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0.xml" ContentType="application/vnd.openxmlformats-officedocument.presentationml.notesSlide+xml"/>
  <Override PartName="/ppt/charts/chartEx1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2.xml" ContentType="application/vnd.openxmlformats-officedocument.presentationml.notesSlid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3.xml" ContentType="application/vnd.openxmlformats-officedocument.presentationml.notesSlide+xml"/>
  <Override PartName="/ppt/charts/chart1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4.xml" ContentType="application/vnd.openxmlformats-officedocument.presentationml.notesSlide+xml"/>
  <Override PartName="/ppt/charts/chart1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15.xml" ContentType="application/vnd.openxmlformats-officedocument.presentationml.notesSlide+xml"/>
  <Override PartName="/ppt/charts/chart13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4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</p:sldIdLst>
  <p:sldSz cx="12192000" cy="6858000"/>
  <p:notesSz cx="6858000" cy="9144000"/>
  <p:embeddedFontLst>
    <p:embeddedFont>
      <p:font typeface="Avenir Book" panose="02000503020000020003" pitchFamily="2" charset="0"/>
      <p:regular r:id="rId19"/>
      <p: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jBYPJJxCIQ12M1v33x/uzIxIDz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592"/>
  </p:normalViewPr>
  <p:slideViewPr>
    <p:cSldViewPr snapToGrid="0">
      <p:cViewPr varScale="1">
        <p:scale>
          <a:sx n="91" d="100"/>
          <a:sy n="91" d="100"/>
        </p:scale>
        <p:origin x="5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Classeur2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ouboule/Documents/Projet%204%20Re&#769;alisez%20une%20e&#769;tude%20de%20sante&#769;%20publique%20avec%20R%20ou%20Python/datas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file:////Users/Bouboule/Documents/Projet%204%20Re&#769;alisez%20une%20e&#769;tude%20de%20sante&#769;%20publique%20avec%20R%20ou%20Python/data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DB12-3E4C-B341-D11D2B8F635B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DB12-3E4C-B341-D11D2B8F635B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5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5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DB12-3E4C-B341-D11D2B8F635B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DB12-3E4C-B341-D11D2B8F635B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9-DB12-3E4C-B341-D11D2B8F635B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5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B-DB12-3E4C-B341-D11D2B8F635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1" i="0" u="none" strike="noStrike" kern="1200" baseline="0">
                    <a:solidFill>
                      <a:srgbClr val="FFFF00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Feuil1!$A$10:$F$10</c:f>
              <c:strCache>
                <c:ptCount val="6"/>
                <c:pt idx="0">
                  <c:v>Aliments pour animaux</c:v>
                </c:pt>
                <c:pt idx="1">
                  <c:v>Pertes</c:v>
                </c:pt>
                <c:pt idx="2">
                  <c:v>Nourriture</c:v>
                </c:pt>
                <c:pt idx="3">
                  <c:v>Semences</c:v>
                </c:pt>
                <c:pt idx="4">
                  <c:v>Traitement</c:v>
                </c:pt>
                <c:pt idx="5">
                  <c:v>Autres Utilisations</c:v>
                </c:pt>
              </c:strCache>
            </c:strRef>
          </c:cat>
          <c:val>
            <c:numRef>
              <c:f>Feuil1!$A$11:$F$11</c:f>
              <c:numCache>
                <c:formatCode>0</c:formatCode>
                <c:ptCount val="6"/>
                <c:pt idx="0">
                  <c:v>13.24</c:v>
                </c:pt>
                <c:pt idx="1">
                  <c:v>4.6100000000000003</c:v>
                </c:pt>
                <c:pt idx="2">
                  <c:v>49.51</c:v>
                </c:pt>
                <c:pt idx="3">
                  <c:v>1.57</c:v>
                </c:pt>
                <c:pt idx="4">
                  <c:v>22.38</c:v>
                </c:pt>
                <c:pt idx="5">
                  <c:v>8.7799999999999994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B12-3E4C-B341-D11D2B8F635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</c:legendEntry>
      <c:layout>
        <c:manualLayout>
          <c:xMode val="edge"/>
          <c:yMode val="edge"/>
          <c:x val="0.69978865041063421"/>
          <c:y val="0.2198234680124444"/>
          <c:w val="0.30021134958936579"/>
          <c:h val="0.562927066549113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lt1">
                  <a:lumMod val="8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2"/>
    </a:solidFill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bg1"/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26432857611548555"/>
          <c:y val="9.9214756331224549E-2"/>
          <c:w val="0.56467831364829391"/>
          <c:h val="0.830895181244868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Feuil1!$B$108</c:f>
              <c:strCache>
                <c:ptCount val="1"/>
                <c:pt idx="0">
                  <c:v>Disponibilité alimentaire (Kcal/personne/jour)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rgbClr val="FFFF00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Feuil1!$A$109:$A$118</c:f>
              <c:strCache>
                <c:ptCount val="10"/>
                <c:pt idx="0">
                  <c:v>République centrafricaine</c:v>
                </c:pt>
                <c:pt idx="1">
                  <c:v>Zambie</c:v>
                </c:pt>
                <c:pt idx="2">
                  <c:v>Madagascar</c:v>
                </c:pt>
                <c:pt idx="3">
                  <c:v>Afghanistan</c:v>
                </c:pt>
                <c:pt idx="4">
                  <c:v>Haïti</c:v>
                </c:pt>
                <c:pt idx="5">
                  <c:v>République populaire démocratique de Corée</c:v>
                </c:pt>
                <c:pt idx="6">
                  <c:v>Tchad</c:v>
                </c:pt>
                <c:pt idx="7">
                  <c:v>Zimbabwe</c:v>
                </c:pt>
                <c:pt idx="8">
                  <c:v>Ouganda</c:v>
                </c:pt>
                <c:pt idx="9">
                  <c:v>Timor-Leste</c:v>
                </c:pt>
              </c:strCache>
            </c:strRef>
          </c:cat>
          <c:val>
            <c:numRef>
              <c:f>Feuil1!$B$109:$B$118</c:f>
              <c:numCache>
                <c:formatCode>General</c:formatCode>
                <c:ptCount val="10"/>
                <c:pt idx="0">
                  <c:v>1879</c:v>
                </c:pt>
                <c:pt idx="1">
                  <c:v>1924</c:v>
                </c:pt>
                <c:pt idx="2">
                  <c:v>2056</c:v>
                </c:pt>
                <c:pt idx="3">
                  <c:v>2087</c:v>
                </c:pt>
                <c:pt idx="4">
                  <c:v>2089</c:v>
                </c:pt>
                <c:pt idx="5">
                  <c:v>2093</c:v>
                </c:pt>
                <c:pt idx="6">
                  <c:v>2109</c:v>
                </c:pt>
                <c:pt idx="7">
                  <c:v>2113</c:v>
                </c:pt>
                <c:pt idx="8">
                  <c:v>2126</c:v>
                </c:pt>
                <c:pt idx="9">
                  <c:v>2129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C8-7A4C-942D-120AE4F29E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40"/>
        <c:axId val="70994960"/>
        <c:axId val="16249952"/>
      </c:barChart>
      <c:catAx>
        <c:axId val="7099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16249952"/>
        <c:crosses val="autoZero"/>
        <c:auto val="1"/>
        <c:lblAlgn val="ctr"/>
        <c:lblOffset val="100"/>
        <c:noMultiLvlLbl val="0"/>
      </c:catAx>
      <c:valAx>
        <c:axId val="162499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70994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3079322506561681"/>
          <c:y val="0.51104374694058796"/>
          <c:w val="0.16295677493438321"/>
          <c:h val="0.181536364749860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baseline="0">
              <a:solidFill>
                <a:schemeClr val="bg1"/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015-3544-8D15-19D5BEDCF5A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015-3544-8D15-19D5BEDCF5A0}"/>
              </c:ext>
            </c:extLst>
          </c:dPt>
          <c:cat>
            <c:strRef>
              <c:f>Feuil1!$A$137:$B$137</c:f>
              <c:strCache>
                <c:ptCount val="2"/>
                <c:pt idx="0">
                  <c:v>colonne</c:v>
                </c:pt>
                <c:pt idx="1">
                  <c:v>Test</c:v>
                </c:pt>
              </c:strCache>
            </c:strRef>
          </c:cat>
          <c:val>
            <c:numRef>
              <c:f>Feuil1!$A$138:$B$138</c:f>
              <c:numCache>
                <c:formatCode>General</c:formatCode>
                <c:ptCount val="2"/>
                <c:pt idx="0">
                  <c:v>83</c:v>
                </c:pt>
                <c:pt idx="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015-3544-8D15-19D5BEDCF5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84B-1144-B8DA-C4E3BD923AE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84B-1144-B8DA-C4E3BD923AE9}"/>
              </c:ext>
            </c:extLst>
          </c:dPt>
          <c:cat>
            <c:strRef>
              <c:f>Feuil1!$A$147:$B$147</c:f>
              <c:strCache>
                <c:ptCount val="2"/>
                <c:pt idx="0">
                  <c:v>colonne</c:v>
                </c:pt>
                <c:pt idx="1">
                  <c:v>Test</c:v>
                </c:pt>
              </c:strCache>
            </c:strRef>
          </c:cat>
          <c:val>
            <c:numRef>
              <c:f>Feuil1!$A$148:$B$148</c:f>
              <c:numCache>
                <c:formatCode>General</c:formatCode>
                <c:ptCount val="2"/>
                <c:pt idx="0">
                  <c:v>3</c:v>
                </c:pt>
                <c:pt idx="1">
                  <c:v>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84B-1144-B8DA-C4E3BD923A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r>
              <a:rPr lang="fr-FR">
                <a:solidFill>
                  <a:schemeClr val="bg1"/>
                </a:solidFill>
                <a:latin typeface="Avenir Book" panose="02000503020000020003" pitchFamily="2" charset="0"/>
              </a:rPr>
              <a:t>Taux de gaspillage par type de produit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/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Feuil1!$B$205</c:f>
              <c:strCache>
                <c:ptCount val="1"/>
                <c:pt idx="0">
                  <c:v>Taux de Gaspillage Global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FFF00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Feuil1!$A$206:$A$216</c:f>
              <c:strCache>
                <c:ptCount val="11"/>
                <c:pt idx="0">
                  <c:v>Céréales et Grains</c:v>
                </c:pt>
                <c:pt idx="1">
                  <c:v>Fruits</c:v>
                </c:pt>
                <c:pt idx="2">
                  <c:v>Légumes</c:v>
                </c:pt>
                <c:pt idx="3">
                  <c:v>Viandes et Produits Carnés</c:v>
                </c:pt>
                <c:pt idx="4">
                  <c:v>Produits Laitiers et Graisses</c:v>
                </c:pt>
                <c:pt idx="5">
                  <c:v>Cultures et Graines Oléagineuses</c:v>
                </c:pt>
                <c:pt idx="6">
                  <c:v>Produits sucrés</c:v>
                </c:pt>
                <c:pt idx="7">
                  <c:v>Boissons</c:v>
                </c:pt>
                <c:pt idx="8">
                  <c:v>Autres Produits</c:v>
                </c:pt>
                <c:pt idx="9">
                  <c:v>Produits à base de plantes et Légumineuses</c:v>
                </c:pt>
                <c:pt idx="10">
                  <c:v>Produits Marins</c:v>
                </c:pt>
              </c:strCache>
            </c:strRef>
          </c:cat>
          <c:val>
            <c:numRef>
              <c:f>Feuil1!$B$206:$B$216</c:f>
              <c:numCache>
                <c:formatCode>General</c:formatCode>
                <c:ptCount val="11"/>
                <c:pt idx="0">
                  <c:v>4.45</c:v>
                </c:pt>
                <c:pt idx="1">
                  <c:v>9.32</c:v>
                </c:pt>
                <c:pt idx="2">
                  <c:v>7.44</c:v>
                </c:pt>
                <c:pt idx="3">
                  <c:v>0.26</c:v>
                </c:pt>
                <c:pt idx="4">
                  <c:v>2.1</c:v>
                </c:pt>
                <c:pt idx="5">
                  <c:v>2.74</c:v>
                </c:pt>
                <c:pt idx="6">
                  <c:v>3.04</c:v>
                </c:pt>
                <c:pt idx="7">
                  <c:v>0.59</c:v>
                </c:pt>
                <c:pt idx="8">
                  <c:v>0.16</c:v>
                </c:pt>
                <c:pt idx="9">
                  <c:v>3.67</c:v>
                </c:pt>
                <c:pt idx="10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7B-9349-B273-19C3DF3E6AC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289719535"/>
        <c:axId val="2047328783"/>
      </c:barChart>
      <c:catAx>
        <c:axId val="128971953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2047328783"/>
        <c:crosses val="autoZero"/>
        <c:auto val="1"/>
        <c:lblAlgn val="ctr"/>
        <c:lblOffset val="100"/>
        <c:noMultiLvlLbl val="0"/>
      </c:catAx>
      <c:valAx>
        <c:axId val="204732878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897195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r>
              <a:rPr lang="fr-FR" sz="1400" b="1" i="0" u="none" strike="noStrike" baseline="0" dirty="0">
                <a:effectLst/>
                <a:latin typeface="Avenir Book" panose="02000503020000020003" pitchFamily="2" charset="0"/>
              </a:rPr>
              <a:t>Le top 10 des pays ayant le plus de gaspillage alimentaire</a:t>
            </a:r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1"/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Feuil1!$B$193</c:f>
              <c:strCache>
                <c:ptCount val="1"/>
                <c:pt idx="0">
                  <c:v>Taux de gaspillage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FFF00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Feuil1!$A$194:$A$203</c:f>
              <c:strCache>
                <c:ptCount val="10"/>
                <c:pt idx="0">
                  <c:v>Sierra Leone   </c:v>
                </c:pt>
                <c:pt idx="1">
                  <c:v>Ghana   </c:v>
                </c:pt>
                <c:pt idx="2">
                  <c:v>Cameroun </c:v>
                </c:pt>
                <c:pt idx="3">
                  <c:v>Angola</c:v>
                </c:pt>
                <c:pt idx="4">
                  <c:v>Dominique</c:v>
                </c:pt>
                <c:pt idx="5">
                  <c:v>Guinée </c:v>
                </c:pt>
                <c:pt idx="6">
                  <c:v>Malawi </c:v>
                </c:pt>
                <c:pt idx="7">
                  <c:v>Togo  </c:v>
                </c:pt>
                <c:pt idx="8">
                  <c:v>Bulgarie</c:v>
                </c:pt>
                <c:pt idx="9">
                  <c:v>Bénin </c:v>
                </c:pt>
              </c:strCache>
            </c:strRef>
          </c:cat>
          <c:val>
            <c:numRef>
              <c:f>Feuil1!$B$194:$B$203</c:f>
              <c:numCache>
                <c:formatCode>General</c:formatCode>
                <c:ptCount val="10"/>
                <c:pt idx="0">
                  <c:v>33.35</c:v>
                </c:pt>
                <c:pt idx="1">
                  <c:v>19.04</c:v>
                </c:pt>
                <c:pt idx="2">
                  <c:v>15.18</c:v>
                </c:pt>
                <c:pt idx="3">
                  <c:v>14.98</c:v>
                </c:pt>
                <c:pt idx="4">
                  <c:v>14.18</c:v>
                </c:pt>
                <c:pt idx="5">
                  <c:v>12.78</c:v>
                </c:pt>
                <c:pt idx="6">
                  <c:v>12.22</c:v>
                </c:pt>
                <c:pt idx="7">
                  <c:v>11.62</c:v>
                </c:pt>
                <c:pt idx="8">
                  <c:v>11.52</c:v>
                </c:pt>
                <c:pt idx="9">
                  <c:v>11.34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61-DE4A-8AF7-D0ED8DB1465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278170175"/>
        <c:axId val="1278164111"/>
      </c:barChart>
      <c:catAx>
        <c:axId val="12781701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1278164111"/>
        <c:crosses val="autoZero"/>
        <c:auto val="1"/>
        <c:lblAlgn val="ctr"/>
        <c:lblOffset val="100"/>
        <c:noMultiLvlLbl val="0"/>
      </c:catAx>
      <c:valAx>
        <c:axId val="127816411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781701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Feuil1!$B$25</c:f>
              <c:strCache>
                <c:ptCount val="1"/>
                <c:pt idx="0">
                  <c:v> Proportion pour l'alimentation humaine (%)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rgbClr val="FFFF00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Feuil1!$A$26:$A$34</c:f>
              <c:strCache>
                <c:ptCount val="9"/>
                <c:pt idx="0">
                  <c:v>Blé                                         </c:v>
                </c:pt>
                <c:pt idx="1">
                  <c:v>Riz (Eq Blanchi)                                         </c:v>
                </c:pt>
                <c:pt idx="2">
                  <c:v>Orge                                          </c:v>
                </c:pt>
                <c:pt idx="3">
                  <c:v>Maïs                                         </c:v>
                </c:pt>
                <c:pt idx="4">
                  <c:v>Seigle                                         </c:v>
                </c:pt>
                <c:pt idx="5">
                  <c:v>Avoine                                         </c:v>
                </c:pt>
                <c:pt idx="6">
                  <c:v>Millet                                         </c:v>
                </c:pt>
                <c:pt idx="7">
                  <c:v>Sorgho                                         </c:v>
                </c:pt>
                <c:pt idx="8">
                  <c:v>Céréales, Autres                                         </c:v>
                </c:pt>
              </c:strCache>
            </c:strRef>
          </c:cat>
          <c:val>
            <c:numRef>
              <c:f>Feuil1!$B$26:$B$34</c:f>
              <c:numCache>
                <c:formatCode>General</c:formatCode>
                <c:ptCount val="9"/>
                <c:pt idx="0">
                  <c:v>67</c:v>
                </c:pt>
                <c:pt idx="1">
                  <c:v>79</c:v>
                </c:pt>
                <c:pt idx="2">
                  <c:v>5</c:v>
                </c:pt>
                <c:pt idx="3">
                  <c:v>13</c:v>
                </c:pt>
                <c:pt idx="4">
                  <c:v>33</c:v>
                </c:pt>
                <c:pt idx="5">
                  <c:v>17</c:v>
                </c:pt>
                <c:pt idx="6">
                  <c:v>77</c:v>
                </c:pt>
                <c:pt idx="7">
                  <c:v>41</c:v>
                </c:pt>
                <c:pt idx="8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FD-FE48-87A3-F433F6CD9D90}"/>
            </c:ext>
          </c:extLst>
        </c:ser>
        <c:ser>
          <c:idx val="1"/>
          <c:order val="1"/>
          <c:tx>
            <c:strRef>
              <c:f>Feuil1!$C$25</c:f>
              <c:strCache>
                <c:ptCount val="1"/>
                <c:pt idx="0">
                  <c:v>Proportion pour l'alimentation animale (%) 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Feuil1!$A$26:$A$34</c:f>
              <c:strCache>
                <c:ptCount val="9"/>
                <c:pt idx="0">
                  <c:v>Blé                                         </c:v>
                </c:pt>
                <c:pt idx="1">
                  <c:v>Riz (Eq Blanchi)                                         </c:v>
                </c:pt>
                <c:pt idx="2">
                  <c:v>Orge                                          </c:v>
                </c:pt>
                <c:pt idx="3">
                  <c:v>Maïs                                         </c:v>
                </c:pt>
                <c:pt idx="4">
                  <c:v>Seigle                                         </c:v>
                </c:pt>
                <c:pt idx="5">
                  <c:v>Avoine                                         </c:v>
                </c:pt>
                <c:pt idx="6">
                  <c:v>Millet                                         </c:v>
                </c:pt>
                <c:pt idx="7">
                  <c:v>Sorgho                                         </c:v>
                </c:pt>
                <c:pt idx="8">
                  <c:v>Céréales, Autres                                         </c:v>
                </c:pt>
              </c:strCache>
            </c:strRef>
          </c:cat>
          <c:val>
            <c:numRef>
              <c:f>Feuil1!$C$26:$C$34</c:f>
              <c:numCache>
                <c:formatCode>General</c:formatCode>
                <c:ptCount val="9"/>
                <c:pt idx="0">
                  <c:v>19</c:v>
                </c:pt>
                <c:pt idx="1">
                  <c:v>7</c:v>
                </c:pt>
                <c:pt idx="2">
                  <c:v>66</c:v>
                </c:pt>
                <c:pt idx="3">
                  <c:v>57</c:v>
                </c:pt>
                <c:pt idx="4">
                  <c:v>49</c:v>
                </c:pt>
                <c:pt idx="5">
                  <c:v>69</c:v>
                </c:pt>
                <c:pt idx="6">
                  <c:v>11</c:v>
                </c:pt>
                <c:pt idx="7">
                  <c:v>43</c:v>
                </c:pt>
                <c:pt idx="8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FD-FE48-87A3-F433F6CD9D9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overlap val="100"/>
        <c:axId val="41740112"/>
        <c:axId val="41728736"/>
      </c:barChart>
      <c:catAx>
        <c:axId val="417401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41728736"/>
        <c:crosses val="autoZero"/>
        <c:auto val="1"/>
        <c:lblAlgn val="ctr"/>
        <c:lblOffset val="100"/>
        <c:noMultiLvlLbl val="0"/>
      </c:catAx>
      <c:valAx>
        <c:axId val="41728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41740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bg1"/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146-5A47-89BA-AAFF6DD1924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146-5A47-89BA-AAFF6DD1924F}"/>
              </c:ext>
            </c:extLst>
          </c:dPt>
          <c:cat>
            <c:strRef>
              <c:f>Feuil1!$A$38:$B$38</c:f>
              <c:strCache>
                <c:ptCount val="2"/>
                <c:pt idx="0">
                  <c:v>colonne</c:v>
                </c:pt>
                <c:pt idx="1">
                  <c:v>Test</c:v>
                </c:pt>
              </c:strCache>
            </c:strRef>
          </c:cat>
          <c:val>
            <c:numRef>
              <c:f>Feuil1!$A$39:$B$39</c:f>
              <c:numCache>
                <c:formatCode>General</c:formatCode>
                <c:ptCount val="2"/>
                <c:pt idx="0">
                  <c:v>36.29</c:v>
                </c:pt>
                <c:pt idx="1">
                  <c:v>63.1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146-5A47-89BA-AAFF6DD192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723-2A4C-B847-998F586CC56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723-2A4C-B847-998F586CC561}"/>
              </c:ext>
            </c:extLst>
          </c:dPt>
          <c:cat>
            <c:strRef>
              <c:f>Feuil1!$A$38:$B$38</c:f>
              <c:strCache>
                <c:ptCount val="2"/>
                <c:pt idx="0">
                  <c:v>colonne</c:v>
                </c:pt>
                <c:pt idx="1">
                  <c:v>Test</c:v>
                </c:pt>
              </c:strCache>
            </c:strRef>
          </c:cat>
          <c:val>
            <c:numRef>
              <c:f>Feuil1!$A$39:$B$39</c:f>
              <c:numCache>
                <c:formatCode>General</c:formatCode>
                <c:ptCount val="2"/>
                <c:pt idx="0">
                  <c:v>36.29</c:v>
                </c:pt>
                <c:pt idx="1">
                  <c:v>42.74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23-2A4C-B847-998F586CC5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Feuil1!$B$51</c:f>
              <c:strCache>
                <c:ptCount val="1"/>
                <c:pt idx="0">
                  <c:v>sous_nutrition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Feuil1!$A$52:$A$61</c:f>
              <c:strCache>
                <c:ptCount val="10"/>
                <c:pt idx="0">
                  <c:v>Haïti</c:v>
                </c:pt>
                <c:pt idx="1">
                  <c:v>République populaire démocratique de Corée</c:v>
                </c:pt>
                <c:pt idx="2">
                  <c:v>Madagascar</c:v>
                </c:pt>
                <c:pt idx="3">
                  <c:v>Libéria</c:v>
                </c:pt>
                <c:pt idx="4">
                  <c:v>Tchad</c:v>
                </c:pt>
                <c:pt idx="5">
                  <c:v>Lesotho</c:v>
                </c:pt>
                <c:pt idx="6">
                  <c:v>Rwanda</c:v>
                </c:pt>
                <c:pt idx="7">
                  <c:v>Mozambique</c:v>
                </c:pt>
                <c:pt idx="8">
                  <c:v>Timor-Leste</c:v>
                </c:pt>
                <c:pt idx="9">
                  <c:v>Afghanistan</c:v>
                </c:pt>
              </c:strCache>
            </c:strRef>
          </c:cat>
          <c:val>
            <c:numRef>
              <c:f>Feuil1!$B$52:$B$61</c:f>
              <c:numCache>
                <c:formatCode>General</c:formatCode>
                <c:ptCount val="10"/>
                <c:pt idx="0">
                  <c:v>5300000</c:v>
                </c:pt>
                <c:pt idx="1">
                  <c:v>12000000</c:v>
                </c:pt>
                <c:pt idx="2">
                  <c:v>10500000</c:v>
                </c:pt>
                <c:pt idx="3">
                  <c:v>1800000</c:v>
                </c:pt>
                <c:pt idx="4">
                  <c:v>5700000</c:v>
                </c:pt>
                <c:pt idx="5">
                  <c:v>800000</c:v>
                </c:pt>
                <c:pt idx="6">
                  <c:v>4200000</c:v>
                </c:pt>
                <c:pt idx="7">
                  <c:v>9400000</c:v>
                </c:pt>
                <c:pt idx="8">
                  <c:v>400000</c:v>
                </c:pt>
                <c:pt idx="9">
                  <c:v>10500000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67-124F-A105-59EB69CAECB9}"/>
            </c:ext>
          </c:extLst>
        </c:ser>
        <c:ser>
          <c:idx val="1"/>
          <c:order val="1"/>
          <c:tx>
            <c:strRef>
              <c:f>Feuil1!$C$51</c:f>
              <c:strCache>
                <c:ptCount val="1"/>
                <c:pt idx="0">
                  <c:v>Population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Feuil1!$A$52:$A$61</c:f>
              <c:strCache>
                <c:ptCount val="10"/>
                <c:pt idx="0">
                  <c:v>Haïti</c:v>
                </c:pt>
                <c:pt idx="1">
                  <c:v>République populaire démocratique de Corée</c:v>
                </c:pt>
                <c:pt idx="2">
                  <c:v>Madagascar</c:v>
                </c:pt>
                <c:pt idx="3">
                  <c:v>Libéria</c:v>
                </c:pt>
                <c:pt idx="4">
                  <c:v>Tchad</c:v>
                </c:pt>
                <c:pt idx="5">
                  <c:v>Lesotho</c:v>
                </c:pt>
                <c:pt idx="6">
                  <c:v>Rwanda</c:v>
                </c:pt>
                <c:pt idx="7">
                  <c:v>Mozambique</c:v>
                </c:pt>
                <c:pt idx="8">
                  <c:v>Timor-Leste</c:v>
                </c:pt>
                <c:pt idx="9">
                  <c:v>Afghanistan</c:v>
                </c:pt>
              </c:strCache>
            </c:strRef>
          </c:cat>
          <c:val>
            <c:numRef>
              <c:f>Feuil1!$C$52:$C$61</c:f>
              <c:numCache>
                <c:formatCode>0.00</c:formatCode>
                <c:ptCount val="10"/>
                <c:pt idx="0">
                  <c:v>10982366</c:v>
                </c:pt>
                <c:pt idx="1">
                  <c:v>25429825</c:v>
                </c:pt>
                <c:pt idx="2">
                  <c:v>25570512</c:v>
                </c:pt>
                <c:pt idx="3">
                  <c:v>4702226</c:v>
                </c:pt>
                <c:pt idx="4">
                  <c:v>15016753</c:v>
                </c:pt>
                <c:pt idx="5">
                  <c:v>2091534</c:v>
                </c:pt>
                <c:pt idx="6">
                  <c:v>11980961</c:v>
                </c:pt>
                <c:pt idx="7">
                  <c:v>28649018</c:v>
                </c:pt>
                <c:pt idx="8">
                  <c:v>1243258</c:v>
                </c:pt>
                <c:pt idx="9">
                  <c:v>36296113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067-124F-A105-59EB69CAEC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594752"/>
        <c:axId val="28473120"/>
      </c:barChart>
      <c:lineChart>
        <c:grouping val="standard"/>
        <c:varyColors val="0"/>
        <c:ser>
          <c:idx val="2"/>
          <c:order val="2"/>
          <c:tx>
            <c:strRef>
              <c:f>Feuil1!$D$51</c:f>
              <c:strCache>
                <c:ptCount val="1"/>
                <c:pt idx="0">
                  <c:v>proportion par pays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Feuil1!$A$52:$A$61</c:f>
              <c:strCache>
                <c:ptCount val="10"/>
                <c:pt idx="0">
                  <c:v>Haïti</c:v>
                </c:pt>
                <c:pt idx="1">
                  <c:v>République populaire démocratique de Corée</c:v>
                </c:pt>
                <c:pt idx="2">
                  <c:v>Madagascar</c:v>
                </c:pt>
                <c:pt idx="3">
                  <c:v>Libéria</c:v>
                </c:pt>
                <c:pt idx="4">
                  <c:v>Tchad</c:v>
                </c:pt>
                <c:pt idx="5">
                  <c:v>Lesotho</c:v>
                </c:pt>
                <c:pt idx="6">
                  <c:v>Rwanda</c:v>
                </c:pt>
                <c:pt idx="7">
                  <c:v>Mozambique</c:v>
                </c:pt>
                <c:pt idx="8">
                  <c:v>Timor-Leste</c:v>
                </c:pt>
                <c:pt idx="9">
                  <c:v>Afghanistan</c:v>
                </c:pt>
              </c:strCache>
            </c:strRef>
          </c:cat>
          <c:val>
            <c:numRef>
              <c:f>Feuil1!$D$52:$D$61</c:f>
              <c:numCache>
                <c:formatCode>0%</c:formatCode>
                <c:ptCount val="10"/>
                <c:pt idx="0">
                  <c:v>0.48</c:v>
                </c:pt>
                <c:pt idx="1">
                  <c:v>0.47</c:v>
                </c:pt>
                <c:pt idx="2">
                  <c:v>0.41</c:v>
                </c:pt>
                <c:pt idx="3">
                  <c:v>0.38</c:v>
                </c:pt>
                <c:pt idx="4">
                  <c:v>0.38</c:v>
                </c:pt>
                <c:pt idx="5">
                  <c:v>0.38</c:v>
                </c:pt>
                <c:pt idx="6">
                  <c:v>0.35</c:v>
                </c:pt>
                <c:pt idx="7">
                  <c:v>0.33</c:v>
                </c:pt>
                <c:pt idx="8">
                  <c:v>0.32</c:v>
                </c:pt>
                <c:pt idx="9">
                  <c:v>0.28999999999999998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067-124F-A105-59EB69CAEC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8604256"/>
        <c:axId val="28657088"/>
      </c:lineChart>
      <c:catAx>
        <c:axId val="28594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28473120"/>
        <c:crosses val="autoZero"/>
        <c:auto val="1"/>
        <c:lblAlgn val="ctr"/>
        <c:lblOffset val="100"/>
        <c:noMultiLvlLbl val="0"/>
      </c:catAx>
      <c:valAx>
        <c:axId val="28473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28594752"/>
        <c:crosses val="autoZero"/>
        <c:crossBetween val="between"/>
      </c:valAx>
      <c:valAx>
        <c:axId val="28657088"/>
        <c:scaling>
          <c:orientation val="minMax"/>
        </c:scaling>
        <c:delete val="0"/>
        <c:axPos val="r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28604256"/>
        <c:crosses val="max"/>
        <c:crossBetween val="between"/>
      </c:valAx>
      <c:catAx>
        <c:axId val="28604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65708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lt1">
                  <a:lumMod val="85000"/>
                </a:schemeClr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solidFill>
      <a:schemeClr val="bg2"/>
    </a:solidFill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Feuil1!$B$65</c:f>
              <c:strCache>
                <c:ptCount val="1"/>
                <c:pt idx="0">
                  <c:v>Aide alimentaire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Feuil1!$A$66:$A$75</c:f>
              <c:strCache>
                <c:ptCount val="10"/>
                <c:pt idx="0">
                  <c:v>République arabe syrienne</c:v>
                </c:pt>
                <c:pt idx="1">
                  <c:v>Éthiopie</c:v>
                </c:pt>
                <c:pt idx="2">
                  <c:v>Yémen</c:v>
                </c:pt>
                <c:pt idx="3">
                  <c:v>Soudan du Sud</c:v>
                </c:pt>
                <c:pt idx="4">
                  <c:v>Soudan</c:v>
                </c:pt>
                <c:pt idx="5">
                  <c:v>Kenya</c:v>
                </c:pt>
                <c:pt idx="6">
                  <c:v>Bangladesh</c:v>
                </c:pt>
                <c:pt idx="7">
                  <c:v>Somalie</c:v>
                </c:pt>
                <c:pt idx="8">
                  <c:v>République démocratique du Congo</c:v>
                </c:pt>
                <c:pt idx="9">
                  <c:v>Niger</c:v>
                </c:pt>
              </c:strCache>
            </c:strRef>
          </c:cat>
          <c:val>
            <c:numRef>
              <c:f>Feuil1!$B$66:$B$75</c:f>
              <c:numCache>
                <c:formatCode>General</c:formatCode>
                <c:ptCount val="10"/>
                <c:pt idx="0">
                  <c:v>1858943000</c:v>
                </c:pt>
                <c:pt idx="1">
                  <c:v>1381294000</c:v>
                </c:pt>
                <c:pt idx="2">
                  <c:v>1206484000</c:v>
                </c:pt>
                <c:pt idx="3">
                  <c:v>695248000</c:v>
                </c:pt>
                <c:pt idx="4">
                  <c:v>669784000</c:v>
                </c:pt>
                <c:pt idx="5">
                  <c:v>552836000</c:v>
                </c:pt>
                <c:pt idx="6">
                  <c:v>348188000</c:v>
                </c:pt>
                <c:pt idx="7">
                  <c:v>292678000</c:v>
                </c:pt>
                <c:pt idx="8">
                  <c:v>288502000</c:v>
                </c:pt>
                <c:pt idx="9">
                  <c:v>276344000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92-4340-AEEB-501208A002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8153088"/>
        <c:axId val="1776331759"/>
      </c:barChart>
      <c:catAx>
        <c:axId val="281530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1776331759"/>
        <c:crosses val="autoZero"/>
        <c:auto val="1"/>
        <c:lblAlgn val="ctr"/>
        <c:lblOffset val="100"/>
        <c:noMultiLvlLbl val="0"/>
      </c:catAx>
      <c:valAx>
        <c:axId val="17763317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28153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Feuil1!$C$87</c:f>
              <c:strCache>
                <c:ptCount val="1"/>
                <c:pt idx="0">
                  <c:v>Aide_alimentaire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5F8-EC4F-9E6C-627AC7595A4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A5F8-EC4F-9E6C-627AC7595A4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5F8-EC4F-9E6C-627AC7595A4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A5F8-EC4F-9E6C-627AC7595A40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5F8-EC4F-9E6C-627AC7595A40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A5F8-EC4F-9E6C-627AC7595A40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5F8-EC4F-9E6C-627AC7595A40}"/>
              </c:ext>
            </c:extLst>
          </c:dPt>
          <c:dPt>
            <c:idx val="1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A5F8-EC4F-9E6C-627AC7595A40}"/>
              </c:ext>
            </c:extLst>
          </c:dPt>
          <c:dPt>
            <c:idx val="1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A5F8-EC4F-9E6C-627AC7595A40}"/>
              </c:ext>
            </c:extLst>
          </c:dPt>
          <c:dPt>
            <c:idx val="1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A5F8-EC4F-9E6C-627AC7595A40}"/>
              </c:ext>
            </c:extLst>
          </c:dPt>
          <c:dPt>
            <c:idx val="13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A5F8-EC4F-9E6C-627AC7595A40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A5F8-EC4F-9E6C-627AC7595A40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A5F8-EC4F-9E6C-627AC7595A40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A5F8-EC4F-9E6C-627AC7595A40}"/>
              </c:ext>
            </c:extLst>
          </c:dPt>
          <c:cat>
            <c:multiLvlStrRef>
              <c:f>Feuil1!$A$88:$B$104</c:f>
              <c:multiLvlStrCache>
                <c:ptCount val="17"/>
                <c:lvl>
                  <c:pt idx="0">
                    <c:v>République arabe syrienne</c:v>
                  </c:pt>
                  <c:pt idx="1">
                    <c:v>République arabe syrienne</c:v>
                  </c:pt>
                  <c:pt idx="2">
                    <c:v>République arabe syrienne</c:v>
                  </c:pt>
                  <c:pt idx="3">
                    <c:v>République arabe syrienne</c:v>
                  </c:pt>
                  <c:pt idx="4">
                    <c:v>Soudan</c:v>
                  </c:pt>
                  <c:pt idx="5">
                    <c:v>Soudan</c:v>
                  </c:pt>
                  <c:pt idx="6">
                    <c:v>Soudan</c:v>
                  </c:pt>
                  <c:pt idx="7">
                    <c:v>Soudan du Sud</c:v>
                  </c:pt>
                  <c:pt idx="8">
                    <c:v>Soudan du Sud</c:v>
                  </c:pt>
                  <c:pt idx="9">
                    <c:v>Soudan du Sud</c:v>
                  </c:pt>
                  <c:pt idx="10">
                    <c:v>Yémen</c:v>
                  </c:pt>
                  <c:pt idx="11">
                    <c:v>Yémen</c:v>
                  </c:pt>
                  <c:pt idx="12">
                    <c:v>Yémen</c:v>
                  </c:pt>
                  <c:pt idx="13">
                    <c:v>Yémen</c:v>
                  </c:pt>
                  <c:pt idx="14">
                    <c:v>Éthiopie</c:v>
                  </c:pt>
                  <c:pt idx="15">
                    <c:v>Éthiopie</c:v>
                  </c:pt>
                  <c:pt idx="16">
                    <c:v>Éthiopie</c:v>
                  </c:pt>
                </c:lvl>
                <c:lvl>
                  <c:pt idx="0">
                    <c:v>2013</c:v>
                  </c:pt>
                  <c:pt idx="1">
                    <c:v>2014</c:v>
                  </c:pt>
                  <c:pt idx="2">
                    <c:v>2015</c:v>
                  </c:pt>
                  <c:pt idx="3">
                    <c:v>2016</c:v>
                  </c:pt>
                  <c:pt idx="4">
                    <c:v>2013</c:v>
                  </c:pt>
                  <c:pt idx="5">
                    <c:v>2014</c:v>
                  </c:pt>
                  <c:pt idx="6">
                    <c:v>2015</c:v>
                  </c:pt>
                  <c:pt idx="7">
                    <c:v>2013</c:v>
                  </c:pt>
                  <c:pt idx="8">
                    <c:v>2014</c:v>
                  </c:pt>
                  <c:pt idx="9">
                    <c:v>2015</c:v>
                  </c:pt>
                  <c:pt idx="10">
                    <c:v>2013</c:v>
                  </c:pt>
                  <c:pt idx="11">
                    <c:v>2014</c:v>
                  </c:pt>
                  <c:pt idx="12">
                    <c:v>2015</c:v>
                  </c:pt>
                  <c:pt idx="13">
                    <c:v>2016</c:v>
                  </c:pt>
                  <c:pt idx="14">
                    <c:v>2013</c:v>
                  </c:pt>
                  <c:pt idx="15">
                    <c:v>2014</c:v>
                  </c:pt>
                  <c:pt idx="16">
                    <c:v>2015</c:v>
                  </c:pt>
                </c:lvl>
              </c:multiLvlStrCache>
            </c:multiLvlStrRef>
          </c:cat>
          <c:val>
            <c:numRef>
              <c:f>Feuil1!$C$88:$C$104</c:f>
              <c:numCache>
                <c:formatCode>General</c:formatCode>
                <c:ptCount val="17"/>
                <c:pt idx="0">
                  <c:v>563566000</c:v>
                </c:pt>
                <c:pt idx="1">
                  <c:v>651870000</c:v>
                </c:pt>
                <c:pt idx="2">
                  <c:v>524949000</c:v>
                </c:pt>
                <c:pt idx="3">
                  <c:v>118558000</c:v>
                </c:pt>
                <c:pt idx="4">
                  <c:v>330230000</c:v>
                </c:pt>
                <c:pt idx="5">
                  <c:v>321904000</c:v>
                </c:pt>
                <c:pt idx="6">
                  <c:v>17650000</c:v>
                </c:pt>
                <c:pt idx="7">
                  <c:v>196330000</c:v>
                </c:pt>
                <c:pt idx="8">
                  <c:v>450610000</c:v>
                </c:pt>
                <c:pt idx="9">
                  <c:v>48308000</c:v>
                </c:pt>
                <c:pt idx="10">
                  <c:v>264764000</c:v>
                </c:pt>
                <c:pt idx="11">
                  <c:v>103840000</c:v>
                </c:pt>
                <c:pt idx="12">
                  <c:v>372306000</c:v>
                </c:pt>
                <c:pt idx="13">
                  <c:v>465574000</c:v>
                </c:pt>
                <c:pt idx="14">
                  <c:v>591404000</c:v>
                </c:pt>
                <c:pt idx="15">
                  <c:v>586624000</c:v>
                </c:pt>
                <c:pt idx="16">
                  <c:v>203266000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F8-EC4F-9E6C-627AC7595A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55797807"/>
        <c:axId val="1756136191"/>
      </c:barChart>
      <c:catAx>
        <c:axId val="1755797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1756136191"/>
        <c:crosses val="autoZero"/>
        <c:auto val="1"/>
        <c:lblAlgn val="ctr"/>
        <c:lblOffset val="100"/>
        <c:noMultiLvlLbl val="0"/>
      </c:catAx>
      <c:valAx>
        <c:axId val="1756136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17557978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Feuil1!$A$262</c:f>
              <c:strCache>
                <c:ptCount val="1"/>
                <c:pt idx="0">
                  <c:v>Éthiopie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Feuil1!$B$261:$E$261</c:f>
              <c:numCache>
                <c:formatCode>General</c:formatCode>
                <c:ptCount val="4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</c:numCache>
            </c:numRef>
          </c:cat>
          <c:val>
            <c:numRef>
              <c:f>Feuil1!$B$262:$E$262</c:f>
              <c:numCache>
                <c:formatCode>General</c:formatCode>
                <c:ptCount val="4"/>
                <c:pt idx="0">
                  <c:v>563566000</c:v>
                </c:pt>
                <c:pt idx="1">
                  <c:v>651870000</c:v>
                </c:pt>
                <c:pt idx="2">
                  <c:v>524949000</c:v>
                </c:pt>
                <c:pt idx="3">
                  <c:v>118558000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74A-B74E-A949-77DED46CCCE5}"/>
            </c:ext>
          </c:extLst>
        </c:ser>
        <c:ser>
          <c:idx val="1"/>
          <c:order val="1"/>
          <c:tx>
            <c:strRef>
              <c:f>Feuil1!$A$263</c:f>
              <c:strCache>
                <c:ptCount val="1"/>
                <c:pt idx="0">
                  <c:v>Soudan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Feuil1!$B$261:$E$261</c:f>
              <c:numCache>
                <c:formatCode>General</c:formatCode>
                <c:ptCount val="4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</c:numCache>
            </c:numRef>
          </c:cat>
          <c:val>
            <c:numRef>
              <c:f>Feuil1!$B$263:$E$263</c:f>
              <c:numCache>
                <c:formatCode>General</c:formatCode>
                <c:ptCount val="4"/>
                <c:pt idx="0">
                  <c:v>330230000</c:v>
                </c:pt>
                <c:pt idx="1">
                  <c:v>321904000</c:v>
                </c:pt>
                <c:pt idx="2">
                  <c:v>17650000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74A-B74E-A949-77DED46CCCE5}"/>
            </c:ext>
          </c:extLst>
        </c:ser>
        <c:ser>
          <c:idx val="2"/>
          <c:order val="2"/>
          <c:tx>
            <c:strRef>
              <c:f>Feuil1!$A$264</c:f>
              <c:strCache>
                <c:ptCount val="1"/>
                <c:pt idx="0">
                  <c:v>Soudan du Sud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Feuil1!$B$261:$E$261</c:f>
              <c:numCache>
                <c:formatCode>General</c:formatCode>
                <c:ptCount val="4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</c:numCache>
            </c:numRef>
          </c:cat>
          <c:val>
            <c:numRef>
              <c:f>Feuil1!$B$264:$E$264</c:f>
              <c:numCache>
                <c:formatCode>General</c:formatCode>
                <c:ptCount val="4"/>
                <c:pt idx="0">
                  <c:v>196330000</c:v>
                </c:pt>
                <c:pt idx="1">
                  <c:v>450610000</c:v>
                </c:pt>
                <c:pt idx="2">
                  <c:v>48308000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74A-B74E-A949-77DED46CCCE5}"/>
            </c:ext>
          </c:extLst>
        </c:ser>
        <c:ser>
          <c:idx val="3"/>
          <c:order val="3"/>
          <c:tx>
            <c:strRef>
              <c:f>Feuil1!$A$265</c:f>
              <c:strCache>
                <c:ptCount val="1"/>
                <c:pt idx="0">
                  <c:v>Yémen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Feuil1!$B$261:$E$261</c:f>
              <c:numCache>
                <c:formatCode>General</c:formatCode>
                <c:ptCount val="4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</c:numCache>
            </c:numRef>
          </c:cat>
          <c:val>
            <c:numRef>
              <c:f>Feuil1!$B$265:$E$265</c:f>
              <c:numCache>
                <c:formatCode>General</c:formatCode>
                <c:ptCount val="4"/>
                <c:pt idx="0">
                  <c:v>264764000</c:v>
                </c:pt>
                <c:pt idx="1">
                  <c:v>103840000</c:v>
                </c:pt>
                <c:pt idx="2">
                  <c:v>372306000</c:v>
                </c:pt>
                <c:pt idx="3">
                  <c:v>465574000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74A-B74E-A949-77DED46CCCE5}"/>
            </c:ext>
          </c:extLst>
        </c:ser>
        <c:ser>
          <c:idx val="4"/>
          <c:order val="4"/>
          <c:tx>
            <c:strRef>
              <c:f>Feuil1!$A$266</c:f>
              <c:strCache>
                <c:ptCount val="1"/>
                <c:pt idx="0">
                  <c:v>Éthiopie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Feuil1!$B$261:$E$261</c:f>
              <c:numCache>
                <c:formatCode>General</c:formatCode>
                <c:ptCount val="4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</c:numCache>
            </c:numRef>
          </c:cat>
          <c:val>
            <c:numRef>
              <c:f>Feuil1!$B$266:$E$266</c:f>
              <c:numCache>
                <c:formatCode>General</c:formatCode>
                <c:ptCount val="4"/>
                <c:pt idx="0">
                  <c:v>591404000</c:v>
                </c:pt>
                <c:pt idx="1">
                  <c:v>586624000</c:v>
                </c:pt>
                <c:pt idx="2">
                  <c:v>203266000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74A-B74E-A949-77DED46CCC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43969343"/>
        <c:axId val="1343264703"/>
      </c:lineChart>
      <c:catAx>
        <c:axId val="134396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43264703"/>
        <c:crosses val="autoZero"/>
        <c:auto val="1"/>
        <c:lblAlgn val="ctr"/>
        <c:lblOffset val="100"/>
        <c:noMultiLvlLbl val="0"/>
      </c:catAx>
      <c:valAx>
        <c:axId val="13432647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4396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r>
              <a:rPr lang="en-US" sz="1400" b="1" dirty="0" err="1">
                <a:solidFill>
                  <a:schemeClr val="bg1"/>
                </a:solidFill>
                <a:latin typeface="Avenir Book" panose="02000503020000020003" pitchFamily="2" charset="0"/>
              </a:rPr>
              <a:t>Disponibilité</a:t>
            </a:r>
            <a:r>
              <a:rPr lang="en-US" sz="1400" b="1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Avenir Book" panose="02000503020000020003" pitchFamily="2" charset="0"/>
              </a:rPr>
              <a:t>alimentaire</a:t>
            </a:r>
            <a:r>
              <a:rPr lang="en-US" sz="1400" b="1" dirty="0">
                <a:solidFill>
                  <a:schemeClr val="bg1"/>
                </a:solidFill>
                <a:latin typeface="Avenir Book" panose="02000503020000020003" pitchFamily="2" charset="0"/>
              </a:rPr>
              <a:t> (Kcal/</a:t>
            </a:r>
            <a:r>
              <a:rPr lang="en-US" sz="1400" b="1" dirty="0" err="1">
                <a:solidFill>
                  <a:schemeClr val="bg1"/>
                </a:solidFill>
                <a:latin typeface="Avenir Book" panose="02000503020000020003" pitchFamily="2" charset="0"/>
              </a:rPr>
              <a:t>personne</a:t>
            </a:r>
            <a:r>
              <a:rPr lang="en-US" sz="1400" b="1" dirty="0">
                <a:solidFill>
                  <a:schemeClr val="bg1"/>
                </a:solidFill>
                <a:latin typeface="Avenir Book" panose="02000503020000020003" pitchFamily="2" charset="0"/>
              </a:rPr>
              <a:t>/jour)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bg1"/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3906807742782151"/>
          <c:y val="9.5502645502645506E-2"/>
          <c:w val="0.67937352362204728"/>
          <c:h val="0.8395058950964462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Feuil1!$B$123</c:f>
              <c:strCache>
                <c:ptCount val="1"/>
                <c:pt idx="0">
                  <c:v>Disponibilité alimentaire (Kcal/personne/jour)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rgbClr val="FFFF00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Feuil1!$A$124:$A$133</c:f>
              <c:strCache>
                <c:ptCount val="10"/>
                <c:pt idx="0">
                  <c:v>Autriche</c:v>
                </c:pt>
                <c:pt idx="1">
                  <c:v>Belgique</c:v>
                </c:pt>
                <c:pt idx="2">
                  <c:v>Turquie</c:v>
                </c:pt>
                <c:pt idx="3">
                  <c:v>États-Unis d'Amérique</c:v>
                </c:pt>
                <c:pt idx="4">
                  <c:v>Israël</c:v>
                </c:pt>
                <c:pt idx="5">
                  <c:v>Irlande</c:v>
                </c:pt>
                <c:pt idx="6">
                  <c:v>Italie</c:v>
                </c:pt>
                <c:pt idx="7">
                  <c:v>Luxembourg</c:v>
                </c:pt>
                <c:pt idx="8">
                  <c:v>Égypte</c:v>
                </c:pt>
                <c:pt idx="9">
                  <c:v>Allemagne</c:v>
                </c:pt>
              </c:strCache>
            </c:strRef>
          </c:cat>
          <c:val>
            <c:numRef>
              <c:f>Feuil1!$B$124:$B$133</c:f>
              <c:numCache>
                <c:formatCode>General</c:formatCode>
                <c:ptCount val="10"/>
                <c:pt idx="0">
                  <c:v>3770</c:v>
                </c:pt>
                <c:pt idx="1">
                  <c:v>3737</c:v>
                </c:pt>
                <c:pt idx="2">
                  <c:v>3708</c:v>
                </c:pt>
                <c:pt idx="3">
                  <c:v>3682</c:v>
                </c:pt>
                <c:pt idx="4">
                  <c:v>3610</c:v>
                </c:pt>
                <c:pt idx="5">
                  <c:v>3602</c:v>
                </c:pt>
                <c:pt idx="6">
                  <c:v>3578</c:v>
                </c:pt>
                <c:pt idx="7">
                  <c:v>3540</c:v>
                </c:pt>
                <c:pt idx="8">
                  <c:v>3518</c:v>
                </c:pt>
                <c:pt idx="9">
                  <c:v>3503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56-FB48-8B2A-69B65EA2CE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40"/>
        <c:axId val="31749888"/>
        <c:axId val="1205847007"/>
      </c:barChart>
      <c:catAx>
        <c:axId val="317498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1205847007"/>
        <c:crosses val="autoZero"/>
        <c:auto val="1"/>
        <c:lblAlgn val="ctr"/>
        <c:lblOffset val="100"/>
        <c:noMultiLvlLbl val="0"/>
      </c:catAx>
      <c:valAx>
        <c:axId val="120584700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bg1"/>
                </a:solidFill>
                <a:latin typeface="Avenir Book" panose="02000503020000020003" pitchFamily="2" charset="0"/>
                <a:ea typeface="+mn-ea"/>
                <a:cs typeface="+mn-cs"/>
              </a:defRPr>
            </a:pPr>
            <a:endParaRPr lang="fr-FR"/>
          </a:p>
        </c:txPr>
        <c:crossAx val="317498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7019160104986881"/>
          <c:y val="0.40892909219680867"/>
          <c:w val="0.12355839895013124"/>
          <c:h val="0.200924676082156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baseline="0">
              <a:solidFill>
                <a:schemeClr val="bg1"/>
              </a:solidFill>
              <a:latin typeface="Avenir Book" panose="02000503020000020003" pitchFamily="2" charset="0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Feuil1!$A$66:$A$75</cx:f>
        <cx:nf>Feuil1!$A$65</cx:nf>
        <cx:lvl ptCount="10" name="Zone">
          <cx:pt idx="0">République arabe syrienne</cx:pt>
          <cx:pt idx="1">Éthiopie</cx:pt>
          <cx:pt idx="2">Yémen</cx:pt>
          <cx:pt idx="3">Soudan du Sud</cx:pt>
          <cx:pt idx="4">Soudan</cx:pt>
          <cx:pt idx="5">Kenya</cx:pt>
          <cx:pt idx="6">Bangladesh</cx:pt>
          <cx:pt idx="7">Somalie</cx:pt>
          <cx:pt idx="8">République démocratique du Congo</cx:pt>
          <cx:pt idx="9">Niger</cx:pt>
        </cx:lvl>
      </cx:strDim>
      <cx:numDim type="colorVal">
        <cx:f>Feuil1!$B$66:$B$75</cx:f>
        <cx:lvl ptCount="10" formatCode="Standard">
          <cx:pt idx="0">1858943000</cx:pt>
          <cx:pt idx="1">1381294000</cx:pt>
          <cx:pt idx="2">1206484000</cx:pt>
          <cx:pt idx="3">695248000</cx:pt>
          <cx:pt idx="4">669784000</cx:pt>
          <cx:pt idx="5">552836000</cx:pt>
          <cx:pt idx="6">348188000</cx:pt>
          <cx:pt idx="7">292678000</cx:pt>
          <cx:pt idx="8">288502000</cx:pt>
          <cx:pt idx="9">276344000</cx:pt>
        </cx:lvl>
      </cx:numDim>
    </cx:data>
  </cx:chartData>
  <cx:chart>
    <cx:plotArea>
      <cx:plotAreaRegion>
        <cx:series layoutId="regionMap" uniqueId="{3A3B8264-2B00-D34D-B6A2-B1D196B9D44D}">
          <cx:tx>
            <cx:txData>
              <cx:f>Feuil1!$B$65</cx:f>
              <cx:v>Aide alimentaire</cx:v>
            </cx:txData>
          </cx:tx>
          <cx:dataId val="0"/>
          <cx:layoutPr>
            <cx:geography cultureLanguage="fr-FR" cultureRegion="FR" attribution="Avec Bing">
              <cx:geoCache provider="{E9337A44-BEBE-4D9F-B70C-5C5E7DAFC167}">
                <cx:binary>5HrZjtw4tu2vGH6+clEkJZKNrvNATTHnnHbmi5CTJWoiJWr+g/Mp5zv6x+5OD3Xs7LpdDXQB3cCN
NCIdYpKi9rD22ovx16f5L0/Vy0P3bq6rxv7laf71fd735i+//GKf8pf6wX6o1VOnrf7cf3jS9S/6
82f19PLLc/cwqSb7BSOX/vKUP3T9y/z+v/4Kq2Uv+qCfHnqlm4vhpVsuX+xQ9fYfjP3u0LsnPTT9
6/QMVvr1/eXf/scMj5Vqh5d3z3/7n1o/dXCPL5+Gd4FuMv3+3UvTq365XszLr+9/mv7+3S9vb/J3
G3pXwXr98AxzHfxBcJcS+BFfX/z9uwru8W0ckw8cY+wT5n4b/37v00MN8/+1vX7Z6cPzc/di7btv
v/+5NX965n9uirI6+GroQL8+ehB+sdUvPzvyv/765gJY782VH3z91tR/NPTW1VdLp16+W/Rf9yah
H3yKXO4T9NVb7CdnEvEBUUFdl/m/68w/3M3v++vbtDcu+Xb1rdWv7v79Vj+p7KX786zusg+MeD5G
3k/WFh8IJpwS9P3lfr/l19T5w138vrW/TXtj7W9X31r7FP37rS0fmqx6eH6x+ffn/9cD/RWWGJhW
eOS3SP4BtQT6gMEhjAv+dRhA7StifjX9P7el37f/j3PfOOHHobeekP8BaLN/aZaH75b4153gfqDU
FT4n+Ke4J/wDJS4RPmW/gdCPxv/DXfy+3b9Ne2Pyb1ffWnv/HxD3V3p4fmjePQ/vrobnP8/q7AMH
9AYL02+48rP1sfjg+z4TCL2Bm396O79v/jfT37jhzehbd1xd/fth6OsW/zw/uPSDxym83sA+OICK
1woL6PP19f2eX7Hnj/fxjxzw/u8YxJcoe//u70z+H4A3d0BeX5rvj/8nAI7/gVDmYvqN3YifuSqF
1BCuhz3MvqYGZMaPwPPH2/l9y3+f9ybmv19+a/m7/wjsqR+qP5NZ8g/EZ68/+FtQ/8x1KDBLTqjr
fS+44mfTX+k/3M/v2/63iW+M/9v1t9a/Ovv3Q83f/rvPlTZ/pv1dYDSu6wPy/wz3UGx9D0a4z7/G
/BvU/6e28vum/2HqG+P/MPLW/NH1v9/8P/akD93D48s7+9pmNc3L96D816Ho/5tO6//d+/4mK4QP
/UP0RY/4of39x6NfIg7kkzdT/5Gs8RXJt8+/vscEwOc3leN1iZ9g/nro2uF/c++3GS8Ptv/1PaUf
OFRnj1GGGCIuhrWml9cR7H3wGWFIAL+Cvo35/vt3je76HCbhDy7yPMKoSz0PMQ5ZZvXwOkQ8WM9j
HnIx/rrgb9rQua6WTDe/WeLb53fNUJ9r1fT21/ce3MN8/bPXfTJMCVA3QSGZqYe5SwiMPz1cgv4E
f+3+H9P148CIPwQdF0MytESypWe7KvU1kkyhPlKmNA/WG4tCVsKwsB+po+SYVpKmKIvXAo1XlGTm
DPa7rfiNVqecrt1BmWLecc+oSnbujHeoLJB0UfmIZ0rjuh6Gneinfevkzx2v6k66dmoCXY9FMM6p
uUL1EFm+5K5cOyxZ1c/nHcuWYz4oFaDazWMyijnJe+/iy2BqW1nVaxcZ3X6ehNAXyqkc2fb1xtWq
2C8lHjeL8Hg0ViwSWYeOQjU4doqUxBlCj81UHn+Ig9+xLkYU/Z19uU+5QK7vUuEjHxjEj/YtB4v7
pvXGoG5GLf3ZS2Vd2vTUYZyeCDdt5HadipxhelReVp3c0cc3+Tg99m4f9K1fXeHedcNuUvm54bZJ
cFvzfV6kqbSNq3Jpy6o+rPjwZWIzrPS6zY64a8jNjG+5qfu9mtMmMkKRjzSfz5u1ay/Mono5z+0S
gLHw9svcLx9r0dittrGlfL5Y1yaLKj2//g+BG1Lk7atS7XxXtNeluZ38egpUNRQbl2bqipqy3mZW
BER79syLB78O7NyYjzVNy2OepZNEad2EFrt6K9YRbUTvTSGem/mWLLmKF16RmC6Df6PraC7L/JB7
VTwQwk6+Z/kp9+xIZEP9Sqqx9GM04oBnXfGpL2oSau912V6oT6rlOzzwMPd8tU3LIp+lBucmuu10
HU80XcK2tnI10/jRI4sTTASr3ZePOp3PumGaL0hOmaRkbsLRIOfYemsRiLxe70dhY4+3JcSazTc5
FeV2JVonWZN8edi1rPGp8Mttw/t9NrAc/NpV0rM23zUjhTgv2lEE7aKiKRvyu4J27QZUXj/yyiy/
c9CwafJCLaG3OGUV4xGR40TjyVvsXtUmrpkLRvPnZmNXbzrRzkvPUZsHZqD0WA/izpB5PBC3JpG7
ejjB/erZGDHhBgqrLmwYQ7svrlyp34cM6VDozHmZlvKmQO2WtfO8UaxnR+IQdpzd+QpzhhM/9bz9
l7cVjSaofb2ELptPNC/Kbd+1+ijyzDtMQ+y1hp7qup8Ova1CYmYbTH3VRzq1zjFFXbpK3VK9GWz2
MDvLockJ3+ZKsGPv5F6i+rmVy1zQS0p5PE+sPfvyyanGfDtzymWeW5vQtG9DNBWjbD2vlKuYzZ03
TEPA2jo/dhU5ZY64W7nuTiSt7Nk8sKtxcarTiJgrR6WnIpifSI7tma7WoDPEHG07H4qpa4+Da+uN
qEUd5N3qy2wSvmR0oIcs955H1JG99quP61SjIxmGDU4Lc2jpeFW7mbgqS7Mdq+4ZG9Enyu38oOpW
72zJ2kvOy4d29tm5w2ETs7+M9xnjV17J5ejp9mha3V9iV/Dt6ueyWV7Yaj95rciv6NqjoODMP4yj
uBmZ6G4Ly1TsaaL23YTzpC7E1dSS/Ap35sY102XacZmaUR/561u2kmVPVREwXOuTEU4uh2Ust5aP
1ZbwScvOaHbuzys7nz3fie2QCWnpvME5W3c+1eyIHTxF0+qboOnn9GSKzj3lvTSvH1SL4gqj8dj5
KTsf3AWH7mya6MuCRVeWYZE5LO4AQIIqz5ctatzs2nhg6MZTfrBqNBxmPd9zlInzsRqYXJuZJ07n
8nMoNOK817iLFjOv4f9ey6pRbCxWVn75E9KoTM6TT/dj2tYhJg1JxNQ0187Yttt0xU1Qlqy+Fi48
Ki3L+MtgtSx5oq2zBFoNBXi7rO7XfP72v6/XZgcF60rQyUNNPHjKfu6JOlYlY3eO7t2ga1qy+YrI
wsLBgNPhOZonPNzVlY4mn0+J6PASt6ogN15Zu9tCrSx0qtKRxdyZy7L0dNCtQ530XoYDnbllqAEu
g8znH3PfrJHDMrTxqhEgZKYFDv1UOOdf3oapueNp7+1m5ZNocHBCrHPZZ/y0sCqaBL1xetGEmLc3
o90Ln+WSmvWT1fyioOpYpyLwuZKt2++WKt9bgqOcLkne3rZuc+mOTiJoEawMLlk/WXMbL3qVVYM2
Y6el4iUElZO0Trlrq/t+XI8zqj5q0bSyETzOiyas/W4zzDgWWRNw4kdL2e0crGUtHnDRxX3qxq9L
YbcIGwrAMrFoRFnkjXNUECq58aMSuQHCebgMbYgdd+tkLIFWJcYVgYrlBWsFCK+X3QRlAE31tlP1
RerbaPSVrFUa6qYxsnfERafKbeqJcMxkP3lnAKcx6VgyIMiNId0ijx6B51xWGY2rdDrmo94YGq9T
FtZzGxvFoF4uRyB6EhdCzlkqS+1ERR6MloYkZVGX50mvs0062KjkNiJjE5VZGQz5dBgrsX814qsh
Vuack1IHw1BvhjTbD8yP1KpDq6VmEe7vBgGPN3/y1jXw1S0izrZxHAnMIVCqjlirk9w1YenggOZp
ADT1WNU8rko37tp4TUnQu9OBOnlCZjfqC5oolMlpHcOqgjEy78nEpfHaiJFsaxYSD84c1oIe15me
pY7Z2tlGqC1v/cwN10of7TqDH+ZDn6/BlDbbLC3ibqSh206HdEBQN+a9s1S3neansWgDZ60AZfxA
2THO2iYqliEURMe27SQ7x4oE2ZxHzixXPEqf5Hs+6+2QPlc63Y4QLnWjDkKnQWV86YtuQ0l9oUgX
KUCrCYd0ruNlHALrcFlNa6Ixjl23jfpqTdqMXaDMRn2GpFmyXDLB73O4G4LYQqyBukGrmE2VxKMf
tG4V5WgOar71enWyAmKyWUPiwOLAATImwhl1wZxPe5KNZ5g3UWWyiJNC8pFftt02x1NcwYM95NgP
iooffV7HXCyBEOaxzoBY57UOXu8p+kUOhG3KpQ3n1G6IoUmqQgiwz31l7xVPt4vND0Z3IdTzKA0z
P98g5jy1Ewl5oyXHXTh63Q4ZkzieEyl4qhzzuHacc5V5t0Vmj6+rqOtuLZIxHSLPXLoZMB6InIq9
ol52MVhPDsI7Td286bMmtgUNtbMkQ+kEYhzDssBxmjlXo3luLd/kYxe37RSmNQ07q5LXeFZ2OTZ9
f2sR2adqPa9wsYOdh20VAMeNsr7eqVTJDspoOtlk1H7yel107FhyfWgLvK39Phg0Ouai2xVDHXuQ
0IOZJEV1SPzljFZc4rnfvf62iB/UTMF5r43KsW74ltD8mHbzLvXyqNFlMNI26MCVrz623gmZWhpf
RRVfdq49vDo5VdV2rA0UQBvgKT+Qqt+UPjlrlfdlcxOm4TzOO7NOcjL17SsW1mI5aWgs7KfcxSEB
psq5lQOrL8p62AwY3S2TK3EMB+ngh+U0MeClbrQsQ7y4T694Vu2hul3QyY+6VWxHXB88XgCKDQH4
VTqldw2kLejpBBlSnrvlGCJ/jWdi4gmTc8+rA12KT8Rbd2Qu9qsBqvmpE1nUruXx1Qu94124Gazo
e8na6jB1l6MQKqy65tPoVUAugIFOME3Tcyd3Szkb5wkKbTI1853N0lNjmsBW/k3a6qh20YbjSfZq
OAOQCOoaJ13eQzJD4mR2N3MSu0sXYzaeeQCYWfNAWAb29y9nj6uwIekpT7twGtPjUDjXukxSI0uj
Dg2ZEg1VDznptipo0C3ZznhgqWE5FvN0aRgPs5mEqcaR6TSUcrreemjclq67J3ja4JVsssa780b/
WOM+wH2I7RTyGmcSaE0uSYM+FqWTyapV9+tAw2VFFcA8j6ZluRHkxpblRZqO+0pU0OqCMSfWJ2yu
Ckko3/gEn7higdcPYCv/U9GlTTiXw0Fl810P8esj86lZNouiJjDG2THLr+ygDlPDZJPdE3uRZuJj
n3sh5/mZ37THrvX3lat3ud/Gi2j2KR4UQEF2VzvNDXKcUFnbSNSNiecYmE0ftJt9oiM9lsNaS79E
NKQCSUqvHZwDIo6bKi03GdssXrlKf8FIrpzdmLyKmoUmebnUsssYC3HGIUjxxahV2OaolkCiXoDr
H9Jqehb+eO8NKhqX0UgPaJ3FkIXOeq+KmCCwMnF8MH958YJbcWiR/+g3GZUkNU/QGR0cSmKz9Imt
1wuqSC6dZt03Ld3yBkF1ucClLWVJTB9MzH+c5vTKzqeZmotMOdd0sOdp514O00ZZ/zrj+Y3IaVSa
Mm462soRjZ/8DjVybs1llwZuPTeyYOshW5oX0+B7vX5aVvcWmZ7Ksevu+yE7dDl6UHpMfDrdEsZb
WaT66JTsuvd5vOZFXCqzgTY76ewauR7aLJo8aJY9EHBfM+uEZLPMlE3WxtkVa8QgqILaIfuRtZ8Q
BKEsWQvpeMrb7mpW4s73i162TrNTz63O953x4sbM0IeFooM2W5PbsoF8p+IST8XJ0SeL+SVZqmMv
qpDlxfNYrruhSz+jspHCgeKqi3OvUsBfzU4BHmqgZ1Z4h0IMQFLc3YyuPWQvCnd5bOb6rM3EpQf4
N7F1i418zU61ohvguCF8ZSMUbv9MFLRStXsrTLlIp+dDQE7W4I9WSK8H8lDJdXbB19q701WQsWaL
i/mjKsynlo+XEDO3vTZ3rgN8fMplq6vndTYn6mRjMPR240PiN1Dhxwa6aVrOZ9BGbJQJkFPscXrv
Lv79IPxdt+rnyToGNKP1VLqLF7R8kV2rNuuUn/xGKkPP+JoW4G/nuQf+IOlzTyocDKXrBAt3wq5C
T7obKpn2lZGTFiEFT1VkvXbYIBeTH/oUwMzNjkNGEiCOs7srlxmDdNScqUIc6dDkUglno5ZEOxMK
s5I8Klbt1Gok9TsI1pHFWW8nYGPlvsLObsWUSj3oM1NTQFpowBLDTEDEFPY9RYFhs5IDd51o7Xvp
ACWQyCmhY9qYXEH6i49rITYIIEbV3sb0zRiuaH6skR/3BqinXqO+5HcLIaGHCRRXvStd9iAce66p
F3p9FrZAtzrGt9aNBBrjdRz2GlB/dJfINX1SFHMoxv4mo+5hnNuPfjZeOE2yVOTcrXuovfcsE0Gf
VsClj3U7Nhu/1lC4NHYAcI5q5sc24zgc3JaHIP9tBkeMyTyb/dgAdK6otdKgao7aespADGyCmcIl
1i4ABAVoE4CdsZ+1V1DZm6C1NQmm2X8qBc9lWjS1LIGYTBgnjkOSZlZBWhsErb0PiZaPSi6Z30rY
dLKW5IgNu+iaRC/F+drNF/OcAW0vh/u5uaKjl8CXys404htSWyXTKdNyHZ7Wct3rXG9B4rjoWXMx
Q/OeNIUK2OjejK595DUkQtoETqEb2bFhX3IFVeYSL2aXZc5p9UCOOY5Gj5KBs1qaRq5TfLae0DIt
m/u0hJIC3T5tp4BWIPwAVvROGRQOu8B1u4FI3HtNdjmo8cytQei03T7PcJwNKm4dBYwAbWusAj3c
joMXrml5EBNLTM0+tlkTQRMe52SSGt9oI3Z9mYZe6UVu9ehAEUKLOaoKlwH10qOAjiedgJUCLZbY
QbGZ1JaSmy6rIzvl29U8VlMXklJFooBaVLKozsdkAULvdlVg/fkKvqMoZwzwA+rpp0EtgdNDW4Xs
3rVpkzCD502pB6B1dbMd1jTqRR4ZwPaomejZCGKMHFf3DprYKz7U46EX4MK2AUHAyeJlYZdjmknX
s9CPFAd/LWS6tsDdbDIdynnIgzb3bvjsSjt2kGz1Say4kshgKDWXoKxBmcVSO9mZm9Zxy/2rzNFn
IO7GheqTvBZHNlbJTFooQZ8p1P16eeY9dBjtuoPU7YO2aU7whcponqdYNNPGIBXSxb+gLIu16aIC
COCaOp8bk8ZdqY/AO1H3oB1+O7sotnW6a7V9mdwiQiMJfFEFos6gjvm7pmNYgkocq6IrZPPafSHn
UHCd0KHcztQPNS6uWT7FQ+UFAh+duQtITg7GqCfH19vMcaPar2WVq8CvSyGVys4EcFNE+p0Z8iSt
UOIpFau0ujUXVj1OpgrnF9aNu7wAqPDIxhNm07MqewWaO5rZzYRwNHheOKL1uNB0O3EfOkMTuXXY
OSDOj51ICuFfKox2jY9XqTyQ+iaWPfp1Xst+IJG2/efOTS+XWvmS8I/NWMJns/VSFRHPPXfKGUBb
m0TPCLqkugsW4Jel5Qmf7WZGIhEt/1yao/9ajdKAM5OkFt2WxbwRhu9RCpkyYTmk+RntTVSSSzP4
CVbLi3K9E1nHfbci0IN1THMUFq53XvjOPq1wPOr+3GPljV70ARTJc857aJAg4VB+WBEgIzYJtEKf
+vFJDWqbz2m8ZnmATBaMQwFiDg+6onwcLQ47Wkfj2m46zqKVZrvKVEfrdpHPUpAwALVdo6Ja448O
rgNaAoEW5pBXfNy4q34cX9vJkYcz7WKbVnFaTCGc+yyH3PeRLLJKhxXoIZXXj0GG3CYs0zWgdXqX
pnPcWbEvFHfkNJgzMtKggpSpyP2Aq6eZA3b6jILmcetRLacMJRlg2eI92y4L8mw5G9p0v+ox1HQG
7Pc/gxfByDWol2u1bbrmcfIe2HxnUBp2jD5zp9/b3sh2nCSownFNl0/jVFxZkYMo6hGJKxovK0j2
mSNBUJcpT+XSetJh/UdtRZgN0CbPAgSLhUjhz4GTrYFe/bgk9bVD2a7tbTx3LohYJA0hyCJ33PTu
cCVy1UlDvKNphkB0ZSgcL54ycj7BqgzEZchUWVWgetfQySye9IK6xeeDgHaguk79hwbv4F/bsnDO
6CZb3SyYvPHWK+pEkznWk9iRadMso9R1vl0Q3aylSpbCcaVD55C6dld464WP+rDLxUY560716b6v
puNapRHohfftyKm0pPmcIrFIoL17ugqZOevtOhdVkIPUCCV6V825CbJGci12w/hKpeci8CpobNvi
lYoES5sFFh/KSksHOG7qZzIH8XTyzRbw4arvbaC4t+OQQ1q7AEH5zqJso8Qq3bSTGXMTNqY75FUX
VLuTNE0Zj6QICchPzeLFbpNGpiB6W9rQ63gTYy1OKm9k1cVLV0Sir2qoofi8BDWAufbk1hjEkAaw
18oFP84ti0qR4VMzX9evtI2J5aEd5rAcyOXK8z3I2NfT+tJCq0yL/G7SJFjSNALBFZp8u61bUHer
wg3gIG6DqVbSS6bWJgM+LN2cIF9cZ71KgMs/NFN68HLnBIcjybg80q2FRiKofEcOznrZ0TQWxpzQ
UkRF+TJMU5ClWcQK6McdHM0GGl1Qe+jIb7yBLjIlm3rMAzJOsRvooszggAa9FJYc1Ig51Gc/SB14
VA7RvtLAHXnERueBjtD70a4J/bw+dKO4V7Xkc7V1e3fTVM7JmVRAGBxejhRUdiTao+3O7Mq3Uwe3
aIsGkO+qBDlQwUlRJEgtbV0D6nVBjpakQdm2WOCBPB6oQic+31O0zXUWCBfHOSgCHgiaposrV/oK
B/Os9tBYBBkAEJlM7AtvsxodsaHLJK/muOrFuQOp5RYzcHAVNJkvF3/YQbe7obYOhsk5LzCQ1AYO
zzxzxEwHTDsQqDpy0Bpyc7VMNvRpH854CNlwibqoVAdb2CeR6sgOTpirPihze2D9fbXsiqkOejh2
0+uxdr2IPZX62R+g9UBBPl1AAx+sNQi8KA2Mu+V8W/Nsg5o7x71GxQ0qH0Z4dPacYnG+ijwUUArG
FMlJOZFwVVC4dcK3frfsAIpX1IPUyCTv4EyqAj7MHqaVXRWERX47ghsoSHFaLrmRPl1lk5jsqsjd
aJqLCJpAX+1telsXi2wadhyBb2F3BO1vhTPaTX2AuljbAqSkYcennZO3IXRJsq/XgDRllLNPcFy5
xy4whD6L/ByE0h6fZ81973yk7Vak+4LSUzeuIetfplpN0mv6jbuwE2Jb4bpw/vZZFVknqf3EeFR6
+5mnAfPIliIfBK17b0zD1TgnUHMx83e47z9V9RzBN3OCDmkJCtLwelS942zjKrv1AUWqVQe587Gj
5AC9GDCAWgUTch65Wc/5egDpbeg+NguIVakTIOKdyrWAA3eUVHCiWDSpVKsblL4fT41NOCrPysq5
yKtiy104kKpB/asDz+igx/1lUUOTV4L7F3cJJpDsFhe4yyJRlS8BtiO0WfxV8qOJny0HgrIF9GwQ
l3S/w1k8pqDUTaMnNotdXSgLyMTZ5EBsl+Rck6h0W/eQZ7l7IFZs4CC6D4oBpxf561sHujf2hgu/
GHlQr0aEjRHdoQPOAMS0yyoIxYWd1cPcXzpVtxuM2gz16gBNBTlTw4HLYe7KfI95ERDfA+rlTv6x
hIOV7ZjrPmznzrtCbl5GuoSO1lLnJBqBDgxOSuBYZAEaSJrt/yXkvJYbV5J1/USIgDe3BYCkSIpe
9gZBOXjv8fTn45qbPXN2zI5WKLrXUjeBQlXm7xL1NAa/7ajtkTrfHCmcN1Kc6gdZj5S1ZLV/2Jbz
TlLmGa4ezrt//thocivSvK1Affzff77VjvEZ98ab2SjNORmN/GRJr+FQf+HiGbtiUr1ad+zjP9/i
MbJcLbUjr1AaY9froXCyUHnLlLTyDBj+sU/3nG8bNS1W9o6u6ms7SPHt5zCI3KQN5ItSx+h+VVr7
9jDLl6oxL8U815s4LmgJtTp/tgshimVhbxhVYYgqWMLnbKZpGKWtr/TKXEReNdnB6QLj2hfpLhyD
8MMaXqYZfU6yqkEYcNzGNTvKlIKxPgUdXL5tj5IiV640xc2Xk/7ohjSiJ04ZwqJt+raVh9t/flcg
665DNQdNWXgBYnx43FK1txM1v1WdY7rprLduNw6jX8u2+lJVu17tjZsd9mhYTdHs4sVZFfIUv0vh
9K8o6b/mZP7XmMX/ErJwTE2xZUNzZNsgsvY/QxZ1YUVWNli9KwX95PZaTM81nOzVSjpppesRVaKd
/sIqkL8QhYqqSfdaZYb7ZW015boMDAxGNTvlwwIoSoPcT7pWQbuN1JsCkV/9H6kQhmL+I3PjkFY3
qP2qgl+tPTI5/yNzk0pLp4XyKLu1FuaRNy5uOFbLQepk8MEc+rI0FydjjIND2j+sbbOpjqmGNZ4F
S7Azlw62PlcpdX41J+lyLuYsrFxTr3+acuAH7CzYEU7wRt3KA4Hn7EdF4hz/+bYk3W+uvPz3O1L+
/xSRo8uqbBJxchzSAPq/31FYqHZcZpHswtrtfUsc4Ni0XGZZSodJwU3QSgn8b5VorWYVbyXDatzA
HF/SPEeLsEzjwoN1S32eTlpXOev/4/oeKaZ/TzlxsgzLMkiT6ia5xn+/viF0jEFSG9lNedhov9Pg
FxqrrSUjWaZ0Qf+IFXRzS5fsfTTcFnmu1xmrd/jnWzgE/n+/IpUA179f0T9pMF03FM2wDQJd/35F
SiTZvfPQR41WGf1ekQavL8oeKXZY9kW1wdjrb0nKzpDVbWlK6lMYyamXh1kKaBmrp0LfNlp2CM10
ejYwd5seEcNwavnVqGuUiGS0Lv/9mv/zIRtcqEMdB+I5huxY/3HJatW2uZwaoaeHZ2x1Q1iLa3/9
98/QNPMxN/BvS2PAnEyOle1YJtE74z8iadYSVUEU4fo15j2Zf2XjVFW+paIPV0+SeW86TokhzMUf
7Kfpe9G/h/hiq2tjWEfNrSwPDUatem/6zWR+VdO1l/xouErhh0jMtTasNWOjdE9Gn23593tzVXeZ
q8db3IU6/THqbaC0QLcV9kCvm5cwN3kmOCrqelZXaT17Dgi+kS9y5s92sm6yPY6Gq0/VKdfWXXhS
9HsnLV4lHTOZQ/wud4lYMJ5spYZgWFgyBHGkRrRlg0s7iKC+RIgtVX3tm1Msu+34NLQmTXGzKtqz
vqxXSSb5drOn1evVzlP6dRC9Z9l+dPw+8SXMiGZTlJy3TTzdzQRfYLE9yWmFZGo4B4ag6nrmck6k
F631kBRQpePsdZC8dPjuasMruuIllQxXqpoPYwrWc2j7ykrOw5d0jH3yGXZ6ypZd4pyj2H9ITzZy
qTIXuxjDRcqO5ErieiWVosqwWiFXxnEaDE+JfKC8EVmIQ7lAYQFtD5ekxViiS4ZVLBLjt5APdRt7
SiXgdyjYYZuJsFQeTZ02xwisccjSUqRAKye7SyB8CiJSdZW0CHH5yahTxSvkLHbtxjUSI3HbvCk2
ITGkpAYHOYHzN0/3VrF3TYGLOsNPxxMBwdlMPMhIYLmK/kR+Aumf9ph2wiqX9YR6tdJzy7WabFXo
96mZYQapV5QEFLPUTzsNvUwRSZd4bQxSqwwRdU95tR6UNy7JrctKCE1iW/Rg2ZU9fRQKiY9wZweO
XzavY3oww8zNiHwssCROro1gTRtXi5/RMFx6uLf0Vyl3RGGfG+m5TNHlFAjsBCEMdOzfbz14q4GU
QbNL8mFr1ju1XwTJNGIqDzfAN8pEsPjBpKyCgnuq8UqWyA2d5bCYxblctOAKMnGnbLrp0rIvDZuq
gR5RhCsl+YzYiP2Y+1Em+4EBgCdTUnutNPrKnBzCRN73Xbdvlu5JkUU5+qV5qmuCXYK4l5S4USTg
rHXqoz+8GG/WV3NEBF85q89WlJfxLr1HP0oslljEl+xWv6Ltd42XSds+3Wjv+b28GyRLWqGoaJZi
2i/7dJNv6m29NTblmcbx2TXrjPijLpS3+rl8Cc/Dzv5ovpqvGU9+b/Ir2Bi+fCzfnZdsl49ikt3+
w0pF0YieYBafvA9Wugqj32iZv1z0p27TbfI1EZTVqjlafF68A4Huu725LvbZPtlHe+U6Haej+mzc
5It1M27xW/CinqWr8l485QfVNVbTU7VqP/u17sq+8U7OwKifFZIupsgC0b9GP9PeigWust+u41TE
hB/IYu5YM1P37A87EdgJGKZ2JZzL8JYcl02yAra5quuI6JTcHstjETV41d6jm/Ztn/GM6lnkszA/
w9f41bkmrNi7PONAk5t1K/sJCUz7rl+Nb3XmEbldLKCdhSr4Qb5yy3PYpzwNfKFj/BqPCAuiRaZF
RnxXvqVrcEbd2GC9Pw/X4So/d1eA8DE91y/5i/1hJiL+bd6MUPTT2olWSeDZp2mn7Ma1yDdeuAu2
6aW9S9/FLbzkjIoLWGUpMlXY5/iORHt+sIA/Pm1sRP2nfJev9SvmivUufUc/KRumFe2hP9Rba1ee
V/lZe0vPytvCvtNF+Kl8tb8VO2FdsfbKvrmN9/ogvTvv7b24LSVZP0FVSSEJ12LPXS3UEgx6Ah+K
N3P+OxcNHc7jRCL9Yy2TWBQaEY5VRSDJeCyCdm2N3ejmAfVpX+drFijrXX4omH2JCBDx5FIogwhz
0V8Mye0nUaBMyeJhOk1ukHjIDFJ8HJNdNKy0chvEO/qamydeb7jx6Bb5UzmtitmTexIKHqkv9iyF
dCZR80REQrpHX6yylD+2i0YwG8MJS/gl3lmD0O8VfPre/ZRb4yulNH8l/5yLPHTl1EckaHBSC6FP
Yrq1B+s9vEzvNmlNQkaiIGrxmf4hyTmg+oZ9h+jn8XBGSDimyL9uUYPUuZUq9MjVz8mejqYV5H9c
s9iQEjdG4dr2iiBD8jskovmObvnOec8XbpmPXG4oMvyOP7NE410nisDCYknA3d0+dtX7cC1wAdPH
/U0766Jd5o8pFHT9eXT54jDMHwW5qNEdR5FQX/oVMSnFEnF3bOxVR4IA3UlxFwUa5xuIdoQSW9cu
3AY1jvjYKJbWZY9YX+NFfa0PxSlj3c7hX/GN/Y0/MjhCjcggCowfzMwhEGSmsbXTXX+2bMx30al+
JxEMeFxnGrqcWfLMiH0Bt11QpRGmhEz1o+59a9jVI0aFME1S04/NMebYMB7LiS609C6lDvanlSL5
sf/iXfTeIXApbh2i72uAEjIxbpNi0Ij5ub8gLeN6qq/NbWCPtUJFW4o83JP5tT80x/KTT+ckpL/m
x8AqEdDpRHZsP/W7Ngj5UXFULt8jcIGoZGjuRNHvXVyO+D7+RQEf6SI1IE5mNx2qRIS2F+3DsHEr
R8ifPG7jR/mIfh124IeL55B91p1AZZ5GEX5V30FK4MDH4uFLN0Rcu7gnduSW92XVDKSOQNiiufX3
4TZ+skD9c/sS2YIHE3lyueLpsGt5Ogglp/RifLd/9V/w0rvpX515IztSdalHFCcqVhi7vSmU3JVf
cWW6gR6wLlova+mX29z22F3FT3tIN/1zjxKkuBwVWacwUQZFOLmIk7okOkrHb/jZ9x4LTbSokMiF
eknl0bYI5MW9x8+lNsr/yh58q/SKeKVUPokwJ3g88Sh1i8pjS5D05Ddsro48c/grXajh/E/uhx1N
xIjgBj428Qq59wyF4KuY4lVo753YIDhGX9jk0Saf3K7yxsmdf/XJbXqmJLyyXmn2Yzexp7qCvg+U
8Xq6M4KSIvpUjJf5nvw8Wmc7ixC7wxFL6PWZl3KKJ5GD+8hEFnBy15w9u19JCJWB6yRrxLKxE4Ti
SY6AM4Jhhc7TTEKKtqqEt4UH6U+60BevKd25dRFey5agkgg7sVyrd0MRRDWpEQ5PBEWefDT50cJH
1VPv0iCmH6Q5dXoiTtfYW1BFUnuApTnEXfHqzwFdcBLDcT4MNwqCslfgOwLsUuan/iXHQUfYLZ6i
eZ8N5Nb3+rRNSjIvHmccfR8ntk78zhJMJNi90B3R/Unnno53r4ALJqkTsXwWk9+eko28r7DIZxH/
TJlAyp5pcJ/as3YxP9Jfzm/KUyk9vCVZEsCGhvpdEYgUUeIqn5Qg/TR9gWo0zmEt+t+OvZsSo3Hb
c70dD9WJ84ohvgxgVdwUt7jR6DnYU/kolfQOKuqS/dMoTKzZlW5x+EX414aIzCSW/U69hoqfJZ5V
iOGbrNggOKINpL12p1vyroZAXTcHnaRupLqmuqKWU4O4oLYnKiXCngjho/QpOaGJzBLKIoA48/fE
LuhF3K8t5dzPq5qCw5nMXLKHxD60z/5DPTUYWGiUkaiuDMvslr3x3dN9p3cSGNJ79hHuuqvzVk6i
Re7+6j8D0KpE2X2OHV8Fi4Y8X8H2p79p2iZI/Azeo/iMJujmPgl2eoHk+yi+6Wf0vdy0ffHTDYJh
nshZ95bXWl6M36HjyvlV76ozUPRRcVTLrTJsIrev3EERnSaawi2wrEhgEzP4YjMGFysRveJ2qV9M
iJvukvr6F0Egds81Z4l7nGUPg876UE7TkU6dvj6aGq3nXYtFd+sP4yH5xhEirsIhM3/lVCTf+VbZ
dDv5QwsFTQQ8Q8/Nf5NrdlS+aoZIzvl2uC7Rg34OR/5Gf54/l5tyC1B1L8l3fS751f+WUPRa1L/R
kYT4l/rTf2Q7ZmjODDg0wuB5Mgh0ta/jt1RRTQXf61LwwKJX61M+QneyP56RfpVeQK/f1gs88mKe
7I9l0z5Xx3Gd+/pLumtuhB6zYe2IuV3F2YaN4+mjpzVPce4lkbeq060c+OmfTcOimmdem2xzQjrw
FtITeF8He8s/ts2OQPasWQMtAKE4OEpJpSGFzKgMeWYXffuBYNJHA52f4934qrwzdmGfbcv1TJNG
5EGho+apJYg0P/qKmvvgSzydKWKTeuofvyWmqz1+ytMI03AHFlqRt/zA/BZNaBpY3zWGMwRMq0Tw
oh1zMKB0TC/d00i7INGnkZxSXA0XboRsierL/oiu/XO+wey23vW/lFkYgdLZHuTn/rm6gr1gJtTW
fBLOV3tuL8Y/CI22MYLFB1f/4xe4eXE5dh3WBjuRYC0phNiFzSYfgBYyiONFegtMFwiQ9UJNhflK
1VJf51fpu+EHOCpMcnzT+oCQOvrh3WwfsIqoQPrYu8s1gTj0Mx7Vo1p2N2OPbUhLotKlEyMd8BJh
9adyPW1wimmKFgbWCKux3trz8sTdya/Se3lXG8Hn6We4h9du8jclETraKj98wUbMvx4bnaGOeRte
ukDor2MrmIz6kUSwDWW/vlSn5uTs6s/iGp+7t5k9qX3agMCEo0LrgMwKyusgksVjLojaaz6Zo9st
Xtl7oB2tdRvwz78wLcfs4cYJnVjMh3yKvuYfJxW4d+Q4TFC17s8aeXTP1tzS8Amik98mEdqqAj2i
+VPO8lX/Kb4Em40vyRIgVkrR8lalbk4Wkb4MBjJdOijnjqVvZE/9pYmArPgTxWeMNp3xRFVuKU90
w1SEu1VyUt6pus23ztrq607eoRj0GG+piEqhgfspJ6jEGVtcON/wMcYYwGgPrecMRI56wcdFV/uD
zBDwsldWtvZYGDJrkb7Gwg1u4e/wloJcaGs2U12uQjYpFPFL8Za94fHJvehmd6Z+9W6YraT4qfgz
Pq1W1Ey/FS5Wogxo4iFbXCGTTCKkjPSeRq6iWsWpH5aPmqkkLoMoZMahBERBWN1WyNBawzUHHxSj
UY1pmvSe4ieYiTpyN8WNm+E/aoM7mD5Pn5b6D/6jNwHvKlxAA0jrASAh3uGO5BIgiYJ3rT5wQtnp
8kt1zWvRvPUfsvbYGMXs4i5ajOxRbUeUAZcKH3yUv+1Ledb9VjSn7hZQbVqvZqrnprxP3zgVZirU
A66sxRVW/vTRjMIC3QGKYVaxkHoBl5AhnfRuVZi2C8nnwIG7OXHtIoaf5H26Nh/j53iYX6OTt7yX
f3nk2hNodMYXHklBiIxFHIXXECHrhP4VdrRdF2PF+HBu2hFaW+Zeurjg28fgwQ9DgxggOaJ74fG8
h+v8O/IArtWbfFJ/9A8AH8cvDF1gmkS6QXkARsYzM4fMx2tqvEX6JsYWNF1N8Zd6jbOU64epXpNb
NN6aI20h+VZuOpboR73gj7oA6vLBcwFL8NvmXa3ckrEHIrHn4bEmBAqodXknOL4RlwJKbd2ItXur
i8c9mW/mG3+UbuBraClkntvhUduzaO9gDkadeOIGS2Y+vgiTR51vguJpsKpQCOH/IQtA58zZNQ1g
lZsw/cBuuTnUYmj/ItpWUBQd/oLmpZfynr/K5+mj/HIJgkSEUCbBNEBSrXpYXiKs4oEC0cbyHTrD
Pc29oV/n7QrE09Zu8jPflxsFcn7Oz/MvoHVK3YYCw3/BoZQYpHAHONLvOAFvBOSq+NBfeSzcAVwG
vu+Nf+Ur5xewz1oFg1e9R7EAboYYeApFUnRepfv57JO+VkDBYOiJAIVLOlG9KB+B4wUu2iJR9u6B
bwu8k88AxMGsEvCS0567cyz2KsMvYGZ2CNGHHgD0+D72AiuCSqYIpkvwTTU2v0P6j6Sqq/duNhFo
F+Uq8aOzdHI+WkrTl0TfUohPuBNeprLKtadJ07ZNP++Hrt5Ncn7+Yl+MnwO0InpSUhcQTCmTX6ar
+Srfox/n0UPqv/iPjpF+kdHmn2MjkNwefmf28r086Tw0zsc22U3P2Vl6qt/CN/uFJxveafTIGuNf
uAjUxwt9abqpeHegt+qn+FhuKceETclY5gUJ/GtGwjwub8sXm30Mt027a7L3ulw1MicIjNW6A5CQ
QSUGVULXclb6L5PLXbAuTmruZVBIGf2pPcwv8FVUquzLvk0X8GaEWsAFzSuVGZ3v7jUyV1N9qGSX
UQODaU58ZHgEPkd/WMp9AodJve7XrVf1k7E1j9TKphHTpf+g6vWIItoVQKlCZJMbQ9vQMUZnGO+G
TXWduyo+aIpNt6GwjdFzeQdLZhnDhwJCDbqjmM2oIITfuQcCVQxYQWisrfUlvZn3TPM0e4MUCx1m
EMxRPLTl0RCIzYlQPhziwJYwIPWlW1ELdTRMiuDaVFwIUc79UHS0E4BF2iV7dKX+NTu1jfsY1KEl
RtsBJlfdnfSWDYcaCTnrkRtDmPe5rPZJ/jzAFRlk644G0JihoMCzFrBecm8yAVOxyDijTCZCjb0w
XrexH4VE2CkNT+ZMwHDlyt/Oc/I3H9Wf4AeoEF3rF2WXg+RKWNgraCX54GytmCcZKAfFuq65ftE0
G7zQ0oaoPnib0T8qSX6QMUeWK4TDYPV0d/yEcUBEHbJesLf2rWnI+K2XykdjAR3MRIAtRv63j6jv
qmtWvA8gM1alKoLvovC76YU49BhfEsmXv+dj9lbI9C0PAj3Eq0zflOkOQIY9okqvZeZjCVQ/Jkp/
957XBPeg+V6gr8LwuW6YnTr9I9Otw+QafukFJ52JzL/uu3vnfriNSHeDLXxTfik/gaYx25kkKyXE
fqao5k7wrJUU56rQfwPFucZSoWxJ6V8srfqU7GlV2XUBJQOKSIa6UYpolX0QMJJQ6XXK4qNedcWz
HT4V3TVxcqFYn+Wnsc9+iltQnWLtbNuUIT0Sz/GhANMDvjt7w3ir9F39JAh52yVa94X30AAiQZLN
tQRCcmo8tQzHks7zupnh63ZrFMckQpQbyRhdsp94Nxyr4/wLJrKgoLB4qhrlgQidzW4UeumiMQ72
Nkh/Cs1fCrHSYk++M+iCil5EhBl/bedQ3qNT85N8U25r81AYd3NUtmqRibyRRMlHXHO/YLTGvvXh
h60d+6Fnf6wW4vmw32DTRyvrZ0h8tdjwxcjyKTkPOJArKdB2iGUMduxnCkejykeT/WS6luQZSGHG
Pi/fmu4WF1dz5CzlL6Z9kgpkOMB2jWbqok+0Fj3noBdbhxf52NCiwlUv8St9jjlDpFhwHliTXFpv
u4jTtv2WAqXKWzHwLxSvdvTWm55pHRp5l3ReO1DGZSTtb1oBi1rNSIYkeiTh/IRvg4Rn4ssNJtGM
2NILKMjQrVVjFznHJtga5mZkXYHSEjNwstf8msGje71244eMDDE+5c26Np56lB51V6i7lmpV0tcm
e2GiDydJsh94d6qhNVAnFJT6hkhn3zn4Ti+5S+XFSNP5uTiOB4pUz8CV8aOTBIy86Ae2TXQcIoFW
T3sNfYBq/Masz1R1dzs5V8Om7n+H4A9X1CNxWSW7AORfJKeeIY5qCV4z6ZL0o/bczO91wTsJhHwj
TB2E4z0jVXQ08ku4XEJzK+X3objX1hmJt5UodxKxIKN56ssTUbOIACDiAxj9IV1CbxXKXrWXxw1V
wPp6UCEkW+aU2sfEEA0Db3Br7FVw4k73OnIpDZ6jl1ggHs+ofMM+M48ZKLwd4JgsOyP8CuPnmU3B
9INqrsjwIV7T9iGvFDwy9aKsrkn9Pje7PNjF8VFqj4r2Zs3vRvSdjnzMVAnFuSTBpp59sqIP6cB6
YpRV0TxUfDKo+Wt5sV8BHSjByfytLu8D6tZvf8HzzC/96yPVHTIm4w4e+iQkFtUMQBagPCVbbdgp
mp/L6zRfFxkGgOvNCX1/y5CnUa7myncG1pVTFrit9gR2KxIO9y6Z1kbAWNqTJK15PEp3jEbmoJgS
JtS2MgH6aQT0OVq76kpNsctLSf5PfqjdtDVYd/trfSHwoCvZv7lM7NTb6b/2a8Uevhen6lbf63ty
A0naZ+NoP6OKree1htcEQLhl78HdUF1J9rAzUEycYDWe0U/M53kbPFvH8CA3zN665plGpK7DTDxs
rGaF7rAzX7SbdZP2lhd6DKIdB1RnzM/t8FyzhFDUq/qGSJirfmE+QrHOyTptwDycFOMjeUEPRkhk
Ijk8zoHnnHqqhHUrd9Kmeid3+BQeqj1mD56Tgukg/9kW6oSXHtTtMwmF8jV4No7jtt9Op/itY0D8
GVBqtiv7T11cdHj7D5BrrOqLAoH5sXGHsMUP1ZPyXpFtQRsWMcO2yAwPVaGjp4EIZ7f5hodD+JA5
SDZ1ikdv165QEu32iCL5IW+2ErXaQMgLRkloUGENJ3MDB9gYBGuhLZDH1LdzbzWZmwhyh+/T5sR0
KBxvVbEpZGKgf06zW5X6tQrZw5KnQXSadDjqefg+M6SgDx8paeXILlGn+sf0zpMzpj9LeswqXoIA
KJQJDdfhb7cxE7Se8o+psRpi+KCpxpOGI9wC8cyHKi6t5OkoZ/NlCF8L5ynMdUjNfSlh7eYLswsU
oTYL/YZXBwQqaTZz0+nvzFQJ4VCxo2aToroxgnMbndRtuU2tvpoQy6Z4dRbpVrQXWV3OndJtYnDc
bF6tsexg1PFBhSjJkLYBeSCYTS8sm3cGWVHTwTX26FqBs1WZT+TmSZP2uReTaJ2sTUaXdFB1jNcA
h9CVbNzydN0NJy1Wz2Thq4ePQ5C6Q9CTGj/IA43cecDbNpLopceqoN3pyS5Md4T/eHMCr+ox29uC
rxA2UL+VXR57Z62WT5V5SiIe0LBsUvlPGo999FKj5eqhm1aXOYl/9ND4tRPNl3h5yHCdyEshiqKR
jvA7XnvQRb2Xpshi5VeMWKMpWCnSUfrKAcJal+yqqrxGxniVEs2TLrJ+sKW/zCCde2mG3+6rxIdG
57sW8A07eNbTajs1b5PJS4p2fKjXNPlLR5niRUSbLEf5ozuRrc9apEuNORwD45HGWFjUnF3GmMOy
jnoEVGsVWRAZre9XepesSqUcBU/G/tIUXvxQBKTEGXRe9pqG9klGomQaL4qmFdPfN6L9VgVjuUwQ
q4D3RtTqs5Y1B3m8KKX80JB1dAZn3jcxaWre5dFGl5b3/ITJSm4ZVe4mYalkIRhzmuWYg5j5JW6/
HTHjJ8GwACQBumsaawLhPA+f4NTlhKy37qnAhfVtqmtl31PkHvYnDLoqNyHC/4twduqr+pcv5Voy
Gc2bHebb9wxnbMxKyDEgoA23iPKGFPvxZ0OrxN+SIW6XNAPwdS2+JOB5WeXJD2N+PqE/L8ufWxPr
liJkRKu4gY7v63SVkKBt/8K1+ZQ/p9skrQ/jM0SX6W0kOOhCV59D4LIjH5AeAE1h+pY4tq8ptGO1
NvwxB9/rPFRsymwXvNbNoWk+uvQSufl6cNWjimY/bc1TetZwHEnaH4xr7Jzm8jo1JiNLGPbY9f2Y
Mkuv0N63vbqtwjXvJDEN5dgSmXEwQZxAvpmjiiSxTuwvtSXYsjA232AVKXS0dyl5sd7n16GoXLXw
A8fy0RToA1WCNJHIFwDjiDpjJfcplA1GMBtQT6t5Tap8lHpx7Vm31qp+K+k5Yxhgn9n1U6dhpBPI
kSZjb9vzqszHtUyOpE6wKW3LeJaW5SVt7rox+8yox5H2NDr9NTAkf1ZJG4xojJ0SPdmpvcvj5KkY
l2Ni2i+xo5BkUHDJI9RsZVoX0qtdrR/6cPEba0cmqOFsM+kU3vuAUIvct7Lb/bidUL4X2kBYiQik
w1Sc9dzO52B66pD3ovAQUzCb56l9mszjbNzG7gJ+pIxFUunK9WvUnB00MKIqYeCX+lGK1xRsTf1T
KBiFum8Q/5uVZ5c+/UBJXobHwQIXFWsqnkN+JWk3y3wKmKK3ye/sk+JSb7jyQruo2SaiEi9IZ5qv
lQ77bDcBfRLrpUlfMpX3cvXvNrL8RTGZmBneI/OSJ7wPal9ra7ta1eFmgPRoDHyKqd/K6He8OatQ
Tk32mTP5lKdnNXwelMhNeTfUQSIMxZNJtZtE8L/bB8NFT5/qCtjcvBbSy6gXXlDDhJtD5jytvED+
aJOnLvLTdpWSRAh9xK6el7C1Z8X5QtJRTH/lOGtF/yN5VQVfnfxmyseQHE23yhDzZM9Zvot6q/Bm
DEpkvtLdITxYAcNFfgVmfcw7P5eljyjKjNY0e1PmRcUaIrqM3rqWCLGt9HI/2SvDgvr7/ATq8WoG
sFCVp/ZNYf6km7+r4IM/PN4Ho5jP5cCcOdmxu1Vu58EHEU0/nMKoWDn6g5SqJOh5dQ+NbGJ0whud
vdPtBiSl6TZZ1KN6zaUF4YZXmvBhzuJhOD5wRZh7PNO28Eem4yWfiYfmQ3trX3gPRCBttPqN5PtQ
r1doyjxQFNEsvnSt7z0OrptaOExeWO2ZN1OTnSltSmXnVGs98XgfxYq3IBn1Ma12OqdAfg67vWS/
hCDiQv+z0k99OU46u/0UqP+PpLNabhzbwvATqUoMt7HAzHGc3KgCbTGznv58mlMzPdBJx7a0tfda
P63PxtiRdcUqIE5v6PZJeR4h/rtt0e8rLHEzIKgN+y6o17TDpwaNuRZlr+JnTQgNJBNTl4tiJTNh
S9/qT0AYXn8GbV7sjG8TpYi2FbEcjqdQ3hsnrabeX4GKmOE/aa0nxFvZMVhARtnlkbYC5ik16y7e
0LE1qjsa34r/W3aIwr2+eQ7xJkS/sujK3+gg3qIdrjRgqmy6g3tya6wf+ZtLBdgmEuGmnckrkAy0
ZLYGQNxXa83NLIfYilpxUBlCpcSNM8RrxXoPNWf0KZhIf0G/wN1ga5um04zh3vRCaxNKR7nf64Qc
kf1EGE/lQa3DlXOtba4JjXhveVF4sN4mfurdqteoGKgEq38y2sK7muGOPpH0BfGcRrZrAI5oLkCG
OK8IrRFwYE9XuXB8H6sWfow3CkrxkhmfcgHyhDyTvW7ZbXtrAUaTI0KPcQGXYANMydMx+5lHzTz1
uUsBVeW7IrU1vrVcbi56FryDEa7XzF4kB6MdNsQ4uIW4McnAyR24y7qFwtjSxEm5C92FLy7Lz6wb
uq25PEm9B9DSmQ5dFjCsn9woPsJhYYeBeam6rJ8isbkRgu9pIYlLjix68bjrfNYrWEJyoOodEHL9
QSThkcfeNFRYQxcsdUKrSHOLsMk6jIIbC8RO2Hxq3LgEesGJpqtxgFz1muQ/YAbL6GT72kqKEMO5
RrJoTYbB1lQnyO2KLIzd9M614fFA0gAnCi+QaVR5WLzhnjcAuGDtpngJjR9QYFZ9YtoxPcK4GsJb
Jp4k6034TcEpShu4CtGW8NGftR+LNzWgoWGLXsBGzbd5BheimfhHuq7prcV2pLkJuXFAPT8SkDxg
Semkpc27AdO0cF86DUKP1sVymYMNGecMPphGkLwpCgvwPB+7n/YEpa7YEPSdz1OJIz3bqrKHc4d1
i8ogownwjwtjQ92AmAhwisQ2JCfqasyWHhHBXGDafbgfqn1eOZl21vP9mFzqko2TNJ9j6Gr1zf9U
tFdRrN5alJo7Odly8mFA/R318yA5ZWAHAKYylU7PO9hmb7ZpvKVeOsIAEwTlSN262JEoNGxbNuZV
FZ2akPMD402gA8cYtMoYoJ3a1M91E8SbRgT3jo04O9aY8p1BRLVcq+cpx6M6yOvS2I/Rb4TUYpoF
cIrMvGq1nqBfSub1JR9zE38g/xiiyTyqxC74TXRMY1+w1dkw8BPhU60OIXxmJWPYmr7iaVdIEwDe
tm+3M/0VolyRcKkOs0qce0mL3AckSgb+1BEetJzeXxPZPf1KZ5OOzxztBRhMvhaG7Rw9qvkKf+Oz
9ioCoy6iuk+T2IazECH5+1swAP2+BX7vmZEMftUq5TrvQ/OGCxM2urmarELRP8/lIcv+DeYxtr4X
I2hR656Nob5UPG0xvh9Fje5nbQk0sG968WaocPsrfa276ffgbyXx4ld2ttG8lXrTHDATzKKohntO
XFw+9/JSB1iOr4ZAVCXAxr7TDom6ttuDaJTHQRW+iQgSnFIKS1vkvF8EXbItXhRYvpbtFnW35YBl
gBZ0RDjWbu5FbsZXPuZmS0tgRhuiMgaNiM59YkBruuwBlYjra40wEaeCodgjei1gj5u0sStXvsJm
pk8gCyQkxrk49f+sP/pdoKrf1gtOQAEnkFHlJl9T5B5fsCbzLwz0+4IJXZU/1gIqCvULrylWcaQp
s7AmqkC/6ruVceCtrMG8cSZWN+2PN6QeyWOL37W/4eJ/6dv5ZGIcN5yWDqD5j6fPFk1Qgai4WelY
qHxbiR3MfnY/YHq3BWRUT4IXwHuKM9E7f9BIkBqThQHfKSoHrH02HQy0WCnr0oWuCYxLF7YpjYDw
M+jZPZS0i2DC4ao0MD1202GkZg8NAW67LYAwoq0YjK+5g4oFzjLH3eSjcR7Ys+shZccgCHCoj0N7
XLXpI8mMbZKmnlEU88qwJxBVf7BWRf8wr3XWON0QQcxHdjMmdqLTRsjunJNB6mjgug2oUHg2lIev
lhRQ+U1CUBn3EnkKgMxdAVUsW9CNg/pe4JfrBNC92D9mMyrA4a8wvkwhPZBgQewn+S+NcJZqUrXU
9ktT/tlYuFZJhYXypCg7KXEi8VfjiIJ9SKRrJbAWSlDB5lGZwlXqpG2qmKvUf2kjNXUCEBT1yHFa
1EU5ArIibbCaIivSp4tcVJhERxmYRtF31litTEF/J34NTDJ0NNJNhKhxfFRSeUwU707FeouYCAr/
2xZu8zmDJoH9PkntZ4YluFlRK8jzenYpnlLqGh0qzpkQPz2NV/BLfKYaE/pQfMzZKQyvWnmnYClI
KxFcXflqp/w9G6dN1T+IbnF3Gir1CtSq4vokTw3tSEmUYGm9KtWry/6o5C1HbLYnYC5qfLBA/x6J
5UUXMJE34QUz87bKtVtIzSGqtS2TmmL21T8p0ACKKukfkcv/kmnexiL1dz+af82wVAEjeHKmVPdZ
RaqMMlESsnVvWa4p+b+NKV1KC7sHQSLiaFTbiHO9DvvgEDYjoozQUtze1JK92OK/alR4UUtFq415
ycL7uYomeTVzuprBRTV2IbR3RDel38UA0F3qYeeT71L8aAviFDng5DSxFb30ovIYS7HbGqOtUr3l
Sr3GtXlsMm1XK2QzkDFKOtCnH4RfsR+SzmFtjLF0SiwG/sSu21zHDuZ3ToBmJfmfbgr3RmmvDWIj
Ka7flQ7SvqlvyeKemOaKfXiXTtUujYVNhsinGrVxnSvEGFizRzqoNiDrjY0ELQRgOoE43PPNPIqf
FmpIOVYRhwsEGeON/So7r+7y3bxEz7Qd7fRs93PGoYlkwNU4sSqYP5X32KHjrib2l405IaJtX9g5
3/QOnBGBdWshVwNjy+NuVZUQ8Pn38iUdwZ0EOpyKsztA6Fkkww0RdlrHsA4+hpi5QjnYmttYqvfp
lDoBHVJQ/8o5eTCUQi1CrpYKD1MYUmi4bkDECdwwAPSM7LbM3yZg5THti91S3qpQnDe1+JD1++ib
oAoq0CDOb1vIqQDr1vzLsGEM9dU0bk36qhZVOWcehY8RZdh0TX44nosKebOWxasgGc/N8G2CL2jI
evxhhghcEgDgiaTSIyEEMYZFqYRfDYkbNRA5v2R1yzwGYneNrPGdI1YmxhfCvJ/fLOPd5ENgTWTR
UcLQY2Z5vPGBTPzsH8yJLG3NRkF0WKz6vDe2Wgsz32P0sZony47mW6tJkM4XHoY309oKqidfG3Cn
42sJeKlR+6mlV7nspQvf31aHLLCslaayawb5v0r6TOYNhQ250OCrKJD6bkOJ3FOKcFA23tRisZm3
Qf8caqRBI1AXFU4sKHYXHWaj2IuKwekkDbSpP4r6YXFWd8NDv3JuoC6QpysnoSoVR50O9tQRuaSn
hNAJLIEqvgc66wrfUE8JPCT8fOR+Y3Np+21S7yXsJebWKJrXAtzIyZ9BHTsd86rbtflXre5dUSLu
iKf7vWrRY311+nMpD+WLVV/GiVA6c1X4R3X6UiWYPZjRvZ7tChxF6XQsg2+1+EsHAluNn64lG/R7
NN4NiIG5wd+Un3lYs+kUUQAQRaGOp2Fa66kn/SWdqw84Zc6Z1GIBhl6abaO/QMqE2bWaNl22I1KS
CBeitTMEMFqLzEZzQ/URZFsxkk9WbVuBZyfZLVLuTR+x05msUQ5mkxysP0vas0eQ4eDkPq3U0tCY
JxJfLALJ9L1c7+B+8vakoutUPjpkMcqR1a1oP7r4KXJOiNMX2aULXYV+Ld4H+ptVb6rm1yC6jyuR
eRPvq9mr9Z6eL2xtIFMYGPZnIqlEVPg3NfUow0NltQTCJ/27FHyn+m+rEeEJsi6exPkkFv8kRN3F
X06RNh07sDbhuwmegflMjd8SuRwNBH2sSX1IWadGH7ny62eQLvLfkIUovOa3qo9WM0+0HReniOsU
wNcJGNS6R2w+GpQhYS+iO3qO2XccPkgNFcZjXG+U1v80cnM9srdpI7zgcMuhmnhsiH45BdKnMR1n
69S0+7kGopk+guldS9/1+hiY58xAeu1fUvnYmhgZUOGUfJMt4n6zDMSOawmxQV5TMueoqLQfU7+r
wy8VNexIcyIJSrR2lhxu/BI0fZUZOKfEV4reK86+B7RGBSReQKtvKl9BMxzYyKnpgoeJjMMgp7VZ
vGMETWDEe4uEjxLKOOHgiLbVQD46je50kuZzn4/fYv9dA2qlCdp0cQGOJsmTmqeusf0J8r/YRy05
fGjiq0+/4/YzD6VdsXT7cobUgzdRmDmsQbkbmmBd4xFUtInkO3S1BD0mY4s0sAkI/LCwquhIAudQ
8YyckF2LvsUXxWOTVuGRilCaoJh2g5qyByOkXk1HhSdEAHep+vl7gGEbg8+6Iu6Qne5dqjBFqttx
INXpXKG288OCHtBYYZ2mvdGf4nJt2uyeFflerOvA7ZqZykaTzr7QEhJpdsQqqYbvyQl6uSSSOTcM
BFaCFbnzPJgXwIEmBCck4t4jtupfK6UaCBROUlT01fSroh83SQGuauATdJ86ZhHQ2x5bihgu4k/c
ep7cc+8mzdEzD5q08j9UYc/eIGY7SLbcuub+OlfPfnRXkp8Ic8/oKfFRC9gEWDPBjVM7yS9BtQ5F
z2geiXlNe3Cd4Zqwv8bOMHTdRq7UJVH3GJWlcfZDeMAUhKYAPvHH/Zjr6wr2oavgnNGoN2Nvq7Sk
MTo2s2KfRJaTIfclsm3TsM2VvoL6sk1VR/Y53PoE7DowoK19YSO0qSemTwy20TNIuEOdb9qreFqR
8gWow2mbZU7ZmF4e1CABgV2UTi+T4gy9izatJp+EjD1XF+k33wdrlwsbJdcg46IcwgGODYVGNSII
FDQ1WsKW8MOkMmKKXKxsqWuugjyW9NbWFwK0Wf1icIaFUCP8yvDkzRoobkqI8ETKgpE16ySmYJFX
gaBBfQgPtb4GCOAEpb77afI+rJoivcqyheTB7yD4652Qd+tpUY4RQCp+jV1hhyNWUCLYyL3Q7dIu
HMD4hO/USa8UX1FPJUTCm/4+XJqeNrlRtr4hflmjTHI6/L6pN58RL61l2rFLo7UcqCuilFcKVvsy
G/6UlkAl5aDUJwzOnuBGQpZsNFUmbMT4VVo2CtqKfS0ReMTpliIJSKkxEC8HWvlDjwOGJdevpg++
Q7OiX1Ols6yYrp7Mbtf/6Tx5ckj3Ewp+tCF85dNMEIeHPr0dMLZZn/0cOaX2p8z6Z+GzA5SdCm/R
3UviinFmYstDK5D3F8V49MYjaI6xecrT7qiOxEbm+qElHdTUxAuc5KnHLtapzwFZnErQaTs2CFin
gFKZ0DGxR/uqDyPhf+0MtOiJc4oZJJI3kdptFAhiUTIctSucEZlWFzUHvVp09rL8j4E+P2aDiKar
dlWzqPHE6mKivxWwcUxdtFO5qYnQrA0RiWA8uH1anKhHj0GNR8nAoowZwzYSG04qzHSeygwHnLXl
o6Q+EmyDhSnwgGdocfuwQxHbTrFdKUtafnauixCf3ABW0luko7f8WSu6NxUPZzGRicO3NSUb7KID
oK4i28wWmuJLrMsPQ1/nLQoDWTgMNaetDgcISLpiTwkYU0KazlxuDXjnepT2BYrEwMrciF8MfPFC
cFVadVHAQUA+BvQWgpegkt+jVL3psUSJ32DX7EoWWfuuV7odGZU3iMO5avpbF5pb1iwoC2n5Xlo9
23fiPU5W1a21vavAlrZsqjVBgxY85k6caOI3JVgI/Qi+3Tck298DXdNobHj8V0ozunFLIGyEN8aM
yE4iURg4RFrPUf1OzMW4Apj7lTlwmItB1Fs4fQrM4rCrl574BKQCG6YvP6VPNQPU08gnm/jZE27b
RZQBpHRB4MBk6UDB/GqqnzwgkyWWsCnPV2Jjr4pwkUOLSsrnTI7qlGBx0fbr0pbo1hOKWpEOYUJC
2FKbNgxLkMJrmnyBB8GExPJL4SkvaXgsRAhhRCPAc0CBiAakN36kpWaKelyTrW0NFdtTi2KNcJTe
slOxwmV5ahvC8nigg+krkCtnhnwqMS4r4j2PNC+cOJJmM/3xs8FNYqrKEJk1qRqLCYqV2o3aP2Ia
eBH1t9F91N3zSgqHX6lkPSGKM8ar0GoESBW7KfvvRy+/z6krh+UmQ2dItvYqIRuumYT3oop/xlR8
DzgjdRaR0VzUmsZQV+mBZKX9KxsnttABCFDTFqtk4vIQF7ua2JRCnrRuTi7hhBrOYuoPkobAKN6F
RtMcK7KOpQ+gMjmFjE2jTM+kKOz0BMytcn3/LBfncvwYKKcU5dU8sgFJGBux8qjSj974BeJjX5Vf
XePSmQCiztNuRuOhzR/gpfjsBIky9qtK11azdsXiJbTbcT6q5UORH1b9tNvhQ8FaUrfKVma3DBrd
Fthl09c0fM18wSTlMHHTDtffILyreXil0jiPefv0qXlTxEdJEf+UcbITEHpZeA5gQTpRIZo/+WBs
zYFIP6RRhR/YslECnmes9doKTTdo+K9uPpXNOi6Up56EREuRpwdi1TEHJsG+VkIEoGOT5vw+5vVW
rV3VlytQ3sbNTR9bAJ61JgLmoVY3+tsya4GQMDYn0vBCmFI89aqTq/DWgbgSWQEyerJxpMloJf8W
DjdDCR8im6ZUT6uAm63oILHmeOor612jLY7j5rteuvWg+tXLunGshIEDpu4/mDCB+lL3Pyyx/dLr
aJ2OH/l4ixFXQ5qa1BkyezCy5/+2rLlxlmeJciCrIJIKPqtKWGFlMHpjsN5kXz7kkb/q+dWSlj7I
1kbm62G5JHOefRLhwcB1NbAnk3T8+Tb11xYIEaUCwghIBa4F6EQ47Ur8jQbkCLrJgyrXLgHjF0lp
l0TAQ9AXvx3tWMizp7N/Wn59zydli48LGVmOYBSKtfOH/yCKKNmq6atxzGu8zed5L+/SQ7Wb0T8J
3OB8DyWyt3aMiDhQ+g6DtJymJFMUAvUVPpdEfDSIY5tcezZ8MTKsP7lWjs0ykKGyfhR9PPpRdQpy
4iG1FKOS/D2aKFjkGOi4JWRj+Mh86SrmIMf4VhO8g36tc+VCxK0SYWqzPHfk35dgludYQn0+s92b
Krl8HCUkK/l/aBYcDd1HX0deQbcCBsLhOFIPg7d0eM4HBBpJxCSIyOJkGb4M5bfJ/pGyRKcNo8sf
B0LwFjwi8In2rE0U9rj3BKeAt47wnkqNQPy+5URD4fWwSxbHZxDNjmjcrR6jdm0x72ddYFmZaIlS
jgaJJR9a4SNK/L+p42Upg84Nuwo33WwiXGaD25C5GJGvESKrquPgEMm+Sx6fl0/VJuyhvkMWVYKD
qmU8xr+eXbUTCbbNeJSDY2uNW5WIt1l8LC1MKqPmQOtdVL9d+UhBgpIc+SPlXYpa00xfSXP1gWFG
+DzY22naMLiES2FOB6X/0GmkM9rLms/MYRvjfzDR4RBOxkH0i7mDJF0h3DG3I5uuNfLNcvE7xheL
C965SnugU66jr654KIgoZ3p9en/tGkvVyq7FYyQcE0vwZHI+B+BmMU/Xg2ncI/PZT7ck3S69FTw/
am/QSLz7/GtFToykE7OIJP2SUTAhFhU2o7SL2p1lPSREejHOKB0njRKgAfRqgYDEgwn3Fl8oXIDz
/K1KjJ1aj46f906FADcJw36xz8vJRyTl8E90YGA/Yv4KMUhV8qUl5ym8qjM4iTMGBMkhPHPYKJEw
zgzQGbCO8dhupdgrk52C/nDmbApzma8+MbcYuIMnP3vmTPxi3BjnZJS/DTEDqiL1Ezs3BXhYfGr+
tiA4VwbiJmfNDsVjWd9n2QZM0KXDqD2m5o9lwfl0yYarKm1Qahl4tYlHC7yhcStjN5EIXB0Q6cp2
WRA7x/R11wDaEPZ+jYyZO9kTSBXWGvZuaBPi6dQWFWKvbC15Pqn6YFukuZueRuEP31KhN8DXpzwV
QtkbD6HKgoDm71L+LpjsbVxCkSTwVCUy9JhgICV0JFvPKOd6dB44dyjX6NHsfjqr+bFPV/UTCmXI
vBLf4FI81HT3HXHUoPOseIOMmd+q2euMj7EOHELLiqyjfSF64jLa4jIQVOAjKccfpt0l47G8eIYH
SRkNZpBgM6GCjvryQLIYAnzmq5ALacU/U3S3hq16HaOEc0s/MnMGP1MBZSMH2UEtekeXRTIxu41P
XuPUq7SOM48DhX9lersRyHPMroN6MIf9jPg89Sb905rClWzoXtyHt6iNMWhiAMC1oMwdZWLk9TLT
tDb0yeT0zAJmlZHFDSxdlriQyo95LtxCNxC5DGDQmNdAtIn7qRmfFzfpJrVeQYT+HgkDld5FrFWv
UKSzJueHWWxwdhGUSx3uJiyGsk03pryRrV3C+h6j/jjEl7EOPBPSCik4RKbGOQuc0Z/jkgoNsQap
PfU2T/ONayIl8Am7FsovRcyQ24CYCCbtOXuShshxtKwvDb0s0mt1PozIWysOZVG61Oq1bb222ojj
Fb/o3mpOEVCE6u8Efa9a9p+gOzBh+ei2iTuJZMYiRR6/zPI3BdytAObYgMDjdPUpVc9IfRbcXbQq
nC9i9tt0uCHBU40wOZNQZPtAkJZAWdi7ffVmEjqKeGgkp6Bqj3lt1tdJxuRd9PlzMlDeD+JvNyG8
N2kUVWFAWt4d0WLkzT3AsBP/loOrmxgwJutH9/tXigMmkDTX5AZqCd2O6tTE05tU4wZzO6JeOlXm
+BB8n4fuR+UgHxPhjWQIRKgYiRkq8KZSskclj0GdObpkfDLjCk1+MOyKLLu3snRIm5jQwdRk9ICW
FKAqBvLdDPYyCuRiW+omUQYR8Jvo1wh58fPoU/9PgkUbuutkBU9NAyL3C68ceqijOkQMWH8EtQnU
7ObxtTB2gnVqQ/6D7Y+DO31lmDLyyC4yiCyRE6Qh/VK14xoBXvQliOFbn16T4ddXDqFyHaxzRV8T
KGRaVGSUw4IGA5LZJeaMmFaQu6V8T2EWMnxd2rBSphx1bPvlx3Aq+qK56xG4xOU/4i2/g3GkPQR+
AfRDrkK16YvbTMdvhS4WJs2CAqA0nHtlFxbdkWC8bTcKIBhXMZS8clFP8h5rHd/WZL0Lhch+R86U
UewUUVpZGh2dJTF5DIrK5nTXDPNQhNl5TIJzIfGRG5XWUtqqpRf2LHhj6ldj5wwYDgyiXSRJ+lME
ipc+hB6iorOnItS3Wqnre6sU7DKTUQ+ZqY0iISEqG7NfsGhTBJIWalPpYMZ8sm+kbWjUuaeKkAEp
3rtY1jo0G/GmFHcVfE2fRV6udfsi56cxBFCNaFKg8lH1MEXFZKLAhOoA03aR/8Vj/JRIh9MnLAcB
tDtb2wARPAwhsaIDIpwGCx2kUfk7grGHbKBxnG4xPQ8gUxIMkoYkVafNX3gAC14CMSzAVv9RGuxx
XLwUPB5uwDYJvBxo+Tllp0EHzqbSSdg7J7LVDeyqRQsMFlKE+fO8FUV4eM4Ak7UwBOUmyb1eeQ2j
Ea9K+LrcABIH3Bxo5FoVr6gM9syck7kHyArEW+CPV9UkcMynrMmYGxNRgpWo1XJtpkpv3gb/Q1sm
L4k4qEo60qYsH/lArqwhnTqpdudJW8skh09atLMjoXhkfPqmJzdAEbyhN7C+mXvRwLbTKq5OjVfD
Yulkmiyuo/zVSZ8LB4Owcpg3RngNJHRrZrL3s/orpL0qSwZ2JMIx94HsZYd3eaxjZJshkswhcZis
VkJO4w6RtwY5AXBFgrzH21IYGVWkyWremtbNLx8zFbXJa0YlalIGTFBBJJSMPvN24HoKYje32DiH
l9heNeMHSNgiwsAvyE/O/7XJV4o1KK3uAdkU4mZRx6S3JgO3x+Foab/ZgCxI+RfwonXxOeiLkl6a
eLYdbXInJKqhY8qfrX8iKQGSBBk+FlMEM7e6vishaOl/AjsaRLZLCG++BcXPr/xaTPNUBFw02Tb9
Wzy7voGwi9501z3qTbuZvut7hA3zj8QMzZ33ZY+tlEvwdmB0xab+C3aaOzn1BqvhRjiJL1woWINx
81u//kU4RUd1K7noulfdkVA7R1kTCoB3Ob4Vh/CGcf7TPJNCfMZQV38IzrgDAVoBsKyCHYpx8QHR
L9yYtfnZHNVHc6UnnL6lfbCTbMqujbE2diQgECz1Bqn1xsxYxLujjVjrid5We7rTqxXPC7+aYvos
du1efKEjBp7O7+EZS8I9u8J+4MelVgyKD5ouYkiyrf8yStgK4htdq75XR2bc2Y2DzmClZfs8pxvZ
tUx1tR/oyfgLJKn8jKPvXHOk6IrDhffxMxyKcQ3H8P+3RewjcbIvpbqI4iH1T6ObQS3goHdl8C4g
625FhORbxMb9/59ICB/PRpGuCZ3LMsBQpELxbSg+eHzzhNodg9YUtXuITQxs+sWPun0zV4TnxacI
6ckgJCfGK9LklW3uhZH6oWfdbpCMq78orpJt4Z9rnKYtF45mp0BdQl/G7DYA4WbfUIjZ0XTKJMTP
19balgIFz0Wm0JJAQaPu5WqA7UPDSmmC/VgKL63K3NZMlridQ1veY+1XQ7tSNs+g/THIQ8ozYcN8
TJSup6Wj7VNXYayBjioWFDWRLgCH0FTs1mZ7lptdnqBuIo/PjFZTzmIWf01rRuCQjlcrTZ+JsHgx
yXxMyWNhm2NvY5xUpLaZV/saDMd/Bmn0ftKAOSvhoHIFLfqx5mIXxwmP9zjE+x5NHXJ8VZBlTwBO
hRfVvUrHllYMjBbwGTa36jWmDil1SKYbvqJgxnZSWajdJIKJponYhezKp1613abV96N8bERPSDHX
9AXH+ui/khx/su7UOKLAO8WWOU/g0F1VrXmUEZXWwI7oRofxoC4bBr/JijXEo9JuCMqkO2qqc7bo
Vdm6dWb9GKObBC4qlyXmTU+dqN5V1U0v6jcTKbvP1BXL5dDZ2jET8QQAzDwX2XfmjYjKpA+uch/v
VYxugtI//PZqTtl+QmI1omkIaoWRrJDYvkaaPy1T+y1pP9IsbksCELohPQgpUxoSjJgp4moO7AMq
I70Ensv6PxSOhcayRHtA40+jiwx1Gd7UniOo9rn/GLGeJqivEwTDQps9FN085FrtqGh6shrMiMEG
VvRuXgxjg9a8IgHe/EEfvM7w/pG3KkUl1REPA6AFZhqaNDtaLoWoE5hM/w37TEyEDA0C0Cwi0vY5
bDIMEknb2xG0j0Rk1dgeGo35RZZgOj7GW/MNQWwNK6KvO9Xfq7JJUDqebyRNGubsyT8Wpfg9id2H
UHFXmzr5DlgoXDYkaRJBZcUv4wLRbraEcqv3ElOprjI9T5lQorPvMiQBKUeC6iFRAZ0XEU6cIauL
naqvD3kC+MCkQRSWAPnRtIaykT6Q0ybcATgd3Y2Y6AYrF21G62pYV2bZ4YkMa+KunP6pKE7zIqAv
IJH3PElPdbgSGMIYiLH1TMzUtXLNatf/ZqsYhTUIZFmijEfx/FZKVCMb0DKqXGgoIMK5XxmM0+Tv
yEXn2b9BRsEcV82xj84JaliaEuW3697l4hiUR64NViiLOoxEI3S9ZfvRaxt9vMhAZgxtdhpWs8Ww
DqqBBAXd6Ji5HXbYYWFOvLj6DAjPMU08WZb85pbSufW/i+Ag8n1gv80X2ra2+grUA/yn6X+gVKR+
eFXaPcgYpfkuMHmL0dWUR7dZGekCpHUkb7Pkhm5nod2UrypmLjSTuf4GeSvN2Hy/CEgNCi9JPhKG
etYoJa/NTAIIEm7yWOslEUnOQXCjT50QMMO/C8JnAy6eE8mzawhiLf5NgbzTMJMz21pkAQTBBXiz
AILBKFfj1dd2/Y9S+aekhh9wmYr36Y/fXKyxfsJY2iXx6nF1Scl7ldaStmGWSN7c4tqpRVeeHdwt
yXyI/ehcCgTZ6dQKPNXFeqhXC7fstYCeoXAwcoS580qUT8F01bGdwvKFT4aHAXwtgrwtnnMize85
lnEC3aDetXnPcFIGY9zQmJFBFT9dPnXNYYHqmhHmcOPMByBdJJAvskEGnUP6wGi5cbmtymYvfXSX
pvC6EN6EdKbaTXynKj0A7GQ57UvFzpiSyDybsyssWTJFY3cTRq12Y8g0c7TmDDXAForJlJ0V1RgC
FLITiDUpWpfeJON/OsbXoWTzPazsM/smJhq2P3hWMnQAaqbRCeRt5bPPvZqCzdST8qdOJH9Jcs/g
jFQVWJjFv5wUpeanQgLrAx9Sp/iZdBmxWzS7viFee/jUteCcZ9IHzmFpiYEkhWFppheoto2/5ulZ
m6HTRfVallEvV06A1c00mOR8mAhjUxX007610/uYXAHfNatHpqCrvUuIIzHRxK6rzk78WZjETHqL
Wi0/GtJNN/gokLI+AL6VIVfQ32tiDPXqr5I25fTX/I+j89ptXMuC6BcRYA6vSqRyli29ELZlM+fM
r+/FBmYGE+70tSXynB2qVgWKregb8ugXMfkfIe2JJ75ofUl5407QT2kVr1ajftSIoExvrcI+4mbi
Z2BBaxwZuTOylX50VCE1ux/PAyfHFuipFKxUKp9NWF2jRviTkDbBdTKb7wG5Sy1BPSgeXR0slIG9
YOjbYmJBkKgR/BO/OE05MeQF+C39iHk/5hkOawvRR2V8osZLcI4lqxTZfQiamRKxjZM5ZTe6sth1
0KAa+asKuLlTpx4OhXlgWLKAHZOrf5nOfqYG0wAyVcF+nJTbhiljrvTAvEu70ODJ8nHRThCwhgm0
/VCqjfFMErsIHT2TqfByVt3UPRmLbtyaOMjRqVXtdxqAsiqqCNBn/xe7/LIDMGmnEMge+s01eFHP
nngzZGS0kCKJPyw0ftSA1jcCm8/u+s7u46higjlEPWeJzLRGychDUYOiP/dRdPKV9jSyjJbEk+nv
leie0NA1XNBKD0JVfRvFTWdskvOeW3eKaqvb0mj2GCKezQT1GdYa4/NOPvYoQ0M8qm23aZErJ09v
WKKbgRftKqTbbmgt2TCJ/MmSgvrqxqiRCY9mspc9yP2RG1IVCSnfBAxiJenP4hE0Q0foOdi33bCg
rORrYJLWp0ehu6raZ4LllkO9heZEdG52ysZ1DPnEP+b9wVDesfqX58QW5Md8ShiiQVdUfS5oD4vK
Q1IpETheyBnCQf2Mq8+a/xRqbxo9OVoH0lG2AB41TuetjHxtClA1Ewh426LFxWG3AHNzezBOTGS5
l03MfN5c8S7TiEHhd57gknfBf6EnYXAkx3tNXeS/CFI53+JsbsoOw4GMmK10nYb0wrtQP6Hk8a1j
EHwEXHFYg7QyfhetZ9gceoVwSsdDWOzBqA0JVfeNPAeLuoqlmcD7+hmrD+LRkDINyrkEq8wvI0p7
t18S2EZDx1KL/ca0MZGWFMa9gNXsqMkfWraXWbq310A/J4RX0Q+oP1M7WJyQo2rGWnwx9mPgx4Qn
721YDIW75Odhs4LODLEddvOwPfMdP8J0x9h7UPdFeCXseu7n+5ZNW1i8FK75mkuIOM1mLZlfUs5T
8I60Tdl/ev3RkHjWqF1Nh+FJF21gbJroA5TdVHvU3sMo1xzrLX2ivxyvCPkK/IWE3XOoQ/xYyvgQ
ywVutFUjO6GIoMIW0VpT/kgbcbj06aWPv/X8A6r2MmkgKDkYdErdUbkthhP2EgyrhANWBPF6xODZ
Wkf7i2CKn7a9xqatdNekvSMvVrr5uWhXrmY3xTJsib2wPVCQdb4nXisihY0tw1WruZDXenZI0t9Q
/07Jn2OKKTtpvreMo6UworCjka5gmTMiIRfa2tLoF4Xd+g6ooFKv93Hul8tcRCuTY7W0zOqb0LpV
9GCKTbKZIs8jEHafgO+wHiOf/CNixvcmarBR4HaZs61XSTT4wl4P25hcaXznSD0/Bq4Ml7I7+mZ1
oKZ05J+IVdroUKJp9ldWdmYK4fm0y+dKI1+NLAhL4JknIvxQRxyiFeVHVnyH7t5tXz0lqQ4gIFgr
6gnkatrYlNiLOluhrK2TY+N+oIXOza+2WPPiN8paJoeJRr06idpL6TBKPuKXh4JWoMjaxdkdPQo2
JHY7R4TfmLhThOGyUTm59cAtzsqGFetClatx4dMylVoOm6EN9hmrmBA1o59/Gjrmm4b3pVS54tgI
9tas42LojNbpWt3OoHJGARWe1TJaCZZmXjiYaLj3656Fd5I5Eu9rk58ItyCKg+FH2TkVrqUJjycg
CAJByjoullk2BbL3JZNNvkw1vXaaqvpMCXahrHcRigqMUAfTkraeVZ+bMMm2WYC3RifZHrefzCah
gvynNb2DVsVDk9xdaxXASO3x8JhPuR856i44b+fysMT9ClMITiNkeKUAXQIGgfiLeUnrMprWfBrC
5QG2kCF0KvZ+IQZS5shWI240Hz+Aj8G5Snx7+uPaEjCBCALLgHzSYOqpnVD2nprFjDwdGzb6bsOY
GX1zrLSTMrWI1TntA9nF3OCFuSiyYGkYvaM22K9YS+c7t//NJWNV6IhDKmC9Rmisog7ShsYXshOx
gu4GmhLCrmTUxwEDoIgBUFp9Skzd8Q16UCcKxr0JlwGDQGrKcYbcoFYuonj2RkdA7WDEKXpeZD8u
2bpouFWUsNq3wrUzcMtOu0LWMOEA8yPgmO7SOe1FRmxWAegYvaLChk9hcEtEokWODccmj7xRH6OI
kTesWv1b7PWFWv2k44Cp+0QYITJXkYq6efpQvxMcEfUhQw/YZg3wLvCv5jZVBVSJNSDtZtdGK0NQ
UKzZNfMR0yT4Bp9JkywlRIdauqvlVSEhthw/PeoH1i59sw/Ul968A21jVeEyCegimxGbF22AYvyS
fapFkFIQUAgzhDLKftBeFnerFhssMxKakJrbXsdfCJIP80ybhxfTcnd6Kxvb1PIVauRRQ7712eVm
x0tvizz5d3e0WKsHJ4OEOWHPMk6reW7vvfct8OCYe+pQz18jcN/rhEthKuZ+MTrsfMZFF9DHQVDU
m5fn78cG+aLJOAdJvWtdFcShWcqgYoYZsm9sWd8SnQT111S38uBQCLCgHMK15tlSAwhlji4dYYcJ
Tjtop7EPyRaBiPBl38cX+iocICwZvZ6B37Cfnr06fertBDb7TSwVBPKj0s+w95QQa1+/lCtsjdJv
Nz5ZwyMa2wt87gnTfWjpsOiRwc8S8W4Iv6LKODYzqCt5Ex7abUBnOBkRct5/QcTXCWCHgew2qiWb
UGynN6XF6JPBVoMrvOiSTbvSBXsBfzk3j8UQga/JL46EBRjxNCI4ciaOnT7vwpqE8HI1PYymwLVv
0jMdffMZscjmy/ffosTOnMxdPOwGmA8BvTn/t0kpBWMspOUwOqC8RXcjDXa5opbtTQfjbjrBxL0j
Xk9TOPHFi+wdUaLVwgYQFLMCPfnIQeVKnqP5T7d+NaD8+P4QmcFJI8xl1GhASDzVL6N/MSE7I1+j
0BesjUfZpQbrWtZpphem+NRYLirvJP/J+TSNbD8OBz4BYkoSTkdkrmaxK4WbVJ8xdSfpVSzvIZTG
EZe592tBh8m+TI/Hn3OWLN2EwPL4BJ6EzNNGYSao7jqiAJi5z/gmaC4aLiFQG7Iz/RwVk8KAGXeW
f/TDpyh9sQ4pG1alKCwTcBj6T4fiQ8luGstUqa+BvyaH0T+pFb9DwQMV/2Xpo49WJQsozyV52meu
F32QCcs235ZuAQfxDtcQNBrB2rPO0+v7NCJq/Tv/VekvkLaAG+2/tOHDojlWbmMiUul0PAp7lNko
S2etdGqab42tt/SJlxau0xjRAn7JUJRnyg/Fmk8BU/LPDASjh6XlP/ZhEHDQOjRUDHSbQ3MmgYGr
tnjoBMsRNI7/pgYj9MPKnFdoXBXn4tw8vAcxz9XGO4Q3ih3p3SBgxDcWk267DhECwXr+S5xkg+Wd
dwnp4URZxMjyogFdRJuccS++gQ1zYsCM+W7hM9qW/0oYs8pclezuD8g6Ql9jkt0tEBsVygaPO7p+
jCIIuDFuz+FRKk5+Y8yugvjGrXEWATgCySoWHKKI9hn8J/qMAeURQeBuUS4yp1zk63iXL4Y5/S8z
pcjhi4Wzn8OEtSMnPjX7FjnmHMLuV7VJPry/ArslU0mc/WQ+XMaVugcXl/WPUPnsSfrJiEIi32Xe
7pMrw9aWQJFhQWYWiYHRsqG3xLc2OfCgKUNAgtfKSCd2hHwrqztMLLk1by8kqb0ieXIEihvDszOT
WcMjGxYpoazdWf7GjsNeUF8NASb1Izetku/Hz6l8NpxQOqmsByQbyh9fk8jpIiXHSe3HOokJWrby
fgKa63kzLXGX1t8cN1jS2vxHtCA9ksWOUZiNXyEs1hiQhO6z5e3i5PKDbUIkR3Ci/tTaW1fNZcW7
dX74Haed54wu2dy5VM72DJz4KOVfC5VOOY+2q+ohXWnVWHkHYKyZALvhlTdYFe+oZmhKx6/gp7qm
94Btc+WeUInn6V1LjixK4QxbPJ7uQm0XHAES5gVjmTOzA6g2uWZw5hQLqjvfXGOAKcs1Wxk2NCg6
8s+R091fpa2DT5apLP/f8aeInJJ+WvwzZsdkXhA8EkNpHNhLLEbBZvjT/SHuYDLnbtrdsAz4yXHy
++klStd1bwtvFvp0KDX2/2ANSR6QYjdMEzfEPE9i0ObJgSXjG7J+9eDJtXbmkqEQUdlFuKZFUmBZ
emhi1tawgi+ATRWxlh7cMPAaMGITlv0zEvNWCro1jSd9ye8fZCc8zEKxoI+Ib+VnhYB7KjZtKr7c
WweogCUnYjxbOxGI1GZJo1eRlCdtw24fStsB5Iy8odYlj8lo9nW7R3RfNk9Xe6nZxvKcWjnQkgyX
6CN/yd80+N5H/Kkcu7N6YanJDBUbcYE2Zga2ir1rbV4zUhKL2sg5IbBGlALovWIpv/g82lW2ZEna
1tRH2Pn2yjpwFz3kvIAGex7/ejQmDFy7mUHRcPAQzalwSLPtYhK2fGvv4cycVma/gOjUrrbZd/Ut
PN0tU5V6di8ELDWkDnMk+gLg4FQCpK83+9JAC1cQc0wqDIXccOIuGCCSEjGEbX5Utt67PfCGLv8g
oYzZfKEyg7J0fiMj1fEpcPf8/zdCkcJl8NFHjzTu4wiJJ9CDO9o9Be6E/mWyz9i5dfKTcY9pQS9C
WfHRmDD+RkoMhFbl0Q/BZXoCo+AuLq4GL2rk5dmum8BD0xyE+Gm+ZVGNbFN5JGV5kqlD51HY/Alo
ohCipTzCfNOJYsAZUtAJyX5ztvQJQdLXkS10VOZkK16KW6Eq0spT2IlLBfF3hUcfoIAW8li/WEGl
HgpJeCODXxO9vRGY6/nSo0kfGcTrnDWLgBkhrUD8jDCbYeob5WsBzy6svks1+NLQApnkbyh/bQGd
by+hKh4rxyvGZZm8svKUaw9WqAyZEuuacq1I3YO5Vmn8kIENPkcZD1X6GzURZoud4jItpDBVV+hX
JYYbLmFx4B+Lx5CdWvdolo/YcMpheiVqkXerY6hTMbl1VP/K7GIAn5JrNGC7BlwTEIMysYgRWBuE
P/f5Qq0vbCW06D7UlwFMyIql7sgfD8KU5bA7LW6o4aP6J2ek1pjJXI6ZtMXXhBqVvl4DASrz9fXY
cjrm8hrV2OgBbGHfkSIN6RH96MWjZEqVb6uWdbmBtW3fKBuOSOxXwtT7mB/WJMKl+9LqdJlS5lf5
qe1PGqSUzEYIZVonoSXheos/nxXSbuiJZ1WmQGnIFxiS9Hs+7khqMXVuA8TsPYlQmNnVAJcU4ybr
NjY69RjDBQKf0ZPPG02CcFnPCgEBsn+NhnsQ/UKzNvjfSClfVXBWhXsoAUSK++IpSWAHXF07g41h
Sa1kT8bkQrftSEzuX5l5QFOk688h2TLkqswPxdgFRItfdPVoxmctPFnjpy4B1BbaeZdyyMJBdd/B
gIkgiA54t2alEcpMsKlcHb+2m7K8erTgJdpXPnFqXcN/5dGKrXphXceYtsioZuyyyjk7PNe4EX+t
kDSebHFKNQbMKQe9DrS0eJQOLiVEp28BAIUqYkKy7ACCyyNUS0zB+nCMZMf0hnlkPf36mCD6bKn3
C+4+hVocZ252jPmS6wrZwcdo/Hj1pUgPGJJKLIFACmERV7KDZfFYiweO5ty9UwDgFHarg1UsBtFh
SRWmr5FSSmu3jBFcBX44As9B/HIlRqvFQ4CXSF0igSroNWmhh+S7sI9U2cR1OE8S/Ry0j9r61cdL
3lC68mOvy5FsHTLsLTuGadizx72JqCvcgWmBx2JPpK+IXoSa1nRB5dmTb/Kwp6pQWUK2dx3zv2Cu
W2GDVjKfBNLZsc6P+J1TCYUnlJLoVQ0v/JlqeG2ro5HsImGHoDSV0Mtso/GGqVeQlqrA1B/B6Qap
4jotFo20rkAFK+cR+2h1HpSV2K0ZHTeHVuIQ0dZW7qCXKdtTJDz6teDbtY9Ddwlhqx1WC4Y8Ccdf
zQ42tlOUZu5So5Ou0r+4+xCtD1c7c6Vx8eGD3RblroHuIqgRgLw1Uy4IL61598NLxTA2WKY/orGq
yLYw7QlnbfYQATgOrlbDoBH3OMcOLecc0AxqzBD93Lg05AVuf8+G6aRWBAuMeBcObrIPxh2f0ByW
AsWNpX5XeE1TiMdOHx1yed0XTJBn4X4atW5kyQYSFaR/Xr5M8g0aHxcnwajBJrEnobIMGb8k1Gv4
H32svOm9+nZjBu8Ow1nvBO2z8d6psAWw0urHUX8hayFaFFYPenJmzKsA3Zj/pUXPCojDZhprN3Yb
7VgSJZB5+isvIw5FsAYeJAHrChmS6oElA0NExfsCz+KLJwS6luGY3SIdUEsuxZHJ4KoYb2pLoPcW
5I6QP5ns9P83gsz5ZGEJMcxA5zazGD9+NfFJUNdWfI6KHb5w1m4ricffWONqV21Y6FHk8K2N5bmS
9oa2TOVHkG8RUOnSZjF5n/AxFPoW5iJlnT4e/XJv2p64R85StQuL+CRqooY4jwDCGJfjKtR3QgHw
EBEZT//0G3nZCeaMLD/5FUZCVnyEw19ZvDbqjYc9IPQvARYv1lgJqJ+uPqmqzd9L3GAAbKwrqomi
vTPprQYKDFr2o984ismMnbxDBCf9qsgIJV0zla+CpyWSDL2B6CCnGPw2DK7icIc5giyKnWIx171y
JQTRtaH8YDyRuJ+VtwK40+aA9uYmWGAW58zkK/pmh8uZZ9ENN8jseOdcwkeKeQBcEvgB/At9FuDg
D9cLn/lkSNC3+u7QmeQGELWDGDn1p4LTnkWw+hdk22ZY7tnkAImdlEW40jPwO0wkFCTfgIg4hpHZ
w9xJ7ekAarBXBOLeTA9TewjHGoWRthxBCnqfkbEl9AkoXg8SyrVNaQ1jn3As67v7ohmiqQR4Xj6B
giXyCqSSwMuAYwavMNJnL3LadquhthOtq8XfCWUwqQzFQnlTAVrqqc1W1FTIH6zCkRAy+tZFr06a
vnRjm6I1tqjYV2jjuLH7gHLdRk7h60tkOKq4RuYj+sC3WIXsG8pEcSGJRzemh1u2IJlEHZ67ADzo
1QNzrnEFL3nQTUQUqFHYGGr4ohBc7hZcUOgeXONq+Whm5pj25tX4Hk0cG3K+daMk2+exh8TAYDuY
DV9q/b1i48aYGg66tUmyE9jRTOhgO9RIgCT97onnwHUXvtA7G98vAdQjvG3Yp+c/OtvHgAZLq5EM
cUvz4zMnH3KBgphtBEMMv4QnHYctSAhNAoQ1F6uvCil4NwGVff5RM1Biebuk/A3Mi0taGg7H/GZU
NvyaaIoHjFEYuHYVf5j5th0/AlyQgW3sLBofLgsRDJcksMzpGU5KlrGAPsQeyAc7sKv0W0TDobZz
CgpvKBkVoF3YKvU10w8m2sic775nYtqEylrDn4FRO2cEGlB8j8E6BP3ewZaC07kiEU/Z5xJ2gvfY
vf36oMhfofn0wpgI4FfPwjpXkDDHbIB+JBHX9MuTkokTzRbnaKBHQsMYyi6WjWarcSKzQyMeY/oZ
OkOhXbacBGpzT4fSR+DEUxgGdA1pQxvoA1oZvgT5YgFa858ST3ucvvAEzsIQUq3CAImkBL0gHHCi
vtFilmw5BOZMPhVEibTIH5ghwNlUJW8hquqC4nmOXnrmOcHIfZIa1ULMHx2lYtN+jTnY9jx6TDdt
OU6KHkYujGbZhxXIctkd1YXPpbhLfeLUDMSCSL+K4kHqtBKI85J4Eemmk5PaXRR/mw4TQWlRVTj2
wJ6yXtXGqyuccvFQ1p8VVzTDM1wK6XxKfAVjwVgdXoj8JzNlaFneC+KJ0o1/lSxHZ9xYaGdKXbP4
MsqPkQQGUn1NdHlZr26BjZYf3LlJr4HatPmOOecrC8KI9CnV13L4S5IfmZNw0tPI1q5LGf48W3Xc
KIpT+Vy4sAdiUrQ1tuYVzhVTR9COYWSGNltSCFF/jLwUspdvOjQhQv3b0xuTFNHy6LThsQEIm2Cx
yJnFyO5vF1t7qfmVYXJ17xq5Vk7nrVsPLTxmJFoU+ofoXdMcpBXuzmKEmld+uEp1Ub2Hj5kPBoOX
79Gl/oCv71eAZVz3J1IOovkrMAjwyZGGDVqqR2K6leRTxP4cBMyoCZzJXlL/49HDBNWLV3Smen+9
DNJB+4irem6xU4NONLgXQr9FlRgbvN1jcR38n2lvxfOSkACWq9ZcCK0NYn4gDahTGj7O/i2yQrjo
rKFUHKwpj/yAwD2Ufzr12qEda6ubAsRbYrOeI8DwDRusjFhRT3eHHkptrR+T2IkF8MwnPaSs/2kB
kScgCmI0mq7pzwCr5Kta25OzvchI1xBN03EjMhRQ6FM2iVOUBskXMi94AF8Amxu6Adxz8IL4FgwA
OiUGcHVdRuR7gaSB6xbuRlqVsf3yqjUYOJneiCI/cH9rJSOIkxw9k0epAAwgIekJbKHcyUDLlA6C
o34QkXvLaJ/VMFoVQoh0QZjDV553BPdy67GOTqHxpugZXP+8ipDCg8wMd0m6HUhPrdZa9pnGGuQN
sFy7cVhnzd4IzjGzlAFbUETrxhcyAZ7H/jF0DANjHo3T9EwEE5i07hdl90t3AhAmJVHqLnF68JwL
4vdY9bPJfRuh6bf6hyk8XApiZTlk31IZLmr5YQwfcb026fD1j3RA8Dx+BhUgvG5vRDBpIAYOOWFv
3u+gXFuwSXBy6tRp4TUELiMAZtMhN2DM4yAeU3w4ET1cVypHI/qr9HshX1WjRIWe7HWwW6o1gafo
MuD+pRglCtSFgOFWbjTYWbcfs2gtEh9DuqQi1wuNl6RKvhsBCSIpwTiNWvUnZDbcUPlKGi8xfjcS
qSX9r+QoMyyfpIJg0YDZTC0caeHf6H67HGJ+9KVD1yDAwDe+3Fxfi4PJ5BC4nPjWkx+mxcK06sKO
T5RYqacbf8oHGHhwCSjwtwW0voilGCJLLukAdaC3SJn48d/GTqj/DJOqr7UuuX9qsk00XJT0iUoV
Ci0zP8PdhGAdog1q0apH9/KMk1VGxu/4CjHdoSLp9EVJeATbMuiLzanxnUK90RJw/LTdtdNXPdoE
5Uwydha/QSOnHGl+fyqNS5BuZPc6lntFPHiQowFmSd0VIUqCnkc4A31d4qbRSKo0mIet+7dr8uUD
E6Um3MrERxneNk9IqUk/BGZg7gIo1VGrl2Vd0BKQF0R7xmLQhQ3LdNmFV4R5YmdUMJz3jKjTRltQ
VWjM9ytjbpZ3QkAq0RHRH1srkaWzvg8H2MnMvLeZ7ogGIohHhp+uoJh8rBKBHPVrjIi50NBPZ966
VB3mRCOgbekCDVXplzFOEWshshhHuKe4tgjlqrVLhtGaRUd5KrRVmgNoWBo9yNOVpUzSlUK03foX
1eMMfgYfEJWxROBfvBT8R6XZnsr0aC8yTYzXHiXBADdaLX4bEoflrakdAuD7ulOK93rYjTFV7QGK
WoSSXCe8XN/r3kYikgnfByI7zK4SmZN7wqXe2SAi8ZklKgUnGx+d04+ncuQXkr6TDsyehfEJMPG7
1eyeZJbw7JEGMyJa23Z80KW/Uls+MHRldIbGueieARW2W5G8oTVrUTrLGFYKkVgc2LdCyzSY6XSD
bsyUnKH4JQzG7NYlyRBcpGbyMe305GYX8zPkbBxF8aV19PE1WzCJvyA8ZQW9a32Q/bc+8JRoLzP9
TpNPScGs5GEHjWy8MQWH/yB4M/9oJQWxGtXKykn3K7VZhjzaDL5HhgYztF9x/8g7+E8ALYOYKHMP
GaY5zBVXAqrIjVADyNXgrjeI7/rf2tj3lkKcJhCEETfKvsOgWOsySWmMWOJnxqPlISGRr2GcsS0g
kHrts0LTzJLW/Scff7uIxlBDcj9+WQZv7uTVYPye5JN4GWmAyReB+qZE4kTAxHg1LaYB5om7JsUN
EpyZseXuuePcKqpH2GvgdShJUZxkECj1GiwvUQEjDnwPSBH7aXNM6diA0DMWxc+YTtm25a1KT/hg
SKJN7CFY66It+Xej8XG5stfFguTrEDm53sZjAOdQV24DO60QX26uviW2yw0y4rzaI56SmMr0DX8f
uCOeuEPbmFGVCUf2Fj2uU3z8iK76lceaKULRqNHt4b2QBNgdTA8LZEALfFn0W8i5TCQT2H/5EbHa
+5zzFm2tD2awz5hi+mzn8zmQN1tEVwgYAJXoBSnctNBFHU/N766B3dkDsPeu+C2bK/Dcxmd+UfBk
MzoDiGfGjEv54nKIvymZW/g34oINOmBG62GyIknYGjUCXaeOboB9WfSd1IgHcetcmuhbc5/NeG56
Yq1eRbBJ5K3cnzPhEuX4M1nycLmFMBVFl1qVrrX68mlLW6DXAqLKhAQUET5RaYxLK1sbuXGztAAM
K2koIsi75B3dDYZ6qPYRL5PLx0asze0eqx1FX75jEKhYT5axkfc2AGbh7bYeFm28tzOSWy+u1HwV
GVg5J8emV+VkmTI3EUp691gy7RBvbQLeCeGUpmZb6HOBo6UsKaqFb0EJxqeyARg0I5nNYMtKAsSu
6G2RMXEOAKmryOFu7AIZmcj8ghqcahGfpkopllCH9VysFb4uXfy1cI9jdPRcRyHemb82MiFTzrp8
p4OXp8BUrp43taEfErCS8Cip6yxkUDD+5KiEh5JZBIJ31KiLhYosI6cBkUMX3em7EoEihjsDpGVn
KnMjJFEiRsgLqM9bGiHLD1Kn2kHeG63x0vgG3I5+n5ADbCgZPnC9AlpefIo57NKq2Ij+dFXiaHUp
jmD658K2nWbVJUV/erFa5EmnvvqogrfQTFUmv/AAOICFQw+X16CcXzQlIKxPNbtjgKNf4fJm1VL4
WH/BE9UfafsOyFRrEYWYjBw7NAgCipcSCU531n19oVkyu0msZeZGau2wcWrLibgVKPLEb0xFm7Ta
C8O2Gp8KLh8Eua7y/3AoUbvzb0frO4rXkgBFl9eJxidgp3tpAXBSzTSASkK6nJjuQ2JQrcUvPdnk
5TMptjrhL5K1Zh/Q+ltau7E75LljTjGjwnPQaEw3Uoesb0euUxUwvuaqKV/T8dome5OMNVhYLkmw
LFms/qfxVDLumHhGh6E+koVa1ltfUtmSTieD4gU3qA6zCC96hJihqogR+x9ZpCwYEXEsV8pPkt/b
/CMfiY2h0s+hQ7eQp0s3QBTcMFtJZyzes1No5o/hlLGAVbpXNnwGnr4QvWErluJAQFH9PVoJOkB8
Np7huIQgaXz0KhDk6MyaP1rV0N/VoD+qAufX+GqK5zzGi6cxBJTjuYalWTOvkWC3cDO8GmA376As
wJXuWWNIM3g2wPvNmbeLqVotzNYF7WPX7AHg4Z06+xna2z+/wOAc/rQws7Lh5hPk2AFI71SWgltD
/zJiouFXA7r3AeBvjc4TUH+JrSHN3j44PQ/3I11Q/gFABasDWjFGQX3zW+CPHuil6uBoho8ZqUJW
S/TaZBIFbjRcUwRVUnQv4WEHqr5WqmCD5JgBUc7O0k2uWkcJTAked4+maGYrVqlBdU/yL1FhJML1
buKgoNbiO/3/5PfxstWRLwTop8zmHgaXRn2O0K2ZCggxItqpMj2J/Z5jVir2KS8Yi0IBFLSI85gM
PObWhFxQpInDFxhNod6a8ZsoenfFIGPG5Lgt9jnURtBnFMAvKeQ9MO5EGAPfmJzONM4tO9BDoTxN
N5yLRJYxYvTOUwUo+lfoUIteo39G8MLroFMaFqcq/+3R/qhsDMSnFLBLfnXxz5iSTe7tUvOCZIU5
hEeQsLHp3VVY7emOKjpa/a6hDx+TkEC9D2X8JqUmzV6IqrZKswksNk3tppGOUfU9ob4iQN7qr4fX
Q1CySXlGTk9LWO5Uk3ny3ndHYKfUeMouhP6if+O3kgweoQVG3EXbr3okR9lbF/dd92Wg25kGVuuO
w1i5ZhoIX1438jfl3cCSkX3NBLRImUC6OYP3A/v9sZ2yxcQeqo42W6XjVkyvyFNTbHsiidqLLLM9
0AbjCTMzpZw/E8o1Z2kWX1vu63KY0BI3r8Hisp/scN1NkebUfbqwFLsLgoou+EPP7ufLme8R32e7
FZljxH7DT0a7WUg6rlRmN9CGzc0qM02IDp9x9szJlzK7LyAZhEZwILUCYwPvZsXHVN2F0S5wD13z
FbjdIiESGoW8zkSzqd1FlT7ihnAEFSs4flCTpOSEwHaZ/7kASF0BBW+oHjIkGgr7psH9mODaNc5Y
DVFoMu9xjeIHT5ispMNHrsNVRItELFAdv0rrXpmfhlAcxArKAGvrSXwpMfqsvJs3fEH0Iq6IaIYo
P8MnUZoVfQBANd9nTs2sthF2FSUFhhBYOPEiA0OS7qrEI4cW79oUH5ufW9J8mFUm7ZeEUp6PHo0v
BAZXOrfKw6x2hkV83QqTBa5sHWNC5H1iQyBFRxa3KKCwQq2mTsECg1fuVhQyVbMDrdNe9WApt9uO
hwbpkZGcxG7T/WTZsfIIDDIOscsrsym1tate+eYzae0XCzX5HsHQ1+dhXK7kaieQ9uBjUJbxXRj9
1edPU4spTx2IeL35r5BAhdhxXXMFImpv57FEYjD+N1W6MVTnZdGWlXHI1PMUzjPdvLnDdZVqf50I
IMb8DMoT66jpGxqMrQSqWqlvRkbxmzDZIkuPn0hsXzyPW9E9ULJ5+rZzmZJsxIJPaqer5JYgFoSF
ohLeeM15k0QBQpoA46+xsSQZR6OTbeC21xAju9GRAi7/6WAw3QlvU1Hnp81MddWFZ7iEJIhzQhes
7jP3L4L6sORL5/EwhfJcbBZwDolyEPYNYk7s/aski5aKauHudZeJfLRc+ozvmIRlzZROpimv8hI4
ZesiGidCtVOWOUmQ5hvqzWYEoxDcctwwqChi856wSgbv4qunEQ2HLn9ZMeXSRjw37smUgTIAvBqt
i+zylWxgn+iMlWJ/y3K9AZPpnya3Z+3/yP6HlTPa8qutLOzC4ha7kV1CCRWGFRVzzJiAq4Q9swH3
yh9r/CtfAj05f44qfZIhoHZHxaS/+sfReSw3bm1R9ItQhRymJADmTImkJihRaiHnjK/3ggeu8vPr
ttUkcO8Je6+dfHbIjmgXdBHY5njjINWhiYblyphHqR3yvD9ZR5DzbspHLz+L7EtQTxZieNm/lSjF
Mlfrz3pDaInkmCGEx8R35dG3LeDkKrHKon5zW1/ayEShGuzQwvanItZG4YxNpwtpJEiRWXBGi818
x4ApsqPxIWNrMKjIJNwsU3NJ+tSWGPWIoADybVsd8/FisJLDAolZdu6Fj3ZI+DH0QO8XcuacxQlo
aJEH4SEiMqMhWwAABKHjUAxlzNeCttRIUDViMsOlowG0aEIYFlSVw0RplVikTSacONz2eIL/FYax
kBoAkmntpgWtsb7pw38mi/ceMmBaf4pMa4rq3vB1F/c+fqgZe2djF4mmI3nGAg61O0EDoDFK2XYr
4Ln8jM4U6djc7C9KVDQVaQMhDZ7SErKL+A1sWcWd3NekMJHXViMs67WRBXC0QQBKHJbgnfSWhykf
PlLlpVBEFXl0n3WFQ6etZ4EFWgfF15aF9Y1KctbDzzKGYgj2CODi6lNnB76dxj1byMTnKWJcVWfY
FLcFtomAIfy3r2xidAkBDt2x3bReful2hoQ6+YLpTxxeehTPG1kSIYBkLgp6SijH4po2rif6hi/O
6RlZC9FVRPhpHuRpiwsv1rGIUT2HF5kAaApo5HWJk4mkOnxVxZqf3fDfhLNNk0sYbCf91PJBQCce
gkjAJJ05JhZobyuV62IEsMreBj9G2X6YIuBeKi4w5Xss8SXo94AALR4Kl5I815a+8pDStTacBmk1
WhvkAJuSZTBHciCtWKux6hBUZbEpmNpo1qsp7ARQb7etfFg+OIO+h2fhHcII8hKjfxFVL0Yb+uAO
DU3Oz08OjwVwh7eo/Su9T7m/6y14E7NeaemvpG2bAljPWlN3rW6C+iOChTENkjQMKR86YjSEGmn0
2anAHcqbIDwlbG3BcWBo0JufASQlyNFMvTgke+WJMzyOVm4f5Es9fk8VUnvW9RNpQIVOktijDkxb
TrFQFPRcCjJ2Ck0JNP5MdM6GP6s7pxNiFASvQcJYbKeQmS7QF44zICHu4fYpxKFAClGQgkfSYaSv
Bw2U86bLqwbVgkbMgA8W0AgQOXM15NpPiIY7+vKtQ1cCvAw/PHKnBfmV56+qvloEKtXetqmwUDBz
N29K/CdoF0Ab5NZt1Mx7VZKyyoEVtjoUttl7GDGFwL74p0MESOXPAG1NUr7T7AOP+EPhW0r9b614
pOiiLSpsn6UrI+Um1oiO55lSNnmKUqZ3c2QwfPgWAZDyWtMIJmF+PJK0Mt4Ha92O99T/66ar3DmB
dtCsXSIraJDkyGV8yGinVZtliaJqfLTjzpuQv5pkbX9rMKosMVk3jOD78ANsev9S6vMAPKP4lPNT
SlFVrKSQxNNL1V6lyliUyqLl6JZuSvAQhlME8pTKSu2cXiCPnfBodokmKvkx+JzC+5x86OUfIkmj
UAOa6iYb+4yFLdGGRx8XZzb8M3pWJy3jJhCF3TbHfzmIj2rwnEWU0UAlPwkRKuVFZYMadOicGN8N
nLR9cc3DWfo0AqJiGR0iz9PO/KKuY2zFcpmf4ixHD6otqB7o7i1rhcyYremRKhRUAY7UKKI0vzOO
QojA7G7AijDcBN64cje7oHHUC6RifGjav9i/pzpLok/Du3hklgK18L477jxdRkTQ4T1ribroH2p9
7fZSvSE0GbDsAvqpnlhsULeh/2hYnWbxNeuYuqQ/gfTmodeUj0pnzWxAuN62wSNg5zx2J8+/BcFO
YSJgxg/MtFBjCoMcOBhFzbxEr5u3jMjfWrVAOXTZ1fRtlcVLJHai/GCz6bYjI+2VyvQM6+OgHYby
UWZLKTuDb+8KR9bPNBamuR+sl199+cKfpJziaDeOKEzcWTsm0+brW7ZF83ZDYqon51crf+klC3lm
YiNsusggqrlC0bJnq4trEzRIR1o3U1/ShcfSzfMbzIjFQLSIaCBpBQScyQBG/M+yDk+Nxoulbgxh
GQy/gZsOC4A+Jy8+5uK6vGS0PLMSulBxJtLUOTUy1BiDDNGeHat8acsqHxscbgfaparZcvOBOWMp
CC8qhFnhkM0aLtE5EF4Rf7IrQMsGBJnvF9dwQrjy3wAQ4VyznewQsvLc1NoRgCjykXj6yLJDaO0w
UWcs+shC8DGz72hk03yfsszPURcpDzN70NLIOfTrgwx8nwMnXdfKil35fLSefDiQAZfE9GXU+V7C
cBFpqPDUhQVvurX2HuveMuV1sogfvjTxh8hYItFPenTuox1PvzvN/NZlAcxV49PRufu+EvHKuG6I
LvkA8uyY+1s/WCuEq6j72RwPgxOf6eIgFOu+d5Lk0pp7yitI8MRGz/waHRZVsqt7Ptx/Ggeuv6Q+
9xMnQMmM4yfDq0KWsOL4aIOZQss7Sz1l1iWFYEsBx4GvFCdl3PXTtk8ccSTMwo4D0Mk2zNq2uyo4
BvGX4INFVxEwa7OessoA0npqoDH1FIuXSdALBoMNYV2IfJA0e903QwMXDSYDwjbH4Lhq5U3NarEu
gYou0n49WojP5OXIkL/Wbq5RbvPgIcMn0gquOhyYN8XHsMvXVNtp+rARnQA1w/NAOfIrFSdLVeww
fQTyWUGGFZQpGfA8jY1Ttt8SCnBARD6WTF8WbVO6D8o/McETZHvtCRCbxKAXyif+hdto7lOVWd98
l/p7PnZ9sGM+b0W/JtWhZ4yOMp5oUT6eTHyw1RlAIXf3atx3LPrMAV14vGMkVWgno7qV1p7eEQJi
hI+NGp+ortx4pul86A3dUbJY4U418EAwkGudiZ96Gljv1ZE9cRDgfk2IFGdzkJ+rHzAuElVyGGN/
29WjA0sIaYoeHsgHaTLsIR9SctfqlTFQsFfnqidDtXGn8hWOhdtW5yFA9gRMD+knfxXqhu5P78kL
sV5cFQx6qnlLycOrcPeQh2vIjosUA6hHzVOrpfT9NPPe/HuZ/ikCcjJvrTanun353nWQNzo59j3P
Wt1g+2I+GHxW8UXC5CiUj7Y9pOjnpREWn6N0v8MAacp4CT4e3G2ZnkKoMDIc8ihUbAU7lMWBT5Uz
8lEZBVlk3isuv8GuLcLkR+9eooaldEPH3osnQ6FA4+CdS0MkxQM3gEBX5f/BIWZPqcBU//KnL4IV
xenDDx6RdHRHVmkaNpNY3qT1hJQUM0unAgc85Lh2mktanRteFkndV/W9pF0g/iePDjI3UvxTsowx
IPp1m1E/z2ulGhuIOfBI3+rmNIR4tpILti4+RA3b9AolkVhCZ/ry6C3GZCuhdJMeGWEavZ8vBRbi
qQb6pz+EXxlPuonODp2p9tGyXxGj1tW0Xz1gKGWzPXJYcC8C9dSUt1jU4L5sKusocYPAJmXYlzD4
ynmO+N0V5NyGi8f075KF9nplGdfJZOHD1LfSIJmgC2aEBlo6iHM7GYx12p4gW4jdNS9+Z8JiAEUN
X1X+kHDA5+Hk0u2gDpNwaoUc/Oljkj6L7tYgwZY2s8d/bZ1yICUxSgTiqPNVHxyArHkc70X6itRr
6wPTfGTBqsTXRCA9DaqmoPpx7SncKfoeUA7toJqQ+BwxZZdftYIRhvma8StgxZWXVElmeM6z70bf
puMWgEkv68dB+1YHOCkDIjjCJn7JukS+QOBSIv8FPJK03/OiJserOpAfOx+31yEAlqswhhqR/1Au
G26SHQK2N2xOW3EXSwdTH9csF6Fu4HlHFQpCijPL8i5mcCuLdxnbZvVVMM+Mg/WAYKPPDJ4KJA+H
nLxbmgO9tWlgR5HpTY9mUbeViZBkV28vsbSrPKBT45byXyLjlB22SiBmeM3l1Rx9K+NQkO6yjgdh
Vvxa8jlm305foaEINn3QKLSKKOAY/EiQotqjVm6tqEVCf2oIVmsdUbkk1YVxRk673GovTzpAAwjZ
0GFGwiEoM7piGV7tc1TaqvfMrINffBbSp0RMmXhGZ5Rwr8UtAm80ACv0JIq59TW7ma5G5zLWZ7AG
KpEKR8o2SXyJQRFrq0YHu4ISQvmIZpVHlNtiuFqIw9pD9KDx1ey4hkKRcbTblm49bUddXGtoDo3+
D7aoYdz1WlwU+Bqi7pftc6GeKuyK07X+x5CZ5jdADqzsxeGjUfk1THQN9Z+RiU7RPWVSl4LHmPZL
OYSIKOBZZao2vhuy+mazFbVTww5nFqwLBqE12V5u7x04e5wXbGDpNemE1PCYNecx/Ub8tfCLm4r1
hSeoa6xdgW20K0M3aIJjMp40dpLVvKaUbpmBjX0TkDcCYaj0v8d5RqkCEhsBKWM7vwYNZEC84taq
Y0AN4t/75I/F6eQKePE0cVlgAuLmQGNYLj0ZfBHn0wXv4dSf2cgRxuT3bC/cuIUe2Pa8Ocyl22GZ
9QGulMCtpY1hBFtYM6p/SGQOjexR+F+j8qxK5Od0DO3OsIhTZPkLY4LDCyUfmVkPJDJFhp8bnxUa
tY6l24CFwuR4EwixZIRhxpADqVVUnJ3C7BdYoDxokcDVBlM1n4WICLzWZMKPbYfNpVRBqZFdKqMO
lp7EO1YzSCNUhqDeSdxFLI4gDBEN56/YZZHqGCpuo7zTALc4gqQw2QnT77xWDtpbfqE5sEuLS1pG
H21UuwptPaN7pTAWLcqfiYEDEkIcRzTO4MyIvzBcPX/nXN/owAj63osBcuJuqwfGXkWxGTLdneDu
NiqdEYlhuQrN+BCOGxEycBqwpMGWUtEoxVGN+BTlqHGZLPR2QbZO2GMlulMK//qOYkVgKOL4tXKo
ouxS6f94kFvh3KFNSpizsrLyiz+VyUs3+7hy1oUbn2CStPxM/JbYGbY4cus0FXS3k+l7biB/18Pd
8F7oyWJ6OQJtG2OWj7ohLhS2IfwUgrLpSjIFGluvTvNPGtMnKZWwFBr+ntzF4P8UiY3CH0CWqN+q
YxS5Ukm0Gz10Xs4wohYrjzQ+KuMvVS+V9mewoJb9k6r1i/JqI7mFDQgzPMhOwMUkqHqhU2AegeDC
fMRlykDj4zHIr1osqBPofDjhbFIvccwHxyxfsnGRKqJrhYCliVQa2MMgeEchM94kDwep4X2reFci
GBlS4u2iOkB3O0tErQ2xXz6mB+TSGgNxw1w35qHw9zKxfjU0fvj39a33PolEIxGDgUU0clbKwGT0
ZTbXUCpyND2g1mTN25jkP7KQJvZwmNB4t1CqGOBjr9mLxT+P3j0eMCXhdGRd7onLXvHcEkunzkNc
ywwCQABxJwsjEvDxR2vxzMcoh8r5jUHOReM9jq8wOfZ09PJ8mhFqxg4JYdgp1R7BvJQRf/IKdn1n
c1904l4m7JTLwwIQQ7CsUHxKenCxiKLYl+Ss2SBLmcpCJdUI5h1GurRkCkKywxGFidqq3ooDB3Lo
k91XqowZXDfJYT4RoFG77J9f4sQTugx6UGk9IjScHhkcokz4VqBRpeegek1dCdv0J9P/sWPxR8vJ
oDdO4rUziOekOO41jA97fzugdYz5jMtuA2fLMQKmN9k6SA+lxHxd+whKNGcxFMVWgIYHFFEaNyYH
RMG/ruxeSiqhPHkVHQUUCQnpsR34eYvjqCV7E5gIMeHjteNxBlrUNTtD25gT/3SDO0NrmUZvuSLb
AU6HO0hORYyhFQLuTuV1Vz3E0EDvVTtVezZ9pF/oHpiRKPG9qvj0mVdtZLMdD2ZprgS00R5hpjHu
1Cxh64U8FIObqJxFEWfbujMIECas4K1wKM7qGnIIFHUndBa4AfJtwIHTuTZnYXqb7aFYF3jAZGHT
B7OmYAZwH5XkkhqyW1NBa8Tc9tM9iE9z0qDOhzf6jyh4sylU+nNjMaSElwoCxX8ZlM0F767feiTY
AoBkkVLBqBRx8sdL/psICxIwXrNoc2gcXFcln115VIkrJqmP93ReVk7GNjS4Jyqbk3rkf54SosiN
epF0spNKXH7egx1aWf62s3R437eQCoRDrb6q6XOYrvixNkm+6YoNdvf5+8SpSU8ufQHwXmNeilom
Cg41dZuQA7TEjlow0kiC89RihFXuHSKrTsZz6HTaifFnMA1rXT7MPAq4KTE5oP+YqHqt6NYcxmq3
xk/8SgJrKXrr1sQw3XhLU3RHbOMzQDdajTN5aS/GK6V6tNawTqoVVDlg1iYOJGhqjDhMi8QWfYsv
xOwus+IF0Rrg8miamTKarr0knAj+dy/fu5YTH3b6nVaNTVJPL1RsFAlaSXImGymwUMMRZF0dkuaZ
TiE/FPKTW2JhxQttQ98Udldvi2abKZ+QzXEAtN3eMwCLQNQYsGfAxbQYIpFOQmPHqo4Bh8nctjig
TZLUQ4rZrU1BZ5yw0oD2IlQ96Ff8ojwD44VxSnLElOF+D2L+gr7XwMyJPCVq/pqapS+Uz0cF61Ni
c88bCVkDWj/nTQfc6NDinvajHfoCmQVLxLtWRjw5UMsPfBkefYMiMPBUFTfCRDdo/JrxFz0pLTXJ
JAOGCjPZco0VxBq5mIbbLenZev3T9+9B2cOOtKhPiBJAv10RyEp8Uo8ylDSAfSO91VmAN6xraV2E
FGIUnyNMwoKgQWJdMJ+Fx6pweK21fO1qMtXMd9Xu6KKiCtzFzRB2+rCKFZdPM97hBPV6ZgTZuhoG
u+8JMhufeUv3TOiGGmhOiJJgyInpdBVii9pH1SEffCcgevyBsu85yr9FvA2xXYb7gneY1Pi+zmzD
uFKEt+JJTtYV/lsvUlylgE7LV5MyxVxkaDEMep/CRBf6LMdjKkFKZg/eYc6Jcf1E6eQCClnMczor
U7Z6cU301axiTrhRBOp2g2kLocJqcp6lYOWIBN78kYBe4xdJw0ObH4GMLJRw5nLtbSEwF4WwnTpz
aXv6E+UMT0+JsJMpE6KeGFuEbxIwQmqEGW27V9ksVPNSMjvkIPbav2yf5p6bZ/yFTizQVxMmhUEH
4Me4h+6nRZR87wf2hAPr4BC5EdvKPLjl/VsqUTFVIatQMAot8zF13convGRUS7YJqavDMiZW/VGn
29MVSm/ma+WMmUpit9W+Ss93NEl0Wh+Hpzg8ClRSo/9q4E+R+A5noWAx1aMTQElr8fuYfE/5PcIV
1ROXMk0xYxf+s9wuFXKp9N0FFW0SZIOcUTXHHdc2acePtJlZcL2jY76VSAmwcpQh/nfIJyIZHyWf
ZZT1MGDpVNKVKIPeLPyQ2GqGECBhOmQDv0mFvFQxVipLwmH2nBXtGlcNk5RxXVknpVZP03AUcg4b
VvRSkG/1yDjAqTK9vem196FQ+RmxpZAY5Uxt9pdHa1FBiDCt7QTYjEGGoAooJlZ1EsExtpS2aCz7
5N8cZwQTqlSfQMVqaKTirEsIFjYuSBZUPj7xwtrW8woFjzwE3QF9ochFvR6xrNU7q8Xr4vTxenbU
QwuiPGMVZZWkucCewH+dbbH0qx0LypBDfj3B0uY+hLsf3fTupw+OuYadUDOYoSGGbxK7Re8TdTxz
/kYqmP3nS6lfd9MIhPVIePiA9dUJQ7cp2HsCX+IRpZ5X7sI9xhG/gFn15rNgG2i2bs56DaNly031
oWEKFhoeXZdUbxywM54/Ykp9nKite1ZRwr8Km34LmXFX8I4w5+RKfts9G9n4Z9kE21ggKHZVcFhE
BbeEIjnDyOEQTjKkmQ/y5+LyoVdYWFC+FYDXfUo+xdBWun6xIjS6HH0lD+JAtEjyB/G3/1aS3I1T
JhIt8xcvXXYtIweLwMCZhA+HjuF6RHYP7CpbH0s6T+R18iqbhgO4eyEKt/lOhsAjgZxNpJpAroKe
I2VvRvYSxaBQFjB+RXZG0pbEkUyiC2eROZfQcctGzrN1VH8DM+swIiuK53QWfZj4XesBgoaob4tx
dszkrCeMW6IxReL/78gfgjToBLkI5W4epRAmPaJVvlnZwTOfHu2rlLNd3omEhsFLzI9UxmZ21lpq
Lbsov+KC1jBC5h49dK4pHXk2f3oMHlBwJrVhIVEzpxNRSHs/avurEkzQgnUq2uEhgrHzI92VqEDk
Sxg+SUYtnqJzT+j7hjX/kjFZ2Bn6MZcrtihtLXWFt1IvEcst035TnGBtCu82wTVu12v9kKDPW/jf
ZGwobv8VWoTQL/goEX8CKVsEe4WzdMvS7GaySUDbwY4YQxUGxJ8ABzapr+K1vSKGlMF8rSIGrDTT
nDlL5iS9LWNFzLasi0zQMlTvaAJd4xcDnrIz+TCP1Q81gUDx7IifTElZ3FMO2RIzkCVObXObfza/
eEj8nblqXgM5VAsMvh4FLdcmpm6u3OWsVwcAu9UNJ/xyIcaNG861VmfstSRgd8Dv4IwflummDssG
HU+6LX7njvyeederCtAQe/IFfvCF5CY/sGDiC0j/mt9/SXO7/mLMqjoxt8oZYDWyIyY5DlM35afb
JKcaijfJbigVNUf1l26zV/CUbgMJ7ZmbLw44ImRHjRfiFp965HZ/3bqqbey35J3bwmf4QSgmV3x+
xVM7PcXPodrUnLP0jTR5lCtPlgwl7qi3la/VD4ImsgABwV+x5g97MY5NsWSLZ3ULgUaRt8Re+B+o
d2SmRXYqEApls/oWhxXFmvQGrMN/SkU4oW719K2aDjci9dskOdBreDpCfRdXR1Bg8U5GfYNulDuV
2in+lTo3bEHWc8TihZZJSFlR03d4iJkY4JOpo0NZ7kOMSBXuLHSxdt2vIwWQ2MobVi4/RKQfJPGa
6Zt7It143xJj1enw6MgGcXsGsIm+pSdGuYuCx9HKARBHsuwJbgCP4RIaxsExf7WUJjDPOswSFjtT
JVYJq4T01oXcQpi+EKzroGu0wNEq2DtzsLUmn9UUFk3rJKR1jwIoovhDC7+FoCHqq+bdG09WDXQP
aFZJpepzCJ7NCiaaPMBtgZDFd2VCDXxLKs5N7EIqqcNs8GrMVDqfkKrs2vTodrhdQj4gTFLQj48R
ecceQjl0ZvPfMsavWUGoHhrpU6IyGMDCHmV0/7P9aojXUbCvsnv0bPpjgg0JwkE1XZt8C81mCE9T
9WIjl1QoJ2jLJ7oiOTuzXEgTAx0wE6IblGuGQpzXZJRizTNjldSEY8moudRuOINxwFgN/hZO4e4f
H1uSPkfNruLX1DOOomiqGLEZAXIZlfUJire8LddKINx6DNRYC/hpcoYVKVLzoSK6IrfHgW8Rj061
HkrL7UL5RsymPR9cav81xtuaWnvEaOGFpOt4Hcsq7zdD6WN12l0vhdFOm37OJJAj/KrF3JE85xEq
3y07UL1YTTpQo0oSbTJV3cjr74pRHtBR45afQW+cbYxLEXN2+h9WRzJsRp1U2w1uJUVzxgyeP8JG
Cv94wXmMjGxWpJrNj2jueIkbphRoR72X5L26+ibKqEVQ491YxHTAfeVdmvBa698D6S3mQeXD9cV7
TJ6IuS2pPqNrZx7y/hRTM47pZ2qQ38Aord1Z6SFVVn38z09+6cyZ9XaEy0PyKo9+yyzBPIv+XyWM
H27OYt3n62GIPtYfOAeRQ4MTX6YTibZs9AIXDOG0RqyxEEusjUjT40sG66CHTo+jZZbYxKGIjlOQ
cicGZ6GLytEqLP3kG8NGhg8nTJoOhdOkfuNG60GPb/xYKRmhZEDWRlCqXbmCQMrOnzlfl8wA8Zpv
kKotnaPXC6FCEmbpu0HDbRkW2g43ht3rO4vmathxtjDC32fGkeFpK+wGVCCypK4U7WZG3hMw6LpI
9LsStRxbrAsaZiX2IOQMUXEfMFxCi6An1CkBNGCmmXyPSJTMsi/xCie4Q32nIU2JYRxKQesPBlt3
QX456qflRJqluDQJNHVEtKs7WzfdnHoa4TPJZT/VU6LXI7DJproN3+knJQW+7+rpC0u6Yvw2X2Dd
asceJFdHtYZDHJvILxb05ke/Fl8kDQ2HAvxT62S4exmylBuWs/InU71ehkVFdb7k++u8KyIHXNK1
x76GUKkVfkWPYcE//1G+l8o30p0YvvaPntuDThW3kHeQQDTuEXKP9WUJTp7Oc7SJuC5cSmqMiOmt
9GwEkcjycXHsIDIVK79c4fHjmGE5506AqT6BnyTj1vxSYSkFvxKGR6yElHfRSu/cwAR8j/Z+EWoH
7N4l+qL2NNIT6YCKLFE7VMoyk1w5++XdhplO60YFO+k0XW9pWOqp22H70NmTUmm4oXYaYVZyRvfG
i6Aa6r4NE1h0xmuoFKQdN+NWLldR7+Qe4w1ujfZoJYi47MhYjh06w7U5QWJw28kukQ15Sx1GZEVc
FKKf1C/LFzi5NjLoCwJs6Fw86rkTfi2DmhiLpPbhK7jNUU+30Cdq5KqJR0FQlXeiD9lfQfzSqlXS
pLtyVhO1VgZ2dyGwLNAr/+y2HvVFwVc1kzk6YKUCYdeMZ1MLiIGP6HXeh3JEZLjMb5M4rkudZ4qV
q4RabUSgYhhkqhdwRlnEMcDjjy8cIeD4X8zTTPgaAr+s5eiPovOkoPfCxVNaTDplpv1cX6b+KOqB
JafAk01XlX6Ow0Gie52Rf0Xdfsg1N1Nh1yFB96bjoZXTe9QHR6Uj75lx3MXUeabYa3WMm0t9Wutt
x+tEm8IDD7CPbfBX0SK6okgkzAggQ3LNKGBiwRUhEseCslDGjRRCEiHbKM4/Cp4zeV4BoyYTg78h
fCsWGD5mxE1Mjkb3g4WnQaOh1TeVxjQLy50Y5U6KH0nx7sA6TCSjEYa42EAPUpiKQ0Q4iMBPVVLd
iuewawikZn0jevneiwtyJEdoDhPjgXnjdI+UyYH7dOrEFHgTfnBcor6CgK86xiK2EjF1r5nGdziA
DvPwbzaMiukPGGBxlLKPTLYdrNqR2pvLse6Qc1GJFfTjvOIR634/8mE4UfxH3yMIc4u8sbZ6V1xO
PdKBacjY9qP8Au/exeaSJQ+1xj+V8k4b+TTvPph/U4UZCyXvlYHYGO1Gq5d5hCS6KYLHqp2yTRvI
QJHRjGGHFmG3Y+CWUt3xgTaGqrEVK433ezzls5GHetr3pkvAH6nqkzXzQ5tp6DnQcFtUMI0CvryI
mUHhH2RcByZhGQVMNUkjSIDpHcnIvfoozGth/oTM5OyswrWYxDtr5LVAxdr6eCyKymWkjLBaIXc5
wweKuuBpYX0ooA/5SJxylhLJoLKow+/e44KOqC8jf1sGscNbvdPD0NFm86+M2DhgZk4YUK5th4Gi
juwKg5rBFI4T5maLWXqLIxM+GIqfzpFy3vZEWOlxgUMxl/CIr1RbKX5y5a8WUe0P0l2piVbi+PP/
zJDEBIzFCjOskRMxtP5NoQFyeG5MoJy0t9DoYIW8EkycOj8oM3jEKE6fWE8fWkekfAcMRgufySxR
52X4JOZkIfjfPGVe9RsrnFXpnJNAafXpQqCMTc72iIXF3LaASuPIQ2tL/MgyOLVYpjvddwW8gww8
FmYt+4z1iOcwuk05F3dICkTJW8pTYgtlzYptV2EmFBLTtaR7COW2y54B+6/8XWbGUhj+VP70NZcB
B1DIVR5M01KlRicji6bulbX/BA13PGudjI4zamYApUkqFapQbaOQiGHApclxxQolkBBE8Ii/cj3Y
qaw384mpisDm04AZkxp2Auiu9Dd+Hx+0Ya/gNJ9g7LIE2Yzwtut5CThb9EW3ym2a2xM1hVGXVz/c
dflWNSGxeWyNkT46DLzXHav5quaTHSZ6apIujZ8R10NuaguDRzhATzWy9h46dE49Vb2Mc33yA1sJ
6TPr3K25zkMKCrOLD4QZEpM5+6S/yetwANjl3FJJhWREig11J4fiJikD2Fa0mD0HmhnTVIgdLhLp
n0/5TqKLG0AN6Bt5b2gXJRTmLHMvpBCYtfTTOshZZrElo1MrvjGjlpqxa1BnYGYICZKqDEweJlre
BsasmFtXTYq0JToCTJ8Gy7Yion0kOZzviL2Y6or1U2TQpYdnzIIDD0a3abNrJK4igoeXRhPCk0Hq
rccXT9VetQrZJKn0VdtgVzb6f5WmoDXOBowZcnseZ8wCsQF2MIrHPLK0hdVkblZp0qKVJjeJUBCS
1AyAl/Zw1MpfIUg3LFmY3vVlvVRS5KyTJ8W2JQix3UiEhwwqbU/ZtxiPeJBQx2b9yCyBs6xJ2nvM
wnSllxh8SbtawH/gwzoZ167DbqsZ4nfYKoi21AQp2WmoY2Obls96KDqmGQPrMaHeKQQCsp6EqGtS
acWUx0ETZdt89G7yEHxnfvkha1h5vEKCySGspdjiCQocopBZAnTWv0DQV2OejXSEBSAaFtFiMr/R
iKAaNbGTiVklkY8uwcyrJu5+p9JInCTAviabw+/gFyxkYhb/6G3kAWw4eQRSRZFfW70FK9HHwlsY
SFjwB4miG1QDk90LzRJ+K4pqfbzHrCmMpllq0jvqjyUmfYHSEsVJ1xCvSY2VYHBB1knkKHQWS/wR
5R3utJn2i5cGnRwqQ6pSIz4MLO+RJN8JujGs06yisORf3zqWaHTQ1tUD7YNB3K4FvlneArRHD4fC
pVuwFkQ0JQX4V0+SscnDDRhNRrqgLKnNimnLXI/Kjo1kIwDchfWLdJ0wB6JLAgcFSUc7Ps3NK+op
sefNP1GiRXhlYD3OlGzexWOG+bCYQdgBwT3SnyquGjbWJSvNxqJJI1kX4HdifmqEjjbkAOQ8Av87
31GJKDjYZdJUy5vPNLLBYtW0FxT74sUEJRe12jrytmV2rAYX2KgSv6tZn9QX7pzAaYvRWRBIRlhn
6FUs7jFRwqkbAzezDvNNJn/MrSSDdq6DQPvuM7b2JtL4gyYoHyUFR4YajRAlrqJC/BLzBBVZpbtp
Z6KE6YQ3AzyszjWBQqRTVMB71hjMEEOGZv3brLUjS69CZgK4nKOw+w1mvpyRMidTjoa3VB9R/BSi
G/AO7DflwoUXopVAlxGOM7LS9WdQ3En7HvX7POybIE+QkltQ8AyEhIZWuqlJtJk44cX6GjEaM6Jg
XUEdcHyU76aZQybylYOIp8vLc7y9NeD/D7yOYfAsw39ldB70bU8vXuJCMZ7cVusoCdazbyvuUPME
lS0Um2p4RKgfB2TsnbzvGe4qzZOUiQWBO5V+mU2efriWMMJ2SxcEwC0dTtl0josfxtW1wqwKz7lI
FKoMrPlQkWHp/2OZrGv9qUIMx2JH35mDhKqw+TJi5e8/ps5jOXId26JfxAjQgGaq9N7Ia8IoSSXQ
e//1vaiK1/0mGVd1y2QmSeBg27Gv3r1coK8et3b0nUyEnfA3UJbzVHZAEmqLaNBnF3a7djkxOzT9
i5Xfh/lAMEuaIyy9Ace63Pfu+IZJ7LBPUx1SBtsS26NrcLZimOK7rX0JfttsbIIU4LPH+4nv0Jgi
ds6ONH26SrYBqjMS47GBUF6KBYFkQImzn450p2iX9XBCVxyYzXIgsYQIDR+9uLwxUZ4j71ImjzGp
xM0MP1qAmYH23ICCl9gIyST0yPxAjK+JL/x2iU4qkEvkP6twP4OIFmYxhEHNHdN+Rqz5MP4E8ZMR
X9v0MZ5CvG5yaRhPFQ96+WNj4tAuFekDdMqnX1Hy3nnPSn+yjGpJfKgvyesat1O5TxxUOMDTasIt
1Gnncv6atG3Sf9vVhyUfjeKqzfVcLpl45iJalyXUefRFJgzribMvN1X9GrU47bXPBg/+FAjWiYNP
6ZLxbREX3L5nJJAm8UfHuiXQ5Foo8mqOr+Yz/ePrhKYbs3psER24AKsEHNvxIURRYHddRiCcTtoB
HSOUKyExxk8ztk99vibGZoM3uU4ApHd4cUrh7PEhNO6TH501zrKwaCLiKvuAEFxTIynXmdBQP5L+
RsAWcnCEVCE9v3A9mFs1VB7hnxxzlMCc0dhbgOop/3DxfJK5WEJf7l1/l1I9QxltBT29NNRKw1Tk
LXWE6+mJxJQ1jnEH+UUKko45VU07AvPoZIijLf+hYRZBEe6MamXna1IiS3M9N50la9hwMsSQlDf+
3it3Zfqjc3JD8Zm80a01pCeHeqX4AEc5qnUZ72JGjmob0dYyQAWZzudEdkNzVPVddd9LP9u2dvjo
q33fv8diZZdXk4FR8vARgzyscVSBm+OL1fiuhps+PZKkE1CTuTSsQ8GVmnkiHZg/ZO8suEunaueS
46eRDuk9W+jKMj5jh1GSPuTc3HkD22XxqmOFMSlScBcMGosEsX7LDk4IrRgIuOeTw42MxTnWeXoO
AV+3Ubw4xt+6vhszzL3KGLqM33oD7WZq6vKwJpgOqgR+iTj/PN/PB1zEZByNJh+v/LYcd8p5Gof7
SD1JJOvP9gABwtcWhIRzKpRytEURPKuR267a797Nb3poHMseuVYprxZnOCxx7rBrI8oNjGUn7gpJ
g4heAhsCm0mWkIUVGtJJ/eFdmt7JL/WtGDG4D/jHn3EePRXPlbty20OGhcGkuhBne9sue/EsCJKx
kXxTXwMwK/ayOWntkzRJtdo1HgXArGyI8IO/JZHhCVfftbHikFbFINxHA6YADAhJHt5C/i3tnnuo
v8NFLjjQI8cqNo5gPNzN06w/ClIP5rl1Jon2DSgTUF+VkreaL5u646aiguPRI1JGi5H4/1R8/rr2
8Y7BFWOzHw0YKlJ9S7R93sToYUITorzOTbpLXR9yFPVXZsccONOBHGSAztZeI5vs8ytBj/JRgiKr
yT008AN0GHZZtkpY8kzxaMMzBJQL+H4IwGgvVZAiT/QXc6utKA6tFe2d5qCMCxYdx7jW3R9tGB5q
dvFV4zcHo9c+YMwWIALRF1JHXIL0kkJzt92H6T+X7jku0LQakJR4nrGtp9rG6OVDgm9Iy7xVRdYF
qvGT7B+lgp2DWHaQ36e3QL9n7UGrd66/EvVZF2t4FvcPd1/lvyMpqBwSIC3yQfaOcUsMUpU2bb5N
unTLsRkVJeFHt6AAsuUSPUT2VtkPtM9TG5yjKpEsfebJVJT/cjtxAiSUFc+TsOFw1k17DYdb763I
T0R/n86JqYfUQIG49otDKD4K7RkNWVGsuuBSguUOu75Z22wg44aBgjyvtV6vqG1PSQvt85dJO+nc
S1G3QMC0d4p3j5TnLrzDxu4bTiRZvx+0tcNE7D4AMlffs/uzuvXlV8ZD74PTwikQuo06dAVB2elH
aw50ZS40FgHHLSwVVP+aJxncHXvbtduR/DpsxUaPpQQUhySFU06ggbsVew/y6AljTveE6mEg+BCR
I9Es7oa94SE/Dbu5BKTdpOx0UXLMQkozEW1tMojvZuPM+5+11otNY+0m85ltr072JWa2PLQWuvir
2SCfKLCaVZ0DsaMmYF6PrE1yGVEp6V9y/BLPwXdmfnMo6u+NPIXxhk1gvu/DXSbf2N2SR+PFRbAM
Q/wK9KGRRTMsUPKu7OyFwRUdfqzdw+jc0qLuPidgUsNn9o4X8sBbdYPt5G4qbSusy5xQgX7GIBqr
WxlUglgk3CwD7Y2/dUpvouCwg8BDQUbQTkhNqlyl1UIe6o+5jox48Wo5Ny2D1bb6yqQMqTBH1oGg
vm+QzeC1ym+KGFZOvuRz5AvzbHkPwU+6w4GB4vJVHG0acqpFlm+1V8AY+QrcPjyq5y5dcvI0Cf2H
V+GjQdv0+gaTEQXOWLlYAHCpejpPx7oDljYW7S/XBwRueytixVj0k+UcmrBFcEsMF74ekzg3lBvD
Eo861gIKA+l7yfiwwRK2lZRcHoT57EOqG0JbdINL7CBBtEx0lFcP6tVcTw5AJ26qQ+HtkKsVz/5c
IrHCu8W5qua9ug/VmiZF8XepVSv6tImp8Da8uYy3yL44IwjL9Kf8E5F5XNAovEDBW+180inH1Yga
mKqxhwRX8vca2Yyi0PTZataNu0kr41AS3EEcNuglkyjZdYvoWEOkWFfTfTBftbNNiKi9IKABFpot
nBJTSi9EQiHQg/HcGuvpqb1BW5Z/XUQEgmuJqOghgvdjWX6A0vEgsZbdV/Eky/l+JpgGscBf3tB8
wvcBmuY5P7mYEXrexRrIRudLaxfxXlzNDyoV+e1oVsR7jyhOJw7oISGKnRxgXLwLtNf4pDqQLmxO
3YbYLO6mcl996oL0lAdWOb4q5nlwsAjzYLrUMBW8sn+jxCWqepHGmxYHjfcwEupJpiVyfRIOuS3G
GSwEKkKys2i6NZRKac0aSJf4LbV1pvucoOyuCuwYZCwVS/6YNzP4D0gr5yMKFAyiT3h1MnadV/TN
clrbL+BEknLUP+HJwjX+jW6gKVc46xyQr5g9CLIYJpb5TpFZdSsRRrdrGJJyb78zzcPnpX+cNSL4
AFYUBmIuj40H4r45JuEseFjWd+ctemOzITTmfX4snsoPC/aFjAfQs4hwZWxCBDEzVFMvh+zV4TzC
JYNb44z4nX9wBfT2B9PMXIYa4mLdYHdLkP/gSkNC9Y5XJXiL/5qv6plA2OYxpTb2oUCsSpPqfJyb
a8XDfWSvwAQK+kY9sqEXGO08NimPQR78ck77qIE7eMQx0PqLh4nKa+KQAMc43kdfjFOQd8Ebh30s
AaTikb686PnHWaiwcax09MVcNfLTIB10TPncRyi1HmJWD+B/7lEqat6QDUHRN+x0HFG+hwOoHIxu
8Y3IgQf+zgy086wNhuC8WINtOfoKoUsfEeD9MIPdCz45jT7Evc+/TiAiz6/HUwXW0i7ptKGR2aUR
Al08xfUGPdIrzdpSd23HK1RwolijPKkwpJh/1kCfKl/N+Zv2JrB2vLu1C6VXrlX6EOXG1qS6gN5I
Z8G6N3aoma6QeHW3IhNgMzvehgURCNxn03T2DXwVVz19I6oDqa5FPxwXhsmnM3eNuVXZMSYDtRm+
sP78rKuE6HU4JgbQyfzs033UPIbVc+6NJA/Bn7MzMlClzZOgGHsxkSyJ9hmh2qiifS2rs/kbxzDq
RCWjtB2tYDkWFl9yw00DV3utVbLu0L12jDuOR0ocJP3gfyIcbsnT0zHFrbOMSSbY4/jRyovbfErK
SE0qmaeQPDCyv6qtPjfi1gB1qM5atTPxJNvNe6sTMxE8qY5qiwIVPyNTsYvU1SkIGse2jZir5JTU
TI/0U4Gizglxq9g/Bv1PiGpzaHaxjlAXvFyOFMY2jGl0NDkOhw5cOUmOBnwwA7i2Duxej8qrj+jA
VA16nTqpN61gUJYNRRDjuutansgeNyhpImaNLooYiLzpl0R+hEiHWzCIpJgjyc5ZeNEpq6EbwwBu
Db0Xqu3wL3cMXUB/LPtCf8T96YJ84FEvavlZbAlKtZABQSbVzq4Gum/GD2F+YZiGgdJQBsPsuc1T
X2FgRWrZK3L74rvedkth5WzXSffdZJT1+kP7FgzgP8ootmnXvSc18nijRb4mw00KcRVrIHrWtK3c
As8XE6/H82ARO877mkM5Ri26mRXu19Az/8Qj6i2TospaS48Bg5YTmtAFAZFQtBxwi+Q30dvnEjW1
neNVqRMxu4HZvcyPbvx2mbjTqFqYE+F+VbAt5JwZwDaTN9joIltfVk1NFExPP20dHDUzvTnlUHOc
6fHykTxT9Q0xKSUgXhZtXTvCtOeTRp5GZGIHPSN5EV2m3r9UudfSAEx4VzR6r3lasM0a5DilMJ1x
isWhnqF0n5SKpqeQjnHUMcF4k1Lbl54FSyxbcv5UjFXdY7Yt40hcLDvF9qSXBogFWYzSzd7NigAX
9JGJYDlPcQZ2yYhVA31IK5GBYKhOd1HE6aCvKvXuDpwfUN8Mth+ToWwT0SHQNdELEDgAApkQzJMK
y2OVcje0T8rm+Wsb1Jo4pl7KMiSg12w+fVX8pebiUJfyrRUJ0yoytjLS091E7EVmjMTRCHdrcPao
eooEdfvUWubW9JI/Uflqjj4Fy9oMEQNMuiU6CMW8BRLWM1tS9JEZ3NiOcbF16wM20l5XZoHll4CB
qHL5igLwDrArtVI28eplKK6lHzAE+cTvJFPyiGWhl/rWpe3Hc9n4PB7d0qvLVayJCxXSPsGPhMwX
MDua7LDnwg4bWb7IHN6PSrQ3NvWyFiZZpYwdlh/xAA+v2Ho+1EgYnXhN5t+Yz39jDvif+Hq08oCL
MfCNn36Uffm5/xGNdn20U/oOQ8JxcDKPVc+pg+wBwGSBf2UaLvoYfhNQTbZZWyKPVN7GMzh1ubZe
83DgmCCXKuqbd6l7n/5gXyNKQOaOE0B6j8mLp6zoi++WVmH8XqUyO0T/yasxzofkGgDAh11PrJur
2wxzbX/1auYMI0e2NKp5cyaV2mXjyJsGpAQ/GnskKxl6TQipuSjxqWlQss4kaBEiTG8IVxAKkVMl
5+rDvjjbtRgoPcdf6zrwvlic7qagoB4kDKgu12EiLLulpJYgIN2gbdtTbFd+QR6XD8Eb7ITkLNUk
2vdgSE75Njk9iuRPlfC3tT5+S9NDeZIVX37tUUFjcgr0NJJJvOap0wUAegXFbAGxmVlo040VbCIE
5P2EgFtVM7uck7jaJ1/N4CzU2Lx1Y/pm1P6rMqyX5zL1/iZJX52F5Vz02nsLnQwdxMQE1Mcdwhd/
PRbuyYGbpc4SPTEm522U+980En1kJWJ5uoStFijHoMDSRjUkyiJDqUCacJi9pbKgNRKOONPRgdr2
sFfZdAvbfT44mx7OuYIqE70ql/H8cVObIiIrtA5NzNQ/IoOINEo3CufRtqq93y0GmwmyTcWwlvle
WRVAks6oU4E65In37RP577jFPvjxM8NYTRahJCUTappJ0pUk/BXaHSc8pjjSH7Da+AOBHmFDgkjm
IjJwZb6WRc5MSNWFH7pfrYcVa6fDBbP4IR91vfpHy33FQDlMpKGHZ2kSb+PmJUE9brlJ2vyUAbEI
YA1B4OxkPAdWeRxa9SeihrGzQGJcdH7EpqN7tcs3s4L8ZF378MZsWZjdT9lhK1BHkbF+FMlfonNT
DbSq0rGDGyYevihN1pbO4K3s6TYoYN2+AWMy2z+DYSDlKDK6lymLCwWAaNjnCyRKchfDWqFDHh6u
VrikcZvRtv2Gd9p6cfWn77e+Fb2EhdESyoKIz7ZqrAhK0CGBcCcQqJXjFN8K9uFNAo+rN2xOtXzr
PKWWrE6UYsFNY4gdybeZAxKDRwn+sfVkyTiIXEAKbHM+fsFMp01YoiuvG0ZcUXNEHzWUvfpPyIhq
6w1G3sg+FykiBc0iwDS0WKN6NnK6UYmusWh150jgavqC2cSiesZFWxu8Ckk4et4RjaIRDWumlApU
NYXsk5W8cXXI2vZHctnYNkX/HEXTe1JOd7fvf3Sa7dI+PbaBhXaKRc+q2HKVnrx7aV7cfB/h9WQ5
BOtM07Jn5neM4TlKtXVroxNILM4tjjLlyZYs4R4PEDucPwccY7yyDEBwnJhu6g4PukQSWLJUDvCg
SyGQ2A4qPXgZxrdYTPJx/snyOo5RRT7s68wC5dAVhBnSm3FiA3dMMhOKGh295tvfATZMrTPTRSH8
fqO8dm7u5YWkyDzqzYsq6k3utPpT31fJpRXNYxfKQacbPKgvbjeKu6sjpkwwaC886W07OxzeZR2/
tMrNf0L5XZX6xkm5pbrc9W8ZK+2mCS2x0DDTjI3unSItdecTqU1CJYsGRP3/vdiddSpilnLDS1HP
WDkRoDL57Lw59bzx1Gftztn+l1Jw+POk7t/TAAtrL8voT0c+dDkE4ytl8Ce9Buu3S3Q5jhDIdvNC
9/ZGGD6XXndhfMkPpeW5l6yiNJxnGULRsbk19cncqYbjVJfQ7RMMJsZJZiqjCHFjQUk2WRw5D6ah
bkrYqJa6gijVQo3zHH0dUo/NOCWDRnlVcrPn7qhwop9XZt2nAbBbFx5lUDUu11EWNrogDQw776eU
rOD0pAccNeY3MGm2TjwylNgqfo48b3xDqIMSk6ZGfbqHMVuwdPvhGo46bYStaR/QIFrnsDGA3cdE
4YSTAZilT1saMzFktPFc+51zT0Lnr1854baxScHPugY0ounEZ2Lb/l0LyDiAwUChywR2+712FL1d
s8I34QOcv2MzEk5mpSYcDwewqBmMzZSyl5eh9C4yfMrrDA51iEV6m7JBe9Zd4vNT21g1cUq6C5Kv
A0V5l8CaqmMxjDWyQHybfaNrLxMLFMKHKjs6Zk7fQehSYkMxsajLcdFWalhpRdcvejsH12rn9o9C
65KNWxY00yVkE7S+TwNVnO2HKX2C5Upe8ioelmqimSEItPQ85k88Uc4pchrn1CSgvcTE7auObbDw
J4VSkBdHzLKCOE7WulPlZ+a4doEico0kSHy6dDX5aLv2XhEiGxEl24SZxWt7RAdSo0Iee6s6CvNu
EP/wWJlMhIMgK7BYqDasHk2f43Bh3X9/aFwfe2ftfOM/ptF9RBfs9sA20Uuf9OOb3UeL2tXlwQ06
LrFt+PW6ZoPf1/AGv5eHBDcDuD/vYnBJVywLnrJjMn4YnW08y7Z5MWtzlQroT+GZG7MNynu60cqS
aTOIGjYM6ROjYSPQC5VOtdTgnzPJLSWrbF9r5AXELQOS2/mDRwM7OfB5JA9jzddNDbCp2dHFqPro
oqq8wUk633PmUOcrvU8PKXZ9c2o9EmDau+3lP4iA2CL9FIdFOYzBaxqLK4KK8ZaFDpCK5rnPs0u2
Gxqd2Vo7/17VUO8IpdfCp05rq2Pbdu5amxCQ1CgEj9UIQNlkO0aPP5g7puepobIjRuepssF7y71P
xtfuuc2GQy9ltAq6wT/0aGS7KkhWFl0NsCcS9Gq+UQLwCn3UUwB7cBxVY7spDP1UoYxKa8Pb+BNf
TFR6DuAMfQdB0X02fZl+OYF8VTMQWg4RPnEc2FSuM9309WUMmEvkwFmoK5xpi0rO21giyrjvlaiO
g5W8egOeqDoDTeYoY6+xveX3CBCsT5on17CKx9LAMW0F7nDNOotDsSgRxjhRSmtN4k0sPZgUwE+v
aQM/hV27OeGtNJaO1iZbIwEOMnvTQXqq04FlGcdqqOTjOP8LYzXApVkGOVE19Nv80jBkbWupveqO
UR9cs0FMMv+Xb4znOlYZiKNC0WCiucoNmlqmAQs/MzgxPC7sSF8F5TFhenJZcrZ95hLM16WMsOjP
Ek8yi4zDkzLLcuWhBV9HGgKhlszmSFniNseQJpkJkj2/NJK28s5EyBLiy73YGv9aCWkwKY7fZh8U
z9oA9SHNatOS5X4chU7VNoJWx86mxyEOp11l8+Z69FWPZUAcVG9mf3v/R7AS3tErJAcXYdVDbBJS
UJvVHwItFl4qSfFvA/PsTmNN/kn1VLoFaXZ2rb0nnkLf4AxXGKM/0WhWSK6bfB05CrQxksDRgZyy
dZ2j6UmCIicBxUfBMjnZVjM6TlYOsFOlV3JXhVRkTT59MGVVRFd2QXHj/b8Y7aijbGnDTcER+Mbp
gjbHPjM5oobGxjQ45GvSGreJ56EYbhKk2WFIDWrSMHDFHe29kX6ZCDu+xSlTu96E5datSHEyIyT0
beor2mdEd8Jy5h+qEqWwo9vRuvca5+oXeb3RGOMfuqmkDWuEpxrFlGKIrExSlRvqhyOFrTF1Uv/8
+xK3uC7NFvdAWtHV+fssJAVQ88R4Kj3/8Pu7NKsmdgoYpjRIqJ10cFDd1Or77wtmMwMWcDbHA7MH
wniOylm2JCS10FAPWpu/yIrhTeFm2EV2AB0axvD1gsnNsLCbWKrViXGNUIxG5OqMsubYGlBHY0/F
Wrq8uc4Yaqy9w2NUuONRGtleZGV/iyuAzTJv7n5m5js9QFwXNx7beYsguy1WBI3U9LKGwU6Zif4J
dxVEKnwxbWerpCeRuMbt1u6iYafs9lo2VKe1XvVHn2Dg7HZH4Lm/MwcyVVT4V3MNtStEgcUYkdY1
8BJ8ZhOfM3Xct7E7uaFekUUnrX8v7pDdzKQhDFCE1oYj4XvvgJ7brqe/19gNDV0bP6eR9lop5aJy
OvPVnHMZp7zoj2nlVS8dwcLkk3WiSffSwLLmzC+qT5+D0CUdu6+8vUOWx/73v0QjPExuRbIdfXLi
VYtIGGzw30s2VDB6cRL8uJ4xnV1xwJi51T3xYQ4tZm9SWXliQ+0wt/+gIrZp7OGlGnv7CPIG7N/P
sEQykUP730WFEZh2v8TmJJx1c9CTRvTnoIv9v83EJfSN3Mpt6k8QeK5fRQdHxdA2ChCLFBQOZpHR
mQfDt8wD0bfm4fdHlUThpjISsJGsOMr5RSRhAnYXol4O0rZH6uacuiLHgDgf+HwhXZIgQGmk27nH
CPHuKpsE8i6bqG8EuNqw6S28pUQaJvlEWZIohiPGpIHKGQ//mqNc1GlVi/efYpKO5XqlEWLr2BKk
PtOcm0V7wPwD+E5zD7qu3paqixaFNewKz2mOv8NnKSgdRezMISjsZjg+pex1HoXzji+3aO6h7lBN
B/zk+DX5ilMOrTikkNC5Hb3mbkL9CHPyBuS8KRDn2oJAwkJhBv39USMSf9fV6aVoeJNExTJTzFeN
M+X/f/n3a1hi7abEJDIKYqF60lPrIdlOE25Xq2+w/s5j08T54MTixvQK5dN2FoI/i+io1CSUEz22
8WwCf/GWIuRDWb2TbMvP+dDPliF5yLX2qpB+bpq0sF+c1BwOCZ1yR+Vga+pgaEXi8ZGTER4xxoba
teHebRVTcN6DVkdhRhioH37zx4uH2EXcnTqCDSauWZjGgBoOAqYftIS6i8Hstk1Z1ZfYJYw9sYIz
hXvG3G0k9rlEZ+s193IaCbz2jQrhRlVdjTKxKI4gepwffFYChiLto8zyejuJlnsQleh77sTHqSzW
UeOneOwy8zmU1CjbhntDbQ4SH8DldJIwqKBxqUTL5hA4c/K2heaSo2DgHhdmMjwKG4LQodZ1Fyg8
mzLqrUufYNFSzcX2EvYwN2HLN4nKbGK7fQrtdqNlrnHtW4REelcVm38rj95x1+Gza4LgFCuhLZyy
CbddqsNoaaApsqy0k9/r2klzen83JtVXU3NK8ZgjntoRAN7S3eRoSM3AMSxZhwTzRhyovRWSCu7v
nXiMbr8TZ26SKAuyo2PJ4/g8cOV+d2zHNGtEBANhGYU7V0rwkdaG3t1BgiBTfPSR9uxXlCN2IAMc
cDWVPt4SUSu11aU8hHGONLdKKE9FZx0ljn7MJpPcz8SiM7On8bCYf2TfG08e/Lhf0RTVtsScJXOa
u7TTnnYw21sGcZcSHdJKPBSCIJ7GSlOyzklSocEEtlOfYnxIFuSdGLwEcYU5fNo1JGszzhks88Rv
NpMg+Tz5NjJTXUSFl+H3wkei+cqEvBhWrR1EGDBj22gSkYWOOT5RnfjfOC6JxbBzvoJhnJ2yvx9Y
NshQf5fW7r/rq+Gbb53wUVOVjPi5SVbxpOrZmOWSjRToh1BX57Ykp+x3HnDm4CwHnHzZhKF+dJOR
eAcPbtPuREQPZ1X1ay0MrwKzvW7aW2qUc3JcOIuUZfaDWFZtNWYvMJLY2iiVply9QM+PWT2sxpwM
nmyqfv43C7axyUDYtC+RR9Z6BjJ49HUOXYlRmkurMfCjtw6sas4w4U+WfzBw1q08u4KZbbqugXiA
8qwUR2pOWJua23k/WK67lFh2nFjij7eStSsbXFERnENgdYSvklyNa1C0mzCeLpwx26ue4PjJUy5D
MAUczaSkJt3Q9sEYfBAhjEo7DatbVCZnb6AmLmQDXraD++aksxW6Hs6WzsM3ZEnzYcKidyRuMGPr
T6Q9JLcIVxhQcON7FRkPbUWXQzXtogldiuXbVOLoCoGDhNkkvRuxcnAjM/FPwOHT9Ut0y9AcW/Jm
e4L0kH/rnjKfC1LdmanoX8516nUkcCyqEmqTwMZkqDNn5L4Nnp0aPBG5NQ5XjYE7SiUPeshE8mDq
GfCnZVLKZjCl/sIWKJBBqvVT6piIsqF7dpbbExVcB8bBii390DYGRr+ijNc+UM+8+3NmCJrnyQ8u
MsbE8+9PgUq8DXGWXeuS/zexpPKotaWdbUsM8NgKedu6i25dtdI6A1EuYh3Vbw90ufh3vCtaRK2/
D/yEVWgPDLQLa1ZQaYX28t9tX5vD0hw7uY8xS/w7UBMTxOEzSne/e0rDF7PK5whQ60ENGOcKI+yv
VYj+0Qi7tyitJRsWSZRjoBP2btzqxKVzCGSQo/iAhD9pBvqQyPK354N/IGKi8GCSOHhR56Oy0dm1
bI+OZcmzF9TB1UHq0Gp+ch5GJz/rmpLWFqlzsadVYzjZGh1o/0bcaopfQ1U9/3ucyRMhQqqm4Lkr
LJokDecZwwT9pmzV/7Z1nYTwIRLdRjM0yowTJ0VC4yDiATOjzLmq98AmR1wh+bZuGXR/j+VD9zwl
RJcO3Y0drbqFnEZO+ujvrZoaxDG13umQDEht7nlGqlqeEomEOelINFAWz7gKq53TT/AyOqZiRXiI
MW9BrtFRNUzhCSqt6sHN433P8wbZ7ZtnjoSCFbk29iqcrFc5O2a8cVdkSUqerqYf9TbEqEgEL7lH
yFaRHyDH4Q+DKQA6czrumqQ5/B4utNQ//tuXbJ+RHufvaii79j4WqK1/f29tDa9jFwFY2L2L1AtG
d96Xf1+8zkbNM9Ji4CXOy/9mEGO04H8miWu7scRR+awevkso9b/Vfcp7coCyYKQek5UosPW3IGi7
R7rar/8undFvfqfW/82vkyXalRxkXh0lDO5gteLYzn/570vV25xd59JY246HI6pFpjoXSfEUFCV6
M36NxCpzG4TJNWZdvoB8VKuogan9hSLM1sVlDOjADu7z5jwBT24NcATmWBq71GH+0ApHbKwwxIzT
5pcqC9Obkav4rhpU55yV3aTLXoTNeBmkTUOqc8cwbcMUAxCRWitesxLjhtNmWF810212zghhQ8Jc
fwoJohlTWpAHpQ7/huyoJEV45JatpPak5ZO9F3mZvLDou4t0ULSqlwZcCb6Hra/gWOvJevc7QbxE
VvqCLJg03tlxC/FaNqeohGBIxso8pgXqCQ/qaBXr5T1Q7WcC23bpDaxUta2nH3VNSlUF25aO9L/n
otxF0pvjrbyPDD8TFChnoV+AkSGRjlNEpIcyr4+/J/sWFc/vkAOr0q+oF1IbHc/NdgLbmY1drJdp
rAHYKCZvW3bnEhB4I3ONkt35R2GYV9lF41nJtsOBYBKIHtbmeSA7bqey2tsMeT57zE15aLToooUg
J6XKvVPm6sbdFuVjYbg9TDHDO/AP8k4p+nNNhUDIwnZUfXYPCa67B8goqykwj7noFIXtNblHM1NQ
zxrFcJa0WFbgPITlYBPtw5BfTQ0I0DIvaZJpAhvWhBxDCuKKP793OJPrQIaHJGcyQfSVzs7B+cEJ
ur+q0KxHrVBI+WXoKtQX6IlbKMDl73Y+2QSskKYTr/LCQykyG/Gt1LdXv/elIb0fqG88+3nlbyuJ
4Tqn3Pdi+PbBJqKOTPYKx4WL2tCxap2YRrqEtJF8S6v0YP0s2VE3yliUyUntfp9na6wQH8+lvUGS
JDtJgtQUqWwf9b04BiMamcJlDspxn+1a1N6ehUb0HyqtO2O1znWCBGQyQMVbwUdUmMmLoVAnySox
IObR+vyirj7iO2NUc8uTO/f9of5h5fH2kBV0+pnw64x8RAUqo12AQQ9vkvlxkRmYixslV+bYWmdN
5V9GOZZsBXw1ZBpepkyWG3T01UbnPH44xyh0z4AxrEfqago53i0ZwKJXs/8PinpRSJyU1u8imvVT
vNJ6ahqAqIerrL8Czcy2zaijsdaQuFV4mqnZRNjelOMlBfHCxGpx4NWF5a5DzYhpEkk/OMynd1cT
73GMFlWmTrWfaEKInMA/2Y3cqdJMn7IaRZffPsKq3jOTEiSeVCI2ybW4C+Wh4Qy07hRUXX+GDb53
/+HsvJbjRto0fSt/6Hgxk/DIjen/QCzHMjRFK50gKAePhHdXvw+KvbPqGpHaUESHoikVgYLJzC/f
7zWOPq6b07kyXzRQ+YW3LhL8gxsxQA9L4ZdnvU9hOMVZjP8hpP9pBnTaGd85/Z9nQNWKDecmGJAj
sFVGxNYZCMuCyjCXaoAsNnnEwrANp+kAPs26yxTnmtlGJLlc9APatnreXjXxQOwHMAlE9nIuCLW5
IJwaLomoqaHHsl3MuBRYRf/x9EE7ddObNLIJ8dI+u13FmOmBhgKEnX8vYFXBgOhLUA5LhQTB+w6q
ZpQqxUXUllit2GCWFixqVRgwDMvwGhAV9nsWjTeWcLEZUw2rJjgzGnRBtLdnoQuQgl2+IZadWdqI
P9l1GMpDcvr60HLlrYwRalQopLGPxmoG7O6t0KivbZusVSNIu0WpHUJKmR+pp774DYUFBae3HtqM
tHZLovCryYer+/xSCge7dL7ex6BTdBwBR5e9JStkiB0TtSA1VYTlrugTHZ+3EnK3xaiJmXqMhu2r
m68MMqsPU+pBcRtlssAb0b7zUUnScfs4eu43D4kd9ZXAuotBvBZu2GzpiGG9FZQkckvy4E8FRuyP
2d6Eo3t6qUXji+/WbLoR5vquY15hJwNhlk5je6l19aPWZ9MXLc6qY6lM2BbzhijzYrGt5Up19txG
tuESzbQRzcolXh2+XFOyvJRjP1zJcrjsgA8IGEDp5gHPLKjEFdaGrf2YJhTzlWQf6FqFWOig+EvH
J/eYDku39goAB7fCdUt1cXkcI/+uG8iGjAb6FZ7v44TUVUDcOCvIMttgYDHcYGlRXLV+3t31trl2
BkPf6POqZzCvXNauvY1dHjoAmnlT9C2NIIOq32z7hR2dgjYeuqqU6xzHINIZSXiARfAxQwN4iQS3
pD1rkHtDeoDKo+jaxSyiUJXHXhNMp3Kr5IIF0r/0ghem3mZ5OlTdQiJzIwJgx0rEV1wI2mv12Zg6
0K6EE+es2NvIML2bOio6EvfcZ5De9KGis6LZcYy/bc9uAZNOSlcUIx50yFMrZHBhsoQqbDcahHqY
cR4JBBZReEjztECzd2VqqKvRITcmxy3b7LLm4+mWmrx6dMSdH2Wl6+zdaYhlhFqyO8MSMrRJgpQN
3m90h5CjZnGxw4f1k66BfHulGPZR4TCfmuyNiwkeeeGAl5FraOYZxhpWuhUhFEQ9Rz0bxO300I4t
aTG9tfNty7nWHXnMIceRi14bV7mDZe7pO6m8wSjWYwfAzsM8uCmCrmnerJpzrsagXLxyzErfm2SC
SzuddkScwHGtMWjVkmUdQRe1qXafGkxUSaG1tymuchutcLgsVQ0HeM7JVHo4Hy3azKovpKs1WOga
OcrJLNjEGP9swn6W888906Axk3UTsFE0are8SadXdOyEibm+3W9Ef5c43XFsw5ZIX6DT3fyjjrxw
UiYq2mGArdXONrxV0WJ6i3mNU7Cs2H37WAJnzwQSeQnzjHVZ17WLMcNIKOOd3pY1zFlpCP+y1MBZ
5q1N3+Nb2E2dQs5CniFD2njIy4aef2fvWM5M0lQM7dIyMC5oDdp4AiQTBU7AZMJ+wjTFVaFFJKDO
XYqCYh8RuqrJrYBT3wPVw0LwD50PYZyAVQuD9B6yGzaDjjKtjZpXugF/YkFnadeZgbGzHbfGDgEX
96QZYcO2k75h/W6va6qLR8NlYmtsSOlOG4ZXDpL0gbJ6gSgmvEtSxTwDV1iPvxWljZDNHuI1tQ+q
EY/4P/LgWLtqjxQiiKNrvZoACELo4ZafZNu80rZdjEKjm2kquWZ91SaTLaWYnjxDSzc5ymomBZ+0
PA/fpcFLjhhNkPrs8SF9DquNm+xmTIxNnxTpc9na68p1AtzhtAf01NDLPeKz+6nZM2+ApIdf8CQB
UKDWpHyAzueTThUrRI2lvsW7rtmNeIQvAgvW5tiYR1f53jrPcOmf8LNO8uJz5GnXPggZgFl8l+te
+MUlg8ZCAWwlE9klNAxhmn+b6SnryvYJLtSGO9SNYuuaxVFmsOqFenC8CJN76dQbl8yNxZDbxSYi
rpT0WBjvcw8hcA3xxYePgQDUL8HBqIm1st8kIWTvuFC0jOfJtFRDuHHmVkaTDds8k4IyA8ehsLTZ
p9gyWMtQabhQkLpndrvcYs/dgMBVA+PHP9Zzf7NWqKALYezF/HDG+THFsfgRzn250x+l0WysDh5D
UpWfIliTJCOgyJl0CyzLGCyevmEiwcD12aFE82yL1aClwTwO+ufUQwwCXDw+22OIB7fnlhen16oo
cnEFWwI0lEsdS/deY7xfQbXaTjaUIC8rsY5Bob4z5+Yomev9lqKYtp171dlIuru2B4frtl3nhXvR
FZ+cKcRZri/cpSkARpumdJaoNuvDqbjrsGq/aUnis3AAv1O4u28GKo9VNJbW4bSkWKT9rgLXhzdR
GC/comUJTaAtB/1Od6Bo9+xhYftq8kLDmmFZTwmSLLIV9pUz+NAwEgIHIFHT3qpJPTEhF1VpN37u
JHFwdczuo9bcTatyfdsI5watVngwe+hlpxugat29y0YWdy8YVj742zOceWXX166rEOXNa54FxWgv
06qhc0p9Y/SPlm8WOAhHzdYYPGBf6mpNjN4igzZw0WhNvfVrpKu2WvaGrD8HNr1MJhnkZKnpHYKs
b9c2rHlb80H6TpXeGA4XFjDUIp8xe3BxQppmfCCNKrxc5h69nn7v+WIVI7ojy2O+KX3fM7VWauy3
rRHeiilc98IQmFX6BLxHavcKUkzoYbxBI2gAVExYYf2pl8GjGL9WVfxJHxw81ea9A1O5v81Skg0B
p6CLTKO9NrVvvSDUYEBuNXkUPznYP5tjt1qbDXZ6RVrc9mmCzRKEA7orIezymUEQD1Owwy8ZBHcm
BmpRndxb+fQUaiim4U9U2Gj0bPt7g/3NaXJtDxJLBpiWOOL5pfkkJyAJ3tDZuLWm3bvTpSvgfm60
1M9eIPFBCu0A0x31UiTREmTW/SjL8roa8uJpZoforrQOp+dXYWDtmgR/T85gr63pKGTN7MgCzfaQ
KaTVxMpzJ/+mTnT3CALIYZterZWNgwOssGnXg5aukwnvpFIWeMFU6JXqNMKDeII8a4UQPU+3UOjU
70DPgJpovMBCkU5BTMXXnklDsxIMlSRsAtPNBroSxNyl44SpbzvJGzfIaA0prIi6xsCo0VPL0fWL
yzTUsNRuMdA61dWJhySQ3IloqZl+vnWmr4FmJq8bvaQsF6NlaPehhYev0eneunS7Y1Yq7zqMHHKo
M2yc4i9V7vUHWYaEC1RwxgB8qNLgRWPuPGarIIgwmWi9ehcW1GQKxOamhErWCT28NwwqOkhDh9BW
1gYCFyz+VBCaWDK/eBapIxWszSNREsO+DrovRQ0DA6PjaRd3sbYzxWVrGv2KZpZA28FNmVFAbWjS
G+IbOfNCOVa7iOYFtmvZjquwT9fRzPnoUStNbTx88ZxniiLvfnQDHoJvX0c+vSchtGpT9B3PFRyB
xF5MIHPlIjuaxzvkDLIGyWry7YTcrwDegd16a2fCwrLtxbjyvUyHDXpvtCnwcWIkKM1xSQEE8Bxv
odh046VBwQv8g+jiVO8HHop8R1fyOnf1fNGb4FYBb3eQSVoWM3M9xPl111dAYaC2NPr1wO1WdlA9
RrGaNlqPaBHG2m4YS38Xhe06ttS2gzpkbWYKY23wjnfTJK/FoFBzJv2qnRsUdtBUy0CHES9Lvdko
LbmxEoSHp9FiFd1Nr/fDziCHeiV6gRulhdggjIdVDRSdXTwFGYJ/u0mH28BJG6hy+LinpdgWvfqi
90F6HWHhOsdtn97olqjknZ3T462wd1ewODaumu9a3WNUPldVgCCzJVZzWYZBf9+Ss7uo6u6zywyw
yJPhMY+w9h0NLVukTTx7JTvV9vQqnxaywEiLVccO4rRYJKCA6Qmcasr2MdW8T9PU80BMWGKPKa3g
uWgRHWxb+gkkYc1rpfLiaW8a404vJvlYED0LdWxVjWiV5k7mCSADXXw6gY2TDO1FZuc4KPgxtgCh
XiwBhJhxOx12KelYmxy1wTJJOrSyIRPtqSmUJ5CbvAE57RBLPJNzjQOHQNZ1i+WX0xB/oRk9G+kM
hWigxs8S+Aat3eq0ddHGQl00JXXnaUpnx+JeW657bFzy3TRvvIhFdeXCf7nEV6vaE2eErwkdgxKT
QRufsgf2ixD55g1V3fBSyr4ddqfHXZtGusBs0r7TvsWpDWU3x7Jfd8AaiOVYuaL2N4aDdiqNCTii
9GV/JrFpbgxPW6SRJI3Gbj7rBB8uvCF1Fr7Ryp0wP5uTQ567j6orBarYyhFBlWWgNbNr8bE0aXcs
cBtIoIzNeITAWEvGMONHcm/3CXTrMnVJmsiijZppf5qUbK7diPQdE0fJESCQlkaX7zTVVB/b0GGP
nMvXbartIdcGzkCAE1B8I+/3SX5xNQiJGxq/GoYeUJbBjweBeb5XJDdFVPFtXNVcMi7HC8sO7lj+
yrmIiHaNPb30Jj7hk9KK23EIgytTQbt+hT3ytsLFW+vLu7FX+SqEY/VogvvHekFXMQyjvdXFh9cG
TWKhGNWIWIyFN2xDX/cxYfFAjW2zvOKVK+/qSp9brOjh5ieli6i/hkKEKjdo6n3njz9UT5rKiO3E
UQ7iwc4m8TQ5Gp14yOhdOxMZU//FprDrBqc7FJ03K42JEOl1GDCarV+lBHP03X0Lu/N56kgmGiBr
fTyRX3gS9xIPSk5ugyMNmMUZuv7gtUAOtNwQ70nYfXFkZ1hASUKTzOJKYsCdjAKkbV6B6fCtZRr3
132djfBhB/8e8AAGey8XFruN7IT82TruD1ErX4sJ+orykFwJCEV3PeOBnNDiubfgMqEWoNhwjbkU
NqvmmOGmYyQI3OIcfnlbazYmHjJeRJNJIgdo+yqxkBano9tsVYEJxWnJhGGIo7Mb4gojBHaVZPX4
eOBG5hM7qZbFIsEkwobCEAXFtOmbgYwETz5GWv8MkXkJK4CIsgEHAf/0qVKVFoscBQ45Jneh1z8E
ATYb2NjYd3GUXqTzznZoU2S7bj1cDrn2yexQrucUIJBLuKABVtwmr1Gg0gdHCeFAXi+JSFNTWZLi
IMSlN8R090BXYHEn19gQhYd0cu8KhDrVMIzHUS/3QUKMrd3C3iqa3lydquDcwtIOaijpk6Ayk3oJ
g3BrBBbGJlGGm3LrdVtqmJQN7KUGZ3qc3+oG1w9sQ8qZcFXHxpUIaueytEC+HBfKx2lVa1LnSuuD
q4gWLXbgGYTpua6qgpA+S28u547GdV5TQENHlgtN+5E65JlFcqrxH+yxq3P8bZfC1zGF9UWVdnqZ
NzCmzVgEz0XWAlHgY6jZ8rG0wmnr43OE6zoJQSfipEuNuWBT+S31Zis80OD73NR+9DR5ndpwsLDE
mP22Nib1pFot2YZ1/VBJ5JHJZJhPbeHB2x8alIbCxGdpLlNPZcNpftQkDeVJhdnSDj3tMalNkHwj
XL8OblPhHwP6f0BTgp7VF3hpzZ2d0qT4kwF2qqy3ycazoPidtjrk/yHOyjwdOj3Xlxq4LULSlF6E
3CzDyDlv3WQx+mTDnrZ+upG9VFzDZQ5DKGd46kkyLsQQlZ8kfNmPBwAbdYRUDinJRur6WjaoVCNK
OO6NY6w3l1WFHByrwXHLqFxN3mDtcyqz1ellqyqXJJ0OntjkBfe9jnkCZmHXjUpiSDWsQ0bQT6tp
7o6ryPl2ujtOBbycQpk5Wv2cmGtTBJ74sUA7xSsS5EC2hWNP0tVpvq5jgpdfEW8lIxoXdmM+wGKv
P8ZEqAK56Fd1oLmX0PE6AEZ0U2jy5j0LLLsMNXUEBuX1ciXKnHgFI032w5BbGwPTymvowOMS07ho
lxQ3lRbaxySki+423pVuNBitul+r3CBhbcDuPKsw5Okd1MCR9Bbe6IxrI2tuI9oOm1MnFsLaZVXe
Sm24wVNx/FxF5SP2bnsqruKTURRwMxMb2naZsVPDSKmyE/8BzSHt/cHfgh+ixOrddluPeU6NqSoc
gmk7SCKFs8nOnn00YyJI942EhVN2LjIJtJSroi3Gzwjlqw4CtZ8Af8ToA9f91Gm3QQx8qZxl3dra
sjB9j64noT5Thotuq1fWTV916PWKklYUVVRwW9xLMux3eLNaHztHck/LWRFT3JnBmH01W6SxEFtm
aTQZb0yk8fb0KkzES+wck9a8Pg3p9QBcQG5ItC/rGqOKE4bfT6G2BZEk/MTPupUDhvT3Ug3TM7uY
eKwljosI+k6lA+t3Bh3GhANU0FKuHGoiyDt0HrC1PExYxWxF0EKrjgofiQU+w6emCOCjugxjsWjC
DhmucJ6dKU2OhbTjI5E2tzOGno2Rwuy09C8bL+Q+5DrRUGb3FGCfOmbhjR/fakEWXbcTir40IVoh
sprNVBTmhWdCp5Fu2N2hEKlpQKFQS3Vq7tNb/jq90QCGwQxlhkXkHjF2d6OFw2WfWPFtHVVLk/zO
69MfEYzKxiXktQYaX2baEK4a+LirYWrarecW6rJXBB5J1EeQJsf9aZ+hSn+TK6080C1jzyVGqvQs
sC6tir5hV3fhg07kpQ7BpTMNBWZFxWYbmiR6rAG5GHOM7Cw/XaN3NI0Kv+5SIJ4fLQgEndatOw3u
eVTjqCzckh5lPwtPsjDJnsJc3cg2TIjjrVeRDmu+iGLzISkwefKHFHYhvtEBUtUnVATZorTo4GTS
u40kDZ4TomRJSc82gHEEM4uNgQlJPfDF5cjKzBHxf847JJ8UidpudoFWUXifd/qD5U71Jo+gxFxA
Js3Gh6oLjJvAs2/QhIgTdR8S0hWhMItEr83jAOViQ+s13jSmD/wJR7yg87VkE9AswlrzjkHakGYj
eyheiCo/hh7GHKMFgtOaYX5RZ458rLElaudkxNotHhzp6QdbmSbuv5HrbvtkuNXx7bqqcKVtND2A
7xPiuWYA80mJ+XlFNxmE5ssYDUho8JU4Ydwoo3D8y4kqGK0GO7EepCiMpHsII7M4/L1tc11jO9be
o5R98FTbxbBgN8myWhPmOE4TLttNzVYTRdVlxuTNdgICcSVpvxFNE5cEI5flTk/0gzIF0YMGYk7C
2Db9hG+rTcIVLvMSY/oMB9u5ixCzm0pctFy2gX+Bi4EcwH53z4ypoZUVdrcXc2wiNBoQdjlGCwn3
mUFHZTmEabuwMmPcv469E41o06R0BGRbhLdpByEzZz94ATw/4VpgosgthDgOsR9u8zZ/SvIpvPTL
+AtXE95BJWo+drGOd4njFo8uePNy0AZ47R21gGgbgpCNGKmJN9p3Tn2TzhVfQdjXVvPIl+yr6OgR
GzSvNXYnrD1kg/rWDbNqqWXRNw/F6pGVn+6gKdI1XqCsq7nyd03kjAuM2ujT2OST6F02sXuoSYuo
y2kHvRCLqSl8DuMp+2pJ9SWILG6FMzO5R9GRj1Rn1a4tE2sfN2Kn92SWIOqrvni0erMw/WEmpftk
wTqx89j57o7ice44EPLoJZdZVNymWPcHHw9w7Tv2VdyoHKb5Qq9YCVBaYy+Jz+KFPvcEkdYkpOtN
Mze0qwBlG5ipIjXlvV+SzWYWdC6nOnF2ELfKy6FKvaeuTyAsW0H4WbRatpU6bu5dq5Oj0bUzX8nS
sVaN1AEcPV5kggY+4yAmvre692bn0q7K9KU1GB3RBnq4ciySsips7v0an7oWB4Q98Tuii+BrhD0w
w+tL7LkuHth6hjYo6B5Muuc7s0AHQYoyGuCmPESd312ndYRbXa5Nf5celQZF9NSyQ/cESkrg4xo9
K55qIE0kpUVq0xrwQVthRM9G7wFFpVlykF00PWFZDMxJ5cz2fNHN6o8+aPdOU9i0zZGGJAndMkg7
d8JFHqIgkt57UuTbygLvarrAgsCiXKw5UaTMP3VZlu/zBDUCW1P7UcEiXTgWXcZR9RFGMXCCfITl
ludqf397J7T2at6qGxFkTlPnwSRsWPLoTkStd2eR2xqF7InyKnnW7GQ4hEQDRwaaDjOk0xyY4Pxm
i9tWFpLFV+W+hnUrA+K0fYrJHEcEozCayaLgehDGcOjofJHFnlX7VxDCT1+SE52wsV1Fdl66s9rM
3Ki4anemtxZj2y/rGX1kfjbpFbev8DZ+n9hQ4FFTD5S3GF1FZiuubUs+TrRQH0PX63c62gM0zMN1
pbXtfQLbCAuucnoKEokFA5/FVJa94xBoMD5ryDcyyKFs1uaKbr7+KYmAY9tM7Meg+TTNPMTe1KEB
4iq6Hdy6u0fB8tJAz1y6aY0Y3261x6HHuZ6G+7EjtASaPfKqqjFuWemJOlAp3fWsjm41HEp9VFi8
522FPaEylj4H7Zx2gLWTXSan0kOXEU7YFQ4bhivja5lVaF7i9Ln+Bt42HFIIGa84jDmlyFoyZR8A
BwhTaZR2qdOQWyQ9GsQQvvFKzuq/0LUVriodK1JSGdiLBsGRheEL5RhC/rocbhx0X2mSEhXH7bNn
FC42kh8iQdmhol5fDOl4PDUqpyaSV2mqPtF66fda79IsJ088s3FQ7Ubrwvc75zKFrHuJDp0UxWkD
SADmX9A9r7qsW58g5Ik4lq4VdALTBBOpZujWbuoOF0oluK8Oufra48TiV2H26Lf1M7Eb00e7M5Kb
2NOiA+I35wJLbdv6EmCnk7O8EWxBXo5XmuWBcJj6Ma7qm1DU8HLnn1JBAK05pFtrNMolk2LKIo1x
oqbEnT8o/QE6ULNu6OelUs9WWYR9fUga30j7mQjn4YEQtRdpzO5QMFXq7gGREG307ELJnsGJXB+W
TzqsNZxTTN/H3ehbikjKjlcFhsCtlHT/DmW8sctn1fpHNTxOk4nJV4c32xWO4p1P953ctgHTVmsj
ypGsQ/I92EktqvARcNMxAsLycFdCAt+HGPQskHiwlt3EwbrAMavEZYr/7aByAFEfhkZbjPoh8XHq
qLuFBgHRl0uPaGXQvdmlYYmsRH3JyI6sXuwSWDfW8YppS1Kki84+WgBLS5AbAI4Og4gKu8Mm8xry
GFHPaBlOjBcO/TADGlqBRXf+PbJXLqbBZi5XOQraisW3zp4b4xkjwluagxX6kraDSaWcqykzuku9
ae/0GDSjtzz4GZX7VEo8DKqcDLkJCAC1MSutm5tkC/RYAJMf9OFf//nv//rPr8P/Dr6rG5Vi/pLX
//4vfv6qirHCBKc5+/Hf9yrjv9Pv/Pdn/vkb/z5EX9kyqh/Nu59af1dXL9n3+vxD87f57yNz9r+/
3eKlefnHD8u8iZrxtv1ejcfvdZs2p2/Bdcyf/P/9x399Px3lfiy+//XhK37tzXy0IFL5h7//6fLb
Xx8MYZ5u1Ot9mo//9z/OF/DXh2Nb19H3//EL3yH7/fVBgwXxH47tGNJ2XYcOkC4//Kv/Pv+Tzj9Y
nm0LAUMROr/pfPhXzgwX/vXB0/8DWp3QhWW6QtdPv1QrjGT++mDp/6F7jrA9YVkWvyitD//3yv/x
BP/fE/1X3mY3CgFuzTmND/8qXh/0fGUaQS+u5Zi6bvP3X1+OUR7Mn/pfrVfVcVJbMZFyswJnqaLK
qK1lm7D7fPKDwdAWiPLcFz3rZpMM5cqKMBN4pZiq36Z5bqZfqHBQgtXwRIavP92/v7/lz9/KeuNL
zX//05cazLRxFMTdfeqQLGCLynhIB3Xz/sHnK/vVFfNMfz64UxnhYLCn3ad1S7hXEKB7NkO90ikC
QXjfP8lbVzDf7p+uQGkeiT+jgfNSpmMmi6cDwgR2Rv7L+8fn1fjlRej/PH7mtjnVUpLta6/NlmEa
TGtQstvSSsdboyx/c6veOov451m6iuADmh7ZPgiM5Iis9lbAwd0CdFgXEJnv37+WNx6IYGD8fK9y
1StAfmIR4zhqxUIzCjPa+L0JOTC0a7davH+aNy5GeP88TRVJcmL6MN2nxggMQKNMZGsI/4bO6j84
At/UwtEwzHr/dG+NLOH+83y1rVU5fBx/39WBg+uaU0/A2o3vtNp1HJYxuSKy1mfLjNGss/CSTzup
taLzTeSMhnNQA4LnUBfAxgGfdQ/vf69fv5mwHP/5tYZZYGhiNrIL9Gh4tLLJVRvdI3bq8v3jv3Wb
57//6c3XK+la3aCSvcrqK3zN8JHr4QG2wTDizIja+/3T/PoydHE2b6WTqKPASz3sOMKnHs9jvG44
158dfD7pT9fgI8gNLKujvg8tSnnodAeZ/uncMC8qPx89HWqj1P3Q29n1NFJSeygyUw0Pr/e//FvD
6ewBC9fH4M2NzX1toCf7aoYNjg5LtNNQE2KZl1ikvn+itx7B2RzE/hp8YSzjPWo8yq3GD7NikZsF
eNifneBs+oHPMqR60cd7103JXAImozYTJkan7x//16+qkOcTT+5bvq4XLgFpzDuZIhDRbLTnwJD+
gc7rp/fP8uvnIeTZvJPB4G3znpjN3CnUwhphRvgRlpQR+8Xf3Kh5SvmfS5qQZ1NN4TcxjSg9nZlB
qFDL7l42XfGc4GWGO6ZaGWpgS/D+5fz6qQt5Nr4Fmj8T/5B0X2h5vQbwC57zoAteS8zXyunm9Tv/
vPK/9UjOhjUsMnaRSKn3iDLFEkCIsHDLwJNMwfrswKVX71/FWw/lbIR3ejApX3UukkZyBCw8jda+
a2IhlLbR/v1TvHWjzoZ549huiv1Fvpd5H9/1lhYSU5PcvX/wU332q0d+NvjojNQCbWu4b4pCI2Eb
7YdyVlo4yf6+ct24gd5vlBr71x5XzB8JlkniU425D4FxadMad1VpWh6Zc5pwvE8RnSDD2LRDNek3
0qE9kK/f/6Jv3eizMWz7ER45Wil2mlf/GEQR3GmN9ew28fRnJ/DOBrGEHuFrhkPSUYLIDXFDv44T
XT8mKYDV+9fwxpP0zkYwtmuh78b4LI+ZWV9Wml1+xqGg+s0FvHX0s8E79UaS633e7E3R4EVcjtqz
Pc1mj+9/+flL/uJF8c7Ga+n4pddYbrrXtE63SX334SQ3mJnCG/xIsJHfvcgxTYZv0N0EFk99nJaj
t3z/5G8MZ+9sOMsK4aVmpO2+b7CaUy3JbUUhb83aDY4lTKDNn53mbDSbmKWbjp+1+yKuyCvsdFQJ
ZKpclkn5SatwKH7/NG89qbMRzaaEBoPIul0/YRV6WbqisOGo2/iV2n94CuOftYE2YTHkpJW/Y6c4
XijPqY6Zj//qb16Gt67gbNawFM1usF65i4eoc5a91pI/iYYo3b1/h9563mejfTSQZjZJzLvceEHz
WJLBG65DJLGeu7RxC8oJH2mMXv/Nc39jcnHPxn7vtD6eE123y+K6oP9mj/vSj3Tktpn8zUT7xhW5
Z2Pf05rBKQXNAYt2InEus9lAB9suB80f7Tj8zSTw1pWcTQKhTY2cV1Z0KMrsQWute88nHrrDQmrx
R0/GPZsGsGseM0HT6NBF0ZMHv8q0C3DBiJ1cX9Xe6v2zvPF+uWfj3VeNBvYXhJBucXXVK0Nt3Uog
A3//8PPd+MVc5s6n/akuD0KmerPSBHDq8ODlGVTH0P/WmqV24ecw8cyp/83t0uc39lenOhvrvVHi
Npir+JBG4tFKQCKrq8hF0Wh50IfMzH3UE/OjM2CCXrZe/JsLfOttOxv+WTzlCRK0ECIK0UVtTECF
L+ueTJlhM0TG9IeP6WwaKAttwkEzNY4CjPGmxrbzCbBc/GZUvvUSnE0CKeTZCkeycJ/kI+FBBs69
ZLkMBhz491+DN07gnA172iel2diRic+MzPHBy7lDVaAZvynY33gIztmQxzQznMopDPH7xOlJT7Db
lGMTrRvcsJa9Un82szhnQx7mm5iQmmKd1WGENg4FxooB9h9eQtIpcXu/eZPfulnzVf40ZmIZwjtw
VHLwQsQ4pMhFTyOV72/mrbfu1dmAD23o94HnBwcWROIb83SndKmteif4lLWu+5tV8a2zzNf20zVU
oUfSTWTC5MDKXWJdk5nTeqAJSKKMZWYyDpHA4nlS/WYX8tY9Oxv8xjDVSHD04ND1s7da7+m7FIR2
9Wev79kg91w9DugDimMbVMML21LSpcPEBV19//hv3a2z0e1Z2I44OvG0MVXRhfCTJyOJnV1e0FXA
uP03z+SNFcs5G+WhV7gEe8bBgaIuXLfobeiN0aWMdXp771+IMd/vX0zC9tlAH1I4pxMpuLvcV+hn
F3WbGPW0THsbYtCmbtD9jySKmEn7eQjqvN7gQQ4Cus1rmBwB8vxYs9eek8y2oVJ6Vd9j/ZB5RH3G
eOug7sAHwX0R2EWO125pO+ZWIt9Ln6CeinbrguBJQpvtxiI3ZfSMPPo29z69q/cv743nZJ1dnZ6y
3RoF82TfYRXS6MVBBANha6byl1rkyT973ayz6QzXo6oN7KQ41m1EeBMGz3cupsGP71/EG0PFOpvF
Sh0TlygV6mhYndp7ce4tMx07qPePPn/HX7wA1nzrfhr4PhGtHTQlbxfCtAnyxahJjGNMEhGTH1nv
2uGnwU4DV2FWYOckPyMF6QjQe//k83P4xcntsxuXWKbXGQ6cPejyj0aVHhPhw1hqO6wDmufUFGu3
bWjT+lgfvH/GN8aUfXYzezN2HW2MgoMS2gPWFMHCMEMXJTRRWX92hrMbmjh17qTwffYtJkIXfauR
MKXV8TquiNd7/xRv3bb54n56ZlaLxUVWjCksF/2Hk2O3LQoN7T++2BAjzIv5xjUOeTG5Zju/mYze
eAvtswWiR4jfQQ7U9lbVpEdrMPUOj6lW/dm2xj5fDxKsjySN/8PoBGrta+5NohXAeBlBgOl8he/f
ubce/9nC0IdThdoVqn+PBD17lqGZdFcyDlQZEtINtUv85kRvDCv7fIXgudNwgXQ519FtQHhnQApl
ore39SAfhw7wAbJv/pt3bn57fzWOzlaKsoA/mk42nuNFmODUjdlWZvP8sYwXFwLY4aIqxpf3b+Eb
L4J19vIl8WS6ZjwVR8+uw9uW2QmQwxfD5v9wdiXLbevA9otYxQEEwa1GW3Jsx4OSeMNKbhSOIAmO
AL/+Hea9hS+uIL7SxgtVGSCA7sbQp8+53rxhhYhmZ7kVOKhWEPVLhIvzvYu8TQmk/CxS2kS3mgHR
rC0fPb9K8NZ9DJRXkDUfSA5yDcDLEqguRZm3uT4W01Tp1ha1E3C5FFOVAzgNPoa4um9LP329rXnN
xly3zcGuXTcvwE0xkNEQiGLUvQvxsuvtG6yKaFYFfi+QrxWOPA6oe9xMrGcof/FBId73ICPtyQ+U
y+ULIc2w7J62U5MMj2gxlL9feFiiSAa+n6AOLM7uJRmCf66Px9SHtttwARIrSrz0YRrwhvHmhNEs
mVCUM3PRBCaF4f56P4Zl9+b5/BSeIy8IwUzRNi+grgEg3rJBQ1ODjy1eX2/fNA5th1F4XASBYD7h
zAbZOpGE0C0qwXmKm3u+YLmmLubfPw3B9cHq0Kiwf1FQyAEHcRR9gLXAA+IcQXrBvEzTNP/+qY+0
l4nfBGB/4CCK3lTBYB3rHJIO1yfJYLye5uIQfrI6hQKZgwxHhiovmDBYcayGhg4QqF3sR/dBylET
uhENtavz9V4NO7OneXwKzKWU6eR/nYA/7yUgoarowI6fBQHK60JlRUDMgpEmm/q7VkLJJoUM7CSD
Jx/7OeULr+muYWodzUJSVIJX6QQ+TJuMAtrW3jjGQEQNsSjjgyIgr3lAXjx2xyM49Dro9OYhBQcp
ahoKC9X4cRR3bNyCm6ycwBqGcj0og4GOx0FFadSnxbRuaVb2BahSRxG+N31IwVcAPvEMdRjWGEYh
hPtcK/P37VxC1UHVAmApvi6KlmfWOodMTvrj+oQbRuppMZBDngJFhwVOkJBWwUNuH9yxwI8311uf
5+vCvuppEbCiKB5QlOUQz6ksKDMFOzYk6pDhlDoM4/v1TgyW6mqhL0XJvAWYH4YA3al1zJtkXyGN
tY5t9UeiyzKwyMLmajBPV4uAJEAtFzhVC5x+Ub8c8frQV9hUqxzHhLkrVxU/JglNlCGa/lwfnWGB
XC0YVsDPg4V0tI4RQ8L3vnIG5n7zREDK++sdGEKVq9l66dp2R5TyH4a5xrrKgSrY5VAzzlZ17w3O
QrAyLZIWENtBwdQHkjyAbiSFeYM3CDQ6B9aFfg/C5cy3z+OkWCJBpj5Cd3qhW2e24wsW+NfDPwVJ
nOJ81A+CRz8OUeDebXKU5PkJKGo9CGuiVLD3DgkwRMBxO3Y89vnj1FRZDzXLRqTFdz9woTfpSOCd
wwUTujjdbqgnAwNux1Vlke6hB6Afua5c+N9jyPNAD3iAXOv1Nb1oNOhEs1MF5RYXRZ4NJDvEsK0R
mv4BReH4fEPrDtjp/r3xgHrXrlrptgdO6Bt1IMFXgvtnYXO++OlofP7904LlbsmBMfLaAwj0oTOB
+lSvwRX2+pdfnHw0rm1qFajoBlDHuEeUIbB9nMfRXQ8GMcjqyHjBnUzfr+1g0BEfeiEUiI4KQJah
CggaW5EsGI+pcS1ap61VxlZYdCgj6qH6VkY/LBvyxLdNjhasWShSSkKrPfQStbpeARLbLnsLkKHc
X+/g8te7OphlTNj/zX7P0t8VoVAz8Hi/sLSmxjWTj/0BVDwluOdQGFA8jJP1o83Dpbh/2W5cHb2S
Z0ndF1PoHiMv+60SyJGJuPlVjGOxYDWmDrQgLIISFL14vzvGU/HW2jU03Wp+Aty2vQVTh1pxzWft
2nWg2VO0ByAMgUunwCzisBJtb1vZeVE+OW2EGjnwqOfdoe3jDzCiojhcoiT2tsY1p8WJM8gsWqTn
skENIDhonsBQKW78cs1d3aCkUwiwybEClwrYJLvUR6Vg7ZG36x9vWljNY22w6U6EKu/IEyguc8cP
VgolhWBlT37f1oPmtoS4ImhK4R1B/0UyqJfmOKfnKPKAeHyioFh1vRuDf+n7lpoR+RMd3WOfQ/N4
pNGPLk+925ZY369YL3O7hOJWvELpRXE/BAnUunM7qKeFr798DnBcph2jIMMDVOEACRwoeyYvEhzl
K2BwvqVRcw/+8mIlQahV8ILhZF4KQATBtiqG8aaw7eoAF1T1sCAHIQjQwrTtcGlgwBHvwJSmivP1
1bl4vMLwZvP75IBssBqrTZDoQq4hKO4L3/rdePUJ9JJ07XTNd+65C4mni0d69KS5+lAMGYgpO/AW
hD1OvUkHxeIuFuze5v6DDVWZhTkzOA7TvB6wAmhNOA7Ub8swf8pFWRwKhurbrlS763NmsmjN9QmK
/kDFWKAH7BQ1CoFQoOyrKrrRpjXPL8OyUyg+wkQ10LgEq34db+0GkvG3fb3m9jNCLp46gq9Hiu5d
JL3adFm/NDeG2ddhK0PGRyeTPloPef8lSXJ8e6UeJXJ225u+X0etoOaWjnGYSLAMuKnXbAWzku6F
uC7h5cIUmQah+Ty3Koqi8ILC58Ex5iOnuZ0Cr9hK3K1v21Z1zErXdsiVgvMDqqSMyLtsApO3KECK
fX2STCOYf//k1iVxZGzbDKVhAy5P6aqzoi8tSP7Pk+MuXZEMbqAjVgB9hDoqn4sOO6f7LnMosCUx
j5+uj8DUuubGfTU0nUVAarnCk+Fv6OCCJS9GBu5666b50Vy4SpCOAtcLWk+nAOTBCQ4ILegrweGM
S8TS3dU0Bs2TozENUSovQf3ly0I+AJHmP3sTqBGuD8LUvObJbcxRuRzUDINwihewdYLGnSc+uQmL
4rg6FgXPzg1D/YoLI2qBqEtmPZiugWjCTZ+vY1EUCATwRIar/YolRbpF5fqbjXeQhRU2TI4OQQlb
6HniIICP90r3J2qWoOg7gCH4+rcb7Idqx+7czyjjTY1vJ1A4XIEOOz1AeeN+3tAWTh6mAcxdf3Jh
yUpSd6SF8dTgcVv1TgnJrylaws6amp9//9R8JHs7BdQIASiYcKxMI+agJAckp7dNkO6+doNn4NiB
TnbOwZktoG1fgHhorhZrb+xC9+G+dTMKBVDU1MpuEzhRtkNxS7YnVe/e5mFUc2BPdFaKGmB4mNsW
zzVKFaHKDZ3M63NkWgLNfwUkjrhyGxiRZ7MHUIKWEK0Fe8f11g0nOx1gglxhb3VBj9bn8yr32y9x
S449mIRW41TuOXX21zsyDEPHEsQdVFK7+G+kVmWKNzmZ7CFINd7majpwAK9phZ3bCluZK1CLaWdF
BRrRBErlbbOwGRu82de8mbngPslBvgjtW2wGfUQ+7BgKPFPbLaEfTHOkOXNAsoFB9g2DoBUMFZz6
eQsG07p+uW0NNG+Ox0A5HrGj3zwN3sbMSu8dlvMFMI/p4zVfLvNhAll5BUsaLJyxQA8kkWYoCmhl
Xf/6eZ7/89bquL7myUTihgVBJQJKOnAZQkWd9+XJrsAfKNxvt3WheTKLg1GFHgQ8VqxrBUr2wucw
T7qfbgnig1GAfv56P6a50nyatANTNlHoB+infIPXExvEtbjq3NS8jquyIT4DScc5ZLQQX10pCzX7
ddClm9ua197CRCVBGtFFwwEaCXgAiCB094PgteqmKgPH1RFVrsojp62hZIjEHBysrMdim/fxEoba
4Mc6pIo3YUvdRhG8VTX0GSzR+TvPa5QLBSxV6W3hTodhgAaXx7ksxsOoSPsTSKoCbLxtqRYM1TQG
zZNz4HMpAzLskAKd/zC2PShiUii0+PnbbWuseTMqGETog2wBwi9BuI7jRK0tgXfD662bPl9zZRu0
PUmBp4oDjYdXViGjFfn9owcGzYVtzdSB7shhLYcSN/ADnkVGMBqNE5RwUYC7Qim/er0+CIMT6/gL
LGYE3K09HPjYxls3DyBCJP2FHLGhcR1wUeWdR5tSDYc4ohBZ92y87fAf1z/cMDme5r8MCgZpk0lw
udZev4ensf0s/uRnnb8QgAyhWodYKLd2ErCvowfIgo0JfRB4bnZ9vFWAdfD6IOaPvbAbzJQRn0+m
FR2AHW9j4Frn7aBx8yca1w8lH7ZuMO1FE+wgZHXbEcybJ/LTKdjPce+23BR9OSgkbjr2Flg3gVMd
19M8GTrCbidG1HBDJTAaN+BQwmNFLhc2ZdNSa27MaIqn1BRYflCHA/tKiugOrIpgMvaaBVcODOug
u3LftRAwdvD9jaO+cjLcWXaxg7DaCx0gkgYRg+vrbRqJ5tHghsvcrgKv4sqSMwVdpkDlJsDoC2kK
umC2JqfTtmWU00ADcays3wpI6S1Yh8QBrBXl95tGoAMJBK/dijQTZqoC2/A2At3gPhla62Uc6G3n
iv8ACKjlcVkxTFJTQ3TNDwE7ihPuLliTwed0sAAv2hL65RLNQ0d0y13LgZoz5MRBQw7c3Mqq/ePI
biqud1wdONCLpsjjzkVnsUvJO9hX1A5scHTBngx268529smnsV2mClJX1m8ipQUN3ayHPkwj9tDZ
ebeTxn12cJe7vvCmrjQX9/Oe+PYUYuGHorffW5XPb9oJpIwhbQqkiqigjjsuAZxNvWkuD+KdSIFL
Fr1NKrsjKv5IaL6dA7yE4plt1wvXIYOzuJrjJ/HQjeBFA7uTXdnnCr6zHrJbnw1dzd1txWWCPzN3
VK/AtD1F9dohS1c5w/7kao5Oi4gEnW8lZw7ak1XacZKvSNIlb0gEiA0MD0wR19feMEsz59FnM+uH
jBCHT/EZNf3efZIjWq0Y6jS720KWM7vqJzNOZcsE2IucQ55kTwKsPquuxD51/eMNMdeZTexT4z2I
Ytsmi5MzXuGifd1DYy9PGBTMxbhU2GSaH20bT+2BVCAdGg4jNAAPACFNj/WIDOBtA9CcPLIImCSF
TM5MNcM6FcLfqBrMZKBl/+d6D4aQ6Gi+TYTdgygVkQopPv9bmXlrlJY9QhXmZwg1H8ianBxOztf7
Ms2V5tlT4M4PNTQ+J6oV/4tUrlA+93Jb65o/q6SoIyhZwYNFndoiXvEqnupwNUVWSG97rv+bPv1k
UIARUyemg32Iyvo4dhCoke3iodM0PZpT43g2tHWs1EEUEHxGhQregigeLW+aHp2jSQyCTZXEszay
Av1+BIb41YrzpYpRg6fp1EysCMD0kbhg40eyunigKSBzoBrzQhw5aSuWDjimbnSHzrgCR2CZnQHb
L9eg9dlFfmgfSunc+KBua/5sZyDyhexdee5JWq1AM+duB4hxb25bBM2f7bbGw5jqs7NogMVU7YBk
fsuW4KQGA9KxYdCP8HPq2eVZ9VOxkSCr/kozq9xd/3bT3GveC8JzVrlZ5RwA0XMhTlWeosL5JkeI
Ul/vwLCp2ZoDu7k3Nl3M8nM3RWzV4JHmCDz9kUbO8BwWFYonrvdjGoi2NYOtOK2JyJ0DCg5LXHnT
dIsdDc/3o3XbBdXWPJk4Alo5yrIPqJYotyy1prvY8w5QS1kiPro8BkfHilnV0GUdOJXOVRZ96cKI
rhvl/AllzLfXJ+myLTk655GiLcRbw7w649JS/eQA54s92JCDpZIi0wA0TxYDQBpxHJRnHg3pJq3g
Z4Gooj20bPlNBzxH5zkCLLiuYtkWZ1KhvBD1PSBUX8xq/AX6//f+7uiIsdwpGneiRB4qqFVVULJF
gh4sYB6BQizoWPMEjlLKcXoRTVYU2WocwCJ7ADIZ8kHb1En72N06EHPJ/f0Ysprjn9I0Lpr10GeR
+Dn0eT09+sifI1tuZw4An5Tb3+OsCiGnW3DfqzdO6HLrRwoW8BWkpqyXDKoJ+XcQI3VOBV5waM7s
3VwNE3A1AhLrECBNMY5ZV2h06rcim4CeX/GmC7NdhzpZZ+FGbVpazY/7NGv50FXgRS16f52Gjvss
MlSLQQXUX1haUxeaC/dBLVphQYRPpT3dKs9PrFXpkPoL5vfG3KETal7sdygdj0Eafp6YH21GLzqV
Kk0XTnYG//oPXqwsB1r5mXPo+/GxTwEJLGVRLjRumB4dL5YHubDLgTt/Mw0C4pMrSKjfZ+CUWgih
f4//F6xfx4t5QWXZ3BZFvMpClX8VafhsQ3djl4GrX8QpIJSwtw0Ek4ctlArlyhfQKVcA+60tmjyV
HOO1B2ttZznbguV844F3d5bhODg+YQv7iWkWtK08hdwPlFa64SxL0C/XUrK9Owu4D3aSLiT3TV3M
v386D0bUa4bK6vmZBNapCaGvmYFtfxVAmGBhpk09zPbzqQfpKNnUcdCfC49DdofDfa0poYehDZa6
MJgiaGj/1QVo62URTo1zSHnxQmUiVm25VHxials7NKSFAL+KavNza8FOVmSAmOAuyxKaLLwzXz40
ODoOjvEidqyiqs79UMijH5dH33LZEVLFwHqCKWtz03bItJjGgLULKshf4JpXPUfzNTWsURd3W+Na
NHM9ty6tdBjObQBFM+HzbA25sSUIhMmCtDCGemoyDKHdn8nA6jXp0ieSQfQipuy2YKyD4QIgyy2b
Rf25BmcMEArysRhFu1ZQ6rnNCXQwXMRJDOZdFwdbEbB3qwzcbyFPYE8WKQBmur4Kl9+dnEA7kbC8
VZMDQopzHiF1ioqyHlggTg/IaUPOnnav0Fnrf1/vy+AWOi6OWAz075BgOkvSsGMN7J29xhFrDLa3
ta/HpSEGp5nFZ8rtNKg3hCTynymrvZvOt46OiQMlrJdFrC3P0vGOSRIVu7IMfycuNvnr32+w2UAL
G8StSkCAi/Kcp9FvAtrfFR0gwHDrU4QTaP6cQnGkDkjLz9CLgCozmL3v48Ep9tc/37S8mkM7Imlz
0DPwc9XZwQqqESXUFqJoIRbNT28X9t5Ac+g2CiCeEmKvZPaInbcGdh74St7c0yx7qWr/fpjePHVb
7ggc6NrukAw8mdnWzymrsYum6UfZem83zZOOjWvtAIWhA5bZL8uXwMt/Mxr8vt60wYJ0YBy0qLiS
reTnwGrBbAtgKOWtsy+G/CYCUsfRwXF41UCKsEmbM89ptbEFUthDk26CZokJwbC1Uc2JQRrRQEqF
N7Niy1PSkxd/7B5doJwsaAhdnyWDodL590+nC8aqoGxSV5y9IOjW0Fe0cdfwb9zXqObFSKBWfJRT
f3aRHvlG81B9nWIlXq9/u2mFNRcGkV9HwtgX53QY0w1NKDSnISlHo3gJhmJwNB0XB6yUU9bYDc5W
Yt1hj/uOAuM7HLy+9G1/N/nVb+l1/w981qXF8ENfL+7ORNRFo5+PvxzZ0L2AKOgeTxXjQu7rkjXN
rWsxyets1ud8Ur8KAtU2YclsHzS+t2cD77ZCinR3fVlMo9CiUzj5uRulVP6iLlITnht6a0WKpcOM
oXU9B4kXpxby3xkIscaZvC/AfRkXnVvuTZgjPf0ITEHIB0hLf3gqEzsFBP4K4GZyxxzUqd80PXoK
EkrOodO3xfgLj2jehvhZuRmA97ve+EXG+nkA8+J/8mdkUzo/B2fwt76BK7hxuYOImLNqcraWXLyX
zXSM/goel/bWI2Rj9eo3hZTbQvezLek709y9FrEApS6QIBz8XyDY2bGsfnYo2SaheuKj/cT6bBv0
6V2mUP5G7ScJWdzr/V6KBHO3WhSrMmKPSjjVCU8tXbdOEotOO85d8V1UYbL0/mkyPS2a0TAaS4/7
9H1IEgjfQX2gkWvf6qqFxbsUbeZRaPGsn+yAuxJ8BxahxzhVFrg9rRWkzXYRnZ4aQl/aPLnLW7m5
Pmum8WgBocpiJ84J+hMssMEmXPkbC6Lp6+utX8orzaPRwoAHEZ3CxZPxO1C4bXBuM6aGHyP4E6AK
RKLIAcNLO+ZTsSuqblLfWQiivrvrXRsinZ6yJFEL5t3aSv/pHbGlIf/B/W47c1ZBg2vhgGfqQsta
JtAetmsRZ/8kQ7ChMGaIpr/hpWud99bS7mNYHz15mbZBVMajJO82Eu6zPtup8xDurs+RqXEtUETM
x2tNrch7XWBSXIHyKEhAL1wITY1rYaBBUrHu5DS+97X/M6nSHC+OoKq+7cvnTj+FOC7bGiAad3wX
SMHhTbVbRerW7cXRfNzv86KNIWz+nkRIQYC8t1pnsbilUhc+8Tdqf/p0IYO5wMce36XTDxvIAj35
EgWI1+fF4HB6arKqYxcCYP343rTda1c3kDZGgIX23B6Ed49ljpeF2AcK8npvpiXW3du3wHRKaX5C
9SFKHRLLmtp1aKXVz5va17OVXu1wq5E0fAfPJrg1adSuVDq8X2/csF/oycqh8bsOKqV80wFq99a1
QDAH2JP3nfhzvQPD7OjCMdZUOwp0dnzDyZSvoTYLZTGw3SwRTZma15y3G1rXKQtobHdQUq4h4/ME
avtuYRsy2JHOXtG3XgXMteAg5HLuuIzrdQUiF8gAh95WFdnGc3tvppLxN7fN1TzIT04xOT20Oi30
Vzuk21WWC1YO6t/ocjqjBaqXokaVI9+MQ75VYXUnm6VTh2kVtP26ZDVhI07PmxRFq7ENnRbFFqzf
ZKDa1uyAcD/z3Sl8H+sAoovVmKyQt/HWLWmXqD4u0mMjGOk5ShbX2QAlyeBXhXcnq4Q2sxWIcj22
TsKeQc2W5fE6g0RFOa7qKipFDG7gOOP9GseF2st2kk8eXcLbXh4wpIU1IygD0NjZmMtBhOBP9nZW
vLP9pfJ5U+vabp1Dvl6lNnTViTtE8TYcSPbMm0k+Q2zTtm6yY6JzYFTIKNdOiLx7GQf5Tma5/01m
dLq/7iWmIWguD3IKUaVRWWxiQbBIJCSrYope3JosnGhMHWg7Hy+oFxVDWmx4kPqPdZYPELrpUJZn
90tl/gaTI7pwVeYgRSctFp8agpRato3zrqq9FQqrwmrdOEUq+DGwrLpON3nSFFMN0Ri8ya57qNz6
9ToHRI/dulyai9nAL/bg/yPvpFW1y1e1mIJ+HdptYZ+uL9nl+IBHyn/bNHEcJ8lGzt4nlK7g+gVB
gzKOlqiHDa3r+UPOvMHFXTU+VS2obigwmnibuwWoBVlCPX84AjYF5cysOUWQKg62ozPOddWO1++u
T81stf+9J4I+8t9To4q2goRWANYlKwcQneZjZcd3KrHFuEYmsCDFXekrtYTampu90J3+ytUBN1p5
Tu+faF28xNA2Ww0lf8Z7eL2yqHrj47AQA0wWrjNZdGPaxSTpxc+y7R9l7QMNld7VcbFNRXmMA7kK
cClOwue6CxZe8C5v1xCh/PdUuq7t2ZlbiZ+cAnGFA+tejvxIY3aPcqzn+cYISeIFdLZp2WZb/LRV
g/SMMplm4qet1JHW0xcmmmPgpK8qEQtdmMxaC0NhJwPiw3FOoDgBQUtlj5sbeVRmu9a2bJtBsjMv
GQ4xaTQkCC+406+DuOT9Ut2O4fv1TJULCwNpYd2dcpdDqjZ1PGhNFG6/9MJz+ZGA/CdJFbAEfNKd
9Y7Xo+AxQGnwiisCGWTl/0HqNlq7E+7xigFohCqxYOHO9feR8IIH6fmqufA7JGVXbSI1Dkl04oRE
TyCnyBF2LN5BUhQEHlVjpRBZ97MGGghu0o8/R5lYsyQbNJQ759h39dR88KRUzq9xKKGWHYAV4nub
uwkI7arSa31AW1AanHt4JOIDe5Ru6OZ8U7SZGnIgaJqS/whZDJzL1gKXeyXv2MBI+gq8g4KCb9Rk
NP4IMubByeQUVh1UhkEpKlYWnk/Ccp8oGsl8CYxoCiuarVLLbklV+gjwrHzIkh67PlwvkalYkQb6
ygngidfjpcGqqGa3zGVDAelq9o7gEq7caQBnvgWqpOutG7Z+/ZkbVHioa1Yeew979QgxvXsEqS/0
JkYcOJ0uM1DTOCUdycfTaKv9VMyC98JqtygJVzsS+Atx0DBFeh04p6DcGSDIcXJ5b62rCdw7XeV/
XJ8hU+PaARKq6EmBTx1POByHu2Zo1Gr0vHEh5hnmn2lHkTbhdBTSj96HsZAfhbIy67UdurneIkNJ
tbrpVYYw7TzCQe3SN0UcnyBW/EcVVo07xSJdjWEMOgYA5GCKggbOemeDV1fP9tTl7K1BsXPwB/LU
dnt300Lo6kTUy0KLNSBhbf6xn4ft9UYNfqxns+OmqUprLNKPStJ7u/8HbB2b2qr2fx+sWbIAHTdF
bi1akK6F7FEU0ve5pDCVKBttHbrqk3KdwJ1b5Gd2KMfc0WjpfmoalhY0VJZlfhJb2YlhWFGF2kI2
vk5B8cyabNdzuXR3M/Wjme8oPFKPiepPref8aSv64FM8pfjOUzyWz0U8LOSvDD6oZ72RVqClFYn0
FKfxNzVxsatTugQVMzSuJ7lxlZWD9Dv7vQih1OaSLF8pwt6u25fBN/Qsd5X5dGz8MvxoYu+o4vQ8
N10P/ettzc/r8ulURqeeQ9U8Yh+2qPZu+nV+8W6cG898/8lySxyTqyQPP6Ka7UgKzlHIjP/2OXue
ksVkgWn655n7NISxAM41zkb/BJK0wD3jBqD8O4js8HJhdzCcknV2jWoQ0s4nhT2opC+SesfZxwtn
3HWp9Tj4ah83S10ZVltn2RCVsqDR2cuTO7m0XGVRl/N0BcmOLnoNlRf5++vLbhqSNmehAl8oxFbH
U2ENm6oLHlhRPWeWfCqH8G6+0vStWJg9w/Lo2hwptRnrBZEnqOjZW5DZ4p1mMVlgGocWFyMeIhdd
WPLE2DD9DqxK/rJBD+8dGRJE0VpGOPZQL5ynUgGYddtmqHNxpKHCK/84Bh+BjXKqAPxSq6xMlnIU
houSrs4hQIwxpCjF/QhZD35tubHz8Avj/XcwBP25vvyGqOtruzlqe2kJ5nR5kqK7n8uip4b/TRA6
NnBrxVJ1tGHX0pk4IkZLBxAR72PeteYAnwPhu8otaM2UTbXPeufDkz7Z1e3S24NhYLrYERMjoV0/
2h8oDHh0fbqBnCbgTPwwDyzul0RnDTatc3QAPwUE2GCPp3iy4k0E/vU14EJL+DWDAegUHUSNkSRV
E55Q4w80sLUWULKR5fiYJu6C/1+k7MS5WmfoiLxIhSDJD0+OhIQRjGysxu9OGD8NqXdwY0xcVh06
P0PpAec7NxILCQLT2OYZ/RSs8wQ0I3mNftuh2eW2vWltcoj96oMssWqZ1kYLCWPSdkU6FsNpSMNT
lYGLVNjBLSWV87Rpx6JWjkESAH95splNVzPvQlLl4cqW8ud1zzR9vXYecpo2CCwQ+526uIAmOXHb
u7R1bqmbmT9f8/sxt/zCpulwcooSNAg2f0MS/2Xej69/vWF1dd6OscaVvSpn5VeZ75A5eZzTrC33
XxQSoQsXTsMM6fwdKJitSE6C9mQT0R+T3C5e8PZ/G9AJon7/tk/U+YDe1snZyWn8h8mC4RTKfeFe
/QOb/u76LJlGMM/eJx/wUQoHUo0+OHlWUa9SuwCjohK/rjduiIA6W4dD2qysfKc9SSJOLvHPszPP
akgrt/P/H6+VpkHMv38aBFBZBWSxafuRSvrhQs9r49lyCaRqOAbp+ihQ7mGuGoR/qkC2m23yECy7
dWzF39zQkuvrE3WpD9Q1/hUd/DQAZHSm1In6+iEBfnpcZUPS7XlDcbPJZM2W4uwlj5h70QLG0MZQ
DC3H8NjwAbKSdwGjon/NE1GT71XY065a02QiBVQNSdfTetUVGVE9YhYUpvp7V0kavaL0Rfp3XIGI
pdkrMKLloBItwdqEypzGYdtJVQw3wOvzcsmA5i/WIhBk56JwEOX0BI0YEJodurwZPFQ6Fl2U5IcY
6PMiAX0z9MMIOJ0Ia5eK4S+dFuaOteCE26bPkoTHDx3O27LcJUBX97jWisDZWCIp7T8Er3NNugNh
WADISeV2PNoXgjElFl4I/mrQ6E+V+AYd/QOIW46q9bA/pl6fDd99jirbceXXLpZx50WuTO9JVndT
+zAWsQvqjDZJswzM7MiGvoc0gyrtSnVD2kIoeGT9nxQcf/K3Rz1ep9tcBba3Srl0FpU/Lnnh/L3z
ufiTEY8orOzwmJS8oP5ATSvVJLJa0RD36OvGYGpfC4ex5fWibsL8tUVC+SF3xrrYllXSLjm6qX3t
HiIS5skClZAPUL5S7ianfkS2A7g1FjYkg5PrBAW9kCgiT9LiFfd+vwbfXOmf4iEG8WJj5/3CE5zB
Y3Tcz1iUeMNlefrQ2366qVTDVrnflWuvkmoHXM1jTtulqHW5dg4rrgUU303KtoIa6sPES+L5O78H
XziKimjvsvu2bQZlbdlMmdXtVeDXfB+lqiS/u05w90snZR38GgFLLegKVfcght8MmR0mbG1zFjsn
mY2jj4xglWR+f8Bzw2jlj2XheShGSPvklvfW2Wy1GFOlPOynzstee/D/RpteDD5yQRLqTAuHBEPY
/Zti++QXCqIzLW3T9MGPK7KtgvZbKbE2U09eK4jQLGwhBuvVcUa2U7aFw/vwaDGS7wF8qb11kOGZ
d3Pd+wyj0KFGcciqTkF58qGLpLUOaPSVTcS5R5X7vec0YmEUf53hQtDTAUex10xFnE/O0a05GeUu
ckUJjc7KCsKPkgxpSTejlH3r7BpeT+V72KIuKFuLNJkGe+UEY1i8cyjklfU2TqVldyuQdYhgzTsb
lUk3TAXUTbTNAcA3YEA73hyjtClwnS/dABdHT7ksxAG/U07crCFJ4/OFwGFa2nlJPhlQ1sdtmwel
esgc39uhQC0sVszBG9D14RhCho6TwjUIhwFnAt+1UuFTV9evgzecG6cB9HiKqnXgLXFrmGxoHuCn
gaQ1d8M2LJMH2qhJrsBe2Rd7v8hLEKJ5OJN4dxPqFJIlZJAh4OqQKZlUvZNaWKfGAj/m2pM4TK/z
OGfNOqgmscQabpo/LQpCKDlXEKQJjkiuyIlgJDgD/VaAveI2G4ZZpe4ZStnHr4MztUWyYIQmo9DC
FhURgaCoSl7SMLKbb2nTNskLaSp5226ro6p4zzocaaLwWCZJ8+pHnnxHzuXtusldXBl40Hzs+mQI
EPARRStsnEQDS+1p2t6zjlSvfZUswYIvPcZR9KAdRgC5aDuuan60aFlFX7wKlfY/k9YSwJhkoVPP
NcJhCH5x1FEz8q1MwtC5iQEZfWsHlQQCAVLhiek4gpoekYxS5DpbplLxmg15sHR1u+hN6EYLC12I
GuIixgoB+j6sISr4zrLubcowh66dv15fKVMn2qEI0F+s+jR1R8VQ8XxyR4+n6Soe+VT+yJISUEqC
+pVsKf7/JY38T/zHoLQQIROStiEo0g4lLTt5rlGNO+1ZFbnTq3Ss1lqJwaaBu8JtGFXq0BpIsiFd
dxJUVT85AQy2wEO1sMhXkAaMw2lKhoxBJdUO8fYylv9D2rc1x6kDW/8iqgRIQrzCMB5fku1LEjt5
oZJsR4g7iPuvPwuf78HRNkOd+SovKT9oREvdUrdWrzVPY3VI4fo8u84GUCKEeVNJiMEsIhHzw7yA
cfifth2VU4LTWFs4WZK6BKQsipXO5Wd7KG3nF1qbhiFaeDtZ5ffemgEO/13NcdKEfayFF5Y1R95+
sCXEx18AbOirl6Wv8SwAFAVvh5usLfmw46ZvCosfGMxEIPXxAt1OKdq7pWQZG4MEmlvqM9juZ0gq
Q/FuVqHjAYhwR8Tguc7BGl2ST4FlibqHDLsoyhc9DTYZXyae95SGFsri5YOaK6J65HR+SSMcbD10
UxpGoT6qXfc67bOp0EHPpmL6VBUdiOLx7Eimp2LwyJIcxziBTKOmLRTdQofWGQVd2ZQ6KYS2Ncwb
LaqDWmOAp3NXLNH5rfphz9Dq8+7fUSWTZTX36Bq6xfOk6IqAOnW1/EPxWLVEbKxrEFVX2BXTz6zj
ok7A44quns8tQFzq5DhIv7/OYLiZf8R4bqTdzqw+jNOYlHk6eDny0kxxWJTIT2r2lH1V9r2dH89/
9db45jmQATKlC5s/QC1EFkefeuMVuted5nB+/I1QbQLBqC790an77q7ME/XVQ+4bQlCnVgHr2/qy
bzChXz7PbHtmwEvjEJisfysHedJPXnfNv//3b2CgfzE2Rq9wGswNH6Pl4ET092UQL89MfyY7sfRU
p0u0jB7E17viHwUG3J2s4SO7r3M21rVaCuJV/jxHmgLUWdTI70c+5qHK0kt/wrjH2mJRfiWSPmoJ
D7n7jMJf2A9/ztv8o4MD8zfzEdwl0S7FVB91PAZJ6UtZPafNvSoeLhveON9ricgPbFIfOb0VTBa0
eu8rDh33PVqqj9xqnb5xho+OHpNVTCIqS30FpFXYzHv54NbQq8XeXX46hUdCGsPsndOhq6s6VMNO
8r+xZ8ybPIgSLG8aMTLLqsB2QiF1uFiv5y2+Ne317++mPVgxulXTtEdxMA4q6hzJtLNVtkY23DNN
vKYrkNJHlVPf5b3zQ3XZ9flJf1THW5fRiL4D1HCAm8PQAGSTBmAzcM1w+m0QR7c9YrNM9IIcbf0h
w10JExb6UmF66AkEtS2Pg9iLwFueZLgpyJx90FxpHfnFHOUK3N1DDyaMEirEeAvYCTcfrwE3b+So
2EwrU0UfQYPkEHtN2FQXeSo3b+LMGjrwLa+eBP/s6S2YD7E3b2S3s+k/Ng80Iv/elxyPg9OoWx05
ThXUpR+I+b6TD7XeYxX6KJVgPjfv2UgWlFIVPsCa7934mHS3RfwvYpnL73e3z8eey00Othaio21b
wPzd8qxrPA97/2YxP5x3gq3BDc9tfU7yxWt0NFHgtumN08qw9nfCwtbghvPy3HdSXAfePAyTnwgW
wX65bOKG96LXugUiHE6l2XDjjzlCTnUol/F4fvitPW/4LFBdIAuAVE3ksAGoIPcUA6xxfugtqxg+
my/MaxS1umjsl4BWUAWcecjKy3rvudkzUaK27g0JhmeDfXB7P0SN//zEPypmYLObDROVb7lCS7lE
SeZ6UTl7+nacdAhcLXj7Fi6Pqto7B7d+ynDcYlzc2c+xcwiDIsd8lNntuns4zi7mPp//nI0lNm+v
kL/N0krSOWoA9ph5cfJKuRPxt6a/Lv2781A2mPrA5P/GNVU89/6rUF9r+wpx4bLJG65lVx0qq5Bv
iPD+e13r+wYt55eNbDjWKKkY7CTuIhs0kiBZPHZ7KLuNjW9CgOMi91M/QSBrijhIwCDniDiId/FI
W+tp+BUScpVWrloiVbLbxrefmLisE56bwN9iVFxbyKUiAFzyGAoNya0QBTLGy0KC2VAxFiAV7tZg
ZjtgEexehfs6gIL8ogU1uyniQTpyymF21XmhXrUG9uiHNo5Xs2GiZFZP8gbbHIbw3Ne0eBgYw/A7
iLyN/WLioEsUmKfMRyTLmvv1coZzFVbascrW4MbB56ucuDVHhMHg6x0e146S713LNraiyeyFuov2
nQ4+tCY4vscP/rA37y2bG+6ZxH2RQO8d5554xo0DuU08X5o6cc849kaKWSuJiS/2q12+oEYKu1wa
tEx0c10MDh3aNSwicfJ4fdjdiRsB14Q22xBQQUXtf62CjG8NLv8794Rfdlr8B9+cdRCX0diMZcrC
peeHi09sk8ULRbO+ctfDbmxex7o5TL53uMj1TVwzGbJ5ojWWky4PBVKzFtfH8yNvuI9J2zV5qlD+
iJEH7HBivWoyBbvX9q3BDd/MWeniDQirCd8kubVeGi+9TZt0XdRJUq4Kd45S2Y5f41aCCTS3yuWh
Gny1V+Xf8H+zlakHBTPqVtYceXJ+KfvhuvLqq/OG3xra8FBoFvBhANAoork82iV7UvVei87W0MYB
mrAWzyIc7ulgaJUnkH/ci1obQ5uNS4DaVXXbOLC6rl66MXlYlr2hNzaLKVmpylKSIYX3IMNwu1cc
EvQi0ljceE1EfeJKBgUaH6l1sVx7rvxalnuY461pr/H93RUxE4KSxHPrqJgb6F8LtE8Od55dWUVY
Q0tlL7/bOC7Y+vPvfmb2bGbPJcJWN9zCm1q0z5Yrjeyfi3ajCZqXeWw3akIYmJzmLSruX1u2Zm7c
cNGCix6DEeuKgy6fnoX7PCBf2j2LtoY3zlGtfDLTEsPjuMiHGMQrVYB6mI/yxmWmMRy1LLK+5BSO
ul67En8JanaJwMK6LQ1HtZoxHvH+igyyeS1lGym73YkuG/UMEwmPAgf35kZ0oPM/6RsQDhOwaVup
DqASt1st3DisTfB70jk+Hr5gmRkpXWnft929V96z9Nm2jxfZ3sS9p7qPbSgedBGk8yY3tBs6nprS
cdudy+PG5jGR73g0quxOjDoqqvyW503k1n9K0T/xveeDrXUw3BYqdlmF0PNWORmr26V8obj5wnP/
P45Cugbrd7GhA9Rz5mtdsmTddey3/wy1wjNlvZOiflxf5dRw4DYf+0GshYgm/7OklQjgwmV83xY0
rBsLXQ91tHs724imJt4dAc7LpxlHF0DFwRrkcLP09goFW6tteHLjOqMVuxi8d4FF6V4pBVLynnav
l21Ww5vR2uKX4M2AOww1OVDet9DZTMjOVt04eU2oe+l7c6HXGtz6kDMLtM3LvSaDDbuYCPeEFoOa
OtjF759FChZJpKw9GLj2f2Fr8msEebdD7awDw79eJ48XljVCXz70+lHvhi6hBiXUW+k5qyG7iOeh
cu9ZdyO+/QfabpVMph5mjZx4GP6spwuCG563lF8fzu+ZrZ8wXLef5f8rpSDzLmykxsWDlb8iVyN7
Oohbpje8F5LTDndqVA1IDXgP19nyq10atuycjhsBzqSBVVaWS0JhI3xAAp9NZnFCLgs7+co7+cmf
83baiAsmH+xY9sWAzlHU+OzvzjAEuaiDjF7G0wqA6N97CBioxsGR2f+uy7J6yEpregbBQ74D39hY
AZMFtk+kCxx2qaO6T8QUNSvH81HYzbz3eLH1A+vavHOBnPS+oAw/AF61iKs5WKR3Om/3jdBgEsCC
qaKUZd7P0VKp594l/yTxACxXcmqTaqdmtjV7w4HTxGk74mD2/eSFbtxcFfCz87Pf2DUmwyv0hcQy
QckSEHI39KfswOr2kI10Z+9vzXz9+zu71yUblzyp5sj1p4MWZdgrd2forZkbXluTJfdjIK+jCq8i
WV0fJjk9OMulhjEuzW6qhtjKpjkaxwS8s13aDoD1dNy/dVSVdIfz5t+wz1vTwzv7dH2s/C7lw9v9
cH0ggZrpZStrr3Z7N7STz8pyZmB++tZtju1ERchJKaMKSMydJdiIbCaUX1QgjaRT2f1GQeEE4Ncd
nvI/o+g1BvbCXgsbQkX7DP8b622iV4bGUVMLumjc1+kJLICHgi3HPhU737I1vLHemSDoMercLvJj
ADXUPcRwQn5pdm3CWLqiSmjuTjqSxL5ZiuIP75Y9jOfWHjJCMzjDhsUdcUNPrOROTVUaQtRzL6ne
MIuJX1nafqygaKSjtGMH6ZCg5PnXvK2/XLT/zc6mnmTQmNZzFckGtynhlWkgLfp4fvCtyGwYpilS
2kKYaI4ym8lbRzd+2FF2UwDb/dXheyp3G/cTsz9pxnXZB5ERCmCdHVDwKczzFbjuQifOgtra+ZSt
NTbOrwmaL7nSAD6MDbudyXLoa7ETJzY4zrjJSww9aVD6T2peX1GHU4fBaWdfiQlkCpN9nRUyBBuM
/gdsDg5zo/NLs2E0s42C8yWvSA9/UBlKtdUD7kOJWx7S+VIoCjehSwro88m3Bx2VmRUhdCDEzjsm
21gNU1PSSgpwbOZwihXLAXDXvZW5O0idraFXP3wXtVekqjt0FGlAOz1pSj758c4W2vAGU0zSGTwb
GTBMjjKETNoD3t7iaYh083x+SbdmbpzHdtc4Om1hFK9kz57WQZ306Y7Bt+bu/G0VmadZSyyMjeoY
dgs6/wIfd0Ncc3f249YPGHkvt3x0YayTB7ilHm45v2/8mxo46/O22RreiERL3LO60xg+xqx9JUPA
T0brZmJ7+enH/sRM3FIrl6Rga5VGsaNV4+UGF0SkSBaq2mqMd4z08QozE8LUFhnAn0kPAE2XfoYq
QYDz+P68gbaGXr/r3bZvwTZdqRZDz1UcpJgxYXt1vtVzTGQ4eHFN3FJi95zNU62jDIirxjsCgZkU
O3v+43XF6H9PG2FxSPwRmLTav0GWekBtDyHM0XuCK1tzX831ziwsZbqbS4C6Yrd7LCp+jS6Df5J8
vCjtYiZSnI8oJiGW6WjEW7agfjC5L+fXc8swhsN63sCGUawoAqDc6yGwcHNgC4vG3RaJrR1veOyy
DH1p2Zg7tFzWwrZjH/ECGLTAW+y+ym99heG2Q6Mdh1dIMRR5YP3VGnaQtU/s6SIjmfClsSmrGnDD
t6CTx0k42keX0IME6uL8D2xsHxPFBPldbdmkwPa09VEUT7Ucr2R30UnFzI6L2lOeRbME0QBQT0a8
k9uy4/l5f5xXMBOuRCp/JIWUOtL5H1aVV1heoKJG59+sHa/ZHq5oyzqG8wJywbQ1L2+/UsxVACLL
YLcasxHQhOG5o9/RRlDRRrSmh9HhoaXo4bx1toY2DlqqirlMiddGNU1P1jgfO38Pi7ZlEsNtCbNc
iKKAzJFN3Q1kof8B4C1sYvH9spkbPtsoKN5msY+UHeYGv+AtE/OOL23N3HDVtsyGCgqyuH1UKj85
fmEHiz/pg/bIfFEVhpnIqAF7HbxmsX7DdI2O/FTnlxV4mAmKYjNVU5FyPG+RfAwaN/uBbu+dM2pj
u5iYqFnFGj1RbhsNUKMPdMH9MKv9ywo8zMRFaT5DXsPV9Luo6hTEKcg+2bJHHbU1dcNDLRZ3dlIP
9HsOufCgdgvwPrT820Wb0WSJ1KLn+QAVtu+pRstax8YXkhS/LxvbcNGstWQNqVT63Yt9AS7IiYPk
Nb+MTgkEen/fCrK6TTheUqwfFivbwFPIa+q62ePy3vAkExdVVXU3Ax1h/RDlymeppiWcqga9DuA3
2TmXttbVcFa+NAlaGfn8G+Ci5gS9qvqLLmT3eJHxTYCUn4DBGoK39LtF+BKAXfTFIdDrvmxwIxEv
ZIZ2nrabf604rKBkegxKLffi74ZhTHiUygblARKV/Bj7FmTPs2/7gAShSXvnzN640JggKbQbdxmV
fvG7XME6qwKnP3t3ndRZONlFeN5EGxvIxEuBPWTwJ5bVPxgQNtdiif0TSu/NgQraHi77idV+7+7F
omnqvC1I/QNdq18ad/B+M2cC3dHsq53zZON6aWKntG4kyHza4veQ8/ZuTH16hPq0HViDSkPRZpB3
FymPzn/O1rIYDj2nLVWU4Memij+3oCmpPHanJbtDn+FlnS3sP6TQVjOAQWFKf7r1PFz3NFVHO+u/
nv+ArX1rOHQ55n6RZ1r+7CTvwhlAbeicuXJntTdGNxFVo3A0dLkR7wjNv8zKGcNkRP33/NQ37pom
popwMO5RlrQv2EZPU1uErqgj1NtQJkwfV2m7wtorem0sswmxQoSbLO55zQv1dRYMs32XWiiykSYN
cZ/bCVA+XOCDdNekK535YqPa6eLJYnSf2+Jrw9EHB905mVnYsd2LS/n1mKan89bbcBMTc1UmvbIW
3EEhlcoPttedfOjJss6NQPV58of65fzPbO2A9e/v/B3sTrUibuG88E4e8gx91hRqhDsW2/oG47BO
fBZLIIGcF3C/hTiM7seERassawNPtOK9XH5roxlOjrqJ7XQNr19A7fOq0OKnuuq2r9pPDXdeQbV9
0tXeq/xGBDbpSnlLemT1uvzZQQ+BQUCiEV/11I/ZgYNNXe3YbetXDKf3CtrPDEfUd+ZW47FwWfbQ
EKTfo0f2uHc31t3EaIGwpPAR4sufbWePYc8g004SucdutrHwJjhrcEGz43Sy/El8/xPzbRL0QqKy
WPe/siw90RRSSRftXxOk5UNQHQdU3/3w7bg6yLYeQlnvHeobBXxmQrRQRJg7P0/ztaH/UZD5q5TV
1bqz1l0l5/SLx9RRxQpNmeyyypHJVYoXY5ano1P8lFDtRetVMdyL2LUu6oZgJlpLTVlNCDj1fti0
oAErwEyRoT4YQJ1i7w799vL2QZw0IVukLAiAHtT/MYn8yOlN3bp/Yu7dJw4/JQhmIF4CnRJ7VnH3
0DKxEy+3NrQRBBoPdDj++qttDg22PK3LQzmX5HB+m20cMNTIr2VmAysDjpDvCkIAzqvwpuSZeknV
hKpTzQ3lFbF22Nu3fspw/ibTWJupir+jIglFIRB9TBV4JZw8q++6oRIVCRWeDXe49jc81UR20dZr
rAFc27+AYc/7UOvkMUkrdUhJlXxtmxzKLNrerctt/doawd+dNnL0ZWm1ffs7scbTeh2T1vDQgKo6
JV9qbJHzi7WxFUxa06ywPKuwO/8XUAUspFai0K++q/CyNfq6bu++YZxYU4CVFY0zY/YimEUCkuKJ
7/zUtwy0ngjvBwdYvrFBNvRLUn43WuNDPw6fVdWfdDM8WN1lrybMXb/t3c9AMcPLYrGIZ0LnZx0j
G2389sFV4Hdu8nhnGT6kWkMF3yQ2LUQseyjYWr8mu7LzNGwbr7UJVPGytJ8DOk9FaR81g2LLEwWl
zgy6SOA9raAV7ei7X7U3l83R7rshGwMX3RCVC6ZK8IMjXAmm7C/nTf6xv1HzpQFt3Ikc3SQ/1Hz4
Ri3vy8D1Q6sTCZ7a7HD+Nz7eM5Cc+9veWTdXeJQtIBlndWkCwkQLkBHVLHuyfR9tGxDTmDXRAcJW
U5tY820MPnDxyeq9Ut9zKsBZG9S+ZiSquJU2QPgNtlVc8FHrjxq3uw6M2tATZ8UdWKFnCdXR2Rn0
XaJm2eykih+Zbf0FI6bzgVvtuGT6bvYb+6lzQHIYijJjv//vq7IObwT1VNTUBYl6e8da+7mrS/15
YemeOOjW3I0wDlUzG8nPIm5QzF+e4ySvnGAZUr6nWfLRHRGTN2umduLNAFXG8nYqZgng++A3ojgQ
maVeODpNkv+8yEhmAZXgrT+e4rS6HZcRHY6gWmr5/eKLpN3RF9j6kHVPv4tFo8ugrQke7TsOmWg3
KLxOKaSGtorDwbe9eieybqyHWU6Fch+ebOI+fuxBMoJKc03z8uQKG5wO5w31URxZF8QI3cRjQtXK
Su/KPn2ZaodES86rcIz9G9BYXaJuuf7K+nnvrMVBTenjC+LHpvCRQceDOpClEFGVLXutvh+lU+tP
GH5NibQcdON3t4ls+sw+NJa0xe+CFcjnwA7s+8Op53OJhwbKRfmtp5UAePi8ETdWyYTgo/kyU01O
09vMSvPlavZ58kWDFXmv6WVrsxkRpbHGVCZ+Lh6zGXLDWlqooDXMDa0qa67Of8LWTxhRJeacZtwS
/mMTL8MNYV5y87Y4iT3sUbFu/YQRW2RhoWFHUw/UjJqFmQ9sF88rFqbr/85/xcZCmKVeXkw0W6CV
eQdSvv4+nfocCnH9iKv1+fE3PsHshFWWpXU6Ce8xzts0lEtMQkJRzO/IrpU29rFZ8i0gFiVdGP3W
q7T/1A29r36TSrTkaHWdJf/QKU6W30vLKvmpKtEhdeGnmRdEd2ibfiDOjd9a3s08Os5DDYWy664c
rZ0Hs43z3iwEF1y2ZBq68sb23CmcSyj0NE5+8MZ+Dl05HjM27BVXtjaCEXAyssSWxF57cGhnvVY5
+l0dtPhcaCsj1vAJRIcp64q7lvlp+pRCuNZFk0MMGbR56ZLdx4U3yJ2ZlCKomc20OBULt2mW7LZr
uSpfhz4bxa3E/Sg+QnbIXe6ZNYI/4VhCkNxJArvk1vCtBAVY9Q+LS9UuQTaCCehedEry6yntsvEP
lBRlTcMUr5X9p7T12yU+gGuaNPyCbB2TNrNO1K1Z3Uz2eAO11MlNwhLCcb4bSFyJwZTXKYftnMFb
i2zELOj6khpC7/SR0MGJrzMNmu1AVsS7MO6ayoaEA/9bgCL5safjPH2ZSVP6V4BjTCJK0aT27XxQ
2fgMs5yNLjSZ5YjnDwo0nHezjZymzGt9vGx0I3nlYnEasdTyToABFXQsc+qRK+Ko9hK6ICy3WcUm
du+lTTtCgQMk5NB8BvURP05S853S0sd06vgBIzIJy0oZZal32y3pQB+6pMc7XpRpLtwDdxn0o0c6
QYk0BH+puKVWNg/6qiKkK7EZXFC/BSWIQPwOzzQL/6nK2S1B9MRiBKNvTUZbf/xSV15sqcDOO6Ky
ICEgGbwfkoqCrPb8Kryh0j/wZDN3deTM64mO7AZKbhUDeJaMvA154U7kKouttowD7fcKrJ+EFh4e
5kVZz86JC2cUecBYM9XRrOzSemEg4KNXHvRV6PB4fnYbx5pZtZ913g+FF8unApwjn6jw1WcpdPuS
02TeyVo2Yr/ZLV1Prme1Uia3g1foMIsTeUX4NN64TTVE/tS34YhELLzse4z4TJcZ/wZl30BeB2Gv
W2w3mKpsuikoiff4rbeM5vx9p4VICBmL1sqemhLVr8Aph9wLNHOTMfDYsntB34oORpCbZifpUlpa
NzbuljaqNkWPvnCfxHrnMFvd6IOdaXZUVyTNRR+naAVv3QV+Yb+KJmluWjTTBAAD7j1lf1hXWY+F
9YHqfQ5Ahrplc0duZedXDAzCc2XRE0q4nn3nOGrxTxlBZzp6KassS+wgBl0wXLKvaocfrMpKvRZK
mnWMvoDJdyYR1pXNUetg4NN186fzO2fDGKYWTN+UM9QzG/559MCM5aSdE0lofqP3fvzq1xcp8q62
MIMyg2ixVF3+FBeJUocCHMQnkldzdwCwOdm50r/B+j5YWfOVoda2LR1L1TdeUmfAneSr9Paj5pXf
FsEoGVe/qk6q+ehVSdGkiDxpzQMbglaVDBxIsaVASrQQUQRjhRok2j1sPR4SK7NBAGVbKl6iqZn7
ubsDIYqeuoAQNdb3Sy1Un58oTXQa36QxhOz+sAYClochh0TqT6RfUDiOZkHLhB+lEnVxRA49yq85
7Qv7a941Io+vLA+AyIeJelaShz5qos1RZINmzlUHLanx32qiTiw+22IsygckLc7QRujVtNWrWghE
OQ4gf2mLF2q5SccjAH6T5FfquAl5UK7VpP+6HnrxrwFuo0UaeFXdOPfj0HlWeahn5NdQFZBNeSU6
8GnXIS0qaX2uwezdPCN7FW4IOLTXZGHcVDQ5lcq3WRvkqmLOzbL0sf8ZxYaazuHYr234V27Tq4Hd
Vlo19Y/MYbG4ajpq02dvcuOyO6DnpbWvUxgASWNOS9wnoZkddzeEpGlMDr4FyaFbMIlQ8RkqAWA/
6hrS6WedibRqojbtu6qHluIEXUjtZngnC0aipG5Cb+qslXQ7t5ZPWeGkCT8UxVB3D8giVQnWd4jk
uH4QVxaHwjYp0zLd2X8bkctUMiO+pYWm9XwrODjEIrwCli44NNt+J8pv+Kr5CCCHNkZXul0/9SD/
DHnmOKdCiC4kIh1OtQ95+fMxYSPQm73eHWScrKWNQbXoiJof00T6/gvwROkIbqH0IswfYoJZ/wdF
Mq/yYqwfm9LNUIEpoUcUKKmsX+c/4w3F/UE4eOOWfxeAY601q7yiePQH4Q3iushySLP/qHgmZX4o
BSlH5BAjaZoKbfiyF+gVkITlTuBnusmuliJpcY+fMzGlf/ohFuKmqzNR3Y9gQ7cPGmeIHdTSTt1P
yL775FjEPo1fapRDH2ic98stelkQ/xsoWjgHodgwPSlvls5XYs9y+hSXNnQgAuVkNUsCSl1ID6oG
bcxTiJZO6fyYe9L2qNwMfXMYW493N9Iq0rq96heoj32j6wc90QJ1q5fYQYs+RC066OyEAtc/t73G
7Y6nt64P5n6KvoJ5BJk5tLlnO5irdiiXw4izqJOR5tYacvTcdXUAQWdZXEFrqwcbSO6Qrjk0OItW
rcx0ITdKyHaAGrnTtF8lRH9kF0z1MrkA5/dEXtVZupQH4ZcOOOKlIKyKkF4r3DFlgfajG+rVvlte
x6IosikgELKqjk1eQ/TsuhWdDaaIvHVQk6OQPwdsO0F5o7ZuCbVj0LiLWUMvSfPUyx7HYSzzV9yT
S/8+Gwoufo/NTLwO1gRmrEenJ23QvSIzF8U9XQPUW12pxi/qrx4uRvZ8SETmZSyKc2hJ6hO0+2oA
N+uZVxE6sIdeB8vIqkzcDXjXqGqQ0bVpnAc4u71hx80+Aqpg/5uv1utyL2mXkJtuKHF1S/1x5i/Y
X0lx3S+DnQrowxLKVTh2M5LvoBTIcPPILbu83Hn72YpYawR45yE26MhqB4pLt7yOm1ALXAKwnBW5
RBdx/cT1d9+NbyU8I0BgLLcM7uOFsWOl2WG242wnIm7N37j3Kpc6VFWZ9UB7Po5Qd4QcD0yoi/K0
E0M+viua9A5OaiXMQXR6VClCLvEEsMOO/ylbEu9A3F6HbzqrYOf8x1e7iKyNjWE+yE2oR0vt5sld
4g/6s+M0RTtDobaXHpxAMSpOluXQWB3asdaoIDl8cSaOYrxfyGSnprFhWZOzwYfep1OpMr0rXJ10
d2kB5qcoTRu0+Z+37EZ+ZLI1+KmafBD7+rdpK2b+mnc2U99rqePyW6sZT2cEzMFrcM5BCqi87JXk
PyQO1jACGoKS0tJOIgl6dNCwoCdxvJO6b1jNpHHQ+aRBjmvrJ6QR4tDbiUTfg82h+nzeaG8DfXCk
OcY9GkGclU4CFYmq0zlhn/oETbfegTNnllU0427HkhPxqbbcUA51JZxwnGbvkRTNWLAgc1mDP3EF
rQ511dt15s6H0ov1kAWWK+v5CtWTwfuVD2xC01KMg8RPoSPdkpcJB1CSgT4IVBXsiLMgLpzA0UWn
Q+Fb/tgHC5184FRiT9vXtHRSFSV0SslNRfLc/pzPevH2GEU+tvN/yDiEU1tsJa/92eGsDZjAG4s3
oDZ93sofb03Erb+jFnGrxHUdy/tZVG58JXNetEGBtPQx91jy6Olqfm6wqjt78uPbFjeXlHTZ4q+e
8IAckBwlKPuPY6rkEdDIPfnMt2zuv9uGmxQdxSRjuxh88SCsNJm/xRxyOHbg9lmS6GBkc5Pd1F7Z
s+8cZsyOik5CXRNLN/3nOFeQmAp0XIAMIqzSZYrDZlG4rAUq0WK6WmlF7Bz3k5yRwOlb5X5D/wZl
B2FDluqXY9muVaCzfWr4dLQgitZcFKK4Y5TJdMqRihTl/AhmlhI6igoh5VBXeIzaCf4bu8ykBrEY
OhsLwui/yYwr6gMlXa2coEJOv8tMu7XV1p9+d0Bm2YASqPamx4b1TzpHa0ojUnTBOOxgQ0Y+LGOS
73zN1j4zzkpqLTJGPuv9bDNIKUH7Cgg8WV37Xb0T/DZ0d7hZS8h86o5CLPPjKquObOwUQ5H6ep6J
c9SA5wXNQD/F6KGooX++0Ga6g4BCGrU53dkQH+dH3ORSaBIUSC2hp1sHF26dRRKCaLqMIFOfyq94
U7amn4vTuzufu/VrxutebwFfZHkt/ZkN+RySug9zK/Yjlbb3zejvoZk39qBJrpCB5rrrXL/7KnOG
dBpg49PQD8u/5yPdxp74j1Tr2NYdulzoT0LZGM35EMVO7US4j+7g1ramv+77d/ubpL6zUAic/hyH
RsahWJqufvKqjpLLVsHkj2lLyDray4JYrawu1F6TB0keN0EC6pcIdb49HMfWh6wWfPchlYhrkS+d
/xCnvvgyI30DRR/uYDtowq2FWH/23fB9hQYL0TP6s4nxVDwt1r+z9NxI9m6+c6htfYDh/ipP3SEB
ke9DrEn6ax5c65O2kj252a3Rnb/nr4Sy5aD1/Eht6G4H8dj3/cFe7Hze8e2tHzCqwtA+ypCn5eIn
mr/au24W/alB1e7beT/Y8OU3YPF78/cANHhdDo2DfpXkdTypD2pGQYVIT/mBW+52oXx8t4ds2t+G
asjM8DYorPt4BYYgJQbCrgTaHvKzwWyjd4TjGfd/OLuy5jhxaP2LqBKbEK/05jXutjuJkxcqywwI
IUAIAeLX369z74OHmOaW3zJdU8jaj875FrzBPCgkVGsvzYXBm4uNxMYywGK76MeYt/14bhvYlm4J
hMWnw/XxW7jG5lIjRSbEOKBK/CMOSpWYZvgUpQImbz2jsKSgR7cWz9dbWhq/ywy+mSldsLosRzc9
KokahBBiJ8v+EyC/w4b57QhZM5tAyOJxwt29snMW9ubcTUllZU90K9BkFpLPSP3kJ8tsfXQmlI2u
92ppgi6/v+kVGWHBZYesONUtlIVYLfPzNNqPvZLp3P+UMDMMNYwBTgQHlr9TPQfzuOvCcA03ubB9
5u5KJew6CzYGwQ/KIZIEP/QL0EEz5F2cR2rGj3hxIdybeytRUQI5gfT5DybG8gHHAX2wDvgW1+dg
aZpn93kAo1NV5WN376lGd3esNtVd0F4sK1JUfJ399Vben+m/dEpqmNJlIobNtxeByJEnerDK2am4
CKYVkMD7k/GXSIkBQHuIulw8w/y43SlLvyMZ7QGDdtGuUsPpY/2YXexa9kKNaZo/Z6m2t17cFj/j
1vCVW/39ufhLsqQGxCh1oyg98SkLerKpXZJVUZIVrGTubR4U8drmvjyc/34Z/SVgkkHRi5IhLU+Y
fb1HovvRsKMmeZv8OZIJCZpN34nzx0Ztts91zKQzGlOevKIuBHKVIy5IvwuLamXylwZudsvT3I6A
iZvhHj3xcfTGNxnwmjfTQNZgh0sLeHbTw6ExGqmXlScKYeeDBBDl2HLxsYsElKP/HoReCYNRCa+2
k6hNnlymo86G00A1dooXfwFE4UOZzzCe7fYhUICaks6cApgxb1guqm1ERLlyliysqrmwSV2YsR4z
pzpdekB7jjtxdA+q0D+ZxSVV2+oA5vrKnC/MyFzkJBVR2rhwcf089FAfSOiIe+q+I2285s2y1JvZ
XmdB3fpdCRpQDd/aJBgRqbBMJdY3FWzsC7132vC50F6z0qF3+VzU+0v+RAVcZQWcrO9529KdDaZy
a2Cpe8M9b2NjvI8tqqu7DLq+sOzqalTJS7Eyc4ttX3bWm6uYwyWQUqn4ibrsaMEJTx1IOgSlU2yp
LNqNCaanUQ71ppX4yVFgsl0/G5ZGeXY2SNMGMrUsPwUefUBR3N3Qkp1rgrQWd8H7Gy2YmCGCnevN
LXZ0dlToqiMRPFr0k0CZ4RX1qrJKD0NcNeKHMlPU38tp5MGuCT1Y23uSUD0cPCPadJvlEVHmowM+
O1BsT7vCc0aNJcvtYTR1sRWe+2/qmJ2NomMQONnOauSD04DU26iMV1bZ+zFrOKcVeKYAqGSy+ake
2hieZmfJoiOM0Lr/vSrTVQLGwoXMZkeNiuKOBaLrP3d6yo85bdXBlgj3cX1Wv0d4kuyuz+jC2T+n
GqTWoHDjtv0PFWq6g3wnrNSG8KGv4jUE0MJJMycZpF3BuilTzZMOO1Juu4GlXzsq1wq2S5+fnTO0
KShgmYW6F1mtQrGjjoeSrAy1W2Qr4dfCJvuLXuBLMhrHpMe6aYIkQ9JGZyPZM1CYALkxm0nUx94F
UP9jUzI/TGiuPeTm23sS5iF/JL5T+bcstmH3tTWsX3MZfP9RFM7ZBgowYzeYBnmCSsBtKup2U/e/
EGLcm2LIkj+nh0ugqHgJa653bGFNz8kHHErG0E1uqydPhq5DbkU7FQL0x6pxICKlhOTRfZuFg1jT
Hlrq4uyUSJGdBk687D+nMCj2mB99Y42PlJUBKxb76C5UEC8IQ+SBq/Gjsc5cCYbEWZBReBGelKna
4ECaUsu9207B6/VRXDiC5h5ZQZCh5q2U+Kxb1oDAicy6Q8abNERs2JG7sGJ0Zd0vbK05T8DakQOz
zcuThdzDOYUZ/amq4t/Xu7H08ctm+8+VCRv7inrFE2TkCQI1lXnRHiXJrtheb2DhZJtTBLQULkBF
XnlKnTQP7zMly+KpbpHuzRLgygjNVpb1UkOX5f6mJ0KzSBMXw2SKiIkNOHIlSWxUtveh4/a313uz
kCcP57QAaO13LoHHx/0woMhWx8CjczNNG06GT5nG/kHwU8JhgQy7NOiKQ92dO5DZnf4j6kyIr+hl
It9007GO11VFG33347JKJi7yQxMFa3q6S4M4DyxCFHRNV8nPkMZ2sBomf2tUGz66QVav1MwWToM5
TYBCdgjpBuEcaWwxbmn3EyyVrURIDUrULSqVbgLjdCSgsrVoYWmNzx4msmA5nOkj+p2CbKBvaVCD
hCsscHlfrq+KpVGbRQne4PvAmwzpUbrcDZCCbKYTANIItwoNTeXrjSyM2xx5b6ba74NJpsdsBJKB
8OZoc80ToxGODOH0b+BlTxCE+F2uKpgtdGuuLhO7tOVjk4mfyu2G3eRTN4GoJEL5aHBWAuelTs3C
hozkPBy9wDmipg3b2IHtdS4ABBKXu8+jR9OQg9uJZxCG85VxXNrCc4h+oANRB25rf8MWInviFuAQ
SfL6kDlltZFNx7cDNFW2vBmA6xykB8Z+BoyZjr9FDXKv12dzYU3OUeypUMTnsNH+Qbqw/gybKEwe
/NAO17++NHOzQyLTMRxBqMx/WqrNHgn3ahcIIIOBZfVXOrDUxOykCEsFvfN4yH/miFO526eHLgLk
WI9ps7I2llqYhQ2WVgMZi7E6Ml6rA7jd9k6OEGfqgLnaXR+nhZByrjWj4dzR500WHS8eAFnKKxw9
wz6NLi/k2qmAkA92Hz6H5uD1IdQ+cXIv/6ldWF7BkbX5VHirpMiFFTWHrA8hxwMi0O0xSLsJ4FgA
8GHJLHMg3z40WHMcuFFpEyO7HR21D+GEKX1kHkC4f8aJTeHtGJKn/8c2XZj9OR6cRlMNnhEQ2sTt
gh3Iyv0t1Zh9IH/XGFNLIzaLGEzviN6OTnesVVnfGiTGoPNbpfbf6+O11IPL729uaptXjhOKTB+F
RiIaOfb+0avDM8gl/UoMurB85xC9lIx5NlWEHb0R1oTcRGdK9E+QiCFjBrDGnxfReEn3XO/Q0njN
tnxUup2sRD396BzCxD0p+xEVo6y2Ub4SGywN2WzLQzDJNF3ayP+NDRC5b2U+2B2Up84f68IsFNBR
XYosrGOIyAP/Wwuf3U7uQHbXv77058/igEH6gwzUJI+SlpIfpNNggxicxNVz6JdQ8L7ezMI8zLHk
uAqriPqVPVpYp6U5JOX88oMFp3AOIGdEjUVGtT2qovgNZKZNAMdYO0IuO+udjP0cNs4mh0Je1Fp4
IZfqDtxHyNPIkh7hCFdvfLP6xF0aofnO1kNnQhGPRw2jzjghY+z/K3TlreTflj4/29lMiFA4Qy9+
jsH4oxBeu21GhA3XZ3fhYTkn3+nA5MD4+f1Rg/KQKCJkwqO2fshqRjYV7qkWyL6VPNrCgp2jVdNY
qGFsgu5ofBDpg8kD1sYfxZ2TkeHz9e4sNTHb0lD10jbU7YAmKg2KLxiFEkRf14wvTe/Ua14sS83M
NnY6QTRKxrz97DmYCcZRMk06T/A98pPVz+tdWZr22fZOmxSc+sm3Rw8aQg/1MOofYP8MKzHbwtfn
yEWvUW3tIo91rKfeSRSjx/GiFnn9T1/YeHOgoqpBzDGq7I+KXAqLXqsP8nKb5nkhk2LKPqY5gEfV
f++8yyMl8AQzR5WG/wzwekmCvntFcmcNU7XUkdnOzgEebXo4SP4cS2wHQCL0Jmr8Z1J4/L72o5Ua
5tJcXFbZm6sb4qwjzKGYOsqpvyEQJoNRSvj9+lQsffvy+5tvBw1Iaszp8e1y8JAdR/lDjHj0Xv/6
Qkjgze5ogNunIjSe/HX5ywE4vyukd3BE8PCnoYn1r6oiayIZS12Z7e10cEt3kLArDlKttt7l0ZbG
5bfrPVn6+GxHU9Bf/Qjy3PfKdYYDAaXjJW7jtRfS0tdne9nrHMe0kDY81i2cvlBtHd1s29blx0BV
4V/Yv7HJW2NY853hLL3P4BHy7HdsTVR24dk8x/4RHAxFXg2QEIZIQusmseqo2+5id7QgfRmvirp7
Rnrb7dOeluGAbHk6pSzxWdSlH5qfIJ5NfpDnbdfAN+cHOJGwrahSuoXw1sdizWBeTOZODd1x0K6e
LOUQM9Shg2xKo9vgY+orwbyInLNAwwZJuT+KxhJyJMXgP0wT7qqVe29pimYnoT+kgvqmFb9AMgPI
aazkXtOzHM1LMeTjk2hUveWEn+2oPnZozeGUppAgRxVM/ALezk+UA5FkvDfX8rgLG2buyCdMWEAF
NoievLx3AugjTuGYBJFSN9e3+0LYM7fjq62sSe400RODDeitycrnP5Et0lvpTk7dy8dhEH9kD96c
wDSHSVU30OmeNPGNigA/i6ux3F7vx9I4zbYFpaGDV1JDnzSkw8SjcV0TouZNfLpywi81MD8XPVVy
XpjyWOus26UAh/7EhdKsbbyFC/YvOCUnReZ1k/nlMjzuFI/ERlzigyJgXtL7q4TvhW7MwZQkF6Uv
bc+fjCYif6wNjcvdCLpysbs+EQsdmQMnweUZTNlO4ghIGJR3L5e48aEnbSOAAPyI3F5vZqkfs31e
Q/tydHRZ4s1Hp+gxQ/7L7D1ZlnwldFtqYBbxSJ3RGtL6/CnNXGw8YwCI2U4usXJloJYamAc72kBo
gpHyyDOYNOnAzb6EeRGtocgv6/KdN9/cuo2gEub6HZLTZIi4+63uS2n+4S047jd5WPr1dphMlN5M
fjA4j7wpnO9jjU2zl5Hvfc2GPs/2VRWoHuxR5RJ/O/DMne6sMyn8W9CAw4+785CfRi7Z2XhTBKUg
0DzK5pDmkjcbDz6i8aZ3aFk9hpwFuEFA1NT5k4cEM9uToO7dRxlGBX0N/D9lKVBgY/xfSJyo+Am4
whZJAsGa5iao/ErsFZQC9AnbYWBbb3ID8U+NIUTso2MlQyRH+iz96RQS1swrW/79oC6eR9WeMWD4
VIV3ooKB4WzSuh1JwlBvFyJh3mT4HSXCCbxbR0OS596FKEo1rCyP9/dRPKfqpFFZsawZ9AuNgNIf
+qK7tZHMdi6FjFjjIbX8kY0Uzxk71KoOoT1rX4QeQSLOm/jBiZu1J/tSLy6L/82ZzzIQcAuH0080
a5y919Jz2kHGRrSo1jVe9eV6H5ZamUXfKQxHgH0i9JPyx3qTgueWCE+THZL8t9CwqlaOhKX1MLsC
hob6upm0etEd7Lm3nltG6p55imiZaOyR9jUQl/NBad4w4KrDqNPb6z18/7CIvXnc7IfDkAGK/uK5
Vfwv1SAobqsSagwrXVv4/jxu1ugE+G0eO2VlxG6BJEyfphYKFh/66+dx8xCBUg57FfUCPn92O8A7
51DSUa+khS4H5t8nHYQz/7vGhrbDi1ex/Jk4oY/j5aKxw2Eyv61iVvy63oOlNi4r7+06rsre6TQv
nqmpu+8WctxTQkPX/tsRIBJWzpulRi6/v2nEE14XVU49ArxZN6iEGVyj+7aos2Zb8riJ9tf7sjTX
l9/fNEObiTSRGfNnrwrCT2kjLEmAH11LCf0JTd+bD/+/32dmlHHu8ewp7UjnwwModS25VZ7q/ALU
WgiYP6iC6nNtm3TkiQdDvnEbSVOVI4jFhQ+5QlZNpDyULZ9qlYSuX0ZkM01M1o950HUQabo+Egsb
+k+p8s1IQOI6LQpHZ8+mjgCV5tlXOqLIFcSw6UmhMASX2XDXeSpc2QfvB9vx3NF5oHHgDNjIz6iL
6086xcnEq6DYpS4QmV6ZywTOMXSlsaVpnh0Z1MCLZkQN/plDD5Zts9JA+Y7isF9Ta1oYvXkoqWWY
NyB5kpP1eRmMewud4TzeQaGZWp7kfT1EbA95P8U96PvBuwms6NwTa+DPhd0yDzQNbLyDwhr3lJq8
HD+BCzJFW9/x/eCmKkNergSaC3fLnKdj4y5qh0o1LwTe6N8kDy3EW/nAorvaTi34AfUIw5fr63Fh
fcw9gj2RRRq1quBE0xirIgBKzDb6Zw3XhBMbgIbscLNdb2pJamtO0THF1FApq+gka5nVr2TUut4Q
PyipRrBbwiZ3y2RG7MkzddCVmzz1RRUcMMrAKAWMVuJVOmGv937M/dbZMI/p6A6OFXn2oSx5PI9g
ac3yRteV+yIiYH5UMcHJOgYU3IVyzO76KCytodlRxYO8l1A0q1+gaeLcWiku5xWNkexHRPHBbnj/
PQ4xrBBqTIvmhXugyJEGB20zQviicJ18Zd0sbPU5ywfkoc7vvdh7MTjcT0gZVK+FU62pQy4N0vwg
AZe9K8B4f2FtyeGKXdNdShGJQnh0DfS5cGewuRdx7eFxwfpGPEuNwks69GDf+NBLTS86lFDPufwH
srfACCjcDrjXUaH0//nzD5Piqi9IugHDfo26+v6mx2f+O2d1SSCvk8f2JTV4xLLBvAJSGyYqD6IE
4pMfW34snkUucJ0sYEtGvRcCf/ldBtG7B6IcuoWJbLmSnXp/8tjcyTgNccsOYSRfWKXIVkAXPrjx
SQUaVZ9avpZ9WRqvS+tvLtK6jJHOydz0RTHr6y21seMlcNyABI+Icm1Aj1Z5ePrIpmVzy4HATqoO
aZW+0G74hEd6u0sd3J9dRfXN9RbeP4fZ3ONYxtCCV6BPvEABnO9lGRkwJzqyYyR4nlQb7KbIruWV
liZodjxAYXykk8jSF+bYHyqY0kMMhadNFZNyd703758ObJ7TlU0M6axOpy+pdQIXqlJ9nm9iERfd
ynAtdWF2QGTFQGmUYkL+VJYlsByJhVbcZmpXTQ4Xmpizg1g8ERl7VQwxROUArDamW1a19X3H3XGl
FwtreM4JArYcUkBMhycohFevRAim4mQoDY+zTUfihnyDGF5Q1dvrs7LUo9nepy3cAXroap3rtB/x
lsDxApHcduNkq7iIBb4Km3sie9Ipe1v4/JwpcGTTWo3tgRskpzfa72sn8UEPfzBlSR5YPkaIa/qL
tG3fuB8T0GDs0vk350LaT0hXQBjyLIOgvM+a+sg0uHVQ/z1fH8WFtT23B4GCgZ1i1+Nn2Cu2SW1Y
flf4Vb+yJJa+PgsPAkfjIoqD8TkoaPNbmaD7ivM0X4McLH1+tvUNxFdsGnL7XGs7fgfcrtkBSZZ/
cGhm2QpIXk4GyhTynEbiAo6fasjB1qhc7a4P/dICnu16k/mdjUkszkNcinKTDROuEyon1MXy1oVY
7/VmFgZpTtFhUw1EeaniZyJ4tFVIEt7E1HwsxmRzeg51U8Ri0vjPJjXOT/Cb9GEoRVsnxQihl+s9
8P5A9f5+EbO5nTLzS+4MnNFn67q6eKiDoaoOnEO9s9z1QK6P3wviKvHE02AsbwXtIr4xaerEZscB
NvJ2KUT5igNxgiDeQiAqtAnj4Fnc8jG/IPkzGzaPWaFC5wkP2jjOdgGopgNPoCwju1tXQY+RJpD0
07tYTjzf49KEbqGNPCd9SJsu+ta77djdwJ00+Gx9ob2HISyCdI9sEIS4FHysmrMqcsHu9VAQ2wL0
Bm35pPbLXt3aYCDNLyTAqmpHSwdCoZkLRjX+ROB/9jYT4z1C+e6XTSOZ3mbhVH5jPvfdHepAOtxT
UvMISv9T7T4wmqcnL/egkQS2EWH3CJKjf5wuC4afZuKN+Gp8DX11UlYBgsEYAklPg4na/KeMu8Cq
ZAD6Fr5eRWfUTrqVLzd2vLzVtEjphnajQHDCo/qXbOXY3CnHw4OKRZDHAH8xhLpHDHyMruTQqp2X
Nuh1xksQJyB+PDlb2kOt9Rstvbo81MKTXr+TMPfu7EZDgpLthQna5ibNbWwSiIuBQe5BRsp+r6Oq
D4/UV9OJ1vUU7zOp2uKQ+SAz72wchtNeCDwsoc1QFtkNySPpblH51R7gi1Pr3AmWtnCPgY8hWJz7
KW6g+klFjrXSFaN9HPA2CvYSZuZxk5hYTUoC/uaRaNp6UVnSnSn8UB5Y5mf9XsgR1dCN7OD2BaFO
XffBwxiYdtypqa5/ROPY0xt10fSFUzEpYEIdIFI45JUo5BNEHNhnVDtR3hx93vwLOvCENYH5/uq0
k+/cp7Kfph+1ibi5rUv4iJ011C/NPc/6FF6ivLNf4Z89/TaT6IIE8kIm3fb5VLFkYIHzLQta3jzV
RqhmQxsHRSnr4SB7MB20UrYQ8gdUlI9h3WypCr14U8Mzxj/kER/vAxK7/qb1dLDLLQyRHyB2yWHv
m3INOWHPgtoXjLoRd7iUFNmMCgIyvxro43abTF+MkzM7FOLgTw7Xv2rC1e/YN97GkSGXNx7AyvZp
cLsQPkFTG+HxU+C1eDvYwUm3LahO5l42lzFrYwrpM9sBFbUJ2rrfFChQqX5rfUjr78OLO8Mm1D1S
ItahzTftwx0imUxXHifI6lavWeN25AZM5zFAHy+QJGIuV3WVC6CLM+oMceJovBJ2NVjfamtJ2/zr
4mj/wkoy5Hdxzie+RQo8+C2yAT/AyT1/FhGH63cDOXnvvkldQTZBF8FyqhLgBieZgrzr5mIWNmxR
qWl8CcRCqO/agefik5JMvpCRxz3+IAYZjLYEE2bXS2HELZRZLdmPSOs+MuVM/CYwvi+xx2Q5PTTC
qQIvEaaO/dc2Dt0+ERLqpA9TadWLM7na22HJV/nWjx1bJKUk5VclM4Bqe1mz6RDnpotum8Egp5BC
4AuK0lkDkSKhe/zxvkEVaK+cWH8pUdii0Fn2TLwFt4loSAgOgXlFYtjtvrjGK78OkNv54vBJxzAu
4YPa5DX8LM7WvRgSgMNr70bwsb9GrltOCCRgEXPvOENKVy6BhdtyzqJMQyObfFTsOQiFHnbUc2J/
K4oBVcs4Antye/2uWbotZwGXFKQtUGrznzV3pQQ2iKMIRyvz8rHPX5p9E88FUcTyIO9ieNuEw0Yg
5/Pp/8HyWhqjWbgFoRqq47bKX+jF/EmnkH5nBpSksYPm2cc6MAu5tG9cvweI5yVtB/dALi/uxqIY
ev3rSx2YhVwkMj6YjrX/DG5N+eIb4xy62O+rjcm77GMP+jkB8kKPbYio/Oc+9JrmgD3lRkIeHTlN
aqUbC4toznyE/Q6ERcuJPfteN9wZIDsfhi5dY6/HWCvvBENzfyRBIQAvmpE926nptx4/aY1TjlUA
LQ79hcRHil3lO9+gvbiGzltqcvbWYnBRhk68YTCBGU4UE2+Nn20AqyEJjji7uWgHdiHqqvkw2JVB
XFgL9PLMfLNVeKUuuvlu9CxDwQ1U54eqS2oUt/tt31QfFFljc2Ik8QmIpAXcpjTPPZ2QiEf+jQMj
2jUhzKXFcPn9TT8sS920Y3X0nMkGnBatfafeQt1pTU9v6fuzTR+EaUGFLWGXFcFlbsPI1A97qCUA
5nR9Uy4kc+bERwgqRlGQZeY89GG5A6fX+w6jnvqkUcA/QAnLUds+jPiKicvStM+OABr6aZ2mBq2F
cBExed9jA2UyibJVxhFb2EDzh5cVKo5635xZlv7WfRhAVnQAsjjoZJ/kEMHajkNDnlyajR/r1JwD
SezYFhXn5mzz2sANE5vEdHA0zC/NXp+lhezLnPQ4lJkNyrBGp2RQ7kzXPkqmopvUU48ljJU+tinD
2UHgDZLTsGfdGS45JmGhr+/csf80YbustLBw1MxZjnA2CsKoNO6zhxsGqACQ1KEqkfALamMgkKdj
gTlBO+Gwzm9bavKyFN/s0LqsKtMo/n9NEn/6cdFgyTqcqn9aDFrwKKXbJiPW+cqmWti14eX3N21m
IZRP2nhEEZdyz95ZwbneyR5lgZUGFvZRODsWrAed3KEs+nPWi8lusiIcszuoq3jk4KBqtQalXmpm
Fg9IV3AoZFXdmeQs+6KisPlmJ+bcVVMVrxSZl4ZqdiK4eCdRByLUp3jwp+yTNyF438AGARn/61tn
4Tz4i99YQRx2jPvpTDrE347KD7SV/VYM8Re/og9VEw3brinX5NjedUGH9vKc8UgG3U7ahOqs7dAO
zwyoPgSDrQMX+VuZTZpu4Q1Eopeh7zsIzzHfC5+ErYDQSbKoclkSgQvsrODcFk73v9iRErAbnhqU
UPLJv5W9fgzwtE0C5vL7Euo0iFhX6ngLwzxnRipkA9yikx7S6NDp8zIFahBG1gu9f4DC3iDj9diS
/nR9ThfW5dzooB6LdixRBjszItKT6VT0LY1j++gMXrgSyy81cfn9zRZm4+hBL84MZ2148YkYDXgA
cYW9RaAErtD1fiyloOdcSd4jVI2YJecpUl8mNqUJ7MqcRw+yenj+B+cgTpNuxHKNiyn81BVrCl8L
90kwOz+Mwr1eS2TzRetNY8L7WExbGlAXxWvu+mrjgI1Oj9d7ubQ0ZqeIguVaOkUlealh/A0Ne28D
N0MXowkVb+2hWOkM4fNI4vZjl8zcPZFJJBYCJOJeCEyFElE4kEDFx//UKGHKUW1S1u1AULTJdFmi
1zu5YE/H5l492kt73VbxeEbdX1Rkg0wbvCMSXoUQz09iUP9Quc064sdbVBrc6YF7fp19Q1bMc+7L
Oq7zflukqrDRzlKf8ROrGGK963/dn5rGO8+KOTuTKTlJAdudZ9NnXJ+ZT53ycdBxHj1OOkSmAdkP
6X5HLlZFcjs0vJ9S6FC3+EPu+iJF1CwA+KRweCmqrEoiF95EGxrK+kfjcz585U0Mq4VNNSjBf2na
VsIkoYkzIJhgj4Ckxx2M+i6l6hI6TM4thx+5IVvaNhzZtlQQJE6yLnfqMIENcR+U26Atbf95nODs
h2FLJ3WGlXapt7BTr0vYigkHG1K5yhl/C6cMHECSQrwcYNBCCy9+ycKQoYoLXBhUNUzFWgg5iAjy
+7d41Xrqx0Cgv4xd19kGPsqTF7SJx0hEXjyLmdpBvDe10Q2MyHNvL2CX4+qdKAiF8xIkKmFFvpUF
9YaTF0WjxxNIugf6M7C1GSqIaQ0s1hl6Hh0/w+DAd77CYCYrxEZW2QjlMzDevM4kBenD5gT85xDG
G+Z04BSNkSjpK9fQLWOJVCKnN85FeJPeUOugIrnlPaw08ZemDgzmkJ6KkQ9tlSpau1X9Ra0BSd3M
C7YDy6S3FTroQsgLQb9VHXCXezrb+HAprm7roht7ncDJfQR1Io0bNwBygQ3Qxsv7kaT/XF91C6fM
nLVLSRMMEaHVi2VibwmOMVJ1DhAq5qXxa7OythciiDl9l0hqC8/l0QsJoaefBF7ZyQNqhSJe2dpL
3bj8/uYqUH0b8pFYpCyAgZtuSus0x1pa+VDnUIK4gYDwGtBjqSuzS0dYW4mhAhwhGJHR3mUiUs5d
3/g93V2fkXfjAZfNdb0EQexhqCo/gcQU97cWXkj7IBoFlAEtCgxDak5+7uiV1t7tDlqb3TLVxFE9
6bR8raTbv7JJSKTU67hceXe9Oy/4/Oxe4QY+VGXliE92QuEhg5UhjiSeI7XcIM765AJf3K305P2L
Gm3NwlQZBRy5qih71DUUqIcYUhkW0hKWAXBTF+MPO5kS27O6v+jCuG3++/p8LY3g7DELLHBhWhWW
r0DthmqXTSYub5RTqeh8vYF372aXzZNZAtJxxIEW7iOZoNcPzcJLrzyqfg5dGSQS9Su30j+vt7XQ
mXlqq8zo1AJTJ1+9ItB7qaCk06deufJEXvr67PFqY0AAe1uVr21rm2+KRQT6avD+W8OYX/bgXzco
Rmp2CrC+AjEIZsavsaXHrorArRHg6xCUErfXx2dpkf2VrXIMwvU4r15lCqB+Du32ohr/LYiSe17F
/LFk7a0uh22c8vEHIMGvK+1eFvF7XbsM6ZsDzjU2oBd67itT7r9AVN8F4Tl1IVKaXSAqxO9h0gjx
Sjeq72QhfjeAfawEwEuTNjshOAigJg6z8hWGwc0uHaP8yF1RryyJhQNinttiF58k2D7KV4MkV1JE
WZnEQJQd/Mr50uSoLVwfv6VOzM4GQHviwLhZ9cpkjBSdmsoDmHBrtIqlr8+OgDRPlWOHUL5SU4kE
JJroUA/umozfwv6f5654QUQgEfq96hzSORkkYTLLfss8+z3GQWKgGJKUYe6vTPfSCp/nsRwkRibw
matXlNN+1139a2CQ10h58E/f6wbl937rZOPnaXS+DT75cX1+3s0AuWye1kJqDq/rEcu7y8IHJer7
wq8d2IY25Rb0rJu2hpE3qjbdBoTfNdGVhVmbZ4Bc4tS1j5fba8cJ3Jo9T5nmmxFuGK3Rr5ZamG2d
JrUpwqseW8f3Yp5YE1ZDwlXer1x5S9+f3a5QpdOT7rE1mwqOdbBrqtr+pFEfWoOOLxyoc5mr1BGq
1ZzLV4LUwcsUjfazlSS+lbZqVpJLCwfAPPejYZXa5LlXvnYt53xTak8+s6b8H86urDlOHFr/oUuV
EPsrvdhtu+2kEyc9eaGyzAgQQuwCfv39yH1xFKu5xUtqylMlWsvRcs639K9pVrnW3nNp+Pn2GjN0
Rs/6+ChvU2Rv2HlKJzhwCogsP4DMC0qHVRR4iNz+iiFa9XSOAGm7RnVEXIc+o7HF5FPhwv7I9uav
flT/cO38YNvuFkkIO9QzOtCKJkjqFOKa+GWzq2G4+OAUQBbe7opheekpHMhRV/04BN7ZX6wq61ag
uF6ItcPa1PoyTW9ONKKKJMjgP3fOrNbbt0MNz1EbsJDbv900DctX37QeIkcOcX+PnaEb8ysc+wWg
CIGD1it2bjV8HBL1Cge8tUk3LGI9VwM/h7RTXl1cE7f3YlxDu10qLPESFbAm4mNmnW73yjRmWsD3
ReXPeQTiwu/vkAmpkcJec1kxxYd2Rk7Uauy6z/l1KtUzBB/8vQ+lhhdAyqqv236+dk6SInDSMGrz
KzS+oSgTUP4ldzHvt1s3/H49f1LbOOOjEnbebTUCocltBmpLM9wL4fx7+wuG4dcfy3kHr9RsGvnV
9oAbyFvAse4D2xdrTz9TD7T7ce2q2et6mZ7z3HWcYwWiQv5x6CqrOpY9nBQ/buvGsorfxEbryLHj
HY6N35BTIKKgAVDBFnbjjVH3T21LNrARWKCr66r0IxoG5knMavq57edroS1tOC6D/p2cqLtIXA1w
e8uX9/G21rUzm5fwnHKjKL+KNASRAVlQWAKwUk35ylXUsFfoJqsJ9IVhtOiDfARcaFyQjh5tKubn
slAfcRMptsWabrVKavjENh1iDRag7isg9EH1b7W48K68SEzd0GIZ5l9eWpc8u/odPK0yLKo9mIfF
KbQKdeK0gqPW7QkxfEiXt6pB9RynVGXXZKzzXZI13q5u0vphLuxiR0vhvt7+jiG4daWrCdbdsBLO
k1MLMvkd40iughKQrsScqRdaaLtW4Tij62RXgPz+E4MVWbGs3UuOw2hn48bWroyWqRfL99/EduOW
CgJ/PpZvW6Y1LMU7CA/AjTlfsxUz3NR1tv2suMwFx+Zhz0Ohdpkz9B/KStUvOSmsbxXof0CglRXZ
g2CiDgRbzLawp1rYT3wWxRS16VWOhfNPaxH2JWjYmpuVady0sPcF9VMJhOi1hT3Pk2MTYB/8ToqV
k8Ows1Pt4IYVeZFjLoqrV47yuZ24eKBpEO5AnehWNi7TJ7TjuwVzrhLwiD9RsJJjUXrfMtQ1Y89b
yw2ZlrAW8faQDRPtkuwa1NOVhgkIUvVgfx0mKwM3etWWzzATOpEfzhLR4AxWeiWTOvKiCu8GUBZW
LlCGQdJ5/CAydrMV5PlVKg79AWyKx6b3L/8PXIHpC1qgE+YxBYRGegXOsDj43UT3kNLi+9mt1srl
honQ9ZpCBbgybMiz3wkBMBjCV9IssoV2WO5JVzbZftOOqCs3MZGX09Q20YnMgOlUgJnNI4TqtzWu
hbPLBIGvaZJea+Q2PrZwErT3Ha7Lm9RvbCjF/LkRgi7WuKGDtKztpijn9XbDYkhrRZ+2/XwtoPvZ
kR7mOr36UPB8KUAsuCqkDthKML8PUcDP16IZPpEwP5ia4Zy1U/bUO9kvRmCO1aflDnyJKlYQVIqJ
LIsnVwBgahEFkbONKe3fqaE3h4hdzjbrIER09SLmf0hIJcWuTukmyxc71Gn31PVF0jGkgT3eVdFd
OfdN91T5tF4TrTRsITqx3keVKcoKzP3UeuM9ixpZ77rZhu3m7clfYvmdZOxfjHo29WgfdyuhPP5a
4r0Bc9LygiKXeFZCFK9R5P66/SlTV7TzvBfwvXPmlF9DWUYQW0D9Uh2iXq7NhSndp7Pohe8kVtUh
XwGW/JcqYS9jCgFRm3v7ICNTDHG1O2RinuzFGHXzCtOZ8bA9gCRG7eEsyb3iZNngqTSD12+SC8YK
04JfRF7gT96IMwSOaA8TnCp3dMGvybBUR1Ru12C5hs1e98AELUA5ruvlKJfUDxlbnlB+OL/A6wdq
S7cXgGmtaRvBONQytQD4vtJJufDaEY/pJKAJByFK7AI+pNoDmjkbM5ZEO+PBNYEJWNKl174uXXEs
LGmPp7CBUMZKd97PywQ6TZ6mc+DUcmyeoJcvYgYX7RjKJY/K/cTYDJ+5POsfy652D1tGL9Bp8Fmo
UsYiHJWdNVqgwnRn0jrVOWzg8Chp+SFHxWglkWnYsgOdCz93qP/XpRLXAMSceOb0exT1H1PwFz2Z
0Nivyi91C28AbDEQ4KYPqrI2bRKBTpFnpdtxcKPSK63c9hkoFT9BwnHqV5p/fwkG0bL63xwH7uSQ
2i3QMbfDEYRDW8TwgZd7awRQE/T1uLcTsb89Ye/vd4FOjUfuoPHAJBTXfJZPYyGzPWixa6vB1Li2
LaAG7aowH1CnqeU/v0H7FRhiG1c2/XOUgN7xpOVNMK/MEzjeDweYT2SxBGYkmuVjwPynolsTQDKu
NW1XQKnRY71b1g9q8k/uoMYYHk+fegFM2tRhjfmBvZuD9MXuQQ/Mw+n7UhjcNkPaFkGEyxInmoor
p9FCNCoSMcY5d9dk495/YAY6UX4S0SKwlCA7hUpnRqoHECyocP9VZX/tg57FtXTjcaE/bOqPzpoP
kgT+T5bzf9+zxzncE2RCVxaF4XgNQu05QJGFBM+uL65F1zyVOExJCZsaqKz9V1k83HWe/VLBYeVY
hfKhcfJu5bvvPxECnTffgyVGBkbDU1Lh1pMlwdHlSLRSCztT5xRr1Ob3z79AZ8cDlVaKMcub5xAZ
jA9t03D6kmelNceW37jW/bYZWsL5zf6TVBB247WMzkoguhrIEZfOqpeHaaS0PaEuk86xLBmeMqic
h3tfDeweCt7tIRtwm6PQTfiwrRfa/pC0ZSMoLEzPdR/CIVtJdcmjLFs56Axbm25sKazAHVL4b12b
glmXBiJ+47FzPFApbv9600xrUa8CuDFDCSs8qTr95g6gz9KpoTvc4Ndem4Yv6DT5ZCYzqgJFcibJ
lA+7OgcAEtndcfhQylU5B8Mw/cWWj2z4X1CrQJonseddEfjiXC93npXNxNQJLdwltJH6gdbhSUr2
NSOhvW+j4RWIgDXgrOkD2nvA5b3dF+Chn3gCpKZLo7NbBtH9/+NhbgiIYPnym2hjyTg4yOwGZ95B
SDEZ/UVpmp1CL/knl9P328vJ9BEtpMEnL5O0dnvUmcY8RoWJxb2qrnXkOwc7Wt2fTNOtBfc0eWE4
t3b/LKbuh0jC8i7YvHPo2DaSApKpPC84EfDXrpmwi69zpOpPtRADDPZAclrzGzKdIjq0jSTgeFQj
6vCWNX1seN1+bBOVQAsclMOgy6qYo7b8qRmm/JwI/ivzm5Usv2kAtbB3gcuAq3U1PMs2iT6SDpWX
OLAqIHJvrwND+zq2DamysYU8ln92oVuApCV86WiXiuO21pdHyJulLOcwa+chaX/gMQOxB0K74h+o
IWyrcwW6Q6VoasB11TQ8Q2q+hcgw0HijX9Qbf/wSOm9+fN86tSKFPzz/pmD1dpHnsQfa3MrMGi71
OpAtbCfwbX2mnlUPV0Bc5eAfC5b5XZt5J7yT0nj71q5bT2ZO6k7lULbPtMx/hRNnx6wZGKD9qwpv
pnWkBzoEVRIg/9QzMFL3LWfZw9wraxOINdAxagxvEtiojuQ8zWB1kxAu3Rkh0yEZ+vZ5Pb9u6oN2
p4fhmpw4nZtnWkfJV1qOkOkJbCiQ3N2OBsPR4WuxrPy2dtPetc9JHbY/oHUCw8leiU9DyqeV48/0
LtGxarByzvkgmX1uQ5INwwsvJid5tKF70tuxPUdgLkJ5BXWEe+ViT3aOQBf1EgomxBpAY3Aj3hZ+
bEUelDg29VqHsyXzGHbW1NhnGobQbgLmD25R0afGV+3KWWaYNx27Ju2pyX2vsM+ktLu9iBz5IfX6
bIUtb2pd2wYK5kQw3EECMFO0PjGVJABQQwrj9uiYWtcO+x7SMmDiiOlZVSMoLhS6bV6Ap/221pev
vtnCXD5C07TJ+BU6VNWhDWsHOuMgdW5rXYv5uiHSElXh/xihCLPLZye4T0Xtrvx205nrafd1Gyn4
JBkEwHVIihLqXXq4Y37xOj+MKYOKYglTegHxkSOBdtHDrMYf27qlbQOtPyWZ8DMs2LKxLpwT52VS
9tfbjRv2AB1tJ6smIxyqr88Z/DGvnI+vLAnmx97nw8q4Gb6go+yUSxD/o++fen/4BHGt+g42LElc
gkq1so8ZEgQ6wg7mjk5Z5JH1PQXU7pgD0J+N9mMDswnsMLO/Q1LxlxUUj4RU26ZEh9lR10NmP6go
vNybKTxAktJnjymtm7WbxBLMfxcUAh1pl812FtkNJefft/pM+Z/ddm6u1GG/5mHa5KhmB64W7Aql
KtQPcmzORTV9Yn2iPhPUsLq4ESiRrBwBpvnXYp76Fi7dUACC3A2w0HR5AmXcIacisYdtL2kdbSfb
so1Y6JAztKhfoS2k4gJuw4fbEbL8zvemQgt7qM90QIaH3TlsfWBqwwjZoBgyY9FKMsO0erXwHjI1
JAyyUlfWwBdldAoJpavsVyLbH1MKRQJmgXI5E+8RfqVi45xoJ38dWbzzQDw/S/Ah9r/nxG1K92A7
rb0SlIZh08F3MvFKNoEvePZdN71AEdY6Sw6xgNuTYlhUOvAOzKc6dyDYdsY+5f7KQi/6UKd+GuzG
tCo+3/6GqQfBn4eV36VBU3boAfyJe8Dq27P05Ro20dS4doqLRa+jB/zxnEVQ74CUSjA8llMop5Xh
N2wgOuQOZjtRZKWOf6JBBgviCNlRYtXWYxlBIsSyV7Nlpn4sf39zosOvpCj9riIoowzFk4Q09Mcg
7CHztm0OtCMdyhmichTxT0kNQj5lgOyW3diuhIHpx+uhzQqo2EUlWoeU23mqHeuMtPwaG93U+p+B
fbv/pnWuBSqd4P8QBJl/wnPfjblrQ0gkgR9voVB9vf0J071Gx9OBP5hPI2wLfiir/An5RRkrC4re
dMlRlZBH2zlgYsdVjdThkNjeo5Pin9vfNqxSHWIXDtBsF47lnUTnwKFnfP2dSMRT6r/RE2vqDoZ5
0D1vWFvUfRCkiyERY9/8aZY/YeaQXm53wdS6FsjwQBRlCjLy/+1zi/7k2cWtY2VyDIeDDq6jEOK3
ejW5p3D0T9ya/yO2+ElCRY41KF8QMXrK7a6+d/B/tnVn6eabeJ6grIziMfFOiZ/Le1SX6TOwLGKL
r4kd6J6S4SgFyWeS/eDFAGR/KSFzDQsFh3+eB7EK9TdNiRbW2UwzsCvS7Ief+e0rClH0ZwEc4sp5
bQhJ+mdY/0+SBDCHsALvJMNE7ZFRJLFbuP4uapNtyL1At8YJI1UleWt7J9xnygcI3II236OCt/cg
L7CS7nl3kCAYpQ1SyFrIi3iMnxgBON4vcEDUici37KxoXRskv0mHuVMWnNa7tAXvPvTuhhL6ERsW
KVrXdkXZuJIOYdCfMgmAlQt+DaRN8QLb1LqegpSRP9aNN2UnrM4vwoGr6lKv3dZ2+Gd4QdqzYl2n
shP1YEWaFRgXZ/Autxt/dzcloZ5+hK9YpQbYR59Q1xbJIzQKiiK55+D/SLXrG8iDkB2bi0qtDNRy
EfrrZozvaVtfFpRt549S3Qlh30nUs4kV3reB+NAM/HPX9Z9ud8uwUvXEZJa5ie1HQX9PrbzsjtKZ
6/wuUqRnK6FgGjdtz4P6o12FnGDC/cB9bRvUY30HbhDT6JETkG9r7jKmjmiXmd4Pc1IJTP7ErPzA
YSAAVvCq/Ympdfrn0uI2gfjfnPT3/djD3S/hNJDHxkqnlWl4d9/DbGshrbKyxb1gHE41Kg+w57WG
6ZD543hvwy9qZdswfUML7Anc4pT6+XTKyjI78hpZZ7jm/WrlKjHLMEp/5SNZAO9RZxzu3LyzxE6M
xVzuvQAIk5WgMH1Ai/B28CmqPcVwP3H/Wx1CsKYpxtfbkWAYnr8Si0g8DdgOu2zRQn4JZ7itwIPq
nNOErEyA6ddrId0LZbMmn4eT7Ko8Vp0f7cqRbYLgktBb+vXmciHhf1h7roffr1j6DUnMMl62ituD
Y/rpy9/fNJ4FAQrEnjeeJgBxYzg3hbugHpzTtta12BWUwncqtPt737bpV7wDXUAaWsq+bGteC16S
zKVy51Tch+78vS8XumC/zQEZw65H7swrp4ja8cS5ulIf6RHIG60QTg17p54/ZHMJwwVaDfetlUMk
2s4h/eNCd+XgLCaFXjfUm1xFyF8abTUkASE7yusHFiTZI0B82XOYtmPs1Nveg/iEFru+GltLNLOE
CL38R7lgGnSA699vmmI9Zzj1wYh8dzWeapALYh9FhwMcjdYSIoZ50BOGfcRZ28F+4wTviwtUOiD+
7UA2DxSpsyfrZtv1RU8YJl5VRyVQ+iefBvBfc2DoEsH77vYAGa4Tuq5a4o6p6xViuK8Hn8Dtst/B
vOOlhmh2uKCQR7KSGjFsFHq2sE8hMDW2xXhyq4zvCXOxx9Xyw+1OmBrXApkVVRHM8JV9JAD2sMVT
p2FybZJNjWuBXDccPI/U6u+FBRBXi5LaDnZlP7b9cu3sbT0q6564w4mVM2/uertM7EePAa66BSdI
Qj0jmBVpmgbKU6ewQqV5x0jee/uhJ5ugCWhfi94eJX0b8GGF6EXKi4nxta+2Pgp0wSpajdwbkh6n
C5vljlW8PXoWlC9uj70hep3l72/OLgLsC0tbqk4klfUdvFPCc9LBlEzZSb5PnSrftgfpWUE6BFlb
k0Gd/MWTrKcATwb+miSN4XbiLKv2TSdkXwZO2WH8kWchjxRyBzA5wIuymUO2Mk6GAHC0U5jWKZQI
LdKeIEZY7VSQkz2IuN9vT4KpcS10eWcnDt49wOhCOc6eUZ8s4VdBzh5RdkX/u/0R00zrITz3PImG
Tp0Uy1/8FBXoWb1SUX6xiPh5+xOmfmiBrGrYnUQotZ6mwab3SQ+FXBJ4a8a3SzS98+jTs4UwZAAY
l6vu5LbeQYjwyCps1GNwDK3s80zhWReU2zZqPTsIUVZVTbXqTyEHBZNL5A8gZr5WNTQMk54WxFqC
mKZKx1NfTRIi3Ywf0yJbU80xBIPudU2crG0sZ+yQJQKaBqDIF5hjdDsvCz7fnmXTB7S7dNs1eKNF
XXsCK7L4wODwE/sNjFH8sVsTezGsVZ1gq6xmlJOCzpi02DfG2xQONkl0X/WBuuuyek2KyfQZLajb
zqK9jTA4kRbOPjK3/S+t34f7LK/bu0pyscbSejeZSkKdcytcJ/FSDwcQ9wQJHiFtMT+TahijGHkM
+E6jjlhZMbxBkoMMoj7/aCVju5ZVMs2XFviuD4NwyWp1EiW2XsbtOU4q8aWsxZrolOkLWtzDe0cG
YCgjjcrc4nM4Ap+nSih0DTyp1kiahrnSubjUqShVKECflIQsLFThP0mIgxzbOjyneNvtbq9tQ2jq
pFxc+RJ4E8rhRJuxf8rgjTLEc9XUa5wjU/vLDfTNSeWqIlgcnlokuUX9AM8ZdrLI2jvUNETL3980
DtxZ4MpUtSfRjNNRzkN69/seKHjDzvO4luwzzLbOxcWja3Qo8TDbITKWO1rDNJJbEOb1OElWNmDT
N5bxe9MVmU5p781ze4JTjnyiafRhgl/Qc6r48fZEmz6ghT7PAL4OI9pkcduzb4kflXfQ6Sl2UF1f
U683TYd2qrspMq0SrrunxTzpABXh/gjXh2ZPRhyJio7dfltXtPiucyKjMWvbUz921q4VbXjoh7Y4
NVWxxuEwHL2/C3hvpoNbXh3UVd+dRAgz2bqbi30Caf7YH/t5F7T+Ka0bdoiWP93ukyFOdF6ubAK4
HUVFe3Kdme9oQL9SaAyvBLlhYnRObo8KRMdJqU5wFQNrSIki9l1MDBxG1MEb6k34DQI94D8Xce92
KqHVktKC+dE+I15+8Fi+Jq9h6sXy9zdzQlHHssqJ9vcZ0mZnWoXtvahhrmpLQBIcPAc/354Kw9zr
rFxIm8uMR/30qNop7kv5KO3hyIbhtaz7nS35ZfbLbU9YnYo7cYumg9fhKO7YV2QDp53jgd5xux+m
JaVFPCoT88i8sj2xBiJoDPrC8RCtmhybWteCPZPcKQCaRY66ZMGxngLvDtKFG5/fuic1ycliDphh
tyJlUcT1krvP3GHtemL68dr5rbIkhyOYgMKvD9Jm4tn8YRgzb9PT7y+eragq+CGq5XUTTpjWGgNf
Mr7Gr35/I/+LViuCxG1FmmPgGXAaIkdFADLC5QFCPb+2LJy/yLRZUsPklc3zYxIOnzi4QfG45Hlv
N276+VoUT0C8BsPiRBhj/KHXNhXNQRSQQy/Sek3L6/3p/Ys0C+xYYgO7Mf6uliUV8BuWbf1z+/eb
2l7+/mYXmmQ+Q3E2HU68wrVs0QSHV0bwc1vjWsiGCuXuitPhRMDN3DXBOB8mTtY2UNNP10IWKvEN
m6YaQw9RXhGrCjUfOF9+2vbbtVMZG79L8qyeTgpA90PW4WgEzOff242/v/cHkRawSFMiAyf7ZdXA
r3IH1EF+N5WttauJ330Nwo3b2l8MWPjR2CwMFT40hT5cvlgb3DvjqnyMYQp0wqtsJCs92MYu+1o9
xH5Nv1akXFmahtDS+a5glQRB0JX47VmHWAoHx9+JMMXqD7b50WAVauErpKgZvAnwDSmBuKfA7R3G
HDnw2/Ns6sLy9zfRRStIZ+HeMJ1qSHgL2XkxJxGk/EFVONz+wvsv00D3fJbVaKOwh8QucKzfqMvk
96Qp7XbfJ0UIL9w5YfdJQYMZBm/j3O1gtLhJhwpDpwU3cb02T1gz3fWo5O+ICh24eOYwdPOmtZux
aXlpEe6WXWKBB5yh6jek3zIK67BxxCDeHjpT61qEh4SUeVfMEwAIdrJ3URPtDk7Y0XllagxBHmpB
Lq22CHlpT3eit1/CKruvHbqDdAhiMdmkAEgCnekK2KdXOVaNEUoiweOsKv8JcW/56PJFmBT/cXuo
lhvv36k72AT9uY5r6s0MSOkJAHxIa7sV+Q5xdMByXVE+VDmeXRUidOVb799XEeJ/fgsSDSyK5mS6
Y0P2wl2A11DPgVfSnQzcw8Scfzv4od3ululTWvT3rW1PluNPd23ND9SyX2qyeCSTuz7zPqdgunfN
sIJfMyw2nQrrwvE6pZM33SWAsu2mHFznJlcrQ2bYZnSfB1q3fEoLKGDFMF9ydm3iQAlSsKDZj/CI
VStvelMXtIAHe2hox6KzntywYLCapf/iNr5meWdqXAv1MJ/n2bXReA0tyOUsv+JMX9MWMC1fLdKT
0psTXvcOZK4i/wly91nff5r6+jQwdQTfecV+yxDwOriMehyq5r1D7qhEkS0U3qPs3McMrq1w4E12
t9es4SM6xow2fGosSBbewVjmAlfxV7D/97zyntbDwjAXunPDBMLI6HnSvqsd/5sPqb4YYrtreUDD
WtWhZtK1AciSjX0XgghZxSSLGthYo/7s7TwrSjcxukigI8x8D9ceJnu8roPhExX+57laizbDatJR
ZW5e++VYO919m497l/PPS7HZjX4UkfgnoMNKTJsmYfn7m6sDfNyrUo5Dcy8G1CRrBX8GCyb3txeR
4dbga6GsosRWbeDn91yoI0VSrp39i8/5MQO8P8yGjyIsH615OG77nBbcLBEWY21FgcmaAABbQH+J
pDsJY9tpnF+W3bbCzhtsLMgFOuKMj13fhInM76ldDvskS38FNF97sZpmRjvX/WBSo1PZ2KqqyLkk
CQteYNC0JvtgaF2HmfV9PbruJMQZ6MuPMKUbrlExuNfbE/G+bRlqd9pBDuP5lldNCqUKbt9RDwhV
AFb8AzQB6jjEdLhp/jlsyxx+VDg9VNjtxr79MU4jvR+H1WKyYQ/Q0WicUihn4nJ05jxgrzSDtXwC
NX3IqZfOCiTE9AntaKcQsSIwErOeuOigAKKWHHfoO7uOrNpnG3ZiHZM2tUHlR9Ivzv1YtDF8lJDk
rJoknrDZs/0cJMxduamavqTtBQw5mcYP4Pueyf4HbefpH+QNp30p2LdRTdPKe8uwr3naplC3XmL5
8E9Bf8p9DdWp3kM9APSBCtpCSJgMPpMr+49pdrQNwfW8rE+jiD8xe04/Zwkc6dSsnH1aZb9ur3TD
1U5HrnFggvLQGsVZeTQ/h8Sz/mFyLpwjtLH9bwxSeB8biNo8WgFZtdsy9UrbGBTrkSdzQ/4k0qG9
41aen6Dc7+3Dcuuy1imxrPOroOwoOyNDSYDj8f3db1f4iG4s3QQ6lI1ZSMalVsbPgiOhlRTgcbcp
AG1ItuQr927DetYBbbRzuSICjgqy6BZ9bEjQKPgPIBGeHKrS/3x7CRim4y9gm1dBbpQkmP2WR8fa
mdsfLHUfvHyVUG+IGB3U1o+kiCK7Ks6EIvuRRVZ/AAw5W/YCewcwlOMcyrzqw+PtDhmOBh3mNsEG
1Sa+wsw4I1DHkMtrUPCyGz+8u/0B07xoO4DfshC/2udnlk0WXqkoywo/oumugWPlg0Nsey13Zxo5
fQMYm2huESrnfIa1xg5QczZ+blFti3vXyZ2zDaos3QQ9DFzt9h/KPKpZl0BvMIORMhYzyncbrS5I
oBuB1oKPdpdnQxpzD/fZWoIOE8rxe9XQTRq0JNDhb2Ne+LbwubjnQX4aWjniOhisVbQNUaJj38QY
BhMDQjaNlS0/UA72czi4l8pdPe0Ny1YHwGXwxw5Q1FJ4nbr2f0AyDDtHkDVwr2HN6gA4HrR2WqTw
yYPHzLdEBUdoVh55NxwLPtzfDgtTB5ahe3MVbxvGuAXSPqY4Tezv/TTAzaHqAr6ttBXo+Ld6bOA/
CjPWxYH0m+1KiDDl6evtH28aHy2msxHOXjaH6hkl/QHKtfc8z15gNnsvabgyPu/zQLFAtWjmOM8l
rJ/zJzDm9ipD2TqDzm/i5TzGvX+MG9iAprCEzrvpO/CzawqzpqWrBTady8phnbcE9iy7z4Srj7Kq
gktE3X9vD55p5rUTPcwrQGDyurifCrW8V5oxrgr5ZVPjOh6OT7VENTDCz8eFO194mhBfQx+2ta7d
9AHQDCCt93twkjl7mlxUNEtirfx2w9DrEDiWzSn8nEL89t7vvF3vQgnLb6Dil471GknMMPg6EK6G
H3LYQb8P41PbMPxdXgiLsfi28Vl69iaoeWGneQsF1xTeDAuKj2ewC1xl65nGZ+nTm9ZD0aZjSCi2
DAaYWAxAz7yT8JfZwd7C29/ugSGydUosDLWhJWUDohLXtLioHqmm3PucA1yZF2tYIdMcaJFNWNIp
bqXoh+DzFONGiLNzWAOOm0ZJC+AWduQpxX6HHlStisMC57+7FEg6Ch7L7VEyfUMLYVHY2QzCFr7h
+1zeL/4DYQ5fMxhRrrkqGgZJh7ZBiTnLCgZx7ZjPgfcILqx/qgCA2XYr0zFtoDAMA+5f1p1bFp8z
SndhkHyR3DtVANFtGiR7uaa9Wa5tLosmVAV60ArgEzLYLh2gMurtofe7ZgFnmAjdasJtI8frKrfE
REAo6CfU6J36bhStp/adkKreNt86uo0ubuQBDFjSOPGx77VRv6j/Ds8eULvxttHSgruwK9lYRUaO
durdw7Rm10Ce0U7XwFrvxbUX2Y62YvvcH/NmjtyDtLMXv+LH3/jlfs4v+QJkvt0Hw0f0w2fCwVZB
Ns091D3AjKT/hKvTh1xmL6njrmEj3osLdERHYTMKoKHyqXsQozd8yNxaPjlsLNa6YGpeW7QS4PoO
7HT3QAvoMvIEdBCvUdHKCWcaoOXvb0JC2BY4D5y4B7/nkNKBPueBNpWV73zUCHdpyPHvtqlYAubN
l7poHmYBXcBPyFicQcV6SDzAg0Qpn4hrf7/9jffeW8tUaEu2DZNkoZGJTyHHLVlUD/bQfhpa/2Lj
VmgvecDb3zGNmvNnX0LmQzRD1CnkukDqbsGHxnzf2V37gTfdhlLa0hf9TMJ5FPW+pIdaOPyhbhyy
eGNGK1yj97appXXtTOoY3OwoQGyXBW/2eS6yAWS7QpwzQJ5WEm2mhasFuIBnAcisYXfhDe78k0Wh
yuKvQi8NU62fRqoBVSfvSnoIpyzCwiXfFYCLfT8Ue+K7h3U2nGGk9HOp60hny8zuLlEP1RJrAGsT
12R2gp8QPd5eToaR0s8l1+kmtwqK8ZJGcoqHIbR3Q5T3h22tayGekFq1uVLogDf60KINKhhG06+3
GzdEgn4OSTdCBnpO6YH00yuB8TB80z5GqjmlxdbfrwU1FY3XuCBaX4Dcv5+iMomLdXiqaei1SO7Y
PCaVnQyXCvZoO9HzZjex1TPOtHa0GE5UiAevXbeXlPbgTEDRdRe4zXx0Jm9NPc7UAS2QM1SFRqL6
9uJaT33yb8C3bT86lrorXfC5SzwzGez3iO/DMnIMym1LUsdNj3nAx5QnGBfbP0Rld87dteSeYTx0
1DT13amXPUHTKLL2KOiwdOOeqQOl26nw64SPzUXO2aMzqC/ZDJ1GGvYrJ6Tpp2uBiu0yhAxq2Fwi
YASKsx3VtL84parWUsWGYNUx0nVdOmKE3dnFr/yLVbZXBWoaah5XQLRfb+8HhhWvY6NZ18MIkJP6
knkQSu5QYrMK/9Slq7dS0yBpAds2RV4I5IUvYydqCFQjV9HafNuRpbsTkb60IDwnm0tbRUNctOob
8rRrwhem0dciFYpFkcwbhcbberqzSCTvJ9r2D03kAyrj5s1KcJmmQDt34cE6QG41rGEKDoOG3Qyd
wXGnSkp+uhn0t/e3J/r985fotkSpQ2gkXdlfpMWfR9t5zMB+EHV9Ghl9dCD+uu0zWn6HtV6e2ZXj
XobG2y8mNIVqHirUcm1hsz203463v/P+oBHdiqigbdq2Kh8vULPZs26IayH3qbembGNqXgttmGiD
SIM82wX3xiLGJZXuXNTsUUIpspUevL+8iO455OWy69ukqi9VUD8SX/xcrtaBPxyxxl63DdISk2+u
8H5RONTN0/HSWx98UkGYbEkrraW4349sEmmRrUIPnGu/HS+/uctwIpcxcAGbjjMSaSex1zulXZbY
NmzbSlhMW3d4bZ28Xdk4TPOrxXbiVx0EK8r6UjP5hcniZ9iVd1Db3XbKEx1JLQQq4V2b0Au3E5Ca
CjcFlGC19SWYdNyj97+cfVlznTjY5i+iCrQAuoWz2Mdr7MRxckMlTiIhNiGEQPr18/ibmxnXpHuq
b7q7KulzDmh5t2eB+6X4v9d17I1vO1vSJ7n2n3sMij04l5S3x86UVwm62isd/uU8v3/k/+urPpxn
HkKANAMhTzr93wgZUGdqbdn3JQf0Ee5fEMF9mXC+/3nH/u3r3m+v/2PHbhAJMLNn9Al1wVPo/RFe
areFW+6hPlH/z5NlKxTVzfmfv+4vW/gjzhpgQeFgn2CQIRg8nyra6VNcuPm3XsBfttlH9yCHaSGQ
0MQ8ua74tU3iFxlgXdWW3b/FqL99wYcTzhZL59FmuKciqC8NpEUc/DMRTHT1z2/oL2HjI5zaZVwZ
k+r5yWXuNc3YBfqWZ5RXcJ43y6WQ4l/63n/7ng/nPQGujPoZb2oC8pnK4jignVv0/AL7kf+Pr/nb
gn8493JMmoKQ2Tz1Frc5tHBNrQNc+f75Zf1tNT5E8rbxKAPHbcK5RHd9X5qx2jvofsXMqv+2Yz8i
qyEnStm+beZJd/anH507KD81//L7/xKSPuKpQ86ph6bx+tRiIEdwl4tte0Y/7rUf/8t8A1fXRxh1
0weXbXyanhIRu4vMBnuTDu1/wc6/f/qHsN30vHGAN6xPZOW/+eLa7tMa4Tnx+M/r+5dN+hEt3YCQ
DsD8Oj5NXly9J8zr3J3yHu+pNLeM7vt/XIcPpzrv4dmo5+iekMbFveqhnv69i+jAYtKry89LL9Tn
f36iv5yH4kMMXzIUjUxN8ckHy6ss9GVtg/qPWdRHSc4A5FYT+nF6yhMKI/U8pl9SNrDKtu30858f
4C9H7qMuJ8DYCwSP9fiUUb3W8w6OTIPGK2DO8t9AIX87FR9ONY+Dt5Tb8clu8SFHT7ctYB0r+Om9
UvpPT/ERPa0CsjME2uFpQz6op/kCGNLtWvD/GIc+Qqd1ETc26mZ4onFoa6h/QzHNK3OU8/Jf2M84
eh8B1NInZnMEb8nI5NHNC6D4crptWbccMLx5+ef39Jel+Aifbtc8XUhpxqeUQDJtF9IAoSubYweS
5oGspP1vDeP0I5gaOG2J5Lbon5p0eqHlevU+i3jPQ6yb/i20/uXsffQMmok0+ZhjRpp3bqsyWg4H
tib/Bgf+26v6cLJZP2wRgLb2CRfug5Zo8PH49b3TajSp/3k1/nL2cvJ/J2u5iWKBB3n7lJmWfkX7
vq2FCMmbKOm/+av87Ss+xGtVJnrJC2hb84LebNne1ciqq6TEf/zzM/xtET4c7q2TfpumqJ72lF5G
4X9oOIb880eX7H+i2v8je/6ImubK5gCSJf64w5Kk1YeEZoE/z8IW2XrYeAlv6AMdAdMe6pFTYUkl
p02xHTOEwRRw1PUEdg3VDENQqSoBsQc31xJwWBWO+9xMEt7Ci+6aczKwDXLK05oT+QSrHou1GJaQ
Zz9DQCz5lVKuE/kwSljyukNrlj2Hr/syzN/D1G6YSgYT++aNdBDgucxu2+VWKYqG1iWle9liCO65
kaZuN7vsacV5yI5uIt1lm3M+4IfO6dJ+Ick6zraiCeUgZnQr20kKI9PwDjkuskI0SIrKrESTSWPO
6h9dK5ORVhBVHMvbpsyDe6Fr1rm6y+BnvSVp+0sPcdr2uivKnhaA6JskO+u0aZL0esiplTDj3KyN
ADhOY/dmt54Qcyh56eEAM8Y5p0mdiaVPumPZO9PGKluBjn5Eddbsthowwuakpl22Mg1fNrmX33Pm
SH/ahzlBJponsS1et8g2zz/1jo45SGV5oH12yJsyC77KZOizH9S51t6bvR8TU3eEvbNayZ7F4mX0
tGMe5j2dL54XAfHR7ymfink89nQAFLhWvZ0wz/OthA3SgXHTzUOVidW/E+e21WdNJWwWgb7ayKby
s+q6Hg1vrfTc5ee5E6QjFR8jz39OEhyGoXJl29CutsBN+t/azFyQR5szRW+Ui8mdKHeBhwWiv6ks
VGjE0wxNF34lILfL/qxLqfSbWMpg+5PRdFq6qiTcS1pHSDPEN0192n6BEFrbuBtf0q0Ayhz/E1iQ
a+63Zb50Hpbh7hSSXkLmNnSqDH0VdvFWWOdDOJLNbZs+TTwoYivBKGrwwHyEYZrGZkq/j12fiKnu
WcnlryJl7SaPkosuv0+yjvQwvuEd5z+SRLpMn5LV0Oa7GaMqaGWzJajnJuKnfDFEx+Uhgo043S05
g+buyXoLqp7I+ejbmpSRTZDgSoZgjx7Nt+wB4FLVdscR8Ml8AHR2srM7FEvX+OeCx0mpKjPch59B
zd62t7iHVnEbeJE3+8GCAOyyavJFgSandHBehpXg1CYqHilkJ/Z4K6Z27H+uXQ6SSz2WUxlvjSlL
/t3wWcbLkMZFJCdt4Ln+KjLY55anbU3y+GcLY75es3R2xX6A0YZaP4PGTstvyeqVZzcmT2EWArYo
TE9OaxlMc0dYU5gHil2VXUfI5Pn7fDGJP88bV+5G65D49ZSkgY63cQtb+2Xe4M7w0jQUHAsY5qDE
44CXYcClt5lsFyN5MehDmfGFvUyhXJfXwvKkgToCWcbmWfBA7c89KWQnKkIWCrX9RhBUjgZcDjgC
c5ttDKAyo+ZHK0rRglnRU4MjALVANYdK9MQNx2ENuvulQfMZxmqap9E9j2SFuVqfZEAd9Nyt5seu
3BJuEp7jXwcml7Bfhq7L6DcI9on2Cc3AJTn0787o8pR5H/NHn20t+yKyOOwXjWuQywOg8Gn6w8Mj
qh2xxze/jLdNAXwX+k07SLhgXzduR38rybL5GTSw2Ok60GxDotlN3tFqZxCIHeu4ERxMNkEmdnuT
WvZDdpRql2VawQNinW94G2YYgO7Wp8kb7xvnv9iONvmL8yIpD3Zr0hY/t2ufCwul+VNUJk6P28Ky
i3V8FgzIRebkAEUvKGZ+2ftuI48rlHhgTe7B70vewHOHb8JBs174HA2nmbbfs76bkocmCAkJgt7t
xM912+udJoc0wR56THKgUpMKd6YWf+ige/pJqiJdJCzQxTZdymKdp9+kd/30tXD4eX+KPJnDd+IQ
nMgxR7a6YxzUWHki3hR7qA304NxXT3XrTnPGR7bXzbIs7mnvQAacqlIlLp/frdvd9IjrZu7u0ehT
8VNaLnRQICSGcf8jWzh+PvVsAAHo7K2dIDqNhV0SoMudHtyPvPQ+PICNi7u92ilUELBVguzbQzaq
zFzsIhrRVCp6k/8as1TOW11S3u0PzNm9P6cJjtV9HLJy+CoNjeqeZatZ6oX0e+nrtkVz9jkBkjbe
0GkY1Dcoowj3mrUJF1c8bnLLKh+bfGEQJI9D/kgMbKD6avdN1zU3yFHa9iFCsTllh462FieC5SxP
QVtBuTVUokVsmiqvp9J3Fdo171TpgoI1M50lgvNsrlAAgnD8pdFQlOruAk6K1LeLGqZyv4Eea7L5
mhgzAtlQC8nb5eKSWZDxBFizWeZqb/1qv4lg0+QetyWepU77eUrehmEk4J4V08i7qqHaDucIeVoD
/JZqTQZfMUlNXmmSeFJFpC3fSrljL8x0LUC5kZbMeXkKsNSML10ByFGoEOYZwo7iqt3rpBkZbk6W
cXaYCUBn5zKasj2MDmTj4iKmDS23WhcubdPKCmADL7pgRfJ1BQrrfUzXc/YpBKSup92uOZ3OGr7M
xad9GVZ8sE2Rx8YKhMC4n3c4ePIT7noVvothUrQWebu1/tJr2aLOZK7ETX9o+LuIqtAbKZ8aSKVv
MxzCZb9DDcUqoE+qIZfvGuQB4DhM3GEiKcxcLTQBNOiyoryEg5WCPIW73YEj5bEystw2esJihvVR
KXRKfqocQjFlRZXvGZYCLM9D0XFgtI9NodfhzItmND/3nczMHO2YxgEc0wQa9yfZpnjHDfE/CB40
U5UK2e7nw0Dh00lOM/5Y5/VYpIo9AaCeTcNZJZvOz02bzcNtY3qpHiRugSnFbHMPQVfr2k7mVreN
3G0N43dpDrGkuNDLsEqPIVyS6OkwplOYXpmhO0D2YrXpVcpVfskwzRSiGkvNPFLP1YxbX3lkjkOs
m72BKEG9a+8Lee01GIcKyKN5ze4hRkbyM8IKF/AQGfaGHgBSXpvHTE87e+gE8tTuIHbTsTehG9t+
kjBMU6FSrNyWeJzT4uu2kzZ/Ht2s4jcaCVKLWhhd7OzgZKNVW5flGqKC+mQ+Tncxy9j4oyhm0A6q
iSVzuVaF9AGFv99M5u52mS4X3+4Ox3SgKfdJ3ZMEVwsACQsC6bGRXJMRUIgilb+9FXz+PKhOs6ut
j2CvXxNdZGWAQVMPKeeT04VOfkovhiBPknWh2SohZt3cJUgext9LMMQs1dy1dPIHwqFjSWrRwnkd
E888Aal4WWnmK7zpLQdwmKwDvxuRkblfhR+REFeFh3pwehU9H9SfIapxGZHEwgdhrzI9lHG/7Ytd
0qMpqVnYAYCaad/OnEmeghrZLCUuc5fnG9xu9q0l4z1gQkvyREbV9l+D3rNuqcbYZnl+2EO3juV1
jgt3n29TQELUp2Tu441Kl9KYSlms55NfYzncSqfBjjiAs2Rod03KzdHhnCoIIZiLksKYn5YRVIMH
vYkM4paiHIvVXiz+0fnajliZ6arXhLKIlCB3xB8B3lAmP/cwX17NEenMYjyKgpXb7szXJOv9Uxly
S8RR0JV1gJEE5sYLJrxGxXqUmVDrCeCxHwl0gmqgEUeQnpFdc/+pHJ1mDsl8I9oeitsQ+1kPGW1R
x6Dp4Vho6/ieCLUHHZt0WZAuC666U+zKTcpTt7bIDio3brHpkQH5nIkKWZJVvyK3ZsEmXGGK+ZUg
BRxeyLsIX3qF3INu/qh86+euclvPIuCXqoAW0HVpYZAyX3eQzjbZaeULLQzYIImb/ScIcNHI0ELs
x2Wq8Dy+ZdVIOYVlOE/4Ut6MSD68wqpoFh6LcVv415gZg+VMi3n7rbQkfUD1Jgw/BTTzciSBHY7q
2+K2ov2h8lWqssp1aykOc7aZcq4h8dOWb4ZYxPtSRaRwhxLcOv6SyU33j3pVS/9gVCrp62pMNzx1
y9qQ9CQ6eKnquo2Wlx3w1pgt5lUPzfQE6UW5AaRUrRkG18XBNW3XQwt7tMsmD2PjSwweuZ8cipM9
8ct9n+9ZD2WWfsqHT+AMMjg/mN0zPx3Ijsg3HhmkkVFLhRaRiBx6aFeV54YvxbsXYpMWUdTruIb8
1eNmiN/62Zn1q4fudJCHZR/G9ItWnQBblO446y0EbjaJmB58WLsbWfSR/aHpytqpijj901zvQzbn
6ugL6K90VeJIY9gjpdhFG6TbBxW6asrJkuJl7pPoDDxq5bT/YnmbAEUVC8TAoZoET9OiwrOPDaah
SnOdIVaB9fA2u2bJPmWukQkA67iTD6yHUEk1aCIbXsWxg0nPQayF2MdqYCxweUT61sa3LbYb7vEc
pch0A7nKtrFvRFjVZpgpjmNI4WjR7qi7Qtu1bKwcWgezuFeYbS0Xw7DTwJdb4bf6Oc3CsKR41CLv
UUwjoRt+JZAaInndwFq957WFEJAukRdMtvysETq0qY3CJnlvQmxLeR7LGdtKq6nl39LNTuQxZjDV
vVBAzeFvXgjfu/uRjZbcrxa0EQdRNlvoO6VCSA+Bgy88ViiMuLkROxQXDMSAWrSDkUdRqt/mYsFO
fOcQjuFBzzAUHKsV/KzkO0qiqbwBKcyu/RkKiCx+7XwpJYp4M+sR4hybdstXwiAouVZskyWKsH7O
e+iSTWmmk+/lkOTr90bMyUTuARDskvuE0RYuD9CrSOexrYadUskrn8J0s12z4hnsKr35yuho4ifs
zg33u4YqBDNVqUu0Em4MGUXKTmM+DElSbXbLfzdJN6ImQGXjQm3B9YSGBAzgI0W5tSXLKGoa4r73
p3TPQrchfRtMuR4GBU/Om75w/bwcx3VeE9wIlrQbr8OkplLfDoMvIVPm58bJ6Tg1qMryA+XRtb7e
0IGh8F7iKQ5TleGQZb/yJCm0q00o5uScaz+FL10aV6Q4SBzBjAlBts9DyQeKhAqofWTM27YJ+ktK
0L5eW2yW9ncz9VPYkbjPi33QC66bL2IDsvIzlPsb39VqiVlxMxDmFhQySTblT+kcxxR000WpHiV9
tkpUVJJOc/ha7jgHd7kbUxyrHTvLPkEflcmx3s2cu1snEyPPRdIMdKgWvTbtFZeYbz70cU7g16fS
Eoe3phNw81k1oCTq7h2Dys9SN1AJD7cwqCYE+uNoA5ypnRqrIbusSf7MlIrNA5CbRqjD3rdwMah6
mB5DgzdmMHycv04SIrexzgLeJz2X1uYGoTPdoVIlp8lPTxtqi8ZenNs9WrV9U9i+Wvkep0uE32Xg
QLXCBmap8qxrkKMWAHPkyLniUi4nkkGMDzRSk4YZXhCUFOnrxCGqHaHPPNJGVaNgqmH10KA0pWj+
I7t7Xoph7F0NN5Vp+JmlRoClA388mdhqTxhce+v3OwYmvVp22P34UejMTTV7bxixSoplJi84g7Zj
Vd64BKrDczGFOa8tclcMM3YoOD9MyBdayJwAl1hI1FltAjj/jFSze4NRcxcv0zh3+kHlLAPD3/eg
X2PhVobcsLFiPpUr4dlj+Z5kh2NarqN6bfOumcqHVDQhd0eTmHZPzhaG0224QJhYaXJ0ljs+nEir
4Ll0ZitdAxpIKD4H2MUiYuTj9Xt5xmv8dfUFqTSCUz2bSc3lcdsnTbNzgbKD66sIFioAQEO5Qqn2
sO8rTJNrJTPjIPFKt9V9HnHK0/ElNXspEKo4OqjztTZo0MmrBIy03T47KfNHt4Oj8ZDj3KgJJpEK
icQhX1KvfkwW/cL8iYlpH1EfFm0JqyhZrg2GKUqv14sHPvK40dD1oF1MwNcCwaLzUEGZ1S0DjAFn
g7Ea00vyDXoP5FTmy/NG0r2pNe16+gvM9m1dqtYq5I9VYcBoGq+9sqiQccu7qX+EulHe/phH35tL
jk3UzHUDrw8cNMhJz87iuUZ0GU9TBl7lt80ip8HXg52NJmVJZJY8b14qn2Pq7WCPXAFdoekJsW9s
zNWKitg3n8GN3KfP4EK67g1DRih4od8+O/encx3BD+khavt57nm63BQckU8cMbYCRPE4TB3Z7wki
L06XEM6xtUoR0/pwbGi6U3maUMrpWItpzeSPfkt4idcxxby11/jBuEXrjctALprBseDImR7J8xYE
ACH1vnD0u2hDFA4f+HfFzxSawGKtQDMb2RektRu0aCa6UHsq0dnLMT6b43Q28Jek6L1B85KHukcB
hNKJOOQuA6qK+cH1LeO4DGEkLU9oNWDeVmNxWP/K83QXTykK5/aNDLg4n+bEDcFVBSoCBVfmQPMX
MzZC/po7MBgAjenXzUMHDu0R8QkNl8R/xWYdwzMyaFre7ckSp9t91fuPziOQN9WsfRTHsKK9Bx2d
TIv0TiJDSa8kLYL/0Xcc8YeAYt0chO6EOYDCP+v50ATFoIyP+sTLekcbpX/EUKwt96+So8KBzFZv
9uZ+2gPZjzkbihRlWzn2EtyyKQ/2z2rbHH1j0bb5jzRaSDURXCJrqDHU8/l2aUihWwwJvXblBZE/
ex5GJ4sD7Buh1Dtb5MBVVKCvHSnkXZMTqBppUScjisnbBozC+YI9u54oHL/xWuR7J1yxkL93RK2F
zxFKDmhXo4+/VKA5TKHGAw9okI9+0Ud4/MbXphm775B7wEJ168ySm26mIkegJ8mSVr2hZVf1wi7o
huW+vw7MFg8bascbyqAPATYXagnWrONFDqxgFeHWfc+3vfzSxIF8RW2ev/E0hnAQqfdXtgcvgKw0
QaiasvGc96YZYLucNe4MsfAixRtV6gVt/PA8DHwOdTNb8h2GitAj4ut6CzGHcsHoeWddZZud2hoj
pfWUIRE5KTqY+9iYjh43zbffOnImnnsk2/kTbZAFXsPrMdNoiU+LP47S6OVgeGN+OIiIXwsaKHLf
poNE4iaj4BWC+PgTPR3u3gDYf598WnSAT2gfGnPocFjQghDbPJ3HCI/bcwwqi5fSwTj5IMNE2RVx
GfabWBuVXnDsVqSznGpyaNw8vvY8pPI8xQ76HWM+sUpbAb0dEmR4s3saLpTlyAWi7+kMn5J1fhAZ
NLXfeS78ZWqX/OeYOBCp0MZmupaIIcVx7Vj7yvu0nNBfkWDbu2wuh/s5XUVyoIvsHruwLL7eGe/o
nbCGP6ezDLFK+64fr5Cj0Ds0GMlPnZW48pQfIPmw4ABXbVESdLp4EnlxNWz9OF5ZtIzmIw5inh1E
iPx+xZArv+ceDMiaDz3fMZWx47MZg24ryNHpsaJApl4SeKKja90j9UPasU9f1n3AcqLROsBMqd01
v0Zfu9F1DyFRuClC0nIG63eVybEgcv3D4rTahw2ataZWFpI7qEMCO9gyLP2hhJrj18wULh7QcsTI
z6GY6Wpoac3qNs/ETs8OFrXiLHi37OjLFDE5MIjB7axCQayAHUzjjkmFD4rftHu2YkBUptkz0lvE
M4P3hQxTwSb2ir13O44jSvj7hfMkPczA52FyAwWjtdpTr+PVnqD1Vzdkw9oDFgBELhr7y4/OBfRU
ZOsx/MJ8kS/XfiXhD/pxQl+8Tu1yZeWMSmostN7vZPL+qtC1sB3kSUd2xXbbdHVR+OKBMq6ful0O
64kMGru2gDVSjhsvh1mYR2bKqn5jHsyNMST7AZcA/o6Yun76vRRBfS5ZvswHSTZLT3MOmfBa0Lbl
J71xtJjnREh2KaFOcMsWbJQrhQxn/rQwy+97WNrlpy0W4tOwWoXpSD4gvRft+i3TQLfXfN7aG/Nu
THfuN0T+S9zX/D2I88UcHSK2qFlK1rFuIiRvq75zRXZfjiGi2+pQHSBCg3zysolJpagepo2j59bP
M3oXJupPbACBu7KTJvcKI7PrsNNgD7Po1PucK8m+o5dr1VWel0t2ZN28t3h5iHIV1BDo58w39LM0
avK3m3Jsh01MZudzhpHrZ6Cdx4cyVzx/lHTD0YY1qtNHhyoQXz5Ds+Rs+rU/jDLm8aHpezw3cqbl
M9n2XlXWlE32dR1E9ltBH+rn3ubQjEArQxH9gHmhbY7oeLRp3SLPz2oGDhuDiRix203Wja69oJO5
Nd9WC1G0Khok/p8XRrs//eoLcxiLyFcIsViG0ORybiBq5hcFfJQmPY78FlP2mTOF4SlU3lP3siXF
hqBpAIzrLtoUATN9pkxWA5bn1ME5qfqKFJh0HvCUafht8maON0hFyPwISzvoGGq7JLze0MCG4t0q
hx/Njsv5jGaJzWC8goF4ZTobwm2+08LVA2J2ARFYg3aRkHPTPAdke+FKUHTNKksVhh6DZ/x+oLjP
UYC/X/yIjny46ge2r3AV7oI5NO+X13EBQ/+7iWX3rUWWZ391BhI0V9AbTh/iPuNnkWlvYhXnkj5k
zndrRQBjuGUMOSZZwG88IQXVr/uk1oeJ7f4VjNERNbRIJqTmfqfsnJep+j0sXbHWq/VOVxCJAkBB
AqdcW4gfXrI2JPB5WVBdwOuHLhfGMcY6Ofht/XJgWoIbz0kex/NsM74jEWx8dnGD7H/1wC99ypAV
sSqdRZadlhKD3RsCENK1RDU+vk0zJuuoqzm5ARNteQoL2pinfIoihzRfK9KfbPXEvjJYG/QnYO5K
JClzT++gcOfUaUQASg5wnZ37IwasCIOp6xC5kbQBoIP5wf6Ww/h2OUy48lEnOZsMv7pxK4dfw9DS
5dgNY6izRvBP3TIMtEraYRqftqyz+bnbtlzfNTMG5OcEowp1ta+2ya/mHJVrTWIairoHB/AhTW03
XxEFuAFMS/Dm7oKGg+zVQNfIrm2z4CNtIYg+QCeHpLc08brAbpHACixr0Q+HVZIu3jYd0hYI2SZd
C49bjmb/GflI3taScNjQJLCRfSy7rXvLUL+VFzjPL7RuJwBXkPUHtd9BywZNVGAcclyVTSbEw4I0
vP/sh7IFuaAQSg+wTg5xFbZmhBfxvAI0N/8kWSHMGX3kLH6fdo3NswRhQmVsudy2iEOQc7O2+d5i
XvGQotNgb8q4Ilx4CFnOx4yi0EI9OQsQb3SbZKAGZ1I1AUOacR473MtlM05/XEsmJ87r1q/2tSxV
t5jXsDIoEz7sHAyC7db1aWo0gNcCxRD9bVXZILXBZAC6VT3cy8J23IppKKAABDo1XXsgCZN2f9im
fszuW56BILnOQAr96leRFXcotDsk9GWJxnYeEvjPlR2KGFPxdEjUA9AjiQAPBt2zWncjCvUSWXVx
QEbTk4Pb3xHvqHrliyGN3Q9bL9C/y0XDENJlptAIJhkdb3KqgChIVZewA5nLxV6JaMUjpApicW58
XO4J9rw68t0EdC5lCpPhFbMRNBhXPa4Vxv1tQJsFZWoNF9xlvcr6opseR8DdXVVSMb2g3N8fipjN
vxAL2GsqINz8aTA56vPeOQNw7hioefBQFVwBasm4w36BUGM16U4lRzu4Ahk9LK5fOmSykIGAIUYO
m7OxTGA1SnuGoy2JPEg4w12m94z6RkXMruq+4OYZGVfTHAdii+F1daVDKC2b/BngF/K4TElPj/1U
FASGFKYVszplGOwh/i56vNUYF++4zdSSPqwj6YbnJbbTNaAS/fAwLIVtL2Ju0PnY+NBsV0BxZmO9
gG7gaQ3UwuqPWWnJUkGdGMAZ5DYkHgAWwakYBrTED0hRe6RWRU71Uee57O9cWwIo4n2KUGhkC3XY
RVIyVe8dpe7agJWPQTSWTB+Zg6TvwTKIYR3lqLPxKqfAp9xEre0z+pfln6B7cdv5tIfNyt6m6aPu
ivxrPnemeykxoPqtIRN1543KRjQpJEnvkgxKm0tl8CBoADRk+RwxbSgBawo03o6DxbVaNLtZ/hdH
57YcJ7JE0S8ignvBa9P0TVLLult+ISSPDMUdiqKArz+rz9PExHhsuRuqMneuvfPYkNGgURikiX7X
/ehvf1qRsTUy4THPW5EYV+Vb6o5T/tiw4lZ2qZFW0z6SYF7m+1j0lji79qTrHzrJOX5cbW+iqDAT
ZxzzY58FU+gD9ftEarZ1aAF2yHNeZeDuWEscv7d2E/cPTH6XP8VozdtBWWG+vPWrY6rvKm5qG3F6
EBZUGOF0kaMSu3Gj91sEAKlrkes4X6Ep20eqPzMdUazYyOeGCy7ifbNlw8wEN/bl9rgw8w0JRtKa
4eZiCuOdDIle3ZmWhjUXmy8KeVCVN7jEMHjGOy7s/sFOzTSmOA51RPHnGhV6u76LZInAwJQ99Y09
5vsaKftN504uzgxhvXxPVtv8Oxxm8ZcTyaXAHSNrStXID5fYVj+dYQ0aljAFbaroV7OULqSPz9bC
ws5jAQyjumTWUQkCB/ZRD1fVC73tyY8f9X00kCMkdyNVmLxvdT6UaT9a+ZgGLHqbfhlk6/yroXG0
Hq1M3lTDDhnqZViG5c5yTX+VMFlfeL3sKOmMAbeelT9NyNLb7F1WL9umc13rTTxwW/FfQy14kDYq
wgd/WZvHqhdbluomG59sv4ov7hI10d4rbcdL/DYr11/+mHVvG5+KTEyfF/veU+jHFnXet0fRfHI2
WP4vyVPZnRY66jolzXz8aiLjvwKGjPdQtfG/2MmnV/Jjw6cedualqZvW2m3+aP8OS2pflNtq+4/u
jukCXV3xy9R9+MunFf+X1WWbo4E3/fsqZRz9lHTd3nFoA+EkjBVpxJGb8/9MuyJD6p54kr4dhbmJ
6O11Y/78H5AtRRuLSsy+q2w6jBle5xxRUhzyAZLh1C/jxsBiUWFnewfjLt3wyPpqNXvIwLEQp0iS
VOEwpF0SBjtDx8GyMbiyqbzouNa6OhCkpN6nyF8/8pj37Ybz5vupnhkR9OWkjuzuKivS1wdj9rG/
VE/ROmRPHKnW3Rxm5d8ah9LZnxZU1snkdgYezFRvZd5/7m2qsn1tq9K7TJ0a50uuhS5Py1bBkkjW
6+i+M28I1n46OV7nozNrbX9oyYFZ4KP+O83+6BzYYUDXUm0exTVlYrCdbN9r7cRBRIz3vt2DaOTQ
9MxB5pwqgDmL/067dRODfRYcplns5WHCExdBvxRLn3qEJTIKRhO5BlKOc5pT/BHHJOouOIxeq8tL
M0/yvlAEhB5yq2Y/KAosCn8xbut+6918TatQVjnD+3ALTmhW3TsIoYe6bXRjk5RZme3o6Ha8782t
BkRzBMerI9olwkSwskZ1aFcU5mMYpFMmil8qnvM54Qcr7J1tA0D7vcn/qyinrCOVdT3cd2Hrmv3q
L7W3B0+TL8yyy0e3j9riyhCZNYejHLzsABhFcOsiet2ddEUhmG9OhrA/UMtE8VS8joIHz83i9dqY
W6Ijcro4ub0NNZ6XhfdUB/N8ITHZeXWV45q0UBazBGgVm45LjU3ieX5R7Tyl6/u4IXltp1WelyfU
z9w++yI0TVKzzO+Nk1Ewh99K6lBEqRbxeCm/+JpRs4VN9qq9aAqNvhM8dK3Vsvr7pl/uvcEsJmFM
EDtJI9vgYbJdscMOv5z4SlG/2MPyWBokhNnKBZ0EQoC/azY5WrdBqTA0ubSQxC541O0Mr48aLoR7
a7BaZ59vnqle3aWu/2vFWDxV9kBuTIvwnQxLzN+3q4hgWxpr3E9jad5oFtoxyeTGSNSqyuof1bGK
zhOk27jvR7c8LnEjfqQdRfWJpbsq5RXOaD+I/lT7rGG7WhrXjup3Ljcm9b9LDqnTMHnb23WTn1Xm
c7DaEafQpcqMF10QC4MH5TbVXyuMB8VEyuaEQe20pl1Wye2hKcSsdqsKi3mPjMi345ESdB8Fnnds
4mVNg6KkTC5MHhY7P1b9tcoF8zUh9Yf2RhqHNrCel0zYr6sJq4ss2vjdd9CZKLD9NRVZNprErKP3
LKuKUrFvAfqgvcLoqpvK/W6yWrh/qjJbrfzQlE4Vn/Lcm60nnUOoJk1FSDldO2rrIVAGADJspGTD
K3fufER8oeVSXs+umJCB8rDnCHP0fW414DSBjMYvR1WognS1XjJ0A7M8qaOwvpvbWDChbUX3x2Se
dw4YDxbcj1BKO7fjDVBAJd7ewFncNWXQQ9Q0gbxHfO//6luKfWa14nMrGbegvPZFc1idgDFWGNVZ
xBZphKIjWyCq38Q8BlFS2X31NqIpFLvIZxC9UyxG8l8QooO7PhBSJL7Fe7JjJs9fom0Y0R0kSRnT
2c5pGun8hLf943Dry+c1aO1w72dRae4ZMDXjcYas3I0hcZtHOGstz9k6qvlBWUXuwQU7mC59ooZ+
vDZnzDws05+oUutHMSyYbnjW3ezgx3P1r5XahDtrlPpFrW4nDsVckvayKit/qisxzCeaOuXuCTbQ
3kmr2iiU2lp3+x4xTAObs/qVBLQlPkSokmkzsbh4JzQnRYZY/B3zGVX7et0MEQgNrJRTl801mlXz
ojNf/PZmUnR3OSV2nQCEB+NB94aPliUzcZsgNHn/ohktHJ0hXP/Ga64/pL2Uf906dwewqZamoM+z
+dJk5dwe+kk5C5tE6hszJGGsrwAWXuKIYBCnHHf1k2+sUFG3uojLvbYNn6Sj7+Yobj9GT4m423mr
Pc1/C16M9SA6KxSnGxpxRzbHnHQZP7hFVChMb51Df4tbqrUpTXXRXhaDiwv3KeuEe9d3rNbylGWl
vs8U3rQQq9q//dAMm+0p8WdaDikXF6IXApRuvGRLZ1xybVqyODLtEJTmS1H6RP9CKITDEJhfWby1
39NUId9ZsfZnxi7+9MeDbfOPPStt6IfqJkxnSwRptG3/tsA4TDlZoSjON2Wr3mOdts60x1D8ejRc
jozv3CvQfvgHfrkXh5GBwMtsLe4fngH/MbCH4l25QTaDFSg0SSpaiCFO4elDOfb4253std3XDPv3
k6hRYjwVB2zprLJ0jh3om9HGLpOEqqgBpU3l/OmKctTXPqNrRLZhV30Su5tJo54/GnE39L6rrV9f
NsHRynHKN7kGzvzbAqk8op0vTC7d9Z5NMv1dGQS39qDxu69umYqfiqSHP+OE3rhzQgbdu1V2o07q
wXJIDmUCeygAcN6IoNfjwbXdfj0Bqfqfvogrcv3AVyZKxD013LYekLplu2+G0mE5aKUDh89tDbjy
mnz6dhcfEHS112xMtNtsTzRI451CCL4L1tuRjz12PzMzBfOKun1eT2jh80BSTbU68g6SZ4wSSw11
l2LWphwMY/wVs8ucsw16gk/BxorEaPKTh17lKZ+y7JN2nEae0K7z/9leH4R7epsYddoJ+pPTut6Y
uhr35M74S/A7WIrwx5Dl8arcRX9iupDXG8Jhdo3XDgeDZLYwinSdr9qB8CQ6Nv7V1aJPMmfj6Bqq
4NT0wAxLPWbUFZqSry5X7xKUsXrnYN48UopFdswRJc4M8A1zXmipFUhTOu/GA1TZZ5YuuarESpZE
xFn7o0DGpp2aBlitubfR0Fv/NiaA2uqbnV+03bc/26F+EFNWXzGyZJzzVjj+EBoi228wFDXuNuj9
Msn40x7WTGWpVZfWQVeRsx+ikNx5oNv4iPUClUF2yn+NZYOomeEnGHcKKCYdnaZjNkPZkCVZxe++
rAMWjX6tqBp6r9f3M0GM7S7YinFOnIYc66TitmPMLuT0isBbfoUOmDxjLbT5Kbbbi+4HpATOv2sV
kbprtRtH/5SvCIIlM6O0r+vpTbpVd1fINvsVg0S8WkBvPHh23xw07OKj1daMaKypPJneVSRYhOH3
EN/k6ixcoJDaebmXnstxtxbVdIoi3AwEhC8CmqZqghOvrPHucj06P3ZLr7EbOXfatPBcBMkJ7pzF
oyM6qRNW7BJbTXSmeFVNGvLaqV1lBfN/vrXBQIQDsfCRNepPM+SOm6yaG9Shveb+mevU7iKfYORp
OQVsn7PQBfPKSUhjcNOZGvxvICbrJ+bC8lgVV1ZR0iLzmQTHEpM6e6io1uZqgGjBVqXeytqXQWoZ
t2bxfWjlP4xS8n++rO3nIqPhvtKV8EpFw8ypUIQ0pKRxmm/uU+c4e4P/m/vdL88Df7M3UMDy95Ct
1ROZ8L11VPUSftcRfSwLfm0kzbiJ/i4NNprDEujyezJrnWoGXQ9OZ8viIK0FnXvZiDna58HinaXh
3NnFHEvJtpruNGrXfiSdW4+JaJbhpEDTagyyXW7v64ga+qxIvbx0Sx3d2TAsb0WAG04PjRwxWC5F
way7tn/PCsSj94ybKtPoO89euze4mfqzqIL5V6165EZsVid4jdsKKeYzAJu6w6NVkTAz6im+zxwv
yo4dk+sBoruxwaYim8+0AA5taHeqrE3AhJXL+z4xtvFb2mVilX1nX1RFvF+0QTfI5o5nz3CMTpEu
HxjtWd9yNOqGl0/uAwd7tB8CbzirxtqcxCxT9a9zi/y/qYnq1A0px+nHUIwNNwUSg1CnGHrxgFBr
XZClYF2Yj1suIQrt8DluObpgk9t+nG5xrICR1wzlu3PjMDq7LujozqB0vlJmTwooJAau2LIyii55
RbXE+EzrfR5O239LDuDBXL3zExYchx+zE9IN88GZh9ouxKOdtUBwDEOQWTyqh2oXaNGVR2uAM7yb
BCNSkHmmha7FjlOMTNNEIIMXhE9D0wwe7g48OfbkGf9U+4NqqBrk2C6HqeOdxZQZmOAyzN32tHme
++ShgxyIpA6KdG3h0XcrZdrNS9GVqKeeZ9/TYOTj72GYPJYIscTV+VAUlBk/oWD6YrF6tTzEsTu9
UrMu99FKR457D9XKo72qD1J4FkpJy+frb7N5C1CkAW+we01JnVnOt7/G7MYsQutz+L/VxROSB1Pb
dB3MXpw6f+Oeit+lXHHZMBzrLFEkQVXewCPOXW96gKdCe4Rh1zKdexVFqVC5jF7Blgv1azOMzRdy
lBZIGDmYnupPVLIfk6EZ+NrEbOZfbpE1LwWy45No7G7fNHH3XA+2m+C6yLsTff9MJn8UfNtVPzt3
gfCn4m3BaPGGPC7CtNkGemptxYF7JnHcwfKHaNYt1AB5VjgXX05TeOZYnjE1mp5F8PYOv6yzbLtq
7cQz5sDaeww2Lp8mHU217B3IKjblFoN+CnNgW5JdysdlXPoHDA9ceBlQNJdbEXUpEpg3PsEvCJI6
CcrP4ntnM1aWki7bOeUjZS4VVLkZGuU4Q9hMWuS2eNfx+deJgs1y9pmuXX1sKn+TuDa1qY7WTCN4
0kwmXOaqJXTF0DkqTywqujLZ8q2ZDkBmHRafoY3T0C0Hmzfesc/SD9snfnwU5mkD394Vrc0PkLms
txDKj34Hm0MD3ama8f88iiLiTLazP3Fn0WI2y3ZVraUu1hSb73KUED5jkK2kCsFiSGI0+CWAxq6Q
TxGWGm9nL71+xEy2aoQQYtiOfYyTaOcID7M2eEH4kxc2E4qgK8a7cI7+z5JgiEqCVvObw0jM8X70
iBDYjQQETWmMZ20ACamyiNGc2wIf0mz3O69eJYweaMUbZsMaJZr6smP4y6d3Fzqt+Ev0Sn2iSB0e
HWu2mB7d3uKWYtc++RaL01Mr9HSqejwahyr38LsKrsLsUhS2OQAsMF2zIvdJGdd7lAwVD3KteFQc
p9+u4GTjHSdsfm4rpib7urMn5P8RODaxe6s+zGwzPyIZuYcVufwaRqjMnubIqQXU5uNQeMZiLDYz
dn6pNb/xRS1R/YoXnJiYbSuD4lTw9bziGo2uagiYqjWgPPdLEHevwpTqqntdAs9lPt+G1/IxWDUz
4x0jz2mfgXFR/3GvlZxmC2H+dhSy6oDq+l4yGfzokIN+RTCxMJoUhGfFeppbsix6LvHHxYcgpvjB
yQP30yud/D2eoG2of/myizooPhee+HskheXPzBPg7N15nsBFGX9hR+FJZ2+ylO53FBTrxR1jND/w
OqjdQXfMBpDrnHeVRbj3K78jjFdHd6bO5IvExXSMt4GZjnZ7LJnM0xnU9hp7Z8L8PvhXqK6BW53L
+L7Pc+t4Cyj+gM6gNJvd6HO16bh2Rdcz1eF5cL4tMmwXTuR5+qOmPr6YwgsfhZbNqcuX7BGZOb6H
EQt+NTpuKFmwK5Uo0aN16Btfvkxj1DyOVp8dK/xc/yaCxwVkiBxTUSK6N3glW3gBG5ZIeSzKbYJg
+Ru5I89S1RaAMGYiDJYZCamVTGkO2Iar6tP33Uk9K3tCOsItVJ+ckOBJGYLh7lQReXrvT00AdVDV
eZR2+HN+Ambt4JwYrw4trgPe82r71YDfXmu64YSWlVe781zWVss4qH9wdUEcjGN9FpHdHqNQwg4p
djQNNljcqSfn9dOd6tvoxrsVX4Y5Pk1BQQYsfGR+Z+dKfVky6hpQIdt+DDBOHa0Kc8Pemdeq/PLD
cjpXORseUVooUrmMgAGTwMMmcKiRud7nZsEpHlWhu/Okg79xxMsbX1ALNufZichj5qTpqS8Rk+gZ
3W4jg7vx63Le4aUs5lTZ2okZfQ1e/VmWnmGSHYZY2kS4xh1B1OxzPnQrJteE8NHqCwaVLZkRmeFq
H0aF/rAYiIrrTZDhcI6HSOzp5icvFdO8RGzABXRx5kUx7eMWjP8NxhqXU1iEyOghjrNdaY1YkLdK
SnGKrULieY2jor6qJqDw98OIVKdtvCGgudDRfCY8vrRPE9PpS4Wd4qkLh2BmCj5uHM5OFP1XhrRm
BJpXlArVUObZSdMao41nIfh2UNpgQy023gfwdf8/q8pjed1Ek8WpowOPSyqGt93Beg80QgOp/g8y
sIMG10tovoVhYLFvVJ3jGoCKGA/zrSiAvTR8xmQ1IGLNlHjeDteCsxdbE+Ginmfzw804z/dMAJx3
sQZ0UCUkiEULmZXs7FTx6xK1Nh0pDQo2g9V/D1tMu8yPcHce25aMjEH5Buv+WtFZ+HOfpVFVYrTb
qsVvEDliGxjVi6zspSmI/jEbC4pg1wJEcSjtOVlFoV4pD4vlCPXqHfO1x6m2IlE8cvqwC6HNRcY+
wM7mcTP5gqyWA8kXDGfKkiRhVY4j3uauYG1frjEtRXFd3jE4ZqLTQkCLHRuBw9O8DTex07m1LQNE
Q9LZxhsSj8CAHysaq+ixWOOt3g+LmB5X4ONr2A/uehwUguY8QOpzNi5Zk7o9LrpEmxE2PSeXFsqJ
3/oBaZDecHNx1TeE/FnY0yRrBt15DHnehzVPJFWRkyK7+XYC8NH+mB7luaeO/8Mal+FkYn/6F0Vz
z/ECvPs1YIkKn9yub36aTK+fWACa/uivXsfCtaHu9XXMW9xLRS32sSvUg5kM3sgio/e21tIXeZKX
tc0B4/EqHDjoFpQmRM0zJWrnf7dsDfwP1wkzPi7pmA+6GvurjlgSSrwxy4EXrhuOW2QJP1FEaAe/
oXQCL9x3oRy6GrljKm6uyXUgX7L16mX4nLpCTfhGPMc/5tiQ5DuWBcbs8tJxprTOA1BZPeb30BZI
gXwHermtKWi8JonwP/+bYE+yU0fo5rOIh3C4USxjY/NNdhpLpci092925+ptGFzUOrVt3V22DTaV
EcsJBHdfMVlnp3BFhGVuqv4QkcfUSsdVedjwseuWsrpiMr+WYfaxtI2Kgr1bR+4hbvz1IRzn2n4H
+A39/zC1uirbA5Ca5dUqKxP8kAwzcwHREeK03TXC8gSlJ3sLd82KkRLapQqHAzEOsX2BI5TygKaY
MwNc7BvDs/XdPzpaYR5xrDvDvisydbEDl3s1i1zvuV6JPdhh+Bh4TEhDPJY1qmrkVuVvnn4UcBe7
/ifO19sr7UTck0rWw383Ivq5IXCT7TMMqmGKGx9Q3FkYRzr5GJOOGrearZ2RMp1zGv11EXvHgsZN
sJvBnHUNZ7hP97aGKZfc3LrJYPtlkDoMIOun9kZzVwnOeW3frUTdfsGB192+gpWOrjgxo3rf4X9k
3VhT6eI5BmweOHMzZOAi8iHr2hqIjUAEzOF7/LT8WTHsyj1XRv8Qz6vbHDqJO3E3jjNfUIzh/d0Q
0IIbSfJN92jl98ZQCjGDxT50akrLkc9yjqPyNZ5KZ7hW6L4gLvzLVbAa594PLUQVLy+qDumEYjkB
cZmvGQkG4V+ja0qBuYUAGWTUxMy2yxBpARjgwp+/0YjEEewq67S6i8CXue5FU6mfYOkIZ+iDUQ3H
gnuWYSKcibrrSl42BlL01d0OuZTGcSinKp0b3J6vk9Wz3gi/OvzTbmva0L9dosZZ8tTyJtV/U28i
pu7Yz4f/jUveQ27snLxSLyWGInWPXoTmu4ooLO8HuJoZl4mn5hfo2S3cz4Lebl+DbIwJ99My/8q3
PqZPYBLYv2uwi2fH6eow1aqUy1EH/fwY+G7WpUQS9G6dhAyFxjvHFhA2jN4kvb4DJ5oOmD0Z+vbK
+0UCxXqG2O6hW3GtX9yuhqMY13442tHmvHEQj82nTXrKTHw8UtdZ+HBOZ5IgmpKqR6zibqVX73l/
q3z8EwPinCYu2OzUapZJ4sdkLcqVk0GB0ClW2JVPq+XTSA3efBZhN3X3BTvs9A8CnR/+6YKxK5At
6u67ZZwe7jeldPnU4s9k1NOFW36sg87urkVjz4h9BMSFyydvtRZ+QsQvVo2JgJDppyDzyXzXcoKS
3bntINvfRYvC/gsNc7UPhUsIOKxy0FtUav4YHZllCcYmvjAK55XtzFH97IROvTn7IMQSfW5iBhlP
ZSUddpUan4mHz3XeXlyGUeKLbmjxJzTYDliJy6PSeUC4S9v6K1z0rfNITEb02JrIAfXjOvAA+CdW
kngkyMCPjv98pJ4gY5LFsXrrXkrhnWz8Kf13xFui7kqiC3zmQgxlPkmzclHn3UiR4tOy4LRpdrVv
DAEteavrX32I2/aMshg012ldgshhvwAsrgSY+ewKEGhy1oOtOmdxxKicKVn8r8aKF94byCqCV6xh
Mt6fntncrYecN98nQH0Y4sOSD2F2mX1nIrCDQUlxb02TKn42+AB35dumhP/MMU83wAfAc83bRFxZ
+S5Gz40+StIjvGwnM47HdzdvQ2L2q8rdJkadiq2T5kwYg7uqU+lJPZZoe1UUWOlgwtrJnmVRGgeH
nVO3/QOhM/g8bs/OZI450buFKNkeapsijeK4zE/rQGRWtF96/Mq7iO4KanvsBv9QOc22JSyo9Xvu
uyaIbBsP/7LG7+PsFp/rlovyLp4o40njoGbuj/U88ITPiD7qXLZqsYjgbZfs7cZmOSnxD0X+7JcO
84V9Nvot6oNt+5O4uEJj596NYADT2wiiNJ2YyKOaZ6az/A/baBCMfHXg48fJjZt0YUQ5vUBci/ap
H8bJu4MYYysqY/a1OhSWG8knPpPtFxY2X6YZ5sX1UDLLew5WEchENhUWSyIdPGJORkVJ7NSM6Zj9
x/mpR9I1hywQFUpzsMSnZrEmoBRilhw8bP3UfAjDD04x2NpOfGaqkRdHFcUmg4VHGLuGNarUdfTI
fnpwVbXWJxv+aHs0sui6ce8EostTWZN8cZKhzPirz0s897+g3sqex9y5Ta/ndduynY+iyr9AKSuf
w9oag7U6tsLHP098QcOACG2FcSTndeDIYzgFSkVcgiENcapa0CT+MXWhM+IvG91+Ohndx9VDEPcm
BHJqxlEkswrldj+32bJZaMo2s9SMmBN9YTQNfCpWD52tZW3WMWeV70+/4RvFQTxn4mHsG+ZErYTD
46kaIJ7W2KFsxsD/gmNkFDvX6gD1mcotv0x7W6dHSM32IAZ49J0SwnSHTC/2o824c0tjDCfUS6P3
2I6Vt57tRuApX7QrmW15M5NFx4rtL5f0FWgC6bXRbkVrK1PZDLg2wxCZuQum/K3kpSOgMhyfLbLO
vhxqLU6d0gaiFboa0nacuR7XmouWyKiVEVs5TMXR61zfIeLFRr0j7EBW10wTH35wOp82zpmK/OCL
unxhxAMXHcSs1MHKNtcf5dpq0BeDbLIr9EhnxJ40Rnbche5funJ9rzJBDMK6OIi5ou7j97yFFk3i
YoEc3baFTT+6yPvnIYihDmNitCgvG4MoNoRj43C5ZkUqC1wWZJVCXOGkx/5Xzszfb/lqW1JXo/U1
WDVglvE76ytaNi0vDhOVjfhziXUD2xlp7jMpYmBtpDmst6bZxK2NE35lCOLH8gYZMDHJdiWxom8E
TeHvbe3SmU+51dunGu3p5XYu3q2KXaq73AbXfGYk1J3DOqdDpGLAohYHge/sMib7b8zCm2sHpVCl
lTb9iILe10QzjS7/NzGZe9is4CqkjUAFXMvR1xbBrp51fpZTt12XCqJxZwB6YpDOJstxVi626r5C
q5rsnjfDnpYHFUyCjYpaqzhlyFaooym5BeujwRMc97jXHZSrijiTMT4HwRbJnvqyldmTvbqDnBK9
grQfNlqRemHOOq3TEVmjsg/RGCjzmQ1h7l0UA9j5UMSLiSl89CwvU9zgf6vQoxlJNu0PIVMeGAGm
svusWMQnS+ysb4oyPpOZO6TerwOWSGbpt4pZGpeiKcsWGo91I5GOB0xZ49EPQcEvtWdF8q1fhpg5
WtRi1BosXZgzZmCeiYIsqnNhKGpB2uAhdr5dqt/oiRTV/kaVe5LCIXKu545x9vQi3CqGtIruunVd
7jbPQCn40mZ7sPM6aTbbiVhpWrSLS/YwwAlzMiii4jc74nXxkIW3KWxaqS5myBQ5yMyYRaCki4qe
zsftRGOMFGFOnoeT13tCRdLb+yZYDQQ9E2RtuMf80qwn8KyxOgRiiBzUZt3hoRVGOuPzXOHJqFeX
Cs0wxrj2oELVfu5yIUkDm+HKhtUGi4CEpVsLTM48D3SPagm/gFk+gJwCnMs+8NhO9CTm7WS+hfpO
Qm2+A40X6trpxSyHuI4a82Jofe/bMt9UIoYSJ4Yk1ijeVe48qDuifTDTNZkdTUcRTpb6yP2BjwCG
1vcAjD0vUJfC0xgk5qnZKJ95i0GAKqtf/pgFSOQuG6S7pgXPY/sa1dRoqYTLwdDgW/5vXBx8cGJr
a5i50IHga+LJ7j6npQzvVejK+dhaRsnjpNHjHzl6lL0k21SvGGfBFxqIYj8OD450b8vNbZ3/t05Z
KM/8auPvLU0Wxz0PTtczdi069+gT0Dd9KtCMf1aEMsu0f8Ujn1F+f24jwVXgNaJ1TnJYq+3NLrt1
S+bJCgPsMIWVxdxPfsd687yfL9hwVvuyQVq+Eysli0TFiBCnGrNwROqRNX56uda/UTvpOcbGClrs
qWVfHza3m5fjWg89Tp05fhlbh3GeRkMrSc1iQktaUjF8MGD1/20REGmiwnnDiDjMNxeny+hjzcL1
szGGxBeUPvi24ia9icpvo7275X6LF1VG8gsdz30Kl0JM9zcNSqHKdyMsOQnD2xlzpnfE02v9YLNz
zgNBp+aB8AjM3qoDDlXuhtQIJ4SeWVYg1aWnm+7gM5W/qDKHrg7q3LTXbOq6lrqpxtkVi1ZwqeqF
iglKmvpUjwqlBA03JPmKbvoW08Mh+IDOim8S5ZEvJ8ZPbs68227wmXXwEjuReQBqqEtcaSPd429F
R4QzA3Ux321TS2U7LA3/kfu2nJO87/orTuTu3bGC9aW1QudPaQXuXxGgtf1YoYznc0n/ju8Pu3hl
vjNTU450EyFfx1vwitzjJ4xhamuH1m0doXROlYXuvfsfR2e2JKeuRNEvIkIIEOK15uqperK73S+E
2/ZhRkxi+vq7uE834lwP7SqQMnfuvTLDinueU3Q9NLbpPlid6pY5IQHSWejCO0ugY/hZ2EyE1TQQ
foxiPHDv+VCWrrbyE3HMC6k+SF/D6GSwyDbdOKuiU8qoQO5oVDkIc2r+d7TJ8RLka/Zv0Zl5CcEO
PUIoXf5zcuoiNhQiPu7HLQC3SxMfCoEcihgwJMiXR70G66vbts4/L3XY6zmbIHpJcDX+ULbkyGc+
nhy7RMk/KdPldcdPvU1HoT88rIyt6UC4BSl7s/zSyLQHfdAmR1F4XIzNmvQvkYy9W0cW5T4jHYh2
mJdMebNmkNVBAdV83jRajCvSF0haA3PyaMYb6SXIN06NYxAsVFL+VLzfwxX5ixHwAPsHX0Wun4xS
dLdFH+hrYQzm/rwWr5ZY1XIEjLiVMqR2s31dxTAcXCCWAFCmz6lnzwKuEShn2CxTNfM0lekPz3Pz
meBLhgZXpoJAe50EP/wG2sPObxLx6bXGyhPWvcXuQAfj5gVUFxza1rbZbnAZHzZdE98yfscxnmvc
0/y5kocvYK/6HT///OV3ffEzxTTKsH4NZoqSTgvwNnMHOfJisjz0D1SFpruPbcKPp6D66JOq7ORs
pQJCYY0v+81EDOVRYotXPk3CLU3keD+ACI2HxK+wYfSpKuRfY7ah/ApW8AQ8McfIE265Rg/owCu8
BnoQSIWL50DILaOTQJWHLrPy6fyURJNZ2JA0lcY7G5RP2H4I8sPPksONxiorzsNSFDkKO13IE6GQ
OeA4Ns2rGEBC7XtIsA9TvkTyuIbsRDlmgycEZzI+AHT67dwvZVc1J39qu/o5H+Cl3oFOTCyqCFcK
Rh5N7S68JSsPY4b76g6zC6qoWkPIrJrmMo4ga55ImOt3PFjCw3RjpuTSrxiDdkUFY4I6FnvcvvVE
/1ThsoSmho7i7flZ4+kv4ms4n+uWHUMhnbkTu+N5Gn0m4rtEVc3//YBM3/TOZ4zr/nYsJcUxKMJp
uCyMf8mzjLJSJwzLwRve7SA9TRlkvxNyTtLSSfa4Ln925Ifm8VzptqNVU9L7z7LJ4SVQKjYHjG06
vRsnnQyvTp7kVzUFjNgYVE/fklc22rU4fF9WLfPHDkLyX/7vejl07uZnazEe8DCMJAJ3BIeL8hk3
YRa/Mx8j5ssf6ZQvExSQ8Iw/dQqP9Dg5zsTcUyAP5xIHQVz2/TkeIBYdoN8434CAiU+5tZ6+AsCa
YmWWtdTJTaQVqeyRiMNX7dNs8IVlhManYQ5J+2s8FZwu2Ofw6FP7qgJ3OPrjgDkTFohJDuNGUMSS
WeNO8llXX18tAAWMb3gmggNAXTf8oeuA4RDOlh8KsPApIeiZHAlrE+02MZGFM2hHkgFlzJ1L3RU9
h+QnwNCiUlLAupO8sMa3tueoAN60VSV8SwXq7pMsWrwRiyqdV+rMOLyrsEV6V6UT+una9Jm5q2xI
NjOJY66UXZFJBQfIlm3JZ9yJ5RdYvegCx2UBFscrS2p9EICrDLkC0h6mTB871BmE2F4r9yFbW4RV
MeAeYTZFyA3zZsD4oA0bNCYHIsCyC5cKWT3GSvY+Izec9ZDUAhsv2b9jrJLhPQQqtO+7uG3AAJd8
hVEVBT9T2eff1crAbjK61OeCTd6gyZRfvbU2K9+N30/2T1ItXvsblxddWEf4rt9xPW1Znbifh/NK
uNvcNNKneYDbaR865nVH0lNVeJ7acPMvDLKRkH1r9YLIXTIyqnKi8DgVxuBo+SVmX4w2/pj0qq/t
ulkRWpBFJ2ZWnr4UyRQw6ZTd2r1B1030iQR3m8M4rbBOsY1yzXa+XfrnHq8ctwAfDoUDT9g5mCcC
8nXDSJ6ht2RkY1PR/W7XiRAI7inMADB6vD2uS/QO2+XLn3kl2H5tsUczDANGeUbvbZ51n031w6ax
z3udkdDeEy8O9C3XsH1PIRrIcIrHxv2p3CU/59Iz7gN+IY3sX1WUx7PI+uKEeYWFJW6AgvwH6wMl
MckV9Uw/XG7pC5HXd7rRE3J17RBNfk7FYs/KE4gKxquK7IjEVTv3M5bxexe9+Xnp66D+20/1FB2U
CJL6l5NO5FC0LYIrRFme8Xoc6vocEInMHuC2MaGBK2S+2jQWV5xK2FcYWBbevnGM256W3sUepPEr
FgcGzdgeV2mbx6TfvI9p1rfdsz8VTOdJ+EXk/4xO35MACZ/cAu6x44I/0L9ywvv/6VYqPLDEQaAu
s1ETOzydEx5+tiRiyZiLM2oxyIpdknrJT4yh+XiOiPNsOdKw7i9VkDQt7D9PdeqvpOCCA1p17jsZ
Av8diwSVF21c4j0FDgSuPRMRwrpRQ1TvfuxtP57ybMXuZsJe5Ncm8x1Gd15OMCDhaR+J0yy+Qy4r
oWWae+mWT2piG/KpbPJcHbppq8061+SXLEjLv4i+KE4WwDyGIzYP48v0IvlRrxFOx5HK/jYVwTaJ
tb74IcVAjiMeYzC6Jo+TRz9CYvm2wKuiMxNySlVb4DW4M/AI7oHIMLEKVd3Zi/FWDdswEDmxrmWm
hD+1K9sjYGVKgAh+EzH47nJqnh0ROxYv4Sno0/qE7a4t95AcAGLMIh1+N4Tp9Q18mRpu+ObEkWkH
HZuCho6e3M71cSJpSgaxLcP7SBUZFwmETIJPBZ3NtnZFvixFGLv3ycTW9yukxC0qQzOoCKMNavNH
VzB41JJm2IiHkER0b6Z/kLD991ZJkhdF4pPbTjmiP7PA5/gum2atD4WNufKI0WGVxaqYjIclJ7Bi
kO7X3TS25XDNMwiA+yJv0F5iGWSMRxqhu5PDhIYvuprLa+KtGOJApS6wBYswPC5xDeQzHmAh72OP
GwXgVEWJJU1SfIVELfNdgkn+WSB54gYl3rUHBEAWpO0pwPemdO059gv5PDIwq/bcGhzEBFw2o2yM
I4GPp8e1Xkfz+NKQrsAFYUE77BSo5gT/H+DCo15gY+1o550KgsAQvqLPUEKwzb48ctNjoJHso/hw
iYc4u6KJ9d/tihQ73x/VM/Qc9UAEmPhXWIOtwaW42ULxieLAzs9FaDA3Uz/53rFXgqZAiRpLAhdR
aU5iHsb0KEQMlZn5Z9qdqqRNbhO6wUvSxNN7Fq4Up/5om6dJdvoxczkdcAcmABM8uQExUFHZxYDn
O3uSI0C9E3BL+VsnI3DwrHWSt6rBZEJxLfmDFhxJ6jFYGe0uTF6PeHvj8sL5WTRPSq76R1JU3i+/
w0kGTHDZNDQavUubMwAC/TuHJES6hA9kmkjN7KdyHJ5i18kRqkBsX5GKguYYuwyMMBJNESlnn5QC
9Z9H7IxT6JEvrfyV9RI/Dfk9rXnNR/nIkUG8DNI6rprA8C34OHCqPaGsLWiV1vGRmO82yGk2MMwE
7nJGrZzTj2UMAwKrPQfEPpsbHMZUzlRKjGd7BrJ1lu8LUlNX45Wcg0FicTdURMT+KdBD0dHmHke0
DdboLTND+loB1PuIAEZ7u6wLN1vAGmafdt1gDnLo+LW60/W3GKEo8Hujn7oISRuITj1opkRf8epH
3mEThLq9CUHq7oKWKWyLF+iNKl81x6wG53+glU1fYptGGMGa3sg3UOtOdoF3g3ENXDGdcqIc/5KJ
DLIAU/ryLwSIFWQMo6Ev0UfYPvpKZ2+G2PtXxf6V9qIxYyNKIyL1hyLIsSoYhVa1U6EdcGJVzPUz
lohFiNm6SxjSBXiUnQqjG7ku3vJ+sSXBoczDhJEAoG7p4rgeinXhlKsAmnNBt0FQndXSp6+mK+cb
StXIkQioCW0ac7CdFTMITYmUE+sCvoYLcUsFxp3p56OP7u0dVcLA9LCtg/tFccHZzjCDGLDhWH6Z
JG5RDI/8NG2CaajizjF7RHqekxar0JcTLbQTmTNhQyNvkmH4W8yfpOvqBAiWLy+AhhECYybKbI4I
hqI5Lo1Z/rR9hEUwg52JaV2wkjpDKaBJi9ruPus0/aEuneEX4Fke8CJwAMYF6WZPx9JNjozmh7QE
lsW/clVq5YTzmw/bo3nxcyJOHpirMBBph078iAs//5akrc1ucrPcZWHRpO4SIrPrWfO0EYh1Ggjz
c4EjSdCItMiomVOfZ2/C0YiXGL4Jq9LG9G4ycx/ubD746Snt8b8de7eOih2z3rF8xP2OSbJb8Xdd
JAzj6a5u+6I/JX01ER1elViuvhTEenDTIJHwj/M7zKEgm/oBjPhXnI38W8RgOB6HaERAJzzVXmFv
YiE0g1rv24Qq50TTNcU/mmEBWqXXTQl0A9GhbvZjMF3nifOBhpOfkSJaX3WOTeDQGjoYhA+nAd6R
bNtuQhb5XEWqKfkGwJUwebBm4i7Us8oeTGi95TQ2VEoLNWN+j4mjW3g98wz+P61BgHUE+03xIOes
qH9mfAvZzWcS1700qkC6hLCq5T5JKNfoVIJGtfcqiMLRImdC6bz6PuzXO86ZOn3mNZg7Tndqwz1c
pC66+XmJswGrZy8u7Pptsm4P1k8B+Yknvk2aQsjvBePuf6x9UywbIyWXoR83lr8AuEmaThc9uLUV
ByuqYR0uPojRkLMm3UgkcRyOtIIdSyeeDFtXFrTHaCoO2mOqb48VRqKufWDhVBG/TgsP6826Pezj
LI2QgXGBcvlfh5yxylMC813dT8jSzhGoEu0NtUjRna0LO88AL56mOrkrfF5BH1UEL/RJuLYlFEsY
kdH7HcUSHqi9VOR/iSLlTGO7SzLhLv+s8OclRE06IS/getquOghWHZi/YhXoB5JjsvhsZc0M+ogp
TvNvB4DeyaegGkiZqhVn1r4KKrtysc4gdE60T9LBs2hb8oKWT47QZ4TVCj8PDCWeVR/DMsXDOPL1
Qz2KaD/wegDFx6+5YV5U4lbiQfYyY37QzXUa7gbAUfF3obf/PUiv0DXpjZkIKn6foqmCL+HAnGFD
BPz8w6gyxgBZMfIcw52S3mPbjMB/k8I67k7mqM+4IBWsyvt4LgL9EOJKh0VvBh8oyaT8kEUxQ5kH
X7C5os2QideNALG3YGMjzNjU167mC9gMHkbGfEnEkq5jFjTNY19tnbluLD3uUoga8J8bpmr8CWh2
rJ4nptvFfwk6C6LKMhfrzW9BD1+WRmK+ZnAn9SOBes4RUQPRekkGWHHPgKwqbK6iq/3HHsK5cx0x
H0Arhpfvvym/dZfnRPrIbQISToGhuh2anY8/rb3E8KCQlImSz6dkzL303VSJqr+0aBY/PRatS5EK
jxC3CL6n6EGmBibBKIBPhTQF3Z6HdWmuc8gWiN3ihGN6mFwWFcJ58Ju/ltd0j/tlGj+5O4ElRake
KuANM53qDrohoaUMDnR8tTWKHBq69pa/2MlFag9IQK2AYrWZuofVqOrckcFNGGvX06v1cPTvM08U
PxDxKTBYB0aAJFYSpzLIhRJRelD6wGzIMX/JCQfjO0qGh2SC/Yk5UxEHC0t9A7508T2oStnf/egZ
cMisCh2qs1zddQCzJT19Y5zmUlbKqRh/VnndFB/IIw7Z+9zBjnJUODrILlidKHMn52BYSUSjqCCG
W8Lgdw2qc3GaQkI6KYS16eDnAPo+WQgxxJcRxCRtaKXpZYGIdW17asMEMD3B3YQ+HMs4Uz7k45Sa
YqFIJENFwVIXxt5ruvol5gXvQfFQlUU1a3g1IJ8eguGEAWE8tIv15DmeR9SnJZPJ9LEQ3gULmGRt
8ofMV57ckRglaqX9mIEMGFRqEajxRFYANiSPjIs2ByLN8nAwEFAqbtKChR870l3efIXpGDg/ZZ3h
cs/o471hr5OY0QZzPCYWqRXcVRgzO4oRbBdgP6XuIjBnobu89KTCmRg6hstJskDO/BO5Y4M7DrX2
5myJNpFt1I6u2Ap4sLGE6Sq3Fj4TaVEUySusgKb+x+YbHIsLk0zxQreL3dIP5zk/YToY/buFEX5N
LmybZqMB0EZwKOozELGhSOjLFh1waht1rXh/CU/7nvudVUKIp2S0zi7Momr4XCAosB+LzEPu8UjC
Rv+H766P76ipFvMkzYTV57R0OE94cA2f6CuMMBnc6FPSkwHbOF4QDfjG9/iAsQ1YNzH6pefT1uHO
oygdGN16uBv8eU1muIRjhkrSRvS0u9ajxr5vimi2h6YUaqmP6NDDcmCjEUoVisvcPGe2Wqv+gc0K
yr5kUzVG5Z4pN2SN3dwkjE9EYGd4sSupifTNogQ1f6s+xhUHXkLE3TMrHTaGH55LiKeOZvRFBIhr
F4YbMkWSgZ+E+pMx15fa7bun1V85SyRIzeVi84b0NsvuhmcfaKG472n+O5LdumsfDYn7bzvAhbkm
tCrdd792nv4wko2dBw0it79fRjycL651dA1Sw1/fiaZ77nHS7eLeVSkwgU/pNvF8Sy1IklNH8ED0
GJwkh+lilqG7WKBBLtiNgRxHHNu+eNQLtcM9e0wJwbS2b7KvyWmc4kPpxXH+m7KVapjBJUeBhFAU
7FSX+3rAt8kA+LgG2OKv3HdbliXvi3+gmYAo5Ks4StYcmbdWruP6BOw6q/BO1Dry8BiRDSsvoKT4
06At9V8t+G8GPmWO3tqHtJv0H6L0+yMqeQyUOEX+fvSTpbWnaQiCN6pqyG9C8hPuNa+G3KsVJWYv
E6zqhwkUTvaiaiS1TwrFcgNreU17Egg8HqDOlP4JcEqznAE74ZGjwfbx4o/0z/Muyj3cU0XRRfQ8
om8dBJDZEKuG3ucFvPz58laJvHJuvjMa/eC7CGMc/2wzyHeUc7X9gberQJzeILFYGLB6EDVawpcs
j8PpnuiCfCTBBQwE8ookrYKOxDmViHzEi6ZEYv13rDThcF5cDS7XZ20dleaYtdFNaZ+0EYpKOL3n
zMvU9gp5agf5P94GANHy7UfJSM9rQo7mAkZsd5xGCZXEZwAV0RQg7p46sscrWfTtZth8+s4JTB4r
Wg68veXypvhtBKw4OdY7R1qiCD17wJ3fiSMLRsITs+LLio0TTYX4vj3EZsn0L5UwqTu5IF+C0xwz
bTtoFXXbHClqsvse8En4bfwcggQ9KHua7kj/+Zj3JrjmzpH4sHtwmmBoT01P7Bk6D7Dya9XGqGc+
tCa7mzDcfbRRa1hixtaao8LcXHN3e1nzO55Y87LgOsR/z2NEcHL2ESezqcSIM0CKOtBiVRIMIhDh
MzLM3JxZA8CJxoY0x3vgeeUQTupW+Y9qbJiqxSTbxZ0JGdbZ2YnZpTS6eiYxm2TOk9QVtiQoTdFw
JsIEcdrvw7Z/0RkWpntrBzelYIjcb7qCwv2n3cK4HxN5WPbEiRLUZ7VgATpWVYGQJGr8Xg/ZNAFC
iz2qmUdV5WhmXO6zIMfjwc+Dge3i3TRLHh5a5bXDHQ5k86evoCAxRkzMgklNctg0a5GSGpIiCMCS
QTJnIdKa+U8BwLr1Sj5AZ48MXor2oPE74PlVKyEEguUiu7hgxcozDQdJTTrk2XU+GFsM5ZcATqmu
E6MixlECPfVH47hYxJO57+Yb/IHgrW/qSR0R1ubqPYYSzMygarhC+nGkblR+EmGlKE1P0qZGDPyp
11QGRHzCpDZXhKRyuVMUvdOVczZvn+k7aNiTAZdfTJorfGNzEi04tiyIFDHa6KEVOaMYXSSL99sG
Q1VfdD3nNLHhhvFdBPWOppkWDBb1RGPaR0SzDkzQS3mB6Fykj2Ti4/7FjgP7u4+Ib9yiS9kwq7Ar
Y0q+SweHQIWJVV2Y1pb2l3IYpf2Vi+Y5Z5ho2MJTYwaEop9Ntj5xsxPzIY5gIv42gkJnW/Ff/in4
LeFlsZoXNVYROGFG2HRy3K7Eo/yKHT4XqT1IDG0brv6fwboEA5KmA/xllmhgYVu78siErGV/xCW1
iJcBpPkXXse+P/bdQgXClicMQrvFs5N7KPFPaSwz64wn1qz5zbgjHdriTUR7LcO5irdBu98Yizfj
noFjSUFdKbfZ944X3xgVCiat0IC7s14mb35iiKDExeKXsYdiJhv56NetKM/Y2cWNuVES3Kd5Q6mb
0VD+nebN9Mpp7dnPYu1zfYMJi8yOmkN0XuCxqqnsey6dyto8+87i1j5MyhBB6fJ+De8Ld3PigV+h
BFS6ArBXuGbbCGMG9HDcLFkMSm2L2rH7ELkkY2FWfzT/b6/9lIH5fnJ8/90qxS+BVNr/SPI8cd7a
QHLrESNXiMK41JqH2R3m5i4bOzbQwecSxmHeW273TzajiQN9KT3QYCh2fS+OArsLp3muI72n9o0H
TJpT/9vDHhPSiOVcsqVXys+Iy5+kNrupPijuwfnYeISSqJOGlFMopghQ0kDUyOZs19hxlilKG2zw
wzMVD1kp6ilPHeXoQ4Vm3yXNbkeJZB/Z9sBcLDH4pID+xNP4Jb142F6RuR/e2edTirdcEQP5KJoh
HFjVyAycpT6xw6gAITEqbuQWNhD1nJSPKxj2c2TiVN1HMqJ6Hz3mMG91owKP6n1gbMtry4ODLIfy
CsPSZb0n4mp831PxrndG5eof4RoInaoLcn2P6TT9FxP3S09+EbqCrT01T0mbd8K/kpF1g5elgjb2
UfBjj0/lOEtzN8dybT8EmTbNfiNosvsMlG7AzgjFnLAfSjaXMTdeHK5CwhrZoRdkL2FZIa4hbGHh
emM4o3npgrpcnySFfnDurcRYJLGYYxRDuMPPr6AxVFUZ6Z+iXZ12PJo+VvWN9Vmd+3f0pnp9HIc0
8KAsNZa9TTR9wz93nSHfWSzB3hNqaU1XXUx+hY2biTegB9tain4TtPNy67NlC2TA/Gddzyza6gnE
PgrSEhro9ZybwfLlz2yuPWoYpOWpZcOn3ql6DMWFDtfbVgAEGQatwYchHmaJ/x+TPuWzABlgJBBU
yGU0QC6c2k88MYJQhpiD+ZKEanqvaoKGkB+l7CkMq+zkUYsUZxKwm+SEvPqbsVcw3Ao6V2dPIcgx
BKdUynO7MIrZhB60bc1mjv+jtUlDaF92n4mDkyHdY4GIxX3W1+N4rfEg2udqdILynm1XSDnCTVo0
pkzJIHrcqtXkkcOExG3SAZa6ZDlLAC6mGgugs03svvmAFAeW7zb4XQ9QkmbzhGNyLXEhr5H/lslx
Kq9ES3Grovd7PcujhHAVKc4xzcM/hY+T/46rkMENCSn1T+hm+pdB2y+fGnYI+EeWR+RvCu9m+o4K
bopTUvpxetNs3DDUwdRM/s9esaHorWB+821d1+sLxoyV6xxjOnagCLVIspurOs6LrBfbmoBcqOhR
MOnn2+IvG14mDFbzt+oRsng7YjbCvpqYim2v2UvjnjSrRJpXGiEyudiDskFjZ/ZcoBAewsR/o8fE
CmXZZY9LAzhqZkIX5fp1QdIHXe5x3hY9NqWkY9VytsNLyACIwThwJxm5KQSPkO7plYBhai4EaYjC
DnMwNr8W1E6Nw4pk2Hrop3wQ90L1MNnxuSAygPrcjnJ3K4izMB3tgW9hYYqAjzZ8rRx3u1Wt5413
hEo5Kiav8NOLl0O1fRNLo0C4GsCN0Jyhrf0VE6UEE4MVsp5PUr08Tkk1uW/RohAAfbxVwc2rfM6u
CbNxeMrLGQ1WeC3CUhlbLQhNFgt6Zi/j4I5pCfkJHz8CSyuXzia3TimOZABeS3hGc69cLsmgr9Lj
pBLq99YPEWUGjxj0AV6REIdK9dt1rgFptgd3Ya/Ljjk4AL5d2ozEZrik8/UGS9efnb11WWTwVCk8
OM2ZP3sJHnAyL+vrJkfyXFUhOwLs2EAKR3DSS7ojnsDdo4pkni4Lw8/+oXOCyn2RwaJyEANJyGhJ
GQH2nvV7w7OFB1M+yFEXzNwI7CtcMhwsRNP6PJzv+LvC6E5HRdzeDcRaXj1I/M7Zy4r4hDILWNDn
04v+icVt6oNAXZvwtIzqgVUl5Fd6sVVkc+WgUDYDPuhy9sb2zqaGw4T5ef6IjrBR1GRr0fTBTRfq
qLCgbMb7Frs6Vkx0CtNsOF/JkixME2HOwMNkGWTzaXD7/JkikjxsVo1Tzk1LRMw/ZY1vqwNIhBQH
kmqa4cvqyG/cY5vZ+riMMbUtHk7I4jDlE1McirSakw/TycF5ySHleRfScSi5YiL0f8hw/ZLMLKDL
MqzzuL6lzcvxOs2NxZeYQTf4smTmW/5+hvaInuvqRd6pgMGFE5mjj9TjEo2VOU7sViJu5kSFeLNT
GNkvYQr1bDVggDfqSD99CrEXz+6lrpgH36hrbP/Zteiml0LjTcRNR2m0n0ELyfZQdvkGVhDTkj+u
NBoLOAx6gUs6arrNyRshUfessWKfZF6SDPbJZiKBKODoSQXV/ht4aW/OVvDEnytmlssrtwp+HMxt
XfCYlRVJsLECINcuZlpYDJOUjFczS5YMj2e06vvYJ1B2nvhnZ1cmj6RqJz2hDjAQT71fvLVB/MIg
yicET/6uf2tNBJE4c33m504xewF9aqOXJ7HGXvaWbIf3ERaDLh5jH9Tk3UaJxjWhQ2DgEJ7z4CwH
CGusCli1/8wSS/kVZbFp3g07ub2TtTKMnuOZJOuOLj8d+M4ZKJ6SCvLAS2eJU7OOtkCo1cXo/maI
jP2U5BN2ugkuRXnVc+9lj7hhCTwXvj+p93GOJ/9WSmyzbjc66zlqZ65w0fb2vnZnXGuotsjOs59T
opPprAYg3d7IqotQQkb22JSLc539jRrrhTRgVlh19f+dLnOHgjSObNXFI9QwVy3aHi2loRRSZAhm
UqCexPh9oPwdDU7ECp/OvuWT7/YJ3xRcnoHUCrxfTEgSOlMAdY70fiz/jK5j/GeOC1CzAl5pdmzD
PmiPOCZ6eQTF13T3OldkSanLuHhZr8fmqV0Po4UdwikL6M/9vIGdCxOU7OiYcr4GhpNWs5CpasuT
bIM4+1N1qGxTCCPlTnFQ34Dt8PjYbVfRexCwzBTgNpPD6SrYrUA1wT705lMh503/2C/DpKjrcFEd
O2F5EiganMSyyLJnBOazKzZ7xZyhsp9oe4YHa7JwqnI8VemnaIByQGKkoAt7bMVbDGVhnmiBDb3V
3LoBmo4ESkxwM2he7CA5qLgIDFcoW8/XJeEbaeCOHxVWVZOdJ4QxzA/rHHbm0bWujZ5admfEj9AB
4aJlBGwxxYRjJ44h5PwKmniRq2eoMktwZpINU7+CtMHsPzACwFPehjDMkNT/3/c4kpi2NpKCDsiu
JxC4nclW1U/fMn/wPtrCgWHdeEwlpVuhoh3jAoc8dKhQcxEuWOUk2znc1r5VmO+z974Afg9FB7X1
BmiB8cpuy8xjAGaoLA+jr2bgaNhQPjzLC0zxU4Q3djXk7pkhBryCyW3oYQKSP+QCHQqrd1A82GNl
N1b+o5iCiUVLQVM27g7VgTeL7W80MZb1saARWqqyC3Jv9CCoPacPnDoc3eg7RPiBpng3TcRobTEH
BiyAw+02As7iyIKHNVQe29E5T0LB1m7EskQMMaFLUwrwGKtwqN9HUuXhR59uo/CURSg/lU+c/LBO
qcNYK2Qb3QGNHJ9AIP1uuGuMN4sG48TKc5m0GEgOOHA8eQvdQAbjDqgzSylp6bruUvhQDB7WqOwh
oEGgPM5+hxCGty5kvR/0AWzx6yLq4AhSAFF2ZqycYDTY3v9LMvbCuVrhZg9INIhNWbe67YPOq+EP
t1fpPnsMZtjIW2Ze+f/UNjvEsQWzPY4+zyUEzRgxsqT4ofExdswhfARHieizfIP6Ufl9T9VOkaU3
KbQPpRv/ZTKAuAZuHNmjY79llqYDWeq5VS9x5oD/vAjl82Xz7pQ8NvHol3ch1gF3T4dENo/GNeku
YZgrtGzCIknSXvy097rheQOlBY+x3nJ7wF1N/U9hGRH3jjO1FwMjLv0vWSppYXAT4mi22Ig7fg0R
eM+9i8XZXpGTBjj4eg4S4CKjW6rXJIf/ne20dgZq03TeVGW1IO2z80f18a4Hkr35lSufj73qZn6w
R7V2JmlOJFdRFtom4MzKUq1/EGvxdX2MZoUqWEvKxG88LlL+8PyQ7mEdbeGgqvodzjQou2HFEoE4
ZcsPq6sS9bOMmWWPe1ZLIXC3ceVPtxG7aXWdWdTr/HRtid3G2JXAUR9y57wQJmIgItRY/VPNdtPV
C2rvUY2ITufBgDNj8lZ7xQv+ZZ50RvjE4UfWEqzfLAFlbcsy59MnGyjj4qE0E6+TP6Vx+B5FQea9
92UN3ANchfuOS8OJPlvTDO8FqVeGuk7FKC+qPCZlw5qbSyIaJFM9+0V9x7JYfFX0S7irUaWYr6Eu
ze4hy9gYxIlTBnTHpl2JOVBnOEn/jlmtqw07BHzGcExRSX2czTh29hmgUsjfUbS+/BXk7CzbDawE
RbXA+2+e2DpUEmiXmvgK1DTIoKyEFgRgcYbEWjX3Q0UbwOxZbht6mWUxf7VUJ4BkHawpMWP1Zm+i
NcErxVzZ3BWDGT1cOAsUvGOlmih65umhzu/DsZXnEM1mOiluCOigUWvxALAYV/zI8kma7x5bAJYq
RXb+3eQVC5RjH4f0gbW5SLyLY8UNL+86uuhsTHuObPIG3lZLwX3bug5+VUVTydw3KnDrVAxQ1/Qk
wEhHjD5yVf8weZp/pj0KG4FMB+ol1fgAwfubiL1bfC0NU7uPSE9AaA91yU5hCa+SNUHk5dlBN52Q
u735Xmd91Fw5HTHa382T2/+AobdUbAjznZUFCa0JvNLsE8QhDCG4vVfB5u9kAhuU2sIFjgfGvoEy
HvkmIQI6p/R28JK4BGNGPstLQkZp/VUFBUk5wbh7pSpA2SFElQb/R0JacKW/OCNLKg+AFqt4qhGY
sOVTnZR0YiDUsA+xnIlXB2En9z55jMfkX8LYs9kXE3GgD4RKd7mCgV2dvYrr/5F0Xtt1KlsQ/SLG
gIam4XXnpBxs6YUh2TI5NE3++js59/UG29ra0KtXVc0yCa7qNQPBi7Idv5hbQKTQgiOyiQLBilnu
J+RHoBQIuYtpHoEcOKiPW/ZRQrUZcDYYUsAMPsQyqg3lQun4z4GAU+07OVK8vMGls6JzmYirPeY4
NAY4v0u8zXyv/OnjClNaxn5UnSpc039xfgI4oxPHPErmd/FoCcKtD6tUOWzoFMU6aGMOv3fTmkKe
eBRp+s6jWmbgfKTA2orJeCY0QDtCjUVpqAxlWiyj2b9GhOBpRpusq8J8zUM/eeIp5fTlsWyZSvdD
Cwr0ykc99X9jInn1xfN4JKAACm4SdCGyiZmjda3EiZi44F/QdG3P8BtOWImN2yHqRXeH3KqbUwL5
jgpjoVkDE6yI/EvEiwIJ3IDkJu9Lhzdx4TlYjrS/IPWnfUozXkva1dz6cLTY60/SC26oOCSv0orq
jM0gh6x9xkOJMS5MY/Fpu5iM+I+r3qfbbV1oLpSwQnQmWX21uhgbXZxk/E1OOPSoTYWHgCGDChYX
5926yiDEqyBU5nJ8QPJhnCpbYElbrtN5sItjgjpwkbuu+SsskhPn1EpDiMplAFgG2x/C1zknVwZR
sK9r8e27LVuVo6DgJb6zdIuVyZSCx5T9Oi9SnCqpuNTdFMhvXfqdnUMYz0NSNdy90I83Zqqj7ERL
F/kpevh4H7A2Ya/M0czVbOwGnINxQ5zxVDcUnS4HrjTYMCIDyvnRGpRvqA/DOjWEFy+3RptsuilU
yn2anPHsbdyyVCGpGiYEf6PWwCD7DgocEmxH0DiDyxjItdwCC5LoKhg3C6YvjG5AtF78pmW1uwsj
brEXutrcGdcXu4AJChkKf/KPguHKj08jGyzISDhRfGdP0HBh6nHHOkrfJlBVAbd2Pk6BNt/EC+2M
qa2L6rWPOUdRFUHbxPpB5lAXfnwGXlSqjHXgev8MmyDkpl5FgHy5tfW/k4G0713RzU0R7tMhWt8a
Km2pztUToDTKx5p+OtmVkQPlRJ47daeGaiPf2sXkmUrwzZnWyyMjmGt9+bKtqJ2J4TUVrD7wxOPI
aZQzga6sDeVRS167fKFHrgnJF6IKkNPNnIjR/hV1cHkghdY9RqV8aOeXDBJxfUulJhjnB2q9u5YG
AV9yp4nW0bTKbetb8rDQ2UMAFxsWWO4Xv6WqHnGpd7s991Bz5LcQfKjOKfWXH0z8ieidPzzMVnCk
hT39s7j5emfRNmsNeyrzg+Nhf227Drcu9YuqueMYVWAzAGE/y2K17JK7R8ZK12I+W+rgyMbIvZlM
Z7/BaGGi09GAQ419/mIeKKJS9TbBS3KBf7sARaHnkiI97BQBGk7BIpuLer/ugVQFr3eL7EtZxpA0
kv8zA5N5cnIfrtuup3K86bc4xUYbJOekBGpy6LYh+X+1dIhJzhoH82CiwEvQDhEHLiqjw42DsexF
EaxedghOIM8zpZzoPKKwJHvBXpAavNZGjqiThHYzNO3YeY0QBJEal3pR93GLSxx696gGzH1WJv7k
bDfp1mE8f4rsPKxPlkdz6V6SLXYOM/s38WqP0fxOuBzxKJlbMj31bDurCDg5WQ8EbNAISWHwGpvU
pNceJ0jwVBp3rm66mGV700OW+Nscd2uxK70kTC9+sMgUPW1RfzigLZZsVuRVZ7toV2JUsYIPIlcX
r/FiGcYb/ucTYaiV4ZHuYJWGDRcCBNWIBJhkpU6vAcvchTvfXyBRrIq8DBNt3Eks33CGWGnauYbS
2scsSW8kIAAHRGHlf8VK6yO0kbH5bidHXvmOWy37sc41O7MQQjhw5A7gIsiyLeUdyQe+S00zgVZs
yVNAC80yyr8ie7LuvLaZkjMGqSa44YPmV4FnuPtDINR809LNe6tcLNQ2sYQqPQcJIPl7r2IrtIXw
ERwRePmpA75UD3XlC29bdwGOHpb7wpzAXPbmx2eK6WFvK3zBvwdMr++QYpkLy6HjRKL6HMgGo6t6
kE2aUnEGTIR/4jwOCEuC4RG+sjX5zU/tOl35nntCfICBq08kCfLmae6d1v2OcTR1BB5KO2KLhQs7
Z7tJr33W7nUh5nTnj2n3GeccPUfbbdTzyDn51Ec+YZEVSzwywy7FRx1Jk7GsLaX7lAM752XeTCr4
ECmgjQ+omxplwmItLeiUalxM2HHGm7F0IkLNWvW4t0cTQtCOPdBk3Mxx+f53FWVjhOFWe6Yq/zaR
ZKsCenZ8djw7ecbey7SgAxDk+9U/qC+FxFWJh3RV6ut8bQsg3I2fotAqIf7+H6xzaVt2jzs0ZVwV
bUgO7tumvRTbQ40Wb3+v3LGRaoKQ+iPb4y0Stit9Kctjpiiecf0AhSEeHjN2mnRhUuramzMUBJ1c
sfNMZDCX0mOuhDlDk0aOK6brtkmcOe5jyoc34KIWuDV2cwsT4w/p92F6ic3SpA6vhiLIvswcTawe
UCtLj5SUzCf1ufoaOHPBEQTlubKmmJrF0FfWFSIHDyf5foIR30LA1PqNJl9bZ8GO2UXbtk3QU+0X
JxbPeydODl7ouwolUz5KIvXtsSsz6J1xwBpVBm5sn8HoV8mOXBa+wAD2MLGBPPDZ/4RI0W3Ljupk
uoyLDIhNsOqCZo3dXFAfwHI5zseDckqhDzjW+g/O5JWLOCc8db3pPwLR8k2fViDrjS1LTEJ4QX8s
j4tKvPDsRDyJt4x3Wf3RNJLsZIBJS97HODYuKkntZ1q8PLH33cL5mWnPCJ66zOc3a0OgXeeEFDVu
jly2joqk3Lp/oV+Qc59HRxAVSg9JgbIZtCqt7pg9xN2kQAquJxlCP25+zpcqJACDdZ2XsOeVSDv4
iHudtkfVVOHfSRGC29WOT/J6WZaOi8jgmy/VsPLGFo7YvMswlNylTQSudgzXGIHC13EAq8Tsi7kN
HcOfHU3RcdHUOd9S9JuNYFqooJqs+tOY5FpxEtWMeXW9vhNiF6837qzxgf+teQuiLDmBLDTNi0rI
qYHyp+aGT6XOR41VfKS7d9Fc0Df1AHZfRhOSgu1oj6CJZalHbJt4W+XAI3uLPclFI/STmCtgqzrN
fAQd+7XHsNheEBiGEBu+JVn5I7BFrAsjTJyazraEcrY9LmqcqAHQEo97cr9wbcMPllFzP3R0/G4T
hKrqUnax+G7BK7QHbG29t+fE4k6JeRTyKe87VTGbJKHogm2YD4H3nJUh8EgTkTG5ozk+VHsvcYiK
9D1eLRuqBjACWFz5WZKt7fDnpFZ3kM2aMO6R3eoT8LYulI+dEZ7n0AYrQTLukIt7SMoeAcEtL4e4
PTNZ0cVotIi+kW2YWjd4i0tzdbGalCu3ue2je6daV0dzMtF/hV93hGAPKkaGxLY8wFZXsyTcZ2Aj
QJvEjzasYMBwYbQSeHb1gRtR/uZge1IX29jpePJ0Ob/kfKYhytvUCj/btMZ0zhkREqPZicBkQz9M
OfJ/lsxP5BiZ6OY9zX1Rewd+pijerCrmhG0ClTi7aUlH6qORbIobCVv8W5wq4+Q82/1AOIjysdrE
/MYaVkMP5BXd8CdkiE7CrS/nIrxPPVmB5KRs2qQbB8ObG58iD8VmHxmmtzuWgV77vNg9tFRk+YZ3
DhlB3lYaNkJw9UMro2rZ7dZJvWS256ZixzmrhV1PcC4CmVcnQv+UTMFFdwxg5tNNTspt2enODbht
ULNNDhQmz1Te8bVnzPRTB1NVUBrOengfpalu7GWG4YlWYzokOeP4R9NtwWUl2WCOoJgevLF2/sVF
mpk/zJAIvIi2uYuWGKT2tyrriIboAefpNe4UmfnUDFyyYiXAZbIktrziswQ04e3nAI+A2sWuHQ/P
IiXHf6exf86fHLrNfQB3AlE3qPyX0eqDO8Oi7sSuBsNATrWTfcP0ItPrJGHSPMIL8rNT0oxr9NiV
XbovFf+B7WfxwKIGDe5SYv2E75fB8MOmUE7qW3dIyzWdUasrw3cxa7DNJz6xyVuIFNQkUg5CN3vN
sITmRUNtBelyC2fF/5mkDdeZ8oz0o/IGabbYQkV3XZQitiwV8iUHbsOkWTuknzjt0FHLnGwLzEay
f3XfpS6kB9o/U0/gP9TDyBKpt11cVpQ252QeibxTtRAserVXUse9mv4YuijTWdlMy0x7hO8SCNl6
gbvGfzX7lzLt2JWXgzd/hMHqasuKfK101DHFkQN1D/Zp5iwzZKoFyc9ASdQR114v++xXxt9VnZH6
rzoMUfDh2Dps7GBwpmcbg2X1mAIWG/+S18IOk8O3bT9IJa5NKQg02FPn1XyByVrcpVmTGzqBFkjF
pC+AVxpTArzre9TS2UTjldU1ogOzJ90WZbK0DkpfTZVvTMvCvSRvUR6b/5aUtgxjqz9wN4/pLp8r
tsw2OfF+B7I97L68HPmHMHvKvRag7divsYPK8S2W/JBjW3d8pM3UPimU3+iQyNxXxyGyZv+YLgGx
l5kn9WsNCMZXW69jWeiU3SfpSBQQYFneX7e0VJVvKCdqxY3j167uCFjOE26fJXF+sPCObymelXzL
B8UdPvB9ziHb6sPshq5ifhj3+LwDn3RqXfJC38ZuURoK7a36eRYOymGbO+1vP81Q9L3ZBsAry+aV
aNNo8CYlSFk+ygsIPoeLCtSqUL5kckSOYykW/MYhVQQPZWqJRyLVusd8Y4NcTCEodsNhTpTirJZh
9RvaTv00sqVmYgca8xqPI+5aVi3jwStr7JGlCV3vQFSnOumyzfoXbdMNZncOPIAlSEY0jP/KQ3MH
DwpVZkK/s2KhAZLsc1Smt0Eu5jngS0qcjWMgOFQ2iyCoLu4y7Cje5qpQpzQSzrgv+mjLVR9o19Xn
jkTDBuv3AOlKduKBRtMqu+XOmmZXOLcQrDvMtfzewejOxKTYuR+riQgcmL8Rj7lXWh7jIj2Xw8aR
qXro5xIvE5Dc7IUSHnajo5PAThtbzHLHtILG8wcyKdZ6go+kdFOc+IjiEHixVtqheU9ZH8Duoc0+
InlKxYbHSVyjmUaVe679iQSui5dqGxedsu7XTG925OeIYYrBViAHAFyaJ51FqvqHENVaJ9v4trW3
lc1JvhUateCNlqKk/bBbNv5vvmXDJ9zwvNQFSPgiqOPoic0VBlZ4QJXk3Cwmp4eqlZv438zXQQW7
hH4KN76xGPHGezJ1bHWw+FeQNEng+Vc7S+H44EGjMOAZmTZLqjMqcdHcRxgZhhe2Kl1LY3GzDnVg
Zif36gUosRjoNMrrmdA98wSOYse6p67C6teYu1N4/JFw2OZdkAz28DhqgIk/UvRQvPm1OxgfjTNz
WhJg9625f+YNa7d643etSDFCBrz9HiWlEoahDM/YH0c3kZ5fTTCT0t8MjdA+kxJD/5sVJ0n6HBPj
ZrZmc43LAz6ITG4EQcvp0sGog7iLDSEdMc57RTRvq0mKhf3hUNk3JmPkVMBmqj0tCMzzM4I7/aza
hS22HakKAbsMtzEfMUGK2d4ClsNVYkeS3CVms8k/rH8odDw/HOWzY6cYV3tIHvI2T5YnPl3RzL/S
onPyE8NfRvUAF0FZXxe/bZNr18COoIShbKorASaYcI7op/FfThN6tYNww1rEW1jIlJgWV9vbmsvo
lwKbMdwiJmw7DPD1xe6I+arXrX/RYcjdSMly1nfkWbKWA4QBBQ9hCwYPiblZuwKjsH1KMHWTQsrL
+FAT0sUXR4n1GoTq3CL8LWjdcSteUQtzQesk0SmYK/t3GnhFRd0yjMV3bynG2wSESqwLAtn+SOhG
/HzkuNF3pE22HJiniA/E7wBYbNTEc01sP/vDIa0KtQYk1ECWhm08soon6HHHbukGmcIGy7sreqqS
WXV7x8q9PKfCpl376LTtqF+8b51DNTVNf1+FNTcV17WwvUJOIgFORTxaJFunlXFlF0Q4IGAzxRgW
hmyNKJfVe1bVbHkTQB2fZbJGbIuKGDU40ymhuq2ibB1kUVjK29iuuJ+YOyq6csRi6Qgcwglf+Dih
mTRzQOGvKb2g3bkpct++XwL84yWIbGtTkvcw0ItYlRyskksH2GL7BWYs7v+8nez5EBOSZSOuctlf
w3wm6TxEo34inbb0d6S4xG/X5pjaeLjsrk6c1YSmAodscDDY3i/OQUcwp1DI7DAjEwri79R2pBGp
pkm3jz4hzJ8FScCFk44EdhdLFor36QD/cRdJhLRNhuk3BHXlOfpUNEO2oo1oetwI4ZofvrEyfQZB
u+jf+cAF9gRVAasTMSsebpbILP1Jx2jvOMqsYcioXdnAo8XZDswFkkTqwgAIqvDRmNYpjtgdRPkw
0sUp321aPTQHfY4GDfzDCpCXEQti/a5N2uJs7DxF8TZaCoHrXGC/61MlisvS4ZY+FA5TzLMIR4xH
CdxRfTODD6RQWBA9Li4GYH1dEtsR+8TjYPhh3dzZErxms8i/M0JC8sTaz+PVJssUiErepMMBSIlq
CTgO7VpoWs/05pIFSS6UsjDAzNLA52f3x3ujt8OKIzdpM/a7Pj/VIV9Kdgi8+3R0jxeHoxjdaTY3
HE3ELYGBTSmhgJbZDOfOrLYRZC6bdgbg0ewMCjyPqQx7cLSh6TlnliTGIaRdW331TOPNypUDUqJQ
2Td0sVOzxvUV5BH5HA5vXHGr1RmUnb6kKe1tN1tmkEl6Ut0p1aAj/y3vFHQBHXKf3uVtodxt3Lqd
ONjGpSkTiPeCJ7UUrD7IfK7mBCgwNruab7qXebTgwst3YQl5Py8FnxhVGayk4L/Y3TszMNdvHQdg
foigDd1xZSx8RJ6T/PD9YrYMMNd/CTcbn4O25iui+5UtxaKY8vaRBQgnM05Na9ODt823uZ640mJD
w2wCV/2/O+YK0ClTG5tRjbGfH1ZIvhg25UG8uVa8+CaB3vcH8COCSw7a7XfBfsDC5JnlbCIkC66t
19TtZ2B0dkGBS6wdeDefZljXoDTzUpw1qiE8IPazM0mbHdA3dmi+vWB+ZIMfB7/iwDeXnmzrfI0B
Bv/BOk+mOo3cnANP01a2ev1IVxhBhdoOkz0L1xFi5VPkAMTY41Zrml2cC25cJQtyKlTKTL2mmG+D
Hb4rsnuRMNYnP2DwJkLYBRiBOcfwNaW6uhLuw9iHNxXuBTYo/oV5Z7FxdaR5L0eJTw+3DFRk4LX+
t22XxiNUxYrcO4eFy68Gg1dZXlpaZME5OA18HyKkVGtQe7JelAFRb8wIM5XVEI74C5dmRvs6ogr1
AOkaU7AdzbG6z11wElugpRR3QfEtrgIKgTkD9mcNQOPNMIDjxShJ7DO8MIly2EaWRXzQDjwmWz1i
b9wgEhj63drcRozgT6exPtPs6HjRPTX2xNxkRBPeoCuKX1bfEBVUjFDeoy0Q3He2aBL55A/gSiDE
rUCTOSWeQNBzLUoCMT3doFoUBFU6vD2+OxMGZFDLH6MxBTqC7cHDkk2udA9Shh/DzOzWd9xV5ukW
d+AHVq11RtxaLX5aFNyc2P54ewr/RvDsVGR15wALNH3z/QD7iQgPU7cmJi1evCxnZI4mTfVchFns
O66EdeU5IZqPh9l/8p2JC2KtU/zcKdQ0tnfVWHmPnENMkT7WXwXrsiHnYSpHdhu+/yY5t4m04usc
Gup38hEh45ZgOYKGge8s3rLTdz5nMhQ7w/qQVXGbEZ0LpjXww3ueSN6M+uC99anVjG95GkJXy0Ls
vyWNiGdioOsYQr8FcyUOKN6jdJ3WABZhJP3JsQ6W22WovTcTZ6H4UBXhiWuAOPfCuiA/VGHGORwE
MAg3uZuV3lmHNqwCgauX324cYmOOlnp8zjzBit82ibOf56md+PQjiGZAPEjN4Jecpl+dXuGHUYNY
hYFpMf7RoyGHaY+IPYmPaTRyy5K54LdsijVJBOzqqYox1h302AKu8WiYcHmwiojaDTg3ZIUPGWuF
4BdLIloOwCgAUTYWQZUdcqI84aNosDUnnn4hIMXJLvig8peeere15WlawTujXv5FhBEoYuv7nEpq
CHfHvl6wyGchHu4LhZLmlBf/Ze88aglwaTcY7EgL+R1vEOouz5T2kUi0UDnoNfbpqL2PQc5pbpRZ
dxmxH3AlyJ3gsUCM6ABr+O6Hdtz4PlJ98uoYZTDCudAq1qxjP6HX19m39jRdu3KyymBDxKPlFT45
YV0hMOf+Q9AtTrNpNeLAOTJW+IjVg+aZgpHmZYxB3Wz7QVkB1S2cHkxQUXgkmUqynMod1LOcbBl2
j2rGgKv80BmfF9aPsFG6Hva9ajtnAgjkBdhVT35UYLNSuW5vIY6z/kHMEx8OhIh0rwQOpUPPjte7
J084WAdhnHRCysoGTEgeTG66tjrxSahmjNhTFyrbNvW0Pj8ADigMpkFsxNvNYv4gXQbNJptRboHT
8FXRfjN9STpDqNQpUvwTYUEunlrrobA29OWifPy/2xxgFnmciCa8bAMiynk3ba0fhrLEpEIk0bX3
7CAqA+JoaOjNo+Tibxz0Vn+uB5/XLpk29JGplozXNQAc2Fn1wHcjI4nDSzkNS145FvyGmVPv6lYV
l0tMP1a3C1nOL+cA8f6nnXqMv02HNn6YstTxty75pl9qHqCmwLt36r9hk1WsXammVb8U2RL+RH5J
bPTg+kUJPECYpucy82xKAHurDg9ilrrH5ZXiPtxGZNrNxUq6hmMJAFSHb5TILymNMpIepk3XKMpi
RNqCCs65grKcRKVzmrc5AsGHjQXH36OVk6/4npw5LL5S+vxYwLKxpbXTT0yizyV2d3EpAmtAPTVU
beQPpnHXcPqUgLi4TLHqRL7D9e2zgnEXtzim4KXpJDUE8w3uQL44rPjR+HKut/mFrCWAgLIZUz5K
uscpRoqpYl1Ops3aBu4RTUTjI4QGrBrSXhNzMy/I8QjpsXiFaocpJDAWliZvHjyeZawUySVFCJho
L2pZLNiMq9Ot7plO9zXeMPHs5R22LvaZyPAeL6f3khwrEahM+sjuvuyLl4otfPlq0VgwffrET3/V
pEUXvnDtCKqBBg3sllmv/+jKnlzOzLSNHdZUFB7zMlugGPwr9diNgIvnAsvY2W+8gSJRfjVt+6uP
FtsPNms7cmNvFQF6ewsBLmDabvsBSRnnA4RbMATxW9QNxmGR4+olv/BdcB/KuBq79o7wKd8vX/J6
YbbRY4ApHSk7piWPmQSYelXjV92V4FIPNgbIdzx3lDG1Ruhz5rFsKoiWxoX7moN8rj7rMKS4F1xm
dqsT30KB1aSNhKv9Sx+IySlPnmuoBaD8h+3RPq7UEp/dZrJAXdaZW35pz9bqwB04TL9xVbGMpg3e
bZ4r2XnxW8HbavwoWsWiBPW88yGadtjy5FtSQPeBCLgOq0Fv8/dHmvvtP7ZkoWeYKbqGjYdeUEn/
9QNXCeAKBrsiKA3XWyAwpkOu/Ze+JQTHST2AWWafHCYzkO9AdFQ8qK783WfQUK58iyaT4pmqqeTa
BgWj6wVlfF0/xtKhvEMXoUOTTRijAKQOZcoP/dQHAHn6Xo9vWCUKayYCwPfH2uJKydYYDiynoD/l
7F1mBA9Z+1RzLW3A62mwZ8JeI+lK847aUFtvqgxU+dyDEXCJ8YguzpF7cHiwW43htwiiUhE26Yyc
9GPve35IDRI3g3o6I7CNqc07CJ3gw8/HvPQ3BQZ29TAzkgzRxvKTfvgdAMsWcrv4c0xEo7RQmiBI
CSaxg0R8jPQuS2SYPLlWvWZOQHnSbYvLl/mDp5VUShzD9ZgJLe0VaQhrPGgriFt954BuynykLEj0
eJJTUq5yM+Ru64NoprHhjwlxmpGSGs2zpO4cNkVt9R8ksXn6LjicTXB2ZTGKzzzBZbuxuZE5WJUw
xQ1sWQIkDKPDXB8r/km1s8+nvjRQgtJAowO4BX1iT4tvufU9i/aO9iQSSiMV7rQc0+hH/Hm4Ma8s
4T8RQH/ddpQxtNeGy6Z9Xy8cIpdUp1N2zpp2CF7wxyfprcTF2twbylnaw6jliNpnGv0MlKJTO4JK
BEpY6MMj3BLpZPde6CL33mRhacqLnVE+LVnCRi8y9lw8xB2T7DbmV1Yc/UYO6qRH5TmfiIRwQNmT
/iCwZSkGWp14pOekglMY90n2qMLRxvlXgBBl56JCldyjRRPt3RpWTySUO8+3vqiTdrInWNqzeoGQ
w9+wpX9D50ey5o6/z7LFcg4W1137u2Hd6d7YhmGc1gr4/rRphBe+Iv8QYqhQ351n3qrB8FMXRYXs
WZreGQjWGcf75xrjRdsgzlYPMspS+7awMRQbmKGdfQ1Tl0vAQByB4urFVuJM6nNOEVfpgGJ6MmH7
L9Zu+WRrW4dM+pjte0KyBBdwGYb4tR8zF3P0J8NdPJ0rJZ2vfKR+YWa7yvD9YAPegSPDP1dgNW8s
x3vql5qigGXCBn/D85hnDzCZquY29KULWBJ2vfqZvWVKX4nvYlbnsZ40H5rDoLGbE+kAFuwddVcp
R6Eo8cqiOyPsGjhqgLeOnQlrurmmhB1Om1IrvWqKjWASp6Rn1XTyOLewggiafjYKJCc+oyzxLs1Y
Bd8R0dJs67T2gFHNODiWs9TydraTh7+rReCIwukUSf5NjhyPOPgocbWl5b1CLgpeSBJ07Nc5oRvb
G78a2L/JbqFvAvxH7+feZcAjptnD8YLmkOe3tyErK155Fcx3bjACIMyg69JrXALBIeGT9XeoPuUH
K2krhuOgSTBA7Sz/4RmYr7UOhkPKZedXH6f1I/Xe8jAwANw5uHXvLb8I3yM5Th89NySXJgAACmyU
8vQ2sRn+CninweuP7Dg4WcKrCWxTqMimzIptxcgLPmO7jG33raomWIGaAesk7jnNQcURjW8F8vAP
uLH2UxTa9bcqTfLn1brwQluveMH8NZENS2P7AsGJUwwPATepuovvi8pQMOwa/OxcIiH+pCNWhZFy
hX+iUe4V7EpBCK6NAZCbuf1HcnS6MtNT7rIYGhoYearpx3L62N97JWtOQBIEfV4p+A5nMkS4RfiT
S6z5LP+ykq+9m7BOWa2+XL8rGgr4LPmx3wZcLTBjXKk/nUTqtzIG48EwI+O7LiIdfpoqSgP3TIY5
FW89r1IcvOjQQy7GB8LSiJCB9uttaRXSvl/aFFbGpsK4srzNTGMi3Q56aaGEG3hRW5344V/ZkEjY
JZUfXAveP3jLWmxl26KBZ1oGEh8lBwK3UYS6MfuoIpF8xULmt9KlXWPbhqppTsguJdE5VSZHrVaF
k1Vo45/CzB79A1U9ufqViL48YdzkTId1pv7F9KJxBc0Bt++QYuIBDWpYxkdfWAVB+3jwzjCD4gkM
pqzsTcWOnSMUAJ0ix+ZMJAFLMVL2GfnGp5ZDJOkeOkVJ7isK6ltT2rO7ZWVQeruwqKQ+IwWQUyEO
xsa4mjW8QLKchYMWGgXLLmQnV2yHLHfuKKqfdgoEJehzvwjMecGc9zmAd5E7Ct5DUCitigzprDF5
HclEFbse+bV+U/6Ar6k3/J1/IJrnJLtMrgLevq037KigV97JL7LA2lu56VDNM1LNq7mIEhH6cDxI
2hRXu8QKy9jUkXvUgRrKK/OC42FPsoqAu4aac/6s/7QLzymL3wjzABvGqoRrzZuNAlfLM2+jLPxw
E3S+/dcFM/RlZY4FRiR25Res2B42zYL5EHG0KD9U4GBCJjlI0nHAdwpMHfwBeVDAO/Rl941+krJj
UVVXPRpxKILL1M6dd4lybJ77UHpMMpnAeLWftdtx4juY1hDBtOU95M0ovs3od9WNxI1J32rdWR+O
5TT1xZdTec9FCnWekDAlRwA7PLxb3MRonqtnamjazqUGmwYC6w1TTftnFgzg9NVadnwTbcBrb7L0
lDJIYVfF0GOVX7bOw5yhlTscoEskVL1PS27ie9TY8i1wEs0zSCPSTU3NFHN9SHg5d2PqKxqdC1jM
PvHQJ9P3yaXOuartrC7M3nAxtG+SO9rF5t4znkJamcgXYX+IgCM2dvIaViSj/5D0qKa7KkYxY4kr
82g3iaXAU5TEgu9M3DV4fRJ85s4tC92seesap5zuiL/W5jXPapdscpM0QbFBzdU19kSY6keGckpv
iRtIefWVRQ4zZqVbfeGbyq3XIHUBYowNNUZkvYlmbmECUEkYhFXHCxKUeMnqbqrsMIPlntnLjjcy
nz98vHq8pXZSFnsnKWoL0UfauAWsyYruKCSwvGOK7xP2ZjoDzqJQk1VdhW6jzutNs/3IyKaEHpFU
LyrPOUBliGM2Sc7tCDqC7w6/p+GO7p9UfIzEHs20heiTSsppsWb8sh22Z7umBFj8ai3cTt5DMuoo
sPkYqQ8+GO2xFqIP5OSGUzy/oXeF48GgncHOwi0ujqSUM3K5MQP0HamWSp2W0R3ws9eD5L0bZyl5
DVWrLDoYr8u8Yz+FVvBGfBuL8Ia1+phRGhvJX1RDOfTicB6pXTaymCS9THclhKc4zJNNwYhFQ6Yi
yb+n9FHAgaCefDfbU5zeQpZM1V6QmqhP1ISa4lEpP+BPGGut3CdW0zMuNZEDG/hohNKaG/9cT1vE
q7p6Kwzjy4W3XVl+JVFteYeszEQrd7h0MjJnkV23DwXZPvE4KWfu74Y6qcsHogdqQd7JZtRCxv4Q
AwXj0KUrkJV+zRR7ij2SASXXPO3xfKApWFSvOBTFDOmTY/pN4JVN5m3pebTbM2EVKLd+in+Mw6ry
CIiSXH0ryB/JH6dLKvW4wsrm/bw0fEy7CoS2h9doxna6k0Oi1R7toywwuMVInPsJLtcKSmn1U8LT
6x5KXkMg4fGY//Np6un21pg0HP62VJ/TpMoXiZCTHQoV9MOuT3P8eb6fsDaUI6hY9n4zZo6pDvXv
pfQVaydPGUJV+dhTwcGmFeY0mZV8F46qje51Enr3OguImZXamr87Rm0miKzviC35E8n4XT0kOVEZ
ZL3NyHsaX6kIxXtLypQkesncS7iCNT07JjJbW5sii4eGeXB1vSTml02tDStedJhrw0E0sJJ3zF93
HJ3xHLtZBwY+Dc1wsgXaNoiBmGJs1dAHCMwO4QAkZs2rhscHudSeQh9D1hyyXh15jCkeitsc0YyK
ErbLCGD1qQmpmQQewgKR1AjYoz2XgbDdzwVtuGeQwKrYJJ6xo237P87Oo7lxLOGyf+WLXg9i4PEw
MT0LWlFeFJVug1CmMuHNgwd+/Rx0bzJRCTKC0ZtqRRVAPG/uPVfhaGdLtoZECGlws3ZHzpxE+MgZ
Pbnl6XQL2XItsOZquxWrykhCfwfhDje/hcCKHLBpT7uiTk2xqyynJDC5YIpYAVnVPzseJzDbSGQK
8EJulNhS1RyIrSshmYD1yEyMW9pY/rkNk2HPubXdbAvsqNF2rBLVvGHcUpFIsXN60nIPRvM4RPoI
Ys8rPzlmWQ2fJDrHlmh2pRt+hF1kssLKbWA0lGrX35BcEjyCh9GKY6WN0MTFIAfjwJThG9zZCHgk
3MZWeaOvEHbL7hG1pp7f2BagHPh4RLrsvM5lbSjLVMdWU1ZK+BAq2CbWXLBn7k2glEOOPa0gVXIl
wlYEd8DlI3QNTZMHCBZM/zvOf1OHKNsFd1EHxvJxJI5zfHC7prafgCOODQxNQD4bS1HsdwdGLTve
MmSFo+Vs8G7igVsrAheraPpLWD5GaKRv6VjNN9/F3Udrb+MvhR+L4An/vxsfCL0rx10qLecIw6fr
twQsYQVihOzyt5EjUZRDGIxj7OWMHnuntHv2IaSqUhFWBFELFF9xh1vYy+7sNIx6SgSJAPLruuaI
z808G3SWbLYjjyFXA4qvsmkUKDVv9mQJB+OENH9HjZXjGyonV9+QTZEVNCI5vKOaIs/SzgMN2rzC
ue5z25RWcR91dhfdlyImU3HEhZlv3TFrYGeylP0BRgqtfZY25ftoFV279ch+bvmwMKWjsSPEkd6O
w86uA9PZloMAYZMQKWqcDAtayodWqKhfuUSNuueRnJJho7SmUexlyVHVXiTMWCvGyoa8lcEQYpPr
aedw9NxmJJ/njCY7AjqK13jQ6194vkED4veznzyJDAnZW4OavrNh8x8ilDzdjSKUMNi0HKE2HylH
6gDmA26+IZV0pbc3ONjWNkjpgbIng+Oe/EZBsKnD4Uhu21SpswMX7aW64d5YaXcIsTgMtKwgL+5T
nBg3FjGEgkU81Bhkl/iEOp27VwjgP7WCra+EI/ZocNG9H0SaN+9W2iToTFrxTRQEl5aZLvdWlSlv
rSEFOhU468ckHIonixAM+jv4uy1dgrQc18l/1mTuThA0DR1e4nkKS31HfykKxX+vGAN3IwrzW0tt
i/yZ9YP2aHqKY+4NJ2azZkDM/JmWgYvqbqxucWjbEBH1flNy7/rKcKbvw0DR0i3WfHsLKTfdA1oY
XopWNfCOZfD5jMr+zhFd+1oEJLsf8GNZPwZG4ztX6zlNqL3xG4hVEK+5cOQaJxOHkhW5lzdRCQxp
pza9aTF7qI6xKbKges2D3r6tKjzW67ho0Z+G3C2/KNBZDKCmHCghhwq3mUbGKPxte0dCBKqa1G1v
kbI2Klv0wg4foT834SHTTYfWQErjulFA+RVR6B2CahyIz0Tpt8JOG34powiea1cYbJmVEIn3Cpo5
UnmrMgKEF3SelnhWbnc5Xq27zyCLA0kUbYAHXbE1vbvJpVUePd/gHgGIIWgMTgRI+pNYnx56Ii9k
scLz2nwQPeZAka7A9INcUKsHhZOEamNxDYFlOIoH0kJlNrK4qwYLDxEwk2aHR3WANG5oT5zqu/dB
jO0Zx+D41ekG443YVtQNbC9NqJIYVe4o4yA8EKUX4b7jDpFhVeFZqtTVrz0GTvUGbuK0NuKwr+Zy
rc0hAtQxRCMaol/dgNwZu/shM6J8DY0GswYYV+6UDmofmS77XBLA9gB8jWdgJcBM20Tuta4q78DQ
GXucR1AFAHJ9iiX5HOSBlDtW/NXRT7Ky2ovQBW5RsnFjFBZmXd7pMUpcTlGQVqyMUCjch+RwADZZ
Gw+cPEAa0TlEA9C/LjTT7hA2Y2X45CdAsqXs0td8qPQHjvVKzOFgbD51o8zJK5OC20CBglnjcsRu
s/xGYMtytwl5wwA2oZuQ4t5yQrfSs65g4vZcYPQkAlOFKF+4BCbyw9v6xRg9NNNpD7NAz5EypQZU
C5DEC/jf/qYstO4Ld6vAAEdPfQ/Jjzh45mDdYGfKDjiGomHr+NjRNl0yKvHBZNGcflMkeMadkcUd
cktSQs21WrgluFZ2fewKslaLtn7EfdkNunjCnCKRwsLnTDHVhA3SMisx3bahoRC1Kruc2q7Z1RFe
Ofb7sIzbCv11OHp3WAtG980V5CudJOMtywKrIkxziISX3IOqbwhr4fp9BbySgBjVEdZGE0X4PaJt
3jl+bd4hqQZsXRrWM8KtnoUZfyvyNkHdKTVczIWM1gY8v49Oo6O6WSmHG8Oe7pJLgBDko2JsZMff
eyMp1Sid92054pktiNHynvICBhdYnMj/BX61es5MTrw2eRqWt23dv8KbicxHNYnwgfSM7wQyGGMI
5QlU0SYyiZfa1QB5ASFwAtKBuFPa6hZ1nVYlK2wRuIzDIhvpqgYXOCEcXS53m7dB4e6JCUGDFxju
IyAmGkmALsm/AT5+lkTeE3LwUek3CrrKZj8aSszOULEKNz0h+NTCepNWqiWqHTRCYlZx66FG6er8
2alwpXSZIgFIEq8IGmyb1uyB602ojYplwgyrzKLaKGzTm/yeXOMxeSMNWSk+D13V8quKWjf7W0ur
uAI9lNLhfmcjwIGU7+gc2xKbGlHHXCN0PtYxOjmmb39jcXg9NTnbqbmhAuw4rBXXdI+CFA3WBQAj
lOHWZs6Of3LrOTigoZHQmJI9BJG/Rw5aDf3wr//53//v//7o/4//k1M+2Gt59j9Zkz6j262rf//L
/Nf/FP/96+Hj3/9SyDpwTFsXxvT3H+/HkP3xv/+l/S8BN813rDB/rQxHe/fBP5VHTqWb9v78862F
5xt/Pl8Hxg9+15IvLOIVDAwtArRHl/0w607UWcXq/Gvshdfof74m5Q6l51ia06CswsLElx4Qy+OG
EfjOycwKN+ffIxbeo/35HjbHcQRzzT+h267XamvdNdzSxZwjbWAbM/VwUtnDI9qdf5278Dr1z9c1
BpRRqab9Ky5/ItHyiiwUzcHsGBHgYUYkAiCy/erBlDtwDH3dS/Xpx/zWJNIaM3jA1ccrRkc0cSLe
YYl5boz8HkooVsrMWxcivw3i8uGqr9Snwv7thb7ROKpfVt1r12SAyHkhpOPnxu+RVsG5m9ZJa079
Hqycze35Vy40S93585W5TFsiCJzw5IW+s0t9T72lpzfbYCyV63qWPjXV376KlFHewQHpa0rqwk03
WO1jINVhe/4DFlqGPn3Yb0/HLsy5aCm6V44efogG1gd1ZPdYMdU6+SHNCGeh8+xYXnSh5S/0MH02
UFShG4XcP6cnAa7tYJJUd/AKdqaJJTsuKC6+Z6GH6bMBQy3ziAV9Ub9yRqCgrBq4wZFhtUr1ZuS6
u9Vvu0C9YbGTXfiwqcr/MgLqs6FDHxSikkYzO7HiNzaDzbuIsYa6J1k8lTY+ElRU1vp8tS21u9n4
kbMedCrIHE+ceCcbFYfbjtDar4nAPXv+DUufMxsyPJ24V9EVw1Mq/SD7TlSGYUJWgymWIahC1Jpt
MNDDxq+gkJr+hUKcWsFfClGbjxlR2xP0IopTx4IHKz2G5ZE933VdSZsNEKqE5EqGdHPqkL08kloS
Qk+xWf5dVWTabDBQMUNmAhr5Kwm7REuPVDlnbtm+qhRCH+3m1dV9eeFdSwU1GxWgfBBLE6vlq2fV
7qd01LisJYwERML5b1noptpsXIBwlkUcXeQnz+7hy6a+qDj6AK5dTjyPoSN8ZRVwdJw/nX/fQoPW
pu/8fRzixrqRMmtO8ZCz5E9LouZDw4w/MrVzjuffsVRmsyHBCznIy5JKvnKyHCFpcyrf+h64Zd+f
zr9goc9o+p8fgSTZHpqGLC7UJaiUsmbYARvsiRNLQJiQD8jB+8UlxFKJzYYAUTWtUjaJe0Q2ogCl
Rg3hV6yi8RXru/Pfs1RgszEgNlUusTIjOWFptF9AsDQIdkMJXOKq56uz3q5ia+L6yJOnuDeTPUG5
brLNECx1F37/QhGps/4+jH6XkKQYQfbyOCvKYdjjwFInM1mf4Q24MBgvVLs66/foz4rKsS3/RcgR
I6/QuzUX3yhALWw2RZJ/ykDuXfikhX6pTn//rZ+oChdCWtkFL/qEZVl1pIt6t9aQYzgcYstVNkFL
ENjNdfUzGwS8UI87N7edZyxh1oOJqwkNoagu9Jal2pla3W+f0tVIwjEvRCc23PYewbuKEd12b8Ik
FxdqZqm0Zj2esJABLZ0dnghM4kQ+sO9Rmihr07KMteErl9Y0C/1Enff7EIMGF9/Qok1UdRykgOZA
chG52oVaX3rBrK+bwF5MKF/hqcnaag9npT5YdT9cmEuWKmLWzRtbVkB6Q/+k6gKdqt42FheznRVs
y6J2L2zg/v4Jjjvr67Htyc6se+WVdQrAhWaMcD8kLQH159vq36saVu2frUkg929AvfP81k6Yck3t
IFD4YwXARxB/P/+Sv/d01FWzl0htFBUnRaeKa3RiW6oRofTOxiBok4WUGN3wBBUUrVQD5QZa5vm3
LhXdrM8PWVY3Q+mJoy9zdOk+17KrKXejvNBL/l7/jjv9/feO2ATot7shOIE8wxoRg382ySdA1Xo7
kolxYYZf+orp77+9hbNF/KBCimPaSoCtmGBw8ELl964spVlfR+ZVYk8enSMuFeMJ0xzSTgQJ6BbP
14I2dbZ/rk3x3v35AXGL0Vu1YcE0JGZr+8L1nGECqxdSgcKT4ae81xuTBDaNi6zms6mGE1kxtIu6
iUnBAzp5iohq9K/sULMxoSF/qkByY7zqfSXWQg2GW7zmlw4olmprNibEPuEZWW0amFRSSFW4Ee8L
68o9rSNmg4FHEoRVYSx4ZaPuIngjb+xBL+Lsy/mqWmjQYjYWQJjoTEAt+qsAB1092ArbV7xDWTxu
RJX+OP+ShQFHzMYCgpctPIyd8eqVJpKvvlDvpS4fSqfMbjWjuG4Kc8Ss80MPMtzCbcVzCDAl2VYQ
CjQuItzauHHiUQseSAyF5nn+mxZqXcxHAqyxBbGExmsc+e4XkVfYMVo1HNULI83S82djQG17tSDB
3f/l+Q3HrY4ZWl8sUrCUT9f9/tkYgC46JuoiCY+hyXyfhta3ToAjOf/wpVY16/9+XaYBoMrgdQBP
ewOZHVZGCLWflDGNELfzL1kqoVmvRlFNulLaNie7Qbyx84Ky/maWWhHdnX/+0kfM+rXdIo1WG7xL
DWbx+9DztG/2UGVbKx/jt/OvWPgEZ9a5oVJA0xWucl/ZldyErIy2mpZdqOH/nBP9ZRR2Zn170HCn
gQXWnmPNwHPZdD1TVmUlYfzVx1KJcTkAc7ZCCgb9zrMBEyHG5P4HrX+rHkZO9LlGBKp3RBAcFwfE
pmDc7LwsoCs2JdtCAe0KyF8TShyYZtg68Z4LAzJgybsFa6EZopabvrYt/ZtTBgSwXldqs+EkLnCy
BsTeHys8W/do1uRtYWVfzz98Yd3izAYROGuk7Ci+zxqeXY+e2NxLZJ+wwExApOxZq+WlM5CF9uVM
f/9tlq/yInWDym1A3PRj9wg2Huux5Honhc88JBe64vS7/9YIpqb321uaxjI0vfV8UkGQgQxauk69
wFjheZObUVculNrSt8xGE5NgK61IegshblPemYhPYQQboLwQ8mzPV8zSK2Zjil1jmkoTx3rufD16
UMERrG2CNfAehuGFEWWprGYjikkqRVHALH34T3ckGuqL6bP9IbHPWUECKy9UyVKvnw0s0GoklFhd
eRmEnQ6HJpbprguIAL6w3FlowvZsVJGoXNLYqeQJZxExLIH77Hv4IzHSNHfIjHZXH66i8PuzdQ1R
oXcq0KeTHYROczPUk9FUN4l42lqW5Bb5fN0vlJg96/GVg1oShKw4Vkmo3tmiFadgsoKcf7oxFfxf
+og96/MxybIGNyLuy6A7KbG4SjY52DhdJZlXhdUoHnU9TgeICYad3sWMjBb8fAUpHyakwvoE7Tpw
6FcmjtsGJHIF/G6wfMggReKl0YboESG2ZuYPNTLsPgxvAc0M9in2257rLC70odC5fX4XBMguUCIT
pMk6maRT48HXTSJ0YNLWZByESLChYaK1BxcokOheKN+FvmXNBgmBxl9C2oiPno5YDH2GEZOP2U2I
QTKFweKdL+iFarRmo4SXlS1XkkV4ZIdexDdY6QEpK4py5ZrJmg0Rg5Jw+Ykz4kgMkemuYnDu9i4p
gWZfN0DYU/n9NpgCtI5AswbVUcreesi95GQPQv2Ex+40ZsGlTexCbdiz2iDlNehzZfBeSEVKsluf
MJJvPjY997FETHlhkFioC3tWF1VcoE2sAyQ5uQOhzVGs90xp8uvWTvasJrw6UtUe0/vRB1e4wRZA
ZIKFkYMM3fC6xmTPBmsgmlzUmk179O3QfcRJVj1aARLi8011aQydjdE+4dEhqeb+kSyGwnageo2t
8TkHaUWu4wg7/mkY6kB87U0bbMuFbrhQJ9Zs4EZFnZGWU8a8dCLNeRlyd5wBkmS081+19ILZcN3p
KNew1bgvMGx8C8QU2s1bNt3az/PPX5hArdk4rRP90jmd775odvDGxaFy72ia/6iZRpKtnEkqeaGk
ph/8lxHbmo3YwhOKo4xKcoSR1B6QPh0GM/NAfwIb043kqwmBDXFQf+F1S9816/dq3ULilHl6JLtP
u5Uwuld6U8tD1XNXHhisDc+X31L9zNq0bBXYqJ2eHVUKL3gYag7IX4p4sIcrG8CsWedmpZRGM7gv
EAaw1ebQDXpozM2VBWXOWvBA2mqQyj4/5uCobjp/ci5wTl3pXOtFRGpdV07mrB0LxI9YC0wcv66K
jIi14b1SWserKsGcNWJvYnwStlgc/TTl5rYx843kquDCYmOhis15y+Ww01fISzyanhfeqaz0D7kb
na776bN2Ojjge/TAKX/FVp5+YPrug72WCxYf1z1/+qjf5j9QTsIAoqHA8mdPvIlduzXxrgJAvdA+
px/6l35tGn++gKibAfBJ6b9VThBvhKMCuOkJYHearNpd9w36n6/Ah1FHrdVrL/i9IABQRkU1pdV8
vu7xsy6sKmAVUMAHb1Lr7PucaLN90xhXDhDmrP/GrGvAEPvYn/Qy2Iu8hAc32t7F8+2Fgc6Y9d+8
QFVtJKM8etVANt9gQnNaY9WLwk9I79GP1pwXlhc62kJlG7NePATYcpXGES+yFOkr89K32CI4b1SH
9/N1sfSCWU+ORzaINH/9pXE0eZAYD9cCxNuOM5Hxwki0MBEZs+5sQ8Z1nUQqx64RLtZtqFw47O4h
WgtMoUG1KoXv7gpwXxd6yFQTf+khxvStv3XBOLUK9tgReIm4f5MJsjCSrq3qIe4MzBST5aBHHuuO
kQ3cgl3f+ZJc+sxZxx90SKnQStqTABFKCFlx16niA5QuKiEfzycc7luCPK+6oECeOhsGSGkKYAan
6g5zPNFJTB51EFy1yuLhswHAMh2ZgkjRduSiE5CqT64UqRoXGsRfexBPn/X/BsdZ4hMbtfOJuwO/
0t54iLWJrwqIcGsvjGFLL5kNA6ZRaoiMK8oHSRHH9ckux2CKVAvbta7uz9f5X2cq7AyzsUBoaKgH
n0pQgbCtqngC5WR5e6Gclp4+6/wixA9gsLfdARe0NjqYuQ1u5Jfrfvqs43ux7ysBt+RwjwDHiwRo
d8Zy/cqfPuvzDRhzzjZUfnrpPpNboK1AiKRXPnzWv8E6y6TOyYjBvwHuJ8yrfWCgqD1fMAsNZy4p
HIC2WT6YQnCeyp0PvUNqznOnt2/WcEnLulSxs77r22aWktcA7Y0iWgG4rLeRiv/h/Af8dUinUeqz
4c/GPg6xQd114Qj2TnAAWHNu4XCudWGoW/r9sw4M6iezyW7QdrmwjnkQZcADjG57/ucvPXzWcZH/
mYxsugqHwv3AKQxULIaNetXD54pA7jiB/9tImmyJ9asqEW0UIZGG1z191mFTIwJXEULxYwlYsB+u
v3vKRfXJQrnM9YAxWygwDKW2AysmX0Mn8Z/slmPq6376rMOqIG0TUgupUpKbbgeJVYUYB3k4//SF
JjnX/0FDUtWMlcvuP2Ya8A3avtaYrcbEDi8cpywVz/T33yb9gTi1zvZKleii7jVPimKrGU53oUst
PXzWYYmbSXqYHsauUzTjyejjAWhW7O/Ol87S02cdFtCNsCJOGHaRDtpgdJpdQ4zt5rqHz/pqR7yu
nkck+0lgxrcS0I7EogMv68JYsFC1c9WdNElwrIgJ+G+bNzHHbRqDZEV3gHx81SfMhXcV0KXYUplM
1I5l6XqIMlSjDP2mfV3jn0vuROcPlqkJFZC/+s69QLS18MxcN57NNXZNGZsAsqdfX0feTexl3W5s
Ll1RL5X+9PffWr1pgJCxtNFASTfgEgK8+TYGEKAdAEAX2v60IPjHalrV1anV/vYKnbTWSrFTxp0o
yjC5J0evLA8QOu+Bd9xxunhhQbIw76qzPjb6se1WVghGNtAhPhITmMsHL1D3Pvb38w1pqbRmHQ3w
lW3HpWnsgObdyFF9KppsMyrmhZpeevysq5lRoGfKNLl02eDe4/QOd53w8pPVkYh3/gumQv9bZcwm
R+K9ZTBOSQg2ZLyXAcPFLwvB6AXBxt+rWpur6sibUYMCTdLO9quHsBI70gk3YRodB5xrBvuXaz5C
m4vrcGoSkG3AfjAbzFfAT0d4p/mli5q/F5H2D1UdzlIi92yT1WGgQCRycSe3JjuY6378bKLkHDXr
HRgou9S1TyILwy2hn5eu2f7eB7S5dg5d1GBCxTR3jjY+mU18kl52Kwrr0FnGp/O//++NVHNn3VnW
1pgbKW5uvwALvo1Bj5LXFgFD2ZRRGhfX3J0An5j15s6qSbxsRnOnm+GH17D2z9L8woi0VEqzbizU
UrP8oPtvM1XVfI/7eAfX69kYu6tGCs2ddWVI+3Xelbq+M0EPP+pGqH1C9qBvo3jKHj1fE0ufMevL
uuwiOCz0NjQ6L3H2o7Kz/fQVQXhlJcyFcSZxuSMuLHMnknTck6PivgaJ51y3P9X+IYwrISoVXsBg
FMn7LnM+rPGSMGehlc7lcHbZl16kM5TqTv6VHKMQpDGoDbfHfXe+9JfeMNXKb9OaKaPccX2mG28o
7u1S23exeVe1V4ndVQ5+/nz8OIJzyC2E+mXgdqRVsgP2Wje6sOhaGKjFrBP75BmnhKRSsWGwb4Li
HhgvmU5udj+N0m1dFhdKaaGNilk3hhHZdM5AN/Y15c3Lcvud0BBv1YeFDSOkrLfnK2P63f+c1jQx
69GNpztAzgxjF1rG57QIPpTounMOQsH+rAjw3a2p11xvA+6LSfKD5+hoHNCd/+FLFTHrw4AZwrjr
Yd9LN/zq9vFTN57I/3povAjKW69d2D8tVMNcBEdOCODqomdOI3qqT5yfhJJ9q73go06r71d9yVwJ
5wO2ifXpS1gP3Rt4DeD5fQjVPBapvYmuXCNpzlSQv3W7NBFd2zq+Rd6RHYBe6MnqSWADlIkRXNeY
5vK0Puhh53DrsitMQBheQ5q4Ewe788W0MGzMFWk6oSE0odLcARV7JKXpQx+inetecrEsdARn1rE7
lZRn7PAm0eINIQpgKwg8IPr9/I9faK3OrDerVqDp3AhTx4n6FVrI1FrtjMfbMn9yOYo6/5qlMtL/
rOOCRZGL4B1iWZC8et3E/mIJIwL183XPn3W6FL2Bphrw9dU6Bbvs5WJfG+VDwiXDhVpeqIa5PEzv
AawSPwe9GvYqKiOv3BTqJfnk0sNnp0RNGGlaUo02xJrhLfTh72ul+fN80Sw9e9a9RuLkOqjqFiQX
9bun6T87p9IuTDoL1TqXgBHQAO+KOY1l+7AXbf4ZvRn8qixXLrSbhVFuLh0C4k+epEnHBSb/ju1i
Dejp0Uuaxxar1XXlM+tfQGlbEM8967qwlESAWqcpFezK3z/rXk2odzmkHxOcSIM1bNiNmkeElga9
Lo4vtMyFLvwP1ZBSM7PkpbWz4XHaZroTAvypDljdJdF1RI95XUHNps1uIvUTD0JlD7FDxkxbb1rn
0sNJk1z4Dmf2fNC+qWlVHpxaNoOEgWspAax6RYLRDvpZ8mwTNnQUqLsIcOSMAWEhhG1n1dV1/01r
VPWtdqTO/xcAPbe60bekGMIJq8FkQbfc6X6S7syyoI6LVAHyKAhS7qyi+aVmEPNWpqOYn8hrnMLk
sxYPekDkjFdAnJetN7zEo5xE3gQR3MvYrm6AwRibGL0J1EhSNr4YSWE924I761IhbGRlq01zT1i2
+kUn6PqmS5P8QJ6rKYl/sbq3ktjJR2DixUfGF4PTtJ2gWyU5cv8XH/yJt2PBC5zetPxWQjPPGv8n
WFluk/yU6/6V2U2BPhWkSOBkqkJMkg9Sdl9WjXPEUlucUl0lMtV0C9IHsv4OUp/23Y6z+pSr5KT4
cJmNlcS6ulYBuBUr3W+nJDAnJ7u5Kgq0OVjzzWDjt5qvbnSHk1m1GLiVMIM6+gKHsnn19dTd4UeK
wSCBQ9VXcYi8AY20SyylQD29mSQhj35U+4TblAm6IhvI+fgkYNyCwxp6JJKxFfcnRM/1jyDGTLOK
C49oKL+NwjVwv94k2k0LipWXdvY7Kvvxzgbt6X0bsqGMH3QI3nccO7UWIWoULepp07hVYf7dgirV
N6mlmV9UbSByusDHehoMt2thdI9lfZsSTX6Ahgq3E3jiXa4XBEQgiengMwLhy/d+WgUkkXJVmBz5
9zxlBe019e64No5ulKglzUP11fxT7mtcHg4mq28OkfrUXGvKQEBVaRBiugLtRMQ3TP1sI+F2Diu3
c8OJfFnKV1Ine/TxuYBgJKCBv0H4Jkem0/rigZxasQ/JWvFXdd9BSa4kArSUHGFeG9dTwjYEXJJl
PY2kwHDIuyMIIFwj0gnHG51ilA8i58CGiOoQh4peNmR5qU5S6VsV0vNH/h/0jINJZhA1YZVJyf/W
RI8hnmtMGNqqDmh1RamSDxxBhNuoNQm7B/yhegsv1Ix+KMiifLL6Cn5kzob5Heel+ebTNeGDoqC/
BSwMPrAXuq6+xpUx5RTS+CbWmx6bB0FEtrHlwqV7Cu0Ek4VniORzAGw+unGbwfxCdHV/U1ml/wHb
zC6IWFOMo+5EU85okjTqj1yaREPYfQUBFK6S+IXmnH+UpKOuBfzy+0qjdaXkqD8Ejpb/HIA9fiO7
LyFHvBR74L38fnibxl6vKaAVEWr5CyuVwLpzzclXPxZ1dlsbqfkhJLPcUJribsgI2CPbCfWOL+vu
DZxW8uz7rf29ju3Qv9XCVts3MJKbTSdr0lDbvOMkCw4KK+l47Idx5RJn/0sZZdJszC4M0pdELakd
g//oLg+hSzEYhDtX11vQaOh4oO9WOw52yfEUQeDtOwJsV3pZD8MqJM7hlWgCaxUKkt1W5n/FiXmV
aM9hWZcxJHgQlG644XKiDB+h8dvybvJ5/oL+SDpibBBIvEn1qIHYV/vtkxbXQ7jxPZBxh0ZH/r6z
O5cseB/zE6oJScZqaNeUlkFsU7shWoOVL/FiNfJedJLr0MrqTz7U8yPBEfEb/FQn+16ISQnuuGAe
9s7QyZuexKIwWge46Ma1ypjyYHTxuAcbPPhEJukAYdYDYSU/K7PMv+uuC2dHkhtE7lpwFAHJ5ESP
T82vi9r4FyGw5POpBjpGz/fIRvJoS6iMde07vLto3zNM3njSyTcIFwz/E/OyEe3Jn22tTeroIIw9
xrXTaExtpvDKzCC1ZyAqp1RTaH1mVELU4yYAIH5FEojcBGUZyXTNOWX2SSGFr/9J6pbxNAV2Wjud
wC5n77eifSTNtCMaFzkf8o+qfoIXZofrsEuidgUlIBs2uUrjIHxCcdepHuuvpBuBTQtrnVDczKjc
e3xG7cEe8/obKQkp0VJRXm5cAmyIsO/M5HMWwsTcdgXhKGuOIhXlDQIOsUcGyhKxyjnXVtcqoa33
IEFrd2NXbt09eJAcHhKGgLchJh6PhKkK8IJDbCLAXLgyUNSeuzDXH0zbrI6K1RJtF2egq0GCG3u7
C+VXMvfsF6YuYjphCNerErbyyesji2weJ1VJ9lMMw7zpTYxfjx0SYLi7SHDU8USImWdLBiNixVcm
RtDsB5kSzJ7O0OskEiST78IcJpMtyUmIRkl5OxKx7KmHSnEgCq48JZPJTnS9UuzywmAmzIGtBQ+2
D+MnTbiy2DaRQvhlFzrtA0YujjL1tsdiAA2PWE6O4IPPwDmSrLkx3XIIv7LGJOU+Sbm+PjSiLZxj
4RCbRdwCehTVQ5wCxNOS9Bqnit8yU+qPMTDs58gdzbemoxy2WRho/XcCUvS7ruyGBIKeU8AtDVRZ
p199Wo+GvG2K5Mx7af/k3L78CQi6Aqxjiw8BCTdZGVxGb1m6pBDp2B3deWSoUmV6GxBKqrSPtm4Q
vpqrUao9VsQZundm3lj6SndiQRg89orjEDWWvCuRv34jVzf8orcZMdcFKZ4fJARnX9xgQlJWxMSR
nMUxy7DrNVu/E5C8vyLRpTumYPTLO1GU/Hhbb8HJSbX5KPx0ALGsFtEUJEyEKAwKhsPEttKnPFdk
DBZxIH+V8YDIZsm0phEp5XTeWuqecSSIlsnIzq0Y15xZ2e9DmzevDlwLQjqRPqy6zo8OCnPboUNw
+25ZKEbWHZmum8hLCa4hLVNs7CJt3E3g4FAoXEmsS2TgI2dX0OX3eUkQ48p1A6ZqH17CoQ7N9NXU
yqwntLQB+4ulREA9xMZn/+w8BhGWkF71AJTNOA6Dmf8afAYLAxtBD0u2t6u7cRib/RAyEa06wwdQ
MzoRGnNR6/Y3NQhkcQelknpDxzZAtBp6z5GrEv+baq+VEF4mUimVGWzVY/fDWxGTMwn1EcZFQrx5
pqobBbsMNH03YSB/IFQCpJ/hTHlLZHLE/WPr2n4CwNl2x82oErzwmmihvO36sn2Ja2NUNyMXe9Xe
du3qUzy2gOpyBnDiwUIQXrHVkmYFqJ8U3EnCp2WK980C9v04mmFyjyYhXHepjU8+ghUJBd2IqhCD
mC2Vm0EMqOQQdUCsbDn9DtYxpRqvkqo39E0mMi/ZlrpLNiBhBeLQg4v46iREDOdWRO4lQES5AYtY
kvxIuFeZIAfO5I6SU+5SF8LlHRALocB3H1iCE36RPpHLwDgZs+KMtw0IasrWt5ncgv5ObwxCPIHr
fBSKoRPh2mW3Cfm7970IkJbnk+CSQTR6EGWSPLvKlDLqkrtOiC0rz+fOSwIAOQkK4k1LXAlweWPI
v/lwNQLAzmSQrtumJ1oNHSeDplqaFIaTQClfhVLxv1aRmisQRBws/yIlB6sOtOBoR1784jDaNmtp
jJyhkydAdKlXmH67GTQRbTvLLoopZYLEUYjgX2FUJO9CzYtH6TVMob6cMC5V0vX5rh50OPck57zL
QWbOOgR/H69AAWi3OoF//BJ1Sq601akhCaVMJTRUAt5XrSWhtcRB+Iynmo1MTMYxtGMg4BlpndMt
Tsjex7rJBodo8sGWXMVnLDK/yT6y382s7N4sL5W7WCr9u25a7gcxtPbONvJwJ0XA2jgY87euGeyV
4gz1qu+E+5XY5PiFzTI5Oo3bnSpiPmqaCQEAddEQIGYqWHs2PI0F+uACEiciqv9EhoT/lAPA/c6G
xmjYn8X/n7MzWa5TadboExFRdAVMd6fe1pYly/aEcEtP0XdPfxfnn/hwhLixJw6HBrCpJiszK/Nb
hBSo+vuvgdT17wacNO9amnjAiKnNtNWoLrjZb0nr8DGxEf8Ma36qKprxJk56gSNaULPpj113G9gK
dTlpNa8ubLzPbUEYmNS9BtN2Kq91wN8fXDuIP0FBRwG6IoAFyYYN6o1ZzVUWzFneBTcUMQH0ixr7
wYkol9qP5dDd1plSp38ElqKqinbC6n2gfzB1drSzBXeV2aNFOqA1/jkkf7kjcugfUHyfon1lcs+i
uDV9Lia9u3ENDN58q32QMBGhnJqgFnZkJY0Po6bwkdy8lI9Wm2FlelFMV35vGP2RQu76g9u3MLdJ
AFJQIWCp7Fu6K89J6bDp7WLKHoTbMugqSMV1kpfDZ7ro5E3p0d4zFoH1NGle9wCIT6EjoMpbvJZk
H3XpdK7cuNm1A9BTvRL+ld8ajLbvkEGI6M47lG3evorZN/LhOhwCKZwn5LmSn1SFZx6gPsqEbb1D
u75UOVBXNb4azOlDX7oT5OPe/9hKKz42NWaI1FBMZxPibgODsBNR0H418JqGXQRaFT3X2p/SowXD
6iuFKfDgqwGTcYjrMNojiN7clk6eP5AxZrm1o/CgTOfYB2UT1CZSDZ89GKMkkEFi73rQvRhoE54U
2fesPWWId1/pok+dXV7kbMdIip2Ov/8YlL674yaJ5IkQ7s0Iig7VYnhXfC3puL1vuK4krDL6lHZN
o/tSOmX7S/VZjQseZP6RxrDy2gLXah5c4RQPPvfZj6UrvxkqaLlfAKR23SqVEUYPjvmR3RnPYGti
lqzI6nMA8fueE9m8l+gv3jRsn0+dFWCeuVELzQPV8RTuIUcduVCXNBteIeeD1tpXhEtwOFAwzxTk
8FBE1DiHo1ZeizAW0XWulzL/Bn7Kj65mgkES4Nz1jnND+Eu0IZvGGg7uAKM44ZLiBpweNoLW8/iH
ASKGI23q9KcGztKw05LhfhSVV5OhLFmp+FmDeWr7UXM/ibGpNIJlVIp3lsrAINIlE1uYiMlPX7PB
HNI/LahYEOQCxgZi4ig/0g1Ugpy1UJ5BHjw32GweSDwLKJyHjlYLkRxmVy4D+DFKJ1Yxqlr3f/uF
kdhXLQAhoHmVdKprc8pjddCAKtL3lwT+tYZaHUj1IotOAWCW2Zu08bXrWrThpwRPlLCUhoAk+qQB
rIi6HWUTnvanhv4WHiNLh6FMKoEuf7ANkfkZmnx3a+WCs5FwlHoj5cChxeqEsXzMDCCpB0wvyGQL
01VjopHtOCS2ZpwhDzryuzlohM17hh+fy1DERXdQ3bXgEe/CcyQHqK5eui4B/5mghlffGtJw9Jta
6Tg0bpLDms8RotYeZJ1U5KsyFv4VMguVc927OnBsKwKH9UL762wrwcdQC5jN4b5MOdoDf2AE/AGP
+OSzKhB5D52esUOpMDv7jgNTeoSZl78mka+KBw9ZYFqpZudc5EGBSjuGrryuw6bXTq42wgfvx2T8
FE0mbr80LKmOcorqlGdBiLiy8FkqakRQaDjkHst7Z+Zh+jQ2uDhfUX+d3MessvPvhhezHRR+e7iP
wjYOT5lsHIGbgfn8kFnZkN4Met5z39FI4yFxirR7ZTtl4RGVZBlfs89wgxGXoOoroqkmucp7JR9H
kACosIWEoTCWwWiloJ6INyKV+0cguMmAe1r0zSzhStv64O9owDKuUV9oakhRSdd/o4REdntDVuqn
QWuW/t0Mzd66s+CdUcrtmyg7GtrN1BHi3dS9RUnMWBGhSpBB4kYS6xo70tYaTn/jXoGaQHoanp74
BT/dUccgczEbaIRDWoxNaGC7piILAAircXN4ktIFS+NVE85RJ+oPdRsXn60G1deDa2OY0QroUQ2P
hPvse8jARATY8LAjcR2pRCIn3BekmNuATJHvy6o7ph2FobqvpeExHvLgF8Rhm+L6aBhc77acuhEo
VVodiTLYgS5NUDh8LXKmdSe8e9sr2HnzugnRsqDEkb2YNPqxn7CGHI4TSQdAZM0zUprTr14YAXCO
vjlQn97em4KKyAaa4hm6V1nctvlQf2jRcf7gy7bq9mOnw1USEGtR3p/ISLomygEWuEHWK0YHDLEN
uCN1GmMfxvAxgXLKrIrvUK8oEPTTBVa0Rn91jlOyB2hOg0ejadFGx9rGKUU5VEanjGtRWGGu/YGa
ZPcmcNRPzAbRgO5qiuirqqt9q2KdaEyC6qmEI/0dlw18md+y8xHOth8iEZNi0Ev3KAYxfBOwMr77
A/lUb6rl/SRUG55QlxX7erKJJMH6yvvWEOonSr3iHj6xNl2b5Kp/0uNC6ETvxH2adiMgISfSTzMh
h11g2BYtvxrB7J0FlROkEnQ1qccmucdBv3I9NT1aKiQB5Xc+uZYaztcXkTXWsUxDCTw4Ig0eNiQt
yZg69otVY1lHuneoBjC6W6XlpHpdUbZ3zUgCwC3T7lpTswfSV1AuBrIaEAdwT5syRjYp6Brtrg4D
SrJgwhCjwbEunvOCOYYAGxyxRt3Zx5TLq3BW+MjAWs8jyaGsFQ4g96ZT+9ol+7Trp8As6cEPvV+G
P3mPbpWnT1ZvEdKCtj1VVRZ/8Sepf2uLnACfdD5xMuffeEu+gvqaYAQVuyuBEZBb9Ov+pHe18xXi
0shlQIOfQDzyuZD5lOMrwEYCZEdekT0efKQpsXiOEBD/2FsDePlcmEH/Qw8gk+wRD1EvjUcnEDQH
/9Wl4oAO/hTYTFQLLhB8y8+vgN5OezMzIO4CInGekkiZag8fCPPbQr5ChpcuiYESgrNjj0m+p2rK
LjjLAjxts1HAmmd1FP9IUydruvT0KN3paWx8qwGAv0LxqKA8a9yC7wbonUcr6cMrh17E7JBPrQ7s
w5gFZkDBiGzXcYsKcTyu7e40kMXcZ+2UGIfJTXt1tJ0kHu+zIa60PVhYpzoIoJXpiUuU4ZMUiVPd
AGbqk+eEvQ1AgxJpcmVwHj73NvCHz5FfecnXSMu1U6IXFYmzNMk+QCuXjxplSahcz1JNjTk2H6OA
MnbaR+nsDmCG/BwiRKpglYzHEB0BdQg9YogaOtOpbSd08iJbd1+Mppf9viUdRpK59UzQAGYRnrGV
qjlOw9SKo98Yarz28ecmjvGqw94ize+UybEw6NR8BjMQlDcc8lF7kzdRmc/ZaXgeVt5ZL02eVONJ
S0ZSDbFR8Fu54CETk+sOth0uoIkCPwmb2rfwqUvHzY50mrEnVMM/AaLDwTGriL/ZSXP6iLbv8jaY
QEb9qdNJD9AT74mESczp9Xe3bervwkMeZDTj8mttFBy22T+EB7uI29d2sGsingYIzGANP5FCSj/U
E0ncYcBhxGEXCV+AjAMAxPRx0Hu110bXEx9DoTXmPWnJ6EOpjNkKaUN8FeQcWDqojKtEZfVjNSIx
lDi6/Oa7Omd9DPf7V0iB7EmR23zo49mlMK3sRavxO9Gzb9071i3KobS3ajitxvgnT8k37Mm1ch3D
yaO+YfDxa0q7TZ+1gCPnQLSlPakKcMiugs1bn2xVtuguIbQHcqAl06J86uoRCybUUYkST20QQ1nu
8/iLaVXGB6OIJIDIWtM/hRiP4jlEthDQN45bex3GDfC2oBFk9MktxDWMKnM805JBkhmepLhpbaV/
9jVb/8bl30S7oFdD6QoUWA2cD/M6z0g6hmUvU9KEqCNbu6GBJHHjibSO7EMJuvCr2c5hnFEmRUbA
Z4AwtTzTZYSIAA9G2kQ49jqqandWAEAQBBhXEdAjiKSSyIj76xF65W+IgBw1bV6AFgs0a7rTPOjR
BzJTGjBKW3rcWfnxH5Nbmc/QBDsi16Sm4T3H+fpaCQ5VUH5GeR84RLHXYwjPPrP8Zk/GyL7hYsjK
b0rfyT62cWdmJ8hSUXzUnNztrrgQIToqsvl+7rKL3EWxRD3F49TbFEtkjuJ+jR6gBvjFxo33XLLw
Rt3WUo1BeLXAA6mtUzqNcFec9JSQwiPeAeuGIFASdyeNavqLvsRe1E30YNPGLDYrFKOJTLmLQiDz
a9o6BOPvv2Cl/mApzWDliNow9faJ7rU/xMGHXqu/WK17vX19v1KfsRRlIACgijSBtFP7wwt+bbHv
ms1+wZU7dXsu3Pirtqry5BTEQ22fKCH6lrXJyaCRHuewC3aOHL/3TnThTCyqKOoQ3esiCO1Tpuhw
9+tXB5zL+3OwUmSy1L8ZRVtG3eBZp8yn9iObjxjOEjTSQgpBNlbt2juMf49TZss0LTqKZLgqa4+y
59SPpt5Hj55kwvufsbaUFuUNCmwDNEZhnsYBG4IY0de5spc7yDu9bT+9/461tbTY2WMU+HFTsLOj
yXF2tSAEkJm4RF+VivNFZ2tn28BhSrLIxHfNHvxzfhtVpGwu+ulLcYpMcK+u6wPQriC69gccxyEn
4f/+w1emdylOwSDX5I5MefLJROyURydMrTVfCl9OG+WYKyO/FKiA8Zg7NWj0E2jGdJf03Uxbil/e
//krS8eaP+uvXUzSoxqEy89Xhk4QauFkU+TpgVsumlC77FSw5i/7+yVF4oJf5/oSwe/vpU9e2oa/
uLG/1oZnUQdVa3EuCwoA6CUcX9punt2h3OpnW5vd5eZty8wSko6nuf8i8UFikDPpdrbV5sfLJmCx
d0evdoxAVf/7+S6Wba4MjwAtFaHa6t5f+4rF3u3rzCrQKKP2P5ubqgA17scelIiWkua+6DOWOhW1
XjgQHpU9338+duNM4kt+WVSr4jJttXmvnDhLeQq/hlXpl5158uv0yciNPYzCzz69K930XGDJL1tQ
/xSR/bVaE8t144gG2JNvddpvO/Hyn0YepNfvD9TKXCz1KeqwC6l+mQfKG7mtyu/nprPc7h7ff/zK
bliqURi4+dUoSo58LyUXJTiSSWP+uOzhi33smyNROFgFCue9dJ+Q2z/o86F/2dOXGzkL2lTGPF3U
wzko6GFwKsiu7z98bdiNf5ugyGvCqQ1rOGzUp+zIFYCdpx5zKPnP+29YW52LjQzZdRJBOtqnSvZ3
k0mah3NYeN7eoRUp1S4sFv5HMvGv1WlKFaALDKAZgE1+yzVEuSN42nr6yjAtJSaiqrCpqhy9f4zp
XHCeOfproy6d4yXmKkqdjlTM5J6IBr/QRpJyCeFsKTWsnGVLoNVIOjEMIp2H59n9GJX3cvaECgL7
TJzfn+S18Zlf/dfoR1ngjS6llCdypOmBQth+l/gAwbiS2apLXtnBS6qV1YnWIa1L93fCHc1YoegS
WluYsbUhWuxgMtPQqKlnPEWmS05Z0MwWXoPLe9wut12J0pbwKi5AuR+0MuoKi0BDfra4F1r+iCbb
r8KDKBXEZOS21KnWxmqxq7FspFnrihMGwmF4zQVTfZpk8vz+ZK89fbGjg2bMdRMUOIHHOBcjpv4R
jOhlffgUcv57KcVNrAFOHvjtOvTLYwEV6+iE4tv7v33FGi2lJ4yaook2d2nryDL35ETtJ3NoX4rK
PJI8+5aazsZ58zZZQOhLLlVkKCB4tsaLOo2sXAJuu8lORan//t/LintQZgd0Oj+abMQp+/r+963M
zVKfIotL8oUpMByXisfbtuNOWB8TtXFIrz19uc2lX0x9HNLo7nGNy7WQcygA8x4u++2zcfnLiLgj
+RytZodHovnRa9z309F3YVvAEkblx7FdhLY0T3HZJTvdBdHs2tZTEJroJltbdKK1AVqc1XZeSDVZ
jXMyk/wFwc2ea+J6S1Fr7eGLXe0Gouk9zabrQDT2/3BEMCA3LPjawxebWoLSnZo6kKdocGBDQdSZ
egppLpvZxZ5WvT1zs1vrxI2UtYsoqr/cdi+1L2KujbKpN+dOLUrLowpV8jKPKDIwbh3uzTYcpZUT
Yil/QTrcoeDdtyi/N1/L2auecwmVAM41GK8XDdNSAUNwRep7bUYhEAViRxzK/spMNr9gZYbFYvPG
JpAWq5zQtmzz5nEwp+HeqFS8Aepce/pi8/pN6VLP1/L0UjdfjbGq7jqNuoDLRmZ+61+mQYxiCFSn
eLrbquaGq7no0Nq++Pz+41dOhaXqhRX3iEdXMGJ3kxdku8FWh9EG7JjP+Gmr7ndABrdC57WBWuzi
nptOKugs3hWkQCXzwPWOxLbP73/J2jJdbOM0jZqw5vqL0zN1fzuUoe2RN6aiWX6TmrlxiK64MmKx
nRuBqKYntfklHVhoA+kZbiv9DxS3BRSjN2pvkPi30uSiQ43YYDH7g6lS3lfgOlFGtY/GiYqpOi0P
74/Z2zMilkoYQ2mi0Zo3UIX8wOE+Q2vqigr5ISxeLnvBvOz+Wr1uVzoS0Dnj1RjEhtxyUhWfTxtJ
Qn0e9v/m/4W32Ng+qPYxreY5j+z2yG3RPuvdU61bd06YPXp4mt344BYS3EFxUe5NLCUyDD3w8lFQ
J0pxgLri5oSeENPeAti+vb7EUh3D7yoCLjfn6YFBUZmu/WDDHLShuNPDcq5SMq4otvly2eQsjuzI
UZ2jxUn1S2SoC9shp1TJBftFhkssAVNWSQNB2nXVrxzez77T1Q96Wc0LF+5is1NdFGZ14pa/6q7/
AhTC3cUetUbvj8vbIZ3wFpuc1Bi1rqau/YT7ra7iNtPuHCfxr8PC8B7ff8U/EM03Vu5SGiOtxlKD
3RjQU9LrfzSntHezRmRpz+kZVfU7IyYhPVrNsXebvRear95UDFhjdZEIDupk/96ZXZx4QNJ8+Wc+
XvbUz1FrEidbyu9vHyvUKv/76WqgGQFN/+gnDZWHlIwKS+EDVzbPsz7E9kesvWax/5O29zyT+qw/
bYS8uNZ+Epr7AFPyerbCkxZsgdRX7ORSTaPlzOJOqBp/DGIMuMX38H0qJOffXwxvn1xiqaaRKmuK
xiaxftaTf9KldSSTQItCEn6UtneZpCoJ/H/PSCFgOCO9Yv9IBWXofZX/RGzhMmSksxSDtexpCKO0
7p6ljgMR2EPDpIe/3h+eNwffcJZisEamCZ16EfNsJZQmnOSoZHaVunby+bLnL2xJNQ5TnSRt/ELt
ZuQ8tFrul1+CQnO6bCMIeNOq8wULg1LrZhv19Ms8i9K+C+zwOkm4dJVI8ePUoZyr5VLuh5lfdNEX
LXN2Y1D5sqgy+5yVtKpwj2Z80CVSDpc9fWE5DF9SkwjN6SlxB7OgG9NztNY75lRyoMR52TsW9iOq
dYFAt4a+Pv0fJ2mrFs2ILf2mt90GwzEWZiOYCmvowHo9gDe+Ha3i3kK4SQXqMcB8ZMCHQUNPH21y
hYDpgo1PevNU4aWLMCEbJH2E8WSd2zSnN7yBnyy7cjw5dCFuvOJNc8gr5h30l7eFsgABoddrT6Ks
6hOtfAjrKpgnyeDWx17zv8ZAHDf8oLXPMf/9LkXhqdU5TfUkNN3/SLV98ofyp/KTJjRjK/G5OlGL
iCGgTNOvhdU+G73+sS4T+3qc8dCBPX4fqUG/5/xE6jovgOB61q3m5xvH84rJMRYmQU4IN9OdpZ8D
s4DfDShV757slEqrS2JGZmphEagUHuqAVrwzXRtRdZJ0vXhHgabeJXED5duLuKGnY0cL8tY4i6Gm
VjQgw+5dcSC2f97fnyuzv8zxlRYFjBXcxrOyw2mgGS+AguMmOu1xlW0m7mUYuWVOT3EYJDjD1tlt
O+NDaenucyg3JbjePHcZpIUZoPSUOlNnCJ8ysKC7Nq7l0Q+dbyyx8ClPo+oya7wUn7VGUQDkK2EF
NU6L6HgiwIiR8S6KS2pW+I7Fthc9dMXcFuqpdP3+qg68X/RK5VdTLzZme2U76Iu9DsuesvmxFecx
EKN3TdcKvbZNT0plw3CtLafFPqdBIw4MgyMlqNBMtFBnvEmaylA7p8zEl/eX7NpHLPY0vFQ6eLtQ
vUSOZ0073wvp+OpsTt73n79ifP+xYX8Z3zERTaIC0/4ZwbKvMgrP8kijOiMpW/fWQ7zb/6Ij7+CF
N2XkeXKL47myiJc5wNqKLAQacufs5mgmWLu8DPX0J4tEmF97y6C1xW6N0NiIGlYmapkLRERZGqIY
1MvoTSmNazTsBWim7Sd3cDdM49orFke/1IMhFvkwnLHC2YM1Y9prf/S/0+16kZyy4SzzgZFeKWlS
tHpuh95QryjBdN458JS5ofKz9gnz3/9aCgY9a52dxeLcG+HYXEeWV4efhTuZ1bGYfHfc2PdrU7/Y
92pAfKavkT2IfNe4o3zwM73EzSGyo/KEtspWkcXaaxa734qark1S0ziXqHdx9xUEvi7oCq3cRh0Q
Oqs7c1d1c5/g+xtpZaMu+fNGZyHz4ujpC420lbNv29RWdylzlFy9/4L5EPxP7M30LywBcGM9N/ys
eHG7hI5/JKroLyplGz/4Uxbehn0bP9GabOdo+iir0q77pt5yadaWxuLgL5WwpUPr01nF2TNYyeAm
rPSPEyXE1+9/3NuzJZcZQ6M3jNr1aYJx3Sw54WT4h76dr0MDK/rUGVu5o7dDGrnMHEZ1lpV60edP
o9nRYTcggFQjkmHhN4dxLDnsksgKP1B73Ea7mASWvZWdeXt5yKW+Lh9EvWEQVC9IEAHFHQO0Bhza
2bqLHFv5n5wiVdu2lZvynIGwurfqJrf3NMB616FJWftFPoFcZhGF9ApdjxrzTIMRgkJl1sblsWrV
uGGn16ZnYRqyaUIpIAmJn9LZXy66AQUQbVdXtEhBg+kOs6piyiGx8T1vL2skDP5t8XyaFmpvqoIn
CmiRybKiIL5xE5Tfd4Uhtwor12Z+4SW0KAcTtiXT2RC6aRylsE2LkrUYBZAtgu3beTkD/ZN/f4ik
+c92KSojdPa78sltREaJJTqtRpfuxhbBzVtIrYb3u6onWglR9kQtw0dBP0IuhGLJg535RfiKzoLX
nN7f0WufvTAZrhwqu/VZ8K2lVWdrUChlpAatc4eLnr9MRdIqRZ9tUXnnsq5K7VC6gYn8Al26W3VQ
Kx+wTDUCdPdiLSqrF8Nv5S2t/e1xKtXw4/2fv7L0lqnG2spQUY8NQqnAqg1iw4ZWWtHQer63XRkM
l61wd7a3f53piKy0Sg8D+1xPQe7c+6rQfveZrvt39mAhn3PZxyw8BzrDm2RMFW8xwuFjENGwM3qO
zb2uvnFnsjYZ89//+g4DPTKrRs3rXDYmxe1B4WdIpYWmvjEdK+fPMs/Y+mbgJHpcvQhRd/Tx0urU
2xqCGb2NymrYpRs+1tp3GP/+DmSTwjwMdb5DK0Hx0LzXyRs6TpEyeH8q3vbn6ab99wvKypRTYjrN
i9HXFRJd9aT2wazkyzE3edM5xGHsrwqJ4MPhsjcuNrqg5Sz27Tp4Qpbe+mKB8KKUbEwOgdDzQ+QX
EBRF4G183sr4LSV9OUN90evCOvep7oxofSXwMnwnkJcdo0s9XwIdUvM0JT7JTFV7hmy8VgMNYB3n
98Yr1j5hGSm0lGBb2NmXzEz0Wzjd2oPZmOZlR+hSxjdRsdmH1pAjXJOJ66xAoCJLUSbkesg4uo6c
DX41d1NvZgj/yQf/1zGVS3FfqUVZ5sAkw7WptJluHY/hS9sOIFNkWbg+V0NZeWt0bfShqbvkAU27
GyMUXnnU4on2eIDlwdEt9BRlrZzbaTpinw3PpQFU9kIdsr5C8qYMG698kFonp1M7UfwS77Q4QrcF
Bn2405BrMK+5qjfDD4Nyk+ZBdLGlvqKzMpaoHMShqK8K5Dkvqm8wpDNP7l/2KHHKMqwQWn3pNc07
96XWhzcaqpbGRji5Yo+WmsPovyCtkxv2OTFS8YT4h7FPwtp9GKck2ZEP2LLca+9Z2KPITAPfQ9Ph
RVjpczQi2tkqCurNibwkuMbH903EymG3lC1F88/LGjzvs0G0351o+yvHfUt/arzTJ83eCJDWvmVh
iFrax21PlkhRalr2sU+leZVYab5Hx4uzVU9oHr3oc5Y6x4IbKTMdI+NMyaatfRSOVdO1J7KhuLIG
t282YqIVQyFnL/mvNVY35MP8qcvv+yId91kAW6eptzjaaw9fWCGktoZBpq15Vq3VXkW05FbHQajG
PL4/RmvPnyfprx9vIBg01XrXvfgTggujrwUV6ij2JjdyZUktVY+NKmsClF6Kl15N5njCJ676m5a7
HfV5MoOyPl/2GYt93nZloWIqfs6FI7JZwyh6TRFD2Fix82C/YTnlIv6QVmokWVYkTxbde2hb9KcZ
yX5CHhT1otzfmyaKFe9/yNp4LTZ6G5hG6yE28KIGpBCi0HvsNaL3MLgMTyuX1HTuTywDTSnww4GD
pI+LEuzeG6ZwCwi19gGL3T36QW5Fbpg8JTYlJrWVKDrVwKDSD7FVxrLyimVfrlHg3tc0T55HR2Uf
xslG1k34yruvaLj/9v48rBipZTvuiFqqU6kW/0zqH6NIR9BOi/J9aiKJpStTu+z8WDblCq8z7KFm
uq2wV9zVuoZWvNaiUuOVKjMkdjqAe/ZWX9bbqSlpLRYX2kV6ajd++2TMyl+tbfX70rZ/q3TWe0Fp
pVTILIx2e+2k+c+LxtFa+rkjzR00FA5PfRkaiFB4TdajjJUin1RHEvU6LQi1LRbv2sJYGjNXd0Hj
xdM5cFsk/SwHuWUxGqg+B9ITl50qyz5kJP5cTYiJgNbvSBOY/QeKxNIbRLO2GsLW1t7CmAWxMfbR
4MeflES2tE98REeKWEd+jkKFB2TXN2nPawO2MGy8qak89Iqe6saViDdE14os0Y02ISP3/vyvvWGx
5ECexYoj0T3XMVUuR+k03ueosnXtakJiu71wTharjMA2hQRgm2dh2zZkYmnfgWUdPs3yS6f3P2Tl
oLQXdk1GxZBYuGHYzTxJroidzWDYeyiHjdXGV6wcM8uuZJk6uqsCQ/8Os7bSEUfKUPyJW13Z+66U
aAzVtkD0hZIxlDUv+qplq3JiuiXlFcK8Q7VB+9b35dR8DvU4SDY8ypVRW3YrJ8MQzsJO5p1vDXra
A1v2fPPeEN7gbFjQlQW27Fbue5kkYdFPZ+HEyjoEFZrTvUIO85DQWXnRTbFcdi27iqLVLLfql3oS
qPUpv/TlTRX54UWIIEMuO5bdNPRCUbTBvRs7SASVbqmy/TDZamMeVkyKtdjobadPXeRU/l1poDOf
UJAyDq5+SMg5nTQ7+3nZalrsEaPos8atyf6ooYi/QCRCnrhztgLylZletvzGqkGllzLFc6elNQrT
eXVs60h8jLR24/evvWHhyZdVpeXgXdpzEE/13nVRqUnQkr/vXP/zRSO07PVFZxfZpzwuXmq2Q3tI
0km+KvS6t0oJV074Zbdv4kXKF50SZytuq3sJIzbe96odtN9uh7odvj3XhQlBkNclCPE7eRC9Np4q
64sAgga1yYt4wmrbSmtlc24n7NnO9RvnFYUmd+NS8p+igDdccXM2NH/FK2U1ILlq+toZ8nrc3oxW
Kuo/UELr9jrop8T+lo0k6Y7tZNPJuDMLB24IlxSae0DtMNRx3tC77o8+aXgLkGhXhN3x/aldKSeS
/ylT1NDGF0bXP/XcYOwzr4IO4NlHFXgPpWf+Rl0+vHVjS+4L0X5Kfb3fODZW9vayglEmaBaP9dic
s0hr9ugZpXthduJYuobYDeZWoeTaaxZnbJYnWlmONdfaqmjLM5AJBBKDQFaCNgtEvR4mMAAX8Y51
azmWtXDsDDlB667MACegctofkBX8+v5MvXko8fCFT+L7buQnVmzdzbjXqAJNUAlty0qtPXwxTG1d
SbBlXvGz7DVH31uuleVXYebq0dP7v342Rv/ZAfz6hZG1JtfSB5QO412kBdGjUv4DVhD2RZc8Kc+k
/BY/Lt05xWUdwrq1LPhsoQRM1Zjov23dN04UZtkojl4GLefpC6Nr6lNuIu5jgLRog/6DFyQZ2uRt
USUbIfXKjCzbtFWc01ORGcbPNrTIUBqucupdritr9/6EvHlq8AHzhvnLJKH1W1CEVeg/KVabdiLV
tEMFSPtg9326kYtee8XCqva5yMn5uPrPJhMzMqGgAHRfaBXyqkSlGynpf+bzjZW1LPB0lN2ZLTqd
8W5Iuip49tnp/pHZp5Ztl3hSV1/rLotT/XU0jaG3j5FroN9/ZaA1W93islSFQGKMFYmEXdX/RisO
dTOEQ53pxdA7zbwDkAB3ZVJdXD0Z1lgFHlJhluLxGUpjKHDXcZFm/T6o6tCfublVFdy1gRUjsheq
nvLvK9vwq7E7IcWYylNfFwi5oqcrzY3F8qaV061lTSChSTV1pm/cofMhb0e0s3eJjuFWqD5r5JI3
1szaaxZrpnFMcuiF1vymqBU9xAlyjAf3JaHcYU9biOs9WkZWfH5/ga5sgGWJYBK6UURezLwzfFsf
gTYlqP8CjsrbDR/87XttRm1+819bAFZKi72Z6ngHJUEl5VH0cYkRGjNUSs2DadLW9qWtol6LrhMv
bUGU4aWEgXUjuVCV7Z0rqTOMDmgrhzAZMhVG7umyj194vsbQhqgVKvumnuQTqq/B3s4Q777s4YuT
xKE4rS/R2f1i1eOP1saupISFFz58cZLURmuRABDZbZlWMQq2qbVDgHVjytbWxOIUEaqnnIZr+Zt+
4iLQ1y0XLUdjyyVZefqybHAEApS6Uso7BQTt0DdiohHJ2jgAV4zhskowQQtJepYscaaKR38Ao5tO
3TWXT95lA79sF0Ye1PLTHrxgHXSdcT/mkW3ceNLppq12mZXtv9Ss6H0Wupv08k6wM3dWrO2jov0U
JfprrocblmxlmIzF2kSTP8avL+XdqMjzuSSta3o1rnS1madameVlHXuEJGU02NjKLPVa6zuaYRC5
spBez42ZXnvBYpFKO2Jm0XX/mZFCUscoy/Pxuhv6YSPJu/L8ZR17knUdwwQxpkarZxf1aOT/P4CJ
a09fODax07YwX0b1ZeL+sWt0ufsHTvC+5VmZ3WWRKRgtryPocW+MsvkBRw+EtG892VkSbdjNtRfM
f//LpBtmpmuWVQFdsDIgb1H/Jcnwwm27/nHZF8zD9tcLVJZ7Q54a6a0M6+BIE9YzPRf2nnr8jVhx
ZfyXzeezQktDS3V6O/aafhAV4qAZd9Pv//q1hy9216yano1DlN3SHSr3pRQDJevc/L3/9LXBX5j+
aFZIV0ls/FbjnPaL7UfX9rTPVQ8W5rI3LLdWG3RqKp3wFuGW8Ll2fOKJSsxsrAoe40UvMf9TLdom
XoYut39Tx3OJIB4VBLeBfVBuqoK+PQ/mslJUFgg7FI6V3CKgCt1vRLV8YtG+P0hrD19cvlK7NOj/
x9mZLMmJbFv0izBzOgemRJuRrbKRlJpgUklyOgecHr7+rdCdlMW9qXyWM5VMFUEA7n6affayAdqc
amL8Hbg5uemm+fvfP/x/P2P3Ugm6iGm1Or2o0+A0SRyqAtzEiORjrmgx/f0r3rr+izVchz0EFq9g
iTWMkwL8/N00HzOitN3LYXLH9SuTWTWhMWjSjQM4LB500G/G/L3BkLfu0EXoJtzWWmWVEwCN9WfH
ls+OHCjguNl7Bl5vfcHFIl6MwcyxH8xpySvoVhmgAIl8I85r3tSPPYKLlaw7L4Bumjcno0e0ISVf
gdX0e4D2tx7wxSrO0O0szRJkJ+E0D3/u/uzhAfOhS79UbmoTMsco/PIkFmBEDDFucAkI34mx3rj1
/6XaTCEbiKXSp8HL6ngoyLOSHM2MbWEW+bHrv1i94WQ6e8JQ6/THsEuH630zYm72sQ8/R3b/Or30
qvXg1mNzciLsaRN3KLerfK+O/tbNOf/9vz68SwqrKBU3h1mBlrOX011p/8Y9b0B/v/y3vuH8Qv37
G6J8CpTpNdv/+FVNINnPR+Ms3rWFeusLLtZut+jVd8uZimdK2uXI5z+cqT75mF+27YYXa1dBuW3U
VAPisFW3zQJ8ZNpyfvnY7blYtSE5UeACwD11C9tyGKplwxQ3VDCDf/nfv+KNpRteLF2JYlnXVqFP
RVjDWK38bXlWDv39w9+4+5fyS5WE42SFPF5YqD/kwJKagvGlPZ+Of/+CN67+Un+JS8mw9qkxJ1lh
bzloEb60WoZf//7pb13+xco1GW3btrfS0zCHe+e86UCcPOTvv/5vXf7F6g3DIUKhen6+jJwRvrHC
2H86Ld+5/299/vmH/Wt5TfmwtiSpfP5U/7PMxtkAnH6vLvDW3Tl/6b8+PKOzUFkWZpxqGb96hfgN
97bfVi6KpL/f/reu/mLtOqUNbTMvOXcLcxr6st20Ake6j334xbodmLVu69HLT9TlVzdWXmXGL25e
WU7xsZV1qWJMwD53w8DW7E6MbgfgcT7NPen136//rbt/sW5hcsFIzwN90j4zihJDoD/ri4Tg8UNf
8F+qxQgJwBK5zUnaxIU1L9IJy5hbbE3eezvPb/l/13ndS8HiFNk4VtsqOy3RrOI/otXQyTsozfK5
HN5Vzb1xp+TFKu5kLywIcelpqrFpmYr+q4eo1LVoTf39Tp0/6H/9jotVnIGg69l69GnpzM0wOcVJ
nE8yiGLtNi9WUEB2rcePvbeXQsY6D3tKQCGPRY1Pxp5W8oxZvLPi3rpVF0u6ziDw5JbDLzmnqkPf
3kJJnuJEVh/Khd1LBWM3uD3esbI6TRaMkz+HQUQb9O/P4Y39Ql4saTMbjDGjqDh5FIHjYqDat5LO
f+zDL47iAZtvsjBTnkIh3ZMIqoh2fPWemftbN/5iNSe0IPxqSKqTcUec77jxQKHl5uwj9KHLv9Qq
DknkTSlGoQwmESciKDTHvkzaj72UlypFXcmC1lkIyEwEz2oJ3E1azx8am7fdS20iODQfXq2qTkOy
rBAr64fkjHhV6Xv35o2bf4kLMZOXRAXCl1NdMBugGzxkug4RpO3ARf3Y7T9/9b/OSrHgfFEQo3D7
z73xcyQU8EM+9uEXq3YZs6xYhlzRJlrONh7sCZxjnz/24ReHMHwhJOUJvhdLOe7+PFpbvhs8v3Xn
L1ascIMKu1mHaQ8blYTOIIMsbv/UF++yc8578P/Ym/2LZatHTenTmXkzcSR6BNqr906hrMdw9mFw
9x+ytuUdvVy/vl+fARWEKTlyIAZFi5egereXb/t/6kj/43dcavLCKR0JtUgzxBzW39AgmOZp4Nz8
PKyebe2cMSx+AtPOq73DoN6x67MhT+Kz5XhZxYzEiHI3wrWc5c6Zz/hf1ADNLgOx7cQ5phHZ3pki
mGddlmb2jmKlo+9tBlGbU42la3EMFVp5hsgnZ/HULuOKQ/1FL3DAYRrCmD+j7LnE/dQCG9vW7hn8
7AgvS/deoPK7GsfffAvPeAUub7Rzi/xL3+JOak6dsdoJ+EMLpLxAbrrRqZXvmAZsXkk/x6+iTtN1
p5LV/g5kL/2Ey4x7b+bE3i6RA2M8rZHcuUn2pMZKHAdXa74N7fpmGgf5wMykJWKryfKvngew2Qkt
Xex00g/7SRfAzOjves824K9jWI3Tfqx9/UtqRhAEwc546EBoORvTReFvFFjLtJE+lh27JDpDFwtw
jVs+QDgbnVTez672wttopaQAMr011VWNY9g3qdTwhURIfhpsGOsLDI0djWyegZS6fzbLBNIurNCM
7xSCvD02LfLTEuE5cfZUAXVta1BhcoVsVUaVdOMuT6ZnBfpr7zju2tOuRZKbJvQ8gL5a89YEvNaY
qDsj8HGeO2rRjFFUmV07Ld3qWLjQxbeDaIe9MIZRFA/FEOABAaAbPXGz1866fGs7L5HxNBQZASAW
ThQYenbHrulsDAOUmW8E5hjkXMnc39fNEl5J50wY6CNQ5kWAH8ihm0PvxYP9N6B7LoZrZoYCD5b6
kJdHE9Xe17paAACqcbaBTlh6+BJxF+wjybntxaNYYMH1ZQOv1Urt8Fp3snsphggGaIIuOMRbpr6u
mBve4rSdvuqut38peDfqZLICaGFZQzrYujVC2Rt0IvTMRReuj7lvRWKPk49/nKVV/IQkMLwOKxTt
ZJhg8A7NXO0A0Fv7QXQYFwxr+FIPAoInLuDEFdPkl0erH3lVh3wNw3gNi8U+dQoAWrcID/HvSkvq
AZG0bK9UqezlaFSS/Kot+9yXigAibh0TdvVBBmwW2RydHaxMPt0GEXWiTVsn4Z0Bz73EVkS4HedL
AwN5aQOmoJyClstmWQEsQzexx7jrnZ6ZODEG/8DO5nYuJu28rZtOBtZnvxTNlcjOnMHI6ZNbWa4w
J/WqVid20qLvd6ahZb71lgl9U2cXZbDL/SSsbi1vaiBjq4y1HXYo1k5DKsVLmU1Zt3MKtoMNQ7z8
OStnWoYYbjtchmHxPorOQMHNFyDOr3Y+VBhww8D2NhQJ6+6oZSerR2/mDfKRBD5pKwcoG40JhduM
0NCLoZ2FFQbhLNtNSNbaFps+W7z1aAdNkt7qZrIHQt++Rbuf+K56xG1CdBtVtNB+h9b2iy3MQFdv
dNP/GcnoQJg6QOoxmkfwW+0i1AHtQTo99yL0WyhnSRIIdQhXXGUOU8HGFK/Mgh2AEILIlGgWj6vB
gWsP5pXRBH+qGnHgYnvTxatS2htBZsrEuWO0MQs2om8VsHv3bBK+lA2zbPh75D6k+bL3vd3grjaK
zs7Y0bAVIuuru8nXGWkurnMnaFlD85S5FMbiSU9zfyzF1Ng384K9BKOLUFKnLA76xW9fQ6xS5+2g
Hcv5RxmwZPRXF5SPuO6pKvoqo7oiB4F+GsqvBZveeKOWtRt2VpbL8GpO0SRB/sLGRY7x6tiz9Y1i
K2cxy1xO001t272zV9k6g+aJQBHOu2nE9neMHW4/1Lk1acX3gv7B+LNQJWBH6vt57cSTlU9lFy/j
VMFRnAYln4TbZ3DpoV2nx2xdyogSd1usV569Lnrn6LwbNmmAYcR+tHEQ2oAB7yRiSX+Sr9kou7ti
Os8jF6Mx7TUJF8CvoglQ7uvRMvPOZ4OdGN3LcA1GXqXGB5kGkH3BQyORtsfAW5nxTBguUJ6j9p4N
Bz6F09x+X5p1GK+maDHDnsA7EVcTZF53Jxgg7a91NQMG7yFdBU1cjU4rHuw1iZbPeQvs+xChYs3m
XYQdQvcQqNC47IitO3K2Wk0irpEitdHv1Le0+5AkKpK/hQwtlPVjCqIVN3COxWCNsvGQz7WcrjB8
tauVdVSs7a9FRYF6odpUTHsEQWrZCSfPphgj/Xx47jwnfXaGYhHQVvWY23E05E4HzNhBT5htZDZE
IBN9wI/X5BIm2PiLKvsJBrutp2d0n7o6Zp1jzTMQUqcuGWGfTVrsei2j9LuKNAdIMAFB3kgTOcFL
MWNVs1tGuNS7ZFFWc4DY24o4Y1uE1lz35TOKpdC/lfDV5TFvB3iPQ5TP7kGxsSzA6/O6vQlszCRg
szrlVVHbpoGeSx0sPyas4oozgp1vg2gHCqmDnFShfC6Mc9Vknmd2y2CP060chM73dRVYyyOKxry5
6sLZ/u7IzpcrdNiybF/gkU/dtdP1zK1b48iV+IW7thChQd/clEWopp1sEYnnG5GNScVaKztPIFRV
+XkLwxHPC2PVTbCtGeoy1rwvhzFar/1wyX+kvUj8g0Y10e3seURg7M3paHYyw2XzVfZ2gAy1Hcvo
B5bMkT1tdR6M8nrIh8Ddt26XlMfRq7TY422Ey5+RNsZ4Q792gbdZwqpZ2l0haz2dysmNpt+1AF46
BtVg3wK0rNSVHHT6yi2cM/eQJYyDz1D2kPm5MXmMP4fwTNs1+JQFojRfnKAqi0+F8NTyOckt8pCt
FypruA+nsoJMEjVgXTd1b5noviimHMNBIrvi0aBmi3ZOFeLLwWKt8vkgtJ3Uw0ZWfcNwE3FSy/U2
a1v+8hzHlEtcp82SvXqUdszDkjL6GA/gwadv4SKJLjB61YCci9QLxsOSSbd4UqTTBmBxpbzrbgbS
bsesq8b8EEnV/+MrVKYPGhAFQi0bg/NpV9u9rnYmLf3cjRmAE5BtZTNE2249b6QmGzznamayfMHA
X83RsfS6KN+bua+juyFj0DDBKbISy5UsBNhb7dUBGWU5T8vXxA6YCiXAaaACh+s8Bj/6coWdHKZN
rfqYkqffdxuR6yHc12niX3th5VlHLy9nbIzLurNx9V8ne+skdso5IMGHx0lagWDPnNbsS04YN07P
XPpdKLzKexJozLo749bzFDE0Utc/0DXinuZqr3zsEpzcbjT9cHkVanfyr4dpLpfTgioCyjDTWXTl
qQMm7c8S6Z5hGIFp/Xvbct3kW9MJ3s5Opu20s8MCf2Unasrn2R/9W2UBXQcU3xD7XPfpcoa8WrkT
3VmdYm7JbTx9HJCgOIBAqEzj/TLpPNJYwxQ9G01RwOoc4nlhsqWPo9mdz0yPYfHGuJ7Cakm3qsm1
9+qZqbJf1hGL0xhqvJU/eKpuqmvDTfM/d8z/5zUo4irBiaVxiJOmygnWAzsxvFjYDmDcIdhGXJ0T
WEoeVVba1vfJMl14CpwsO82LoXkXl63h1PUgI3M0Dc5sknBjqgTzgihjViNeRTv7L2ewSbIHg+GI
XQAF95sO20Z9D1Pw2uyphAHbJVyqqo1DBgWfcRvMzIPWuHn80pnbhr+nRursk13iehZbzK3kNzie
AZyv/V7N2Blbabontu30q8w8H8AD61z8goI9DLhTqVXdOqXbUWvuEnwHgPp2Ig7nqm2vls5Bs+dU
eg2eHJpMLYbobt7u3GQovSvPY9x6D36JMUWvXnpz6/ipnH4Vhpu9DVpoFbuymsfxYOpJZy9dGLhq
b1zhdFth5q77EjYcPrCf8XdmEY4tyUfSr167N2FGJHrwvH7+Bqm8G36osXSVjMf0jHknzO/VM4hg
r3l0A92v11HZdmo/lz0RCT8p8Z58An7B5jVbhCViSYbkMNlB9pSshI33mSNZUl7pZvXXQfWhCeNU
1m62q5Ys/KUmG72pY4BkA64vl3aIHY/8ae8zSjE8Z4bDZqPgb4Y3Efd9VXFekVBQ2wPn7S5p0924
xWqqXTq6YmNbPucjMPClXXceW/YaO8k4uQf8s5XenBkAzlb47TRs2hnPFs7cddRMgeaEWgPBir3t
fMeoa7/OsXcC8DOJKx/Z2k+w9jyfyOutYmdN7WLH01IR4rVE9OsOG4Hmi15HJz8MJMbXopkIEpHd
r6w5NiFxVTA8a98kWJ++LHnDrtgNVdlvwlI3+lqShO+ZVsaImaSo+6Hy1vOOhd1FLRa9jDF9Hu2w
H+/mXpZfIhFgvMT4jvsYjGELMz2vh5scRklybdstbhd94OEhp5Vih5h0EG289Cyq0bietHtvbM6l
szGq6TbxqRt45XOzWegRoY5pBdnGYtpIbMUwBY8hzkLFDrP8wHsgaGBFCy/lYPbmLkAqVeb8uSZn
sbxN6Mlw/bTUdlawgbf+NlJJ0G+jOY2q57Gu/c+125Oo1JXHQeDhwmHtVeCMd/gFymXLNWZPuGR0
3xfbqx+GUTTynqpfUd7VyJ2/cH4O3dcJg1QTY1LPv62MVx+Ij1X7SVt4Y93VaxMYwvzMmH1aJQUB
IvJPduQqccmTaM+utysA6ekobBXY23GRKz5QHQvYeOVEzQ8/uU3Ca1hvi3mtql2RcfR97UH+VPd1
IilpQNJjlq8KwEcKkOhtrO2JmNxNF5TMXhDKLw6W9+YHiy7qNpPXuDdFAzrcipw53A1YhVk7Vhmr
c63QCf05zcMdPiDTr0SfTwkwKz5GRZzPZjNY2I1v6yniMgevO88r95DPz8ZwHWfbiOlTqFpY9lqJ
puVamJ/WOzX6a7ILbTKooXaH9UBDorY1oDAl5WNH9hZuVnct3f0cRZRXcCwojq63sKocqyuv8BHg
NmAA3y3XfSTM1YA1yoj9cEFom7ju2O3FFPVmh2A8fS0qS//imC3MtmEyAL5CPpF4lRXb7zcm/fpi
FwTjxEL3GfdyCa6uapKRbEP1xWuZSxI9JAur53XqmpmTyisT0MoFqvfzPmmnzwxQWWcnrcIqCTXE
Ciq+Dlde/Cyb03C/sBxZjXPHmkTBnvwy0TxP3aZqOl457Oun2A9qgoHJ0mR1Le8qfw4awuiqad2b
hCDoOsrQp0KYXcpjhI8Xb5GNI4jfpmuwKZY+v5elHySnxHJAJHvaZzkRF9vFRrmt/FH7Ih8o1WtM
mdoSy5x9pHFSPk5uP9kHw8Gy66rVJkcZtbGIc0teSm8eOi7ETXFaWrBdOio9TnrT2wKXrRKdlD4k
jT1+nVKX98Rpm1k/17MiXVChp9KDkucRXGlCBlgnoKbFs5GtvFH21OanLC1B3A/ZSPC7TDnHVdZT
XtLOQrmvCtH+OMEiT0WX5NjlYOcaj6FmRpKc68qCAA0iBaNDdkAHD8n4/C5/Xgglt44WJBaW9LrT
MObyEKFSej2vkuvJ4FyMExLlJdQugAHLcGrLbW05K67VKLB/CPR88y7UaVZd12Jd1YZpmO7OE+3I
ECjxb3FfJIp3grDQ6a68tHHNRuHos8NhZjzXMLkb2C2stwT1TrLF6Db9opxRfS5yUz4QHZ5Pkqgr
XoqwM8dBTuPDitfQlbE80PG4w1riuiDvbXaSZOkkZ+ZQryuOWY6txB1LhzpYRdBct5zMN4wpuLeu
ZQ3PRq9VE6dLVv4sg6X9xVIJ8pt0GXFT7pYUqow0BHVqnkVKSrqoz0PT5z+Yyh+eCoU1/V721vTd
VOyZuE+E+r6zzDoyNuOpTWgzfkI7xnHaTRDq9cGJpgAVdkr3U6eefpIdlVidttFnQe3jNEYpT6Qi
9jwqqnTUTQp72VUiCYOt57nztxIuMMFPXQbrBnQ1phoSeTGH3JCLezkGqRVXmejwq6rkzQSqqOF0
dLM7zw+DbLsW57dS9j4V2MSI6uSSglFGCafv6dy010uYUBEebSxReWHkL8DY67hVHsbruTcjja5G
t9kk8EaHGC0b5RUZlfmxEWwVYefy2XMqm1cgOYTRUbJgrSycgprXukRTwSmAhdqES+gaF2iU/8Gw
ZbwT9LnBcrKmbay+N+yemMLMWtWH0GbInvU5vZSNKjIGZOSqIbwk3WeBBvzRTWV3yqKRAL4qRb9d
el18C/tZ/1qWbP3dzlP+XVCyI1Bjo9oUicOSShBn3fz55yt+n9/CqJh/6Cmjsr94GKGBfb3ixgfH
MTA4FMo2t34MJqkfayfKt9PErrSFQUHNwFsI1bZ1psNqN8yFvutCN1UMpnR4iHs9VdSuiqZfTZNa
37yMOFyRUleo/xg+82bhvUypzfWwtscuntKh/SrT2YgNsys5k0naBI++GccTiYn8QqmgOA1WID7z
I/xDlgfzPw5whDvBFFsaC1HOzwt1SudYdFHyHV9+NqsMv4jnwqvqT14i2q/JVLNrEOOcj0EsybG9
XUK3iI2ag+hGlWWOBzrVMhbjmjZWvq1tUsbYsEP3MT7pZR3PIqDIvo4r9cpuGdaf7E/JoXUx8d/Q
oRius4CRm4b3Jb0XOuzDWz0WNUGMKMORzhs17iqqy8fSaWR7bQbZ/hoEzKm68ZdmK5MSGy+HTstX
Si28/HaQkMYXVtc9CGmZ4mWoZvmJbXp8cANPn49nh5By4BisN1Zk3Jss8sLrKBDDT8ru/eemyXCB
NK0fHEqMxCmC1TY3c6Tqt0lGAqsGeow+5FGmwkNYFfmVQhSUbLXUFPnDJhXXVpsx4y9CJh+pJkuO
tyDldkCGeWK6cyULnVo3Pyx9FFr7UiMUiB2qMcvepcr0FFiZa8XjzCGz7duZ7t0acZ7x1+LRqkBZ
bRiG4YZPXhHd5Uipuq0qo/mJd7rYcxr0V4uT6niswoQ6W7XwwsxdTfaED+oybjyhGhKZJP8W0CVw
eXdC9SKLubxiijbRm7YqTLPhoSQHcjJ9ywnc9Ns+saMHDDLL6FqPkAhTtl4iALAkB8eZpsdR1OMx
a9miOKe9vZ1FjFgZGVZ97KzseqVM+2dRc78Y+23gNKCfPVJcpMDLjur+prbev4pxIBxk+J+6azeq
9dDYU9agD5vYCtvGLOwBs9RuDDMmnKgN6OmWCqzZ20sUghGaz/XiwBnMcR5xdgO2hvNvVfvZtEHu
kd931D43fUjGm41VuzlHCFcyl6NPYczyv7O4foemYxU4DR7Cu9LnQD+Ei5XuWiJi61ANEbdUW0H4
kiQ5T1tVHYXiKI3KhP+nUfdCBUg7GBgQxybv8h9ZGVH3wzqO8l4Qhc+MzynCY+yyUtsucEwTXrSt
BYZj/Ob1N3YqlmL+U1GttgcWEl0z935o8SeNPQ4a3gXpLL9rzK8fUX1UV77mPEhSJ/w9SFX+lFU5
PZ4jkiNPAd1VYEVHWabWoxU0RXOjPE3AqqyoaR9hg9QturJ52a3h2j1SZyaOrlBJbPy5tvaeSdh5
pBCNOTvZIlVt4Sq0G+GH/tPi0BppDV23Yan1vpwq+b0qfecT7zLlh9LKaG9x6Y+R0RRPMzdiECe3
iE6XbhRT3M+lP23FNCbbppw5il3f8IgZR1efZSrpKYW0YO7DzM2u00F7P5Mgs745ulf3odNRPwlE
WNsvs8jd8eh3PSY0TkINOBmc+oFedPqLJcRQpEts2Y7STq5UTVXok7Yp3cQ05xIR+0CjnQfPqodr
htN5xS37/KJ0Zs3bg/Yroq16SqOfGA/l7J6OU+Q0jny2mMV04h5wINXu2gY3UrV+d8KWqOgojXR9
cEWuS0VDWHbzpc5w2tuhXgqIA0fz1I9zcMSyi4TCnjtxwyS+HR4bvSzxYvFiikbkMhaDHqLz6FtR
fGtHL7zCypCEqjBCqCs3l97zMCzN65wzxy+diPltuyW53RS6MU8V3oVxZErc2eI8ZxZnm0gpTpXF
bBLsEOtHgVLlh/K9ft3OuK0+rpSRm0PBpPwOmEgin1YS9nu6H8mB05ctIbRm053RjkF/4mSe7tNu
qnYJ9fyauYDQSrZqWpIo9tDDSBx6q7bcZL1n55t6wrxpJ6S9/BynqP3EQDIWkp2sv9Vdjb0BDpkk
jWS4j2jDwztJuHPr1Vl9Re4++NuKHKcmH3NI7bMx0vc4haTuNjfWeh2sBadY0yZ0yozfczQoap2R
3Zt50zqYtjtN1u6cdBieurnpVNzpc2LOyq8ZB8OCgdwmLb6N8/nYK0EXRFuKXvJ7UXvZ3Up33N1y
ihVqK21R/6Ny4lVrzghGoxQAE90Xsgs15sS+c6AAnJILTjsUO8VeprX1o6yHrt9F8CJW4M8+KoZ6
Gt2bNaR4GvvKneXeVqk81Fgk/mwF7/sR/BJZhLF1smt4xnZsBbJP9yGH+53xVYuv5dITJHGmUIrQ
lc6PYZHnXx1L1v9YLsnMJmxhMictxsbbJamD4XqY1+a1GPhvYqbs7k+XlEArfa4ZfOQQRStrEfmP
d0Emmy+Ool6RRmF3rHDGW8hWZXnkVSPZO9fpGVIqKudHG420b+dgDLp9OWdFtksDZpDjjLSG8Wgv
/GqFCZyMcXTr4qh9nwzA8s6+fSZI+jJuqtTJHq3Ec+jL0G9iMrdxeR5msVO2NS0ePa1Z5EhVy8dx
5eJci8pj3PuS9sNoF+vPmldsunfWRDyK3NZfYHxNT34QdJ8bqwmHOA3gwqM7zfHvys7nD63vctex
n5Rb0c3DgaZN9zKJyhxav6G7oFTKHy2i7bKZl1dvdOz0tla0vOIu65crjZjjm8NDfnTLhY6vp9z6
epw57bfZXFh7Ikqa+1TQeYzGPxPfPNq38X8aAcWMweA3lbNjb0O6n78Jnoz6Xs+Z2vdSONahyNf6
eray5Z9pNZjr1YU9JnncyRDcyGiClXgtsqofXZB+S+yhig5q5IKbWluPpPorKemiKUCYCYQTJ1Gy
IxdrvqhVZxyw0UBj2kD1eloyvzvaXZ6+Up42T2wn6lsjbTqi9NnSX6l9zgu6IC/dTUa78L7uK7Ed
SLS9V1r2y4lWe401ie2O4YG6pb9srRKZThknsyxeoBWbI9wiinUSlvOEj6uN60BK1hJ3IwP3x3px
OPqwITBbNXemOXaNCMftPMDWoKgdZXkcdRLxSqTEfD/maVPcasxh8mcr9e3pQCO0fPRSZcKndLFo
GOrBLr8UeckLSVCcMHbfW724drIGl3DaRM5tmaVefhWsYzJ85SPs/ugugVrpywikGhjYleHnoK/m
n1VQVBurkbnaJfVElwnboyS6oxLjVJuoH5wv1bqK8rWmdFQfI7zcsq21rPSOWdIYIpM3UY+hQp6p
u8gr2U/IOmn9RymgrT5uVt7GB4QWw6s/yBKZIEVa7z0qwRs6x0uzLEdUcmmGQf1n4qmmGHNcrY9B
J2330iorxPxU2m5SnwoK5XuMuNiF0oCt9h2t4Buar0ujLCcpm+Rsr/Af1W/mguE1Tv9kL+/a9L91
fy7EdoP2p9FQzDnVLiK76wXRg6CMgZyoemcw4K1vOP/9v+R8NSdpSAJWnxaLibDzTwiCd/lmb334
heIu88yMxz43yMuzew42PCvfV2qeh37/l47sQnFH9JdF5DvoyHwh9o5Jq54zbLYPTupi9TXmc0o0
F5CDVG7myY8pFC/dF0U2E/LPoUY3y4zeVMtmE5Tvkc3feqEutXdwDFY7r9WJg0HCfExe2XMeeizl
Nn+XQL7xBZeGX4CQiQiZmDsxLnoGZlBxqUFP/raS6D1jt7e+4mJGm/7A6NJKZIzXbajVe7SQnNb/
/wxqv/FWXTp+FXN0brcFLAqPRPcFZ+zc+2Rba/3OjOobQstLxy/H6LQJ28C+Fi6FjqOg66ptxF4L
OVK1qGD5h1LLihjxY8/kYo1TJyeBDZDaEzvdL+d5sWHNH/8fg3VvPZGLJS4mC19SaVlX3sJM/uQB
GHQs8yMq9PDBn3Cxzk1Ahi39EiU/jY46/uPrOqohupnzunz++21666lfLHePmFzB6ypPTjTLU9iV
hNGzHIL3DC/feuoX8lpV0O+TvUdFC+6Kx+OFgACPtoJR7XKKHP7+K956FhcrvCYgNsuMeN3YDWoW
Fx5Q+7BM1OKC7dqRmbynY3/jiy4tPZTXR5HVm+XGExnV5ByDlmXADCDICY3+/lveuGOXph6iw7nA
VE53MhE+Q2GgqXJqBFXecBfoj477XtoyyNwqrSQP+JY6/xnSPt7aHmnJ33/CG3fp0odLDdqIetb1
SXCYEIFWrzjDsFm9O/b4xlt7acWFq7g/p7YiBElWDqnzxJHW7q+PXf3FOBDd+NQ2VsVuzqwCuX8S
i3n+nrfvTlT+bwM+27004jJe4RovqUbOWPVN+dm95z8rLX4jtnhCDfuqTHqspuX76lQfWyDO+Un9
Kx6Ro7IbZTGckkX1uD3PSWvUm8eRPfmdzeqtR3L++399QzHYyGh7PTKpmBCoOcH/cXYm243yXLi+
ItYC0U/B2LHTOG01mbAqqSrRSbRCwNWflzqTfPqNOYca1CADyUjaanbzPjmc+wnVyc31WVlqX9kM
9bgAb9cA0p7oIhJa+1GSNczp0nJV9kDEoWKjbjLzdmw98uhBzKu/BYVkhCu9s+F3u/4BC3atitB4
BKCWITPJbZ4Y+h6pYdRGfJDIZnjqIAovkQ+qA8W5u97b0jcpO2I9wPlAqEZuRxOFEzktk6cYl+im
i/sVzYyFCVE1aeo4xUbVNVjEJDbDEdYYJEX3cf3n+5dvoSpY1cHjX6vstDsJv4Eox7Brifebauaz
9OmNlWog7VmngqDP6/0tfYxi88jqgTClVXYn6UMMXg5WFWrFmjzEUuPzivhiGsg1jScfupcnQArh
B4cLclfkqwIFS7uJqpomIIstHTcVJ4TmEE3Afo6A+Ms8WCIB4owZ7BvyR29cjx94s/GJqQqpWY0w
kc9H4AL0ii5gHmRlkIzB9tenYx72C48QlbQKz5vPtXjAJ03yAdxVeO/BOQpqt77H210LjNUq2YXn
zj+huC9zA8SGKKiN75g1ugAIrCHxICLW10fd6cIBr0N31H5e/6qldaDchRzE/HWtMrqTlY5vNSpw
dt0IDsu2xhWDRwg9dc2UixOIFbgtiOajMFF9cb3xhd1ElUmjuhNrSHUXp9zVviEWiWz21qDhEK9W
rV6cB11XVRJKVFG0viDaB4AGdmgLI9R69uzbJRLarQk1RAnkhZCFtmW00J0yFRQ1Awm0uvTPGCVZ
8E79st1tihtoW5kJ6EUVTg4n5ifyWh9kNbTh1mnWdVUwQfcsj6R2iceSWek7mH2Lyp98Tdj94gpF
68orE5lRhkb83vxE8nkdtIjCB16x6Y2PxpU9FunB49gj5v054Qng7mbWtx8h+N2mW1ho6EDZZ4Xj
aC7AbvqnNxrmEQne8Q3KfJItFxC0rlyhLBuCidC2Yn+9xK9C1IqZoWts2k7R+DwhX7ehDAXuo9Xo
n7wtu1+FY1QPyBxdcx4Y87L+n/0UzSuXp6FPrAkC9/lf3+vAEvbvnazud5BU0YJCY2nQV/G9PTT3
oqY1MjDs97rfpFGIrsl/v8xB6rAuR8/5oHCdRyxD4WYq+k3CUWhdsWOrKTilfW99aGVmhXrNsTMV
dAsjEI0rhkzAfYAqXmV9eF2NyP80aIHepFsk/XSQTv87LsSGG080Jf075g7yT9hYkO9m0SUrF/4F
S1alE5CYN47x1Ph/NGTDI3/ARtp8kn5ePw6WGlcsGWkzSPqGL+0jQY0gApNdGbIaybTXW79498PI
KGY8oWYOoicT+fgndsg9949joFYc9Vo/iUCYa4JsWoz8sCCRw6bXBfpUjLsqLbvtHTJ8VpaNRCFG
p/rYQP3t4/onLZxujmLelStRZahrzp/e0u5T4Hmg4H/kUt5ngIAiVfrEEvZ4vauLVyd8iWLqtVcJ
O0NVyie4t+9NBxIQ7yK9sp79vI/Gek1E/uKNAN0oZu0C9zdJybpPv859ZAPkw4FOeGb+v7DklvpQ
jFuz9bSBlOOAkgkeNIIElL2Tcdth4SjG7YgkpRVKOSOjOqUo3SCltu1uoSopINdY2ii8Rsv52WhQ
T/Dt+swuWJ2qoYDSAMOgHtpt7FgGZdH9ApLOXvnRs3FdOCFUDYVREl/0/ThEmnMzymjo06BpvpVy
246hKigIljYDMVCGJ2h1RBT6g9buyjv0n9Pn0k9XbBeK9RA4sFB66AZA20V+0O3aCHioEA/Snber
ogdnl+xeP63ACCHvshsiGjaBDL6VKzeDpbFTrLsZUW1LJMYuLyEcjrxa91vivKZiTcJtwQ5sxaSb
xJtAo8HgofrnXAh+QvbKd8KT79fX1dLPV0y5KGjdZ9CIiXzB06CIUVtUdA/c5LuJszU/8NLiVWw5
aRkOfR2TNOi8gG4hqYImtf5c/4KlxhVbhq6Ln3rOhImlSAxwEbAicuUcXRh7VVZB03jrO1zMe1Al
dsg0LZ5KKcgNSnvNFeWVhfFXo7VJE+cd6gUH1FV/8uShrO5RLhJYfGV1LgyOGq6F3A1106qFeQwj
Ugvp8IeMNN5dH/ml4Zm/6cu9lQvhtS3D2jGQ6+OkfWCiD/jMouvNL/32udsvzRMByrdD0bxWv5b9
d4u8XW/3sg68rltzh18atjIBEU0XJiW/8Vc9Mm5JFhTfLRaSXXHPQ7py7i/9fsVytZ6PVmvjBHOz
KuwFR2bI2tAsjbxitX2Tl87E8QUDe4N4B6gDH4337frwLP1sxVih5l6lrt0PkVXV/V8Petk8tDMu
N8VLMfqKvZqC5PogyyFCblnA/L829DTjrA42/Xo1GovUIrsrbCwa7h6pKMEQer7e8NIzypyvd19W
TdOgwA0xTFgqbtMf9v3jEHaHl3xf7oS7cg4vDL0ahW2RwFS4A4aGe1kAtDbyQzfaqhqAnShqIcXI
YUwoBpbHVFZIXkw2/m7FUlG4i3xad248Q8nNu7Px4qBilBppg/dMsXsl7k0yPvvayq542Wuqo1jj
v3OJylm/KhPYD9jmYSrYc24Mr31rHz0AWIxc7CdhvhjtFLbaGn9lYaNXcT7cMmmKclWYVfa9N1C8
kkdZ6iCFeNtuYypmO+EdaVJZYLdJUKN/22QrULmFJ4WpmGuJ5DIOiQhAEcf0j2T2M2obo0IbH6w8
PgqPbJF+0wHY+++MjBVK3WfVj4h0d+lwKtJt56saLBz9GtWFLhsi3XIjUrkhottN0Lf8BWW8ctum
o7J7fAMxVIkirCgb/bc50oY1VfMV41parGrAkEOZBX4UbDxOGwddXKGYmgUoQQtMqzpqlnfq3CJq
BjesE2PlgxYmXY0YaiZPkWCJD3JpgXIGI4CiQpp4kPo7S/fp+oa6cIapHB+jTyqkQMMgBikDiHke
bQeSCilbeRks7KUqvML3jCpjcO5G46ih+BE5lfoafWfpl5P/rlUkjyGnq8Av97o7Sz5Bx6daI+8t
7BJqnNBBRWpctGjaTEk0dU0IDQ3I2+S7hPBt5ztRDDpBlrZdGVhOHsfZ+1dukkDUdTUkqHPGbSi6
4B7u5igvj1/cYhMbC00rR+/gNYAqmdgc3CIOB60PTRRDXl+FC8tEJSmhasvxhItlUhXvRvM82Cvb
5lK78wR/uS3M5SBDNy8/3a4jVO3utHxTsAejoZy2AmpiDYsxgYZIDyAkItF0TSNzYfmpgb3BGlvk
zWCgUUO4tyo4Gtpflp6EY7sWe1mwHTW4V1spIyZUXyJu/qns97x4r9xtTh01mtf0GXBp9TzkWgyJ
xno30DXW8dLl79/fv0wnlzmzYg0bIlLgdxX/BommfcWdkNvYV+4LDfLtXrWb6lvpV7ttK1Ox04Ea
HtNGTLOtIWneRBVutxbRW1icakQvNkyECT2YKiq60+apcaNNP1lNkJIWAO3ehHZ9zUQhfj377La1
PB9UX8YfZCyULxDsi1V7Uwx3SKTY1q5ipjZUAVgPdQx4bx6I2KXO87Z2FRvNIeQJVLkro1q/SXss
9v31dpfervo8pV8GQmJ9kYyi4fHEHsQhvf9jPNnhSXsEwGrl8F/YBFQiDRGePlkebpLO8A79kQj5
SoHr3g6uveJWWVp+yvlpIpefQHMKwjMmCs5HP3STtZAQmdu44A/UlWtwAWGJFip2GJ8QFTVhsoMU
1H2yh4bb63i+Mw9mGCbByw3KKq3nW/r9+qwsfZBiqnYjetd1MWJFe3Tl3eBt2NFsH//+O9kA0LHa
z7GjoSbuiK3gFKOg5f//J89NK0fq7EouOiuWkVm4KOCRO9dZe11dWj9z04qtNjDVFoLvMkIF5b3H
3O88iyMkeYeIqa1tyJeOkbkPxW7NurQtAVGraISSBopR7yGkFZJqzal7aULn5hXzlU2eQLQYx+oI
AUEIhbR5JGlZ7raN/dzrFxt2ihgRFBMDBM0piirPyX7Z1rDyrGWyblpJJkyqzwPPvWHYgq+3PM+d
albzgCgmK6bUE1WJloeuObWonISn4m3ASxBeuk97Qk7I9X6MpcWj2K9fVGZeQNIwcp6qfX6i7+5D
Hxy0N/NU7rOT91ze3tiv1/tammTFavvcNauGo6uaRRVqKda2t4W1qRJpODRtPK2B5pNEfTLkMsMs
+dGB/3f9Vy+1rhguWI5uBn06uM/s5zT/rNNnnf3Y1rRiuJPTerpRoOneR6Za/ctC9bvYQmrDCvIU
i9V441fcx16mWTzqIbCZjSL0ki3Pvbl5xWI7w8xZ3eBcrIT34JosMnt3ZcQX1omnmCuTyBPLYuw1
ZIBAYGUFyBZdMat/L5gLduUpFosq2dSmGkal+SHD+D2/6W4Ag4j8cHp4ZHfszg6f3ONv9nF9gv+9
xS51p5jxABEqrs+vHf0emkKPBBIVjzqUHffQEPj4Gz/w++peO2b37i7+tQa6WLBoNdtKUA26NlDy
inzsHUEGqHtQ2BXURuZHgGDDzfVvm9f/pU9TrLnyY4lactACCu+N1nfMQzV9/RQbb6k82PWaF29p
f1JTsDS/1N12hNIgRYW4bU9HCAEcyAQVXMi4+R45VzD42u+fzGS4g+4CaLZQVOJlyDmJnHw6D6MW
Xf/ihYFV87VKA4JhWoyfQsRbRiE1/Uj1xzrdkP8Cg1ITtoCdyXA1qGUEdEXkO3KPp/LKVC398Pnv
X86/LitS1CdKXBAgirCrNXPHcvYkq9PgQNH6+uAsbJNqwpaAZosGtVbMk+bcoSC7DsqY3eoZ3fBw
mIdH2RRQg+1qhcRe6XlQlDjYdIO/cm5X3RBagicsdMOiPtmR9KakvzJIg9WHbaOi2L+JQtcSKsMy
iq0Y9dnVWZZkD77lSvMLNqgmZKFav/ViCMJEfR8aBqIXdzb0F532Fgpbjly5FC9cRdTErH4izJiy
eeSz7pFU3etUW4emNO8B5rwpa2O3aajUFK2qaEHrQsA0SsZb5t6l0z7NVkxrYW2q6Vk51NMg+TNg
0/fsImAIgO3dsQbBy8mL/fVfv3BmqVQbXAJHvYcGXASlB9e8h4jv9XaXfrpiulXGUes9320G63n0
v8n6vtZWLGqp6fnvX3YFs7C6AsQoGbXtnWYei/ix2OIZglGpGVio0WqhgoJfPQ47X7trt0TX53YV
Y00HQBOteZSJaQVO/Ok6G7yHc8OKnRZeaUPYAg3bqQaV6w5PkI23GUe5YDPozcp+QNPWGBXmWS82
+Nvnn6ycv6jrywzQC3ABo2xveMZpQsnB9UW3YPFqThV22djS/AROGvKUTUco2WjeT1e+GWLNC7yw
9tTsqq50UYIscXngevnDSqeHtoz/inzYNp1qfpVlx7M14gNIHIeJE6MMuQm2jY1ikCzPIQ1ZVHiY
oT4byE4r6GoSpL14ANt+N1rOWhhqbvDC/cpWzBN6txlYyDk6ysg+LcaD47wZ6RSKtZjTwpZlz3//
Yv8lUCB56mBhgrT8DTgGDpXd62O0NLuKmca6wVytwZlqlO5vqLxRiHpDcW0wRPF2vYelwVHs1ek1
C0I56GGCiEeksULcaEjM3zmU0ygZmLO/3s/SGCnGS8as5XWOi7NBQki6+WskxoWD21aN10CmvAV1
byjtQ+osDVIadrY8lKQOoMr52Gcf13//giWrCVVdXvlpmmCcXDY+2Fp8T90KwvP+I9R0b1DoutLN
wjCpSVWW6bOmNgT8ILX/jsxzSFN7Xrpys1xqfP62r+u0JlD7tWHMvZGE0CEOumlln1tYp6r2RTyk
A3UHp48qMzAzY+f3PxuIHV4f+qWfrdhvBR2cmAz42WUyQGYwD+DM2dby3OOXAemFDfCPNe9u/LYV
N82wMtCXUsFxoliK2ZaMVH1RgZ9AOMR6p7sErrgMScZC1LuCvBTGUzHoK6OzYMAW+e83GE1nSi/G
N9iuhC4eOF/5qw8B97X0m3/BuQvbp6pxUTTM95NuHv5vH23oPT6Pjwf3/g7iTMGLhmzwle9YWkKK
IYOrrA8mZjhCcTdpv0kC/dEtsiaYDzW1qirsMjZTtJ3rRzqckrWX+8LKVBOrjME07WJCu23zCaBS
0Ddb2NDzL1ZMFfpBGtxlDG9YBmUpd4BuVLmyE19aMA5B+c9/F4xVdKhTKP38kUDx4xUQmhk4kr9C
+7p8k27/dt20Lud+oBtlXc5EJuCOUu2zqwqQt1pI2zZD94LbYRMkJh9D3RMtQuIIovg+mBidv1YU
e2klzR+oHDVy7EFigm7oY8lzexbF9pFFgYLfCkTmlcW6NIbKYmWJ1+UacxMo0DnPRld4YTWUCBVA
qW6fQndxUzeWGkXxW0jNcokxxCUA0mSEoF55rpxLUYpbUraW+X/5ayw1ouIM0DtMSDncNr3IoBhV
3qEKHg/tgUbMslb2xEsHqEMsNbZSeA6XpZHEn5Mf3/gQzwo6aYZF0z34PsuD3OcrfojL02+pARbZ
QHUUafXJmdS170Wy1Kr87NWpzJ8g7Z0C/nV9hV8y/vmD5v6/HB5tl1DJml7e5pM3hFVMASzS9e/b
GldOpsFom97W0vxjGkvojhOIMj/YpfB+b2te3QOqwWJuTNK3MUnG6uT5khiRgPbtlqA3sdRAgt05
ngdml/nLwHPkXDlQh73roCS+9nxdWLEq3Z6ORQaxxphB6ND3Qw3QuJCXKfB0KIutsbutrNmFpeQp
u3Csd07baJ19zqFYHwJKYgdlR+tD4emH6xOx9CHz378sIlyaIGXrc/7LbQoHrgnIGbYOZMazynjP
K6RPXO9mYa2qMQbkb1Kn6RL7DPyAnwd61UKjNtMTe8UvujRQynJFoUciWzflv2jsPHddbO0h3bev
RGusjNNSB8qCFaPBu9IorDNUyp8lKkVDKAxmETRKxYpz7tJDAuasVnInvj9ScJP4L55k8jnT89+m
UUBqGIwvfqDNaEWt24w7WrJhxZk2ryL1YjX3qJxTbPD0QsqJfXiN89xS/e9oTjLMc+8+Bc8zEKB3
bFzH6nHFJmBdso6cpQddRgm5ygAhRGB4q+Ht+gJb+BY1uNCMwHJCzoh9cB84OJ1DvXUArRCi/Mhm
anssZHMAUvN6ZwurWQ0fgA7FU2m69qkFGKUJaQWtg3CyptUY/VIH81d+sUo5+LQRg0g+DJ8/D6BS
79wM9fDbfr1i8kAwGBI5tvQjGTotGKbMPGsVYOHbWp8N6MtPtwoOrBId9DOxqhbatFmatG9ZB9We
baauhg8oG9M6cYX2yy4IwZlBZIh0rxyneb/ic1qwdTWQQGJRcocQ91zqIKlDYXnwzb1TUrjiB560
aw7hpUkm/x0pUTDQ04QYzrToOTuJwWgMWDu8H8dtU6HYtzNAo3PoxXieBRVIBhZtBgzX/nrjS4Ok
mDRq4PWedIz836MJVWo3aScgVM6NEW/ATX2ogYS2y5K0qkbrDAwDFL+L+GetG99RxZmt7OoLU6CG
E6idaaJpcgAc4HdqbuoeWrAh9L0BINj2BYoh5wYi1D6wQ+dcIvoN2quE6r8uEdaEzP/1Li7GVbGN
q3XfKdJcIfzfY7ly5tJzOwC59k24NpePg2cO0Nkdgdpij6xFouU9g+Qx/y6rxLG90AE1jCFF1TPc
Hz54uP2Hjsv4wHe9bifpd+YRiLUGhteOZE1fcGnIlf0hHfCwTOD7P1t6gVJTAnZBnzZWdH0wllqf
//5l9wHmtkaFis5+GZa4Y4kPTWKCIuVtjSt3AEb0oYjhvz3rQIntJOvBJuIAxK496pZ+vLIhAJdI
7CE3rLOo5AOklci9nUu6IcgwrxJlM9CQh1yOY8N+JWnKwmom3wZ+3EFH/vrgLOwH/xPEYJpJUuLr
ZzoOPrmzUkGKPfTo/ZQHldaCznC9n0uuLXyHGtFIqStQCsTIqU0g6Ak87b3n2nc5KN54ZIOAA/y4
iz807dpTZeHD1ACHN/kmkE2jPMdNj/evqx9QlK0dDaQzr2ylC/OuxjhA9uvtvNLl2TIhHetMtrEb
POf1+ngt/XzltAeJHfLXssbNW5Zc6gHNTKMVQKS0AOiYellXa0HIeee/cJ1Uwxw807G3jOP4mQ/Q
6+KBYaYQCwB8Ps4y/xbaF2n+LE0AxqsddA98cR7LEumOYQmEtvFYxjgP5Q5aRhmYwM3UxuBrtHrv
37u0FCgStyorrQ4oWHaNpz4zNeulwRlEzjpiRBCbSyegsouAUqc8j5pZz2yvHG8CGQDuy0HQBFg5
++AciAoKIMiZOQ1JwZrEkAeTgQotYN/AAH0fEEcRU4i3YzsNAWAVpX+wzX50X/pap+19NXFTz0Lb
z1j1BG4IMx7SOK2LvZnGpP7r+YbIfnkmAUszjqH09lvWqV9Ejgala/8ntbUBYC68UlDVdoDmqeX4
Rx1pwqjduj7fS/ah7IAlwT20osn0Wcg+n8G/r6zuoV+nGwfXRHKawbPfNI07wIhqfWUBLzxd1EL7
NvEcx/TsCR4PsOmPOfEg02FVvfMOzOFk9zvbdUq/iTxQADh8L05t7q5/7ZLpKFumbCtGnZo6p3Tk
070EHOBIpL0W21myHWXPTImTSJ3hu8rC9o6sT6YHq2vN42BrdC0KeTktHRuacpEaq3Z0oWpDTnqW
3pCyRWKZBLot7p8sxz62PfukjneTm/3b6EDdq7GfoTW75qok9vwtF6xWjSuV7lQWFIkz76k+efEp
AaC2fQW3JtGKyLM0aR/qti3A2mLSqW9jrwCmobBz7kH9aIjHRxu8wObOzxuQCbQ+Rp0dcbALIH7H
oG8uB5PRN9K603iiDYW6rCO4m94yHcJ+LsihLB3B8IEyer4rO1Dk39KRgYfLOiDmUMsPLMCnT6Ed
f2qSFq5+Z0B+BrBije9qe124FEENOF+w3GJpgs+VC4LfMQ3clmaU5bRnf3XBmwxokxI8+BsCaAB/
inNP754lWE3yPnd6PCNqMKvGj9zAefgwddpUvwGq1Ew/ajIZ471XtBX/06YEu04I1qa0baBREw7i
HxLyuXYeG49oLwlBIeazWTsUWUJdlptPJVjQFmBAHXkBTVtmwHF1iKE6OiPGK2R40vRbouWtcefL
IvHfKqmB7SYAVwQlSTRpfLCdcYJUkAFAoXd08H99MPvEdHaV549ehMxQ0SCDSoPirY8rTxNyUYjs
wdUJtEQFfN3DjrWGdqStNuZ/nIqAt+OUcSvOIN/55l1J9N7bgzBl1gcOtiq964GQsqsgN4ll3Ayk
9DUkHpp2+8GHwqoAHoJ7qI167G3eMauzfLynvdvzO+iH5SxwTNnFBwG6TPkXBSK9l6JoV/bNAezd
/LHhUFW4Exq4M2AQ4sath50LLokJkh3j8QcHNNN+0js5gZcTF2nm7aHFl7tBx7zYaqMqHqxyAo7J
7fNX17JN+wkBNEa9kPfZ2D/2ie3CTwZ5dyA8ds6Uxvyz7hleJcB4WDPbHWljf0Z7IPRJ2pltnoD3
yj6wjsBW7QR19XMfp87U7bE6e7P9CXk9bn3PEpZNhxRwSxmOcdtBtroq/QoRNFoS67UrfSPemWNR
A4tR1HEe9cAh6wdPtkZ5BL0WnIa29+uqhV+ia+4mog0GCuGLAqypkEOxsz41I4nPg+AtdLgS2ten
zAEyYR8Lo4zDRs/HF9Mee+8HmKdOt3MGCuZVAold5wZOTdgcKyE4/p26DmggXKOM7jwKKCaqZ7rO
vJEtL9q9Y5YQQglKvBYikHJBg6xNwH/D3HGr7AixZ8B//c4E0KbNfC5uQQavmoODtF0S2cbo1bdF
k1avDp2pVDNe6bPFYS2f4DhMUhZMgJljQXW9cE4DzV1xAndP6iBX6rPalSCTzw8uq5zqvgTRiAK3
7tYEIE4yaHZ9C0urZYhVV5HneDRL+eQajomMV4v7An6KFPA7gOwTS3/zkKqPvwgNrIoBirm9r2FI
KhLvDa45v4q474t71yZx9Zbble0DdSN88VCyoiteNGLhRGdWmrFzUfUlecC9fvJfan3g2SGDU715
B+irAvC4B6JM/i1MUiSvDEKz00mXgKwHqesVNjJjwZWLKAaY7JICuMMDOMLU2QHCUSIuY4LVEsGk
nPSkQ6NBC1vUQ3gHakkKeT2DO+BOTcUcMoV4YPPXz6tOOw06SBhIlE41N4HscyWTE+gspvYoXCvr
bniZ8SrdwxecND8dDQz2V83rU+Q4NQQ0rcLsf0ysceM0kADnxCCxctHuDENPhh9oTaB820JFbO7t
+4TiFbbz4wlYuU1HsZo5IN14MAlNmjObJGJtSEXJyxA18Pnfbe0rT+nasTXOOl17RYVY092yAtzV
EEhq8EO3daDclKnhQP8L3LSz3TojokOMZ+SktVm8Jj3yr1Lz0lk73zO+vE6BlS6A8fOQTMuzJiAj
dm2a0u+pjlXjl3etSG4sC9Xp2FYFgN/u79QUN0lW3mq2tzJLC1ea/xFwiXO9xkE/nC0DDol/SoZj
BknSTgBCt20clWdyLUjaak4ynUVK/Tfs614BxEsOquv19uf5uDSKyp0Phz5Y2SLrz84Ax6jIk3bX
goq6Y7qoj0Pev1zvZuEiraYd6LZmZBaK6m89A0q9lj+8ART+WLfJ7/k+Ri0KD6d44AT3lOsdLk2N
chEsQShwMng2z3lVe5HjYs8gnRyjjEFl/noXC0On5iGkZOIEmZf9GQqNeugye5d2hdhnJhLwdW3N
2z9b5IUJUrMSWG0APJSUw6vFvT4PBCTIgWPXvYPMG/pEC/f34LqP179o4QGg5ilY4N4OSZ2Ls9d3
ZQ0tJdsis/F6urlW77ewEFT9F4avME2gzE66np6hfRd6pXVr5YjqiwRS/TyG8QAY1eCmfv2bFhaC
qWwTZTf5fQs69Llu4iwqoWARgJSYB9ngrziDFpIjLFUeBkWGLK4gfnHrMDw4RAbW1Ujrk1Owek8T
+47YKNauxxK6Zon3CCnEtQr8pcFUNofcRGF2AWLKA65vPtubGmYL4hgar6ybtoSc5Bnb+zDhDUkt
/zjEBNizykIKoreyeywtGGX3kHZRanHeFNDDN2R+iE2gPY9m4hZr4ZXFsVVejQzXT567g3GChFU0
pvJBuN6jQNqh9Oy7f+85AdGvwWChS7K1AOvSuCqbB7yG/aSVenFLsUhZ24AaaMd6CHYuUMHMfrUm
7z7z0Z3Pk9/Xl+mCmau6M2nlZ6Ib55F0DbzhegNvYoYTxQ6czDbezXJCjqvWU4BQr3e4MHWqIE1J
Y82oKfKjUQKgpyFNdOCSDZ4igWhbB8oVI3W1voCHQrwKeJE1CLRWDtxOBtE2tq/cMHJSUvimxwmG
jd8cN56xwwtuLQt4YQmoyjO1A5nvPHbGMzIrkLIY1ATe9ZteuI4P8F3RW8Mxjnnm24EuZWP/SHlV
QK4yEzM28foALuxcqjCNlxWjLXO3P8t20iMQ2+yd10Bb2PDJWgXwUhfKBiJ1c9Ih7CjhZwZlGc/x
DGkjcB7YoE/8dn03rv5e/5al5a1sFJDHNCxhMHGOB89707WuuPNY7IE0DpowfBTFreGCEr2tM2XP
AN0XhQUgDtyKyi/CWb0/xbWvrlkWQjTqsS+tlY6Whk/ZJ2hdmBx41P486/YjzOmHKP5DsT8STVbW
wNL+p6rZ5LnpGlWX6idrfilTr/8xYq8DPRW4FnoD5OINyM0zEt2/N2K+4n1e2BtUnRsrZvBcQZ7+
HCNBYwzzScvNMIHA6LTSgXf5UqOq3bBWaEnpGfltO0c0dAsvUszQiPcU4kwImCXOXWWWYn99PSx9
jrJTsGrqdauv01tEy4Dpzssc+HO7b9yf19uf27lwRVOFcGTtZL1bp90ZjMwJb3RfxK5HgD+w4ViQ
hMRpv+feRPlalPLiB0FvXDHbwpTI8vczcA+x0Eirs1DzTHd3/WuWGldM1WNWSVHFDOaBZ+mAw6TI
/kDewZa0dQe/XTHOWieJYZEUwKSyrAO4HqCqLKd8449XLNLqnDqHKvi4FyC1D013QEL/8fq4XDR2
6LDPJ8WX92YMeBTY1GDYgILlugGcfajM6YudS9O1R8vC0Ku6NZoBz4ed69Oe03o3WXhUxHLl1y81
rZzGApWtVQV31J6Z+X4Y2uNYd9H1gbm4/DEwqnmZXYwQxTTtzXI4aNMdPNyRgFnzfuNvn2fky8iX
aU4aCR713nbafWq4B9Bnt1wi8Nvn4frStJU6eQZ37bTPYrFn5KfvlCtb3IJUk6tmZiOfI6Ee3AP7
Idv7EfIVArAaTtDT3Gl2uFbCvLQoFWO1Y64Zvi6mfex3z7bUnuHGxTug+bltahVj9b2Yt5rWTHt9
KA+DLg94HJ4goxzkDVsZp6UvUCy26gYCZ2Q57RH1snYaKwmyr0Ga5rnlr0zyxcsHIAeK5dYF8606
8dFFiZsinJUpJBSKOGpNr40SYb8bZCOuwVGzr0nXgFpiY6326RghReUowbTfMhmOmnMNrHkZA90z
gXYr3Wga4uJQuYkWkEaLg4HG5Yo9X94qHDXlGgxDPTXGCXvo9IZIWeSDknz9C+YB/5+DEhOhGLJV
gtLsFBZPgnKi2W1JSvEzBbow9HlJzzQe/yI4DY98op+Twsy33NLQq2LjZYqUPz3R0KvOYrpLG+Ps
xA2PJmONrbW0wJTzuPNG3S/cftxD5hq4aDq/RICX1F1Ir1jPCSojro/f0swo1h4nPU1iixp7MNar
oKV0OvQZqra3ta4Ye5dbBW1ZgdNn6H+OnfzutC/XW758Qji+YuOGaFiWaDZmwC7LH7Xm7kEh/+En
5iuQEyt5hgt9qEnqtei8XsuscZ81NERC2F6vtMC3xu/cTw/XP2Nh+NU8dc/PpMHqZNqXMT0ArfuE
HOwVm7u8CzpqbrrOOgRbqYMVRN8Kvdtl+gmB3W0/WzmfSTVmE5L/cHEpeVkfEHseI3hrVlbNxau8
7qjJ6ITbOevBjTlAZ+6GZu4zbrs3pOlesi49m8I6ZZXcXf+QpSlWDNn1wUhDHGtEdkgeBzWTRzkZ
USL9qCD23+t9LM2xYsqOyZMGLY77vCvTzyyrGxKMuDptuso4al46MgQzWyaNvi+t6RcyJqfDhIq/
lUW0sA2pKeh+U9i2N7rjHqFQY8c0K3tGoe7PLodXMtUQgyMVHEzbxkkxaYuxWKuBo9/HXaPpc8jU
S0/T/+Hsynrctrn2LxJAkVqoW9vjWZzE2SZpciOkbSpRlETtFPXrv0cpPmDKDK0XuinaKSCayyEP
D58lK4duY105IsLGoEeggZQoePtnwTP/Sa3FPd5l4g4CrNXGtuSYaxt5LsOKFdEMlBgfoM1L5obf
T0pvJYCur6+z9CK1FMC5Kb46w6YwtroD0GL+waI6/LJr/G2bMVlPpsdbcAlepebeW57OJZIaqIjf
/rxr9Ne/v/zxMN1IUPJcLULhhNc2KVgTSewfplXnZ18TVjSb3JsbEwfkLIP52bDoM8wIP9Xtlt+6
a/jtQAYRPm9Zv7rHw081QipmAGwY+ngjG3N93zqLx6gyDPcRnGlRr3X71KeSQoh88WP1/vYAuVqw
zuPIzPHc45p5TtlSnkw/lY9LBO/q2193bKa2fI1eRlrpccLX2/hzj6P//G+MtRnAhuD77NvwbNS5
LoCJbgqNWZbkR4tyebLASPN2FxwDZAPONeUJrvhYpNJDoUL5qCfCgXTe+LojBGzpmp4DDKOrCl8v
YS2b+fJzliPh6hqg5/f9/nVqXgTZ0no5gJPCPy+N3x+msvTuOsryffFlu4m1surGNIpwd9M49SkH
qiSg64XHwC98XwfWiXnRAdGDkAL3OHJescqPAVg1P8KOqn12Drj//ffzCnxsWC94/EITaPwosH7b
g9+zZF982eI2kMkYdFOUCcQCEv8H3p+z+X/5vGv9WOFLPBhZhnkRXwJfR+PTQMDoOBcjcO/nwaeD
twFRdQWBdRCPkRQyCXV8GUlDxzONFfBuPSg3327PsaMbNkQcJS4aUKABLxJcvXSKy2OlRHvugrbZ
yNxdLayZ5YtVRIYpSY0EfvYXXpPXmQAdUESPrOr2NmGdxa0HMeE4zDke9LL8YZzD+BAyPt4tQUU2
gtmxn9rmYtXQLbVuWPNgfBi2F/Bzk92f0xJc5mIr1XZMtY0J15LnZTpLfalkQT8FUQy3mrLZaT+I
t/3/zkMkaQzxfMEvAq9MJ3iLfgzLLNq4O7km2YplCmvzrK8JO6el+mJg1fxIx/HdXIt4g3/pGhzr
PNZzVLVVHehLCqzJiZcoylKspbvbUeCaXSuYpSf07M8+O49B8xR52EtbvzoFDX87SLUlE+EaIyuU
iVomMAk5TpyowKtIWoVfuqmj72oIB2wcao5RsgHKPUBTQyJGdg5I8/7XcdzqLX61o7pjY9bEEKhx
AlD+Yopx/MS9jFzGmZ/JesshfiQe9dTzt7qYPmzzSRzzYvuK6dI0CikGPfOVMC6qkeKNeSZn3dX5
fRiDdLtz4KyzOhpQ/fRKzs5aqr8kYIYnMLC3CpSuWVkXxIsdkKssGAZI+VxIDrWmj30cB1l2YJI1
dCP8XC2sf3/RgoihoZvmcr4E0wi/epM2EWgZpos2TiHH0rU1cvoQyOJO6uW+h8XJea3wcJqrc4N/
uR2Argas8CaJlJMO0/giZ5WdDUWCGhjVQkav2XomdDVhxThNeqjvxIqdST62D7/AHqWJkZxVZqMS
6ZoFK8DHpIRZERTJLwH3MLWofCbkUvplV/+za5RsSBrU3eYi4RO2KYYnqj7FbQF4BHXJu5bsm2kb
j5YFoe9Xc8twWhcKJExZwWrL/5rjNLrb1wnrsKY5yOykx80k4wGqweDgIDHzshBaH1Acibd0UhyT
YSPRVBMXQNkjsYE23fgNJvLto98X8499nVgX2YuAM3DK7ArsGZeWN280xF4+mK4LDwuAtl/2tWCF
tIpR0ak6Hl/SIvreT355lypY2C0MIvq3W1j3tlfK9b+5kwVjFHQddlMCdyFRISlQ+XSOS/0hn+nX
2224ZsGKa6GLRGRFyS9wWEsf9NJ7l3jheiMpWJfMaz2wQtr3Bpng0oMeRE13AKq9P1LYCJ/qnuEZ
jtcJsBrdsrFuXV2xojuIwBNp82q+CCHn4kg0DLtPIdLmLSEyRwM2RiydZN2tKhMXKbqwOXI8nl+K
tNzEAjs2QBsSFoDBA+5k9m+qr3B2v/WX8HuyNMXG+4+rA1ZkK0hIxaRaL7wB/ZHxxb+mJEzf315J
rl+/ruIXEYeHT1z+Y5RLuKnepKNn7mTCYAXIm3JnC1ZMZ8ng8SyOyZl1wJUHYtYnVA4/pRl0om73
wTVA699f9AFY6DSgURacRxN+r8Icuv1TzTfWp2uArBQ8guCygSVJfMngfMShLpcpUDyXAvz8blyG
cGcfrIhul5mHE1/WyiS2wOMveauuxKVu3xBZIW3aEa7Zbawvhiug7zQdWlAvpgHt7WvACmM8fFUi
qLrwHjQjMdxVtaeqvxIwvKMt0IFjX7UxXYAi5dzA+fWSlkN4knX0xizR+154/OAVyb5YszFcKUui
ZOpmDAuevstjn6A6BsnX7nR7lByLyUZwydlDMUyu9ee2MeZg+tnAsF5iw1NDuDETrjasiM6CuUBN
LNWXX4CbtDXlqY9N+eC1gIvf7oZrKtamXwScGoyZ2hQqsmbwr6IrP/ZqPKqWXXjcbS0oVzesoB6z
bIhknE6XXsr4lA1ef6coeEaT12814dg3bECYbpQng7gnl6yKym9BG/jTwQu9IN+Ybdf3rZhWk6hK
5KkxiGUwijiYepjFdRkJMHW358FxUNuoMJKNQ0C6BjfGvuwPQOlDbJ7l6qGN2HhXgDT20BBgH283
thaWXskKfmEtX056wb0CVn7k0kacfeSwfzyODCJ8JIXycrbiyZVX1EfmDztryTZ2TKWA8EIvArcX
OfTvydhxtAOzmh5s2y32sWOObPDYiGddcGy88DLmvDyC5p+eBjnFG9uJY4KIdXRLSBeroUiiC2kD
9dzy6dMKenwAz0s8mgTUhnwCbeP2/DgCxgaUAegML3XkaRcye518jmqaRA9p7wMohA2S92SjT64R
s4IfDGRYQINYf8l6qF8YXfdg/8ZbfHfX19e/v1hl0K3UeuBedDEy+g4eY/TUVXhh3DdE1lkOcdV8
1lxFF82gAYa7dneQdCDniW2SIFy/34p5DbGgMpwWAkbC+sI7huBiHOKg2+qC6/vWQR7Mi7/gFIwu
Avevg0gq77Fj2c5MilinOPWWKl98X18UaO/hxxlqZuU7PoDWtLFjvb5Ioer63+mFgU0xsG4MzyBv
gyhSqOlBJwIqMyXdAi69PkKhjSWLUNNMSVZGF+pRsLFaSYw4FT7nuwrvoQ0o6/MxM6aS5BLJqXio
5hllRkjNFG8naFBsFTVdnbAO8TFSMbZZEV2UEQm0abFfxFPT3N2OA9fXrRA2hTd4ed9HF/iN6Z9g
+EG5JkkTsqtgE9rQsTScWFRl3nQRSQ/QptJA25nNorJrCVlBvEzawEYxY+daNeTQx15+pIZ9z4Zh
Pt8eHlcLVgzz0M+jAv6gl0Dn8hRRL7xP1xOVVYzveuANEyuM25pWJK5AHD2MUf8WEiITQF5iy5jK
1QErjCFA0WQ12PUXAd7IKZ26/tmAnHCnUTLYOG0cS8gGjplwnKIlleEllf696heGO3sX7rqthDZk
LGi7oSqJ0JcevujtAZqvxXgs2qncqMa5frx1LCMnKkdRLRj9XoVP8LdajiGDiN/t5eP6uhW7JJkZ
B5cwvEDboD9UqG/cMdipbpxhrq9bsQtQoJ82Ew9hTRV7b00C8geH5Me+n742+uL0FWVH2AzZBnBm
gEkjpi/fTLGePtz+umNZcityM6grQM2jXhf9aNQRWkbZJcE7+9Gf650bpw0V41mftwqV0MuoxN9U
9v39Eplig7Pq6oAdtV2SNigl0XMgPf8A9pc6px0jKJF1++qrIbdCN6BhPSVDjLhqY/lMuVoVW6Zt
PcN1if+exYc2QKwXgeqhGxNeVNOQU9AnbyEwUn4zbPjUkTyGTFJRbWyjjpVqA8VU2kEbR5DgQmkI
Cq3QC2WPsYCG1t3t9eRqwArjqqumMa3ocqkCjSyLUh17T8zj3pZ1jasBK5JbHrBhTrvgknpx3OOs
8aHsU/bFshEQru9bsSyDHiLOGSGofYrkc2TY+DeSiDHZ2IgcyzVem30RzX4pRAhkCbksfe8f0qz6
qNoB4kj1vBEPrt9vBXQrvY6bZvAvY5VMf+gcd8BwjiF5u29+rXO4rUtIFIf+gkyrhmtE1gAse2ry
KdwS8nP9fjueDZMDNNTgFAGUhon5cBx66DXe/vWu0bciWbAIPO8+xeJBSB36AoLDfTVNH/yk9PZt
1zZMTOVQsxroEKDA0ENVCRgi39xPUc78fRH2G1YsHZgEI9m/8B61eYUC9KFmO69joY0VC8D6CHNT
BpdxAmM7nb3yjc/gpPY/XCcdk2ALk4KqHdZx6aOJPFXv02VJ7wlIlOc6zpqNVepqYv37iyhTnEay
qSQ9G+FF0OfFLjzTk5RKiD9yQWuxdzKscI5gahy04TRfOMzWsndVBCTrAaddnWxUeNZt7ZWzwUaO
ceFz2uQC9bA0+y7ClXnO4UA3NB1q3bXcUtFxsnOtjsiee5Ooa3lRQzc9pCL4OSbx+yxU93KpYfWx
GiNApqPD8+X83M1bKpqvRjukw6zdKgILKE/iESqaQbZQAcs32YbqtHQQMPp5O+ZdTVg7VgVwNCfB
CM5sO/T3WZyDNViQdE/qhw5Y21UQDyl0mmoQjMtlOWYTECJhVnUb+5Xrt9v7VQOlwXbOoqsmJv8M
jub4Lc4hO7NrZH6r5SUS6s/DhK+D3XcgLO7ulrzr9iT00JVba5YvYjCrK1CJs6y8VEkTxQfqebS5
QEiMZPuG3i7k6RH7a9AtxQUoIBQVOGmxcGWIysLt4Xl1E0EHrExDEhnLyO+n6wivK0BmgYK8GDCk
77we7h4bCdmruR8asXaqEUQDUc5B/iyhCiLb4EJ81L1MvFxLMOMBtd/FuEJD6xJ7MR0j7z0GHTkQ
1UG9u8iQNW+1Kbcwg65uWHFMVEajpFny5yri77MYp18DZCJJsmsu62+D0lvoJdekWNGsZRpGXZJA
qLXyijsa4pqoZjxw1Mk+OD9GygrpaITTWdGG85X2zRsRtX/2Zf0eSyHaF9R2QU8ArMtkKKdrgOS4
PRCwFLNHRiE8eHd74b56ZuAF1CroAa8L0NVIh6sQjXeWSfolnQdz1gZPNfV2P16fCjy0/ndFCWD8
JqjYjldBRXswS/8nhZbge5Dh2MfbHXG1sK62F2t2VaeE1mpQXIJO6PCpMGX2Z6hmtnxrFo8VG3Uf
x9mH58T/NqOY0c1EOyxe4BCONG/TQ++VYOlk3he9Pm1V0I14q2n8d50lb5Oi//N2917f3ZlNIm3z
AppAfSMurW7a9iDGEHrEMQ6ZLeGadSZ+Sx6wEKyY5ykULMmYZs9QQkjvpIf7ABRDdLj80/r0Z6vz
6rDKyO3rjbUFpJknhljK+rMMgwvHXN3FyUQ2lrRrJVhhP5I0E4XREHfLmi89NFYPlBQfUU/b9e6I
obKCXqXQN/WrIHsex6p9kqVmJ+FB0eH22Lh+vnWOj13WJH7fTtc+wendppC9MeVQ3EPxM9w3/Hbx
Dxu+N1eY2ud+jBOYcmUkfGemmT/f7oFjrdrlv2jCRRv+ocOVK958JRlZqgMEdMddcF7KbNooDAmK
MYO/8rOIyvliBKDIWc23IASOHZFbER70bJrqshjhGNH29Aud9Vy/8SlPv1KN2/0Z/wv3wdsj5Wpr
XQMvN63E9KxgZnnmEN460QLYQuoP4gTle34aGHzTb7fjmhEruEdvAOUsCDSyN/KPkvDjY1AN3zij
HAvWLgtySE9XUQX02gzrwwdvmthBQNTmaxLgWL/9+11N0P+Ok86xR8yeWJ7baDEQHAzoBcfUJ9/s
NGdiNou0L8HqLKNw/sxHDWiQlNQ3D1XQxN+GlOZ042XFodTN7PJgBn1b0jejeTYBgyjPCGMACCbM
/ZgepKFAdFcQppX3jQc30vugqxbypOZSZqfAa5R+gBw1ZI3DNIu2+FKOlWHXE7kfQJim0OMVSVh2
FCUEdj24eW3Mm+NQsUuIaZJD3AhCwZ8pU+2ZZ+GTJHhu0+nyj27SCHrdn/N237MJBdb3v6ukBxTO
rysPfTFL/NAOJJyhHDnw52YeISR+eym6umRtD+k4Tyxk6JJoATCSZfNeiA+/MtheAj5hpBxx70Ul
9nZzjpUfWztE2jU1UH2ku6beXN8JvBdAoNzrHxmojPe3m3BsQnaZMa2YAu94yC4yDvWd9PPvpEML
ZGW+Fs0m9dK10qwzP2LeOAczZDZpFeLdr4cCdLMebrc74fq6tUP0clygiJzPT9i0w6MqZPk+TL30
++2vu4bIOvFNXLdTy5G+9uOY3/ce3nRpng5gX870Q55uYkBcvbDOftPOeMyq1HTF03R3UC14WhPb
nAFHL+xyIxFNNPqceE8kqrPVQOIjBxnmPjOeOvwPIrSOCLGLjq2XggLeTvOTnqAPrBZ9hl3nAxS2
muO6acPQ4k9Pmh+3Z8YRH3YNEiiZMU9Cg9O6r+sjrkvkLqjW0lOzbJlkvn5fZXYNUnk5nZifj1ed
FPGJBOnfiYrLu7kU7IgalDwkBIamt7vjmiIr3I0ZzBCUqCPIQOjOP1Qa6lgHWk1BBxF3ODI1oEhR
yaL3t9tzLLho/fuLBMSMowd5oMi/kiFi92Mzll8HEeuNncX1dSvkAXH3pqHlUO1bZfx+ldBVs/xz
+6e7hsqO+KXz4ReUouSS1N0xrQDAbCfsJ2uyH8Mu6O52M64FZoV+ugxJtZjOhyb55D22VXTiqm5P
2sdjye0WXB2xgj7zuUdLk/rQ017Sk4ES2vHXTZLXc3hJ5nZLttaVfNikVtPC4SQeavNkovC7wGDB
ircfz3r5LCAdnnbkviUDfaA1g1ygF7wByuQACZWdSajtggSJulLWhhKoYZYf/6XTZuBv3B7EtV7x
yvXVNkCCVmhXLNyHRUir7qMSsAkdq3vRs/hgkqw6aD/9hvrleftG7ioF2NxXE7cpmuQYzsyHTkTy
NgqAph36RzCT30RgiR/BSboE4/QBIvrFvsVis2FHeGxODYTFn0yBN5cKXBhoAk/eZQAaBTYJIBDf
Hk/HsrdpsSbWAbB8hFxHFceHYNEnuo4l3D1PtxtwrHrb8EdGc6R9hQZSCiAc2luOEiyuc5zVfy1p
1Z9vN+PYvENrl+AJjhwoRv3/FjREb6QIgs+kRK4G6NGDNzPv2+2mHLtdaO0UoIzXFNg4ckVxmb2J
IpN/bKBWsjHxdN0OXlvh1jahMz40DG/yn2GM4i/qNALn2pwKCF4fhF/W7fd2xPn+MKomU3+M3RC0
H9OQaAM3DzOWpHxkZEgifgdTP+Z94vFMgnc8MtDDOGRwGyf/TLjE1bA7LXjUdcekp9lED10uVE7g
ZMAquiXC4Rio3/h6eFIp84akT6ACmr8EDJ7kQS/TLpQHZTZXz2RzmBE4Jl4pE81H3TTvK9hOnyWe
Kh92zbStGC+YDHBeChiiedP8J5gGHj2AAjVs8LccsWdz9NIFdjeqZM3VcJldSIebumgb8SZe4Bm8
qwc2IxoeG4DMRi1cK5d6zg4SfjkCssS63tiOHVNss6JJCpOAuW7oFa/znTkHIEFnn0uuVLbxYuQY
I5sCPdYsL/w0hV+YX37MVivMlWI9D3O5sT+5Glj3rReZUdZEZGFFlz5BbxuCQKt8fRWN2QEog511
xGBt+kUTqDRwFKvJcu0HCqcsrr1vdcjzrecP1xysf3/x+TbxUjH6dXjVaT7D6YLwf3wAuDZiwHHg
2txnXgCwjpfz8NoDRLjK0+NEZ4eqg0gALIo8mIx/ZthUhhEK5bfXrGtGrK1czsn8r7dlFUI+my7j
p5HE+fvE2+RzO3xQmW3YkXKvhe0T5O8VMuPqPiroUqIWDsuYEwcOX74jTSGeGjgomaMmS80fChgM
ee9gTRF9x6O+13xWHsDFf7SpbscvfZ3U+g+B56f2Lav0wnYBRCkLrLPALOmEp6EgfccIrL6/Lp2J
oFesPJhG/dUsdOC7wBHYS60lGul46QLatP+mAe2oLj2Pg4f/YSdyzKptI8HnSTSdou2VNOYZXN7q
LIVh9w3Evj/vWjc2oVfwqfFo5jfQv8S6WV3xpCD6Di6NWyQUVx/slQkID0NlVV1RLKZ3EEWJ3gS4
aB8LcA43KoeOdIlZyYVauioo59i/ZlPSHJXBhysRhYfAjz7lisjn22Pl2DOYtbDIykfWQw+Kamqy
Rz7OOBZKKYaNqXD0wubywtEqgj+NodcgBhmIx4U5BtlIzjGvyanG8+/GVuHI+mxOr5h8L4p7hisV
WyQcBPFhMIWQZhTV8mMaGvM4TJs7oWP26fojXu6zwVRBAifB7NdL+Uj8kT0KjpNigmH5RvLnmBZq
HUbQwyejhBb3VcPPi8GpzIvxUhD3/ca0O0o2tu+D8UTambKEE3c9wwRXjvE3+OR9j4YwOiet+jIX
OnrKPWgs7VpmtsmDSbOQQW0XGQ7IMG+iYcRdBjjl/Ou+z1t1h8qMuouh9nFVkbji2lvBon7rIda1
hK1Yhy58n5oJN71MlvJMJCkAJ5mCj7hY87u4kptlAdeysiJeQ9Miq/vMv4J2VqoT/B7L+K6HcBo/
zOlqk357rFz9sSI+SLwS57igV0NG2K5wFAHirr/vBxKcQYQKN1g3jhX8G/sXUsEzLIn8q0qr8R+d
zQy4aCK2SG2OwbJ5v304oYjJYB1tClxhxqSKfgwx5r2RoGfcHijHnmJzf4MxJko32Lt4iOymQ3lR
rAGx3ojj9b8auQ96Stmv9OTFjpLGuvMG+Gxh7eJWz9cyMJDm90A/ZhvZm2s61nF80UIQQKqZ4JHr
uiJneT6mV2bwj9sj5fr4+veXH6+qYpyrgV4zwTpzR/Iq+7tIIBKxb/ewgYAA1sVl22GyNfWnDwRe
4d+mHBn07V/vWkpWgAdLyvraq9hVpNq/TydfsC8FLZL45DVMTPe3W3GNkRXdFcxRjQG/7knkpPhT
lp2BnSdvu40XftditaIaKhxYP3mI+1eNc7z1fVUdjcric6qXgp4YLhwPBajYW7q1ju7Y8MCqrpcu
QrYDT5ia/JFm3RwdQ1LQrTcq1/fXg+vFkooSGVQto8hL8qF6R3QHe4FcyWAL1+PYBW18IG11BV5I
w/59RoBJ7WfOZ/283mAWMGb3JXE2SlANqYZnbc6u8EYDhkB29Uyf0rDwfyaZoQ+hLEr9edf6srGC
GjoRkBAaiq8gkrFj66nimMb51jOFI0ZsgCD1jI6FUtjNRdD/6D1a/QQOfLzLS9lthKFjBRPrDA+8
FuXAtK+vLQxZmwvcnMHgS2N4rf0UsHer4fgmckZPc79MbKso6VpmVuxzNi0F1Kn8q1SNOlcNLfoD
pDj5P7cnxTVsVtDTLtJZqwv2b81Tclynpkw8wPq2Pd9uwdUBK+7TejBKZr74mvI8BkAbL+LsOOaF
127sva93gdp4wXGqh7TiE07BAdJzWnrZA1Q9m8PQtlt6Oa/HIrWxgrou4Shb+jj98EyhNRhOiTKP
QZx+a3zAE/YMFP2NBQyzpXwierlyvCDCwYp5DA95qjZbUiGvr19w9f+7Y9GRxvUsMRO/MhJd9OzN
mlIHFR5b/RCPVWDtbll/uSZl/fuL3VGpaCg9AlM4Qn12Mjz6t749lsGu929qgwPh/523NeyXr5x1
06/Si/E1PTd4DSunfdw/ShMr5KtcLkUuPayteDSPaQ6C6qFUWbIF3Xg9OGhiRXebNhAtkuFyVUme
vBNGjZ8GsLRP+1aUFdzK83najbL4apJU30sBG7kzrLzh673v+1ZotyrPS01m7E1g4Y/PY8NjgFrK
aMjGP3a1YMMCaSImFSNz+JqhoPTUVkvdIKsl6q/bn3fEtQ0LHEHkiSkMaa6MzdHd0s4/NIHWSIBb
830IB9aNC41jlm10INh9adV1pX81VWsiWA5EU/d29nrArW73w9WAFdl97ReV7zXDVwQbv0QR7T4U
wU7AD+VWLAu/W1BnDvuvfVXNX4IA1QQ6q/BYDs1GFuLYLfjarxe7hWgrPwmQdl6FadLD2PP3esna
+ziOtlw2XS1YgUynMsjo2PIn1fTNXdvW32iVd3fQHt5Yqa4GrEgWs+Qc4kLd17SE7G0K96RsLur1
MWzf8WDDAWFWkaacN+NXlK9LcVRiSkbw88iWCrerA1Ywm1HExcRI93WkPn1A0eANr1X5ZjbBz9uL
dE2Mf38tpDauT/Oi1XTq0QCKRY+BomH+Tk9lmH+mcE5oT3BrIvEznyXItnDm2CokvdovEth8Bcrh
ZOURBa+e2TyLcIyeEigf18ITG+/SrwYf+Y2vwMdGLW1co4FGJH/wUOVfO1DQN65Nrq9b1wws3CLB
M65/NrNQB5k08B2FGODtKXl9bJidckipa40XAnh7ZPAbFzmeqio/LI8lnlr3bE0YHWtrAjhtgYAy
7EPgB6WP3IMxLGWTOd3ugGt01o692DgAsQFWcNI+SPOFeK/6InkKga/c+O2vHg/47WurL75ekQCV
tR4QWELCC+feNy6AnKjFtTb5RmHCNQPWvsS7xUMPMnqmHjAHmYFBQw9GbwlVg40hcvjfMTvHEPmi
+1Hn4ZlSuDUn3rdxic9RMz0ofzrTxD8WYfixWIKnIc8VTtetirdrbqzsIzWDJxs1+GDuQNqANiBR
5Y34e9/EW7tV2gaeV1ahfx4HaBsKXYcnluwk4DI77ZhGKstwSSArwaM4OE+88i5T3RYHD4JrG0mB
Y+bt3EMkTe/jzk2B3ief+6QrDmlTP3Z0X4We/MZJ0IXXAyhWQ1oiLysY4pbjAf561cPtCXj1MoGv
W3Gt+kr0ZTAHZ+2Px8xA7qefQGSL6HuPAB6KY2Njj3IsIzv7SHGbVqJuGzB5JXkgORS24nlfboNu
rK2+CHHCUJcPvRbBIZe2v1cezT+TvovEm3LM+y2hSVcfrCgf+Yzyb7pAo4pp9cZESbfAla7Kdj3b
oxdW8qFyPqk+YNgGF1PfGYy9FMVWOd714604Vl1lQHAn/pl2o3c0NEZyxrfsvR1brM0+MFFLQWYo
m/sxYF9TtQzXNoFaItR6DjlJdr3Tgwm8IgZezDIEQlg1EAF1+iT/OApUxWleffNCsmVL4Bgjm1XQ
R2Ncd2kfnKM+/NnX0x+0n5Z9p5DNIRBt0Xf9lIWwPBjvAAJ5MzL1BnGWy600wPXrrVj2xLjMEPj0
zyGEto6aIbqCUuyzsWQ2XyDyFPRy8tk/c4CfDiYCMrkU4c9d25DNFBB11+N8K5F8iYz9hen1j9zH
0wfsfMgV8i3V245ubtmvZrBYRlYYpxl8AGDujVxmkecU0ou/cjLYtp9HH7qxIRyzu3IX3BGNWTEN
yL0pmEBmUA2QTajm1TR9Tt6VNez29o2dFdjRQgZYpOrmHooWf8lR3rVd98hl+ReoUndMbLHXXKvL
Oqp7n0d9AlrouQ9wlq62I5XfZRt9cHzcJhDwpWZ4xmmDc9CX4UNWafpXXGbzl9sj5Pq6nXznXoMq
1pofw9v9oAMgWioTbFHIXF9fj9YXuxLkpaliYU7PWWjmuwz0q2MxLp/2/XQrprMshEBoYui5LaKf
Oqz7cxJCuur2xx25i21ppSYQT9iM7It4MnxQJYRoRC71xySfi40mHAeDTQOAXXi36mQH535saXIh
K8Q9OvRtUy3DYRaRH4hj44fB1nORq0tWbEc16CZR1flnnMrqnuDswRv6LI9QL9nC5Ljm24povah4
6mGnjI18gcRa6SUfBgDPd0aCFc2NUHRo8hEl0IFMByMgPpdOfIs25xoeK4ijzB+aKaQYnmGJnjBU
QGD7LDgXVOzilRH2GxegmIK5IgY33Q4pPRUMgOIZGo9loLeui45e2Hj/eClkWxrun6fEfICczjXC
65ZiwbfbYeGYYBvxn4nRa3Ww3hfLfnkfqSq7lgocuX1ftyI6qIeMNDB8OEOkUh5T3urDyBu9cR1x
/fZ1yF5sRiocZ99LcUpL1U+4LVQZ4GibJCLX19e/v/h66y+wslKFj7tINRzGBYuzoVhDt0fGNa1W
7MLuqPT6vsVN0wdWqEX+dQrw3nxq5KbFoasJK3al4Lkn8h6STF33vQcO94THjeXgQRbheLsTriGy
4heijvVYwEbpXhUQQZYK7oYx2wT2un6/Fb8qXWL49FZr6oIyTJD330APgUU2TuPbP99xH7Th220X
hmMHzd1z2zXjBzmHzByoBr0GUsVB9ZNHEX9aoiU73W7O0R8bzQ0ddwgF+FhQaQvpftrDRV5A1v0A
aMRW4cTVhHU869SnEeXoUROk/Zswjn8GcybPsA0aNjrhmPLAimg5yBA4SSQAEqaix0qCVxXOENff
N0Rrv17EnIxqA/0dVN5agxMtYzpEDUNck7UQcLsF1+9f//6iBaCK5zmYkB5V7ZI9ZhGoUxVHynH7
6+so/FYvJsyGc49zOtA0QrYt8kze8SRSX4B2bw95Pvj3DSSl7m634+qFFdrNMoxlj4TiXOowOfex
fobGerDz43ZUd1Hadv5a3yvGP1VeT8c53zR6c/1yK6iBKVQzVIVxM2dgyoPrPR1DUe87zGxKTDYD
DFTlKK1iIsojHYk+Tige3h5zR2zZhJhs6sIxF+svX3oB2CjsnmKj2aOXAQh7uwnH4NiMmCowsTcI
XDu0KKB3XbbNXSe7Lb1rx3ZnE2KgZxYTU+Deqf3kIc3hMtkDMdF1wxsZ4+1nMfzvfd2wo3hggzSw
sbzPChSjT22EJ5O3jaoXb2cD6/i9COJA06rpYpwMbVmyQ5bB2rshcBfd9/Oto5kS2G75HVf3Qav+
0iEsOFm0SYR1TbEVuWTu/AXXAXhZSqaPYi3prLXHfb/cilwxyAyKjiM2t2r8s/fxljdP4a6XecJs
ULseOrq0jWbnqizKo47Sb+UsttIhx9q0Ie26NgYyrdiWJaRCkQ3JQ4Vq/y/OKRKXyyy2nm0d429j
2iOo1s+dh0tB1Hr+fU+L6SGO2I9d429j2FXjz4bRurnXg0/uNI+SB0970wZ01vXT7aM3qeD5M0Ji
kzRzgBdn5R1rr90qmf4fZ1fS3LaudH8RqwAOILmVZMl24gzOIDsbVK7zAk4gCILg9Ou/o7y38EVM
8SvuXF4QwtCNRvfpcxauLhe8zsEr7lkS8N95NHwIZ/lidP2J0vp7y+tP25bHMdsBIu1RaDr+m9X5
r6Hpnjq7qveztDiO0ZZMIcVcZP+7V6wiyKKNWb5S7F/6umO1LElyNFl70AY1aMEPU1C7IDH0eH1Z
llbesdok9aeQe/jpzEs++WpE47pKbisFvtEOadPrgyzcXn/6YV+5TJ+pbJb+2Jw0Rycy8xtxI9qh
3LcacqTXh1hYJBeczlsuKj8p1Qno1Zhf2C3x5IhbHWybgotOD3mmGCUq/Q1yuAmwT5huOXbIcSVi
zYEuuCEXnS7nKBmyvm2QTBE/TMTuANn6yFTxOOT9cRzJadtKOZaM8sHIcGDVyXqARiYQRfSbftpt
+7h7+8qiprFMoWUXNT00zqafAxVrtGpLe3z5/6tjNFToZ24LcAKQNLpRTVIcgnFVkGPhjLqIdBlH
ddCGLT7OquDZsHa0OxW1gfexBoV3s2JuCxnxP7wOr6aQ52EKYp6uOZl6OBI6HHJCTkMQvQeJx3G0
/YcR5aJtW+FYdli1QeZH3v/2WQ0JR4moEt62MuNfWlSDUHgHdCm4yKD5jD4wECjO0UosurAZLhad
8a4K++RSpUjt+D7v1LuwRjOL7rf1+5HgL7pakqq2bmAFQwyKPkAhxe7SAPhQEc0+X9+ABXt2Aekh
NMlDFIqak4R89B5haH0Q6Jx5thT8UmHC1a6oat5uszwXmM5A0dWI7PJ6DTCaZDoC2YxY2eyl/XDM
mkAQMZgqmvzWOdgyQWyT30wBFfve22p/Lh69RH7ckFY2J7BtDEcwK9egVgMrUxSu8i8szcK5pods
qOQ4FLCILurZQ2lE4O1KcDLS981kbL6yE+nb73Di/9tNCSHLzM66PnEQCR+yJCQ71TfmCACXebRD
/8GPdX9vbVTcyErolShhaXKOuetoVv8tvbAGkEbeQ4NO+GC5KSDRuDKxBf/rIsNEkAIvhAzYaYo8
gi7JMThlQ3m8bi1v//6/UOkal0ZZZqI55ehC2fM0VY91nAT7Oc/Uild52yD/RqVHRYyWc463VR3d
q8E+IUoYDpfbFRio9kAviJvrk3l7pf6CpvNoUMGcIKqaGmEOPkNvpALf+QrE7e1L5C9cOrfSysi0
NRhr6G80q/80VfnVUn3XsvBdltGP7dxv3BXH8LkA0T0hsEo0UfnHfOTkvi9H/cXbCrv5G5jejSqN
+64+DVJH2QEl6aC7mbvYXysjLZ0sx+xJ3/4vxBU0qE4gMfaPdOw/9GI2j9e3e+lgORafhOi5DbSC
8Hc4fE4CcZZt+cg4OyaGf+/5mr740jCOiZt5hvGxFBz94Bi7F0N4D3Embzc0SNVkoIk5ZkGZb9x4
J1XGdFPOaoITu7B7S5/ZG3DSfI+bVY3uBRNxIWN8Lj3IWkMsHXWUk8+9l4CA5vf6fix92ylDI88E
hSM11CerlfgoKhN+g+5AtU3gyE8u+/MqiFM86xMbNeToczirlxxyxPN7YboqPl3//Qsn1sWKJVML
YcceG609vMNYloCgMm4PGXKMKyt0Cfb/zhX/BVEHAkBUdYxQ+gJjYHkFtCw5hbR6qeEWr09iaYjL
5rxaJebZaBglvNRFndbn5CSVvVFV+Hg5SNuGcCw7TPuknGfoWisFrkXTldWO48w+zWLih1STasXh
Lp0nx77zdoYyrcbFJ1IR3UJWud573iqka2m3HbNmQTcDEI2SAzBo5UH0uK9tNI63Gch9Vl6vSxNw
rFnzoEsVIAGnCUUB7qM5vFCV2OYqXLAYCNRrqGTL+lSaRv0zJTE72mTgp0CJ8rBpo124WI46DERU
o/oUoj2AgwosMclt24f3WbgtR+G7qDHWNn48I3lwyiGtvJs6KOmJns9PQWeyr9dnsbAL8cVSXlkE
3klZUPuYAVi/xJEozT8WXrMtA+K7sDFFU8X9Pkd0K9UzF2jGaZW3YmhLv/zy/1e/XIL0GDSWAt9m
qDwUATDPjWrXln7p664Zt9x2KYqeJxlZM9xN2tB6X8pYrMlVLA3g2C/p1Qjdk9T7zWgzqp2uNYL9
YszX3l4LF3PsWHAIgawEylv1SfrxjWp59d8cF7nkuFjM2a7U84orupyVNxx37FjyNBlwpUrkuebs
fZUXhyQAGXMwkR91Hp83HVMXIuZ7fl+TDE0lJYif74QvwM3paabWCIkWpvAXuWxjmIEEM8DPPjo1
sF7Fd5WZ776Z9sQjawzzC0GyyypbtlWd531Wn5IGCqKDySrkxL13Mq7avS/sdLBl/Ikx8ev6oi1N
6vL/VxYibD5Hg+fJUwSukv3Y8H2ZQaIE6RzAEHHcViKDpWGceLwEsDXmJZGnIeR7ng1fQOL1Dkjp
0yzylQ6LpSEcW7elhQQRrUHBOSXjabAj2KojcqhatE9pdNzebFswx+gN/KqBfgTuVAs0nIjxXPb1
A56wH73VnP/SVBy7h0itmUAwS45hIn6Ae2DPyhKIGnALx6b8en0eC76FObY/Id1C1AjGUjWJMzeA
JNCuWuugX/q4Y+0mLgDs9g0CnHQ2+0kQdWjy1XzIwtddAJmMZ79NQOh3UmH/lIxI6tTpNtkb4rvQ
MUn9qJMW+VTmMwJSGqRyVL7acLLgcV3kGPSHsnkOLun+aPg8tao/XN7zl6d8ajg9rINxF4IzlyF2
7ucxAzmUf5yFf1ad96zHXqBpvlvjgVvaBMeiw0ZbMOzj/Pi8+wcErWLfFnStj2Lp118GfeWVOKCA
kC+Vlxxw0x/8ztRPYHTOjynfGhtHjh2jKz6GaiAD0KvMJEdK0yug+N3aIjluMjCX/rUEL1c8T7hc
hQyAxCFTLMJdS0i2rfgINct/LxKBiC8ymgFqFngtHtkIuIkCmv8I5cjvUbVGOrW0FY4pMzUmYdGk
ALYI+x+j0ZWTmP5zZAO+v75OCwO4gLJLkbBkUYdpiH7cMWIeSgQ6h4puxPT5LoZMhb4tS9GBVLGF
cBIhYfWcXEQc80iE2wRHfZcUtPZCLgaJp9YoRj+6a9O5AX1dWgzbAEa+iyFjUPCLMxB4AOYy5dDN
AePlGLNyZRMWrNnlAyWyJyKhoCvGq33MD7JGZa0meJde3+Olzzv27NUZG5JO0mw3ifBMgZrd+x5d
U4FZ+rpjyqpNp8C0lGS7OJXtLmOtOoInd7jZ9uPd29gUnS/MZeVp0WpEMLK/nXu5GlEs3Aku82dY
N3ng97N3HEaUdRDAXHo1J1IcRyr30RRv80cucecw9LRuKbAKFgSEu3AQ/X4uEcJsWiQXReaVo2U0
iKsTMJSHmoNKM5hXKgQL2+tiyKySAaEtPo3LYOeX9WlcTRMvffqyJa/uGbAmclknuCVFRz+xSfv7
2KQbH/8udCyZqpjHFWCSxqpTW/q3Yy/JjnvyEBWrEI4F7+mypIYQBymHMJqPDGJUu6GFyTIBfGxg
srV3z9IQjvEmYPYhwWDmYxb3+uss+fBNpNn3uK+9bYfHrckSVMfBjTJfUCItK35estAyHqvz9aP5
dmO077tZGJ55PV5VQfnTD+e6O3IGXaCPOsvL3qAkD6I4jUf14OH527QFM8Gxi6kNfyahHJC4jA0h
ybtIAqS9hqd9c0Xxg9xj1wwj8Qpqz8okbEB82VSPUx/wH82s7RZzxxiXt8Wro51AbL4rB0o+li2S
dDvQ8xd2X/uU/ry+qm+aDr5/mdur7w9j1eo+7vtzOCuDHggwJN+NXE9mhbXxTa+I7zunbupxW7Sa
5D+sX+TZvar6qWH3kSfQ3bTLfGn895RHfjgdeSFz2hy2Tcu5S2yfdX6Yh/Zs2ksBlEDC/UYErFt7
3i9tvXOZMFbjR8sW2wI6WNAymKPHyW8czrWs5tK+OFFhTj0ZkjTUP4W01WPXevU3Di+3YqlLP9+J
BtHMnoDKf+zOLEzy5DhRvOpvWO2R742JyZZ6pw9F1n8frdBOXW9bLs/6IjzVg4r0aDPoW4EN+Igs
VbLLlVUrgc/ChNykjuFpkiZlGt+TAOkWPSCsAo4Yfe18lVJzYUfcjI7PRsmTmKuPObIg0Y3JkDm6
b9Dru4l6A+vlmnpqu66IiDwTk5r7KefVh46u8rpdvvJX5g5fdwx98pJm7FiWnxOZJcFt6Zd5+SGs
ZRI9sNwrf41+x9beTEu74Ri9ygsEolXenfmIfjl2Ib0XxIw7vJjTlWhiaQjXwBXtdDNbc/6D6Usg
0nnCmcr2owX/93UfsuC6mGPjSRxDRbq8MOx0+SwffDy9869lDBT/kbSNNN8h3VtmIN2Eui54xq4P
unTKHLtP+j6bCybkuWAFv6uagN4Ak/39+seXzoBj9gbXkppYJc9GzMGdJvbLcLHKfLbzPs7QwbRp
GDexk0edpRLw7rPo/HkEGHLU8T4Mk9uuqJ+jKduEOfH/yvFAUVZkRPjqjM7ZDrp5VtxFLSCkGbru
bq9PZeGYuYkebaqOVgGt/0uCaaGBufsjAB1VAC9uG+KyWa9uYAiA0DHv8vpcIp5gl9BJfEsCnuY7
E2ZgYrk+ysLWu6o/g1fWrKS2Pf+h7MqBmylLUCppgY7ENEeHzvVhltbLsXxc4ElX8q4+hzmSGYaA
msD2ELZN12VsFizEzfiEegJxaMn1efKj6VkgsfEA/7VGf7k0AcfoST+h3yqqa7gutJCHNXJhCinb
YyRab+WuWpqAY+LE7yAzacrmDCivqqB1MQGrCoWGbUy3fuRYOWsAjQKHrjpP48DeE8XTW8bkigtZ
WB83zQM6kbSRgY/VN1D/8i5c4rM/CjxUVrMMS0M48AmOPgJesRzUbC30MeGghmPZluQwKqCkrh/T
hS1w0zz5ONXRaNvmHHqJ/7kM0/mdCkt/S7OC/1eOh0eNzLvZ1GcCHKQ9au5FJzbIdrzZ9usvC/fK
YyBZyGiN0OrseyDVZzKg/7TlRup7P7ys2auvI42X+x0N1XlgFa13vINu1K5L23ItVltwRW6jYFnh
spbpVJwlB83l5AFUa1Md3/qDfpjTYSPbZehYcgIY5JCCLfdjiMZxEBa2h3Qz+aub7AHXkEINZy7P
oK41t0PWtWQHEQ3QXV7f4qU1cmwYTB8MHrvUoNdR7wav6HYmGX62hfo0Am23MshCgOMme3wWDqky
Sp7LrOC38kKgCWx4c8NLMNfESfTYVihYbZqQm/0p6ygf42QsziGppr0R6S9is+m+6PKPf14G10dZ
cB1uE2EO7AHaTTsNTt5kOEye1wW3AIj04LuAwsJaZ//SKJdNe2UhjIxFB/5qHODogqzWAKUpXOG7
hkGC7vpEFhyUmw9KwKYhaAgqWNDkXBrlAfeBtAIYdNdQwksDuFYOWEk10llDJhQteERG79seXIXX
f/3C6XX1cogMZlpKVp4ngExQZjfRQ36RhMwFKigg246+XB/nTaiz7weOiWvqzV6Pt84XmY9ttZeA
KO6lF6mD8BAUNDEv9rYIzK0qso9Zy75eH3XJbJz7G6zu41SmBE+Pqc6POeiG3w0dFNb+vHOmxps+
g5dzrYS2tE+OIwDyEQw/Yy5/2rmPb0kvm5tRqWplKgtfd1sPZaG0GhUpzpDTCKN9bhpoxXKfJNGK
i1kawLnLk0nUskx0dZ4ClIM+Cu4Rfpf2YbAmrrqwGW7bIYmoRzmT8pzgBrxARj7CP5ZH6+f8Jh7T
X1W1+oJemotj9uirm9MiFCDE94LxB4QPzT5MQZa5slQLXsVtQgTLPk6y9dt7ztX3vEDZzEez7xE8
LpsoZ8AeeZnYK7+Vj2A9ozwz9yDJfDcI4BAiJGNWfv7SRgT//jgkhWtTcJ+eoSw170pRtOl7kl/Q
QSa6mZM6vS/8nm9i28JUHMuf5kH3XplViCGyod9p3odPcrTJuzHysv9ct/Ol/XbsHAonAr1kRX5W
eOBHB1DWTwWajMy4pasFU3BNWysZIyfawzZqiZ7c/oMptL6Np21AZN93uxJx046YQNneC49WzyxT
IcpqXSm35XbdpkQwGiPxXarhbEvg/qaJfVUEFEx2LFqwY4D6oVdlt5JMXLAOtztRANw59ryX57zi
8/yTWPTA3yWJifIvYwHs8z+b9tzVzWFBWyUTZfoeBBMfcwomo0JDGfL6x5fmcPn/K/uTfoDEZD+R
s9ZQtkl0dqrK6rHNkYK5PsDCiaWOgZvZG8ZhiMWZTEk9QxI1BP/dO0K8fNiWD3HbFBMqfSt42p8B
U42f/U72h0lrdo+a2MaqitujCNhXzPHMnL9A7OTBhoCLjDXqN3UBX7JtmRzDhjr12ArIlV3eZ7a4
DbEx8pCI0j5f//6CK3TrYNByM1VeifKnitNf2RC9T3zgLSSlv6jff6G0y1cO1MJ+u32KKpvEFLdd
eQ6zxppHJUsfugFFZeXv6zNZOLFum6IlNkln38xfBm/4jDpRtQc2djh2SFJtgYbDB17W8JVNcB8E
fZAJzs4GRad7bSPWg2oqjrfp3vluXyLPKxYnfOzPusgrTCEov0OUfOul/ZdIjp2nLFLd9EVq9kP7
NcKnFNmXU0rsmjTH0iY7Rq2ziUyMsumLSObS34ckn+h9IGnPVmx6aQDn5tZ2RGN5igFyVZkdt0D5
AfDEVt4CS193bmoeNB7tQMN85oHK9J60cdru8NzfRM2BA+QYMxBro5BjiKanasIbwHBAYU9Z1scb
S4lu2yHRHilSNk9fGGRYP8hZhL8Q58j/bLEw6qrhTGEVK+AUpy/+jMdL4o3dQaIxdBf4q62tb+8A
ddVwFJmU37SZOINYvyn2mjX26I/dRndKXVZ6JEJI2+nBfuASflp6Jj/MRKzRT7ztgqhLSD8MMyUQ
HbAfTMYfWBXbm1zHR8Sa08oBffsRSVP3Vo7xsrLAZX3IdQlCAs9P7uo0MHrXJKO8Uan9HBk7HVWZ
fuw6LvKVYd9+I0Mv49+OT9qpVoUn6JkN0NDwG/CIadW071RafI0qNDpeP19Lm+8YN/BatIBdICS4
FBWNArQaZ2tiK/HS0u641j3UmucgLHsSOrAnJdB/mPdmf2k83Pb7HfPmvOYNEqgMz4pLRJM0fRzf
zclo500xE02dKFwLFZGk9/i5jBsWPlhou4qfqQYH0op7XVgit9NwGvxsFAHOF6A8BYBzCJT+xE19
t5pcWxrCeWXbticeJGmns9AMAoBDYFvvhhBQjMpdq8WqJMjCmXU7D2UFveu6ieczutj1SWfNc442
zU8A2HzzqlUmp7fDJ9AN/9sy7FgVdAqH7Al9y2h1Eyyne2G97jlsTXijSafvSgQl2wzE5atPoBiQ
orjDcT915Y88qvps1/flfNp0fl3CejsXg1dlIa6/pqPJfoIKZHco6jlZqTUsbb1j37xuPC/TTfYk
k+CMoitSuKnSX4pORisWuDSCY+J0qoHi7iL7Yeatjg5hYxn/Z+DGS/cEj/z217aFcgw9IYSGkkrx
REjD9JccLAXFczU0UbbN0F3qel9144AscPbkx2iKF7QgB2rXVGsWLMNtQtRtXBe4UsUZSPFn3YA7
sL6wsqdVCOAZcoOb1shFwOVz2+VV23rfzQXIeqNQwe33MYU+8eH6ABeH8TdIhLqItpDAgYCigH8J
Df2de0hLICX4/lK6h/jV7QQd1iMN25Wju3A1udC2qQCllyRFcE48QAatCP8zetsoEHzq4tpKqmmc
0To4i57OvxISmPvS42sAl6Wffvn/q1cL4ShFaqq6D1LGyTeInnXBvi54s4YJWNoHx6qVBvkYUWX2
VXkq3JV5dC+9didGZIYsXjQ3tZfd9hVEPK5v+4KJu9z1jIooRdnePxsDul9syXATyrzaFc0qXmdp
xRzzNlXjl63qsq95w8p7aVrvrp1WYctLE3Au8VIqUfWQSnxCs7e69TlUowL06SJbl6+lJRYs3EWz
iTKKa5Dket9F0bfvVcCHA0+H8XZq0WscQ2xo01a4QLbSerbSogvPuedHcpcICTFc1bEa3MVR8nR9
kIUb1oWy8VxCe3HOgGZCp8kNYWiiiAY/Os5d/27U4kR7vhZdLy3b5f+vLKW04Tj0A3aGaXhdWvRQ
/2FBcvKivNj/PyhPFk6AC28LDeDAFVf5k/ZNdJgmbm9mhoxCmoa/ri/a0giOzWvYpCJ+aj8og0dA
4sXDx34E7fwcVvOnbUM4Zi8V8VroRkdnv0AF+DRk02z3YBQYm31RzWva9ktb4lzoU9VywLJo9tRq
Wd0EOA2H6dKiYO20j1GxWYl8ltbLsXjA5YBazUz+FKg2vwE+O3nnDdEj3nJrvWt/EmpvXFfMMXu/
ShsdjWgzNwYSLj4S6I0YHpIUlSDwuBc7bb3orhb0Nxh95UNnIOd+faMWvJmLcEtiP41IVfYf+BCA
l4ZDLD5Ok7Um66WvO+G8LtpZEE8UT3oAgCersv5QFN1ao/6fXPYbq+Zi2qRlQ54OpL7/I304xDO5
CdsyeJ5bEnyEdm5+H/bFDC4LkFnccRvFu4Rr85Nk4IsWUQUVWlNUX+nAvpq5hkRMKrxtuBzqtjsO
KaV2zig7+3hYNDvcEmBD7fCmWfPiS0t7Oayv3FHedZAQmJLuAwsgzS7SgPY7GgMuvvFgOE5CRplQ
fdrmTxIDxTszB/NOx40eViLAhcDABb+xCpq2GfqMzqIi4PsJoJ/D2rY/6Krz97rOflkad3s8kbIV
K15aMMdZ0Fx0QdIXxVMjiwjlr8DW5TGRELlemdHCXeS2P5YkwfNVhEi/XDRbeGS/iKI2n0rbf67R
a3mY0Sy6MtTSXBx3QWJdZRG0V59IhTMfiwytFDnwsGv+aOH7LjbOIi04JGPsfYeG5SkMo/4D1ALT
z9ddzpvulEaRc7LQSp4wxDnlS1+ZYtcD57oLKlRa4YE24XYxhHP9iE7ESCKw6Jkwr3moWnAvPdgU
9FWHsIeJ7CsknTdhdzGWc66SnPdxSTEdxoGk7Qf2a8pD0FX48vH6er25GRjAuX5IlMTZyILiRZth
0ChKtnxEY7baRuGIAZzT1DSebofMZ88BJnPjhwBTpxDBTfp2rU61sOXueQqbcMhjqIq/KMF/SYW0
LfOCH73YlpuH+I5z0fi8rGbAgvMXUdsIffhVFGa3cQNmwi3uEANcjP6Vuw0SXc6MiOqF8Ince8Dt
fk5mVazUn98MZPB1J7YUuokDZLeqF4WD+XkqgDXKwQD71DCRnbQp1sjjF46S21UbaV5PXlSFz7IB
ecPBCEvVHeJkVZ43nVUXculTIbI5yooXX7fipg5V80gQwq617S6dI8euI1W3YyJb9szBzfmou8qv
d9mYDD9sP01rg7yZRsdmOAbNqEbbqEnJ3ZBVX4fpQh/M96RUn/QQf7Kd/ZCYhxr54W0r5li3V6P8
X/pT9hK1Eal3OR7DGTB+Q3S4/v2lo+UYt/RScHTSsHrxJ998UAN7BHZx2svZmH8Kryc314dZOFku
ArMYgrCEVw2eS4JAqp3S8d52or/d9nXHvOH4xqBiRfmSxDmKSwbSnONO5NWmHhwauWhLQeK8HCtE
jkFfvgSqt8cqQ3Y7rlZLV28GBxjBsXBpI/Bqyyy4U8B8iDF6BKfoiSfzCaLa+yBNVhZqYbddtKVt
JSRk+yh74TSRX6Jk9pCnZ9+9UXV3dGy2lLoxmcsheOUMw7lVgKea6FkY410UXoEcP42dSdcUZJZO
k2PnGiT2GpJQ1XMbG3EXjMp/SflFgPX6cVpwIy7aMoHAyFTB8i4gqPmnahCl1Qh05oSvSXNfDuZf
LxOskGPVyUVaNAaDxwvrex4cQC+ZffYo7r/sIu+WKHoXqSiaDkkermT/lw6YY+ekioNhEJTd+WX8
VeRZcTdNNrC7i8RDH+KXzHHQbMl30sgFW1LFKuWFuAxRLyMGT+2oyXZdbZOV63Bh+115hzSBmGWs
S/lCC6Deedmjwsus0iuZqaXPO3c5I5NkWaWrF9pUtD9UKZCvxxqdNyvET0vfd2y996ashKJW+Aw0
OrYhY+Xvxtd6ZfEXDq+LrjQc+p8yzMuXqIpof9OViNP2KASE4aPfj2tbsOBIXIQli8cy9lFMfoZu
cCLoPp1mNYBEusk0BEnKbKaht5NzQ0R6d90ol1bNsfmaBrP2B5W/FHiuxzuVdlqfAHlJNole4dQ6
97oynUpAuII4etB4kpOog3yq8ACtvj6BpY1xbB5wkDqeQyWfxzz07iJdNXofirr5ngBovTLGQmzi
Ii1tLiH/U43lc9i16f3Fe4FLZq87xW5UEKR7k40/QfKI/NRaGndhW1zkZdj0o6GsD+5ADvXdVAk4
g9ILXejKhBYWzUVelu0UzROZcet20df2EunytDj+P14GCwfZhVvGlEZdMSr5Eqa+t2/r6AzYTnOu
SvBS1qgAHjdtvgu3xE0+1sMUyucASU84ef+d7AYGffh5Ol0fYcHB08sKvrp0dQqLbFtcuqnfy/qm
iyZzyzoe3alagbPBXNSG+7rwN754XAimzGhPBRjsXvygzr0dTbq7PtB2TaRj6Vw55u7jcqqtMuw5
HGnxERoI2VdPpcPh+mItfd2x9ZCBHkRFPLjLEz/5ZgxA2x2v5nglgFj6vGPqSaVHZaAjeSdFA75F
NIQgB5OufHzJJJybPASGGqTIESAWsHZ6j1b9OCtvaj/ohvFQI1BdG2hhFi7oUszWEmNZdDdwz9yz
iiA7X1UTWwO0LUzExVymeoJYojDihYDZ77ZKquqTEknxG+q6a4d0aQjnKu/bOuknOmcvBdFGf7YX
WNUtyNZ7HaP7owjWjG9pHOdKNx3oj1Kd1y/gXvmZc51+T332NciGTaUMGrnwyxZC99aivPCSFTI5
hQxSIJywbm+ZMtA4Kdfa8Zb2/PL/V14Ewg3Z0GZd8swaio5LTiJ4jTBla13/C+6WOGbdqjomfsbZ
sx/b9t0kbbHjYhIHIAPrQzG03cpDZ2lDHAM3QOmElUqjZ+ghZSfTl1974hcPtUFqf5MLceGYYEoK
E9CG03xne6UQU/Nmag5d1kR6jV79jy9945ngIjJRfPeazlPV86TBlawUf5gmER/5DJ2WCprfeF31
f+500daf4gv9YFg81n16W+Te9xDtKFumGrrQTRKJmIPCJLpjdFLv/Xmou13Lu1msXPJvEx7R0AVu
5k1fB4lEKiUf1PwQNh2651Q26P4wFF4Z7LN8oHonEJahf7z1qxm80ViHLO4KuSsSSF6tzPTt4xm6
CM/S75IE86MPQz6X+2Qo5pOxYFeZZfrLayzf9AKA+fzbykyQzS0tSvY8ytqOO8qs90/bkmLlCfC2
EYcu0NOLBnigsKtfBuurGWK6kCW3P8yM1Mta2uht+wpdUKf1SpCasrB+AUruXW386VDXCZYtZtDq
2nbqHFdhOtLEpOHls6ZAY4kOaNECf2z7uOMfNJuw0/kU3XFStzd/GO1Zk68RqiwdI+f+9ycjM6uw
OiykHxG9AkI4GK2PSVzf+yg/Jysx39IuOKFAn5WQl/aC+mWcvAZaRLS/s4DTHMSUg7pw00q5qE4R
hMVchFH03NQQDDrQsgBRW4iA9nHb953cnQmaIkMPXfI88IYcEprl3t5TEw1WnMvbT6LQhXIyaUfQ
7s5IfBSh+SaHemx/2n5kA6gKRzkckngiqCgS6Lvs5hnlpo8NlO3sCo34gim6EE+iAs+DKkp0Z4O4
/Mb6IR9PRU9lery+em9H/aEL6oRW7ZAPNYnuBJj19jYU3VddyUeDAOFQoGsNbF1eupb5XjjWLsRz
GHNK5tm7LKUZdnnevM9F2d5MUr33qm0KgzRMXLvPbdGDHxlhZzz9lHjf76lAo8n19VqagmP3lSyC
Ip375DkAAdVN3VfhTQYfDKJhiGcbTe3KRbK0L44HSHhfydCr1IsZ559cSn5D/NDcd72M0a3P5UPQ
bWscwII5XiBBTsF4LMRtYhp02hEdnKouVIfKXy0BLhxjF/XZ4C0g+6GOnicgo71dlbX5PZ4HIKy/
vi0LjszFexovLFkMTsDnIZ2/iJD+qMG50s1k24MsdOGeuu09kUcpe55S8DOj8QcP4mgNmby0OJez
9ipmNiA8ieQ4h89GKnVkZJh2oCydtvlfF985etATCQvUtIa0lwFot0MuP3HNy3IlsfZ2LhqKpv/+
+VnUlSDLitgzLeQvlqD5fuiLG96pe2P7G+ZxfxcW3dbpONZdj8bWo0fVS51SwqGpFAbeJ0lJX/66
fpSWdsOx8JLU5eRXzX8T3UrVKEA0eAxs0majoStBkXgRwFXMsueoqViHhKfw1KEdvHDrAjnWbGtg
9IskUC8ER3VXq6H6Jf0oft60Oi64Ezp4c11CZupOJUmzn/iFLKaUa63xC97VxXT2HZF+zS28ngRg
o0/BQgmxx/4zV5dXquHyadssLl73lcX5cV9YVuO9UPZ5utMjWNBGndLD9a8vzcKxZ91zQYcoju58
0tyXdasPyWw/C5Y8pBrgo22DXDzhqymEVnojGpXiOx2iK4oUqOpyk/3iGnL2tIm2dN7TkDm2TVjL
FR1pfIcusm+kRp2Ej/ohzVbpfBesjTnmzKmWJUS84zuk6X5PkJQDm3X9/foSLX3bsWSV83aspeFn
O6NYmesMWgCtnYZv1z+/cOe4ghKo09ks8of/4+zKmuTEueUvIkIIBOKVKqp3t7vdLpf9QszYY1Yh
NiHg139Zvi89mlZxo94c7QiptOSROMqTmX6beZ6/gM8EnzE2jnWM1MT6crkP2xAMMIvchw2Ro/ld
1spmjsFpm7PEHfxqY4osYzDpmT5MG9OWlvhwLv1vf9ZXiOxXqWAxcXkAFiyY7hJFW+ks5Hg2FNk5
dSamrI4ePIEZOgQNbdgntyBRtfFZbBuNAesu0MjB4zH3KYD9aQz75B9BsKY3ebSJOst6mLRLf/Bo
UWSc31UufD4oghVIkdNVz5L4JPo3pJUHRhmSNdkJdsA1fFwWz9/VEHPcChm26TkP6n3I8PuyJZKz
h0GBEhl0tLrnXZDt8ZK8dQ+zzY8BZ5r7RSeHgT6pYMIKjIN7M4XOsrGZbAMwAD1wtvojJA+eMIAR
L2xps35Wutflbp5d/vXyjrV1Yty8ZVa62RKt4Z1szzFVRM3N6uoiHnm47i93YZslA9VyHVkZFdpB
daCbPrdFTh5b3m8JM1paN8lwA3SQoImZOt9w4XbuVhk+IEfBNlJDltkxiXBZBXoajGpDKIrg/C8k
xHeK1H/r3fHKfIHJhJO9U01iwP2r6N3nlJ7FUbxrvw1NIlwAcZlcVDiah7JyAtj9NoveXc1cAHP1
3xBrqlI0damcb/1UiBsFcaIDYcOXy9vmz1Pcf9O5vsl+g2hbDrlY33vEyYYDM3qSDbQw0yD8rEsh
D6i1/07nhu/OjqZzSG5Gncs4L3GxWTO4CM7u1CSt6Dfu/batYGCdDFWqhikXvyIIe8U4M+abUEM9
3Ck2aZe2Lv4DeM9v5zaqfi1l6fpxN06fghAGj7vaBdn+8qxaTihToBAavCEv+kz8ArmphBKMlx5x
MvF96q/eq5tvaaHZujEwL0amIe+VB3dLFTyJ3kvOtdRx1qbfVwcvq1eNxWTJpSLsWZ837c8hTN24
CmAiCbFfomPHmdN93sPAcne5J0uQMVUKu6hGFec6+Q+U4C4oQN6IV4Eb0OXW/6jkfLDTTcJcSnEM
Di3x7vw0DMunIiKMZjtoYYwFAk6k8+BIUYJZyIc+W1DInUVNuuSxrELwR/Y1h2XJ3wG8EOslhrnf
SCJINcJKfAOItsGf1/jdQZqHNVPcE+mvsqzSNtaqVt/Dtcw2gGVr3ggiKhz8VqIe7EEs3tLvVT73
bpw5m4XcFlSZ9LpOgkFE3Np/4KHDmyauerXKt0HVugrjtVoib2MZPxwIRWbp3/M04OlDREWrPvmO
6+EioE5/ChUu7xFb48Zlzy/LYcn4TL9BSu1ZoGb8phmQr7yucWOFq1pqRyyoTiGTUzwIDmJuK51r
1hfTYqxvlQmJxDFKU4azMU2m+/6xnLNyo/UPVxetn+fr3eYsIIwSZHi5fMrmupG/s4hV3EXap3Cr
5TBXPYoYN6KNbQWMA2DkVSHaKPX+ImvNblmOLze8KPZtd2X79N8jSVEi1Muhpt8qvCL/6MpzcZM7
O2Lr958X8z9BBjNl3PTO3re5jFD5DAYaKW5FpkcvCdx1He9GJ6zKfa55thWabZNlxH/wRFIIfjTO
V9EGdElI3c7rbUTbiu4vb1lbjZ8Z/FU5MLoG8/I0BO74Ey+hnSfiIV/oAhGbNZLTrisi1FfxEc7n
KPlreRQ5+wpqHqXegdkTbp0Nlh1ong1ptHTSh/sS3NVxGdrDMUPdzzUOwF2UBnTjYcSyeOYJoeBK
NRaY00feuAG42jp3Ew0xsXgUPsvjdiHDFp3XsnQmt3ogYg6iJXK/FZHww0e/hApRsszTuqVwY+vA
CAh4wgAdHIZ8Rzo2w7xPHeRQy65Nt45T24Kc+30XErIMnxi68asTcYnzMNC+uR/70Emgrtdu3Ads
XRixwA9ID3EFzt944PIn4jVB9jyl46zifl3UVa+u1DWJ1bWCljdymdUpVf5woNCHSxxvkxhlWwYj
HhBkyqEA1VeojBZILZfhChpB2EVbdAxb+0YIoEXkBVAQwz7CUakfgqn2yptMK6e7vRwCLB2YvGlO
JfVT35P3vqvxkSB9+fr/KBz/MM9PXZM1DU3SNhgKjqJAv5EH1sKJKBRjk6QTlXvZ1fMjFJLB3qT+
P5eHY9lTpmJtVrKoCqY5/UrU2BcPqhWsiBfPJezFgenLFk/A1o1x1su0LtLcG/BcIUP5g0DD4wne
id5jlrnpX9eN5Nz1OwCW65JhMeby5GR++yYVvN2yjKzgnvTlRu7LEg9NQjWoREHbuUV9KmZoLS8C
+jZkgK1khzhc5/D6uG4kBs4X0hW9jy+w07CizrqvRbMveP1dre61PRinPu6gFRddW55A43N26Vq9
epQHu1VvGQHb1tuAOfcZB/lnKk9uwX11vwbVKHeBA/sHPFYV63y4PFO2BTHQXsFqpXbHQN5DuFE/
ZK2Yk0At/CGFdE/SBc3GOWgZjcmfxvHeDkUQlSdKSHMHPhxJprWfbjN33LoMW0ZicqidcnEr33Wq
E2ees+vaKt2V0yT3ZPJ+R32/9TJmG4lxoad0DWHhu9YnXhZ0QvhFeNy1hNUPLamd18urYgmRJo+6
W7uCzDSFYgCdnLslUF8GyvONGhlb4wbMqU9hD+D04WO2tD0SlFmpoLoLLuEKlt91v//c9btIImCa
h5qCEWdUNOA5ox571sbTyoatJzhLlP+Pbm00gRBMV/HJ98BgU/xzUcoHqfNbWafffeHI2HOdfCOa
2CbMwHrlQ9ZvbgfxidYjh6h6lj17HWgOl+fKtqEMoM+j4/qw7ROnaK3H26JWxSNV7jfutn9f14EB
8cZZV+1MszjBivVbK1AM9+daJYneMkg57/0PPlFMCjWdeFmnjS9OkDK96RXUWHk73pXkTeMiCp7t
VtLV1o/xpT5q0URtI8UJ3wbzXzA15LuyqqddPS9w086ITqohv+qRgLqmki0nbiahNi9OfT11IGSW
rvNPUZXORuC1LLspZAsuYeiBcChOvqO/CtRd7mdSvfYw8dtfXnbbZBkwJygtmCO/9/7iPeS4oNv6
2BdEIifZDbsoe+t0uVXXbvumIwbcu7CkRPl+euw8WAdBy1vCjqoW3nLQMotiSFuEP/uyZEvMkEGo
4hJi727cFltXMAtATbo1irlVk66Z+rRQrhI9Tt6zy9bq6+WJtK2UAX8ZsFJkmSNOqy8aVMOC+ung
OyJWbNMq2daFEQOGFDrlYZ+qT4Hy9W5h5JlkYXbbcL7lF2abIiMIoNC5H2Di2pwkakxepMsetD9l
x8sz9HHjxGRO+3XkjLWTVZ/oQlB8GQulXa+PpRvA9ey6Lgzoh0VJ8ibn4qQgWvcPygOCe5Dft1xN
/3x7/DeCEZMRnfJ21XXYkb8gju3JvUPhFD7EqPBa+RJzeK3L05gXcoAsnKwaSeM2L1SQlIJlZ6IV
fK7zQ9B3qQbTAbLIlX5Els9nv0XU+5BZqV2UG3wrYHnCXrqWBMVL6PS0O0RgGD7D875Z4jFzyozd
TLjc1esN9vFK6rggxKuqfT3BH6Hb0bSB0HIsUWhLm9e6GWHx8xOEjc7P99fN8vlu9f7cXgZn1nkk
TsuI7A8LhiURynu93PjHFzRi8rULZ4IYeL42xz+kHJArXZiH4p4Q1y1Jb9oh2kyZfQwn2Kr+exhp
LdgYwQDsuHjBGy4jIUj108HJNh/oPo6tJDK/L7iTU1kO9fcsE8suyAVcwt0K1vLtska7wg2Gn62E
feF1E2cEIH9po6wlpTx2E/sH+uQ/QLscst3o9U/OSMqtm60NxUYQkmwIQTbqqqOgvEx0uwTx3KKo
6/IgbK0bAYisIYsGJeqjXhD7q0jOPxwoBm7EaMuCmPRtUhMPbDUtjz5od7Egw99pEbl/D+ACJWfE
7sPWpz+vGgk3QlEA3xBnjFZxymatQuQMJ3EWEx+W67JUxORyU0SaKHW98ujzNYDdJi6yKSzW4mjZ
3FIWhJiE7aIc3aL0mujxj0oTFJs+8SJv9k64eWm29XD++7tQ4tecdv5MxImFizqEJaO3vmym3SQh
pHrdQhgwV+EYrhGocY9Vlt6iHDRL6gBMv8uN23aUAXEfRy8SLefCxgXMtapjr4Q6AuSmSjq7NYB4
yKrgE3fd8cYNiHcVRXVjMJCngJGUvFKIVi8Jd5xJJpeHYwm+3AD3Is48zl61x8Jxn6F2V8u40HUa
N51+qSd25QMCMVnaGXxWuJN6/BHKGOtnPXBZxCFJp2uIHXCXiP69q4qR0RFWx/JI8UWfaNhWVAQ1
AIXwN6iEljBlUrQDV+I1k/bVEYp9DcejaUA7eMakWzk2W/vn7fYOFhAEWlNUGFTHDiY7n5euLsJd
2aOecmPbWmBnivDCN8mrWz9qjsFIYNWsYaQrBny01AiJl3eSbQQmsNs8d0eSR496wKMjaVBj7zWo
jL+u9XOv7+ZnyCoHtIPzDST08GgdQqJ/jCmb9QYObL/egLWUBWFT2pdH7kf4fOxmeOjuUCFDNhKc
tvYNIIc1HeTquOLkLd3PgHgRHAjqDeadBcMmKTutswWiGh0ECNq5u82Ycwd/CZm4q/cp4FsCgbYN
ZJzT3HcqzYhojp0GHVXla/Xi+/1ZQ53/umqJTXK2PwULpJCzBu88HU/8sm4/TRrFY5db/zgzRExy
NlctMrOgDTwVDDVWMc1GHt3jb2uzT5cqd4aD68J+NgkYKHnfKUTiyXU2icSU4fUjzf2sneUpE0g4
jzQ6yHye9mMAVW+Hb8oeWlbI9JUPhgH6RihWeyIRrb+TPrjjKBn9BQLJVp7FsolN8d00kNHSRyQ/
Qs1qinaVGub50fNFWt9eXiRbB+e/v0O5EtFYeGzyj9AEUX5SVXnEdxLkwo32bVNkoBxiTznlYyhP
hYPvab3gtO68M80wLchGFxYwmm7yRQXNlHXt8iNsY0nSTVA6h3Xz8BR28nPjl1s+q7aZMs5tuMSe
DXy8/JgFQ3PfeYzcR6gp2YjltnkywL7ARMlpdOA9wbbGe+aT1gdOImjINXWzcVu23KNM7vbgrqyQ
8yRPmuXzcxfS7o7otruV6SB/OKR6Yz1M2C9vKwv2TRo3p1W38HKKHimXD+dLYdfKB7V0zg70lTye
HfUldCt5uNybZWlM3V1dzlXaSLc4diAlLLcdcpP6rzJKo2pDYOx8qfkgKWHSuGnWMDEEgXusougX
LV5kyB5l30y3Cl+efQUPNfwhDDa3tG1A513yDpW+X439yDL/KPhY3v65HvJq3XI+tQDGFDxd1rIS
YUTkSYYtTGsC3//HhQTRTeRy+gi5zY1D0rKlTdHTAIppEqakzWlgHgrmzwqPiSPEfEy75jq9HgpW
379nanAoxLW7kh1RCydgG5oP7rxHLJvyxKsdX2zEGNuCGOCvwhBS8cxlR5xlAzSBW/emXFdvf3n/
2pBpgJ9GncBkLfIo9dTcK3hpfA669qjxWvC94O7w5K7FlgGCZfFNtncWQNkzRfXPPSkCnfA+ap/A
wVo/0zktf4h02qLFW2bM5PJlaoE7ixhAKKVtw5OMBPWwC+A8uKWpa8GkyfvOBKJlriL3mDrhwZ+g
8ig4uQma/kmWzQ2nCDMMfyjbLUU724jOM/oOlB0kepuBrd5RQlWrOvgozVMvKzgrWxoitg4M1C9u
VxUzVezIl5mccEyWUxzxaKEbQdkCSJPpl1V89pEEZcdFpyhEl+sSwTZpjLo5KRe9bBkT2LoxjnwK
MyMI4ZftMYV30m5xa+gQTP6rp650wSamImrFoJgnK+Bl8ReIxqDAMEYZ6fwlJeJc2sGvKsyjxCT8
SS8q5rav2//jSED65jtcJNbbRubnAu7q+2X02xBpoJ/XTs9ozRmysVX1U5QIMLoMy9+q6OmuVFs0
BgteTLofmtRrU1P3KLLghwwKXDKipwroEGBMSuI9jFn9Cs+8jSPTsgtMUl/gwlahZRGy9enMdqVP
lniowl8OI78vT5sFLSahT0J3ihX+4B4HqqLHoNHiS846ZysPZPv9BtqFGvpyGmV7Goo8e6KFP981
bS+e4bGx9fxv6+L893cBZWBO2kvQ+4+LM1Q/AojM3QinhsIMHBa27Jwtm8vkbheRr5Yln5tTBuPJ
b1FJ/DfZpzwOIEDwt4cQuvGxZ9tdBujTvnZhVqDIUbrZjwJ1rGdbnQUB7VD00M7HNYk3/AnFWHyD
x2JbfuPg7wov9D2GPDNlDDqvtKxdce+UyFnsrttfxpGvQzmQIlqaU4AsyPIgYTYAi8eCiau0qSnx
DNyDObS0qIsIjsES1bs0c9gNqoyvc7QiJrdPuJHsBw7NhwFKv/ti7pZDfTYxuzw5lm1lcvuIkFxl
RLQnWWj6qeBEPNc0IKgrXvq4mZuXy938sSb+4OJtUvqCxgtCPF+3JxI1P4tUf9azuNMVilN4LT+T
bvlL1xXZw9/lpgMZhEf5j7DE/17u3jZKIwYsHsuUXvHFtJB5OZz1RwLWTfdIbBygA3rdgzAxBVT1
1OOVNm+L+7PDGUqk7jJIqm6skwUlJssPUv1rIQvenkrP/z2pYkwcuvmwYGvcwLw/NM5SNlweVTaE
WQxBLYDPnRv/1+Xpt7VvQHyA/MTKIUN+1LAIPUA7erkJXXW6rnED3gvUP+re5/XRz0n6XPSreJr5
VvGW7Zcb0Ibt9RJIWD2c/jBjIlrBGtTnW7xgy7lhUviCNaTD3OXNqRs9nBZO3nio9NZTEBc0khs7
xwY9k8Un8BThh1xUR+32TcCSoMVTyKOe4DN8q2sWtGsMKgCDZQa8zfoW+oZl48CuAa4T5WPWDw15
neo8d77oZaq2Lv0fDZ1F3FRPHVKGmjiaT8lMih8KxG6Wib3n52wj6H/0JXZu30B85NS92zuuTmpf
/4MNvd6IhaKqOgxZgi/wt2Vg3UZXH+2Rc1fG6a9cvLsPUTAmbTomOoTHq3eNXcq56XOX7y4WldPB
HYdhFNSXeDmuoKeykVT/KCKeWzYgD+MvL5cVG5Oi+jKvj2SZ47A9VGyDgWebEwPx0C8aG8bR/Dxr
b+dEw3yYVZ4nlyFv+/EG5OtCg7OWUZ0gM7wfCxRrfovWbM/K/eX2bb/eQH2LOiqktzHtuZd+yTv2
DHPdq1o2aX1hKalqYeaecB5G+9YTNFYw/z5cbt2y6U1d1ArbUFcSv3sYghtF6xvPyW7Geo5pue69
zt2Yfsv0mDS+XmeihAWVTlzneSBZLEq9EassUcFk8EFjmLqwY1BJ5KRxNnUkTpv5ULfDr8sTZPvl
BlRBCezm4M8vd/dDCXbrxsTb2j3//R1OQwGF23ldVZITGE0tYABDC2ZLydq2qgZUdanyiucaTEwJ
60Eel/PnvO13ig2wKNnAq60PA69u0c1kLoVKpvaJ86Rn2WGE/EHax76/5QhnW1wDtRA99aKeNypR
K3vVHr8LUvDBKr0lMmdbBAO1dSFF7eC7MQmlG49zfbty7/PlffPxTw9NNp7wpdZDhZ/O56+cPIjs
U7P1/P7xr4YF3r+3DlupohACU8nsvC3ekbpfL//kj77jWBSa9Lt5HYqOZhWgNH/q1GvHP+cZ5Bdh
2u76nxrxDffTq0AbmpqkY1R3iwcHqYSsd4v/ze9PdbFFSrdN/Pnv74AFGfVyic6zI9YfqKrAGfir
VVsk24/eNs5TZKC21VBIAMlaJX3z3LmnlH3uw++D95spsgvFRvrk47MqNHltudNOmQBzLZkycuMg
fQ4uxL5T4tD188YN2DZJBngVLm2eny06mboXnv7Dh9viumtCGBmYzcbCzyAeAcwG6dd6bF9dWPZl
TO9JG21kzWy/3oBtDteJaoWSYjKO8O8Vr+1yBwvwjb1pmX2TxIb8BRuYW6gk81VCx1949vviT9HB
qfnLZZxZfr5JXVuHKRy9Cje/gExPw6JOfHReGq+4KjCHJnFN1qss8hoAQL3B7eLnBzb8Ety5Xccw
kYu4uW4Q5+l7BzPde5OEtzimiPZPYe3uRt0emtJ9vdy8JcaZWqOLV2UT56tOmJvvfT4lmm6VHNsW
2MRwFyrmkFollfsyDWMiM9zv/XU3iq3nYtsCG8dvGbUOmSegq5+6A1wXEt1ku2DcKlqwxGmTpqbG
MFizHnNTi/mhz/kuZ+1uyutdPsyJSuHtWS5x2F9jgISYZ5LWSrdIXUjlq4SwJtrBilEeVl3qjWBn
iagmVQ0VrUI4MLz5ibtEFyNFrHfVED3pajy1zLubQ13sW6jWXN5WH19aQpO5tuY+ivghCJWw6Llz
5thfyG09Hhrf24XRNZXHmDCTvXZ+wI9UluGQIB2NoagJY+OwuobCe279PLR3wCv0VCxwxcW+pcVP
fOx9hijv/vLsWEBn0tZYXWkIo+OHj6OOO632mbdVqWlr+gyVd786VG5Qyb5F0zlJPLbccZVuZIMt
aDM1RQuoxUk68DHp+/G3quU32Kwkrd5SWrM1b4CZiTTKQiQDE7xnht28D9eb9Bqe43ktjWOYI69M
pjVXCYr/YhY6MR6wNo4x24Qbx3CqITtTzSjG8sI1kWQ++PKaSrzzrzaOX38JC6f3ziekcD7BEf6p
6scNZqklNpustBDnFgo4Mdk5fWyKG0jkw3ricxNuHe6WxTR5afPCCt21uPCPKK3dhyOcwDtXD7t+
RS3sZRDZujDwCSHSZUGRD7YjWLJxHdRxDWfomNNiY44sMcxknpEJqKQDpj+SLzraRVC38obX3H9x
0i3qmW0ZzmN7h9Zi6TJNAoTJzM121I1OXOAhp6zLnVJbxm22eTpv3Hd9qGoUrITrZ9KyPo5EHxfj
bd4MV66CgdoIFg/9oICsfJX7ailRHP7QbcZg2283cKtDT3WwSRmTrvdv6zT6THhwT6k6Xt5CFuya
aqFlypamDZAKE6retZHaK6fdX9e0gd1pgaATb3E1QQIiIl8dQpa3Ts7Olqym5Tg3iWZhl+Jpp8Lp
5M6qjmV7MynvN5fLAZnbar/0NEEB+rixyB+WPCISmVQzfyj5UDPcpEeZJ137s0ppwrssds5GFHAx
acZi11KZ8GZLwNqCDJNuNlK3DOEoiru7BmMG5Qc9nu+Cm3GrhMay9CbbrB37dixDWvzjV616yDK4
RgzghmwcCpbQYaqGYmVmEmmsTpf69w5xD0XbHbI229VFsQuqjY9L2x4wkE1zVklwjcak0d70wNLi
lUT1vKeL/DwVvptQBypz9cy2nuttc2ZgXasy8qDIgF3gB3/RKT8MHfl2FVxMillPBzpRCFYmGe8f
gjH7GzXPW/ZEtp9tnNDgDrFenfPpbA12VbPsK0dtrLPlC8F00Ya14AQVItb8ImNxS9TPpp+SaBlv
IVF+A/H4GLekPdVb8kqW3kxaWQ2GXDDA2zdhfXTwvGc8DnhtgQiTxYNKAmgRR9nt5fWwbK3/MMuc
tmiKEl0t4iH3f+v6c5AdVffm+S9esPFFYlkXk1zGGYqLKxWIX9LP3Z1WS52sYou5YhvAOa68O/UY
a8a85P6YEH+5p6qKWw63+ZXvhowg1LNdPord5bmyhCpTOq4QnZoJR5JNyPQvKCE5z7Ma3L3LkI9Z
WVB+va4bA+0emL5+ASf7xI36W7a6d3Qlz4yKQ12lG+VAtpEYAK9F53oR6Bi/RtYMcdZXb200/UZZ
x6Gn7O7yMP7QF0y6Ac4Sk1hWzz4JPDmAF0l13Pq/KofFuSbxxP+ZMhbP0CjGkx0qj914bb1XqV4a
kA5gVoYk6Y0H3pl2/mlKtS8WeH30KI1CVUWXJyiC3XPqxbr8Fk5+zHLyUohw4ypomxgjhES0z2o6
LrhrpuJhYOxxab4GSuwjzn5fnhZbD8Z9QXg1NPVnnBhz5taHssATxeKF6R0kwoIdOPDB8ap+TIYa
96A4GEUtgD3TvarHGN4BDia6xuM5mTfCogXZJi+tZVLBJhadtAz13BB5R30qXs4vj8ByJzQ5abkG
DY3ky5QQTX574Zvfrq/5GG1cdWytn9fnXdwYO8LzbkXr0lViVxDt3mdQaI1Lrw/21w3g3PW7Lnzl
ViTP5ilJHXKj2/pGpOXtlKVXUMKBL5ONtg5z4zFI/SWQIIrdZbzPSLUjqtnIetomyIgRbhMgMV9j
ggakpGOPl04MhtUvfx23+AeWY84UlAOnGRqlE2yOaQ83OLnz5vRZjd9ZeZeG2YGRW0hUbDy127oy
cJ3JqRtF7SOmts6e98tN3zWfI296UyseTNLuZ92Fj1HODtetvAHylrj+XC3BhIxolTgpKXYCZVOd
p7Z0ky3AMwlpMLldXVnSKVlV1H2duAyi1zHQ3ZZHhyVKmZS01YkYG/NMJ5ByQbaDysM4R7cw2Nop
x7tGLBUb2OSjwWd67eYIO2wa7qX3wJ0fi/p8eQH880x/cPhQA94U1XCN8tH2+ljvi6SI797mx/Yt
e+hu8oPYZV9fvU/k2b1P1qTZ/Sbxly/9TXXI4y/4Z7W/TT/d1k/ZXsdevJVktnwqmMy0la5urkaC
XxTeq3rejeyh8Q5dpGPWbRzrtl1x/vu7gDMPvMiyAIPuahdyavX9MqjrYhk1ogFELeqKCfx6gpR1
Ny1JVOQ7OJVf2Tz99y/3o7O0VoU7Tx78aOvfdfM6D98vbwVLHKMG9Ek700bTcUoWEsIU6dZvIjyo
ZxtIt025gfSACbmM9VL8VAuI87SoFJxzrrHnBkD+w03jbepAje0cINNijFtFc/dWoASdbMDEMjcm
A2wNmjbH155Oul1xx3dblClbswb4MkhzDfVUaLynH4ppit1mPxUbP9ly3zeZXrLs54LyIf+phwB3
xuI2SNl+wK2VQglRjm9r41+XBjeJX1z1BSh36YTvroKqeHQ8p/rd5V3nJaLV26Hqw0gV/MeXj5We
HhlSXxM0eWTQ7ZfsypcNk3XY8bSNeLFOSFmjYkAKfLmgKOIyrD4KZwEl5taB5A00D522OXG8vHo3
Qdew/jCk7TjsZ0WjR0d13NmTACUelzv8MDd17tHcVWsGK74aBOIhhz8VycPgmxOEaR2Hqb8kHlen
PxWYnT+WNyJogsd0HNgVd9Fz3+ed/i6y5qnm0IDK2xM8r9ebegn9Q1PB+QmyOJdH91EcOXdw/vu7
Drqaze4sqDzxnC7uWQzpjbTC3Xph+AiR5+aN8M1W1sNcHMXpvR+0n+C8Aayk2XPXR+VGIDyvgnng
nnswIjjchMaFeUocg3CiCShkrwLX66QaQb+eq3KL6PIR/M/dGNFc5AtHKUzenYKVVfeygpU2dUPo
+jjDSRUgGAwi3eXN1luVbZcb4R22nFWUwZnxCO5uuA9q6MCJquM7MkHHbG2j20Y5Wxl2yxYweYkU
74NOyKRA+qVxoBq+yJ9r5kKt46odZhIT80ArCflYefJY6O2DfHGefF7xjf1r2WAmH7FqVxRJzLw5
pdobvd2Skyh4WaGNRVBJOLlbOLTNkRED8CFV+Q1X9KjwarsvMqhKTt2m44mtdQPlPqNVXUnVHHWJ
Mg+NoTgPYBMJsfFJZWv//Pd3IK8go5vVENg9aR796nCBh2xh9Xp5eS34M8UC6dx3dJ0996hQI3i/
eHwA4Wyqcu8+9V0+HGE2tmVbaxuGAXW/LkDcTmtyBGd8fiBnaZNdm07jVlLdNhQD46ScWZ27BEJR
fcAe0lFVgEPhTe33uabp8DJLSK1diQoD4EHtebSZyxaBMU2foe7YHFF6ozZQ8ed6/J+o6EYmaVHp
qmiaVpNHAXfyZ+GgaP/WLZ3Ie86Divu/VRPMbL2ZBVhL35TOAo/dUnjN/h1gBpxop0ax1L/TNJyh
d8+7qPK/0sjFSRuUeb4kjkO1fAmgZjE3iQLfVblYj6WQX8SsdPvmuXCAnuJi9dr+ns55Gm4M7MMt
gHGdw/O7ncyF6v1Fody58zRNhtbNji4R2cbXuq31czR+13pRwfCwHjv3CPkz70YNXR2cUMq3uqfL
WPkoGxDg1xtRBNbE1SRh0/E4uPDR0j7KnXWUP/OGrHEnq2lfrfzWg4kxLDE3vkJsQzJCy4CSxzxw
yu4ko657TruBPS2T3mIUfRh9MaBzr+8mLEuHyoNPNT0u3Cv9T0GQ6uyWTMjy7vql6TaWxdaLcYlY
HT0gZ5yFR5SiOgfYbJIEG3O6y8p6i8Rt68IILZlsORS9gvZpClBjNzX5P0IXMNIQmxoqH57omCoz
uERQDPVByjkuuHjH8AYlp4Gn2YH6Wt2lzGnvRzyL7i9vNNuqG9EFuenFlwSXZHeGjM0ta5ow+FIO
XTsnV3VgcisJI1mlPQ+E8Q4yyHElxvzNkaJrNgZgQYrJrMRX/6BlqBAe02DcVbCcKkg4JfAqHW9p
IXHOtA/tAiPGdUSpw3VjMtCvuEgbdw7dY9c8wBzm29LMf19u2bK7THlA5qEGSYBmeeq6yP/OHT7v
Glh8xmunvV+Xu7CsuEmzHGooNw8N7kG4u/Lyt/R4oF66cej/R9q3NUeKA13+IiLEHV7rarvsvri7
q93zQsx0e4QQQoAAAb/+O/TuRnjUVrHLPvilHIFAykylUifPWdtSbAMsv79x9ayqi5gQ6oGUePKy
gycUdgZH5MVKVdn2fMPJWZT4QzdW9Qty+cE7xG4cii+On21j/3BTE2wZZRxMcXKY/1f2MOVJdNLl
Kh2LbYkN944KXcWiDpGHol0gP4wxjh8pn/P2mGN7XUka3j+K4hsMv+aN70ceb9XTJNCn24Qo/TBc
/x657/dn5YK6L4D87U6NQn6eXPd7NeVr/YoWj/wDcBmJjnRDW7/oxuVfsyoVT0uHOHaXT9XYQpM7
C9P95PSD2ukKpOibzNpEYGousqDpZXSVHahCjjyAoNWxHdtkxeffTflcQOD+a9UAHEA/XrP42rT+
d0Cl/pWpH5xEJR9jdFyvVBAstmGiMbNGpLi+RzTWOMftweic7r0urR9qGqx9x+9z6DsJnyn4TglR
I8+b6cqJgv6HiA6Z6+m9XAyAs9jdTZ73qon/4DPn2pU4SlZQjt64SkZsYGAiJbRTqJDQuAr3zC9d
55g34MHZOIARHIK2nVMdgIeiScDGuIPxFwgR0A1fuX61OZaJ35xGsMAVGtbtTz05lIvigUjB2Zw6
4WWEbvFuIHL6ot3sB7LCh/+LvnGbbRhxw9PNMAxgon6ZJkd8JHKQBeqtSRDvtGjyjWmzCfTE0c/t
0wId+D1XEPOIGnoPbPu4AWeBtNbEegpcxtYBVeopoijz7HpBoAZXtSxc8Z8luX/Htk2sJ9SK0ZFZ
9epJgulkx8v6E3VJduiL6oeUOQcwH00pdb92orXsRCbvIPFIk3UCxpZWTfWxTfL6ZwGyq+PtiGb7
GOMMALpGVRC0fT0ppk9BwPI77fUvC30LQ94BwCk7jPVaGcliXSbzIEtyJ5MBdqUpkeRjr0ANl9QC
TWy+WtNFsM2W4fsFLoOR/YGHzAtrt9zNpL9H8Xr+9/Zs2Z5uOH6HCh6di1q+EIcBWtNnzp2PK+fD
7adbor9JOoiKi+Qg5lZPkJoq9iCb+tUU8oF63UtKV1k2bGtgePjE1QyuvqF56qtQHkCcV6MlF+33
DgeP9u3vsM2SkRZMWZRWToH4y2rVn3DJVx6WULXp4SYQtBmalgedJz70PvsVQAZ61/Rr9K4WZzBh
nzjMN3PQxNOjiiGHG7WRuqNa/JSUgmuhBAFnWo3e3bCkFrc/xjagsd97QYKR6gnFSJ08zwMHFKih
wHRPab6vx+greMiHQzivnb5twxnO3oOjMXdjVNcjj/2apNrJJP8Y4fE4PD1kjji04xoN7PIF7wRJ
ExEqZJg3AEyID0tWlqWgZ4WI1sIM1efe93X+NEsaaNIOulMZidhHcAwKF4rME0c6JoOdkyY/mjos
99pLk5NXi71HkzUeSot5mxyE0klZlaFD8Ol3uOw1TujgRDndtgjbvHn/zQBBBNXVXlmpJ1Brpzs2
Qjx7UvEpo7XeuV11KFCOuT2SzRiMQED93G0EKhmPUwtKNVnqz43KfxFZ/szG7ksFyyiDtX4U21hG
RGg6CS3yEBGhmOVjmI1634rkGkTeWYJGAsBhML2AZuf2h1mm0ISNEh+l8GbK1JOoM3TrltGrCtFv
TPqmuetSgmurcq1EazEFEzba9+04MSEQ6QiTuyAW00M9KHW+/SGWWTMBoxkfYgWpi+mxCdDG81tT
byk9LA4rMz/akzp4Xmz79mi2bzGCA5uS2h0p0prfG0PTVwfd9GusR7aHL7vRm+O6LLoKbFFQ9Jq4
l50hBjLs8hzXO7dffXnFd4KNSUIYR/kYBlmEvILFzdGNaLPvoFOEcNYpsXBCuNdtAxn7vwxah+pU
qyeiknQfwev/zy7NSPF8ewzLBm3iRSGplHDVLFNVTXQX8Wo4RKlT7Wqv2wIzQYZschBmbqbbbnDa
JyHrqNzTVi81fwgGNROd184wy5y8tyiGz08tGqDoTNqnrBy8/kRkXokHoWcX57xRQajqG9R4Ctxb
R8zRGTSoFQ2Kn6ShpLs6ZZ012YFAfa8FzHiKnX2Rjajqb5piExQaOTyc8kCLDxr8GMcGSlXUr+rj
RskqF01B/zV30KHiysZJQVOLgyhUMSAd+lqNof52+/0t9m5CQiWpUIMu3erFyX2yw2XQzz4n5Cs6
/irQEtT9ykHKEn9MzeGMcKU7yBe9kGR4GVG/3afzyNme11FWn5Y7O6iWJmpf5vVcr7iyJVD4RqCA
NCKWnCPDDjuiHpIpy+YdUrJmrTZgO1qbcFEeTzG6gnFAWNjfqmZ6yYvoApVS76nXekLpGGfteAqf
Q9cd72I0FW0Lr74ROjioKZy+G8SHBLWXXeAiwYS404qz2WbNyBp0VNK0rP3qBfeF6ecuyBJnF/rQ
oz7cNjjb841cIWxq2uU+r16GsgoPjOfyLuHlmra1JYkzSQtbJ+Ck6jzwSVay3zv1jP4OJKLLPreU
ifI23f9OEWRANuZwJnA0oq6Xtn5bvXAvZ3tPg6mtjEEqe3u6LB9kwkabzguLWdD0EcxKv1RJ/u1H
Ov3MIE59CKq5PBcJaMonNdOnHIFixVsta2TCSKHbEY6kQ7PVwLL2Lxm3XbeTeejf3f4my7ZkIklV
mugAZK/5B52XX5dsUYKA89GhXrgSlG3vb3h+UrZVMmQMNqbATu07pfsPsC1rdO62119GfZOAeASi
dZnT5x9wp/oNYk71UdZFd++rMHnZNkGGg8c66pJMQr7S8V2ffW8CiAb8AwV4Oj5mvcqCT9uGMVx9
YrqqIPeHg9XA1Q5AsLZH5V2GB7fi9b+3x7AtheHuIs6cJCc9f5n9jD/oxM3uo5lA62fb443MQHSC
JnFcYV/hJEjvx7pi5bcokeEWogTkNyZgVDhKlG6cYLFDaJAIEE2AemiNh9Hi3CaaUFVhJnHD0Dws
FTPKsicd0fQUoFJ7RvH+Uwei6v3yr6rZWrE3QYZgvNWpZLF4AY9zsWMOuleAZUE5OCrXUmiLf/yB
KgynrMPr8xel0E/rOkX7itJyuI8gPLLNqkzwYCwD7FDI/F6GVocU5FUDhLz3ogxp/Pm2Ydk+wnBy
lZR87KBW+5ItByavb5+QtYgnEHqvHZqj95NaE0AoRUGaunP5C2rW6sBmKbM9SOiLf5I4Vy+kmUm1
LV8wgYQc8q6yG0fxAv0uf6/dGStP6yT6sW2qDBeH4HHsJUNUvhDwuNHdRMELX8els2+lI15vj2EJ
I79TsDcxNwbjR1tW0yKlR58BR53PPjx/ZbuwrIQJE2RN13c5hElfeBc9cw7dhAk3wvcVdqY69uVK
tLV8gokWlM3YR6AYrF7GYvjFg2wXr/IQW4zVhArWyAZpqSGaPkaQ0KMzlfckm4DoRV6wzYZMDsOK
yahTcY64UbtQM29CFQ17Pok16UrbJyy/v1lgwmXJ5yAugaUM1TH0Wv9HPYOee6ybamVXtS2A4dIB
F7lgpISdivFby4dw3+OYuFJgsV1TmmhBNhdtUbUUN4UI2EkkzwnAzbtubpvzGAnvOC9nhCA4DP2o
0KkC+8rF1lM4MXbyOah818U16cvgo5czd7MYxOZKxNUOeKy1Dibb/Bl+7mEnr6su4y881s0XnkNP
Zl/xPCOn2z5uOSMSYy935hZCyW0lX1zl/FSLwCRAcS9LZWo5H8oZ9Hu5X2+C17qJiSP0ID9YFTkp
X3Tg+odZ9zrayQms8EB21yuR8f0ZS0xMn3KBegvLANAVH4XRned15fe4ruV0uD1j7ztNYrIhShL0
sR/J5ejRdij4g73oTiahexcFmV475toGWaLmG8+cYl2pWQT5B9IPULX0IMGbEVBgxUGlVlbeNoTh
/DIhM+REEIC9AVTzZRg/dl0wnd25psfbM2VbieX3Nx9RsCJiPm5zX0pUIs4VDuWKqTWsoO3hRrpO
IycIuh41FNZXPxId648pb9Prtjc3XFtCBjL1/QqB0SnunDCWhxDscCvTYpt4w6UJj0WR+ThohCMq
FNwrD0XNjwUUplcs9P0MN0kNnxYJGJ6GAF0SyRjdB2w86KWwJMfsmnXN/RT2d7StHhCWp5UDwWKV
f5YKExO+J0IAX1BRxS5bJa96bsFeUBN6QKNLCR32dmUrsZR+EhPFl7mccwiiwfOQMvQjAJWJrIId
A4bp2lD5OHPkDrgDAaS3fYw7vtYcZ1mwP4gTsV6uwiAvqmuGvS5cci1JUST7IYD+z8ocvn/rkZig
PlFHHWtKX7woYO1+u6NfoqHU9ZNm1+bBp6YYi7vb1m37nuX3N35JnclnHf4+qHTmewUqvQNYsKN/
Ck69jdiyxOwHQyfv//bPpUkg7opnkAVQMFo45RM4vMXfoRMDsQjWoV3e5OSqU8W3tCe4SWJEhtDJ
S3dAffUlDtwM8hM9aE8OOEQGz7enzxJ5TOQf6ZwQDuxgSy6YvJ+h0fIjCP3w79tPtzivyaqoHDpL
TVFMW+7Hmzrf0Sn51bV6Aoqb/SzUz4nxX2XD1sRgbF9jBAvd+8BDOMhXBFkIQGoe1dkJWt0gQbz9
QZYBTKQf2vWiAMJyAmym7fgoJo1r3bzp4i3MVcgfTEyfLwdcTQaoRtSkic4hZc1d7JUrRTmLV5qA
vmgYZRjNNS5zstE9o2tDuUeAXXzobSoV74RQ7JA2q4jM97OxxIT2pbVX8yQbK1TPy1/egvRk05yd
B7gQmb4PRdrsaxKtbUS2jzPiQOC7UaXUxD9QXLeCY4izyeN/gT+3SeTJ09p1s6cRB1lS73Fn5nbB
cZNFmFxWEtzyZS91ep/lo35OgIp/dJvun20PNz5q4pDQ1qmf3gt3jD5z7vn/jgOuArY83Y0Mb5nn
uo6mLBSvHJIyH+eapOGuYbpea3B831lcEx0TtTIa5dQ3rzJV9VHlE99z10k2uaJr4mPANFvPCY5L
ryxximPggdZhn8o50pvOq65JgpaM6DyhkPx4lRUkMQPq70KcMDe+vJESNyRtMzfvpgdWonCKZQbI
Nt9CKB+BB9Swmpokc0FxhfGKvmuwjzCH7MEm/xNIgzWGcNvKLr+/2XQ7BXBYCXTS68g7ebegado8
2qTYi9c3tjyKsKhkM1SvbBzprk/T6uwUYlspyzXJzvpej2QmZfMKsGb1z1hUKdh3+nzt+sg2M0Y+
rIuoIEXbVq95xb71edlfAD137jc5rMl4No2+iqE02r3GPvN2cc/lOe1aZ5vBm1CVDLfDdMrj5nVy
w1fdBQ8NW8N6vR+cXROa0jjNFPdT2rwKKn/0QQ1anPxOkeFzLOtP3GErAc02zPL7G7MEDYYCdZ1o
Xps5BBd1HnznZfdCIihlBnz4PITFpqDvBqb7zn04olPMYzuWsl+at2gPrweNsuWmhTZZzZKc0thh
NDlxv1WnBNfPJ5+5a/K4Fhs1ESqeaPsUN8/1qxwZubSqFE8yD9Y0JW1PN9x3ZA0BLW9YvqZkrtVu
iPqKQjatW5N5tD3f++8i9zxGEx3FlUCiSC6eBNGRuuRjyj9vm3vDg7O5ToZaZvGJ5b46RpDCPDu4
Nb39cJuFGluujuZhVO7kXaIq/ipYeQI31x3j7T9R7O7Rk3q+PYxljkxMCeCHaKWsHfVaspgzNFJm
foF+BwG20G0DLDnfG09LAhxoJQALD9MUvPIu/uXSbq2f3HI0dv9AlMTDMHsh3j4c5F+4vib/cGh7
HqNOZrskDOdL0UXlOXL+HqCbdvILuoLVs82a4dVuOYLjKgyb1zR2vFMWOOF93/bfbs/Y8pA/ywqu
iSUBBHWOUxHxVyYVPY5uG4C/q/EuEwXlUVqI0+1hlj3+vWGWb3uzMCDkCwYeM2xvQgZHTwSvTTgV
B5Vmm0R2XdfEjjheCFJPPiCWJwrd8nHrjA/p7KI6GRd1v9LWaimGuyYPWTHNYeXTQFF0l2CLO9dV
q5JvYw9WrRd0Z9T8BDZGkc/fazQiI8CU1M28EnkO5Gwl7qZiFpbPo+OMhbeyudhm1ogL3kg5BNAV
f6UzahpJmT6RpFd7Z1gLbDYLMWJD2vjSjbKKv3K/7JNvseJxme3jCaTaL5SiiS3jU6W/3rYTi62b
d4cqcoNU9F1wSZTj7hCjr1m7pj9ge7YRoSNIWC47YnaaQElyh6a/4jzQ+e/bL25ZBhMs0zg68MZZ
Tg8Z2kF2NE9/0QIoqTyqrrcHsLy9iZeBNHXkJwFtXn0CwY+CDRQEddVKPd+yxiYuRlR51yMzVK9K
+C7kwp18dA9+2Iz8wBvpkkOXUu+fbR+yvMObUJDQwa1SAF0fGrCc75oC6G0q11B/tllalufNw6tI
EwWuvu7VaTulHlCWouIE2iHlHLe9/TLwmwEa0RQg3amwzrXS6KDU334DT28/3LINm8xpXl8mYxmN
wUVP0f3kir10B+z30Ve0lX0aE7pWB7UZq+EJTEduWAcK2p60TE8sQL82CcZoV4/5r9tfYhvBiEok
a/yMyjA9Cak/NG7ZQ6yy+Ar2jC3qYThMekZUmjioUdNmcC8oSl9xjTP8fxyDTWyMHAWid4y3p3WX
nIWr1IdQoBR+e24sNmqCY3g0NJMck+miirF9xHFAPneo16zkWBZXNnEw3EFfczfO6YnXVb3QzPk4
cgRoam5G0Z9cXOTc/gqLrZpgGCFTnMpA5HTJ/C5zDr2nu486DfLvKkqjZjf5Ex13uVdMP2+PZ/su
w7OjLJmarI/dC+09eRFRHopdXTjZX0QM/sd5iOoV07Utz/L7Ww+XBH2d1HcvHs5QWaTnfdXxNbp0
i1+YnFScogkiF1H9EEClq9pDTcK56Kol5cEv422YEtfElCzdFmMK4OyJz26006yo9rip2fgJJqhk
Urp3a1x0nZpA8B30VS/QJGlOTh4+315pywKYeJLMJVJnqs7YrudIso64BhqK72MT9mqNGsxiTCau
RDAW1NXQo6uyQSt+EhYM1LXVsFt4bHf+GGzjp3BNcEkSiww9cV5yStq03jdz2Z/CPF070lqMiZgu
oR039tsMGumF9y8IriZw6AVHtBKuSbHbBjBcgQR5l8VNMT30qJjugwE6kIBp7jcnNX9gSxy/RiIp
gkvWOvrsDWDypq1YiRi2tzd2ubpznLov/ITt4njMd001JZey0nIfDZk4bLNVY59zVAbow8KcCAxE
+WnQHAC0ylMrpS+bmRqbXIY2qXYOG3oWOvlEB/AyIh9IguLoJWtcfO87GzHRIiJU7SQF5NESFszO
3mvaWe5Tv/dWPsH2fONEHuCsQ9XU9o/NME6HKgmfc7Qereyk7+9BxISJZNRhNeqm/SNN4/opkgEE
c8rFkIL2CURHrtqVMUbdstTgpPvvvkA8lqUg0grpDkJJA9pzKr0TXvvPtqcbvkzCDi3ZXo2n8zxJ
7v0ctBNjT9eoYN73BWKyPiVd0MvJE81Dz8bppAVr8e5d+CGet3ESooXC/+/8eGVd+F0b+JcIAkm7
fmy9fTWv5fW29zd8OWJZ3xWCZCfPbzr+FIFhpD0muirdD2TUw5oIm20Yw52DbApJ7BCcTXIwb8VA
dOiEQpCgXqkfvH/xDJGf/85RlGU5DXKKVdYNeBFw34cScDf93RftP1oHz8uE1egqdOZ8pTzgLTP0
Z+WFmLgRraWfyZrOFy+LwIe5Q4ly6M4TAruzdzKWAYxGfZqgkpFPP8EQBAIQBYJi+QCouRucwKpU
ki+9mxL/1c/iMDwOZTdOH0nqzvIX8gzwRvB+yTRl3Y39TgAOmO0H2kCtrSzRB/E0tNHgriS3lmhi
olOE06D2AmQeDi6w4Ajsvgc4zTbMBvkDg1K2pe/NMTv3BNRusOE4YN14aIhE33Q7+ZX37yZnN3Eo
GWPRyKjjnHoZf1U0um+87svtR1tCokkqJcIydBNC6Tlp+uCoSpBVMA5slS7Kai/A6fnsSwBSbg9m
W47l9zepMvWRhUc8A119V0ZnPWXyK1q49PO2pxsBhblZEo4U9HGTrDi4XbBtOOX47fbDLZ5uAkyC
tANRsw6x7w31sPNi+QPkcYD/qrW7JdvcGKFEt3NdJRJrLFgXHpoCx7CArvFN21bZiCNCtl3ezbFz
alxIqcbRI9UB+kbLHwtBAWDYK8HDMkkmrKTJoTQ7ukgOyFhO+4BFj9Fy18xou+nmkJi4EuaMSafd
vLog7YAGkwA9a4ZSx6YlNnEl4NwiiK3aOaku+6Wr1N0Jx/+rTtDBeHsAyxKbSJIkIlXvDXFx9pRK
9uB9dg9FwVa2CtvcL7+/8S3dThRUmcI5ZRyFeT6Mn8GVjtuGUa7AbmxvbzivrknlcT8Vl2yq2Clw
AEsWPV87OtiebjhvosKBlWUjLuBoqHcJ5SVAVsXX2xP/fl5MTOonxh0HZKyFc9L++G2pMBEnueuj
8EDG8e/bQ9je33BfFlOv8WnMz73fsXDHozBl3yBdo4ON02+4sE5yPQRaC/TVLhTlCiDLNlqLD5a3
N+mdeOwRgFwGcZn6XJ4J68gx12sKy7aHGyk9MHNe0pCaLcCpvviHtuFjramz6baLmFROSd66vs5d
cQnaoviQkda5D7NpYxJv6nc2YaLQPZAgcKay3QeiBCxqGuhKi7HFZ03upr4QxZz4vrhEAwJC7y7E
JB1Kby5ZvYW0DbEsypuwEKhMT+HoV6AOhNmImMqd9qZ/u5r5K1HNkqNGhufqUNUsp5giweRVazTo
Ad2R3Ac5YKSZAMuZm8fqzu/R9e22bbgydZYdzeR1EnkbdgpIQBx13TPBbib1cMLh+ouD9MgBJGOT
W5vqntBnz3QhZ3nWGrdlgoB2HnFwpSRqcwzDpTNJSRW7UqLHcfjS1+DyayP0xGx6cxO1lqDiLd3R
RfvNhFJe4sa/nGEjPIiYoDVCEd4mbxYX8EjI/TQKevTd5NftN7eYrIlY8yRljqPh0SwDAUwfYf/1
Yj/ehT1Ir7YNYZzNlXYbx4sTeYYmLOgaOVqXI9Z/iVvKVgDPFvs0wWtRlZdlNKXyHAXDHQngCkP/
pV80Yrg+5HrbLR8xuZqgbFuHRMj5QXRIiLIccQMNb9uOHSaCTTRpDFF0Pj+oAHooFWRiHHAmrYQN
i/GH3n8DE0cVacbBtj7rPntKwGG38zsQj91eX9vDjd1YQNY075BInKO8LvY45F7zebXKaXu44baq
B8+L1znsXqdVte8nsMyWPFrjdbbkKiZ8DRyspdsmKbvPkvpxYQzqh+rK6+TOjRu9Mj0WDzNxbElV
jdx1dX0mqXPVIzJdNJVB7ISt4YMsU2SyLPGwWijbAyxuWXwky8V2u9lyTNTaVAwZYKFpc/EWKjxO
6uRcNsOX25Zjm/5lyt7sl2IYY4am1/ZB90TSc8YUsrksV0JX920FKqf23gnrrt9EiUxMDFuUDrPs
AMd46Pk4eXeIdQnKYJz77vH299hWwtidASRE8jvGNSo4Vb8jUVXsgCr8uu3hhg9PXgXxqNmDHc2j
s+MzgoMTBisR1Pbmhg9Dwi8B55hoL3qExORE+LMYeL/iAbaHGz4cQJ86mxzSXGSaBCcK6fRr6w3l
ysZuMSITtxZpCEbVaOO8SI0EZSI48IHHPCViD4bWbY3IxORDCiito7Ht2gtH0n4WY+ftheiqFbux
7F8meI0nPGOirNn9EiJ4EN2r6Csr2/uJ+q8tWaufWpbBZEOifuhJ0bbtRU0wIMiL0I91l5EVC7KE
uT+warMswqHNW5xqoOjCO/ZRoN61RxX15bb92wZYPutNsAiGDlaK67NL0DkecndOozNpc/orz8dy
peRhG8Nw4KDzsX1VFbsPZgjHLOSSWel+b6I1ajTbQhs+nARl1adsRAYxqCcNUNxuoZBuS34cRPrU
0bXakG2pTXcOYo/iSqq9gO07Ouqgyz52JYD9Kw5tmybDob02VtAw6dsLCeQnopDyqjG9DjnqCLfX
2vL+JmCLgdohY2nVXpoEyXql3DMErubztocbR2TZSxWPmY9YNwAKyjPAgHftWLjbyLWJidfCVXjY
Dn6hLryArtouAkHTqZsbgB23vf8SCN84AqknyNFk/fzAJK6Lmrh8TiY2rbixJZqa6pZgzlkaneBl
ZAyfMx2fsCXfx+VP3MKvnWEt1uMZjtxAKplNndtevFleJa5oH9G+Fu98SH8db8+Qxc1MqBZ4IF2a
emF76YFUAGtE/2W5OnlofG+PbCl9RIFkY3b3+2bnzWJwxUYAwwZ4tCIF8MXtDmL1ar/5XGDKXkaQ
AI30oJpzJNuiO1eMBv+ODcghV46utgU3fJmrqurjUs8PUwjECLhHX/rW+y7n9ErkGumMxZ1NyBbQ
9gQXUH5+n7WDt586b7gfoARzuL3atqcb/izALg7A/ZzfazCgnWkQ6IPfreG7LaZkIrY0r0eeai+/
F5P/XcxNtkNKfKdE99L3MNqZp9tqLCZki3ayg2PkxRNutK40Di7TCLHpcfiWQdoPQICVYWyTtTjl
G3uVvGuSOambs7c0kYH4/+O6qdrmahnzzbMzsNa0U9iqBx55EaTi3Txx9nosOuieRox+kA7rLzH0
c+W27foPQLLDtcKeyu4lc9i8n3TjF8ceBJ0f5ARO+G1lKZPICI3ObRL6nXrw/Kk6AqisPtWEiI0L
YmzVaLMAw02t3fulZfB30l0PbA1KZVttw7lVVfM2JK17T6ISJeEscuppnxes++v/3fXCNDAR967L
RjXoNrw2zRzthwmc8l6mV06H77388nBjZsjQQ90HEghXKKF9I2497P1stWL33ia0PNyYGU9BCFTg
wHPVw6K2XoO8aNDgysmyNRIKywhmDrNQx+osJ+01bpEH/643c417HMhuTCux2zJDf8DONfP8sgzb
qw80ygmdLepzSLwtNAKYIjOPaXVFvQSnzmvOuxA8FnPZwMck1a+3jSdFWDDBD8vzjTxGceJPI2vb
awgskIvLoSR0dkxWhwQV9LiIH13SH/tSHrYNZ0Q+FU4E/eN+dx0Y+15DNNVVGGagd8IpgIQunp0+
vNS8W1mb94Lh8nXLmr0NhhGBvFMAAwNO/+QnqAmUwzELk3soV311O7nCImYzAf+/wyD+0RJ04f6V
hSgOBzOZgetNypWPsD3dOK+gZi7RhBT7V442ee9hEKpx96Ffr3J225zE8PGmKF3qNG59jULwdrsy
Og51Ux8hdrgheC/LYPh5BR5mRSUGcJpB3qP0UO9Yka1pGVsW2UxsVJxRQF9ddV3sSQ2U70o1HhaD
CnqMtEgP3jbe97I0fIYJSy8bNL0GLKyvadKflhuMNGTPXcP9nZc1K5eetjGWj3xjsQGdhN9D4/Ua
Je19OWXVrorYxy6vtsd0M8uZZAvtIZznrrjoLz6qlLJjlQRqw+FlmSXDxfsg6VOQUJHr78uMoNeQ
VYNOyFxdunhNYsPiEqbAs+vPs+ir3L2W2RBCbzKZyzt0kzp/315oS1A0UxpGeRdErUeuCtGICfej
hMbabrlvQ3P+wa3Dv/yi+1AEKC3eHtDigWZ2wyAdTLw+hAgsaBqf06mEc8jYBZY1L5lca3G3OYrh
5+CKgDDEOHo/aKFPaDY8yUZ/dusY3KkeGoHE8+2PWVL+d7YUE1yfaL4oAGD2+qZ8xqEYKs9+fPJj
9VQ440fsxmdQ7d/dHssycSbUHoymTi8y5f3wIBDi6ehrMYNsioivtx9v8UYTaF9P3PF6v/F+LO1G
ecCeezf6VDbeXg/dSj3csigm0D6tuzhPMl5dlRCPC1IDdIiXOUifmG6eQKy/bYsycfbNlEZzhwrt
VUk0h5BJJOeiY2sixraPMHy+rjMtaAURY1B6AXk4kmPRjJ+XZc6zBQ4Vdis7iW29l4DwJjxmbTso
9MfO1zQQxa7Twj3jmnHeO7qKPt1ec0tsMRH3UnAdhU03XwM2zJ9wMHDua8fvf91+uu0DjM08DR1e
g7V4vrYhTQ8zUdmxL4bm1E/eFgQHAjAx3LxJdQk4yISlxrXRwcOh4yTCUJ9vf4DNJYy9vKMO0vaS
zFeXB88NMFi7PiDnRutf/ixWTjTvT5JvQu5r4Frcqu7na5ZS91ihxQipe9wtW+CWvpMQRDxGvSIZ
e3DFS0dexynsngrWgG1S85Wo9L4J+SbqXgs9TA50UCCLixZIGfSf1wGB77uab4LswS7oBkSz5EfX
Vc88AlWi5/2l00UaY/43bLaIrC3zY3g0SSdggHqe/GCRizb36WMc6s+zAhp7ixn5Jty+AdcTUNVO
/CMeIrQXOYCQFx+TrjqDwXbFUm0zZWTlQZcPQc4Ivc5+98VjIOWrHsqBHefe2dF+rZD9vj/4qeHQ
fVYFkCOB6klAILW0fAmAfZ8hgvyxGtIVe7J9ieHRVEiA+UeM4U/Bv8sQiBsQig7vl8PZ+mZqM1vD
tWNXkKSRnTyPu1ge/ep0e6kXl/ozH/BNfD0IwCNF09D/oWMGlaavHk6Xi8FKrPYwf60TuZJ5Wt7f
xL43qJIXIY/8H5mODkFafVp3B8sqm8D3JAySqOrxDUGqD5WG0B067bwxPPgY5vY02YZYfn+ztbnl
HEH8M/V+zGgtgLmiiLdzBSBk/svtASxR1QS+j7EsmZ+V2bdoTO/BIHZxk+kBp/GV05HFSE2qRe5A
uACz5P2eIrz/cggLh+ipwAmgjNZyWNsaG07dl7rglab+D8a9j5OEopETroK83s/7fRPy7hG/FoI3
44/Ciz6l4KP1A3EOcH5csso8/dR0S4dAvKHoiBBrcizquhiHHC2iP7x6yIMHr/of0q5lO1IcyH4R
54AQArZkJnb6Ue8qO73RKburAYk3iNfXz6Vn41ZbyRzGSy9QSqEIhUI37nX78rsIBejQrhvctKM0
fy6takjDMG0vVllnJDsIIqblpmhoWwuQXjpjBZFzZXPx5/p4huXTwfAJ50mXN3N7QT31kCOutxZu
lsUcTdlwhBLEaVD4/+ZWMMQVHRrPRL2WVVl9CRFIVktJ7LRqxnNuOcQlck8RBhsB2DTUuuff+Wbi
KJbRKagvFWazzg77uxyHY4iy0gQWAidhx+traPAiHTHP3XoceODXl5GNX2fixwx1DDfMjwV9TbOt
nkPTKNrp3tkWoEp4gLv0XX9usauXGgD3Onj0e/tgo43y+mRMy7Y68btlC6H2Ixo615e5yaN1qJWx
QQ780IcobmQq5tbeddPiQgX57BF6TNUlXKpjmvwkQG5AVuMgyjcxb902TRtcO+uh6mT3PMyrC0BS
ABVXN3ym0YDiaM/HaJ1PgJgBsNaG/5qWTzv2x2ZCdaUtqkvXQxLdLY/FevOED9mQSP9/5Uq6ljIq
TsR3kDH9Km1ym4BC3p+Gc5sOxyl1Tp21hyUVIU9H3ecgLqU5ccPnJvf632kGnteoqWjZbKyYIeLp
osqd06ZdW0lxwXPhEc0td4lVfumd4VNYbDXkGE5RHX2vRvC7ZYOTXjgBjU2A5oGOhL+y0NmYwj81
rA/SJR2Ab+OzmWN11jOhC9j9o4EkeF079KAxV9WxLQmqnQcUwCr2DaGiLu8LUooQ2qTEUVYYsarx
mvy2QmdsjoIL0PDPNJ2L/jxVbNii6zWs838ACkvPWNKVeVw54e2YOx4ItsWJoyI9JOEWl57B2/Ti
/czDwgHlcPIEzaDbhpZHBmbDujym4Jaq3PCHsH/M3p6+SexMHa1QyDBNWC+sHyyx4dBogh+LY14P
9s4ApWMUAkraJswBLWskWkwRYtc0eF7wLDv2BwUChOsh15Af6Q0WZajczvJL8sxCNOXetpXjIbIv
k+Oerw9gODqYFtOrsG2Ek3r2s8oyXpQRtaZ5bCM6TcK9AeiGlSj3kb4JD5OfFM1GRcA0LS28oxaQ
1O0cTs8yB4TugQrmFD8Ge1m6fcmY3l3ReJBOKdOhfiZpXf1WOGpfkmGiP68vmunna5GcDS1Ac7nX
PVd1mSfHJW2c7gb92l5wc30Ak1W0VG9c369DkGg+W7yIFsc5OOC54Ah6XkHuSzZs7C5D8NNbLBbq
ggyvHdpnl5eZ+k3GyedfAzew5Us/Qann+67Z6M0WJEh4GBJZP0O44X490LOsxLszvV9P9G2tWkOA
0dsuijQYioUE1fPqkuv5urpl1g2fCrS0cxu8jkjvWr4zidQJp2Xp+DMLVPGL8P51LYmv+WrX0NPs
OE9J8pOSeaMz0rDd9FaMsBM256ObPYd5F/7oxiL9UbGl+nbdOobgr3dg1EmyMMSZ9NnCuh3lVC9x
HTq3RNLl2C31FmDZtNc0l29AN57NhUyfS8W6BZLmkM3F46fVSXSa96m38eBmGkbL6abEWVBCbYMn
6YePSuRx6vuXMW02wqXJFJrnJ+BK8rq0CZ5ER6bugjMtT6Oel461r2ygUwurilKpSOY/zXX3CPJZ
XL6S22mhkWBb1BKGPFRv0PCBKh7LumRPDkurGMRfdsSblkcUmS7B0XXsFcrATV24x+s7zLBo/+nW
SLKFKYt7T8PQj59SXqgnkL6Bd+H65w0m13s1qkBQCpQ0efKTbmxvaGeDNCt0hm45pWyS40awNM1i
9Z93t5+EWLSwK1+cRjl9JR16WcJgs6HF4IQ60XDSdotXiUCckn6MV0NUrXoeqH/X8nDjZco0xDqv
d79fkcnC64Lsn3iRWU8OutS4G0+VmL0lGnAtsccvMrStreUyWEXHWDYLGkFkF6QnCqbFaAQOCAKJ
abQCgq6b3RDudRSCA9i3rUpm/QLRw306OgcQ4cQyUwcl1ckpihtePjZFvy+h0FEJeZUnog5JHuPC
pqo4qZKyPA0eeo82DkmTebT4WHXEQ6edLU6yHYIvnJPywHnm3IH9pYiTkrp/X1820zhagISECtAN
xZCeZJf/6Bo8hGekuuNT87hMm0gwk69oYZJkuUhIOqYnPuFW1UBN8LBteNPHteSIzaS1xczEKRjm
n5nC3T0n6B3ZtTx658vkzE3TTvBy6OQcOyQLNk0+r08M4P+5XB/C8Pv1vhcQiDO38rL8CQcu+y3G
LH3qado5G+HQ9Pk1p3zn5zicrCWYlXzy1UqJV+bBog4ld5Otk9ywg/SeF2U5dZh1Qj5VffLUgEET
VPs37kLv3M3KjCF46I0vjagqQV0mnmQix0e61DQ8ytKjczRkTuPvtPW6gu9WasBrbQ+W2TzOqvQr
Se0vPnVPQDvcBUOyhWU3WUNz62KZSgdCbnlcg8Az8ppgjBbX3gc0cXWs6JRRRUXJ83gCKcGrh4Re
nUZnpD8oFfkexjTcpXXMKLSKBStQs4zR6VcdnCqbbpZx2gKTGa46OmgUGuJzhe5ZMLAT3DvLMcxu
0pLmZzYl2dEvuxkFzNHbsLjBGjp+1G+SEprrVR7PrfjuIaieKqejG5c208fXfOvddrKpmzeeV2Od
BP2czjU7TGW4BX00fVzz6l41CVpTJCw9NuSsZpxBTIVb+8h0lq6u/u6ncwK9TrBcJE8ltNCiWpF/
SqFhkp9U3S7RgqTELd9SVWzYweDfOvSu9FQzgQ49R6fNMh2cgRYxWp7cG5DNBafrUdYQpfQmA69j
rHZnP4+TtPXPkI10b7q8t2+huwd6lqLeGUR09F0oA0iPWoFEsXhR7p0DgrnglnqKHRLK00tXgwDt
dd+U1tV8ZyWgtd1xbrAHOhWMLwO0zz6VoTdaIEFfyNclsUL7eH0kg1PqgDw/yxe1kE7EbTuKx5YU
3zKWn3hD0xsLrHfgl9wCYf4DI/ugPqqD8/AS01bhUPi/CG7sAnVXB4FrlSXxFusGsfNGOSpuhvF2
CLakokyz01KgtsgLSp1WxP4ibkEdFuPQTyPGu8/I8G8WAQmIfcuopUE1SwYyN7VYwRzfc9VPh9l3
04PbNLcMrOkx79kWMt40Jy0p8pQFISY3wTaU6g9SDAkQq7jnPr+1wtKJ/LT/sWtOOkSPTaPjQndA
xh5Pvgcj/yMc67kbyI0LlvDIbcXf18cx3FJ1rJ4FtroqRCk8pv4io9Jd0FWQn2tvuA2q4Seg019B
UxRfH8sQXHXQHm/R5dS2vox7F/oMR98RojvlOSmHjWBkGkCLrxXxPALjsF8FerX6Vl6UzHbaQwsK
uR86ZWJVIsbT3CO0usHiFxaf+sI9WQSUfl4mNyoTpjms/38XfbKhF/YUWHhLGiW1DnkTiMfKEeMW
Y6dhB+tAPTB19PWIhr/YrfjN4nUSGcFwqqblvASyOfQgY9tnbc39BxygIAUdMVDrZhfmDsulC7xw
S6TStE6a06d8tPrBIiLuWaecKCCVmKI5U1O6c7dqrm65JTI+OFpsjWI+Mj43MdKBfT+f6GA9sA8N
fE56+EKS2he3r9w7y15Ka+N2sm7L/4Z7ogP1FPqkeJYOeMTorU9e3ncHL4XKNuFbKImPl5/oYD1r
VsxP8agR90H76sneffHtFCKh1/fOx1GJ6HA9y5W21TVYew9HxyTJJxTsvhC7/FNYyW3fgSx0rpZd
pwfRMXtQ3hnZ7KYiDmz+MKUoNA7p8svN6hh9XXY07kxciQ7eI1nvYMkyEaepr46FdJeY9b2zC6pM
dJrc0AMLq+0gkC+qKPntkibWp6IfgAS9bpI1hn60ozR3nssERM4F4tIsUz9Ocnbr2eVtG8j6uPRy
o3j2cXAioebUvTMmnu8JEbNiQUkm7GME1puBolCa1NOz7ft8Y4eZpqN5N3QfJZk9Catbzv20+C8e
+JeKcorxVL0RAA1D6Ai+EdhxSdEWG6dN+4ASVgQmEZAv0/A0zf7361Yx+Pl/wHsOgf4n3r7jrMxB
XFw4kDKHqvlDHzZq5zRWW707kPqJtpXdY9uGbXkKGaYRymc2qztvyXaV+4nOW9uXgSxUgsO1A7bh
VIqgP1G+PF1fIkOk0gF83UScYLB5Gi+Z8j9XIGO4bUBGsw9aR3QAX9oWRZnMWJ5aAlvfjUNysDdR
9Sbzuv9ee+5moQ/WQhHLMj0kdfdTAA82lVu00aYdqvn0YOUizcAYGXeW+5q57BdB63GO7meniho6
Nlu0D6ZxNLdm/eKC8xjToP7wmJbL58LuMQ3nue/mjfBkiBw6dSebcz8JRJbFql8eh7QPI1k4j0C1
nDgr4OBbYCbDbvK1qYCIxstdyFTHmTcCVGGx8Wznhb8RlQznng4oChPKGiDUUxROkjvKWXiey/ax
dO1jCwLL2JVqitB7ulFs//BSyBxfr7Y3iVN3dZJmr8wG8Q0g8XO0wtpkxv/CuGME+bGHUfbPThaO
D3LIf133yI929TqsVsFJcIkS0MlmZ5bXvzofjcXAJfxqBzA/7htAC1mQs5+gbgcEasXBxkiglcXt
QhxcexOI/9E2WKew7vR3QbEYIY4LSaj0dZZEvAYW9l9Ue36x8RRtWqH1/+8+TzgdPGQhEORjIPxc
J2A3UFsRXbqPVg8otX+PQPOmggqaiyUqQIATsUKWfTQNytvYyR/547pAWuTq/cbGaaTkK+sIsY8W
nSDbA1BW+GyFaXcTTNL3D1Y1/9xncS2SgYZqRJceqT4pvFdFthy/2tAzOzlIIXbuKc3xZyDJQi6X
6hM6NZ/RuLMcwmKaI7TcbCG3THtKS0nsWdlpMxfps02C+pBlKjn3uNYcd62QXlAIXVFJp5zS5wEK
dVGf8jpCBzP7SiB7u+Okhc31WkKRzdMI8in5WhAv/dbX9Zvf8i3EgWF19OJBYIucVN5YfbJBzB/h
NRpqBnzZ83a+/nTNn4kHvfZsatJniWTn1s+mtEFQyu1qY/eYfr3m0IFvk6rxRfocsKm5DRR4oCNR
8D3gkvXnr8O+ixcVaGls1aX8qSqnn7bk44+GlffQqYH+gtWR0/UtZJqE5tNWBtWtymXBkz/T7AFa
w6Big+zQhgubvq658JxDgHwYwvApAQPLyUJ+/mUkRbIjxVxXSHPfgKUJ1LBo+DSl7Mtsl86BsUHF
1xdmtaJ+N1o/rnluALrzfMJD/5Oarf5QtsWXvPWqo+WDJe36COs+/O8ITC8XZM1sEzoM/hNEF36M
mbtEYG13j7TACFOZspvrw3xsA6aXDdjYEpfwsnksWpK6d1lf59UpqPGGsDEP0wDayaxyziBcZYdP
RaO8o1f1ziukD+ctdjfT5zU3HupQZAq6SU9V4uW3YUf7tzG13I1OqY+eb5jD9EpBMfRgUkLD8V1W
1sORJtPX0X0Eg/s5UOPPyhL2MVXt47bGysfbiukFAwUiSIBBM/+ZdkF3V3WZPAYOHX+1IZhYrxvc
NITm0rMPre0UcJtnB1wGt/WC50dQHqPdoC6zjSH+acf/aO+Sfwcn1qUiHfsgvyMNO2bK+xOI+osK
vkAc4w4SOz9ttOR1efmlKoNbAgmbfNnSyjDNTnP6YVSNCnmZvnoDEoEjIFH1iQtLHNFabVnH60to
2nOa89uVjfpjF7LnpGDkrRrJ+Nn1g3br5DDMQa8iNLzJWiZdH2+G7VtKkvTYlP6rv+Tpvt+vlxAo
1DFcsYjgiYtEPanavsGtqf6xa3H0DkDVl1VASCBfRBC4Z2dSEPQZqhQafPu+rzl8tigw/c8qf5mL
VhwSNfTHvEy3dMAMptVLBw6A2XIp5/ylHHKoSztpF0kIaGwsvEH0memlgwyCXD6aD+SL3eV5xJLy
0OIBDs0/aeQu009rALiq9eMhZQ8CUaZvttjADRc/Fmhu34O2QqmpyV/ArP3Sdd1tYOMtvS3vcJvp
I8AyoIAxHlu7eAM1wUb0NMUBvU+Qdfi4Y+XypUCpDapHKvIKlEwswqOFefahS6ff6QBqN2zyInIQ
HXKuYkbGrTuJIX7rrYOC8Yk2NZEvqoeOWw0IG9RYIy/Jf1GIsHrOtBzWdZ7L4Nf13Wk4tQMtNChn
qlXu4sEoodavKq++sLQnp1V9oKVkPF0fxLBJ9f5BO6mTLLMLcEQ2gJgyDrAk9IeqfQ6mtwtaDncp
LtPyJYOwRZS0VvAlzcSWGso/9DYfnA3/0dIBfhGsX7V8mWty+Gc7lPUUo0kQQAX4RCncQ1vDH0QH
NoN8GW79vniYqH9hKdqhwTUfeej0u76QhkirNxE6fkhqyy7Ya4INKA91OSJMgVHU+T1WlX+7b5B1
8HeZehfMJQlA9vcIxm2UJqCueciAVDr7xVYDv2k/rP9/NwIPWjy74033MajTl6aBGF9esK2GD9Ma
aYGjguq8H/AxfIU9xvRuDhI/Tq2UklOqoACwc9NpGYOdewMQK5yeiZN/s1sQg/WJZ+/8uJYUQMPQ
SUCGSc845WgUsPm35LjJ7DOv5vENyNknKwnw8QB3+E6ANp8F3anEC/u+EfRmwFEEbKkFRiAuCGK5
5X+x11OvLeRWtfajIiTSXL0dsJFS5U7B6Lmx2jO6x1aCoMqnpwrsDECxfx7qLTmhj4tE7D9dgRWj
qp49eobwBZh8cK/vnBWTDeZQRv6oYAsgYojDenOgcsXgKb8gv5nLcj+ykqKOHJHQA4Ro6U+ez9OG
d5sG0rwbD6Juj0dv+TK1qohBOyijIahU1BCkDoBq/7Vrl+ndZH3XdNYCmqWXyUvmW5YBLs2m+pHP
fCvzMU1E83N7KHq/Z8R+zaEqGUZtrsaoKwP7wNq2/4x+nK0kyBBQ9A4yCG3NTbIM+Ysc2uG2wTvB
LcmkjHyQX2x4jCEg6to8oR+EjSdx7NcVyEBs2Vr33jjsjFVM8/isApHruPT2K0rC/RlMx8Pd6iS7
DK13jmVeVdmclvlLWGT5t6mdszNbKTn3j6DX4rMeqkutJV6KyfejDPfXeZ6acx2CuPz6HAxOrveL
DSHk/oSiuOivbf8zXQ6ecg5h45/5YtWguB5/Xx/IYGe9U4xA6lb1jgpf107jm6ax7PJQgt3VOlz/
viEu6v1hvQzAcuy64evK5hQLB7qRZWkFd4HbTpG1zPw4y2E5YDOQfRmJ3jMmJW2CyZ/o7yBk7Kme
x/kccBwnQZ7v6epBsPc0R+fTHDopXOLVmlh5M7lWeGqBfDlhFltgDpNdyL8TkiKduwbMxsHTYCXy
s5P0nR0t+Nt5B/S0A33Ox97qk5G/wtjOTcdK/xtzVLEBSTD9es2/Zxvkm44l6UOAJ6UfEKirisgC
4fsGbMMQ//QuMdBAg88pW8SLvXifbQqBKej3WWcwwNMf17etYQJ6Wxh4x8YMojHOq1r612UIxkOP
g31jhxqcW28Ko7Y9JD46wx5ImP3FK3KwO5RXiEzcaOiSl9ButrzPNI31pHqX1oLzmGOwll9yR2Vl
XNDSWo6LC1WW68tkMoR2dFd+MfO+TazXLmzDO+4jsW1cp0iABkq3TiLTGOvc3s0hHAStRTNar3Xe
lp+Fn+SR41rdIwm8rYKeaZk0f2YzLYNs7PhrMAxQV5i84C8rnbZ267rYH1zXqObKYwYdOmtZrNdm
gKRSWjegQcHFbLSQgfYTLtHXbWEaRvNoMYB9rxOd9Zri3eTAu9I7dqEsj+gy/ie+7qGJRvCjmm9X
dk37vHOmixJdax8UF7z7ak2u2KIgMxhcb3Mah1b5PWRFgZAb8CI5iccptdojGN6DjUPJYG+9y6np
XU/V1UjP47x0v+vADkBQFbbH64Yw/f7V7d9tWOEsfjEtAX/NutqKPWfsfv0jwN7VZEt8xzQBza8D
SN2G1ONURMzj442tivFPikXbQC+ZPq+5tZo7Hs5Tmry1Ap3djiXYTd+W9K9967OO+m59xkku6PD0
PBHRJnTcQ2NJVJfmvoEMkpWerg9imoLu0gPtqhXiLgBv7VPUBC2QYD1avqqWrUulIbXRG5xk4pOq
aqWPIeqFPA0NNDmrzntIhOC3aCpN/qrAlnLnZVuSloZSnN7sNFPVzKz25wtqSeyhrh1BDo1Y1INS
qs0eihKVwTiB5ntfR/3MW3bMpej3ybgwvRkqa6auRrvefAEW2orLjn+xkjy4B152awSDzfQOqC4L
krSB6ruIEughnuxgtGPUsDY2tcFcOnm+6vnExqyHz0D/BPwB0sEzoHQn0Dnn7njyeDYcJj6UXlxz
MVgb+9BgM51Uf65CtAL32fIPEbIVLDdee8lpfQ6R13NR3bnej4bUG3mR4QjQGfabzAYJaD0kb0B1
hbEdeid7DIfHoqwe8nqnvifTGXnCiWeN9Bb+OgDCcgzx3jkfp96X3+ax3AR1GYKozsgTKtmxgk3z
pcxaL7IoypnlWnoipN+ZAus8PLO9yHKhjoXSpTU0EXFH+Qss/s5xVwTSWXjAgBQ4Uob8teHWImMQ
sYCNwU29rb4N0wpp5z0EPhMBJKsrIlKO5DR6gO6oAlWAYS7erk/BNIR21EPw3G5bUVmvgvXBT/R0
JRH1UTNJwCF4fQSDy/8HTCc5euEgDC+irHbHoj9w1QN3PwAt6G7pBRlcUEfOyUnaQtYeeShY8KUi
8gfv8YyeJYhbdH25qdpyOGR+A6WGKX26Pi/DyukdfuBlbdbe0fA1EJZ1mR3/R5fz6kfTFHuw2EjD
/gOmEwn0LOs2OKupPEqg+9GHlkQuGhYWP91XSdH59YOgEI7b2/wJLE/BEdyw1aG1e3oqm8zf5yU6
pK5qKh9tHJycpQ1pehyn5dH3k2wj0TMERB1QB0yY00nu5W9z5g9fBuW7RzHSlyIZAKwLAQnZyL1N
5tZSfBfNx8pqrOC1BZtXDH5hbK3ET45pyn5c31AmR9G83RY9mlJnlzzYQSqPM0EzdU827w6mr2uO
jh4mC/VExYARk5DHGW0cjUGw9WBlWB0dRdf0fsfChfDX1Q9kiet6UngPfYZnveuLYxpAq8cp3Hjs
dAzJOUkI8D3W+JM0KLaGi/x2fQDD+ug4OlJMXS7m2XrNRjyHHnnlifos1NKJjRmYBtASejW74n/L
cGAScK3fwQRK2/sEOXFzs28G69K9S7ore5CuxOvHpZ3c8WaRObm1RPXl+scNBQ0dSce46EpWDuQh
K7tHOeBRBXyvINHj/cm1vHMLzfoNhzatk5bWE6TbYQpdsWeSCZXGVbL4XRRyNdKNLNE0gObJUmQz
mCO7+iJBYvziJ3Lpj0FWjltvBKatqvlxkXGHiNLyz7YvsxN3IV0b5L4TbRenTcbQfBna35kd4rHr
PIIZ/IjqPYGcSAX6mRHv22NlMZCq2LtWy9MRdjIgKilJmLyhXmaFMe3AkPywWI0YNuxtAF14Orju
H7F63BYDcJCP8aq8objzOcvqh1V0Z1bNuaD9d1AEQQN7D3kaczy9S68ZKZLMsEve5hTAxN4LXFA/
ZJ+6cum+FRz9PIvIbofSCvclop7euEdxTA1dVgRQoXVYRGqwxqAvZh+8z9MBeI1FVeYsEBZZ34VT
TvtDRvMt+3zsLpCA+HdYaRo7c0Grj1pHHhTfkU2XJ8d1k6/X48rHzgJ+j39/fS6zomzDFFQS0ll+
A+rCj1QFj0uyCeUz/X7N3dncuVOWWc6lIY04qGxgd5CW3mrmN/1+zdkhqtlREIC552QKwgOzPD9S
AlXeJQ3/2rdCmrPPk0pLz3FgXEBcaQdBXm8BG0JTOHO8awQdSocydcZQ2EWJN/O/2dacg4Qgu7W4
2Hcyef+B0jWtctqqUyLird3+SaY8o+EhzG0g44/X5/BxGujpgLqGhjZotUdyqfp2OCCNhaontYOf
brv8Fo1bb7QGGcytd+QlDmUQ9p6zN1A1sAhV5eBYl6KISmhX77TGOvS7YzyEAHOftQW55O4CXfJZ
tie/rYJTUY9buGyDS+gAu6LyU8C9uvQNYPLmO23zSkRof5jP121hWiTNp0clR1DVcfe87tjOtv+m
XpgeIG+2pYFpMrbm0uNEodaateTSKvelV3ZyoB4g/XlPq2Pebra2mIbRfDubysxtXJo9N7y8FOUo
blcd3YDO+a2noINzfbVMxtD8W7qsCromDERkB14XvBQSqr1PPN1sT/i4KubpQLg5KP2xKVvgVmz/
R+MF9jkowvAgBYKgNUw/kVCHB9BQV6+7JqRD4wCTntswabO3UNbN0XNpe8yFqG6vf91gFB0ZN9J8
Zn5R0DPFDemY1Tz4m2dgDYKqDLlNVedtePrHOZano94WLxtTPN5Vl1pOt37evCbZgPRHTvHAGTs0
frnvHRh93P92+MZmgztBR+sCVRagvJ0OkJKl3eqeMs1j3XbvwkkaEgau7yF7a+oahBy29MZT7Xrp
wW9E+MnJfOvU9Qk/XbeOwfV9zfXBad+GeDFDfJTSuyVJoE7JIru4dtMt5KVpCM355aC6heBefwGY
b0JrdOHlkBYFSdj9TCCjuJGVmkbRfH9MHcHlKPwz6dGxUg25uuf2+nqb5VuB3uD4elNr41me5zSF
e5ll4KNvhWVnEEZkx+uWMHxdx8MFyF2Jm3F68YD6UL9dmwzenWcp39oqTxmWSMfD2W6QlqnP8TiS
QD2RRnZN/rfI192mS74lZm5Ag3s6GE4GylOtlOWlzZ0nOgR9LBYefu85lE38BMguMALduzlupI5b
qe8VK+eYp/Kvfcu4hqF37oNLOvokxr64zGWVHkXQ3Hkh2WrONtloXdl3H4c23MxTMF2fi6T+1bRk
PAzhJgmmyTzroO8+3lhTI7xasDNAXkVEhoKj5Zv8ydERuquy6zHN2VWKx6LazdilQYfEAe/F7l1Y
1DuTFB0BB+WFCUoFZXnhdt/eS0s133e3MHg6+C0vhqYs8dZ2ATB1BgRxWMYoS4qERvv2jXaqB0FQ
gtnWFm/cKVEQZk0OwuHOz7Z0og3W1RFwY5O5BYpf/oXm/BYVewkN3xYKXpXYCICGvamzpk91VgEt
nxaXQDl4bLRci4FHtwn20BXiCq7D3wprBtO/QHwigesWMQGCWtz4lk2Xp10W0GFvnlvi2hdKgU63
ZrpNofj3HSlvv7H3DceqDnpTvpR8yHz55lqjzaPMd/HqCM6wIQIZ2VAcLL+tPw2EbW6oD7M429Pd
IZgnG7noZMeByw8QiYuhtjsfJFSVq3SIfQIw+FJ6366v3Ye7C4Nppx8DzjmUnk/vOwdwbVo5yS8J
LdnDktvJz+tDfLi/MITmIOj4oKIKHTsm/TTHRZrxkxDZnlcN29O9I7FHBu0ja75PrKQ/IQ1tjiGK
u0eHgVr3+u83LJHuH8Uk6TRPIb3HTVAeEjz2HpCXisM0+nukuhlmse69dxFcUXQh4cBe7hN3rL7O
aq7evH4zvpomoJ1shFqgmAu65X4s/eAcBF52Xw380oKCYCOEmEZY///u90N4AWy52eTEybw+aPSg
YbYdZDn5ZHk3161g2EU6EpSn7uCPo1juG+i4+g/oLmDqa18Byb7ndgYbaGecDZnbwkb5IqbYnNRy
aTwsu8StVwNrqSz03cEtkgfjzUzBM5LN9nwE0UF7yETR3rsF3wV+wziaOxd5EvZ9YDsxR4d6HgU1
jiHcl9o/141gsrPmyqSyi5nJEHbm7JsNfzgOMP3B6rZw/QYr62BQZhWpvTiwMkW0PcrZHz8vaDP+
tevn60DQpu9oWOfYpqOoupjbeRMPyfI75LO3BytrezoaFBxUCwP7vRPDwnPU+HNwPzRySzPUcDJQ
zZHn2ulatCbye9o5f8/M+zPmy28l1Cee1LhKEveuzzZLzQZb60oBhZcom6bLfF+j4AxoyLik5QzI
gAItdtr/H24X66//D6QSa7buhXfBI2FVERals26q5IXjYhmzvGKnPBm+T6TdhRjCKJp7d5Sisd+e
+H1Fh2dbvoFWPzjh9QYPWyx2OvjiVODN/fpG+zBnwGCauze4ZrfF3I03shFtRKzyV9P139frCzra
D2E2bJRITDbS3H3mhavqnPEksq2S3FPhkVO4uOM5JEO7L/DqENG5pCkBIwKJM4uducv4OR09sgFy
Mvi7Dg8thpKDdD1xoSxOgsfin9y5zoP0y3U7fIgWsT0dG5qAXZijKwLr0zC8Nkl7PtlQp4sKqKFF
kg1Hu/AOFqTH7i17Uw3UsJ9d7TBniJJdNnASF0332AXFfAd92SwelxI0wyq/XJ+awfQ6OX5V18JX
AyWxK/K5PPb+8kfRBfIBPtmknDZZZx37nWeOUJ+2x2Wa77nndD8rX85nSHj1+YaXmD6vOT5uYt2U
8XK+B1cFnoU6v3DkycqsZQtFbRpA83nojOFAz+l8j8KCExwUcOHNISh88XbdBqbva27OKPQt/KF0
79GBQQ5z5ZHYZmX19frXTftIc+6GSw+ViMq9T1iZxAo9yMcgmfDiS5lz9BPn7+vDmDaSfqa3ncpt
JydxMpXlAXIjb9X8P5xdWZOcOrP8RUQIEEJ6pZfpnsUeb8fHfiG8siM2IcSvv4m/lzny0NzgyRPt
CKGtSqVSVmbdHn1S77ohk8CGgiatKpDGa/yHWKnvXq7NaSR1f77d/ZU1+AsJWle67VJQWFZxNb/R
NCt+l+DC3njgWGvdsmWjAl4nc46ul/IfuNvgOIs42ee9bYSnAWCRG5L6DzKPn1ChjJItBqXOHE8R
G0/6K2trozvbTki36kP3vHwhWXrejMHXifdbKiZr87P8/sJDJGHo0NDL4L/b0X80FcL9tkQssm9t
LfstErAW+nUOT4rKWJSKFyryExzb+1q3rBcPibwQ0It7YH3dnYosBDrea7ZIQ9dmxrJeMDjxKXMn
76wKMQaRF1YhOUCIBVRzt7u/crbZskQJjmTFwfSDjQ/lOd//bGqQxEonvSzkDnSIeVSVfRC5cbhx
mq7sJhvfWbVITdRpLh4MZV5+rHp/vMoZF/BozMN+I92y9pEl9n2xo8DbzLTT5ziyEcr6UTZAND2r
XAlN8Krd8Blr37CtmqCG0e84u2sl0pmSY0u1CVMnf94sUl+aeiWotRGdCgqsZqpc74y6hQ80c31c
KRkONhlCm8qVGNToj2Yrf7D2tWWgLyZNezWp4xnBAEPrbPQ+s9ZPDklB3wcpOD38mG9dMFd2nQ3x
5CWbgbBV4iGJg+CBiDQ7tD32t+Hl+6IM3i+I3+8QYaujfNwqkl85CG3gZyuGxu3KWiABo9hzNQ+y
OMbxbM4gV2/jc0qGLQjU2sawXELegtUXe8I9Z7m3MIy5bo23/3puH6c5kf/cNty14ViewZSIcitS
eRCbqKdvIY6BNw0P/e5BJ0pkT5pWwUYEseKD/uCwXmwLlGLzbJp8FF7QlD8mXTw+0tD59/YwVhr/
CwiKV/lUTkg1oPxb3KN6xjnE4A053G59ZUfbTIqF4o7pCfZZlpmuPMRemT1zPJWTiEBA6X1FWpke
lAMW8OPtD64s/V+oUO3BKlusitISTwXIrmvuDA+hb+Sn219Ym7BlP7xYDQ9Kvl2eInlSBH4xALni
ux+mQYTDxgjW2recQDw2oxxlKx54kDb/8D7Mf+fK8+9u935tfpavvuw9OOhNDL8JHvJYpXeJU/1g
Icq8pm7aYkJYG4B13KuKhyMIoXDTJGl/1D1tDgNuHxvn5Vrrlm3H0hkLoub53DahehpziCpGrR/v
tDWbXhGg1d64Kc57mDIhR5kZz/mMQlHZb8Rya/234nSJ131oyHP+EPeF85kVFNmKjuO1+vb6/jmZ
/j6xqA3/ZFw0wcB1mkWVct8uWrOo4BJRHNKvtKr0MebeBzMMHwwdTgtXzxzWd4K7Amx1iUH1/whW
//L98u/tDr0+XgRj/91wJmRkSpoZ/ZHgw4yqjsijGDf199aaXxzPi/3MnWRUJU7+h15VZeSloCdJ
Yfob7uv1Y5LaKFAuUE7VZF74wGhdQUBrvEiUp0ZJDrqvKhhOapCP4/yxjvt0Y3u/fqpQGxlK40QU
IwL7c5/S/Buj6U/wJASRZuX06AxVvTGwP4fua9tkmc8X88ZioVMypfyBIeyMIYp49PqQgMSie2IG
NRggcfxqyuAjE25yABwlvxuRpEwB8q0zvGnd3htrg7U8RcXbtAdFkn/uDQygzTOYcjXLH/PUNqcw
d3O2Matru8RyGn1D+qmX7XwHCNJnFYzyABWIPcT5jFBb6wGJW9J7JegNoz+he8wHc3Qg83W8PUmv
e2zAIv+7UrKfxz5vDAyI+aq/y+b6CzS92Cnr6NfbX1hZBhtO2k7AOC/Q/SziSXdHXP7FjAgDcgHW
n7TdKitbGYeNKXVw7Kt2nKHviUfJLKIlOAin+ofPN4vK1sZh+QLGu5JOODXROC/kser8MUJA/aSD
MX4XusXGdK0NZPn8C9PhYUPrplumS5kCaWCaXaaOPOZhTDasc2W72nSNVUM6wbplyRf/ncXg6MYt
Y+uVb6315fcX/ZdixtOMGpblHmJ9rHzuHt052JidtdYtm/b4NIFcIUbrWcaqp2Ia8GIMTYx9lmxz
L6oGyAllygzHCfAyF8TawJ83W+KSazvIium9sicQkWromeH1PEKu7q4NQTIOEtlnvOOebpvb6zEx
tckUW1PHpIakHARoGOg++wyl1cF74qt3Rel8GdNg4zsrg7FhpNL3nCkclu9AGrwtxhOFJDi0dZ8G
vYntW1ltGzrKylSSRGt69uI4h+Cfmg/d4Pxze6LWBmDZs+oJdB1KQ8+Szt90Wv9YbsJjnb31G33c
94nl0y9soaqgCZwNM+Zo5OcYlLcH5P0f5yZsDlPRf7/9kbVJWhzJi4+wHAJiI4Taz9hdyRGaDsVB
9vHGJK01vvz+onGtKz3nlaLnpBuakxT8J+/LLV3HtcYtY678znHU2NFzhlLpKAO4KN+bW0F+0eo5
GyrlOA49t7x57OLhUEzyGS+FH9ux+y5mnKf7pt8yahBAqbLi2EaK1EWUlOZbg/f6nY1bpzPlcKUk
DbCBCDpMFH3vjjg2d/XchoR6xAvqLiAyi2ICSCCdkRYK6p2e2oaDUj36hZwLB6mmDK1D8H0+IEm+
xb644uZsGKhKqVNlPYP1BvodA3gsIlXxMUnSi9dUh3DYPM9WzmObFNHUyolVC6etJHhjKXFAgAPu
jWNu1K4cCWWWASdMOGoejQ/6hvJjIasxckoAx/YtsmXAqvOTUjN4h4wYeYhBrHTxCdThbre+NjmW
BeNZLom9uYXvcVz/aDj7WDEEj90gNmD3ax/wLCsu2gl0VrN/buvGxU4Kvpq5ko+pnpy720NY20iW
/Rqt/CyrmQ8T488a7r9v9ZGW07cChSOlu0VRuOLr/sK3xcoZZ9CDnvH0908Pkq5D2QHEcHsMK43b
+DaZB0ZOrQcvXQNJoHDhRsi1Se+9sgY2tE0HbAj6AKdwH1dVjyMMwmPgLptLc+1GJx1O+wZhncdZ
BtAH6al/9ppAg+UmHA47q+YItdGfzKlVP9GJnnlqxKMHKrl3uk26aMq7PWreuKjZENCsaHu3UZN/
ZiDaOxiR+lFP+IYdrK2wZcZFOpU5ElP+OQ6a+KTaSoHvvP6xb+YtK64CP51xzqBxp+gj04F+pXbN
t32NWxbch8ZkfT9i5pm8qzLUTEwUJdD7GreMl6G4WoCgHeejACFKoQAzM07WbezIFdcQWKevYSXE
NbvAPxe9kxyVMclVaty8SVDKdzHCiHEEjdCukfyFaesKqkZ/oOcYSKc3hKPyuG3arb25YsI2pk2U
bVMEk+ufawULLliIi5mHaFoH6S7yG0JtUBvBC3gJrm7/XA14YUQNUwLmEL6LBQCtW5F0NtZdW069
fwa95IAbExaa1M6XfXO/zNqLILcntPS8jqAcytT6g06TOgJ38M4A0UauGQaiUIDZg7Mfourf1YMX
pRlqX2/3fW1lLdtNciigh5rDdkPkPpJEmnuyxKA0n3ehFYGA++/seHkMfMMcw6+N8gtIzaGR228m
WFdMjFoG7NGSaVc3MDHJ3mcoV4/T5p4R9pwM+UeUjm3krddmybLkLBT9GGfYPqrELKkJZdm8rn7k
JVg4b6/DioO2MWp9TrwaoZZ/TjT51s9QoQtz1CDta9zKcicqmbxaJv5ZZvpfnc0s+n8EuGs9t87d
RNA0AVEaUEkD2LaSov7B22oL1bMy8TYAjY+p73e18XCo4xJAWAIm4x7vvo7eLGxa679lvWTqpy4h
okjx5uQFB07q9K4eza99U7989YVvkLEOtN/UZRKBNwDAOWmGI3zbLroiQn3LfBWg12VdjsuD4vjB
q5vHuCnex8ii1HzLu70uKIJvWAZMpCIzJI5n1OugrjT5mDhZyH4oNRbNb5rEfn4Igzj/YUBdOD+b
2k/HKWKy5GH+toCkepYeIJNbmPYgGmKE2oBwrC2bZfkkRHlH73QY+QBJmiqAHoevd0LcqU1dmIQd
6hEDQKxb0j0VpfaPExLn+8JtG6qWhSQnTAAMB9TURzz/l6fUx+1214azoWqxNxGGWmaAw3Gb8twA
KD41q7vbja+Yo81N2GWA+VcUYeQgtY5aPQRR1SPcK0g6H29/YmVdbbwaZRwXTtG5Z460mp8EwQFk
EvueZ6kNVZNVWkvIE+N1HCSBEaONd2riJNk4Jda6vvz+wtbVyFKtAgmMeT6mkelBteCmm4X9i7N+
5U3MJh+UyZhhIVE6ooQ50xOesd+pvHsK8Vw09FEooO96ewXWFtmydy6EHvsRmIsFKi8HUKhoPxui
rt0Ujl2bKMt2l2t/I1uO1HuCWM9oqG/mc7n1erjWunVY937duvGCr9EKiEcXLL2TKLcq0lca/wue
NlepR+oKO6iXz4k/klPuxFsC3Us0+soS27yDaphyB6yimPkCFBqmLd73NXjV/F48lQ3ZortfG4J1
YMesBGFN1uIrHqOfKMr5H3g37QOIUBuTZpQ7jr3EBJFq1Oc/099Uw/fbW3Ot69ZZXQ24JIDtBUub
uv2BdJKeZgP6hH2tL199Yb9J68153w/umcn2sWCqP7hgbzrua9w6qXswUpuxgnMgIRDQ0CZq3swh
imlut74SB/85u190Xc4ujTs6ibPXASJHofnMCZ6TvV9QHHtfmnDfyfWnqP7FZyqEYo1HF9eAMg2V
ozSxmTYpBtZ2v2W3CWqmvFSAFUMR961xq4NXqDey55ftUpaV/WPDyTjenIq6azBNs54Rww8DTY+l
aPT728uwMgQbUMayKukmgLzOskeIV5XjGy+c75aMclmGWy90a4Ow7LdwTRw7scFB4JD+DaSumqUy
A08UG4u84v9tkV7Qcw2kBrfgGWid8tAuhHNZ7P2aYrqlDbX2BcuMM5YkKF7xUUDo1B2gnUj7ugDs
Q7Vk45l3bR0sS5YopUWeq8YHKKS2E8EepTuevQw5Qe5vicWurYNl0aTpADYpkDUlQoCTfMx+tiHE
PW7vpJXTnliHsC5B28MHhEG0Du5JkF6SCTceKQGHUvJhyIOvtdlF2kpgvv/1e14yDKr1W3bOQt64
qFnyWkjtRkXgQQECz1NNu5EKeHXdXWKbH3V5ZwRT7lVCq+R/kB4GWdQjl5vQ4VcdIT5hXXWJHkmX
kd69xkP+Mwv6/I72czlHXdog8VBrKLq4Yb6V4VsbkGWKTAond8beu2rQqt1VwF0elW4NoLBZdrq9
EV7dZRjQssVfutyKl32hB/fKU4cm71k51OIuK3q+pce39gHLGCvPawfehvgAc7KHuO76O1B1b+m5
r7W+/P6i+y0LKEMMnEKyCe9HVAJuKSCmdntuXjVzzI1lgQwlzWVcx+whC+bkqa/j5oBUR3msnJo9
Dt0+HAG+YxkjGWRJcrdMITfgduRJMsN+FUb05tPtcaxNkmWAPB/wSF5Nzb3uxFPcouxfpG1w3Ne4
daw6RV5PZJopSFXjGXXzAFSVkeiG8Nvt9lfyAyhm+e8SV/AZRE1YYtqAjJL4qXuo4qQ/LmEIKjc+
ZWHNQQ/G/ANoWD/SADJOnPgPI9nkeH11H8DbWkbfq9nL506Yex2qFJfRGInp/MRS/xeIIjY4IF5d
I3zDNvXcm0ohW//Kh2B8B/auYLo4hdc5GxHc2hgsOzcsLVDkFwwPHo6VIOo7CnjDwcROS8Fmzydf
jadcC2RiotvrtjYgy+7hgeeciBCFox2AB8xHUVjo7cN9CJvlk7VTB6xyHzyoxH1bpOCRDSTgK/t6
bpm9kSn465kMHvzR+zVyVUSFLD/sa9sydcWKWnSmgzytg+f6TLDh4IvNgp21RbYMncQEugGg4QcF
e9DpexNzcQpd2Tzlekzb6/7dahm96Ru/EKkXXFlfyQuUWbziUg84kTfCk5XNY4MyodTVun5c4vYe
1O74Jq3qIYK8VnnZtQo2GhMVtUgpOwm7lhph1id/wKP9u9HxXWcLO702ANucG+hvEpQXPbSOy2Xk
BYLwQ464ZJdiEBE2tWcMfHuuKt+5VHneRkYBJoNygJ/75seyXVCfGsJcAX6/P542pqU6+wX5va/1
Zc5entm9NzRl4qkH1eg3hczyf1OflJ/3NW4Zb0VineTCRdcTCKYdVZj0kQvU8L7WLfPVfuz3lS+C
a6Lw5IriZog4EtAu7GvdMl+Nmta2qjznQowbDFHcBPU3b+j21bkKG3o5tyDmZcPC2jgXnThDJ2iI
Zgk6oF29txGXpHHavnQzNN9JQk/TDB2oABDJfeeJDbaUQpVF3ErnYmoUmyU9KruZ020JOq/Ya2jZ
K8B3mHndJahsGPsnOuMhKC03y3YWu/k78SZsdk5iNIfmHfpORC3pkXe+IYe4yNtzWtFft6d/7RuW
zWYQiet1XKKgRjW5/nfOQn3oeO08iXar6G9tkizD9QQY29s5HlGhO/fNaeprHZUw3eO+EVimK+PK
BUzeR/N9hiAvnuUDVxCrFfjj9heW1XxtHSzzbX0dhoiF2UNVuXc6Q/wjA4Jy1oXBG5FdPmxh5tY+
ZFly4Q9OwMs2uJA2eFgCRr4EqmP94A6QE9kMg1bOe5uTExRbRUxD0d4vKQjtjWfFgqMJ57c53Rlp
2ShM47PemGYSV1lPwLHjnpImkeP0+nx7SVb2lI3DhKJoC1qZQj9wA7kVrWDWeTpv3B1WlsFGYcp8
GjVlg35oC35GGqjP2SMr2Efa8KdugjravjEsy/PiQDNBapgY/P5OtsvbpCrjaHeoZcMvwR4lh0Dz
/g4sermAeFzvFKdhLsyPfZ23jNqAlxbEbX1wKUqA86DV0PwOZKo+72vdsunE7ZJJ8rC9lwNa7zV9
ID6i9duNry2vZc5Fq5I5yepFBMoTF88U75O4BDG1DK5hT+8H0WyBZFacq80wqLqRgBci1w+UNM+M
g0e90FkZpXh2vt4ey5odWBG1Z8beD/Eccwcxu0fUnpWHuQMP4K7GbQBmVTi958xueG178ewpVLzO
TrFVdLkyNzb+MuYpRCKaFDzdMWIiItxcZ1HdD5l89ANI4e6L2W16wTivApmnDSYoCH6BrhlaRvhh
X+xi4y95BkKteGzBTVow0xy9mDvzxfMrHX/atwLW6VxAlnYMyyG4QNth5AfqhO8C7jh7F9gyYtkQ
kZceDS6JmUURNalXPYGae0v8e2Vz2rSCpgqCpGNJd+/NgMkkHlIsgbdJNLa2gSwzjkFOX5mGhVnU
lvN8qARcRsQ66j00A5majSVeOSttVsFsaJH48MbhjgRzAQZ++gBi9DmOcg7IpDvH5ve+lbYMuSVC
6rnNi3vm4G1AZ9lbU9Q796kNw4xVVZMgLqeHomh1hRfKholP/lg53r6qC2FDMTmH+KmRCUfBpUCd
CB/1O9NAr3fX5NgoTCgaS90MCbuwKUjju6V0+G6KCWOn2+2vbKW/cJgltqYDjudLEiCeUxQOgnXV
P+G88xEXmrb/Peuh/zI2s6uwjfzx30LN/hGULls07isHmo3FbFmqAMPI2Z+w0YAaDWV4bGjNoS1R
FAQiw/DgQCVySyTuT0nlK/GwzScIKc4AOjAuu+jaQLGoVSFyt9M0Mj/yUCJdH6u0m9/lTcN5ZJI2
oNDRyqk+OQ02+J1fc6Pfhd1Ef9dt4LVH9BIEdAHoDr60bk2KN3GGP0FKU/oHDzVNCJCMF3zIqqGS
oLnNRXwByiqHdBbj9XvS+Oy7lDOrz0DWOF+QOMnexG2dTpEL7hmFollvUM8OZNW+AMMO7vxZxqBw
VynDaxIXNemfgCKTyUmjZA7MQYzVLGBREoAo79iyochwZWzSDsRRpeNoaE9lTtjqC8ZC07dmgMSn
j2pErcI6YpOD/zvxfKrqj3RWrfjICGSZD7pqQzy90pn3By/3khYbrBP9QUEsVkb4IS4jqBuNz2Cx
wc9VQfz3czEO+XNZakRudVvk6mPrjj5/Qwvfk5HLVDy9NTMfmy8hhLiyY1I06Xjy6mnwDyGvp+8y
C6pfKP5oP6cpCA3udcV0cUR6AKwiXuyApXP027Q6VM6o1HHmaZapSMWs+FRCzDAGaRxPvVNJUhDI
hRQCVRt0Dis+1beMwSvTvC5m8ABpJi7xsOxUTwDWFqVxeA76snX2Hf6+db7FY14rI0h4KQrHjbgD
luGa5VuUpGtewz6Aihkgm5CxS0zS7DmeQDswTMV9AzqAfW7Jug7KtlAAm/fskmHJDj1CMXbkTXAF
IEen+2I8ap07NK5153aaXdpMPPMWUu4NQ+n07QGsBAA2fFi6oQmpLNVdEUCvSDNkjjTzN27lK9Nv
E1zG1FdFPgXsUqjiow4XEvIwAC2vH3bd1lVhbQCLx315RRucUbQ8ZBdKks/ZQsIWODvxBsJGERdU
gmIWLFx3YBctP2cVdZ6gLRF+CUS7j9RJ2EBciYq7ic9BeOEBZ4e+A3Y7kyAhH7xNzcrlNeuVw+Av
HO5Ihe4yfILS6RN3PH3qtRnIV9LhkJPYrZPm7JwWfk6+79tVllnwNi5Dhvjrf1YN0d1vNNWf9rVt
mQPywEJD9y1AqTwedo8eHU2UQhBgwyBW9qyNsZUjhfoRoJ33ROuijSjru38N0CAnEWwSqq99Y1mo
F3u29RpXJn2KITAGRmSIhD39ud+2RG0AJlaswsbbtnM75Kg35hcDLcE3DK863ltwyrjpht9ba99K
jCREpQo6seICeYwfxABCGup9SnlE2GBb40gWTD3BxV+A9SqNMiiHBMeim6bh3a49ZEt+qwqKzFkY
UnBFIAzWKX3vsJ2EosLG25IYaK6hmvklc0gJAjrmpuEhL/p648F3bfdYh5oXdLQLIFABA4idf7wl
mQ35v3/c3VltzzLfZPB6sISnOBSWzJFKkEoFOGaI9if9bX5IpVBznKZGP3gN6C2h+tdG0sMndq2v
DbblKkcc5Xr6YeGIULgLHRFlbAFVV+bfBtvGbSvjvnb1Q1Wyr3JqxoNJcCb4XZHso0sStqY3VFsI
5L6kuGbL7JACe1TI+K1J6mOeOv1p3yxZRsxUJ0KUFIhrtXCAshYgN6cbtsaw4iJsRW8k0EAB6kp1
p8IAXEsJWg/LLRngtTVYPvrCg6I8snagf8avyN35EerkwQtWg3i49Eu1sYfWPuH/9xMyydsibbgL
xpeUtvqgGJ7Y8rucK4/m586hI9kXA9sYXKJkm6QVtn+UTeCKMuB0eqzxyHB3e5nXBmJZc+aXEzKO
RqK8DeAarwdRaUIRReYh5LFvf2Jtra0zWc9u0wrwBV8N79gJt5zmBL23j7sat8F/XMjBqNRJn2Jj
gqcColvvmnwe9sFzbNyfB5gZTUUJb6oGxz16KHg+hqCp3dd3Kzr1JFIuuLNSyIX76k76LLmM6ZZo
wMqs2wg/481VLCbho3wUagu0QD1Q2dTjcV/Xl+30wsSysRK873p6VQghnnrJWYvqVL133pdBvWie
Tx7hMvvTeZCXxaRrDyDL3lLmXNnzNsAPqtRGx6lokBdH3aUpKxWZEEqWDcTaz/vmxzqG+3y51/tF
A++JT7RNVkVI1/1zu/G1/ls2i/jZ6wJoHl29oLlXY+7+U3Cj7ka2QFL3fcKy2URmXsFJ0lwTJJnB
3Q42RaZzCE2UmyIdy0Hy98UD9T//XWOdQAOmHWhz7d3SHBRBTUTVOvHXIQD5wZBWzvvbQ3ndELgN
46u80PSQrmiuRds867geo9zfjEZfXwpu4/cK6SzC5nlzlXhBi2SLO8cfrpROFPUuU+M2H6MeyrYI
pzy5l01eg0YDr1uDHnddBbhNvShdH2SVeNu9Bw1XfWCBvCDBue+Q53/B9YQKu9DzYGejIm95oYQC
KCfb94TJbVVugpKFZChgY9RrRng59cF0O/nbubAMuIrT0OnkgN0pCPtMhTf8His97CvMRrL1v5uf
ZDnYQQsXnIBL3oaUqMweUAKzYb1rW96yXtL7pRf2Cq3LGomzuAS3fTOO9WmXRdkwPVBBBACl+wbc
T9T9nQAV8n50K/Z8u/UVv2Cj9GjoMp45Tnld0BqFlHcxNk/S8Sff5T9vf2Jlfrh18EJBEWmVuu2u
1QRSFz7jhpoWzlZN1usZFYh5/Xdt2xIEurLS2RN0ITMwZffgrUS8GIFqtTkAKzAcgdsLnka+CQBd
G8/inV4cl6BLdlB/T8trUcofHhC/p/8H2+zaeiwffdF47M9KD6BnRBDdDqhkV/APSZ2Z+0oMH6Dh
s/UKsjYIK6QuTM2cGUpmV0Vr8LH0Xgw+BNXN00a0tSzuK+eNzaLIg5yHpUeyp34sgyvtw8VdP8c0
/aBk4rwfs0320rWRWMadzGMpCUrxrggD8icZT/LT7DrePtwJbnvWgjisGbLYL6+t53OgKZvssdP7
RBW5DefTMaTkhOzKq5xm/6qrjj1nIug/ep7sN64cK9NjQ/pI52raZKS8cid720rcOJoSagO7TNtG
9ElnVj6r3fJqwIj8qDQS+pAd29m4ZdlmURDIAq0umiBh0KrgI5DzWyH1ituwFbYr6AhlBFokd8z4
n7O8vxZQIShc9Q6E8VdncKKy2Ke9xUPbpHMfD46lUhczK+9zC3BiuQQW6ZehrJ1ftxdiJTKyRbbj
toeHHTsFbII+x006fBxq/hyWm+fEa9soQC2ctRh+5/tBOafTyZi3c32dt4peX+v40q7lTA0lY0bC
WZ9i8y6UQ9RKwIr4jpN5adya+SGNc0fUpT4lYTo+y9p88Idi2gjm1npuedBw0n4pp2w6Vc1z4VyK
9H1Z7wiil35b4RBgrMRvIZN5auijDN7He/STl3YtV+nkHJVWM9cn1mdIw8Unr9xSRVjuEba/X5q2
3GSnVJkWDdbRF7k6D65DD5ML8tYowCXgDCQ6npqamj0XTeEf60a4G5CulVWw3whcFNsXFIjcU+xX
HyQX/ZGFjB69iW4s82sHGQZmc3E4U8knnkp8oO98YFn7L3EWqKMLoMD9YOL+mFRtsDGYFSOznwpi
XlSEzQLf4m/64S1Pd5wByxgs4yV964Pqy9Gnus/unLy58zcZLdbm37Lfwgd/i1OiaZf+ZuEJqiiR
Kv+97dTWpsMyX6VEDAVXbNeS1r/baZp+VsSdv99ufKXjxOp4INyi09LoEw8eeP81MF85/3i76ZV+
E6vfslxuwEAfnOrhgos1MT9vt7vWZcvjNFUxIEIg40nl10H9ysVh3qKlXuuy5XF4GU7glADqJJ/P
0sEJctrVZfsBxmkmioMb5jmRx8r73ItPimxpGa302bP6nBFgCY1X6FOXZr9DJeZoEMXGc/la25an
xItaLft8Qr8BNSHpc+nuiIsXU7T8JK4iqceB1z0l5YWr6kCzH0H1IOt/60RuzPli1a+4YvvFpezL
AnpH6LsE9JHqe9d8ycOr8rbUGFe2of3oMnchAm0P7cc5h6ikRrnoBJHirXzhytTbDy6ygI59oMPF
6sWhaqY75FE2VnWt55YfZHxyK+6F42niP4v0p8d+MXfrnWvlnLDfWEzRQ7x+wjkxOE8BLm2l00C+
+VkARFBU8/m2Oa3NzfL7i9vh5KSpAunUeCJ9eJINlrTT8057stWzGjWGMa7T+kSbgj57SDDfDUOo
2+h239cm3zLXKU08rCS8YkPnAwOQf0z50QT+xq5fm3/LYsuUhcpztT618mGMP85ueejbp4rfG9Ec
b49g7ROW7TZsbgT0QeHXGxDp302ijgSdIwOqV7/eQHutzJL9wkJZCJa/AD4+TMCbEhyq9I7lW0Ha
WuPLZejF9nHHOcdbYKBPiqdPc1ngUZlfNW82zGvF8djKWLkGsz1LsDsFiq4mb7z3Q+D/wDOa1Om+
CMl+Z0nrJglBuKpPGbkvRALQojrcXty1zlv7h3bYPOmEiZ/DbyJ/rM33tP41ThsR2NrMW1tHeDPR
XgWfOevp2AAyRngI2rVpY/O/7hf+yu47U1AaFOfrE2rN2bPvDyFY6N3px+2peb3zf+X0adqBanvZ
k2P3lLQ0SsVjLD/va3uxtRdbsvObVLoNAg9a6zNX5XFU/MiHPbI8gfgrnS+cKRuCFs274SXlb5o9
pOdLu8tUveg2ePkaQmu0G5bpJ7fkJwhUP0qab3iBtfW0/DwwnzJmy2Z0WfIYtuOxi/m32xO+1rQV
RJqmTSZQEKBpBExeEEdQ8904ndb2ieXhmx71WV2TYS2T6ahcyDvO81VMdON5eK15y0KlEuGYMFef
PPplcL+hqFOhVuv2rPyRpfw7aOK2BhKtEkLmIXZ+mmqh+K+df/KGe1EZ+g/K4JfCCa5ZL7/UIU8P
kLhn967LwohV5G3dyudp2lUmg61l5/tDiIG1YiL61DTdKYESQO/4+xbITvaD8Twfx2XtocJ69lh7
rAp5Nlm4y8lBgO+/RjEBVV7TcgSm0cs/habkkSjCL7J397y0LFOz+O4XVgeQSUBHivMrJD/DITuM
w1amaGVv2XpIredUIlhug2OQR3N8TMD/HOTPtzfX60cL55Y1izkBp5QHaxa+AJaxvAsFu8vS8bHU
8QYQbcWquWXVrQt+jlYPuM1qirDT+wyFvne3e7/WtGXViPVNJiccue7gHhvBjsGUbEzM2qxbFk19
rifj6/Fk/PspdSO/fVTT933dtk5cQ0NmHLXc7/n41AfVN+hxb8Q5KzNiZ+1J0Ma8cnGYG3Yemw/F
+HtXl+1U/SxAbeePaNcVd6r4boC33NewZZgBdEoccKbpE+nOXfZWyY1obGVj2yX3dPJylKfA4YfU
daKOIlCdevaVd255oblX/h9n37VcOa5l+Ssd9c7bNDDkRN9+oDlGStn0+YLIUikBeg+aP5rvmB+b
dapvT2ehkuLEiaiXklIgCWDD7L3Mh7dff2OamLn6mVcaeCO8/uB+Evmtu84haT9f1/ZljH9aUhyY
3QT2gMDptBeXJU2Anb0Tu6mgrVc34hIW1fnqwjjyhWjAN3NSvqQ5qua0da98fyM6g1EWo3e57Aft
HWuqcA0Sd9gJz1/VSLDcciM8eQv/0JxhJ/Kc+eCMECLwXRHVqHWHotQHPaZfdeZnydsjsTWZjICl
mvc1DIIw+xu4hoYzzdoZ8sS1fZa0mA+BGK88jfsm3z6fbMebnH5KFO1BsgyOPRkgcF3sfMnG+mDS
7ZfOo55DcRrnXnHw53KGMal13bJmsu2X1oKh5WW8V/+u6j+7+ce3e39jopoWR63M1MwvFyt/tG7g
3k4Ax5YR/EX+uK79y3N/irO5XPveXRBnGqzHeq0+wUsx4jXbydJvdbkRxrU7BEPN0C1TVSe4q8B2
xTm8/eZbTRsh3LHVkp2FpvORh8CphGN/ja8nAowZwTvgjkx1jxOt4y9h201xT67RRro0bcRuPvmF
LD2cxequdZJJLy7qL8rdORNsxKrpZMR9KINBKhvdLad3E8uPsNQ5Mu3E2pZ7NNwAM+MXJ3KTT28N
2mmtBTOyAhjFlYfee+nUTcc/OV4bNtOtvbcF/Oly/qsnGWmRKfXXjuSzfFUKdMwAgqm9hPTr1Kgq
rCD+esouhLimdiMNe/EjCh7XAJMwSibfvhMlcSuwW5K2gynUM9QJr5qzJtVeMIg/cYZ2Ccsi4jSn
uXLjt5veWChMi6PFtlVNBCaW152mAFiIF8ffu4VthBo1ohgJ/YLJYMQixIHv02nThrnTv3/7xX+p
cXjpbCOQswJUHOAgsdWP1otbe1GmxrAfh+8Dm2MqxmgCE25cWTTgXk+6IYvGke3cXTcChhqRvuQo
GlYtnk2FPPnce8yRNx9EfirXa9SVLp9nRHwwtploGQamLacjoDchHZfw7a7bGhdjax64vc6FwuKd
ejcMCSC4pUVXtWxy7Qftu3O+4JRu9U+i/yLqnfvQRn+bDPs8I9rrAaVK4Hnx0RL2YwUo+Qwdgv66
c5dJsu9hLixEidNKCg0L+gjWbCd33n0jwkx+PW8AIan8tHwJ6oDd1JC5TlqQBuNSsyvXHZNgP4Er
W1iX6Qh4/dHPskhWwZVvb8Qwo17uqRQRpGUZruO9b3dhQHdOpFvDaoSwEnXLaY1hdbKPQ3AzTR/U
UoVier1uNhpRWgVuBk4jDm6ivu2tb5zsvPbWiBqh2Qa21YE6j8kCS4BedpFQZVjs5SK3OsWITtsR
dgssPa4A7PfA+kg9L6x0EXn196t6xeQlg2DYy6VD9E/OHUHOvbKb69YVk5RM+9lacoKWsRg28GVP
1NKR5O233uhzz7jzQoEAZ9oBvZLDBlw3pyr9vKjrEgAmGErLyh6Xy07SdGdSvmPOle98+ZafDslg
HTcptxDvgZdY2cPSPgEr/nZ3bCzhJhSqnBbIXigxJMJas1AP6gsMc/Zqnxsz0CROB6VUwCshLJUH
cT82F/IgHLaGuaQ5BEK6ame+bI2pEZ+ZC3vj2k9BAO6bE3eas+5p0izXkL+wg5rwqKqdmT1DXz6p
6XiGgl1k9deoTl6aNmIUxeBsWTR6yLX4raNEgsLnFfxfNG0ioHJFWMqEHBMxQUoGhqU65Tv9vTFp
TOzT3OceegTzXIyQJEptoI+tDhrsb0/JrQOZCXcaatqM7ooTS+pYUMksUvpO+bp+rILlbiGVE7lg
qg+NQ+N6YjQCH9wOIZrqhn2w9jt4jK1PNJbmQOZOA01tlEShaC/uvD3Q51a7xoDbM4S0u9QfEtXl
UZo2keB+/Ha/bTRt4jt6SgqPj9WYUF98dnCvDpHU/3JV2yZSLMjnMnc5LrvL4jWQhpqdL41FnOvK
WiabvBMVnSH6jDdfO7gdzVExkp2purE0mDTyaeqsrh0uV+mJfi365ZSlSOtAtOW6fjEOHn5Haa05
mufiAcyCSM75daNpophyreGoBgB7EjTrmlSI5Djoyz0Y/ka3mFgdqMMgdHxrhMWODO30vnJOwbhX
NCF/ohL+fnN2TXA8nUs5AJOXfhRjDcopT4M1PQ515b4C6UHf16XluR9Zl65dXGuntrok77NUPztB
2k233WKn8mBlWf4NlSM46owT6/33BaOo7o+0Z+IbHxcl4qEEU41jMymhQgjuF4sDASdEhqPynRw5
xOS6dUKVVIOW5EMOiMw8dCHoSCPVWbY8di6kNnJYxbC2PUIQAGgrVlnNwYdeXBrxbqA56s654xyo
I+spbjSXXjxAA/ePVVb+VwiNOKAUiq7/spKmhFEIIE+nwp/YUy7dpYj8em3uC0s7BXyqxskPInst
7C6mlaqPVPsrpFwWf7HO0pKreu/mlMCJT8IxOyxauO6GfRH0T2vekvp3V+jcOjiZW8PLefGGlyof
quzQLz4EbWq/Il7i8toLItbwxQ2l15XOfauE6r/AnMi3npV2V3rbOU6uIwLILwvrIhuX28WS1cNK
LXhbpFDsJPM9491Cxohie1oin62eOKzNrPOjpWXrQ2yoQ14kBIujkI+8gTfRq7t0ufPUrxD9aCOM
OS7RdjG+I5KRMQ46ezwUTpMephQyCDGGIIAEX9Miq9K4XkXuYFDikVMGkr4oQ6b8IftaQiXRufd5
A6DduliihNZT7UOMADRIiFKV+eJA61hLOy56Hz/BtY6i15SfUYD0eYrqJTy1qxscg7FBhHSQRf0D
aZrJgvJ7yuawdLKa3rPUugi7VFKXR9+VZKhATGwxyrivwIYKgDMV5MD4Ng0cHjO7YQ2q47Lx7PJg
dYtiD5Zm/qcAdlsr5l3WD9HiudYSihYMu8lpl/fTYvXnbJb94yrp1MKbNvMgSt4NQxZa3MqfK4ih
+/GgSAcnmEAE3mHqnQ4FXp9CTu27yjzNPiNFKtofOL/L4HUtWrsGCdRe5pAvKSBTxBswnFx0Eyh4
y7T2R9mQXp/Tyeo/WXRsq+eK0tWJatZMBGCKwOrHdy1cf1no1zD6igfPdV+YxzSN7IyP6B5IkOFM
H6T171bQpu+Ij1LLuzbQJMP5raiqpM79XsSY6N6N1VbLt8bLlhe4pdPitmUz6PgA5GTj2XYoOPnF
yiv72Z5dNYDBVCP4ANNxZRhoiU2wa5Q/foQUUeWHKwhIz0U5zyqube4mZFr999UFR3caZc2+l65H
77kewO13ZovbEfMn/6PsbfppXRoqPkxTAAZuzpvhYVh4l95AhtwZk8qFmv3Jawfh3E658p13wzqW
+ZcZyp9FbOVzm9+VXKgxAbClXj6kTjt095aCa05MoCTwpQO0o0+aUoH76SJzaj/BOHwZQ8vVvnek
9lyNYetY6MHFJwSCq4QF0AsYCq5uiRIwArDb/hEqfMEfAjY1cwTFt245KKeEusacNc9iRRo/yp0a
nzPYYHmNvUVowqtadI/OAs3KOeIaZlPPY7pOeR4udA66JkQ0Vt4RKrgdlOKWrExDtUKpNhqaHq+B
ZDIWEqt3KDhXc/2U9rCyOVrOwGToy3z9o0dnDhD+Jakdq3oIGHQm3IAfWyKWR8dxvTbulSiBoF96
K4u8iVI3tMo6+DB3yJLpYJnaHoaLgs5Y8CQ8QfN5kAeXDN4P9MPQ48pfecGByjnFka1soTNJnBpz
R/WXtF7YBUWR/4HFC4pqDL7o8JHXxKEhBEyhDgaLJ9wiTjqwa/0wwb7dy8Oin+w10Q5lRZ5QkKLY
gy3HVr/3CwVkQcow71wOPfR3M0yt4TYNXUjxOOUlLD3GFY4G0dCWS5AERemNCUw7a7w0yOcksjXN
xe3gzq48Ns5sVzc1nvLZylJ844RNpT9YbKRiQVlz7N1Dzct0jlUxNR+6NWh4VKauZx0zp9E+Vsga
punEK8WxV1L1Q1g0aXE5qDa+HpPSqWl+EEJhrSXZmPZr1GmX9iU2CzX8QMD2fWwXgn21OLMX3BGG
4sOI3eRz7i51cR/A/sh+msZlpOcJSJMmLh2RuXFTEdadYebZ6jsFG9XxKB050mRAt1gHkGib5Zlr
qx1uA/iESGjWAaZIC3cRgDkUnn+SecubJzKI1vlMxDxF7iBQ+Sn8erHDigWzG06TnD+5QoIUHZaq
5u5B6yEdnokkEwut1JvdI+ngBHm2um61bjRcr3qF/czDzhOilOen56ImiOiw1XIe0WAKYvWiel7F
tg9X3efVplODLbWC8ok9+5hdS9Dyl0pnhfxIStEg45g1nKhEryv+pcDiX58aF2bOIDRQN490Nqv2
Js1E80MB3lLBHLxr8480K5tnZ5DlawfsApy3PI/5X8c5GD7PWBna8wKHE30uipr2UI6hHavv5qkY
4B8RVKp9TzJ4Tn4mWbFWyQJz8AUp2z7P5fOgIHhyo/uRlwluXtiduyJd/MRTaPAG41/2d74KrBtP
eb5MKGqNLwo81baBJ0yXBlE9OVkP+Uc8K8pSRtXRkxCGbLCvESt9caRdl0ngrPWHibRBc1RVBko6
sXPZHt4+0P76YOiaGIa1Ie7QMl8duFTjrRR2EAmRs6cJXJGdR/z6nuKacAYqh7keHaEOtKiXsPLq
/KNXNOXTdR9g5HeWrLUddynzQ7+qXkWTZMgjDYWy4CTDdbmXRtr6iEvK46eUjMjoUGSMq4Mvx89u
JbvYV3a5cwPeGoTLz39qPHWZzjM3Tw9WbRcn8MB+lNCQTrJykTtjsPWEy2f99ITSYWVV9Z462O2Y
nVovL6MJXL4z3Kv3LCkuPfGLO4BJPVS+B/UKINMPAyf2OR+wxCoyuUfWDVWk5mo5vj3gG8/5W9Ee
6LVy1a06pAXj8WIX9zZMsmOqmjOMo3ZGZGO4zdI9auAFdPhrdWBjpkKu8+rA1rHfGY2t1o0523Z+
3kHFMD1AZm44eUVZNiNM6KF2e10mzjXL+PPYCgjJivQj9ed7xx/O3OnPFy/xpZM7paytjzAmLcly
R3pNnx7W2hLHzCPFSWX0OqgSzGv/OmF9O6CCyAWLhlPn35UC8DXE4kqv8bKjYMIZF3lc34bWcy8B
MRHYppQteANhR4tdIuRW9xg5yhwAKAfCt+ogPE/dQ5c3u7dSlV6VxnXNsv6q9OSNBTrfYcFqhdxp
mya01qB0rkp0uGZlvwgW3K+8VR1gi0iwjUsWzzzY4/ZsLEdmTV/IGbLjFBfE2errKPCG5nvD2RAS
6uK09/Y6cQmmX6xHf5PKl7mn+xQjPDfqYVWkCaFieErleJNx/6Fdr/G3wkwya/el12lcbW11qHBm
jAQMBkM4Ou75CG2sdmYFX6dqgdslxgGqyA9qTp9neFSEk1aHjFbXaBtcPsEI5WUJcgaVBgUrZqZC
kpEltNgeOHBrHIxInurM53y1UQrop/62FOJo9eIO9lwDCt9NHgvS7Cyrv8apuWZhX9nj2PISa8ZM
8jMp2ndkTWo//5alzXloRtw6q5e359bWk4zgbmxlNf4luMs+OAfBt17w2w63jJ7PiefnhzQbrzve
mNV8l01EyvnyTZzTCKJBdQhVwzLJUP/YCZStjzFS1Fq0eQOrTTyiJs8lrAO9so3mxjmta3ooljsO
+tHb3fZrKI9rVvm5Eq1K+xFrYrXimOlFc5o/DMI/DD25z7V70lbwXFD1/u3HbSzBZvFfZp4SXY2T
gj2owY2sBp5NYW1ZjJ7efsDG1DaL/26KDQOa6lZiWep7VgWJo8klRdNlUdb0Nxmpr0qYuyYUYIZf
FlQnSwuYSMqTCYrEZyGt5fntz9hYjU0UgGu5rd24mM1z09fF2bFwe4l8GkyQMXdBZYzffszWcBgL
QSY7SVIojiVKEh7avtvENAND5O3WNxZKU16/Rr7WqeYKG1bWDUck0yFflE7Zx4UNKpoJz49vP2fr
K4zQ92rhDoDqiaRxiup9C8u4SGZpd1VF2SVGGWpUnMwtDjtJqnlE5mEMPaHLnUDf6iIj0KFzAo2c
hsgDaVV94yMnPutw0HMBOT4I9cCN1EvL/NtV/WSiBfKxUVB5x/ZbChy2PrV+m5b3yst9ufM1GwNh
ggZWRghqVLgmFbIuniAQ7Ry6Pt+jCG+1fgn5ny5MWT3Y1iwwEFJY7rt1WeBDO07Vx7c7ZwNq6JrI
gVzoqkCyzv6E7GwBc0MOHE5/GOQAt4dEOXCTKQ+9xr1DhW5VwAXuyJoyRUAyZOMIjcBfZnsoho1V
zJReGbjwh7KoRdL2ZfnOoorcr0r6iSSdiCqXzZGryz3fuY05aOIPGJhhUjW2lSw5Qn+lhTh2WTvd
AR0AL4aaieTtHt4aP+N8r4JOljprRVIpcJu06yiAHZa9hX9jxTSFWRw6pvMwY3b43WSdJyReIyR4
SEwcZw+4u9VRxkrA28J3PLsXyTyVJz2QNlxnJIIHJw+txft+XS8ZK0KvUygTLKVI1tWpDrbvrA8V
JfnO/rvxCSYiwaHQxlxmjPWY+iykqhVPq8+6yEUC8dgtOrsK5eqa8ARhWUK70DFL2qEQkVV7FXLI
lbyydWMlSGnjBTPKSEkuGH2iNvfPRAC0/vYIbMwks9AO0EGOc0qFedoFVjzDQO9uZSK/n3tyHZrW
NavtFBloRnoMMgUr71EEsIdPIZe98wEbgWYW3AEaDAZ6WYZtq86S2bOcqBXSP7zdPVutG2EcBB2n
F53tpMBq/Hmk6XCWedrs7OVbnW/s5etKulWgBpm4uVedaqLVydXZdMqG4sp9xNRtJ52/Cpfl4hID
uCooDa8quaKW83b/bIWYEcCKTlMGrx0BUt7sxaQvTmVfn4fUfh2ceQ+cu3FsN4EmLEPBNZvnALX7
MWrYeLCUd5N3+Smv9QG3roQjnoP0OsiMa2IVYA07j5A6xH6kGzeeHZLFvuWwnfm6sds5RjhXC7f9
skTr0g7OrT9+8LMyS0q2hDNK5ZHtzvPO2GzMXecyZj8dIeS6Vp1kUiS2K6tITp6FOkhWX3f3MHVG
EA9lPgHJlxAv/960TR4K2X/VnneEh8LvTUr2kgMbU+xPpvRPnwFHzDqbXKxQmAbBZ1n4+bum9/uz
jYtu4igHns9vz+WNaDR1R+pMdMFUWUEi0i6NIHSdnRZaeZEq7T1k39bgGwFfWNCEdehiJbVWjy6g
FLis5V9RfDsxJlCZki3d+ZitJxnbt0NoSS3qCDBjUCb7FlQLIJxlhsrtudACJeOphbxS5U9Xmckh
ifPnUfOncaqYXAYAhqyE91B8KAGLfBL+fI2eM1o39UgauyWdNwQB8KhTEEm0HrtZ1u3cbzdSEKbi
O7Qj1Wp7NVp38/eo/KdJM5WAdejpNFgAGfCiOvJq2dnRN2a0qU+CfcoDNqcNcOBV4rBA1PPg2FN/
mqTVRq0EkvztCb31HGMBQKqddgVzWYziJaLzDMgtHMRAYNrJwG8EjCld5uYi0KJE+9K9s6Z3GQ5V
ewD7raYva9pPk6lAFRrmw2haSezpqERDwK+6TjjKNZXgh7Gs024ACIVnH+35OLcvXvr4dpdvvbcZ
4HPZA7qFphn5YM/3Y3uyrzws2EZEu7wrGhHQIOEZGw4Vc4MoG90LcGa6MpVsG7t5u2KyuAUPkrGc
eMwqvkbj2u7JMvx6P3JM6Xfc4eaZBU4AanOLA8gwLAHwPmv36e2u//Vsd0zFd8BsCmiPLoAW0SEB
9vsIn6CoW6tD2uU7gfvr0XVM3Xdo5OqgcmfMSq8CULeKXOIeSlfvNL/VQUa8WhM8LC1vYnFXQgtf
ftFIv7zdN7/eDRxTJqby27JBcZTFwoeoSI1TDVQgUl0fROGE2t4DYm71jxG1UtmNldv4AE8dAYeK
gg4ofGfvquJcZvrfKyqOKf1OcHQCOOXSvAZA6xbkyEQU/nsif3BygIscVEqsuJIiJvVeGWprUhnx
nKNwx3WnAfSEFZ5drTedV0RV795m695qtDXqZlyPpCztFI/gpY8S2tPM95TOtl7eDGe4HDV2j/6q
+0+Qgos4AB/WA0628duzaqN9UyGmDcZiYg7e3EdGaKQcwDc/amZgu9Z6Jx+5MaNMpZh8Jemq4VEK
Xb/lRnoiRsQdM+Xt0LU34sJUilE2rWQJvbBYes5NBUMKCtdV7nR33VIdoJx5XWCbejF1btOuvwzx
LNaYzZ/r1d0J7K3+ufz8p33SU6yrejGif5y7tnhZiAyv5Fs5plxM3bYlQIBou3P6sEFSQ+U73b41
cYxbNU5v1eDath+zQZ4RYQeBy1tN5QMdsx9vz82tjjEC1/crvYgaL9/n78vxm67v/erpuqaNgK3Z
oNOxR9MKhrNj8IkH7/X89e22NxYDE8jeE2dcneXy2vPHHgD5udjTlduY6ibQakpxMQfaA4tB+4de
vwACCfeSAyfLwQ/Uzt12Y1xNpNXqZ9rNbczztatvFDn57isUh2LpPL/dOxuD+jeZ99Hiuc3xDc40
h8x6mut7VV9jfQbVXVNERoMtFeiuR+NMRUv3pb3GJPzSsBGjvpOvVPg496Rerm7UUrhHT3Xy9bo+
MfbcrIWqLa3Q57r8Cm916JU0EfF3YB5bHW4EasY6yasKHe4vNQ29gJ07vtxAbnxnum+1b0SptLGn
A9XN4oZ/bPybyh5im1xjynfpdyNOXburcLRBLAm7AmL26wof6tFNrut2Y29dGzUzYMBxmC3G35GF
+COl/QV4kX64qn0TZcbTPBvSoEMoWYfe8RIO6GJX7CX3N5YZE15WNg74e7Aoid321uIHd96ZjFvt
Xhafn7Yj0C/ckqdoFzK8T2DMPcLXZafDt5q+rDk/Ne0NKHiAQsvi0g7uVBtEvddeN8vZZXb+1PSg
q1GDCIRzJfnUoYBC+8MY7AFoLo384tBqAsmCUS/Ezy4D6X0aC4htQoqnrXYW3K3Gjfj04K0EHFPL
cOq9lRWYIuCrVHuZyq0eN4Izpf5E+wXBHzjlp7SCFUyvpu/XTW8jNkePZrgn4MX5/D4I0tOc3glo
q1zXuBGbHbe4U2do3IMiTLF8KvKbVfCdebjR5SZ0rM+GDgywGqeiyx1QnwQIRhPbmYkbXW5ixpQe
aOb5aLysitOs04NL90J+Y282YWLDEHAU8NB05n3KKgqOEyQA+LPfOvHbvf7rHBpICn+Noqkq1OhD
eBdWifZdQZGkw5WpmTswQiAYH9Im/53be47PW6Nw+flPIStTVGFqJw8SZpcigh16Fvop18cgX/YK
S8GvA9cUgdFr1UyqKTEW3QFimyGvxpgGX3P1fWnsUA1zlF6VR4Mi118/Zs58AmnuHPN1as8T/I9k
BqT/xB33+PbQbJz9TNWX3uuE19MMkon8ofTnM50ep/5LXX2fnHGnHLA1IEZAM1LyLCB4RJ+d6fpp
8p7rau8SvjWzjHhmMxDdgYW268W68a1PjdWC2PJ7kerYHqI83yGwb0SIiQ4rwAIsphKP0eo7r/3w
EtwZruTl3law9YDL9/00aVHkw/FSMQoFFTBF7eB+XfRZrey5rduPb4/0xgJiIsJaICngeaKCpJTF
/ADTgOFxnNfrLuMmCox1a8tyhYISeEnNGLdWR/OkXRx/jp0g27Np2+olI7RRBG0sd1E+GC1Lf0xn
lp3oIt3QLq31gDfY8wvemFXk0oU/jQafCpvzyvOTtGXf8jWYj5mrdaTBpXFGcNqILabb3tsziNmI
QRMflq265oTOfjLX5Ulm9MWf1i+y6o8rme6D3NlL+mwEIjF27TxjKbhONU+WQdVRCtmbGLqVdbho
HFavm2RGrI/NpGcQpjj01dfuhvCAnMum2NNb25rCRrSnsFgWYD+wxOaLfU9FMY+ntgiC67AzjgkM
67x0KkC4ZTGMraPMYkA2u0eQxa7bwk1YGLO7HonjgiQu68aDDdriTQOrwderut5Uk0mLLoc4kE8T
v4B05I3dzCtSnl46X6fYBj7uX6OitmcG7P1EE+g9DTFcvOgt7+CF+fbrb8ScCfVye6VmUmqaLIVz
XMSXtK5vU05je/VuvZS9g+rxdXPUxHmB4VxbI4Msixwt8Gll0IPXav94+zM2pqipM+PQZoaKZEAS
ItI5OPjVWM13uBkXbGel3VgDTXzXiAzZVLgeSXo4ptisfIH639EpnQfPWne+YesRZhD7TufDOJ4k
0FL1xcnWY/ducQrreXVd74HJriGnP3vr31/m/yVf68f/uuz0//kf+P+Xulm6VKrB+N///FCX+O8/
Ln/z//7NX//iP4+v9f338rU3/9Ff/gbt/uu58ffh+1/+B25G6bA8ja/d8vzaj8XwZ/t4w8u//P/9
5b+9/tnKh6V5/edvL/VYDZfWZFpXv/3rV+c//vnbJR397z83/6/fXd7/n78d/8//rjuZIrL/q7H/
/ovX7/3wz98I+wf3aMACSjxCuX1R+Zle//yN/Q/b5g6u4C61A84uJ+mq7gaFP/L+QQF8Ri7WZRTB
ybG69/X456+cf8A62WXc87zAJx7STP/9Zn8Zmv8Zqn+rxvKxTquh/+dvwZ9nwv+5r3Kb2RxATtfz
bB7Y9t882vxpyrnoB1DFib1aJzdNxRdHsLEIrYKANBrgfBxXDtN361ovUQN9i2eQZ7pjG3g8mrFx
Hix/8OKRgq46Bu14zmFxGDZIV4drI+ihzJ0fLvHYma1zf6RpkMWtS6oDsvvDjT95fTi3dL2FbWcQ
Qg9NHmWvy4ufqiwgidHkH9e8L1Hgs1g8toU+96vsE3dKi5tZ2E28dKDiak83cHpd+BEo4CkijWQQ
OxDTh4oT/QNKCSoSuWgj9HSbdOliHVqdtreznrIY7gQe/NvSILahIRLCFJD/QM6kCyvfYlAhSlvw
BzpIb3Nbv6ypA5HOjPI2Av0+j+HCjpK1v1ZBnEICFVrlyJ8Rlw+H1kXmNR+0F7pL0D13XtBE3Jp4
orIiOJZelh9GCA8lOlDtsbWlAPE753GdzuXBz/h0qKH3kDBWaqSGhi81zjFR64Jtjs8MYr9Z5wPr
1wGQU9IkXqqaY5Oh2+hAKAQBujUksl0eRnDKw6oGtcrvLIqkBAAO2mfzY60ZBmkNeJxK8hJkBQA+
dqHvnUn6obShXJBa0DkBZpdDiEm+NHpJY0BlPhd1+QD17fQMcPcYLT249UL7bVh6fvGiS94ctAdq
viMgDp1SasWp6puDuzLvhCq2k2SCzFGL0J7CqZhIJPMFggxQIogpiPZJQdbgyNzUPnr+DD9a2upY
qmn92tdO2YQkbcmHXvfz3bDAcJJCwLYPZTPbd2XPFhYWgnSH0kr5ow9Xm/y2sugMTF8oYGR00+Ip
txa0pb5SHkynXDr8Jph88nXOKnk3Qs/g2De0/jq7LYFESlZquMiqLD2ijLE8W3mAH3az+DIuXdWC
5aVAktEMmS8dFBBM8ajzre764qnOU/oAenweF6ydwAdzNPhyPow4byYxBQeeFtONN7lw3GlyOoS4
3/p39myVp2Uc3VvZKPt5AlPwzi4G+9wK3TwuLUjfU13KH6t3AWung+ju8zovPtjIen5wS98Ps2yq
v0IqXr7LFm+6tVDWPwZiKVVc+VLe2/U6P2CpyOvQou54aqBgjGBySFzYIM9HpCibh7xy6Zl67XLn
QyfvXeszKHCyRbwfi6w/DplT3UxwI36vPWYdnbWDSzSA3PUCgZyqvgvKlj3kg82htFSo7l1l66mH
n7k3vXpI6N9NFalupVW0j1AxqI5L47lp2GXD+IWLvHiymCo+i7XOrLBSqX83L3I+11BbOKwCJuMh
2E/pD7+X85M1rdajP1D/mDHaRXAiRSEayuSvUNHwQmF56smGZ9ga9VUzFidr7t2bERIXIpz6zLpr
IGP+4lhl9tHX03DwdQ+xdO2WThoCTAzlIo5erqK1aBoZ5pSO/5e971iOG1nXfJUbs0dHGthtwhXK
sGiKdoOgSAreJvxD3JeaF5sPks5pqqSjmo7ZTMTMrrspdTITaX7zmZfaiKMbS49Hfza0EmIFiVHu
rbSYbhkUBBRRsHZJnCnL4usxrWA7iYNmK6HOb4xcorJbpsZNmsbFB9G60LDnuMOI4TCPT2lhWX43
qvNTrle6KvTUpM1WjUb5rgCl+zaMibJJ4oy+AMiOzcSbRGaOnpngGKWFXgA2Ay9cAQBErYmhHSHs
C6e6WoADM7zWPO9CzMZsXxNIFS0uk2O9BdANSufzWL+wguUIMdXmHXoLXEQtAjVR1bIA2Sylt1He
Du85wtBrPbRCb1yFV+wGByWz46oqSJDHYehWS9UPazfFHJ0+YrWbWBAJyZU0BviaVAc9gy9cOQzT
lYWTs2sarQkahdeHYQB0yTYgigHYElb0CF0/Y2OpQ8JtE+DJ+2TW4pueLsvNvExJJRLcHftyqcsA
9LvZDLKoanA0aojr6J2WSDvqQCuaaROUMAG3BDcMleFGV/Q7DAUb3LTUa8juAzHyMLUGfYXgBveq
gSgbq1aTUkxJ3G6KISeejvxwW1cmRTu9GSeINpRrqwtiJ3NhSjeH3JKfZbAyFwZU9qG403fEVgj8
beJS0SO3lWXkJZY5OLJTcaUmIImWdgi9PGiETGsXtxpCr9FnyMXwltwuRQL58xpuCdVUhvdQ0Gkz
QRstfpIQidktKOJ/rfNlDtpqmR/ZaFa7NNZnvBwKvY7zARqZjVlOX5S0Gu5CK4NnQZ33lVvJJkvF
2JGlhEWcmm4X3PkvOEPtM36Sv8t6wcGKZuu6gV+asGgzYcsnSrVNzYFeN9A3z7CC4ejwROaqbaG+
OIsZGoBBTiOtFGMyKY+plmqbTKnjfU/7cKNOVXIHz3jVheqQ+tYpkfHY66zNEedW1t7KzPSQNLnx
1HQ829EyzJ8pyOpPRbp0rUgaI3VpwxsvLmJ520Rm/tExbfFxJrRNaXbIcsO676mQnSy3JoPKTJ83
A9TdchBvubn4iWpV7pJ2HeAKaeiEY0SBWKjTRAXpMNU3SoEKfalK7ZYgWHmotYR5aGdgKVStaUBQ
CMOrWtHL0a4h3tLagIYUuj1DpXsUq5iWq2GXge63pFc5GCCosFIaHQk8BB6SCmcm7vSa2dpQRaMY
RjZ5ZdErX7vMHK4hpmPso7SIU2dsCT2MZpJhCxCNi1RVlfXFgUyZUOoSCighbcihU0FqVfPJ9Gqp
W9cZ/F0mO27mWrdlS0cIL1tlsZ+Zyfdq1y7csVhUdEFG8Lz7PQUIGWJKVTY4kC5CSFKypvQzbM9W
9Hy2vizQDRxEo+n1sW+qeFt14TBg8+RU3UAVjBdO04HMZXMGyWevm7sMfhISXB6hNEqfHPVyShIB
VS79HQFT9ILzi8dURlkKYbksK3ZodFPpFv2CdaJzNV8pWjU+jmkczbaMyVKLsNW1xsVdQRahtDH3
gFc1Sht6All1Bb0dtU9Eb9LRDzmErPDITx0HJChPVWchQIOJRdGiu6X+UoZfcUYOSwkhmQ6CJ1r0
inoMRHDyQSD/7Owka976SfW0tnFCLbepBrvNpbqSRmqP8q6tH1LzfojuoOgh2mTXFbFdYlPV03Y2
PmR8S1mCOw7aJVXuQHdYLMNhSPWrpL2R9R3kkzeW3r7FDNreiN7x8gVIvHBfCGi+wFb8bh5aP4dM
tqo01zhTwdzkj7xv7gut3xkd3WppfWpq7R4YQH8uodsbLa5c3hrTz8pZ0DEFn1EpXyoin1oVWhR9
d2qzsfXVdLYCpVCnZ9NyQM8XOaMopIV3JMn4ToeJfGV3PAn3Hevv8izcpG3j6grUIGg6QUmIjh8w
2GydELD1+6xrmo8Ojr2QbHbMkE2v2DyzO8bGkcUKPAjBJdl2ciZ7iJEt/hibuDIiHg+gine6KKBD
NjnQ6Khcrc5P0EzKvyRqX0CkTaN+10N1Z4F2EmLR8MUM4cAGDdp3XozXNR5AaFelnQ2ikye16dHk
/TUKnbm9zLl122fgpomwKxZI6M0zaoSmYyWRdsgrI7rpSESdDkZZdrzIzNaq3HLzAQCcGVI+njTq
hwjyYBDZH3CfwcTZNpI+3oSz2thVpwy3kQy760G3IOdC8NQYZu7qncR6112EbKZp3Krkhd2r85fO
nKRd6hBR6kYLe4HINMKxbe7DXD+A3HxTxZO1tXh5C6M53R4qa3LKEaIG/Tg8IVh96RaLOlkVwRt5
uYJmmiVCDo9KUk0iAQUQpuQQtOpbvPZZon5RBoQNOY8fuxp3QGvhRU8ScCl7ZXUO+6amNhm46Xn/
uEQ41VoFil/St4lorDSGBBj0w1p15LbChw5quZw6UPnKndaiqdMX9VNPM/CVdV6dDIjguWsLVkQG
Eoe6ML4seIihbzS1GyNMCRTewgpCUBrzCYgGdmKR14lX3FmaSXX6LrMEqHa9nSl5HTQFVKo0Embu
0HTakxVP2nGaGqNHMjbJr5CJhFofdAd2ijnwg85C7TGpOMpRCsKt/YyA+3aK2uwLKQkUMJdRfZVq
Ue+0nFqQSoFUhK3obbFPozq/z6AaemW1McDDfQmglC91kopQV8wURwZxpGbCh7VbCGornZLtqh7e
jthMoX4/VqzCjir0ja6CESAauNSh4xfilbdoGNptn1hrySC9raHi74w8zAKU+8wvfaOHh7rVuxNE
qCLPRHH0MSuTWRDSsz2ZeZkgx5lbB7s/RbxJJf42m+sCMY/RH2OrMR+HSi53igbFr3IqWiPg6qLe
VxazTpLmZFfg8oASpJ5a0q5xvr1oqCp5ZeV8fGoX1s2uVSqMOsVUpovP8Giuvz+zPJqES+YoYzEG
oIV0xI0VwqSgUmupK0k61gGCMfaU6AYrHBaOS+moS1G6U8cUu9UM5QX2rMYHZCbAvcnApBOtTpbA
rDuE9IZRlXeLYhXcIcZYPhKI5m5pNeRBmKV4i2ol2dBZ6lB+7hsIxs5WZeRikJ12mMwFx5yxtELs
oFaNZyjm6KWKmtgwQ4eQHllMV5/zSaz60V4Zz9GeUpxjVD+ZbS0cekVmJQM+1/eSgC5bhG3/1azo
4od0mWzIjy0fhMXQKVEXVuxy2ZJ9CzodbGDiqN61iNcPVO1iUZhDBycppD1iHuFgSZmZHVmR8edU
X6RT9HP+FdlUsseiaT40BZIj7Ul6XRe9tSvmMlvFxfr5zZzSea+OcwjkHB5XR7Ii3y2VNR5lj3Z0
M6rTXZJJdbsYsSlUgzXbZdaaCPnMPDzEBAdAg2gSGrbxfCyUlYuNJdrrZl85cQ3Q1pymtddAP98D
kKYeA6j8abXQZkMeIzlmpj00BRBBEax07pNq1k9DhkTSSXgJwwlEp8PXobfIVW1KeR8WE4fZqw7h
bLsMG8OLZMWDSM3wIUbZlkCKLMBTJ3CQuNGQJ9S2nKbCh6Kq3LAGJSpXiyIZudHQWtizxmwi0Or7
+ESzKSsAOktTgsujUGBrUYbVbVfhFiOMER/OvlCJT2Ba6WT5cF8X5nFKWWSrGiC2aQU2WQp50bCk
yEMg9OrocCez66xWbMhk68iWWBs5OiU4DkSpryoopj3GQ8+vSYWTtYP6TeeqWtUe8jGuvKo3lv2a
bD33UCOt8Cs1P+zW/x+uczIKWO2fSp3/87/zD/lfh+R9fJ0/lzt//MXvFU+FGsZfnOoUckcMdU++
CnB/L3l++5HK1pANFce1folS+4+aJzP/QlUTvABNJSrR2Crs9aPmiR99+8+EcZNwg4IV9A9qnmf6
36ZqcXDG4MeHnhA8M83z5gpk6PK2zufoWbroaDoJqom27owedVsf4ieXwPj6z63AX8dbkQefOpBd
o4RR0WK8xl08w/IhexM1drbYOfZ7K3hvQ0U46fYxHobeNrfs1dhFWwRVUCb0ahc6x7bmN4F8mm7z
L1AuTz1tDzlAT37RnM6Lr9WX8gBNYJffkS33jI28L2xzxAMtoCLaGkL2B547qDWGotfdnn1pM0Bm
bHU/6V71zAq7uO58I/i0MX5Umj9Xlr9LZ/1dWf5l2upZgw+dDW5Vph49o+PQvpmH8UbrRfRaqrfG
McwQ/wlzQiFFSNQt3sbW7rdYlc5D9BqinHDXto6cRRpuoboYpAE74C+MmugsASlK+pYmIrsiN1zx
6qccRTKXaCLdR1dydN57u9x3T/jn7fSGIL9HLTf3UFxN97o/PcHAHCFQ541IgLb449aeH62jPtvL
EWW7+DZ5UHbG0Xjrvw5Pjb5bkO29RQ/WkR9N36Ji1nflIDCF3GE3+H9Vpr28xXvzJt5PKDlEDthM
zQZImNWsRbGrxu2w3IldeFS+KMjFofBgG0f6tCAtwypAJlOgfAjz+cTwMpQjIhtMqPx5/No2NxOh
KD4HFtyDOpZDr7Gc9xDXdqQ9U76BWK+o3WrSnJRtKEHp3VQc/gVuQ9BJHQrUEwZv6bB6BCWtoHyD
qx6qal56zSC1pQqrvaMURLtDX3oSJlQead06eUTJY0xE+TWNoc58J1O3164zZbnmm3DyAcBBAVEL
R6GLUBT1TTVuE34bV29xOzhzcazlNRl2df7VjBwld0YzSJoTZHiqtLYHYBupD7WHTlSQSSocI3fC
u+7B8MdT6pY+/VgsexyvWnWL1Ip7s3Ka9aBadv2AZx4ErmvD2M0lgu/ybuI3VjKhxXA1JreSP0BH
A+ZN1yO+gRUdZLafZWCQg1G/69IlkLJiQvuKcuUEwW6cgxDFbwHB2HhBWg+9Sxeyv+XtGEyH4oi0
sLTHm+ih5cI0PD76SSvmi/SWbz3WPx2Qs9ZcG7ftNM5DhHK0j21d0Zuw2Mk5QOqhdHb4GvEAHogD
FUr88h67iDDteB8n0DbezdVDaR0pNM2RekMAEcrBL1x3QTeerlPDNQLYyva2lexbS+BSCNTaruAr
FjvwOwk/ZntGmPw1wU0x3EXE75sd5FqxFZHOTeqmjUV7RLA4a462TxHlZFCRxtVxh6ypwcGtvpD2
PjOuh+GqNWEsQ267fBQQPlszpRzbYgyqwUaZSAMLibYP4wgDNQM1hmyfKa9lFkiG0pzT6LcR/Aog
fDsadhQe8F+1W3qTYMtX7KOEu4Qmb/P+FYU1RLg9ytbV+0S3UxLo7L3JPKa7Gn+RDqhZDmjJipNO
foKzZDe4EJmHc0/sVh7j/nnoD1kFrN1Gr1wVZTWILKqHMRIad8pLFkdnrKUf1x6MgYmlM3iXn6tR
jBM4nhqqaM9wrHQWp/SGTeOMTiggRO5fuGPXHfLLDvp7rHObjzZWhsWYy/h5tIlNXhMX3N+b/Jo7
qWfZk10Fphe78LUQg49PgRW6gEf9/VP66Rc428JDR8ash5UdnlJoMz4lbuwgIUZFMRju0RK7ACe4
ONwZ6CWexg69ixEnBpagPnVyJz42o6DbUDDRoft14RH7xgX/0wKfQfbkDCJm2WF+UB13zFyU3rRZ
bkzsccgh3yiO5vz5i66hwK/jwbJZ0wkz6TkPSkHxkCmo9z0DXefxDWDnnuq1/qWN8421/6dxzkKS
ejFUE2/L93mtzwndhNeDgCqxh9aB3drj4yVq1zdi+B/GtM7igRx+0QPq8dGz6keb8RA7g4B8npff
XJzd74/Fv1fROtuVtO6VDMYt2Caid4egOYTOm+YzpzheGurC97LONuQAteeGthhJ9buAbxJ/9OIN
uXjQ/8PG/3tGZ/swMoy8GEqs3boPma3boypiBxw230ThAI/7n7fhf7jE/h5vRcR8ClnTcDIKSIpE
z8pG33bHaUMCKOmJFlv+0h1yaQm1n4eiskWdAfIO2PKhzzeFDxF5P99e+lIXp7QCZD5NqVxrpI2J
KNw8mFvIYHvtDg4Q9hj8bxyvdSv/aauvGcGnsfACDBOY59+3RX+YRGZnAXXZ7tKHurR4KwDr00AG
04nsM0wqDcxttk187lO38C4N8018408TWn+PT+NAEMfoVRP7r3Vmm9mqja5Q7MByYU9tFHk+Ise8
9LT8eQ1BE/x5yGYgCy5eTG1926Jdc2DB7HGXbOILOOALFxM7Z9zX3WpAoGKzk20XFFszKPbxprUT
75Lp08WRzq4L3OzgxHcYKQ0GjJThulC9clvalw4V/Rnu9a8o5F8H+BftA6WcFgl47bp6bNsGpRdu
CzdxM18V1R5C+e60RkzhpY/2M1Lu12HP7o08gfwQzTFB81AHxSY91q7m47XEdxOz2BgXnsuLC3p2
eaA6R0o4Ha6f7l9vShLEm+p46QT8+aAxcnZ7mFqc8XD8dktFmwxfDgAYPMzyAhDw4oTObo7UMObJ
kjx6LvfMRh1uqwaan25q/2Joc+lTnV0d8PTiIGyo60jrfZjcYOdf5ztVTC483YC8/2i+AwN/wgV+
Lgl80zz6z7fIL+IuXTZZg1Zgcr0NiLdTOvQR9Gu8zoYN0I+XCvYYrYt6YdwL3+7bmn+6vCCbPMda
9O3UJZvy2G1mnLrucGmY3z/SlgVihwZAGzsPcPpxHGQBw91vZ25x8PVe6t1bFSD1AEbsAuD19zvl
02hnQU6ZjzPXaozWOXCTu03vzL3hVw7K6v/HEzu7tuBAYyxJZ0XPzG8DY5c6hZ0E5VXhQL/5Yjzw
+4f608TOYh1QRY1WiTBaGix76Ssu91H5tolInPhCAvX7d+3TWGf3lVb0EWBlCu4PH6ASDwQyzVef
G6fBR6tttjg9ERcvrXUCvxyDT4OeXVqSwSMdQPf1y6HQhSSm+bBuM+Rr2UnemSj7XV+I5tbv86cB
zy6vueugCG8a6+tt+szGYcfjzYIiYE66/bGm/6gsfkje2kpWX7tzcO9PeOBj/VHede3HR3d4rc//
5P+FMGC2kgD/Mw747rVYLW7/BgF/+/P/ronTv1DvRsXZgAorR273qSbO/jJR8uaUG4x8Rwj/qIkr
lP+lciglQgmLUA7gKN6DH0Vxhap/EUPHj+HjjtgLWc4/KYr/HG7pFuC/mmnqGiw9OSrk56poBDy7
WdH16TSscKZJVm7fDpsUSKVQBeqrnbpnqaOUA/P1KjLvPy3U9fet+NPL8PNj9OvoZ+cQPSnaLFSb
TpbcpMYzSTVXhcG1lt4bWWdPVbdHgIbSaSdKkqKI1T+1SYog9JLa8tnl8+svcnY2+7BmDG5104kf
YZ7q5h7aWcO2d1SPbOZLPqdn5QWMZnKuol1CGNFUZq2b4nNYnbSkbNJhmU9r+E4dKtK7bqMcOCo2
hVdffqF+Weaz8c4uclnHPWMM42mYHXWsHRWVPz+rb6oH4tUuvGouxDPrcv198/w6wbO7nMdA3Glw
Wjst0QIEbC9S5U5LLxHtLq7j2fZhJEIHHnDK04jAQhEq1HiFGsCdz58deRwfL5G7Lg54tk2ABoBM
8oIB9cOwH+7WFxHQClSYO9ROostv4s/h/K/reHaDN8TqVcuK143SBdKdXWC//DDQHZRbj9TmrroZ
d5ei+W+Nuj9+vrNodDan4hub7VRM5lvbMsOxMl577WDtq0ixIzXekQFNZnRkO7dOpztO6SsNNQof
Qs3NiXVN5bQjrL0CvK8QTVdZIonL66HtIMxcfswlbAEHtE6McoMmMVB/MrErVRmEEqGlGxlHLSq4
aNL81tRLP+37x0KR0FrXGtH2ZmzrMYDi8OXzy7l9G8r2gRRqoBMAx3vzpWzaTUuXV7iE6qJp6i91
KPeVUT1VDIAIJlE/jiZVFFK+hwVq4yxLbwu9foqVovc0QIY2BCCUQzFZkW1N81VI4zfDoNuCNwfZ
A6bBw21Z6tesqK+sBmbCM3O6fDlUivWUd8kTtxD3yQK9EsDcAlXSR9Mo3q0ofDMm4BvgSfKayvCr
TsPC0yGraPepHsQRmpGzBgBblmqeHk/ENWN5NdastA0VoHoT0vmJwsMV21ygfxYHPVgNArgGqAPI
Gnrx1lszAhDdRhxaHlm1mdXYRGcxHtE+h3EOwCmjDdwXoLdRcdPpVQQcQ76XIXukSezPICXBb4/t
I33ZdTIPYOwGS8Ce+NSYXrQ6vk27ut7Ucjh1JqKVskW3CCrsX6aFIEEfJLDgAN30PH6erMUbU+sd
IKO7dOgOuTG+YeaAklTNFkxSYDBkfYwbvk8iktuTOuVAtvNNU813QBnva76gAVh9zMnLEu7wFbo4
+kg65dh2eJoWAxj2eavqil3kBfgKuSaAC/f4HAb1pN5F43xA2INu1cKOGQUAiiXgdudhfRWXwyKa
ZfrIaDzCU1OP/KbXvo4rVC9V+lQYcUzurdnohDEbw6PS8n7FCyZ2mRloMQCjhAZAEhhQEg+AlUEi
T0fphFOPzYrqo9eSqhcgNBCxSNBCzHSunDQC4kiSKfeaAvYn4WoCOFqFn1rZDS/nTUiaZ2VMG2A7
2bFqrR0QWQ8mNfa5oftwAXuMFoBoLAIozlha9hIqQdnwERjE8XGRuMtLYARzAoPPFj2SUDUOEh5v
QVQD16uyJREAQDI74wrod0VrV0Y8uFMLg1pu3ml6GvBMOpFSwbpeAwM+C9EgtLYkTBZYxrEvClGP
YWxNIh6VYxpKuV+Yfq/h04LRYgFNGUXHxswf+gi4rLnQ3/WKuj24qPU0frGwyexobgHZ7ePABDRD
AeCTk3QjDfha1sB96nnfoDOjwg5Qox+MLPu4HTe8Boh/jAy3VkwNBqmRgtZNbboaVFgcgObQclSa
13rm17nB3xtO9r0Oc92ordDVhi1uXBVPMxk/BiuqYcmRP1kQ0lk/x0PaDYXTGgZ3C617kISpTtfz
D60jqPJbdWabNDyO0fKQdMnJGvRkAwzwImZjtmp8hOxFKv2r0iyPMlRykY2asqPTcNXI7D6cYvT5
o6+TEhVeo8WagPtk6JA2Ka8WBnBKMk7jMSfaYeFaAZxm1t3903jq7KE/S+4rKzdzk63vxX5wFGE9
NrZigwR01wStnTlWcCmT+u1DzygFQAOxLSLInyOZrOiSBQnwdKpV2DFynR3G3NzLrL+g3HqW9v54
CTlVVc2C8bWqnUUUCbJDZYHL6Qml99007sj4ha8t8wEt7qjwdaBS9cKHuaJzYUl/CZDXJf008FmM
AdsYMsHWkeAJnl0g6TbtRkOxlez+YX746xTPggtqztJIaEEQzXBuW15yM4g3ABupDRTUrvYvllrX
MPOXKO3T1M6iC7NOyNgv9Trg6KrID6dduLH8Ei15xbuwjD/nor9O7iyk6LMsVbiSkNO8pd7oR1tY
VXuWz0SNuOlSBPPbXYkiuAFAm6Yju/l5V0pJEwA7sSv1HASEa4lQhYa3F2b0czr/Y0amrjIUfihB
PP/zICEBTk5O83RSfaQMdu2FQesO39quuImcS3CiszLT9/EglqcTlRvI/c7J1V0K35axIdMJuBk0
mMF6Wcu6joXiz7zhwYXZ/Vw8+3W0s71BoGoGhPo62nFw9G36rD4YGzg9b+htYyHknZ3KGx8TmGb7
uX/pKLDfHbrPcz3bLTroLLOZW9MpB+JJisQ1rvLn9kQFXklHPxk3C6zQxHgku1HAV4ZdaA2s1+T5
wdBVuibnGodm7dmnHcZwDuGQQU9qI2v4HpcwsiweKeshrg1QQ9QNx1mvb/685L9L0j4Pep6kWQlo
f0NKT1AZE92Q2PKfGTD9+KafpnV2h/YT05SibeaTwbqXZWHuMMIZHg6Ul+7M352/z1M5uzPrKB5m
WMnSE5BHnuoiCnSyg4HDwZEmxVsw84JLqdlvPxk406iIGBoj7GzHgL5aKgDRYm7g7RKSIpi+brQr
KGTbXXffgm/w56/1a8UA78JK0v7XgGdPbcxrYNSTjGKLDvtmO+1qtzgxZy1XXjoOvz2Ln4Y6e2TD
Hib1S5nQU8EgHJRFRDraYARUDtKPGdDRo1GIauKp6BTWX7i5v1mE/HIY/h79HGwS5yGBn/pMTmUl
1o7VikQKake/mfFmVNvENVc8hhMD/xsMbnul+QsKt6i027F7aSUurTo/O5nzXOpQ1rGW0wp5jO3q
I/EN39q29rxRL6iXfjOC+NPEzw6kWlcrRpkj2YefOzqdvuoCBQLAdVDuTEcVo9PgJkKFCJ+8+nJh
e/32Nvi06mdnNYa2rwH3Znrq3pAgPuj2IkJniQQ56kL1lkPkKZdCrPWI/Gm+Z6e27cauQ8Gf4oFp
HhDz6tsSIFkeidYFs/IrzCsc7L47lFUuFKq/YaN+HVk1oHugWrh1z0bWp9lMuwoxlnTRswSKabjG
4IH+Gl2t3bDcqQ65tDO7wy8yAwYmQKy/6l4jO/Pw0G6Lx+bxz8vP/sOu//tXOgshwFE1l4kv9BRb
81cS01GUSxeB+A6FAgfnEMJRnCqgUCa16Cf9oBuj7udQjrVjRbvTFuo2YHaAjlYDOckUoExHw3yP
FL6fpuSl14rDHEMt1Gw3pqZsxoYHJM6J0PV+N7Pw1eT1qajHLQDLeHQB7PcB6ldFG6Z3Ux1pXmyF
ozsNrRaYrCB2nTDLyUFbg8m8Iu0BiqSA6tfNykp949CWD6yOmg6BNd5K4jSdgkb8K9zyuNPm7RWk
Y3dZrqo2y0o5gc+TRH4ZltZVnNObsqjg5q4/wDL6STcLiDPkV/kY4v6BALWbge/hsbwixyHpygMd
chyQfKiCLNbgJYl0euVOTPCCg+dnqnuant2EfEJbuIqQDJvGFzJD44YPDOsEtVAHpY8PA2xDUUyg
LZmrLeViyM6Jk+lp7ucaVLIGggszzZzMkmoAraUJ2g4k87Gz3pVQRVVikrB+10LqzoZSCH2gj1UF
rmnV7qGiGLmpasGQXAJPPJYddBIiVol0ltts5sCrgjEL9SPbzIEIzUFeD0FCGHPZiE7PYVwJhfLV
kp1vQZS3nKwE8bJL8sxJoQHtmmgr2TB3mwXrrVMnGXNmovlG1S7QnsYfyDgq62AfPdRF/dWalQcK
wQiIutL+vexRyEB2nzoz3ETdSEPZadT0cgMvsNRWBks6wwRMjjE+Kur0HoZF7JZa+D4MdCtnfug6
uog4AkS4BDFzzuLHui03Wg+mMcp0YuyzRjQ0U0QUL93VkCQbJarAqmTgDMJGphQo20FviOFf+kg0
XHMkNVCqGVBCCCWy63hqjrFW9r7JZio6VqIOF+agO/ZyBNULifrQhPrVkoHKVkwZjJpikrjIrDVo
bkMColRBnSklKMtI3NtNHNflVQ0orAgrBdBMGP0sTdfbCU+juxpcLpiYAADMQfIXioIaDG1QPavH
dhIDRw0xVDoITCdXcJadhYFqoDD6MPUZR3y6YHGEkiDb7oabNhrfMrPpHIuU1FH6zLJzXl1nGtkn
bXid4Q1nc3KQxvLc6Ekm2qICO8AcTmVsQnMTUOMl40RkWXJtQVIBNL32kprXbwvLqIj/+wY8C7fZ
0gLiOOGRzffUA61uMwiQPicbmFhE980mfP3zBfe75wUiMLCgNjVdM88dA+Bep8HsoGGnlukiAWtn
pJdesPV5PLvU0dswUPpFDqbRc/F1mL2FkIvUltOKHZoc1W7sZaMHo6d76kVA1O+yIxQF0BXjmkYZ
VHR+zsZMvR4JqNMcC4hc1l02md0jv1z7x//uVf//Xuf/wMp92kirpNKPxuZ3zaOVCPRfj6/Zx8/9
Tvyd7/1Oqut/6ZqBTiecjnTyTSX0OwVo/Ylm4QqGXpyFtueqePyj20kt0IZMcIBW1/W1D4qd9KPZ
iR+BSmRBYs7QQQOEatI/aXaiVPTTnjQpIUxTVUguWSoMVMxzS4OYQojAGDWyZrWenI4xE9mtamub
1MnzQxhDTA8SRXJBUaJ/0cAnLvThKs0nPxyBWlke0oigTom7HAVifQhqiFl36SoQa3igCYPVgygN
LNoO+hBJ9bjwL1X23k8nA3Co2IuRLfdV47TTZHcLVFNmYSl7fYQ0yjb5X9Sd13bbWramX6hxBnK4
RWQmJZFKNxyKyEROfPrzwbv6lC27ra6+611VHntIZRECsNaa859/0DwCLqScKBy/xxERnl06MusR
vN7R8keMkAy7uwlHG33JDX45rW1NTkZNRkfVjI44fA629d76+o12+IerJ5/QlKjLyyq+a692O7oy
SpQRfNhRxier3KSlm3a7Yk1wtRXZiWXnSJL2Yo3MhuMOZ5NVfRwbN4LffbgsI0i792PmYHyXw5bo
nFHYss3H9/qzsOYvJ9qt7lULKz7QEtllv0T/In3E3TLhzpQcIo42uFPm59XWKg5Ssc7EhcIQy1ri
L6SKm2ylLYdZGJXanAevhWtGHmUeSnhb6J0kIB/I6e/bYGgZAO0zsDCzdPJP08s+sjSo7iofwP/M
EYB75UZfqLPi2FYvduoay9EI9Gc1QIq4lD7MhbUaXPOybzbWSsfTqYANSo3i8+9m6Vq6U+hbftpj
5g2LKSDvcYkLpiatI1TzZuKLhJLAlMauh2lfVC+kbXdeKeWuQ7NCiarf5266x0OmX0w3kyOhw/E4
nhpjLa7U564MQkLQ7SnaDVSxZnwbPxNy5oriswC0cV42xjJ76ev3a343yqtDYzdXPB6JEbOWXVAE
GXPw9cy9FHu78KtovhC/GdZ651QHblcgirbo5sfh8Wy3mBzsZi5jKdi1my37DMtT7104YLpiBrOG
B3n33pKXUbuWEzcMGtQKqn3LaTsuDMvVLq61bSIv3RhXDtylXql2KNxmkpMnQaFxLrvttLwki1rZ
d3gaXNvPPj7m/c2kb7BYsXCiMrzsvEYKi+AonXIHrbTuZH78wewnAdM586FMjhzTT652ummecFtw
IzrZZUEuLIcF0TLJJ62t1tjXVfdm7jnjlc/m/Wms0be5mqcruy7xhMJNU9d0+/lmdLawsk6FM5xm
liXqH0YTiV2pLtYmYhIgsI+nmxKR3YAQSBCJJHZTrwjaxUzJFLmr2JFsLg9ctXBL2SX33FzmZPBz
PPUuedAHW5Gc8+Hyw35om4cfefPcqHeTsUnngoVpqF+MMC4jN3XQ9kasEr/+LL1+kXrDTloPAyWm
jQCqaPAUOW/HS1Bntg6Lq0sOCUe/+jmOd6G+FvD6nuzzZ0PFvSkPl9pLas96LT4a1oShLCtprdNt
iANXo4BIt+uLFTutHnQf891IXEJjKbOZrvSizTcf2tzGKig8Kp/VpkVxJ6NbLj9VccdQaVSAzpcD
OqlGf1awOSiHmyp7DId7LBA9PLgw5jmSLWckByPX/Iuj6qvhsqyxZLkULwrGIWa6NS8uSZqhdafn
n9QcjF4dRpI7jK/WFaKUZIEpkx374tWVG6iGaMM6J0P/C5XYOk7h6nxMN1i52BY3qDFPk/YmBBpT
i8tWe9eNXVgsK+s4hivVesqiRY890nVTCnQxu3OOotv6UCd2j+urpYZbxdjgeJRfwM5brvEc2Wn4
NIlEUMvMk4rW0VTJlkxtqRheIyh+jK26Jhd+CfHL7EZmW4epWJ0vqWN12yzBmmyRJAHTPKVDGj28
qzt1h5nFT2fp4Z/a6Bc6jDbDF/+umf51PmEdBrwr6tjyfUGxLtW16TV4IzTCzX2NQpUEkiAMnZj5
5KZcYqp1pz0oxWJUl1PiFeZGwT7I0PeDcK9MbzHTkf4jVVEmMmMKDbfvDlpyjGKfRUTCu9uzZZsj
gnT7ejs6uKsoz/p5UZ/XabprpdfbCFW7UnG03F6urgGjQfDn+M2bcjcG9QdGCkw3UR1eh+24jdkx
FxXDfcQWsyyRpcIe7Faldx1XlclNZoNMP6U7WET4Ql34CdMss2UUSw/HNtveGZyzY/RpXm9h3MH3
SVIbIVfM+jLstrwtaK3rchNLr3yDl76Ho6q6OOYp1QPhaLkX5a6lrRu14XxZRvGycSd3Rp2scWV2
n9fUry/z56rTIi9WRuUiqZtbhb1yRE2e1CjPvf6tjPEFWRXWrmkOKtaDSOfz2TrOKhyLPeXq1Tbh
oLGrx0dpfETCKfitYkccOxj0/fMC/Ed15f937LhZ3/h/Zscdu/4l634pF+e/8K9y0QT4/1d9aOgY
XAK1U6CZJrNEisD/zYbT/ospC6I6qkoNShxl4P8UiIIk/hficZ26Xzap7ggN+w/YcNoXCIxVhyen
KQGV44pJ8/Jl/Qkl0vUQfs+pDV1N2lyoW9D5ikioax+7FjFbVeJeRr6Uz6ow2WkPyRtuFR1rAqyC
uV2JHtnRO0/LgmZYtWXkSLdoZPOgC11RX9Tj/mwEyeBqwqaGl1EvsTxXC7s5Wjoqm8IfT9lNi0jK
3EBoUZNjGKMNXuRXV8y2JhybQ4hHy384LuO3ZjBL2U4rCHsZasEvvdNPT/dPe9iXsdj8wwwepGpp
NGGKKX9pxNQ+7Vo91eqTsq9xX8rtjsW75PzdNo/t1blucZr5zgX4h+vyv/dN/bcP/do+pxMWcapa
n2IMy3BhkoKKQO0iwAlLzBYYNonEfuDDXQca+7sbbsrKMZAq9m6mBtfC1URP3DNqjVQ/bbwogpID
fcTWbWiP1EuYyUGMj2OXQydhJ8IOH3+h4Js7xxv+0+b/+y/x62P4X83VwiQjkusTR5Til77R7mZ2
sLHSoGEyJe2+e+4/wrP/dtu+zDDw5bQKQRTr0+AkR+st3/XN0kxXOUUinn47kNg7XXVTLsXDYCZ0
8rez+nGt3kME0n4ZCMe/3wHA3m9uwZdJR5gbyFc0Xp4ws9mYE9WJ89WINYCeYhAHrJY8CY2IKb1h
myr42k1SQUrBb9UfJ9mLpc7JkThbVWHnse6MaehkY+SIcQgiFONu8sTLmOLpdBWe8gpmIqGp3NpL
USLWlzYaaRxFJdiIWdypKmhl7q9Zukzz12vp6RwBuHlSDCYbqbYj8Cg+iXI/xpbzVYGJ0rrEtl/7
pXU4X2+lJBAGG8tObYCuQ6Nn4wGgiBBRDjXAZ5Z6yXiMBbdmrXvlB8ILqDHQttZAl1wgZ11BJXmZ
1a2chpcULhkhbT4/sEv3SgGc7AlPfD9VPA5b89XkiH2WX430oJYuvq96BV/Na7fRc0kXIzltepAf
OtnJ71Kga9nn515PZXCmKNzya48f7Sl7nugvnvX2rrjL7yp2N3ypyqU0YIFl07XwU8HeSkqGoMv2
fb7T6U91ux8XZwFrhcW4kz4gcLVL5rK4Dip+p3hJTrDGncZEMw/dWruZ5IM0ukW46+gr65Cj1ZaU
VbHU9+VO8foT9d6xZ22uJpx43kW/pduq7Ww1LMsdbWxUO9lt7dSnzMNyTKjt4tgcSmdYV/7gj971
WbpXalTIHOjw+MutlNqKc12NXnO43HYYxnlI/5lQsUcv4IXVrmC4knAwaj9pf9Seamdna0yy11h+
+ULQ3QFGZzverUxzh7Obnt1SWuev+Fk262zbvCqlbXw3h5lX3V9W5deBm1lViSSabGZ4/Q6eVdiR
5sCPkiovuys+oHmFdqbSE/JbdHepe84eC+n095X4I3P9t2vgNFAkmOHyb1mcqZUKUWZe65NGOeRq
cE9nPWjiY2KYOgjqmf8ni/Cx2Yy75Hn4jiD9Y1r79eMBawyZ/+AZ85VbMUoQES21mTcm0HeFA9Jg
CtQvxLtUY9ZYW66ygEnWL4wt2P15Xof4KHoSPOCLo2i4C+MJ6vxf6Ovm0+v3C1MpOGTcs/WvOdXE
7CW1rNX1aYocobDBTUNnIMvCHUpEpdpkpxcH2MgCxHC+k8F/HZP9OOUUjSEZ/zabhH8ZfmqQMqbc
muqTAcJBZeG3jSvkhd3JR0vwcRp0tMcImBVuocGO83hmDCvBtVyE5rLh/Ai9onaBjK6OWuHWijPt
/bcCRPlPp5hiWTPGhuu4/KPE+kl1FUqFXOfnoj413mA6FZZ0NcyiWn69WH454KY9LJryJT4X/jU7
Ro3kJt2DaR4ic9uo6zra6eWrenEFZP466ll98oQUoy42Wa0/GGnix9Fn11veBRuRc/KqTLfW8Nar
W627z8dywZwClzLH0Hw8puXIPXOIMJcYl4JrYTWC6fFJ3upBtWuxzijfouT5LPe2Fe0M9aDGT4J6
SJX9uSY3ydfGoDGOY3KQpscq25aGV6gL9kum71O+Na2nKT1erc31SnR4hicpJ6cjdS6hyvNGjnTg
AqJ09eN22V5caA9MUpdS/IihiZ74ZP/0+X1qPSvmYIvaXrfg9Dqi5GXPEXFfBRQGW5MxAz/VaSCX
bpsGY8RDpwOy+YqSuKph6/ljRIDkJL59L+n8Uep+fdNVUdeou1X+9zWNV8RVNrcI0j5d31plQ150
ypwPJ+EXAZpDuCxrOFyTsOhNfwCaW9elq5k5ntaOkO3bHGO01yh9Ua53arq8gtRgHKg+9eIhem9u
Yi/fUnS1ADXaDa60ZIt0jJlBvAZsvPKHrPngJleNO+7OLPKPMlxGMnZiln9+7T9yULrCZ5HRMVY1
GNBG9WPFlkaMSSEDrc1bGY/S0h4APzA4UF0OQMAwbiT8REf4XrE8F5e/3yleeXX2lVL0L8sSj3jR
Okvn6qTdTU6F86g9ir4FUNw4FCLli5pjGu9kz82+3BYPf9+of0RF/Pbhkm4q0NxUzEe+FI1SqzZY
p1kVO2X6Mmm+aPD27BsKFIpvWAoOhtQX/BtBabkJF9vARUcFH3V6GmpHsu4kB6oRMTiRstU4+nr4
JZtyNTPYvpMu/iBn/O1av5Sb50zLh1DlWtk849i5YlLJoEu2xztpwfPHBHeUve68qVKX6m0ALkgc
7JGwDKocFfP80J0Ak9AByX5NZQdNoZ3roPRtej1739zXP7UxbPP/c1+/VKIqAQln3PGrk/x83s6G
XYNblsfLsjw0Qa7a5Nm1bvNs4h/O5cn4d9oN9pZBf6c8RK54mIY1LOsXDZyvBW8eq7XBewEQ4/79
Or+SVH6cCf++Ts5MXs6ftttESOrLdOaetm5eORTMM9l8xH7TBhkSvNozVhhBZ0C4V2+6I3zggdDu
v18DU8rfVgBfY25D4gWsPU380vNdlCkmvOEcnurHkV44b3Dikj6GS2Iz4zibsLDgQktPUr2slU9j
ZpREbmeUjlIvBeNVNnKnujfDrckStZTPkP3/jJJnEh6ucKwzlC6Z37egeQ0s+3ezNym0U7aDO1EK
Cvkmb1+NInFjHIXO2x5MWTkW3SbJTh2TRhQg+SLNDzI4vx6Fthmh9VxOzAWmdxyxe42ErveCg6Ea
n5rpGFMkGv0u1ogD5/+t0h0U4xbNzeU1Megh0z1rKNXvZAaL+k5O3boJxOkmpEA3tBf1mi7KCQI4
RaXbxStz/huYLnln+AFw4TDhLW6qWWeHU/ukMvWxr8bnWWeY7mS4JG9azJTOfj5tNXwqsNaOV1W0
jKV5f1wLxbK/broIn1FcrMUpEMybJE/8MgqdCwOp6SMzyToAIUs+urCxhRaXJSnBoMmPMcO28EHP
Z/Mw8HdCARPtsk85URLXZIxO0XSrBMKqKRd0HhqNTtu5unhrzh0RXslR79YfWb9XQcjLhTIFWg7z
1Ny0wn2KtxqgugzSxvfcyzMrUqQZuYmYoiCkhbVzIy+wnpuFJx/1cyq6E1dbnf1+tOXY52+GoouI
xGZiY0WrjqkGZmoM2AbvfIbygNvrIUyepAnjdYc+ClZLydxj2siv6V3WudHs/9O1Ntnb5UeW4P80
kean0bYuETRcejfJPI38nmiJM2odr+iYOEcL8PTRG+7kxNcBVvdT65TmQ7HHwJVncSPb3Xv8hFO+
LXwasVObD9ILpV2ICMNcgF53xbbN1mFnlygd4oVskA/0IFmbsXvO8vtcOFZ6oF1F8hC8RgbrtvUF
4fWV7JkPJD+/y5HdBhxhNHUWM4NxQbdV7C3eSqyc8W4yln1016ewCafpox0XI++iotqiaReDr5W+
2dqxHgzXjVW9GLJvhXek2Gnc4OxdIJ2kpXVb0lLKcDDM+S+OO/Ec1Jajja6Yo+O65cAMaV2Ag/fW
jerWrwDKh/SHMFg8U6uArGLcGmjQtDuXGeNKu+6FdNFRxTjTnUoJjrGX9lkI+FtF7ji+dJtmg1dX
e395KDZYkleah2modN9Zy/C9ku3GNXGfSP1+cLIgd8fYWUlXL7ulRisY2WsfTbOc4He9Ew0B7jts
kl1prJv6Rue+MECT8d3eSJi4gcWsxM6RPBNn40C4LvjUKFuZd5PfybZn8QUZhpysOL2Ic0gyK+U6
K+BnVF2gP+ZonwUvU4616RQMNZUNc9cJzmjePKYRI7BryExmPa7qRYz5LKrMMCge25p2K92EQe6I
3sWtmMsiHXLFt0nBMU/ubPITpNvyU7oh2QFsYl8xRarJEAj6FRRBG2us6VFbVRviYS+f6LOyzyvN
62P2OT2mm4Hx3VyXe9OCVkr8hsf4I8ny12N33p1Vg+k6m7NpfKESKmphxlFuhafLo8EEGtom6RHJ
ZjT1g1AepWqrVdtRds+rgbcD52ZfZdEHvY2xMweXc32RtvnBmJ7F6DbFXrfDO/K8vZQHKRhcY2UU
MfaEgb5P8Of2hBO/tbLirqtYJAbCLai7h60hkl6SVRxodMp3oNHvLRm/nqkDJkkqhMmvheqYhy3C
tDI8jT7pRZdjdT/iwUDxXVVwduxxHbMikGlOvlY52kp26yCC2wRD7CFZxQwp/n4a/vDq+u12/3Q9
MwfhpxO5LuOmLc0iPCWb4X5aTbwvUvPAleChN5WoBT9GVn5krrTGyZEDUsimtvbarmvYYRvFyRaI
dT7Hm8td5Ar3YuJl+y6IfPLFl7nkUxgp635N+6S60qpyeZf96IgcwI5vLI43kkKC6fGKlwclEh2J
+ZoEw+pyYoaFksxNRfuMGbA9D4obFGfMPhbspgO2FeaGyYmLezsHUYFd31t4PkblBsfqCWfoXRtc
gu+cQeQfZqBfb5ZlABXDylBB+L/UzimhbV1kxdFJDPqYjseWYF1tpnihvfL4Btw+S7jVNBWtTfpI
ry4YfuUcCUyfiFrMt5n4ZmmBGHIoaru+KoOcTlEctmG8YoQc5oewIomKn9yvpnzRZbNbPsQwO2m2
zfiSaCEY4/0Y30o1Ac4bvdzVwj7MV30UdJbTDbQMJe3bsRViB/KInU0pMZJOtY0ZLlurTnoopYXR
+O1wKxV3YerrkEXN56YJdMuPpmV7W2ZBv8vfibISN7AbKKsBG7Ob/iY/loOb7DrVMZuF/hjtek/s
7aa3RR85ZAIkSBBQeuqErVk+sW/HT/Oui9iTJ+QQstVEuGf2LyjfDuqCt7m/5ZRpjpAkXvTezjyQ
QnUtBPVL6xR3yaJ9KQ7XD4BAQnrMB/JtSsNpDpwOZ23JyaTNg+3CaUoXP/H6g5uoU6x+mBbz+Zam
6ezonLC7OtB7//wAX8Mj1eS2pvjuyGCxy2gB5JItEi+5if1hDfLmyQuxWRd7YM8LpRvC9mnB6TFg
vRng2w5xl7vQ2Fh0sixntO/iw5ZsxQUDPstal7h0MR+2NJvfYFc7lxNjvhg96yOeADiT2/AtQpt4
JkikCDL5E7LAlje7WYiFhyHo4nIzXWzppK1K7/I618EXr2Tm6cshFuP2JfEQCfx96f8BoIHd9NPb
PGMjPy39ImuMXoyT6NS/YdCJ48bOeIxvL5sRvQ52HyeVhKPh3bjlgmFgmH7qJyf8LmXDznbGJ+0r
tNeS4MRvrosh2h8KdMuSZ9sIRRXNr1ZXiLkLfMQjLsyyw92oWUdFqj05/+y5q3Rj3SjQHC/a8sYk
GvV8c15RyPojCWtrFp7X8uflvlmmyxI5rs00/wriKzhpFlQ0YhEbhtv4+VIyEBhzllXLGXwzcGYF
HYAOhVudjPen4MVXP5O2Zrtqiw9tAmzfKrftp4ir4111VFbNEzkSy9JrNpJH+I8vuuI+XWIxTzvL
IqNrxBy4XWWCV0TzRKJYym8Gtrv4dl2DfKk40rZ+gT3QvV0/Lwxvate6mfbq2yV2zDcqB/3tUtuW
N8+J8Y38CO++Y7Jr81n62372043+8gYIaSjDqgwj0K9zoJ3t/m4oAmnRLhrLmRBjPgKlBOzYfuXK
bxCglNt82cRu7nIkDK7sYvrE0CctHbVzKc3htAD2bKEZBWcXRZBbvlgrMpF9/GEZbGtbUfaiVb6v
7ob1dzi09qeD9eeXZv5df3qbO+HcSinJEKfal4PCu8SbqrZbkk8T1PgHQ/4cB22ntrcVYXLwFF4s
OuFDPZ9aTK0G/lTnV2enfCZXbPv3orzRqxvVWLTyU93eJuVhgJYOm4LUDZy1ukCd/2s3uKY+5Rvj
uVwUbzMB9nKbs1lUryTn/H25/gGPmMmIuiyKcwoiU99ff0E96o3m0pjh6bzNXxA81Gcb/tvomiv1
AwZbY3MkXd32HfA9cfWBE9VOazc8UoZSuzbv+qsurGl74PpvhEBeNIu/X+Cf95N/X6DxpblXSuJI
aoULhDl+vmEvWVz8TPamF+Eh58Y9z1UaIbT+9UX2zbv4I3kIN9E9pbd2Hz+OoGEmOQCwZr65cfoM
Kv3+ljOPx+pWMqgqf71xV/EaGVedfn9YJbnDhGK4LXnXj8VLBGGbepzTrvFNeXtxCVvRFRuwiQXf
3FXP41HkoS4wWlkTcZj0TpVAsMB3+mAsYkYMFKCYHfQQdRaCp7LrwGUXqN7Mfa0TD7e9psuL6WoO
4nax8mT4aXS4xGMEmbQH5sUQuDzRVWmhX1bkr22F9EArq12A4r65C38YUqhQDnh1QLmZknxFPaLa
qjuppK4WV9G0Vuaa2Ba3gDAMBLcTAWqO8Zwf+12/ZXEepvUVesuT5kkrJk8brvH72lOey6UvDwbm
hG4AQ+IqJP3Ynn5asgTsXAqt1UO2H97dbJkdR/QIh2RJheNm/qxakj57pzXhtjgkUwWc4t8cNn8C
g365hi/1bxyaRJAYXIO+jY5I4z5Z5QRDKg6DebVYA9Bg2Q4A1Nxf3RznYrCdZb2U55GqPS2rI62p
7NN/I8NwmkW2vLqqF1OStL4CYSkK+g3viPWa+DiEQeu6wfYamjf21bdqt8rWRiC76sMFch8+ZeZC
R67wSEcIN7SfnofMF1RfuKXWvY+q2Yq8nP3MK7/f0p3TbZ9nD/DvdlL5D6cC4njcfiCpUB78eGw/
PRb9ejYnbTTYaE7xLmEL0XFa8nT8i9GU4eq9F2mxr7CU7BpynrGiXbw6sx3v97j+7F31+yvy07V8
OaFaKxXzuOPxZPj/Mb68vtMKllvE83hoRJbddCf1vCGsUCaDjTHK4IY7A4n2DYgtE69qdOFa0drp
7hl9jG1sRWKMN/B65TtNnFtlw1drb1yxrdMUp+imPin4Bjf7LE3s4/rMDZfUGGz5ghRIDqDUcuL8
i/3vqrEfGobfFsNPv+nX86vSynhUuOvIbnbhQr2/uASY7Doa70WyInPnDpjc6iCE8SWSCTrpxqQG
C3MPm+lYCgyDNyO7U8a7OvK6gk2FsfJOk9FjObxKwE7r4h97BVu610F9c0d+hC7QOcL2YoIZUaav
TB5w7mFCQkuMvIgny4Z27U9XJ31vScndSAGysOW4NjzexDdpeq5J/Fr1hoPOMEUeL69ACjD3aKFd
GzM6IfpM850SxWOzlhQ324CTE2QwYsb6neb8zy/uzIiyeH0148cB9dOLKyXlSGimGJ7yySEeRnjT
/GqlhRv11NzOHNfWxr0OCOhN+ewRpbHokGKWmmu5Uml/cxj+cRFhl4W+AxXBb5OObFKlrFI7Dh0H
KeZ9nnkVJCuVoM7dWK6q5HBdz3QZ3ldH0x0i91QQzzb1yMsznvKHKfjmev5QU5uyaMkwNXFiQ5H/
6yE4dX1I+IwhHDU88+UJg2bsmXQbjBqPrdIboYeM6FJVT6lnjElxImPGyngTPFVyGnXbyt8gPfIf
cHiTTBadf4ieRrv+6yUlRpyqyqgJxy4iZ8TLETVli6aA7EzskCa6ZyaKlieaXjp4g3roRhJI38+K
SxAgmtJqXWfvdbgstJckO1yvq2TirT0kIfz7/5d7p4oSYgyNTfHr1Gq8yHofSpfwRMLxfbq7brRF
der3CUkXfh60K+0m5ZJo20/9yfQznHK7RfFNdfWjSvm6P8ymJSaJMIwtfmiyfnq5lUpXUrXShaNY
OmzKFvkPJJiNbhUSpnLx2Y8DOLCSneJA5+kc3jxQyR0+y2O3q4IrDFnaSCriT4R4EZ5NZLqlC8Nw
SVOqIBcX4DqOcLx+N275YfTw63XjvC8ZeAoqGKGwLH99yoYQlvFwzsJTtCw3Q+VI+m1zW0vzmeiC
DL2H2+IxDhezxtHpPdlFi3kQM/+8MPfxvEA23R43Zd0p+eaZQDvHGJwKT2fxmxWr//46sjAkGmKU
ZjLWLV/AHVGTR601ucHlI9rxJrMR9x6YdoRkOR3EU/SUHPq9PjrKa1PZzXDTr5XbULCTe9qA5KVC
koOMEjQRhBcmeM20wKa2JSockUz3podulC7O5D5AtedRKLfjSvXVRXix1YR0D1sC+fhEuH1Bl0mR
LtnhazeRZ+k0K1Kn3fItfuDrKlCIaneinWy/U1TLv3dQ3ACWI6xKEZe/HzP2n96wrr7IIlpc4Xh5
VIPJG4J58HFqro/lQ984uuGJT9cdbRXzw3dSIYEsL3b3yvJVFmPCydxF+28W3u8FIlekGrKqmkz2
4dP++u4MuWXIWibzWg7rK/1y5F5zhy3LMZcoYeNlea/fZbuhty+7YikgY7WR9buZ8/fL+Odzfn2H
eXuxopAg3ILbfhViWWQA1oU8ysc8WXWwiKy9fGE1jRG8WjeaHmJlhbaAOknL/Sa8yc4IWtDSpjoe
TBRokMsncamRw03McWEz9JYQ9zQeJJDGBtIn4SRmSBv0kSPfqW7kJqYNY+FCkWd5lrRTLU8IN2dl
3TBXy3BRU4imgRAoOG+htYemQogpXV1IbgwCV5FEFo6WFRky4FElBDMBRYUSEHioG2+h4lILLQq8
G/HR6ReX2L8I6yu+ULAPjFnGKQ4Y5AVUCHr1lDJY7J1+q4ULQSNP1O2HLaw60DMCgtLar7noeA1P
Pjz70TjzAM96IJX+JVxq4SqKFhoMP+lWbxfAhnV4kzLkuzrk1CzrkoYV6K+6PIn9wzXa93RdI7Ku
U/WsE/wDZ+ZyI2ErNNMMnRCljAJfUWUaDyJ6JtvHLlCy2BcM5Z/lZG1C7xic/AM2oNOutVczJK7K
1RjDCx7D8ExYybUv3lSLbpE8g+l1D2dnuq39yVE/hWZrjoajkx0AzZB8NpAPuwlCL3Z0QBsF9j3w
+8fwPC5ADZEK2Ge/fK1Ju6pO+c11OfLmZfAtU4azftTQ+apOvbckp3yS8Ah8DZkw2i3a2BTPx3hR
2XNlZ3k17Dwgv2kzkxzQf8IIURzgLtfyi2f6VCfdXFfpcRaA6cwxACe0IJ+wFzwkyV4ewyDUFGeo
mGIIoTdFCwVP6t6N0IAjA44dEe7oit9hcMjXmkAtmHowqcR1Em4AioXcq4v1MPlhfMtkiakpvOFk
TRrj8uxcO5tgzQ5BkUh3vKvBMpmuJcuLuL1+UjgiIjwL6MQX2riREFLkryZiJpx3frCXp35Pbl9q
ri+Kq1x3lfKUaR5gDCnc4WeH8v+UvqlRwOeh4BFdFHhT7PPl8sYw97gFsHS6Yt29XN5JMOSVOIHS
qaDg5/N7IaAI8Usp6Ip9Wt+Iyn1mlbYJgGq+42hnF9iLTFBJMdkxVlFFjE6vDfaYmO449bbehWtD
fOwZSBeWf72M+zb6NJBmqHAQhOHpirOhNSzOszLpujLbuzlQ8nQZF8yOxYzB4bCQgAI6V4TUU9EU
2YwdS3z/0Zkw2R28zJmZPMw1CLuovUledum2HUg4cmt9gVaI71bqLOT4+wb1xUd/5mLP+xP/6DLl
CXvmr/vkNZ6uqhmyP13fjEdwzLW0Np96+xpE4Fmoz1apbx3+Q8Pm3z91PlB/Oi/C6XLNzYRPFYPo
kC6ui8s6XsqYYM9zg+/QpT+Awr/+jl/gL8Es9DTsB/nYrRj8MWaaC4bZ1kTHjP27tIU/VFu/fJr+
BctS+0mQrl0vH2EpWlBaPetuuEl3yMJXLaLWowghiFWzZkub1xci/kQ4gCKuIJr5wjH1BTd87fE8
l2/i97Pknh9bmMAph/3t35+98nuHzJUySZQI4oEA96Ov/OkpTI18VsO6kY/n51J20boqS+btIclS
+Vonw0YtAvHiyR+ZYovKKsX5AoLXGy4JVIQL8IzX5BN+LHsaQgRreRZ3UesLxTpmCD24xXu2Oq+j
Z/2b2v/PT/Onq/4igSAklqNWquWjYsPI2ICVe3kAgHpFNdt9Uzr/geTJLULiPf8hQzz7UtlJ6hiJ
6jmVj9rd/Aj7Q/cRP0f7yys2rst2B+HFVoEwRGD29C50kUv0T39/SlCxWAy/lBCSiE0jZjGSqsDF
lb4sUeLf696ME/UoP1ef58kRP3PK23FNmG2Xu/CFDGNhktZ3Jdv5LDyIKEJjQps59jBDHZVqKamf
VnNdJvrtmbslLjFosYvGt9LnllHBheRSy74QILzMOK0iGVKVcp/fa3cZps2Xp8Z01BWmkRXaXes0
hI9SzRTdbhr/v6k7r93GtWxdPxEbzAE4VxKVoyVbDjeEI3POfPrz0b032kuuU9r78qAbBaxyVYmk
Jucc4x9/6MRji1J8I5PQqs2yYV4Nc+DQ4MM7ppxF7/ByknjkNeuGXTfQLBjXvbuMuFb1jDj0O3je
ZL2iTPnyIY5+uJxDtsDg49JtRwCYzmTjI5wdZl6HltxWlan+lKsj59U3l3AJ0PVFPaOD+iQNB/8Y
5HtFueuseOrRp9YLMX1WvmTpqJNIGW5NMhm+zGDrH3V/Yj4FvTEd9A3/UCLtJMNu08m2zxm1LQZp
0deLyNiApAnwMFA7de1rXre8qgsPcpkCHZMJZTILrCncDPeDFKG1xdSoukQjkFG8V1Y9sxp/KaoV
ib4HQ3j0oRxt3X4T+HSaI+ylvkszQi/gI63+vl5+L9mr5XK1t/aW7upZynIZ7fPEcFUn3iJMN3Af
5GThlPNyWj842aQhNFK5c6kyALl0YEjIhinoFDmJ6xtXdOVGwHb/fUmU4wYzOYjdV8V4rPdCQU60
es/4sibFR77TnANBoSnECX+iMpwvd750IL7c0eeK7k5wfyltUKmOxCQ0VfmprkXbD768+jFsXnRE
S6V2lw6vCayzOjmrnI5CcV+i9NWiF63b9NlHYTAeg8MWDNDl7xW2X9Om8O0+GuFNgT/PyDzWbZIo
iQVssLbRL14yD6xlZpxi0hf1Dy17ruLaTsNoGTKCUw0bjjaVeM4g0SnXJguolBdD9MIy15yHDuVH
vRWlFfHlYb4XxQOMbhclO7jEQqmfJEo9pV6LM/DdWoddxRwxWrn5xsqfSZwOAZkM0smIa9InOu7w
RBhES5eIb3PS3qeYYhtgu+EW6KlgqC0XOzLhPWsab8ejo4WohR3bWEMxOODFyT6lgHvED5JCp9Y+
XSdmLUS23m24Fy8+F5Cc6UH4/4bszpYPJLWcB9f2ECs3Do5B5I8+lyJjzaXovmXuHHo5zLbWWcAb
8/hT1LYDCiK7IJmPYpQbgGaGbqG01XcYzbN+FdwNDzo0lIQ3GAmrnNB7lvNWtll1re1tyrNw9Hbp
0rvTLhWgoDVBPA+ETftb34Pbe3TELEwIVco0wakX4WAnLiscANCGDBMrmaHKMWUq06mUH3MfujSc
SBK+59V+zFymuRDTdM08VMumA6wU5PTYW3cM1r84ttJt1+PNqa4KcfIpQZB49EkY6WaQKZfxOUAB
hDHFgfnrRjsk78OBBlrAYoCTBpNgHN9YzOGb/+hWE9WZwlKv0qlizspDvcKh4JMHwrDSLiaaNes+
9Q0xcJGdnWj3K7hbBxQUWCWlH84j1ITgpZ9gqhCHUwUV1GMcPLv6Ii4fMQKWs5nC6D9qENwTf3mj
P5XHYuTX2aJjNIvelMHONe5pkZ8O9d1X76WDgCLovtu2e2OpQZ450gcwly5eRHv4GjfUibz8H+hM
fheg497wnyu4FgFpg956ZcQVBKvwNMzVYdelI8s43BgqyeR3Du9K7+MM18PnIpursdU7f69+pTOo
K7iBP+TKDAbEJlhIq+FA3O4YOSLnE385+KedMIbrdrnt0TFIC8VcFcO+M98KYdfAj3M3InP4dOZI
S9M4Bv3n0DK9lwj2NOLJAKqqKA+t529g3pgosiprHn9i36W8tCXD4a361Lzmc888+u98iS2zO6Ss
1Shga9s5BrAYX2ASv4yJVoCg36Jw9Wd4zk4t29hK2DUyTlw7pwz2ozzLBXvkT2ZvHZFIHhQ+rKvh
hzRvflbbJX2/49lx580T80kXMHCxJcLI5/gzObNbVPvRCecPi8IEtiTMA++Yq4KjsbSsEpFKIc43
3vUvF1HhKuFi6PKO2cdwP45Ct8N7PEzrGaIPOlthCszjwmN99j/DqbZrvhhWwQ8fYXP/3v1wGJA8
8dpAAE325rzG9GmYwN5/621nPkLZ5Pqc3UMwQzs3j1/pCnS7eLjFy/89yPxea/+5saujsVDEWtJS
Z7wxZDfbCgMXarrz8Bg+lDuvnbQLxt/P0LbjJ+esrbHoqHWqo6WfMIaIpv2derrZLvwCqq6u6ao5
iRrkFkVgKrQL7WyA7mSis5pSKgF1PgOjReoS5YzKifeMg8BZf+ddlL6yS3JCRk2QLZgAZd+JBGTh
o5Pn7fLWeOk3uDdeoWFCqxQt5hHXnJpEMzQnCA3I5gRUv8rCjAyVA8505VTR11GyLPqRojoWnwdv
k56d4KC+WatoWuARjoIIpvskfLxRUoyz1V/71o9rGmcWP1oXvY7NoQx15Z69cTQl5qvM90AXhTrt
Vv2D9ChMxbN6YHcvbEC+Yq1cmjvz276Bk+zGLvpbmzA+IRNyHwMbEm6+W8IfV9OGwxCZharcj6zp
hWKn3R1YUwQ7+eCvqShH8yJxqjzAaS4eHChmNzq53yrGqwu4Wtil66pFRifDwpbmMhO+ff3qbmJ0
g8Ws3oZkKx9rHJLGSVr7eGvqe/P2r5Zwa7ilFgncPjBaPo3wrdgiB1noH3ghKhyonCKUIpwfNS3S
rYf/e3THvdO+SpZumhor9Kq49DQLiFWoFbDn8bXO2KP1lfQW7pJiEX76dwI0qGGWV6uAHccnIbU7
VgRT3ZpWaH86Sn9ex1VfSsxNEEch14Gt0ivzE3FKIzQdya3yKnmWsSFBYjHN21UZ2nVt+04xyft1
QfmjLUr/nWQFy5MmRByo/dyHDvVc7PS9ccyfYfbD9qjlGeWAGxyMljvpSOvd+PMOiA5zLyYeyg6p
OFkFSfRmffz9ZbsK0/13+c6mqWkA/ApA0dUT1ktJMBpDYXmvdETmMwTny+CtWRL8odrj4qb+c7Ob
bsB/XFc/P/fqiebRIBquLiqYmA3pZNiqs2DunTHIwXTsoaUvNJfdLpsmiy6wjfsbN/3Hr/PHTV8d
gil5LFEy8OHqwlmXizFYkpnF6nZ6383bvHp58yBJ25bR3b28oMOAXCZty6n22D0K5cR4CLfinASJ
7luYjs/pbavh8fW83kt/Puar11dRq8IL4f/gKDgWgMYG97UiIWUef9HJsBn5eFB2R3UJNTGie+uo
30Ah1XG7/sslXBeBblBFRs/iu6evyqa6hsJxV762J8DVEo1Opi4JrHCVudov6n12n8ErxJZgZGfA
1dgBLQhILYpdsFTkRbdP7oBMsYLToXpO/NxWEJUIzw0NPDK7D5/x/g0l+2/lwbgH/WexfBPwfhwA
Wg3tW2009qB3lAdgMbLzyDQuctapNyWbPof90cL8XYg66HR3Ht5UyD9M7HAAKCbQtttj5kydj7xb
tJ48HfN9/Ity8oVT9hYEsEnkeTLDiAe9rNTCJdw637h78VpjCyDCjWMags3Zu3dHXoqfL5pqEUo3
vqTvLv1vX9LVmWs2ul8ZIeu0eIpfddDTnXXA4momIs3XHgO3m6c9siloH276JjwapKMyfdrHs8Am
HIQsJ5z0DuGwT6kfGXfW75m1x2SN9m0J+CntIK8GDDPxTfEeBmnOyEjinVurTGQmumPT41fGzMIF
ux7nZWyfg01bj76ZAdpwTh+dfbbGvGklLnxcA6WNj9NrjDJiOmqsfKwWmEgFE4vh0XqYosvJ1vzA
TNdqf/KaFdj7rR1kZCH87YGNP/+xKlzsdy113EJyZkX9iAZDKorEfcUCVlAANMyspuantAQks3Hn
2GuvbsaW2nmTRJ459JrcQbdK2rlzFJ+5VqYKNh2x4JwjvoBpiND7rGS2+hnLq85DIzTvX+oH/roD
SeRRxKR44p4aCR0pchHLxal5gZzeeNIv1jyYV4/eW/Eon/VVhlfMPUFw0shG9PhG3aULqZJRFqPJ
cgWqEs/MeoE61cuPtbhPm0XSoUo/tcYJt0UsCZieNAi2idRpxKkQAKrsBqYn3WJw19hpFe5Scj4F
+rZiKqc3Fub/YwNFi8+IFerOtTBGFeQ2VUdL1GpuHFSCcv0NsasLz042wYVxuoERP2b8C2F5KxXm
j/2zaYx6aOTQpnJNjUxj0wlkueXQJ98IMrO8TrONatoG5hHoJ6fVml2q0OYyxCY5miNnMOfw919w
1NIT++8L7nuX+bXeflzM1XmpYRCNk/qgMGeaxLBiRJg340sCzTSYl5CV9PWgrmRhKWYPzOQxWTde
ECGQcPEMH195YM8EcGIEMISzOrNrYBBm48ISabmk3aqZ/3jqINfSZEWhsLgWa/V4L3uCWIynjnPX
x7bbIafFZ8KdIe1pvDmsnH181B5Q9ygP+eE2QfAbN//9uP5zBWOP8eP1tOQoSF2DK2hxYZy4HBjb
5IPCdcrID+zDwH500ryq22JxqxE1fjd9yBPwZoXfYsiwV6+Ki0rJwzCK4vC+as7iohVgJAzYSFTY
NqRAnu1ZqBYRRpjOOUTabCyh7ChPyMhbHTmQ7RtnK31SP+tRApSd0L263bParlLI0ek8wkMrRMkK
2PaWPg3iggH1QFdby1i7vcn1XQFurnsXtV0raTPzzYuLGURzlvpV7J4UE6Z7jgDzoawXXbrBcLCQ
Fy6ep/kS2nHKcKqd5zj1dcACfrMvfSSIuTCXMjBtRcGGkYZ5LdUr7Rbpi6SlX/spwj7JEJG/MQj5
9dRKUYmSVAel1+DGxZshX+k+fu+LQP3ACCsCMlygowpHy0ecEHFGmibCmplE+2WYq7HRT4eJxjxu
I17aXXAMN8Gzc8lP9NoAwNBDNMYOALzE9x2TZx8iGecKVN1XFE73+lcb8SJMOXnMnpcqeO8//bVj
R4+P+lk6NW8h3IbNiOJaEP2npbtCU6U+hBaU7AlwFFou/VnbA+A8ik/tFqcNYrwruI3pzNx4M8D4
ibUbpvmKQmsGp3uCEdNklJdg+oMtdjVXF2OolQCwSjYBkY/KOP4wTDwPcMuYZZeYtmuNcFymRATc
lC7AT+lRiNc9zBHoq1/9KlqLj81LfSxplo9OiNdfvSnmDiotc9kzeLRsuBzP/kGda9BP1iIn6zrc
jUeTOXERV+VzogVX3SK688/8W3Zl2OpqtDfFQWyExYwJTBCDDWfp2bDawHgjcM0D83Do2NErY39a
MeOrjHAqCt7anY4/KC7krNXHMSUYKgocCTgeJ6KZNiQUjgxydVFIUyAnG9ruqZ9nM5A5YznSKcCF
A3gs6ZNxJ7zC8fs0QNxjLE6HE8F7ycU8QpI5IdJcCvv6Id1Ldrkbf8zwQHwaHgUY0C6f3GCBDDh4
wLWXAmU0EuhmkG7m2qkF7iQdWVlp+cJMtymIJH4bwrT/jKONPyxIfJkOxRqLVz2aaAW4ZMrXuOq2
6icHdwYmls+8YuGvy7uaEccjfV++KHMKm2l0ZvXcidmWF0mYyh/KneIxnoIA698zEO6ffGeiYxnc
4HM/GY3d5/lzHJ4gvvANM27NvZnvzaphZZJL9MUvgPquOnU8ohJw0LvHv96yCwDvfKJuhZGmOZe3
wVoaFeWr1roXk5UovuHzJEtTGGEabSRpBScLSBLztdyB1QPwZOvGpFQgHWB3Oh2O2rMhn0NEfbhJ
4huZOB+h8PT3I8z8XTLximOvIMuqpououP65J6sqrvnNUOf3LWVxZ4f7ZlugVpxijPpgEMZSApvP
R0cq7Z5JxzmfBfIkXwY7zjxiFd4GZpYNo1jMhMlwIibNtf1dSkXw4i3u2rsdRXhwr5K0QYrNstjU
eP3b/kLL5wUck3lwMFfyipVs7cQPOHmYvywz1IDAsRAw7hgpmOkEE0P/+RULBIYUoxR8Ti05zEbm
wv8AHb/1OK6OqML31FQzeBzUFuJ0FL8GZ/l5nDgTBXNCVbf4+/M3xhLhn2fiP5//Vauvyj35in7H
Fksh1W1xVKDliyaitOgsTH4msrBRjBmEQ1obSPMuM7VLfqEx4zULH5oNkzMEueZJeILjEGqTEuCi
o2+ct0AGxC8uWcG2O3ERp7kqAaoT/n0du2RzVgjTcoRfVyHQCaaE/XsBYZ7511Jbgxifq8YuyetM
F8xPSvRhaGqCJ09ct2COcM29BWhtb66FcEPIxlEwZl17o6CXbz2cq/qqlIhTzSQeTmMeKOYjPGfu
X8p9eje3Tkl9kXMcZqcwopONcYcG0LUQdiQLcy+eZOBsNj8mALeA0BEc+PWFIc0Z3bKY4Pzy6XII
P9WSMr+vx70nPHkIhfYBU925uO6/cEnBTAzSkrVDQ/2O7kJ5IfIELSqI5IjJlUsYphvx9Pdl9Iey
mGX0n6v6Djn8UVoJctXBOGbdFngXnNNXrmtqbOKH5FHfxvBMduKTsBaxFldWtA2WfQtQMMYX4y+P
RbribRhenfhMMfL74ZvszEne7itlojzLe5RshT3GRkbHfF0/uHfVEpOJe0SX2j68E3fZIdzEF/EO
7ax6JxyUefehf3ICrOhs8noaYPRyVu7Iuz3Gd+YXptCHfmqucRpYih/OB+bT1dp7Fe6yV+zzcZLw
nxmcSjgb4/OyRTPAPvEJITKYmjvrHgC/fLslZjBv3fxVo244Mtm6TpGD1yWrHBryY9hPi8JmRiCd
M8RJPZFH8az8xN774KzjfQxMsmw+ug/mxcmBfl4pF2PNEk74DfiUSrsXo32JBAFrjhaC39R6tfbB
gaCVVKNyn7Doiw1qPKz69+1WWAdL7NHlWaHbOCUCOhurFin+sli39/lWnzMhc+eULrN2Ofpea7j9
M87j8MuXpnwy30TqWoyVN6i4cWSUc/7cLUW+9set9ccSvTppLFJJQ9NkhXjb8NW9lBf1KyuX7R3P
RzmTSyvu3It1dhbmZ0v9c+wREOHXNY0faJvPBWskOjePLqqQh4REtIEbL06aOa1O8E2rk3TpGI7f
xypqEtt8knbdQ3OqHsQ3xlx2eiOE/JvA/7fVfnVMWHWutUbCvdTrCpQU2e23Kbv+NKZO/g+OpT8W
4j+e3dUpoTh1IkUSmw7VGX79zfLb/GKKMPTGncniuFb/dmtXe24YyKUrujkn4Es78/DJfhaR9sEt
xZ3HmudoYyjisokHKbRgYc4pziliVJ245BkSXqZpyjyx49C+R8fUaaug22NorPQY0yFzItFoZn4y
q2ENA5tAwWD2hwk6IJp+JEdAbleSNGUcLnpLKwPJOIr5JEBJ1XBYOdIcjwUI1wF8XujL7QQWNH/V
w6Y0m3RAT3ibqhO1nUDCbZ/he+KeV+w8gk5fsua9DSbQrikuvLeGHCH6DmQXs/oenWd/bl5Y+NgD
sUFA84/lWQCJ9xVmCYpofguOJL42rxxxnrvg1RJUG1eg+gMOuzC1Cqr1Zjf6mvkX5m8EmqtcGMRv
+fsIor8/h2/KvSs8qoBo7gzRbfw1nIPK7p4HjECRpCR7xDAzIprw8YtHMZdzEMjfRB62EZbFJ7m/
CjVvgh5RgPXwQOCHX8woLxvsXdM5VggiEBwtQcW8x3lB85j5C/4GSKefwuqZcefcP4+PwSYQ7ghD
oGO3vuB04AwhvWoP1QvFa/gUkL7woj2UB8CVcpNDT6RRIqAYFRnuoE/h242T6zcs8c+T66ozj1J5
aJqKpY2QgzgCd2EdhHysKVGg3PVTlxAVidwIDeFfvpXJmFp0a20NwhORITbxwRGaBbs8epi/X9gf
hjD/vLCrKUHc14UU97wIJFnmwCXYFuB1toHpxynqTeMj9S9ytFv0Q/NPRQ++M8hvFBHDcuVqn4yM
yozNLBkr8nn42m2xKUZ+Jp5zvmkKwYl1InLrPXnjnfSJ+JBmLVkgONu704xBaLowzamLrT7mQjnu
K7OBVjLf5uJsSHb18NDoXyRPQ1kC8ln4ygLVJqYVc/5j8F5rfUKJRYmulocAXz99J+H92a5iHSB3
MTRz2dz6sGvuO2VbY8oj2+aF9/nY6bYozXFR8aZtPM1gOooLSBRSemhLsGgHXV1+0LplnziPaSPM
hZIAj0VFeoa01q1ZKz8Y/VOg2je+wT+Vaj+f5NUuHZl1oSl+mt9XttiDMgzzUfEbrz3ajmaNMyct
z4e+6d8QFa7+/tnWr88GZYLfQ8YrXBuovlffoukXraQ6onNmQq0PUNK+KvUSme9Z1eBQuGtaf1E6
vW3UCx56qc9N726QUJg0xaxpCU0JnjAkdFZ1vJfcFxLVqnRFwgiHPxOaFOCebNlJgZ4HAEDEnava
5PEbaSHDcKqyGaNNWQK4tssG68BpKE/9g0Deo7h3dubCPzlrcUr2I01euYnn2O1ujbuRP+bQ5ziY
OUI8Q6CDgVey6YMHl4288nZC+8q4coxUm2V0R4Xpb4ZhFigY3Pl2ZE2x//KwsHIPOmiAV75G7iOh
qcQSTWKNyWEDocoL1jo9TZA/eON+FD2J6bqobnzt8m/PdhlkmAKd0HCKYiIvOOJ+FMOFFuXK0Nba
2dyp62Y7bHk3EJ+o3R2nBg9Sds+KY2z97jkw2crhuQXUk9SLeQQ5EMohyjyOjhwKZBk5dplC1kv8
s1n3axXedh2w31TVlPxrqNCjtbfnaksFQ9o6xLAms02clDD7e3Nopu7fddIolqKyLaMHWDnyFpQA
rDfwl8Fwb2hnii0nXTr6zihfzDfOmvzZYo42i52Vkm34qAixNsYGiI6CeZ7PLJxR3eWADB0PBorb
Ipw1KZ6bU6SfTfqqqytUsgrCGxV/3gU1HiFJWTa6GpBxx+0ixrOYYB1x2zPfSvNEF5cDSSMyxsgM
Jw05mmbkRe1LkErqT460dle2uyS+U52LgGkGrDWbuqzBUEQ8eTh/sSXNQ84GiiCY9lPpS1rg0/EW
uysVi/cXg5y04NkSJy1nNzZ+Z21jvuYLy7gzpliUYEXiYZv+lpzxa4Q7RhQ6T7V6DKc6sBEUspOJ
xcKn8ggTzDgqRA1hnwSSMwfu93hapN5wKKgzVUZ0P1FO1SNRfRQQfXShnKa6WHBgvxsvTmkviLpi
xKu9jMv9wpGJHkBI0IZNE/Qg8AWsObaBQbjx0mYZhO+JidPcxg3IlpoF7XLIHgzr0qmE74THyEjn
emvs8oDVHlUkDIbpLMKlNyyLSd9gFDbE89Aa1tnCou3TKEpK5znSj7n+IipLI3tgvCY930pD134d
p+Pah8Gk4TuiK789y1LXMvrW187qCwfpU71vH4DB2m7n6dhJLsp2CQGilDai89WltkCaC05+ydR3
0aDdm86p8w+82NhLFHbI1FCyvYsS2XjfMUxxP5q9dwrwYuqX5kyCci3QbBfBIiSZV90X7coEtiLw
TJqbwVNGvI2wVJpdEmxkcWr2tuZ8YdKXINO4JeH+TWrktvEU5qU3JAbD1lUVIbhNUIemp52prPRJ
8GFesnnEFBQeo81bpzD0nIxWTzeT7n+d1uMHA5EjjOZh69dcrc4Xs9AiG/RMWtKds+Bd2bv0VTNh
lixZDA7YlfmGt+QtIqk0Hl7/qNOvPviq58xMwQS744OVYjmiRWSZYd8DGZD2nsJc/1Bo9HBXmP79
YPvjAlNl7tXkWYuKcvWk9VbJYAcp6lnP5/g7YQbCAcacYo00rr5DRhYmdv/S56f+AWQ6xGAZc+Xi
RW6YthxcU1iidjLQr2DGkUdvVTIsLXKwmv6UwcZtvfdS3GTtu0imZj1XcF4Cvq0IYN0Z0k61lk5C
OX/UNZy0C/LbljqKNCtBzBAwgmeUZBpIHZ2VpKBxczYtKopQfVG9eSF86PqdVN/9/WlcT0IRmOqc
8Oi5FCzbccu9+hZKQ80qLdNoNFvt2GlavB6aAoz9379+/8Z/fslLH8OyXEfx/cef0+SEcqXhN/Z9
lf+r8J+d/16kY5Xxf8a/9p5mfeG7XvUdafOf//r/LyIInOkvEUFp4r7+MyGIP//vhCABnfu/YA6O
SJ7IPJTd478Tg/iR/q/vfdQSx/rxO2zyvyODJO1f/GnI2/h/MERVeC//K1JSkOV/oe7CtAF6t8Fq
oLf+X0QGyeOb9OMNp3okbh4hlMWGxhZzTRWv4l4SyP+tHi2V46SDqBDhXiDp2PaRc68zxgAa8wje
GoJXv4bw2208GVi251RCCZy2NNiJgLlNDpVHWOU4xsbdVqvA7KFOK+TemiY9DYauBuzfH8/5+O+r
/Efg2Fjf/uXirwlGTuZrpiMH1WOwUr/6XUB3AFHbHrM4qgWH7I1t6erY+69npdItjdK6XxYeee3V
uuDzcdEWVROThpGtFq1vwfVj5fj7rv7zMVc9oRsESVlkfEzD5MiId7l5kOLLjUd360PGe/1Rvgqu
5Daa5lWPkCbt7r44QJVmqpIscdGlgLRj5ob5LbLR1XFy9QB/uX0bft35csqdZc6qrXfibXbOrU/g
Tfx5W2aOy7cT+tXjSBqN8F1b6Ct8fJk+Iglbe+vbNOE/LAosCdie+R9WHN8d/o8HKReNn+Kqb118
Kh9LMBYl1bsmD+j3oo0cwxctRwHyf223bJvuZ/rHtf/HDx4n5zAtRkOEq1utijCzfKm0LkPrbdMY
YyMtfhCRYVtMaGITG3889CuP8UyNO6gczaLhqzdhKxkDHTfco/LTxCe8yqVplyX4UoBAycpz2FFy
ucU+F3K7FxA2xQb1VQ4F4FXRP4z8Tg18O88pzjzEDgGwnRfsi6HDzkYWpgJtiT6I+rRwkie9MSZe
pYPY5dNcbmAABg++Z6wGakEFNwu52ATUalrpQnO1YNDS7GGslAT3pcWso8oWGVJ/P5Z3Xf8Y5cVS
Ll4StPl19tVH1UeLh6ig+bvOs7a6Jx21qN7EEtki+XDG+m0SWd/3jfA8PjZJcpbSbDXIEJgshfJN
8/PHuEYJ7YS0PyUTWSPHmbqFH5U0rsZYLJgj8xaCaKkhIZexP4vNFwvwW827ZUF7bbj1mxnDYVXg
7ZVDQlw7tEATdpXmKxfZCvZV2c+tRP9UC29Zyu5oWutNM0SuPd1fIZu2rIMnwuOywmMAtJhl2wgn
Ov7xTeASXFl1Lzq2z4XwXmuVnVYaAZe+vGyjw2DUZy1qvoQCWVRs5VO/pcMPLBOvJWEeJNWhB2Cd
+lpJoGqEObvnMNH++x4ijyvsaqOiGbfgvOgmCsBvieuPpR+HUVnIfWtdFGkymIseIO21v0tWCkN/
5yjt8aC6AyRFpgXTLHklwmkSzm+xbv7wxv/jIq42sn4IRPrszrqI+PC7Csm0n3+/zWscfty1fn7C
tY1h6VuBJ3mSdRmll+OYOf78Nw9igLTRLm8S7/9wqv3j865ebDGwDE9NFOsSrPASnrrLeuHvCFjF
rZootYVx6xS96i5+3d9VeRlLgpgS52ldzB0IVj8z5uFs2OB2imW4tta+xnGD93LrY68Z/r8+dnwM
P1ZP63lN5pnsX97KucOUGLFkAIwEIzt/CZh0kIbDHavL6EHYwmTwJrFNFPrixpc73txf1vD3yPHH
VYhipPZpx82ri/J1HPeBeh2sxXjP7eZWAfGHQ/cf3+z48x8f1qlBqmqOal7Supz53SITgmka3RqT
XoPKv57s+IX/+JhQDgu0R5Z1sZbRlnHGEobnPHv0sXxPV/Vx7NjUG/r9W3d21bC1spTGjp9bl9za
y5FMIq9BeKK8/Pu3pV8Pjr5vTZWQr422W5KkXr0bZi5WCn5NvO0O2Wya7r4lnveZW2Wz7GK0sXUx
MLmIsdag3BRAF6gCB1IZYhStrbYNSJ9qTHyA2+NAso9TlLuiJ+dOe8oRJHZhz3G3d8Q1devKawuQ
MgZD5iG0Ri8noKXCeItcOJ+JOk19El87bI+IHNYlfWWYoZ0Oyl4iqkCPK1tAq1645UOStx9igTuO
l6FVDYJygB7VkmCgbB0gV3fEWGUfG5forBcvlTEgRE6lk4/XfGLinmfly17G1NyCj2KAachShN96
Ey/EzCXOOpyr1kjhj61ZXGAtBa0vCrDbNbDxGlKYLWE29IypjXKihuZH1YqQs11grRqVSdxhEeiT
NB08hlI8s7xu2vTiWqsH8BjGb2qxNC0EmUPy5LrevI+Ku6RpF27a3Fe+sClGDyt03m2LyE6CBzVy
T5mCt1G2zJt8UTjdSubYURQOARVPT0LbWx8lgOvbbX+R/Zpp0t51sOAXgA6F5EuIXyssGwVCkuoG
OpWLRiI11wXJyDIORZoUL3xHPg49J7kXLEN8XFQCdqzS3erlkyS5DCDSXRlI944mL7Icpa01PGnA
wT4jOQVrbU9BqCVCOMPsLM+eE++Z/Itu2PVZBS73UWb3lioxs8AOIwWH7BOcc4MpMvS4cPZlUh0N
96g7yaIu26fIBGnz1WVdddDPB3TfSTlXXHEmVPk8CACicpLWNAHj/OS9b8N9JDYrKWznnpttUgsr
YhSfjW5OikqYNBDotEyZDR5G36F1EQT10Tfwd2hxSo+duZHjlNzEy7KgLjOJCqiFeB8itFcK6KOx
/5wW7kuKjm/IlMlQe6QB5xtfrpdRWZ2MGrK8m1+KBp4dfDMl9HZOgZZMKhGru7M4CRcVgH/ct/dC
kMGWMj7ipJr3mnfOrVMBWciSgXWHRZIIrOSVq3yoGTLP8AFWJ9P1kyOihaVMTKM33fNnTXkMzSc/
3NW4VlRwGrt87+E6HCgWhzRDJpZXUzzqvF+OMR/Y3SVP3pdifOgEoNeMjDf/zsdL0gpQzvbOU1MR
RhRbiR1qm6y/96on0wBM5fX2XwtjHTBA9K2tm37kvB6ut3OVVwmLLQvRCyTtEsqi2ZsXD9+4ODf3
+uhJIW8TMhc7Y+GDvqZYDw0CEe2Pid8sVcYgff0oms/VCGk6Oa7m6Z1FpFoKceBiSZdAeBZbY5pm
jxH5htXYPPv6su0eLP1BiRGCbAtpI1RrwbzoEVCRLRGCnXYfueiuLe+oYC4EiyrHkjStecHxeewa
lwou2wiDhR6YqFldfe6A6ttWIwqlip7ZYQiFNbFGlHED//QtOzBWav+sKE9uz+Rk68Pa1xgZ+o2d
9x+l8+qng20aDEH6Yt+hJYNriu2Sh4W8gvNYW+HlIU6ydkSdcTGG3hgNMc8LVyUCGkNoYB1ZQEWF
vek4cc8qtOzbLnE3kj54U6csY3BQ79AXzd7My5mbIssOjU+5ELBJbyd9+1gIlt1V1mSQVnr51cm7
LNnq5otrAYjDC4/kTRm/OBhqSYNjJ85XKw4TNf6I3KPR3OvyiR0EX38yBnAsyNYpFMa6KnagKm8V
q16q/E0XSHMX4mMSWhOn7486zieZMrCt9YsEOaDVOHPJW/sJxpUGZZtUkTtPtoDyHhWLoX6Qmm2Z
b5Vi0wRLTZmnlP+hj9jBE+aGuGza56yp7So7/l/Szmu3cWVZw09EgDncKlq25Timww0x4xkz58yn
Px+9w0iUtoh9NtbNAAtwiR2qu6v+4MV2F+5F5QbLPiw/saxaNcmNkOPgtNfp8VXGm6mvvYaLAxgR
bOUKwJvgX1qaqWr86EiAchHcGsqVlHcLWb1tvWc9fR/432WEXUuFKpRKsT6mkyVj5YpgSvcWJNe5
f6OA2wveNfEx8rFdijNz4VmgOOmxxOoTTy2Jzn6eb5TGtMu4g/ShghUHZD/8om/2qqhvBVNmJNm2
ieBNStaNaebPNZOhdi2OBfmD0Q5AGagpxw3yMokvrgMSGDnmoRT6K52HoCYqW2swX83ez296zqY1
9R5hOSjxOh9CMm2IdXQellc9T3qlRAIm/YrUEi1VtLxwjHBpABu86TJRffOKZu800rPpijdBEK5L
FYC04H4JrWotJKd4NyJ8ig1J3EJ/lMMnxffpBXYw0eOwW97k2dIQU+u6dlzbbKQdx/K7EeOGPqC6
HXbIFQHLrZXqsel5A7cJ2gF1q33WEZDblNXNg2ERBgp0nOresWSqx8b7INTQ0bwn0cQKp6yWLQmr
KXdK997DiOpHky5PXxcZiocxz0cJTFQF7dNBXEyyNfBRQSqvMvTVedrVOfaIkXCjB8LKgz8vwZX1
io0ZWStXcdadu49Yf26ATnwUbosCuDcYl6wEBOoIDzVs0KyUgFVZzi9RqvGkGJCY1D0VIcxaf7t8
nzr7tNEgOYtUKBF3Hq3ND2+KUpCWfidmlj3S1EP4NbShEJqDh7SRfznLOU7PpF/9fXs7DDe5JaI3
G7Sq6Vt2mtha9hhz/bWQL3Sw1aiKYCFzjF7+wHNPm8OAk1JaYbX5EMUubwzq3ZvGwN2Rg3q2XXHu
DUH9VpSp46pIZB+PYkcFiHe4x2fVT7EIY6+3kJj7dflTzs6VfhBlMleB04t6knD11e7HOsYyAELh
fdF5Ap/PuzrZKw+XI559WR8EnAxeLHReUg98VuChSqzT5AVtdDnE+afKQYzJ6z0Q89bsSt7W6hYt
kHV/x1MF1wwdjIC8Su5G2oPyfjnmmboZpfV/z9Y3H+XgdeQKZh8numYS0oQC3FwN1yqKccbucphv
MOrJy/IgzuSp0jilgQpbg4RU118hzfjcSehe+RV+qOlOEvd9akEUwuUN8a9I6GYetlPBqH88Ag/C
jw/fg8+Mq6LEGJXPHMUDeNI/Ib2F2tyD81CjZFmB6x7xjai0A6u5ivZIhCLpur48BudXkCUq7Alr
FCI8/g2mr0Xx4LGCDGlYNvoPKdI2lyNMe7L//My/ISYLSEGEKmwax7SRWIyLjYCHUQG+KIHwxULi
DRM+Q8ftV91+3q/g8ucp4gioPBhiU0iKvjFl006ie8t87lCtmPm6CSRz8nXKtPEbdVrUDbFh2lpC
QdSAxAfmBxU4NIq66s2KlVcXy4oGTktUujMraCrJdxJ8soJ6WeyjTE44HMCfQlvDPQ5BPgwptvNS
7bPBJtWgtHZIoVZMAWH9rbWx7RPEnscs4F2rd8NMaptC2U++bZzag6njBdw1COlZdoUkY/EbOAUi
RUuFfgGXMBW3PPlhjI6DD3xPfEfnssPZeon0r2V7wjBt8yqxRMoctqy+xV20bNMfYV7O9Kv+Q3b9
G2VyZGT4+URKzXkboM3XQeqmD77OV0AytyNC+/lxrhh77rylbfnPDQ+W+HhYS1GURV/TTVvsQMWi
zOIoiAymGwVTkctbY27vTVKLkQWG3HSWacfxXW/tC6BelwOcr08efMsks3ila8p9wvJ3om27Bg2F
fkO6jJe+hE5Beu3hYDdco/q1pXVQ3vuAd6mCLIzfl3/GzEKZci7MzqnK3GehqOabauBY+mwWz5dD
zC2T75PsYDM0uuPUccFYNhvF4Ml0r21K0FVYZ6V3MebXb/Xv/gZFqquZuDNz+J0TDuKaYhRnYjwm
GGhQOQcUD28Ofm7Gq2IB8HQlzAzm93329Ez+9/r8vmMdRHR5svedRj6tVt4D+JC1uJbg1T+qX851
9iP6EbwXVPeAJeKolLzz8l+3L3K5GK64+b9JJjrHS7Qe8WZvyx03ctTD0hXIs1n5m3GfnPzOg87K
5O6AHlFriCX7KGqhxFnt1lIaXFq/QqvZRf9j7XYKL7H0oTJr7gowhl2UoBUkNoCKi+1qZrrHH33p
oyYpXi4koZGF1rAlr7/rCniasjes8kxbh1mxSyPrxZCdJydByUCu3023n0mHU6bXP5L+waiO6/Fg
9llulWa4FdeRAqpvAQAV4LALjK9uEJKUteXAoaPlSOTqIJkltrSLtE/RjNVU5Lq+ql5eGf2LmNwm
EDZb3Va99/HdEhv1ojCblegna0u35sbtbFI9+NmT50URekZa1Vz8eWffQsDTrtK9dQcVDgEXXDow
dNl6a/1p7vJ2/gJ7EHdyekgBNWBH43Gobqtdch8vaSnDoJewbMtnGCFns9xBqMm54Xu+ZzWNQgZC
bd13NqLwo5DnDNPO57m/Ub6tnw7mXxBFRwscHhvNJoIXvlHXDhSNtbvWb6Xrgm7eU7rCJXTm22am
z5icI5llCAUNA9PuhOLW5JYtxfKitdDVh4s2s8XOxoJpa8q6NoLGJlusS/Mqz9PCsrPP7tMwt7C2
4csGuLOKIZRWZVk+pw/FdraLdnZrH8Sd7CytpeXkDCwVw9qr6nOTKfAsZMCYDZ5K8aOl3orou5im
ed0rLzPfPF5DT9LKQezJ9rByrFkdUTI4p7H9BJUO22PL4PwS4mdVfvHi98b90+W3UfTsuNLM5hw/
7FLw6R4xQ9MwEWmzu+JKpfjuuLNa7mffAAffN9kbeq4lSpgQQrw2r6Urh9YopglXGE/MncdzIzm5
U6WVGzZZy+qhI7sddiAc0Wl2vrUH5m/8p0tVB8iqq7IBPcxC/uE4GXuRrCY9LSk7yNV1WxTLclRt
dvdg1i8vkNPcchxo/OqDXS+ruYofTUR1RhcXlaourSTeCu5MlNOFcBxlsvNqAeB+FRam7eR/gswO
jY/LXzGO/fFCO/77kx0mKGHgFqph2EmCYRR+wnILeVwLb+S2vpK1nSgrM8nk9A5yHHGyr6pOjDNf
T0y7cEzs+ORdoTZ27mHulWWvWT6XQ7715i594WQrtZ4SDLXOPPXX471MudKRehYWWYATOs2HrfTo
/pA34NJAEuKasE9xAV+MdUvpHZnbWQzy3IROtp0hh5rnK0wofSxT/t2pr5cn9EyB5nh8J7tNkxxH
pGs6wkqwn3gybgpe9S8e7819doNcQbZG5fsWZVl8q5s/EJ53sAD9uTfi3DacnE6q45mFJHe0xsoO
9FOxpGF3O8TuWtRmVvDMepq+ZLLa8CKl7Q27HQ1TGpwuUX+L6x+gQICTNjOXvZnpm75pNK8LjbwD
lpfoyHkru7xuNjMTeJqYxwm0TB0MHgAofbJBQlrNplHwuh5rCAK6JrfiHxrVHuousEZQyVW2yDXB
P3uItIWKpskzvM+5QsKZS+3xr5hsG1cR8MJRQV4EO/cqBHyLpGJGHT97plHU75GnHH0x6pW0rtY4
FeLL9IIhOhppI1/gzt/MiWedn+a/ozLZN4EYGJFmxYZdgSSQR2ksuV41hgUKsLzrO+Pp8iycKYsf
f/9kG4Va1QqlQInfDVXEKdp458jlusAaKhejrekJN06DvXOVbK0GCH+fPw/K2OaB8nv5l5w9ZyjR
0ZmyTOXEjldxk7YVQ4F7CIKKIaq6qomiJ/f1y2FO2AAjjhxKhD72bM6oTMVt2HpRIujkSe1N8hcW
Kiav4Yf4gprOslgDxkRqPhm9uJu7/w/cjmulPjoqWppmQP45Pk0DRe6aNi1129XeLe3Nn73OjX9g
egwcBpgcdFYuALQtEe53cZxc+khMIL2IRRWUMSTNVujhr2YGdC7iZB9rAuLRXU/E4bNZYcdE6cNA
xxoFItDdAPzMOUm3Mw8R3QApDL0FcTlD1SZ7JATDErpao9u4uNz6SBfpQbhSO8jfmrMJ8xD+1lNt
GgvTuXa1n4OCZqAn30S5R6N1Brh1Jk/yUyzFwAxY1czvU/ngdpR40PDTNNbtkH68AcCjncWjnbm6
GJLMnHLVA0Y4pRj0hhpnAN4kO6/lZQLspTI/ZHgj6Gfmm7hBZFrzd5fn9GxIYGCja5+ME9JkSnVJ
1nstTCXbV52NLNZLF45jKqTXQuDs/c557OJyfTnkmQo2kwowzaJUMrrvTGIa4tCXSpIAnRIwtXaz
B10J/ghleq2EFZK+myh8lQW1Wyuafw/qIYNcefkXjEf1ZOdARWVFUX6lxjrttsit0/Rlp/V8tHaf
VsGtA3QbJvRNoJbuopfjK8mIryWy4OW45zKSRd9TBwNMSjqREs/9xFQF3n+2oX2WcbQ01fqr8orX
VE83QfOVSnBGxGKjuWiN9w+Z0i0N39aEYVma/roW/b2PwUZaJTNugWdOInKULKrjhIhA8I9TFUog
cTwYnmjHIDLiaOvDV/GiL+xgE2WOond27P/GmmKEm9gP+1QD1KZCNfZlcVPH8lIDnpDmzdLwWkQF
5JsGes3loZ/5RGPyiFIDq0Q7k7Bdn17lwleD4oUQ/lZFuNDM+eVg0tlorCs0OenmwRY6HlC8ItWm
sXIRQxwUYSUwa2n5BMBlI7jCahB6jIjEna8717V+W5hvDmUxzXGQy0BENlcLJF8gg4bpTAab+1WT
C0CdiW7nlMNg9+nvTruywDSm9aMygj9QVPgfh2CyphJFbRx8YwZb77R7OY5XsZFtwIbdaIgdhCK9
pAJFOOG+QJbIRxorMMWl5WiLUOqQ6/wKcbYVspmL9ZhYTvb932n57nUdpPAyTqu0yKLBdt3H0sU2
Bxs6Ye6UPHNOWGMPl0auzsVjmt24dVhJkGcix/Jr1T5EUTGzutQzOfsowuQi24SNDg/FF201K/cJ
/j6Zik0Mzh6pgV2DBQW7dtd17uwFy78z9Oqtbz1cbUEHeUq3qX19lQrD1gxBJYqYOqbxfQ7tXMYA
JVDDDThbKODxsgsApkkBWuz+rut1fHnAhiL1UgnRg4xHBLLBmfMWutKPocG9L3fWAyLvAkJBoRld
DXgD6SWgPICLuEcI4UdcZbjxwO7X8t+JcHV5uZ2d2YNBn2y4UtEcKUpYbYb6R3X+WDgJh5//fQiu
k+gYUH3TsAU53tNV6zhJLqacWriEjSg0132QQG1djnJuj3IyGnB6JRPO+CSKpkRBDqGot530Nzz9
Huho5L+qvrt0Z/fouUEbD2CKoJbMBXUyaDiucfn3LI7B4MtSP4Lk1SvVme8582q2TFTzzdEY+NQa
uBNCp7LUorPpFGwgei3Kjiu34v3h9fzj8tCd/RxZt2RQjdh0T6XgdCdWlCayOrsJXxz/LhHvi2Am
g55N7JSM/xVj+jQ3XddHK14G2NoE6zLIwcpmqww0eKUlH6LcbFRTftTBt8p9gDTTi+CHj76v2k1k
l3Czyw7Dw2FGff3skjn4TZOjLWv1rvAqs7MlEOND+qF470Zy57ClG4D4l8f4/HT+/X75eBPoHVJU
vhNyjMKqNuPX1kHgNWyXCtaIlyOdftXI2VVV3jCSeuopAgk3tIJU7+y6eVEt1DNwIw14sLVoAQte
uL4c7XTtHEebHI1+Eqqe0wuNXfk1Nq/UlyplWUXO5nKYM2/w4ziT7Z1Uvuu64/gFEjBvDTpANiTX
kgoaVqdi5Q7erWYJL+2goYwVP/qCdmMhYexoxszwnrmEj7/EwNNGZ7dIU+XuKE2sUmzcnpbysBnl
Z1HqwIpogA8cbaUZFMn5yfwbbHJiKX5jmUnGZ2txuex6FFv/6NiJxTj0msnMEj0/lX9jTbKa5Qso
s+kGaUB9qrs9ms7unBjV6QHM2MkmVpS80lRKC8e7wM0GS6s0iSyQJY+i0f8YjN++qiNUosI6qB+h
+s181Om+IyKlEm08f2SAmscRK6to1EAwG9t3mg/N1FdR02NojRU1QmOX1+hcqMlWELJayQpDbGyt
w8oq9ONlL9YUl68DQ5gTB5rKZtBoPv6uyX6wHCPUgzrpaKSIqCD51OVGRlsDzAcRN2S+ZqvV5xf+
36GcohoLqda9LuCYkOgNBF68cZuPTq2+/AKfHqFfDxXNnNR7bkMupB3QXjx9Lo/wmX7x0VdPCcka
T8+4DqBH6Hq5HHC106hA6lWIEThE7P7ZkoNtAfHNgAo6M7tnd8fB18vHC6k2ALA0atvYohWt8vi1
kIJrM3ic+cDxrxxftI8/UDmO4ot4DvuR3thC19iBjK3F4Lp7V1d2nkZ3s/Q2GtQYXpv3TqrQoxjp
QfUcPfRs0jn41PGifnDbz2ABC67Ws0sLayOI3baj6riA1L2KOmkd5OnT5a+e2TjTi3/dFNDCxKyz
wxCTVmcHJHhRuW+p/345zpmi2PHoTrJp6EhJoet5Z8tMXpSCbHCFAcq0ku4MV/zh4yifcpg0ZQxd
bEywnZZuXRHJlxoWFDWOVZh5c2v67Ggj6a9StqKjPq1d6RmcMQjuXPTAgEkrjF2kpRsiobhEJRCD
ebb0aNT5jN5t7m/icG7JjUvqZMn9jT9VuADMECmmTvzuM9vpy15dwH+HarDIfrpLqB7SrHHQ6UOP
aRgNArXx8oWVyfH6KuOsBz7NfLvDDyXuFy26YJdn+kyn7zjE5KBp0saJzcqpbcyZkdNPOmmh5/in
cw8VVr3b7zK12/hitSl9b69lr4FRbbxG8Xa5F96rqfAuDMVO6H1IIrSS+lZ/HQyebqEW25DdrtzO
bgdzI/XeVeRFb5d//Ji6TybEHFm89K75b5Laa00FaatL/Pbq0Ucla9l6iB8XWMEoaA9X+TPqC+vA
zeKZDHd2If6NOy0waWEWcn3yGttBBa3FAVeGbVWUzipDmVZkQVz+THm8Xk+/U1dUhbsASl/y9F0o
O1EkyG5X25UsX4VIoPoynMhAEG7TsnBXWoq0aRlTGi+hQXEhGyhWy2+O1O2lqnkzME1bcCncRqaP
VF98J9fJS0JPpKjqL0XsPi//2nM56uDHWmOn7iAneqpehIocNbaO6F2Eja3fJAi13aU87i9H0uSz
42KYEqo5CB9MS/ep2gPjSY3KTqXmOhWQTbQaGD3F3aBWq8Rvf6ameOWZ0kbM0NIUazDh+AqvZFF7
VCmtLJ0su8vMVl4YYvIz94pVbSZ7cRSVKzowEGbxB87ijToY+yLDLl72fwyZ+2JIWrTOova6gDBY
wlCKxI9qFKbDUDmuzStBs+5ry/younztmtWNr8NFy+GA9jjqSoGH5wj2AE6KqxPwrdx8yoLs3oUL
GOAykIW5scnN/uXyUJ1N6DqiKP8aqsmViwaS4EDGAjQgN29KgoAkql2AsLaNm324PfqGKNg5hfkp
Z+26NJKlW2YBtDdjZ2JiXETW/vIP+k7WJ2saoZRRVwnFlmnDNs87RcnrooWRed1UvKPxkUb5zxeW
OZomqtR9ChXSdbxa4hrLNhGPXNyn+p3ZRGsj/2mOOaZ8jioY3PSrs+bd0bBZjhFN/Z0lv3qTw8B9
zC1qj1+Xf7l0NmXqaERp6H2ajOgk7WhlmAy+L/a2UmArkiejMXYkpZtWNx8UF+N4ZdjItUrByls3
Tr4UmnyXycGV5bSkz2ijtQIyoCPnFjF+7kiVAgmxHK6LFmUAExMNvVz3unMbmuiFWPAf/eLVs4JN
32tLQUmXYo9kp1HXImTuHDmbFgYpSnDCptSDlZpCyy2aj1wxNno33Mbm1tW0RR1l15agbGprHyOV
nlv7vtrF7MxM1R502XYDGdsoVH9la9vRDmp9kb5p/iw0d6n2aTrFp9/cFwN+D81TmO8d9a7CRq5u
7yv9poge6yZAJZMSq4+XNZU/v0WLeB/iZQhYJBleav9TsG5rDw1nACMh3P5BAKZVPUg+Nk6e92hk
v7T+KUwDhKuEx0REaC7vjM8yt/5IjbKOyt+N02xySdpUFeb0RfehGRXGBkWxTvsnA+ph9Sc1o6WP
Np0nmIvW7x8CV11Z/NuLlee6TG6rMEVujXpley9H6Do3r37X76w0uKOUvqpKaUGJZWadnzsqDtbK
9M5QRJEi9Ipe2x16MQ1+L5r4Sxe/muGHng+ryytTPQVBIEtoWkiSUQqj+T3+mIPU6wx9g0RpUtl5
HOqbRMQnXYhVXKbhvpLNdm0KwkOvoFRokUiPs72zUgcL+Kp71i1v5SQlwr7DIkL2uwvuAyxgl7KF
plgp2lJGc/vbH85DjTRcGon2s9WKK8ckEA58XmX9smpUp2MUF1QZgULvNq+rNxTVfspFmSHE3aAp
7LXviaAuyyhM5w6Dc2fBwbdPEhwzGNWBGrS2332o9a1T79p2DlXwXXs7SVoHQSY7P6hRecrSsrFD
ydopAU7p6IMH0IT9RHvKMjyue2HVFOpjIArry5N79lj9G3r6phyUNtNydBTtAf11S99mbrZWnW2K
lcDlQOdWLDKPIu260XJNnXxjJBapkItdadce9jvKsE8U/ymV830mDr8Eod1dDqeej0fZQVJh2bBq
jxetUotOotOWtI0BVyS49onavoYRVakCMwNum4GWPLlGdptquc9Zm6/85iXu3jFfSC1g40ax7l16
BYq4KTqQJiVeeaGJ8uyg/8YacFtV9SY15A19gWfkwHaRpi6aGul3MnEoe2uz03Bn0K7U2ngsVQ/4
l+dsfUNY1lij6LW7NJWdquibMOhQ4C6XRW/dBi22QXW9s8o5YP7JNKNaZuEHrhnIACradPQDSaur
rMhCoFLdyghb1JeVZYwIuTaTmMb9cLSUx0CWAtoAwUGYNeMPOcgVlSnGQxGmoV3Xwk1aaEvFeQio
9ki+zzg29EvnCrvKucIACerfMz3ZolaeINLhlqXd+9jNlNa9B54wK/LPNqs3Pc7titF91NhXar20
KZzeQJzE4dOZUCHwvlJT3jSj6Lks3JVht0d8Rl3U8fBUpMqz0+h02hqYVbWE+Mo9GNOtaxVLpdKW
fZlcyxoCJ5DMrqA83/Vpflem2BkNxdxHns6fSC/CQCcSxAON/8lzKsiVzosiv7KT/NHwhEUqgKtD
q1lAN2Jm45xMIJE0Oh68CnBH1MbX6sEEZojDQPJsKjuyPobuM9DLmUTwfTYdL5HjCJPXZ++p6tAa
bWUPwvDUpemtJmN8XQzhUlFvOUcrTC1h1S9S7q2BfpN41Y3V7k2MNRsLon0PX8NEJ0p/jIc/lv86
6M9q+t476EFY+ENEOw9mv1tgRxAFyL9AOfeymaR5WgwHByEDh6CoiZW59v2yOhgkH9tuB7WByhbD
7EYv2m0OQkv2KKd6yFM4+qIPP/QhupbV+kpK1mqH1QAXjJmpOln41HAl01IVk6oFLpbTFBeFfmHy
qLa9mpGiWdmUxkJ153APM2GmvWfVMUs96bXSLp3nQXiv0GAb/Lnq3inAZCxIi1x9ubyrImoFx+tO
TfQgy2UloqrfrIxNhA/bs7s2sDLGneMDPzlKId4HdhjcIOtX48flVX9yWpC2iMtKo22jG9MrTuFa
sdjHHWkrRJle+ujFZhE1f1SvXTtlNbd8Tncz0WTUP3l3a7T8Jt/q1l6RakMT2sqz9Fn8qH5jwote
xIvuLRBvLHfSvtmLv9DQfv9/fOVB3EmmjBRJKYqsD23dezOKbJuH+s5JfiIAsGuidqaudf4jaTly
2nMCT/FZnIeto7lRaKPWs4rxaECVYxN4j+ZcAc0cE8ZxQhmH82+kyZlDg2YQHdlIbURA1uiHK614
Y5LA0ATjhhpS3CoUgLFufBMMVPeq9BahK4QeEMKqdqUXXuvSeydrqyr1r4sOBZdAvAv0dFl5wVrB
GFZGtl1FDCRJok0QoyEj/RCGHr+Q6zIQVx36jmV/x6eyZNVtmN+Y1u+gd65oUXNL6BaRy5+ObySK
CKGHzZhqPWvI9KSCs2ZXrwH2LvsGQ0YpX/RVtU7lhyqXHj252NSdhg4MZOXsusJbAxfdteU/lxYa
XI36kHTxUvjtPOLf7t9F2a/ab6GpeUs9UG0909cCT8gmbG+LFmcMQ6B4ndxym10UXbqLzRIjROr0
c0TD0ybF5KYxye6NJjdak/YBmgT9unpIH0dHI+3Ru+qwhMY8679f0Yf3mjF3HSRi0Qiz3JeL0C6U
32kF/lmgFjLqHkn53mzV7eVo55b0YbTJQvOE1AuazArsUL6u8OIqIAO2er6UBG91OdKZE+b4wjZJ
ETRYRaOUu4B02K2KB+vVXWNkcG8u0hUKAe4sG/W0szOZt0luKAcjqaMkDG3kWfE30JeRGyzh7OHu
JT13SfUiql8p5a6uCRCQLP0ZfMLcHp58b5OncdVbcUi9+EHAVVT7r+EpY4Y/SBKT76Nm4PeRp4S2
C0XIoiqVaPIyghga9uWimNXmGP/cpZw0fe4EPq3r3ghtBxNPIX3rWi4l+EsZASL3MdaUbMjLS+bs
4uTShiS9qoonVIVOJxkFZjVuBYwYnhUqf5zcWDY9XY5z+lodV8pBoMkuUIJeFMrCDG2JQhMwn60W
R5ttpkEdlT6qtl956c8kCDczYeUzI3oYdrpCIPR2kjGeJ7J+2/rJRjdbJq7dyIYA0sjCO9jaVRIN
5qRaFEgWWr47tyvHGNNZPfwNk0XUO67sCUWbQgcxt/UXvmbL+mOUsyk30hcuUt1aW3rrEu/Zmcin
d7DjMZ8sp6aS3ZbaXmQbcb0SEImt/vjtbKHn8tdN+w+WG2W8PDXSG+/ctHwz8rkOx39YO9+9ttFe
Y0otQJALeGTmh3ZZYUCquatKbK+8FgU4CmyOKy7bbtglZUhRMplZQOeH8G/oMQMdHBVt1mcjjya0
U2gTMWpoZX8TSHNo3e/b8OkS+RtmciJpgUo3z1HJo59YUGIZg38FojyI778MS+06u453w1q9aX4i
dakv52UFziWegzNqCo1LrV7Kc508V5fwxkcpCa7QARZyPfaCHqlOeb68Mc9l7sOAkz0RUy0x89QI
kBONVgquvob/53+LMFn8wVAmpetwFg488qrss6EWfTnC2dx5UB6ZNJeMoGwdFn1gswdWkfsp5FQN
kk/Xm7mAz4yVOnbkDtagE9YFOYTLkYR3Fo4r8gxM+LSlNznFxyR6EKDKhT5tJTOwR9SAhTRkrAoL
QZFWQRUslbLe9/gHyVmzdY0ap693oARYxy3lEtp4hfGtai2HyLkztHAvZ9rWka2lYM2pHSjjhJ3s
kYPhntQYDFT13F7kHaLkXJx15JtgjEh1v28F7SNszHUcPYdo5naUy1Ro5i3+UOkPSbrLI4AveYCG
5mcq1yDqUBNssByGWgweZ+kn/rvQR8uYIlcY/WxLeW1aez+odwB6QRmggN8mgH13Atqfvqivk8Bb
cukBcsxIFe3V5VV1Klw1zsZBMWxyZAVaVDZi2wZ2XyyKXfnkvYUfwnrUP/F/S9ikyVfRVbade69/
v6xOhvcg7GRHChjNhJ5JHm+jr6LD/q2q9y2HIi3LXeyL3VpP0eLuG6wD6vQqCVveBFn55fKoT3UL
X6uE14zwGZbRLk6QnnIo6mfdW9FKdtf2+9zFYR5l3lrVnmPki131wwTaWLbWikvPInOiu7rn3mgF
K1OlK0NVRkWauEvwjmutRy3oN0GX3rg0bxul/5k0zktbDiutMmduROcv0QcDMUkcAuKKZulwZWhN
6WZw70rzJhfDvWVhF9brywCT1w5xxiFBFDyt1632U2Q1XV4Ep22940UwBd46uZRWisO5YxjOa+EP
Ozdyb6oA+RXtT4EyrWJiioY8qhr2GxON2b5BeVjusR+q8SJLd6pbLbu0Xw6usqy7bhPo0VYBs24W
xe/KemhTddFlc/XGs4fl35GbUmvjyuA2VbihHUMCiLHp7jg080Sfeb7NhZmmKzmhhCx5HJZ1fUWH
/Nrwqgctjq8vz8HZ9H7wNZN8w3EMnYO6u91l2aiLvGqtPxmGCUUrzsz23AdNLhnqMBQiDaPQVi00
THlZJEgIBe3MMXLq6DNZU+PPOEjzmYPJiiBxImrP3oP0aTxoq2JV3Pbr0eM02DgIGy+ymw4pOYzL
QK/fNbgc65ti9PYzHsq5PHcCJIFsN7Z2oBfIGiWtyfgiJ+ENRacHAFeq27Srl7DC8LCTNk0R3/Qh
5m3ItovGl4VqfKyIM0/HM2N+FH0y5koUGoBUyLKW8autkkWZvbfBzIjPxZgMuJnnmYJEF5ecpNy2
g7E0aBqpdOouL9QzB+PRp4wL+WBeXU10i6bgER6gzqFcCet6I2yreS2XuTiTg0mvPKERAgqQXoC9
qlHs4oG6SZisO9FbxbjDuHq9N9o/aidtXT9ahdSmqOusRNN5T7AbyYP6lh7lOkg+VUzXLg/Cmd16
NAiT46ut6lY2E8G3qwhV9lhaOXiGoibdm/3ucqRzB/RRqHGcDsdbkFvdMbiISLG506jUOzpdbBfY
Xe5sNbxLLSwDhhAvZOltCD+S9CnWUnAQwSLxwX1WM+lw5sv1yTXU7YWi7kqq0EJfrFVB38nZsMsc
Yz24MxlRGwdxckc4/HJ9chP1VVGCyi4E0I78N3DMG73B2FNLabs47QvCLVsTG0BJGjBHcClylsUa
bRA6LZC0LNnFXFu6D6pmhDksvFT/yKPhsRvkvau9msZPvUXtPRWMK6sHEt0WL0Gmv6JvvugUa0HX
iQZoft+Z1rVSy7edbGy1HnYVcDMuDghrJ8vavZXagh/EM14ruckquyzqV6KSv5bfbmQ4ULpIYheP
jXqX5UjXJx6Q6J2oO6tR3TkT8LgNrWU3e3k9c4WHbmpKuglkU8Mk7HjJVGGFZ2Ys+nbf/azb5859
vrwmz60BnbYSijkyPpTf14mDJZmFaZ+6de3bcX5TqLiUFFeC+0PpxO3lOOceqlCn/gaa5JqEIcrM
umSb/cMd7EfwoF4PSMGjOozs91b9rL2VsFXW+b36GoSLOSrCKSNppGgf/IBJEipryQqsqGIkr53H
/C57UG6cnfkDx1ltIS2DRbB27sJ7dzMn5Tw3wpMZbMyoUNKIDy9bd13ylkQ0bjnkt5rz5/IQnzs0
Dj9wkl0qKZcLHPJ8O3F/CUq9gTCwrozg9XKUUybC8ek71faLWUp657GVkeZvUJnxlkW4BFVtrbV9
sy5/YN3L9MlzpfeZM0SfHPpi6Cl6E41HopdRLA6fGs9F6ltaer2w0ASsIkph36bD5vLnnl23B5cN
fXrc/x9pX7YdOW5l+yte9U43Z5B3tf3AOUaFIqTQ8MKllJQE5wkcv/5u6tatjKTCQbv7wa6VpVKC
BIGDg3P2MHbDIPF+CP2l56o9UPHst6i6RY+t9sHD56IkrZEidhG4PbAGvp8vAx8B1Z7bap/Y2gjP
u7Y9+BCJgv+W9b98uFmeMCQ8dJsCFp2ZAz3RwOCeC4etqDl8tt575wQH2JQdg5fSqXaJuyTL8h2N
OVsJsy2tjGh1hzmyT3LqbMUpA6N0YWjwohr5Kju2+wLGtfrH7Ve+tsgvP8dsF8upgAQvR0WvSU9J
/8HBRiFcGGJxhc92bNNqTG9DZHijIjt+8winO4PAUiBUelNroP0DOHCbjF4mM7dOHyKRnAYcaaTj
Fw7opZed7WiOz7IA/cP4zKMIIUN6mmGxld3n7Sm9FqAupnReh+U04ne0a6NzFT+2VW6RdMUCbuoy
2bcHWnid79ICUOYY4yaCrk7q5spD3PauJh4WBplWwI1Ug8wueUknwqdOxgVY0qDMHzY7FRYvuq+i
iB3s0Ys/h1X6WrcoQbVD41UJplRWp71TJCsGDY+yFZwGZjgZjQ5ST+5IFZi9DHsKid4zIq4Vn3vg
FfFe1ND4a+QiAI6dQVBMOus1SkVQ6oilcq8w8AgSvq4srUhNmRvWmjI8VVXqpIwzVRQsWPUGBrzB
o4U6QmaoiyHARly/zi2xSr2hz7bIkyxZ/axKBQPD4yhBoljtOjSAqQK0PuBzt6fuWjnvMksjsxir
oBYn0zrDPQ+IF1TM1imFlXjJgXeUGzqrnSDQbB3GLb78mvPoUEfnRgSzpniG6dlKpbyRNZWGHhBw
/WWovACWiWZ1VHm3n1Nb+sSzmBymJaEjSoxniIdYTK5sVY5WXa3dh8B/dh1QO7Bn4hjwOOGhVpDb
tpld+hS1jAzVl2e1OMBhMGp5O9N+FAEKejzqSKNqE1V0hjAw+EGzfAEm4V1tJwGAeKpkyk1jjHrg
5HFgoXS1SVMZwDr/I1Gho6YigQCfEaaLuNhwGgd+quTm+bht5fDQ4qJDKrZJA2aEavQajjkwz8R3
pLhzizE0cwIhIjauALC14T77NuIS34baOqayRWjojgFZh8ohbcdVh6opTLk2KICf+KG1eSpsc75y
4yzdAWXYO2kGSVehMbgSTmNwdGhReoPF08jJmyqvnBwtfkENPnk5tIW6hailWBl6mlmwNzG4kO4r
Yaksdm3XA38JZosgTOJms0UlY+u1rMqQ/9SfY46uMvDNpFyoRF/p9IhAL0BIBPbFMHKbA/Hbpoq7
PuKCM3gn9ggDd218ZQlbifB1D3SYt6WRgiKkCEeQdEGNVVhITeZmHZIoKfww1FPzHDD35/aBPvvg
75vRSV11zmC1O8EWqcH2/X5ZKPV69JZlIIl0XZTm2LBaJj3rEgl7VihNsehNsX2SgewpOX8h21ga
aRZYIyoWNBlRdgkQHZOks/zEh4mHtk2Tpf7jv0gtfr3VbNGMiSx1jE2XclxIJPmTcrDM+gk2l6MX
hZeR1x6OVKLKzKrJXci1rGgqbji/d/lkSYD+6sUBxvB/zfAs2uR9nahVUqLIttNP8s9+K5vVXXoP
bTSXrYtzAhV8ozxlj0sXh3+Rev4aeNpZF3ezukvVvFNQR6yswRzQ/A1Bz4KXDvc4OEACbwszsAYX
82ASq/P0BbWExfeepXdjiMu3L6YRTDwr0WAr3RmBN75HlNe2/Zoex11e2ihPOKDiLkT4f5GC/Xr1
WZo3NL0odwnOF20XHUBPSxzOniQHB6t0wsn01aqXdvG0fL/nDb+GnGV9viTyfRBhyUWr0aqNcN3/
QDvIGH+qzuCNS1Ko0992a7RZatfixt9qkHg6B10KbQzlOAlESGJmQMUALZDSguPgwv69Fogv1vGc
xAG3OyFBRS08a1oKZsxnnmiGvthzn3bDjReTZpUe0hVhGbIci7a8a9qXuOkX6nVApS8MMQtEeUb9
TvYTVGAH3YoBRg0hNC8RE1qg+F9kAg8OVy6SrSqhflalYNUS5VSJ9UM8anc9U7YlMKV8VlkBCDMR
ju0iUY5KLqwV+C5kjAfiM/FNPYV3Zlt7ROudWsysCKqfkYAkAdk/BW2OBO8N1H9CApYp7rwNuHNF
gd6m8MznvjEoJ2goGZlELQXQGK7bD6Q2s/SVxo2ZFqkrUGaU7D3v7xIl2DVsp6M9BD0iQ6eaBV0G
Q8iQnxTPsG03OOERMG2DJXBsGXizGdtNX3IOlySOCFqo0h8YIz9CSN83SBkLVbCzpwxbRToHxWCr
yjvExA4hr5gqaE9+YKh6tePkbNX7+TYPZVsTywL6QwAFAlfchxpa+NjxHTr6I0vWdYpsvX33hxe5
e4B9n6OqqVlD6oCHLXkbl5ZPYJCXjodMDo00TC3GbVkG4ngWb2lRW0gNTAoL60iCU2LK7CSMbZrC
aVEVDWkozF4FWi8jNjiEcTO6ImGYvcLQqnfGHWUSbRT2wfmnnghGnkMd5qc4/qwk3tMgZzj2oln0
Lxq8YSHBBJjiuxJNxNLUU/wava7E8KeDoiJGB9Jv886nsGVFI1LgvLqFyQY+ZF0Ve6bu5KQ3ahI7
otaURpaBnAErBtIc9eaT1aUJOoVFIgwhNdzHSFXIJqk2zMxdAbJSgpBmhjLAg1IPzRIsWh1LpaQm
amtWLUqmqAGhhOnWGkce4S9Za17Z/WAlypnU04K1z8qHIYahJ5NA4FKdeuycqmC2OiSWL9ENyWGX
hxEgteoXpUGF0NGEwazQxiw5eGhCfGGAcFUvImckvV1kcBJMZBNsOYvGcL/ITxEB8gwJq4+iCQ83
yLLJTKZDXi319zlrjaZoPSWK7Ix/ggIiEt4PVu9lGbpr2eAM0qGI8vexiVbtmK6rOjf9ADtIVFoL
dnwbn+83YbQXp53ASrcJQbDJcUeCIK9eihaoqXYeVDul97cB8ldAx9ZqLMGv/UXKTyUF0PtRqJBS
sA5sr8qSUljnFIKrNRzUgTJb8TWjbDlLknJXZpkdyakpENxV4SRk1FM86+S1Cm53w2HEPJDv87qx
CZiK+QlMTLvX8fmbZFtiNfRNBWoe5jFOuFXTfyTTgu/4Q5++6DLZNLL22GW1Wasw94TvfItrV5Sc
Cz52a9VN+Ojeh/BfMbZgIUdWgjw77+FQj3BSoBPUgqXXZhDrU+B1lwJYGJXoXD8IQ74K1XatdoHV
T8xHecg8QQkRrNr6jef10KhKODcDlKBCbK/IHsjQrbsIpz4oakWVHSQIJOQ8dIrwcrhiQV4sax0I
cHoBiKZCJa5qkEoa+UEHHzBOxDUULM24SKCUEW7ZeAo13xz9zlSZaLKeepkEn0yVuKQpdzyvOBWX
PUaxv6dEMwnKzMoPqEMZLBuMmG50rvFS3GWlkViEo2e+UtYS19uEe6/jF8kv1qXONg1UY2GMaAr0
NVbbZ02KSxuTuOnyZN9B1yDx4YXgZytRB7sYpXY71UqnHPkHMWe6xVX7QgVlqaUuNJLuaN+Bq6lO
4bDdoKbphFyHfnUGklo8UqPXt74/mZyq9wIU2YL2heGfDdcDfSL9hGIDjDQgDm+QMbdZEniVPKxR
tLS0RlmJ8Q/ccE1IQe0Ef9wVsGGFeKZTpD1GDUwBitWxkBwFgZqir1kBwPjdmNzLcbxiCpQLcEsK
I/oWK/pE3nG6yH8IhBpXPXoXq9wuj8Y79DoWMrGlg3uWDMPvuJEysIzO6SjZIaweiw6XRlU3b1+r
l5IuaZboRnnsy02IcZp1sfVd4oW9QY7tmndEiz1m6wCGRLeHXDrJZxluV0oqLGmAp6ZhkxpoEq6r
vLU0WHvWaAzcHutfdN/+SvC+0oqLdDoH16mrQ6TTHUBGhuQA+ecEa1EyAJG1VY96qQVdgrslOe0r
VJOpXf1r3FkuC9R2OAgjuueyC1vOcKPoq1KzVFNhRu8RqH0AsQJpEvKzqWEdY8re4hNMC+RWTjZL
bcdCHuQqRklsIrug1NXewZ/ZlE/0GJhgPH0uXd+u12d+vfEsuQ1jtRbUHG8c6T8m4kcoCwb8xY0Q
UaJKl2TdFrbHF5/44rtyhSyFgk9xAx73LN0FJbxtz7fXzjUExOU3nCPpdAlKSHGAknA2qLbWhKak
ZesKzC/WRarZA7+eSkAm67AdxidspSOnChZDWIV4l1QNO77wLX8y8uRYgbNZrWB0WwOPBCSQLj6p
QerF+qsvB06DA1qSnhYef+FuI88yZkUNuxQJX3QOz6OjnsXHuAdu2Umc3hvvW6hiW5Mq9eQF/BB5
xX00GqKxXKr47k/w1TD4a13Is0AmdNCdqTMo9bbiliV3QoRymwYYIHSiewi5BRrnilSyfVo4WXmq
SkC8q9DmRMlmBW4tEFVAKa1Whi0vShZqtiYV/g3pwoUbjDwLgxkQjQF856MzhRxSCiBSP6RWFT4w
QNkyrd5RFLHkSbUzj6wIFua1+hqI7ZrWcB6//d3+RWXp14TN4qMuRxQdWvBoJ1MK3kY2uBbXklOb
5U4+ADpwnxylc2JTmxyWruBXZ2FSFZzcVKCyOdvDfpwMSdjpaAxrm7p4ZP1/THWfFsOvAebX0VRi
hKT+dMWfplhgBpm8DPjgfxT2L8aZXUiR3ET9wKvhuUTqFjW+GQArlQyRB8Dh3kduqVMosYb6c1Z1
DqMn1sD0uQRYE9S8IVDcLEzthc96NR5fPNJsO5ZEBN9hwNxOn7XFMQT3LbuFOaSA6E9flypYC59y
joJvBWmMYkmOzjynmEQZAFbVF1bq1Yh/8UazPdNkLKYpwySLPWfgCiz6H3FUm4Q7J1DSuj19S2PN
NkUty1EB/2kEs7jCwkE1jh3COnSRlRotrNVvj3YN1fnbOp2VwUggFkkzwcGVU4HWamlqB36F4udX
iFymmF0tJl/M5PT2F6cZNgOOAB9vF61Cr94RW3E1B6jdpTV4tQB1Mc4sJ0B7UyZyq01rMH5rt8Gm
e9Q34T05JobdWfAjFLftZ2BJxlIj/3pt92LkWWQR9YjGaSOiIYC47w/HVKy9vniZZN77vnS6UHJk
1FlilCFoOpqoKKBDEdxLU1Ul/M9Jzb9FoXny0PoDBEJULFwgKA05DIGD3Snw6FtYRFcT3V8wHn52
8qlsGHuuQFWsg+NWCq93IzrBlMebXKkF23+K7psfaNo4t4e9vvH/Ag/xs11JfLUTSx8zHZSHEqha
uqiGcD25vXix2WYE2TTl+QhD8O5gMiwjacs/lrDABjfepaqhGZJdreNTYInH/93LzfYltGGpkkg4
P7LiJYRXa6gmC4FmafrmWzFjA9cHSFc0NDwg4SDqC9efaXK+5eUXkzfbg43YcI0vAdwVtrjTC41V
grQv5UsKY9dIspcgsrngs1C0RU56Ad2U52rLVs0u3yVPDXoIkEU6KQsN+OuB5a9FNwegd2KXFwQl
Kth/FDuuQ7PbPwrRk9jtoaCDsnZ/ur0OFiZxjh1vJnmHSACCrUNFRdNKK4lStyPawjmwsBi+5vgi
LpfdIEdDh24IiNRm1I2G2i1M3NKLzGJESvohatQIBw0QTqJ8PzS6QbOn27N1/ZL/a819/fziPSQh
LBmFPQrgW6EKEwEcacIGbA3+DpuVWkJtCJ+h49u3h73Gwblcgl+HwsWwjTwCUTOMIexnIeXc7yPo
lkSKNFW7mgYK2V0Bjf0QSg+vWUoMJSSGBDcPTslcPo4tdarYaTANb6tNzvUrlo+PZXkchYeGglc/
kedBlq9L/7VSlU+FDZusB+DKb/dR2Ns+FD40v3CCUrLEqHD1MTeUQAHqGDefkv1P8OEXEzyLS6CA
VD3HYf0Tbl3QF23YLKqrX88Rfm2xWWBqfJ9JvIbTREMpVig9Ju9BxjVWNfSoONhDdMHL7c/3dQz+
HqnELwES6HhKuga07u9ZiQrNBtYOAT332k5VH0bYG4RDuxJ95bMZcjtNk3tVi1x1UC2BAwGxBLWH
Qkt2Or4rEzcnq9AqC6w3M1Kfkw41Hmgm83FiNDqOjAD+1/VbU5eOFvFuQCHaPJos/SErR0lsIKU3
HjhGXnoOXREtcwVsDCGRIRJ3SDlpYaV+pzMhd4TxDAxJRMKD2Tx7VZHnsgIGue1jhqJsyoB8YUy0
4ZZ7VNJegg5vsYp8/iFL6k8GeTA95Q5VVR9HWm2FCNX4XModqNpYrdybufSoKec4BHZ4JO0pzumG
T5QtFwQbLeoe8rbay12mGfIw3vVl3hsyvIuwglCgKrYVLPNk+k5jioo/KJ11fchA1NEaNAbQN4AJ
0iPEKV2osWsoNUiuohRLlnffQtLXXMiypIDkPeErfv/sacJlWt8F7WOPkhxHYWTNQfiPftxeXd+S
o99HmQPQBCVtQoY67iP+z6zrdCJdch3WRv95e6BvMXw20OzT5qWSAOCGgeQyNxERzLoIF5Du3+Pr
bAzx9ykTKeygxWnKJF58EyUGLBJudVDXoD3EN/UjPGwdrcvMYYQvMbwEZQhY+qVdKNl/zg2ePcrs
QEF+hF6GzDWPyZY882Airoo7iDpz+8zrJ+czJy6MYt2fo424KT79/RKz4luYmo0/fY6LmD8gisvy
gJ1U+P2pr0BFRO0asjhOr8LXHmk9zOBcYN1uf+Sl1TSt6YtRdV9um6bFqDHhV2VNAZTz0bUrrEZZ
UmWf4uxvUXH2grNQX7RCr9UphlL6HJ0wGCXlB1VXLMoTNIMW8t2re5HgUiZB3R7/nH3NRhgpIaCh
PvaDbmTJfVcVxkgXdsjV5Qt1TNiOYQjh244ngx6r0Jhjjz6UFmEQkBmhX53CEcAbXZJMPyEAkbHe
9bXIa/nC0aDsbKSpoEObt7kvNMW6/TWFLwb5bJIFIvOQwAJ5QBXnyWs0xEkGvXDlsW/RNI8NFYkX
V1ii/FqXuhkMUMZBAoECrSeow886C3F5bT2p0Pd8UYB6yxslnJobPzIgR4SetTsqAmrvJSC9kSPU
TzQAH1X+SKu3sg1NiqMrQRjygQKAuL07chu+mHpOD3kBfkcA5F7QoS8v37WS9BzWvVlDuTxAAVOR
AD2MD0P43BG3zQXYoyk76Pl5IyEe2pnhYKnJCPU2hyuhpqoFdiHGVjTiAjh8gA80ue9SdEHSaJcn
vYn6OV4u2KfZEwga5qC7XApLIglJGnR4+o+Sr9AO9J3JLV6kvCVofQAdMsGochD/w4c2irateo9i
ptHHqglpwCHXQG+ubNRUnZJ0ZgV/L96JVLdUfwSJsIs59UcDEdey1HALRi9CjY2MR0U7YWBgwfdI
1rZjBJ5z9BqDZSBk0CHr3IG4Ahhc/diYE5MSOrv2UKC41ohGnsiZARftxofceuapjWCCSWgN4kpo
6nemlWZclo8wSlwFcglRY7U7lUO9gnvhRmy2fXzohMHqAghht5V7e1ldCU1YVDDugVEzCDRknkGV
fA0RpFF5jFZsJXnMU1zq/VXx/q/3/v8En/nh/y3T+p//jT+/58VQwWKQzf74z134XuV1/pP99/Rr
f/1nv//SP++Kz+zEqs9Ptnsr5v/lb7+Iv//P8a039vbbH2zYorDhvvmshuNn3STsaxA86fRf/rs/
/Nvn19/yMBSf//jjPUfpbvrbgjDP/vjzR6uPf/whTvXa/7r8+//84f4txe895PFn8tZ8+43Pt5r9
4w8OjqZ/hwAaHKIg5QCXjsnYofv880fi3+F6p0wGHmixk6kmnuUVo/g17e8KwJQwC0VgQiBEkvbH
3+q8+fqZ/nekKVArlIiEH8GiUfjj/z/db9/p13f7W9akhzzMWI3XmVKBy6gjyCrQvjARlwVd/a5L
CE1EPY6Upj8NyqYVgQdLLCp7GRC1lqRAL196Ve4FHOqjCWqiman73LeYZNQ/hMy8mLg/H+23R5lf
qOePMjtGSaMP8pB2/akzIVXL1etI+YzYWnBGK7Q7RGiOCsZYOa1NMyvXvcQOLRGFMi47hPSjhdk1
6sqSWZll5crJM98ttKe/1YDmDzg7caNRz0kT918PKFgNsYDCRsPvSUGZWeWOnNkD0mZyLkE7mSJI
kTWfe90SXPJbXXH+GLPTmNe4eOAlPEa0oofRitGsMWh0p5vdOyorD4Aw9gjg3iJL45sI+HzgWTDR
BS7L/OTr/Rv9JHAOSIem4AEkNRE3LTnbdDYErgCfXEHHQOB/9BvVYlCnthSzL5w2h7fnQWrvlo1o
v93b5o82qzD5gMOKA/QgT3VikeI+VR1t9IIRJopwe7dwPet21EKbDVrGTuE/8dxakp1UsaBnlKdW
phtj4/IIhDG6Tqkddzaxi/gUF7shOBIgfWzRwGFSmwwmtxxWorWUQwr8PJ+bv8IUyi/yOU7p6q6I
sBNru7Pjcq8HNu7vEIqAWIisOhF/KntbFF+F+Fhlzqi+yaoh1kYdejI98fmPHFqHdBxd3FON+F6B
EB3BJk5xNBucutYkA4o1ceUl/gYWHP5WzXdcvM5Tc+rj9mYrOtoxyPYD4NyPY/5YPQLlxB4H8gqZ
QbBMkVQafncInXojbuOHHFLgJyWHgoIJudSsN8s7f5O2oEiYaeTgOBzB/2OoiAo4kkXb3yi8By3Y
fhU4wIFCDbY0I2JFR2ZKMN5mprxBJrYJH3i2A5Ivryx4hZipQ+9JeKCxq3CgPZgKUGmr20HnW71m
NutzbnCWSKovymN/YvqOj55o9SAEGyUN121tUXYSlQPIf7WA+LMB4NLoASJ0JSsd14WAFI2uudSM
gJvsjcjiI1c3q8hL+F0VSDsltbvSonTX5y4J7tpyo/erLHiS+3OoPdx+jW8Q6vlrzG58tSoPiSYh
dg7QyjI6u4lX0O1GjXUVWeL4LGkP0CoqLSwgK4zvuBh3sXNcWNFCurH4HLNbYa9xuc732IdAh+Ub
tKwkC/e+7mcDYV9Up+D0jgjdUAN+sgPdci8at2m6n4kJWOTtGfnWzvqaEQky1dCo5qElO7tGEMgb
dQKYVycdpD0qGdKPDNxNM3lDFQKKkuBhL6omfpNMno85O8GCGHz3qsWYnSlE26ryImCpQiSJssNx
4Lc7ReNKaPLDucKBTLXLVoKR71rMy2jA0M7MNkO7mTB5di7tteGgk32fn0cTuaZo8JslvMwXl/Tb
4X8xR7MDree1oNKkoj8l0Tb1zRhkKKDvJ+G17KnLnDg0ldIDkcbhAIzqXF0wy9EAELANrUxdlb2p
wzE0gtS8eBzKjYpsAYwgCCr6k6WCw9H7IDNpudVXvuQUqHYVO58ZirbPo22CEpfNewTL8QSiF/he
Wb7B35bcAboqwmwUHCAcGxBllGAjnkPPp1uyPvkGdpl/rtlByipI7gis7E9NBetCoFDNMP3E92ls
ycnopkw2ypNvaZZGDYl3Q8GCBlLTmH28osmqqSxgfQl0rfaJnblxuGDB/K2ZMX+62WkL5jFtuLTq
T3QLuxok79xe2MPASbCn/H3JG0uaduattTA7Qbl+rNpRxdodeLdCk7m0OlCwcjepvRIgwGwTCy5t
3ODoJ1aPPDFQLeqoVq09QkkYRhHBW5lFFg3uE9+GOgB+3eLh6uJlrrRY8Ll6VF6s29lRyVdxxPsy
ot3EsQ+EVRUe+cjLVjj2Y4DJVTewdbMYzLz2BBSD8k1ROwR730D0sX2yzswsgECT2yyUZL6Cyo1J
nGM9SEnrRJ4eTJgeLTxmvkEkU4DVUfqzWDVuuPatCvoLd74V/eyhygcpAMGF6/JLvNiKWHyY2ZlA
AzqgUoCHIdUzTV6jh05xlNqGuTazC4iNmJyZ5VZlg9rzpuefJF5V0dNoyk4EQnNjLbVGvpVcZgv6
awVeJDjqwAK9BPL0FMG6qqzOoLtInma1Jou9ON4K4yvkvP4N6b7rh9Kv5TLHhYCTl9WUYCLKeC1C
prSoV2KPzD07xa4GRjtvxv06CGyYXaqbIvbkwOUtlrxDMCpe0PEXr15yLp5ldkSoJJGrbtrVyCJ9
5Aku5FLV+8HukL4Xm4n61Hp1+hZuU3VbItmAoD6zat0YntXGBHoyQ6zJsu3Q+ai8gUjr3D42vwmY
zD/S7EhgUlr2qowsFA0HNf0ZCg8CfSt8o3AmTCVk2SPlg1T3odd2hybayZB1FlY4MbLnJtozIzm3
dmYP0Qt4obT9UXCnmHsb/LsiochCrdH0oSNkTHG/Lkw9biHtfMS9oZbsTFhlNuSk1fdeWI/DrhEg
Vn6IBru1fUPzQLk1O2Du/QU61OIHmR0CGWm0JBFxCESqp3aW5ND0bkh9q3S5vajiuxhhv0nqH/Ar
K7GbS5BZNuh6DDVUe1aCiaMK2iqxNZnRmiJLjfEE+uvtjyJOi+JWWJkdBbAwKYZEh+9LbRe1N1p+
4BDprCrPkQRVCsQVH3pUWnYXRwjGLrNBQlBxwzHj2FHHPebWleuFZ/pqN996ptl5IeTwAlILbKre
oQd9E9it0a7LVX1a1t78Cpu3xprF+wYVWb+tMJZitFZb3OkNHH+P4JGALSiepW3maO2KySssm1i2
WYpr0lZ04vce0gzdUyYfIGtbflQm4Blo+X4ufJ2rW3qqyKCQA6vDefNIYVQefViWnmRXctS3PjiA
9+MwLPT7tjC10IriHfQ7hBQK+AbvqD4U34zMpTqIyJYKsHSOCw9YK65AbNFbTMmnHftt8n493rzr
JEcKCUiNyatwblet2SDhQndNMcJkTWVzeCsc1HxwOfapobCDlsH+zwy5nZS5yHRSR5BPuhX8uD1p
30DqX3Hm4qlmh5NYBSMXRUg30tSGY1icgjpusQ/4Q+5BtAJDpPJCzU3eVIf30qXBxYUpmX5+cRL1
iRQCZZVO+8l3M4fCvmRTW9z9JOURQPR4KcYsjTe7i6ghQIOkxwrhvPCNlB4SYbm3IcSEfjAiPgcH
jk0aOylAUwng6uNad9mxcsmhWrINvp4UXMz77PzpxZrkqY5Xn7ZS1uLt+9EaYComH5TuI8+OaqlA
tvJjsCqD2pMgeoqWkjrsKPD0TH4qh20hWwuL4Wp8u3io2aHDBXGrhLC/xRKl/AEqJLWZIO9GZkCs
Eea7VmpNR8btUa+Xsy5GnUV+OqodpQRHMW5rTuwluLEe+fHZF0ujw78i9yC9UIdE9yMITWAzEjez
Q0fkzTxc5SKcCs9q9NDDpTDOVqDfxAUEJWFhtlR1XJqcWfAfAd9Nex2XNGYxbTXYJY9imtV7sIfT
B3uwQskScjNw6iVZ/sW1MgvxSiCmNZkKsj3wwm853bXU5hBfwc7EFwpffSvZ4ErE7LCyCKjZMa68
IFnZoESiJrldimTXC58XH2x2DAC9PYYkwfPILkp7bWiI9uhxJmQxprgqWiAYeKG1pPuqXC2R/xp2
7uVVQjJCKQusEwnA2FxH08kWA0eL123qcMhNtG0L3YoRonpmx7ll8yCwgzw+V7IXuwG3kssdVznp
cBBSt7EEW4WgLoRfbaFwSOHoViE4UrvJoNJWsTXaVhzv9JNK4EMGvFK8jxUP6juSLSdb2PTpnRdk
izLo3/D3s2g8tSkuA6I81Kmod0gwUMrK3Jq36xb0xF3Z4no+CV65HMG9xYzsQrOzxBbZqkDVb7GA
svgcs8AMjaWwl/0/j9Jat5MGCSFI8dTRQGqUoAajye+agdz3fvCof4xQjIt/hGDJ3Y4N1+8qF998
FrFr1ocSZVNlRPUS8OSJbOpTKUBoLbRCkMSGVgFdZGNpjV9PRy8GnqLB5dEEZjJmIJ7WuPgzqUGf
Qjk1PRbVqVHNTAGX0UH/U84cGZDT/XRh8okhKGYNum20J9wHKIQFDCp9s9skSx2aKdTcSCXmdlkV
2D39yPB54p/ZtBOG0fBfQwj57FoLWgLH2uXsODFVJDko3UhI1Ww2mBFkYUYTN80YzGLXB9nUrYSF
e8v1BsDFvM2COclbbQy7r+o5+sJUPbfhmwY1qUC6H6GWHEGAsx5fZQrfmP4UgGTMhY/IIXl+ncPS
E+Y2oVtZMEM0FXTKrfdQMvPITtE+COEEqSgaINk+kn0YXqaF2RYQyZoazlA5ZvVZ9lAXWlqBUzC7
NdezsM/4sQfdC/cSMbFSvNJgh7wteWFuYluk9hiv+2rbNbaK3vUKFxOoc1TuGG6Iat/eC9dbhBdT
OzsGKOGg7z/dPuDUHnO2Fq/KxAM1mOluE3mqO/F1wFHizPwdIU4o9mrx4qvHCCY79hKc/5vs8zxS
zc4AZYSeMz9ls8wigM07w2iiXhocW82NRIu7k5E8gFJvQIDc4UxIkstOI21J/CTL9mi3rzq3GD2v
1xd+TdDcQ5l14yBI+de5NPbI6mMop/AAOtv9jxbOaXa66t6FysBVjEj3ENGElsI66s2l2HG9P3nx
HLMorsCwSW5UxA4dndpVdWjgsfdUosiDQ5KEK/m9XNGN8Ejt8imw9MUsd9piN1asPgveaqeOatLm
0yECp8t7xK0ITsB2jPp23NwL/ZGwA4xKu+IxBJnbEVIgs2SyHiN4Lq/Rnip2WggH8m0zHP8NWPPS
080jehsoGWmxipmVn8N0ndf/l7TrWG4cybZfhAh4s4UH6ElJlLhByMJ7j69/JzkzLQrFEl7MrLpC
VS24zJvXHBOqgXQsxhMDOYcx35fFvopNoFu8YV3Wq67dhPWqau1EMgYTdeYn9Atax0tfYygBlBdq
XGfsW51YHo/iu30mp8LQrYdiJXgnKNqpKbpcTfU0Tqea2fb+voR+x6Lo5uI3n50XHiShU3lETAvW
kymY6SFYixZrYECueTqkvHigdUxOazScC5Vv/x4a+IXSV5kl7m0Wl7E3IUiRQgp8fWCTs2NDv9Hc
quu2DH1mqgc/D0ENfY4HICu7Q5nZkNSmIKFtwSlIhW6HqiA+CyY5O1CDAWoAgn4+qnnjjhWAt69e
sOrTIyO9dMWpMVqgwSgA0fznuHnw4cYl7b3KohxFXLfRTvA/fn/CpZxTmZ0rAlR6Q0VEvYSRpFmE
RmpEppQgrzMHoA1IN26iV1NnLMZ/slt+202z+J9W3iTU7DXQ9Ua1D13ewbzFYozCahdP9qsk4W9X
m8X4HlKnidBcQ1jjDCYVGhEMqmWYZE2KM35B2g9ycf1nB2QTpzZqq0PrgIG+QKC2lxBMXpyZIIvC
3PvSrtFCZtTaClfBh2RW0Iazx33Em4qFc3LDHyHg/lQ6jUVqS0ideMZgZVsYYrEKhBHU9sF7qzBO
AGhSn3bjG5o2nMraECSBA9MmhVEXAzmJpSPu/ssGroaRBVFS5rRnJm+ZPldA2RA3OFETnB6lVU06
7J4ktXyWH2LUOnFnwMBU5zC14hnDb/djt9iz/8ty+76RWQxVoGrh16X/707XmgzjQoAqEIIOgL3Y
yQWuGnykLTkYLl53Fh27li46KcLRgWkeSEAsDBsBnMBaRyUMro6AVoUWJmCDGywkZnz19132B2H6
X6f692PPolieizSVTHhsqGAzOsTlVBrIBqvpPimF1SpPT7UE1zUxmzAEFJ84W5IHUKJSb9VnzhJz
T7qfe33fziyspUKcS/CpJ2ENACSIvzzEqU3n4OmxW6k5SP66rNYSFJ+83MrZDWoD4CJYk49X8AQs
QbUd4kc4BSatAw0EPtyMxZYRnaS1wFJTxS9QwVFMgwUCrIWJqXgDZYbRt6bErqQVTMfLzk0lK2yt
SllJApTi7WxCMwQqiKwOjc4AKqwrWlh70VGBWji1HbBVxGcW/SNLFHdT74SeLrwQEUB5/OSAf/G6
5yw9C952y4MNosX6cun2lyr5+53NAmUUTGPRUjgKCNd3aAxW1idan+xKfigLE2oXMPMLgJlM1ehC
6Jak/0Qb1DkqdJo/8xGnjv3Gg/3vHqrjFrSLQuqlZLWew9h4n/qrqNQ8qIjq/Aq2ZFrHQKtTy3iw
l02hNSAQ1AtOPHxBeklGn3Wh8BGWFsQsGMfQIQ36EKOr8suzmtLmnimIwQWafPCs8TIBAhVTapS7
YbcJZJMFdg4FQ62iQTCl60w+QuRjbPUsJpN1Re8h4IRhwUP1FAGSw6iA4OZvkL8CvkgJXLlzmxQY
X7NJ9TYxoVUDqxCztz24q0CKQetyNQih9o6ABHV5MwlPmXYNl7/vyfvzZ6Cw/xMTZ0cCuMdNW5Sk
70RmhjQpwwfcKAXpK+goZLSWxKqwcNz+YS8+DwSz9H6MgGRlpAAlWgKGDwxbLIKxA3S1PdHgI6db
Rn4Xq/eodmplm+PwRc+4tohaIKpRz876J5pdQS/Zqy8TdP4Zh5mQWcRWiolB7AblFhKGlF7WJ5FH
nTrUKi2CvfkgAcHGCbnBpXu2ObgQf2LtJQ2YPwDes2cTACy9Le3lXICZaYhDJnIEM38VIVxmwMK7
e8h0EGAaneIcODMEkGvBHI1VM/wQUoBGS2Hogz5A/xmZNeVQIgTgkB6hLPWhHKSPdgkxNdizypmd
BmaXHcfAXFgKJPr/mR38sxSue/+mKQFd1oZnGpwOKeRbclX+ZFDYDLQxvkO6AgfiKuLhbrRw1cX3
NTsLU6FMg5JFPUEiSrUvFDMHhI1mLjKUPKTk0rOHAnpi0FuyytKM9BIRUBMSjHGHZs3FdgZZnybB
aPlIFStasZlilcLKMHZlBkCoYIWtVmkKt/XkB3/J8+8vnazvVzY/UNlMlquJgpMBFMthPxQAiyel
WHxqw9lTgPYNIUTTdvSIbEaibJrBrfyPx6owO1a5UfDCqMEbrCEuspbzlUBtosb2WEuITDpeccQ9
cwP1OxhnxcOWYxx5+qIw9NE7EYOQpZz2Lx3375cyO1cbys9FsFgBuEG91361JfSDcdqBAfWV5WoB
HYpQo87DGTJjQNGrNaumnRawFlzHpdQIXifIDwISeaxcdgUBt4Xg85c6/vv2ZkeYPHhdUeTIQmqj
CSCMbAnYTmpqSTBxmWI11JqvwaiOfIdGaDquy2SzlHn8oUU6jxGzgybKAqUaKew0jOggxQ0EZYth
pqmU1iSbEugfk013FvB7dKGHOlSrEUXkJYGspXTsChK42e+hR4mZF4akVg63BOyT6Ixg0RqrXdFh
1alot8pVpbQBeMNA+SOmz5JkLJ27i7todhy0jTeJMSDX12lVbHPD18g+p92RBccKySlE4UJHoA3J
ygFI23boNoQQzl3aRuS7/xL+5hhRaoK2IeTCSOBmTAbIAMDe2s9AH4Z3hbMrIAVoQ3a6K84ZuVXv
JPmar1Zcu8G5jIhutGfQS36PyX9pFP+zWOdOM03ZTL4y4qYAXuMoU8LYTrTG7CRUD5CE5viPQQ+j
jT86uD0NFRtYMsBlEUHu2uC5JyF/J9w4aD/2ILCY/WLOtLSbxFn4TuSchwYoKmd5UAdz8q2isyLK
Ssv1JFoT71CCG0ZGXTr8YIK7HB3F+pxAb7w6DdGqoBZaFX8ZOH+/r3lAblm6ygS8r2nH12tFdpLU
5DF8TS2IKk87Dj9+99RUX4YvLH6qWRj2kkDMSw49mnyyC97odOA+21Wdnfjs0xvAhGI2UPckQ47W
YMRL0ENDGyUBD/7ktpBOpfDUpOcJFkqsCmSWtrjL7ndxvl/NLCwzfAcy34Ski3RxyMChIuAfXbg2
G5JSjXObSd4AFxYNFjmUunQu3Mfqfqea4izw+mjUQ/EK3+Zqbv4AWDrgHKi1JyPVMe4CaGMx0JLV
99uengVaGF/ABIDFJQlaOtlDn8yOzjwqj85SInWpbf2XedL3K54l03Hjt3RL5kmI64wparlitDKI
+ZpkBAT3Cl1an0XfxCgV/fdA8Zce3felZzHUD2DvypIOFsEb+4WWV6+FsPOjbcyeKgrZHHdO0h1H
PUb0mRIwW+ohqqkg0qOFA6W3c2fIWaRNGUZPsNs5JPGXwQoGgFnAZwz1sQ+OrJmbBZbl0Koy/QKJ
SSWEnOuG4U4Ce+7aWqv4E++vM2tJ9+UvE+p/nm2ObamStgwo2utP1KnTa9hwoiZ8KLfjJkRAUSFw
WgWaqAApZ5QNkI6TwWImUQKD3BlRvFpswJNF88uiunbZbs5NLpIL4NFxbpJ1HLwwdlAalXToE9hQ
QnwZ8oswtrfT1uxpbHDeGpZcMbmFo0qaBV2RD2mPKrGVib89xoZml0DHTW3wgQCVrV/RtYOR4Qhe
yNcEo0b8bLqmpkPLOKFsRLmOXhPZeq1TWWPhCqg2WwhBtwzJeBa3xdUy4Lc3NovKcUHRfCziA5Yy
iY7egL6AIL4nrTtw6zHf0uM6eiSy8FENoMOhbY+8cgqmMw/tQcARw0+aKvU8dKXkkEiXMopUiPQD
3btulAncme1QnwfmjeJ39HAAJ5V5E7tNC4njrv/iy0eAUdUIGoVsv8lDvI7pXcptPn0DXwavqNOG
Xg9Qxb+BZCYEkMUFTCqOLNjNi+ho9A4b2JFe+3YOfARSA1krfSvg3AClsTHKh6IadZA9uhzSunte
8k0fI7FeSFc1LJR4GerHa0VP0iNWgcAeaJ3g0+AUE1MYLYMgQAVuqFPhSpmsGDABubD85ihijsTq
AIAj9WyzVfEOnekxsPh+DwFfgMKB86sB20FWBo7Stb8aj5qC2hLjJqhXbEb6OArAVu5Bx9DgFSMW
RoTXZUSl6jXPUgjOjWfkmKwB7M4Y4EgEjN0Cm4tKJRzXWAj9tE7qkfzjDuqQPUALaiFpUHKojj1U
ToQdlWyGNxZyDkgVh1UJ1D93IDr2MS7efwHsULXdUi50H6HxHQZmB2xb0WLdENg1fYDnoG8p3kZ4
rj7qQ/+ZPobQFguelPyDtI9gDwv6EcLuvl7RC4Ioi4t5do42IpWUvD8hTyR9KeAhG+DYmtcApioF
Yrs7ylofOdyu8C4D1Fg33XMomOwIPWs9RylEGRNMc+HS8wjTvfKxWQ2FRjcWJugsfAR7l6WsKYXS
uj12Nuu7dWwokADfRFD68w3IlA+BVmSfAO91WCPPUPUr8IMVYLnjnn3pGCM5U4oBTcApUWHDiFUa
BIcodgS0mF9kxeJe2VCHajMhc4UmhxBRay1ALQCrLIJHF/pp0uzADzuRSxoK1fGE0RoiFYdtpFXA
o2PIwTm1yWjxB0k/Yl3ZhyhVJ71YIggtnYtzajSjFDwfyMgAAMXzaQCrItGAuxpCZnX2J7dNn0Zm
U42nXFqF2Odpb/OtPTFu1Kx7vX7IISJ/kGWXrdxsMmDXCBnAoN160T7Se6DnMRRsmJcOe7EinbJk
dJvq4hkU9VEMD123g5alngYLpJGlClua5RnZEE5FDXVtxH/erWsMMkKjCU1+cCdMvqthnfYHLgLg
c3pLYUF5hhd5qIrvxZaOtQy0w9xuMzhQb2D/KMAwiKOOi7C7hWbStfl+c0gyJRdQfI1vD4JjmFst
YIiU5mVrL9QVDiheSaUwamLQ7e+ePDiFar64qaijPB7x6qjPCt3jxQz47j3JoEIrkiRz4ELjYL+5
p5yl/z1F5S8kG+TsEnaJRmUwX+ATH6j90ku4P7a9ueDsnKbh2iCmKQrb2hh0D4AVOAaw4E6xne2P
ByoH1IhXSwfu2ZK49dljzholIP+/p4b3y+ubu5idvhMTRgmsovtreS2xas29pPCLDFW4QOii854w
VkQ7k/zMvEbX0mMpDb8P27m5g1nkptLSr8oUi2GEVFKio1WmCTawjQCUDw4d2iBjZuFrNJwzgKn1
CV1RM0IbTUJOExoBWEaKFQLT0B29chMDlcY4cb7LFUegTiPEsbgH6PdPIEwlVgT8/nDMhQUdnPvo
mJsnmAf9EiZdCVqNJ7FeZ9J7B7roNJ0g/86UbmkN3oqYRlpVvvcBDYk4t07WibxqFJDXucHlPDsf
FzL++02km1uaRVfk+3UekvZNDcvIAB7xY4UDRdpWopVjXI3OOpzbEZJkkCo6TmWqLdvvSTyiyiVT
rMXXM6uzoiLusr5ClO3MaJ/QmNudqcLpEytkbSmFMjN81tHMUXt9aNcUg9p8w7Ynv0T6uZRtXnk+
fySbN+9lFhwx5G2aOL0GRxD1a6epHnJqj7KBgZ7qNqGPcbIt6E9mxTt9BWOtfVofotGu8tWZSy2o
7QVA1Ri1owQ2C40EOPtSlOrD9EAx28LoKGthe94tJ2SZYQTwV1E4zCo3vvP82o+QHANwnLIuq3Gp
KcFyXC9Hi80faWBemXVHg3CM5A59uKLb1NHD/3YTc5nDjKnGgpOlHqwtZ+Rw4mk8htLQ5UL/CxMp
nfVgPGhBzwpVo170Tp4vLOf7w7fv13BlotwE5xDAoi72cAc1LDI2kIhQad8EvTzGdBBkKdZkqpOg
HKSJ1/wi0zs6hmLaOkgOWQtZjKec34Y4ygrGaIM93FhaAZDdR6r4BGRtQoo9AJMYbSQFc96WKPGB
O23zuVEoqherdH4W0a9HKzbae6HZReD+GJjEFTQwzuUE9wxJUtnpWDDP/vCZgB/71gILF1llof0X
H0IWcDixvCJy9FwXCX58YVRAAecEAxAj6qwWEDPIF/iHaQVoQonh/Fdw5DSfOSfDJjwt0vfudYlu
rz8L1bUiVRDYjGnCXBs1SPtAszbMMJ4qVE6PTA7lbKKPO8HiKTDjKZTj6v+D1EiGZPM9fHsXs3Cr
DGOgSCnugoD2S1DPoHUtGkptjyChacJqsDlFH8ioGGgGVanRmqh6NKZT4b85PG/vZBZlAyaPkyEN
8T104Z2VtRADapjLs2g0eBqv1zpvZi6gZclW0CIXOkTBf8MllBUa6jIsRKMgBfMza8G8IpvoUZww
TmnWSNY3QK50jSYwagMeW15pjNOsUesoJt0Zjf/SpR8YJFYQBDjh7+CkpgvhNikvHIxAl94OSWD+
+E4390b+/mbTUl2ZUMkgTUgtJhM+lJ+5FWrSAZ4/6OfpSxa9d1ust69ilsn0fdcndJjTJym80Bqf
6hAmUae3oDxzQEFKEAARwWaHac9wIG1FfpVh9CetZBbcAVC1COuV6o0JvhUYz/MbKeQWgvldrv3t
Hc62TwirGHFocIcgXm1rO1ljRrnuJ02pbDh3gknCARBBBix8vO/QcJDzdVO6gRmDbrLOQf/PVeaM
4StrSFewFQ1dLRmqkwDm+BoIZe2kY/KBGNVcAqNDHySAqxNhmtGyRZv9AwD70KUK32D/lbjNl7yW
DozWPgDQpDUWcFmLNd69nPr2gWc7taNb3h8yZcL+oLUQ2EBdgOEQnNI0wPwsSPSgAFkiYN/Nq28v
OtuU4Uh3cRFTE8JDioCA6aHGIhyjsrDH3imIBoYyalKi4sCi9YhbwdWiioyFUE2+5W+Lf5b00H6V
sx2NxU/6gAzUizrbexHgC6INkL+I1OSCftrv15TJk/12zVlyU3QwgYP3PLlmGGzgkFbBPw1kP7eM
N7iNYhvW71OSwZfkUoiA48e+IUAWucq3XF5Ax6Qt9zXn73kFMMywX+eTp9GCBN+1+lAr64SDwxz+
F3Q49I6Cro6EbpU1ZPtYsqELSJtctafij0IodtFkUc1Fgh8SvNmbmgK06RL4Z0/wjL6DzZAPQrzv
yMBmZP6piSAnBQ91PwCcaSdOTxLEOhIDRz6UbF/AwQ5NQP+SZE/lWgHBXC89SBLUUB/g2AvJikoX
WRBU+pdAgPgTkii1imAeGZP+mggPMZAaYb4WNA2GKclkZZYMibjfX/xd6NztkptlaW2VjnGfexMm
/YEApAx0VxQj8F5kvX2GdJCnVoqB6joR9HIpNVpa7nO9AarNoimLEFR44iSk4kSmn1KDqB8om3W9
hgQC+zwZMiBTS5Xb3ZnNzWNzs8PHBy0K4oLX7d3puawLHZEOI7RXiGH5VmJAzhWahAsve2FnzTUE
qNQTAarA8T/silAtHjhsLpSLmKeosTMZ4iq4LNXqd4cMt086O1v8WIkFOsIHrvQMA2DY4ADq+lmc
iLrVaAa2AD9FkNDYZ8EFzMtWPoYXPPhSd/HuCOn2NmYHCKSgI7lM8a0bPUPu/Y4BzKq2vEJVBkBe
/EIFucEJzwsvnETpX8LKVfLm5hwPWKbhylhGQE0gcOTQBiSnqLeANeq+U2NtxCmrBYktNGbUv9BL
7PzFh57F877hxklmsMp4AHPHJwI/iIQN8PbIriorwyANec/CIrtLt79907PwPdBdI1ZFil01OvBK
l21JMGrfHNAg2YL3CIGbcJ2BJTtBc8tgIBwJXh8OE4C1olcYIeZOk70ufIaldT+L7lIjeaNY4zOI
m8LhXwnBPNbgcY0gp5YmaP4EaLBwzYUD/CqddfPpmUbJ4PmGdy8XGmc2O47RctiJapjsaekeeRwL
A8vFqy4suGvH6OaqUhwLcThih8sgqVtdZZA+T6M2hhyqEc4t6NuhVUHUFhYe915P+uarz3uA4gCz
pSpNkEJ2q05XWktpIQqCQrPCdqcsUDv5E/nOXKbXgdW2BviQwqJT3FJc5WeJMzexCR9KeOtZiIRQ
MrkVug6Q4kf2CvEsVgXXt1+Scl+86CzE0YIojgGFSoKgckNb6swBVDNkK2QCX8UrRRfppfe9sLz4
WTzLBuAWR5KyMzsmV8cngKF14Zh8Eb2P8RS5S/jLvzwkz0I1U2Y5fk7T8jlFYaYSOnqJQ72ndm1h
xKdKm/xhdCID9aq9sKDuZ2Tf15udkF5a0oWUoWDvIxvcNM4kbr07iMFag6RhPITpIgSvsKpV/sy8
LFyc/PI/4/b3xWfLKM5gfFOy2Ea8lW9zt7MZqzM4jZgbLvXV/hKkv681Wz2VgOfEsiU1ebgtXzmi
nYIkP1/7e8wqoeizeCSTCPzb083XDk7jYlQy+kRnH/wGjrNObgmAX8fvuXAW+ROkEHMMXQYYqmpA
0/qYhk8bJKCJCKwF5jHSXkKV7CUbmJ6DnHTx84W28OI7mR1cdM+0AGj5iCYlsgZ0+LsY7f08snro
DBkibFwSMoFN1WSx+rgfQb8/x+z46urRZ9oKn15Qy0SVvxIgISA4NRzRl+FGYLenC/TJPQOCyguL
jiyq3z7L7JTyYDvZBB4+C39IBKMB9MzDGKNvNR6+qtqytsldUJesfD/qLPeG7Gcapzku2KBbd5Bd
XouNSA/h+sKcQwjhMF/SK9YBu0RYueaZf39SgZ5hueMwkxSRpAhYWei5Ja6I7mFp+ZWZjfvCt6AT
CTIhfKtpbdJlTNp0SpOhvVIcRsnhg2MBSRXIqGOos0obty1wvk0GdGOXO2YL70igZ5EAIndtSYsk
m7GoyqlfAfDCdAnebwh+HhSXiFpDAq2RRbb43VbdPx9HoGdhwffGPptSVMG8FXmqD8YDZNQ5zENr
6Go9daLbhA9FBk+WNW+ynjnkx7jBOwn3HqZw8WGxLOd+D8jC3CZKDCghkH2cONDTq3SBA31NB89A
PKKj+pS8xEb5KGPm6YMoqXIHHr0RyHLHJhZvDW64Spi7CfBhyWOCtrFseBvKFm3oxSycjIv3STb4
TQoEkhDjS6SqA9xe3IISlYD9nbzUsdParQZRWPpIqyGuCxA19jPQGBZoiYRHo4s6XEV634JFXIAB
5opXo5QoFgS2/xwYChp9S1vhLk/kew8KV13bm7udIngPKxz2IHuYTMjjWnDMdjgL1tDguy5FfuV+
IvyfHS/Qs+AmjgxycxL5wwhTJF+FUQjZYv2j+JT6qL1JDapoIKtsPcCfJr3K1MCcGI2Q1OMYPkNq
sANBVrsQb0m6hyEPxAiMPlYBBwsgwQlsmKC2G/xZBmAshgjta1+pMJfXYjcr8CuM0OLRc+P1qF6B
yjzIZsr3atnTYEa46ej2fKRXLeSXg89oWreDVqAhoOXAzQlqrKyhdp9Ddd+JIi2hoN5SlbWavgcG
JAjGDpby5aM0PbMVcFDUZ0bhN+dFum0mlB0lwXov1jq/n6QCPQvZFTsILBWTtUZbg1khKznV4F0S
W3BNgBEBDlCQmzTGDVaeYnmZmssWRPxhO528gt516T4xx1xGDy+uqllkT9hM4HkSYJNnkEQxs2xO
6YZCCxPKwBlembmYrt3P//9ZWfNBV0CzeVIFeBMAoYGZ0L6JxsRh42EWjhWVw7QP76EFKwLNJdSe
yWYJhXAXMa3QvIDeF83JwnXt3+wkqUqmlhORoKJtA9OD12g/bkMXCKq3xg4atdNoE73MA/VSbMGd
zxAb/ovz+/YGZoGHr2JJ8HJkDogyJoQ09fSzWkGAGkOU+MTtF652LxzfXm2WIglywYsjhceN1qLr
lSp2qf/IWIRIz6qRgasSigMMbI6/X5gja3p+eN9eeBZD4GoUtMGECxPsL8takoL9GyJ8Cka+ZcuP
UDSDYEVYWWN2BLJnIMKwkOG2auFj6I/dlgfiDqN+Ba3csdABfovh+aRDCSQ4NqNaPojoutuDZCSb
dEFK7K7E8O29z/ar75VT3UmIf9JJdCGJfe5WzLqG8aEmQ2p4SxtEZBTuU6NKRJE+ABjzA/hc0uvS
SQzhlRRXFc4xIcO/d+g1zpHFGH1F9v/2fmd7N2S5ToDfD+5xVz1LO3DI9fwVmkLg4QEG+5RVqtMb
sBLpTKjQ8eCVQIFsg3LMBC/WQpAeeRVzXR1CzZ1KB0b8CEttDiyHi9xC54k3wSM4wEFaVusVsNq1
y8IbCr2C+quAwCRIws9kAUFeUqcPIFhZv6+eu/3e7y8Ak5ifp3PQCoKUcmjFoILg3Q7SK8jsXXSI
dK+1KBexQcOhjKzi9+uy4r1QfXvhWT1ZUNW/D1oeUmVbChx7PHkDALflb0ma4G8LnXpgN/LGfxMt
CZoVgebJRv1YnaKdZErn1K52zCqKzdgVnyZ9cjgQrVo1emlEmC5PTnnMMKrjUcC1G/mpf2TMUdEg
d1MfcUE7w+He7JoH5YyCglEDfdzG0CUGyKzbI1ZAbxws0dfa6qCaDAyiDt8jopuhmOOGgxmjj3nE
oXuQzmAP2le9StTgpdbg3NRGM3QiJMO6t0tqeBTrnAvql9loMCWjH1CcO9EqBvUZ5mDu4GJ4BAUt
qG1AbpJWxTPPaOMLtOKMgTDZJgQQcKJsIO/WFZSrRh1SAyBUYNFHucZhx3qat43f6rfw1MC+aCU6
AL1PEJiA0FUK2chULzaPMAcA5pbbCzgEegwsmRKtLnV4K944FLSX0ZwsomSubApD2kz4U+aSRUef
JSuxIzc3owNr0xA4GXX6GaWPOnyKK+l1ABVmK77lZn1Cezx7lH112AFOK1rDTtwyWmFcUeKdDRuy
0SSo2/zMqflTAd383PDNauMdEVxSzG9BpXZYKP2jC76LTG892IUho/X+XBkKyeo1CNFLmggDVnCi
IK2rNSKemzJ76PgvJKx3AUeY9dKMTEsSsS35uSUomhNrNkbPqnomaM7yiMK7YEnfjgMeC2hypNAx
8NWYyRkoOcKlc+v+SfJ9/VmJ41NCLfXwx0Riz7VYhlOn5fBItmO0CSXkVDhR0hYRAYe3B0l69fed
+ZeY/H35WaETCUACRDGDiNBo1QDV+wDLrKsLdXBk3xT4j5F2CpDGg1Ue2rkIEjjsMSjGlSmXYuCG
i652qlWlmaKr7unTABB27Os8fZpqk6ewsDrCa6vflr7bFWb7Z6D+vvFZG0WK+2Hw4Hl4ApW9rwEe
SHDuTzoNWT9Mix/HTe4ywbbUJjto1d6SRZOKzHCyoPiBbBh3jtW1o46T3W6aygCAUIBlk6fCPUZp
1PwAZcutvwEEo4VtpTsdhkoVXMBwdrlo1bt2D5WmY7pnHrEyoeiQYl2bI+SYoQ4S2eBbFhcIgUjE
v0oNBFWJdcge9I3Wt2c0bbxV4sY7ebvkw3UXFny7lmc5UMGVdTNmPQYetNUaAjSlFKdWy1j1m4+2
UhwI3ydm15k9qBSX9jm9DED9VGib1k8s5hPtI75gvW2hyDZuh1QXTbhbBAYEhSGwT62qUi0wp3se
NFqnOohw16XWe2bOoidlFv45NGNAcpf2J1n/v33nWabVsp7XDz4mWIo9AqSSGt4LgOFQZEkM5eV/
vtosvZqoOBuSCtEgfkJ6BYlG+WHQZEg3pGa2+Gzy0rPNEqK8yHMZ5nukqGcA3S5sP4J0Xg7ZEqBF
wyxWpfQwDo0a5EDThwcqvUg4mYTxyY9cBq39sFqLkxWFHSwAXMx2erv23T5JIGkNpIYBswMcT+ID
2juvzT45+Rv50GOmz61kl7bAgGowEPJ0aZVb2UraxmvUCF+BM5nxqsCCxsmEbtSK3RGKrDYhyZ3U
eKfUj1FL7/McvBYANHOHwyaEMfK29w5dNKiThzOLeR9gVzjijcXn3wPW3bHx7RqfJWj5IMVp0w3o
zGQfNZ7Jpn1lV+0wU+rsaLJLB9Eyia0m0yX4l4G7ymeSHriYxC/cyJ+tSomG36oE4WQaPXl6ttko
tkQtnzbTybswJm8wq1SDYFXUmtOBqDzmZmL1hQUFrt+ve2fC9/O6sw1RUwnNVxJpTW1EK1pDi+pB
MttHQtNnbFGnHQoFvoB74E1+TVn5S6j7+uJEd+npZxuliUZIwYd4eg5yFCbgbMfWEik1RwMBsJV3
kmAgYSjxX+f3578D/P75/LNNE8so8qakwoEZoH0yQM3jlOh1rOfUVw1AMFTxLYjlbVucBih/jaS3
x3q7yMm9c3D+vI3ZOgSYMBYaDmMn7gQhT3Nw0iNySxhEGaRBiVTqxKMIU8A1H+Enwq8JVInk9ZQj
a5FT24KWO+BhmN1mGeBwR37ix83N+wEsxCQDTgKgBpJIV1x6vPNDVpWmPSloquQFjZ2QcRLho4SY
XbUD5g7ZqhFDnkOvoZktXKJ6y4t25QMdAJi1XO7GE7r+aXSMGAeNpRYAFTel35XFrs6dGuXnvc8S
soRO8kqIy38BkKLnCEGpVKljdeZYGyLkmAQZ0UUZrLJ7WlhZf/bnfl6ZhOubHkaX5qlUlCOuDMUv
yoT3IWSTqBpNJKjeQEwf0vRlrRdwXFxUj2X/nHn9vPYsD6v8NMp7GqtafoQaZOOQzo1I5MqoTQ0Q
WmV4yB7gkJb5anTIND90qNYId0vzMHZhX19nQzfvAJLSUpHIBXn7iGqcO7GS/gCWFQ99i205mKkD
3R8a+AFLhL7PoCfshuQIAhB/A/jdgAlln9ySvd6doP/z7cxibVcWdeHH9QSIJID2V6ef/MC8NZMe
vdWxCb9TlE0dcjDKkQDp7Ze/z58DgZ93MIu6Sqm0RcjiDggiUE71KF0DwKLLrd0JpE0RIiMsT1AD
zJ4Q855YG1pjLbtEkVq6i1nUpTI+6sQKd9GZQDV4NSglmFIVKsBj0EuUUFl9SSA/O7lkRYklQopc
o30wNDV+yWyD/TN3+flCZmE49NNxoEYcAGPohPkWgqo9eJYibPSiUIe6Hs5AvcD5X0EAzFZgMxQ5
ngy7GB4ef5LG9A78dxf273Uq8zNX/HlPs5iciEFVhxOORiIy5RJ7Qd9oUfrC/4OHTwkEol/lxpyA
iTCg2rlOdPjI9WZ+aBiVeWMHjBoVM9plJ2lFWqfTG2P6K/5VskFYRCcgt8QPz0QAeM0MKHdpSPVR
wXdWf5bcXEenakW6VfDLCVT/xF8+AP+DPg2kxCz4RWndll0BYrWGb6pNWpKKnuMsiHXI2Fu0nUEg
L0bTsHXKHRizn+l+2ASwfPZPipvgNy/t8zuTtR+v6trPvdnn0VAqYsThVbEH8OYMWkNzGj7CLrcd
Dr2Jx3hNoI3EHxc+0UJ4uYbBm8uKkRLJfIfgTvwmMhNdynaTZ68S1CET+GRBWxlU3V4EGWNpcZD1
+MvauK7nmytXFU21fIz1CnAxKfRFyG6Zk83B9YTWgOsMej13imNpDjwMLuJzuMRvvIPh+PnKZyE+
TYRiogVsXpgIV2towEAZEB2ZBPy5/2Puu5YkxdI0X6Wt7qlBHcTadF+gwXEVHvoGi4j0RGvNQ+xz
zDxHv9h+kFWdEWR0ULN7s2ZpYYk77uBwOOcXn0AkAE3w/WZX+5Oy/MdjrrJkEB+8hqdA6iooJPM3
dONKrZvR8IkscrumvpER1m5WTZ/6ct8LN6KEiCkDMmi6GeHpwWkbt//zVU5i2RnGQgtrHojkeVGf
wPz4EidLXyp0UhUF0tmdoLpuVjs/n6J+Hm3146uqL6UixlrGEhxtXlGBOJzOMhySID2+LbW3QFZ/
HWM/D7hapsD2maRBzmYoEp2iLJk7wN2hEQosmN2aE+qOrM29BkaKpbRXa1HvoE6gid9Lw5s0ADoa
JcSCbxFOwT0otpRC/80A/Hl6qzUs7+impmVc/VnErVaZBx4G01ZvzNU/jHpfa6itp+7zkOrnIVcL
lig1VVwxOGQN70keQjFej8SyRvqeG/4xRZOEbOQHnzDZ5yH/85CrhWkIu55lR9wEprIGTWYBh6MA
YMLET+jDGGOyC1mHyFBn6VEOpV65dpcmb358gAITQl4GfHe2esxCAea8u5RzW79VgBLNoMAWoeBc
7sZQQ10EdwgXTNSFFoK+upjfxtKhgc6uiDTwrpIUJOppbcRsBgkasyPqYgwc1Hb8Oj3HUDWiFPme
lOjVNzA0BxTSLnRIKzSJB713eDMhrqLGc1xrPdTFoM2MI4657fkK3Mc3Hsp53vlq1K5WzaIXs1jq
cMEoXBvfmh0L0EpduCaNKWvMxg36hMoI03rYecNziJYlfnn/3Uw8Skzv8RiMl4a8Vo8ECxzcwQwg
r1Tqxkd4lan1Sxc9j7D4gQGUEetDfRkeQEHwwJ7mdTo7Qr6YdgRY2kfQMe4roBkL8OYgMrYxX30W
5Hw41dUMkiVSw4VtD5zfzEuKAjNDSZPWgdgZNMjPtGaN3rqZwBUvP8mZU2uiKcCOKNFhNoI6uvn1
nfqEKfTxyq3mF9LxTM3K9QKuQFBXfxecyZ1spgCDDGS6bldZJQcRHKVBrRpZaG4nFkAr4KGzYPKW
sNxFEirstqW8P0s4P1yo1dQiyUHaEK9A99UZU71jlHxHm/GheMpv0IQZAqUH8ABUedTxGasC7v0b
R6k46fyORdKMzKa5aSUnskq38y4iJFGUwcw9g8hwE7Yg7LBNu/oE5fbxYq6mpppkLYkrXMy54UMp
EKkclJl9MGtje7sKRdNtrv4nK9KHy7Sam+g0a4uCL+eCH1Ax0I0/ztrTvSE7Hqp5m+N3WU9Xj/aH
460e7Waihq6UgAvI9QSVIqhCo/gHMAd9HWzwsTynepKQw72hcVnvRSsqlNQiksLcCk7kwBsuEBVU
fetXwRpRXoT0Lp4AOwes+IlHEWBQeDBbgDYRlAF2IoCJAfOjUN8ZRwCaEheSN+hAkb/3dopRaUH3
EAwLUOiImh4RJKPZ5COr1Hqb3MEjWucgU7h5CcjGJV9jsr2aCGXEVvMlTw+FOwHz9Ehiwz/k0CzR
mhPmdPRbguOYuwwMW2OV0GgXwNXxMKuUIjbZAYbDTdqwEyE5h76kpELqmzUAcoCxE2hpgynDnPNl
eMZPo3cEF2UXPlYAXDzi55VGCAgpvzmSPhHL+DB614hvqg484s9TwWxtGFpkJ/VWYNAn34kdRPGx
SjGqBDuVBxgn32c+mHWRI5/YHbni1PxLCX0dQDqlbRbbJyv++yG3xoBPRVj5XdrMkD3f4jQWI2Tu
pi0S0ECkqcF5lrDZWFOET/KKD0ddxdZUmdMTFeJyRPbMQwR0ieqMLDPqfZzo/hlgqgy2KUCkdDv+
BLyeI5qiQxGlhlZzryBRhpA7msE3oBcKagsPArRuAKdTRgcmaxrF2yPRUqsxOtQeYPrWG8mAAr2S
7OduGSwjUr2pTNIoDK2kjmxULmVgka/2NQXzYR3uEKhUbKwGn0WbH37zanHqEONE8I7BOmrUGJeQ
B+qUvjIaFx1tA2WzvnADdLNCI38OtOus/w4aAvrMYoq7ouSAeiqIKkoPVN9i3++24FnMQrL4Yvbh
V8tVz4bAJfFYPX3e8NlbgBa9PS2ByboHdXc0REaDQtfoVCiQ1jhV9KE8k3Xm1v8IsFli1oeoVzoX
eKLBpYA6hpc8FJsgYaB1M50lAHSh2YkAGMU2GKZQuwI99FC6WaJA24kNNDx/HPSCQKRjtOxQgeYD
hSm3e4ms3gWKeVbsH3YAFiclYiuk6FGlIpN36zeqmjsnrdpCIRgvdCBI281u2mVHfwA2xQiO7R5r
WtA7hZs8jmiEw4kWTFQLMhDfx9sZNk7syG3gkLp4Q0xmepC+T3bs8JHCXgmlMRZWQ9Q10WuEV+sx
3zc7z4hdv5e1mnKK8tqZXPGSGjBZzDUL5vFwSoozgEY4GyKGJbXbJGQvWMev7tZqCW/qZuqwQOFu
jah9AJBIGMSjWhe84I7QhkduE+4VVGDVAxahB4ulEie9RhWnzx7oAoQmXOhaxsklOxGdVRpIRuRd
bM5dsmwyZI84flftZm5haUodXLKxBKBjVTAM8iFBk8BBChAXJ2dKRSTeqSL7lDVGBhFkDr+egyYY
M5itNCldrHednsCkyeZHl4pNRDaZKsAGEaqTrNULey4FJrI/BNiphmcH4wPIeIjUBuMLxmWdkY9m
JhsS5ChhsnTub5JTBJkvSh+8o1/do+IJWvx9XZ8FwE5FrQQ0NDbaEr5wOmk1iEVAfESOzCJXQ/j9
MbnB9ed4uAbDuRlNQbr1aPjWGBlCn9AoIalO3+b3VW2nL/IFtvVO/214qV4w6CZ9go4DGAazVC34
71L7IuzzY+vmvM77OufQbn0MEJxoE+glgYUuXH6BJadaaWFx4GdJZKMHr+ZAO+x9FehMaCYMHOsV
gCdAnib+9yCF1Z8CWS4lrzSZOmWQnkCnGx5bgV5VkO26a0wWVcz4sUushOSKHO47bjdK37Ly2tMu
419ozKPIU/LxnoEbUGn53F0rvsHwEPq1aMhqXWrzzFUWod8FfFYKNf9S6ZAkeQbTaolJUVuk1a2g
nF8Fbj49CNnAIahhTR4xJuwFTrmDGR/E89SZrP4mMkDpNGsYBpE7dKd7Tq/20YaAwSe99o8L8CqU
i9omH8UeZyEImge7HQXY5oxTIMPinxvI/PcGzaHXrjbfYL9+6NzQgtLKfkIEdJ29nbCCTLpvh/tZ
lIXTcbvkU+BkTm/LjnzPdqARtYgn8Ig89nYlaHxvpKUDrPuGReNnFaIPq8gqRKRKqqFr+ByhpFzW
BtyxZkEMutEKWKUDn2yPp0k6YAYcNeDSnkNDiPdUraH/8HVu8wmw8cP1XCvMjzkts/lMEZX2yK3Q
qnJxNYM3esZWPuA6kofc8TmUZ7sd1o9Yq8sF8ZzaQDmQB1yr7nm6Ds/oUc+CKb4iSApi+K7X58t4
GyRmYW6lh5+1qt5fu7W2fF8mZU78JbZE/57TOAvOZrs5hQBRBRPVi68GzqY0+me12w+HnUPedwm0
F/0Z0i4hVqxWT/Ve3rFIAZG+NDpv1LUplKCFbcIjPimifjjyKsxq65iv2hLBXY/Wq7+joUeBwlY/
+zV1KgjcWnczIhNwgIeB9u7W9f6s5/rh8KuIJ6fF2KNoRHkN1La6E4Ats1oda3gOvCbh/OIMLrFk
XwFtCr0QodWTRhmgx4cbwhoQMoXDhgxY2y5yMhPS9e2ulA0PywFcKLYomUsA/sVySlbBz8gGXova
AZrTspK5wakH/XayCAQPgY+n4cai8r3NQ4tzTz+Ve6bQxsLN1UlUoMakTy+9W7pIMHaQMwwcIukI
Ntkdy0I4Uxkt/xijQjSZnaDiMiebtfJ5qf/q3FehAIlqalyo+cXjYKCd04sPDQ29KxliVwN83YFD
BNflEQliuM2Pmyecrw6+mt4R0HYV1BHoS2CPgLADYGbCUrRRMBNkx/Fu2M2i7hKESQ1RB/pE998A
SgHbpTR4C1gr7zWl1E10+UZWs1aVL+sw8eoYI28mmcIuUqXndGuWcMsNoNlRWPkLQ2gjdV3Epd49
52HEpsilUFQRL6zTwGFgVDNIr8hG6lSF5kUaVhMZAyY9U68l+sKFMqesu0baB48jHDdmtRJcF8gz
A4u+8ykTIZZkgW0vO4hKSj1nFAKlPvYm25OT9/L1hL71AAgrrHHGRm2Y83gAOgOBZO+M0P9uQbLM
YZlAjOlthF4enMHwK3bInfpSgYYmiEB1ZHYQtYHJGq81+GuH6tw+g6z6BN1Pk7mmIVaikJk1pzMQ
9DDTOF6+OQy35po1LpRJ22xkZEx1EWxr4PaD2Z1CrwRhjlECAS5BPArCdJQCHfgmPDaRWs7sCtDM
n6hAAAoSzt/Qos3hdunfyFZDVI4Cb7F5mp6EQ3Ldmm7YjUd2wbW/GytNGbVeMePWCUB6ixah3F6a
ypGzfSUcQ87hRY2pnsZhDyNWIFT0KjMB0Wm+hcDMsCbF7VpkQjkPIH5ux5suLJ80ft7P3IvC0LvT
G9GEEptovpo2kNhInbQZFyMYw3X7udlKjIXVMkESnkxhjSobA+3+Sp+L2j1EzQy6MFJZ5/x7zrNR
sMK4Q9I1OUNtIBvsv1UoxEMgwmn4HWRcytkeQongcQziHLUVdW1dj9XqIAkjP3QAfFxCyoURTBPc
oFPUtaoMxgGrR6yKWiT8D5UWxvZ9g1YAgG1FtJ8CAFI29VA2H9XVfB9EdVNM3I9l3clkBXJgOJ3Y
Sh0P8POhPfSRGRbqKKilw2EN0/A/KlIF27NSW3RaW7B4q4BMs8NdhVf/CFXodkf1KmT3MTlWYIzX
JndtfJt62mpkb2UDC/Pg3cgSWGZipwznjjAbeTrSATiHQh9cRE0H2RZ68SCPs9rUHf3eKO54S7LC
k2QU+601gnzSR/kwxlcZQdyxseTNxV3pLrE92F1jnp5AzUFznd4h2Q27HVyxdsKdbA2Ab0DqD5YW
0ePk9iY0bZVyLyA8MZYaLIOrns0F8ww6jdByHTVZ0noXUPQGs6croqQqWEgeUXIcnsm1xa8stfS4
WRTYWIGEVXIgcrFf9WgaXhIX1Rte7W9Qs0eZdASirTCY3YRqrg7tEKAeUEZLDYCeYT7lP8Nc1Pp6
OfmEVPchPxBXy0napLAxyXAqfxQ8FyGxeQopL3/B7WcOMr4IQtZq+K1Hp7E4YjrlzcoOWhsO3pVb
5Ep6oDGDeLizwIzQ19iRPRWMQqig6z2jtcC23MiBHTeXBJ6TMv8XXFPZrVNbRf8clYTA/iI+WihI
83QxyLDv0+r9fDd2IL/syz1WTvLqaW8zDThgrcRB0VWwWGK31F8wR+I3hv66rx/SMTXwFJI33sT0
foG6oyhgGVfBTZ0xNex3OK/pkPPaY8SjIIk6Gip3/n5wfFQjnNEdMo1B+uBOz1CbCrW2VnlryHUe
6pW2AJGaUz3ri1NGKG3aW3yGvGM4QaIhwc7h+V1aW+8mkFiUwpD2MbBmh5zYVxCm00p9FyPNhJzY
W3SQrJmSsqhBnMpdCx9z7eux/YlKE8b2u1NYzRyDF0nc1OKWztEllIArPXjjHlBHOHnf5QJMIyiw
HToHVKNTYIVvfXL08c9AEX/jRD593t+dyOp5n/zKSwQOUxiiCNSKoUSYxE8UC/Odc1/uhuke3Z6R
nGQ1+04bA3TOSgf6AkYMPLmw32bSLkJcvzyGP89n3byJarmSSY3JvSnOQYnCQGdnRvcA0poL1BtE
1iI1vxZuKC4Rj0iDEm/mySkmWmxmqAa+TXormDJnjP1jEVzmWtvXV+zzEsC7M5wX+nejJxTrlq1E
3DooiwJsCygwVL2kb1htnPRRUEQHLTT0W/WNw36aj7w77GoSYHwhayMJhwW5/zyzXWNekW7nRuqs
qUQr4+umzernDVOR4SE0ThNGXkv6JkLWUeysX0ZBr7/tEZfcpLHdSyriFvDAxEDjdRRXUcEdyLEp
ILaUVhZLF0oNaUqmR8kAFVGsWHgElYbsJ/4ZqprME9RsWe5b5l04f99RD+PwMBSnDnjkdAKrLCvR
X8z2ocZA+UHFNCC8ZdOhq870aKOkjAhJD4BbasySN5FoQPv/ZmSOoXfIBjOaG7vl2eMfW5iA2WWL
xak7SK9IG/iHHs0a+NGC8Rhf/Et9nPF5lEa5kJEWT91NiWl130H9TkHxPdejBKw473FkgVy0Soz1
USPAQI8q+j8VhV4g6g681vEagsmU6IKRNM8Fu0vTcw96DLTsIcxgbnWApE/LMT/vyBrmTYusPE7C
nCBmx8kYmIMHjjWKn5F3LuNdzmKy6hW2cEeU0jwUSEsXVsBqmgNEzWos+lOiVj3IgAYEbiI7LUxu
BlA24LjRR7onA1YBNmOvZLjV8Fbpv8Fto9j7EC2D2Hl4jAN1ACNzOBPBjXkzgHajuGNGlPx5u2AB
dtLhZgqtcwHaAdV9LD/CNJaKkc2TWpVY75YSCtDbYKceOSQ7heEzxTwN45Hx92lt+f4pY48UGFQD
WjNRcmDie59PlBzWKCNvjb6b+Jc2MoLB9nRkacr/zfP17squHmt67Cs+YLGg9Q54QCq97/e5mqqe
W4Ommz4Jr/Lt10f8PI59d8TVE90KdM3nIoSIIPDBfR91Dy7GXWNXpQVZCE1kocAJ3Xigg0BFxF2F
m3FGdajxqyGci4Aa+xOI/x9vw//yr/npxzRb/+M/sf2WF2MV+kGz2vzHsbhmyBKv12b/Uvzn/NF/
7fqPj5v45B/frL00Lx829KwJm/HcXqvx5lq3SbMcE+cw7/lX3/zbdfmW27G4/v23t7zNmvnb/DDP
fvvjLfvb339jZ4Ht/3j//X+8eXhJ8bnLS5g1V8r6538n//yv7PrLJ68vdfP33yj+d4khhJclyKwI
nCSIuBf9dXmL4X8nIgueKCNAFEam5zw7y6smwMfE3wWeFnhZlAnhWJYVkEbVebu8x9O/E0mY2UKE
Ieh7/fbnOX64Dz/vy9+yNoXAd9bUf/9NmpPDd6siYSUy62gzjCTLksCtJ+JpSIcwzQMHMEswbuj0
kgpFCzku1gOBev4ztGyqpTIyjGVzeUOMIxHKGPPbFRve1n0IrJvYoPRSkM53U9/78WZZctgvo+k/
vgsehoURN9mkTDL9lothr0p+35xEqZzdE7P0hhuR54WNEN6SnCDpm5LwfkJIA5/TDI0lugB9gyNg
REJgPCj7EbUq6tRXgvctY0fLK0ntK3lcqIVfo8sbhCqbsCBcZPn3hPBIbfqUgtKBT11pOtqPuTS8
dW37IJZQKhSgWALsVRM8FVVCK20N7+I4E16GOBTPhM3QSS5aWFMTgkgBcfONKA4FZqtGPIfzn6nR
+BYqscv+NREjSLT3+2Vr2YlLfMGCwByi1IqIP3ZLa6bVGzGjtB9fSzMRGKjzYZaPJGTcisoWKtn7
Gz6PQ14msjTzlFlWXs0NLFdyGSWEjsRK+UHw8nseErj3vif1xkjiwmmSODplYlZA66GOv3nnuOGl
t4iAkTp1KX8sqmh04rgsDZHi6nuxjG6XHUss5tmYdvd9EBVGInOTw1UJ5t28aVU/l8nb+J1pRfjZ
cEmuyqmUnEKKSh1uRM8+oQv5bkjJ/bJH4oXngWKo+zQKYQbo9Z5T90FxZGVpguhon71JkzXIUvRN
yKoIjkLseOKkWLapuBYMWfLbuzzlnpbTagZyKIS+e0jJRJBtdcXOD4l4GPqRYM3imNeq/PMHoBIt
Ro2PcMBDQFCS0ByG2LtNYvF1OZrXcW5XDBRcuqtRL9uQ3jU+2x2KpKDUKU3i1wh89eUnTCKWqijw
mnNcpYAZpF5pltLU3fINdV326BjOyRque+TDHLrXdETtkhAmRT0Uw7Uaj8UdzWWF2QhwQKHZyfVr
yOhUfjO5xfzn5+byv2WXVL4KXNzulr1+vrz8LxriplWW3Th2OCUFU1p/vEa4+Z3l7/LJemKgNyGz
PLQpcMzV0VevxUMHL28GHLCfb7z/3uVVqZdjg8pRPf5xmB87rH7HOFIErjvy+oDLbj9/0vI/sah9
t/XAKfvzUgQB/xTAxwWl3hx8jLh3wfvyDuL8Rxop+bBsMkF69Ai87JkiATJ6eaMCbV9rZAKS58ed
BY7NdiQDPXbZ+cffyYtvfDHznZ9funys8GE+BcdaX1sOtLy7vMGzDbOLGd9afWDZLOrhrhvryV4d
GmqJOcSSPV5d3vj5lU3ERa7YgKb08VyXb8uY8GkiYWb3w8Qb7xa3PxaO9wsFpoaPK4XAEB6Lzbwc
8SxhsWZ9zE5YgR1jSZ49uQMRAm0sGpYa20ago3sipJ3CLu3gNcARl6HF5I//5k2DbQ+MM56qnRxP
TH6ISEyMIUAxMhZ9wa3ZiZUAMcIHl729sPFhyUJJwDvPh1heTCMPuEAa9yL1+2PDNeNx6OnkTqJp
pPI9JbmhkCV3IdvA6IVLemd5N4nYWBuwFCD1x84UFU46zqA3lk02ngpT8htZWzYrKSnsVEignDHv
PHJSv/NhYqYs3+xhHj/kI/20bOFREk9UWNjLFqIt+VKjUDdlbK+W0J/pJjm9LO+xMaCAU5qeli2p
77+Vcdrtl61uKHiF9jt/t2zyrYfqF1yrwHzCb+n9OEenrpcMIeqDwxRTuVvxjMJmsXwrThwytAJE
tToPbpaXZKjFyWLG7pf3aL9F8YNPfGfZ5ALIK0ayhPLJ/PGoK1kzj+peWzaHWJCdYlYIp+d3qYAm
h7YVb5aPVhlfXDr0J4DqpoGkYWi9ZGUaNiM4BcjpvQ3dVO2X72FoYDiTkGLtH+cgdoUeMiJrLJuz
0aiJh63UJrGXb+W2ynZyQY0KX0MlcGO0Lhp275Y5AUENzoIWJJ6lGSDDV6PVl9NEFjuuVRixAI60
A5mwjDD/doAL7RsqeV22JJ+Lb6Edt2zk8/s5xz2MTcHvf+wt5iC++11mLW8GtURM+V/fVftwEhzS
6pVMaXcr02V8C+QZl4Eno/7re7wou7AMRCv4tLOTrMhMHsrdt3lafJ/6Lvs2DYzNs5T4SJcS+DKD
WLstO/V7MeM6LWqq7tn3ERzNuwoSoISp3MWXrExCiy7ZwRqGoboRJOBnl11IVmI9nOoXrKEJorg+
OXSFL+xqAebUfU9qyOCD8A/CFuCyYy6/MeK445s8eGx8wugUX5W7dAzDYzZ28Aaquh4ANkWuiPSW
d0GjJrkwHYeOFx06YSmdRKR6SPj60M/fVafVG+Ie5hZA/doMxhhVMN/zziSHQczyHVEM0KPEts9c
7yNrZGBCCLfAU+jjV9NEzlFpb4q7IvOqA4LKx2UrGJv+FJJix8ZCcSf1E7kRJhT45i0oYud353YE
iGoZQP+jhAX3AP8+piYfU5x/7MO3Kq/z782Xe5nXfM4Z6vVOH3Kg/z+SHkZGme7fJz3//N/Jtf7b
/qWqg5ckeZ/zLB/8kfPgif6dESGCw0BimGeQx/yZ8jAC/TsqPjLDEhkB0Jy7/JnxIBlCboRkCKsM
1PdECefxR8KzpEnS+8/9TzIeZhFU/jk1zNI8RGA4CB9LDE9ked2IKH2vFYDxRaFG71whsft4F2gF
5KVhsmdOqGm3QJ/PTlxFrQhufo2e4KPC5E8zfQRQRgALU7VkwJ5BkSazeN8SohPMSmjyQKFK0Y9P
WfLSVgfgHCQljO+TCiUd1mAhYkGp/eh0GXowwokQmG9MDt2hgAShA4h09Wq+T1XAwpsetWNwQaB2
3WNl8y9TbhPpzOTAwitCh9xkdLAmKB5lC6IuchbegeIijYImO0POPaAgO72CHNSVhRAVrB7gLgF/
7XwP+CskSIlBAHYA1FiLc0P0QQwXoIbLQtxFlTxlAlkTdKML3ByUIIK+Y2wylAJ0ZOVFuiTNyoet
asncpe+vpHsa2gqOuQ4Z9o2sVuokPJRCMnsoQo6qxPTYW31uwS/JSlpe8fp7ZjLbyoGSOpQi6eiY
FG7dHpoeERDUFx4BCTJT+nWAPtv045H+UIL4GMF8CGD+uO/yXGzE4EROvVoSIrFN2zQCDBGiNcAL
ZNpAo6E32wsC7AFJYPvdk/FZxPSxkfHr8dadUK6FrHeK480WTbMi5/QqwfUFcHLozXieulU/XsEM
fj3gCu1SFAPCwAQHTBbgetLuGPkMbsxg0ZxSgztYhuAyD/sJdWXlloEUD2s02SMLTRa4JqDey9MH
RjBGlL7fhopS4skteZuMjox7FfTnQr4H/WDrtFeqWX+eNuF4IogEs/x8Hd+VveV67CS6YWGC0u8m
4KoBIbVA9CnNeHCg9gi2ZanCvIc3ylKLQZUysn4jK16hy389hblE/u4UWokpxVrGlRuMhJ0lAYg6
dCpV6sDgCxEeDDgkgWCM6ibuYu2icdl5+2GEqnEEMDEwmGAV6T0Pr9NYPkIEEQbXvsGFoGFznT7W
EL1WgLuErghKjuDD5ry5MdY+NvJ+/QGrsS1PMvhHIwFX/Jzfj3p3OztEBCDMzIa4NOSs1Ol+LsGC
FtptKirMnZxfJlT55w1cDXSZxmDhIx5MEH0GNMEs58pBXQ16nejpu4G1SMgVCu1C6mAbycdIWz9+
Ne5jqqNqhsMAAkZcrLQJ9fXiOGnEs5nxMrJoo0QGi+oWWgqMWQJqCMBPrHG8lYKdzEH92WUA8JTt
KYTuIg3RudAI2d3AvxQSpCUz8uIPOl6jIbxX3gY2ivUFVP7oYabyMCHsOGY1+0A7QRmvSxX5hhUU
QHiV28bT6PsO4JAGdjzQuq0hggv9JxiRz0oKEC6Ew2hhTA9JqwgjFEHgSC7mGmR2s07HPv5D88Yc
AXGqbMzgxsgpg4LqtNBaPUT9ztFbGKoEzkEatJ0uEOFl4OYcXGdcYqTQEElLdy1YSdEjVMqoAqrc
CgOCkZK9njgMwjf4TQI7g5azfBzP4re5A2GyOtlBytHg3hIWpTJlxGh/Y6NbP1P60kQtnjxld8if
gMwPjx40EEBfyAxGMGF6g2qZ3+siv8cQn5i7Kt2BCI+5HuuHHYpw2V3kAanQSci5FOzWO0fpiQU/
bLAJ8xgPgM2jPWv4/GsgPtTjfWbK4Q62GvUE37LgOgknoT9N5EEcHzeenY/9r1+fnVXHNKWyXBpp
bn74BaeoteBxlrsKXf5tgLYgE2vbTLKVCMmvx5wfqXcTTlK0YeVlGLJVY7aMyXZaYvMwZwNxUJWw
5mMpD9AvdWpQS0B8UrDCoqq21fRZAC3//sn9VcNz9ARxYPDkotfOmmCB8g5BJacCaseQQcGYnXgH
cJFOxY66AVYDjCebOctnykE3pbqD7oQ+PCZ2rlMnch3gYIpmAqqtbyOCEBG9L0h4ED24mXSwD1yJ
07mbBlZFIG5Cj3sxnYD4OoQp1fzIWpKR30IpUvMv0g0LR1aV5uyw0L++2Suu2/rCC/SqGZPADyCH
4C5iqiNU/linzLQ2tTroJwkP8w+0KlA4dQpGnrEWEE2APChy6FHJbykHlQekWc/VS3EAosmQbr4+
t1X/99dzmysw7wZFwwIVyqY4N/Zc69SxuE1B+sO8EasoltSsUilwH33eHAQfO3+/Hna1/nJ1g9yU
x2GF51aP8bRZaYlnv9PRXCszLGkYnHOpR6uaHZYUKDBPtyB8Zpi5Ak2AZbkEkq5e8Eav9ZjqQ5iw
+mirsUfEk3yrjp6D6Bc8DiUy6XM42SPrhC/IZIcMcnOqzFiQNIVgCJgo5T0rmLHWWhlUiR4x78pW
PxmVEmuoOQcwKJQVESaSaLMa7V/gmH25jAlrWfy0iio/mh+GRoNfxKzgTqlEn6cwTk21GBPe1/d7
CTjXTx8LTxnCERnZkLxat1CF6SiJEXygRVo0BiF8aLMWBInRNa2wwCQadZi1rhNoe4hISOBXX0Hv
cRuK/2n48/5EVjNgmA4wj5h/uYTKlAIzO/gxqyLarrHK3cCmBRiA5kg/Nc4JRDb4msV2CQiLkzz7
BnsIPb1wxUeocZuJysMYyywtgCOe4kt0B2i5vAF3XDEWfgzX9ye7mjpzrubRkUCoU34neIJHhQXZ
XxGAJsd0FSGeZyZrghdkzN/5Br8lsTo/g//+nolr1WOIegnVON+zzK3sfu/ZELMyaIxRzNHaFgyQ
WaF5/vixDIYHQyAqi47NxykhqlsKpQ8Jd6Z2PQoA9hqgfYn6Lg1m0JxQuO4JDJvdKTBHyP5EN+2k
Z2BfdyaQRwpSO2SOUP4S7wQFovUQJX1mAXM7CoqPFwcL7On4tqwg2LaD5n4CnV2oCYF4XbocMSK0
ioF+9zVoSeYwVQafjtYyyAMgWwWbAOpp3wFZ7l7hrpmOwCWWgFZ7CsSjQFOBoypcZ0ArALFOqWDp
MbsoJogw+NgKU+iJygjTMK0RNRtdIQCddM4/I3AwXNrmmxnMCCxgqgBzlkP+sNZIZkJXBEBWVu/2
vO9mPkAi7dHXcgaZ4g3XGHgzL4CagBdo4cBYESwoOBYL0yvlfacAEetv2+bgBbc0vfEYr6RQftwj
ieYIA09iHsWP1YCk/JAPmdqbw99eL2EylAMUHbqMWs2soW1A4Uq18JcDLpjl9+sEpOn9PJGxTnRa
/32WpgouxQNKCBmw67n+4IpmrjV3ZwGSFlDi3TLW+XRQvvvBC9Lq3fGZrm24rF9+MB6/ctBGmAcB
soSVH0pdtyIwvZCXPkYvwaSgysfbosY+s1C1r/cRnpLy9et59NNg6v35rNbNuvClgPg4HxTqOEUA
WcqgeIS+UNuDa0AAvSy1iWxKgN1qAibTJrL1s/xHwo3HFM7JBPXmjw8pzRdTOKVZcKGdtr3JatwQ
MMRDqPEArXtB9gUFYzPvQR+CIa1a7EaYvavTHaXxvhJ7ml+DT6FmJpxpfU1EJl4oGxdozv7Wk9b7
E1xdIJkpigB8uOBSO1howNo2wkEpXgGQGRV3VuyhNDTWYSj+9XE/GygiLc9leFHmGU5cLXDgWImU
1Iv+JZhOrZ4CXyook498bJGEjRjdB9UNXFsN58Eg3i1VcKxpUKkLu1ADSadCTZI3cv3PHtcPJ7Va
7JiWgf1rhymVdmbZsHyPweq5WDZUBDGmd2i3kJAruPHyvH444mqCYLooEqYQR4RjpU09FsZgQZ3J
Lu3uDAs/7euLvoLW/XI0aQVu7lsvQU8BFx0eLChzjXvyKt+EqABA3uYCsJH9//r7pNX4B9c3DccR
R2Ta/0Paee04jmRh+okI0JtbOvl0Sls3RGZWFo3oPfX0+zF7dlulEkqzGGBQGHQ3iqFg8MQxv8F+
2cFwe4YZYbkApWhwweOWi6s344Wa/3RPzbMjnVetLCQtzyQnFH9VN7PevvJjZi6BWTP3mGe8VnfM
vOZs8u8brFx79Fm+PB0Ph0ycfy5ijQC4biTXOLp676l39VuGwxw03rfotcJX2z5ilIr0Pr0jBjeI
XYdvwz7yAm2H+L4VLgENmnALwfOtuSnqyh4w/xuvKlpcCpC/bdZZe2uIzP98h9mv2WSCtN4JHrF6
wr9g2S7nzt/UetozjILlVajn3Pw5iz2/PXuOTSeXBUObtBwVdmv0NeSg3nI/RVDE0X7M31zvSc9A
apyeGeHq76/pG7B4/mBJlFWcbAg/xvkEcEiStlPkONoHOzK1J5NM7eg0d/+FY86lA3H6pLP+lzHV
nWT0h2hfoxEAPFVysTmc9XGyXR84TYqsFBlpOrri3L90gShd+akXOhjMXf/9qWdxVtS17GCm/NQB
N9YYfbpmthlnUBAo7mFrLWCwVNyL1z+FCxfLbw8+i6VDdNT1qEujfR96wHwqk073GNhBzXACHbLm
Myh/5QbFq+LPHTK8Q3PYzKWT0VFSZttH4NTSWCBDDuM29QUFSczAfs/xqAIFtqFPlKk4lxzkK9/w
DOX741Se7thZSG6n5mC0Ba+s8UZQ8qnPbfg62xmBBrj7+9u5eAuePOucja70WV4OYxRRX09OjT1I
65vHR4mBTudHv4oVHPPaGdHB6Oezwg3pMRbFUnUMl/FwF2Csd+W8XF3RWcDWFWMc0gMrEpAxBRDn
BIgnTovMkX4AxsemAyRzALvCxSWtCdAtmYOpvDTepuW16+piNJVEjYnf7EcqfV/XJ/HhqIhmZ82B
XPxxeD5Am8MDcJ/eRnt0Z1zBA1BVYXxSesdqUTdOJD+hBQIg3qSD5Ncv2g4RDUSkwWlgM5g/DFig
AXKYXAXxoh4vv6s+b2c8gn/u19MFnwVTSRhDdMPngGbZsoNYBqoQMTde9aQiXW6AMXMP6Fz19ybe
B36HZJK+RNS4X5XrGGuDJaojCZHvS5/ZKRMkT5SirrbkL0Xd00WeRV0zK4PQ6FkkmP7Mg3EU/KLT
vJTo2Iwhs57D0Ucqa/CmpeBfOe6XPy1LAdwPPFU9zwbatJSnUadCNg1He8SaeV3e5W7eje6AqsCP
AN3K49q0sc0egA2VNHdi9T0o1mVyJRO6NA8jOv27krMcQRrGNtbnlaiLdoWzEs1v8CDqbV2spuE+
7e6MdMfIEz2IRbdNvRHNDIeRq6Mi7xsuI8sZbhWVgatfznuFyIydSevho9pHP/C6uOJodTFLPF3t
WVpRSqqSVBGvbFZimA7zIWpteu2wwiEQhK7u/Y8v6uwgFwcaC4bJ9vSfRz/M3WHBPKTvbqY36Qe1
/IRVKYAUxpTjJ147qAvLfiT75rV8/EL19NtbOjuqSYsOQ5jyu1N0k3wJyksAxxauQMSIW+kZlDjf
Jp1znZL86ErJOao3efUU61e8ar8ZQH9mDP+el7N7vNGOViENbAiCq42Jf055h9KqcY84EaPqmyD4
hd2VPeiSfShDNzvS7EQzyJli2KJ0WGQw/ag00ThulKfDgYn/FjgW1DNhWiv8pB73pf7NAhUwghYy
n+VmwAjopQcErdxa8bXXezEEAMHAiRJbSlM9u+IG7RhWeT0XfV4avcfoRXHhekOBgzfQwpWE3PpD
qiM4uTjKSzV26+Sl0JEZ8mbPMGaWMysAfAKsi+tmrGfGE/8Jov8u7vxONFLzIMYdi+vbBXtau/1n
P26oxxQ7AePWUT8cVBf3kuOD8GXuO0TR0U+izeRO+3pRM1m8dgyvbJd2difWTSoqasGKxPvJOfA2
vQO2PfqKMka3k5vuLv2R//9aHf65D2chKjLwR84rntr6kzNIu7i8a/QNHCf0DDwB5SrruMJswXzl
c0z0Dc5YLUnKtRHAxZpYOnkdZ7Enb3p1UIT5dfh44x63CM5SifjBI/15w01bv73+zItZ88kzz8JP
XxdiYs5HQKLrcfDbcVPRJyR1dqovxKnkfRhA6XSzaEH/D833RZi+/j0CXqyLJEmXTG4BRZG/kQkn
uUeSpoIop5D5jvQwG196k1Zc6gA4Z3XhcRkLy+ozxJH4sCwfGE36xuOVBcyv94+Ic7KAs/zZQOC5
KXX2QF0Mqa0yftZRm8oeFYLIf2Goe3nL//29ZyFBs8KhK4eG0+aOxjIKnvRgf6jvDEC0ZnpjNLvu
XWtWvbWKnCJeD0i0HDyF9ZC1I7C6yzo8SFe1tCwqFyNdxQ1A9krqfQRFvcNDA6eaDF1PHFzzG0G5
0nm/kCgaMpc5vXBdMizlj65jWyR9cWxT4lmsI7XY+kgIIAFLx7oSfqSp5LTZJmBAbvRfCproCT56
DE+8JqK9NSjLxnyL0G379nnWp23olm5ZPsodPl1cdIODrUttbRHzKX9cecvz1/P7WzZmJ9PZs1Cx
VPVcpLg2Bz3Ooz6lBA4WMRzONXp9A5MKRuaIqIhL6dpmXWgC/f7Is48rCuRj0x54ZO+HS5QPpeU3
pA3OI5OReo0dpIMdy99/58U3dPo7z25yPYgHvTN5KIqttS+vE/LMHNG/GwnJvWZ6y+qbIX3uTVuT
HsZspxPmyJWNZ0t8kioykLfRS5ufefkL50hMZtBGCTwxfVXlp0F+UtV3odziAKceMUS0hsdr4zjt
cgYmWxb+SxCsuDV/b1VEVpk1Xc1kSd6J6+A+vQvoRrY+XEO0cABbFOEuX0FP3kHVN+x0P+0kDIw/
v1VfnZCJU2UHP4PH5Jek2VrkcGmslNFu7mTkdrYzksBGPe4GC1W+t9x0IVE+hasieUpJcSIXjt7h
vn/R7zrF1m4w4IYmuDg4xq5c9vDgi0XsDK+f7QfzHFSZVYoL/nSVBbZ+2qLctEs6XygZ7fkQTGGl
KKtWXwvlAvm1OLnL0IdPnIFSs4jvIEQxlgHmaCJgZXqVAzSpsOtN8SX1d8MsRqSuMLdj4IxaJoAW
EWu20Aad3EqelS+lEkNKEEaRzUyoXwbxDX8byHc9uaE8K9TZInKTxH5SeSa4cQX936xcTOpLiY7j
oXgf09es2A7Br6rjKFQvTJrhW9Ub6ryxxN50/GyDzaFfCSjymR7wq0awO/56AGmLjMhVuLWyLKvF
aNg6FJ3awYKuLR2pXETZAb1HZwKy4MWIS27lxLOwg3TzjXorUmqM60OyGasFZiI5zFHkH5Z5sNHv
enQL3/AtMxxAj+pPrM8181GM77rEG6bXnknwu/6TBYSrpHLCFSgfAJb4d3wKlkP4YGSFM6iKHy59
Vp63bfkZvXtIvAZ9EIF3zJ57VoPsqB2XOyWd7C4NHUk1XTH4bPp9hIO3HprYRyyMuHW7z6T8TFVE
jhrSnzJbKbv6uDPN2778rCbinfQ8vPZAhlI/Vh9qdFqBbBjJsJipzmG1U7TXDDjriDRrg9mgVD9o
+ttkfhHGNTbKcEA9mXicGvakPyXRbQOjrVVu6+NH3t010c85+xaPSEB1dwJytzpSSun4HCTTQrMe
2RsDp3A0PEZcHcPxvulug35nRW/RDP/nzBytjo5OwlgQtPlzAHmagh6BtWqRQvjVnRzdTKc4UpPS
82fIHXtgqbL19NU8zWbjZezEjwYcvmVdLSYsDPpvda7CLUc7iH29XCfwFePSFhgYitZjcYQmEy7B
lhYjLjbDDsbOAT1lLf45mtS+KFMVD0b11Bzx/D2CKFLf5Q9D3hwPN4N1r0HlHpo9tMPDrRLtEUbD
VwUJOAOrM/M+VN6LJHIVZa+oL63wkEle0/k9O42nq4KtXbZp2vd8vMkHpLHUXTw9CE3qWo8ixHRh
4G16EwKatd83nlzgUC+9Kb3hdgCmJJxesUhaNGh/QgalVZ47UGvtWv1MQzLwAWY8bbI437RNhPIW
Y3VLsasliCHxhtw8WSg/rYL6OtvoFjaVmYd7ZTbeSjIQDn1VpK4ur0rrK0HRSn3Qb8pko9yVmhNP
xKEG25DEHUDzJv2q6GNsSSWuVAplFsSQIt8Wh/sygXfgzFacwI4jtOmtL1VPth1fmdz/jJrZlRKZ
EOqa5iO6P07rkP8n2ilQoRExk6/mcN/JT51u+n3c8WVx/innKm1XF+9ddYQsepfERDOQnmjMP4zI
dwVfKoI/Ekxz6V0yIz/vd6lj0L8UHnr1RRMosuxG+9H1z4BJEqTzx3VR71tQyip9Rbv4QEu27+f2
uhLf1PFzFHzp0Fey93pw8rTx2mvWfd9l1O+XO8edex3bPkPT5HNa1CSinDAl49zdQ/i1d0trKdlI
zIEjTciIjrcRKoomODf3oLsDoLvYFmeV+JF3evQkZQuNAlqjkvll56nvleGEFhYQQG4WxviQdv7o
gCbNCNxurNxlildUt8IUO2XjK/R6pV/hsIjTLcF61n8VrmSoZ6yv/xQo2tyaAzCvkCX/fifmad8P
vXqM9pnplCnR1Wc+Frw3v4g0VgzO0QQXhCyi5sggc8B8cfikdU5TFSWApeUq17qpF9tLJws6y2xg
mB4spZAipi+9i3zzsdyhGYFyRPwugp9Tx1XhQGWOKo+mXAYS6ZdQLGRiydc1uajL5YNuGFDfDCgL
3/nQSfkghH1c9aU2V9iSX/TbYq5fkE2wSreu1qHXA30Q7oHAaI9mh1fQVYH0y2/HoISBnk277Zvs
e7ICrUBE84hhApsxoOaEhgSi3RXkmNHVkLc53GSIVHqZ9CXob3O6iVq14BTM50FdoLiIKe/PKzng
pdejQCYXLUmCWnEOhsjUY6EXozDvSbmaWAbZDiiAbCHhFW3ZOGb5PW2/1NPDFe0m8wCP1s0Zf6OK
g2y/vETnZCF5OukqKA95lUkPB4Lc4Sr28cwA45+TfbLScxTF0DValeoBIV/bdDrKRvZgzONmFClM
3e1d8Cw6Y8RnwltWO3ni54dbDlZBhxcfXGFt6WBeyAt/tvzCbVO8/hez3D8rB81QZkwBFH0ZXZ+z
wc6hNEY50rJ4Hz+ra9WhG7UkI/yBcd4Sy1q3uNKDVOaP5zyYnT7vrB6VjpU2tD3PmzVZgwUoP+a5
NJD5+Adr06L7HqDQgkPsQviUXHPEesZN3FL8MFu3IZnMaRytVQBFzsj1XlJ2uUL6QmxaRHQwr32A
Zzq//3mF+szmMECfi+et5g7MR6ZEHH90V7HUHdxwOTszdW/Bm5TbDINpfIszamrAjZirpxBCW+7f
6sEPh11ULcBPleFOctTWaxRseRV+tvAq9E6lLPvoZzksRSujG5Y+XRt7nClv/bn0s8aPJqZ5N5Rh
vH/e9S7LLBA0sSeqhc6Nf7TdjVKsY3nfH3ciN+fhySjQr5GxcO+WWbw6Wrv0wL0wLoS7/3llZxHf
kPRIzQI2dQAeWx99o/GaZquP3tg5geEKrTeBBkYPdGEmGx3M0TO6fdJOU9ZSvpBQyw4d2uW5Z26u
Q58uQSbhlMmAMyXDANJy9kFEaR+OqArM4aVe1Xv1KcYfB9TwYgBbQfYSr9gawy0QMHewt6wXk7LM
gC8mzhGgOnV+TKMHOf4rQw/lUvfwdF1nH06gx4V8LLgKDBTd06/CcukIL4J19xS5QezmlmtNuzh/
6loQPi8hNhsHF+nPZlqbQNjczpXKOxG5JTDXcxMFzWNw1AfRLtA/qDZRB8F2WUU+ahF/j9cXo+Dp
ws9qXrGzOl2wvu8wRMeB5ZGIQHcLlHs1ARNtF6EvactIYdtmgFfmRb7uYs3yWr3l2VpCUalPcW/f
yaD4WLF7TavvYlP+ZIHmGZwlLWDKygfeeOU1zy1lqrVT6lVpPvU4ZCWegX5Gsw4Cr3s2UiR+O4T2
X0cKAjJKRgggunXcfJFyWqJaP6ROj7v7cw/VCUF/Rh54KyENcORfrqz7aZtJs9TQlT2+GFVPf8J5
a1nT8rzV2OPRN6Hiij8mKBH5vixEGo2ge0E/llzWfk97u0YRTtjMSMhbmR5A/FMosKqQwFv6av4Q
bPEI4PPSYejpO+utNbbTNTzjd0p3fgmoqqUaOjxN1TqfyKqJBYRoIqM9Av4tbybPVO9JaXUDbSBo
kdRLFkrRzNGKBE1dd6pWANuqA4lqs0rWInmqutLzVV36oXV/ABvIGN8CxF3aCAaapIgCdgXNDyG+
0iGUL+Uepws/Sw2Dgj5DW7Pw+nPmIUW09NwGDifHuVg0C8GbiY6F5gFLTbHd7B31QJ8VzE2tun//
rC62kiCXGqYqqoCEzzvLvSVVo6DRaZ3NmXTMtGeizTf1D0HYg42m6JUHXgxAJw88C0B1mJqVlnbR
Hsq7WgNM8rTIGwE2oDvoVpqXteshtrvVzMWSruTk37/mjxPDz4RcqSNK9P1iTtJQQ2vzvNbZ+KL6
NBcCIOC8v4ncabA/G9XLetqcOF2UeD0503K4hj+7CGeYd/n/Pv7sLi06PaogP/J48NGgznDOi2sK
QE8mwT36JeQF2FQmr19OnaBzjsRc0c+nJySw4Ob6FODytRvhYmp+uqiza5S7HTWEmBfClRO/R4GN
rUPeO1GC3Yff7q2GIZNDFy96Fv1kqeqL+JXuRdXu5M1Ad/bvx+NymDcUTQaIKSvqeWtzYlJfTvJA
55+hCh66wU7C7mNpUKkkpZ3GvmaAELTyRazitk66+020ZFU45KkrDKialXxrgcFudxT55IJX1ndp
EKKC4UWECrjoH9zcXK/E6BjyCuPUVm7VtZkukV9MkdV5CWWfZuBgrCZXEm4MrPr8cO5IDMky+IKi
Sky/JlqvXFvO/LWdHOij1IWxqPczopfLUPZiXKfS0gsPzzE9y1y71Y+vYFjr1uZPsH3FYe7J8if/
pPsSvHypYRxPF9PNZVA9oUqhr9EPekwc5fHvW3eh1U81fLJ1ZykRul6iEJbzq3UPN+YXzZQdxiAu
ZJyf7SLHtfkqwuNSlXD6xLNYkwa9HOc1T0xXtN30G115pEnY/QjC1YT7G+1SDeOBCRT4VoVM1Ho6
FlGVq3S3bfBsYK4QG2sD0tDh5ho2c85WzgIR2hIaRDZd0nXtvPpsm/EYl1M+M2rqWd1z2fnCYk6a
/77n36rff3nOee1IzzC2GjObEb0ztZtRbXszyk/Sx1Q4/Uv8lNGAYGD7Ilju4el4dEss0m4wk+iP
brbAq/XwFNFv/MJCFu9WUbDrbx8h+Y3OPAI7qKrjxE320oANXcbrej9Tjxu36+1oCQcDyOgyXx/8
yOuwelVvzB6M1kCDnnJsqaVHbGJf+9nZyvg+dleDyYUx4uku/zGJQ92mFmN2ef718xBufKHbGYar
Y3dXZR+aiLygE9WL+EnFdf6lBtKlu5Mv4XSdpfdirLmG8CVruzHZwF79+6u5dPP+trizyyCq8gwV
HxY3w2gap6HyY7+3RwwE6wVYi78/7lKYN1UdFQkIIJrIgPL3SDFFrdCagyY8KOqD1C3w88Twbw1B
JlM/ATrCtKl3ReqDqAPrLRqk955Y+6GIaimGtddejXTpKjb5NmXdBPY6Swf+vp7qaIih1iNoOTgz
+pshB6RkbYELGQeLYwdXXbHnEdGjgVlZSV5wixsqVW6QfoRPyUeGKlptN3TcdWLHCxzeCm2/m7hH
xP5NMlAwdQK8dJCE5pipnMXN0HlKuSjFRb5hEtLgc443hG14IqTFrO1tYXzoNEe1HvTuEeFWAWzj
DACWVD8AVbTVFopT+OlOjHzrLb2P0djPuWXEl6q1OR05mLp6I+3Hz6Nkw90RYEeoDxUc6U+yf9Fy
ewXWsoGKb+EGEK1HzYHgjoDukHn6DqhtCyUVENP2eGtIdvDU+tmLed+RgfrN2sJpvUArdl9Oi7bw
xwkbR+vX30/IJWzFb2/kPBE4NmIhBryR+LnzNBgHmIw9zKxC1ce/a5lduUovfwAnJ2CO3id3F9PN
VlQSYhOINbJg2vpcXsGShMfDQux/fdrZzFcaElMKjvy62jUXWMj4BK0ZaC15YGn57q/UUt/yhOeR
Fxlo01TpLyKseXYzt5PRHfsgEB4wOzgwNemNRVd+FhxLeV0UCzVbmBn2uRR8bpIiJA/vHdEiO1dB
JLg60+h2gVlnoTzGR8RYHFVZWM2t+UOufe1V9uaRa/jU6vc6g8s5X0+r5+O0LMyFIXrpYckATRcW
4HYRa8F+8nlwIxTFEVdotjGm6MZNZSATHC9NHBaMt1pdNNbsloaoozj6obQFrAr8fzb4u2ltFUyf
jZ5v3cDrxZCvw5YPtXBUgn8GBzu4t/zy4OR3SryYSg/wYV4vo2TBrIMZx1X404U7HYnSf/f1LItA
QSrQ5Jh9jeCizkLw6MYwlFsYICZAo3xm+2sUjks6PDxyVuOBH0TKdxY6m1YRe6pK4aFAsMJFREzF
53UrbPSFrNsgsIbncHO4Nx6mO/l4xys4yK75Gv2qJTr7Ijs1uNXjjAtCyv0GEz/zw3qrluI6XjJ9
6fezEAQdNYjMI+pzK3Sar3XKtPnL/fMs/r8f8IcrjSJCQ9FMYv8+fZS20h75IBfnW4IbFkNf+j03
cvbROepCZOwJKt5WXCRyJSdeyHtd8BNzX6ykXW96zZ21S15o4N/qPnHafKsxbjJtKI878YPe0Zbp
FZAXoPAG3t0M8tHzuZb0XmpJnr4P/axNYaSaYGqjxRHASdNJle2EAKQNSaSiLXlvvFobNJJdA1Fn
5u7bkKloarf3PUyyeWCrYAcdjbYoeVcJVJf4yaamoj1Iw89SgWf8HtKOQl1YXSILD3wXLVC0kZHo
UsKE0GHizBTV8o5UJhHEssgHPGEf3gWLYcisdXR4kL3jEodI5xAuDtnszjJbahrwqrPwI9B/tjMi
BrHT63fxpTTpdNVnoUpt1EkaA1F4EONVlPqaiuzTZrZ8RebDSTRU8XaThSpGYDOKue4od6HmM6S5
L07VB3PYtM7SdKELMcLTwoy7M37OI++InZytvkt2bdql5aMPp6qY5xwNu8Im3Z1qBK98I0fFEvuP
0DdFh2LLGJ1huQlb+8qt+OfmgOaCKzt3wukxnbcMWrHV6tQa0n2sbfJg1zdL2ZPRBAi3yTw6K7Jb
CN3K42AuKYkTDwNX7Qrc98Ln+/sSzlKlY2UpYagCV5INJw3WSoUVjWtmm9xcmKknI6QjggFFcqt4
QpVDpZarXMxUhh3GBVa5HrEuGRx4zmpFT3emxQf7SJ8/BmQLRqiMcBoX+jbwB+sBeArjh7AH0Dlf
jcla6JHusrvkVm02B+x1P6qXgXHFlez0m+P0e4T6DTN3Xg+FCDvwv27GzJkzplT+SsulwPfb75J4
0UMTb6GxJ5/BCNx8Kx6feiRYy4fDuFPH+wKh+SSgnVRsM0jhyv0MV8v86ehWIgo6ekSnYMCOa2pf
cn2vaTDbkh7yZrGkQsnTDXx4Wk7idC3D/zPs/vaj/ii++n5UK4n3BhaoI8eJkLcBUaeuWvqnIl54
gEyuFHxInF6K9fRNTMK9IuvnriRlWAZCfayFhyoDvFXgexa0bqofbFOavyYcqISKS+tVQrN16N9b
5Uv51DpHEe8kNbK11LQV1VHB0qOeEO4O4nJUtoDjzAG5Ikd/CigVcOQpqp/phMhFeZ/E77G0++Yw
H4CH0faV1hYuxfJzgzq/5c1zK7rYKB0BufmMNL6WLnbq4ldTPRaTP7mIbLcN4VK6x2n1XjRWGDPZ
x29Bllpe8PeEwS6NV+nkIYVnl30CX59q3TR3dUKesTSDZShvlRyTYay/g40YfQ7anQDGRBWWbUOD
fa9jr6ZjSxS5mbnVZxxJ6bTQHZNFiDUu2JI4RMpVz+yUqm9cm/lDqu9S5V0w7ovqh1G9CNOHAIzU
jAySm5de/JDUlSht5OinMH4q0/YQ/sqHrzKQnXZWkGw2ER+JEJhQ2wDLHezOBDmEutbwjEq5rViP
w7QomToeUJ+K+UG9X1tvWn8XjT4EJ2jgRXFbta6cvcfanZ5hFHOw7DJ5TLVdRWNugncVNYgOPQ8J
zvZw6ZQfcy6r++WiMzpI5HcH/YcJwVwKHmppo2JAbL2Z5lspY1PzgZ+lm1P0SHQ4ABGarWzr3R1d
z8zPSlc373tlf8Bfr3gvmv1IK11RJcB10C/zZX9YlOZWCb8SaKXCQyK+mgE+N+MvFLkrYEhwh5p9
Um6lBjATflmbbvhpBT9NOXa69tcYf+rJYwH+EC+FUP9RD7y+R0F8hcZiqDeh9GFaj6p626Kikn0c
048UC0twGwecgnc57NRbKfmc1feOFgITd4O2yAO0FqSnJLjyIRnzVf17RAJayTVO7FdEUTzHk0yq
lfRY3QoPw/roQ9JfqtavEgfB+MbQ1lXiFoWPlrr81pMMYxwLWmtwQmUv5o7VPSvS+yilHKk1cKQZ
ycjdNbxVGHcwemK6Jyg7IV8LqJJ0K635VpXIUG+yDh/gf8XMRtamgIKnMAgGgrhuIB01twKqX7h7
DPbEia4jx6BafEy7R1l8ypUbPVtxVLCGIS2PbyhIrW7JzAm5Gkybsb6Awpg/SfpWe7zmpqteGGeY
OkmPKNOz5Qo/y8fqY6kFh27uIBsr0RkZrhwyO1zWSI952tIgRQ9fmHCUxloD4aU5iClPys9D5MnR
kyU9otyhWnB4ZDt/Crs7CT38gdZqsOmgH1cL6E0axiOLWXhDOzxXwO5zoDtX+T2XpjKAaUFHgXKy
TGa2vydvelRonVZm8yjkQH20kRhjMxEAFDLD3e+o96eXI0Mmlsq1UdnlQ0pZfA3acLEMP13GWTYk
BZ3QJQlU1fC9XiEM8qZrW1RRdnN/0FhhttxcGUddknP67Yef1TeGPhZHU+CHD5GT4yzcOaLhNjfK
0qIfNdMKrBvJk75i9xqSWZ5non98ZP9u+fe/P2kBTGYzDUKe/IORkp0IoZWbEfSPcYtSHRQDFGvc
NloNAawLG+Zpj+7Y9ZnDtVWcnd9hrGM0o9lxcX2g00kxBibEcGOdjmmJehAcnxiUD0VwVZdoxu1k
Wz28cQKu2YdeAmqdvonzpljbBlY4NeyHft+8kyA8GS/Bm/5T2DHt6Nf/iJ9OS0DqGWa/1/SKLka8
k5dx1v+JR9kcpJGHz6Wpdty2d8elzsS/fS5vgk2KipIe+9fG5hf7gPQAaf4bCkLY30CKkyOQ1qJ2
0OUo2ncaRlLzmDnyG1wCHyxv8lUfKC0etz4DZv9aWXwJEWmePvqs7qnyxOrhAjA/ZtomLaQUVhcm
HjuteFP11wBOQvwgmPRiN1p0Ew2bfmZ+b6Tkh9QsQc+FfPwI6JTZZhwbjzZ6qvqy+mDKz2P+lYIr
OtRL/lEy/qjqlaH6R+C1u0Ozk0AQq1s5dptbXN9sXIp2pGfanvbh32sX7VIuePoDzyIarnlyb5ns
bf+pjS/icZk/tvvq6Wj59a0FfOM+AXsHPry0lZvslWsXXNle3tcl6rjuZDxVoZej+XdrPJW13b2S
aGRw7ionQ3z3XWH0H4H7sMH+UuNzWZmVH7/kr3SkjtJz+ZrPnVAFuNKHlW/Fh7//tsuhgzit00EW
NSAAv0drqxsLOVCscJ81WwWRYwHuDP2gePo2g4qabdS/dyU+nAbpFDKUjvBP9Ww0pv33pVzC1Jgo
6lAjYnajSufFS2uNQSzNI+0ZXtn1W1G+Fw/rvsLKeXQVV1pmhC1zCxidrMVNpJ10oFhcDTJmAMsD
crdT/NlUT0xOMGVYKF5qeWjoa+ImUl9QkY3MbdIvD/L735d9idp4uuzz8mQ2nglMxNL3RW1PphPk
Xto75c8e0LaOv5er9GhVfSHZLCp8iod+0Sm1HRnktCvdDxMfzELpBbhPA+/6+9Iu30j/7uj54EbW
DkWjGuxo6waaLZmrXgaXPGuAMP7F/VzZDqv/JiR8V0fnF9I3DELUmZHwPn8/VcEhHVWtqBnv0gMf
U7ws659wz7LgRpG3lbgqxCXYVfq01sp80eRdHLoNYrKJV6tejcdYLC5N+V46bE1pZ2melDm5/isu
f2XSCo3EYp24AXcJ3Ax06RKTkmqZtP5MFAIDmNFBND+ibns0cNnxU3DMGV4SNndOV26q3NPMBdez
1aymatNMu5bJHOZltpFvhPZBC3cWTJ/pRVEeTZpHwig7SVej92JLBch0L702wTqzX/6GBpqnm3UW
P4Mxg0qWQgpETiTOPdErmvcKgYzc4s5kMEjnCqQ8+TFqCOskvJ+6NVAmoFCJ3cp+Dj0lWqsFettu
FF3Va7h4hpgsqZqKnQO2VmfBLxCnKe0z6hsm9Tk3NsJsXuq2y+FzojmIcujjEbM34SrY8+KNdvrg
swROkMzUUKCc7LEVoJmOJrTX32YjYuzyynIippCV08IfAa8ZXm/m/dl0QKLi5GefJXNN1lfCWMEN
1+fow2AN9KMtv83g/OOP9D53uivh7xLU8fSJ593lSTs2aVfze/UnhOrdUQam4bbC7S1Ku5zR1vRR
NJMymprOILvIK4eLrASDl/6wQOI78a8jrIjCvxJCLt19J/twfj+oUmpOIJtQv/BD3LUo4AxPux/c
+h9JVO/vj7v8Lfy77bNF2ukwqyqEYqhGtn1G+6uNzy40mo+UILD+CDltR36KPStxPqNfI16ry0j0
AiYrm+C1JXGgITJrhV4F9F1K6U434SylqwQz6DQNyYLGCxaBajc5GipD6AQVHf6i9QM0mGlIDV7K
rcMnG+jb2Mmihxg1vMjLvUJbDTO6HaNDBPJgOukOvJZUABoP/86P3Ws52SXJQDpXMp0rceaonGus
x0dF63odgXMp9GrrKRbuOFH9ghaedjsMdqyCovQnaxH3jiy4lbVSt7NU0dUq7NKY6XQdZ8PJPOlE
vcCAjZ0THUyjkOZ2s68aMwXXMh2FCSVR7Fr+r86h4Y/r5+TXn10/o1TI+qRM4d6qVsMMT8gburbS
QtUzJ0meYujfgv5RijdznowQD20IKKymVyD3i1IbACQnUf223U6cwUe5WeRz03iB0U0fwKgVDDcw
Vq3qx60Xto/MqZTodlRvs2FjJSttzuXwy0QMfijXRXZfpbtrc//vqPvHL4RtAU/H0sjczk6kVRzj
cJLbb1GaxiwdWUQmtP4IcsYd1ap18XJhbTmfynY4yPZR9ZLMAdI7lvYIIk33osELPKV1CK5WtAG7
aXr168B/9aOlYEIDFnHVzqW7263Ab4F5eo2PKGLAiFir+kc6oaY8G1LcH4ub0auae7zcjiXdP6+r
F4MCNQ0R0Bm4dS1MXr6PTn752YmK0+agYESHaMda84evXpzV2ASvoy5g+vMqIgIpuvH+Wo19CXaF
JwkeIgpwkwtWz0OBn1lXgh2Q3NaN7v4PZ+e13DiWbdsvQgS8eSUMPWUomy8IpZQJ7z2+/g5kR5yW
mLrJE+elqqI7qwgSwN5rrzXnmLIt/Ay93qaU74kKdHCFXN98l83179v83w+92ANToawys6igz8LM
SjxpoVxm+Y7zwLMJRIHy8pbsRc1GxxzjtLu5ClX7dvn/9K0vtkHVyHNVFwrWkXdyGRxQblCM/ohr
5qPgMPC/sv5f+cJ/1OGfjrGllavGqPMrg5iNgzVxgBmxxNqq4wTAa8XYmDwSVOewIu35ZDym4nZ0
h4/5TbRoE/Lelepeg1H6cB2a8Z2s+/MT8Kd/9+na+q7SxzGsAS1m66y7jzJnmNxJ2ikZ7xiew5s+
v9EX2O3E0cQJu1UxoMSoxt2YvCAnMFXcw+dUeUjMrWytZiZGP4R4kwjkbjpqzC7A23INFfdtN+7T
Y/tnzvHpoqc5EKVQRR4lwU1MNuNL4p9b5jguHurbhkWg8ORtcfCns5C5VJZhTn8w4cW9tmShJf/m
YbZkcZkColXC0PF1bzeL3OzHIcZUG++m+Fz5bmEQU+vIx9Q6JrUXElbSOz5oX/0xgxyebQWN+nJM
VtlwwOuxlTZd8Cv3S8+nXJcwHc/14kyn8h8fFoR5oOxzbcsaPfPTq6s6lU4K72a5jPJKxdFG+n9p
5WU5BmS92RAsuUppmg43inFTRXdGu2nW7YYBqJOP6aqpbhRpqwenmgG562c/wvo2T7dhcTaYf2Na
C7wWNzEZapCocb17qbaycjdDitk4UeSif9daL84YwqywekRAGWZmhWa40mlz+1CESiC6kcrJY3w0
snOQHqbZy0nD5lAr+z+rfqdJN4Z8jJW1znlF8zjsGJpXhGuSd0JxbSZvFskSCCN8LA9EU24YMU7P
I2EN5F7fz7kdDnaobwxeCBP6YnyUqOFn4ylmIPzv9/bbYh1GB/Ryk4xRGr9f762WqcS6zA2uXfgT
GlmMtmGxtXvF2kLZMDmK5Q6lI/I/cxa8Wu6Y35UZnz7eujCNCOGUEzzHx6trhYgKuEw2nbeRVAfp
RQw35WLS2ev1zNDs3PROa9yUr2HkpK/ZPXPS8dCIblzvJrI7xj58asMfDd5Sgp0UV6MoSomFcbrj
/CxgK+o99DkeqTkJC75JsrKTRrsEqdng1cYpSqFGPLXirtbuhHltjRtjfuui2JHg+Kg7SzjJ1nbJ
MISFX7gq5ylrDcXuZoYOkN6W2InJVSrvWxDPmlMWb/DtkGb3padjbbI8YdhE2kbhvOpcVQR9d+L5
/BtedIIkMc8MICLCPSncO+ul7BCSWeyr6suiB4rv/i8QIvPzB17U+lPQZIKaM2LFzOouGMAPdLU2
Q0uwqX7PInStjv92JvD5Ey+qprqVgJM2PCaLkLW/jSvMgzpcjgml2MriybzaHP3/fCSsaJT4vBuX
x+chmiLZVIblydRNeyH+IF3cdg5stU28v64CufqBFyUDMSOVVjajcD+S1iJQ78JJ9CxMIQI5XC5L
l4yq6Mrb/+3Krvz3S168/YEx4ivz+ZJEyXj+U3OnbGjxnpg40YZrH5k1QQexr3zoN3oXjefnfz71
8sDcVI00pgrfdFH+duXPWUAc6qTv/Q3n6JUivbO0zg+x7oqPJFvMDWppzL63VBBgjkTCyzto8yMS
/jMsF7V3c1YnYxd3+2neTeE2NBC98qq2OSgPPV1lmY/E8DVqfrf5g6yfwcB08a8qJtdUeSmXPzyS
CUcyQbQR/LsJCwzZcfqaNQUAA1HsGdtNNsG3PwgVMSTv3ZGJNsvJ8Fik6yLdi/MuTm/Yq4xniOoB
oreFXZTftWCZUJjVj4nys29HuxZ6MpKblVCm5FU/CDmdIaPzLFKWR8yEdcKe2G6LZeskQeiNJrN4
GE/WDHhipdJs5FeiVmyGF2lgFhqQtH0bNGsj3BXVLm9yljsmycxnyoMwbMPxKCT7PNq18+A0bGmR
8NAigqjcdl4b805LTwgc3Su39jtNq7VoE5H2kxKGx+vrdiLkXWeZEYPxxZe8DLTk0mtjb4CSpeyr
xyAhsAYgT8bf78zb4ldwx82roQzLiCciT9ZtnC4tos3AYhwyksTkmoqXGZ6Jo1u2XBE0hegasycI
N5Z0241vscw+oN/nwjErb0tzY3jzPkVevJEQKmUnIbUTwmMyV8FqoN8Be1BQwpMQZXgJlrg3orXX
JWbFrUqkUvMLmqnvIH7OZ2cENUO78kOUzuGTpnqZYqs3xjqb9oaIUrxBPQJAp92Z476sTnoLHP0p
zHV4MgdTvq+TCYvwWagfM8z1OVLpHA7PULma5lQqebj3QvTRl28t1uWEYhKjRX8dMb50IC+OIYvB
38QLLIEWvKzcxEmOutEPF409HWTyU4GXBVTbG2Xvb8nVFm/oPVKGZWgCr022zG/2pS8ffrGgpXFc
mrMYLS2EJXp6a97pR9GwUXdn6GPGm/49jVbGsIe20uxqYWVtLNlm+G8c/OPE4QE4iBtupa2m8H/V
0WOJLi/eSGfxFHFw9Mw7fx3scY6pjxILADgTc7FtJL+AAsVEdP3Oa0LnXeWk3Qe4HLBxjesZBhET
p/Emtk7qud1B+hnv5ZuyuIX14jduB1n3qT2p1Fwew5yPNl8XD9Mhd6XHxxQ47LUF+DspJ78RRF1e
GOgkf6Rvn6r8aPCluLWQco5LUbxtlhp/XHXyjlQ7802QbF1zoMFiGFlNASgGWsykcK2rdscsrZxt
zdYrt0QEx7vmIlG71o/6M2n4+wn67wVenNqnTi3zGnnQAtE1CBo3S3LxtrGKoMKtGJc1K6Ae+a3Q
ryzLw5QrMh65l3w7MFxISISLjfbSmU+2nHU7N5Q3yK460ZlHJ727Jv6CBfjX8844TCMAW9SIEwWn
/XX58QMtkeXET85+5TXk6xVPZXUMkm3e7WR5XUun3MDP8qpXwE84dKu2/guVIO9m7GVHgeEUbA68
Ow7os/jG3GKF2hks1roLt2d6UJ7ot4n9KueXtqszrJjspjyqG38fzXtdPFWzZ5pbSbi1/GcBjFIu
vVrqS1I8DOJTkKI/119jnSaj8cTkzklFzgBTb+s1rJn2JOdvIfAsS3pEeeP6FuIWffDGjPZ5vwXa
JQ0ftcCm3N0WqGyMgwiaR5c90FzrXDv2NcmnNIhG82EKl3Rq3NamdjsJv6IOzdCwSsE8VX5ILZva
IXYSBfVf35zl4HeTvE8+ayj5wO0+An0f7gR1aw7bUrtJm7NYjLaVHsl6kYVtUDwq8V2iPCvaMhVD
U5n/nkFdFKvwt5LvsmFl9Q7BqCEkB2Ulcs8hMwqbwnpirmQbwHIF7UckvvSwniQtOJi1TuQ33g8C
UcbsRY/3YrABIC2rRNdsIFr5H2q01hfd0N5StvzXSrRTcv/Qjbsmf+M7WW+J6or8KRxK9nhXm2fx
bMUvxYsqeAxt68lhvr7IjpAnIb1phlXzOryjibaMha9VwGCqsKVPt+XEr7aKYlfWN/qDdpTfp3cE
o3SnW+h3+iP/jAqMzuwqMB+r8Qw8x5rRZO308dm3bmR1cStrpk1iiEKaDmJ8JkLw5IqVWCq2aTEs
diXDKQdHEddT9RJkr12/j7UdgdE084qVkrC5W7s8/ximW73aatp+iA+FsanQS5nnKHrU+gytFQPe
/i2TFw6ZYz328oZl7Ad+WcGwp8Bp5U0h0VTKTyncMdN/D1QnHA/ZSzKdKnj3zBsGuxNQQ3I4aG+G
6ocUerF2FHh49H4jjcOmxAymw43wOWGJaAqD8rGIJm8UZ0SDBm6IX77wO0O6V3akbY1A51JjyUuU
RvSTY7HxJXrETWt38QcZaXbdYqvjNF8nNykHfIjmtpUhDEuxN4kAi2V2oLM1feTVbpoIJjTSTZmi
5SXOOsfyWnL3Z7oz9HcLHZnmMlKZwB+XVDX7XF93BYfGjUB7CxSyzaLN2xxwoY5e4EXdNcmNzL8J
/eCxrPYRmeaaI9frTiD4aA9p36+f0Tzxatoq7lGGvvK+rXNHnd/Zq0lEz7p9nf8M9ec2OQX5ixX6
nOv2jbpEQoQRqwqsvZcMXXjjPxDF+1CWtvlzaTIYmCEO0Wy6pM+Xxu1k/ND9hyS5ibxefNHwDmdH
Ga/B1N/m4W+zn9eJcQTlLk0PYrXjKsq0cJv0oSq2ZKCgeNyqkIfVJqMIPKk82en8EmlryFuyeizi
h8G4q6CWy54FbswPXQyGprpGI9gPd/54kKwnxTgE3tB7OP6H6rky7ixxPyIGaKNblWU531nBU9Y9
jv2+aH5LxrhOiZCsfg61sSrYnfzurQzeJGh1fRLbVf9otWvfPIfxjzqgZQMffeodeQZU58gRC8XT
jIFsNo+ZgmVN3Q3ZfrJuJ+tZzPcizU9ll/s/43A9BHd1s23ZXSYUzv6bUt1Z1ptJOzzqH4VqOwfu
BOc0yG9rIp3z6VZV98VwKLObVnmPlG05rCrzlERbXX/1KeKV/BFTkdQd634DKLQqd3PHWDq+6Tjq
hzOj5P1MMJVG9NYmT05luIvAf2jQPn+oE777/pTRG1ACkFQb7irxyGOnrvIftD+U+uRXkA9Ztc7R
+KSQb1t4kg/sjbMB0Ca5JBTyXlSOlgnaZNuYpyI5i/HOgGiQ3gftKQ9YoDW8TMmdxTaxEQSIn64x
0BdoV5LsoTUOlySBdnxNur0FB37cpArCP9oWgcOKYPvtfqZ6FciJPtBCalEygz8W9gV60BmjOPml
dKVwyRM9zeAcig586Bjnp8LL5v8q1B+S/Cy0r6AjVrWsgTdwZFj9bEDIfOFPClCEXZLa8/5hBuFR
JJLTUFLluEWw6sFtpcem/QhozwyLGd/EQIwtkUZAfJp7EUmqvhKMQyPsM2pvjbu2YvzMrgaWTwLk
jli3fIb31ozvnXHnE7NsdKuqYGiDWVuuno1+i4MqlPa18DGZHjov1M4EMQlbZJ6Z8Sq2DVppqvXo
Vh4Yy51TvqUVrQ3lNoZHbp5Nvn13l2q2Ff4wiruaTDRlcRXK4rVD7N8n56XSUElHRy0pM1j4Wmk0
skrTqQ/Ts3TumJBh7AWsy1LkQA54M2Y7ZrrNUnStHvtmivL1cy/qMblTWxFxZHpWjzKbrJt+IJ8d
V3gyyYxjf+F8Qxvx6qFdufZ9LyqrWQyxhqkRn7ueXAut0anBywXkZS28UKtS/wFZTF8V0dGR2Ge3
6L7zs2+41VHbm1tlHbwK6SrGqdIfZAIVYA9Zv3Q4Ogz0WEh3V3+nv+cfX3+nC21GSAa62S73BydS
5wab8oaOCq/ERJeKydgGD9+Vs+/fZ62vn3jRJRfjaZAtLeBwOyGBZgou28iALQndA++XtA4wFYp4
/fHBPVz56L/Hpl8/+uKkpc56lOYKX1bWHRUxEyAtQ9v6pjtHNLfXuBrxKpD4huIdtdpLDGs58q72
If/u5X69iouzf6AYepKKXEVLRYaNm4httiHOe8i+Bk9sNvFEWow4Ha7V/d8MzflkKAImNb+F7ePi
+yudOIS+Hv/hGZ/IfX5o3HyredomeSyOsun62yXasBK96vZ/MV76o+/+ekb6+vEXX7xNB1LJy4S1
4D16pjrZBffxR8lCoLu1fAsHcZUU6LfEcy09RyWlvL8o3Km32FDq2657D2TFVTmTjPWrpj1FdCUa
HCYhhlOUX7G/g1pLytpGnTe+5inh4LREBQ3gUnsqvYmeNYDcwj+Xwm5iYF74Jz+ZwZ8CsB4eRes0
9Yad105AAwTYMYlHiq3IT74GCjI44swRgyP+rnY8T+29Cbh3kF+nkQZ5d6/MJ3MddlhHcDqcWo6c
9bFBNhQPjhkAdzaUnW/s5erUqgdtacQ0d6Gu28n02FS/mnIPktVGCTY9xQbTVvaR3q/v5Y56HsdL
qv7qyo+WsX5CjvQPtUQWFfq2JB+0gWSHtd7cx8bPOj6I5lmZbhV9I0rFSo6etf4c5acitFaWdqjC
mwEwLtJHqtvF1DxIe471pbavcAoY7NeUlGzotATt+hnUFIl60a8KoSE9umwlrMedvAVGjtZun/7s
Xuc7UOuyUxzIdZ54kOlJeuLNPG/lc0NbjvL/V+075SZ/imFn0mRYxT85FNQ/w5/DOw6b9nc3eS3z
RcFLDHLNbUXtV7L8FCNnMCfGixpOe//Z54qsaZV9VK8hAPtuRW3AvYPBgUzIqj3VXFvJTjS3hrYq
fy8rhzU6nEVr7KnFjRo/NhMbeW1X/mOKTrvbYc8pbse1SvkOTS3dDAdiaGOfzkG668VNP7sj0pZX
6dHEtrpPXg3BZZQ2zm7HgeUtBD78BAyUeLEkcnqLUFns/5Ytho6MkqfBTXHoQrjNG4Ga1V9Z/Nvq
b6u8ZXYrB2v+TAi8WV/1bzJB0TKRFWuymJNwnbeeljnmfCqi+yg5SFiq8Pe8ET5cn9JibxW3BoUl
2kC/3pTFPshj0rQ3vXQnqi5SMdp+NgRhorYfI/NnXezz8NhYj2LFjA6jEdEn8ZYTLR6zQtjpxgaT
qBwh0tz3GPwod2UekRXVcvwsvwLnA6dwO97Xv7H/zZlTYzoWixXtWORwyYfYLof7odnk6W4az6EI
+6vnEPsh+KdWOCv1E5bBMtn6BG2025KYnGYrNR4aCq3xaAvWHW6m2pGU3Zy7SJzmdIdyKFhyOkK6
WuNKpqP8oM5nDfi06STybUOlEhi/BVK4FALEfWuj0JWOWRoq8Slj4NiVGbzgg+6va/4Mg00Nkqzs
rxYnxL/3kD8i3a+LGE1CDN66YtE6Icf2a0FjjUGnhVWbnTEUyZkjuozbao1EeFuLPLO/6/NdPm86
zS36tYhSXPeA3t1AlbSb0I5Gh2YQKZAKLMLQS1M7q/GWXTVMSH9vsl+v8mL0NEuFKHVik52biXS+
leIlGv2oNfNwHPC1PWduqSOroMmkZ0cNB77z75/p6gVc1H1KkdXTEPfZuZvsGVSKVwEmoID16Bgv
UPAJnqFkOpwvMefS779Sd8rLbfjXbbqo/4apqcSh6LIzLfLZrrdmuG2wmxNU9rLUGfhzxNppNc83
Nr2JIqBk3M1JcFdz+nv+929x9VouasJIrFR9GnlkFPq28QZfbuem7Hk62ARbkYhKc0RQybhGHN7A
ycGlLBh79j3IOQgf/30130yycVEDJ1BhIBugWC/uTJxVZS6HeXYWNvlBeI945TbSnhSrD/FGBok1
bQtvrlbWbfbz35/8jb7k6ydf3JMinDBRNBmfvA+eiLo2j6HgYefQRq9/id6C+/Cj3Qb7FksPoZPb
lFYdDfDUo58kjyfxXBosDYdgSzr1Sd4It5ym9HugGP++zG+ODl8v8+J2zVOk9q3GD7TI9PuP6RfR
PbZ1zN8sspAWYz3AzWuqL7hg3zywn2/LRSE++0U6B2mRLf7xWXwKraNqdU7wnxDClLJIPkCAqYP1
TFuhNLeDuKaQENXOLYgLGNQX6h9BPAC2NadtyImyaLwIrGLvv1nhvTgwXVtaEiqatlsTkqjk+wyO
MthMKOqUQ9pDQ1+nSUMq2DN23SojNEbtllbAJp3EtTiiKojeZ/xW80YIHjURnxsbr7Tr8lPnJrjs
QyYnmCeQJBYQoKoG/NrkpdbmqQL+jsbY8CQWu/nGb++75KzAjusYMnQa4cI4Vwucq7qVr/z2PE6i
h7EBJnrWB8z+HjDyoyZqFnc/lgOV4UxvblpNsrXipmAzLBdAPJN1czuSk8BBr8BDk6lgED8G4Vac
UAWiZc0/lrwLyVG5yF75bUiAHoQb7vUqUxJ3NIB/p6Br5x9y0jtBdx93OyU5xNG9z88l9299+CYX
p5Bix1B+1dmPuGzsiET5KHxAkaHBDyXdsVw3djE+tP0pCkhRYE6SdeuiVzEkM4ls5ZUIT4pESX3h
xOOcmIEVRcUBx6jvewhvAwLdylvDei6KlRnQBLW7jwZzernJgB75T0J/hEU/IPkUHWaTkRc+GgeF
RE6Eu+JbRVLtAt3fB+JNLN5m0lr0XR0agLCNTE+n+2kMx3y0zXyTgGwshl8NeZ7olEq3i2AIU0rr
die7VotcIH0yrTsr/B32jkJ6W03IlrluUrguySFTljKnQE4lr+N014rb2diHHOe7+3n+wTjImDf1
6NS/I/E0mRtr3owTwlK+NEtteQj0+4BK2K7BIEjdRk1hV6DvAdNCzaI8aeIx47HMdFBP8qs+wIuF
0Bq4vrmNi2hVdGvTwNi9rg4zGlB6j2vZP7aQUAdK56Z9CeL7HooGdYW0LtRfFKVhvp7h+jJXneRz
QktKhKnMbFoQeCGSpfH0K2heEsIPqZM0uuDBGnyEIu8MjhRm42RjhTp90amT0KAA3bTolLpK5hS1
O0UiTy6PCI5wad8KTJNfheFJH45ictunD1Bu8w0kGDKIULRr94O1k6xilSUfgr5rweBKZ4sXYVJR
zSDKJTi0OqrAxd1YW8XVPpY2JRNpsV3X1jmebwbldwTxQIhpdd9jG5sWeV3cwIUTNPqxToCNKVzo
DO1/gCsESWY20wBAfkSRavj6wQXbaugo5hk/iF8epZZ6jSyu4Jj5RwMibrZW85tWflha7X7+IJrr
1yy1Ry6uk+2ZEHAda8LgZVa6GkEWTZNumzX/weknrwOQTOo2wpmhZD/SUxtBjEN3m85SspbJEjG8
K+v13+fpr+v1RUNBCFDJ1VjdWa9ZGcyn3AuQ2XBUjA7E8S5NE4b9hvvvT/2juLosMHAimhIhAn8S
6b7WgT2ILikKI2Ak1cvAEtikq45urBaZlLCKUxUf3bxlYi4N54BogVbw5Jiy8IW1NGxclQWRGHWI
JfORnVD8rQJEOADw3JV7Hy2Wg+qVgyqxKoEj3U0v/JNq7YRHpbjtSOnkCyarkEHOjjq+WI2/1eEc
x88cm5Y7UxrAC1fpb/xISB0zu3ya1/lPQn9240nYDQfC8+hZpl78NBt2BHZaR1IK/GmsfkYKpurK
yUNvEpgnORCeLRICwb0tnFWh2zTyJvDla9Xi340ZbqGiywx2FXiZ2sUtNIXZsrKWzW/kKV+2XY29
pLajGXIKWTxG4QK7GV1RZdjyBzTHVvbramm/fMrft/S/V3HRHimNuGgkqcroPzhat8bAlZQuveMO
QcKGtBeCYAqi5lVmJuGuL+FXb7D05/AU4FIGgG+maT/gN1gEgL0r5pt/P3LfV26ffqWL/snQ1paQ
LSVC42JVGWnUDTwfdsC8jLkiozNKan1lP9I0LNAi1lcKo2+wtF/ukn4hQuwa9j5J5/Pzzu4Qag8z
oXoybUkmnChNHVNY9bWNJY3Tj0YMLNkNwJ8zpEqaTWLD9toh4xvB7dcLujiLCVbUzYZcZ3/MNIRz
Ta0XhFs53DGZliDreS1TpIl8apeGQO6W5j5O94LhBjT7Oc/WeJC8ZXbFPn6ty/eNeOvrtV2cwIqo
qjqp4mFaHmcy0tLwoFWQknoGu+F7k2MAfa7ztUpBJ9zOrlpCT0xtLTvAYgC7gdOTCbhdW/fIiLXa
DftrB9nlAv7xtP/RCHySVGjFKFthwRExAAhbuCgU1MGRgAk7lBAVgx1Mu4NbqE6J21/1csR9qUe2
HP2OhXQqXD80fnu2RuJB+oGMpZJMvK9rqlJMRi4LHBAADOjs2HSJ6BEVNwpaxtRB46aqsFB40op4
jWSiLM9jinHQIYFMAkBF+8iVwl9Z4aC0DvIt7+1y7r7yFn5bqH+6yItTDA2pTsedspwsk4W6OEon
yq4lCphspiU7As4eJBuJKQ8IUadj8ZRdDdDZlUXz22Pl51/r4pySzokWq0qYYeakvq5O7MCQNI5G
Az7IrQCZErBJVBarAq6BNTO/HgsMs8HrR8rvug2fr+Ti7DKISohWMeFKMCtuS9AIJRsgEXAIzEIU
2XCVslf5z5TQLK72Gr6xePOqfbojF7vHPOhZhrEiIzWDxqcmL+ZuoGAJEwX9o+CJtpmpMCbPXsVN
9VMpOMT5RP78+7n4/nZ8opNdXIUlzJkvi0J61gIc5oXOssJ8FVKBeJRWdOiQ9PeGB3+02PrY0UCF
vk/tHk6OYbjXjpPfGMSIS+R8j3VJkxi9XTwbkzxFmj/P6Xl+l7z2gymTtM9ss9taPlA5f6Jxh3D2
ZpZdQV/X2k2trfufSbXNOPjbre40jq7Y2pJBbjA4LrHqumLlFumPlDonqbfabslGsKirDxVGWXmj
J0e9PW2a7hQbrp87icLM9sqr940T/eu3unjOzEJI1TYamd8cFWx/72H8WGBxy7Eq4apeTe/0KwO6
iL/JCEqoxXbTlvMUkeAfZADurqmt/1hLLlbQLz/yxR2fpHzuLHFKzzGNbeo8wuhGlCqHJjq2815t
n8Swti15I8nRURJQrsycGcxg3dRu+2Pam4iLVulWj7aSeTDRTIzHABhsZdx03Y5lVpK2ce7QSM01
DgNUQ3TJDGM9UBTWXtz1q38/wN9oUvl1TV3RDaKO/g7+Kg1hmGVYT5jpmeY/DMuUdjk0zG7/o65W
VzV932xAMhggY/HKQElXL55Ro26qKF6e0ZYKhm3QsVSSpdzGTlkyqSq8YVjN0ZY5tugx0LbmHWYB
QaKlYIur8njter6BqgDt/HQ9F0+XVs2pmaXiMh3L6BqwEYYDBnWFOIUlontNjdwnRENsGSfw7DvS
dlJu/n0PvgFDfr2Gi0eqEvQ0q5TlkdpGG36EChJkvzbUzayFKwxZ03iAQE3uxyaq9uzTFKKzdjRz
m+OhlDlMIjDogN+bDkwqVOGoGAMjGo4MaLaMY3xCYbWn9yJsmvihHTlAaFfeUfObvYBf0dAsi/AG
nJsXNVmeSVJsmH++wWitcWTVjHUY8Tv6U/ej+RG2EHJsba84LCI37FyteVNCderPwugp+StnowbE
Qefl0H6JZ9FWRbwxbqITvACFylq0tdAZqweZZYjJEAda1IWKJ/UnK3q1Cid/bl6GzmZQMQvuqCOD
YO2yjd/pybxZToP9nckAoXb80BlM0BDdLp7thvwVBlfKPXrYxtNGV3jMOqp5uvcr4bcVeELioByR
mZLsSvSRHKVAO8E5uvLjfVfhy7JC5Cxma4mkjYsKX1eZxPNygjfM93SEbanf0U6y6+4k2MjvlP8s
BBr7uHZK19ca1d/Mh3n6FAPEjibxF/Pi6avzWTHNQF5CdkWbrZQe4PIaLDYnmdyNNQQ8WnA4Fe2s
tX0BKELUXPsJvjnNf7mGi0OYYhhVP4bK8hYW2Pkyj1GsJ0vepP3U1tAEXQQyvq1eC4n5roggc06C
LqpiviUA8WvtGYLAEfJWTc+052uTPuWWrmiuPVXzrloWgIHOSeB2qBK3af8zF9HorknIdf4X6OJv
TsNfLuWiwuw7X7IaUU9BMxwbV6nZTHdyd2g4bVnIbcf1qO16eK8mDcqUidyCvru6Gn77Hn/6PS5W
5wpliKWVXASBLwzTZ0/MNoPiWcauWKfjwTdviq0OqmLlI1SMyo2Re/9eC78bIX35GS7W47w3/ET3
tfQM/BztUHjM1F2Ob0RUVgu2mrISVbe2aTGera/t7d9uhksEIXheXTe0P2fhT6ejISvDtFi0CvoR
ifCWDqGtucJxcjIGVlff+28fesB4ZC6ikqID8fXhi2fZqks9W7Ze1GmQAH/MmwUmRkvBQedOP/fm
//YNP33mxc8r9VmTiAqfySNGh3KF62RtrCHCUEC51q11DRu2LB6X1RINnv/5jheLS2GUUp5XiE/S
bbkVVnhDfqmk8m7lWwjMUB+d+Ul9VjO64hvkh/9+lr7xD7Cyffrwy1VF0wiAstDcWK2dbgvSw5vi
UDT0Cotflq1zWpB3pvAOEFSm2d67QrSlCIs4FMsrGQCnsevHrUh1zOqTDR6i8yunuW+X/qX3ZdE+
NkzLuPh5DLOZ9TwwEWKlIHgOyKLYv/x17rTIZQmlbhzIppG5FYA8rLP0QS42Vxtg3wxN5c/XcPEr
JZk8T0ZkcGq4mb0M6UHmxagX7ca13jnaTW4NpQsyLbG6SrJDHZMtdurrQ/ZvS7HPF3KxD/aBFPpx
w4WgSrN0uK270WmyHRp0O1uPofeuryLtQ1f/kNxRCV27G9+eND5dwGVIW6tEiVlloN0K2qs6XFqd
SdheyO8SsiF2mXoqEcwDp0lsc5vgY2ufcEphsNSkjXooMJcTZml1/4eWzef7c1lbxWmlM1a3lr2x
k9YaNXO/ywMnS9ejusEIYGm7hBcJ2UGXPGZ45GgZwwn36CD5MFx2mXXtqf1u4fr8Oy01/qdlsm3F
WZFDntp0izzlNYUpgogYGnnnZA/1akCRXbrzx7/f5m+AfMaX3+Fir84TVSrCkk9FO1wvAqE/x+zg
RtkM/SYKNy2NAMKNWqclRfxk7OcDjqnQcAmKjW2J2ITQlrz6NkEawQjKW3SA9G/m7Og7ivpjoNpx
ZDQL+R5RSvNBB8dQvKiBBr8RUS8EHl4i1NDXFwH5u01XsfDS6soynL88EjUpY6/ep7ekI+VZ6PrS
Q3g7IBQtOHvvLR/moVWDftdJiwyoxSomO0yqUDVRiciEhA6rO1TKyXht8da+vdGfruxitwh12ai1
kO5G+Z7gH2TOpieboD805r7s9h12mNFGiT57SXhXiDOZYG8TORA9EjNZ2Yn5chIoqpOvvMbzeQKQ
lj2n3Qsh4r1TVLc9E0Wd6SchCTOvvFg9dcCjU2I+8lsi36snP99HOMrbF5VbRzdHRwmVtPdVeBQj
O0l3hu5i3Ut/EEsWbBbkTSiulPSu/cP2x9nqqTGiIsp8vB4roDe9rSQbS9oNxY0Rb/Al5uap38np
j8RwB2pNjEx3JL/q1vF1Lk9mvZWRLWe4LddYzRA/Wets3IvEQYHefaQQxpUZb8A+FpoDhm0hgQpL
o7L7HekH0zi01oM57nRh2wOQBA9Ni3UdJlvJFTdlvDa1R5wIqJkSeq3QZ9ZpfcCEYREZBngdtZTo
BBID5BtSiBGtq+o2ks5j8JAnNPfqJxURhLFHoTacAYcQN8HTOd6G/otW/s7daj7kjzF2ner877fw
+x3r0yNxsWOZY0T1GfGwti/E5BBfyriIU7txnxFjbstei4mfTCBWnysfvLzel5XE57fkYpsykyHo
yvT/kXZmu5Fq27b9IiTq4jWAIOrCtf2CbKcNAQR1/fW34auzMzPsm7F1rrS0tLeUKyEoJmOO0Xvr
ND5lT6YrbfMeH6xX9R3uM68BvNXQu3LEa0//xfdoLE+xJHX81AJd9JNPLkw0H7K58DoxeWrIvzNu
rXClaPnB6c4y9/sCaxfzlqTplAJg2FShTarNxBFQqnr4Z2no1vfR/bXsm58EOhxQI5pZwWNpfO0P
/1jN5aTXTwShnW95sBra6plTlk4SepG1aIRdQITwOuSrgh6gXRF0DQmZFpGAn4G5Iw8pEk1CnGNi
3ZFEuiHB8JH5hJ8PEaOSeJa4pxn3XzTkf745/znrr53dH2c99F2gS+I0PJQmMiwEAljbCgauE+02
ySUs8zxrcKhcuz3XjnvR6aiQtyV5MI3j8M/Js/5uuM+8k1cy2uXpV9z2vwnE+nGf+sc9ukT/BrVf
iWcln+ZKCFuYkxJCiWpmCVM+YtgmMLCffZXx6sJEhPtZvktYUR9RQP+v3glLsUyZ5t03mrcSl2lT
tajamD0gyLmjY3d7trMpeYO+D1THmeVgp/n3UX8a+fGI/j6q/HfBQY1cqF34P0f1YaI+YKbSuNE4
JecZE0m6/WyU/eXoifDnYNHlXgvUML/Bagc6/flqrfjzR/v3KV1UI22Yy4liMkjD/SVULgT76qXX
PIsqUHNH3B5k4WLmd9BGSAnu2dYmmTfZAPOLnzLALZjKEUflcwE7q/3vy/XjHloVAXAQMa2wn71Y
uMo66OJzyGRGm7ps+XLKatEP4w6D62LCXI0PxXxYn96uHHbar16u0H8c9nLl0hJNTLOYwybLng2l
i5W9ZxxEGLRj4RIlohTVvvZ8bTb3FZb1/bjUIiJtLB7Ji08S/bPzOfC/Xg4Qv6S9S9leHl25X+Ca
LJN9RI5W6RD4TtKGk/4iOBuhk9rbBe2cM0j6kzDTMI05VvtQT/UV0iYk46HiVQMU79ONLh+0ZtPL
3rlcnUMPRYtWsMoRJbc+IfQZjqd4ryd3CKqv2maMb8uNqaIPNAnmkxl36dbFb4ubyjL9UxH/52tw
Ov3K6I/FnTtq+wzjNQ+ZbIOMyGW36ZaKgWrft5uPWvfQ1Bt0VSNXjZhJom8gFGChS3M5WJXtJyFH
qMowQ+WO1H2SR+al52ghYC4tild2zV5c0YdU9R2Z4HZdAykenpPkWQ72zcgsYhfkxqI7rzBjnJVV
DKFWpux41fbBg3XbUl5/Jv6sG+2wfSrUO4wcR7lxcBewRCePQ87Yxgc+Ab2P/OLoFVn9WX0gzlgq
WMEdXcWO5I76fMzXuoZPT/+V9gBBQi/hiHDXx9npCVecXagL3KvNHtU3gt6BP9r395H63GJlSvtX
g9es0XRXq2innmy/ugPi1+MmtQz8JV7M91y8IcZTzlcl7YCUCXIBUCGO9qW6G4OFFa3bYSW1z021
TqwHFWf5mDWzrv3wqXee4+4hUrVZmrw5QeGa3UdiEhLqQFQ5C2uaGue3idmFduZN3zVvebyrtH3d
uVDLW55NPGAoqDJHeB7B1tMejzzSMcKXniHdC1JOynpdtK1f4QdBoFeWCO3bpn96ruBiqyL/IAe+
eK6kVq/iOFCxYK6QK1rJ3gh5IawnRXjVgrcSr1w5spKXC78lHXFJxruIRXcn9MRS0aFwBFtvlkF+
7BRp1te7yF9r1SHW3kv/kZLb8ZN70aigwc3RJuY3A/NgrFWyHxF2cgOV6NzPa6AW6OtOyv2YPDTR
s5gtQR+ARQuvkj6u/tqL2jHFqGiFsRizhW7JLjCCQ2qdZkkKGItTOrdk8B3HenEK5hUuDcp9/QbD
kXxesZBXr+Fdz6qOYHYTLNI5nmKI6Nt0mBnjMq7djodOZPviM6sJxsdCZUGx8UIUzUrUXJ7K0lz3
0mLkpWEKkuMYcRu84KHC0j/d438vwvLPN9aamOeSSlP/oqnYZmbX+X47LRjGk5i4kb8sLHGGmfgr
Td6M1sTwqB54VoGkOmKmEVihShzs7PY6He+rYfrX0vz1mP0+m4sN5Ak0XkNwQHxLGhUrrZP7OE+U
6azegsxVpj17mq9UTK+OEmx9gNaIjPw3U4M7lL9K/gbpAlvbq1/In5ZVRVIsRTM1qt7LSXlakO2S
dAJXCbUl3WxPMGfwRMq31j4xbxrnqD0Tt1vo45X78/3bzBX588gXV0RRJEagtRnzkWR1NDEVpWAf
lknhluliSnZvQvpb+XgUpTcEvle/KNOjfnlH/jz+xYtf9EkiKYIR32buONfm8mtzpMdxG2OP6BwD
gacT2JF7um0WmvPvR/P7RuPip1+8hXqUW0Xq89NJ5hvrVWDgpTsK7JxTut1tgrpMYsEQoYHjm7Xu
iymyGvHRcmiPuLYgusYLEY5I/SSdMNPJx7J5O+NEkrbx6eY8Pmr2SCzKFPj27/P+4ZXS6M6KKpwX
UuGVy4dF7AWr7asB3RHGVXguloe0s8GQyISiZxWZne71O+UFMTAzx+PQzs7W4uwv5UXqxdee3K9K
/+/79/fJXDw/kWXGYyOP+QQu9ykvz7bwjnBxrTzSI3gWf4WfGf1qnB0wcRAQVMke8TIK8Cs383uz
lhfnz4ty8RxJRqz2SdTnt1ozQ/Mhr6Z+Wrw6HVGUeLQDl8Q2wQJlYvpfbP6+P8TTwdklU+GSvXk5
tquKs5HUpZbz9SqXU3A1ZBbJX2N0mlwbUGPehc/SHtY5CVPJ9uoQZaqfv9+D34efVpc/9p7JEEeh
Giv5LXAmgFFi6gaEWQ8uQ+qRg6Oig7fxfLIHOJkrhfFyUbts2Y5kMl15NL+F03zdhd9ncrHa13JP
jLkq5cxuo7sRb187K17D0Ck34wbu2S27D905L8XhttwZvE/47q/NDL8e/39djYsnMmy7MIqZGt4K
1rYTbTCs0lxUVgatMljY4lzFZOWF6kYEbIzjNTPRjo92ckeXQRt3IvAxYRvfDNnaDI6TfQUDEE+u
fiPVbnryimQdlPcppTZQt7LdCc1BKG35NjRxVW0M9Kd3g7Ij8GMTNM8FTYiB+q2xW3FP505LHCvY
a/QkrPDOkgghEckcEF9PJNnbggAd82uin0YHglCY9+B8UR/HaK3RzWM0Bd9S+Dz5zyfq2Ubucd5i
W4xnfbdvM+I6n8bxVRjvBMRcB5K0/n1rle8fcp5xU6Upo6g6X6iLF4x6jOhLU8+n4VU/L5fpc659
iOdVtxs++rdm0ttjAR0SKEiubs2El1bylB19AFqyB8XNiI+pHmsS3EmXI6wpcuLHK2f401uI5AM0
KkFoKD+Uv18D1U9OYZRzhjJ04Oq1jW6YlqgMbG4UcplmjW6TGZ/0v6J2rh6UGwS5CNQxO5DnhT01
JCP2VZSc9pPgEPaHrJuINFj/F1bjGj4t0t1YwRVpl1LkFdfO/adX+M9zv3iFYwYIsthy7iGkt7mk
EKJiow+mrp1InXoJVaTg/zQeeYfDDrv01nzWdtW8LGdYUNCaKEfISZLXOTBTF5jFx+dAsjNCcU2U
cw6T2yvPA3u+b6sOg2m6IBZGVNOSL7e5PL6W1tRJdDsclVlna4bXBzd6GD5ZPp3vLdyVXzB8QnKE
iLQopVn8Sc2aD3PzBTcLDBg2N0O1ad9TaQOZWNOhslYrUzz23VqUnlNrT5ddlMp5Wdw1RD8WmFor
OsuHc73BYUFhLOqzc2mHwtHIFzQC+/Ygdlsw5Sl7Rr1bxskBbU1tzEpqqojzm5DW/DniBCYHc0Hm
NHJCcGjdrkncHHuGozzJNhvLrQDaZx3f1x3ZgTOAKY/nBfU5EXH8m4y71ymTmy6zk7zB2xlBMj0a
O5TKsCoteVbIniJPZZROVDwPe4OJxVXYGObzng2aNUdCnABVMzkf1HhO0N9pU46x8Fk0pFCMpGpD
ZQL+4+JxaRRmjDYCf6BYOklaxSyjMAoWpMWfNGeIXUl2g/FY85cFtnkiPGNY+UA4Q/hMGnCvzzZf
ilitUFSCQiPB6biP8mVLNK0cwpHXmYjAR4I/D+f8zmjnRXZTBB9N5DURUC9HA9BYrssICNSSM0Dn
oUAMuuOiEgfIs+f3uI3X9ZQVaueF7b/r4bTFwEQv4Yb7FFZ4e811sc/20IJtfWsS1PuA54QyV6G8
OgCcQgrs21O8sNzMg09F3+T6poHl6Q9O3y6Iggl1vGReKK97eQ0EyFJuhWAR3yK3uMFoJEt2O2Uu
TgPymlkUQZECeKJlvqP3yUDE0W8aY6XzIvAhLma6uqzE90p2S3a11sagTeqi18K/4Ji20EDashO7
WDMIcUCB5k7UL/jr2YdFtMiwElWoyKRZfW8dNMJJ1tj30QJC4f9IXgawQJGLXKx+PmlLPLXIUqRw
MSyaR2FT0Ce1lWW6RcOIU82mawL9a80ncJI6sDSSRT43hwnIZO6ChzJYpfbZQWAHHGY4CnO28WEM
jG7GEQtzporvQ7yv9qXXLAq3W4O4yxFjwa5It19IGWN5q7hwPEkGaJ8iyq1hoT6aa1ID6lm9VQhY
+YgJBaZcfOmVNRPSnE6gWtNFUtft0frE4DbQy/QIqb0rDvKiWvRz4V27FTbdorjNPbIbcy+bd0tx
nLdsTefxElwj8y5Ixrh0kkVfz5mCcGtRUGF62Ajz8CP5yFfyPP8ccBiHK+Xg38R7gq77F0ipWrw0
W84mm/vJhlppEp5OWANxWIsEaKh2hrs/2jDggs4CbhEJTrbyH0iZtMWDD2J4Vy1TNyZXlzOnG8YL
hX5qCWrsyGuOfW5j8ZcVzO5PHpOA0A4X2Bcd+Sbxcq/3qiXfrChejKTCSkdI3y85OZqTXJYD0bVK
98SxIhDh25C+1q8SdtJZ6YUv9ZFX3ZGfwlc44rt+UbBzWEtoAe4BhN3ihomXulN4vvNORWhz3xmh
rVq3dINl4LVvnEswOd1ibLO0zLTZ1PA7qMWCHEPX6m0lfYj9TQI+2eQT1RZvE+V7BIq68Z3qHsv4
Mvqsaq8/e9j9CQ+jtgtQFkoTfxJ7lQ6GgE09ILpiZt4ZHGGYyeUCVbIINz8jGP18ILtjbqVO8R6m
a8a5MD26wMkfmjsACKXuBO+5l3jClbC379IG9l6GKckyYXrwCy77PT2WxyyT6ohCER5JuxLvFaJd
mGjt2baotM2FLd9gNXTLm+YXcsk30XcY4vMWbsmAvfIt+6G2+ftsLnaC5Zj06RhU0S1fppHoLmJ4
4N7dEWBq3qN0ZiDc1y7NCfVDLUCTzFgolZBCB3sbucUhoIviq3eYzE93CQlqgYPketlYV67a1yf1
79L27/O8aKSzV4dKlnHVlAB3nEMirr5KlVkxep08nxDJxN/1bsKmk+dH8cTHa8X11+z/H2dwmRwB
06UJ5J4rVZIs40HHuQVg7hC3yCMSv+bvSe0oz8ZdPe8MZ3TaX2q/ZCx/5iUH/mpDgEYlrG9gOkZu
9gTnqCxsCTJC6uL+lOkIQT1xhjc+xyzImoNJ/Mqt/n9cQlPCkzBNI/SLSxgVvi83ZRbRj4Lt9kmw
EVi2Y0seQbhjbG+3L6wwdrS6duW+G/q/nvj/HNi4mKMKySnozto5otECAdGcNVtpLbiqoxyZFYGA
KW1/dIbztf7O96J4emR+H/ZiPnhulSL3q3Sq0uLXCW2gbbKVtCg8SN67bKN8DhuqhnorPMs3/67H
f+hT/H1o+e96/KRKfSrLXOp0k72mB23DyxMDn9z7z/lCO0Y3zZ31EbnNY3RU16f3/4Ir9mOJ+seP
v9wRhKOU5CPXHP4GiWpHXuSR8c8MoWEAXvsw3rBaUp4C3yFTwipmVCNb4YpsRZ9+5/d35vctuKjt
CYQUM4U0Ch65cV6kVGVr5lFdslJQDHXOGSqptBKHhf8afJEAWeqsQ/NGwx4jRn/Qlv07kXBsVxVl
wojAYY7LdfZp7ftlar5QTcY9vNLF9Iu6GYuSca+9UNhI2KCw7idM0OErk6Wes6mpvZqOOWVv0T9W
JivVmhfvlM5Z6QG9JS/N+lqH6Mc2259P4EVPQAyGbCxTnsApLyn/NSmpA5gRw133Mtw3H8VWpgsf
zYgkrSo3UzYCbmLARk/tNnzRlvq2I3Jk3z9zOQAzyLmXbgxHvMpOVqe78K+7dNE2aAwzHEYo9F82
TvHBaOz8gGuJAfdRHuzgQWwdaxMVxD5HW+WQbkxyZ6fb8jV1Tlw1A0A1pacXfCEIvsagiCg6m7X0
oejdnshgtmUWzU+9dgvdBQClLv6L3KafnjWT/bkkGZZB3OjFxe6DwQgGLT99/Yop5156nBpQcEnd
dFtd+R599x6xpk1eHQsYEQ1J/eJo50oySTVlCxgtGXOONY8n/R7/MzNstUqJTT/NmoHpJHj+RSJs
4Cuz1xbKuehAkyDCfSr+TeLcppxwCTmh72iRQ7+E4Pnp2a81GyqQOm4yGq+QhHMXMkia2RT515bn
HxerP3/Kxe3X8//5KeNXUxVrPNiVu3rvP1g0V2+Mt5CR7OOw7z+p2LXMG5tNROEtBrMrq+aPd/CP
a3rRZ8k6s41PFdeULgWESOaErorXKHYiGEmapwuL4fSAXKyt5n7rwRXVsrl2OnTV+gxDdyIFts//
PqXvEqCL23xRHqV5EZpKyimlT8jCWrvzyFO1k/VIP82WtqF7raP545zmz7tx8ZX2A7lThIYj9vMe
/R1FLJAikv/YFIM6gdFSuvTMprLeIb7BJqwHxgBJLrbSosXbC93VHJXvpqi/L8Ll9xuDd2XIA6c0
zezkFlKpQ8kauBFlDuxZE5JvtNeDZcYWtf+lt8+qussG75RRNlIhVcCh30aCUic1/RniEzb+O0lY
lsPTSVifsqUSrIzuTsuFWc7OvOk/Rg2a89Vkt+/SnYvfcVEQKOeiLAaJ3zFaEPwcLm+MrY2MWPie
NJwAHah3cPLibE+mBbF8s2nXTSSZe61f9/MrZ4gaDzujQflyNBhlKSjd7OuKdiQtuOeB79kKnsGp
W5oQxteC6BXIi10pcUsPeb7qndNlIaxJzMjM+ZWHfHrBL9d/AmL/czYXCwCt4MqKE84mWZb4/15H
h9wJJXPgCeMEW/ExXfmP0456uDoD+6lMwXRBK00zTU27rEm1kyj3mhRPj1bnSoBqajeSSOQk47If
HCledYGHA3OKKZlmopQyYbPPVeffV0CeVpbvV+A/p3H5hBth2pt18HU/RKgXbIfnMelJI4OU1IRd
PDdyV4Y7zCjZnmgd1O2WHf/S8KABN++8mq6RBPXZg9R9dX3+6fP8xzUyLh5bGCeV3shco8qtN7TL
VPMJPXKn7Vq21cis+1nzHMrP5hT0NK0FCeD1pRE5tJsz/45uz/9q7MPn7/d9M6al/I+5S32KlVIU
OKcQXkKENwLPdbC0JDcIVrEwR7QQg5dKaUJl2QodIwTmDPqC9+/7pvz85P6+bxdVblMF57SE882l
MaJNYK5NwDezc34Tpk9FetN0dwOUTfXF7w/JcJO3YL/norAPQWGdtpOTKKJJo8fIlxdl4Zjk+JzW
iU89eYxOFIcFWAg3pIycXxvafdfRTWsR3iYyIJh6G5d2k0pumzzWhBNcZuVdm5+PrbCSZAdulw1A
gFQ/AgAcGthgaIZ54DX8bzKoZ3Vmj0wVrlMVfrySf5zPxYfuDFZEq5JwupII39nwQzGYuvClOPPJ
ibexO/tnGy7dl3ffurY3/fEZ/+PwF1+9IErTGi/YaSIYUEmlpKFZN9MMHrAnGg/6edXjNZP+d7sl
98BCdcODbCDz/fr4//EQJ1LuN1ZqnG6BkdCwZq/OfGaddvNC+MBi9y4kjkF/9zNZEUjhV+sGtXkS
LK8F0HxP/rw4j+ni/HEeadnzOJAFDrO6ek3prvHe2OJSpS/8FTlKzxFhy+7f786PX8M/f/1FBXtq
h3GSlZ7YnJxf9Woe9vNJN1/Ve+BW6hxOPoqaE91geGVTGnVB/6+zadJfOY+fPgF/nsfF16fVg6CS
as5jqi5I8A1tJIBd59YdbP16L8q3mfkQoFMrTK/V5in7CVfnFHkHYtGrWtrexUsde1G0xppde5W2
SoRFeC1F/Ye7hDYLESex3apqKl/f9D/ukp40Wp2Yav51ni1KW9hNLkUYGzp6pTbIaigksEav7DR+
KEE5riFKiqjzkH5jM3UGGRWSwog7gLarIbItf2mPfB7ZIxM+lMxbL2DJ//dN+aFX9PdBL5YDWSrz
oar4sfAy0yV6wthywvev2ndWEngvuCc2qpY3pTojaRDnV44/PXx/f5D/Pv7FehClQhhWkvwl9Mig
hJJf5gWMEdo55HoDH8h9gNiLbrsXo6CSl/9/h9cvOlZkf5TikPHzccNrcwGSG0oCR0H43zi5TODL
ssufZSf1AnUvnV+vHP37G/HXj9cvPvgm8NTBTLnj/bwp6BzOIR+b+H1cOEpg2vkyNCCtnZO1UD6B
rVCCaMJSv8p1+/EeYENnc4sfnhSBv5elOgisQa/Qt8Rky8iOzhbXy7y8YFvdsP0Yd/1r/0LrSvD8
6vDvS6D8dGxLkXT4Hjrq6cuBdtGCMeiHKmMr2LnDQ2bMU8MbRq/PFyUXQCTEHkkADfvD8AR7r5dX
NVcKiSneoNYrTo72Af+KkVYdH3xlUbC9PpRzg+HDI0pO2Z/UnmXr/vusrR/OGsc2FlKshkgGvkmE
x6rqlbzOb80tAAY9O1jd+hRsGy0HNU4DcFatAd27qWfa7O6c8g4ZVbgoYodRprFWU+dE4KfTDDMB
2QWyLAYhTwpY61m9T/Zn5NDEORnu6V5RE1syT0593jIW9YkDYi+sLlXQlgqknfNT/2Y+K/VuzBz/
DuowJAG64iQ0bTJHf6sxJJDgonyoG/MNza58mivDqo4d9bE8jtVMX9T36mnONIygwfPDlCvbMg3e
S/dgOpNVta8aVyYVu2cW93h+D54YQZLFdHW/pkzV28Ui8NflvFiEYsPPCjNp84lhLJYz7V397FGB
YjdA7vVSUNia8wjO4XP23jxVgIShD5bHmrUJpcAcfewEPpq4Lb4tw+jYlVTwp/kZT9rzv2/8D1JC
XdFE0RRNRBiK/PVL/vg2ZP6oV/6pJKNtOwWkbwDizJR1v67f4EJueSipYObd+pp2+LtL3tRVVTY1
GV4C+ivronIQxcziBeK4oBfdtrXZO03CCfK43D5j53it4P75gLyOlkJKn6V8EcT++KGp3+g+Q/ae
8E+Ud6G2SeFSFE7vnuIbIHz2tV/4w86MX/j7gMrFSqw3nay1BgcECqM/hfVTh4iuI/t4nevLU+Y1
PJrnuxaxjZxtDMaN4aYzGGmoPDAqoea6v9TiR8SsM0LqhyOlVPNpScWVIuaHTu/fp3mxZLel2JaF
xY0Q6Y122/6tJIGNM5jaWNXM1O3Mm3rAHTwTCnl2twUmHbTzuLOmbQjkVEejQ89weHTTzIOKmlN0
XVWp/TDE4jxRvZoWOYsSdcXfa/qpz0czELicmUZndmbtB1fAM1q8Dizkw0alea7jmolgucTHptnH
ASqQRp4lyPJBVLeLoMNthMEqyvAC+B67gRwPto+jg0/xHMI9ITq/6BApTq/syuBDwHgiT1hhMtBQ
dEWtW2VLTZ0l2tWN8g/1PD/OUqapgkJI4aU6tDv7kZJWeX9TqPOhnNcIMlqvooHoYvGZAWUdbfSg
sUWY5LQuwCS+/sBKP78if5zFRT2r9k0WN0k9vZPwdMnZNLZDcGsQtSL1D+jcgxIunfTUDizrxeqs
7+AlZuiDTB+A5AkbCWaPAMr/cLZFfLIwEFC8W/MgGRYRgtImfdP7bBYUm3Nq2HK7b0XUKRmoKgI1
bmJr20KwzeMFUXFaC9ecJTBxkYcQi95aD1VS2G1+f5beusKtCjabhJ8NH0M7T2i91afFyMehLO+J
VzMfU93p0qe+X06kHTCSJFNNHpGNAf8GCaAQrKrMIXSQ+bzijl+tu08hv4mx+p1hmPZLosJUfX8K
WlvTH9VEdc1216G47+78t9Nci1xuAf0JBfkAIBdzFmKl4e3OlglqAffUTU6hcwHcelkz3mEAgUdl
frUZ973trKMmZh0lEFZkeHDRRCA9SVD8M5FYxbiN6hWkFdkbErewNetODck46O4CaZ0acNLJtJe2
VfOkkWJpOYn1cVa34JYQ3lypQOVpwfj72/f3SV2s7EZaRYmg8xRNqx1riF0MHpql9K7zGLijvSHN
DmRs46jQVwi6Eibd0l65UodJ/1fL9veJqOzOsHKZpkE5drlJHk+pEPV9wlilXZfGUunn4RKIt3VL
wkP1mUtOoK0b9KDIGzcmsGuYRSkBRgX+QxFhWEI/gYmQeVqWgdsfjEMZLsLt6dM/LRX5A+NiSnGN
FFXcDtqMBDJzm73WNc8XeqV5k+1Opn1mEY2m5JWSVu0iE2fqi1YuVAPZWoiIFnkg+STSsUs+Mw4Y
Ci/+AN7vMDJNM6FHxNatZiwjAuFGeNHBObzpko+4uY9HaHvYa42FmD1EYeNIo/liSQ9CdqdJmyBH
ISM+S8UyCe+D5MPgzYWKhQsggV9af+jhoxp/ltJHnti1/AuyuFf6K/PsyecQLICbPCmHAI4HKbLR
XfB6HvZcnOzTz22JiZ6wTjZR6TSfWFepDMfbmsxKoNHmfgDyXCynbidacfjOoCXd5mjqYMJVc6b5
q1OtYHB5iiWCmWeYms4sDU5jh+OBo/pHysUACN+w5x4FgjYTiie/AFZrLMXoscFScK5Y+NVZpqhk
1QP2ZyBZp88a3OGm2pgV6EEBVz3p6J9Ktg1N6Ij34rhtyYU0d410p5n7njHQeJDLNZNJZGYNUWZ2
Qaua9Q7zMaF6onWeKxJdI2NprnJybBm22uVtnLOHmr58yY60yibfWqiPmmXl+IuzN9yL/cwP7ILe
F0pptC7L8TOA7YEoJl8LGFJQGxUuHpQdg+vEcprUtixXd5iM0SnRlzA36ZxjmmgOSLxvhZfhkBGd
t4AjQe0V3Mqz125OJBG7x5gIFwn73I1C/59u5VjeFE5QLlJtVmwk3RHnEXGwGeMIF4Dz8MSXA4lS
GpEh5On8AhjbZO6CKdjLd5W4blckWDIaIncOkTPP5ly/JROFIE7w63eng/XZ7lgctc/8IXkonpjo
JBn3Bii+DRhOyR70jXyAFwIkZDYu1KVGlm9f7M64MY7qGyMuytpkHlfLUnhE7jq8V+99j737lVEQ
Tx5t8tKunk1ijtJdALX+BCKDMrDxpivJzBuNYhSRETveqPoC0U5qOXptn2EhoINK/APFUre2mntz
f74zju2sn1l8LRdcq/yzdWWHyIVblODJ7JmOTEYiKS8dVLv0uaxuep8+jUMmjHT22nHBDozJGAo6
Bu/yc/+mH+jbUHtZ9atWbTprFkpHKy8WloAqq8vJSY7ICiQagLn+gnNPwr3Vvkzz0nuxWMb9U6XZ
6Zu0G+nBxpGTDYeqwKVLl9dAV8/Q5PQYE6KHAeToS5vCIDhqViN2e9bM+RjZbFHlfqk198lrVrtn
pJnWriuXYPhP0YtwekQDjzWOo5vSrAMMWrmM4nmquNuJNq9g/5dPMVq4B7SuUuYoqLCqab6dD8hK
l53kiKjcZPAWNtlGDLr7YUYA6Tl6IfprVkninc6VDPP3cFwAnDAg6gouPT2RrgLxkc1rgnEEOVOJ
l2WePeWfNJJEPteGUz/ElRPeUI1V6XOiGW5sEuV+1DfIAs2NuC8/JYBY/Vp3DI+gqnlwRxvKOrsD
V5hEigK1BIj6Pl3nqE7LJ9D9kugp1YZXZyDyoQKwV70blt0MB54VNpDKzSRN4rVkbs/96g3w6HgO
541EmBPp9M8k5Wb9XK+3be6ZwXug7IBKAjE3XLEXFyFfgB5BgxASrPCQxsc8XYrK7YkYt2OwFV7P
WHpZtdlKiucbFA+o7Ui4LSInBWknkEvcuiNsBRAdGi7p/r3lSgoVGn+Q1oDJIfEju4TQ4SZoz/in
3mlRvQ18FFXo2amWYUedlEdL2Yu9J6QEVW5b8zk4kaiKD6FkW2T6sV0IiatZ5LMrjzotxe5odhAY
KW3aZRF5Fl+imDjZlKW7fZDPN4p+FERKp62hH3nExG5FiO2JuE7yDgq/PRgtC9H4hjSNJEm85Zkz
RI4Gboefafp0bBs+H7dqil8ZTuuCzCJ7RFZpnnb66VCpOwmTw4mSOH8kkYD9oy0r0/0mWd5reo8r
qLS/unZ5CmXgLo2jVwRBb0NkltL4BjtyVhHFlQOHznNXfLaaDzOlsMRx1Mz5b80G9Zknc4X5XpJO
G9kihpgWQ0rRkoGtrbJ+lSKI5e8ZgCUh2gvnDRfbWkfmnGtSq3vEKcZ5yQY7r9ZjQ1N8kcTH5FFc
KkehpfhxMuuTG1cZbtQc9F9+axeoFko76wDtzmCiU/Jnp3VTO0a5ZnXMT3vSmWnmSiqZFVt+Wqfc
liScJlN65xOXyxye/NPaFJbF6Z15je8von5Dgn3PtUCf2T4QrKxbFF7NoWi3vOARfFQA2bDGc++M
ZNpNQBPmsy5yYGsG0vysOvxxoZkrp33TLgphJqTU5K4p7xp9oxl3Rfw2ZquSi3pmcG4e6zS1A23H
T+e9SIZJKdoHOB+wxSKpR9H+7DPqIsauADbd2Zi3h+hBjg51tNfOT5J409draXTMX8mj/8tUHZBG
3EGf/xw1q7Ys1J0R3fnZazeh19J2ZZS1XfEh6CrS+LRbSy/JCJMPKmoaCyt4e1DaHYyL2QmeR+V1
4yoUNyRsxSFJXOlTwA4gG72RKMuEYaBZ0xE09np5MNRNG3pn9dnM1xXxFELrtdKurhcKiQhxMC9m
fej1iitQOFrzuHEGfAPwoRP2nzb7EFNYVQJfI/R5NFX0tLLPLHJauA0qoqtN5PShTWaGLSAZkXR6
bjqbXOUhlg5t8CSLuzjHyVovB+E+FCEBO6jMWF/598gIFT+E4BiNU/cLI1yM4aLvloG+hb0JtchR
feeE+Jxuow7oKbpT+02BQ4jx/HmWsVpI/k0RHxnIFATWBNazRG50Q6SbXQ+eac5r4WYUbnQevSTe
icJ6HFYN8niiZiWWO8g4+Ysa7Pj8TGgs1NJtSOewWU7huV18l7IrxeJET47g775LCGdelMCaAf0L
/o0EZIOTDIMPs/nEkqTl99Pp0jkjGrYiHkaYZPIpf8Dux6e8pe0W7WVOs4L/XDBIi0d6yWiP218W
dXGQr6zeM6J1Nrxn6bIabhTNVgvEFLMK50Ed0cSwc5k4ntYe22NSU0Kuy+Y8z7tjIb7lplu9Se0R
WbuR3oyMZkrqCbyktGRSdM0bnYVFJt0c52wcpC4idMojhJb6ij8s1Y7Oh3Lq/w1vk9xC27LlSqlg
ym6mYuoX7yMB0RzVF9wuSAHyY5wu1PNyCDRWto9aG2xBUnC7dOzd0mgdRlMKLlyBDeP5PFgM2Wpo
f/XGQAg8tsTF/yHtvHYb17Zt+0UEmMOrGBRt2XL2C+FyYA5iJr/+NNa9wHLJgnVx7sPGXqiFVaQY
Jscco/fWOcbULxq9XvKMR2PjHHMIId1HRzaiXy7DIz09Vse2cBA78Z8oLLfqjZEdkmITx8vU2MUt
5SNcVCoubKjJbaasNH13bL6EXYpnLKi3o3FbWQUd6QV5ghnN3+gmDXCfuHL3eExJc/+TTY7FegqI
zC9d5EMKa4QiuZX5WHXEJv1BXGGqvdeojm4sGOkP/UIWXa29F3b4MzJWy9B6NA/FdNDVPeBwtXuc
2tKuI1KVriN5Zg6U6PgRyzWSpzSO1q071ZENNh89WYssVESaszjGbsK5UhxZjBQBbxH5Q4hUlF0Z
5QMBCcqwrAqPZol4Hdd7y3gsu1VWrBBJ8mSM5IjUeyXmnSoRBfGl9bfFcRkdlyKCcULlRqeP9sfS
9VHoicZLq6ynYRmbLjrCovVwz6bKNYiylMNnpuloIspHTcApNlF/H9HZK3uVh0bE9tvE1xAIOWk/
W2ia3XcfTcYiSpJuBt1fTp6DlDRwdBkrBoMDv5fFF9FitZXrLzm++r3NqvzcqbMXNagBRIbm6g8F
c9M0rIXi30Ep0TukWK+ZT9qVT9DVTsnZNrRXdGddHADHySPYHf4BdCr6awozQh5Sl1yD1qCT4NTq
Ulb2jfkYlg9YU0UG/hdGaOqZibolAn4B5jQDvU81PtKxqqPKlKK7jpl2Vt7o455LAzddqjfshZFR
rUgAn5U9vmtartoQTuoUoT0krxbdVf998CbiZGxtmkWjFklTTPtErEn43pQbU3zUQm8ZU72oB93a
NNPasK4zg1AxAmVaNq8O/pK49FgT6+7j9xtxTqQ2/yRLEyXdMn9wknM1Q8vDUe6UfesC/BckiHCu
QGIT8D5bIINkIfeYyUlC3VJeqM6UrCBV6h41UvQSTFDgLlzuc+NsC3g4WgpVAdulnUyrAlEQ60HO
ozuSoYBElDnpJ7ROMiQfUMkSl4bJkYQkTE+V6ST3PtPaYn95cnqmcQO/GBvmnE0E/P90eCdIkazE
RRbdJQZjOYKyiKhI013ReH5E681J433ULBPhSijxJBk3ueLhlaGLY48XPQtn5hL/nsz8Qn1r19MW
p9uoczLz12EO9eGjTtxyh7jDbixy1DcQ7tWQZnOAX2aC1HWhj/VXOXXaPlIMxociRDMc+ycN5ywq
O2CF3BbOIN921noq2WEGN4HyjK3WNvoA/WCzUKjAEFh1JX/UPiYU2SPhmGjBlhS4OI8AeajV3tDv
+YTFD7wFy5yw6mA1tXsq29cAXW3sgr7akjbxXK/kW83YhfkBFJ/Pim53+srsHqHDKCRs/3XhAvTD
IGehdFuo+q1EmKiqLZOjIzJOr64ChC8uAWQIhiq+x+zzHC1yfn+JzrSr52Y1NC1ZEiFe/32Svt2c
rBD6LrW4OcRvilf4cwEQunnJQ+pElcO4jkjY0Ql6ToHahw8aNRcl+YXTkM+tU99P4+QZGTjDvJ4f
2BjYRTsLPOhIgSya5458KsPAgdEUO6A6R2Qg74oGwVGmywQFmtEPER+YpZCYGR/IvH6/QmcICxik
Zg8HvXzZ/NGZHSpRQvsWRHcC3QuSS73M3BpY6oNtz1yNVi1JI46o3xT5oZQ26vCUjHcjgs0vMg2x
kAX+Cw3q389Jn4eOpw/093NS/32liqbuLZLHwHKMbpN4XW5XTvFIrU5ypw9P40Xz36SPyliRcl2E
V8W0FzDYNoQ+ExtgH4MrPf8KRDzCtji4uYrC9yarPK5dz0JBAdSJgLMISkaK0ymrhE1SfKPnnt5v
IoBhJsvKShZuVTpH+nFtCDe5uZ0ZTf2DUrNl3iUVBdm2ekOqoLnQNak4NGeobghpVmhRYqtlh4s3
8fercuZOMYBk6dUM0VCUHzrOWAutybSs4i7HsLkUApy5BFShWHglggZTn5na/sdAorMjqNtsnX2o
+DsJU2CHnl4aw59Z9f45mVM1ZzjlRVFpnEzt32AfhgmhOxOpzTOBIWEoOzjkiILvXVmoabWLwUDm
PDD49xH59/gnw0AtmrJjGBrFHUUHve3UOPTB3q8JU+f9CsriSimGO9kUXKRmE8bTIy/bQ2fcCvhZ
rxOXIQ9oLh9nJnsJ9q41vYSQccmrcdDc9spfL95xXGLjfFSuMTiSaxO+WfQ9k4dyjnReZh89Etl5
U3Dcjp2T+I4RbMTuiyKzPIJitLz+LnoBbtMDVFWBuJev7b0eOvnXHN8NqjW7UtgOqWzlc0FGm/yZ
Z6wDI2qLjJByxldHrLbDeuYmOcIsDfv9YTqrtFJnZ70iqkAwTx2SYjCRQcVm4M4ISmAeuNOlhVjM
8L52xm9aJMVTzF1dHm+fWQu5c9+OfKI4yEoE/8kwPzmuFbPNHZ5ia58Q63ZcoAG9Z/ik3I/uUF9Z
1m1VEzfjjmmHsepr0K8EwLXH6jZN+ZT0RJsuL3FX9Xlp+fFcfTu7WTf07YMxpRDxxSAs7wChtTR6
/CvKyuMbKfZStxyllR7e9tEzuCyNJt5jn65D4oNWJlVytGmPE2OD6+zVX2Pe39IWTvqFItoddxUl
zQEjPZ72cOErbsMCswiWlVs+YlcmrMm6yV+rZBvARiIDBvGzotEu38j5bUqzxccOHuVE9eHot8fQ
Qe3Qrgs+xwEG7t+fjHOKEIWsGp1ZlDYDH0+KvLgRMk2O4/IOZS4l5rRu8bZ9AUSIX9iWBoZnPOEF
gwrotkdnDBzDIoQS0DwdCtIw6798WtJEduyEYZ/EBs3nRf9kkR778fuZnn+Svp3pyRS4zJsoLeW/
Z0qEcNdsanmDOz/8SFawtrYWg5NXZXTjDEnKopcW00baGBvt8+hZG/Ypq3AXiRfeqzPOY57ub+d0
UotVUT2E5sA5dc8ion5gW+C5KwcYxLzsgCVZTsuQxnK8Ed+nL/+ZjcaKCxS+0ruQbowL5sCfCX0Q
c76fzsnLxtARgUbJ6bA7Fqq5yaA/ULMfk1UmuLz2zbpf1g/6i3FAdUZXZd9s9V1XLQriWYct8xAi
xWSH5sNSvaCN/SupP33TNJE9jMj3jISkk+esrie/T+YrNcsIPGs3whG4v9XuSjq+Hc/Ztn7LdE8n
DmY3XuWxV90dNwoeWmPRP1idh4CXAQD9tRJb9X092PxZwRviWR1tYdKG1X3+J9/K1pUsPnbiRqmv
o95Odr3qqnfjx6BezdJnMqcAWrB1clsM4pJ9jF5UUqCH/laW345EF2MqrYkMbnpaHGBeVtS0yTu0
Tbh9l2xJ2s8qEREgSzLIExOB218kyre1p7BaQ8i6DEEoAidi1abqXmXsQ8cxb678iLtVrrUjKjIc
zRDotxpfIXMZv8X4fqhtHhR4lvYIfaQDZ+jlTEU9iJP5ToYyQHaydtd9gA0HXcIoi9Q8Ek0WFKDB
Ths32fQ48WDSmdpodArpIddUT2PXwI7fWvQobP9PD1HzQqV3lqv17SdbJ9KjzO8N2Ur4yezO2bYP
TkK6Ex8/Gg6Ovxs/joFbY2P1/C1Tz9pmRHtpvbt4CieVxKDGVlMn6aw5TgQQ9MQwMCNNneGPFCNp
iXwoqGARZDoxNk7Bgs7zpSX3pxDhnxtvnWwPjNo0yqhNeJKZs7/ibWf/VkQomTwo8/q4TMpdYu4Q
40JGIRZGKlyy69i3MLgjG/oqu8uMTdDc+VvJHWVHAuxuy9tLEnrlZ1XOWVIq4MTE3c4//PtpRLYg
TN2xgAPmQjEYmZkjsuTR+xixZW7KfX1Vk6CmPuTJntJ6emKD+WTm3nTQXk2aBfQuwLLYhN5Slf6x
kutCW7PyVVcFDfL+ytJtlAaRJ3i/fyW0c190VHt/obL6zHE+OW1N1VNjLEuYAugm+D6gszVGr0w9
TXUToKvh0nwbH9J9vwwO0jvJT7UjjF8hU3OayrQTVq1McPkh0G7Cu2JpNg6b6EZcJFfievTaHY1o
cvmM4Ak8drrUprehJ3x1KdAZ4+MHBdP0mGDwBpVUwcL60rbg7Pd6VkQqsiiKOpGi//4+69inVhGj
4HyGxkxjZhRnD/fEB5GZkNN3h4htUA7FFH61XC+UnbQgc+TeGhbFM0PMtqInSVN7HWW08ghSXhT3
sqc9zIrO3++Ecu4xx4yDe9iko6WeSndRO/ZV1fZz5QcbEyoNWJ3PSnHVB+uPgvVWeTBaHg/hqyEF
gmnJvEALS8jqxGrKJVMpbwT4nd5W/TqrngrmUiNIG2VV6BtVXf5+smw3uW7/fp9wDoIjI+BNVP+v
aOfbahyWVaH3wdgdKqA6eeA+h+a6lG6OTcxDBFSHEWsivaoZ/hkpeezJGxeZ2IzSlZ45GZxglba/
OILpLb8K9dZsE94Ny2nap9J/F6npCvJM8kyzA/l1sN4Nv3KrG6Xy75X8VURSlqpoicttNBJ1/MfC
ohNZpMBxNA0OVGpKTtE1K43/qibATQe/lAmZHZoyse21q+ukcasDj/pNq73IbArDo7IZ4NLmBsOV
5CDJg1fXlP0yqKaa5rwm2cxh6cEYLPQj4X9glCJrmzUfcsH0XX/Rp7dIv5+CB4JHC/1eBG8wbcfq
JsXKN4R/hO5Z0D8zBFMW4t+JfntnrYDeriShXdKjJWNzWHZDbsOST+BQkAXkTdYMsMZxZxI8pT5K
AlpN5WZMt4b/kotOqr2VdbjGGegrzLI8+rBGaWuji85Am65w5hIYydRJGF4gkVnjRsa54CLhKneZ
6JSDbdDr5Zs12SpQoXTJvpDq1NGn96ZeVBv9KT6y13D0bpPR/VLjQ+/vfVQw5lquVyTmNYFnkQvk
L5A0xY/HK8OjE07JnmmfA2UbYQDRO/0t6D3INPEtHNNXvrRHVBc3IoKc62wN4XWp/hlgMphPY2My
lruJmBVLSe6ptauRLtS4Bn00EKSWc+Q6rBuSPtEPfIVXqL2BlwwP9REF0IOSA/URae0W++4wvMkE
Ltuo66/8PwSFIGnQ3iZlQ9tIQ16z7njL0+tpWAQf89kHtqUvcpmmyGKqvZL2wIjKHRVBDZW52UCm
q4aHklCfbtFB1paIs0+p7V1AUAZZvw90oYLYsz6hThuNJ6VQqZm0uJq8bW6FVxll1Cz13IiLfFk8
ZXdQn8rb4Ut0Rh8C+nUrhoi6Vn2DEBGJq10SAm8b5raVHbf3F+qqBVRgPjVvg4sUowjdSrgedVfs
EOijNAL0VNzkhjM8Qs9uGDQc/zCgextGN6XrfIeJOPuUOPS+26cfc3Jat9D3igEYMt012SrFTovB
ip13i98uJYl0hX2Tf2zjQ+C/T+ptC6O3aFezB3kbJlso0OjBBpwY40NuedrOqlxmajkxsdzTcstP
EY5fcUpWGyUYyT+O8ZY/NjN0qTukHfJoO06dDsExJjt0jT7ws78QsOZBEkr2k+U8BNZ5/u3jx3HP
xOEBaX8UYgSw8QV0b+Kie+BKaYQ7uvQldRMC38LAngOvQFgU0zZEygLYnZyo4oqjsS92E99jd4nz
28T/qTOUcCTpSkQzjJJmonOB5w6Qe7oSa0fMbKXxCPhjooyGoiFlFuAd4W/dkpkyYjXRX1A+ZMDg
GHNAqZX5ZifPA6Ggr8ENKIWH9i7MoFRFNSURGzxOJLjn4aeBBvIZpcIyrmzF3ErRyhdsPz6IrAzG
E42xSXO44bq1OnYb3sDAX8fEKqDiyhqcoV4VzJnqVbrEc2MKVHsO2BKi6BA5os7C+qXB1DM3nH3G
W4YOn87egsdEVMFfuhV9mOMe6CdJJZOxTZpV0qI0sgWSkgA+/OUq66QDzwP3TcxjCKma9ztx0Bap
7/x1Bty+ZIfb+OiQcZMhatY+0vBZZxd3VB8ZMpQvQng1lewFhOvCnP96jkyKToFN7YYpNyD3JPPy
gbdFuJIQPgbu+G6pXt9vGR9NZYNA5LlsP4OElGrizwfA6Gmmw+WP1h3/LBB1qijGolP3s0RmsGDZ
MGL3b0KGyK01o/1ibZ+nVzISHsTGPta0EekzxiVoCTIJOsG66zxZWuvDInIT7HNC4UCqjzE6ti8V
A8aQPXDDfua2E/+I8WMPHCNm5KUdgltthpzPYXxcIMvmo8eohLEWomiZcTYcbzD0kM7GLVoKbd3B
eg9fBuGTaWoKc0akfQ6w/ugq6lOKnN1nbQqRWRwfQogDAgG/ESLDz7Bfx8HdzOdERa28heJzW6xG
6z4dN3kco0y4jnje5mGv4H/2nWccCQiVmL1Hj+bxzsQq1j6WLTjCxGY+D54PgSXcujG5rZmEa/wl
y7bcpPHW0HcN89PfS4IzPTNIYrTJqbIUWkSnDpTh2IV6HOkdPonJ64lTWsR30RIh27wAwmp5Ym9w
MVJwrv1Py5DvB53L229lSFlVmt+ZWneYE4t1OyV7yF91ru7NkWfDJS3yz2KZnzjHCIqAwlXldKAa
qUNeVVLUHzQ2kR1Y3XY5wOlG/DGnBM5+iYv7r3nb8OMHfjvkSRfnWKptJOdJfwjX7aOym8Wphm0s
mzdkuyD+Lh7vXF33/See1MupOWSmmvETZxwCVY66MXU2nPS0hjsWS7SznRtKe3Rf9qXwQWnezv72
W0/aMaY2ITkJ+K3iJr9Rts1qNqXIu8td1jODr39v5MmupxCTpovlsD+Mc6zgItkkrBj6AlUnraiw
25Ret6JG+8vzZ+0M3ZZ9rfv7C/N3Hvzj52LXshD+U2CfOmHyejIro+26Q44uhKKQzztAZC57G+Hl
Rd6wz+N9qq46bQ/BtIq92fxahl4RbLqScbujOrWymAXHKWsMGWkushPtxtCguj1T4FUk5UZ2AfGJ
dgW4gWU9lwpoGXFsIujzppviq3PwuqvEF7wkNyzzM2vy9195Br2m44fRdSaM2BF/NEzDrNCzI0pK
zCjpPdbyoYHxelyaBMxT0zwm7wIpON4lm5h67r0xAc0hfkCm8cO+WR/HVOtkaT7s6E7Nuk1X8KR7
wqSLFYqxPVPXkChsiigU05IjKDbChahzfDzgSH/wIAag+BddPoNu0BJP9vAYogPkg6GuRUZuLsHR
7GaTdfbefEIlOP6hbm9g4F6YX8+P4ulT8v2HnKxwdVwqReSP/UFdFtc5BHxlWV7P6NHf75NyzjWk
fD/QSccx0rJMjIhWOhS+S+CteNPRnp32NfvQVMSKQkmewmTUnov2zZyufEw+hX9XC0+SjFdf/Rzo
IfvlTVB+RsoLanyFbMCiJ0Y7cmFiLRvmhXKKsrO6DQRaR1zoAUNNFxGhkqz99lA0aHXN59aCt13l
SwFnToYjAVnWsjlSGw5Plr8Zqe80VNy9Pg+DIf/MVrC6WSdttu/rFMldtxgF8pVqg91+C6E25+1g
YlOQfg5kIRjGpUQETksfUFA+s/JTq1G5SzfWsyjni45UQ/iEdi8v/eD5WCAp5zxHNiwVOkyZpB+J
NqhZP8JUA/aPJi9IsMXiR9auUKFPuYuBTiagmGhkKmlHVNdVeTDFd6GaUMaai2pYm+wzreCeeMGo
eiGoSEg3efiMg6lI6EVS2FJE5eNDFqOoY0eabaxiqTfPbDMVN+QvcFLldkQxUc++ApC45pEhgwOI
1Fiisyx2PJxMURClJ8myfZC/lDtsBpT+MzSqI6lkanaGsBNM22AxoE873pSPrCPdH2WLMwMKaOlY
LiFe0yztDl5g8X6qiKXFRYlqjgM0mxhTr+gk5p9efjwmXga003CkAkErX6doFvwfQ0dvERbOovP0
yLdDvBWjV6s+zCHrxvoIDL/yOv7FsYH7hxaSPxcEUMIF8gL/aRDwVxYvDQL+4jpjUiHhwXmh7k9o
TuVua+J0sVPYA9EDPvwWn3LzHJjMhl6P4VswPuVERyYUedICqSdjxtS/VmpPkpZjcjCHbRxR+M4i
UxnarXAn0A6QZWd2cI8urJ1xm4puXF7rCjei/pPExASjSDTXZnDI8fwYxWcn3XYknvL4s++qNZdp
AKIniV1KOCDevMo5oLSUQd1nGzVY+vEuIaGzZssrAGgODxyLybjobyowNYJXNoeweyAvka1p9wCj
jb98NIl09crovkJrmh8kdd8aO7xv0UOhfIUrXV9GXPpgF9COX4gl20TqO5liFrfFJhw2fnHheyWd
XVJlkulVCcYdg/Z/a61Q9qs4jc3+IKGWrj218gBGvcosmNpcAvE8Q4+7uJKfrStNGmOzBIPemDGf
1rcSL8wlKdW1tjskj9V9toLuY7NB3MxJ3HQNbawkF37o3+nujyX32xFPllzFPEZ5nPFhZiakV96I
HYnW6KK2p5Vl3FcKjCy0ZAut2Y5oprv7MGaY0sIrCbdgQcrN8S5eSneI/WJ0lWCHW9ZF9wPjFhp6
Q/aOnHa/Pv75fQFXz1Vupq6JsmRSoNKC/vc6VcIQ5GrHdfLRcx2hxewSzHCb6mVk5J4sa3IJsTWm
t8DSagY6SL6P4aZV7/RkazKvjHlr2QkTd2aTaIFDOPEfSzDnPK8LVin2lsNwJSMXSG8S4WVg3lKO
L4X6FvYvQf00alddvNQ0tA7PafIuqU8XhyHz9+fnXfnv952MAZCBG6OVcFdmSktD2GCA7AB5qD1D
wiYoMUgNLWfY/35Zz9cv3y7ryeM3jTGcpPnxQ1r6Lmvbcp176O557GEboNbyRthtzNloX/9+ZP1c
OWwaGKXnPQe108n7ZmhjW4UpR471lTVcq/m2J5XbAeqP4nLRJtdHUOzaNV+icNqVlZuSeXbjT8/J
8ELWU1Z7SCZsDfnEXwEMbkP039FnO92GwhIG6bgkOpiYHBvlstkuRHr+67pZDYGngv0mvpGmd/2i
knxGC7HB8JuTbRF9xKBfEG0sa8PzD1V41fD6O4ajXiKgnBH0UDh++/knu4Exixo97bjf2QTefN05
qo1oMPJyZML7iM9ZJqwF9QphjU2PVw626K3g0Ed8iTzz0uJ3ZlT879mc7BimtI7DJudsEhaE2sO3
DH9U8fjC2HQl2Oz6yVIJtrPNflTJ24GPcVzTKiotW3qQEP9jLRDXdCcJR73IzjrHKPh+rcyTQaGo
p33eR5yd+ZrQ6XKbm4JIP9S3H3Mgzpz/M9nBRy6uYiQWe9CC+3YLAeQdXMfjjKc4Xqgmzy/ahIHM
6tzZ1nyyGElHP28CnxMCgECqS0XsZADFENs+ZIy+WzAd+MvH//2VOTMj5i59O+zJGqHEfmBFA1Md
Jj3R6GLxxQ8bPUofrds/HhuvzHaV7vYSAtgPMbsugWJsS1pShiebjkHPHIPUHPm16G7q2+K1+1M+
+SvjtnwL60VMR5UiDIQxozIGCaRRvWtfqUJjb22pL8hYdQyi6q7Ny7/N8Ud6ZVbpFTgLGTvFDJEu
LBDa/Ab8WBFNoInGPBIHPPDviq8MymRk6dAdDFq/xTWfLCyND6OxlUjrJWvPoSDTh40s00lXXxM7
lGcTCsJ5WrMpSTYj3eDcFskPKA9kjvnJdd7dGNO7AkyhL4UlUeN2QAuRKPVtiu3KUYqU5IsHgrms
YJ1m9B0xp/vdV5m2OB1WuGuXMMgl/zEce6D5ULUNshwJUZykZz6ENEhM18kvpiSf2yJZIrxdBrCS
+GPGF6WVNWkTsygsLVJqi/bkEOWpksJqA1I0b02n9zTNM+SlxrQMricrxKXGyRlngK6wk0eJzvUk
fvRk+5S2rdan9TR/nqy94im7RrbVN+GPeTsvw/WyYj6l23XvmmuSwZbFRzB4RrGV6eUQN4DVtiDK
Aic3UiYJa61TXBwwnuuVWcD+iHWGwIGG4t/HJcZ6V0l48PiSAVHl4hTlro6XubD1i52lvA3Ctu2v
UjVdqBiPVwypXTHCD+CGg8OUplpOnVswPYlQ1wcbshpFZjSzJc/RJE/6+P1V5sb9fLpVFg4VhLih
G6p8ckGhYZpBYk7DwX8gcgmFFR++aNVmm6G5xx0uqTsd9+wIu4h9qytSxItqsRTLr544YLUjAc1k
F8D/Rum1bPBMeqotqgucsg3Tir2eXAdkgPS3SrGZ6EREexNAk3lbmLsE2yJ+XZxaGsNpKbujrjc+
ZwQjFRX2Plx/OlqaVUoRBBtDFxdo06LACQWUEKlLEgjxrzYmC1rwPmFV5VrKmEgpLvtdAX2EQgTP
uOit24Jx2TL37WT9f5L2CPYwbclajLQy+1XyZPX4egIMcijLst0Rx3YY3CvHL3YrWvNeDxLGynKl
6l/M2PzqJdRuLTqf5KYQvNyIFzBw5/pVqmiBp9BFcp60U/JOaw6F7wvKDMKZg71fiHsuneopeDWI
6JF2szblHvjMU4HLxG73oSvc+Lb/Og3biT3KNfp6c1wSjaGwWSGlIU2fS7aoY7VPzHURLDPo418g
0rvVuIabguucFdcwH+l0p8OyH9/F7tOSvKi9trrbSvjKyTSgsX6h+D/DndNVelWSqIoSUaCnbWyp
HIfaCudfadj6cqjuS8XB94iruhbWdbGfaFZg7vI0ks8pxjDCdY9lv7nw9J8p5v85i5MtSNb3k9w0
8oxwYQQ8kD/jpahfNjjFwmhNYwoF/AJRSGkPyl3fXv9/X4aTt09ufYxQHScgbsZ0k/H660R0ivnE
5Hw/AqdNPYz4KiNil2WL2xlkt8enC1fhzML+z1U4bX7LqmblCiehzimLFbXMwPDQlrRVrK0iNz7e
dclGkDemv9RMJ9wM/lel4QS4pAc+V18hciB1Ge2ibJineyspL4lZFKT50Sf6o09WQ7fMFSpubomP
gTpQ3VzbIKVkPsTA9CV66XQ8CSjdC2rW+NqnPVRSY6vYTIEp6/Xi9yt1rlj+5wRPCh+1y5tpmE9w
8BqZma4Ntjzg9GyLQrSOr9NqWOSth9Io6GzcSA7RZFrxpoYGo98Xy6lid7q7cE7nFvDvF+1k59SW
Sq0VOXePmBliBeit2wg/QybXO8xb6BPvj81SlsA03UKkSxZdt1Km56K5VuJHM7wgdPoLIjsplv65
QidvVCWlLcF1XKFpT45DEOFGt0EIZRDCA1s8Qn6hUhbi/QS/jtiEhUl5U8xhXjoFPQF1c8pL1d2E
3EMD2yyqx15M6Vsmqyi5wc6k94THQq0gUUXv7+UW6r+2hA+IxR1kAp1TXptn/Znpc2rh/lwKBBPc
Vp94Gy1M4+FH1qA+wUWO7XvFmI6A6JgvUf8px/dYOomAzpeoDqpPpPhd5x634rW2tm7GJ25kQBhS
cpMRwRbzSvqyHYkHRd6anM38u16bWl+15LKZ86akvlPEZ8F/LJCHBnd+y7O5BBNz87+5+YpCUjmv
CzFDJ+uHHxRgaKK/r26HagGv9+SF7Wqc+SpZfx8Vhy59NpRXGWpMuIz0NTSoFFJX2tGk7W4uKdfP
bUgYs/zHqTt5GIeuDQQhBjtWuz4SjYeuXjI6tZAKqh6D8PYmrQ7/D4OmMzWX+p3sdHIZRtHqj50J
RGmeT6q2tIhuqy3t6WXq4ne71DI4uwzgTRVJphVVeOYnJV45KrXaZS01U7yhSZLZuQYPe1ECWkld
mTQIvsRASdgZmEv5eXJRzTP2l9GPOYF/C+1CubAwnXHCQJH674xOJaykOxl6OFOk4nW0oqnE2qNe
C/G9la8wIyJSYlALp0G7GjDAXVq3z97170c/2YZm1aQrgsbRzdcsvBLBDgCURkjVoKVR7Ai1h4sK
JKUPdmkDfGZv9s/vPlmQfTU71mrEnVBfdQAZqHPoWYSO/JGPTuvNsejFy/SYugKkMZyiF96+n1rC
+aorUILnr5V82qoNSsUQs5Gj06iqFrrhNJrLr68tkDU7GXX/jF1yFdPWPe04i7WhqAmQlahe25V4
keN6rnvyz/nMV+tbD7fSlL49ht1wMO6s5yi7wzynEdAHVy5wIgRKFtBl3yuQqb+DiurJREhs/Dai
YbMROt5MprYKOzzMSr3yq8SLok9JXcnl22hRLM/ZVvx/xrJmZ8/RPQMRE9DILE+GA4QNzZZxL0I1
kTiop9FAZq+LuT61sz8MIJ0k2SO6DTcogO5jPgHuJIOLG+772OMDjgBD6PZ1d608tPd4UT5Zos0/
AxYblDUU2ljabDb4SsJK6yHZmbFsKslWSI0W4t2c9vY+o/4YKjAGuY4PEG7Sg8peGS+8f9AwY/D+
RXDTDJz9r2h5ZOYSXiRKC0RBPapTArGsnQVB6S1cldEmR0FHsgwUiwzBGxopx7j00v6t5E+/lYYq
SZY2Uz1/dG+OTdAlhjByuwSP6KPSXPbSEuFk19IdTkm31G9M7amUH1qR4JOF9ZpCZ+JnUGQIpVcG
a2QrXoetpCq3DOBmc2Z0oTY847bW1e/nePKCFUJRVbnFOeL8xhGRs4wJLsWE6HSYOfK14HbEZjIx
RK50Tx/OVrubttlCCIgu7f0vnsvJx0VUY9MMj2xVuUSVw/cF3cvsli/aF1QEI3s/n6c9m4WAdlV6
gVciamydVr6w6vzdnPx2406KnEntpLQquChQ8TTofMiS7lWs+3fVuqgftKPEm0ExI2CZtZGNZrXb
k0WI1WyJWsuAycZIA8VwsdaTvYljRKEumz/OccCz1q+AFVFG/L5W/a2df56ziphYkg0q+pPeZd0Z
aRz484Zrw7ZSMddT6AjPpXTdW3bY02cjh4SgWVvNiR8CjrKoaASAMFFdelPHneqlOFocY1MemNWv
hPts22N9A/CSvNPnQsI6XR33bEWzBfDEcFj+fvrnuvQ8h/+d/sknJrW6FIY/hc5RW1TWgiR2mmTH
R920NZQacJNlVyaemq7s4BxFmwVPWg1zSuUs3IDcvkA/XdmTC2KN2WntHHdEiC0VV9yyEgP6WvqL
8f34bi0bXAvZH2xuXkdYnkR3851J66yxb9JVv043c/sovPTz5gLlx91hGRAVMNwW47eTlfuYjpnV
isMhSO7oTPSQyXa0S+HeJuk6016CA7luKTLflNGq9Zxru5pkEi+h84jQgxaSscmcctl8Km+ixxA8
JfAzfxrUlwq2zKJHl3dfvSW7I80WVCjL4RqRfbGnONXv0MIqtoIW5jY8aLb5pH0mO0DS1LuzFlTV
XJk2wYH1GxmA+/tdPVs4GBrueEAfOP1O6d+FljS+4KsDs86FhuPmcY7zivcGQNkFXZZqIbnq6pLU
49ysSTV0UJckaOtUqyflmxQ1WZlKvArqUhu2lniHIYnoA98e++1oroMbRNWyfZy/SKtLtePZxse3
g59WanI6DaIZ85N70kgAGAMm8GbJ8BgvB3Gjp14Y2Tr4PQeakX8NVubSGZybYH7/+dbJq+TLWjkl
NWfQ8lBYe1xa8O2Ou5YkWbA8FXFqg2Tr0NQKBzxcBTr2EXtp4UnosD8xmac06ZF1lDczo1Ah4wyq
HUrRRfQmg7n7IlweEtkL5gK+WXyd4dzBH0q9XF7O3wc6hkTIhP+L+eE/P+rkOzWEvFbIk4ZD5dDW
IztbvU3KZZ8sgw7O8rU0vSasUtCCBzzXsH0uLK+XnqlTXxKU+MYYa45Pj56iX1qP6XIW8rWwdI6I
0/PJRQFDdHEAmPLSazSvDj9WD3MO+zTn5vipp0VmYZzqkjuaYr0DzLiMjG2W0k8znbbfmArYaZ1G
6LqhhsLcdlE8IJ8rhA2UAyD8JQWAw8kjVUbBVOmdNr9RhbhqebJBdq3o1sJJ8t7rmSNtjS4qDHb9
+hYISb6gtLuMJzinOKTn/t+JnDwGhWC02f9wdl67rWtZFv0iAszhVSRF5eR4/ELYPjYpUhRz/Poe
9EO1rSNY1Q3US+HeC9EMe6+91pxjKgZ3QtUdQMxh4xnQyRQUHHMfwChOOtmpT1NoG6RDJySU9iuz
f2SziG48k6ug8O9XclGsZEmqtonKLRFm4CwCRDATjohRwgfA1OcRS6nk5LR0AVHK4QfT5QwgB+5/
Ay++25sPg+r5K5WBIlMlBAMTtBDmSjX3gvBpHnNat7cMgNeUaT/u3UVV05xlQ88V7p2/zu7Z/D1/
Dr4b1TnaChwPvy/9V8/Q3+/PuCN+P6tIwzGDNMHSfyYPmW4BWLGz+lDGS1F96oNFrq+Ao2TDlqUj
O4h09MNomYE6EN+GYB6R1OX8fkU3352LNmidpkGdpVzRKDvGMNTmG214NJO3uAUOmN8ZDC33EpE0
4IbqZddsBacA7hhBcLtxKdcr3W+v8UU5cGw7KGLaeHOMuVTMQmFNJxSG39Htm5kOpZtinBlb7bF5
B3+M1qH8p1UWQmWe5Ley27Txo7lcXoDD6COchc36S7H07VE1p/gMW04fO4z0ZP3TQreFqvZ6TH5q
guK+fFDTt8jJ05XwIbPIQT3tN1nxdYl4a8KOHAcbCKwuvhWnd4FYkzN1COtxUD1Fsic7QYd7LCNk
fMwlEkccbz6nYZJQC+czmMPlVJxx/AJHXHHG8Tmz3vhar97w73/ixbsfEJmcNrrJUUyaVP6abDjF
G6Ipjm8NaI/qAJ+EC65gyIVRPfWRryFQ6Rdt/3dMq/v9Rbx6Lvx+MRefRt2qyMNlg5CJcgU4W7EW
3NGA+BOYy7jtjs5xYB9N9mm9VbRFHa0iouJJrFkSIgi4AUc1A0UtgKOxaxVHpu9XPonCn/HO/X6l
V8JRdRKSFLzijDrph128pye9QL9V+d2h35svxpYAIbtDYWj7XDU2HBa0d+UJOGxRLkMw4X/PCE0N
5/R4bCaFqxI+PvHv0Tq5p0WEUEF0ujVnfbiMa/NwghAJRa1Fh2qjtU7ebvVOr6Rd/rz4i26JGhin
Xsu5+G7au9ZUfe1Tz3jmhgezKcYm6qAa30g0rMIYevCSbFK1tfkzAioayTuny1x28l2KxqMGRWi4
XbMWyKPSWeGnQP7oKcTblIdRpDc1/FdPoN9v/EUJWw6Fcgp1i90F+h1hEuVsANDEXFYEdGus/XAB
XijTOakYC4NMs4aIHPIz3BYvrkfKw76fnZtZFCxkcyrQgldAP51olhaeEO5VsncGjkS3VtjrX9n/
vi5f//zbQqKWQ57rMVdNxykgNBi/krwQURi7DZbDKckGQK6P6HrnrfGGANicjereQL5JObhahX+7
f18FzfcrOYZJUAEDo2AxEPkCX5jD46Q9Z/fFs0LtwJrlUeWOPZVz8TLUNxacaw+QSBeSAQ1V1P61
IfchcCVrFFOUkOvsdKaOLR/Hh2db76L2kaSkCTPc3gNFXTH1cMLHwS7vq4MuTx4Uy058z4APEDMn
T8MtuyFTHatGDI5G+PH3j/xLAXCx/JtYukXkcQYH1C8d57d7lVnluT936F+OtJ9gE9Jb7ogoPaDK
1HJQ8/OmuFPbRdzaFHdbdZoQM+KmR0yarh+8HIOV0Nwb1XoQp/r5RifGGJfC367t4hsusbwWQoMS
6VjS+2dsiRUT7j24uwH5oAOT1mX1FoWPFlrNUbnzR5TycXs27+ujYSvgOZpdpW1r8VlBiy0UBWCA
flKwlMLnwgkS5zRrHCzp21L8LFDCY6CN0uWgLQNzdVbmYJEF9TVrHyWoJa6cbrVx+yJk5U0j/JsQ
eHkZi29RepCiXR1zqDty0B2aad3+pehrF22yPFPoyK8CZVa0jOg99Ks6um+iHZjYlq0+EZaJfmvu
fWXiS8QcVEe6DWRhiBf1esQgKVGyYHQ71Oj6hD1dYHK2AOcGLtUE6wbGgo8O+SN7INQV8zyCem9W
nOOuevH0flzGRbUeCrFRJqGAsopPcCq6tUeug/8Xmb93Oozj0/DllmPlmrz6x29e1OWR36dtyjtz
yNHokRZ/dseJJO03Oxk2I1wwxCPv3fiErpyPfvzoRXmhmCVK3spqqKBq2qdke5/5YkeuaUeT3IkJ
YXclbSom9M1tcSbhiaXGqp2Seejsppvv6m0fcZ4miebKP8DSPBOl3hxtWcRtZVCtKLu6GTsyKgfS
AqhwaX/dKhWu3nemZZJu0unWqfx/1vtpVuVhotWjU2hUjpV2OfJDq0mwQx2IuO92Ztb4JC/fru+/
eFHPR6WeimXVjL94PNCTtKOpOVfndA7n3Ybl6c/vD/laM2vkkvznL7wohqJgiI20+/oLtWfk3W6D
aXWHg9gucalkNnXALfnWtVLRgjsPVJJfhkJ68Zt5bQxnq8BNBGkdw69TvmR/CmGBjKM0JpTWmF7Q
1RDhrUkuxPJwymR+dIQxFtd0rmiF/zjKo8mo4QqcvKIb+vtd+crtunwKKmClse+MfvKyRCzlQD36
+WmcTPKCHxdmgKXXbcGei7RH3vWt8dnem4Drw2yE2oPzqlW3yW38TCSbKfDYnEF5UstdFyyE1gu7
9RgI+vtFyuOr8M9FciNV3UIBLl5ucQKz5TYvynF+HJUzgiCfcIDCg0gdDuYsjSgqwinqNI9oXve8
hmR+ouXN+QXVMQKsv1k0+f2Krh3GLTpW/7mii40tT4swSlOuCI82kuwMR9rRUyeWx4DgpuhfvfX3
X5STphbqkjqmvSFDeuzPTwRpkU8FGxvMSLUpSFqZ1Nob4RhUmcBap6YDtrUCP8OKYXjjvOVEQ4Vs
wtQ+exzkQLlW9nCmGRXok5ooFUjV5rQXJ5/AOIQII43TnDy/+S/gedfam9/vnHox6PATUz4pWtEd
MB5CwaTxNTYyyOMAfHaS3UFftHDcbfMvYS7qPaSM5h4/c70jYyLB+93ZzDwNY6K91R5DbJvKGS0D
MjAdfgm0fkj8Qjr+ra22PjVrVCXCl9CHHBh1C2NPvPVuXts7vr0Jl6KoXutOVtzxbJppMNMIhme6
HoRQM/Yq49AFPMj5qPmt32rGRicexAyL6pFS2vn9lbzCgtYtjdDLsc0ogee+2DmHxjzWWlDxSlqT
JpuMjk/1sd1wZp92yaQna0SenYQllsHTkY+ln45IkQgJqDkNvsSFv1/PtZbrj+u52FQ5knJSPnFj
VM9c6Hj7o+lxhvY6QAAvvrOa2BIzj+nNocWVmpPfNdDM6jJp9pcCX7U8F1WrcYppSZC3pTGwlCky
OQgeSfbDCJ7GFJdUpEVNJeXGQ7gm9Pj+419y3m/FeFKTgp4UHFzEhVhO484dQG9zt0PtOam8Eagm
r8RZFm2E4wY76O+3/OpiDjpJGztBKLAv/Qb+Wa4rUSd4bww12MmYfU2HFMGBfZUDnV32nlwhcpsR
pxKYn2MXz1ghDzhN9Xiq3vfwQyIcpjZ6/brZqIjUoninF8uM1uzvV3qtI219v9KL0jLQzkbRpvl4
n0Jx0+iHOAalBY1ILjYSRyvI0zROtPIVwoXhqcNTkeLlIdhSlF+T4/3vV6OOq/Xl/vL9ai4+nVMU
F10asCah0Xsdix+pmarSEgg2ANEuto+6U7UePTQSOpKT11Td5D5lJKPfGYTgSv5UGREZkEN0d2AS
O8zOZ1cTZ2aFvGkVIeo7MvbEuJqrMXFqs2BaNfM4WgR4NyGXFkvWX2w7DDkhnrz9/rddIbKxLNAW
HAcPJMdd2iNkswzPaYno5BytLMBCOZApvXs1RjerupdmIRjenkCWMEWWFTzRUvOJWpsi6H5mFx2R
LO2bgAUXNb3TjZlZ5S5y89wNecGXZX4n3MN2LvUFwjtDnJVQGVntbs4Ex0Lp3ydkQpugWNHRJPPP
v31XmmkJgWHxZrcL7U5PPLJZsumgbbEm2ySaoDmtj4fe6SyUVCJlwc3U8asXQAAzlkIZOd/lKPTc
MQDWI8QNY/eZ7SpTbWvgM3G0eBRT4YSXp1G0gAdVKAv1JkDgmvbW0r79/sVqmgV+l8MNHV9R8IMN
nL88ImkMADGuzEKcchmoyhrmspTv51npZK/d+U5jKy08rd4O3Tw4PwTts4IsPj1DuQ9wAk9/f9e+
ytmfT4l8dJkTqyyx9P5zcqk7rGpG1hYHMSfLmH04sO562EYGhNxqVSeuyUaoLwsizQjqxeO8ToaX
wSBSluI7g/vzyakL1rAg2QOjlvZRVzZ+6+FqD8/LZNiRbFaYEB0WajHX0s3qaFHcAGgPLMhHRrAn
FQYYBOgk4gSDdalSFQSe4buhPskkj0S0QHFMa0ongdrHHAX1Q/RmqjeO71d0XnSMeFYKKQjsxV+n
gm8vq5w3x/jE2e7QPdOQMT/TV1oz5aNWzjuOUvrZxS01+tGUdej0D/janXRu6NMWIUexN+pDUM2P
+ojCut3ju0I6/HFtX1vIt2uLjACJQ+WLB21rDoh2wZoTPGjgxd41Rzc/lPgXTis+ryNB8zkh6xgj
QaiPK2L5IQO5Aw/EgtjNiLpmAi3f9c/hIaweA/FuBH8NXoTwyMBhteqfO9i1x+dijfKVgu6pVVw4
fcIn1CufLL85PRb5RV/eFqqjrP1nueCvZANkF1Rpil3WQr6UVH6uhuIhiGYWoV6JF2yAOQ7ptotX
Vvyg1yu9epdZ4NQT7F0rmpwh2Bt5hEgOxTDSulkkOH1qN2PIOqQnMoqm8PSQCxJGFfRTK5pjhqs2
/lOcOYk6xxGBxRFHtrjN6VNqwlMjrqWSgfupsTv9vsGsoPXzaJhbLyjzlGSpqcvAcHPhOGFN8dJd
R2xv6KloWbyQM1Q+LVe6PDZ8epCSyb4nbuyJA1grjE3Yc7zWAIH1c6Gc1CQ6SNOTOBlEGjPAaj0m
yR7Myk+UQcZLO476OcCJO2asBJ0dCb11FGXb/oGqdf4Mc3vQJurRUfbKQlxZXu5US9WJ53noqjj9
WUXcgvYZmS7IESed5ZzrYFLzN0g+MRGODII6s+FpYauFiha5DbgvcF2eRfNA8eAtHWr+RHrgLFOc
ednB5/K7RLIBjN3ATemi2gEZSP6sJbH4kD8re867wmt73LQhuhhYH+GjWhiLGrSa7uTRS4McREcy
BOGQ7gRSweKVGMhV3oKuemUBlO9yYjiJIhU4FIFr9YLjRtzSxOXuTyLS3mzNsHN9hoalM6Zf6PAR
hNA++7or9U7EKYpM5ldkFNljv50oBP1khIZMjb0vgEccwyUz3y5MAmQ2CtjZdFp85NtwaT6PA1Ft
EkX7FK5KQ3gPEKaMgQnQLjP4ixQzTBdWP2uieWZA2GJZtE1h5kskHD750vKkPPQRHRcR5K5wKJmi
5uwqsatLz+bpsdMe5EHDSfGaJrvAchsiOXlvArtUJ5ySjh/nmbQ/P5rPnRfuQfLKhJe20C7Qk0+E
zyGcWxyLgnmPS/ylCaadJ320nI9JLBOBpC2QHN2JK00gPAZvbLbhdc6x6GLhig6810eso1jHgk17
7z8p2aoh2CF6TIiQrrcychQC4JGRtjiT3/FFn9aWuosrVpRd1i1U875TnaDaJNVuSNcR+JtY/KOX
2EkZ3B43vuhK1iEC2JVEYOC2Lc+nBU8aHldxNCPuFHjWeaOIJDzRJHHqcEsIYwf0N33MrLUq3ufl
TpJWlfQphA8yeSUGhf/arB4i6VHLCZhix5jK2iThpVGOjhg/kwkFTN6M7PND95DXE1B9MV1Nes/n
1zNcIYHk6nlRba12IQPMQ0dHI1Z3AuM+LTd1P5OTJf+3ErwkmuXlqjnyaNZt+iifPvSCcDVrcRY/
BW2VtO/q8b6jtz3GjTUxVRQN7rK46y0Zzx7iB6ciTYzsKn8mHwx5Y1bk4ZQ3geP/9g8AkiFh1YCS
Aa64VFQVjennSluKB5HATE/XJ+pHDR6QDCm75oiizeV2LRLLF7gCkx8EEI7GcBd5HdWMrZmugDOy
gZN477ukJ/xeNHx1mH4WDZxWRkcRdCRztNT9LO0U9VQVGuyvQ5A42rPo9sZOeyqWlZveq8O0y21h
MbrFlRFdQ/rK77+u/Xta/Pnr4637th9q6pD6QzLIh1Ib3ykdpAnCZbZjeXLGL4C3ElH2c8X/HYY7
GZMVaka1nJ7OzAjcHo8jiFdTWWLrSz2yFY8vtKXczkYVEed/jtpHiNZpJTtDiis4WYKHtorNAHAv
PdG5yv9AuEQZiwS9oPxh9mcRJJJMpA9LcIFpks1xs01gXnsZvt/vi57k4KfHY5wrMpUkkswA3lAe
z3VxHgjoMv/qwDm1j57kgkjBijB2w50weSlMsoOpTQY8ins928UgkGvAp4/Ds/ZcwgxCdlAreysW
7TO6naD4K4svvfgiaOGkMTCMS/O4xP7EQG0jqvtKthxZfjFOZKWRiSCKExN1+bAQwde16zMmug8k
Qcf4cQj/BKizkA7/FfUVq2Ptf0YEOZNSlx8fLb+zS2kqIIwTZIiS/UEjHreP31pEDhrByIxW2Soa
orpaZZIaj5a8let7NiZtL9ZzpmKi9XEk6hS0jVPwNDvy/vhvjg59Tgs7FjtW09s8oYI8WgKJaVeg
WmLH8r20X5rmnE87JnABNs+H1c6idqvIUwVZ0EvaesBATdltmm02oHSzRRiFq5yt1A2teSzOcomO
bjwr078+wWMFmTo24rThuOrYnzkDk0NcLJrAScy7CEU3+3I9ywFoshx1PlnZTzqKDVeAYBnMqs7D
MZZ0K79+pK9XF8uT6pDWF5DeLj0EuceKdzytjfuE+XM0UZU56XgdyXgMUhv/s6U2auheNfPySGmz
PDFYL9X5mJxo5l7PiGt4FxmVV/KyZicm8LoFZhkdP8roj6lvIRe19xCJpFfRPPSArmy/8VKYl2Kl
2GXoQsKMzKVqecI+XWmuuYtHQ73vZG/DTCcr2n8/HzB3oeskfX4mb7JFyBcCBkh4kTYdDZuxg/eH
0N+t4HKk3jWb8d+jU0lISuLPfQGY6xJErZmIE2NNCZA+QO78xGvMf8eikXnp8BQ0HvqgQdJhcB3U
FMqSb1Bj78Mzn7FoK8NL1j0QrMwpIZJmrQ+s8h2uGfEGg1vvkFT/JSFw3h/Cxa016Np5QSPjQJFV
Xbvi8RZ8s9YkRo8jJgI6f0dwACMvmMEsLbA/h73Q7rr+sYy9zJpaG17fvWzMaqzeoQurtQq2EmJg
nRqC5TyE6rWuMZPcaJJcaW2ZXCVmYFGH+fhPCJQR5k2gnHKJ5pIMAkhZ6SzNpOZMdcdkHKvcKyTO
Hzjo4KK67T39t0Xz89cvzr9yys7mK4V0aFCyPlbDpizQiVZ8RWtJBdHj4PPEkRg9A9ZFTf5G2e5I
ROSe7obTAtJr82qdnur4AEeWPhJ0l+LGTiJd0WFxiQj4kduAoZD0i6ltyK2zfCwreCvRv2NCDLKN
9H58DBsu1BWIGsKI06HhlTz8ERKuRKlajLlE8Qt58l0PJMMDtHQy3kLUWxrdd8J2KxObI/gvUFkR
JYk2MbgBxgQwXcxO5IsAmOKXshrtlezbEGhCacrYicRTrLdjJyR0uVmJBXIQr5EsrhVscFJPevOr
KcBhXUJ+r00H4pFMZIAQeBGx1YucTOvzk7oVFVv1t33gVSKmRQ81WCF7eDs53aFaVf/UFh/VokWi
0VbPYvRQ156AGiiTF4MNNiCT70dBVm3TDxMSN0n/+BylzgPv67rV3rHzlOV87N+HB5W/0ypYIjX+
c+6Tke0kssXYEIFI7xX4x+CoJmm08iEUhvIiT//Ippf5Ln4npGy5fcLGZa1P8iyM9u27/tyqtknI
rkT6QeMdmRAQsJKvYQhI+2xpABtgor9hrsb6BMEsRkdP8Li/Nu8kl3hrr6CqvoEOuKJg/PmCXDQ9
GyuV43M8SKOKbXjmEUrpBO2zM1riKuIRGbRuyTu3OLz1MxJSYUrfonpdaXVyDbyII6KDF/JL+PK9
3tEjaWjaWD5U7yIVPlIwLJlGMPoYjONrLm4Na55msWNi1w0D8Jnts9w5USM5VukMZc4w3owmCnG8
sL4EL/8zwNmCWRDPKqQV1t5nJhX0S7VYD/UBgLKFZ0af59J7rRAdb02VgZ1qnegPpbFudTfa3+r/
X9HD8BeaDAnR74DgvRRPpHEsWNYxl+n/E2gizqzQi5NleDoMGrTpuyTzRGNHpYscxhemwAgnUXHw
80VzhsWYL/3c1eCq724VXl+gqss6FxcmA3aF3tg/zTFWeLLF/YI775AYkUxPHJdxPx1Ouks4RmLZ
FoYYR/zA3a+/KsO0t1z6LYjTulXyUGw513BctJV7YowovrRPFXAh3ZqGfVaVa9iBd/CIMbbzpSQI
vDlcZBMt2EUlvJeparr6CHPtrUkkzlPaFQnsRFl3DdEjwqyBZJ96J2sZDJ+nYnU67hXjyQxWbbCK
32tWtH4fWIsvf7I0oceLEOO4EHhLSFaTLLdKHnXEOLdnOf8O13iWFo51UdFNWjkXtWocG1Vr5J1M
19XagjdYhlsymO3gz+0O6xUFxM/fuhjp1pKWUObzWzQPsS+SeoMigS6G25czEcjefzHX/rep/PMn
L7raRSLVop/18mGsiCHKuA1xX6uAjiAfpumS8EbKYv9C0kWz3DW2ODVOE220pLz5YP2TafWoTkUm
8Mot3/o48Lh8V0cHjgFGj2/pcmhw1IbBVE1WifM7b+to4gJ4wyejnTn1OsTggJthMotgv6E4Y8Jq
ztRshqoV2v2tpMcrwg3oTrLE2ytpGIK+DpDflqxT3ZdWUiXjB+17OgtQk3sBU3+nn46j7YrUdIgx
w41zqXztnPT9Zy/eh+aYiw0fl3yIJa92BToVzhkhjrmSaYumThI7HfkOui1294kHVILBh6bCwHGz
1q06G0SrBesrttv0Vn953Cf+eTrQDSkyFAWR4sWJ2QzTLOkKXzpUsPfdWpxr5azNgd6hlVLeyMur
JrmjvouFYwEaxbbqUCXKpSdWy9uV2dfA/t+r4XUQJRqtWGV/nqCRpipya57kg9+wHngghilgCXss
abCad7qXWzZRGmNgvBPxIpMuxhKiTLDk13bS3aGm1FH48ig7T5wRC3I3ZA9yuyr9edxiCiTWAa7d
hDsqOAM+aJGEhRuPWrm2zOCN+c+fcFFcDkdBGCTj6w3rHBmgiWXsY8RW56e0Q9o9kRdpMovOaz5E
aLL6TMJNLoxd4VolzJYGHy6q6kBqN87qs77Tk3nQPZKqadzUpV5bMb5f6cWjP2lCEzdlxCL1PiZQ
RH+Kdlq+YA0V18HSXBjPRbHvB+ZhNrt2Q66kuRth6bG2S042fFpSPlqTAdCkfj+h8UIjcwQN68gQ
33IUoZv+/NyKh6KZ/d5muTKZ5hu2RAWPChzqfyjftRydcyZr0sECqUi2NuQ4Coxj9hkPYKqGbQfm
XJokCwQqdM4XbethAa8JuQppuA4vYb4pBsS202PlntzqgSKRzn5Xuygf6965cbFXXwcLzA3yAZpm
XzvFtwWnyLv8HDYNF0vqCLo0GEMBuQ0ujcXQWrdjnHW66e6aubZU3ixlNiDeopkiYE2wj5qNdX0g
koJqu4F6+iwj4VsfmdX9F5nB105FSEQNxZIsFsjLak4ogtYIIlE+DAIZVY4eL5AqEgZD/pCqMr1n
Njo+YRLgICuzeWRnVica3CgDpscprPUZVHXAuTPyQ0YUYXWLSqddu5eUm+SA04CEQj7+82/3MugF
o8vgBh3oeFZOoOyrcnYC/EELd1Aec2HXfkpM7BISbpS/yXnJlJrsegwo3ObG0T+hICBuZTZwqjcV
HhV/qlk7FYMa3OfFaaNbb5G6sIaFqT4m+qGrDthhDdfYE4ZkZTtM0oPNKfmIeel1lPmxRd3YK7+O
dRfr32iUUuEiyTyIy9XY4I23AvGoHuLPhD+IeAtid0AjFtlWPy0YUVEhRRO5fxjUVfH3rCD9I6PI
OZ5cyM+wXirYSMq2j8YWlVzZwVpS5nDhhQkZIEYzxlJqI2FpylmsoyubYCy2K0LgpmI2b/YdOS6m
oxGtwvQQUQ0CjhynEQKo3qQLz0I80QcH40Ms2EE+xh+daxzYk4bq+FYrV/l3y0TpCOZeMyhz4RRf
bAVCXOtSmp3Qm8ckiTsJuST5voE+QUfj2VIY58CXMF6qJ3HOkykxYtZ8KsuBDBuRL76fhJtkV3n9
jDqClGBZdnUIfNKkhUf+IUuur2xDaRlUO+WWcMcYl/ifT/HnpV9sAX0VlpEunIu7gYA0c1sAwy9A
vZNC5OUnQrR4X1vWIkF/p1VqAlDBfN+z+Ow1TNoSFgAJZlH5ZHWPZ/X1RBcm2AsSrS7lAOMbzlOv
2NJCYie2JgIl9x4Mt7Y4HcJgMpGfwaqNs7VD9jR2u0iq8a19OTz6GSgaT+B5Js2i1t2zND93D3Kx
lq05J1erWmXSOgcGoroMC6dEOd/5xZ0MyRC4FvppGRvw//0MO94nCHgoMRCamRffsxRHgxQaeXGn
l6syJ3Ib3/t9PfCRsjfa57fcOVbPUvJpSH8GO/mbTsnUuuV4u3LE+3kRFwfpzJfzIa+L4k5ccIQ1
3uNhLom7nPD2nPjujg6rXb4ILq155EMDo9r8vSNAB0EhujiHFjFqGx1Jofv7xnFFgjdel8E4A+Lr
KMH6udj1SaJGWXIs7nKLwGvk69hmnBY6doJnYUJFAQyr8Z1zw9gVFRwxO+OsRWjeCtuIvQLDTdk8
/n5NV6pnHIHoe2WEMyZBmRdHKIVRU5VgSLpjukG2mcXBIZsq6HccVV+1U9h1FXlp6GWJivn9p6/0
Gn7+9GUFbfmanhticUe/QwgcNXoqjhOzmAgooAlaGyaW5vqy1xFcsNQ/0pfzHWlxH/VLyZGCkMfI
TtNVJGFnWcSGG0W28uJjoME0sjL259d6nk+7D1OdqxQsa6ZUUsYg9S06vwfxVF6eGaPLN/Jov2rZ
y1UCgxSrG1sZjpuLmxmdqnOSpXxk3fSk/c1GEExgORzYstAz6GwhyzG6u0T2TqSWBds8vWvzv6Wy
8Il38xn0Ec2gPVb9Mjrbp3JeYeMdtUOGSztafWSubVMrn+yIOq2ryax7SLOSSKVNac3F7I9uzo7m
cSIsMnD6dH4j3GLMYCR3PJvealdc8Q5aX+pmQuSZFv0jeKoiEVaRCChNZWF+Ss6e1U8HgkOxsiEU
RCXod7LdkjXAocfIG5LtZilJZlW+pa48bWgHMOln4GnnATkRbqzktk9/u1Dv1bh3M2Xv52upfTgW
e2IDynJ2rGaqv671g4Kx9PZZ+wqhhL/HQNwy1kls1RcLl2qdjAjwXXk3CrhCcix0nO6Ew8keKYNl
hAgm2OWdw19Zpozi4jnILkqm1SBujuIW+Am5KHRZ8y2DuoFPBvf+0e7whYRen33UyVOTMcWiEA/3
POyptGE23h1tkxw5n7GfEYOiDjZ9eZ8hojuXj5AUnVDiG/A3hQb1jSs4RocQiMkwzYrHxH+LsqVI
WxKT220TK+r+Kxueaoy+Mc0w/p0JV4lITFWrlHf14jyncdRRnZA6VzCw6ztKRCitmvoIprqbDbSK
mhUM6XpEuXTLJttmkFhGlOygvbbCxs82AscJGaWVfziRsxceen+T1wR3VIs4mWele4b9pxNN2xm0
7OFCssGfSRull9iCXRvEkgBAiEXNLo3fT1XiQJ+tAYy0kEUZnRsPoGH/oMso4jGSedidSIAuxG2r
PCbls1o8GwhJQtS+YK5ShCH9PW1JjZCUL5OyfMhPmnNU31COjeTQO83cddqeGU87P9NCS4Ol1vJs
z0+FvDeIzzxJgAZlr/c95AywtTjo/c1xGjIcH5aU0eThoCUJmsX5NC+616B5znTU3tKs2f+/oh94
c02EZKOKUwRodrGrpIGUZ8d4fHNbEMlLIN2jqNtio0PUYgZLCfY/rcHfV+8r856fP3tRERXsJrwf
/OyYNJBnnydakozCPJg3Nn+s4RgxD3aqB0t5dtORde3txNWhcGLEg4mc++ffXIkq5uXIKu/iz2EK
tPpJxC1TTDpHW1XbaLSh33X20JOduK05aPGN0FuGG33L6HGFg2Ax6ZEkNnXAFBT4Py9ElqqUspAL
gaAyGqOQ7imcRybZDnWYiJPYlu/wTMPXIsfXGQ1qPUaA6YBVwb9xLr3izx2vRdX5mPkfnbCf12L4
pdQJPtdCsAVD6+Y5KCecj0BYv1gH5RAHXorB4FFalPco82axCZXi1rDyaj3x/SIuaq8kDFvqHy7C
AI/uynYywzTkEHBHQDDRiJFrHm4BDK9omH/+4RcPoc1LQx1UfpN608jAdrFcstbO29iYoPvq81nR
v5+bTR07BRB4ec4tsc0/KLf+0u0u5ZWBu8kmLSy1E8lmuhEPDsNuJV0lDcD4cYVF1+if9pwrNWF2
ay/9Ovdclg0g5MZDOh0Q4xIDGstmL5wErh+r22lBM9UTQG5GCFeJXiWf+/b2faWlxS379pPjUe3b
uXuIjnFbJP64fQsGUAinHWzcQQPUZtP1sQ7Rx4SbUKMFcFH8aL2j1hD3xNV4Rs7TWdM4BGDKSxbO
APM9Gdwf6ZZ2yI0a8YoR4Od1XnzoJZ2WVCu4zsqxVPf4akmk2ttIRdoXXE50gxBbNDQDGKaOgwf6
P6DP2BBvGSDN8R365xkx4OaesSNi4vh5w1LNklWFT+wOuz2csqz2LGqRblkNT1q1ABmXT6zUqfKF
SMBKQcpNvMW8n2mebLiqtssIczO4sRtdX51RPw5zpEMmLA1cV8QmI6qLZrW2FEeZs3SP8tZDoaxn
m8Q9bRPKPo6T/GviJkGNx3Y/tVw0y4+RbAtu7mgLI1lI4uxErfXVbhfzdZrvT5/IPwOwfqk4VTTn
7MEM0HwioTn7BYwQpMirBLqX8oP6BKi+BEHSQ64jN/Wmn+Pqev3t7l1sFoZlmJ1vcfcyMhDgssMx
m6av3QruHFlF2ahwAu1T8dG6vGechAGHhbjj/Y/fd60ryl/ep28Xov18jNpQCkWuciESH/SwHgKP
MDaDFBBm0BO1nVRIqg7hFh3WK6fyKh+zm7VHcNDR58jyObnWvERkoTrJNnpQ/t64uqu3CVDLSDWj
FtUu3vY2S/DYiuMKTiAHacu2ontj7nrhDAQrk6mTfKBNPU6o+VF4FAN9uZlmG7XD7Jvd7f9BpuJu
fbueixNaLasB6cdcD8bK+1qfNAQirI3ZOB3NGLnRtoBcojLmQP39dmsruXpcNugSmZSfuFMudfKi
FlXV0fDhlxczAwkA4icnJFLQNZU7pqj4/ZfIsKjMkfG09a6VqwmB0rHhNelSsXP8Kjflcdq/ynHY
/hoqRENVmDnpF++PmZdN2ZtmPmqueJez0FEKR3zsN+2HZO4zStzh+EcraE4qEtJkmuqNPOnVu4rA
iNJTcIPW/eS4KVa+192n+/RB34Wpo1Z215P7MebjwinEPAvLtRccJQC8QwPPJTqhCDlALdrTvZG9
xgls/8cGOCIkrhyqoFOjiWt2JuKmHJVLuz81bhW+B7eGbVdrDAspJpk1Gk2My3aBeBK0oGERoeob
d/eSEU01HbrW1kJOtXQplXhN+rG/ZtiEdTkEK0sR2Jp7Hx+RpSi3nenXvhkCOxguIVoAynFZ9YhG
L5Rnpbg7rXTPmOZeMRsWY1LECP+4+U6OC9XFNiCLOl1/S2Lm/M+wsfWjUyAYtHAInQCFM0zzdFmU
z0V/p01bZZq/RPi8KvrVq+G86MYNnGOAnEy7/yHtvHYjx7J0/UQE6M0tTViFXMjfEOlE7308/XzU
DCYlKk5GYw66u6o6gQJ3kHuvvcxvxK2azpfnKmicf0eNcymXLCLLPmsBSN8nbJE/xKM/t5VO2Wu+
NVbK+Cd0K/wWje0cs6xwq6JeDqHjwuV88cGLqN5Wdc+VGNSEhxyiMx2L9IYy3i2kwJ65jJnuZasK
uJmy/b/8ZHjCpjwXPrStvobxeNKTppLZhuCskfwBtwU9WCs/UBspoFTHerp8+PVzH18SGXmrFFsm
aLyvT00boWiikqeq62BDaFaReAjwkdw16uRF6OS33T5PXsVJo/DdxG3h6uM2A6eBvq3gyH8sPE5o
qfFnqRdiEy5yBf+A0gSaw9go0Pup2RxwzO+MNKk+fZDCdE1go2ZXQNP8MmaC/FDhfjmpDiQtrA0H
8WpU9n52d4r+DG3r5QMYrciztMFO3xSMREoXTTG8crTb9HAp7z4XoLEA+fs+Fklk3AtGOQkWwZAY
yByM6Ebrm6YVCkQ/h94Ta6DhMNAgjaS6LfzBC0Nxht+Z6Pqwq3DYg/3w741xrhSQZW7PeeKCe8+y
/xw0miLUgjHntcaLoHkpvushPAWgM9Qhim3hRkLr3tHeTie3FHC19UTG4j6t4PlKi4obsMQgPOKt
DB61Xp2gQeKdNjwgTC2aq7xYDSXc4BhE74VBkXxud31e+hzoPqXkslwKYZ2ZZJjNFZ7lKQwV/D3X
CXC0wLN+IYzTYAsA3BmaD1IvWEeB5QRaJ3MTIs1IaVWien3hjJ9LwLHyprFg6ahUKMvuQt/2qlyP
vNA54Oeqg5npXYzfIR6pTJQeE2BSs+E7msOeGq3Gx8sIAmM+VsuY+3kJizAzZcI4dhJLmFtz7VbF
5nST3wC2wKFppLPx5sMZ/FDNGH3bfEKnCCdq5vKr4YSTqD28CZCfZKY14OWGbTZ46AjE+iFIrtuW
2dEPjmsE42P2QJp/Vhbew2cSSelxDbWeARue3lG0oDW/q2NntvYur/096jrBr/xtUEF1s8tsSsYi
PRTpi6oodkXTIZ52ZeeipaQgfDhsKt4Uqt+6exkGda6Y+/KNFnGpNLr/+UaVB1NnW9yxyR+EzkbI
IaEr9x7ehq/mDzgI1cG4BnNh2ckDxRKmVeKL2a4DvDPsaoWq+xb4hHqhKX4uZcAUxhABaBE22UNf
93VbjmlRWDr7+h3cgZ8dT/5NE1FBzSTHGOqDi8TpIMA6OmRo5IG4tLX4tk9u0Zy4eH+fKeO+LGa5
l6KxHqKQvdS8Qwywa4SCkVBJrg40kFiRXDjhShf3+A9AHfBv1HEV3aIBW2zLKMVF1bo0WDxDt8AK
zRRnaUaKS6jLX9+O1rQzA5sFhVfRtfWCq3mJZ0+2suA+/ZbMnVDt8N6bu8TFLNylBFf5EZkls7zS
sYWi60yOCBLLKfU3EAbSNVPS030W7yH5KjDrxButuI2MDSTo8R3O2vSgliAsKEDhyz/QSxabrf4y
reQtUq/1T31732HRgoV3sTGYqNCULRmS2QbgMtFFo/rQKBsNjYr6OfwTiAhMOS38QlDXTzLNWwGR
ea9VnlOmOMb0Ug4PinY7pZZtAbrGPsCCt+a7+qUddmau/OUdLiKnX3Zp3GW8w34FmBk2RuSW4hUW
Khid2QB1i5sZcfwc/y5XAvB43W6fFDhpiPr0yfVsqAMV8MJFdK7QhIiuaKKOSjWE9MWul/okHLE+
a46QCrDEcUwRi3ovxJsYbdZ3eCynmcYceEz1Dc2mz/MDsceKgdcvvdr6SC7g/TVnby0m5lK1NS9p
r8lzLbmMqp8XuDgJSmBK0SiywDyyU9mVSdywAMye81Xx2G8Ym8LF7tazf0J1Mz0GXmvL0pWBpjcm
06EXuAqehm4zucklebOzaQWptQKPXsSm8ltG30SWGaWMYuTUpf5FtIfMWd4ptHdGD7wqfmi+O47w
Q1FmHmQ3C247IyLa3QOvwmgLi+fQ+vPvxOIMCYOy59OiFntMCkpJUgwW1Xg6g2Knb508eUxbcjku
5FXX3QgDhXmzn6IncFNWcgRhL7r6HmkdMexsITtqDhanzDkjVDGRKau71z66MH8/G2w/L3Ox7ZJp
kgc55Kv2K+bLGU4Kp2c4xMN9tqOn+AqrNqNbRZVZgw5NkdOhSJLG3UU3kzPynPP7IjcnTUZ+YTkK
FUe5Ekezb44B/TI0vVWc4TDZtcW3cqt6IU2t0715lBU7O8yDTf8KT3VmMLYa78Uefvstc/EWIH4H
Oy5/ww9CDV+ncpMpdgfo+CVyrYsQ7DMotK9rXrQ7JLPx1dO85tn+SGrvLDpV6Q1K3MlTC7FrwHyn
UZ+rYtXTPfd3pXUUpAcwGy7QCjciJMqrVL8C7oN5xJ9CM+yYjhJ4i+754j02XwvL02swcoBLApYd
YOXXawOvF7nP8npeKlq+8wiGaSuaDeYuSFwBSi8mCZHmddN1kBG50eISN5rhZd1KuSR3LH1HmVl4
UvxdyyKSnMp+EmGQzvlZYZIlQvwJcazxonBzwrZxnnvU7lDDg/NmEFnd0h+4+vfxlM5Fs89rWKRA
Y3OSRHFq532vcJ+vYm0zYhOx5idfDW4SuXJ9YE4XfzSH1er478efPXY07PDVJWghzbeoR60mjOIw
/XgFnZe2Hk07EPuUZahrNPsMdc/8NpiOA8jXK1zHJXS2xBSdBMG5lLCffxN/l7KUGKrksSr535yw
S6tT66mEREdV9iADPBSORrS9rpLGDTRMeIJiG15qGp49RQZsYqRRqQ2l5cn3JbFXs7Rsjh/2WiRY
IZwETBo0zCmLxwjDgRRdzowIGKprtV0b+b5EzKJLHqcOvQ74eI5/XXZbREetcF+pp3nmUsmPbfwz
TP8PMG42ryaBgEH3ngUvWq7h6BtKMsVcgx2ep2utvJuc7NpYST/9KwMc3KySlqlQdkmYYlt7tzDN
oeYJ4E3Nnj2A64GdOxe203xivp3uT4taBCItQeUyL1iU/6fB5paZNDVqF25a+eessY3IA1OFxCnn
CO8ieWLemJ2Dpw/qeviNYBCg55cq6/Nb/NOaFls8kU+ZaYkpiSqMX2RvUZOFnmQz4fMEbT30B5gX
YGDtjLPGHJ6KUG/+g2LnbNMJQAJ8D5rCJs3hr5FPDlKz6HzW0YADZOIre6WI2aQXtfgkwFaPECj5
DyZmZwvhz89dNjustGjqPCPClKXtg4a+ofl3rXrFWsMd8dUHxoXk4Y68DSrbyTNRx7Q8kdxvfXH6
Pb/q79vDZNOaEmKcy1mUMtGEmrKwOc52cc0aUd/bZJevaClVdKQBjdr9T5WqJb/Cc+CGtCSpH8yb
2XV32KjijxZrY8OTgILStnX/vXXPwF05TzpTA2QtZbbLop4praH021Mwrw0hRurrNWKppXkoJfR8
HqIErUocbnBYOmj6zkBDLIWVSqjC7s2QHU3bISAN1S2L7Aqxno5LzRusm9ZwNW2fgBahsGbyJb6B
rkczJS/eU4b+4g2eYxxDCiXrKJe/1OSoSe8xsBKUNibRi+o98sqSsFViGDLY+Rm21dyUE7qV6vUQ
32COc/EjnbmhPyIgWRA0GWv5Iio5qvSmAwk5N05MYETITurrpnos+tdI3qMJnTHDmwcoWbfXsP21
EKv3RB8rif4haC/UI+fgGl+Ws8hfjYIikS1TH7t6FaCnuppn4EO8VvJN6ZHDtLRqGQAaW+0Sp/Cj
wF9sVzzIRFWB2Yal3gdc81NjC13+rCjFGlkLJ0qPcnRTuljnKKvAfNaHn36wUkpXA7XqpSsNPr8C
OX1jukwRVq2yZhZStFurXo1eId+awa0vQgTPs70Ifv4WYvu/9++5Y84AHnEqWcQp/dtNXk+wEGXq
12MeeD1ka9Alc8jFz9RyDdj83jwn/D06DL0wySatYh6O2d2l+vFcmPu8juU1Hih5mbWjXh+L1G0t
+2O04RR/ovWciBJpQPVd7nCfK72+PHVxeiu6CSWoXjr61k1FmyHfgk1F13l8Ah6uuuZs5PuhqsnJ
PDm1cG1J26jbmamD2IlrbaPmQm1/ft/+/R4fOLVPmyfqDalGWq0msQs2PRp5bFu8JTjD9B0DBy/B
edyvDPbp9//fTlii1bsylY1I1kCrc2qfxvQ+gWMZ3oglGin/TcpVRHxxXI0u42gHArkdTl6+v74c
8SXxTI7NhzHJUkgwGTst0hQE70+RHI/1sWE3IlfT3kvJlYAsA9RgLuPQ8Q/JtXny3TRy084DmGhN
+6w8ecMAUybMgNBd42FDL1xFHq7Z5sJBBKgu3NZQCtGwKEMvq8CX5jdZ/Fy8h1zthi3fCUd5wuDd
w7hik92VILuS9YCyV72uswP2ZZJSowS9wi5VCFYoYlTGlgCWtOi3gZ8DkLBr0WmwLA9FK3Sb5Pyx
jB5I+3wfhvmszJejggni4eSF9Z863VKnNMz/ucPbFSbtwFlFPUA9Ior7ddAcJgHL4QGRmrpxJ+FH
d3pOpc3UbkzVUcbtoK8lGgLSz8qkA7tvH5mGaK8qQmUSPT0QGRhagKdVLrlHfaDNvgU4HSP0OeOd
G3lfU5IsbWNZylRw3YqIftsTfLXZxKqInGiTMa9ODkaxE7fVL+NkD7fhk3FnrRuU7H7H192K18Ld
9wT/vFshgwRhcouiyTWDho3+aF6ySvneK7ZE+lJAlGk6mkxIFmlc2/cx+vFGReGYQeOXEdnHNvRo
3nIJFz+Uh/JlFuKXemBstQnUc+3THItuDWzqgNhY+dpAW/50N9+2qYCRsytdtHX/lv1+XeIy9BnN
pHVWyRLNnrFSvS1XBQhGGPDU1vQKtt1DhgLbqr704A8TxS/fcfHgRfQTmL+EVa7wYBw3wvHYRCrt
4UOY9PZYDgDAyK3o8Wd7ekB8tplBnWRoxJh2pK8QmEDpM243aKM4VrSKXXlcWyJHESEHMGSeCSbg
Lk2f29yDQOsKjJiUq0g4mPJ7m78PgG4y8TYyf6aZ6nQAeJoXPCcnV/lBh94t1QuJ2nfQ2eLHLhKC
KU+HHKvv6qgfovt+nttu/Qd+wBNdY8WbEKH1/h1QqaaWeev8SAneAxuPf1gGMUSxBXWox+pIRzgt
4LRfo/lIIYFBUpXuROE5ytSNgo5E0dvmlNnoT/nv0f1LKLvquwGJVfNXMwu+c2rNa82NLh3QqZKu
tKuqd7G+y2FXQh3DsHpYkVVuVegTEKM6p5Bd/wWMEeoJAdTH6WhJ69FwC9mujMwNoAeARD8ApsAN
HHmiaQuId6J7gohJu5tC9wfaL5O5kUwnqV3gnFK0LbptXzwX4j7GnRktOanY1SkBilZ55+qr/K29
Cye3lbdddoV0mejf6TmnJnwjWWhRrgv8fe/PVtLFc4XF9oNxoSPyfZw4v2z+Aw3HMOBFLw56Wih1
OTSgAsxHC/KGutIUp5wtYFfdOoffoW7yY4K/Boq/7DxEA0zHSDcqxebkygDMtsk7gmCXOGDfadNf
l/VxBj/d5+M0ESwHoTpK9cuobyqfwlZdje4JErKLz3yIVozg9rTDx12NXmFgcxlkbnyfM16XNnID
AnsXgpyfVbP1+39v0e9N8cXqFhEglgEVKPSyjhbsLprvzZZuvSPcKy57sVyFpq2K+8T0uPl77LNs
aw03TUJFyHDzewx4ZnRHK2wC6JKXYB7fJwqLtS0OrNX0JcLVoC0Krmvk4oytiO2N4IlFaEuItvg3
cUQtfKygVNEDzLe5sqG/iqUX/ejoSpXcAQO/kev81e9epu6lB5xsM6O8VPpI8333LY7+3XrL+jRp
NKOdJL4xopb+TpwhASSxz62dDPskddRfMy8fUS/D3/z7+31vRX68IwuDCl2TYJwv0qSyqIuTbyYz
Te9e6vedV4KHiXZNfB3WaxFSwa/+XXs3ntrIqUVMYi923z6O1fff/ncFi9ZNfRqzvBHhOEY+iuog
Kvtf04nAEhzaUbJ1/zggTBTIr0r65vPhThEs/Y6Ygitn9tZzQE1jX8ER6UFrroXpqAg3Ewyf4E5s
f/k4l6nVewBfHuGO9jB2O6nditqrpG0CfSUw0jUcP/Gqx+BunCUjK8jcFZzB/CAFb2Xx0lp3xQGd
qGbcgbU8xj8bdB7v6Eq28g2ZrMW/a6IbNfsCoPPsSm+jU+HJTLqG3PYT5odO8IAgFoogyH7Kw7Pm
P3NTYjP4g7PihHcamvIwtx4CzNfi524deKfk7pfxNg+y9H3oVSQTY/Q7TFqbbCkXX8buRn8G9Ca6
9dpwKw8F1jBxffnxVF5p4gvuQ3n+cype4jv1uhMQnGTsrkK9aGAqF65F3nuCI9OhOwljpzZdHGns
Qr9HGsg8rSwDZVMCyptP2hiVN7NCMIqqCEjy74a7y0iF70XbvP0UC7VCzVAU8BJfE8G0VsemlKh0
5UPrlpmTmO50mP0WtFlZCOtz9LAva199awctnjrnU59Cat4KYlnHPLX89WE+bCCoOws/v48qGMkD
uVz9gZoIQVBuT/veRtO28Q/WzgruIsxqq/HIMA347bhBP66WXv4D3Ny3Ee1ijYsUOQ+DwEhOrHEe
VdD+Wc9l9bjxE7fasW+BLHmq3eIJjSaBwxUF3cZj3ExFsuNv7I0LgWIOBN+O6acvtejmNTCKGnX+
UsxPruCtldGPprqFNjDXl6jm7BB20xDda7aNef9h6fPvBXyfjy1eyCJSNYKiysnEAtT1KOwgFYn0
uea5QYJ6pLmpso323Jt3UnebSj8LDCMGdvapX4vjugbnVjtjhCevZzk1zFUTXQyvmUUBDyH3kpw8
GP1WTO9EdStI+9m7MfRvZd+NaPBcepPznv7Xm1wEvD7RfF2A6subRAwBNw4XHXxHO+QVh372gLoY
Y7/VwvOrowE82xiQXC9R0pEmVomeAzuDRm7cqAjy6Gv6wI8kLTniAS4UXseqHIT0kcIhc7f//em+
N0nm54MBVbDrFb9jYHVhaDMLjC/04iH3gJC36QqGXHlaNaPbwFSDPBv3uDoMXLlQt33PELy4vO2A
WuQ2wviSl/cP/17U9ybbYlGLz1A2dRU2/JW+K6lKoe4MYUe3zccOrL2ixpsnCJANLDzT2r2A00s2
YEkDznDcxyLdWTr5whsJqxMgLp1JdjneqfoB808/hleGmg9GjhenmGcj16c3uchRRfRrZA3bNg6B
/M4FN00OBsja75MbxGCLQ70G27IOdmBS5rYXpMxxheukhBV8DBr6AUtRPOBpHELUG9G5AviKJ5Jy
6YOfDV7/u0zjo675FGC7UQ3zUGWZH5YhibhNdCLDiiKEmXaEONe1YH/AJsDDUOh1zQYlPCHeNDhW
o3nuIN6eUJj8B/Szs4fv08oW+Wo7nvyhj/nqdFyMTYshubA7ubXiZvBzgqsTzZNYX2fr2Aeddz/q
+zbz8vKp2hYw4U2qUkyNU+fi9P98lv9pXYtcNRtjLC3m6IYeM9hEgGbwuM1H0T+CEg4dA6+MGSbd
1ysjOFTW1op3dfdIKor7tJOG27xilGz7Fx231DOfki0FetdCEIUUdXEP6YNZC13PC5sFU11NeUpp
ppHOpKtAXkeMIUF3MrS1vEBYGeKhqreYCnS16/86NStQgNmfLKIJth1ydAvcstlMzYqqhdr/GflN
DDvKhzq4U5FbARSpJ1czG6khi1m3+q3quxZ63hfK6o8lLwLwl5+0uMqUOUbqzKaOGWfHsht9r3Vr
mXxTh+2zg3AwuqnFSw+1Teq7NYrk3VrX7jOCFCJvvspgeI2ocO0Mc///0vWgfr8evqxucc/5edBP
VjO/8JW6CyA8P803LM6IODVBb7EzN1r1l2RlvnfxZy2hGaLNfIyhw1JrMxW1UKxlnppLc3+0rIFH
EJlBwkCkSbz4GDxaDmoBY+ZV4PqQiUQ3xYlnxKZ8McqdyTW+LGZxGFAh7rtJYzHzJAjuGNAvCcxu
4HJ1cC7ME2ZzCL0I+o6OUbpvJyeB6jZAmV9NJr13t13n8qqRZtGUxxTTgdd/3x3fR7uLt7VMW+PC
702RBWKEMGpefUuuEUZuYyvP4Wot/6b7lmy4yeinoC0PPhqB1Ly/sI+/d1EXq5h30qcoC2YgkCHY
1SQShvGzbe5oUOOLg4NBuPNj5g2li5qVLpZ2jKOOugUDFq6mnKv+iGr+kKx03AX8GUEveIEMzORK
XcX8m7MH8R0C9TI0x2QbKC26jghSe+JwoeVyLv1X6GuBdjJnDaslK2FS+6yuk/a/PzRsSuIevctH
VKnhU251jHsZwF5y8DkXaz8/9QOP8em9TcbJyqOAp1rtBwyIKVXRPuKGbKUrq1vXDzQxnfCIw9Yb
KAEF7rqg7xX8TnSA7WgRrdpw16qu3F4CtJ+NtX9fx0cr+tPC1FgP1FLlg6b0lKX6zjDui+5erQEe
HzTUIhC7cbSfWJZ6Cfpu8mudHBmHStcNyg8YFKwN9LwQR3q6RF0/lyt9eWOLA2mGViJJIW9MsysT
mTRt2vcJDZJDFx1yWAEnu+gPKmZBIuPi3vHbymZMwVxauw83mPjE1yfNJe0IuaWa2RgyNK+0QnTD
yZGG7cQEhD++FEa+y8PO5+PT61ycUrNSsyIReJ0t4opo9O4r+RAGe9VL7kI34nggR3+lAFfHRIxo
PlaP9bS72Ns5c91IyA0w4rdQ3RQZbX89pifu9V496eJRnA6tdTDUX1L50LY7EX4pdUu5b9tt6/+K
h+skwzysIj2i7BCmpyGObDmebOH0pweJqD0E8UH9IedHYHaVjLnVyqjdqnL4q6zcNeD3S4pTSf+F
/htyEWl8PwlHBukn6VoOt313rM3dSfoVUFnz/1tkDWc9qBwq0jORoM1sscIIZVP4P2bB4JSG/YTY
txZBfoUm4O9kbh9cgirhzWiu6AyHaBhrHpBo4UQK8lzSm01GuG0Hobyqzas+dgfUVkBzJthyOK3+
PHX7SFiPmCBA1awPULwQHkaPK51gaczDrR40XGGnYGlPxPN1Naz7dJ8bNCveRnNf589C+pwrOxm8
WLgWkx8ZNBRdeISwVVcrK9iizFVkL119rJVjpO+UpnSAb+BWmY87JUJC/fnfF8H3YaslmYaBmgu+
RIh/LNtndVwpuTCp+bGdk6KW70UDHq318vf0mHFjJtsMjlF/la0uOnh9DxZfH72oX7phkqfkpOT0
x2B5yN29EHoajQgaOKBV7GgrBmtLucPnjT4/I8sLt8/Zn26iygSDDhPRb8TONg2sqp6s/Khi0QLZ
ttnIjrWaE1XJsOsJ+oeJchxtQweHrGbz7xd/pqSU0Mr6+/RFDqenmSyeJiM/BlguBHdy80uqbjRt
K0UrOV2fkhvACPZAa9wT1rHhjAyUGMKF2Yb9bmbO+MbaLmRu36lUbAZ8QSxJkhTMqpZTTT1qLRxl
augGGvD0GlrA6bpi8yEkaKw00YY8Aw0458+sVd++Y6HdRLcdMmc0FnMB7oDu6M1Nir2j3zpxe1vN
5ebpHYt4FFiSNRwPy51QTswxVFYTvDHa20l4UXpjldC2/vcLVr+nofOPYW8rIv/9xgtTFbh7ulXk
R3EtvSSb016E0vxcQ5Zk3KVLxyB6iqJfun8vywOD28RWXWs9h1GzQGDUUSpbyV2LKhgwqziH99Pr
qU5d8c5Ex82O2/UwHdRsk/ysRHYHxLvBDcU9fn+CLaz+/VuM+Xr6mvB//S2L60sTe6tVtDwnUZJW
yJqs6og2RHqQ5B/mtmXKj/Ft7eNkJnuJGrtKuUOn9iCEr77wZyQdMgUNvwgS7/9RJNHjm8i0Dea/
9E1eVcQdTtUa3vHpcToWoHYfq5uudPEHQjEkvZMewa+Xd/kbo4S807AuYr6w0dob4feAosZ9/dK8
WzdiskHNaJ3kJz73exjsNHR35P7Pxgo2IeIbjHUixRUeLuHPzow15Vljjb4M7SHqu0W9MUhpWKhp
Xhx9oHH0o0j8yfpzCPSrAclBjrX/H/imnbmceSycfVlFMUn6VnDEtH4npWgKekICSZZ4rTpZtMnV
jS5ssAzBhVDYadMNyHvFo+2PB8d4VRY/cBD69+b4LqoG0oy2lDhbm3I7Lwna7dANUlLV1TFSVzll
qIEKCmr4UBbQgkbtDnSF4kxP8YuIK4cKLcH2S9uWb0/XQboSaBP8sg4yncTa7XdF7jA9Mit3kuyw
W0lgKMhlIdqC+hB+0EFYiUxQI3f4zZ04FVuh907xUx2vcxWp0PW/f9mZKkWWZpq3JOkobWjionRP
szKIgWbxy97lHT5AB0puEjPluos9+Xc6uxI5TJE3w/NpcOScl+9OF9Zw9jN/XsMiTpti0VmZllXH
QLgqlT+5sYHppNKqCu5MV/Gvhv55Eu4scd178FIYUa5jBAfNp//Tq0CHQIGHriI8ssjBUqNQhiQG
xCEM0BJue8zSIK9S8byrHgZVGRUAnjKrZCAcy+i6V9XdST6IGxE12ktDtw8+ztd4NH+Yv6tZFG41
OWc3lmF1rCMcwlaZhfj1rqCF3yHuPzKTcSt970OARynXNOj+B9mmWxvmiixqbgHhF8GcCzEOkY84
veTiGvU4ggX2NLdpl9noImgoghKMK/lnQhlc1euMscHFScoZcAy/BB49u4sWEQaNX9+rlkjTqLVG
eYye0of09hTcTjRSyXamvSgdzNQ2sHAuHrt4XQGMmXUGrHWEj00KfsoRDsA3r0zlp1Ggv07djr8c
M0cnev7319e/N/2+rnKRKplWqkNH0cpj/iJqtjA8i6dNIR6mzEvwaDedtretF8XVnpvOLXSYSrZg
zdQardhIiENo2x4yOp35lwJTgT2dr7fsEMHRjmQbEdnB/2EV1yZ2JOkKkY1oa51sCEIv3VWur6Lf
COcqqe2Fe3VPVn/bx7dCvFfTg8kxdDL0IIR989P6Hf28VOd+JJ/fttmnj7NoFlddfkqMnI/DtUd6
/WOWnGeeKMUWXqcuA3A2jUTjwuDU4VYkt+GFJOJ8BPq7gg+p808FbV4qYayfWMEAZg35C5RZcEGc
G9WrqvdmvNt4g6Qu5i1UYJF+I8E0dLD0vFiEzV/4H69iyZDD7X32+rbKIwZ4gLlhdPHM0JXcGdT7
oc2SigdR34zv+mpE+eciQ+HjGv2+AizZaC4y7F4GY3VQ4kloh/KITbvVIlazw5QmDgE6P/gyxRs4
7/ZnquECFayj+pcaHozMkWSc99Yx9H8gg80ehEcPuK8jBlAfQlV2khOc7VV9bYxYANLVsfEMGkB6
B+KtLKjOVG/jFFqNbKO6p4WH1tgPV5KXUuVKN9qvAHsLPEZRqzrq91EI9bO9rmN3uv/3+TsDEpER
PxFFXrIOwXPJvQpDtCLHTi6PqrovBrfctpHb9usGty31R9leEyaY/VvOoF7X05MiTnYTPZnGDXEs
l19PnupvdeOQYJjlDwPZAa42sZdc2Kxnj4sG+5R2FBn8N6BfKgqZVZ+68li8A5jEmMVOofqhsI/8
f6zv6WXP4zmMbonBuGlfknw6U1DNb+l/n79E8WV9nba+Ws/HdaKo2ZzGW2KnM71CnLcecfyZZ/4D
Tr499PkLtcuZThwPh49piUwJ0etY5ApaNJNvm6SknroOhNsAEXkv8MytxeMy29BJ7oEAsEkvlZHf
J1rzg7Ej1E2aNei5fb1BarMLw0qb2Bt3/l113WBHATnDqffiNtqq8FNmQ9B0N2yaTXDhXjhTRKJI
JIGyJ0MBh7qs3vsS+mKYDJSw6wRLeQcoVV0/V/ptMN6Z8a2UPBTFfdQfkMolc3MrnJwQFIpepfhJ
Pf2aD0wr7rvwQrlyBg3EslCExiuEz/HN9yrXulPB8GxOjfV3udrDBJN/cDpQIUAdhz04nQheO0Xg
ErtwCM6mJijjzIxYeDIA+r9+jqErjVYx2/xY+F5Cq6/xmmST3UsPcGQa4Y8Zr8XqUfNfczil/Y0e
7qYAfTKnVDzhJ1y1R6yxZCyzmS5+EBhDCdDfO051k29HL+ZP8+T2pgdKQeg3Y/k4yY9lsEnyTTFe
Os5n7x4EAmWFInb2OVncfqkmxl2UDygGO6KDhUNlYVt9EJMW1MQhm14ATAD2gEiOo1K9PhXk9f6+
lvcoTWIDeCECnslAcDkntKDcTy6+PF650tPrxpfzGG7BwiNf7weHMfJyhmj7JNp36C7ODO0bv12j
ulo/zWJMuWNIK9laVRN4etA+2wtrkr/fiTQk0QRSMc0x8Xf++qlFuRAsJWJN5QgM9JelvvfqVZPv
TqerGYq7A4xtkhfguoyUOjiYfF9s9WwF0Aj70lw9+o56CWx9rlz4vCZtBsR+ShhORm11ec6aYnwx
X3R0c4uKPuO94J2mTTTuSabk/HW2Uo5sC9T3tBv6dwFUuN1fQi2cOwpf1rLo28rGmMf9PCZQ11Ox
H+g8BvtE2Y0wMyE5yoPD1gf/peHreJu72bqGvgxQh5nsLEE9+0jvOx/UmN3it+LCvcPvEKqOww40
ayfEZy2+Li2P+1mDgfd0WbPy3I325RfMO+DT2+yrVhGjmF/QePW4n7yBkQZ+HwEiiTGyq/dcZOWT
UfyhY6NytT5dTLvE710kWebaV3TdRNpBMxf1gVwoUmj25YdiuSpBe+FJs2SnCLXdeMGiL+Gfh8eq
vMVqg7p7IjQo7TpVPRyKaRLV0Imk53HY6fX+NL1Y6KFO67J5AyIeB8dAvC+ddCM9nQ4lYk2KfVrh
jFDVzgxt6X9Ke9GTdyO1xtXInPkavKxvvDRcpJRNydYU39JXhmYUe4mrmCvj2riGS+f/phuUIg2H
enw1Qcc2vSleq69SuMpP9xBKTqUnNjc5TU7/g6Vh2SpDZLJ82hTQfkgTcq9Ch7lKrqLo3tRB6WJG
UMVwX3y4oBg6Jo+Y/IUdEXQ3/EZ2TyhXwc0lPPP5s0S+peq6AQVmObkvofJhI2QCHkfEtt70AOgh
IdBfY6I6cYmUj7r/R9e9WXtu/KF2u6Z9aA0H5QB09C7cK/+PxejojwFE+m522Wq9ktUNKM9swnKW
UchNHt4j3Wn+Af5k7FJ91xVXRnObt1fyymBOAyUVBakBl8QLS/muQIx+jKj/Xcqi+haK+JQkMpBX
PGrFd1NdnaptjaPwbAwGOQ2ODlOYxEuxFHfRiYoFL1V2RbjuftNVdotLY6oz8yGZ1GOWSaU7AUBr
kQHlhRRlg1jOImmNz7zmIdXuuxJVFrwfrYegxNwaJt82dvXByYJdVW9azAHL25M3SjehvMlNBlu9
m75dOr5nQAGIidBjZ7ox95CW2mB6QHPsVNE1OUlPZWsRehu7LW/QYa3mIYOtHw0McorrMJPWrWaL
W92utl3rdNrW5zp1/n1hnemvsxwDfD6JiYWY5CKYtHkZ5EjKzQlyk8G5aQdgGUfh2beu1PpaDo7Z
TD7HzwDKfvXLB6yMmd7gRsrViQuVUJyvaTfTFumcyt/Hfs5kqrLb4h4ZsFg7pszpMRVaK1T6QGq9
PL/wA85l+F9+wKIPQaoyFr7JD0iefIw4XUW/MZ6h7jqGCJhTY/QWXBfAO7LwVbvkdHUGDT+/PQ14
hwbSll7v18ug06wMWIlfzvQVxts4p0queoe90W2L3MVR/kNzE5/f22ANbmeyAWTl5L5zipQC3UGJ
enbP9r2ednh+ofr4rhPIkVRJOjHBnYdoS+2fkyZP6djTJ6gQSZXsqbkagIA3CZCT8cbQET4oD9SO
Ps6nKsE7Hnd76q/0KvqR4MqaUSSj/RT+ykVaim4mr3SCXLARicVqTOfrsS021nhV+di5Yhf0X5yd
2W7b2pZFv4gA++ZVJEW1li25zQvhOA47se/59TWYAuo6sioqFC5wcQ4SHG1Rm7tZa84xORCuc7gJ
v9u3YqVmO8wo/dLYhNsq2g/wyC1yUml+puMLQCGQdiPeW8Opqwd01KRUd8rjuI4OUkweih39DG9q
ca5ciQijI1geuDV2/W+qCFkslURUi5NAwUjaiQ/i0dhBftj4m8hYyk/9vn0yCH9bTj9VWFI77kkf
3E4nftV0gwwAxOG+poiyv3mRv7adfxnZpXLi3EfGpMaMjOkDrjwYXYttt7X13/5vA3sOIPclgORq
pe2VFJohwkhb+K3xG20imj6bzLsFtrzi2oHkxp31TwXnu3Ap7npFaoquoMmvmZ6YclRetm5U3iu4
jWsnxEGNoZCMmNhGdp9vp+5dhnZfY53hPp8pxHbdagRePXd9HdPFuass1TL2DcaEfqlnY7FILIuX
GTnObhm7pFzkd3WyC+CJGKoTduv8FqtKn8vqF9Wmv57KxZ4iGVIXlDK1DGFleqqtrfLJjnIwl0+U
MGXNKcH6Bb+b7rlugfAnitOxz1bpQ0NKlAhwZAaSKtkdBsK++hE1hIQGzWZIXho3Bp5xRjwdnO1R
3nGzKxX+zgNXPshXOosspyJaefpyZkrEdrgzj1Hq5hStq9Kp6nLhJ0Ruks0xEbttPCuwpOv4kWZ9
Fv4SusdG+BRiPF4svnFE6JrxcHO/nZ/+5bMhc5ssBMzBFil6fy+E6Zm7Hvfc+dcRiAhWChvKUrHW
7VFzivHZz2hhF9YbdvriUdt0Ayim3Vl3fP8Jk5DT3trWru4KOsJdUSaUQmdUf4+niMWk7sW8OA2g
mmucsBGZXUT8ehE91D3sBv8Os0h/VMBJft6aq38q9N+expdPv2jQKOdzHEtxyrZgIOJwyuFJNTBq
nYm6ygo6JO9GtBvjNZAieH/dNiqOVMQMknm8WCF5xKEyplebrL6LYryZG7Pf6grqDyc1PDrhJmru
KSWWhGJzY/uz9/+mOGm+h/3rG1wcC8JIUPrMiucVIC9+Fah61+EHHmJPGqjv22oANYIzrjYcKJsC
hsM2jOx0MXPiFDABPjrjiF2XwunIKuHmNwhjf05JF+ObwbsWtGVOUt8yjrTQn6NINKpMwNCt9yR8
MIat3P00tIPar6TUJiEcC9LwsKy1u4KdSvNy7WUCCWtxNKVEejDCpSktc8OFADKNu6Bb1TKtqrWS
IYUhR3ohxk5AtLTmpUjWH+PSkxXXqJZQi6qUkIa7St8G0VEtZ3BkVr6cjQfmVqehRTpAOELC+Wou
B/SltD1MVxYwNAm6I6ijPWAGSKttErN60zfUfmT+M9Wn3Fo244PFwbPe17/GjNQMyPN+w6IhfFrB
zVnKAf37j2wZIKQxqdFt+gZ619va0H1xQI5Q0GK16xRgMhw+xfTa0SUeR0iRne0ZcYVqXFjOKjXT
o9RuBI4WPZnJyYxX5+Bdrne+6FkDAUUraLCC4akScUvdC3JJi2XPwPC/oElJ+9fij3UWLlzMDpQu
HylRfUygxFT5o8S8V10UP+179pY8qP2iIv1RXBCxNd0lZHL5S5mDBqkQ0bbHo44EFXQhRR0SjTI7
m4HP6LgXaj7/v8y655yDtwxQoLpIi6VBYVFKHkzSBzsu6qv8Q2w5tZzg65N6Z3mcyDon6Zcl8IJh
QxJ96s+l2Vlp0BzzyMmFp2my1VeVE620yCunSF4kbe5NSViDYP7Q91LsKcRz4hMh0C85MB2wgtmI
94ZqSX9hOGa41WnSWAvzEK3T12kDq4DXB9cNiGxkrTiBp83wHFV73USGrtYcDDl8kYg2M7Py9GgS
Yf9av3WjE4uLEaIrRXtlrUUHvnSsrtJwUyZbbdxJA7Qd9GLpQzTYnL8I/HrCacmt7Jhai3w3czvk
1fmJSM0VSvhjcSfv/BcpcWURiRrg0wX/yZfgFeqz9h7ruL+Jc8SPnDib+l57Us73Vr9XgfvlTklI
Cfg8Wm4+dglwHXtVcovmMOYIMzRiTm6JlK4c5ECbIQayQA7Npea/V/aUQ0Aux92sO2GS/jJzu/40
zvtkX7w0oKnx5yJ0ZSXiUIsGxtwTDeKkJ+UT9/GddN+TVuUZb7f2vyuWT/LHvozq4nQyJV14DmtG
1dt4rDf687gfRy//Yb6hk+odzMxYbmRkfo6M6f7x35e4a3KTvz794mSS+WGkD3GdnXhRMRHItmrP
VgJeSHdczrSKboFkULtVzbt2efzrcy9u/X45GonZttnJOHEWaigvLkJuqhBIomXzE9WGMi2abBU9
sQ0uu5mjCJuk8ax1u2kSKPRnW/b4fZYlU9cWlv6R3D9CL3K7BUlHf+BWmeLaseCvAV8cCwhPn/AA
MuDkeWZ2WcT4LoyjuPapMtn+x5wMFNM7pXD8fuMnmv/LlxvW1wlycSTIjD6pKo1PDp7j++5AqdD/
RdIYu034TNLsCv7AxnjTlR83PvfKofWvb3yxkbelYiWZyeciEjvTJUQKTm+2o0Dk25qrHjTvv4lc
UnvjRSWJ4MZXvriZG61iBIlI28OaZ4f5owkwotnytJArWwJPTZBOvOM8uylXMmSlaBGtyKdxuDGv
w3dxTQi3sm9fMTNRJQx/NoWdtct2aT20qms8KXfzqy4ucGrupI2xkQ/KEUQwHC9WO5b2c+/UhC4Z
bitw8BVAFS9GYS2/mZqN6E4OVvp9QXceReW8GNKroEWLyCPY9Mg8gSnQntxb5o6++ZQTlOUQ2qWZ
h+zVaOem2Ul7Cx8sR/TOj+BnXQEm0CL7sB7PT+rRP7sgiKdflDi3tzp71+pslPuAvFCt0dEGX5yz
9T7Sz9Ush+yWBA8/SwsNIknxNIUE7S4s1WvJbPxtoHizTeRAjiZ4XA1APETZ2sIFdaPsd4UIRCAK
8QfodDW4Whwl/l6Ns8mQBFVPCcUc703DnrVu/Un0703ttTO9yt/Q90x0cUHsaSvu/WnF2mjLRImc
tATDyVzV5+pmp7wCJExps8GuUZfV6MqvPjfJZ+FJ/dURNxuwlmxgXsA4Yk1Jdi03MKwrNlJ9+j4H
/YDVc9v8JHTYNV/HDwTeqoN5pVfvq9xplVNIGErcARrof1PTmqylOXoGpceNFcMGpSLjmdt+HXPD
Ku4MfZvdtY9KQoplS6P6rm7dBmbOrngvd7MhGCW5ui2mh4R9ku5md0gKx0esqKykaAvmRwg+UvE9
H+nAHW+8zlfuWX8974tlJIhwg8o+z5tj5JIqeAX8hXG60U7wguj/An26uoB8+YUvFpDJFMNImz+R
QmnmleKqNueYqZrkbho2vNJziHhLuc10LNOlmnWjwKdcG4Alqir3yrmdfckmF7QQa4lopVS5D0hM
1Qcd2SbRxY6KxoZj4eiO7x0S/Q+6qyP/4ioOrhM7rJZnuLimN5wX7SNdCHt8lShXyB+56mop7DJ6
7+6tq585L2qX6/zX0V4cBKyzKoeJCl+eOk7+2zKRixMCANt6IVEd3BWv/mfmb6b+NE3DYsgfOTmb
I7nhttASzvlgdFt53KfRC19OPXtozLjI9/5WavYjSvhUA+mxo5MDQnhhWPsoXgdt4o4EBhi8gPGq
9+80JGAAV+1zSZ2fP4ZR5TWcT9ElCS9n4i6BFGBFSJNdlt8rFUkgSxAGVC4fZeU4BPtdqL6G0aMh
vpv0LtKt1HOJyTZ1vdGTZVS9dtmv2kgWMlgJ3yLwayNlv/xwJyDcsryOC2CpLrs/0djmTU7qtS3F
EvEG0GBF4nC5/FlVkYaxaKQnIzgq2aFoNs7YHPvkJbbWklP+6LaKB748Pq9M5ZeV31fj4kyVcXiZ
F/nbRamry/GX8RgXrdVkgs3G9QWq9uzhwY0r28kKYr5g58XyTCuQ1GI3MleWtOmd8t5/EdbNmxgu
8aRk/Y3FWLt2xCDDXtEJgJS/B5t3qjWBRm3TE3q8fu5LmqaNEG/WYgq23nXLYvwpp+9Zv8uBkPn9
69DcdeGyYrFrqQTfa8NO0B9q3mgdDiORCHBlrayFH+2oGHZBXUaOaGYLuf2EPhVl25TlfGCzW9fR
Aft7aGd7VlOOm6qn4/1CbkLCo+WU0mboXFO/bQP6w9379rZ9+coXB9BzLI7KaPKVLfVnuGsw2re0
HgvjyUoP5/JVbt7F5qnTd8iQm/OxUo6ZdEoKJi+szU6Nuexg2xE35/pQt7+U6D4eINOMdxnzW6hW
tfAic6TNy5F2MwL98leCN3ckD4+6rPZLhxjSHi31Uyw+DQiFQ/FWi4ew30iyE21nb7F4wuys1qta
2Rnl85ksYi1kH5IfBELTNFfvbOt3lP44TwfalwHtTeJeQuXNVEDVIF4Fw/KR5R5xMBq9zuA49T+M
6SmSnkfDs6pjGj1J4z5iNavfc+VDN/EU6utaOikF4avDMa03rbIQFTcdud3SI4zTtSGvCgzNhYdr
UY/upCPMpRKdNLoNyL2eOJEV4ijylpCJ7Onfe9eVnpyCBozOtWbg6Ph2dmnDQRLLc5VyczuXj6Kw
Q/2vLLG69b/P465p70vrOZCW3NJjqCoF+vUVBCyo5t1S55jmPzfNwRx+6RRAb7YHvhfh/xrb5Yuc
jm3aJHmZsstJy061ddQDj2XvUl/wgcSe91XyKKZHObxr3A7hN5fera5CncRPbVfxvUHUaaXZWrv+
90Mzvr/UcxGTSDG44iZC+ovtdxglfGOp2J4scw9JoTN/pmCNZdrivaouXqv+xfSCbesNP3sQUQvx
aYCZZpfGnU5cehZgw3gdnLhdcFCIH4PV2aHJQZ1KfEe9qhDOQsmCYjpRGysNeW5zAJWjhY9+9KzH
XtzddSsKBimxHHhNis+w/uCMFinPirSx6l3Sv7RMutRwG1jDYKiXlvKiAZ7vx11FAky5amfJPs2f
57Z/DdptLqoQQ7bE5fz7KV1xn/4p9c5JvEjOvrmEYoOwhirU21NDBTKjabIJxh+N6aX9EwAtlkIa
FgPlNOomCkqqR8JYa0LSIo96S7g/l7+jdpXMnppwYyb7fw/uSpv+78FdnNnQyE9iVSrtaaQAfJZ3
kvobNnPpmt3aqLe6uOQaIhI6Y6AgqRccFAZ7VNzKS8y3NH7492D+dJP+XjH/HszFfKLbm7dDqbWn
Kdrp5ZKyHs36DBLk5GY1LRzislmmzpj1l223QtJszTarjSbhctxItk4OwkwcJx6nFw6Mm0yX1fm2
w/OKjPDvcV5cHrNAC5Si4qEF9bFMP4PMpYcpCztKtkeYnbyZbtjeR50L7E4Nnnv1iJ4AE4jgDJ0z
Vh6UphuTTLmyRsz9hP+ZZBd3r7Y5jwHhpkwyZ37b5YU6wTLYDMMLVU6tdP4kcjDhD2JmD7NJcgut
tx2W8DYpVk5UIm2iCeHccT0lPlPiwMCAOw9PEgOO5eUE1e2W+PD6q6HMecw0JHQSLP++oUXmpBSK
ZLWnLnsT6lXa7M4jWW0elpFGuqvKlfGTLTNeWnZtbQY4qRj+0cXGkV0KG4iFQAKlY0cGb7SMsLvf
eKjfE02IWxT/Mzzt4gQlBGafq63RnpA7xHPgevs+LcGWwnPP1tBlVTssV6SkmRQs3Gn4OdVHiEgS
QInKhcRXaMuR6ai/4NFunP68Dwr332/M9df3ywgvCo69n+R6rbK2TP22pK+VUGUDFRjW+4EUGJcG
QVxv8+FOYlntlxWiJh2+Vo0DrupvPK0rnvG/n9bF7ULUi2KIFbM9SbK8kGvu/pCanhW8IcG9Sh0Z
c3NGjUJ6Cv2tWrncdCYkYI0THj4GG5tUxSKtOGr1gC34yD7STw723tLwyklfgDuZ+gfYNf9+gFcU
L38PWvl7BoZmn8qSwE9cuz3FcHzWBn3bBzoCuJzBlKbsscEKr+bg+t3JD486OhgvLHaB9fD/EGjO
gzFFlZwFA/XNxfoXmFkyiKHQstGPZBtLjwXXVwA6xdvZ8dcjDYra2EnWvfU0c/yT+jEJ7gK8HKZ6
mNjfb2zvVzrtfw/nYpnDEBoK1uiTTLEOpRmDzK/BJkEHAM22HJNi34/3kIbkxtPHJeC9ei3Ldrhh
ncC7R5ZcKd30+F9fe1kpJIvmGl20ix9MrAaxyRWekZjdi5wbMTPo9bI1bb3HyJgpC+jooZPGniA9
DTS0zQM5dQHM2fKoARlyCpVVbnWr2HRzWBeH/T4KgqyVwu4kiE5SHxtWC8V/HxzVxUpUAmzzxnZt
tisjOnD3OanlHpxcQrg6PVJaIrMywLkxtefF89tu+uVJzae3L2LQxtCL0RiD7sTy3xSPE/N6Ub/j
G59Cb6oeJNW2uiUhQxYWjQVhaIO55BddDkR39zMW4I83J2+2Q7zvAtYwfKm3BGfX168vY7w4fvip
3ubqyGMbPqxqhU6LRGmL3vzsRegW4y81cnQ2U5rkzrhOqMknP288patnWFM2JNz8xvd0OSNth3Ov
RR0bZ++WtK7P2HEG508HfGaYk4EI7A7atHLnw9ElT8MVdZeYKgMeDdcWsljK7j4vXm6Ma37Xv/16
X8Z1sZoOMGCTSk66k3QAz5OPriQ9ow3y6505LkBGiDVHC9sfvQ7kAkJkotNYVLkBm6cB7d4yeqX8
50vc1Zz0PJelbslNr/D5WB6+jPDiTRQERZDH5tydKLs4ryiy2udJeU7BTrI6fejjOiaUWl+1z5jj
dfqce463xEMWuEsMW5PzPxdClFix58eecaceqvfmodXI36Aq5ARkRnVL4025B1Z5Y2VT5of3r4d7
+bZWU5GYNQ83ww9KcT/UeLwIZO2M97V8iIiZRsGzBlFyOr9YlI6Bc5brMDzkyUxlz57Tai82G7+1
oRHSw1PuxXilyLbcLv89DdRb0+DiJU5yKYHHE3cnZRE+SqGrnJcRqDyEVsOPbpZ4Dx1aXxdZJLnf
/uSZwl3HaV12eipP0CFXqoH1tytsvkWhbcEA1dWrekJmcsA1NoZkfgIQWcDo7U/6T58UZOhe1i4o
ChdHe8W5L3HDz3z17691xSD299y5eO/jjLrJmDB34h2mk6j8mDoLa+Imf0/qxXAKP8onRCkRSutk
GYzL1gJjvTQrimeg7Rat5fWqLT6ieQsLDNxueuPtu+KOmsdHSAv7sCR985K0o3824LyyKihHrqHz
vlfanebJ9YFyhL6d7YsN/sabVqD5i3+fmf/zwZd3/UQoR9MK045WHEq7Yp1SIGOTTedKerMiQAgN
W5cskGTcWov/l6n2n4++OEvKaRWGfcpHx8Vjnn3609qcDnPbq+cik/xMCuyC+orcT8pxdPknyL1P
8asRPJtYDK2NAQghDff18+SwC2uSLQ3UjIr3YNjHjhltdW2XhE4bHan05kQ3Nw/SAPllk0uLlqo4
x1VnVNdKt6+HXSo+3Zhw3+Ukf/2gf4gRXzZDuZdbQdf4cjgjOFNJnjaclGod6IvkKLtysu2lJVM+
fvJbL0p2ZH6GzD/Hcm7qcm/NrUtzpJpoQp2GzC3UKsqZko76THQEEDGEaefzQn+tNoUnxYt/P4Hr
Wy2SWwTBFGG/eTJTtRUMv6+6UzmuuyXIO3XgjVspI6khtSe4crrL8x2xZ9jyO3LXfhZeiBHOvTGM
eRZ9m+BfhnGx9DaWMBhRXXYnnURuso+GbX+vv2p2frjN1FVufdjF6hk3Zm6xlHUo7YMVRo7SLSJH
FVcKhqwQrQ8wdYUmzYIGqvpgbiiLH8IDrSPuLhIxCtw72nIVSXf+dLKStRg5Y0KjF8nUjYdy9aj2
5aFcLId9WDaToDfdyTRPE3k64rCGMic5dMLVVXF+pR1Zv1rtEfUKh7N9E7uAq5L/XxEBNrOlYuDR
VPViBUgFy0iaZJqnyML3FEf52QLPkbycDALwXqxFhDwTQdTaBu8QNSr5reBmkv/ILZg3L8JThlS7
PULPSDlp54WjdGuybkef0vzi9s97/X7+ZbwXZySF9ltnjT33suqYCMCQPEnaKcRODkvK7LoXrSZU
3sT+Sicj21TZisYgHmRNdqVuOfArp+ucWFSM1AlV29TJvPTmM/3ec2Ph+TLGi1NSr0bp+Sx13SlC
ECV3T5i+Seq2GUZtYzrqKqrd27b/iS+dmiYJ5uJzy4ysuR3bAg0SEhnhgxEui39L4qjp9m+UaGic
OZKy7KUPXY4BWr53zdIKkVtnwMmj5vPf8/N/eY/+MzEuXtrzOfBlXx/4EtpSJosXix7ENx0PyPMc
SqoS9i5Xn7647ydsR/07ghnOThyofjTtZxDfNci05sJ04huLJN9ryjIVT/X0q19pj/8e6tWLGEVW
MmZwXVrf0tWmSYnOVPKpQhyUjwgVlmMUh5gaMAsbMG2PzOZaWmrGQqWtoNip04Qr3TgCSNc7jwLt
jZPOFdo9hF50/XPM4xUXRmeWgVJO5Vxg8L0WKIuakUWwyapDYm1D+U6wVom66TFDP3cndGlgiQp9
I0bb+i2PSO14MZke/gpjpJU8VD5H0cWgLerajfGd9Q5JKBwEKe74b3q9rSiREGBUcU3p01clGBcA
iSTVQa3Z9es2X2c09whesW889GunVLwmmIg1iQBz/WKdDeUibkRJ6jAwp5NbdJRs7EDy1H0d2+hQ
1sLBaBF6/bfEZ5+gQvjMTS/SV8VvjtWKJyRr47e6uvXwr1Ywvo7rYl1tu3NRKhMLWhU4MokkyWaq
Vuq0h7BIkcwuPcEexWUcLpXSQ6QpZByrl1pFfJhXR4R5N1gOb9Zqr/WaoCD952nNT/PLWaTQlWGa
Yrk7jSA2m52m14ueNoBYPfshzqufcpktOllc+LWDJNMnljA2lj0XPllbIWMwip0BEGbRsjWop3jc
3KocXFE1MGe/DPCi8KNHo5CPgTL/nBMLfeaiEx/Hg5E/dPKdKnohBY1BXqTKAy1lzN1r33xuhh0h
ViEt/HN9PFt35FdlPn+2KZ2ycqyH4T118oMsu771WLWHGIKxnd4qKF+BmP098nmj/fJoVV2t63Mp
zse86C5Td7K+JUMnq1YkqCDxBfOAzpeznSkvhm7TKS5yH8VY9LxUOLIiD2r8+CY/qlSUK5KmFniz
4R6qh/gOVrW/TGPQwDPzUD4f9GJdl6uctOV1vZtJDbcO5Fd0mzPcm1IgtUA6538Krl++zLlPQz0Z
1I6oDkIZXlC49PGLuWmQ1bjdqrCcaaABLm+SdKnYIYfHh8gJn2682tf2r6+DuFj6m1ArxUBnEI3T
kNiiR2tjXKbTmnMAkqWxvI8zLowPA2Liual8L3wGM8rUTsJnKf2kWI/vCuxHuROFt6L4eTtQ5Opl
/usILxafZoiCSFWYrWCEXbZ+i8StjxCVbb5AVXjGOp6eCt+jaE83qLmjnzD+4L1Sqm2TbVTuwE5x
ZONlqAim818QDDjryQsh2VZsbt6/n+fVnunX0V4sSX1oKtlU6nPFKzpavMWZI7Ubw1+oqKHBbmqc
wMXZsDxqFOWeWlatjMvJg5/fF8OW4OSsWeXYokvl0S/uBf2XUj0mGdcUYhDdaFg1qFNJRpO2yAsN
eZ1ZWwukRvwDgvNAtVRcY8VRJTJG9+SwFs/RvfRsUX7XXSWyizvkN+wu8TNrILlOQWfL3aaFTRgR
gFS8lrR5I09FO45KM1zHyClieOkr0feE3AP5dXutnI9Hl9eFr4/rYq1sY6tNDUHrTv0DysgzG99S
xOIVv2TNpkOPR6MLuhCdQFstV2W7TsMjni9ApTM2o5TdW7/f1S7H1wFdrI3RlPnd0DLb4nXxSFkA
q1cxbiVzFZ0BXBz09NRAPiptMK0xOcRufUfXzYn2/Qeoh+ns6NWqh6fq8ZeC56Fc6ibA1ZPO63NT
gnK1vQYPF0uhKuqmoVw8vKCtCiEfLLa/j8ap05OAphnOyyyUE/VlCFub0obEzEepij4DCxhQtMLE
E7tWl8lHdvZUa3n7R/3Tx/j2o34Z18UzHMxWtqaQcWkLogbN4ldH4gpgxvWc1AumSlvgLWizgygc
gvb/cHG4ehf++mAutgmJQHY9nR9MNs75kD271uhmlCtMoDBn0mhm7N/vTrgf4rViD3c1WEcqY7eu
5NeKPV+GoV72F/WqSWNzfg7qkSA/t6oOZFcuc/84B3T0zUobVpztih+Bc7O3ea0E+vWzL+56QxAk
52akpxU8q1TgAoTMHme38pmLiVeMO5+KICTThzmAtzj24q4s1tJn8nY7aUa9/hhUpMP0vmh9XSzg
WUwOQZEK86adC64lUuBjsepPPVp3xVyl8H9ZXcptYPJbgOgZHpoJ8vr0Sx8efdOdGjvT90m4JkvJ
5840e9DQ3/rjfaB8WvJDWNIki9104vwpr2c67YM1xXZcHvNTrR/0bO8X2NjuCj34v8jwrlWeULxx
HZFlhSvAxQVwTPxCSqSgPyWo7aBg0FuxIMIsqhpVIGSRlfDZjIeiOqoNYmMJNkhSrEv1Zq9Fu1YM
+TqQi528KmJtFAYGAu1fdixrr3c/Bum5FE4DLk9lF5KI2qxK1qg4fmuHt5zANHu2/YkP8fiTBrI5
bOTyPRg5N3cveKhTgt3OThK+G+nnCEn62UIrVq3oTD4qFCqEt7b0Kkxk530vbPUmtAPlKYTx4MP/
tPS7Rtn2q+6W3OaKE1bh2DT/D73hd39wlLUxCVR8TUVxFWsfNMeWR97a7e8Bbelko7npiHIt7lXa
8/LmrBA+uIIGBQzVllbBpwnlFfrrY08WFQA9pHOEx50fCpUDULMNU9LB7gqYtljq+sdS2lbdr05Z
CzXdqlZyZj9NSOzWKVZUR9TcxPpZ6PDWzvrCrx6EfDuLxZ+yh9CtAT7aImzdCvttma1H7UerHlTo
s9LgFbHz73PHtVoJl2LRov5nwJH+0wj/epg0xmkYYhUEpULdwVOrX1O9N4OlIR3PooMFMdXvG4yI
6l2CP1nfDfEqpfAesCjg6HQL3YHM3Z3vcvHYKk8CZKgcfsidejPOeJ6GF5uDjoWAZhw5mOo3MFkg
51bbda3I5tAS+gBJeVqps4ttFn9q9vQJQu/G/dW89ZkXh7LQjOoqmD/T3zM3MrQI8kKJFhoiR30h
vMY+nsAF+7pBW8sOH4mhUDa44KcP3ukup1jo5e8lrPS5lgQTW502Z1q9q/6pfcr36Ft3CH1hxmAg
iFptEfqn8TXGkqq4DemtxYtsUYzKVh3ZRxjoNn7gStmdRG/nGWeWa7qY74VH+YXMRA1YcbeWVQ8m
XN4hj1q3c06q09bbxtihbU0nxyDO4a2twUsvjDfiOvJsMW4nEiqebnGWr23kf/1WFweMNhhaUe95
biAWnYigYXE1p0ECy5ythWng4ZNAM/ZJowa41a1X/VqtBwwAJBVEiIT1Xl6QrE7E4KXFfPzyzJxd
DEvRy9YTq2q5T58ycaEWi47OjbUJ1p3Lwur0oJhQEv8Sx1vv1xXDqvLXYOY59uUFy5qzMqjKWUS8
UUUA/Gw0joANY15+DtChA5ZIkRa5hs1j0bX7qV9woIiJOuHfSD10pbOdchOFMgTi/kmRdqV5B+m9
xjMQzA6fcFe+DG+C4Jhn4lTdgkDxci2V64TWAdmu2pauJZPL/DGGtkjMQrMnBbOHfsrpjh0V26k3
q1rqDVaFFgevorv8tclCqv9exmuB0nag5DMEufRxpJM4YVf0RA17a0U7cXCVamOmK6Wxy3hFfRjM
ucH3Ap+kP2rhVsegigW3QqLLD32Yyv1kHQo60tL4oqNT7pQd+7gvuCqB28i5HhQq6Q1GoB/puJHG
D0FZh2ggd8KneCjGBTwSYmi1/Df/0A9LCjNd/xER1wga8LwvhaMExYzCLlNdtBESh+VPn4JNb+v3
PfdQYJERXDcbn67+yGdS6gvp6RPZbDp1sTCCB+2ZdlV3DMGxGJ72HG/j6s6n1qHg4F1AQWGZxjcy
vXMbrIytT3JbvYrSZZdRGFoEpCRU8qPl30v1bpA2MU/U39f4Yqs1cgVKW2c8HCbnbYc6rgoDQTWo
cS1KxMXTGscsG4WkbSuJZGRWmFWJvTDjGuEUlbEYdEcHQT265c4EZ6+IWFUXI8fg4XCe9hDu2XkN
wkFpWQB0pqa6FJTFmDySyhPkt2b1laMZVnXsDBgakCVdehqmJG/UYKL9EY53aOgHR7eNl1F3hmaP
Rk/DQG3rlBd5/e34Xa4wrvgcp0njIUj984xvcKW+CPFNbYt+pSoBJ1HVZAjeEmHJF4eqOhVKP6mU
6ST/aCvAcH/etNRmXkrLYdeRGjoDp1HV6uZOiZa9SuDFPUZk/NbnjJchXDRsYpg82dxlEr6igrLf
KWzvBmVlHdN4G0h44J0QRkNhx9WCX6JAZSQh9KAodF5LzbLW5zh1PHhWvC3TfQbXj1OBf+yztQLz
o2QaLAg+KfZB6SqEer7lbhE4dX2XnW0ceUlbL9BUmupmCG6hEP9c7C72UBPAJkRHXUTUbl2sy01S
9EN9bkfWZbizvL9zoqQmHYfuTgtdIoN0qo1PhoE/WVon4qFX6NH61Q9erLxiotsQR88rf5FEXlgV
jqyQ2dKsu+7Y2P1W+SUDXVF+tNxYY8cYuxu7sTSf97+NHoIcPkJZ1vgGf6+knSpVRV6MEK9RsPC+
5N6cjpv2D4rozfZpinfkRY8CwMThllHlCjUJKfuXD7/oKeW6HHE57fhw8rDcABbt9KMofox0bNbR
SikVhzSB9j5BV56t9GCjazadbRQUCs51MXssvARByag9hbTI+zV1kcr7//QLTVmlog6Lm/Suy9cy
GPxMqyJpPBUADz7YORoCv9fVPT35FHBH7Jq/PoAlhnsFU8c6Wmo9GXb/PlD+AYN++5UMFa2irMy1
4os7dJCkwxA08cR1gsZGZVMTTAYAy/FScPVavkuQ7MPkCOm3OOrSFB3heQ5TSqk6AVvWn/gHoFs2
jJzzSSyXWcIq0RC6pyqrWwXtq3szHRhInBLPjXrI3zMqDkV9KM/RdAritYE9kWbwm/7UgRSbUxSB
aNBlw1mEWImhKmcP9oB743FduQZiezI5gxN8RS/o4pU0I6ksmjIYTxGaA0veydImQOhMtwxgGaV9
N8vXI9lXwWYQ3yZuW77wYZmPmGuGI+JZ/JR2qhPxsit+WDpZCTYwk/YBL3p266pwrYgOhAoM1RzW
8N2rNQmhWHaSMODjBZRTLfHmQ3zyjKW0Fe64z1F0fhHa+8p6M9s3gxtFbLEIPiTmc16pCzF/Kh1x
qSFpJLY5AqTuO1rAzfGlYeeS2fQ14gDD/+LsPHcc57Is+0QE6M1f0ckrvPtDREZk0HvR6elnMWum
OkMhpAYNNKq7uutrMWjuPfecvddWb+Kn4cvcBY8A4BPkdAnW+6uDqQtnXlBRiiGa5hz2cP6hRCdF
EayBpWQsyRsesF9Wxi73LbggiwzZ2uQaPQUrCVvWn8P3pFGJ+9fCay5YwRRTF9V5qCIzDT5/+GHQ
jlItj9O9ZO50gn0ngtKpJdbzGLeqcHhfa1Nemh18+8WzFltoVqEyaSxjvGfUflGNpR1YptPeqtqe
XdBwW6fdAirta/LqKvualvniIv73n3y2PAitXphMjKf72s0e1Hch8aZHeGVgRxpXWYeMTbTl8TG6
5me5cJL7++82z1pqNY87VOa/W9hgRyX0xdG2EvptkcQdRhFHDt7XVpdLp6Bvv3m2XzEPzftMYbdV
fehixoIq34Y37H8ASLF5vAkTOhVhaUpb6koL8dKo7ttvn21XbctDDnjD77WAM5DoGsFqJEGT5WRO
U4XL4sB2slmLEwfE5WQ8z91oAh5J5UJLht8PRtvkEHLrQJife+bWSn80cc9c/wjmmux8w/jrjTDP
arb+pP7fosQk9wErdMHS5war4WYOAk0mdOxXn8ylSuLvnzw7k0XicSrRZU/3FnJ+SLgxiuzTwxyv
qT5ki1Rz2ZbSqzi4i9uNzuZMSBZCK8Juvm83p8EoVUlop3tMjq7ipRtpqb9O5g1amTlSaNoT3rcI
tGXiBih218ffVz//S3X731dw9oePoWYJ8ZEr6D3FY3NOXcGNTC8i/80ptM3cZ+wJ7W6zl1y98gn+
6ST9eM5//fVnm22uQcJTmuP8ORCqnn5GcBToc5BcvpKzLYO1r8yFBMHOf8RiGTw1wt21B3+xM/D3
33/W0On0KtJ1kb8fZJSaQ1OhKrFVlPnEq9hEKPPyQS4cl8PNkVWhKZzpBSKN4V9/By8NjBCS/s/L
cLbxH7tMIdiM28FhPpVYIfKMwogBGgGEsJ0GqiNHzJ/m9cpEc6X1e0QqFjQaCZXVLmBAkTGNnJet
9CnEDnd93n/5ieHiZI+0qFHEs7U6rcVKV8uSt0XwoBXIdkjfIb0JyidLfVLtBumW04BzYqjLTuEX
zbbvD+TqxAHk4KuTiUuVkgk2eN4yFRM77vevJ2INL+REL8jDzfIZw0XnpAbY99DtI3suQXTkpYEt
rzRfq23xuEo/j/8bWDrIEIOaEUirYjI//n4VWkXyhKCrM1qCMsF8ETJvKG+CZKV5rR/7Cj0mLIhs
Yw7AVDF5A5LVIyGjCwTy7lodc6mA+HY1Z9+zVYUyQwRtvicqop5NuIYStpXsblWQ8nMtMPlPWXT2
CX/7ubNHMA6tqg0RP9e8tFAKZHJkyUen77GIDXu4Iy4s+dTTZUIAXLmZzbofVbkI36vI7Z4SwkiW
ElylirUnX/yGYgfM/ReNgjkva0V7pdAXZKsyiPkKugUMAgWH050c+NBSUAHh51FdUA+kgyPDoP7t
SwdbhngQdsItRDXIMaad3Ir1GtBG+ys2PSPekFSbCat/l+yXdDrf7sLZIoJu6FjELXcB3gUDBOLw
UI10dpLb1YMJz1vFADgPcBS/kn1r4PRy41o1YIVsYXrTEsM/NPHj67+vSruwtH+7qvP1JFZGq1B4
MdMvxpaSuq2VW0Y3JfKF0wEqOFF7LqpWBXhN6miwSAmNYbWTgVYt8F50rZuG/oyuA1hfYZRdjM/G
XUqKvbLoF9pO2ieaN+r9QrQObeERPpVka9DYI0Q1SrfpZXCEevaEymjRzNvBfB26mza7DcbPmsdZ
jAvLEa649P4MQn+8jzSiZsaKAVn+rMIiSKGV+oAngTmoc0WXA4Q6uFPpthrDq4dO96Ru09beGDyO
qHZy4alTNmR6kJR+/D1WEFgriJZUY6fMrZXHKvXp2JBQi+dZpSNcOYVMV3BaQ8B0rHEnmSieVsl4
Vf1x+TuGSETHGkKcdq6wNQ16/EJjgp3C9b5q39LfR1p9No7bGfkirAzF+ffrcmnUPadU/vcXzwrE
IjnGcWaSm4lrHuzFr5mB7hrL5D725Q/9EN4wbW+Nx2iPIGB9DdZrXjh/ffv1s1XUTAo1KlR+feAl
9BW0DyzhkARB8Qb4/GmmcT2Dm+5Hhzkch8foq8w2euqM4Dx+13f6+/FeCNFzOGJ5l5m3TeUekRQy
qU/IovdyzWkxQQmLDpxSt0wy+pQAy8lFxhm1Twj9yuyQfFJfR1bPmaMBdNIvmmyZsATlLlPiollU
m8lLlviOIX8Vnmm5WnM4Cb5WbBsyS5LNkD7k3Y2l3Vjl9iR7QrpP2+fkrcg+xPRA/+9a2Lh58Qun
qYkDFKoQosrvW0/chn1bB2yAhF1QPnZ3QEC28b55CLLlSf/dg+7SNxVGIMqYCS6nB9mKVhnTcqmw
aTVawkxJhCC5jrDI+Nmn+l7eTqCtyjtajadgEySuEiCi2dcjINeNJrkiiOzC7kW75J+V3o3JwRhe
f4jah9qskjvYPaJT5AsKJRCjbW8XImdGcNm36jJ0Ip8RU62tULZaJxu5cjI6BZPu8jAydKnQ1E4t
yd79biLQTliFETHMNtSK632xC/U+xtD/uXNnL3t4TMei73jdJtDZYopSb1FkwBcVP1oeMZio4D5L
T1OvbtCXFNLE9zBuVklY+ZmtEvZRWxQRz2yw8d9bDY1eRIILTXbKr7BdADbv4GnOIKATim99FyQ3
Vf8UUSLTd7Ieh3Z1bLwwcivxrfsUl53pQYbRINbD611cK4//mGTP19O/rvbc2B5JQ5MFI+tphpFM
9mcJlST9GtFIu5DTg37Z5C/ytIbPRA4UrjFf2kGlkoVbdoRIfmfgIhdbUHWN5QQdtnPiSlcJeaqS
95E1s0Mf5h0BKGK6O2a/jv1uMD1lkbRrJVgOKO/pA3W9d5L3Q/GklY+Zsc1AP6fB67VzkDxvhj/+
UJn4Nb4kSbH+YIn+GsqpQa+pQSwXM1mdE2Dkiu/de7yk/1Ii9ugOwbDGvI9EOaEYD5pl2vtWbEv1
n7GrPK0K88kuijuIJlcbJHPJ9q9LO6suourYy2bKpaF2cvQv1S5Pfsi5QPODlyL0SKd8vlY7SJdW
Fvmv23FWO6jGIEzZwG/2nvVBp4KgqZPT9VQEroZkfG5XUOQ7MdIbT6z8K1vRtYdx1pNiFw+tJODX
1R3b34zY9XHcpPZRmlXYR/G1nmG3yYbGoW0q/jF/v3IB12752TlHjE5FKzbzBfgpkk9ASMyqH1Ma
1Nq6wb86Y7iuaQsunf8IO/jvK6ifdaRakWDQMaJem/uPg+l0hBuMN5ARBGMVTRvUvCcqFhwhfoUC
XVnF9VsAEyk1l2byqBCk/hh3L3p9C0+YlqqF3sZOhCUEpLb7fTRcMb9S9irzInn+YioiXSuFRjkw
grO7JFhy17eGON8l4cNIvK6+iWKXNUzxxthrGHLZuWZbJPtxilcOafI0ZtgAcQc6sKFEJ34Rl2mF
heGgdje9gKdcqDhALLOOCAX/2nHxEjTG+utyz9eyfOKRquZpPhoFfpzsDukmdnG9hqk7yF5mvRIZ
b2HfdWTBX2RMguV0ax4hvaZo0W3lU1qRd68S7EAUaf9bvKpnuTCqJALMIhRTVOcC9qwEmjQ5MBoL
kHWEUMQ+4foP2afhLvsRXyE1qy0by/BzPuKnRIKRV51srh3oLt+kvy7i7PyoNPhKFV5/nmmrczZY
F5+F14AG6bGyu9FTnuz72g3HpcBrhkZtHjhH4iolkYYx7yyl/dVx8mvtIr8DCh5XKTMca/m/+D7/
vlVnx04jPB7TROZWzZ9Kd9dEoF/SnWVn00L/YO63jNZ4vP79o5eaH9+ez9k6bObw1qTTVNzLvoky
1s6addT6tCbjdH/icFksp8LLsVo3t6LT3tM0g9RtUCcKCDcO10YFF3cs5hWEODGyMFgcvhd/Ra2V
cm4OBfri3lHwLZEPMAIcgEhL0JjkamTI0s0DZLyoX1SEdBHZDCNxWMVvEDgnUkxOzsh/Mt3Xz/+b
O2WKaBlNSSRg9+zxmKowFbHEpUUrRGRUg7yzr/U6Ij9cXcGuJ0l3OsIpX4zmHNL1GA4UMTdNtK52
13bPS2NaC7Xof6/l7Knh6hHGcuJa9EcIMj0gwXZ4NdrnkJ292gIz6lbREwQmqfPU2TIu4uYJabqR
9sPJ4Z6axCrfjX6nV26RIk661rG50IFUWUNhz84KBZ7nvBn+VXmMp7RRh+w40xfnhHXK8+jezK1V
M+HxG29zGCqJbwJvlV4x2c/+8tafKkeSJ9fM8MInTxJIYMKeevffj9H4eSbjyvAA66DuLmBx8yws
0rTl1rVuRBbBSvQRHTHEvZXaVaLg+Ye370n1mqU/j1ZkBGeH+NYADy/YNAGrfl//JhdmMVlPaeco
Rs6J4sEzo4gFg7+0GqHF34nxp9Lax9ol3/1IFgsk68gzdvSL4GV0ki3+0nrXoqsoQ+6HWohNgyGV
QkrCPohJU6cJiqVmF8IA7Pdl8ZIbb6fZ+ZQvlJTQ6fuu4xDRPmf9gXfrypH5wgY43yDLECWD9Ab0
Zd8fnSKehmwIWIYSJv5Exan9rgHiki4sxGW/IoRR6YBAnBqG4Lju6OAcQ+Jj7TsPFjCsVEy7cPuX
KYWFupoUcJqYN3WA4dp4W6Uf+vWIkwtFBpds8ET/LB3yeQc3YoM5iSmLWLKangoY68PKOG4SyvBh
GVTbYViVzFpwiXgk02F4ig48nuBmHnqyR7oFLZGNaNJc9nPx7kTUo7Lso/Ug/wqdq070P/fve4GB
HYGcMQyRvH+KfrbExT1yglaHZyhOq8z0py/jA+UACV/mOndrxNlwK1Zid9BrzgnC05CmbOZYF7K9
ZOxi3CwFkZ4AZKGVdbCOP0dOx5v2LV6TRMRmQR0rvU8wsLyk2hetpwT7DAtyJdyDs1Q5sOf0DPT4
/VR/hsldMb5HpQtz5KTbkXEziHex5UnCMiz+gHwHry12FU0tzicg3Y4L8U4umaOROfE2GHYAy1fc
oLuS1JuroT4XejfcKO6UQX2DeOH8qYatnsZaO+QoFib+KI/jpS6tlPp1wCHE2WzAwszoTl7I6lNn
3Jn1qzLuMr+8VmNd8FHOF6JZoiXiffkhXggKebCsQIFAmax13wL+qTHYDXo0zU+1tc2Odrj+aD+K
at+clkK6NvlMV0f7mG2OEuLG06acfodXbacXjjNclqETtIBjnf3y7EWiU2golWTm93XyXBsb8+g1
4ExmH9pxjRoUNbpwKBh+BSRsLK/7zy9EDKgi8XRwn+c6WTwv7fIg0downOuV1KNkKVxCSio0e5Zn
Vc4AOMXLSvClAj5I4Rm6w1G/ZdFHUpEuEQQjalQVx8TeWXrRbQAIyoX4ETocVWOVY6hPUm6Fb6dc
B4SAXUtevbCDfr/4s5IwkoJJlwuWDAI8nHHFUGp4ja2tgiKuDu/7yq3720BYAs/OVzVKq9vsnT7R
UoufpHBZ9jcdYMExJJfQk00vGVai/HhtJb64iSIxmtsqiIzk82KojVJT6OZIhPJL8qbCMeo1weg4
2zg8O7qEEO1QK58NprbClWHf52hrkKpGAgeQe81Cxj+QBGRfo32pP49I3Lu/ruusz5RNrRBPPZkW
88RfZihxP9QLL45WXYric2GVjnGnPqDynD7r46sir5Btikyx4PQe19NLSKQKWgR0H8KNdiPuM8kx
YmJaXdOyLcWJK9cAfzv6OCcMAElXgxUv1Lxc/zzpQxoz59OffTgxX3rTBOXcB5jyTc84qwXK3XIM
vRHTvekIj1yq8k6APIuLtS5izp4z5+jajbwgU/l+IWc3UpQreYylpsCtP3AForroRQjpY+2fkLsm
z4NjCW59b6DaCow9bLXr57OfTYHvl3C226d1KVpFXs+HjsBXZ62hPDMNSj5oB1x3BzBEssnq1a/U
YRcq/e8/fPYBDl2ol0HPQ9CTtXD0wVjjB3EzD0IBRNHZQd8uEqRXt9avUXZL26L46bzYVo0VyZER
lGxMJOUuqSnTFlc7Zz+nsN+v7qzY1y1RaSajmttTYNmgxdhqzNjPgZNjxA+84zM1PFQYL63hNjok
IzbRTZT4+rWsyIvvCJgxxSIPSgPIdPaAykItTcsoOKDd0u4uxaWueKEGonRxemYU58pegoKFMTXN
HGs1fF7H/F8QdKgz6ey/l3D2qEyr64ZJJmeAtbJcRDQJFbttGU7aHYlK0lv7IX5EPC2eENKSrYoR
ejlsrm3DF8hB3y/j7Jk0pdCTK8udAFbpRvBI88UfJYGNMYbG+2aOq7uqqJpv73m19vfffnbSUvKu
EegczJ1t8uheLXNR+wj4ndGNC7t6u350uiAd+/5nnh2dLJimURjwiw0CzeoGI47F0JgjwqKnKuWP
bTAjr67bgC4Wpn//qWcNynSYKHQKfhg0NbPVgmOlLRKzJt218qYtsQy68yng6Pa9Hb2QziEnv46V
i8skesanvZJz70iXpLPbR7VeyBYpbwikDfhWTJt8k7QOUsy7G2H+tB0YWGI1x+oVMoEATqb56qpf
zwA2V5YdM9kScFU9zZEeDM4WyfZIZIws+kLgEdynB9vwtAuGgxQQaLrEAdSU3kj9qw1LubXpTVzb
iy8WWyabMKfZWUYrne0ZU21VUjcm3BwDBv/WPNEOWpRvoWu5+RZoFIf+VsPfsCDdCkf2lTbNxS33
758/2yksAQlvV/PzBgEnE61jqXUC5rqqzRrJml0yk7onZfyUvgXHO1jRWu+zjieeZLJmzvFnxFh6
iYIj8baac8362s44dYybwNzNyPDTkgRc0VoqaDPdMaEZtg2O+yR142uUigtTUV7wv27l2YrWj1WQ
y13Ed7w27putwe/F6MEAy8HFR/Jun/i8FGLTHRFTmbyITdxDbxyaeF1Y6vGaB3sh2OnlRhDWVbgH
JhSU9vDI84em2A23ifWQ8HQ4VfAWKjdKzXg/uJuUZ1ny5EDaFSaxQXbKPHPmuVLM213k6spWyO8z
4X52wGD9De3jaR3God1z+FC5y6X8q85vo7cBxoDRHdKDxMnyuGnFO1P6ZQpgRDl/aTdkBY46497F
8Jy3G1U9FAWzRM2HH9r9utZnka6+GGdrcymKcjG08Xz0zWV/Or2FEtqRLVzYqNmVx20g3NTHrSrd
SkIG1YPvV6K7KBcuVhbdJ+rP19s3IXkoaneqve533L/WGDxA4DlB4Z+EXWUtOz8PV4I9mF+KL4lL
Ifusw/2I58xYdigS+Iw3QumOxq0WzN978qIos98US9xKgn2T22Z3d2yX3lFBiCYLyF8sTlH+FLCX
3BXpqke5kbvN+4kXOlsTt8oYe/xlUHt9mOGuNTY8bfFJwP/XOkr1enJYXuZjjoG4k44208MiX9fg
SMnhtEZnMD6EcDfoj4OxsuJlj4WydLT01kIJQciMsGDRivmn1mDAk9OvrPNS6g9ui7mCfGPVePZy
uEHzdiInDyKfiwoz12ASmSrvJ61eNOKLMmKPwkcTWxxddMu1guVpXPfiS7cIrpUAP8yr4E+Isca2
yrqDL/RcEhZETZJBahXvDWNFhtwJHCdJHl843rCbHYmDJqfpgfMWh347FQgu20Bslemi1QA6SXPL
P9NXqInmcU5suD7iOT8OnF/e2RbZF2qqqCaXp/pi4UNClYLFWCxEHNQz8lA32Sh8kRzth+RLP9Sr
bFkemkdSmQAkS/VjKf1Kw+2gPsaHYdlupNfksR/JELpaP8zX8fdW/uc6NTT9BuJHei9n604yHadI
HSdxxh7EkA8VX2t2aIM8wQ7FzTwb0aSdVDiRRZTvVa3yDz0VzVpRJ1oeRe7s2vrjWvqrJSompIbl
qmzeSyB9t+A6nk0Xr2ELuYZGW8v0sznudUbelYvsy2C1e0Iqpnvxh/prIjlxc82/+sNG9p8roq2B
2JCMuHPyQGgV4RTHvXmvHIqtdDAKIsbr/fBUkJz1WWkrSo5wnGPMsJNxqmc4Mo3ABlYoaqv8oRlu
mgbkHFoWu2ntrsaX92zE3kmDkOQiJSpIuyQ1TsPpuCCOOm/nKWu2jzYadLwjmdpfZbitIcMtxsfk
TX8OWA/eOtYZelT3JHgMxOfed+JCU++tfgXzUxIWE1cXYEg73fUYg69pd88PQ39uCB0V/ku70OIP
KzruU51a98XLNNnWtI/RIvBa4FI/hLcTdst9trEq7MdOioyZheGlDhZyDuSeQFJUJ1a86a+hK41r
V3X2fQ19FdRjH1nIOrJVSscLTMcqYxk91AOiA5+aXCWSJaNAJWAqlf0gIhs2/gppqpzA4dkF4V/k
7HagibHPUkk6FYZc5oBkW4+PNSQ1LyPKb1ERNXVkkbVNzTkJdgTCfK1tyIy2s410O96R53A0ZhXd
UDtwcmLikzu/RDlzQhUaMFK4mYJ3sXyVo7tjujyiTnW6+7qawVepXd6n9yyVV46RfwYJ3z/q/zTB
/t8jO6uWW71Jp1IOrftO2MbKrUFjwVyiOxlZDT9hXcqSX63SjU5bmsAEvHwwc13htyx4CQaQZW2i
wa82GmyahRrsotoGDMHwL7gh1lYaHMokTXDT19zrjiTlLYRPYUtmmFYt9H37K7wnOXQDaVpY5c8d
k0ybOMMT1efoK1eEjz9OP7McWNRoVuChgTL3R9Ty1/KRBqlkVr0IAMQlVgZ7PW0hv1lOh3abLOF2
kfh29+9RCbiB8xXz7DfPi4tqkBUhNsjX8Y37tEXbWZK5yHRmi+ITOtLoWuSOWfuMBX28N8c3/RZy
uJg7bWwLH+k7fAA4eDGBVeOmZfSMurXpfDKKO0xo/KfoeVuQ7H0+MEBQUTGL40Sofl/jQRsWIjLH
dFGRipusotM+PG77xuE0HpMxb4H8XpxMQpO+yF4D5EoGllE9FMUB/3eeLvP+UWqWfecrw6YFZCBb
98rp5mT6WshZo11E5grNbkVAE6Qrrytvjs1KyRDfljdhupzStRSsjcwu5TWkUWORf8GcRnM2yLcB
/mwhuouOCAe/mpdklSBEk8ubkrrBtIvpuTsdoIDryUoieErXN6fQj24Ea9bOhuFL3G115QEqCohC
R4Po0qyqdimF/hDtoL0ksRNEu3Ha5ELOqnprwEHtsXFjwq5t/StS7Sr0VcMBhD3y1wPrMdGt7TVr
BdJIClZZ65vU7Hi9u9/NfTbSTvG0djfUXvuefXY+k5pyDXdL25B0Rg6jsPA5HITVTjl+9iIb4gI+
iJ8foseUxuESkdoSRWnY+f8ZhysGlutmTfIIQMWMMldwUuFWyla1tTT6uwR1R2D+suR1Fe2a5kPC
kw9cpfBn9Ubp9Y/54B35EtftYejtXt6BCAktX+dGr6Kl9VQzbUthyYmOVD9RwMgtBvqZ2lWj631P
nozH6aVdjTtOWL1vvjDjICXVVfuldte+KvjEt/0tola8p/1pgWUwDnytZYbt9yJ3xovhjX1AQ3En
p3a0/ZxG3MWLk4sisyZKhUk/PIHIjVdQvl5DdRE8UFgxXw5yL+M4YS36p2RZcvnZUuBMEBFrjY0f
1Tt5LYOTnfgrThOH8wfRqz/TB/Rs2q3hj08WEaqRbQJSqYhMIVHDaa2FsGOKSPzaHc0kn0gQr1wh
MhNDFy0QSVbjOlgmBlQVGqfxw+np9C6D19DINPGAgbB8yRI0BVv0xC2Q1/cIhFO/aV+ar/ihEJdZ
xhSfB+xWbAXdgu+uC/ArLFKefEyEq5o8tuVCeRsQiHZ+NjwWQOE0L+fznpbKrfrRQHYPfYM8gtzV
KQMIJaQJ8X56D28mFrqPEEjIEz0fIbzN9pPgVU/5Q3uT3uSc3eUtt4r9IdeX6ap6snbSW7qauPpX
c3xWa05S9a2cMQd1tB0PWWgI5Oby5BfYAtIXEZ+8cVbybJ1WCd+abB2A/FnTYdt/GelzOW4EIBvb
yTnenh4NTmm+7iUuHJDZChD9vrYIWucClvN196zrpMqCfqp50A8MB5+ydMs3e2ygivjGyOrRrKjG
zXY7d97R5cfvMaBkCLWnCEotypqI/865DPAOm1NribYOF1Tyj+lbwihSa19weCedz65On6f6rNfS
8pjeyvGGrxzHkL6c3wvxA9opGqiKM/sTdnWvXZlQ+2U/e8/4/JGKZGt18jD+LY6a12CVidzonbeS
WPHjV/GOd79/qvO3CrZGxESqRCJ/cgkt6QSwDb84/JKu2qHu/9I/hn5RRk5aHgIC380VvW+ZNDzP
+OKNZ1SDaVmv1iWz1M9/bzbyj1MEe41EZc4gSZV05m3sRX/tb4pZKmbW9NnD0aufrBleuIg+6GYk
C9MJd9GXOr+KyRehJoiXmR4QPPE8pTvjmkrwBzZufuCSqWjk9JgWXJWzTk+vCWEQiV32oKdfjcfi
r75l22YbrNNNdY+LILXHO1FanAybw2XKkpQf0tXJzVxr1bNq+Mbgn67cnB+n/D/XhOID0AtATLJf
vt+cKTSkY2JwTZQvkNt18vk2tbZQd4V1wPdQljDUxkXZflT6KsHDQMh5fF8IrzDBsL8qypsFbiFH
wRDuZhJM0Ts9jIo6q9gCb9N2p1luZW2HbKuhicTiAO6694fGxbNpvebC5lrfwjxvq57/QWdPu8qL
OAfJlD0M4nq0Dqf+WRI9YYN8WLxpB2h8kW5bsuAoiuZUsWsOsRMOv9L6d1jy2QB1iXhfLeM2Z+3X
nQxtwr63npvguSBKXoRaJ7Sy0x5vAaAl1r25CEidLm1xcc/WMWU7YVgX1p38i8FZHt5N8vZPV9Xp
oQaYxBq42hxJQ2Zt9yng39E2crtmvRR8ECjyRuXYnywSN6PpVj2O7wXgZwcXMdIOOkPZ3Fqzmqe2
uQU15WKwKPjo3//9tfww3f7n/hnwITDVz6mi318IRcsMrRkk7p89JlsaAEiSOggbm1jxEgLD9Dk+
u+z9lOJh1iJTs/77Cn5oLs6v4Kw2lDQr1jrrlD1MxX5w6fNklg8JSmUa05w8E+dhfIztXF5TtFW5
Xc4zFOA4JuoxXJj53MPYlycc6Wg2OJIgsXnmYR3FHdMdDQKp/P/hiP0hBDy/6LPvCEuoUYWN+Oe2
cQ3rtPTD6CGkIap5MVoJHq1gPTIVVpStXNuc/VTup5PEZAPVtCvlBzH0K91T2k+R2MasJ9QBa3P7
O0k3tXHlFv9Rgnw727ASsQ6ZhoaKSqZl+v0ht8JYpWmBAQPSaFDsVaoF/Ffq7+a0t4xlI96Y+stk
azB2qhu0TKTwnSZPFG4kaDxMixrndBzgF/vmWtlONTHCdrMUcjDZTvzQIWLwjd0Aa+cLdk2wzmpS
jW3L2rPvxtA8EJKUpHlP7LdmRctryQc1VvvqZNfsF4U/4vPKqQKQTa+LO5g3j9fsM3+Mwt/+fpxe
hqrzr6J6KV5aEk6aokjxnb4rVuV+Bp0SC0kGkS2RwRg61zJ99B+r0vyDGqRCuCKW+aMhEidqVEVH
I77LVtZLLLr9Q/eeP2F+4yggnfZoRwFVC/KilJbIWA3p4zjetME2Zk06CcLBUptFWKxPzE/IpYkw
3bPsJjN0J6VHvJKlpRJ4JbSqx/Ctea428r16MA/UkSOHdDXyNZrRYwYoEAwDzdFsuBPDmzT4mE6b
Kn7RAAoZzY164ijAPwJ3Vr6JsbHprVNJh3HfXKW3/xiUm2f342yVjvSgV04V90M5mLe4g6BeqVj+
qE2+VDdGUaUXHkDdBh4XEYFPBFG65uZ6lvOP4cv5dZwd8odTUYlaxHXIOIB5DRE49tinm1V/wIVa
bIGmijtzQQpA6l0bvfxcauebMBck0ANnMs7ZUku05CmSkiiBlrW0jusUWFCHCsktLC/HGOnJhCKR
jrdIYYN1bl/9IrgJ3sG/l9sfY+A/t+CvqzhbC0YtP6XhMU7u+nolwqV0NX7cQd+G2kLaQ9eaVKJ7
mQ5CFeMAlTKzV64R536MJs8v4mz5DLusbASdWwEajboX/5r+9KfvTGeQSRgW7gWF6RHamH1tAIes
iNXux2pg0Kw0Tf2CCiutrPxUtVl8R+ETp/dHeh/puj5hWnnPYayP5ml5lE5OJAv2Sc93iUQMg75i
WggAKpm8IHnWpTV2MblgWIyVoImYAm3bqvLa8lNDXgwfruY1JgBNIPFnTahe1C7hQbXymnS9vE5Y
hAlDo9+VB/uyuxNOJDt8aIXomhywXjpsY7m4ijJzUcR35lg5evBslhQPwdGDRNFwDaqnsjGC/Gk4
QgccGhRpcQwJRbWbjwQt4Gl1LA8iPYP6IZZ2p75elADRpgD5G/+zpv42zdweLep56Sbsf8njYxb5
AK2OsVOKNtL/Cb8OMnvGVoxqyVMotEP1PN5q5c0grKUWdfCCcPhcWsQ6v+agRT2VXgVFNvWFwbWy
FScETsenjVZtFGUdYSGLQYaFp/teee0B0kU7U7wZOCfUD1mw77S7E+2f7D4pP0kbXJ127YMwAdze
5jXY1AUBduZD/Aj1wSn2ik/fsAd6fJuIu+pdTbecSIXqKQjWKrcjZECVlBtRh0BKy6T6TPlfdJmn
ytsYQHLhR7QVii/qvoCnzf/puE722tdoYSFBUTbmc7sAdrM8PnfGkv/HJFa9GNoL+i3OUdEt7StT
XFTrOvIVhiE09Nw4djBVk3o5Iv/0BZLiadlEw3tuIq9E1PHIUTP4IPmbozqqNc6lM9mNGbdDmTdl
HoaPZiKPaxHTS+KoigGYBPMjixSShMClkYgDE5ulkTnjV7Xv3whuJ/ZJoDPKaU9wA3NaKPlXq33k
qzB5LOVtgMe4Rrz6WOU+A5XP40bI6TrHNrhy0ZtlSPF9Y5sefsR9cKCrAM3XsqmmUIOO68kjKlh3
atIoe5y+Nv+etuaLfhgzR9VXfxJq6mCn3DbaLMhKvoxpJygvNA9SkmW/6FAYu+oppVXw0DSLeEVG
GoPD0k23cLtTzmSHGA6TTFmgZW6wNG5LxJehy4QsxwxTOqrgF/2nKeBAfe7Kx7F08Femu6H06NH0
9IuV2mcg3df0rNcNgttsp0Cry7JbiXntGDgpzeV0WCrZbg5VqVF5GkhKIuVx0HpPZPwHuNlGvxqk
bv4mIce+l12jJJGWgG0b5le2H7bKUwZW1LLLV9ai0YUAymgPbpr02NTbtHGbaKUP3syWRkRHExEX
ubUHY2hKjvkCBFFV7ak+5NVCiO1I3Yz1tj0Spr1Q6bAGTq2890wCB/6u5l4wn8RiKRlupC7Se6WG
XbuY45efhc+BAbOymub+0vF1CkYWywcd5F5DFHlQYG6y2SOICp06gt02/dHJpv9D2nktScotV/iJ
iMCb28KUt22nb4g203goCs/T62MUknqqO6YU0jk3v4eCzd6ZK5d5BjzuqCaj3b/Pju+l+nSCmRJj
DYP0q29E0TAKLaW5sHNm58eYwZbQq97Eyr9wXJWrANq22iKhxcntYICjgP8fzi5fZe/yNM6Lgl1U
4VuddwDPmPAzpVWOlnov+kdCy9KtxRjA+3/e8nQYfEEDii4ak0jNotPFCcv787Lu5knwlOtul88x
nY2cVHDQjvX3qbC9sF5BjzHHtsHyY9uXHB/C8h9XioyNC/f5yFXwu1awBbLu6S5p//59vz8fz5aJ
xIkR33d/4fZywXNYjeMTDqUqMYQuOoLzGVf8XRLPa3Zk+PrLLvXIZbDRCtdoL21fvqFd+0Zq/XM+
f7mLq6c29GNvqBp30ZJqFsCTyd6K0a1TTzDnKHKHhJHevDJssGX97PUFYuSF6YTZEokR5b2m3Xfa
R5ivxNIVxOfKOpr5UiSZ/Qab5cenZaIG0zE9h4BpXNVzWTRogYoj3YkNW7EjaW+FTi3uzp4lrHl0
AaNqIGMD3EzbxJfNGdOL9FZgszYVr9f1xNebuKI7mbGvYqyQcFRbrk5V6xTloWCvy55EGsIL6C6d
qbkbkgXfhJMfVGJ/0R6ZmH2ywpp+1zXbtA1mcrFRu2OGZamq3oXgnCRP1uUKCX8FPSizhYdp84xO
teBWjc05kwpPabkbqntOsmRfWMcB+1NTz8hhi+klEUvIrwUPAkvNdBve/N1Tpfiv330lcLy0qq6F
GZ/W+Rl4V3aIvWeeQZvYqfcqSmdrWUkLKo4AGBk7rN6RZS/L3rp6bw0OCmiWsuYqdkef32PW7hTG
tsVeubADwcnq5Qj3r/ilWE+4E+C9ER1ybaudl7RujTOSuGDnO45mC6rAvdUvL38s/qsWNf8A52ah
3oyUnGrSbz8XBbSBAlrWxWuy76imRi7rrDVsc5gowC/pnAIR0pSa4Y64z513CnVYMhNvGi/+2Lcg
x6d7FU0smv+0Fl92saDN9cGMeNTKnp9nvLdLCU2fwkF5mCIOmqX2WL/Ex1vf13eYgw3/63WvlvY4
mFJtGPxmVvCnjrQ5X9eqG29Gb3QIz3nCByFA21POfudvOiT8D/2X6oSapzNSoak/4Ac8mWYbLi7u
twB1tHI/vZEvT+VqAYZ+KPh5wlPJPhvCfBlCb3PNVlfEYP4OfWdMty2C/NZr/V9ZckDF2iNjk88b
cnagI+bpvtWWZb8tm5fEYG4TLbR1StyS8obxuGKuen4XhnSLXraVNxwbT8rWBITvnwAtqOcu+gwA
J+czNtZFRjs+G6eufc/4SLWmLspYja+CPNcyh2KHCQgjHWjgrT5NUTqwLNTwIiGRIFc4I5WuWd0l
+4a471ynNHpQGHNRugzFYjAvjtkSlIrDs1545WWebvvOZvJC9J16VwjkAjJt77YUpv2vy7Mc2smj
tE/eMInwMc/BcepwK3lWmcDrb1/DlKiEYIpo12sqkdCIsRk354gTIjxgNLQIVCeTODxFxK849opP
XbjI/cglaw21FKpB3Hq97jLPcdrc9cWGXKD08sAHi7cPyg3hYLqqcuN8+A7Bs34tkXukasEB5NrA
tzsn8sTQiE6dzXS3zbweAsEgFq7IGC5cCZc7+dC16+KyGDsnNNYSb8mOsBJjGBgcQn0nBXcaLQci
TTt9KNb/Puz/6C6uH+LX27v6vLJ2iFPMHafPq8ffPRAxNSN7CYgty556603z9+llmTWvjTivJxJv
5YzlCp6R+kKUbztsjJ6I4a3ElNlOz+tsWAfk10NnRHZcXLa+/luoHmPM+fz4FJQYxgZADeN7q+20
2B1uQQvKd2qBJUMwmxzHVE2acA4WzZdtyorPStuEZnIq8QYtseJYBvIKd6tRWEElYdc8d+u2YS+3
+9GLNQ3H7l3IPNZ/041hEVi+9xIakm2K3U7slVnGkFUpFw0Qrhrwl8fGDqXQifUpLqhDf4e4Av/z
1qf4ZSOy4jdB3F2qeys+SelGdOt7+ROOS7vp760npSYy0Y7m5of4oRzHT3q85F77lEH/8XCsvEpD
hb/ofqmXvWbs5HYdNw95pTsVkWcRdILIWA4AljQvHSYCnGqothAZ0Q26xjBjuzuf6mNGLYxyLFL2
ZUVPO4MaYNan8Z0/zCDXiij+Zznj33fYtznqcESfMRnpDP5m0p3R4Ac10186rD/87dmcX95VzKWo
Qy1HYNZibihG+e1yhtf0TGuX2bARiHTQHNEifI8h/u6MDp5RARN/ca/LDufRn3koshlMBnq7ZHwL
XPuqRSsiXCrk0MT34bAvO7L1EIXz8GLLlWMpqxoRNx/N+KQzwiMZm1E4nvq0PMoWt2t+lmtl72U3
hyTZtyf+dmHMy9yLonkzrhvjI1aPGgM/5hvlQuTfbzcplQ8YgAYRGxf0hYHQKEdRDFPzAvPJ1z7P
IoY3dFtVO7+ADeAAH54U0s3H4n2sHzpOmi4CDh0c1MjoL/0PJja99NBG+yGe980hl+xofNaNjQZ7
kEjVwkt0u2QrLWdwwonkCBoNQnl1RFzWJTPpjWQeNngfv8IHvNdhmmXdVntSYg/KoUJqYLvFA7o+
M6E/JGd77HZGc5nl5lbSiK9fDArj831nHgQ4Ia9y5QnQWUi+vONGZQ5BYUvHRmJJe15fkDWIuwqf
DPMEGT2+/JaE3Si9GGB9wzKK3kQM3bSN5ZsQp0YH6nsl2yODI2UdnScauqE6LJNyPKm+4on4W5FF
Tr6BMDuL/Mf3Yv1bM0s7IYeV2JvcHs4Etnwq2asKhUyMn4O3oX0Pz5zeA1Q4Wzc8q1kGtzot43q+
bSHlwkpbMySYRVOcxN8f/+DXqRmMQnK6PJefzBcu0LFrdpmVn63U8UEs5ireajxCwasZgfEVMBYg
2EGYpcGJcaclI3S0m1Vyds/vxl0pr4R38ZUcF1LY+2X4nMo2+lui2GNKoEvTYWuHWAafxXLEe3gM
F1HyVvREbX2q/gK7bDAiEycSrLuPgwfHYzHcpcc0mbe6LXRLX37LTGg1qPyTeYbvUmSgycE+eS21
W19yU4LCLwEnNvJkMxxspd4HEQUEq8MOnv59DijXHcT1o7vCZC0pSOVYjtKTcqe9V7Dn1HKKkmqO
UetccvztZ5AiR27SDr0zWgjSxFZnFyypdAq7WIXOe7I0SeU5lNqmrh+1gFnOjGLiqXjLbp1Z36ou
DizNYp6NFacqkYd2tclrqRSGoiaOJ6ld14Jn1PMUzEf9IACMBKCOuhxCF619Da/HBUyUIc3rhK3b
5e9oZRlI95zat4ePi8vEZ8KhHMOBMYoNJt4C8eJ1tCfKx0ZLVgGtU7ktlg0aWJqghbVPHo0N9tZH
gnMZWy1MMlpfIcYMdpF6A8EgLwrpANUBSagwvI3FahA0x4eBr7Eh+59p+dSydrrYFaodFmgFQIui
LE1Hqz8N6bVCEomHjzpj0FI/8fsIZYqm+ILemIm4VLxNhMblOFfPR67YBU7R4NXljZDXRkT7jP5s
+Ze4tFI3fJPv+os3HPC2jyRvBGjLZ0J8Bx0Xsgp8DbU9Q/P4bdQfVgkP1CeYZNVYq1kYLX0mh0fh
s04RL9piC0UMjxg8RsgxmSc1IQTLnK4yCt0xc1PWZb6S1O05vhf6zSisZXldJ/u4XCXJvBjmuFAZ
9INBuDLOLpTgig0BjUyBzutw1ldpAZ8qfhd8ZN3ZMyrVlCzUgoACptPgknngtPJDLYLkvoOzSdH9
0LKdbyUJvvFvIfToxIZkV0eePk3PV2OJ4+pkrqEy3mHPCs+zWMT+LGpsKZsJkpucPb04lfVLo86C
4E7veBfAdJOHIleJOoxAW3s0Iyd6OUNGwhyx5+Uik7HBQbGYq4MZFghN+4tBonxfwoPLPNj68c68
qzzRK7wcb5/iBMY588ESq3Qb6KZnnGfBW3nxlDvjXvXtgtvS2CfyZZigN59gbI4xvbX5bORwDcd0
dAp1X4mzlLZUAI6kh3AvLSCvF3OkwPZStwGQt77q2YKJhsCL70zS9FJAyMXJA28d2hL20B4rNLF1
2BJwEGpHlRfQes3kGGIJpm9H1QnyZUpIVbucjL3iWWu4JrqfnlSIBbAf7m51Z5uAGPKDWSwihE/j
syIsuJJBbilIYtB+dhjMCcKs2DeHmsl46Nby1jKBKmc6GLXpFoktZkcpcXWgHJLEVUdHxYKPeSe5
XKkenrVmK+ibHA4frsr12mdT3EVPJgKP8IFJVYAKSLx4DVWFq2N1oL6neH4xymxR+lOkJNlvqwKw
lDa1/AH9QugPpbyoxcfAX6exC/GyyT4amhApe1UEgi+E57aumCzsYB2wKLSZdS8XF2gwbnt+AMs0
TxKHXf5sYo0fr4vms2ofRaCQLqbrVrfFJE0AIpgc+kqfL9sxxYebpqXfOm52OV2UCZrTMB3RxW/k
naYzh8pUx9MAq75eyo1zESfGDpyWVejema6CSSg7179PAum6pf1zWUXURUwo8Oi85vanuRCVRcVl
wZanPnaOGdRcQkgCY/im2943+Oz6alf9h2UOBrphrqYQ8t3jB5tuyKCYI75xp5SwyB5YyG7uTuFZ
N37o9yOP5ztRozAq0mXskv+uFhJJT82sHMcTvh/NfJTwVx/cigBVm/TjbNl5zKam7INuvI0aXgNX
08+WVFSoqmFiMniN5CSKQmNYU09NkRuGSRWy0rIltDqqdeY5fsXMU1fnjXYD3IVffdU1X1/5CldV
u0CALXAe6UdR3uHEXDIagM1iLvuTQnxOOcP8R1OXOehfm20BWLbq/QBz7UCcXjq+Fw2MOhtzyZym
BH/E6sDuek/c5D7sZwwqYAwBP7Bf4jTLLn9xo5VM56BtMafTg48iZkBwsNoPkX9vxA1jP/xqMN6N
7wN1x9nHLbTWdNwFy2lzxZ8Z09cBR7La0e8DOp/n/FUw7c4D0AGsj3fE3OEPxh83CsO01Xiei/pm
rA99stXA+JA5G26Ms1J+8BUsQ93J5XCU3KqzwyeQCzK9tuIB6xsM0YyTeGCmZx2VT+EYkx1O4cc2
/qvARUWzL2yH9rBlSO+MnxcSwaB7PuRvPAwltkdjljwI2jxiGkc0hjAL5iNGdDbvM8ZJw+1wd+44
n2FaRHPrw2KEaauTWR5DCTeiL2TE8gkpu3DzbVnb4wPH5SH41E+cAeWCTEzUg+/DSt4mb5YyS1UI
/vgL3FVPUr5RGy+2sMldNgmjpmPZbzgd2PcELylWabvIjU2SHJv6kEe7c+9F7KQ69nTOeXhmWJu0
zQynAqFZYBMoii5WKALN7tnWXyiJECpynhTaFHLG0UW4C66iTpAcc6IOw8KT55PFX9NvpGabsKUW
m+DSOwLV1SXe1RUmALcG98o1CHq9gK+K/MTMpUge+XRgzoF0j45izu4lwcbwSIVFYFvB3PyNYCv0
3pcR4eHCKsNgVdvpv9qJbQN7O3gGgoGc7tslCRbdlnATTlJVtP8PG8zXj/yqpq50IdfbljudrPv7
pfBGQY9JIlQTsgSOYDon1HmcztQH+a2h062nNP39LziI1rZqULC7Qf+JoOHaw+/w2V/BrIJAxccj
zjLsaNVpsRo734Oj7Z533f2At2Y5q/blITpYL8W09U62r1MsGRPnyGvEt5vnza2tcNqmv9xppmj5
xbK4087GF4fBRDCgBWltfZYdEGfZ1rIob4By38gf12voamgj1KMkJ+b0Zt5HL7+PFpNPhOlkzwRp
vArzFNFcdaNr+UYK/nNNcHMYr4QcWsrVuu0tq5fCLBlPGF7JCK/L3TRWOeLuXar4rHkjSMxO3UcB
dobQk9vd5UUeNjnJSto+uCsXNxbndLmvwN/17VwtTkGQcj89p9PiZL4W29IscKtox95NM/F4JpGr
SZ7/fc1v4s/ra14tyqKUCxmC2XgSj0DgOIDM+s4TKQR33St2iorm1q1tveGH8St+Mu9M1R0kus+D
WToK/HMyXN8nrq+PLldYhNHjjdv7aSWqBuxEop0wAroe5XXWkOWlHk8rMcTcsXcuH9ULrXDLF0tc
KQmPH7XlqHeszPvAVlwUyCHzJKwUG1RoC2MpLf99Rz/WYgxcDLjSsmaS+Pr3t1HL/tChmB1BZzXP
IIjORqq7mxgAF5gb6/z939f7ZoM0vaCv17v6FsdKK+Um43qTGw55Sim0MB/AUjtc9Fd1ZHrYf5gP
6VK10U1Wc5Yu1tquH8M5hrPLWR+SvstcTPdKUsIKbzSeEs+iPH4VAJaBrOpZ19x4bd8mRNc3ffUx
X7CNEsOYm26H3eiJbpAxocOpTt0O3RE9k+lEr5eltim532EP7zHk85JjD7GqHS6aOyo8lGjiBiro
jX1G/qnY+vo8r6pbUWRAOZTcmpZ4+pwVn7pTytqAYn3KKktsYGAbo7Mc43LJ7Tpv+L/tr1/v4Qos
yUsr84uUe5j8FaV+rdKy7vpF3vxukdxoRIW+kXh4y6cUj9kfNhj0yZolI/RmQH5VXteypjVFxHXr
56l9qebWCf9AbTxZ1bq17hOyGocKTURHEuPmLJ4qJsZZuCjnebIXk0fGJI46MAFbnVWa5HGTpeuq
X6jGwe8ITsHLThHAPLoadGeriY559vzkMaseElR9tbkSg6UcLP2zd76s1MJmPmF5CcKGcaMOx7NM
KmnrSB00NlDMe6RmfvQpipSGuqtn7+pQzKJoEUzYauWF5cLC8lVp1ufz0hg3o3QacScDfA10AD6v
/zh3cyZO/FmKvLLcWNrSgLpWZ/fS8DnSztaFCl5inKrKwrsCJ0bYMRGQO1GV29qfw6Y9tzaodkc8
M/QV72ItZWzXc1cbvO78m0SIVCMKoidR9hS3c/6kBhXPoI55EuHGkPOXMuq/Pak4oe7ih0woGtEe
4HXF1syhSvtEo/L3pHvwC1lc5yjRMte3tsVl6ZdO+tnC1ZmBP8yhSQEZXyK7wBAIfzOSXmGoQfKC
Hs1fhAosz4OPOJ/+GuRDk9R28PzsELX8zZnhu8KxfsU95aEx3pWMfDxxP/Y4ieI+Cxjto4Kkd3Ag
ZQxM2LONKh9MctRTFa+BbicMRyFx1eK5q+blL/UJ/4mmdCXjgK1koc/7+KNJCH54HJV1HX2GIAAi
4qw75G5KB0YDrHfmkOjGcd4F5TZI9+xCGV7Q5zj5rMJNwPQHz0FoefsMSulvuV4wdI201yH2RKJZ
YwOTQYxhILRVCcBR8CTpDIeo+lGRq6gfSvE9EX715WvOICPYyJe5lszH/C2q5pL+pFc2Gc1EC3Rr
kYYpMlat/xhCpkdiXUkJjhVzRTjphSODL6v8E338mKnL4unWUO+bzmvaEcnWELHUY/KI9OfvY0O2
kjQp01Y8qVvmEZlDakiUIYCejtq5wR9mO0Ty3iWcg7FhWNLgrQGTQFyqIVK2XzmLH136FqHQHOuU
VfiR7SKAXx+V6kLO54TDoDGYAnRiZKzL1poFOyKScUu4HJqtKa81Jhmu5CDlqO/be21RzJWd8JjV
c9jVmXqyLpv0fKeoz0bzkCkfmXjwy3sx8y7ZohVdphTQGSExgKQ1KE76FYO39EXq7Szc5C9gf0Cr
CFSFvUnmxJJRDPHikqO/sw4rgr3plB76B+pqkEXx1ojh23zx6tFaVx7gJFJWRXPGKIXkVDjDGE/j
QIKRKU490A36p8k3NO3xL3Eb4/jv0/kbJeo/r40VIqRhHS7CVTVQDnIjj0bK7iPBlnaI7TUSyG8T
pWccPmAW9hlviQGMtpq8REYfkyJHQ1PYiAxeDQ0Q8ZiXM1GfRyRkNTNZm4Ma/vsm/xRJ13XlZCkm
IeXBKvvameIcjf75DPByIlM6BHUVPETI0WeOMvdVeVfFZa6fLihSOoc87ORVxFkpcCMcI9TH833K
6HITPcnb5jO/F0cX+XV+6E5VPzNfA+sZ1//wl/qK5zaWXVbGZKoE1oWAirDdqbaIZO3JlENgxdeu
hjWL2S7M6rmqMnL0NkNo4Bp0D+cvGtaSci9R7O+kbXOXLi676mCu0xfxbby8YLtcgjlYznCzIxSn
A//701FQwaCHgYp/dSiGdS5doiKUTt0KYNN/YdpqSOiOyd5eG/ARq6WBcDURl1Izh6hdSrDFhict
glRV7Dr5V92vJWMRBvMy2A7SasjmYXji2CLMO56Tz/3UrBnYnjuMlSYfqYCEZBwo3sFm1/GGwQPJ
3laKB5wWzYjyjrWHFhMwttz4XdJXeYJvwrCRA0DwOz95SxDJMkK0Cle/s44CUDLRUBPL1AEfD5Vl
EK0vxl1A5HW7DvO5bixSeY7lUAwb9D0jUWyYSyw3f2mEx6jeEkGcWO96sO5zB4zDBP6gGV732r0I
8TtYX9AiYf0wq13/3vfkvXA87/hPiYvyRiv2zSxk+pAMyHqKSIqn9S2W2JTGOmwqSTwRSdatGIv3
z+Kn+jmSB1zRLG/6gAGwI4ZAwuayhCvDbjsh6vV7voFC4MN/8spV3u7gdwMSle/1uEXMmQFFh043
MAfy2IwUju9PK4fmgfTbgokH4uCFjxDumKMMz2K9El60F2VOovkieVY5YAElzIEabXWhGyUbCXYn
kb/lPtoD9lNGlG+3Ogz52hzwPx+FAaVLlUVyAq6K56Q1xUa/DCIdxuVezh4N/MjxFxYAmlu7eS6W
3VJ6yF/OQH7NOri47UN0uxf9qfGC1fbfN3FVJptSEJxzkZsAOJyntHszv78PPcNmsDb34SVxG+tb
wIM2/bTrb5Fg6smHQkGRds0fyiQ/zcS85qrGXEydM6qP7FfUc6zb8nz09E/cnhgVoTaF3DhPm5X6
KNPx4dZ+9mIsP2MPq67zXfkgRsCjXQHj3k5+N78kGJfEJ5t0kJ6mz2DuAKtk++EtXkHwOMH6iJOF
gS1V95S+hgvlIY9Wqsl8z+ZbDUQHLwK4Vf2vf2/MP/YiiG7BmnUmCmw+PI4vOMsQGUEmyJhCB5N0
cSnG2GRypMugv1jk4/veCAjsoGjE0hbRQkriqnvpQULYD29pZr+xoqZlhz/flJyFFpDw679vJmD0
0PikE4M+mLRoaL7tpoXQgrNJq82TwsOVYcRrlUSdedI8xz7cd4UZBIiJRF5BjY0eduHNEVfYfz+m
n/BxhDnyFBYIvRxn2L/vrFdUUQwDZsuXKc+5QUsZbrH1aJAnwqeFOjPHBIMQIObLkxd464oMbBn5
QbvfwqIzAg9nA3bGP/kUqm12nhIcY5f8+Gbx71v96Y1+vVXtqha5qL6FqnCYhgh4e4WTHr/G+1XH
IWbDEBxMC8dsG+eFFBegmS6sdJrOepl5cPVu2vj/sJFM+eGTxTX/+3ayqYUymlqBmZGyJ+jgvBYR
0iSbi7+c2KkMaoPCqwhY9BD9jCUyHUepvEbDw+uWN9YPj8WaOCDQVHW0AsZ1BeKbPjlpLWtrOGrv
ZQ/M5FWmkzLHxs4tWwWuzlB9hlPAqM8womgu94o7uTbfKsN/QBn/vpGrRV4a2WWsxEA8QcnGNSGt
F4PmkSopLWTQdFsRt6M8R7ZtYUHv3HwM31/I31e/qhYTun6tPQsTltMVn2G1Vaql4j9o5z2xpbHD
dFzF24Y+8E422eCqZXa5j4t5jrAAo4AbS/XHm5mmbViPSzr///ur6s6xepG0SARaw+yGfha/HIwR
VJupauByVgIF2uyB4Xx81IZZ/zohv8LHjbuYrvL3js8j+XIXV7OvUqsy+OncxUQfzqE87VBz49bY
vPYf6Z6OGtA51Gd0t2zTaAaWVADhy62D54eZ59+3cYUEZ32cjcE5pj2bR8FzlSwjzKJr16J/sUNH
/cDXxUqWDcUt4LstPt26gR8Qs79v4GphCn3WWLWeTm8D/w/Jq6N0Ikt2xZrxSbqpGAf6TneQwxUE
C3tUyUvF27zy52TYhhPQUbt4O7drUGJ8US134s/8+1X9ocX+61VdrV5FTZpYaHOR4ax/jJcofS65
DfvujL8OOaZE/yGdqh4l8BHMNUaPVHR5zseeM5yPzqAfxjudAUbjQNud5Q76rkvJwH3N6Hhq5WHA
3iUjy2jckBCjNevEPATlySQ6ISMZVbtLmn2cz5Lf5BPiqXjBNQlR2AyC7trfR+jdTFtYRe8giMO8
HVaXfhnTBpL4le50WtbtNNELZ8n4qPRLrPMrc4Vcr5Tdlvgd4X6gGAd4GLTlJVplI6z2RZTfj+m8
DNe5MrfyOzHYkRaFYbWBsrrhn/E0CvdVAN5xewYvT6/7X8/6CvXNxCRLSzGZnnWMicXCD55T3CH4
mfehtCN8L1pBO4CjCcnVHj+lcFubjqk+Zv7cJOLLd29VpT902dMCNYhT1hR4Xtek6aEMkjwuwQrj
JXvFuXbzaMp5dgTGvJ6lP4/6lKoGu/zGsvvTQn9/FP9z4atKNMvboZBiBbB0K1+gH82H7rUFu0TT
g2IQ/6+NukQsCI353i/28StrQfSmLVO7N9X5rSGNMm1I/7qdq2Kkq7PhEkf6ePJ1UCPGd5Wt6mua
6HbyJjoGGHCBqAAhI+KbKQtfIUailEkTFtlOeExYJ9Wb5CP5sJAVNqseAzmNbsZD2Bd44+Hf36z8
w4iL18bBK8O9ViRZv/poh3qyrUwb5jv5Y6/jwks+FllellvnHokyKj9iYpdBJUGrQobtMwr8Bl8a
667IJVeAT06wlvAEvsQXTYuKMXYGdexsV6f0l/DcI+GDeshn9sLcPsh/ifpC91dScodFF65VyjHY
nBcW5TUKShI99AViCSQPDfXIzLyb5Ez3gKeuXON6YCd3/Vz71GjABxuFqKRj37FCPnpehHtjgVFL
1zvZql6ghzWLe30fLvqt+JR2iwzPovrTvINTJisuFD0cdAbYBSSWlO8YRi5E7+LCsBNe48KpFAbo
sALhFYh3rTGDNzxEcwOhwQzaABY8sAtX3a6CV5A+DYfOg2iXOPGam9WwvcCdxc2eIVjlkC4RvJCE
BnNLJVzil0iYV0gEers0IE8wNNX6TVLv+ctpsQip9w5FPAkgW2qvbfagEBCA2FMsXvHOgGE3EvRU
ulqxEDuqE0i5VkZC9Koz3Qsb/HHCUlo3zlB7EWdw3x5hAzd3GbDmOxk6JSZh6J2W5uhY8VxVFtDL
8BHOyTsPkFz0MAs9uEnmH+PLrPVAnfTYHgp8njH2iF0zgovRfcgY+mBHO+jnJdpTIcJZ9V3BT63f
mOE+7+cdaPVoPp41Gy/6D3Wcnas99PUby3ba3r59ZMQpY2Zq6viHXh3HBKn7lYkzwskKZ/7WeD4f
xG1xhLc9FByD4PK+22ZufipJVOI8Ztd2zktpg0Z9liJkZxBxC0TTfvzuv9zS1QFtCRo0HZVbksjL
EO7q4pemkMoEQDSiZkUOL6DacyN02udoZtKdz6LzQR+XF+UzyvE0hw9ODhVK3WRlnfQNlmd+vscb
Wq/nbZXSCngZgp49qZUQeJSZUexE86FVEy9j3coXvDlmveFMjuWBp49MWmi3PP9kLG/tGT/v9ABh
lq4iaPtGclO6SsThj7bBWqRLYSqGZBhDplORxbQL7G7/v7DgmHbN7y/8f655VQay+OK2iqypVaF+
wEQaN8alsa6mg+6yqJ4JcunvoP7bKFRAUw/hjbHgn6DIbzeAKQv9kogR1h+zmC+teNIV53EQSvKZ
9u2z9m6Q/cYoAzHXL4KTG0bKrD0QXMyPOHV0OEnzLJnF7NnDXFmLD+WW7e0UzIUHUM4j4/qV8VhC
zbaO+cpYlRsSXBY45eyspbpolnjbAEm78apbX5SZSe6k+NQQuS4BMzrN2YGbnOx1hnG3bJV+IDBa
kkz0ljp1+iRaXSEOYjfGwRADsKhgg1OoTu7ws6BUQU2G5+pEqs1Ia0ojmfC/G5/1zatfHeWGnCua
YFyAGN4x1DQxD3hoHkJ4heFj/ynZMVy358jJb4aOfZNUYUL818++OrSrKGyiKmVEUMGEnQykO8gC
2t5MnIazCXWff/TrFzzyOgyRxSlNWJu03rGblP0kc+5ihfnTGu2IHE+G7n/01qWwB4OUzVnTP9aa
6Eb6NjBefGQCF32HQKPFpLjtfzXjR7cQT//eIX9sWL68SHPq7r6s177wxTzueZT6VoDizvkN4xeX
s5nvKDt1KosXbOb+jOOhvAtuokV/zKGuvxeqDbKDeLAI/6/qitZvCiv3eaKMDT8Zfvqal5jM+yad
TDGvF3hHaLD6g98l3w5Kqt/GKX0ad/knzPVfTGpJpPPX1Z4mprIv0K2NVczW0v2uzc2tkf+3pK8/
b1+RdTgbqkxc+9Xb97uqugRRA7bM0GKwGTKbi/pQ35U2qkS7wWgLOm+I+SHkVh6XjlfJZMH77zem
/lTSA8b8111cj6lGJazNoOLTq9zzMv8w571nLci80z6NdhY+n9E/b2o08eGqlU56sJQuc6qm0bdz
SJXvzTs0IBk/SEAsFw633WD2UM7UjOEeG4kIO93Y6vit+I9BsEn0ucaY/eH2p/QjlPP1Z1zBBgC3
0hhOLz5cBjt1mGmg8gx71sERHwdH32MOCdpKXIene2hcEX1u8XDY/Pth/tgfAY8TWkN1oDPU+nv5
63mQ9Z3PODW8ODqZvbb+wFzG/63i0sqgs3zAcbA66ajAZuKH70nHy6PxSKKmiznwLYXjD4A9u8uX
m7kqDc5NqIhRyfoqxkVbLdT0aQtpbpat4Lx8sLZVwMcZhi0tcgULb0nm5hZo041G6cdz++ttXH2S
XWdWSa9wG/JLTy0+hS1xC1OnbBk2Rw7WukeTNMUbmOcPjKi/f/5Vr6oIkpRLI9dNN4PgMoaZT7WC
pjE6usCZvgVU/4jhff2dV2dYlwZymSq8+z7fd4ajeBlZcBTwvRtKTG7Ke42hTQQZ/99r7uZ1r06v
MonE8nLhuiW8hMuS0Z3kcOk9U2bwhBTcBhfh5r59KJ9uXPmnclhBDiaTcDyB9FebfaecrXCYJkL0
nFZPTsMJgWunIQRoY0JaPE2+R20a2Ka5krol6umbOds/wXRf7+Dqqw8Spgba2E91A2NQWV0Fl4Nk
vKtnwge3hrgZ9b1kHRsIRBoytG4bsfTVk1mthGEpY6VFaKSCSU1v+2c30/aXdh9j7xD0mSNSZiBi
vbXpGz/Bm0RdksQ6WVhS8vy9Qwgy59a5rOB5ERFb7hBkdg8y0bDHVHGtp+Tot66J64+UWTPtjQzt
hporGzylXp+9ZofOrjq2/r1Ao6TP8QXQNtUpkxbC7A1AEAdMWXKEF+EIEpSMXjLcZR94QhcBr4eq
cV5JJ1N9kBpyQWC9H1R1KRoXIG6vJLQAQZXsnWVv0LbY/Vzo7v6Ds/NYbhxbtugXIQLeTOFoJUqU
1wQhlVTwlvBffxfqDq6KUhRfvElHdFd3k4Q5J0/m3mvTyHnSr3GyhO/FqsVHwzzl34/QD2ZCS1rO
Ukx26MFLf5b1L/VCLpst6JZ2PoYJWd7J/ezm1q6NPHEpf8i5Mu4l9WHmjxSfMZg3IfxlUqLegZNy
lDKxifqk6dgjpRCsPfUhUvN+fbJY5VD11falB05dXqbz+kJFs7Ak/GLJOF/gK1Mq4noYaTeR7Adq
+JfGjNYbSfpFr383PtNhia/NW7ik4bXxjOvZS+6a9+i0I99CDT/n7NbCIgXCh+Pqil5C9bvrUEet
T/uJWVCP1dwb7i1QDnjOsHpJvgCFcrCtm+rTekkl7+KO9dMPwhaJTEQjdNT8o6H/cgP6NAzUaeId
Jpk+a26bfiWighzQ1V13yc0Yv5gRbUrttbVuTgWSSPSQ5Oo4igE1IpPsevxI86tQXbxjzTbFG+l0
eIAv7SHLW3F+2b9+y7O1vCtTo0pMvqW64uFAjZQSsuNmvpggUAP5txvmBRPmG+FWQsrnzMqFMunH
dt/Xb3D23ipyfSrKZGZ193thCwdTFtGo7rN5x4OKdaRfEwM6u0ws9LWm+qGxrjd9QRtA6VyMGzW0
9/hX6Kv/n4L76/c6W/3BRdTFHPO9ggxnBmo2Hzr+ZrgOt32DOYfjDOAP1mA6RZ8kTRp4CS9qVZYd
/PzuGJhrqboVSArGWdVzKq1K0Ae+Q7gQttTfGPz9vCX+4lrwsEg6EAJDN8zuL00StZ82IMPCecaJ
0QBAdfbBYnWax1NOYHSar4rMMQ2nNp1YXqGP7Cj+wusytyXyjJhUD36On1NYK8oaV6Ze2dPLQIv2
AxcRMdcSXJ908BRuIHCSxBFfpNfhFwoW/aC94tfcDzD2wSPTsu8BKqubjBYW2PV3a4NhE0CaadL9
wES61aLf2eBhXsycS8k1f/aG8+tMHJJBKhK/ltHp33uHXBpJERjsdkZPS/Eoe8ND5FNKVupG7jcp
8TQrdb4OwhVQK7RSvhgd/r1c//QNsBnqJk1bGeLWeQOsb5ELKlMt8R4KgB0p903MkTZNV3/pe+O8
XcRmG8SbhIxvL22eP5WSf338WUWbBZU5SRbRfFG8DHaEzsbtxDrg5qvhRsnxHiLry7aXxuc/nWph
hcAyIpRZQS55VmbMStl0mGQkzkjkxiDSdY1n2cnX0q63Ge7b7W9FA07YrE4X44p+6hH89dny3ze9
lKsxMRcp3wkmAhhJy5aGp2a6RtkVIoagspXBZDrdK1mFXHQoO4B9EG3QyANKisqPnn+FMdc1SU94
VlawBsdthfWOstBcikNdQTGBXZfl0wwcJBxi5GvdhSpV/mEF/+tnnL2q8Vh3fTEk0jGA0PmbzJj+
Vw8khqXCFY6LZ906ii/zOn/t13jaN8Ir7kAgbnRRQzeVHBq9Fw9I0g8uE+QbvFEoz3mitfMXStMN
QU6SSTrSFgUCIRpuLpIY5MDWs7RFHG3CP8LiSSRIw5JS+/38mBMaJEabRFgxL6wQpyHXyHYGzyRj
R7V9rVLVs053HcSg6UMB4hDVbiwjcnjv8Qh3NxHzbAL7JBIiUdEEa8yCVelO+n6ZPIiPk3Kjy46Z
H5L8M242hUGcsSt3oDIWHKdK/oq11df5gYyotenAXE6Q8ym2vK3fSJd5HBUHkbSBGupmhhBq2bVn
dF4j+dKmnJwaqqZybWFbSq6N+hV7TUF8YDzt0+x2IJByXeXvffpLMfck+4ngyfSriMQQhF1w3sB7
9NpdUu/F8pnqqt4r4aabPqR0Z5meEG7acW3pTyMdfXAxdOuVVcahK/aQNBXRJjZW+MWy0TZe4qcL
q9IP+w9cJNBOwHwMSLlnr6ec13IkxDlqVxbddkuUPMZHYBPQY0CeAU6+46r4k0hL89+frP5QzXP6
oXDCpoU68Hz6aMiRolWdusjRejd6gfoBfMshRhjOaMvOCxao9svR1j+jF0Q29YJoCXBJK62d1HcG
nO3MMSZvjq/q2S/TfRb6uBSqP5iJWiNFXb8NdFikewmSaLeWKwQaF2qrP22ms13FYAtFWbVoHL9V
gIQsiMxaBlp2t2IGPbdxxuDdCh4S4qyTxrZ8Thb6lQWLfGCmPJG5y1SslRy10Pxw0bMlRG0OV93p
NYoiRoxYXC2/GiBEu+KMXM0rkcAT95I9R+TGFDboU2zMpGdHn2VKlDAjProCdiDZEmrJrfIWxeuB
rjMtTfi4jMLLdhcmfj34dber+9FW+oNOq07U6Do96mJAH/y9r/aN9gQ/gLn50vr8GN+GbkUyzmp4
0u4DaSuu6qdE9ueetKsHS33KKb6nTvdVfcuqF1v3Ugmb9z55vVSkGD8UKRYkbewt0uIhPx91KmJb
DkPWj0ey07XQY50RfjGxpMxGbJxY2xRjSTC0a7H1ZaaINx3kMYBvBeISm8NC2B7Mj8qgz+tbb5pO
8LCBPeM3JEY6C6rsnOBS4Fs2XwijTCUfHAqqBeIwHqaPQPHEbrE01zyNZCc+i3t4PUJMeBSpPNlN
nzKRyn6F+sHsOIlyj4+d5BXBpxnrsM13SgrzYNOjAQ+ciKNwjW1XWGssJqXfhFulOCqKHV58m78d
SViK0a1bgHlMernnYK4iKqWTEJQydEbF08LHxnzrlaNiXcmcmIObytrG81UIGakBNGMSzxZ3Chzy
90B/pguhrjBHN8DHRIjLwRK3RWjx6cYIbjVx2M3wkfIbjRXXAvERSgxWqVJrTL79qypCyWJCh3vO
HFcNi0lO3gD5CI6xlBUzCeU7g5YK+dO5K3njVb6BLcImGgyRc1rwEbLqwIE2rqCJ0WEq5vsIDAUB
Gsrnon2YkeBPL0r4nI47pO+OrjjR5JFrtHTr1zOhDJrT021WH2lGi81maK5i1CtsF9HbfPxTx0/F
SzXMtto8NyoMEoXsKTYFGb4i/4+Qca/b56sx2PGmgQxGt81gMvKl0OY4KWzDV9LsTIpTvx/3lbpO
hmg7JgehfoqCnRXszYl8U2aUjnDLBOYBKfidrr5VLcMY2WvLowprKl5jYdFktCY3rfA5dDfI4uc7
DTj4rUAdslFlD8525DE2b3SsISojYFchMro9JBLfs9/8ewn+Prz587RYhOtKoC8046yLXupqKoZm
y9PijW57uu/h4OLlWxIueVmKGwNsyMMyOeq1C80LealZ/lo5l482LAOhGMeP7/tOULYV8Zfy0Yge
wpOf3QOFit1lhgOU4bp6B/zJMoXkEvAY0at3AQiBR3mdrPqHgX37woX4tguefZuzQrEJ5E4Tklk+
jjgBCPfao2jyhGKNHgCj2FaUbZ0jgpNcMcH/90fLf4YE364EU8rFDMs+cg7IKK2mEoNCkRdteHXA
Vpdf4zMjZ9hRflnPi7x07mmWmFiHKOvQECKeAH0Wom1ikEweHATuaJ+p78vfhAnccfaFFDMUowSd
0fqcszER0+FnG9Fpb7D6Jbxl2bXW2hGUJo1OlrosZtPn2LdeqjxLHVFz4VNn7kssNlLlK6RrZa9J
+D7ne+ZruuUEZPHGd3rhCWDT3qsbNb6awNEp2wbMuP4Y8NT07TpL30L1VqmWWuIqMVbpcGBXV0Di
iajGcuBsVQPm9M3s9p0lgrpQXLHb965MCRTlPuGn3jhJNgtRw19Vt9FXER55gy5F9y4R6hdCAyzV
exHMLO48WVbha69oC+L3k/HXUZNWH9ZivcDSJ7vdW7jrSJAL/W5lMVDrvS7cGfPrMCFEc6qZ1DMG
Gzqve33Qgms8kyDoCLj7UGA9RVdyN66bHNMyaOuiuamq6joNoVBUh7r13rQUv7n13vCHXUtgmtLZ
bYreRWH6ybxnWQ8/RXLRajDhfc+8v18VDaL3Gq7WL4mMEFhvGW5gEt2G6bNB8qI39DcHtuziDsWA
Rgm7mQS8b4VbDdZb2TwvDSWreRv0o+hu09otnLr3scp1sDiztRi7qT+8Q1/gaWj8Etmn3T7QgrKX
IBSZ/qgfzSv8I6LoJkdpRYgcBQB7Fq0IwJPTrS57VumotXcqrtJoFX+I9+31SHhy6BE85+Dms0av
9ySvl5+rlebK5Gul2ylzp6fB2KLu98VfaFyc4hU5eW5T8dao/1xhEwV7S1zjW8IJPDnCHXnTfwIG
+qOwWvhfg92/nA4kZuBnW/ToFMyrUVgcKoiLmG07iYVkc9r1g0Opv/r3+/h99LEsBV9ex7OlQChH
qVE6XscFlEBZ+jI89OsGcsPMnGd1adLyfegq0fkhS5cS0rJEFuK/j6jC2OmdpdUKXYE4v2tQXCkg
ITVCrh+yadeam7Q7pgQpWA+jeENQ6YmNSWJKjfzSaWsPttdQb6CUyYBLIu8UHBSzcuTmdiDLQxTe
MoJNg/+aharVpdai+UO1AWvVlCx+BH8970Cfymiy8kJUuFaDJ4qvDeskMwEI4iLCmGjCbPQ51Nf4
OVQW8S68Vdpt0W3x1hI4ZA4Pte7XmIWL54ACCahlcaWCl061W+y5Wns7TG+php3WLtNVom9m65Wy
zgD2lmBmnrZttZ0kH94MJDXZB8YG7JEM0CPEkWGINjOxX8Mxq/02pXxAhLqd+wKS4rYgQOz0GRZ+
FJIt7tYfHa7p2pmaLeMOjeAJTPbRPkqeR6Nc1YulU93H7W1FZ8xg5qhsc9ro0jVv62I3pVk1xxce
wu91LxdUZ19WiXLCH3F+NurESu/iMFHZmKObJFo1ATufwjlpdvU34R2qfdtyMr3RqK26J4VyP4Fv
C8kj2oXHP2e4SBzAZG4t9VDhyKaPirqr8bAi4jrCBLJqHPWd3moyg/YkYQJv8FbH1v9skvPBv5Ze
4c0jVhvI39JzT9bt7YTioTRc+bas1oseJqQh6piHhUkUouFBt1Vyrm6P7aPmCKMzThdfFtX4XjTg
tUX4gZwHcP63Flo3qmVUDyoSWsJkWn8KvHLH+NcW4418jCCxudhjNQq/yLNkDJuLjHFeKav2nRNl
80LafHdbG080vRzNM+h5hf02zB/y3NcekqOIq1FE+2i6xi30B6QjskO45c2/V5jvBlNuLvlU8LAM
+oDfxFjaUKpSphTLr0hpMAlbJX81MADFV2yutf4E9pEl20nglkYJOPWncvKNeV3mrzKIdZeTGCqB
06GBLI9LB+4yJ+Ueq6n97+/5fb60fE/NUmSaO5bxTWMhqS09a6ZPfE/R6TexBJBCUB8CJtGRtkG2
XoEYiBmcdX54w2D4VexvxmlLCXtKD5jJJIRti8vqgWSq2Qns0iVZF/ujWx8uj5D1b0dFicESnahl
6V7cD2e1rDJIp1M8F/JRqIEs2h1ZBivNZ/GIqs2QPJZQgWB/CcpB7a6Cck/rSFXuhHeG6cm9Yt73
5r3wVK5SR76DNUVKFSVW0OX+nN6b5iM/k6iLmeM3zxP5QOV20W3qvtnaau8QCmNAHnCz5GaW/R7G
7Hg7tTeiVDqZ+ByoVI3vUfIrN+9n9clCfXvi7KciHiQOpbl77FR4AH4gXmiwWD8UtZTWmkGD35KZ
l55dEVOYCr0UUvlYGRt2B8p6OoTmLVLWfOG6kBHceYVq+nLnRaTWGAjqSefAaKnehQwL14Y3+X25
GhDTvE/1A8HXOVgxbcVhyXJiwe+VNwMwsUMlhfhN2SkqE5v4ZaY7MM8AjId1V+0zgZ4MuCoCb1YY
PqJlfFCDhKXwPDGdc8PALrqly3VYFE44MW5RizmxcZ8tnoc9TCy6K4H61liTU2UrOcqXfPJQW4nt
Gi2Kq4BrRJVUaTe05oYYIm4suz1tlZnZm4YrMBpuSwSulma5UUcJtLSW1GsjuhmLCwoW7YczDQo8
IrdA4yocbZY//zIPFKpAKauACy6a16r6jANwQZDUzMRhkBD1UyKgQWktMlmBd6mLz5byULeQLczb
CkJcuitrsPPiyclXRuPowxVtjhfdDn5FjyJrHIf1z5Y3SXL6a4bs5CL2fhbeScBrM/qHJewOQNTk
KyiGxIl235fHpH4Y+sd5fNYvJYf8GW6eHVv++rFn84R+rOVTLif/PTua4oFdalK32mmdp6wTWmG3
ROBhmNcgHyTFhuSdHAVe5hbySg1s7VMaPL32OigVQEi5e+qN2l43/AgDOOqVgsyFk3C26i6san9a
Rt++9xLWt0ABYUQtb82Xm6RJWZNMTcZN2mp+rfineQuDhMVtep3euPRIMHBsIRA1bmRlZYIoORk3
0R34mMf65InZUQD7JoCkrE6emb939V4+UYdXHvkyJg9pU8A9STnlgO65qk8PVuwD8AGyCNuo5hx1
PdCiZO4jznuGInPqSZq7tAWK4bbXngIo42lSsQmvCloN5t4ojgHE4j55TBGrK2R9JCgyioh64N/L
/feGPgsoWhSZgBWo7uqfYcqXC5MnTdWUcr0Uvsjp9lV3VyqrEGa3pJIKXdya4FM4L2leZhwA8NFU
JdUK97VhPWfai9JaTmTdaDzmGeYa0x3KZ8G1LjRcraX6Pr97Jmm/yxvGlz1f04RCPU1dOCxP3eRp
KpqNTU4j0mHSkBcpoCvEDeVzGz624a4u3zNrm+X7Wr6S4ULTa9q06l62uLywA1UH3gjqynSF0Eeh
oyNdY1GvSAfAc+5jJhQ5naDwqmjc7PQc5ZupX51q8OI70tLgRUNf2qOLI0BvRjKB6KNlRGoT8g47
ayVXRwEgXE2jCu2MWe9L6D8uuT4h+URuJXnS6YZTxez1CkfM2B7nN71W/Sj5jaCNiVJylYvXAbTh
+2pkLq3MrGBIedeB8CJG121K2XOpI/9TT4ZXQkLQIGLXpsr6+9WQ+uQkT4q8XFzIPQSzBKSYr6B6
t9Fu7Ins2oKvxD/Y1jcjUwlhVeZ7oXSazxIuQrGd1lzZCw/lT0vq1690tsoIURee+kxavlImE9/I
xoSAnNIcRPtS3GEYW4ZAT/peBO/n0eGGZ8KSGjfsaVsj8bhh//5Kyre5xfKeGFDCZJYPzfxjeP/y
npg5vsIxTdUj6X8Vcob2PRze1PIG3P+jcQCJdJW5GENsKJiUDaa2l43NiVy25hHLd72Mus3ANiU6
l0Q7rayb9BI9Rf3hoqHxhw2yRGIwgjhb4ow0yeakiJRjJfhLy9xYGfKjcNrip3DJ6VtWqvmdKJtb
KF3WQ8cT6sVrNmc8AdGGFjoUp/vM3MYGZHooMX4yP6L9KiD6rjoOm8wWtdaX2KCNN5Ho76byQWVe
kgt91+bxhsPWYVhvmrL2DTMf6mVayj192sU7Sa/eybPr+nbhFbAlQp9hAQ396Orfd/eP7OFsgWFG
jSpEMkWacedq+moIwzTXs+VTRUAeFLfk2sur4rQWeDENW9E2fbkB0lr11y1cpNNTWsCcfsijOwU3
0DJEnGIOVDAnPxe4gxY5VB8YhOp5FWi8+nNJksKN1NpiyiHGbe4JzBg8JLcQV2w2ixNwLsvTEBUR
aCAwdDz2sDNczXTG5lHhhO+b1TN6tCAjGlJ9y+atPn1AVwpIhluEMiB9xBNtlPZOMvcxa1W0hdID
dPrfF0r7obo0WQsW+RlFJpKGvxeLoLK0odBS5Yjfx+448H/U+ZbAV9mT3gsCS9RXIrAt4WnoNqNx
BzSq4CilfmID0dYqCnE13mlYuwiFXdKNSMn7VKGukNI7GTYU2smLErqB14GHccbYDFQRovFL3wMR
DSggt4a+LYkqdmUsisxZQ1+RxHUIaMmqXjkt//vH/lQ0oNAxFGR2ypKCc7YyVq1VVYqYKMwqB29G
NKHorw1TAlW/SWamzz6BBSp8NdZGY0src961S94AHtRDkh6akgXgDr6hnOw4qp8Mr+7vrAfzoD/L
mLJnh4YCdux2eAie65fTHS5WggpSizPIdaZJ9sigOVJJEQFW/gSmM+1uakYEhMfQsnwS37EnLERx
p9nXJ7TSjGDyTU7wYFLxD/99Jb5rEZZ998uVOFuQa+k0yIXMlZi2JZEe+5Nn8JEFwTO2DE4Frb35
50gwenSmUxjaDCZDRMMhlDDujW0yM2eIeaEu+C6uOftaZ0teKEG5mHS+Foar22A7bzj48ZJaHvJU
G3EdLyIyrmyFw1m4UPbrP9QkrFEckXVOyapy3gUzsWxkTcpnRyGBK/tB25WA3izi3ryofpH1ZVzJ
BSJmhKMS00npKmi33G+dbG0Ix8Zroc3MF97NmITWWzX5SMI9/sMmv+3l9zojSzp+aZvW67sR4CLq
R3C6hitIq7A3HVXY4qBPRTIhV2Z+NZMiUXrd7/S0q2GOeFP/e4oPWvWgjZ1bi+9KuCZvahoJQzb3
ebCr4gvUn5+6G6ZimeA9TQuV53l9LYxR2BtJuLwqgfQiLW2rzlvwJ+zboWcGawaO8eSr92biVlgu
oQaGXm2QyEyPoLSBj1Qg7wNSTmgFz/364qxneULPV/ivX/BMD9kHRqw3QbDUuaIzuzDnhvWitRvc
9KPwklvTsNXjv9+aZS3810cufa0vJUMGCKCZQ2EZ8YRrzILeHwPq6lIJ/521s7wFX679maBxGk9t
rOVs/KkERMCWFt/GbY+AAg3QJsvum7vIJ6D1lSRhUmb93LcSrIe4SiGhM4ttJk9UQHdfgXysQ9KN
bam9zlV3DAjiOSHVo3DFsugpbwWIxM2Mp5jEoi5xm7vQM5gKYJe2fGAFkvLUGPsk2SkKFv4EcRSZ
vjRPemWwy0uw9e/KNn415QGdUkVWFe38/bOCnJGQsNzQLUISiIKSfd99pqthybb1JswZh0uqNvmH
bhMPOO1Z5tIM3M+f8qIVetFKTfnYIA9wKxNbJfF4q0URRLLYPbIVRV2lgj0H3rAHfxJBcQhdxWaO
wjliesQa/n+wXP60En39VmePtjI0xkkKLHpg6/TRZDc2lM106Fzdl9fgty/Bjr5r+5Yr/+UqnD3X
1cmQlTbnymPxRAphw9yU7dPboi4O3GCtpGuEWXi/Zy+jtLQvPe8/3/kvn3/2vJdFU0xCxHvFOHR9
omnN1Fh6pffsURQsxHTRCd7+/Sr/uNOoixxFlyxkb+eMFbMu81yNufO9L/8mzcCLHBrKeJpBeaA1
cuLCgeVtoeW+UHH9WNZ//eTl7n9ZRcz4NMtKbsh/+rFLQUxdITV3wXCvlm+MkJFLX7cUJeh62YWh
ipNFQ+UXPxWyCj+BDq3uqpavGlehfGMMa6iF3aYZtkF9V8q4qMr2OiX6miIDzhHhU0js+kcUI7q8
LuNDjGT/0lr8Y12lLQwKGW2opp03bYseXbpea8zdAWNXv6A9DgD4sHtpuHPtYFtvGdTwiwgFgJkl
bwjHjjBkIUgCTdUyBXpV25d03FrKIQHyf1+7FmSA+KZ5JN8e2Q5Bol4g+jFJAfvZqezCw7cJAfwm
SVbydbQ//WZcAsABvTExQg81SVJPE4f9BcdfgzRJOPSARqBalyo7Ei7c0R/3yi8/31iOml/u6Kxq
cd+d1OWOLlB2oo16lCmYF04IEE3D6/qr0mzsztqOW3otHoKiF9B1p2J9IluhtUP4Bkm4idVN4gii
ixMlOO0k9cLA4seTGMvq4szTwD2dn4nqLMnqOl3UEYcG5za1Tb0pcJCjlndFZJfNZhnSQtW7UGwq
y/DzfN/8+sFn77eUjgLoOE7/KRtn4C2fyRobH3oInC3ZaUoWI2Ba1QSay9XVcoOXQeFt9du0F1t5
tqqKfZnjfIFY4ygw4l5EcjjM0LyQl/0dybEIAFE48wQjqf82fBCCIVXCSlQpP0cgVHYCAsza4/40
h01GPZ4AX6L2A/NPhNvgLBL35IOUbY6xl7eBHx4rcjAt5iDwaVXGsmfFcDOmUt+AWDuKr5NTcBI9
EQZp62jvcVhAGmdqSVRXYgvaViSuNViPCP/dJQeAe9j3rsYMoFxrpQM0i0E+WMxLK/ePFwy5qWYt
ulPE4Wenx1xuDCEs1GXAaSgkHq4J2AWhO5AfSP/VHl7IPZEWPbyrBEiC7c6VcFmmwhLnbsMMnS4c
IJRlq/r7UVNBUGCiUpiU6OY5kE7kiul6aqhHOXMlea9Pm7ldKeYGrrUQ7hUyHLmnRXlrlBtR3s35
M7dV0ladihwG/0N1P8J+XamIKJrP2fSIl5vF54EBPcsR2uYJMe3gj/Hvuf2oFD/0L9E2/1Q5//gB
2tlakmi9qeaNrrIXVlCsEYXQh6cdVkOXKuNVA86iHjh+QCzFa2QlO7HahvW2Hbmc8vHfm+SPT6CF
pli1GHPyBp8VBlMbl4Y8mOpxtDjKejAzTH130jl40LVThbXcryeUJj3tOTtfZJhhR4gLPBm0rqvS
TRO/Oz0N1Vp9bzJvUte8M5f2nj/D4u8X7H/f8WxxSYMQJmdpLePNsFgl1QFqu5hvJeA0+ANjTJeG
l/Z3SrIVJCLvbbVYqV4JVCZut2huZahe0LzNZ8UpZSdGBJrIjmbuK7RUIxMvkhwvbBc/lFs8o4aG
DFZmsPftaMVAPEgzgW8srDu0sFslc4oNEwwn3A4MFFsHOYThLIbVALUXmeLJhbfk5/tqMlNUJNQq
2p8//7JhleUsFIGMDVSfHNr+yl4ZyYmO7KzdRHgKN4O17xamaNt/9BhcuP8R5wFHvlkKEIzSyLMn
CDkqFJrPZADIV9tV5UOZ//fz94NQgCv1v+/5p4f75Xt24aQpoyWof2YZ5TEdHlB3ycXvycPeqGBs
x+1BLlH3jH4aC1NBPobmkmdDPN29ajoyXXpEU85w5IEd3zVcK9EBVVw2HUTJTa4nAJScF6H6F1dm
4mSQz0CYBaenZZyVHLTNv3/ODxvw3z/nTCQUmH1xKnJ+DjrN0B39Urdb9jpP8LRi2/kn2kcO3qrk
89JLcvGT5b8rlEoppUpuQ42XZPCQwnBO9CfmxLCkjatll+3uaCRcUkUBL/lpOTYRRJHrLH8XwIix
EOX9GGlHeLEDgUeHGK0swKD68YTIsPUk2VXZaaVN4ZKvo2LlOK3T2Z55FFMnq7e5/Nxpd016GCJG
zv2VKKwTPBlMYoS13m9GEZnPICNXdpLZUaB7MVwtXJVhbeTqm2UU3WbrIl0X88bimIsYEdk5zGgF
WGnoDt2LHqzbEoLOhAoDJhWwDuBY+CVMpp1AmL1TtFU4ZhO3uJk7PwMP7QSoYwKGns+hcERkrN5j
bWWvI4yPA5O6mjSHKU8Y34wcDrNH6dU0QDo7w694Rhb4PAvewP8faG9o57si+mheKwcxeZ96REKp
5RopOm2dvt8b2ToctkoV2mPA451uGBwSozX/Ru1/k7oQXVEolJ7a7cS1HtrI0JMNMwJxpjVkn6Ad
1bNAEhEHmnhjgiws9uQ2mTgZ4NuDvMasKtJZIqKFt2V4qqT9UGyFnRSBHX+gNB27dZk+w9Yl4Opk
+EQqEt8iWvcCc2rQuwzsM1Ks9fs0Y6kat6NHP2pXF+t/vzM/nNCXd+Z/T9DZ8n4i7mjSm1hjCZBU
rxZuhM4BOj3hWTwo/qLvZbp+bLQFLXHVrpPHTvPMdqvXXDJERXQLi8t7zveC9u8vdVb2WASRVnPO
Y831juWtOR/qdFPdnBxQ0EZrn46RE5koJwDPuPK0jVUmfVdGcc3sX76Hto7SpHU0zRWWnGiJMX8z
cjfvQl+6FAD2gzb8v7ZyHcI8NdF5EWlCMa6VDJUSLEgkKxJyWk/gCap8+EhcOga8jLB6c6foi235
0srz01aDrZ1ijFkk+PBzt3jbiEmUm416NMqrNqqcftwp2i/Vylxj8oGJ49WgHbpdwCBVsRHkTT0R
9zJik4GO0ZdbMfVJhlOcoGCufkfhSGAnR6fu5uI3XZ6ks0KCb2ouJ1gikb91BAY266aM5aWQqDOc
aV6T+0yNFkUy0SOzHxEz76gdLXJX/pCHnUGsh5NkT4hqmSDsSOvJMS6d8Du36h1O3AunqO9gFYk7
aVKF6aoqKhCG/l7DayzOHL0RExLlCRvYVca7WV2g/4Js4xKJw02SXc2c/Cf/ZR9hxQYb+FBGPFsv
uc47YV9+EYgp+HbRNO6qjGSL6p856lmFKFeGMCOhpoEWbM3JyZNNpH5YGTnB5TXncTVZRyWku1cV
NZ9C9oVoIErn+b8SgiuZVnIFrK2+V9tjllTOOO6K8Q4vA8cXcKNuEe6G9r1PyPXCtbMuhl38OHjw
vxgKTEifCrKpGd15Cbg3CShujOX2OTfcNu+dZGPU65Q88tEgZfDVpOhbBs1W6xNQnhsPieBVkCHi
DSm7hCnSUjHW2mlPK14qflsGIe7SXpgOJv9117hJqDoBIl5wkNxlj3nYlIPoE8iWDb25oAuoOEO7
7cvfQP21/q0LrvT4mCcPuAL8Ttgm0ipCMFLWG4UCniiYPncNATkqWVj5AhGEDaUtOb3AsR+jUnB6
ZGVYj7rira8JFAbJNK0QCHZ+eW9AyD4xhF6RfVnamUeywxT77bCmhakwZVryS8BhJcKx5sRsPjZ4
sf25oRmz6shdtuNg14ykTTo0H3R0x5cauT8cCv9+Js6WbK0z+t4QMS91KjG0s9ugyMUY0hNF74fE
4RIKSUwuyiIv4LAIbU3Pr7rhNxI2I4Cg6JMn8e9NRP9+KqTUZRtZhhkIca2z9To4BRX0AQyqCWen
WUavT1qPRZwECu3KOphB6ETxcfZj9aXExjhdS/EDD5xln651ZzkrCJPD2dCKBvghj4P8qV1l2e80
fJsUgtrvKhCZidsNC7BKzY+5sBE++/EwdbbU+ELv6mibC79l4kfs8nUdbtXEna/LzXjdXwmu9jKi
QQQgawxIm6/iZtcH6w9Z2xImrLHc4KkP12Zy++9ron0vzZbyX2EhWdy/3zx56qCXuZTEy/wkiXjZ
cnM3DhvioFH90l1InhQCiPR61xog+zdFcRCaBL8J1If55JWnfS7cMH1SnUy+xtChnHZzuzP5WV2w
NRbmYrFbzheEIc71rxLuqHirDrvBfJukxy7tKcvJbJ184UTS19ARDXcv+6UbC+6wrpChO6F8W5u3
FweM38fdf//qs9b6HKljMkY8myePjopIZ9sT+JVgRrDYGOzJtjI+YLleGRfxGd/3l78/+mypLMsq
H4siXxRr8TzDs9vh0qPQIi0ipP/mqKu5QRieDasw/UA87DG7UW2QiqwWVHMpId2KQPtT1Ty5Wp+U
t4tpoT804vmK7CxLWrwlf5M0E3c3qrkYLCZ/SBDYx2jFT24tMa4HYEG5on0U0t2/H8Qf9Ml/f+jZ
2cRM+6GLDD60zleN5oySO2nwn4UnkVylqb7BxDgKVzxoPlsyrNvXBF5M0KxTeoMZlGf8twMT2/Lx
NF63v0mzYk4yrYPZjkWb5mrDqNaBsJqoF07RPxyq/v7iyt8bct4Rx97O4fIsgSEoyJn+iEjkXGSC
MUEM8XG5ZkQxXygEfnCa8bmWxpCaOZn+zXEtEFglyILKarZZ5p411DJn5IqVexXJrWBjbsrge2Ac
qG1DRAS9lyuEPshzMzSnlVdGHy2Z7wP5Nl7K4X141MeT00aGG3eHDLmMRqbPQtQ8DKfXRQKsIVcd
SCYCw4+1AhcbfInq0EZX/+HsvHrj5rIs+osIMIdXpkpSSSpJVnghbNlmzpm/fhbdD22VCq7GDBoz
H7oHLRbJe3nuOXuvvc6vUUzVuK6cud1CUDYjtwUsYtotGop5H2S3eGVLvjLTzRD8HksaVfuS52K9
jdW+x45OWx5BRfdbTbDCuByKcHcbHWRjeKxISIZht7xN9zF6oWbPIql7v+YUwxzM+mXqoI7Mbx0L
+PTvd/LyQvjrFp99wgbNnOO601fIR0hCEECZyI0iHxXCR+GJB6ig79V4pdvxFYZIDgNWSShEOHFw
oZ+9T3I8d/2YavxRei5ktz/O+eOg7xipRFt26AAZ0uKk9xYlCh9+ys7RpKa7xqPS1o/h5zr482Ws
H46/mi7KkEZWN8jSaULuipTR2C7o4JblPqAq0lRPn+3iJ2DE8Z1ybavKvwuil4pn4lDT+n0GcUlg
T9pnbmvcEPRskm4sCj8lYqwbx4wPBg0XqkM3+zVI/hjaZNo33Z0lHUSkMM/AJtvxt/VWZ69VuCXT
O/Sr2+5XfFc175CgtHCb9He0akYQb32PVPDaM1g3my8/HhLkStc1mQacVQp9pQf9is1jTQeb9ds/
dmzC/9lSkk177dBx8Sus/vfvSWft3jkKy4iEK+k0U6s1wCRcSbL/MyCxjmP0rR4fZOHUYtBuHnud
xT5WjoogrDyNOjlqkz1rrgUNJ34bF8jh2p2MdV14aN2k+Ujk2wjckfqADcrsHhfdySGG4ZYwv02k
WTMN0+GcMYnhYeXLKTVxT5a+xhn1RzdvysqF64Bq+NgLh2saVW19l7/cZwVoEbMojRt9NtswlERO
rJhsSLruRvMqA4Bo3ELzFgVIpt3TknjEt53fNi/KLTamzjNnn6oBT0KKrxDH9yTQxVE3FgfG4XEm
mrNDl8DB8E3jZKAd1g/579IvHOMtkPhfDAJpr6TFNgbcUJzSH3X/U6ZPwypWmNEdU+FQ/+CDYfVP
/95KLiitUB9iFyZEaNUhnh+A0y7SY7OegKN0e5XGZf5W7fi0Yl2q5h9dsRX725GuAaKvD3UXDx7M
380zxnUscoJdMqaovDVuPDgU3ZUP2IXeCmdyxraKyFdEl87bwGplxZwnG+WUkTvH4s7qByUB1R1u
cezCPUeX+4vBCO3B+FXQ/IVu6pBRPB+7LVwYu9+RmeZeLZSkC+/G35d13vVNEjkyG6VVOIgLd/P3
fjMdeG83NUyl9EO4mp5x9e+dH6xpUWTq1KGz/YiP8XaqtszVtKNEe2vofAJvW+fa+/9HhX/2/n/6
jes+9Ncmq6aakOnxiF+0OAb8tnyjoNH9XZa/weeFfFm7VwKKhvi7xs9vt7LyEA2bHmkVsKmn/F3w
pCMq0RYT+TSDQFwdPz8nC3EmB9Sgp1+yvAsSjcCNVB+m5ie2zQnzOM3tK8XIpS8lcjlRAT5j6grn
q88/pK26pYgxI6xV7bbflJykXPUJ2v+qVFiJa0wvrtFu/jStzu+eKa3bBtY7VKtnn+dAy2szHldN
Mcrr8DS4Y+3Q6zzK2JejHbU86WTksQ3VUXT11kXAWbwJnT8wNSugOFBvR/Prv9f51/QJEEoInMFZ
GrTZoMl8vhGmOE4ByWnyijK2VE/yBxKDcWPODKz9ptqP7EX5IcmR9/X2eii0j28jdgTSoFdhJSeO
CtePraQb/AkDIZlkd0bfzO54rX68uOzpI9GtQfeC2/fsIJIHlpI0BWqNRFm/51KwT3SdSvFeEO/J
fvIRQPNBMD1x2g/E2df+DHbmdSJ+9Vup3IjtQ4PyzfJRn3PovfIB/ooTgiQBKAYBJvpUzqdnF1cr
Es2/cpAYwc8eRb+ro23bV0AYk02i3cWlIwe/rfBtVN2ZT52I+tiXCIAXNxavgURP36FfKLsdiGZX
U13gkVSUAV8LUd1wqM7gsqKrBXG15XxdGsSC3KfXzAUXuq6ff8XZCyoZY9JJ48imr297JME3qEIw
HXo97LIWZTM+9BV5LEDtdIumurIoL5i6Pv/5s0VZWeqSWwY3ca1izO+xF9zH+Y8muZuHWzIrOUki
s0FtsWChzoEisDJWfijS8x8RX/6Bse1BL7akNUS3lWBTqWW/Mm29nQrGav2hvEZguuBZ0UWZgltd
465MWjSfV4+IYSUuSjgiqwBPG47m+CB2dyShKRxgeBnRyX8XMnfwan/cSrukfs+tt+lNsk5AepJ5
f22DVtYq9/MWQ+YoBcpq3UaGcf4eKlkvyVHcrZq0bscnYYDG0G4yl/zPyvRV0R/7p5BxU5liPif2
zpshUyg3kfSWAVjIoR2TM03jrUARxP2lL4ejSr2P+99q+TJquJEYWonWlU+68bV+JZhDUSTMNpJG
+t7ZfQRsEY35yGEaYw2JfJA2tFOk/GbEHIo8ej/sQH/sFRYJUaUZ2d+NWwuenOxE6wgqTTUfpdc0
3YkidKFHyecfLZK+tpjs7yLRbl5wMnCqZNwqPrIxJNLetIjHy39NeQR6xDEVBEQApMyjRMcMFC1I
g7zZxXBQUhUjtvXdWHZzT1vSAckpu/VjlnLG98YXPhPpnKJHdSfFDir6bOSe3AXyVgVKoXvxtTfu
0gMGu4toBXONAgLvrAIdhHTu5lkXT135YNWvk0rLw/LN9L54rKO9WPnzuCtwta5dEKd1AwwhqOKF
DbBlu5poPYvPIZYbrKmrK3AFas/5bStScCP1Wo+48veFvebKV2Y9D5y9lhAmwO9KIg3NL7DgcslX
uXYK7nOhlM1oMOKeYJxNZUZHaxUS0Ocmx5ZRTz8+ZctNu55aDjT/Gx/lKCM7+BvNm2juYD/vJ+FI
z83to7erjbb1c/f1QldCpwhTDb0j//lfBQ5EuD6NJmNNTav1Azk3nKDhz7wv0mbCUH69LXJBCKJL
fz6/sOfNr4auISy0hpdsPbNXwm3XbCdzJ5nPefUtaj1F+iVnHp/mDveZRjB7+lakT5V6hy5aJB1r
8qfoqSJ3w007jDsJuv+tI0ng1bYBWkT8x1BOrjzLS7eIEwHgEE79nIPW//yvWxQlbdc3tbBS5yo3
f2n8enyvQhclZP9Nrf2lRo1MBKKLDmM+MUDslDvOC/PP/gOFt7JnPdU36U3AImts4sH3HUCYq9/j
9TmdP8e/L3LdJ/+6yIkOboEwD5rMfJdKb0HzETmmPmIibESCh1jX2XaRXcHOwKO5WKkUYj01vyFc
ej4YCiSOE07t4QQXjMyL2nqumacxv4VMx6TsD1ZtBzFlMD1r3E3MCFwQZ+m1MvXiy8HOuI7PLCAn
5ySOVZtQisMsnpgdMQMVPoj+JPoiyZ1x2fZ0vmqHm+6l01vkjtr9nDCenNmZtgWDpP2oe0LyM/SZ
CuUHPBmpuo3Uh/onZ4MX8Rqw4Stge818/Otaz4qHugmbCTsgWSx+/T1Dv6rFiBMOln5rBt+S9qWe
nnTe5DkGTaChR5S6k9w5k6NmlG6ulm/qEZ++RRIKfiziielrDzOGc7ATNXeXMxtTCbYK02COelSz
O7QHBXLKN2NhYSB5lmjDDolHq66DyLgd4ysM3Qv23/UzjyREZaZJmXf25k/tophCM4mnAkwWEfT+
8Gj2UJruyAoGk8wnf7JbGhuRj7yRTbQcHzXJw9wrYR+EqOEZpYf5RDe8VvgZhruWr4a2wegA0S0K
3MJckPIxnO2PTQOO0xunR4v6y+w2XXkwOy9fnY6c9pODWj8Y+WZ1bUHY6jhnihgjJaeE/bAN81s+
m2puD/rWkl/akkHiBD3+e9t4SO9cocCidz8quz55pQ/ZRnfh4I+62/3CKaA8i3heZutQLq6Q2PPL
RGoSwk0YCRDSPnoAdftrm6564ev/6b6eLVa9rMK+EbivrZdme0XgI25LNy1Gzz8x5r7My4KHH2Ob
uvkgqWsVxc3bEfoO4Qy2AmLLiR7X9EKwMIpNmnRA0NFzmUNGrYg7VHxhFzy3tUPTRu99XLHOv7fE
P3EJ57sNh6d1vK2vqOGz6r9des2cLODKBe8y/0LWveoDkM8s+1XTo0jf/6ATcmBBG/JP69xXt//D
XHstk/51HedLUOwzIxt6CuiZWVRGGc3hFoYiKFCKaRfCmbLcJt9y8ixk9MCo7Hegb/99M/6cw75c
BM3B1f+rwTk4q1DGWCNYIitoxPozkfewgbgVSBAw6SabeKOj20Ay1gJkA+2nXJ1Xrff6/M/DjVHZ
amgRcdT+vPOTupWF4cjLpK757rPX9x9jvleh+5deLr8t1mYwt0JyamE82ZFf45/pbODK2b4xX0dh
3yi3g0al8TG2m+r56o5+oRKCtKcShQarA1fo2d1pcrkox7IXGbfemPkmm+8xppXblA7Ihpo1QtWe
/RIepyfKbEZEU8uLbWgPMFNSMB6LJoKIBjuHsxHDi2emTxI5Yldz0y80l/RPl3k2cNSASPSWRDTJ
ehSToPYfVhkCKQdeHnv9TzaJK2XFpc310188e27ZrHXSYpFmJCNUJ48hrR31KNo0RUAfxq7giw/l
N4zN3VN8yL34IXqsXqYH4yGCpSesa+yH8GPpHAkORnbfKod02WcaNdMatFZPTH/y25wbCoxqVI8p
yYY4CIiB7Jy8pES+TyrXaB2r9qzD9CRt1QBCKqki5KMOP4XpNAbbspup7aEetXbQeMtyi/afDPVq
crXJTeZt3W6a7F7Sjlm0beTDnNyxE2vJgSGBaTxQV4OOsFUl9ONCvUmwWiQ870KVbMANpbKNjJts
dPT2SmfCuPDCrahLNifkTPqXI6pkKEvYx3DcaMGH3/nvVx4TyA6ta32o++lVuGlui3cWok2IJ8qC
HW7zJ2qIrnAQrbaz3ZYuiUjNCn5kP6ttzhA6uqf1dWDY5oiuDP5sOsp+zEGJEgUFPUzR5/ZtJAdF
d0ukLtD4OqjlTmvZ1qnGV+7V7uSZfvcsb1tyZ540Z4SNlm7wXb5c2Y0ugEUw8f/395+nZLVF2mpF
m/P7k+0IjE1nbC/3z8LwGMQ7QM2k/9jD+JiNB40z8XSXaoe8X2x5vq2rTYLMWrCl3lPg2TLFBbrC
fwuw8cUzAjtJ/By7oem3wrbaltq9rrromYa8O4j187guX7vZhjdF6Q4/WMbohnI6Ao7YbzTqs5mF
vXJpCG8PyZcP91iYU2b6eBHe4gcwYE5N+4dhLAmU45PFwbNgPlk6Y+MJDX/LURBXtjtxOugSvE1Q
m4eBRWJuxvEgB/tq9jJpL08+JOFoSthl/FI6pLRS8LmvBBFOvp7ZbMfQrSzXqv022GNvwttEzw/R
sfZDEm35Hky/U8KXdxlIjDEVCKnim9r0l/m1ZrSIu3J5k/Ibpd8uPdRblhv1HhAM7F3ev5+lcuHz
BhxRp8/G/q58UaDPS5AZZRD2J82Oj/DATtVroNmSZevv2QYvEpiJu8UtKpv80e0KakhOS+RAWmYm
CVRfssW7/mOl1ZH68HPZDKsh5nZmAHNicnm4lqh3qTn06XLP9tA5b4xIorQ5Bbf/kXx2jyEd0zs6
y78yEqxpuL7ghplegq21Ac0R+yGJZ6I9Erp27at8QdDIMvjr3p1tr3NqpAXM7/40E4VuwnyIHCit
00+GZLk9PpibBE4mhVTih/t03n9Muhs/B2/GM2JvWNLFBqzjfohgKlzZ+C8YC9crw/0CBdiUvk6a
4lX/1Nf9qfmwiK/0ixup9QRljcvsckdeHEy1eeMUP9Vnqm1QBzE9Xqp9zJaL3WeMB7bhrf5mOGH+
pwSuNubij3dF6ZQVwP3xBXS9RL4NNNHCjt9WKdCLesWCdWGe8PlHnJWwoRlGIz61Hi8quyuZbcjB
VwBgeCs/0WUL6BkRB3SVSfjHV3NW7Xy6eWflBJGJeSob682DklcsPrHKBsjaDehOxdqQLlHBVYUa
h6AExDHiYiwQKUmjXjT4TLa7l+qNk7qrnHBjKZKH2KvkBAXmJkN2zvDFNcNNVrNFiwBjil0Nc7LG
9zmBFXGICFSI89jCAax+gTYg3VK+dqq81O/69APPFlE0Ln0a1vzA6tW6E2L4SnaieWP4MERef4Kv
56MG7rfkp3i1M2zTbsPAaENfa6/Kdk00J2H3dv4hv/Q/eA8SzgiYfMgZ+vfWJK/L51/P4Wx5Zcs0
R2gv+MpApRBekbInA/p4O4+dCtX0XfscuBIL7Z5Ej4TK7RtpUbti8ubYk7frcLDdX7fiXZD6fH4r
z84DaiLrXZRm/R/nf71H9yl6iKX5dNevKztXG3GkllcYDNqF3sunR3bWzF2yvFJrsYIcC9Fc9aKn
GbY0vax2DS0mhaUWt3AyMTtppp2+1+/hOy9jZdq5cghSzwrc9BeHZ+Vkyi9Gu3aJ2ID6DzwEqK8L
/hGT90/qBQwvWJ8siNCB3cZezWQaVDeYnFXYnEBt7zSnCd05eYpN/9+P+8pyR3Tx+ZDRqXlaNhWP
u3PZTHMOE9BH3GXTedX37CTbqX+tPr68gVsyBxu8VxxtzjqT8UyQnzTwJ9fkkE1qRzDL5yO+ECvz
MxLMmRG2G3qo8GzI94Tw1BhuACOqPLQyo3AGiM8puohxF7Ik+AYmm+BarXnBMcv79tc1rgf9v7pu
0hDH6rJeI+0qWjXGI7DtOUL3zV4+T0xhPIVNhcvs7dhDHazCav0O/VoPPbX1cmBvsHshlB0aktvR
SWuml8GGer7WcbgwS/x8oWedHJX+d2zpXGilcHWV6lhAdWdHmX2x9aM1Dd0VgRxTd+FPwWkgQU+0
SeiLNU/I9hpU6eVXGmKdsSfZD5cr45A/R+Qvu4m1oo2ZTH9t+4llGw1LXvB6Wftg8gLVN5KbdvYS
1UNqQ08jAiG6CkoQzbl9BgJH0m4WgHedDTWwJwpa9qhFAa9DoTFgO0u+FT+kwsY49XSmViyUph8S
45AUrmK6zeRlKVr07+Yr39D2KWG8B8T032vm0nSPl+O/P+psMxqtZQRCzbYwOvI+u9duisFpKrsc
XHP0+EbxPoxvJq3LFwMXgGFPIFywPOYO8RGP+dO4oxA2PQBr1EcApQaqa/TICbm0NuKj+EW+Bse/
dAj+dMVnG1k+cXZSUq6YG/7U7Zq7cJ8788/M1va4V8Hrbf99iy7Ii/Ak02NEyMX8jqbv5/UztEYn
ZmPQnVTxKWHMVTa+mLmv3evgBnAC7VU3uWzle/6JOZnfjjZ0rxYcMbMDfQ9Of8JlhlDf2M/pscyg
1bNfWtO3pNwNdka8S7Lt2YUrwg0EGg6MTzOmL/ci1CjT01J3TBEv7qN9b+x1LFM4h623ZXi6CoeV
xa/fSwOMk4jDTpSRF5y3UqtMgjIdVuGjGW9zEV8zU8nf7XKrpKI9BPsWsZxKIHFb/gzzFtJUT//I
tOeU/GnttRoflY4Mxq2ou8X4Uli3SvScL8i83U7nSK+4Xfxet8cQqwIY4zn7rQV+qIq2FkPrI9em
bY+tADywBlqwTek0kDhJB/p7IR0sDFto/9JyG9XvlbAZjE1COZr6QXFQmjWoL0CVoug/42TwiC6y
6SyJyl7HFyjcCRT3OvmQ/NuDccIlSHxt1T5QHQLd/B5kB4KN5dqRdcwZThUR8ScflPkGqVzF8LrD
AbJG2CWCg2NPd1dctgY0XILUr96oLGs5PaXRvcoJMf2whh+StipC+K80FkRvMRaBfUvWPZZ1nbiV
dcrWkBmO6CxL3op4NyXbLHmMqVBAZs1u+MzMSd9O+WGxEKURq5rfBPJxIEkA3Cu08WTfycCJj61E
FMNxtk6TuMn6b0v8ZNIaVqND0O75SyrBpbmX5Zuq95UXwfnIB3sRb5fisMCiMp6B7mcbo8GuTOz0
wqEHn1kOq4ZRANSEgGgp3uy826jCuyE9EFLQu6KvP5YCs2onJSSlehL1m1T4qQ9PJm3+mdllIODw
9WTwrl6TvHbzVlJfyYbNV9hrjMbUbWi7QhxWbALUFjcat4H2LsZ3Cxbl9EeIsWhaGSl4l/t7VLn/
XsYXdjpeblVhAcPxQ6Z2VpSPQV+H/WSEj8qdvpm9YUdQBER6q/PgP8zQig/JRye6kuWvSGc4jBxB
H+dvugO47cVCMyb66Uf+MzlgPwdmZZORQJlT6UQqXC0rvvbeP1/rWX09B/nSRmMQPpLxu1lkLud5
eRKf9czWvxciHzy3J6qQ9hkCWBoaKhgC7SGSt9cv5YLB/POlnNXQml4ZYyFb4WOyw8A2YV96s0At
QhTGysp0HR3zANetq30Qvkq2ATl2pcNwQcbDJWgqwkLQ6F91tOKUTtYohNEjhlgsR9HDCv7bhyPo
aAaw2EbM3z3RffW9wj+arrD4Qu4XgNPcON6Duo9l32iP6hNdl4RxOvwWX9jEHwIz7JhQBNpq8+1a
9RNxYd5LFsF91x7ohQPTp59wLs2tmFGVgpJE3MW5drRXVJG53T9kHzXzKc5KHJtvWnK93oe74i3F
w2WPt4Vi19kmewxrBIR/th1OSbl5G2JNoAtVu9zw/+FSvx4U1ktlys65H2K1cVYRqJkR8DCy6JG5
j06jdVMeSQ9+LWjh1jdWhU/aVy0HQVqOATNF1Tm+kYFI7ucfBziDND/Mn1gZRvmjJS46am3BZI1c
eyu0i2vkr+s8qwOKflKUNi8i1gjxPJzqmKgwopJ/KT9aFRqyTWxNSt+Tfvx4Ox/vCK4pWnf4qQhO
rIeIH70YdjhA5QOjSTu9VchEWHnwJFDOvuwala8mflB7KkoMfdMofpd/A+lnOynhOtM2YlIjPIT1
Nq63pJ3+D+dEca13PxechoEjg6JYRlMin780yqwo81yaeO/EDQiSAuW8jL97POCxErAplhnluBeP
37MQlsdTKdzrbO+SS8MmW45as2syn3SGULeLziv7m0DwuEG8cUXn1HhdHqxT9rJslmVLQZKho9Dt
+J4GaFTdD79zYjBxIfNl5RgAZHc55nQzEK7Q1aRZ7/VYMZE4MNTs+VjMOLp80NChh/Ojsg4yNThY
RZHAuVUz4vJxlB/pffJvwoajsdoPrDxbjb+FNcaL9hALv6b0IXpRHghCdLI9/E6zJtqmuon0e8Xw
xmLbJUcq7Hy6ifV9Ut4sMaFZv5bkMBEZU2xpgTZXx1brN+H8CdCLl9fJkCl/+WbMUZxXmaULjK1o
tsu/zffwe3Ojgvj4phy4+6qN4zN5+dNDKFHK7nUfvosauC2HeSzY1zoaf+ZkXy6ITEEI/pAlv0iy
8mFpVhGrcBrAuiLcDTdt7g71U1bdBQ/dzjqMoDMWmoTibuWR3Os3g+qnGj1rfzrpH6uyaNyiyvvR
3M67EPjVMSO1/R5HDI4J4FHPywbCCsNAxQMrsNw2mxRtNrnmzCl/bAmjHO8mWMt7On33//4+X9Dh
Gob03592/rZXS6IPdc1Pa/fELGzIPMIykR7ieaOOjnJclbfQ+44xcV989Rq4XZZqg1UgP6l1Jsj+
2TUW14UROJdkcYRnNCjJBEl8rvyNnFrO6rgkcjozP58ZmdLpqil9GaNWrwT3ubGH3clQMlsNgUGE
bIdk4GUGChYnMVypsVlUBi6odA9UYoX+Mdd4727FH7D3gmJ7UNNb6Wf5YylOGjFYxZWWyOWb+tcv
OOuAplEvjGXIC9wiIsbLy1Hf1gjrqzcq9lES+35BtYcilr23h3krPOEOnV8kwQ6M9a4C6nz691Mm
wujCkkLCDSZv9QV+mQS3rZXm/SDyBnebOSGpwJvMDegYKnnJgAbsGXAje1uTgB84ZUT/2IVpoJBb
xdb3aL6XyY6jgWDZI6kH1s4iN2g5tERqGX4g7cgGGpdNO23zaasiu0eIoWzZ05FzLHthQ+pIGR7H
5ZCDyohFN6MtOdJC8JD14t4I78o74OUKQn2LOMGbBZti4w8MZDjhMY1wo+30C7HFtr5ZZq9UnZIy
fl82rrXsEvkpQ2QMwOKbJO3nV7UhyxB0B+xXp1VdFqqL52T0tfcwcuW78d6YiNi00dkzL80oJeHL
IZaQUNZEHlGQJREXhs25JQm3ZQUuyZ4nTyjfrzyP9Wt+vqH8/TjOvva1SZ8/aheB0zTRVkik26PC
/01oPzOOWoWn07u4xWyLAOXKn772Jpx9wDvFCBm48qeRuZibFeOWxdDuPPMmfFolzX3q9GxJ3ZWW
h7YWz2c/2dJFQI0aLu6vICpNj8bQUOVldapIePmzR5gb+fwc6R2ngZ0y0KfHQI0eI0NaqhuIdehi
x2tgR4pvsa7fmXJExXYcACbcRMRuhPy/quIOV649N8ajmbybtrXQQ1aQTpLp2CtYL+7m4lVSH3Pl
WYUuhBZo25Az2t3l8naKIar4YXmco7tYXBxjeaXCKBHa9OKPjvSZH/++9RdaWaCJIVOIAPxwW6hn
LQ1pTEZJj43lZKzAPH8kM4lfSAKdE6SbhiSpWmJMTIzpjWgcLGtbMYCC0It7xInGe617xPZuts8p
8pUg2NbzkVd9qmjys9vJfqDtJutGnDE7AhuLQXCfiBXd9v1hDm8AUZIzpW0yIP1XnuwFpfznn7WW
jH91OvNemWah1ZZTHzlTuFF1txE407rFk+Hj+5G3Uvwijc8r9pnkl82/b+qF9uXKe14/yszNOKec
HTD7LJnpM1gLU59Y3KnVMWJQBijo+ypYZfhjp8F+IESHZVzgRLCxzAGtpxKVvcoZA1cAL7MZrjlB
LxAUPl/W2VkSOmje62mwsMKx40bBunHShBoCPx23FnSh0qH7UEtuvRsehmcaMkriFmjmwILKXite
t/lcWoB/36izI2UiRN1cmdyoFSAlyK6c7tEj7GIgyEnGjN8fZTTQwOtDYhL//ZD+tLDOF7/B/0iG
SWIIhd3nV0Sv5U4rzD93Y8QSMt+2x+i+Eu9l02mPy5PUHzh7Se1aDLUftCwohwVe4hfuEmp9czcw
x0KrjqwCWmrP60yR0myuq8YufblXdDitTmMFNp5LyqeYiHe9Exe+3KvCftcipiMVWjqE1fdc+K0G
v2ZaYQaZJThKlRjYpq6/i/q+gObd3Q3aMbZAYJys/CRgrfn3Xbz8qls0COHbwPT7U6b+tdCyphf6
qApXQTYKXeQ4rbtEiCjs1slA3o5vIBxIzSGf03Qz8NAkTkJhLf1E7t12uaG0nDR3Cb5xlLnygKHY
XNjeiWuAvI4WlGPT2TJMlAJCcxahxeft6u5TDrL1MzHHXosTCSUHnMEQIp5OtPZgi8mvnkZqDSZN
/qGnXtYf2vlNrGhvFA9SsBl2prwZCyLrPd6QgDJlExWOTNQpmUDGUe4/SBizCxnmhVRWzpqsSIMc
+5Vr5pMdyjsDHl74TYpPFWgL8agE+7S/YZbRUTm4JCKtc96hdFG9YYWuUdbCzN+omq/ItsXk3BaS
u8DVRAcIi4l5ePLI5dOW93lErKuQJZq/DM19Xrxn6HkE6LZG/MoB/ru41PYgesra46x3clrZ/fyt
0B+X+ntcWVDAhX0/3qvmw6K8lJCR6/w2tR7mlJjlq0/k8gPR0JEhElkl05+X3JQvURZJvMlZ41br
GVxoHTE9xuGWwh6M7yr0Q6y0ATi8EEwKdPjl/6O0wN23HqNJDdFBHp29FWo7mYLcI2RrvRbzGZtO
j/tL3KJqMPF6VaQZOeu03NHumv8A5IRTNt2otJNBmjgAfdqGjueah2srUm+TBHi9p4EU8tLLq6wJ
GrReSNs52xpHFCFCX6CTjAOv94QPc/EkeyBvNfQJ+6U3LToczn3RQct/p91Md5MvvJZIuW7JoVLg
FLoZabvtm2kMTktoMCHANA3LQnZ6hc7vc0t6Y9LclaFFlPTDPKt08jiqI1YudiYoYeAWmzq9acSt
zBPaYAFdI2lK6qAOgR1Gi8yf9IOi+iFUiDx5TzRfpawNeiKfXJBRw3Iq8tsBYU9rHuTooWmfZvEO
YZZVuxAK4fcA/45cNdspHC3Ji1g9yuQRcPNRFXtV6IdP+bMAr491gS5UepPaoyV66K6rCCajq6bv
CHGao5HvxXCTivcSkI87Ug5AmJygmxSsoTZHoWg9crxNfxKpCz1LJzLUsnvOFTFxIAqTWmULL5Zh
gTzdFMEpuY2W1xj2hKHfxCYxveWN3N9H/V2oPCuwl4Wc2Uz7ngZPHYFf/FOEPVxQIcKlfk104eQQ
wtXVNqG1Agic0Ok5/9+vkBPlPrDgcm7Fa3Owix8IyP6ajjUL2/sXj2jTNnk1c0wAALmiR7+L8ma6
iQgGpeb06hNiwnGT+PCG3ocFQKmH61r1rWxf9q8437HqXFvpF8wGa3olAyRJ4WiHIP/zSofNnJmF
XomUe87SboF2r/puFEOyrb2S1WT0TjFs9PpXED4EGgC55QiimnnR+qrzRvsK8vzSmwtPFjzYqpYF
IAinK/sgHgov+d1jyfXSfj/J+2KkGZ48y4WIaMHkXP2g92S05qRmvZvWbo0Fv/LRu7iPaQpWKZka
j4ibz7/OUqMpkgNEwhZ9ZGs3ohmVtnPJAvXhbEqOKSPeshWc3r3iNQ+sWGd2VPhMKHY4gB6wqfxJ
Pbla1FxQuq/W5f9e2dkhLia5LR0Mrqz1tFfu2IxxbrGJzW2JO0Q+FrmaQfvCHzyDJgRZ1vuWZMqH
a4hOZa2vz4urv6/jrLiKZmmIKs50p2adHG7w36mpLe+7JxLvo+2cHNpwp467ZLrncVZ0LgGjuSWy
e0zppBSLewWVpb7tGr9K9xqRa+5aqCfIU+lYgo/69wO9oInntukMdSVpFeGZZ69rKvaYRya+CSMH
XqSIm4oynUG36CSQ75QTH0R3tV1WidfTNL1Kc/j6QtEBwTfIUZRF8+XAIKlTk5rZJGB3ZxMP+elO
lvjUHoYBGtRwpv18R4FeJnZ26Lz1WswX7df0nArrtL0v3eUx2XBEzq8yzr4+SK5M5pMNpA9W83mV
HKPJNsy6X6lvmJvtTPOk3gmPOpoP6Vf2gG7roOyGV5yCoye52iF+B6lapnQi98IAWinwcaqTNmxo
t6iIRpytMi6hB7W/E5RnrXgNjXsCbebqO3NWTkJrZbO2GghiThuPJL+xewrVH1l+HJa9Fu0Zfxej
Z5ZuuJw4II0/otqeWenjvrSulLYX5l2ffvofbd/fpW1VF0kd8NOzG3TmaWsbsj3fBtNDCN9Wv4tO
CcdaLCUeYTTNr+z22iK6kH/ABZgGni0Al1/39WkMzERqw+BUSw9KsxsaILfvZuHxr/kdSAtjlx8q
+has57iSOqef91rsp6FTz/uMabx0oKfUx4w2gGtYt7Qf9+aWoJ9XnaFX5w6abRl+zcTW2EW103yX
B1sjybLaLBNeObtzRDvbTHiKO5RKvvaG3KeYdgvjEhPfMR3/h8AEjbypjT3vXtk6CpHsNDyvdV8v
qCg/34i1f/TXkzDSbgmKWrBO4uAir2L0Rzwj6s30NvqR30L2VKZvHMukwZcCJDVEUtvKbfYtfWpm
m6DJ2/YmdtLbvHfDX3rshpKLO71hRImhdRWvJcXmT7a839szMejFA6L3QeDmfAtJtmgOUbCt5Jd/
bzkX+GSff9NZGZqm64JPAutEf7O6Wc1I5R5lAT7bn/Tvb1Rn3MymF1Y+TdoG2i4hFd1mLf/p1rZ2
0vjyqxy5ZCKttmA3QjVMRColszGjQ8h3Iajdaz3kC13w/yPtPHcbR7NufUUEmMNfMShZli05Vf0h
7HKZOYr56s9DD3CmLPlYON8HNBo9g+7iK4Y37L3WsxizpWBWsFRJpnJ29hxGVTTr0bQO9eDBB7Wz
pwHnEJ21HaSH8ug3CFU7g24UEoWHLNiQqjugvreeiAY26KWhDTqiDphekakSNC4+xzYJOcK2/ltu
Ek8FwkXYcbaWlbXIHHcNTPNN6/XL8C/6CkMV51OvW4ceqoj4S7ozd/TUHfUx2miH4rFj3n0HPnU8
HbStf6c/NDUMP0fJwPxDzwnsbhndKWRq2Se0TvWyx89ybc6Z7+DXdfPrEM8WIulU1H53YojTcc7F
Ut3gPnGDLRkaq25VlggYMa8sISbIz1S8H35+J7+f8eY6oG7heabj+/X5yq2Wy3WW+KhYbAVMoH8z
h2NE3BLYDvSOAmSCgYvrc3ZbY/H2jCu//xPIcPn7/zuCs/2LGJnx0FGjos2mwNpGSKU4peJ0/jI4
aHvphYZbOhcYVygPUnq4bC2Z1hCY/pZYB/+e7tXcrURXT5bFfRJR/2BnuCi3BXKZzjlZm9jf6uS1
duvyGa6qq9k+1xDLdRV7+WP1DOVlH71GHxA9kFGnJF9BDHc0KtHIg5PF9ESS/JpDIJTqQ7rqXzCL
VC9ARdzgQfWG3wF6Z6C9sU2Und7QIbMIeV4jJfrbqIsQ+k9hQ69L7+e4kSuPbp4Cf7pxZ59mK4ha
1Y+xfxANO3rFZeEUjzQb5HdmeWw/c6GT4I7kGu/g+6n5v6+Meaa0HbosZ9Md+QfEjgPWGTxIrw2W
NGudorPviDO0+550VtccNjUk8pJGyIKjJRMY6U+nnb/JHygVOXi/W2UhMHg4UBocCG3Jf38LkU59
UT3iY98AbfXa7qSs5NA7IavjoJ5ss54EAef0jAvo5xv6zaHKlNG/4Uyi8cEe/2x+7rQ+nMqaE2Fv
J69qwrkFHmO+FOM1ynaUJuBsxILiP/uzfNtE6x6AcHU3RTtZm0G+ysfsDLpetvxGM/51XGdFXPb+
9SS3mX8wd2Vrx9Szp7fJt3WC053ZCzTcarotrK9tkb/Z0X+97tncMHZ92ckh96PCayYuacapv/Xb
8FF3e7Zk+PUX1n4G0pzgajGTxk/dRlo1WzgCovHYg8XZaASgoGe0879s2owrOYuf2suzD0AWVVJF
RA3+xgV1rK/CRB6wH306LQJkKSfn9Lt6JFXxDrwbsoYupQnhyBi93dmNRCsRv1/7du3oa14Wbqgu
4atlw0yrWD6viLadXk0TRJ6Dlf4qULyxjtG/7LDHm/ta+cOBKCwfFKKnE6/xV0H+DkFC5Ih0Q4nd
xrGl7qxXkWSd1gvDffwhiiBDkP9R+nsMm9uYJqayRjBxipYsS7X/3P/io4IXretu6s8mthNonfow
8E3J1Edss7uvS2kOUCFrg/MEf5r+oNyP+zpbJJAoFuwhgl9p7kD29ktnSl1ZW8WGDTVKpPCe2JA0
2WL7xGNOC00gagnh9Vtcryzsbuqu+fXzh/ftCw46DgsZVUKO12cvWj5KtSGEg3UY74PX6HC6xeqS
OBwhaMTyfneRDcSCil1w5YuX5G/mUMSuCqQtFWiQdV5ya0VzPIFCsQ6tQWH3aTptTu2rJUA8yD6k
8kGa7tDeKA10lqXsu6FiC+2CbllJoihF2q6RFtmIVn4h/dKThfQHzVQBgPAXpbk/k0ecfLLIVmW9
qz7pz/nbKVh1zTb5m75Vf06gSYH3C85JwvC6gllKzQrrG475NcJgpVrq69arP6zXmmfy2IgUUx61
1I1jOpGbqgeBYu4/vTTiS5q5gnAzwo+xZocNjk+frfwsTYf5Z96i+kQpjxBVrNcAgHta6uG+l7a1
cV/mK7+z022dubLi5vU2jfa9cmuy/39AdKqxG6hwdUGGdQtpcdqjjKoYKWyd57H1dPYE4yIjoBcL
D0glHyz6A+6Pl7B4/Pkd+fyGzj92RaaEzAuicGI+m5yHU2RobdZZh3C8IwGgNTyWvealXBue/IQA
DHFTfoReN3O9HgvkuRt5yWYNWG+7oSwoY/6CaDOsTrGr8lfnxkgcEECViPJYx0A30GRHZs885fZ/
JEL8UPkDT42cmRsp2eEqJe0EQjqUlNdhN7WOBnqxWorl8udf+o1JEbXRP7/0bLrXx1TS+6ZF3Ptp
JqC+52+0VVrTmZ6bUwDFQ28OTNVXhMViynsygNHs5rg+Gis2/tjuWrql9E1J4MuQzj7QUzk2Q9P0
1qHx/oMUxQIAWZP6cLgql/01i9nnFuLiYQOd4kZgQrxoUVfGNJ+EK+uggrczb1txif5meskDF8h6
4t/xrEGKBXNxZO6zgrkdY8oBt5qxRk8QFovJY/98o62CFR2cbFG/IGieboAtvKmqk5K4Liziym2x
9h5KKD37nLJFcEC7McUbmVe9WFiPde1Fp43IyYbYFa9DQL4ZCU/XtubgdRwXAj4vz6ycDt1EbifK
MXwz/Lv0EG85M4Dpj5/ZK1LI2hDcjHhdkbwTu6HnYB+IV+axb1py5lyWRL9PDhRSpbPnUxWmPGoq
tbL4BhY9UI3ZHJFTL11JpYNnGOoCedsc014A6TYbfEiz/aicllLrJBCoOnd6j97k7Mq4vmm4Mi5a
rTQJZVBi52XqJq8nwZ+iuYb3hLGbo/wqQP79RG/thiP5pgCG7zHXjP2yNZ4GcskT5bms0aHjEdjX
HzDKiYpdxCn26IAYmkPV/mW7rSEDU++y/s/PX97nBu/8tft3uPNq8U/RIRPTUosHwTwUZAua+y66
UXTXanO7zvZdeNcJS7PeVpbDQQmwNFaQyRPdlOQY5tKGbO33avAy5bktPAVDfnyX0nds123l0OJo
hVUfP7Eq+/0SALSkOxyqqFr7wbIIl2rI7EOI7t8O1Oz/QAXw9TGczZ0dZl7Z6ELrIGxxhxbb/h53
yrp5t94SDdLnTfDIklDAxSXxT1wYw9LqbTKHxJXw/vMdNuYrXdxhhUBEnMXgLM6rrmnrc97tDfNg
sIvWaLeuAu1Fq1ahsB4LoiieNBFxPTs2nP6W71FsZ9nl2/XzpT65neil1axHsbRlKLviXXYzfZTS
mv13I67xzg+ZKxrLOr9VsZgm5S5F28gJeiQu3uuA/ZzuooC06S5jl/QcW/eTumrw54HGF7ZducHG
bIazkWdMMZ7Nfb9cJEzzA/6ogmM1dqPKrdJdKHujtjSLFYZmzuVG92A0TFOeBBJYp810DZ2lXwIj
QFhSLabhrhNGeP4ZyZoanKRBMQ/6uNO6o6CvyUWpklV4N9cJ4odk0W/LTZwt0o2wNt05YFvxKBDO
xnYWMqaf31q2iAsn6xc5pA5MWsbiBFXAWvjmMiVynGySku0yqQsGVSRtJxRk01NRY/3nXxpf5om+
QyANwPwv250aQ4hJqBvIT6iUTn7Ngf6NmOfrLz77Enu98gU5kc2D/zhz1k5L1uVmq69FWvmzTVZc
+QCJrh2ptW/WOQVqELOVpoAiu+hhBXLfNKVkHqR9JS3bjEPNdAc94TPzBTFhgaQrK1+n/kMPwL1s
JGVdCYcB+jj0gG4Rf/DWNKSsjHN+prEx0k0V3wiPydr/08nL1LLJt8siTolJjy98YxHSYT3Q6hJW
fusFAPW5lzRFLeR3jlq4J0xDPJMrH+F35yaF9wh6GVV+NBRnhYNTnAiK1ZnmXHHxOmt1onpC13Kw
BQ6VtDsktNWulDrynwZfNJ2ulolJnHj8/f1YLcFd/TwrfLcL/3dA50CQakqnrGsZkCkywy7CF5R2
wujgnlPKDeqIkordu/A4TIPd1qu5WWCuWLbCv/BW/e5PG2+o2ozXmqyX/XjWLqDiANIUnTfivDYW
jvGoJm1UH6zaLY11kTVOmvOU1Q8tFSg4raXTA0oRC7R2CAFxKw8brVyqxtIYkdduZPrayhGNeP/H
DGApLn/l6WasV2XqDPJK87eDHtm5AP/D9ftuqVIcCUjxKRzzhtr+rTLX4u9DpKHopEx36lfNgEt7
tAvCyRCdS8MO0ViQ30/tHsno5H9I9FzL4oBcu5Afp+xVkY4/P6jLz1JW5bkILMKuYTU/53xPuKtC
3dequSJA6pY8rejiDo7OydGGYSBhqHdl0tN0L2ogBF07aF/2Oj+vr6LsEZFkI4L/ukDj5jfVfmxr
KjTRbYoXTfOskzu6erGk+pXcZrbWvneAyCAhG9VNVjnQaXNafN7PN+KzB/ZlHfscCFIyhSYi5qSz
FVXMurxS+76mQlkrT6R8TX/MfFvwvWOT+o93uSKCcEk10kjvLdPzDReXTF1sToVnVMvY8mrrgb6F
dNB2OTbap2aTjwf//eRZS/EGsRTFAjCw1D7R9LP3ifSlIG9DejEGfLW/9U64swakRgvN+fmnXR4/
5p9G3q2GXAaqy/lBqy+kwoxzsT4kvjvXgrUG/bEbhrejQpNeSx40qgDRsnVMcx0Jm4GIKs9X14nv
1emduqUdET39PKTLiiNDovNO8hvfIa7SsxJ5H4mR1aVyDcdwdA2UT2n7bHW3hg4abGW0L2N92/hv
+L+S2xRBi3+vq0fN2Iii4BZInLqHlAJtpr4HWJWzzp3Bb/PRG6GK6PQmfQhMDkV76yMPyeM30Uef
u69V0tnQxciPwekIUTKlvszUrlWPFIajgI5LBQPwynt1qdeUoegQxSJSi4fKei78EwtL1v2GDyyL
n1t3DO4ldOqeVrqZSaDX9Fb54UIVeblZBc3uhfpNORHv9ACwSo13k34zDgdQxj/f/8te+dmozk6k
8dgX6lCo1SGRllNmt3AhV7myD8bNbBJ3AVctuZvauhZWGQiEyJti98oQ5gX/7IP7cmPOvvzBlPwg
SBgCRbzwrl3CRT7IcFEWOlUUcHa6bTnB25WLXvToednYpgKGMzS+8XPAA0HOitjJfOWCeBOSKjF6
M90T/A23oFgm6u3YIMqq9yc2YfRovWawA88aO/vncVwWpmWkoAwFGDysdUmb64//nEvEEaFonNT1
gUi6SOcc5AbFsqudNlkjDCNGGT+htCJ7tF/+SbSDD4Ii9AEnr0ZPe4JwWC2r4FeoInD7eWD6/ODP
ngpcERC5Ki8tmYFnOwndaDqi8k71ofhgkz44/auWETpwz8ImPUATWU0V3ytdlGRftb9l/TZHjw1H
/RASjdwsooGWgQcGJwDI3bpxuC3upeeJb9igFzCebmSkV1lwTFXAnFu5+k2qRUKpE2BLvtWBTIVO
pbsiNtTiTRWh2JZrNdmPIki807MOamikSKAZiz7eV/rO0u9ETKPhREQRRRWsZ3HwPJQe6yv0jauW
piv3xjhrk0yiJI4mfm/WKsAbdE6hHH2uD6mwQx1PMm3sxdNBCp/n5D/bX9QiBi2010LxOupLCRM5
xkKlv/rULuOBODDAqqaW9hnbfF4tkK3Rj7B5IsEOKI5DEwxtiSpIwPzJ5O3lzRbicwB4HMtSXd9g
gJQHOJ2le02Q/c1aw0hkFhkwtVBcz3dYKilqSp9ms1yX9FM9Wku8HPcocmAshHe0tHABcdgaNoQw
cFZhBSU/L4/s6EF24k12PYfevHxq84hQYOKQ+EbHP+jFaEkTAmJ5aeyLk1eI+yq4D8Xbcjyepr0o
POMtUNChCbfY7orqXXKaYzbBeFmwc2UB8TdBuYxcKlVs5KI7y7dP+l0deWK3QqNQwxgUbI0Y4PQh
SGCBY5O0NQD5CFqejS2n26ZcBRB4BcOZ5/k+nnF9LUVnyfGPwXuJsqu+y+EGkieOfymY5ZB8YBiX
Ov22Do8Das8TGCmSFQSNBK2Xlnzm0olUSHuLEe/kuKnR/Ac31X7cho8IFmVO/P0qcq55dL9ZNbiV
FDJp7dKeuTDQNW3Q6maSiKCO/A0c3sTCu76YEJKgsF/NaNjqjujaGlcNStXfV69/Wc7RJYyzoJoJ
J0RUc76YCrESdYZfjfcdXP1sWUibGOUrMoqgpkOF1WHYmtQuUaGlRJmtaBPl6zIihf5e7+7Jl0ST
1gJ5KX8Z/SNJwKcT9rT5RCwqjoh6xCUTtPpDaZD2BGKhbg0b/Wnc88h6L6PdkkP4Au8kLTi7QLe2
+7voofygutgWjwFH6pqA+Tk8TcMSg8YxtEf6jrGrGLYa3db02uXjVMwUwbHfhOlO/YQoUNmPlpQ1
EFA31FAUMj2lkF6Ask+LTSc+YlukFno7JbvS9JCF0wtWT3tdwWyW345AnEiDY1/zqGOqJIQBion/
nsXLqlnmW3LSkJkhAqd/3B7DdIvWR23u4Ajq49sI16TrVrrEskNcWmUoaDFDZMB8lyd5oTKY0IiW
fWwbPb5fNqnUogNWZZ2MJbnuVzIVJYKKx8JL0l2THozwrld3tRp6avkcGQ/AaPjTsBOTW3RlT3vZ
YPp8E8wZBExx9GIBrUfJSsKmHe/n0mi9kvwd3HMHk0Kzqs1biv9QQ8ldPY4rJVr+vEZeeh7Prj3v
bP5ZvHs9C8QWyfD9YO4FfyMCclsr2X3s1aGXAVoKX+PCjVE7ygCyrlz7YjY7u/bZMUWIhN63Kq59
cpHTdvVa8mSAA3ajrmmXhkhxNsprmiLrYJ25Vra6XGfmq/Px61h7aY+ea//RWVRJ59cj1cZpTotu
f4PcwGYfohkqyawksdYVvdx0oB5z7iUU/Ubwfr4Dl6WFszGc3f1YT6x6Mpr5DhTyr9PwOyaVDLDe
aeNrW6RVaM6n+2zYKb7TibNt3Uy8oqUtBvRkNOiCkr2RNMf479W176LWxMhQS887S/Mzfejre6Gy
+DVqkswjU+lB4T4BZrrEdKSsDWSU6mqwPJN6eYeKbVcRGrgTsk3QbmVcIn7/5EuvSX1NFHttTPP7
9M+7qvWxEao5Y/J/jx/NWloJdr4CeTq5FBuuSpcvV4izW3C2qT8VgmRk5ectiA6khu8M3y7id+Yu
Ym0KJ9HWGA9olVdLuDBXJ4V5c/pl8zpfne6ShvwX8NF5GSzV86aRel7PzlOBGZhOaK2hAdWK2yLd
meE/NWkPy1O3zFqXejJlMJ2m+vQ/KGt8Hcl5/UuJTmqWKyxUNCoRDuBvloBDIaKd2NaXW3GPYjH/
iN9wAi9ET/SXWrUA+v7+87fy7Uz1zw05T9rIiNEeyoYb0jjZq0hngvh0u3z+07hi6OJyKqgO/q8f
gzW/k/+8c5GWmWGZclVOduZ9qFFkt6PTIr+LVpy9fxu3/ko/Ana20NZQOkWwubq2VbhkRZ49gPMD
Vhv1YyjwAMrxVrSNF4JABzTn9qh7Mwxon9yDKv1F+wl3BXtiXL+EqdEaaLFsZ3eF178l0sIneHS4
onG51Oedjexs/lKKSmzMmJERTt5xwmreDfSf77h4lrpDuyPFCI/bxNI5eRYr/XDllbjyjVhnC8hQ
tnrWz5fHQYMWnEVE/2j5+W4w2uNrsgkeCa+nSSKeVlD4Mi/wxOXV/tX388R/v1TrbFoq2lEXjIZR
qMs+3QxkCagLFXSo07y1wwJ1LMhecBFkU7pYC33j/mqcwFxhupwrIOGKGpvaC19hkYp1kpnleC+T
6o3A4rSuAJ2hsShv2M9bbiB9xMmKFB87EbE5eYAFSGnPgflw+iOUu75y8v5/vBf/HdDZLcmVk6l0
BgOioZevIQU3nKKxqAZ/M8GjKAIhGq3kLb5A3CAOMRxXXoz5z7+4IZAcdHy0aK/O1/agIMQu0Ll+
jEB0RN4Hq2HR7av7/1AknZionm6JBtGDEHh16p5fu5+ufvZVhHrb9qdx/ipQrZ7cSeM7AFygF/a0
ApgGHo3iNJFL1Y2Zr9F1//zjL6nX80epzole/F3HbPp1ysqrtuqyAFsALlNpmXbLGhuLDbOuWMO9
Fyna9k+n/HXwnQBcpnAj9g99s09xeVsPoYNnA13A6GJYg4eL2+0ebqVueSk6Ud02wj+1coy6Jz2e
Q1r/nLZC7BKh9vNP+H6u/+9POK9OSEYuZWIgDPd4X9QPyRH/KsVqWNCrng9m9QEtq65v1CtQ5ktk
KneOlCLiHUUdbur5kYytEF0FwRzuzRQ6smyXlYMO40TrgziRiK0Op91IWJ+MVSDs2mJHWBIALMen
PuRoXk4jCnUfWvjWIYG2pC6uASAuo22jXiHSfLt51TXUfBja5lj7s5qzZPGQrU4f7ktADHBbk1UN
HJMsVXWH9gq+DkU/7ff/jTP/NZE4I3v5Vbf1/Cqfv+rzBho3CDUS8l+/vmvjaOaZ2krDfVTcIrYf
tvIH1Yj0dC/XC5MoE+WtxzWcH4Tuo5z+JEuAksrpTSq5Sf2N1O9EoCLjzYmj2pU36KI4qnO0p07N
vGwYEm6hrwMTjUxFus66jSa1d41yrz6mTv3GdCjYqM+kZRC6uDWTdb2McIugWnu+MoLLWzMXFzAo
YeDC0f95/v9n5yBmlaTI/uf2EYeSIlFsWchgKdbS7Dzwp+NJwUNGNfrq7Hc5/3y98tnsK6V6nCsi
V5aOOsqVLVuFQHdOf8tnnLetHbUv8qLE+bi95kP8ZimUyUidDw50qDlUnW2Z/cAi3bAJ5/1A2i0y
iWiIyRl3LapXeT2XEXK3zWwMIpR3rh1ZLicNwFM0hviGVYxzFzkyZas2fSPJ6VFeMslpyaMmg1QH
EeZ0SKZmyfm83lw7R17mRZxd9uxum0GQ60WhpEf9Xv0dPIHVZLmhKielHqjP7p1EG0DjqI533bGO
3Bz3sO7AohNvc/j5uEINKJzBNvmlrq4ati7Wwc+x0SWb4ZJzdeHrV6BmkiU0J2BsUFM1YL8tdfBC
40ZYLAJ20T6mwlKJHk/NgdhEldMEfYJkQzOhDtxxWqXtsi9uJRqnw7ESd6Fy02mQtAnp2bb6YqDQ
9CT8mUPsP4zambmmCYq3hXnne+KLJi3H5kXqH/tqF+agm403HYls75khTFz+qVLekUwugumuphhT
AveIhmfiJcbhOYSE2j6c9niWx7fiTSnx010rfFzsHbk1TKCz9R7YzMVcPw6TGlYDhB1xAyWCVG5U
mf3TOLpM/E/hy/g3cDU3f80mLxeOIXzpq+TFy6/lcwi6TDKFCsXrvHHiF5U09kqSHXtbq1eRaRfA
FbiRbkseuGGLCP8Mh1yhzG7uo+t50N/fgf9e/myb0hWa3wmikB5Pm0+xfHYrEbP0e3oOHqkZ3vDF
oFCfnqRdcRSf/dtr7Rnj2vXPdu9t1XZWpRKKByXX35gYwCuYWegU3M5cthjlUKBlKyl8JBuLhAKl
Ydcq7k7y/eQpzaakkd8hsrEnjjx3+N310usP9TGaxUTZoyIuSpSFAFvVmXDe9rYpekbqqoB5rVcy
wfCEWcPCOEQ6OXA4YSgrUgftthM5B8FivKP+qA03p/7ear3pQGPT36eH6TVE9VHdxNmtSSxamj4J
sBiHOwkvFg3xfYk/t3yD06mfdkq1yAmo+XlVuXTpnb0zZ7PNmFZ6N57S7Jh99Jk7bpJkQzh0ttCb
x9RwJ3pTbAiehodyLz0P1GcFem0cWDdEuJ5wsyLiq2fgb0ms5gMVYiPfWkt4P3boIipbm5Z7zafx
/Vsuo7KU4VQT83W2EhdBf4oKibe8fFGXoi26pgrclnQtlgTtHiQTIP9fPJWDthavbeguVsL5bv1z
7bPT+2SxCo4pd6vhaPiYPMu71hU/rAi+Ka7vgu6a/ChhukCoALa0ByOxKG4gHc+EH8m8UZnQEnFx
bWugztPul13T2bDOpuW2PAlZJXJL1CUEtQwPxQLQL4no5geZnbNvX7V14Sh+iDVkR/+jMmb4VcVw
1b2p3jV4X0tbkDYidCuAmpbTde8dsDzVyzzOU9EJztdeSwsX1XtOpkdSrHvrfvh73f1zKX6YfwrZ
aRqZBhZN4LOPmG7oKZb7kDkMN0EcPaqnwzjug9rDdFsjHaKgjP/gz+BUIKvtOF5wS9vfcGV9BZg8
Pzj+Vf2uyGQIQBatBOy//spQN8KsLfOE0C4XJtmVMK1hfKCjLLdSju3jNriTCD1HXt4Drl6UGCWR
sqhO+Fda//zBfbu8w7Tkl3G8Zncxz2L/bONGLS6HJPHTY6stZFrrNJJv8l9yYAvFymgg2SwSumB8
WgI7OSSziwAjimFPdnuT4owMKrfgBBxQFcoNt7Uc//XnAV6qAmn/E/Bg0X8nMBdr2NcB9orSd4MU
p8f8pn8SkMPEf8PBG5qHCml1aeApDvZjsTxZIAtfWtAyCXiKsbyVwle9ofkN8vTtVN/5xbFJf7X+
C6th4narFvur3ZorHbG5Lq6T+qESb6HI5eM6Mj4S4Z73wtXJrTzxiESnrencKTyG5zrfVNKzhBwn
e1JLJ/wd7n7+xZdVc8PgsDErgAxOZKS7f/3FcZHI01iH8TFnb69BIp6bm0n4YiW2/jS96Jtik1Aj
nRxBdKXf5BEBoKIsVf+FraM9ZsfTG4kIV8Y0zyRfP+l5TCYdPfh8GmnzX8c0hYY5+mUes5jNFt7c
kbbhMTcp/wRL6nJAZ7Ob9mYGKLbPynq81x6MdxIJrozicr/3dRRn8112mlLLqoG244eGvEukTI/2
7IE7VD1xHFX/0jiAFmi4oxevige+Hivc0UUwX8SXjG3GKxSQ5bVTgTL/9p/uzdnzCkRO21NfxseK
Bcoh+fzVOLIRlbxo1R1zz1+LpDMA278NMRbd9+YS7XlabKeN9ThRs4rdTbjTKw8jD3ZRnF9Xbtrl
PsTQJR6apDOHIf4++4DENMt1WC3xUYSZbGcfkboUInJX3SBZTRg1Rg8lC4VWwrfoGNLHxOGIElT+
aJKNSkJKvVjUsAVVu9Yd+c36VV2phqjzqen8/lGwghqm6+h+z23iVtSqhpZDJDUxwRkrP9j52Iob
Rxi2xniETuuqVHemI5kCdLGpipMpS29mYKuCaGNchyaivi2bHxnb37TugCqfvDLbCAO6lhutnKNi
5WrfVvspuK+zowHuvzkkd4ENc9TphPcoXwsD64/LrUFT/fP9/5Qt//Tzzj6dMMusqPJ77n+0rnon
wxyJWMa01WTFC6y/AsNvE1eEpqyuazybbvEabY1nyGlO6Y6jN/7BOzIOnmk8qkcFCqvbbdpiob/A
XWJ+K2xRgJ1AIpU/QxRCfHvXJFDKhQSeGQliFgd6nZMWNpevX38d+6VljBLM2GNjrDPNo+pADWl4
4cvLSff5MALH2rNTRWoAwJQixBMIXlS4DXnyNWLc924z2dZmuEX3Y97q7s+3+FKZeja+uVryzyKm
xb02VoMcH+dNrlv0jghNMV4LL/3Ov5Pv7u7I1GnhGlqIxSDPOmSeXffSKxc1mbNRnH9olhAoscld
StfhnUI01x4elDYc2bJOf+R7i7rjIvBwkmICAKfFRnVf3Wqr5BGEZxU+9oFL4qAhUrBZafDYcDRZ
uwlCXDBTr0uXuC4ThviVruO3q80/z/bcUJ4KbVDrGfeukZwB4Awe52rXfwTKJkBY47BWbuW1bKyb
bNnx6rKw6g4pvuv+ptzUy3QHOeLK0/xuPv13RGcfTNyOcyIMI4rX1ZO/w9MhVfeSuWZj4mW7YJlB
KeckSfUlc5on6QlR5mdk2P9yGGeLjaH3lgFIOT76O1gwDyQHR7b6MT5ZJAJGEIkhswXtBiy7g5lr
px+E9bX++TclH747Q1FVtLewgM6ltzqlKD3XuBO0XjQvmVwwReS7qYuSxEJesHpxelBXxvrnX47F
73JGpujJek9flmTJcxWyUgsxcCQpOg61O0g3cn0ozVeMuFHhSLPK1QXu6k8LH/EQBZeD/tQBontK
980WFzS6l9K3w+o56u6ZoHNeGvQvZPGUS150lGQ6SVgoiX+PEn1Vq/EQ4gwZOehLBDJEIqdIE2/w
57Ld5P9QDpWwgPkAouCdf/GEaPs3k2FkLWrI882taRLAAttoHQzLrtjoBood6ynmbPxW+Bu0W9lN
/CoRegk/ZamKjpI4KLLCxBFI5OyX5HKWw6Y03Ex8MFr3ZG2b/KbVNm35bBos2A6uIqJffQ7EPfBM
h22/Ve/13BmEpcWIheWkXJnNvttPfLn7Z2dgRe6a5HTSomPjMYGg+q01khym25Oy4YARSiQYketi
bPwnDseSTfYj8iUAlKjztMyJCY0Dpocol1i4WnTDyuNEzynUh7F8d63KcamOnYmu/7wqZ0vDaIpN
EbdGdDyZhLPbAxk+Tw15rtGBymh7M4RLsIg+GTs5KtKF8Bu296n61U6eLN76ozcZjrBk17MS/SsT
m/bNZvHLyM4WBT8fRiOSlejYl7yEAC/ghC5UwUVDHeDuaf5koh0g0IKj9UxJRDod2+IQFmtLwhFi
B3/lu/5Xsit25MVXf1VCkx/ldf4BQrz7AGNUR+DG4Rzlnjh5erccw21IPm5pZ/uSpglntWTRwCEN
nARG4kIEptE/iSVWypWFtuH/vys2PwdMU8AzZlrQOSrI6hJpyk5mdCSWt9VnmE9NspVDtrdlPVri
bS/cdiaHTDrWaF/pl/erhGYTAVevqYPjryWaGce/isQBZqFivmDDRxD7Ox7t5LQLknnBeogtO94i
U/11re7zzTnbMGSRCHBTZwd4gT0zR7UT41MdHTsUezr4Ws8cV2nqxcpNmXp1syHV1tQdy9r5HJ0N
p4LXTIxfh2/TkR7AmnQuiYnRX5XllfJifku6rVQjJloS+CfX65QwjgcJQKUytwhiGDZ4jnldNW+i
zBQcjM9uabyzlKPwHg4bbMs/T6qXphUe0D+/8PMO/LNHycu4qWKhjY6o4EoFR+qNr25VFH/6it9W
qF6vvYx02rotBa9BQhJjk5wa5E7C3FjMdb4mtjuL/EZXvyl9ty93ZbzS0uUY/NHyjSD/jsx9kO+H
1tPcWUyIzw23vLrwn8kCqRH/CSv+11isDWExCy+v0aq+24WhaqYjhWxfIbbtbCqYfC1R6z6PiNRC
2HgHNYyinD2sTJbtYXkSt1QS/rTO5GZel7hx6QloDsWFOV251dJl/Ylb/c9Azr/8k6EXaV4yJ+FO
Um0OO+C27ZMz205AhfL9XZMoXL3k2d6vVPRAMudLEi4Ipc4rlvAANtHDTBkn7vZqdfnSdD6/Tv/9
jZ8P45/XqSHGOyy1IjryVOm2bHqAk8/Bb9MRXqfV5MAIoxOYf/iKG8/ReIpNxCXbFJJcjBgnlK1f
qUUqV276eYVAnXxxKuIsOsbUIugNMW+oIHNbe97+1qheXTRV1ptGdhXsYUI5m9us2SugYIcDbHYi
bsBkUqCs/ogQiXlTlUdL9mSAmfoyiBGEXc8juFSmnt3Esy2eaOU4nyKeWm/n6/ou/APizu7s4UP1
mPuW+Lyuys2+f1Oo7YAyRZx5YWtJmyk0E7NALO4pnhI54+O0ml08OC7/GnPD9Jpe41JfNf/Kf654
9ivrTBOVMC5Dajf+UrVRzAde2tnNOzDumpVA3NO6tcyF/jTupGeorhg3KI953Y6A6ESrMc2itd4H
V3uLqP2+2WhiLxOxvM2ut/P+eiQIOTTzdg7nSnQvbFw8NqTOoCwI2axUK20Pqo/SrxSR+ZET1E1d
9b6MXE18HuBy4o9jX0eTw7Irtp0VMEW4aTIBPG4E6D9z+pAEqUVCm3R6LK3/Q9mZZDeOZWl6K3F8
jij0TZ2MHKBhT4oi1U9wZDIJPYgeIHZU66iN1Qd5ZIQZpXJmDnxgLpMRBB7eu/e/f7M4KXMjm/WQ
uFodYv46mH7mkfY3qpvU/1EezHcmLAnu4esR3o668M8r/1ldBkswLpEeUvMq8UXDiay5GyMnFb2z
cRiyVaXPOE+GdDUmixxKPUUuLJOmvVdIYISf81Qux4dhWyY3Bik0MdxuDRfEcnaW3lRCHYw9eVeZ
MS/zWTuuq/Nrz0UG+7R5aMz1qbzRzYVZL8yQRNj5dXfdr05T0/rA8xKl7dTmX2LcYuPnTZEb4TE1
5wqnCn3oRyxzy5wSqn7lxBtxleP0okHX5nt58DDGR1x3G9FW7+on4bafGECeNbZ031uSEqesIwyr
nb8+QT+Nwi+AFITAMs73BGdwsRc4W3Fu8RoZRdbx0xB4DVzE1fiEuqeoF7H6wNO2Qi8X7qN1dTP+
OIlPWJzJe+XFuNWIJCYwMtkgXgyJKnse2aLHyZ2qKKDFgx7O+oWwSdrZX1/xt8WxDLrO68cLqIoX
b56eVWdBJi/sqG+p5A0MjIjGGL1yld4wH6Jwx1lbfosPsmxXD+aNznjrVludXHa/eHAyJA0Uoj/+
+qK+GbFxPSZQG767Jnz8i9tonWWpTPQoOipHkBIdkAYwSZpn8u35I3rAHZ9m7tRgNu5RHWJr2mEB
cmPszjcUTrgVICjQ0hVGe2TgRZ1zspZdbdcUYsE8NN3i9c+Ij/+5MJZFyvIUFVIIcRu7bIXNTqtl
31IjfPRxnLCVN+utRBloZ4lbEQOLX9YifFU+ysYbX0/LjNcV98vCERfBMZKudGhffTm5GBVAFamu
glnBZVCfmEWDERpidDyvzFX1nMMJh6QNmGc5ZwQe7Y9WXIjIAx/U+3ab3VdMGwpkxujOXvOdEjqj
tKoApp/O510MeeVn8yFjbLhEUjwsK2T2NYnUngkVfS8hmJ2EKdfepW8wV3IGZbSDGjpXmIy/I2am
Nuh1k5yjo/5yesh2JaEy7+yreTQ/Q3tG3xWseZvE++C2Wct3OQmUlh3GS9pynxEQfFMioRgHpY76
ZK3Mmf6YJ3NCUAc0qNlT+l6i78md4Qot7Cv1b7rvFrCLPilDiRP9/aqlrst0Ne4pegYCGAI3JrAM
TgZxxBB0LTtiOmI8nQ7dTf2S3iBQzq1Zn1BPryOydYqVYs7CdtfEN/revBN/xoSfvLazqNoSY30m
IUG3VYnd+HFIE7tTH7P49sqr9w1CaJAtQLjIpKk2L5s0QZYyQVWF8IiprnWUia5qJyaAQjg5fh83
eYiX5jLfUxIQddDYIcJownvyGbbCZbSXNUc67Mc5TwDvqSR7ETtb0O2A+uo+KVwMY3DBlBfpCWsA
+6+v/PPOXu69hqVByGPMzRDoorbvUGe3TdVER0YbNVfGsUuNp9OT2eddskruz3u0VvgxTZsEib7p
zDDcFq3yk7mZPFRJKJLW1HCfzCivurLRfjdCgIOGC5MosqRh6l0sjEIbCkGywuNn0o5gLGMs1yWi
wN2QxRG7Xb7J1vI83yQ7sJPRhWCeF0uIzCNGuAMrexb1nh97VggZIv8IfU8EOaJRfLXOlEZOZbrt
z/YoPxIWpL0bpXPy7RHYj0QlQNB+ca1m+2qdy0q3CM2AwgPs9+X97MtTL/pSGR7FeWK4pGxqR8zv
AKDw2qhX0cO2/che29O8b2aCftP2nqLeCNqqWYUPBOSkyaKsl1GzLCNPxpeR6RyW2XC2vanx2l6b
4Hxb+/96tRdUG38QE0MrudqAxdxOc+Rz7+bYlBEl9lKg8SdnAKrBy1k5VqArxPlatqDOIG2z/bFQ
iEYwIzrSaYscXuO1uNYDxpoHTZzJhBKQGHWN2al/hw5Rb3KLcRkhi+xiK0HRXReiQYYpcR9Z5lUk
6CTJoseXJ403fX0YIOW8qNBH/NXJdEhQED2MgRnT2KdthR6X7B9lllXORBSrt+Lg1qaLL64mYMXs
huoi1OY9Lux8n9vTE+PRgteBoCdKTX09ksuDuQPmQAwEZLcHLiMBHgw0gEdNiUvDSJoNBO5yBx8H
dWmgLRRo7WSrHix23VnsCcvTlbrgq73I55L71x35HAL90lHW43g2izab0mf9eRWsjcXUQqZra3va
JHvtwXgnfHKuXQObp5Pm950Feyw4YhC5yYj+4lKWnKso6DQB1/elTkjWT2NBueSaN0aGMq2aW9eJ
YeKXjzQnIjQniImgAEfDiwFDlhTCUI6VfsgmUofyIcPEgsIXykRv1bNY2qft6iQcJf0g+0dUF6oO
yOeJ9Yx0IBlDTFcvDkI1pXpbsCOWAWa11dKiGCoS1RtzHrbwPKJmk1Ca91hcnfhPhAkULEPhWSjc
0iR9jleSWMJtdM+p1NkGbwgtoAyZxYVTEeGzhqglqef+YyJucLRxMR3HqRtR8dLQjiHLQImehmGZ
RPO4v2mwBjTBpHeqtqkApxV4JtOcxJpTx4tgwiQcpo9Tk9mftik+sdZTGG3H/l6R57BpbTlCfzqA
kXVPgbSvzLURrcR+X/rLFM/ZbB9HP/NrJO+vNKHpMRhMxymMTfMLkT8YyrIzxVE/4EnepsdwzuZN
sogjrROPdjRaYzh93mW3co9fcekMG1Oad9Y8fQZCvg2UWfTS/JDkhXFLsk7A64pzam+H2eJ8LGe1
Py87p7v1f/ThHO3YdX7hV3x5unzowMCuNNBfFm4WhYXR+yyS3hEh+jCdxgiHLK6wc/xtqnpWtBmR
ZxD5hju+6A4dEa5k15T6o5RtRzDhYdz44VIrV8gfk/gB8/YUVeRTvsP+a015ft9s1ZF9YDYkcwxe
umIW5dvaXHX9TTzeVfIT4Td4E2ndjTHOdX+eqitfn2fFMuTYw2v2avCz+qVd//zKFC6cTfjUXDp0
GZkRGJKv85VXBtwUXojSAUkolvqtHC3N0MnoyNkEc7vIbfXkZKkLNacgxgivTDCEwKbfwsKEEfFI
HtCMHbLyhLm6FttHuSOlD18I/F+c4uV87A5n16fCnFUHEZPE+dXQwC9Drosvc9GcRWmU9YhD9UPt
Md3BJYwEYZ1azB1PN0xv83xm6OjMkAIuWuJ8dtbHqbk9IyCvVn08Cw24BjYKiflfV1qIeC43RJO+
AokG6B4+NF+g8LMJiSk9nbTP18KrBcxlZ5Iw06it4IHt2kcsYONtINqNgXPhLOAYCdy6e421g4mf
hDpTCIwudpBtU38b553TRiDlOHaCNI832tJ4tu78e/gfor+POYoy7NX9bXZ+UUEuRH2dh9hfuGbr
drJnJFPOxYhvwhHr1k6ljbHD1+ciWYjVgmY/FB4b7Gn3PiQ2FPw4ap3tQrPNG4yKkOq3DPigKpRv
+HeOu3Ipus0tAVJnz6pmGzZPrLqY0BGNMeIvPkuW6pvQI1L3GLKIAapPghGpCPAaiR+wKTfNiTA8
SGSBiMfkZOfJAudmYiZJ2HkydW+81RjnvLVLbbBRjIL2c77iuBuaR3hr50m+YksYRNiYlXRz7tlC
Xp8Sx4IJ+yxfgUO1L6X+70/xEu6v8ijuRiHVDnCPz9FyeGKaznGA8UgdOWD7RUuwuVNiHRzayh2G
v3PFHTen1yneAXbasyg/itnrWdlBagElwE54YMKHh2fjvhXhrMCXbY1Jnlvs1DX2DRPJ09MUF/pH
rk5mtGdsi9/anwnstQU8udY9hZO1fiI5xTValvHNeYoxmakr0HeUr8HC0tk3aqzatAM2zBMthEf6
SsaUwFCYVdbdwzpXjHumUmcUrFAJ8bxkJZxmOKCAD/vxikOUdAs/xp95PhhMgOeN/LNlbMeDAjo2
HbGZqfkRDVD/Eh8J+Op5ru4I++djhKSEhjtwlXJGepHibwaRmNeF8BB+tJpzvmGFh9xxWCrBPCLg
eMoXOp5CvGnQomPYbKKdfBy1u8JcE16FgRmyJ/9wrXWVvkqapgUBm4+ROi6nXzR7Vj2KRiXo6iH4
AHYJJCjLJcHDL3X82KmYNEjPFovWh84U4kawwi7glKxKbDOPVblV8a8pmALX8rMSvnaqMzaO9oOj
fG2Bb52WeMWcNoCN2EXKx/aZmpNoWRjPbLr07lI2b4kKkFyigRJs9KB5csvgptwKU4GCSQT+uzjV
OqZG9hEcXBvSaT464+jU9SICB4j2ATkiyvBGNY3XVDcb16a6k41N087OdFjVMdAdWSFWjAkb+YrR
I1a+EkxJa+XjScVaONtsl6RznXTOgwcj3jchG8jK0B6LBhSqIgEHL2/Nbp5lwzbqmzBcoPcWVBtq
I91k+5Q+gEMB3jnSff7ekLRQzJMfRBLR+gvttUb9CzzCw+Ipwa8wdROY5KJCzM3ulLRMWw/IbvGb
TR6CQ7CO71iPWrXSb3uiQmQP2Y/uaNqWO1En+yQ4VucN9o1YWeuKF2BShYw8WXTarCP5LZyzK41w
mM2ZhXueukskRO36qrjmN/uVMHtx7Rfnmm7lyakiHfzAicFpBqAXsC+Ps0xdGTUBNoRsr2Ep44+X
N0eCO8oBH8EYUtqsJnLxNXxoPtIDT9v6kEx3/Bh6t17qjyRfnUqPJ6ZiZHpECN7jzW2sExI3H8bS
lu4TGGqyXS+LFZibK2xqkrQ4N8plfW2U+tW4aPqGMggmjbFIzzCVKb90KpZfDbqOwAXjotCaJ9Ii
RvuABdDD+Jg5sAwi1T1Hmw7n2MqZzDWcqJqf8K19yPnzjXplq5c+R1u/tTDT9QCkThb6AJSXDMsy
13WULpZ+ID8MA9qUbiDL10SWWuXWGHdnsoLOVPxPFHPZqsP6BJ+DHAvSuVYvFHkjnG4MYnAdKzlQ
g9Cra65M3ugCp7wVEpW8xl7SrbVjJW46keF98RTKbLVuKsU2gDjU7MpW8eoamdWLdODqkM2y0vBI
XdGKKf8OVQTOx+IsHJcNietD8hT0HndK3UvSa2BliyzaoGYvS2Wh5JDrj5Kj4HmHnE2wC8rqaUiL
6ffcdIx9vz4zpSEuOXbA+zWGul04hTaW5aMW78TzRsgPJfQx8Yz5V2Y3xT3ecXYmk9NX3mvopWPT
62IPm7pGwLLuZ01npSowggSisxDBUkYMREuZw8OpS1mRkN7SO9W/0yhug3Wvq570wHZ5ncb7dTA3
PUWiiXVwZixTPk+5X1eV2RTWKJhTPejPoTHOZBWGNYwIiCMem003U65Z3srTu/hl5fzymRfAiRDo
gSKXrJzzfHINRjyHq1C+PEs9QQc2IUCaJ75Zh4QyefDIwvUS3NONO4miAubSlcrzu02PYYVM8hls
ew7z31+rbDrbS5Eb0DvSTHJjLJVhOk0l3zAZpBEenm4HLklxm2GVXaHrXL7UEq6mU5SIZVmAAZCB
LyA8+mklKpMxPUCQ1Yq7eDjGYmUzh4oiB6c6Nz7iBlPZzYdxfmny9z6/gbmhE9Hs6Isc4yLij52/
viGX2ogvl3TJI7B60+xrMT1EmTsqGwps9fySNBRXrQHiv5zSxSdFOcAOkfW+/1aih7Zy12LuwNrF
0ET3wnSOVsBvPIxjNSzFHoW7v77KT2zzlzX05SovHlulBoqvK3KKoXCwSDpXHu9HgXhU28dmqMUd
Mou8gjz2cSWcV9dtYckh+2YRMzykVWI/tr5sf6lSNqWWiDoIDjAYva5tai6tnyK9iYMtfQIhP7WI
CrY+SvFN3O5S5Ds5vBACFsnHdChxR+mVvMXYd9vwpxn8NE/3mfVw0vYixl7dR90vAWcT1U0ML43v
8NQKxHUPDZR01Q7RPhbxc7N+HnHJyug3yNSQ76p4ycSWbNBZc38KvbPy83y6U7tjmO9EeacWLzrc
vWJumnMJ5K1AdpccidC0JSSeahV7GQgKGqSSOKlP8ZidAogp2swUn0cS8ErIOWcymPLiVi5/lHHi
NnRIfv0a8YPcwkx4RnaLjqt/HNH8lk/+eBuTiGF4Yg/dNyI0r1cd4fxkELwuKY8CY8thpeujnY6F
bREPcl6hD633NXQ1xQ479zRCJrFmuuTlrVsbK9V3jf55xP43WPSll/cL7cq85avPBVsi1Q/en5Yh
6tLlqFCK6zbWjQygLKMn3Bh3f+ZPEOEAD5N9ARMrJkLmk08UytRRXRMff7sn/3oBF/ujIZ30xJS4
APm2c6NFOSewD4M3kxFzTLLRNRraJ8b5y7sk4icsI0OQoC9hmkWZ/vsWGA5jJ54EkMEmdRJhP2pv
qZBtI71wQpTetQOk4VTVWqBBTVTTMe8CLNhn0d7UAjsAGjZurIfxFWfMIiA2VViVe7JBZtKV5/I1
oYNeC7IcLrWmikvwpYekUCdpNCS6dlB0JkSbGAf5RpgBTXgjlvPSQo7nwuiWvUcpQFFPbPmmEYlV
A1N3jGqR3rXJIoqriV2Wl25Zbtpidu62ue/ikghB56ibcx/S8yvp9qps80VCeX5W6eIcXlraetrR
k7EosWaH+H9v3RY78Hva6sBHyuzWtFXCnPwkf6bcDpDXIyr6mYFxKlRVSvyDvE5QIoa2gbP2dgBa
ZfZuY1xa7wb56Lc/DYONnrDq/9lOOT3dySuBYfzk48oN/P3ptpz/+dieVVJf0dZa9EOe+Aq9k0hc
vC0fArirU+dD/ju5ce9XdV3T4rlYXBSJk3UA+W3MqC5OOKsvNUXwB/UwlIsIFENfm8KOqrzG6chp
sbVgxgqxr3NK1SMkZHgdczcSXaijRGW7VnsFef86tZluh2Ko9Kqcvdbl2w3HQsmlkesR5+dV8DqA
/h6qfQNaWktLoAoCbxYF1l9e48F2RTZB5JqKWB6+xHM3ONV7/TO5Q+SvYHIrISpt9zDMSvt0LRP3
u9b5twu92AW6s9CXqcyFyi8YpjAHax9ChyiTc7CMtEea1skdUaM1m0lcioxej4LTU5udVd/89RL6
OpfjnhmAvXiWIfj94jggG+daU5VWo/UgU+/pnHhGu8rMJ1Nc+qpqt8JeCuGhuAXr69g63efYqHzv
Hnm+IGBPBuah2HYDZ/LK4ah1ijxp9E6Vp8lrkzSxK0v+Ut0xFQd0JogJFeKEjS8TZ5a7PxqFlB6U
SYxCUd68FcvYXwLRGrJ3mqt3pzdIoW64jk1Xc7A2y9KNvIEkv9aWpyu8icvt/J9XM1V3dG1UCxdv
gNzoVWPFAik9y+wAGsz4JRhs/dlwjDnWGSODjmtb+v/nMyHf4Bg0Ue4umsVKb7RToPspL32Yzdqd
WNqd78ITFu5Py9yrtGO+vWZpJl0yf/78pvhGY8E6UVYuVauVWudkBhbZQbyVV8BfGw13QVL70EZg
ZPMzIt8BEwLiL61ZXKIudfJmASYFNzvysnvgULb0Ccy508KbABAQY3UOpO0Iv6q6DV/VO8Ffk+9c
yB7tF9OFAko9hCJ6OCf37WS0xWAWKt4YbMz3YFjomnsuZ0Hn4q8X97b6AEjDq46InpS6BtHPDHg0
k6k98LsFUBE2SuYB5wLNBHCVicYV5qG/rukMyPU93YdE+TExDylHoCPvy87jrwVksnnRHfkg64yj
ksm6uqjCRa4SmAuTiSgFpxAWUresq2OeH/DyI5KpUricdk9hE99irl8D9TsonYvJrEB4l6Dh1+uA
UZhQvVjKYwtPhtTuHlhm7G+bbnm6FrCpXwC3fz450HdGwqoEx+einNaDpmzGPE1x1UboZtSLHC6i
LG3HZjXig5ds0vI5UlYjE5ZGezfrt0J/lyECtPWDNJZuwrIWdHKS9kIE6N3ZuNMk9C0dYtmycups
J9e2jFR2cDmYjdEV47eovdEJxsoXCioXeCgKOQU2WRMpKh+wl9YZUD/D0gTJc1SoIzJ5D/Kb1h2M
Zja+GOHTCPnRIDCu5R3Ps3KlcuJmemh3Wc9hkiCYfMctbRFdyw5Rv7tZE5WVMRglon5JyVNQ5AZj
pqWH0jPnqAx0sgAg45vr0pghzZWzlQKXqJtAOmjAgrLBvi7D61HEIAhzKRcxS6bvyV2HEBzkLLol
/uDZgJuX9gNPUBa9DBn4fEzMlazdRNi2Jj8T9Udi1XbCmZ0ZH5L8cu7+G6zIy3H45zqgGkQwyy5P
JsAFjAYymBdNrKcHidlBvIC1X3+Ms2Jv/Rh+TP24kn1Yt8xkZ1flVxegwJ+fTIUwjcWnALaLHStK
28JSM4O28yN4LZa8iDfpY4iv2U5fJLNrJjqXp+uXj7uoigxJCGujNFNwj3A/Saqnewt1wyvltSTa
gkO/O1M8SXdMcjPKWaItrpOUtekM/6U4+udVwOvixAIhv0RfWj/oxHqwUlImpKcEP9JxIfYIOoLb
+v70Yv1oLQ/jaEYK8U+CbieOV1q6Ix4lxLHCRTX38jPGBK9EcOLPAx+PFBdyEeYgA/VjwLKxaZHY
XITnKLR7E2uTXYfleuG2FonsdnLDLtXoznW/90uI588vZiqKIv+ZunWxn3SNGLdyw/mjzs1VRnLD
RBSEaSCVBKc42JBnGLQ4yabDU0FxoDwMlOi8ytryvL5WDlwSFy8v5lJqLfunzuqajjDlwKvkDR67
oblItXeZBQYuKXq16HT6/IRhdOcNDEdwz9uGMGR7GaQDq2o2GiR+KcJLyncKP6PZBNYP4SNVb9mq
OvFGDe3ExdVcbz8U1c0MYrFMz68c/7UtH+OrsqcLZfLnF8KNAKMjgHqcIS8qCqHUraHs6/SQfDAz
WeIBNfxoEIZ3bkZ7KM3KfikGyzrdjaSeE8U172e+HS8kAq1axu07voVvroLsLr4fFbyjbFXZFtcc
yy4RkukqNf5DocXrzEz3Yg2YGMsZlmAmVAME1UxJDUo4LQANbPWlWxN3n9La03ItQBwq00FfJnxQ
EzgQLRn+cviTNkwA1hXMjQ//+tb9emGXnB+tHIRGq8OMEF+ijYClrUUi3eCRPVnZJAtUJED7h2SD
FUk9IxCd6f22L2z/ZwmBJR9+DtlWkn5gTGE1C0FxlOHxDFSGByceG7UKe2kVpF5XENE4JzSj2Sde
sgXOc4z20L5Z2kqV1ofKvNWDyfDZd8ZJrFgfVWBimZc0CCG4vdNanxLFNmUwflfLngqoISfeEaei
lcQ6mPHUzdDsg+Ym67ZmrhEPxycMH8I8XlXk6uo4x6Y8b99yTfWGRJ+Rvjh/KpVuKcGdrOtHtdCd
TkTRm8pOpN5LYmFn/cfYvJDsHPhc73k1nPHtPpGfwTYRfOTh4iwntmza1wUil3T8z8UC1ILpCVmr
TFUvtn8dBVXb5FF2GEgZmMnemZdRc6nx5GAGb1FtoV7eEn+i5tOAnXOB+6AKWNybKaovvV4YuJA6
+BGRwSz0t+bJPZkz4WdJfA+kumtEuktOyJ+Xq1AqQePSp77o96baaqpC1jNq+nN7P1Ykg0WQqAjB
I4tq3GbBVrBew2SD5cK0lkKEYbMynPpJ8IMQ63EKOkJFquKxqddqu+zzSdDmxYLXybdpCvimizaV
ohXtTyIY+SBs49TJrY2pzRMOJRgL9jTAP22u7ZXSJw3s4kgivODf3+yi7bQESfWjlgeBpcfCMFa5
fyuGS7/an+Rtb7FY17DkRu3B/JBA5sSVn+5Kdc3ZaYgu9kaT/c/A5ukQSUXySt/d9NtsnI/WrYUA
wJye2ZQuMczJVbH8DZ1h1tkKdKF0JcvwfW2op5U2C84zgg0olenRKn+HYFYXZllxm5ZkKdZeL9ln
gFA4lAOU4Q9m4j0ZdhRO+ux0NN5Tw8kIYtWW1kBc0AIzslV8SxLME1pQciaHflGObhPPZW0eCWuh
W3QI9GLwrBem9HqKKHRX6lMYNeaGpCXEw63SP3fQAU8zBNRD40rX0ge/a51+u+0X61+s9UBocN45
iPTK2EZBts28YlnMwhnk0Uq9ibE/9u8YWZ29cwrLH9vD50qlH5klpo37n0xYMwPkaylIl73/l5V+
USjl/kltasWMKVGmUU086+CS6DD18ZYthcQRozexvkkZDeR4JHusbl+w88dkEx8MhEbYzI7uSNgr
8zC/PKrwOYLzj2nkTZDt2fOZdBUVrOJXxmN/jVpcfUcvTslWlAgdDIPkQIp8keFRZv1gYo3hVv4p
nehYNPHckDDSYvhml5BzDWAKW9II2l7yepLBayDFJVfPSx/RVjQPfWeXkJJvJzOxaIZShR1WPzFe
BNRAq7fHKSBSblrpntw+kg0XtXUF2biEav98GqokgqRNaMIll54BZx8nmh4fqMzJcneM2ek2PS0V
6znsH5oTpLp10+xaLlQ5ZCoMEc+Ac5va4p3vuz7pke2WF6KI16r5HMNF0fay5Uq0SfIVnO27CnAi
zotk2hAg9mWwqPTtoCskmk2TrZyhkWKSNL7yafcTzr0EdVKszlXmv6RNTh5FmjMOC6NftsUqY57M
DZXCaUO9dl0XtJ3PO/jrdV3sb6bWJXlB5u5hvBmfoAlMkv1iZvwQhDWw2qDDAJ00ShImvHb1imfK
GQMqSm3kgXq+hIJxLRvzu1EWKI01GV4YtN6XNP4gaYwqqnnD/JfeK3fKgne/8+B/KrvGgy++gkDE
XPr8SC85++t35NtjF0WUApOJuFc0Mb+fY3EvmWEqn7KDgMHCW0d7f+5fZRHXEU11FLdrFulbSPar
Pic4UDHv6vZZj+ZlsPAhbmGEjUjATjWKokVoSnY64FvCcmoxpp+ZpBaUk8TjyiVPO+HlAfXrJV/M
J/V66jjiMjtED6hIGDMlu+ongng9x/5xIUB5gn4OLo+SHx2A5UnFgpC+sJr7biUvhHxXDscqWY3j
MhH3hTyP+VWB48rO25vw9Fk14V7c9aTQXnl7vxutar9e+kVFHMR9LshWmh0+8w6kraWSsnfCmk1j
6oxu/Lzrt8S7o346J3aebk9P5ydFtzE8Yqc3xU1b3ybaOymd/jIqliQTXIM2yMD67u6i2zNUVVOg
mVwUNk0pn8XY7yna1dnAaWOtZPVpJJsezNwWT3t93GrBq5p5VL2jHsOj7FH175WJcCZM/C0Bs2jA
uvIu8XcKwxPtgHmvVi2z7KhBuIRfBU4sIwc9EayIZALah2eurNNzCXmuH2BctOJaljDXbw8IWYtq
m1o/TmhBuhQN6oukPpxGD3LxQAJf7cLGJUc2g0JQk9bgGHDK4et446HFcrVe7tLRDhRXD71e3RjG
k4aX3iFwhnnxUB3w+BJvOg8g/VZxIuZYy/QDf5m8WGtw27PQ7Z90GUqEuDCQh+XtD6VGQQ4ffVLU
p9VbU73l0rYPX8V2Lgv0MpLkoBYL9uEBlqdwO8qQzbDy7vA8Fcd90K9NYxme6d4N16gOarkMmlWz
Vm+IeEcEiTokoQPyPYwG0U0gpT0/m4pXM4hzorlw2tElYbSPf0OzQoJka45w2zF2J3Cywcs8gmgd
ebF6lzN+qx9k1s8+Ij/l3F/Jh/iOs6AxWv/XErnYQavB6kZJ4wX0XzpXgAqQkaeHmgXSrBc+axvs
6MiqZN47aXJee+EGsmyDcUjh6LjR3VvutV3sOzDntyu6KJ56U/HjvmYXi5fVsp8r6+GHETvBKj8K
WN7bBGxP1nhERRDF1LpVPEdP9Ne70rebuI49NgOH7/zmGkU/t63PJWgIiWE0zqt9d6R5dfRlA6ED
640PnbW1mqbqV53AvgEk+f7/+nBjeql/IfE0VqmFScK+om5pIrPXfhe3kEicKHFjdSlTeqXBc19i
fOekviMelVvhVp+pjyGDD5Btfy1GN0W3Jd11pCaI59njX98d9ftd5d8XeDFhVutBjqQsyw4Qtdxo
N7qKq0GYOG1k5RiOb0FxqGiXTa9Fv9x5IR5wxILhKG5M0AARxvBV0dtGkQsoc3oeYSfxlvcIL+0z
6HJMW3WrFS+dfzAir9GcsFuAaPz1d/j+qPzlJl9Ao35mjUE45HSo9J/WTU9YUQ1gSyq30s3EflmG
KzlcBdpjb27OOET6B8F/qocZ1TNVIz6NbwoG5jjlIPSP9X0c71U0g8Qo682uyw4tzdVfX/G3a5Ky
wkDrMyU+XRYWadg0n460h+KNZWHguwZxnTh5uvm1dR9VLqLcnlQ+JKy0NVQZf/358lQ8XJ7UEzkQ
Wj+uHV/sM89hb/m+FWcHEyAS8mjoJKtCQK+yTOR1q+5EDRe/ZYCpYeVo0N5P9q55CJz8lv95LAKK
1ecz9NpzO+vP147i6aj9cm3aNAOmkgZuuCh8hDqstbChzW2IeTA/QFnlcDGUq069H2VPy7ZG4Unk
0sewU7zi7ECabtVJnVQFThosDcxy6ByfY+3xBH/vNBuGeUVreGXy+v0jpIKGmzcFgl8ex5WRpYRZ
Uhta2IbdSS7TVqTTgHjlXFOW4H4OEwXPP7ljslak2VUDn0uzkM9y2frlAi42ey02YtOI6UsVCkTG
VDgikO5IOY9E77VcljCDbNxlAveaUuXqJ19s6pJZJkTg8Mn9LcS/bDcs63dfcwjkBJTzUJ6/lMdi
e00QeMkPmL4wjDxqSGwfAaQuUcteUU+tEFfpAV/O9rRvNYyUHON018ePCuPJhDDchCIGWkw806cS
YZjVmlMKkNA8JfWacVGWWxLdmrMLxJGeHUGzK3EZFh9NMMM+PHCviQm/a7V+IRGiLft9+y/jNiyb
Bi4cjFKMKc+0e175csZqaMpXIQVyNhnhQD0fAI5gKz8B+r2q5G9Cpf3rV/7Sxe3Pu0cjAeZrTraZ
F+WjWQ1l659bZt35s8KmF/s3Zn9ft5skRdK3aE9rsdmIr+02dLVdiZBe9fBvGnfYXcvyrm3m+rjP
4nvMvfNoizQ2qVYE00ZucDVp+du7BndZhSlAd/pl9qIm4JA4RMeHUrPr4iEf1mSvIh1AbxE/QYdD
zirGaHPX8CwCSD64oAxEBmJHskzPZCkw2LP/Obf/X2/D/w7eT/s/N6D6P/+DP7+diknkGTYXf/zP
bfRWnerTR/Mf06/966/9/kv/eVO858emen9vtq/F5d/87Rf59//5+e5r8/rbH3B8jcghbN+r8+G9
btPm80O40ulv/nd/+Lf3z3/l7ly8/+OPt1ObE9d2eA+iU/7HP3+0/PmPP4ArfllK07//zx/uXjN+
b/9anNrXOnoXdqe2e0/Td2HeRvn//T/vX/6R99e64d/TrL9j5TC5dxtwDSY8rX///IEq/t1ExaBZ
sB5MiwzrP/6Wn6om/Mcfgvh3pCiQ+tjzgQA+f++Pv9Wn9vOHkvR3TM8nMY9MrDTxO8of/3U7fntw
/36Qf4PNsD9FeVP/448LevyUTC3LnLoiikH4vQhgfn8pjVppujIei32/UllgmLHg3nmeTYLqcEbk
Uc/adtNdAdVZbuadB4FgEeNEc+WNlKYN+t8H3X9dxxR8hG+HgeD09+uQi7KLM4XrqJKebLC23WQi
Rgt48QR2XkloxfC8tCPDqlBsJSqF6tCKB3XQzZu+FrqbZDxZHhybfv/L8/3nDft/pJ3XjuPIsrWf
iAC9uZUrlZNU1dXV5oZoN/Te8+n/jzXn7COlCBG9/0FjbhroUCQjMyMjVqx1vkBCF+bfHwaFojG1
mSehDOEx3HWuKldGk58sBxWxAUSrQ5OlS94qX933pkOd9cEDxd+O1kIHaLo5xCU5s/zxBj5Ll31V
zupE7fKT4USMrbc5s5fhwGvQY2DqtpeXKdCVkyK0Mh3QAinsPqd6TkYbDQejenNrACgB90e+8DK7
zGn+1xign4mzgtgXMlQ/yQfFGvP8pERPudGsR8DFcVY8OI2+CXP1yeqYKir1u9suCnjZ/zGroV+N
aNWENBRShCwczWEYvfxUbXuQX9W6bVfeI3S/TFtYKHuZvNTv4K9hbrTZ37Y9+yXPTE9/f/YlXUnJ
/SQO81PhHNIYMKjl7RNjeL1tZW4L2WdWhC1Uu8gBBRoOanTlyoIeIH3A2yZmt+m5DSEfjbQhbFvH
z081Mt73AE3B3DI3Xedr57tzBxP+pgE+ulD+m1s+R5mOUYWGj/ZBGXC2fKETRIMe2Nkpql9duX1y
YJ11fG9z27clK0J8KI3XtlHoZqdeyTaFb+57IIA69YHbZtTLR+ZHHE5SoiAVTdq7qnjSxVKYDX0Y
TXGo7CbA2Sl7kQ7qsTvlX5qdwoQ1fe/0c/RJeuo/L8O2Z6LkwrzwBXnoNFFQBDlDgyaYJAo0kbG9
7eLMSl6YEO6UTs4T1fYIEqf/kqYv9UgjF+6nvzcCkyq3IxUeWRX1N30jNAOvMUh9YdZpvE8d9Lr+
0CwExdxqnVsR9lRMDalyfILCg8RA67xN0C8dTJdVkX/j4dyE8EFst5P7WCa61fI0wieVMD+ONFZq
wkxgIdfW1fZCCE4/WrhYtHOLwvcZVMdOtFTKTgGFSJnJDSY6xhzOM0deOOpnl48kxzJA2Fjg9i4P
PjTuY8BLWnbqjJeenloVGv/NBwLVa9Fs0pyrDncedehQxlR8E+vT4P1OASrcjrNZFyC2AsICCwZE
iJcuVGPZFT4jpyeZrm8/oYGafsGH2SOB+sd/bAjLpIcFD72CZ1x4b+ygZigQh2LAUN8Xf6L1NOOm
bvSfDvziPIwe5Z/6T+rsS9wGs0ExkV/BOwb63hB+A7tpAKhcZadKe/FBW9nGydcB+Q1LUtpLhoQt
5TdF2UpNQfQxrFU7313duA+yb4HtLKRuM3kG76X/80jYWDw3XXtwar7cA/zsD862gzczfFhauNn9
e2ZG2E1SkRWuXufcTm0NlbS1ZYZKo6beuD1Vb2UdMlh8OyTnbmFtkpbi6crDgRzxMib70O6M3Iz5
VtvyiQGrY/DiMurm3TsgtenBUeNe2AXTWolHxrlF9dKintWZ4/hJdspbkDqduw6tRyf/PFI07MB5
LPg3xdq1NYdBR95G1zO71AipXyjsOSAUW5/j3YS1l2bSOrnXHoq37n74FOzc7W2rwkv734MYYPH/
WhXL03rJM0Pvu8mqewdX6AZoyKZ969V1fTL/FHcTt3+3aX8Y72a1aT4xZZHfLQFbZj0Hj8iDcMIk
flSoz1IdK9XqOjeJ2ZjRHoM8f2ybtaot5XGzZqh7qNQ7ofX+4MM+MyOhXFANXpSdHOaCjPY9kV6g
ev3bzwhnFJM0MqR0GnNqDBZcBk3FbdYMrTac1LupmlKtx8d2H6yNF+tB3sQPwTFmUPn2RxQmCnhO
MzJDmxpoOGpUQJ+FrRHlgW444TjZlI7uHbQ8Wxp5W+m539Yvy4AwcV+I5oR9ISNsUjq5XhxpB1bl
3vMshT792AHcCTtPB+Pq5WV+X7odzDS3XRW/4WSab4feKSVrCBGE462sxzroWjc/aloNva6uPxiD
Do+8Wu1uGxIPuA9DtPwnYlL7WiqSt+/QM8GRH/3SuMtGG9IaySjBT9XGKpRgjghU6VfV1fHSMTct
3vkxgGGVnAHhPsrfcJgI8eNLyVjFkpEdaXJDFV6RRa6Q4dlCPPPQQF+wEDtXtZAPewZVGuac0TT7
YLg82xVWreVeZOXDqUgSO15VZm1uMkUrXi25QuDFyqPIAGcd5vlqGLs22RhOMpR3Y6Ln0dpI3QHe
QSsdvyaVnNmbSgsNZKNNh3ZyK5kx0jeN1uzMGL30tV3FlGObKI/AkfZ+Xd7d/mbK9dqhzMZoKP1P
hsWvEBPJ0KuZP6bpKS7CQwyQzbef+6iBAEt6aHTz0Uc7BW0ndB+knSahLTAMC9tfvH6dSRvOpD0P
hR+lLBEqqY9RppZtnJ54dt+VU3fMrZAA8TZxUG8alUmxtgyfqJEtuS4+sD4MWzwVKY4h0iYeAUUl
OQZqaOmpquI3aex3RcY4kRcwGdo9pJmyzeTqh+EpzOsv0exfbxUqd7oGssOhkMVlcnni9XaWqllt
J6dOzxmyqffdxE4dPucJbBCMCOvmy+3vLCZTk69sEKrYqL9RHxYOAd0ehiCxtOSUA1rWoz8RotZZ
9mIECzwaM3ZAuxJHFOemTs605udbg+PLa0aFXr0SVJsWYh9Pck95YL9rxdAvbEShp2JCJAyBCBuR
0ij0t4jrXFpTKuAHUlI5Rwj7XxFg6Lby1tgXzxJU7CPIvFPJGMSiJu70r4rHDVLZk8TFNLlrCWd5
q2ijURdpf6pgy1wr2VA9ViGTUre/mICu+bihiA1m8hEGl8lwBOdGVfMrM2u7k5MEEjNbmoHkbMtV
RqsuktNdmuTS1zjya+UFhEtlSaiSRaHx244zOOF7R5HrTVW6RUPy3MRfa61pbLCCalQxsd7Jzq5J
40ZeJ3IAuyglIO+9UDPoQJS6iD7FbAzw3wG8HRI1axRp2q6AVN7J62Pp+t67b1TMHt92eQpCYWHZ
xpQELKrNsPIJd7Kpe+qoGV17qpQXCam4qa4iv/v2xBlUL1xWM7eizTsFNmpGKlHVE2xBgVT7rmw1
p9Z4l6OfcvvQDb9uuzNnwiKxodRmcit+DCed7YXMKK3QyNLm1KuvCQDH2r/XgW/cNjKXyKDvNPVS
OccYchLCxI3TQW6tkLnde23X1usp/4Qiy7hjVryHYgVwTrC9bXPOsXOT09+fOaa5qVqWTDidNCrM
GmD2rv5Tan772YzjrNzcNqZMX+IsKq42uWCtMYzpuGSTh/f1/Y7hgzvtTt2tlzn0BbdEQx9g1TO3
Bq9HZCHO/ZPRQYNMBgkMSbM3XeEsFOyXzq2PtuOZpRRSYKlwsBS9t5v63nrsmg0AVqTijAd1o/yR
YNQ4OQs1ljn3pvMKbR4SXlrBl1/N0TOvkt3YPurqACMu4BNZPkmd8Xr7e11f53Q/GFS2aDzboAOF
jdVkXiJlRVUTj8Fe2Zd71F53yxNvM4fwhRnBm6EZstIbMFMX0jFrorfe1hYWTIw8vjBz4pZO6qww
+cUT+nLFMo7WthiK+lTZ46cRgrIu719Uut+92ax0Ofwu29CNa8yN6gVE+5K7kKFcZwkmHS7osUC9
2DzkhaUs3LRsa1uqTkUXPrThax7593nG/CKEy25Vr/VSX3L5+v42uUhNTqwPNWGRlWso3MjsHbni
67VUDOINs21htW4+IArDvf4lfEbqZ2KRuh01H6yjZ7v8Y62nBwRPFcXg3hOqI96QxJA6jVClmNYD
QqKMKpZ7w05+jEl3lKDUCtoK3rnq4PT11wZ+MAbJngYPxrAOzWI5NJDQlfoXrsqtV4+PtQGT+lC/
9UxnOFb1ZObjP1bk7bwQwAJw2i6AOiv/7lfKWumeaoAmTeRCHiFtnPZXmn/upGCdZ8OTo1ingJq0
4yVPmbWUggpb8l+nQb3b0O5o1B+FD9wYdo9MXDc5Ha7VRN4McOEZycKOFFA3UyZBdktbctJnnd7Z
wtpGfhU5aRlXJ7fOqm5bFirNf8O1yTediIkBlVHctyEa3PvO9AGFxN6k49orwAolpPO64uSj6c7c
JgPNoEG0PN7mdV0U29sxMLMaXP/Aq8iHYdgQb7I2GFTPHuvylCsac4qDqu4chSzE6Jxg4QQWTH0c
9edn4fT3Zwdw0DWFH7mdfwpsSqZUybajkf0O1NJbSDOElOZfQ9NuUtE7ICkWjpBgVOQhKhX7qCp5
c28FKapuXey8JQEBmCdjAgdtIS/ArGa9OzMqJPvkHE4l64p/UkKQmpIyPvRqEW8o2y/Vh+bccyBY
ZMjNBikqvt3alFugDAf7GMroGtao+xDmCvM0/gBux7rvC0gt/ypKPlb03KQQzIU3KKWlFkw5S+k9
F81egoSjlcu/e8hMZgBWWLJBsZ12otiR0DN5COCisI6UO1aZVr3HTFCpqf7ZlZeAjTOf68KU4FGi
FkPt5DGfKxq2jec9NEWxy5Lux18vHNkoyahiK1zL4mGTB1GhV2NkHfWkB6+ub908X7vdUpNCuEH+
XbgzM0LER3maGWkW+qdYRQ6v7O/NIH9IGwVWQHRGb7v0EV9nt8aHsQmiTAVjIrgSK4eoQ3ZRapne
idtbgig5T3tkAmkkWowGBz4K2LZeA1vzq89J2EXuU6pban60YquHPLFo8/QukcwBqloohRibSGU9
/O0OvvMtVmPoWYPa7KK1K8nM6Tm9yyB6DwgGwmglr4ovdtT3DLcmigxBWJwWw87wQjtlvrrTo63r
q7my0RzJqt+LfnCPY+9UxYbpy+h34pRI8GRlCVeZg3/fs0qPm3tT14Oj1RuFbDGLqFjS2sxDiJsC
BymJXRLW/ZdGKSGz7x3acqu+V2Db9sd8/OybUuYdw87vhm1kdBAtB2lUK4+Zb4dyuOpiK9cgmPXt
Yp82edj/kv0ug8xilJAlSTQXPc3E1XNURzIn+8d0pY5psC4J3OdGsXPXXxW15ENvXvmjve9r6ilP
TtOM+ub2B52C4/J78phnvwFVnKZQnSm4zs9lOXAdSwKOzGG6dmEHAgd624KI0yFk+OfRTYLoguvQ
FuEdqpOqQQbj5rFupKOkFKsgMbe1yfCwkiHwYD2p5ue8jk+AJhdynJm0H9Ow69FqsuFrEjFUXtP6
EMuF4xH8Ur3SuwyOFkqBHkPC6laNvV+tR2k4/Ra2P10qJ0Uk76oSvKP0CzajhR9zfehM/RL64dRM
p5NOqEDpeqUGadcPR53ZFBXRhs65r+uFi+j6LKA5YX6gKAH8Xh2iyCYUQay0w9GTEMpuUPNs9UOj
aq9y7CwcBTP+YIopH9IdWsiiFpJSxFnjNfjTE9ah1awD3sKe+f129MzE57ReVOymYSKylcv4dNsY
FGTOi6OHs0bWXz14n25bmPMDooGJB2GCuInfRR7C1BrdVDpqzl2RM29t/tOU5sJiCW+0aQ9MaD5t
op0j/RQXy+n71oKSrz/61s9Y+jkq5Tb3qk2hfzHg/5HsahunS+3PWcdse2LjwTLpx+XShZnt90Ou
qkfSHRdiS0dDsSJbKJrNGGF7w8/N2ln8X7s0IquSpKp1ohwj87EBjVi/BtFCTE+3sXBETaunWVNJ
FdFkYeOY1ZjYwLiNo9kyJBvY8OlpzyNQZF3rUY5BP9tfOjhmvLIm0AKuQZVMHn/pVZ01plY1wXgs
1GdJ/y53B19ZOBavA1vlwfefi1SsaY5VJZtx7fKUTrp9PlbfVZ/ZltuhfX0aYIMH9Udo0wgX3AiL
OO/rOnSOvvKPT10vYJyyfi/b+9tmBNKfj6rwhZ3J17NLxKr93ExCnUGtTbfNv3lqTnf0pOn37WOx
kXfxFvncwnoOuBeZnl+Kc7HpPuUkk7YGU6gcq4hACOZL27fpGYXeCRJ8ZTj8O2Jgb+ruO8oG8Fms
cghkl9An1zuatwVXJv9T0H8Ud3TccNc1rdUfY+j7I8O599UO/R94PfO3zodmf3xRaT7dXunruJy0
50xqqCTIPCuFrRD4XWm7VqsfjfELc7drFxR50Cwx+F6HDSxKFPdpKqKjYYrRb7t8zKgeLLiCoI04
diV8rmhSpabxd+WW6VS8MCR8uNElP5bc2D3K9fAYW2DnM1W+k8tj2SJaXTMTKPU/b6/gzGECUHE6
TXg8wZkkbAlfcys15+Y/TSpEXfXdRhKvy0OUQE6SM6LA9nLb3vU2n5olILgxajGEM33Rs62h+Y2K
XoplHtOo/FNQANCTemGw7DooPvoxDhVGCg6GIRzBLc1Ev0Qy9+hMgrTwUJWIFDBttnCYzHpylikK
ZiQjTIyi9KxjOo67MmiPShAucdTPuMIkBcU3GH8U+iXCamWBHXlD6wzHdJpXh9DY+uWNv25/kTkb
LJXCUJLlAGgXbPhxRfsvluRjzvRxk4PjhK9GrRcgTiJmZYrtCUiN6h/UpaRJwlZVi8KJDDdJjwkV
+y2Flmovy9CkJl7gvKZ2adwrbqht3DqF7HgsLfPeGvu3nkxk5ZbdQ1FI32DUe/foE92lLSQwiB+r
u6TxnQctRkhwiFz9PgjgTKZut1RlmPnWNgXQCb0AMv+K/TH2jbpvDS05aky11FDQ51X17a8/AzU4
NiLfAFpe8VbPqYe7WRUlx1hrvHWldRCA6gHsGVqXbG6bmrmfuMOnU5NnKxBKsbSQ8UZomgRb9S8u
B0jFUcdZw+K5CX+4K+2dDgoSGUgb782lsd7rYJumeTlqmL4jBsS2cxH4Ui7F2XhUQWNkA3h25Evo
5v31vQADPN1YSg06tTzRjKpxBXZeWJ4oJ6/K8lOP0GKbLna+rg9PvhQXnm2A+Z5OtcvDzK79dnC6
FKKb8JMe558bLUG1CoxLrPvb0a/vcz14TtTfSW0/+2X/vbaVP3rYcv36ugxqsroDsnlXK826+vtd
ffnThHeswi4qLCMOT6751UJXsIPjyk7U/UIkXZffJjM8E+BOo5Up3vrWEPtlLPvhSfXNlV/IfE+g
ktnXZPDWVsRccRu1v6QaffbOdpCCsphLrU9D9QWa271jQnph92gwSdLSSMr1jr38YdPfn90zid32
tMmj8NTmykr14o0ZLnF8zpqAqJ55KbqfV+WsykqrrAaIfyKvwY1wo+TaQkIwu7xnJtRLL6okrWqr
ZXlHDdpXi1pB2Rab2E5/5TYdkmDhc17vThbtzJxwpTmZXccc0+EpbyA8RODHr5OtD6XvQtTM2JmE
Vzh/2DcT8u7SLT9V0RqQvfAUw71Q3sv/fJCiw8oOrVcOm/YOljLmQhaRw0t2p/18FhSO4cWu1EvB
ycyDvWHWW8toH2yYcm77N/PVLtwTrjqrNtShiHDPs+JHWxv2pXmHQuv7qEBl0PgLeciMUzZFRAu+
S7qdsLlfOuW5KYIFclaePDSOUu/JQTytjKwFKzPBDkzRkKeSDYmCCCUIElX2gzQoTxSvfoStZ6xi
KXj/63UDCQkPPYgI6gJXtbc0GvqmkYtToA355yKBuZMBlPauqUcFtVNdOshVssSrNOfYZItmDB1H
Os6XyweNpZX7gVmcSLXsf7RWdyEqTdtqiVNi7jM5H7okOgt59YiQqkFzDaulk9Xe+RqUnXjXKsH9
7SWcqfCBPjwzI5wYSK+oeZ7RMEOu6KDtKOAWd22+7U7U2LR1/wMaLR0t1OAvJ59I77BLLUJBUJuM
9QMkcra17D7ttCzKcE97shvvLlblpzGpl4J9CubL2gdmJjsmA6cmKJ3LrzW0Rt66ASHSR4myDaiD
wD5XuRqiH6UEq2LimervKvN+SGPAXWOH7dfbC3z9FmQD6LxvSZfBXYoVVLcOItmPwuKU5MopUfxP
RjURxvl3qZMttMJnIgaCjw/OTwpWFK4ufa2rGDKwpMtPA9KXufTYcXoMS4W4OSOTO8w3OkioivPl
rTX6aaa3+UliZ6n2I7omnZEuReXcqp1bmTbhWXR4Xi/7WYwV+SF98360T9XhY5zxztgi/j5CDAtF
o/xziUB9zjkLpybQIX/Ee6aywdO4VpqfoN1ya/vOT9Gf9Rb6dNOlIYQkhbipmg7PsnP13BxSoI2O
xZQcGgifIyt9R8QG3boRglDvrVKgNsiS3e0gnKnwANs8symuJ3Mc5jgwGtfuuq2yiXfZH+nVWZsI
qMAE9R2VziVxbhGKMm1w9h15Hgk8HfIPwvOzTyg3gRS4ocKMijrADKU/ySkSZU5phpswgGTbQzqe
UaA0NQ6h5UxKIumX217Pfc3zXyBcdKqVaUrkMaIlw2PQ9+4+TeEaQaHstpm5WJ1E4Bk44M/VLEAQ
qUaMcgMDJHG2CqNXxBpWfvk+pAvJlgiK+HdFqUbynqQ5yIl2uSnU3ugoLGGo/8VKquj3tCtj7x8Z
rkRW8l7eDU/dW/A1R93guNR8mbn1wHzoBrOdKHVRJry07bhq0UY2M1R57hbhpss9d61VcrhUoJtb
TEdBv4BgBUQkSjXYUavoqR0yVjfCLat8NXykHZG8L4xxIekSWLSmoitUA1Mh6+NJxlV+6ZI6lr1i
RkF2Kjf+m82A76u6DR6CvfTrX811tsen0V5DhwoD6l23N3c0GuDzuh09c0EKfMmiBDsNAYtPQs+q
pUZVveyk1UDJIbIFAmmg8XPbytznO7cyLfvZZhztoJUTFyu2+oC+q+H9uf3vz2SwvJ//zwshQZeT
NPVR2ctOOo3lqGtX5dCta/MlV++KsH29bex6yUAEqRTrqFoD/xdRN37YMEIkSUzZw1mbe8ohbRkm
bZKFsuD1ml2aEeLD1l1GnDuboXM1bp4Aw1Q7O9PyhaP5euUmK1w1+gQhvkonky5toEixuA1cNJOT
QUme4hHFYLe1YDNSC6jS1N4JFrLzmdOZpJzkHGDF1HgScehtHAx+pTLCEGWwUOhw5HnZkUrEyi7Q
v4YuapDHxwxJiHjI11Rdb3/B610+PQmgfSI3+xgnuAzHVI9QWfSs5FR16roPvkVRv/ZjEHLFEkD7
yhLTZnSJKLhQt5rUfC4tGTqzp1VsmAc5QrwZoYt8RCIKWdqwXGK0mjWFR5ChUEXG1qUpdNiC0Cow
pZXNvoSD1yucnVc+eMWX26t3FZiTT4y/TNkkr2Exz4v1wrKrqDcPbQBnJgQdivdfWeA6Y/SYd6KY
B7lKk+dV0JiHcYC81v7Ul0ulsOvyLk5AEgCUnVkBTnxhd8mwLceq25qH+D577bbZI9SA1b5Dumii
Kaue43zj3k8CPSYivJPi+GpZ/WFmISnNAm2g7M8mFF/Cbl/1gUzV56B7xaoI3y1bWzh3r3Y3VybP
NxJ/ntwGwXEZE2lQtEpjFNqhjCed8mxXmttQY9Lasu6S6MftuJgzZsiG/VGZ56IWn3KB1wIUibVD
zuTMsc4H2EaioVYPXWeX2zgI809ab3Aw3zY7E/cAJtjOTAwQMmLtNEtTyUx8Wz0YSL4kAWy1PKvC
T470ftvOzNc6tyOC3TNXjVJXMtSDl2qTXBTMbEun4tXNMjUHQWMwncrr5mpnyRUqUTVsIwcYiNft
ffqp/2KehlNwHx7UDdSC9QqJ86XhvOvk3OYRwCFFoEwkwOJ+Rhkuj2Exsg7tznzoXo0v3laCt6Xe
wpR78l/CP4sWryOFWS4CHnYJIAf8dxmW48jOtzLZOvj3tKLu1e1E2Tk+lnvlLoM23Jw6zo/uq7L0
rJu1Oz2DeZJDe2IIdsvYjcGOxdYhhIxfT97d4WcS1U9haj77bfmP4wzKztfjfVejYd2hkVesm7SD
CSyiMDDqNTeE5lIJqTe3Q2vmu5t05v5FeUxoq8v1QA0gG5ndsQ5lUazGgIpppkER+fenAeNzZ2YE
96WEKp/q+NahKMyn1oDQmZK3sc2a/LUZe6RbF9Gu13uTYS+gORxvk7iueP5EueMXbaUg+623yOvs
0hAtIxQA8uD37RW8etSSiHGQctPClAiHl3D2hHouNSmQwEMygAotlJWWJAff/ZR56aNchOsSFvTb
Fqej8+IZjTEa0KTMBCvRJHwzOxsCv48K9ZBI5b2uj78U4gNpHe+1quy9kSDy1ZvMuoZq+vm25WtA
3mRahzGc/WNDbiE4O3ZxMKqDpByMgiEpV1X2jZY+j9n4s4mqbyFaH3Uf7O0heO0ApiwcUrN+nxkX
0oymBKqa9aF6yFrps6qgn91FzsYK0QCuS3jebeObZyq7wC3HuwW/p3/6askNRvsmfD4qUcIDNKrD
wRxHWzn4jQNvfFi+mNLwI8mDH16RvWoIOGSx/2D7+p1ptS86adfKjWD26Nvi08JPub4MyBw0Jkym
QZOJ5e1yxxpGo5l+qCmHSUFmorEOtt6Ds65XmFzZ+/xusZ4x5/y5RcF5aP/bZIyx2LeydUxQL0JN
d1y1wSTB0JWHpIvVTR4gT5u2HFRDG8jrvtbabZiU/6TRkl7FbBBOgLFpRh76FvFFnjF5rSqZrhy8
UT/59eDejeGUu0swJ46K+SemA7Wugf6uHCO+j5WkXTg0r88WPgH8NwBDmWi9EmEbSHhVORmVgyRL
7Dsk1mV9P7pPtfTn9se+vjUuDU2xcPZ4rUw9S+W851snyc9WbvcaVNtB9CLH332Y7m8bmw0skncu
RpOkRkRQSPDxpwOekWUMR0WNH73GX7gGr28b/DkzIZxcYcBxNjaBegj6zyqFh9J013qn7G47Mrtq
Z1aEyybWGRmJel89aCO6fUO7InifNHQRB2Znvb8G/HEknvs03Q9n34j+kV6M8eTToMIQS+/YeG+k
Zn3bp/mgn/Y7rSUYV8Vh7cQPlSLPTeWgF8mTqkYHI4h2Bef0etQGGwHd8aFz4m1RDl/7sQsWzM/G
hjMd+zzyLPT5Lp0EZGKUseQqhzG3f0g1Ahm29eW2h7ObyjFoaTFGNw0+XpqI4swYmB9VDmr7AxX4
FUP+a7X54uin23Zmo+PMjnCaRUOUmi2P2ENl5ggClQifN82nxFfeEq98rlP3b4veU3yc2ROuTKUs
aadB9XEgAznxUEFfpA5+Z4HMxGphvcsSitFZE7/f9vI6K5ms0gkB9Ucd2hCiMhyszswtLiyvNWDd
Nh4TKbBWUSE/gGf/E4R9uso1daENIxJUMEF6aXW6wc/2QlZXCXcE39AY7Nemjk6q1h20vvmRKbq3
kt3mIbKHYh049UPSeAj0xtqub6jB33Z+7pih/E2peOJr4Lq+/BlumTmul6rc1mMHDVWPZLd6ipAQ
uW1mblOcm5n+/szbwIwauxy4F9O0uIcy+o0hpCVVjHkb5LF8TdrJtvAd3bZII09iRYOhfurs+CEd
va+33RCZyj6+GlCt/9gQvtoQqEGSTX74emlvPFd51rz2DlBIvaIjJK1kXxrWhtGjkatlW1+NNky9
fPfiNkIuqvmWxYzkg1+JkP1l15oPjtw8tEmOfm4fL1XJZz4tBCBMZVA44fEoYp87x+rrws/lg55Z
B0Xz/hkUZ8cLcn97TWYOowszQgR1jZxKnV/L8MQb67wzf5a9xhr0Cs181/r518bg+/rP+osnXwgN
Zmz6fGMPkQ+YP1aFuc8bGOMQ3b1taT6aHIhSLRQQmd65jNhQliO11QflYHZUw9skZQcqn2/bmPlC
OscOs+uA1C1W8dKG1QWNVEw5izPSwIwzcy1HVrBqNOn3bUNzB/m5IWFrNJIu+0OlKIeWA8SpvbVs
+dvaOSjdK3ixzf+fMWGPjEAf8jYn5QNjtLFRldaqH04abXTreRwWNuSsY4jgTJUPcswPDeCzc8VS
HF9pfa56ULJk0k74VKZod2TauJGigeMcUbv/wjvA/rzqQG0z9XH5zRwnNzualdyJ1vijrCwatNFD
2NUbo3RptrnIqtw2OLO/dK75/xgUgmTwmroatU455DlQC0l97PzXhMeyj/7GbUtTFIgvt+kaBE6r
8mASS0zMFQamnmJJL+NnRi73gaSvPTu475ryKWisuyp3vv03JqcPB5EIKA8hk5FTHiD+0JIs9Rb6
0r6M/vTgvsqj88PraoYAVSdZFb7+ftvs7Jri4P+aFRIbPzWUQs4wa7neL2PonyIz/uVK1j7Tm9fb
pmYjlPODuRCgqaQZl/Ey9u04ODAuHMKkI1ML+108cJ2XXTSsIkk6tpaZL2Sgs96dmRQ2YBVpsV4b
JZsC3pmVJblPch++uchqgTdesDV7hIHgosbCLQPz06V7bpVYEOZUyiEphpVivcX5nzpdWMJ5f/7P
hrADxrqSpM7Bn0wJy1XejgzXOF+kRHvumrBf2G5LDgnfq++rqgj1yaFa29pZtZWLN0VZ+kRLVoRP
pCpxaJc5Lg0S2daj6RzjdmGga37VJgAaj38G9YUYL/Qul8wq4cxnTqbK6zerDX5lSgmJYxIujFnN
Bfl0R06jp3RpRNBBqqtjFuopQU6zydPija7+bmyA/2PBgMHCmTG3dufG1MuQi+ShiuwuVw51AHAp
dNs/el+9tUm/EHbzdsgkGTvikSW2LGyzr1NnDJSDGxmQuMVHhoefXMVbeAnMmpnwiRNLncpAw6U7
JZoAQyyzdn1T6yu16e/DRjvIOYnA7ZNo1pBG+5jpPm4Ucai8MMu+LcuQmEu8lSN9m/DTbbMU2TNh
B1EquHWFoAPTNv2KsxtZssOiYxPJhyAwHkyl/Oo03VOTKm+dm9//tUMXmeeUwp2ZGuAjbFu/lGlx
crSWZvDcDOVrnOdvt+18PNmFi5E5LcAXXPeMUoj9YXeaudfrQua9bT7bSLk5FiqiZWntPDd7qPXs
LlCkfZeDppYGE41PJFX5pPeGE//tICgaSOe/RDidilYtM7nP5EPu/qrjr0oTreygWwiU2U945q54
OBWO1CpyKh8a5aW1nnVew6PxtfeT7e11nQnIc2dEsle9afDEwZm6/arBv9gPPxoeUreNfCRkNz6e
OJ5ZDfHQxRHeqHf6g7KBusndRN2233vPzvOkEQjd/JA/OMjlLvi3aFq9DNBYcjLNpYVGB61nCP8t
2ScvwYO70TfyL3j8wleYGHYmj5iF41jUepieqRcrK5wphV80aOri88Sx3702d8mdigjk5/IY7hxY
jwyM75OjnW9xW1moGk3b7taCC9sycPL/MT4aT4n6Bf6dpU+6ZEE4Y5wqs4pUZl0nIUFphaR182zf
11tkIVHvK1+QJfqzxEy8+DGnXXN22lRDrhjwUxCtO6S+JyH5TyHkd19adx3c+6/uKtuEL+Fn9Mxv
B/Ccs0xucZKCGQFaJ2Q/rap3bhviLBwSyNz6SrWK6/TnbSMz7WX6NTx2GaEC5AbU6NI7nz6RQh9q
PMBNigiOvK/vizsfxmcEvY1hKz3EW+/TUqTMHAAMa9LL1hnbmPDXl0bVUq8VI4vGA4+tddiZq0qq
twy6L8TLzHl2buajXnz25Sg421kUJONB0X+XdMCMUtoWposod3p3exlnHYKhyJ7YvpApEgLT60Jf
9hN/PIyadozKbOspBGTlLhFszX0ueG3pzaPnAgujGBRm15Wyk3rDQYnhBqYsiuT3Bs7dTaKiViRv
ynUAHv+2czPXICg0KHCYtwT7fDVgUybKKEPcMR7gVdkoaLrmqPeOag7vprtTvPw96N/tITlmRfuY
oyBdpd2mc/6L8v7lzxDuwLaR0lqJ+Jy+k2zcwN6kqfagagfHSffykG4N5Zga5s4GRbOwANeBdGlZ
iNcYEYwoNVgA9c5aBa9o7J26O/c+f4Sk7Z/0YO+oOT5rC1nOzGF+YVV8I5tRrSJvj1UDeo6V/U+y
h2aCqdr0p/PZP6C+9Kbvkk3EiPwapTjr922nr0P60rpwMCRNCwF2yWr/P9K+q8dtWNv6FwlQL68q
tsczYzvJzKS8EJkUUb1R9dffxdwP59iUYH7JBZKnANmmuEnusvZaSQfe1dgMdQrlTuod/t4MCjgo
hbnohyDGur0KEqXuMIgE5aWx/uk5vW/nr7ElARRuLeXaBr9pr+4BF60mFIVgw7NfK4RpFpQCbEkL
Y31bAwqHsU1IqWOmVxMbrk1rDMDx1PPJJfWhneeDOsi4iLeWcW1C2JHJpnTBQPN8Kgxcz9Bf1VgS
KuaH+xsiW4gQu+ApKk2rgxUlLbtQr4dDPoDb/b6Rdd54+7WEXddGe3IbCC+fBvQ8zNSIoIQKfOfL
2IIoERTn961tHV8XxGeOCky3hQvsdv+zgmEsxeDqXvSVsefEpYfedEIr+3Hfzuanu7IjfLo46/LF
XNL5BHrzEOOygMbqkqtowwfwWKvg5OAA+FVb3faGdEmQCZwwr+4P+mtBe7+QNW02jICnmU+EcKJm
oChuv1draWORTdV46ts3AuE5Lfkym5IqxaYNAwqvfHwNqa7gAVnaVmWl2MNpab52rPJt9nlKJAHp
xr7rHjBHqBEDyu+Jr/LSuiXa+OoAiqaX1Pltkl8m+CgLImsZbKwF3BCcIwXbwksGt99rWprEnB13
QCZ/HLIXpj8niiSy33At6H+hS2mDFAqDD0IwyDRdaZjXYSkd9YsOT2/MJDHMpgmkuVABABQM4OHb
VbRMr2xIjg0nz/pJpylguiU5h5vf6b8WxCaOqs6KBda14eSUReApxhM1Hr1KdhNvWYEyLFjbOTPE
aoJ1nrt6KVOtP3nJd7sHy8pbmsq6p/xb3KY6aPCDCRutLbCBYXjq9ltZhV0teTz2p7L/ogEG2n/T
4+85RvVVv7NDqn25f7FsLQkMcSpoujgTvXiBFei660Sd+hONFx9kWn6t42/vSvaHB1DCqjjuEyOX
/8sPIgRY5lQ2nOxkOHFHAI8cRG6AJT8nqnLE7L/rL6pWoBetq8H95W2cUzSgHciygGVFXZ1TDCD0
uDi9/kTy/DT2ebjorq80P7Rklqxw493BZcCRyCjuASAorLDzSDE5NfYNY+RnUtYYcAPffgBa80ek
lo+dMjmStW2cKiAfgXuEeAA6/6uy2NiYQ97N/cmh/WOzOF+QT0qenQ3vAO8GGg1gwYHijMgASKqF
Vhjg70+5MvuFo/lF02F6ThZ/b3rHlRn+M66iKOoAYp33bX+KzfRIU/OxW4Z5p6QLqI1LqITYya+F
jB/vu8Z6rA0QyuvFcd+5slqqeFXdtO9PxaLWbpCqhZF+A32Y+znWif7e2jExj16R9ulDD1CTtq8V
EHYGzeJBsGlJyaLuE4PykRWl7o1gmPJ8iixCssE3Mohnf8hzTXqQthwajd0/QkNgJhXPa2wUZmv0
SX9y63bnqN9zTBgnVWDRf9kTCKhBDxsaAy4oM26/zuCYY4feEzsBzxG4KlAy7FyTz/NkgUbzQzP+
lOyGvnFDoFwA8h2geXlZ9NZeXyx9mrgdQ0oCle34kO+yPbQNaDCHRSjPPEVlGtSz0JMEqINr8EC/
VHzBy6yZS09JjZNxHqPksBxUbacnF0WNoEn91jxMe/Wxe7ebvfEAv1edwHgpVF/Z3V/2xnbe/ArB
B03iUqu0qHEqvEv1RotzY9JAkj9s3Exgy+BDIKBiBDsQv0eu/LyaOiOpW6KfdKV1fCA2nnq2mysg
oEiOIc5axhi9nvHCp702KBznxB6GxAXxGGpp7EF95lMFUKsP2Md2L6OQ27igcPVZ4H6HGgYgqaIp
rZ76BXrCp6rNDB8zY8/6nGt+Zmbv9zdq4yPeGBI2SlHbEYOMMIQB8TLM8SUhNUS+dopxbpfqvS71
3/cNbtRjnBuLwgFMWZ1jqOvPV+y+u0swfErwIfPPUzCGRPfNGqdCNhS6dSfeGBVeMQu0t6UxKvpJ
+7EkvhHmZ/2rAuQR8MZB3QRWkEam49evbmCcja/3V7zxCvAaM4qGho0gS5xIXUwwupAC8zxq10Qx
Ba5X+ZxPqZ+4iZ83U6ApZnTf4sbpu3kBhE9cVIBjlArrTxZucUj9zE4T5FXmE2n/Y/OtvnrhhO+a
jJbdLPrQnwa9fKiT+DEHO9j9xWwcBRAIYL4FLVNcaGLg6BmNPZfQozrVC3uejHJXgKVZsSCxed/O
1ke7tiMsJUvyUp3jEiHV/OCxD1nxTsxf4GSWmNn6YtdmhJxh8rjIgZr3pyW39l5WfVJiTZIobq4E
oROQFHgJVjOapDJsQOqhLcnox7iNUejvg6mgIB75fP+TbW4NdgaRKOCgQJve3sCJNxkjU2GorL5B
oCUsSBIofSX5YhtWbs4PX+7VPb8YfeGx0ca1a0EPm5Gjae9bakisbJ1SBw81Xkx0D9C6vLWCZu+Y
ZRrGX2InhnrrVB6zNo+DXFEOetacNQIWIWmstrW0K6NiWw9Zqdu1EGM4gXzuRQdAz/WKkyudKNQ2
ki/gonCA+JzLmhRXK+ckrqGtdKJP8VuHGZ6LsyuiNCSh/VAepiM9DW/0gHr4MQ5lw3Eb3gj4EKAB
UFvEeybCXorCouAlBW7eTqBQ25dqqE0gulPoRy58Ickdtlbq8fmJP76PgVj+xa+cZQLTSRN3wJxx
5lcQc2CQJyiqgL1D6Fx/iB8SVIB5xZ+c2vhgXKZS8gM2dhSjU5xqBayoGOwRrt66xSw2BHCAutSP
tT35bG4iS0mjvz54N1aEuwpjQ5nGdEU9TQDSOcU30ymjJa3+j1aEI0FArVcs3EpNP86g0KVq7y/k
7f5S+AcRMmgPGm6om2EAGwKAxu2G1YbqKHWrqqe4wOhXHCMVO6lFenK1d0DSDveNbfgi6K6Bm8dh
gGCs+JbUrlIlfIrzpC/K0Z1f8DKHijfveufl7w1xXjUwAsDp0Xu6XRVYWYwisQb1BNDqJ9Qo/G6e
/Jo4UWxLLvsth0MZAEVHFCLQ4BKi4MRLx7S0UliKMUubYQ7GH0nz0WtamdbuxsvlQWAB9TSwdSG9
ENYUawl6GUPO13TWu3NmypqPG7cUao8q/mfAloHnFy561YwzxnJrwUxD+dwjmvDtCno9uvHT6fXL
OGsKUFLulxmcG/d3a/0NIY6DAg5mELnKkgg8zD0KGQabqqdM6Y6dCtWvoTaQSsSN5HZYs4NB0+7a
kvgNzSHVii5WT9Vv8zhHRphFyELDbqf/iC/oRe5JJEvF1tsGkxZSXdS/QYkiYtsH1UBOWM3LaYCq
pOU+WrIUQmZAOMFl6ZbQkNAXeKC6b6tp8ulUDZLneXOL0CnC4QRl/WqMbMgxBDK6I/rfjRt69ltt
ahdnNiU1400rKArwcBOcOaIHpk7lgMOgWU4uqyKtsH80bfvaNI2kyr4x0YI9QY6OcQP081GkvL0e
DJ0WkDmq4Ol83MF08iRa5rjd6V2vPoMn/8XR2+5ZK6YJ8g/xsifapOyaGal8NdNU0r5aXYo4bgAz
gDFRRz9xRXwbo4BZabMan71R83vvDXLyWu93vWzR3A9ubnrYQR3k/5F1rjjssxKyoKPTxucuYk/m
GztXgRKAoDSisb88/wMTEPjUUOIB+wAnA8AZuP3I1PX4DDWG8pelfTWV8mRU45c2kfHmr3NLNH7g
mBgcwe2BJoDw5BdkXIbe6zy0urNTc2p/AjM47sfXYl9H1cP0hhpT+hh/KZ+l2KWNnUOED8VHaJkA
aCB2grWeWd6Uq/YpeVM+tQ/GU76LP5CX5eNyTE/9A3mkx+6zKim7rBN43unAYDqI8ZBHQhXv9ru6
vZfBCSv31I1IXjX1azmhyliazxTUoTQdd1YJLHXJfrKpD0Blvpua34o6APqgRn95b+MiAMQQRwmZ
4Zr5zStpXel4Ek5Mfxrnr5PzdQG7zn0bq9tNsCGsFgMTkzk3s3uaJwi2WB+V8u8zQrx5Kvr4mPjn
PICChcazJmPIFABUxpSEyN16X8+s3/eXsXWzIeYxTLyuqOavIp80o71W42abqzfWntW4xMDgX6eD
oDFH8or6DngTwdNy6xjo9XVjOZrzac7J8zgrv8eqDzVSf7m/lHXECDOgY+HIIUQilnCuu2nIHJfO
wD+084vdqnmoj+C7bHLMlMQuqjiGjM165QNIYK4tCoFJQvJFK5IBSg5NwytU2utU9+/3V7Vlg3P3
gAMe/K6rGMTqCpI2MdrUI8M1jKnVX1nj/LhvY6M4DDKbP7g13u5btY2SFqORE4YrTk1k77toCN2j
afldEthBHM2j3/xiBysqoG7pW/slyodQeaD7+z+Ce8HNM4DxSRQ0kZqBsGQNgE9JneWDogwY8Pfa
L5OmDv4wZhqAwtY3ps3Ncw9SPgBcVdmE/8YXRrsHhWKEyijDiRC6plItp7LgnlqZj1C6gcxJQQsi
Qc5shHgoImC+A9AcA0mg2BR2GsdrkkRhp/zJO09h/TWJ0OqJWDR9t45xkIUg+P/r4AiQe7TleXqP
6VvxcMdqgT+FznBHQdMSHab5xXHe7m/b+gLhNsCThZsKSY14uO08xRxuurBTprq+YeUHtCB90PtI
IrCtzweZKBUtGuTxHIpwe4mYpCxbTLx2IO+ZdsnHGOjK5aHc0R04GSc0TSgksx5k6Mp15oEZdBwI
PjgDNkYxtQEAvbHVLulO6jE+aAeuL2zv5FX99c3lmeBvRucJQh9gZBTuERoXjmUqeXtatGa3GFGC
JmAMog9b9RsySnLdjQ2DPyCqQxUEGESxOFfpCy0qKGQA95gGC333mnGHpup9r1gDHTmCA50KUBDx
UyUeqpwAL6plbnKGPPnO2aG79Vp/ZtgplFn2Curqkud4dXvAHsi/kOyCqATZNf/EV/Ud8FJrqAUX
CSZMLN9qul0JPdjSC2LzB0Sp91Nehv+wQiQdmEnDK4DjLFg0y1SpGy9PztME0VPdfDCgalKOznOe
swc60GAsv1ekPVRJGSpWp/sO7XyjepX8DJ4S3FybWDjePCRAUDkENEv0HdTzvcQb6DmLUVUCsGGc
6gcIBaKdQBFn6vbngaJ1Umo+RTYBApUjoz/v/4bVBYpQi0/g8loDAEiirBHpLebZYw/S21nDeI+X
eQ99p8tIrVZ+y62g4MtFNzVO4ni7w2AmSXtHAevyZChB3/V+n6tg4vl9fy0yK8KuTjEAD3O11JeR
Alkz5sj78yz265H8+ntDKI+DVAbrAVSIf9Qrhy1BFJC0U1pfwLpqBu4CueK2pl2oECKJi7a2h8dD
gIUAAAB5n1tL85IterEo1QVh8QGsyN81q5CI3/Fvf+OE2BtONgZNHKQ6K44ci4KxSGVedYkH8tHM
x09EL76WFoBimixM2Nog3MmgBvlDBCzSHaca6k2W61SXvHF/AS2OmRPdg9J2M4b3N2h1o2BN14aE
B2dkyqhqPQyBhCnssx4Xs3FclK8LWLGbMT+6aiUp2W1tFDA1KBIDnLRWQbP1nEKNuagvWZaFrfnF
WyTbtGUAISSOEbTH0ATi3/bK55RqWHoC9uSLzX5Yzod41v824MA3QzLBAV3wtRWfpVNV9kChvwFX
c3Zz26Pjru/IKKvmb7kbSK9x82HkeU1JZiqYzLVqUF477bTv6YelqHcKONC6z/ddYOt7XdsRLoOh
ZLFXF3ABzx6yi6M2+RF1tDr6eyu42vB8caa+lRC0BXE2tTOxGtvujpU+7ONukJRytg7NtQlh45es
nBtjnKpLp0DdaSpBBlsUqOdQ6/0f1sKVi7hO/Jq5zG6MuKoshrVY07wzUtpflDguJHXZrX1BMPYf
K8KNNtBytmalwXUTK0tYKNNj1g8y2i2+ueKdhlAd1S9k+iDhF96bTo8zdRpqGKm8IHHyh1R/cSsP
0zwEI4oyYPWacQlHB1UiRDAGylJIlG/PJqiVcbUhMrtkgw7RLJI6Ow25+SPgCwqGBdLssWibOKyh
JRzFpZdfLC+TETNsuInlYMWYbeVkreIcbc8Ah0fRobiQlERgYg8cSBt4aRLed5JtM7AC4k8oiogo
uwxMpinL3QIyDWPhzw1TA6Chnq2F2v9HS4Lf06VzqyHTiguoIQJat5Gn5CFlkmt16zrC3AVk3Dm3
OL7c7dZBUwoshYzipSjLX0UPugW4JSDrRmXuVKuTOebG5wMdN1hTbWQlYE4TzGnJOBggaS0v9vja
0aOmPs8yJdOtA3ZtQnj7GsBW4ik3ygspof/LrClqoSMiCdnXUznc5QHpQWkDtQeALm+/W5uxDCdy
LCGWkEIQUPc1HR/t0U4C7ZGEXtBGzlFJPjXsof2WhHmgS5KU7VX+177gHYNdNJrTDeXFSkagjc3p
oMW9pLSydYsgQUZZxcRLtQK0j0W9JGPFYEMb3jpHf21K70kdyaOhsD1aPpKbccsVoTKDyxGtU4Cp
hRfL0JnSEasuLw24JKymwiRihhxS9/Xh1/1DvEqNsXnXlgQvHJUMqI6lKC/6iFEqVIuKzvQBqY+S
5pNafsHHCHRo/t03uuX610YFvyz0bETfuSwvddw/8r5V6dZ+rcm44je/IkrHcHN0/fAq3zpm7UzZ
shgwk0xnxRmD2dYjVW+Cavh9fz1bHginAKwVZSeAE4xbQz0jvTkXYIdHQf05mYwQhTFJ3UlmQjhk
LgWrT5XBxIwhDr8whicTCnSSfdkwooE/CJcSZD03KNlBsghpaNzoTZ8EVfNlXiTln40duTEgrGJQ
RmLNzCouhvqGCt2xbuvQIX1UDLv7O7KuM6H+onKVK2w+ij/iFK+19DMzZxuU+Xk4BuXgj2920O/d
h+VD0UXKt/xURuVe+3rf7IZj31gVXv94VjJtrEDUX8x6iIHBPch4QySe4X0z2/uE1gi2CimnCD+I
J4+mtDWLi0WLQNc7yDJJLGwuxEbxnXeU8RQKJ3Q2EMmiCMrfdicqk/yJluTDGNeSVGnLDG5UE9oU
0DZEzHJ7cJJ6MuplxMOeoPuCQodvgpELU57/4NfXZoTzaXsjidEZLC7e8jiAhJZh9Pn+jmzFffxt
+M9KBM+u40ofTWjvXpQseYVqZTgmxTEz9F3cxUFtWX6rQUPLw2TF1Ef3bW8dKhSGMZCM7B3qFPwj
X6WDqVtZOS3H4hI3F8VpQ9sABLYBS+Usg4hsvIJA1SNd4xCsdSurTEG3aTq0uGASHxRwRTuX6lM2
N4l6ngy7Ld8W12bvLTMHKdPBhmnEtBiLw3g8qscizCG3zIRkjVpcspx+oB0km9G+N+n0oM05QAO6
7KNueCb6dRDbgNw24ALiNJ5dukmplhP/qG9lu7erl8Z4vb9vmyZ4cYLftmv2fFYyfSq9trhU9kub
tode3VUqk0QS6wouqlP4702kWXzgT6x997aeWgWGZC/1F+tHejEOxbP+0EbJixY0l3ovG43fiCf4
04GoAn0KEN8I8USHlonJGN5ciHdaz4nG2mORkOTcg5v6QS0mQBBcvQ3aSTMiFEr+Qa2Rd9eAVoW0
FArJYjBqd6xr60kpIH1JPL9jeuyn+aL6VDEUyZnfckm8+bh+Da6LJAbwgCLOGYQ2i8vE9GiB/k7Y
5O1jr40vxI1/9w0Ume47zJZBJCgAc+i8Wu0IeFxWxu6iURx01GZ3aVzrPsGURJDO2hGj1mAYYTKi
/42Hho+J/8eifnu1mBZ4GV0Np0Bxir1tT3uTTZKsa+sUYNAdHooHxUH55NZEn1r61CUwsUDUrAVC
Sn8bPAmx1BrTgENwbUS4nQ03Hq0kx5cz98au0s9571fPboiG024M46Cqv+iP/eH+bm1+OxSDMJzM
B3XEBo3Zgs7Djmt44lQC9ZNmzUuumP9gBWEntGFQskdZeNWgiesuY2WGS2ToUavDyfhWo7wriWs2
1oIsFSVhdCZAiihGU5Bastt8cfPLVEGy2mnnI7TGJRHuhiNgNJWTHnDAB47VrSMgbmIOc21URDTl
qc5B8JDgwcHBHWSIjC1L4CPgsiW8SiN+M222UiXvYYm6CJ0SjGlYpj/hjf5rB+C4V3DAcTjNKitI
u5Swman5peswouFGpdWE/2CBy8ggygVox+ALvXr5UZ0vnBHUWpehsiqQjGSHujLe/m82ePRxZcOc
azeltpVfGFW+xi4BULOUHM8t7/ozO8Ol3xEG8nvvykST6zR3QKp1YYiVIEgbjInsWdq4OrlUDGpi
2HfsinDLgFNryHI7RuJRf9Wb12TsDjH0RS3mK4UlyT22lgM8Gl51gOJRGhMcuVCTDqSvY36pys9j
UwdWLQtONh5Zjnj7jwVx33FKWrOc84ux/ESxEUMZNIhjslOXMqDuV5S3jkzt/+F8XhsVHGFuxrac
4iG/2M6nZniajUsTSzCE218OlQE0YvlMiJB1WElv9Abr8wu4cyIlB+lpK6kVbYVDNgj5+C0GiPiq
3Rvjn+p0aPNL8hsSDNV39LQhnDVjrtsOl6B7KM6G7BHdum6uTQoh0cLs1NErmEStjy2PtPjVyhgu
tx64m2UJXw5tW3RaIRV/oZXvfYLA+I6G7ec6mvtAC5CABGUgO1J/4AxCZf3K5qpbiApViWli7Fby
2wL7SujuTcycKIE3YeoOEnkYhw0KwGFkGIFNL0HAgPlXBFXoVt9eF6y0SiV3sVbwzkQJprm6RPJ0
by8NRXyIzoKUCyKltyaGoekmHKb8Yj7rxynUnjq/2Sun+pA8aAHe2jAL82fZFCP3g9X3vDIqXIMQ
yUlQeIPRqbZKf9KbIwZ73mKtmwM62qVPZzqEg+LZ+/s3/LbzXBkWHDTLuoEOPQyPAX1pX9pztc/2
9qfhrfXLCICms5Q+il+395YquKtR5ladFfz7Ih5joOLTL963JVCOGFVGhbgr/uEpxmYCLoM9RY4u
uEymkUwtTJJdbFAeshH5HKrTkq+4tX24srjGDOq2q6jCnRfDbUw3u/DxYYDCHtuz9lSGvAY+fbD2
1tGIJjDtgK8qkAHEtl43C+1a9w97OgZSbt0VbACt7ZZKdrEs6rtVtVcX16+Gr2T6ZCuygJ37vrh3
SI0RrmMuBXhD4SnFPKDjlhYaqZV36oxhN6u2jwJL4Pw9ozKX9cCYFTjvwIuz6pD0+VilQNtkFwB0
mO9lmekbOniPdTL/fR2KM9WhugDk1pp7xyum3JltWHKyOX6q8pLzCw5kzn3XZPXn+56y9R5w9CBi
Aw62+VO6vAp3lHmJdbfP8AHr+hcleeEvXf0K1SFJWCWzI1xiijnEGIlOsouqJJoG/rm4/UYAlrf9
KR+MMrq/qg23AEzeAsqZoz8xDn3rgw5BNYWB4umyFCkA8jQPWjDyWaXtA8YuC603HB6HjFMEA6hk
IMa+NTZjZHWxHPigl0ILyLH2VaH4JqmCOXEeXX38cn9tW9W9G3vCpzTAtGy4/ZJdlpKMfpkWB9Jn
hyWNdyTvwzRlwUjp0+R10ZQ6krtr416BbaAkLLy2qGgIWX/cUgYYRptdGJl90vT+WNtvjZP5eUxA
nh7jsOeH++vd2ksX7E3G/5498fNqqU1cPOzZBS1KsN44gdK5j0lWRxTV9H8whTCZF6h4ZU9YnTN4
MUhT4KRJq0VF/425L4pm73MmOeEbIfMfkDcPK9GsFMsMrUsAEM0guUahOBdPuwFNNdTWn4Av9w32
VjkKFJD+mngJ5Vhw3QPsxm8W+Oqtm8au2y7LMGAct/4wjmcPM3sWlezVxlG4tuEIdz8ePQJ1O9jo
2I+CuAGb38flc+Y5wSR9Rjf84saWsFmG0xJcirA1aW2kZ1OUgXyRmclj6kpuk604/caUUHlKl67S
WwZT6cOk+2DywTCzGUJ4gfi6r/pykPV6zud2s8SKr0ko2r8TLLZf6At7KMMmGN5LEuSIFmofKJuA
Htz3sdlPWWT9vH8K+H0lvKlIFEHhzakQgFDmm3z1JJDezc0JiclFh5Jo3bH9uEyPnA1d8lk3Qucb
O/yuubLjxUgqh6bBVy37OGBLkj54XlZIXHIroARoDHVYqCmBIlUsF7WeXZNR75GG5IG999pQe8l3
SoCPORtBnQQ6OEA8sBVL7pLNowBMHMC8Liq/f3b4anVJr8ZQJIHZrKomsNoZPzxi/eg85clMR2Wn
qlQm47b5Pa8sCt+zJkge4rwD+en4vtiPLnm57xdbK7LRhQCSCC2yFVdWWZhqWXQ0uaB+VPhmtURj
DP7RRv0KBbknV00kOf5W2xQz/CgQ4MrCWy7e/OacLnGWWRRYDrJPfzR8uN5MfbMMssrPv0N8L2h/
meTRXiSv3NYJuDYsvLBLH6OxU+n0AjYQMzCJNu9Lozv1JVtkgfrWpl2bEg7b0LVuO4Cw6JK9qW5A
fqN2EnlR+XuY/fmH66tP6oHICN22lwdeRwevKnaS/6Yr11QUbwRmD1qvtMP8rKotgVlXeISYDJS1
dUUjX4UZvKeghBCicyNTJmIbaXzRiw7ySU5gjSW4XV1fW4b9fedcm0JBGC1i4GKglYsO1u2arKmt
mUtRBCqrGewBel88QeJzfiJOseyGuPtx39z6LADdxYlIMLgLES+RTIOMcwqaqFY5d3b6S6UQ647r
+kgJzcJZHXt/WvqH+xbXm+Zi8EGDDBBAihxMd7tAJ1ap4SUTOesTAAO1edKmJHKG7q/jdG4G6iQG
OPhwcQlRgpvFrFFYS86UfiynS4oGday9318Kv4huHxggEpEfopeDLssK29aOY5zkbUfOGfHeK7Am
D1YWFWnyWzfeW+KEntFJvGOjhsLHODBF+ocyFW4vfD1EWIhnS3Lugz7ikrP9HsgVGmZQ6lZ3xQWl
hXMuH5rlgcFqpVdmhU0DIDaeiQuz5r757u3iI/Nzf058Ppr1/1EEW18mWCWmcAD15KwGIrFdhtKe
3qI3fTbODG33XXZ0Q8TmEyS4UHnjGJPJ8NGEvL+d6wlzzIhcm+Vf4eo+Wfo+cW00GM4s1HY21Hzt
S7LX9ktg7+q9JiPPWQ8WCuaEvRxVquVuDXN8DEgLkwip+MxCR39wnJPV+eNuifRD/9nDWj8maWBo
/tIcEH9WVShZ+cY1cLNyYX9zZi5qrP9ZOQpzYICJfxkfmR0mY9CFS1SESkif59inccRk7C8bNx4a
FOiycYyXthrlHZV5qqspI+eJkMhJvGhixeM0Gr43yx6MP+LQoh+jlMQ7YZxGWyxBmk1Vdf3keWcM
U6r2Y5aydAq6CvLukUuJcgB8ILX9EvcfiE8tawETmDXrn+3WS9nB0IcGtOiQzBx8exxNFlHwC6tR
MVktSMo6JPBRmfc9xbwz4o8wHtvGCBQCRP7XQSs1TI4aWtpERac0cVRQA7KqmHrE9lIWG+9jNdTm
MzgbzDlI1Fn7MJq4X3xqoBkhiUg2Xc/FTBRwHwAwAGV36+n6Mlh1wjrvbOdaNBjZI4vJC11+poT4
LJvDSkG5OZt2ltkGJP2m99WOkua34Y3+0Gb7Wq8C1fhJ1CZ0R3pUzCkYRhlN7OZdh94ocBYAPSBv
4S/J1XFUelMZaLa40Ln2me4DpXcqz8mHbM9H5SycS5T+IOydP7e7+8dhndYChQWSdZUbxkyQ8Haw
gU6em6QuqFsvTW77Q02CAsSaNn0lpN7PvQalX5kqzsad56FIpmOMixclxAer+jOo1hre2cjVIB36
bjcYJpGsbP34egCFAdSE7javAQq5ZlVVChmSGvtOjOHcstqt/NGlWhrERUk+3f+MGwUeVPo5bRBG
DkEOJsKLCtKlXQ510LNWqv5gEF8tzpnRh5ZBIRL21jRf7Kz0e6v8a/QD4gu8HQCrAC+D2uOt49hu
r+Fh9uyzZi5h3P4qG2RM6t/jbYEjxoANinNIMVfdT6aPRp/bqX3OgLNFJxSkgQO4Cf++r462Gki5
UYUGFm7VvgP2J08aRbPOBqW7jhgh5OMiw1MkT8CGZ2AVnPwDNVTMLIuPEfP6uGXMOneQV0satO6r
T3qZSeKX9TvDe4TIljHWBwETMSW3JhslsNqwzr3X+LX7obHfi/o8mq/w9+C+922ZQiiNGJBrw8MV
bp1Ac8qlmQGLPTPl28ytgVnaALF52+zmrPn7c4X0DgvC7DpiQfHrDWXnWbMDY3nlBvE8h1Ycnwer
e72/po0aAEjTr+wI77TZW9SkQ2edh93ShuYSlDvQRaCI4+PVwn04gR83BjOXLDLa8g4XKkGIOoFF
XEkb2ElstkXXQiHkh+f57EkP9Eg7kHA5jT/6sDz1P7NdJ4E1y2wK0VhVG1VNGWw2zVszf1XV1k9l
0ynrS5cP6GMmGozWgPuI72DrFISSIcfhAmiht36Zy/v9HdvywmsD/N+v3jA1cRXMlGfWufVo0LWq
8zQDnu27Y0Z9u52+5Ms/NOOxJs5yDrUTDATbQgaZO0mnFAsxEcWOkYkoljx4JwYH0Xdsn79Wkm3a
KCre2hPeFM0ABeQYe+aZfBvCBEwAXjQcjT1y/jCN4lA24yq1J/gFQEYaXmGszzssO2vX7cvPjRXE
T96+CqGHEvutNFLnn+w2bLxdonCXqKRBEQItrvN4HCPFL3dQ5iqeqerXoHh/sABk9YlvHpQLYrnW
ChzDV98VSUK7efav91U4+26X9vHQYt1dVD9YT1mE4/eRHfod2OX99ANBXiDbWr5199bNj+iV9yps
GSB+hHWXlgsin0HrzmnR4TE3FEq/19VSBUasnsNiSdNfpjJ7X0dzaCRNhj8a8fd+hRCs9paCSJ4q
3KGH0Ay6oJ/30zsxQCoDjhBMUgIQAUHhR3x8tkv386HY0agDPYSsArtxI/E7kL8qqBqu+dYzW88g
WcN3wD7OR7LvAuNAQ3aoI1yCqMD6yU7/eP8C2UhKOacamkZQwAWAR6RSoDbV1ZI49p8skR9nLw2S
PYuWiO2NUcoVsZEa3NoTqq9qp44TL52e04f6ZQSXqz9CAixDauTnZ3LRL/qL/Un/ohzZB/0x+wQ6
A1+y4q3PfL1iIXyrkBB4qYUVDzvli3mM1YO10w7skP4GjRSoGr0jKm/ZTlbo3ijTXq98Bb1pm9Zd
gAi1z0Yctk9qBKQ/VvzQHsYf7dv41F2q8/go68lsPBAgzsWL6vGxGkDpbo8YdRbqgE/cPsflYkIR
eKZlGmSqRped2ZXLfHAxvj8c3Nalw8P9D83PjXCukGioNp94MXRdhPxUZJrmcZj1s6Vr5RMEU+hj
05M8ytsyiTrPkJU2t24wgBvwzHpY75pPa+gmo0OaYcGVISoHgpoUdSsnsP05RIXl2ZOCmrY8CcSY
6P9waPeKHNNLs3ZuU886p5jeSPKHgvxaGpmA+kYMgRTxv0aEJ76dkCTPDKsqFhOtSFBx9rErQ6mv
S40AonIKnD/VP9RNb91kwPqYNqj2uVTVj7Hpfq6K4th79ZNaAO3fJEvtK4ZBovsesuGcYMYAeynG
d4H7EhOpNEnjXBtbVOGUUn1YUk/ZlW7G3pvMsB9Hs6ZHz1707/eNbnxPDneAwBEqxKBJ55t69ehk
trZUZupqZ2+o6I6oFkLavJEN2K6cH8zKcAuwYXC6KcCWb60g5UqUrHXn81z/pnmFe+U4Wizq06/3
V7P6hNwO1oJpBqTCqzejSsd8UvL/Ie3KliPVtewXEcE8vAI5eUhsl11l14vilOsUg5hBAvH1veTu
6OsEOglX3/NwHyrCOyWkrT2svVYyRaXxxwBJtcMQqZfgm9U8jPR+mdxvZm0WG3m9pU81cLmR46Ez
qHR+Onp3fVP9e31RcnMuPIc0g0E2lBAs6BJ9hGifPhFI+BUCiWwRjY1JD4o7ZUdh2JiDqYcvI2Bg
Csk1JkEweog8bna7FNGpaeEqPFJUFA3I61QnQa7+HNJ649lZWxNIglBpkmNDQIVcHohCd6behdhS
1PD4RPrkIBTIuCVbPPPLVwbkIhij1HH2JCJ3XtvmhpuycSjdqAf7f2mhdMbyxE+q6a7T3qbc3CcC
XdXsxzCCM9g9V90Y2SqI6JtyYCHd0keTb+nll5S/BuNDQLJCZGoOpsjqpq8Kh7oRHe2Q5t29gLYm
OfQ4odTCOKzm7gAd3kjNl1v9QXYoPyy4u9CcudxqoPfjphldZMtUDUCQ7Nf0R65vIVpXrQB+gC4T
akC4gpdWFO56SdIOemRqY2D0U1jnxcFyxNcXg2E2Q0OfCQMD+K6XZiAFamo11hll07gnU+XrEIBs
tsBDSx0VSKrLqRcI9QKtBFdyacYVcZ02JdcirPRVa6xnu3b3uuSVytQ9bQu/c4Rfua3Yg3rkMDrO
/vqVXz7esx8wiwsbjMRUoLDTPtJKO8jDEZRv8X2/c9EFau+tty0O5mWxHkcDVTwQR+CIAPYws8hS
Ieg4jtDB4XWYWMQ69D1VuO8wEdkd3ylNGk6U7lsr3tWxm/kurXGTmPqQeeqrcIB2H8xHh6V71a1f
3dqGFpOupj7PtX1OnSmo2mTf18nOiPMnITLQopW7lJLnrhvDqkxPLqWB0m9qda0cTGBKAbLG/Aq+
5bwJYVtV2wiwTkVDCSUXLfdpUviDdbj+wVasANeGUpsDihYM1M2iaGr07WRTE0OksnAydD6xn7At
XzWCwAeTo+ggOCDrcmY3eSy4AWUzOkU4nzszr8MKl6CmW6T6y8caZnDoQXWPAiXkCS8P/1AjggYD
5hRZ3WMZqzelgZYYqONie9qY7FzEWeBq/Gxpdpt5BuCcO1VTlBu/3fQV42ZBFT/VGkbNUh+zshuP
zrLHMbM3e7BBr2nUYCHHgx3v9AAT1GwM6l9Z6Tvnd9uH4Hh9JlJCbJcH/Za64EeMc+n8sVgMbOEp
wn+LcVxqc1dRkrxAV7c/VTfpjYPOrvusRuaJhDxoj5CIMn72O/LR53WfKF6ho3rbYL6n3HAvy9Mq
fwruOZixEI3NX19tsArHEI6IKGopnKPzi/SDkPHLzvrSzGy7C7doBrvNpqipflsAS6nqg8m3EoIV
VwkryKjQRILzWkhDGqxOalVhU9Q36hH1sQiEUCdTMGAjm1urL9AxhEhf7vhKokPtkAW8t/ZFmbw4
Qj1ev6CLYFqeL/CTwwkAQ7+Q1gAMIjMoksko1x4SjfpK9/V0fWZi5qahtdiBYx7uzGudsIwB5RuR
OHv1nhmmr0xoqlrgcgUfScLYntLyoeDFseneusIIeaJuJLXLesns58z8njqmYlC8eoqU1n1qlDI0
GHCHGQ8EdYLOdkJdt3c0Vw99R3eUQOGHbklqr246SHtk0ApvMu8fTg6BCpnoEPOD0p+BmArqcuH1
77oSRoIHX6q0IhSQ0razeCDxBp3XBWwomk8etX16pLt0p785ARhLKz85jvfJzVbtVf7RmcMAklLF
cyJpGRa6IylHuKjk2NsWGZOIaRC3bAddyHCqc7/YYtFZ+ATAamSrEukTelKYV7j0+rmqZiCMgi+O
TcXnqvB1q8RXfL6+k6tWcDFQkQA0G4/MpZXJAAECt3vckPrZ6r/1/IXmGxXMVRMOBmUkTgiglln5
WJCuVWyznCIhmK+OVmAYFdhmzA3ntvg6+POAhiJzRlyBzHlmpnRbEB9klog8sKLpThx0jgbxCjNU
+yxsdX2jIK0vquJIGSR5P2xiYAxx6eXOQZYjzwtrEIgIy1N3HiD8ZB+m6mgUvhOYaDdUezcLlIcm
Kt5RPo4TqLf55sbs4SKBkT8C7V4J8XUctGJnP0JJvFxTGngfFXzccoQ/h6haWYUlffV6Y0/ifm+z
8vX6oVl6mZnZ2V5bk1aTLFdFlJzsG+c4HnsfKuZ7FTNs6WYZa/lhL9co/c2ndLsdSm41dor3RFfC
si3u5fS2203HAZ7Vo1uSMkvfMlvc7ErkDtVYJuIp6v5gAlpPAwPjVvjMrW/8McGd6/eHdG+9bYkk
LNzmh1lA9jCygOTYnCVsxQDcRVXpqLlWDy6EBlvxdv2rre/jfwzIf/+0jwPYR+LCm0SUtdkTY8r3
3uWN73XvNpZmTWQjllyC32cLml2QnLlD7sV4fNuQiIB9JzdJUD1WL94TgO83+mvW+f2TeZuG1a/r
C/0/vuB/Vjp7BLmbTd40tjied+kZlewze5Etq0A/2b5z6J8wM5H83NLf3LJqzcL0VOiDPckPaB6A
Ada642TtJEl+e1QeR/aUpdCM5Ie/EC352GcXlBCAWS8HEfFEtqJDEhWBySfzvck8JGP9o+XQiry+
r0tHjiKJJIZAZgXwx3yaYVTalo2kVCM9/dGB4iBp39m04VbXbgHgaVgJ4gfwXs0ykDSfxsQEES2K
Ixjc7+36e+6ayu76QhYJFXYMrwUKoKAXBL/6zGvaJEbfrraRR9f9kSbJEbiCe3NSAtEB4Xzd1uqC
YAj8QpC5WNDu9VNTlWJwaDQlWR9CksjxMzOpN3qVq59GRkRQ6kC14CPR+nS3MwcFpJTnKEka1nFA
rF3Vyg4qX3+zcRIIC7ZCBPjz0lUFfQm7sDS4kOZxspvbdhDHUvS+Mzxf37XV9XwyJP/903omzRU5
WE/zyFIzIMHa0k+HZJ8n/e/rdlZPAnJA1CIhDaLPVZWqbqiBdeMi4oMVDhYPclQjtbT1myIJr5uS
7u4iepSHDmgpWdSXuoqzN9Nwu0QbRF9Etd7/JKjH7KqkvRmaai+gXzeU2ZEZiPKuG13dR7BGA+Su
fnAIX+6jotTloDfwhHTqeaC6ANVXAxIhWsUbJ3DV/aE/+L+mZu6eqzmG91U800MwhqGX+s5tFkKo
IzBuQPh9cyw3m7Vbi5u5+bKQjp4jgdcEpo9cD3H/YL8A9r6xtA078yal2rXcJDHKPGT6aXXfYvvJ
djYwe8sCpzwdslgqPThaC7PHuWlADtag1hyxmukBrxTdt9mbU9l+NVZHa/qHTb9o6Sb+hMjWyO2X
vzgnn8zPPl7eKCTNMKgTmUYT3zXDyEM1dttDmSJd/P+Zmn21dmhyprckj9BxOCVggRYWO4KD6njd
zFq0g1Foyf6EBq49D88h/6vErEa005N/eiqfEm3nCCfANdnFw4YbWT0h8O/A9aEM7sz7CJPJNDdz
eRmNiKjyEUXWGBNAkIq+viZzzYWg+4lVoWOxKASyyk60piAU6vN6hglvciqdfqs1uGYEBVPJU2Gb
aNXM/BRL7FLEDlJrJy997ug3SUM2spa17bIlDh28f1DVmc/yIUlzU8IAwdXM31oMaH9b781qSzlx
zeF+EI3j6UWGa89CCdUCQhVDkGPU2+kPbiUvGPz6MYik+NbqFMNLA7Of9bHeAJevnTsQGQLSD2Zb
dDzl9n5+uWzImZk1H6M4U7/pHZRz24Y/uYr9YCjWzmuFHVw/FKvJmCy0YBpYQqfnM1OQmiKYai8F
HC+g029gy34aXl1fx1xd/WI+Xbe29mDK0yeHkDH3PK/ek4FVvDA8gcILkOjc+s7S6bUy1Zux439x
Sj6bmrnEydDSbnJGhILqQ92P6FEDwqpn4fUFrR33z1Zmnm+oLSM2QKQZxeKF9sC08a2xi7XTjloo
2vkSiLGY2M4hPFYZwh6ioStsv0Od8tTQARx7XlIeri9m1RSGysB6CtTCgqmwzNq2VVyTR3bl3nhi
2mu2cpt11u4vzACLhTj9A5A7y3QqjOLa9ZAPUa7Q7gjYluXzMabQ44rt/XVTa58HHRysx0FhZ1Fl
sRSbEtJqPErZrwKqEVO1BW9c4vTxTGA4BbsG9hFJP3J5Y1Utm4qmbWgUc0ydO+qtQprqJBLTH8YS
+jgVf6wme+/EY0RI/O36+la+GIyjTm5gulmOa18az2olVwtAZKMUM5XTwMPSAD7Wbr9+yhFU4L5q
UgQPKPdLM24Zt0OR56jFUwZiJbv8d+LJ1uDI6lo+GZHf8pPrg7jHKIcOsZbcfRMVe8KUMQSOlHaj
srDig2TFEqMc6Akve8565UJ+Ia0x6pf9Y4IIjXv2q2J2v5VM/5tt+2Rp9nVahaOaPzg8gtD7H7Se
M9+pMU5//QisLccF3wiavPi/RVI1AZjAYyvGtxGFz5XKd7M20LUWoyn9RlC0agpAKpQKbbzs86di
UjuQ7yROFjH9MW6PzUDv2+J9Sr0NO2snwZW8NxLfIAHmlyfBGgcFQ9Yiw+wSjlvvlk2QCkOE0NL+
9/rmrdxe4A8kvkg6PWMRE/VO21hOzesIkpsIWqc27/xxAG+MD4kE+iMjorlhVWu+uFbcgAoqQVWm
1q104yMuVwx0GrJI4MVACYjx+ssVs8GYJqiBjKA3ueMWlKHuyJbo7poJdFPgoyCattTK1IbOJI7i
VlGXYbjc8A58EGE8bonArdTt0MzGvBIGboDLXLikye0NL5vsCnWs+IhRt+nWSDFnEYGlhgYMZd5i
r2QHWtx/q5PjFvfo8oQCrwK9KOkPMWsxd1S63neIO7M8GrtHu09oQPkts+pbKD/+uH5yViwBtgIx
XCAyAY/5qO9/8lapY/FBY52IrJ4eePlqGW+29ZKwfn/dzvIFQ6EJsRIKZ5LHa46QGRs1sd0YDUIQ
6j33ff8ivPr0dRNYi+RYQB8Ac7WXhy/Lx6nVWkVETAGrj185HcjCrRyjk3+xFsCxMdKBbhFqCrNn
ZKjMqsyGCqEmAJ+C9IFXiy8n25gfgpgjAN9AvywARWgtNGnWFqjdcust1pJ3cB6DXn/c8OwrUTPs
SApf1E0lR+zMRY31MHbUzUTktkh2AriWmvlZk3ZO0EJPrv9DvZjWg5/pIvEyf4AuYrHrcDmmvUeK
Cghewc34KYeSsbXx21ZOJuaw0fRD3uJiIniWIad5qRd6XE8P1ZAe88QI9PSnMRn7mlkbucPSpWAT
TIkshIa3txj1xMibNsa9OkWTQiOiotxGxhMIhV+vn8+VBWGrcWRAVQHqonlR12ypkU6qMUW0nu7V
arghVNxbtjjqibZRP143BdguhtHkyNZs78rSmjJqIJwXHvcVIEh4/0tJTiPfUmVau9ZI8NwPNmYo
1MzOj+mlTTbE+hhNEDHzlTH7XTbll59RmTdILU6M11gLzhuziEsEQAjn+6Z90EESMbXDPo/5Rgy6
tmefzcyinE5VFIgVWzzyijeFZL7mkLBt/iDC//rBxtMlcyA5gQ7U5aWf6ttOK8DYlSHXSoN0+EHN
m55DSdhhG+da/qHLWivej0+G3EtDcWwxpicIqVJq+yYG6c0k85P6fWjfMOCx8ZX0FWuAzuIbQRcL
rbt59acmtcC7bGeYUSUBepm3AOJVAEP22sk2mX3Q1ZoHhdN8L7oupAIigdwTvlE0v4bWY37sTd/1
rn5XFe+5VdEn7pPuWHVpfhDp9NCr7dlw+51WlvtWNfc65yCYwcTszja2SJbktsy2Dc0dDHtBiAHe
15EH5dOTyBWCNn3VqAhi0j0VaUgMcjP0yY5WJGgqDVvpbXyplWuEUhMmicF1D4yjPjPJeCvGDJMe
D576jQ//TNlGEWHlbKMiJ+mbMOeBPz9PVStgAJmj0wgz7U7so43MC9/2yvbsisE0AqqTItldd3cr
XvUD44yMDggYMC1cbmPPRkPvXQCfUq1EGwGkyorAsJLQ+4hPBcs2zt9yiQh+oSqBgFuCt+fi5uZk
asUYe+SsM+adnC6ZngW4PMZ92SR6AlyiU79cX6C7YhIOCSQSgKZjcHSuUGqOk6oq9Ugj1YH8bCDg
ix+1BkyzPkYFdYjdIr6EtGwVk57sSMOr9M7uHGg0iNHO+gMElFIjHEy36oKqN5GQQG2YVtCEbBuF
hYraeOKOl2PFD6loudFDPBcVt18moFb6QRRD6u5NkSRpEFskFX4DIdYKI4iA//cxWEKS8b1yWjU5
lFCwmMJkMLQfbtq6QVaaSrGze6VyQ6uK4y60J62lx0yJPfVMapP1R6d0nPw+TicB8FQx0Rz8i6j2
7eyx0bpAUeu+8QenmfKXLFUaviuEojohZnUZ+051SKru48aCToSbUiffmRMaQiCC7gcFAip2iuQE
koJeiLkn7oQk78dmj+MiO9Ig9v+VVaRPb0ndTfbJUzmP7wdRsLzcN2mSYwpA0dJ+r7m9WRaYvqzC
uPPK4Rk0+rQqMFDR/+N4vN+b1Orj+4aY7BewPbnyrRBlzTHNBqRd5U/4I+WrR2tXP5mJMPtnGvNG
rwPwgVjNa9/ywtl1GmhB3owx74AuTr1h9EkHUOKuMhpHv+vKDmCk64dqeWvwyKHiDAAkMuEFBTN0
yLt0GCYamax4VSdxX6nsCCa5jQLmSuAHO/KiIDXF/4yZx0l69L56B7p43Y4cGgcTtPQAhPwN1Kft
sH75C1jApb3Zo0eHvEhs5cPefthBWCkPnyQZcr/D3Ffp01A5bdnU5Yt96chhEwg5xI94axcvkuY1
YD7LUNISj8iJd/RW8+Nh572bAK4naMrZ4BKWVEIuhCpoyI5aH5R0tzVSKGOt2a9AD0FOGMHveosW
DARSJ61XC0SWZOR+BgHbqCLcvY3NuPBHEWenpjGUQ+qoe1zFrZb4lvVZJKiVmMPL4hLf2bUCK2OP
bTz4Wmn4LkRUSoIWr/0bwfvhy6cYkRo4CgGRkGOys6/NEkfxeFtm0VgN39W+/A0X8qxp2YYHXrks
MIOQEOE0sPSL4QDKUE00siziwIPuMQPS7itMzoSew6uNatvClETPQ0oBMGmQfC3UQFoLgjtlTMHY
3d9BQ1wdb1HXub5pi091aeKjxvMp7iCZ25qiK+OoLOJDlrZ3WWKFFrjzjP7dGe0zCsT7ON1SuthY
2EdL9pPVKqnj1CirODLd1yLN/Dy9J3hqri9t8VKCzgZVcsRj2EL0hGbxB9U0ULDbIznHSvzspQUE
SMwbVSS7BLCJ66ZWdvHC1Cwj6UD/nCNbJedxTJW9OwxJSFz9WynETZOAxcpmR6WT/Mme2EggFnGj
XCRSaBQEZCbtza4awZg8YTkj5zzriz0rvyVcZS8crgHyEWm5U5ya3aEIN361VnBhF8jcy0Arbt2x
sKuBnDWtBAm6F0P9PVVvPE38e31rlzUxWEKEhaRcUvqAeffSEvO4GB00XM8S3DCFCFswAB+q2dlB
RUxO4KcUcghmf0uCzfrw2nf9bHvmUjIMBgw19CDPNihBEHqQp4wqdx1pHoUgN11ZBx5ISv26tcqN
fG35VsplS2wMiOgAW5knuW1RZlpbYdk29etTvY93mXWgQLc2J/tYgqV6w3susoEPe6gaQ0oHY9lz
0nme67ypwUpy7jDukbanlv6+/iHlXl08STMDszvSa245uUlNzhXapmE59LtSBbAozsgN7sptoW/R
fK/df1cDVgp+GK/gvL9TMdYVglFyhouugy7Wj0nc7bq0/KUT6BJeX92qMcjDA14EmqsFZRiqIiw2
shSZQPZDoxHqVLtYf2rKzZazvFizbYQOjeTMAwwBvSvj8jrYMWVuohP3bB7GO+PIjyaojIdTe9g6
EEshYOAEPlua5VJmVQ1NrMFSfiee+Du45xS/C5K9+pa+kL3JQCALxvKgSnx23GS8WIRRMA4FRAtZ
AmowEF26XGYDPF8HoTv3zPfxsQvoIwnBPXHDQvi1Y6p9/euhpyrpoaBWJdlBL6216JeMxHDJuW06
79hkahUSKLKBei6ZIFmVahvec+WyIRBGCw2taeg7zPueVtckduvo5Izm4J2WV8EgvqxHDTgYrjJq
MeByRft7dk4MYwSWBCn2OcZG+yVDsccSaRxYVrs1Vast3eSlrdlJ0YETBZ8DbKEZHTp749b7BdIO
kDZrvU+khgwPgMkP9eK+HjFz6CtvW4d1uaH4BZg2RBsPiIIFV7SkfeVmOpFzkzQ/nPJojOLl+gVf
wsSwoZhqdKTUgzwpsxPJEqPl4B0kuHj8xF6KQDKRakF+TB63qDmW4ZFM7k0Ljh8dBfQvLo/j2FC3
BcEdOaduhmpTygrNCJhJ8gyloGyTZWjNHAJZ4FdxUFBXmB0VBLQMOukVTiNGN/1aDDei8M6Z4fy4
voWrduS4skTZgyVq9pqKxM07B5IL597Vj17Vhlb7PTa3aOtWAob/mYr+HzMyZPoUXA5EoSBlly/Z
TrKbIu3rzSOkWhVEDJAH/I2X3LKDZFdBSgksIOFfLFIyHYKdQEXiNQvImGuQvLEMcq7dEzgMdglo
HGu2JS60upX/seLNTkhupIwXponH1NNDzPSedUzaaHX1N18MPU9Q2WFaf8EzzPpMsvNpcCKW4p0S
G8NsMcvJrhFQi7m+b8tuso2WIMaggAVBJxec15efrW/TpEc8ZJ3RNTRuddB6Vwc301nvA/Pkkp3Z
cqff1yS3VZSsEpsfBqUD/alixlBVv/5jlu4EBWUgNpBDQ1AQYKvL32IYWTF1impFVLXvQdv+beid
03UTyy8IE+BIQ7UFTmUBVnMnrjZ5w60ImifNAQE+jTAfCEI9PduaTFyuBnV/OeEKh7IiRzBZWc0m
klnnnvVgsRJKfMuy4suzZja0MSR9Cl5SDOnN2z+8Tm3uacQ8M0e8WQkmloF3+QHCha0LvrYcTOuC
PAIs20syn4KxuvZAw3ZGc9lX1Kgk/37100iOUvhdKP4BJznPOFwVT6YwBvM8ck5feFGnD2Nqp7/0
trM3TsHaWtB2AfQDuQ0GHOW/f/JVyHdaOuZwvTgrR2+qb+Mk25J5XnmdMdTxHxuzw0wRlaIShkwC
OuMAEnAV8yNZZqJOiicmp3tdd+p011tm1flGRyCAW5GtI7iEqON0fP4RsywOvbyqKywsFIPH7iEJ
NL/4V0Iaakx49991X0rabfFwrORQl0ZnLgX4NZqIAUYlf1t6axzTw7BXDhmiVuUvEijJZS8ZCdDI
Qa46c/xqH8eOlTjeOS/uKLa1mra6XUuXcWFh7vRZjyLtYFreGTT2QUHBBTdgtDrdOJIfz/1lhoGZ
fNQTQE2JHgKyp8szaSuY3ImdnJyzk/XKHpsARHMgcUTvzNjJjdt6MZepE+zJPorsukMsVqYCn+5A
mZR0GibbO4Mcdgx0riohiuzsmWsxC6itDN++fL0xvixdIhrvQHTP7kNj661T4gE6K+YQFN5tWUIp
IvvnupG1XQR+B1Haf3NJzTmk2SSaErNwLgokfv1enqApfbQNv3of/3QnZNihtfHdVrYRxQIAvqQM
LjrXs7CHFVVNxth1zpOn8Rcrdoq3JB3aOxCO1/e5DpGR6ytcnkY8YBJZK6mBTTj8y89W57lwGZcs
xEXV+Jnt7QaMWPmGkR6uG1qyGuD1Q5UL1RBQpko/cmmp6HKoLbPeOavM2MeTFeRe7tf2H5ViWkhT
tMdcARtiyoF3LNAEngJqxb3ft8YBO7H/8o9BsQsddAs0wlJTa+ZTiJYLzaPy9fGr79UT3dU0mCpo
TyuWT3/rfrJTQcq4pRCw3GxpFTIncpJb1p0vt0Ajw8Sluv2Z96dJj9r02A8bxeYlIwiAWCAZxOMN
nNGyc6Gi0cfMKjbPJVh27QCM5zQcfxXB9KTci3A85HFAYt8s/K3x23XLEmQMoTmgb+YyNax2MH0L
/3Bu37Gn/8S3gK46vnWG8kKVhFqQgVgTF+aNbQlJrm0rviLQn+ilYkB+doYHC6MQZUeNczZomEr4
wxI1KDEtev3MyCNx6VB1DVQniPWAqQKd3czh1BYKhb1XaognPB2AN8urtZ/eMDE7GF2v84JWcrAD
bmcXW2K1S6cAi6CVATrSlkIhM9Mp1MSw9lo9d/X3qbnJ2D+lcWjMjRu6jGKkFdwIHTkC4pjZ6cx7
TwgzLtWzrT+CjyqZtpypzK3nOwj0NIQjsQ5k+LMnCVXlsW8aZ0Ipn9gY6Bcqg2RSWf+0SrXxhaoS
xdfbjFunziyMO6NJLC9AeaRpw1ZNva/n59L1oUwEHA2S5nmAWJJaQfcvtqNGV3ya/ST6S1ZsXMfl
l7u0MfMzHWZkPa9SrIgkCX9Si2NM3eImty3xNsSk3RidWX5BVE6wEilmhLPizlxszy21ZcBqRtXE
/KKDOi4VG55zaUKyb+JPQ/0T13we6mZpYqPlY0znqcWMbMHCIdvSkVzuGUzgMssjCNaOeSQhag4u
dCObzknJJs3nhCW5j19CLRBAaEmy42kPd339dq+89HLmCFU2OUG4rLQB/tJ6uT2K8/SOmUF9R1Ck
xLFAkhoYQfWmun6nBe6W1eWVkEghjLVAbAAx5xzb6k1U0WsQlSG2rU8FIAlRfxz2zs3wWz9aD9eX
uHRgmDkCEk4DIRT6kPNeRKPkraj0Mnvw+A+aPDpFAx7xV818LL4+NYvZGcC5gYJ2QCKwwCtaQzqm
Y1slD60Y/CZuw8YlfieyjQLs8qRI7hqcdw2juaARkbv7KeYsEmXKEcAkDxA5DXu9CAiIpRyzPGwR
1yxPPQzJsgVQ/1DwmtfWiGENnds3yUMm9m5R/UgH9nL946xbwNMJTUqod8zDdaNyQPpKy+QB4cMd
FN/8lGkbV3f5TKJkB0IwzE9LvYk5yNlF1dxj4L98mIbx2MbFfanSpxK6sNdXsvJRLszIf//0UVJH
V+I6x16ZTeZz+x8HpHqqeOihwnLd0NZ6Zr41H8tO6cGV9ZDQFw3gHNW8s+jmcNPWcmY+tWLEmQwb
VizfeO/+gX7Gof7Vuz45pYEbNc8NBsIjAP2+PPT2QWOCrB2SRmBZmCPEsoLWqMXnyUPHJyMgrXk/
jMpjnZvT7vo2rpw8TwWwGPzRKFfjFFx+L5MplFNNiR+awQzzjP9ya/P5uokVz4P+J1h+5DAxHJ38
kp+OxDiit4Apl/hBqa3vgoobBuC2zyHtEvQ6YG5tCxdx3eTycGDXEAqD0AM99UUwyi2zz4VQp/PY
kAdAFqPaiA8jYxseaKU4Yel4Cv9bwgW9hVnQhAJTo3pkNM6Oh1ReHUFepHv8T1GN0GtQ1NJHC2zc
2VQqHlHn25hrPGCOSk7VsCmzsfolP23z7OZlhZlbwOvGD2Dk+Fm504uVbwGqV7I4OBGEEB8Dhehb
zi4dzbKMxpoaPxhR/kq/i+/KD/rSHt1vggXTzj3Wh63CwsoWX5qcHdC67IekGGHSPJCD2A33HIT5
KMef20A9bhV0144qElQVSBMw8AFofXlUVVrENerl8QMBGyUfyBHmMYge71NFgXxZf7h+TFeSpo+E
+H/tzfazQuFy1HomF2fsc4xn1iGr9yXfq6fc9w7kdkQOp++7Oozhczau/ppvQycHFwRZDcjSZu9n
axdFm2UjPuZUBsX41sXQJ+P536hTwZsB2A1OGkQeKC7PUjQrTZmwdRo/AF/TB3mavdmQfb6+l6ur
QaUflTsUoBYNsK5p+5bRHCqbGSjliJGhmhDfDXV11+pfrtLAIzuITlGclo2VWbErSSaM32CuJorH
YmeQKSwS4jeaFSrDl2VssHMACMhivAQnzefFARMQzOYVBD1d1JSbmHNfy/Wn0o03koelx0S8LXkn
pVaJZNi/PPksxsxaDgbrh6l+zJx7DxTOpr2RDq3dLnREUaGAXAAOwmzfRDLZXZoVOO2U/UYRpgQ7
qtbeJIyegZJ293ClW8qya04RPVg55SorLvP9g/RqR7QRJ8/KIRPNx0wLSAPBl+tnT/qgy9QWY1AY
zMH3QfFl0S/sOKBjkJqDlWo4xbn+DICzH5dPugO4agJyBr6Vvcpk+YrFeRl5xAAveuh4tk1FDTSV
ftNEdWyVOtTJQcGQf6rycFDSP9fXufyAmJyUlBNoeskBlNkhqb3W8hLLUiL0HG6BkvMdrYqx0ALq
qJnuA/P8+7rBlYYienhAyRgAkUjDs6KBGwNM3o09LI5kX3TCZ27jJ4R9B94xsImyt9IxzCfVV+t2
I8BcOhQJz0fADI8i8wt5tD6FLcK2E4WD3yhKMTB9tBwIZFVG7Hvg4ceI4FYlds2a9I4IzFHqwXzx
pbUcM3OlqlgexshqVENi+77WCEZWSHvqvSzfCFxWPiSWhJERpIPo2M77HE5laBBFwNow/uu7defb
o+pjyjLovF9kk0lkbW3YQDw1aMWhATpz/1mKkYY6yb1omFpkuklbhGhi7TzRJ76VxtXGbVwBD0i9
R6wMNW1Zr5gd0zzXIQI+2q5kJr7jD3lYAHXEv03H/JbfQF0tUFXfRpfOd56vH9elE700PHNwQ5WK
ou9guDXf07HyFSsPtX4Ir1uRB29297E8lJHx9RBNz0krbaVSlRGCulGTl2koxsp7nkSa//wLK+4H
Hw8wMwtKNE7RKc0s6kUu79ke7Nz6KdHdrenetR0Drg4oKkAtICY9u2T96Ao7KVQ3qpSOB7wpzfdO
pH1AvLHfqiyt7Rswd8BhQk5ySf8D+UpgVBsBYU6u/utU7EeRfVkHEaAi6GAjJEBzaklErbZxDhLD
BibMEhPE3k3BygPTtvj8V1diu6ijgrEGwcHMWXQ6abuyhwpEbABMPia1sWuKeny7fgJWvw0qH2iF
SvmWOdQnYVlPBEvcCBqbeFCKvTdpR4By/sLPorYNeCeKwrb+kQB88rNNAnECfZggSt1AQs9W4CE6
q4WI7FOrY1r4+ppWetgueP6kXgUwe2DzmF3R1Ct5ZxoQh6Yx2wPv8L2izkuravfEZfd8uGPJT6gH
722ocUJutwQlWgXNLC3KEzdkyZdlW3FeACHEsDYyVUzbzuJ/kwm1ErH8Nco3E6PnFt0SX1w7Kp8t
zNKnMk9yK8FoZCRS9ZwnZAeimQ1/u+becTwkdh3olAX+QdMnxeYlTJg9WlpltsPo+a05ght1PFz/
eitRD9TY/2NJnthPR8VT4sauUWKIIO5829q/dOtUgdemrnZ0IPDq+rem/PqYAz4Rin8SxwqGsnlf
S4yscDNMpUSZ+EYdz0/7x1T9dX1d66fyk5HZhday2usrDUaKP5ABuUnek7CLb2iQ+8lT+laE5ei7
UHnYKtathAGo4yNfgnuHR5yPcLg1ump9N7iRNaIl2A3VS4pbgFwx0GrlzO1ma9Zy5TQC+AVQPEhH
JNOm/PdPH3DsMKmil/CPI+2Y3xPS7GribskwrBxIrAlFM7Tp0E6f68SWKcQEtdRxIlKcDfIrTtqA
dVloWhtP5Aq6GkEphlQB8JQ4vnkPqYOyqS404kTtvr5DbWKX3haPeZhTaOxB13HPoAx1gsb9v3nj
bxVG/ou0K+uNG1e6v0iA9uVVUq92t2I7cZy8CFkcidp3Uvr132EuvjvdbKEJz51BXmaAVJMqFotV
p85Z28pL20LomIbaq2dsdDSPpuc3VDn3efPrvl+u2QAA08ZAFt7vaMpcfy5rVuoqYZCyNjvN8ZfS
Oro1lKfuG1n7Wnh0aihdufxdKKT4pjkrpde7TqR3P6eJ+kmSYOLF2SjGh7nK0NDjDT90DYDcvhkm
0JDo6sxpnahIrFPlFqdhrn/cX8zKncmTeFQeOdgSyYCwYzR1WI+JuchMGchy1K+D5QblYB7um1n5
MFdmhHhh5nGvEN5Y7F1cT7n9pFbos9+3cSvwgfE43JEues5oPOOBe70W4hhTMyTQv7NbCiS6bxd9
yYLFU0Ht1VI9rXeeW8/106A3tX0YY22IAxcvi1OmVMSuAjWZWRuSptLTvW0O/TsUa+x+W6BI+Tlt
q1L9VDR1lp2wY1rrj9ZYpn6nWQQC8ovXVhD59mL8l9ZKtF1SEQpGina0s1Ryfa3sJVp+aMSh9Yfm
mFjTJFpiNAvRPHDl/krnn9r4L/J1Lo6FMVJItHNKp+t99KDmYPf66EUaVL8hFFyV7q9sAIXi/e+1
0sOE3D2oABwU25Aaik2kGHsDeQA86swd3SyhsS9349bZzSGIDINC3r3U8buFd8ilPZGwGxhtAzga
2KOB/RdOn4Ye9CPsLfsiZ7FfmU+4Wp0lPOpSQOYH4OU8zB17v0ALaXfbifju0Qysh2XfPeQ1Zlks
JwQ1RPU8Rkkog2uvxKmr5fLtuLi7tAo5DgRKvKjOe78ycxAQ2jtFG33TjcP7n3IliiB6gCKccx3j
VSSsVa/zxTBzvL0miu9InroUM/Pqx2tjfEwc2TCiIto/YvNiQt7tDX0B9TYlxohjEg6d9/bhhVyZ
EEII5uL0tsYkRGSZFcb8Srfz7XhBp7aJJRFxJZWBJeQWnCGSk4hdfx3dqaGJRRQHE70LZhKmjWG1
v1pi1QEqRrlvm823+0tbcQfo0OPSR0MVs70il1PdJNNY9SO/f38o/RMY2zZIBwLNkGDq+fUnnDL0
IoCEAEkOeF/EUeUaiq5mhxwHKdNkhHOdn3o6v2n5/GCpykuWQ8E5Rb+gsZ/ur28lLPIxOBRQUHZD
3064YvLSMIomx+uvG+zpmLhW+pSrk/Jy38rKRA6esVBPN9Cvw2UjvsfctlT0geD255OhOuSZl33z
4OwwMLNNJSXule4VbHGxKs4zh9KJcILVrEhbcMAj0xjQIwiIW+atH9PWjAMPJOZH4jW5XyqV6as5
zTcTrVIopGqGsjddcAkFearoX2ejNrWdmVdM1o9ZC+D4fUDEg2yXC9cIKV2mDWnb4qdHfARrCTWf
WJC4nTo8A2hobOZ9KpthW9/+C5PCsdGs1C7oYiIlOpB99cIHoiCJvYEOCbSw73/qNYcCjgaVXJ5Q
IuBcn9DSXgydAHQVNYXrQ9TUXybJHPxK2ERNmkdN4Gf5JPW1BVCrDXHrFk7UY563g4YpXbKtIxsi
W7WCN4yBvjnKSWKPEAZys1PwaGJFchpL9hr35LWsRsl2ycwIzpCqi1tQhbmRXhK/7BZ/gt4fSIVk
WQPfFDG+oBgCpDjw7mjRC5uWTKbddDyOpYfuMH/nk36mP21aQJBkHrC2JLzIOPMCWiW3IcXUOpKZ
xIlKQFQ2LCXZk6cB6JIstru972wrpq6wcDyqXlzWk9s2rZ7oVmSN7GwPLfFVa3hRa1sm4Ln2dAcc
FI4N1wO4WXSHzjK7YqgMOwK2BuwAQ6YX6P1XKD2hMeIlv1mWl18dtSLHGLBqFuaNRb7F7cjG0Ovn
GW1mLS/Lk4qhswdDWWII1GuKWku8ae3wXf5KwZschhZVOUEVnXQ0Obi0HjZTOquSO2Oln41sgkth
AfuFWC7OxNpO4xUgUoQIuh7MCOhgCgnz9+7b8uBhTiSZdkkADlGpxNHK1+aFV7xSwAMLFKvwtauM
DV3ZTnYEWSy/N5/qocBgukzjd60ZBS4WjKGiAQY7IijHzGenHubORnV3HP10Tt/V/v29t/PHuFV3
oF20/L5M3wl1Zbk9D8PCIXUAA8KUGRcZu8E4mwYy+wRFxIjZ7Vb923Pz9rYGvgRITC76GKhL+fn+
CVrxGFRoQMgGPCnYgkXUsZNlaQJGYidSi0+d8zk2ZBPHMgNCguG4dqu1y4wEKjW2IE3CTSxLClfA
I6h94q2Pgjxa9Tcc9tRkcWPHvRO1G3dnB+1OBctECBQfBOPN8/x8f8tWv9KFNSG/mLskKcwe1giQ
4LYGODMkuqEdjHv8R4zKhpX8vm9wLaNBzRxPSoCrUKMXO2txZzdqSlHRGI/mke4QRsh5CtjGwmgs
+lvZKd05JLxvlIcK0RcvbQoXhpW2hDpd40S51hW+SmIoP+O9t9Svy6Lu0q6QBJWVw403EF4onKAf
+FwhdA16bZuZ1trRbBzTudh32RggTZLcgyvpPDT2QJlhgAsOE/3cWy8ujHICxafWYRLGTt+SGezy
Peb6e780O0m5QWaIL/fCUBs7tE6V3I5ANPegWPRFm7pw7uI9SeKPB33EDE49hJYy0njBlGEoat71
qR1lgxJk7bM+/rnvCmvp45UF4QxPWc1csgBEnx3KZ7C/hzyBHMPytylNHv5+Z9HvLlcj+EGa9rPV
oTGOl8KyhYKk9lZWYJIh3+PfySML0mcDnJgAafndToa2WP1mvEIEBAkuNTF1NRWKuUAGzl4nn0Hz
ADqJjvnQo0LLIZecLu5nwioxIsG5V8EQiNglJOR1Zlasp6jsdUSNbCXdZqT6eJr8lwCbA2Ig2yuu
ps3VwbUm1PWaEbhpm+Ltr0LJWqa2shIN0YHHO4YPrmDoUYiGYMmMGw/jHKBFLZEHsNr8UtSlEdip
quKVoWX9t6E2mpOTevlXiV/yv1vcxUvbwlsj74aBLvOC9A8vqf487pSNGgH64+v76iSF8cusCbGj
YOYUuxOsZYfmc7OdIOc4hs6Rc8PJC2F/6+H31iac6gWwjsbTYA2zo5um9tmn6rB8HndFqDwPn1so
5tkh3RpBuzWOXMRE3ab7aWNt8Ac/KJGOfq55LGe6+JsD8xHo64CWWSirc6KXqFTVrd7OgTLNspf7
+g6jrskJQniX4NqGayaUApHA10w3JgsrbPK4BUPXstH3CpU2V1Z9F6OsKH0ALnDzkjRac5iqFtwB
NfDMTwtiXOpTMKR8wcURRy5NMyjWJrnW+Fpb2OnmvvuuWwcZOW4jQKbFmgjmJwygbLGjtpHjhM5e
HWRguySm994oZlTNTeOrtSvpZq1+R9Sn8TQHY8nNu9YqDXvs0eOJKtf4ng/9Fy/rJdUe/pluXBdz
wuA4Q7MMQej6M04meM8zKOBF4OQZgnKatdDQRivQhlxWrV01hXctvh/ShpvWnF3mRp7bOdgfmsSf
h/l3kVXHcaASINWqGVBtIftCH1AVwQuFUkKUTk9x9HN3P+htmKCeit6cxMzKBcRJcf5rRohnBgh/
2rYhVgTSV7/Us8BqutBu3qz4+b7rra0HtA9QOsEf01SFwwx5LEKTmVoRI/SLnRlPlskCVsiY0dZ8
7dKMcMu1PQBBTY4Y5kDb2jGKHyh8yfg/VpeCHUNJDcM7NwXaZbSoZSvwgElxH63FKvyiHj7ZlS6D
WKwaQpbFJ2t0kHMICbEDMkySDwkuGxU0rxOko9zcVyfdv/9p1nwAGFMsBzKBeIbyGHmROC4sr6yU
xWbkVkAIkhqcKnn+I2sxrwaEkExucfULXVgTPK5imkJtdPAjtR1C3fbC1G329xe09joDoQkav39Z
QG5K2zptLS+jsDGEdKOF/Y6B3MEE7r0OlW+yHG6ljn5lTKgR6H2JllsPY4Z7ZIw9jqV6UOJkkybM
VxUSmFr7rjmyufc138DUGDjY8PiEQrjw0aa2ALCj1E3gh8xTybxno3MRj+J6c38v15q1LgI3pu54
kwqwvWvv6CzcEMvQYS+35Wu8q7ZZWPQBm7bk3QFnEgvMX/Wv+sBzkuw9V32z99t9+7NEo6z8ef+3
rK0Z0hM43xwpfMNC6DVuAeYy1wZm1wy7KnnBw+rZTbw/982seSjwWyi7QfKLyy9cr3iu4VC9kTmR
slj7tCafsrH+8EwBpzjm865IYsHwJkRDOi5qWeGAIe/fDrUF+lv0lpbaNweZnsbanmEJAKyAtoML
hFwvpslmk1LQIkRKn5aQFy3Rsur6XUz6ShJG1rYNSYuORyGi4o1HOoQBvKAgLR9d0HZBVBWKi0tl
SPxxrZcBUAeIHpCGw4rY9B4Z3p2WPSD7T1Tz2JpgLir6sQzLXEufKYSUwirurTCdl2a7cDbsuKRx
OMVLvLNrFdznizZKtC1WVo7CpAFuQODX4RxCBOjReO+WpUCcbie/yNCtXmT0xWsmAIwH9sjg07Zi
FcGxqOMgbiJHc/V3MGG9UxNztvf9fsVVwBCCow7BLFDiiveAXlAWT8Q0o8ZJ3u1W/2zU6A1Vyrf7
ZlaXgrkTTqzA025+HV1cN70F/fFuKcwIU8PPdNbOlSt7OK2uBJPelsVFOvC2vzaBHhBzezszI9Q2
vwxG9kmf1cLPSCn58LehH18cs43YLRjD5l3bKaDUkExApkSJXv8uO9MBW7f1UCMD8S1F/2Y56T73
pqNtKG/39/D2ygZ6CgBaD2yG8LqbZ4umILrYrRE15FFtH1icPVICOQhDloLwQHSdWHN6VOTuAL3j
YIuuPXgKrjKl1KOqfbJtBHnrPKufsuprN8uEW1ZNoXuKzAovo5uSY09pu9Q2MSIjzgEJo75e/Ezb
X+n4syKyecNbH8SyLmwJmVWsewvtDdgyh+U364AsgTjD/U+0ZgKXFaaDOAQCgyaCb7SxVSnEMAAp
/aOSn2aphfcNrERCDxQ78AJOiqLfjNn1XonjxS104fBoba19e9K/kcDb6SGJhi+yEca1BSGfAloP
foDyvZhxxA6Di6tGtEzNTmPQS+/yrJYs6vbkghQJ3U/06bCum7GcJu3LdulbM3Ky+uB6IDBosl0M
MeL7e7eyFq5hb2uY4gBZrhjqSLIYiafPRgT2gpBVv73+9d8YsNDM4fXRm74KgO0uAVjEiMp6yYJC
r99dJ5akuSt7xQco/mtDcOK2LqjZ16MR6Y4e2u13jdi+a8lGAviLSYgAnNoU/GygXgAshf+Ki3DN
gH+Zprk3oswivk5dXy0hHg5ShCElEKxs4AWyCfyV6HZlUgjfbY0stDCwea4+Mb8mBZqsi/tGQHbv
d9bHcdicixN/AN1A703kTK7jZBgSB7F0BFY/J0FKToktm/dfczhoUAMjAjwvOgHC4anU0jaJOesR
dOz1x5TU2a9Oo1L+Kf7JxY8FokWOuQb06kY3zOpStfBAthtNGog/QFEM4JzbhjQcgnwrAwqv+B/w
Q1gT8hEIOYskZnbfDLmXT3iCmL8xxeEPthUYnuSKXXnLIbfCpBxCDoLoTeeXZW2sQarUjLyX7mDs
2b4Mxi1kB4LplITjh1MgQPGRyeExDD6kG4B3buVtMbnuEjG2pA/FuJBQKwztkWaODDO8snt84gDz
L0DB4i4STu/YaD1GK2cWdekyKSFgttoOlJ+K6492n3+8ZoFeJYxhtBiChze7OKqzm49qw6KWJRtQ
FG2XsQsqp97eD3srdzjKO5hR4rURsI0I7xqvtkewQeR6lDVArM2vwEr4bROp2bfBlITwlf27MsXj
1kVcignTZssocKKMT2TYGaBapp//xWr4bDQeLoDZik8NYLWAfMdNGCk1NQCU7BKjCpZGa34ze2jG
IE1mDfQEZhITSVnuJlxw7D+vlWI4FRn/36v/YnFO3SleXOVmNBm/W7LvnA8nW9zA33lQ5Iko7PMf
cGFg7AtNVXTcs6x2dn1l+3OH16f9rDMQaDSaZD775lv9tQbSSA2zUbiyhOjXqg2N46ZBicSzJoyC
2nbQLdBV9lorlZzglbvDwzMXfMRI/G/DRTtOXsISpkVGph/UpgjiOQFq5oenf/gbAXaN4Ad2G3Rw
4R/Cqy+1U6txnVGLtNE9zI0OQS9Tcpxu9o2bwNC8h2YaJ4kTcshSyygtgWaIFkylnDw8mIi/ZG37
kOjK9PO+s6/c8+AIxFrwmZAQibKr6WRkNCt6LcoKA9XgUfedGqXNhCQn2yheHSd9KzpTpo2yukLk
x3jG8OE5sSs512BK62inRSDtbZDEcGFI1xgCK04lR0rnmyXcjbxuxGk3AVjCVXLt8t44ahUzYpWP
CLVWyPREK31lKgoVKUzDFOij1DXkD12rXbYTWGuawCUtqJMqt3aq4+y0+rzRQVtc/0613hx2OQQ5
X0APkBtbxy3ZcrT7MXvEi61UH9ypqmdgtjS67EkMAWLqd8lQjRsQf4Jf/P6nu9lEHC+OLAAFN0cQ
iZyl5mzHppYjEUzo86KCZWHLiAQsvGYCFNwA0/K+Lig3rjevWnrX7QEej1xSantAA/SAFlb8EFdg
Iri/mrUTjKvKQZ8anAcAXV+bajqscEhxrpzsi4dnYGV8j8vv+WxKdm3VDg4VrimMFuISvrZjmOAM
TOtBi6pqPCYg2vCU+JF6LLTM+KPxD+cYM2moWGJNwHbz3b2IttRq2lFzcLbcNvFHdmzt5yKXHaUV
zMS1FeEbuawt2RDDSnFgwC/07xwz4eyqTfZdBri82TvIJ4LSTuePAgyXilVFnaHG5jWtGuVWg8nP
OjaCQc2/zZQMvlIO7ea+S9zUWbg5LmeCwA4CeLHOMifF2MWgMYiyCeSpEAI8zT2wVvMEOY6yeyJu
8gNc7fVxKJLn+5bXForTBTZI5Gjo2wrOmJE5zYlhzZj4q39houyUqcU+xjMpIHojicArlz4s/deW
SGaTc9qBePTmKO/ch9mo3hE2P+qI2EhkE6BZxFsEOuvicpoCUpRUmyNIC6vp76V/tZ3t/R27BTP+
ldZEXouGL4ofom9AU3XO00yFjebTWICp1f7dqb8M2vsxmHnnEvlGB1Je2TNu7UtxeYD/NyucscIA
ZK3Llhm6v2X2c7ahUjTTXNkwr6xwNbf1k2SdN7kuXye4ov8zYQhU/fWhniGBU7d0ntFkAi/sJ4Zy
qa+FxZbskkOuhfQN7Beqn0fFeyKrkqx5yqVpIXvLm76dYoYtrhcSxNkXq/4XrgiyKnRBuN7CDVio
t60+6x2IfTsgoHnW+sp7s/S5+3p/C9c+GWYScLI5Cu8G4eykBCJsdq1FEytfjcTY13H3o4Z4PZvH
8H8zJTxMwGXvJcMEU0X6o/IW38xcKBDsLffPfTtrXwZZIUZbkc+gjSlUhG2v7Zt0JFqEpo95cOKy
OLRVokjO2MptjKYw1OtsTt10I/9VWCXGxJYUvq4zDMO/OmkaqMaP+0tZMfKfLhueIXjei8PObZ8m
U8dsFpnlK0ZFFCiUZrrEA1bO0JUN4RFXaW23aEXMItCykirZdOM7dIi2gMQFxJTAUFa8jc8boXcE
1a8VbdwKo2IkwXoWwzuqRhGSwf4MEcAvqtrt/sXWgaya06/qK1KmJM+7BczxkdfXxmNfdMvD4nTz
S+okMlMrVyN/napgbOG0YSIH4rSYmRJPCS4NfbSe3dZNH2evUHZUbckhJazaWE78Ti292imVPbze
X+iKu+PxiFoT6vU6oMJCDNSa2pxnxWQAFGWB2iioARWH+yZW3fDChBDrGpWMLviLGECF1j5JjG0D
YePY6zb3zchWwn/GRYqms6Kslhze4RLz6zz3W6WgslKWbCncQy9sQLep7pUMu9VvWGgG9THJw3qn
BH04h8DQgWtq2srQCevrQsEec58WBA2E7TNzPL1nT2fRsLA3KxuOLJWRUa/d+EgluKg2bgtOf3K9
LpXGPfJsl0VMBcGxnUYjSU9Z0by1JvsVV14XOMx8G+cktL3sX23qX4EUjBph6lRwwSE3XNRK4B+g
yfwDBG0bLNAV+2w9aYHuY/AbvZ13Eslqn7dlSdQJgUMAmfR/zAr7miSD7Q0gdgZo2N0Nh/Gd62BQ
ICLZu7wsuRYm0exGPxNLvGXHVmoNtNgljDWLUYYtyRQfxAb5vtQrDFAksX306qZ7uX8ibuMlpk9R
9uJjwivEfaXaKl6jQkInr+hurN0XR102tdlQTDzJNIFvT8a1Lf3agzAq6g5Fjmszn4pPca596S32
GBPZIRdrHEAMYF4DPTNeB/Awa3BtxvAKs8TLIT/nOcjdYroF+aHfZd9a/YVSfYO29Jf7eyiuixuE
66PiAFgAAIPC/Zb1+qA0iV6eC2fu0o0+a5izUxBJ041nT7qsy3DDG8LtgXwexxzVL96nu16gMrNM
tZe4OHch6F521pZOjwB7hGBL+Gzs1GgBUnlqt9WRRN7n+0sV3UU0LTwtSjNz4jaH6QlQBc83Yjr9
Ib2T7epOY8+Ansnunhsx7b8WcflBOYg7qgiiic00c/LCKiBFMxwGaw8uXKvyyYbPGWKs9Vwf6tAl
W5R3/P6xDic7QBFXCWVqlLdOBcyHCvZaAM85Ozk/vBdR3XSIOU7xUJzzpNO3YMWZXpzeVXrfqrqw
pET3x7Z0Sj/r81py/d66F0yD5QwOA3o/HJJr00DBYwaJ2fl5stJyCyFh4oUmBsmejcKG7Mr9D7xq
DK99jnjggV44oxWt8wLSP/m5Y/WkASM4eH/GXu13M66GPrxv7NabUIhEFxh28EJAe+R6ZbGeVm6X
xdmZaAVY+qm32GHL7NoI66Ec6CkBL53E5Nr6LLzmcExtlFvFIo3XT9boWFN2dlvnT+XR4mhYSu/4
mWYXMuUNfjtc1iLRIeFUsvyzoXqCkHS9PDZMfR0PeXauxmaCKqY9ZW9a12X9/v42rtoBmgd9JtS5
oDl/bcecTSiV2SnsqHZz6N202yRVYUhQ9KtWQCOLVXFIrCl4xggpJp0kDjmXVqocXYVOz6yfZIx+
a1Y4PgkXIQckisykw0I4P56BObR+UkZf7Wr1lVRln2/u79ma62EiB7ANlFM5hfH1nk05Es7axLxb
DEIzffGg6WkkiNeQHnhAe1U2S7XmdvA5jrsCRO9GRZFzBSxZZfJl9VW5wZhz3/qNRXuwSE61KcPP
rawOTRaMOoD0AVVJi+/yRbSq1KFIlbjLz27OQMzl7pweEtLOV1wo2/v7eJMWcne4NMVXfmGqzPMa
s6d9fiaTDuDQ98lSgib/VVe7EgKwjTP9MGxgwLNOYnjFUWDXRKKEaxBxSogdOTL3ziTg/lVK9ZlY
7W/MtUiKP2JChqUh1sMT0VEFrFKsUUNGJmUwnp7ZXOhh1dmab1HPfLOhVHbMYl0NiJPGMqD2ilXw
UHuo3yF9uUWNzlZTpZQWyRnYNitA/EgPE1odu8FlFfeWxfG1pq8kjdZbj3E5LIID0CFgguzp+jNW
amcPBoBgpwUVh8CYxqOFIe8hTsZ9g+tN8txbtQbgNurKoFq4SeezwVIUtTCVU1E5jekDkTg/2KUx
fO+NQvuEgSC6u++mt5uKRAnccfATG50NEeEG8RJqQDqPnNMue/amcaeZyuKjD5r41JsPbGH0wxcp
LGKcHc6PWZUbpkgAw8oW897k3DWUPVTDoITA1dQbVkKR4f7ibo8CTEFxE6J8nOZYZA3T26xv7Xkm
kH0b+6dUoznxLWDfPnwB8M4a6g8Ykf97b1+7yDBUbTLWIznPafJaQ2jNZ57+6+NLAXM+JMgQ5QEF
4d/xIpoUTcp6EwMR58ZswGCo1PEpcV0Zxe+aN1xaETKqpIoTpNiwspDvegMa4bnuHkb9dVTbxkeT
UHLXrH0fZIQggAS1G7Iq4WypLRsbZjjpuc27pt+reuXGkTMvavrhmIi3KqqFePqgbnhT0M200pnT
DgFLUfr+7DYQiQpGdUJN7+NfiTOu4kNxWJBYFK9rm9HaMBAYR73HmKmmf8Po10enllBYQ/kbhP9I
fpGsiXThSmJTMmVWetaRcKBv526omu47g0BqcNQlzn17QXNjeFYhgQJNp1hhQ1KNdDfH1iWJXkWN
OeQ5elx9ErKajBJbt9GPF9I4KxPSKWRsgj9MIMxVunFJz1o2LoHVJ3mUAZ67AdJFgc79wsjn+99r
xSBY+U1+oGAVjfjrUzUsDjNycPGex9g2AwOvNh/KLUngpFMTMpbIAtLKZmInXZtnOhyNxH/PxSme
QQMKKHaTnq1pSvymzLbosKsBdlVGqrFytBD7MLMCegaeWAkrqwnNE8cp4YnVNIOBLMkiK54mye2x
asUEBgg4do6jEXINAyC+1p3j5LzYQ7bpXCdw9VwN738kmRHBK5qsbBtl8ZIz5s6qKaKE9tOWKpTK
CHfXDKFGiEoFEIQAKgoZW84GVD+HND2DmN4tw7Elub71pkyTlOLXvABBiD9eIaKNa/DaC3I7pVMD
HdlzUp850pvjm7Tl7f6urRrBdQQ2JVzwmBa5NlJPmcvUbkzOTbU8uZ32mjrd1vGmD6dHKPLz84MA
wSs9wp7F3jJbYAVKzmzIAQZrujHIYtUGWWs/dKOfDDN9/RcLu7AonKHUKBczn7rkbGTjMXer0HOG
eYdcotx+0BB6MwCXg0zPAab0ZvSrsqsls2uqnDDw6JvMUw6ZPZ9qRgvJKeK/+Oo5jHwWfW8Djy4U
VIEfvP5UfVctiVpQ7+SoxRG81vp2sMiLXedJuFjJJEmK+B0uWEPFhGOqAJ9HQDeurU0jByKl1DlN
o6WGU1p+o31z7Ax6jK1J9TFoawWJ+tFBLCCqANGBvgWaT4CniTJpbEqWqldnWF3K9gQNjGZLda/d
1jUIJj/83WAKER3tcBDsi9tJlKxpIV/hnJK+CKZ4myhQxWQSRNBNrPi7nn+MCEGptZiaoQntABEx
BPOSBI317X9bhvCdcN76ZExgYek/e9WeLC+LJTm8NzECi0CzFukxAO6QghFMlMlQatMCEzoZ9rYR
hwPmx4xxkJRhZGb4Xl7cekNVjpD2g5l5HiGz04AB/nMtfR7KrAiRqKSTU3gZ368xfXTH5rVWWRHg
3SRZzQ05EHdljB0gTwGOBMMFwnGdelsdRgJXpkH+Y37VHgvNb0/kZJ2mjRr28RYd3PDjvnBpUvC2
rO3SGYT+OD29GyQZJhEI8iFa/isz6NyjpgydBfExiJTMaRsUsE+d52V4KRkR4AnP4NmVCfusfiuc
TADPUIVBofPaI5aWaqR3e+eEF/CDU0Tu3GzmUYYxv+0HQIfawg0IZkQobqAKeG1mTmmsWUWtnIZQ
26ZBeZyUABOaGFWMaeBt2DHdty9TvunLp7wJ6eC7o+QOuQ0T17+AB+ML119mY8BbA78A0CMfw0qB
u8jmYFZNoPXHhxBwgYja5oo2T9SOC+VUas37aOWRV8nwbismkA0hJcf8BsyIPHBxjDFIAEPjU53T
c6alX9PF+nHfwyUmLCFfLQCPzrwaJjLnl5tN/kh//wsDnBMVeBvQCYgklmxoGGnHOD6NabKnnb7J
SpmK761X4xrHq4zfqyA3EeH/BEUIuxns+DRVk29Xg9+Mg5+VmeR++9vZub7Br+2ITqX1imHWbnxa
2OCFSWM9JBODEqKrbAtQ6fm0Kw6DFj+YzvBmmM1nuyKPdjJsbUUPIfIwaP0+Zc7r4JW/7u/x2gZA
dAPyzxq6CCCfvfb2nNZ6XWhmfFJnvEvtIrDncxabkvXLrHBXujhTbatqSR/r8QlMKL41/R4UGloO
+x+t8F9xYYV4GWlQUohPXv8UGy9W8uSlEpf825wXP+Tlft2kshlmEEY4vdLqv72u37IYCkq1tSOo
DOtFcqCDtWsXFwCC6pjWdD80KcDWsrkp2YaKYVJpSFUo2FBtKfd1Hm9tuz3FSrm57x23aS6Ity68
Q3TbOZnwTsWOxuxLO/abejrZuekPZJbd0PxvurevQjMWwnS9bYxGfIIm6o8YLL/nAkgT85t2Jge2
aUgwvKYP+dYL3S9UNjK8FsgAl+V0yLziJHKMK01Fq2pR4hOU6z4lbrIvx15yqazda9jJf2wI6QDT
PXeYjUQ5eXsnAidv2zwkD1XYBmzvbcxw+rNUux6t7rP7VQll0+WrCwSKGxriIBnBKMH1wXCdXmkd
BqctF5UFLkbt2pzKBrbWjwb6C7zcyccvhSRr0S1q9IsaI8lSwTccGGFypA34vxSwmEC2RZEOv62v
6x+LwqYuOTXbeIbFefg9dbk/A7J7/wDccNqCYAuNSLzGUQLCvzf3qMFyZhRjfLJ8ELNMftL73pbt
rbPpF6/GH+3UvJdb2eDy6mH4x6h4s9J6ahbQqCGQxT/mWPPn7MX2Gr+fKj8boCWu6BL3XD3nFwaF
T0dRqC50FavMnebZHatjobeBGxtPSU8llHsrufjVjoqjVSCfmZqxgS0azBszwDTzg33IA9vXoC9f
PIEESQK4ki1OuOJigiY8LWFQ9bIAKbmPSR3iIZukfXDfW1b98WIb+f+/uIDakhYZy1h8GpAOGSWu
dUMaSGQ2hLM8x6aemN4Qn7pfGmT1fONR2zvPGJs49cQfziX4gmRPGZlJvsEXy8JIkJa4NtyRDfan
0TYiIBw//KzlToGZFhwx5MUiMkbPSwWsTjABFc3AUx+bptna7oef59dGhNtsBGYsSRYan8hi+MuC
oji2bKGyScX10/vPWoSrDHLb5Yh/sF1G6pv1zzatA816quKz7n4fiB3ed7p1c+jPofkPNIMIqYlB
JI8WahefzKL09h3pgXTpq8cWM0JlgrSxBmFfM9NKUk1ZPVUcxISHJ2csEU+VVlYWtHewyjp+SAHZ
sh6tOTmQXKZVyFOZm8zgwpBwqMquUOMerLCnYUhD0pphqUEQwHqZBwo2YVku8Hdq8J454XxRlRi2
Hbc4XyH40mpf/8P6EDTTlQGgFn5AgDGeAqjJzgmUo/FHDc0PS2//vXMuViyct2nWgSNacMST/lXL
mw2Exv0yPhR97U+5KXGfmyEs0ZqQSnqpSTDABGtF/ojKXpDnP9MSd3fz1JQvdOr8yv41DgTl7nZ3
33NX48rFOoXz2KOuZA4ULpSBP0XJn0ry874B6dqEo+gibIFKChY4+Wn97DykUJEwdv3nOpLd2esZ
3j+rEVE4eGszICH4Hfq6bPXXMvHByHt0qc++5sH4i9Z+/nsI3K/VO2jPNBmQcv2UoOCE8gwoTcQK
FzUw4FmlFd4lDvHrc4ZMyC2+18tLVcjYbFcfs+hT/deWkHZNmT7pg4N2NubMX5w3dmii/FRC+ghX
+HQunvWwCZDN7kvJQOx66nBhWIg59dIRpeqwSH03giWv3OTH+JDvSEDD/FO1IS+a5FpaT/8uLArB
B7DXtNS0EiWIY3FoDjxdgRKm+al8rA/pvtyqe+9gSx5dUqNCCMoTMqC7gGVqUf8n3qkbCLRs4rDZ
t2/zW3Vut3S/SBbK/8rbqPfPJxVCzoJ2kNboDV4Izezn+puHGTDvX8bWf6wIoSbG69xuPOxm+3+c
fVeP5LjS7C8SIG9e5cu1utpPvwhj5b3Xr7/B3g+YKpZQvHP2LPZlcCaLVDKTzIyMcAYn8mUL3G7o
X/An7kNzs73mIMIVoonmp5VnZj/tco/FDrgdc/7+BCrmpOmcgfkDvtv3H5iezVmCi6y/n4o4XcmL
XC3i7+cqKB52simmrLnBG2kJErGB+iSkcoBWAWB4fR/TlkXjhwXb2DnKR/5ouKmrPiYQdl6txZ49
8VCfJp91Cdz0StDH4nkMkBx/g9Q2uj4rjRpWe5tI8hgu5pGgEWQRhufQxFz5O1tobMstL21SK+2b
ul1jDjaXHiMS7UMROYnC6iEzjNCvrXWOh7UeU7y2xNqTBv37ZLQv6fzPRA/ks10shpZtq8AIJKVq
Hp5iI4Fq2mRhPMGKwE0UKgbjIbL9scjEHRghgaeie3cpL/dVl8nGSULiK57Q1iUoc8kDFffj6qh+
5kY29z+8s6QLm1QMqcesi5pENE65+FAlkVlJs5mrz4K6Y2T1ravnpSEqjIwd33PQBDcQRurdfCx8
DqHRM5xoB/KW7Neyy538XA82q/e2WeG4NEwFjzwP8zmBms8JKiOQdOnMCUM0GRhFBWt+4H2FsdCv
YQs6KgO/iH/QwEJWp/JdrautoA6rceJJvnN5OL+pv/XxMVw9HTytr23oTplJhIrEFyI32FuTshNe
s4+0MJP4s+YtI7Jaj/XDNk/Mxe+ismIqhbOw6rNxSqrBlSYoU4544qQs7b+tWHq5fPIzLt6deqkL
oTgKWH5eWat6aJiN9e1zcrESymdb1ZibXsMOE97d4ml4GM4NGPJbR9lXv3K/chefhXBn2qTcV80S
We3HxTjFu3y32u0jxi9+FK//CUaCYwa4vcRlKaqRSEm7EkFgQNpKAk8UzWGpS6Fe47mLlpOyZodM
TsKnvtT4I98rxsest4GQy3CpdB6qb92AARFGIW3jfqr/x2yJgESYyK+/ZayWw7wuETYaUL71bExL
Ne6kaG2yhxoI7+5ZlTmlOALJ2LHIRrbuq8CoQYsWjJdo89y0LpMy7qO0MlBxmiuz+yO5ks85Q+IJ
mimbKFRauVME3GM9Ov8694yYD7QaBu50YLsxC0ed4Eye0ViaFv0kS9/AMmDKyhskau/Hw42tJSNU
KqbDQNsnf71oL46JPM3yNKI3eyoTL5PjQ7G0fp8/QlfWnMSZYez2TBI2LqAKweYJzlW6dTm0MpQk
Q107Sdlx1EuTk1lg49vofm2ByvllLCaGUmvaiR8jANVfxkl/UXufKyXv/r5t+MWVpa9xgIuNS6A2
FmPwCS1tJMno0Oy13qx+a0/1e2+qJucVbodb96kqTeZj8fY4wjQU88BSjVGsm1r5JEP9bQH96gnq
LSAGDqoHxRVfm8/udfQT6IOFsVN+h6YQZDrs0otYJarbAI7uOsDPACeL8E36BrkCp1k12iKcpOiV
B79yXZpdzchemzYQaoDHAkzlRgyDD5uEE6tJOLXK04LrQJ89SyrLWTbckQw/EYrPL3AmlSJCMRWn
cqiEUzKuZj2+jc3bfSfZNkAQD6SRftMfjbquhgo3DBhaaorx6zIy6mi3pxfYKsiLwh2gBqHRgIex
EcIKwCH+FK48qPs+1VSzJrU10cixF1aZ9fZs4QYK8IYEKBnpBVHhaI6Gtheqmj9pDYpaiX4AltWV
GsHH7BpLNPt2565tkT+/PF3DMtR1U/GnuZh9XmvPnZAyCgK3e4d5BDSuQVAJgO4NAW+Rq6q8xCKW
U3CGYhpDkYyYgYjV0B4wrZM4dd2Liqmlc/HPYF0RtzJMJIGSFS8iYG+o1c3t0hlVSlYnY14zL3JT
G1io8dsoARv4XJjrwkG6GWSpCoIV1vn1lPPtE1+FiVmrPYTnIR7Yi5nZojGbQrPbUkv5n+/ymPKD
VByAqFARBU74enljaiyZNqrTKcPMy2EW+HUf6w06v1k9nIYmkhmn4DZYkLEP0EoCtImhfPp6Uo8k
GOf5eEoHPXOyvFKeylDtH2tebj7un+gtU+A4Q1wiQ4YYEbpemoB5HQTeaTwpPSq7YQrJ206YJRsJ
j8V6s2EKW0gGu4is701XA5eeEKqo4ngCz6AltZjgLlRTXRlVzm0rOoHhC5jwot96pRDGapQL40kX
vHJ9a+Q/Ef90f8++xi6vr4+g5CeQYbi6RFzyetNSXqqMooENjlsMr0dR7HGdF6Dpkil10NlGIa5v
20O5FNGuzvM2MuFaaJGqWW0i/OHmIxRF4kABUP2p8llt9RKoPONOLryS4xtXbdrCTdq0NjMO5acl
meVvJe6idhqrL2vd5FY7wbAMZbhdKEF3YAQ1vjmvLQdR67KzOamv9wknR8Bi9Py5q2vh2AJZ9I9b
TabiUf4AJgn3SDytqW1YQi7sMMU5B9DzskAr7IMKxuZKVoWVDtPEDGag8Dl5wtdAt3TarM1EbQXJ
TKLN2u9aVPluLxtFUrjSyKW5A237XGCVDEjsv/zEMIrqBIb+MRyIjE3f7LglKlTgIOaAjzitgBTN
1DfvfRr3qpnXwqzYaIxkaPAoRiyafSfUtZPjG3OHbk4U0c8A3RUdXk0q4SeqfNC8uO+CG3uCcS1s
CC5LhAyMSl1lJ0ZFkYZjIFbQnAZSq1D6Qy+esmFi7ASduAgbAdIxJjLBt45MST1VuBVQAiDbhkBM
GmhbiQoKXnki+PfXQ59aYoWMRqLdibin0PyES4EbYFzKQwAGNUWztLKqBzcCAL+2sqHkWDjR20Vd
81VQ2zcTcdChApfkOFbNScJUiz8LUstga7vVXvlyIsykg0EcfyP9lRYVGTdTQKxSHkVreNACAuLs
Pkl1RhMck3Nks8T/RBtK3pmdfRu92poONVOmcGN34cx/fwcV5DNOkUDrYsyBWL+VxYcUfYws5mCR
vn38d2D+2qCCwZQbdVRXsCF7UDiKLe599ZUn1Upd/lV4JyQWiiN+KG+5Ez+FZuWC2kV5jfeGDa7k
4cB6YN+8Zv77OZjLw1MTdH70iFk/lKC3bLH1K2TvQKSR27E9Q0AFhXQ/Ek3Iw5nJI4+NN+yadWRu
ahq0cerMaCD0HJC65wDU6sWP3iVsQc1naANU2H1TTciwYvKdqU239ZWJtjKGbwmBJ404yqZSqPWV
n4IQdGICOKInLbaWmhkabw8PqNYxlIVLM5nLokFAtZos/drmE750iwvmW/NENpfoOOsRdJyJlGDK
CEIb4Q5Vdgwb4VEADgGa7ngC6wtIOBHuBGFcTL0XpV1tVNhfIS5Pg6BkjNfaxhIJAwvEGcDxQNLA
dYIXQCXbxlw5BdPMlaI1Lg1wBM3UR+79sLexLpCzoYgKVlmgyengmoiTliFDD5i0DHNrqCGHY+ZZ
rPtT3vF2xGszw+BNDxiuSbjYQR6JKxhgvlTkawZoXa1yM4D1UDOjw+DpO8K2suxajwW63vDHK1NU
1BGrMjESoR4Cwfhc09pR8+Mo8KyyBfnBVKK+skLFnWgOs0lP2yGI3sR95GuH6lV/1GMzfmq+JXbu
sbroG3EOvARQdAcLJ5m8pM72UKzTmhpGH3Dx0JrQs4fuXl1BUmGQHC3XRFMcNRYqYcNNwKCP9IhW
top3FrWTI5fXkQHQFjST2kdQhdhplp/izPAUjtXY2vhooKnC4xFFCoyV0svLCpgpQXQcpKp+zKNJ
dWK5kqFpC9zMfd/f2EgyLYZCJO4vuE5Tj6p81TW1hgoarnWNJ2SJ1yraz0Esflf1tJt0ltzKxpFG
VCRlJkKEgLHC6yO96HxZGpzaYzz7UevOixEy1rOVci4t0AU0QW/aOTRggSA+Acox0YjcVef1PbRD
Vw9Cc9rJ78a3ihUcN1eGiVwyhEc+Gtnoi9JCnBCcHWYIg6VLzUUJzZlrGPF3wytwf0FdQQFoFxS+
1CEbQX4Yk2Jy0FYnfu78VvysK1YFcmMdV0bIKbhYh5JkQye0kMTTCyBgpCE/pCCBve90N91ixL8r
I9RmJTo3zsmAlXB+84f7KRwHL3L6A69Yw7cZ2jvLrv4EbwyLkPWGTOU/u1DqJEQOmGqmjnAxawYk
WldQ6Cs6Z7b1ILpdLvl83+/5rj/NIQB4VV48FAb3MscJ47mwtbXQYsTYJLlbS/T1Oudnrs2WSg6a
sdZ0U1/l2B/WYvh+f3c3jjRkDxSeOIqO8UXKTYR8Ubq6hZmo+i0ltmRgWk4dzGZ4R8hhuORGTCTY
HnRPFFJ+p8NHq5RrXkDhDAoIPCZHXnshN9FStvqQFahIsqcyzJUlCg7c8WM7T3MNoGcbrTYvxqm7
QiHOldKQc1tRXz6HYdFf5pXXGdl669hpKoIjehmEBoRK1mKix1KZghh+VlQzCxsrNkZzZekl3jRy
iW9i4gUva+DVAZykQmMphrKMVC0FIzjnVKs7Ewxyj1bQYic/l8O/dsb/M4c6ECn4q2CmvT7nYdEq
4RqlUpDwQA3qGHFMP4vsqRh75747bh52qKWD2BSjfphrohYGRcU4VzJBDJZz8T3xJ685jZrZKdbq
ERw+wCE+f0CVpC4ZzrlFL0n4lwn7IqaFQXVxvcZ0gayoqHECVG90T3TQRbVA3fWC9rOVMIW2ty51
l9ZoFohBHKWu6mEtK57rLPNVjG1h4tLu9RRamx+JjJ40NEKycYZWNAvHdAP1w/e8sk6dj7LJDLkv
IzFI/ujn5Y9wbM7Zp/HEfc+OkAjx6qfxqf/9Z/BZeW/r80KgDYOR4KJAVKWbBR1a1QOUfCE+8SGf
jaB4GHd9UMdmdJZ3657n9ssu3muPAiOHbJzKK7PU4yCq11Kp1lAI1AU6mcO3JX3CJD/DgzaCDq4p
Coo8RHXlRgJx7VF7lItRCGLhUep7a9ReuO7n0jyrw3PJkkLZdKBLa9SR1MHiLJZNKwT5YIUeUuLe
sOQc57+3Yod1xbwBLhKHubRGbWCdGhJETWGtBfO6bMXWWO04ZwRusZKtFsr0kSuy5li3PtqlTepA
arHWCAsPVQqUCqDJnbtLxlt6+34/4mwkQKxMB6kYqRze4E7BRA0KFr4UgmjNX6oYaszJLyXkXYDe
d53GYOHYSOpXxqiXCF8oUWHw4EQfqp98GJmywXB0lgEq/cQ93FOUIV/D1d80ozHBcMu4M7P2i7oV
lQWX65WB/QI+y1bCH5XxKnXA6tZBA8bN+9/mC/RL5XGiLo80AHgAHlLERS7ul3IZRSiPgKS2lB3d
q90IGDCxdOvK7lzlHPrRa+lLnujK/nAAzryprYQ3K//+ryB+du9HUJfcomulCOQY8MFd5Jcu+ts7
DmmICashH//GDgbhwf4BWaAbFRaZC7kOIA8+gOSLB6CuG+1rp/7empldWqxIfAPNIicaxNGozRB9
mZv56r5PFBQwZD74v7mw0o2fwVSWmIW//I7OACXvE3AQo4EPngmUN8MHCeiPH9q+R8GIB8CnYBzE
zQSsgGgMZU9wCYJ1kfrYQz9BcERAhVdVzaEvLD5TnF6qIZ62mrOUoECWWt343pbPar48ZnXJ6Blu
HR68MgmxK3mU0ePaYZyt3SDPfCA2f/ICNU6Q7913pa0yI/Se/pqgA0Dec33UwUTjiHt931mpXaC0
PKIS1z6QyJ1bis2wuXHtvrJJxQQV9oq2hE0doy7mgAaeFTnGQ+vnB+U0/RQlC4DsQ1U7EiMYbQVw
KBgRVlnCS0bfqIDHghpI1PEB1+yS7rHGdX8sEtaWkp9PHxs4DG6GCOJEYPTabca0qCJOjXiwkZNa
vXRY/RClTdlsdijOv6qMRu/mJ0R7C01EEF2Cr4IEyIuYhL6d3g0Gt0KdPTwrrnSI3eS0RmZ+GB2g
XVAMNNHs4xih8PYj4r0E+RPUVL96zNRHnGZxgCKijjS1YIpnxYP3rUsHCPb+Ix0aETa4tEOFd3ke
wF8BmY2gNXrTgKBWyp8r6B13CWtKgLUiKraPDdo3SqYhF6bvfHgUs9nq1rdl/Pe3IFkRiHnwyAVX
It1WUFIO1SW4TaBrz7XaHNAvN8W2NEMJRPnaI4I7wyNvMyQMkncZmkiAztFP6jHVapwFCUmr3VXa
gyT0Zg4U66gJZoQodv90b+4iGL1AxIuIeYPDIor3C7TL8Y6IC7vW9iB3NvMO57vpGNHx9jRjWReW
qNAVxck4jgssxdDObCTex3CeU1SMBtxtDEabD/VQIm8BoM9NzW/KtD7qNT6oICwAIIwp/vsL/coC
XfMb8jQMjQyNxHUJx2McyfxbGReRD1I5FnxiczEgpSXlKxAa0p6QT6KwdonIB3HxqWdvBtTv7n/9
bQPwbMBscFWmqw093qtdOkIwoOCdSQYFfKwx/GujRIrtIofn/0xQAYGbMToJvlQ+gLCjui+c2Rc5
9FUsiXckb3Sgcmvnv7Vd9S631swY6mEtjwoRK8I9h4ENZC6Ot5qssJTq6f4GbpxVgGrR0AHEFbBQ
ujE2ReDFa4lCITrljxV0cLoCEJE484qOb010Dl7v29s4RLCHOA0gAG5dX7t9kTw6oFzBsyEhWcWt
mda8uUqSV1f/Sl8IjwPduYICEZ7YgD9RT6cu7pcRbC24Ssq/jRGsDHPB8gty3K/TLkxIGN7R8HDC
gZWu0yCf8vwolTy5yQwOmfDCTcbinw2vcqF74/77tqFyiHCKdwBYQan1yAPYDbhl4YMw6+0hEq1Q
+WVIz/eNbDxysaS/Vug5mnlZa10CEyx6NnbyfXFUK9vrjwlKTzOInB7nU7xnacVsXHqvbVK3l3kU
tSxcYZNAeMdds4+c8QvTjevgiYnaJX/bzUe7WCEVw6FentUzD2vLvt9le87KLGhouni+27HH2M0t
VycsjWDSQPq9meDBiEWU5qG64l4WPRmovFiSO3iZJz4bmZnt1MqUnHTPqlTeSFQQ1ydgV1TxUMS7
4ZfrohXaCLJGzApuv1MKq2otjA9hzAQ3muQTF99D64xO/hRBWfgzblwNhcVHY8esmZBuGLXZQEaD
PJ/IGYOel4qcfcV3TSFgA3KjWxNzUJbZFrReeo2rZHUM4LadMo6kw5wmnJVXTbQvVJ1jIEw3vsLV
jyB/fhFwZq3gcy431kAqA8CALaU/jg0LurERp0FAhdoJeEXBnEKDLZM4FwalE9ZggGSAlcX1s6TU
rBfr5koIS6pC+KhvSt4zZAFE9G9X3Ex/CGi9SDWwctkHw2s3whqpOSHI4D6FQXlqv7qiDEM+k5Zg
2A9Ogqks4i2DLVkFMBIhI4hu7BsCJ976IPRDW5oOa5Nm5EqEuZKgMWKA5nlcefTwB2NFt2VJgCr/
GqGjWh1nkxA2I+So3BUTWLmLmdUksvp3w4I2pMvbgIX79Ss3mfkrK7xt3E4B50GnCF0fEguoJAFJ
lmVoFyiul+JxmkZvFjHv1am2ILGkUjY6IjjW4BbFv4Cq3uCZF01JwhkMPkHeQ5qmE51kfW2T2O6G
xSQQY1kCfL+toGMGyox1MOdZPrSZwDhuG2VZ8jNA+I2eNQRNaHjIkBSNCBU/YKrazhyX8kOXn+ZS
cBXUE7ResYAXMaPoY8lUS8iYerQb1xkwkACRBwEX4IPp23PRx3kmYkQ4yI8hajbxrt2VGK41rN5p
duqudZCe7X+nikTMxeMDfUQox0BqnPbjMm7GNl+XCdSND8n0rR1ys4m+Mfx44/xfGqH9eEnUgQip
TEH/k0fpxDjgwnHqITJkEYmlLqgjK/dYLUuWUSo9g+Z6qfIMKwvB+7akGBVWfykZi/tgo6ZwtYE0
pVAD3KrcFjCDaZoKQzOk1HnmJzN9D30y3rW+gn4qt1ir27rxXO0pdT7TWAOXMrdOQVqZ68d4bH/J
aHwlXvwgDx5vi6C8YoXxrQfFlU0qLdY831dNAsxba1dvaMeEfyAA8Z6BR/5H/Kab5YP2Nr72r/mr
8cLwoK1odOGmChXbs3AGGWwED5r21cMYKD7Kir5UmMLg4pJnrU5hl7jiPYzM77tpGS1bVHYFVHbp
az9YQuJiCecp4M9S5+SPgxfbaGvOVvTIP677/Gn2UicKFNaKN7IZgXoTenGcTfT5r7N/WvBwK7mZ
0CaW3D5I7Y7zCeqPLDWegV5z7m/xRvy5skf24eK2ITXlLEOpGuvUEx0yTlwQR6UrcdB8M4A0tRVx
0BgmN3LolUnyky5M9g1ECeIRSyx046POlccEHdT7q9oyQT6dCHJn7RY9KS3pklW1MQIjYYB/CyAX
oWXkjQ0HQSufzFiCwxKDVNTFPBNbQ46NaQwA8/iepclxDJtdnHEPel8wKnxbq7k0RZ35DGLNal4v
YwB6bGgaPtUDo8m1uRbceFF0xmDeDfg/hPbPpK/aGHSS4YfNbClp9ynJkTe0M6MmteVv5EqIESag
hsHAff3xY8D9s6UU8GVyE8p01hTrz9wgfk69votDIITuO8KtuS/WdABpSTVEp+G6UT63EUj0oVjK
Sw/DsuwSrj7qrXweetClpcq/so6C1JUHBAhoCKjNAshF4e2mMdRS7PAUCMk0W72waNbSVcp+VYaZ
cYxIJLh+rOAGL+DFhHIOyGrpwZBwgsSLsahACFeCwwGJPKi9g/8Hw8wG8gAMzBgLAc8QRJwgM3f9
xdSlG4G6F5DF1ZqPzbUFFsNs+gFwzDktBR0iC4KWPsW6VnFPDYiWP/o2/M7V4W5NpjjztbIVYq+Z
lKo6pBqq1X4GJsjGnMdQep3HOKltY2ja8/0Pv5EogSgGpIfHvzy2hwpsmIINMWgPjCW6gCLy8+AR
wA33tjR2sVMge1q+cpJ93+jtQb22SW1V141T0ykZkMYS2C8ACBEU1q1546vDuSA0AA13XBu/piEu
gmc4CEk5RHkbSH3sTJn+aOT6XuBmxhvkNiJANeZryBWSDRhCpW5RcjIPc4h2PrBszR+pip71sH0F
3YLDDUBH3d+1rSXh3UYYvtHrvgGN9i2f61PLNYFQxEGprS8YL/tYtOb7fTMCKTlRBwZzrzgBBNyO
ijX1dYYsjFa+7eqA99BI8AwXvH+prdemanc2IZIKD4kdn7jdFLDhQxuLxNUTszeA/aLGZ1AxPAYP
QWuU8YDSwnCch/4gltlBGvgdY5G39wdAfRF8wHdARuXpi73WNuPASe0UgEXUkvcgsHYj2dQcEOeR
kQg0hllVkw2nFySA5wB8JPBpmmOml8dRHAZYjNvEODSdFO4imTV2yzJCZdu8bPIk03Fn4MKeM7NW
GS1+Khm3hg2nx2w8WmV42yPY0eNofFWosTSnAwR2NXCoZXJh5oqE6YtweFGznCXzswGtIgQRAOhh
5AJ1C7rbis7qWKRTip3DlO1xPGp+tgdHD1c7mQVagB1vF4pPeDn4p/tesrGbl4ZpKFsr5w0X6hke
EfLvaJzsEPCM+xa2ssaVCSqANG0EGbWKrG2nomk+Neb4YrjcEwY2/cntjoLTWuIB80mY0ZFYD09y
mKiTjp0lYutoZBMFwuuUBd2rFriaCikLFCuyVbrNb8PpbPIuK8//S80ETB+Q/lNQ58YoCx2T80Lh
xozTxyA03hf0sXHTkI8hK0zeVoVEtLB1nGwR1xkAcq8XpcwLLwkzPwaA3yPzGg6URZCHS8Cq/QHd
ykj4ef8bboQsJAFFAzcqhAMw9H1tEPNAA7+K4hgUBdixxyL+E1cqZ9Yya7xkyx0vDdG+wldTk0zy
GCz5T3F57/W3+wvZKNkjUeKeTqRlME37dRAvkuZYlpDj5fAcmCzCI1Y4ghmD207x4IXMCtpGmrky
RqUZrViMWo8xRkXAR53XA+4U+7zPKtRtVCBw2SDD8uhN4X5GoyiEGmOvBT8MeClOTvVEgCkhmKEI
uwyBFDYBG4K09aEuTVJRWEhlfhplmOTFT676Vc2JyfhSWz53aYFy8qzjgO6bxyEoQEfh9UfFJyxF
mFJ9GewJ1Q3+/4PSeyvsX9okq77wjporDWPOJoT9dTfkPwF5N6f50QBl5v3FsXaPrP3CTpTl86Is
WFvU/5hb0RQL1uVwK0RcroSs9MJCnqTxqoEHOIi5kxZWNngrPU4RnG4V7IGTnY5jgRlE1uZR3o6p
mBTVRZjERGpiqp72rHqqbiVAl+ZgWczQfTas0dI8zpuA4sA4+T47Kl5HpkN7i2PCtFkORLboYgs4
dU51McfvgY69GS7nSAa5o+rd/5JfNWE6wVxuNIkBF1aEsW2hJAsrIHZ+Uo6YGbDHvf5Nc8RA/pBN
BajX3U8vcTKP36kA5BGcmGGLp9rj7LAwdWcOOsUsWZCjrdCDwhHKuioQzZjivP5ZfVUuvJZ8fQwS
ejJvcmWXPXO46ch/zWhUYgDhQlfkUj8EZR9ZHQb3o+x8f4O3X28XJqiU0NVDWs89THQO6eqiqaO7
vTk6kMY58H5oLeeEWYrfdJ0Lm1R0y9EQazUNNrM/8rlGIV6yc4RU6P0IZvn2Xx2eCSG9bTkiil8Y
pQJeyMlpIYG8G9ki9BR/9FtnJqA0nzUoupkELy1RYS4xtDKKK1gaXRCgQVAA73dUM0lMZc8Ss/aS
inXcoGL0P8VeGspTPDzo0q+Z+8Xwkc2tu3jhUzbaWobWZ4vXtq6PeyOsfylC83sB3sBUleRdxsPY
SgXRKubihUtY5AYbce/qPUftZiiUgpG2ERbYxAdDm89K1ZqYKXMLKX+9v9CN43Zlilonn3WxpoYJ
XESJLU3+gFLjfQMbc3PilQUqb6RQJK7kOB+CppBOQpTtQOT20q2ZY/DT48K3ipny+W5Z9WfcABlZ
ceuoo7sg4r2KmT2QK1FHPU2qUJpSrg/ks7zPH5uH5JA5sVv6gpe9YCSrP3WM0u1GQwPrvTBJnXTw
6Dd6qIR9IHr5bjwKNmTS9oCgOrXDnWaHP7YW7w8+S3OdfCgqa1yZpc76opf5IIv4kGF0ivkngwOn
TMii6iUJ954RyjG5hcuWtkWhoW1SK60qdwgTT21nT+11pzNY5UHWmijnxOWJm7oKX28ulBe+0/ZV
EvtLyZr1Yq2K8tA+m4V5SGBmUUAwu4xO1Ve7Zm3cpepc0Rjt+ydie1UoSJEuPMBL1K0mVZKyw5nr
Eb4SQNh+1cmbkH//H2yQ4QEka7A10YNVw8wZJXha0ONpzoNemSIkLruadSXcqnphMA9lDQJpkW/K
xIvEd1WTY2BaPs/2eoRAyF5wZYfQyBqW4K2tmT/EfmRVz/WJBSffqnCgZkwG1zDDAoot6kJCStQS
IKg9OoeLNR8nT/LJQMi4VzyocWFOL94PTA7brXh5YZS+ngxCl0QjN/eBgBK10vyMEwbidXNPybgj
6MrA7nAjZ6uGKHljiL8P1NP6EwWb42T1R/5UnWbdDX/F7+Hz/DY+1efFT08yi6lpa3mAIsroi6rS
bYVPAEuSnChlH8R5bXXFtyVidIM2EBFgmvtrge7bN2I/RqNW92T8AKQqyV7dYSM9oM5OzFcsCbV0
uLq0RUX/vC7lENAjrGY32yguBIVFWGkFp9xHTPGmzcB/aY0K/DwPcMtqwFr/M8d9KzrIr4kDJotj
/KezF3s8Yy49GHxW114kkZ1eJfpqqBAB8QuEGRVPeKELMSqaw66reuVucQCrO2l+Y6mTaTjcG3ca
jqmfgiMbSn0/FBv/fWb9iI2YhlK+gX4ovi6q+tRZXMNFHDiMzAZ6n5qa/tJFj3LC4ijcNCIB7gXy
WwVlECodRAuAEeimd0HKP+pjZ6mxV+Ah+M+RE+26v0aoZJCB0q1Br7ALNMBxlzQ1m/AHOmQMKxvE
UqD3IWMwGEw3QOtIuaYRZnyUSFNHyrOqp+9VazpVT+tO8LkH2S7/EBALSJgclInRN3hbXMJ3VJ7R
M2dko40Tf/VDKK+N5Jyv1gk/RNCekvk5lBl1b5GshHJPGDCAPkIVH+ul3HNp1gosan2Hp0G9iw5t
MEEDonY7L3ULK/Q1L/o2PkjQQS2B/zRs1rjeVinryj71aNflEdPNa9fheGiBuh93UFqVcTAkrzkq
e8WaGzP35Kf7XrQVxa+sUgeiEapwkgxYLY/zUZ6hsxF+W32iLgCqHlt7Kx3+kJ4WMz+zI9HGOTFQ
90cKAcfrbRsv1YxQhsZ2G3CSasrraAqTZq0l66RsleGJVDhmGcABg0ou9WX1Pi9GI1maQJ56r2hA
/g8w3QCOrn6OQACX2usAdJtx4BRAlyBgvuR/plV0o6Kz+T605Kp+LutDwbyB31aqQAoO/CnyF7jB
b7hO1NFYjXRRqqD9WKx2N3hcZCqdVWGyLn1bLf1DdVNn8Yf35gdTYIUcl2tvh21QSmLfwXIPkkn8
+UXxJkJ2k3JdqFBbAKTaaV6LCmiiyRYc8OmnDs+q+20AHa8NkvN9YbDTABFJBRgkAsMga7PBpEiS
XGgC03PWdsqv+559+zYl9jRwNII7TJBUyl49T0kdtrAXt43Jp9l5in6Bgu8zY0bijZNLwJtIa/Bk
MlpAnaFaQKO408M6WDytsYnCijhD9wGzqLvQzwt7fVNR+278+wvc2lGi1IxmC5BZoE2kPuEgr1IX
guoZBX2yo4kzH0Jbszpbdgs3ClhUsVvLvLJH7aiQCnyop1IVKKDNli3Jj10dhaFsB2QHgFmEAos1
QMG0SaXSsFnqEGRmZI2T0/4C+S6RCVDO2Uvsy8fWC53pnQn123AdLBRtM1BEEmoNKucBXliVdcFX
AU+GjPV9+a0PpEP2ilFer9pVL2lkojYfNKwX+e0F6YsoDUAqNJqQbqk4VfTg6MmbqUIG0n5qLkE0
KpBEIIey90qPOepAPhgVA0DMpgKhg0FXGTiR6yOZKYsQcslA7MFpO1NzVwKzc4fkq0te4AbGvOqS
s3BjE3M3hK5EwoQBdVbQOemLpKoQd/ZcbOY7weVMoicVg8Fqbi3llO14l5CX1JY0maxh7duMgx0G
ohszRng2gKrlesXJEOal0qpl0PYfZRos7bkXWV9xI6pf2aCOSd5pfKpHsAEhGwm1cXR+H9CpVw7z
QXlYAv25f5u/L6MF3l03/meQHHQmIHwA3iUim0pHIq2Z10SZxTJYBM3qV2haGKxmx8bDSIKeAgjA
EHLIXCXlpa0ccX2XVyWaHZFvgHJsRAhI/RIXBOZJ3MhSGM8gDNXgpob0EeUtyM2TOAGLiRqV+Cfz
oz1S1MdgCxbIH13u5d8DqkQK0WSSH6QNtHfooxyLOCsFYOiqFz+SMYre16Des1rNr8xlnoWNOHNl
j/KUfpmHAoTDBXIw2kYGJG3A07D66mPnah6Y07XcrGzR/18GOEAriPEGEIyjdyrRreB8zqe00kRU
dta6sEohyv0yjmvG3fI2vMAKTht4Qgk5IU3wp014pOvx2AeDWBqTvdbx+FJJcZ4wEuHtNoK/HHTw
YIWQsCCNONHFzaJpUiMrFakLWsgOOmXVPajRsJda+ZQug2zddxLi3dfxCzRLBAmI4gCurjQ/ndGF
mdqqSQe+TigNgrPzKa5Cv5uSdwli2YYy2PftbWwinoqgRUaplqi0UiegMjAIwvWwV1bliY+5dxUK
z/dN3AYswhyFAUUCb8Qukj+/2L9KW7QQLZ82qNTIFnFt2s0axCkKTfbyuCCkagnUNjuWquDGgwvT
3+QfDBEYoPSn0o8clfNUSnWM9JM+Do7+GT3Ej9JxyMwSpJq2upOfi132/0i7rh3JcWX5RQLkzatc
me5StTfzInSPkaUc5b/+Bntxz1axhNLpOU8L7ACdRSqZTGZmRDwVD9l77ffIqPy1asDC6+f8JzDX
Oll6HDYhqUP8hGnf33ZeZkeFrXvtbXZDQdaXHMSdGrmiX3jNJvJX216X0e3cOhdJrUxK9FqHdQai
nFF/xyAeuIsNYFETf7UMeelJsAbqRIDdUG3FYP35WnOlV6vQLGOUIc3N7OqO0NqoOAFlo23iG7MC
wOYv4ve5TfabTvZXj/tuKhXYZDMn5UO36b94b8AqgB7wGpzvMg4wYxjVUXA6MdrKpW2YyUxNlTTx
sbMCjMmBQVy50wEZk/tq5Zr9QgaeRwFENMZzrelg8ABZ+fm6atyLmTHiyw2Qp9Q31S4DJsMVVbDa
4RX30KaO9CN+CX9OqlNW9mPyFxC88x/AnVl9rMVaYY7b0sqWq8qOtJV6yEKZ8NwEF3mmslWiiB1P
eWNumqfaBoqgAO1L4pS34uSPSPn3SWyHD2uVnsskjRnWMT0Ojm9w43NxoZtybcgJnEY1KjtWSqfU
H5JpdcpmyV1OzXBnPzKtAYoUWJ+Kuz660bbaZ3JvBNqB7PTErn0oet8ZCsLB9Wi70A7A8sDTB1gL
MO4iX1GLurEVCI1Y2BNRYRqCr8EJtKH1t8pjuS/42Y+rucbS6T+1yl2SSVxF0jzFMWgCoy0ohYk9
SX43fGG2RTfz42mPEt73mRDO18rFHKAGBYuoWGvdD7ehKPjZGk70CytxcRRPtpMLMZqaRUhdkhhJ
FCRbn7PtDEEpKNC8skkJYS/7rZc80V2NkNpty21zi3HI19Xi3VIoB/sVpEZEYDgvFAOJMXRqI2YY
3b6VvQOobvxkY2xkN6i+LQKI2IZsCjoRCEAAIvAvKLCeTh2ZYAryebbVyM40/erAUbTiposr+tcM
30AiJi0gAprGoPUqdoaf7FVXP6J09sUruXYRLx75E2Nc6C5USN7IAoz11p6WXpG9VWsESCxcXfjJ
iQnuAAxWSaqhgQkVVWw2kcjGgv6LCRPm0pwd3AjI1CA9g8rEV1g9ufJawL2HyILLxzvraL2xtvq4
LSqv861N7qmzGz9f/1ILJxtsPSL0pxlRI1RHz++iWGCScUkTHSMBDGdC7FTT03ULC1MzSNDAzAHx
MjAUgBXm3ESktmkvyXkEQI8V5BC6biqwA/Vd+ZiRGYxEiZ22n5pcub3YB9BbvRkqa+VZveAhFuRH
gFqQGEj5qxh2sq0jNqAbqxRgQ53aZatCLLmxp9Va3mV6j5WiEY2iD0p5kH86X6kMvs2JlJYQDAqA
gCAD0LSjIaELMMu2JK5RLi2Ut2AO1FUgfZBRB+ZTYKtum8QIcZZZeQuyzF4NbuaN7nZudPdPX2Vo
7b+o+zBsBAZNMAQMFToe3t7lvZw3oiYE1AOsE2K4WmGnsQ2K3B8l065w8fZsNvlzla4ElcszCMOw
9yUbgZo350dhqYltYnVCoJMbUlGw48X7xJx3kTnZVgFO1ZLYla6toO0WJnt0iVUPMGaANsCFXEUl
trLWx7UQkCbx5nZ4qquPWB58axY2eJi4YgpBiUxzh2Stfrm0YDxIAVJivGsgejt3J1IY4IKa9TCI
5mmLV6wjg75VFX4UlukmBahERmUzVbl//bxePuhA2gQGf7xTIXIIwblzq5WqJCkVSiEQ5NkFv6uT
VNGtRKNdlOQu4JO+VNKVrOby3CAXBlwEL0n0VVVexiLOkilKswxypqLhCmNxm87tHjCtTZ+2m7BZ
u28vczeYQ+sEL3BAG/HsP1/hYKq1UcZJc4T+2y6JcqdI8MKIe0/uh+31zbwMPDCFZxNOC3Q64D/n
puRyjGK5HepjL/hpd6OZoTsAZ/htI5hiwHgIZOWwgXzvcRDTqE3SvgIdWrSzBNlVitCPUrpi5vKq
wHmHyBLbNQZs49Kx2WpaS8+L6limxFP0yJPD9v77K8FhgytIrMvP1yvalDbzTKLqKEtvQzO4gvSk
03pl9mThm+CwAMcALBlo7vlCnTTXXTdnanmsFDsSK1sqBL+Ix5UX0MIxwvdgqimM6QRl1fMvb+kx
LWKxL4/TYII6H7hzEGEkQmZPhbyxyJ9KWr0PLv0aooaojTMoFCrUPDDYqsOIGCHiBVo6bzNxjJvE
67fFp3KPaRBHeQFZROGED2vp10KEPLfLNvzkdlWoWUumEIZBbhG3x9B8B863cH4DEcodFUvXKKA7
Zxi+PKzE5ssvyQzjeGG8QLksbxWKWQpIbMJALNAIlDugYFtbFdY4rhd6ZbDDIIHoNuMq4NFJUQjR
QbDWhEGlNqMttpppQ1rMK0bZ1SLTM5PWiwZpJ8jWNqo6ZwgtvyYE1M3tSulgccFwXiQxeCagzXS+
0xPEnoc5nMNAmjpq0wHKLnmbfuYhSDqun8RFXzqxxCW8itDGCQp+YVCX4VszFzdFDPohoQAMGfwy
f2MLuGgA+YAa5GtLwtgVcheOYdCA7S7FVWrN94LyZMRrA9yXEQzfEXrWuOAQL0GQeb59vUwKa1Zh
KJlAZ0JnvNQBAHeur2bpG2FyBzUkUKXiIuXSlDGnRBz0PgxMKm3jqTxM821Bq//RCucJczLHqBDA
Skbk2lbVaSvWhubkav4XZ+x0OZwjmED8om5Gw0AYDDfsSzuHmUpoVvztMgXABcZIXkE3wbJL5o8n
MaQwdOgfCDBDrfa1KYkTV6SwzSKywB8avitgVPiLz3RikPOFYdRGaUiZwTKSXZFs09kEx0E9lisX
wcL7h93NEPsGSRE6Qwa3tGg0Qd5nZmFABsVPa9AwdYOI2RCIkEXafZWkD0UJLcGhTXbVPO7kWt8X
af/tRAQ/AsxMuPZQxAXK8nx/ay2P0JEg8MpRd8sSUp9mbG7GRL37i21F6gi4I+tymFySMA6Q4CnD
CHFDFH4nVH9S1PwpEbT/0Qy3nEqThb4gMNMpFZ6Qgdre99aaTy6e5JO1sH8/8Uk5A+aBdDHWQsaH
DDoVQy4cqLKWvi1FJTwaUX7WVPWSMNXqmqQjkmAFZXRv5h+S8Of6J1m8nzFHiMFF9FxxyDhXr7Pc
skopQV5gFVuQ5QcRIK9KViR23qWlo87FkxaLYKtpZtMpW9A6X/8BS/t4ap+lSif7OGeCCME/fCxV
ek+Bdxrk17n+fmuNNQr/XST3bCFJg+R6TuER7fAmjDJKlBN4pGh9o+rAq9LRvb6oy/zuzB4PAAfh
YlqafR4GhaVWNsUAGZ4QEGCd5heokLqQB31Vx3JNnntlKxUu7FtRBF6ugh2vooQmDYbPhx8x7bzr
a1uzwsV8kEwIVdnBI2v5KU0xmzk8Kqs0vksRHwJTqHkidWOl9HOvqGuh/VItDpqhhm7tXHujUuLB
KTwLtBvtdh7pSshfOmhAfaMShWoJZnjZsk/8MMNwhdbhQRA01rNEfs1rXKqLLnHy97lAn8WxVUKk
iG1b4Y5avMllDP0E8XCsMBs4gCv4+mdaWw93roVYl1pxxnrEMbmJBUpteZY+rttgv/m8IAk3P1kT
f3ZBNUTnCjaUoXVSA6yi8jbUnsdZ2V43tLiYr+sfM0XIAtm/n3wclYy1PAqGFQD8fW9G2V0cTitr
WTPBfX95tgQJrzErUOufHbDJefjyv62Bc4B8KChtGmyW0Bw0/V6Kf1//+wtdNXyNk03ivvjcmX04
oIcQkD/6vfhS+crnKNr5q+FUYB/cybfVvn0WXOtpTUtocevA/AKOWTyALqYkymaQgSbVrGDUm23a
GodmnP8i0QRj239McJlDRjDDm1AVpxPEaTMY8a36N+2+nzdIqKThvQgkDbTkuciWd+Mg6rlpBqFc
Yih3rlQX5Pumm3dJ++2aM2rdjP8Tj38RzPfcekCpbFk1tLZBDtk5EqE+tFPRBV3lKl84oZBEw7wf
vgum8Xg7RY8xaFPvzCB6YVCT8j4DKAL9HY9BQMgjU9gAAcpK6FmYfcBc1YlV7rg2ZRsLsgir6ibZ
gstQtC1ip/khe04hNPocbZS95JV+fo8StNLfU22zNlG6IOZy/hO449xOZVfLMn5CeAg38g91P/yx
Hkd3hFRi7EsP9GDeVVvrEN2xqWS8W0M79Bl/SQsll2KVw4dZ4wIlKJgZAzNkVIDb4DyLdqlARb0x
gyJu7rpK2egDUo9IWwmTaAYtGkLdX0OLgYnhnQfKSEPZP2TfGz+jrfdZWHSZV0lgnj5G2VgAbKdB
9qSTI0XcD/2sH6pJyHM8pSDQt88hwJn7zSj15LE2YlnH/y8i/UgJJGiKTtfIrQDeKNMxW0wOuUYe
x9026sC4bzcTmCVc/CKIAk0W2IJtEM8JukfNXmpzOxP1qb1NMkMMN0XeQxBdEBJ1cqBM3PiFWguF
U7RQU/AlOR1UL61Ms/N1M4eyEemNmDpgWmii+7xUqYSLU8q9VqRFK9mkV2LFDQ2oqPlWZwrRHy1F
PaKZ9IJsqZSXgH0bUUScRunTcjtohCq3KXpAtU8rSRh+mrnRWE7VFr1wV5paTny1UjRyqCCTCAiR
SvXRn4dIlW4trZC0bdQnXe5g7H2QPaGS9dZRxoq+16XMlBkgUTk5GKCU9S0kaCfLr4iWvSfxIHqT
MtSfY1qHktOanTr68hgZPYai6ijdVGY2ZVtpyHvREQAvBT+9JsjyXYspoo2uJ4XxqAtR+Lua1C7a
6vjfM9Rmp+FRliNROpCmJZbfkxG0ZVklNj5UMfrwxiSpDrKSNm5bVw0lQT4Qq8hk29KLstzWsQpJ
NgFVm/6+KPsYle5JAwx5jkQrr9wZbx+N2H2Rl/KLPDWp5OREVDonbaEU7LQ0VOeHUS3m0lMrMP65
s5Ya/WaYIshygpXWgOoLuC8x8K8mU1N6Ft4xhi8qeT7v0QcTKrepQJIEaQ6rie0hV7PJr6Z8pmB9
pgZ7ThlJHkAfW4ntTAMZ5E5AovQ5WGnVO3h65Z3dZrMwOFVjjT1+lVzjm851pXrSFOEPh0mU6dsJ
eF1rn2Jud3brIUrLfRlDCPum6IskAwV6JGuuFjcmQDCd0SBGWhSc09BVMnsbQibq5GkGaZpAC8tM
cuKmTMdND7zQA7jxW/lJTJoEzUJj7EUd4A6JjLktlFqd7WoQ5A1eAQ9H4SAG+8++QE9O2OBT9d1m
nguV3OpSF38Ss5KtO9pTpfyIoyYBgKEwm9pDz6Mu/Envx2ZLWry80GsJiWz3IsjSfSkbKVrncYop
JL1p2h9AjHUDkDwNAc60UMDxnBNZbLzSzKPZ0cs4bbx0QLVyI0lhkXjlWKTyhkCyIHdkM8oHP5UQ
G+7mEpKud6FpQPo0n3JHLaZhvoMwdN7d0zAWy12qms0f3CrIY+MZu+nTJJUNN070ZE3NY6GLybqX
uI4xRch4HLikCXx/mSJOuhGUXv9GMa7uV35cM63bX2Lk0l2xLy1g+tbmhFiY5OI1zIIBEEqiTLyQ
Mxsh1ZSL1jAC06oAVorAydcTSKqJ0XaojJchLEHq0PX+9QxuYWwR5phCBUiH8PixOLNKpFqJTjMz
ELajr/+RPekG0zT1hjqgG3EYazWF4qfYeuWT7KZevsnWxuoWLqqzX8DlkHkE5YKsisyghvIHzvIm
HiJP1ZrN9ZWumeGuKSmRtbg0sFBNK922sGxpDF0xXyPfXWDPOd9Q7t2vgCBU7FRmxxb39CO6oQfL
vBcc/TY5NJ4CcEkN/hbrLvmTOpabe/NHf2gOySPdlt71FS9czIyHHZpcUKxCM5N70PaT1dJRSM2g
iQrrhUbF/Fvt5rVmxKIVQJJMDCtKEHjiHEiLK2iCDKERpIa4n5PiEdfYSpK8MGSGI4mWN6qW6Mvi
NXaeYuBo5LExmkaAdvOmfikD6tSO6RIBA1+IunZq9zVYpNaO5OLSTiIBt4FT3Wmh0iESWNKdIEKJ
a1irmi8IZZwHG25luFw15C8wof/o3ySQf6vPwms52uad7jJWU/pEf6m+sWcDFKVbbeqbtebz0rk4
DXdcnjijxl0bPX6BiaZ+IekfbT7ezaAkvu6MX0W9y/j2b1jlnh+KNqPRCGo/NANFp32SHcMmN6aX
/gAS08G89H4IzBLAdIxKuxBi2ZhvSOLKp/imPq5jNde+LPv3k8d9Mk8TbjD8GLCUuoP8gqkj+/p6
1yywbT+x0Ely3BoZtjU0b9Ie1e1qTVueHayLDUWVFuER2R0Q6OcWtGYWRCibGEGkvRXGpmXk7dKh
m9fGXBYdBMcb450QM1D5ETCzMnqhBO4yMEbFrbvsTkiGbSzEK9FqcTkYhcLoPGrPQNCeL0cdBLlq
lBlxZA7q/Gdn/QnLtzz/vP5Zlm/3EzPcdxEwYdnizW0E8Q69owHa57fZPjmQt/RD9pnycYWe9BoW
bvFuPzHKxUg8a3o6Nlibqk8babI2cy9DVNNAak9TWx3ydxqOaySu7N7k/QPVEbRl0ZFGGZ+78Gbd
6PNshI+rRvmZWf2tMlivbVI/Ea3Yy1X3cn1nF81Bv56JxgG2xY9KkEYX6ihvjUAgIXSolOJHJE0/
jE7fKp11L6tryK0lt8Qc0v/bs7jg3IcZ5j+YPWj53okhiNcgQPmopenKuhbtAMLIZLzA/83PApE0
muVBhoRgF3UQu7AmxWtK3XBUM1ujA12IGSiagOEe7Spg3viTJputOXampQdWIthF+ceovk80gne6
jnlbjBpBY52vOOOdNKgKMfVAAWVxP9GdVJCVc7y4iBMTnK8XqRKNTaLpAVwO7xLo2gxr/ZulQwyQ
DUCeELP5GoI9jxVaCIgROrFawMhgBTt36TPZmG7jsXKKbKde8SyvKI4uLQssz3gUoKXD5o3OTcqh
YBZVp2hBD8p0Oy6r6haTkPmKsy0ECoZiw/inBqgA/nNupe7qoTPMQQvyhnxSOr5jyuM1CvPH2Mqe
UTA4EACfVkpnCw4OQh/sGGhUEXb5ewSIfaXDY1sLquTDTO6k7qFPVxK4xc2DPAAUlgCCQMHzfFnJ
HDVSXVEtUMQOIh86Wr5pTddoshatmECKMkJd8HFzn2iqJLM0YhELycMWBCLCH4Cts7/ZLaANoScG
NnWMRJ8vZUgjaSCohQVENF/DcLwhYnpI8/b7rxWIeLEZYaDzmKFzM3qZ5k0aETUQ6F5NINKS5W6S
DStJytKnP7XCLQaKILOSFrACjRCr/1M1L/rqDDLbde4aMhBsdPZB8MDkx0/iWKR9gvG2IIV8N16w
GKBIcSlouoALSV/7PEu95TNz3MalcdrNsxypQTnv1OFQa/FxHh/M/HaeDnn9jAO27cgaldniPp6s
kdvHeh6LWqtiNaDpTh3v5/ozUdfkaxZsIPhAtxJjPEzskcufJTXL9KyjchCWkU3g2+qLUX5cv8Mv
TxCE49gbC9puoO7jsUpTEYfDRGLG/DbsjHC8kyDLd93EZZrwxZjEkLSYEsdA77lji0krZ7UxNMcp
q4JBHo8WTZ5SLb0N4+QlrsPvN6jhfBh0QVMXk3nYwHN7Za6bAzqRzVHrMITaogxli5FieBXgRf71
pV16OvjYZHDMg4BEVC4G0YU8o6YSds3RzCArrkXGJlZqLEwjn2UkPl03xrL782PF2DlYrxp1d3Qn
uezf1Ooph2ZqfawgGlE2v0ywK4tRdSvEvZsntYMSp4v65LcDBttCVQdVGWxiguh8N+swFeuhqZsj
XlDJyzyKxkOUhe+FOEorcXZhSgmmcCP9IxcNFYlzU5IVtrkIzXQA9tqd8AkxZSjlWfeMdxt07yvW
lj7dqTHOS5QWimolM2ZMaYCn4QGC6U5Ym9Qeku/PTIInAtUM4OWAzL/owwH9rCptKeNZqxZuRH6C
xdlR5DXWroUcCWb+QcRDogJT3+f7N0idAbhjXQOOCw1FareyyxgxehsNmXsRQ6GyzYiEx+/fKed2
2VafPHxTmaZyWsNuiSq1IrzjUoBuyvN171+oCJ1bYWHmxAqRQikqE1iZjwOEb6WtZdjtTZfaGlRF
RZTVKiA++sFe6zt/dS/5c3e6rVwqU5t10ogzDLPUU/NzP4KyAwUsD9zXm267hnNeiMhnX5E75nqF
XkUXVvWR4ZSirran5nFlKy9zzrOt5AeH2IzWoKOTwei+Zbd9GjY1mOxmwzZvW0/2Zbe5b57TZ+n3
Ovn8hWmMv0JZScWoLV5XF2c8kwCpFJW0PIZVsk31ftfoIBk3Wy9Ua6fs0d2q17hpL65RjB0iquAJ
hAgNMAnnOLNKY0kuMQYvRoci+tFopV11KxOWlyhOzgjnJLnU0K4joL6B/G0JEiyPvLRAUraF3T/W
DnGkh5lBOcEgbuxSOwwPkoOdPww3q21xlhWcuSv3Szj/KXQFvL+MhId68R0NRpBjza/ZZnRGD6Qt
4s23KVvO7Cl8thcBY90ZGezlWmNb8r2SfB/pzEwwYhMA/zE7xSdCc03DAYz4oMK6TUG4ozrQyviN
xlq2CW/7xpb98EYV7fpzTbnwEib/ZRgPGMZKg7Ibd0mAmUMY0akAwZlbv6S/FFe6ibb1x+wWPgCy
UPesdACtpy0B1s1lZE4rB3XRdQERQbmPURjyOJHEGPMWdDWg+wH1P3SVu6D7ARGW1DcgJthLB+2L
kX6tCH4Z8diyT8xyd74ShYqUlFYBCKjoyI7uWJ/hneWMjmkPTy3srzx9LjJE2EPqyUbiWGWTRxHK
hMRJbk7FcTZCDF0VePwQ5bEbJskLlXCTZvlqPYHl5/wpYQbZW0hkIJzz26Rs0W4LZ3xZ61HCEGoK
urP+pvKql/KX8jtZp41aiHtgcgO4FWmFoV+MyBCwrYCPGGJHjCoj2TaFPX+GrRs+SQEmKFHDIG66
n167VwtKVpZ73Y8urhTs76lx7nuWRTlLpO2LY4HLK0GYT9dSgEULjIKLkbwwaPf5duqJOqOlV4O3
SdVviz5zLYTA64tY8kqAEPH3MT8O2UE+r9cyQxtmSyGgpOpeWGKjQ4OW3s4eg3T/F4Kp7HBzLoIH
EdDwaKaJ+Gjc4admnOqDKZGjuJcd6uRHJstibEA1tFmjwrtIRk3gDVCSAWkayE2gXHW+fUY1Cgm4
esmxMYWgqjbRLwXTK6MRrhy0y5kpGIK8Ea5/uD00dNjlcZJEJZlSC6AzIcfoQ90DsTT7IKY6TE4G
apPRzhxwcDemU++kDxUyamt930uWeM4854jSPIInuID5LttnL9WOeOFOfSom2zzmuo25qM16xrFq
lAXZkzUXVUISJgQLaoM0tMUP83fuh27lYcph9BQPQxzpfo0aZ+E8nO0zF14iOW0Hge0zjV775rac
wpVn2ZLHQA4RRWrUWHRMe50vSm3AttwOen6cW7oBj6JdKI0taP1jXz9cP3cLdxATXvyPJc5lcAUp
c6PC0kCnF4mia6e1TqmteeaaGc41ooxmHQiPc7CKZPleFDzZgdTNQd+Vlg0EsPZHpG5xX6xqMS99
qdPlcd4h9dYIBiMDyxtQpwQlVimuTJVevsvg9acmOGcwUo1Ckhc7iOfR+KbvJbd9pIcWwx0b4ZDN
voKnS+itla8vee6+zFrItlGIQ3WH3bonfj8XiSHngpZ/8dzpvxlluwpSXOVDvlljgl3exH9Ncdmv
pFCABXOssKS/tPAuSt+v++BSIoYt/NcAd7+I+hhjag4Gsj/6ZvLkj2FTPKaPaIDWpdNAq3tyo5/y
jfBO3O6/ESRaDCInP4AvYikqSVJthpvI9xL15sYliJjZBiLog5vRLeMP/QsZpPMvyF8LEUpn2axg
1ajWu0rS3Q5a85QN2ef13b18WnN2uGDSFnpvxtqXpyi+Ubmq7sw2S3AxbeY6Qm3r2/aZmPZalFw+
8//5ql+E6yceimyiUs0am6qIQNopZPwzDenNbK2V1i8rS2yBGFVBPRAqlxJPekdbcchDCwtsfbGx
/xF0E0b7S5DbH2603fUNXTwOJ+a4Aw+hyKHDfZ4fLTQnnNiqTRuKubHzv1nhzjedYoyPNfAO8FzZ
6VxivnRNCHltIdy5xtBmjylrmIiJ4YpVbyNPsq+v4vIiYzKnXxmWwtTSuVUYlW4kYqpkxxbN1cro
0p/50PqzTLIAAyRrNbJLjwMJAiCIugUeBwt90fOYCCysWZtqmx21onnO8/AZXEgfVCIv1xf1VWo7
zx3P7PDkQ1VUC10edRke4YpfU3veaVvpNcQz40f3bPkSNKn+OV/Whvx67gMCti5Tcmp1uxaaF3yf
/RQLzs9QNBcyF1EltxGQM9hgt3cZm0/pWA+qCyUsf7pZIym6dBhYgUoJqJ3Qzb5gKgFcWzcTTUyP
gtA+NqS9a3XqXt/bpU+IATdACUEEqKMZfP4JwzCZNH1sUzxmqCNXD6gn2236+38zwp3gXjamzMq6
9NhklRPHvd0qk58oaxD3pbUwBmw8nMD9edHzG3Ojnq1CSkAK9DnF91mDTHx1mmch/0APFlkihulA
tX0xNiTPpoiZZEEIGnf8KRwzascg2zYhdtfkdvxQQ0h7nRz2EhsBwqUTq7z+SGskBAAXWKXe6Bbv
5CHaMk7D+/RoPdhQ9+ps+d3cdT4ThCRgjIuhSWAodlbYg4Dn3Bq54kKF7vz3cG8s0qWtroUhVB82
4QTKZrL51AnQKsZNuDOcctcAwmRtFK9zFSf3ksfmoJqYMFyb0Vn7GnzmrhRlnkrsazD64cq3wI/k
Rs+vyU7YtJs4s6EsuFoTvKw+nK+dy+GhLV8WUQebIJvZwqL0GYEqNN4KDz9HpE6KN4Od9C1zwcwR
A4iwEuIv9Qs4V2BR4+SerzHgCeb6ryV31M8pmDT1383juGUlNBAjSpNNd90vWtna72azSh3IgjoX
jM88kYsYLbXkSLe+vrziZxh1/lE/I3PsnqFh5Cj74Tbemtt8T47CTuq9tc1fyF3PN5+LJaFalKBT
w+onR98QHU+AHxb8D4ThhTP1W80z8fKt7jGPKG6BE/4vWKjZ573YAHBbgNwC1EYXOg1mX4F4t8UG
hIcJLF2JRw7QqzlMbmqLN9129ZnP8sVr9rgVaw3tUeWAPRD8RdvcJ5vqpoAsBdBgkNANptVq3sK1
AzgdNCjA1Qz2GZ4QTIs7gB4n9oUH+kLDH/qouRjYcWkPGmDzPk0+FfFNxYwpQ2PIkLvUfK3Lnq7f
GZc/AsLpqGNiVAhjPPgp516eD7qe0aEVArmYM0BedEibhWsJzKIRhTG7YcDvcuIF/GBhIoeVEChF
DtINVIhIBdDGX6zkxAiXkylD2Uldi5Vo9Tv4RewwX+NbWVwGwIK48pak2XSaNBYRsAwkyHuSdh7F
aq4vgjnZuRNC0QL5AbiiwEh1IXyNsb6+6iMRlANS+isrhBtMPe+UBCg8s/p53dTlNc5MoTkhYTcw
ScEFGIg1KVU1DODEgexO/1JUG1VZaTAtrQYVQoYVYeNOfIlcJ2UXihoYPLRptNPwpxlNGKrJ7NFc
y/nZx+X37dQSd3i7qGhNnYBVgESCM8ajkwyWjeEABzMA3dqyFvwAhSUFwyfQVET1n3tgZDIlMWTX
wSEz1I9xNL0Dkr+WZC0tSIV0HusuwBIPJWioMAqAacGGIdf3iWbG+zKb+wd0HVpwTdaNO0vRuAK9
XVqYhZjExqfRcuQn0wQMZIDUBVwQAIBFvm6VKeR4wrWkZqGeCwo5iNiBQg5uAVah85hDwYlb9SLw
/owT2/yYt9VWmkHCPTqSozmocLLaUuoAZkUxU78a6Je8EpVkjIUwsjSVj7u0iNosHwCYljesoNzu
mDbguM1QOFDB7boZdvJWcNfKBgudAKz6xCzb/JN8IhQrMgzSzFY94klTO5HmCkAtocG6gfaidbeW
tC250KlB7oDrxtgMbStineNHpLD7Q4fKYwd8uABQav/98IuzYGhfRLkQj+TmYMhcZ5WlggRcz0Z5
J5sj2VYqnb3rQWvBQ3FRgoEKbXhQo/JNVQFCIhR4BUxv58KjoabHXEner5tYiItnJrjvFJUNxIqk
3AhyRXcwCwDs4m07bq4bWSjNoa+vIr2BOJZoXFz+pkL0uelhRd2IXiO4RQ0KXofldqOnORZYI0F1
BFTlmt0Fp0DUwmP3iy4Xkf/cC1u9BACyiRi8BSIwb+bspJXNWgvibt5r+y60lY8SaovDzbdnl6Ba
boDeCxyFUB2zeLbFoh3SokxDPZCFzlXTn2b8Aztth/2vla29fDfAEFg/wR7AuHP5tl6fgK0swZA9
trbdTc/khySAZJXY2oP82HqSI3njQSsfKvnGlLxE25Sv13/ApY8yPmC0Z9E2BeWDyRLbk4OeprWa
yYIMfD2GKiTpQ6hWZrwvvyHUrsAgy/iO0UbhZ+qA96Jt2wPJPojaW9zpTlslnp5CuMQqP7SiXCkM
LkQulGG+Bv0ZyzZ0484XNE9iXLexYgRSatzrmAYjoWXPULyuDN3BRK2t6SBNpC8FBtKSQQOM/SZU
1vCuC7uKKg0GxZB/gUyQ1xvRpQHg+QrwHihH7uS8xytE+nbyxcpN/5rgPlyWxFJHaqyzlI4y1DdS
NbcnAc+8qlih0lwoXp+b4oKMPhJdRb6K1RxmX98rbnWM7vES2FG3u5Vv1W11CIO1m+/yYMAoIjMm
Q3DxXZBkEyFJi6EhRiCLfRMYSV/cDPFYIvbQwQ4ro9iM6QSmK52sMe5cXrlf/Cdo+YGXAS8e7ipq
M1VIzCk2gEqQk98FqpkfM0x5gNG3TlFX4EG+fgYX4issgqhEQckNGAW+ZlrpjTSHQ2ME4j7Z0vhR
oU5/U7s9gmtGN/l9GjlV6azOvrDn0nkeemaWL6GaRKhJMcNsust0m9Hi6+7gVx/Wnsl1rhYJ2Mm7
Zo47mXVZAi2RwBzIEz+b4lfZiU5WNHetoLtS2tgF6G2sYU/C3G0nY8WJF9wJAtW4ilmfDoGIM14W
IopCNT5qXJSQGsBk0/A+NcSpiyqyaTm7uZF++/qH95yYZNt/EloZltCazcQIpkx1VQ3sHNnbdce5
vP2ZBWAI4Tx4hPFzd2afplQscXlUceTEyVGKjomcr+RKyzv3rxH27yfLEEAgoUUhAFR989bIqhMO
Tx15D9XYpuMd6b4tKc6ULk/WxPUPJPB3mQJla+rxdogH29Bf41R1r+/cwq3Exq3RosAspKLzj71y
1JReKXRYUbrZ6TPlt9VgYkiiHaRpy/yZhHRFLXrxW4G7DtQxUNO8SAZ1EJiHHbQaUED5Ad6WnT70
vkXrFZ9biF1Yl/Gl7wYCSH6crilSEkcg3gxq69Wg94Kp7fWmcGi91hpb9ArGIc7oJgFj5T5Tn1qY
7oIwYtAYGXpWg53pwnuEKQmhvsPFPkbK5198sX8N8sFKzQqSxCA+DvLqfYwNl0hSA6IW9bas5g1G
3zbXzS3c4GCs+8/6DD5ekDkWLBGpp6wNXlhrD1K4Bm247BuhRYYEBcNIClSu8Ij9P9K+rEdSHlj2
FyFhdl6B2nqht5npnnlBPZvZMZj915+gpXumynDK6u9K89bSZNmk0+nMyIjLk2UVvHad3nQ+Ju60
XR5gFNJXT/ah3CknGZnm+pJBIqKjVaPB2/FYF18jJSpqxaxX4C5COXiv7mJ/vk0OFFqK2h4PWWg7
ySL+ag8/LGL2GIyvtrNyxj7SmGOmMXJLxd1l5d00yopcKy9cLIDxdPF5qCyJrc2UjbNtKYod6s0b
WiGnBIFdib5zfXg1u1/IjiQ39ep4CfaEWDiNdHaKDrQac86OCrpjKK9AD1jfqzOXmFrFC5gC6Aia
Z3ipGniJXDpHbFlgMq4wiov3v0X2oEeynQNq/D2aik6t0P11f99yD6DVYAxzrIgfqxdPXUMAwWFO
yIL81Nzlj0sbc8GzmPEHdlIO/9vYTEz2IPgCcoyILw5GDZE1kQYxJFT792l+KgkwhskNGKMkF9jG
TuIJtygoa5oO31/+fnaBqYhQbsJhR8uLE4rSQZIYHte/Xt/AjdUs48wG8gsAqVcvRkoxU2AVgxWW
0YAssQYR1l9w63hdmh6vW1rCwkUeBYTFInKyqPpiTElsz06jZfeqwq2w6J4VUh6Grju1cRw4SXSb
EyvIS/rFiAvJO279sHKhHYPtAxsZ9DYxP3m5jb1WKQOvGgvdRnZS33MamLf6sT0u8wxVd9TkffWN
+HFhcfn72YeLS0XlpoOFgvzr7yJ/uY9OVqADuzndgfVuiVgSV1k/dbBIG3orkMRAwFq9VqmRRZme
aWaYfCNvzk125F/T0tMeo330kD1Ody36uKnhyZr6Gy56blbs5ObJMCV8GYBVsq91XXgFKNEsmu+u
O84HHk3wHBvQmI96A+aXVsWGpgMPmlObofHE7rp3NCr3fISajAvWHBT3psA6gi4LIj3yu2CVcGFj
Mf2H+w58FxBlEMJZM1R6UuYZRr3THk2VWzUFJVX3Mxr5sZuopJS/5TjnxpYfc+Y4CcrhraumZtiA
15blf+ehkDnKkryvtvJsPeJNYFppTerCDM0SatoKBlAcDr0W+liAdH7I6kOE9zh6Ij4xoIWUJV5P
ZM667rcLeyrkD1WhtBXVsUz9QfUNn2Q+GNhUsOqyoPLTh+jRwBOyCUOTgnDf617yHw702+6Zn9/L
XuvbO24iGURoMlZVF6vPe7RoYjOM2K0NuSAgp4LrzvsBVVvv+D8Tyxc5+6gDWEZ40yZm6Nw7h4VS
q6o9wnbJYamG82DBB2Zo7YKG4zY/RP5wO37PUZi//iu21wm6COTQgFKJKZumqBSAreVH6E+6/QRJ
G8m1vzaAcW5M9JtA4WvLNOrlKmveN5yXLgkHS/Vs9tokb59dAa55TEkimiC1QIPz0kA3R1OsNioJ
J5Z4BvnTVs/XDaxj2aWBZYVn3wnVzjxr05mESvk9Giqvi+75LB1YWn7mpTdcWll+xZkVrqLhzhVY
4TeTr7/Z+9zx2gJ4Q2A8npKA/gd5RBdMsqoNgR+MKiGPFixCUKyMc+A8wubNfYi/l/vxqH4fn7SH
7EsKdgxQoGav13dyjeqASUA0AfXSURxe9Z7KagDJg1upQBXUID0z3mkelAB19B49ZadxF3nsiVT+
hNB9lA1MbLxOMNMH9UBVX1QLV3Jqc8wqkxSxGrovEB7b0Rtw5/nZl2UURI4R33Aa6E+QRTEcLdhV
K7mMOM8Ss5jD0ck8o37n+q9Krku+DtofGSBBzrQ8hUS0b08trYWE9xSmiMknsBxieLA4mD9mP/Iy
CiYwWVdrI2nSjIVSZSlgmvYqV8sUqyrQ1BvCfh/dUNPLtV0U5HBT3VcMrx3BVkckvCBrNAxIXBA6
wHaDuaul3CAcDbsFX5VSQDW08eZ8z/8u82XmK0bawvII0tiAPUdveDwDiOOBNjgwZDFs3TNF9gQq
ArxskUKth+rAIaQzs4t6sBVHPwiwmPVBUzzz5/QnClwfwuWP1IdEQB+CF+peNt27TsSR7IPtEd1E
YAYAFLlcPtUiJ9FKqAw6kXWk8/xa92bqxSx6bqn19foJ3bK1SJlZQPwg7Re7sxY4VA016joI6Fin
ZsyZn6os7Azze26QXJL3b5wRcKRAnNlErriGW5BuLJsxmWCsc0H83EOESKek/maVXFaEW7KXy+iK
gAMb5gfoAv50uYdD6ZZmnSttWBazS/c6z6KTokzmeKBKoqmnFBSz5pcWcMjskWvpLFW5Wr9xdIxQ
IWWEuBZGQ8U3GxImlw4GM5H61++GHxOv+mo/q48Eycs3aLgh4JETGTxMo1NMh8oQZRvB79K+kK4m
VarOpQb7C7SSHst9UkP8cEKpBAPpr58e8MVZOV+tcGL7puSaC1rckGa2n8R3FIS91x11nVZcWhDS
1ZwoSt+OsNC7kecsCiBMSi6xHCzBaS5WIaSjaVxRlkSLjX1zYvs06L0OLIvtwT5dX8x67sZdNG4+
DjeeE6u5G61qQarrMCNMzHbvNF+B2Dk0CiS0s9FveBLM5UuuFntXiXxDVhhcH3lc/+YyKIPyDEY+
hcLgxBpr5hASC20wvQPx59XarwTF8KmSKdNsHMILS8ttdpbiuHk9qmY3a+HM6kCNx6Dqm/tsfBlj
rLCKD6NMPmhxM+ED4p5Cv80FVHoDr6DFSQwKbgO4JLDpxVPA8jcIrniFae0iaQq3tZForgGZihaf
gzre5fIcSjvLpJ0ezpnp9wbZ8fSuSPUgYa7E+WWWhGimtfFkpJzDEn+xaRzooEX/DrGencQt1wEa
kepsRcvfzz4YYxWA5tBExwGgYQYh5CPHANNEg+TU7vgpv0le7EAmFr5p1ATKBJU7zAWbQuwYI83m
A17XoRszPzFx6gqUJJPKv764TTN4jkBUDZZWqSgxS6Vy51IPp/pXrNae6aS+3pWSL7VRhcQWnpkR
fH6aWK8MDFsIoWAgjyy/Gv0oaJEwAUp7BHr7SVZ62XSOM4uCG/ZupbdDjv3rmszTy3fWD34FrnI1
+nJ9BzdC8MXSBC8kUafzjsEQZ7M/Gm/K8PxfDIBQFLFpoeIQ9q5Pp64v9EIP0/w9d9CrkwDutnfq
3/8v7FTXJxbLVPz/cfSQ2NX3VANBfQ8aejZLmrXbzvbPkrBVTRy1alcuK7FOrVJ5bfzSFu/Xd2sr
2IEV9X93Szis81ildlrDBkkjZ+da6eR32lzuEtXtHlqAAX8C0lhJiqgbPgBVRxtjO2BdhhaYcEXS
Ou31ManxagVK3UEZOjZfry9rY+vAgY80cZGis1dA2TQpDSe3CoLRLjTxja8G030Q+v+Hc3phZvGV
s1AXTamlOEqOheygBIFK8Hh0TvTAgwUUWUHW5eRKZnw3tg5pvQWutmWCH4/wS4uUQ5G4M1MSpsY3
i8aek8uA3xv+Dfwq4F728rzHGM+lBSXVxh6zcm1o9ijn8Ta7UyzwLPSVnv4s0kLGPbdpDtgWgBCx
HMwQX5ojrExrjdddaOGNokfmb70H8QJ8AzIFMhLUrbiKxg54gYDWVlVAIARjStbgVxgtvpf+5lae
5av4p3hWgAGl5RkINTN78GV59Jq4HZktChh4SaDNg8KvkHcqPKbDYJmoOLvKF6axXQZMZ1Mne7uZ
kc/QrywaA97qe8t+zCL3mGWPbpHfO/Q3RgdBr9X4dGzDXoFEAWGBFn0Zp86n9IeD56NBVb/utT2F
iMb1Q7ThawvU1lpIfkHgL6IDoE2sQUMIscGu2LGk7FQq4/G6iY2vj6YvJsUWnCFoQoUPglFZUHpN
kRbm0X3fvhTRb6e7yfVBclA3wsEykILRxGVgYkVYxgxjRmc20UOtnbwyfwJ1ox81MjDAppWP1iFY
+gC6E3IQOy/60lFsLUwL8wBu98AYiaf1spboRj0MujvLAAooalG7FEE8Ta5VDTAT2gcqeQibU37n
HGK/O9Cb8ta8z9+VQ3pkT+V9/PX619pyCFQ0ANBE1Re1DWGBSjzabaM2WlhHb2r2tXckwW1rA4EA
xVAnhgfBtCp4AzhXeq1MmBZmneu7HPM87ZM1lRIrW6twP4pC2sLxLIZQ/Ic15RBYQWX2Ph9Sr4RY
9fV92vBq+BkYM1B7QuVHtKDwwXIq9A9DbjLfyRuvJgSVtSHouczUxpZh1hKkB1D4wjUn+sLynEaf
ztJCvf4yR99j5SUpnq6vZqPBgoNjo4wFJAiAnCLIxe7qqVV00IO2ARostW/81W5Abb/TdvWh8Psp
mP079U4/DAFYTzzuePVLEgSyILpRRLz4GSL0RStUEx8OP4PvmlNkeexl9Ao/O8VH/jD8RiwNrq97
65xh3cvzFtPMALEK7j6D5zClA9zRABPElHmW5UH967Y6WIH10IEz7/sYVi/TrY3C90HKjbVR+7mw
LtwZM2kjqJVguUujB3Pce+W5/QJWR8zTYpRy352KgN1T37kt/0N7Z9lpgATRGgFyb1Xjb2yrdlWY
XtSKUiPFN5ZlGf/H5v6zsZyhs9SpjxrFLgxsbrXTDuOeobetvf+/5bXfUoDcn9Gw27knaUl/+W7C
A/9iecJ3dVMEbx1ksYifMWZy0Ki8sZ4mIIEW4FEe+SZmYzVf3ZdA60ipKDaqwpebK3zXCIM0bVxj
cwcfDQUfHW7nrro3n/kv+4mgGIzRffTvxkd+S+iN1KeXEHpt7WLqnWsDsMawbhzct+JId5g49wD9
ezeO0vrURqA93+cPPuWzTwzKbEXRLFwX9H3a6UGLaevdfLC89Dm+zfbJA4aAJYF3K8G7MCncILGr
d3E+Ynn9vggNkGmh/3sCI+/OPeQ7+pI9SNHDWwEYSRImF5aiwCrWdyOpBgucq9hQenR/ovVcfE1A
1zIEauAcq5f4R3dUPn+DASn0z+ay8ecbW9q1qU+wmRdQqxkrzy1lpe8NCMiCP/1nY1n3mQ28O4eq
KWFDO+Qn5dd4p4Lc9TjeQl1uZ/wi5W6pQ9AX6bDL1t15bleIC6SKZ12F/tzHfkZoDsVe/Sc7gEXr
lD/b3+oX7TW/J4+fFjRCBgq4Le5s9LMhZCm8q3LTyQrWj0gK9PpkK/Mro+7v6/fJxnFYBlw+JEXB
gy0W87XB4NFEYAKDRHvNiv2G0eC6iSV2CKd70anEww3S60uGePnRXKUcrN7stdCazNu8tFEC/l1X
g6cbkLWzck+dZAouW4sCPG8pQsMkqDMvLZZg1SHliM81jvqfGPPCHiuopJW3ccQWSlUNbgGGTDyj
Lm2k0wi5uDkiIQOfAh5QagaaU/Pl+tZtLuTMiLAQ16jqGaqJJAS8IiBZFhjJ/rqFDc++WIYQehOa
Mgj5wcIAjYKcPOudvqPpz7wsJV6wtV/WAnuGAyzPHmEpJDLUsVVgSMVA8hybtQ9ylK+dW8jqHzJD
wop0iP9leglDpjuBTuLXkJTeZMho1recGm3cZRQNM3fohQmff04ipYP+d2jP5aGofpLpedTpSTN+
1HXpG42kvrflCBjQgjOjKA9osrB74wQdgXEGpIK6xrvZmK9lrMreo2tuDoSbcyPCzmlx2qN6NZCw
zP351xhEN/yHo3jjk/JDiX1ImKr7aq+cFNnE51YSfW5YvJNzaqGfCOnsD6ms6hkl7IVkOjkNwfBb
BQuJ8flq7IU9ISLlhtZAtHeCLxY3Wl165iTDIm06oYM+N973qCCJaAaumCQleCSHFfvDq9wb28Sv
MD14/fBuWQEzp4mZGQybrfRzUjcmGck0VPoY2Q1gHq4nMxi7z05HLHUQSIIvJKDAposPxwhnmtsJ
QXWPfxntHxb6umn//T+sBOUv3O3ol6xejFU3mH2q9IimuepVDQQfssrLGhkrwqaLA3eBawjFI9R6
hS9vJW5l5TWHJrz2p+c7/o38Yo9lkD6wW3e+r/Gy0MBFpUgZcDfCBXIxPIlRG4Gskli/bHLVHVQL
ACUyvCrRF1VRHww33jsuprusB23sJGF9wzMu7Anr7BIFytc9I2HNHuMm35tA1XRExi2waQUgEmAR
QCa2CoKVyaMSgirwv/wVKfx+7DAUbsqmKTdin6viIkdTF0jxVWXJNuqU8YiibN488ZH7AzE+f47A
DAZgCiDNgFGLyMGB4L5obEcNG+MugbCWnt9WWi4p920lr7ACJwBuAqQBYsZARtZ2JcDjYXqnPEQ3
5UN7NH63Xnsz7Ze0NQny++LzaodgSYG7LRUlZymUCPcUpJT7ohxMNSztXzmqfpiz82rj8xECRxft
1SW7MzH6enkZonk2OJ0CIyCWuHGjxie9ft8nsibuliMAhoayh4njuxqDqMuUzyo0OCCceq/rP2gl
UxjcCA/IT9BnR1q3jJiK4SFpedKzRFdRVHIO6jf3ltwaj0657/bVSb3DKK1x0B9lRZX1si6Nape7
N7FiNBogs8PMuC3V744lE0FbH9PFAIIqxizANyN2tiIyQaIuV9XQSjWvHgtf5z8n6/NdaFiBeiea
84vagJgRaSpNMC0K956nFBrP3Hb9umYYLnKUZPfZ22Ix5SLxRuyBXIQQ3WrStvoIzu1Qy0Zvzp5a
SKdbsrtic9cA9cXbC1QUKzgx0QoaZxV8ITfu7Pp1ZLdR+uX6OjZA/1jIMii+IGWwEuERkZV6rnVs
QkgAMxnXb7Ob8dY59SAQ0f36e/1Ivhaxl391f7PguuXtxf0zLOSTejsBdGfBsDMr3lw+peOPuJJd
D+u3BVYHZu+FmAL9JZEiIkrmvEUVAp+JP/P+RzI3XmPcFJakI711fpA24GIF+IGsOkKNBTE3Dv8O
HVbuI3cMzFmWzm2tBOM1i6AbAsOKdVFJLLhcZc2hObzVftKhmkxeQfD36XsIhA8AWdiYAoFgoQjt
61g56bljTmE+xbvM1H11hrVW+XRycGlmcY6zKorWJm0KpfUpJHHpNT0Dfep07LhMeWTjwsNAEtp0
SwcAD6UPIN+ZHTcnSdeUeo+0fgwWEnmW+U4G6kHbXyiLzT/5kxEFw39gYHMvDQuXXgtSC5dmMFze
OZNn76uDvZveelDls5tkL+0BbDighsY3RF0AQQceWzhMZpE2ymiZAxSwJz99bAGwyz8gdnUwBBZq
mQcZB9DyErssqaBheGZReKk5DBNfWWkMeKmVZuqPBfgCIIYLhq6jWfH5mXdtbnoGBKVA7z63I0gV
VdZlkjC8XjdeBZgyxmQ00iY0ly79aOoyM3NozUOMgYLPMk6frLJ5vR6o1idvsYGpFbB1oBYmsnXQ
pBqrokh5WEzkaBcpUvOku4804w70oTKYpMyY4DdjUlYlt3Ie0ib1cvPUZtTLqqeCfL2+qHX0xaKW
ZwAg/EsfW7i/TLfk1GgWO1pSJ74BtqNvbd/zwksqAr7c69Y2VoV5VYiII6NBU1sVVuWkTq06GIgK
p1Ftdto81U9GNhcvamn8MGszu79ubv3UQdMPTwKk62jX4Hq79IrEsMopyrohTPhPE8hEB4qEjXqs
a4xguRDIkqk6rDcTRA6YZse7ETI15EOH+yzKaGZbsKqoAGh36ci8GCm2F1WJCy50Y8pfri9uyxgI
hSHxAaQGeNuEg1c7Q9yrbtaHcwruoTb9lrjGPU8tSbln/clwrjCWgIYzfH6VF1j5aDYgy+lDNRnu
IV+LYogKPSzQQBE/qkYptG9zWWf2hAgWGXND3IL2YXdD35WHRZscT4XA3UWxF73kz82zepQBq7fX
CG4j6AeCgUsEckSk6Iopd7qQWC3Yz9muSfTA0H5rii0jcVkHKmynC9JkjFZhlWJqqnaFibKG1ocu
qzwNQ6MA6n/eLzC8jxr34hQrQR3E1mkAlANXnWkNgAm0tv5ba1lbBhNvm9G/bm1rPUCV6lASc2xk
WMvWnrm8ycd+zt2mD62SnWx1OlSKzCU2PAJvegtQboDisB7B0SkjM+1i4Ht0knfBqGhzgFeE6zVV
LatVbAD6Fz000CyACB3xSYwYWToQCyJXHP2xPmhPKDXGnoKOjn6DxuOTIflUG2kJzC0zP+Aug/Kn
+HpIIN44okDH0cPuA0i0jif2okCwPjAeyncg8PfWK/tKA9nsy0aV89Ku8M6LHJNlrLRwXT6wk7Ej
r+h7jE/kBsIvPqqERyq5Oje62ZcGhcA/jHwu3BwG59b14rELdf6tbkDmk/T7DteMUhteOtX+bEC4
0EhfUDr3lMn2qBPdQH31HsrWQe4oN0Bhyr7BcsNdJjCXP01IHRReW2D9sfHJ+VOrNUfmKH7RvCea
4xu6snPd6hZPcc/gaeBY7On68fk/PAAT/ksYx0NSeHbVqtuk7azxsHzTYr/tvQFN/vTF3U3NzvKA
MDT21hHTLIZXSQL7xosPC1/Qdji5OFti1DOhcaxgup2H3Mpes0Lfg37/oW3Mo+sebCsJmpbeFfa8
p8o3w838qdWDns43XYlLDUykfPpj193u+n6sz/rlbxLCSW/wfowIDkRnxSgVErUIeDV1nhVLKyzr
yHVpStj5kbptg3EDHjbu13j67bKf15ey/WmX2Sgg7iF3KNa7XK7grQ3mj5DkfmR/vDrozuiPveqx
14W2q3yeIQbYBdTxpDiG9ZW2rO6fccGraUxii9ERG9l4EcAb5C6HZp79jCb1oe698hkUBUHu1xKn
+sgXV6fpzO7ygc/ug3pQpx56cUsAncEUqAf6S3NXHHXVi3Rvph5ogHrodaa37CYOp6D9UAyTsbFu
f9p/ixe8yMk7CLwRLH4gR4f8jhNZOWHxjWurFHzHsppI4dXAw3auAh10elbxzKJ2X/U3lvZ+3Y82
jgRerJiSRMsD95/YFk9TzO3ZDG6U63/69HtZZ14Cfsv/PyPCjuk1UYxCg5EII8LN17F9/g95CUCR
Z+sQ9qyqKNhGIpw3V23QU0n8HAp7JZUVLjYc/8KMkD/O4MgBlTDMmDXzcOnsxhx0+rnpq92n2+5Y
EMCemO5CAr5qefGis2dKDSxofjTYOwOevVWer3+XrZv6woiwHFpSo2MERtKm/UtAH+wOmh8DXNdk
plfUP+YaFPbuiHOFCQtN3euafaNhFuL6z9j0wbOlCilYUeeNky2xkvdIkMEQ3kL0icmKwxvHFvcN
4FWAuaPoJDLWGJ3WFGMKK7mZ76rYfdOSWHZyt9zDWIT9XBBNEGSul/Gpca2Gg9iAh1OZ255ZqF+S
YlA9nc83cZpLouHWtp0/rjXBGEHGg1YbgmEcvSSG87vtq1sUMGQjgJtecm5ISK8yBfkctTMEPF8h
gV1BVwSzsM73Ng9YuYsLrznkf4z/9L2AgcTYOgC2K1LaWgXRfm9jeW7puD+G0W4oCL3rkRw+732Y
tMDwHwHD9kp8laXU6YcEdgjwLXX7w+nsoAJ7yHUrW953bkW4MbPY6Gq3xx5ahBvBbOv9IaK5vb9u
ZePmAKYamd5SkwCJgVBvqRhmcpq+5GEGvbRoznb6ZHlEaZ8x0eHqn28cgE33zJrggKmhZ3qrwJoa
vfL4r0u+OFD5uL6i5ewLdyFsAP6Mjiiao2IGSwtCeWtR+F6D+hED0CX/VeonLe6CGvjQOPqmyWrg
W+fq3KQQFG0zynrLQiUuKmMPKSkves+VPc42jSz0KoCLAQagCvcVxxBlY1VOE1oVvTPoSL2mgFjJ
VFSWxL+Xn7vawTNLwnKYUug9V9wmTHX1e8bmL/D2R91ij9DifVNH5UVti0ny1TZXh/zThSyDs8Zu
2xWJ5tqMmlBRvjIHMF7rXe2/XfeMTRuoqqCFgNURR4y1KUiAQGrYhEZBir2Z6cS3S6LuwdDTSg7v
pil031D7RRli1YZr7KoEIBMfqza0+7GKXkDKHUyN8x9yMSBpsGOA+kPATvSJ2kWMsK0mHOvip51U
GAYEs9qM9onk82yGiTNDgktAJ6yz0gaGkpE/5VlBvNTsvuuk/WmW5DEfZxm+c2sDIXsLyhqwXkHB
QLjhmZYtahdGE0YV9WK98fX6Nh+kA2abZlxAXkyUY3HXC+FvGGOmA+XZhPnbuKfH9E2JghSjCVDR
Hr/h6T/s4l3FpQNmW2Zh0ALsALg1tAEvL2Jkt3UxVh3Oclo1O1qaj9kw/O7yuQ6uu/zWJYJBdTz3
IKFBMGF7aahQeKLwDuubM6sCRL+ri3mvKNSgkk7jloMgWQIKCpBP2BK+l1vMRlpDahYsIonrTRb7
q+T2fT0OX4a0++H0s+Qsb8Uo9OyBGQH238R1f7mwWZknvZuwMD2nqTeVCIfE4icy57qn5NNJq5zY
s2ZNQtG29eHADIqCKdhMgD5d/n72nDTGopnJMDehRovBI3bx3LcQjmoqSwbU3bQEZApkwTWEdvFi
brRu1pnSY4HNkN6kRhvtItctjzZAm6frTrK5lyaqpbgtHQckFZeLGi2MigJngcPd5H4xd/7k3Jqd
5pej4pVTi5eyBBSz6SxnBoX00EmGFtwXVRO6U/GtaZLsvi2KuykDu75V5X0A/Z/n60vcSrNRVYKf
gAANUvKCe5aZmtmsxoHjs/lQO/yXotpHN+K217fOz+u2Nr8c+tRozC29VkNYHXMz5POENSGllenZ
iZuqfg+NNXBC15HJJTfN5l4CIQEKO1TYobB++fHyioyIySUuznTSvGS07qKUPjt0fpwN84lFyvfr
q9uyt8zb4E0EPk8chEt7WjpB86WhTdjj+uwxRjZNnpFMu7Z/4FLi2i3PPDcmbKWlj73K3KQJs5EG
YGGHzLra/2yj/u/YNG9pN36jdSQ5DdsLRLEKNX6EZxGxpRLqZllr12FbRWTnuDxA82z0phiT6a3e
fYlMRVLy3QrSEK0Bqz0adQ4aF8KWtlZpD4NZh7y2vxY6PUzl9Pk+D+5QALJRbgBgcEWLRgpFo+kM
Gw0DgV4yA1YXp5Ln5fY6/tlY/n4WHPEWL/qiN+ow61OyB2qW7Ulhc8lNs2kFzUzAtfAqB9/ppZW4
z6s0A/IR0wVZkKUjcvzjdRffOsDumQUhyPOpAMnLoC3fI3bux6UXoDOrvmkR9CXOthGX0HUGhRw6
SsCCiPezabDSoYVbh5HD9J3eKY/QA7wBsYcZmFFretcXtrF1C0AeDLwm4vxKe4okfLLU2cEH0tLm
pzU15iMqUrJn+Naa8HnQSAJ1MWpRywE7cwMyjhk39A7bx6P7rifPlavtQO3yq1ZcWV150xZQiZjb
VSESLEajOJnyCD2aOrRTCCprVWzc9sscgKPRdt/YOZFdyxvRAbgd3McYtsQ+ioCWuE5pas1xHZoF
A5bFzbQvTpIlYC8tEiPI62lMvGFu6cv1L/eB8798k+EZAeSAA8EbcKmJVVe97TiIK5IC0k9g6EnI
vmTTjjnDPeegolUg16rP94y4O9zf++u213vsQHPKwX2N+wUlKiEIa6OrFKUz16HO3DIcFfuPAkLJ
o+pGx66otE+fCFgDoGzJe5CRiF0KrjXTnCVDHfaTYR+SpIQat5tAxoFxsDkWCdldX936TMAeaqZL
ZrC8o4QXAPj51Sl26jocJw7S8CfbkJRltwwgFwD+DsEKZSlh+1I8A0kfuQzqlg9FBRRGIqPkWMcr
6BSh3rVERLTxxSkEy2aWEaUmC3U188n8DF0WrxxU//pGbcxqXpoRAm8baRwwKp2hldKcnMqPAYLA
iOgP4lOfEs8N3DsZ/le2MiESK3qa5ryxWTjMTjArnV8ah9iSQca2rYDKZKGcABG6exmwTMr0ATKh
dWjV3ZccJG0e66O7tEl+Xd/BrYMEaXF8It2G8qsYO4Yk6nH/FzV4PKGwG8e7ZMp8jZZBm8rKyptL
OjMlLGmeSMHKpKpD0ljfNV15YgU5sLT99HMILvHPjC68wuKENLxq8+UuTt+Im/9FXeo+02Qs/5KN
04Uzmhdjkk2U1aExlsfCdlH1StCQ1/Xsvca8v8TRJXsnPodKEOrEfVviTpmj26ZUfoH56L7vNNnw
xkZMx+7hhsToAQRWVuTiRaeWMWMZ0GeT/gq0M3QYu+pXbLB9ObaPXWqeLB49zIV5184yKNpWVDq3
LVzSs2nUUZvBtl2Ot8Vs3VpMRr2/viovlyektUne0MnOYSKLHk2Teip7NsHK0H6UZPXg+tna/GgA
iy/8rS4KbkJw0nU6A/yFj6aDBPNo86re0YzkNz13Y8k09/a6MKuEaRjEO3EkpuAVzRwo0IXcLnzm
/tBUx7f44OW884zo84CmZRf/15p4xHgBGY1BR8JhKz/r5skZv13fuPUTC/8/Eifkaku1Urxv40bn
Y5fiCI8p6ItfFIbS3ng3ERfgil9V+v26tU23AwEKogaqd3gpXoZadeIpBGuxd0aSHJNJ3ZlF/nbd
xKYnLNqAKh78yCGE+7bCTF5duzNuQ6UzD9OUOgFKUd2JsNbdXTe16QlnpgSnK3qqqUU+MKgQ0niv
N1YdgEMc5Jo8clAhz9NR3edjKuPy3ECFoYKtmYDIgNIQXLPLFpxl2B1I0nOr4+xjNqL2ORjlAV3w
gKgGqSwBfb7kq21ARy4NLgH6zCBVzbQlacsA4x522exlu+Sp8Js8aAqggiIP6HHffaRgppABcDZI
Uy9NC4Eqg45eXSsNA4sM2Vt+ugc0jBwWLl12aGRzvhvuiebDou6CCAJmSsE90T0fbFoyBvU+zH7o
JzOTtkaXm/cykUeehlFlQDuRbmKw7nIrDZZHhYmOOLr0EAbXvNHQGt3LWaEqN0lMCeCKeaTp/Djm
rW7sihRBRh246ndDn/ljZtB9Y41dvbR/yPSXdMlS6ATzTYucb3DAoMFBx4BiSdsU+5zibfJ03em3
ri3kserH0By6KWLpVS0KUHEZlIXuEKFlnSqw2ZSDV9XjfUPp3nYGtEUr+gcDY79R+ZVNC26cOtjH
awQNWMwGiZDVph1YEVlRFdp585O7AKL3FjOOAFT/1Et+hwLVFEiWvBFTMCIIWCReCQiU4jMdPXqt
xyxzFZKXyYey+m6G8LmRpJ6yQ3nokEHeFbgOI0iH+/Rw3fZG7uPYkAbVbfjlGrWF+Z2hA4a9Cqv6
G01yH9lwUHWxj8tOssqtRWJIA2IneEMgGxFyxpqyuLfnrgotRg6kd31F/RGnsgf0phWg0RdGcOCH
xPfWVGdTVRplFZZpcjJZu5vKNNBT93R927acBN3sReIN7YHVm8jI1a7tjaJCDWfyBuulR2PHbrk3
Mw1YcePTFSO0mhEvFmkj7J5YhqjUQZ3NnpRhOrQoFjnaTT64KLPpiaSOvbF7MARufowSAoIlssRb
0NDScjeCoWJsg8ku88AERbBfOm0mcbwtU0hd0P830ZddZae5M6VNF9My1NAehRQtKIf67kYbZ0nV
cOs2W5TKUQ9Eq3I9C0cnJMhuWVUfenKxXwbjT8BbwahQ7pqvMkDgRoS/MCaWr/vFVAT3G6MHpr2T
8ud1v9t6JV8YENKPYS6z2o4Wx9stRD9e+5jt8FL22x3t8VAGM+R/YVpDgQHBAcEQCbCqCieX0STS
cIMsO6j68Dt+iPdA7mIyFwZ/yCXQNj8ZghLkCgAbWTLHy0uMdFXST7iqkA+wuypke3pTvEUPBHDt
eDfLQobUnPDRhhGcs33vlCCmGoP/Ie3LmuPUoW5/EVWMAl6BHm3adhw7Tl6oOAOIeRAg+PXfku9X
93SrqeY6t+pUzkOqsltC2trDWmsrXo45Qfp3ayeGTP8/zK5fiIhBbAVPByq7OHnyHYur0bALqxbW
ahxExFcoDHjxD3ZXb6pDE3nmW/pFvZ/DNrS+r+kpXbt7MekK8r5gi6MzLDthx5xI3ztzcRp7iKtN
nd/Xb9Co9Ifm5fZBvb7eF4Zkdb6xmuspMVUUFDHrddMWFiaEjbm1Ae2m2N42tbQmJEt4wEBnQUNM
CnkmzUmHNo2KU1/Ojmd1UwsZ3Oot4n3Y5+Nap2NpYZjEAmYtAeP1KobjtC16t7KKU9O9F/w7JTyo
k7WS2/XzgrI92CUYRiTkUizpROoNTRKHYElgIqlIAuevVtR/nRXnMa+NX4StdIiW1mSKCWQo/y70
pCoMwCz6lBQn1h2z+KsTQVp8bQT5tWcEWgrFL6Ag0ANG/fXyTqdN2tOI6cUJTSpg9drqzkCT1Pv8
UcBuAWgGp65d8V655UQGKY3ilCaQXC04ToI5PDZFl3gUOe5tY4u7BiYLghl0RyFecbkiSnmbAatQ
nBw6HZou3TFwlPu2XwmIl443Wmr/14zk8QegoxraajAz2kiH+m6P4X94/DvyzZinFQrh0sFDNR6d
AISiAnBxuaZI7ZVmULriVMX6FxA/yy9ta91rad1A+LECv7ZM19Bt1xkLhDJErA1IHezK7cmhwgBg
han0ZDg5SDDKU1W/jsP7XB9L/atWFT8UZw3fu2ASSwNbDEOkxNgYaUvrdKrjZproh6gcuP+77KBt
gIJYCXEWHmso3qiY2A7nhNqvjJ9KEnAUM6ekH8mlmnnaHHQ7xaf+UGDUESZGmZ6Wrs4+WIDHXpoV
L9BZOs10K461oqIfkpLl9557IkLAyADDT/bww6G1hqdfNSmFCFbSz+BlwqSYDNM/ucwb9qZHv6po
auPNzv1/kNa4WKTs9QeraJper+nJHpNNTI/5hMLEajqxdFIMEBHwVCP6waD0y62sLeADFKOgp76b
m9DF4LFsY1VEfVc7A5P2bIeVYGrpmNte2JBh8MyyM4h/288saKOIsiM4h8hJwXF3xKU9+55akap0
4ll8mo4t9fS/6eDX2ya0IcTqo1LBNkg8dK/e/cv5vTAsHaRKbd1yjtP4RJ6iXXOs/MJnXhcoT1PQ
4qtG/po4xtI5urAo7TcnSTYYIH9/3JhiTzdADX81H4ZXyPZv8l35a2VrF/zduT1Xih1Qoe40M8MK
u8mDUsIGQdHR9EUEyPba5IsIFwkdQ/dJ/XLb9MLrgWqoBilhwCURW0vvYWkw2x0rJTmxZra8KDMn
bxrnp7jqHz9vCLxYGwkkhJyAA7k8PV2loWpcR/nJYu1vx2jD2Zorn+vR5wUNkR7g30f1Cah1XX47
7GSinGowVHSpl1nPUOzGGCAIT8Rro2sW9k5g1lChARUFRADp5VWN1sQM97g4cRLFYWTl5aaJ9hqg
c++f3jtg5FEBBUkDVGlZqN/RxoQZCZbESzXbj0n603a6J9Oga5NTP+rgl3W7yzsufSW9ZaxoVIo7
7ucH3TeCPOB3mW962bH50nlCCdn1jTvjvWnAl6W+C8X6CmWh0ofcdL4jd8nGLX32q31SVhPAlUsi
E1Va7AKg2biUWZFhJu7YEMdztJQ89Rnje8CBtcQb6iL9dnvzV52BiIzO/F7OGFEsG3ti7sZXa1/5
mW88OagGC2cQb9cCkQXW7sU3cKXgB5m1NXITzkBIMQuJ7WJT3nenxIeu+U7bcYQnQBDuYTuoVio8
CyVwKBZChR6HDTHy1Xw+tNizdJiT+OT8GALnSH7OUA7mHr9r98nP7OvwGulinKbmj2tD0BaeuAvL
0qp5kqeja8fxqcqYYgcT40n3dWyrcsAU1L6j+75qrcHLXJ5EL7gm4O3qVqevSZosfm3AzFFhQFoM
PLG49Gdfe2DzYLIYXzsKndYTabi4ANzPhSRTij3/B3VoYes/i9L5mkhZuKONPZ8f+DYBOy+gGz0N
9EdRHWoe496b9qvVhgXfdWFUeswZUcsUM1PjU5LsMmABmuZBr//l5pyvTHq4zVxjll5hL52Xeau+
djshZV7vGWZsHoDiXNXGX5gJcLmV0rsdV6XFSpTzkLD6c+CiYKNhsLwHOWqf3ZX7JoSSuhfrwfBa
bjCYEHj7ZzGaWAmsw4rTEL5fdqRoNIqyLGAQwOJeHqOEJZreT5ESkidta903voKYhXjWXwioBmsu
Y/lj/mdM+pgQCpmmkbhKyABQ4MX4h0fsVzesiREvpICYj4Q4AeIuaBTIzBKe5hRCQ7oSVrn9QkYK
vYAoQJZuetPMgtsbuLikM1uSOyBaZDB0jpSwpjGKfHH+Q2vS37XT/f4HOyjYCFAqMP0f7uDsuk8I
uwqDw+1ELqYyPTTsmGkrIdZS/gW8zX82pEe1Z6mqgU4Xo444BMO9vul2w10TWLvIy/c65G3Xyr/L
TuzMouTELN6BxqLCovoknhA0u4P2Ww5F/fqUH0t/rU60/Gyc2ZNOOwdQdWqQ7p2mHRoRCZjuj4mf
xT4NAdVCNzXIv5TH7lHdryEjF9p0uPEo30OrEX32q/h14LOZ2RnOSeIg85pL9BGdBJPUe32CKiAw
OnlVPwI8HiYT2bWuvQYDXTyngJkCCIpoExf+8p4PvHVbJzKVcDSnrT3inbBKj9OV7oE4IVfeBAQo
tF3QC7+Snxui0tZoi5unsSfGf7F5DV+//AXPLEhfUKmgPZ00hhI6L2Sn+/Ohf0oD+lLaHveLrxES
O/NdCQbF+4frd2ZW8ly2UzYVI5oSZs0drzI/KV9BRv7/NCI9Q1EzRroSY20WO4LLz+tTbL7cXof4
nfIHgkIZ6is4g3CS0jGgbmZrVQ4TA7fmO7M0Ul8bh+FQJ1Z91IpMCDEozkrauHT2gEPHwDD0qQEH
kjYvxpQ3VWMTToU1MR9D2F4KV3uPqvnT+DcxtFAQCsWAgKtqHC5f3DvdoIRRtq/aH+n402R/bu/f
0tMCoU2AqTHJ6bq1SJjNJ6Nh2D/gwAAVR4w7AHzJy3jDIZy8uW1t6Tpha9DnhnQ7GIXSxqVtAbZR
VSnIQVGQ0qH/vTqEb9kERtFC6A1VU5mwArmWrI/6Fk9yNnitWvltu3Lklr6+I4bd/q8F6chVitVb
TtcpIR0RL47xI6vyF7VHpnt7s5btiJGVAHJA617yDGXCCn2oS2yWnu6N3PpWoyaaJcOaoP6iHRRf
CZBaJnSnpBefjkY6u92IIxD/TFnr5SyDdNzKUZY/C6TbgFFGoiFobZjALn35qGHaNBSEn8pk8G1I
Idf09+3tkk/yhwV8cmjtYQ4aqq6XDwKKj008xBpHg+GXVnwtx95LmjtjbVyYvFvCjOg2oSCI0sMV
yaFAaD1HbcdRMaIbG0M0snk8FOZaGGtIfu3/mEGsh66rcy29nbQlptWTip9o7plHTHz9ER/HR36E
mE26VzHam32/vX3L6/rPoIirz+IxbbQUPLQNPxGQsm0gvPXvzrziN6+GHWFVEPOGFBz+RFlchkKT
kqHTnFjDCZPwqr/q0RAzF/Mgf8CwA+d+/FU3vt16yX7YCbHQOtBWtnVhkULtF78C5Fj8CPH3Z4sc
GLfzISsHQGJnrxsgJstqz17Ds11bAVIUBD1RoQK5UgZi222lNzFp2SkeQd5Ma9f13BbZJNQZf372
o4nGE0SSxYFEi0F6YIsyByFVhVxKYrC299mQgwuj6BqEtUiMSDS4be76isEYPh+qbvgfpgVcbl82
pSZPzMQKx655mIaSBiVNY6+JzM6H+ny94gCFIz1/25G9fShgYM4C6FJXLPcSy6YlnhFwpB7saEAk
pNBjyV00rWtvgqBgNcyYyG2sDXdYsgt25cfoHyRc8vAfUYjPaNJpIWXvXBl9SqOQ6CRI8ucY0mhZ
EoepujaGTA5k0CSygFy1MLQCPFlTNpqRNhtNZgD2G7/F3Y/qVwe1xBEhGf12+yNen06UaNGGBcjN
AadJhgCYJWsnAu1rkB6ppfhZOWcF5p3qURJ0QLuvKbsumcNVxxxHvDBoXkhuGYqJY8zRMUf5+ThD
CEFtoXpcrYWzVxgO6KuK+ja01nEdcMVlMwlPxmoyypP5NG/tbQPdYTfUfAOyX3Q17b9CjcrWJGdZ
O1Ecl6OwtiPHejvs282wwWTWXRysiXtdH0ZUMyA4Cc06VKAhPXN55yoQp3lNe2BhakPLjpNpcP1R
N82kfoDIICFHrqoT9/SqqpyN1ehGe6C9Gxnb26fm+mfY4PdDIxLgXzRrZc/ZmbNRWPmAu6j/zVS6
LSYH/YrOt/o6yKAIVufGIaGvt41q15dCCH8LopYtKMFyMBcxhw8VmezQbIyto/QH6Ibsp5JuytIK
NEX9rVfalzrPt85c/dC15sAMEjS4NJ2Z/ZooecRP3vfJZ7FreLmgYqlj7rJ4Ra46HW0Dr6DaMQnh
n7zaqnwTU4KHYa0pcB0zAS2M4giwwugeo6ly+eknWmiJqlYkNKsImw0dQmMtjb++neCkqcBjILUF
nN0VHv/sQeRQkR5Jr1mh2SVvWmLsXV7gXHUr0d/Cd0RcifQCPnXBk9dO6nZWZVvhQBK93xB1KtLd
RGMbk/+GIu72QzP1IHsJDZqVHPSqeyruKhaGKEoMyUa2drnEMVKjouclsDTH8Wd+sLaiKEPDapf5
4zbZOw7qoWvC5NfrFVOlMXEcNxbcB7m5xxnLU1S4s9PodvNjObfm3iEx2c0OV7/b0ew8wV+2u8/f
Flx86H6ApofL+uG1zj6m3mDuDMX9DSf0ov0qQo1+wP3ZclffZ1Z1rFR8YwM6hbVFNkDhvo59DNXV
aHjtleEp7skc6CWCokxNXX9Ma3PFh1zV48S9ARcZ1RR8E4QQki9rzGJoMrOxQr2ufDtpv+SjY/v6
lN5jwm/tYxoHfChx+V7v2iOZyLYZ5gPRu2Y36ZhIpHSMrvRdrj8UfhHqWAJlhZ9kS89GX1JrNuvU
Cm3atr6S2H8xKmj2VG14wHgq5pcd+rK3P9OaSentGGsNDqmgVuiw6N4p9bAc+d7olCQwHCf3a6Ve
kyFfuuTni5T8CBuUitg1LJrY5LyvPYu8jYD23l7XwhOMQdAIrRFUAEiuX33dBILaXeqYYR69K1P6
o7X0beb2uqdpGBOPxjbxdTb+Kev2TdeGF6tvVC826xVUlvBYl0EjfoWBidRgbQs1MGmxc4d2pNNC
GzzLtO2QQovfxhnv37osWVmwCK4lSxiCAhwR7jfYyx+P19l1a3ENB1drrTDt8o2uzl6N5BlqaoHa
N3f1bHs9WwMzL5vE9BWhtmPhIl36Mp1U4DZPoxV2Nd647nebp/s0IRtu1scJeBSoJb3c/qoLpxWN
JLQcQB1FxiuHb/WUY5oakGJhNz8Myvusj3sKmbNUAzknyVcC/oUHD/kFGItI0pBiyLfRsROoFkEP
IQTbHEom5aQQ4rlOra4IxFydEdTtwN6Co8QIGBNUJ3kb02wEBt4KCSgX6jvUdTZFxz04y5UFXXs8
YQnxksBD4J2Vw9I8McqJxLCUvUbFJpm3oq3s1F6V+/qb5mtki3ZcQFbuwFUbQkOiDUAdQbUFmS7O
5uUClYn1WqxPZpje2w88SFKvBzNyDoocc4zhY3/0+sZda0ZchYjCKHYTQFwhWy6jMgqdx9mgdmbo
KtOTpSUBdfX7pg+V2tlOVv6d0300rrXGrs6nMCqAUaKaqINkf7lSh2lV6zAY5bH1kqT9vs2dI69G
kGaSoEn0z74XMIcOPTQSoKdxDYVXFQyfHCFCEs78m5ajZdy0Xl9+J1kT8DVm/3WWcWnsowVz5mCi
mLCe6gxr20Y7MSqP7fu3ZF9s3YB/v33Nlw7q+cLk2GEws7hC5dQMWcCDGeiTJFBTrGkX3wumBH0o
hw11VgKCpY8nQM74ghoqtTKC1sBcItViMAotxT0qqdtK7bbTkG6qMfH7aW3Y3HUoKDYUmE8xPwIl
ddljZ2TUSSxOaLcReDZALwcMvObAeo1bwx8P+j6Ogur99tZeOTUYxRQVFL4suG0k3Jcn1Oa2M5V9
i0WSGqjd14avyRhcAVfEdT83Ifb57KDEjTFTymBiVt2XVit/krza1CNSX1rd2zEAG3zMvCLqtm32
x+TuU9+n321eb2xj8kEg3aQMjTvL3KC48+Xzq0cUjMoyxshg5yVPlE5ujewFLj2bmQBIb+PisyJ0
YvXnJqSAqpnqqO/s2gy1OvKnEtik6fftRVw1O4UJoqHXCIAybr0czw9UUd3OGc3QGVqMmC2CGATJ
qUOg6E7+EA8bhaj+PDIvmVahteLnX4QZwjbAw+C0CTkiS3qsECpWTqbC5UxAJfUnuhETzKetscl/
jN5a4rLoB86tSae1Nee0NCdYE1RcdQNgKRCYB8zVeNLv6ba/G17W5DGuk3xpgdLpZZY6m0aBzS3+
OjvTB/BJK0DTSgMLU3kOfFM9Qg/SyL3Wr1fpj9cVacm4iLjOrk4x1SPAyzCecuSDmu47igrdmXFH
UdQY6H2TJb4yP41KhynQULUfOozjzcPMTnxbm9DYLA6WowRIH4K6XaNMfkzQufXtpdy1zqAfaohz
123E/Pr2mbp+4hc/IHcwHLodONL7aQt5+U35YvnOu7GbN61fPVg/a/DAipVe+HWAf7lXMjM3b9O2
Gyu8RzpegkRvN9P4wFWIIVrKM49Atq9+5vRJGTHYIzv0fK14v2pf8iXMBtDBMnA2WVAe4sJzv8Vw
38ZuvO96kcRvbt/6JceN9B2DQ0Wn92pWVM7NrnI0mCu0yE8t6JysyahchfNiQzG9C41r8ImuFKVj
LeoBYcfnzUDnb7J+W+LQKXO7q5V8p7vvU6qs8DuEs5APFHix4iGCN7virNRRi1pJisBwMP6m4HGn
Gui+qxwp4SRuWZFyMFOPOiNz8K5HU/2lKGcvtbU9EBuBQdealwumUCNDZ1HU69H8k+4v8neKEAmm
0tymLz1e4de2U91flVGnT8o0uNvbh2JhAyHdJ2h7ooaOOVuX/qIasgwT5/DJlPSLo/wm+X00/Llt
YiEqEukz2EuomaFcI7ngEsOXQfbFa06q31pyT2o1sPRD4pRBVc3BbVuL23dmS1oOCgKOmbuIiCb1
abCaMO7LjUbtPdONlVRocePQrPnA0QhB3MuNi1iNvlgb4/LaOzvO70uiPXZRsRJuLK0H2h8EjSOw
zMAGvLSCvG7OG/xNGGFCd7XvMIvwlwUUkuJlGRhPKFPH6pp48cItRr0B1WAUx3UXdbdLm4yhaNag
8h5i2NXRKZ3AbUFBNGdN8RKkyGywX8vK5itfbunZhFng+oXionM1HDyZq1Qx7EoP1SPd50Hx0gE1
3vhRoCPMPAiuLAGND3yNvbuiULOwybAMpiV6Vup1dunOY5XlHSwnObP3o1EA5tnaj2nDfFDl/iH2
giSCkN0BaxZgQYmigcngvZoVkRZGfa1gyDXevtxWPFNXgsJo9+48Rx5mQP6BnBKwHtm4cm4XXgFQ
dYW0Jcr9YKpJvgyE9L6J8JdhqxPfiHov0taK8IsmUBQFQUhcEFkjB9X5Lu1Rpwj5/MjIK8nXGqkL
d88w8MjAT6K3SOTKXGXWutoDyBdOcXJkGv3tcsuvsnkliVwyg+Gpoi5lICCXa0UTtBrbBA0AMDKG
cFBiRETO1lL2t13W0m5BQQVYWAFWAVnx8rqBv5zPfR+pIcuTPxMhWyVtVjRAl270uQnJA89Ur9Qi
i9EAtpxH1uHEpQYAzCkE3aHOGkfdIev7l88vC1LaKBNBBwTtLmlZ5mg4c1LoRsjU1tOitzJ5vm1g
6dYi+wQiGr00aBVLbirL0BuZRowHbyNnY9ogN6Ha7na/3NLa3ra0lC4h1xNSNxpQ2KgIX36ixNZK
bnfcCEtNq0uvQHD/hIKeu9XmgvrUamxwqghFMxitzdCdNMNHgT9eubnCihSFIOkUgBN0YtA/lX4F
nxWzy8BUCMfmlzZgnihYs8Uau2phVy+MSEelaTNio18GI5iHE1UY+kSzQEtFS/Dr7V1dOPcXlqQH
NOekUcqqhZeIXob0WNsrPLGlleBSYbY3smngV6SV0L5Q9VGftZDF9TMz9Kcygy5x3xapBwnSOLi9
mkVrlhhxImQeUE67PCKGg7HRJRm1ED7rqDH0T5NMb3dMrwZP0Qtn5cla2Dx0/9DoxJ8gG8sIeq0D
t2pIXC3McpDOC63loBrnu9trWjhwosUI2gFOPTRGpVgUUhb2DHiHFpq160/RK8f034qvNTQXrdga
yAAmUPOAh13uHDH6ruyYo4W58aph7A1tQAhfOQviLElXx0I/WJRtCDy5DK7ukjo180TXQntWjzMI
xKxEgtK/1VTxrXalGr/gbc+NWdIDP2t6DDIZYD5FHCYk3bp89CEN41UEE6a4sVvVZF3aQfGWo90H
eBbO/OUOqmru9lztcfYK0zcUEKPVx9iYP+9+AEZB/oiRWUAnyyc8KZNWBzJUC+vRmXwIVaUAgGU/
k1xfuUpLZxuvFfSOABIAdEg6djFrIEHbO2pYjEV7QP+0Lz1zHJWV92Nh1wi4qlCJAibxWlvPzvtm
HqNJDXUzPkylus3ifqP10+bTlwjiDUBxQiFKTLcWqz0ryGSxpVSGUqkh6bpfg4W68FD+qPU1ntCC
/4E7gB1RCgbIS9o0s28npZ2piqosfxi6xteU9L5Qim8ocVDv9pKW6rNQc0alRoQsaNxJB25WpshJ
6wRrCuv7/pXuGwjNZbvqT7sfjtPW+otBpLvimXxZK5noC8VDNAuFWQLZKNAbL3ez1dU8LTp9Rnrs
R2F+UHeivm/600v5UO3Io/ZlfKT30bMLmV3LJ9+SzHN/3179wvHETxDy8HAlKL9LH5SPiV10GOES
1qV1n8foCyUQ8Fi5bGtGxOE9OzXEmJy8hQZB2OUIarJ8209Z8Ol14KBAUwzdZfCBXakWZ1ZDVUYu
gsJCMfyqqn2osd22sHAm/7OAREdyhHTujDp3YKFJo7Ch7OSkmAlr0urvYJWfHRyIkvaFMekZaRrM
gB1cRQ2TKJynVxWQ0Zk819Hf22ta8BoXZsQBPfswk5YOyCCpFlbJEEwa3RAwJkar2d42s1THvbAj
HfQqa8uK6okWWpDQs7bo/2V3w3tUe79yTyhIcxRIs0DtfLPw4nJ1AKn4+NKDCfOQT8foJ/BB5N4n
8ExWB8ilGmpNhHnaVpR6iG+/dBDZ7VMTvfnuT91knTcmayzWxQ0GQgwK3bhlqARcbvAIjg+UG8Wh
UeqfWU4fdJq9YTOebm/w4tkUxSh0lSEwKaeQtDGjHrgPNewSxVcTdYPZGZiulm/ryni+beqKEvVx
NM9sSZc5tQGc0GdsprqzkW/7o18fjGDeR0GEOeUehzgn/7NO5lzwIRilCU0/NHiAU5MzMBfa8DYf
LCyR1VuLm6doKFbiqqWPJRJX8fIIIoS0MqsDyrMfiRpGGIen8MQzlMg3xsPtDVz6VkALQq4ABxLZ
nnQkaK/lilV0aoiZlY981P4A6gAJbX7kxdrIx6U9cxBYo0QOGZ0rQH+G8UQOJgapYe8qu3ZId3oz
r1ztJROorCEcFQgUiG5JB7xsUaNUxjm0kvaupeavWYvWRL2WABPA638UXBH1XlV54sRVE43lc0h+
TBvia8ZLEmR+0fvKrgqyIGle/qG7INqhkB+CqiOKMpLDSsfacerImkIygCdN/+jDWv67cAwuLIiN
PXO9jZVBPl2FhQi8bzs6NFT3tSj17WItmVv4RBeWpGOdYA5YTmJYSssfJfqwUCa8faIX7s2FAbHU
s6UYkatHVgoDKnnLodBL5m96tVL0WbMh5dfN3LjuaJEpbBBCpJT7Fp03dbcmuH39VdD0geI2qpmA
jl2xrVjbqCwFbxC82G+9Qe9zsztq5Xxvpb8/u2fCEBhwmDwH4LYtrQfysZ2ilAZ6lOpvhZm+mxme
Fq+BfhbK0B9VYIBvgHhFu0IKi2YyZbHbRlM40m+5yT14ih2BWnA194cK3Z/h2Uay3RiplzbTVs3H
jREDkWSgSN2329bpgnZ+u73yhQfk4jfJIsiKyl0yZA5+kz8E7UHfmH+F8lYazAWUPzvqVY+tr2v+
mmDSR6n/MgyAYSTlqK6hZwjZmMtzqnBtztpOXDmFaA+u2s2bJmbzl2oebbSvu6n/PfVW/L2wmBMF
XFfj+ypTG/Tx7ZzsIlT0d3PftY99bOaPquIWx2qe7DclVirqJX1RP+luUzl+PPX9c0FG/jeZ1eJr
o/DopHF0iPImZeYO02I1cI4qnp5mdxy3pspo4tks0x1oCJudu5tbLeu+sm5Ovtuui4CoVBsrSFA/
/p2yDsDJYlBSAOIsepc6fDwyRauOI9wzdOhpTJ7qEbhiEqWmnwxc7TyFxPzdwvq/Qiq630ZTkb2Z
kwt+V8eVLANN0rS7wHGH/hVwGOuOmQRZKmFO8XO01ZR7FLicExsj8/s8quNeB2jstc/c7KFTFUzZ
KfK+cDHX2mU01J0iOnaAr9yN2jxBL4clPf5ED+YEOrxCPAVP0t5I7MZ4bFvF0u/mtJszFO714mGy
ajPdRvYQV1sMi1XjgMaV3ft4+0vrYDps+GLNs/0ztyL1C2ausjeGCSEhJTTCQL4Buo81jRLbq5wu
X62bXvtRHB+0mkFoRuUULMnL42PRzo6wwilk4P6Y7abVv7hKDLn3UzUdWUO2hfV3HHeMH2a9Cyx3
VyZ/Vq6OiA2uTvB/P0HGnM0ToDRouYir4z40xMu/2tvZ43sMLs+ZB6HQTX8w9/kuHj2VecpKme5D
PV82jyQLIaYqqAJy5biJOrdLXJhvDb8H/sS90/a56mXppt00h+g+E5KzfvLDxqCbQzt48da8VyHT
staSWXQh5z9EenFImrTgluNT9PpTh6GPY/JA+d+MvRba97gKE3Yk/UM22B6bqqfB6Px2GDzmpphM
vsaiXzoV5z9FcuSDFlmtO2BPktS4G6POq/p8u/LZrwt+AJKc7bsUMtbGnFgU465CRfPUV9Onm+Sh
TTwFojEif9J16BBAfuhd36/5zKXVQeUXvE+k1XgRpaRXbbNc70jBQ/RLyaafanoXJ1G6klovrQ+q
t4D7QmFJcF0ub9Y4Dhg4zKAgj8nQTVd4ZPw6zA9mbnoxUEYrmyl+snyIMWQKjExM20PSJ6fWbhmp
jZrD2NHFaPL8QaB0jE0drsWQi6f03JL03gBRknflBEtC4ARPnD8699zaFdmdE7QbkfcWz20f5Jlo
A6+sUqzi1iqlANaYBkBajP+1PRy0bzj/nlhn9vxPZ+RsQ8UZOgv/gCtWTC2FqYG6QQ/WmVqxlQOy
0LMC3fTMhhTD4nAU3GIpD8u4PKgG7by6GX09TR+dDPUeld7lcXs0FetpIvmnk2sUYzT7Y0QUtFRk
UIlC0WIsR0xb0zEStc5LH+n2Bgw/bzY/D5a8NCVd9CyPJ6UvTJiKiacXxq5O2uD2yVi60S6S24/+
LFJd6a5ltFGTbsjmELMafdJD2xq8iNsmrmN11AgAysJFxvSCK4bukA6uPal8Ch06oyhgQZht9ItW
WXGLC7E6dssFCgd8XB3N2ctzZ/W5Yuc5UgJM/3sx+RS/KTbb0lQbd6RJ1rA4C/uGvhuidZBYhTKk
dKGmiidVY/Xwwc3XOGq9DkMvbm/b0nqgp46lYCYdhsdKFnS7b+ckyyagfWwfRCxP1U9QUtzYXby7
bem6HgYqANw56uvgBF2R7nimlHolIpn0gEE8R7qzdmRb79bkzJfOAY4B+Clgpl5LV1QaK2KuWPB/
VuQR+1uDAXjpmlLVAu4Q3Rv8B28OjMbVYDWXqnZXIrdBTDRiAKLX7zBR2CsOyg6Ug+Na6LG0pnNr
UhCY9D2BEoPGQ4PC32gKoJ/M8LvMXhtEttCWEArm6CQKeiTkvyVLsdNkhSM+0rAd7tPfxr19pyBx
A6y0vBu3BRTjTsbG3OvMS1+Kb7cPyMJRRA4MpBZefFDvZJdHx1wxJjeeQqAp/DH51rc/qgaEA9r6
tw0tbKdItqG3D9o+iAbih5y9HckQRSVEfHiIcVrUU23lGQCMr7lrrYVpiyuCDoOgmWL6qVwCxghB
k5oKvlvd67ua5c+Q9dmm0fycVs3bP6wJH00MzETxiIg1n60pnxJSI2TjYcPeLfVX1nwlqxN9F/ft
zIa8b0gpczSueBilQ4AEE5Iwoz/TYnN7KeIxkKIISHEg2kc3Gx5dZkewOU2yksGMSyjxCsrHYEiK
wdf7hHlmYT9Wqc62/2IT4Ff0cjBdQq5lN2U16f3Q8lAr1B14rhhpnYUksvbjpHzh7eeLV7hmYqAr
UAEYuyBPb6mbjlf1CHNFM/6oxuiHlWIWqDn3328va+mL4YxDBQS6VGB1S2EnY8bY633JQ9PJ70bW
HrQs8vq+X8nRlr6Y7UCJEBhOwK9kgmXe5hTS92QMMRHEY1loYmrQNDwXfRekEVu5vQtvIhrOaG2g
loKqigxEgOedh7lyR5zC2FPY/aT++vymOSBqi5qNAeyadMx19AttpbWxGtMBcfWr3an38L8ry1j6
NOdWxJ6eXViTp7NdDdYYZuWd05qYp1P4vbrWZ17yQAgjgWoAQhkYZWktmsIUELpF3lFACD1Pst/G
VOymSn9ao4ksrgffRIAiEbnKvs5NGe3HivIwtyBOFuPVADFuo83Gz09/nQ/9fGSmgGpcoYRmdAU6
Ra8whyXFFKKINW2QTj0kWqm5VsOWlwQQNFoY8NtwqYAVfhBjzj5RWmRlqetZASkdC4MI0sqxv1ez
ijqHwlvy53PrEsYgH4VgD8prQvH38jw0dU5bzkh+GqgBlU17KBh48FXNX1BmZc3utjUR05/7WFiD
XDbSUfg6IdsjnYvKmUYt0ZPilA/WDEUUlOjSvVKXavFuz02d/uydyW0PUAbocMkMI3WGldq6fI3F
L7BR7IZaEbIcV06/k4bGUAPv+WmoKs+2ekC81qi2C98P2qhoTRoQ0kHz0LjcUlJjyFfJzfE0EdOr
R7BPhzFonfhwey/lOyZWgraaeLEQ2uL0X5oByKMiNSS/ToVZQGAMOBlvVKpnYg2Obzj1mgbcwsZB
ZATIEVFGAO1U+nRQ2dTomKrjCepp79mM4LNKDWtze01LW4fJxJDRxFUGk1ZKc5oyQUEuyvOT0mgc
c8x4q5vBRJ1x9hWCO7jiDMXhlo8jnl5QPkGjgEqG9E65uQkWj8mzU5eBxZ6mE/GcRIV6Z48xY6kf
dX35MDd2+sKUDmIVpj6vnMalbwi3ggxV0HhxZC6/4WD2xIr+h7Qr65EUZ7a/CIl9eQUys1aqu3r/
XlBPL2Bss9hmMb/+HvrqzpdJokTVVxrNy4wq0iYcDkecOGe2ada0wrUP3C9ykmAEMjIOUNvkwVER
5XtvRLktjoOBERcSbuj5XcEr/dGXQVtWNBswseymHisV5OIqWVVfIBPS5Ymd5+QrksjAevRmc2x3
KFi2dh0JMEpC6AtjlHH18LctYWJ3O50RaCXFQNx/xJTfezdSCcbfMaDTzLFHxEsRsPp42722tvv8
8K982BoLy274OGXMqYoXBh1nFRd950d3E+euemDBjKN02+beuVlduBOrC4bLa8zKwfvYKsdKHR/g
gdtGNhZ2cThXW4oHBS3z1hqzqX3pBjcWfvh7HNyPpNulh99cDxoC+HhoLGFQ4NJlAZ8ycWWI8Q+T
cZ3jU8WFmUD67UiSPh3VwYJ6xV349sAArN9CYIOyKW6q1QKnkjfYtlBlDYuqg/Ss5r6cI/5htBv/
7s17CfQ7rCCpAAvaujTBNBXGKD2VKdYc+744muX4grAYW4Ck3Ta1/OpV/EEMX568CAJgDVtdvkjD
DDjkpDJD0xen9b/U3fy+A7SlaujnyBkefX8PC7pjct1VGaXhtY3UKrMHfTdE4oup8sRvoqMsxPuA
PFfDx9tr3Ajp52tcj/PL0sajY4TBridHB4KpTWkcXL23ro0TcGFmFUknMNkHnQszpSyPHOiqouax
M6lPeCLvOMjGCcCIDFA5Jp7YgFitTjTwmsKqBExZSCG6ufxO1LyzadsmcCP4APjhJlwdMqspMCsf
KKwm4rHWXzuyV9u53i8URgPMI8DrkGauD9RAA6MU0SgyG1IpT7LJjVSCRzieDF72MQ+MaU/b/mqg
G2WdJc2Enle4EJGs86IZpCYMDGkiG47hQ/88P/rvXCdeJsiXglz+6hjx3qTCVcFsbXPZ6LNcGo99
c/Ba2HRPzrE+5vfDY/E8PZgwqe8wKX/b168PF1IXKB4DuANJrys2tsBuc9kw0mWe4X7CpNNzlLc/
Cn/8ZoiMFIVK+gl8s7dtXrvKpc2V4/POd4xhKLpMuKGOTaTsXIM067aRxaUvA9ViBC8FG4ReEeRL
L7dRNTKo6xYK93k5GveOLMO0REWjSIPCfUK1yfwK+jZ7j5/K3XDSPyyUAOyaMLomO6i9ripbO2oz
TEn8Ctw5yUf7BMhKynRxN7hFbLXkrh11OpPuxbG/I24fJRnfy5y9DzXask3wQglYbQozyx36Knya
MBoAXvpjEuRedU6q3emjTek7HMPfbHBPuQRtachOQ+jGkIlMuQnEZt68G2s9vDZyAF8/G37mM30x
JT0RjMFG2ucP3BmGrANO5xhqFYLuF08pT77e/gqbnxoPQyA6UKLC++nyKwBFy2q79dusI1wlGIfB
6wXSC+ltK9cBe8m//2tldWQCpUnVKK/N+OwcGo2qq2s+CCGOt81sLQYuAkPgY4X01Or5kg9CTaEA
+adRmq+lDHTsBOHP2za2loIJIqCPMAjoo6VxuWGT5SvDwRAjLrsK4+zMqI+sK7s0n8K31iEQaAB0
XDATLlSY8Za4NNXMA6PAb7RZiDw6psp5pkb+hdb559tL2to2DxVkNIJsvP3WvOW5WVSjp8o2M936
H1PXZVwTa88FNo0sNQEcevC5rHO8ATRiA9C8TSaM3k4dq5OHqjecnfLd1ule5OGjBaeMDtrKnQNb
904hXFjh4NbjKu3y/G4hgg3zb7c3bdMPziyt/MDgPSp3JSwFbRQeh7LMD6EBDhrHBlPZbVNbi1oq
KQvxHLpN6zJhGMgurDUE1IFCrBMfUr5MhkDL5I99O/z4C1tA1SJXxYwjlNMvfc6e9Uj9bmqynPqK
gdPLmkQS1az9IIfJdhMLbPr+zke7frwh/MPWcpUH7vVHE3woQYBQZyhXRu+wq9WnZhLhr6qpwP3M
9CtI0wBw8saQxFQU5oe3Lxnkr2DYitA6vBoHc4hReLZh1hkUfT8JbZLEhOJim9uZ17h98mZjmJMB
YTA49vEMXb8EJmV0Pg9mEN7mHjl6QjQPBVHO5zz37NQGbm7H3kb6cGFv5aZTGeWY7MDiJC//04Oa
sxtxx7l0+hSa9b1TqiImGEjcsbpx2GEVM3zLF72eisnbARe5nOqMVBg6Tywe9KjtQP+qPdzezq0E
8MLSckzPkjFheTlesSAQNt8HL+KpeufdGQfQlYm4+q5TBiG1XT6qNQAGYRnTEKhZLf6CAsvqhcXy
rlOk4jXKm7Q5kL6pD3UjzYfK1dMdSJz9ByTzdZyjNI3UYGbDAxt8ukOCdxUT0IFGfRh8DCZIk654
AwYKgVBcU3WGPMf5yaRdxmZf/KOBZL8DOMf4eHufrz7oklsDsYa/hmwNRAWX24ziJwW2F1KBIvB1
ojT9GPrdl9s2riIqmtDeMs2Fxh9Guq4eKFXhQZITNlCp/kXdIaj/yee2Gl5nvHd3Su8b68GFCkZy
yDlidmw9VejZY+R2eUEzNPkPk8xMWt//xWrACoyHOEpSYD643DGo44ZD7U4sozOYKuba+gBNzKcB
mt07Z+0qemLbMIJpQlUO3AfAcVwakpU9gYmgYhkK39qJ+Wh7LFa2V4LGGvo+Q8rdEOpJorQoxoLb
yreTjkIm4Hh7vRsOef4znFWy0s3I8PKQ4+txb07bAQzSsUWjHBi0rq//MxduN731XrQwFeqby9wz
EAxXsDfLJzXzQ0EzbVivlj0CiUu9UenjEHaQYPBtEb27vcjrt99iErOGaLiDBuKquqsjeyipNipU
VxxIHudtX36wzE5+411hkyScNNgoLRv0QImvIuYccxE1X6mc86+DX1jg2AhIvUddtXFwLpx55QFd
UYYqonBmURr0sYvG6GiHZfPK53Av3m6dG0ScABAOeBvgIpfOZrQDujleWGVKlSlixuc8MvY6yhsO
jecISKOW0VUw661OTk3AZ8xKg2di8k3QZluy8ZJJhWxEC9bg/ND7EzQ5y84VP1XQDkXMkTLsBIjN
H4H3IVo66C0hwF4u1FJNmfsRBN15F4nYEdVwN7Zdkehybu97QLlPkV0YT23t+jR2fW7sxHd74zwh
IV8UYJeHP0RZLn8AJXRwagw6ZSAkab7AJ0nS+WPxyQSRQcxkNx70bHyTfsnjSRUPoqZNQuyQxtVk
ZqL2fwe2qBLPL14tFk4phfpmPAhK48msH1gUoDTTpBg9AR1H6fD7cHnbymqCnrW7y2my6TUQsVpq
n2C7N1deU6Ny07AOIu8dW5SIfWbElll9zAmQAl5jiaNGIvrQF0b+4Iuww/BC1KbKKB7y2bgbO6iG
2QF4h5wfYsbUvM35FyOv07lkDxD6BQmBJ4/UGhOKDUqVNl9K6n2yLXqUlH8fbOsBo1cn0wNlqu3l
9wgYDyqCRE8fZUNJnkdjPEaFcQTnz71dDfeNNO6L2npgnZlFtDeTiU/3t8PI1rddRI8QtMFjfkUl
U4wE+h5c8IyQuqIHbhq6P0op/ClmlKMAzgpm7gHwruotOLJAG2BmBuA4XH2rKOExIED9oeOZmiWI
FbyxUPXD5BYlhLZ9V36YBfmsVY75kduLveIlBS4JHxj0RlAaRsq07ogFoDwtSWXSTB3ZvdXE9DU6
kof8pyPj4QAg/Iv/aH7xdiL1RkxEqw8t0yWtRyl8dXwizNwJz58pCiie+S5S0CKNVCePoCzuT7cX
uPk1I1BIO8GC8v6z/rMUFHQbwYj6GM/wmu8PA3x3YXZQYKjq2YQrosXE1W2LW59yqdeAaGxhm1/P
EfAimDXkfFlmdzlxYqMfnDktmgLvJiuqrbiVXvtJQVj9x227V5y9+JQIhqGPPg1211uTzjBWmoWq
HJZFyvoxV659P859dB/0snpoopofAayJnowwD3gchA07QUzD/4qGXbCTK27uwAJE+/PCQNPxMjqK
yh45m0wGgKcDuixMhKqvrQrCr14RTl1MJpfkcVCFujvc3oJNwyCBx5z8Qq4RLaHu7GNPbkQsNMix
AwM1v+ZMeQ+sluH9IDr9GJboAxrwkH9uG93yMCCr8GJcCH8wXHtpVATExESSwTKmufMEGcD+Y6HM
8KGtufgU4QbeaSH/gf5e1GbxnT1ECgx6obELEsdLgwovwini+M7IYpu7Cv3qFF3zj25g3EWGg6G2
Ap1VyLA8oD5F4zkiPLb7oj9OKGVhjsidEhN8T+mAUqYUxguoiftTJKSMBQA+sce7XzP4kibHuqcR
SBOlxRG9XRDKeAUor/LG+E/LzPeiE37CPdLgr0UF+Icsjr8StIci9Lo4x2PhWOlOP0de3ydWOBzG
WvyOLP7bEerUUv3kD9YnFFZS3LK/GKuNw2RO9NSa+ZQ2PitSQa13hR89usXwHtf9O6f0MkbF+7El
YWx1dIwxD36cgMI9RBJvPTCQYOwvJB8tqyex63ojwC2i/ehWvZtIHkiUd8Pu4HrFL6Rkn0upzRMa
cmHMG3PCqQzYnRs29RGNf+hymO149KT+MVP2ZTbYgZrYWDTPeY8nFvX7n11d9AsXwwOH1BuGZFJP
mxBNL8zPwrLYQel+D3m+dVGjMAE4H2bFAbVaeXeD0TJRtQbNgGfUh0oU5ATOLbFz/W3E5mV0e6Gt
Aj8SMF2X3jW7EqlfENCsgoiXTgzSY0jY6Wj7ilyge3Obd7l+zm6C5XCdnVgJ5meoQzg0w2RA/cWm
XnjQYpAsDrm5Fx02DiqKjgtXAR7KYJJZhSWr64cJo3rYP9N5zDEzVXvekdNXC3Nut0PC1h4uCbiF
iApG47XOFQa6nX6IgLHqKcjvKTc+96b5qSynaMfQVQFpyfRxaSP+IHAhdbjcPiKNgXliRsDDg/Yg
ZDGcCtuRP2vuGElkEVTKWujhWmR4MxhpsYwmNohVggWQtNrMzrQoKIywRK+i4buAsP6lKaP2vq6t
4WOBAHa8vaVXQzLL7bY8KEFshGEVYMoulzoIv+76rmeZcmrSxKVnNvVj7S43ahAU7Wdr4FOZisad
6V0djJ9zITC02bfqrfVQeCywbIALY1AQmKtVsUVrh06WkVfZ5FupN0JIMGiSVrAF9JhYrY5H7/fQ
7FUmN87+wr8NzwWDKEa4F0c4OydWyHqzMeG7lZitbOZe9cQkWO5ub/KW3wagzgNTDrKIMLQvrTh5
qyLELZQJnJB/KoRvd7GvBjtMQGkvd1BJG8cR9TaM9cJt/7DLXRrTjA7CnAD9EqPpfgTFg/dcTn3z
QRUyvx9bc6+5uPVoRGUAYrYQswEKaeWxqO2ahWhQinFI2YM/ujaOlY32HsZpo58Wsm5cbbq5NxuR
g+Fu0H16e3M3PiFGX9CUQK8NRTRz5cBOE4zMl1hvN84IBA04aT8F7TT5OyWnq8m8PyflzNDKV/xw
LEu7hyH3RO74dCiCD90JhbTESgbM5knMHSbhF2qm+nGPhnNzjVDb85bSgHvFMMC1143ViD02Bgg3
GPWhw4D27W1ctmmd/ZzfgqvzN0gjR/yGCRR2apEM2g9okpcqP5a5nkf0klT9sQT2Xu18vytCK+zr
xRlcvdEgQWlqShucQQwW1UUK8aTY99BQjqsX44Axx7R7co8qQbJQHVFd8utnZz5Fbkx3+cE3DuqC
VgJWESVfxOHVJrjanqo+YIARlu3RMvtjOdFj176V/2RZMc7L8inRJwDw/vKIggq8tFWJgppy6yfP
cE7KJTvpxlYUWOBdSwcVjeGr2rVLuy6qKW6wMKzM2HZmkUqQs51Mknd4wMjqw23/2dg6nEJEuQjF
G4S6xYXPImmOYc4oahcEZkQ0T8owUN/6tm88sKDLmu84zdYFvWDmFhmepce+sgZiSdaEUw9rhqHS
kufvcqlfyyr/0nS5nfgFskRly8+317i5qYBrghBqKYOuQx0ooWzlkZxmtVFzittJ29Eh5CEjkDcB
oSYoAWW4N4S0WX4FCgZPE5wTcDSvAmzdu+U0D8jlws6yUwYub8hUR+M3Bj7CuzJi/KlhAO+VTWkl
eUTl3WiY/bPlyj4JTbWnCba1Bxi6RkFlacxeIVhKm0Rjx7HzupYRS3gJoPkR30LVKR+RMaSRrZzm
Lz43WEwxcwOIPTL1Vei1GagraSeBtJWMPAbQyzs5HcHzCrKDiQp76zCpANmL4D79i7t7YVzBKDEc
zVrnnJpPEuNMlAIR2n1jMn/nNMpIR0mGnTVeERYt98uZpTXywaBWSCKF4CMPuDOLpPpRHKLEf7GP
RdIbqbmLBd26uQFRWYqtKBihsn95ZFEPZVY4Ab9MgK19nMDnMnkDFPosc0zdsmz7uJ/76sG0RH7H
PM86vv00nZtffdSus2nF25pmAMSre3fox5iArvGIaeni0bSn/u62vSUmrG84CDgj/QKLFipIq3PE
fJ/w3C1pRkHj3oD/QJR7Zb+tsHRuYjk8Z0Fw1t6khICJqGNWSrTCQxp5/jHo2jrBhIsXt6C5T6ym
Gt7fXtzmscRUAcYv0XwDouDSsoedg/JPC3nKtgS8lgyMAwWIJ9Q7t5nyk2fzvUnqjYC/KE4AoOFB
iDNYe0/YOF1ZlkvCEOBdEms7nFBxn6LmmwJaPt95HmzsLAIOxLeXVxE+4upF1mOmHV1NhN7QKOlr
rmvbvVP1LF0Qv0xcpNE4O9+MJvdRX3Wq4NPt3d1IjjCxBjySueBsroj5o9wWywgjnrgDhvRiKFtO
JWo3VV/FoL8e6bHvXPDaQdnXCHbKUhsLxxQlVAHwr0UUY5Ur+BCCYnmJU6LDAqUSy5LsBHciVqwL
uRQSain/8axKygV9/Pv2ujeNY6gS+o/gNQO66NKrMHpo0IjDq2xBq49zEQob0ypaPXbEmY9+m+c/
2nrGU6NsdlpBG96FEwr3Qq0E5fN1ilQr18k9F0mhKf2THOevoo1I3KO5sJP3bi7RB/gHWCPEhXV8
R6HB7QPCacb9qHIS2xlJl5QEePW4xOzUgHIJxXSJnTaAAr0Zc2oBsYfn9x9gHYpPq4/bQ9GEeaBG
yTh6f2jJO1Ps5pQkt7/ipvcuM9lA7kF5ec2/Ww48MusK6WZFQoykmemg+aPv/lPX8t1cqZ2plI0w
uwB9/rW2CrPBRPFIcLGm0ocEjtFXL6LX1s5luXF1AQSCxyse7TbyopWREU6IgIC7sme5g3sK0oXf
AhwLQFH7Ph4Kr3wxZnP+IGqzPAQBd3fC7ZZ7ohewKBRCRQih4fJgBJwb4GNG97nTLJ/jOQQxXxrq
kP7sITWwx/CxlRosqQcKiJixAmps9UQyZWlqJ/crJF2m+70bBfOgA1KYj3nN5jEehjIIYnNG6weC
y9XC0RFAyTsuIdN65xgU5Wlta5aaRWDvybRvnR97IUizcFwXdNflTgANLPxW6SpjhT1kZunLD7Tm
7RMkvskrkNTVkzfm5J4DzbATIrYso1gGQm4kZpjEXn0DA91Vlzg2KkazqPpDk2PiBFTmg/zRiNn+
MeTMf9fW1fgRStHW3sTJlgNgzByCKTjB1+Oe0g8nq2M4U+hpLupYUVc091UDMJ2uKe93LoFta2jK
IzsAVtBbtuIsr8DNZAu4Y5WF80TSxsFwlbRy8HmN9R6+ZOv44t2IiwalatDPrna1ly11htCpMks5
xmGYxYfZ2aUI2DOyypOEBkGUV5lVFgB8XR6kRYF17OvKfPOUKj7P+WpWF5ipNJetBx9hVm3GjlTv
qtn5+fbwagMZA0wO3ttXL4QOIcczK6vKcq0+qxlMmSC5q1OH2ej6uHNzmDidDrdtbm7gQveykAR7
aFldOoRudDdEasAGDnb1u8o949ATh+0kXRtJJXKu5cYA1m2pu19aYRCutokPK5bRd8emascUo+P5
E3G5+RkcSntiwVvFaBRhce1jHwFOXRMRSJsEJkjpqwwcQw1AGWaJqUrUgy1HFanTtQp0FbYJasWp
SHu7C19041l/c9ZQNoEekgW04fpqwUClEDpswLPo2rFPg6eptU6jMv/mC56ZWR0BXS0aJ2NbIWGf
Dgq9IE6N9LaTbG8nHgRAS2IAHiH68vu5TdlgMIpXmUQH+8XXhZOY2jNitOwjRJFIPvit8BIz6ATI
BWw5JEGrw39u/4qt7AOdqH9/xKr4bbgQBUc7pcqiSI/ivrbGOesWEe7YBtFklCLCWzwuCx/jUrct
b0bNM8ur7CoyBAIlwZdsjC+Bej/lfWrIvdHnzZOIIRJ3aVTjZbm6/0DrZTlQsSKZnqzog+IDf7DV
JF5vL+UPv+nq8QrKpUXDxUOyeNWmaVuf9b6qkFWJsb1n3BvfCWsYsxoER/e1L9w46DGvmlMlh3jE
cCkGcgMye4fG1YUX28FsPDa+VWAqGq9CFvsD4ZlZzeY/tlf3NEFPosgQQkwAUVm9d1tu1c4jpEqo
MizU0jhZl55YdAPEgRwEfCi5WeB6E3k6121woHjZpAO3dOyKCqSUvA8yY8Q8GRpv5hNrHZHaSIhT
pqYik8aMFzuSOzxC/ODX7R3e+o7nv3Dlpo0j8wKSZXDTAIUIVY8fRMk/3Lax5ZAOTpwLASNE7jWO
otAoJ490RmiRwCvGDvF5eKoAw58T262b+vR2c+c+s8oaWE1qW0UEuE3CPuDGf5V+8NJwfyeSbR1w
JAtIggB1CvCRL78t0IjOZLGiysy6Y3etOU5J1A1NWrNmeqlDe4LCGwn/ZisB1EAREiQiKAxeGjVC
awbAX+FZDGHkn8VoeN7BUXn3y5Wi9HcC6eZ3A0cEuvdQsYfe2qWxSteEWI1bZR7IaesYdDmYspp6
s3umlMi959ry19ZHfbnXwasB8BiEhy6tad66BhBtyGuVLg6lP44PogVTbKVydcL/r9/XnLiHQCgQ
XilV9TsNxM1Yg7I6UieQUQHBtgLCRGbbLCRBaE9AWMR5KvlHot9Dkc3LwaybDGYcvHbpmHpJRR4i
+q7yPhT+iY335dtLr4s637+/YxU0NPA/XRUgeQPQ6UHo/KUy3YeSTX/xYF10D/GIANoI1eXL/Q4M
1s5+rarMtivqx6PArGRSQ/t6b7R6y41wG4CPZmnj4Z9LQ83otXidILuhYv4HvH2xnqbjKPXOu2jP
zMp/hqiCmwYwk4dzZnrsPqTyV2l0ye3osgVx/DNA9H/LWX7H2aPEJHbR6Al2enIPtuYapNzs6H+L
5tj+ULEYxD6LYiU57k1cb67PQc8XY1PLG3y9jS3t//cuGcVgllB3NlqWyhHs28Sp3T0kzVZ0W9Jf
FP4CmFu3HhqL6prbyNNahcgZ0p58CBwcSkyTq/C9YY1Q37OZvZO6bGXe7jKHD9w5GArXPlkDBjI2
g0DEaZT+qKRt3/sVjhtjc52GQ2+XfxHiQFqEeQr0tXA7rT5myDVg0gGyNAJt+Tms42IZrjH2qgWb
3+7MzCpsCxGGKPkjIyWCxobJ4nnk8QCc223f3DOzfNQz1+y535pmh8yPGkgwB5X2UBStg7cqB6Nj
A7ob4NQB3EfpfV0CB7vLgI6TRORoCqeBEkPhPBHJ7MwfCmtPZWCr3OGh44Z7CEQ38IrLNRVly23O
8BgLqwjMDKwEoY9rGAkHkOzF5IX1HiOFMikNe28af2s30R0CoBhIdhT7V7vpSMhKuxoHve1dyuIy
D6lOZDsDwQfp3XDHE5fwtL7+UGmHlgpmEBCVV1Gfd82E0gZcZNJ8fA38rkq61tlrBm2uCRNXSKVB
zouM9HI3J7DKg5gSB0w0Tlr19MG36xc97KEqNoMk3uf/2lnt3dgsg0qg8AdopLizYg6w+wf+HIH7
PIyhKPzIwzjncbUTmzf3EKBZgOSwjSAEXa2OhMKca49kFKDpeO7kI2ntX28/Y2AA+9fGKmGWusHe
hgEBkb31CO29I610miv//f/PzCratzNU1qYKZuBv0DAABBaqKmijHv7CDABo6DiAa+9q7ByvJops
HO8rW/tYCkrGD1E/eECye/T+b0wBxg2vQ41t3YesmFv7Bs1JJm39gxrWbz8sACXGI/W2nU0nQIvu
/+ysXHzscsNUdQQ70fQa9OLnPFV7M69bQQnvOYBmraUKtaZwCSmbOsVcOJrWj7njgOJ4iD4zt/9s
+LUX+516bAAs3AnvWysD3Qow+aC4B+3Kyick8bqBFz7JrLYJ7yTPvzhBuZdm7BlZ/vvZHWIZvK4H
D2fIcWkUIxt8RGL36e2f6HwhS5Q6s9EFpR7MOSSZmAHu5vlUxZ35N7XCcyMrP0A5jaF4j2+Eu6VK
lOwOzAQd4u2VLL90HbUxc7xQPSFRQrfyciUm63oBEUCSTeg2N/kQu6xKmO0cb5vZLCSc21lFtsAk
sgGQlCCeGlHMeOIBs9rGVlylYSpTXR7K+iDv80d63MsENx3ibImrgFe5sjO6EaYLYT+iw83h6xP/
i8h9vr6VaxvaguxdBCNI4BNL/Kih8nJ7C7eXES3a4TaostZA9KabMeVvmgTjLJGfysj/0hSi/X8a
WZUeXBlExB4nXA5+Rb8w6uoDMb29l87eUlYpUW9ODsGLnIDgk+OriPuG6jfzUCDHW67RRR4SbI3r
crBhmsMgI9gQBToIaHehJawPNWieMJa3cwltZguLrueCxQYtwxq1N8ylqDAuiAWJ1GAJqnWTHVsp
PSzj/YP9YGBqMF3eVHsJw+bxPTO8CnadRGcQmiSIqFV7R8aHuUxcDIz8heedGVlFu8EoeybngUDB
SP02tPuh5HyneL/pEWcmVrFuQrvZalpsIDTyoAoFZag93r69nVoldFPXO77wsAhA0hKiq8QugVEH
YfLtvdo0A/DDwrePueM/oNmzmwGaMJ6P9y3JuN3ddWICt3B5rHbx75udZeBcfZQ+oSx2RVs7Vc0M
9iB8+ParSp1jf8K86LchUYf+qUn13V+AhvBc+tdctLompJOrHmRpMNcUyajthFLvqQj+Imc8t7K6
JFww446g5MSN59ifoEKfap+nZlPsFFq2LyMgQfFWQWn7ahaf16g7WlAHytR0XMof5IEbd01zxCTB
g3GSL81L/WxXifEkd9x82zv+a3gVXue+1kHISnQDzIGlLijRDl0tgwTQs73IsHmi0NxYhnswE7NG
OoRNPrpBgeruWHvvJl7dtRPbSVSvlF5tULzZGFbAnCXy7ytwV1sXogPVBmJsGj5PkGbpkjY6ecXJ
O7KjkQTJ6B7k9Gh5R/HdOVSHOpGPt4/bn1vvMn+5/Amry53R3nXQbUDkvZe/RZlyP+7Av3kgB3Xn
vpDywIyDCemzewzZnaKft61f7zGML6DwBTsNUMEqphRhyYlpNSTruwL9jimuymjn0bEEvqv1nZlY
eYxsRWSEFCYIalUkEkfDA3hXy5Pr7AFZr50Tq4kwwA+yGHQe/1xyZ6FLWK72y5khcdbUiEUITa9J
ggpndmd/J81YNma1KsyGIjxCBAITz+twYhiF3/Y9UBhKNi/oJjaQrataF/P8k1+jwQIm+DGO/Hmn
Qr6xwgXyCE23YMGTrmuCFNoxHnFQXuptkv+WvI/Cr6Z0B+hcucIUd7e9Y8MaIAyQKUFpGrPkaz57
NYdqwechlxpmWyQkJDkKL43zqgcjmA+3jW3sKDr+yHYsAI6AOFq5olXnYFGZATaP/JB85VEonysv
Z6cSmsdPHKnP48gAy9v5jkuitvqOoE2PFlITzBBdCW2AZdkfjBCg8npGX3jM59EGdAJ0oIk9epB3
Ruu2i6DOrW3zFI3mNNzn9QDc1e21b5wRtJ3Rd0cswvrXRVdIzxRBBPKdrGnK1ygaQD84su8BRKKS
3NBv7jostOYoHKKHBdzhGtJVqR6D0wXKXHkp8p8qBA/Q54YGHvt0e1EbW7sAR0FfgkVhym91F0Kr
sgrRpVrQKaVXxpP2zIecePOTyaPuYFS+PPiFb/JYQaLmnem284fbP2DDffEDMLeAzwtd8DWGtBxE
UGiNBvnocZ24ox5j3xh0DMmMvVG0TVMge4L2HIaj0Ty7fIS2U291Tj8S8B9M4jTYoMCbIfd6Covw
rer0iDggDoS/LmI7uLZWiaYNrFlRK8Uzp3BGK83nWbvHUKjw7fgC4P3AI7EI3QHtFqy/H6gGwrpF
rYOpaCSpy91Kn0JrlHtKUtePj4WZDSJcqOJg+Anl7MvdM0YzGHppD89GHRsvUC078ofpMbwvTsV9
dDIexH/+opezsrncjGd3BYQ3G0eNsInGSxwNn0NLxDbEZW+74NX9ulhZMIqI1qASXN+vvGk9r5PD
8DyV+XSkOjCeil6pnSv2KnQuVuAQiNLLENkaCdJZvlPbRMHK6KW5az8Vrv9VWYKnhduyhDR7k56b
y/qvwfXtR6Yc+iCmGCB6E5lJIPpfRh++u711V0fqz6IAbvPQeHAhw3D5gcICNAZN1w3Png2tPrDE
WA20W5uweyvUbLEDQBvqiMAog6Hs0g7khi2MWcOOPc+gFgJipXlvCBL7rfXWlxUsgcpjmV5CNLpS
5mPhkFueCMCbbEg3Aa7dOpSldGJqFs7h9uZtfSCkCAuBJeL8Ff7KawnxQOnWP5MGMxkR1+B6KL2d
+LptBHV4H/eIDXqmy50bBsfwpef0z9BVoUnhefM/kO4GHcvttWw5AvoxHlhMgY27ig5BWExD02It
yoBgrAz/qVDcm6A2d9vM1R2Mr3NuZlntWUDop0CHmsDMMEMUY+Y5O7QO636NjZYPLOJy5xreXBZm
OgByREp3FRqsWhhgdMHuQScSL4yieJRN2Bw9N7d2wsM1Gm9Z2pmpVQoeoRA7Qqi+fy44pSefz895
zp75ZLVxoPUvwLvp+0HlRQqNWhMDlBjzvb23W54ClkFM0Syj7nivXu6tU0Q14P66f+7m/ns4dD8G
KzjeNnGVbfxZI6YoMHkOpNq6gEUFANcTxfhh40Xd0zg1/NGW6ArwIGihckuMKIvqzj0pT4nvSM73
eCq3YjAWhgrwwt1wJVQpK2YynO7+ubS7+TC2fZBWqDilABHh7EVqxgxxOaa3F73pQ2dGVx9WmZI1
3SgRUYDDvRc5a05D1+k0lCrfMXVN/Qn8EerDyBhBtHGticPtwRjsMYe/pr4+2In9HQz9BxNInTIp
3MRL5k/kqPZmtK+2dWV1dSoNOkzmUBv9c69ZLDBZME7fbYxqRxg5FfLNVCnIwhEwgexwMCENrYpL
P5VG0UyYr1TPQUGbpxFk4adWRvPT0Lnsxxs/3f+Q9l3NkepglL+IKnJ4BZoOdjvnF8oznkEEJUBI
8Ov3cDddt13uuruP45qyLKHwhRPWGBx3GqgVIBBgWT8PBSEtQ5TTDce5CfSmdhwYWlpWn5vGOmeH
8bXUBlkPvDxQ94gAFkCa/3ms1oD1R2trOHaXS+EVdNPc08y+j7aycH+V2bnCzZebFOMAb7mKtUK8
FGHq5+Es2TCJWouEoWrnT1lALX3UPWAEWY1mGU/dZELU/5+XE7wBdBwR6/zDIfg8pjvZWnmlLY7j
MO4howQ6htnI6hyw8R9ThU/5IgaB+ifCBLRqEQGd3GTK6tnSL0IcTVFumyrvcugu5UkKIchjcBXf
1DA115e80Dty2f1RautkNG9zKLbcl1myP6c3/M1SIxPAlQeILl7gU8PrCTWyoSlbcYz6qIVoAItm
f1XBEXYO2f3h1vU1P6eAuh6Cz0sAZC9SKnxjLDmgiZ+Xmo2kjdAqIsc6Grd+0F02TvXy89f8euo/
D3GyYXHHwpNNcHJ0agagzgu6/eky6qyktBiRFP882lee+/pR/zEARr6DF+pkOAHPpsgxPsdHbe9E
0W7tPcAR6ZjZuyr/fzgdq3DACsNdXQ/DkzsGquUJQOgBPwaehCl0sjSetbOgQlFD/ipufpfGROca
sV/XE4I+GM6HYC0y8tPLRiwjzIctzY9oG+xBkzuOpr5bGmdXetVHraxzke7XbQlG+dqRjbCgSOxO
TokmNognbLUoHOhm/XCKN8el69JSnqv5ffMurex1qB0iDLWBCTkZq64gy8yZ0sfqqb9UV13Oszj3
0+AgnkAwSK2zH/CbOwAFU4y5XgK4x04Zor2xAPDqMKJ1YXCdqm2Zb6tt+REBPL6kyTt08KGt5t+U
LNM6Fb9knmy7DcQJE5SPoxSMB8faj+Tp513sfv3IayQJOBgkIlBHO/3IWjAVj60FjE8dfbBJXTZR
vCkJR9JEundjWyptXFqiEMOOvIdsvgmbO07jQziUt0HHVN6bYYsL9oKKwU2jNrqO+lYA9t7tVMiu
WdTdEfTmXvup59eVR+GnFHlvGrWx7c9T+eaGAacJ9qYI5VD3Py1xUAan23AguGFMFWb2RHmBMsdQ
/P+Nsq7nvwL+SVAt67CsjtIpP/yEbOJanbnHvvZpQDgFbM3HLkEz7Yusi6yicOwnfBPxUt352XQD
gWbvWVxAYebd6VLnvYebSUr+nCOgfC2pnAx8cssEnWJlDSTJMWLpsPEPetvkPewFX703AI3zKsMX
zL1zlOYv8eg6Kp4GGykn7plT9JcgQ4CadEiPNpvhHQDNkFhkoUjOPPZf9wfcHxFXoDmJrP3L9VIL
FWB3lPQ4u9HTFAWHtizPZGffDYFAwsNEcLWgLvt5c2hjWJNMFTv69DfzaAayzea/bj8Qo2B8C3Y7
uiMgMJyMAIIEmaKYHofOzyItDqUqzwzx9Rpe/d+RdDkrhQ5p0echnHhwFmuJ6DHkrb0hWuCWCqI7
GvrNtpLAFv08oy8pGL4+5Ivg/IhKFHixJ3FfK22Esr5Pj70g476uQp5PjruHPsTNBBpDSllPUtCW
2IaAG3Jm8O/m+u/Bvc9zjfyh4rrx6NFR45BxY78JCkdIdILYxiTkz89T/W57IKQGhA7KLODqnYzW
garadaGhRxLaD2UyupkqrXM9pu8Gwe5G2QMS3KgTnHw+kJYcwAocisqUMHu4SZrMgs/imYX7dpQ1
lFtrr+BCr1/1X9dgL+xRJ8OAZ8Oe/7K5UqlBXPvfl2u1gfpfY5wKzIgF0gZwAqXHSgK7pKesF+3u
vw6xPnnYeRBLxyN4utfDQER2Kxt6rIcR1GSLw1+QQRrp7udh1rTsc/D7eZh1G/5rtbSw+0iSGqcW
fUWSTMgxZAoyeBoCtV7W9o6Ozz+P+PVUIRlF1RCyXRCA/9JGaWw+a5yX9jgnzx4oTTrh6aRXXW4b
DiZs3wTuJVxbzvT519vn8zxhko2rHEOuF+1plApvg9aDwF5zHFW1XMZPbIp0xir/taqqMuNQENz+
PM2vRap/9KrXHBVAPjhfrCv/r5VNhByDqrXJUbow64KWMHTXSOwX0+L02wV/a469n2xrYKo3AppM
2TIT/8wm+jprkC0Qb6Bmj2TqCwtY1U2M0CchR8vmeU/ph++84T5JLTLhWMxnpvz1yoJ0EVrIeGfQ
9fgSHDisqSGeghkzy8+0cPORQHSWwb6iPLNrv55xOH0gOf6nvQKJnpPrSjW6glIi1Nd710O3uoEe
eRyew8Z+s3ifBln/iH99wHiGNWDiYBC3hIwTTL3h/zypxy6ec+bPEXQD8JOfN83X04jPhdcN8T80
YtB5+zykqQCd7qqaHCc/TP1kSiW83+Lyb+tdSrsYQIP/ebyvZ/Gf7YFv5eJZhc7l5/Eqx5/gUSTI
UYPUX5hujKa0Xv3XQxKHGxl1QS4dWBAjkXvxg3Md8vW+/3wm19HhtrYqj8C69WS20lRBn8Am9hhZ
1Y54sGwl7446E/h8Mwh6mKiCrb14FN1PtgocN3Rgmxipd6vEAeW3KLdcynPYL/Az0JdvdiWGQvUC
IBx0rU6VlWY0bv3OD8gR4LDdsNhp68xnmjvnhnA/f7CIeAm4MhiisdBbVGV06Pr5nJTrNxsf+uwB
VNocBItfdEhLq2tIUHrkCK8HyCvzB7GQfVT3sH9pe+C333/ehN9+IYAk8Fjjakb9+POc9FyPsDBY
kB25dIPHdJsEMzwTz4E/vl06RATo70CJKDwF0/jJwogLw4ujWWC01AMwULTjeM444JsT7OP2+z+j
nLyndeJTyxP4QM4g96KargeAaraVbReiDI52AmqyPueq8k29J/Cx3YB8wnOD/u7JClr1MEeddgnS
4DKf7SAbanvv1gOujmsonN9CAG6ZgQZxHycO54ruTGfz2/3yr+FPbhHeIHieE+wXuznMLli9rN27
y00gyzSpz/mxf3NlfZrrSRA5S+M2QYC5Em5+9ZW1QKGHXYEts0oS0GLmZEknFRVeP/5nHgMqk+hs
oQ60Qsu+WuDCx84sATZqMkY3LZ9uqX0uw/nuLED7B1AsCD9BuuNkKSGFNFkgKuIsVNGjE4lbJ+ZP
TXxOof+7s/DvYU4WkfZRH9atIkd3TpK7CFYxBysk03jmeTk3m5PDUEJBrx7snhyHsHpoOX8XlnNR
nT3Z35056FMCWQmJM4SVJ7mt5c9Ke8mE2aCGl4NUkQsfVhaFsOtNE3ZjpqW1+fnO+m7Lr2RShGmA
cn5h67ikchWRGg+n+N333YHW9xUL9q6Y0pC9/DzWt6v4T3EanXbwWE9Od+tyB16hkhxnDiB7OWcK
dh3M/s9EA+zuBHKOgN9C6Qd3/+druEGMMEu43BxR4XkzRj6NdX/OeeSbCPHTGCfPl00VrWHVjggR
xsCJK4tmGjduyx5D7/HnRft2h//fon5wEltYni5LC+rAx1G4V55cXpPKnJMX+ObDIN7FxQdWM+LR
00xTRdMwSoPDOq8+4tOyVSO7ACt3+/NUvlm0YMVl+ggLv5GH9OahsZAzkKOnZRarBRKmNO0WKx3p
OSzWNycJQ6GHh9QZVLTTOreUfaknWG8ck5llYq7SgS0pawc0K2CzUb1V0bkRv11DVI1WPd61mH/y
nYKKU4GsAbuOhAWZ6Vb4fh5YdPfzGn5TuERugobBiv1Ev+s01uTDGKCCiGcDcsZiVT1JK75JLuQ2
zOcicQ/R3wRAuqzNWXaO7fTtokJcamX3Id21T/pLobWUapQ4WKW5tnwg3HrxS8Q0pdR/c4ZhD9rN
mXv3m80foF4JjBaup6+m3zKgsJ8h2PzW8jcI33rYUf+8nN9NCZptwEIiOwWU9uQcN2EdEjIhT2Go
GCRLcqFLryt0qOsMgz2DEnyJkoZz5iN+t1dgQQVxvFUf70v5LwpbfxhIUh11dD/0cAr8CPWZUOa7
swaEMLpZqBwhjjuZmJz8uPdGrFzb9wN0ZivAH5woLavpJnR7nv28jN+8Ikjz1jLVui8BaPl85drg
+YbWmu6VzvI+WHOOahDch+LhAdWfOlOyPWeO992IKwISBgNYQByEzyN2OpBRzILqCBmkAKUXf0jF
5F+N9cyzSfYvo6LFz3P8pg7yP2uKKN0ivP8KJHHtSnGNtoSl47tE0iIBEA238XGMvY1p+60Lq58Z
Nugz885s06+GU/CLWuuZ/3vskwWWkV8pz1Tr51z1ut7nZCoGhz15dZL940HUBZt4DAsd0zuoCZ05
ht9MHbHBai0J5htgw6cPBJWNbc/I8i+FX0NqjeUysItx4rtOumls9xuBn1W1u52r/uHnZf8aJgM5
CWSSFyKvx+t08qEtOoeV9AU/Uid6COou2rash0N7BTIGyfrOzuOIq7Rzhv8sRu3hLsfdA/AhEKJf
xCS7Qfd2O5ToyTlH7sHysFtSAV0ypc61Sr/eBzHAh6Aue+hZouVwMkdhwfOeRTYF+qtyHsqlHEo4
qlPv0Z8plLp+XtCvN0OMCgKCS5xTZACn4MBEinCYZ06PXmKrXS3ivnBLabbzstiZhvTs/c/jfZ0c
IBB4L9aLAQjY054hLHm5QjsPr74zvfaxbaWgBUO+y3XOaaJ+ndnnkdY74191riESUY8qJjn23mVH
b33yZNUHq/zz/zefk6PIddzGo0Qdxph7NuIRnkcIr557a7+dS7xyPlGJgRTRyZZYTDgHQ48ABtsG
TKcqemDa3gN2HmYA6Zwpxnwz2Ap1xFZHixrlupPB4maeUDsHcKRUSYhwtmMp7+c3NrIK+muY388r
uK7Qp3LZipJHagijQMQSmN7n7yQmUJp5L+LLsBXOXzjjBS9wo1IPqGo7zzNiuouaR82TR014pni+
/ubTkYGXj4FDxIUKdefPI/dt4Eg+lNGlABmQphUU0f/4EAQ+M8yXLY8JAkqCtBcxBRQ5TzYiNabB
dYJhWhEXMH5LYzEWSUPOAGNx/60p0+cJYRqIXxCS4Z6CG8znCdE+1mbBGb8O/S7OXWl9hMlw50Wo
0ZcBnqiK4U2qKv7hU/Wky77JhbKfqO08oRR2GXYBzaBf9NrZMh+85c7uYZ7QxeTDEvrNF/Svuxg/
8wyMZ4FCjbDX3Y0vmwsZ862lxAuUQC/AhIaKnHoMmXfpwj9TLOWzEzlRRrqx2nXaqjM4B/BMTcTJ
q4RuKRsvSRJd0DleQ4Pul6+bt0DDBaie66c6bK+7Cv+oIruInPqBjbxLJyG9NOFi7/rjrpyCl14h
f6waffRbsO4VwRtEXJMTPouMtAFK9U58qEoQ58JS9VDvGDa0srwclMU/MXXLjVBmzmkVHxykJFmA
4AGiAWgulAu+FwHpBqnCsKSt6PYdo8+z9vWBNc7loMib563ru/JkpKIx/uyFPcUloF2RKGEvW05t
lNvGQlTOSfxodeN82YLOmNe6GwvYv0fPXMNrvvYG+P3BRji+h5yz90j48GEnmrxAMLA8Ap03Lbuo
M6wsVAt/etoGzZ0K4l1rCS/1wvmaOPaYTiVOqU1anVmu3sUEZBoZL7ejkAfhySH1LZBAQRNxowni
y1aOjkdaJTxHMJ8xe9mgkpibLsmm9qEG1tEScMKt+rQ3bQ657nvGF8DpSGa3UeaG5XYug+2k3oiA
8Z83bmjj5igCpYM9ZlOV5KX1O1iqXJg/3vCnElXOg/ijNOEm7G97h2xt38o4qOzgmeWVN18JEkJE
AzjgUl2osATkoq4E9spRu/Yb7ER3AJpcJToCgN268gJVzImdNoFVhEuzjWqZO8QcShjptjq+9Vh5
K8vkEhiLG2LsrTurVI5gi8pxT82vCdzDMn6rnWQn2JQuAXQmK28X0Om29eActPLJgmfeRFfQZWtT
eOVlJKx2rB5TLh8aOW1aMW5QVH5IghY3Y+UchePChqwsCxmAU6zLgGS0A65nerf8YavoUgCEUlij
KIzqL7roYnKZSMfO/lsiLraYu6kqL58DcdDNuBHVEqSQJs4D2m0HnDy/iZ5CKbZVkuym8HKm0Ldw
YeJA6k0IfYPQ0zsTOyIXNmS2X/VsMjhDxzCC7HmS96RpPiSU6tHgIf2NF9fDE4yNnWe4lwx6E2or
eqK6W1UtB+cOjTvfyWAlE17BHLJfQJPyJHBhvj88jZo7VeoPSbwjRuC8TfA43SzCWvbJEIxHa+CC
5/WwLLCZaC1Lpg4DhMUNa/s6mDpSzHHDL5JqrN+BdRgLJ7TYI25OF6bwzC8qW3cvY4meQy6E8155
09WywK/dITvJmtzyyVUt7CKs3cIp252x/Txc2J2IYTZD5nnrmWEPluWdMM0hpNFG8eEgx/FdxPaN
01QXcUTzXngbDm8EGfZXaJ1ceh22ug9fcu6PKaR8X/sg+GC6HTIIvz1aTDw7jvkb6fqohgm6GEuc
BwtanaoX94tGLz7xVJ+zSjoZOF912sWse/JtaWVBJatt6wN5oAebwZ7brlKU2Z98oBlTrsp2I9qJ
pyKY9mjBqJQ1fptbc8nhB2r/Dvuk3qGMSa47ELpzFANvvK72Mrhq0E09dhxfWIXgIgMBjeYyy2hr
3/pOr1OAHZoU3LR3f3a7tPUBJo7MTec5GhJT8Ydm1ccsYVeqk77aesIyq+X0R01AquEB7GToCFV0
wdNarUmp+x7aDSgHcLXVrR/BWlw/OJV/75XNfURwjomOdvAlfO9t9hZY4V8Y/VAU5idYWodLlDZd
XKZLNE7ZjKp6MdptmXoOljcZPPuY9LXayZIZ6MH0JJNwbEvRxoHkURUkUL+C1kRToo7hk+C301EY
U9fszXTtUzhJDz29kN9MlWnuFre2oKo9lpmtnDHzJ2C2zLRAyzbof3N35imbvDCF+OFvhZcQlZ96
N4z9VaMTlmq/mwpH1/AWtMxR+eWcNqGCMJyhdLtE9Yifs9cOumCpYCbAIwlTEYXrMoIyrTWN2WD1
7bNb02DvUTSVAAcIUmiiscKpmNissuDHJSihmYA7Kmdz4+KtLOGgxkZ6QSpSAx21qvGOZMklg4vk
jCAaLjtlcuE1dblhjuFXsT05GzDw3iZF+Kb0kvC3SGSwLRN7KGBS4WZWsvBtg0emYJVb59EcNXkn
Db1kUTPeQ0/SLSynJvDQKZ+HCHljP2h2iDtkMmXoPI8DNExCZ/J4qvA8PAzj5O79uu52yTL+RcH4
EV4/7VEFXXvdEuuPQ0IrM8xYaWiiLq0j9ljWPTSElXruwnZKbTQt8kDB2lZgN/WTozbB0o43iZFL
GnSLV8QAy2Swo6kyyhRN4c3yJHrs4MgMSwYhlDId/AiUfhtcEA9Wv7m97uikTKpHw5ZoJ1yNF2P2
EzWnqhrFHt2OW8oHkSaW/QQR9Arju/pPqJ3xIcT7msNOt7xf/PodnQj/ooZ+2CZp7T4zvWpzDkW2
C4B9zF43FLazwLNiXlYJo7TOdNvaOE7h1sS9dYMpKCR1X/oZz8NotSTtK5mks23HRd1qCgxEGV65
IbTdncUje7fv8X9soHw5bLgULMUTr+HXS9fKAriixMUvqd1Lv8J1GyX63fUIrg0blJVnrZKo6BNe
46KYIZ3URneqHt0UpawP31MspWQMisbHfk204x4WPxry2l4VGt3otQUrK3PmwblwY6IunblCvLLo
Mq3CAQHYZB4hFzncT67V3S8udKaWfuoyFSCccOmI/QAdyhc69W/VFMYb3G/vyovkwQ5Gks6o4+Yw
oHF2MK3DZ+BhmdUE5VUum2dd+8uBxlOfegke594pkxTucvyipsOt9PCEktBUBy79JPVHr77xq/p3
rDQEbDrJLrsRzwZrgmEjoAy+QyD/XHcDYjFAXvhRykE+Vk4PiaLSp7tuDNu0Y9J0qYrCrUsxD6vC
w96OSZ/WYwVXHnuGwXAUTHe9RXRB0WHL4cqApM22uwJCcnJTzb48+B68TblhIJwuY58Njp42Fi7B
fUlwqxmArzLcd2PeclwiFQ3HQijEIbrUF2Akwm92KfmL3yR27qAnnxpd8culjt8YCsZZ4vZPplzu
qVzhikj0Nz6x6FYPodlo3xsyAxpfOrGkz0bqIu4IjPNeL2BlNHD/SufAvHSRHDJHBzyrRoUzPtV2
Omo6bXt/VLBBtT08TEjfLRUFUE93mi30OsUOtk/BXsKD4DriyW0Ag7qU9uVjqCs7XYSjUhu0hKyL
LJqrmPtZ1/QqawCa21II0BVg9nwoAT+fENqmft0um9Eg6IirX30z1VlQxl4K0X4340kzbcOhbjYl
FM9TXQ1Q8uzIWzD177TEKTVOQ1NUx19tXutU62YpkPp1m9AtnY0kYbCzVC3vYhpCY6MlYzpWXZfN
aoieUKnQfRoMEL0aTQPkv1f9scskeumN1z4E44TjbduA0KdV7TW7foSpCYx0cYlIr1zeerXgbQFo
WSKqHMrBHMDdlxeeBN7a16O3pPVqZHQx+8Gd7Ods0n9Gz0ntFoVu6P7CZAnMQ1oEHicPAQTB8ylm
7EL6+Es6tOQupjgQaYAXNF2GobsyEwmOHmXLASLzkuY+s1D4mJKQ4ctHncgXvxHQiFgATJMmnJBk
TWbKEsZJvkqUFhPsWLZxSHiq4Qa+CQ0kx7PBY3jKosEA6sUF7Ma1syRZqZXIfO6EfwTT8sIlTfsk
5BpCtkzPBUQLR3yQsbbbtDHweG1hPFGMlkffhRbDI23D+S3q0Ypxahd3RF2VGw/GHlmdGByffnr3
KG/3KmjB+rbnqsB10h0Djhivr12TucgMEF37UGBhY7mVvm4zRsCoDgZ8cbtucTgNROgbm01FMCNq
9E0w5a0714dGquQgek8gGrGAtF46mboSZRsApT4qq9yTxK32cpz63FucD597b66VIC8DFi1fpv4R
5FY42HThhLSlwVUCx8y0h/P6zdgs895p9ELT1e36BqZu5hUavkRA9h6CgE4vSgRlNd5M1SvrJdSu
Kuo+okVjFn6rG3jahT5xrtquDEENqMt92dj6ABofu1CsLq+HZML6lE0AKgGqzfU1F2TOArtrs5ZO
5U0jaJ2PQNTmgF3uvam5jkCY2VNCvEy77i50kJBNTN80w/I7hGhF5kLXN4XG/r3X2XdOwIpITBtA
k58HPudNLDNIRL9Lr7kO2+S+ttlTq/pHN+CvwvOQbbqRyeKF3Qs+sCwM6p0Xyjqlyof9bvAqkvJg
/HK7hJDQaU15NFxdAnfwIJtaburEvRyG2Uq7QF0nGp9VABqWDkrcowz8Cq94/xAbLfEi9xews/wd
zv1jV/mQA2jnuzgCSGLoQ5NS2M+HxN4aRz2S2hMpF/VrqGMXZmj2bnYMktIgvh5KYm9ob791sNYq
qg7El2YA/aG2E5CV6G6BTnWeKGgS4ikzKSLCPWqVH61XPkyhbmFV7u2j0t0SZOC5jpmDqkXw10RL
ncaVi+jeQjfFjd4Vi5FmivGmsgBaWZlp+dL6uG+IO+dRlWyYHDYYIbjwR16mZCJ9xhgQ0aFEj8Tg
3fOH3MzDHziaGIA6yyvdo8bvtu+W1125tvUCk5pUWvWDp7o3GS1XTtKU2QDcTxe6F2PgFyIUVxHp
fjs4W8TndcZ6fiDwAEyFFd5wv71ZjajysHTdrPQGNxvrEtnKWASWv1WMO+lk6heFYKw03QfzI5Rq
g2MrxJCrtnrjo/qjF3XduMlvr+r+tMT9lVhyysrQYGoORO9oaF9bk/U8NHNhQJPOeNw8zlDPTeM6
vlkYf4BD1b0ww1uk56aYxsWBs3YIJDizciS2B19C72TpnBd/GeDiLG5Mx2+6CKLaEX+h/hJn2Dle
PkxggALIEt6w1vkT9wFLxxglNtd98gb/cinFpeniPusbXcR64eks7CkFiuhATfN78MleNsl7x8YD
8UYvG73mIwqnI7JNbHqucunismsaFuCQSZWXvEJmgZJYtnR6C8NBmatZOVnQyiOFv0fqDAhXQFJL
u2au8tF4Gg/yGKeM6GO8LDeEituYxb/njuwQ297VCaTJcUYpbkhvz1WIOLfc22Nc4yXzPhyzfPSc
/SZLc9lCMSIPmui19+smm3wRbwAne5MDtdKFuaiYysfF914A3FoKlQzw3lLhrY96MeIRHRdV1N5A
QvQ6dICA4LN9gftlyCyL3HJbXDuej3+Ujc4tsnpFNlOyWSKH5oBou3iNwbJfIEmQNhZDXcPMT6BS
HrwB6c7c19cyQS460anaeDTJGaxV0orNO750DwyNTcLp5SCH59n0CDZi+CbHI3stmf0emRKVJAQZ
IyLooEb2HlB2pLq5brVTF6SO/JTyPtoId9rLTh/4Ul3HNDkOox2mkYxf1ILsxWvb9nLu6J95qn/h
/SToydheZrr5duSAsjjSgkUZwhrYQAAZdHBjXaHS5GPtE+psuwlb3JlmBwwxH+6tlY83sKTG2/UL
2HjQh4kyoVEaHpqNajW8UKvhkrujzD1Qn4mqCnD6HuQQvMDBhGTgXEG/xq7crFc18ljf3Cbwhkgb
1I5yHzZtW5RD3II0BlGiMKgBCCvOWmnpDH0tmkV+6+dQsgcYd2zn7iBa8Ck5m5yD6/clHCaDYbnz
IfRmMrqEyRaV9TJbAiOuZTVT/DqvmuSGCtG8wt/cw1ZChEE37ezD9tPC7t2LZozg1RQbkbqlbw6z
mdfiflQ6N20ZmOdl1uN+JiC2bhotymsg5qrfpuL8iFpf+AwqWDPlpJn0AeB+fPVO1ag8RbxpgaeE
NAN6kwEWrkJ0mI3RAFlUNYzHVnrBaztTeI8KB6WTgDo75fsl7EHD8Y9yJn47zobcMnDZZGY5DfHS
GRL6hwE4oR5RYwdkEFgP0aMpdXwpZxMCkmeHd3YFS7CKQbAgsUl9p33h2YgiLOsOUEnvGTXQCiUz
YrdbFijyrCWCH2AXXZ7yEQ8ClEcdsx0U+Jc7WVML3RWmo7wzgEdDnNZtu8xp627bC9QiS+arDbq0
NgaE9FwnqynIhHFQYR0H9Yf0lhsi82QSiSipsKE9afidW9Zj0YONDLhkFf6N+9rbSGmsFgHpMhyY
a81D5gOP4qVQYoKTVSJDIP9cOrE3SIIrmIWVwLen09DbaDmHJrlXlIE31tYSJ87Mrns9mEnzzDdO
/2qAf2syHDI7yR13Ga49oXKbEm0fbN+oEPOuFMmBJ0Y704uU8XIOkTcvVS2qy0Orp9xzwvkyYv2w
gTU4GcCth5mc6hLrUkd++WQtFjKg0g3VS5SM5oYkIXmLFdPXFloGjxAJCg/x0LBd25r+IGNjFSRW
DYFcqa5rBFxeD1KmitxtX7rjjhGru2bhKC79pLHwVhoLQuHOZCVIiBy7z0USWtvWaYK1Ej9v6MSd
jXaHOMPZjJEY+00+1+CytTbn295pk33QtOpCh6hyQOWrBwOIw7E9MckhiZrpKHUVbuhMkmOjCFq6
DLo4ENfmOeD+1U0/zTrrOIrzeulr1BWgv/E8Bm29jV0s+2Xjl8F719DhYYmdqstQomOo8DRUFuPg
DDtRdSjcNovlhKmgxt1OgSd3vGYDovlZonDuulO/bQVYACjkxfEbd3l9j1DdHLiqkFAMPdf50LRW
nFpr+IBE0GIPk+NbRSzUuLVtNT3xaIEga+tEFEaTgbOVxgk3yOibJo0TtXy4oIX8qrkZWZZ0uOIW
sNogdNUB7m8A4kGNJhsg7wufZUWRX9nLAUWD6BI1F5NVwvh5DaXZA5x84dVpOnlf+eZ/cHQWy60j
URh+IlWJYSsyx7HD2ahySWphi+Hp5/PMbqDuJLbUfc6PWcfivzYSE5frHWSpYSUsaiyZPOfDfK5q
coJHRXH/SY2u7w7+9aYLub121TJzPebdFqWcTJ/KOtgHd2Hf/DS2KVUDQ23dE6ssIELb/NRG4viG
KoENMtRh3026NocmTfX3dXTpddSXdFeVS7ZzakcLJ4DLgP/zULNtCPmkJrolgoYos500tno96Ep+
LU3tzJ1aBItncxgrCTMxa5Mbm1rVXuxiWHyVcjfD58f9Rh1Y3JbVG3bp5onrVqA3doxU99t5dvyB
dT1KymVBdmfNVNA4lKfkpoj75WGZqr1019P0eGmt7BMt+6z4tZL8S4vS8d3VdHfWMuP7z9TXTHZ6
3FurEUAL8Y+aSUMpxq9eSObiqWTPVxd+sHyutDirsu3kyhqkwV1P4waawkG3BHa32KBJPTBVzwgy
1t7ftRS/pWABSrfJOdsOLfB9YWa+Kbmrq2IM6Cf6yTpjeyrI/fWdJOeRdJ06BmXqQ1UseZBXSfWU
aFP7zi9gs9MbYF+KeeAQY/EpyzZqHf1mjOL3JAng2yoGsVUUHoq3QQ+dGnld2uvnNqt+W2o/8WMl
nObb/FSZNNksmQvWqlnLrmn0nzbJ7y5Cnjcc6M4OiyrMkYl+3dQSESaspb5eLg6InSL2lKpsvrEU
6860uzQwW9aAZGjzaK3QrZqmeWy03gzzdJ3PSp/ipdddBkCnc3XoFG2o4nFr6ycq0v56jpL5rciO
m0P+XFO9YfSxDnIpkjApvXlnAcHtG0S++3HUxM1cV/M0Kpb6Y8+Z8dWW4LjS29KACwKrH83s59TI
6gMEcPuVLB42kHo2lxe7tOegcBGKtIV9UAYnYx1t5vnJSvFWB97iUpyE/SjjhnbNqFHYM9dsdsNs
0q/dXMhwLMfi4GyShUcblaOUWxOy+JlBXTS42mpbw4eUDcd1oHGVJArLryZF8XNvlrEhBwNOqOCI
5jaIVu4zvsOlpq9ZJMFs8+xN3Zw5XGxgXdSF9EQ6cs/h2VVvjXD0KHcH5lN76nqeojRJd2QWisiy
O1zY+ZDfaodLL5BOOvY+Dpm0jqa+Qpo39ttMw1/RVl/kndgY3pch75GBdeVP5wJO+5qbG+6eHLl5
cvxxnup+RxBDMf0Zsln/Woo6+zUnban6Fo1XRojFt8pDNU8394VUFhrZYC0t7VAUjYLKUpVWD1in
yrjmF59CwWY3ND69CcWtnOGtbgkY3Ftp6oJ+DQteHNxf7a8rNEmQS+HEXFDzuV9aaq7GeTl1Deig
n/eC934cTQgV06jS35zi6benpfbJVGjhoV7TKq6zFAXkDvWPTdVPZSJjlT5jOztKrRYSIlRXCSFK
9H3lJNu1NJr1d14ndrB6rRrRR9h+r/Mjbt/U02uxjMZnWc7lgZAm61TQo85ilDUtQ2Gbhc1W16/b
Ix4xN1aVLKPMOnpCm6JG50joTI1pQWWmr3zaK+W5Msv06G3J8EzgmXY3lzYJbL33jpQxrkydKwMi
H4MbZOkC+rqwBbtqZXX+YG6T9CkVdzNfsRzxAPLaE3jS8qRUznbRmGevclnMp241eKBIHXL/6rXX
xJ1qF5gYRsShU75FCjKTMOur7rhZ5XRxW2/dM3o0odWk/a9pXYYegG4bz7I003umsPLh29Ktd7NN
i9eltI1fVuOgq4Hs3E8pRmUif8oxXWbn0E7U0Bp8o3cSWloAbErYgeBz/gozVARfGfn8/7yNJzXq
LDezA2YYIPEy0/OXysE75aM+A6ImMa36vbZpp4S9KSC8UqNbXj3R25xWib4WmDiJ3TxOTQNqqsvy
tmZJUYauK5w7FTjrA2x29PMgtPmbuKmqCOxkzZ95nc2bmZS0IDsesBc8gVYHaaOWVjCXucaOWWWK
RY95mq9+62nJFI+KR2zzqlfa8gyUK6wwnfrHPpNnVDwX5pTs6q4d9rJZ85dEVl1xUkG7w35j9ZYo
Wyb207SugkyfZB0zU5fNoVweAPKUKg4zVeMAdI5es35uSWL/nbPa3MKtNdIx6KyyB+rsa07Rbc3V
S0l9HpSXOhwod9bCmjI97YzkA7jcnUB9Y1jiSr4o1io2n2wfhXPRaEotCVrGQOIu6sIBZ8ipuAnc
ia6G5zpZcP0Jd0rBKyv1H86G0ghyuLs7uC8jApRUN4elXafkdhBp/bughbHy61JYvDIpyZ0hwxlw
72Kny94bhxVKhnngkK6q/HD0qn/peyl37aRTDgcL4wW8xJALDuByFxaLY9zc3JJvQppdxfFYohJI
mP9vKbnEKBsJ6YotWWbpSU8mTphmafTQLKR3L9zcTnwSVHNJLH3WFM8LK8j4l2t1AGSqxrRDlOGZ
3a7lOwcelG31r4F7CfMp3ambydRWk4GytOLqPaR9utCaqOLrPfFjmK/GUEyRObX3ls3w5ijYrCYx
uHwYvYhqOSrxg36bn4zJzmVgOdl49zqq8Op6SWNpSa7itfxt19t7UjD7bnl/T9eka4OqwltBW411
1HCKRYkJD79A0fm6uXBtOwXt79FqFPoWmATPBZUyVFcKniA0M5QmfjEOc1wYveHnLH1AWW7vFWHe
ZFwl/VRFqN7fpiUfg6Gcb5NMuK2GYdDeuEoNDRlE3galnA8oKFtojLp4m2d+JR9yGUK6Q0lRy/aU
JPxJxMNeB7e+NvbGaODUUetVVkxv0ZNUWRpMJ84se4iW1t4zl7/WmZbE6mDuq817gfTcuev2w76/
BNlDq6KVfyDoefmmb/Y+QKVWJMAY7GO2yhOptlU0uSqAH7ZDv+r1b9tkaV+SqQksmxQGNcm0Az0Y
IloUN08gdEV36uyOH3tQsipEMmXEaS+nZ0uoVZRZbftlGZkaDmTbXPpWlIwBavM6jgnrCSetvxDt
J3MWbndz28jLjTYCR039MinL/VClpt8Sbt4ute0rujh0XvHaVgNRcfpVXR+96VgOQ845GOEEhMZT
56eUHL+t5M9O0pan/JGii6rubuSa/Wt14L+JU907jjgSFOMGyZo4bE/zE/QWd4XT7wtBsrhW7XLm
Ccsa7oPm7RJbP+sM8bJjOtftF0tglCyyaF5toKJijikdYR7udhoBTOPSh+VEyFwJppCykir9wEHq
/OmkfW4bhXnSucm0jYj8uoBSn1QS1Bi3Ti7Oy21TzttjcRjbvWYkz4md3JUuLx529mcKKNMwad1f
/daf1Q3fsO69NV0Rls7wNJddnCRJaNPPbFf0JBIPpWhppI3dt53qUWvUsblwn2QT+glv5iv9yFKW
g3VU63CsSYVQbEjqcbk+IDFt2i5lVsbEy+kHTScauLScQOTzTllXgHdhPJlSP81V7QSesoW2vl6q
bD3QI3CaOotvsAmzgdW1sEbEOEpQ9IiFS2v4WUvj6IJbop9ZDmOpCLab7KUXg41MYBj5BariOFnl
O9BS9HDZ2HYViDmJi0L3sca3EEL9oUjG577M4PLvajXt+3U+OvwtUOVlcd6hkeMlcYM2K3+5s7un
9HHHIPCZqnaoaOUcdgmr7pqPbWhb/AayQ3ZQU323axs1D5KCzqRs3RWrjR3Qfk7E+GAOLor1qTuf
Vt6BJfPlDnPx0rUO2cxV6mcWiXsu4WosU9s4B8Atz0brvLoOIy3HXKcThCD3suoPmygP3ea86m0V
yCkfcUqX+2K9UIHJL5zuMov5U4I8zOa0K4DufMedXjdRHAqho3LIz7wRH1L39k7/t3HZZiBxuLRm
5ceZjCnIUK74RTlcwVWwRrXPvdfdnDXbF714dhOYhY5hB+KtOuQN3+7W7DP5UWi8lJ7jg58kjb5f
6pcxn+JiXvYuQA23ci3DFMz9wZS1G5Iwhz+8zCIAg1umx6sk6HRhqU6NT8KvolXhBFCbA6JjMGCY
BU1pQO0mLh4v8hLIvaT3a/6+bHE65f3NrcSB0Q6c64FSAw7uq4znyMjAzdgTnLr+qPMaiG/5pQw4
9Bv883K5mll3cr0+zlhKfUNMUb0+YgJXCUWOIq/T9yBsqPLHuEqUd5a8YwYXYldgNrBhxzxx3xut
/hxa7TIO3nPNuR3qonVZ05jcEdogGkAI0/GR5vUWFB2IlNv7pLuGupLtrdy9zlV6q4r0XzlTkWB3
bssN0bMVi7PWtz7dMXvGpjNFZrBwFCq7nWdFarYizWKw8XUJFlq6JRlO5RN7YFgXCsTw1nx7qRV1
i1uiwtF/zzWwiUzjwh4/3GSdwrSvTT4B8x3K/qtyxUKYPx+prrrPutHtlrbeW0oLq2MkbwsSQsCr
L5qe36QnXnkwCK0v0Vkmgww7kKhASdNny5hS2B3990hA8tLYwh9EVgZGXXwmjnLasvkGvkmp4oaA
SWz/JtvjTizU4SjXsdup5HwHxoylrGj1O1dMjpJInuo0zfyx6vJjXVXvhYD58+zpXuVTJEQfVoP4
UA15Gae5O+ultmcu/wB83olte1Eb+z3T1U+cSZGR22FpVm9erQHM6D+Wm78mqhpy/wMfeKGcvTfD
Vo+Whv7F7IjQEQN9EQX3dustKvo+rwZoe+ibiF2D3d1tnRptZR3y0+/mOtsJXb3XuRsjxIl0A5i9
Xr5dI4lW1bxnanUtRL2rZfVUgNJoXnHJtoenTU+wfy/XNZfvlTQhE50mdPT+c3CGEzNcOMztt9CT
7zzLzzNkk9OjFevyBUlEv8EsDn8L+pICo28O1qaeNjX9JTP5yaz2J0m3n7khD6tzT8CZsKu9DDr7
D+DkLw2Rod9L+28/F8/AbgFrJ2z7t+6qT4yEoeoMMaDmuXMvecZnnm+IizTEQioUs+zWJ21V34ua
xki5vYzuHKVb9aKDJhjzd6ZZe9ZcsLVmZyflZ67MOyP/sc1T4XRhw8JaDIAcUobaWF5XRe6L+iUb
7Deo0HdnuLcQ3av+vKhWTN9UpLod8sA3MJePstN2RknwWvqTShsKX/2Yi2/LZfrr+aSUGsXjXVvs
+9qokbOIEBElsT4Hql7ZKkp2zHz6tYHbtMbzKFU/5c8xeBV16pjal4cURiImykf8d+ZuM0+ugVQk
e0JSdqLbKRi1LC4W9+J6P43DPJLlzRuYyx4DwN5Q5OizZr46vX3mETf8fup+KyYyFqkpxEk0+Yvq
pYAsrL0HB3/zEX/Sk5OKP4ZLzM2YFoafdPWLOivvQ6u/6no6hCLboslWzoWdnx0kpr5GVxB4KdeN
fl3R5gc9/HzQw53s4ILTcKvmmybRFjmD60botTskxcaxt/WdpVj/UF68WmoidjqgzJOzjAUi5O1V
ybVdIYb9uowHEoSLwF2yT6GAA9uytwImWzUaIHK98ceTe7ILgsJMg3LUQnW6CO9HaTjv+6Nj3RSp
BC5VgRMi2sk89Oh0EusTOctZiCJctImVDR7JJal9gx/vOasjsf5Vun3GEKtuX5t1L+WhNJDhDWmE
dkN3FL/ND1NfAywvfrr8dHr9UXrmxV2hhNF1KG1s9DWctH5v5BhYnJIO3Ftj10963kQqOHnOltg6
Ex4gXpMufamtP2r+WSv3bRniasZ3WR/HVD2OJNPI+Tog8FFZAVK7vCvkeWWQz3X5b4HE1PnYkvU0
N29rVR3t+eNx0JVeKOp7t4FP5b8N9dVd0qswzUOj/jXL5uwoksC2PhZ1GbftL1QbEZxxgDfC17QJ
oa0ZtLpxGlQjAiMwBZqTjGZsPUzsfqeV/7rm36TZu9VRj65S7BQHN6CLLoSvZkgv67yFKSoPpY5n
ujS39C7nj46xu9PALpC0fJGP9oeeTYGGxthgtRfKDwd+uCyLtdaOtJQHbEwZHa1Ymb3M35rliDY5
TtyRVamOjFk82xbl4PkWuGh8qqVh5XntoQ7hWy5O4pwWY31xmvYln5wbOouo4b+a0tjqrQPo4wOk
DXTnpcFSoOuMOBU3Gw67qkEq5hmBAvAH9UcaRLX5ldiCOVH2zryEKUBjMMOmm9Cl9WYGD03R1sq9
rZdI/TKQp/aQaCoLsQhbZULC6BzbBiFZE7Wuy0d7rVPJuV0hZppQlhDNa0y+SzxbReB9XXX+WF6Q
twQGHLSLS8FKflnoz3I3slAVKM1LOrqR4faAilBn62+RPlbAwUddm1X/RKl8jHRe8SrEcGnYT1GO
8XG2jPRjbX95bvLmrdZpcFK6BbMw19c5lJZ6zQwnHnPwp2KKayuPW1SCm7fEfHuq4I/6MJ0sMvU/
i5x3Q52fgdBfOj7QR//Nsnw2eX7OO/XkQXThxg/0tL05lQjQ/kSK+2BY0RcveVznw/OSLiELPJLz
WRZB7mhBW4s1TPQy6h/XEX6rXT4aGELSOxw/ORbziBhkOhZezyVWcDZtsOAt8MB+tYnJUu5j533C
rpySdbkO2hgnWh7aKpksrBZufxHur0TixdDbc9v/rNq615HIJelNUdsLbN8x6VdKG5bIZAIobcGq
S9DvGgr7jzL9TduXznlgis2r2C4NCUcyuzsyfVaTW6eJfVullyFZY8VMjxqBsrUSz2qJc+F53VL0
+u+l+9vQ35uOMVj0x9Ud7qv8az2+38rxbds5OSum65ZYqB6Mc1wuEtQudxWYqC4SJqh+t5ebg2ZO
XCyWnx5TQTW4R6FuvtaNOwXdGbVWSNbQ1Ag7dAZUU/Y/R4/19WDXX7l7WpD0jXD5Cm9T6uQoYotd
mZfXyob0tmn70dAqFkXcPoYi6Rz62Yv0rmTsiyvlj+fc7Hq6YPfigt/8wV4P6bQF2PD2OXykgMRt
4K46GHnPKc7N+HfkYl36Ix5eZsslVGqi+pwvcFQun78OxdLtACkBxCCm+7wCX+s5oRQ2ihvl3Sun
fTdPMaFSwTCqt2SaAxR7lC3lx2rrnub1SZjaX0Xv94vQgTDNfecmd6nKI2rOEA7ps7aZxJr0NFTN
xV3KE46maMndW+8h7LWts5F3sbZaQZNaFywNPq3uUdobn2b9Tarlt5t552nCU+AlbwpEwFgZsTrZ
17wijS1TQQUw/Nt6sKQirN3iUm1jAjc8ISdssl1uPMblMcofkiYqG0LFpX08xb8zLSg/x6o42Km1
N1sEPXn6jubNDeA9CqQi6vs2Ns810Zp+LVVgCwVtt+nxhFoz250oqmKvi/E5Tz3ya3TrV6qtiPZ0
cqCbvvrnlZhTUgvzDb135XOXGG9IDByeswcl7hp/PCNhZ6sJV3d67DfuxJKD3GQQ29HJs6i1rKji
UV1QhprF8NA/ATVmT3WahduSHWqzZajTDq5F8RyZ6RvoDKVJ9WFz0tzvvMGXMMNTll11awy5ZQ5b
pQSKM3F2Ep2b06G6qr+L+dckf6GM+/DKL6mYb0krInqZDkqj7FaVI9sNHbAzMX4laRJWSHZmonXN
IQ0WNJa+0mWfipUfHcSpa8G/yLTbxvWzFax7hfRHMUdjrdykho2qod4hWdrF71tOH9N4GpwFEYuj
QDa5MgeiYKOdbQ34Y1nnK7yJGXsOF2Fl6t/M77mfkyiFFSPT9nltd9ArlnJap2m9duXyoqAX36ke
n5VuZd/5Wv0iWOOLfrVnXatvK1x8O6onq4YBmFWfAItjpZonjykyS7SjNq9+P6A66+r9Im0mc++Y
iyw0AReQxe5r620cm2uPvaeHZqJCImq5kCxvDWk+Qx2knKrOu6joaQ1seEla7K2W3QgpQV3Xz3oy
+z0z/brpL8kk/K6z9vDzgV0nHwnKvW0urtP4eNGV8wJCz8p2Vwc7HPUi94sJf73lYq5JdiOt5UzA
XG9FLkpEbgBLFZaidgJBWrnOBjMP6EtCdTlpe+EqF5Q2B7b4I0F/z0MGGziZH1UzTL4x40BKtX/k
WgWOwV0pynjVZEB0EaYQct0qLaqrtxH5E4/eK4MOw2QNVPmHQuu3clqYzupgUnDsadRMjV5ojE6U
rxpHxWOZeIjJ9a+6KbEOQTLR0VbmTazo49dkL6zuKR20zsrXyzDneflzosw+wj+XhWU9VxXyU5GX
cWksf9lw46KCrMzgy2fnqkKem6ILQFmDIiEpWbq4zm7tPJ7okSf8WYucJOW5Lk8m07+eFf/arTks
q72zHgG54PyVuzJqkMBTMhTI/obXCtXgL1Sil8pZQnW2g26Z951ZH72yvxN7c8lXOvTG+pgN+X4a
mMZGPF6VzN5128Shgagu5wBO8t1ces/mOAZyUIOyk2FZuzgUdT/vlJ1FWN6wVjzs7pcqZUT7Fqcz
tqS2DOZGQTtMTj8Srkwfgz7RvxNzPGqwpVLNQ63I9qmKsrjpor4ypQ8m7ujF4aHZNecsmHB1YlAJ
bFPeFG78ESS/gCmoyzW07fF9Ktd9meRH8mivi568UrHA1VzwrKtBn64nwoEMCMuqZCARXmxZ9euo
qnvDUMJpbkOZrs9NN+9sxQpXwIluehaCtVuctO1jhOUn3ivMORpILTjPa3kguDqoem6M+d/DmZip
1kVxhi8t+x9qP3odG0ViXcfxLff6nVO+M71GerkhklVDqwDaAxl0QRaLzfM1Ay1EDmPr4mTJQZRG
Ndbkb52nWsgsRCzt47cB8ZKx1+FlEF08qfmpsO5yyF8QfITrjEOryME2AL8bK8euwduLc+mUF86l
1ziZFH24Dmq7Y4aCmyBoYU31vcmU1w3Doc8w2y483oom92TdoDMzoL4BI+BL/5I/WMc4XJ97QUHB
BvxptydbbqiRE+9hhNKbuFfsl9HbiOF1hyek7eBrsDTXaqqyt5YjATIFfZzptnBVvRO3lYbOG15r
L/iDgvThv+sXoJgplRtGJxkpqyAowVPySC2sIyUhZ7H1yF1c2GTk590Bue+E+ZLrwM23CV28W0WW
UTqHSU/VPVhTFrua8YGF+H2rsVIxlJiByzYRrB0AFdDsh9J6wm81RKNpNzboPLZX6TTFvjeZ7Qtr
U65I3z+BeY2/0NNcvgU/oVelf9KhiZrEeO2r9rrY5Z/BSP6JqohgI8LZ1vmRsNlUth4ZgpSlbLZg
Kqaj4/xYRUMDslHu62rkn5v3vsfJB+TMEbTrV7SXhjef9Db9GRL7K90MI6g9tP1D+rpNc2i1aLY0
haU33Q3LuKNS5OYm9VvLoTn+Xx4+HDgi4ipPuC/4P5TyatqTX+no1fVp19riUKvviMhvy5a9rOni
dxYMZYcbBFAjV5ydC+1jOb3lZ8TA+PhgLzAtvqEoz5WcudJYCyZ5eaSxeA0DSgdMzUkSDol1G9wx
MOslShIiCjUXcxOHgeL52zS2uG3EbWQfBdMK0fUcW/S3htUFE4olX6/LFh1+9vgorsVkPaUeib5L
Xt7SonixLMh1D3Na3Z71Md+tc3+cN+9j6rBUdvWfxWuv7jieuSWjuWt2TmLxRnP5zS7eY5j7bNDe
tSTDvJMt+JCKvxXPnJmrn5AU2KbtOw2Ucc9/EaasDCjfuI8bDdqipmWgjN2mCT2Z+HVfBnXeioCD
+4aHA1QDvVuqw0+t9BpP1qF2cURUNaa/LUqq9cdd6td+nD8mWz4rhhuri3NE70I0X/7jKmhrE9va
jZJXoUV2XCHz3pBxq7LfW2VyljMaUWtxRSRXwB1R/em0Uce5ldh+2XdxS6+Dr6jKOzj7fdu4/qvK
u2bjtiJNYhZoLglhBlzMiq8LqGPnYDhEZjfD15J+O81b5rAIzpuyA97c6cTPwFOGWVd+SAgDuxGh
bTS/BgGbYLRHF3c1poEvazGw7YhAVzkchHMa2wqtnfIuppln6WN1xH6png112GuSIUAtfzerpfsr
K4FRTPdNs++Prz9brVik1vnxagyQbSkXFiEuUd6VJ8uFOxG9888YtV/eIHadnT1ZnRVoWzRqbI4F
Di6tRva3PE+uS530cLGARLpB2Y183cRCH3ADU10y/nIV9dkd9KMhZhTrHtKMckfAw9HIct6s9wGt
PolVGBng8DN851izH3zj0MR1q+w30TMJd76+rXEKpmgBKJXTIXOBHjMFnG2L1jx9EgV5J+hZ4Dkn
o4iG5E9PmnJWsO3ML7MNQ/FwvmRg9frTymbbNUzsyg65bpxn3bVm/ptkH6joeWT5T8ya36nD2eXn
2ibvWqNlqhB0+lohu6jalI+u1Z45oT83lsmmqp9dqWC7U1+bZbuVlvvrYad2veHeqHhgh/pl5gZD
5BkvDqs+GZZ/soGpAslX7WqXFFeaOddd1FUqFzg4hacKih649Fsv1tT6MFbyMKh/MdCEZglEUu7x
vQfaRKRl5zB+PtP6Pfta4jjoDJPzjIyz9DCWK+NTv9RPozI9EqVLtuvirKiSN0QcMwvtS1Yl7LJv
/Zycsmn7U472uvOKPg+sZqLXYqHokoktiYe5hKFR25YIAHsDncO7UqZedVU12cROnfRMc5KDPR+W
sKqSiNmSmdHwYBbW3ZjU745IX1TRvKFkunZV82Zv/bfIEfh56nW0lGPKtQxB9NMt13zjYcfua1HY
qoEH9A1KAQI/QYd7eYFgu4ykOBMfxMKzBJS8YMDImzpE1PI1WeKQk+Qe9iVzXF7r2queq68glnd1
G0GA8tZ9Sh15oCO5eZ6HygrQHBBeP4z63uoIGzam6YRucj9v9fZWIt9Wp+ZeqrQhNvSmi637PYts
IpJDv2tVovu9xXtoT4iECrvek7bAYS+a32Nf7ix1PC80UvpTod5Xaxt8r1USogvX32Wjonuo/lWk
PgA/YsAkXh+Yxj4ajTgYeY9RTfyxsiINU9TafjY83H1tT+eQtlJdbR8d4NKudL6hvbaY4OsIw01U
yqze2Vp/QwuBsnRN1J20AZsRNIfuvKLT0bKfevKwHmLmrdw9WvezMfThZLIKVEpET/yVxetOauWb
olVpNPTuheyGn1ZS+rBEa2PRZlUnXDfV+aGO7zVxl70RTVZ7VsjPqdwBcLb4QyALCgb42cI8wuB9
qURmJFt/mV10E6r6C8NCMBcTuuUPnYW6Q7GDJ5BNeY0freMT5YbJY21MYKGzU2NwsWRl2Kp/M8QK
vsw+Ma9HsDg7jd5Z+mBDL2+eIJfOPT5Nb3laNMQsfPWBMXjx/7nutcpLz4beO9adt2EnV22XoKNC
scNl06DzF0QQLC1PDcZeUrPiUTO/8rS6zqZ2G3kVKpAVArTmVvO9+WBZgbHZQVaVLyLTUOmEpnu2
hp3TgYKzJysMyFY05K+zEosFtRpNbv7MttV1p8W6wLMUWPLt7F/KfJHOt0xkz/qGw6buXmkLvk3L
9pQkGIIypipx9HB5kavJHSBMQi7YYNJpJHSBCxbS357+4+g8lhtHlij6RYiAN1uSAOiNLKUNQq5h
C67gv34OZzMRb+JNq0UWCpk37z0Z+XZ/jeOz6qZhXb8X2X2w7mX5rzazlu4T8m2lQH1mgiis+axH
CZF3/mSv2LGq3M/R3NXGCQUvFk8/V/yMuIvo88nPLorfuj0rDYdtWsFd6bDQrKwWb0U+QnnIJb6w
V5bQnNz4ObP2dKqWvJVoU0jl+mXid5QndUYAGZl7ljtS6Ws8pBR6+SEmxpfWf5P9+N44vlOyx4S+
6vUeU+tXQdEY4eseT47lhRMtLnmelUBXbCFzy+mUY1cBckWdVThcEfaVgYmrEv+ejADH58g+HCFs
P6u+I/IpAh8nEzq9Y55QsjrTveatvZ/HNw+giqWZgYl8VFvfhdNuMbKQbaTQ9caTF9HtvaZpc1bc
9oMm6zh1xh3D9tYEH7uanfjamvNnquAJHG4aAIn4notppZGH6vLXSc2CoprPMh5OXk7pQT9ilkY4
Jn9DdbcMYgLyzdYBn9AAmwoED9VGUXtWjYtVGaE23MC1NOUzPvyS/g9fgUn4A5vFYuZPitWHOC22
Cs+uQh/UyHyXaLjyU+PAfOdURSmhA3NdI1paTXwhyAFpoeZxFYEzV6HExm/CvEiRI0t0gbi3X4YS
xsRgjudhHBPKRMyx+M51fHNQWi7dUikrUReneFbCKrp5enrJMm3tjpkekvK6NZbxT4m7e4ZPrmUo
HLv6umm076GpA/xxtL4EWFMtRe9Q/SGt+CqM7i8D1LZmK/gWR2u7avryW1HmqxP9OBAjTUO5V40N
ZmWe/HxR952rvQwEvpRo3jA53xs4yFJenmOLocN5bCQp3Ms8ZC+aMl3cAQZRadS7dEq/yzS+qN29
lKSKl1YLsmbmycyXIF0y90UbBmZZ+vAxe3EQJZF7jExj2Ee5Nfhq1opAOM07mWMHYoO9hJY1vrIA
+XPIu6eMrONqUggmDXNHxsPKf1PN2PAJhFLhbVbkyxdN3lbXnO3Qdlv+kG0lVJKqbiCI6VdL9WKT
pUOMQ85hfjFj2D0S0FjnjIv7LrqZHrPQrMj+jbFe7ckLJduFmeuI5bwmG1Ek8klxUxvnBv671aR7
0XVM8t9Kd+YVERSM/9SgZqTQG3TdqclpjDwnDZHjVjFf8GKOMugcpfk311NKAMzEsmfE6pOJ9KNW
DzMOqkDDSHgc3rWiQWE2XVZlzL4eGZ8a6UZe0qPfqeqZTA2hCpld9IzvhuOs5Nlpit0zOIstcFhM
7xH1r/5klf0HDpndXDZhlKd7JuWcl2zzCOBH/Fn5w6teQiZSnytDf8km/bwkLMBNWQ9UJzuiuudG
99admX/alM+AJlk03aa7sbcOZdESeZ7FJcI1Rgya5In6Eav5V/lIXVgRe2SW0Vr3cJzw8/hj9xth
lZjG3WzqqJ3HFiODU8YMIJxXoacHS+ok/IatztoDXcdqQao25QomJnKLivwmZflSENDL4U9kNm45
Vawrp96kgECJrp8HDXNnE7+ks0Xdrr10LBuJGvvMPH6P3P8P7xpmjTJcEn0jDfpBfPYpuzfJA656
5YcVc36tNBfs0JeEoBCreRsqrCLMCi0YbbJ9lsh+66FPtjx9GJo5B6n8BQKCS9iOCEemybM1dx4L
YbHD9KjessMglW0mI6H56C6Q4DeRJ/eVlT7bMB1guPPou6xbq6gj2yZUxj/BgKHWpmBmc5fIDx1V
npVnNGcxa2DKk7QBHc1t6FDJJ7l4HhkVpOIRzkW/rmuPzr/fdpaxa80q7DQD9ysvJ4ceYK4ZpMmZ
CXXPzXIy4+JzMlpfiRER6BXVols1Nj3//Nab+dpxCEQv5TpiOUPbxoFnHHK3eY/46yTk66AKKL7Q
LB+IwqbX5rBKEuYJOBEYewL9PDXZky0V3AaPXevGZkq3MzMYyX5gvDtLqJiCHG0eTp5KP+OcqkF5
eYyFLdBIuNA2TRrEQ/b4TSHRfFXKw1hvbV2vuolJuU8Yf7ityDsmyIA82WgVNAPXrCw+K++jf4zT
J0azaAgP+/Gmzf6lpu0r2Z9w5M5txkfOISBnhRWkWjWthZdZhm0+4x3QifYy9M3+ZMd0J0rYPGZ/
NJr8WQb1t31A194tlyFXxhx8Idhq909FiiCvWKxCJ6IcsJ5kHT/kVc9900bzq+mtlSKTfZe9J83H
1FY7Uz4VSvLedNFngkdY5RkscLzMkR7Qs22hBBwjgyuWjMMTTdFafWQPGZPkq7r7lRGCT5U8TTKH
U7MtEudoN+LPqdo7NviHEvlWJ8b/TSDudyxVE1fT22Rq7FGH20ZGN7YStBpYoYSfTovZ7meICIVk
KZ8sNjPPxPLQgawrJf8qxjnqkRrql4WsA5Np3OoJoZuRq63Ei2XN8xXT/DoDLRTzUlMFpJKpXg/M
cQRCitXUh8d3rneoOaVyrhFwdWke4qi+J2q8gx1zNKdHygpYY1OItUjEtjJe1Y6k/1gevbRipJa9
1LG7Ibf8P0NkBQzrXVssbJ7KCzGgizTNbYaclabzVceXr4248AqbNbt6dhoj516rjBQoalTBNIup
OVwLuC2vem2GBltxu87xF0ukK4UPQ3/MEsuJMscZwyFqGMTT+GFEyvFm6kqcrTtb7iXN2zArn5XJ
4hnDmvjQCB82Zf1HwsjXk/YIdscvrJLQY8YvZW1V7Rrrekoe8Vg42j8PIckomNnH2hFeByZ+nDMj
HozRmUFwWR+wj77oFv1x7D4dJD8jik5xyo1GwvmtcdxPEY07UFTI7Ne2ICA4/0Qcorq5pBkx+dE9
to+A0Dwdc819w1NorQGM79OmucnuajfNtdNjXyA8azn5q3yANJRG/Y+CfuIpsGw8D98qU6F6yZ/0
4VVNu0Pf43uvhkukjfuxUE5ssjwmfUsI3lt7nrKtLPkshfacpJjDWW6uMAzVVOyuqne16i/iYdoq
H5k7t3BM1uxQQk9RjBsS6xBkhJf4AMHMtDlhFehwX46kIG+9wXPBoKjRscS3diws07mk1uQEiyvf
hasGfOrobFp2Kav3bsAfGM+3tOXtuajq/uGIa9trF5sKv97kraTJUBdoFia0NH/3ancFyA7E4PQE
AubIBGGHnM2+qBnpioDGvnXlrVXdDy+H20AWnteS4nza0fCLLzlcjP6azNN9iIdjF8fHwZY/6MHs
tzGVt2bM8B9WgbZ4lx6zroQWNU10ozVdUzKlF01NKA6Gn1LlNLj5Uvm9pKx1Hdtd61Pmx51ywkMM
lbD/ZAKPHZMnjQQb8dtHzKe6kxh9GFEI9znDI3JP15w3JXBHtA91YZ5VoRpkoZcyv0wSDG8Rs4zR
OUezx/jPTb7SrryodgLELoU2KdTqbODByzXvfYnnZyOfdqlDUnqINomRPOXGU1PMYUepaxM81Wd5
sWIs1QspMNvd6/XwxHD+NTXrh9O3CfAUv2GWQEy/NBTboAt8Ti5CEjcKVJjQzA1mhv1fxIxCGXEa
t194OLdpnF/RM7d20R886GeDlMAP6FsVzdwLbHQacx+IIuPNaDC3pctj4GRrO5vM+DQySDWn6TI5
yKTq1L15svzO43xjtwCmii9Jk9rg1pxGT1sldn/DF3ND4Tq0Mgmq0r2OZXFrDVyZppkHFgEj3IrN
1eu0vcr0tiGp56KwePy7jvvcZq9uZpibQoWBU2X9oZ7z64ydT2hMp10ES9yBV+GkDjLmsjItTIyL
WGMfB5HEGZ2NKBzsFgecNMedQG5Oe22fWozYzeJFNQu8cCnXLv67hmococ7B1d+PNQCTfqs6P4Wr
bdUegtjcgpuLDsgi/EXF22DFZ61A/e50ZZv1bpgbArCY95xYMGeISl9MJz1ws2wJd7/ZTv6XuEsY
9wTbRHoZ5E+JN/Khvuk42gm8BspghBQ0W6dnCIZOovKPRzAvGXSmkbP5D8zPiydqUgbUWYPlvU0x
/yeHUIfObC5aqrsdkbP0xLAzDGMXx/3eyybLH4f2jQXiaJ7DmVzYtpZTiOVrhzv2ks3d1jXl0cvF
h1FQsILJmVfdQLFYVN+53j+NPf7HrmCuFHfjW6tbJ4a/ggrdILc2nZjObQtVu9WRc9Vl/LQ8vJw0
OqlUDmprnmqlQiqE+YIlxInQaCqTTEXRY5vt3Te+N7xElkZd0DGiWPAhmI0qfaocVJoeAdUF8a/r
n3hL8SLbOMu8xAXU0FKW9rLWH6sUhwyHTjlmu0zx4oK/JpAOD/X6ieL73i6zvh3TQZuoYjJqTWDt
awLI8efM3GHXDG3rE065DYJPfeotpvSFxMKboNkQgxdMdFG8fZPFQ39idAo/iWX0LVUcnIGkQVkn
LALbDNyyrumSXBwkEshyn5pkW9rizGsTOkteHzzAM48cx2D2GN3n3pfRgr61ZDuavU2LuZb8Kyu7
p/JEFiBwKrrKWm9eqwnx3Gl4XIbWZVfvQmI/7e0fJvYB4S3mIMNnrWGulaP+jif8K5VeYC5wD0Hw
7o0l3kmD6Qio/O8Wf1TLtWkU6UubRBh2IrwWac9ZQphgVdR7n7Z7dD35NE+gxs2WYpRFgu9ZYp4n
4AJbO2q3htrHZxCY6UZR8n2mMI0dCv1E43IyOsL8idXi8H0Y4GAp3uI+BTVJc4rlLcj6HKVrbDWS
fXXoFbh5Iu82t6DxGqXEoZOQUdI0Z8NT865On2rHd9C1X4+4nJBchBXCddfVV4NnbdUywokrnNOO
I3/LmuBYuTQvTJreABIWG3B9L4lcvpnkEPse2mcScmFUVS6TIsV3PEAFSXqUY+UwMZp13oDjBwEq
JVgqVg5pbKdHC4YTzgibLLvOLekpb1pevNYD0sOKeJhGgIgfZNOsrgC0Ck7l8qg5BrhO85MXtzu1
N3d4uUiFZFEgBGJQbBL2qIA8BYql37VOtw76gtXWmGh/FqK+K+gDoMzAr/sjB4E4DSNHa4xe7Jpz
j3/jXpIRxVqi2yBkY3NdQV5kxARvyv7rreEO6ZpoC70i59llYLX0sd95MfmOr4r+3rZfK9PrgzHn
TaspURvaZUMeDjJMSUgSWc7xm9kZ9zpouWAsedPgpyVdrpoYgRAfHZ1PrrQ+qKq38RDfnWJ4FZVy
EVPMuJ2STtH8eUkDFwtaiyqW6kOgV9lTaSQ3qx+CiHwZm+h+xFhdWGKD1yR7j2AfEK75BNKwNxwC
8jrmmFJ5dzrcE4Z6XGz9nio88d2yafNyD4SC2QFXHAJNMr+A0IDnAiTDjujLHbaCVHoZ5DwdbsFq
BJCWx7bzsvWsRRu1855iwzrZLYsyKcnUSNyj4q2ZWtICsL7GFjNj9eE6w5tFt1fHxk6FeEcFAQwI
Nd+pryOmI9U1TtGinjm3PMQJIxUuIVc1dnI2jlUT+bBJnvpkeIqjxW+N+BnAB7zddt3T2xsRfY0+
/2tMVIoul+6WG+ItHoevRYvfShdoVllBnK3CRrHWw8MQ4/Q7IAFrDZFTjlQCMUUwUnudVBuBopxb
Kztevk1KaRWEVq90zw2Z1tpGWxuL0GE0kc3pYVqiZ0WxnjWYzuPYk7CYdjqTfokwKrn6PBieY+uc
1GUBmdX7kD83ygIaQj57vf1q0+UuYxLWak+PIJ/zvDsUZBoZOFJbZ6N3Q2oyof4wIsWHunNVAJJK
/bDNf0RLzNA/kddpEHtLPNpTph5qnO3VqLiw5GIvgZ8y88YfMVBcVehd5aEjNJvHjLa1cZPVv3rx
rT3izyyY60Houkx+G8Q/fPFe8UQFm62W3tVWNi+VhUpe7atjr//zeBpMR9/YtQJHg1GLCpQzMk+9
Vm7MfvK7tNmyFvFYusaTlyR+6uCNBErWpxMXWfauOP2n0egPQy/kL69h8D5h+pZHPer5ICpqADjf
/YovCIcrhIq9YwqwxMrMByjuulXt7WpinCi3hFY3+ZB+OCIPRwtheFB2WUo2Br8cY1REXTVyr8mC
j7ayyrtaaM9a0oM5ZSZTMTfedAMFlUaYdUorvzXx6juwghXJm145Yb0JH9akcu4OmXOIG+PJpk+s
ydnMyM7jiBjC9M5Z5DrO3VXX8Gyk6c1biGtizDMc0kBIDrCxA5ChvhMXO9vBYUupUWSPZlV2oRZ7
oe3mO8pF+C7O8pIUHBw7xwf4cHGxp4JCD/oOhh68dusBVVun8rXQ9DMFvKxZnTxCd6NMjobX8kyC
B7cz8UEKl9KrHbb4asCzp2Hs4sqG1UqM/DMW6dadtUCZ7HM9DcEjBxULccyL8U4ocKPB4bb1kRd4
If20pjkyxa0HkVHX7ntZ/bOs1yp2OJMeaXrXuqiF+mIb9RvBqW41Gd1LQitXKbAUB0KWHZNQMTxD
ctpMqrbG1/pEfNnPuYi6Jb63jxe3zdMjU2iu+KPhpYc5xuSFJfbud6F2QV2+Af4KPO+9qFpsL1CW
dMp4HK9zPxNXU/wagjGbgbHCaDfqswDRMuz011GZQ8TZdTu+uUwmPAmSoT7mC9qKQ7trkMTxMNjn
6ipKeswNatiKdiuHT4H8WRLIGwy8wdxbxFu2jNe/MIX+m90EJaMMDIxV5GHvjhI9NWBdG8feqbGy
qcRfxxnO8feRvN5FnRvqE7ISLltBc+O280URsLfL4ZeW97t1tcM46/jA9enf4M1nm6tt9vDUqKoe
pMiseY3PV8M3pyMcCPLZxfTdu/WvabpXsG+MJti9bnBws6YKYn15yRMRSja8dZPctiwasck7uqkW
irphJkIr4gmmIW2oSzBTbbJ7zATyXNmywvMibTBc8byVzfRsK9ptzrMtXOvzKMV5VJR911unkdCa
labhMnobl6fb1eFf8oknM0qKKg9uBKiJ9xnNMqOJ0ddNunbomAQM/T7lbGXThxm7dBgmSvqrlyyB
1WdB3do+qxtgg7AHBnhosri7mKW5nvNRFODA+J/g4HdVqh0ihOa2jLezXI44vPaETw5kd08V7as+
iWf+ZMRcdzPTK8947wXmNJs7B+zZKcrjl1Kq266WuDskvit8I8+EF29aJQjuOuvFdPxqjA89ua1g
yNSD3XmXxXEJCkaBHIx7rwEUddqgQlNN6nqvM0NgPDIaf31lBXacBZO9K/T6xE0OnAPwoGcR+iI0
J6ZrZiUhhp29Ui6/USJ9rImgo0HMDJzFsi2DbhF+XdhHsuGHpmzPSz3+gAi5ZUCba7s9JBiXy4fV
MzauE0l4N2ISaTEf0CfiyZlvVnnQavHWKbV1zJDIW9yDZblUiBY17p+q9YdlyMPBYCUmIkbErjZ+
3MFI5kvn5W8JXUFLPsEi1Wz1nrgutWWdKcjmDcWEyYAS6adz7VCVzC5B6H/Okv/KYZiZxuMfktva
lYAjEWWSCnVcLB+l0n93A+UtTDx4HkepSsgFNfOzIboviuLnuvNSGMp+iGY/wmiR5/ObTlU3WQBP
0HXDSouynUkaxRbxsGoNWEqyxmhIYGjl1eNLJAzfnglUubkwVgOj3wK2TeSQRU56a8OYjdIhYj7L
zoL0UzcX36ttQjvqeXgkuE01CQYjCkYquzLOwrJk/kN30pvyrAK3dlhCXSzq1cqHB4tw52g5nofb
YPDqxBtedsPdYba4yDIsRHZzi+6ayk91ySFLlSwzMIZ/uag45dV5MjhcDeIMKyH+sii+058eUT1w
Hhnal95136DYfzRNfzUk+QdcOtDK+KpXHbH7VU5dbiZczZnF/gnxOEnNuhbLs6uYdDtTkBVTyCEJ
Y2e+gq7YxPz6cJCiz4rvox8EnNFEf3e8+WBp3re9IE2r1fLktPqR9x+zbgy7CmxZt/mWMZl8pQhy
uMMLXIuuMD4wwt41r19Xik3tu5Alb0OFvU1kzrlLsxdnwbhul8ZWpPVm7rpLb2YfbWNvMgtwvpqP
PtyA82gaTxZJg0rEG0kllOni31BbLg8bZpdcT/aGnt9NLMFmLkKc9zvyASF0LJKey1ZXnO9c9VYx
LhYEXGCMrJrwHCOHypgcYobf9eLdZTE/F1X1npAFnEB8I8oTjigxlRnHkrcJ1cHVzl3/YfeD4BzO
RuJ3408Pm9CdvdeiKD6FWW4XmC7OoKxHmu5MqQMN9RfE6t6KJGZG8hgYBczlRxWfufzKIDEysoPP
LegkodL2Tz11GhKEn7Rs0uPU91jK9OSJfnRjmfV+mLg6YVBSo+zzsfohbXoocD7ptHau4YQJe06M
xAwr9mERvdgljbEDT0PPQ4AIe8Igm3U/prtec7iN+FESBy/gyKGNjlDRL/MkAqUdj46jEy3s2Xsi
HoMTOCABJo3tXFGnAxuFbOEvmrazcrjU0//wrerLy7jP3TJaqW73MWdIKwlvvQ4o9MKcFpDclI7b
glSsK3UsUc6VSvVYRJ0PNnk/CEQ6Zmwd9bDWMePxnM3kMXhhFToTchF0uXgkhM4dUQIF8AS/Badb
B/BgDUcDN6V0H0VCdIIC92l3BvQkth14HxjHX5cErTlHxCPpXy4vUy0Q1KGSx/ZPAaUJ/PVBmeYn
UGE4nLDZEyyKVca6M8F8DVzh4GAGU+2BowpIsLEJMkc/nQm3txAH08iCrDMCBVuh1kSXupFnpcte
60o5RFPiV0Z2V4AhFjwGNHyPIGUfZK54ZZRFIVOvXJhu82L62TS/p6YOviJfj0aDa764YG3Z2BpJ
Nn0meTqnoWkZ+/jBcwNMTVnqYuypArs2N411dZ2fCYxz7KnBQKRUpMikRM7StDxmKFNORKPjUoGl
x7p95UHD2vk3NAMhEHxJwBPMmEFc82aA+Hu4LNHxXKKo81JjosDr7CTB2E4Eo8Gu6WwByRl8QJDc
DphmWI52XSYVM6BY49NIVnz3xVo3vhjiksjgHVnhOhwwq4naZtyCzz2jOmM0ODa7bAQr5uih5+Eo
e6z4UFCbMuuVpWSYB0i56T8o2iw2L7bSzi4KVtCuXjXJJ4UF6MXuzCJuzsMUquxaqSCTDaTZJOtl
CBNm2JYSNhbIA0KB+5IXBRb0WbmzZ+roAT3AiXGawYL2UYTD1eKHo5LcuDreVLvFKOv9ZoYRlGUH
ZUWDyq15h5nmhKJx6w7Na5F7W1tdwrkeD6BwxWouCugiFp+Gyw3U249JImLbAKhJN4t1oTg7ZlDc
kxOmr3o5jDXGC8A51UY1q2dTcCtht7ikebmreT5zwew7M77p1Ld6key0Aqdp0mOPwwakkThym71S
eHxDVBAGO1HAjpGNXI5iQVZY6q0XKRtdWu/AEDP8TOUp4m2sEObBY3ZTGva/qB8PpF1u9IGUeKNT
Eu8RZ2IR265Kw3EAKcV0ykITSFrmr5iRloV9CRwAy6Uh8QpAHDGrcJYPBTCyVXcXrS1AGwqG9Y5v
W5+9Gu/HSb94Rb957K3RDDinib5mhIT3ojiQLwulNQSmVYWG+lO69n5MWl8rlGttjCfbdlfzYN56
zzsyymMVURnOmUN4gWc7Dgx12XUlLEuyCrMebRzbltwiN/Y2+JWWXjVlDhzi/smM8NXYKB2Cu8Ig
Gm7T/2iwV5gHH4l2MNgdZqYj3aZpD6hVGyud/Y6uIkm4jomCGNH8hL/2kBm8+qq1KrNzFJN3znPQ
LCNLPLARWZbJ+qJ0Wi+zdU708pY0j3dsFbh2ccKZfM1AqscgnuZSXKps2ZWUJnn8MXaYyvV2rbNW
BtznSiWrP5o5jBvwaOVGtsdWRIE1PXcWkBZlYILMA16UOw41vNnyhdYo0HJaq2PWsFuiibZYMX21
3Mt4eq6K5aAQWZx7ZEUbaizGDBUviGyWNwxKuzZFUhm0K4vf+OhIHvfjyaC5zqK9jWK+kE2T47Jl
jP80dtCJ5uEi6KRI01x6fddlNpSkz45Je98DyB1R6NPmt6eWlrXGCXSPHrshmD3TjYxhjXdYw55W
EfUcK3gkjKMiQ2wjczkAKNkwg/J1rMiZ/V5qCaoip3yKdn2CY659lHBUGOYpUQtf0EtEzcB5+0u7
s+MgHpuHgtRaV7MgG8AUVXROs6YZbC/hOBbAOB+27y7ssFDpoCCX+KPgrnCBYcVz4c+TGVr9+Kni
0hp4YTZY9v+VA0KJRuhBTFu9fFKap648e7G3LkrjFC/xlv1xgUX0qm4w+PbT/v8FRgvHqb9ZAHdr
8x8QE2Te/Auc4l5Pmu8EEboVOpQArgZyP5IsSoxjJIaRFKPukMLdaBLkPC+iB47fGHM/cYdglC+w
3/nqkCzaQg3GSv1t1OazGG0SZqi/iJlDUOf6BR0Uqkas/KpZAUUaIo1mZvTRwxuET7iti8YOmrR+
SuX4yWFB8zW6yJ+M3tf7FgCTfI89/Ue354O08zMDrDdGgC7efImYvfA+KughiGjVphNKkqemU2zI
X/Extw/uC95AoRHq5S5abDcsCuJZzpQ/k/R/N1r9j+kRr5yaqQYj552V2K/o+u/dnHk0m+ygb3C0
D+zWWBCJ8FxiRW0TyKBpbj81DlN9Q6NRNW84FfwyOseQuGqP/qenGV4Aqc8M98HV8biYVn1IGzYk
4DAOVTP9VxE4NYzmY2aUyRGrX8gtgG8xJz6PKC8JUWL6UTvJ6LZdbKKW5dZoIlA8MzkqrqCP3FvA
MLDECmGFqxTgJDlA4Ce2I9/5bk+RSD4G1roxgxqhi1tKEVbLknx4PV3tICbMW7B9fRjWEcwtRLfa
KcS5akbriE4r7iz3wBw7EK8W1eDus6HqQK7xismqxUHsiO4yYjGAVsq3RMEIR7/JZgXimyC8hbmN
06zbs2oJoCUV86VwpFIjVznzib0JjytAK3u8P71qbMH6HmTHgoqKSH+JbJtbiMwsJwAbux9G2phB
ZK+ZTXoxy76MDuKu0XtH83GR1jWiR8sTxPTnnqQdIUHaOybKyMSLygHRWT63PHa35U7KmtR0+jVK
ULGjMJ+NJK8CM4Z5NxsjNvipZdDcReNZ09RpO7fGfK4yN3+uYBb6tq3isbOVzSQmHBB4ZzxrwZ/j
WvFtrLt8C2lj1XS8OYzhIxIQJoTxmNEwWeyTnn0frccGD0KLHs9al5ZkL9B7cdAkJqF7WOMjbEWh
RQcX5mmsiH1ag4UtEU2aamt2NYhVdtsQ7ctV94YmjC1Nx5mD9RQrGvF9heV4jd7Q11si2lQlN6gp
IOVEdrMjKsgpV6ifmX2WNJtOCu2SPKwzYKk1o+hWAB9T5/QElCSoeev2tmTE2+zRAX7SRVAbJk1A
qFBuJlOhetApF4ceA547sVkkqSIWi7vWjg+7X5mJehLiIbLWHs7g+gdf3EFLhMF4LBLbZOyf0xQd
srAVvIPiiRWI1wQlJk0Y5dsDW4iYe3XW06Aaz4VAC1XM4XWuRgwA5XXW3ZPaiFNW19dBpgTGO5AW
3RQOLd1unD5b+nCEeE40EC/8ZFyEKl41yDM1qTHMxeQl5gl5u4q1s4qW1jjm2llISpPv6h3zpM8N
r0blkfAQHeo8qU4QUbyjI/tuNdREtFB6A3ZYsHfBAQRRmt6fpgAd9wwL3KCWZz7n3d5OrHDZwNKd
sL1gW/VaainCzysWVebs7RucUE8n763VcDguENV+G7PAEz261rw1bE27laIIuN09PxqNX+5T0DgA
PpjJ3Ky8PUc9ze1QIawTG2cuG8Vrq00J7A+jzbI+vNhGForIZbe8AV5IFCg+sabyewGoVrsSVmnM
O9sI5VwcoHP6i4dFqsT+tyWFCPJwnuKjVTEdwSoVOp10NmJgo06fHJy8vwFlxrTDQg8Hacdw8T2r
BCYBhrlMgSK+P7vwLbN8iSuJ8ASiHNBKAUmrVZHyMMvwLVjWiwHtWbaKFaI7pht8mgwA6VJW9Tx8
C5xi8HwcUELy3QGwQ6S2IitT41j1Hv7Evqapnr7VRdyMpWdxmIzUVWvFe73zbAJAxsax4IKk+RCO
BPgkmM9atKcudq8di0ekpzB2dCgqFASgVlWee938drT4o8kVQmN4HHXDYIaIHaKJA7do8OaVb3Gu
nYVUwDehkArtq1W7P1PC7tIfWRsc3TdEahI18zlryk1mdoEUGAy78gCBbAtsC+uQ2p5QhNYQhIjQ
V/odwW2rjnwwblLuO8XhP0uqYIpZc41eTKAp7W/s9q42HeMIX4lSczvU8DJcw/xYPOKxSFdgczMV
wAXB0oIzsme3AuYeA0IXedtxhxW33xeN1mI4NvUD7IYZX5rWW28MS12Kw+UzfbSUiy5g7xaty7Sg
2uN4ObHC6CDZgzQWZZi5JREKSqiSLaqglVGGANN8z20C9brgda5U821QNQqfNIIN9x9zZ7LdtpJ1
6Ve5644L+SOAQFfrzxywJ0VKlEQ19gRLLfq+x9PXB+etTJtWSZU1qhzlXbYFEQQiTpyz97eHVTPp
DEPnEvxzQNWXHBnpYrzHNFba7V6zy3ZhdqSsZhR+3DBvXhbxbVuo6KLs6Ye26Je6wpzeRK26UibG
tpcHr40C6tBEBdaO9hRjcj+Y9XNBO2XeWQjomAg3Tv0aRvq8rCpzJWW9jwcmFxyoH+I2RQ2PAtQ3
0y0q0i3iWXsDHJdZqa/vLZbFvulwuEyKR7XESWPJauUM1UlosFTZOO9S03qKnO5op85Lq1q34ItW
lprta3sKaa2fI4I8Qdpg3jRaNLL05mdtwDOTYQzNOec3UBtnoB9OvW7ekRZ1ENV7oGHW8I32VqsB
HaQwVlBz9cwmq41D4prjw5NUuniLpbojoRM/tmY+Krl/arF5zrIYHaNl+WjtE7RY8Eh0okUrOlQN
+uOKM2HXQ/cydzH3xjGDNaaTdV9L2mXtZV2SDhCbxvR6Do9mNhxEZ5M32tIrGAOycuQyl0RFYh+c
jWAfpE6OimfhZTKj7CEyhcL0Et08A6YVRcARvfHKHKDbiWRL03YdpyaLunJdt4IBBYbIkIFbUm+b
kAi6jsNYWww7r8gFSjJyT00VuLJsTebdFhl5mde82lb/Wjg0Uo1qS6can3+PEF1vGERmgUHoD2xc
ZhIAZZjDhhTVs0Yqb3nAfICEhnE20oICn2BdqCCmF2g4YVrlEDW5C3NC3HDpdU23VEzIyiRLbZsG
7leTVrMyK5E/eI8exzV9DOB2Zyk5uU72LBv/0tZNyKUG0zcOm0ScmWVHQzgUS1eY+ZoFuiYUAIkC
CsYJpzKO2lL0Sf2gkHH8RJHaXYyEiUoXzjz2TzM9uXz/b5leGTfk1IUX6CVbugUWWznOsWZX+62J
iCnDj1kE9VsddfIxtyZsTIPjaNbFHEhryCGLdOBgV45ZtTSM1juVZWMgbceqY06mLb7f1u8OhI7S
XEzwcgkRXRB6uQVrvC5ANKihZHPKdp0AHjVEd6oarGMVzVtf0Am2tsygdl7YlIB6nG2G/pIj3YU3
NtqqjOIn9Hsni5RVsOD03BPMRGQgZMOAO8RjmxRT2Y9wY60K5TnWLZtcaLFs2/6kO6GK9AYoqpCC
N46B0djJ74qNmlTPpnZdqpFZMx7BY7watnVt1+3zMI08DHR4tkbqmxgDuEgNGTStfzSz7BHtMXK7
Oj0ZUBLmRaUUeAFdBTk1wWtFigVWCTlzBTh50exG6GaJo1Hke+xlS78gSqrqrX1dOSi5p+0yv9Ls
YYUSfWN7UMPqmkajKYtdbMpXVctuCTe77y2K0ALgqCXb9toq8MGIRCOywHxDkjUhxBEhSoO+w9AP
IylTBMwaAimJNpjRvE4F+MW6fuN1OBpaeSMzZc/eBQmCsN8ZnY1VHcOMSEgHCZgadzK+0xtXIQY6
MVciq7c5OCJsF0lG/6w6Zany4pT8DoNWolqGwiILSjMv83aV5V2jDtgLRTtJJSfNxltVhglUbigP
vaNfx0mFRt632M494hZGGx1K1glWhvSRKe849wUHnjDd0ZY9YYW8GMZ+oan6RR/nu8pxmqUwB2/d
5UhDQsG4BrmERiREnLjlHhu4O4uFfeU1CFh9pOEdKWJhd9EK9TRSZ5Pb4tAR1XLo3IDQewMtBAXu
k+mESIltRuMAQ1OCIoLnyKGjbLV0fIsBuX+gInsaEtgD5WDAwCUGYsFhL182I4AGejPXpE+frKjv
IAH5y6rr58SqrkKcWa3J4MKda5kG2TXd5VLdjWq+jDUqN9pDoMZC9yglU97e2/iRsq8j79bCUZcD
B0vVCYQP0iiFKqFacwyYGD/kouzLhbSornjSanqto99usjp5MOjvdIO/i3ycXc0tetdFYniLoUwX
woICp9HmRVUfKsOiws/sIk2dMSoiXyy9gf49gkDPHhV5F5T1wve5IUOl7WxmLCUxBNyP/pqz9EKl
+CFRaC2TbMErtmgQ1uvrlGolAwUGoom18J4EgIucUEWmVfvJQtgRGpWNLejZHDChi/FMYxqK+iIx
XuzEAEUBRZRjlIMnNNTUg9rQAKbiGI2CPnN5FWD/o6hbigIkUkvSq0guhu4ik8NhEMUml+5WE++E
ki95HVbkV7L70wQDD2D5IKQxpijJE5OyVZXaiwa0V2CfCPpY9yazNuTpVtjfM+ndm21P4aNR+cff
wowuYyOXrScXFfFyod/eAqS6NDt2dUtuZfpS+BKzh3uQzZXPrTECPLXmoiDGLLOSi7zwVyZVcJ0b
1x3DWj9GGWHm3jczI27HL56awt3bNlJYNQSU6DTHYnyqNftSoJUtw1tfve8abxvlPelknNvtaeJM
1G3AKayaUkSI0uahzzFs5W6/Byy3alHVqd8gyF8oFbGAYFkC2543qTxG4x2Ydlb2gqs1a4e5icHE
jvwQDWTZyLKNv30luqNavGkagxXjm0v6UlkkD1r+HCr+VuujJQqnXkNb5b8q9VYo46ocjh08AnUk
sZxmDp2z1aR89qvvEmuBEI8DT56mywMA8euurC88omi87Bv+3Vma3WYgjq28WHkojWgUKJ01z0aQ
1Ua479WDWR0Ss//eEktoDpBabKaZtrIN8LbkNu7GUb1F7bemZF1BnAEMSbuXx1XPjQdso0N2Cpvn
AmlTPqTffJKUJEGMqQE+rX4PlJPQ7a3DNsDQhePuhRfhtY8Ppn3LGXsWQ6tp+VmAUkn/CDdaa5/S
nt6X2tySmEmEd7Kl+sZJnB8ciVPEoHnbvoUInCcSRqupGyGqRSnibWVjM6si/PEe7UUjnwv0zuz5
NI58IIYguDH613AciKa0h3syrja+68M+TuaucmfGI5nU+P3Txx4gAU7akkmnieajw/2TMbTzoyev
OxIXcooyEriSGEOqCw0ovBHVgSDsZR6a29LEkOJEMQPFcW7mjCmmWHj8ZqNqQAYbZwRmoyjlqTUQ
dDPhDUK4EZzpAsu4hUPx3Zss9VcNw10XvZqZgvfEX5ZX0OMhJzIf5iSPgx8DbE8llFUlPDHrwBl8
kTUEJ2b0S0v9auL9tSn8QZ3a1Sjw+wC9qyPtIfWTl6I0azRj0b1tFOtcMDCjb4EhRzVw3ibvVW0f
M75qQB9rQaiFY5gHTX2rh2aF7ps+BXStEB6Z5bHuRkeYU7u8Ze+yh+SR1XomnXrZ0XoYSvte2u1S
JxAyCkbn2A7uZVDlMHgU+VqN6lYh96Il1cUU3iL2Xy1N3bVYwHoLVVnSwuKuCMFo+WXcY9nDCTDa
mRJT4/joKAReYM/d9HXIoc88WrWz9pnojV22FHqwsJlfRRQMNR1BQ6UoqCHZsOXDZCjiAgUvPQE7
okVdlOlj6WTf8QzRE7/RCgcljupcGVF8aU+3RCs5K6MfQEBQaeHSChHlKcjTU0kXHVdZs2n04GiQ
EW8ryUXTqdtRLRaKHl53KXnKKbh1N7zQq542F5BxwhARSKr21haIXER22WXhtU+kfDzCNvchdXrV
dUTMTuzQ9jbkEeH7vg+MCx90+TaZ2DBthOaxG971EIL4lBGw9sOaNHmXsrnLbAYAfo6oG9Ny5t56
QXRCIFtwze52EPKQImOJtWLXRu4eRsJ3HM13dj+ZEXt43KXpvlUdFWCqhemF1dAK67MyA9RRbmlq
IlWtkAbk6GEbhomqXbxmFtmeynjBar/wSYNnP7+gchX0VFomt/Z+QCTc1MpeDTR9WbXee9aiM0h1
e12m7qvbl3fwzg6ZlIgfNeVKSzxqqmLkTfOfrJzZdDLh8KzOeMIfiOhxksGq0NBpH14aqXrEuPto
OeNNS9gD2kFcrzalCb+mMyPkkt8/D3YcHZ4ajask2XNYEMapZvhAksHZ+iQlIWGPybix0QH51l2E
H2VuIhNblqSwzr2yuExRsljwP20Zvdq5/RTAGqeFFqy6gamYyxEGfpHTIvfw8znShrUVDm8leo4e
jg6JakgCIulufKE/VZ3+ANKA1LTa30H8pMmhgLCrjQe+eDIFm/I+acwN46/tUMmth3ok91kQ0Raz
ySbGk/D0B5Ljy7nOpoy1zZuDSVqNFox2Ht4rkRXbmMBwmQ3W3GMkog/6t6ZIwWw3V3mS78pxZDDj
ldd9nNzqChQEn+mnlfQrh6CKxBsTiJT0pnI5brq+WVqmskpB3YLsIGO+de68Vruqc49QU0jh0m6+
6bKn42w4JzkJSHLQK5oeXGuNemOSK9t44zLqkFZqORrrwDQ43Ov5s9qnVwZSaZT6dEGT5Im7eOW7
A1BT64Qyboki+EX4/htCiL3M/DdIDGtXNPgkMw75NvBAhTkRykuYBMy2+zLeI1ZR5rENzjBUn01p
5lsbZhVtTpCG9IafVAkOAjwQ7lrS2XM77WbEMgczXHoGiQ4Za61tY0xUCZx0dlnsIovyW+Rscqlp
8r1usgt1zNHbmtpOIdqr9Qa+CnlqISDB+Ief1gLJCabAg+9Bdu+loj4UbvEe5jRgBdn2uEmbgAZI
jXWJ40UBpTEttJUpmpeAEt8rgsss8u6IhngoTIDMKjUvGbiPZs0NKXXkxkFcm3Tm/K2K9QaeoIUF
1U++253ccTVoHswhwiqJANNk1zLGmDQYSAb+/OO//vHf//XS/0/vLTsSOOFlafWP/+a/XwjDKwPP
r8/+8x9X+Vt6W5dvb/XhKf/xT//1V3/9h/84BC9lVmXv9fnfmq73r3/Ez//r+oun+umX/1imdVAP
181bOdy8VU1c/7gAv+n0N/9v//CPtx8/5QTx9O9/vmRNWk8/zcPd/+dff7R9/fufwlZ/3Ip/3onp
5//1h5dPCf/u8olc5d/+/ttTVfNPTfNvaJYduou6Y0vdMv78o8MF+9efqLYDa0zTNakJ588/0qys
/b//qah/M1TNgDeiqqbmSM1Q+WcVENO//tCQQnP4scJACCj+/N+f/Jfv6N/f2R8Egx5JAayrv/+J
q/3PP/J/fpfTRzMNTqOaIXVwnZqj2oa0+POXp5sg9fjr4n+QjZRkpp+6R9qXM+/JXGK742mW+jqL
6qV+0q+w8isXdXBhMkqZiVvmyIyP9Zl/yC66aw0W2D1DWeQ5l5jnouxo4ve3tqSWw03YcpCczv3L
cSUrmPvvqIhZz2hhKw9tW6xSFovceC2jO0EMhX9N1A8meFDI5hsKpf4WHlnJ1lXyK1BuQrFOt9Yq
WuKI8xbJsDVumyUJCpzkgAn7c+cZpckNZ3EOqdchtY00UEfO8lxdFoE501pOA+aNDbGsFEvTPwyo
SJoSncdRiVjoKjRWkVzGA8239k01QrgkBMSTS++cPNqplm8ssu4Uu8osy/aVIOqWxSqbJe4bUEAz
2TP9N5ILwQGEGiRuVpF+2UYF4zmyGO4lXhC32JC0k9O9J3p7sjyRUhIToFAuEOMgr2ULZVqjC7R0
t+Z4GYtDKeq1sQPq8QIcHqnqwQjaRWX3i1xXgS6FczA0YEe/I444aN46vxTNTcWtdLbSX1oourEb
tEv6bvv2Cf1M+y7pm5bQ8iBELuQLETDfEn1Oj3d3R89kEaLuXenivu1nc0au85fyvg7mEr/GK40e
/4Xu0LydswktxEF7htWxM+byIljoSIf2IFveHXfD2Vpcuc0yOxAyttbXclU+2/vwCb/hQlmMR6ID
sRLXdz1Y6nlg7LPXBKrLvLjVFoDobmuNqndNvSXSF4cecHVVH7x+Vb0222pfrcZL3CMboixJwpkn
K9TcGGCX2g6MOnieCSd8a2sYkzGGn2jCp9eYrIhxJxHJMal72ZFf3WDV47buSbWG2apkgL1HjmJr
wwPMvDGOzUVMnsAtoV6EIqDWh0ywKvO7obrQxUq7lOSTXDPKGPu12az4P45yI/3murkI58USzJC4
Sx7+86X1/7hg/rxefr4A//+4tFrys6X1/iltnupfF9fpX/y1uFrq3zTdckyVlVBqhBn+vLiySFqW
bZhkOiIZ//fiKvS/qZZmsn5Kk8XXMX9aWzV+oKHptuOoFg1fR8j/ZHEV+tnaqlm6ytqqsuyz/ts2
v9/Pa+ugaFFTFm1/183FSl/EC0KYXvq5tqrXWEQO/vqne/PX4v7zYm5/eD1Tp1rSLVOqztlaTo7V
QIlY9XepQrnMye5Z6uQCTQppRCFLbIVbFblXoFRLRY/2ou3uUZibIDDG96GqliKprhQIDBgKUcK1
HVjX6D7KkYLQYQfq2W1aVbvO8L/ovg3FBETPKmmIu8QtgMW/oL81hM1TmwnUv3WLNpSk1ajMAOEF
b6mCAa2AVkwCT/1qTxij3Eo5uMVRvXZa+G9+mzyydYH+wTSMXlMr1uinb13HfCHHCUEr/AISJAO4
HRj5tApDtDZI7EtjyiEeiQsgQK+fZ1HF2ZiwPTolMBcJy6Rl0zb3Q+Qeddiis8IWy9JgPe0n4oKS
ZWRe5CRsaqDciNMwoFLPhzx2mMQqzayPsIXYpjh2CTBStP1kWWnOPQDgxSj6F18nQZ4kkc+/SkGF
8cu2zKPD46sLYVJCODSqfn10mlDXfMZN3V3gaPeCNboHMJxZ6Mccg/VJ4Za336Bk1bXxxaV5/H+7
soP1VUjbsHG3nV0ZcxDd6lhpiWXeZB5tCRRcxffPP552XnVolnRsrkLdY1Mlm2dPKl0LJpR20N4x
0cP2R2znPHMiBDnIU2GIa3usmN+0Sn3LJveQw7GWfCgPffcskdZ1NaSE3/XGIuQ8POvr3J8rdj9R
29gN/Vw+h7qeLap8lKtiCuk2lf4YseEbg3z8/INMC8nZ3bIEtRoriTYtNtNi8vMrHnqB1PU8KO76
l26p74NdNAfQsRr2aEjX1uLzq31w2yxhSVU3dVYnU1PPFhTC+JQclxdpG5FAmecyPsQQx2w1AHm9
VOJkW+TuTrYjUk6TGyDdBdyiNTbihZ/lyUJk3k3UFFtcKrseCkSLaoj75107A4gVV/Ff6p6kBaOP
H1vyNa9LygzGaZb5z7PCPwvkD1Yqluzf7hq3S9WFdEygGGfPWJkBGm6jIbuTYMinGBDiXT+/VcL4
/Tm2+D6gPghH17Bunl3DyexEJDkq9CRoQhymJmVfTy9TVhtRhcAtoMHKqUc95ET1lADmegvotXNq
ISDClE+YIUrOgf1ovbka2G11DCTsG3cZt6LCHymXbuEcNeBSql/feJW4xt1QbkEOPKZq2mDVMFdd
7e6KHOVOCZxZgevil8W7xr2uiJ9LZect9ATJ2GCnz1I25sGLWE3hVCF9DLINsHFBqQgsyKUfoQ3B
tZnUJ4XkBFzXkpz0ylgTsuwsawvpD6d2MHxlwTCQnlntMMJz7YBJoATT2ckTq+1wQBMgGdkjqFZj
WkQe4OdW2yujetPn7Ytuq3dGH94YfgzNts1vdZfQJRIW4LoW/b3MrLs6QawtG1C+WWu+Zd1YL4ho
xTCHjWXm5rijPGgPaU9RTfBVVCGKAolvbEoYfIPCqJxSVZ3nEGQtK6D7YWTJYpDhCg5wv1FyA6Rb
56DDreND49Lb83qlWSl6Vm5TqtOwvDASfolWNee1Mwkn9e4Sfdj1gI+nstRv4RA/GI2HOoPvRdDr
c9JMW3E+Hi4AKRhvoCiewfjce44NsR4mo96/Rk1w32vDE/GWEFar8rLE0MWskH1IeRzVOj52IYSh
rL4PwvZFwSrF5BTbHvxrhFYivDCQ5i3Koj+5Wq6u7QK8DQ6DhwqihHDlPfuyJH7GN7ZmYV5DKECx
lhMvwWGQOWgYv0WaEi06syaRMEDd9PmbMK0JPx/wOCKyh3AGpdixJS/DrysUMR2wK8wxuwu39TbZ
tZtkX23VTXj4/DIfFDtTzaE505ahC8M+WwmNTo5NHRUpxY69Tm66NRb1jXZiu90mtMln5s0XF/xg
EfnlgtMe89PJNQgTFS8MF4QruB+W0VJslKV2BEc5I85xiQTE/WpRMT9Y7qkdbVsaLMMoYsWv1+wC
oK94haI7QPrqYfRsZZ4GWfhMh9pktyQJR+naCMCBT76K12xTN3x0K6g0uR6hofOgfNdpNiffO0GF
b7+hzfxujhxVx9ILvquMakCZHssEdT+zo3oV1aGybm2PfT+qJCl3vVLujY6D39DyhnXy0kvLx1aA
GWJ2nFTxCabYDhvMItDKW8DDGEo9ipy07KKV1gGX13smk45deDPPqa5DSZaA1Qns97ld342T8cer
xlWkGe73Svi3TjB8M+HMkiCro1OXTzGJHDV0AqbT6NsFffX4niF8OrNNij0wcCk9qSaYqx1mMl9D
zAp6gdkviFoatKqKnk27oUmPkFr65sYhvWHtqMXDkEGjxkjihhjRyGwYAYoVatJcmW2xJewXMY7q
HCeaXVMA+pfk4MLoCvdZh84D6wFyKVwcYnRh4Ft3sUV6GVKMPTPPXUWSaBcFHYM7BRJzbq7Lqh5X
nUUgQg0nhRV+ij3Q2CSJRsG4wnFW7zpQmWF/nWrymrYpU8nYv0EBay29RLlNDLI2sWffqEoG2E7D
xNjm6lFRm3IlQ5QAON+GeQFuiDWLXCOjZEQzwS09aL1OIqGaBavEJoMln7jhBjRBwIB0LUemQYWl
K4QhymCui1RbRb6sH8cqhOSv4qehGzkuat8qjr5hP4da9h7b+aM3bS5FEt+EcWleNyPaAXQq40KT
wW0RsiqFLsf63OpxPaC0tRDn00/Xs12m+DSYa5WuY+PBkBqbQUdbkVxqeWWvPn9lP9iSHerTqa+F
gIN36Ne3J0ZP7InGCe6wA2Aechk+1fvGEV9cRkxv4dmS5zD3kyYyTU5d50teFjdqnHVWcDfssNnP
xAwJ0rZbmSuWvS/OXOL3zzR18ExOeiyumqOdlWRt53mhAnzrTq69Tfe9uUvuggMTvC12nEtzo22a
CzDxn9/HD9baXy6qT6eHn5a+xAXbUxSud0fWzzpZZutoTR7fylibq3xdbdTLL653fhrRp9vJKZoj
NjUbJdWv16tNQreMISHYQPWuPcarRA8uWsqaVj6aw2ttZs/JuMefNv/8wud714/rYgGluJYmAU9n
N1cxqp74z0A/dVo0JZbO7O7GQV+QWQRSKz0kj/ygIdX+/Kq/3d7psmxmjuQjS9Wauq8/316cSJ2i
ZlKcImgUC0CcK3+Fj3dVL2F8QFdbf/UUaT/arD8/slzSIFGFXjBSO/aXs08KBTw2IENpJ1r9KLuj
dySbOqZq/AlJqaz6nDDupMndpRgm+kM07DIEAjRFglle9fetNaxtxdjR/8fSnfhzsxervLHn5aSP
z2J9r3OGn9eTdToFnmrpMWdkOLpuh0naCaMVsmF3soX0SK4qUldjh4WK+JRlLemCxllzREa1VRTi
2LBn9rRnOQ9DCCK7qGWTWBqK9hiCjkb/lGYQJ6Nig8AVtb9kCi0TB9N9E8EcLxi+pYCWWE/lt76G
2o+6VIFqWenaXT4AxjHTJr108aw7HLqZy8NZBeDtgb4xpXcrdIUEhtG4j/UUhkqTbAzkhajGJR27
xIe6jCgxxb7HkAzTVOY/FTGHwQBIcVsjMULlSP+lRmLHCfoQd5B/c1uusawgbqmc+iJXh03eGCng
OK89FBqIbFjmhJTmWropK6pclW4FSTjli08XZBvm2rEHFAC0tlo6JuJdTc0ektBEZBVVpNnHOfEQ
QmpYsGS3dir7OKIxxXlNZ1YlEGkCtRmy8OY2cPUHD87zTFcwe1GalutAJ8GlTJqX0LeqG0Z298Dw
0GhYkNMSAzJdKQNnNrrqW4Kdlr02OURWcZmwk+GWJKCoz9xh1+ScIZKIrJoh+V7IBn5HLU4SlKKq
OMa+dl3m5+atx4HiaHr6RWqSvZNKbN49j4ZSNz3gLhEsMJpmm9xS/FfXCNHOq8BDJMqQyZiDyrjJ
7rTUvOlLBJSiU6s71owEcfokE+06uc6bds8j/QyCelwGFR2WLu0oDt3uMfVidTaE5iUJ5k95nha7
NDAR6LjkfZAp/NQI+zREdIbLPnySNLG6GsGTH3iPWhlAVTO7Awp8Zx4N3Z5T7Y0IgviWwIIM87F7
qONJzxDSvpak7gAycpG4NhKDTZHHtIL1Sr2MuhF1r+/uW5lJ1mxvp7fpo9HD0lNCNnlN0w8Jlouw
MA+GVMSs0qaSbuRlQ2zVzmuVRLicwAzoWFda42yVTt+oKv0MhzR6PHz0LArzSRmS2yQPBCSI8Bu9
kau+Aghbx90szvVt7HIQiKr3NlGXQoGzqgY0o6Us9mmVbwt3p8pLn/mBrvjXYYLe2mxUgHxEE+dY
WYh4IpLBILpwgWyWwCANrbfayHymSn8kk8qQX+xE047927Jl2qxn0paSZtWvK6UkoEdTzZRlq7Fm
MQ51YtRXqnDugvqhgZr8xcJ8Xn7/WCUtNiBdEvbBjvTr5XBRSWqjTDul+3ovl/3G2+P+XMJcW6Dq
/2LzmSZwv3842hTYKxmcaue9nQR9b1x2iXZCf7uNNn6wHhD+zptLdAFucKtf2Mdq5R1df60mK/QQ
M2SHX5QX532yf37gf/8KZ2ccSGatqYHEg8jDgGMEhVBZb1AuT1WW3X5xc7+61ll1hmRH16Ke77Je
EN+5619BVpDwO9deINvOiivgdajlCLX64jOen+Omz0j/VBU2/XpVdc62vkjFUqRVoNNVpD+syozU
EP1svvh0H1+FYYC0DGFLa3q0fiqZUKyiACNqjy9TX7XH6rKBwj/Pl/gST/p8UmEvqy+ueV4a8sFM
VTV0yibLoUF1VkaQ+svYsaKMcDOCnbp3DVtrgEr5809m//6U/nKVs0fE4yinUD6Jk8Y00SkD5lj2
yqoAPbSHrL6Z8IufX/CD5wR7nKapwuQorDlnL2ELw1tR9VGcCvS8rJjFRdem8C9IHhBh+UVb4cN7
+NPFzr42uqBCsRH1n6oUPKCdDus0UPdqaN98/qE+vI6h06yl5rN/K/naUu2cNvDFify+Ssf5rvuQ
Nsovbt2P/sDZemlKoaJQNRxhO9bZO5ZjZY6qiVSFsjckFc96Njmoz4RttLshcjJSb605cQIDgwb3
th7kFfXvKoyGyd/AhHgw0guWx0Uhx/mgD3PL75NZ0WU7dyzUJVOO5uLz+/Lb+WZ6iKmDdUeVOkOB
87ZOj+IkGz1nPKk71CaYaJbNm73wvpsLYw3YjzP+hbqxvzhwfLDymhwTBYsBExBOir++rJ6lI1TK
7PEUlhWrTowmusjD285AWQ+QP11YDbwjNTzUWfTFA/fBpS0Bj5JDHQdI9bwQD2Q7EFI9UB2tS9pl
9jbbM8FeV1/d1w/WI4snzYaXQ83/29EmLPusi/VYnMbSzXc2EsVFaeGgN6Jmn8cEzjYpoPbOUdG0
a0m9UEBXdN5AU8KX+9ps+A7s9u3zL/uDl8BCDjJNf6SKFOrstkdq3LiaykuAFl4oV41DKffFN6tN
T/jZG8A1aEbSRbNpzJ+tHoEcjazXomkdnrwuO+MYb/1vcJg33prJ+hzd1wHjAc0870Bg77ir33MC
M7fADpcqZI/9f/6RJYMUAykOD9s0Qv55W4CnZWRd2o6nvHz0MXplIE1G5YuN4LdpHi+RJRkQaRo7
D8Kesxs7hCSXcSoYT56tX/opGg60h9MrTRBdV4LYi3ycozicECtY8bvt5M0XKw+T69/vO8l8bHwq
4BLt/AhvJZnhGaM9nOT1sCRxadmCjp53R+eAoHg1bIypPfbVRacv8/zL/vmi2q93N/I58Zjlj4uW
22YdHYrHcU41MfeXzunzL1J8sC1RPqBm/1FPqOJsaR0FsZaAEocTYnM8BV18WwHepQ2s0Am0wLka
6ARjrE6zVvgrZQQzLKp+IvO7l0wb33kUJmi4vDeU/Itx50fP/M+/2rSF/1R7lKVd4wGxhtMUwEb/
DRkRuv5t3CLGVNaf34cPryUoVumaMD8+71DjAs7tIR0AqGY9OH55xRxvHzbWoRPuO8exr2ryD65H
x99AMaEJ01Ll2fvsZ6I1i64dKD8EBC7TPFnFQB8+r7/HzOUXaoVb+POP+ME3bassUnzHNEu0c5mD
F4uyz1NtOOEwtBcwAVOsaUq1MnJvF8km+uIp/ugTsiMgt2PrFkKf/vynb09pxhQ4QjacOFJdhBUx
qSh1WSQGa5H20XMXy/GLZ/mDPWjS9tHj0zUWS0P/9YqqoRVwT5SePajeguLbdKtpD2q+WpY+WBN+
uc705z99stjJUguXJXMrWN4LOsZ3wRJnSjmnO8Frmn2LadNsP//yfmvO8npyJ6cnU5M2A/Oz2xkh
b7eAp/UniBjzYWnOizccrFtzpT1/VYB/tNnYqDd1ddrRaaqdre7OIMwAA1B/gmjkYasyEDn3YTkv
wprlzhfr1IR8K1Sgz3KYx708QPB6d5NALgXrAqf78HkkHHjpIaQzdQnMofGHVY/mfDEGIiLTuzkF
FTr5EufMwu2bS3LjtQtoChEi4EquP795Hz35umar0nIcjd3z7GWrgDZ7IjTUEw/+kvnXfVyq0O6Q
6Iem9/D5tT78oqiGpY1Giv+dN1+tVm3A5GnqKS0x4xPp/kbuR87YpjJ2oJT9hWI5r5xDV6kJyVAM
vkkFY9x98Vt8UJOAmDOFMZ02psPbr89o27YidepKPQ0gnOF7mVcCSfxFKEbfprOCD7FoHBjXNNBm
ajvCm+pJcguZD82wPeJMsdMC1w/u5Otcc+3/l1cIVy5TT1Q6HIfOnrAu0P0qJRL4VC3J3VwQXfKd
NO5vhHU/lnQlEDx2X6x+H+3khFn865LOWfO/TJPOa0MuOb1AGZbc5bh5kcAw55A25+jDn+3l51+C
/tFC8fMlz547P1PtLHIBA7exTZwfDwwUpwY9W90+yLx50HofGA6aL9AK+qpUYSpYOakvuFPfGjUU
F9gypzSe8hst/d2QDwdStTHVaW22MFv9qNhFBZTa7OZ5pN7q0vue8ujNGLfgwDDVu7CoT0OowPob
iclu4cZpgF9WbRVfF5bz1QH3409L5adx8pnk178+cqXmelKpxHgaxGZoH3okGZ/fzx8/4awu4v3l
nZpGVEi5zxZ4y2/sCl5mf0ryyJr8hZOFprFevZ64sGokL8JoYO2X6LzGAr46mR//i7QzW24cybbs
F8EMcMyvnKmBkoLU+AKTIkKYZ8AxfH0vZHVbSSRbrLo3LS1fIjNBAA4fztl77cdxzONHJ6IfHNj0
JrPKAj5ZK+1ajdybkmgrQmE79Va32vfcIGWhy+rt2AfFisRsG5JbixMlE5cmiWkH9/VODEI9BTYJ
mnkuUszjGSnCHmLHWVke9BoLh9ttzBqRMszqAVgKvnrq//5soBKYY/YhAJHCWbD4L5/mP79BBwJC
t89gTTl6X5bdlTJTvOIQjxVt4kqiKdRvTF+9k9DKZyMRvwoKuiKzH+yh23ZKtWu19jMZi+uBGLLW
5yRbdTuIFj2TSbc1/HhVWO02rCGbDMoqD427ACJnMmRPP//0aa07fnrMsBoKf5Uj4HH5tCsqIXDC
FockaAmzc+cedPXeLW74jXM/vzBZHY9rY5rLUUJRzETaSmvm+7geK9tHTBT1h5KAKE8B9aNdLLOd
jofv15j+/MuWIgVrk+d90h9803ocDXo9o7ZV6NIUNXCinHpiyUMeAIHF89JsdlXWXf23z5RfILBc
aBxzNPu4IavSY9McqUDj1cO7EZWpRlChjhPeGaJlTmXl58vx3E5eIrVv1XYNLsn+9/hjzoWEetmJ
7lA74raRqJ/IgIak3SJv6DhN43W0P4oa/6Fu0R4TduxcBTiG4Dqp6ZogFOfK83DZBoPy2APi3hkV
AnnNTZESTLjesLw3pVAXNgEBfFZjt+8dzZ5rGuCd1nZ3SU8ArOpAe+tKb5eFxMuQX19sVY/ou6qq
oqXl+c48dF36Bj5uxc5iC1S47W9VBNuolfgTrd+s70QSasZctAQlF6Vi7wqTfNZc55GhwZCz2Em2
fCJPoIJJ/aqdx1KXYumaQHilkWZ3dqg9NRbKYSvWGqS46TNHnic9AmYymkq6iGSH/9RvMBpKde6V
0WdT58Mm00kVKJz4xYjINBnt8q7QBXmL6G8IZqve1cr/Y5rg3we5H0x4ybabiivX1D86WJYzs0r3
hLMQZpE0LCvCNJdYcV7GMHpS5VC85ERswhsvMH+ryd8IvLOia6+Wzn9RufWHSNDUStCSTUfAgIeT
mFQvhqpCE5QQtbwBlBE7i9DuP7uqeE1FubQbT19kwbCXBO2i6bHeTMMb5jAQcIHDkNCs5rZXqZaP
Tveqd2wjK3jvPhEs87EICBLRKaM3aUEAIuHKQ51n89wUV0Y8UgYy/2Su+qqFejgJcYqNhcMOv2vw
3JjaLqnJDYsaMFaNSxhhG754/C5ScjDGVRGZ79EAtXLc2QoSNUuBNRv6trklg8UnLSEjzUyFdCQd
pM/2kEAmBY6hy+bvz1/ENN1+n9QQdaIUpN4xncWPz0thQp5oCVjw4LeWjxpb3OImq6em9p+fL3Rm
PmNn6rhsDXEuieNSHVmDQd81ozyAapYA11QCJn6+wj9Fg+N7gZXFXGm6Om2Ko6Wlo2Sv1XARDk3Z
jphjOm/epdZtMIUelTqhppmiwC2ZXivQ6XBp0zOE9YprtREaPDqzI/ucBvUMx213nzBEyTAf+rsL
P3PaL3z/mSwgTOm2NdVpzX8EDV9m3d7v3SyRsv1nSwhMaU5mxS2Y1Bk79VVwJS4U8aZ6xfHlsIyx
B7U5iZzIQczGrAng0eqDYunXqWHhpm/lndRJcYYA9iA7qi1BWFyY2E9kGazz6tSGm050Ytpu8LO+
3GVst20ufKc+EIyy1m7q9dSdkvNxzjKydhcX1dbHqpfj602P4cv1akyxozDM+gA89sMo4teoTCiM
+jXZhJo9C/vCutWqDqytphFpYocfjUbLwI8Kee3ZE0rP6ZqrwtKahR2ZOKd6I3jMJTzbMureQxNe
2YVxYJz5yWzGeEKOZQudte77Tx7wqKnlMEV1Rx1sEZ1dYUUC72w08huzBMmjU+RfqXn/YrSkgNQW
p1anJLI4Vb0te/sKFEEHbNDpH9mekhxZ9u+hq8R3jS3gyXQoX8GnLxpKpCrBShPX/jMPUHN0sffL
Bki88EzrySz922y6z6J0AHXHVnHF0dGbl974mXtkfWRBp8xVrTUfiwy+Qw1dZ+PHxaPVQvNLLKwb
tgg/hyzJELKH1aPS++Us9wiLNgRg0zr5BLVL/K8Ht3IEBSgV7aXtnFdZdsZtQ16rljnezHSBpgwD
kbW9shxhoLOt1kg88Sy5gIVF5l2qsXUmuYL0ZsFBMqtsTIs9D6J4rvyMmCfOHFGDKzJV7onO2FeZ
ee3I8ROEvpiVrfGpCmJfhzIAIxCJW1sU5GrZOzXCsDg45JGgNfe8O75PbHeiIzmxRwYSdneJ3ziw
ppE0G54FH63qrZmW1y+6xGOiul66diJYTML1hznw5XJpEKFLcESvLTuvQDyhW3/iQnkOA3AqBilU
TK9NOEuMKl6mQg05awnOaBDjIp01kHUN7LyXrcMW5npCsvg2cgYfwKyL/o6JwqkUnjssksxnzxaW
KURvEEwdYrDZSCTGzC+7kdBIC8oEwU0EbWgvMH7xH/re2o/hrsI2ia5ax3N+q7WqboXgjHJhdJ9u
tGjQ0TSjH8RMcNKe0PXeIBa3LWhQo82fFatoZW3NpbvOV93Hpa//uAbHx8+ngMmCPoigaH60WQbC
16kFfx2iLZCJTbUx19ryP9APnrspJm+MvgbGLfO4AYE6pXY8gGz/TN1izihcA6iYQZRcEEZ3qet0
ZqHQv1zNPqodxAGsT2RSBVMouXQv1nzKQn381+VwRyqYKC+8tNNF2vx2xaPnWMisBhKeFdQyu6ep
RAKksYFNuTAWctke4HIS8vl/DZP/X3/JuZf39Tanh/5l5haA8D0FlwlNS3+jb5rr6eU16/+6ljkN
kq/XOZpuszZ0RGtzc84t/oTVuJncP/YV9r6Lq9FJI/Zf12JMojNV9ZPVz0x7p2grBsoEBK8WBOxc
ZSxCB2SCckm60LzdwCgko/P1wht0j6uO05WxUaJOxFdo43b6/jSDoAh8ZayKQ6iSOZro0VurSXPe
WcUel8lL1OOjjqkKLrAMIjYUwYumptUsSPMIC6DqblILel6Txgjf2/EBbCuIiZHwE3R1FFQVtN7E
NCeeDOeV6LahB9u5N8kh9bd9ZhwUG8NHNaQc5D04x4JIIC1W1lFT/TaovmFSMm7izn4UrbcblOEv
yMyDyHMDFLXNWSN4NHyWCBG598WAHH2Uwacl4sfBHWGHih2mnZteiV7cWD41vbETof0LZfadqw0v
nYvWGqTun3CAjqlYd0Zk2fCejFuvimAdB1m2CqT3YBjWr64VJBwAnchd48UjeChT1KuyqsCEETZD
PM6TH/Sv+N1+FeCk8Up8WtbwVABto3QX3hhExOHYJvtUa0l8G8PxMwq9dd+zsc1R3gI13mPHvG3H
ejcM/ryrB5QAyfvQ4fAkfEvWGJz0/iOscvIawk0U4o+rpxxbn4PUKASMEh9CdNcrm0ZLtVlOmO68
L/R+3hT6fR7AMe9zLJVVX2PGk2wTYpdVr853bZe5c3v61U6N4kPN9McExi1YdczPvXJnqMWnXfsW
rUzljtyQmNdYW8tEA/as2ayzSn4dwI6uI7taDoJNwoDonwoX22cNZhMoW3c5pNZrNmTd3K27h6oX
G3jUGaxo+Sb4o2VsuMHcSYCV9SYx3vDwJP9j9p5yTiDkbWYYD6osuYVo+GjcAvARvlM0jxrqel+k
qyr1k0XptvVe2qBV6hr1bOLl4ha1TDkrFPtJ64H0u71GeHUFcpj1boozVZ56HcuqkxM80emE0lHi
TpaRFmSP/HQSs1lQ5x6YzTmORhC6buxB+rBJlXHQcoZN+lc30Xj2BrnR0IXRZ5M4R5BNAisSiN/K
whwys0tCNqTVX7uZFc1NmVRXRi/kBWXD6bnMpO3y72LT0aQoW1NL0tAtDoNC9ID2bBjjCtT7z7PF
mbmCkqaFRREHq36ynOVo//B7NCxnU84E4WTEQNUwi1t4Vf+rKx0vZWVeBrlZshvwK4Lukz8uBo+W
MkVpJheudO7gYQPKUPmHq2roHL9PgIOrBVrT+Dy5LsTdosw1uGaVgHKhkErrFDDV3GCGIHnWkuJb
ZFcZXOaxyN9/vuOzvwPLE/O/izKGE9/33xEIBVB1N+YHUIgLIzDwkxULmRN22xfsC+N1OFrQ/pRF
EQKFgTYRxdFMhRD38+84845p6qPas1DJc8w4WvUQHHumAfad/muxjgjO1NunsB63prr9+UJnRiyt
QtdEnOGok5Pz+/1mntb4jZqnh1w2N5leL2srmHXMXT9f5sz9UMRmZeXwYAMGOLqfqKiDCOlzeTCa
YAKDje+Gm65D11lHKvTZny920r5hNZ2gBBzT+Pt0Y0m5t3NsfGuH0TM2eYVrR8tuQnUtoApWbb4v
DW/lSdCudvVLr2GTlXF814Xlk27Wv37+LWdv/MtPOZoRvIL8DRylFO/j+Dpsk+dBpTREYw2Lq3Fh
63lmS/btto8e8tjDAQ/tqjwUw3NClIM5khkVE0LimPjpN11lrBAMrX6+wRNRyPHDnnanXzaCAHBL
LZzaE3FeAHiMmfvad7ONt6bx5jMBLvMYYGjINmCMWuK1GF+qDjimyd4KQ3sLNfvJdtwLmqNLj/1o
PyX1LGodlR/ldiDCCngJFP6tdapfKAud2XqbyOjAXqkmTdzjeknYhoFj2ll5IHZrMyj2dTCaDz8/
4H96BkelIJMpAFXEpKA68b83Mldjp4tL+p/dcmKOb7tgA1vKf+AovdCe9Kv2kC+GjbfLFxjLp9im
mXlhmjg3tL7+hul5f3nJhWS/nGtRecCHzTHd2nqOA1wzdq8CQqsMxYRE0bYPhlpemJDPtG8w7eiT
qFinJ398dgs0BZGiStxHpbpPBWDx2I4+aPZQd5U2u83wwsR7Zj78er3jJS9pI4cqMyt4VyMjZjf+
R62arauDqPv5tVKn5ZkdvVebCh8dI7yu6FSPam1GZiFKj5r8oHbkMnX1yOHQFG++N1wLNe3mYxnf
1sOwD3qygTT5Vsfae9cPAyzG+r2xia7r4e1FBQ2CNN2PltuwEPkjwRVdOptSogh9I/Vap0HoEcwn
NBgl5Jho1GTye4+sOMTo4JWIKYDs3LxbbKkWIqa3LHN44J6BTZx0Jfr6vODIWbmKgiFpeiqGGf7+
xyLpkdpLYCk+e2m29yIKHsaqOdAo/BR+t0/bkVJG0xEUVTvdorDJXzTb5n0cymvdqYI1/2d7rgbW
RzllF3dkfpI5LX8Ry2PcWKQmzhCWOTSvSzaNrrDnrkmcuKEon54kXNxynTtO/KCQgA9RIt42cWVd
STk4c7eM2gX8iz3+JfrYHsFKRYnBhualOuuG8SPw0m3gWZvAzO6qrocHIJx0Az1lIL2qeOmUwJmX
KpgUAtqgSJGMCph2CbuN6msqUEGoE4wlD67UEnMW+D3vJjeUdyUwINfrJbFwvTsnCopI6RzWVe7j
G8LuSuqBSwYgcdKkzHg9WszCCJdF3v21TB/jrU2kXoIqGmbmjn8znLWavvNE+6usEcKoTfhhR6Q/
6YH3msU6ND4VOnKPfnzV6cQ1IIT/20j7oZzgrs2Y1BsRm+kyTt1HzyIUrou151Ad5Jy2FsmLuuJs
E7+4G9og3UqZg3gU2sFUZbj2AIrMnEp/62rbYo+Z3Jt9EyzkULpLy4zYIQTJXYmAe9UNZIhFbuAv
J4EQcRSdJPYvqtBbEme0oY7tkGdn/MWhtEzNgNCuUE2uoSk3M0Por7aEMVtFNPRIPR5nsnTIgmoj
e+aM9i6MCgiNYfVrtAbimDrhzOsJEi/reAPhEGRsce83FI7S/NmwyY0SVfWcNeOrRWjHzEGjh7qI
dBMv+N2nLfntOXbfDipAWXa00Erb2cDvxI1cFOlcL8OrQSelkZ0Xx6wRlLEbwl8fAxUCd+beR9UI
7hx4WJ7ukXoujSpCMBGTjyQbgNheDGPWLO5shewqSQ1RUYhcVaNtEEKm1Q3ZE63LKRGJYhyUHqza
bNELYz8EOIIrBapzaRpkqxvNusqd3/DTyScOFnSTNOzJ1S6InR0UdGOrZtSYXZ1vKzXS8V52JjTI
xLhCsrDpod0TXeSAVxv7nuSu4IEStlzxvv+Ct39Ja7IPnCQmLFexiH3O1N+pOWlI5FvP+kPPMZ6S
b42CE5bS3LtGKmZN3pgrEiuIVzSd+ja3SJ3oAei6urE0A3xnjdVR8Cy965hCzizS8P1RrgAxFIcG
gSfeH7dLfBK7eAyyAO+dewgE6noRdH4PK16prmRtv3HGv9FNf6l7wQ1ihlezqrRNHKd1ygFYJ2Rj
hHme9MO27xX3FsQsOTTB8BoqwzZR4gdF5ZsCA5ostH4wyV5LW/jJtViD0VDAgvobXNHkO0N7zMLu
3neLJUX+vzaHWoTu5ByY/TKZOoqJXgGHy+rohYFOQc0uQFsO3YPlV0jlG1SJafTkQTCYpVRhN1VT
JctcRWkTNHryHDrWXK301di7V1qLsB7L5Qg0hyjCGHSMPzBf6cZb5maPJnef12M1l0JZuyMTSqbo
2crLc0EYjZMuYqMkE9TWrwvTfU2prRN3qgQIdORDG2Fm06lkkwrX3mUwGt5zNOdEtLvaguq5vQCh
J5fItuSDUWl/06CADxx2e/aAW5lANjfTgExA0dH8JqpjDocADnzivzJncQoHnkCgiS8Is8ZsSWbx
NiAoDHy0duNgBlyGY/YsW5cvrkzNRdhMnd6KOmPhMpoGKfaeUuxKmylcSbmYVhdXuW6D/w3dq7JP
DnqFNahoA+a7yeDiOcU9mUsfak0sgJaSTZNC6TNYEWcxJTlitPxH0tb9mUf7fIFR2eXd0iOid5wz
z1PEcA1g/2lofTiE1KfEQS4918T0oY76UinhxYvK0cHS4/XFj5ou0ri6IudXxeXZvgQJS2/kgnNX
qvIttUZtVXvxvRHXoNXzkE8/qu4by1z7ZroZ4vrO0Zm+4ob4rbFoomXaVnSzhf3saWLjw3EdtPx2
6OqXOvTIHrFIXPp57yDObDu/bR2O2mYdH6wa6HV+0EklLEioTQoa+zECmj40rovGvo2S8KEN0z0A
lLms/in9rbWSUUC1aTWWiJ5AGvX5OnUIV9d+M1fPYUWTmcTxzNaNO3r+F3ZWJxwnDgr8aDq8iOPR
px47Tso2pWNRljllauU3B3ntw3h15yGeYwj81pxhd2HnfO4caMOaI9sCMSeOi+MdVsycIU0qJZEM
llGEOsunfKvXKy2BeyaBI+jMtlP8qzpSE2QbkEKEFzUxAtr651fGwfNku4eHzKDLTcMDIpdxdDrL
q7TrciYPZhGMw3oNEVKV+bJVr4iyWWkVHLTKTz9qiRMnMekChblO1VlJK6aJ5DPNiHRqyu6XnQYM
29FxNuhGqEEo+MmHtEFITIpsm3urzBuN1zqMfhtpxFpkYV6WUeasJfFecwJ87s0QSLtC3BazxRXS
mru0ArVvx4FD3psdzAqAaISX1UxNhlxnyriLiZyb6Wr42BfeLXDjTajAox8jcx8PVT9jxtmOqMbQ
PoDQSG3jTXQkPqsmEisrbuTM7MEX9WyiZn3lSVzYzbg3RZxuQRPHLCClILWhgfZE03+e2a3/G1Nu
CamEku3d1IQbA3Ib87Qj6ldNtloToYo1ujsKyYTRtVmPUKa9Eql50zWEcbYFqd4aZfDAvumN/lnT
vJ0hy2oJZbuiRCmKuR5JpuJ0NFciVP/SiXqy3BFPt7/yG11HhoCAhALNW1Cov3p21esmCcDod96d
rXvXrnUTiRsSy2bkMMlmjfhm2IRF/YaRCxZ63j+gGHpNjfjjwig6PQ5ZKqS6qUAmNJCHRyM6QfhB
BbdIOIfNOQmk78UB2cc8vpWcHWaEjWvmTL/Sl8WauN/Dzxc/lSRwbYBiAsWJylH36No5NumKaMTk
0GnGzPU/fFIiVc58xD6VDqnr3aXKwrkv5usFj2a5zFGEjzEuOcT93SA/XIuARN9fKiw09F+BILCW
+yOe3WH5852eHgKnO+W8PRnzJiPh99Ou9Ma4iolNOPhokfAOMH4JEiAI++fLnJG+fL/O0al6aP24
hK8Woxa0ZkQegJp9VeN7zzRXSUsjQcY0BoI/dmkOyzRgVAKyGgTErrQkzZj0u6SHzafWi59/19lB
9uX2j160H9ml7rbcvls9TK0EU21mlXwH50aLp7rwEM49a1tg1QQmSjv4WE4BZ9AbiRiKD1iUYXYN
i7TIIUzIC0vm2ekXpaJugujCY3lcYDYRwiWObsYHrctIBx62epvQ6ejnCjqM5EEgChiiZzWRf35+
mGcqyhaFVVszoBhO157W8i+lE1UrYr3KtfhQW50xIz9mQhBjjxjWKaekqpfPETFpuR1sLa3cxgSi
+0I+sw3c/PxDzn2+NiJ6W0W+655027sB2oolcupztlbMFIjNPQliLcp9ItBkEry1RJj/fMkzCzAC
JnBE0NHoVpwswOy8UmnQzTwQkbTUGkA6kswcXyU7Sr6NevyqRdD3+u6mb7wbiJXvo5s9+KOJCqS9
MM5OvBbcnUr1DPvxVKljV/D9PViaVNxR66KD5+Vb35Sco/v0tuu6ZV6ZnA7y34gd2esGxCXrM7t9
/e+fBau/5VhoZ2lIWUeVdi/tGsX2u/gQbOWC+NuFf+WSmD7v584M9uhj8njJU3BaYLK+XVF8v+PE
VxuUZTJmw9Vs67W1bZbB5j/QVzhnhpYhmCgdB9epCqjp+4UyX9eqeODbMgd/76T9g13Fv1Jp77rC
3roAemdukqC+NN6d0EMxhzWY7mu5tlpvWTXuVYIGyKxByJbiutfDtz4uIHF73m+AbPOgK64sM/tD
ehcqJFI82GCkq6itA8TOOXEgWNOM9pM07884nCDUgXdfi/EG+fI2VcplYup3jQYaDa+sea0TerMc
rOqhFPlr6oywFhznDaHYXqr12pBMPmWdrzPNfE6lsw7Iq5pJEd/lhfyMu/q2GpONJBuipHIzw0wT
gFaBV5QqYbeqcnpCCpzLFRyUfT0lrRpZthEjOaRKH/4CUjiSXqFwkLeD+x6R0qxVnLvOIC81T7KP
XnDYgmtHWn1UfboZwVoNzF12fQblSDCiYwfDx4N0WKblQRHpQxG1L2bSPhAf8yz79FevA70D47NJ
42AXV/WfLHbeDCV9LUNNoY2VOw8O6RMQf8yFzJKE5IOeVulAMaHjJJyHdPFLK/tDt/VAHbTcmImZ
UxAMdkbgvlVave81+ekGBfb4F8JR3isrJtM3R+g65qTDE9eprlI3XZklbK4xuRkHvXoxBMhfqxvZ
NTjhtRooBAYGCTjLxJwXlVNvdGW4jkNMBZ0rhuscgfvKI/RvU8WVR1he8DuLgdlVuFJmYZruVIVK
Jl1oHG2O9hJ2YUUpIDLgyznR3AY1viB+8TOOlD0nn2FOF6+dDX60I5jnbRyjm06NRh5xejsEmF9g
ju6oV/yum3hr9f2t3tjIulyN9ETHescB76zUCAjsEEBgMr1Hw6k2hg7pnXjrTwI3XpKAADvNrfpV
aI/XucaJyhf6i7CodUhTiVe6Yt4Frr+LBnaanXVXCfd35vSg1RtHzDg0/ekTw72w4J37+IkiEFj8
JzzGsUY/GeBL+E3474//PxRXTdPW9yr25ODB3o04H3X+8XXCGu5ShkwXxdjkb8Qis3GX3Upb5neX
zJTnbmmSyWABAAx5ohRuU055oRJEzKCTFAhR/areNhdJYdOCfHRHrJICcbWBvFocuycTtWZUZ667
x/w7sypqTZfcT2eERrYKzgedLfre05dTqUg8MZAEh2Y1rsSyXFfPVAEnqrGxmnRGhNjdgiC6sAKd
Pj9b2HBgwKCxA+KVfZ+mY1CHTdF47r4SvYlYCHVNMtQrUQvO3pncG0nJltILd4HA3l2qxV3kA4Sz
+8ZZ1hoHO7XgCGSwc0nCTN8Yk1mthCGZTZ/Ez7/19KdOMAz6PubEFT7ZrJiZJQltGt29YsGjiCN2
LMZAjYJk4m6WoTGaSpB700f6o1aOc+lJnZ48oBBbWPgtHKf2iQqgN4t6MJvS3geefB20YqUxj/RQ
c3Q65ITmYNGcymF1c5X1h5/vnCrjyfhDBPEvFQQAh5MvKo11GHGJZ+4Nwh8XjJ6nWEdAkyV5AdTX
v9Ps4CZPouus7jeeFiY7JTLkLhyNmpr76IIlJaPbqDi2pL1vUhWqJr5lQjwNU7g9Fd69bNex7174
U5ZEZz3lXe8sCqFeZyGYuWTsAGul17QcfzljbKHCdrFKKf62tMnsjTQQ7Yb+5ure774sloWQAoK5
mDeWKBcqE/4cn4WyGEqVODldTzduH0nKLtTeUGL9aSgoLDSkp4u6GujHq95bmNIkkWL41ceUPBXP
2hV2cZVO9XKilP8aQKKprfvaMlKLlAQ1512jwDDDuKAToZbVc3wSZPxZ9hOekUdQEHcuJ4pFlNXN
XC2dF6LJl7XCVotdKHjMte9NNjRTWkRFl6uxEMljn/hvmpPudLjEZg0E3Q4tmlDydxZ5OqHb0Wvb
AQ8dAnU3QVOMonhOXXVNzBlsUlUAcbMOWZe/24N+j7MRXbPGiGE9paprBotBbeibTUmmF0bL6WCZ
qACTuJVoGQyPR7vKqceUD67p7YlrhVVTPtQ7+gobwu3H4imb9ct8Ia7/XJTrnM76XBaoCh1paloU
Ir5PJXXf+gHEBfg5Lh+kY9DAdEgGWBSuHq+g3+EbFsVfXKTZbBDOJs3sCHOS++vC3Z//GTZLKptP
jZLI958x8iJbeIDePruJ7otVf015ft4/IRCaX8KEnX3QuEk5OrICnVReHNJ2MtBv3j7uilVZfLjJ
uEwJ8fr5ji5dZdppfz0s2lWSqiL19rVGrHKpXY9hQojbJYPz6Qmf1/flZo5WAnNCGVnU8vY43dem
Hf5KVRXRJdY4UpG1V2baC/P56Zr67YL/mCq+3FdhlbQ8zMzbl/WfcXjL9cf/1XM7Pt3Dsujyih7U
nr7gQtAKsro9EIQL68KFt2OI728HqwVb06jy9onzUSCsVSHEj4Aqf76Xc2sfExYtJAy3HFiPBnUZ
2AjQGvYfqpC3vmnsQ0cCdiZUiV7rR2xgNOusZufYFzEcZ87reI1M5BMuJlZqjEeVnzoq6LhZnNft
vfXgrbOFkm3Lv+6S9OkVJ6t42RI7f6FIcCrVsSe/AeEtU6keJcT3h5pWOZ5nEUaHnv763DGDjdZb
W0zCDc2Xzr/wcM/eIoo3pgwYHxaxNt8vV7X9EMq6Dw/dOKz8KYe1MRe6oR6kA2XSK4ns7LpN2mbY
/NyHXvO3OkJrGoL3fntJ5adPA+b7VtNRUT1OYEc2ttQFvv8YdhhpjZXYR+anUIX3l3ae7yytb36l
tl5ubb+uVkE3/ipqVV77lo0fS/FKQKJ6tmkqQ+DDLLN1T+VmEShW/dolsnmHU49F2wEXMDRmfkMw
XnTV10U+b/Qi3dljmS/zQGlfeommIRZZu0NQUt620RQ+46XqS6HV5ovJOCwuPPzTVz3dLsdsFJba
qXJVUZpClEkQHGK737K5iReUv37bedYvJduD/3ou5WqWxuhhncIzfDSYtd72ukDl4YopgxQf+KYP
BKKl5mId93S7+P1KR7M2UtSBG3b8g3frXJnPzjbcIrV79heXEFOnE9B0IRO/MlJKmCvTn3+ZRtM0
bHqLndhBYQ8lpDlTm4OaXZirL13kqCqtU6roSZ/wD2U/LKYceStRFpZ4/3mWO1MX/X4vR68nG8dY
IzY7OCRbB4HBPcjpub2EfP9UkA7xH4A+zzQgv1/x6DUJL+r1tGBATHxK25mRt4bNdzZwWFVIvFt4
/5MBiHYR7d9k7ThumGiyt4uBNvqhEYRI31TkhEsSUS48x9OlldOqbnNc5Vh8ilVU3CgQY5f5B23U
QwQ3DY/SRjhMZsLCpIeNYEVW88bpn0IlG6/kEFJGYxW5dmjG4nxLg4VRVpeIEec+dRsDKxFEVAVZ
Sr6PVF/v8t5OIv+QWyFBV7VP9qHX+HOz7bdSu4hQnCbK44kUgo06lSBt+2QbbPm5jNzKVvYdu2Bs
EPMInjhU6ZuBDDv1urygtD3h1rINpKj/7+tNE/uXD9Hs2tbJsDns5Wp8wRVIsqi2CJfoBTbtwr3C
ztAsh9W4VG+qq2Fz6fL/QHh/ut2jdaPKwpitiKPsI77UGyVxqTTpKFiMhkY6AdukHeaRjRxIPleV
d5+3LSxJhx2L03b57Sj1v41dTTm85Eb6Q3BfBQj8Dd/VV4J0l41gwPnUS0EgDHVL7GuppcM2amIS
y50d6IdFR0qvSnb6ws0hfydWVb34eahcGttnR9GXxzyN/S+PeVAJCqerwGP+7ayNuXs9bjA6KNmC
kOqnYtbs+AHKjNCafPnzV3XpwkcTrSIbrcF5xniCUom7HoEI5ZBU1//7FZECANpeCg3Tbu/oMxlc
NQurwlP2fhq/1239FJpqCjUh2EilPvx8T9OEejRouBY0MLY9CGmPK3VWHaRlQkFyT/I1ulGDpLq8
PDhDA/M0HfZ57174Ss4sJBrbSBWriuvoznFboBlcGUu7V/aBE89IVDKoNQfe0893dWZDx8mPYqbB
icY2gYp+HyNtPrZJ5BIYQuTpu75CzBktUlaSZolCGQnD45S5eeGaZ/Zt0M6AXHA9lCwns1vWmXi7
fWVv3ok5PA9sUutwEmMTRzwr1sqFN3dmNGoUcqcGxfSPY0RCbdYEIo2ES8ch8aMZqt8xDwidV5Wb
ASHJha9u+qiOx8nXq02/5stHhwMZsIzC2V5PAojUw0uo/bc8aqZPbgjmrWs401s7emd+bfi1KHUP
vkd/YxT2Ko+tS+/o7ENDc0rKnk6qj3N0rhjCUTE6MXj74aH+9DfpFVUYIHLEkULcWwfXw8a9QW19
d2nVP/v4/n3dY3aYB9al4/FytpbGwWpUEk+V8cK0ce7LAgn1/+7tmA+dDrqXuiN1D7Q5Xv8wNC+q
83BhjF+6j6Mlzu5GMyZJm9oK3LV8JuYsqgvKBa4FDh6ZT4OVOUV9cem9Te/+ZPh9ubejsaGimxWe
x3ubQq4mCzqblFl2Pc6LWb8u1pecDZce5fQYvox2WUznlJrLKTT0fNTeerbQvF8/P8wzY5HIU+HQ
s6D7fsKkrpPW7WkTeXvMSCu9vR71ggqhN++JbfqfXGmKtObLQk9xtHCNfplnbcWV+ixDOQvkiiCi
KS8+UK+04BKH5kwjw0EOBKLg/zB3JkuNpGnWvpW23Hu2z4NZZy3cXSMSCBRAEBs3BUH4PM9+9f/j
kdlVIDCU1bX5V2lpBHySD9/wvuc8hyaQSKn+bP0qxohpi0DEo7cPdvpKXNQ2dncBUQWFOP8gLeIl
+X0X2CjvCyTI5yh5ktA495zPqxQSOjDFGDve7DL42g/5CwJgnwayfqNMQrQgw/KlDejfhph8P7+6
HzwsEDU5ShJcCwjmfCIuQ9U3tCb0job2PMj3ifKkXuQHfDgGlVzECrNo5BxpH+Z+DwmE8s9A19IZ
ZHtGzRCEGjkxWgERfvliKu3LZ0t4Wu/fPBnYO0CvWaYCnO/tq5DqhTlNtPmOFk/rAusu+9o4/wlJ
xXAFy3qkDK06KPYIGG/aYFnWyXBVZtImgVNiz+AzEFltRvM77hwthgKcSL6rjTF6fOkumjSq5lG8
Mju9X0CXrZa07MtFQdzmfkhlVu8+DRaxNV6JunBfQQhHsdwsMiW+i+rsZ9cqnjNmwTfW40PtJ1e6
0n81R/VHgYV6CLKbEQzJGJVXiRE7WojZox6JVMiDh66RdylKxHQ0F6pHaJmS1TdqSMcAcFVJ/1+/
qsfhqzWVshOKODrrHDhcctsrocN2SXV4DhXQHcOwNYVC2CsjxDtxkL414rDzPeNnOIjBRgPcCSNX
jt1J9fdG1XVumdGS8ftOfqLz7H9PmWdWCMtRfkCHORVRTWRJoJ7GxKQWk+HPKKGcEgmm3Zs5UqFA
Hk6NFox2VePQF63Clhs4M9Eg/KB/5y+SBIWzpuZrP9ewYGfBpgn7hV6h4M2g4a1ytetI5a2FRecH
z2Il3oeReig8bP6pb+yyRgDtk5jgawp9W2fRr9DiOoazVPssk6lFh2gSy+0gFb499MbKSwoO6Dpo
rlFisoTv/MMqy2Dbki20l0mj2+SBRVdWk9MDobLfqrLcCg2nDmY9AieUDAlCXT7RMsAmMNa417Rh
cqQQqJjst7lrkvK1nCrzNDWkDElmTClXHYm8lOpgkeVJvwF5paxacfjBxyTGxtrXQd7cJl14jWrx
aagSVLOjSSUt3UpisGqMAotO29BG4mzzNOalW3XJscvDLwj1yXjCjehAgh9tZOOuVVXfhwHBdg/A
zBzv42nyl1U53SlgDO1gQHRQl9IzlhZwi4N8M+kDYaLRk1SR91nq3IM0H4p1DwF8qeeEvZkK9fSu
zNNFUnPRkxbrvzaOOwPhF+l6tOSyckQUX2mS7YsRcvWpfwniSrUNT5MwXeutTXZ0ehVk86MMpW4Z
pMX1kPCO1BT/krqhLhOVSw6A2XKQNOSokeejLIkUWwkbw4N/I6ZbBBDxvh+6Hx48HTszs9ZW465b
pQ0SQms0h1WpRdoy4K23m24K3AwdDZT8dBVosXfy9b46hFU9LKwEDlVQJtKyUXjIrWiM1qjQdVtW
S2uLIJdeME41O5VQY6jDSOC7ojR22tGL9DxytKpBq9d9IHE+zgfPdKD1DavUQlaP2aFd15FcOnRk
+0VLs3OTW9nk6gFjCj2DKGWgfZ1EL3OTkdRdsqbrm1YMI0Dj4g9PsKjl0AGAuFbJXEmZ1ldIYDGB
nbXrjXw0o/dlFCp5B+8UXGeumjzpyqDYvajfW730EonhN3nyM0f1Rw4swHkdb5BxHkmduZmwLCxx
VokYQGpyFKcAjJ3e3I84iuxeeiBV8CFs/ftEAoAxoAtZAm8gPik1r0WvPSZheMqVZilYiIEGywzc
sG++dR5wIGTUdtV7J7MkwpXL4giW9zJkhDZXcB7GCgO67gVf6qCFzzGJLcIZvcFYF21x66G1gNgx
ptUDNh268zEuG3NAwBYYebdoVNqko0LvviIIVo0EeumeNi5DJhBXRoOw75qEfOC+eBEhxe5jsZ3W
kamVT77QjHYS1uZKAnZ0H1jWxqcpcVDSwbrXeyuEdxEcopG0TUmIyYc0SJR4liy9xWfs9xuSp++j
2YRTW2gJdPxrdpRxaeWoPWSBsKy08EZsYTb5Zv8FoUQH3irNV6KflA8WkrFFb0XgPapt0wr6wRi9
+HpMY/NOLWRgHGpeLZN6QDtVCkjY1WDLo5yfhNKgzpFSa2o9j2KHAENaFEZrD11j6vABd8O6z3A4
jXGeOGXnh49qZKSrUlRI31LrdFH3Kg44Y7IVspztERkwajPIGSU3tU/IAvci9AdB89DGpUpkOWrv
IO4xhQjMqSRHDELf3+JKXdaicLAqs0WQzYMpUaZZ0gPTaRiLV40vxq6RVfC5suKSzPPDLRmg1lnn
gcmAzdnbVTzxTVY+WTCPybwhc8QHeVGvoiVuD+jb7kwv/hsH4o+2Dq8HPdtFl5aeN8XIoOptfNK3
7cpzq6vs2K3JDSf+ze722UrYqY+X8OMfuM/nbfW/vu3ZnoWMYW3iyGUe60V8EmdV5ULPnAFKEDfM
rezpfrwiAeISuuqjqgPqkHmfhHnXfKdspXMTGh1aL04p/QJxwKpbM23fDovKxjbsGodLpf8PqteA
MRBYgmpAbvUuPqcQ6sCr65yan9lqK6gFgmv51fBE6DFrMSwaFD0jfpBhJBs6brCe4jpdatOos7PS
f3y+Ef5ATs25WpbJ2UDuqbzLrPErqzQFbLJHdhG7uJwGR2/MJ1PoAvy2CZl32ak2Ks1WRTQV4XiJ
U/h+k8zwtEbZidOrJCvp7UMujoR26WFrHOs5wD7Qv0r4mJ1R7R+qov1RdMT8RJZnrVJpLHZhEAPf
b1GeZj6miVjPrKOMluwZgaxy6fj6/tiMlF2i4o8iDjrgeWnDSM0ALEhnHPvbbJNRp3TzPQ5CZmEo
irk73PNwuJ/fjEtDzj9/dYQ1QOOQbNkYx0kZd3j31qMaXjhyfXS9X3+rs9eMcA8Kff5ooEmiol7o
NB67NbLd1eff5IPXar56PFOg3gEonws6ejJa+gbV8LENHHSugYOAlx2Sm39FsNMsYAYJLuLQSzft
fQPv7bBntQ4zbNu2l2rj2Cisn8BKZjMkHMOxAClc+9MhEeSMYPrhNKrSQWn0+8+/9/v6AOPLpCFh
TWA6OZccjmrRVJxFjKPWW2z07BSqa69Pc7j8hWflwxupk4ZEVRZ16HlNVizVspRZO46N+T1hLauN
u2H6+vm3+eguyhxdgVXwrShYni1BumBWeh0nxpEzxdpXlvmKyLRv3k2/wzp8P67rRyBUn4/5wfcC
IciVQy4rUYo4e0CTUhHHqVL0I2FDsNsEp8bNPF7WW33wrs1VByoe5KKgrZ0Xwlfv2jApgTlJjXxM
WV1+8egEUoELpKjdQiHlR7769wl4VAspa1PqmKsC7/SogOnFocxGiaUG/7gr2fkLJuqNsgiXlwrN
7xcZWeKrARvhvybeybN51QxrNde0STmOUlU43UC4JV5JKEjmxFZOEB6lcREJBK0y/fVXQ2uMG7GO
VFc0msPnN/TdK8EnAESrWAgFKLScd0aQYEEAnjKsxJ55ICjkRk1kTAGWtlQmhKD/l8FMk/dB/qA1
4tO/N4chU45lt4voVyYxekt/CeDgwgT38bf650DKPBG9enzGMgeL3aXK0SuSvd81X+IIbrXQ3Qxm
ekkb+K5MNl9Bg+olbAzUJefMfrMa0go1r3KcISokhw6rmvQeQqaJoy+l2vUD9DaSgQc46b58fj3f
vSUMjficB2lu/byrd6pqDNdE6eWjqnu0FON1010KkVM+upTockDv8GbwpJy9iXAGiNMQIvmodxNY
PdORi552Kwmsa9GjPNGkRgP1u25sXQk9yCeKsRqCU5dGo6PX049JG9D9G98FsRupqCWdLYftfZkM
m0mJ8Jh2kCYsLyCyuFS/97r3MOae7np9eurahDjilFNblcFHkFFqF1mmLWqx8dc6mTV7QU0XnkLt
tceW/fmlfTfRzZd2DkqCmgqd4NzTDEshktMukY+gHY99ozyHUgOHEYjj5+NI7xJJ8A4pKg4KZgIJ
sef5UjEVrRCXpSIzF8CvbTDnO2gcfvS9MiwNH1b3VJbaoupMwTbqftPNfSmwDN8rYkvsLsk2ba/o
hFd2t4JZzI4qheLfGJBXkBGGZGX1FymXk3XQN1dSPKyrQHoMvOy+z0bTHbpqsvPav0c2GDtFEXjo
aH1Cnuvy2ggkknz7VnFEsV72lqo7qMb4B75+kL0RfGV+b5ThRs9iSJGCzliFdatQyJmyxNxQlKlt
MIFkIZfaM+Y02PuB2OPkFa6yePiWTtDc0hhyNFrpwenEcmfEKjkAevpk8RUrvXuQkvDQR8VtWXfb
upUfAXVDlZXb70bea05dirtCtVaxWtxlbf+iCWgvEnXtJfq660cgTroXL6t+XHUJNBJTNO8CtVjK
U/EzypqdZwibtMzvo6T+qnnhM8UUd1LkYh1mEj37bDz5Yvdk+hbAKVGDep8um9I6cFZfN1PKeV15
KI32MFqzo5x8pKgPDn2TbXq9kJZTAgyhD6mvVVV59CstxQFu+BxThbXElME23nAHr/hqcdifOPu4
rQCWpAHqH6nAJifVuA7wB+xjKY+B+Zf5ekwK8TBBX7TbMNK2g0j9izpyT+hKSUGXNELKEmrnZpLp
NI28baemW1x6WJk33zSNcNZpqk6EPTI6WgNn6xZx6LmZjvnEMbDaWFfa94HXflO6wiqBCWkPpX3x
5DnvCT8b8mzPOJY6KeADQ5LIs5JcPJQwqVbKrbpU1+Oj8ePCN5y/wWfDne2pMOUSHGkwHL/04Ff3
Yvncw36cmkOGij4NDCceOOCo41KBz/P54B9M52+u7vzzV6uWXpLX7XuM7cv7arjR+4fP//57PYtM
DJuq4Uth3zjzId4OIMRx2AAwno5j6ymOQoGZKA2nEXz/zgvDH3U9VFACjJ0EMtUUlMkJurpYDToK
Tl9cFqkS2p3lg+0R9dxtKqSjSb8dTFXYmGG4zwa927WNxXxOPuOqzyYCVRuvcoiN11dy4/3EDR4+
iPBr9kNMlVoJ8gvnpw+uIAlbbBfJuNOVd3FzHrGvGfHI0lFsWqcwbpPwEhPkgxFmIf58dELc+u7c
6YtaIfaJJR6lFMuiEok+lFywtJ/fqY9GYX+toFYxUJudv2d5ZFqD5uniMS4eRI0K4f9h54As4F8D
nL1VJYYRQ+oYoJi0jVoHS3PyLugbL32HszcJOrfoFWzuj8mIDzAScY5kSvYfXqj5Q7x6ZSY4Xkan
e+LRCE9aaDmEnVwY4YONwJsrdXbiyfuoAcrHldL7flfHMk6fIbsK/Yu0mV9nmrOph5EI2LYwQ1nv
AlxlTwvIfNREJldzNR2DjfxTdRI3cItHSFPWCVDcMl8Gg+NdmNY/2OK9HvgcxhfmOk4EvHLHcVyI
Y/qt85NHNoOOOF3ARX6wVVbpEHGmk6mvvQuPLSOzCYmrwVEW3NeNskzDF9FvbHaJGf3CcbpqmuXn
L9IHF1XREEjizUQEg8HtbPs6Zb0vqXXeHvWi38nYidqy7HA5DQ0gHpLoO5JW2UkYEfYpuj9jPpDP
Q/V755U0YA2YJGx48yVgs3ZraFGzrPw8cT//kPL7G6CK0NAtiUBJasnnkjG8KF3cU5E5CkZ7mxvA
TmK802BehKu2syp05BjAyq74Jla5hx+rWVlhOdhypm0CX76Vkuh7XkfrPGh345R+B8vns0R53rpK
oq1ZTPdo3beh3x5K0trQGUO9oRN10c73/o1XSQWmnITeH4XsuVyraXJzMKe0OYah9r0Sa4A4hb8o
tRIgFxipMSIUOpTSW7o9R1oLEk0LGqV1RDxRq+xST/vx+XX98PPwnGGWZyZ9JwzOI5iwDQGZRy9L
F0N5aPv0wp17L1CV+cqvhjjTOntBprc5pzAEqmjivkRfEzdf1d/8heUQg+FMp2xBpAgAvG22ulRO
+6WsfzthMDj6dKS4eGjJrXs7+SVsfMvOEutjNJIem9RGtCLr47EIaYCmkuCvTOiTvlIQHBB2a3q5
TidHzUqc+7ySUM8BmNKDVjQKFZzgQdPqvZKsilRdU3yBKFRU4PPY9ThDK0sOsYmBGxfl9ZCLL2pc
3Mh5QzixpL6QZ55jbPVXgV50dl0IR2uMU2fwxcqVZW9YF+OlcLb3k7I6M0ao0qicneTzJ01PRYmW
cFkfS8+8Auy8QNO5muLh7vMH6H2Fjdv7epyzZVLw40SaMsaZa0LZF8mdJSKC4y2lrbElI3htffl8
xF+v+vk9fT3i2apptkEUiUFRswiMi3id3Nzg+V9Kbrxguxm4uErpt2iLuecz3cYrbUVW4baIF8G3
FI/uSjiYF9a/D2bQt9dgfsteLbFp53dimnIN5qwSdaVvxVPGokTonSvcIuFwIRPcZKtL1fb3awXD
ImC0gJnRADlX9Y+TFxTlFNVHL4ysxTTpj0IAwYymLSqrIRHssVciMm5A2OQRIfOf34df/YN394Fa
MaphBFDvFFc52Ldxis2K3UtQ7COoYLQ2CJGrRz/cDKGP5INsIIfO5WIUi6fcQ4PA63g0i3zbQYhX
Yn8XZMnSCqLETkzxmanxhuXpQYhrbeF1irLS+l6+0rysWuHzvO6qKrRp1JOxRgVFS4prNW0StxXN
JWqMWyQBoePX/Z3YKdsxF/Zx3q7hnO211t9Yk7VTpeggRc2DmhrfuaCBrSXjTVJJwzKtquepx/dT
VMxFctpMa3XMlI0Ytmul8ALK4IZ/4fp99OZQHgYIx9tnwtA6m5saMxOb0pMqDG4GyUZ2jGg/ZE4M
7uKDuOtQGF56YD4cElgXUwJKaIq5Z6cbFZRZx96/OoqretHsiBKevS6Wo9rAdNsN/cLlX2P+95t4
lvof/8P/P+dku4V+0Jz97z/24XOV1/nP5n/mX/vnP3v7S/+4KV6yY1O9vDT7U3H+L9/8In//r/Hd
U3N68z+LrEGlc9u+VOPdS90mza9B/Jd8/pd/94f/9fLrr3wZi5c/fnvO26yZ/5of5tlvf/1o8+OP
36D4vHpj5r//1w+vTym/tz+1Vfj88u43Xk5188dvuvI7ADMINSKKRcAYOvNm/zL/RNN/p++Cqk/i
XINhR2crlOXQEf/4TZDE3+dTByQjqowoiXXmPnZmv34mi79rTPYAlSAbogzg6Pq/3/3w52v7523h
Wvz1//+Vtcifwqyp//hNnZflf73d83xC9wsjM/GhEoU3/WxOy/sSG0diDI7Ulw9h0x/YPdypnEdB
qtZLfwoNtAjkZ2SFFdkgEjZKVt7qZZms8go4sSxEPy19pbcKpCn5u2FSwLKQXkhBsGjgbBEVqiI6
gKMiF+aN752ksVz76bDXG+i3leIGvHCmmd4VdYfpcZBFAPLBKQqm2NGD0qWgw6TR4a1v9QTlVme6
baMS5RrEi6HW1zW2y4VSwgxo5Qman1Laee/Zr27oBxfprDD550XSMTspZDQADBPPiuiJkGtDFFDG
HZZjJelUoRLO/9TGsrK/yUBuBuBIchRdrda6weRftZJ+LU1xAUBH2lRtdKWM4X7U5PxaM729mFWb
WkW4lZbHcBp0V8+KFZfaR5IyHD3Ca4BieNswRPTsGdmuCHWosuE1bITnNCEdKKgvHQ7m5fv1Y8BM
gXcKQ8OMbuHhmvflr5Y2D/1iqZBY5fqe+Rha9TW4EnJ+dJw2BhzG2E2qdqk03ncla1ZFkB774fnz
i3yGy5r5lDzsM9NJ5sSn0S18+xHIkjOHwDcKlxAb+i/JuibZWyv004uc1w4s5rUidyjeqoVs1hdi
VM42G38OTgXWpIFhcSGMs++fSdCZQgXya+Tpy2CSbDHci9M3OQGRZ4DnHO9TD4FkVpImY8LEr5xJ
KEFJVMs6WU5pQObVbCVGpkWmHoIg2yiKpQY7sxxJW0UeJOXHWeUT0zggRwYa9udX71cf5+wGgsL6
RXjhbYZi8vbq+aMe1WLtw8OonysJx3Y89te+ikjD6LTJiX3QSvKINHtajZTv2vrZLIikkCucZOYV
qjRbRuPlEfCc0Xiecn/rP+ea+SD2y17ot209HXJj1lRBs7NHuGqTfCSN6KHEDvX5VzlTenAv8AvN
/mRuBi8b56i3XyXztCIc0S66AOv3siHcZw2Ws1B7bHzpNCryWmjFU2v4P2tdvVCpOWtHzmOjLWFm
5RiB0AYl/tuxIWflktT5aDOTWLNlUXkKYgLZFTou1byHgaicLHdG0K8wa5eUeYXuwn6BjgpjvLmV
fIY/I/F4HWimnW0YpkAYVGY0ZpNQAkPSZT+ZpMnk1Z+teJkbMshk5Ulou97uev1glZhMUCUWTitY
s7pScS1PnjWQAOfkAp62RFG8FXbEPi5brWKXnJKmUyjASaeMyVp/nhQP0UETffclj0jgiowDIeSv
Ekq7Br2qNYHoBETxOFnFE90Hqa0k8ZVUl8t++Bah2RbNfSrPf1nUn1UrKpzRrB1BntD9Ju0dMuUa
JazN0XtyOms5aAhbq1ZbaJ36BDlY8If9mCqPM6pO6sIrzsFXaS4/NaO6rhVlTR/oOzNnMF03nbkX
Cump1uudCvo8t5q7sLOekYo8mo3+HFkhGdXRFnOFWSuPg9fd+b7fOnVbrpXEj+gznFDK/KyLqXaw
kZFZZ2aHRljpXeVYaf9Q8oeLilI+PfAnz6h3itzelbJyMvr4SvDbRcX+GtLKcvJkFFHm5JBFxpKU
6W6DWd8atWe/sDYUxcmGzIVTGUOurWaAKXdSrZq7Tss2CtT9AjqinWrmsSx+BBRfspJADXh2GK6v
sJDfB0QX+Im/iCtt34lo/3Mdla1+QLD6NCTa2veVp8QjZor3Fak3WkDl0arVxEl9Lpxffu+mu6ji
5zqYMzuer2btDIrwte9SqPc6yiAxj8jFCX+aU2iipx0XvRJfV6ZxH7XaYx0T96i2V7FR8TlFfifp
0h9Z80X3mrsq5t1Iy4ZF24eyGyqAgVsbKSfiSq2I16EkPbXGoi3UbYGle1MW5srXuwMsWa5C6v/s
NBaUAZI75v8nKJFPSH9NOj1EylMRvM4EJ0qZazoZHvcUKKeRg3aNOYDGEgI7ubszTGA8dYhCJmDQ
X9+RipRLjNOVWcgrTQ+v0gBfCLS7jWrGX4pBewSGfMj1ax74R0+PNnUhLgm13uqt2MDA44o0rfYc
1b0TpzSrSjm4SrB7QAXkXZehryGH+8nM/tMcpKdJh1Dqa9D3lJ5w4D7vWCPk4KdJhRrKHs2ZXJyD
O4+hzN8i/9NEeZ3d5GV6FY8NyXbRo++vtbZoF+icNrDiOrfK4BV5U7IQFALsNZ/EiXzId34g2GZk
cdhV4QRJazXlRewltXAQm9tNI54GzmVIdPEK3CSi5yp1saFkN395zoaC7iW24g1fOHhVBnSmoCci
LlFiwhxw9FHfO5ktn74ukm1ftaiZOXg7gbLyE6OkK1p4K7JBXMj5OTLULeLtCk50cNWIQmJ7vnXf
+0T8jQZQouE2LvTnQW12eZizEvbiivy8k242e/APaz4JfsWxJzcZpGKoWlsliKeFkXKcV0CtOanq
EP7s6lLzLRCHFiWWevKqkIZ3JF53yhOdiPtaHl6sQV8pSHNtVc07pJ5JpBAS61du6g2JQ2H6OvdW
emI8s0YgBK2N+6o3YYYh1dSqnRdFt81JllLBzjTjfqjVU97Gq6kTb0NPfSoTXjR6W1mNM2vguZ+E
8CqrnsEg3JUTF2sIlpRX2Q+pz0Qoztkk7TqZIdZki/JAt80dn/OIPb8DqhbukUle69T/fFE/kONL
eAaBOqacwguKAubsSF+UvVfaualuvIDZV6zuikqhVtbs9JZ1T1CJ0TNcvRL21Cwd5No/JV9wmij0
IdEn9dKTo28IriGcprwKBaxDWd0rM40DeHPl9CE9aY86icTnNAUnHU5d0Th9Mu30zHS0Zm6gwiYo
ZPXZqvIJ7FdZzsXJ74nJ1/e8KCV0UWrsAu8VYSTKU5qqT36neG6dlD+a9E5rnnpZ2vAXb0DE0Nfu
e1IsBO0RftQ+l77oabuTjeymjM37IeQiRY38qOnD1YjNsxusOwmXja2kpAjVFa1fjVAUtZMU109g
5Ja599Wa1xwjt+6zmo+kaO1RjaJlpgSC01fNQKJA7lZRltsSTiDXIIJjmBo0Ekn0EBrWUS2SAxkQ
rhlbB0/ObqS4cOUZQ9QeL2xd3lbjfm0f2DvDx6JzQdftF7f01TbaKvvWShHkuzO1ugLwDydSZfGV
lxmsW7nT96RSHCKRN90ixledrsnr2cRq9CVhOg0M5fT5B5LnTfPZXgIiI1wdzphA6X+pmV99oDFu
wyL1UKXTyyXSYUQ8rqwNi60d4DFkvJMn4XNkdpwgQZuFmdiyZacmODLPyxTHm7if8ZhRr8nmZYOq
T5JQUsWEc2nXp8/bmjcflRPozIgizVBHXmOd7WB1jZ590KqW22PHwMnzkEjdQlaibaPyuUNzycmL
eIs+XKdjemyFcW/EPmBS+Sati0cJfk6fEBqURtdqZSEgCJWFVqhE4UQ3UR4sSHFn3m0eNLNbqL64
D/JqK/fToopNlwgZx+rFRWmmWCAI8YwkHszqbux9zCjDvax8UYN6tLs22Bl5uxV7vApdrT1NEaua
tRLgG2gDk1Hw1OLUtjUEK4EyXLeKZUsFxX9z2wjfxyrget/6EFgrL3VZM648CG8BZ22v4Njcmotc
968qefjZUevyZXQEsa4/CUX4rZDTdNGYqIyywFEH/9gF7XPSZUvRytzQDDddozqw9CLgInjgXav3
N0i0PXuOdBks6aovecaqcm01xangRCPF+o1a4nhrrPs6GZfCYDp9+2x5kKl1YUfK0K7o70VVudGL
hPXEtNPmS9OES6uAjBtnt22Z3amwWFtV3beSxFogusp0z5y89oRTXXWOZwzLMhddI5XojusbMn+y
n2ImA7CNdrom7EVlBDoLnn9SlF2bODoWisaMKShWGmYkFv+oM4He1sN11Eu3SokruOL+UzJB02z6
e4WVtsQ50zbk5lajk6TAVy1tY8Y/ZJ/oiXRs7ckaS1uO2++mUmzLZlp1OQoGtXXFabQFod0PZbSz
hua67rUnHFi3csp2gVlKKisolaNl2F7fbbSy/yv5698qmX2Zgw7T8yrYm+rZ36uqrV7yuR5Vn/+p
/x8Laionuv/+36LVu4La4cRtqpjo/qzO/SrBzb/xZ0FNoBz3O0UxRL44AcA6/auixo+U35l651Mw
x0ZqWv+sqOm/4/5Hpcu/pkUtI4r4Z0FN/Z1iGhUPzlpzygFojH+nnnZWekWeRKXvFx0QAhRKRPXs
AEnpLgYxJPi3VJnV0VYdiFf3Ma+mPV3X+NgTpjb7EtHs/Nj6btSzI2Ndy6av1ZZ/G1Suvya/eFms
tVtoYovG+Wet902p93XR8Neq8WqqfjfcWa9PL73aUFOGU3wXVMpOXaQrMk4ix1+RtWFD7V8rp2p1
CS9+5jR6f3Hnk/Or1Uxl3lXiNAhu+ZbXOC8kW7ry3NLVn/0fsi1/b1ZwbC+cxy8Nqp3VpVI1G7SW
Es8tAXmsiOiCgOnfwlJ3mgXz6yHJFuigqotU4EtXWTur4geNrlhB4we3SMwCemA1pdEFF1k9dmDV
62PoepzESztZXbL+nFUgzu/veTEp6uo+UYcwuCUqZh1u9Y1B1Lp49Z/ez1+tp1f3UwsND+Ur4+h7
aYlvy85h7iQu/RHaecJ2evkb2fXzNuKTZ1c7qy4ZViuImNV8bifbjEO7inlmjZW6RGVwdfHFvHQl
5w3jq29oeUxhJkLS+R5u2jsCuLayvKRi3NkN7UtjW91JL/Lj8FK9YBr7N1Fd716Y83JWokYEhlo8
QuxHDtkhXWCMgBoTHoL1jCz13X+T0/p+xLOZaDS1SqbUEtwaRXXA+mraSWreS43udvizdWFpxQJ1
JMs1a5C4vt64r9aKw5838vXcNM+vn93es6mJ1K1SQM4S3Frm4Bq1hELvhc2H2/oXFDxn3eD33/Rs
MiJVMOFgwcM7p6RybgI/gLRgH67iTfmlcbLb9As0CryPAPU//47zI/rJdzyvlKfxkCQ6EuXbnFNy
KweOoh/+sxHOph699qSO/Ong1lfKRWPQ8S9Wn49wdlI6n2LmVfz1i1FF9dRUBlM57oTFOH7B6U9E
4KWJ7Lyp8G4Y5e0w9IprTtMMg5N2MxBhixyFXpfT3XKEuFA8nh+tz27L2cwy1E2NySIObjlnuUHm
bcDdLT3qWOQnLUclcbzikrLwwvRy7riIcyEb8V0Ht1GzgbyZY0wwLWIWh3JflzuQAJT3k+bC43fp
yZ87l6/vHcdVYitrVsRhWW2K3eAqrrRGnLeG+P+L2xq7wuZvxH6cnRDf3cyzuaXoi7g15meGGKbN
uFDcEhNsvZ+RiuXOQoUSu/1jv774EM0PyWc39mxO0aFZYLngTdekiqMEmZ6isVa0DFH/vWh8m/kW
LRJYjmGO6Eqp6Gb998/flktv/NlcU2teTa4vV7wMvIWKKm4sL+RKX9pCnksfi77JhRmyDYFW+CqV
5PoFq6DWIzex0DJ5kvTgtdp1m1ULrRykBVV+0w67/kIj7sI7ZJxNPENpdLE2sV6O7bhshH5pFOK9
0ab7Woq+mGlP4TDPLszkFy7uue1EK83Yb7nHtwYhvkMNVSNbfn77Ll7cs6lBokJh6iVP7pxZURyI
klh32zmFB0fERQropUnPONt0RNkgG1PO89o7BhitwAlvjYWxitbBVl9c+GbzDfnk3ThvnEaq0Sl9
+muDIzxjSseXmH+RweD9Dc//pbHO3n8iVulVqnyv2eXJwd2OnXgTrAuOOJc2bhemGuPslW8U7DNp
xAlnghn0/6g7syxHtWRNTyUnQC460TyWGnePCHc1gOheWIAQQr3oYRB3UjWx+oiTmZUnMm+eOm+3
Vnh4hLtodmPb7N+2zX6bnzXSO+XDeVSXz/tzVyr+H4ziZO3+0yj+sr5vjXoeSTybQGm/LLcKFU3g
TYFu8vr9vvijHc0fQCTjlw3NqVFeudIgjLIUipfzsozcF7QT+h8SJf7BIP6aZHGLtGJWTDunfCZF
K5huVpGqr6JYG+B0gxlFHmCtuKI8xVGeDpni8g7pVHmB40LGx7d4jP071BWwC4j3P+Ic/KONuvEL
AOmV56t5TdC4W1B91aQC73zEiKVTdSyONuQnad9/NPK/UBD/C2Y0foEj+km4vuTx5zy3yymzdla+
n970xeNbbVERc/i4ef9Zsv5At/16lk78pHY1SjDJ+Lz/6J6cv2mFYv3nd/zbXsE/gFeGMCbJ+JX4
8NXr50tFbUq0W7eajV512k0uCEqtv1GJjtKhqz/eHf+SwfPbUBJbjUtbIgGFLPbfgxAY2eoSh7G2
HfVWILZoagE/zqESO41b0aA4R0s1+Iakxi0B5/JJn0vqQzh9K6jKZ36PRA603y/yReigrJLIGS9E
cSxXitZSoLtom1JYPp5KC8HQ6TZjt6/L52o55pRue59CbvOP6zC0nHSbBr7gE0liHUeaGoFUZSVK
zft9hNLyO4FhnfpwqPBjGm/6WZbhy2jYolzE5ak6jzWsQD/n4k/5FP/fHIb/34XhKZix/95r+L//
65r9ZXEi27a+xdXvnIfTjb85D2Gj/SsZF8T5EF4HfesU6PVbNN70CdRQ8hSsz4c47v7hO5yi8Sh+
qkCoDv/HJHj/8B1OH+HwUzVIX0iPJUZW/zPOwymg7HeGQCOkjxg8eeIygDQfP/akUv/JX1AKeX1h
By19mJR6Tu/FPAqH3d3PPeUg2XUaxdVRDfNYDa9+74s7gi/kr36rH8at6cDjO257X9pym7Qp3OZ4
O0LwYM/qxXiYrhacNi3cmS01c+jR8G4P1sUb/TzWeVjrC4F50B1xp6cnLtftPBZ3/QZWvEdycy8E
089n9t3vt7N0tPW02xFfUvvD7umf5Lnp9H7h5Z5oUYrXao7dlXp78z5tiEgJph4MR85jYznO1/WS
T3RfcwX/etCOqlvFJ2JN7GpXxBdi2F3Zre0hJobqGeAxOfRO63Bm+gxah3pIfPN7/mrHmoP1xPTk
vZjVNpUphv0sqbKZN4Ngfc/hufJcRm4VSl5tX1MjhqZ3dKqQC6us25/82/fZD13Ak9dlTdhuhpjd
YW93YRMasexWVlvMjWPrVJbqXoPZ5zm4B6MzrIVE3LfOVVn2zk1bjs7p8tZY4lfriG4XE8sR0FTN
NbKRGHUfOrwqhhmmssgXpPH3A4wC1LCCK3M+rIc9XdvWByIk8x/5j3NQBqpruO22tTlja+1TyuOf
89nnIxS8alfb8r4Mzql8mZs+VG7G8QTP4RtXPA8F1FHx+WAIK+04tu/V7fs1kOPr4XkYnXNAYOFI
+3JzyS6lpxPtpqQzvCZ4kYjraJclIEdgoOi208XDniR1RpjjltbpbZkZ4cZ6w9gZR+Y2Ph1orK3n
82rXHHX/4pIvJLu0ypUQyKN4NI6EC9y8mc0oIjc/nabzhgZJ7ZygedKOKNEMQ59/qebcQm8YHQbK
hLGNEWl2p2LJfeqR4Io24XS4t1XeLPjTBTXES3rKbZxfng6mf4t1Dr7R9alpv65z3ZnZY2q8c951
uB4eMfRQ3Fja6mVpuHSW2on3VQvdn9fEqjtLpqLyG9Wh4hOSsBNdMe4ox3d4xdCxmE4NwZF7MRb9
dkyj4xRLQRjK7Y2huU1X0b/heIubWDwW4qJ36IOUwtaop+dUSUjQ5em9OFdw9r3mZvIIH6HikbB0
CWfR0ggUy4QgLTTraXRD3RP3pc0pIdKrJ7eQkvXdXvdM2E09xl7cE5eTiZcVv0IeOkveN0hn7+ie
khhB71TlYlhPS+XwskZH3le7yqodGnw/DOvZp7hnyQx7hpBp3lbhOeXoDJF/MfWN1ewm4bs8FyXn
u2EVnpjN+kB8D2fCVMrksVyxP/vV4vG9yVhsXlMuFNyYju4Tn+RDeVzx5mYnu4SIAOh4qctKRxO8
4iJmfpv4DsEOMyKkpn8+yEfTN31tmDNck6SRRHKUjyPJM+2cfP5xo6QXd0rsL5dtekm08OLCs6eW
BBzNS3wcDyZm5lTHIi6qeWdNzYw5MkSs2s0pqHZC0uzNpE/QCruBd8K3wJvOAayEw7w79pPsnQmc
CRggMZZOK1ar5FM7HGllWs/1SjwSfMHm17SRAh6NQNBQljB9ml4fS/64IVdB+CEOizN6kl+ngryY
2YiMq9jjVjgowZjK1iXm4YLPSkIN0v4hvgaaWx40V3UHc2G41/ROEc7188DUbPDg0DDVPR2id+N7
dBz6JS/VhNU0I4+KfkLkORx5DguE2WTlExaBIqB/DJh6nAqgl0sh5QBK94vb9yZ+xFrI9cgvM0o1
saMsrETXOFJ586jIk1BXWAEzpYvNa8FQXeXlA9zGTo5K6dW3WzxLiRXlYwl7IRKCsmJAcren4hoz
Kfm6g/kgussjs+3imukpYDatLlGtAjMys0uf9SxbtX9HXTBlrv7Zp7n7OM5sxc5dosyIkBvT82s+
WIIjf80cwRlhIpjrxHFkuStbSlo7p+AS35Laf3jyl5TeYsgx+a3m1lt6ULgwAnRJu9cDaXvxinhs
UcXYGXUl/Hh52Eo9RTQfMTLEdOinFTtWiFUpdTTZstHXSdFLoj1UBIjV64jJcobdmKqWuMs9I5wF
HXd7vY9wtxvBm3ml3WFlz+/RisYQ636YRCfFOGOA7e44S3mXew+ElFli6GR3OC/z/ZhAZKB4s0R1
IA6UnYJIN6c5iuvRFtc6pKFLOpGaDCvsrKUXBa/szl7Q42IlmRESHtz6+S3jx3yPYpHW6BAlaefq
t2eiBZdM8YygyIzz3AgemXaGvWeYLXQq/4b5vkwkkV/0yTVaUGmRT6eYJI/nG8HrMtcCfiMlXabD
r5sM20s2YlMv4Qlba5dbrMA1eAY6C5TASorB93YVXpNhI2/O7qRv0NSEPUNoC2/3cvSxX4Fp62iS
yFV4xMZwYVIN223knglaRYGZSWlXGYH+1e4R9l6D5ZklqJes3rYbcX/jbH/XHhqseGurMQxLorGs
T++8vHXuhypm9bHqWLZU0Z3+JbKVn6Pw5o4G7LRzjTzeI0uYVYPJ8MegiMuDlMiTDGiTxlL3RoxU
8R/3EqJ3m6xFoZ2Dsz+4TWwARYjIPzZxg8o8BegzlU7T+NHBeNuIP1PbxBiVypJdwXuFKJs1wWw8
UYwj55E9bflFJ0q7tjGyKHeU+DSRXbPUGeguQynfQubiEt7C2WTrinBMmFwj4BsTgz7mhi7s9nyG
JZ+kpwIRMDZIDs8E/UB+TSwrinsSrMt1DQWIN0Vxha8MVx43UL2H71zR48+frMA0C7m+uKaRCzyQ
nBrN0+zugWwSlrtobaBRb4v7+wElpS245Qo4mWHAKv40VP9A1F6ZACvq/pReCVW8zAEt3R6wFWDk
6y1GKpnGc9+ZKwljhL0I6426n/53rReEqyZDjIgf662WSWA88ThO9gAogH50r4cztgQG4RglpYBa
mrC3G8yZ4P+EO62jxfUWOTixTqab/Mo6p5MFVd3WYRoyKXnaLHkAIiCit+stBiFjCKsXC+CyP8mr
NkGutc/owAK6UpxyD1upsGeFddurFzn3x9Lcn+OnB7f5TgnFTX0sE+WryCpf2JuhtJMRPkdyxU0k
LUVf+xyPBCG+HnNx2x+77dnt/PZYH5u0YfXvTrGYjuth01vjcbQqWhbyVP5cYyhZFKtKz8gLrXFG
q3SHbZ0YtmQZ6ckVU9Uxd+1KtHt2mvGQCnvRV+3BF+3S/ZztRosY2JOn2V0q+qMlhHKqplABRc4p
Vr46X9lpQZ6dY8twrq7sqPbEzo5iDWVb3j6v86d3dmfW2VPCc2IctM8THLif406rF9GhZ5qVXbfN
PwdfsRgavp5wmM754POciIFuEX2cZ6iXMZl5DOQ307om+t54orrGBPG87NVAdWQ0DaSwdhTI2/HI
yElrLYCo9ZKJ9XLw7/S484dt40vrq1vHYzzYpnsL8kXz7XXQ0mecB49qyX1PV/OjH3Ba9+s6NN1Z
/IxNN/LhxK2t/HAJLuA4p9o+raJZFfxcOaar7JvNPX45hj/bNw57cCONfGKpuCwUcIkkxElWTr1r
bJIbriCt53IW54eSZzM+BRZ+f3crvz9GvhJLX+NeS56QlcXVtttwR5RE9Vz2XjZBt+OejCBxUceG
rxz1o17OVT9KqQJmgFFTSF05QnjGytFIIaL+3h7VFIL1s1u7so0KTZWv0ep3t26hHYatDPktOv4J
OqznVP7TVBir53kob7UA08DqR2Al7xKO5FwbZObPGWVlV6D0Vy8kRGTYtABpdEkMGLaGLfuG3VuD
38ZtXASa15OoFVd+HT/uc8W9HGb7wYalL6Q8+Oga7N/C8avedcZc88asj5vtJW1D3HgPu37NnwDa
oCBSGnSOmnaE1+IWlDFTpLjdYdzPpgKw85dT0Kaszjq73dW7PtaY+q/SGkfC31cSOAYcf4zS0qqz
U0g0hat8Sbvnkfk0Um2apD7OsUlf0lezHZEMrn+6DwTereqV6l+P55iALRx2vsCSFP0ekutY9I3P
yteYMTVlQZ5j5mGadnqeB/d4uoClMC1Mojc0n09PkNwDOo+Gf42Zrea0Gm9L5UhObevmBx0gNcxv
k+hwD9+hZ7rdIDOfs5CJIztrkDRTB3cp+zxdWAm3FdfRFNXvfB6HaLP7izXKMSwRANUvj1zC7a37
s9W2vCmP0o5u8WzZl1zJ1Y93t+d3LFJ/3Kn+neF0G5/3Pcxpycbj+hRf1+IbTTnFDFcDcT86RExx
uUX2uKaL8dmdKPXj3hL9ik6xE5XnSL7fbYWQByoWDdu8aLPyxZClT3d6xbi+xoZN+1FKk+hfj8Pm
VsyRIcO+lMRnLw3kVPUJ1DP8Uxz50lHz84Pqy34xY829ivmLj9J6inGcI95Enh/7o2Zff1TLy7cZ
ltd+sSjGHW3iYiMVQt5GS82wHhaRTZft+sgnFJW9uk0g+2JwdVVHswW3C1BpgRl2gZx2qWab4fPn
lSwo1Z5GmCK66dkljM95xmdvem3jozelnbCXD4yIN/g5vXKRLoepdp70+B7r4ctn3Orj09Xf25W5
l46oXVsEcGxaFLnyNTCTTKJkyaip0/HE54Yj7cy4CTr/nkhTZ2SG/B4/3d5i6kWb+dWooDNH307T
4FWsSY0FKCKC2iSfdotWGdL+KGIWjIOc3uBsXfdUXU4e/okmDsGkGFWnYCfIawFkbKjy5c3vyM/M
kWth322l3TlGcopJVIVQ9MWNmp4TUmAc1K7dl/MGcWNA2L3spN1kg4S9YY+7lkePx7s3rjtfDSo0
LwrHIvLxzm4yciiDPRmKALUtd9MX/0HN61aekXtKMhAwM3JqTw7OySm5i/NyXPZJ/0Fc95ZLsRHy
ltEK8s9nHB0uGcp+FDEVIJV8j3WFL+uzhnv8hqHSIbgPouf0wnF9T3hsIqLk5JSFXXoYwjVXiBvt
8+cFmNLAOJj76KDSAo2O8unDz/ey/Twviuzsnjz5oOi8QNxCsZ+8sjphyWCumMfNZL7FzZ0lZDiC
OymcyBmQejqs2WeKiyViyrP4jbRrUihnSOPciVvM3kHcGA4QGoM6bKJ6Qe1o2WmZvSEAen8Cr71r
QvMxKZ/GoU4A03RP+XomNLD0tAA9zri0bOOfHp6BSF1iBCeMjl4v2zc4miTvGziqMFb15D2IAi6P
JiDY5B9WSRD+BBCHDSkT8vRK3nEHqbxUxrCMlvxahPssoCdYZSyK92Qc70xRkTXtt5a9hAokNQ6S
Bd+k9tl7sv3IUAbM7L4Izb28pSFYZrvICNUNogM/MsIB2iQdNg9lUYSqw61PL99L9BjYigxNLcgI
PQZeSlaZqKyfG+TrExqly+Lc6OY5FXVggPNoYUcJW44+knba0HAJmWFAskHFsNGWy4rtCqYuKEJQ
JRudR9gmineleGIIxgRPmAhRCMcACXK1jZsNxx7eHIg+wME7MQbN1g7OALwZse69dlPq8F7xgKII
C3/qCaRcMjpxy2pPseihEZAeJeJowqIqFlPF1IjIbpsYTo/gRAGiPf0uEKx+zuzSCr5LLOThvhi9
n3MpiYuZxUz2HiLCX15wT/IMFL9XLDruaZ/dVkY95XvtoOzqI1gAbYEzgW2537v8KKelW8lLFHpx
kDDHZUwxRcDMoTigy5Cgig9mx8op/DzQj5JLTP7F7+ynZbqVkwek6eluubsFVIbgcsUVHdEB+zh3
jreAVNGEkUpxQf6U25Fsc/sogsFunBEgIzq1BVUCZdHvITe5/bpzynDc537nPHBN2GP4DFtLZP42
j6AOy1DKLr6WlLs+k/q5sn/ZTxxWqzorwEh5qn0wFNmzBzrUe9m7Z/dM9OREOFDek/94ZEAY4/LJ
noSNA1kezGAGINmPwcMmEq5LBu+Z6U6X4BFQH1CHzhsPb0Dn9RtjP27xCqjJI7lnbXDOLngD8DIn
QrsSnNvkgRCtc/bipVwmizD84EKoM9DZNQSm8Q+CSbLJnZBR+2GXoQZ2I9nXi7wooUn0Los8Nak2
FeKVcTaqZP2+DJVM+jLYcL/mES3lf5AzvmzAEtlhtUVudNY5nU0VpFeg7Mc9FOWR120ivwybzTWs
2eaDf/KgOjSbyq62Y3w7CLCDB4orHRv2Dy04CMRml2AaI0XiHYwkIEDzq0nhP+PWVbArztVcTEP1
BGOCpkYTJEplGjvKl/cYEBP5xYHfE5TaTPh3mwf5od1d8Hjub0FRL4AYA9YFw/w0lqVVbdudsq9s
0dGvcwLncaQEeXoPI691tfQWdJuaRpdWnjYbYULuM1dNdOdFMNVB9EEdanIBPu6pHZNdWSSYmZ9g
qwRiql7ngY1FbwSBN9vGASZQRo7keRdkBbp4utgjkLH9jNmx8Jr7qoxLa8IS058Bvj0Qhz37qtJu
azhPr2RNsqZI5dzpoZjKfvQTgtyrebmT9u1eiVurQ6ab89LgM42HTOBkdlvWsRRTp1ji8YXP+GWD
TWcYGpYgruiwBCtOBpwdWVJ7pXcLVcxF5PyEQr17j6mGl83YRGH6A30PW0iXXo/s8Yb5iNuHOQPZ
3F2QDP1Sr2/MxQSp2UPU8Wt7HSkuNAfQ+q3LtIFMf8InDVhoLKOUOYlS0AbkX1paxgyi+d58msf8
AEQWQVVBR0KFj7kGjZJCVzllDMCm4ZAlgDl+ThGvQpnMjhSKN0CCAfzXzF3v8jx1QdrXjhcUh/ZI
j8vYPJHfj46otkOxvPjqZ2OX3apfV86FyWaXZOuutGeb09gDEU1sijymud6XOK/FZZkNyZkzl+TE
iW9wVAKlm78SlpsZCNKbcJACEgxZry+vmlx1AemQXFEk4rpIOEryZavgrEjDH9gGVBnpdpfk5eEv
5MCp9W/eaL+8aK+G/YajrY3iFO7dJ8WtT8dUSGWOZZQUfxynVvjoYARybzF/8R+cEG3ODubG/oVj
UUpf+rI6KumLj0qQEycT+IiZIDa908mZEYocX1RW5D5iPIP4kUf/FZeA1gGnTnecLo1xTAuTz1Zn
DyesHnEV9/KSYxYZf97o44IC6+LVxTPM1wzfNBscvnxulsi9ma2Mo4jYMfm4rnFOT5+9Yn51OtSn
FZ0B+nJIgX+Q/4nHbmqi/8C1+aJTEMr2k+M1j6Mwdy8Jl7RpFDb0DnftxwWXqfx193FN7gielPyS
Re0PlrHnQC4Yt/i7EtRhv30djf00D2OgARuFeR1UyWiTbNdvTGcaa9EiHVexK2/caOHd14MuGbdR
KG3JyVUt3O9sLq1orx+4n/PFlhbi9kLu/SgU16bz4KhxcosjYTHH7ztxjVPX73aDNYM5lv1bvROC
a/a8LsyfJgD/YjCzm+PkgKXYF0Bq9ziOnCr+nD/Z0va342kv7lRoKHYKndTT3IWu05Kt6XvpT1yz
THSoOA3Pcu4vvLi1r4Va+DoqNiPnYjPGANsh7mjwsLu5P53+XpWU6vyc3bwobHEH+lQJm7p4ixZ0
R+RAK3e7HZnae8HBoT1uVeuVlOnNlb9kq98OVifOpUA46AdeL1qmU3gzvPwMyyN5wRCCjZUROsFh
tbBFruxmK2VkKpdZT6mluX6gLte0UK6ZHpjBCQ+IxylGUmY0l1v0ZlprP5dWhYFJBk4zvQ4PAAvu
53ZbTM4h9kaKMWdcf86axGRl4ST0eCpfZ7LGjDkJ0qLXJOzPT5lweHg37+Fp4c3L3Zv38ngXi7Py
FKdMJfuaPZK8nnOq6wikIId9StcUWzpAvuo/cfPHdYFTf/L85+7sIK67nWyxtPC4Im+TC/9xnLyw
dsvpMDME9CwXHHp4cvhgLia5uyFtkARMa6DjIE+yORNw6BsUVrnXcBjDHJz22HaOuycFIFu075lV
nB8gcnsdDTDsumhBaWD9OWdekO+N4PTb3OO822eW2HFYZ+bZoucTAdjaDG6e7ig0qk77zSwQHCOs
U66b3jJuJFSM/DVwhrsRrZ/LYjyvOs8MZs6kfaaj8WfKINglwhfF3HfKxoCTAFaixK/pfO/LyTU7
IUptUAcXr6ZyE36BuN82CTgjUQJkg7kVpsV2XvWAEcT34Z0yejtzdIdhukxTJCdMSIlACM7s58IU
149jtL8lp32edJ4S/ECDwjc9CRA5HwaaUbQkn/UmpNpRB44B3rwTq3WwJqmqMxX3ftan4g7N6hp7
xW6SKMmbuRA8M20SP+RVTGbOJH+IyGV+CkFkg8fg0VM9IF1uYld+mwW9ujyH2AC7tgCHzwxkNrU2
GpZCwEm/OCeA5ufNpoNEtgCJxu739f6G03X7SkBbfOFf4jX6J0iMtiXNBsddJsk/ziGXIQPPjH9p
wHX3XPzNzrRYHKcPIVJWE80r/DYETDJW1x4bcw9n/QI8yprK03LXbTRhaXiv4AWKBZ7xOsmtrdrS
ktElmIsVZQZtVu5eW+pg3a1nXBxuQb/W3XY32xuetKdrzaZfSzFUv5Ir0/Ys9wvA/R6/Vah6orAY
7I6nPw7NFqyTGQmANwME0TvgRFKGg9dmL1tODGDkcwcpKp0CTU8ImGaX2eRjg7QoY/GCye2evZ6x
+q37Iriz2byCyDMSpV8UIEau0jjKKsPouaRle4YD36V9oXjYpqoXN2U+W8xioORW46xyQj+qB8YM
Jfcca+nsqLimNscX2mxm+QLtaxkgwvWFQmwJkN7uNs8QHrsd+KMAIoITiFrnYvg0UsNr9yDkEZed
kYCTmRc1oacopSu5KjRxHyVMJxLCRz2taoFe9a5i3jVv2hAwJiCxyzLyzIZU6PklZfA2ffYgZx+l
xG9qCychREborzZTPd49xuVOS4yEMRuzE3QIYe5HSUfvJ6AhM7i6+wpA5yq7YM7iuG5IEB3+PYX3
jPY8PHy5+STF/E4el6h5Vkz4SLqkZu7bXZGeQiRQtFhDsoUSeU1iHXKrFBgrfRmF+qTy74vmx7T3
EJPCeyR6IK6xNsCQHK/wZP7MA2eEMKccJhMpqUsW83TWS3L7VrQqNOyA1SPrvnBNQhGwTmNAO6Xg
Z3jTn4r0+l9NVZfxtYjvf5k3ZRY3f3kc/2LXqOOqLtJ/yQX9XVopCaMV0LOIr3/5mYK5OhT/wtv2
PzB5dCbpIlx6UPOYpiRqRGMRIvUHYWEHIsOuxfOZlfXjd9Ru//Zhf88zFc2/ksZPQRmVwqQS8V1/
jxUj6sv8K/Fg1AVUTIgZyUH9R7DYxNxGcQIRAiHdgHpPIYb5b8xtfER42VRHVqaiNtxGxp+JFZP0
30dD/0vTjV9Cxcy8IreLwOFvDfUacRPpUnZrUd/3YS5QKlAa1hd9KXdLCj4O4/6Vv4n3lVlyMLsy
TotZ9J3ArhP53/qiVjkh/NDTi0bxrG8mPBevrRatR/P9GbGR+dBHz2g+z/qhaB8LysJQlih9qTtJ
/Yxyp40g3l1ykihdFtIsLk62cVkLzVon2Vr+UWnbh/Gpnrfkul/4/kOIfozFpurfDeO+uEY/JAmk
UKxLwkP0gQIP9VpX33MBH8El0e8fUWR1mIpi8xCyCwehjboucbdX+KLv7RsVTW7nLWXlNemtjX7M
HlRic3poqZWFDCXn+UMuv526WG5h6kLVSBEFpRuLyvMnxRnFb8LFk8awvXzTT19R9XGrv2nDj7x7
L3lO96Y9P87X95n5qUnRfLy6JvULLwvU+uOy6Yd3rXhTZ5uT+SlRjQ3H9vOjP31Xuq+h3VJAtIqW
p9P3sQ2Ex9sVP4PIAc15qwvzSPnQ249y9Jez/EPov09fj7dR9U79roGnBnApwH50+7rP1qVqvyD9
vH6dTx/CbHGG2tRYAfSAupdxWZ/fB+17KXyAh+TLF5UW5Of76/RbWsif0jL/Pkf9f6BugMX9P+mC
H0VZJGi83weHcsvfV/xMZMWjUGChmJi5J/aOv0WHaiakixMtha6Y8mziXPw7V6P6Vxi6WPLEDMNd
N1UP+seCFyTpryo14xRyyxU4OCiL82dWvDwFh//fJAFtpkDjYcCBL/2k8BZ/zVPR1IbqexWcgfXA
WjPVt4f5ogTdE/qmSqTgnHG9C28vGIEW9xvlJc/lyStzXFTauc7ERolJG9wYJ2Oum8NCvuYvFMIg
vxdVd1297vfzcqjF+7IeL/cVtMjqt38a6u1vzfznvEz5l8hWWi/PZEWinKCokqCvTursnyJbhzJS
zOoqne2SQHfj/vx6mLDPPEw9rPI+eJgFp2ijuNaokmtU5OU+1NVdUxZtLxxHZuCt7XG0laceepJi
2JqNuslvGmwU+//cTnWK+//9KCuECMOoDA85IcK/BrNfTFmusEGCZVwoKN6/Pi73YvEc6ylY7HU4
yWpwn4iTmkZzT+NDeyvyhzo37/BLidfL20y7DmtFfNjSrFhL5p2CQIUY3gXRPs+6ej2o6hN2dzZB
GhDalFaRJlhyURtv7es07otrday1x/O9vImvN0EbsmdzM94GuSEsTy8SoZ8p81d/+S6cpNuCUsPl
wy6IwdBON49SwL/Fkv/3af7yvxkLkyjp2TQQrItfK3tSOSYfNbM2rPwuW9XINmEc1PeKmtvztus/
r/lT+CGQivOifKr+ugjzQpEXg1z+6PKZuniZj4KcGS2+P1xRJUKtgV9qMaubdzjTmpWWR2/NAzJw
gbKFZ7iSxvGb0hWXZfUqvt+im1We2x+yqX3A4g2Fa9prVxTssHgYnBaIVB8OtdOP2/X649pSu+4M
qW3/dSrtsywu29JrmtP7QxO/nW79m26OS5HwVh1dzvm+fn97PbeP9kg4/lwozxvj/DXUUCqNRBs8
5K9rjssYCrbuubir1n0gTbuWIMVhs0Sd5fPrXaA8wfwM39isl37kjf5N057fo9vNku7thyBHVEu5
f0YmxcWvzWVYdIb+cb0QI3JVjfehvLwrL2lT6vLyictzGJ3i9i6W98VMFVeiWG6rVhTmeZTdrq/w
8thH+fkde7eudGP3KF7f1SpUR+37teu+ayYSapQf5+GxNS/V9/P1sRVP2NYHAYMKpHIyBeL00+f1
woPsQf72RGqEGs/VeMfDeB0keFjOtz/IHZYmjPPLElIhOobDB+bhiaXjl6VeKHct6oqXacnKc6GX
01HJi1LySoeyGo15K5pv+ZVQluf9/dS00fJCeauLUXFeJxAZpHfm402rr+y4SjUWZn04nBGry1kV
INK5rcRcDDW93Cns0l6Ej1JH4PR2GV86ThB9kRf1/PoIO8oNn9mjjjCadRT5HqiqTindtxtnBCqV
MZqiDzqD4RGeYVTgBr9YsxZof/JEflJIN7ros6/rLdSIeZNBHrez8nY3vrVFjy/mhpcGFs21dh/S
ssYXQDSlzrapG4h8qnWAQ+uYQ+O+ZtdPobqH3U2F10ClxnCpDHOFtCud9PsRkDa7rPLuTJmrF0cr
6vJWnxdPbV0JOS3vVlpRQvEmRcTwVlv99lhDRTwsL8qdw1iOE4QXwXBGsdKEyrqYHOiq0Bf9H9Ku
rDduHsv+IgGkKGp5LS212VWO7NiJXwTHSSRq3yXq189RuhspyzWl+aYRIAicIBT3y3vPkmV3pJ3O
VovcsKjQXFt2lcMI4Mo4lGu7UI6SJF5YiYd8Yj9j2hxjbfjOCeRtIfyEB7Z4NXhyDrXu0AfE7Zsh
eux5UzqJMBUvpQAqNZkdmz80Mt1PSHSPIVAFbOqOepvf6Vb2RbAMwkwCJecqdaYYpx1vzgOT+1SL
9g0SyCXjv28f2/QjcXS+HGfvAWbqpklARNLA+bi8XqqCcjNiBRKH5ujjrnEEASEni+0RsvXQV/Jx
OSGFKzeaikK0Lvn3Mhc7gnqKxvU76JXbVgp1yjHYiDBy/8uPmxl5F3dfA+1jaHlkql9WdFOF5b1M
YSiP52agHEcQww2Uvq0w94b2sSAzzmfaQOoEqPFqQ9NjBUHjYiaKqeZ25cM+H/Acm5TM6mAYwU/a
7jnvhGaUkeqHJn8LzNMAM9JGGRysrNcMbu5J2zjNkP1UFeHwhHoVX/MMXJDH5okD4cZks2YON1RY
kn4cG9OcqBqm1PR7r3fSn/2DcBUbLLzgG4pJ/wftms9d1vCcY+ivoTOikgXVkieIodLUNPzGjZ7M
A+Dsdv6jcUykJCA/v7s9wPPHfwwmPjT2R+r2YuKhOQTmdmMZflH8Tlt1w9V7Vr/ebuNKXMi5qUIL
HLwmAyJGc9x40Ug3FbXWQ0vb582wicOfXc+8qq/sOAjdSAY7WAXuAxK9JuwU6g0eHul7DAu7KVH2
SfoAfty21A0YCPDkoMUhsqclO3QKP7BUuNADW9sMn8fk4+cuiHudyjIYO1QME54/dT4EJmZRhtbl
hsPsdJe+gvH6a/hye5AWYjr/Oh+QNIC6HIGbNYLxj4OUZkWRDQYGafavQKEnsga7I3vu0Z3pDB4Z
j0XyNSY7zdypuzVliD86Kx/XAfr8t/U/wfHFFGU4cdtIKZk/MaDkENdwJdW8vje2rEPJpXqMwuwb
abinGtmhrdo3buhuDblHNczhntIk30btPslQmDLTgzWSd/hQPHISoMKguCUFPUPvfUgyvhP5WDKG
BDn1LFyxHPEOdEoAqc09iI56mtmNO1496Shs67F40lS2F+Z32Ct4Ko5Dq4FMzXwtjcqJ5NarpdUe
pzhHp2pbJHfVRN9K0r6krAVMa4DJe1R+sRQNb+XhuDJfV1fJxYgtYogEBowD1C2ZHwPVkCVglHQt
qMHGuRuAFBlUl5HAG2S16elRwKO1A+Y+ksWJ1FDxAcbhv/yc+VS5mEBet01O+3n5ZHiCH/M9ciYw
QGEwh9F3FFaM+9wtt5ajeLcbnm+G5cKBCzvySTDDxtpdLNu4SLlaQe3MJyD1sG8W/U6jb1axooBw
bbAvWlkeUwOHqKxBueorcWZr4yGCjA2qcre7on1+AeKK/tsXupxS0auZjveGP3BgglTTTgK+gQ4+
xKaD0FaG6NBrsZ23zEun3jEjVGOb2A3T0YcKlhfAJnLQqNONgOnhJcYatoONtZtQZZt3+Snsqc9G
BQktVMobHQs0+x5N0k2HR1IfGvzeDk6EBFmaArjaE5umzXvfIg6OI/Mhr8irIoq1s26enhvTRxfL
Ruo5kVCYVX1Of2ZFB5+AHz0yyI2a+rkKxH4IQJgBzlhQGHdxang0ga1ZY56SOX2tql+zSNiiLbe5
EOcAj7zbM7KQNvt30HQxI4ubI64hCw/7ZdWP96Dg9XivQCIqdvpNVB/xqN0W3sDPoZNsVtr9nMmY
VwIcUWarARzJ83q82E0Wl4roSKf6qTnYsQrriMZ01e4YAlU0xUfdqlwtztxGfRYiQ76rQL1KqP+f
K8HCMwV35qz7/0eH/eIraqZ1GanxFcFXyEYCTOE329A1n/Rz78a74HFwCidyIbZyu/dXt/TfZvm8
TS6aDSB7lLcxmi2yhxIEPgX1htQv9HJ/ux31akh80dBiv/F4lEpuoSEIRj3kKbRbhbgvOAyKKK7Z
cbCzvnMygGFbNUDJtN+GktlK/2pyaxMRMNoS5DuH6UfJideN0V1j4qmWgSuaPwi9A1fzZ9kXTjEA
lhdnpQN72bXtc+Vc+hCeLrbPZPK8CbVE9ethK4bMC5GtZonxQIHabvPoQa/zkyQxAh/FyY1fgUH2
ARIsaSvOra6sjOcnhzM8Kj58zWK3pLnOCxIgWGYSTxqGB1g33CnBQ0ffm/oHdFAeTBAcp6CGpdhd
oBdnqcWveeVVzZ1ZU9iJ4eQaa8hU8xXtnjliWpwy0BzW4GUKMjosPBaVAAYPpqqFO4NftBDpJa/d
+Pv2UroSpKPrFy3MS+1izbZwq1aErlOfgEs4+JUNLuJGube24wnoGMf8h+alf0b6ornFrZdoNEEO
Dh2qjG+59pYjWlnp0Lz2bwzZUkIt1PmUhR2nfh02bqWONkPlux3VR6NS7VCBblYkdmNveGnA763V
pXTlDLgcz2WGJMgruGOZAUUMDINLR57GJwFbqBbrA6qA1M2c7DF6XbuB16ZxKboWFdDRmEaMq7ID
t3WTO9POcPmXwYl3NdTKV9tbG+XFjkmgZlBaFZZN1Brvae0m4J9mgENDUK5A5UIDIk41OztJHhVk
Tlam+Orh8XcRLZ2NujTJjJyg8dbJ3qK7yYt+dn7qKbawdc1F4ZvbZMfXDom1mV1cbVM1KXVUW9SX
B3PbYKcUtmInwwYgcrYdHAi7b2m5oXh8rPT3ymn/YUnNH3axRTszmoaqM6mf0fKOdTAV6HfZ9GIl
36iqgPaX/iOlrj+xw4f2FodOUuI4ggg/9UvuW/qbxdVNlT4HWrNpJZ7wcMi5PZ9X+8fgoqWh9Gmx
ZS5aGycDPswERxDBQ2VMH5sx23VgOKudRM6ZOrWwdrebvHquXjS5eKkWUx/xpqbU16N+j0zzoUd5
7nYTa71aLBduBZUwUHry9Un3Az10jCT2EIVvXTKVj7TvVzI+86x8PPd0rqGARCyi66hFL2ICUTUm
b3uJ5dkC7NHpblE+UZq5cAbYQgrHu9079fNuwG1EYdsMOeZZh35xkPfTAIsdq6b+ZMDfpKauNKDt
L1Ib69EbSvWxyaf9nOFmctyOgGWMOXwU1dc2OhtStY1S9WV2jmoki3X4Pibj19EaoZg+ONn0XhDQ
oHn5LDNIKt/+8Pm7lsN08d3LGE1MCTWioMPB1bNv0ACK0unQdaD1DQB3t3iM0s5lmf6Pr70Po8UX
kxNPMawtQrQq4shOTAsEMrHyCLs2/5cdUz+eEpx3I5KgA/U5eTbU4txWkaMaxTd4VNmiXDGlupKU
RYdUSimKlbiu+eL8bxOqjk2T4ZqbJReiF6voQdyOKq8kz3Woz9a7DvxCNmWLJxt/gWwlyEAAPJu9
YWusvIfy4L02Gk6UrNnVft7aH79ssbVzESehTGNM8MRPQzBtLcB7/x9r6KLzi60NDXCUz6igvhaX
z0oAUo8FRFQI+G06Poxh4Rr6KUVu5narf17Rn5YuKsWIA00M+zK0SBW4JeRGiMgGhgakCL1eVbcU
kPySfQ2D+6FW3AZotg4FkalWnm+3fqXKi3HlwL1onEASTF90mvWI1zsSAJ0I2ImeNHvZYiot41iC
k6RY/b2iweM41DYVTKaY8SXSv6YBaD3NiMO19YzqhwikXcHaiaTPQzuu7LCr+/ri8xaXZGsObMwT
E/SQqf3WprE35qcMkDGdIjcrK2DyuVsr8ZeVUZnX+ac5uWh2cVfKPI1KgQSuP2jlQaaItTJlU+oQ
2AQaL67coQzvG5Ud4rZ3kjh/MGi2zcgD/HbdEIgRRTtFRupRjmU6GpjQ2JPdb6lASFlZufLm+fn8
pbBS1uFLZkEz/+P50Odh3SI5QnxzPDMd0OeKb9MoXbkX6NXtB4Wr/zSzOIYMLcW7FDgrXy8GL6Rf
2YT0mUZfipkP1d33KPVNCjyI4g41o9DRh8bJoS1T1iu7Ze07FgdUWSMvINUJAOCqhykEcQp1rfhz
9QrUARdTkUw1cNt9HFE90UZGIjTRd6BBDw+sie/iGBS+OHRuL7Oro2oyBEcMFgiIlBabbxxlXsCn
ESBEF89M1Vbdahs4vT3LBvjSwbLz1py3r62XyyYXG4oWKSFM7YlvgDCbAfA15i7j3F3p2Voziw3E
UFDv4PsF5OboisnWtijGOrED5lPqZMMGdI435gJgu1a/uXZeXHZvDt8ugmq97rO8DxoC6mUJH8ez
oQCdMsAcJgNXGxdVNWxZ+na7s59DQpzcF7O4WDBpXGddnqCvcRzbBTUPsSFeakiPhnHja30HS75+
beVcW6QXbS7Ff0Wu1KMO4IE/WdDvqiGVUdzPFtvJHbKwwA//Uj2oK//HNPh/R5istbs4bro25cwc
0G7jJidubcURxC7IukKi2wehwC7RuoWG1+Rd/2S0l+fcZYcXBxDp2iDTyEh8te2P2vTUKgowBAOq
Hl4kGez9vqmNAokj6d+e3Ct1KMwuSp4oUlv4w/KArVBIUJqixnHQ5C9a2RyFBj0A41TCAG/o+D5X
+Hbsw3stTV9o0W2pgSQ50gUe+5O6BhVRWUtIXj83Lr5pORjUKEwjLbHi2i0K48loOinWWSDjPTqD
ysu3LkTZA5S6uoFpaF7uChLf9+kKcOTaYWzOqBHK8WLA/fNxs4moESGc0bAIYT4UU7nLp5WLeKWF
ZVivGomql3EKkcLhHI9gyJQvt6f36jn1twvLCB5+hUhbIavsD1FuZ6I8Ja28E9XaqXv1iLhoZjFh
eZsEalfExB9nciWMifQQFdS09CSYHUWb2B20F2737GosfzE7y1jeUoFEg5EhumaH6qGAEhaWhgSL
zQY2aqs5IwjMefI4qE74ADI79J/XMhzX3i6XXzDP7sVhLDszJbmOXquVQMEWppP+BDig0ejbga9U
xNZWyjzRF21RpVeizMREdrSzy/IhLOlmZUCvBYWX3VlcnYyLYURldz774ifDG3dii+DHmdzQTpx1
1Wd1rUuLO7SqTdbGVBC/LZWdNfQPTRgB8BLaVhk7rfoTeO4UFBs1kpsyYIc8saxNWsEpTIa5U3Xs
z4K2FfCxmdDuuZzuZNa/pyoHda6D71kHVmjXTd7KMM1r+dNJbeqEGYhpTJMuPhul/NHSm/mzgQ9p
n3AOfdEdw4Bli+qQHZztVtq7eiVZwPYDbwchWHVxJelMJhOL+OTTM7EnJ+82MyAFJI7Inmw4G22E
wx7WnWKunhwXzS62tIwzOLrB/dDPdBNqIQcjAywrX1tzV2qwOofDKWgNeJxB1XZxxmaW3tIxRDNV
stegO6VE00bpImeCg2JR43EapKOroBgmQiCBVLZrZeBWCc9cVVPcMEsPGdBkeYv8hKVtTBIfIl7Y
g3IaC83alal8ToDNN3mDemwLl/YfRvtVrwE7LNrnKEPVtsrvtACsqr7eWxYUaEd5D/ioF2Z7HTjI
pDrqTZltyjD2dIWBj6CftBAAZ4tBVHEyHbWt2Ibp0E/tkuI4WR0MQMFjhSUSBY4napE/k19Uq3eb
eLRhl9puRDDuJOuB+BsQ3cAEVzMBFsh/EvHYcLmN0tAW9Jc25A8dpMjrugZ1qNql5CGCyFY92YMK
XRqJYqR4N4xfcKJ1+orsEmgeSKkdJBQqOoU5cTHiQ/dBHmxiUf1MgdDLdTm5ouwPKZX7zBh3VQEG
F1QLeuPLCG6EyOAFZkIMo+h3A2RCRJdvtTo61226tahC7KRDZRgVKQmJO2iicQuWoClSy8D4TCe1
ab4FCuwDWZCN4HiMp77Xsa2Vo+hRPYhmBT4o6NCJNp6SNQCRUAjWIfWMclkIAdJpAM576GFmoSnx
Y9mrL2HffTeVkdjmGO7guwx9Uq1/aYcOZMup+9HX3P6nW23OCcEiTQVAHqSZmclzecgOeSUKkfPa
N5LGTg28xmsIWCKNS1DPK2amnv7aDnxj8Z1Wo0rj4/q2TS2xAQEFhIlsb3/Ppy04f46F4ANAf0sH
Ruzj50xjkudEkbVf0wrc+MRuIm73pbqyCT+9KRbNLK4xHme6mCA17pvh8Biyxs2qBnlMDtV5/qXv
v49FebTKaaXVP1CDD+footnFjSaNkpURG6D34AbbAXIsKgpOvT04xBkTR8K93v3vhnNxvwEyqAV5
h+GcQjALW7nJNW3TQSPmdjN/LoBbHVusInhvG7PHT+1H/Lem96dSpu5Ufx8worLlWEPqtKn5Sxj0
9yo0cgYoweQSiiUadxkwsiUTO1nlK2v7ymWrE7A1kPShugHqw8e1pAGoK8Iwnny9Y8AumBvWr9Rf
roA3dBjFq4D+aSCrGEsQBdxbFWBsaxDsN1AvFX64q7/zI5Qa+2Ptji6yS9mDult7EV97LHxodjGt
MZCBVoSMvF9D7F/sSgDoZqEeVNU64PcsiE4+sv3tKZ7dHpcxgKlbTEUVgaB+sWS+FKlO4jHQO19E
Bd8Q1sH7Wj9O0+hpE3lsTLLRVShRQk8KNPQQvtOwbwfVXD/VRfzIB/w8DTxRdRuiDV91rfdkAyNw
LXDKYNjJeBbfYFBxgTOZVb0kRe+lobaDlEY1kuMwJNtwMhxTPmQCwHyIicJTdzcOyakKG1gqt64U
FLYDwRO1lEdcL+dM0deiEkO9OgQ6yl94GyG/swhLQKNI+JTwzi+UU9i125oRv4yg4EFE747dhGi4
AWOmJ+DA0TO4NdjgFuylFQ2EWeBn8K7sIVnHcA3JDC7gUe43Rv6oZdCdCwRxURj+wmpUZxQZSptY
5rnVBLSQej9ioScz9TvTf/LgQa0xBnPKlvNyr3TKhmcNPVmGhNJGQhK8EGXgWW10oOzeDEF8xtMx
t6W0fFnvNXWAwJd8lr2AU+TEbS0DgUnP9zF7D+h5mGqvjiAx1rbepJd3OkRI8w6G7Na+D1RoHyZu
idhVG98lf6uV9zypnCFoDsT62RTAoAtDPoJCsEmH8JlMEPKKxYNMwhNPAW8sArfLfiQCxAHt0Fh4
YP/oJ3M3FrkN4/rRjsCbDEYLZBFX9JCjCEBV6dix5/QpmbS9wD1UQJiKpwA8NAXs5U1voD9SHRYl
vXavCqBGc4gS6blTRtqmjsf9xKBPQcp3Ttu3vgVrDzYVPya9eMrz8KnTJrctOtTfst8FRwlklK5F
YiDEhiP4Z0+VHF9papTA8BN3AESq782tOSUBghHhlJCrCkPITOmQDkWA0lEYUgmrBXIuskezOAid
YD1npzEt9lk77bqEPrXYFJpVu00GHXMQOs03metHCk7OSEy7MmO7ykzTpVbcgj/ZCjvRo69WUlt2
GkrIwtYJ86iY3rQUgWlfgZOBu/tUVTEs1VSQoETIjsrImg0zK0hh1sc8Z6epL49gwbhxtFad5Wv3
9SI518p4iqaS1r6s4Mce0aeCw3UeRUYeWl4hhGL3YL+pEVxBdbx0OuEWyLUIiLLAE81pKSowxbsZ
KhtLk3D8oI5BQ7uWJz027WaEVHmwV4PfE522BDIXVL+PAEaL69fKqNwsiZy6bpyyw6j1vlIYG1Q2
Nnz2IDfZJlIKW7YJ0vXmvipTT/J+n0rDiyn0DfixiPptYShejFMHlNU098LkR2NOx5j1K++nT88Z
XPs4O0EaBDZIY8vnzFD2TWSpRu2PUt6Zem9nbXEYotFW+cqFNN+zy3sYrrxA9qHs85ksRiwUJJoR
cQ38rdWebgOkPybeP5Zd6HXqj9tXwp/v/tCaRVUys9JUFLPBIFgEawZL6jJti+FLaEV4gNTtFxWc
QvBlDkSjX6vUhLTNZJqbGLmCJC0OrIL0nBGoX2sJBk3a40EQVieFlVtmJk7Zxy99G/pCk/sq1Ffq
oIs5gDcNPhNEcYw+n63NF1dmlqHCmpQUOf/2Gyu+1VhbxsA2pexWrolFaPmpoUUoRBkqf31BINdJ
RzuOB7dn0JGe4GqWwqSihlCHgPqWHqw0eyUdhSX2926a766LZElLSCUJSsuAa3GvGKqnMA1diitJ
9DYbtAdtqlZW9bU0KqxaGGfAoMy51EVPs96cUl1SCEIzu7yDFD2QRY09bQJH26jfgPTt7lpbOaz7
Dl0LRUAvAm51htt98joqtbgWWqR1AILruGh+D52+Ejp+zrRhyyKkM4HQAF8WddyPw5myPKsS1jTQ
kBhB579L4l9T/HXsvhfK85zw0sLHVP+ZhpAbk+MJfqc7qw42AXD7rKj3ITHuRyjl3N5vV6NsCCFQ
rGVsOLYsYyV5oiIRUzY+wtFHKeDcJb9mWoh3UmfYUVcGtsFhyzi850A6FYqBcn/vANf9tTMgm4wo
pKLdVyKNfxxoz88acHkIJsQA23qxEDQlSRB2oDJiWi/MQj15rYx//eF00cLimrEqNckGKG742haS
XsD9I9lZ3FE73pFNBNWQ2wP9JwPz4WCbO6TPSxrrC2fcItCz2Ngw+FE1vjXJByIie0CKIVEDqB2E
NqAUEUNtVDsVCRRIZHwPXskG2K97dahBj6jdqIMWKXkLq3bLuOaFBVxpERcE8QlexPug17ysYo6V
QGQ6gpFH+LNhb7d7cO0euOzA4jRAAKiUkge1z0ekDOFaEcfGI5hYTlqHz20Ub2439xnwsBiwxU0Q
4WkJtJOC93SuHrDSDirSQUQEeNZ+s6qfKKrAjHV0qjB71sdmu9L6J1LD3Dq2hQU62UwuWiTUlMZC
WkfR8aym1h5Os8ccbBDVKoENhj6/pM9jALtwSb7CP3St54uzyCIgsiGTp0GChJv4tVj75VgxrQIw
6gFhPjJ5Y+m2WvpcNtDfNaHYRcpOOCG7SxTydVDoS4VMnYS175cUGSfWr6K1F0Px5/ahSNEim2Ph
nJiVEC6vAZmAwg6glHIuYC0lLFi0VJrH8Qpp+9JR8wLhTuH2ZehYfNzdnoYl7uRfN9/8MML1CvMs
c3FmFmmscz2KpnMevkkLpAUO4cW8tlNZbOnwPoTCKRriWHKAnwJ9pAj+QH50DPbaDbAggpFU294V
beuWQePzAgCV2x+4nKo/IcDF9y1CAAnYyRDngTxrkOaOKZTbrJUWlvD0fw8Bw/kLxj4ujsU+0Iaa
TTTgaILp973x2xKp0zHPaAZk9J5FEDm6fCnqR1J+GYbGDsCd0sZm07N9obvB+HMyid3l7UpUeDUk
AcHzP181D8xFbMBAfc3iSpPnso48LX/RU+s+gORvK5CDbN8MJHtby1o5RNcaXayGMo1kbCWWPIfJ
6NYUr1JI5DG8DENUWeToFXVsZ92wsgiXN8WnGVhMsgLsb2NxNNu40oXrqmtA3e4eSS8guust3lm3
19QSzv2pvcX+DwgxWxNqHufWoV5kp46ubHRntKWjQmYtcNUV9NT1Rfx3Lhc3Ya+NCs07Q551TezT
+Hc8rgWw8/9wcfl96tHiNO1lYdSI+eWZjXxHUt3JoBaJHD/AdDbR8Yj8p/TjZYtLIgAoHSkTHXbN
2EClOhZ2ap11iKnEUQEOEqQ5CYTPjOgLgy6bAZA6bj6HDKtLZ96cNzq+RO21kxkCgovzoXZGhzrC
hXo52AAoONWb+j5FxnvtuLh2Ws9CVP/emEsuQFsB4Zp3WDxBpiKzoTqt1Wx4pd1NAXAPnW0RuQtx
ShFTWWtaXens4qSqgxzhO0XTM46H7SJPH7aNM69asjEesm7lsbCyqJZEAKQtMAYDnl+heCkBRKUc
CgSptalYZDNIWinh79sbc97ntyZzcfxQ0hmD0TCsYi32RKIcAzzDCMyllUas1KnXzpzl29LsaFwi
3JdnDupIEIPnhYQfXnlERZppJlVHThdA+yM4TGP0mob1yuAu88GfNtDiENJCBPVkwmRKzQMcQLNn
Rr1iB80WOTWfucIBrHstStbm//XTEP99UvPFQVFVWpKNiYQmfd3B/TBpbc1ITmVQO3DqfCX1tNFh
lb4B8dqOoaYgoDdDVfHUCeiAGUx9RfB7SsvI1urYCXAb8AYaMV2keS1tHKM3XJV0yALndqv87tt3
AtPBDjnLRIcMg6K4lgL5+LyBuMmvAQqMUP0VsJXjZyPVzyGENCITBX1UkPAyPkzlbzG9W0nv5okO
M8Bh5bK7eir/HYrlCWbQMq/0UMXyLp/7NLdVQI1vr+e1FhaBnc77QqMdBrvWCzspvwThmijAn3rI
jflcnkZFb6pFnCFMkO37wGJHoHJLyhOpciepB3uYztmwj4w7oUDXG0ZlRImRYUAFenwJYmTlULmm
VQBllp919DsLfgl6CtMvdflOtHLlFlxix/614i8GfHF8dVU6cTYiy8KgK4OMWqTKOwsA1ik0tkkR
Qle/vB+N3i6aYiXCWJuI+e8vgqmAsDgwTF2epwAltfExTNaiyKtn5UXfFkdXW/YBZT0Wk0h/R+no
MS2yTQj8KXjVa8gaVmXr3l5c10+wiybnT7rolJ6KyCANVlfjMkQx+VkOM9zCVrb1FurN5krUNPfg
1kpbnByWNpUoo6CHZHwK1FPV/66q7e0uXQ0/wdjHg5DNNJvFIFaQR0gIQ4+C8XWIn5U+dhQDtEIN
F5xh2Xl6UqthpVvXl8bfNuc76WIU2aTEiP573AMwb2ya1hug/ni7W0sE0b8X/t82Fke92agNIEto
AwH8bkheasyUCe/D+DuBRWbwfdR3op8gJALLnw4lHKigJvc5lFA7Ffqu+eQ0sOkm4zYJFGxnvikN
aAAUPdTgVh4d1+f474cullQZljxKoxGDAZMSSCo1xr2lRyvDcW2rsDkDiWqcCvWaxTHQaLWaRnoj
z0NHYfhUu8ODSF4lJhu3jR3rKzc9+7SqOJjqUADEmx8Zh09PXCNU1T5CtflspfFDSlv4kprxjht5
b7ckgOokNCzD0TqbJH1IzRRiTtGRJxHU4QwjtRtS7moD5O68fY07gZsLToRCh+oUEkhTXezanj+C
3rRNcv2FdymUZHJR7XRa1t4IDeimJlBdC/Bc7I546B+kGHBzdjBXDcpnY4ikJwYwtkSHaL2tp3Rl
ec/aix+3LTYTKgsQD1RVBtzSYu1VTYiErBDFoxE3dhJVttkUJ8tS3lqA0Iwh1VyIhagbGaP623VZ
4EaksbDwIihiwdxK8FNIOygu1JBG7+GTy/dWfSCTahPob6Jo6JBZzTwle7PSYcVDvCqL3SJD3Q2u
WdbAd33wrJhwTAFpBEpdtkELjxRweIBw3CzYAPow5RXUKQChKoMvgdE9Tyoq81Ny6pTON0vozVsZ
hk8caQwFD2WyAV5yzDBx62C08fJAyA8pL0v+yku6LxLV7qP2EACdMI4vVk63ddfDX4vaQgcuT4fc
OXgrTS62kCaMbMWaoPWDajV+OOnQBoyhY61lh0GFBUGSuSiCn4Iy2SdxeK5yeOSEHLh5s9G9Wq/a
jUKixIZMQu2aUFi7fWx8CtVQ8lAhggkegAFVjyWsN+yMMJoCi/koj9yFFhjPk7oFdxSV4ccokSvC
MexT8P2xuSXGN2wshRRpqvlWMPlxPnHoNuJAqhuRISzr90hfvYVRBrU/mN1kdAMS5LYX6jGiEL8k
ULvNp2PfTLu0m44WNeFtJ14zKDG21VACGdc/9bp5LymMcCjk/lt4g3NjZ2QNwCUcjitWizggx9iz
x5a0BZ7kY+QOCrC5BUXe5/bQfjoS5r5ybSaZWVj+y5QPCr48zCMFIjnG5ISD3Ir6F9MCV1rtPTeO
WvtdHZSVc+jT2bpocxGDdKyaZBZFmi/hSlpiQMP2e9j2K5IGfxgHH67pRTOLO9QMZWumA2N+28QO
FT/z8nUMoq8lqHq9WcN0sqMbHkFxvwgDiKzDMLEyDihvPUmCzRrQ38NAdn1t2OPYf8tH+IbRWr7Q
Fg4+UYO9P3rQE9xpCrM704Bow5tZGhv8yI5bCYdZ2FLp+GeTepLdBE/Jx0pwRwl0YBOOXPvFACyK
48QLABlUCVgDeKGLAhKW8EvW+80wRWA1QUOwx8uihd65dozV7zXK1CBEuQKaTdAldLga7uPRDwQk
iUH7F40L+NKdlvo9KpoVe4yqE4cSclIzJxrSldvr464EM5ATay5jgSWEnCnWz8d4IWjyqg0TpQSj
Rhxzadq0feBgt2Ywm0/q7e11+jk3uZjNRXRC80AXJBAa9A4gewy0w3SHSvdQ3gWqB8nMN+AqDsDa
cUdA8Fg56rPqTLxyhawt3MUNImIRVOn8DQb7mRTNlxq3YJqYKySGq8fPxZZchB6kBA8snkLNFwSu
OeHJIMEexZA96gT/5UZczKBi9uVUAiTrqyoIMpbcSyU8Bnmy0swSZwa08IdDZvm+zDtGY4iPAmwf
TtAGIsNGT+D2aQ7HHuImpuGO9akWOsB21TG2un0GCEqYJJ09GXQLRfKVAV7Wez59z+I1SiYlTQl0
C32lYvaofB8mWKG2nd1Lci8D3eun0rZC/BUvbRzej7eX8soqWj5U+yQaLJnj+NO4vB/jQ6xmHsqd
K2v14+6ECsefMTegvUdB4f2E2uiFIkzS485EgtepTR3GrrXdsnEfdo2nm0+3+7TU+f3U3Jywu3g8
GJmpQBzaYH5ZwnCu7Vyl2+qWekBmxzXz2q01FBnbBG8K5vR44XIEeZrQHZ3h2qkIUJ1v+f+Qdl7L
cSPLun4iRMCbW6DRjq7VNBJ1g6BECd57PP35wNn7DIlmEGudc6HgBCeCBRSyqrIyfyOP20yy9kiZ
ua2Ooc/gikW6ktd/vrj+nRbl43MKXaBUIMGUc8amGbNJxwnrTEXNPjx8PSWXt9LFF1gcc6XnCXWf
EvVjjRCngNhqoO1jRUc4EIkuocMDEAXnCO93HUVZod8ZpeWuPMMcyZdn4L+vuzgDm2QQa7VXsSTM
7lqIeHF5VPy/VWbdShpoNuFVhRU8+N2hLYuVHXttphcbtl/mSmp5DD0D4SfryoDdE/kJWuJrvZol
3OGf4LM0lUsUTcwLZEE+TZWqA3dD9YCkqiq8HaYLj4NRkNEX7UNXdL9yEPZtjDiPrN3J4zRtm6C4
LfXmEPvWQ+JlpAJFfFKM/k7rorW1uORM8IAW+u64OWjczqGlLQ6OEv2U3NDl6m5KRiwPonLT1Jiu
tFmwM0UJJGgVAaoxHtVS2OWZeWWI4lUQdNZtI2TxJtSqG6mWDmmnPgJmof+YgnT3LOG6K+pbccT8
uDTuBibITRoFcwUBx7I63Ay6gC5ndEDfDmgtBWQAbRsxsY6t0Zhu2dc9MDb0330u/k4fNFe5Urx2
VoSwHcyIryPxMs+0uOHy6hAW2emVxQx0WSgnitIVZzE1HofS2I5lfgWwP7M1tEPSMd0IMZlKr/Yr
YfjJwIpogPnV6VQA3FoMnKp6PmSS0pynVNsFWFrog/LajvUGyCq0jdc0Q6Q9aVaSz08Wv/Vh2MUh
TjTEgOUH70y+CD2m3pnQMYJ8dCw9QVbV4LqlHlu061A433ZZf+qsNdr426t9XPywgSRye13CZcRc
AgvqMpb5bZqfpdaoNpmFucNYbSazb21ZlqNNwgaF+ndi2KLWXkV1v6+G+AXl5scKUSSIwzqAU6tK
XCEJ72Kk274OicXz/W8Cac4YvFnZxVzsxXWhBPCy/PLcIRY9DH9zfdxbRfA49sG+QbdTHSjs4DaQ
Sib2njIuwCoEnO5O93s79pq93/+OplVB4zfg13LaNJAzCg8mGvoyYmTVjyMBMT109cpd6cFmEcKr
YdK+p6Ie4tSRN47eTX8kA3pA6XvWFtHo+74ZX1GqOhrCcPLy3mKzL6DQc8rJmseFGh1z8LdNSuoK
sYdvlV0ZVBC13tpz9S3dYtDu+hhFtF5yaxNceanFcJez+0C0fsTjdKWN6kYqgfT8gOfr9LiIRJW6
KaYHOm13fj7c62byKEQhqx2PNP/7VIEZnUCaG9adUB9MqO2yodn9yN83Onvm6VGHqRtahOW0Q2SY
a210bCXN0SfApAAAhvBXn9P4mBQn4oQkd3C7XthHdPzzQrxNRtW14H2htHkd53hRlWJ97IwKLCxw
415zvXB66gJwu774TUU7UM5wjxmDvYlsgyPK0DkqnInwNYpUZkmXj1Kau7KBH3DY/VZiAWH7Ebl2
Ya/pOXEBBcPD6ACb+vbYNNN1qJyiwb+N0uhJj9EnGVJnmMAChGMOrA6Kf9jc5n50k5no1PfPRsV+
L6GSHQP5HiI8qluvPxZii0A2aOWiLbaJ6DlxmG5HtGhz7zCIzzmmwQNP5umnQPlTJ+G2wE80ACSV
SRl1Ui50QXrTSnR785oufROfym6qN1VSPo4V1PM646oSJH8m5Af4WbS2VslPqlHv5hKLkHn7shxu
mK29V3e7KguxNc6OaMXeDIm8M+tgRx+QwtpLUPY3iuKfEmM219D9W330640YSfrW9LD8TLiPuK2I
rFFXmTj21BV0p6R8EtQg2ugx5C/dXKUUXFbUIDm9WymLTW4oW120QlaKeETyfvohOzzIVqWqB4sO
MgfXlyOd0ulR/ZXdBCsb+2XbcAaMirqMoQo7nLi02dCMpvbQfyvPBWQO4Js7wtbVNwpJpT247Fob
dW+sJHWXXaaPg1pzT/xdnitMVVubWVCek+vgBJj9Oj5Lm+J+vAnuEO634wMizM/JnbfxtgCktzxF
73jdlr6HtXKrusivwJAiQq7OuzuElmXlJumybsLyo8QyorcLTMeKYHS0qXX9ck3j5OIMXQy1yGRh
1IYiZckS/KK/V2AZN666XQfGLiBYHAhkRsibqFTDcU4Bjflxco1Gtlq0c/KzYbyKWPz2hXWoi8mt
lPYa7JVTeeOvVJ12rRz/NOE+Jq3y7LGzaIP34CV/KXrYgvlY5Ncd2bWerRnQaB/j/fL5FvGOTmif
qSYHqpwYt2kTnLQGfEfYDRK+9BPIUbBQjYno2Fhtow4NvUpxTUtweo9iN1wCbHIkdXr0NP2gRvFm
rj0l3o1Sgu6RVCczCRLdwGJAcHTKORRluRqwD2qVgVuDCAGl2chos+T6Y9FrTlI8tf5GTq6n/ltp
fMuaX4IRG+g/tiR7Jl4+6tnrpVsugXbvn0pKh1Jxllv/BqzhsWyeijBysGCJqxyQl3cjiNYxilfS
vo9BOh/x8z9YbNTeZTyRFjftOEUjYfBH8UxXxy6qbDeG4snEtUtU9bWUa22sxRVU0YJA03pRPCv3
FIZcaZMeZzVeqCVO/uCffKdAoHKtJHQREvMLQoVGAxiGOfYRH0M2UDMF5SEGjdJto8mOmYLcmtJv
terdep6Jtq21crFfANf/JwphA8jIYykKJMOPQ2pWn4Twm4hCmgOpI2GFWOAtc6K06Hcbf6aau5Pr
ZeAWjkG7+sYLzNjl+IuLXWrIoBwsxqep7mLTBkDFtVw4bAgsOQYp42YNpnbxZed94d0bL/YF5Oi7
oQrb/KyF6V6vxI2vPg3znVVfqQx9LM3876vpKApCJsYvbzG1NfjP1Eo7NqDsx5AdveQBY5+vs96L
gHl7l3+HWMxeJze+mXu8S4HxTIqCSJE+ahl66Xgnh42b12uyG28Hwb/57P+8FHdPqI8otFyIooiS
BAVijpe+w6HmGSDPnxbLPMG6SzpQlBisSCX2R+QZyDuAYAVwM96kyGgNPmYDL0GIQv5IuyfdhZ5o
wzl3fJI2Hf/QfjDcDPaTmY3HUvRZc510L+EPjCyA0WG0Sat3r8Sao1T9oe6a1jbkFK7cnSA8GDiQ
DbrkTCqmJdZNYSX7qdJ3NP6IoV/xAJTOCvQrX5Daa9GrdriuYVXUKqojTdbr199kPr+WM4RqPCre
hoTo1bIPW1RI2tWVlZ0nBPRt1Tt2ddOvNFo+XTaolWEXopsItS3plwgGDMJQMoiYmFuuRHPaeMqt
F6uW9kJowferflhIaRfmuTIOVYBYT/j/cOci/CwwBYh7KQpKMoul1I1R5ZWxmZ3Vm+mHj1rIU7Gl
v+c5fOXke70ZXFxesfh589Rda/8vCsH/hOL70RcH6CAONVYtjN7A/M3PiEQom2EfO9WsjGEcy1Pk
ElriCtzGnJOyxfdF+AMmNQtbv+wfomKhDeGg5uemVVDqC+6bFC0841VS/ujdUxA8BHFuD4gexFD1
A63a5A0EcE0h5tNNNBvhhYODm8W4HWmTOUFDmzgsmociMtJdr/s0betc3kTSsTeafhf3sbi3okQ6
CEaEcK5YQi2BGiqZh7BG1LBLpJ8lCiG27MuTqyh4SvqvAleXQfJdqJ6FmwpIW8TbCTZhA9lPA/Ul
jPTKml9qe5MksO4jgcJ4c4NHmV32IchL4BH+IwSP27gKsOg1+wrQaYv0Xok0uzkKqaNJwQstypto
xqZPJQ+slMQb8rEbo5oO2D2h44njWIApKO/SN7UNKrDZe40YOLk+TLYv4sYlhLGrAW1FMOLH18tw
UUR+Cw9zxp2TA8oUay5u3poyzch0wgOTA8/Haot5FlH3TADNiY1x7+kZy0YsbO5tOE2YxyYUbkNZ
2/stqdSUbmttOkp69G0UxJeu7jzbB7rNqnOTIPr79dO+7Qofogp9SmqOcIYUpB4u+dSNFMsNxkPn
FCB6j2qRB7E3SR6MYjpUkGZUtESS3nR7aNOZ8BQW95YiOBWJrdPGCb7JUX1ljV5/1U4cA4MvtKAf
5Xorj56K6gY6TKGMJytN50Z9bSfPFqsYkX0szDTMTYfONrJnozNpGBt2mevo6iBLUOobqfg727fF
pYn67XUoFteNXzyMabcDGAJcdY4elby0oOyFF6BZ2eUU3SpedAwLmbsm1nxyo38L6/YbjZAnueZq
04MLH6ge7aFjvnW9KT9icWAgql/iIk1pt2qUp0zkfqsVtgkFNsiqH7iubTgCkG0YV5KgBXmTUJnz
Lha1ZaL9cclx6tOmHEqhR9Nn0+I9yWp1aTzAyZT9rbH3j4UrbmNxK6AzX2/VwO1CZ04AhVVJqY93
o8sHWWSdQIN1bTTJyjMzsmMY/7ny0CFRIQu+rZnjMSMjSnAu/Dr4Lk6sxesv0k5P92IAM6jeDfrv
Ue1tMVgTP18bYf7/7y66bT7pZWYxwULwSxN+TIm88gkvD4PFOyySrXBUrAErLZHqwXwQ+BjW0fwu
dyYETCxGj/mpj/lmMupZO8/9ev5WB1+kYUGphJnS8nrqTtui0CSiFyg8gyPfjFt5U01Hw7pu/iS7
tarFRSq7eOnF+atKlaaoPi+NgYnj+7uMq52e/hqN/07sfI7L2YNWpVmmA5i5YJXphZLiN5tiCzLh
GTw+UHs8ap1so2i/C9JsT//raWVOPzabLoZ8Q72+C5l+jCVyW4acLwbyU7vr9rM6jPIk79fUFy+P
ivn1eKs5j5n5WovgqYKmEzuBzbfM1V9sUbVrIC5pTntr7A6C3he2ED/EqbVXOA42AZiqDNxE2hSJ
K5bUlJs83EhjeFUV0k6UyhtA1Ygax6xV08IgPlbyFQb3onL0z+zQh4CMS71mto/7uKDo0g6hFg7J
mUTY1uLIkdV8J+rPUtS6VNuTJrLr6JgIj6Vc2L18HDLIsPk2bLxb30DQCB6SZv6UrcYetfwuLNHQ
qmF3iJhKC2iWRG27Uuuap3B5vr1/4EWypo2eJ4lJn5wt0O2h8EfRkZXznleCZt4fL0fB7xyJbyS4
xMWHROFS8bVhYlrcGs2w/bQ3H+oNPt5u5oqrcXO5q5Hmc2xoOiIDJBmLfVMwUqsdIReetch0cshV
qfqy8kJrQyw2zj7PSt+i+s7OomxN/y4QNsEmdtJrUmvPbrEookO3qqL7WTPlw5st5lGMZQHZgZI3
s+nf4Q1aALJA9nif/jFcvEY3tNoM+WqgC0ipcLcm1aR88h25YnJ7wmRMQvZuEd5qFKh9YRbxOZTH
q6H90Q/Uw40Ec9vZrxWlDXtoa3+HpZBDZxjzG+QTJIqjcfqsenAOWj97FvXvKDpvMHJtbbOsd7XC
0WaKpyqwHLQpyJ8qrFMlMTyGcryZxFCxJUyfUy/GDP61a1W2cXmlgiXPIbEIUIWkUxU1lIOweVqU
sDJrZu2ObXw2p5tRiaCidnfdhFCHJL10aveqT0aBW1h67KLnrMI73uqLbGPhKR8YrSOmLQZkWOb1
hbRpBCPZaKnauKIJtVLMip1aGrE9xsHKXvzZ/vjGzMLmguYfKu4fdxu116ISobe3ZfWk7tpjsGs2
xSHFKRH34HPZ2xNakYObb5rHyP2P1CLnL76YuA+PsFgIaiSEqRcBRuv1H6mGT3I+fsu9wMFm+psa
An8wC2C438cSk8ER2qEa24Y/4N8AplVq7qew37UF3HMB898WvSEAxYBAD1rR7XOlfclL9VClnNfF
bxXg3Ner+PKYFnl2eht07WdRgMVHN0K5FNtUT85xidlt+xwZ8iYekQxMC/frkS6L3kjVwrxm6SBB
wBJeLFyrRxtx8vT0TG3jRCPc1lk5jdjfSL3lBtaVniuAocJN3z5L012bHgQ0hNI+gBQlb4RodDuz
Pk3maex8O4/Nx68f75NE6ePjzTP17lCPJ/6ukJjpGRhopx3M4XeZHFqDjKm88mXUORBmQHQXO3jS
jPwuCm8V4R4wy8pjfLK9zJ9DBESBdwuz9fExOimwUtNX03NhoVg1Ghb45gqfUR9SdnRbIHOY6pVb
GBS5tW8jBXl/WJOc/ywmgFcoFlLsCNQsORmCZmiTnPOhJvHEfzq9H9l9h+Fo91/XOwmJ9yMt5tzC
YEBtQislubkC2cCFz3AbMHFKv1KM/GSJAuH8twO/WKI1uM5JHeghKep5qGfH5ciWKSh3o2GjibFy
afnsjPow3CLUmzweDHnu2Km78oXT3vgRVw721S7+qSfr20A56mF4LF//A7XuT3Zx6+2aDo5cksGR
f4wfpfWGOLHU4i03hUZik2ccVHvc0l3ifrEGd1lAkt6yPcYzdeoCIra6SyWDYDBQiJIBx+pGd/QK
5TmbhUyTbaxwQAwRMjoq6Hz51HqhrVAkSK38qMsNni2yLQXUgtQ0/U75bktOul1ZS5dXVhEQkkol
0kRTyDAXc5GJXi9OTV6Qclm/ga7/wFDHaUw64xvwdnhNoYxLERiv12pH1WddoWQOq8XJ8OEBFpkl
MswKEjg8gDy0Ti/6TietLaG1IeY5eLdtNYWGbYiSFOckF6ESgXOpp5UzYmWIZStYbM1w6oyMt6D+
YyKOEPTjyhCf7b5sNbMiha5SsF0K+RiFZ+RZa869luBhIGxrR2mQSnzTt3fQqrvyt2tEmU9uKpKJ
AwuQC/gAoOkW8aGlkT8KaFudQ604hsZDjx6ucFLlPQAWO0MpUtdLd8qqPcKXmyRuRFgPj1Od30dp
fdWq/g1Smo7KFVpVXEUINkKef1c9mfIiRBtL1p/CbOWqsoBbzcttfmRSHXW2h1WXeX0c55rf5Gxk
Q+A5k4Reizj8DLrXtoU71mc/k1a0VYi7rajYXh8jqBvsV1bV5V7KI3AqGFhoq1jIL06oOIQYngfM
Wu51ZN/pplRpPsb1YPsAYhQEFC3zWS7RPSSNdTIdpGKQTzcyFzhNKfbAaHZ1rzyqRvjfBxGSKmSu
uixz5zGtxVrgtp+jRc6TAf9x6RgqGxyk/1gvnekojnlFHdCJMZFdwSdc9in5Jv8Oa4kLqIRR52rp
RWyBUfrc59FrDGFHlbGq8R/m1SLIYDZqerKW2LEFNjthOobZnwhB1ao+BGGzcvrMh8vHTefj4yy+
zygPsR5XzEI8oc0gPETKcyrUK4MsmL3/BOL7l57zmHf7TpYrptELXoGUUGgnHfd3AxZq9jDQ4gjT
4EqugImU/TYSkpUCw+V29PH9Fhm/NvRBVc9ourr+5Uk/dfm/z4k/DjA/wLtXi0sQZonHq+lFs1eh
S6dWaAuyvMnHldBZe5VFnhANnSXIGZEjjOVNliS3nao4K8v1oie0iM5FjiUIQjMVPWOMQ77zJMxo
9YKLWLERtd9jctVYQMDaXePna82olTBcbK70VfVmEixODa+0TRqxVSZgo5uA0QdrNjxPfrG2/ueY
u4h8eI+zgRDwpeXm2GQYleH6VJw166ZSUR1PalRq7z1wcjwIXcbSKXXpKRe+4W7xoDbTyhX6k1OM
yKH1zP2GDF5cbo2KIE09oH9AU5atGxvCRoV09SbyYAZY79CVmNz6Nd22a5vyp5H0buTFctTbeNSj
jJFb6VilTnksHQ/cjZ1Fh+DvXBUpwTHVa3e61RderMW5Y5GlHcEVaNlD1t6iaEjF8RgHwkMnqBsl
8bdKMB1H2bflsrPlrnWGFDXt1N9HCKKuhPqnO9+7SVgs3KAvU8Pv553BNeF5Jts5jQDZGGxmxeUG
wipbFXA5YmFl5Musmw+Ptt6MQebzL4tClZSrmOCwZRSAuZ4mME6bYBuCT9HEPTw3HD7W8Difvuu7
EReppRm1vtSozLxa/db7GyurbXPNt/STe8zH11ocqDE3jDiqWFC4YQ+mua2GK80jk/WPbfyY58Gm
D0OnH/tNOUk7S4933HpuA8odYSg+9+p01Yprp+0ba+hikf/74m8UhHe7c9s2yJUr7CupABqIFrE0
nuJc/G61imMMbDFoqwgZiqHYpJnNfrK0rRBPj1oUHmcGsR8CN4j7O2Hy0XZV3MQX4a+aBwv5kVi6
Q/rV9rPvNbQE/QWJODCNYYXoGXTVmBDqEXCsQsaINr78YwBOYg27IhcOGUqoenmAUOuUvrGF12rn
wTOAMTvW9xFJmT7GO0F5DkMFMKuHYhEeAWbJAGP75Em3Wv0SiNiJzz53ra338lwdOVAgeFyJ1JW4
WRZ80iqBCNsSNxGuvtJGdHQT6w7EdctHyzVuxAmCmlPZ8pW5tjo/3Z3ffbjFFoVYY1UpDR8uOgjV
Rtn4x9AZt2gN/GOBs7ZAFkTK/8lQ3o232JviKYxFz2M86gotsljHqLrpaF7jKlxvgCJgiVZB/90R
S3ZXPilOugnvV5Egl8WUD0voTa/9XbjCvY2Vcd4h5Z+9g16VbEfoBSDQbfvXHS7PqKTbFLEpENpr
pep5dX61UuZQeDc0rKQ4QAue1Yului9Z13X5Nxknpw7zrYG0v4lclS9ov/4/I2yRcAD27Ew1fHtj
0MqjW5+VvZXaydV8DHV/i1vmGWWhlcP/k0b5x4le5BtiY3laYPC5A8CdcR8dUryXtCHfNu1Py7iX
AcLLNW0XPzsofnIjUZMejL/DUGyK3rvWG8BBwgvS5bdjMWxEHljzziszs3JKqMs9Gy1bsTD4INWm
1bYiquFu7swqdC3u8E/Itu3XZuUSjDVnf+8WwWIHb5IeYe+cWfHV2qWPcCMYHYj9Uxw/jkLiTICO
vUDcdUloD8LfJEz23PNXXvuzC+O7Z1jKDIxWX8Vxw2uPI6KWKtAE71aUZqnPm1bGAgDhCXr8G9G4
H4M/KSdol/qbIT1OzZ0vBMjLrYHb347j5cqwgD3iXQLg8sL41R+8sPIVnkgarkLoop0/OELvw4Mt
r5p2awTtVhC/B6N1FcGAz0MDHlG+k4e7sBK/JWH2MAEaoHzlnRKhc7pOdQZQ4gPmx+GIUD/obGx8
UN04ajkqjoehBDSao2yj3zaZ99NXQGGJo/qgRZNhW2V9arR8ZdI/2+bfv6H8ce0Puhgn8bzttI2+
C+k0WLF4H+u7rz/tJ90X5vDdRC72WCoUNF/mvCc5eJUt/kXtI3ACyc7PYLNQAHEDfFPGLbU/9nkq
fohIpCdz/x/UPRfGF/9s96izA/sD0ypeqBs3Vj5F2kRlJC7MbVrQlRrj37qJcHjZeX+mQrkLzRDV
h3gbFroNfBnpH23bRcrfSvS2ZvmzqoVtI4M28tVth+InWFyAvk/4MW9E4a9u8hvtKKDnH9eNEwAQ
m9R9jrADCg/2FKKhHnCITt8ElWjBxTfR4t/VgEAGEN5y2Mrm9MvMDZhnAX+5tcdcQFPJ/NYZISzE
dh+mllNjalPnG4SznW5KTwE320KBPJT80tR+48fo9KrXhSzbSuOdPMvbipH6mlvqXTwn2GWXbhM1
3qp1uhXJMKSkP4mReFN35W4afgrw8eTxUUb7esz3Ulw4lfo9kZ6D/JcYNaiggt9J/WxXqR0HcvuH
BsG1XEQo34wUcPtDEVm2klluHGMU8Sha0pYy7ibwo6taiZFOl+kSTIn2OoAetCLvKh1rjODTG00C
1AfoBYfKEX+kXtQOOaQuBSMapy7Hb1YbvZSk634sESHXaXjXZ7XAV4DmVBV3AlNp8kOt7cxPDiI4
uJy9Mg1sQRjsPIK8VrhtUb+0QnMKBumx0zKKlOY2B1nbygbIwWOsQNPxv0VIVo6icbCGpHc6sflT
+a9fr4d5A/+4r9BLQ/96hvRxDzEXpRfFCtvEU/PqPIK6EOrkMav6q7jo0LF6EsfixtMU9+sRL9e5
Yuqw6CSgYfPPxalnxT3ZXNJWs0mZnsfb3P9leMLK2bo2yOLcQspU1Lqsqc592dgdnd+s6OF0rQKl
LhOWjy+zOKzkKk+7yWAc/ym7RiARm54TmWlxN9vKTdDs7cLtXHkLRQ4bmXGffv96Mj+578wPYMDb
lQA8XjglDDjBpZpUV2fxW+sO14iJ6DfJ/YzTmhwNEq1dsUbuk5tit3ZQX56RH0deXF37uMsFyLpv
3hOOKPXcbGq4NPjbIf4Vk5msvOm8/y8jlWaNjEAWyqYX0ul+xsZdFYxXu72rbGaHYMEt9spx2GWP
a1iw+eGXgwE4NylaG1Sul/xcY0Al1qRNf6Zt6fgJyPhVdM1lmk298d8hlpAsLYhDpfAK1oGbHfqX
5l7Onbnd1m69++EputKvoiPb6uolY23cxYoPpzwZwoZXM+4j+hbDobib1YWhtW6wlMsfgqvmZrxa
E+b7JK37+LqL4x3j87oxzGr+fDja3Y5/PHiI3p0CkkilU7KGQvtsA3g/u4tjvi4lld4Ms9u25yEE
niDeJeFa13RtkMUSwLUpmzyi8jxUD3WAH18FR2DNCmwlFN8KWu/uRK1QF0Ig8728XOB4OGGNtLKy
5i/+RbC/dQvejTBVJTJx4ltE6EdlH93Bh3NMWwIcuGYw9gmkYg4D3D1m2QXxAhxo+lrk1TLnjeK9
RAlFiqbElKgwr4JEfUB3EwatOLm9TBe4GiV0XqsrTaQEF3cAtuXvPdzorPdvMzJw2Rd/6b03ORhW
loev5+St6fxxTub87P+y4+TFldCDxG4mI+SxFInMHZ4KEEjjk3U2HN22du2GjNnfldfmtqBSZlzn
f4PduFfxjLip7+KNtdE2Xz/QJ13rjw+0PDZJaaOQJ+JWjg1R/zckuzgFDu2iXY3BJiAPR7+vf3eu
4gJdWoOsftI8+Tj84kDNdT2NlQqj+yr5GXZ/hL7cjJboplPjIE3hmtpBQppS44b49Xt/2vHEfgEb
mBnnBf2A4H0XnH6jxUMdxnOFVJ/20la5601nfJFYbRCaZTcENKX9lHAsRpP1wbPQfXNvH48kW6tc
N86ai5XC6UOx1EKkRMXKevERGqXQm6oheoVS+jVo1lFIoweAR4Ft1UK2b7TIbppUchIJpT5u5d/k
3gvgRzFBYSc47QCk2As9NHdC5aj0I3GdfiuE3G5LmpBlFe+Hyit2XZ60R40L36PQ4AGjGAbwGV2F
K5o/1VFRoa0pfAvC5LlO463UhhXeXtYLSKB41/d4PubZJh1vqQycS7Hbeia9YITS3Lyvn1jsj51V
ZXuhhVyQZRtBSaBi1oLi0nWer4HibRYhtahVd4XfOEmm/o08cmMzRJQ25XLUIsBENaTIun1YKMCc
DIpBcX8ycQfuun4jDDfFYKTI58j7JCuxWQ3uU8kj+e0E7hH9oxRaN/oYnlFIk+zZzqwexkMl1q9S
OGiu3EUT0gKaaGeK/pRUQeSYCl6ryEn87odT02SvqpTvfbX8k5USNkBZtg8K1XNMK4kfkG/KNxnI
w21VTi/y2J1KzcC6uml/wWJUXPSuOteP+2nnl1zbBbAYdp9kKdKR/VFSYV2pbbcTPfNVR4bKblTk
Vov6IQfopVsckxNSB+hvo+iu2QYgMKEIQ/friP9kpeM3AviDtqwOwOvtJH0X8YPaRPEQ4YeIF7fO
Pc2WX0pngopFFN1ZO81Jt8UTTi936zbS+uVh83HsxYk2VrTAiLT2rJtUO1ACS1v9Z+83t4GinGNM
Wyst3VllK2wxOPod96PLwdo19cmT419iFh/KHG5hK8HsReBCngJm6KVvpHlHd6b0HCnVocsgemU3
6TTYxljuBVquBUJY9STcSEG8k6E0VQ3qK0a8h+qA0ddwwNT6VfemUyd7v6JYesllvBnzHmqLVW5l
QXVHr73RB+O7l/bXpdbqMLqSuwhUYN7VDloE/PPAstTmCWmCZ4jPz6IfPohq+9qjeh2J48k0GwNn
N2wPwrVc5JN2+8fNc7GHZeWgRMq8dze+y3kSjzYCM7f9T/+Y7ZGpj3iPaQ+JfBNu17L0T+AXH8ZW
Fq3+oI1UuFocZEGuPnXIpgRt5hrgYn012fr1bRqfA89yxvKuS6ON3Ku7lXC+zNs/htScRL0L5zIP
80EeCOfsOr/Ntt7h9+AkZ4DOznr8fpJlSohNzycFiqSm8baBvxtMQPy0TSWcw3ABdXUnPEKO8h+z
q3ErkWiaZ1Q+v369+dN9zBM+DrhIawMuChIEw/ac1ue4es0irHmSRr0aPc1FnifUfxX+/ushP4E9
fxxzkdtS+yjlVtfmDSK3f8Jg3HmOYk9bYGsnzJ8pEO7o3I4/1B+T233zUHFbpVZ9ElYfn2GxUbR+
nxhexTOou+wB9sZubh3217PJw38w2mWi/XG0RQyhpZKWWcdoDe0fpEwcS3IEV7Up0zg5nxZq6Le1
q/Xal11kgH0SD/4QKPjeSYJdiUdvPBixBv8UP/Dpp15HGE/GK9nO59OKwhMXeo0wXpo+WVGVxViu
slj67zV2Dmr4s8KxVcfS2JeDe2UUbTikjlj2e2W6Dco15RLzs9WKoTGXXhOZJf4tVutQI16TWe25
LYKTiPNcnhRkUl6OakeT42CtpS9+gTWc10QvJDW2PCR3vQb+LeecNWWkGtMM8kZk5JzlunptiOG1
mOnHfkxfesHq8TGL/4D22UsNRyi2OZ4WOZOMRKqSbjvO3Ez80ZbWNtTvLTSeo7jfBMiphsrOa8J9
nj/1SFFxRh0zU3xM+/QQKNk2SQ+Zqm9LCxiVjiqVRhpoijs5hbKMO9DeHPEyFpVNqvPX6IoWubLX
ZBllXzo8Zr8d4HaaMB1qTf5JxVZy8hxcYlJPtpT/kUdlL2e7PH5qAdm1AcRPA8D+8GqOww9f8K81
i3xLw2YbuSa7KFGoHPgNpGXXUpTT14v/swNa1RFigaeEftiyGdomWuMJqDBhD0yZWqOmlKwi9j7L
ct+PsdjTojgDFhgxhrozj+URWVDkcyYnPzW7tb7G5xv2u/dZ7GVt32ZjgssxLVYsF83RphO9N9w5
n5c3mhO51mZN43h1zMXeZfUecjc+Y+aj3brkKLMlj36IUQvelJR6NtFRePj6s326gb17zcWywqfV
j9sy6KhH1iT71JuTWRKkXTtsL8u5bJRIec+O4Ra11cUFpcy0qTAKfJ2NvN5EFjmYX3sHOIbj5DsC
DcWQhMmUn4zwVEunQB/AJCT/h7QzW46UV7P2FREBAgScMuXkzHSmZ58Qtssl5kECMVx9L+r/I9rG
Gc7u3kf7i11RpQSEkN53rWcFFgo/RUo2xH4xAcWS+jVJ189Zi5cGpTRbhwQUCvrFBigzHZwMGSwv
KuruXSshGWBXmvVXhlhKfq2m5UQb1RyS3zXKy0CwmdcWZ/pTmPbtMpbK8ajiRQ90Wg4/CPAcsVq9
dgBS+0klQEPLYzi2u7Hc1k5SHPMs4yeNwHENdmrqqowDI1FGoGCBgRlMA1TVSKtBC4TH90ndlFCi
lndWW7y1aFEwHf39JGoDLRpL2MJt0N+PVYkA1ILcc5PspqFfJ9WxMNVjw5THETmZYRV/ZKx64OqD
qsJejdPFoXLKU2WpaOxZxWEkFqS3xruRWz6aP37aML+V2XkyrTCR7xGE7czh+yk5GxXEV8OeDHe6
6G7sdHBhv/IaB1SCAcQyqAEKR3XT4b7OZssQHEq5FUxIKq/blUARfGyfjAKm99j259qNBl8ZUHCe
0Qm3LcUq0vOHApXpPM28Hso+KoZXtdR92y5DkWqHvrb3MUD2hB5jtJ3UcU+KCkt3d077MdlCDAKo
A0cGeje2mjcYoHGkarRvYnNf9fYeXzUU4MvpvTb56ALQGb82NRFb6N+mQxFx4mU5WqGWCiQQl10K
G3yzmnMASmGEJK3nnAA48t4T57ac26hycGUfvUV172sC3ImSnxr8fym08Sbbk/ExRnkx749llCP7
cFxbEM8igdBDXK+vTruxLZAu/0RHCh3OnQIEOKwE81+B/h+PNgd7D5Y7uKlLIApsbsBpCqBLrZ0S
y3hQu2wdC75OlefeSjYNbQMZ3ZDKhohbWOff16hrb9Bi2cdJFo75GLPbQshlDO4yTIFXXqGfy9P3
F2ix2sdjx6hakvzMa5zv0QACsKtAI7Dsj0A+rtL8mmD+2jXNf/7lPKBVbCiKGKtCi09Lr91Z9RUB
5c+F/fsVLRZ2K887wkoMACuPV/DPsSahmV1Z1udV+/sh4/sgi62oHaeAtM5GXJbYAZk2lK37NN6N
ygvDe/T7LLh4QSag1OA3GCBYLb4gFMBG2phYqlOtgQDcdEWbrOgY/YfDLOqJhAOviWNMfo6n2xoC
N15OHrGu6K5/tjpw375cy+Kzo8XT0JQGBgFLN7S0Ypdj2RXaW5Rd3TNdGerfp+PLRAN3i7Pc0PMz
hMvHGkUoDtpYlN8I9T7r3hnpUN8w3AjQi0TvvUk8qskreNxuGg+3Agv8f/QQl4GDaQ5Pt9VjVvbK
bYnMGoZybULz/+wZLmnpTavZTavORtbKWEdZAWA3QtPAhv/9YmCr+Dn/bfh8gWayDOKg7fj9LU5y
mylKogKrFsNpx1CD539kdY/GNmAGdHoyCJzLWHNhNISQd1hp+ZsiIJq1t5257Uasy0Ccc/Vvklq+
BAkQdCcgVXIyuGb5oAA2TuHdQekQxVucZGxLYA+Uabmbx3ON0IaTZnovR+om1SdSyd90LT4iFt3j
VbqnxkDB7i2OdosyKAXeUqavDdDxrEdGi5O6Ebdcob1XUKBq2XBfMKCvHSRom5LfKP0zSWq3Tfkj
rQqGNBLjs0R91QL3t5x7ICxCQ0THhKlkiqTKlNxYY3dj9ZoLMMKqnj8XZj+6lSPOOcQJU1XhH0EW
g5sP7CYWTwODKIw+KuStjxCrQf0cr1pmQtFHkLFD72L+ETXnEWI7yp+V7CVTS2genm3TWs2ykRrz
uWV346x7sMo17Q+1+VGw6t4aVM+kgyeTylNrKBumjEIvB2FmqzRhqWcrxp4kXQsUVJMpc0V1Utlz
ow7PpFPvqUBtEVhv0pb7XMPOwdoa0N2ZNAuRcR50QAoXyacGVqo93sTJkRmfNjwNECbHZet1RhUS
Vu1ENhzTKD80kMaK9APShpssJ+HUsb8ISHrFDbsp2LgSDnYWiRJAWwcVXbapoZex1eSU8ibxEpxt
sTPdaWV8jpSPAmAaBR+JBj0eBH1M+ILHKGdGhTx0xHyg4IG5lsgPekr9BDwqog5+5JTuUEUuTR4t
iDbrTGwylMJ9WlU3LW3PMVPvGLJkJPh/SnbXFW+WtUtK5lGgTfLxoSfothlp7Y95ei6Nvg8KFJg7
tO2Z9SFo9Fhq/R5AcaDcYpgTOcAsAAPdg+1zp5Nn2pXw11+TaFwoQ6BoCN6TjiYHnGbLpgsF2Ilr
baueLQUvRXTOIZJH3CWAu61rQzWDeFhbHFOytyIn0MdrDsGfi+m34f/Fx3xZTIVDpwppj+oZ7vtV
PhKXVdWWKadSnq4sLT9HInNGKmKnKABwwO19X1kgBq8g/J4qdJeUI4ESDFE7MH1UHbZy+4TeomcD
7ozwUW6HRGjlvKTujFd1lDP2sAJcp9W1YjG5sEfCT5ojvymg7D8UOQQHBMOc8JM0pYEY1QZngfZW
GeT5urFaywP/MEcCDdyN7gR3gExoMBb2m3A+OX3U40MlErdph23UIVF+1EBhpn86oOSzhNzkmR4W
QE4FacQqN9OaJ2XMq7CusmvfhgvitvnOwqUPc+SFYCijIVJrZAI5H9I5+6EJGqTd8wwdUhltIWZc
FxG6SGVW/WUj+jYxdsIq5ejugrRIQDRiUJ5zaMqxrZocQM8E8aqkCbLCvlfg/lGzA+KQEBrmT3kb
FM3Jrp4TYQcZqlE6u6srkOt7xdfA4kKwWqAS24slJFYTgyyeg+UIYRX+t63GkKmWb0/n32fWhZo/
rh9PEAdxfLXokj7KWm41djtW5yEc/Pa+0I41wnAsDwClD93TbD/m7oAQxGvzZ8Fenov9GNiaX925
RmQsC/6VSXkjOCiWM+QE8W+pnxbP8fTPUELD7FgbT4YA/OLKZuAfbOP7JhV9SPSrEIoIXMzPuKpC
y4vUQqPWuWPrOSY22fMgXsvVdbDXhfUJHeEZoO/ATzpTe76/tmCHS73O6ubMwymc/GyX+oXXvejb
JoxP8RUn/gVZPkZDM0HFef1C9cLACoR+H0ZzGhiUAr3wigI2nfSO+tnG/kA+RNg2mJ0u2OmYbm51
J66cMi7/BAh/IZubf8dyNhk0QXs94c2M816Xtqvu9R0LjFu2gu531a76JzDpcK5cp0G+ugZpvFAw
ww34MvriFDVUpmTYujYov0vfgAZ8DkeAEEJZjZvM73bDy5WX52ftHc0bHasgYJhA+C377EnSWSWq
Y9C87Ac/BpPPVwcXGHjwarA0Z1DWQVTno31MUccogC/xsIOj1yzeP7edOrxxoBzBtIJa2nIXbdKm
KrUiE2czBp5OjcNyfB20dPP7xV661q+jkO9zecQEb6ooFWdnjrDvKy+uG08o+Z0Rn4eoCgF5RxoM
ubI+XRTigD42I9oJPjJk/llfvrFWVESFGBJ0rXI3O8ARC7YmTgiofwwbZzetFaxURPfIB3lu4UvC
+RZoomvdyZ/fOtxhEH1xk+Gzsun8BL78CDiQZYatqgCEk63gX/U0tV/DkIwC1SfRMq8rr3zwf9YD
vg+4OEkAvZbJUcbiPADskGvEm7Jr/L8LDkOMYVHMFxw+sfgvFqfORkWjBrvxPBktjnyS7pkpkaCA
ULmpCVV828oeCN3yHdTSoOfJm81VN0ugg+v4R1+a69/n14VLBkBXU62ZVEDN5YMeq8IyYamFzxLe
4JSWa/UafP3ScjwzeqGJMakB5tviMcJO1/JeQBYjggaHDag/3fQJJ94b5FFkoQ0tyJUj4YU3E/1d
9KhUVPNA51ncYlni6FPGjJ8JgWNtcivloed3v9+3n1vDOdXyv8dYLHqC9CLJM4zRalBtx5qHUJ5A
A9AV5MXw96F+LgG2Om/5bGqhPG4tV3cU8xuWFt2ErjXfzNuELmw215stP6/o+zCLK+rbyCwcUJzP
rJo8u9I2umi3pESjYPhfz7nvIy0mhMPjaBgNiZHUeK0Prx0G+v2WWT+bVN+HWLzJRRpLViLs5VyP
Uw0tThWFiI1/0Ps+CxCOC4dSO4EIVvXpTVfo2joaG81XatTi8xEyFuSLTDF8lVV9dmSxdwCGmGBI
tXC4ser6fhq6eyc/dBZk97ckOsRQS9lTDiuDXBtAworqBqyWFQ7FHet2jjDWiTa8CYUngarTO0UV
KJLrmadIbDzlqEybqtC4R4sEBajEeW0gnvOoOkQrWQz4vYUbd2qQZsoTCMYn2N2wAo5BK2CstDeC
YouRqb7WnwuDuJF9NtlwTkcGTBmUQSTxaFSDZ6edSSXvO+NzMBrUIp4dOJau3HWsx9/3eN9v+qI4
aCQ97mrZTucW58KBKCEyELxOzTZl2oVdc60d/vM1/z7c/Pn48nkwiFVlON5PZwMU26rpENv5oUNZ
9/tF/Vwgv4+y+BIODVUsoeDt00A6ip7y8u33f/+CRh/rFAJBkHFF8R/Lnu2QNrYG6M2IowCIviiS
/DNb+4hYRp0pKEWo+oC3++at0181GYJVeeGZmThOUlWHiQeMke83sa2dDnnZ+XimVLkf0/xkqQ4+
N1kIiPstQszuY3TKiuJgjLMxqEQxnhUgD6TknDcwpjTC3iWa9tfYqqj1oeUMOMqgRE8UcOqVKvQw
Ul/rHizf4t6JD3N0MYdtZ0pKRKEdO5gSnfhBHT8LYVo4/pEgbqcRhzsTHeUBsGjrTDqEjnUuG9/y
WAl60LJZnj3kBmCJ2cbQ4dTmBKGtI6o/OXKM6UCPTdSs1RxGVIv5hvoIqY0sbwQ754m5dtAdqmj6
poCzzJWHRK/ComyB/uWuBQlYUnQn0WNBtwxUhHEqZQg+HDq/Jzgq6WruUhPnbXvvqCXincH2gtvS
qLJ9I7L1nBkSMYJIDlCqEEg7sRPj3ZrW6JWAOLVmiKAd8KscUErb10gpA1MHMaUFWyUb1jXH2Vzq
u9rYUppvk6o7DLZEq4jsG9AY3daR+1Q+4oN3R4FCtTMlUByUXZBH7RO5a6zYawf9hqKUaWcChm7H
0+oEwOhPU8qd6direoD8nB2j+uQ0+qHj7YZjbSgr7kuNhx26egXWM4K6kyJtH9hQlODdvqHrzoIX
6a0B/yolIihKAzhEBi+6QKQA90wENlUlOnzdIR3gJplUgMhQjjPeUEUI6673WnrvWGcR1/6Ew5FZ
PCLE7jQR4wgHzmZK7mxEJ7hWS294PjzoTuqbUQaUfaYHyJw0PAdcmd9fuUtfui/1q38fjy8LR5eY
DpwoQsVv4m7coyo7dmgxbLPx4/eBLpx6v5eqFrt3oacE2TKNemYkB10+CQU76d1trp50NPvrByZN
t4Z1tkMWzv9haKxcOOMbELr98KjUqTplPEu1s54lW44ujd6bm6gGG6517lXQO2KrfainQvUs+pTn
V/e5P7vhNoghc+se+z5IDRYfAy0WLRvrSjvL4ckeEUPxr2Zu6iaEwjmmzwRXHjaemcsotNmF7K98
jC49ZJQaUGuAPpzYS3TJCEmz0w79eK60vbChXYxfFbIfSxpcudGXPhDUAZQWhCYYj5YDFbrSE9OQ
GKjeRRwyZDVfdWm85aY2m1TRh16l9lsD4GFiEEBc2bRhtrMSA05Vv/+USx/Er79kMdvwEGC46nDJ
BTzpqDWkueGp1bXP7s92I8S7X653/qJ8eXtaPYuwIcUoDjuQ/lSxt2zsgkI1goq1Vyobl+8tyjgm
RGfYGi2/Tromq7SfxrOAmXMsXuP64fdbdqF0gjfUUOmsvkHu4xLiSZHq7uQSOHFIBA62Af0c1lQ3
hKQMFQxksgnX2RYbQPWgM/NpoG9+H//SLP06/GKfiqNvPw0Mw1NZ+qR+sdBYEOStTv7XwrD5MgEV
B8EG3hpz8dCGeBRN2mHJm6AbAdTGV+UVhc2lyWfNaWa2DWqt+UNbK3CAt8AnPMc4MuTYKCforFn9
NYf25Rv238Ms5nipGzVC79F7MBG91xMZFnTAUE/Ntal37XoWd8w0wWEHwh6gfmA1K/O+RFZfIa4U
Dy/UWebn8t+Xszh0xdzWzXGQ6hmcXDF7iawwDR0vg1fyT+aJfbaidyTEmdlnR4jaew8JEr/PwPkV
Wm7av/6C+T58eZ1zPmUsmX9BVvqgBqp8NmgHqnxihQqc6EqW598HvFAB+X7Nizk/1chIVzhmSgNO
wt+YuIOvuP3DzBcyjAAEGQgsoXW/VhX4J0797UoXXyRWKCNpdVxpX/5ByEpm+dpHtKJetXKwP92R
zezdUj+Ef5vtUVQL4zewenWPI3vi/2Cz/H4PFmcXh2sFMoQH3APuYi87VK68ccI8dA5s9WGuhLJl
GJiF3ZWnfQFw8H3gxYqqM6GbjZhvgif9YhdvjNXgY9L5cj3X9ayg2jwlK+iMiGt6fIXj1LWq3oV6
0LefsGxBFHRSagTywau2am+scI78KDa2+z+Lebvgl8FoX6x6i/kdcZoVNTrS57pyEbEM+4iw76Zn
7NHhmmGrPHeluu3SG2S9jpVL/HEtr9G0Li0lsLJDmWAgPviHqxFIFhtAfqmdS+uPDXG0888ndM2E
9w8UtZzfCNPSdJzk4A9afizNHuLzPBq1c6eMayHadZG33I/mrqysJ9M1mumG8gNFVUCgqw3O4EPN
uN+P6InpCC3UT2qb3hEIKKzcXFcjC4Zy8FqcV5pUvjb0ptbbVVemvtrzg9EUj8D1f2YiH9zYiBG7
lCKXXNrev2AMC1RsCPoUNKwBBrlpSf7Mu/oRkcX+76vJpeXry0Uvm8FFPyJLQvbauUqMVZqqqwhC
1eZTm6Jj1EG5W1tAbF+NBLu0uf066lx++rJoGl2dj5mNWy1DuOrXqPq4patsEWN0pVR2YepoSLRD
E2umyCJJ7/tAU8tiaQyoPoy0esnGFlknjc8mZfP7Xbywz/o6zPKVTE2p40iPyg1l2npqbqlTrK6M
cOFBfRticctKOqlEqGJCbd28cfIankPd00sKlUajwdKns7XRVGQvZXI7CfWjaSXHWX/UIIycHnP0
+cLacFIPHA2sFfzVHHLLc/gjJA8ulGqYesjrncw1McegiPYRwq56pGzy6dApyGFG1KqWqCe1QCPD
mRDrk/agiFT5cxx1z1wAb1M2OILmqZ0GiqmMQczHsM+1MGYt8qHgYJEycKy3kTob5hCkf9MrM/nS
M0DSOnKRZlwDijHfH3WvmF3fTuZ4TkSxEYYIcXq7svpfaDujl/NljMVnx4zbIpE2GTFv2bpD8nPm
p3ezRRi2UN98a0/5dlzn6EBcOYxd6BHayK6zoBdBjor2IyykMgatFMhSO6Mmg8MCwWe3vEvwnQsh
qhd+mbn/A7vXpSn3ddDFRkONi34ym2g8d6hvaCfMN5iQ2RQMBBhLmEvXdRBBxYwOogim6FYN0SIN
rnXcLz3Wrz9i8VjhlnWassGV56YIrV71LZSQfn+3Ltmvv93d5WOdMqNLgQY6W9FGZMHQgRUaJ+QW
kbWW9dKjmSWptYsi65pi9+LFzakhQPwjqH7ZzKoqBV4bk809g8R1pgd2rT11af3Tvwww/4AvC+0g
Ow2uYWUEj1PZT8O40sAzrOAX/v0OXhtm/vMvw6RmU9ipGk/nMkU8xcMoUOIkD//ZGIvZaKiG2eRQ
TJ1ToKRo85raz6lx9/sY82RabAG0r7drMdn0XLWKPMF1FMp0kwMLpaijO1WPNTKKZsLX76NdfquB
zNZnNL/mLM98TGsKw4zTCXEHKO5NsFU10DfkZJszJOawloEZIl/hl181eOVLxx58nWZQTl0jZWMR
+X7lhjnzw4mGdDkCcpCz7MZHFdD0IKbwI5KP3nXpQP9IYGUd0+hG1ZRVLOw9L8qTBpCe1+p9sqpr
Oa6RsyVcmAUec6VAAHNCcPqn5hYet0/FFqmncI4ySgWDOSEp/jLEnnqVfSQNiuKGAu0VZ8rHQBvk
BAljB4H6J0GN31MqWJwj0eNTEhXNuiXklcJCjqhAyy/tOhwLsZ50fIN4tkXey1PHWbw2ZBe0kzwm
Sfa3h5ffi4VRu07VoOauQ1JSWc5JxkghZfohrprdxBBFq4yozk+mFjgTeOVpWyIZ2pEIseuqQOHW
n1RFfZl05nFOh62z8U7XlJNqKltDoXtgBfamAkVimwLbqQ02wujHU1o9kokcpIRl+w6JB6DOlPBk
D+bA3akD51HERMM+unSgRcBCY9UWC2C8Bx3GkENQp53iD0DdUwooGE8yXEf+majWltYzQSZC2E/f
1gaivfIC6sEKoUom7oc6OI8iou+RdHwWpa8IEylcSdnZtuBaNfik3YmhlX5forTfJce4VAOoRYds
ACVVrvLCOiGV06N6i/BEx9X0TUugOtX7z4bn+FskaJELqpEeaGjo4xR9l0EFxuU0BRYZNwNVTgLh
jlw24aAnJzVKjpwaj72GhmEW7UXGdqqq+ujT+QiPCDtTgqRPfFHXrkpbfwAivpC4S0kwVcV+7Oqg
qWFDrcXWUbk3opuoZZUH++TfAc26GhvloevW0yBCxOvcpZl0xyhBB/mo9slZ7yO4+50ARl5X6V77
FPhVW33PcwnzICKJkvbGGW0XZeygyUs/q2gwh0kiW9HvaOvVRv0yGXPiZ4V+9L6wYQzJ9E0FBZyq
/WHtPVS3ftrhLuGQIPrOrTnSawiqX4Dco48SGLWER0qHWQdaCOaE1MYXUuYrqj6NEwcYgaMnCl9v
3e7b9o8wrJVWJS9KA7RsDzGokHiPKl31ujrZTAIsH4npnO/mKaQX721j+GYsAxsPZrKjIAL4zEQw
O2xA0MBLF/ZGVxvTLU/3qDOhV4kgCHbD6yZ0SsODpQIJbJnPB80zx/7dqfimxSwl+bDDLnbljJhW
CmqvtrlCkQjcthQEATO0jb/YdCFMAPNembwOtN9Kfa8LJCijqMIcx2vMY1z1HhTLq4g9DWQDE5xN
ELaE1i/mUylB0lA+qxyPaPTyInMlQNzZhKdYK7tIvZvIvUiBXZ3VuHi77W6rlFu8Y0qkeUW3IyLG
jjLeVwnykuzkbowg99cQlpaEE0Wcq74GjXEd4R5pNdvlBvF7LfcFesWxnTz1ETqDwnbtpN+WLSKp
tMnLrVADnWJCm1Xh56zYNTL2u+mpcc68O5Y89yqj8oV+V1YIuDf1FaxKnuO0e5Dn8CU9NMa4qct6
Bx0kkn/sY5/XLtJHNwMgOzAk3CROuk6iM1ZBT0O2PWoWp8G8YSo06hztZT3f6h2WzFY+St3yJikP
lVFuUOz32wQnaR0dFYRDx5sqhmfLeOnykzG8j93ZjD5F1HsQi0CbYeDqo1DpjHdO29WUnXRx3zr9
FhDi3jQ2ZZ4cBazUo5gj9RxXLR7GbkC8SRQ4kHgxEIknHbl8HCK//iSRFWhkzqrVD1Gy1bqNOiBA
LUF1J0dgVrM3jSmg+QSL3W072xEcxSvHdTqCKalwN4HdIm3u1Dz1xnEbUQBu+xd0lTXFcYtCWdNY
2SFqHAJniMdxgGluWmhLUydyx+51sMwwrY0V16sVnAGeASLhZD1pLQpqRroa69epgzdQ3mUtfXQK
3R/j20yxN0WHs8dE/Bgzv07+wBiIGDJvYBF6p5ActJAS4m0z94W2RTA0ErfeIhOvrf3WOcJtxg1L
TkP8OGr9BlslBB8/oeYa5UoQx8YqKdSAg78s8lez6J5KGHaaOfJVvqhWHhpV4+Pk6UYquyMZMO6y
vHemepckPXqU/LWEup3b013Hg9R5i9LQZNa6wgJY1fXabF/H7jauSBiRxK8ifM0m7iuMo7OrbBNb
Pmb6cIf2uUuSIkhyup46qMZUuOEQJcZhE6wU/ZzmdcCb9ORg4eEIVKuzt16+xDNSLYZUaND2LAcP
ppFHEw1KO42Og5Zv0uJcpS0skv2qAdHRaE/q7FFtp4NdzZCtKEpdCSc07BUAW1vdnswmfY6ZYlI3
dR67el6ObIBQ69OIBBQUfioLEtw5kMruVlab7UiLIGBStmsqqd/Z8AByCVFDP23MRECN/yeJgTpl
Xcg5CyPMLMiOA9aOeEkMvNXaIdE428sMQRWlwyHpnSAUpybSfMdDx4xjkytPWoEkedPWKjwJzfJM
s4A8pNn2rRGB9KMDJFWqeJoR2slyV8f4tg8jQnGSxp6gLU/xK45O/CH5vsactYF96vDx6Sq/Z9Jj
Ml0BE+4mOTk5CKLxxaCjvslTXESdd3urc7CzKcc/EGw8UZYpCFTEXnG09Wjdjg38dwDQgao85xwk
E3VNJRvXXBYfDuKJ8ALQg4bU7JTjJM0GzNcsLupQyyCFxDEbPyVXkkCmMQIxU3jfMxCNbitqITm7
Lf5mBeKFCenydS06/Vbr89lIcY9NkLoyo8T2f9+mzqefL5vif1tDEBPQ+kAfFHrIuZjzZXNfOjpa
8G3ZHdHW2nd0DLPkVkZtyEZrm6ntLurE6+8jLg6eP0Zc1Do4UKBxZUbt0VixdbG1N33obNXdtaPl
spL+/8aB5tea9/zkB88kprwF7QPjyNA6OsfJr8Mc+e8+2+AjTUIkpiIw4TojkFy6oV+Gnf/8yw3F
qdpgsaW0x3TDN4orVu0OwXdQc2co21+9yMUZ88dFLhoxNuF1qcN4fpzlxZBtkIBtW1dAjuqVByyb
Qfp5rTy/OA7+/yFNnCNUpIP/MKRr1WizYnTao278aTn1Mr302mtnteXpaTnK0pM+OS1UoiOeXtv2
IEyVnqXz9Uz5sgGKMOYME47wejQIVFDMSIM69dFWoisvx7Ia/+NXLOYqtvWThjJjd8S5ynfEEBqY
NE1zYFHjc0D3klM14KurwaaApbUDhvL3d+XSvcaa4SDWdWYS/LtLXyaTaSVONuhNd7QTHC34OkLU
R33lWHxtjEUVIWqiGJ6XuDvK5EYDpr5uPRvJh79fyLK49u9Ofr2S+Vd8uRLbiAUdImy8UiD4zCb1
TAV9HYztT4XYSOwvWsSpR7L1itxwLXPY2BNkGDlMeWSfm3eMsSvt84tTDAYtitoMlGWo0ix+kqoX
RKvb7phhCzeMTSj51gYmnYNjzDOYIyprH6tHtZ0A2p1ZsN3OAO369xtzaTV0gMPTcTaH98Sc//zL
fenTUnHkOHZHkMlXsfJet/2WFc8sezWbpyT6gAXpStX80pLxZcSl3bYWNh/gkuqOwNVsBY+BTBiu
XdSPq4JUBQc99NShkjcta3FVI1IJU16x7NZSxHMHB6JvJIIFiF1mHrIJ3jNDGofWskyPEPPIDT3G
mbn7IDpCorUYJcgpkk9V9Mewo22LoxdyPLC/BUxyxMuPfThnn4VWgil3z0sQDB0VliB1U0OUnjWl
F8OGZkHarBV8lfc7mkCvpjyVgvnM6UC0S/THqi13RqkCE6Gu0fHzLaQ0ooroVfSxVF9oaa6mBhtX
pfWcQgvaCCVhOEcnTVsNjAWq8t4R3Z0zteOh8ISDf3T6IFXpJlJfJWw8pMlRdmc2Fh8jzf+kY72j
GlmTSbuXGjjadd3hxAs/FcMkb1lxGDiINxUOZzrHq1DV7VOWs5NF4bnKHZxBzb7dk6pfS2s8mmW2
ylX5J52A1HFIwCP9MKi2Ow7OtG5mnLaSp3pI4iQD+VvcZmn8kGH3DrtmeaVF/2PtmJ/znFKH2Ysd
hLF4zmnPc4Cxo/S2bU7T9FnCTMy6K9qJpSsLVqxvgyy3KE0XmXKMlfRWAfxuRR/FHiki7/Ej+bDd
dK2uu3V3zZFlXbkwc7HwKwOye/GSZLc9SXZyaFdmVfl2CbgjecJOGFWyBtMNilS1WWetcTvl9xoh
Wzuut6ml3RYdNpWxCaBZBYTIVDufaa0dtL4KJ6TNFmnmqiZDUTDCeSB6BNXvM0FrwpPKcKAVvCyt
5fwtAUHnWbnvrerk9MYRh4ioeaewBDYFWBpc247SOE3WSVOfZAR4fPKIIpI3EwHM/mW2z9Es9ltx
IM57AxS/Ymh+X4lTMZSffXtUkWhYo8rjF6Vsb7GBwrJP7c8okze9tJ8TNT2QFP9OJTcAgRxRQTtr
VgtzvjXlXqPn6F1W+Wdl2JanXcvOWCo/fjzyxSZKSxS9sDTMK3NEwBwKJ2bs+DJuQhgmTXi212MP
xgZBT5XPiJA/pvNpjjgnbZ34xNVdW64MLfMl6jRFe/p9wb42MxY7LlOD+zlCDe62cA4mhHl6ipTR
6Bqz1vpRsl1M+sVXuSDCmDSERN9SU98oRPcFUUOlNVa5eOqxWBWqFSpoWTgm5y4xPswCdi4Y4kdW
eolps9Wkj9yruGQbO6eWm3cox+iT9tYIzbix7fTJKO8JihKpmu2FXqwQBBzEDUAtRb1T0mcdmrI2
+luiHDAiHbpg77LaTg0KhDnOKSCi8nha9U3+nmHizIrfgtReit6ZtS9Ama1tc98atl/11l4ZNdNt
SYecluQ2NSJEh1VP0oqDmhm3mhjfKjN7gcgtGMd+nZN4x1OIhgfw9EeyTnV7g/ADX9rtjtkdHMam
XxrjIYe+V9iT2w+QpuaoVg3O6vcHvVSD/JiEi/0ByRIqU9PB4hbSlRpU2374L/bOJEtuJMuyW/Hj
4wITfZMnIwYKKLQ1U7WetAmOkTSi73ssorZRC8mN1YXSI9xMyaCmZ42qTg2C4aQ1ogAEIl/+f/8+
m/Yc8qM2qGDanxbClUfPYggksN+WO3WH3/uFnfQnsw2LVDrNjJMH6LlQdPSMBgEcG6kn3VCMxVY2
tn0itAuXOk/ad6dAbFHeDnNWI+sHWavwpmC5syW65hazobp13dmTrdtIrq5LR7K9RbadxT7iql/q
Hh1tF+FiZwWa+Ya/+xRnu4nlTUXfTrCie7sEfrBOXO9TOazY5RwWygWW7uoCFtIqurmkJDjXIp8P
bZ4dg724lmpPjuKjBfZ/U6+CA7kXZYW6bC1Ey0tHqB9CsPcXap7tLpNVT11rMZrkbc2xdmK4x79+
oj+eXE5D0EeH4EUmvj2bvMgckwEMXnxsnPh6xj7WuZ1eoV5Z0R/TOhdhdGeij+83ELwtJXRiaf08
Eih6y2dn0OOj3Ml2GJF89EZ/rU3kC3NnMFKnN56L8kYqhwtX+tN7+efA59GBavUk5CozPubtFwNj
o1i7pB06b0I5v7bzYGD0pilQM64NsUPlSm7mHPyF2t9Y/OlMuM3KJoHAomFlutjm+WMaY36Qb67v
bCsUq0ifOsngxq6Se4SQ3qpwhycwkcizFv7RKO1kezmN8dN1582o84Lx5ljiS8PoCeE8ajAskyF2
pPJblCj/ndXtzShnm5yQqD4lpXmUMlrE7Y3u74Lc/fWb8JON9N39O3sRkmEYqihgfiTK16rmDh6z
7FuqPfx6lB8Pk2ePaf4Yb25YHKvZmBpciroKvIW4pJWASkaMWFDZqh10O6Dqf7W1/YeJeVbRHmXF
SBEvxMd6Gb8Q36f2+JDbTEsqVuFDydykc2dYeIfRqe/ocgdWfOGyL82Ts43D87O2BnvN3d00G5WD
2jK0B3vgTxA+NqrFlfB/PjnP9gkNXike9Qwalo9Bdw37RkzvL1zYhWXl/JRcJ6ICo5ZpM4M8M2VZ
2916uIGKl1wzVR0KnDFVx+WvR50/+A/bsGGRPYQhBqvg7Hl2iRoYAymfo3fVbKS1f9W7uos544Vh
ziUxf8ybP8c5e2qBASnJNxjHANxC+W4tH2fKc3y4lJ+8dEFnTyrgoJuXFgPNuV5p3ay1FcNcFAKe
61jPL+h0nnjz9iXUTlMZB0ReBMmlopxtZtUuXIv8IbSLx4RTomnjniIsiiv9v3E+ZYX55908F3rE
TSi1vsjg4hYlCSiArbEL3K5YNotqaa2iHTlD79Ij/Pn8/HPQs20By7l4AAvAi5fYxWb2Pues133F
nw4Xi3Fderv+6ZJI/F/sRX8OerYrjNQ5RSM7rTf5i7ZP0EXHdvTouUDjkShnz77rP/36lbg0V+Wz
PcJnAtWiyt1NH2eeRbjNniioL9PDpRBGmaOu92+faoAcmNvJNRCW5yoZyUiDocub7iiZ1BZ7o9gH
XXEXmeWVFZVf9NqD3wTwXkg3Bd2mShjeh2O3x2O6W4hiL0Ispn6saUdSQ0dFgGuKk1O2kMoERYpl
d0PvyiF4hhqhcYatVmD616r4uQo5xSRKzooNVmI5qnH/fa7825fh3/3X/Pj9Euq//wd//5IXqEb8
oDn769+vwi9VXuffmv+Yf+yf3/b+h/5+KF6zu6Z6fW2uXorz73z3g/z+P8Z3XpqXd39ZZk3YjDft
azXevtZt0pwG4ZPO3/lf/eJvr6ffcj8Wr3/7/Uve0u3Ib/PDPPv9jy9tvv7td0lh2v/b29//xxev
X1J+bmaBpS/Zb7evr99++LHXl7r52++CpEsfNF0hs4ibM6ms33/rX//4gvIBDgVnLyTGcBlmRB/9
nk3wt9+ND3Sy6Qr/DC+YJOfcMFTn7fwl/cMs9zNh+KiKocNFNX7/x8d796D+fHC/ZW16zMOsqfnF
DP9+SgIbnIEY5GtVVSSSfx9VRGLRZu0YFTdFP+FyF1Z5DBGWNEDO/0lRqZMC1MyOZDWeDBD1Bkm/
GUAqUX4t0BgZRy31JY3O38gnIAGF1Q6UmvtKa5y2U8YyWnEpo/ZkemMab0a1aqBVtpnUxeYuz+Ms
0yDSFvGwbLNYzQs3Nqch/aJFFPHA7IUNNVrnfzR53ZgWnio3SjS3xU7oDJBilJa+SvIWUC+iW5+e
fi+RqYNbkTotyDa187/4IAT6mG4SISURGuee6lpCk+/kmGMGXc4BLRalGY8oYEWfRti6IeGzkLH4
o5MXET4mPmGAJ4QU+JTjR36e7481/QqLNdkWI1nhZ6zefFGrof4mZhKCiCDMBqeHUT8iDwJzTh1d
k+pFUo8kn0cparhROYDihdCk5kOia93nJIwCV0vT/oqEQIRd4SirFbRZucBrqQ6EclEWw8zrQyz1
TdUFUiRSrGrwmuvkYlPevDm/W6YM5gLdA8xIKnBM0PdzQq4boQ2yML3pXIWjSOTqXyvag3o0dasQ
Oxy6cuS1t0THVVrO2DnBJb3yaUP71Sc42wYyUMqDYvIJEH1AFVuhD8H8E5lN5jRrJHUgEYOFeugd
JIbrYCW42qb7dHqR//+a9ju0mV+taf/5P5PX39b4s7xkX9+tafOP/WNNM/QPlBMA0FJ8gcQyT5F/
rGrzl2RFn5FBZBgljXPKH6ua+IFJBdKIpmRWO/oUTX7jH8ua+IGWGUVDw0cyweT7FP2vrGvWD3Eh
8RK6WJF0z4zVOW+pgOcyVoiczNsOgWO8RR7pC0u/OAoAOKxN4y0aB76PtOmBRBa7Rl8K1OCghnor
X7tJw5tJXyKuVAc7wJ5OcDoPWeLnvHPGaRv012GGk0JIzJ7iftZdK959o75IT+1wY8QQw/exfhw7
NFebRruiZQFh0cHKl2PpdJVrQFhIaTHc+PiqtttpcLqlt+jvzc91gLjEibW1IX3Me1iAgOBuZHk5
1zHbqHSVwVbL5di7k+boMRrpBt7qU649jHcsKUN4VyiRHVLQGUPMn9V1o92NlgvZtpeXs+JQc4p+
2U9O+jlVDuAqxVvzQdj9EU/9pRfn/7Ztfu72+Ne7/Kp9Sd++CfN3f38R2Jo/UOCl8RxSFvjbub/5
+3swf0VnFiuUBjltndrB/ngNJOWDzuYNdVBTeUlE9c+3gC/JigpCTobXRMBv/pV34LwiTqexpVPa
B2xiqgaIOMZ5mzHoKhEFkCwAXbT7JSC+ZYD7Bt2Wgz23++nrYoWl0UbavLk3f4QYb0OKs4ji+6ik
emXdkEAOnh8xxU4sx9zXk8MUPRihacv616K6xDc4y7n8MMjZ+TISAl0UMzM5dP2d2DULP/iWSaoj
tIdfX8x5neiHgeZ15s25ry7FPhJ0jatBABPehsATkU4q6sHEiVp2x81EjszGV8e19jXNUs+onH/9
EfRze/E/PoOlI7ufJ9O5jKBQCto8RouLNXV3yFU3lrLF1Jv7HpGqag1QhqJFJoifOrlY+nkFoNZ3
mH1r9tBlntx3VrHK0R2Gtb4WIBlLQ70pEawBAT2YabHxNRNbOrpdwXyLLQ1aPdK/2l+kHZZ3iLmJ
qxyVUh/EY2FBFLlAbeakZWUrRXYccv8QQIkXKQHVOTThwbCTnnBBi5cV7JVYEFaxCJeGdMC6ZkEd
tBdZZ70qNdHt8mxTj9Iqk8hCoGGtyvZKC7USaKCODhKSYNXAVqVCpNy2wdo36mVffzyZ7CH7w0lv
TOWlKtZYwCB5trzN4AWfQGJQT2e+D5GdlDycCFUy/4be6GqQMzu3OjfWmkNpVVQisHBrR2kteh2V
beVB7sxPSnrjB+b9qHzqJMEuBsu29Jeh5xKaj7Fkrnzo4XlwR7C7NtJ8YzXGjW8mu0KouMBuVeQ9
ntNQwsLiOLUIzdEeWJHgyN60Cc0c5Jq/GRTjMKrCLu190Bi9HWnjQszbp5H+6zhPXEmTN4JYrc26
v07i6jqN0EOWdXCckR0qIeXodbYScLs1+d4qZbc0tEWKUr9BeioZh0C59a7Lbz3q1yTtb4FiOBgy
oCqVb60su8oaw0lxII+ietXagq4vMwzfKuE2x+NHS9J1g8h41ILJLmrk56l07IRgk03qbZtRidef
FGnYNgWdY3qK4lQRaGTQ1miXt6ZZbJkq9+IQ2mbbbpq629elZbfj6DZGZs+xeJIADSixeE/KtSno
67DNV0L3FCJKLcTG9mU2Wzx/YrlyWUTpzLAOsQ4nXh0QPFM9oR6IoHAVNOgsZUhAI5pT1Ufyjh45
kQ+hpiPtCW2j0tCyU9csvsZj6NCPcldBUOyi0cEs01VKXmUsKVUDTD+IPifyNlGf2SO89DGx7AQf
3gW9dKOd9tqNET2PFgr97ikax70gTE6rdnY/mxMq2jEs8sNgOGMB8vtmiCYHOHC8El4Lz46uR16A
e/+h9IGFj7dVMNo0T65rPb2RVlYuGkufuFrOp49Vo7t1SAYAxQNWSLOJhRVPt3LRxisaXJDtomqk
LKre616zSXvmFfaSX4RoVG1/LEu7tEDo57x8dOgAyBYRq8riLteVRVeGu4p536jSWp9SR4kLJx1M
Lk2Ccu8j5TDCudrpNtGw1GpxnzdY4U1U5fTC1ry90exy31rmRX0wmt6N1KeCXHA0FU5fRHY9vE7M
UM5l2jZB/yxwdmv6T8HwYtbZDvg+jUjmV79UbqQEb7m+XIfEVLEifQmrCN1/cx317e3c0NNNGgn6
z0ZpLRGnLhK/fArqiBFKGWxwN/GSl+s8sdZKme0rb8iZUMaXMaiuOcfcNFS60kxwRzXYTlKIIDjf
doKE4CoFd6PTTbOILV5jtcQKBUC0rH7OB7cMNn2zSTrpY+pZzypQHpxQimWQI+gsQdP79UIRUIak
Necepc4WWWY8D1W+jinldd3XWNYcNaMHxlS/1ghaocHdxnV51cklVW3yM/TBhCHOhw+hv02F8kYs
hGVJ9ws4BKdMJuQF1CE1wraCTodQu6Nx0k1Vid4OZdl0xpIWiqWFUyNH3JjykJzSgaF9TAxsL1PJ
qZsSTmD0lT7sp2buPRLTdVIOh1jhtys9sW6HtsRbKvTgcrqnaeNRFAY3Ml78ulwM0Zcmb65jjG2y
5KsHCivXvojydKtYW+RVj2oP2UpiF0ddQp3DMSGqxxy+Ml1aSMjig0iFjGfaFSKBZHw2teFKxc0D
Es9HfOPpPeInDDuAqxLr8MXybzRrIsh/ppdAdNpUuKY35C7RaD1RzXRt1FcVlV9BpdOaFXFSHkkN
rLrp0MsfR+Ghxj8VT7+lNsRLSd0IcWrrPci/xh4EZZX1eOlI1bJUy60esC54xVXdph9LOm2CRrqp
5wUPBbnY3ShyfayE6xgBeF+ItorBjJ89m2p6FXuCsoiw6DXkW2Y61uIvCdjTdD4FaDeZNuKsGy+w
enPyKdpJtOXHmnnfCL1uo3J/iYyHIQTrJZkL34/oNsNYqMFZVTa346Td9eKLpbvS+PHUD6ZKbLHY
5OLqpFJTVOpgmQ/jQsaUQCproIjNtpIk4FxTu0n0nWEKTkgSQ/W2aesWUmTLFd0JWA8vrCZYBUa0
NfUHJYv2Wf2qq5nCaUG3O19aKryXAQUwSxIx9+Qo8tJIzwgQlyPWGy1LumKBY+xKGTvnwfayDuBs
1j61HlaN0vA1MjpbLL7KbC+ZOb5kA5iKsd/2ngHit0LCnuzQuHPDI/rzQpr1Ms32tcDm9XPo9dtX
I8tBdVVhYlSj4bCEb3EAfqx7ps/N99N12GGmbmQLJaC3w4RZ3EVu2KbrgrSH55lLo2wcKfOcPPbu
BIWXgB055Iam8p6waFfQz5TJwhZHcburmyctkW7Dof0k0OjVTbSofW74AJGigIPsbn0eNEZNKgoX
edx7yk1IQ1s/+GuxpZyEH1CqF8c+0+uFqCjlogK/lpDsymIq9aZm4+1b6K9FU7pjMbnSZCx8CYs7
neUM8uRE5DQKGvbYPtmjyPl1JHiuU/shEDwrAeaSUoelRyBIKkZjUjn0rOTP3sawe8egTFxy/f8F
EPB56fH7uLDDaY6nDoGI4n0Q7Mt+KcVACQ5UAa8lJ3FT1l3Icgsd4D66ScuNny5c6lmq/Ichz5Ly
Bsa+kxolGRr+aqOtsTZezDDt1MGA48KB5SzddRrKoDfeFOWZBHkuZAiUOB4nJUgPetqvJn0lZY+a
el974AbrlTF+/PWV/ex4RMeuyqFQJztxziubUeatFHscKAqizI06k34uCcgujXGWwANsGIXiOKSH
3AKsIl43IzagOrnRJps2g6qg9B4zt9c+Ne06Ng4K9iUV5jfGBLFjoosno2s02NXZtdkfK1waBf+z
Yl6paNE8pXP0znLNNvpcacIS13O8pKu7XEs3aguHVxnUBU2vvPOkdKfMlaLIrTz6OvtFiCQVBZDT
4ZslV9UmwOvEpiSChDHFIkZFYRduqu7QJXcR5a4dAdjaUzB+6bTuI5Tva48A8dcP47zeND97sk2W
LKoSoZyqz3fyzfGuGyvBYg1OD9KX+Fpzy1X1lOyaXbKbtrhakyCyPXs4Xhh0PjO+yW7+MOjZa9wq
fqTUA+dy8Wa2TBUfI3qBjrJlE/u40WdEnxKq5cX0Lf7kfcaH4VJp7ycT/t1Fn+UFEF14auM32aGK
bqEBOzLGcb1xVEV5IWVfJiGwL1zwT17mtwOeU2JiqTfbCkMZ1g9v1a8iN6fnas4jL4vVMKwujPbT
y7Nk3i2RUSF4vX+mnjKJRUWcxoFdcpFzF5sh+SRvZ+9K+VjrD+JBPbQANwSVhuvFpYL0T969eUL9
c/Szh0tspNE0PmWHoS4WtfQ4lNdTe0EUPS9+ZxMIjtyc2xTJ02unhMGbWRsTztZA+NODQCZQyyKO
bJdYJT+5jHdDzDf5zRBwBVQRvER6iDkKUYNbjaQ9Bjocf/2wLl3JWXoljMVUrP08PQwyDGcCoXrc
/3qEn7xsXIgqonYgPWed7KveXEiJuik1RUaYBQIzK0hZBevqolfqT4cx6PGwZlwi3Mv398sLOTY0
U50cyhKHQ99MOfmR/Uj7z224a9SErTngFOlJFxJU5zK8eTFh+TIN1dLJmpNVfz9wbcad6onszdqi
c7oNAtZhHdraanQ40c8JgvWv7+elAc/7puKoEIlY25QgpHNmV57kUK1VlqxZA1FeGO0neb63V3du
6hnqWlAbkjnPD+AV02NufutmY1jzArH8Z4+PogU5JnCtVGvPIhyjg7mgBx1OYRUmSs/iRItDeNDp
RC4KwA7V3po+nu7jX0qT/79ZM5/zk/86mX7/WlWv9W8vUOWrl4T/em1+e8mal+pLE5Ytf/9WvWT/
+b9ewvq1fpt0n3/r96S7YXwguYsrB+YbFmjdP4tPmviBlDMpb1pFDIWaO6vWH0l3QTE+GHQTsmry
I9Jcn/pn7UlQrQ/U4ClkkS5XFAVvxb+Sdz8nHRLcmSpnAQr/OEzguXC2BaDeB/or1uM6xgChwLKt
K8jkCNh2jGRg087qV0msFeumbbWdbwjeLq8qcgh+LzzRV4/0bJl38nC0appQEDgtsCkbnDhThXVg
SI+qXMVuG5RUl/TZHsDYsuVFFwJweQ4C3uwxGrhX0s3KbOwncbPOL6LxY3hopQ8tJROeTWu6i7pB
2/Vl6NSYFT76CXm/ybpWc8twVXJqRyjnO+ogxV6c1F2f+uW6k9qURhpfFJeDr0SHriqtVSZbqR0S
A60aZWrvU0TuUa5ZHEXF3O7ESFsOXiytA7qt3kyzn9Ql5rLK+ytio8SRSAbGDJkYEfH7lZI8RBr4
ptS5iZplW8+MjaV28BtjWpZGpyB4TRw5Ik3W3Jltkh8zqVopRW65A4jxRS+m1iofM2tV0a5nq5Pp
f/83pVSHI/iaq6BOg3XQKTQq+IOyVrz2MxuC5ipBpSyUtu8wki3xpCVDpGHFdNT0ehs1n8c0qh6t
RNJWHAvIT1jCvhD9ZhnStEWbue+ts7LyXA61zcZiHpAhVLkEGYO/YjIl0c4GuaVWqH25cLvmJe/d
BNBYCmdUJOoUyHezEOZtBFCFQQlyoxrcjPIBQCFI1mn2RB+qh9S0jcz0OEbxY9ySRshjC2caCV/1
OOr19YjwzxG0Zx/7hWe9b14UfHQ2vXrMmsG7LqJKuiZbFE9+fTBbOjJw2EseCc5p+A9pEu2FrYh8
aTcCael08l2SER0LvdsLFdSBggzpqu5VUmOS3gV2h528IKbtQcnwqm86VSCRGcqK24b1c5jkl9rZ
z7XaGmGlfrLSorzHfRHPhPyNkAyTGOT6GscctxeK9hZXywUegNWmzEAHYZaTe69FXfv70Ae0g6eN
v5wELz8q4P5X9aRxaV41OQYM+vl/v35u5/vz6fPhHcSBRuIsy/Hm/XPTSs5WoTrpQPh70+EgfdfR
lmdnmtJcS/g2Lgw1S5daRZ04S03zqpcMLySn2UY3nu5fiL7O10I+DTpTa2aAAuAkB3v20hUd4l2x
16z1FMaw9VUrseWG2lJiDLJraUH6EBskzeOsg5UQZKSpDmWaTNexUT+KaWbMOBPJ9VDo7WSxozfE
S2BnQlDw646WmMzsVmZopmRjhGY5iFHGa5RSLjcE6dKNnW/c2xeCSyF8RL5wuiTUD+9vLKWYIcTH
wVunVdpjxkR8x7Gp1R4aSL3dpNIL1fSrnjSnVOHghpy/sq0m5hUNRChBngzryO+1juRojneBL4+r
GpUVjA9J+4udx/NtBwNNbZmQl9f3fJIOXQxU1ANkYcVyYE9R0lKcqLNto7Tpvf86KMCfwtbfdTH1
vaCjfQoWvriDkUQaDybJr+fkD5sJR0dyKwo95golbybC+1tXW75m+b7ub6zEmlaeQUJ7FAgG6j5d
CtHQ2XlcgwbBkdsvonCZNFO8HQ1lI4lYwlRmQpFJjiNbGs3aVoPS32pTIz+0KV55p78qniYdWInr
LflH5KqCLy+xZIeAGsapmxRWtR+04POFqzo71nKTKdOj6JNlic2N5tT3V5VR3P8+twcrhHkTY/Y6
CUm8FOQeTshUF5+w0zCvjaECwHab+UG1Z1PRdvjj3YttNxzgECMGmXkzgPx6p4pyFnV1HI6FUd97
4yTuZSsR7F9/bCD8hE5nM5n4CAUqTHDCKHws33/w0R+VDBK5sP6+g5heFm2HaXarGZJHqZwGV1SH
3jY6XXYGpZL2ltHvcssajpo3Fk4bhtIeg8jjfDbZaJH2qE+ytJd0vFGrIeiAICJVw9JetWu98N1S
z78ocoJQeaIuYybiNm0a0S6smwCN3Ed9qu228zEFMipiCXyZ2zQLt71ZXzdK/0Wd989+vsOqAjiq
ESdlWQmPXkOrYlMKgqO0I+TXoMrJRnsFJWOijFzP9I00atIG+12FxuXos0jvoKAP0Z1kCq46FaYr
Z6aLgkPbDWL9LRQMa5MmCgX0wlwWWGoUctzboyo3LtSSzFUQMG7HPmxtydczunM8GUCYr8E9SmjP
9URtZ42v6uh32wjCIDQcBXnS7hQbCW30VCCGdGG1LMZRJxWtCuUSzlJ/Lde4QQiaX9+I1KKhowm7
cMCPTERWSYXEizAeaV6YU4tJrcLbnFbM2geKflre22B81AD3yHQxXp2mjkEjKxk3zD8MDBgWoVLr
m16iECnk1OLkwdcXWQLbNdflapmNgNjGOnHn2snpAQ8JLwxac2Pj5R4VcbPHBTjYxbgNP6pDVy5y
WqH2p7FFK4rWfSu9ULSF0X6aHppfIFqqMTj14hs8RACkGf54pRnJVxSgppOVYbiSvOzQ5/nj6Z5N
hD0rlYzYOgCDu/L7WF8UWAev2qR+OAVceu37tjeuQJ5odx6s4TiYf1MK4J4qw+iEPcYpdaCrzmi0
6nGkX5POahzsxZnvQGNrJuvShpjEWwQe+19ey6jBgHrt/Dgb3CIKvL3ggVlTIdNYBcyyQqA3VdYy
sHyzgrXmqTmT3H6jfTBx6zFK10Fj2UVwR4VuZZRqeEPJ2wGrU1xrdV04Vfw4WB2GRUC/Fqf5q0Wt
dqX3aAjGkc9Raei/iFfwHSca+DPKKzAac2sUR1da0rHo1bEYXrWeP22zDmiRWe/0tgCbY6bhJvSl
Fxy8sqOcqigi85IYSm+ZSlWhf0r8lTRoayZlSf1ZgXsxaF61NNQ+eTQzP7TxmZ0OAIOehtKMsBfq
7MSn5lGGyUgLbOe/pFKdHcOIsg4E1WlXZmP7OKWCudL9hFW6g0tmSisjaVgUUPPiPy2ivcUqcS0h
Tb/tfdUpDO1Y4eAMREpSrk8/TBdfTu95m+3LGszAWlfa4E5sCrvODMlVs9ZaZl1Xu92Ae45cKvVC
LRIPlAeP3s+UjZ/VHCHG0GDboGl7pCymJo2MU7frVz3SvvSxpbV+m+RKYfc6sXZn1Zu84HvFUu2X
VYqrF7jsxPYRHpzW7WEQ5rKwClcrN5fa2MpPrZ/NhbJM2J5eqVOIP6T9bpj8b4Gf5ttqTEUAcuaA
9058n9XNtYkL5EHRuLHylD8JUrMYPCnfh20vreqyqg9VnC8sceD9iMZgfCm1/g6Id7UZpHFyE09n
x6jSRrgWUnUWPoePgTzQRinOxyI1zaJNPqt8jCbZtNaAh4k6Vft0yu1pjvIEFZNIE8LWKcSkbm/O
hbjEFo0qv1bg7q8K2JX8dN1+vyTO1dKmHnIDmjLQC7zR97KU6NQjwfqVQ9Xc1mPHWyeix+jocKMU
0ma0QM/eR6k6fH/ufhxjpR4LvlslowbQ0eOPQdd2NKoNi4SnGk9GcNDM2D4tJIHYP0Ql3ILTB0wN
H5n22KqwbpgsZlM4fiN2zukwVg3s2K286WpZeehU6anTxmJBqbJ9TjYIGZbT1Io3I9bJdJ1R9GI2
iPY49ShjTLO6Mbup2QWCoNsaAqLCM9qVRGHUCSUtPbK52Nl8vq4iTJgnLb+u6FGSvdFm76kPbOus
jnVubYORDvF5w8ajK1h0Sp2uIJDlT0WIBnC+4tPBpcbaY913nuI0bQy0WhuU28C69kqt2vdi92CF
GMwBpqmXZt2i4dBR8DRtIqxHvNSxr+piN55CGc8/dJrIV6RQ90F7VtGi9zdVGlNwbAUaUpoy2GUI
WEl4u3VVR5vTy1x4w7SkWFu7JNnvNV+jDN9Z4zPZRidqOvHzFIi667MjyWo0rjJPNxffP7Yy5tdi
bSJna8JtGtZ2AAr8k5GIr6cd1JvEaF8IBS91V0z7ooQqcnpupzsyCDnicEFQr047s8dZ2hOnemMi
3rELI6U43ASf0Wa4XqGs2irf9aPnfeoNvcVvK1gnQXsr94H3qgrdsuWVLk3vxgphmsGtj9aGwgvY
9b62e8Z01VpNpyc7eELseGGeXLWatc20urqx2vo6LDxll06quRLsaqlKwLfKxswoLYucsAtpE6fa
rFIC6G23uA/CPgOllATptIk6SznqmZDaAc6+nyO1jnem3N31hRHsBX+QV2lQP+iF5e0Sb/J2rUFz
LM6gm14c4dfNoUUFfpZYr7EF1qGjHCKHKWPvuR+N4pMghCDgxOg1074URivdqyQz7+um28k9MNMi
gnGhcMZe5EZkrU4b5GlBrcNK2DbslbYwJNWqFkXS1oEcbocCYcK85PqpFDJtcuWbKkYrsRsyB6Zl
fteHEVjReS8gt/T59PqTcPF2AvYiXp3kV6c/TKECb3U6KuccBegLKgva8w7ysWhUcVc3gOCGmOp3
1vjmsvdHy4FR5+iF7rcLzMn7vXolH8Mx4NWpKApKZrZLsiJbdm2munmP1VJkrIVGwAWdFo+jMCWf
Tpu9YAb3mQEXRCuREypCuRbkunQFNR6PXjFblAGKwCFuSK5GRDCzKI2Ay1r5cr4SOQFscrHIl1mZ
7Xov3+dSEzpxOYQuKT/kOWimS4UTIpEYXJQ+SaSrSMHzLsMX0Ra0A2G5uczSgnDS5wbnXjfcZH2k
Ih+7rtpB3IcxxuvRKGT7vG09dt8aYzXR+HZ6IUQ1rXaqnAhOnyIIOC0AyWSgzUt97UowntFjIbie
iK36VH3J6k5dmswAJ50s2QESfCyntLxKLYx8uywBRhFH3Sbr26dcNjjAmkHqllkS7C0pDZZSOKpb
WcwRPMr+eIwM5CRsScnRmrJboevLT/SMa8vxW+vHwVbq22KT1dJVwvftK7plnNM0OQWfSa9So/fj
fiGD4lz0XV3vB+4gN4yHmQBZ7Ytg2cw0RJUnifIlza9xtBuQRNSQ18TmoePp3olKA3OSH5KLMT0m
0USaRk0dg431Kprjw1KsshtiY0q9hpYvPQtlTzmutDH9aNRquVERviRVK20GbfoYJY2ypyaoOVVL
E5BPwRzVXqRvqgZpUVhwOuq04BiJZryUe6leKnVOK5LWBldZFDwKZE5oP4mEFdSmaoEhRLOMS4wC
xPzh+5SpYnSPXpMT2JifGnS1Lmdmk+xik7hh2iGM9KH8q0NgbcERKvtSEhxtTMyr053LpNK8KnFK
E0my7Ez1xhcV/yrCAAnytFQsdAWPMXMqJjQYnv8pCkSitaw37NJHNQnW2PrfzJ1pbtxMtqZXxALn
4S+TzFFSKiXLtvyHsP3ZnOeZO+p19Mb6oWqwRKmSXXXRQAN1XRcwypERjDhx4px3OAe9Yt7JaNOm
QRddSEiQfuxyuoEny0icoip/h8SGh5c/pgYYZiTu81j17ycewujtnjnkKLLAhNpnvakBSpD3mpT8
HILIvKtE2hIvm0JF3hJDn/zE7YydvOmlto+n0CFo/f6gVojrqlVf3MmlnOmbl1MYIB6ESueEPM/8
x6CAYiF19gHboJcV4Xb7M2uADqu1J2zNbhQfgP0c4xgcKlZ9vyoujFM5jc2NmhaPpl53O1bWwrVI
1nu7rtNuN4RVzbtCjk+BLBfbkpZNJagwH7o6DJ+wdhAyNEI1AXPXshHFU9+NZDJt6bBV5X1FzYdz
WgdH8GgEtsYKv5Zp8yxomem0yBy7L7XDlz+4RIbbVNOSz6MMJKzXtF9dq0eoS5ZktTgD26UFsEfF
FdNpZL86CpqHlsIchz2hFbFiYb5otBuUDT0yfqfsx4haLqiE2dX9IKRlZyeVUl6UCjHyuNGafRHp
3yuxw6xhVM5ViCpDX6CJVYhpuiNVM+yXHWTExYOqCf2tbiCdOJc4U4kn15D041c1iIjebXAKzJz8
P8mfiHu1LQeKaHvkLSeEMVUb39tjbKTtTYbJnaOoZedgKfN18CPjTkmSO5zLvqlz+blowXYI2ajc
11m9G7WUbD6OhxPmzHs/yn6XQYeyLkgsKUZckIHPfcUjGcUJiaJ0OJJbDm7kpce6B6tYT4b62PTN
jdYVwSbzjeCUVNh5zNVrvwcXWvjomBGvVHqa4uCS1vFaCttxXxhI77VKlMNZRUuw9azqAm35NP8f
Qtm2hzDnI6GL7nLomLGqXurKuNRSYTocUDoCQjW5gfDX0BUV2X8wnQKjutfoCtDy66tgI6DUZauQ
7MgJWdC/D3oL+sr45CuJ9EMX/cKNVMu/TeY/fCssNmWuWk75svv8aN7K7W8/QzZ5nMjoUZ+ctgA7
xQejNvUDsrw83Vu537cggtHCwS6xb9Nu3wsZcsJC85Dkk38UvSZ29WZ+H5ZwBn34gEehzwXy8B7c
sRobh1CaxMNzKnJm9B7UezOmhNJa9l01FdDPyr3+4gt+sVNKU30qMpbQooge6YV2UwfN3FzhZRjJ
bWV3tardmPO7NA7PSYSichapqevNl6aPb6YhlOAyQ6V1Q4HvrP79aNdKmzjI/qVIC6oxokoeNUfd
w4JufjBkcycjn0tNHhQhnW7U1zyY4s9j0embArlqiSO8R/Q/3nsmOGpNFycnsYoaz5eMno4R7HME
07ZjDBc998wdKinzLjFuUiDUrcfrggXJvwp5HDrJ/B5B5tM4oex/N2o+CR3Jr3O9rrVkV1OOU2fu
GEYOUE/g1iwK8znbSM4rPz4oqdAe5KEHNFtbvAoSdKj9/M5Ek/1RS76iKQcgKcv31Vzd0Hvj9NLc
KUsLwEjfDvsS8pc+dDC0Wioy4zRYt5g73QpKl9/KU8QLQQscD9VOYNRG+5DVPSpUY3UJU+sZsoJ/
GlKzcv8vyrraXJh7W4KG9PtisjDbWZn0Kd/0ZFqlGVRfa5OD0Pmm0wst8oJVgXxREcc7wBTNg5EY
p5e+Yl3p1ib15NwR42ECNjvw/yWC6vz9kTOUX0qpQvtQQhXYGivk3tPwXooL8ogA352XLN9vcZjS
1fBu6vubwov3qS8ot5np9ydVqM6d0FY3Mq60u2Dsa3vUOvmmzKfO7sLR9kuua54UCP0byAd2tWmH
ljHtB8i/aKbl1c4K0BX/k5R6umHZrarqjoDLyEnsipGZwNTDshPJqNkUiLEiN9THv2Mo/h+04j/l
Kf9Z8tbf8N3/bU9//jn/osX//8FuN+np/ftO/T07L/vf/6sOf73qyb9pyfM//ychVFH/xrmbJWRp
oSM0Sq38n4RQTf0b9HY0hpAg/QdH7p9NeeNv1M3pqBioFsA9l3Va5f8ghAqy8Teaa/Cl+TcV/lv7
j8hwb4EkHBU6UJIF156RCBRLQSxa9oWXi6V8wYt0rwG2D6jhQi/fS6vaJ28P6fuhWKXXjVM/jvK8
EXL54t32+B4cgw1e4vvKndD+Hm0BeSzhfs2H7W1F//2YczP3DcpJ9YqubORLhC5H1mODjb2WX661
Dj5eRcsA2CAbhJ8F2Khs0JEqOjTNZ9yidNO7gIEd36WrfZ61eNJt88t31kRB3vbd/j43doIONpf+
2zubmzonFGJyoqMV/yxiFaBUuRObv2soSprUbE1tBQu0MKV9P+DiA8YIGiR+ZwL3v6E+9xfF7Wgr
3CVb817Y+AdM4R+8L0Jvq1+EZ+zI19qMb3XO3o+++JTYsmQUDA3t0te609f9NowjB4DIIW9FUs8A
/0L6JbkAR2pc+b4f7aLXK724XsTBK5O5T3cJqRKlISr9Ezp91CdehZE5avh59pohCnjgzT32fo7z
D3m9XTPJz4QCQkXgwzXwkmTvocYwWxaayjbxH2Zmjeh/Ncv6PkyzLUqTKEbLtqcnl9TojtiZbVXx
NqxRcCiFm75vbDFKj3l1XxvDlkfZPptuB9DVYoeRSxq6shc+phMlkLw8WkbnjhJsxwIbbKFzrHY6
gk/AtgYPBP0bN5ydR7LT6LAy4vFci9aNhVhg9tsPtIMRWDQWTooenuGBUDyNH/MWTmHXB7sIU4ne
++Vh9GT2xrGwFDL4FNwDbnaB4Qw1Cu0Jaiy0juPnHsXJqmidRCIcjI+ltw0l18dbpZSpN33R2qNP
LV8p8xM+h7elojxhA+Tqlr9p4sQWYv1LFoq2kQMOku5SyIDZmLi+1t8HmkwyLrkiLSsJBqFMV9KK
zoYkfY2ES+OdBkmxg+Kr2O+qqrALXv0gJ2HOWp9xcYJ8Urp6XlzyUjo2w7gxtB+UQV2dJKMRzpGs
IWDsqK18YxQ5rxpMO+Y8O1PsGYUqSjRFJjvDC4kqug+qm79E0GczUBWshe9ZqT8o1Sxq6vj6Tzm5
QHoLBCpqwnbKUPMsb8qIUrVBAbD77SWDm+ksKzUZ2cCXucpgK/G94DjNjki0Nrc6ChgxJcqw0+5F
bYRCozs5edlcD2qUBn8fiArWdx2KDN7TG63gn8WWqlJ2PTwwitMbUertttOfpPa3pEXzW7nelRZy
zR7lepO+iiHY6O9A2avwpRpmyuuNjyuO5fkYOWPJVLJeVrHts+5B7NEoMv4K2s9t9FArwqanMZkm
2jYHzZ123s6ILoPgf0sqWKWT4YZUlWsQ+Oju5p1nR2RNGSUAWdnA7uTZuxU179bXBntIeVXIAvsG
daBJ+CampY0yw9OEk2kMtqwKfmVAmfsg2itGdteqI9NFrhkKUJR8Gq0jqpeYnIhOM1JS7MRvOAR9
GQmjFTiGLBpwtxBcquybLAU/wXkvBdnxwT+lvJp5z9/4LNoAVCHSu6NAL2VCc7hs7zvqc+34M8AF
ywiMw2T+zoTmVpoKPtCxwIilMalCV81WjsbPmTI4dU9PPsiUi0U708hNfHPEbYErTmyFNv2ZLwGF
Pq1sDkGAGBqFOW98SqjnppqxgSG5D0dcktF7MfrvVYQBgQjDDtZPFJ+0+Il44uDmjQNRsRIXP7rR
4UaRPkiYnIkvIJdX4SrTjH5QIkm7iBE85XA4GWW8vx4TPwy9kgr2UHxJiRaht/L6PvO5Ay+R+lnP
v4Mqqvzf14dY0If+EXVfjbGMuh3Am0aebxY0WJP7bOtfhI13g6L2vWxTeDDsYA2LP1+Vfx4s74ec
E4pXK2eVaaSO5ahd0M0c3VnqtfhhbbCr+Jy52S5fAS1+kJ6A76TOAxhaJFGYEYCvRpOiMEDcutMu
pt67TfMlp+eWg2tQC/f6Un6wIRhI00xSUwhRMzb19UA6vMYkL1TtIokRsJWzEf68PsDiMfuycG9G
WCyc0qHsPpWMAO/mODmZM3xpd7gVuflt8qO+9Z6xq3ZC7N9Q/NjViOcS3fJN86SeAhg2T8Gl3asP
wpbodv2HfbBP3/yuxRKXegv2oOAolAgV4zcM7//3lK/JOyzUcpk+bwUUMAy8lHUsY5ao9qo0qjhU
R+UyBl+0kbplkOwaA2KupbiCNLg9zbwIBqkQKa6mCiuf94PhZ3SxNL+1qQCBdnj7fQNwTMhtispF
3aUPqYs0gOOdYf/aMDRXoFryu01LAfn1WAtslFiEeZTpuXKRd/6ducMZe+cdki3CUxsAsXa9xYXE
0feZ/VO1YZVuZo3kYFe6a8D+td+xyO1J/Dg1wIIvJkzRpr3TEHWXUJhRupVo+hZrP3/b1xMGnvR2
ccMKJrDZNcpF5JYOm2KrojKu4EgB7jluzL1U3Qepsru+bxdiKO9HncFcr2JDN0WGOsSRcuE+ARaS
J8cBRG0a/pbghwcpPpJy4Hrd6CRAOYq+vi8G77YQ2tk0wbO7+NQrvXP9N707S4uFWLwzIgl59dRg
xQ1ExeT0h678Hvvf18d4H/QXg8yp+Kt5Gz4FeEXolMssXCk52qncePe0tTaj0+ySfbZT7v+HIy6u
MiMOZfA8TCu6MXfc6/MLEYE4W/waPGhY/PrbNS371Y+7iMeGVVMozjhD4efRFV1l76Faht2ZrR0b
tzwkruBgxrdycq8fGEmc//7VylYmHH5DGRA18NDh9O+GDJy0DwY6WcNPztyEt9fo4iMu4pGWJ1VQ
dBXz01oBqPy0CeLnmLqsGYn9xjetvV6rj6k10MrU1ds6jT9XevMNQF1ow4x67kIyNUrs6PUXyicF
2jjolJ2fZv5GEjpkp1rluzVOd3nef8pjfCNKUtERd4jsMZBJueAy4JWwkVSs1svxq5EWCNKNxS4q
FZmU16CKPeFuVt2i0QeU4qcQBui8POpiQhcw2TYKApZgPJJBtk31h9mflE6Fx041BE/hjuQuMCvg
j0cxKPZ1Gz6lZX9OU7Q6QgWNviTAsoe0OwP+J2vFBZnFbSlbXyI4Qeps3Zf+aKvozkhWLuG187mI
zH04yBYoMuXSaCHqEZCfQzTDyjUf37VhFoG3TlW1ifVJuWgpXWy8DnVgdi243JVzOW+SN7nY2030
ooP6ar+GoofqgDhPxwk+4QUiIgMi2/UmdEFT3erNUc1t6XO1CbfZZs2daWWOLxfuq7Flz9cLxScK
mc2PsAEd8aVqVlzfVi5tMvW35xF8X6YPEkHAu0XSYZM4+aY4zfrG0fE/I3m+u0xeCPOvptN0cmjW
FdNpqcfoqJZnKCKZyKyufLI5OL//ZFQrFShF0D0XcQ0vYqVvavPv9TYaMEgg2LBn0NiXZ9P22Sxh
ZcSPN8mfERdBrfe8Vq/hV70Eb1xcvwA/m+teP9GG8ijyNZvqyXvQDquGOAulrX+u6Z+RFzFO6LBt
BJQqc1EF9+2dDGLPrQmoG2GT/EYS4wbBhm3qBBfcI6HOO9Zf16f+8Rb9M/7itEu1iWhTZsm0cQCm
A00DCiE1tfs/G2Vx2CW94M3NAl9KAaseCb8PE7ZmsXIW3r1PXo76v+ayJFwbsVFJqewxinTh7b0t
Qn9lHmsjLNKpYqioyg4q9fQeiGs2OtTzt9eXaiE78W5HvNyKr04ZxitlnOSCzHt1cObdX9/6sT0L
r1FEB82x+c9L94t1WyRLkSdkfhYyYvy5dY1tiFsbpqU79b7dki7R7j4avW19Wpnn2lrOf/9qnlHL
5e43fK3aLb/PjFoUVyksO7MpSQHHxfZXz/nKMX+RBX41ZDe2Uq1UDDkmtV2PCOfk4KTicmPxOZum
Xdkt/yZB+7MhF2ElGCicjg0LW7rUI71dBv5lN5wGw8ZS25Ud6am5xeK43SuH64u7cqqXGoiGp2ZN
LzFwrhy1xvhV0ZUkiXq6PsrqVl0EDxgAkdxnDFOhOaBz93ST051C5PXVLa578tZc0YSfF+zKzbD0
v5MbsK/9yIB98ruwqJcON8CM0PtqnOtTW1nA9741WqTmAgFLQiEswfNulO8TlLquj/Jvnin/2iDL
/pzQCmIbjdx03Ta9a+9A7rfUMWgq7eaXCuZiSrwLvq29edf25dwQfX30KqzEaVkyu/nSqe+0E0Xm
8tfQcMvOAhUirC0XArh1WCO2rxxAcxFpLAGxQXE+8x3MNyM6a82NP30VtadIeVxZ2rUv+C68xH0G
00/G/bv9rsg6ErDCr0q/AfIIIg2EV3tnWa1LzQXD7I7mgf5FC6dbHYdXhY7A9V+zds0vS2fAqX19
suaJb3W3crxdC3Dh9Ml7Tm/1+8ZObHoDm+iitneP/Wmtlbj6vRdxqBUmfJZN1mI8hnfmUXWNL3p/
8BwECh3J7ZKdeqpuoWC712c9H/8rp3XWPX69zRKc3FNcR+VLknTbWgbpnhq2ECjwe3rHM4qdhe/s
9SHXvvoiIomCB0W5Jp2a7c3651INXFA+K9H1w5tL1SiKQ8NH6nmRzYRJJ/u+ybtUCU07Ruwt9tY2
zILP+o8s4M8Yy1yGZksSeSbagcbZ3Emo2ELzVZ3w0N9kx34/rEai+Te/+1avxltkNrkeltEAZ+IC
GXILZB/gfLnvQ/MeUohTwZKxgUs9eEAJcVUccHwHV6uNX/qk2IFZ3AfqiFej9KQEItqwvG4t9ev1
L7vwInm/IougNbYIacK4m18FJo3RHVznXfeDJvGx23eb8KZ1wKIC1P6CvO/KbfDhRn61OIuwFUxK
rDWZJF/07vsQiU5iPJiwh1UsS6XwYPb1ynirX38RvIycfnRjTTLV0d6VXYzg9+O9sptvVe1+LVlY
2c7LrAj0YBQMrCzH9Mkz1U1fyWvhb94913bXIgDB7RBzkQNFTtu76gZss2ti/ddekm1+G2+QFHVu
gn17r/ibS+isFcrWJriIQ5aZB4MqiOS3CcWYaZMTgq5vzrURFmHHG2MFD3lGGJDUpIsYNen2+ggf
3pyvtuAi5piqPylNxu4XJn2jJOBuvcM0YzRIfcRaXIncH4bRP6Mt0x8NHz1Vx3Xh0hqPlYR6ZoMw
oOCtbIuFNsXLkZ6xSQbdK3CQ+vKhP/ZDHCCCLFxQRYaghMCmJFn4ISJLt0laGWIXnsoufA8kjTXq
fmlj2L2p1nY6+W46+6ZlcaShdB/cyW2HZKQ89+4D/RRhKuEOOs+WQVHvkfncyOMxNUanlHQbsfqy
pcSf/9UiM295nmRr8ogS8RDdmplJgSFTN1JVnrVycCWvjWB/FqGNZUlrY4eBdL6Kc3AoNbdtGNco
7HqZY2UxirlR9amN8v98b71ZpMXZmYlnHvMRLmmZauhqoiUhiCt6Si+GJ4sD+maQxRGRkqQuJbkR
LsM2+USGsOl/WXf1nXJCdkC18xf59PnFIpgbJPjRU41uY/7YXd/kH+XDKMeQimDJjt3LUjfBSmtk
pP08OQ94cLTjbfEY7yq3vZmkfULBYBO57QmfkJVR32GPJKpMr0adT8OrZ6Hl9V0gWFFyDtQcFiJo
BCnpMWgRmSgckjA4I6QIijxhb620DT64Wd4Mvfi4UqYXcdJnyRlI7aEKuL4qwzXM1IVs4ppd7ehK
tbKfPrpc3oy5+Nbs45QKL2NK5+ZGUKmEes54nv0Wo5FGxZruHojFd8H/zXiL4IjDc5TGeYB+pyli
LQ5eXNkX6oPoWftCnA4pOBN0vp8lI7nwJt8GOZyM1h+/QJwxbK0BtTgq5rkRrGdoVe4E9Qqm0e+W
0tmmjjBplMRfQnTyvNtR9k9oDG5bMTpArLHjRLhrs+L7mDzWurFRxGhbqjz0h8AZwTlpEWLitbYJ
9elzpzcaEY5fkHY/RyS1M+QaPSn7pprhnRQoP3tNcTmDlVE6OVSfNoFOEYOa12fCLhvTyhD19v6n
n2oR9bsmo1sc8qn6o7kbDtPevNFphyIFsBFWEYfvu+9vz8Ey5wQUbZlTzekT9PhcDs+G3my9Rnd8
QqCHJM4Ec6iyVKeGtqMFOy3BtY/9g7+sbSnYcTfjBl0cux8zO+Krlam/mTo0TKefOao+Hk179DLH
jlK/FexMv/lWNEjhfFWmtcvyg2T29Y4zFsms18mNxYn2LlwuG12o3alo4Eu0mxGjzyn6JcXjDmeB
/Uoc+eDWfDPsIkNVucXgGKY4FiiWvPH80A00FaF2hMCRnYnJWpPmgUwStlBm9726RW9Jrp6FOdv+
L27wN79lkbJyr5ZCLLBzIuTMS2BSMj4s0FPWYuc8p+XF8Sp2GnNm9Cp25pZSxDIEPnTxemqH9QZK
zqY55odh1+/ztRVeG20RqYswEgtog2jv8WER8N8ojW7HANO8ONk3hM24+1kXn/CCo4knnKCWr9xQ
Lw461+a7CNhGWNZRUHJGogOkHPNY25FTfWkep73mGukONvztbAVc7Jrd3KeAyGI9Kl+tc0ErtrKF
i+RWu7UC7tp2XwT0sqnKopbmW9M60qhEjUSBkA+JVPo6O+qZI0VAs10rsMw76P1KqIqs0XSCg7IY
VTYDrxDzXCCnR9UEXFWwjTFZMV6EJq3Dao9mXtlr4y2ukU4oRbM0IEzT0s+Rqf5UBBRUfVfY1A4c
fg/qbXJE2uRU7Nb6eP/myvwz10UcjhBngJrOvmuc3hXsdjebYDZH7QhCZbdmJfMeif0Sh/812tLF
CdhuI3p6nJzVb6J0HAboO1vRTRzvMJ5LGHopSuvQmFxk5sAEfULyYb/24v14S/35CYsI2tVNrTQx
i13Vx66Vt7ixbWrAo41Sul4JgJT2eed/uR5A51hx5Qsvtdfy3tNUr2feQ4NHgzGCYvvr+ggfFREI
i3/mtQhXupaLTV8wrxnK72U7vEmqjb9PDboP4W13FLeGvBsPs6DIwCFey4XWZriIX2asaaMvzzNE
960IZRsq/PUZzqfu2hou4hOvbCNXWkaoxmwTltzC3aHrWriyZ0F4uD7W2iZZRABxkHtDTFjMIhpd
Q2q3UhbvfACvndneRnnp+lm0SdWVt8pKHFAWcUAtMRoEEp+cR587pwcWnZrbVgBcu9JsWPtYi0Of
q0k8DGT951QhztTjRujX7rMP6iKvt+OSvFe0VgERmrmolLMgCh4H+dC4uEqf+33WHq5/ro/aNW9G
WxzqutOp88yjmQNuJdWXOvnedli+5smsHejoUmXLDdWYCPk+3DWU3z4E2ZXf8PFb618HUJ1v+Ff5
gomZkTDK/AYkWQ7p3j9mp/wQndaz2Y+AEW9mu8iAvKlOE0ng8wU32aG5n418pztj194H7lq0/Dfv
1j+zWoQVMHWFF0DoOMuDW4Ods9PUBgCE9YJDgSDZTm7Dy2q1avvhYYcbqCi4MqBVudihloDKyeAz
RYQj953uo5XVbriq7QIS1FSsFaU/PO9/hlveS4HXevKQMxxWSzBYNrp/9NSfkxjNzHQcVngpSM1/
cwhfjbnYsyhUNXKmwuGoDKQpFF5f0Wrt+8M9+WqMxZ7UKqOzzDlmzghx64QCxCE/mP83N/uHOZMJ
sU9EZNaUlggaoy1arFbyDNnOEMm26SB7ymNJacOS2l8lDAIBC5UERkTiF47giW6qaM7QJc71U/jh
vsEmTzRpXyjvEONF0yg+ypTZWZA++5LuDOJgjzx4q0F+QAnKvj7ah/kMEFrsVXHwnUUD3575EGWv
xtf79Fx8DctNkm463NaSTXSP8tYm3ZVQX48giRTUUT+JNwXm9quFpY+27uufsLgWRSp4+ZCm2bns
nnofRcYi3ShyiOtY7ba8v4yoOWX+XSD9kDNesZjdyMkno47tKZhuEiHYqs2jXvebKRd211dnnvzy
wn79yxaXqN7WiVWGLI7vDaiCmnapqE9lp618hI8us9fDLG5N3xQSuSlwFjGHfRugUib9N8CVmRwJ
0BlZad1aRqNeorebG2p67raIuLjoVezMG2k3txhpWxzWrueXf2+xcq/HW4ajXEVoVkr76Tz4mH1C
Cup8zUaK9zZHUkPOxT1mWI6kfe87nM5M7SbAjs/D3yQPfg36r87CX8uH1fUiZESeND6pwV2Wfctm
QUuEmCxV2HmNeYf29tlLW/yXwcRc//Yf3chvprCIboFPPj0GWnomtUbhq7NnAJ/gqo5E+doF9rV6
Vb08y66t2iLYSXnky0It45Liikf9aB2EffpFseX5ix1F+J22frZ2wVb/5LvV3ror9mgkufG2/pI9
hT9W5v9BIHoz/8UdHfiIVSLwMZ0jYdpB89/30vhU6NZTImGAIj7PrDeh9m56o0Km7MeEF0sMXFSf
yntpGjYEuH0C/+n6r1LWftXiNu90C9vsko1c6+KLT2GRTAe9+TxU3SZVaHya957iH/2xuAfWjxzf
DsUFOwjuDYAimartJ6TachU5obLZ1sVz1Qs7FKKdBkxF0j+lZoiL0/Az0Es3r0pb7+NTOmCrhCl3
MFZ3XZJfQPbus6Q4FY2+M4010Yi1CS4CMiQUURk8tl08KwRG/a6Wuoe82AfmOSjWyusf5OvYxFIm
mO88DQnWt9FfCfVKVJs0PYvIgLRitxt14NmyZTda8F/k02/GWkS5rNdHLZSr6VyZ5q+hqlFbAB1k
oYdY16cUe8IIgrghUm67QdLn+raRP7jc3wy+yMbIDtOiCQrMm7ATy8YBaZzRTg3DRXlzmyv1Ho1K
FJQK3L4kavzgPUQdXXXlzvPOwdAeFOOUZgWSQXedgaNfjOSOhpdje6PF8soWXzgAvXTeXv1W8pG3
HwU/SlXPY2JnYTS3U99d8O/C5TnHgA67s0TfmMFeTR6aprHl/OuIX2IeGceWwlLZrbRAPiquvPkt
iyCIklBfjBLr1mx7d3RjlwTsHhItJTR4GofrX2l1tEX8y2Upxl1u4Naos51hqFspNY8o0x8weMz9
GjH+bdXy1husfauH3zxpDVp2/TyQub9dejXx6a7mTNdToPhSma3MR6uBUNetnIYPcp4367oIY15h
JaQ2+GElh+ZQ7vSDttO3Isbx11f0gwTmzTCLYCI3sDutnK00avq+Ep5yRb4fpWYlf1kbZZHAoSvk
t3nFKF5cnoXxFNfmjSWuAIg/Kg+9mcsiVqldFVQJJptnEfYhwkvb4gZd8z20X2cGn9Oa21FahSuw
VmHE4/pdGvhm5EXkqtUgzuSpwp3KD05N9W3ywPwGULBMkKpgv/FrdadItUucKIVZ38lU91YFof6e
arRNh8pWZv0eMp5Ul3Z6Af09+KZPxr4p0TFqzmJytKqTZOFHKMAER3a8OY9z6tNEbto++2OOua7F
WzV9MBFZNBNawPkXTcNZr9wrcbYppyOad44VC4+Iuu0LWnFtPXfrfJsuvp1nP3Du3ajJuLG67x2/
J02rveCX9D/kzaxrOijbHFcP1fw8onAV1/ThYmdS4+esDR1dh54h/BqG7zp6lTrUygaFT7OR0EgP
DikGhX38HNYaFiLiYzY0jtzfIgrkqrix6eO9iX1skB7kqdzCr3SNEm5vhAT62NojNp5BLF2iAhYO
iyeF6KZ60qkW45Ut+lFQtbjkjNmNRUMGfXEShG5KhthUkxdTIhW9gvMIKWvCWsep3PiTv+nRy3TW
aoqrwy6ORifmHDdNSc7+6BbaRi82iWzPgOpyJ7iideSZOTq5EzprZY8P9uyb+S5OS402pNb2Bo5u
omCn8M8LdMgqVduU+qHIJvBR1UpI+yhhfjPk4phgA47khcRcca/9rW2lvbAZ76Vd9F0lsqGY/Ol6
bPsghL4ZbnGlV9SPdMwPKLBYA+7GwW2TVW6tyNsaawE5SG+tQdyWQ+NeH/bFZmaRpOOoRUVHh2iN
kf1iXB0KmxJ3Yf+AAXMb3UuDZI9ms7VK/LXw4Ii73K3DC1yxwqbg+ymKs6fMVL62tfGcNiO/rIJe
CllFHPItnnu35tCG6ClU35qG4v2Ye5+KJN+Ilfo5Lh5Lv/sJEuaUeu1GjI9T/9xmf2nRz7K4neL7
sfJXPuJi26BmoymYdIiWBrVnFi17ewHmlaFLSqvLD0OT3/SNdyMhia+bzoimA8qvd+hVrIy4vPTf
Dbm4CvEjDhGVayWs+AZHcuAYxy4Gbw7Umm0wbIKn699v7YpffL4s9hWUOsX0HHid20w1UQuhMF/b
zGn+9aE+zjp1DIvmWg7c4UX21MZKNuZWleIsi25vot1rFnhE2ZAeEp3Kihx+6uP+IvfJBtyDrUjy
Qyli6I5EOgBOvAEr7L3L6a+ozp/DJD61cK2G2SVaDxyU7h0tXiOQfnCmTPPVD14kYMjN6/HYBLPH
qb+vd/FuxjVi4rt2hj6o6r0ZZ7HNIiPp+1nu+NxIvl2ojY1XjetN4Q+cfG9773eeVdsGMcGgy46D
aSFR22g7oQ2+aolhk8lvfH0McOWtHOTMN02fdqC/4N3H0MPhMD+GI5AZOgNB/gMfUBvGuD00Z28o
6bvmm+tfeXFkZvL4m7ks9m88FL2QxtmE9WG2Qb//mItfh0ii/ZEfZ/9gw8pWsrr5X1xEoDcjLu4y
T4sbNZDmEZNtZ4p3ghes9HHkeWdeG2J5b+VBnCBgO8F53SmqeASDiqI5mG1wGmO7aclKsIFuKC23
knU2oxl0Ythl/10czB0PJtsY05vQ8p7LUf4rpSzsccVfX/e1VVjccGKhTNWohimpkoeoM9Iaz9cH
mJfx2hrMH/5VO2QKor4Rsnw6x9NTGw2HPLkB8rNC2f7o1nzzMRfxKNW9Nk88Vlq9pcp0QGrB0dx6
q9tzXrBeY/qo9fJ6vCXnVm/VAccxZjVDA0AEtbt0126r7+39Ojb75R+7soQvP+bVEppI9ZrlvI3m
eDLe+m5nT0d1m13WHJNXvtXLJfNqINw0pWoUQ1L0+MbQSG8apMKxOLq+I/7NfDCRoVqOL/ISvKR3
Ro68rU46V0Qw3ekFWNHjOOaO1eOHjuxJ59tpcJ+g/7wy8kJo8x9VAf3P0IvQHMeK1E8DhS+t0xxT
+q4aaBQJ6bdReTZjfdN3pjOJ1qcsEHd9CvAmqTZ9i1FMvTehz9MB2LXxL88KHGRWzaHZVsIZr4VE
vtMgt+PKlHxqhdFBMWCjd6HLjby3mucuzrDKwG7ZoC7UD+kx8wV7qKP7JK+/ayLeAar6O8zlB/TR
T6FcH8QgcdUcXfCo2kaiBMM/ukfl8NHyWiekd2nxd2aguVMs76L6edAeIm86WSZkJ9X6UXWffSDU
emnuKL5tClTUomLaaF2yCaXyIJgxtgYdDjjNJjPgfGlu2CELUqX4s4C24LnUW+0+rNCjtThA1ngn
ivkhHL4GqGLr6bc2NZxSjx6EobNNydtNYu8gr7rTPc9tQvFWDP+qpAkPLMEOA23bhNkhNVEeFcKj
VqOO/39I+64muXGl2V+ECBD0r3Tth+ONXhijkUTvPX/9l5y9d9XC9DbO2ROxTzsRQgOsKhSqKjPT
2k0S1adlvyljtklN8P3JD2wCPrIoPOhFPBCFncJQt3tQAY/qSZbBi0AZ/pzsqnhZ9dp3Y6ztWkC5
shxj0sQeIB1Pi27TKilute+JfAABNh3B7aZ7cv4DlzVEMgD0XLJt2b9MyQutdj0m96g8W2lcQL+L
WWSUMe24QODDhIzM4IM3zG1Y8TzNjyHa/n3WvAR9tJ+N6nmKA6/O8bi8bp9rsD1z9C9JHHcl6bWm
R31jsHsiLZ4xo54GqYAZIwY1fEVYcJC4JO7Lctz1ZOokzJDHsvuy7awRiPcy7/YjTjTqJlAWF63X
5tSp87c6fm+iV9OEPuFgbmtmJJZchHtIDAoO4GIcN6miozxLwdDDMz0lQwLdvwYPLrYx9oUD7Iud
Qvyhd6Dta8eOKFPj0+bPtON8Pe52kiqaxEqNXoGyKW4hBrSdLGABNsl2OIlB+Nx5f1mMu6S0gYLR
Y8bm5v6I9CYDA37S3RdQPLhuRpeweGBX/fsUP/9+FscXvFu1ZjKhRY9AE8exHxoTKO4oNMEbIxl/
jOqPjhqzo6Tku7ns+xjNoKS+rdKPDCSEVRmtBQV6m5gQPykoXmAZJK87UeohOvzP9OnsZ+Z4jhVN
bGCSJ/OzLg6troKRTzkmawNgkMB37qQYL5zrcjMRxW3zUrOg8Skq31/q3v5xXNylMM8BWFELGEGG
KIdmtEXfzUP/lIPObDsBuNM+NvfmL/m92pcP6YOwc3vp1jXB1sKAT8DQNl9UGfvQrM1wyWHzOiiL
2q22r25TFxPzG9Zb6Q7TcOWAUrHotr8004FuNToXIGDVoGzL2WOS5MHMCpx/JEPymdqa3T8N26DZ
T7Zk02PqhI4imtq9fNi/FzW5ury+zIVRJLBNCgo03H2Y3KrfgUaxQjfejLf5MWdWifbJa3ybgJYr
EkisXzzss+W5x2QCArKoHLA8niMggiTAyuyijAleMxfLrGdHa3ImVUzSBB4RHC3sV8N/v1ay4GCn
3qDxeYftmXcmqq1QPbWN+z4URdH1Xz+7R/4KNGeb5B6GUK6Q6dh/RlFlA1A+BlfpW3wkm2IfepKg
uyE6Ue7lppYGkbQIJ6o13+vQHyHCljTv1yPapVfK+XFyF+MYg5m9g7oGasc3HThDKiH/3eWb5+zM
uMtw6LowlAtsYx2AXRxIOTsggz+CiN1eTtGeCGL0pZrmufPxTcOlpmXXabCQSTrqPoPzxa7hqLXH
/OidephwssX0EKJvxV13RaxUcoOuid9CoLh+ghib1SaCV69oDS6qULD5A9iGbzW0r7S8Lw3MGDxc
N4fLH4tBwJiiEs00lXu1LvEMitIBdehx37vhNgW+B5zKt6hYemwbuKboY120v7P1uHPrlgAdiRZ7
SnZAqXysD8zSNm0kgaA33TEn9v5NzdsA1eXfW+SOMW/MxRgSdR2cJK+Fkz1Af0E/Da5sN9AStTIb
Kdr/dqoaF5pZhNeDGmOXqq+/6t6yTe3KNXzmoaznmI6ofnXZBX5vUeNisUoHZZEVbNE4aarV4xbA
0PkGzJvVdsHkeY+pydRXBeGKz3r/Co5nq3KhmeKiHyGigFXRfzqB6XgdPA/38UZH4sceMO1/7Dah
IxotvHTb/lFp53abystY4kWMTP4ZYts7KbLqE6iEbzU/fZTBfBS5sxBRcMEX/1iT26tsyElWq/AT
40T8XrNAMv4ybfFU+kDR9NjfKgeouP6LWswfi3K3Tw+hTrkLsSjZIqHartBu41i+onmFefP8pRXR
uq9myd12f6zHXUAB1GUhgomD7do7mjUgtM6iHWvBtYb2FJjzCCueqBIeI1PEm38hLJw3MfhcRg0i
JFZBON4nErAorWRp2X+frvyxAmc0WmhC3G2Oxnt5zFxo6vRQe5TL79cd/xPC9OcJqhTi1+jpGcC5
UJ7+P6qJOYS1kd2PrW53mLJtmtoD4e5rOiQ/zCmEwuSSMEsxwfoIIaeD1lNHiX5oS263SvKR0eKd
yTNaqqANR2tDjtPtFObgTkSNGbKZUD0yNjmV3iAS+d5DU8laNURa+B9FHV4D+6FWW6F8M+bMDsNH
qNj6RnYzF+CKyW4x+uYlpDqUbfuE+TaE+jg+Urm+Ae0GZBa75Q6zG5JVLSxzxwSnIyV2ONX7bE5P
5aDs4gEE5lK11RvlpwmENRt+sGY8QFVzE8vgtq7qe4MUj1lceGPX3DXJSwZ5OyOKvJbWPcZ5oDEX
LoatxujfhLItx53gwvzE/J4d//oOZxIuMU3T0DaQPmWdz95BJJpBnAKqej+FYOUQ5KcpiZ/rbLQz
ZdWhKveMZZh2LmfN1VNgI9F6zloUBdSXOLxv0RwvwFUhtbHdQ/EUQRUaGNQGW3I6vkVlA4m/ZVWY
w0iQaZVgfcVLT87QLJg/pBo6ru9z484hxOJONYwrq76vyoEmHU4qg2q1Wj2imYVW92TXBJi+5CZo
d8r4VmAszJx2E3sKA5AMshtckRu0Wzw9W7nDw5tV9SUf8XyH2KmkvjZRsI0j8LJAV8lkotlPHt39
1xHqGkUrEfLo2MmfVeZy7spanZjsyzNw75AAwVRZCGGbTqanIGSOil9WTpmVlZknMVseS0cfNkqQ
PpYzqu/yTz0f7Sprb6BEbkVj8GGCMz4tdtcdjX/x8j+TLxurjSRHWoifSYZDsdNB1G26kCpQUOnf
qHbqCd+Wa3z4Ylq/z4UvHXdJR9S+72R/1M1TYpiYejoMUCRNo9IOIsBV619adYyylwhCZ9c3+xn9
rq3NXT5ZV4RSnLWyX+jsFUIXzpAf5TFy9JTaLE73U13VTtSMb4aUbhW1bKx+wnhS1dIPNj8a41Jg
QEuf7InMsTMnYD8IZR31GQq2W+idLXn/CF4IiLU9hDQAX/VjThtvqJrvZX0fkcyt6mMO+blSgtQ1
ZK6sJDMyh0njFqqrtN9nCYaf1XI5IhqM2bEa01MS3tPlIZP1B2j2JVarQw5cyh/nkelWAD6/hez0
8XvWlyh/PZeQJW5vh7rwFO1umL9FJbOk4VFvjkn+jNprET1m/WltqkGDz0qUVxXw2A7RqDNB92z0
VqcMlhog2C5wO3jNiO500jG76MEuI9PXGsrnQ9hD4b6y1AiseAyjc7mbSBgPDXL3+te6UHpUFX29
AsAUYCIM/elAVIYkZCBDCiKDkHLV/5ygB0+hF9UW6i6dlM311fjUb3WEP5bj7mx1TKa0THBBQ43e
Tx7rdxQ6VxZ53WUfQ4F26QouFbKCcff1l1XXdOks0PYYooljUhJfNjF9S5pHtZIdNTjWUBuHULBd
yYB+p509a6qjNmhoQ5+hHNQtmyPv+gFcOm4VQAFFktD/wA/785coVTDksoL9D5oGBo7bcH7qILWV
QQaHBIng2/INl899n6/GvW1LLeuMdsFqMtR9lwGChGPiyiDxVSE1usyJG7WHmiVeEo2ibJtLzkyq
w6hQCNYVQMOZzI9CEKbqGLysmL+0IBlFFS9vIK49DRhvKm97KEGo3XhDTNNKhS3lzzLnHwGIW5sz
Mg365ZToo+bnmbUyx6qQJ7b07/Ehvpccedttgy054Wqn0Dc6QRMEYoMv1z8z/9j4sn3uO4cKRQm9
x08YXtXXenKAq/XY7dAARjxCOQEpeOoQh93n/+U04ZeFuU8egI+tGZOa+ePwPjY/A5LZqinSFfpi
xdwBr38/86coW9IGucrgEwWCE3kC9ZQ71p/Mrt7WveBZ8cV3ubW4J3gzhaOWjthQhwZQubJxiyiO
vroJtwSXROjVuIzg4NYwFY98XinfKGJ+LJleOv8A5U6vnMoA0T57vW4k/IAL/62M1YfOjhHisZUS
r3Y6mRV6/EUMTF2tHmjxoAa/Jr215A43AbAThEKLa4idpQJck1GLaN+UfHxsQrDBth2S76K4SXrl
UORsBz5rO+8Q1Nhgil5cgm/BkzouxMTFWuY9xgBXqTAJ9DkY9t11B6BSvNKDUoUqyJxWc73iyjyf
Y9eQnNFutTTIIJXGYGsG8Zj2nKZCOu31pruylMlFDUQsOQTC2PSlWkW7IdqUxXSfQMpYG02Xdcsx
bBMQEPhpBra6+KnvZh1jn63ggviaKv5pjCYXOfowBhfcjMC5Nv2Vp5VqH6pYdn1b+uLixOo81/bM
RQsp0WVzBrbAV5LdYPZ2l0R4Tcd2SCMnW7suYSzIDnmUDm/0fP0Tjb4eMqwl8xsHM/d4puf3hVNu
dBezvb60+dn/NDTMd6ZPKXixzY22HQmaUlbpN3e5D0VngYF9zUi48+bii7bg10CgUoOilkUbC4z2
q1JH6Mr3EOFq8QufQ1Tr9TdhkUbgTCYXdYCpzSlbsLC5NPD0J2naXo8vfLWUO2qFh0IEpGK9BhJs
zHwzu8UEgh15ONM7sukAMLJMZ95cX3H9yf9sTl8m9groJ0fVDG8N6QwipKMxjO4wGTcpGDGNfLYD
jAPokpBT8Mtj549PqFDuwSHHSw9VY9OAy0xH9bC2jkev3Q0nBFX7+g4v5hYMVUQGGi/gSz+V8M5i
dijnRqQtMa4jZ3CaW8WVD9FHBVXqE7lBzx6AMvMOXeSfXe8MUPDC5O71H3AxPpz/AC5Mqb0G6aq5
6bFZqPTaa49n5bZd7O4m90SZ8yUbPV+MC0YE0UGVjMXwCfvV1tCBX+4F27lkMucrcBEo04kGbUaZ
wUa7V+k1NW1MyEeDrQArY9oMLEo2aBeIapFfANGiMymqz4q2yOUyag0tA4WR3gdYERfsNkDBTbDH
1f54tzjfIxdiUoj5sqJp+0+bibdrS3Cy6A6IC5fcChsIl5Kz89W4uKLqcVnWC050tdC5+qVC7xxk
MjqMM6HfQjtFSR9KhsgShGWH60szPuD0oBgGXQ/OUoXinjw/601mxdlrDz2VLhZEt+vfjfHTwdWk
SvXQZKavkgzK8yuc7O36d1uN+58/G0QT8fczV690MwepOg6yCSYnNZ3mYAxMZBuiI+Pe35i6jzXU
r8CuhO9l5I6EaUwgZlcSHgvMtK/Zu9miD1PZMYqxzvUNXkquflsK4x+jY95Fi6lIht+aDzWKIlMB
hFwf20UmEr647uWMl9apzM5QAEBag1a4XV9go4fBno0oXIk2xPmyIoU01nvY3zgtVp6dKkx5KYPu
DM3T9ZO7mMWcHx3n0k1dEzIq2NDkRbfzHdi2EYTRyU031B8dfR/dpMcYvBwl/G0z2NRT7/TN6nuo
qUtvbBZ8SZGpcj5fx0teKimsKFWNgzmDkm2hhzASgcgEy/BlzDJSm0kiSCgGb3b7e6BwQBUFKag3
VOXsFaeSxt7/Fp8ZX8nM1C6Ckusw+xIbnCgmtklEOaloW5yj0zlZUH3H5F9nyNBbAqFfvQ/LyRLY
zKU05cxmPtO1s3gigypQNkfYTAssaPEmbRPQlJvfEq+/gb9vADDSLBSDndiHuOq+gCKT4Cl9Mdc9
/wVrTD37BRqJA30MYCZRaeE1jSa2jNR75TYztVegQ608dFLvTvQJ+RboZyLK8H5SdfxHVb7h22Rq
mWSa0vt5Y1W76nMsJQQ+YrKzmwS3+nwQUSj8w1Z/L8l9UzDLyuUMNQBEHG2PMbY0t+YUus9gbnio
dyg5N271TTzqxw+If9kqF88nM4hGExhwP8zBHwP+Nr1+0TrdTUPDqdvCGcd9bNDvWaY9ESEN0uX4
93vT3PcllVypS4onbOuyPXQcj52fn6RN9QywoQOtkz0GjzaijPTyDfZ70dW7zowKMO9qDhssGi67
mqJYjx6Tjh5epIAssxGEoMuu+nsxLl0kelC3baYZvpY+kPZhUDE6EwbedU8V7Yi7RtSmL6FtBdvJ
w7taR7IGxyQ50v3xVEC5+vpiom/G3STamGXJyBDfSuUxUFfxYmopMrhFa+XfBaDfh8fdEjGkhmco
vJkAS8i9RXprfF6O0B31gl11oA85ik2/3BJE/OPjSpab2CKI+mp/XzOqv38AT8OaqCnVI4iw+Ym2
C2TMIHXCETjBt+MxBpkZTTSKYtBSvqbPbB9sBsSb2iYu26mDgxLfrvZjv98u/6bgfRbjeHEjyNLq
aZEEvV+Z7xhnb9LEmwFrs7T4mYACSJ/TEVxkFbhjO4EFXfQJWQXJOIPo9Reu8amCoEsOKikkkJqy
D8CxZKjpv0kwztbg/C5X5iXH6NUMZVyIMA6Ylk0HQBJE/VzRVjjP06JKMeS6wuwRrV7CVRyqM725
oSJPWKP/F0M82w7ndKwZYuTyOLLkOHnQ8fbiaQulGOTAHXEGDC88zcsGxAJO5ype3ezlp8S4HaZT
tRHNpV6+MM5+yhenRBm4m/FTVjyupbTZoU3LY6a/JBAFN/J+Pwb7SHmYxx8TbXbXY8/FNgX7vTjv
kEU5J+j+AYPWurJs96h71YfUDV3NGdxsclTNqttdhwZ1ZoskVASf+oujyks0ghSzx2in7kFQxWHG
4hHIJAi2eDHrOtsilwgkvdpqJDd7ACmAaZDlhzBjvxqthip8BDKVGSTOSIYUMKNDWB6T+hvB+qJ9
cglBn3ftaKSlgRHCxY82q2ordSu/3Cg7KD09j7tOyAkmXwyCZ3vm8gDaNnFeK0l8V6OGOZLRLVr5
riBVsCfgewVJwIwh93knqeod+ghvkXGsOhR4VLYpCmk7AlFN+8hWCSJWlHqSaj5MDLXv4D6UHyU1
PFZQbG71cKNR9U6b5n25oI+4ZK+0ybf9Ej/nbQ4C44DsZSW8B9ekCSqeQLe0SgS4vlyOO9vpevpn
yUcnLfUA4VLZr4LWS7TQG6K2eojmEgM1HWaahu919gDVI7taMAlAlOjQAueuhp2voqq/jMvOQCYY
ghgrX2WSTcAPRqkR4c9ENsBFzx4VLtYFmu4DU7VqpioapgEmUVS7XBo8OwwuejZgCStTI4rBIxxD
ntcFgterKhcs2VDMXdFXAtsWnj4XRkttbADgzxS/0lA9r+dFtiSCpQfy1hijlwTlCcqLd3l6QnS2
FGBcJVV/VhVc/aH+rapu0vpdUz8yiMxmcmHFhi4I9LwOx1/p+NmRcNG1lUEUM/UkuiuV/r2tf0Zz
tg2L6DQsxb5f8gc5a7exNhyCEYmkdBuHD5GEJ7oy1Fs1nA50HtGLI7ty1tehNHqSjfSbGsZOpzan
elGPWtncTQEq22HyoTVkj4mvXdG1P/oYMgtFaS8aseUBHIRjuq0T7WgURD4kAwgsgXJhh36Rb6XU
rME+vCT2HK4nGXtzP3xkPaj6YxTNQWeSCpgnL6acvw+F7zs2YS0VI9FhjnJogdfdqklkqZhEKUAB
dj38rRbw9aI1JSox8IaAy/NP/0zNIpc0RY3u0hwIBKZ4fXxqSbwhFHjZCO2dtHKvr3jZ136vyMW+
Br6Vl9qg+GTUnX7ed8CaKubH9UV4NMv/s6vfq3AeXYfgzwgAJP/EAXfGFnxYyl2xU712A2R3rW07
N7A6WwW09EfpVRtR6U60S87Vu1RNaogMR3dzeDdBp3YxcjsC4YFgmxcTdgzF/P/Pxzl4sqqsG6SW
P0sW8zfo5ZQbILVsyY4OtTdMIH35b2eXvxwt57KQpYnmdOp1f2bAecaAAaIUorHlDtxW35KFOlRP
rHkCQ/Lw3LV000b0Yya3arRfJJGU8+Uywu8DULgWfRrQZoQ4V3S3kvoqYH7EHJZjOIoVE0jbQSnD
o4dBF5gwjyLij0BZc5rzWy3UoyKgs4nqYhzb65x6hGeuRdAW/Wz1yKjdk9qiVlNb6lv8cv2rC2yL
JzKGml8KpD48KEF4gEwcYnVsle3D9VWER8uFBlJ1C836BQV8UDSmsS0dQV6C1h2YoHbyZnRQ1v8P
4BUCi1a48LCUCqAwPTY3eN1xZpvhcaVPBl3qTnmNfyiAIgivSdGS63mffU1QVTXLkmCjXf5Io/t+
/CE4ydXZrwRZhQ9GraFKKaVgkoAK4xS9JCqmfkepBzJ8CeA+mQvJ6Ze2BdIzkT2pih/mOHF10EXl
SvxtGBT0HFRolyiNIEG42IFmZ+7DhSkyxksiNSjXjPv8ZvBLexW7Dh6S+5UANLBLgeMwwXWjcPGq
lgdt0AiR/TlhB73OQYuqBYMFFfujEcm7LmhtVO3tQDl28y6NN1l326mPJS70GApFaccslh7zOLXi
IbIrmjqsWzUJdMNu2cuivs0EV/mMYTbtXtErQXn28rX8d7Dlp/HVeKxNYmqyj/n6Y6WYm1QFhV6R
OhDJEgX2NYheMRmVi2tlmi76ZMINJk8rfpHSig8r41TtdL/kfXrb3TAvW7BpaHc2NgBIznWTFYQY
lQtwWgaNHKrDJSTludNOpIysWdhavvzy+/s8Vfan37VNmgUU6C2/Yt1BwqWx0NhqUNqzVL21WbAz
ItjJ21CYnlzkohNe//VrJ8yFtwKaeU2V4eYYIPgFkN9eGa21pUc2aNMDdi1wNUGQ+STAOAsyAZX6
Dreh6dPiZ6o99FpkX/9kogX4KBZqwxiHveKbmFyl8ytJc4FRiFbgwhhED0rWrvcOqcAmOu0qsxLs
4R9eSL9NgotHha4lQbDMuh8V5T6FulNa19t+kMGcHFtV1G+kdt6WpbEFasttIsUiqSwyDJFZcjGq
0DIMBCh6BI3V3O6T/KCludv3gY3ag8J2wwK41Ki7lZZ6USji5BaeAJddGXiQNCz9vHUxi7tS6a1D
QZt8N+7mrUgUmSey5hMZHlkY1lUWqMOo+LI1OPqr9muIrcKeNsCffKaOK4sOcPfVD8VlNWJQvTEg
K6BA4fZjel7elW1hC5tRgtjDN6N0ScVbfNENv3gFDLa8gfyLPRzmt96rnpVX2V3xt7kgtAtMW+NC
UUwoi4ukVPx68Q1INat9JYKqCm4PfpC/RfN7oRFeuo0TPdbZPrttkU4Rt3UKUGJilK+2qZO4piMq
5Iku+U+Y01no6cCGlxDAj/AWQtRZIf3lSbnVIPyMQbMbsSiU6ANykWhOwzBZCphwSG66cm/Wz8Bb
XA92osPkQlEK6qVsoobut9IjmG50KduqTeh0xvP1dUR2wcWjVB2DoI1CdCuIH9G3LPm4/u8z0QJc
sBknVTFnE+/vGe+XyE7362zlij4lN2wEz5AL8BhU0adNF4L7FULZp+ltBJDOFz7rBGGPl5aeNFZW
ZshQ73Vme3YjGxIbRxUjUNFexNv7D2Xtv8M8X9amslb1mKuWfbrBG6q0zA8wN/U30tZAQV8CzASq
U/AF4lTO9fMWpFV8UTvWoXtTV+o6ibgyAHYoAyhApv+3CGo+rvLNpjojuqwFUu+TelvgXdois94A
SWPF0FKGp2NcHKyoom940St0cHZqoA0BAz2XtVUV6Y22ooqvjYtlTLUf9Keskh+Nanv9GHkCvb/2
d7YSHy/ltppmJNqf5ZWkdQK2qfd9aqW4IQh4gYKP6jm87Xf6u/4zlawezMGOiLj4k3PoSwZ39iO4
DC6eaaEFxrTmyM2OTmDy9frhHvIF28Ee3DA71njNvMX97j+ZzBauvnr2WVTtUfpL5agwIfIDXUkC
IcCN4iaYtse8TWa3r9GNuQkscALYopFoJvrOXICtp1QiWkB1tKQBn9EVS2apFSzkgWrkwTTGGf+z
fZxB4lLoFGVfNIoUoCdNArU6gPhVsHRVP4KptaY+sYn0MvX7ZKRWJP/QdAYediJbM7h0pTgR5FaX
C9Jnn4yL20ZDEkYj2E20W17LxU7R7NiuKvPNw1xb0Dpx1MyhcP7lW6V5K7OUcn/ddIXfjQvpVZuN
cjCidhMxKwmsMrf6bxC4cz4g6tDbhVs9VfcYX/DEoM+vYFjMQbOz3XPBnhEdQzYM2daAUqs1edW6
nB24iLigbP6cAm0A1UAV6VS5gxsVDojTBK4rCa2HyzAjKrO+LoBqDvLl+9QrOmjgexOw7Yw40gzb
qVU3GpZ7uemaXZI3L9OiebGWOP2E+l2tsvtl7DdKWp4AyNCsNlze+zq4MUftvZonaoM//LvCysme
W0m16qWeNrQjyYZKsq1BQiNOHzWA0MMu2EZzQpBTz6ikF6ndRbGr6tW3SW5/yMGSbwro8G6Lds6c
IjDvST/dD311IzUFQIEoh4wppiFlq+5vJa13spoclLqz+y5/n0Jtw+gA2V/ghMJxNxjAPCfNgci9
k5PuGwUZQZu/huZ7NY6umRd2QW5zvd1VbbgdtZMR7BfyCwhd2xhuQ8mb5MNcPUagO42Dn5X6oha3
S4rqzduMUT6j346pb2abMvVl6VEejmXTW1VreHL8KeAzgNiWsftkTp1GKqyhz3cLkAyoM+VVYkcz
5tkS3dKh5WEeyXwfxw9GmHs5Bmjmx8wEUWZALIBlLWQ8gOEDZRR6RXcTLZulfhmbxMmSDpQKd7X2
PQCgTo0TycPlI8IWrcb5z9FW+jTus3jXMvCWJTHey52D6YLjhOH6dQqWtHgzBxaeDM5iGzDp4AZn
ct1nLyZJf/uNxLhAXw5TvcRyXPu5DjBy0RHg2eT362uItseF83To6pR0meFXy4R28zGoAExWx01Q
+YCGb4JG8OK4mImc7YmL4ZMcKwqZEQtWTETlgZxhk96yrcjdRUfHB1zMEGcQiEcRV0Npo/gpLyK7
EK3AxdMsVcAFnmPOe95DVWLwMbduk+cFLQiyTw4xhtmJd/1TXS6/n50dF0fBYqCkIcHFvz5PyYfx
S1egDb9pQTq/VnDKR+l5BLsWiuOF9S+fN2erc/FTJ2WWq1IDa1RnZ4ROD946djHJ7vVdrgZwxd94
jameRtQIlkXx2wF3cho5EqaUClGrUfD1PoW5z7y6TxVlJjmOMlsAre5v63R0ru/j8vPz7/OiPBnL
AhqNiFVYYiXwoqho9D8jp7OkveYp38UIIOF6XBastqxXAzCqwDqMTYhi4jGGUq+CBSXNWum7tH/T
rj3bIJcMy3kUNwjotV83+Q5KFR4N25cmvkuEFEmrL/2zTVAe3ESKuu3yKIc3+yiFo58wrwPCd9PB
qFC7nE3LHB3Zpo/NE3A4ol795YbQ2T5XWzqzFR2SoSxO8CGDpx4Ut0/oOhEQ7iJfMW28o+TnMNjQ
R7xSRVXBtdh9bdtcrNTBlpmnSQAcbpTtw2HYRS1109G8b6bUo4PpdRDhGKBhB0lugfGu3+7a0lz8
zJchjFoZYRryX7Udb/EwxUWMIKPv50cqFD++7vSUB1/WFR0bkuEFB87cW00+VZiMVmr9u2BXomW4
AFrLIHUuJ6ThmPoATXa50dA3nnI0jg2rrazw0dxPMCHR+/TynPmZBXGhU9GLniXzZPryg3YX3wzH
FR0XeP0rJt1XQnA8Et3rW71cYPl7SYmHPKXMSBvJ+HypgsQTYwAzgNGZF4YQYrCkzkpPJkpwwzpG
6DV32d38MpzyHw00U0U9lcszCWc/hQtMvQkW4XnB7pUNlCgXxyQ2uLjcVYTA6GxQ+tvMigGgBfeA
B0G25e36UQgCo8Tjpdp8kMd2wvrG4KxFCTTL7eKQv5ITBs//A2Y1wd3Cy02pekCVTEW8aMjgotMD
kp9CkAoInlQS5WKSWeFBpdbIb1oXjHHdLkSZgW3id5p9woRXic++cdpd4gBFgUa2B+paIVOs0Mi4
AAUdBzIPXVJ/yu+AxVsF9L7SfFnfY0Siosdlq9uA2oHAzp5CO1v2qbGvfprM6w2reSp+irK+ywW2
M1PjwtbIEpYRirAlmdB828aL1QLUSNwQWKfBbdA7KVwGYEdh/48+LlEuH6xCZpYLg8O17ug2sds8
Vt60rZ32GMcOxvsexBfE9XAGeuo/L6aYRl2dSUiVKLjdB/MuZpXLTIGpibJOnspKKWc5aXUVzF+Q
Q8apjpDRVQ91/TAH31vlJVoeR5QyZUwpdku9KRmY3LUfpJ2sDoLFTQhyK/21qYR9TMHmecxXWCZT
SQd42YBBabndmcyp99MhxpVcZNvlGdbXWqmQB/N6KiLxsK8+7EirTUh6miFxmfyRKq1btaXXxOFT
0GqCFEAQSj67Zmepx5DNCdCk2KQemm443TWh6KIQucxn9DxbogaZUhH1ueGrEegn28xanNwNv0Hk
y6F+WVpr64keAlek+SkoSEGe6E/rbXPML/UR9qagALBpcwfErHtmok2zznl37oTR52IDhYJky7b9
VnAprL7xzwmO9Jn0nW27M9MZCD5g8xMU4WRr3If3C3K69BtSysx0lIfuV3tsd7k3H1bU2/XV1zB0
bXEuTJFwUfJhLYgl3b7tZEvHMJ5U2ObP68uIrIcLSWrWdkXarxdRGG7U7JRHVBQcrueJ0mfwODvG
oM5VFF4Q9VZQt86gLmen7lrypx7pj8pW313fkigafSYb5wsuZgxNLhwduP93Qwj6BpAjt3ZbW8hn
vJBZ+a49Bo0Dcc8nce1dcKKfdd6z1YtmaqomQEUGo1NPSt+5EYQXBDsUrcGlS2bZ1Y1eQHNxfTei
roZpgGWrOD1eOGNkmemBgiLuJIoDglXl9UOf7SxKYrWLe3zIdM4xdVDYaUE313cmsHp+5jYwCLTG
MGHgJ/qHkWhPEjFsudbdMn68vpAgRsvrXs/2MpCoCcYadk/AfjF/tMrHaOyn+L4If11fSJRaylwC
lDVytfRKXSOG9c9ReFO81XaAqb0eqi3bKvQaIYZC8BqVPoXszjYXR3HLxnUGM9mF23LZoOBsOJWr
fMh2Ak1Iq/nZEkwKiJovonAtc8GkDdW6pQS53ghufgWzCbU2YgoMVEs6UivqFHexBHGemy518CtE
Y0TCk+ZyHQrxk5zWSOKhWvk4vg9+vAfI28qP5mx134Ib0eNb5A/ck02qpW5U1ns+mL5NdPL0ZRBU
QgUr8CO8jaJngQawvh/3lZekd6Yq1Bxef+SVe4af112YGYDkEYc278Fs+Fwc0xe2lz3o3Ew2oL87
+jB703PRWvGHeGBatDgXUeqpwfj2OKLhpOROggd9MR5T9dns0B94XwvaMjXd6/4oOlKuYB7KqBdm
0nrhEcNN1G9BJ+L0udzJMwAYYKZsKP9H2nUtt44syS9CBBpAw7zC0YmkRB2584KQhbcN//Wb0N3d
oVoM9t67bxOjGRbaVVdXZWVqPBiyScHvAV625cJLD1kA1KU94jgAIlxDqaXzJ4huMZesZB95WMUG
nabwPX3xzv3nE3iMZK9nTZOW+ITRT1pP8epVs+u3swG8RLMybkXd+RfX8cwcdx8xaFeiXQu5GTXP
tkmSgHW0XUtD+0jSg4mCUsveA1Wk7Hrxrjgzym0eI6oyi46LUdn4MMeNoe7ROf+kTIIQ6XJy4swQ
t2VGoqQsXzJPaFKdPEP7Gkbwqn5Dvhe5SrAxJulmbB4jZZXB1RWrzAt9sULGxVTf2WdwV1YF/SrS
1wgsapr6eai9kqIGs7ThSOUtyJZdpZpWsha5UhEIsriXkXdnprk7TIPQ3gw9cvC8+Pq23i5Y6IU2
Y0SjCNb7P4kBzowt6352eylTGHVSiekmVbZtWqC+pj+TFb4VqDFe9wWXL8ozU9yFFYCaOrNiHJO5
s7MbkMYh/4VUQLFLb8obsOASp0fyR5gHuPiwODPLXVQMxWIjsfoFHwEM8zbcpTsI06d/+3UMKD+e
M9AjaezSndag9RaViC46wDPjv24tjaQgz0F0zICiCjdQqhS9SJfj/utO+ccED52cTZIg34zyoGkQ
2Sdaauv9Q07SR7AiH8x+VWVvXfpmmmvol3jK1Lm0/IogkGaZ8Vpr6E0Rl4duSm/GcsVQEWFoo85A
vlY6UG11cggyEhPbPVTteDhMdeZbQ76L2K2V9et8NHwj3soBWTV1uUa1GEzjGbrXU3su8lUyUwHc
7jJu/2ywnO+rg8pMSIbcx9ijYlOPtkU/Qgi20R4qSGD/y8Mo9JLahmwRQBuhdDOHyCszCXmnUl9V
s7mUum06odkOGgBlQk8dnWqf1GAcDzWP0OE2DTvXirrITyMVARUDyRIY06+fhe/o/dqice5UCqkV
K2pUH9VkOOV5dZCMT6mS1klxFxG26cpj0jyoxe1gaWgHHDeWJIOn+q5pQcegx66K/o3gC4s2ZHdE
Bml38jeWQq9OEf6lb5OBPihVsZUyBV/LoZg+WiI7stIKPNV3vfvaKDhfDYC0BaAFjpb5twN8ZAlE
k1vtbkJOmaHTzJ7tJfYGt5J5jzYJlGK9bBsJRSkvZ0zONgXnq9WQkDlefFgeaLcGllEFSzILtRVL
klVYFLcG2RjQjdagYF1Fj6w+dqbsVESy2/A0mYI9urjna5PCue+2UKbBXI48rUPH1MAS3m1LEVG8
wK/onNuuobsQD8uQpVJ9ToZ+F2aywLFcjvDPppXz12VixfGoYXW/MYqO+pSu9BuArv1mGwEeHLxe
PxOCCEPn/HTMWNwlS1hD1GTdEc1tpGkrD8SmQgj0si+vLRHvlSc0Fs8RTFG0fNjZ7Kvuoq3E3Dy9
scB9s5CaXB/cdxh6xSSPNO3qOYEcOUwuYaoO3lhIJbvlqdlIxyBzrWPH/O5Ldgpg3DUnXEe5r1qp
rfoD1Crt4RWvO6ddp5vkQL8Cm0GXemPV74U9lXZVeJCVje3+EekPYjqD4iYHVkIwQPP1XewL4Y6C
vcdjVyu9mtVigO/qfXMLKD5EajQ3vUFZ22tWFqCy9ZNg8q4vFw9iBV4pNViKp5+lMx8Mzyi5+tct
CGIEnoScTriy2gmrowxgfTFkZxpe1Dj604O0M30j8BTX7V1+vP9ztr4FV87CrqSmUtJkGBKwXOsk
hX5Sbq2jgjgkqPZywB4TFVlYAI62mpF3NjqwoMoB2oFsfu1pEe1mudQdk+Zgao9qV/BxotngPBh+
cWpq06qwV3uXnWIQjSAFvCBagmO1gxiIO21a/Cs/fBK9bUR7i/NrhqaMwTzCeYZaaQ85pO9uBYMT
nH2D82qhkqUtaeHVQCvszohAUw3vRB0B9nRT+pC1FWzey7Xms6Xm/NqcZjH0HTCk0c9fATWFstO6
X1frVQpizxI+5z8jYz2zyLm3UQ9GQpfLIaubhw4iS1CauD6LAl/NEwNIbQEFmeW8NFr5XEAJw2wn
JzKtdVmIiAFE1xAPJtfG2oAUO9pwkk1+SHczsPlAKY5bIKsd2Q6PQo5EwfbnqcSbcpISUC5jDyrq
IQl2RSrbQSTbBlP9kt1BjETkDQS73uTiqJp0EfqNzQpDXDqtKEF3c7ZTXhqAb01/WsP/oNfi+hKK
XJC5fNSZCxoTq20Ha3ma+Ga4R/v4AkdAsUUD+gJCI+VtpNvFYZljcYOAIEbiFU3NsNGiBvx3xzrd
1IBGTcmpGQR7VJAmMTlX0sZllkj1qCJ8wZHbWd7gA8ktxjGLzgLnUGraA3NX47mO/s3Mn28UeT0d
5vXCjIT6doKXB0U2FryswqetaBY5z6Jb6ZwNOkoEWXsXoDE1gX4RsUSgV9G7nVeBTSdGo6bEdQDo
0YF5wWraD4cltIcWygKXAX2fmLdC5DZ5tF4oQ/c8n7F84G/wJFt3yNuSB0GgE3yD58Ax/Xb9RAim
0+LelmNIkjAKGvR85olL+8ZG8nLVsdV1K5cfTdCj02STWhal3GEv6iIeuqWEPDjd4EIky4Wq+N38
PiFzqHzm6xhalT1OoD1P3uy1joXErNOuhAXXixmus+/gzn9EM60Fj2kFQZ8IDPtvYVht4/kp0W9b
UDnUHXhC1GPNTMGj8XJ668wuH13ELZu19BuXQXwNlBUN3Ku/CHgnW/oigipedOZn1rjTyWLdVEyF
mUc06GxY9x62dI2efVtFh7/RvqRCINDFdMyZQe5QAigb1WrTqWCM09ElvM56B8TaKvUWaJsEBtX8
TwO+Zij8TnZhujmifXTOi7P9l7FAZx/CRQFFHUayHIEir63uOgWCZ8pDhxYsVBqAWvam/Kua3kH6
745T5Frzu0SZHaAJJYdKy5gzt0SmSI1ekzDzSB6ikFU8IPFcOPn8WKLGe/1QCFaJz2E1OlSQqEKr
Y4NmIsCZ1zTtbgNahXaRoPUkw2NIRLV18Xr4Z3r47t527ocoWq4/RV2B38ALVdnJQImF7POa6jeT
idiwHkWX7nK4fz0Dz6xyeZ9SLwc2EdSYtBWQYd0hAWGLherk5M+eDDJNUW1CNErO2WiMacZckOrY
Kdt5kByQmzkNxJTqMPam6SAnlhuCDO36al50pGeD5DxLN5lELxZYPKO7sSZ2X30QqOVdN7L8yLWZ
5NzIOCflOADjdczVak1Uv2e5YBiKaBxcBBHoVcz6BTfY+1isyXQmEJGAwmslp+vywGxg+VbhCmES
XcXoOPC0zrG2bDnQi/7AfxYlnk0r58qMYFZkk1H9SFXiNFNk91N1FwKmUqteWXwgTULnw0CPeXcT
QqVEeVRT2b0+6ZdTbWffwHm3Cex4IO6Hd6PghWaH8YZErorizMKMAxnHaA8OSIxd1DouWmzOl3Vx
0fRNjLuqn0ZvMja1YQoWW2CBz88MbAgqIzAq8ANWfpbspbwQzZ3gZuDzJkaegmdE0qtvcKYEWGi4
VTayr3rFSsSncLmK9s868SmTSOv7clDh3ZiXMt+KTrRZNxugnAE/TR7Z5EcHpGWtwAtB7/2tJC6i
TxBNKOd5JglM/lCBAlKOESdGtp6hs+76bhSZWP5+9oIJc5BU0ErTgV85hdEEgd1/U7/3X+3FZ9PI
ORm5lVnfVkp1jKnhm6gRWFAtvj4IgZMxOCdjBtKgt7jqjmOtI+JqnL72gYNbX7ciOrh82qNhUjT2
UrckcyXmGZ0jddBTRFYngE448CJS7RiAau4D7EYRdOMyde3ZNHJeo45AWJQsNfpkBFOClkK6N3Ey
ubd7zbQNKruT5ddD5Y5j5U6zgPBCEFsYnO+ogproybwAqcDzGZNyNQAk0xdkRU1I5aJkX4kifMFB
57MjddVLA/Dg0PTzUYc45AfNKbdoK4a4IES9I2hYojdsQzyArtnHCLVDcFyJLn5RmM2nTUZ0jGhZ
zMAYYW2CWAHDIHPUFulh1fAnDWna7DEpHvoCnc6s9aGMKjicy2105X7msyhFNZiZOePoKP2bObzM
JWhX443erptAFhwhkbfj8ydpHcWjQnGGvvWrnDpdtaY97nQXAMQ/xSF/CZc2ihfI83kGMiqCkQpO
MJ9IQSdFLAUKdrdEilOQqSgkkkOZikQ6vwXdrs0o54yqeB6KXEVnaDyvKXnrI4DaDOIFQHepQIHI
4aYnxIba3FrpgagfLFRBIYeEjadI63a+rWMUCaxXs0ZT8Aim81T3qBnbtXFTq6FbkmeFdrac3U/N
Q66BiVevtlp8QHeog2QNKqv35oxaZGurJhiyFBBxGfiRBjBhffBGLXaM8L0vzedGf8P7walRqrT0
t8qMV3Iv2Uwbb82iuFHUfaD3Nvhgnby+7c3HMb2ZO5D7sHVKMieixJ3S56b9azTgdiJvcfumW5Ld
p72TG34fbluUSODKIH4TupaW+LJmOmVifi6uZGT1KbAG1U4kcmeoyX0SEy9B2yKY6/womFZkANwq
Hl1l7FYx0yDh1rZu2IwY01NSB7GdpiLE+OU82z/Oj89DmYGm1MbSAgGBwBXuYLe4byM739PTvAKo
Gi98tDI/DExIzyC4Hk0uXkxlDf6eIPZHqSZLISJVCXUkRIecc+yljDJBbLTWsbjRJxBPqK72CZUA
ZIZUcMhskKwp/1TbaNtgxwgS+YrIy3J+XSZh0/UL6wZYC74K6KZCvup2em1vwU/nGV7rgbiJ2e0j
kCVB5i+aYOIMnOBu4ZNUilZbTC7hZM3pb671fqzdxtbgSDWe2rnTSCfBLS5YUj5FlcHNIGBAHCxv
LQSQnY6OfVtL0Pf4XZddxe0ugkqywMGJUgkW92pN1UKKOxnBQ5iBnguwfD8cl6ss9SDWfQgTVE4V
n+zrW3RFAuiqgwQEXIDVnbir55uY8YoT5DtP6ziIw3yBHGQD6LEJWMUrO2r2KfgWg/lvOt920n0N
jsoJlF1SaLkFie22+ARzvqsZT0bydyxLRy8nHzXzmQJVHaAzyFxT3Bl5dMpTdMlAjFsdDzI5GsFz
a6B9nDW2PD7H8pHEhzJJHRU8sxp77vXHBMQUtHHkavzoCdjBwvbUVMj8FpBzYvoAefL54foWEJw4
XnxUJkjEQgQE/M/Aak1os2X6U1ab2yn9O1NBqk6027gLx2RymMYmHAg112Ff2qEu4rgTWeCC38gI
BwJhTbywZc0xmz96IlRrXX7i2obhvKBmtIo+yGAWzZ7Vzta2qosK0m3zBg/R2MZd7xFPWesnkXv6
NTIQeBPDokSmyHZQg/OM4TKqVEX6WokGpxxgijxf3wm/IzzOBOcAgVMi0lQtJhaBR7ANZbvZCewl
1skcUZDzuwz30xof1EIPio2lBWuZ6swW1Jk0L/J1N1Yday/toce+F0ETBVPIR7DFXDfaUEzIpMoE
HKua3f7b8GRuTJxfqwpmFn04q8ewy71GflBbYa+6ym8/zsTy97M36iwRaQ61AYA130xA+03WSyGq
eNTVBQ3liQP/ZdV/7HfO4DKrZwa7eKwkOcGYsk28Jut4RVfgnl6LqNN++SHODOcbZKpAv1HGdih0
yS/AFqT8McwtqFqRCiOCVJ9op/MhVGx1CtgUMImtC+6ehTsd/Gw2HjMAWCN1Lnqv/rrVubFxLgNX
98DCAVMYtJUbl8wu57u2Q8DL/KzMHLXR3OtH+ZeP4gxyzmKQJSUKFOz0nECKwQjtuS290npPRDR/
wpnkfEauG2FDWyxb65N31VfXgYvq5Pvkto743f+71PVzXHx41JZtIOc6rAEUOj9b9zSGRNaa+Aq4
0fNPbRNvhtJuvxpqox01eqweo3WOSml4FHovgS/hA6fGInSuO3xJCpGT3jjpoLKW6Oyq+uBmauPF
IMI262c5X9cpUrlpha588B0G0uv1lV6OBX86cS+osr60K+jfKeez01nGuhGbJnYyqw5WpDqTqjvg
rBEdmEsb6twMd69mcx8bWrgsM1rWLOqh2aMFEhj9z2AXy2Yv1G5Kt4KenpA44tJEn1vmzk7Jptko
JQywABa1nQs7EzHFXDqd5xa4wzLFY0JCCEgf+wIJeJSKJt0baX2SG3lXyWDamzRB/Hvx7js3yZ2a
NGsACF6cOD3O9T49LWS4gYtW8nqPzKrzf+iqvORezyzypDsQ/iB912ABgfObDyBgD0K/ug9QK4Je
S2zrbNOYbqnYxFmU+vC+vr5Nf6cLcXLP7S+Pr7N9alV1FxWLxx0c9X141KBaAUav9SIy/47cQCMh
bMruoBQo8ISC88F3PU5127R6hMVVaWxneosUAnXiVERrLtilfOdjp8cDRr/s0qpELSy35UrQUSyy
sPz9bALlNhummMBCOTYOisKu2X1eXyPRVC1/P7OQQg4QOquw0HYD2PCeLGbYainaCaJxcJ6kr+uh
NgBwOQ5Im+RgzZtjUSXvd3qY22ycz1DKqaftABtxPXudrqA6fsqCuzKd7UE/gdPIazuy6upkJ6Jh
/SYl+OWPFRm4QkU3dIt/Tg5mrlTgWFaPxhEgIbt0wj1dLTB1IRPGxRN9ZonbEIqFPo1YRuWs7fLY
GeXCG6wGe1x9LxgI/Ps9mXcNqxxVam1T3QUhYvgWBICl7uYURUWoFfjg/Be4Nu3SLjJNGX1ziqap
Ot8+Z+WaogPuWRxpcbQM3ZHy2R3CFASMZK+w24lUrlmcmnpDaeNZ5QZ6RyaFOmm6S5vGMSDdDf2V
SEL2ERwP/TYv8dwO7Kr39C70GpDmIxlgFtNL0w9P+kz8SQZGCqQGEWM2SNY9yMptAekFIQ7ZMqPY
GwndpVXYAItQIdTKGF4byQwtiIFA16SX19cP0TfbNbcBKCXU1IAwMAgKPj9PkWah6RlQRumoh4Wf
aMF9LM+vA2ARGtTJ8gL+57WdTnIxgJRs9qdYgWKWvArixI1ZCNWHyjNLDTphitdJX0X01HejLUmt
35TFllThDv/lVtULNyCVM9epLVUgXOyZYqtM2s8xiFky+ZNK9SGoC1end7X2EiivzXQfxn/a/naW
QWg7vuUZQN1dPzljlz4krFxBK+0Oic63aJxVD7yAbg6aUp28SGSvG3cQZbFD5H2tcRsFx8BaWexY
hNGhocnd9fn73f6Ps3u2f/jeRzPuWdeQtjgCAoc87GcVhce2/VMW5SGORpcM4BdWyDoFfiOyYj9t
S78tU6/qJyhe9uV6ztF+Or6ow+r6h323XXML++PDuBusGc0iBmy8OJKm3dQA/5hGAR7TMSg2JYvu
qrr+iECdEtQWGqJi0y5p7QeFdJ9p8a5NJIeo+yaq7S7sdmAztuEiouI+Mw/JlG9qBoZYdURPEXpN
BsPuVFA3a28V6AAIEL5VFt9WgFDKcrHrijsa5Z5pIAS+PsJLU6/KFBlcyzRVE4qeP7duZDU6lSpT
QTIQOmm17pqPSQeCz+8iL11NN4Xh6E8yFLteZ5D9PIieSRdcxw/73NWQtFlf1tgeR11ez8kLa+/k
cnN9jBdivR8muNOZ6UYHBS1dOQ5p6IXBTdOfCgl7O2mcOu5teS5F/hBzxu2aHwa54LIc9bSjxFCO
c3oqhsdoMgWrpl54n/+wwMWSSJknlpWG6tHCTrRADKnQg4Ly+FyXdtK1aDh7STK2IXG/KkoMNX/p
htpOsMti80lN/HH6G873nbLvk9wGDarTITpsp3TLlMbPpRtQ6tpthnaMUfaa2tpGpDo1efR3CvHw
YZ9aBN3Sjq37BPeMMsRONRR2qkQiv3AhbjgfJv/0C/sU7YaVpCx8WFv0m4Ojb8kW6y7Z9ujNvoWw
g5CK4XdyGGjKsxPBv/JCzQqmTguUY6fJd3o4rOpUWydK6kraXTHqdjMloKgu7KgEEVKhuoWGTlTA
E6xmF/QHJbDc3AARXfIeAPI9m6EblK+TpDoZCVw92hb9SbYo0lB+QTaZ+pZEd5CWNus7ED+5ltW6
LLE8kyiOQXfS9JG14HtMT1lirGsENq0lO418NxbvQQvWSdz9FfQoBdvrQpTxYwaUnz6hA2ROVS1M
ew58Yz7+6drJ7knjT8Zn3n1dP5wiW1xqSw7CKK17HM6EbfoicjP5PW6O0M2xh+HxuimRr+PT3uDq
bpgcY2WXB217C+nZk+wFqZv4S9uW4pvoowCCFOKtwmzQ4sauuITvsuxZnG0xs2z0Fi4hUYGfA0jD
qpDN0EB7oRkC73PRo4I0H3qqFmjz+WdJJMVNJvWjcqwgoDdQdImBjzBDj9f12fxNVreckzM7XCxa
THMTpWoJt5qVpV82t8ycnJAcqLJOkk9aq3YEsHyyTXU02TYoZDHlYWYfE7RnkMx0VHndode2qFa0
hB5qjiMh0tW49OT+8Ync5WaELFO1DpcL87I/bbDKVI/s0tWy1oN8D1rEO1G6+TfinJsV7j4jVRuD
V7pVjuVXCJe6Gf9kbuhZzuQH3WoB6Yr31kUvebYQ3P02amUamiEWPGoSpwluszn/f24p7kILjC7F
dQYLM54PM+qxKN7jsXF9QwmnjrvUKgq4fi1h6lpXdvrcWaoRra3dA9iKXrHyKLmi99TFU/nPzPFk
LZNl9CrtNILUfUXspEQVXSFHQguEmp1gDr+78X65gDNjXCxZxSob9Qy/37TDn1QLGj+QKnU7TkXl
AJhoeNDz2BoNXTH0WQ9mtwsZeDgouJXsJn1tCQD+vdnYYy9bttGqD3qdP4Ttsx5+qCFopdpdF7wq
rIcIQKtCMhb/Lzrr740GAqEJOvwGwNsK/XXqcRoaHUhX/aUuwA+vxB/NMH5Moepa2cBslhSeJJ+0
8RgOvVdE1AvwdIKifL/qysRPlMDRp2A3DYpnxobf9Km+7iZ5SxZZNxMc1lK772m1zUx1E6JxeUYN
dQCKiTygWRGfotoAlduyCV7y+quyEI3IB6adLLyhQTf4QLMIPDaf17fWxXDpbOq5C82CJDLmo1O+
u3jwUF6BtAFCKSI2JcFB1Li7LEiVIaAQPzx20z5TNxMqvNfHcSnzfu7QNM7n9iMDUw3STsc4s4ub
BYsZuOZH58cfcC0rUb/xpZzKD3Oc/8T9lPVTi3Nv7qvNsJIOsHS7gCDERNeiueP8ZiuDajPtsTkN
8LmObWyz9vn65P0GIPx0zd/qzWd3MO2DJJxbiRy7ypm2Jkg8KLJEDtA/HwmKGNNfcIo6UDB3a4Z3
+cK7A7mTbC9ObwuXkfOnalfpiSTFyjeItzwtrZzLDUG8/kGMdrgc9pztfs6v1t2UQDqCYfcXn8Vw
m4X3RdduukB26rm3GXFbZOOIWjrgu3BmSElnzWTLPdBR6VYuVTdI910ooMn63Q/2czH4J/+EWMgy
Wzh7c3xt6GFI70n4aFqlPRonZKiAqcLtqdxlcWhnxW1h3FeqaUsQVrq+KUSXDuW8cty2lVxKcA0M
MoP2UlrFxeOOdwuoSnZT33gRAWEEO50XioxZM1JjmDBy+MG5OU29iOf7Gyx45arhu8NYAW5i4FfI
MVO6O6M1XtMS9xttXtrxA3pRSI2+d2bvxfXDOD6U2pPK3nOttiulPTGzfkRxyZNjCiwvCH1up16G
gA4cObDeWo+mLnRhSHgmjsV2Yq9h/QguFch/UDua/uhofS4Mz4R40gwX1QPqEyl3SXdQuxgh70fd
7Xt0asX0JE1fLXmp83eoS3kN8DWJoriDiX+mgT+g58AMUdSy9qnJbJoAXMG6e2vsHgLlUckOk8GA
tnup693AkPBN3Hqs/FwFnIlNdlq+qX1rG/mtZM1eRLKdVd2G2VvaUrucIscoVMAb+ilA7I+uKmqh
VjqoxBvKWnTpizwoL5Rp5ICmFGWN2Czs/b5LvKAI7CRDsCtNXjFg4oKPsjadxtwlurBgufiRa/uA
8996Pkjt1FKCAkxwR4C3uJnd5gNL6Cwse3gWRPgAMFD2kKb0RdyTy49fM855dKv/n7vKMN4CCDKV
+kmZRRpMQj/CBb/ZVOUIS2aEpsfhS3qGLsgifzQbdrYb4coXODr0dY+iEpMgcqScB58npaxla7kZ
Z2SuQ7R2fynSsulFCOiLOwhE7yryyygtKDLnoNTWMnMpJ8oxhLRwniChX1teQtRVO72EcbrJFKR5
TDtWvSERdS5cWsJz21zcVCGtM1Nkj49F9FdH+i9BMJmaoiaPS/UT9dwMFzexTlVNFqkYYg215AKU
JtGziYcrhMG8qZK3lL2PoJGisoj375IrJkTWqYUUvYacx89EhzpUtZGWeMIGxVfaPKvDRnC7LBPE
n4FzA9wZ0CCSqWvaIjKFCoYRB44ZGpsqA+4ZXsdTTJQyKmCS5207vo6zsW2sURAyXh6ihpSSplOU
p7jzYWV1WXZaR6D7c6oNC3QY/z63Aq5yED3/rwnuLFRjQEs2wsTSZK2CDAO1noXq+ZvJBWJP4PQS
vKUuBlDnJrmQpjKqFrl3mGxcssgde/KwtHW7i8nsQaQ1cPEY/DNAHrVW5tmsyj2syT0Se/16LD9r
U5TrXDb5763yv7PIA9WSUWkiZlbkON2Zf03ALBJfuS2fB7/cqB5o5fzrW/ObLpezhy0hmzrSRNSU
vxHnZ9Fw12iyPFEMqoZkV2K+DAgCyyFcVab2JIVGsxmS8HbuS69Afny07nX9GFv7jCJQJbXNIumu
V6J9pHXuQP+G5c4CaYc8dqDWqXxtLOwC9HB2D0S60WxJ8CBpxEaVJi2NU6Rn1DeS+UZT5z/XR3UJ
cvBjVNxeRBtUOYYyRgXbEBxeGI+k3K7upUPxtnDPaH7uS2Qnug4uXLQ/zHL7cURzLBSqVQJW1FOa
P2qQgg819GxH2brL/9Q9E5zqS7fCuUGesppJ5lBayzgX0ajvcT6EYCeFnvBelCT53XtA6Q9b3A3U
9gZ48sxvW4O3cAQHvUc1qL7Z6afkzSuynYF+pWjqiD5Fd8Ml9NcP49wV1AWzVUcTjC85W3SAOIXi
Qe7EKjbqIt/cgkco87TYRzqiT0EoBhmU5w6IEikBfPz65rrgSn98CndNFYnx33srANBsQhtp+nbd
wAU/88PA8gFnRzJMRyXVFFk5SWDtj+IXK9ynQnctGgV356G2HupahZxXmad2tWjuze71YSyb/Ypn
UbhLrysk2kvLlZMBqspWC1RVA3hUmGpd9t01O9zVhoaCDBIWsIOnG4SgGQgM7cqzwOUaH0WUUqKl
4fxKIM1yW2k44MRo7XK5R82PUk4FM3fpqf5jB3B+pIPc6b+OtbyN12zw0tHpwayD6gRBQ3iAmF22
EUrLb/9izyOb6yv3/TD8NaUGkBz4Cs0yKTelkppXIGVrpSOVrC+ih291b73r5RcJwT4xQk9cQVlw
cgyi2dDhQ9krdSAnDUlpe5jRrWEEqHivSvmZRa+j/MCW7mB0NkzjkyYpaPVS3UQp1+g08CU920dL
31kWbysC9Z4cvcz9ayBtJc23mj9pdALOxQ6bz66yaYcZQJ8lKRO76GtXL6ZtpsluP1puq+a2ohIX
/Rx4WOHdmg6fWdgLgFjfe/baxHDrP7KmNPukA992us2nzqnrk5oUfm/Nbjmgh0JD75vS+20LOEsK
lk0F7EsZyGmTwaagQ+qb91LZdyVYZ6TIhmyRj3qqEmwX6tBQWRFFpGn8/QC59sHcTirimGrVkErH
BEqgbicp+7K2ACaQHUuTPpqyg0JpFpd3kVI8y2QufY3OiksLufamMUu2WLeVFKtuKI+pncnKto9M
P++QFpOGlZU8Djnx8gqPjrp7iKJ+W/foAG8s1alA7xFV76lONqWOFYwKOyyBLZveErCxkTlxxgbv
pUBZtna6ZlXiR0Z2pHLlJIbVrGNTaX1Lqp5rMNHaSq1/JFkKQdnMQOgFOTiW7iIzvdOlY5z3Tmyi
ioOMdVCatlUzT3AeLnmYf44DzygiBbphhQaOQ1L1PhsNt6127bi6buQ3Q8Ryv55Z4e7XJJRitIDl
2FtKeZCH5LOPu/WkvSt54TFpTfJbuQe2eryx2tnpOsOjtF/3eea0MXispRBpvC8Crm4k4gFftfUC
teMaIlxICU8v0iA4Chc94dnX8hdyH/SaZGFOwIC3qnK0m8+xr6LqfX1WLkYd55gq7sSxsLCGUVlO
nBP9iT6A5AShpbP0BVrO4IPxaxMBuvAiVq27dEGeG+ZOThCysBzRfX3U+tKpldpJJsEUXkpanOPF
vh/EZxf9SAN1Di2MrferTdauw92/yC/A39/eBDaEZ1f0VhU4d8G4vkPKM6PIsekakWA0nlXflDIf
TO+CNbuQFfkxLm5vMGqhnLCMC5oEB/0LdFu7GWJluVN54W0yIqXeotOCVrbA7qVI4GzJvuvAZ0ND
hJh2SYslG+TYK4OHtHgKlBsN8s96FrsViT2S1n6JhvUZ7cYC45fn1VKA/EOjlmJwYWEt5RItGhyI
Fjp0qPki5vlWJ5M3SyOVqiO1Jgx9RDaXv58NuJ3zTkJKXzqiY309N+wYRrqfJwdLfkrBNTg9BUt/
tkQqO0mrO1m1fNbEjhIIoa8XZ17BA5LKhkJVPr2Q94kVNlWFmV+IkNXaLusPOX9rc/aUoegnaTbV
qyermD0datb/ycyfGedcxKgN6ZAmBXZ0OR1bC33nfW5breyFsr7SQENVQb9+Th9RIYePLJy2hZhz
DcSEDWYFwccoS2jEX7hUVWUFsn26anxjZM+WRLL0oVWrRDqaCpocWbue8sBOx7WKVpAAyB0TuE1V
hyxVhTLTMO6LGFQV0/CgFPFabz7zpnSq9NgkbEet4KZr6nu9T/e1yuxCWyTCC0+PwN9YycGH0n9d
n8lLPl23NAqlJ6IbMq8oMv4XaVe2HDeuLL+IEVxB8pVrb1K3dlsvDEsjEwT3ffn6m9Q5MW5DPY1z
x89WGA2iUKglKzOV9Ky1EgrcjeTLcQHhpa2W5YKezyXvcL4K5x0sZs4trVJ6XHLQsqa5l8vfLPS7
U/n9+nYulYdQLP21H+5KRp1k503a0M/sON0UD4OTuPl2FfQeN6I698Vc/Hw17jLmhmQ2fZLRIyEg
oRvSwIjmQLIiQGotfwAj34QG+d6KT5L5fH2joi+6nuuZzQGPzrSmKulxXlofSs4+BP0CpQV5kiHC
hAm/6fpbztaiklmp44LTG10w7oHVEyrfOghvpZ/dXRKImmQii+QSkYnFU8lWWynnCVodcUiGylW6
TjD/f+nSnh8d50HkaV7qrMXRje0hnq1gmA9yJoem+VKXokd/NW/eQZyvxcUV2UBAX8NqepTl9KVU
8oBoL0lmo74GYCPTvJpEW31U9gakXMvMClF1EbyTgt3yPddKhdT3aFkxyMK17/OkIf1P3blAkUxh
r3Jeetet82Lt5mzHfG/VkpqlrzUc4lqMo9+X+qjgIu7rHQskyLqpwfJaDq5yg6pq9QxsY2jdY+xT
DJC6GEue/xDO88xzFJEuiwAqB13zWilI6UYyHdv26rVuPKDTy/w4v7G3CdmJkmrRV+ecUa9ZCeJ3
OFcqZ34lK6CKB69bi6Ss3lCaCN6hS5i3c9/HdxwT1gK7qRT0qKEfZZmvMiZ6ZBDU9y0ckwwSDWiV
SNBex/61+VBHx1mnAlMXuCWDc0vqWGBceYGlS9ITye+gyKz18bFVBhFlj8BLGJxPSqC0tUAZhR7R
xQEEejzodo0nFIXCPt2pBkUyWvt2hb5+pYD/ODrU4Kc0IsPtQJ5fVLYIJyc66vXfz3xkTctxSFQG
fzy0+zx/X6bZGbvRGVXoCxmi6WmhWXPei+XGoqjK6r3cyTMCvXYXGhaaY0teccwhjospApCDJmFP
9+Ig9BIA9DdL4xxaZRlEM1YfvfZ9SOZM2+kv+am/LUFVleGG154ZDrcKZg1Vr9lVbvsmZvgVWACf
oWeTZipxtL69UuvKwKkp00HLOoFBiy4V4VJ01ZCMKVmXWcnsZeJIOsS+1/ev93rwckXbbCei1iUC
YyKc01pGZcKML25RKRs7mT0DseENLNrU87BpaLOpJIry8Km1tW2tgR6CAlA778BR5rfGXTRm4YBo
eFDAGTvtVKKjYg3cKwoHhrYz5Siol9JfXUSevdW5BnxgvdWTJhzzyqNkh4IVLRrM0aWhOocqZpHK
5rauSkwDNI4dF2GcAd6h6W6npUDz2WUwsNitCrSStMw1JQQJRuMVJHmStYcmPbVj6anm6FZViu4Q
xBcswEiNFIoEBSDyTlIN7wB/HrT4pWpBwFfbI+IYABSgWC9KUld/e+Ud/hzmOrukUVoaU54jaGr9
ySM/yrtkt0qbzmieqJL7x6EM4cLDUbJSrUEd6ag1mpsalpuBrhdgNIHjX/+ba9vinG46ZbVGITdx
XMbaWzUdItGXE901ztvK1EK1NoZ3W8YkNEFtPbLhAKIIQZQiijQ/L8bZAZXxLC9Gieg9RdggPwPY
E3Y7Cxzh7YOY4Vi0Kc6H0hwVz6LE6TQRCtHvGQUl+DAJIiHRIpynJF2aGoBurnH6ZtAwIFKXgRgL
I7AAnn3UzGmrkQVOKmtu6oqFEys31yM6wT548lF9NC3aDTmFXELp94Cc9EAvNBETfC6B5+N5R4em
aDNi4IZS5Blms0+NbKuVH6393VBF7C2iLXHRmUQjCEYDAHlEr9whMuYgMU0lZX1w/ctdwhnisTRt
3TRt2UCb//fQQEkiI5ayJj6OO3NSDpoZ+RR9zHKuwjKxt4aGKV0QjGHuB4oDgSrbocEwsCpwEhf7
42c/gy8CDhHVjNLEo7JGwuQ53mMivw/zsPKLGuKAMEtEwphYFTaRL3vdv/f/eenPLrUqd+M8SVjY
cEZoOwNtD/5MZ5UkjByysb+LOvKXRuTOPzhfE0yp3umsNxHzY3CsiqLEZctJrz96SCHZWe4OI7Qf
EyDE6MkY9NYlsfY9S6A9Bx0XvIesMZ0RB1SYL31qgvgCjxQU/8zJQ74Gei9Q0dayZ6uGr8YFiLwg
2Il3TKtRromoBAsCCakq+0n0NEjpC2rKYIvPDDCm/yCi5tQ/FCB+fdvVMZx9WxqDbKZcvy3bkh2k
unfNfm25TjexJ+zHr3bKPzOmZpi6ZqDWqfMdwirL+lqpq/gY2wDaLZW3hvZG28+bMcYsYUey+UYx
U+bkmkb3GJWmKAuOAbDd6OXQDSab35LevI/yDNPZU3cb59RrpsmxiKkGVTOQMLW1yIsZ2cf1fKcP
iBxVe9vJkZtIVZDmgy+4mZcs83xH3AvQjFDJHFQ4tdE13rPHFQKcAgaeLa6GcZ1/Fw+cr8d5gg6D
7Iumrl+tzF2Mo2FUA9qR6hAK9rXGh1dOig+Nl9FQx6ZskXj5s8+AcQX2djO4drjkO6puxIDPiw/3
2c74KLmV08VKUqwIEZMgAroZGIlN46tBPuzKHiv+qzr4+YpcjMyg8AYKqQ5eFRmQ6ioAJr+t0tUr
qNXAuPJ8JyZ20laDuPZhuScjU9HXbGZk2FG+oIcJ+Oz4YaOQkESSz6IX0pyU8WBjXgmeJoH2F8Ac
U/8x9xmmbKFrVv005fd6zsJsvu9LsOjc5/JxnG5z8HvUpr7XwKtcWT9JlYc55rArNEoVUNPHpHyw
EUznWSsBBkBfUuVhLEVwwUvP4fkH5VyJmcWyFDVjfMzst451Wx2qYmYv6qteKhCcr8JFkrphD0Xd
49hUqjrtYiCGKABKj9xSUkTXW7QjLidXad83JB/iY/Gt92W/3IEEx7acOiSn1TThxK14Lx4jvvjS
nu+Rcyu1NEZ5ruNL6qEW1FnYQsoS09JsCiLi1kDFzIHsGeaLNs7/irkZTeXz5TkvI7FigjTc5+2P
Qon8HG+sLRT/1sv/v13FS0Hb2YJ89DktKbhqQHn2mVaVsWP9lJ+Yik6Y5Y3QpcDk5RNEQezyf/Co
om/Nx6V0XFSMEf937Uy5nZNvevNzzdDlbbmN6b7T98qQAu7uJYEo0hBtnPNBVTMvfZHPMcg/8lBi
0amvb8zpuxlhrK8QNtwErxXfbYRSd54nBOZcGQRkzDFQM/cmpZgYr720/lFVeyPHJAcmthV1dhqt
cMysE2Vooh/BeQmt6yurMHF/5d1w0F2z2jCwOHZQGrLALfAkDjsuFmDOrWu95WchjtwUjZFNeDTX
22RXHmJkCTRSi4thFujF3cDNCxyHwEfxlPpVkeg9+jox1IsAHE1TX1M7Z056p+9FWFzRUpyLkhI2
FySC+doGQwSFoBgOSm9rP4G2wvWoQLvsDm2wiuomMaA28PuHjAtDngqpzY5yDTLWTDd/lF2719Ga
Kkkb0qj1jAg0QjR+UkrpVSEocC1ZSKRXPSJOC/iQZLab1qRuA5Ie2aqRL5VhUwDyNPirvjDAQ66K
UpRSZGC/ubUIdVQCliIwZNXqNiVPoBa4yWvzvi36p+t7E22Ne1XQWAXORlvrE60BJpUE497fNVMg
BPCJrP36+v/6gNxh0WhBY8ZQ8J7ohsfmZ8Cjb1kuaTvGxkCLaWiyeS9N5H0ZK7QbuwykhJLkIjp2
bQy9kn5xCxtkx5Ff5tSdZmOdqnCvf4nPZvO1H8k9PtlMUrNPhgzPeL3PkwKw/00EPkJV3fdzBF7t
oJQmrx5eEi0J8vLJsGYP8AYvKg4jhAMndjeDFy4Hn+GIGX0LL/N6xLbdupgJdSlURWfVBWFn2hwk
lbjF1DsMkf682L5Mu1AHyUGKgmyE1MjsYzfuk0NLDuOU+ZlUbUArgRHmPA3i1CxcYtSP17cvMgTu
7ZuXAuRIOQzBqhLPHiSUE0HYLxX/zg3+bQo8v54qtX1Nc2QO07vaAJ7UY7J4CZF6vauB4WJ20Lu+
r9WtfjlV3dYtU7Mt2Va5fWV6HUPnEPuipAoZiEHmbnN9hYtf7tcK/I4IyZZJnWDces92aKKEVOu3
hioH15e56PDOluHK6U2L8rQ6oxFp6O8ja7w+IbdGoriZXgiqvaKVuMeZJO1SF5j/PqqGCSaxH328
AUWqNzQi/rlProArh/OFdkONMWFuFtlx0A7KLB3mFlP3kgoklGTL/hyV9ysZhWOl3WPb0nd9Wo6G
2UKsoLBQCSnpSSN97zR24Wl5784LKFfGF5uwICfVD1qjJkO6LlRjfZOAUQIS0BYGRabuTVWg38Tq
J2tWW7efc0/qb6Dd+lPPKJQZZox2JB+G1dwmUvGaSqrAJL8aDCEYLQJ7lGzals3jf6a+jSoMr0Hn
E0LTFqWOqUL6cxQRHl0ARv++Du/QsoUye1HKk2K82VYbdL0NPh7bBXe1o2KKWUNmlY8/xvlNJzHa
ja0DVOhD036g0g9FzSIoFh3IaWEk9DX4A1zGAt7HVsD+pvLyCD2EIuZO7frT0EKaJTXBK7KDzOzd
yEw3LRQMPUrbZH5pmwyFEtVtNCksq/lWxRiNCbVUVZmOwE4KrtfXQ0Hsf3a9Vj9yFiyxZtGNYvUT
n6UvspVbxdHjt+t3+HK2f7bK+ivOVkmNMWrnCpXzNSRrBy/ZxaHu4BJv2OCJ0+7LIeDZeutVP1sv
70cYIMOb1nlWlzn/IT9AiRTsS9UzSpdegRG7rWCTFyPds0W5175SgfvXZ2ySHtY5G0s5ZmhH6IAM
0HwHSHr2KqqUijwWZ+lmDUWRz5LGEKGlGrFAyYy9KZuBbAoIVy6HMmeb494TpZRtvTZQ+x60Bako
QurhVOjKGsNl0Dtoqa8omc+0dlsW0HhJlGZfdZNfR+sMo9I7uUT2qpbutJE8VlRzpvrD1F+un4Dg
c/AULXXedrOi4wC6ZiNTdAbZu6la3jIIXj7B28pD4Fqoty9zBusy+2Kf2WikEgHWSHArde4ponk3
xoUOEIppdV5vzG4b5RhloCKTFX2x1aTP74kesRS9VDyu6DR1cxNasXozLeB3zeTkRpfH+3pSACg8
9SQP1e4D7PV7yNbuIwZS/lKtD6ypBPHo5QT9l6XxvCXWoM7MspEwtr4SRM9j7CogS0y9aoGUXObY
YekR+T4dA8nLBGuLPjvnpqaWZDFNkMet+XDbhY26tTFPcN1KL5bgz1yuzjknWZUwTakgzkiqfFuO
d0x+WfD+55AlG5F/s+7UZD9JihJQMT1dX/vrE/Sbt+dpTfIIdDy0gl2lKqJwjATYwxOKhy7klqBN
e30tkRP+JM87M65kmvqmWLDP3PTmzFmBHmvM25ZO8aPediju/GHQy3PLyuYUd20mre1zyPtqQCDQ
v65vSmAhPCzOgJpt0qS4+tZQeYv+PEIpglU/ry9y0b+gPalqQKQgdOcekgUFuQK0kNlxJuCesfUw
0wXw2kv8NgDcIKtHZm+CJJiLqqtZKQdWT9mxGfJnIlcv4H+oHQXZxKGYyx3p5DslB825zg5sQk+r
kqLIowpUR0eINxts8huSPs+Felug4isTiNaUyV+VTG6bat7hr/ejJh/Usb+//mku4QSJhijSkHWU
JcCh+7vHqmzJym2a5MeYxcEAZsQ2Mkw3kul9QdgjUnoUs8puX3fWXd5mYTJ9L4gSxqnylCSYm9fb
HZM0KRiqbsPslWgiOYGFCjVezCIh8Bky18iV5+s/+lKKjR9tWRbRDU3V+XltG5wFkCXo8mM9GgCc
j4dJIQ9pmYembPmJrO/nSv8B6oY9+HKPbbKpSf6XuUBPdUh/1EO/sxuon9j6rVzUz3KJaQwFkaNx
m5DYMaUDonpImM3hIkH6nWCBuf6ZoayRQgiGWLrXj6pTqxX8Oni+ljH/JmH6tdYmz6bxPomHcLbn
YGoxbCfJJ2nQv0kWgKc4+etf4cJbAwlyW7F1IN5NTAH8fnIz1WN7lHt8BBtg1tYCj5/smyl+m/X/
BzaaYL8wYd+mZWuKzd8gItEUwMKWnUa3AY/JOmSRu9ZBx+uR+dJJhK774la55bg4rFETZiqLxk5E
LUunL1H9ovK2ithzllC3iEl4/VN+cRDcelwwllqazixDS0/SmLqFckpS2b++wvqLf8tQz1dQMer3
+2FlUjKwdMEKlNSuNYBdu71Vmpskk1/7qQ1kgIGvL/jFsXILcg4JnSRSDXWanYboydKZp6Qf6pSI
nt4vNsitwsVVhml0tlYo7JQdCoynHqZDpDvtU7df24DRuwHR5cf2ge5EzcerB4bPycVZhlzGFqNj
eiqHV30cPckU8ooLDmz9BWeP7WJ1tM2HjJ3gLgrV3NiFFMSlDc0aEQO3yDS4e4y66YTiEr5hDo4+
BZRgDSQZBxU9e5T78gxRWSnKc75mH9y5red6trt2WJYEkIr0hCbCtgfS68Oad8iioSsvpz5kTi3v
fUWHyI9N6rTVZpoHp/kQneLXiIb7Gdzjo5d0IQA2sVP3ru7WpDJ5Uh/jbeevVBHsSSiqLDIbzq+A
Uwdk3DJJT0MQb1qn/0hABuuix4sB7/xBkpx+LxqmuOrKYKmca7FySgY46vTEjPfBekf79b5pW99o
MaCUCCJEwZ3nRxuzOF5IBFLIE1lQIT+20z6xH6+7la9Yqt+PjAcxmcvUz61tJCe2zW9lHziU7bAj
3mceESTHyDW86yuKNsW5GB20PEyd9fS0GD9j8Fww9m36F7KMZ+8beJ44f8JKK45Yoa/v2wA0N3E7
ySshyji5M9JEpy+c/4GJUOA8Pz/12SUkVoxhrFaFiwk09hSX4UqmY0P30tgtkPzOAU/A8v+LPtbX
IVjuFDmfo08IHjpNZic9jDfykwxWKw+cHrZbezKoEEEyQ4ZT/CDKJ1Zjv/IKfqaqZzumZdUmiQlX
17NNGz+qUFosDeoVNYpyjWuDeNqmz9fNR3Dl+fh2bjGdChWn9NSls9soG0ZE4mYiZ/pZPz3bVQNh
IcVAyLKeY1B49Y1Rh7qyJ2WQgOMdjIaDzzb6Hrw0mgG+KU8xfVmBqvufvfifGstnP8Muaj22Oux0
Uk5x+txIt43+cP1jfk4NXTnAz09xtkZaLJI8m3NyghwEeCppfciq0vBG+RszfurpQzJHDsC8Ksrh
bRTfQHzmQTHvLZr6PYgKO3pLm9qzJOYyansjouK2PdA+Doc48bMCs0gQb6jDUcm8saicmhauHc9u
Au4JvRlCHaND0M7U/Rguwcl16lUQF6qVKSiMHM1RZPjpXx2ADyq4O+T5JS5ussQOR/DYhMVYuurE
UEiTnYomvjEIlQIFrv5T7/bs42hELoleWpCO+LYE1joMkvixb53QWlB2yeOy01xoaYC8/sP46/q5
fK3x/H6fP8dFzpbOtE61ykFGeLmFXNjK1B/7xm3zsnqwyY9d9QXCrg8iYpbPy3PNHDi3acqkzAEz
TOFGboxAntx48tsnYCAgIIwyLUpanWsjrwqEnuRrBZzb8Xrvz3ac1JIZDxGecrqttrlfhtZhBSRA
TAss3yK/dUGf/Lf3ge/c0zjNK1vu1vchUx3213wLcZbhDdypgNdgcGOvHprnZddvIdt9k7xcP13B
C8hz+jRjwSIDhDun1NrbmBSc2EeKb/xni3ChWKP2eUUZvifoAJ3FHMOpsDwbHZ7rywjcscpFYJBa
1jIINuA1t3UXMBpXt1NBXiy8DFzIVeUA0UUWChHrY17pLsSOnsoQcjv32t0KLJ0LR34hzBXhcwX3
n2/gVlCrGW2CJNmA5lGUJm7LXsvyW7I0YBKPvT/6kBqX36lTbLWLhIilKL4PNjjC8XheX+Fr3+/3
K6ZxkVedrtJaU7Te7nij+y3ovShAlUHsr3gjPXHyv4a74QnvWlG6ozByvqAP/tul47u6AAYvrDDw
PW3jHqSzXgvu6FGXQz3/gRHzR2UET3Dc7FEaAXC8OQ4EGonQBtH7+dQky48lH+8KBRUdpXEWBUw2
+p1i/WGa/cn0d+aGiNpoIzQ5MWRVMCdtnodOh8jat+snIXAAn7iis0XKtMiSjuJl7zWQYkNerc6n
XR+Jhn8Ed/NTkOlsmVGxc8WqsUwaPaAh7uhCJyOIeDXOyUisspYB+JjTwspgNrqwNwGmAKMOKJME
0ZDobfpEEp/thjLZbsoSJ2M4JIyKsDpl3uKYPrQ/sshvv40grJw3eu5M0LrfXj8w0ZfkPFAt56hT
LQivq5T5hHzUSC2vryAwCb41pw9xmVoJsqJh3i+xsck7aGyowfVFBNvg+3KZ2SjSVCGqiI0ZOlvG
pmKzYAlRCYDvzJW9BdkH6fOYVmF6zasecheT8chClifxyNllC4RfgXarKaMf8HvYAL0edMJmZCAt
gtUlZBPzjQ74QhYLDuhyqvNrIe6hi0HMai06TGDexRtt0220sN2ynYgA4/Kb82sZztKURNZkfZzT
kyI91WkL+T7ikAXE+qy7J7jD1w3istX9vRpvdWrWQ64yzpBMDVJg2KqrJT+rThFM/Ar2xJudNRlk
QFiJVTCkH3/o2UbSjAdUbnaL9HF9Q//wxv3aEffG5Z1eUMg4ovK7IXf5D+Pb/Kw+2/v6ptrP7410
ku5iV3bio3QYhO+rwER4yQqiyNBorD6LcOBj/VBrQA4ea/MEjvfU1R05GG77h+qVAWuU3zAwau+F
I2mrFX4N4H9tf/UAZ06ymklurIrGJ3DM/qTMWSm+THfNV+sg2VYbsOi5KyNW5GqPf/jlV1s7W9pm
NLGmpMApg0a4+s4qh6ZB/1odu01ykL/V23FbTH6iOOA5nIWksZdd26+Nr37ibPV8GUACVsCSixGR
i703smJzfYP/EL78WoJzNZk9JO2g16j8gYqzeoCqxl17U1We0ro2g4sjjrEr/GZyisnJJqh3J8cW
sE3BOyi6TJwfogqdzazCRllceJYRObT4WYOuqUrBkvt6fcuij8o5o0aKWJ2sR9qOiT9gQCfNBKwT
Anvl28VybbExzjpUOOuTGU9Bm6obqb6RIuPUpxbAz7r/R1v6QqNiqtMoRThExXzS8xcKCbjrC/xD
Ke5vM+ElKaJBlasxXz8aRsVyUFhu2psS8gvuyqkNns3UYUsofggFZ8XLVCgtosoZcxkns4YmxGD7
+TAKmuJfgRmfCcSvra2/4eySZQlZOjTe1xswPq+KUokrv8sBQMy+qC4t2g7nTWKgdqlmt+kpBz84
BMAApL5+Tv9Q5fu1Gc5jdFprZe2CDzY2jhXKd+skbQqQFuQcdNSKV4+db6VQf5MP1Y76ouEBoZ1w
7iRe1Ijiyf1PNjYRv31dtby10Ng1t9NtC/lWB0RXf2j+nPeIMDYLdOeIIHqk0F/9IImotCI6OM5n
0F5dCmLYycnsHprljab/b0m+342QH8XsFZtVyljhhW8e1Wz5AG6uqzAWeN08/qHo8Ld58POXeteV
kDlN0pMadlvkyQA5Y8oa+mHVWxusCMkp3tK7+AHUu6Fg6TXVv/KI82QlI5iL4yJZq+qjp0FMKXej
g2SAs6H8H4bbBEELz+BhJIlK5rlCX3mirgGkNCCTXlp2gRnHfhZHTjuP7kzuru9RELbzPB4Agioy
Ws3JqWwBPimPfQ8RyQJCzDoRvDCro7j2MTlHwnJFgY4NAkKt3U3Gjw68uWn6eH03ApsnnCtptBnY
UhLDVspVvQetzrwSFMFES3DeIlGrtqgWbKPMTQhfvLPBEpid6ENxriHXNS2tQAF1khvmtDFELtR0
Y+SiRFcURhHOQRhJucxjydY8flUVgITQEPTta6a8keh5QFolY5ZzebIWL5IgPO7p9HuiPY2bP8x9
+BlLNOgt09YQCXRx6y2yEuQT+MwWEVmF4LPyQLIEjXlV1RCvzZCcidpmO0glJINFzaJ/qJ//7a94
ng82yTSaFtjgKmKwInpqd9hEgRzUQRGKGgWix5OfnCSzKmWRXa6RQJe7yqE7Vsc0XBkokgEtChuP
J3wX2iOFa2zHN0lwG1Zrv3KpP+UhzwIRs6stSHrX2alp7szIdIauDRL45rguXGns/evX+x965L++
LedDJEuf0wRsS/i2q24CcTGGBX1hbBTQ9X3xWjyJXlGR1XAeRQWyQWGAoZ0KEDMrxjEZFUcbvgv2
JYi++YETowKwb8oRZCFZDqMQtBtu/KpA6xKx6hjkA5JF1Ukf7JOYQPkrwPL3Z9zk3I2Us6iWC1iQ
Hqb38V590msnTnZ6dguEzEg3GZp/+BkgqgfVrjO9KpMLtQWXvKE8nTyY30WRkcgvmZxfwrgWLa0O
r+4UKIFxGG+S12hrxM60l97SXeQlrpWhfZ8HOuJrCmbwLQtFT7/gMbY4VBnRh0GKY6RDq2RBfZOG
RkgCeS/C6Qisi4dbNmbSD5QAqDCX73Mre/Jc+BV0GK6bl2gVrhSjRbrdRiqyBbViwFceo8nwKtEI
qSiMtrTfcxK7NBczl/MVAgQm7tgdHuwXFtjup5gJeofv+l48PyM6p/W1PvM/dKmUokx6bE2fvTpl
YZ7oXttubJDwl4oZ1BBXL0ZdUEcTBE08QLTtTabXGEg4rXwvOdO9seudmTF3yKbn62f3D2Xcv12e
xTmgrErqHoplq8tbyUDWlhvFeMFaxm1eE08kQiWyFS68KfMFGpUmDD/tntHsuyvU+EQMQTlDVBy0
OJ+TTuYC0jUU6NihOkRGYO2qk4Zcz/T7d/BZesXs0FsrIGsDWETYLFyc8y95utAsLpFQrHGPGRjI
NsdtXT+lT6uW0srYmnf7It1DbMcyHeue+NePVPCJbc63QH12WgC/RSAsN8de2pn14pCmF0SRIsOx
uT5mPVRaO1qfhjP6wzbzUBsj3uSuAw2VW9zY/64D/bel2pybMXM9taK2B+aQIegYXiLRaJcg9LY5
D1NKC1Aya0m5UW8Vuwo6JmoviY6GcyfRRLv/BPeqPIIw0gosRcfcuCQ4G4H/sNefcea1Jgq2AozM
Iq8E8B3clu6o3Rd67wzqy3VTE30xznmwZVmigSCuoOlhshanwlDpn63A+Yu8ThDmZQjeLWpuqD5t
Y8UWFIhEFQCb8xZFG0tNIiEgoAnEPvVdt+1OoFqDrrHuRA8zSBi2DGQ3otBPWX/7leDW5hxFR+IZ
BAe4qCunJu394YGtqkVBVbvGneI2ThdmNyxUQbEnGPC+fm7QrPvdQAqNpMuQ46vqLPLmFnoDmSSq
Ia635Z93p/MSnJEUdcRekPmvbQLJyXeGjEAPOS3qGwpkzcVjp9dvly5zDqJbGqMeRmX9nkoAd79L
duUNmhJYMnIAQoMK1EZUpRetyfmMJa+HKesRIMz1rRa1WzkpvBmq0NdvgcBUdJlzHJI+j1FjwjXp
YbIZVL+fHqe3eJd+osRQouq9KtTKewA/TyIc9GVHb9nQOTAty9D5rp5uYLwRA0/rqAD5yUD1lgA2
nB961aGbVZlEeC8uuq+zBblzLGiUzYtE/4vZKjHw/SMDdmUt1A7P8vvoYTphCuWNKNm9HGKeLcwd
ZkMLaraQB/jEzbQuasM7YHu366smheoGyvTR7R9/Xu5oGxPUgHa0rCBUK1Q8YHmTY4IhjFX9DbkH
vflX8cHZLrnXAQkuasIYLT3Zqgqq4x+S8jgKb/96Rl9u/9ki3MtQ2CYpIwO7snJ1l+vKriFHU8r9
3vrZaI+0f6DAd6lZ9IjZNCculqfrF+aigztbnns2BkspwOJH2GmZn1sNBJ2WKojRRStwj0ZULVE0
rZmBzcAIJIMFpmoES1wu9Zztgnsg4hKUqDWb10hyxhx94eWvkfduIlX8FxP0a5r+ay2+QVdFszm2
S4RH0A6VsnZkFgUzWJXA0xVcP5uLLvNsJS5wlJa8ydjSZqeoABUFDqZpbShyUf/6Mpd95tk6nBuh
iop5jRwmOEI4fIZm1MqJnL3EkNyJ/Prw4zbzXVyxGDVQ5/rS69lfMX6+RWf3uSnLCiAkhs78YdKh
Ph25evE2mU2QGcQZbOn79RWFm+W8SNcsJiAJQBWuAzL2XnnJS9eEyN8ItlgMdDnMkffAMgE1Bc4P
kccWOGxeuqBEUCupGaaBqvhkQ+FeMjEDhVboAFU7wT7XyOTap+X8ih4ZvWrG2Oc43GfNuJ918yBH
0ApUQP1S5Z4Wa+5UZBtqtffXl/6qVcTdEM6nZLQy5VrBLlsfis0BgLbo4pXbroQY2X5M93G6Rwpk
AUBdg9m+o5lb5nfI8NgrStzWe+ymnrSNA1UQy61O4NoX4RxR3cyaVs0wtiGYwK+fh1ATPnShaPJM
aGGcMzIgYa5SG0mF9rDAxvoQ4xIMnIxr8a4AJCLEAIFbhfb3WoTPFzgMvhGoyXGe4zVhJ8mSXBms
WJHV+SiSCJg9Lld/fzkMvhMI7EOjUBIlKAyCmwUybAle4VMCvrz1LQYXsQ1aT++6VQmeEb4FSCWr
L2pwLp+W/ptRLkEzppvrK4iiGr7x12WKNOqYoDgpg+mV+a2R3kTKY9Vv2uFOKR8lsPPpNfozmGu3
VAwxqu0NK01HBaPq9V8isFS+F9gN9mTPCkUjRjmxAmRmw4ha2oHWiqMAHa/bWTCAFfH6ogLfRFbj
OsuFU9JEWU/XEmj8bZluFVp4pM52kqhvJ7QezjMVmlQtVouinR5iDg1APhBpxuEE6zHc6K26YbUj
KqaJjIfzSHNMAKPu8cK18eR0MpBn+r9pqp5dCc65REZOsjTGCjJWSBZISJvfSPrt+hFdHtI4W4Vz
LbocSzbKrP9pu9QOdfNX8OPZiguAkG/4024d8xw+cqhV9/ChohxO8Bn5BqG+1LZSxQiIoY3npiok
1ort9R0KPBjfG4Qk52R1GoxwqUHOfZQpCK1KWxQuivbBBTxLVMaJPUnr+ARoClsHsOk9Ogt37bYB
32d6jL1/NeL56+D47uDYamysG6SGoOEs448qhmq7CKAhuMB8C1Czl6ouW3sF/r5YWQJaxNGXpZsl
FeUsos/HeQooHKrgYccDl8Tfmm5l4MwFcaHIDDgXoZCkp3Jl4QntGqeIa+gEB6Yh8ngXy0pnh8J7
haWTInClYMAke01MuinSe13tvXKybhbwWVy3bFF1gG/vzTMENe0VaGQnPyz7O/z5WL4NUnULahQn
Y10o1+CazYCxKv+PtCtbjltHll/ECBIkuLxyafYiqVubZfmFIcs29w3c+fU3oZm4akM9jVniPDqO
qgECVYWqrMxdah+6RHa3ZJ9NcB4aRB7ZwobiRJc/6C60bhnZMsSvZEvFdl3JKE0s6L2dxvbeXhEb
GyuwVwoZoCwAtX94fU8lx0Ts2mHkKJ4s7i2yBYOSxk9mVdtBl8TFyxi/z2NiC96CtKNRqgZ6JAp/
IsXMB1wjMFPUdCLr1BY3trKBoOBRzcFGGs0/ry9Rlk2K3TwCst6usZGUdPBSsV/srE0aRP7MkE2u
YAFMMYVIfHWLnsLzddNfVcn/zuNtfqDOMoK11/Ky4iPUxY22Sbf6d/Bs/NAwOp7vlbum2tmZS8Bk
oHlgcAMOK3lO9tYb3WPu5VC/XP8t0m0QfI5ar4y1FHWKZMeZ8pLv4B7ilS5gxv3q0PlQsPYgs1E8
y7pUshMtuKJhbSIC1noYnh4JnmuJMe1NgwXqOvqR9SRZJi+cXXmjiISPeB62FTAr+Np4OvFh+T7y
yaseGhsWIq9uURmWAEckXkHsAE6RGUWsBEoGbdM9VHFcg4ySoC4rz9iC51mM3hm19J/xdvUTD3yi
fu9a4GXLfsha+bI0XmzrAbi0FkuCo8Lbihz3k95bvasEBrA4azDfVUEVzpMkYkm2UWzyKXYddzRF
aqSOfWi2lt/Gkj6BJLyLXT1GQaZARpqd4mo/m88tIXeJ8TTWtcSObCVCbRfwc6ioJIi9KrQcqYnO
dmRIXKrMBP/3M8eSTNE8DgtwEJ3SgEHLBN9jInmj8nz7ykUSO3sQQTIbvURo6NYaYjHMWyG+k88O
uMpyF0LLW7PU/OuX9yvR2N/+0hFcRdkWBVVAgoSHjb5Zd85LN3tPmXO/vvTpJqo3JuYnMRPBobLa
dOtM9wUkyAbIdQWTFNYsvQXcr53tcVM1pm5ryT9uAfFAFrgvjgkwO6Zb3OlBuhl+yir0shPKv8mZ
SUCFIAwwI17EdAiGdjfohygyIIwkCfsyO4I7ccBiUiYZuLPa9qHprVtaUBePSi/qqu/XP+l1S1Rs
/3XFVE0gJs5OURIHhrrTLNCkRDm4kv9zKlh+eMDcBwUvk4DcTVgUWUi1zAYyDBKCrCjgfZzRbf15
r4TlpggXyR5evIKf5kQiHcfRDbvk85spoEhR82ybv65v3eV898yCUL1u47VSpwSTsNwN553bbOZt
j+qX/Z2LgMnHPS53p88MCnkapJ5SvWTIPfn1M6HL/dGbdrxh07yAad53/iSqV25kX+7ytT+zKzhM
tRqhpDljmM8IZ79z1T3KM0gXvMK3LFz4ztc8LYg2NZKkvnXbE4/m6lY2PXExFz77FYJPZWkJcjvO
U2b29KC1iHr9fl6qx+tfVXZshDRsKOwoqiocmz66nSley9D6vW7hsuM6W4jgRZNkqAuVsyFlu2hf
BmPl1hglU49aqPECEUYVN3Ug7WjKFia4y9SqszHrsDD2rsT+ouEIDeG8bQ469Loh47ZfIQIic5iX
S2FnaxU8Zq/NalxrJD2lttG59sI2nQ75pREk57ni0ul7jmJYUzq+hWmHhrLCTac8d1n13uWmrCrC
78eXkHn2YwQPRJkJvrRaTz9QFpoPJupbGhSo0ZfgzVWern9myX6LNDuzYYCsvMd+6wDV2jqujbG7
bkHmgD7grWfhiNC1UOGDeC4dha3j/aPkv/7hTwXtNyKyd92gbEmC/1m0Jc1GHbCrEspcOk39tHi9
buFiOPr8Qh+e6GxFtdZWfUyA2zD7FBo1oA+y9NOqD35KZM+ei/nTmSm+2DNT+thZ0VDDqZVOt3fs
fW+TQ2YTj9rlfsqNTVetm+uLu4ygPzMp+BZCU9QXaQcczHcEjAcTfQVa4ZGnwIXS8L15QTT84GH3
22NyL+svXH6knJkX/E5W1xm1tRGlR8iKEGCvi+Y2L+7yVXFzfXUN5YEwgJ2QfXcQck1P11cvc3sf
TbWzDZ/ootpKywqc1n6X9cBUgJuiAqr61ARz0HsjflCyBW7Fv2748iv/bN2CD3KSISrjFIeq2Gkb
qNeH/TbBGz+6VwP9sNyiTJnfJ0f2MwW0X/Wb/fqbzUFyr786r7IbdLnUcvZbBBfUx3k7zIuRnpiP
AcSg8+bDesfpu9OjDFguiZcilU1h6xNKwBwDpWNUGFO1LFKD0vxxfXdlVoQkqLIgaA2NELSUZuYu
BSQaIjCDzffXrcjOrshjQ0oaqUWF5HHYW49ROISJP7oFeI29f2dA7qs0+9+5qkhbk9fEbKH0lJ2W
UHtvRrdE73ZXmm6sbtkIpZp8j47OjrJNUvoq0IhvdHGB2ndTX1a94AfiSswSyWn0oTfxTCX/GA/I
906gf4wHyJIriTcU6WkiRZmWSWdIzoc2sCHl287xU1V1UD23jlFm7c1BJgovOzmCOxqdXm+cFI+c
eK4DZ3Tu5ix7d5an6ydHtjAh7amGQWtLIItOjcG2iCxukzobe9jVxnNi9Zt4lqV3smUJ3mbWlDLS
ZlyItX3Kpm/QC8bokC7xaTIjghuZ0cYdKI/8s/O29rGbFVszkpRJLvfiPn2VyBRi91FUzDYvPu+I
EnDQESMBnwiIu8B2P8Rd/bwJ0EZlLjjTPG13/dNJFimiDWk2zcM89emJlLFrJjs0jF0t/f2/GRFy
GqoXs1NESMY1M2Br7pbOlhIZMdvl4u7ZVgovKOKsZHK6lb+g+l0C5Y8f9bN5Irt1D4gVxgAgFnVy
XpNn4+F/W52Q5CRZBo4MOBCOxQks+MtZf0p72UGR5NUfVO9nkb0i9aoOfIyqC2p1l267MA0RDSoF
4bQP8ZrZXl+VLBqIahFQN0/nzMRH44BiExGd51DpDU/kp4MMIS07hoIHGZyE6VrUoERSPhqpBery
2W0VXZYc8kB5xdGLyhBsSIq64sxd9JEXdVFCvgVbW7IB9PxoeetP3gkgG9TYfqZHZdf9NCTgIX4U
rtkXXIrCZpYMnFWpL5+NajOsMqJxiQERVlilOfsHuhXaU65lIdPOJHdZEitFog8jsqu5irCFCu+d
TIXfPjfzuOvKe20CTlhB7lC9XT+KksMhMn+0uqraU45dM+vfSfTa5FuwhrnXbcg2TnAe+WQ1Tsu5
AYoxCVQgkVQmqZXJViG4iRhSpCsDU99pQRlrpqs7qCebSp7fPJ5fOWAiNDACeAtJ+ISi5pLtDTAN
VCuEJTB4Ps5U8lDlV/KaKSG1mKJhzKcC7lYfX9rkpTPHm6nX3EV9T8gg836yzyP4B5LiBNT8XcOn
sHkdus7BncoHvGy3O+V+EVJJYJSdcyHFgPpnwiivpBa7ftdBNJEX3PB6lZwKWX2BCi5B7a20amro
D0BhsHAxKhzymZQFhT7dy4J4IwMxyV5HIryv76BRoXQwOO2nIPH45A059YG5IVspiFFyHL9A/LSJ
2o1WFCftaIcY33yOduxAbzlbFnEbDDOQrePLig6yR7AI8lPKmDiZCR5YPlY+7qKQV1HrULnLvXKX
bUGV9W8U4biDuHIdRNhfEZVGOhtYav8+b8BschgPcejcRkctyALHl4VnScotgvvi3lISp66Lkz1a
Hu0f7cjyS6308yj1S3ZfmIksdl6EAn+mVyKyb2wKtc81WOz9+CG6ZxhBjPdtuN5UPl76O3Kc/xQP
+huGqH47vioJnNJvKngbXZtSvS9waruA4TqWYfXSZe4CGgTmxTsggIPilmWBUUkcqqy4agqex+yH
oY6cDMveROFym210y50tN95ld9OOcygzw+8zSTSS+FZTcD4pxqqiNcZhMuLbyjya4JCNUUvK9H1f
L/71yCfreIjEIU0yN72qpkD0uJyrqfOU2HXuqsdF24yAU+q4qgi3i77NpcqUEv8gQgFXBrICtHBB
kgMwtbrneWa2qdDisZ6rNyU0t01ovUrr5ZJUWoQHknk2GWElP0tLMIGNoDgYrhIWW8zRhvnL9e29
9Ck1XbUM3bAMiA8J58fJUzamKgqCTln4BdSWqyF3p+6pShSPpt+uG7sYTc6tCQcnNnslibWPpL3a
8dJXHPTbMoRKQjgcq5A8XLd3Kac5NycGL4hZN2tR4vWqvM397GdkcNtcRngg2UIxYiWZhUkaTsGm
28WrmZf7QTF2eDdvlLJ3sVqJr7lYQj5blRi1dH2Cps1Yo/uG9lQ2bDP7Ket/Gcm76YAySvtuO5Bi
qF7s5gkeybWL1VWSWw2Uryn9MdItUHiu2W0VR1Zk/WinijHm/Ifxg332BrSNoquHGC9NsMPA/UJ4
I9D2eqDKA/el8HJuSUiHWT3XlA04tcp2COww2o+n7B2iXcCMDRv21kZu+6v2803hyWa2L+Yn56aF
PBnKx3pjl1gk86cgjl3U48Aeb2xm0CP8V6Xic2P8gJ/t6Mr0TG+bj5pB+TCESpDjgYvUJIx9GS/S
pYTy3JQQwVratf1cqulpBeM6y9GEiJQwtqrQhtRBTqJ7OIWh/2+mv86tCu6nXMqktxUgiub0DZFE
q/9Aw/K6E7iUm5+bEHyOukCMe7HxdKJ67VM6otUocWsXZ4HOTQh+xiEZ6ZoMj85sZ6IJH/Spyzur
mKTuHzlh0OgZ383H+gaqCifjuHqg8dhML/VPchd5C0CN1xf8Qb5/5R6KYcvSymLOy4/JZzusX5hf
YdgtbjYUah6Y/joZEIfB7UC/eZthIAwESs4HboyX8xpPz/xIl3buJU5SDGpKarOmVfDym1cLpk9D
2+2GnL3m9U6LZUmRzJjgiKIhW2rWA07K3xDaDb7Ec72vjvPB2M3ecNM8rLctHmYvslnai2QfZwfh
CwJecbqJFOib9ZspSDEVBZOnxM+OuceCCS1Z+wV3F20eWb4tOeQiLL4o8yFfFmzvVBMPCpVuRyRV
jot52PnaBF+kambp2AkcX3HTbzjXGHkGOeK4HT3nvnuCjsuxCCop7610SwW/hHMTK5mJaNf7zW69
0bdWdMg0byxd4zHdVchyMWHotz/r+UaBo/p5/S5drNqer1pwUEUyJg5UxxFszcmriimYxyLQuu5u
NB8Wc3JJ2oPkqPfM8XsGMiCbQDLTsgMbOGk9Ud3M+d6ukt/EV3ztegsObY1MRylYhW+9ll7sjPcF
HW/04ttMqHt99ZL8SeTGys1U05oap2pZPdNITlOlHptCVjyRrEeE0/dKvThRhC48H1QpXudHqGd5
vBGre81+hOoN8yqvfZEsTbI2EVaPvoJhUoKrWtF3O33vmeEmxU1dM1dheWhEd2Vc3g1z0ExPDt31
zu263NPqUGePtUmeKQt18D3nKTqQjb1PLQgFg1llzZBzoLQ5gIMbiTWaJZnraPfGEnuoDrk6okM3
/GTZClXj2o0U2+smPXTUKFQzgkpYAgn4tPDGqXtcJjs0q9hTML4aN02w9ileOC1mTPsTSa3HEWjS
Ls88ve1PE+hC1K4Prm+R7LsIXrRAaSSmag7cTvFHgRLSaGEEADg66/W6HYnvEsH/fTNohlYiB8A0
rVsTPZjnTnbGJBFBRPmreRMNQ4WT3CNrsxsARUFjnOP56CRe/TQ8NXimm8BdJHBhsngsW5/gOIuV
1qDbw/p6Y95bE2o8jgTeLsndRNaupaaoDit9ccqI4VnTPq0wfRuX7xkd3ubW8hTAgTUmw1DLbpDg
GoEtJivlTZHYVl02naDw6zZ6LMlmZAm3iN13NNUpEqRXpwXPmyatAqrtc8VCBbzxlvwhoZC7dMDT
RxvXzGQeUHZuhMxuiMaBEK7LUCQ/LS33QY/mNpgGS8DYNEAa+PpNuFhGOos2Iqp/aJKymgfEWOYD
XsV2rPfyGcZcKKdhHgckbGEUaEdz9ePIl9jm1/lKWBHB/aauWTQ28KbiZQelDypMrHL1L810p19y
TXLJ6RGR/uWcGbVaIoqRCVXQbL+uYclGiQuTJS0iiZcdgZIHIon5KXVAijrAx0MKqxpRR4nzgNTt
BrqNd5Y2uuP4p7YwnfbY5k8m+9bmUDCJZAOSEo/qcE9x9pwb06iOBg6iTcv92Jlvrfm7nKC3mziS
wQCJyxEHA1Iy6rU9wiGArCdQopCRPpQcF8nNEOcA9AZttWzgvB1FMPoxoM+v3Q8khP1PVQfHhOaV
uru+QX7ilcnZB2QbKboe2taavsKlcq4s0p4qwyt+RWvAa71c9wKBlUH2DCjs7SC5oxJfK9KDtV1M
wC2Nb6h+CMKYuwnciIVUGVmWeIp0YAX6SeZiwk62a4gLRjBPPzBoH4E0KyhTd8IT0yP++Lt4lsWr
i631Ty/kiAMBU+lUJaBAfKpiCvJtC5heGvKmyBymG1lovkjAem6NN8XPLkXfQLyl4I1HI5y+xZBz
eygMLz4sz8lxdKeTFRYPZumtazCGnDLD2qHaKytdXb8vjsgVVpmRTZsI9wW8C32X7PVMNk58EUlz
vkyhZDUrbTsYMdwrOPg2ReRWuwXNH+dQ4Miq1GNb8zi/VbHb/8h9Z6fKho0lYdQROcOqpadWa6Hr
lKZTCAbeoMr1bWuAeheg7IwCGxX75ap4FeSnjExWI73YpzhfvpAEjUs6tW2DKr6ytaCjiUr6uh2b
gE/qaB7IlIPsXgZ8kURTR+Ve5Oxk5VNfst5EbyTZFaOrBkM4brMXAzTnqDdXe0gBY1ZpI4PRSb+0
4JzixohQB0UnCr3tYseHJFrQRr9XfxSo8yboCs9e8dAdc4gsy7qn/On3r2O4owpPQ0Cn1wrvteJU
Uoz3Wz8osLVR9k0fnrX0T9fJwqvs2gjZ0VpnSjxV6FRMGPVwfllpLnmAXvfzSPX+/oJMLVZ16dFo
mhIIGClN0KST52BiQCsl8ex6OIMI1d+WFqOsjK7H+TTXW5CTLQOEaOf7COhoqT6f7IB8+N+zc1kO
eqfSCl9JZW6z4xMYxaOa+QYA4Bao3rod9Yofjm8Gy0srJ6SVrVRwRANdlGSJ4Aj4U6h6re806J9k
m/yZkycbm3xw+zskuhsZFvmyXUOzHMOwDSJqr84spZOR9vmpHUA1nqbB0FR+XA3QimZ+YY2SN9G/
KBx92hNuP1r7IN7qPvJZEPx/U77ncK4mZs6UgPcNozhs7pJDXHAiJr/+eT09unwRP43zzTj7xPHY
QmemBEOjNr/ExQH6iNvFOGkRmLBisJm3ieSV9CHq+PXmfxoUbn6pGxUFoRhPF9Kt9dLeay9j5Jvj
tknc9QUtU2Ny9Zfpdt7au+hmDZfN4lOvfkxyf0jBNQ5p9KZ1J8wrn6hPQtuLFc9EJHalPY3Ld/rz
lwpOo+tnm+oMbxwjrJ7WG8xwBeZuRJoadJAtUPbdo11vJ1ea1Vx2Vv9vV8TC244zDuWE89dvjP18
kx5atOmjGxqkT9mW9K6zk3njf5FIfZoUnIquOgnNdHwUftU0vwLChDcDrLAKEuhBhdfP3OUX1ac1
oV6jmJXKOq5sMVlK0JRNYNvMY1Td/m9mBP9ROZMTzz2HBAPyPp+aaXVrVYYwkN3eL5j3eVYtW7eT
08B9pO73+Yf0QvMt/d0ESth7ql/6yFhASbiVZYMSTyUC4e0mJUU+gseYDAtQT+N+JKFWTPfOdFiJ
rDIl+2qCm7Jq6uhZAp6ZYb++d9/wkEGOgPrnDdm1Ndr+HIKkyeZw+De64i10wT0V9qKsbcN9ccBu
PlRDQkh970av3lVB+Shrmv6LlvXn0RS8Ux3XVdY5FBVkL71D8mvvVZA8+uOheARoF+wW411seNq3
9snYJvviVko5cfHVZiDwWLqJsV8iOB3LGMZYmTNOhhQ/WMdmhzrZT0w+PsZ7BeJbOiS/k0O96WMg
ZqQe72Iw+DQuep6hAu6Rtf8EfGWv3T0gFt3tfHAgaowdZw/mlv0oH5N7RypvcbkAcmZbcEFF1pq1
1YCX3b5FFPR6tCU6bzzoD8tRueXSUiA/25XjZn297iUuevkzu4IzIslCC/DwZNCle230Yd/Nzl2j
Bi15vm7ncjJ1ZkhwR30PhZbS/sB9We6P+qEMyikYbtPaG10D8Evd62/LytUGv/q9lbncy4CWM+s8
6JzF+UovonWe4XPNGLLxOT7jPHtdH4P+HtJuc+yRptyqaXxblw8s6YGuGQKGadvrm/AxBvHlPp/9
DOF1lTAIy3c13q+FY+3G0XwEe6Fv1/ZjjlFia/oFdbbjqAZKEbtxHYUgdt1ZQWA53q4JtBXoWwDW
HEi/GPtCeamMt8q+q4FtqOlTYb0mLbmvSf7U5lAJGw9QdPUXOvuT+csw7bvWTsJKf+3zkrr50kRe
6rRP7ZpJmKUu+uSzFQpusp6ngpkZ98nqNmdQbtCSbTnYd+t8yOpV8uy47K/OrAn+0apspxu5rChR
Xmx9u+T0tBijm083Dfk1dOB+VHcz/bGw7/r8a7Leh5G5KYXciVO6pfmTTcemfVRwDCTf+ZLbPvtZ
ghtNSTzZYwKKeKWq3WW0XSgzShLJi+HozITgKCeLlhM1cZ3mfPG4CpHdta5WyJgZZH5JHCxam0Wr
7RT+gfmzX514FljeWsG6t13VL4AZSv4NjIvEKYnTRH2qRyQZsThFvRl7T8eIrzo0bqTLkIMfcNor
F1KUw2ZNk0xLggJlhMlaRjs0/AoGTtoFskoqKi2J1mFU0lhuC6V9qIohBkNf994o0LIoFRTB5tlx
npqerj/KoWcbrUcuYJa1gyQ9D2JMk8c1yq7z8xSv0KI1Zqiv254+g5O8NY1tZWq3xGF/VhMteTr8
SI3ijRb9b86jQycvq81vfevczE36u65ALZKt1dbQRhT6G/PeVHrdzZZWd0cLj9EKxLVm6RuKcRen
L05qB1VGA/wMN0ki17GVwCTUS8E6UVidX43NoVuxn1NDws7EkHFeJ15lK5Ik9HLV8POciqLLC9gn
jXjGDeXEGxjodVPomkx5UIaOB4HpO86FQTgVhb6nHjq1rfazxfNaciFlB0pw/zEFUh2MOOmJjnhJ
RR7Sfa8glTtnkjRR4v7E8aohV5uY9pBrbOivpYIE0BqHZQb2hC6GHBCR+D/+s6+dXtHZaopRVD2W
lc3tZhzf80QmBygLnIbgYQ2NzA52jk/Dxdto8NftR2UMs3DQpHquc0/GYCJbk+A7SyPqK3DcFacW
zVGKHDQmwXXvfPnNcnYmBd9pW70yseqfEsDmb60N4oAXdLTCBWtewIm30c9L3OEleVZlLOOXH5uf
1sXZqiHpI6Z1HOfm2vcacet9HGixq76vbwhYsS9L6qUGhdTSUCyQVvKSA7+CXNGxfi4hysAJz6DU
JrlpsoAhTlmpQLyozfJPgSHF7TwMJCsP1kO3KXcGZuLY7XJQdGDfZV9VEhFF+va+TBowwkJpjEcq
xa38wfQq574MW7/dsX2s+Krq5s5GllvKXBwVnEtepw6IThGt6LF9Qza2/MDU6ADViVfnjo8Wad7a
ufGp25lYfvMDSe60XaTHSuJ5xJGttbDyKY1xb5i/BKAyxvuU69K8M1AiYrQTWo9IdqVUspLbSgUP
xOIF0iMlnkyDfVD1R82UjeNeNoARf103dMtS+Vc/S9y1IdXXmgHaHyuPlX1vxP8FJ4JmfP59YQF5
GaVjkmJwedZmBNIEUwt5qDqrBOp4kdji3I7gR1NjSNKW15LJPYI9xCemMujt53T1FM3vFrcEngmQ
hV0Z6C98Qnb0ouxHybbNnxxHqV8+aDfk3f1/4Qs/1y+4W6MqSDITfEASNjcdpJNv6gcO97eCcTkm
4KkK+cB4fGwPo+7qMnGwy3H507rgiStngZLywAdU7MYt+j6Ic6j+WHjpyAq9l/u0nx9abFEknTKY
i4LGwT9khpbn5ghpoxidrQFKqMuTeSCH5D66kzlEyRLFhkWN91bZJzUqGuTVWpPNbJW70bE22lhI
XO9lB/j/m/kRB86uSjtSkqsrcGCOxm50/aSWg6f3yzdJ9JTcyI+M4cyMZQKs8fGUVvfKO85umEBa
FsRmYD0tX5mXbsyH6xZl6+I/6MzgrKZNP3GNk9zJfHVsvFTHVVVSyRX9OAFfs6nP/RNcDYg7opl0
c3JKIW6jqpm3KMtWGzrXIa8kTt1Fs2+R3Lnq3P+PX05wQqyrUQouscIqGbaK8UOzD4Y0NZV9N8ED
9V0T9xPF8eiBeZ3M7WBLwCyyky64EuS+quMAFnkq9dcEGjRJjG6xAc+FkbPrJ+JyrPv8UoLbMBym
tYU9wGmnz2Sa7xcTexYbuzRXQ5rIaCc+EFV/HQxqggURUlqUEs2G0PbfB9AciBrHeTUc1SV/UVeU
AwutNd10WR6KQQHUmDSq28eGsU/aY241v/VYPcSlGW0MvdgtTveAVxmgd9QCo22SLQvaKPGEN4F5
JEPtL6wL1THdJ0Wv+6xxlGDW7XxPnSyckNj7RU5/t8YM1H/Z7UmV/7IzSKeophWgztHq7E6xADzT
V7dHaShpzU3ZQKfbjo5ELXfO2LmKswa5/ZhN2lN9bzZg/tTX06oNG5U8WcwKgaB96OqKuGrevuna
w1qON5GVYQJ/VA4WaT3g9e7jagxyjRxT0KNuCrWa3toKNJf4X9yoYng/GtWxz9PDUo92UBr8JW2o
jb+m8bd0MV01YXdllud7VjuPExtxw+wxKBj93lX20cHktzGkzNXyeNPZ4ChkENZj610MLF8LlO1A
IlnG9OUQCV9VcCsge+FtTnxVWrwqCP52C13z+n1eGr/Kmv/0hnNjhmMT3cD5oWIhPy9V09Djejha
9Wtm3i7Fj2KSPLUvrufMhHD9sjVBr9rCeiaIc+jMTeZqQ9SXdEyhCvV6/QLyC/blRpzZEi5gbmVd
WxtYTs8cP151l7TzU4zyqpOBMVSZj02DShuujMTul1Dw9zaK1aihT+hs23wbyZ+eHp1+Q+jz9aV9
RcAINoTnUk4rqyvR7z6S++pG9boOb5gYSPcGpcPRXW765yiQySTL1kX+9jATaYpCd7Aux1rcqPy5
ZtB4m/5T/ywsTHBjmT1PY5Y0w5G1tpd3VlAPE1iy/ii9pAYsW41wsxpjIBUxsZqVElcrb5sZrUfj
7fp3khnh/36WFawkai3CjwJU0t1Zuyvh1jD69r8ZEQKzZWRrTmqchQUaUZl9b8NPdFSyXXw7rlwm
scTCVhM3ifsGc3pO22fFerm+CNnfFxxDUY9Z2kX4+5Q0QZxh8CV+vm5B9i0Ed1BZq1Mygm2qMElv
zpnHltJl2vfrVr7kF3+fX7Fw0qZ9sgCZOxxbo3a1uvYt/XZVcENXWXH9a7OKmwL+BfgiVSf6x5P/
7HBZIGDNBtLMx9Kc/DppDtMEDNoyld/NenxrnfVXM7Ynh7YvzGy+2U31sBTpc9Etr1bcvqSLsp2T
dls7NgaPauWn7QySM/O16IBfCCgEITyqUAwu/338W20BtQgxKtCmOBttUIIIvRAoxVstahz6yUri
QzRSn7L3or1pIfLbLsdu+V0n943+qDDLr+IBvYmufBmacQLpshWyRBb1vqbU+JWO6lBdNQi080RY
9zxXccMqszqVUY/BFHu/DCCsWaCYSSEOtJTPePAHbaPddZmMA/9rIYrbpobm2CpYsZ0vQ1FGxkrb
JjVAb/XPtrf301A95nnxAFEDr85rNwF4E+nbPm4BK1/Ic7W+TdG60WIWrtV7ZKSSls3FU3X2i74M
UEWlWmbpUp+WMr4xtMabdQjDJmmw0hIcFNiVLPqeOtusMHwoirnT+qBZ00HB0NJC0W9pS19R1Q2E
YjZ6QiS/7isyiZqWZqmmiQxFM/Hf3ycKFIrYw7FoTjkDI3vc3NoDSMhUEv0qF2X09WXdVawJnEy5
ZclquN0cge7A7CDsqtWe0WY++Ca+jRCgHHLjJlumAFwmPfTBTH+xmK+nP/pCeUoIeEbmHxZHMNH0
oMyGT4zsdmJB30+Vm2aqN5FhrxQtc9cKbfdaOrzBFyL4WyzU0FTVUKlBv2AMurgwGK2a02zHWxah
DWiYgdokoZJ9J6t9A8XAXawCIj93SbiyRRKGLx0DC88IQ7UhTeSY4nNiqJesH7W8ORnprjUqN1Mg
mzKkYRtZQZf8KclzxJqNMyNIWwFzmGcCd6XpQdEVd8yAsBbVjix9dHonuO5g6dcU0lINi5g6JbZt
faF9R62NZ7DdcDJnGnR44gAJHaPrXD1Qqr6OcxfSTHslee/1U39Arv5I0ybZNUY/gskAYCln8EdV
9WiRuYk9u06OSno9ePGMAS57CloG8QF9o6ZPtVNgvtsChd9pQC+tJ6oXE5CEmCR1tbF/AvWOm0GL
MVoUTymJ3+h4YYzOntp9SFXLW6Z5wxJM6zpN5BadtdVM/Rnjdq7jnHQTohfTfBvlr6Dxc+vZfBjr
5rlc/4xW9S1ZM//6tn2Nr9g1G+ECcUIljiZkInbNlpk6bDhFhn5nqPrBoY/XLXwt4dO/TQh5SBF1
tKkimIDqcGBrmj8Xt6aBkqua3ChqEVi4oBmEQ23Gnj+gC9h8yU/4Gn3//gn87JyFxDYhkY6kfjjh
wmf2TnHc1eeYeAvSXqGt+VDy5HpvnMpGRnkg22AhgdGsuVgthmOZTs59Xmu3vSFp28ksCNFUWewe
M52wUGWgH+NyinEu8a8SEx9QhrP9W9I6M5ME+6fG90l+b1qSQrbsjIg5S7Wmqx6lMLCCPhhoZWjM
+OZj/GTtQZQcyroesuUILxZkHuViqNixemK+tTZ+Wu+unzgiM6H/feLUWovrjHujjRo6R712++z/
SPuyJUl1bckvwkwIJOAVCGLMjJyHesGyMqtAzPP09e1kW5+KVIQFfe95raq9V0hIS2vw5f5ggIDm
hayar/+LvhvhS1CVRoaLPlrnjFBwBSwNk6Gb67/lvA368wJ+/9aTr9eS1jDiZl5u0d+Sot0VFNrx
IWRp0lUunifMZdTGk/CFU9WZbQUvI1v4CQv3T4Zlx37f+W2BXxDkfwaF76rp08/Ig4H5uIW1nkfz
P276dyvjZK1jO7ZgjYKl3tH0lcYfNNDvg03OHXObpW4JNZD3AJDkpc7vhcz7p2HJxbAkp0We4QT7
42b60ndgsXuu9sqNb6zVHRDv4K1dOsYXHuOfNiXf0hnRqOkCi+0+M7aKOifFU/XG1z3Q550980iZ
0JGPaq/VDmpxy1EkW8SxXgjm5x/BNcNCXKBSecbdNJNUYww/Yu7Q5oOr5jbGSusJVMv2jPvkKEAg
RCxWyUNAbtXSqR5G4VZrc+HTn6uHfB/zfz9EutW1khPaz7e6XsW3wQYclu2EeGydYvAAmgUv2k15
iDbJPRR1d8lt2+5m+r3/xSS29DOkm19gTljDJUMcEtdbNfRXLFjIny77ln8Lnf/+5IwjYah98b1Q
gGgsDOk1wVKR+vI1+mdi/vsTE74atVANx16OVnjLk09qmA9Ff3/9ss4P089Y9ufJkQKDAjJHoQVy
ubtJAW3WAKRbsxF+fIjYexLfkvZjsfR3Iaf7aVK6MdEU+VYYw2S96g4zhZ4O1ATYjpbZo5YWJ73K
Q9FlY61gB3sHk6t7dQMd6VV/M8OuzaNpUwyFsTvNyaEIsoQF/nanVzZWnvDuuzwt1BCrLNOv0tjr
pb/yWegMljdqkGQxD8akHQygg3lnG6RGsyN0Qv6HdSD4Jo9G/xzQ42Q2DwoIFYNQtbtkHxhvfv1Y
+0t0xBcy3R9fRJ4IT1ilTWWK69LvGDiEoJbiVneYBnUs8BADbwYaIzT/Fwc1Lr9I/zng8mQ4yAsq
sxnxefQ1kuvVDLnIHfGc/pkBvZBXx1gUukCLZKDz5Ze/DNfgJjlhc31GuldQtWzikiTw2Cj+QiNC
BcANykaDEwL2Ab3H5Sb5pXN4alG6ZAkQYxH4Tpu70Xy0/HSdxOCxNreB0Bw1pK6eK26gpAu++OLL
dGpVeg39RLU4LfP5ng1IEEFaArFPsmlv412wnpzRHfzVtGIfZb3hngZ5Rnepdb20bummQ8EpSZQQ
656xXzN37cyfVi2GkktmpGs+GWrQAcjWQsB95uT8/zVzMUA+2dBvx3bikEstDlIlxHkNbv31sM3n
Yc/Bwew53rClWObS+3JqSyqmlEYZDyTBmoTJnCL9a6kLD9ilVP3UgPRSh6xFAZMEWAwD+QM0dEtI
j45fGLZ3Q3PpIHynsFfunNzzL6xE6OC6RPICTnVM+UQuEGRP7BYpJypCa6BXS+hpLAVnlxzM6Rql
R7rRdWYMFaxGU7sb+13YgtUmQPqZJAvZ7cXA59SU5FTCoo5pNvkNeLtRNFXE7USVDygoovpRZMLO
LL7WBRi7JpRhzMlJc7TQGeKwhjtKXLkKMOXFsGVxuy0Mf92XxXs4DZ95KZ4oxIbLYWnu6vL5Mhin
qE9Dpk+KkJIhaaiAOtmdyIXHitEWovSuhxZLJqTdT+NgsDoDJ8yoC9sYBreoq//ShLTrGmFTSfSo
vSsiYvfBo5X6Sx/2jG4YoSSeqP9slOS7U6vkXcAE7knSuGn0EhuQLS6hRd6XnlqEnpqnTthCrjci
bpjP+pCfRPVtLboPTOiA8UMe/g6GuyQQTlovBG+Xz/e/3yZ5eA2CD7zv5jtsUhf9drM9tj0mm5LF
WvjsDc7v7z9Lkie3dCVpCGD8mDrVIWM3QfuwWrEdxurnnMq5fnC+5+5+WOPEpChvMssgKCTKTMDa
ZMQJGcLxiGTiPhsxs1kY0GpWCBJkyIOMoM+xDWHsWiO+mYx0P4RQQwx1ZaMyPwR6AXXlIWIdKnfg
965TdUVbpXUaQ8XghlCfQrXcBH35VQntNa+bG4O2JgirTTfAiCMXfF9R5V3LUUzlgHdllq0lGGHL
MncY8oUD/N23l5fKVKqBVU9jGFiTPmGpDZ3eiSE9tmN4E9eJM0zRagLi1qmC6jXR+vUwimM99F9B
RT3Nr7xci90mFE7QU1dE0yqgbyYvXeYDlaEC/6GUvyHP8dxO9L4K7vPhTU2+RkADU3InUBxF8Ri8
gcqh6GLHUhtbNcl9p0UIfgqnj/l+0Njf65/zzA/gazIEWzpj+AG6rAVqmmruZ7Qrjk2z8+HrNIwW
XLdwjs37aUJ+mZXEohD7G4ujstF3HbDC1Z2G2QUvy6CUXLrUm0DQb3wp5DjH+kvlxbNrKFmX3mq1
jnTwVsF6JBQQi3wVvbby89xGtfr6Omd3dnZY/u2kDNCDBDDXud8Xx6AXYC14yWNIgPKF9sKSEclt
o2EENjoVn6sHBUOs+U5hQFJjSTT5LGaT9kzy3GHeAuEhsJQoes546ZD+o9KfifKLJq2raK2d+dmC
WzkPiCWb83c8id80TUR1W8Bmv5s8xdpmyjEnK6FuswIQDX/mb12R6mbSn2LdMZtVGqDuuRQKzZ7y
2jeULnzaYUzTMHBYfF23MTG6KvUvxtctBjB8/hEpf64fme9Rp2v2JM/dZyKxEiz7aMa9Jxro44rR
eKmyYjPoBT+ISGxoZ953JRO2H5ajrettaqNNs+6myouH6KHT81XYjG4Q+zdWBsHOgppbArVuq6OJ
7Y9fSlVtQ1KuA5Lv4roWKzNHQziCVDW6gJsx6V3Cp6NgPogQB9so1W07+uumJquw+wizaj2mGfgR
/zYNXeKGWLqaUmpg8coiXTMAqov2+1BgfiB6VisfSq+ZS7t0EycKiNfWsY7xSADkpvie1eo6tO7U
kHmF6BYgogunXq7howVqqFqFj69xTO3HQKKGpc3HaJWh9d4EXjeWmzYoVtfPwHkh/PvgW7qpMsJU
HK+fBx8whU5LFJhFJ87p+tGxgs6pcwywaiAlQ+hNSsNl8VGznvsKQyuceyVPdw0Hh1ox9q+ZCcZO
o7kptcLGXN0u0NHcTLQsg257tIpY7SqGUi1d17OYQ/rV0slNIArrN3iWjuFBPIjNhOpN5wx/Z5pQ
pAoL1s7x9ZxYM2+RwS3KOV69n3tUFjlhvVqnRxFOq1L4q7Qih5D1277P92pSrfDIub0y3GaBntih
FTypUflnNMwPI4zXokmOqkBaUdfhyvITd9Kjde1HXqr4Nx3gnI7QGxBzdBV0BYcJB1Bdktz5lkWU
broF6j5MBjGToysuPUOaqaXWAMKNY14bDqebKUIJOnhMi8e+D3aBUeyUMNnVQr2LcPqaTPtlqAq3
J9Lg9e+ydNUyzQHOobK1YHiLfHR/lH7Th9ktGftPFeOotknJTatPL1oFuaq0QS1/DPbcap+NYKyd
qbUOVAsXgtzz1ApfRsM0P1CPjJv0u+l84raNYpoapWP9MQXqoVY9zOIhlD62xHRT/lXlu9L8zeBB
IBRmgzLfKai2LQTxYiPxjNjaKfQm0uihFrjjonJGXtxbFTg6l4Pk+R7JX+D0l0onNkv0TqGt1h99
2oK9bPqt6ofCJMivYwgtNNmr2mWvQQF0OLQKblBCfkyBC0an2/9NBd9EVvQ1VIZv99XU2vDVldup
9C/p0meLin1n+B4UwW8bc9xkLH4iRot2tW86Q5xtuPGeHeohduN5dshoNm2ITxsQrwY2Qccg6oT0
hSm/Yx6jBzOukug9QV3cgjwqCC4hgQomcLRnzOSBpWiUVbvOf538tdk9xuXkEBAgQyds4n/7cnSB
+iU+1FvNctXE+nOupI4JWE5UAn/OzJXfUadJ9F0xGYnbWhVQsdFnPgRu3WdeNKnQZrLEphTlS2XC
+7HiphmZE2jaWwx1UXsg0dbU8C2zqf3DIpDlgm+XU6DoFUzZs5eEfJq97onyiBPtjxD/qlGkhM0U
eCRQzNsYpNLjAx9TB9gs20K3yzj2kCvhQmzV5p6wuyiBlEgMDto4dVvzRQO8MBp6ezQH19QGp1L2
Qeg7MUI4kakgBjn62d0wPsUswlBvuy8G5f26h/6eLft5clQV6BgVgCzN0M7OOEQ3icKaTD0OVXQ7
IdfBfg7+aGdR6SUQCG6hhti85dro5MCLj6haA3OkInwPrd/AtNp+janKKLhR6TMtbnOTe1WtunkR
eAw1TqFj7LdrHuPgD9VR+6vJs+X393w0bJVuzCJ2kZ6jR/Xut+8iOCrjZ6wQBMyFXY1/q9YrfVRG
aQdJjQpawsber+t9HXT3OsrXzOdrk6ZPoCbWbF4MzYJjPg9Hf+6MdKfAZlcnQ6VERwCa9ikIuOsM
UI9ugShlyYoUJ+SsRd4E7YBjYBFbE3RmTlhX4n+KEuA/1iILiOQAFYV4WiJEI78xxrNOqqWCyLmY
rWRCegQGQqYxEGZ0nAkzu9Srk7UP8DwQMgfVHcNtYGAA33J6D5Xf4MiquyxxiV0w1PeThS83f5kr
Z/pM/oogKSOtFR3T7iPFXo4l2ZZ1DMaEcD3En36zEOpeKBvM28sMDliUpiOv/PmEo3qhK6Oeq8cx
a9xkzHZl0TodJqeSLNiX6V015/4YnAzUl7E8Wtnk1N2NaqCUUdRu176KpD+WmnYg+iOHhKaZP3Z1
6MRWYWsYjBgSRB/ZTWz97XFGZo46zjEX3xSHtrYwKKVYYP0fu1fuLzXULx/Of+uaA6WTB5DnQVMQ
gXUJIwdQ/rlLOFzoggs6z9J/bp7200hZRlkOHWT1mI+YXw7BzdAlCyXn8+j3pwkps0RskuVFlarH
nswDRDt/Whu1ZivT77Tb1clOt56uu9Xzxtb3bfi3c/POnuycEqcRmzrsXOdpXvEeNTctBMFnthhK
XXPY40HZhOYqcuhCEn15N//jz3XJn+hmGVU159GxmF50CBDHS3zVl8/EfwzIWGYMiPRKPuGeq34u
bDNQ8UYFX32nL2zheUjzw2Ux6U4RPvhEKLAzJpXNsvggxD7qTbdIydZa5E3W5v/dFZ8hD3/7UT6G
GUR3ju0UrTVfX6eIhGjWbDhPD6xt12rd740cD3YdtJmbJMmD0ph4u6ow9KxWW+f8V9QgJzES2wLB
Ptj3bzHTgmmFclPpCMPzNtRttYgBTQnojWVoDh/FegIqrkrJHwN0qTRb4uw7bxz9dMryZLlm6ajI
DZwcw9SjSLsMZqE2KVwx+g4BZ4Wms01EPscQfIkNDRwLzmXhJszX99rGSnfP5NCs07IgPurmLfKc
JxMg+5gD/JTy2O2r3lGTu2x81BW3EAc/9leV2S28B+cYKGkbpNto+L5pBrVBjpP+NzOFo4veNjg4
dihaj8m9AQStYayFzxyrOMQEShxkYRuWTrNUAcoi1WybEsGEnhgvrZriODBUPo1DlKne0Lf/nTlZ
HDFq27brDRod+467Sj95yP+8Kbj3w8hVrXJhfy+71/+4BFkYEfyDPWtRfz0GBK30xAggUMK3WXPD
sM8E1Rdj4oZTDa17/Wwt+DoubWoY9GrelAZip1qg3K7s4yJYkEI7nzL/eXRk9cO4zrsg8XF8+ciO
fVMeA3XDMFnrt78tXPcwBUtgJxzNqFC8KbxETJuRZFtRRk9cAP2Hpk2njqsiarfXF7+06VJ4qhh8
UPIWb1qyZR7bNxtMUG7ofrEdfNExmhagySozTaTCP1+ykI8TH0NKkATjyfQpGhVFtxta7UERfmsr
eQnqm94KN52WlRsrC+H/ugz3azR96HKaL9H0ERUfgwb2DvJH5TVOyFfn169xcFOnuatW26E80Mla
l8gdq+wX/S4IjkiyQc74letm69AcvHV8nw7QZewNdJtiUNTwPcR3H9S2vyvM6J2K2ru+wZe9xsnK
Jc/VxbzFgH+sHr/l1Btn2hsrs3ShGrMq1toX3PmSysbFA31iUfJToGPPBsiMAiRfvzczraq6kAec
VyXxqJ4YkG5M6ZckSxsY4FVkVwD/YJzANsCWO6hL2PL5t575/RNTUukPXODohM1rafL6j1pgEjHE
NIg1LFyDy5HWiR3pHvR5r4mG4ythqB9aWE67njaz2Nj4hjqEH4PwtfTiY+CaSy79HPQ5u4YTy/MN
PYnx2DDWNFfnFSZgjzd2I0RKGxVdSf7RWLd+9i4M4DABBgVHlG7UoG4rD4q24APPecB+/go5tRvi
elSV+VfojeZFCVnngExXpheZj3pfHtvmwLINKbK7rAbRnO8lZreLsuRx8Idj1mhObL5AMnvf8syt
OWiuWmRsBjgzanB1TahtFWDoCnP8s9IB2YirKYpN4Aj6qHJqSh0zJ24FT6+BDdHX7LCybKq0K0D5
b4Kod0oAQtGceiV+vRFKjrGbof2VUC0Gjc5nhCggTPXJplFp2CLxn4X2QHMBMqNq+hqA321zwxNE
vHShuuJFhrIEzT96BIVoRt3QYVpCU1y688AlEEMzMeZioiT785vmWTyNYaKRI4NYaWMmIK5HiShU
uc0GMCpEDtgAVcBrI3OT1b80TN5Y1ULj/9KTc/obZHG9uo3bvEWX+sjanc6pUxa648dKj/riiCAJ
00XJp5oRGxmtoX3608tkNXZmxPvWD5BY/snG177/u+AML7gmitouhVASAL1E7qVmhj+JkjTktnGJ
A7EuC1oJoEJrvfbAg320qaBlvQRlvPg1TozK3dVa4aC6N76N9it9WvW3UA6E/ibBFKVDUHBdbJKh
+X3ut04XKrOeKB14IGlVk1ua5k7Sv2mzGIRyE/VgqNymxWCr1joClHNq1z3iRgs6lqk/7QdieT2Y
/joBx+r/LrqjX7307KMx1gE8eTO1UDBO0zdwGNwolrqFHpXXFQqd+e0qu+NTveY6glBW0HAT6lPg
JENn7Vu9eGsokL6mpmPujCeZ1xB+7Ca/BMraUF58v+t24OGkN0psQhZsop+NFgBp0PwGvuGOtOxF
4x0kNgePWeB0jMr0Ue/8DUA+T0yEGKScTC8DFz3mRrwgVH5BWMwL6mZXVp+RAfbC2HfTlt6W0D7O
eO3E065RmTPhcffjl66H0gKDDEtQoRKItuL4SoPITnPgbhRtxUOoQ/d/S6AEolh/QXO8RPvRf1B9
00MO6bHpszNe8JVtCMDbIyBaRtdvfTVzmypyJ64coIRKXC2mDglFC4ajxzidNkgMbwve/uo4wygk
SEFBDk3UZgOKk00PAIWe3fSiPYwGpMuy353GDFtnJVAKQbtNyswdiyGzgw5NzwxMo2BtOwgzcfRC
P2S881KGHE8V4CKk9ywtMdhGN0lqvPLO2Ba9vxOCuQLWSJOONuOvVlyvyrg9NHF+T5DP1CxrbKGp
XkuNAzKJDZIJxWBrOsuuV91tJpR41SdpaltluQq58WKCJ8M2svBBDVXU/15GM8CkIfjxocJST8Nm
4Sqft7eAQAUughEIW2mgpvrp48Z8ytNy7HGVy/zQlvDpweBlpFvl0ejW0THMJwjI7dXgCfV2i71e
N38hE/phXXqvcz5MqPHCOmDsKK3S7cTvFfE3TNiHmasLr+OlBPiHNcmfgwiTYcoN1oC8CdE8FnSf
Tw9ssuzQp0+sie2OgGwNzBnp+PX8X61Ubuxp5Ugzq4XtrAE+VBtu+vhPk1uOrrphmCxs6wUkyo+v
Ktcgg66oRNfAmpFat22TOEb8blS5M+Wtm7ObpL/l9VEBVYoFkguRYXBYHIbhWROFg+QN2l/r66u/
EGr+8KNS7dCIoz7HyBG55cT42yANDZR421Uvmf/y3xmSEhQSxhU8GwxB5GoVgwyVgAWZkQaDMMbC
mi4fp3+v4HdIeBLymX43ZoRW5LZ3GvRoNuXadFX0PFHX49644Us0wecjCxxf9cSglBHUpIbLSVty
W4F2MSM3UfZUlHRfixqqkLEbjttauev99+tbeqGj+9OslCdoRBCwy+IRJFq8MszKxVC0XafxhgYP
QJzagxLblnGf5/dpUdit+ekT1x+ytYqB4CoXW6tCaFCudeV2DA8F2ZfgI1ey1958BaPjujKQSE7H
JGcOr947vG6Gqm502nvXl7EYP8y+6ORzUZZVIlMQP5CdBhas2qaDLSADoa0hrtU5oMRYhp4vGpUc
HNiNepN1HbkVaQkOYPCMBR8EWiTBjZIhXAAr0JBi0iVDu/CV0bcQbe/ry77Qt/759SSnF+hFytP5
68XIxcNvar7ItR7qYQdNBVuBCIvqQDVUx+rbDdlhkH3ijpkuC3FcyAFPT6+MOlFopkCMDvtfr7BK
PVtZOmpvm1kgpfWGFNDHdTesGHBXi7CKJdNS+dj3wc9XGfgKPkKmqI02ujKEoC6cFs7YQlz83RY7
OWIl8Cd+PWCvGdAqQ3mPKuuCZ5/Pi5RI/9hEyb9ZaRdA0A/+DZomBz9IvLQX65p+dRoFDOGjHT6v
H59veolrBuclnywpHNUx7OaoW/dHD3ImNkfBu4zfCBTHFfZSaY2NvpYd5alrKKYLoaF1ioaHF9In
tX3yDaA1ajRwc7ZDd4VjIFJbc/qk0PsO2q7IsBwxQRu1IaukN9x8QmDKIDNXTHixPnUgOqqnHDji
Ij8iTHv1La8JPy0gBEQZ2tFUf5WDW+fmKrHamxbZJekBTt1HnWGzdp+Mn5xVB9YoW9P/oqO+KkKw
iqlPgQDW68vCSBOZfpnToYJEAt+OCMrrvrGDKHDCpH0U+rOZJMeAYooyN92+UByzakEiZn7oxlMO
0ViatnsLNGrXt3zpXZFHZPsQVQzMC8DNgwIVAzGr1Bnf4+2sxlnv/+dCcfOj8i8ANKWnWWmBJFIm
nChwhWNs9UYd9BWJDXTYuR0FvxsNCXhZ20bdOqFVg2UkdwoMg5j6W8pCpJ27FPgMCLg12tL7Or8r
Z0fv5JdJZ50EcJ1iDk01zt4zFG8YFM0mTCcMtl++aYp+VyZvQao7ijm6hv+Q5w3kjFtb00BDnGRL
n+VC7fPHRkk3AZOcdZzNsWqoqL/j4qFqglWUoFLJtmbP1+HU7SfmNuyhTRbwgxfd18lGSO9+mKpW
pM0bMfF4K3TfyyaKvCVfMHP5sTqxIz30og4rFHhhp82m17ES4K1GYL5SrPuMNLZO4bWJcVTbA52x
mSABbJZ4xy+AY3+eRumR1o1IM4SOn5APv0RD/ij5cFtZj5q1U8nGHIwvUWyCAUTk1SedbkgagK1o
UzePBgCzweTkqbKx6NIAz9L+S4/4yJgO3Wz8KNZbzyhKg7fx1+Jg/PlwknQRpYfaHKc0rTjwj7HC
/wJCd2xbzaNoDcZR65gYq7bjRr8JMvY0UciA1k9lrzhpjKHyblwZcbaULc1bfeX6yaOjfg94P5nP
u4IWBkWr0ppiB/IuD2EGeWcF4bUaHjr8WTtYwOwWNpr3X2rHnHLchFACm/xuQ9mCU/iOEq79Kukp
j5SEJEWEp3zcEUdPXb7Tnf7BsrxgVb3qLohbXtQXGjsgpNnAFyxPUV58gf9dEnlc1BJZqYMtiNxG
GnmHDIujhSD88Xuvz7/q5FesL/Twlz6D5AWbNOiTZs5owri9ASbeNpG2MTXYKh1fB/1Ci+viUYck
BMCbVGX62dsjSOJzHSlGAjHA/sYYfxX5w/X37WKQdGJC8jJNqycknU0MeWlX6aO1KON4OeY9MSF5
kXoqh6Kao6Qio14A+k4z3ZbA+0Axx6lo8iL0YpMqHxYldmaajyLLnCHZVuDm9E3NhrCNHfjCNpr3
SHmkFmC+/Z5Oj2m/+NTPd/rsNJ/8UMmzlKjE+X0874WH0dT+KFbxHw6ihsLGoFqrIo8s1uF6dIxP
HOnAW4IbX+pagLvp3+eWfE7YC0izptiourTuRbMPgw+tyZyxvkmQIPGhAPtp+kzBA2I+KuWdro5r
q1M31w/ExXf+34/QJMyzBbAb7VVc6aJONwp0gH0+uFMJljNziVxmvixX9vsb+HESzfZ1X4f1nEHP
o/g6NASo+S2agFvsQEcjy52lQYuFL/ydXJ9YVAnorrK0xIWq3k3QGQ1RtOmgYFJqOmr5dxlQz2xa
Emi6ACPHM3qypZLTKHKLzjSZsDqor0OnOVr3ZKF0GaZHwkqAWlGi1didyj2r2RdB6A5dbCeA4zOo
VbTgkDAzY+XHOqLA27K8UUEACLq7TWLw9ygO9+2Y7TU9XSxwXPR1Jz9bCrEMxerrMsTPrjTHXLe3
SNLAlJOuQq9YscouG8yJA1oL7P16OUm8/ABbaPZAMxTIJZnlTwujvmIM1nunNdzQ+GTheuZMVTCU
H8eHLriPGsyNLxNDXQ68TixL67ZEqPoQW0KAYU9vmI9nXr2exwzaxLN2jROulkbVLj5iJwaliNJU
204VEQxaUXZfcdVJzPsRfFGU5W6gNw6mZf5X4fOJScnt920SGdZckkyRUExet515MACCAu5bd9JF
OYvLD9m/jyk9AUOT9wqdV0h1dCWStxYDsj04hK+7rksNZ1y0f2YkB87A62dU1veZUT0UM9wGXNGT
O2u+9m5l55ggW/MVinP564Lly8/oP8uS61ZH0FGXc3imFtBRzPtNRe8Lxcf89p+82sWi/hMma0zl
gpevADDjya/vk4CtFn4FvehQ/9+vMGXt9piZpTLNJXWgbyDtNmAk4E/UqluF9nYK12Nlbt9N2yZA
mSAs1yEVC4/H2TaAPl39p4cgV5UGPW1VnGUIKRdfrQlwyVJSdJb2SQakgHO0SqsaewsF1yrbl8OQ
2CCW7Gz0owmky7WkdNqCvcdzCzwsTa/Iln7B2fMo/YD5E5y8IFE3jKRHceIu6V9bAV3Smu8Lot6X
fGEsbMmQ9GgAr9XFvoWVCjW1hwZKN2qJSPOXatCFKHPJkuTvBlbqGFzHoEbdf/jJuA1qtk2qwG7Z
QvB83j6XNk9ydMLK2hLKaAn0KPu/aLx4KP56lteuxc7cosMYOh2Yqt+y1bhZwu+c02FJtiWPV3K1
9NsYSgXMtkCYbhteDthvYkMa8pY+Mg+VT8c/tCBesXNX2VZ4Y40F/3QeCUu/QXKDAREsLXLotTSu
ea95CuYq7Rx443BnFWDkxzwYlKImBxPZzS8UmDBvaoP3fgIYs8TMuU0ervuLpQ8vucupbHzMv0B9
1qTB1qgeY+M209/LwvCu2zmvoUnrlrwjFyr0YJJa3BVF6Zo+e+s75V2tug3zExu6WQ7GAGxVcLtD
ITFBv1lXn6//hLMH6OcvkKNanYohVjkckz5UTsFTG5TKjgKFgetmzuJLyYzknqqqSgzd6KCWkh2D
JHWpCYGFUQWWi98Wg+klVXOo2vr3davnsZJklv50SsFYhFkfBAnEovIPczfLNIHPagXmlvWMsYKe
/JZtr9tcWqnknkBGYoK2tBB3oRh+o130qLUVghWyV/XghprggfcRuLULruq8IiWtVPJVPjHqpC/m
77iGJMiGQsUIeWuL6QS3w6Q2dePAVcad+VvJnehePEbQRFx4487CYuknSE4s5QGap6kS3RXKjRpo
DqiqnaGu7Vj9rLN0acFL1iS3lfuirXqoQt41Cof4IjCaoyjErTLpdjHLvE77sKz2lDzpA2TCXtSa
oyJKHqraXNcRVAYKtPCCDNfqv/v8kifrDYA9Mw2SymQ3h8fNhq1nFqdFXq6l5UsuCizOUdVxEd9p
sbKFUjZ0Qag4xmGEScIGnACpU/ZgqsVgcoAvbgYHzFIBALw1s3DTA8rGax+A34UTsPSWaJI/K/Vp
GvwKzCpioN/Ct7+HuJscnyNgLwffHTHmHkJNs9CDl65St0EJBGQ2NfbUaCsj7d9mbKff4z/FgD0T
igOmNY6Rhl9huZBjL7h4XcrmQUIBLSwF36mwfBuqttDB2lLyWYOd/fqBWDIkeT5M/4W8zuvoTlPD
VTBuevUOQ60OX+p/L0SYsrZqjhC3hfBVchcPqA1xxYELur6SpddKVhctSQwV1GCaIwVIG76MN5E7
50bEYx90UUR64WHSJYeWKkLhyoiQYCw/AaPcqLUPZoRgKW6+ZIZaIGMnEBsyoDgkvRD1wDMQduC+
rucbq6+s3z4adY/VBuqbq0LzgI0Ld/qS97p0Kk7NSg/TQKq8Y4WO0HKlekCZ3xfHaZ+uO8AyNCfc
ozE5xzVL+fR5Bg8XfWpWepyqoE6UDGi5b47H4m5MvhIvXjcr6gn1kUB0frGnffFhOjUpfcdG89OQ
KhR5wbZ4wmUeVyAuXGdHaz/TmlWr5FZ0jrLLVt2fcb9U1lr6utKTpCtFAugJEXfTZLlWaDoGmG76
YgmyddHvnS5SeoyqLqrrjE7hXT1C5nasdoZuOSl6rgrqk36EIUErA8VSFE9OM+t0kfdwLO6qkTpd
Can7Sj8mcexZgWmDxc5potirUv0e5Zal5+mSlzj9odLzVNMaEw+RFd9NwDGPOsOwq+pddxNLey69
TIpuJeAXjMO7qhG7AvOdPQv/D2lftty4riz7RYwgwfmVk0Zbkmf3C8N2t0lwAufp62/SJ862GtYW
zl3roZ86wiWAhUKhqjJz39aDd93MzzEjzpe5u4bMKUPPgSa4aekaI6Zr7dBslpFeRZDRCc4qnyL3
pBitZAzTI7pdHgSnQZoUx6sMXP2CFYkMcbFIAXaDWIDuIIfrnqpbcx357XO4rMxZKr81WCTAdi0k
nvxZHfp7J/nibwfaf7Oj2MnGVwNljwFY8P8nncMgNNiC9TIyV9O9WjniYqZoxVw80lg0p1Mhpccx
zJ02ddVuwKOv2ugCZ7mUlJ+5vcoFIdZBtcRQVDw/tG4/KLKTWc2Gyraj929RcWdgqgqDV4KDIFoc
F3xIpXbQckZQsMERT8JsAzo2yCsoUInTBK4jONZfaiNnxZcCVdmuB0fh0aY62iKghxxF6tcXaxTn
e8iFDm3oa11a3lLQLt00t2zb3ICOo1rl7v/I7kJjovChN/xsbwz/+skQhBSVCymJPKG0V1spCjHE
ZWqxijD0oooUYy6l1OcL5AJKEs+TFfeIjbRCmzTSnVbft9BTydN4PU2ixGNx7b96PH8fOj4BJQT8
M7U+pqARLjfEp1t0zjaNp7i6m/4fpIMvJm9nq/uivjpzkbolQEmMU3zUeoDTwhKP/A4DxKeCbKVI
x1QUnokt2VH9T9cfMTsiOIGiK5LPT40hY2WxBLdiX90WRVAojroDuCY9TdNJfV+8CPoCntI8arLX
3ZN3rQ+KG1FCIEpH+Bw2pr3eSzpOyuCyJ/aW302jN6zYCaKO/boLZsvt37qH+VeSOu0p9kX2BQeV
z2oxqlBbMkNMqHKIFyidM0zpv4sFGhd2GiXS46pDrJt1454QYF1CkYCe0JmW0HfmTGZhok/SI4/M
9sSVHBW+66fgyQBlGAiihbsmuus1Lva0M0utcsZXUwmSVMVa5QpxaW55oTp7/fLYnUcf+kMbi4mk
WC5HBVuRDcUmQJNyUSHuK0VWaiM9Fp2rGP44ewWzd2a8SUgviAlLGPsZEv5jih9lqQwMjbAMt6Ei
JY6hTwCLKncZAajCRDFWr5x5EElC/5cv+W2TyzmMOif5SBYWILBOVyeA5vCiAxHktr0Rc5X+l0zj
2xr37LGlpk1TAyG2BVGQ028q9A+zXXqjHXu3flrGCNSjFTlMACG9fP1/m+XSjMEomWpaMKsb71Wa
YMbTBmYFqk9MwbBltO7YL8lUXq9fWpeP+rfR5f/Pzohq9Q3DnFp6zEp0gukiK366buEnVd3XHfJt
gjvqQFPLeZ6Uiwr96BXH2FUaV9kR3SvRjQ2gBBZI20UkKD0yr/1jv2an+mS8FzfG3fUfIvyuXDww
RhqZc43LTL+v98YWtLNJ6aRoiAOl6y6l3tzLbplHg3Jwr5u+nGR9bwEXGfKISjGTcTyzXHOM2fow
ipMUBSztROm56HtySUjaTXKkJjoCQXgo62fFuL++EuEmcpEGylwDMCEw0PhADrpZ0AKApXl0RR6G
IDxEbgL6Wh8gM9n2BKaXatd/jzw23x9VYgv8lS0SLA0a3CbIccso8UZ1G7NoPev2OmdkHwKBp5pP
AsvXw6stc/GnGeK8a0B0hPgz+dW2/F3eR2WAkbzN8AGtO5fskhO4fAH3FrIECNbMxaIoyfS8GYb0
GNLIDzFI3YiujuseY8tc2NFGjMSmy9pSjCIyoh3qkgqCzMUOB7H/1/8xlPJ3lGlTtSnAq5AiBEyL
00Ae0A9/13gyguhAv2EbFtibJBcd+GVzrjkMF3lIOJc4d4g84Lr01D3GmJcEbnahJX0z7UTxReQk
XHgJw7aD2DVORjiuu8HCEPchMn9rcen/s+Tpezu5cNLRblZKacIVDA49KGCBO0J01i4/Zr5NcHGk
LqWqgUBsBnbwfqMbhwSBesTGNUdrjU52vry0aWAJ4qQi2kMuurRlOVRMgqM0fnS3FDqLQ2eAx3dJ
u+2tvLfW8lrehbexoLctsPuV2p1dg3KlQW6JYkfzdj/rjxZYfHRwPfaFB3JhwSIv9pHPTgMPhC7o
IGNsDo6irbTP5nbeSGzTVfv8VN2kq9TNN/FufoSyQHUYf9nULbfs0P6RXkXdGcEn/kq6ztZsKUQm
VY23Do2Ava5iAO8gbUAFsVMQXr6KvWdWaNpJkanXeFGhlhd1WxCXOtej8/WE1P4BHbQaOlEdYwk2
e5hI6lczno2Ak3cZtMlahmekKvAW0Zq4uBJmMR2IhKCspI+W9HtqRUAzkQEulIx5k1pmikylah81
YLTHIgyub5ro43MhBJnQUOHphTyhTTel/D7bAO+B8PW6FcE6+IEi2keRHRVzfiTN9K4ov1JqC9xL
dJj41kg424kBUtQcyTqmfO+mGxkEpJVT3iO1dOmW3Sxz7LJHdtmjto9ejTUdgvJR1LMQLZS7ptmo
x0U3Vfkxtt7iGtq8ItVxkQHuls6LPJclc9nJHrM9qsScxgBFwL/7XMuPODurg2lUDZOn/CirbJN3
D1AwFbWUBH7Hz8QbutKpbZNnx8rPNsxvvXBVBvEBKi7kYJ7AirCOH9XN9WX9l6Lgfy6zrwnfs3VJ
hR3XUq3lxyp5ljvFj2TZAXv4LWWlZ0/DWitBkDIAps90x0iyldlBULwykMIChfsUAVGagvdFnue1
4IeJvip3Ciu8+UYcxBwTVUA7fe1Fvy59shldEkAkSMzCsVygV1Iiwt3rpAi7qS0ImDOr2GcE6K4R
ZOmZlb4O80uvT5hajTc0n27GxvzVF7OD+OB1kblVLRI0pPeHqAhqhaA1X9408T+rPH1/Ke7+Twyl
KEEAkh/V7mWYXgioOa5vuWDH+TYJCzVFIz3Wn0dA5qJzpVPVv25C4OL8XPzUAww59jiqoYLBB/WG
jeNtoj1fN/JVZrnyIfl2iAHW8NScx/xoKkgwuxKlinkNEL3qtCN7qVL5LWbj+wzJkMyy8OYm42eY
D8AhUEipZCA5vzGaTHMLfTjl8rizY2j4gh0e7P+x5ZSgNXKyGuNdQK3ZYFVs0pk6c2e5YQ8Oalys
IzSeKS3cSD/kwNHI6lM23OQjdXUD88hN8zQXv8w09kwrCxoD1Casqdwojx9yGbARyfI7TQ9qLdxp
vXGALPdqsp5ViM1rIOkFD6xnNdM6Vau3XolAUF+TX5MUn2KWORN7mhq2rsBYRtnHZE+YBWNBXR7D
/HYy0TcB82AKrqQKTCTEhGYKGExKWGDgRVHccYJUVPk7VX5HUK9OqP42mPlN0XRPMYlvdYOu4565
dTiuhlrbq0m8Bbuk4FL8KsZxnw6K2paq2hCjJzLP6idVNDYitR0PvfE+Ayi4UAw5kvlRpNkW9EsQ
uUmGbT/c2+XaAmxNmpFqsxrzlfWHrHZg6Y/dLu4+VO2uB5cMZCaoaylgIdQbinAWOlV0F46Z7MnV
uE7ASdm27FVaxBhA9ulMWbnOerBjqy+hjplJM34L5b2cb5gGrEoyH7sy/CxoeYznsHHHvHpsY/Nl
zvpXvZBXBSA2YGSPPSl76yF2kGc5oMGSJ7MJMgJGAF63o5kprxMoGZ0CPTrAgYIuzu+goYWeIBqh
q7KVnjs7RzVUtZ7nAgMMEuhp4oJtNSpvYujbuUXWHYyieUgig66yuHuSJcTgrkzA/11W85qaYFke
G+m2b0DkotvGJtWUj6Jt951UE38Gp1VaqJ4Vh61vgc8cg/GZ4E4RHXLuPmZGO4cGCMmP6viMLOdd
qjQ3RQtfcMqvR2u+Izjp6JKZNawo4bvR2zdyNoA5qceXHRw8qIMuA1sTFaHkLiXUqmwjEioKtH14
7IaZjV0LzHQG4bPKmzGKn/zuUB1UyIPJ3gRXILn08jo3xuUcU5aEIzWq7Cgja/Jjt4gxWoV3euNS
kGG4G8BW5rUGbkDZs56t93p0pnXoti5cOfEzX9ztvVjhOv9Fy6c/yxaMIWHFFKIOi73eVD5kRiF0
uDxB9VW0wozEinkFgGTXv7Roz7mMX1bMqOltlCoQLjD7PjplY3slhKr6jK4XUn3JJIIngHChXPYx
gTRWNyM8nPJPcK5AhSHApvsxporMX9ZhfEp2KfgjRGXunzg51IPP95dLQRJSgSqKZUsKaK2g57zq
Wm+ZHZj2NYTiM7fb6r+vb+6lw3pukcsqWG0NZW3jrtRK4na6vI4gbcKSQhATlj/DxfXvheHO4qb1
QtrggzVY2DKj1d1Ym3xjBMm2ExyZL9WPa3a4aqSmTTa66GZ+pOA8qcPcs3Avgv/4VSfV1hzqQMta
gL16KWhkEzR7ud/LUDpTM3eYF3K7IJN/R8UvFbo/w6hAMqEH5Y3hgvsz0T+rRQ1IwwXbyftcBuJF
BjUohFWjd9q+habl5Kri6PEJMEMnyaG8BQaWkkm4N48WfSgpBnb6fTGBhD72DFChZZnh1hrEIOZx
NY8DHJlKL5qe2K7amn5vdPfAgewNGj+WWrNKCmi2TuYqA2VylkAZIBJWka86A74S91SbC8Di50nP
j2BmfahycJsdTEhTlCTaTaPssAb4KTu8lYd6p+pQfJGL2wZBqFBt6K0N/6CS8B/PxI/hrpGSsinq
ajU/ZgZklNrWaanA9y8+kM9NcAHWwFyHFJZ4/Oj39E3+REihsxuti2XG3CX3M0ZZoZUrOfnefpsC
5aldLfN1mFRWREOmF88HpMxBcmgBEcir2UgSnTJAZP+ni/e/oq7QMxCcj683zI/zcWaH+8IoOYRN
FOILays9yHtP32GpL8nD6EFcraaYIvgSr6/96Lf9p8uDqcc4j6OtJW/wiBfupg1yQNGvuhxtz34V
96nHfqzaCrIaKG2GK5o76bYGP8rGOpAgD6IAbCQeVJACUbT4yb++hFtdNoBCl+XlPv/7OhuluTWs
sGlvk4hutTH3FQ0TsZLpVKS8M/rhV2y326adDpSA/dEOxxSoQg2tALvDOU3v8CkdM63cvBqDFn08
tzbHTQ26UOQF1F0w3k3GQDQFbjAZYwqQgdwCfZmuQDTy2VkFNKcNswnSiYj0Ti/NiWogEtUhsIVi
pcazrVhpIkVtag8HpKuDw5j6YMqoUINQJTbB0tbrB6TJTpz1vmTITtJDWyZq/ix8htevlwt+DQJJ
VQa5KQg8LV4ZoJQ78Jno83AwQOM4pyUYG0ZH0lRUIN8m7KQWJyebPV43uiQEnJOfG9W5y4YA/UPx
W4YDiW6q6TQbL8nkEk2QllwIln9Z4a4aI53MJBpgRcGoO5jWHRVsjxT8FNcXc6nB/5cd7sg2AM8b
GHoZwAitBijfGQnEcRxrU/oSlIQbtqmer1sUbR8XFZu07Go7g0GinsLhQZYD+iWo+W8XtmzwWTIJ
lQ+g0jNsIMu7QyPXmFq0jW0Vq75sPA7Su0aBAE8xUjtro0vDdK9nxPt3S+VSy7jo9XBopuFgjkvJ
R/JN6PNZ1bspxE8tm/bDJ/GuVXRiGjpw338vVmsqotlKPRz6OPOJ8WcAKO76Wi47ypkJ7rtFucUS
yPfCRBHvUvLChg58ro1X2zeNHrmFfCqhAFWqbIa00exVtX/9Byw58bUlct8zYfZcyGM7HAYwGA8T
FIBZ5C1YkBhpllEKawUCc9y3U1lWFjIIcw5D9T4VYHivCrdFZdu8aQmeJiIW84uR7Gx3uRcBFHpL
YkM360AwHBFOySbTwBAAWbWa2q7ZgVmvKG6kUYQwvBhlLJSsFKLLmsrX8JmUKDRFDD8UU+Fqc+MW
9gC1H1E34uKZPzPDBRldGhPVquA7xRiEnywKvXr+paqqwEdFq+FOwRyCR2jQsIk91Ci7SN3UI15V
iaiqffmwfW8adxKYYhjUrqvhIEW7rr8ngwiPf9nVvw1wrq7nFPQlGrYrg3xcrrz0tdvV/tSfolBE
ViEyxbl5ORFWkQEhSu9BWtesIhAuGwtneqEBch/7/+QMfy+M83KZUYoxXeycnYYu0OhegqJD3X00
KHJQQxFYE3kd99xlUpQvZLXL2vI1a39ltuQYhezblojPSeR4XKanTWFpot42HMoQ/OW4PsEllUW/
r2+eJlgPX0G3omGAdHcORURgnXpan5QaVFbaCfTDYBKznASAioiVj3lbgfKENvcqY7mPBm3vAHSB
qk1N0cAqQ7Ab1BuddOHGYBp47UPyVMjzDVOGLZNp0KCE6WR93kA6py03Y9bdNinkuzIEetSi0Q+7
j5r5Mc32cZh8dn39LGWqo6f1Zz3ctPqwN+tyU1dvIZy3x0+zUktxcrv3a6E/CfadL/hHpdKGJIQ/
DQmGogvgdyPJLUTjrCIrXPSyizLNegI/quRfUdSurHZtoidz/esKDqLKxS4FQiB2WTJcAAU4m3Rc
ArLl0PAxAl8WE97mIlfiQlg6R1oqh8vRqB7ouLQ0JzcGAe9gdoKYfGk2V7NVyOLipaCjsrns7lke
hstF71iG1KSQmqAo9U3dTy6QHd78ng6lz6h0P7LBHeR6dX1HL322c8PLHpwZnuysSyAjgOMyvM3R
axPtwuFJYOLSVzu3wQW0yYCBambqQbazXxIxajBOkKAF3zkp1n3KvBSVczbKwRDHB6unq1FlJ7R1
YkfOjU2jo63D0ltJGZ4iAyTCoCAGGaBTyOVNnhh+Vb8xNGjCBtz6KBNZBEe9dAvw6g94PDNAEJgW
r824X1sYRleggxHvs1Hb1CmAvOYUqEy+iWVzV5PSp2p2aKJ004AaiZnjc9be9U3o1G3tVpbWbpky
rpqWeUaTeCQu7rJCPs4KXsv6JJJRuewSeDVqmHMBsEbldk3Pi0wPC5scphD0i1OebO3mU0f51aQn
BeqoBHdRIikOFY3DXbq5odz8H8PcjWDq1mxYnUlwsRrbWH+wIfZ63SMuOsSZBe4m6FRFiaxKJ4c5
XQp2tg+9DbfOoI4YWS5RTcErR+Tj3IKyhcJvyJC/DYXt2hC7TuZXCpaG64sSWeEWJSea2moTTpKO
V70yfBjjLoZ2wnUjl0LS2VHin9WWTRuSUiQ9OvpkmFt2dA0VD+MhhwzLv7PEPa2pHvVowCEiDW2+
ASNlYJWvkpKAAXL6l2sif4cgFGHMYarweeIwCpQqkNC6TQ8VEamDXqrsnwdZ/v1XR0rYJQm+ULIv
Nh0qvGv03nI3YV45OeUtWXezl/aBSM3korcvHGNLs4ro/IjZVJeDBmlx9ZAnChgKla1R6qtwIKt8
+qwGEXL0UiEPq/w2x91a0zxaJNEi9ZBpyUtqDLXTqQ+l9talp5G9sgmT7H3mAXtRG0DKNprsjmCN
qnoT8vQEWNtI4Eg/aTxN+68fxN1ted4mYaHF6mHa1r0D9mdcalbiSArY1iqPvID11IOE+Ws2omUG
bP+7iFHh8sn83hHujjMneawkStUDm2XU3w5l90sREtpdNPId075GR88u0mbUilqeETWLEPXrqnDi
8qONBbRNF13pzAgXydARLQa1N8jBBmOziupBWJUOZFRR1jPdhomUkC9GmzNzXEiDIpOBm3Iih1q/
q8uXatC2Wa+uTMwAXA82l0agtLM7h5/EI12VDF2C3VvIGtP1MLqy5YP8OUGjCLrYQPTbq+E3uqvy
e2wcp2fRYI/g6/FPfIrpeVOvcGjCZt9AcLxhCOOlJ1jlEsn46sz5KrlIN5vKVGo2Ph8g4274qaz7
NdhdMLY83aeBiENH4CtfjZczh5xNiIbLmUIOqfJgTHjrjKeh6R0rn9xJXCEVuMoXyubMWjEjPxp1
uIp+6L3Bx3RFoD73uyHIbvXVwjYFNpk7UWQV5Uj8uN6MXo5ijAgtxRx7Mp1WmAsPoNkToIN6MkrV
1S3QJ5utY88iXrPLYe37cPBTe4y0TG8xSHNQ7+ndGGhbY8XuinvMrARQTtsUjukuTePRt4I0CP3r
riTa7uXjn223XEmIaSCZPthQw4pG028SfaPVlWvahSB+C9JBfiSvTlJTMZPly05G0NPKTeJBMEci
MsHFGauxoyGPVGwlnR0q75peEizi6wBfOXp8WYBoPZMyUGgcivoU15jRKaRAGqA9K1fbgvy2m+fW
Al0IBQJytP2crMAQ7EdGsk4hsq0oYcBQN4jNpan8xkzww4iA7kvovvYDuXwrTNu6LVF8PGiF5qpl
5Zigmp6kDQT0nIbigh5+X3chQcjjJ/SKcS4APiHk0KuYgytNp4F4Z85EJXFBGOKf7NZsog+njIsZ
6jAUOYoMXMcRpt8INEF6waJE1hZPOzsXbaT0LAxnDOua6V4rpyAfk1s7jFbGhC9riCK64Biqyx6f
mQuZQU30n8ghlG8gcuGXEAIa4ttR+GK6nNV9RxuenCCWIRVWQQsAHahojXmbeRetlNX0UnzKAXFQ
+ny33PoFwxDXnUTglTzAvgQZWTUk+HrjlOgYRo2DdHzoae8ZFZMd0A16vfQP6FXOcwEeZJ+hCW/Z
BU6CaYKEy94pQnTBlzjLj8OmK4Zp2ramo5T593ebQloWbVchpqXFahjYqsQbfoIgZWcaexZlJ0Uv
wMMPdH0dBUYcfs76cyNhNn8laXhzqSe9UoMhT1yERtupbYYcG+MroSRKjIS/dPHAMw9jFcXoKyLX
QbLD+xojjbP6KDcmakOKn2eJM7UNQDFAbZLRBaVxoEGXosaPm7NsrasKnlGl37U7e9yX/Tvqniht
ovUEDY/rfnKx8WWf7Sh/IUm51BpRTw7AU9zQ3KZOD67azM7cPruJpcEf1HijhflzJBX+qGSros8F
Mf5iQDv7CVxyXEtoDYHyGwlPIrlRchsVGKco7gQLvXjkz6xwd5WWDGOM+ZElU10ApooTncy7vt4Z
pdN4ox/hMaMfwdHYiOoLoi3mke2zFBoDrVEQCtnsy6WxHu15E44QjBjsPY1OcmI6k9piAnN60vrb
WRVqYi930JVjY3N3VEsVOmFMA+8BUKNVk6OYH732ZmOaIZLW2mhBILtzb1tdVPa9nOd9bzovxNDq
4E2fwU17oP1jYlvBlCiY5ABsJhpONVgnUAtb18A0DrJo8JFcmgDVzjybHzcdNDUzFz2rA0jbEhco
0t/GqL3jvewmdF+AXtudoIvJeghkt+NoQOrRUAN1qpONHiIeR2O07QAyd6zaNlxNR+e3jTFCMBvj
HymPd5CjvS+S4iYBt7KTNPQxtemH3UHFoOnjFynJX9OxAzV6FrlVGgPwoGVzkE89uAo1ddXnsjPm
gyeF5h1i1kEr1fcsksHGl7QHFhlP+hh3Xppaf3A13eo0y1z0OAlIShHLjFDaj+r4mGjTXTpiEj0y
JCgW5xNUO2cLFbnYBXcvZK9nzbMW5UAJdTTIyPe5n7QRdTJcrJ4J0QQHSIVNbTVHaZEQ0gyoxgzt
xmjD0sMM3m0TNQA/Z75WytADfmaNsS9ty9P1zyKlq0jJXcMwfaVrHlSQ+0T1DPUh/GsiV7W7U9LV
d3qynyWoOnd6ijTFWBkdc2NDuR3b7tZIUKAdBifSy32HKR9Lfm3acB/WJvZeDayIaW4CNHZfmu8o
a36qtF91JLuzJrYyGHOVdkfxVxroSGXKDeb+I9dq5tpvOt3Xk+Yx1XW37ouNInXbFH+0iidXscNN
pWcUMBMQgdutU9XxcZZUR1WSG7SRgOI1i7tRJeuJ5b+mAvpX3dwQrx7qWzOOS2hi948TCjRuCaJu
J82nfTNWN/Y07XoIN7JXXdH9MYdAKySVl/021MKd0XWushAqWm3ukFLyLNBsgwXVSp0CN0JP4GOL
6huGIFkiO3b5GWtpUGQYXE6L5yyvHmbdKp2hm9zBQlILiI2Lgpg3t+RuiOQ10WoIMoPOvFFWUjrc
TsWDOqR+QrTjRPKnJGQbCtGuvOpsyDETr5Ub324ex6pGZ4SAdO2zLp6r9MMCbf/QvM5QvFSq7GEC
rnkEAKRSCr8byVqV8UyrAbBWQFOlN+jdN4E9jq4NyprabO+qNvEbiLvG/YcWfxjQtURhmFkhxjxT
Jw1HP5s0LyVKCPxEs8owqQmsIwQmQ4daFPq0iqjRfHGQ6zwCcHebTlKS6BTlakXfQK3LCRFzatfW
iVNmbyoQ70OuujnaAo36pwI/njqIRgMuly4tWzNVUzYsmc+i1XqAqia1Fdw6sqvHnupFW81TYrfZ
L1RH1i0Vli0vTWaiH/Vtk8ulJa3rNBB7LgLr7UZqoG/rmetwuwybV54JKFrnTB4m3SFWIu+6tXQf
uijQxIMveuxewuf/9Uu4dA16fqFVWsgIayit23ofOSQMXa0dvFh9YtrkZim4UCzDMVqybsccimWf
atI6UhyCEK3yr6cAF3Pis33hUrLC1ieghbAvTWjsLQk8aEB/QE1rN5oGiB8wGgCBvOsmL9fHzmxy
LghGi6LvFGsRezcwCzopp3ZUoOMIiFPWZ9tEfTNs5iVyjhgOPG4bOknYO5N9SFLqm1rVe61iFQ5U
C924FhGnXb6ez34dl3nNzSzL0lKNUIbK7fUnOe5vkvgOqBdnVDunBAKrJZhlSEW1icvPorPEgPPR
foSASUdQUUMXDfL11C1CMO5MYM6vt7kpH6hGtnaU4V0LgiVMtMX9Nk80R4uy1VgRNxaWgYVZGuer
emfoUiEzckg2ePAWwbhuneTJXkG03I3uRao+Xw2faykZ54w5umh2I+f9ITGh+MAGpCidHP2y0q2s
NoAtfRa6stXUcUelCSrV4A0wZFctoAO63KVyJPlZOHmsL9wy1oIyb3HlJ+4Iml0ymE+QbF61tD/m
1ivEk/wWTFWW/ifrm8OIF3xDX1ooCA6FfrTjRyMsMKkCCrYccD4kC3otBXMoORlIimqp+pxsArgI
lUZvpMOnTaUG6U76pEgz0GWlsu3r+R8Ahv+KG1yuPqDVPFlKhBZq8zhPd41RC54cF8sN347PP4/N
sYin1jC7wwSd44pu8zJd2x2UZo3nYZgFceeLoe/Htz6zxqXfgz5CCHCWUcNizLGYCR3x3FMTzOvE
ihuPoT8tYFgLsxf9jWaccvMlrqOdPN2A1RiaPgO0G829bEKSVcEMsOLm+rM5Qn4KNONxB82CYfho
cNdqUuzRFhSzZrlXpRqvmqTdGhp9jlUMoNcleG2kQMZgdQ3pSG0WZdzaj/i6iOP9R2fF4tlslHBB
j7QjtCBVX7dyj+Xtdkx+jVa5azATamYmlKq8uEndSet2dd9C333fARsg/zbi35bxWc3VzgazgoyS
RU0zT+nr5XcHI5KWxCZ+KmXeCB3JagCDnHJKq7sECAuDACNo9Y/VuJdx21GAjUfWHdqkcTHm6Mq1
hDRwxshh4VIJvHB7KD44dtRu66xeGZAVE4R8lX9scdvANQv0yADSDVMRt3NfBSbp1ix6Hbvcm7DA
qMRjn21BsRjiaR3J0LSQQG00iNgcl/D5l8dxv2H5jWfVB1Nq7TGBCu1tiakM1VRcAD5P19cpMsFF
cAzw6XpqQqZLk+4N/Qj5cFFpQmSBi8iKUah9uiguLb2l9qHoV8ZbdRN66o3xESLp32DcWHBURSa5
qFzJYCYmJqSCoszAEXkJ0fi8vm0/Ig/3ZbiEYMbcbTEvYkT48KcGKBIax+sGoObR8Lrp6bqxn5ca
Z4274KnZkGyQYG0peigeoNK/2l0NxmsWLCVxkesvrn3N7bi43UngfumMxSfAQDPdzIt0NRB4IXPa
/4MklyDefGU3Z04+kM4y52VxBninrTB5p0McoI3nQCTH77WtBE1OwX4uLndlgTzFTheiWUxiuGSt
+XnuIaXHGxWNHL/cgSs43YTdSvYWdKPoRhS4zdeHPlvraGcJbRfHZHRyJEzahNMHMSEtATRr+nF9
lctXurZILni0ckQsiSJ4YETcD01AqwHtV5LpANZpL9TBIDiArEnYSxYtkQsoc6/lcV3CLAjFjxWe
hUSKXm3jPrKfiSwgmxSc86+Hy9l2Fk1hJfIIR2X1H1vbaiAqv76HIt/kAklbxTRrQjiKOoO7pdrV
XeU24fRrMg+SCpTkw3VzovVwUaVOaJxPI8wlpey3qgasviCUiDyfiyQY4M9mG0DG215XbotodKeJ
vaAuJTphi3Ndcz4uhOhlO7TqADshqAfa3nIjzfb78aMbANiG8reGeRdbQ9KQHBHaVnIXA63+D3bT
BPe7ZZuKAdJTbjdLdPSgnozf0LaAi/YBsf//+aQRmM9NcNsJZEJrdsqynR2aFSrz5gxzo1bhSuNT
HBHXBmt+pJyico6dbtRvigp1lIbcaUDMkW5+rQvJL/U6yDQRzOBn1YT7adwXqNWoonmGnzbEbokS
neIk3qLD1X+altveyc7wLpwHuOS/39vxg4Kx7jHMri1isIOrgF+pctsc+pZe649+7kG0Rctukhvh
dXUp0J1b5fJyuwb3QSljpcUAYg85aFvLtYvMj4o1WEGAHXaNaXLkMEahN3Ot6UjDE4qsbgEdvXZK
3Mju/GUme9Ierx/nJTrwh+D8hy337Fl4ajq5Ho3lh6lDclt2R63+bcwVFB/p5rqhnxWavz72D5bG
odKnOFxi/UJlOGHHiVdCAg1fuw4MSJKmTv8H75OTiH/yZ+mBM7x4xNkSQ5DSUuDHkKFKmaNAEyap
ThIFh/q8C6s1G14USt2xzwULFjnaEubOzNqEdh0g7chQohqQoKNtxd71Lb10jZ1/Oz7y20yOoyVQ
ztpHP46rpCrdjKB0kU+3Nmv869Z+FlK+9tE0iA4tWZPwpC9RLYEJMpMRq/4faV+23DjONPtEjCDB
/ZarJNuSbdnycsNwe+G+73z6k3B//1iGNUKf6dvpGJcAAlWFqqxMoHemNdVCTf2xBLfhYKd3CTrM
IKUSkOv5HMOnAoIBSmjRUGVTVVTGScIziVItjC0wUYNT3i6xo/6iBMq9J9mNBYiiBnorj5egn8xo
j80yjlOKEgm0W2K7o6y/UKEACQEKNcgxH6erPxBw4a2ScYbAqWe1li/tZ9dQXFyl85QaDlGwWwfi
oQ1EWZ1ocvlV3E/cIesDjhaqMYO4HYKtPpqflkXM1aNiPOzoxQz2EuQwpqsFnZR31G3/C1E1ztSx
acYvZgSclSNK/Njj2SWGM+xDd7AGu4V+VehRlRGIjq3THfdM0T98bs2M31uSnqRygY9LwRLNLnJS
oOzAeLoVVzxs6ScM/5wtJsudzaY0U0HCIssIwHJQSJt7BXwlfXiRj0/pAglo6HYBzW+DC9CBpotr
hKInkBXBIGiQ3Kt5gzaCY4iZ3+fPjdjaHZ4hpfogVKUV62/zcBVmjVOqyXYYIYoMuZuwe47bXYm+
m4xRIxM9r1qr1mlTlBwf9LPtQL+gZkqSpmiSiEn2724Ovz4uqjDtdrrZeupirIYRoje9LRJ123Zt
jMaP6MdR8VKBb7hptZUai6vEnC8W1ObPO4rPWtq5jaYu+cjl9lB2iQB+bXeyfttjtD8qMQ9Cwjdj
uMsScBwn76SsVmDHWTVz7GmVN4oJ5onjlTxpfmwC3wHx+SyZHQMSSlVgD8adZEJ5Ob+Jo9uggTZ3
7anzIZz3bQqWjzJx4zJeR7XiLYLgo4rgtvJklctGDNCJTA5BnYApLM15DvFUNnF8a5jQ0samLNZk
anetK9qoT7d2/d63lpFZgiX9Sn16kpMVVDwba5E98AzxKBl4P4CJPI2xzCQU+vYTZLxgwpYsxiaN
SrtS690I6myyHISRg2w+mS4eL5uJA0Om1XMb4fMOnqKjTANghau73UeFzba0FXSxOU8EnR6YcweK
CQGkM8NUHRTc3FS1NbR9p/Ywz52tNhcSlI3ng1C+a+BxG4oNcF6WUDwu8qHp96IW2WJ31WBicNJw
R0MTHwc32HwJ4ORUVHyychtB+geU2FITW7EkoiC+uJ0Cng/y1LR+3/kZEnHwTtvQx3XTenFRgfcN
ubKGwUvm+7i7D0tU8rXrHLK1CzR2+riwlDSzU3S6RTmhU9agwbACBOnoNjN/VUDayBIojxVQpZjg
FctiR8DfblpMKwGHq1OseOGVWrFODMUDXvbWKB5Fs0PbpMt2c5dB14sMN+cv7cm88PirMnEPoqjp
1InwjvQwox8io3aU27GNV8kmtst1AcEJ7gHmBXediXlDOwVKHyPwqNbo1q3V+4Lbe90hsIwH4JA5
B+mzWnPmILFeUlfRnVN18jvcRI9QinRGr9m2+5CvBHfqXXu0oToT2sq0yqey1lu0l/JbyQL4ayX7
8GkW6E2sP0hcOKFUZ8LbJCuRJCtwBsXl7FZe7lMxgnrd+X+QL/DWxnh4tc1q3ehoKEUOWj2BYYPy
oedrw2vuEQW5xTDyiQ8/9+UYXwuobSOSFqvLkhzY5kt9CjZBFTiCYToZwl2gQQdSVoPmKg2Qe+ui
vprC/KOaFujYZ2nhmlQHa+6790EFKVoZDld6VGJYQdbn61aZ3qJcuBTj5AUIWNDiGY2GviyYZiIN
Y/1BXDzloRFf5EmPGNYB0ZUGSuYb7bSryAiVv+S1WjI7b3XE3sTpCoAOmsAbqjsVT/tcX8nCwYT3
qYNXgN9sbQKgIsD1xubJql/N8AThWw8w0GwUeHeieyNCD1rrQksvZitNwKGk479Nr6nZ+CDE8lJR
chKoGknpIQeSawGdn5HN1oBmezFt59HYdk3kLDXckOx21U0SiHaSw3huVZghUqsbzdgI0LAKCYAA
wlsJUFJ2m0IrKaxLzxAumnbyCyXwUrWywKSKBpbuRqngqnHgKgZYH5XGLSIBzSxM20o3ifKkz5LT
D5Gb6ptGfifqW1Pfmxl67nCz4rzWEuKDABLio8RSYsyILD1IKZEjVZOdQzAjSYfnOAMQRS2ckGSr
crjAbXXMCXCZyDLEyi3UGzUSDirmsKOFaqFvovC9K9DZKhorw6qEvLdqtCZLc6XE6wKcY8Oie8Pc
HkjuC/nGGECt2CxOnwKCWWDiD9CoJzJg69L9CALPqX5IBNPRzK6yS1VGYxw7Ou1NdW/miCDZVid1
7eStEkK78K0RrwEutEwAYIbxBa0lL+wfjYSs4tq0grK2g/Y2xXNayAarBaopDRPXAINU6cuY6ipf
guVKbO5M1bDzGdoF032VZ9ZiXgmYb0sad1Dx5pj2cb/uQUGu6LnV6uBAmsy3qVIe5xzj8GH2mE3b
Olp2cblNlW5bJhsBYSwop8doALe9VkIquL7M2nmToJM2lldRChWsJb5XCwDksrc+e+9qcSco3d35
cMJ5Rf2A7ZIuKPsSOYIiPpfpoQ0XSy44Jd2fUIvvrxaDSX/UWgu6KIYX6pz0hRxSd1qlsyMBUop5
tWWz4HTbIiaSYktp0I3g1rCoBz/jkwwmEYqiepbnGA9i2muZ7no/9RULHFF+u+ezSZ6qEB2FE4PJ
gQaQlppSicWKw69Wu01BfkauhZgjHcSLkKz+k9YIcBUN1kRZ0LVDAb3UdF3fFTf8CMnJXlmUrAIK
GLFqsaJk3a0x4emPHhQtfV6SzFsSi4XV4XHBiInsMVsX1wXEVl4hFOTTMMWtL3KOPYt+zeVFUwcJ
u/eYW4sXbHIcyVdLs+q16EBlxuYW1ThHkIW8FgJUo+sSCQ1FmwUfeIH4w4rK6rVvZMUtxXDycJMJ
+6Y89lU7dTRHDHyQ6+wygps2IMugEtsPQDgB8Wad9yS854bJRH6MiWhNpGBP5xvNB1Otnzi6q+1H
B0g+Dxx8DsceJ48yGa+y5P1QCNVnScJ8/J1HaZbxqKz4aQ3Pg7F9Bx0U3904GvS2DU592y1e9BiB
OjW3dXvEaNp06CYcnD5Cwshd6Mmz81Uy0JiSgRblwJAqOj07k1O90ZuBBBXhw8qd2CG3nH3lmaP/
flQVMPJgqTvwjaDUU+Ix4SY7xdFvRsf8MCCExkMi/hwj+14Q0Zh0GGohMVAwMTU3BvsO9RjiRPVT
G9uyU+xKO/SLg9I4Rm6T5krVL1IIlQOf+QfJMm/hzK3JtQySDiVQ3p+I0BhvHJqbI/WcUautbI2n
jHDSrx59V+bCqGbbx2KLlSdriaCWYg87JAU98O6lVT0B8uTiP7lybS+LrTVOK2L7uYfr5Avh6Ecw
tyiU9SVNY/wIerhQtaWniyrt1Xf42qgncl0vb5eZYNx30lSJ4uf3Fl4Vt4T+DbhsX4BUhjVu6D8Z
jY+Wx0Rj4FSCPitgbfCMxkoPGq292Boyj2EFyC0qAZkVtYCsWIB88upOJz3UkXHmqT7ESW+CcaYD
3Le5w4z+ynSpFiXNOngohJMB7csU+z7PAyJDyQtnt872ZRH8AgoL+IOIV1I6aeartaAzp8VIwqHO
TLPd5bXktnRIi0R2nrwkPShn0PiUKsoQD7ZuvMhqATXMe4LRYTJez5izO++nfs5xfc8qdeYgdWBF
LooZqeusOu30bIiLRbprvZbudH0joNMegw1QQ60x+FXFFTgXI3skBxm07WGbWgG4RKrLDOj+FCoB
cbQ1gds7/wu5RRPm8JX5nJVpgLew4ks9QiIVJSZ3vTMcAgwYcl3p6dry0ddhztscz0SQZyRQrStB
ksGhd7n3+tgSHUQKb8S5414wusvncmumMCSHCoD0+qdN2ctLV4q2GXLRCZPa9eA3fuKDpRTvYuIQ
4N1X53eYcxwNJjI2FciUZ1Bd7mYBg2ndvhDoa4krvkbXcG6NTESE9FpsaJDmxtz/jZaCJF4OrHA2
LVG9E/K9Fn+EeWALZomRpcgTMSpX0NHBcTV1MqhgFwckvXjb4zXcPAQlHqjpnSRdAc88TffZMgI8
0ThQQLNHyCrIWupAbOpK6uPNrDbulJkulbUSQBZa4024GHpoNYPgxPBdtaDwplN5Z8hgwrFWTlqh
C59dvNHt9NvokZYX0Tx0UiAOQPS94adXPxnmvl9lg4m83dJrkVLhhVHPq2yqGo8kqI13lyNKr8q4
yeBoyqB15lCw1B7F7JDCmy1D8KruoRIDR6x6sF2NAKGjUwGQvvzQC7868zmo8ebPHtsSc2zRh4gm
RId5rzH8kPKHpFxLgWGXcW8L0p0gzYCrFnZbXaZR5uDOmgQzIckmlCRLUnaKcQ+lCV4Ky4mFbOmx
K4dKNmjuk6wDH5OPqxzRcEaIGP5E5ZZnjfm0QYXyfNAhHNFnsKh95jeYjbJneCXkrTy2DOPktTmK
SUx+Q4DjEkRVwLvR0NxlGOy4LT21VC1zgAKU+TYWuxgSf8K6Dx8z3VHSzu5DcLGrwLYFui+BM0QP
nchoXQEfUFSIv8wYigz7i1oOUeDqvUmcoUcj2cX4GGK2LQnB7lZWa8iX+3MZrVATc0Zx8mrAnkUg
NBLBF9BpUMkqE3O36VPb0AGZT1Alo7+I4DcIlZ8YpdP00qqRClszrwzM9qXTlTlkWxkStqGauwqu
e6EAj6EB23+d0qE22dYnwxHVyBaS26gUXMO8LGJ9hYJZ8WvoMEYqgvMuAWapcTJDRJsx25FMBLNh
9ZbISu2Chso97xwJJ79kg3WrYN6vHgIUf4G6nCOwLu5S7anFDhgi8p8FsrfCLk7u6x7cIiaUVgzP
AGMQJkDdFLMl+ojJvAZiLgBKQ/XFyTA41wmXcm669VxcJNGvHCNLTZtddZNhhUDL8q4HJzdlI3yS
gF5baHBgKYICDbv/y02Hg2wbD5jWs8/v2OneytGJZQL2rIG1s0T3FwG0WpONXlrkneKaBxsJcW5P
aED8gYo49W4/wsuRVSZsk7JAstbhnmRrSIenW1Sundw27SyzRA/qPsOtyC8RcBLjz8t79MoLw6Ce
Zw2HI1mTzJoWr5ItTG86vV/C31MIRSLBF7t/sF5OWsxGbUUJJJJMWG+4Dfx5SyEbmdU70wvowjgJ
wul2xNfesozxwyiYshzRvHhAx6C3lq5ataAyTWUMDWM8ckZcVaR6racvqaofhBoyv9FqxIh/M1yb
je6N+rrX36sEtfFB8ifzZgyHywQROxdj/Dkj8jhnkHMa2AAsk1xIgwEp9uehR0cPAcufoBGXvUDN
6mocIBLHe4SfjvpH20R/1NFpKNU0rDHp331ChmQChiiLvj9rjN9DUYnOQ/5Bk4/epjPnnq09a0Y8
yfqIb9M5ixcbDlhihYdwQ5/c2iPeg76UYxgSDObeH9SEOb6FrUlX2qQC6IkV08c+3tzAGZc3wZrW
hdvBBkLqDw4+zybzYhGg1aZi/vN3EVA8kMKhmyz7wWO3YPTnD5qN5ORp0omqEkVWDMyDff+w8wiN
MNDEdLv4AJJQ9F5GG6IBdvXWpjjRy071Mo8qHRXgOske9NwVllV91+ur2QHi7537JD75XPj6PSxp
kK4bmC3UsO0oLqFxh+71stIc1W9WmiXZqp1tMncFYA/Ps3P2gWXsnZSxUvQAdoUasWRxcjdd1ehh
S6Bec+o1TjgXEHfyeB8tlXk1hJ20kDDE8Rb04WnpLvSB3Be5buu1YSuYGId83nnXcTLeHxmkx+/o
Eg9JAFUtA996NAMbtA35Ujmxeg2+AsynKbc52Srir/MmedvK+I2wExITOg4or2TFS90WF5EuOudN
nK4rHy2LSSNHCLxnQUhteJHqjpkVQ53LcBCipgvwVVj8R+3POW36HjkyyZQ5MqFUxnD6NDkekC/p
jQPos2/a6eVCLOLmbuRVrt5YKCYkhiNsco+eWf4v4e0v4zFKlcRJnuMMDRpuSHlVIVM8v728U0r/
/ejQJPqoLjUmu3cSeY0h9aFqT8P4AHTztVSS21mV1uftnS6KHO0t45F6IQmT+fPIeLFmqZ60EmzF
CnNAJ/+kAkhPx48g82WOnSctDSVIVQWfEiLcBzFebuTlblxuOYs6+dQ5ssIUIkwh13RM0iNxBLvR
pIO3ACl3kd2rumcOADMZl6Fo3ArawGut8gwzTiauStQmlE9/qm169JQkv17TajWvg8VxLgrjXNDC
BWMF/WzKELuiHK4Hc1hlvdsoXtzIYGFxQ1W2zm8r79sx3iUJ8hj8wrDZK8YDiTeNSg55VnBuACck
sUThcpWXvVjjBugEFCWT7EAib18N7TbJN3IlcNbEs8a4FqUJp6qn+xgU21lC33ExrQn8dG1guPL4
dH4DfzIqfndkCuM/qrkzc1OFtcbRW7fMVll8S9IV1TcEKwlIS9ZGD5QHsCZuCRnRzAOv5HPsRJzI
xFs062TqADh1qLvhCYyxnfGyCvVrI5iv03oHWCZnhzk+kxVnMtSmX1TaxtGl5FmQyaGJ/luV7Ou+
s6TR+qgFKdGxr6olvy7G+rdg5GDPwOVE7uJWm9jjtWpObSJ0kpHGSYoumjrjOKGRnOFTYl0dfMs4
+Zg4cJfFuKhn1dLBW33+6KinLt+ROfaBOAIvEYIJh2zH2dgrGL0fkSmZ2kdbv5at4FdQWHSTchQ+
8mQ273TgWx9LEXigPu9MV5gXDADMpblBd8k3DAM4F8FKps6vgbZMqswyErmyg0bYzEmziiJxN+gA
8ejgTZQwy2hOnYqcFG9SQI0XO08TaAwLfb3SxPgK8twddGmkfV7lghsMhiulw0ZMdWdpqdIx8LVz
CbhTNypW2QvjapZegwBWpP4iKCrXrEwA5rGBBS30qeupug3Ckbd/J+LO8fYxESGc+ylNapNsRcCE
oKNTta/K9H7+G52K3cc2yPfYrUwSBvmpf0TRH/Ww0ZWNeB9GoNt9rdS7en49b453IpgQYBa9DuIg
LMkA+0giXoYKJuC6/d8ZYXy+XqSjAX1Y3KwksOvgZWl8Jfp13sbJlPJ44+hKj5IeuYn+F1gUv8lR
rf9MQ2LfRMOzQbOk3f9BF/+UWzq2yTj+UU+maNKwe8qN+hiuNDvxBBcUF5dwvyECNv/RwzsejPMH
Fvp/tY9JmxwF9cf2ctBA0iJCEUW8DiXFPr+tvPPBePmlCOo8pclqRMeEaYlXuJgwFH3eyski3fFG
Mn4wShWlnDD4ue286Np8XC6DQ36T+7RXHoIfMYSuY7ThQmo4i2NBUKCzaMAYF5Dt3FgomNWhNV/F
LloP+8luDuiNDNsc9LfWdH1+uRyvz4KiFqNQhI6+IkF25kZS7ZStbFcmWYV1cte3vX/eHOeUssCo
OsKcj5Bjc6fgHpOwAGbyAAA8C4wXCeDf23igFoo7EfmHfP93K2AcSIamcLvQU6iEyW5coktpvvk7
C4z3mMc5jYQCFkQl3LREQz+As4aTs4NHZ5zFNjVK8r+vPoJEyGkXV87t8AJsQLvY7twWDRsvVDAR
69IG6/nVnUr0j00zXkNRQDIA1U/c4nqwy97w4jFzzaLEjESLtgWocabrqOQ1K6j3Y59px1YZ30Gk
MtN1mlCNMWSpZ7zzG8nvQ9HHQ5zjQDhu0WT8RyclgWTQkthM6pVYqL4Idr6gfEnk8VKIIqvWQ/f8
lp498tD8pY+4o3CDDGeWoC9OtjpEGvLkPq7Wf2eASTZUuRdBBItvVqbJPlCVK63moC3On0isgck1
clMMh7LHGloXwkGP4YW6yvbTRQMoWns5Uiha9Bzcqs75hdGr9K/HAlYZZwESTEGVaC4/FTsSVVdN
pd5QQPh5KydHnv85fTDD+IycoKFV0MqZmj81aAmW8Z5KqUUCat+V5Mqy4jVCeRMNJudk/Eswk3VD
AQEL9EzoBhwdjcashLwDAG5r7qFchhd8bUcOIAJ2sCvv+jUITLh1yU8a/Z+b+mWTyUQykEzNVYtN
HWr1MmtaWwQJ07KAGz0ZHALBNCGs/SI3N838oQQfanhRSvsCswREz7wuHB1l+EXKZjNW+bM8eKZm
/uo13Sq0lZhVliKpA5Q4U16l43Qg/PrVjF/qyoRkZYSdElbhFuL1pYU+BTwiQKbiK8D58uY3hIz3
7Dp9eb/sMp6pW6AvkcmhvI3yAsi8yJpGzu3lrYxxSDjfLSicsbIG0wtluFt6BQP/YEaVIeb3eP6o
n/az/6yGfbiqTUAKhRY7CvIhduZNMhsPsryJe07acvriftlhPJImhbJmdLAT9dV+UtrNMudgxuEc
Cp4VxinJqDgnZg8rnVl8GDN5yVQf/HE898DbNMYLNVUckZICNadXYRdeUIXUi3SDXukjyIU+NC/f
lU8p971/Eg9vSl97yHilLiRSOhszbRcBo+7rK9obm+zpoKx41T3eRjJuKMenAuEvNrIxxodF8VFw
u41iDnqQc5NUxu8MUgZNBHrOuwBE1+NzF+3PH+5/CVJfO8b4CEEMAXuvaBaBph4d9H2O7ztL9YHg
VW0gMVCjx/wmN2U6yQhw/KUYH1Eiuoc19U1g8DZ8YhdPottSGvOt6mKO567HZCratsJac8+vmOM6
VMZ1QPR+CGcaH42k8DTjKsru075fBd0+4XOS0j92Jm6wvAeknialo0Xu0casnZau9NB36KgZRGE8
tGTWtWyN3uykit0DmBaZ9t9vNQuGr8w5ymqafM8bpfsVo4kX+81sxZeg0a4hftU7KGH65RufgY7j
BTTG2Qh1J3cRiBt3s6TdimLi9ZjVI42xqobZOf9ZT84bHB0oFhRvtNC2Vxds9eDFt3JpAQAH6ujH
ls6uR47mzEAzO0N/SYW++COqnIuqMY6n7eY+1WiQEBbiT52Bnb3lLJBzcFlylKAoSRQA9YKzlL9g
7NtU3OJOsxcr9YETuwOfRdJ65Zo4/L4sx9dpjBta6pkY4YDVVYv0oNbBZdJ3ViC/nF8hbw9ZV6Sk
rZrRJMvUNKA4FzfjgbF5Fhink87D/30lvGFMcfYy/e+CuMZ4lwYEhaZGgzikurcVINJE3UnZ619t
FItcT6XKID29VjVCLJKr8q0mPHwLZ6t+jJOjuSJE9GOIZrupOuAsjb+LbSySszbleWiohUSVnCzI
HDk4nN+nk8eWQPCQAOmoQNf2+0uhk5NG1gXkoapMFdzWQvHW9pwAetLDf9lgs8MeQrpjQ/s0IHh2
oP01EYCXDRDMqC8GSLaS6EY3uKC7k371yCiTKqZBNLcqVNO3KqZrTQsMa5jDRXXUcHITUF47ukXF
zQIrh+nkD3+1pyrj0qGKM5pGCNM5EJoyJKGyGXIQvGt0OpE7WiGTPwpZMUEc9dPZTQ6xwQS1KVam
X7iFz0sIeJvJuO4xjAe5CASyrU2868oJopypBWl6a6oK5/zmnezkm0fLYpJGpSgTvP2we9llewAN
ha+702ZwNfAQxR6vbMg5/mzy2PZQgq1pDi5owXXWa7acpweocrqcRZ0MTEeLYvx21CSGHEE5bVs9
LuiYFr7oppgVyh9bDG90VkQ23Yt8SD3Q3tnnTZ9s1h7vJ+PQSQG+IZQU5W3SOA0GwjKrWJdgFACp
FQp+lRUdgAg1fWGDgktuZ27s9A/c28jbZ8bNaEOW6NWCH2GuerdCSDaV9W/8f04hGoMvPuiJVf46
v3bAa04ll1/7ziaXcS0Sow4mcRcMYFGfUIT2STxqW/DBPJtTAHDqfD/WH60A0oKXOX2qpjdtvK6U
tdI6dXQpx08YECjBIwTlazcaQzeqQ2SiiTMuLUZ88MiFjEp5VQdrcFhj9pyyzMDPQBq+aINLqA/Y
Kpja0ca0Q/mjGDCka0ZOtdwsGM0HRhQ05F4bduthiNGtXKBLEVlZem1EzySh6semHUAsgUgPYL9x
etAnGMNmWa6merFyHf/Xrh0kSwdpeCFcmpBTGKDF20WrPlh19WUlr0fpuh3wBzCkFjUvcrQrxp1G
9pIugZcBvIZFbw9tZBVlCNLJ0a7z3oVUmquCqyAwFeDX76MEYjd6+STnjwDWhzPmFrM7QcOEKt2p
+zptHMpQLum/JPE2T1CvU3ehuawi4Rck1N0iuE8BwIReCvAAmqdIIClXoJOHcoQMsocSWKeB2KM0
WLLyHjUpxDogjNIDs5f1vhFXtrpoq2CYtsEEcfFuzMD9k84Yygn980fl9AHVVQIac40YMnNAZYHU
eVsA8ULGxE9JYXVGsy6X97+ywsKG4pTIMmlgJVCmtTRf5E23NoKb80ZOV//IP2thddmmXlWLSgEx
lbgpbyO7vFkuDCfZDxblzZNt8GkIqG9x/Pbpm/ZllAl6ArCQQiEDVW/W43rExCmknq7yehODM0+A
Mk/bcL7Yv8S/L4tM/EOuLy8i6D2wzPlAR+2BPMFk/4QhFx7Q83T8+zLFxL9eAFdKF6BNl+pAsU9r
QQG5Ppp1Unl//tvxDNFjelS47btwjqQBgXaR3+rmPYdSEWrTsspJwU+/BI+OCP0dR3bkRB+kJShF
AGajN+nRWOzMCZxqRWSrc6NVZUfPmCYBlheUjryTwrlqLHporAfNjCqsUTFDW5IbWy8+opQzBn06
4H59MSbq1fMgprKGaYAoha8SAQhOrgJohueDH/J6g6cX9E8OzRYPJCkLdLVCfmuQ+EJRQkcj5p1Q
/BdM5VEgZysFBCTJo5oghpYhZk7DvT7txHJbp9cNxKIEc+YkDifR+8f2mPulVHoqGCrsac+Lp0J3
wQYvsAMqs73yuLiY7eKejNOVtqNwzdwzpYYMuknTpPwA+IQIoljiQHVMcX/DucvmRilRcwtfkw1v
6JP+6R9lqCPTzM1rlcWYZxGmW9AAE3GyTF5BnmeBuXO6VgnTSBcn4vsF2n2gcOrW/+L4vw4ik2UO
IyJmOMLCfIOAa8wWRo2GNThBLlQXoEDpI3zCUOsF70JzTwpz2XQ10THaBrugStr3SNophEG3wzUU
bR4hysYtjfK2konWUM8pVIzAI53ORXeYIW63cF7evL1kCwizJoMeSocJWvSd0Du7S+Ahod9pySDk
9yEpZhf3vJ087f7/+YBsRaGW4RnHFM+RYp5AUPa8LB+5FFwrOc8Q75XFVhb0MIiUrMLy9F1zqXvL
KvCirYG71dh/MBbDqQCw5HT60CZ9KGBdeAhsjZjYKtqhabYdx9Re0rsuBA4AWrWD9CJ3q3l4kM0X
DfoiQmHuxhoSOsbol9Li1joYFf4q4H7W4I8CYS10gtGKCEbDPFmZHlmlgHwd/TilaTimTuPDvoLu
Z1A+srXk0wTmZqRIU7NKMBjpIOauzXvhRVYtyS7fIAqyPr86ThSUmHvSlpT8ekDe0taGV4MrTxgN
p4FCpQIS7mZ5PG/tdMPia4GfT9GjBY5V2VejAnPZZSVsajDRvoqHymuv4qvG7VFtKXzgrAMwrCOt
4CFM/uXG/hPyPylhjqyDazswg/hzEHnBJOdVB8rd2MpvAgePjg8JDWY0d//AGZ0O/192mcy3jPJa
SDXYlRJhVUw1GtrhLknezm/uadfwZYWJxnjFmkVIWT+SuV4bybuaESgvahhm5qCquV+ROt+jfQya
Cm34EVeCSjtCpg7yYXa7HSfM7mHcyFZVq7+LI+ikLe9gy3PPL/O0Z/9aJhOG+6Xs1Ijex24p7El8
KlVOkOR9LSYKJ1pRQWgMZ1QjrZv179Wo293Eix70m//MJr6WwUTiGHA3o8/xtSJIcYLNG7VhG3tJ
rPwuxBHkVaL/pcjzZY+JwHKod7EIuhbAQLWNdlNDctq6SlpHAZuU4Lbe8NE+YYocHL1b1VZ+SZz3
BG9TGT9TGEHdA4iK5gcef23nmUK7avSHvzoa7JBfZZYj1CSxp01DXDAgQtqc89k4h48d50vmXAn0
GMuYyvlyJOnazDkWOBvFyoOmELytuxbHOzX30nAtDPfSzDHBe9vJzP1dUE1ZjKAV0QQbXQFFb8gy
3Wb1JnAazPvmdyDX9fJ98U5qnzeRwfPBMnN90yUSA73Hmxyqoz6V8VI99SLcZBc5mOxNv3RAZsk1
Skv5Zy6bzFzppm6XTEhhtAUrHBjioIpnx42D5pgbev8JO/YV42TmZk+BBNkdGTctRRGszfx6mawp
+Dsn9SkweOSCuwWEInWCY6Ir4PuEBjVGL3uI5J2/UJzDyPZ+clMwUI7CcS8q4EDGGvmPdDHzpJd4
volt/wRjvIwJ9YW6HNlJIfrdcJhCySPgks3b+6l/UTVwZcU3cwaRYaCgreu28GagNE2199UaHGXJ
y5DVz+dX/y+vln98psp0iGRFFPpFR5mshLDDugBlsrj+PbYsbRbXRDWel6Jw0jG2MSQICSbCaH4E
FVYrgJZSLjWuWT+P3c3SPXGWRxOCM7dCZRIGPSJNVjUVAPrQ68ADBrKKK8gu26CqARvtnzDd8Swy
jieqG0iUprBYfxi+GEPVJ/GooAMwxc2W/Ik4CMdhf04bHd0TdayFfKRUHtqVbEJt11Js+gUHO78E
oQoUqNHN4D6deMtk3M2YdpUuzTA6ZMa6NGurlkqniHNPFpp1mph+0D5XwKZpg4CSNSiEIIlNch6N
CW/pjB+CJFYDIVacpTioMPr0CgFvzgHiWWByCgzlNDGmZpDNg5AN4rHQE6TDJWRP+Vle8FJ85lOo
0r/5/dASIkuShCE4TVGNT+KNow+6iA26RFWw7AK5siBTZFUpCJ0xEZRBQqGRR0tqRY4X/LnM7yaZ
z1n1C3qoAiqFZTRemW22TaE8xtnKn0fmuw3mY6lkLnIhhw19F98qtFRtKeBL1zcocoGfgdtu462J
+XTECAJIzMJe68q9jaYNSLUxFaT63QGsjw2IJ/kUjCdIUb4vkkkC20wuwpgSMwWSuSPkQtLzjbYs
1ix16DPi/YnPWEPsOk5be247RBu/B84pHWRIzKOZ1IPOfGfImiuZ61hyZEw95sutUIB5q0rApVfz
+iQ/84ZvP/hHQtlW8jJ/Uv1twtV8BSElMMYsNh254Xn+E2//77aYYNMPmGw0KLHyaIPvaA1xmdqC
BLOv+hqokP5TZ/u7QfpCObpJkmoKMphsl53Spm6NmwMlCQsyhf75o825sD8S2rHRq1IFgF9uaqhs
vCaxbBfhrwWoi7CL/ZILujnR9vm+MHr2jxZWRloUp8EnCzHoCPeUV2i5gcCpE4TW/3/f57utH+ls
kwMXSJ0sSuxFBBHEAOIBwuKNMa/c/jM3+G6KcUNpAcmvScftybV2K1VAxsu+YorrSo+uyMx76ZyY
TfhujvFIGWQQNULadqcV74UhbtT/R9qXNTeOK83+IkYQBAmSr1y0W5LXtvuF0bZnuJPgvvz6m/S5
Z6xBa4SJ8z07wiWAhUShlkzITTc59YgxO8awbzANMZBgzZJU4jBXnid/tyxgE8JYyBD0WKi+bn4B
nSAIAO3oZXDR8uY1ehG0V/M+PJs7Y/TUTf5+218lyCjWeVWk+es6T9RTyj9nyIw3M/s/gr1Y5IVi
tgqxQIRBC6szRvDdgePanNd4/qyo5due7ElyJZL925aKBV9NtfJSp9jSJVcdWp65Wnq6M4fZTnxe
0D59lE4uSq40XcCXxkLnW0qtGdVXMKfQPfIMQM8KWhfgznPVjen1g8R1JFgjkkWQeWbKZOPkWxNm
QmoHjRwu5q48wgIPQ9xjIW2YXRZxIxzRBawZEtqmcY2N7VegWlW+eIVMv48wFMoC51/wJsuWKADO
RDCkrDVwz8rvfDDwu5rxaFY+P+UpNFZisDhSn6WnXINSo5fdy8gVF5C5tV4BhEwIxlvJcoWHkMsq
tUMYGG5RNXcpeuZun0MZjItVYI31NQI9mKprpKNHqIDlOB4U/c994VY88dSUrFJ99pjxx5gMkoTV
VzL41koFFBqKSo1phCA+gODTnE9uXlrbJi3AKrxn9N4gwaoMTJ/PnxmoBbQADIzoremr2AuycKWg
i4cAuDKSOUEzrhLTXCUzyAVub5IErMQH+mCbvGZLaDrbfG0V2mowJAN4X6qNN/ZBfJznfcAoN+z5
FCazj/m+hgUP2mDtYkP3oA/XQc5EASViXc/bSU9VcPdB+FGdzXJtM4wnlxW4VI1pGtwS4nN8oNCN
Np3WfqSB8pZWCujkCwvDTYoygfWxTE4WHxOvKMaHyLboW5KND1NYP0SFfjas8hcvlyZ/cswnqKXF
qacF92bwUAVIWbHMyY1Pe3gpux+D8SMjd+kAMTm2iUnklYht0nATDrvcfLeL57B7tOOHcbrvg581
lyRnriTIF7jV2aKEaena1916EYGkTQWBP91eouvJZ7966BYuZEPWkhd/0leJv7yLKl8aQ153h2+7
QgzJaJAl2QRyxUaFRjfoaqu8BVW2tg7MwpvoR1mijSPYV2pytCGFXo65U1SfDZUONl7H/u8fImB/
0TSFVZcIHkCk2r0s8r3WmeEru/0vnOV/o5QgW/ryiy62vB9jw+o4TsJUNHuS7MZcd6Lx07QerPA5
BkpwAooFFrh2tLYGdJWBcK5WZI3M13/FX69TMWMU0KEMxzRWT/VAnAgM1DMITW8feUkYKKaItAns
HnTCHVcalmNC/XAm+ZpQeoiylzSSofDvGcC/BQ5ijmgcUhINdqGikeRTMX5pxZtO328vSHKjGcue
Xny5MU0tZDLxQADPCvT2tlnDnbZ57MGFOEJKOQK63DYoucPEnBAKPOaUW3AVm/ehE9aHoFL3DQrN
VkUlpmSXmNg+PBhK0sYKvlZwZ79CmmQF4SEwZU3/huljOVS3kFqI2Ek2NJXRo2WrXUGhzC9W7Q9t
O2JkP/OVcykRApJ9NeF6hNBiX/MKxsz5PNHHkOzK+sjokomePGieSS462TcTUgd5ZzOSEzhJObB1
ah4Rc3lIszlFICvCS46w2BCMrjDG0+WLFXO2mccNUwz/tv/JLIgoHWWpqSzBuErNp6rTH7Jedmnf
9gSxEYzyILfjCg8MC7ol3Rv0ztr45fYiriTt/4YMTADciOhaElhwgPpjekgnfHdnEWqf9/0+vgOz
c7gONsPKvq8ZZhDTVbGWAaFsG5e/X+BGYcZNrmrYRpPoqwBad3bFJUGgLCkjjou1fAZ9zoxs4/JS
647Jx9LgBo59bzwO/0LV4LqX//faJKJaU07plGpWAXJk4wFSt6aFiTvtHIy25A65fni/7QhbF+J2
7gYVdnSd3U28xfYNkKMD6zKzPMgIQxpgkjj9V43td3T6tik8XBpTrWbe4GpcOK47qNr0COhR/YPE
DmYdslW0Ml0VjxfTZQgYc8c8Oo2nrXJv+lE8p+Cm5z5Sb3yRbNu8yFL2C3zc+nHLh7nwJQV9d8VY
1FBagERHBR3nKJ83c1ijJQaN7uDraudzW8gmWf7hjfG9JwJih0hm93oQqqeoIU7czu7Q5qugzLd2
PDgRpAYSQFxCTQwlcsc02t3UHoo2RXPUO8m3OSQgqV44TMkSd5xUJ8KTN7Cebh/06xHA928UgD4q
8qZDO8QSyg3PJauOevcaz4kE3//hpH2bEQAezC4jCaMldPV7L7bdRVhr4aNQwad27NfyJuPrcdR/
DWoiOUpjz72SEBiMabLOwGUX2tWxDutjEJnnQhp03N5GTRVAv856hSmkRAamfe/nQ1hhqkwnkkP2
D3me70UtIcKlH4clsuEKrNSvS2Uf1VTPzFFJmF3040LpiEulUP4hwvk2KdwDwRQOs4kK+ynslONs
7qg6eaWaOFmrOVQ5Zl24VoEwbZi6RAkkUcj1O+DbuABkqqUaXTLjI/bJfO7bPfTV72+7v8QxNVXA
rWXwOyhU4NbSLBHuM9RJFPdDd4hrbdSNrMn4NjJrqgBEQw1t14QAiMI2AdEIBr2H+znbtdNdMJ1a
UxYKX2nH+NtLVRUQyMrRMtZTOEzrKSe7dYvt0nQ4zx7UsjuvO5Rv8Zu8O/f2PYfs49/dFJy1uRZj
7vaklG86WDKLQnFz649MTbzbX09mSEAVTFnmWqfh4/UTc2Mdoy3lXcdA1dZKpglkbvJ1Mi9O3lSq
VmlSeGLTtIe2ztwhmLxYH+8y1fYKyFI17GD0qR9ayBmVKVoAzXU8x6+31ys5D1+f++JX1G1vRUmI
mIiU9BwkCgbF3m5bkOzoV4P+hYVBjXhjYiLypOSrNLBX5bgn6RpLX/3f7AiOyYKesyngCMOzZt1A
N0RjxCmG1AuVUdLPKFuS4I2t0hlN3GDTRrXa6mXul9B0KTkKj4W5vr0qyfEW220NwilFDyq6n7ix
VTFb3DX23Wy9dvHLDOcoU/vP2wavtHH/7YB/hfEX30vLmxo0jMgX0xkUTyYkb7tnJXy3LMwmKW+q
BVSGSk2HKUWjfrEaybG46o+abhPU6m2UNYRbj/esSXN1aSAyqj3a8Ld9JSOMvV6ourAh3HkQoyKk
b2GjyoyzmuyjoTr1UGxScwhp819hMR1z7R0tuJIg+vrWXhgWbj6lGaqaxfCbxm8P6q9lwKxbKffE
7X/Ki+dX44cLY8JNx2lSaEaPVSbmDLK6bDcqZykjlOxzCXddkXdTGCxdmkjH3rF63E1lJQv0lk/+
W6h9sZDlNF44pFGB8KxSkFevmeag6A2G2r1OuU+myrPTe9bF65nH2zofzxAX/F+O+oVxAVWGchpN
tYBxNRyQuL6LoGbWjnQV91IRvuXr31qngCp5rOppF2IvoS/6snR0LPoivd9s/11v1fW3xMXShKuO
ZnMDtmIs7T9Nnbqfg+U+RnMnPyVv9LAM3PSoSg1gC0WTva/+gG6ABLOv6BcAbL5/g5j3TioosvOl
ZtL4g6+/qHdZtAY1G9jS0ObVu5DfRhZcXSGz16DXeZkz7TFT8S+0fq7i7MUPEXCnThpIxuv4IZRD
pV1x4mYTNn9iLM6hWb9FA6rMq6/eIRcGBRCaIlOPEjQ142tDqSGo3Oyc+/95weBVfSSgTnWTfSLl
h5UtVMCgTp9JHPc5Hq5W4XGbrJmSOlYNStogdQOE/IWMMfN6wH+xVAGJlI4TwpeH0+Jo+ssizK07
g2e8yOPE660AF7YEQLJnpobm8OVQ5gez3MLDm3fh3DXvMbUJ9kc8j9HCSx0831ayBNMCBjdOsBjq
6EPMR91OEYtrhm+WxV1tbHSm+UlI0KfUj/7tq1pmTsAmrVcm0FxlMKfQbWtZHpsSf05QP9Q+KxZK
zqoE6sVRI9O2bYhmA56IVW/yplnr+ub2emRHQgCkzEL/6rB0QdqovDDzoaxXXTXvsl6WpZNcjWKI
E0c66sQTltKyZGOpuVPZbG+VpXd7PcvvveEOXwB8cXHFVVyX4wwzYCHYK/mzrqJVDhOM4z3J0YaI
PrZYRrQuW5mAKmY0lprRAVWUMrwzzbuY1ocaY2+3FyZxhS9Uv1hYUnRhwQZYIUsnXfSYGaMkVJK4
wpda1IUFvTDLqVucrc6UR0LvMi1Z01Fz+1hWeZRZEgCDzfVcgi4NulMluTfSdhMH53RI/FTm3bLo
74vt9GJNmAvUSLvQGYCtZXaXAUnmlYdqudf+zYSkBOg1AR3YVA1RmOAjNZHiTjRxmybYZ0O655Dz
Qpe6N5J4e9svZJH1F3fKxRIbK0kSbcmwR9Re6dahRAk3SEInU9Stnt2b5MzpHev+uG1W5vQCboR9
UdF8admO7eYY1SuDa7ve+HHbyHU/seiiT0ZNJiq/0njs82qEkYmHq7D7SPkbsQKXTZLFXD9b33YE
f6RD15E6gz9mQXfA0NdWlQ6okitD8X8Lu8Q21axqGh30AigozXhS1jw6hRZ7UUuWQMW2gppjXoK3
iG60pIuRmwMco10jWBmh3qInUofuCo/zHc+ZvrUmRXGrsAMdlV1OblQQ8NvXE/Pi3DqrI7p9ujlR
3ShCa0c75kjbKMnozyymhyy3jjlvYaFRd5rRrKbh1BUc/N2Tk5rL70LHGeTu7LZ2Czv1IzD/IsXu
kfDBRPKahnxjjGcjtJyxvavCvTKFJlh1VgN/iogGiprAKzn4dYJuF2rzjiF74nWBpu7SALKBSjMm
a13je9Mc38f+xCy+mst1XT7P+Was2iezwIi7Yrk8XOSzoJEMId/gLQFRjoWQSS9y2I0/Whb/URQP
Fn9tF4qeqXW06b2Py7sIVIgV4kbL5lAISe1tQNDEPyQqWn+4x2oF1vreQW9K4ubxnPsxR/QNekxI
TFbIyxdz+weJ5iPPoDKsg1RM5Z6OHiKzht3AHP08jF6SVr/vWGdin/rcUS3lPgD/dHJSUlV1dCWW
3NDX08Xf4ZU4zjYaXQlZW3hnazss93sN3YjQAAUVYmasIMo3edlGnnm/fib+SgpQ4VYrtS7A6ACs
Thq7w+m4s8ZYcqVJ0FJsOm7bmjfWEhKQTN2E0TagH3XnV3a2qiHOQtRQcsFJj+Cy5guorKK6oaqJ
oBj+vMo+zd6xXqo7BQ15mKfZh2fkAitIoctC1Osw9r2VAryMQ/P/RxMSCvbVsHO65E90I29yIrtY
ZaG4OEMXd20a6saS4ERPU3O0/gB1xHyA02wqL1K32ir9gH6O17lo3JctU+YxwuWXa8aQ8iUvYUD9
vAOjlaVL7jqZwyx/v/h+aZlpQUJzVF6bpzbDGKRytIsZ4+GVk8/7uc5Xt++f65fcX/eCSAaqaNao
5yVW1DcdwLJbQ5l9LGV9aMtJ+j1k/bYi7BvJ2IhuPNxyOqBx91/NO6XYUxchUeRIG9CuJz2+DQrb
WKR6k8w1en57DTLx/MEsX8yCb/p+15eZOyeFE4bbGV1YNE1BSwaWYlXKmi37DUL80LDYZP3y9gdT
bQyFnXhnu+POciBd8aX0J3v7X3edv9Ys8oCgcFnoDcqJpzzqvZJ5aaqibqv5Yf2ccTR2m4p/23f+
IfT8tihkN+A6RWEvsA3C7OHXwkW8UAT2g9cXa+g2pyfpd71+AL8tCpCdNYRYagqL0HP76O215pMN
xKy8YFqpi4wQmBfR0Xh7mZIjIlKCzDkHKx3Hd2xoupoU8AugByCXJKj/IZvxvTIBuLtYq+p6IVzr
VwlSNkuarvWXsSt5qVS2iQJY86YM9HZ5mxRlf+asvzN6Q7Jn1++D79Usf7+AsbLNDSThsWe9np6K
PLsLuqMS/kIkL7lgZR9HQBYlmxHELI/73ETjzVh5gUp3TfB02wVkR0uAE7tPtEpvYSWtXjiU1LjV
7KqJrUOdr/XpJcxkbWayZQnYQUoeZZCPwlN4eJwxjGx2DK0fkr2T+IGocBfWplXaC5NgbMcndRzv
IuXl9r5JliEqnRMzogvZNAAiUo8peDLIGHoVSFVum5EtRECFNjbtkGUwY6Nwxu10Y0S1xKFlJhaw
v3DouENbd7RQpxgGPc08OFAZbYoMAURF7sIG9+kcwkSujFv1J0Q4bfaAh0RoHgY2uHGBxHX4ypVC
sjTJWbWEIzRDBt4MlwJByzRoBGZ+kuH+mNCsnd/f/k7XLwzGyCLhaNjmV/H6Yhdbrdf6UkHslmzN
V90v18vQdfARgsW9cGW4fb0UfmFt+aYX1vSuCSqaLamKJTOSPxAn9MmD8hNZkswpvWmT/y9dIBcG
BWBNTYMY2TKUYvHsjrMOggDvkh28eqIuTAjAOoNBAtnM5ZpIwG/cpPdZnTxWrXqIUVZNTbojc72b
Mgr1gfqxy4c7AoZYVu3rJoD8ZPl0++dcdZ2LXyO4jporvNBKLHhs6KuVP9jDZm7e0aYlCSCX//Nb
/HhhR8BfvbZScOUvdsL5rGfbasTTePrMJ92Lg9G7vSjZFgvYC7HOyQhmGMsyej+1L6GtPzeFpAB4
FU++VyTmigMW20m1DFG25bjRR9MxKkNy2iSbJuaJiVXMzFh6MOKu/mkWd7wLwXU6Jc4Akm+b/3l7
12QLEjAY+eEqSxcaS1Nh+0y3N4kuOV2S7/JbehjB9KKqM5+06ghV611O3ytTNrknM7Is8wIzcrTE
tNkyvhEb/Fdn5vc9yFMtS/JprrA9I1N28fmXn3FhxrACSOgOZD6N9rZKK6fMUg9ZncKzNDsF7fJQ
uTNo/RzOX/Iydc2+9nJSHeq+cpIJbbIWXbWjHzRgDuv03DWi2LMhgRuxj4j1Lor0Xhicq/DYg1C+
z5DlsQppAV32xQUoqjkd9W5pH1cKsC5oLnN7wPk+RldyEHlLdXmQPsBlN4iYfrZim7N6OZzjKiDr
5cmx9EH36Ub1oARykg6PyhYpIA8ZY2tMF+RZBlaRSPsPueKyRit2oo0ubbyTQKomoE9qcE4KG1FA
1tmezsJzUhUrPbMgLyZLFkkAQkzXzm1dpeoSZGqz9TalZwqZA64nD0WenJgshJasS0zxxWGIaYYc
PSNGrLqF+haDeBlpVLeOSkk881XFuXFbiHk9PmMKXV1upSDZDP4cDG5rbdppzybNBctfj+pt6Lcb
Y43cMO3e5+olJEc7OHaYq7TfMapnOZEv8ySJI4mZQFtDTnVamnQmTDCV6vBuylhbJdAlsmm1g13P
2QgLJaFHEr5Dc+9ssMfbMC/7jAJw5TRB2ivGZ5xB0oasH5jqU1et3mzNXN22JFvO8ksuIDI144LZ
y1e0yvo1x3u4a9+GRrKc69Mj30BMhQgm4BmaFrpoOd9kFYDdcl7N0yPx7HdL3RRetLKhN5r26HT3
VHpIjKfxTs4lI/MNAWRA/T8FqEjiy02g+Ouhoc7WtzdTZkFAFT0Al4GhwsJg9Y9D1N/b0ea2BQmY
/MYl0LLewAlHaB9pH0GyVkA1VmnEM/tTJpv5ue4atgHRSGJbqvisDHL0feio2aIcXX+q8zpJ0bs7
y87TdVf/tiJENE2cKxUrYKUr7XvS/6koaEQGG+osowv8h0vt2xL9u6sHXUXjJEBQH9zlRyTsdgvp
jvVR4wqVp7OWT/07On4bW1zl4lxVZVW1mmbMpzJ+VZLUKRPioyDoRzZdK8XopWWJEtnzbe+QLlHA
DW4XQUAKuEcDsoBI+8pw5a+zS1xq7eUNO9f9/XuRAng0IM4YMIOMW3RsX4OwOOuldKRS5h8CdIRx
oirmwgvQ+GQVlpjA38eoRYzoBlp4k9zOi3HJmBj/1XfJjskShqrkOwqgMQxG14SqtRAYgo94iyli
3GjU52vZKMD16hz73kwBPAytTU09wEEYP9oD8Xhxl3zB4uSZzKnNRbt9bUtefP/weP/LqKg3nkXG
VLVLn4G+RplH20JhI/b/M/MW5ahL3smF0a4PIXwv9DetcUbLtNew0MG1sU4EKu2hwcx44EFXj/5J
q4/BK71cmtaW4JkoOo7h5niIEnhrCCqdhBgbI2g/I03yfvqHu+57SwWYMfTZiJWZzhhNR0W4j720
+VHXW9N4ylFYD3PV49lGj2MnpdFnq/R/BClm9LvGU2NjN5mxX3Xxg1VEblfk7qj3q9sYIdsFAZji
aNaidMDut6z1W2Ydpkx9VlQquaik2yBCkcFSlCZhp19NPo8946A+h5DLbF7M1rfxmNoE28obfUs9
EmuvVMdpOVWySb/r6b4LZxMgykhD2s2LmmSCOo2mP5HgoBW7YaBrnr1a2mfWZ26kg1Nu+ri9zxJs
tAXcslptaKtFM7Muwg+WGU9Z9uO2hQV6blwxtgBNPTd5ni5y3LP+ac3GXsuhB2SlXpnELyTKXN0M
/qd0yrdrCxDVtVlkhQsdfZBFPweuPkey7IPke0Ek++/3Zm2ZrEyX76XlyUc9/plUyZsN8qks7s+B
yh4Vdg7BvUXrjyLc3t7P2yeDiNMLZqHNfbkoNupInzoj7SJHq05qJiNZuN498JdPElHkXAfVYYuv
N5/MAdzZ0GJKZ2hY1LZLWecz253iwR2Rrkht28lHNPYGqcOScd1DcyqFBpRcOp5d9SXTthbZP0KJ
JZxW1I5UyjVkfTB85yDQe5w0ExOmA14gUWOsOQVnYJ0qmhvimnJa9Pj0oJ815581CLqY8o4RBS+D
NFsNIbH2ecaBmkHZ0trM0TMAANN9AgwsWLLTC8MrDHqgFINTHVRGLchcIV2m6ZVXdIhbxuFVmYgb
gGmnBbkRiOPs9KgH4AwtCy+NuKvTwA9C0x/qH0b2yKrRqzvTNavnUCt3NbgIhoo7djLvGyVwaHLW
SH2owIPSp+XGrmq37845OZfZqTLeTJU7eTF7WttveVf4bSYb/78asV/srABAWa3qVDUQdVZRt6p4
6Ub5oYoUP8aOqYw6t334ehRxYU6AHS0wTRskdYDdV7T40GmFaXbM+IFwrPY1lIYmL0djiqwIIHMf
AYpytRmMKcSp5XX+XnfPQTrfRzMm3sBe99A2hWSVsj0VcGhuRxMz7UuZqC3Bzc2dzvw1Gtod6Q59
v5Hs6FVY+N5RMUQqWGbafBlqSrYD5qlm/7+NFcEjdhecvefQbe9MCRhdDXsvrApF/yCLg8lcBoAi
/XNSs6eR5CeK4qtmrG+vT7Y84f0VdBxNg0v/paJnbxjgutfpSxLJOMiXL/LbXXWxHCEoskeS1eXS
w9BhTGvImm1ahK6VwjvRIqkC3TIMvivrqSGbZtTA8XUmQejaLTpQjXTNeeXrNWKIkXtm1rm3d0D2
24SIKLRaXWkJfpsSKz9I+GwobJPNIdok/+yNo8Kpq+aNxKbEg20Bb7keNXiMYtenBvE2V7wqSw4m
5YcmQ/vtj9sLvBqKXGy+AEG8UFC+UrDAKiCnYKI7Y7IkJ1Lmrst6L567ehbUUbd837I0n1n4xKn1
owt+hdLB28UdbzmSgDT1XCehFsFQ+Mv4sHYpKFPTQwIRHgivy8fwrj+oF9ZzyACirCgSIuXNiBZP
M6jx/Bv8/qlYpevaV1+VdQImaePp9nci7KpbXJgTXJGMbYUxXjCJBcz2UYN0w3h0OoYaA13HFRpF
K+pO+o6VE9gUU7dkpcPmc5xBOTK10ZgROdPwMxnWFaZZCd/oVeeqeDMnFqqWoBjH/J1vxokbacep
LlD2+Nn3r+gz9+vpqAyfqqG5STw7qo7RmxH6Hh041ppfkYJnS+kbY+hm2ruu7mj4ovfP6bBhqEFp
rZfz0YvDx6Q8TVHs5tpdZ/1Q2SpKfHvcj8bPEeJTtfqSjgdibfUkdkc79M22cRHXRdZuph4QyGm1
P1FxdcMwx0VVgmYwdREIerEVb8eo9En7aHZbvU4gP2k6o06cLjjOauCrkBAo0jfKDnV2UkEXnyOn
OCL+HaGPGRftesYocU/OOnme0fad7pvgcYDsTEOeOgvdoRD9BHW2U9aBl9bTtoxrkNrFW6g9OQb7
6AYo4xQcknujwwlkKWtMP/FjOR9UDj2D+j7tj3Hz0oy9V6XENcF1WUyQTaXWz7Gtna7DWB6ED/Wu
QDT1ZjT3Vj16vc52WfEwgPO3xY6AdhTSmUG91qzHSoN4FdNWrVG5XQ2pYs106ti+Hxq1AL3YW4LW
YKu3nKBMHmal3zcl6EpM26g8I+rezDT4hFLoZhmntKJsO1D8C5tyFIqC+hFTuy90plhI9Mdtz5X5
rQBnccpypi1pBFOtN2WuObMFu/bkD+o5r4l329r1rMXFMREAzchzXFsVzOVK6PKt7kcrTGPoDdq1
ncBZEnr/os9huXF/Q54LowLExe1kJMbCjNLWm/5QnwKoSmC1+FRga5a9W68GVBfGBJjLCtVmydKl
Mo/F0xz9yvFsrYJ11E8OAgOno6kEwGUGhZAqQodhZwxYHYY6vbwBoUEEVSGyM/A+LppnVdtIvqFk
O0XiLWXGbuZLqjK4I6tFiyDYmDt8TVf+6a6GON+byYRYKrXSSNcWd4la48jazFXn6i3U3v+PK1qu
ros7sGEM0xEdZu8D8larn7T9ZOVbF4OHVnUzxI0Q+3J4WzjJICviXI/6L1YohFcmqCg6c+n4iUBX
0uzIimIGl3mz4ZTEg0huDzoYeWf/1Uv/wqpwW1WlzcJyqRKT4q0pHygOYNtqrq5+3N7Z5f+IJ8+g
RDV1y1YJNYWTx0pQK5YlNnZg+Y4YkMnuIkk8dm0plyaE8zbHkZFnbY+3kv5nQFU3xTvQaDCMacrm
CmWWhINGYivNpxqUL2WxT+29zWvHHp9JKSVKuOb1F0v6re8w6tugybvlCfba2IYf8rBwIzWeNiRr
/jAKTGXrxjbp23adFjR2qZ2f0h55dqXZ5sozRUh++zNeuyQuf5BwDMOeBK0Z4jMm5meeQnstO9Dx
IYDvQNv5tqmr2gOXtoSziCmXio0z6OqqMjuy3AbzaVR50wDluzIEJ2k3OFmUPgd27qXxmfFPsyhd
qoBI0dprVeY3tbEPzMhn+kejnWkUHbPG8OeY+hOCGcrRNJDKulGvXmuXP1o4xfmQ05KY+GLLzIXi
mHvzPfBa6EKM66B15CrGX10Ovx8s3SCqxaht6sK1PSiJ0RZdieIGxNZDq/rJynM0HNtA8/v2PmA7
u1t3BCSqyc9Bw9SQP+uawyC82GfcJT1Gn1Tdm4fSIXbq1uB3ywIQcdgKiD2j4HMy0c0xPPUNXXHC
vdCUpQGuH6Xvn7/8/QJwDdsai5GDrRRyu66SGs5oLZNW6aqqucShriKsQb9tCRhkkGQgw0LoBWro
AhFHuCugZt5/6dmAActrGcQppE3x5PqZ+TYroEVu5IkSalhiw88juBUyTGuRc8/Xdn1v5pNjKM8d
si7BvDKDCYN5ewaZLaisgkiu1NO326fqOqL89WNEbuhCmzoW1TkOcHYoC5SH5qdA2962cR3rv20I
IFGqelYUFAuOTcthBqj5Muls01UbOrpjLdMydEuk0W64XkbTBBsliW1HTbNNxUdXz9hLlLBzlj2O
U+JaSeDGoX5vtQuB/fjKmLbLML13e7nL9/vtBH7/FHFL8UBLxxacOaccooqcnge8jnqiOY0yb0ve
eFlrux2YGm9bvXpwLqwKm9xpujVheABeFTHHRnKj6PaYotnoIHK7bUmy1SJ9sWnmSTGi5oWw0vQ7
fYQukiS19NWGcGsLBdTsglzn3M7mEzM732QqcdqiUXZgxjplGmj3Unrs64KDaHEGKwlHtmCgnaMS
vC/tSH2rTZY7g1YWaP3GYPAYPsXNcI958n1BDAiPtdsYHDZOPViNG2SNi/yqEwY/Zgo1zGEXEe7U
fbyzNNWzyg0bKq9F1n5Uom1TUt8anqz6k1sKZubCxzyD2kOSnpuq9dHQ4ze0OCshWDEL7lkj3tzz
8GcZdKhsW7FbgB/SwOt1KACtHXVUULTNyIfXkC7Pcic0GjQfZwerQ5+/2R10xTx06r0Sj/CZJIco
MW/QcNDeDRgOgHCuVjqg+lFXAJNtVj4GMXNyhvGe4rGkP9K5wWyu6Wlls7r9/a9Chg7dJt00bKp9
4dsFRFNrLMmkpSoYoR7AuOh26qoaJOHh9TP0bUOI3bIgMkJjAOtbgpTIOD9o2lNeD37Tr/sQ4z1Z
iGHX+9vLun6Avk0uP+liWdAYM/Miy3CA0IddR04XBUeuhX4QyFqKvhQSf3fvv0yJLczg+5+Sgke4
5PrT1GFc18jdHDTIcX/iBka2O4x70H6bU2uVZMTRwG9dPiT5L3v6GBGQMw7BpZA7uoVHSOK3vbpD
kJ04vdUiwP1Zcfx49ZXSfIvahIoh78KhFdloYXGvmMk6gAADsYslJSEB+msPToDvfz1D7JtGCcnE
2wFfjWlPjA5Ol+04Ek3m8LMjtlPbuezBefUqvTAohIQ11SGl3cIVW2+AdFnsp3+wT47csxcfEjCq
ojRSruwtaiS8k9RNr6YRLxcrYBQC8SQKS9hOO+4VeMSDh8BDYc1T5nydjT+a7GyQd5U8ZmP0REdZ
zf/q0i2GTLpuEkMTeY0hrpXUYzPNp65qPXsIDymEkFXtPuevPSn/lyN/YWw5OxdnIyyGAN6DyiG4
Wfw8/aiMhxn1zf/hAF4YEcKxsNYNfM4aTM0TeP67rVZD1FTvHcOW6TB9kfT9dgAvTAnwArpARY2s
CptXm0+ZNa8yTa/vLQU8Uw1Jf2UhSqNGBWoiSy8/0kHfG/l0qlu+DZWeOnHUmH6MWUoXTt54XP1/
pH1Zj6Q4t+0vQmIwBl4ZY8qMnKcXVFmdxWiwATP9+ruoq3Mqio6TnPtdqaVWq1rlwMP29t5rgMtq
rFFPlf8JocK8+J2rmJSyWowGG2dkg/A97CvXhk9fNm69lK/v5T/jrAmw2aRpYz8CVI/LJ+Lhwi4y
Ilws/zt20XIqv5l9a5Wq0NFJ9SzBw3wUYzg2N4X5wbs4Kpx7y+rcFmK+OFveaGmVS9S7qd2ibV1V
RbmYVmsVNtRCViXEg9Gst6B6nnyWlSfluS5k0DSL0sWH0uAtCfD/9xv8euZ/Mc2rkAEBHeqMGXZ4
tWhmBDGmOvWZZy/eeS7A1bdsrwV5MByLUG6FyuXv/m7Sl6zu4gjjMldS1cIRBvw/GmDCCrIDBJqt
hUb2lqEJsumH9zvcfzfk6imqJyYq01xHFpeyqKtviuazLs56b9zCIAxCGwXa113tdQrbT4AIuDGf
PNp3H3lc/aQ1N1zIeT9aFvGnxRwyR1uWze+ZbsuN6LYRSq1VdKMWDJs1ialxmjoUqeHOTeObKlJo
Q/Nrrd3YBlfz54tdsIpzJZfUkBZ2QavuUy12M2OL1XkVcXO5wVfxTZatrncazvNSiF2UC+cIdAjU
0OHlsvE111/RF5+zilHS6Eez06z5DNFjtwDzpidfIjll4qeVfqGD6DbjP4Mid50ugxJOqrL6pW9a
TV3NSf/8iHVhLDYVbYAnyHw2IHA08R+xUQBSs5EhLrP2zX7+F3h6ThQ+0RYLx9H8GnagPCFtM908
IbvM+iXRqvs+YCxT992A+t9n1kF/vTQ1hH/VhOhi/Zln9jPpDc/oSj9lH3mNNpZTbjwkN7anvQpS
cdzl/Vhie8r4TWmO9ibn+H+4bRxiU0JMg64JHZrWoKcorAkAVSMUbhX2UF1t9ypM7LYbBcvh/fcc
/hlsFfd6Va8gO4LB7HmvNKlXZCIoktpVsmIjjFwFwUIj13IICGq2tWZEDAOZBEBV01mx9g1gsIXW
RU2TRUn5BhFd3GVWoDq9O2f6rlCND+HEj0lfHPv+I4nbDcjq1VW8+C2rCEAt9BaFoU/nDG6sVDt2
nbKxOa9MrKE5qoWSC75WXa+iaCXhetyLs5Op4CM1IZw2gn6SQQ+b5u/PwbUq6l9jrRbRimWTU3UU
Z0WjxyTuQ5um+ya2PUcqoTRjFzjbsIl5CNcFT0yaaw3YTVVVb/yQK7P61+9Y3WiTLEpZQMjt3JVW
KKw7pS637umtIVaXEaq32tzls0BqGqJXb71hHwXMg7URYnfjDyf00zYhtb85ZKtT8teHre8kMYy5
GGpxNnM+hGhnfMAgAlkJ+qB9Dn/S/r3FYYaAVX0g2vCpDOwUKz72e+hgM4NLUkzQfn82up2woZJL
f03lWyze8vLFtl9aNVbdUX5q1YNu/4JGpo9XNlHjjam7cgdATt+CjZBloE68ZuPLpK+FFVv8XHOI
5tqjS6djl/yzsRWvXAJ/jbI6WJlszcKcFetOjeAN1vhTAN8PFIXuF3PMRSC4qgJ4gcPxeSjvt1Rc
rmQqfw2+umuZnqTZ7AwcYvjHrp3DQuwHpMdGd+inLTjTtfTtcrA1SM6C8xwsVVLjbOePSfVYlHh/
VAIgd1XP/dZ8KHjl1R0QXUwC0YU8ZlC8Bh2mgiVeNTDPYixQxgx2dXAPUqtgWkpYvbZRK9w6L6v1
qEjSj6mCIynzYTc65REWPBun/trGuox0q1nXFBmX2nIkncb2evoVp+mOi+fvN9bGd5DVoyjVG6VM
IEVwVqXtq4rjKUPw/zeC/nc2wdWxSa0CIwxA5dEKKrjtxjdsXAlr81ZpJFqXmRBvb3Qo8EgZGVnn
ywoauP3++2/ZGmmZzYvXDJkpwIYpLp+kkx7sm/2CWwcp29CB9eT3Q22s/rqhNmt9Rexl9aG4CAva
XzM0Ces4/H6QaxWJywBMVmGfJZPTq7UU57yyvdT5ZDT3Ytm/JfQtLkqvce4pzLez/MEqNLcV48EQ
JIqV2RXFTwXdOFhkuCLHYRy2uM7XZOP++mmru0EkVHaD2cA3dBpLVyvLg3TQNuzSEKm/W2d4n3Xd
vgRMPIEkGJrPoQVP56ndSSPQivqdxvG+kUWobgIHr+THf/2y1dmHQWeZqNWyo2Gy4pNbVG7uGuOk
BgWk0jMPCHVdurm6t9+GfQEoodhtrNqVR/VfP2AVGUxC59lg+AEiGPAkMMB6GiJ7P511OGIBRPS/
YFpduwIugtG6u5R19cw1MLwAXdbaXRO7/X4h21qBfa6fusB2hzNDPnTSd1uXz1YWtrbGTNifoevb
/+uV4EQQR3FVd4di70bU3QiI6zYTm7XZKpbFddCxzqD7mG0euq0hVk+dkhUwdiwxhHGmB+WcHAE9
hbw9t3zQKwN1F3vqBvdwI5isnTKz0jDVeAkmpNF22fhWo59uzNHGtrw+ClxrQVRXKVmzXgaWtINl
Y4+YLk09480MW4g9cFy/YHT8gCBCoOzZKzoJG+Ne35t/xl3dML0Eszg2MK56GH6oQJg+EHAAc7/w
ONTdb9Q9qmuLlyWwrVtUy61PXi1lqqoDXJAwdAdrabt4hUgbfGa2Jnb5gH+nyX8+cHXtKL0d29ky
sY3jti+L0mrq965IgsX3PQnJw/cTuvVRy59f3HJzGhs9kN78PML9VnXSo82AzyDWVhjbWrfV5WMN
uTnFXbLE0dHX4WZPhx3XwRklboO9c1pYfOwVbkhGvUkz2frG5bddfOOU6dmoVBib5fyOQVuyhUiN
08iNhOEadxGh+s/Sre6KEvjqmsKh5Nw3+U1R6X5mTUEyZD6NF0ZTRb8ayV0lNV0l/llZZ714NfRn
tN5qUoeSM2T5mfPgaAng132zK6z/QCftrx+4ukvg1cLjvMVEVE7jKfVdvikteG2qdZWYuonWnmau
fdAaWdewfsiN8zhCE1V5gcKua27Jcl+7ky8HWe2lLms7Q9R4hcEF8GTs+p0Rpbtuk1q99S2rbTPW
dUItnYvzVGSuZjQRb2aIlWwhEX5XMdYn/vJzVtvGqG0W4x8OLQ0U69XU1ZJfjWFFTUVCYcC93mmB
mEKuRmpgPb6GvPE09KtKuw8gJBI79j6vA7t8yakVKPzEzMEzy6PZ/xh6vOCiGD5tWrZDtHL5YKF0
cSogLCCAEmk2dSau1d3woPuz/qsd1hP4LMSdw8/sRfXQLT3A0dufQrlnZ8XfQjtv7IO1kQzlJhTa
M926I1G3b6NFNIaE6mZSsrEPflfCL8IH60y9tgshzhx2OBXdmf3nqKkbAfKaLs7lzP2e2YtRKBPT
nOqOelegt97Os2dbum9Ke2fKzpsqsrN590ByM9Cb0idtc6wq5qMeGJBu3mcSvGirdXWHLBiP5pzX
IA5kzC3i1zRBezyB/qaxpSpyrcn1129e3YhqMml5P1N+njVxw9uue7QLanm90+1sKpbaBTFD1hRj
aMYg5zt8I9VZDvo3J+d33+BizjIdhSJLx8rMoGu0r6jY+C05qRB1//6SvNZV++tDly1yMVDPWGuW
k82hluKOd/qBHPo90jm39PsdPTkcX+rOATyKPrb2+LU+y19Dr4KdNgJkIaGf+ltqAe+yKPWTaIIF
bnq/qYJ0LVm9OL1r2A22uTrpWmVAgwDIHnijVAX7Uc/lW6qNkUNvsIKAQaFbnu1kt2gYE3+QzHXg
0WV2exPuLSMLTHozSxyS/KkEMNYAotbtSPPaFjesQtV01h4cuEO0fezWYwn01AGFV4ijqcTrZO8r
soWafjLUARFPPR/RmzfiH4Yqz5bgT06hnVVWPFK189WNTGhzkVdxeB4qPcsF4vASTopggbgULp6b
w1fxTHwnojvuoSNjH6rIetrYYNdeeZczv4qb8dyBnyEQN/XIjkDEQjBDeeYDWMaQwxPb2BpvY6XX
8CA4MQCmZrZLJqB4cZIf0skK+3wIZD1EQBQD1LxP1Ag5ia+07XEg6KtquZspLNj48q1fsipK2TNo
FkLD0ep8cpifSj/eg+XsWZHhwRBIBX55i3V8rYlyeaT01RsiqaEOUDNc7Kx56Vt8/zi70Nxxh6by
BTG9Om5vnTm7wVK3RdgwxUQO02JrRlpied9/v/2bRvJNEFsrJ8KRoi1zZbTuIIlTuYPhBPCKCJtG
uZ+FstOBGwdjrJgNuCLSV13mAFvlT9bUB5DqDXssiooCqNrYh5xpiVvAVNQSGvjx7W3fAWhsn2xI
pgHUf0SNxc0YhXkliHDxcwYsn9n3D6gvgBqGHqpeA8kHJxXD8EGdcIE8CrIZKodJYIv6GQJVOMwP
oj/J/oYXkGy76flXpn3YknnS1mCILYIchTjJnwVSFEmor02ab5SxN2bMI3nj6ixDyxTMBXAHZd25
dcVv9TiB3PvZahu3j49aLsKK8oCR9iRn4zQ4caiw5Mx48WRLK3DUGhnMfQzhnonocJ8YAifTXGA0
HyzNgotIlDqzm+tAHeh2iDYRQJDCa6wGTLZ3acBTDsqIPsd/lzDOnjX4aEG5b1StXQ8gdCmRWqWx
m1AgcATaL2nsaToJjU54Xd3ujYzDhVDxwNbxFQ1vlXbp8UWTaUaQ7tzBJtePFc0rsJhlrYRwzfWF
WYeF+kvL87Cv/+kzGVmDtc+bat+QKQIR7UhboPOy5uB0Ru0yVt+0SR9UgziNPY3iyngU4/OiG99A
WbJTI3yEC7kJDyCiaCLJVy2zk9Am8CJ6EYA/F/SW4uKdgdxh2Jn29KLFEGLU5rt2bCHTRvazxE+s
pnavkfi21aevvMPLD64kKMZHisJ9XeynFtWJHPA//ZeeQepABVqqfuZ24xnaLVyvWQuH3LK1ARTq
7uY8+dIoVjpNgClkn+jk7WAU5eum9jHUeAXB6C6ByEhcls+VqX80mjjgKbLPB8XXFXmMR+bGGffT
WAslqmmKMOHz0p7sSj/a7fhSZtWtDn5wmti9WxAoN9m4EVAX7OIbM3+fpxQQ4SLI59t8eEmtTwdc
00KGA0k8mr4owy9tsj11Mj6h+f/eo5tXmvGuy6ugMn/VgxnYyZuppE+0AAbeNvYwyzs41XSPbtWn
OteY7Me+Ab6xKePaTcbPZBz8wcSDg3Z+OjvvWRuHhr34wVagm2bJ0c4MmNOcWB0xCILolggNUZ3i
TANS0QlUCxd4bkas7G+1OXVT663Ey89IRzC8Ch/Nx1oB48ue1aiWzk0+VAfNMcKZdId61k9Oa3kw
cVwOvV+SxpvtxzQV97M23KQpunYV9RJg21hN/HZ+U/QzrFOQPiIr7AZXA70SEghhy6ygMEfVZVqD
bhJt9459KxgcwIEaovr8YfKfRBVpVFH1JJLBb8z6mKZ57WWx8mgPwPaQ0f7RWGRXldVeN3LAwZNj
XHCPt1AgEvODaiQ7vYiflHTUgPhHeLF0zxpOggLEZo3AQvf+lFkuM7S9hX/b8NgkS3UT17+qVCFI
xTgpRTAnfK+DQkLV5lSVSpgnIG1zBSAe21Xq1E9xaLSaQP0TFAe9DfLhS8J4r6l+Jc3BQuV+grLH
BHeFdBoOBWQfCufQG/HbiPAvK3oroA4iOx5kTA3iygmhIReaTn0HxY/dON/gwexa5m03jpBWeXXK
F6f9nGpysPMf4BOHJH1N6nshfwl0LtMx0IvWFfa0n6FG16NHFdfwH9RmPy2hOJa+VxLrh4r1DB+G
Ln0ATOnMnPiutYjnIOPXiBHFKgDiqhZ0CFEWuMU9V+nBTg40CXKQ8Ux3MQwy29G18VAscXF1uLhq
ez90O1pE5nS20l1lPOlW55X0tsr3ZoG3IfOccl+yRx53n0QLzfbnqL3FRuOlcL54M4swE48KZlbp
EQdPegvTxhnADyBpnBuUevH4gSKKm1Y+hWsUhVXUW8s9luOswiepKI5VGs3GrqS2PyeOZ2o0sgCv
66oftIqK7iGjP6c+dZ15MXB6siHJpgZEfcX74aMuK1xGH8Aj+yX+9zzULVw1zQ3E2kALein1IRis
5pxVA8yxGuCR0YMY/hnyk1ARfBUQ+5Js15oaFvE2FY+5Hoe2BnFb03jIlKOiVoB8KaFW5lFB8ieR
QnrGMe4GsJoiDRX0Oc5fRwqW9Zgs5A0CR5xCmXooMZe5h3Aflk7uWQBMq4k8mDN3TV4HlQ3Ufpx9
4OmxyzPlMKTIH6xyp5fPMCyX4H3/krH6E8Kt+wYFYLeY6gPDzTjx9NDab052Az8tr7eyQ6UIv1Z6
3S0rpDwsPc142HNDDewMjpU1rNukX8TZz1EpH5nCQ6j6PmZ94VvjrmWtK6faI12KVRRYE8AKmfAI
DVtsY9Led8ihxr0F1L9TdU9DLnyNRTaEk2FcjYAXNFkR4zo2niYs9FBnPnq8BTUPkuTn0ZzcemBP
TokZVPqHuRv8MYeod9s/KGZzNyvspmnEnjrwsFLMuzIvbkeUFIpBQSy3Io00gTDxYM3EqciQ12TU
2Ync8dSaB0ox+/YQu3FDfNAnT0RtIqf8wC0cEdp/5cbg2bCybI2PVAGjeK5CyiHiJzVwYu2bJAPo
vNc/ct4cyiEUquGykkZGWZ7S/MFooAU6BJ20/Eb7Zc4JnIZoBHJ7CEOU29JWwtGkAR3SiJsPaSb3
lrhNwYHQbzsFinLQC2qn6eckRpcl/AsmgWHWJsFsUi8ViZdm0A+SC+Um97sMEkZGtUsUK8gzeaMr
1a5JVAgZvTWJcTC4BVMyxbeR70DWZiz0Pevp2R5meBMZbs940OXDcdDeiFq8zkUdxMjTKuaESfvB
4t7L9N4bkP2R5mfbSi+Hz2cDP25KYIY83ZCqQ4rVucrQ7MAzerSMKapxIM2Bv+WoAEFk1yUMSnIN
ohB+lV6dKCmiMlNCyp7bRPeQ2iWA+taoM8t2COzegZgSlBUY+qmwVNbAALDqIlCS6Q7pigcLWR9Z
ejH1r9Q073BAdiAzQPkIhSn7PcFupI50sX/QE4t9k9TugBOqiVfS7QYcHENmodIwTOX4s67FiwYf
g2Z8gKcSvvCA3l9AbTu0GXSY6tRlJtRkfjYTfGPN+Ql9yRc9U99L2HYa2ESWabrt6LgCEE8zKSDX
oNyUgOd0eXuorD6EZuxh0Mb698nLWuEJUcPmWEc8JuFIYMOo7nlteK1kYBaRSMBub4Lq06R/gnTz
DNDbPTXmAJAgt6Pl2caljmex3zaLwJbhKkiUoEIemS3UZjN+wrsB957xOAPO2yvjP/OYPOQqGFk2
8C3drxT6WyyRp9KRp9i+zxLD12MdJb2XLud+bc2eQnKX462TzPJFswofwKqwGiDbLQDl6nA6+ZQ8
dgaPIEv+WE73lsneu2LcT7UR2iTzQEL2O13zJkfsmAlGahqHxQh1uoyErWI9DxZzFeSODJtOZ78K
mriVUT90+QkyejnvI1V5ZeK5S46kOy4E49rx+FBCmqIF9XyCPgLMkePIkHilpSCEpMyfyiKynHmn
ljli+lclTRCFMjfushtqQBuvwcoJ21dAyDCdMaiqLWzYRvFv7RYKBCEr+hyVZpN2Xjq1v4CYjGj3
rhfVs9SmvcPbOyFfv3+tbVW8fhOILwpBjToY3ZyjGjPg1WSqSFiRQOXI9UX5gSTbU9MX3oVTk2yU
B6827y+QR2v1yzib+8RSSrxZZziNKD8sI4useTg22rB34ve6ztyJ5lHbPgg7BYaf39pIIs0s6oDw
SrN+rxY44EYjTiyuo+9nZSmE//sF+9+oqLVCJmmIk09lJc5pfEiy+3FwkBf057HSQifeIuRsDbaq
OXKUMp10Zmg8SsjtE0SPWvhMua/Q/zO2VDmvFieIaUEIFrxP5zd+6WK5JVQF7LLFtq/nZ5UbkZlP
/+8gSnih/xlhVYvoG8UuJy217upCBJl6SrRyq8JwbXUuRlhPWCrnQc0RuhsFpHCKDBKpM3c+OQ6J
rWDn0nRjP1w/JRdDLtN6MW16n6RtwjNAZ/SnJOYPBYH8oIIHt2YMYc2JBWYhVg62QK6TEv/73Xi9
B3Ex+qpYywHZKEogNc9ZvwinsijOsmDoIGYxPLdC9Vlq+ArLdy3KkyXJc3cUW/bnVwvTMFx0DKLr
qr5W8UxIDX1C1eTnKeYuFT+szg4AHvOZvtlYvRoHL4ZaVS3TbjRM8P/52eyPqflSL8qEQ+Z2g216
o549V+1BzjTifUk99Mx2i8xnlU2ppzd6CISxL4f6IEuQfxialBXs079fjqvdk4vft6psamqadWNW
YvvRX3Guw9PvEcWrjR13zbIDx+i/JtxQV/qfWqsjAZrQiSCwnehseAnxV5Ruu85N7pEkZoVPQLdB
aeYLMlK/1QxZ6mbLXnAbCqECRBG//JpEpBjuVr3xasS6+G2rCmcH+mUNN3B+FslbWTkHsRSSsnCA
PfImnP96wPozD6tw0qF5zG2GeUhipHXGbZdtFWyvtysvPmcVTwp1QjPdTDkQLeQQH3gob2J0HGco
KbmKl3rmazG6StDD09Tw6nD4B61mUEIWIWwaDKmrHrUv9ZidkSzJz612yTVtir82wir0gFnQxH2L
CVAP2U6XvoNWwxfeH8brDFUMVDj81KtSt4haH7vEI7vpVboGdOAar61R8vaT1DXft6xJt7bAKiQ1
HZG8Ngk/yzKNYoEWr2C161jdrtZ57jtiC7L6/akz1FXXyJaaLIB7QE8ZaokNqviGCim2vtw4d9e7
UxebYfnwi0iPEiVv4NK7VO/BAvKMY32TnMS+j7aXduuTVoEOogq0mnPE1Fy8lzbf4xmtFs1GnrU1
yCpayZKYMPDC9tEn5rZDi6eLcBs8lr8Pilvz9vsGvZg3nuowTVfj+mx/ZCksUPo3W32zbOpL1Dgb
A8xp8D+lfLSy/yTfMB2kpgbBxeCsNoY5t4XdJw4GJvdaMoZJLvYb37YEgH+lgxdDrPZEg6q0InRa
n1F4iWUCSfp/4GYYmAxhIX6qupNErUStj3ntoF0BngX7j3blxS9YbRUT/Amioe1xh24aAhSL2rC6
xRPrP+P+GPrFUKsNIziduAlkBviWkHSYXpQO1X3l1rSTjV731cj+3wOR9Q3X1JDjq1SzPitlceJ6
ZBK5sTWWn/o/r9u/IH091SH6AMUHyDmVN3U7nU1HgaD1aD5RFO5IUu3iIp1PqTJsdF6vHrqLT1td
WrU0MruxjPrcomowEv3M+0+l1DY+73p/92KY1cVVQ6jZNnLsy/+CoDFgBBOPRfDcRsPTs49ZSG7F
J26ArSRoa/FWt9JgJ2QqJHaJAgxPbg2hNtrn74/dcqq+W71lki8jStHafGLLU4UVvnmKIcY0oeTf
1mDAlhv+D1ufswoilgUXrLRAEJlR4tGNV4Jq5cbXfB9EwFv7+3PoTPqmmLul4ND8LLX+PXHUBPlq
jtsSggxYOFRB0UDiCNhQMB2/oCjqQahchElTv/d5f4KQ5a7mDxW5M5zyfYZMsTrYfuwcqVpHjnzV
KYFU+h3gBCjjGWhIqJ5F7jR4GNpghdsdqFE3SaGFlL6zenqZnTDXE3fMIRKuFF5WNnhw31s8O5hy
3xa936H7OpQHTVReo7fohqVH0Tf72ci/ZMlN1CiaEIpizyg7Q1dTM6ArRrXbup8qXAHZC0pjhjCh
AjDbLrRjTW+g8q4k6U2XFi99IuNQN6G0YfWxvyTpqH6x9vH7Sb+Kvv4TzIi6ipu6yrUR5LP6NwIC
PSkVMvOOC0lZX4maCB1Htxr2W5jvrc20iqBDTcc2qwf7LkdryEG3oUm3SK4bAWZ922rz2CTF8owH
2kQoKOlSFMGZvzF7Vz+E6o5hGaCH2b9n9+IEoro9qDYEee5EAGh+QIIMpDpMXihAqNPd9F7ZOIa/
ZYT/deYvRlx+0cWI3CwK0dY9ziHEW4HiODPYFe4oGX7x7BnVYOzsZgrrOTtlMX9jVp94cyHQLGP0
B+koh5QvPJ+51FAdTaaXSswQwmmOHKVsV1ETrP59ju7OkICkXmifWlnshtQyYegN2Skp2R1IGymw
yfLQ4nioZe2nqeaOqfM6MLynCgiyoFRYcena2uDy9sUkKD9ISBCplmdAixfOBW4cL7eMYb6ZJMff
LH3WR5SiHZJs7bTrwI+L+VrFSArXPjWTI244TsD0jxqzc2VzNIY7im4rSgM5ZHNHOblOGaVzEmTa
iatBJ4otYZetrbIKoHkMyRU59fZdGwyBqPyY+QvZgb3R0tND6PY1UeZvPUKunoKLr1+F1MQgUreL
xr5zZjTAkGKOWVhWW3KNW6OsYkjX5igT5wMu81F6/UD2iwp60scbWeZVvCTRVIqenAO3zrXXZJMb
8GR2mHOHl8dbt2dBs5e37AD4xE1yv6DkoHN9ApX1SQvQ3uR+GQ3/bLNarxabLn/G6nNH2ra52RLr
DvygA7yQXOGlPhRFQhoWm1ZE1yxAcCz+fPQqVtY07+k8ZhY+2o6U0HSRTEcJelVe544ez7wlyZ12
W+nL1YvhYty1GWWj0XZAo4Qukx0u6P3yrNwKH51gn99Px03S07VNRDSi6aoG+z94Uf8d2Gapx7Og
fEH2aklEfpR+7VH4POk/4f4IoNaZARb3H37ln1FXeagwsyFRpMRaHuihTtwyXCoG6OQv85pB2GJL
reVqACc63nXg0GgmWbtCKgLImlmv83tdzw+KXobVPJ3S2Dl0lLwQE64bnRbEVvGkpsUhJuxEOSCX
0CpBi8eJIciOckKWcLDlgHeBBXlJ9OcGjjCLUanfQ8B8cD5gI//BhvpEnWJv8Dmw+IuRVAFo5j4q
JX4nnptsn4N2t5Bv237w2kVCXfCQ9tbTNA6PZOgObMRKsMxvuvZHTOg+4WYEiXv4rOZLKxfoGGUB
AyW7GVoAqqDh//vdakIyGMhyi1iG6qwj91QQNLzi6dxX406Ryqslem9q88807vZT/KgX/4wVRZ84
PaUDf7XhbYhn/LvQtww2rkTuv37IKnKPos4UURrTeUbFtGAzFNW3pAiubP6/hljF6Qa6h40BkbZz
znNPVTKoogNcwjYeXVfeC3+NsgpclkrznOhkOgsCkOX81TGxI/wtnQEcKTberle+yCDUpHCVh2QF
pDP/Ps5qOozV0GCbz/KQtCYAQuiCVsHGHlmCwjobIlDGUCGNgdBvroIjMG9FZaoqIDC9ejSocJPs
qU1fmW2eK3GvIpPNxE1rn2BaWXjfj+1ce65cjE1X9Wc9MyA3Nc3TWWYwKUkEZFSHEyfTqarp55Do
ECS14QigpUXqUTNNdi23p1DJSLJvULH1GzHL5wSKPUHjAPWnWoCFoBWu4Uf3Ivcb2KoDJeHX0Pzv
W5C1UrnXgNIlY/lc2+N9aiK1Szign1mKYxHDtizzSHJXwBhlZj81FZVYZrst3jrpeJLleyvoPfxU
wjjXThqgZmPl7BwufHuBY5VFOCVoELTHufgC9D10UDwfkqNanDVwgHXeej2HB6ah/BgXaUFggPKY
e8IuAgIEwZj+JNpdAtwZtalXadZR6s+T/aBNt3UHXtTsox3yE76ad0b7Aa2b+9ZOozz+Rdt3PT32
k3GkJvESlIot7TDDKEJau6mlhwzPWdXsvKp3trbOFbtG43L5VvcNbqBCK2OT3kHyYw+N/n2J67R6
0HdbHMIr4cOAmKCNwhvBS8FY7VF7huRX5xQQEZoqr9WBo9vSmNR/X47/Ogd/xlibvSbwPUvETPG0
zTU0pxMRjFkLrv++d8aQ9eXDBGiBBSSoGKQH10BXzVPPBlZEU0/2oLtFT2CpxR8lSR+MRHFz5vg1
R+jt7ZPW9edB/BQdv1PoAPAR38f6k817386dfTrXvlK9ZWPvxdUXAytUG10BTGGeNJ4F40DDOigA
woBaEM50DpmEDFzOIhUw636ojo5cugh1REegfwrrvdKA4oLaeDPQUOE2TDcgRQhOOvtlgIM/oL3f
x3Sx+NmBJuEZ409Wf4nRChJAeRo99QQcOMLWjV94NDbmabTLUAVi2QFURIeKC/BHuxJycCUzEzSD
ypNs+1t78faaVHhzMGBi7UT3h3j6ZZvpXlVoWHXTrmshg0ja1K+aRzmUQTYGKFp5o7l4jNVhVduh
DjwRy9WdLuqPCTA2ns7+5JQ7TcxBPg1+B9isIU2PQ6gkTglkTt9oPQSxiiu8sX+wNPtpNMUpkbPH
TCewaf00/h/Svms5cl1Z9osYARoQxCtNeyev0QtDmtHQe8+vv0ntE0s9HJ7GuWu/ShENAigUClVZ
mSU/lyz6HHP1CR4Q8ifaRxPmUCFUD3QqYnbd26AWAJz0KKpKOw4pkyEjloQCIEX8i8acbUdeMsbW
jctXcQRy2Tr+JK6xZRzBq18AmwUKoYGDM1Tf88Czwjz6GUn6D9V9KLWzLl/UBFzdnrZKhgjtgw3w
KpUZl6WlKYalA4KcSuojhK6BGWkgQ/neeqsEOgaRZ/qAJ9DhSSV3UfUmgz1TA0QJWSTI1z0xQIdY
j8Ig1Njk4UlpLloTOWnRrSo9WAMqbmVVAAx81GIsb1ujeSRPty0yM4YLaC0qeOCPcgGY7c4tKx6M
sbD90gNv+LhDyWVbg5govag9KNda5uRDvDaiaOvmUF2RANqUURCPAkDg0MNEzCCSPgB2+mBl2kIG
IV3XSgfIFWAwDdpiC+Dqyxai5VR+lJsa0JrRLrKfYwWa3dLfZmlny27/girnOi23sgTIDpog/bd2
6sYCwc1qzMpt7IVIyu0hhQgge+bE2Wvbbln3kQLdTj4kIHVd70LQe8MblKVC1Ul1ts8zvqoz47XQ
opWEpk2EzSvXfSqiXZ/sWEC2EbB3ubJFTmujgpSayKAFYPUL5912BFL/9m23xMd27cXmRCKqbqRB
TELIxUNEraxeyvHU9W/Ec7ekCbYpg0aXhuWZ2OFr1Q4C6N8Uo5mrgrBiwZlSQ+E6mcIKjZFZWKHn
Xd2QDmpxrFTWOkOXmZAqafLHM1/6xxBTZHOVYYnqrKd40KKL8RgUVn/ufisWWh2O9AP35sawVd2u
f9fPwPR2UHYSVTOXEhZ/DD+LNscAt2A4euArtVXV6l+DTeQEmql36/6udmSrR/p1A7ik1AoCmqUt
/mPkWRBaoUYEVZLKwIuvwuGFCKNdWJJT70Z+0uKVgnemJMxQLL0z/xh1FpTmrqzIRtzrF/4wkQp6
X1wJDeReKeqz/wedroWw7Y/xZtdxHiuN6iLle35+JZaC4vW4Wet2slWdYCVCxSwG3N/WOk9C4tJX
StT9sZc8RjNBsWJAvjaZHRYKOkbG/3IDvyqQV5bbDqBr8kg/nP1tlIBUxtJBJQA8uZU11jiYstWe
xOkQwYmcN7HGLNBykmI9E4K6Xx+ZI30U+J6FKP96y+ZZVmiDIrhiGCJvLITR62jdEhTzVSt1uk0k
ovFdeLn8MdrMxbR9i8sl9sdzSXTHSMEA3R7wuhDMSbRsMy/DXUWTYw1epnKgWWpN1DIIYsC0A6xK
tQWurhFKRIiGnHmWgoAAXukxMQmtqyF5j+OLYFIie595kFxqO8Nv4UEm5AcHx1zg9Ht549s/k20D
3K5F9tRu9iK0jWhiMxdSa9Ho6jXsA7ITZl8hPc3vbs9MZBNzp9HG3Gh1jED5B/c6U4pPefp+ewzB
4imz9+TAc3TaZHAWI3K1xYFVLuDRT2X1Fg+VfXuoxQW7Sq3Msl6VEXV+noHGsaGpHbTIX/ZE5IwW
l+xqjMkPXzkjoA5BSJsX/7GFDCYObPEnGrjwykJf7QqA73QtMgTRmNO8r8bMSREAI440igJkdVuX
ZqZ8Ruilv716t0f5S3g68gIJDPGYWQWV1TA+y0jLyZHgLIkGmT1PacncLnBlZIR00A7qJ027D9A6
9t/NZGYHUp1AxqTK+cVN0GE4EFCAVZYc/Lo9yuRX/gqo/rEEJB7+3BXVA/lkXEnDOUP5tTCek+LI
y1MxCLJby5HE1Tiz3S/8NIIC77QvTrnS18V9tDPs7JWu0Vp1FCsZLzEZXqXT5DnxSeb3fd4GnnEB
mPQRXM/3rmpMoh+PoRzeS6jvuikeNP6LGho/iiCrpk7cxlaMO1JoP4kR2ITINpPPRduiJQDatUaw
1tAme3v1hcsyc/tAi1YxaRPjUq7GVX8odvEKjWOHBgXefp0fqcBwl5DAfyzL/BJIdD8NQFp7HsoG
WekWPT+YWrahoMcdy2Cvw9906L6IVYGTXiqVUENTgXECdawhs7kBtFyCuEjIJwPwUI5t3oJdvgkN
C2VHts5s8NM0G/YoDiqnH/7Lwq8Gng7zld8hIFQaUd9jl7KkZlCDhJxubu/i4qNE05kxJZF0xCd/
jpCWIxZ1pCh9ufQl5APEjg7dgCbeON6nfbhOMskZh2R1e9SvitrfE/sednZ029YL25KR4KKiCa+M
8BAqS7DN5Pc1eB3iet+j5QvNKH1wP1WVWdiuk5pvUq22gZFeaUV2SY3+XpbPhu+j6RYtN1ruZF0V
gmoCeqyQZ3UDsLMnxdYQ0Wov4YNhDd/fPrMGZYg8FUIMwcUFBY6c0Scaob80fK9HPUR2KndIA56F
odzVKoWW/CbSZDQpXrIaKBP11xig2ZQ/G91vL5QeYh8ys93eRRNkNO6KqNn7bWyrPbWRFjOhECVY
eNF2zwzKy1OO8NAILkFbIkfD18DNrxOAJOqoMBU/3afUAKhFE9xsSy0nf6zZzFdUI1rlu4hwlDY7
6Mohheha2bo80w3q9CjGle/v+X275j9QMBPJHS7eeFf7NfMbWQk+kI5G+GV5Tboflf8TKqOiCS6f
1G+jmIWKoV/JaVgmU5XRv3ibicS+NuU1aJUA19D3Ytcg2slZ5Di4fV5GXMdOuhDMG3QTgk1NGa97
pAI7fifVLtSTmYC99itWvHFu+SyWHBmw4GCwmaZJV9D6ae6bt+kp2N8NrypmCtnbtbGK7OhB2iov
ooLZUoX82ozm3UGN1ytqr8B8O3QrJ8jMMj86ujlaxtxN46KTnSWQUdZ7Ey1l9gikoZwba4Hrmjzi
rSWYua58yGNe+Qa/qGf3TnoFlAuaGOpRt/s9ffFXklM6dDfh/xJI+eR4eNmi1/9kS7e+YOaApCBV
O+rKwaUcYkdhdK0OAfoaL3UerqqOrl1F0s3bs17OHn0fonnRtOGShLqUO1XtkZ1CPRvcKqEdrHtg
TJKLZ5GNGOm+HGFcDTrzGr47lpRxJbjkqmdCWGBd6NVh9HzHqy6D1DhFCVFNwz95df/qgs45mVTS
PPVfBTpXnzFzIDGoF/KyxFGri61X/B5AL9JVIAiJ9W1L5QewiKv0riOr0ND2Wlzdd5EAjynwYHzm
XJgEHoA+6vEBPeB+xIcwBbDxhuBw/y9hzj8+jM9cyqiiuNj7WgCoIMQ35G0ensouXUPabONLbIOe
TLuVwCUoh2jVzKG4SWyta1AdKNAdyp22LUXJjOks/WXphkYNqkK7itLZYwXVuZJJmRtc2lXzPNoK
SgqfUCs3O5s+Q3dbLHqtTiZ1a8RZPDQMAJRXQQIyBaOzDQI+XmUElSsqk4pqge7EykvkGaRkFabk
HfQ0GdqavcgdzXSAHbK7blT3avBI6vs0fPS03ipizSpHDxQqKI7VH6w65e5PAtY8QiRTBxvxWKTr
UYn3obzhaHe3fb1dD9Q7JP3Pf3OGv1dzHsZqWq7qGUAAl3BbJpAYM5FI1yO7bJzoLVqXzugYbgg5
EjsQpoimI/L3shpEkVXF0PlfmbYkaMdUhQVHDdqMGz8zmUcOCDos30Mhuc+IIND5Il66NeIs0skj
ENmwvgsuYI84JZIMDviaKShtjc3ZUAsCZhDlJ+Po8y0VR1JeJPdYknZdy3DjGttXCkgr3KQBRqh1
TzpN9jpDsUjXwMcitYdEBovLf7c9XwCfq2AfXABpL4344l79necbPyt3SgoBjrxN3yq0NmZFssnw
xvHYWpHwZ9lFqgPsSF3LtolSCnzOEo82Nb6thc4WsMoy5rUNDy60XyHsJpsp0wKco9P0exBwTPFN
wc3RGp3EVtAnL3iYiA7izPerPOU0BSXjhbbpI0Q9VKtF9s0PQQylk9+3l375xX0115mHx0skqpIO
gwXgx4y0ciVRFz07ElgPux759NFt7nO3/G1kAFaC8AZUNxuoB66SUDsAqWHq7gRGTQZQbra4hXKH
AwoawWh4lYmewYuR5tW3zi6D0hhcD0TQwYXLEA9pM4ulH662K0P3YdDcA4kHSCcads+DbefDT0X6
GkwQ8OmiZN/yfXH1JbP7ojeGpqWIhr6CQdKbdOqK20KlGUEvuDJSsz1C7vsYvNzeLcECzPExlVo3
WhKjW39AEOhXP9JQJE4rmtkXz9rVUQQ9EaniLgDP9l1wSlEQ/g06AyddAcZr1U4BsMwrOE7EGmSL
kd33iuqz2wfFSbcDGY96Dqn+U21RVh8GSy1qqwpSk6JSYXaolN5ezsWHxNWYs3gWfGRRlOfatIv/
qYGUTrUFQl9wnpergFfjzKJWSO/oScVhtyD13YQhuL69F9apl8TglQnCMqtMIqDJS0im+uuSoc4L
WI+ptw0xXS7K6YlsaObc8kCKMy+R+aXJnwv+mfeilJFoJ2fuC7x6mgSulGlVq/foXV1Bni01vTfJ
maKX+lQdqq2+Sc7eg/ApOgVFf998/wRN+syZgSQzzglCiYvfSnehhhc3bjmlOrsh2PYj4DPB6Dsk
T1Hz1Krr27a0HLFfbfLMOQGRZIRMi9Uzr5EaUwo7BJmbl/ySXaBwun7dBqd+vJPZM8sAcYbKquv/
uP0JInOeOSWme10YhjCzYDReigAMUoB6oQ9l1SpbzYu3fEoaofHm9qjLCY7vic8lKSvexSEr4JRq
G0Rt5PfgQI3dAd0hkhtkldn6Zdp30BV+iiuly9m0q8FnYbKRow1TnowNXEB2ueX7Yg3CwfUkxdRu
1b27nUploGlD+GNYslWjXAamRLKJC3PYh2sR+ylbfK9cfc/MjamSXPsp2HTP0aRMqOZOn5NNGjwN
0afsskOlxmdoyoNBom0G4Ol9ILK88Udj1L09NCoIpTsQKTUHvSNHFPBPrQ/SQrrx9PwOQBFLrsNj
zX5V0muZvbnqFo2MJpQxLT7IppGPK5WgKwFaoNmILDGg1tCAjSOw3A5woy7djwXsIX1F4hPiaimY
sZ7V6JRVH5ExmhrH3iXHFthO9V1FPlvdt+4x9UGIUt1XgDEBTm+iUwDsk0AUkvTZ6J97dxf7QBQM
ntV4T20fodvKM2t+Lw0Eiqu+HevNXpXzVVpVIJgUhAMCc2cz7+3zKOh0WeUXqgBPVYGTRweBUO3a
ubqi2n0RfKCXzBIY+7R/f3uY72h+5tzittCAOoOxd7txBQakjbKt7OnOLy2wVgpGW5KfRiD6PdrM
n9VaNiQSlJkuifsCTTWqtw43dpBZz6wsBd8/GA5HPa1NbaieNG5066bi700PqEcsOxIYzqTes0n1
0tPqPqTyU96AqmxMakenwUkyEP0nhQoRsNGsQIyYePouBi5MiY4ZPLaEi0kvI2ihX8r6WaFvgqWc
9uevpeSGqnCFErQozCanxK7SkroNUFqQAS/sjijVT6IeUGgAnN5EBU2wnMue6mrEmYtuBpcpoAdG
YC0DNto02zJvL6323matkyftr6aLsJYxqBNVMC2iJl2p9ISiLgJgti8MpBkrNdlLYA1vuQpAIxWl
IRat6+oDZx48kmJSKlC0v+QQKVaabtUAf43WnR9jH4Ors90zHLeywR1D8o0GNdag1h3BtizFBxy7
oVNFAQjcmMUHjasHcVLA5ibFtN7Fs3BSTbOznx5YtByV2kT5txit62FnBys38AKsOjwByQ70tr4V
ALY09eO0CMkUDOzuxedrMbV3PejMBMHLLUmQ0ZtM0F1DE3qIgDpHgs+3jUPtpL3N3ot6838Q6Fna
6OuBZ5YYD21eh8xANhdFAZDlmeDi/EIVbbUNhHZFmsLT4s2P2vVwM7vygDBVqhB7mjeF3WehletH
qbpoVFRTW2JkQI2EU/QccY5TPRtJT4yG+whlz+nB20yWA7I8E4yYu3It7ENcmNX1WHMomCpXhCjD
lCJTwWqatJbiGshygJVN0kwG1IdLoqPCxmOgPFRDYeecOr6Wv5Ox3wRl8Fj7wYfg8HzxB8xW+o9v
msUjY5eF4QjWU4CMvQFo6BJo5q4EVV3YX2JJ3YF5+aFSh3wXu/xhjNgn79ptmKAUpgHY6xZAArcQ
cXERPlZH8C2aHQr8WuqDAq65yzMk1gvguV87I1gFagA0C/gyiaknvwfdWKdBuoH2iQ2ubbPRpG7T
kNZJ4s5WW3Yirm6ymlgdasYeuKvCIgYwNndcIJ0b40MC8LguAXFLj/5EKgVe1IkWzCcNuJzxk65s
esAZJARo6+qrZSfTz5ryAHlHE+z1UKDMgFE/BMYxkMGdpFx49UAVMHFHlyp4ylNbBhlk7EuWWlar
UobMZHwM+LZ1f5ScWJ4SWiP6srOpcOH1lub2qzJv1tSNBrAFI9/SaQ/RhPlNvSNFq55rMKdW4k1L
fwGeAL5UD4EUy8yQ+2eDJtvb+7rgE//Y1ek4Xz2K6yzpcY+hZqvrmWl0L2X5dHuA6VjcMpvprrwa
QBlyKSUGBmCV77B068r9RECMsEraR1GM4l1h1lkh8PWiAzR7lya6GqBNDAdID1+8EehqhUYnPULz
LroK7dsz/JIUvDXF2b0SUTnM8gwp9roGJsM9pP4nKZKtp71xMiEcDzp6VGS9PoYo5VVSvlODt5w+
tG5tdtCnHKP4s/eSd65HoBbqUwAe+gJE7Vn6u2wZXtCZRVmObHyC1uhPtOc/d17skE4/usDl1zAj
lyGxVYB6v26K1QBe847JDoMMZiF5qwGd1o0ePugquwdoXzD5pYtGJzooTqA6DM3h+aVKQxg0q7zw
f/y9bGrRBUzLFtjU7BpBt1nfERRNf9xe88X9vRp1+v+VVfUZ+Hm7MaKnbDwP7CUcss3YQcI5Fjz5
jUXzvRpodo8m/eAWnTwFVmUO6l+oHOZdZyaBDLoGgDCHTY4G8G5QTVru2VBsMv9BynMzbfaMuZZH
K5zlcdPkb0ogQYn059iqdoK+zXj8RIcVNvFUQJawB8BAi1HLfqCjaya5cubxq0rGNYcrS5vA0fLO
DsZXvRwPtRdZCJ52ObhMec9WBhJIAToy+wDdtlDZaDiah9J3Hr3IKfRnVQUuy7cVUDwh9oNOwAg6
zmdDbc0KrMYFkr4RhT4a9XYj+B+zptqXur/xC+W+SI8xWkJG/b70IzOO3BWjnh1L0FaEZ/QTZnFY
sBSAahruNPZTi0KUNIhHK+tKq0YzrnsXZmj64IcGJLNZ1ewGcE5mgUgR+a8CNnSkwNxBVUaITkDg
MvMxaRq2DH0//bFdtQHkioff8gEwjdQOV+qpe6VH5RdaHlYKWiZANmDBD4lOwdxMpi/ghOoAbKF1
lNCZmahJkWkkyPpj5aDzxkZeaBvgBbPqTsUndFBUix97R3ZQ5PwZnX1Bu4U+Pw3z0Wcx15CB35XQ
tD+CVfDShc16LAu7SaST1Eq5CYKUu6T1tkn5SSEJlYxPI/ceGM3XKR0uafEjBEM0gaqB3gGBK4Mp
O0tsKUT/XvOmaxUen6BtnkK3Ak9fAvKS/hxE2amTvUsHWd02AnMD8S/VUG/V8tR0D3xAQ1cSbyrD
cJJ0NInya8QTW+LlyvfBbZdpHz45G+hNKFq0raB5R4I+T99+1GgUDJgE5mSAPj3JAcn0vqoVcJmG
uxqphUEuQBodbyRao9ewBCf7owckUV2IHnDTgl179PmCTtt95V6oxL1YkrCdSJ+Ct/gO9PorQLtt
vo/ufKh6JofqNdIsDWR1L8Kc6t+7CZQoResjMdDIDNLCPwdHS2auRrrRHTsre64fcbw1qzv2Hy3g
sI3dPLLfVWOKbXi6Ev+cM4ZFVy/RmAK2hDmVqZJ52VBFansM0E0cxdSRE7697bXnQxAdUNrvEPor
Q3+9rFpBxyDBrSyN2c6QUPJCN+HtIZay/H+MMTuJcUY0H8rs4aXyHitoEbnKHe78ldsX60AihekD
4dtp1Yc37PUieqgN5ZRHxKYUuP0BZOLNuLn9RfPtnE96djiJ3rllAaDFJRvqc0vjJ7D2my3x7ns/
F7yyp0DjegvnQ80sJ2WjZLTTXUxSMHUy1Uyz37SMVrcntHzlf2/jHHuOtB7KiAOeeIjyz2GlPYet
4rRja4P3GDT70ckwqmclDR5KT6GIB5htGMWW1hSEisgsdIMvsKsl5q7rTZ/bLqVgdf8PpAB13zJn
tsb9I223QyJvFeiMIa9kRrlxgHW7OYRMSry+xzdJ1+xAkkDlFG298kGwStNi39iMuYhQjoZJkOlh
M2Qf8l/1HXWRduD1WkN7nk7C57CMNLCBB7akJCaVtQEPovqk69sApDrlZ6SM+6Cu95V2BgXf+vbH
CWxSmV2YmpT2ru9SVO5L6hQSBUU7L9fg13/JQlVglEtF+z82Z/IKV6fe930GlD0Wgp2zfX7AOTsX
z3SV9aYmmbQCHQo8mzPYHfQ/dootfyIuEbfKTef+1nbMgnQDQkFulQFfNRaq1XWP1JBAYjFYhcLN
tBbV/Rc9HYWankGYYlA2O/Sy7g+U6Dj0Hs3WBZp+QdcguPUXJ3Q1xOywg2WCSd0IR2eEaEV1S2vS
O1JKSEFSpNP9UOBYtekl+NcCfo9nzFCCqg9Y1MARCYMgakNwaWsU7FVdtQ4yuhpqDo0oyBMAQlSG
9T5I8p0BYRsUPy9FBH3BhBxJQt7G3LfdCrFAntldOUJgwDvIwEBMShVnqu16GQoGVYM4OERnOB6n
Jw2MBjLtfijaO6HNPSCu0Bh56FH/kVIV73KyCciwigu+7hDuahwcCETIFzmPB74c69XcZ7kPWe5B
GkfYlNTCix6FgDOKL2cXGnOXCSsHkW3JQqIBoMD46V+0qSCo/ceU5mBuV2exQaZ9ltGErkNXQmc6
OPVE0q/Lx/RqnJlP6ONOa2otL88aQFi5oqwTUDn4SW4WlG/yALAUaa0gz5Tk0NGEUA0SrRvN6w5q
/BkOG7mGEkTiPw5Nuu7yHDKold371BlUUR1/0XddfefMnRAeu4VUTA/O5iMq371xOCoaRALRLH7b
SS7eplcDzTxGAW0eXycYKGzQqaE3VtCpVjy8/otRrh6Ys+k0teLrPG/pyWjxvkedyq/rSyiVguO7
OJmrYWYOqY2iJi8KQzv1hWwmIB9NjCPYhQSX3uLeXI0y80lpBamuWI/pSap2gZ6g3/oIHsMNMQTP
csFs5ohlLYErL0NJO+WwTxqj83L8jNxOEOgsOvHv2cwlFdLY7VN3GAGtK/1z46GP2hX4cMF6zaHP
GXdDd4hCeiqMB636lbkhSPEew04R3MHLUfHVVGaHO5LUzJd9XPi13dvpDwYZlwfmTBqK4B10PDvd
aS/QLBecINH0ZrZN4jJK+jyhJ1m/l6RynaIO1hvlMXMFmFKRPcyOKpQJ4ZHkhp6UYEQ1Sd67yNnK
SiE4RIvXwNUqTvO9imRkpZPCsA7oqQL5M4sHC/oseGBQCIwBI09ySAONzm33sNQgdZ1fmysFuFFo
xGTg2imtHrMG+gR4jwbUaSR3x5NL3j+3XbubBNVujyua6sxfhCraw4OypicWESvihoWb34npK0gW
bA0MppkUCoJ4kbHMfEfk13ohe652atD8FioQuQn4ZiiPpBufb89tMXL6ZxuRNPpzGwMVpXQlKOkp
TM8h/5kHPTScjC0pdiESXbfHur2OjMwih6AYjbpGlH+pUiAO0dfkcy+x9Aj3aeFu3RFAKCiLiIr5
t9eSEeXPGWagEWorH364Ak9sDZlwOkAmPC3vfPAz357gcl3sajVnrgUA4FgNVKympxA7o4OTQ3EP
7L+W3yGtNJ6i7F7pIVqGfqQOdfvbo98++H8xfDRp7qkRh4eBqryN3tFTVpaXxlcFjkxkMTP/0mc+
h/OHnx5BrpEqIXRn421bx2bEcqdS+Pr2rJZjsas1nTmaUk8LmuuItSVCn0uw5xvStufHqWJmKMya
OtcpUmeykjoGyJsV5Mx66lq4TVZd4+7VFKpjgI3wRF0DxmK7FBWJyENfmOD+Ei3/tG5XDnEMDSNJ
22pyiLktJdrKwDnSyl5wiJYQaFdOkM15hxkSfj2vsR7aWl3JeWJF7CFe/Q/vcBhZI70T4zZFk5s5
pCrMht6POog7VmBdQpfAYKBcz0S2JfDwbF7sBQqmQrUZtlsneMx1ntP4MoD8oIlXqlOnKqu0AB0H
cBohFV3QginOOUA6NipNXWfw8nhTlPATTVSsw+jnbXMWznDmjgJogNaGh2FU8ELFvWfFKPr5MhKo
A1l3iYKCl3qn87tclMj9Qkr99Wj9PkhfhnVloBlp5Kpoo/DC+btSJXsDENSBQ64ZdbcYMDqKBglU
RyoJJavUAFeWZ6oJsEIjJGJI3r4FlB6z7EnW2VH2ySFtwnWuoVfcA8Mes6DF6VTejwQdIVKxVyDO
WauHgmcrBpZjncjbDu0ZVtiDb5OVp5ZnVqKxU+ypYEweV0NO3tyk/O1nIAwCmyhrageNsQ7orVf1
GDuxDgrTZOfJHG+s+mgU90aXrSXU+2o8TaA6+o4cE/jZQOqHovQoVQfi67YW+p9pHhnQZGtBw5pD
OZGHT3rOf7ctHnR9ElAQlIWoPRMtWNEifOp1kXrFklkxlEIAsaGKpqizS2+EgmIcNB2oZbIfMaB/
DXDkPZTaBWa15JWvh5mZVcXlJAxaVTlXDtCC0Lzmpl6tVHsCaNaOg15eY6v7di2GPU+/PDer65Fn
d57RN3k7qpFybleD41uQHEG74Lhm69RBBCGqLi3d5tejzcJo5oLyKFOxnNx/Go37CNtYFCA6vRes
p2hW07ZeHZZGAQERKG6Hs3uUp2Xc6Yfecs2JyqnbCCFrS6+r61nN7rgWdVUPfQ+gFdkxEy5g7Z9B
rKe+6YDUFitpOz4A73J7hsrSSn4Xq9kXnP1qhm5ZwR1QoKKgymiFFfJXKnJVnc4d1+XE8csQuAyy
SgC31OX+KMl848JF4HlhpyA9CbRHjwx7Y5D2Nc03xAVg5Zh6w4ZWEH8cIN1tQKQ8Gz4inwoCnaXV
uv7y2d4kXMoLyZhu2vZJjVQo/hqb24szXWdzm74eYbYfmTeOYcGRiHC790pOgGQpbK98KyJUiSt/
Y6BBkoGk/fagS8DF65t9DpVs5ILJWYgAbsqslZe8u4DelLIdOPgBIZAd46WJrDre06coNDtQCKN/
TxDcCUL0r56pK6MoiIT2ag0PjwiC6zoURSlAqK10CRiHKjJDEV9QXlzyW9crPQsshjFU0cDj05Pu
H3vIjTcysQw/WOUFrhQevN5eYsH05tWarACbSoEG7FNJShNCClaZAdULKfIyfR56b4/OY4El/VWP
/0qXft+683JMp4deNzDc9zWHNnQ32Hpz7KWJbBqUyKCiDPzaHKvSUmiHXkXJ1EjsePnH2P8MC7Qu
tqU5gjFaSvZ50K2gk0EFO77ExnttdfPaTII7PCyNHs+FKH8hyg+o3kL3PDmCQwdU9MMx8tWVgmJz
DtC3FBAIHIeOLz/EEDow8xBda0Hm6NmvTt0n2ls/AAuvQ3WckyN4DpLaw//avVtzAOJ/6ZC17UvI
/XIA8xW/3LQlYoIukesVGFGtsEmfks51ukJfS330SpB8TTXFiXQ9NAn+wVXwOASBpdLeBuECahaf
sV9ZRjsg4CitHsIEhX+vloYj5e2m7jd6sY11coqbESylBeTNJYvLw2YowlXDAmSqD2mVQ2+BQr6a
WJwAhssBWGlBtdEAI9xgJbrmFAzyGqq85wbsvAUzXvt27OxK7uETNFoCYBQCvNQMks2KyrDChASr
rPAHq4wVM6jAnRrHeCqNI3Y9GpOPFoq4NfiIaYS+oNv2LfCM81oWBMBR+WsRpk/U59hXEI++3x5B
cGvMlWS1Iez72EUuRNaSTZ7+TkZwJJBPpRPEycszATe1DI46hcxhLC31tcL3gv7M2L2cP/Na0BS2
XCbVvweYPuDK00XNkPA+wwC1PTZWJTmG/0WRN6GRVejzRqvRsLyL7JANs2H2t5dRNL3ZFRZDkUcD
bVl/NvTULgcoBo+BYIilfjQc7O8Zzi4x8Hx2RhtijOk6kRVbtfsNt4CaOISjCZ1tcPSL5FNF05q9
geUiS4g6LWoOAW6KadXBw3+3cJOHv9o2ydVTF4Sq/VlNAC7ljxkUDm6P8L+80P5Zt3n7JR+BmNCY
30MVsd02ayhyr7SVtkktUdi39DS42qB5E2Y/8rZg0wZF7DXtf9XSCxeWKkV2Pu+45KmiJ8zFbPJX
Lps23gWAxd3FtvEDz0/Dcpv1f0xBVKoTmZ+u/rlTY04kwC8xcAcAWEdXtLHq7URBWdmkeCR2aYkL
2wL702eHetSMQO8KrGigFQ5pGZCmgnakL5WJv0PDb+uYndy6LTIKBdjuzIB9dJt2o3cbrX4rGnDM
6UH/zBPyQiH8bVe+d6+NDK7+S3DaR9dcCmpxI5AOXf4s+bvWeK+GX24mQaL63GnvegfJKJYew+jQ
aQgK1PSoAEhSlOPGHyBIpKKcTEAspIiEKZfsUCZIrTLdIBrK0H/uFNoGVFZMvjYGgCyI9kH0BlUk
walS8CPzdbseZHZwdaDHE0onc0gDYEbRApT8oJLnqMNvqSjNJoUENiCZvfslrVFTUWppyTSux58F
mnmvKhWZJqnI9botocQargRTvL2Of9EbdgztdoruTRYfgVTMt8F4bTWQo4C8DsDu9a40Af37/0er
TSHm99TkeV5d6QLWgiuhPzdpeFC6Yqv6Aq8rL+K6mQwCNYgtcap8Cd1e+V2jSmWt9UFFGEMfNk+V
k69Wv9mQnKJq6Myhq3RbRh7gIDP0neEli2SA5Cr2CKw0YIwBaM59tCV2IwV/edObUfPYuXe6u6Ps
0PMTTz4K/XOU9wUksmq0uqXhqcgey7E1Feldw+M3ClpoqnxQcq70Q+TvFejHjyCIJ1x+B+W6m1VO
Jiv38dhZvpq8krZB9kor90PVrP8faVe24ziuZL9IgERKpPSqxVva6XTumS9C5aaN2nd9/RzVxdxy
qzzmzJ2HbjRQqA5TDAaDESfOGUbyaDQ5KtXRSyXuLOOty29V9UO3ukcxCndIDAcRH/MSxb5OTlio
ExbprlO+wKMB9gEovXDADUzNS8u3Ivqs2bASgXCaSrFVPXFKEJBnxTsNjkWCaQtw9gSRgSyyeYyA
V08TaMdgtkIt8NxQXxl5VnJix6J2px5T091PBbxIhqEGgbIU/MOKOKAbmIEAMlrPd6TapdBkYqHd
pQQDJi9hhqy0BS8xgDqa8h7nvyyO+50iRU7BFNqifNBjUDH+UIBK9uMUCToEGkCjYOCX53c9BV1L
ts+yH+pjngM/NBwfwgmsH3HkmMiGGbYnprmXTODHJ40NxIPKoAaaffrjXY2xjpozL4hAHB+hDu/R
TtLPvvQiBOqSAsU8h6QlOWRdN6MA59N4pKFXlggHISYi0cFEPdh3JSf20nuQM4hiQXCFq3yZZZbU
xIyMClvDyl8P2+6hBXmNna3SNbjjyWdyh0niTXiKv3swfEr6tBehg+fGF5dVbLUQAmlgvFtBgKQ1
VsWjZseuggR0AACuRUN6uE1WsgraxYzg3O7iBqtY2/CghV3E22kVbJojfcGMxVy2awA+A43P6A6Z
C326nRTPe+kW4ADlQGQZeF4QlP/zqiFFaAwThfQLoEnPKlDpHYZ+Psst2c91NSn/9aWgf25u/jln
UWsMA0WBjik59lD6AlPRbp4YD1edUzxD3oas8hXKvluJU82JzfKmOze6SHystq3DHrUxrHFwMfXn
aFCihADY4IEQaK1gXluWscqWufCktteqNprwVWctrtli4KGECE8aHBBJ/dKlyiwXc+TzNS58yFJM
UVZhSo5umlRrzQS7Ptr/GhduMg6rFqyxoN13JR/2YmQ4c57FgwayWvXITSyzW7GT8dB6xIk/SwfI
SWRLux4fOHnTDomUqed/OKl/vHaRIDVVMXS4Ewl2FFlcOjkdccWcKtmYZ9iOyg5icoYzPc2gN8ma
L0aoP+0DsvjQaHORAvSks2ntszZwXLOVcusXtvILjLgr/aayy32/rd7lz5OL3eyzqvTvCvLZ6cly
EaHyS4xjHN4DvLslYJUM+Ifw97n203Tvho4hGcwLh1A3kSx7jgN/naGzZS+++EBiQNtQOMMbzAfN
A+5ou7j5Fx+xlHPxolud2VpkplPXT1bUdrgEXqMYbxW+irzoSY3tzulXo1t587QKpkCkg/+X/erM
8iIn5WpOo3AaGBLGeT643KEvlG4mG1eAYc/XL7oNPJYqZcz/2ysfdylQiMBcRAylq2NXvpbIxKMB
grsqMgD4tKpajgZl6UL2cLpEbYmRoD+NsMWW9pWq+TRCj2N+Dzbb0olO0RqsnjaUh6Xij7IlLvYU
IFk/mgT8J96aO23zrzf8/2LCW+KnS4kqS/lvO5mJSaIY8k/lW5mkXm4w4CEmMCkJl439TQeV5Ji+
XD8ll94bZ190qV2VFTFGmWrEhil9F1myVqHoABp3yVmco+oVb1nq15BW9zFip7Ij6bldjvBQzD0V
/dGSNahlHvIbdX0Wb/y4B3VDheMwU3DmKFWt5+HJyRG1bTzJn00X+y3n329xUWei9U0yoXMptsGm
P5BhAxHn/CkqbX/VedSzei85ZtAgP+k34hS4sih3MbZD+pjrBqaMjN+V+bP1qm2Y1maKc1hCo0sv
UY6JQFChb+t5WiXSdsCkSvbycsQ5M7nIFNCzDwMjaiFXDyKdnuFfBJ+5u0GDCanC6AL6ADEk77qf
XgywZ0YXd1jpl4SEOiHHUbG2zXiM8mIzE1AiufcrWd3pYi50ZmyRJPgAgKlxjruaq+2mjITbtJ/X
l3OxBMTPTCwiWdPmhqg41oPS8QryosF9Hjnqc21Xd2Ni9/cRJEnmiF7f/xYnwbRldx+5FuRkMLiK
B1ZkWz+YM1VMBPi5Civzq4ult/MfuIh+IWNGMBn40r0zuMWXtgIT0K74+BzAjZSB+QJt+f8o6T37
JourrKV9V/pthrM74qRqGPJoDqChwJAjuIQg+GaMQLl0B/AQOorIbH0KWgx7pzJPuxiP//0z2BLO
aAlWQu6xHo969wQpbdeEwF2rjKDRJ74zEKApC32qdh35yPoGWDHQht1AKqJKbrv2JwwD2+K3WXts
sUeiPWoYlaLqa9fzW7P/tsaPKgAlT8JXorrX/DcxPikKygyWuo1Ay1+rd2yMbR/Nqjrr7VKF9rd+
jLRbI78rxteAP4E9zGbNWlVuVIXeqCOU5NiHCfY7PyvAAW+6UfvIxq+o620dErXQg8xAp/5Tlc8M
IJomgAqfvsZQUtNus2lTpqccYMLQquyBPCqdBM8miRWA6OBiOAtPvCNtpmqIFWHQu2rQPBlgIG4F
9JjyO6v7AN3ptvABY8INrqVe33/p2p6nO9G+XT9vl++Fs00l//whOdeB/FUN44gaIhKU6bPvDxPI
P1D/2aUaVJwBGLLye8b2vHoueetI7F+6AS0yv1Z1VYO60OK8D2GspkGi6Jh4UY6TC3GvQ7QDv/tM
5WLaoE+6iXcd+Dtk0fpSKDu3uzjGOlPKPqsN/U4pQRaYf1syMNqlC+jcwOLQTqoBtaYCDB/R8N6E
A6aaMzutPFruA/1rkM5dXNzIM3vL9nvJOhjT8CFrb6aPK9emG+xHdFdUQGqIxH/nH7/MW86NLdw3
RuzvRch1sM0qjlp+DaoAYdiETjG9qSt1M4VowHNp7J2ThmtmF84Ktb+g6Sum3xnmtI6q3zunfBiN
Dw6vAoKt4rvSR3dEUXFiCoofeQU6OJ7akSKjApDs7rIZbBjF2GuU4gOkGJRSY0eLp7WmgNKc7IQG
pJyqSsKv5KAsm8MTqphDk3LjaEXqEWUeW8/nJv2rEUSSWoDM0iKlwPxiYEJEiKEnH3hxYNg1a8Ci
CUq7QGJJk23oIqHQg7LvhkCfnbYHvg0JBZo47nyVqi7ZBC7hkiTtkv4GO/fcRbzpKr+udIASjinG
oNLBWLV0RHU7YWA3rIXLITEOplFPVAxYmWL8NcSHCCxhdbG1THCsxF+zBmenQb1OVSFm9xDzB02o
bmwo2xQtWlurTOBLeAmZ4nLLS/2uQ3lTEjMvOt/MhAINa+i3LKlQdJ1FROHxXFmdj3q8aj60e3YX
IQWamb7AWbcVTrgvbyZJg27e+b/O35nhxXa1xjRBEXbQ7/Roqw0/Y/TRQihFsrqLPnFmZLFDhEad
HuoIZBWFuqqV75UU+FK9cQwWQIy22oWAf7C63PqJf6NURYGdMzCMTWTOOUeTa6tdXBGx2sdaC15m
wBT9tbWCFovDQFldbsFv70qTvEvZlXW27MV9EQQthjooYltP39oWYpeMOqYAmEAb3RgayUZ2y7P8
O+HlhoJY/PpH/x09/lor1HEZ5hAh5PObnuYsH4l6E9wekJE9NjmLVn1D0TXkVWQ3TbbOJ24bMYpF
SvugFnp4yM0MOk1j8lZ15XdugUJRjAo0dsJVOYDaMu2LyM6b6gSCBySHIgAEONvrVO9WhtkgLytC
2djZ7BNXfv5yTo/5zYRuR6ff5bNceF7cNGFnqzXb5CJW8QkBPBKNuge7y7poQUY+pus4rlZNLBzR
TI4CDJOZg6zQGE7XP+zF54L158MuZ/t0TSFJRBp2xDeBCsFeuLlT3Pymc71VV5pXSUndLt7NZxZn
tz7bSitOA4hLKMPRR4QbLQiuY6XoXq6AsBLRbUmfRbi9vsqLceHM5Hykz0w28ZhBbx0mW7FLp1cT
SFsqkdj93b24tsVzQndmw1fMhqg+Chhpc18kBHIa6NmDLR2CXtxtsldw84MqyXzU0ArUoFLfKsQt
69bRVYzR0PSJoe/jwzuNBM8P67s2uu+kDjbXP8RFROL5di/uzh4NxiwokFYWkMrU8A7D3MOdqtLG
KcpqB/jEKmSKa1bTOgGAbdAGNzHBdRwVa6Hpv0Yk+mDqwugPrx50tYf+vO8pbSL7lRcj29l+LeJ4
DOYK0xTYL529FlX5lHaoNtNOX4OjrbSnAHMCTXI/Df3KKKZXzT8MFuQWmmNMv8rhJ6ZQi1feVEp2
iCcfYx9jNJbbmIaSRGDZqV7cBFBTqBPLGvU7BgXqYASXBqb5VQDfe6IejFbixNKjuoj3RjgZgW4i
iIgt+4kfh22w4w4aAKvql9iAnFZau7mcs5/twyLmh2YXZUqI+7QrTsEINVL2IvCBeeKDxKjYoYuv
kId89FdY9Nbqesn3vX5sreWDHrIwdT72+L6UhY6BqRwVgi2iyiRmyPWIBBbNfx5dpe7ihFDEQLND
plRDXJy+KsWEpGmC1xQ7YlW7qSJ4qoNkPGpTV+3pAVIqa7Sr7RAjJFpmrkWk3aftR4ST3x2UCPoj
RmLXAQDzWe1EqgU9ko/OWhcMgMLg5/qxli1gEVJN8M0ybQyg4BmDhhMsVppl2qRYR5CxZ6jBlI9D
ImP7+x9CCVq5GsG8ITEW3m/NiiPARYAi0lBBsAMiew1i9mZwQPF9nQ8rThu7CD5ohMMhwreBpk7a
vOgVEkD6oY4ANAnxHnCquoWWe2X8eP2bzDHi73j85+ctTgsrGgt1MIMdcwCs67xZ09g/hBGQZ+Mo
yU4ux4E/phbHZIKSYRCSnh2tTgPNa+NUM5uNEToZS7w2zrfXV3Z5t/9tbolRLMGGCRIOyo6ZcU/j
FIhVbYt1TdpJV9p9xaJtM8lkzuevdeVr/gVXZJU1RQUaAQ37DFPloBD1S1XDVWwZWxWMyRqXETXo
EosLn45IWJQMqoNHVjaoj4EtWki+4+Xw8uc7LrICppWGX2h4piQTB6z8vdZKp0xls/Ky3ZrXeZYX
KD7kreoQxwTTuXsWN7e8+xmSyW18E6RbyhNLxCr0h/V1H5F4P1vc85nJDZ2mDT/ycrhpVUBMAmXd
G+OeUelkvszWIhD0qUlivQlRcVYDT+PAlpTUDhGFfBM8xD0Hsp4n5TPq5i7eik4HAaK21remWVW2
CmlMWwEJk22W0qxb9sMWIUDXoKdXKtjgCkp1aXs7pi+DeQLuZlXTAXxLQyI83HArFTFSFAFIhuOX
rOwjO+iTXcgg9ge+0uv7IvO52VvOvMEKRWxVbcuPYfLe9Sut84GQk1HYSI4OX8z1jyTMwywe2XEq
StfoIdJRyB5kMhOLKxMsGnqOr8OP9aSAQbgBMaKMdkaye3wRAMDIGfZqprOjwIxfl7p9tm/xakqz
TPKiv7gnJrCvDJyVCAeLs1KruVJF9YjxSeVhAKOsSCobs+aSnb+cvp2Zmdd7tvVBpIpE78Tclma7
6tHYgKLaMdbQdByBtyog611Lnp2/m/l/Re0zk4uTOQVRnEcNTGJWluya/awlQWyxN9fJpgS4vUPJ
AH2Sz3YVHbqXCO3Wecqx+caxMF0fAITIzTfXD8DFu/LsJy3OZOiHbRoVCOuQasXgDUg2QZvJ269w
EDMvv2RrZdYWx42OBlCENYKv5m+V2rAbbbQ5qFFBM+z6g4yRSeJIv4FTZzssgl7th/lz1+SkmKd6
fGlHCcvExXP35/MtB9VLIyvVJOzYsQYRKaDnPqi/r2/QReSPdWZice4CojeMlliFvq62wtVeLIcf
4lsCFwXt9//T2OIOnqWuxmaAsTZfE6PFYNg2FTrOeuY25mudvvr1fVeizjOkEteQfcn5z882K2d+
BqFjWLZ4bdcm5vNaSTVSduJ/N9nOTHTEGnN9NjGM4LIGZ0WGwhkgzt+++jK1JSboY0BbQ8ecMlC6
CqcKd33/UKYSn7kYSM82dBF42qzXtXoOPEDWOpgB2Pi4bicQ6Qe0k6RUMlOLgNPQutOh6seOKqgU
c/CSRZMD1lGvKntJbLuYkJ4tahFHJhI0EMnGyS7afsuNFA/SW4rOazsE616FqF9Wy7ZTtrhFMLFa
0ZNmPt6VW+3H8R0SmBswuzzRD8urDJtiXFu97b/kYJXLcQUIZdDKMUi1Lg4Jr6fWaOMRSYP1NEzQ
D0gfUkycXD+Kl1f3x8jiPERoH4CEUEzH3gKQM3/xi2FH2NHXZTNWl2u5SED/eznL+xbwsxg8POzI
6Y8/tl48hLnXgO5dUQcvrTR/LQLEaT9UbpSBk9WQiecUtfSypK4WD5+UZ6iYUWVDBJgAu6QK7Lyz
yI6YAChVY+vqwEKVk7ZKy+jx+kfSL7vdv3+7uThLcR0buT+VeJX4vdcPBocSAy/dqcacbp8ktq+w
Ahkde5tai64VzfSdVJQPNQu3ZRK4zLdu6r4D1fjXCMnC2OocNciAptfduNTtpn1RLMvu+wxaT6Xd
Qcy7pU7B9zT9VJMMNFuZS7Rdym8N7XtQMmeKm18WMnvGTJdMpmobeXUwqYL5hNG6B8EkoAgg8m21
lEKf1Y+dIMVRsVS2uf5dZM6z+Cx1XQC/xQZy1NIePNutgywFGIf2Vo+T9XVTl4tSZ+6ziDEpOA+b
SiDG6Ov+OZ2lyHdz3hI48U75z+A01pm1RZzhWZMkalSzYzgT1oOtyigU4B2GbVT86ixgIzABo3Q3
6vDCJyCEiydNv8Hgm+SymkPL34ncv92OL0KPpjWdCdHO8chbcFLWodMFMdQwMFNUKU5QIJw33Bsj
GSvBRZ6Is9UvuU7NDEpnlGjkqICFNBprp+khQ9Y98hg48xES2UrvBZAjKwB5tFrTowJoUvqrFA9W
YK3UBJT4ce7lGL+pIHACtmmrVlYYxL+34mBTpcWEcRTDC0BPfd1JLl/u//5e5uJ5UjQB1CJSAMHU
gTgWJlh6a3XdAmGXc8s/NhZ5UsFmOeAEReqY1fg2h2nQvaE/Cv8FkmsJBUd88AoC9xU1IUMVxRjx
HyswlkTAWaDrI5x0iJofK6HBGrJTO4zxMCtbZxWQJC0LMJhe8sElJKhtJYzfaq26T1H5cboYzLYx
b4id6cHjhBrMhvkEoqQV0zzA+2zBuveYIdSMIUb2x1Xa+V7U5x5Fp3jscg/gfVtrxZuR6jc+MPsT
TzeZX9lGn0ELKvSiNnGpn28iq3D70Uk7iAz2kETxLS+su/VQDOu2VBytrh3Gxg2dDKdoPpD27jFw
vIYkgJ3XkFYoITQQ8gM1GmMdUigtdfh7oBQBi4AjpvTJVwYHMqeOhYGrNP/Ooi8ojzuByu3O6Byq
RajZf5K6cVFzddT8hlOo02BQSusf/BrDDeYI6S5zRcD5q4JAfzRwFDUf0dh3fdaivQfSbWXTa7+0
5j3FrBgBmRAbA9DO9baIn8UQrsYOkncoUhKSe/GkzhviVRSr7gCFfhly20IJj06/VAB/lHuDEYjr
vOpin/CfMsy8lsZrXllOWq4F+8nMfaUcMuOrEKAcH7htinV4CqLHMNNtAjHbauZ8CJ6LaQCtSuGZ
bHQTrrkU04I9r6APAA6DAtdZDK3s3AXZkZ1r4KQ2NHCzfBUKWudcgSp5j6HC0qEgPOJKisbgxgK1
hMB/ThQuAYBfFKIEuMe8E/QBt0rHQV3LbaFDWyDdgRTOnQzVTfW5NAs1bGDiFGVVBY9Uzd3cH1yw
blRJ4eTor5Y6in29w/XAjYc3C2A3yLRjsJY6UTI3XCYImEXqahw3OYWcW5h6ZkLsytLBe4CBBcOA
7hBb91BDKIJ7MYj1qA5O3VluGH8mmMOcmmBVQJslzogTKR2cMNvo4VFvQVo0MZdmdJ3krylea4bo
Vn6d3NC0xRIjj9T3dPxCR30FtY5oKlcRDg381eFIakeRuFZ5O6oYDxxtYwT0RbQuqIPdPHsOM4AQ
LOuuyMw7bmLWLVfWsYJThW80YPor1O8I/n4U967VnUr6mCUAYH1HaCGpEXgkeojYCXUtqGwaTRaw
Fpdax5oSlM3ZeGzAO2x+p5hwvB6vJDmkubjHIL9dUT3K8dBKf7r+rk46pBk/123IFrG4pSBqwkOf
M0iQQ1Cw1m/SSTrUNQfuKxfhspEOMg/09Gkfn4Kh/ZVHmM+AErNBB7siuoPn1RPnyYsZD45pcuSC
sjK4ZIXLbvkUWiodKo0fg+I2NzSI3cgwZJJ9WjLh+lrY1CPDTZ+Nd210CH3FttBIvr5RMiOLBwWz
6rCkMZCy3RiibwA1RENzs0DWIpKZmb/m2fs3rwNKzQZO3f4GHhc2uC+dKRWS1Uhycmv+GWdmIj4o
mOtG5z1MUoeyDMSbAtfZe1VkeAaMtywI3f/f91uku61GCHiy/BajheYqy07mRNa9eLxu5CJXsWVx
PHJNjM5gWGGxrlBnuRKYFCNv5gmiRiJ1gttmC0CVq3i1K/yHfxEpyKgpfmNa/zpkZ4YXscIPUZKp
fDU+gWL+RF9ROdyKVbK+z9cJ9HviW8xkBE64kw1PXtzHM7OL8BGl/SjwYiHHCFJxmn6fJ6BS7wu3
01q7AbFYDtiv5BPPOdqVlS7zW0JKCgRXpKMmG98VGP1t7Nrt9zMrBggeJCH4cj3ozwLN+decOWqS
WYUZqiM9in36y1/rzggsMUZdgLdw/3fyshdnNc98yFyc9ELhg2AJEuEIl2/eZa4IykPXmJ5WahAj
wHx+GbuxyR6NwZSR0EiC5dJ2NoyTYmWYRGhzNIaBGqmm1+v7J7Mw//nZBwVNG5+0QmmPemI5ZbRB
5uZdtyAJYUsoI8vxxFcYTnrTNttIq52xNjcp+fwPrJw5xmIdmAIgPTrh/Mi0Xa61rjq9GDGVOPvF
N+SZkUWYDFnOEp028ansTWAUq8OA4YOWQ7Y8j3djYrhdOsA9ZM3xyxjaM7uLYKmhSmcNHby+BnMA
ZF+hArxDP9JNoOaJFoN8BEbn8//y2rFeRM5q8DsStwhgGQ+OGZ3rMma9q1hzY7a+bQDRZEwQ3EK3
XmihLTL+UCR4zvDsAxTjjqFj3GMHbWS3C3XXDLJV53P00JR114GMtkmcYAC0e9KqTYVaDpjqDkGU
3ZiB9cP7Yt+3ya6sKVAO48HvKofW2bM6KGuLqN5IUKQon7Ku2xcgB/GbYKsJ7bEw0AY0EdYT5TAl
4UaLnpI0cUCZYvt5fzMqxaoEMDEwCjtRYmfIxhMp7gieW+V2jD4RUuzO/9Wb1KsgeBYqwab1QRYD
dfoRVSMfXTMvMFMbcCUAJcnWIIGjCwQ7I0WQBR11n+7JODkE8SAQw6ausTFK4voTZO3wcHNTs/dw
3a3jcSpdcEB/xFqzUSBnB3G7KrJOqWKtfAilRePbgGcjt7QbqISsRrz/c6o86Wk3ACGivPSKabdB
BfXyZpsa4UrUyRPvxSmroJCoQ1O+aF8mPIaYr2zA94Y52BZsFX2w7cwbShNcOwGGaOhNg3yiwcst
n6A5D3ZtvDxtUIhDlEI9lGDSGarGifC+SQD5pMprXdN1TNKNmjwMVbSbAMapReBV/WSHfQS+kNyt
Y7C7F73dDXBRg76MMV811l1K7lWwlmTVN2tDN45Dm87YUZasoTJpU8XaaBl38lR3wZ7iEWUzAawQ
TycfZ1kZsjsDr90qpBsu8IyJ1H6f9umrjlAcEnVXjB21e40/m2pq66TzpiDZ1iAEGSDsnmEGeagh
2XUQNRi9c28qFAjJ9fak7qPmvYZUMlThBQjmNGWfmKELhMsETFx60oN7v3uKi53O78DlqU03LDhF
wUFRP8uM7GJ/mybxWg8/C7xmogB6s9OjEBs8Me2u/UYR2G6b56IGYuAmMDEpIAzXUp3Jf4iNXeMH
6Ji/WepnB65ZwO4jtO0YORnjawLGEowz6OCfy7yoONTRczTeTwRP7NuwfNWnnZl/j5Y35itFH7xh
+IIy8xp04gdu3QDl5Sp5vRp8L7PWpt5DiihZk2HXQdyufzPGTwrVSS5eUbks619Tme+nECkrfWoh
J9uRu0ycan+t8q0qcDJRHSmTl6g+Jr24GfXHzphWKeaUGjNdV7m+HWNIyKOSVWn3pp7f6yibMPGB
WgVIVRI7QlLPKrBk1V8KIKokee6VY1EOrgL9k3ggtl8Wtt49Dj3GoajY9OETgeo6AJ92biqroUDa
MlSeUE5TEL6WKHBgF4Oyc/TuARNlag193/TZH5p7C+yTeQMCRJBxTe19or5qibHLet/Nx8mNqAcs
qYUBbUIxgDu4fnVqghy8kKnHCuIo9BfNbiaDvYNQxSlVQKLDyMFYsh2Gr4E48XFL/cKheOMWSen1
2vTWhadyfIBgCJw0O45MOwj1PQZf4GjEj8TnX6hOgQ6ntsMaWl09ClrV6EYIQ6b53andDdiB3NQy
Qcn8ZtFblmYnCKpAWR4CRj2IfYpikxjwUU5By6DcNxqoLzLDNRjKtDo6etO6odTWoeQXoOEW9h/N
iC5YVLhqbLmM/pjNgKEY6LIklmdkKDcmurkZY8XNW+g1JuXKBzzHx1QuLQ2X16UbpdXGHxuPhjnI
n0ESWUVOafD1BNr9lmqrAdS2RVrZI/Qetax/GHmyjWNUccFn5BqDtoa2wq7sf8ZkryQfDKJJQ6e9
hy2UDbNq3+pi42vxrkXkqUqy7cr44Mf0Xgv7kyDryZxQ2fnyDbIeLYRc0d/XFqKq4G81yGKnuvai
LDrl+mGctG2VBe+jb3i89m9rhdy1ibEfu003GieuQswZOlEFJie7yNMwURpp/Wc8+I5WnMJJZDOL
5BptkBpKiyJXgJihe59NTswQgItoXZYcpKLoPvW6LGm9kAFhGAgYP0jagstDX6QNQs84qzQSn6Jn
FaLRG4YpmHAFQgZvBHcLhhF31pu2/T/nQ/+wuUgZxpHQqlHwymd5swGppTtCPpVHz9etXMge/2Fl
kSWYEIbvNCPXj1oNWHivrhjLJK3XS830f9hYPKVAqoYXMCZDT1WNogHUUdAXslsw7hQtZof7l3BC
KgTkdRbrGyIDCl56yP3D+uJFlRKm67yuOGaBp5X5EzrtYeYYiiKMiVS2vk8xmNxvpLwl86NikX6d
mzUW+KMkLEibzEUaJtz6p9imXvwAugfi0FN4zzZBaMuUXyVOaizq/UxPFC02Ov1oGZ9piKJmhn/K
X9f95VLn6R/rWrzfIshtoQ2b0aMWQzyXWU5mVYM76PqLVTyDIhfCwp6pflCVrDQtjlymEwlv1F8u
iyoAigszT59h6PqSic0gzeinasqP5YAYSoHuQq/t+ipnr//H5i1MLN4iEaWqmqhdfFKBzJ3Ucp9P
vqMztsuMaGfi/r9u7q+dW5hbhpcwiBkSbw6EDl9rNXeaoER7VDZXJzOziCjMAFmGmvjsGKTfGv/M
fcthgySe/D00vVjLIqBARzot1aCOT+ahxbyg7mXHdE3vdRdwna2A6LE4TG/XP9/8u6/t1iK+qIAS
0qnHUauGzItxdbZCdXRU+1Ecv25J5heLWGJWhtGWouBHaqYuAPObnIdHEgQukpiTUH6uW5M4+pLe
RDRW2nYaB/EIL70ptpygFZIFybZrSW5iQLNyCEt4egx9VLfbW6tyneUb5mIqB4266QAOOt+tP2Qs
FX8XZf7pJ0uukz5upqzvgIHT180Wr5mNsDsv3KibUhIu/i4hLizNkfqsQBJFvgr6wZYelc3o6Lvi
EZlM84h4vLLAb1Txm7nspLiyFUq8Ul/EEAL9ZGUyGbD3Ia4YxVobGt2yGPq3kKiTOMplW+BtNzix
iLkc3piUEKyqUztiFMV40/LqkwcGuBTLlZbV84ydele0FkptIYNmtpZ9kHJ6mLLgoyuq26IcT2PD
udf4zX4wkg1hP4x8xelk1/7kdurJDMpVqxjvVe0DbJELFzQEJ2YqpxGjPkQ1PR9ZdVjXd5h73Atw
M9TKU4mXUzINbhmqgdPMY+Y8FU42gRhEzOkvVX7xOj762suUfF//Gn+XGOcNp5ZhWozojJiLEBQk
k98nDK274EeAoXGd3MQPpovpJx8gFQdEFYC3QntO1m+/uAlnZhdhyPJJOYx5F504lO8V9mWNAzgq
K9fqN9cXKDO0iEJV1IO9ChIgpzQTTmd88db32g6FAlnmdjEA/VmRtchhVEVvDarUI1q4eFPeBJEs
mfirk/XPnVq2kqCUAR3soqHIzTq3uEORaQNWC6e4l09c/p24LGwtEpca5EKJ4DgjPjRowJxXrNBW
VjztHQ3bcJMeG1nn5++i38LiIvCUQAFag4l9qj1/nbnZQ/6UbZgd3AEr4lhvJJAUNy8vkfwJA4sl
0iCmjFsApOvr8GtGBaFQtZ+B1QAVSEnULjrHmbHF6iKmADzMCGIOGLfi+i6Wed/ldOXPahYBtOJC
L/mI8ySUCYy73zx4CGWUWzIb85+f3Q1DB14ykeH6Uyr1PjRjp8j1TTnIugCXXeHsY81H+sxOD+hp
lRK4QtPahWXrp2Lb3wa7WrEn6PHtqp1csUzqDYswqCqTBbA9NkgNHbaDGnt+UBwI8XrDWtUduRDS
39O/s7+fLXIRAAUKvsSPYTBFMuGBzsN/11a6o4EjcTsTQE8OxU075KijeT4K4U7sBZlUIOn3xfp3
OvjHbxbhMTRHpkddWx7D2kIZ9qPrki0Zw3SbhuZdb5nbkPgHVfcfwiZ+i3x91aH4D/Ka5oZCI6pq
xbZvuK1APQOwkpUF+JCPenM1gJTQjzfWELgGBiR8kduG+mvur2qgqtWTAXBDMBXVTgd6OL1W7v+L
tCtrjhTH1r+ICDaxvLLlnun0Ui77hbCrbBACxCqWX38/PDHtbConmbn92o4upYR0jnTOt4i68/ME
5T2l3ieJBGBG6g0jiJPwFRvHItBy40dlwyOEZQs87IWjOcfgSxHYSFmpkVM7nqpqEkFeootcvwj/
tcZfT/7L/QznUxkmQfppxKMoicD85cRHbVSL+3NGJe92wps2zo0v+rXTL0aDJ1kMEuOgn6TsiXU0
oN0mCZ80oIc0CXwGdfBvj/cn5O/vO/nrOF8MqFtFmKFmYZ7kMyqKU1cUML8DLx3yrAufvw4oITTr
6hMCupDFbNdtDE0od5CdBBxkHVLJCxl/2rK3FmAWCmVu9yxUsAAWaqdjJ7xqRPnTCF2jU1chYIkA
pnF1Aet99ZrxfZznyP0Y11f0fMrkzABGkyVop1gnVQLqOLfOt9f7eqgCPZdoBrRS7Dn7iLZtDEkR
GaGqhpLtOMIcpzvUBaxYE4TGUg4s/ZeErgSvpMAczIeyXCJaXT0yF79gFqCLRE0oDMHwNm4HJ4ej
L/y8bk/y6je8GGEWjis+SFKTMf1UsvBtSIZdqsJzsBkdBWAQDWzyUhnXmtounJ2rX/Fi2FlQtiVJ
FGof6yeG2swoq6+ptLe4uM9gAnt7gn/W+b7uO99fcRZ4x1LJLD1n0TkzYRKvvltDEYT2gNYQBAHD
cUVEsVOkOw3uldZwf3vwqwHpe5rzkIeUraKJCG5uDD16LoNPFncQMtfgAjS2Tyqnj7fHW1jWeQCM
RZi0hHfmicvWLmYafJoGVMBH9EcWjHoW9s08+HUo2XMi4ewTrdyZKAqhmuqY1RmtQ10rNxakswRb
4icoZLor/hFyLhZ0dr2rSJUUZMyiM9Aae1JK6zTRt5AucyrzNWKRH36JV0YbTW4eUF/tJvdbZ4gk
2HlCRAVW1NCMc5Kw8jL40ebSI1Vz/M5XQsVRH+otaHkT8NHrR8NPJBPyGgD1jJZTFuk609OVIMWD
UFHgM9UcTUkSdMYL6e9LG44Jkv0gFXeSpAU8N7wUqrNDrvot1IdQBtoSma4GtQW49C4zYPZCdZdV
6ELwbA33jTPP6o8kbtb1CH6Eyn/WQHGrnbym3baQ4HFI+EdS2xA5PI489BT1XJIVGItANQMkKxmu
nDyFWepLwFOlXefSBkkhsfCq7g96g/sNz7ej5hkR4hhGqQb0YmRYNCYEvqKPNnq2eX8u2PvYFT41
o20Xd5BgPCpSfmBwJdI1tuECWSSvViGcpViluDCnfhBm/kOo0oG1JjzHyKGW4DeuWkeRTg1LeJWO
cOySA008QyrQLzkApuWBo30a2g9dcl8VuGjGr2N5ryeHMduy5hiRTcbv2vQ1l2wHplmpY2WPU2M3
pAATKmLdV9CnygBeb4RXCwOSj/SdoAxalKjrjS9EAwR7zEDnKtBlgsYaQBREqY5ghmxrmrz2TGwb
PixEsy894VvbcorjF5m5TEs9BMxWP6kaxFqVficY6HlFe9fBugVKa62Kmj78XBODHyJyx1sIzbBT
A9Autz94IwMIV66ZGQYqLn+F9YZIqEnnDg0uwmTPGl41cgdDWheWVJ+qxZ0hg06DFb8barvKs+6o
VxPhwOavWiO/Zci5lQR3kxHyNbfjy9Kpnz1MKK1UMqojPfdBBdMg7CQUx6pF89Kr75+LUz5LeyDF
5UOkFsm55b/zCR2B7nUTf/6zucwyn8yUQQHqXz+hXOO0LA/gF382JDWQld+l/NwV5bms2tXtQZdm
Nst7WY6W6aAL85TlvxL6mLXP8ZIu59IQs3ynFb2klwXuDHaGt45JHAWwci36uD2RhUwz14y0YHkk
mMC9YVBfWI2Xiqpkx2SArqC2kGmuz+evupk5/f3ibHVQCtBh9GKdOEwpgDXw9fIlLBv/9nymE/rn
Cf4eZbbl+khmCRsaoHc4KDsAW0DA9PYI12vL33WrOWg0VaoygUgQPSvF4Cb2cFdA1hkEEt0rWmuX
mwSwp94dJLowtevP/IuBZ5tObzr4ECcCcxvcyTU3tRCTnPgdGIlyUkt0uok9tDDdpQWdbUMhh0na
FChsFXAmIontgI33z4aYQ0RLylMFFtJT+QIsEeZoSuQufLPrF7i/tsWcrZRzU4l00emoXQH9wu7l
dq95SQCbLCchQbkn24j64ijn8I9acj5fWME5JrVn4Jx29dQEr6CtUG5KCBP/w+nNrlN4SZUjE5J0
BxcJ4P9SUHqcZlc8K6t/6Q1UT9Yx23nl8+1xl2Y2/f3iSMdqIdq8tMxTA9ftxoRz1fj/e7t9f7hZ
1LC5UucFxMpO8b71o3W9KrDdwYTbVu4yC/iruXsjesy5p3ZjUSGX6OZnxeCIjK2b5CkBeKh+gyo1
MJxW9TCU3IU41Ubr1ox2K72vQdo6qMaq1QCLCnvfUoM4vid8D1jXqoaLuvgRGiHIZrCChw9Up0Tv
ltWEXkPuAHSEFddEaX28/WGmVfljHqYJU3RNM2DAM1u1GrptvRWCRFENOxXafxrIcMDjLJzbpVFm
sXZkQD1T6DmfMmWD0rAzuWjJZb8wytUMdTGXWX6vGlkpkG+B9oM0GAqqQaH/lGAC1trqwjFSvzR7
b63bLMKmqcaHAhLDZ9HDcsegAGmF21x9yoYuAF/MT3I4dcH3sJNDry1SN8Js67i/UwvqEW4GqrXV
KXy5k8pJQdGTw/wRMNi9CUcymjPFGbsKJgjqWqR0WyU68PadYw8r4I18IuSD4NbeokDhmanLxmqn
ZM1hBPapI+Ad56a54nTEe8ZwW3QVANIzWrhIgRZdStqmaqCDNoTbhkh+ODzY9CmxAcA1EjglEsh/
mF44PUIgeg3QY7WNSPTYQ0fPBt8u+SwythKJHjTh0wBMWAtXFKkoIAi3ZvKrRCqwt1b47dsI15DS
TvyuzV1NS3fGYDzYZhSwsPVlKVYcLRYrQ7q3qkNSdztpMrND/T6r1a1Z5Tg31DWVrapvYx1vMDBV
QEuN2b5CiVPmIFFqWdDrYNfV2V3fl9uu/5myEUAx2bcLw6nqCDJVAPeQh1TRgLa0N3qfeKLW9lRa
aQVeagpAB6DJsSyDUDzxOgtAnEiIlQ3YG23lO1pqh2rkXm/nbsRB5VT0V6bE9+aIp4gKha8BfnO1
/TxK6VYn9WtboPhoDVtTku+lRv85SdFZluRWymsL88h6VB/s2NpRm6wzhgNeQfdSKJ4ooRCsAqxo
N45dEjebxOqN1q1U5BwpvQ9jGQxMYm5Ge9yWI7SDeAe1amK2YJTDz05XfoNb2QQA1RWuInCuqqgt
vWwgj0Ov+kXXBDEIcmUE/46wd0TdnNDyPli66nBIX6NRc+ztHmLuR5lAvPhQq/jq8uhXUuvFJhTW
gTqFRmgQl9zPC2MNxPBHWd+pJRY3ZZuufszqLZeYm5F0Dw7qR9zqe2LxHiBE7cwr/Wls+AY6Jr4u
wXavjB0+qE6mt2sRFc/GCK64pvi5hV5E/x4yGCmF0LqpKJyve3DI6Eur29DKzv3bYW8hVGizsDcU
g94lKo6vjQdrVBg/tB420+roDlj720MtxD5tFvuYsPsSBu7mJJ3Us3OpHOGpeHuI6/e978inzSKf
MLvIaqx4Qk+Ifd0EZGdtxvtso4x+sc0eurV6f3vEq8/CiwFn4c+WmTGMIx/OVonIMHloSC0Yzh2U
NyGEwHrfFjBQbOuFtVyc6OyOyRuSauPUCdZX1mrwi4CDJWQ4xk/VQbnU/Z9tlKdK4vc058iXCBBV
anWYZm3sUuV30i0NcL3ifDHC1Jm+uBhJQ8K5IlDeqn0lmOS54R60gWpGUK3QNFpAQF69hV0Mpv59
MDslspKXePKwtIcJiOao6YLW/+J8ZvfLjgNqovVRgvkMvuJNDizKsQvA+YZCu7ywC69Xei3ZArsf
NVVjrkStD21TRISLE69CbwQaXJNXFLarOfzj5QegyRv5wLKnqF04cFfP9Pe4c0CCZhRJMaqhBtV7
UN3pftB8Wo/e7TN2HTB0Mcpsb9RMFVVXo1INXkGgeCUsm3voYyOM7tog25SPPOjWWegOS5p1S+s6
J74yQEYGE6CvUySJrZy+59Vd3H/YdJtS0zNjICsFW9c2d+1sSUn9es/rYtazHaRYiYiiqBenUU/W
NUtOZVx7igaWtIarz0scApLeS56OJ2yBLnbdJ05sgrIjso0uVLi8RtvcDk9h91yDUwFKhdFXR7nK
YL0TQ0JWjF7IYa2BpHf7c109XBe/e/r7xUkWnKVwMy4EVNFfhgluDlj87RGuH66LIWZZa+SkG+H1
R6dOerRW1rCUzRzT/Ve4oKclIO/SjGaZKwGGshyiEMO1b9ObrcsW3mzXO/UXE5rlrQiEnVjqsM9E
kG/KY3sALgsMYfghbCBpDJWDSUW/9yGIzRyhgwiyiptXq/uRQqDv9tpOI/1xn7/4JbOE1g9WXqUh
vh5k9aE88N7Bnx3S6FDq2Njq8+2xltZ1lsQErww+2rmAuhMESFUwRZYcR27HJ+Ck/74XNckoYRiJ
2WT1ewXUShQOTiv/uj2NpUFm4akoC0ZKVOVPZDTcyuyCDFg/pP3boyjTyv/nL2PKs6TFMYhUjSqi
4Lb9oYMUB+NNOHpn8GXfUFfbKm7k4tETQnUMfk/rJanIL+vhW+PP4hFomrpd6Jl9EtEbLvQr2RrP
MBt8w0WVb21ivxla5lU5gH3x26jFAYMtaZEeKxQ6tOihBFx2GCDbIumuUW4LyB7LW2qcEzxRwS7F
EyGFJVftxRmohMMWYCZg9SKvkDVXgghMEu5pm4KHczAgFRP3pldCiwoCNG7Rgi9M9or6e4wfagWe
9qAQpC8R3Anq9Jzu7fBgh5+D9phxe+GTXL08/3VWoDf99901jv2gjCP2L0erDQ0ONwY5S32D6PLC
QLcPyp8O1LoSKjxFeofwIB4keBfUCyMs7eFZiNMkjZcibOjZgN5MaOLBpBReZFTewia+OpPvm9eX
6vlFcqBhL8K4AFW0+glzmGJD/QjKJivo8gSDp9Yra/xvOO5Lt/RZGBhFlpgp1aS7PuwfeEjcVEXO
hiTYWebgyxU6bb1Gak5K7oFn58JsrfXsRnYkFfy4tvfDagIg9P1R7y23l/Fabv53E4S/X7G1eRSJ
qaTJBRpM3bb75PfdarK/FtvySexgwOi13ujnfhbIO0j6p6uliuvVrfz9XbRZcMm41Kr49BEK5fba
HHeNsU2bbN+pTwsbYPqH/ogiFwPNokjU1iXXy4GeiQPzopfYpT5kgo7mSvPRfljC6Sxsty/jxIvt
Zoy2YaGygFK8bAQlaNSlWDo5ink1MNuKAqQ3ZMcseZa8K0IBBxjt9qQpw2sVZSBwE2s/qMWHbMKZ
OCYfMP3+hJNbsof9w7DSTT66eWpr0APJ4Pzd9KVX2PnJnqQCdVXBh7fiaGdwcj8SsW4HxRG2GQDZ
9U5UCE4x6b0JCaqsfMdUDuIWAp75Eus80CZVJVhl8Kw/Qt5pnbQaKmGTrpOApFLkWLAP7GzF7YQU
kPCh0B5KOPvR3HYKlnmFmW7Q43TD5oHTkzo+V+gu1+SzkWKnBUauExH0lz6p9i6MdTMAPd7BnXiq
O71GQxsoYHcPzecYlTBPWRfgn/e/VXpfqmsNNkNtjQHw0oq0pwT/lqzDpIAQABN+juk9/gvs5j8G
hHbwxQExODbKxsawcbhP4h+9CV0gSjxqZw6DcCdtHos+9bLyR2GD/BrdK92bLX1Y2WcXvcrtJLwF
zSdIGY7hBp0R1AtNeJsxR4HnbWfvshAUSfqslig5qpEHSzJH4e/o3uVmOalPBWN8VsRuKjWHylNt
7pI4dkrj3mRQhbOfGD11+m9j/GRQVTR7kDGGdxgxeBE0mHRomZcbAag+kpYjJ1Dna+GU1RkBJduk
+qjUta2/xf3o6hrsTsu1jt0i8cqhqPsNuGrFoL1aOXG5nvol/DhNiJVHcHWyIqe2BQjERxYVrkXW
jax6klx4drobdUAmlQ8CLnGaGkEC5b0qOYe6vXA1vH7tvtjos7thQsdckaReusthO6HER5UZT22v
rqVyn+TCjcYE/hKwPycH3YIzZMYW5FXJ1Sh18QNmF8YowRmUJuGQ1C5WWm++66R5yfrJSa6M3wYQ
k8OkUNy6oi8FC3MwgloIFow23KOH4twbDTxBNDAlwIeNc8jhKf6I6wgFT1W0NHNiNd1Uab2v2noP
3AI0CmJfMqCG3QovsiiIvfuYa6u+HI9FWm9rBZYueuO18uQfSjTs8WfRqjtziMDj6gHaGH70obaK
8xcZFaESwJIk8UoNDOjmsyO9o5SGK+rPsUFDhCWbqm59zn7eDrhX7/PfSzbHYVXCShQtTcUJ3j0/
m/bBignQxp8qx09Gffn2YNcbvRejzZIYSa2qsfUE7xhb+JI67iiEBJV8m0MdMs5wgvnJDKEctByF
p7zxR165GHmWwNBfamPcOgX82emaR8+oxLnGHqolXqGeYj904aS+MNmlIae/XyQXychC9MqpQIeU
ro344d9DQhx12NBA6IvCn9drAheznPLdxZChaVdjp8jS3cDVe9TLEJjzfE3qFhBX8HrMsHTS9DkM
W0fv8m2V2+sSiO4QsgUc6LtmGNfg4ewj1NuJ1qxiSJ/IheLI6idroKSIBCzVukPoZ60s6WFdvYJd
/PLpAvq3X97pBtBrqApAerBGgZ+hZtGgXtTlIHAD0m0wF9Flc/sbLQSMr8rSxaipraRDHmFX1NKd
VeGp8pnUtcOTBaDGn5zm6fJ2MbvZFQB+2kIvZR3aW3DO3VnQZHHEZjikkKZyMTfu8BDdt9V/R2y7
ene/GHwWlmkR0rSVa3pOqsfMCHcJtAvUcrFjvrTdZ8G3TfK+rBHnvwiCZbm3oPSCowzL2d4nbqi+
A2oPxYnbH/B6Be57cnO0jdDCisij2YJcrHo6OGMND2Geqv9SdYi/p5LwGLzywg6+YNKzli7UN6/e
Hy9Gn8WzUcsAEtYRPUdoJ3TS7xY1hNsTXBphFreasUboGqDlpDEdV7tX3VpImgsJ4A/T1RKQR1Xg
CNhK7GaxtFVA9tBjT1IfQcJYmM3SYLP4FFl20TRmhnophaOS/ijl3EubX2bfubxfQpRd5xVefJ1Z
TIk1mMZFAgBf1Iddm65DlIS/up75OeweIBAR9Fnvs34b45GnFk8whXNMwpdckZfuRV9R+yLKRCwt
WC7J9AyBpl9m0K91L/+huIhxAV2ksS5tmFmoKRA/VVojBbQwObHokQNue3tLfhEJ/sylOoGvpQyX
bWOW2NBl0IfJfuTcuTJqGh4UV9amiymd7RX3hl21Sg9L2fR6EPsec7ZzhloMA0Cz4mTYiSs3UJGV
Tx286f/h1GZbRmIyBMDLSjsZBxAcJxEID/3+KYgJBLH83B/QSVgiPF9/IH7PbVZc6aCfLLgKy59u
S4/iJ255Rw0docxlboF6gktX0+teX0ubJdUL43ra/R56tlt6oQsJfo8CKv3CT1FjpXB8qFLiDDXY
XzYAzkR5BRHKsTS+kcxNq8D5My4crp9F+azws1E+JdZ7VUDMdFIlG9OA27lHcD/I8JgMIfdOyx9S
hTo8GuUmwAkUwtY9/9lHbzH4ORWumi2EmutPjjxv1yDLxPBHfangikChMKMUwF6BCc34fcL2MLty
DOiJGanpwlRxraeQ06p/xXipZRM9bFf3bwmoy5UJKS1kOdgIefB5QlUx6/AGIgZe2WkgOoj3Wr3m
RoYSsEhzBXu/vY2WNuss4xIblHFb0YaTpQcgxij50Yhfbg/xH64U319ulm4HaBuziKYaVCCrTdw6
/Ybs8iB5aEAizTYQQAIw6pQ9pKtx8ZBcz/R/DT23aspa+Pa1qQZ9Qa/zm00OCUpIYKwhjRdwqB0t
MgSvl7bt7wFnadaqhaUzUWhfkDV8RPSzEw/Vj2fbByzUy+EOsIW4px95/f+DU6XpqqaAFi/b9lxK
EcW9Rk0iwNe1BvCiEw9zn0kvjHLv9ue8tmMux5mFAAbJdKuoU6hX65k39CYgUq8mW4JYXH0fXA4z
O+51PYCVZgGbDMZnHr6YeP6OabsrDXT6GqiS17mKEn3idFp5iO3S19GtSMO9NQRNk+xgKbBOcoA7
u12RKt6YP6ToMxiVBVUsiPnlzYpX0ISgi83/a9f0y589O09JyiM8DtQW7S/yU1Gd6F73lTWSOYKj
BoXyu3jd3C8zcq/F5cthZ0es0cOcJY2hnoiKhz3xIlOFEnmyEpDEE5ChFB+3N8HCePNueZyGxNIK
U0XYQJuiyzwGAJaSZEdQOyb9NujlF0svk6UxZ0cLTqFF10m9fUrrs0JR0aIQlaDvsZ4Aew1TXcs6
i/pnPkIvOBKeIfYtIFySAsEy1PHA21WdREJAHhcVOJd+mPr3B2EVlsPAI6Ke8kQNYCEFcRgULFMA
5+ryhxxBklK393JxTtAKTYt9Fb/R9iGrMk9rAqgdUfmZLQInr94oL3aEPbv5JJGkKHI7FZj25Bfk
7CeqB+gk0HCEbrdDtqonPy8pDC+EBnt288FrTaD1gl3Yo9ZHDHMT1+NzBI/W25vv2tX8cmrTz7i4
pHYaMzXd1LHZ6y2rADdT6T7B/qvtcqMA8Hp7NNW+dvO4HG8W8WxIEZSIriDMUBnGi5arA3mPHt5R
b5k/9N26G+1VCg+qDMR0I5TdmtWOiktAxbWzab6l1paa21h6Sia6vKx7NURB+4F4KtegS4qaaQG9
U5QkYVppvFRWvSpVBCgLfYVImcQ8YUHBgsnanPS/rSL2JzSpqUJlwoQTBN8lWgZoXo2/duBNwUAE
7UUhQdffqtZFA+qXJMr7RLMfWHVQYI2J4qDbWXcM9kCw4WPyGHRhPrHQV+1gBqJOHbPMt3pDgpGA
K2bkZxhsurVdn0squdYYjDh9LTR94krfUfXMcu7o8Hg0wTofkRSkzoTvgvxkF/l9H5W+Biggs2Co
E3u2IgfR2MK6hP2uG/HI4ePRCWsL/3C/hHO3aZVBJ5cPZh/ve3jewjv9AKsT/O/pVmvMPWlUd9Ci
Q9bUd2bXr1sC6UwDgqa6V5HiZy3pOz3szwoBt1eXj5oKxD2FhoTWOBlK3xrLAFcl7tDKKIPKEyxy
oyNkihCPyPE4ND/rtPYtO38iZr+H8LlXTOVqq3BA/3NzFRzQEZFcEN+AFKQqvTay7cb2C6XRBkJw
rhEaDp74Wwte6xOTkVN6hI8FFPRL7rDuWdjyJoW1jBHGp7jPDsgVq8Yo7mHl4XQ6Wws+7lTo8ZEM
gEpl9Dg6ID0kDfT6xRrvWH4oJbbSwhdpWFdRf2Ci9dRO80jNAOMZ7rQh3dVahw50dKpbQGzkraWv
7Si9s5mAgVG3ISYcSjJ1I5emX/XMS5NiM1aJcAwLAui0hrFoSBzdOvLy1GknxXi2wvewsj2q0m0H
5dGu0tyw5gHH5YnpqdM17CWT8/3IgeqQtLVojzARcJgCcDvZleyX0UdupKBxk6i+wX3AcPMYpEVw
CMNR2hRDuopC4CXQ/gZ69ACw9GMNEaMoanZ5Wu3iUQ7CQWyS2PxV6NFuYByp5q7gHYDMhdNIZRDJ
wD/bv+rcdmHqtC7M0h3IxpTEQYXG7jBZh0TnCt30pHtPsug5V7TIAZXRiUsWVDArNdsO4qglfLL4
prK6+6yJH6POdlPcEvJ0CJim+7ZRPlQ2WtZZcj/YOP4W9sGIL4v2E7DGvh7VD2rfHQ3AyKAaCRwx
6oEGcGuFWoGUquNTWIcODEti3qkgfirhmhjliRBtDd+qhzh5jfPUQ93NEeOjkt4XdQYzEhYonXiN
NPU3y+K1CSuG26HtaknqMrLNLlkhTTJWy0oLlzc3XGnr0Oshu7sCVPFMg6UC2PXsQEzofkH7S/tC
ZVyEbSmidKwLSz0lIr/LtHyTghFB2iW44vXs8D3MLAmVyUBCEJdUXPnBk9KhmeHlym/22qwnmZDq
nrJAFls13DDoK6BfsrCkU7KfVxw0iGX9e5az5EQR++uewq2XOMKja7YNvV9sM6mP2YsFlOuXze+x
ZolJDIrQtBbl0rqlEKHSNyJX/CHOwRRvlrLg0ljTJeji66WtHTId+rQnnR/L6Fni+Z1hvIgiX7Ho
RY661UhVryPoKaEULxKyidKDjaBiwUmviGVXMXXX4plPgJkmNei+4+gZKtuQ1lhZpD8A9o/W1RK6
eGkzzO7F1KwKOY1xTwWF3BUVPIf4C8sBxmHZji0JFE4768anN2bYDNTjUJi0CnrGNchRjcEZxvuF
3bUwH2N2B1aLkNFSwXwmLG40uTKu8hf9g71CcNmH0u22/g0OXUZXy0+MheNrTBv/YgMYtRX1SWTj
lgvGI61hKZhF+2ZYqPFerdhdnJ95xc4YKnDdwWXADIWHaorPXbblLv2ogwkWxvGQcyx/YVmv3+D/
OkjGLGYoimEphMJrzDpIp8Gv3fLwTjI3DSQXum6fneqlOMA0aHfSwrlSrl8uv4eexYuoaFIjN7Cs
k5JXCIZP7hZ3g3TM4A7sQxcocpStvQWjD0ya6M6K98UqXJr+0sadxZExUlK7q1F9tqvI7fp+I7X5
EVLr0Pfr2o+2FuuuhKxdalh3nDJ4hQ0reVAO4WBAuz1cut4vLsksK1GB1SqhM4QGaNa+J9I2Q3PP
Ny0UjoAZ8Q1vCHTiK+ExqjcyxA8h9qS93N4RSysyi3bVaNBeT6bNju+QpT9gtOHdHmFxo89CUwS7
zSGX7f5U+vap2ACvtYWmySZHmoK/Dh6rvnS3VERdCB/zcphoTRUYcAk+kjG/58Zzl78k4VoT/Fea
V5vbE1zY2OYsVNG2UdKoQqjCJJ0IohJWXWxgZO+IynSUKITqfbiPoVh/e9jrD19iyITYpjFFkr/H
qVIHR05OpRh0hTbzoO6xUhw8PPwGHqgQBmMeHBsWWntfrbs/Iv/FmLPtkpZd38Vf20W+U4DmhPW1
bOzsjjzZeIu1yYtsjCjvPin2cdSpy9JXMg5b4JkAJXg1DDgTwFIvfg+TYeGXTdHj1g+bbbIUInQ8
KWAZxiQeJNajoYf+ok3M9Wvk9/TniQ9NHCI3HFVWlewSwXaka9cjRREIkFczhlAYLsCsIqsejWOi
a/9sjvOcyKPWKiyCs2rrhjOAUcv0z05/u72trl5/LqY4y35lo5oK8CDtiU5mjpJarcxRf+/FPkQT
8p8NNavcVFTRhGya8ZmagdmML4qlOzHaB73Jlto5C9tjnvdGKNVUZp7Sc7zPN5JD9synHxIMRNzG
HzxomcKbYqMsBIarsfViKacfdXGRqKHT1ZEIPSSaiF2WtzsTftm3l/BqPr8YYpbQktzsmkoiMC6q
IK0T/2bJowUiia0MmyxpvT6kC3O6Xq6+GHEWAcQITTcehgrMq8dAC0CleerX0UfpwipiC5irM1ou
AThuo7i5L21QHju1Lvgsz/pRe7w9+aWPOjvzUBKEpo5uxOciTT0IiTiGvFeThUGWJjxPJUNN4TTX
R9pJNoqtiYK8ku+pCa2bPAFJ+0ffNFCPk2GTChAyxC+bWMLrgACf2LSubLx2ZeSGNgzpSwtCQomT
l/bGYocBd0uNFkHdwzQeKIyk6c63V2dha8zTUjj0mqHB8uwUwa1USCNYvzuzNzdVVKCAIcHORF9A
XihfqsB/RmFbtxUbdDxrzsgnva1VTW4Pp9GsPwe1gnQktmWbOCMrvJpbQRGBHSseYiXaaXXzo5Nh
E1Ur+SGrh7dO6sQ+in/wXnZkA9YGRl/Ds5QowI9g3bLzwM1nrBn1bP6sNA92JRkO72v0FYsIQitZ
AslkGnlq0fqKJL9JTE186H+nrlS0wh1C+7Uj4izDo6MjkNQ0LFcD0SGBKa3Uo5ABWCfluJe2tlt0
3LN6FFwz7iZA+BpttxX9C1HQ0By8lv/SkiEYUK5Lgf/EY2itpMxJI9zVWJA1dxyu46YM2hfsg5Ai
vLb/LBhdaaBDExswTMhhDqbuhVLrKiitaDAoT5CzQxFvWQQeqmq7Krvv+wYK7FCRUYBOTku/HSyo
ZtYOiNw1b70c4pmxGbSmFQAg5aECDf47dNsLjCf9bJBoJfuHIZ9LaHpFsQ1/JeLKsgQGP+r2HX56
+o4izqrQB5exPihDGpCiv09Qqu0jYHYGDax7YJGbuw588775nbeo+EQEWNEPXXnhI4TopxdwWnjU
YEEMA58WbpN95LMaSlf1Uw2jBhUMC63qIKmieuEQenor+caTab0pheyrJnQ7YMSSd1PLCws4xH53
NuTnCOQSmq4tqG234OjnhSNreWCHjcugmNZS7mi47KiaF5Hc5yP3qQXoSnMXj8LJ8dvD8EVPer/l
mZtHFD5WbzkqnIbAKuW1b+pJoI3nCGJqpaF5HLJiEQy4zRji243009BRNJYhCh0C2lvpJ3tYjKFX
E4NtQlXbMFTNsmY3xi7COQHBeAJrdD7bgVBROvYz9Zs1c+mm2SZHLKBPPcuX16FboZySrAiAuuvb
EeJq/Lz4GbNU34ALU9YmrHwYJOcq5SWxfibdUr6YkvgfIeFikFmS78v/I+27lhtHsm2/CBFIeLzC
04gURbnSC0IllZDwQMLj6++C5p4RG81mnjPz2KGOSiLNtmuvlZf9gJuNb00PnZXvJD/OnSSE9bPq
bX4Cj4MH6qf4cdqLpdUjIcDpInjlk8lfRbrKFz9lOZYLf5yQNFdLCLMdEx2mGxcvVp97QBNGiJdC
u9nRzA9pKdkDOHF7o7krryIBRQ9Vpe2/N2GplTVPsa/6hgf+CP+/XGkVEJjlUBGNoIUDmB+EIcEG
voP88b0U8MY0rsaJF5u5yj76tpmZtvSKhKq3WArKPfDWIcJnmckrdC7PYX2FFFHUJTgsDaIlq+cS
UZZgik0mJ32O75vJfG9yVLlBfF4g5IGklFlWoB+kQD4Vwl1UvqH1wzlA6ZozvfwJq6eSdu1MoqQm
GIGBAI4PAb4tyA0dcEzc0XOLkebRzdwpmG3je65vcnpfcDJb/NYl5JZSrr2py1+zelMEOlimqiUE
h6wYNtlDSMmJEcka/yP/yUN6XYXLXa64ejrUmPO2nQa84mgI4ri8q0dxSyXVGikWx0SGodzFmFhR
1CA1UrDoly7nYvO+eXWxkc8B4KyWBLNW4SkOaj8HqxWaUb5soxHncDPda/f78otX97sSO4GltCOn
us4CZQbcqiyoZst1rKPdDeNhAFuFySKbtgSsMMugI3ihmhHqfiYqXF2N8ZWzkkxuRlDeCu+L4a6t
ngV18lBNjGvRHeWdRlUI+GUOZ6t4l3X5+4WdG4XSyAs9I6fWkfFTcrdijypAXW7tm266QT0Jgl9B
DaXCZe8gAGjf/gHSNf92uXerwFwggiwJGDzBD1C25nncLy2CKJADBKIBGpR/wv3gmVsd4sPEZmg7
WsWf7I73M64WSC5+xlo+StZZCq4PHOFSQ9Yw5PqRoM6JIOABwsPtYXxitcUzwNd86uWaK1tlCvrU
ZARrggBAoMg0a69m3OfIeQzqyhyh36f0Y4hV0KvdmK/aM9IvB4mz3dFl4NyXHm6f6FXuksvPWlmc
Ad2XjAg5GjAubrpgFU60NZzRBigmgpXjO+ur4/WXK64sThbK3TR16fKJ8UHclmiLM2eBYKY+c4t3
7XXyjNf5S/qQt4jZXcBiOBZnuaRrryOrP7nMyuAAws5ahcl08aTbBvwVsj+7fMZ/9ZqhuVxnZWg6
lVWRwdiMUXQQD7GzDIokICF9dPbOYzLlbqm2FRKNwgj05DUseohDQjLG8Go6OopYOzW4sTIDuFTU
axK1tXURtAr5Z7oUV9XGZa3hRfRXBwWdCmSsndZZJkZu0EjrlchpW8HJZ91JGHVIDflAwjB0KUDH
kQRTo9mCQqxhkr1KH201eijHTyES3Egd/Lh/WuARDMPgpIEdQzy3sLzlKESE4+csYc6FK/J1FWF5
EcLpq3s4lkItk6XzBPACswCjXJ52Y2VOdJpA+gS+FkiiNhhVtNs/vIjneiXgJ+TRV1dSL4toCsNv
jPWiyYCaQw8oqV2cp8O40/Aa2ud00+2j+2nDbPYUHvLfS2sW7T5AXrk8J1fvzcWvWceUGAigRZoi
14YCbbM1fN1D6uUPlSXAQ6kWBooW9gmIhdk8Zywtd/Jvb+Ni7dXbyNHPnMwa8ezC/NN/Nn8Qf6SW
sZE2tLU+ZpvYkiUGANM7OghgpK18/6UE8Tn1IodncK/5mssbsXo+CBhJAs1bejJmsAegH9lSTpp0
vep78bUrf0oA+6BxDCrUqNYPDRhrpDK9N8NqF7bzJs1ew+FXmW5NZt6pYE/kWN6ll3prq1e+dExZ
obStOh1H8bmFMmjYA0uniV426I8EUtLZmARZfhAbDsr2WhBxsa9rutImoZ3QCchRR4g8dRC1LNNn
VvgiQpZp2ItJyynRfteG1h96afBX9xk6GUNBOoSYFdLB3KhdqrupKXx1tfA8V/VTHT4y8FXGoBft
lNcMHIX6xO5MJu8xoxzIdHIT6DuDl7YDq86kNrYBfHmSSU6h9/aAOnaBStDtw5EWP3vrN69uRipm
XUQHBOLQxXyVO7sGHk2yDJ84gLQH4gZsGgfjQztOEB61+mdMOP8vZMqvhhzAOMpEVTGlr6w2blIr
bRoqiUKwmdgQVR6rCH6ARy577T4oF6usnnza1AA3CDgeWj6GKkBG5WSLBCpnI5pAICs1f93e2+sh
x8WCq4edQOih1Ee8ut4DwkBy5wDphVXu2+eltxV5vKDqmiG5/MDVWYrdKOtKh20c07dOfwcRye0P
4h3T6iEz6CcoaAnQkwygJJD5BYaTQfN/e5GrlvniK9YxbzWiZKWqZCm35O/FvtnqjuILnnaHOBGE
c7prbDDqfUz9aKOA2R4Za2hpHtsmyF55USNnR9diqrOCRuhENHpi2VMtviqYH7n9tdcj/J87so6D
U7DmVsOywuKHIJGu/6ZOjzA4uje33RE87DFXsotzjGtwV88STP3lCAuVFkXp5iywTxmsT5wPu2pY
Lj5sFWokBqvNnuGyNBA8BGegKwHMKYmR3w4vZiz+TuRdGr+IEH/PVPCgJM+3178efV+sv7Ipqt6A
AiwGqcJSoRyeSxB9noHCwUxLtBWg+BjfE5ed0nv5uT3lRy3gJ+C8fV7Zm3HMmyrtJnoqusHSCMSj
gOYmFW/G+Vokc/leVlaG0dTQqhYfWie5E4IBqs+zgEF7UAdrV/10e1uvpRSXi61MjKRWHdHiJS8e
u0PIZCBWCz9qqnOrgc0TU/7aOPghVTgFNN5WriyPoQ5hM8h4JWUD8glhW4ehO+mcQIWzyLo1HkMc
tAE5MNw3kR2SDsBrp07ZvNzeweXU/+Zwf+7lugVuJExUpMWIVnrjRWASMUrR7czYKmv/9koc47VG
gel6qdezNtLT1P8SKEhOdB7TPe9bVrlMDbF0Uho4lt6AbJqCnmlegVMXiKi459kTzjVf979TtZPl
PAnpSRhGLx1Vt1HDgzqifteDgTRqtoPgGkNkw8kXVl4UO7nr7LavXKTBjjSh6kmqY18knOPkXZrl
7xeVqtlg/78DIRZfSXsmA3pYyCFvnyTPS2grU5IWPanDCZdG8RFJzE7ldXcLUEY8L2p6igDhWl7t
ifdhy3lcfFgOlUzFEBZSGjJacHzA8j/0gKTf/jKOPdFW9iRKQzHHx6GBYxiWAfZzKcYUAEhty4PQ
PaaQcen0khPzXi8FXzzBlTWR54TFzFAWn9s7Swk8Qt8KwnUHDDQEJof19Zv998aDX3ffxTKVqzRF
VMYcza32bWaDg8zL77pfaZB56V24l0+CPzgQj7Kql48O4LLojvjZQbU1aL1EDtksbafwAUMod5lf
Bv/VCayb7CPawWFRwEspPhIP39gsCGjm/yfzRheOQ1/ChYvrlGYyRhcUBB1jkgNxjylkeGIJ+Kvb
X8M723V5JQbT6JRleCnRgElr9EZ945G+xHtkf07yxkvdOdd3XU8ZTIiMKBQlvmTTYmgL4Euv2UgB
bxne+9dXVqYnWlOPKQyt4pfuIioiWHIAsewvUGY7aB5seMxsVyGPl+e1sjjDmKYsy3sKLkN04ZC6
NGhOfSoW7qlb+PlLeBB9jYe+uNom+3mYa8WWNh40kU30XxQAkMPapf6iF4/RkIDXOea4rm96tYv7
qKT6VKkqnOMoou4MPvU0f4Bmi4vpTM6V5CU0+srchIlmTGGEvLN4xTyWQ+3mSbB7W3uMFAfU/I54
NAqre603uRM7yPyFAB3+e3lTfwmBdmh5dEm837Oui3Qq5Hq15fdMW0CBYos9giv6dQbhQu1DGuyJ
BLoHdSY7t1urc5JAR9TqdvsiD9hW2vHu9lUtj4ubtoYSSE2XjfEMA5RsMKRkfnwb5C1Cdf33DMVJ
sjGeB18NINBhp3vltTIAg7CmzQj9mdTSgv6Q3i9lumE337G3mOsHr9bOLn/fynINGaYkp2QpG2gf
QsFOUJxzpcid6nNb+hMg/Ca00aHUEGK0lmPMFu93w3UYq/gqkZmgy/WSQ7npIfElX4aFXiZDR9Qn
wdNomXeL9mjk6ZyVOc7fWCVvcxaGah/BWmtAixkEeBytQgvwmfN9y9bd+r6VWQPMqhzT5ehHb3Jz
GBnUXjHR6BOXouA6c+qBnCdvrExaX4ujUWpYLQevZgmBgwkSvYb2rjUcO3a9qPZjx75BZhfGRc+i
ENOGMJ6SP3uhCxnMjeKWfmp3HvgwvMIBDSgIFTCJ6oLKwap88l9+6jqsaluzgZYFYg4QzDXALWKA
stYA+OUMevPuycq0qRDA0BOpn49CVtnaBBGVt17hMUNwFlkPsIdyyTpSIS/LOwgN1k5SZvZccsI0
3iKrrmc0jonQUCwyyb9CAorFOrZi4dftC8/JyMyVKSHRWAtQKcGzknaU/W4ot5zEuePrUXKWGqpR
xyKi9g9oetiQE6EOCxa3vZQcF8osKBtseLkCLz5ZT5NXOUlLsJHRU+sNrogrDiJxJ/frpb/qKYF6
zwOQ8HZyZTlQ1mfKKCConqUYrHO916U1J03gLbEyFy04XEFAs9j9fIlYeysTuIMlHANorpKs1iAT
mIkRP7bOMkFVOIkTbnRX90EIcmw4/QkU02/bW3NlFjS9GsuyTpLTpL+qVeUP3biZwnw/92xrQJe8
DEt/FvOATqjKmSlUUTW7RBoNVktbwBiZDKYdY0yDqeqdUJ8W1KZPZd1XNGVHFYha5JM9E8Sk1eSP
umbXCcP//zDQQGpbcMEyl8nhpooKoBi1+wa6rHKxgxCT3RHDSVT02Yq0tuQG4nUDxvIyzF0I3TYF
sJKORzLfq40QxA1zmi4BpexcbID/s2KMEpCoPoIWsQCp99c05IFs4AImaPBL6gaaGKcCHHzmuI9C
c5tBAr5VolOitz5KdJZYlhhZbkFtGm1GrXYrVd9RqXnQ2ClqNWuoHoR+l2XdJu5ONbgKtej3UKNu
CuLDpMPys3mnhaeyfoFQrhWCR7Yv9pHOHoaGuvlQ7HKiHIte2YeYQof6sWCWbt6CgpZBj9AEcJ/2
TpICw5sk2xn5XdIetf6pHQW3bgFpHLZMVIFQBX0gYtTJPBrjp1aezAoz4c1vXZ0spSxwRsw1BdPL
CvMurTCjkqleJe+GRH5Uk8jJRBFD8bUttRRESRhVb1JIPIH7KXwkbYkJ0J3SbDSV7CX5Qy+Rl6Uq
hj372jXSHBK4wDHL9JOk8VOvUwfCQg9ZFrvVyHZzoVtyz7Mm1x+eomi6ioaQ/p2aXHhPWURNIFbV
+IRiD2m/OoVbALieZ/yssHraqVgAidXKaIc2XjpXx6YfsH+ohgumYFeS8KAAwC3Rbgf5oF2ty+5t
N3CVeUghP+uvnj2lcw7hlPhfaaNGAw31/sjG3JO1NDPU97IK2q9FKDKGqrzEU8+97iN+Vl9ZAUqa
Lgc9ZXKCFJWTEsHNsLhkygCp81CHROUd5ipCGKVMqI2iMSA8Luwk9DGb5TwL6JEHHfjRLSIvdM/S
3DrQMZK9cM4kuwS8eEHMd/D2+Vc7pOJWiEHXVX8fEYaU1DrUwYwOvgfBBGFFPEwpKJ6htjkl8gYS
HRjrN9kG3PgaTrG2Sknfanr7B5VKYBxI56ng2SnDprYTXQU/dZ6+SDSH3EUt/ao0FZj/BFlGODWY
rElCEEvrbX03zXkeJDl0vmY1Q4dGmjfGAPqEqaAA1RTIj6Z5l4YQgmZkeumSNLaMPiMgK1Plx46C
3ShLcgw9GYa+EzXZNYSyRMMn2Tbq5BsUNJ3KZtLGTV1DvQvDYEC66SQHSRC4shNGfrN5OjcaEHut
EN0JZuOMsermHVg+oUOsWXkFML2Q5A/dWPlQ1j220B2D+YstUy4GZ5qgtNamACrrX9Bjw4gA2xhm
SuxKHYNMiWZXpGZoyxh3C3tw1I2GP7coPon9phFDkJrEg1ObTWilsmrYpUEMS2irQ6eNgKAj3vDR
7EB9SoMuXke3JZXcAbqqVJY/k1xEhGs0z1qVnwbggPJxskHmpMaKkxSdHaUsgZh1eaeE0GbLIKvQ
FK9C9kvO0vu5HzBbIquLyPWmKtIWHkaqnGke38jcQOisedJByT1JYYDm5K4jDcgJNQy3pIisKIsi
yLFpfprIwSTLlgDlHLEuwcydZ6YjVZD3jCjIL3q1+DOBN2RunkMwTd1+6//Qh/r3a1tTiVJW0nyW
agU0fJCJP2jvxDOP+gf9zMD+dx9tTQjIjOFhMgJ4SadCd50HA/uHmtjPT1jFtnqJKRraQRUq29Sa
tah2MYymWMQunbqAjeEVj66nrT/rrcJcWamB7K1r81iLeEZ95M9luq9H1aEqJrNR84MiOKd38w8R
6M+aq1RZmuc4NzsMO6hWtde2w2HBE8bQr+l64PugBsmdJF2M9N+T158VF8t34aaiFH4K9GFwyVAa
FdKTXB/bGKqXLKDC8+1LdD1u+1lq+fvFUqNcla2pY0ND+tVArz2Zn5qyPN9e5Oos94VX+gaPXawi
aEIjzy2RwYcmvzYu2EtnB8C0s2BnluqXGwXD3MNmKThMAfeOcvzEd9HqYnHArcNM7LVFoQExJIpk
sH947l6M5yE6U2GlXv1y+4N5u7ryg5kGTHTBOvmYlzsmSEAfns1y5GQRV/F+l7u6coBS3SvFuKTI
C9BVpu68H4zdkFq1HTpA+7gYj5/fQUAG0Y/yyAX8XU8w/n1z5AWbdbGtIkUZV4OdPyV7iXnweLPT
3xOrRBUJeTq0LbfDI0YOz+DkVP0Qo+yzYmFwiJuXLl9547GsdUaaieTGMEGAIwO80wgX/YQ/TbgH
S8UO4gP7foC3YhTIc5x02AlHuXkz6eBNufoi5pontc2hy9sMSq2xN6Y675A4IdFaiCSSaqKV/TiD
iEa0k89FctrYDOlC6mCVmwIsXtYi22rz6mw80/xdHL04HyKFiZIKjQlKicGdHWgpOP1OdydPdrO3
Lrh94a/Ovl/cxbUwCQG/VYdUPfmeAakf8syt4L5RBN4tM/eTYz6bSL8w9O4MVnUaXlB45OWgHKsp
r0wZNZqkahmTYaeXD05d8hvsMvJusaHuQuotuyC2kDB6q1gmr5LEMTJrMVDapa1RRyMk1XLJZmBH
BwWedXuPOUZFXhkV8L1IbamV5lEq//SoZ+v669i+3V7jOtDwJ3+QVzYlVyuB0GqYj3oOYrTUVyiq
5HSC3kgdIbwjfqrd5QCbZDOzWzO0FiGPqcp90Gm5CLoDwODdqoNEqIrOcSfbcxN6ZvKcJL1FQMMW
I/JOoRTC+dUcG/A3Oc9cxwAMNGmPmKdwiAPKEg3Kwk6062Or2qAoAHXl+KFHimAnjokpB/OgISHS
MVZaWlOEj/r8FycE/xUuZvCGeVrPZ4VaoxAzn+ZjOIP2KMK04qx+TFJvBuoizWTo9FMpO9DshxMM
qDJ2Xtd2BGJkALy0tVP0+zraN0Zjg3gMQXRnmyJKlSNqRlAUX6Q+I2CZ6fwkFwzjrpmjyCqKGLj3
2ujMEFMzgTUvCxVzhcyVtNZi4bkPJU9NJ2usR7und2NybxZ4GHXjsOQzKfYARHgyae0Mk48m+SRd
7NbNee4wFjvGjtSfc2zcjJ+rKpMzDjjsXtqq6gD6P3MnaABJ6NXsxr2Xsdcib8AyuGXpC56mo8EH
jNXvlLQ+Q04sxhs5KbwJRIksvsupR1vJzXTm6epBFosNm6EMqeNEB8zSp6mdyODPKARwoGEyVCz9
okGFrvPMfrKLdNogMrSgLGbJoH2G0Z9L3R4GlGHmfTKe09kEV+hLP76j47lwIzH5S8wg7NLaM2D8
gvk+QASWCuDPHmWvaGdXMIcj1CY2YU6t3MRrkHj0tpwXrayiWSKrnR4KA6iizDvyWLbgtol55Occ
/6OsYsksg7LGRMHlHoL8T5b+1NWDph9prHm33yAvTF4jbcNCNgexa+VvOYXpKXqjR/Nh9vP9Inmb
aXbzwmvqcgy+svz9wsPRMhEBTCXxKU+1DcTVvVL7jPGUgAO2lYhyjAzPoSor+2sQRaQYR0Fxg8HB
oARpY/69tVprcantH55LvXI5DBEgRWKKKkah1wDRZBAnrQ4r4wi5R5jTtwq0tWL/dfvUrhjOvyyy
uoEsD0F+YCbwKbQ6FSZxJZj9hIEQfUR3riy3Gj3GKY/bSb9yKf+y7CqlyjE23rEErLcRnHMEsQO5
q1xTlN9QPrVqKQ6gHQ4iVb3fVxIqolQDJWEI1SE99NP4Q4wN1R0LkGk2RgeDIhmT33Zgd4sKA/yh
BKNrKN3ocYgNGwW0mNn8CyyNxGoq8VejgToMIzovvWw+tLIU21EIFXSpO3Uj/kVBlA5zDm0ZNc4x
EySirDSWbCeHz0PVPctqcacMQMxMpq9kj0KIstosgC0r0kbP7EDpCdDyPLW2pr1FWeVFLCw8+WzW
9U5mGESamVvWW7NUwYfwp6op7KrmVUP0gKL1phV0rwFiL1cemk6zi+lNlDG2U6pbHerqYtLYRRwM
5P32Dbh2rf9yFisDMerwy0YfASoApLoMkKeKcjDLENJ3H4352PXjJmGyNevCrs6fejyz2z/gWuj4
lx+witt0lpVVHtcGKLCEM8DzUN6Cpg04VM2X8UVFxwLiayAUfG+fk4cWLF98rYZr+elffsJyXy8s
iV5RuZ4FVFJEX9qilCZDsXsGa66lOa3bI3zFyJIvWtOeYWSIFyPwHvrKjEFjhDLIn5tHIqDZ+VpV
XxJPNOtbF2gVhfzlA1e2K4proKapQk7SKT4s4KXaZwFoMxYgRu+CUgB8wWiQ27wskfdtq3AShBca
hDgj8ziiyqcluavHvTPS0r99h5Y7euPz1vjaFJQzmoBrfBz011Z5Ssb2/x57X+7fGlpLGJ0hZljD
uRWCv5+Mu4TyEK/f+LFbH7GyxUpvqPVEuvkoln8YiJtHdJ8GiMAwKXNnKcJ/DLUORmlJtCMRRkc3
gAiF4B9GCqVEdaUO1M3t1EreNNWDZdI69iIB5CQNhA3rzqZRoIzzeyyjSmcSayweJIRg/STaAnJ4
oPRZTw4sfhqbx6yNIWGFF5iIxR9imqhBaWjXoVvVE4gQKqNjhBI4jqHOtZTcTUM+qcPdMER7qNnZ
IrI+AAQchoBSmRdCYHR5EGAmYXYWq9attRA1wkz3OznLrbpDpA74C6YvtfC1ilK3r2cLElDbEWFq
koFrWx5toX3rgd+UZs0ryPOU8gZ4OPdUWzmkOCrEfFzeYIe+olRqwaRlVhxR9/Y9XZ7ZrSNe2Vph
hqqVOBSotmXStmqkUzm9Fgnzcb3wKlq/MwTOxb0Wlv3l5i5ffmHa+mTsEtCpoEhst9hidOuDxg9R
v1yY8A/0Ib3nj+1y3PsaU5xPsVlUQ2Uei2pyhUS502cStLHsYv6VV19ZTubWlq6sZ6UaEyszhEkR
OH5AW0MtvQk3dfQ+GB9Z3rhm9F4072X7YBSFnTXPdAifbh8qd4tXxhW5+Ey1CqDfpcQDAhMb2pfj
7wWIt2AjyjP7Ax4jzpqcwG0N/S36UhiyMUXg5suGHx9kr269BmShJpgfwg+d+ECZKMRZQJUTBEst
nYNquVZ9xMVSMTC1DNeJ37QuFxdLlSqVhEohHtXqTgW0sdF/ldk99B7L8c4oP3sI1KoU/E3Z0UhN
q5C/pl53VQlFQDoSS5Z4k6jX39bP71m1IrKyZDSLDPWYiyXkJxcB62kL6vIhgQaPuFFQMeGcwZXU
/i87sDLYUddTc4p09SiB2kyEZJDUx3Ze6Q9tIYLdLMWkoSTdMU0Ew5jEW5z3uSuLVc0QGNTKVkRd
EXmdeJggcATe0NBDfdHpPDDew8azZez8LpItCIfbHecnXHe6Pxu+MmZtUihatcQUFGVeAE6lgieI
dg3A+ZcdXhkvrUSKTKpePCqzsKUQJ+pnaOMlqNyj10azE5s8YQJVUo3R+v5Y1+du2MSg/CpLi3T3
rbmV8ddRekFX3kryx4w+Jaz0jOwjn0I0Z81AGhYiq15Gb7AwXRZrG1E8Gy2G5NWAc1u+C+J/t1Q/
+7UKMoUwmjRjoODOHlAjxGTVAytZbpMmOqRlCXXhKfV0HWRsRanLp7hIILY6nFOZVnY9E8EGcsDP
wqd0TqEWPKGXHdaj34SEQeIhBDeWCb62OKpfe3WGAiUDeqmJcldhfQfR12UGojuF6uwISWxNKTuG
YujWXWbYuUn8OfvASN1hSPMXkaBtnvVN0EmYLEV9DDQLCCIaSDpvCzF0kv6lwlyrguKeVgRTq6Md
avXpyzCizf01D1soZRwkZWfQ/iEVx71IEbnkmB0rH4r0bW4+QI9QFmBjhYBxh3ZAmAn7qPjKIRZC
5NrSo5c8w5jw9NBHBcpT0l2HEk/WTI4ghL4O7pxIGfwWynh1Vn1rRYcy8bL4uZyBOZjwLULeb3VU
KhMo344AAqUtqB96IKOrXRQSX852g6i/UQVK1UJx6nPET3ETYTjY0N067aC6BxBRJDwA2fgqMr/M
t6p0jkGXpoA2VRL1LTAqx6o13KirrKj6PbGNgsJaKE134Zg8GCBrngAiqFL0C0EMUYwge6hC22iP
pvZy+1J9FwFu3amV9wOgPSx1hgqSZqKXHwIC2o5B04j7MomPtVkAEZ4DpoC7ryjonLeQtMbxOj2Q
NRJ7aKDvBy4eVXyVYsWS6x0ZE9D7MatVvgRJsHSzthtghQoI61D2FaOyNy+qZ+ZXF8GoYoS0Sp7j
frRMvdyy6h70htuIlM4MMiKrS6eTCeGdOZ/wbKFIrGQPnWwGg/45YawoSmRLmu/r8lXtHm/vyjVG
sUuz8beaFw2npDVQjC8nEojhUWwBU6hPzJDcJvfKuHTH5BzHKc8lLgb/1mmsAoEpyluJmBE4aM/q
h+qRYGnyhBnmqJjNH7a9HgL82JNVbgWR9l5vw0g5CvFDC5gWqbu9oDA7n7tArVDzFqNgyqr/KNX6
96pr0IHMMGoKQIxx7Fuw07EjKiycgsA/xFM/S6w9OQhWk7ZGNR9zQ6+i2/jaL2j8ueUGUBJwhmVP
vAycd2G+UdcXsQxIiyMFDRvjaCCESbtylyf1xpzoNu4JdFCYPySJH1eN08AI3r6sHC+6ljPVoSqU
tTVe8CCALktL7HzgKd0uXvLGtfxmpLr4uiwZ4gKkmPCi4luo3EvaJ4s5qPB/KDD8nNnKUxNjGLpU
1bNTODNPGGu0CdhdriPjEH8toopa8QxkcgaF+UoI7RqTd4zAwCQUXAkdSDMaTnDCPdKVt83HTq8I
+hUnM9V3YL92GKscYQTqcKid0BQspWL2yD6K/PftA70Gy7m0Pmu8gYDoY6jKRjzKx9lj1J+aD1DX
N+AjstGcnwNlE++lj/hzYZ0FG4UOLchfqL+kHhf5wAlQv4n7Lg6+qHUCmJtKTnOM2b9RtAs2v5ko
hMYNUjGEDCL4Nct4I2S82Pi733vrzq2ME3rBoNMtDHKERJclt53fQsjH0hIltDKSTIcSjBKWUKCW
mikoBwC5fm7G6q0bWRASkLRDiwl58lZJoa/VDBA+6OB8qCmck7b1AJa1S9V8oW36qNHEbSoJCoFC
9j7p6n0aV3YHTuEesNQsl3EBtzp7krvT7WPmWak1/kHDL0pjExQcjTs6poQGe7ghwLK07+kvyVqY
hTT39pLfN+fGpq6hDmMUia2QA8nSY6hFsfMtHD7ZhRskGud8u8i+yn7/jKbYAfJMOzEAvcWddFAF
a/yVH3nTVbwEcI1sSONIqPG0jSPqGTU7GMRsACMuULKe5cwRNNPvlHg7SfRXhfxTMGfoKv1O6odS
CGMrnRWIk4iVbJvhzGlic1KjNfJBm3spUyogQiZ0FmKpCtj8e6C/BbSl+9RFT8W5fS4847cGP4xm
VYMUAjWW3hs9UPCgc4CR8YXnBqGWrZcH09coMLcVt756bZjy0tisQQ8zCSttFLXspGqDrZXVZjKV
c0EBHscYUDE+aOB7jkIodUWYKxsyEP/ozBVTcD8LDRS5uHWJJeC8dUVXZtdgWpw2kwGw1XiYbMi0
HRInt8WzBBdOAUEOKO5m+78YKue+x1UorNOS1GOzOFKwchi5szA6Uk9zEKSDB9MdJKit8lJg7vav
Ir6ZVZqoQfzkOMvPCXurZMEm/WM6YCSh7CwCCfTFFFE0lubsVOs9DAVy8ha9tV75zyph/3bBa+jG
KIlKO6JWgw1YJj6oDTk6CAbHGOkD15MrVluicyzSPzSP/r3mGngx1qKpQ8CbnMIn4hHMl2uOcEjt
ydO88qxvOO9sCfxuXK41liJPhijO6YwjnnRbT0xrlEGvaKZ2L4PjC27srhcfB0ySpDEvJuWE9utW
fVv2dTPlsPYLuEj3VBB12rGt+wuUnqYWr29yjeDp8l0rq/JOXYK3Y5Bq8Ujifi/O7+1036pPOXkC
8RjSuNYSc9Xt8y9IjmD2TwCJfCdyLpTESTDWHX06F4yFBBeKOYu7yZx5+phbaofKCwR/BeLq5qM4
bBig3rvpfvBmFx3TdMdGmLy9VIFiPBhpYEyJlbcoPtu1MVtmx7mCvHBLWVmcgWkR1DgXi4OTkZ7V
oLbZC4rc6M6DhFO3FyRk/in4y8hDaNMElJCcjVpi21vXcmV56lQC26iE2Sc5eg/FzFHVIhDAB3/7
9n+XdG8ts7I1Rp6QRNIb6UijChuro0uandqBPYZsgihAIX+U4gS9qBks+iDsW/ozRHLLsX8qtPRU
Ve2vLAZYJurddEgWIjk/k88amPLUNjqqSe/nhgCCHfG9zMZ9CzUGZdxr+g4IUxsYAauL3kzp3GFH
dfqnJxAeaCC9OP/K4HhyhiJUfRIVNKSUP2AIooCgt0TyhipD30d1xOktHg8NhQ+MimDOEltGj27Q
XvP5YSCoFyt72pivczM4sVIc1WK0/x9p39XcuK50+4tYBTDzlaSoaMty9ryw7AlMYCYY8Ou/RZ97
xxqOtrDrnNeZKkMggEaje4WwjI6Z/dYVDyOBwWX4UYjybkzqHVfTG3P8ef3rSp5h+iJfjVKzj8ZS
t48W4AGi557SS6oSn8flyvot1ccaakcNrbBRiehvbDbstLZKt9PAV+OEFhnT0SXgancAKRza3ZC0
GpRtUUNQCl7HwJlo1YNSCM+k0WGIp7WZH0e7B1JK2XUoiJZwTyEG3MGsN9KcaHpSCKhZKGgG3Wjv
YpYEOjjtLUrkLnzVfhaVhnoPuMODDiRVfQs/nlsw5NbFVK0d0mzQTHXFt0aTYDQl2cES0zJ1RIus
HEVrS5R+mEFUqki9jKQHkxvPeSprt8liw1ICLWYZvGtnXGC7EkCLJB6ECLzoG7ps3Qcc4FeQBDzZ
gfULso2bGVbnpSfZI0wSHJaSaLECLiIjSEu0xPZ62J6ELeBDMZW8dz8TvWu7a97gZ2+9RifOwPrB
PGaOfTeU5KAoqAmZDgoKZHrWOqCV0IMltbkCqcbNHFxeMA6JathGxN+5dSTgNupWDrbPSaEwVwPd
0J7uWL7n9mPj3An8W23f5OpTbz5a42Nq7AXhXoUifJY/NeQ08kKSVl9Syj6/Az85p2dTQuTSS5sw
chxnlTPEOL1vUZM8DrbmRRY6mPmPsD6UOoHT5QZeZtjR3zq4Dmdtui5ho9vfxTDmZXzYtHDZmGz6
MeTJs8FuM5tKbqHL2ScFUEt1DI3Q5aN/1GGMgDa8eazYvY391eYvEUhndX9PrHJvA29Ma2TAXe+x
zlg5An64eTz4avJfeH3Z5OyHLG6JOlTZIGw4fnOHwPUU3sW1HUAfXrLfLsbLs2EW8dKO27rhDoaZ
oPtv6dp2oLIh5ov7rx39NcRfD2yta43EUYHrspJ9ZsClobupy/3IZJoKF8skZwMt6o1pMxgiiiYb
9cYR9BCVPYfDSoHezs0Mj0GVxlOY26AWgYz6GzuVGSg/stv9Yq519hvm/PNsrxdxOhpkrnlObQ5O
wLuhzTREOPLCkcX2Yc3hoxUmWcNL+iPne2X5UDZKnqhKhXrCAN2faeY1BWGg7bRVLJUzkuyX5RNZ
JzVt7RpP5HgY35U+RxevkVRkLmlj/DGdORSffcOoKMvMigs8w7sdU/aV0eI+hWk3AVbeAdEI9LDQ
AZaXbOGX5ET3A7sbNAjhdCdR1CvBn2DkxnvkiZg+fQUzWhIkLtdvzhZ5maoaYWub+fxEtcsbnqbJ
qihiNWAMkuXEgmoy+Gwqd4leuKZQPC2B/xNQn40BIc1Twke3jfNAIIybPAoibZuY1KOYYTqL+YbF
qoVftqZP1dbIwm8K3D+u50iXyMV/fOBFoqt3jt2nDU7knGqH+UOqusYrAm0MP07HQ13hFfbbxeh3
bNOtE6nRsX2xsHP2/ZaxrSjGmrHQOZq5cQrHW9aeSnqAeWKhgy2udEik7k3xTWl/Qn902wsH/NND
iv0wpLcdonECrFTVj2uWAxRavjX0HbRfnPR+6yAtC1W0zpThlHIV1uuppwDvnebObRfpmxY8+hyV
2pTe6uJ1KJ5VLm66adzaUBlg37MBYHSxF/1pUl7irNtGagm38JNjZL4Tmbu+O1W66nbDryr87iTw
fzPh9jB+4zl0yRUdLNVRRwf7J9iLLodnV+NA8wRQUpDlKTBSIkk9MJ1dPZ780kjWEQyty+pGZzfw
g2/pe1ofcvW5636wjLmh+FHr31XzcUAEs/uVAaN1ARV7dwjBmby+Iy7mc2cLsrgFdKNxnMxm+jHq
7uN2fAib5gZWticcOV/T2/X10S6mUl+jLYsNogkt2mh4g3fwI4qLUwiZSyFerw9yuaRxNsriNjDz
tk7DNNSOav+Rtc1WSeHpwB5LNQpIg7KKQX3kSl7qDCtN62E8pSiyC+linePsJywugypJ0e+H2Q9s
BEe/dLz4DoA8W1nlxQqImhKaFb64Hz2kQQbDEwxPLw9w6Qw0e7lnkmSJl4WIVJ9yJef46MNufIVC
JFS8G+jRhb6xMr+DE3uTbZ1duE+k3QvZwPONchbNKy2qqBXBAlprB3c0NL+K38HzhmXYoYGLwfVV
l90dy1pHEjM+wkZnruaDnUoP7U20ESCGu9AwAKobQOApoKvxG5rdbFUfpz2DubaM3fxZoruS8ixr
GX3LlFadMf9Mjz3bSfYTGZ8Hq4RzGyOKG4dK4zoQrL2Foau10bVx9FgzeCNK/GGoQ1kWME8LoOkG
W8OcICmtpNG3qBGbstvG5ewtB4OLUXfukwLfU4/dqTsxE39cBXzkFqiTbEggZ1rAMKIRJ1LlH/CR
f+g5qubWry6rDgruz+tfXnao521wtsx5mjEBLmZyUhD3Oj0wu00BTZjrg1zuVZydqMXNYeS9MpIR
6WrnJ7fWuI9mpFbiDbfJyrxrwFjTXF076Hw908DkN5cklV1WF3KN60LNQB2hDv483Wj1sFG0k5wj
KIteyyKD3YSJnVhwIIXoflDfF0G+nlPYCC2pf9F90LA4V/br8j2vVAYTGdrLqL31voqSs/YyQx5M
10a+HO+MrWQZJYFx+Z5P4XhomrUijoVmrvoQrIRm3LECtG578oAX8m0tf29EukNDBlBzGQpcksQu
3/IOJHiFGAuoHTiTG0HqYkgkG1U2wiLo9YWIQYkBEYGBXseq0TdLia6aZCv+/ageRoaXv36cFZSq
dnTt6AnG1RAbiiQnWzaXRbYrysSOzWJ+IqraIQP5s0l+Xd8PkivCWMQOEKRS6gzAotRwz4w0bSWq
7wlULXmu+8AsSYpXsueSsQgi3aSKxqIKg5yk81ruwi0Psjv4A6CbJXsOSqKisUis+KSooz4/l2Dk
uSewImoj+oj6y/XvJwuLS96ElbMotjs8AJXI/2xrvID+6Ld+6Fb3FBRZ6iEeBlEgk0iVTG9JpyBw
O41qDr6GbSNysGwLct26kyokSPbHUqZ8ZOAV9RZ2ICWZ10STrync1WEvZ1BIV9XSbqDkbC1ZBJB4
yQtqZjhb9h6yHSWeCQN5MLSnooKSLuNuRyav4sntZE4HtW0DLX0g2fsw9XCTlYnMXe5Nft15S1lz
nL0BAqiIVoZrn2ZGE69geNntAAn3kld9k0Eadi9LYaRbal76s/tcK2qD2dBSOOUjpA2yAp0DoZKX
3nqDOeCbk3AwkXdYbehU3dZx13hUL1ddCVhn1rxHon/JTPwumvnXt7psaRbBCIpLEQXpkByHAiBh
hosCXstsW6YykIZsoGVMonENb/jMPHbioWSJOzDLS9XCp8ixrk/pco/wbIEX8QgiMYQPxZyao+Gr
eqYXAYKSAf8/60okgSbBeF3y+Tx//puLoMSEamcaQfzT6gmma1PzVOjFPqyg1mdV+xEGeE0aWUDw
xj9UMLYjllvQ6wPvJCx3bTSu0ADBI9rcFpXh57NVNE6ESWL7QHno4z/cQmVAE4fU3BRtDUk9BhqO
2Nm5WF//cvMPvZK2LMkTBrA7YE9E5jEqkNODemqru8yZPAVAI9o4x6a+N9Gr/N8GXbwrm1DVkxbe
4Md0qgO9u4Ual5cAKJNQsJVB9UraZCek+iOS7bgUR29qjWRTAgR9PtVoccCOROebFD4KdSojSEvu
+09+29nJB+AmjduC2kfon63UIvXhtSQ5xbKFm3/C2RBOWtdNlanakW2jDd1kMArWAyIVRb88E6yF
7UBXTLcXMYwl0zBMoYaNAO1ZhhZmI78rZGMsApIBW0A2jhXiBP0ZQy2Y28lKS+5zdHAL494pQEGD
Z5tgcDwXkdcl/BHwnRX578Ch9Guui3iVk0EtoTsNBHlLdw0HJr85qGm1ur75ZbNdhKo44XkmKG5i
PlDUCwOjyCVn+jKH92wii+jUxI3hWJE6R0MC7Y8WqEO33987H+FWvdNO08HcqJvqZ04925NBli/n
M78/4lJHWNNBP61DnG1BfolmZ7L3SBZ9JV/QWYSPzmkUMCXwBQ3D9KgFOYrpdH2NtMux4msW6p+n
a7A7QvKUsFObADxG9btOFwVATCBpgH3/SodoE4KN4vchWCMQO72B96WXoDcCxuZKs5xXFqXQF7xV
0NTtcgXgoxISMu1Kh8OAW4psa4q9rkKlit+2EEfM9d5VRA0BUc24pxTwkk5PIDECmqDN3ljDUbF8
h5Ozf32a81b7K/ibRNeISVXbWfLWdIAlaqh+qMdR3EFI2wPllZDUC8f4EOF0wfRIEvhlAy5WjuQg
r8ShxY+WCmOjaRfCeoTw73m0a7oQsqzfr8/vH9KCr2WcH+1nQVKNEieOcyh+2DdzOwvShHEAGjAE
kEzABf6FHfTFCX6dvKVEcxGHZWnMLUcF6rPl1PidDq3aLlvl0YcC9lsO54Hrc1RlB24ZoTn4iEmI
qhGeDVuCvs7g0g3YjqtkM8vYq3dwOr0PA+UmfB22MAfbg9/cvZUf7UcsiTufAP2/9tPZ7BeBfCqB
8oubHMgBTds28fBCVZO6ZWo/VhDKDXEkMl3xlSJxU4UdoFi6M0jlc1gNxa1y23B0niA0CS1Tv9Rh
PCAsz4jR4AjysXWTyfi4/uX+4VXwtTsW8b6njlKFc6gi34BEhE+s/ivZg6mygpVJvCJASTw23uSW
L9fHlcWWxQWQK85UGxVA8eEIy20QEsE3T7dWJDM2kG2MxS1Q4sRPaY9KmwAvLjTJZlDjldmZkg14
fRiDzC3lszPWZw5RRkignixxa1bvYfSkCxmg83Ky8/9XCgzbP8dwlDK31UkHgwHCVVizG6d9YdHN
CCqfBnkAHWotgshYtPT6QhlE/XPUqYWxaZgS56ioIYSwoUIbIUYCY8kyAtA91GEg6RsSlJFH5clk
yQ4dggDUf+CTADkIfQub/3/ZOmAb//mLzBKNq7jGAYPWAARK4i0RDX4Vc/OWBdeHmjf/P59lg8yX
8NmyEqKgxFgih5hE5Y9ZsWoKcBPUuwJPWWt6vT7Y9RvdIIsYpnZwqO3ieTDHwWquaSF7csh26SI0
0docHUIAt4rLN12cprpy1UJSQ5J9skU8GVozQXU7Jkew0dZ59LMz9/lYuwpIo0Jwyd39D9WFrzOx
CCNOVbRN1ePcsW1/gGzzTbYpHmYpT7qLcMFB0mCVru2XVDLJf+h8f427CCtU660CrRG8cNGRgz4F
7jZo0seuEXqWFz52O7qDW1IQZ75KPU5cKu1gzOfuytZcpi0OzB0y05kYbrxo0z/MZI/Wj29nQy3n
TibQJNk4n5XQs3MQJtSctAzKWkab35gRd23tJgZd+voBkK3mZzPjbJi87eM+15CpGC7ZkbW9hqxy
eSrXA8gC+ndQt+G+E1hbtLlX10eWHL3PFOpsYGIUEMCe0UuoNdwArnWTQjDq+hCXsYe/8wLjEzF2
NkZjV63TD5gc2TXbYTf7M03CRe4HNJ4vNo4HHfYtg5SfHx5BiIFM64chqdjIprmIMGPB0LjNUPQq
2OAXYeqJ5Of1Wf5Dv+n3wfi8Ts5mqTDNKpI596NH5zvNZ4HFoHdBFq89hLNmLVu5fwDafQ24iDdO
DGMYo5vzl535K9vP7JLat9blD5iqu9C0vz6/T1HNa8duEXAMu9CqqdDYidKhDKD+Bv2BiGzjIfZ6
11CagBBIxYe3LdQYzUxbt2+mtbWq59YwNlaNRU2Jp8FvWxuVXdTAjpNZPhMbYd0SPoNSsl0m9kWS
oHVh+iJM7opmfGdR66EIsVYIquOFeUjLdlMO5QadYX8i99eneHGTnL2HFterohpjqpZ4D9mwUZ9i
lBwayVG4mFKcjTD/grM9Yk4hRGgAMAeiolsTHepuRuiWTr3vuYT5dTFunY202PAi1DtDFQ4/plXp
RtmPjAWEU+/6B7ucIp2NsrhWIequJRAMw4OuV9+zjvjlyNY6mMJ5XQCIgQqsjpSzW3H7e2JaQWnl
fpoDzuc8N+xHKn3QSm7gz8LI2efNeIpyOc/woM1T6KBDW4kbAfDsu2zKYdAhU7qVpKVLAnisR3oD
4+X56dUf2nW+Trb/ypjw4lp+xc/P+Ho2LUFSMpE5F5ttCROAnyBug/78bpbtBv6mhCZb9F/23X5H
l0+YyNmgxTBVbVOm6rHIBh8OrL5ITRcIJ0lYkRSrjCXr2zEgUhNaiX7sOEQt9NLPgPXrgNYtIcrW
ZCOYwcfearc52RXdG2pmRpZtswI2nj1g0ERAYYs/Mj354JXstF787obpOLqpQXrykxV09gnq1GKN
VY9INFooL+pP46djhqySKxllCe7FCw1/N0WJlcByQtyzcl+Zktvv8lP3ayZLuix0P0Sla5DRpw9j
MIt66J7mJ1Dehv7z5NWHET41ezkp8GJAPRt2zuTOPiBgy0nc2616NOv7rN908HeSBKD5L/x1KZ2N
sAjZVc0mVgiIPw0neFBs6qfwMdzMXLR0FR1lBY7LN+7ZaIvwPXWs7IcBnxHFMfgfQDvQA11FQeJb
bjWY9cy0CUmInW/VaxNcxHE46dVKoiHZpZHhFdTxucKO2aQHA4NCTDHChsjcXv+oFzfk76BuO4u8
wqAqh6Jo3B9bC2yj4SUbFU/VJINc3BpngyyyiZ5oYwRqOz8q0DKi4F8IpZQ8YS+X/87GWDxVBsDF
dE0xOaBO1bYefXA1/NmvAjh2cF806AxImeDzfvtruX4PiSflnztepNxsqw4X4vw2cZCTZd53WI+s
wHGA7bGMbnf9IzrLuojZtqmuRLjkG+iIlaAZT7+ubwXZAIsD3GZRWdIqQb6SKd4IR8eolNU0ZEMs
TjCFP5UFIDVCU++4ynCojZ/X53A5+J2tyfwLzqJQ3lZjmiRQi0c7ZNe+J5sCoS/3wgD2Pqvqnm2q
tVRGRTarv44tMYDzAZGiXdGAt64TaNUmDWYHALEazG31LZJiJmVjLpKxuKR5bMBr48htsoIlPVSD
JX2RT6vla9t7ERogB1yObVtxlFHYrkoI0JmaDS7d8NBFyTrPy8gTU1a6PCmNe5PS7E61OYUAcfKo
xS9GNasdPLN8k2tokKNw1v1QIV0lRst3NjayxWzTBAKIb161wuf0rRjB8mWZV4ImweiRNq9OBxeq
uHmEPLxLur2ePgkHldtphL9V5rUUvEvQCtx25DBQUl1dfYLq3Z0FlJoKKbRGf1HBaCyiDBRcmOGm
bbwO22gPE+abKS7vqRG+5vCWU0Mgz+MtVVtobUV+htd4AlGaptuPGXwWUaUazEM1TP6E5n1ZqBgv
XqmG8SDZuhevt7Otu4iSYS1aToyoP3avuLchV6msQOh4Fitg9X1ZqeNyEeJstEW8JLCJ7SwCGYuS
rTr9uSMrbdjNqvXQJc3Wjfortegqn6Be1oSuov+Ioud5GXj5jQtHcu9dv4Scz996dmhpInhjmArH
XQflfkSdghRur8g4YrLg8FnuOhuH07rVWModEDn+g9tkQbSDwEq1gRTcL1zq6+jD0iRpi+SkLt8p
6IgQYfQ4qQjgrm2hotq/Xd85ks+3fJp0dZGZY9dyOGTsdahNdtVz5DTr64NcrgV+bZjlw8SkSTek
aE8eUYLmv/Rfwg+fQYFB1wlql52brT8j7C7nK92GDowsys4B7Uo0Wj5RBh5lGbcwvKaBy2S+jFFg
FpDWSyTLdZmtdDbPxR2VxI3Z5r2GyIri1aCuG/4wxmvYxJXflDzgT9lafWC3kBeNXXhOxCNgZfQJ
XgntjxxiZ+jJKT4sraVPtMv56NnvWtxsfcKtiWbop+prfQc/p9Qd7melFR244xTC4aGbwBn5+qJL
9u5nP/LswMCsImc5nDaOWgjACdQMidL414eQreviIutrCHRPAyppVbeDOI7LQBaKQOz47/rDZ99v
cZ3FiZNCPQAJ4gyUqEI3fC5v5q/Xr5xfClx9V1JM4NypurZlFwG9jCw4gDGUmOrKDoQOHjSNg1rR
VjWtvAnWoazUgyJ5gV6B49qGLPDIwsIiwlf9JApuZj2EaCEsqUKaEHoZMQ2ur9/lUqhFLA2/UNfJ
Mi/th0wnHfiDxzKBPObIvJIVXovgXdbPVYjSr21AhHV4Lrnux/SuUWQArIvzPPsBi7yVh13Tq3Gj
Hgdt1wzPVnPnDJLgd/EcnA2xiAlApcepUmGTWqRGXZPASEn2GS+eg7MhFsc77SLWCtuek8i6wHti
VlEc7/VXNbBuuA+HChecOj+XgbtlM5s/7tkJryqepWaNfLkPwrXGvfFA3fkhAwUfuHbukBmtZe8m
2XotTrza9hZgqKiBWLzzJk5+TToN4jp6vb4xZTNbnPexHZmTGNiXjG/67DWWNmgvpxNnS7Y434Tr
TIda23/y/uotidwi6De9Rye3eC63n8/Al4hILijpsItzbaWaZVZNMjucaYEVtKfiATp/NkLZpyc5
lBuJy37K7t/5r/4VzL4mu2zEhVk78MKqQUufSiiYfoxR6ebsNdFPpMwQ3aJdX/Dt9SW8vFPgeK8b
xFa1JfI2HQoCoR/I0w/0bYDQs2F4+SRTL708sd+DLFGxEcm1SpioIxeH8na67SATCOSQlqLQU7hI
+oGgua23HRwv2VMJXVNJ7nt5m34Nv4A7JCpMo4as0Y5JavuFcxsK2SWuXrIMton1NcYiQloUnApC
C36ExaUCYDowx1QkYMlBwEATU+KzvjgOw9BAK20c3JYiudJLlNBr8MrdoeRwtrNmj6qppyuNme0q
dOCwbDU9wMtGRYI2JqqnWwJuZ8J+wGjruidP9WjdZwbkGOxsO0BAt4WpMK8R1EJ9M4zfYZ3kqg5y
JvU5Facxee/HnQokpqjRBoWEZl6kbkI/EqZ4dWHAY/ugxLBhoNG6d3aVHbs2jLrD/C7udwMuUyUu
fK2BKqGp+TxMYLlI3DB+ZOlxGj7y8nWaPhS44ogIFtBD6XWF5XHQG5MGGthoWOTuSCcwzNtAVzdl
OrqU4rEafdQEdHo4pJfimepB297GiXA1qCebaejq1a7T7ls2eFz7aK1TNCUeGXHbArJB0x+jDuMW
GuKFqx1YbeBlG0Hh5jSwh6x7DI0wIEnrmyb3GmKiDC5ek8SEtDL8VUOY9uU1W+H1EHl2q0FmvsVq
QIi4Dm8LLT2FoDC1MHtKeL+q7OKkGZk4seybmd1zGAHw4Um1d2Winia8wyEmRIsuSDN0Y8CnFsMH
h3J9oRUri1QefO48WKCOdHY3a/w8r2DbrvpiXNfgi0DjGMz8BsSi1wgfMf/RVBAwFVgPQl2o8Oqw
roF/GnFyTylgCoV2K2ShPTNr1jr2kmLcRxkUoH+0au8PpVjz9KUdIWISf9TDwRI7Nd1qPcwgQxGE
CUehfwMTYjeE7nShPZvGNqMzd2VHqjtu6oFjjW6j3ubiextiQLhnUDSgKNK5St3HZRAqzG/w57WZ
MAzNplrdjflDoj8nxWvVHVN2GMYQJYrBJ0je8wnLi3ZtdAyVu8h8tgHgy0uxiqwOaOTaTbQbXbtJ
jE2IwTKsFVXW0PteZdgpdVb6OX5bVJ4qBi+4iHpZaMPnOV0Neu2RLFsDZe05DIViC1e5rcMJEJLY
oJ/09gCD+dEdqsmdyI8BeRN0Gllynw6aOxSdr8WbCeud3Rm8koQbSUi1F5kMicu6ygguX4ryTawg
wgF8SmUNycsytF8Rx15kMybv7QglI/Mo0ifOSzckN0mtrJ0MRebxUST9VjOnlU2FZHqX4QdnAy/y
GVNRalOtYLHV+TRQ3/NNByjvxyxax/0aDoGernn5I8CJvnmP8lF8Q75JRewu5v1nv2GR4NgKc+ym
KJERw4OGRt+IKeC7bnppW3l9XWyZtaPhS5gVN8pEJbrK/5CO/4719iLtqWtq0XLIzeMAxTPOv6Wa
HuQ51MvzDaUodeCF2uW/Cog8JO0OL13/+pU9//m/04Sv4Rc5kdBrvNH7Sjvi8QG/MMRYAv/XzFk3
ooAXrSWZrmw7L3IhBmfbqoIE65GP0ANI4HxWn0KpvKdklCXOfTALtWvquWxdvtXjNslwsxi5LK+b
b+Ern24JdS/ieDBZmzvH6Dm6L+6ynbNSnmaoU+fFOxmg5PJz4/c6OYuUwIZdfZ1kOlIrbdeDJ1dF
+5w/0sqRZOGS/eAs4o3a6g1tJvSXTDA8kFIErTZAHNRedfANMGKZteRnrWv5EVWHmDqcQh3HcBb7
TxublEQCdoyNXx0gHzFBKWLb3g5r7aM//qeLHio7dLeTuzJQEASSj+sH4NKHPf8Bix3pmBb0Ohyh
H7OsOzC0atIa0T5TVm0og4N/dov/ebLmsgGVlbgOS0utjl0wrMgqW2Wol1cHCuPp1DVuoeFCXLFv
bGgWeupdDVO3dgsS1l4l7qyRnD4l5RaWDSz/gBa1TBD8+ocwl3UBINUp9GEAj8UqWDku6YEHStFv
2vjt+he/2Pr7+uTmErurTGbTkeH/lXX7bXeMfcVrfgEv7BGoX0KE7PqA5qVNrTo6sUyA2y1nWQoV
XIRZ2pMKT0vHJSClEC7w5rPr3ItK6A/mZrRtjPteeevHYWPE8Fj8MaiQjsx3uYYNab9WYKFz8yC6
rZrgHoJegWZ7ZvJu9glMPuALW+5ZfCirFDGz9eL+lxnehDoUzZptSO6Fla8GENkmE0q/QEKAgOvq
Oar23eClk2/bNwpMDSvr5AChUxmJX+UvGXvssl95+AbarRdBnDSt7lINPGfT8dNyZcPxJOpOA9d8
Y7AglNdtysRY8eoIESFm343ckT28Ll2T519xEYIKh6Hzwif9KKh+k1DINhb7eNprIr7l0dsoAL+c
NqF4ltY8LoXz84GXMYma4ZDng44YMR8bmMVAog7+yNxvt3jc0lUGY3KpkOlF/NT5sIucKFWEaiZQ
PDrqHHlibWzL+NiYwus3otq1ImAwlKmb747+XGuxpyTTk1WqELpS3Z5IAGNzFPw7cHxt4EWWVEGE
q68Efsqo929d99Lw7Kmdoh0AFvd9iqABF63rZ+bSK/t88oucKMnSqBN2Vh/tJLxBDr0mZXIsMOvW
EcfIxO2tZGjYI32/Pq5spst0qGkVYXaYqSDUS6NwR9CK1EfFdRI8d8bmIaQSGaN/iMpfH3dxBdml
BZR+ooDlD3pOVTZ3Gl6U2VSvqh4aq0NUuI2Zvqq0vLFIeNcq4KNoQ+2Jju/CzlyX00dfjO8QSbkv
UBt31SH9OVbG4BsQ4bFglpTxNttTqzPh6iRM+J6MN9oA7dTQUkuvtdYAa0rEMy5m1eert7jURn2s
7WxM6yMo3m6qNptefKBysbPCV6fBqyav8j3kPr04s/GYMLa9hjJwQT3NjNegQK4N7dCW5ITnOdq7
TXEz0kZdJ3B/+J8We4mu4prC4B2FxU6UCObSSO+j8U4h+8jW1tnUbVnzdH3Ay3fc76VeQq2gAA7Q
RIMBwWkNKPlp2d/i8lnvuSTNlVw4S88BIQDdSxpWH7nR74gd7vrmbepPg+Ps2ky2gSVHZimPiASG
RGqKuMyMwdO0NGirl7ZLQSsKX4rQhirY+/WveLGieba9liqJRpVPyiQQkKNn/svcGZvYOCY3YRBt
7QdsopX+kma3taT0LfumixjYamMrrAhrZ9hKQPSTraDoXt869HkkkvNzsXd3PsFF9AsNljfwKdOP
5gkm3e1tskNFwOuejZNyoujvR4G0vy+5XbVF4IPoU5b04Noc2aHZahvo7rnJ1tqpgK1JBernC/PK
dfKJJj9rIjj5lMKFFdNT15yuwzX/dNpsNc8+8gNFW11W0pTc4EvNfwBk62ZoMWDGjF0G9QQjN3a2
+C7Zl/ONfGVeS+W9QVGzkdU4CZ2PIA1fuGTDglnpSYBfeove3S4JZHV2SUjR53U9+5aQrxWj06BA
E1eVG+dN6jpspYphLzhbS+Y3Z1jX5rfIwERuijCn+IygJH63gno9932Mxo1g3BVBNf76cLKZLdIu
o6mHrlN6nPJURe1r9Iz6h6puSfRxfZyLxaez07b0QbN61oxthVyjptBt7u7S7lWjEEKtm5WGbWKy
wIIAi+bw1+sDy7bLIqKMUWsW3Xz98Ep441D5eSuJWZLQvBTKKyvNCMMEG1IDfcjl2kvUDI9R84a2
/LYG9sqREksvUo7PP+YijqSF2tipgthsuFN5FwJ+Zbg6FJxvxiC7FT4AdkGUuXP3yZq88deo7iAo
/GqIDYhh/4J0LfvGi+SKcYvXlg1nbbwtV9Ns1Iei8fVlVCXhbClb19KCDuHY2kdR5xuF3g+GuUVR
DU+sj4ID+s/fKqH4YXLbZj/UDHTlvncrgt46koChMzw2vJIid+lYe3qHlogae3UYbhViKqvrP1Vy
pIwFArWfLDGF6rw4KQTP4R5A+rt6eBgzSU57sap4tguWindZq5vUHIbqiDQnyFcw1UldSMCi46j6
1bqUhQrJPjcWgckac3CD5gul02DOPeGtDIXogXl2jaNswbpb2Vz/kJ+h/EooXGrc9ZFp55oKOJxu
wzmIm6ZvW0JzaWhHO0OU4zphowoimdq5eLIm8M4kvcfxrQGLqFyjCwdPaeKHbODbAq2ZgRvQY28D
uNXOphTwv+EvcWH7ZlY+TiNoaVNMv8d16w4UpjjoOwSO004uc6KtRZL+xAY7Diy1W6vt+E5jWOyI
dQjf8anq7y1AEKEpItlKknTos4d4du9Maq2maogUP476O6oWO9p76H0FScL8yM7vr39v2Rlb6vFp
RGdx1+EyILv8fgIJ5EB2sxRb9TD7lyiQfAngUBB72R1dQVHRTw/tBvgmyZX096vU/iwV6qZjghJh
LiK24SidOhQ10A/GRzWhm1ZnAWfvieG9j8kPW60lr9G/o9ef4y3yQKVVOsEMzLrNHnRD87R0kgSv
C2p9fw6xiNd6Dc2vkNcou8EgWfcKP9qFQb/SoIwlpQfPx/DPQ/N/pH1Zc9y40uwvYgT35ZV7L+rW
LtkvDMuWuYAkuG+//iY194xaMKfxnTlPExNyNAigUChUZWV+HYtxxlJSlZU5pzWQCFGQvaZe5P7s
X5OT5DUBevmumwxv7Zg36DiWYxWhKeKs9JB+W1pbinmKZhvZ4y8TYrEAfd9SoU5Wv+PiBZsM4HBz
1b1+F9/ntwrIIgYHCbj0sYW/R0UloLf/Bh3z9ROY+A9HjQAN22H/mt2Mug3JlQDZKk5n98a1/nUY
xsNKpJtGvUUvDaRbT7SqfVlAcVKYUdmnexWyZQJgOYDHoWSUz7oDSYLQat1aaQ69QgOtLYN50PZg
5/E78mSOlWNokJssqA0onwr1XL22RTR8XjeB9ThesTeDiSAlRVBikmN7jDHzDQqO4oieqvzl+igc
Q/vAxV94QkFriTrPbXUWk9TX8/tOMHfXR9hIBX5dfdbvxLoY91ZTIajqvRrpTic/67fizgJAwv2L
WlNFQyMY2jiH6M+A4evAjAPqhq6kyxrNKVn7OOX9Y6P+7CAqLvEu1I0g/OtIjB+KcrHLY4qRlioN
BhEvwzzfm6V2B43sDjIsizXspbTa0ZZynOxGturr0IxbGkGlV0lFVUGeUdury/h9gQxCZ+7bVDqU
+R7RuVso74JAbSJGCNMAy0ZjQqHfQukMmMwF0I6j0d8OOoVCE6KbYvE5+89xnAbjy/qVNQs4iups
gTNqah+s9DYBujbRdkXduCopw9hY7Al6LX1GIHOZ6/998v3LGplM5AgMgN4jrEGSZ0jcCBLgcy6E
RleE4HlvKarjwncwpLko34VmN3EuKY4VmoyPQzlQW6AQhOnPJ7G679R2l5MEVSKNs9Ach2EyXq5X
s8TMU8yyyJe3RHyJq/gXeJQ50+E4DBZToReRKYwVTrO5qIdIdBUr5sTfvAVbv+DCJUnyPPeDBHuJ
jWjfKK1rSZGnKuDcID3PMnizYXzTQGQiTRMObtehZ7+SH+T43Bk+mfOfXWOGhmbtle5lShKnm7N3
wWhdef5eJG/XjwjvK9YVuZixDqSIMimIlNImDVulCjReBXwjKff1CDAeSpDVMZdSTLTE0y7yTLxu
g9JH2O1MER7WrhDoB/BwuNcntvGU+jos451AnzQ1RYyZ9SAYgpTUrsKYlqOp/ho4If7kXJob5dGv
AzLOJpmjkpjGOs9F+ml15774mXXNQy58mzsw1gyaK+fRTQuWQHOvNzVB8bHhnEPObrIAiiQqCgkN
pphz+VvoGpx0ntg3b1lZ9ITWTBaodLGs1gPaNtAwr3n1MUIqi7j8XmeOX2HRE2Ns1bG8UqbW1c96
CarutqMPHDvhrRkT7CSaDvGDGWsWPwPCB4meoAvR7gwYoLs4sl/4xmjzmp55Y65/vzh1CuSKxriC
YzZ0xQbi055GM7g+L94QjHuRKFgjdCChQLT1Vi+zF8sdp1jCewJZjO+wpKJPtAlwnQbNbFn9OKBD
aRGJO483iwaJQ/Ab0P5blq8d/knsXZ8fzzQYr6IMUm5lJt5fJkHbg4U8kXiyzISTCNxgUvhyqFmc
y2gq0Jm0AAJfNaxWkVLNsE3TG15a3wR/kP5Whr0L5JdbBkXk6lyRVN40GacSVbUw9dABRg19FUnt
g7m2czBYB+QuK21F8nLkBp2VSl226UP1bsFY70TBER7RhGLdcjUKrn+PwkJhQHiwUHN9ubXzHAri
QzxqYVs+Xt9bjpOB4N3X81GKYjojlQwgmGSbQeVPoXjb9/aqkSKGuZO+cMZbf++fHzwKi2yJo4Ss
z94KD2zIS92urD/xke6WmzKgnGvi+rlUWLq5ailUFaoC6rkCetuMH6Ro4IywUeZbbVaVTdlSTEn/
o7AIOZJemuE1k11zXHEXdQBDWXUzAIppcoDtqZ8DGMA5kdxxGa/WtoVmRkaCJzVS5FIn78hhlnu0
SqKVF0yQMXRmjAS5PqhTSlVsQ3bRleTUneU3FFfd61v6Dw/vz0VYDfnCxQptrytTvVjnogh6b3HF
G6TyoG0kvUTuKlnSPUf2X4nz2kPp7BQBTX5eKd6IywWqrqHGn+b1+S2Mo0wqCBIQCUkAIA++L77s
pV6mhgm+owC5zRREGFr3K9SCWl7m7aOn99rYjJ+U2qIQyXqFqt/1u3I34X5D/SmY7qAEp6DjaXle
lYvxNpvvr+8Ad+R1VS52oBObiBpxu1JprdotguQsL9Fuie0lKHaL1zn5HjpH73iAI7N7fextL/W5
4IzXBHQtJ7FiVediKY5tId5pZD5TtebF8OvvXFlctnBZFmbciz02tnGln5qPVnKkZFw1CyB3+wgF
LRvtq6EMNcITkDBS5hq8D1ifj9c+gHGUswUsHBFNHDn1fbJGn1ixpyuPGdW9Mc78yczOY2/cDcXC
GZmzwqxgeTKZRm3MRXUGkixT0JZckxD80bfX93FDseqLK2PlwRY1Ad/BbID7s60SW5eB7G5p75ft
eO6KonchteeBu/pNpL9bFeIiBKLt5DgbWr2fRjCEJA4o/iHTeKeWTkcB/hlaJxXrsFVFiCOWLio7
7lTHEBXHv8qhe27W/Y0sIhAk84xG0sWCsFFev0htqfiQa/s5itOPWAdrp/UYtWejSTnr+g+vpb9N
ly2q0kYgiVJk1Xlu3pY2fe7KJZSTb13+vmZMlvZNX95KOHE6nPThILSgZZAXjif/uCGumRXjPLMC
QJGxwe7OY+oXauNb3ZDbaWzZ5fg+JfhPdVDH2TbTNyI2+CozQBOSrwKs3SfP+MtRRMZS7kdv0g6W
dZS6FrTsjdeMJwUPH6P6rVnaTi38oRkQmT4PHbK+ILdEMeb/gKqSOYeEcb+tkKMhxoALXOkINNTE
T5BfQytMKJ3QXDeBWnMI6sheJayMHbpu0tw+/B+oBVdPe21RGU8siyN4bnV8hk7syZcd8F80t1oI
uy4C0KoBs+ZMPxQIwMUg0eG9wrfDjk+zYpxxWveGrHboP7WiJ9E4EvHX9ZPK8weMxx1zMzJHDRZT
qUcxAY+H9WDFI8cdbEfjmqpZK+pcN1iwjTksUtWbWEJsUXpab5X6KX5vytA8agEaTlwoze/Q1oS2
uhfL5WmvbG7gxejMGkKelNKqiKsz/L49xKo/JY+Ksk/N3iEVjwZwM2a4GIxZ0LbW8ylD6eUc5c99
L/rN9Kgk5xGiIsPkqTxGrPUI/GGbn6OxFxnskmSdItDzSNG7hmOo6z9n5cfcxOF1O+ENxFxYsWpA
EZhG9Dz3P4TM72N60rTHKuKl/jft/WJCq0+4CD5ySSitOseEFkDiExNCiyUv6bn9SrkYg8kcyFQu
kw4dlGeNzp4Oui2z0IHOSPZS96gN0oMpFm6hw79k5tGsjEO/yJwn+HYK/uIT1mW4mGatlRWeLeu+
OaMnuSB6rz1CkVhzoXxoU/gUw57u0I9Q4HBUQRuCPNhI0K8Htk9OyWPTA1x8CnNngLG8EcoGBitD
ZSYzZafRqS8OPIDzdlh5MQ7jzYe5iyxBhwxz45rB+iYGl7YmODSwnOPaSDx9B95VNMHSwTv/G9Qs
iEYuhmY8uFBKmVlZFj2bUvekoHVySh8BIfPb8W5Aq0Aa/cyHb3L5lCXLIW9HL+5Me7R6p44B/Nd+
1THIL1peRm77RJkipGSgZCGxPN9NnsboRVPomUyFXVPUOHRPgASAZQju9bO7vcOfIzErD2FPtUxb
SAaOkuE11p1SJo5q8bpt/mGVP4dhVnnRrboWYpXiMY5jBVpOJT3nLYg83Pg47ekjWbsKY7dCyD2i
keL9+iQ3Q3rtc3TGyWc18DeqVBkfZHMtcoFasJbZeffx9l3yOQzj3sVRHWmqyvQsILWUOtMg7dAQ
DPnf24r7BuRYCEspUORlVbUoJ58nMyzSlcNrB4iewO284NgHS+stjK3cUwLkgJT+qGYC1rLSpTz2
PM7+fDjlC48ndGo1JJJGz0l2TNAaLVadr1utTaUnCaQJwtMg8oq5vHkxfp5ohdSpJTLEQvzDEO8F
bdVP58kx/ENs87dFfDwMLiYWReWsIz1Cz7XXg9+uui3C+SZHBI6WsgZcRAgPVwZOnDchc/N3Uw2u
Gz5vluvfL8YvamPKqYVjNxXoyI5+ES20Gl4+c7tI8nm8WELvVhbmUTYGAJb3vae9Vr9qSP3Ys2JP
zkrI/kxBev+vsgEXYzIORdA1ITULmAwFEZ1poPP+OBDi/2/Lx/iNVlxKc9AhqUkM05YNzUvjfKc1
P66P8gHR/zNQ+7QSxm9ILVRJJSoCAn43/0YDG5r+mmMPkeyfZHHS+xbyAZB6s9EE7Zvu6NedRx8R
n06mk/1A+vT38AM0ncf0Bq2L9rwbHxIIGlz/xH8Ii/7+RJYmDR124oLOcIoLenLXmGQ46NAyFYLC
j13p2/XROO7gI0C6sFqhHrMlk2G1EHlqaugC40EpaJj3rW6c8eaxqaFyQtjNg2JppgwCEM2QWAhj
TJZmEIsSDMrCGUSbN22e+UXVccKpzQD2YhQmspvjWiNCiwsC8CGwNt5aKU/gcbXIP0zpYgTmwI8L
qctOWOi5MA/9VPiz0tqGDIhMWSJPotpi2njXN2s7drsYkokgpNIC8aQoUuC+REd2Cg9a7057k7hV
GB/JUbdXvYl2pX3iJAS3jfJiZMYHtFQrLdBJrEHFBLgeFDozoPDBRBk0QT9wq8+bV+7FcH94A8Qv
HYAf5z5+7Svw9ozHxRxsaxE5p41njIw/mCWlonGxxhEL8CUg9ZfRDlKPEcfm1+W5Yiusku9Q07Sn
a7qvzV4y62dsUl+DtqlGUZKq9Lv/zUxY/V6FpjPaJqX1KlSD5hjtW2iPDqFc2dlf1a7VTAzqty//
vXIwIvzPfdOZZ2NUVXku9TCTRSFOnFZHvIPruuDlMdaI4dpyMhFFU1XqPAoDBRtYHBKP3jRv+Qv0
BCGhVgUyKJEer68ox0pYrV5LTxqzrCecuyFI5DyUdbTN855HHI/Fgnz1NsnabMCuLXN2mMVTP/Aa
oDinSmfcR9uY4G2N4XkV+bdSF6cEDFzmMriLlfjXF4xn74y7gIpYtWgN5tKigVyan3OgD8zpoOWp
01k8SDhvWoyzWDpJoFY0wtzls5Umbm/saLSry38Hh7uwbsZZpLI4LVW2zgo4YiBHQUD3BLJAcCGh
elwGIxchuJl5/RyQxfmmBpqxMwIQAhWT+1gRvBQMR4o6PnaZjOMch9OIenWuublahUK23LZq78n6
Qz0pYZWFUn6oQRosDcqxmJo3RSgKR9Iequ5fdGh9OfcGk5aykgwZCwVbsAr+NSA2II5yh0ZmWw6N
W16yjXNQWNFcWs6iHE9wMkOHFVAPYvLf66F+nQ7jXxAVDVpl4rxrphq200lMufA1jtH+gd7NWmvS
KYZYybjXVzo4MJo3MPdDecgDVeuNfMgDBdReI+cq560eE7bMJs2WSoQRW1XrdxCGLltOmMIbgXEz
othklWghSokTyPFUpW3V/f84BONfcL/FcYrWqjNobrqlcyPuYee4fINxKilOF/gXYGRjcWqFNjCK
oE0Jp1q1QeK7Gpola6YmWdofQiOdZRCRaLjI1rBKAgX80Dwo1KU3JfqXneUUPao28LYH7BberYoN
SZU70zPOxI48o3MLjcsSv91bcPFJ6+5evAhyUi3Ap/3/TxLs1llEcL7ZneSNmjPtjX1zysMV/ifH
dvIuHHoNQrCc4H1D1+nrujBGKo/zMlApr86Sicp6+muYDwVeJrUWOyKFWqqY+xTJYkmVdgq6uggY
/TRIwsjgZVCnb7NCbd2IoRBDzrpueFIJJoA424ty4+e1hH9muoOBdn+gU0VQpBJrgGJh6nc0Weys
V99iku6WQnkmeR6kPR7Ycl9809vYUdqOc1Nuoz4u1ps5LbkIxl3R6NYUtGGvJRm4gjfjHsGaclNA
KX4O9caJGs4Kb5/RT8NjDpDeqEPRlthlIy53A3npTG13PQT4hyfD5xDMCaorQdFbGRPTo1sze0ZQ
7a48EeOcH2X9PlG1oDdnUB+CptMI0kbgzHD9+T9jxM/hmcu670yjI0aLGZLB7rrFRRHfN2fIQCWV
PZs7w+B1TW279L9HZGkdjDHWBi3r6TkDjcQIE2xUezbexNQIOEu77s6VubF8DloyyToS46vNgLZy
V+wzmCiikeEG8ZW3prmiyNFN37y3FJtHiCNzbIdleTAgT5vmGkaXg/p3jMbaRgmb7iQa3lAHZn/T
vBT7xO8gM9c852H5PfXTtxEMnqAOAh8lLxO87ag/V525q62Y5nqUrJXTprLNPnLo8rtTHq6vOG8Q
xilOfZmo6FbD1ibfhx7AiO5Om3lv0e3M/acrUBivN821JC0DTkyHzM+CzA91JOpiRU3B7g4Gntv9
sUSDXAtp2cytOw56f7vd52J8xhXJgwIlTTS6fBT6SZh65F3sXPncHttbkD9AD0M6i/e8FBTPnBhX
JKdZrsnzeuGU+7GBrhe3vWK7yediYowrEgxFMKoCE6vKG0n5bclj0GSKPdchZK3GfLHz+lRlCu+Y
rqZ37ZgyLqgy2kjTEuynHMh7vBiczI3c8i2FMhN1UV/kQeg5VspWoYd8AluQAivtkwclRleWmjuK
pHECyE2IjSFamg6QpCTqH9DBiwhBRBEfgnb0L++zuNCUdI3MSeqgQ5+14sD5FKCJ55RqN+/Jy1EZ
46znIm6qmOAI7rLbwlvCQQlnkOI7sy+6TRDq5a5YXMoDMH8INrCbeDkuYzvoa8xSJS/MsxIXoKU1
bKsvRj9ZJjfWqQxVieG7Oma/y6y4FVTtjXTV4idoOLSFSasdCA1CSjuhs6MVHbq70IBjC8VSe3qt
zvbU6D8K0YTIx4De/CKZUJXJx5OhNoXdjBMUro6yASm9RAl0qJOOw2vStW/Tkvyc5dhVlMkp4vw9
EoVfQwxXf0dQl9Y0CX3oC1qk+hTsuboivM7dYtfDY4o+7kU5LMXgFGjjmAvdmyTZH7LRHSpwqdXW
wYAeTVTtBQBQF1F3R/SeKergSzVYYWPTteYYOjXxHoV7J85AjjpLQQ7Zl6Tw8xTPPSriFwt7mXfF
LO1k8EqlMrrwsQ59exCsE8KoA6g1bluYll30yxNZIE5Ym9Aqy5vSltPaFeJsV6OhrLGWcNRfoqEO
ZRXsUZhKRB6q8aYFE7LRSIcZ3F8lCRSEoYURg3i4sgF7sQv1tRDv9ey+be/H8bcqnkodhZiT2Y8g
YX6co/h3lqxUdakbST9iariSlqBftk0fr18Z6+G+ZjfM4acp+usFIF5gr91OCv9TCOWVC7ZCgQvz
ZIMOJS+VZFYzPIabXTbeGnQJaf2ajEeU2TjNuJvFp8uxmFf+OA1zGssVwCfJZOv6y9C9phF6AbVf
QgTCrNTTJ/CFEXvMDFvt9hnlncatq+LyA5j0YtWJGpDQOSZLEb3T20zmCqxzto0Ff0targz9ADez
5nhKt70Rtdslc5r8TjkVx+wkgy4kbgKwEXYqqM48SBHxZslzOSzPlNUtNXCUcDn6zXyPKpgvvw9I
9Bffs3N024HF0R4OlYfnztFS7ek9dQGo5EV5W3fJ5VIz7lZtgeY0kCw4l+avCUm1Tv2mAxH6P50R
Fo9m6JFRrXJu57wLiHEq5LtGRD1heUjFFUr6Oi/EvT7iVox+OS3GmwtlpaNQa1Eg4Epf6rCX9Gnq
Rn8quLc/z5IYByAIFjrktdVYfcUfznUw9LeCAoU/RyMAroNf61wFqy5YUe0NVz+RwedlyjibyAYE
syiYSqXBmDvzftJjfyH7ekh4N/PWS+tiTVkqqEQvMwG9FOY53yEfh+aa2OkGH+AppQVHxgDh986B
SLlYe81d9d4I4f86TcYtIAEcpzEwcHjMniaSAaQBSi895TwoNxEGl/NkXhpNRvphznTz49UlQ0u7
Mu3qAUrz2RnwRWQlPmYKfcpOtYVv2RNEwq4bL8f9sdjmfBq1qKHYzhytYYJ1qyS8BkjO8VBXg7oI
7bRFiJs5x6nXyRiQcfSldg6nBKmoufCvT2YzP3C5nIyHMSRRmNO+pOhvSEOcjtKOv88jwM3Qwlzr
OKnKo7fjHQfmpTGTQVJWxnNU1ldC1Y9UiwQBUwgeeYaDbhp0RxHxjZfN4i0q43PyXi3BBVVgURsA
DG4mo/IlslNAW8tZUZ59MB6nQWNWLlK409YbPcXNfF3y6VP5VnmL0+8wt8iNeJWezbfVxTay3E6S
nEkFkkkIChSw6j3WxZtm3ev67BDokIyZkyE3IXUjx49vTlVC/5ysSqppsXzdKqoN8ZgmgDFFvd0Y
kCQRCCf037SWiyHWT7g4C3NC5lg0cQtbCJgj07KrrncsUIhc37Xt2/5iHObMVaqO7F8b456Ijwut
7DjXwUnS2TTbtWXsIccZGGjfjVEfGA6JcKLkVa9fOwiVREtnGxK6sxozyCskXIYcFMq3kcrFyW69
ZI2Lb2TO6pAZ0GAw0888tZA55m1NfelleEmD2p00W/Rld0Z34XRWvtXn1B80CDeE1xeLt+3MCU4j
CKeVOtZKRATaNYYjjxHHyW5HuRdzZY4rHWOzE3JE1CsmeO01i27RKqofWzcJsz1FFpNjAdtH6GJE
5tyKE8i7GwpLy3CBFnsCsBpu0R2ftGfzsfCfgSAEvLZDXZj0UEaaIvfrqZkOTV07RKxCZTH8Au0c
C3pMrm/W1QOE0ZjnQk9aqx4G2TxX+WMr1M48/p5SnnrcZtLsb9PEKMzlXyUEL9IVhoMandJDNULr
7EqHNqdwUxuDo82j2+qaUyelE0OYfqatO6be2N91UedPeEQidnCgMMTZ1I9k3R/vv4u1Xo/UxVon
rRQpadIhKporz1hiB2kDZzT14xhH4Vzqu0FG0xRuQMNRQTsdROpk2mo5QAF9GNyOYhrJBAInUneB
kJbfiG4+JkvpIYD15FJ3ykL8PvWhpEIl4FjET5J0rJpTOdFdId8QUYXMjQE+uslGn1fsSNa/IItF
XeJigox/NMZujIZYgCLT2tYlOiMwgZiaaNlSetdXz2XyIPbPOvqSMvPGMsHuP6W76xbGs2fGdUa1
sogjeCPQpVDZ0QRkYm4n/a8KzVYRRJyuD3b9mMLSGCdojk0rtpkGJ2jNB8hRgWEPHKG9Y8YnkEnZ
REYd3gT+WOOYEu8cMU5PmZZU0wycWjEDA5JiBXX9WsfNI2d6vGEYv2eUZIa+GHzr6oXQinlaAnVX
irYOPQbhDiJSIayNl7Lc7FC8tCLG9w1xRMvSHI1TphUvhjjCWiRU65D3Voz+qJWCTTRotuV0P4Dj
Je3AND+rXmcGYjHdKTH4UmuF/AA+YoH0sv4OfcVbsZr3elZ7iSwf6mQgu5oUuL1FMXOEKh/tfAAz
GyTsW7uKQFrWto8RxTbGCvk5WsJrYXUxELXVQZjznZRoPo0EW9cy7nuCY70f9nbhIdRKNwH4xkUj
Tc8t2ckrA2yDQ38w4/cBImGSYQs0dhPtQBRvakwvbnZqfEzNyo+hCcTZ/tUbX/FXLPpcahKzbQfA
TscZkXiWO2Kq2cBZoFoKAW0J0lbgbeiJGM7KDLY3Hic6x/o+XgsXi7FondQpNdxlYvySE91doJUl
Qer6+iw3Q/FPn/Vx91+MooEjTlZWXBLJmkCgiJATA+9vIVTVgeObeEMx7lHTwcuZj7N5rgVkxUGi
Y6WPIlirNDpx/MP1iMUSP1LnF7Pq08lSk+QjOvur42Ms76FohFw8OvQzW48OvBc3b3KMK8QlWlE5
BmwyzV+QYgCev3fnOnO7TOQsI8/rfmBiLyY3qa0ujBaiiNHBtbhbW0qUIAnlkJdJ3XzfmzoECPFr
uI/+GKmgc0ms6a/n4ey1TvkwzgGacIXuUCBlcwOexWDZ090QDEvr5GCG5k12DVbYQ3j5CYwP1ogs
LUTVy3PlrqqZkKKCRMx4K/pr2U/hjLblfy4Hs75GKEKRd+k4Yr4ppPSWPPeGNvWKTHT0QoNgPTew
3vIwF+OxwHahq8q1+bTEBZNHtuIuoeZ1nv46ncA+wzsTayh7ZSVZYHsklFEdKQVIPFDLMOXRFpXB
VumxFXdAjjrpnO7KlIbQ4rvuYTaLqJezZOJRlG4SyK2Cq7Vd0LUm/TIGlBjwOGumBCI5KFcNNUQ+
Fk8TvjdzBjEbUHzXiaPkDwId3IFk75wP4mzzB8XtxQGyqGYMo45ln4NkJ+9xh3ioLN+YO/OXDBkV
JK1KbwzBYLHQp+tDb/n0y6VgXKCp9uh9L4HSmpXILxIaUJME5TIE14fZLEhejrN+x8UMSyNL9b7A
DNe8R7bT90oY7TIw4AOE7yNm4vuKj1TbNfNiHKDVWiNJqVGeRf2VghZZNlqviX5CGG1HBcNtwNOG
NsoxIyBM3knVewyx6doItLpw2zasE8W1uqcaSJSpKlyL7DNZ8ErkThfSO7MCzFO8E7p7Ok1rTaVT
Hyrt0I2/lPKB0MbWp5M8gABGovjNn2YtOJLhA4KJephl69B1NyPeEvPO7mpkF0sMBvMY3dQmIu3l
pRMhf44+p1F1oj5Q81eSyG6v78rhoUZ0ytlcnhExLrHNq2LqI7jEDIUQcpJcyZ7CKkyPaMELqD++
QReK4zx4QzKOsSw7TbF0AFw0a3hqSX6IjPElnlSO/5W3btELu2Vrd3VtRn3VY2oDsuP7xQWN9GT3
95IPjtsORDPLGx6BCwS2axfS2k53nyrgyuqelx+Fm7rLt+srvcF1bYqXn8O818WqHVPQoeKdAeVc
uSR+ivpqDrlYWalX/bDXXFKd1ExdKo/HtPk1NrMrpadp+VlkEMtD60s/lU5ZZr9Qe9RsqUy+q8KP
lHybIBR6/Vs5O8RCkKwqG3WjBWbEjNDZGgnhQjuXqDlnmE3QweWSKF/NPu8W0TChX3dOyYPU3RLr
oMRAGEW/1dxyMgBPAS7zBQMFueR+6h8i8V0elztKeTIpPEthPGml9j3EoXD8yGDYwwRGRgAsSBy7
eafyyjmco86ikDSZgjosxqO6VHtAJHVfVi0b/DH2XB5bqFItVu0q2U0W+5b4L1Kul8vNeNV8oI1O
5sk8z/j9FOK1wpOqp5w3wGZEeTkK48vEWpbKLPuIQ1a8Ze43h9nXfeLzEmD/cEuokqnJumJIJuNI
cpynSFeRG4c6hezQ+LEqSq9QFgeM5HZqIF+yFI4Jd4pWD6k+yLiodPXJMGVEC3h4J6Xf1aFZ3CDe
tg0DWBDRViAXFefwgmJjZym1OySkSWPu0/SGzKJj4Uzm04NOa6+eQXRhPUj6jwTyVm3d9HbSZt+i
GkrPIBN+y4T0LMnLr7m8K2WRd3LWqf15Qf49dYtJNdJESPNM01aBS7xJJrdtnHGVfhzCVY1hLZZ9
6B4mNq1B1+2pB97ir/fCtQ9gvJmc1WVepyiGKEAoJ1Uf6GUfmJXpk7E55OiyztqG49A3S1qm/jlp
JvZrpXHIEW8q0E+K0X0c7wUPkn0nIci8+YX7XtkOcT9HY5wTqAOaTinl8twIvV13b2CT9ITy9wCp
vFxyhOlRjl6zKOVdyNtvlM9hGV+UqbOR9AN2Vg2En6o3hZZTHK0A0cf+34jxrHfS52BMaEcsZYqr
qYAiVd9AqeK+ib5Nuttn/Grk+tnX7IXxPYqoyc3YL8rZNAqcv6L5WZnFu9YYiLfKeScUzbukpyAj
B/VVXut7xPjENXoB8DfLfJytQvDnnII7REnB0hYpTyUE4nepRWS8/EXkJZf0OYoQpMm9hgbjGcLa
WYeoW0pV1HwGEuqKGOo1EuS5kQBT383GKY3IPk+WzGv1eZekzdNYgDgj0/wFevdl0rhWQf0uX3Zi
VilhDX4fvxnMt6Igx8hE6rch6AevBkhExOX7UEt3hQHWnQxcnOAUja0JsrPCYYS+fa6Wfloprlm9
tkPhqoMRWLW2L9T6JK3s8lIeLj1YecGDIudNqMgVeMDS8t6UBUjULhrx5li4EesBrOAQnncFvJpR
qQGpeg4Vw+KQxvq+EenLVM4HfbGchuIDlpy8DIb4wftR2ELV3lnd/NLKxG2qyEsWvFSQ1bNGSBkQ
JZzQO1aW1Q0eFHuj1fa0SX8Dux/Vh0IPliKYWpDU4CZGJc3OytqJoIOlyXuhIU5E2scC6tpN2Cz7
TtuXqK7lEE4YasGuVYQuxUml36Ihvb0epXwwal+zKeamaTMijJMkATso/c7jPFDr+JjE2T3ttREu
3nhHe5zhmw05QR76W5YJN1FEXktxSvymlytnbHrP1BfTKeXpNsoHZ5bkXY3LoCmBdZ6eTSsPljh3
uskCq8GvGNoG8anQXg2AW6XiUevx5JUmh6i7Fgq/soD/1Z9z3XBF4Rst95oR1OVrK94QGW1spHD7
mjhpuZOVfTWB00u+odbjiMgHdQhlQSOfJdn1dEZbtz21mq2TH1r8I4esWaL8Isb9AGyjJjyLItrS
7pR6RHN95MrFEorysLMG7QZSAr8l6ylJ93VD9tOg9P4AeeV2THaL1KLBogpw7/2INcm7vhHb4eJ/
vIjMPoHTEuxlg6YrZ6JTO2kkF0CYpJ7966Nsts58Oiv5Azh/8UgqcpJTCBIq0LIbn0vdsw7CC4E6
tuxVwOT7FrIdi5fVvmZ5URcuTzpEet7+3ePlc66MxxS0OkO5HHeQZb6pOYpLYLxtUazgzPW6u5Q/
3jYXc+3qESQFSHEC3TQczefpYch8wForCF50tjT4CYA/i6M45f8j7TuW5MaBbb+IESAJkuCWtkxX
VXu3YXTL0HvPr7+HPe+OSlBN4b6ZjTYKCQUQSCQyj2ns4QA7zeyJACl3imrYBXlkL2IBCK5eReGO
WhCYi7EoqPdUphX4uZs4gyV9LHemn7nZQSRALRxuzT7Oph/qgaxPNVY52Q7bJbUnugkgJEw8DQTX
m+JJJHsr2sFcJokbF2FVhmpTYsDAq4fYKpC6psju6B9KoH9vHv5FakiZXGQaAvfK48y84VOaboJt
vIscuK/c6F4bQezUcOCSYRfSvWjrXlTEPjtAPK8lqmHQmssqCjnTE151ToHCWCO/6f133dwBwO9m
UH+ntTVl99e38+X31f/OW+ZlqjUIC4RExrzZfBjIjdkVO6PawwBQkBavu/DahcB9Rn1qCOy2kDsN
GUWOITnmUFu5rLtVYHg1+bw+K9Eu5fv9LKljo4U3zklPxodSiU6dTHx56Hbh1B21EFXe5mCoGu5e
ydbYvoYah+AXXH5M/u/CKjwGoGvafFIZlKijMkSH7RUIcNdsJndte0fVYOnt6NQMkqAShIZrQZC6
/gZReGhA3cZto2iY/trRVPeADPuQGvdEtHrRtiVcIs7GVJmD1S5rGfWHKXjv65swiG9NQNiVqXO0
PIF8WfACBKYPVWXBJP+h+vlribl8vFgmRe4j7N1sC41V5OPBdw0SCF9EMDy6XgbouoqYQtf3scKL
pklMZguL8PRYJUHXR7S8z3eBcwtl4uFDsSJ3tMqNECcjuHP4Bnw/pjRHIZuiFVQ/z3hT2gs40xS6
Dx1zSgeqZkLdz+uBQSHctVJBJJzFg6KegjL0oFTjj+Qdh+cBNniCEKSJ1pS7Uljcj+qwEBzWuPFh
AHBMlOk1IKZL49wdR+QK0OhZVne9HBUMKwkVA5rguTfBcHBm404OiZenqh2NG6Ixq+1fapbbS6rZ
rAc6H4CpIJqduSntJdwSvLoh2W2Cod3T3h7n0s0b2S6pbGdBnCPCktsog0T9ApmQobDZ/BLqH0Ud
+saCjniVuaYa78oitGuFQR7pNiuB/1KYm+dPkaa4qg4a62r23S/7slY3WpE6mTEK1uwfmi2/9j4X
T5lSxBFck2DPp1mLtzi9X5xWC+HM0r8lz0DIO8nOdOTt9ah2URz97J7iO/fgA02sCPAqbd38Izdt
Jm90GBqQdyn0pXYzf7RWewBGf6Pumh0rLYLfRt6b4X7AKQHXOLLEHS/BTuX790ErwXR1IupJzVYB
La/Pw+1YFi9NKguqdKI89+vaOUt+yqAuegldj6+4Smx6lzyuQpLQjXVzG/wEIIDu8i1YWfa4SU+G
c331BVGA7+EXDequUSGhyEI0OwFYIZWYKJNfI/Y/39PKV8w9m2Gcy/lSSIipK3a/cJb9lGBiTbXD
GYHaoC09RZ+raYTqStsclTrTGSZfg6pilwhmK0j8+N5+NAxLTQhiXqTeqCizL8MN9t31Ff2HRsTf
x+jrmJ1NN+piqucS6pSrns4Y2pFHoLc+34SlPWi+CfyarfkvumMeVzkCY9ffTofIjZd7BRzjYE9B
+7Wv/yRRJso342UazYNJsMfWL9C8FW+5O08w7LgHZsOB2J1T9xYjFlx143rTvP8fDJBE+4yLxwMK
OQntv26boQR86IgdjgAJVgPE9gLUGY7owjwIkwnBNfC1MGffQs9ZqhEZD6u1mUntejdXN2n90VQO
g+EBzByhcBBZdLlBRfHwbzSIzgIb36KnUxySimHV52ZxqwhSWHEhiB6CDc035utRlfsuKuHbJX3I
cA3SQJ0UDCH4cl+I67MlLKHlFYUKspMuHCzAZfzSnAVHRnTz8B2oEjDkFtnl2nNW4TQceYG0/aHD
9ET5ykPqz++yatUiBohg8f5gp0FbcjBjLF48g3oKsWLgx+ypElyrX9/gSvj7g4A21W1PFjxTshvj
lcQ2cLQ9rH9fyvf63ZCgjbiWMgLraPyYAy/tX6AZLJSAE+W1fB8KtOxpMfuvFf5LGwU1T+kI/+pv
i029xk81X/gAVa7HfXW9ZM92jharymCugXAFGwFqaEF9caM7hs+8eS9q6omeZzz9LcsbIptoRv2/
LLrFaLkPi0MPLrjCa1O0dbhwxuKMGlGIGtg8NbYxgwoMzf4JmEhB4BbEry/A59kSsrkJoN6CvdO6
1RZcUJvtVGB/I2tV1NR8+MGrthJZxV2yExWBBFPk6W5NaXRRpKHlU2TVxkRPLU0M+L62gg6psi7V
lePBE96WIsnaIQpUfDdi5/cZtHB09O1hFHSQEaZXYTDTlSO4n0WbVSsne4o9bVrvKgVMqgOEDAdf
bFEgeO3SdW+fLXyrJ4E8myoSQKV41EqATcC80eJt0wBsQoddHMI1M8nd699bkHbyDiNmUuQdzXFj
BNlDWDWeUodWPNfwMysFj05BVOfZbzOdAmnIsbHGZLJqqfSQhPrXJ0MFm5fnv8W9yUzw4+lpWuZ3
dKaAc/HzNEUzuvTmZrS75pDKyTM14sgmsDsp2WNpPhHzLiEoA7LCbqftMqG7mfZuCni/Wp/67Li0
33QWHlgR7VKj6m3IQe0JYTDkMgpqK0lmeouZ4l/l0p1SBIem63KL0sBri61pGJae57CANfwwhGV7
NCwqJLUygpcaXH8XKfnUGlM/TFK2jdreur4iotoG5SJiMRm0wFNz5aas7/ziYc3wDWh6J3eihuZF
JtRZ9vH1dc52cBZQGpIWET/aFlsoVW4gzbQjULiLrAEcfptpQHStsNbGbqDnnFjGNpl3GRJvwaRF
R4mLlVO5oBcDET00r5Wdsgs3bLG10oIcN0RPOzcNLIj+DbA3hCdAYpeu6Ikjuvso964tBrnJhg7Q
8FUdztxn0A3R0DrvvXrb+ewYnkShU3C4eBbfokzor9V48Mzlz4jUN70SC0qB/wAv+vuRoXEN+dos
AyOPkdiOtu7HRxg3blcLguZ2tCGwjIdH4eCWkFzguuCN6SbuprBFdXvBDaFxMTKNJdh7Nigwa0sL
GkV7I+WFN2Ty/fUNJFpNriAIINKshzOeqIVcbpLlYESxIMX9ev9cuYO09SecnRUF6hmsJXgKUr9/
Bk/NPjx+rr57cA1eUY+g4n3SvfBxsq7PH6MalKKBBEwLYNK/j5oHk6YPYCFBWXa2V8BavKPbb1/p
0Ub0rS7G4l9j8QgSmpojmKWoh5ltcSjG2z6T0NiF7HAMQMu/emafDcZtziFMmRaPSMU6kHlQTup2
EgR6ru+Ki8JZ7GwQbvfJRjAGRlGuJ6B+VuxVZDx+qsH8sjodTrAxIPvEIZ0NgxEGve8SIL/QUY6S
EBtz8dI++yHc/hxadO+yEZ+xYp9t0XuAF9hNb6Lq+HJ9ype36dlI3DYFYiI2zHkuTpMX30tW5hW3
rZ/bqQ1gALtZHxGN1R2kyipFI19M0s5GXkPB2QEJg8TIMhid4OICvXzZtalvustd7yCE2sUOPt6Q
C0pP403mFtQSRfCLEeBsdO7azFGrjZa1JZAE0dp8d5bp4/rSCnfTen7OJqhSEHSSDBDkVakEngrq
BnRgc/w5SHZWOcNLtzHc0asBzelxacByiWj+zO4IsQAKGZgrAlxdfs6czZm7NfUxahKtxuNUU37U
zWJJzfI81v22DfUnUsn7Rn7sYdQVNfpGhTSgTYr29T+uCRefuqwah1jGR6eaZmtTCOXKyqpR+ibd
uwmFoUEt7Jiq8NFG27rG024EbSxC4RJgkWx8ASPAUhPqsu5R1sO7qBjfW3DoQUgr+hd1EZIULuYZ
f6/YH26wszbRdGYrABhFLkYtvboZ8aduR4kHpZfd7C2u6jbwbrH0z7nDNIQosstJ19lv4CJfBc7d
FMW4+cnQ21lduEFsOkv8TasOnZFZxopUAa02G1SbSHBdqwfHZNUmkiUnJYPDZIBfF/BiwhGgkPyG
qUsODYcACWsteHeJVosLn/VQlsrCELWKlkFOa3S04A6K+NaQPTSVYS+Qmo5qEbnqeqj8w2+2lRot
DircQhDex6C11xUd2iXSpmwj0dP5IqDv7FNwwZIQGowVOvCn2MztKmV2tAKVYE0BKr2SDnYo30Ia
y2tzkdD0xbTobGAuVhLFBPItAbw4GvvNog/bKiw8XRM6Xl+PiirfwMtIFNVLBmhxCZUPSFjiPIZ4
K8mHhnxnyOenmtmzQSB29hovui2PxiNtoFY2jIL06fIPMUzFlGGGp3/14s5iJwjXQ9vNsFEhyms1
fk8hPCaIROux+TNT+jUCFwxJncdJOGOzrkcbRj5G5EMSf9mnLn2SFAsVc8c8UGA4UEyn2QkuaxSu
00IelGCivPFAXyTyHHfYUk38UTaplyq6J5jp5V3790x5twHKWgbMBmZK/XCjtQ4gipm+rQ+w83aW
Xb2t7uPEGu5I4rWBV3Y2aiASMCTXf8VFDiQ+JlwYmSEDCM1t4S4ZgN9gKjyIPe11lQfEybHK7eQm
VgNjYGHovrSw5+NxF3xLkrSQAG3A7Sud4IK6wmVSP3rGfQt9uh18kIUV0Uun9HxI7sKvq1bJixRD
ViiiaRDjyulzImWCKHux83I+DLdzs1rL1Rbh/pSHYwGQSgSrkQQYUICOpvB2rkqnosZqGIV8lT60
FbxA59mvl30hf4yJtO31rLZI+h6WsGtLqzfBh7603c5/HnfFz2poNGpdrHqMnyCsvAVx6i5FhxJX
ZqljaiXp7MeKuQ8D0VUgX+yTnY3N931HUGRopkIBSk2fYvnT0Ae3aiu3DYxvk662DlvWIIZ2O5jl
LUoGWX6MG80eTRl3R6yyjRYpoZ/K4xPKN24SNagAybZGjxMxblmpenS8LYqPLgamP3pf8s7rp6ee
fBuq96l7zemTHCy2CcqySuFbVN2TMYHU43sPX/I8Dj3JzMARP0qB10jIFcrbsHmLx2dJfl50xcXF
rdefzXzoVwfcUzW/mvpDzh4L81tPN535xAZoqmimVXbfZkjR0PsAjaYWCo1Nz3xdyW2yvNPkDReT
RcLFSrsHLf9I+71SHQt6rIyXpQdNCfLgABYnzX08oEBD31S5eCbmJgpQAA22Wpx6UILeLuQ4sZ/p
hEb5UlhV/i1WPjJAhCTgVCE/bi3y906vrbIHPVv7mOYXSj9GCGhGwU2lt5Y2nBosQT0/y+YPlqRO
CdRvO99rdeuowSYtAOqV35rvCdaBAUs2/BwVaiWZAOB7sTpmAvaqE0bhHWhwDynFSAozAv0aGlbB
rrwrURtLt9SrH0JHWIm79PY+H2uNSGd3FqoWeVPpIdAvu9UDPfOmPd1mQDp4iasfRSKEl+Pbr5lx
8VQpDZIOYQQ/riwFNGSwI6GB0kV21fmMuBgKeXZKC8VgKLPJXmRrG3g+oma98jZHvITjzoaSWnYQ
PVQupXTnw3Jx1BjaaszWhcwz2dOy1jOV9wa4+zwQeTF+Vb/5LOB8KC6WynlipBELqtssn3ayBn/n
fK5UFwiZTRBP7tyqrmZMB7nIQ5s1yq7F62xsCwdMqNwe68wPTNA/ZxgOm9NepWlrG7Vab4xh+D6W
w88krH25kWEZwB6lpLsZmLTPi2yntMGedfFHBmZq1bXbMM5tmG7Zaqkgi+xWOk6Re/rMjosMt1Gw
AGL4fmvEmtBCsAHbPppSGgrKH+tcr60FF7iLYUmXclDz0yDrgJFXYDmCzNh+RllsISWM+84VXBXr
h/xjRMWkOjN0XZcZ97SBWmhaybqWn/Q2tWhTujMxHsYYoo9D79Y52mBEdqLiPcj7rUwyGwTchyUH
cm7Kt/EkeSEx7nW5EvQxLj7ckXn+/bO4d4wRyk0i9xVc79P7WH7KQcwyoC0cQMskTlNXMd+I9jpV
k62jnN9pimWYdzEM0vr61kB7J5puTZS/5SB2kmgG9fd+MoYNqleGk5a5oGorWkIuwGWy1hvEwJs+
L2LcKChCRzI0emtLBqS96R8FX+zi5X62NFyMi7u0z7VkymFOEoP5MtsVNq1xFw0f/bgCZU1bGr6R
ZnKuj3sx2J0NywW7oejiPkyH/DQa8Chq3JmFgiz5YiHs/KNzsU4nS9/k4NbgPZA9xpvR1/bxe3pY
xfkGVwNMDyz1+cW4FcXxi/pY5wNz0U4adEOPcnh+syK0pPExNvZFiQQNrqkZq+2qPSRBAHjLdNPG
e2oUP2Fw5DNctTU8OmEx3XbHBs/Q/7bgXFzMw6JNFMhxnaT4o8CCD6YiWHDRJ+WiTWng3TPKWG9T
OrEBah5K7l+fw+Xr69eu4QvUEw0yKDPJ+anNlMrq6vAAXXS7SoD3S01fT4EKQRgu4l1PTC+sy928
1BYDt1vNUkeiqSCuXHwenP0cLtqFRaEzTUV8bWnpmuW4NyZoiQFic33aomG46JVUkUZaGUdUL75X
5KEBsRVMNEEpRPD1/pB3pFrGaBRIJyX7GYfprswkQeommsb6C86yKTnsSr2VCwnd8h9ZDLbbvjNf
/9tKcVGl0CZo0qI3fqpiOJA0P5cghGnDv9FQPjvfJh9YQniAqUDvAf4NpAVA7qM338Deb3t9Mher
u+fjcHFkqQeqzwngcM3qPflceMFW9bPjqgs2ChV9Rd+fiw+dIYcRKxEfRt3L1dqC460gAl0uGJwd
Fy5AyGqQJ6zGEJO38oUAm3fkEDWDFVy0goZjIhpx/R//OR1ReDZGHkMORDdxcug7hF5uyl39FKOw
+gCW6HaEuKQOUSMARbaJGzuR4B6/2FH+9fn+IGKUvUxhWIroIEE/ToG1rLRL5nKz1Okmowrq5LFl
jCsp75tCTNzwg4POvyVRkQKX8Idw8WNMNMOcOpyKv6gDaANQKwCycW3MJPvKN95EkKSLm0lVgBY1
KKEa30xXOynq0W+QTiXYf3J7P+uCkHjxw/4agG+eo/Ck5FKtBcc5IzeSHN3MRQ7u6f0wIX4xa+qy
TUxqwQV3MZ0+G5QL92M7J6Ab1vmpCuD8KkVuUCSOupJg+xWB89BNIpc/wTryzfM8GIDJ6+Yc9iLS
npkb7BlBkLlcYDmbFJduNrFWKwVVg+OAQ0k/Wlv1IOtoMiuApk+4H98zT0JTC12R1CKW/JGCtixb
7U1zVDbSVrRxLt4RZ7+GuyMoKNBt14C81Jc/cY9m1Y+FCi7ty9W2szG4S4KxsG3ihKx5oep1p+qt
bS2QO5zwaQDMGAwGxNekAJR+fsmeRBNc74Y/ItLZ4NzdoY4jmfuaBsdJ/p6WPzPVgJETAPzwSBPc
HpfK4ebZSNztkeda3hR9idhnINnNHykZbBZsu7mCJxQeM5kbxQ9wdLVaEeXuYoPrfGjuLmEkjMkg
VRQW17o9Fc9V8RqCBIM3+N5IaiibvFbFXZ8DnFeVeDW/TZA86Yaxt4peY7Yem5lVNLFLc+NVTZW3
ZQyKHcQ+ULvryffry7SuwrXvwd1JpZkSXY173Elj4tbjpw52fUqfEoVBDZoKAsjl4tWvb8L3Bhol
DpdQQf4Kk+AtymPBdj7pluKVXlbaovxBEDz4LoEaogvcGmy4Yzo4usZhSuv7/7R4vPcwzmpAFrXJ
T2qLhKEuoUj0MqZvZHXWkYVidhdfqmeLx0WqwIhrM0lQu4JK97FA6R+GFVZzFGs2ixZu/fuzRLWf
omhMe4TECERuXbrvTRGDkAquEt55eEklYkJDZriTknLHpO570FDZqiT5GFPjZ8d0d4xby4SMgt0Y
y1prRpm6rnejNu4ZGZ6M6DDFIPtMndsrASQENw17L6V+m2Rkn/WwKB8nR+rg0UhOhQopPvSVc/K2
aI9UgeZ+ACxCJB+h82EN8up4+jGU6Ja1qSMnASRs4g6XabtTtdHTA1zf3V3UBseWDo5BsqNRme71
jSQI+7xNcgJn7jjokBnK/WuXmVamv1Hl4/oYX62CK0dd5wIiNUe9AvJAAtYx8Ctv2qQ3ipdYkL/1
r490udx0tlO5+Kcl0FOQYmwgdBPcxTE9tsu21SOBNzjzqQ12ExRcWuiLSbsWJolO8LocUk/0MwQ5
ks6FNnnMulSDT8ipAASkyyu3KjInyw9ZB/kI9gItbH9B5+z63EWrzBso56raRG2jD3crnx3grg0g
MLhSK78VNJQFe4Y3QFaCvkSrFbn9JGubLIVbX1x4JAtFmeYaVq5sG977OGl6DWaEJDhWE3XhlQVG
VGgZU3IY0uohwbPJhiGUakUGlISrUnowFf0l6kvHCJsbGNJ8Tqa2q4Zio3dxZg2kBCkUGnNB+KOE
gdhQfq+pTl7lClzw0tJk6NJN87wfiuRBG4fNLEEZeTGLOy36mUDBqmCyU40g+6KMnQcQJmD0c2lf
1nwCUiB6doDTtFvNg0eN3pVa5QaIABeUxCCPrdlPoW33OpWHJfiZpy8RI0gKwjtl1uF4GHtBrrqt
lsM4BhDgOrlhg7yDnuc90YEcAPGrblW/yeW9nL0tbbQvstmtKVo8eLblyQAtOMPtl3xfpPJpirL7
rqz2+K8tHcpBuTk1TiJpM9TXEYnKRt0P9WLB4SiXiWXS2I7JhDIsWtV1K7p0BRvlSzLmLJyHHSFp
rK/Q0NfW7WDdGe6qz+Uexmd+tEdl2mk3iiDHFA3J3SDwe6ZSjtLQicaDk5ndZp5MB/VIwdQUwRFn
6+84m5qkzPKMz4QLOAqeIdG0i8vFUYdbDf3H8TBXoEIU8r5rZlxjMdQuU9je+UZxA76CVQ7HtnhT
gblMW2C8K2yfvrLSyY+i1y5ssUPv0+izW9uazbMZRM71QLEmuleOFVv//uynq2bQmilLzdPcrgry
L/AA81JgxcywEowkuGsZF/eXYNCTKsflolXKNgmfqkK2SA4UWngfSqOdJvX2+tQusnXP8l/GxX/F
NEpW5WvfMAPQrUFzSfI0MMyH0B8bGY7T/a4uq2eSQw0pAGtcKVW/W9Cjqarv8lDXXl+29hDA2i/f
640fmc/Xf+BFKt3ZDzS4/TkBlK1KIZ7PGancSb+pKLRSm9lThn2nvfVogoAwYSdp6qToCgyJYit9
ZwfYPynsG8j4ev33iNIhg9vHtM6pZFa4MMHicCZYCvQEOIgOltDRTm62sC2y+qH1YFKNHrjqGiOE
tqoajRi4ckdkV8TJLcsAaw0AcdVCvx0I5FxPCQwJxom9N+HNHECJfvppLMD5Bos/wpnLLL7NEdw6
k8Aq0OqhIBQxI3KIfD8rjRsPGrgdM7DBT6TUsTjQfyExSPa9l7fHpP6eKR0MsVXBXr1c4f6VOhjc
sZhh+gLdeyQprVs/V4/pRt6E7gpTbh+H59CuAKzJBJXfi9z6893AHZAwN6UwDBM8uufsUW/g7Bhi
PVCRG6FT0gf+YNyAGeF2+Xsd/5Cio5LOb0R9nKHQrXTTAeLem3G+k/U7aQl3VE8HNx1lCADeDPHy
IJk/rm8W0euS94mPWFbBKbOAnOCW7tiztolgCYo81k79+NC4zAptuideYHW+eWsUdg/WrpAsvZ6Q
K+HL4JIrPc+KSM66/ETuwvtgp71A8mO01NyqncFVHMizSY76dn3m63e4MiZbH0hnITNvqyBKMzy3
KjWyp+k2gYaMOh7QlrbSsf2PiRzfyoWs5SAvnTbczRnU65K3EZBISNNuVeA+4EoJs6luL6uzS4io
VXW5UPzrEDCuYNlFSlXTFNenqo6fsdInHlXVFYAVOVBd8VjR/VzUUEefUj2OGQOxUpEspaztcv78
/15yWVNQwtQVXdc0wgVKNR81k0IiCfSEOrZlKAg2KbQBm9lWIQMJNAwRVI0vZA6/DchFQtUkfaEo
UnYyaeWHleZBI9GD65zgzAu2L88qKZeZVB0UvE+S8U01VVcea8Ej6MJEyFlQ4Vt1YVdpIVva/LSg
BtSW8CeuVTssGvf6B7rc5f21V0yuKEt1IDEGAvF30F79/BmC1a78udCtaQcPhvuXQWA1AoolBAeK
ApHJbVMzitRWGbGIMxhrgU8+xifEP5DnFFeHwOQWdR2nlexVDaWxISC+X12aj8JQJHig8J27YOpN
2qcBDqou+aapu0vLtkus3k4marlSY9M+8qSS7bR8ceV0tsg8PKI1Lri6LlHYz7Yu5ZFZpl6luLqN
4a7zZnuG11/2EE+WhgrGPnkhJ3UHKT403StbutXeABUrBHv6wo77bXzurDLohsoahf2H1hX2rEAL
XpPtMf4Xgg2/DcOd0LhY2pExPHDDKIWNIXx31UW0qS+Uun4bg8sC4NlAJvA48lNaHU19B3cD22gb
V1EHlyrIQMIZ9dtdC8HD66fpQqr827hcJjBoeD+HBg7tEMdbGZ4UkyG7UVI/BmpjV6iGFU0o2Dai
r8blynE8tKUBO+tTl08QKs22bbNWxGRBOLoUJ36bGndhdxOZazyIVvTwcBNtmQ97mBfUYT4WG7ob
rulXOwXC9ubm+opeauKej8tf2mHU5UZT4waBdq9qQ3LO1532Nd+GtvoUCWmslyifvw3HhUM1gmI8
gDvrcNU2h6kU0H15ucKG9fIm6i0ZPg2gtliSr/5IdtItuldM6YB5crQ3EZ3wUmL524/hAiSVZTSU
W2i5K775bTqxgwaPlebGOGmv5XFV8Bgs2W9Tb7Kbj8LSDvW2uc+9cVOLPoLgPPElgKIoFT2dcGYr
+l3RiNuF2ktUtVbeRXYCP+Bo3rCqOSW1yEjsUj7/2xJwQakMhxG6JciiVmtDuspb6IfoQTVCLz6s
pjqADQy1n6GfL9jwa4jgksXfBubCVJOAPQNDFrQOtb1ZbSZq+kN9n4SxIGSsE7g2DheqGjNaIhpS
nCvSW1XzSfK7/3iCuKAEi9Ugj1IC5shkWG30WEflERbLg9Uw6Ti194WcbA02eYOBV3OnvjRCW8VL
Rc3fFpMLUqWJvKyJEKQQnOwJuQSrPgqABxUyAXBdu0nwPDcb2g6CxV2ndm1xuaAFruGkFikd7gIS
vyVma+usAJNuJ1f3xSJCM4lCFZ+ylbqiBPGA0f7aq3BjYhZzem/NY9LU/hcE+PNF5TO3WYe5PWkS
PGe0yDZMIKcWUV9BFIH4FG2J5oVGYFaf1Oqw9IUv9cdaI8jJ2sqrkxOBQ3ZaJXZddG6LzvZEoLUa
3eYtKCzKe15spJRaJruV4thus12ubbTwPsvfw+wwGiK0rmiX8YmcJptNUqdIoEab2PFG3XQb2EG7
2U5kASjYViYXlODiGxogk+Qgn5nIUBuLQrYa4rqQWxwtmf28foBFiaHJhaJoocsyqpH55VauPJnL
TRIxWwm3Rukko0ffaqe8IU7YQ5vUHtGokLSjljqQMC5sEYtoHevKieKxW6s6aZsveLf3sA8i2uAV
7A2qToL673our43ChayxgAM1GcEb0tnDZMawjHhohpPZVFbfE6szH+ATL8ijBHGY19M1YGXV6gtO
U6DedWHhgtjoXf+OghvF5IIRqsiL3CXYnqXsd70OJUvDH1F5iaE3/l9G0njYVhrjrciqFIDHILBn
+NiO8rGDk3cnerNc3w0QecN3PKuoBDq8Y8ISFois0Vw6tr4+7GVJFjxMrn8ajRfFHdOlH5sOcIgq
fx/jb3M+WtfXSzSN9YV4No1GbsNRi7P81JBbGjTAHD9VYSQYRJDKaDyVNDCrOdJAnj6R2dZaF7KF
fuKUEBZAEhXCVEUGkG/1c5dF3fLr4UrjFWGzutVmqUEqU6EkVJDRblFSn9XOrXUQGyf23xIOjXC3
vVrSOus17Ar04e1cnl7qSoFSWGC6KcRaE/asgvEl+RDT94NUP6iJLmQeib4od9bgXGGoaP5Lp7/e
0rAmRX8O+u71Nq3AroxcdK12taCjKkgAwK76fR/1yxJoMTHXC2hywsJZm+Rr7bmmNtv/Hxida/7/
z2FS4wVU4XEOywg6wrBZtfXd+iAI/WGXPKMV6MTCes31+KV9zf7slJRxqdCewepI6tRdUBp2QaHx
kylWCyvj/3QgvwqcZ0PRgsrz3M1QfjOPZqE6o/Yj1kV1+0tl0rMESvvCfZ6NEkZ1GQxTxb7QRPQp
dFca1+CSm8ZOdqh7CyZ1/VLTvuLD2XBLXSXBUITmSYUtlWFgj0AbK2bZFmrbPyr9JZjrlxTkZ8Gw
l5pVv01z/a5n4wKiJmsSQVo6QyFwcWRLm551emRO61SxDaPt1A1TW3pcklsRx/nyMVSZCWcJorI/
ZOdGI9WCFFycQoLF+QiPuCq2Wl1Q8/0Sd/zzHPwaZj0nZzOEA1w00QHDZOCFTDS3SKI8Smbo1gz+
H6GkOX0bfw4jewb5cWcaElyq0BqUuo9mbDH/hxaIq1h/NA1I88I1GXq9GzYUFikLJwRpM0JvTDKl
TTIrGTq8lYYumfxj6MASp8uMf2qyGIE0QndJGXd1e3v9NPxDYvtrftz9FMLYe0xy5CaJtjiFkQP3
p6BXIqMu/KbMz7Q+1AwabQoVXLyXkM/YOr8G5hJd0ulk0OQgA4J+FbRs7fqQPxnuYEvwqJDezFsR
vPNSTfi3EdcddfYptZjl4O3jkoy2AN1ttciN3gpH20+b8Ca/STbVYSfBz7bB2xHGFdku/jf66b/9
Au64xHE8J/ig2WmeT+m0pSCR9tn7EIva6qKzweW4RFIRfNq1cNccGJjYdQaeciY4/KJBuKu4CMsg
6kJg/voRnKLMSfHqKlRhCX3N864dQO66rVUlHTPJwJqN2l4u2DZnI/Aula2T5NjTzDay1A7DPVID
W4oKQbp7Ob/5e5fyYPYIPKJem7FLNdR5a5RRmoy6Vd25OMN7pooA0P/wKP41Hpf1VmMrdQbuI7RM
An+EhERrs3ATjm4l2/9D2pX1xo0z218kQAu1vWrtbi/tJXYcvwiJk0jUvlDrr79HnvvFGkZpDmYS
IAHiACWSxWKxeOockL1CRkg5aW7uG5/T1zScwwglDyc+52Gfuj3CkGiXrtv/wuzzKPeWFEkRVdgz
0dPsxoc+jH9kKZ5Q0aBQO6VfhnZ/vByRVre5ZJELSEPGwF2RghZMnYCNmSX9VWlmv+4pelYzxetx
uJUZDS4bFfgyzx/XTcRoigW3GtQhamkMWjUEcaV/2che8+F2++vrV2wCUGPFqtHKdn5m3ugrHngM
jw0Sufg+A+JQCosgfmSBgWxOFPpEXszFHYVKdVytl7Y+lm9rbfDGOPNR/L0ts9w1slSwaUSHCk8o
Y+Z6niSRDi+GXmv0JZsXNxtyp7YLgMzAN0Ue2JL5DFpZghkWDZSLSaaptalM0ZZV+eXRfJmfe3QW
lV7mV+H6+A9NudJ2DeYPIcSXBKnCH3K+j73LRSrZbiNTkRAr5DH260pzpXHGIxfSIoOC2wdFXkv2
gCtyO8lwM5V+JkA7qUT0fvyHq8Kv7+CR7CpQuoXdY8/+VSuEvPUTDVErgz5wFDsi3xKa40LWPEq0
K3XQgMQl8Gr9bT/Jjrkq3gLXWNsQIZGhrBE9DmbjRMXgK8MgqOj84f3oY8BcjqaNTAJeGzmaFOdH
tQc46Huvv1UGMqxhCKc2OcpAZcyD5lQo0Fa2edWO360WULozSFZvW/RKCSo+ojhu8FFM60kD/tz8
XHXfNBq7dPqKeiVIypMQnPaon5EgNx5ys3LBYuO2k+7UepjU911agd/MCGbSxcgXbYAu66MVlTcx
vR2mxoDGtEK9JglrNXsQbJ79WsjHNHIZ2dy3NOlAHHNmswFl47vZ+GTZyU1t3Zhz5EfKzyhO/L63
nLT4AblDD8yoyO5F4MM/1DI+PoOLkoaVW+DxQ/AAKZ0n+yvNrJU6Be5P3XUJ6E7u0kfRi4wg/vMg
9yzqColMWC5oHAdLd2vZFGLiveA0XcPshaONR7mPkAnsJwY/lYE0XJbrpIwcympHmwSsRaogDhpc
HEQrdt3gXoKsPpf8md5bkKNmoxwkIyTE5MY1iwmCzdpV1BMnU1911vsylFugp4zApXpExUssKIZz
gOhs9TwrlRdFxrcqb++YdqOzr+sDHZGoR3PR8ovmiAuida9JSt4jRV5M5szQgSfpE1Ufll7EeyJY
ch4M3xcQ1UjqWjvXvXk2U9Wn2fxSKv/VDBcdjSiFLBAQm+e2Sf0c3Na0L6H5pfuXN+/u3tUI2mgV
UHvYPFW3XcWJpulIxll1T9NTYgyCo3U3LdsY4FKIrlHs2rKUHHRbrTNSiEylkWuyCIgOtL1TXGTt
JPhvY1qdfJMu6WxEt5mt4jzNb6c+caxZdAnddbbNoLhtYiplHw+WJp2J8qnpATjtHpWlgqjTy38b
CefUSlcSS820HO3GvduibQC49/Cyif1j+GMs/E1F7vDuauTUPkuHKVixDOQOtxRn1R2ShAnl+sG/
RbKNMc6rkWZNVRxhaayoP/YohFRq6qVVEVra46Ddm/mdwmRB9NzPKjdGuWO+bat5GQqcT2l7tJLm
lAIXPwD2N+LWxwjFod56cWqcFhERy2403RjmDnPbSjQ8StbSOR1w/6qWB9Z/lyY0qWuST0GudXkl
93EiG3PcOYw+krSjErzFukmuFaSRibOCttq76Zh7qNB0NxJkl6LH7tp4YQgmJ+ZC+udfkQgq+uY7
uINYU2vdamrcvP+S/0hcjeEYphAyBUPKKTuLuoYEMUznQozOMui9ZXCq2bKdND028iJwofd+gkt+
y4UUSa6yWMor6SyhpZRYgOJ02jGe4wmiLhNYoZIckByjJb5pkiIA8R89gHAD1FQMZOyjfcq0CRRz
P/VKcmTWQjquQZXuLQZ/J8TX3Kl6SAbbU/Gf9PRHZ3VuLqHhHfoPZU3cenopkrsUYwOpqbvY+Nf8
cegoAPWLOxedUxPZ0wfc4zM0M2k/Yit147bzkuJBydBNhLpUCk3zWtLuqiU6lkS9TdAGpBE9bObY
sWJ0BdgvqZ0HSzZ4UWr4EW6y1Yh+1gwSEeOPTr2f1buO3WlN7E0lRHjlV4VmTlUl3ji9LfSmU5+s
svgqJctVsfS3eEf/FqdogF0VuO0nA8iY3B6flTK6LUekBEbktXEqyF32s3nNNDRDwYkFAMDfw75p
0i6D4DK2+VHBsfIF4m2xi7asNApi3/LmYPb0lUTUAfZYjNLaj2wf1rlQbRhNQ/p6zlG4R48cOlmB
gjq2wg65PwSzX3be+1Q2h1sxp/UyTwsyTuU5Um+S2fL19igpuCnL92PyvS+iq3owngWxZX+PfZjl
AjeqrvXURZl0Lov6sAy3NeTanbEHInMAZbFdPTD7lqmvs4W+qK519b5yaQ6tmtHwSvlUgXggpQ6d
puuWzo6koAIE+EVlSa6sf00L2bv8ubtJh6kTOAExbY1vk0xzRZolAyA10rwpo+rrVhIqlRnUTf0j
afogGs3DZYv78/Mrj9I558NdVmr7gRnnVMZjBm6MaSW6Zu0C3jZhlfMwW0/MbMks3Je1OTCz0aus
xjOI7ZdFdCR26xNDOZoA/6l5L0gS9p371+j4yoBt6TONwayG11ozHPLC7ccvYGFxuwFS5stPM/6i
4mJ6eUZ31/BjuHyre6+UJgiisZ2H3sbjSQI+fyuYqAE9dFDRgmpf7mPBIu5XYjY2uUwhapu2SCv4
zUoGj5cF0AuD6S/MIEfWomSqfbo8xN2rxMbc6lTbvazoA2VrGtlMkSclT/mAh0uiC0YlyEL4vnSp
y23aRGV0tthTFX+CXoev05c+vTYM0au+yE/4k7grY7NE69F5qIGQtzMn76wnSu+Yoh3b7jmNbKcb
RFtPZJQ7mztVwZtYgoio4Gyu2q8yKBrLgbix9NSCnVVB4tMsggCzX2zYLB2336skMm2zQLif9Ldm
+dTHxE1AfFnOdylprir6okd1MPe5P6ugcVU6fwEP0JBCR32oBd3Me+Qn23zrt2gHNOqYjuj1SlrN
1eXPQwtIqmIjgVBPA+TKXLMuoS4fj/d1gyf4+TUfZK9EKpKOD1KpHUZGH3J5+tb2YLOTa8ASLrv5
HkXG9gN/uzLXSsPKRc7P5dRel5kZFPJpTupTWQ5e2eVuWn1LphL6n0/98K/glh8LxbeUo4nKKgw8
qqMRDpqCNpiFi7x3NHQxzKblSchmLg9WsNv41nIlrRUjIQSca5MWaA20qyG4MsiRR+Q2JFSESviD
I/46mHlYghRleVqbE55DK2f0Na/JnMSDdO+z8sB8IFsc9aqTHVHNej84f1jlIlc1GyloQXOQAo6o
kSfnCSIRhfZ5qZhXla+gvro8qX/woA973JWCDjk0DHWGUbY3TRw7hKlOVI2hVsZXkmU5Es4EaYoc
RQ0VoxYE0H20wiaz5MIaaqtFnyaY4/VYMK+Ua+IXp/IR4B0HJ/FpQEvqcXpqPl8e9H4teGOWC2xt
ESWJ0cOsNly19sEwzZOV2F6ZvBrJlz7+JCsV+pJe4vpekiCdaw9+VbcIsHaILkKI0kO2mfgLlCdq
BWxIFjubytiuxCCRVp6qrBFckkSu+P6OvjnOLNQOlTntMU26kz2TE/GVQ+GqR8nXbwd38A3V+Qey
8ftp0S/XeL8Vb6zmtaXJKYFrDGp8iOpnIwHLMmRttejNLlNIbiun1uzu0S9wf3l9/lA5+bDMbQLF
rCgZGca7vpcAEdqHBZ5LqmvzZFzJVyLcitActweWCVRDiYUUvKnHUBpjvCujTTKvn3PzVirsmwZF
1xi8UOV8z4yXabRCwXhFM81tA2ZmUFQz8QHpkR07yBtnoQ5VHPkgqn0Kh8p5vqkug8oUhBcozDgV
/VyqECVpr7L5kIGpP4luJQgx2szPh1dbKkXruo7j98v+x7pyZ/ss00xq8jWkvqyC3HmgH9JAisGv
h+MRqqLpPcuc0hU9iL1f3S7Z5RJ8RdbmHmoX6xWSgumncrJT5pquAjb0cCUxkz30hx2TW90dbuwv
6Un0mLGfSP0at7au/2Yn9RHMU3CEnknbeqXxPDV92I2pS+0sjMybOmpcmqT+Za9aN8mFQWvcxZLY
XaYmPTYRtbQDXm9cMmSPl03sp9kf4+KyenSTZmxc764E8rtsuM3fFQMSQfgTWdH+PnuJgTy7h1YW
qlDaUSrZjYx+u64xBN6prb5/acK4qGMX0MHKUWGCuLR9PyzozgFUFYVVv5SMk8ogfWspoZSZN8Cg
BFIOtCtZPLVmjzGBsoZcBEy769EeZlXgeKHKdZJXTgqqOrR1HTWol0nGWzYGcgH0LyiFUxRQogno
tUkLqfY05yBbsd4M+6S2QK1FkI6PjevLy/WHW9jHenGBLiqr3mI61muVbQSPDLQFD8bj4oKL5z66
Sk6iyCryey6ujSTNYsuCC0I56Npacq9fglR/7ZPZz1rjikU/8klEnCqyyUW4pUXBrytxu12UO1rc
0AgMniM43R9QZMSOR0E6sgLBvK5b6ZLncHFNjRJ9Bv8Fxplpt8X8ZpBPtgEUXX3VFV/HBuTLZumV
pX3QmkJgWxBSeTnjJoX0Q5+vRyVCJxiGTja56ZU7eRgElyHBLuTFiy2tSccEuK9zZIPrjIyhPWp+
3miCs1AQtXgQKSPVovUUR0TRvPXFHLJI8i+vlmggXNCaodpU1gVmTEUxqaNzKAG+ZvaixxGBH/LC
w3SWq0Fdr2YSIojafKuAnVp0/a0YisOA61kmgaDKLgXTt7/FNwU6LuovWSnLKpgToVo6+pKDtrTH
6bBCnatjeaKJEwlmcz+X3hjkprMlzCryAkTV7K3yrfvyk4lk1O+ecKxnPiDjN8wHddTt7E0ue56v
dReyAGGOdlpRsNkv4G6+hDsnGhlFEj3Gl6RHyEoEBQrFdggyNSFX5D5sbGOJOylyo0ZbVAFOazWE
aM29FWoeCKNQDKch1hpQ1eKTDhFg8Svf7hG1Mbz69iaRqFhvll2RxndFJj3kI0PDBe4denMwjMVL
dcW5vFX272cbe1wANyS8NtU63tlWDQygH1eJZeUq8t4m3DqGZxApAjwvanXcDWkbo1wE700lp1Dp
k84LEJ7F9I0OtdsD8CDrlSCz2A02G0tc3O7lxqpnCZYUKL53U+0ulSqYwn2M84cNvkRDLD2Xqxk2
gL96aT0UE1gwedapeYVQ4Lfobu0ZNWenvKVfWJiG043Ya/az/s03cEGhg9JkDfI/CTJAEEYabyx0
tQ9+vjgqXilHMQBtnbffzsONPS4mkGWlDE6wE1tv/qkdNac+Gm7ujQ/9jfSwQiubazQjDHhgC4Xd
67tn8cY2FwVqZUmameCcWgNgf6sdBvSFdsfln8yrwFN5ZrDYnquh1kHATMLhGv5KHYgNeGmgp+4I
gdzk1lzcwpM8/fvlfbl7hG3GyIUB1OzjKe0b6RwvB9M6qXJQTHeXTYi2Ps+tVSXUao0BoQagL+lU
pw/xlfJ+kOS3GljxQjATdqonD458EEbydY0u+Q8XASpcsUtmWqtmQHWL0n1NvTJIAgbG6QhaTBPe
DERXtP1Hzs2ccrGgbOZe63vskdFdAhaYL9nP9gihvqt5dKTOaf3uWN7bP8SyeaLThGfHYqgL10r2
HiF6POHZDohjg9xLLWfl27BeVI/dnMwTpJeFMy1wYJ5vI1nk/98sJM0P/XAzqz/l2XZ0Ube84Nzi
6bF0u6J9n0lgk50eqVyDLA9qEEp6F9tPigjaIxoTF3zKPCL9MoDjyB6vaki1WbPm2vN9rYk0uUUu
wxNlKKqk2kOEUJM9p59SzWFnem94ESR80asDumUGFUIvRbLsJb5IN2c3vfxwV4tLQWajrolEkvjO
Ng9K8qUx4aYE3MWT1TzKvXlXgvd5FLJKi+aWCzyoSzfNZIOHMrqJ7nXq2D0SdKc40JMBMHdvHeTE
14GKcNpQlBUIYh5PgUlArDpC3VACOXd66MDpkxb1Ucsb/3LcE5nhQg8FxK2D3CpCTx65tJwgaqs4
lf3pshVRVsCTXiYai8c2QXSdIZZXPRQHNJCa7NiAAbO762UfjHh+66O1M74j8W12XHyrvDFL/78H
Pp7drNXz2GQxwg8Ju+fhmn0Cjjiw3RWqprsgvAScqfDkK2HAXffhhSDPE2hQazISfZ0CEvZfV4ET
6uphdbdyTP+DlGT/SAHVlGmpimm+k8NuMudYInmtGipIBm7qI+gswsRbla3UIHYzsNqK2j/3aRzM
X/b4kl9el8VEU5Aa9LoDADMaHlCL8PvXxgUB492aPoOmM3ZTP/LrUEWHifALdovKmy/gkj59MfIW
EHwbvS354MS2u1bRO8jeNl53rT+D8fFkOYrLwvIpC8RF1/2Q/zEBXBg22nRaVEW1z/FQASYC6pem
cTrZPlH6JZMfL+8nkTEu6SuqTouXVI/vSijmgRTUHdBCE0/yaZifVBJeNrZ/a/gYGRd6KYj80s7U
7DONzzU4+qxWhArZzZ/RrWrqJtFU671SuXHWPpFVOkjADltdGzKou+Nx1QDKt2YNUOrHBsRwl4e0
n+1tLHLZjzWRqutLI76LnnK8QVSnDPD0KyUG5dT6EAdqZI8+5k+ykMZlN95uDK/n3GaoKK+qpmpg
MocXE4xfaOG3QvSUPaGxgnhL68hQvwzVg0juYf9J7cMuX84CzksprB52tTPkotz+tn1Uvinf2oMK
eOepP2dBApEJUQF2N+ZtrHJ7khVGLFlQYrtDa7jLWBdU2uIsy4w682y7hHpVdxioclBj67s8xK6Z
fRMs9O71aPMF3La0IOVpMsg8vcsb0UP9KPlA9ePthT2JIvxuirIxxW1K2VbIYC0IQBLk6bt5PHTZ
icTDqzJXTpS+5d2zOsqi8e1GvY1RbnNO5dAwrcLWAUDSj69AUnLUQ8UnVyIPEjguj+/vEzNCl3YW
3ympHDYqBQC69CKVeZcXbDfj2oxn/flmf1gSiOyTHJOotw00UpNTMgPgH7Sj8nTZ0G5U2xjiEp+5
aRkIH2YADyzk5/LXDIpbly1ou2MBo7+imPj9m8aX0bZqVuc4EkAm5ELZAZecBD34sVvizfOR3qDD
55o5sQOaOc864sR0pwiVy94zAvTUSnfJEzj8M9VXI1cKsufe7T6LRZX2I8PmK7kdUmdJNfYJQiEJ
tSC7am5M3zhHh8GPwCUiHU0vPSaCud9HYWxscluFjazue/DynvFe52T659b8PskkPyYZaJpn0JvX
cbDMNym0GmtFFVT298tDG+vcnmmlGtkoZNWwZ2Z3VYspwgFEJlLYulkgfILePdw21taNtfHoSh+i
eWqK6KzeR/cAk4FQC5he3JYkEA4keAkGusZXD2V0nS4hkl7BhtqnOdjY53ZU1sbgVpHyCF4IPma/
iR10LCSe6Wtheas/tZknToZ2N9fGJre5pmkhlW0r0tlEw20FCuooe7m8uXbD0cYCd4DLVEU3xoBZ
rQdo1JkByWafRd2/SX02VrjT2lCZXin5Ao5K0/iixZ9tAOwvj0O0PO9V/o17lFI5Ma0HGDd5x0Io
eCX12AlaAIERGNAf7A/AZly2ufuGAe09Tbd0G6DG959vbMq1lKD/Dk3KTaE+dNp8sOPuMFVl52fD
8hgrvTPXw5Fa8k+w8HydpZ/9ALA9evuHVXoWrSFeXZvXk1odpS4KpgjKGRLUGYwUJEhZ7QK7+QRt
mVO6iN6ydmdr++WcM1sDJd1S1BEqrWjNfI7CPqxCcP+/VNezx/DWoooytr1TfWuRc2VjNPVoJJA+
NZc7m0HOnij+qKH5QnPVcW39+dQQUR/3XtKytck5d1M1pg7i6r+SluU6O1meFiqu5rY3oqRlb6du
TXEePlaNjdywIWeaKonTaPptbNX+ZX/b26sbG/zdcJj1ce5A2n5WtJ9Gkf0oh/hzB7mhy1YEI+Hx
HzMbLRrF6G3t5deIdb7WzcFlC+tS8zf47Ti4k3KqmZXrFqjaLKl2mvxGgZBBu9i3aloCP1ELrO0e
kltz3CEJDDnNRgsK4+mge6ae+2OzQAxed+gghyYUcrTUdOoidxc089rJ2+XBihZtne5NjOiTKqpB
aIoYgU7bNlqctoUoPaRfLpvZxSptR7l+x8YOLVQ9kRkO41XTgj7Ud2iEDAcUR4BDsx3mz17qJH73
TcWfcemIjkeR13ABhVadNdsa1lQxochkZUGTFYIhikxwEQSq9XoRJwDy1pXiFFDNjEqBBZFjcvHC
YFU1xRM2mDEsN7T6jE19m8NHh+VOEtUlhW7JRQwzidTRroj2Tpu0vrhPV+ykBqUfB5JgCwhiL39p
zUE6VXaMQSkJPDTawfLocRUD/q9D4kEYdpGnPYSS0EqMt4jh2IXIQo/JAWhnX5QOCpyB8DGkKqu6
03Efne0mrMr5VJj/MdzySIyMKcSeerg0ZFhMSq60kXo5iwRrs9sssNm4hAsQnVQZo17BDAnzO3rb
5x7zlCA+1EHlSq762FBgDScfraE1Co4iqlZRJsDfR5dxNLKKwvwQzK0DiQXk1S71sXKVM79YL3ir
Fz6aCWIi4YKFaRB5tiLExDQZfaMFHL9B4VgRKVOLzHABo441dA612M69WZyGyPDjYTnqVSlaQUGa
8S68tAm9TKUmzWIcMGt7bXZo3Olg+sWxCepQP14O8yK354IGnacqTxUMaY7HEx7GQrVBse2yjd2i
HgqIJsgHDB2s29yBabXaMFZpS3CU4KzCk8YnMGWdYx9YOAe90otDv5CD+LKzv1wfZrmNIFnJRDUd
Y4u7zBmG6AoUTE+QRRKMbn8KP8xwB6VCWo2kC8ys1YSWofXK0aAVucoSTz/VAI8lK55CYHSdst9T
ng+jnMfL2YxfBEbTo96HFjqGvdg3POab0W38DvkR1fFFw+Scv+uyKmrM1VOQZds6CEIeL49p/1D5
GBJ3WKZ6F2v5CMqNVWa3Q6oBkumgwD3rshnRODiPX+KBQlICxR+lO1n24NgD9f6LBcITIYPJZZKH
Cu7eRPJxGalvzl8vW9jPK/43VYRnQKYLi7SFYQzF1INH6jUazlYqu7X1dTZFd57Ly0J4HuRKhnaS
Lr27d/FV1YO+XhvhS09F7wc5aiHpjjN7QSkX8preAmVGV3UkTxHBQC4vG+7If09HNVA0xhN7jyGa
5nbUNdwUr4Odx1CoihwwcIbilu89TVjlI3KR35SkbJbRgr4P3sb2btwZKne5M9mOeV5wpmLreZPs
psx5WxVJYpxuQ/55xfqJw9kfEryPVecCTa32Sae1mAL51H5aIdPQ+w2l0LiKA1GnwuXQiTftv892
rnd5bAwwJU2SNw52oPbUrZufl9143dF/DmKEp4i2axPIpQ5unICEqwPfQQRGatV8s5pAU9FPLmAD
E7kQF2Bymneg1cKg8gH4SIIquSKwsFvB3PoLF1z6gSRtu8DE6OLWkvgEz8nlIXeMygG7nVgteLdI
vDHIV6k6hdVj2sBgh1YZB+RBC55zVX85GCsdQvakL4eyczQLSCVRIP3DDfGXP7776yZNMWg8LekI
20Dzof3MmwIiH8cSLYpVuL7bD/0D6Na8KXeQB+I1Xfy2LIhN78ux+QJlIXMeU3xBlhs/FCMLVgrX
uTn0qj8uYORsvye6YIkFTsR3Y05Lvejt6kSmxXwGzkB9EhxQwjVdP2EzKrPSC7Wo39cUKquTByAz
Wx4LMBWixgeCuGvIDk83YpWFXXqZrTNxASZKJGCU1usqQxFvQHsIxDpBSKLoPpsfx+woOUHnQprI
dpPcgb45cHckfZjMq1Fnf6EoRVWAXRj59pO4QKR0pKwbA580BfXgIAitoJD30nz3jpgoXSGtrGiF
uUQHKslq2WgwSUJ1BmI0+YJBe+9HTQd9yhREc6LcSjhMLjRpRRIVWY8lx4V6AkwC8OZ1D3WeLuO+
26J+KprZ/d2rE1SZiWUSYnPDjJlhddEaOVrPCKU3TO16orLVxdLbFgLgCx4/oC19DYVWIMjRJXY5
+O/fCjYfwI05q9q8tLTZPMdf42f1tQQaJg3Kz9ID8XAMgFLAlZFIiMzuru7GKheh0Y+ikkTvkMZ2
SeZoxnkyxS3b66f/drD9MvKbFIZUlHE82phbqB7kTvxQ3Lbfyc+4cFbvzdzcoRFY0dykcyAMkPii
28Hu6b0xv94vNwGkX+wktswawJDmuU/SsJMbbzH+jWg8kCH/86DfFDJms2YjuGpMxP+13p+h3i+F
/+Qit789Npa45K9vjKUk5H17oG+yHtz6e+n9v8qBfdQMYH9Fcyhwz99ERIkto/0Okjvvl/DuqwyV
dS/x1sWznO4TCyFscU+F5ZPdzH4zUi4Eq/o8zNGsoIgnJy7060MbDLnjNDqtrYWSKVzDy9vhN3mQ
WpnNFkV5eGrrKEECwOSnzo39dZjIxyYfwHFxuWb/hNuMkos9swXNtiY2tXPTFb7NxgciR27TrNLE
yuh1BUQsettdIHueatTH2oMuC+xX6kMGqNOgF/7lUCSaBC4SNXoVG2r6DqQiYVZUAUtEOiwiE1zY
iUYlHRai2GcD/ItWdmUYou5U0aTyqaAmZ1GSF9iO1LhahTy1z5JfHlBwRotFc1SekYOyUIQ+2c94
P5aSTwIH0hVQH0EUB10mIjg9SS5zkLU8r/hJobV1o18IrHzC19qzMltryknCpfXogoAa+7Y7uXp2
0N0qkIQbchcVv4lyfMJnE8lSzAI7pPFHX80dXfcbBr3aCLHAcOin5KE1gup7HgOVQQORussuQHdr
fnWsTSw3hiJr9TUz6Pyx/i69Je6K3ITIVu4UIIDx08MXYLwl3dHQ4bHGoyFcG9v+0wZ5d73NR1Sx
vpQgnCOQBVYPwIJ4hS64Cgri3ns03ljoIjYYzQqD6ycKyEXv0dkEd/9RGUC6KSUCpIlgN74D6jfW
zJxUcq5iUlvS+nnbukwWcNWJxsOFFMXoo9HoMB59noIRPYh6r7oxs0I9rU8DOHYvL9CaBl/aF1x4
qaChSw2CBRoCvRpc9Pm7SttdRQ+XzewX9z92+3tSuZk4Nse44So4nujzSvoPhM4N5B2jQ++t2aIR
O+NBpEcqtMllM4mdNXm2lj3S46RdoyPlPDjMQb9h8rCK4AX9+R8UftbnngsTyjOdaK0+MaVfz0V0
b6HjKLCtcLTcHAQ0aLGUIEYi926KatcnORieZZQtEO7+Qc3n/VHo9w8xdejYGIpq8dxeMlGsrILy
w7mR46MMKqCjCj4szyYV+tfi7GtcmKNDTTTz10sig/ZIDqF39aqqnUu6/KqYrSCrwBcptUN8L+nj
Ec/GJ01Z/Im0P+cpWW4tpQJyIm5kB4w/eCCCysSPXtdNR+mm9UIw+VNrsDAzMskzoBfgkCrXncZe
KqeRIbGlT/YIHUZNdYlNQ0vJXnRZC20VfS723AbMkp2S6De13YZL2rwQ07pLdHI0JMlhReIPtArb
7lhpzJFKyQMHdajEqSNllQPFsCADsZ8KjpA6DRPrQYl/5minlwjWIwmA5D4qcn9lg0d+yssvIAi/
VyaN+FGSvdWmHUym9KiR5NgYyj2r7+22fG6t5nkwTa9m9DONLMXNTPULMUBkrrjztKp9mzf93Ady
PV0XfdY41UDTQ2oTULMv+VczgtCh/TNCnxLaTGIwcqIRlWEkfQmAoEU1LzUThwLJ1YHQTk5A8ZFB
qye3u89ItR6Tob2hKn1YFP2VMbJgVofZi6fZGQcM87Ue9LuynRQnyiFUakTEcDVwM6hmGtS0Rwb0
c5qvzW4Ecef3VIpeGuUtppCo7Tsnmq+s5DUvwAFf1weQ/vrlEl3TOHkzjfRbalV+z5QbY+6RV0Ij
5XJg2L9x/PJSi3s97cdGnYYK2yWXUO1ppaNsmGEFjc7LZnZbqwFG/99u4Dud4hgrMs6qdrZUODy1
/aGUgtrKQ219lKA/rPFbCQCG0o7eZcv7J8aHYe4YXko4flnjSmUp9yo5NaiyXTYgHBqX+dtqQ2mr
AW9BwvLT2oYynOzQusJh/l8nkaupFJImJ92kmecikgNDLnwTdE7427FNJTTp4lZZeTtWpT8sIi5q
kZ9wib8BxhK1ouiJa2ntJhC5aFM8TTePgrkUmeFPXwgrNkle4jHfxRvJbdc563vSXwrazbXi2j/A
kifwkP1E0dY1AM1Mjdh8okirdBknAy6iNzdyalynkMlSXlB19pRR+qbY3+IOLZU0cY2OHkFx6SQV
UrnmOevzIO1vLHk8EKIKMp3dCunHhuHlC3QzbfVswMYkYCKuRtDl26OHBtOQys9meZ01X6RaVM0S
zD4vZkDVataXAncdU/uu1g+Wic684uXyEgv2Iy9j0MlxreWdjRskWGbr7sHKhQSQ+znVry3Pky7m
gy7bZgzE+1WBq/F67FdhdNSiVTsTvHsMJ6UDNbQ2uDyy/czxl1lzbSzYpFh9rnR6XkYYmRF7w5Dg
2aV3hzhyxrx2pbkSmBNMpMllV4s2qVa9JjodqMUdlp6WsXq7PKLd/tRN1OYZE+uWxrG8XqESaMah
hFtWDlFUr3pYAT2tb5DyqJ4NYFu/rE1w/ySL2s3mPuZU+/ucsoUyfSLYmsxGq6jDBkBSco+CLQkw
78HPkrCo8Tojwi8JNgLflg+y9qwpc0Q7S55cGWIa+YIq0uHy7IoWcP2Ijb9MUteoY7kawVuwNPVO
Pz9ftiDyyHWjbCxIwzgoSmzhgm8hKQRbQ0l7R+7bq3gpDiwXMe8IQpbJnRFsTsd6yYBjG8fsWZfy
YJ56nxWKpymNT1j31TCgzdlmghvbHwriH07CHRrlpJqLMcJJRpddM3BtJkDfaHjxgBKKhIpY8tUO
bV8PodTk6c0/4BsRuQt3iZvUcpqkVNbORqmfIsUMWC5fU/A3XV7OP1RTfw2Ub7Y3jF4e1QgPHMDi
BmNIQZ3e+jGY/v6PtO/ajVvpmn0iAoxN8pZpkkYzo2zdEFZwM+f89Keog3+LbnNPG/sDfGFAwDQ7
rV6hVtUMzfJt+nx9vNV2m8X1Z5vuA10Ec1oJaJ0JhIAqhltBlKithJIlJsbRF7SdPkAQNLobk97T
gHTuKHGolrnyEFpSJp6SHspuUeUKtISvrNpd/yuVRiczSycs3okvWZkebGir2m3Ygbs+cAep9dru
J9SurKwcMqcplQdKQ82NJLg43eX6DFebbPXF0z/f0cUN6cpI1AcfN6R2BXBimtZkWtWuhXkxFEu5
871asSWInkaX3OtvklvV45dj5+P5R6C4+AbGDhTBNGpNid6BXonsRB4dWXAMs7c6n6KQt0cbLMeP
XE9NLUZk7AK42UkuirgwUxxuIuxt2RcgmmuOau1v5fLQVQdBzk8KOjR0cqq0ys7Kp6pobPMnoJAg
swAVYGTYtQL9tzG1imp49GP5v5jHxUcy1iSTh36YtBkujXXQ0sqBysH13V/33BdDMIajN4TB7CAW
A4D7ZWqmHWQkQiupYjcRC0AaRAsB+E0gACai8oZeNc2LoRmTMUnxWNcmwJZtYQ8AgBFHP+W3ugdp
rKO8U4z7sHIm9CfM5C+8OGLVXH2PzeaCwrQMgr6GXHKX5lY1qBuifUxNw/FPeKMw/klphjJEJ+AO
GeKxjM8mbZw2mTiDrOeYFnNh4lepz+FMljjKyv2Axl+6Rdx9mKnhVcX+O52c+XJcua5ftfiFyRgm
PaRaj53zJ1Q76K1ADa+u9ul4d/10rr6mi5kxpimeqO9Pc7OCuIdiCfqXRm+We+dl6Va9kMUwjPVR
BfRTyhKuWREa1thmdq9yIpl1+NNiCMbctGkWkSyBF6mFENeZhP0kSqc89F3D34KFyKkh0yK24S4M
0do2ST+vryNvvxg7QmWR0ioQlJPfpFbTHJt+csX4ZxHxxHN5caTMmJM2EULwFQBcP3cOG7/ay+TU
FuhpXdUiVgHOb6RarRKkfTYPu827a4w1EdVaFutoPpMgOtJaiFFpvdMQk5Pq4Bgttu2ICnoeKBE8
1nosoRLyg6S+q6GCMWjohCxzjrvDOZls+1FOdA2ArLnZNyFW6v80lcP1k8EbgLEd0RiaRC6RbMhF
dd8noq1w2RR5T63CBDC+PsjTkCOkDhMrk0HkMT6RDVS5UZFWKETEbcMBJCc8U2AmgILaRa/Na8hF
Ba4X+76v4Jck+sJoxWIf18nsIs/9GMlH4UGWxJrs7me254O7OKdRYUwKcoqJRGZQf2CaEFjeS3W+
icyn65u3XuZfTImxKhA9GbsSCodIu+kvSrcH9byyHQ6prWzISzHuslthD8fFJhwcGXctGYNSZpXZ
6zPMyK+pOwAHEqnHqnlRhAfgoC0JKkapEULKoLQUOljy0HrXZ84xaApjZgZtajUEAcop0e6G5hAp
rR2QZx+wruvjcB4glhiWSl0WmhFVT1l0Uwjg14YWnC92B2H8qHNpL0EywzKThvdazDfiyvvKtijF
dKKhNFPiGdFoVajb9jqEuoSotYw8d836J1Ayj0NSWaXkw0cWQXEybYuAF8yuB1vf54ttYQokX/JH
aHXg/U1DW3YTT7jVb1WwkKIvdrICMFFwFvxf/FFD10VJ1UHbwrhMjdJkWjjg4gDebqfTxW8easXD
VbJJ9ZDGlyLfJDrnHq1Hz+b3oIwVDBIxLZIC96gDLDpBYvch3PeqY9wkFmQ/LIL2sLlTECXCLdqa
dwVXj3z9PH9/AGMia9GPtMyv54tMt6Lm5LErt47SeUCONJZqyV7i1uOHYriodPFu8zpQfDH9+ZFY
WMZOKqaypdBY1CxncGS7tsP9Q/gJREvwLj2bdwSa6NtpP/dCxyc4KwoYRTMLdTmeV/51b/88+N/r
wJhNYVREOWqbeR2qnb5VDqLhqrEbAb7wWBhWdR9op6l0u/4c7/NjeFQd8dQ9Se6wEQ2LvIkQiXHM
EECgwYYMhe8YjVV9mj+M1EohdHdINjzA5bqd//7geWMXS0cykms62MdPeruRysnTQWGSVJwwkHc6
GGsbQOJZQhICuRVw3MgjSpJRb1FSWy1GvG7w1hvwFmeBsayBkWbFWGFCvQ12cyQa/d4yHAoPFd2Y
b/HNhJACfFvoS3K0B1RJeUdg3SH5XlDGjZPVVEbjKe7/HPIWXYljz+NpWjfq/wzBcqZRXwtbqapw
yEpYV2gMhlLwPpVnxQz3vngumtcEAr2cdZ3X7crJNhm7lrU1mCsMDFq6emvRJ2Un75EVPERIA+2B
WHW70RLphnj0pT/wJCg5B8hk7FvURqBF0WHfohqscENtCc2Hlt6S6e1/nCVjxwLgDuVuTlhEyscY
bUnpQa/eC13zlh6Hu8A/m+GzfgEjH9KQ1OHROXIuo8nYsQoKlUGsw5kVfBN1YhnqI5FVjpyeuX9J
mH2fH8ZItUoeSfL8Wqib4Czb/lP1kXjGDs/VLgTnC4IB1Ws20KTX/pLAmred898XRmdICsVX5rPk
BxCfb1KvT0u3LcihrnhVgPVw53uujOlJDL+qiA7To0uWOTyrsK0ZxJSmFKQBlIfU4g3G2J5Qq3s9
MErjVAMzkZVQGrgVtY9BoXYi9RxHgzcWY2eGcCSVMVdZEwh++ZVvQwPATkZofNzqFY/Gfs2oGaIp
6oZIDEMxmBMjE83XDQJR7kj4CdDhTouUHefmrZ395RDMmYj9hOb+GOGKF8ARBnAUakgOBZZanGNT
sYdkHyLshmSqm7WaDWY0Et7J6GrWFY/zJXONj7V0yy9hjgw6+YGpkeFNKGntED9ww07ygFzfhRCB
rYXHov3Mh8LVs/8ksbocmTk/YDhJJL8EsWphQoGebDr5o2uOY3EjBqpTR89TFFuQR3cKBbFnLdvl
mDqJjmpIWzi6cdCAqeesxdopW34Rc8rCQYmqPIQ9rN6nxM52/gZONGD08jkxHVOHxVDcuWiYvg2Z
zRl7flGu7AP7zPXGZHRRiiACwKttmQDakr/Varjr086qzUMUfTbjDW13aEJyrw+99tYtZs2+dVUs
l2KR4SzqamhFdWkLQrFR29zpjNFJ/Noxs8y5PiTnhrEvHJRiMjWoO2S4ivPQyhZIfTnryblgbB94
J6Nk79c4XL760Kq1M3TIYqkl58Ssmfbl0jFPmE6LiiQ13hYDMR50J/pXJQntvos44/DWi7FIUDwo
Un3uDRV7AASUzuqV7fUdWQ2qllNhLFKeikIylMDJzyjEyUnQ/OXmF0myZwAieYluZxhC89g/J/t2
K3yADOb6B/CWkrFDWQJEnqYFSG3FoCLIiSsaA0Rpf5gjjySIdzRYuwPNSE0bBeNkFpGjDMQDK4En
5zXPss7e07UbzViTSq+SXiXJXKmb9V/7x+Ae4jiOAQrc5pioXBqb1RWUZE1C77CMVCPjzflFGxeo
6Rqnzt9X2YuuoyKzr0JOHYg3CnPkoQNCpr7RlFM6lSeVGmdTmj7q/ldXiLwF5A3FnHqZJoGfGzkc
DFd5GRxiV5mVb4RbeZfuNJzG/NSBIpEb06xmxY3FQs7ftXDYxEyQBBl35STItgzhQfoaWtMu3xCn
fYHfXzxpNniIHM2hJ54Dt5rDWY7NXIMgEDo6ZEAdzvIKqltf5gYZ7dXc5N74xqe9Wb0Li6kyd8EU
5KLXQtz6yKycfIKwIsjdxoGnmMOdFnMXTFP141IjKOANAzSXHTFtLRNEpbSx6+hCazj+iX+b5JI3
gr0tFh7FJN5cNzCrNvR7qmR2hBa7akpIa/cKTlMw3dDiwWh5XJ+8AZiYsUlINQoRBjCbfQrVhO7X
9Qlw9orIv09AlItcEGuk9xr1l6JBfe0oqo/Xh/hzCqYkmUSaSQGBOGNlsoMsFqlSZ8YpT6mVJLEd
97zupJWj8PsYzDQmQVfSLJtRYK7WlsAuzDIXQBCTA1HdHnIiiMb+QzPP74MytlFsVVEIS8QqTQkP
t+rRegV2sepSVNmNHCAD3+tWEoaWCv06obsLIwFFDupcX92VAsDvXzEv/+IIZnFaJUY8zaGogrp5
eYxjt0b/ybH3ZnHd4nV8Tj61nIsX5W0rY0hTALFjtQdBcCaggwLtYG11f31qvBEYk9kqGmj3Bmyq
oZo7XY29JLz8byMwhtFoe59WDTgyFf1uGl+rjkM+8lUc+P25/n1zGFOoZyVYD0EEdyob3Y3Mu4G8
DxEq2NMnnQSLAF4rHaguoh0CuTYE1Xos2n38UmoXoTRsHz0SUrWXcrDrIzQNQCJHeieiFLIYUPQd
ARmn00U2DpXxNPUvNSSGITdjCxM4uH2gUozazGxtLFMkaqF5kn6G+auJmsX1RSR/+iSwc+B6nYHD
skJYI4hQyhxpBbfYQC9NWapWQwW3rlCtkIHeKBFT07d4ICDBhcBWrtFdJFb7aGgvAE/3W3Qu1jYg
o7qVSR06wqS6stIRjEei6T8GefpMQx30fDL9VdJu/Az6AgDL3Hhu6WOGiKarY883H7vQP2hh7DWm
sRvG+OBXgtcjkUduzOw5RaAXpy/jZJ67csi3WRSfaSlBNvRstFqCEsqxrTdjjJ60aUwrWxXPQyED
BiSj06OiLo2gxzmU6ODAb/l54TZhE9u5mEHMGmSKW0XRXLHpeDebd/6Z960vySCFvjm7KuOGQDMM
6mj77DkBl3t/I6NnmJfJXoEo/HZcWeyu2Ypy5afDLEsivMdbuu/PBO3C0yu/L/FPP2weytRmTi0V
zgkzOVIIQiArmBxMtxMr97H2a8haezQerp/OtUWURRMtNKpBFJmtPJOh6YKuBksxgT8wjmC8bmLv
+hB/vqE4/4sh5k9YWGCftAH6noEPLE3gpXxik+Ez56G0VlKOv4/C2FsymIHUyZqBNrJ4cNqfzUO5
n6GPJWro5Sa2Z8E8VXDMPaRRHREMPuTu+jS/kAasMVvOk7HHQDYStHL6xkmOK6tDf5MxidAETUcH
BBetnYXdR2e0qMdK+6SluyHxnZYeiw4ZpgohijaBrbkGyejkERVC8IGwEfXmptNqR0pSS1GCD1Wl
LgTWLEM/qugfyrSLMcE9R6VJJ+jtvj4f3slgjL9Za7Vv5BU9562aWChGQoleaTiDrJTJf9825gXw
KyLHRgc6+JkLb3ICO46tFAU9fQOpgE9e+pQ3J+ZWGVPZFQ2RkfApf5X+XTbyVGE5Z50tS/uygE6x
En2hZfqp+TsTAM0s+ri+MStpg9/WjK05g7q1zbNKEU6CZEELrpahCznzMRdv5L6+mcDfP/cqo1fY
2MovqvcX5Anz3l856iybZtAWNJNiAtOLK90I6AlPWttA67tf5A5VqTOp54omzhRBeFi9rQdIK1K1
stAr51YK0JParVJSTrCx6uUuLiBLwCkPFc3AdmCCTGYO/usjPC91h+uD7s2ptKgHFOr1rVipBf6+
FYxtG3xxIoBazAqEMDqhXV+qj/xi3s6wGWGP1oMP0WtuZ5a7GOVg9/roq4dNUpS5d1SU8O93w0qK
yvQlOhc5kgxar/uxvS/8kLOqvEHk3wfp6sbvSNpghsGbBMzYYBxa9Fhcn8nqyyovpsLECtpgQHKL
1LM4VH5bgPus9bLbmWeNjztaNzmLsZg9g7fSlb2AsSCXuZMaeJYFAX+kYvXhsxQ3ljjuRHC/t3Sv
TD8LhQePWx//2x/UmG0TtQSZdQPSudNwEMrnVJdBAxQ89qboULKvgaZQdf1Si8RrQeyuRjy11dUd
XYzP7Cia0PyqV5CLI+azAPOOgqccc/A5a+7Lwudl82KBAG/YR53lNAV3VBStXMX1EB4kbmfql0bR
H6ZoMRtmN40sD9EQnRqntC4eCXkG93LYA0opfcDBsgFgRqux8Zp2wq2ot5HTa/6doXVb0Nk/A0aD
2iBSH8U0Wr5gulVDK2hHgeWmzu1Ey+xG186hrtqlEqJFQQ/mjq0w3/eidjsMyW0SVcTOtfozEKuj
lt6r5sHovTGTdoXw6/oN4W3a/PeFE9WDJ6ZJNWyaYZ51f0fzwqqVx+tjzEt1bSkZB0aBmzbFIzIR
fvEkGc+Gxgn3Vl+NxVbNf1/MQQ7lwJ8EOEjhMFlRmzqTvAnjcwYqCARhzvXJrEB2YJoXozGeBeir
e3EC5RnCA9SgK4tuu1O5mSWqJeQXIxSYcAosXZvpJRW3sJPP6Ue+bbnQ6dmnuLaqjM+BwqZhxgpE
assqtiYIQBnEItoZgCormT6LpHMoYq3rk+fZGDaplA5NMUrz5GeqN7qt7ekwZ3AJKIbNHc96c84N
mySbzJDqaYAkXC0/DGHjxsXA2UzeCMzzoCuZ3MsEJ7PNb6eaWmL0cH3BOPaKzB+wOJoZKVQAwCHH
2KkCeJlqy/ARYWc/JzQfXR9pBes7n0sVmCdJJRAnYm6BYJKolQqch84De/dT7eYu2HW8wJ62syDR
zK8DeaLANk6SG+39g8DlhvtCYP95JL8/gbkaA5065OTwCV9VEkt/7n+KkIb+Yb6LT1BLOgXojECP
y+gYW3pOfmX4H1QQtvVHeeNbQCDfE50r5rzu1S7WhbknQh1VbVvjo9RN/wReByTr6iOw/vUG1TC4
U+ZopTeyV9l1YE1HiM9wzthKkwg2BsH2DEHQoRvFvMuAOCIRX9XQyjSfa8j1CCYeAwKQrpzAKwHN
BbqurFGPLbBa2ZJfWJqMThw1RPvVxIM7rhqNxbcwb3RWyb0i519kybi9aKP9/2TJPFb89ah5MQ5z
sUjSDjH4LmcGfrAfAdbox7fTFvw19NI81x74N9xsn1wKdClbWetUpWUKFi8qW33bFh/BXD6xTdOC
iDk9pz4Akwm0rCO4P971e8fdXuYFFfJOTpRsprPbtJgqsUsbD8C5sXJMUrayjcSp2s2f/cctW0yL
eU4rsxNKSUAAXeSvlZ5uNEXltSasvqiLIRhb0sstlcN68E9NL29I221F4T6eoCk4pc9Nl90OVW5n
E70JihIv7X1DdkILUqsMKOlQQlPGDzOfnrouv5srHHF/KDO6BX60Tn7pU+m0qXoRoulGR3Jt3EGO
CcAmMB6i7y/S26MaIPQUt10kX0w1OBC5309N8FhrxdbMgKoRoteEVuiuKsAwlyslaNEUyD0KDhBo
HJv6ZTOvLTVj0OTYNwszQ6Iamggv8+4GtvlmgDjHRuP5uw955Ngxz4HLi8B4W8zYrKgSBjnNsMVR
/tq1HxLhpRw5A7C9NIJKQk3tMYDQXJrRt8ycJ0TMWzu2gYaUXRSSqUA4grg53NbH5hkSAeScPzaQ
gfEtyIJv4pMWAWHP27bZol7ZNoWxcomckC6IMDQCygac8AaoK6x4Jzry1rgTOKDE9fTA92VhU52Q
Ph+DZGzoWe4ru0Myuxlu+xINxUJ9348QKlAxuNx6agBufwlSSeOuihKOZ7bqaCw+grF1SkdyWsnY
UBV8fXI1bkRfegr9+L0MBp7F49hVtsMmF3Khinws75xbE77kDhvRUjW7R//eOd9lbnivK9YQcszS
uve5mCRj+ZKuzVWjLf1T5Cd2O+1aXb7tJt0LhtwyZQePPIxOa8sgEtIp2YWRvrlu7NdnbigzLEPS
/iBobbW2I6KZ+ciMgIcFKxuHTyhXXK6PgvIN5wAz9pcaxlgFFDqrSqBchG7Yxmq3Iaa26X3ABweS
OhBnbq0adWmxl1I7aYm6LeLe0nPjNTGqjSSEXmjCRY+K0DJk/UNImh+gln1IQxlIPEnYNO27lGdb
gjRAHx2k4G4c4QsoxJuCnyose/aZyZqVIYinpLTGlLppW2wM46BEHxCusLqosGRIyNWVjHJYizyy
aSUleqXrwNEaycnRhK9PtxEQui0YINCSZF58ehD91waA1lpMB1fRz3LphSDELlREnkc0hWfoWCo9
sDU4AijCoupdA7uIHgsu+KW3qSg7Aig2CZKDKvrWsvBWwXans+PenXXE2EC3WW1zn8jHrLjP4VIY
QWHr5FZrd5kIPRRpq0uf0hh6Uvg5tuhcAm9xhgw3DL0tSCDD8sGNP4M1yUuQ3Wg5KLmiZy05g9za
khrJCmt5F+QPlQFSf9iWiG7wAFsyPEcjuAOU3RCcEj37sola+CweYn4Sbatob0GP8mABmq63qtRs
sTGdprszusFuW9MKmtOkPCgxNCX8sxi8FbXuiAAl1vqRSKGdDNuCIueKAne0abHSUrBP1Mmh4qPa
aNgDr+xVt8NDKJtgYVBUr6ChVfa526vRdsjfIvzyVJ3lMLNo/iL4z9IA2sfqTYoh7APdRWA4MisI
E7uSfyH9v9UqXvaa406wPWOx1qlqIETBWeoUpwHnHIX9K9LaK5obSeRh0ddN4f9dUpUVhNc7qe2G
GmEj0WrbjFQrqQ8pLbbCwKnAXrcGYPb9PbjzNV0aDAVtjZX8FMQnPb+Vi+11U7D+Tv8zFxbPWYex
UkqdTs9I0liZ2CJ4GHiv5bqx+R6DeS07mtZdEcNN1kuH7DNvQgc7qkzhTtvnTrHhxQZf7+Gfr/P3
eExsgGoaSYJJpOdaBJWDphNEPRCWttK4IZY2NjkK8O2pBFuHUYLEzgCkz6oNWLmmzSF2qvjlVkEn
8KauysRCKDx5cqTum0FHF+uETqSs3mSFkYPNrQiODUUODgR/H0kG3mUSnSeAI51sqHt3jABKLgqo
VmtT3XuCqB/GIr27voGcw8g2RhRNroxjlAZngG89JAPsTq7sMopc6BpxNpI3FBOI5LKi0yHs6LkC
gV7eUqeh2T7PfJemvXt9Vut5dfK9h8xLLGVNGjZBEpzjtLYy8mkOSWA1Pt6lxnfCAMJTIWRNOoD8
yrDZkf7p+vjrSbjF+MwDqUeNSNsiDM75RDZ1ARkXkoPPawDe7ZSgJU24jRPFiuJoO/q6U2tgGB02
fj6BhFECKigSYBGh1Ya6qAKdi2Q0Nop5X6gHSR3tApiI65/LXS4mjtDK1lfEokXSYxdutcNgxTZg
QgiB/0JIbbY6164XEztMuiK2cL5nk0E3wfAriPE6jfXWqNAm07wCnG7ngm4rksJxQdczLf9sisbW
jUo0eYu+Mugn6TS6aGDzCG7kZ3IvgPpMOJY7YU9Nay6azQT9E7g6Pc4yz5bq36f+B7N8mkIWrxTg
nkU7Y1+dIvAdz6LIs/B16PD8/nnPrg3GmLG+FLsJrEtI6+TyQc3zXVhfJPCmGGj90A3TziUe1+P1
x+APavl6lq0lJp7RQH4axwcQzXLOKW8AxoIMRdBFwohjmmnioY2AwJG0Z84eXX80/2SONxtSGBWC
B3JJ4XrUrrEBKtf9DCNXlCxA090utvi6FbxhGYPRVV00gWcW1I6q7IBtEc4RPHg/4RnGdVfn/wyj
JjI3vTWIb+Y+kADGUbdgG4Gj8J/gQE9Qu6wgfmoSqwb7iDOfSJXHDcCbJHP1UzMbJzpA+l2XJKfu
b6CEbUMj6aYP71P1XKi5KwXjE9WOeXmK4/Yk9aGntKFTU05MzPmQr1bzRdpbRl4dQDgJH2KgCNKB
oy+ugYjjdaz+S5rxn9X+sruLcToCS1cB/naqXjpHcoTn8KK6mUddARooyU/TrZ3e0ezhKB+AeENb
4O76aeZcmK+AdTG+hryVr2iAZRD9MGRI/eWSc32EVZyp/G1Uv7IPiyG6Mpg0swRRPvx5aV/tpJu5
iwlhQWIJj8FdeANkhsvXWuCc46+s52LY0UhDUcyRwE3LcVPHqdsKOwO+NCLjjeBnG84srz9aGssU
Dy+pETVQVZ9nbjnVLTfyh38/V5UMXm8Kb2Ks59JFWhya8BwMkHL36ZlMrUMqcFKXipOq3Jefd0Lm
z1msYzj4VGgaONeVac1VkQKHM7bD3XBp3FlMNeYChFcEHeZ6w/elYEyQCuq7ZCpkOBvA9dkk2wD8
5DbbvrUAisal+CU7wD8E3HQ7x8vRvkAti7mOvh/6EC4OzuD02s9UxIUrQvmo2fwFNef8ul55fb98
kcVYhECEvGtxLYhuzy8IiK6fyQ48fw/gyjz9RSMJx6SxVZx4MoJKVJHlm3dR/Rm9g95Rb6xZ2Xr0
FFfot2iD4OM1eff/q+y3mGgtDOBygarBaXofAGMzD7j+mUWcBJ5U/yAecjwlfzFdjivF8oz1SpIO
JbickOOTPEFzY2xnYwHf3tkysgUuLyEt89Z3vkiLeYaBMg61gEDppXGanbYdtuCRUnb+Tf7euKmt
uy3wVuq2PYDO3PXvkhcdmffiHRkojimaH8lrJ2v+0MWH1JMyxl36tdGSp4EJ3QoKK4QA7XyiZy5o
qtqxatd42Aj+tCkufyHsxbGHMmOlZFlOmibDHa7AGD4SeofTZ9cmYiz5YjRPPdDTk1Dv66B6uD59
jlcrM/bKiIsGaVRED+g+AyoY2b9SeAik2C1BlzB2KOeVMecR5e08Y6/6OMqrqS0MSGpp27HfgJBl
M0bNf0keq0CzIUErEQ3hze/7GlXdKE995J/CMNNtsSi8oka+TK9tcRYQqrsNuqd2ciRsW8lA0kju
b+NQ5YUoa3Zr+RXMMS9DSOXJkTGzxc658xoqAAgGVcvcdJsRTgrPRVpb3OV4zGkGf6rR1xFcQrWY
XCNobVVuAEEKOXu49qouh2HOay9LdVbOWOwM/d8C9SaT/tLGy5ieQgFIqOtndO1NXQ7GnFFoIJmJ
GTTBuYQEQ/jekfvrv89bM+ZAaqMam70BHz5othM4ifDWHDukb6+PsvpcLqcxG6KFoZH1Xh2kXAD1
kRLbels6dRs7k6TuqibYd4EM7CD6OPLuOMTbruv+t0VkH1ABBd4p8mHgpeaBCBtf5UKwOUedfTG7
VhISv6yDryek+mhm+IfVgdBWhbDFni8+u9LraUqLBWWfSkpGRU86eONz27PkAK8MvhU/szvbvOQP
NZQBofiSe0XuSb2tR1yoCefcsG+mBrqMRNC64EyLc26cRQNGuk/t68eGNwhjQMJ+ymXJLHD4jZe2
exj9t4hXZ5svK/sCLteRsRk5Lu+oizOa3fhCXv/M0q08tY+Cfr4+F94VYJ85kAwVotKgSwQqRI6C
4KmranRpnUTzR0Px9qQ3kx7fKf5HlnKApLxlZGyIKsRNm0Q4/imY66Lprg5ehej9+vRWs5TLhWQM
SZxPcRy2yEeJe80DtxjkXdR+p7ZOGTuBbAPNIBiXEU2ShxJxKmi0Y6vVTmRCcVzfp55cOP0bF47E
213G7AQabVtSQ5+g88Rf/qwA7zvix4B7CeXMw17YRAd+UDL/6JUjxeIN2lgRgnGMkZQ0IqjA/6xC
SAHRQ5sVVkcAoAfQCaVVzh6rnIeChSCoZY0+wxFpiBJkfpNQ3ookfkjMaa/6w6FC05WbddlrpZIT
TaW7rICvVyXkUueaVwsSjFUvEDvNzeMk9UcTaMrR1BNHhBuWjqWl+ftC9wQ/9ijK30XfWSKq/iCx
RgZa9DIf6tcU5U2qb8ZRGCw9bT6h7dnaVV6/Q4ZpT6r6lZryPu+6tyJBTbcc8AGtXKEu2fNKymt+
3eIospCIbgxVPZNgjBuvRxfRi+SVdyLKH4FF3RBCeMJFM2woDuHVOfLDCd72z0/F4qmL2ioyhdkL
iZD/lrYEkNG/YRNeDZaWs2SMIykCRPYtZqluJK8HGBgUX67pzoeb/iBbfa/Y02AjIt5cv+mrMfdy
YMZkZuFAwiqF29wjGq3O2rbczEJ/8vvMEBF7/bY4/hd023JIxuUShFxOogSeZJrs6s7YCGNuTTmP
3YVjJxXGTvYoq5l+nAXnuq3sVAhADvXLMB84y7cWbS7nwhjKKqLtGGuwSQ24IRBe7cEVYmsbyTWe
/yJ3MH/zNWPEWEBf1oo+mOAniPv8VrvRD+Vj8zx39OU7eAeb4JhdfAgo8SwvxxqxPVxJW6iaOLv+
JsovxIfwgMzx6TibxTZwGWlfmVTBozbpv8QWjMLSqxCqzvXNWi3zLDaLbdIS+jht2wLuwexmzTyF
guFJxT6Lbbr3z8bDeDIv1W36Q93Gjn+H5u48/h+tGduRJQL0Iukhzou6MRMPmIJTefQd5UggZ5k7
0V60+htlr9ndkVe9Xk05L2fPmJjIKEgn5jAxnad4sPMRnk9p43vEgiZcZP18jo/wNzcD5DQzexCs
kOdXc2ypypiaJCmMVCcIG8LmLpp+TcO0ybpP0pSOIT5rIDL0h4njc64Cr5aTZmwN3o7UjH0N9F5O
+wuPIxQqyEPvIaLcIkXLGY03QcbkqD0aRuoW4d1YArtEUeTvggmEm50dJpBLhbqfW5jmZ16iN//6
0ebdUNYM6VC7iHL4CwJgT6m6H9KYc3nWb6ipmsQwRYWwHLupL6Fq2QIVG1PDNWr9mVadV4jS0/WJ
/Itj/T3ObHAXDy4UqMOkCqfgXGWyKyXojw7u0uxNRwdxIL2nzYOWb7XmzSx+cgbmTZB56SkQ1wmd
euAdbpobSK7cp/GmQSK4d/D0Hrtj1zrU452Yf3n3v6fLXEoa1NB07EDGkSLkCq28AAjbd3TbP9W7
9F3a+/Mr7CQbXsGUN1vmLmZKNOag2grOIRDmqRE5o985nap711d1/Vx+T4+5fsEEfaYmQgeBb7wE
xUcccRzlf4mcvwdgrpzUB2GVkbmWPTY3ATxFe4LEfTS+Tf6tLkRg8/QB059AXpfZsowMTw4Bs+AY
G/GPUKWeWQPMC5WSPORl7XgzZ27kgEI0JCJ7ehbFzFL6pwT0FtfXdl67P52B76kzzoAm6EMMwAwy
rQDooKPKboJDWNZ2o3Yc67LudvwzEgsXi9JCUVNFR1stsHf0hrTRI4BxViI96h29uz4r3o1ggWM+
WL5HqcDJlOEJq7Z+iAxreK5E6/+Rdl3LkeNK9osYQW9eaatK5eRbemFIbUiCBvQk+PV7qNm9XRdT
U5ideesIRTQKIJBIZB4DDLK3Np7q50xF4wA2M7dHvh69f8+Sizx2NncmLVEEYeTVkh+hReJZTMVT
nsKXtNx06V0+4plze1DBR+QVAsHw0arSwv2kS+j2DtU7Af0tNpp9k5vB7aH+ItX/PUEu1vSa4YDw
oa+pvrpbGQGK7Cbuz96FQLMWzOCD+6Iw89VtvbFJHS7O2DCOpFDawPPZl+GfnHpdtLymfu9qu/FY
e1ATi/7lLLmQI1n9UmqgZqBKQE03Rlt9udMetIMc0jMKFh54jc//LEH+vbJ/ikJFQaUUe9ZhR2k6
6poI6ig6gVw0YUsBTYiKrY8ZgAxJsp0MExIX2xLeu5Q04e01FI3GRRb4R5llsooQdYACM8j3qo7+
ni0/Jmn6lg+ibbn+9r/eIpa8dpQubnxnXOxeLXAE5J0VsjyAQOFn/tPxVovtIsBrZts/kwMxPXTQ
BKfvinPAWnj9vw8HAuJ/jw09pzlTbWxPsh23zSGLVpeC9YFPN7eXVHD4UIT875GSJYuZYqKONHmy
N+9XOk72nkVWZMEmwPzMH8XPxdtXkCVzGQ2Dr3VrachojMYKbXgkd5ng+lW/ovGtj8fFlCmPJTKj
MnfOCMSorE8b+BwY2kvanRN/sEL1atJu8o6yQG7RCQCuMXe1Lpm8Jl9+NpZZu0s/RMxiHlEblJpa
SrZ1QsJW7XeTo50VKK2ASuAruvasqFCQyX4V1bYjcWhUkjfa6k6yjlRSgyw2/LLozqwcj/OkR4OU
wV4b+PrGfIIL97PGKApi87bUbG9JnF+SLqEqFkM6yzYijS1Q0coQgW1U+RqAq2IwGUcJ/ODScjNj
eGzpoh66bICLQTuVPquX/TQQrzWARB/6zkuNCSh9Vn1rQYkcsJ8DppJnGzJbGSy+CdnQHhq2s8Za
2CweJv3R6fbGBA7yWL0QTfedWPNTqSr8mmYqLMJxuy6RCqubChJx/YKVGfCa0Eavs2tcvJtJuU/S
0h1hsqHjUqoYfrwhV5+zmW4kfyo18BrGoXI7A8XA4k7G84MNzMv60lftJ3XMoGwK28dmr9I+6BKg
jpLZa3P5Xq8cyFxNHtM+5mnnFPsGTY/MaIOseFKsJdSbN+Ycu5F5VXGc83lrqOfMsN1Ohz17B4Ex
k/ltz3xSQaGnu5db5LXzwWgLL3EG+HFQj7DBy6pvZdf6WQI4K5HddK79Bd/B1qv32u66DaRXX/rV
9V05tDb4pZIdTMOZ1VNo2VagZcujDNs9LdH9os+PEAD3S9Kcy2Yjt923RT3KyUmLX4C4DvXEgd3p
ntQgnYBWn0KKxTIq7AWbQZ18qb3MLoOUdGjV3y21z47VMmF/MV8yyCaOm6NUg+zQPy+wkiA22cB/
LpphTrvo4CdDjCLJDpD1Oqfy8s56QGOnzTCD0WepQQeRL4dpAS3Kw6SQyFZBdgDNvSi9EsKrk/Ok
OQfE9ID2ami1aePCHW2TWLvZliKr16Gc8F2WrABdwgU9H62qQrOZYB4tBxCCtpJfValm8Fde5ZIn
GC9i4S1lO/QP5nhetMRXi29trXkjrFj7RvaHTn4tmYSt8mHND0k1E1dv062TZ9/BOqhcg9Ljl9dp
90bzNmID1L/H1E0n+c6Cgw1e75BEA60kgzgmsuyldYuBuqTcaMpeVc7An1doPpPxFbZoniFBKsL+
TJBUaE1/KpBD1XgT9yMII6o7Ka0bt73XgnHiJDhNeRWY6eRBzcmN9V05KK48QxdnoVBRU+1obLpN
LexHXeX5XQZ/LjdZ5DTRqjQGsnLHfq3saovtyyjzFi924zvwCovABLtaXFS+Sry7HJnLURheXhJb
idVoHvzqjivLPX9W3q0IBYIcaZiIlfkXtZ/f9xyXoAxDtoyVibfCCuN2Hu2IVRBXTv0u1H5Z92up
1z4VD2NURFlYeJpQmEc4Yy6Bkec2xjHBRctwbEI5MO6yneM5CAyu4el/x/R9vVBv3UxcElOm4Gr0
NfJAsOcX+BBBm67GC0Lxmh+lX0Xlq+CCvwZ8ufimPHJUqUyVmhn0erU0ypXCy7PDMJFfeF+7tfOS
Jm9Qk+7GSnADi/KKr3rKRfZkVKaslmuCveot4WyVQWWjVwd/NNwXhQuEl6e6zIhK0XPpqmzD5YS5
jGa2Z8eQpzIGSbbdpt+k3u2e85/LZ3UqoOyEovQc2GF9DyoarL2ysDqYIB0LtYpv56oWD47RLJtN
E8Oyo2GPGIl7QkqDDh0T59tSW4KPLEhVeWyp1qj2kOfIdnTlrUvGoDESz0Lvk+G+oNLHpAhy47+o
WP/n3H59/Yuvy/SsZDM0Qc9O2nk6QmWPVpgLiZQwa8womz/iugVzZPYsKrmaPEctlQ9WTbZ6osJd
cyz83Ohc9Cc2tNw3Y+lncBO+vfFFa8LFMl0uYepWoAIzK+eGdd7cQb85llypATy7fyIxEdTQ17B8
42B/hfWLNZm0pJatDNWIHEVIxTjAjaKSJFGDXzQKF7CoTE1KKF5csG47dCAcUnJc5Pep+JGXq+Sq
FiiQpzKg8xl3kSMpgTP0uP1mqHxSwQqLfgoXyZyiziWrRd3c6fNtUTauTmDDSQVaRFdHUR1bhrim
AsmP9e8Xy+qoEN6mSgtEeHKgSXpokyfsne3tzXI9XF2Mwu2WRC4yBfTRDDef9k3xizA9scnLvOwJ
XBe3q4DtTff6g2DUq3fBxajc9VdKDiFyjCA5f5M9dOkC+pxH0qHbjj/Fzy7RQnI7J8FNpy4Omuky
VbBJ6h8LcKdjOb/cnpRoGG5XjFlXSHbXZ2fJ3BjmqbKPmfp5e4jr3ZPf68YX/uhsQ55Cite0oX6q
3rIghg6OE7UgOEOJTqSPLZgRX/mbAOGcLZJn59qKXb1nbhGfJ03zBZO6elFfTIq7t6Sum3XTRi7E
Fi2w8aSAyc7LNDpwr37X7PyArvFrmTMvj0VAzvXB/afIdTEy9yBfeq0cWxvKgZltABN7mmI50FeC
tlL5ZufL1UvnfDdp5dbd4FKgdRNNcwWzv1oUuPgN3IPdplJtSw0EUtC92apAR9uS229WLdgikFBp
KSJDtOCiaXORJXXUKZfXIsvadl1VF4AWTMPG11o0PVtP/kTVXjBL0ZBcmClTYlezKUmnqoYuS70n
pfw9luyPin6fx2ljDaVLIITgqEh8K/lzYY3ssvofUWD0i8Xm4g7LqalmpMrQck0e2Ae9b59MqFoZ
R5B2I/MORFN060LROfqSQr61z7gINAN2DRY9zc6zrv3U2clEbaSZzoNxZ2p4wsmrR6QheaU8BFWH
fSfZP/BI9ZJxOKIbe0qIZ2KT4jE6qPVDWR8H+iBXiV+a1UMxW1twlQ+srR/7BmUOp8s3cEx5vP0B
RaGAC24MJNymZwgFA+oHivUD+jkAnXWCw7D+L3+9TvafKo9zZim9RjK0GpJNFY53U9htxYyk6y2N
/2wDm68yytKo1tm0ihL5U2B6APZY7vjaGpETjIEN5FL+aIwHY6sJkpirufHFuFykK4olH5ncYBWb
+ij3rZeikpb2e7nN0XnXN7e/2e3IYvPlxl5WUrMxWHaO9bfOmNxF+f/bdaNaezEfLnYluZNLQ4v0
u9HeGvPRQOtSLwRpkGhPcMGKFoRNWoVgRbbNUbmDyyLAPO1B5EVirJXlW3uPi1C0VeV0tJE2G9qv
KoYtlP1zYKrnLOd+vlclesxsXA5kZ2jPdfkOcxS4XdsszO2nqlKOI7Ei6nR+XD609KRA/Voy/Jqo
YaNPbm2APDn+bMk7jR8URX6BUia0MXWXYt/pQAcq9b4F13fSP4oiHNB4IomNF0TqlUzxrWH0U3M6
q7L9MzVXlbPZuLMhIqrN9eJVGt2ay1spK+Ht3SPIDO0vSORF/mnYujXMZR2flrZ2bfPIGP3IddNt
5d08v0jzyczfUFpGUXFrQAFcX2RQVNuwLUTq7NchCL+3GY9TGUmc24BBrPDvKQDGHOig4Q0Iq1Xs
TdiuWr/zrX3AXRGzPNE0thDpDtbgpk/tdoC6H0MFZgicw4RehLpxiAsR3vafyJlfnibulujNRJvL
ErdEbBpuqRouIZUgJKz/xa3JcWG8J6NeEjuGgmEaf1DV9nUotEhD4alxurOzwZVl0ayut3R+fz2+
DmNrWSfXFHdufLChCUJCCVR6+qRuOkE6d/uOwqMJk7/YsBk6tGzJoVqcGDJ8WhR/0n/JqSPInr6Q
5DfWkGfqNnEZm7Y5SLBYoNANd0mYRSin9tvKBwz7QYJFDhjvrhbJvux6I4vGQ+05vnSn3kOijL4K
jqkgPvL1ln4mCzFKLG/rKyGAFYtf3n9VMEMbFt/xKd0QCGM6v2DZA86CYDEEh4Wvv9ClGJpZKrIz
s76pKY5F+xY7j4MhIIFfr1Ze7CHuEigqFeJQFT5tF0B0Qw2WTRZ9CZhHeqiiliWalyhD+Pr7xV5S
qM2WykHIwYAh4l8ROkgUGi/1M2/NgDzTdgED8iYR/kDwxLP5akqsWUaeQrMLKSo9DlEZ6Y+L1yIn
yXzHF0EQREeGCzkWXsKUKUiEkvKxlue9KidQsMoFyaMg7eHZvKM+JZ1i4dXKDBpNoJtXw8MIlUdT
NTZS3Aq0lETXBc9H0sweTw2AiVaI+IPmJ7suNL+thgOJ0BROMLOvMv/lNomXbixghHKq4Mc56TV6
eoanmYPb2PZem0fBnSwI3zwtiUg0pQsoACfLXEImyduu+8grCDZniy8tpTdX//Lg8USksQN7ocjp
b4TuKogAEwFfisowCYVd+dvvRHTg/juG19OsQpBnyr7OnQnhF9y9Z2iluyuDn74Kn8KCAPbFJb74
gJnWAUPRf81P3xkQm2mhxYY+DPKzb3KYn+0Q2ONHUftHELO/rpiLUWtZMs3SQd5sdbs5c8K8/66O
b0pTeHLxS2YGWpa9QNFDcNJ5Nm7fGcssNSAQjeBdkzrfDvmzpjSCky4K1CoXULLRlmeif32/tYGX
7cyzuo03YwD9cny/7FNw+4lOBJfQdCZxOkcCHcSQqOeoo+3aqN0QtLFVjTzL2cMAjVlatjtpKLdl
1Z364nNCjbiVYm8poTvY7FZ5PcN+EfwwwUbW1qLXxSeWayB2s9mBOA2aPnDM8RK1XFw9rx03GaDB
B/FADa4KVrfvG/1b0m9gL+kNMvlHterfN6fGJUUzLaa0KHBDy5CQMeXBA/koMAtB12s9ljdyIp4T
VA6A0UMeFA/3HCTzUXarvI8EK7o+jm+Nsa74xYpCRcBsk/XRvlKO8AYIoJdoBWtveHhkm2ZzezjR
jLhABF0PGbAurJuRtd/jOnsehQ1KwZHkxU9lI4s7bR7W0rvs9dsZJO7CT4LqDgVIr9jQkxj+d51H
eLEd1nh4sYgWcfJarpAtku0KODRZlBUBAJ0UgJbjuJsDQG50t3uU0PIuQ/KMp7Ynd6C/wptGFAVF
S7xerhe/xZgA715UFMxxfbkNjcNuLv9d8eBPcpFDBUHCCcA5mJWHacvctsmBcFDvO+VHNjW7RkIW
CXe923tHFAW/TAUvZoZezpzrOZxL1h7wZPurXQwk07ZA4hydn+I0XLCTeD4Q8qt2XGRdOsl6E2gg
A7HZ8TMr8wTzEtRIeFZQYcL2i5oW7q3kQ4NJRO4Uu1ozmTda6b1jt9/S2Q5Jr+5HOh4lTZeC2z/g
evv19/blCUNq0mVWbaBAuJpBuyyAfZ9XQhPORMm88wAigv6B/G3lnzaICdqP28OLXgU8WahIpIba
OoZPXjIk5Vtt08vuQAIg2nbMb8JiVx3I+/RqPN0e2BAcFZ07tp3ZG1KhoDSwVkCc0N6haLmDs/hj
GkKZdP603xRApN3mOWnc4tPYF5JnlO4Qrh3/NIi9lYRWeOxuVQkaNvZhuGMueEVQm8l96dzgiQgU
lj950tN4qA7LITnBqwkKJYIkRHBb69yJRxULQa+BO2HvLKFFLN+KU7cpWRgb8ilJ9RN8KH/eXjpB
qqVzCYluKKZGcjk7N8MHafPtGfRsqhH3WMLIXrA9RW83nctGJvj8ZpqFl8cYrnuThGCSfbUW2giG
Y2+3ZyZ4exhchmGoJNbzbgKTipEgzjLPcgyvcYinND8aTZBoiQbj0oje6DO9rZHXDVp5cpwFMuT1
RtX1KDaob0nb21MTxDNjTQUu4ufSq009ADJ3duYUfkj3YKa5sSPqNojCNG8BNdZLL1nAuJ3BXt4v
PvLGsDzo27WjCpyz2A1NVAr7OuYX8zIrMpLGWLLz0hkA3MnbTFncGTXUqoTaI2TDyPp8VAcvWR5u
r+h13P/vyGmsS34xtK7K0tTqKGumW3LWX7KARtZR91fBqTayPzPh01hUPza4mGVMUlspfxSmRt+C
VCokaohfvTpo86sb1W0jsdqR4LQbXICxHKesu7rFRTg82+gn0koCX2Rn6mA55ECGlJPr1EIipyA6
G1yMUSElr7Ua6hurldHgeDYs0tzV48FAJ4kGZXaofugBoMQy7B76wBy8cX3weaiGAImQhf+yLWNw
YQgmdWzCPQmUAMB25KWtz84oOKGiq5C3DFZtUqi0RiKZvUwBOF34tijsKhH4VYAkrFKJZfgPNcwu
auS8a5SRqZSiZIXnTNr7JvgkPRwT7Qr1gco+lzZ4sjDEm0w/7YpNAuFiagXpejGCx1fP90AnCTp6
XynPjVfJn5ylxrbUujbD/QK1L3Rs09lzrAfq0AcjeZviaj9DHL6xII7BFvxIepLbcjM0wzeoSPka
sza2BkmgJIdkcGK6U4K9YTR4ly6JJ5FtBTqc2mU7BeLxqQoAIUhrVDtaKnFTtXdVYKnLJPdKaPDB
7zLsLed72jeW2y/dg6zM6O4vrYRfVTzLhirIBtfze2vm3HuMyAU6ZgWeLwPe0+ZAz5n5lNJdJg1v
t2OXIGvgna9gKZcsRoenmD2SbafqWIXGU/su0rU+WNhzCpn92yNeh1L+jpYmFy2pVs99Oeg2iOng
vL2oH4gfPpTLnts7JQJxKcxO2k4J+mcZaNkShVnR81P4C7joWUqW0ikEKT3Zmr8ojNh81DceeuBH
5bfVLxR1733uJyfiGa70OL5noUjv6+vRfusDc8F0zEitov2bnueihO0SARZ+jEMN/26M0VsKCx4S
ipuAZyHlC0Dz5H3prE3ulIdhmZ51B+YCyxKY2o+5fDLIaz4Pvq7+QOXls4+lO23ojmpmf6Y9ANb2
fTXpGwZ5FPXAzH6C8biSCt6CV51QL2MHF6b1RlFB9v/fJBqye54B4n3sdfM2L+CwsCnuZm9FXvcW
Pmk6Tz7e30IVT0FqY3KxGYaOC0xlEDe7QN9BR3vc6xADXF8w868VCm1vip2wp7kexRtfkncFt1Md
10ELKCFeav7qoWV9lpHlWZEZAg38N/SzBLHB4tLFpCTLLLO14g/4PJSYIpAeIk0HezSXDhJdnme6
bAiAtCh5zRGp8o3qrD69Sfcm2eqe2LizSxH6R7D0X1YpFykQIanKwNoBQG+6k6azrf+oJ8EeEw3B
xcRWnxvmVMiyErvwTWQck3RvmqKuzbpHbn3ONR+5mEicskYvkhSNThgejGOyadQt+FmulDq45VaY
eXfWHFEGuSbdt0blYiKTlUmLJWTL6b4COW+5A1nusHhrhWitFt2OwIKUyuLC35zChHABiQqoB6RR
9UuziBptoi3KRbfGmeS5hJjRGcSaY9W1EJHKMBJsJPpY8OwVRVKLizzzVEFPbkGXoe3MoNK+E+b4
S/JcLIAUWtZTq2qHrrQHv3ToTgICIEg1+LIz6jMjP6VWuSPOtI+VBg7VOTBy0PxdeqDPLV/OTFBj
rOLOsLOoksvvRa47bhmrfqY2e9rqxyZgJRrugKIL7kjR68niIhkegnNT1tjrxbZ6Wnzrjj4DT+Da
bnv8W7rrolW0uQdvZaZpwya4Io9h9STDe6BzUcGLsg1EDxU4jYxecYSyaAhaX6D6JQgOhm9GbFMF
0NeN1NAM9btG+RtdcMGp56U49MlYCqqUKKpSKegTAzgYaLOLvG9Fo6zn8+LUq4kMVL0DeodVvFdg
DnSN7SqjIIAJ3vk2F8BIEheJqiNGTlXmKvESpgNUPwbI68/WcWiM6PYxF6R2NhfJnG5uxrHHlZz1
Ye6AZzk/2LgNQcTV/HwWOaiIqt88pL6YdSqNFlJWFmmn1aCmyQNgNrLcnzelRw/Tz3wlHJ9NiKhC
h+KZNbvqucab8UxFbJ3rQhm/U0ybi3DmkBglSXB8qj05ywE4t4D+nvVtFy5QztMh4GrVUIGegETz
RA9EUSHC5oJfCVNN6LIjIK006+KURRS2qYCQR6KKn3AkLvSlVq3IxMGtUWx7QKnyKNtKkbr5G24l
guI0b9bkzHNtlSZyjlUPt3wYonHzffGapz4aNrd3reCQ8Ch8J6OLbeo54KPwYJCHIUjocyKfFQbM
cixCcYqKijwK38463UhMrOAfIlnYJdt6M3uQo0EDvhOBJwS3vMNFmYmRqo815KdrCRPW4ZEFgoY7
+VB6j1AdFjztRKeAl9vIe/gkwZdgFYdYwgGW9hDCRpWofR0hLbJiNuC+tHx8mWP6tX/7M36BF25k
NLyjkhbr0D9VUEHtAmZ7wItF3QNK6ww/AUTbZJchK7d+VS8DsB2P+ZMZ9s/VLvNFmkOitx6vyZHY
/Tgua68RiLLFGxEKSl/u91K/g7PI2mWQghbWS17/0toenOw0FjSlVz/Er2IqrCAiO3xYcsxSbaiT
nolqulB9cVkHCm4Ku03deTaWXRX/uP0VRJUkh4tFCSzw0ljGvZZucVtjz5X3jYkLfaW2QAcFVpBu
i5euWApF8CpyuNAEPL6i1JB/hsRjv5VzVH/BWld8YwXuVa68AUJAqK1xdUxNU3UZTUALxo//fYkb
OcJhvizrs75+WqP+iG4vC1enTRQCYWUn2OPXo8fFgNz3JPKsW0WZkDN8yZsFPbMKnrPJAba7PjOb
wCjaYETSS2sSUoo7sKSCX3A1z774AdznjXNJHWvwPyAIFfsmVIokBz6IgE3CJvD2TrreHbwYivug
FRl00jjamiDiBC2ap++yDQQETsm9FACX2YNujIx72uffF+CY32HXJpisfu2NdPELuJw4pVPfo9KO
1701uoNle7U5CIYQrCdfeJXUKtaaxsjOWvycQvkiX+2+4ZEqz7Egw7/6zPw9Gb7W2srKmMDpyMZy
oqKN6/TvsTGu5rUXw3A3Tg8ti3RW0KGr+92cp+HEGr9ebMFkRKNwie1oW3E9typSP2a5SvYG4yg3
sVrBFhR8f75UOU0drWB7gJc53NntDIJVZR7c3uWir8JFEMiCM9MwsMnXqNVBEY+FeijmyHxBI/50
OV58Fi5w0Bq2iSzWsq/oqOtuBoFO51WG5evmyz2k3tDdqlhZgKQzB0pAfUTMh+I+fq3u4Yrq2WH2
3cYFZXgpjpq8ERa1RAeBCyxqDB9WOwcVG6F0H79XMGozkTrA4PUdOXyYP7F9H4kw5qJBuRDTOLVU
WZCjh6nkZ7OEEFx2u+RFSl5uf2RR2ObLhHaP0oDa4ez94fRDQhMurn63/wNGZz0JhruaO//+2HyB
MNUZGUwCT7M1d9YBDEpP8QbK00EViSrb1/uCF2NxtUGoN8t6qcIJXSsrV4djeGYYYQ61IrVFLX2B
1giqJQezoS6l58SZzyUlbhevogmaG0+qALomCAx8VRC17YXpMc6TFA/RAvEdSLmHtHAE8ed6kncx
bS4AVSTTYTSZp+d6tLetogRDEzoKMrxjnev7OIWhUiM7kGtXP0eFhQ3Lo8SsghE35lhKrlWDAAsH
CYOM4aAmT92yPJVSFki2SGxMtCBrjLuoM1R0IFSnuGDkVAtTCCVWJCrZw+0dd/UJdbEaXBRjck9N
vUV7o58UuHy81YviQhFltyxJACMLQZfueun/YjgumMnY31LfwlQE7QVUvk8r6RyhbG2qwDKl3XW+
Go733ZPqSudho21vT1ZwK1hcpELO1y2Oikg1TNPRlPJ9XQjixfXKxsUEubiUOp0sa9gP587uw0Sf
7hnUhb1q0d6T8YHOhudAG39qn3W8KMwUUiDIqrsOpFuAxDoTiODWeunlU0bZnkyMuWpaRCWUsyr5
wWg+4RAe3F6S63WBix/MZUr6PBZZHSMvVdQuVDXAIeCV2phwVATccFFGt6nHsJChNqcJqrHX35y/
h+briGXntJmsYYNDVMsbt93zkHgNCHvwVex8J6L+yrSoZhcATF24FwQXCF8rHBbHlobV8T5Dz6xo
PqkaSCi1wVT69gKLxuGyqqwcLcjQwOHTauqNyeiDU4zbqTfDpJ79fzcUF9laGNNloxojYEyQGNP0
wJatSDOeoOP6L0fiQpNqUTJaHUDsCwTRFqOAdWHnZsqriSb37TkJjixfKYyzIjWY4jinpO8hLSa7
eS2qtIi+0Pr3izi7cqfymsF+pQtmnz7kmxWTk+Uu3vngOyie/GR+pvfknxR4LzY/F4v6RFpqM8e+
aCHkUNLPpBnchKGiXhcbhdaCy1U0Ry4sjYYtqV2FUz5LHwmg4RW0WNr+WZlENtJfTJsb6Spf/UvR
BmNSTf/A4KzNXaykFNRh2wRSsAJSEq9L3RzG9eHgrvY90puIQizYM3xZUJWgJhGv+ksJ2nHs04Yx
ye1NKUj9+UpgWqu6KS3I0ghqqWvqP32l/qLy5vUMzVKgKq47lqPy9PgOwrRS3Td/7EzoI7hwrDO9
1XGp/0iQzm9I4+avt+e27oQ/fb+LMbl4ldI00fWpJmdTN315tI4OeMVNOrhGoYXapEFiLxXdQVeT
kIsxucCl1g6EMLOKoO427vMPBqcn8DlXN8YHdkqeimN6tzSuijeOJwJXXO+eXYzNhTJ4BzM70TDf
FTOWZv4Cf9nncdP4IDRQt5wivKYE811zqltLvP79IuAkk9FpUtyRleEe26iImGBrQ/7z9ocUjcKF
tbHQdbkoGnJeKulRoo5rqYnvLETETLsaWi4WkAtkqWaSQSIZQgvcE/oTKzdJ+7DSNNsAoBPw0VNX
lXw9DsuTCPAnGpqLatAlhbaCAXXhwQbMHaVi2fpMmXS0oBn67xaTy5KyOE6RKGOSA6QViFmFNdnO
uRkJRlk7pzd2xleydrEzLDKCFWZSiM+PKEGOy4NpQh4lZ1GqW4iZeuWnZbEE6bA8jeCq0b56Kqv5
ycmbnS6bmwSKlFm8iTXHY0R9H6o+qDtAahrWRg1J/WqKdyrb1upjY8S+Lr+VabltoaUaI0SydtqM
2j7tDo0GJYOwIHdMeaIaQkyxlc3SVVfF1Lb0ugmia/lTI+PzytWuksGYq8+zQeB2lAquf0Fk+KKY
XiyIzvTegdYSOatECSS4iXetFfQQqXFmBSqwH7fX/3oy/Hsvf1UDLoZTmabXjT6sw43+DEVGpWEu
VXP4mJNjDQ3I+ChDAL0V+AYKjupXjLoYNrfntDRnQs62BBaauTPVcpPJD7cnJzgsPEV8Zqo82qtu
m50/qkt8yPoxJBqJZEWwiqKBuPBGaoWO/dQjotqLn2zgMxJkEtms0M/bM7r+gLj4XOsvuVi3Ypra
sU+U9KycVtua+jHNPexm58HxcpjFKBnwY9JWP5LMlcHCEA1/NQ24GJ6LfNrSj3aSF+Rc16NradYh
0fKgy/NDUibA5rHlm2qmhmclju5pVfMsKU8y9J4T+XtbxoEqQwNWyi3HT+K8CBsjH916GH4J1kj0
NbgYyRIZ1XgLd+uwq7ZF5Skb6Vhv2Ck+tS/DtvXUO8lPD7HIk1u0NlzAVBSzZh3TV/b8HymSAYWA
VuzSdTXX+/0NeI550ww5IQqOzld97q0OASNYWcNr4t5DEPKdPIu00QWnleeaE4hR13WKizXtaJjq
jhdLVtTOot19PZO+mBqXifUpCLES/LnO2kn7vuZExX6C4oHfP2a7+I1OCMauHE5b/Q5I70MPZqAv
wicIwi/POofcy5LmJqYa45BZRkTLMKt0GOPFPpFaQcIiSsW+aisXx1k11U5ZeiM9U8iz2mtFIJLQ
86bbClLZBVQQUUbeCI7HmlreuHFVLlhNXT/IRotcLPlQwvmx8Euw6k0XFs2gDPyNZqdov3IhK270
vDEgkH4eTN1VKxsGkiLSjmgILixZtplM9kDx0aCIXuUHRRE8JkUDcCHFLlJmQJSenKlRHPVBflDg
OSn4LqJDxsWPvpoaMMYxiSZLAdeP3ZoCXz1Bv4lBtlWrj31tSH6PlHYooNAHNXCFPkAGfj8YUM+x
8pQKdqcgjvI8cqLlWmwbaJ8a+bth4rFAVBfUBzqJKh6iY8Azxc2hKvOOwOip+2XuaOICKReuHdNJ
BcadbcUiK4Lv+YX3uzh3dp/EWWsghmbSY9K+G8gYBV9TcMq09e8XI2S0JWknofxgvhuOWz/hdvSk
INuPk898NKiElOYvdZYb51pb53wxYt2hmQACx2qWY0arASEez4B1IXkMEKxdQJzhHgWWiqjALYiY
GhdPtIYpGtNR/21huuDSjx7mGUrpzvfRgNK2dK8Exb3jl3dC+UrRwFxg6VK9r4cC+1NfJfvaoEmf
0jZYoRQ9JCyXxU2Zp6Dbb7jWvK0j0ZtWNDwXdACYVePcQEwoYOSg2hVcCx6SHDRg+gavbcF++jps
t74uF4Gy2i70wloPozv6LdQ6y2A4wBDpW+HsJICyVK9X0VfAg+SNRqthCvNNVJym4zIF7XtCD44W
GsUd2KDg60Sijuh1/MPvm5unnTewaks1C6/FLpgCQlxYYgQ6IDU2gM39a4FvsvY5rA827sbRz9Bm
j0TCSYIzzTPRNbKwRQcV5FzOSZhlkGtLRMBt0TR5Fnoi/Q9pV7IdN64sv4jnAJy55VBzqTRasjc8
lmVzAGeC49e/oO59rRJcXbjt3tkbZQFEJhKZkREadFsIcrw26H2kJ36/sRZqJnQTff5LxURjsU49
ZaPecPSkZSu8HJB13VJ1i1qG2JktOO0Na3mrxVwJULYC+XPuJnmQhrIKx+Wz/ZclsSlLuyHr07z/
z+fk1Wk+OKuw9NQWfasQPFRk1ebf5m8gPpEzClwmUcLw63+XKU5waKNJecULjPNBcLq7i4JFHCDe
9D/lQKzLd+6HKVWImSOoBJIG61S0n80EeJJ5083J+vpdINtM4SrI6xEiZjaQGbQ3gxJIzc5+1Wzw
B7aKW5LX68b+5hr4WJJwDZQxMECRQxd+a3tnEZzREQB1MLuulB3UVQLwwt+DvvDPlHzPvppwDTgW
iK8AcU5voXpQDE8O9P2m+ZdkcZd9/GNxQsi3QCjTEvP9XJbfldjHc+c0wgXJqo7XEfS85BTef1OS
/rApxPlsMMu5VPD5emgbtBlGhiCW5o/dvgZn67KvdISMzCKQ/C/9XZzdgEQGs9twWa0y+ZPSBokF
qJ5pbDTpTO3ldOVjkULyCSCCZuuM49SgpDmVAfqS4167WTQywv3oHOQp2OWkz9YtsMM6mmpagluE
WjQzaxoWphJUnvwFd5mvmbdwrBZ3/8N3vMyeeGZQ8Iwhr7keQqXwNg53Di5qFhl3ALRtdPNZ0/dO
i4leBby/AOGqoFJ1IihFJ+4Y9l6clxsa6r5p4zFaOPsROlNNHvM15fXOVuZb9K53XTf5SUaCavo6
xfdF9oIhez8lzott6xsgth8sjWwc5mxJlsYAHECOKu1dTky/0hOvi3/19fSgQlkoNInPOhIUTXnI
J2NLtdZlFGe8S7wwn4K5UwCl1FEQnJKnkT+3xWbolAfH2Bd5uYf4q1cPVgCmHXCyfbWd0a/5sz5A
Ayq8j9MgC5/C5AdrVuA3cAvNwtA42I75KaqQdtvr1t5W8SO0ViHwPqGIZQZVHbolOyjspm1fMfzl
4qiA/rlzM1CUgS8gm80Awxmg43VNDeKoDabO8WA2IOVi7tPqRes3Njkx9UdGbisw+iyMPxn3NCVz
OX9m0SFujpENCAo0VZu3LkJLkAZsQh23f231Yx0+c+fVTN9A4Odxs3VVWnjMPnXIda4Hl4u3q22r
YOUwkcmIVK9TpxPDKgzUtjKQWehgA29OFC3Y0Qwl/deLlaIzS0JEwaHosrRbRhSbxGda4+mgBCsB
ixixKDi9Fyf4TxjJuk6XV/jhcUKIbsaxTtVsSG/TXg0WnTULGlYVgiapJOnqxXv1zNWEON1Ueh6D
PRn3KoOqFqZZxtXM8j/6YB/LEbbR5AnKYDUI2KLuEGVferQ+7/FmlSzl4pVzthQh8c5YlNs1BWGe
MYMwZn5Q7bvr5+4y4O7MghB7LWNwVCOjKUAhdMXDdbXK1z0y+Dzao5jrgxfzukHJxxFBKD3vxrLK
Yc+M7rLhC43vKuuPEsiPNYlYE5XOhpK0ALhzPwaPQOwtlF8V5p3WdKcdO9/YkReEuRf5M+Ay3ciZ
afVzTkfqbpghUIsi4sP40n6PkZ/3m3HXbNLvmF0/yBPWy/i6M4vCTZapGEW0jBkH8TvADbfjW5+u
rGpD9xC4e+1elsFuFcSxT/038ljfDg/V6IY3yur6V5WcU3GeLULby2zbGU3JtHNzvmOOpGUj3Vgh
fHQ1y5xBI0vf2DaQh7jRRsOohOVpd+VWgx7RuvBklefLJeGzvRUiSTuXplIZ+JrqGhOBGMtIXLQe
2tw3VhSoqfRXvtUm1z5AMFB1Sz8Oogr0LrL3rWxzhVDTsbzDtbR0KUPNC5vImy0ZSlOWD9lCoGli
kFlMkG5/H7aa0Y2sXGM/oi0/QgPyuGyuFAlwGbt3trtC6Jm1xsxnEHCj5ljd9CP4TNpT1RNM2zxG
gAdZKPXnzZ60j0UIrgArwaVUrVLHAJTxF0UzBzyC67JZFcNwS0xM98+QGmNk1Vs1ai7GjtWvxNob
lXoDgWqvUMiGKqsoOvXDKSo3swHVyRD6Mfa21JPVmBunhkZelBUrvWm3dtT6nQ34MXucu/WQj67Z
FmBAJr4O1cgoNj0IZXqDGUMredOGDzlFUU2BgBAFNTJojkKMKf8cO/AcpFpAyNOkll/DvLkxkYTo
jy3bEUxWGt3bYAQGIM6TRg55eKMlu66MNmO+QkfdjBqgr3QPVE0uA4AHjNOuopleCAI6J30YmsLl
5TqOErdrEk+pU18180NW3PEex7R7itsHte/2FXTjDdVnOrQ9bagrgn4FTOhQvPxu6NWWgjQFfe8S
ql5KpPlF9zQ5zoomIbod+o1lZanfN8bPmPX+nDXePExfwonfsASilwroo7I3zV4PkSSCX85R/rpc
RUQR9D2aeAbDNx7h0eb/AT+qHEq/ROPf6lofJ1AEFhXzGEVTCzscHOLxvOdvi7JQjWJRp97ytUwP
RXbZikOG9mioBYaMMTp+sFxtBQa752r/H+xlvDPv/1VMFkcMFdyzFIK0qFAmk5t2K5PIFNcuN4TP
9m+JXGdV3zSxFUNHJ/12gAjnod1xFAenJzwj8uOIMY2dtSaH4QH1bQgWxD9lDWHZKRGuBA7dM6Wr
cSUsw7x0H60NDC+zlWz0YQmv1w6JcAmMnT6htoBMjw2aq4RwnY65IxRdzfE09lxyk8ouOnEssB2H
mvUtVrXUWoveU/MdC/L1EonD+WGRu5JXomQ7KUR/O0btpGf4jiMmnjKQdrLtDL0HafdP5m9CxLdp
PpB6xNoWflAKwOctgPxesoWgjlL/D4Rg12/O3xS9Q7sZB4PhJWDVj8nwmBtPf+JiH682YaQjz5K5
hf4Huovq1zJ6CMPX63//csn37LG2bOiZg01621TGBAPlL/uuDeK15uq71qXxYWHMTTDuU2Hr7vov
/XdE70bar13O9u9n/2OBQnLZRLHR5V3IbhP10VaPSlhtm+iRF9P6+kIvf6gPO0IggQganQaCWDVl
3Wunmg9tKUkg/ybb+DAhnHFi6RFtMG2M6vm8UsGicVN4+SlbgymPrPUd9Ih9StwUk8X+0sOpNchU
utOhX+cPf+gHH79F8ANLn+MEhDyLvxkvOXiQkFT6OaYwmD+4MlDB5ZL2xyESCTM7cyqqJsILId2G
k6ttxj1AZcBbRik6/LJk9fJY85k1wScUdWoLnpJFsoJgk2eUdKAxZeGognR1pdym+waFUukiL0fp
v7ZUpM6s52SEuryzEDzPB1SX0pfumD/p4GBXjsYudItA3dtV0DzJ6LX+5gH2YVnwkYEXttKOeNHq
67KAOviB+hjpJ5tvOlSK4KUmqFnyHGLV4BLog757jaA194fYkbN9F1yoI5DSpDq4l5X4qXJ+Kgao
/KF0TUHDbDDVve6v0q8s3L0Vj83WIOh32Ud2Q4J6DBYI6nwXfzcqTK9TLBGM0/PggcxDYvoiaPNs
ocJ9DE6vjITWgt5zop2tgtSLZhtlnlY0oyu7zG8rg62phiq5TmW2JXHqN57NIlFpGSIeF6Ub4fGg
gf8xCsbIhforWgAldfUDk3fXlyN0JQyLRJtKp9GYNHqyPH7XUIfw87Vxj6YfZMHZChyHskmhxUev
2RPiE50c0sQEky2LM5V3oQ+A64oG45P8Gfg3hfG/3Eec6+YdyEu5jStGXbN7/ticqgdoM83UA+oq
3mEeujiVa90v3GUyJNsZ6MVhVBNlXbe03em52zuPkgO2XKpXVi/OfxO7UpvexuoXXQywcqwezcfB
P/wvotEyPxJpNNPWakzaAamxcOFHe9zqzA39eZ1AKwqa7+v6Wbml23+5QCFiAU2cJYTjFAMsiN7q
0vgYVg7O74LAkr7zJT4jzoZXTvHfCqN+1EBN4HV33THGiUqhh+Nauwgj/HsZjdpymV/7hEJ46q28
K00KHLPSYdSN/gBEZAOwBkgZb/P5p0Xat+tbKsmTTDEmdVoYDpUd3aqgJqcHZpJNPcU+Rj0lidLf
PCE/3GW5B88ywiG2mzQdcDiXieVFwzTZIV0Bz5cWxLtYYm3ZpmvbKORMXKnzuqUOu40y0w2L4Y7H
83qic3B996ReIMQbqMvqVQJU1O0MdipyZN/YU3Sc3oZVvOHrxA/vp421lU3e/E3N66+tFHEGWdO1
HQ+RdLZBswVvQRLkXtweFmUNepwA74zNzfWFSvZTBBekPG2X0TB2a/LMgzbUvke7acA833Uzf/OG
/FjZEuHODomdkLycE0QV62Hy8pthjahS4E5GrQFpnzeB5QWtJZnincTRxZ5qw6MZYWXJCSp7RW0n
qIdBtjKJY1vLbzhb2TwVZq7PyywPBG920EIABQJ6FkoQPY33UK9Mvyh3yjrd5B10w2QtcVkmbQlh
xaqTFtStCJyLfirbt2tzi5YkKB/Kk6xWdImkSSWWYZmW7WjUEfE2eWdFajIN7LYO6I98z/FiZpsp
QOl3YR38ViBs174BqfLYV39AoxpTtUEnDaQXvun5r/jNR5IUqkEhktt24bqO0MhlEvXCC6HzkwXh
vdCQei7myWJgsX7pCLS87OQF6tTfMzWSHZ7lXhPC2SdTglsAU6pqtZUvT8AFotiu6Sb2e7cJluHn
6klWOLoE3vhkb/k9Z4e11BzIMsYaA7JUOZX3LVT0htTNwCqG9r7v7PDek+aKsu0UHMRwMFrL+xk2
QRCOTq/LO5QWzXnfxG/Xo8yFYPZpdYIzRExBf1XRAOUev2kOhqzTzCdkDK5bka1HuFmhGcUyc6li
hqaWuEo1v2XkpCWHjj9cNyRbjnCxEtvJ+RCqDOTx3a3Vg4o5BnRR8a9buXTVfdo14Uqd6jY3msJg
yL2ijcpciHBlD+OzFblVMPgE/KUepq7Ja3GURS+ZKwuXrAWik3EgLLtN8uEbjeLH8Q+A6udrE3u7
pZYMqgJumtuaAEli/9Dqp+u7J1mC2NiNWpv0KpSRb+kMqkO+rokMV3tJsvzTGoQYMfQ4cXlPcAww
azzcIwilvoPx/tnvnlLQkDzzZm0Y64WkDY0Vz37GIGnCANdYc7bX92Xn6vvkhFrgjSFJ2yUHVKQo
bWyQn5pmx24Zx3Bi/bPVrLUR3l/f4Utlsk/rXz7BWcxqNVqa0agv1Yxmy2/7h+KEiXL6nM+7/wAD
0AGDUnjiEyBFoKvK/Wq7Tx6yb7JpbInji0wEwKkkCl0Ok2a+Vdz0VChKkDne5hBhub5m2cYKISZv
o5KbBNeCWeheHefIWyBJp/7LsyvEl6ZgrC8t3OfRcDK7r8bUSq43mXMIkUUbhyFJKCIl9Al2nZZu
dKmmsWynhBACQfnGnHPc1dBbKCJ2qsp0l0oXcom15vwMiu2/qq/HPkwpe2/scGDq1RV02nJwfxqQ
qAwfm2AE7ZYOxV/uVWwNdNi0l0XLd8XGK8mC2BsctCi3uI5M851vzJufu2O/1dfkxnlccjH9nSrz
DnrcbWCDPHv3n9dzvWnWzS7dhV6lSI6p5PuKzcNkVkadhPB/Rz9MVr8aYpnLXXpcftp4IWGpk7Hl
iLHLmqPNsF56DL27UFvTL42cIlfi4SINqdPXjq2FRfaOwQScw29Oyj3mSed7biApo3ipMN+CdHQp
gcBdevl9Wudyzs+CXMOzwQJC6D95/IKknzlq1E4weuoKWAdQzQb/KsSI7KKFWlDVMJFcdErlkR41
eJZAxb3w/7EZ8BI6OoZfiWkTUSZOS+OyxQQ3PWXx9yrDALpiu6Z09y68wT5ZEU5JMcZsBO2ICtK0
IRgrF06Bso71HPvMG70+iF9HqMKVfn6SNReWGCn45CfLwuWkDHbBWQXLFgUWGVSTFl/igB6UwIFC
jliynUs4+82cozrEwWaausgHwqBIbWYWmNeWWQAAVTfaut02UljABT/QnTMzQsrBC2sO7aElp2bA
A2EmkM1J3bTW3CybVtcPiMyU8OnyZIgiawThVRo+5RjT7ocfCgwa4ea6nUsv5U9rEr5U2MyWPnJK
TsVB9RZ9T7CbA32XbYi0q7z8qWtfSXDmrrWK3M4bcqqjR2X6EQ0yUoRL4eLTYpZdPQsXqaIVpaJj
MSOvAqsER1fWbEfNn+eTOvWukuogbVABcWjfmnp2I05+sFImSX3x7J+dEiF/0PikQcu3I6eYpxhy
siG3VAEeDDi2Y2HUSiYSd+Gq/7RmIZswmK5GxVTBHEMpJdrk+q/W/oPM65MRIZ/QLd7XNenJyVEP
unXbRF9Rlf7nadG5DZHjQ83i1rCzgZxoVbs1Ww2Acl8/7JKteveFs+MBUEOUtOGMrTLfVOMmJd+y
XjIC/H4XXjnk7zf3mQ1mgb6/rjR6ajN+l2fQt2RAb2UqmI2h8/gdkwWHNgobf6gn7metyrzJgCwX
mW5bMxlXYRWHXtNCnoGMXbVvmhhEpW0TetEEWaOhAK6QMETuXn9Ionofx9/CUQdu1NkYhXY35LNn
dphMIJNbGy+RYe3Sxlg57NXM2/3Cn0L60NXUH6M+YxBSObJWfyhi7g5dFPBqeJsBtMs64qUhahLF
dsqCqip8xYr2Wpj4KrrxrONwIf4W1q3thWq+JZBJAu4G8bB8yhRnNTFjF+vljrLp0CgxtD7KfUIw
maJRQBWd5rYEYwlAVeCN8YvcOQxJfVsYlj+m5peKkbue81NfxcexTU+ZjTGLqqq2g2G5I0Yv1BBZ
RjR5oQWhqTHb2Wb5QpPOi7Pa1c3IHVE/nSDa8+/OjRCMwf4bTjPHydTsrVIBBNhtqtSW3GH00ov2
kwMIodjQ6QwxYBVCo3rpNjPd9pq9KTrTH0xr7wBJq0VVYKTNfVsVSL662nUgLKan/VZFE1XJX6IS
/OAIMEXzYpcPU7HLytqNCuaFkw7KqtM83lRxBn7r0SfWAwGHeATBkWavc7aq7SgYFEAdbfzp6a1r
oPdk/tAybV9zgKMnBrYbegdBu3s9BHeZ+aIaR20G+LG7SYf0W44M3+CgMyLxjRr2686cv6Ps5Frp
F4dqp9R+ndK3JI/dzLih+cJWd9/3j4qTuCwd3LKC8HF8oyn3cX1kE37i+NL1iYd3kjvipQ5lFRdD
NGEM0EW6zVsQrvMeTd3DVLzS5tuc21uzhrBwSzzFKAKuWysdrlBCIdZpMeJqLckq9qrSMXJrhas5
LW709K0bfirVozH+LJSfiv4Wm+jEg88noZC0SGyPxRZyF2vdVtOhy3s3LubWU6fm3k51vptm8oXr
Gkq7ZWcdY4cj0XHMW6jk7cIOCx1V65EMcbxPO+dOLaKbWNN3pJjva90ufXUyXv/xITVAoalSyyQq
NcQBa9IbIwHJ0XyKwOhtaMcQMGiD/UsjwgU7hW2ojTxCjEaNzxlmn0e9P6WpJAuXZD/v9dqzIDpZ
VVLXBbIfxegDrnVgAbNXDtCROdh4//G2fXI6YUWLvstcOEhKuuaHbaJZoQIjkP2BFOEnK0JOgDGk
wgynJSewXpuKupkyBQr4RHNLpgwoS+jeoaBnewdocV0i5iKh0+ght7OXOLQDFQQpZWxucew2ZVqA
tTh+UnLQy4fh+vp+SpK895LBmflhzEu7a5COtKrpl8YPhcmaZpJk/x2Kd2ZBU5SS68pETnmC9DvO
socMcouhRh57pb2zU3aTFeGqLmUsopLsQaS3yUedFbTBScEMh5vo98w+WtPL9d2T2RBeGA4Nc2PM
kGc1AwLz954/NeMfEM2fBwoxC5pKGtel6cwnBzdwQx9D+96Rl4YurOSTFWElRTU4YV/U5FQG6Rat
h32+q482ULGgg8fknu8sQ+EyoRKZUeGiTrIxAzW0gea08xCyPJgSHRpRavCPP9KnpQn3tK4YQHC1
sJLR1jXTL2l05HGy+ndGlqWenXLUdlrSFzEYj6OTOtgQXv1SgTjj3xkRgl+Um9RKHRjJtAPAUmA+
1cDfbf3z9OnTfgnBr3LSEO10ZT6xCOCEHozWiRVAC06yY5ea6Z/sCC+htHC4yRxcTv8vItk8LIxX
0LsFQgdTtVsZlnHZHiHX/2RQeBWFvGxLm6DNNVbqymh24WCv7bbbjaiDXv9Qlwp+56bEoFcUdsYs
BWG18dkN32r7+X1cf/KdL2wlq95I3Oi3SFcOUHclOBZGfcwq8NKwZ92UhfFLDbZPSxIiRGjrM95H
SzwFfn72W6/HCFy9WnCYPMBQtAWSQehjQ2LsD16anywLYQLAfQ2UDkiVBlp5Q1a4cfxL8r0uXIOf
TAgxQnPGMgRFJEHprdhqqzzIMYMDzagZurjNt+rYbWRDFpLDKBJ20TrH+w6AZdT6v46FGUQZcbkz
ebP6LFnbBdDhp7Utv+QsNKWOpvJmxAWSUzV3Z0PdMNq7RTuCnLZejdTw+mgMiD2vZzX14vL7dfuX
sPaf7AvxZMRF3FgVPl8ZmGt0YYNp3jG8r0FAglm/YmOeuq3JMCx/ULJbfgSVjXlTSupmF5KQT79B
iDVW29Ipy7l6CsGrp5jUy8jo1jlQ/+VTZSYnXr7mRSXJrWR+KcYbs8/jSkG8yZzUtRKcJDzFarva
Xt9giRmR0Uu3pxnDOoijTuegRhb5I4ipe7AFXDcjObAinVc5jshEIkZOJJ0DRwN7a27sDP7NUPi/
u4BEHi8or9fgDjPhGs7Wshu/6YBA+gPx3vMTIVJ5aU5b5U6TklMF8A2eqD61Ks/C6/P6ri2H+8qd
I/J3ma1tjuqwuHmSe3kSBVX2UqogpU5drdQkB+4S7+unRQmu1rIuasCDi8dE0uPN7rhNFMwWakeq
4pV8a+HxT3oX3DWSVUrc61375yzE2H3WTBkEdk825euq5UE+7qv6+5jXLp1sf0GYkDqS+LTsQAru
ZTEakWxGXKnHb13VeUYCCkvUbPvo7fo3XIL/lW8oclBVpJ0HheLkW4niZ+HzbMnyBYkLiwxUKVQt
J23C9ZOqX8z4gaIQQpnsxpElXGIXq6qQBNcK8gR9DdqwQ3FyAhC+P0IB/pA/pMd4q0jGTWXLEi7u
SeOWqvbYuNG8nyBellU/5zKSnD1ZYqIvn+/s8CG3b2Ku436D6mIQYnbrnR0g9I0ZEMLJJ5CLekJG
LkdgSw6gyC1C5qjLHWBCTzzt/IyOAQsj11IgAlPJrhLZERTucMdpNL1Q8IZJKtVXzH3UzJJtvPyt
TBOVKMtwbBFkWheJ0gy5ikAVYWA8Nv02/I5xYcklcjkcflgRvlVT1txpaT+foAPnNc5XhxwnjC/N
qZv3sk7L5c/zYWtZ8dm5UAB+Tuu2w8O5ez6Zxbjl9MgRgf8kOHxYEb6MMSfZnFKCL1Pofqkd5lhW
aZZ9GSGop042TiQasWfzSi9Gj0DG02gkn1+2WUKCNHCN9WY2zKeiB4dZFEE0AMdAhbp45Ejitmw9
Qtw29DDWYwM71lSlH6lfSh1K884f8KHgKvzru4iYOR0IJzZZWFCqjy7TUr/MIIyJpPf655csRkTO
WZNhNmZJ51M4byA5EZjlqZeegL+51z8WI7y9hk6r4rbBlrEJynlz43yzGBSOtButbLeR0q1Njc1u
FTqu3sV/VHT4sC0EcSVRbSsysULWgKvJafypAU9lIlO6lEQGkenEycuaqCq8NQuPTXhX9ZhfrjH5
pXxNY5mqonQ/l696FhowBj6oHXQJTowxP887T2c3SgtZqgPNdR8uHShz4U40X18/LVLDQrRomxIl
/1ZbosWwaipIDVSvWj94Vf2T96D6VMLASllQ5ZJHmMS9RX3uxIpjNLhgN7UY6JrLIAy5q4FLFErQ
kufIEsLFbMlwdJUYlKgE0LXPe6vXxjRMWjOfOB282kFns5NxRF3cxnMbgj+0KYNgk5MBJsC7xzYe
b+Py25SWgV19bTrVM2xtO8bTqedMErsuQc+Nc8uCN2jQbwhNp55PI42/J7n2qIEYxCHjKmPxV1tH
udQMNTdv6NFQnW3ZlCejNFdGChaoyYHOxB8QWX36PcKFWlArySutnU+Aw/t68kPPG8mSL0W48xUL
vkJ1qHANCSxgfoAwgE7Yxm7m1XXHuHQ+z40IflEzXvbaCCOZZoKPK1pHWuwpGYdohayIeinQnJsS
rtORap1NDY7rZ6iPjgNKmrRwQUFxCgcAxwdH8ph9nzT83R8sEzgWJFZUnDdB8TlT8zlG+QU9fW2a
PN4d9YZuZoUUXqQkmqfQbscJOQ5cRUCgzvSAC/+1rOaXuh2ntdo0g1d2Xe9XjPu8hJwmGsCana06
R9voDVgqy3D0tMkOmiQFY9JdnWYInrNvZeXkAkBxUOz5vkCzP67i1RQpB5tU6NKO7Bi2/Ggi8zJM
a9WyyI0d9HoHSM2alatZtltxK2jTh9BgfljsUkiIde1LZJtoWnN1bxoDQ/FIfw6z4jkNUUgifK3Z
DgBW1E3jwRsh+XL9oFx0QFuF2DXVAJOwxeLANDqUt7zWbshu+jLibp8cb+Fw8xQPGKJdkW/sCqMn
mPiXTQ5ddoS/PuRvIzt6BTZUniIPS5UtSJHWYe7cdCr9I1f4MCPET5VFo1OzZD51FvHyWlsrc4Mh
d+aCF0+SvFwO1R+mhDDq1KNuUBPFidwyXEPNvG6UAdZkJoR4WcUdHwZUjE6QgccQ4D2zaHD9RLwz
EFxxMHF0DYKrEJ2ZsIpxVEGchMEx/mC1YMXta8h2g0CnO3btk6EUnjHaXjL8ymjsOjYBO2VjM3cu
Y7+rAFbN1S0znaNFDmTG7+y9BqpPdjq5ema4uvYtU4ttHnXrrAzXWnOnGnQ/4V1ZGquIvk7FAxl/
ZtF3UELsIgacIfJnK8VQNba0VZRjTfE0ZbZ2h+N7UyrZq2IpINTUl5Is5xgxo+MqN2SDppcYxg2T
WI5uO46lq2J+avdWwxOzQvG13JfGDegn/bDXoBWLcQMkw6xsvhVZ88qwGMVM7uIJLKZgvporzevs
fahtyyjbjCXb5+YQlGCA77s+UNPIN+fhmUY2tK+LHlDV3sQQ0dCC6LMrV2Hx0srUeC4+889XIhzW
eupjFOmRV1hOCNIwmHN+5uFD2XZB3Fbgb/uSOpDnc+5pYrhMf0ugslQUoKgAve6cySZOL1HYGTb4
unUN+FWwWgtuOqZ6P4VDr93oReOVMchuh8LLzNGlee07mJ8Z2CvYQPcRqwPDqtBb1zwHLKxFCApX
gJVN4GjMrPGLjKzBHAq6zsGPbdlsy/tMvegc5z9T2LU0RAamhUy7CRXqvt9ARF1Ptg5Ig3WvzJ3m
ZSELiqH4lmHEAfSvGHjmhROwGPGeAXG5KxVeeJrVvabUWLWKuepJgtHvzI9TKIUr3XYqIbE7c99J
bDfD1Hmow7/C1IGSPPFIrqymqoZL9G8M2i6WnT0ArKR4dZGtiKPuC1WDo1WbzHiACJIbU/oFEyr+
CBYjReMe3joBb/iJs7csHNekKh96YLlIvDDPpZ7NShcX2rqMasj8fu9tAO5YdwduX4zAR50ktdUu
pSlnl4/YtGkxxDJY2aDdAITr4lAETY8L1X5InH069H4dnoopBcTr4CgFcEmHODs14W0/78F97pdm
t0/D5NkCTK83chQLpp06A6jVTO40Z77eDYGR37Kibz0+JCvktzvWM69Una/ojuduFYPwpMDYNg+3
aUMkicpFBztfnJCDDQ44uGMTJ9oA/51bFWDpUZ5J5upeErA1VPA6/BtYMOI3nnwG+NLtem5dSMuA
CDcnuy+0m4o8U2hQqVBKjGf6BxMKxrkZoc6RF9YATi74w8ILYf8yNvm6W4HE3VNdnEUpGaPswAi1
jtgKqdlauXaTZ9NWR4+0M3+YVPGhkim5Bi9dtGcLE7tAmCZ2mpw1cHQ+rEtcPrQfJcf/Ei3d+eaJ
LSCMd6hpGCH3qswKeMMBGMJZX9smP1pqeooBF8goYoCibSHQ5rY09FswezaYwTTjeGWPxbokR9s8
cenhla1eSDPiWqsis4Rjdha8sa0eiuoPatnn+7v8grOSQQxMJiX9kndG5gtoWT0rjHajTHdb4gUi
KjCZilSxUey9aZx6m5ejlwF/4eiZ7Ete4Pr59CUFX6+oYU5qhP0a1EfmoKSUz/4039LmtgU0t10G
IXXIKeqSMoTsMwlOXpPGKNoJTq4OiHt4KKRluLqeDl6EXpx/KMHDraGaukmHjWW+TEHYhXAKYEVe
uqfj/4Bhknj4bxopTZaH7cy1G1of66rYWLbqOXm6TsfMv76yZXN+u8o/Xj5iGypiTqG2BLEk6XVf
Set1ZIOOPSf7jhvr4U+mN8+PiNiTiptCtSwF+5jpsa9B3KWZNiqXAvAlixLyE1aPKmekXb5WsmE7
Bq5J+r8wJC4B4NrmCQHCdnpmdC3cd1xBjAoKE6twq7udb9Xe8laUN4cknix2parZibU0xLnQmuNo
WfdOPhwU9IeunwmJQ4ktqLTG67t7P+zJ6I8FPWDK+uG6icVfru2cECq4og9mveQ805BuyxZc/V0W
JLxYmxmYgxUU2SQzGbKdE4METSAH4iAPaUBNzI3MXeQOaC6bkZEFCl0IFGk4OEOWINaOK7oy5r22
Z+tFz4jMe3UzbGQoJkmg0IVUYIimaVZHnHQNkwBjCUIOo912k71NKpkCocSUSExIC3yqocLZi1B3
jAEDCIfQG7MGZpvV9dNxiaXvPEwYwjsoIpGtJCMca4GFRXvnxYAymXWPofIoPZo/20WvLF4tSCpw
eOcFhvDoDb/v1+RVBoOT/hQhliSY26zw3MJPOVkvGGLMHS9JjuCSq8FmjkRvYRbIIKv6awT+uMRw
imtZ+/6e+exBv5dsi8QxDSHeNFpZIufBb1nkuGl6D4JIXQn+j7PrWo4cx7JfxAgCIAnylaBJKynl
pReGpJLoHUD/9XuofpjqLG3lzj5MdEybQtIB997jnMRLYVTdBVWGiVUCl/XB77vN9Ahn38Gt79kj
IxvHuKebSxLkC4eHuf7e38sXhUjmLsFuro3TRk0nOCZ7OYEd9uzm3SWbux83W0YADFEoPMm5Q3Kv
L4Ye1/iyVi8Okgu4fK/5UtkV8TM3IqL6vMQk/pHbgOVM2B/Z1Lb0s6+rkN3Up2ZsXDkS3f/EXVMr
95mdIza3RaQJcmwHRj1kvOxskvldYu/HSSYeUiDupTlt/v70/4hrIobJbAwGqO4gBgfY2b/vNsKv
y9zgALdXOiEMcQQy4NsH2GZ6o6e2Q7hG1Wo39d2lTwD3+Gy3Pl/5bLfWcNlAITT9WETxJmFICFx+
LZhsSZIEFt2b9bUlDxye0c0iHCgaKjghjwiYtRp1HMtEmPSKFuHSIaa+aOG63gjIEtroedS6TTZZ
IqWLy5C/l5SQ1CJQepizjaLvTruxx6IQhUI3n+RwHUYuYfIEYdseeck3jBi+YxWQKCmXm6/cfITy
0+2XRZiYrU35s062Oks9TT31Q+nq9ryn2eQ6aXtUpPEIInoWMmzztg752PnjknnmYG4SZGkmeSTa
AQF9VROM45HpCF5RSMspu02Voi5C5IvSonDR7qnExZRxUOgfbW65KHB2KcZIfYYkHgfWphXc36mI
MUpPKj1ErJCXq8coPZVd76cFCGIjgtkx+wBNwtMGM6zUE20NYWH+XiWwJ0ltn/UolfKXuLmPBl0M
Q3/ojCR17fiJSeUNBncVlQc2PEJXKySsFhnMwvigbceB+854tyCtrEzrQ1Oe1imBBc8MGOdfAYD1
qLnKQpivksgr9XZbWIXHKpB96+pKYtyumaWYYcQ/jY8DyQNqIGyEKd+i8yaz7UDmmkcLiKLmT5pm
Yojee+crnU/a+FC1zJcFRI8O7MsQ6DzkyQZ39aYn1k6zsmBUjpuXys/H7CrJG4xOc6BN/FBI5epz
tc1yGBDWSajX8kD70c2cp4oHKPVFJ7+Gwk7ceILngD34rOCHyok82xrdzshEihSUrJNCMVh+zr9i
gskDfW6nj7o8TPQorVIQ51mHQNAkTTCY85HM87GMP/JlCofa8PiCCa31nDZ428Y6YLPmS+uuIgQx
Sk1QUAtvG5Ke4tsIr5mM4KlCQUElka90c6sx3Vfjg77Ia1qowC4/DYQTTGW6gQL4EIFtwSDimxGl
k1MI4VYIz7pvjebEZeovzXvn5CIeKz9ur7uy2gyATMZkn0rb13K4z+WJNy2am6Wmn2H6MzV7al3D
pT4YrJsupbumRbZS9G6PUVBpj0NDQpk+tu2mlbAkbxAa3E1BmmjuwIk7oGKt8RaXSEJIwOAb01uH
MpdTzTWHxrNAaB1luaH4KJEkvdPiWlgWuIY1d0frs1KpwGu4nSQCPOvO45abCw3RUGmJIV0sbzky
Z+EA5CUR3VbgINck37WJLqYlzJqH0bmzR3gL65qwgMyn5We6VNc5YteRVy16JxW8Uh503MeUdNAw
kuuln3fQkCLQY6/0X4v2C+xAt7Mf/77L/mGpg73OIjaG20S3HEc/3/Oj1q4tcEn0I3aB+6oU/dVq
6G540QuEgV75IPfZk8J+29/pbhFat/KBb5HCe2nT/WMUfPY7vtHq385WZ5DOHK+/Y83uRiDOnbwZ
H1DkNXc1jOz0u+gwicnvBLg7/btlbNc0yb/fij+Ov/OfcF6FZQZGtRF+QnawQx6ku+Y93lpeviW+
jlq29tl/GxD7z4oGpVw3GGfnwIKEKU7UzdN689e6TwllIOnKJZn4J7QcuS2Bvufcn58uAXF/aObO
1z4v9MDsktT+Pl717wyi+iENeThu5017wUXvvI47X+qsjgMjJaV1O+jHhCJIBCFl6r8t1r9XcLjD
11pBt8/7go7xxXRqDMZmjlRycm3qADR72xu7+//HS0JB77NQkKA4c84aK7ufVZ/11VqVyENmCOMR
Q3wYxsKUfQmQ24Qc4UuSm7Xs+r15JIYFta6DasjiOoPO6t+FEDIC7NKJ+/lYbGFEA6sKM0zg5HPp
E/yDEHK+zln5N+V2ZVSGmo/Z9zrDZrWPTDZ0c8lw5ocv7V9XdM4rK+KynaGennETJ6/5xTeZp4l1
NZq61M3+DxmH5/3w2bWdf2mG1Fhh0mQ5RhWGqZoOZXLpd3l+oZP7Y/5/vs7ZVzUSNKNGW83H1YSz
R5nnMdg4orJykZCRuvV15EqB0bX399fyGzT5yzty7r9myLzTa6ucsX2SgHjdtnlpQ5Qf4QLnmxSN
owMP3uK1EJB4e6bQN7M3hJdzOX98VeGCY1hgaeDjOPs6nNHS2yxJ5qMRmgHbd5t1EpXt/uuMgu/b
/Ns6Z59ECSuCYkmxDj2t9j5sY9+sNtFAio+XA0h+6ETwupqM2rBBMjk7HxBVc19MtDCnY/2V3fMg
OnZb+H9/J8cSv67dwV8dhS4/1Z+/k98WPmtEHKsjkTbS6aiH1g5pxte5IGELzBMunZWfXtt+MboX
3qTzJvf71v625tkjxOg6HZKFTcesdlukUUClFsa7PsT84XrZ6/7qlpOG9BrpHi5o1Agxz/xxA9+F
h+7z4pb042eL0gQDX87XNvDfW99U2WwsTDkdnU3vd9se1oZIBX1PYeVEhCmKXXx90V/+0ppnXb6l
x0YZr2tKuAdWLwoei5pYbiEmX5vOm9xLvUvvs/HDkzY5yDimiTkQtZzzV0xPymxO2kU/yj7doWA4
wEfbn/tyW6bEqxbAiIPmLlbjtz0LI/Whg8JuTBlypzETSlCqaynsVaAQUYXLDHTLtrlbarmZmyws
S4judQ3dDXNtA75U5Su3F1+fHAGjLqDLj7N2Yw/bsjukpen3zZcTwV6kGYISnVVZWy7RcP0YvagW
mKZjiUm3wy69se3aZQ5MsZd7A30ARfRQXv1KqQO7K2tnGU+0vANfgpSaP6QvaVOLpTxNxleGBLIY
fshW+WWiuy6aIaxk4ybGU46mVWtHXzUL2grMd5QWLDDCmCHWLpeXuEh2sJpztTzftkgFa2MpprZ1
Z6b5dTlskbFxhHmoq+eothFthu5Go0TM6BlJfuhhmAorxTCu7lDnwZqmF6q8S6ewARcFPciswdll
eNaz+xwgOrUir64AFhv36w1u2wWyycQ1S32bAXsBaYNp6B5yeP8Vz0u7b7gWdECB7PadqMg1OVhV
6RvVkbOx8iyGO6N6rkGIJei45JZxKcZ2Eh1H8iL+2kTKTcavPJchZkzPcEh8KcYnjRqBCSaGpeD8
IXUkvJqu3oNUayZgDUjXgrVyn5t7ooCKx4+R+WyO6EuKTQVIfCzvFvy/kZVHPn0pLRZm4vhSLaEz
acGIZNNSvSIlQxTou9DOqGo3zbWoTEsYkDCocQAt5RRllluXqWvFoKxY9JQ7bFvIYqVfuA3FaSO1
QFtnEGMaRnTeW5J6oAYK3oPFYRZ7lDVuvY6rIKZqkJEL55CnGkMEkAS9ZqmFDp+5yESneDTm3Zji
bmLQlQLbXOQT6y2hk2xnN5NARGugtdf9LAMlU7c0TXcZWJDSu6HIfJm3NwaYDoZxNchmm2Wbihci
WV6L1IJF6CTsBaZY7QeC29FEl95Qvs/m5+LcDGrFWL/6VAayuh8y01UO5ojmFcsjX46Rq2FA3/Tg
F//i8SKKDgkIZrxvwJJykiyQqtvM9lcKI38qEa0CRqC93CVoxweHizzH5sHQSYIP1MA7JEa3OE1H
IpGTsfxS/Vdfoi5IqwDv75aCjQEPuZBVd2p+aiPY1RUfRjb7mA1vbUx6xuFuUci5kPUNL8egqarN
VH4NXS04v5nb7GY2LCExpm3IXTaGuomGFYy3Pl9CVMfwFoL1OCdfjB3Bd4XX88p1H9wo3Y91JioI
dRcMjZZb1lwl2gT4Mg1bfj3mJxNbR2U/WsgjRnmG2ZhwqtJVeL6WDZ9/yl1nuWeRcWOtIcpW5Q1w
QNKaxIcByNbSkarujD5syLzWmjEwbszNoCFBoruKod+DJRlYR6NLCr9qe8yQLDz8LcXDZN4YvWjW
4Drkmfa2KIevYXwqTNjckg7bx0uuHY3+a9R2/YD0VBNl3QTzM/aZ8+t5bjZj58X1NoVD51iZYqqx
k1WtB2bMnHV+rIGm2u3SeiNj20sXeRN1IG5my85XxIVQLVTDbYrdb45PS/cycx3uOKCUL9hJFa7M
/DIt+EQVka9rYzhHjo/Mx+tBQgXZID5MuyUKvQCs/3CXzKYKeDS5Opx6YxMC4uMIF6KsL4XZwO4p
6cVQcRfQ+KV+9s+T/N9nyln1oFVtTZBrPh8RGWnlXGS5hLUjDNN6xAiOSNHNMreHeZQJSh4GGcmY
uu3guAPiKe002XJ470X9JXDe+fN4NTlFsrmOYw7+8edU3pRr2mgQG10GI0jAVUGTldgpa/Bv7S0w
MsEiftDKk2YkYNJKj2Zfanlelsmzsdsb43us3SqkTo7dvGP4eabin2PpbDPLOmlIK5isXnDtgeD1
N7Pubql6dIGYG8nchT8xdJtvLMX2BN8xbuRCxaACaczL4puueC4WW5De2fMcIEeRbdpItW7lpPsh
JX5DEYCVwmVpNA42/wCJViyGuqLagE3YPvZ56xYW9cy5cWf7aHPEi8+JP+lD2BqPqf06jsCQYE5l
jfvGQm5824q63K8zYW3Sw3G5q/tExKXmOeqtjvdy6r06f+oUfYE8LhbpYG6NCJs4EsgbR4V5fJQG
fKwwwkrZHAwxF0U57Eil34DWjxMUEbDJJVuLP9xv0Wj//vTO+buOadRmViv9qEuoUQXCPJdndZUj
5mO+bh7NU3bFBBqLeyuYUIlf6oT/l+XXUQmCyMFePitOWUMdIusGk3m0qH1Yh8jR8pd9/vCPEyyI
eLt5gwlAAiLSpYnJjy+uY+hrb4O39xzLz3mG0KHZXo54Z/MENL9iO8Yvf6++f4IegPf8Z5Gz/rFp
snZqSKEf2fUS8KANHT/aIMhXZH4lLpWdP95OhokCMSiUFPp3V/nb0C1Wo8qwHC7JCFaMBVaRw3Xq
D3vUTfCbRd3SXNVbBMNumhzaz0sRxj/Mhfjvy59vUCnyFrVpWY4sKYXkL0b+8PfbaX9nXv27L0bD
ZlIDNFPDpsb5uMZoM74Mk1yOXaW7M3ziFobYMWZunC7xG4fvM/3J7h+1/PXR1N7ixRQ9EpwSfP9a
D5ZDYwalbnlRCXBnrrykhDXHIsM5eyBEisQhfgy/AH2mH4Xx0AJ7hKgjrdNDq+FA7+PQkA9V/9VC
WF02hivnPKRR/WswO8+cjIBqkCAsrbBy6RL7qI1O0BTyxW7bEll/ROTtr94e3dGOBdfBrlN5gOSU
YK7sII56KBmsbVo1p36OnjuzDtosepR6ue1x1sFETMCsIeQEfOTcQNxYFc5waGv1cdMZKSba7SaG
DG6KbnnFRVrdjDbielAo0w6dHebtNpFIK04OTffS2PgPoOyvyYNs3yzWBm0BoGT+VCMuLC+PzqKC
sTBeDMzo4W13RPAqiu+POQPhZSReOzTbKCabAfhNY/ijtNxs+MjAxkS0Yiibl6yCl/37mkZclthk
TWhJUNasj4rDLHKpbjMc+UM2GJDr0WvTSF5qUBqKmIoWbUTvgwYMxlLQN8o3jHuLATWJgDYUOsj4
ix/R2u2kEQzkLio2Kragrr+Hu5pLOJiunO5prQkndgQkGQJHl5umWdCh6+i7K1K9S0cLHYAANYX5
QM9w7RhSceaS7n10riy+uAplvbJ716pmcC2UJ1dTwJ4EA2QrYKaiS2DNdQRlSNM7/pwYkFihAHLQ
X9ULrOoRjpIMOELmsGqx8OJ4Awr13pBexioUTIXXWHqoR5YnbU2YDJ7+zlPNjY1m3nfIeEVJ744F
W1zKjjGdXV1Cw99bYTwgDWCIcEqhY+O158R1mDFN5LodYOQYzi11Vxt2zag3OdPC3HjubRJatAd1
1hRxb2xo1LoSDpgg4bjIdnLL5IUD+tUdQCrR54gbixJWcAdJ07za9vadxXAC9+2+hREaG4OaHGta
41pRJOJcHvoYUGj2XOoUT6a57dvPdILC3Oqh+ZYvsrDdfug+II0C/tgL6lDRyBzSAFhpxhxmyh36
hxreIwhAmpBENtdbosV7wzgVCp2OdddQxESbrdc1jQtKD5qtWXDoVp3maFg3CwgEQGRdiowhiSz4
FDZZqntB4pZrTo7H87dqOOX9dTOXm6TQNynOVjjYAYLDn5gXPnp0xILVEeRbxOMm2Ri4TZO6kigS
Z0StO8/tiH0zlW7s3Jf5gWmOC0WdW1ICeCkODBO0dXinFOMqlpJwqlNBZT/V0KS0sOBDiwSW+12F
+KW+u59BwlePJUiog4bSILsqWLzN40+mv8T488zxtmfFzkmxlej4UpMWpu4YResv3TJv6lQHLyND
x/owL4PQrGfVvwD72yYIO2ZpGTjVi45dpya6V1Q3ElF1A3LtJHRMSCeC72hxSpLOU82uXaFRA+7S
MTxRMbefbWvXQWrOstskAWzRITHGJAL1vYD3t9uls0ish2KIwOVfPBOOlF1yKOfnOQZdw8T/hh7N
pHqw6R1w9DrKvKZ6jOlzUmBvNtHOW+DjQdOcldSNh8xPGL7TZIKWVPmwqrgudfKQl5sOe4NDCtea
CuHU5rY1TN+aX3PypuflrlPJtRGRq4kXp0oDYt++MAJgvWe+0xjHBs6eE0LLKXzmFrPbqHxwJ6wx
OpjNkgdTf0Wzm/P8CqGNQCZNT03UN/sHgmbFKa4okMyo0j2ryK7T1tkUk7kqVbxZxVdTm4es+DI6
5YMa6mWg/qP0j2Z5qNGvZzlqowyp5aTdaZEt7MHelFG005y7qqZCNmWo0QbsHqCgEN2gDMV/igAn
406NxO2sWPScX7MK7ZkFth1wZAQWB6R+iozGL6pUoHxwowlfip14JiFBAeJcMdfhPHI8NQUyOuD7
RPMWbrtR/jKV2aHB5pmp4hZUC2/ByRLFqejjX9OihSOvjqU5ukODUQAmJsyiLus+JSYuVtR6PF53
NezBjApg8UEMWkNKT8y87rUnon/E9T7u1p0RzXxRe8pSgRXXjwp9dE6ssEwzVOS3SIB19XoObGDd
Y4E9Yt18m+Zt0sG1KuwXohBsPX0ucSs6YkFoaD2YA0V57vwCvw0ePQZURzzsBgfxGNJjVuqVGCbV
kgO6/eo15yqP49ByoLZTLFhSI9S02FVp73ZTCTNKK+jwiatsAbMryQWm16KzGwh7HhAoLMrI8ZCM
LggApZFhy5hORfviNAt2UxVAVXiwsmIP3yvRwC2MIOc4mV8LnHvKLnymTgt3Qic3QD/GcwLCbpIT
xO5HRzuM6lUmLtdXxamBb1yhugDRFvaOWmGdzNz2VfXqzMa+MZbj5Nzp1kZqmABjxGBoJMga6lY0
wugg96hmehH2NjbHXmlUO4nhQVJM7uAALE1Kl2Yv2fBQOylevjQoAEuk8n6GJScs6vayqEFRmXxl
faDlCEba+aycw1m/inrsVX3yINWnHWcgYFxRB1wYVBF2WkIZ9lDHjy39tBYroFBEj2UjsjLMIFBR
uS4cGz687X2WbouodzOzDwgcky2cYFMy7McI+8Y4+nyAY+ESC0LhSKaynWw79M2tlzb2Da+MQxrX
YJWQYET5lMDjQDX3jfU6OTjVIlBP03eqDyDMOO8FWhFwaUSDMk32CB6NbX+kT2ypdmCAL70hYhaF
RXM3NeV2MCYRDwQu5c9cj0SXPdXLuF1yCxYXOKHYa1Y4jwblwkKNMqCpSyRFJCTboeH2Bold0HqA
nc2O0GFPc93t2XgfgwRUlgdr7DcYexF2rJa3NitFaqL1p79UfQJ1xedL7+scDHvp6ZTftvDsihst
YGX3a5Sw/On7G6S3e1U77xQ0dRAzwTVS+Vp1z/C3nBYPRMZ7zcaMDIM1/GPYMQCwpuC2kCu4UKfF
a91WfjUNIgexxYjfQfUKJIZ1S9IICfGE1HDvut5N6t7PFVq4hH8XxaorMfh4iVCcRcTAi3411Q99
dmsrC80k8rxh0MxKIFnqvYehL/+AKgoqnaNasPtpkx9DtBMPmpejltH5iySmV+WBLNcZQyyG6c3R
lGt3BRwDs384TBmKHpg6F4keWMYzwVApbjPMwEao654l33bTfFhf785+WIr3EhySZLzGvDlIHHe9
4Xkc9sMNKN0iLuimS24zvPdLPaAWIWIwfs0E31YRucVwlMVTGsN/zuq3pnVrKob946O1as90vsbq
6GRvnf4I8Aq2f8yFMflGYT5AMNFV0N/LbtxmYEdJ/lnaGqrCxk3tE9ApAPWa39ezgOpI9GDG69NH
F0PBBhtOa4mCwp7RtnMXSZuukSReo82YeyHnGZWUYb/i3oBiBXd+jPbJRdOsn1Gr37CTtZ/9rbmr
JIMXCVHTNyRY71AE+eUBeTUIhyIC4wzksQ+B5l0C+39oKoGW/bbuWVcnu6bi8JyfgAGmtzBRD/I9
2XRP+Wsp8HiwtoIn+g5kI6/6hH353zu+HwHI3xY/GxDAG8AAUytbMexum+++zZkCurkITK3A07/7
SmvNMAFYgyYBXMmzm2tzKCljE+sYp2ZrP2bgAECxeCpuY8gj4uAiN2W9aWfrcYtgeyEOfIUAFf37
YaLH7Uw6UHoEtcid8flGcbYz1gPELDY9v3L4vWO/au079P9AWZRLJmheuu6TQ/8/xM0FvPmH24yf
40Cz6XBq6edwejmUBHb5jOIZxxvMokJ4YCEQ+OJtXik3f172f9Y5G4cMtkLOZITLhkLqa5UboOKD
3SBIAhB/XmDcYjJ2YbWzm9zFRWREA6HHnhpA16ogm9Gz1XqYsI8OLVlu3DnOQ6bb28a5H7GPzjgP
l+lZDSlM4Gt3Ga8s/YGCIVaCG7nkOrpdsHebES075BEjEnEHbBbmk95G7oj0aI2XYarjT+sxdcVx
CbPbAigGSTn8qVIAeRxkSdi/aV3AWpSRkqCuaXYyfdMNPNele87qLiCwgdIxGy0r5SqlAWZJvZ6C
kjovyCGdTnqavo+gqi5JvSurWyIHkc3M49rgOxFgKKdB+YFaLF3utL6BOQKOP2yg2MeZNrtOA0aj
djXYmEAVmReRnZxuTCL9HALYGpOKARVGDhRnIQCOdDClppeeomJqcPZp1E8IYgtYjQ4t8woNIGbx
Cj5LALBL1rpbskHQ5gSkU4DrfN21H1ZxpSs06zTfaUW+70qC2QgYz9qzlSDeBgdwUsEONhrRul/1
EfC5POiqw5wds5ThrJihGH8rUCCw0vRIsdwkOA3QhL5n2ok6twv0PiC9hQns/03o75ix1hrg2d53
JORZ4xb0ZBtPU3HdoxI0pw+iPcEkT6w5AYZWnSozuTIXGOXNi2i6d6LlvoqlZy/2Pmtq7OMUQGXp
24A4GaiXNSa3cEJHGsHzAD9yo209o4vQhb4m5Jn3yJdYQIK1+DHvZlhNYMJAcVTjXaAMWY8SNMP7
KXk1tA/kg7qUQke0dqDSZdC7GnhoEVitJn1rMYtVaCgMm3nxrAOEmlANRj6Z0ahzEpTaFGbOh5aG
CWqkhGme1l4RCSQbka1Unhy1z9TN2Jwq58Dqx5oVQTcdNGfTxjqOsDiciyK0ozdmZij7oSRhzY42
IyYfsIlAp2ZOSIos74b+SkOL7FRXAH+TjrsYTXiRPIwESTAAY+vkkVfULRGYWZhocximAbfSeB7B
GZ0HYDloD00A/Xs5TqJmb1mOYhy1dpzgLiZv8/Ku5eU+MQcAKUykznXdL5vYgiM67Ic0x8Td6w9a
bIOYCcQcEz/eWi7ytFwSFyewDHZ8lQmDVFlEHMWPCrSqQ04bDib7dXYGf+QgF6NTkMVdjb/b65Wv
1aAM82wzVgdTM8UMX49Gbzy0aodkmvx5pAEZ0VShfa3aQNaPTRS9x33vybrYZzPfzTbzm1bfOwxm
U/wzhzMcjx4pHgOJvkikiwL88Bp1ZoW3CmNvQPhpWE7DVs7Y4/KHJW+CivRuw19Us5lmjuzP2BsY
2zR4drZK/cjAiGJQfoe+ppBvNaLn4bDj43BKy9oj8KTPgE+q1WeYPBWpc9QVAlZKGxh1QEA/r8Cp
dIZ3VsRemuGtLjJBwPiuW1gS1DujfF0wJ2nnJ8N8IAZozTxwhqd5hd072AJivyqa3i8RvJgnldck
1FPdra5hNoDx2jCWz7wJKEEUjJSbBXB5NMAuilReLDUBwquoR+A3gPidTsAZ5KZYGnRFMJYFFttM
0oX/qwB11y/VtClzeD6lHpOvUYWvRts6eAeT6IGPx6In6E1RiitgxpohxuUXQBprAnG80CAYgeVW
v3gN/g1De9EAcy357ejMvlXAopu6NH7InMmljgOW/yOZ7xP2ZasnRd/M6GiXTTjRz65hoYN57GK3
F47TH+gfQMJ+O0/POCesha+UjXcJhLh/yJgzRp3gbdXbKZw3xuZyRUF/rij+c7SeVTBMEhr1Bpbs
PBLUjz0+lPvsBnKOApSXWtgeC1tYiSP3FVYWYKAGyyOCgYPuExC4dpEBs672t4P+rGjEYWtoihn0
aCJmjDFnn8Qp2s1LerU/EYd/3+ez8hAGQBOto54eHf6eIDGqgIXy3wvQb5vWv13JGTVt6TVmViNK
I35tC7QFj+ZBXbG9JbJ7eGKfVq4j4FdPHcwVYdlqJ1NUfuQ6/kfvoVfZgMn/XvuFAEXi/+QR8FN9
/q93ba3tfu8L0qLv2gI/MNtOh9GvXvJdGqax24a2Z4ZIcLS+KYq1lwfpRRvySzXWeXxml7I0GyL9
n9duCNp9sS1+ta/Nlngo2iEf8esRZFo4I2MOdmNvrD3mvx7b/v0p0XPtNlhu3ALQBr6VYxBin739
/RhjXFGq8cjLKixAfmIldDlqOUCq4KYjZBWMXavsV5moDcdsEwCw59hFWGK0k5CDVeN+OfW2QW5U
YoFBlLG7v//Cbx+AP94jtBbgUaKdMs/Fb4OTj4QyPCYjxBxvi4HT9eIlQr0ZogmWpzicNlwY2w5j
Kz/fGkEerJR4KZqwesCtCxr4S1wC7H6+bb/9qLN9Kqut2c4UfhQN8yuQf4LOq7bVTROAI+ez45oR
zU/xTeTam+ZyN/Dj18vBSeMmLPGsc1e8dJ5rNZnLukuOWDvdtLtafHNrBYAWY3PZeuInTjRICgbu
NJ4A3H/OWoKiqompoeiEaAb4a4e5dwxpnIUKKB1did4+na+plYr1UPv7C0B+7H1+W/rsXpuxdGgS
O+TYLIlnz60/YP6Vx/cRbIWq9D6aXuzmlC5OkKvlkvbux+3YNgxoyrhp6ueXbWMCmg9pu758o28I
ZK2e8rD+tL2Vd4ljABoc17yghvgjC+z7m/xt0bMLzhXL7KxI1o0pCisv3eWbNizf1C34Pflr7MPs
1gcY4dtutklO5YEIcBByUR2RrOKZ3ri5SDf4cZf47Red7RK5CeOpcYrpcd7Jrbnv9h+L0HYdJid/
f9Z/5PmeX/rZ8TdxpgH3w0JDwOBK5w5DUASlwE3w8+NQYW8uYR5jwzaGumiz3fGQbboHGEjdRgjz
RbfwRC48jZ+PCYgN8PYbDiijZ2oYms6U2FG6XvssIPISC3jl4LMF+jHeaXgURPA3GKc+p8ElIeoP
tQnXQUgwCLfx5XH77E1I5rTR5WCP3+UQMr3GV4hjQucqFZZb3k+7OMTo9LjOk3pvPnRCe6lem7A4
si2g378/mnWpf2/D+Cn4DpAKo3NoY883gF41c1dky7GUD1K+14xfKBh++M7XFUAq4ZD5/g9n55Uk
N5Zl26mU5T+qocWzrvpwAK5V6Aj+wEJCa41BvEn1xHqBldXJcPIx2p5ZpVmRwXC4wy+uOGfvtTFj
XexJNLGBnK/5Ezc6YCb1t7RJHn3W//8fwcXnS13sTSi6V6pUoL3SfGEhBu/qKHxxu37C2zBhfPo0
F7uLTh0Jp8alz8yhLP1q0d55W92Ot8NLs2tgRUyEYyu+PczP61eP0S9Knp8u/n35+mFrU+l1Ehmj
MvEY6Vv60mtj7W1nf8541sjDae6iRch4/bI69/NUTWGOlVpWDRxTaBM/b6mabNKCRmylgxbejRTg
BLHHF2gu40k/ph6tOFaJCEVGR4PJjK0vRtDPxbi5LIg3QWRLY7Iyfr563FmK4YvQUudinLJu1rMR
ovpykvr5wPD5Mhe1uJhchFbPa+lQybg4u23Xfoxi5Y7m0++fOHL7Lp857FmmKioW6kRLFi+Lq5FU
KXET9hRXhxDnbHOOKfn5Cnr8dtonTEmmkq19i+lvDOlNBAejyK6mZPzQKaCFtbaNKAlwENz3fW7L
g0+1pqfnmRvnrpk2xhidVdQsoVFsp6ZHfq4teiIXpkHZBkVEh56ehccBVRejlZHWTq8gPY2zl7y3
NjUlfrGEJekJOyOYrmY2okG5SmyZlNPc9gTz3FUz+YvmdKUHd/L39i+Siaq2/UzemOMj1DunmQbs
r8Z9pSKdlqqXROJ3a58mabqu6Mg2Rua01ntuXI+W7kY6f6NgRQxMgMrmqUFA69PiGQ1WxAB1cdgg
Zc8X8fSR1dlNbFnb0JpJjOarKJrrCYZc1+Ll6tGnxt7SQ0xkoBdpxtFa6IK80TPxZArswI3sXvf0
ZSLR+58I30SNo2S9Pfe4jCF4UM3JicpxWZbdcqoqu1E9mo8ULQvNFYZ8o/lvVXTwC9/WaVxJnbry
sHCWorrxjGGfSuGxDaiRTdNCw2ntp+F+4mjtQ0qL6NUE5qMBfVuQfDcZRduYQncwC9tCTR+Ls3ap
pbUDARN9kG34eDI0Qlv9chsPmhuXDTy4cR30xZ0Xn/QysFts9My3TlA3t5ph7fUmdTxqI52cs440
vO3fj1vzu3T1cq1QZF1H087DKF6KI3MT0WWeSuJBJU2z2EMwWLWIp0svWamD7oRag8C2c7QGVemk
aSvVYkwMHh7z3g19KF/o23aZRSltUGwxfEm1B7W4Nan2y+QY8vDTeEXFWt7r+bTIm+YKfZZjtRqG
yuAxZ8BJ+OR141qtlUe5ueopAjYDBj46hSMF0R5ttpWMoAoSGxSe4ytEytNdzwWURRXBQqm+xby2
p4tN1XvYjWW/bCTc8VFNVw4WKMb8Ho97oUBi0D3voCgRrHaanaFne8VzUHwzaP7CiLdl6TnyLbeU
gUaJySYOClcQYe5S2JTiyBUgh6j6Q4YA3AITMKj4m3o+EjXWSCV5VWZPITdrUUVfrQW2WAtuRN9b
Ljtb5Tb104uUFuvM9BaZMboSDviJvnk5ga6EB9zrR7OS3LpGAVBuJCKxYSG4Yf1ioWRqs3eZmmzj
vRqo+8UJjYKsuX5orRBd3XURSuwM2EPmGMwlcdo7JS2/cpjWsY69gOJEzJuhAC3KAxqiiiKyuswt
FcZ6j95/OSAQHiNjJWt0uvR8mU65E4oxOaofsn9Wx/xuzOVtyWxBlX5rAds08TwI+jexvpf5Xswm
XGpxTBwucvv+RqU9KDb1DXxWu4sjlOq+q2UkdqbSrk4oX/vvncqeiCDbqGkeK2KEWAjsMG1XEoIG
nmdHgAtg5QKCdirHUeEUUunkCNXzVHQg4roK1MfMKvczU1NJh9tMo0Cbb0NsFEFkPebCudONjZ9n
a8mg83un6hQwhGDOwilXTXUtUonlCEtLdMAcH99EAOfhLXBYusIKT3Bwce+jOulatI+Zj+Ml7mV6
BsfJmpaadeVJBCF55trox+eqqJCZ6dIqkqx90VHHTgt8HmranbgXJdJbcYKNU7OTAKzmtxgcTMO2
BMGdGhT4AcBmdWTAdeChAzR71nqKrE3poxOs0mKX65nblvJNmYrLLBxcjaSuuto3Vo4l6loIJtuU
aMZISF375x6NoXjwvHvLwvmFEjYA06xoz2M2UVUPNh6J1Gbcb0stPjdjuKIprIZvjXUXGO/1kzaN
6LwfveYlJri3aEonVWpnGiK3jGbhZen2zb1XHXNkiqYGLIPqft9u/P5aDaVdAm1VHz3kp+ImB9BZ
yrWj5qjMx97RoutRxPsyyos4DJng1tZIkRcyRxktWKNvKdFT23zK5ZtGfpqKmacxIZVKdx2Qj1YS
IJ4lC5FitNppuxRJgg+9fmxbWy9wN7XyanprdOtek157dGlRDXmGJyjXX4IGVl/RrmR92GQMohBp
iT2KnqN23T6hDtHyzSshOiWz2Lde4hqEbAwegeC10wyxk4zDLuY7VUQ6WAEtcOKwN2osbfTCQqFW
UT/3VkNjLsoiXKvsojKLwfimJlTDJuaMeufRSUviFxIiUVRQPtOnZdzfE+uB9G7nWVddJ69CDT4D
asU6mLcmVLINoHyooghktI1itEkCoUGjH5qe/sqzVp76IDmUarUczvnQ4p+J1mJ+rQCgKy1rjfpO
qV4kDS1iVF+1AnRw3ziYM9i3F5/gKixStXEx1m0KAOBYtPvs3KBQbBhEmU6FPQ7cVkeowsRcKE9e
Mu6L6R6Nzg1sM2doqIBTXMqZZvSU59OsraNi4kEgGzoYrwJ8Igqso1aP1qFxMoYYuaHa32SegTUC
0RVx0Zr31HbIJNtkWfC28up5HFjljZK1Apkt3TPVWCUBBSR8ZEazydFNauigS+vRj+4rGpx+w6wq
38fCtICstRRoO3Rcv0EQOE9y8vBuZe9+cmvN5rXZwhSnNmhKu6xHpBHZosE7UhR3advYnqcural3
Cym7QTWr4wkT6b5Yxbsxyk7TYczP2pWJcy9XTRsr/bqmKxQG/lqcvklVRqdlWkgSvaoBP4oub1P/
IbN8u+pAukS7PAJK1QbL1mTTRecgnLZM1hqPgoq3OlWjtVbjfdY0O/AkhLZnobFW0Vgf9LjbYtgh
iv1seU9G81rMrqW5v5fK64K2oYFokFrPWSEQtCup7YHoHRh4WR4s6jx3RBazjGDuXqI3Aw8xij7C
flgNie+mAQ1FU9grCcnQmmUrtb9rmS1r2XqcJDDxhXAzBmSMEm/SaMuch6YmxixIUKqmpDsbxTow
m2+eZzhNqNoRvZkR1GnZsn9681HEegjjZJ0zvvyu0m/u2V162hsR5/vByhwTypDGcGqyZTiouwEX
SoVuTZb8hcCuUJfGDyMYjih4nEkMaCW3ezN6gye0ERmTuZKzRupurp1TXV0mQgnwazsjLSHXTuaT
UMcLRQ5ZVM65dfCn52i6jvpHOXtWkeKkGUicR3ZIS7AMtpQ+VMVDgeyrsGCFmEwE1Mo4MbiG5e9n
j6A/9E5FNSPshaUYXbOSLgUZgR/LS/04VDqqZdHujXRRVZQ82eN0LRnvXewaCfuH7Ajj+yCxajdp
4ZpBf2cJPRq4imUrcERVfAfYENgBZ9pqeGnlyvUEmTbScBqbJ29YJ0+mIDiKNNp8sF5Q7DLR2Dtc
1UaA7OcxDnqHiQHR/T7HRJaY5zzCW55QbRDVY+Ilpwa7a68Vq6ra1bNyFLtbKmorgxVMGbwNVW06
y6WdJDQSCQCaI9tHNueJRAOtXjdoIscW6XeAo7XfyqK5GAxvI+IB8EM8SgpoaXr62YTEgQ7chB59
TMZtmrAcZWwkcMWOPI6TBOtcOdTwu1POEaRP4udCziz2tMs5dXKwTsVH0TvJSPb8Mt8qI3OY/EL9
Kr41cqTrxbQR2QfU2WnoT7FynYjfmjE9jXC2qXPCCnSk+VGpdhnlzsCAkIRNTq22lpLTROzWOiXH
LHnveoU3Ym4FtV5L2uhkQ2oX6NAwB7qVRfWC49g4oMA20WXuYuNliALMqPMnBmDUhAjYEvBNhT00
7TzOWBj0kEh7JPkM7d6SnoV6pfUNGegeSI8QxW7uhqg7VeFO9KnGs2mQu4r2Hu3umgqpjk+5Urdp
lLiSF2xEyYIhegP2aRlMt6FK4WrEvT5RNI8yN9U8W56Kw5Aj0zdSpIIz/eiYMY9omr8qrA+xpENr
dsuuQwWa8nBm14mJv8DkwFHROaYNNoW3tTet/JA+dlwtJRwjBbvxiR4h5KYV1PNj6UVLT/CXZRM5
vPhKVu8ijj+e/pwP+axHo1W/R9NJm5aMRiVZ+PClGj9ajU12TvIX02htT8fKyD1MFHyjGCGo1dmj
Vq0KxA2dYqyAg7giNyhL2w2FRnzF9HRTc1fCxlcMxo8SxLDImTak9FabRLs2tJ2IttNgedP1jwkd
QGccm1hfG16wizqMxl62lDWPlRNlStTaipWTe2G48ix2m6FE+keZnNT+Cz7wLws4KgVHHO4KNQDz
onpUpcicGHLABzbWvv5AwuUq1EAFN9w3u2GrL8T9dPhaZ0Rl4bLkQNnqhwtftqUCXUvCiUzHg5zn
dlt4Cz9/04ONKllr0ZQdlLQLMUMDGqhOhTFR1m5a1shZQi8VOrH2dwbCjMHXnGacVkFRryq/cRAF
nENWpCRHhTE8KBlajRILgNKuO6n5lmf3U4qIU3gz5duSE6vsP07ptcbJNCbEIJux7NVqUva5flBC
wfU4S8ZEy+syjPY7P0DJj0c7ie6EuHAHjRWzf4eRvhCjeDVI7A+DBkbXbZ/xDxnp/mOsPVf4Pae6
2sAxdJQIwQTGroYeVz40uFGahceTK5Qm/sizhVY4lq6E4q5NAl6I8IwUTzWq7SbQVopyV2OpREXM
bgVBCweVCUfcQEG+YsMR7wrtfjRuQl4zjh8iIVgafJD2rRsZ65LIMTW9zZWnhA1w3o+OXD9XxgEK
fI6YPJ9eA1SzEntCX7Z2VvRaq7jHmZLHlC58iNoBP671nCO4kZlJ1PJpYLWQUMVmZY2dv7d9DcYa
XmGpeMFStAlqnO8JpwhpM3WPgyo4xLJt4uQNG5broaqdumyddc1WMVnsWIUkb2MZ5OgqoWs2/TIU
p20qcZ5UwiPLKXoRfw0oE39Ms+nQwWpl5ChgcOsh2ja8q4QYz8q/9yUZdTkMM6O9Hms4JeHJmnYW
m3Cj0xcAf9BA486FV8ZWnowZZAi01JRzmd2PHfX9qXfatF0kGXNyWCyIRtyNCdLlSdl1qIWNEjVD
8QpcyR0ZqD469jCJtrAg3FB+EEN02SYFHIoRNfu2HkW0ZniHhHnXb4qbtI53ObFgiv+iMofX3cCZ
UVkWIuLfGN+4Ji5HKga4oFExaXaUrakNDGqzydjjC0QLsBQTPQeHJLnPYg8qGk4BOAJZkWKGDZhO
MdE29LyFzFUbNkmWAL78VjeeKVfstOY+jQ7e5K/ERt5aaWYH6rKVvVWkis5UvcvlmlkX4wC74Zgv
Im8dCzx6+qB0Z2XahMWqzEn6zL5NrXE/IVoefQpaGqGt7Kf7aSN7yVKoAblTy8MKwJf4fZUoka2Y
382bPnZADtIhgk1DQBBEEUCgmTSoR866D150lNWr2FuTgIdqL1wldLzUWlv35ejUkfhRJ9/iMYTK
cB/Uuyk9k4p37Pua+ALVnukLsnqfhSxwAhtwPngf37fSW+kBU6LoUajGMsVgVuWSXaCAN8f7mRRZ
4Fgqw2nD2HRl5S7lLGHulBL2ahGvGhZ+wTsXRr+KMATSwj/6Ym9H1Y7D5lNg1duwucKbixs9cNnw
LmqQIEbnozZuUBPmS0vgNrDXS6RN2YLT0J97fBIh+EedRaPOrYWUX4l6s6i05CSL0AQ10krqG3mA
5os+p9qFwlFUmkUv3jXsVIzsrkdyJkBCHArrkAj0rpSbwWBpeUPPd6zT4KENxaWGkTkuQJJY7HK6
91ErbSt8y0Tc/gXSHv8jU9Jlbm76/m2cjlP5XE8WdTMU6rq2yIbMNaNbrTpHSsmOdt/o91NwBidm
h5xbWrT4v6/i/aLj+3kluKimZ1VUFmWVDvSeMgQS8VbfWAfCMU71F1S0n3usny90UU/3J1GS4jiC
bUOHq9Z33QQAwg/dLz7PT8X0i5XtojcRWJPVhRmXgdXgCItvtR3cyJuZZbMO3K/Caude1WUF9Mdl
9KJxV8iS4FHp5mLzmZS6Y4LVqmvIytFOSvUVzH1uV/3uahft2SgILV8A8Ygj+0Vqq0WFJxeQJv8B
g8jBmyKK/eJu/qLXwj7BoC8qz+rv737jHzpMmjwMQhPpE6L6+Jge8bYifg6W8zZl7jMB7bClj+4Y
Y85yvsIP/z92R39d/KJ9Z3SGB5k5nhX9nTNxQaS15TflRbhWHXEpO3hX9Jd8mR2+bAb/ehD9deWL
fRnGKtmTZGzpjVPtUXzb05oPTTe2d5rrr1tNv2g+z8/G/1xPnxvzP9zmVNILOfC0+TZLSxp5O87B
8SFcMb/u232/HNwM6JTyJqz7Xf7Fc/kLhtvni1/MAGZH+k0h8cTULiSiY+bkB7TelotL677YFnfR
qlgZ568Qbt8l/D+P5r8+88V8MGaGXvSgHg7DElVad1vavjuPJ4Tl4p41Y/XVFX89Af11wYuZoTNL
eQx0XzxkiryeqtzxEmFdWNoXM+ov+oafvsuLOSELit6qe68/5IawEmLNEaSTohORx6Hqi6dzvkW/
u4UXE4JcIasNR2seNr2LtxdARLPubMq97vjifTGzfjEV6BeajRDpeEAM7+xzMbczllEBy/i1NuTX
U+pf39KFPMAbhSjvBYZFEX0zm1eq2gurvc9R9DJiVr+/gb8UXqjkK2JrEUXJ+C7R+eG5q6jpEiPp
z4uFd5XdpuvwKn5nK+HgYrRrZyU9hHc6otBxr++qlXc09ta53Bnn8gtBzK+G5o8CkItHUMO7lo8j
ApDGePO0syge2+GrTN5fPnA/XuTigbNgKyj6JPUH8WqeTrU1GY0OMS52dq2vha/Fc786Y/54vYvn
LVZRQXcN1/vXpJZf0c+5y5bDDvCC2zwES+1aPGHTAKjXwT8Gav1kra3Nn+qa/3gd/o//np//9TzU
//xP/vyaF2MV+kFz8cd/nop3IGfV+3tzeC7+c/7V//mn//z8R37zz1d2npvnT39wqdI041X7Xo3X
73WbNN+vyXuY/+X/9od/e//+KthN3//xx2veZs38an6YZ3/8+aPN2z/+0Phu/uPHl//zZ8fnlF/7
r/+bvNd/Ozzje8ky/t9b+7djXr1dvsD7c9384w8qIH8XdRVxkSrqMgOvf//XX6t/N01d0eEMGgRj
ajzOGCma4B9/yOLfEf8ZiETxfCEZnaWadd7OP5LUv3NYVVApSJaoaZKh//Hvd/npi/jri/lb1qbn
PMyamheeL/LDBEbGnIhZhzeAHZgmsnhZ/4gTwdRif5RPnULtDer/ZEYcu7pNW70qTb4s+o9ODHA1
AvCS4e5gJfX1+FxPBJuJ+T4P8sNYBm6gmUsNY3s3InqhF9fH47pL2quwwZrfa6RNxUuxvx0M9MmK
sIUmFOT4PEDmTajwRyXcxVZwjSp9U3UjlhgNw2Ve40bwFtSprnyjR5YR3kYVaG7sBYn1oerJWvGE
TYz/hWK7BzrLk8Gxi5u2z5Z8Gty/MhAHmWOD4Sbw7EC+n9UGTUdHgmt51nKMkMSyNqW6NFWkzw2k
KkA8uCuiXRm9wORYFfE2Uu+k7KgW0raAro6AhNTucD0MHkCyjDy88lutbCevX9YFyJb0heSwxWDm
dhVLIM2WhoW7OdJWtZav1Pp1yOdqDHAG5M8hR2E/77ZV266yNN+naEd0Wtl9ulWHGsbF2jCe+5KS
RFQtymwtkjU4UWROzTNsCA7znHgrOHaotjpaVRijZmeqUGgreagXEPHv2wbXPRsbx5cArwgnpSVe
w6emZbb4+RJSgVvub42UQ3sqaR4ZUb32omSt5j7RKt66Mj0cnEVyXY3qspZlqBZUVfRgF4BfaeiP
ZwUnbm9w8wYT0Vh6rwreXQOOITwEqjLfE4/kRwCfblCmTp1Mx5pCSqM+gvvaJSOGNH8qQNe3b9rs
Q1fqgOI2a3ZPcWUaknObe7tgkK5kOrILuaUzqfeyK9fNIwKoHG0AfZ0W+jt/15TyogbEz2OzwSy6
q7poO04qOgLa/B1uFmHc5XAh4/KZjAmfpsDcpqRYe5NaV8OY7ns6Mype6iBPbhu1BXBR23HzYmUH
U66gtgVLswyvBECNg/mgKvJSk47e9wyEqNyIGhmlirypi/YAz3AVInKlj07jHumOJdV20svbIMZR
MvmeblMowpIcUEaRteo0wJwzE4OP04PsFanb9lR0clmlk8cosmTrVauaZWlKVwW5lEkXX3cdZnQp
pQ+SpkuzLQ5xot4MyHYbs3ptIzFHekPrd5DoCOOUzoqVJ0y3mVlS6ZPHzQ9z35+zyo+zCMv0z7OI
JqGSxpqp6UjEL3brQaZOfiZa4inmq4agCr1yZkckDNFMvInN/FB6fNe4lHPiB2SreLa0etH1M7hM
OpXgg4qwhDSaLNCcuLT9pf48BuAm+1NolI5H66JLKOzVgkUhBiw/MIVJeZaG6FYGkNPpw7ImO86g
h9RQChEEGS8/LS+BJyvw4o2g+29Gjx1QQ9WKbMWK2/Xgx6c4bx7koHQBYjKN1es2jIAX5DqJsRzs
IgHQg7QHyOJMuMJNQd5nUG1GscBapLmhRrpE/JTQSFDDtc84o1Z+l0v+dswHGtgdLITQRAHE6joS
WFUkL41q0uGNkBHgfEvm6osqd5BPLWs1BsPTYKpnkggEqhbtVhQaN8q4XUaIZEYnzLWPvZ2Zand9
qu2jShJ32VDBrxHfCpz19UhsQn89DKFL730T6AKiNH3TWdORsv1a0b91lgeRRABp4/NpUmaSoBSP
RV5fecGTJI92N9X3YkrmSV2vUpGqF55SUVAPXXkX4OcnbcJRAMfVyXYKNjX2BSkh01PxlyDsF12d
bFKJQ3fp2UlIkwXNXispdyb/VkE4IRcbLmnD1yXGIgAtQniokT+JEcQ6HdNl6OYB2RmqeBQbDiE9
bUgJQuKkf8SQIrt6P2VM2CNaHl946XLfKalzw34mWiGcHDM5lawAqHshBNx18E292UehaNd0VAhi
QL1mTswHN1mP37Azlr9/Aj5vmb+vopqCN2I2NxFlc7mKErY+VWUeSKe2gDkj3kRm6IzC1YiAKoi+
CtP+vFX918WQ77JX5ryqmJcBCnpMpEcWJ8qJUHtXwfY2+ONC060vzja/uowuapIqKQqno0tNZKYV
haWmlnLy4y3WtaH9UIwv2c/ztvqv89O/PgtbGRn9JVMH6Rf8/Iftv595eiWZsXLSESNPS29VvNEi
orCx/K68fsuOVCnj/fg22KPTrJJVGHzx1X0+VP38DuY99A/voPDUZiKuXjmJW2XZruAOrerN/8K/
/7l09O/rqDoiPpFIq8shYmhZldQ4KU7dcnSHbJEfsf+45gYYqD0uk+P4qNjyornrd0Nm/350XpRx
/n1tlO1AglXu88WJTq9Di+Rj7vLAtVOCvXpvHR6IzolX+l7Z5k5ASLStPNG4VXP39xf/1aNhKRK2
J1NFzTTvfz/dXytj7U4z5USljt7sXYlBvRGvWsBjqlp9MWalCzPc94/KVXS2sjASDOsS9jmK9IiU
iXS7cGque63e+iBgJSN1innZJQcXLswqk5Rz05qLplXvhgHVYDe4Sibuegssk8mAM0fQX/kVNM6d
kFbMG92uE+nnUhHXR9yJptFtzeC2JeM9EqNvioj2XPHWnLb2MJkc2QNVnFQkFhZnvYAioDSvql5v
x6FfaQFUFPy0SiRec8i+L8360JT4WhPllZ7bRpghaYxKoGOCsOyschdnuRt3dxoop8ycdm1gbMxO
QwdGpd+M5JMoFye6IuVCLKX70gNN1VVHyTTulCS/6X2LalnBARMCUNhrR1Vk696mAco0ufLWSZJ8
mFPj29b0bPkJiofopYpCaVnE6Ai7EGvyaJ7rclhbcu+oWb5PRimlg52QSkXFcaDpVm8ToFh+QgbN
mIrX7UAWjUYLUJOcSgbolTW2MstJJoAvdahjbWtv6/JUiT4+a0BrxLnPydB+DOkdOYymN6sWuF2X
3STmfVYkW4yybj+AUZFzEFY6c2wpFw95F9950LVHKzkPde8UJuK/bEJjI3j3JOs+6xI5TyVyas24
nkN3er1CJhzQfdCcyktQyGXQuVjErfSLasI8aVxMa6bEhgjVlmgqonEx6OXa85oiGJqTQo8onI7t
dP/7p+oC2/nnOLdklag2RTaky3FO5nLfeagXT+ah22PB3xZucCTqgVTMr01p32HwF58HfTzHUZCd
Mm6Li8+jVV1ueIo5nSRP3VTKQsw9HInVjQ+CJqRFFTX7zitB4ViOZOb5SkgRAcsradya/d5D7b7l
GHxK9dYJebRSD3Wt0q+jMrlnrxVFN5FA9JBRLnv/rEvKzqh7auuFv+wjUA+KiM4TvVo9vAcmR6AA
7jjNNXr6LmRWpxiVNbIovkXyPIKNzv7m9/f6F1/mpw8/H6F/WCEkU8lFfUJNlaGGyaIbK7j5/QUu
6kLzlymrbBqAorK/4X8Xxac2U4t+EGTrhIWduhDF7hfLfs03TMxbOMNfLAfKzx9IVi3RwtMInUHX
LzcQuSpNqIa5XKmBuNPN3dTprgVCMkB/OfrJ0ghmCShN5+Q+Mt60cC82NFy7c2ECDejY3GcxB5Yb
VdUOHeqFVMT8iawyQa9n+qNjRsEOLeKqkPJVpxX2NB8FCmLRwU6h4Un828r/4oHj4frpkQPOqEKV
pZ6B+vdyjYsL+kB6mlunxoO07z0R5biQwjc0FGhL9nHSrEMlhVAyyyJnJAD0uNACBfXuow5WTea5
4dZC5MsxQkNWmk/eAvSpo+T9Jh2NfY1BwdIa26ilxRDJKJsz6TUh3rRF8ql4hTuO7aLuP0ID40IV
w0MsnpS0f629Brs/pQrloa+llRmu06E/ltArJv3aAsNSltoZ5UIZJCwfh2jSnMHPVsTSOWOPIN17
91Tkz9kp0FdSQGfeqMGtd04VFasYlAlJIRtyEe3UmhBRGpso093en6ES4KyseC039bWGCBdpCKC+
nD6VZz7LRf3S5/4qMGtbFcRr1WjPTWFcd2l/1GiaItfZN+1uEGm9JqfvJLSSlbDPWTMoGqL+CnV0
jjLwg7FedcOwsQas3OFRD2U3ROfThN8aI1irBmoS7yEbUY0az43HZB5C0FglofpYRAWGnuIYRbUT
Fde/f6K0eUL6PGGxO0bPI5HgwdQiXkxYcjy1FQBGH0ndQSrM1RQmDiCHeVewF/uR/AnfjgTPCaZd
OB6nYKamio5o1PsENaAHq1xKeypcM9sGEGvguw34CkYR6GtM0XFpYyKcxfB6fRVnJ1UYMVrc6vJH
hQ7BizCMQmYVjKXBdx1nTqMfg8F3vWxTiSoyy/akpoD7iNP2Bor5SWOb5rc63Ijhk67AG8nJzQhG
25exi4vVlTJ+1cj8nhz66QYhFcZnqpGaAwWCauPnSU2r+6zI1Sg+T/J1ll5HQDVUX/5Q+mobd4RG
osn3ggfDu83Co4+soJ1eOuE2QvNjetkuoqmS5rz73FxGws5PbgLzOqNIl09XQ3unDdMuoJJWg2Yx
61PG4bHN23WUbCz5GbmCaH7I5rVh7VQUOIW2n4qCTICeVR09Wxzaswg2Dk/zQBuHwOnACVfBZsjP
HuChOkPC5Me4MqY4+mKq/9VtUTRcoJYJv/lnXx2jRk8UQU7OhXUnp+Kbxs5DyKpXUy9xMOHpEsf2
pUSkAgF59ES2D09jNXpODJ0yT2cusLoRIAAqmeao0f0o7wPlxYdViCDHVhgTMsS4mXmfZs9Gw1E9
PKUwCIxac6fqNdXPcfZNNJ/TdkfH0BEbyHR95yLxwoJy3bDhq/oCHGZK4F99THOD6Xr8htbIpjix
61LZ8UzpkViCYzVK21RVvtp2/DTLSqaqcX6BcG1KmnT5XJm+KUtRKuZnbNoCDa9yJdgZxFuLbKLh
Q3aw5xwFFYiD+hVI4+cdz8WlL5Zhs7V4PLspP6OQdOZUoGmNE//GWuVLf6l+geb6eUnmajo1LYkp
RKSgdXFkovyBbLU38/MEgvN5gIOQfmvW5SPH7cklSfTfTZJPPZLPRbSfTkpc0pR0TcVDggNav9gF
RJUVC4KkZmchDnHAafHV5L/1HdxZvUbJCvUSHdA2F2NXkCFm5HtcIfsmUdF+rfPmvhe6gyycA4wW
eoRw3AdXjF1fPlUCgR0zPT+lvWvwW6yIIcDj3GyfgyyxtvSf35oqutUbRuGo37SMr6hAzVvInEAU
CkOmuUnTR0tcN37qyqLxTcuGTTIaTq6wGyh2dcRQpuQr1Kiq9OumATXu3RRFaaN/U6vWlqJuHyVP
EUXevAJFRtFL4HiQtQc1/m/qzmy5UXXL869Sl1UXOoEYBNzUBaOQZFnyIA83hNODEAIhEALBQ/VL
9Iv1b+HdZ+d27pOuio6O6A5l2rIG+Ib1rXn914oeOqSDd2k0SZdFNqN9PR/CidKvlOoZh1YYl/XC
OBWBflGfyrHxomjLHfBa1Xqv00JicuqRLXgEAVFO88nb1ooUtbg7pbhod9DhEfzrUdP7W9LPd4fR
GmTWa7Mnhy7OAXE4mgJ/O9+1CeUMN1VKuTApqFY7M8p76RVyuny01V1u0o5R/TjsyUJqpCy0I0l5
c7J2jsIIUiPxsQZIKCM9OKkpRQAb/JifA1CHoh7MdpM+PjhJEXT3iBj19FDo1yWpz4d7cHHd+tDQ
kQZvJ1i9nXUhUUuZKSeL4oanS2KSx11Fk4z+Ma3mWTr1VuZGH5XryaG9jgs1auPGS1UroIXwzDLU
QC2ue+PsVADATXaK02KyxZG1RyvSMu2qUcKCtKmG5NGjlXrtNrkdgfl92P8YVRSDns8zo0d7AA/5
tCMDMmlJedZvJk0fZDRU+b2U/lKIjt47JuZE/bI20cy/OWTWXh2jQOjVSpkZgUnfONC2ad9W3gI1
/I3S+4ubR25lG7Rq1JB8yteC6abOKNkFchfGVUXEh3DzjMIq/DZjxvgrgsMfc/rpRqJ8/2QtjMDV
BMi/q+iJkQRFDq13r3tc2VINUlePF9Ln6+bijS7JwphsjP3ogeESWwM8sSXLGrxQLbGneypLswpp
SG2mTTSpI2hWT2LgVdtAIYpDH2H3TBnMiWTVI8hj5FDopKsdgcDbH62nnWKtyuRALdL9WaFmivKV
soidLr5Jk8W5Le92oPUdK7rwUPy4HW0O6bMNSnbfrnSolpDXqXwr8EmBk1tY1nWul9MGGEgrflMo
P94DLRcD32e+pCVYZXh0Y/C6tLabnhvQwhLMbb3aGJd6Rr8DwN4fpZtyr97p1TOdd91L10S7kXkl
qIE6XWLKDpvAfmonwYko3b4iN3evUH11DiotDhqF4HX9WrfPh2xzHD0q3SKhmup0ooM1ysrOeG1O
YByO+0etmJfdW6dNKBG1NxcNX89YpdCIGMRRvF1k55MUqOhgtObvF9qw0KNZj8NCOwQGFooFkF9e
TeCAW7/b6rRRaGbtXvPGpD1XFO8pVPpRd7/YASqcFDT82FIV1tbxdF/nS7QdvDqHWVICtUxcMD/2
03G9aYrF5LjsRxsdH0hiFsFu8kYAiNIctAAzMKisKTIztLv8/5Dcv+i/Z33UgwEPFUqF/pmMMUkV
+T6N/Veri2OFyaqSwMHp+qU9ymFCHjKV1KeVdnuIMpI7/a1PFMwjLBHRxhaPJh2awon/e8bxd4cZ
g1n8e+Ox8YuT71zj4Stsq1pJU5bx1PZr/78CBvrrWSblTrHxSqPx0I35a3PJi9nFxCvHzarcAQUD
9Em3UOLb3Ho67o3F0aA/WV+CXU4Mg1T01rf6nqKs8uwo2/16ZG43u84kbKqt+vQ0PxPs2tXVfdxJ
6jy2tbgwTrfb+M00EAzjddl+ABE1teznAy318u7EYd802Y/0ck99Bb0VKD1qnpMDLYmaPhwVm0u1
IgR/12+vj5a2KibvvfFwOr32qhrs0+03BPUlQQ6+xlpQxWCCjmJP6Bn4haIuSMaz1RMVaoLLYnsL
moY7mZnTy1SJap+iqRvJHFODwttef5dlpf4SXvxy7y+qX5mPKhpuc+/KazziHnfbaXdFXTI5CHN6
DVyxHGtBMstm52kdFPPRt+LjC8qITB/0VsPCMEBoadZX90JxqZI0KQhLkmSM5CQVHtSCLW4KCsI1
r7ik9/D867N62/TX5KVL3dKiVUovbSfTrLDDUUzDcOBSaVH1jc3yq2IsQyOBStMntqbS2vmvEmc7
Jr4Xx1q72lFKMe7Pi4zAtNlGuzi53Z1xGk/6l3On+/UkXat1stzb36X8DmGav1iTKhYB4S8yuOiS
9AtYMN3izca4dO2qPGa01WIYFKeWGqB3lWdrcH/KXveUGSuTAFfXVa/EH6l5JMJngDnR+Dqx/Euy
I4pHpcuu1CiLI/Ggz72yOV5tx/03tPwl6WzYTJODDZ6yatjo3F9WLOlMKgknxmVFbJi9K0IFD8WY
pnDWtqT4+62g8HLUnq5jsLzrRJtN1PWoXk0ykvSzmZqNZ5TgzKlJcbLzw5b+JiclKOPqnfNPvwxc
LE2zW1zq5O33XO/vaPAvw5YQ00+qBW0EJ5o+nlxWaVRMLwFV5AcvpdVvs3XoN+joHk1MAoJkV7vg
jyP4R6LVHzH+LzlbX/78z6vda1Wcio/6r/laf837+v8u0WuwYb/L9Jq+v1Rv//Zek/L1Sg/Ol4yt
+0wjk1yx4RKfuV6m9g+yIPSxYol4IsgCm/xM9+IdnLxIS5IkbF3St/6Z7jUy1H+gMZoSzlUVjWjo
P9O9KOT+ByJWELhJ1BIEuv9Wvpc2GOg/nVRc93InnQIL0s4U7IG/0lC9tScjOg/SP2206MsDnScF
brkqsX7Mcn0Cw53+jRRmW0SkRgk9YiydauU9ObsmeV9uN+omQJmQgUH3JYr8DxqNXkn3qFNwDEt8
bKd85x2qfFr26Sy2+87rz60JXH9KMdcpI3ur0M8kvZAf0NNrk4Qlen7sWqok1alanakPaMZ0eIpJ
w9hZCs2qDApIgZulzWM2ofgVm+Q0UQq/3tnYCiptrYAjF1CC5to+EHigym0ObMPe3QE44MUdjqTS
oo1SdqBzB9HAbnShjSNpbefubqQ2s1FLTTbd6yLdEl0sAYhHt7sz7RHmmMvVzKwn0am2DsA55LFb
toCfjQ4U9Nt2s7TyZDtvtGinNDh+DhTydpz9Q9ZSrbfVfqRZ20zFuwpeUOopFx1vc9VPVUo9nKIj
fadQSZw404y0OV6nLYgVdKyJaUOzLno6Plbg/rYpcQ+2dGZYLfi0Y+qbTpj340mLxXyo3/sOxNzs
eHjeVqcF4B9jjMzloaSIKy4b8oPGbdiqY0qPSRA4HTAEJlt6HoxGjOBEmRcxv5O/s/OlNa5pI0t7
AyZPWZXStG5xVF9yAluhUmZ4lrd79Nut8sMmJcCtAZoYNYfZjo6OMWU+8V1KvOfsU8yfOIcu87Nt
dVUkJfkXFIdTfgNY9QRXXlPTSFensLG12zs9yYOum1/ImtMniauPT6AcSsX24kzah5JPAnLTLsfj
Jk1rWtb04cGgLWeJJVPtlNed9lDsKqAEfJ1GTF6xo+BxmFJiniISSShLA4WkugD6Y0qdMAkZdNnY
BqSA+2CtSAC+0YAZTCu/7WkzfFKeaL/jEueJlLpZltUobHRCr4UegphBLZK40QtwTVTt1jovD6PS
68iUOZCW0o3CcfZA8zIq1yoKCPcZzil1FPaF/ro98l3l2Bmudga2+0iLlBPtjOILsf7R1m+KyZQ2
1FNgwdPDOQBp8rGlTakVnyl36x/tC3u0PR/3fqrvOtLXLbAadmFntMCpmSBnl8Cl0hooqwoACIBi
KE6205b1sjy3uqPcNMZW9Y/77DUbN+BFx0sto+eWrQGgTUWFCnwEaXxns56PFHoa5tQImiB60i0I
ACj79LQ3Tm4N/PaeeG6qXSJj5GcZvd5JnSMc6Fi00EoobNtN0tvyAFze+UghZUuYgbxW8OeLvYvD
klBBP/5BgvfCrE73RpX5uG6v9nnf4god01yEvjjk6DlHahFJOMGzdz6MXL0iF6+nb3CMwysxpqcR
fpyt2lDak76RdLga9+lLrGhH51KbwBGMaiplL2vmSL0GBim4RLm/P8R0MG94S41dy1QWqLeoFzXu
4+6QjwD5KWfGHj53tEzSDQ+0IQLFOzTs/uNUtp86x/8FAXpXUIea/1bG/ktJLMP5Z171/xuJ1Dpa
yr8Wr27xWvzbv8/f37PdYfsf//bv//N/kFj9Hz8LV/n+p2y1J/8g1REZOtYM0ljGFu98ylbewXFK
CjOhdsy04Z0/UqlH4zHv6ROV6gIcKZJV/adwHav/ID4viVSYNoaJMPxv5FJ/0cMJjQOUQnsOhDuC
mlxvsVp/Us90pdr1fU08J1scF9nZuTYQo5GJO3b+NgL98PmnhfpDI/vZYfwljPvL/Ya6wp/uV9HD
z2wvrR4+mk7pnBx8LE7hls4zfSHkics93bFDH3k7pBOYM1M9/wVEBOceknc7nnwTHbA1ZvincvHr
iL54sHurIfOSgtZwDgab86OQHz/k6SOF5W7uPNKnwtnQvMF5k2eMe4PAGIaSO7ZT8H+MTntH93Zn
cXAWK+LtDlXuDtBtjnq7WB2ch4fSWz3Iq+ErKYIOnV3cZeXcK86scmdbb2M6P2QhaNbGHZjr3vvI
3LfN+vbj98svdPjbyX7RpFK91w5lyWSB13eePVb9escuGEzjB4LJeWWUTACfs7M6+u+rhyeGmTgf
9/f3Z4dhXhfO45oB3oOq+s1GkPD0zeBkp36iDUO390dDZ3CPEc22nL1/B0yae3J+pN6NFTXO+8i9
Wa3A0XPeb27e3/cuyx0W7sV5v7Dc7+/vN1TRu6vEuwHqyBu573TX442L83IPUJAP6azf8NJ+2B5T
2LylIWBvjvx/e3sjN8Cdn53526by+C0vbFLXcrfe+mPNt501y9A56++wooeMxN+R3xfXa9adKC7b
dmAAhiW7QG8S1v7HjzEzlw05eNc/Ts5dz/RyTsf7licXXn+33QfFuV8uX2Yf5VSIMHfWQpU7L3Fu
9wGue2fxFDv3B3dDAq3PZzvn4zvj7q8+jl/Pzhf/SjM5HejdzWmmQ9bYo0jcWqUPR2LRryRd0Aci
fU/C31Mw1sM3VCJU9BOVaKdj3hUV9xQS/iGUumM9ts4NXUEGakgDOnTDUkrngucFmR+iJDv1QhYJ
dA+gms++vGJ/LrXhvBnO1cV7lm+o7sXjhNPaMehcG1YElo3/qNBugLef5WzuhSHQrJL3TEef0emc
Bzh97o/rvd9z9Bd0JfQWC7DMFjSMCPPoqXef6BbmLCzntXYensg34WOW8/RwxuX4RCMT9yhvQs2c
tsp9ufi8uAQxwn1acj0CHXyaCvEZASqvCEjPdWY77+Pj7NwChbcUYqYMnIeM7vfL/S8YxgTnETEP
sfb+utoZ3VO2FNPrIUhW8Dl4dJj7d9c/3jlcveOs7lAgefXirFYTp/Ff6LniVs4tKkvw8cE4E+dt
62XuRnM2m7e39XfY00N88dfj8+f4hOH9RA1Gvqsu+z08YyMdIWDdFITm7t3NCQbCwYEvo4MNrDX3
D9GzDWUMHGP1ZJF3dnRejs7WnQlLlgXMXA44x/9DcUqOEP1TvY9b5rS8//bgg+Dzt4T859C/iN5x
bccKNTh6CMiWs70RWjOdHrojd8N5RPoIHYJGxl9Ca8Ez3QL5JHRoBCitvPEo35WHEPPFU10toCTW
e+yDSwBrl89Cuv5j7+F1iRpP5JXQsVxGzsLuRqQdbSpZLFmmG5jrE1gLrAaUOPxoNr3/tIQen+yQ
Tm4udNp6RSSvxM6Ts5w4D5Bp6yHkWMrKeeLn8uniX/zhKlQJIv04CDR64qlcZvb0ogaj8H75Xcaw
9veS/J8Lan0phz6nVUkMBFpIKJAi7GT7W1QIlfQn8ONc5eKC52gxWwoEDA/RDg89UuIQ0syOYKZx
b4edRVNG8DddWhyPSL0tHToijmZqgAV6SL3fn60hHP8b2v3aHuzUERRTc8ZLjrH3LHIYxhV+cjRR
Bmi84aXB3ZinYyeDq9FDmefyGDt3oqTsnfXHG7rJ448fmVe4jWMu9/wM39+buSgg7zcvHcGMYwjv
H4iZLKeQ/y7IPe49DCQXUr/nuO6D+xZ6R3qsObYfNBF0bu9zZMnB/U4JGSt/z8JpqTgmiIqi+0Vs
UL2nVsm5JqrpkZ0l7T+GRxPQRdBrgrMPZJ53pqYdQvY0iL26m3C6x95+aiwm4L0fvNI9X5VhEpCf
FI1AOAf8Cld+sry4gK46lINQojpyY8/ytkR3dj49aPmdXNs+6LguAKfemBJSytTA6Ydj8fMSynOV
pmk1z2fyNPcq+u/Jf3mwivMtXTa2HpYZD+q6fHn2e6owv1ucL/KtKi9JrZVn9FGS94Rz+XfsLYd8
EFAAfDk38FvvBymXzk2IzHgAJzj4ITwYzeD9HX3z5X44vYrzguo86G25c3t071/eH16q8OMNakD3
/Pj4aL9VCQgs/B1bIx2UzEaEBkmbf+XIrU6keNdW5NqwiaSEsbVNYFEqDVgyktd4PVN1foxavw/K
lyxis/2xp/FIXPmpeZTowJFIuPPoD+niZSFt5hQCEOZdpmAes6F0s/JjFLztLOGAFPT4yGgEcAo5
PM9liPEPDv+eTac8J0xuk2Dk8zm+R9eeW1oF+GlAoeW8CIGDDXbPcoXyj0fi0VvYz10QJxEjzRzM
VO6V8Pk0OL3LpwoexMj5uZ2lwX42pvsCZ5M77nyQjehAgEPRPzAesFeorc+8LDgEB68NTxAuYV2I
N6NmA9DQgJRORhVzz9jjwBKX2vrUOQNun5IoJKMCBQ8ICe7uyR1J/ePOw//rJMi5F3NzR0uwNWgs
MqIb0YSH7tkuhSg0sCQJi/4DjX+mIUXlH/0TjUdIxfD2dwocGCZNEQcxYg8wNh/nTgBXeKPwDukB
hFpIeRYPPay90q/oHEFymItXw83Zr4RmF7l/CUpfdhi0nLDwMtAmarde9lwRYFufg0tTjJqeLHKM
UY682ot9+vByroCCc3cr+jR4JDS4u2C0AkUroKIDKy+kEVVAkZBz5MYQEXGBZBb7QJMznQtl31lY
B9QayuhAsA+F0mQMNgE0UPR8k4Suw03HAQfsmo5MHfPLAxyhc9ujYyDnOfW7qe1lAFTg43IvjBrg
1Mi6ScPEz7kdHeFgEKQrAWYhhkTKKpuCMcFqmWHJKtpe63HlQA0y7itMCx3Yt+C0NYNknYMKRpLD
NeAezOwS4IGGlvEeT63wwqfHgcGqnHxZ29KngMCz/NgH1tgF/dGpQhBpnSzcMuLSp4TNAWTdS0Pb
s59Mz3KPRDItqosq9raITL/0Dhuwhul+oQS1PxkoQBaLTt1cgevA8rpAJDeNIfhOyezOgRnu7xr/
3kc+P7yuFmhwurMq3PfV+0IsVtsNG2dFdz5XBA/gsKgMrbtB/+3c5z54RI8ohCttRUddPXAJipwd
LEj51wUoui/LIzb8febPDvTZ+aDnq/uBZYvG+oZcuX95wZDkOaY1g+QtYObd03z9Bs9CC7cduBoA
nVh4mEAyAvQ7kM9RakQlajHO39429rTyLiSgC8lCL9PtdRbGshUsHNoULGQSNoHBMiQYfCQoucad
Rn66ySvyyCBA02WrApuN7zw2ODLDlgonjVe3AVdnuwqIrWUxZTnpYU4TldS12YiUHkw5r/RsAQC+
HCkhkh5ioRWYW29sSIxeQ/QcOrtLFXoXmqTtHXR58W1oiXpJCHoXSH8QwpA+IQcqxtgxGhXJfxki
WZi8CsW6lj/xEy5mfgMpOETCf9FF/uTaQ1bBz3r0KM+3NknTA9eu4U1S4tW4rztYieXBeUa+QFtw
soUOmYx6Rc/l70YxSP7fDeOLMyYx6pj+mwxDNIKTr6AhyDGn2BV2JA+L3/nmwoGiIouDh502kyMk
woVhRzqHa8D9CbRHfdb6MZlTMCBv7Bk0ZpnAvEQwSB+mZmre7Cmdi2GZwjhtWCaYeTOZNpBZ0AFd
UzjIsl1nb/QMjLg/4rU8ItecV+hIENKtHL4EVUEbpBaEKWINHFs3XTS0i2t5FVRMjDzRfHv3IQMi
hLPxgivh/kXxKH0RJVn8QosFfcid0Q2Hb0uB2wqoIhrS8uCVMryI4Si4jgtO2cOKTRmOGbZhFyye
eL54QBFYTAZ5fwtimLMR7b8PcuwHILOdzXyzH8xUhTMzN3i1E0vnTdYWXS/3bsWaRI+UM2UMplrm
pjOoW/plyQkBWtvpAi3Uh5VLvNM9ne1Je6NGjVPFeeM8Zd/Z+l9y7f7wL/xElV/cVdtGJ63UIp7R
sKnkJ/gcZTZ9EtpUBfYoinTbof5SZaPlHeNxHACSjHxS0CpiXCqK2yGDiDijA8TeK5DnDjvt06TW
3UZEzNaT2zaQdiu5t+P0i7KyZR5ALDtjxFgPCxVqqHwi1XwTOG+BG/J1hFmP6JGsXi24TCeeOdAM
eGEcbxGpKs0IE1avCusQmIZlB31ZrGFPvzoF4WPBoeRgW/436qMY5L87QV+caCqArLl9YclaV4TM
xTuiYp39w0K7Brebc9IiIinJgOXkCEZawCNMZPf6oEf54j+CCWE9F4XrU4POaXlH7zu0bIINLgD1
ER0PHONKOJ7u1KxN6zW+ERqhnBXRry2HlBqcHwlzLDi9zBSOSW2z952DgtT/byb8xYE2OVq7Y3M5
oacEMsHSr6EVYQEik4UZCGMQPYZG7gPjmIR4hJZQSaD4BpPtPWUjzEF3xwvRbKoVEL/8XUeKTx4z
EJYu5f28ofpXoFfMNe8u98/3gMX6h2sUSB/lEwU1GxQ7Xp2J6sqrKJv17TmsbjPvfIV6ikoqyiBq
Yrib9Sh7PWprinoK7gGKnahwQpd7l5w/VprzL/9nFTKFfK3gxGqLVVN647VyLVzq83O2a/o72SEs
HyDUA2r8SZ1DjWWnbH/Hp5SVDTZswphQjhkHIxX1lOf7UPZ0wj6L59Qe7r1d6Cg+5LcEtCxFoZFT
YaGgxOxi7ELVszEjOj9WPp+CLzRc4bI23XoaR6IeZ7fSg4wZAColYzghHbPZFscr5ZbIWIBYn/ac
ORqBMwcNCpTrxn4aWi5yEgrqHsVCQ376O5ROhVMmiuYR+X36gWyHXtU1yD8RiChBO7X8Yi4CUv6P
phPUJlHHauT2J8sQNbbG3L/ALoQchJlQzgypCFNpOINnl9Nw3dEYb4S8R+wicsXAM7m7GHklQlmu
eh7OtPaHSk0CGaolqQAoghnIJgzGXGh80GIgFlo0CbIIENUBVYvfHRtYD6KEfpaID9HOehiE7Yl2
h/Ynqgm6pEh+lhlmlAlLdbVV/oDKEsXosL1slS+ba6PjfZKIbIFcGVQNRBW6IyLH9j4tU9GKzygq
Z3Ca0H2f2vkoQsNFU6cNdpDNGrT2HJlOmv0g5sxQdNoS7QQQN5QiIcHK12ZyvONbtEPI1F5iVEdi
WAMmzWgArBhsksHUvpJv2a6+sjxtaQ12jX0TR/k9Fg4/4+gyF9tGSE8+PwIuTiwgeWAlIaINzmSP
mN7zOmTlj/0J62ghelD+XYUO9TErK2QizFnWk/tB3DsqxI/o2IIu2Dg2I0dLDzQf3HoY3UH0KzSX
bXB6sNh4CtjYVFHgdhC5Pk3Ru4WwIELUQ9kJ/QZQl0EgoH8/ZLyDwheKAmneCese3X0SLX8PaqXp
neZkFd+IBfKpak44NvmcT6PTfcfkvxR6fMpF0mssAocTiR9+YfK5oe5LWzuIzQFhU3uJZevIbvX+
f6Uhmmr+nVH/8w2/MNm9dUkO2wqpQuNzPDPisRFZKQxXwxD7HMjjISKnGYksipcV6jOqKaOL12EJ
ghuGNZi4oLLChgwYn1jV4pg5MHq6HMNMxf43gwQ3j7witu+n7SW2dYb9mPJ5rGYpoUFtSxC76bXl
qVg/osB9qm3C0C4wvQOsTSw2LRy7hotDB5W89RDmnJMWWhfdGzHNsxq72PZNN5mmcyoeYUgxlCYO
TDnRcjKRKIMyR4CD8Y4R+1hzYednkew0pigaST7nFF8fUP8uHolBkRgcKYyKnlq8a3HOmxDX0hTE
S0J+YvUCo09vW9mzMyeuDcC0jWSkdXjEYKDHdJDKaYbJVsyH9iKcmTO+d7BgryeslJwUIGJRwTKU
FUIt8Bns0lBs2Twg5wYLj0ajOPbyW1gblJtihuzpJ1fMpeOuMMXao692JFsIJPKmw0OTe4WnBsLY
yU92ZE1pRcMa4S8QpuqpGEIWFojMPPafahrR7oYjX/miH6OCkiQcyEn5vVqjmdrfRwf/dBp+iUQc
E22yNzTc5frV+FbsX/EvoXQLYuvA7CdX42vwpL10IYyfU84c0yhFrguZfnLYT23AhBsKHxARccZ4
oDZGPj0TTlzwN+o7IsK8RTw8bpeiR2xf+lcRHHI/lChWonUfDW6mYqGMr7cbUTzkpnJbhvdY+uPr
EZapMBouPovfj944Onodnx/OzaO6lpuoayBSNzV2TLZARcFrgD9DxBQtYxeXR3mrCQCu8dUwfj4s
0kiZZQu8aNfyCRGMwgEwOxBvzDXKMIA+jSB5b/uyexFqPXNAAR2nP648t28vjP9TIxIl8fQxCSdr
9h5iHh4iF+XRPx64FbeembfdzABs5POkU0PMQRcbLItOH8eFSNfDImPZ5fuimFtXSVT6yUKcfvJf
9E9ZapHAnXv242dZOXEL/m/1TN4zrztsKLG26euJ1irfqD02nL+ps8r4ij12ullLu/Mgfs5YDRlq
/yqrMziEEohZlkiupsxwDc04ipgLYiioQLUMqt+GsqBogtHQAfUrU2+87VLGKAuoziq6Pcvs9FAW
SmaDgzLQXmXR0EM2QI8TVpQr0tOX68gd5H70iB6cmj3sT53tl5MwuZNrYSUs5J0OwWZyFWGLAhpD
68WZrFyD58IiKCnByiMtXfPllfBQbrMQ64YeuoHiHrmVNPPFpPTNx3R13shHO387Vd36rokM2vyC
nh/prrShtSXNFrUWxkt3ySntDlFnM8Rjg44K29hcdb416xgSaV3UWoAFfnN6UfzdVK7UL3pPrKj9
NPfxtQyfUl3Rk0VHFq1YvlHdCQeSvwF/Y2ryqhja6QqkGH5XkfwuljW/5XrWjA5DvupyFa50omte
QB91xMOF21V3cUjbeQojLl6+3C/ldSDRl1pAH7XIfGT6fEJsGfkZs6KAyT/KvowD9QM09OGmn0si
AkfmXEUVQ224Ot+729+cX+QV+jjwfUxGt4r0D7paLC6svxiLra+4NftVbtTOkQsDi8LcGeabRYsF
TcUSUN1sla3qKAZ2Zzc1gpgSsPJGrAPFp2piKUtyWMUz+Vtl8drQ2si74n0A7o1nWA5hPONTCDRx
Co+9Y5C8HnhdWLv83NIEHTho8Xv3URtq2CQaHzLYjXN4DIpZd1XMCIIENMHz7AdtXuKVLdZ7v70X
//QWn3ePaSE+YzFJTnjHU8wUEw1/TYIn9sd4qs2xScJzWK6LtdglMhaxCrTpKdzPxDYow/F0S1PQ
8fTzk+Jgz4J+nmEbyk3EzS63EDGOMOY3mfK44BsCDlf5M83SxWsPLZ6Q+cFRXOA8yFs7BDq3Y17c
CimNh1w88rQjQADei3gHuAnXPHkfWEngqs7KEIDaNZYS95f74hjH0SnubrGpdJQDGTtRXwQkauDW
IROfK2pTBiTmFhcAnO56P2O9uISGv1486v1ctAmJJ8h0uQj+eokgyHjGeLk/dQ6RuOKxFy1FnEfy
aeou+aYxl2WT+4jpJ9rnOaRX0WBayULufA0Tejytbrky15eYhDkl0jqLI2LoxAzOoTnFnuQ1Pv/A
Zx9OV/1clphPDtEDuRrjYLQycWuz9y/oPjJW1gwSJzLCtXGRyiUIPQzhBhmSDIxJD2uuzYWqUBE5
wqIiS6CC1sR4h2iXfLVb51fNlJ7BV2J/Wt5xXlGahGkxraZ7JHtBXZSYGPbVObCvxNQY+6KwSO/5
0+KEgmKGE2cf1aifCmoHoNODXwyvV1AulMBA/RJlZ7cqIhV3uYrXwUYCDgLXJycaox00tEjBd9vN
RMKkkeiWJpZYisKOTxY1HRXlugp1R8XIwcFN2AQ/DMpSj/IkJhZjQrkjb1s8L7jdU2zV0ieXmuvY
ESG72yO+CMIL+IbFeZlQRaljg4o3htJND/gszLMLap8R4uNhXhfmfmYuXHlaiTUqTn/wvOW++ExQ
p85T8fhZhAkN7OPSF/MCtWRa3eOP5Eq2BJ9YpxFewo7RnVCsWu4yWNcoVrqnY7zQZ4eV20PP1AQN
BseJcYsZIo7ffE7HLIwVAGN4DZQNZE+FX4kZOpgkqH6tmJI0DBZlVkweIqGcSzGoUpRiUYZr9zBT
ALGXlRRvTIpBiC0fZah2GIshwH1TwHHwojYcxzR4PuMgOqEFiaEtD7o3MoB8Ln8DvcfmybsSf2AZ
+SslfjN2XyWsQLI2OQImYYgGtVWelxRaYaJ9rgFzVZg/TTyIu47xG4jXHfUYRTsJO3y+4rNHMqNe
iqaEugV9yG3xWLlalIRrcqS9nLudPFbNJjytODQpYQhHVgf/AukxY8xEZSr+p4Javp7RtKzM3g1f
KfWCfvGIhPuo9I6M8MI+gIISkIaM6nu+lvXIWV9gjTEUheOd/WQ2YfrFj+2wA0RMsSKxQ9Gp/ZaN
zSHgDNIbom0upES02MA/y6kwxLtBxGDnMdGX5dZd42N0W0xSXP6+hUlAhyVOwyhSyZqxw8F4Cy5D
o3ZMVgxWBXrDCxOW80NoPw0GLP6N0eIMDeYBIWl+S0CtZi7NVb0mjMXNASliV20C1SmUWHOXeI5h
wT4ciI2z64NPs3Eni2yeEFi8EgmOLGFVZUGKqHeXlmNBMxLs3l2Pol2Ap+Uhu8I/wsOCPETXlZCg
BHd3FNDtOK8ymipMZjgw/HiZrAnrMQfxG/E5DKkktCRIxzmRUYOA4B44k+LuSIUC/IpTKe9kvj6d
TNPpcK4jQpM+wXjOto1/UcXBwf1Q+MQIo1/foJXpcI94GePuECeKxH9kpAeey/0l5gMP4eopYU6u
FZDwTiAff9K0nYJexh7J/WvugkOG2FCGJ4qQP7xKQpp0AMXXLU4RMkS8hqtUV7xDDhYJAUNQLiM4
I48tnKF7GBEfUqZ5oEz3JGtp1DdJII6wCTPQZl2QR2KKCr/qoNLPDAQa1WPCKR61ZgHe9usMyqAv
CueCUOM8DdsHWTlZP8o6wpw9l7CtuJXEpJ1c41nGyDxCMSkBJVlbZdFs9ivJbtDkc56GQVtyZyOU
xDSh/z0b3sMv4P9sO8FBvHfwI/6u58KbJCLSONsrfSVec4sHP1cG18kDTFlWjN2Dow5OK+a8x8nC
CtzLHqb+TC45xFEHP5BYk7A5WChF4xzLmuQWVAwYFQFGGCXZe659s51RIXmzfcbPhBCSGLUuDAAB
YnOg5BjbWPJjCdLgAchh1rW/krPAqInZiC+yYR3xvC8Y95HoLb6CeYzLv0ZB6LCqZZFYwEAO53hG
vQkbwPuQFkgVHCgTkmVzYe2mt6bzKVpbh3uIzGPWN/PJtYS2aqZG9ojbPdBOYpbOjvAcaJdwbx5Q
S+2la6GqHbfbQXf74Rn1nfg4NQfJxjMq4RmADh8k0AJ1JnAE9pF9a719NPHiW92jpQrOvr0kIwxJ
AniJPXGbUaOAX1byW2RyqHlBdg2gVShLhg/e3S1McpHxu0b4dsFqrJ3RfT44F2SHxL/ZzvWpBKc/
95B2mVCjGow5ZwVzk/jm6TrxoW6iA+KKGLjMVPVUL7vpJbqJzx9HCss25rnI+BpZkkO1hntY0mF1
SCyQqMoxVL1kOiI2oM2o2yJ2VkRgNuMV3t7p0LriaWyCOEpF1lJ7HZwWdMtg24U7TKblm4GDTjjJ
yJsgGyosJmxB3HFnt5uLVKO3TkTAnw0Gk5tAvXicAc9l1eCdSEU1AIeX60mKQ+1K+qScMjQVpKWc
vy66Z8a5N5nL3gnlCtfcB1QuM3ebtYCTwNVkrYZxcDdJBaJSHz4FDNeU2iFcMHWoCQcZXEpmKBHk
DselycxJImFXgZGDNjPGImutB6Mr5g4NiCS0XuErfh6Jy9V0X2tfeHDrjWYn1K/PgPSYzAnNReLw
kDDLcUNYgHeFY5841C1KDAyKC+hsfeXvIxFvorwRrOHZzj09EURAFOYRy7QuI3s2Qgkio5RNYoMD
mQx5AoNKAVbOICgk/+GILkp676BUYuS49e2YYJGNsrBfX1D9P2PDnF6UGeUxdmS7xygAkgcB08TQ
IXELMwGYdoilhgmKoiY5KXTyQeGgoxPXOgS5Tyt7fkuAVnJzSqwdI8jRciUniLbY1AaY6N6ywWc2
78KVWEoUM7mWHEhhibIBkgMhvIfcDuYt2TGoxDPRmoXfjGBr+JZhFxCKK9q4hLnIMoB8GtRZjgrM
HkUBQsRXyJGi3iog+xr9Hl+r2FizBP81zaZoZyGHERcYqrNck/VmVLR5Jkwoxp4EdiS7h1wdwn/y
efFMA4eBL78gR9gaDKx08KXbeHHpi0nGT4PY13kvwWwX0KATd5YAlPBJ1HoPJGXsF9aeUZBFhK0h
RpA2pdEv62zhIT1dpTBwDc2EHryy0hBd65WRhCZHcE04Z0hA0hkR1hPllhySUEYvcxFfY0b0K55h
OUJtNveFEUl2EVQhXB2aY93x8zFPGmH528hAOOq3E1gNkFIorqKsErCBFcb+mWOKLxUldYg8wGnF
by/UIeFUYtnYNzF7wQ6iPopPVpJ8JBwjISHRNU0OYeKLOB1UKvz5JFxgBDxJfFpH/xCXqWRZwH85
dcZMgivCx9B+RN4j+1QkfRrKA8RA/3gl8lk4syQDFVyW87sRp6lGhF9sGBbtgxQiAhDwDLQAPsFf
wudEdxP5ywPOhrsYPW/sp/PxVQH5fZ5pIXA52R3jiQkHNWjuHb8POIGFW24fC8YkegXP4XOZ32/g
rkRND36K/QLO2xSu/KJ45keDfWKwWGD3c3A79FtUtHuOE8k5Jcd7e7eLZOvksME0IFhAc9jsDvsG
249tI9NBeCGZDkmgs2zia6ERU0BMEH5pYqSLSWyysTakWsz2UwnFXCABGgbgUcKgTFAXEDooCi2M
FKYH6xRWrhHXIYgnYUSs5v9F2Hlup7Isy/qFDmPgzd9q39DQQGP/MEBCeO95+vtFa5+719aeZ2pp
SVMG06aqMjMyIoo+qKKRqngV92ye5xwBq78L5S0TXJ1UTFcYqnqESmqhECr/vxtKB45F1eqRwhmi
NsV4zq6CpixIT9XoV3NILX0hWUCAab8OYZyqXVcEK3SpxDtqUgax+otkNyxpyo20pqtKnLBqsy92
I098KThLXxUCUkwWiZ1OgprvyBRQ24vFVNEDCH3FSKGJ56pqoO/dLNv5WLUhHihtxakd8VT1ju6C
FuAVdYdW9mUHOD6lkj1YxO/cHd6/Rb5m3xqQ34h9WZYLLYrc44Cdaj/ZtzgoKJaRoNAjrdN7xBsC
RmyaIStzrnZqQS1euOLIrYhIAvsvrQ1HCc+A8cO44p0fjRMBBIyN6JOGCOJfhaXnaj4qVr61aGg2
a+3QyoKCttDIO7X0CtK7ph89oWoTSLJPQaQDkAi4kPOIjtxDCgUemaJaiZo17CXMHWaDLxahe6wF
C+ivjxcOCF/WESyYFdxjs7MEd1ftH2Fj3E+AmE20gIRNksYisIfeqdaO2AZpS49l6mGzj7uwg+TM
ueGiruKEOwmJj0YHV9A9040Whe873NB+pBmoI4dIyWKrBlKV01QIKrjLmO2OaJ0UASEBQEH88uAg
gvqE3j5tsCTvENUYOytGj5ZyhYg8c47FiZmjWcTsGQn/0rUBzARJFsZaqmu+qBGke6UugCiUOZBj
cfJrqMHD/PQZFLh0RyYJoJp7aqsdLyoAjfkeqJ0ujiA2VnNRAg69PLfwzWB5c3KszBR5JEr0ZtSf
LXgHBsySMmPBbc7TK6KwThO4B4sHqyNJRYFnbztFuqA5Z2IqLIqANqJmJFmWBgjQIQVxi/zCAlXi
FirRzXHYL6uaTrQqjBrBsFcg2Avg9gIEUtFzpUsqcInPNXGxxkVZMSWB3InbGyIXHDemgqaDYs6L
RS3Lhcxx4wpa2SlnYN7XV5HI2Cn8wSuynBFJ73xX6nx3865UB6CF1osexT5YAlwRJchD1DFW1iD4
scLNA6QHX8Y0iUGk2EVkg4Cg3eZY4qwFcU1nKI0er9VfdLhVDS0kR7BuYWk34PgLZy40WwheHjB/
gSUFXcCpimy+V9xP2ZvCr7MsT2IUwbRnwL4BKTS4KjxGJA6Gb0P833faFADqR5YhyJ8FkcUBsyzT
ZkdLMwkWJoHrtXCCPAuay48k+lzdk5Yx2goaSjQt8KtRV1W9aQoGxs4zrZ80GE/ET40KpZqC3r4/
nywluZCliV7+dxBQTnMBistZuL7RZETO8CaSvZ3yihGk8KPUWYGJNNZeDMuUogBYlLj8tnFvwvnr
UE4yrhS6CH32E0KYAqDSaYVP9opgwcJhSnx6fLOJhrgq8oJ5+0HdQR7PILymT4b6S/hQlFTieUjj
L8b1xPFdVzFcNdPLZ2sGFZfZlJKxpzxatOj7C3xoCSRTN34ZfUNk4sVe/NNAV+iblFmK2cyBKyYa
B6YHpPD/4lXwXbUpaHFCB5OwHAsa0M98BRZjK1Ve5eLnRmy43oCNewGzUKNzbWUa4ovqDWGb+MIV
9bPaoEe+r9H1OqbrsQgE/CXIjSpBsXOq66dicw1QVgouPrwyzk+ois53G4KBgDjpY8u0uHPBqaFg
aHvH9o6S9tIFkCIzF01LoNSGp4q1wZbWPIFLSkDjbpAVfXMcCAwcDBIXCDG/qRKqf9bW/Lv7+kNn
lX/jh7/KINlgFNLwXzdWTXV9pFyhU5Fm5+rvL+oKAJqrN7oUCgmCm7XiAZuT5qYrs6YJqAPJoyLi
g5gsLISpQXWJ+gha5Hf8xB2JalP4SIlrRCubq6WBKoR3xc1cgD7daF2vA3b+pj4UH0iD4O+t5z/L
tP7/mf9kxpZvh8Ub3w/0hngzsJ+9P8ETwzyY/b8Zuf6Zypb/91v9YL/WiodV+XbmrV7oCqUxpCkr
4Qd0a2m58tZs9r8CIJjRs4PVmX9QbBxNR5JQydxaM/p0JvnWjnLxyY3GGfRCPHQH+gddtGpGzekT
dVazd7V6vbUket9f15BSe1OJrpVMrOw2yDDc0UoMyfrvl7T8Z93ov0/0B68Tt4/76VK609hF4nLi
RPXxQuTGXg6prvNb+gbT/GQQAc8/YvBbCX/v5kP4MUzauAM59kOaybC7tz5L6Uv0v9pIKQdVCRDX
DtqnXw689MdpwF5BpUqhUMFq9QfxZnl6Z9bZJXeIQ2PDAGnEJaHT150ZV0y9Rq6Pwk6/iGpS2s2W
thfDi4ANLwUcZN2L3RxwiCO48RPD9eb6swWA9cuhliWi+i8iKE7peEnnEB/+VJc9ivvV5FVgxkqq
mjEoirG+EJ4nmdD3AEEbifeL3coZ+lWMHek7lxZDq5NxkBFhCG26X0cL6RBGHnaIUmxn93pdMCKv
2wVJstrtz8+9BNQQ9v8+RPKV8i/H/2OMbPfLbGWVgdcpfocaLDc+ofTD/H1CuxUx4Js8oDb8w8m0
FGXVTJ+QfBbcvIOHOUjCtrtpa/35Vs8gWiX3Uuqp3t+B3qjyYOU0ql1fCBigNZMAAnxak0RZiUDQ
cuOBGv7sXEMyiTYNBLBC6n7DZtiRHvFN2aQhYS0itc9qoAEbShrqeJhv5FYkovDkSGtF0hShmByJ
fzWUK2QoagKpkhZ77ruGvgGCq2p+OjQy4GrkWXcfKa9QsKIaAQ/CyTaShn3rPfzSSGWm8hR2j+CD
Igv+QBXqhMjz9GyMehaHtCWGyIGAeyDFV5Jboan3TeV8klyr2GGXNVouiilqhOwJcur4vClDUvYd
oe5IbpIPn/SFsOMhmAFzRQUWojtcQWEwgvXRErqP+ueDLs3nV2/0NBlnYRhUS81NDHf1D7nQFybM
vqK1gDxFaoXZCTKOil0mUN78G2Tp74gvPqQC8BpYXAQ0/fT3QZf747r0jznzY3qvnjc2wLozZ07o
C70dNNQMieRjWAmX/qlGobWd//0d003G/jZLfxDrjsVXpvTMM8qvoPQVjPnZ4N4UcG4/+5U9u63Z
bAFyKVtZ9L10vXBfZI5iPpTHz986HazMwc68LLYbutysHT1zyl0ScDA67Qv+SyDM6Vj+dqw/ZJvL
wmRyz0+4Oux2lKP8fDir6M2+D9aRXcScK3XH295iXfH8bcelX9cyrRUf0w72K+wPmfuf/WpT21Q3
LLvfcuf6hqgI1x/RvuLjiVXshEhIAlgFQpa1NfPrg4jRMKOPARImDb4dstidxTqs2LCy5SXSZnyZ
/icrMJpXxioiWell+eeX21z6I0v9HyPrB3vtdb6zoZRG1gM6VAkafMms0Vr0P/svonqOcNHvo606
2oihJNb4wmxkbfGNuHp9JL5InxTGiYZE+VMacSQEJthnWLNZtanFaakskAZzBRZOgr+e1vql21nw
PFocLDsSBhuUXgMWLRowZlA2LE9bfpWx4nn8kZprxPHHRyo0GcTx4A6cXDQDAdcxZpB+XKaFWDax
SImlJht+AHdYOe/QuOB7QNNQcS7VefNMvRyRD23YB1F7/vEhVeoHsbsx6DL1WQC6qfgL60uB7V9t
dCtYs6FYYTATXjnrksm49X6breSaGPdbn59r6VbWlgjZOyjZ/e/OYslWBOJ5ikS6oxenz/ft/uc3
d5s/9a8uMjP+V1+w/fn3+8s2DX+YG/iIVbRdFH6bPxODbC5Tui53MHLtIVzAkpGGWQw0yVw1aO36
w6pfnEmEfMmQ1UnQq6SHtbXPj/2SqQ+Hdzsaprp992TciOTatd0xliu4U0SuO3NbUQt+7LgVUQaD
ppStGb8ct/hTgk6Bu8wc8ALhzU8Jh5YITPktEJ1EpeSI+lDJqfgnUZ+gOg2XXD0gExDvxkpUVQvu
oanE3xCdF+pYxGyc4GISHoXDRUtZw8q4+o8xyUOQKDPmEi9ISlcTJAHDDwcXfhfQXrY6vHMn6Mwx
ZOko8SfHcBmYC9OZgzaCpXBQIcRwjp+f0tfeMojwU9/of1zILxuntkDbvppXj2yVZ44z9qqq4GZA
hkzUxW9kbTJczROHFyCqjTmaDjRzIIJgZxl3XrU7/zKJIZkkuekwDTxv7hl+AtHh4NQlm9ecOQcV
GM+gwCK8d5gmXgfPmZPNcP8wczoFnnF5CE/XzOGQO5ylLj7B/8kvq7YJOgEvyyUn5kvhq6Qrzb93
VifpxJ2OMlcuhifJNvXEllsDDEkffWNWtEIYMrNLb989t3L1RViMsaPTvVmN34Odt5gfwT+qGJI5
WLld5jgKvk5m28p0zvVsAEhLigIEglcHPKLXwTq21DpAUg2xCKjWL6CnrJhVCZyCHgUNH4rxVjHe
zqqjKjb30WZhnZ5WkQziYD2az7u1n5gbTm/o1/aE8DnP338Ndo3bwZzB5GL2SkEAejM5rv24Ml1Y
7OJ6pnBmC/hrlL3ixu/q68ae8LXNDjLFjbVfhYXefmHOzUdj/07JCxP/bXXZ79TO+NXe/gOvhQNM
ifZjh3ca263aFRqy3OC3vS5bD5IUsi9aQqA3G5Ob58msp9haM50gD0HXqHa2vRPd7SVG8maNwwEF
DV1h+pIvdmjF9xFY4rC1rh3UFhKPQA+yck9Qmb3jVR8Qo8Dv2JeJ8ynNt7Jp6nV7FmqJ3tPLYtBC
4ZQ3zRAHp2mzZIVhL6TL73DuPYrVKZBzs9EcGcvyoavYn/X+zaqD5KIgYQXyoz5sFixGcBkCHEDr
6jP963bd9u1Pm3UKnR5/6X+qzq4j+7Tqth19rxb20CZw+O02WAMhCo8Gsizev3u2LMdpWmHXrrfr
9bbdt+3hcBiNx9GMxaETJEnLjcat8Zh1JEqrk7w18cYvJ5KzTTlEzCtWLpJbZdTLlFVbjdLlVzRr
Fqe+jWpQbOaSGeqbq9vnWHXkClaiPktUuAyWAY/Tsv1giWbRrQ8h5LKYS32o+MYy9/2DHgWJKNTT
+lFBumJoP7wcj3tJoabVv89SqkipA+D/9LdczIKxP/u4M8FIahc7AncQFNc/v9qfNdb2r692tn60
6O+oRglth8tztMqzpaFBfaR90/WJPl1uOf/sWlxHr/vV5XqubNTnWD2FGdtv17jGbf9h+J8Xh6Nj
t/cR7g8A7/zq68GXW/2LP3096vgutdsVnvRFMYS5Ao/lWRzJwrZ9i3vzdvjKePjUgKjX60Nutd/G
a6r+9zCUK/+paKoRfqrFLF/+y/x7dypt84f9EsJ6M/tV+qi1HlWM9K01jXAEIkXrnlSn24/F2eR7
ecxNEJ3u9fXyZJk/dmuM7irTzWMvqcKMWQqMA3SOGU5vN1+0rzmL/VMXNEt6G3btMNf6qpd9mEKF
/SQMCzT8QfRP6U9PrJJoAPB1zYZD5sb6PM3HUBrY4+FlatNSxdzr5dEbx9TGVp3BoAJ2mBwa7EDM
A1Z58xrmwiwg6DSDjuazMi1wuJ8l1DW0gaNS+/oytyHgfM0s4tPOypMQb8x1DgEGoNZ7fG3jkvuY
rjqbk1UsmRrOlyEb0VRYqFqw99esAWb1tfiqLM0ETwDsir6WB7P4yo4XX8eP85qdSLTysP6wCVJU
OOqHM3y/Ti7Dfd9Ayd84t6zZ9iYdLGXXqL5ni27+YrHq7Frr9gW/Jj+PC7rFd6xBLwYWXLX06+bj
8cl36+jv9z7/pwzzn7f+B0JX3G2x2b6vit4RUvsLRteFdHBN7BFtR31WMQoWrBkCzhZUW39//1Rz
9KM6qOECzK6ZuVwBn94ftVP2zVaJt+13vU7qcod8LbZAqX7amH2Xj1aO1obE/GoO4OG2gXIKzZhc
/dZDTgwzdmV2fgE+rBxvuP4kqEX21hBJCc9Mr+y+owNoKJAVO/fC1BBr45ujUWUVAFvFuqd99O74
4rTOJ8NkyzRO/u2XEy1U/1AHYeeIl2Mli2Vi6efG0fvbtXo5vBGpZ6lHzuAQL6uEdOHpLpOyl11a
7B3IKto41C8hNfkQxYibbd8/dl8ls8c31H9hqXFFWtTPuJ8nvzBSgZ2DdXbytZS+uzBUDQvQ5+fN
FDsH0WKtyE2WNDNSiw/YQWpzIHqjo6eelCCDBvkU2RPEBDL078bVyZ6f62z3UExgPCTzQzSxS9gD
xRPboxqnU/YBBdBMkXsi//S97YzwzhZxdOA/yryHPo7+vn7BWUdiohwJwweZENKg6ENPL4FzmD29
5Q9pz8rq90DNzdIPhgcSFO2Fh7LKKnRq1n6woCdTprNTaQoDyXnZYLD+uoY3l8riGX53Jtns3m5g
JZWWEVQJCOZTkO9kD3LhAeaa2IsUJlLRU0OA/OXdaQ+m4uhtFUIMf990BMUucsJuu03AUMZ/tPuK
aRcHaTuV1eczVkmhDh3UVeKw9UncubsEMYHn/KPAVIZzIAj27g6J1BFCL6AViX+u9lCSFVGLn61l
o/4KRYCF74tE5xHeh6evFzWOXDJe4Rp5yo2Gborb3EKaCO4zliwV1+mwgH5HoU9EJkHWvHGBIFkw
n81RyZu0qmbqf90IgFk4o+snCYyBrbal4c8WOHQDs0NntIEOIDrRIRiJ4AN9Iny4lchDoo9lBw0l
nJ72Fi0UxapfCtrCL3Og8MNra3coZNeFC3OAnZyRLq2Dfj+KoNIAI1Kt0EBrUsxgArI1ufAIzcQ5
wKY500R3LLv995Xnx/a5qRryn/Ox8AM2v15Pp+vznB6L7t8kqrTuNrA3jiHWGK6SXTORGwTGmU5f
DYveKcNuD5dz3RyFVrf9SxAu/iEG/8fh/AAuS+tN7v3QpSFxAwI+ug8vAqdg7NDWDeZLG9YWovlW
w1JFWDB+t9ss0Jd92X79pXSvSz5p//0a5f+AbLFjHhueVJGNFlLz938iKK/16ZLNntfgTPbzowa5
u71NjlBX8uwrY7OLwRYiNIsVrud+mb13NuzXztbq6jGyAw/NvMMvq+ifoLb/OKAfkM6tzB4Km9Wm
6K2ITH6WpMKa+EX2GfyCOEG6SG/pX3bG/+duZalP/H+FqH9chB8gTHVX2eRXT95T6WqtlaWheofL
sgUgZ69wJEvnZANboeIWHTdJPsRfz1k13AFl1AGvPTzix5g62uD7g0HjJj6aAUsfiyYZlfGVky/s
X7CFP5lg/MeV+hHYK8tFuVbacdQIMNklNKwNkmzGsLdxif2anedvV+nXofLDwKt0XZxKhwNDpZI3
m072YnAmf3aLzq552UMDA/Hb+xMY8xNz6t69S2sN0lG0cLSe9G7+34ftnyDHf577T7vg2325Xb8f
nPsQE85Wi6IcmCnsdn+Zs3klJ/81MspsY8f2PLSlsj/PuZrb7bc7zrlwMMdgRSsNVKNT7J9bqzZb
qrWqdMWrfn7Ivkhf1dZ+XqzTA4+Wv6xkf2g11sjp//cofp7tCQApm8+Qwj3Yg85jk9rJBy31dbT9
ZfLlNdD/crrpkPsHnnq8bMqr84rTZa+4p1k+TBaom12/AE7Zfwsx+d1aoKqi03AzcwZbdviE3XiK
2Y6K+r64N5N9VBxuAV6wzYfq9/e7zr63fwwvZd2KCkrgUuXHTN2/bpXX/nYqeqoiKQuJ5iVj9/v9
ukplFYnF6BL2qQ4fip2qQ+2In4bUozZfoj762u+alagvoK2UIob1M6UxFRj/ZdLXicDreLbgt5Kh
zk4bdxH6yChyx2J7uGNXhbJrj0HmblseQDRhXZf3VTQeupEeXED7R3G96UyQcu4DJIQITxdN5DqA
f6vmqa+elSBBjpU1/5lCgtdGxUjuugdKsZfBRtLfNnpZkgPV2Wu0rLDcZA7B4Ys/yEVoo3MYo5Qi
l1FT5uRQFK/4PdJbF4wYIBgdLphZgxJ9uG6wm3WLvAXJsHwW897VHS6Dmr8modkWcVc6DreNWpcU
NppQPaHpKbE19zpA90uGSoa05RWy4TJQNjMZq8BfTLeIo5Uybfq8Mn52WB3d6QRNkPwWke5keSiW
TF/07MZUXMuA1Bid627L6W36hZZw2wct+20DuCFrLZNjUKWka+XIgbn4U375tYx3zW2yaZaGBffR
F88gbz0bwGA+8XTjPwPIPLS5dyE5Lwo2xHiI8EQ1kGFgoSFRHeLJm/ssO5nq1ipX4lcPZtXGekBy
v1iF1dLeQ0eM2HoDh7+Mcx0EK8wp2JoJwpgzNvEcuLDToU8KlheAKNI45Vt+NEEAaGh216B8rk8y
CPIiNAFQX0SJLLuYZU978DSMBYmBKmVnh91pfmV69NKAn3qCbPY4ni26S2kGwI9G8co616uk5BZJ
dXH0bWzgeXJuXI5lBAaBpcA8W3tfGHOWLKs8VItN7P1ztEbZI1A9S18ftLFMp+M8oDCgn2g+dtbq
RHGVFLHOFAcAVsCdliVwPGeCXtJhD0iBk/7CbLt4hYL6Gvn7sXOzDWkUYVSmd+fMV6Cgui6UDo1G
+DIAOgdSVuHoIBxfVrM52kMMLdsV6gTHoaOiroVEbAegmqUHXh+xheZjwJ50OLxRvo0+1CQIuzKE
qYIbBN0N/RcEQ/Z2DCHXEGXJGyn8YLrSYKg1z5DFssB3XjWGMtiDTx09rwZMwlk9gbkn8YQRBjk6
QxaB/YcTXx1UCP6nFEff6p/sjHJ9QZ3fxYXuGPUohFZeR1xDPe9K0/aj4WCD2s3EyK1mL2J5KPGK
Ss8pBAPp/aS/UaOC6rmOQsiaNF/Gb45giFOKAYxW7XncEBl3vh+oTTOLhP1HY7mRd0hw2lS7dWlj
zxsrwQtyyJCNDmPQ8wu21DSBViC/Nz1QbEgFoppJDBXwYEFRdUybzqrFNsHj4+6MctbUx7N+fLcp
JG80TEV3Yr83Z9HN1l+m7Avs6ok2iXE0TnvdafPlml0jjnVH9352VAz2gzwsBFckucaUbj9cq7gW
k38t29vxeiwlnahHS9N8BK+ADRmBE7g3stygXsQgc+V9HGHtbVWavZ3pwWXQt5ZtDe9eqX+hGtv2
KQNGVTWN1FuHnmljLmV7ZiTymdhgMLRNFTpTXv0ginZ6znDLw527b0P1QXQja1alYCKuAbpmbZk2
iz0h1QVkNf4w2nHd2fMF9n0t1Oiim44BLjpohngM/1EktGO4xm+77xWaeSZaxgEDh3mJWRPNlKJT
q1fqaHjrcAWsdz0tVc91+cKpMJW54o7Rlc+ZAXvcN7BDlsJgykVjDxDa2eG0CbeG2TUQy3LEO3El
IKafYdJoNMkAceV2WSfqGuIwjzlzaE/NAS2yhvQKmLmVQpkCjUoMvZftICKUgEQU4QLszUnr6vDi
t+EoHry9j4FHE+6jI2Z+6or/tAYqzjcBTT06eoNByVOO+uTcCwKJkbFI5uaTxjqmc/cTOjpu4DXE
TWG6UHECYO9s255FEcgtHjnAEQq7auIDrzDcxTuAnmfOCA0xb8QX+2Fbva3DvcAZ+umMHKdjevRS
/WnT8bheDTo7aUfHSZY2R8k94WiffqdTtWNgAwEHEnXFjeeXuNooYdACNbk0NheEhkM00LiZe7Ry
72bgjPCSLoSDomFViBl4ZTOgbSkyy4XsUIL3lcFviBqLBg0dy5gGD+hGQJPG47I06FDNvZieDUcF
LM4U5VPACUeXuu2x5M+ZnHe6WVpNZCU0oEuDvp2HdTqiu9KaEKUNPluJwYU+PXqzmuqDfyOkKxYL
LezQkMNChLtUL06PwDPpDs92zh/ZXwZ9/KbNt6xk9Ia4oZYXyD6lAYzPqoLyDCygDUhN8a5I0ZVh
qQXcjAiJ+MK2GBMDievl4tipPp8ae1v+DVozJSqs7LTCPM574cyJBOyVYEbsoFDj3yxeM4MnV3oQ
I0SSqXcu7LJcimKnaaXfyc8zhna1N9wwENqroXWn5YvLhcv9IaLD1oLbjQVBzmwQ7YHu1aECiK0V
uGP15IvODC29SWdVeweqt4M/vPNrdDBLfksJFIq6rwNWxvq+NUuYrfTJ0OjwCgX7IjpVtIxQy2aC
1Bi022WBAtLvYle4l+COWbd3QrB2NX7bLx6JDoTImBJJRYmncvNDrdhdSd16VnMk/KHnf9KP8Uj2
IL3Xn0EFrlArUbsctrDIA5yR03rSIyUa0luXi3yOx5I4fLfSDOobLgM3uvXozE5WZca17kCw66C3
Nh2anxeLnJEtfJzZzZNwiW5thIVRyKMapkkjgN5QGDaJc4LgFgFB009PACZCk7WSyx4D0snCWy3X
zVijdO/yMrKW43s1gMXAvpH26LfBos34q6e0Jv5AXFTAfyr8330m+tZ1E3VGae1qP4kyTvkywJsJ
Vlzb/KWTzHbE/pYXNN7WR6MxS0zn5fLNxJhg1hLTc8brJd/2SxLsqNusPIJeqIhlesNZwrGYoOSL
iAgYjq38gwOeSUYg332IZfRIHQc6GSCnLy6skqV92CtZWjm95OLJJxlSmosSqssl9WidsPkGnrGU
Ww6qRFIgx2GaJhg50C/lVl3GEpxomeHeBQl9QVCWJIGsXs9wphSujprcgXf0rzAZDLNYTzhZbsEX
+7tUl6n2k4HO3b9w98laueliWgJCM8cRvyE802CY7RE45LHhpyV+shJOXXI7L71VsJuglwQiDl3M
0SWXkjAACQBtfJeoKf5faofP3Hg23MDU2jmrww3SfoiJ90EjmknsJCuGWsF2y8QuKeogIMFeOyrd
jXZbRyB5ggDB5HwufjoNAzrwXGo9MwG2aCVcO44vYRDnzIw/6jPis7W3E5cD47vEbbm0rfXhJrz2
ytDbX/B9Am7Icw3mECvYc1rU6Pcnem3NTN3DHO92soYynOcvPJNuPved2TDTZhAXXcSUFjDTi884
mHOXp19gKyQckcuR6GB0pVsJB8pImSX8JtnrT0GLdiX/cAhAdob2+5x7EwSdBEqBFjiXFj1HHAQc
OItd2Rq7dDlnM9cNuJqcF5KBmklYUYkTHFbAqmowN9YKCd3B77CWafMYNeW14PDZhgBpP7V0alrI
HKZgz5L47mTa9s5PYqQ/rA9zCR/EKUBuK12fVoiNCg6kSk+STrU2xJsgUICS1HkGnfpxKctgziE/
qPgFmKFcHVEtEvbGpUX/bWQeMG22rNeQCKQFkYUDtiotLrDHEqrLPeOUXAGaM/gZJG9xzWKs8UIo
n7TIyg9f9N/C7NyFIMaE3/gn07rx5EpdjiYXZFZ7KTlD3FFwkKmhdsCSJq0MslNxcLV5RjWcSZ4i
ixSxR7glOUayJgTOJEa2lv9SZ3KEupzQzhjtM016iRS1wmmpml/rhJo3y2kHcxExdgcWIhpI0+4K
CZWmQXN6JB+CYVyNJlHhQx61JJrSIixI52rhyZ2ewycANh1J82jl0VVfrdOnNHWT+nQC6j1hSknG
LvzNDjLp6Gd5PTpkHQ43Sb3k4cKfcRtgdsxZlQnjrSBvWw45j9No0jEvWYS9adh0AtNqQapqtZJ5
3PGc19HMmQcMOAZ4OsY7idYWhiXXJNDM4Uvu+6ck0L4vWmESRnDS0m9b/MDQ6vAiZBaZ5t2fB0pG
HMcJU8YA2XiTONZ0wvAM8Gs1Q7IpsbGhYxCEyR7BgK1pjrVOmui9afKo0FG+yIE7Uz6bPQvqtiUa
gtMMHaVdX1lyfjpgXavJEw3nwiiZzz1pbBqO4ZkhSTbZfNiFLOAQgKbNHFwk9GqnACHVI5g2p9KP
iSuhnBwwGOXGu8+VOiU9ACJ72RyUaDbIHR09PgJzsmw0P1f/SJeYgFdhQS3UtZxe60efdlL/Sh5L
PQfbmfzy7MUbrwybGxVdjLE66Y8Ue3Gq57XoZpEqJeeAnbf6Qyio9pjBB3eJW4daMeOc/XOdvhWS
6ra4ZuxlaJrNC60gWlNaW1Ys5UxGn4WR5L7zPeVfEfxJZz16NnACjgswZKUF0pytMorZ8pzV9cjs
wr3KXfgPp3hGE/YEecnj0ySdW97Z1Gmdx1BcglxjfIEtXcOPibdjTlQAjMuEC4IjRZQTM/KTR/Rq
IqpUHLNX9fxUBlB0w1EJjSUyyjqyCIN58WbTIaZdVA1X/stBKanEgu1GRxuelGFKHhPcqxrHRBo1
diPqy0jx0Nl0Xg580MbKX6E7U6JR/jo1pWg7GMzAGmwUg14pfToLDn84EdD2cS0tKK/ojcbrYZ5f
LrD7knxj51QGLDZ41LJI13jBB0qw/afsrSruCZaSLL6mb7tII3Lln5rgYmUuDVtOgXepzZ53xkvO
6mkjc+PryynijzUh85EoK8eqxyrFIQiEmWU3nGHOPn5m+9E4GhfsVrV/4sbBWHKrIfuamhn5SGMb
Kz/hpM9BNVxgtSVvMTzL3pDu3zauXY2MNl06Jpx2GJXwg3cm4fbzHMifrERQIScrXBWegD78Z+PQ
eduzk97aHMIW5HBcwSchw6FBHELpKt7+pJ23ojFZdMDKWUBblnUiRR2R2AR/dLTiKV5xBBW9Y41d
degzldzZPslh360q/h5oJD2Rqe4xMQPcog1EQqoUZ8EH3S/wRuF5QveiTQdNGviWjM8YcBZpcNR6
RKxF0cNZx9qBbhixmkAAM+wLab+ii4FC2J84x54I+LWgLeySdhfUnp2JLn6drBm7N9jfmZaM5gRB
IAJRGcfi0JP26mo1nSLpjvdGJ4ZScGtYhcib16wji/jOHkC7eJo3eXK/rU8p+kADeaL4l9JyF7/s
Zf0WlKxDLF+RsruLH40iK0XmCytzJiM7KfnP/iUJuws3HFGXe16j2ipDqZNfRTAupNnQKTiyxRIV
/9Jp+/0sbUTJ/Cq4UuH5Y8v7/2C2dzNp17o3B0iywskUldZkYYXwWPSabgVHwh2wrghJ7F/3ZqDB
gyXDmDdGDa/DnSPDGN8bXFa0852AVYJMLU1wWOtf/Sfvs0fa2D+7ar6yOdXW43joV3ZhNjErFSFp
CGjfpaxzAYgUOjxutbRBXo3RJ1pWvy3Cj98eYkbIs4ZtSpCsucVYNxTdS3ALdp/5dDUFq2jegkqo
9XWKMs8GOjhbzd7SObXACamqPRlJ0I3jE3Erlwe8cIWLTKjt2+AtSff0/Ugk6W8HGlrW4NmAjCcE
/ekP5XM4aS9jmFwp+ar9wJ5mz94/4FXCyMXKYj8pqApDynsfFUD4/U7b8OpNBlryr23Ck1RX286x
A+DTrODagYTUCsnZv+BbRS+L9JLrGl0bEItkdbhoAqBDvVpG1WbFpkTtchbgQD3C1wW5bsbLhLLP
aiqaX70zwW2q4VRgr5DDCPDGPneq7i0pM1fDsnuLkYs2XkHzSX0r3SFVLlerSl3ahEiHSR/Au/aA
WDUrJgMOhwdQprWbDjE1t9rd7hSuCHVtKcy0R6cV+Mn7DM4gOSoCdnrAvQIY0iUYLeI0Q6QTLIyP
2wGnDy4BA0dzXeq0DXwHyVuLhDoPSxVwvmqDMYkGF+BhxBupNOmuPZ/KNORssy7o05dMdkCiICil
uuGG07W+qogA22DBZfZYyRH3beuTxEcD5uqurU/5H4mTRq/eahLWBhwdqE8MiX3ZFOGCLKdooC2D
pcIarFqAmMt2fsClPIZEbG05VzU4TOUZUmdUmeHUiQUmnBkd8oDtfskWKd1axT732muPV5JT+rDW
0qjArsEMX3jevIB2hd/WQTvhNRyc4bkRkWO7Ufsz69efbiF50LYu0SqwPxnp/sTpU5xtuTGSmrwQ
654gOJcjBhwcuC/WFe59E9QLCIwdQLoARxKJFt0HPhRHUg+v5DQaIy7/Kq7wC8fyM/WTs6WHIHNM
XHiACljx1Civ+Y9wjRhWQpiU3AOQDv6chznZ5sYzD8BqmyOWtqAB75c8TGJaqg2PKjJvZP0iO6ay
mwcbuPcksRc1lG2IzZdPkwgxV23YIrQTdvCX5KtW9Dc2kIdOjohzDk7Nkzl0Ds07yvcCzpJs/enC
MFBioEWCLiiMJxWdxxjyQecZyPxA7PyblxncvNe4VK/V0SdB4D6QibOd1Z204N6lcEqRBp6LktnZ
xpcm0Wz0tldkF/KmJxiSt9yJ3fdkPFOJW6JCzFFplfwZL0edcxvLqVGlcxaqnHfCR8s9HknLDzjr
zG4E4TGMPkAagn1rFyaXHl4L7X2XBqd16z2KbD12KRpof87uCWHrRj/gBFZNNRvtQKueVVMagAD5
TxkvqlzZhYVBZSCVJy8SlgZkVV28J01hIPfHS+8SVWaycZD+UxaNF8CxFcpoFQo0H2QYydGpVlxn
wSWwPeStRDq/WOeWbA/P3UukEqNUP4SEcxU4et/kxmJGQlHBkeberQ3weFSVMz60T+1XpIplS0No
5xywrzyDF3AIGVQK/AQjer4LL97swInh7TZ/UKUcImWLp6gAtiWzSAq2SpasM/XB5Nqw6zb31dcr
Pjqy8E9VrfAlS/VLW6419+7DO7ZO7b1dwRMSK8/wFm2vCGBfvRs3+tXjfLol/9rC5rF+G98iLikV
p15K6cTNy8+LDJIZ94bBoCulmvKCNafeq8aZnYj+p7bOl1QMHIpkjRfgyUcG1q6NdSZ3iJIE68f6
iecWBvK6wW6TPNuHHk7tx5uXSzYwd+8VXTlYoDhQkWeXcdOukPxKMvZOnsGM1Ch+AHkVzHEExTPe
s7Y078G7aE3CK56vpCbXgGTNvjVbhcY+IVNBpZC3mARjymelai2NThKhK5OgNXNz4WwXVgb5EM1k
3a4ePXYSOnqmA6x4aFBPCVUQbV/gkHFzZ2qH00n8f+7FDGNMcEe27QoXY1QCprzW/6uo0pRpD5us
416ZcfIZkLIF0rpZRZBNVVl4DByNT9XwZW/iCxXOtsPS299QQ+Kj0siyJwd+e+Q0ZzKirI3PS7NG
rMOYiLhdJnLLMeoSsMgvrFtwSSbDR/fMWlF0j+YWkMqNZF6FOL6AOplXdpDP08/I2mtffYkqZgw3
LJa02CiSHjt6VInFR+5Ta3/pT7/NZTiKlF3ydZzCI6FaiktRDuz64ca7xsNd91XkjDhKhbVboxSK
3FfCpUYWD2zYzjGqj6K68eDuKQOvkdoRMckFh8Gx811P/Hdgeik4fXoBKhzJHviSNz3469R7BGcY
yqHAtvDUPbW6oZ+WicoLAVJBXvUcepKGeLIlpPGStIwh2GFnYLGXEys9XQ3SlDQEtXmrs1VC2ktW
iZkAtWrXIi9Yckz0oyg/lwZeNvkLJmocumy3ZJWmvfYoPpHD79sHvBe0QsskAAK3T5YS5WXbQ8sh
PAEbtu80QHfuidflmDjsu7cNkdbz+HKdA+Gx1jEs4nVWHui9tvzprpfgAZelqc7u0TbM+wd6s/fo
0N2Hh9b/I+3MkhtHsnS9lbR6RzXmway7zS7BmaIkiqEh9AKTQhLmecYOeim1jtrY/VyRWaVg6Ipt
djMyFBRJwOEOd4f7Of9gPtv3zT5F0UDEj9X1sBdnJsmEvoH9LK6zckseYixjxLMWZOtBXJqg66MK
Rlt1t94zpQiFx/cmoJkFZrXZi2h1rMy6x1zoPm4bjhKnpQrv8f2IpgHNehDIViCba1FsxzzHsdy0
W3On7/KlzSHdSrTIsNfXHYeT/Dog78kCk+c+nxSsFYW0W7EVxbAOvVLYeIiFFydHqUE8AcVy1Fx3
N9H7zSm2Qv+hcu2dzb0Q2TYhKIma/Pa2eV+QUgxtVxzErSGbKDQgyiVoGK7MJmIjficn99Mxp77W
GAfsDeYJ3td093FjLp8QlXDtpXg3YkNR3NBXv4m9BHEOFgOGK/YadNBLsujzku/RKyv+iHM/aQsO
4wxb1qB0wEtqAwaKRDs9V2hIeByoEqPQ3FshuSQCF+JIQU2RVpz4vZR3mvXC/a657uUcLRIBx6fT
sl4SkndChEksAC9Jbj49CZ3OgnM8Bevt00SopSDisrUfLhb339v5fYooC6FFoV12MVtcX7Dnh8By
D6UN6SAIcwR5Lvg7uyBCkwEDuLzcMt7oStwC0SvEHpAhR7UWLpOHu8Cj+XJBzJ1Rft/OCWWIwAZx
H5EGECUTnqpm6HA8iSbZPrkuQaJbug+nragsoCS6AyOa/1iEvt9T3t7SEmJbINb0sPxvb+nkCOfx
CVtQTuDeHvmS6DeMefG2eMG7W1r4lsCbub7dHnl1666ZCW7FYKjE9DHfrkFfieEeLd67FcNYjOzC
ZeX6PkEc6UVHWSgwzhnZ9OM3Kk86+njkXagXRzwQOOmR7x+PZAoRQ9nzpliIHdmgBgvxPUjn2I4y
zpAUZWYQMwxMl7WYNCju6M7VnejTa5fDuT5KFl/idBQ8M5+hfsgz+nQw441bl1furaghDU9DMZ3l
81umOj5BT0K0Ht+k/QjKvd8r8UFKYtNlmhJzhZjZqL2Ys+D6vE+Xc07BqbgXYh5gfnW3jE02cVwq
OzWqS/3e3DVXOH+b7zJ3Rx6PV2sBxz2Qil1D4+HF+uDOWT3zmo/JZB34y6/zAzDCA+wktmmCfcKP
93/ty2SF8IUzFwkRbyHOsTvgrPQi9l0v4nTz4BWO9A3EaYFnfhOectI37fthPZ+77FLz55d3Qgtm
exS45j1RMoW+zQ9vovADS2mK5swU8fKedFwLERXx2fzA5VCnw5G3qAOX7fOB+Ka4al5zFTtODKlp
TWEH/vI/tZ4fd7zj8/EbleZUnIQ3uWBLXJb4AyOGbwN753DOtH6bH3lnzfWsxVuisSToNBK6xWLZ
/26RN6fqifte+BtyzDiaekQTQM+/YTIo7GyJkIRkvcW1vXF4tuKHsMLdvcGggjAA+ydDlOX49iaI
v28BNzCjp/GXW/YGSId06/qNrQufM9G/8V624kD4QgRaYRodD3wizclKrtc4564Fj+jnO1SCU7y/
FgbyFILIw4pr9LMZuzdymmI7JJQViNqKA0WnYVxwKkHrEiPkjeQYVwRRiUt5F8QJ2bIIJes15xV/
3nlg8fLt7Sjeeb+OI3cIeUpOgCIp/wTiQS78jINHz1gFqu+uHyP9SPlH+iIXwbd7Sh7FGd5oRK6T
gqnke5Mc3yTisOKlaL4tD3vRpEdq9LNd2IlyPRzJpbzJz6L1kDsWehbo8aFqsIxiqDA82Pfhu1rx
AFsGKc13XZur6rYgxXllenOdZx6BfMiSi2SgnSBwvAouR7bP9sFjX7vFq08DrbkJQr+UQfRGpefU
4EB/48pptreD0EbgLcIx4n325gdaWrQzd49sI9f9fne43bzDOURkhDYXNRc3R9SKs4mqBQsqdDy4
3Bhe/ty6HnlH3A12vRzJzy03SSwEjgIDwQRhMleK+QI8t4iAiNlXp/GZYJjexNxE43DkkVmB6yJ0
x9Do1/ThA91ejCTvkkHDHaDz0X3maxFw+TkrQGYWw4BR/wIYw33jJ0iqvZgbRAOIEcJ3GU1oDq04
044xafHvixiywX7O91uO4JW7EwcxtsWJGcbrFzG8ObF983Jg/AijNj55SVawp4E8rV94Kb4vhjVN
Pf9zxHOEmCtq8XXKeNm9CCUm+IcvFD7neucvfMT4fTsQHHip19I3RDx2hCEoc7fmjJyIcb57YaI7
cArQ77sX2H0GEJQd0JO//fEf//2f/2/st/IZ5hXguw2YVJYd0zxRL0BLZKjz2NSQin73fXGFsqRQ
EcGgA7m2bi6wmMJPhTAGMvQtbjBCWcoWmhlCat0NboU3VAF7P4Jj1bpQPrAPEyJvBhsosS8TyhvA
KvfpIngQeYb+ctqoC94h6C8i2OmlSCzo2JP85YvcUW7yfh4RBdZIXYrdKxthds3GrmWLLpx2jTUC
cySghY2C2DvHi+ZIhhm5Q7HfFD+FTUOB0gmhOfjE7E0xehBWDWI3KVjeQtpZ5CwRxtvmcK3QQ0PT
Uegvh/hxoRfKbl8cKZLdAn6GXuoj7GOBX8kEXRuROuFY9xPQEhAB5ATPYlcmjCaU+xDJOr4ofkG7
DkxVcEwhKAm9Z2B7/h5I4i3RX3KK0rsYijBcwrqJNCaDfoNf3bt4rJBRFXIC/oWQRRFyKjgQ8M1s
lyGIWs49fBYn6C3yBnrREYHWjQj1iK2SthI4CoEXbBbaQWNRJkRWqoX2SIKKPyDW3v/1L8RrvDQP
qBrMoSNewF4CLTlXr5CPXoqvTitxMqH/2v8QpxSoMqFtYqyEx9q4bBbGgYjcY7FwcDvDIbXjyvgh
LhC/KQoXcoFIb24d1GmFKpv4I+R/xwc+uSgvhBkAMoZ3YpspRD+Bj7Lqfo/9Lpt9DsMAcXmhHI3z
JqhD9KFXxgZRFjCXQtWdqWIpHlr4GizFH6EfLzSaBTVVzI3CSplX7jtdFfcDYfrGQ5BvB49oj71/
y5HeJzwO3ogZtn0WJ4ke8Z1CFt3ZCCdieEn0dgP1fwE01mb64efoEPLLA+Y4NS5XoI7nIoAuAnKw
DhkpeNfCZxKXxtMVIbd+1zPxiovmoq6FVaq4GIHx65nkUH3ZIMu6tzbRLcsVFjfOJtmLOSjaO9/F
WbiOy34HsPEWY19+vuvDLIg730D1BRoLDFV8Z+EBexTQR/GOx6dwwKkBtfqGcx5WgSEeWCIW7l8h
AUutcmr09QSj2L/zfhzFcgzZNC1bd6xTWmAedkM7OhrYaIaC0e3UbC0FOyu4jrx1ns6lap5mxyRj
L6X7M11eD83a1Hbm1M2mUSUkss3IcSHthgYuExMsPqQBwByZ2zJa6bgTSYtMdmvMEOrjSIJeX0ne
umKIW+yzL1I1miloGfmr0tpU3BTzYho3fbDwWtcgosQGdtipKNO14M3X4fht8NpZ4xwm+cKTNwH+
2JCfDf3VxFoxWcv2zpBuC/VaDvdx8CCNOx/R+ldCSUq/dHBLko96vFarZVetpXKjyytPXnX6PAEE
jFYuuOp+nw1L318a2CRVc+U7HLaSWIm2jIaFNrgeInbUtWA50I6vYzi3nZmnzQIMNKBWR7s2+mHG
sMKjVVjsaxJN0dLoN62zzJHfa7+n3dvIZjrtA3Rwrvtx3lDMtGzJQKorzTtkKRs69UGSb6xu213n
9fUw3k10CHs5qc/D9Fpb12G/b707P75s7O/8r5qLrloa2a7w93l46+jLxNrl9V4ed2F6oSe3gbPT
PeqzqJR92GykrWbt1G7l+N+a6jK0byZNvJM2qC2WcTar630gr/Rs32EPS7YxX6kscyK3GVaGspOl
naRfjukhjL4HwTb1fhJa/uOX5139/vz7kRdjFfpBc/Lrf+/DH1Ve52/Nf4rD/vW1Xw/67//T1k31
lIRP2R+ztnp9av/I3/44Nk9NWDfhj/r02F9ORYl/XtH8qXn65ZdF1oTNeGhfq/HmtW6T5q9ntfjm
//bDP17fz/JtLF7/628/8jZrxNn8MM/+9udHm5f/+psN9/BfSwFx+j8/u3xKOeyf/0Nd6j/e/vmP
l3/+o/rnP+o/Xl7/eG+ajF9C9Jp+FvLXmV6f6gZNIVP7u6xBFXNUS9VN2YGg0r++f6JZf9dVzbJV
TbdNTbVhG2Z51QQcJP9ddmTVcUyZDzRVh4RX5+37R3+XVVM1ZFnWLdPWLMX8218Ncv2TmPPz7vmv
+Z+//5G16XUeZg0KR6r6K1PIlh1OoVgQ+mzEZhxVP+EreYlmYPIrhQfLaC9sQ+tm2ZARVYyk9SQf
Y0d2jVomG9NHF7kNAim96qX7UmMREGbEVktwwtGDU4ZPSm7Bvg/xd0mno6MTlomcQxtcqP6T4hRu
aYCzMUe3IZw8PVtW4o5BelRyhInbgkTDW4shlrdT5SvTb93KAfDnvww6aOnsh5Y81jURmpHgdYcL
kE72Ui7m2igtc1iFKOnMag1/All2/YCM2/CajsnM4W/QLYLwqZ0INUfRrHX2QfxiKNALuO6+lo5a
wxw+JsdJKfeKfpP0PlWs7CfHy64cRdlkPbqClXmVNVx+kuWoCUSEUXsALNHwGkpB6jb6XrXHN82w
0A7QHmPPf87NtcEaKGJZPB46Ze8ot1ZF9t9e6DVPrDGd+dFtFV5lJdsh5Vr1LgxocBVKAn5/tJOr
PtuEiKQY47HQr4sOHFZvb20LLUsDuEzprYo2nBmVd+HVLI1yQ52ZBXkdD90zB65EEs0121o4RKu1
13oijp1hHs9+LR8AnZkEluWY6a9zR33YG0q+H+TWbapoJUM41hWSPWo281trrqTx3Opv1MaYm9N9
Pei3je8obt6GK6u78+1pGaoOugfl984AHFsO40y1ym0X5XdG88Mz25mDfZxWxcdajdaDZyIyGkvP
Rc4nTfqc68pDOQWHwfLQzav0yxjpo5nTx1de3e4cu3uzjWDRk2VtN7F1G0TltRbeW173OmiYmZfe
uvD6ndEVD5ZHXrBK3LorL0jqegYAgjxfajJpCpiOTsGK2tPnQ58tivZBH3mw+yywbfImkpjfnwqu
z0o8NyoIDrY6YjPJ0siJ/ys4BAb+ojDRiTP2RnWpysi9JNXWSW/CEq1GItMKgfoq2DVtNot7aa4G
z0VSw7uT1diVG/PByKzF2Gn7pE3P0O9+NVP9OXh1S3M0XXdMw9QEGfHHv9XMwsH0jXLUw4Of3ctW
s7Q7b66pAABMnrNNtmj968Q/x/kT25t/U/5+L1Qw7j4UqsdZ0MiqFh4MAhBRtytKvJTK7Yep9ZOJ
SflsXvpYtZNNVhEFdq9FVM1rMFOwI2Omj+lCOvr6QMgdveFJQQ+jm1n9s60QyTC/mdmj12nzcSR9
WD5Ho79h0J5p8E/rbsu2bOq6mLtPCOIOCntdFSvhoa2fO+wrCuKd1vWZqv9KWfyzgT8UIhjYHxrY
sNV6zBQ1PFBFGG2gqC41nGd6/Joe1YcJVXeW9u0Zguyva87fCz3pSqbkO2Yac1dN7F+iK93ej+ir
W9/O1E2c5rTzWIaq6jy6LLrtSTHVVLX9pI3RwQAmNZGr7gRIFXjyimHus5o/py/waUf6WOJJdx3j
MZnqjhLtSFl1xdVoOYcml1yG/NxSAb6nxqIKHTfswb8p6GKYydZhQRrKwNJSe+EkEMuyqpzljbk8
0xqf3emP13bayaux1Jpqig6Y1wFSIxMPj2nXrc0j1h/LGhkrkDBnyvysC38s84QuL2WxbXUeZXqv
Oba/D/0N2/tV2s+MPTR1m7wjGaicHduZcn/VtfvZwT6We0LENRJfdSRR7rA0wQKkaCcoZGCalbX5
uqRzFRQzy4fhExZWaskDNzxWv1UOz9+tU9x8XQSLrK+78cmqqbZy3Q4sygDZAnQr+249p66O3QsZ
2QM9maglUbOvC/1sRvzQgMaJUEYSGYVtNkN0CPph2/XERWvMF+JsL+GqMR1GJsOvC1TERPPFYDVO
Zrso7s0xdygRxQAesJg9EvCA+kouTICuz3WRz55mHyt4Mu+VlSWrhfJenA+folljlUB8N1p9Xa0z
/cM4mYJ6vZzU0qMYPxxmavQSmfBOjORc4/0aJfyrv7Ou1jV0jPj9127Y+XYpe6ocHaJNkbrGMduk
mKsGEEfJ+GFeubEflLvuEKP3/3X9lM8r+K+ST8n/ekNkweooGdL2Ep7JN7BBxk66gRUMZUtWZ1Ey
l757i6+L/aS+qlAxsk1ZVVmMnHQWv+nNwZFMbEATOghKt9qr4ecIcFULuy3O3MPP6qjKlk3w1XaE
RtlJaYWjO5UuF9EBVZw3ZYnziCw4SqnbApq91EZys/6PcV0N59Yln0zZvxR80km1MLHHwcijQ9aN
171ZAJhAEG0YXmN/2vqm5naBt8hDL9+kNVCRIdorQ71upcNY1+e62LlrOenJ8qh7vR7SCP4dTQDU
htBq7FYQ0ODk1dcgFZ7Pdq5PZqFf6i+u6cPsGgVmN2oJ9UeCdKUPM8uCnigh2GTd0gwLzwAbABcb
L1V/Nt6fLV5U6WRKQlND1WXHYsNjWydVzoyoQPaeZaEoPiTAjXolAd4czmhizGyWEjiLft2xlU/m
Jco0bN2wTEVW9dO+pk4sZdKRpVFBMlDCOCm0XUnAzxHWkNLHJHdmQekd5FzbyFidq+x7KqK9SbH1
k/JZRxYmiO81X0Mu7sfX16b+1h6GGACmqRiqYqAiL0blh9sxanZVjbpqXo9dOlPz3k1LfT457KoD
wnmTZt6PtrZRHVx0xuKZrec2SdhJhwAL9WKd57j7SDgmNCiqjYTvY32Zh8Mu9Asi15Kx8hPp3JpH
tNYvd1BcsSrLYlJ0NEMWs9eHKy680fDZxZvXqERg6SPIXz8fnDIJp69b57e+elLUyVLHTKpKNWrd
vO6n9ErW9n1M+J4ekzcQsTN7VmjGuSH529x7UuTJ/cjMMgpDUbuhfbALAs0TOg35E4IsG6trniJT
m6sJ6ucqxt99/IzSHZI3ijtE+qa37Luv6//72tfUCSITYLYt07RV9aStrWpimnQs/EniN9uJD6Eq
PcaZArwzesuGl156qVnxOm2SzCptlTlvQwcbJZpmTlC5jhkqsza1oTUgA3nmyn7rtydXdnJrLDvz
E3nQtGtZsg9WWm1Le9z1U3dpAZMvZVQW7avRtjdaohxMu1oPRTKL7ezc7fptBjV1hZiXrhJsU9EH
OplORk+38xSZq2vF2vTtj9qKbwy9mkk6TtT15Eo20sA6yuBePwsnedekpLmk8CEPzwmT//5Aw19B
R4GMTRFKgMbpQC7yKMu0uOmvg05f6v5AxCpAU7V7rjtI1yAVu1SCA2ZEF0UAKSrRZm2Le1+L1NYw
oXOlz8/cIdFTfxmnJxd0soz2CllSzaHor5EAXQPYPYSgbLt1J+yFamD0EgQaTGrVG7tyvy76tzF0
UvLJyqkKgijyvLK/to2HdkChpCBINxy+LkT5/db/0uD6yXK6T2R9iNW/6ids58grNnOybnMPbj7g
A28xVIszpf42+/1at9NnCVnlaAp0SpUFU0vIjpBuRBrsDrHYMzPtuQqerFQyrW2HsKUZ+2GaVcOz
nZ5pQjFGv+ghp3v5WlI6p7Dq/rrNrwvPJ1IHHDC+UoLyXKud6RG6qOqHZ4asGKFqabQaGfWFmQvY
t1sCNQZrV5IxRqQX9E4ZnemHn9bPItbuoHWnOadPqr5RhMRbxAhIaiRvk0VeS/Oyf2gt68w89Gn9
PpR0Mhvapm81cpaIwY+cXETYx3gRYcgzne+356HofB+KOXk4WbkVeDG7OsQjW0ACzXUXwpcDGYBw
BgqpDyjlglBmp/d8bk/+yZPo16JPZpOsmxKMn6ihvvKacK7r/jbS3/RCcNSTpY12UeivJpaNXh5u
re4pmBY6Eh8YhXzdBp8Oig9NcDK3BPUU1q24p/GAWZb8pPfD/OsSft81v7ey4eiGZiKUe7pENQMz
DrPgfWKRfhRLb4MJzEx7UwH64Nx8po9qn3edf5d2MjS6ekxH3Uz7687E5VwjaWhZq2DgESGHs6KC
5mOjOojomh2R8AyiZWuES82atp3hza2hmI/99yzVSZxgqjkcE407QX5Tsp91WJakK2QdaYRR3k1O
fpe27PyHeiERGpfbdJzlJn0Wp7GoHZfhdLbXfDpbWv+unKj8h3E/Nn89g3DumTffWnxyGwhKAH/B
E/1/3raTMVhashVHRi7mGKSurWV4EPvlSliogiwHOfB1eefu28lYzCS9CXKZAZE2quu35rcmBmgV
nn2Mi1n+t0n6QxOeDLwq7818knkKJJtwbetAcBCqgpJAkh9Q3dkYzufrmA/lnQywvjMaTYnpj04r
lABuYJ88DjvtpiYRlIAZHoDvoZ6lfP+6Oc+NOpHK/dhVkmlMSs/LxO2D7RnipygkNchIGcBoeZaf
GXfKma4pkrcfy9OxkfFTm/uXQBRu96zRsHeG+7HHbPhcWWfuoS0+/zAMks6YClWjLIwcwz/jcDz7
UBUB1Py/KO9c3bRfy7PlIDH19n2yVgCkIaQNNmrCSfh8ME50hy+657tC9oeqRX7X26FHd7FN9a4z
VyWTCtvsmVSgZtcX97Y0zuqsXn7dW84MPvtkXkHcvs9tdsvXUqzsqxZ5ahOwvHOmlM+XmP8eC+84
nw+VayUCWMN7H+GuYT7swGlHHy7eTAndsmGO3qNbsfi6boq4O1816cnM4gWZ3mQFTVq+pZews9Sl
v4d4+tBeyyIic61cnylQnPCrAk+mGM3UqnrIeeARi4Nx6ATQzkpEehqBOsJVZKkGGMcWK0eBofp1
2Z+taAxZ03GmQz1dVU7qWtih2hZt013HwTBXCyBwoTYbqmU6gLPDhGAkWP11iY72WZc1KNIwQWn9
LtrObjmUsknprrNUc8vA21fFNMyCEdGK0bormnspMhexflOweYyj+jop1Y1f4m8dwhTKjWVJkqU3
q/U0CfOAuyC/8gL50pQvSFOR5BzXqlR8c0bcuR05n9cKOC2zc6M0BJpQK/tW10jQk0SpYoQoq7VZ
3RhTMPNZStkWEMsKD19mwKnGdZYAd9vCd+6LmZMtykF2c7xebBqlG6xZOLzW6jHqnj1pY4ThSgq1
naJfeTjB9J2DcYm50Ed059TC7Qtl5ffWLAguqtG/6w20piqI5aT9izJ18ylY02NWqSOvNZABUrgq
R1wQyD0ntYFvAnT3Eb41wLoOkEOnhrOsiVeE2kCOvbam5w6WM0/19rZt3uxc24e1spCsx6IFIy6P
36bUuM2DcRbHPrbbQbSQYoygQbbJwU03QNSoAWDH2qao7EUBlc2Eqj95GyVFyyHHV16XFlbyvUJr
Nm/Vx9gKXdmp1jb/xk7g0qIzp4FbOWU3imJQCmFzLHRkCspThyW/ecgSQL0RWoVWhbWO7g7F6KoN
fuyGueixWxtkwNA+QhwtD7q6Deeyn7kk/ueyiYhBjZ9pANs6fpRSde2rCJF6+L2mxaY1vwet7aqp
tpDK4zTI934OmSy+IeQSRNjXacA9DX02Wv08roOZo4XXGlHKWaZKV5EPvWsMLotQXno9Wh1gPWra
1PbtWaqsZRXRjvQurerbvESaw0HO1ftR9odBn5a6F4Aaw40vQsRLia9Ko9k3qb2UfPMBqeSVZz0p
Y+vKbTWbVPhbEwePj5k1ruoWPc+kX1Xqj9ZAFkjjk+ibnTirUkLk0eouKh+jIB9V/7J1s548fBa7
hfY9lfqrzNKXhJvc1EABwsFbvcNZCC8QSUcNOHzwU0yCPGhLVu8WdrXKu34+xDd+C8XXwDtdYicb
6eALB2+VoypcJtLK0vAwHKrXqsq2QJdmgXQbSzdmQkLOujP71JUVSMTY2iUWph6BsjE11JtabyaV
mFDbCMgKtJGWNd+zQNp6g3E3xczX2lUVrZPpMCi3rf1DjkJ3TOK9rio//BbvkcbYVJqy7MJhpdiq
m+vb1OkulEy6GBRrZsjZQxreDVl7nchIaHTo2CWQw8z6LrDaV3V0ZoU0EhbkRqQw/BRrmWrKZrKy
V7nKVo1e7/ux36iDM9Mt/IQafe2M2coDb1BJsNGThWNse+PeDvaqgv9a8NT7r4r+GkTfnYA4uNRu
klx2CwvB165cqTaTU6p+8zp/FZcsAsPqXgXs2GvAXTrpwgslaZ7S1XSzIjukPZjjc2cuHO2HUvvI
RydodDc3gw/vRrUWmoUKgpksJCbZSHtKJeQkrGk5oDlMKqTIoPYl5dzJFPZ0BOc7e16NMjn+SooP
E5BkYx8F/bI3oAt6wY5rB7cY1dbCji8UcJsThk5+C8sB+24EMgvMCGP2MBXKrm0HjH669JgFrBrt
1lRGAvFFMq8z8CFB3swdY9qb+lW57NNHHwd1+bUp5E1FAqy0kqUU7fVyZ7Ybc7g27TuTIPfkQLu2
YEB0bEr7raINwFvBxdNzPTteqv0hLa796raRlt5gLxvtSi4vTIf5FW288GVwngb/MowuI1DuHuip
7C5LnhpJn3k67F71IZzg12a7QH915AtLeTLt28r7Flesavp81qlXoZyjEq7NkhL6YWvftEwwdj24
fgEZ1LrzTCASoHX7sp1ZrIkMzVjIYXuMGXVpms8z7ZsDgdjbRxIenCPYVailDUB+D5o1szQ2Pos2
BpQkt8xbDaCkC11mt99Is5wSwxah1zx1bQVLPhU39VyeW9KhlL5ZNtvWPl8rLfYTDNgsDub6ePQi
aAhScsluf2Op8b2igsmjefMSvY0R01G/XQQEKnu0U6vGlRLQV7l2N+koG1S3wyhtba3bWO3tWJN2
GNWdj/bHFHSz3kJnyArWqv2UmVsvv/OGh9QmxzL96NMceY6LpLlO8L6pHch8uF0E/qOWsOjmWafX
d15cPtTVOPdH9KLKeqUgfVQ+OmlN+q25M8uLrIATkSqsReD4tzfpIK+mvrlzrG4mM22GNWRP/bHX
IEPn5qXe698dQ1u0Nlv36JCP91OLwCjbadVqj6kCZSAwLnQHTGMerya1mBVt4JplNpex9ImLYV2M
zsZTtK1sN9tE2xgmcPaycFWA1KPl4ypzI5U2xNx41iUP/nRswecVJdOEHxLqZXLK0PCl9Sw5uZSI
ddmIt1sEoC3XIctTlfZSG62lI++DAENKGej/1LuNj5qiuteGbQwALHsIcLcr9Y1Tb3v9quCp4ahH
MMYFIu0GuDgJ/GHvHHIfiSLWG3XhuKmmbabuMPjBOgvbWSBvYxkh9/xGt/1VpGC0Ls97qt2p6t6J
6NJ1NCu99qKN6V8O7p2ZsRpNxc3w29PbpcaD2WwQhgJNiihAJW/1zNjGzsDUpK4DA6hkh+mnvpFt
iA4APyUAeKPqLchtzpN8mgVpNHPCeyW9H2Mg7O3zNNkzWWrmXm1s1PgqzYmvlPGdXbA3GnKyXNs+
KmdFjZS1pM/Z/e7BPC+C1luZPtDT4CUgniEn1UKxbodcXsTOc6zcqC3DRSIX1QIHtPCOrglzF7h6
YUNe3JrSMM/9CyMBJWRbm1YFAsh1D8jW16RA9W4f1Gi0ZhepDrWngqGbhltJfRgGfRe18HkIqhRa
sY4D37XqZz1IVlIX3FTtnaGRxwzz2zow120obTwyH601LXJvuI7UaWl0sM/1eNulz+299qNVGP0D
mu0JEndOv5L7hykj71fUM4n+M6oHvfF3rYVlcAIZqKuefZI5toqIrPxD75NFx6pk8PJtpiCP64jA
Q7HuKu9ywDujUlc60yiuDauCB2BixG5uIZQRvhYO6wl9HY1Ho0pnSdoS97nx9Nsym1asKlbNhLT/
hRxMM2vEl0d1FmU/8Ytvz9v8hx+0y8AKLmp13Com3zaDyyGY3Nh6zktrZbbNJbDb+1SzZ02lreWy
3vWY5umsvrIRIrkfb0JoDXkANTVRFmGOVAmaDomMvoMKzdwm/UvO22ZuULMM+8NikcXOwssglTCE
i+BxGhFD1rztGDVzdSzmoQT6t2/WVWGwPVprlb2RtGeJdJcW6MuuNJgmEYNi1Zh08E+YMab+sSXp
azEJpFnlahqC29GVwTorH19t+UmRjvZkLaNgP+pkMzWDjpm5eYT5KAycdieXGsEd1v9q5XqBOgu0
63La+1CamO+GktsHjSNroS74w2WvE2Ez/b0B7jpDcr977ru7oDVYTx+9YD9AhGzsF/hntXz0cmU+
2MjNlmjMhLtUAYNqKStHJpKbW+vIKvaAlJfA+1y571d6027CGE8t8F62PM4cg/kn+FHSIEF3OwZP
lXWZl/SZSQ43RGx5CNpvYRG4aseap23XcTwtncZ2Y9+/t0tEZBwcJFt9HYKDrWU4JwWujAFRCS9d
NAVa3UUzD1QcC72GOZw7OuQ8m4p5DEKE884V7b6eEC2v9Yvc71ybqqhDvOoSC7SyxHKXqWZEeHXS
FrZxbLNhJvv3Zs+CTsPeQP02JT8S50luvmU+sFc9X+bpK9PUQtauhlTeTB4OuVkz941tlFZ0Ym5I
Gsymhu14wvbLQt4JuGh4Zkv8WXyBFJ7lqCTn+XuyLQVwmFZFYXXXNRj03H9ts9S1onMQo89i2Yau
myZgStv5Df0r10bQBq3MRhSakEeLddk5C5dPgwkfyzgJL6dD3VhlRRktXMNq012ViNjxvJxWBsIQ
4FC1M033aSDvY4knsZkgadJWnyixR3vQR+oU1BlR3+Cy2oZX2ubr3fznpRkkfqFameZvgF6zCdth
tEiJ1KCI4ExeCYxbO+/R8IYBdy5c8Q69Og2VANP4V3EnkTwnNj2/KYmsBRtQ/OQG/I2D+IYgsH1d
MfXTzvGhpJMYXqmagTfUlIRJCLqT5d7bpqHL3NmvIGwe/b2zj79NEvL7+gxigYsV6jyfhCvquUj3
p1cCAkH40YBdPgXC6WWZ1o6adddSRAZE62aReQ6hI4K7vzXrv4s4RbyNsdNkXl1115bBBokNzWQ0
+M2uJd+a5woKKR7oOwICPkuDr9v508SWIM/8Wbv3OPGHGB830wdVkzPUF8m3Mlk31aJEXROxrmW9
bJEmM7AS8Ot5hsAdFOAzpX8WejMsoD9wgmAAWCcTTdCOiRzVdXdt7pt5eFNhT5L+X9KurLdxnNn+
IgFaqO1V8m4ndpLO+iKk04n2nVp//T3M/TAt04I50415GaCBlIssUsWqU+dAcmFVbOQPNh+qLekb
xj8f7R/XDc9ecLahyoDBGyzKsCETr0vLs6Ug7lGRHoNF0X22uoxGUiha3LlCtKEAuSLjEsWh4Yrs
VqVAgjRpu1MUeJjTwVRoBqIqjBAZSoP6t+kUY740Q3BkpsmDXwu0nGZ7GfBR1Q0Vt+vFHKZV1WOD
8Rv0SwFVAuUrhp5LIKNxYmSQCEe75A394OfrK8vaTHwoT2xqLNQnK5t4tudFbGUDxV7RxHYoXlU2
nmu1KWiZzO0hUDgWwgdTZpgDO7c0ZD1FXYB0DPui6AfFfPD6T4EzczZwNIih6RqmJvgBlUyraFMp
8EZG7ixZoGhp8qOGocZ2wBsx/6XU5jqvdLzwITgeq25aHVL7tqNki7faMvWKnQEUWgu1HRMqPEN+
Y6U+3gPDzo7BUItmOfWAcjRBO515C0OBVgDgQ7oGPYex3ocoPcqKsevMFoBXe2WEh5blcjbm4JUX
AxUn1QBulLwH6kMCBj3pqdQe/GEvNdnCI3jX1gF2ACPJA0oNhubIGJPcVKG6C/EqTLp40TQPIbC0
htbj3TEsUwvkn1l1tIeX68s420gwDaIbbC11xWLLPAkKrVVIBGhAd8qRO3ZZsO6TR0Uj2whSW3Wk
7LN2ZzfVaojv66ZfqyqYNnzQ4Q0ZFZ3I2Q2d/BKuS0pHKWc4SWA+yKpMwSqmRCugxD98JJ6+BLa7
iO5rpAVJLz0Ce7dKB+tglmTjQac395TN9YWZ+7SYJrFMXWawY4uV6ifrEut20OMHIYQTjAArr236
dN3AbH6ANE7Wia0DYsmPYg820JVG33SnXjmg4uuWuwgNVK/dR2CyFrfDtFmPbFgDyNWWMfx97lHY
poMWdzLwCQpdj4O1DVCst+12IRlgQEARUxqf1BYaxpsAYuZEBSVviGp+6e07Gc/czHbkaBfa8prm
PnajTZdjaq8HdCr8HCcGE9RyIG9G399UBkbc8OTFcwG6oOnWqLNtBORTRvN91NlLwULOOWbJKiAR
wCKaKn8T2HFClaSEY+QtvgU1IEIEPGWu94OB4cd3jDJ0e2G6NRetU6PsR03io82hP+hlQ3fSrXir
ZcYyDO6bWtsGKA9EMlRhZLoY68TRAISxMrCpYV5UwfMoUgBGSYeFYA3m7vbpz+GOsVJ5KpDjI34O
hp+ACgYb5F7ZQznMjQ8BFHbQHWcjtY4oAxPZ5Q5tIHtZ3qA+dKrKHymGZIshvMFQ/C7PReCXS0sm
QSqCLyZAydbFw6foRikCRhu5Hq75eu8b6bIgdF0XhiC/vWz8MUMwg0Mvm/i/850Ny6rTTR1JpYzC
LebJnMpcjJj8aypwOKvbBBt4ffMu4/fcILeGUZ7g+1bDoNeMbgWIVk46wW3Gzvb5px8mgE36fs8R
mZ9pKIk8VmkKE7oR4c9LjtnWTlU1bhgnS13qRXf5ZSMT9rBHhADbAng7l12pvherlWI3DKrRLUO6
QmfB/OgXygEcT4CEEQdD19qbht6aqyClXYnS18vjiR9gaxiOMSwFGFzu+tYl1fJGK4DD5V0do0+n
vJmKKImbDcnfRvi3QTGaoYxnXgvwRHSSMDAKbl4kchLwgo79+K0VBYQz6FEXyvZ6yMy89ph/AGCz
l496kZ0rmm9Wvm40J81EmUUb7/28Xppgr1BauqnDzMnNCgPKlqNhFlFgey5eQVKkGbKOcR98Sc4P
iKEPhoQ6SXvC3D5juQbzD9TIGKQJjcRXMX5qLngn9vjpNLuREuK3Pp7tBUT7mp9DgRlzO3ASHxLj
Sra67t5c5GgmTgqRUUwDQv7cu6rEKHshKc3JytENegilXSua8ZuLm6kJ9dyE0VpSK3kwIfV72y5u
KTTeMlQ8etHj9fKRw04gkjoowQNqSrhPfuNFGYZArfbEOK+HdxABr5U1qPRT0IyVgtMwFxVTW+xa
nXwQIZXc5XkDWyqmPrwyWrTd6/WdmakYnbvDBV7WUcuyOpiQ7wboUjDp7PxGAg4EOfM9gTzVdXvs
z/GXJrHwAsZQkEqQep57RJOiiT0P4BOyrrbahg0NBv8Cp3Q58WnALUvXbWSByGF4pImcou9sj9/w
QHSWWW3KXo3PEKt0KKphrvY1bFGLdnGLXfdPaJjbMsmsB1VvMRiAVAU0DfW2Ug2XbqHFsx4ghgCY
vuObHwyk+C/QpZeFlXOvuc2MyzH5fyyrBy12aAEtMb9YMMLo3JVBHT6AhQfidgzjMz4jZcI8b7FD
wzbE9N1KXeWvGgQOQMckvFmZ05e7bsuaoqCUjUGi810fEoWALALVLcATkBujbo++OABHo+madyDn
YHuxDrYWmhDvIdjXBHsyd9kRJB7/M29zj3RSVFFnDmF3guJuKkE3BDxpUB+9b6FI+8GYvcZlf4tm
38/iRvZFATEb8Yh29hjU8CrhUp9itMbGY5A5FAcGxCG8BzHlN4hbhfyTA+lDqAeoYExET04cE/MB
ObHPZUJF5o8BLXASul0cb6DZuwV7+4aNT6Byqh7aJWubOsk6F5z0+ZtlYpg76mYv534+4qiDt6Pa
pgxL57a7bN+Dvbq/+ReDtLPbPDHIHb1RziltGhjMvzRtIYG+/Q7ZERjmpSWgVK2xUO4pxEDLh39B
W8AqaBcRPrHNRTgtfL0iJVZZOwJdtKhOGHS8UV/1dXeAuBX0wUSrO/dJJb8NGlxMY9DKU7wEzqJn
hvbq2t7bH6CqX7OJtdcK2hupDxJtUQo488DGDTMxy33JC9qNZt/CLBvtUEHmj9f1aoTObLX2XPPw
BwcX8xwGMl5ABlH0Or83bAVDjeh1oqC41Zlg3ya/sZfpwTrYd+A82oEe7oDO6mK4F9idSybwfZct
TZYNG2Ok53apjOSwjmF3PKJ5D2SSaxLX+Gwt1GqHV9AOfgGrAVB+sRYN1c8usI40CTk+DJv8FIuu
Y2ObuGhPFsnvJB3SOBYgeFm2Ib7qRh1Z1AwSaGYrPcbHszVWNhBsAvfn0g6dYKNVACbB+sG5j15d
nWH0BGkHqmW7bg2ACOj1m1flrgO8HoSFIFxNhV/OuYieWlXPFz3umkgtTVgt0dsp7/O3AJEcPAdP
bMplBBU1iD3Q5/9LX7kQK+rOJ2oOq5DIYaJTDdjraxdq3F+AGkIsYOfJjgRl7OV1u7MRNllitgWT
zG6slTqVPby8uwRIFiBOiLlu5BrgFrK9bkm0mdz3p9HpkJioyp8U7UD7J6l5u/73Z6qdiJKJK9wH
Jh/9mIIIjrVU6MH60hYgLwCiwAEogdVIsjfpNZYF2yZyivu2WH7sRV0Gm4b9gNQfrD6iCc/ZDUKd
ks2tg7KAf+z6hi9ZaVq2J00/SJUBmONjUBw01EoFy8fCmv9y6DrRFIyTarLC94TSJATkb+jY8mHw
+BZKLo8oliNFdcfPxP2Dfi12a2KO+0h64ERqYxXmvBuQEGwgiHxIIZIBUYhl5xiCKJ890hNj3Fdx
iLpCMgrmWwhxx/Knbi/rfCFYwLmkd+IRP0rSdJ4qtS2MtNCRq8FU0++kNRsI1QUnaTaj0XH144WO
+WydcEeppYoUFwTtO1YQbLfFAyu7QGTHjTDSGIo/tnNPzak97mRJ/tjVeYFvgZGeNKBNKu1kUgjI
5HujfJRR+MwMMBDLbw1yHcGizu/cb1e5A5apuqTI/berxtpInOaNcQYDFAolSvlgP8UgBxfNj6nz
Z+63US42Takom2RAX9h7KzF8tAdUXHa1VXjbrhSoRyeL/tm+p455M0D4AbBIfPnUlwKc28WjD3bm
v1wCLnirNjVUoJhbNP9b6DBBOXIdHAumtQ5pzgpqAvZrfxLYnL8M/lkBviwz+JUVGgEGJFgLs90y
heDUpbvyYK2GvegumL1EDTzHAElBmvMd7pNvkFkrdkTkFk//4quLAOfy7gXuzGXFoJb5xwL7BRML
lu9jSlaGO3iPHiAEfhcTR78HcfJWgdhJiFLT83WLc08ANueB5jNBXZbvx4C2Ua+1TKYncAgSt6YY
eQx2SZHcgt4Cgj6KJzgnl3ycqDNMDXIhq9AgypC80pPqx4uyRvNexdwFDg9AyQT6TAOt9/0A9GGs
2MuoB5YRj+2xrNywHu5Gmm2UrLtJbPB8hH3rqD2BskcQPiXjTkv7uzzpQcBbH0I0eHqA6XVJXstA
x0W2KNrnzrthY2oLJROChyqXBim0JIUkd/Cjb9yy7hYDaICJ5l7fHnZk+G/d1AoXD60haWOv9/Rk
hOAY9WJI/LZb3fdaVxnlW724LQLMGuSjoIw2Z9ZU0MyyERK6wufUQW0WHt7/zakLACpL8OCNtFsj
7rdBGbhxfVPp+o2KWr4gOC6ZaBAcyOE1osumbNkXz5dGK6hPEnqiuLUjDAjIuSkDc9v1qAEoP1Mf
VKFotAd++94peexKvnrUO3851qDQDlGbSkEYbQVALyvxQkrMZeWZd9d3hMUnvyPgxTctBdgQ8wKy
0TemmuukpqdBDW5AM9LJX4YJ+QKCSTfvZxCqggiYu+Kn9tgFOLkRVImCKDdt6KksPpoIGWIKuA/m
oTRPlNnP3W5TS1xEW03oJVYBz2zjPu2e5VFwuc1dNWhmY4hNRjH4Am1SFnEE9DM8sWIQaHm9A7q3
ldpU4HoGCFoF2P/6Ts2dUBD6omiK82kpfDDRYoiAyhjpSW8Bzq8fLG8XFT+v25hpgVio0qNFB78Y
Woj75gWFQkAsWTcnGr4ZVeT0Pn0oMZfUJwo6rN6RavuI1hvT7kX59mUgwrJhg1LluwPCF4aLpPfB
6dQ2J9+MXM9QF3GqHNUQsHWU8ZsIdOOW9XHd28tYPDfJ3d16KQGK1TboSoyoIUDnUB6Rzg3vHf3v
PQNYMjVF/UY9AKF0HvU1aLjMpugx0rmzX5p1fEOR4Jc/sp0Ys3gZJuemuJyxHBov1EeYqpQTBemV
MkDnG+M515dupkxxbobLD1vitaFVwoz0kPyoHbyY97bbrfJtAxUCUVFE5BO3UWPbVz0xu+ZUg9A3
3MfkACr46w6JTHCB33t6mEQaTKgItwGTDDJAHHZoCQ7xzGP5bN14vJhcjxWAxli37q46jARJUb42
foApCQB7lLLYgDj0n9fXnZs9W7/DT+PqOfLQorHMnMtsc01CKLQl3ioEeQHxkNmX+lrVlM/rJufX
07ZtVsViRGznEW/7NoksQptT3+ORFH+aHgQnrV/XjVxe8VhMlPVlUJSBgJdHFbRyoeVd/23kKyn2
1H76u7/PnSWTZlE0RLggvCZxBv1ZLUWcnbM7M/GAO0ah3NtjKMGDsDxVGGYq0sxtw+cmf7OZwjF6
z9c9msFIni8Zd5SsMdNUPYNLQNYNSL+WyHowWgR51T2Y2HcgRGzGVXEXirHUs7ftxFXuhPmR7/Ug
vWaHGAMg0EH3vvx9e0xW3kL9AbsQUADV5dIXUwqznOI8xznz2eRK5cHQKHYYwucI6hiOnbrpLl2T
H/q69iDiFK56wV0yu8gmOj2WDViIjeTgPPhbW4kj2yuaU04xRqYCn14WGO9pb0M12CiQvUAZMxvB
QiiBOYdBBCUMpmloSZl9jLpyIGIV4Q4jsBqAxKGYi4K2PnNOalWWwNVm6rfogbkkHp04fctE3IYi
I9xh8SortVPf0m/HHhrViQ8YwcPgiRi5RFa4pdUA7c4YzejtoIALuv4AO56boDl+/ZhwF8vFgnGn
JEhkL8B66rcqppyklgDE/PzfLShgX4WSBLu4+GyuVpSWBMWg3xYNRJoaexFbjSDVnluqqQnm5CTV
9mV5APhz1G+p9mRi6qR9tLqvv/OC/YSJidAmANTnMCGHD1HyXDaiegh3aXxvxNQHLqha3ej0oZT1
22ZHduOifxhyV/G+e9i4LN+BjHF6a6lhIFiweHwmfGGZC7RBz3PLlhT91qQ2G24HTb/seS9KNzha
p++sRH9MoG3geJ31WbeiQR7R3nEBiLp0Fo8D/PaVH2pyMjRAvWJBVjoX5NO15S7k0ANsvQWBwm1Q
HgP7R5WLBp6+QRaTi/d7DRHfKiRTAFcz+SAfPVnLaygn3eKhrz/oLzUEqSHO8NM/VJHbfCg7sEM4
6QP6Oo3w7c1d+he2uehXE1JG+uDpt7iF3GqbrYJFtW8gCp1CalCEMJhbyqmj3DnoAE6PaAhjafyM
x5WTYsj/+knja88X/nAnIfQzOYKCin4LvqtlZW9QuLhrNwR5Y9quAcW3TyIqfpFT3AmogG8H7BkX
ukEB04BXQ72+7pTIAhflsmRTGYhCLJtf4XSFjhQI+J/n7o/pxnAxnqfUKBIPG0OGox+UTkKh9hQA
2mTYol713JH9bcqSuSzDAs620VRmag3+FCCpXBD0Zltz6asO5OfAcB0sm3DVNKvriyiyy2Xabarp
mawjMOwYrMFptEoD4iSSvPw7M+y8Ta76YMhbkAbhLOtIGz1whtegXskiKrh3Rd5o52ZaBRJreY5V
jKzO9ZLG8cEj1wv2aj7uMD2IpMrCSAm3ZNTwrM6LA+O2prkbq59B9X59sVhYXV58vw1wi1XTDN8J
2zduTdCpYyzGHaixgTfLOkgWat8uqjTatZLgOM0H+2+r3Np5ZkGSrobVOj/hSQYqwRR87p3T+uHm
un/s6F/zjy3wJBg6TVcLO8MCyq1+FxZ3rRwvR79d+MjtG/V43Rj/Zv7f1ffbLxYzE2u1nOlJYcNa
BZphN0tXaIuslNRBHyFYqhXEw7M38IiL+tpsuXgnTSA8GXc5wIp8Fl9WXh2lGpZTUpwBYp7RCsV5
P3b8tYz2ky9BuVV05fIvh29Xpza5GzGoEDqlCps6nmYW5A6XMcScQJ26UF+Cew+i3inTNewFSzwX
r1Oz3DUZVqD0oAnMlt07KexNBsKbAHsZJ9lt0EFAtyGL0Kq3f7Cx6K4baHrLAPfw53Dsq1LywWAE
b/3bqvoBzS8GjCML75hVT7hm9uJa0lzoTm1yR9PMfYKuF67LHL0ApWXyWK9BFTsVgM81WHGvu3hx
nQEfDEQ5aKtR9IO0BHckEymOIyVoyqOP1lDe9L/KHtydnSpocMyagbqtaaDiYuBKOz8hmO6UAtLq
5ZFW8j639kkb3isqFUQJC76zA8GcmVjhlg6cBYkJQqbySKpw0WkvpZY6KCg4ErhUmpZ8tYokWD6R
RW75qGTpUpWM5bGtjIc8/1SM0c1GupAU476xQUMlle71Dbs8gZyT3NWWD4CVjLVaHqXMdwMFmMw0
6DZSq7mhghlsxtcTYMIzDtYEWpamod5nCoSrfWVbQuGxB63H9R90cal//x5okqggftcVgzuawYhp
MqU08HvKO6pXTmGCy8I82q2oFDUfQ/8Y4qskzZhaOQawy+MYBBt/2IKGaDkGL9e9md/Q30a4QO2b
CJRhHbxRc9zbtuz0IEbK6JfRRUtFPpLWcK4bFHnFxWxJcr+JInhlg5qFhDutLFZm+XjdCI+xVcj5
JvEcwkNWm01vwy15Z8UbiDSNjvIcPzIQfTW6aKNing/zh2630X5cNy3yjwvXckDLQQrhn4HSjhXf
gurQ9YkgnWF/5PLg/9419iMmH+Bo0DsCFUAc/NbaFaW3kLNsed2Py7cit4TsHExs+FXrVzULP1wm
xHI9KLP/qk7Nmo3+JE7YOlq6iKDxCnpYaP4KDtnFR4Ezzv59YtzuSgwPE7Z/BsSFgtIdaoRmAEqY
Atw5gsRCtGXsjEyMlX7Uqxg1wpZF4O4ONwU1Hd+7u76eIo+4a0PFQLEBEhIsp6YCvCJ3d5p6Z2jw
TKTtI3CHh1+FHmkln7lTF/4qb9/GhGxA4CA4x4IQ5Pl7o6iRpEpmO9QiGkCXI0kf11dMcNHyrL0g
Zswx+QwLJRSZy4Q6HoiTDFVZaHn7X1+l5+FmaecRkBtRpOsBlszqwOeB0W8TVFjEv+06keYQ2+Yr
J5fn663LoQ0Jux4IBTWTijeBoiyC5NVTfwHe6MpgMa1EW8VzbPzvNvwGWwBScKGNgQSyABlfB6NQ
oFh0o9tj/EUCBZyj/qLL6p3uQB7mglXpThKzIc8Hym/j3Oka9SyuqAbjffSu9KBe6grBZTGfIths
nM1EPwNwyvPt6wCOiMHSWQIb7nkg5o/39dpaAKQOPVVQQiFJx1wwONEE98ZMgKKqoMgszUN7nodr
lb4RV4aP9KsK8cCvkJ37aO0uyv7p+kGYuTrQLwHJBNr/UDTmMVRgr5bssMZBCLVy2YW526WvEigU
A+mkK61gMWdujzNj3HYlZKz9QIUxUuEYZBsdpHYRIuW6S/NWUICETyZandyBI3HSg8mW4Mod3mJw
opkRmKpFj7e5/UGX/x8j3KfYClPPzNhXMgR9PxD0TtM/q+OnbwmudpEzXPgFNRqGcYBkv6QxyLZ/
diBYzXBfXV+ymXOEjfntDfN28pXSlMYH+zGsEPuh6298WggMiNzgvrlR2JlyHmK5qPycNbe1/gsb
9Jc2+Oiy8kDqW41912Uw5WH8zisczf+8vlSXBQoogk/XivvYdhDpsEgAM3QxoKmZ1k4AjXpXvzff
2mWRLcAhHLuipr5g/QhXb4TOaSRjUKU8ZtA/qJK7CtFgyCKAo8gKl7ArOsZDSxMnJ8QFnveuUf2o
gHW6voAiI+p5rFE7T1UZMKNjmCtrLeugsh24GOtc/J0Z7hbIPdsKkw6+SNY6M02w6oGAvHj+OyPc
LSC1qU2qEttig/AQr39nDCvHDP8y5PhvkFU1CiDvMFNBG8b6svdM/6JZJe/qqnLbzz/6rqJ5jIla
Fc8y7WKEWx/HfACDcnmMgOEt24d8FHx2LtMGNg7MhiTBjSVr0NQ6jwLNTuO4p1F97Eac1rw17pPM
/KlIA1gGgmVCPIjkVaAl1KNfY1ACUElW3WgvVNptu3Q4hCk4gQpobnXbyAzX13f14jbEbwPmDtrd
mH0DmJNF8OQ2bHLUbCy/rI8yIMV4kaO5PS6vm7hMK5gNwjxnc18XcOwwl7TEDmED1GC39W286Tfe
QXkmi2ahf6UfmesvetElPOsX0UxGjQ8KGz6t1uOOxlkCmz5adFLxYYmSCZEB7miXGUABJXNKLb86
dHiS2BRkECILXNjkNVTlNQMWoiIHFfOrBZKl6zsjssD+fbL5XTN6mdXAQpv90Icj9b/+7u9zwdV7
Qxv1LdsEPHjjn4mp/KUD3Le87kiWVirbhD5cVgBO1GCt+QMfMLeIjNFQicZTXjXWWNWRDRM2FECk
5LNSRKGqsk/N2VuGnQ+Wj6JhgyHy73+fbIMhVzTtoqo+1mjhLfrDm/qlNxjEyU5geltYv8xHEIal
i3JYQabaBQAF9Ofmn7g5+Q3qeSi0UC/Iugq/YQRkR87APhwLNSlZwF7zkwvoYQij1Axq5qe3xqR8
vGw3NHWqZXIfQZSqHIWDTSzALi2CnAO0MhrDyJ975XVjqWFIvD6m45sVA1/5SxeVyGbPEOP/+H8T
/Ag+FDCwUgROmQqwAOmnlN//QQBODHCJCtQXe93QYGD0RycF3r5ORMeIV29VAL3GJxCEaQzXBRYc
7qCmlt9XqjfSoxXH73g/neQmOHltvZfi5FhQikmPdgHJsq2v0KXstYsU9GrQW3EHky6KMv6EvOgL
4EuP4dg9yWqCrkMGnkIoZdSjDcLhVlQ8vnj+sx+M6UWQMWJM5aL90Hlt5rWjhh9MwLPX+GAc71dl
puxQ51qq2ZsVxFtVCgQPlEvsDMwCGoC9ZlfBhaSamZRlr+gVPWKUwESFgW4HKq8s1JU1rX/y4whi
pcUC1b54ScAFdT0Q2GXGBzNYfDHQA2g+67ycB7M65lWqeWh+jFLiGDWOqWFtSOXvC12Q6s3FNERI
odGHCVEdSL9zS3beeKM05vSoyNT1rXFLBtGYsMDE90pP7jzfiEhv0JIeSbGXqtu0/3V9sUR/n1us
AQBFuyYZPUr1lviRM4Bk+roFHin+fWgmq/T97xMXopKSIcmwSmiDj4dkNeabMlqCHXLRbRNMTTTo
GgtSgvkQ+Gdj+EoJmo0mRq0Qf3abuY3G6p6nzmwwZCS6rEXrx/594pwkJ6GaZgUOGFqIZVO7vWUL
FnDucraxgJoF1Wj7YngpyyooyALIctSHfUK7zRg/aZWQ709khUsRcq+yDY/ASgUuCdSVspViv9pL
ilFH3S0fPGijx0sMWaeCzuXsAk6846oATadowNbF9JhBfwEMsRDAEASDyh7CFxfCxARXBLB7X4Ja
BUyQu/J9eG/W/c80WtgoujslJlvu64WCYiQmnUD4LjHlJYj/CDn95o/B5Fdwl4Ueh9FQePgVw051
AwiEON6CTYEMi+ouPP5nQBq7gX9b4++NOtN7iOXiXBvaDy3HiJUkSrvnPi02pNsRkGCLvWCj01Ur
Lz0josc+txs37ZNFmeZPQwkVDeO5g/CURcpPohWCb8vM0caQEKrKjFYVVUouXgy7y/LaptWxNFNX
tatXSX/JzTX19Mfr95bGrj4ubM4scWHTpbZK7bCtjqTzwY9fVesw7TzXr6PKCdTkA1x40E3Tdfmk
qdlXrKpPQ/qcyWGO6gW5US2ZLFXTWmZh8QTt7PsmQx7QDRJUZLL4PYF0k1el/ZrpTxntyxjSjayk
iyzVEwfqLihUqUsdhLiFFwjOw9w7E5wmRFVNRdNU1OfP7yzZy+PEB/32sYLpXVgApya5H71rvUCi
0HOMPRQfF7ngnM9ZZSAPTF/igQ+yWy53wvgltD8U5Jj0pXkP36NTvovfChDFfxm2A4ExJO7QuYGy
+n+/Ps/schcbPsut3Jiwq9nHXt8q7WNHRb6xFeNC5cwGF5R21SWSXcNGtO0PyQJqFwH0k/Q7Rn9h
PfviAQMWe7xBzB3KJjoBmATkaW5NvEEM0tjV0XokEHFwNcdYjwv0K8H0lbver+BrWHV0qX+q+2Ap
msaaubKBnAPxpYkcS7lAJFBViZPRg7fEfLHTjWHeXD95s6EyMcAjEfzaDMaiYQbWKqh39H0eL/xl
9gwdszWwruBhjF17MawFZmcX9bdfJpcLUfBclxaF2XqprPRDvAw/cwgFkg1IxG0kLOoqWXrDAdOX
mbVsnFrQFJz5Ak+X1VTPj6XXFEWqSTAf+jc9CADoQeu2AhdnbWC+W4XasYXmFX8I5Yh0Vvr/Lr5U
2xhi0v7SvCVOhrl0nP1oWT2KGP8ukcvouSgTo9wJVEkJsY8BL7N2Rbey4UbH1B1vGQtYtYsXsrIU
YffnvUR/DswjQN3yaAwKshHN12HQ8k6G/mBrkPgTMerPBylrAv7PCJf5ZR5mOomESoBx52/SZX4T
3mzVk/qLEXYqy2CXW6AXvL59swdvYpLbvUYqaqlO4Ffh3dnDRoP01HUD3+oHF/fKxAK3VXHX2WiU
wYLuJFt/U4M30L4dd8GG3ogIzGY+5KaqWPgPczSgauBOWxiqMT52KBiV6EznOqMLOtj+S11kglW7
7M6wnt/EEnewcj9KMr3ATnUBZKnBuA1ZNrRjMKftQGfVAWgthJqjmHVwLgyndrnvbB41EaUa7IIS
uF/EG8zY/dQ2qVvtR2QQNVh6o53WCeWHRWa5wMyR7mq6yUpU3q5JT2X/DDVpQZyIbHCRmIxjWpsD
bLBhhDxbBC4kqz77e3MNhAla0mhIQiKFvl43Oxf/LF8xMLUCDR2+AOgFejV6JEMR3jtoUud4hqiF
O1e5ANn5bxNcrISkbiiaaCjFlrGj1uXSiId1AbrxSAMtRq//SKUfxMj3slGI7mb2p/mzNzXNhYtB
+rBNvIKV/9tFcWpuKKY7ukUJGeBwJWoeipaSC5I0bEN1NGCsL3MAXXKnE6GcLjFx7NhNlpKLEYrM
lvgDDni7gqqS5IRQfnhkdDYErBdgHqVQPPgAjvRZ9PaZDc6JYe4Si/Swku0avslQs8vz94Eorp0J
Q2X2ApuY4ZI+kuYkS1jrhC5kV1nESww66xCS6WtXPnWrQUVe7/TIxsS0iCIPuaeJFEngN6cwDdFZ
D9j0FMjCmxG89MWyhiDHBq/ZRbL+k8/PdEPZi3BS6/DCRPcTiHsfS8gSqeHBEtG0CNziZ+OhHd7o
kZTXxxgZUA+a3vwrEQ29sV25csq+X30TJ0hpWqnHDnhX//T1OznG21V9qIMUKGa6un5fCSJE4y6T
waDQpFMQiJkPkrDhQ4qeSQixQq0SfOJEC8ddHVZqmanVYOHy8NnOblryovSCpFydtQH8kWrh5Wpe
lKFCIzHDxFeR73R03cXDoxrLMrSGrZu6w9x4Qe+JMbg2NPBoqO2CpnFND2KFgQK9ZTTBtWRRxzj4
Zb6k1vizTfxDoSb3ZpcevdJzbS/+jMy0d/x0XPzBLqChDMkwJIMXrPVJ7hltK1v1UUGCQTf4hU5j
fBipqDswu0C/7fAlF93vKdUz2ClHFSPJ2lJLdprcCl4pIitc2jQGZkKTCFb6zIL64Ifuv0AH3Lm+
ZCIjXODGFbGyBAyox6z2oV8KCe36VcvurxuZzaAhJ2CaKl6yjFH1/D6ptLisDc9GfgQwYLQFsvhX
4JZrA10VNPmdVF0ktWPt5Q0RDL7Ou/fbMHd9DhSaTUYEwwMqEdYpKj9U0RtWZIK/K8emDOwKJiwQ
PiH5hMjFrrJFpeHZC+b3CvLQW6WuKUZcYSXGxGE/dBCazpc6dDETr//xd7vF5+sYfOgrNA8R3qBv
eK9+sZ4rlJHDQ/TULyl4SySoRmJQWsQLdAkMZ3nExEkuGEvIf9edhc9O+AXlde2H7hTbFMKWqJ/W
IOcFuGatfBGIKf0LQvW5bdTQxlIwoY/mNk+HRIdGM3tPqY9NQtZl+db22grjaH/wnZhYuSD9iwv0
AhUAX5IaN2QAIs5uL4PltxDxKc+6o8jgxGdKLJjIPj9xUlFVUpJjKTu/dELpvmgpNENEY99zn1hI
S/xjhTteHiU0GNUYG6bIW7l9N6QnudbBhh+6Qf58PSxnPYKihIw+I9ry/IR5GUaNEccaapltuTCh
eV1rYDLF4Nx1M3OlIQ0z7AydAyP8oBoUVH27TCXU25rikAbBTQ5OrBThmEJbHT20J7MSMbXMmgT7
MmjrgPe9QOHKUq3LKKNWxxrfWh9CKN0AIuJEcoM+XkrluEwLEZJ/7jpBYfYfk9zGGV6oakDHVseg
URwPGie1f5+VXxjSFnxfRL5xt2NNS3BimNi1MFZ3gVmthxAr2K0SDAD29ks6iBA8s4UNKAIif8HE
+iV6rYsb32uGAFd+9pRX5Ya2PdJLa2kb9FD6yX6EJHNX5aCYjjaFEggKxHNRijqUjGkBZCCod5yf
u9qHrnpbopUQWtFOqUyMn/fopwle5WzV+NR2aoVt7yS1hS58aeVRxVojL0aavJtqtkqC4kkyop2e
m25kDq5Hzc31oyHyjbtTvMQLgtLoq6MiWctgPKBZDWVx0dtj7k7BcD2xLUUzgKzg0p64r9WqSlRY
KfQD9SHlDs6IpHYtu4Y+qQjMNOvTxBr3yRlRsEyiYKyO0tjvGhtFSou6Xft5feXmfMJIKDploJpH
QZZbud6WjMqu0MoKpLcQoseFRpZ+lztggdzlrehwX/oEHi6sHOIPGkMg0z+PDj8YLbur7Og0Kl9N
eagsiERFosTx0qVzI1xZQbECoyBjFJ9kq3D7+DVqICjiE6dNPrSxW15fP/bHzuP93BjzeBLvisTQ
ODmM6SCsDKO31BfQBMxUg84tcCcq6WwlaGU/PhE9fFCi4MHomqXt6RCl/j/OvrNHUp1N+xchgQ0Y
vpIqd3We6fmCphMZTDLh178Xvfs+202hYnekkc6Rjs64bBzucIUCZ7jZ+Mj5qW+eeBWtjb32vWa7
Q4m0psv1KIGHpA3ZWHos7trSEtvSgZ23ek5vGruHPjhEQq+v6uInxN4HHpQxCk+4n6uqosYsNRmN
YQEKnTi4b2VSYuta7EDaciuvKTEszRIVdDSRlKmlS2ezlOuqFjFe8FsRwSQkKKwgSsFR+petMqnQ
yWg/mggXZluFUyPmos+S26Q2bXXsIBpUrARxl7cvwEZTkChP7kYX6OWqi9pBajGTyhyABAF1DGtW
1MXOL6iN/+rkkW4Pqzy/pT0KeQLg9vC4IAb6ytu/nYJ4bPtRzaXoVkEEnHOW20BqJ1Y65NsGUr5+
1278SPXQ9/lsfPr7+ma5zOE0WO0aMBgFNA4LO2cnVzDv6LpSi27Dozy5R9ltb2c2bb3Jldv8rGxI
X5Qb9n592Iv4AaMCKY1ihAlNUGXeS847U4500w9v26y5TQruxPDW0dvU7TR53xHYzMSv10e8nCig
Bqg6E4QlIHyZ89qzIAmjEkOMHtTU0kRnFRQA7SR3++Yj1QOnkcGVaui2QwJUcwJ3IZxMXwLXqA+R
PPvmyna7ODhfv2fSTQD3ZLIF/HlMGz9MukBDKO8PkiWnz2E2WKq+9uxeJl8/h7mEbWptXEeoLA0d
ZpKh1CiUW8OXtyT0HcNoTwEzTkbG7QoaXHUCdBetnWJgu5Kqm4yrbqFztFeern+NxclDfh/4QohH
QFnh5+RHXTKNHjbl5zEtrKQ/seavuSriN4UUP54XTB3CzRBGl1WEHPMuIvSWtFKACHdOYxUfMbWa
EX2NxBhv6546lXyuDAWOxNL9KJEdKVbtky7HJxT9SyQ18LK9zDmkoR8kv/bbc9GZO2COHWNIXC2A
H3taOIPfO3opnXnVHatI2hhDuhLXXdbvdRR7J0UJ8AJkpAWzq3nI1MyvGGvPPHyqWGgpUem23XDo
DbDO6qc8109pKnlGUroQWYLO7CNlMPIE9mE4sXC1O3/x2k8/B3ADnHz0knHj/fzmAAXopA+NFi0n
PId8hB9AE1rBXgdEYACYMPgNBQEomq7UihYOPsbFgYfIKOA65rxKpdVxUfepEOc+kmIbBQEvYOhd
t/BXC+Q/uRo5Y0z2shD3XLqFsLuFE2Ll+ImkFvZY/L2+8y+v+2kZvv2c6Wr8dt1HPOmlOunEmakQ
8OxSuyxM20BvpRW/tEy3wggkNyWzg2S1ELO0ITUGyJdOJ3rKHOLf1XKSKnorzg1UY0twp+BvDFpO
5dTtYGly4nTpX8rSMy3lXdd+rEx8irl/HkfotwN9jfsXwQI0qn9OPB112khQSj8Hf42NSSw0Hb3J
fCOAeGmADtlaF+kSsAfbQKDoME+ApC5BzLxQBA2zRJzbSt/kmmIPw7ThsqG3O3UAlCt0e5U7NNYa
Czyau2QIN2tGVJcXHQU6GZPGVzcBuJmdQb1WxUDTvj33PQSPYGgmf1T+WhVxcRBscIUggpCRiPxc
2aT3aTkBbs6R+qJKqav0kHpL1hyAF9ZzqnGpwLBO4uIXoYIckYoVBkVbjhWhZbZa6jTcvEmi0W67
zg1kDTbzRfVnVOgOuIoTDfmORisgmyli/7mLVBmqm7hGQKCGUs60x78dH+wt1umd2p5DPNEljbZ4
Ava9XmzavFtJ+hduDowF5SiAX7Sp/TAbK5HVFD8DTXIh91bLbnoeekxNC1sTBih0pPI6dktSiIPE
EKcjKWRtMtWO0toJSLNj+VoIc3mDqjL6HwhhQNGZqDo/546mgZRHo9ICB5vcgDTjjBbqf8Xb1Ixl
f/lGR0q9kkzMHRDgaTSNCaDh1zt9Eam1cZvLAWpZ59KtXS5g5wK9i3NRWpJtHOPPJrWIBy1iS91G
julEa0igpc9NELCpMARRGJlfGoA6ymZWB4BnF/DVgMBlMSp2Yu6zVZjh4teGNj8F0gmkacgi/lxd
ZRhg+smz6X3S3gZXspJ90EO3i506BzrL52rTvq5Nb/GLopCLs6tMf2bXQ9XTjHVUBc69DOxOedfl
t5Vbd3EBEWODzmEgu5knTo3flalZ6A1mlT8GslvbKLyLrbDVN8NS/vbjpNjs1a9rhYRL0Ni0cb4N
PP2wbwdVU2K58zW9AqSSP+YvqVOctJt82i6QQOqt9GnNquoSJvQ1oolBQQaH69esQBIxbYTrEUqE
k0no86QYauwEt8NnmA3ZspWfUjv4dX15L29eFJRVnA3YiMNSah5iKb0i2qytgUzP4POR3io+QC31
Grt62gXzO+/7KLOQQTfS1AgHrTnzADcsopIMRI8+/4BJALR0g7Ujfxkm/JzU7JpJWlSOhQkmgcHh
izz2XmMQKGIqTkFqSy98Oy2Vqc51hH9iKq8aaV/khviM32Y798WM2mT0yxKzlSeTrtHhHgyzEgd1
KDsdLB/eL87oauhXoU5JqZVrK62C5W8KojDOC9KHeZw6JlGjQcOyOYvUS3lp581zGz9e3zdL5x5S
Fvh7gL3XL3Tvq7oYUq2McO5V3YLh0Lanxub6EIubBrbJk2gdQZNydp31bSJIR6X2jLLyri9NEHd1
t21KLxpCG0DuleGW7pnJHFcmGA28rennfDvushxxI4IG4VlFgD3EoaXBkiOCyUiXrqzd4kU9cZ1V
lOJRsZi/CXUJPprcY2bCK/8Su7Zwxzj+e2K3jm+1t3pj/YuuI3YlqlxwwkIZAeHkbDl5ByHaMOvA
s9oad0oFoBB1yo/qoFrNZ/PcHcND/mfNTm15pgg+EHRNDkRzoD90cCDkUmBRu73/Ee7y3aRhqe/6
O+NRtWRPPsrbNb7a0u5Hidn8L5fnC45uW6Y00qWwhcTCqyrplqG+1+qasPnSEUclBn/wGdkFXbVq
+1YLC7k9+yGxKq2xteA2Q+e7JaoXCWRd1YryztJhAHmSwGQCn5HMz3Te1WMeR8g9ImRXGvvQReea
JazEaeAE7Rp2YHF6QKvQKVQlF9LwI8JBaI/39VmKhaWZ+oGUwB9Kh7SL943E3GL1SCzdJxOmB112
VNYuAdOtGEtDIDRH+prvxgw1Oyv2Bo46po2xQY9yigcIsgn3+iWzuFsYBDLhdgtNiXlE2lZZygHN
ac6ER1aDnDlJnkr1/9yPxtlDBQXVwi+xpjlZQs671ixUMJUCCJSx8VMrwdY0k12S3nMwbK5PaXrd
Zo8tyOnyVNKeikfz20UvpDpqOfBlY5JvzD7bQrzRMRtiCYi96eVjQLkbGs3K9bkULoFYQ2SgqdHc
v0iudE03aCz7OOr2YA/P7BDscaF5wS18NZzwbg28vbBhFBnoTnCL0Se4rI0FUtaFHavOvHzRqz8D
qlLXl3F5QtDMht4oLjA2fxACwnnHJ0yEdlY81ZY/xlfJJmBd7CbSgOREa5zRxSmBKD2V+2CBMu+P
sbSKg55M9SU+2iniMSbWWjoL1wjOmIlsfnK0Rnnx5yMXJkYlS1rTnNs9NLTTR2Pf1pZ5yB+qV5TL
f2ePrbDax+YP/1i7lhcn923kWQio0BwHzUfqFyEn6czSVsI1ia2FyhS4gN/GmMV9tIc5Gcjx1dkk
tZeXsSOX6YYUgOwUqZfUEDRGz70Qn/i0u+ubZeEaQUKPs4b+PpuaIT/XFXhtP4KFHxJtBRYRk1GD
Cc25ZA1luVAMVzEOCjEwBcZbPgeb1EbN+xTlNxwyUllgkt4gLbHNe3rPTq2T3PY3sgVGs+lI3vUJ
LtROwNlB70qb+t+QLJ+tbacmegt1mObMgqn6ybyot/3cK0KX30NHzwUYvlhLLpcHBVVPRx8QfZz5
iajzLG01Bm6z+TDCt/IUPiCETi3/jViJo8WrlhtLnxEKNMBnILDFQs/qJUZJhmqALBskRKDyY3oy
LElTvnIIFwJNsJ8QoSiTuN3FUw7tZK5pCZ6cDop2nSisKD9z8kdexeQuRV8op+H9NlHuUi44eoUa
ihFLiNZJ2N0k4ZR3aeiEE3SMtcBtQ5AKVL+DWrN8b6biUSHjPiPljcakbQvvCkvmyso5mXbJz7dp
Oh9Ib+FdbGAFZhluyUoeAYRLz3leb/yh2KBE5sVDuE/ofVCkDyrtvbonK1f5ZTjzc9TpbvoW2usV
iThuVnqOqxdZjfekRAE1g5KYf1LV0muT1F05LZe3HU6ITCDXZOAf6BH9HLHItCwbc5+CxSTAu0nu
fM3pDzp0lKAeO6AlKUnWGqHiUr0KW2fSvIC9KeSUyFwbpJf6pk9MDKpugm3ixg9SZpm2sq343rQb
V/WqTcn3miNvO8VeLVZfbuufo0///dsi0wam3j7D6J3duedy0ozhewSszXaEGbb54QtP1k7mbm3g
pS31fdazJ61AI1bzjf+etbJNNtNMydZY+6SL88MVCKc3BaoecwHHbGQ0N0KJfpFjYOxra9DhNtzM
rnNbtVCKcuVtFezbf13ab0PP9q/mq9o4TEsL9wFXcSJ0fK263+TVxpcPwu4c3WtO4FvkEmK8lbOz
cIngu34bfPa0hRJkK/0Bg6Pr5ShO6jXayfffaqd3Cw9q0v42b09F4azmjmThrjApegKAvqqoV8wu
Y3C7fA6AEj1nn4MdbHMv27D6lp1kL3e7LTgNK2d2cSN9G2/6Pd82sAZJXGJwjDfI+1hzhbDU+h4N
ADg9mHbEUUT1f6uII9iut0fX2PLNmgb0QgEQbEQQ1E3Efyh3znsD05lWUmUkZ0Mr//iZdmiD1MYP
O6p83I1SvMkaiOj44Z1PDkVwMPzO1qFeXjXrNLSFGwyFegBWwNCfPMJmn32MdeGbTa2cjVPnMm/c
1vGGqLfMnpwnRhCQNxHdyWtOMgsvvvFj2NktUkutyFtWKbhFpqA7RUPCUne1I20yT2erD/7CocZw
5iSrJ4N3PT/U46AyPwuJco6J5tTZq6qgJyO9Jny193RZk8TEvsCDioaM5XI3ByRT9Z58XY/T9ZGd
4PjsFR4Uq7crO3nh5BAoBE6YDLQCLupLLQy+u0ZvyLmq3amKXNjw9VYsym22yd18A3nLfxgRAQYB
WG2pUymXw9gNiUrO41u1q++aX60X3fpW7ib/CxbYtPVmQQTahP8z2Ow65ClE3lhqkLPZRJu2YJaE
9nst1tTelk4AQl0Uy1QYiF4APgNJH/Og9Mm5HiWLxNK+7se76+t2mY6h0vhtiNmVA4VbjhJVgMCE
vA/sUNLYEaxziPo0BKvfaHHZUM1BSxkIa3BPft5vUsBlCc0UeqaJN+hOcxQ7BoFHoWI/OFJom3ej
G7vRea2D/BU1X3wvAFiw/6FShXbmz4EJbJRpLBKKymNaOZW5awbQ8KsHiH64lZvc6rXbZnZxNN74
gId08keL7/7l/SZoBv7nV8xuFqb2gaEE6RSfhEhySzvOILAQetwN8AucvLbgKBAgNPsH4VIdn/nb
0LOVB+5V94MRQ+vQBwUVTSbJ2gGcAudrazxLr6WEFXlgYI0bRx1c8OY3kt1YyVF8Fo+BXW1Wg82l
mxNCqQQ1LWPysJp91DwOtCKRE3KmgWtCzDbchHbkGo5xnMSMosip/dNU+cnOq0MvXW+gXqPIJBtQ
PZ4nERTRPNELvBHqpDgC3nfzGjFX2IoNEv0uK1Ya9gtlBbgHgnpBgYJCZ2dexB4CafAlyL1CHNNw
Ij/eJGPmcaXekZaDlY1CNiltUbW70Ai96xfE0pmlwBqhBAXoDzQEfh6dCPaOjfAxtCL7O7n8E1SV
SyHnfH2UpWvo+yizaygw6qo0UOs6Yw95YRC6g/gVg+NRZ3cRqFzXB7skQuA0qDoqhCglIDWdAzYj
KBVmvAR6re17FJ8qYTd42Ts92hQB6Pxj7bS65KqxZjOVn8dBrKzp4vf89gPm4i5jR8QAqUT5PBow
opVN6REPCCxgAFvKKzsp49smjo99wHbcXKPxXA4O4UYVCsbYvaqBozP7onCLTjIzzFoc1M7198Xe
2PX74ZjfrcXPF+HsNBDiNgPofjR259iP0Cg1uCEBPBgwbqlxYOlc3xqqtIU7hu3TwukGEBeM+vH6
5714NWfDzvZSY5SxaqYoofhVaIU+hNs/rg9wiQrECJgQFhDxMGDbs9s06rKYK75an+lZHNHQTT3J
DTZAR/rW+LfepUADxHbjjC8r416IuM3GnV2xSqePUV6jwE2b+HHUi72a6xaqcTe1qbpDWTqBr7ta
5jvjqnvypeznbOzpY3/LTYC35GSo0bwTnnTuKst4AtxY3VOkYyE6h/5xeEFlWnMR5Wkoczq48u1h
m57kNVviy9M7/RKcWsCn0F64iCJSwUCCUTsQPmGYmnLZ7Um/ob14VUejt1TRb7QQMuC0/yOP2UmR
kvuVzzBtoB8vHX4A9Hfh2ToFMWjU/lwKQMOUoYJIEt5xHXUO9hq4KKN54bZ7kNYtwy/e1Wk0oIcm
+ClC2/kFnA/F4OcV5EuF1webaFviXYXjaeXhsYEPkBSvy/QtnaDvQ85OUF1wLuoeqNfaHZItbFU9
ZSssPOapZ1jib+FE3hqHcemuQAakgQOEvBPw1p9r6vtAEnShDmDcPkLlyNh1Hrocm7Ur6bKWMK0m
pZD3maA1qCX/HKeMx56MJsrkU40I05swSm5/MG26gSirHcJ6fa2GvDy1/ww5B2OkwTCC5Y/tEk9q
Qhtjl+wU938RDy1uS4gIQfJQZyqdv2qSGLSatEAL1W4TbPJHGERC004/asBe1VayKp/yFeVcnIP/
GXD+ivFON0rRahXWEjXk0WEeRQsntsjv/B4qu6fA0d6vH72LYGT6et9GnD1ddetnehX44BCmD9x/
ZAZsm/9eH2LxekH/RJ5sbYARnLcZtCZlBl5nNN3gPvnlYAsghjulrfxjLSVYPGhAnU6wMjQ15nFk
Wijl4LdoF/XNbyYpVgOj0n+YzhQ8Tq1KMmEef254TYhxsuiuz01pbEd93BYhv0uk1iEi2hpCOag1
c5o8/VT8BJUeCA6s/IClbQmzGV0BQwZs63khmkELPVd8GYJdNDn2PEa1WyO/2kr+zIzQzcqd0oFF
QZUjtvWzaND55tHn9d9wkSlg2xhfhgIqmBK4ZX6ugQDjqAWCGK39JrL1IPC0xAdWH2QOUNmuD6VN
W3B+KL64QLBIQNA8r7KYnTGYIH9juvk5b7RnPoKc77/L5Y1QKsBfiTdEH6Ju3EEBjAJ+9yLsbRX+
TBWRj2H1WvVPQoiTGVbbcjj1SmOBS2irQWhaaDiPEE4h9gDEmBBPxVjtSUZ/81GH7qh6ogawpWZl
j4qyZTAn7rP8YSS5FRC2jfQcJDadWkbWfnTKU9GUtpxBGDiRTnGMy2H4FanNrdkbG7S67VZ5vb4u
l4XF6RtMHKn/Xpdpm3yLH6K2SXMA4UCIH31PklJPG4q9ksh2yh+VurElxbCCovCA+tiGemcpvnmM
Urtd4zMuHDkFPUTAG9FQR690doWIpmWZFuKWlOFYGfd/lGqFgXyRyoCZAUgzpqkC+HtRtBlTU1HS
KKzOuKweiJ47fcffRRV5YRI5lS6tlNoW5/NtuNm6JiRsQp7EFWrGsmPmU7F2LVtZOD7oNyD+wBeU
Lx3sBYGQFOKS6pwe4W6sexowKm6/1TIrbADdEs8RLIFbS35FIXENP764mqC5QaiRIfyZF4GHkfRB
HOPGxy8A6DZQ3kSkbc3oUVGf6vDNV05+91vHqjYGFFPiuNhoonyImXHOY+KUZgT+piGv9E//C1Q8
O+Ug4QBujPhz0lCZhREDT7ukTNvqTAbNLSPljqjpn2jEvmWCnYX/nqWwmavJJhrZUUAEPy0AqBVF
btVq/JmmvSdi2SsCZiUa+GRJllhapXtoeYIsRrxYi2HrYrzqZrkV5mBrLH3QGsmqo9zF5kUVuso8
lb9DWt+uIIFQItNp+V8aQ4gUSE9ftVqanEjz0ZT7wNRsHV9IkT4kfkeHxGklw6J1aelmBo8/H12b
5I0WsMZT93EPLzdV7IboWPmtZZiJLbjuMinajrF5QAsIDLAXtXxSRr5vgdLgyHxAdYGg0C4QsS2L
+3oQFmueRU1vK7glxxLsi1OIJOU5CEN8H5L2HmWiY1CWARhlIRLAEHnLaFETDW9/sGuz8xQtcJhf
b0heHvKmc4pO38nqU04fGbg1DBX5iALcQ03bD/5qsFtEU0Iy6buE9VC5tM171SlloBqLQ9O9FZD3
lUl+r5eT86N6HBJ+KGBBzIytUb6XzU2HVIZJcHtmucMreZdWiduYqdMLcDdNv8LuhmoAXHCFKjua
lHk1fU1S0BdCYXMNKgadf2NmsOW5fmd+1UMvdhk6qV8dqAlQ//POpGNZm4KW1bmALgSJ9qVOnrr6
dkyAFEtits3yt6oQdqvuCUDa8GrYQZ3ZTqTBhVvpNqO6ExqYQcztBlTmLnEHXfmTGzCo7JBAwLhP
u4n6QwrFEKlE8qo9R9UwGTR7qTFakQYHr2CwQ4wNC2AvDqDkG0H7ub/BQ2Sl4pgx4qK374gucKWM
eyI9NXFvwV8K1GJujR02HYiZnZxA0VIE2OqhwyXzlEvEqYWxZZn824hPUN/zBipt6AiYjN49kbp3
5eKW4bosunLvD6M9qrUlBxoKCIUXxabHQu3YK/mjGdKNHuc7HzIa19f+C3Z+sfZg6Uz6viidflVR
vr1XlRTmXEAs4JxVlV2PhQ3A8VnHRqm01Iu42AHQ3KJkS0OYI2cxAEW/1BH03xpz5H8bEtpSqdk9
25LovVTvqqQHU1bei6jdBBFKzNrzUCBAhpFnlt2bvLapfB9HO7krrFbzrQgPsRYaT2Mf3ZiGb7cF
WCM6Tnvb/vK5dKeN6amEA+jYa3jvP9XxkAJOUFQSFMV0tA1j6GIJJ8adwWR0wusN06RDQ9heMz+u
r9TSAwRSE4OiCKK8i1qoJMLU9xVkVEy7D4IAn/v9+gAL+RNC46/WPtjxF4gxtSVh0LYQgeH6YKVs
uBV6foiSeCNw4pTS3IBC6gmYNV8f9hLphIcccbMx+dohYJinpIPMgsSIIR+vWclfviN25sYONIMm
QcrAFhtcoqBEhO4arvCSL/Rz4Dnf2NeVvIB678Q36dz4pd5AKq69NW2UJdu9hhy1hVykZgEYi2Px
v+n2ywuFJkwd4SuKHOgHk1mFQ4I+YKeEKHD12GJFKf+mXfaRm9lmbB/rKaJkEKmjv+WYWQ08gEzW
Wo16z5K7QD9I2qli8ansB4cG9VY0433kP2itbo9lcCJq/Q6n3I1SMi/rYaSWZZ4cUE8vZCcn6E2W
oG36zCnUN4UZDjYE6L6nYNzr6K6p8m+FHkfjodDKiXvuxiBRRWV1kvo/qfSikF0ke2g9QV2+3Od5
/BJltc26wo2kyC67yArb+6zhrl92HzCC+VMYN+0Ab8qXZERxUkrvEvaSj6kDCIuD0NTy08TW0hs6
MI/zg4KHqJPhXJ8Yf+QKBzYDE5LGrjHcJwDpZ3n4KUm4Pzv4Mpmogg2BG8kIkNTfbX43gu7nqyNe
+VdhunH/2Kv3andDuqfOeIvV1QrzFPbNry8gLFF/xdFEEjsrFfYqYWatAR4u76cORa3bk9OC/wC9
6U0LY7lf1w/L0hn9EjqFORUS53nWU7GS+jWp23MHDRdNzp5oDJhqQhylQ49ezz/LFqjqXF4LTReK
Y0gpUYFVgM4ACnf2QoZlRzXodEw8hvyxUixlq93jfBZWc1PtIbtw6NaoPWRpZaEzAVIIKpCAws8S
CI3IXVwmqFRVSX6KIXOvBfCjIve6YHbfA5dQmf3fWBnuMmKAm690oAUbj8g8j5nGt9DDtDvGtpXE
9nJQbhq5fdcoyLuqfM9EkTrXv8tS6E6RfaPdD8QkqAI/Iwi9UxITRinYBgDzliywafii63yTVem/
fAoUucDuQH8KAftsXYw24LThCjhHe+a1UEQeNuJXsqncSTK+Vrch6AIrL8NSUomnGRVDY2pnXAhS
5LqAeEtkNuc0tUf88ZgXe8ZtVHhG6ejASZOD0q0DzaZ6wfxwQekDCOkJbX5BZNEkX/GbCu5KCFM7
l9jdTXuKnfw138L9WH1DcUHd5huNrnzMpYIbthxuZQB0UE+ZU+XwbJh5RwHin4qXHOTV8CH/VTuI
Jo76LxCg/iGTxXuOvxZsdzTKZlDJCc45EiidnhvNzeXGyUPJEeF43w2fJVn3SFp6dCAvAFwm9OVA
BZxVaVqlLKVR4L3lsv6g+uZ2ZIWTNUdZyF6bwUyMdp1jGuOmKJuVqo2yGO4hl4Ou3YSfvvBzCKqM
pJECjymgG22mHGXtXEsB6mFQks20x1ChDq4DL9JLt/cbqwoedQkpXUHjfRafeK97hoT+PU63CJlT
RvUuKl+74p6U75EW2Dr2RFcBkG34FqQcN5ohzoC96tEhRNg3FL/jzisBRoVEqCdzdafr44Nh9neF
f8u1/BMQISs2n6j5QobikAD3b8S3GSLPHmz8KlU2WQ2+CvLyONPvA342zchRRP3g80cOl8NAih/r
sHTzJHUMMVqV/FzpsOyGwKhUGoga30t4tJZ+aZM+OYfOYBKUnPpTWx1qfhjDF5/7Vhi+tG3saPpL
EmdWoO8BFxmaXRe85RIMaIJnHXJCFT1y9dxx8HRGTFo4VX+fQgqWsGNavXRQjBKBYTei2IQ1/H+i
u0TxIuVUJFCLpd2xF5nVmANU6aPneuytvDoWOvLCXoW3oZrtB/hejOSmiQt3pMltnTw2Cv4P+W9f
ekbz0fLYLrP7IN6H4lXkWA5kwjyR3Bx5plGPuyp4GJMaug18q+fcBVLjEBJhG9WpppAfexw7BHTV
extLoJ9DyGKn9p+s/0uEZEugq1e+DCVYsWvo+JtD5GdsUU9rYHn+cv3WXrzXvj1r8+QDap8lEMJ4
1ro9dB4A8IQHQfAB4u+bYqNKsM0MazXqXHxKQaacdOVBAJ6XNGiVE6RS0NMGxeoEao+dmQikBKx4
4iJyUJzZJxnxRGg8C2Ow4GZ2rJLqwPBlrk9+6XLFz5heLXTm0Wb9+WSRkbYoSEJth0D5WkbNp/qI
gxVAhbpwgX8fY3o2vyd3SiQbMc3QBQLMD0ZXKehe//dZoDk8aVKBmn5BO9RTo0yzDKKpWfGRyfsk
yq1quLs+xuI2mQyuAM9Ag/AC1lTTXJghwTsUPXcufB0eRsMKPbKD0vxduM1QVH1Zwzov9b6BV/yC
TwBJhSLqz6WrG1+OqixCRLEZvcbcDQB/cqvYmDetV7eb0WXPHYpGAYRoV8GpC9HMj7FnQW3hN43h
GyBWTmrz5U2JYr5t/pq6XALZ8SMEhu0s9sDKWBt5Yb9gYLz4+JDgB85fQgLZOzUEyfKcomAd42Lp
11jwS9nmjyGmn/BtS5oZdAlTkOK+msr+pmR2egv0qZdsSkdmWzNzUtd0+lvlTNcA1tOyzcIZ7FHo
Q6CbLoOeO3vnQ5rCVIXCRruEESfsPS3a6E6SHIHWpMIVyfP1bbtwwAkkIihq4+izGXN2IKPhUIPC
V8I07aXsXhr6OPZrJ2OhbPzFbWYyZjbxlH6uJrqSilnUrETunu96XKC6RZ1xqzt+AHwj4GEwFQN4
WkPZz6K76/O7ZEGghz0Rq///4LOSvOjQkFECDF4M1uhRzaVHcUQ31tMdom/FZ32E64lbH2rJDh7W
us1LZ+QL1qOj5QVBvFnEH0d1DHJ3BNnOOLcUZLhaoVtyV1sCAMvrE53+qtm+mTAwU7QEFATgCT8X
WelL1saGMpwrAq9ANd7mgewkrXmfh0BOw9OyTLnbjdXm+rAL+0cBdUdHNqOigT8Hw1UJjJx91kCT
Cwa3PDetLs5sJXr/l1HwtwMhhcHm1Z8U0LDUT5DRCkwKImBWomAktXGuDwMW1OUqYjr/GWhe7UG1
XWkLOFmc6xA3qJpb/pBbsdygpIjATpD3OHnvsl0h2aNcoX3QeEH2loXNNjBVa/APotplAqEn8jvz
USnvpIRveH4a5ds23JqTZhkdLNH/gvGtbNhDZWsNMs+zyba+1NpSfMiYlcu3w2sV3vFumwaeEhcW
z7ygvWmyvfmuaO8ZYrXkFuahWpxao/lKRgfWZFZZubFkKdwLute4+p3gqAV/K8Xr286CaatNSLGp
FQiTda+pETktDmKKS4Xkh1K21TywVcBJoJ72mlavUnUg+j1i6DQ8CqmEropcbmryXBCvh4BEaTX8
BtHA0O/jfMMLh/gnkh7guCgPe5PDc+FP0j36vTfybcHcFFrw+Lcs8Uh3quFOmNx14I2EXlrZRu5k
kT0mDtTBGL8ZuTPm24B8MlBapA1n+0qu4HXodM1eT+7VhzJ8NLJPJXvpZPxVkCy+iZvS8clO4Y91
sc2ljc4TCNb+rSLHaJ4K/VAD/9XsFR47XJR2j6i3bgyPopbWGb8lEm5Yy46hDxGOUXUqeJbQ3Gmr
1K1gUJwm0IbCPIFHDlNuQUrAVtmNUf+JpFNkSM6go1UkjlH2Sk3XpOAm5J+5cWfEstVK59Y8ZtKb
Np6I2KsBSj5oVmg5k62YQWKpeEg4xe/5BS5NI+99cZeTF0qpl0Cusxd/eGdYjL1XZo5CH7UkmVvy
gKgZ1bY86GxaM1dW3yFJY9U+sZgx2Jlxf/08LFxfP07D7OJuIiNRehUM5IqYTsjQ6ImOIZKuzOi8
6yMtXSNI31WgyIBPlOd1nKolNWQwoIJF/dFmfbcNCmGN/4+072puHEmz/Ssb/XyxC282duYBlqQI
ypekekFUqVRAwiVMwv76e1Izc1sEeInt3YeJiY7qrmQm0nzmmP5/Egh+LcQt4qWmywlVpRkT6htb
Kb8l870EUYHrc7l4E/NgE1x06DMsay9KMlY5i+bptoCPmCaUfpZqthw9Nh3UX4B4b0Uwctvn64Ne
CAXhJsJ9wKFyD9rF8v5XciuxhGzQT00le5KW7iKUh0eZZH4bpzct4lIK4yg6F2+jHB/wUD+SaJDt
2kSRLOnyXdZDltWUN16lNdgflEf4qekGQKfwaVl+WKWsx4FAm+aEtff0WAZfSS2+0Tz/QbTOZV3h
dpb2nMpQr5fGe8HSgcYvsGrRYRYzDz7GaHlCaFJEA6ZhrjLLby2yISutNq7+ddiF38lBfYi5EAop
i50BDSYGkT8Z3nJcullobF2CGJl221QWXFafWPe28b3WO/58wEX4PCVofIq5ap2mUf1Jc+sm6fCo
KPJBbzJosKEWkaNOTOUy6GdItEsw8TSthzmCiJCsCL+UdsvHZR2l8R+EFgOA2CIQSvwHf4l5s2jA
353qWAE0wzumwh5LdKrxR1YAe8WSjaTv8nr/ORq/er6MVrdtJZEWo400digeQrmc7ay8rVEV6dvC
joytBb80P85PQFGJY8mW1dcoGftZYHl8K5UK3N7BWTcMRxW0F2LyHivwsjQdbwn0N/qU7SZN9+r5
WzaVfkPHQI2aG63rfmv9lt/5+o4Fl9HENYtyrQKVmsWyV1PWCBWe39s61X09+ZWZSC4QeBC6ZTt0
AWvOhzKxyVGcXTOY8iSF9Wwnx7eTiv4NS3qUafJda5I97dWw6abYTrN0n8tPqlDsN/b7ulLPtTNQ
SJQgdISy6WKekNSGpqIqzrdo3ksHsMKCxM2cuYDTgq058q7eAKvwFO08Hv7U6uD8M56NL5sgRhOr
at50821WtLZawaNF2Hgd1yf4fAQ+4y9bONXFqlGbdr6NtOmg50rA6B0DAGFj4S4Ng2SQNzkg4rIq
/JamXsqdVoiw6Q5Fp99nHoxYYqg8QGo0u6vuKfGh0bY16npbooqh4nspEA/kmsbnk8skNo3SgFF7
v3dVB9Vt13qgh/iA9B4MY9ntSnt6kbe0bbeGXaypNSs9FLMxrHSrB90J0LlyJ6fB9JbtRTf1ksw2
IQV6o1aetJFiXKjnY8ZQWAUi2UA2vOR+DqkpjIZCZzR6pc6R0VYGPjgLpIDJB9lnzrag66UtypUv
MRYUs1foN2WEuxykQqbbFhrF+QTQlrLb2DyXTt3XIRbrOSpTzmbRmqCYUe4Nvw6aXfJjhgk0sOqu
tvGGrm9YvoJ/zkc53zNigRxtapL5ttHpTowAihK6/UhV3+iz517SXq9PTl73KDCeiRYF4iy0YpY3
utbOc6W2+gQpz/mVvBi3AG95kNPnFG3Tbd30VBKnyW3cMJx6tk0HuPgLOKeG/4/DUxYzjpNEUCNE
5bezZbdlIOnvsgMxOiQgzrv4DqjUHazEre8sCVXFkTz1xnK3JDQuBH6o23z5DXyXfbmGJKE1xaiS
5tsEPu+5LbnyhwI9FC9xm137CkhLYzo5GrCZ31Xe9S+wOfbiUtfFlqGAPc63FE0EBkiWC2BGgQKk
6vYeMXa0Mp0EttEO/B/9Le7UhbtCAXkaUGpecgUW8nziWp3IUTrG823eaDZBGzVFxNYdDW2j83ah
GgjE85eBFqFa1YMnCw3/CZyB9Ffb2gaHG4CB0f/O7qZ9FSTP+QO3RIVc7Mv1Bb5w92NkyHYhOkDU
smRVEjUWMp2S+VZFLybTnrpJcpNiS45szbKHQgi6cBbEYrGRVvXxSIIlpG7gJQOrhdhDkOK2B1bC
I79iyFJuNjcunFvVgkg+/x9E85Y3bRtDTUPWouF2hMmlKQhelptAR52YCK8K5EyZCQSg+Soxa2u/
XljPs5EXZ0XPxM4smTDcJnvj3YDC2yO9J3jSplshNA7x6wgkzePmW7ouKqGu+mW+i1OSCIbBJNgD
38qi5ol9dWoFcWcIil8lhavokxdJkCqXAQSZLJRnsuD6Jlrmo3DlgnYEpKWxhVA7W+ajJNU1pH1g
hmgytNg64AEj3c5zze2ITGydmKEujd+Zom9E3Kvcjw9sAYCCtBQ9CjSyzg9oQRVhhDEJ58BIfn2o
7vretnw4NNxngeVFEIJRDtYhvZF32hvaFMJ+a+WXD+ziByxt7FgEx4J5wA8giFbmaa9CZ+/62q6i
hs8hOIEVYg4IHpaXkDqVY9JYII2AhSf5gGAeYrCemQ28EVfGID7b0vNbZk4YkSPakVcjhAfsYHHt
9aog9noEEe8JDgyxlN1FKfT9RTLb1lD4CDaAFFY2vFZXF/0/BgVBF+mxDOXqxUMHHxtojWUgUoBd
5JKbClYTdvqYUQcMIyUQAs5osfOPYXaVX9dXeHlklyMvjmydtrj/oxa8VaBih+F+zl8iad76jMs4
aTnK4oiChyFGDcX8LEjaHyq/0B2YojUefCx2lRO74l/tDHwOiGuOv9xcMXcRX1sAcTalhGnR2UOG
7SdzSBWGUvNWB/fCGYBC3J8DLSLAIRLkmvH1o5nhJMVdHv2+/oEuXC+oo+PKBqcIZaNlD1JrqWVO
fD8WOYGPbXEYoJZDoeinzPQ+yRK7QLU5FeONVIFv86/5HRZQAX8FlF9oWqLnsTgG4tT0qNJauFyS
7ucM7HeuQCmCTI+d8XvOBfv6JFe5Mx+Ok9SRqgOIupKC62lf54SBuZUX855K8aGZE2BwRLuf2T2I
1TdZX4PjM0Plin1cH3sFcsPYqJxxDyewWEDbWeyVqMpbxuIJFKbEDEUy7BpTArqfKCdoA3mEllqg
aABQzKIbo0zsICGGlSBYBLMD64zHURuMwOxEiL7M3QlUO0dPIHthKK8qLV7Gv/7K8nCFK/QhFeD9
miUjOxq0trNicTyViglvZZHYNe2eWKK/1GYHxM4+M4078KM+DDVy5EhF96G5Iw1DiyzJfbnYMs9b
71ATjTEIdfH8WVvZHkAYlA5xTLWTqRVOFceOOVKIJe0oJCHnqEfkjnyh3VKZu/A0QNBOQeMRFzU8
SpbLkBa1MiTw3TqleRlOc3psmu4ON6xHIoQZU+3rHWA/MOIeVHRwgJbRjSpEArzBj1m/F1AW1EE1
4RYlyDMXrzCuNnMi2did9DqGGRK6oMrsQXLKlQsNqO32uZvbjdOyPpuo8WCXgUeJ53/lscDmrKu7
KZpPXdSemOJK7AH4TTSw7oTc8K6fjmUWoAMdA24XPM5wRrhC1XmQMcpRM0Uq6U4meZkmgHRGyHV1
MzwVNq0jllfp51DQ/uF0MmOtANvQpjUzvEUnEcxF4EVVu83V3TBQKFZMe619qKkcAItzP8vmS98o
3tCj3/cqq8XG+l76IRpKeLAt4QYPy6YrE+aksMqMnXKhd7F7giLaqocvzwyfK647sAh4WIP/O1/W
JtdEksYzO1EgvaqOA+/0w9AOmNPoZ711gtjUXUzL/fWvuXzt/zEsROK5p62+wvOKcddIBAqf6LHN
L7EImf6RuBl7uT7K8khgFISjqAxy79w1uJFYkdDHVsIAONf8uG9cdE9sLbWCNi5PHdHvo3aLXHxh
YkD9QswXSAskc8vyJ7ogsZgzrT2NYPLEsR5Qwnw5u78+sVVBAgo8qOziu6kQMFvze5OGjRTa2eQU
Q9JJzHDYxfJ11rpvRSXcUAnO2Mp4LCfoMEtIv0bZEcXHTFe+Ja16LxQsKPXiWOH56Cxil6QbHEgc
/sX76PMnImbDOdIgPrWElLG+pqIA+8FTXBqnOet9OTlZI2g5YKHOxTEuXjfWZLX0fE2+DMhvkK8F
khmAwzTHgMxtczvO4Wvhgl/GRddiT99LD0rYWjY5mndx0PlcThBqRS+pV7+VwSZia5kLYvYo5iIf
Qur7yaM5/zFkbpLe7LL4ZNUaBMYBeUyAWFdbcDbqF60Es6npH8ei/2HlViBCHOr6YqyO9fnwKyxj
KQ5jUpXxKYkNv5lroEJy3mHzZgvpqN4D5NneQb3Nvz7sqsLwj2kj2IVIsYFSzeKWRkdH642CxqdM
E92RKDu4mNeg65U+olM/zao96Yx3VU2gwzWxG2ICcaXpf1VRm/8KdEcBHOOmiUAYny9+VYl11XYm
evcSevwR8KJRcH2il9YXuC1IgqKJiD4a34tf9pqsjGoOU774ZMKUy5rJS57MmT1ItT3Pykltgipt
j2M9uNeHXcUanzP7Mu5ij1vEGIlIMS6zbABCK19jAB8yEaX6pLWpC0zEAMG/jd20ukf5eirAV+Es
A/i/LH9KuVqpw4DNXE+gY3XkResSR6R1kMqtF0NC0YTAwPWZ8k/0Nez/x0SBS8fVDQbyKhaWhr6h
JI5PU+NbJnMlFKyK5rWEKUA8ZhtNygs3B/cHg+gwRNiRZ/Cv/eVrZlkyGqkqCKEpv+kqgOPUctNe
3ehU8W+zmtKfoyzP5FRjdeMRowzSvd6Xtin/HupbgW2QKFcpzOfSfRlnkUaYyTCNIsM4Qm/Zs6Y7
cUJu5Kh4I7V5HHXN08UYu0Zogx65wvXPtjVH+XwlmTi1kH3A2BJIywkE9zLyva9/FeVflhP7xyzB
HUDFFjrhSxxEShqALzRRCLs+OcUAI1GD+jMIE/A7d8pW9xtN8VqNutbA/K4rnq5P9OL+RJMTBmPo
S6x08CC4LAsFVYVw0uKDOvyURmDIQIwTUaOWpK0L7eIG/TLa4th3VI8KFstCKKL+3lXxg1qqwNkL
W9cL/zyrLfplnMXFOYLbo1WRIoT5nu2z+gi/LfBwocIK8eoUSFiz2TgTW8vIb54vJ0+FiLPYwu0n
BLDEVlQoXOGJrvvESeo7km6djMvLaMJkC7cKlKQWwW4bC0kmwMM1NAV6R/UuAd9avBPq0ErfANN1
VMqg8zt6RjGHCsjRCWPHOJ1cgyC1bTcKG1s/hgf/X6Y+jHJLGlkTwow+Vs3NJN912VY5bx2FcICx
hDARbi0oZiy+p5lLkdKCwXvSOC5VAjcZ6LY6P0oydSrhVgItI6eyU82IhiBzcv2IrJDyiIFVeKzA
LhkvlrKSkdCHrEXTCqPL9+JB8UsXYdhbs8uOVgBYJNrKycZ817sJsSaa2Lj8wKZY5UtzXirqmNb1
aeDAuQE1aFIeWAbKzgQmZMy2Uv91FHA+3uITYhVJbBhtfUo1FETV5jDN6MelsVOWtVObMRx7xocZ
OgXXF/bCNOGDCoowAixggZdBlmlEFSl0DIt8GPz/0oNlj8vEwjOS2M6j4eGvDoe9AzgJ6IWoq6D2
fb5Ro6m2YMelKSHTQOurEWQkmo1wAW54ik2t2PvfDbd4Qqx+IMoYCwjWYxjtRvdmFIE8mx2LdnTn
IttYy/UpPJ/c4koYskmsBIrRqvGmGPap9Zhu4Uc+T9n5rYrcGu6jKALzDslSDUqoh25MlVkJu0N0
rx/im5w3riED9BaVtjE5VpDC1yI6dQjjtlojqy0KjIOhgB4MWjLcc5fPZEV66FcYdAxzyXJBBUtB
CMaQJBGCskZKwATqJVUsgVy3cdvyzX8268XIyzcLjI1Ig29JWAD+q5SC3yb6Rsd2FW3wIUAOwR0D
KtTqEY7VdMiVAkMw7SMa8YDE+c6q4O66FbqtY6rFSIvJ4JabtV7GSBKY9wQ59ljnfit9lNMrG+qg
bLu9CcDFls7QxXFhmIGqJhTm1q6x+TCBDhTlYzgM0BSpZ78zPwpQDkvxoDbfSNt7eapA9GPj211a
WNAYUDsxuZD48t1IBzqAo8qHnWe7GOAVl0DkUXoe09/XD/vlCfKmGkqX6BwuST7NAMix2ZExrIGl
73oEjTKgY9NRmf2ctr6RS7sobZ1o02Rmpa2JiAJ4DhCnP5FyaGicX2vUKC2taRU9hG7p92gubSED
ZjwdU3TG8+xbrN5PhhhocXwr6jOiScORW+NWm4pb0ayCvPvoEBRpgvLS1q/EnN046wNRzVyKqJcZ
w/76Qq3uKXiV4f5AN5D7Mq98r1pWF0Bji3Io4peK5EOzHmNl46K/OAbXEcBnB3JvmXNlI/BJLeLu
sIvDpHweqqdB+Xl9GuuNZekK7kCsO1rGqGCdL/pctEIBFSM5NKJnqKe5ETTJuv6kVKp9faBVyoom
ACov2Fbgi0PEefFoUSmjfVk2aji0iqfSBvZ8qg0Ihl2A1FXC5hFwhY0hV88yHxJKKSCEc5ubJXkl
6eIRsMhODeO8taEhtBvFI2sNB0yXnbR1M1yaH7JyFMJhnwew52J+mVhD39DEuzUAlwhEjtRpj5PA
9pKa+Yll7psCmfL1JV19O8zv65Dy+bcrik7XiyJWQzF/bMlHYT2P2SvOzEYScnEY6KAAZwW410p5
BuIvGZt7tLar5olJ7NTS+E4yiA/0JflfDrXIPgyap2kCxG4YD+Qmbid3pC9dLfvmFj5v1dqDRQ8I
9vB0RxgsA8W02Pc9kL9AGhv4XPC3GJ98Pbe7U+uMuzZU76BhzMVtysxO7sEccTilMr3f1E+/uLAI
i/GUQKl0ZTNslVpKe4CTw9YTbqsnwR4fh4/kUXmQAisYnoyPxLOgXLSxxuuSFaYOjRDsUUipg7e2
jLCEISmVEkqJJiNeB+IPaP0f0lOqJ4GiRmGvzCesnJ3JD+aQHKyeq3qxp+tbdxUF4TegpwsMmc6b
lcsClii2mZiwXA11+JwbDJa8df3YTvUjOBwhrPf8AWEtKPNbtIhLVwK6N2hJ4hFfezKmta6TEsC2
UGKKo8vMHxM5YAAd0PkRT9pW52p1gWOavBaCxYY8/+rZjic82VQx5ZAS2rtRmx+1jnw0nbTFr7l0
+0B/T0SCB2lPkHPPr4KaFuZYNFQJUyvH2rU2mUVbj1Cmk0d4opbOpDRb++jS9gVyHmVIQBDWajeR
PKpxPPI0BBI/J/M3RAZhAuBGbvumFVDHd5IH6OQ54m7zRlrpF/PTy62fuCgHPBSX4ZCgMzESZnzG
iP6cuuqYp3kwxPVDD9KWw0V3ZJC2BjTdZam+scDdzXWW2aPU7Bs6Hdotibp1Yr34PYt7C/U7aW4a
/B7xUN4Zu+yQqbb8Vrvc730OMx/thS3Vl0tbC4cH0QdASVzB//yL470ZYbWSKGExxfuWPVvwRGiI
5Fw/pxdHMXhNDQgIoNn4Of5SE+k7WtdoKcvhIDxWqPjORm+ndbnxkF0cBfKW8IwEm351GU9Co485
gAChMZVOMb2lOjaPsYVGuLRfTdTMkfmpMJldvtBinUBaqIzxjrEBrahfgP14dXlfbeFyLo+D5Ae1
ABhjLPv+VgsmCcQklVASSyepIIGXvgxl2JRbt4uKxT9L6LDrQCr510BLlN0ggdiWj9gCg3Vi7JHV
v69//I2JfIr8fvn4JVGEWM9yJZTTlxSHSm2jzIakyQlK7Lv/yVDgOyg88Vih+Yq6VgnBsxQOomBP
aeNaUeFRMfUp6zeenourhnYYqHq4uQBLOd/SJulwS0iFEnID1DFFy7XcGGHdDOYfRocSIK5H7suy
ODWSPkmxWFI1jOD09Nh50nEK452yI0GGrBtSWPBOU31xlwaNn5m2UDpbEO0V+57fkBynCJV3RNtw
VT6fpaBXgpG3iA1bT8cdFNmtPYD9KEEATVTs6b2HxY402lUAGVWIzv0PZCo+fwGGR52WC8QuE0lW
GK0adxUWIbmHAKebRNWvpmSeNkn7lObAQk2+UfW30FQ6pCKFYimMRwoNhrRqJ4HNLsJGYtqqvqxL
P1gXvFWcEQXs5IoNJTKq9rWGwCP6bsDGj+PmdUf6CWiU0/rgl//ifgLbZuiX3uevw/Kj9uUoCbSU
ZAHGXKHU5O+NokMcVw+GSXGTofIrU3Q6kmwkqP+fqRqYI7J5THex0bOeRHkuYgtIj/2rMfmKD+Z2
aO4T3EjP1bf0Idl1t+rLcLPpUXt5tn+OzI/gl9mm49zVVhspSExAug107tfAwccfzQ6k7uY3eeqO
4qvoNv8NeZRLkSVQ9bzojKB6JWFlabkBdR6kEBNgiRGCrSz1UXHzWJna+pR+n+YPwpqNm/LSA/Zl
0KUHAJiPVNDQyQ9HU3Um2ACkfQGdqZ/XL8mLowDWpeMVk9aMxdlI0ihJZCWkIEKY1m+So7CxRbq4
cD3qwHOhyqQgO1i1XouKNQ1Mk5XQgl4zUmgbXdKN535jiM8S1JftkddSNqhGr4R6XflQ8Q1GaaOL
tULA4/LBLAzQu0B2WGsCRTIxEyVplbCHwxk9dM/JbXafuMQRvotI6DIX/kqebEMxwa3c6KHeeM4u
fKmz4RfHnQnySGcA0cKy7P0Y4K1Rhe6YsMX72hpmccnTYpTSAqI14Vy2jkRHu0leTWOrbXQhZwKR
E/sOCE60/peINE1SlcE0EQbMfeIWEFcaRXVX6ZoTVbWNmW6s3YXLAzqWoC6AFY7Ha0lcHyYxlzoR
qQxtkoeBfUvbxkaRVU7IfpBLaGt/XD9VK+kRboOF90DjHSplXQJrS61E/pCwsAZbot/XQfVifTdt
/kBHWwBNeb33OUATETWI0MDoLmdH0zmuSrNssTGhXNu4wlG+r79xg40izILoaAAI4LKd8Dw7KrFh
6e2W9+JN6Ww9hOtr8vx3LGpHw1AoQlrgdwD55+sNbLfGX5A9txNNc+IicjK0fDUmbpz8C2EJTBzx
TdH+QFa8Mu8VzLxKGFBooRpor3BrU8xdw7xsRw6Zg6ILsekTIJ5T4qWWk9zkh25jc4GdhrfnPGhG
hQ4oaQ6t5CxGfqa+XD5NQopcJSLKPOK91Wl2oVZ3lvKthTKJNvvzCNKBsh+7g5jWkKAWXSCr8GLO
Nk7xadZ/GubsQVsBLhK/5uS5awdIJESOKST22Ibj8CGKs50LwJLEhguY8bOk/6zyU919k4F2zI3G
adTRTvXOH9G3mEaYjjOI7jKyo23vliowSyIhwZTm3kyNXZUWnsQJHslPow+lHMIoqLtHgCHCTUMN
M6b4ZsdsjWiBnDYQ/P1eGfeN1dozcPFlv9eVKdSE2UHxWExPDKyvWr8buMg9iq9VdU/Yd0O9i/Ib
moJfIn1UQnaEgWGYtROnLdjy9Cw0R462NyHO26sQimj7FKzu4aFOxF1by14jPhMso9WwIOpUr4bA
jtH/6NMUhV0wQpuPePxg+msxvcL8x25qwbOSwW6Nwo2q55o8FaDgRmT0SogPx0Ppp3L0u0TVnkmT
W6K/EosBm5iTjKCmAUqdSfsINAdJbr+b9KQAsi7CvUXX80NiPWZ5in/Rl6unzECkaxwEGr8ITXos
JPGNMBCvJIg7QoBGYOXjIOS2DtcXcUpcvSzDpKlurAbqCwCGA9rv1OlRkVS3UH/lKGdkUe/VKaqC
aek2PVS0oDktSseOQSFQ/FkjOzLLvYQHuVQkG6YyDjTTpyK6yWPdyZh8Z6ErFKcvJom8FACGJo8O
ZJztMn+es9GJQA4bpCdZe+8nA3iqFwDX/NbYSfopM3e9CdYatCGpYXrZBB1uiI/Wr6WhQQtd9UoF
ys/zDRFcgoqhAc8QmnoTXoG2YxuwLJh3rE8PT9BAVwRdATnUosqdm9AykQyMiMjSU9TaVfP8rlB3
Kpy4ELt7Tdz+NPPiAKUMyDzsM+sYUWLL9KdZv6v5e4qGTsG+MyAvJW0fg3KINN/ptV8z4DNKDjo9
HI3022Y6wQcRkUd5X49hj3S9SL6p8bAj1WjXHRhQ810ZfxNLzhFPdwD+AXKL1x0LmnUv4sx2pZz6
UzJAWAVbl+quVkGue/7FoF4fQz+p63+WGlpHlg/ao202P6EYpJi/u/62Mp6TsnNp9QBzpRYGCPGp
mYOOTQDxafvJyIO0ve/pMY35bzPscYY4HRKpRhEdZXqQpHedhkWquir08QTlWa8fVfldg6hoqec+
iAl+aqbQb4eukFLj+4E+M04gByqBQq0dg8JoUY+PYiXuul55FpvepgPk6Cisx3rotJEM0wAkrnAy
WfO6KN9nUoe7ADtJe0j6m3zCXyCKToMNOSDxU4Sf6gTKI5ppjPhyY3kVO87iMY1erGQClv61bEHQ
zmGbPhXQdb0ZIRslzMzJ+7e5O5RW4poDpP0Jallx5RmsdBXzOR3uIlgamCx9Fspftehxh4QUZA4J
Gi699gIpfuiM2FVPArGDYDkIZJ35PYbSB9DCDuW31/DdAgnDjDubK57M0+8RHgiVIp6Stvw+8PtQ
bxzRelThtmYIoG1kjwYkwpGtFohzMqhtTXAEsVBdKXp4Lhg/5hTi5l1xV8SyJyR3LMaSTJMtFWKQ
VQNW2oLQaWmPkLuazN9N33uDNu/gDNLqzFfQQBSASE5AHux/CEriR2LtJfmblcMQN8s8sYX6K6qq
VAg0sTpK9UtnwUO2gZKsFh87QTsoaeILSOaBfnuCJjoE4HPfwvRUUMPNPD5oUFGHa9Gxw2fUIcmj
QeBV6aiXW9WhBQ8FgCG7momfVvUOpXt7FN40eA8nCnRfWb636D6HkpYMc6Oubh4FqXTmIXk21H4n
Qg627TV3RNAQdU7Wvo/FvRlDSQfCzFDGdCITgOtId/NMcLtE30N1G1c4TBvQaWCQF7sZcjfuZzvS
cfsp0j0Og1aCmwuuE00nXxs0XH9QTxsSeyh6G/LEoVB95AxkVrCj26y5z+VXwrMe5S0R+d9Bcpuh
htcoximz+rfB6HF+UnZPVcXtxGf+rFk1DC3GwovYDVMh5z9I3tTJnmiFAp5QE9pihtG5XQqx8KTw
pdmwjRHPF2g0lbzrO+jRW8xnqh70eeFVphAAKGensDwktQStLGj6QoBAil8KXbatSdynse6R6i3K
ftQUWgy4REbrR4SIA74NThn/jkUoBJPsFQU9J1PqvTW6pr6vpO+0eW2a/I5A/ycu2yctv2lrApsO
4hPj+1jfWf2HBaUzTPfTKjWybDaApaL9mrCD1UI45kB7SgpYYvBnyN674UarnjMGh2PjrmbaXiKD
3Wc3rNg3zYc8vxvth0zemjnUYS0kWr9n3DK0fCp4oQbilObo9ulp6ASXGgeKB0eIIXuQa3cTRJVr
/aNvYOiURR6ML3DVBjWUAc0hurGE34MC+T5VDaL60dBoYJiPScYcKW4cEm35nX1yrFZhFkJq7vMM
qMayv9YVrVFWs4WYqIRv4pT4JOn3KQPkBbjCaXpvasuOOr+jEZ71O7D8nZF+V5OnuDhw4TrlN9JT
29xZwkv8C9406fiCxnQGY5syBXbe7B+nmAW5gtAIb6vKvLY+lt2tlL+U41Ns/ZbGp4YlgTxAKq6t
75IEvA9wkDkAV6ej18NSa4CkgHSPBmvQaZ2HsNAvu+EZDXcoImVeHGcH6E3fUNiTWGKZ2zSWvHl+
M1LFFeAbp48clRy/C3j0WqodO1pxQR+bmPfz/JznM8SBde448F2h7K4kLZTlCPTuRV9vM7icwBcA
G994TOqbtomCdCRQiy0PShzv5ab1dVjVWEMLgrrq9MIY9DoU9fvc/T9tAbHJmKYs1KgXCQyWKIlT
bjWz15VfBMkcioFaOfKw5TNv1SOZhnZqw4gZYDeP+EaFl0Adqqyer2df6xT2fKRFHjL1RSrXGkYy
IHTdQXQaMueqGXnXR9maz6IUJrUmVfEitKEuQL1cENyiCWmswINgsxV0eSjgDqC+hr6usoiQFDOp
TQLh5hDBuglf1C6QXgqov9Qu2VsBUEk7YFWCLYewC3EZz18BuoIkCziHiwnSupuzeo7asInxkehL
Kb1eX8FPl6XVgUbIZ0mmhbrQEr+hCUmXDlHOQsijPeUsdUdwZKqYPRrju6QdJSq5xmC5WfMjzydv
1rudJeNeAiCqFUyHzBVoysgJkvGb0qRvWiqB+Tk5nf47B0ACnGI/l2RXHj9oHR1YJ0LsXPAiWd21
oj/Cj4lE773yEvetn6fUr3tYsIkkIALCjOsTvdAeR4qKri3glZzwv0TEwGgsE8wJYujaLXdSmHd4
t93O5WK5vF65xUffHG9RK9KIntUwHIT4OsoPqsP3Cx4xh3J7VEf8uSkCcmGrnM1vUTTSSByJaIE3
IUP1G9qdJ3rob4jTueVJPeq7xNsEHFw442cj8orPl5QbbrOKNSkYsXFHV/M1dELyW4YTocMqGndb
bQ83W8u6NctFC8aQ8wGAbj6mWvtiHapsCxZzoQl9tlGWRd/MGupyFvDh1EA/kBsxzB8Fz3C0YHD7
U3lI77vNWSn8Olycwq9LaSxul7iNiFjxzcm9L5TjdBg8CbUj8yAdsbQ20t8DfExd2Fd6mYcwD0Jv
gY5QCvjuCeZ4qLunu8wfdlv3z0qngotBoRSCzBClFSjWL3aVMiF+KnWZAFJbHkdIkys+UtNHhDDj
ITlFSMLsJog89/phXZcmMSrwa9DQgRLyStBGkIo6LpOZoD0NCyTYDg3i5EktED14reNODa4Pd+Gs
no/Hd92XnYwUUDFrCbOc3/XDTO14J6Gpl38rZwfyyC6Ub53rI66PDh+QO52gY31BqWwGk7+TNYJO
CtsNBbgfg3jT6t/+6ihQZZTR3sdzL0Jsc7Gr1FnvMy1SSNgmDWpNqDAIP6ZxiwJ54cCcD7N46yG6
qTfMwDD5vv7B9jBNd2mgu73Te5BRLtzKKZ2/fg9wVW5EMtDY1KQVMCbre6aIaZ8BGFMFIjhQhrhF
Cl8XrDEEqMXo8qDPuoJQAlMAj/a6zMK6RVYvV16nWEjSKrsdJVQNnv9lvvQf7+N/xh/gueQT+Nvt
3/8L//xOq6khccIW//j32+qjfGTNxwcLf1T/xf/T//ev/v38H/Ff/vNvdn+wH2f/4JWMsOm++2im
h4+2y9nnmPgN/N/87/7hv318/i1PU/Xxtz/eaVcy/rfFKJH98c8/2v/62x+8R/4fX//6f/7Z6UeB
/8z+aIru10e7/C8+frTsb38IuvrvvJOtW8CNQmL3M5sYPv71R6ZpQBwEKku808wTjZIitv/bH4r8
7wrIgwCk4+RApYBzY1va/fOPwJ2E8D50fIBBA5v/j3/9trPl//Nz/FuJ2gElJWv/9od+fg0BQoBG
soQvj23GcQWfYMMv1wLKDui3j/+XujNJjhvZ1vRWntUcaeibSQ3QRM9gF6QkTmCUKKHve+zoraM2
Vh/48t4kg3qMyqxJldm1tGuWKXkA7nA//p+/aevVKCXbUEvWpQn8wr1SzUMbQ8NRu8O/z+2T6Ujo
50bK8OAcUSHPvWOF0lVsJOtCIEhzeuznxJEawKIR/DuxnKxtaEKYLmZduzJIXdI91fbJMvCSqrqN
GQZfyqR+6Lp85Vf6KgjjjYR5bI4shCppLGe31el5+QLYY4t6KvwSqI076rU7I40LSbDxuaoTiMwF
RDkk21ixNrU+YA6mD44V4UuqZQH4XR6fyJP+6lv93RyG6yHCOsxq9zr+J4litxlpqvw90nCJY/a+
mP74Ys/KWpp8vZ75Tb1qq2KHYyuY1o3axR4t/NWb9fbnnL6dw/f1wseRznb2sirRnNL7XFnyjSB/
A1O+8Pd/fBQIyEuuBN1I6PXm2QAVGFwjx0O9MoOrCFejzCSEB+jQd0BdEvGEQzNwFsSkKjmW4V4p
slUi624cX7fAN3W7MOronafhrqGPqPdfOqVxRelxZOGE3KKJJLED/nzcEpLD39VW08HSlt5CYBvK
rTDhjE7vIMbsxZ8KbyoLr4kBsdXAqxVMuoRkkwMkKJBe82ivNJcaTmccueUN8wIwcl7SGJQlhf39
2UlbG5kUIuJVrUMULOj6/ogDkoS6L13RbxIArRYbdwMoNfWJkFK52fsrn5/3+UT8dh7e/IyzQiVD
lKNPAfMQW76NG4Y9sVtL0NrwDriwpt4f3h+f+KzuLUqVYJpgZFtQZpfjl2xZ4FHx0hOd0Y3+NQ5s
2uXmR+9nsf17s/0Qko7vecKbbeRTCEq9UGeIL7JJo10L4ZfaOuCp7bQqlv7d3Swci4JL2fxFtvD/
V3nXJQZ4AEb+d58Ehc/f9vs248efdl5ZNN3YN3FXr/B1oTVjuAmq+ITrXV4FXtBUABuChyfI3efD
/n6S/3ojZ5WGJYyTX/ZMcqWnrrYklBHlRfruKvUvKYE/bhzLsv5rqLMtKteiqAw6hpoQHDc1bYbs
6fOHuTTC2c4RdrWYWOhyVsP0VBunpruwNf3+ZcEgXQjZClff98sHKxqzjA022U66bqcfncHqIGXY
8n98/hy//RyUxfkFIgFn7tnnEBmtNWYN41RpaFv9uuwexfn+8zH+i1351w3pzxVnLpxIqj4Mw86+
70YLYLdkrLiM+OqGQLly4qSLzK2MS1ebkK8KTmqiouqyYWl4EA9qzwEaI0N5HAFPgtL4RcF9HQ20
9OoyJk9ifOjbrsGwsW5sKeI/NSPypf1+I6TaIRsf4kTcqGm+5EM7WJ5cC6RBZ13ipaW2FsuXoB1W
Ig2+zpqPrfFDrF4ElT9vlDuhFHdSeOxNWgQko2rt4Kg0AmdPUF4a9UEqnLnetlpjxzREq9na9jm/
nyI2pY0qCJZDwbIKZn81ZMiJ53Lrj6MTiga8p5ZEjcdKkHZKT4NM7DbtsMaGwyua9CjnP8VdJBXf
o9r4pan9o66Rs+ePd61BP+04RONtlxq/4o7sCWHpC9eeH4v3IWIwMw5Bqgekg8Z+LmpXJVIu6vB0
yUTPLGl5Dzc1MZ7C8FQnQPCqsqZ7sC7KmSiVxMGwQq4sjyVyk7XJMWnkQ1K9dJQQ88a4basfybz2
ORuXRxhybYXfoD0Jd13xnOs/gvmpU7/UibWrimctym78kQbu1LnqCOyEAeJMXkExxGSWW95EFOHQ
xFfzaO67UV7TKhmqalUlxU4nKpnkOLGrHHGOr+KJUPG2OCzLRSCkGhw4MZO1KQu3TI9rcmZ2nBTZ
pLk4mR2mUH4xyQYHo7wfxiB1ItHAV0giJ0qG5o9hFoD8cMRN+76shk1nNOuxuvdRlFjTPpMbt6wQ
XeAHijvSPkORrApYa+sbcTH7X44HkOJ4rG2j0By8Wu3OBzSBE6u134UsdicUuOrS43gZ+Y+ijDy1
fHLN760lEPIweJElbatW3RrBvuAr04xwG8fPCmFZ0iCueOd5QB3aLuSH14og1Z1Y6DZGEDt1QiYN
HP6sVLysyNy2t05Zf91omI7rrjU1bkPZ13bf5dCrIRtY8rFApyHeiGpoz5XgxE14V2T9CkqoO5Z0
FZX+axyonH6qXYx8ZUlGrHqAsBXzGcgvfmexH8tXVtjjhiOvtAK3ZEN9TsT4KVLn61wvjsU83DWD
ecgoZUXCkP1gBwZqGxShbfejUy0Ch+tHRUhd33joq8QuQggcxfd2+jmoWKKUPQmO8aY2cgqhyRHq
5l4RC6ABEmwsOKk3XUSaUPwiEZGowDyZJcmL+PlG61A4rdVB5z2U+EtTSVvREbMQByEbvAhHnyc3
lgQPn5lDmSabWm73WVU4oVxejQFEDP62TpY9s7guZIFfYMdSDC1kiQNpeA+DZxIwpOs9eDRZk/Fj
qnF3qLJNR1iN3GoQ4578qbzxO8ULdXVVDLAG6Ju3bXxlmveDDPwvao4gGuse3s6kyQCt9PwW4U7j
6EF6W2fadhg6J5qULW53XlTnq1QXHE30H9HGb/RYd01W/0zsTR562RR5ajUerMm4TiGnhIVoa2VW
0pVkWWbN1oJTIEzZZi7w6ExnZ3nCxGzv9QYMT37qh8CLQXxSO2FyygGdWH4TZdE2zLMnsxYgm9S7
sfEP8iQ5cTCsR+Eg6DI8i9Bu5qdYTlyFWdDYrtup9nq07XxjLVn3EgNJZblS0YOrfrqqydFVfBzO
I4tPuF+pneX1TWAnheWZ4g2FpqtUM3eFGUxIdqYs3gSCOwcDPf7Ko8G39hNjH9bBF4sNSkjaQyb/
EiGYEJEUWt1+gvsk0HCZggNo6a0ho4esnjQ5uKu7cdv3V6XZuMpkeUKCx7lMUEWa2mK+zWUiANNk
rbDdDfF4FOL4sfbBNKRwX+v9tWRkV3OSbDqNnqwWebKQbqPmvg76zeen4BnNikOQS63B/3RI4BIm
lmdHOihhm8UdIsthLnexzC0gYjOQ8WTB4VmU01WWcyWUFxBftYUucQFuPNUMMdMUr0Zqpdrsb4Tw
sY71Cz/tQ0F49svOjmcjMXNSqfhlema6Su1fY8NvyzGR4M1jylxaTbZq20sB0B9Kj7NRz0oPsjQB
LZqyXglj4ljqY9vFa1W+ZOf9Sml/V3ssw+D5yMa8SINfI+3fFOKh0aCylRMezihp8usbTaDa7tqb
Tqy9QiDPfbQ8aRiulwIgDhtvklXbmrt9X5lfA6YiVbwSVlw/JY7R7eW2dDSNxHTu1iIfdgzNQ+3U
B7VCu6a2KGZnt4BnVokvGqBdO+nbQX9s79rohO01/W1MxBsgKMnrNzCUnd4cHJ9kJMIcxCLxJPVr
6UPioToJGg+mvi3LTICirBssQmqlvVGNGenlzygJbnAnulm+OV3qHzWs4oQmcbU5uEkbCwpDduX3
OXSH4THUJc+0htumlJ/yAB9U6U4PZlDgelxl03yPA7cb9t0mn/zHadAhhQV3M1cTUa7XAnK/lNtY
acS/kPPbXWe6QVY5bYEXOjHzEQeJEvNBh4pz4YNZqvRPZu71ivVm5tgCcbMU02VZHkX2xLC+VwWI
+dSAs3kgK5FImm7XNcWavde3LlTGH/Aj2kz/BUZh9UPiyLJ834ze0NTXakJTVgVJcVG3KrfhMcq0
Q/svydDfgg5PRcb/3oOE78HG/3kV/aiLpvjVfvpfrX8WC3zXnP9H79DI/zfgx4Vj/t/Dj/fPWfH8
H8/Z//rPOvrxHOXvgcjlz/4JRIIy/gHdeXE8XbKB8XT/H//xJxCJ8dQfIp4QBB2p6BLZgv8NRAoS
/4r5FWFD4LsDL50/9icSKUjqHxrewsTL4GUOycfS/xYU+W4dL6IWcsgWrFtBffQxPSbIcxGDhES4
18diLaCrLSLNS1trPatf3ryh3wBm77fUP0cCd5WRH9KY0M+OmDKp8n72I+Ee9ys7xNs3aLYdiYSf
j4J+/uMT0dRepHTy4plyfp9T1MCUm7zrT5TSXENCu46oSVL02ol8K4eSU0e5Nw7HAj6cOn1PucJx
W16OZTDPbd2BjpGFIQWJp2fr3CK6u/+i9figifdykbDVfW1Tha3mV2D6TilmGz31QvOGUJEafCTv
CXsnoEAXXXUpoaQHYxqvIrrOiXQbBQK2WA1XgG+JtReK2M16dEz5iK3pUxr86o3vYUhW0FC6hvIw
zd/NgpDJ8YVOlou+6V5uVTeoh1UXQFFKnhr/qz6kd0ENvy28EoynIIhqtx1/5emd5j+3HUhdTNLk
kMhuo/brycegI5cdpYQMEj1LvuYy/XYm3fniie11zp60adsYN8K8RcNpDzmupAvp5MEv1tKwHSDr
xfWd1mWrvvpqUMUr2lMknox+KaWUlWAmjjZB7Otv1OKFFsWmaO+l7CCRj1jIyR5XIJ5Gtf3acMsa
9FK77wcdYluVLReEG6MlCV031pYFCK7C5jHu0zRY99ymZKNdVRXEFVzDq7uW0ouYWpi86lrWDa9O
wnuNojOpze+Vchdp90HTHtIm9VSNaMo+9WT1VFDsBlK4qQt/W/vl1WBmzmAdOEPsfN5z2fc64SkK
6l0EK0E2C7T9obCiJrazmVuYmbgxd9sQhxhxkK/ndlX48aMYoFmq9Lvc30TioYapKfUwU32jdHF8
cwpN8tLE2s4G9uPNs5b/TGVlU9fhOoKng9obGZe8zhTiBsV2rYsPBpmRcXPSYc+M6cGs1eOoB98g
BPUpKSYdiXK99b0Yy32PhUw63GYota3yNKnKaljiPIfKKXppWyC2sIIIiqXpCF3l9pZ5wBH5Vpt+
hjpN9MBaT0l4k+jTWgbOUCeSRCAtmn28joPIq8oCNhwho2PjVJK/MQvNrlSFeHjTzUz9q+grXtd9
L41npf5WivtEb3YzR48Fn4lc1mu/LLdNkm1TCxJeVN8IVuJabQbW8aU3kbDpoyuR2CZiiz4YN7Mi
nkY4TuGYii6ywAc88HdKKRDuFDqRFV4N5T30PUF58gvZm2FCdVxrKIWHStwVKjh/2gB19dxu+dnJ
qS1lMpqyQyhkzmj4Tsely/d3gkQhMNFjTpVVn1uboQ9XuEevMz10S5obzNUmwScG0oqtzjtff5AD
azPND53/nFQ7+nSO36dwQ7/F5rdJoT+eWd7YpI5VZ1TvkHcgg+b+j7bm45Tv5oY0VCANjYtcUzwX
krnutZ/1GH6NySbto9kLa3MldbJbytJ1ZWmH0lI3fdCvdXO4xZMbxli/DgnrLoJHiRevU9xZ2rxP
GKoYZa9Lv9dT4AoxPHeBS2jABzuH24IXpxckkGIpqjZPTU6m2vC9sKK1LLNRjVwjE/gG8rSyKkq+
Cf9tX/eEJloFfuXWfmbTTdtjgXbMc4oy1nI2eeLCzxyeNW0d+5PbwLxKQ9Xrc0ypsm1ccwEbSA4A
P6hxZyj6ezF9NGY+cFM/VGW6k0PgkzxB1z/s+ji/spT4WA39xtL7Te6HVJ0IhVRpsEd5dsZZgaI+
47KLnEAu+Q86r7YGO4AAKI/RTauODiGLThjccjreJUFsT9bVDP170kJM4yU3qMJVmOSOpn+VaJcg
3lizTzsiRSZARnadDrktJ09cGL12Yq3Ug5OK9ObZJgXjCMRmps+hJa6rOKaqnvgge7cGyptp1xZ6
y93ooDQvQdo7hfiCKTD/onbm9ucYINJA8i5f5bDbIz2zu5SQikWOBJMyG9l9WaHVHFLGGwBDBE2N
VNeEfCLfs6uEmzf32cEP2c5TBzcip9Lr4zQAHkXf5OmLaLFP6Lu6fRk6hB0U+J31a0QmYhISOELH
boLJtRri3VOUSfWNopn2IIAJJidFup6MdTWIjqRsq2nfLlv0Nzn+1mV3BgbU1XCqiTKclHgVY4Ie
SuKXpLTcOaQxqJqrWLorYZ62+S5KE1z4WezEgLYDHu6hp3I9KMZ7gnmdsYmJLhjtObsaVMkZyegQ
B9NR8dhqf/o4wNCKg+xm92Zop/E1oZrbsCdxylBXUhW5IX5MZd/ui6BYTwYzUpx4LLuXn4WpsNuY
v5iIdZGYZFPQ7Tb9Fi03k7y3FcKYjR7Bg/AyyrtkvDXaOwVGJU5FiM+ue/pUnTi4wkigWnUa+200
mU4rBG5qmo7f7tIFbUk0t8UIY+gBhKK7MP2aobwRul9oW5wyNZxxwOq4G73CvIr1YmWqB1yQMdGF
pK4rW7GJnYQebWOkjthyueposcXyN7Bd+rYmvdNbWTxMerw8g42bDIt9oyWJDTfvuh0yb+5emhEM
AbflLPGdGl2V1Mr7WVLvW0vaIW5bCXGwAbOwSzjaLXM55SG7f72VqhNkDCeQDC8PDaxRuLOuY9HL
h305+s4kWytVfpjUwC16AfDagv5iutPClMcyR08txKGQbEN5P8Wh04UZ1V/Gba0HtpEdWYv3ahxS
BzVcNEtPhZhuRaXbpd/E0DiI6G6AOHzFt7uZD6XA0LCELQvvWmNVwykyZkQDcO8DnGN4pd30S5Nk
VlBIF2kb55JTtV9pA1zl2rSGvOOquJxPWLKSjQFHXwuVlRJmZCnyRQfYI5rZIS4D4BkZsHV2oQHa
eYzRQKX6btV+MdtfMBohx8czQKQUsckX3pzGrj6rGzNrmb981YolVkFkmeq/lKhdx2niTXyjg3AI
U8M2CaK0xufPK1NpaV39dWV8LYDpteFWsUSgqZivvL+0KSqNEkGnMFXX7Xa4QrVnkwrutEdxc0lO
+kog+DCWtNwSMZj8TQhKOpZq1or9SV5Xj9hwWNeD5+9CZ953DKy64tdkWx3iO3OVXMcbcnRXf7N9
++fjvvkJZy21rMyzIUn5Capmm7v+lLv4M972mwZyWa/bBtGY7j8blDBM/E1IR+Mtv3/HndVbJX49
/amGqxh+k0w78BLiN6uDulJ+xrvIvURWfN8M+/Mx34x4hhRVVldWgib1p1ADEqRnHj5iXOZAH958
vn7eA2EfBzpbPloYS4WM0vV1+UQ7yxtW+orM6AvDvGJOH5bOXw90bhKSVUgupYoHWhiDJDzrTuTR
PHpa8kxh5TvCVXOgr7PBJNU/XoocONNhf3jKcwuRUWhVsVUYfdqJk21cF/vyCt4KWVbFMdlb36td
tkuu/E03H/Njf6zXl0y2fnNNpa357xWknS3buIq0OhpZQWyeVX1Ep0bNvfp8Kt83aD8+5AIuvYFv
hrGMUYvykAZIaxTdGBejJn+7WLSFbopBInTHs+9AjI2Rwt7q+A6wCo2ckWqSj9/yulX9PK24UNny
vrpe7JYuxz2eMTf+fL43o599EwW+VQ1F1rLT9Yd2S9dmxW6391fGWnZpUl5WJ7/KQz6s2jdDnn0d
Eu7o/pT17UnpzQNG8PuM8MVY/1Vke928sZJ8W5cCpALV0fxyQXWJUh8OQzlvpSJcl8JBR6OrDutU
3ovJ4Bl5/FxaL4mA8zhwgR8oF3CKS+/oHEA0kzrqB5HP2bgeXe45TxTdbuQou/4YYTYg4/Xy+aI7
S3b4MCuvn96bVSeRezRIRtOfWljVS1Bw7PYb1S22hTt9uZSicvH5ztY41WQTl2bQn4LHfKs6ykZy
Kyd0pePsSA4dX04c78IDvsdkPz7gGe8hLprZyoSkOzXe6A7H7BZZ/JXiUHq74S5dp87/5XhnKOw4
IfGOk2b5yKQV2MRq3Otb3R0dQojXwvaSgdcZbefj850haLIFoS9GOXzKD/nJ4BLLuSrYcOPvSWr0
lhhQQvD2o273d7EXmba2vfDAv923/vrI5PNdRRLSqhqZU+SRxxxq7IpzCP56cyhO6mvw8j870N8M
ebaV+PpQzHPHnE67+oBFN4sW87h175i2tZuvLhOoz1phf77l1ySlpVTD6/H95lxndeXDPGtPyC7X
9RaF+rF4ClfiN/VEAJirOTRSyl1+1e2LS0fvGeH549hnh08yo1pPxzw7YWvrzA1uLTpBXBitaydV
Ohnzj1bJPUzJ3C55zPVfuVx8nTqk52UondpccUza7PLc7MSoxEHdLO3aeIyEUx2JNHHz2z5Sb31t
3rWVurPKYj+2IQn2QEQIwOcyOmT4dCSwQ4yFT6gUpVNNGOtKzX7s5l9ZjxJKzO9nABqUcrFf/zIy
eZMm9WbApif/2vgvZvqEOK9B9xwVtmLsm5DotnCV+Nz3OtP4YVL+2lKLWB/iA3r/4FukjvtZTG7H
vPxBfx/7QdNupWYbqHcBNI8s+B5KGF0r0n7OwpsgoR1LanLZrMLyPk7vqknZDB3gGqYAQh24WdHb
ASJbckIgOhzL8rsly/SExH3d/Zyan4kiEZSU2K1V2payMDeCldGrN0FTIGFWsWlIkq0pIvFuo7su
xFaii5057rhmBU9JDetcn4efsyDa8aBvhngAiyLIZSSeRi0veem9fk8fDrU3S/FsD42sCeVgJ3Yn
/Ylm8QEBB7bjvNWr9CZ0Es93Sy/hU9DWoGNr2WbT+TagGcP8AFHH59/+728Uuo4hL4xBUvLODthU
j81ySKr21H7119hfIu/lEJm3EbQEuyWAvd/Um+zA9fhmfMApQd4E15d+xO+vUH/9COuMuGhE+Yxp
Ej/Cv5o5NGesT8StsQYwWoeXjsvfFoJvxjrbB/yxTCJfL9vT+BUfCE/f6U7ljHvjbl7nj/Iqc+uf
F4/o355gb8Y8+/79NJP6Iii71xNlmewh5pY4O6912nX4IN99Pqu/LRPfjHe2wMRyrnuSf9pTTFpI
s07Wtdds/2np8Wacs5OZqAMEayDEp8obvPil2MECQyi99ffRtby/dIn4/RXmzXBnB7MmBtOAx1xL
ISCtjE11N10RJOYIPyEzjI+FG3qpY7jh1jpd1o8sB9LHb/bf3wnduXe1/YxNkZbGHB/y1WQ1nmYU
oO/59USmRapX3ggg+fkcLofuZwOeHcpJORUpVLL2hIHNVu0mN8nuOqP1JqAWpb/9fLAzQdO/Tqi/
Hu/sPLYGH2OA0FpWTHL3Gsz2BK3lSl4tFwrh5tLD/bZopTkJUqzjzYYX3/vXKZvVbDRorblKcFAt
6krLIe4ciP613rgkn/rt870d72z6hElrE6EyW0oc0ZldyU6vOb+cH8U295Jr/UJ2xavN7vnkYSpk
IIZYrMDPZbgd6S5RpxjZCd46TLomPRlie98M6uSYkfZM7Oq9NeoepCAvEGWXy7nr562r+8UuFdsN
xqFXINR7AzWJHWcGnDhDuFPhIUKL8u2hvNW1a30xmYnACmIYhoIdWuDNuHLreBoGxc4cEW5UmNCV
6or02tPQ+1s9HC896LIzf/agZzuAFGCt2eRjdsqN78hlnahsMa7S4qs27502RfKSmqUbq7E3TpUb
RhYdne6lrcSrrv3W6/ohZzQ7mtqtL0OdHPS11k9EM0pXkdY9xlXwVbd6OkL6bRODr0vRV0smSryK
6F/STPgHX8HbafuwKjNDmyOmrfHim2Cz5OIIR8wfSBLPPfQUlw6GV2zws9d3tiwzSyi7OjazU7oN
Nk86GQWZne2UL9a+vM8xBHV+KDvFox+8MdZsONis3ahw5n+is7m+j72c7e6fvAI2UeRrcBTAGd9/
mJAOe7lcVm5rPZjS3hzvtOqUm63jz3j4mCTKNVeNSAIytrzBoDjNRRu2840P4guGaDLwBqap9PnP
Nj6zb5nhqTeITcbSIdU7t1Sq/RRITpNOmyFHHV4r97oRen4yVY5vydCX+p2k01sV0us6VRobb6JN
aEbr15fzt0gz/2eMmP/vVHkqK++/58U81F3QPU/vVHnLn/iTDaMpfyDbQPLIzQo9D7q8f7NhNPOP
hYeC/wFxm+idLDaIP2V5giJClMGCmX8JUw4GCZ/bv9gwivaHqEj8QZQ3EBj5/3+HDfMqKXjznS1p
toulND5z6AEItj0riIZUGkJzSAgEZvtXEEoXV5CnX2tsiX9KtTOsJEfG3j91UE3fQjl1su9IRXaK
bWwvnUbLV/321yDhhTck88YUnLU+mDRkatcqSREpXqSZ942JqZE/wPCvYWVeMOo6q1pURoKUs6CF
pPBgQ3FW3U8iGeW0jRSAL6Nx6QhHN+UgoAAMjBKGfVrfV53cOhjkXdpLl43/7BmBKZdZJ/dLks8F
6k1YtkMhwGOUS4xaerE81TFGhm9W4c1//XVvxXoLA+vTUVh4bxFX3xjr2krS1vOnDg3AdzHD01i5
0srrBpal1Cn06VsCYC6k8CznwGcPd7actKlMefFMYNtOR0DEQ11O13GnXwjq/f07hAxGJjkcrnPD
TXrSvaoOAj5W6mTNtqRK1YPYzfiFff4az3bc11WiYYOoiKq2yN7OVgl3k2YqLR5nwq4PFAQpAlpP
Ne3WmlplJysrBLzdqvD0+bAfPgMd1S0gNn0slay088drqjSLpSGovbqEx9quBJEvgFZpHr78rYHY
lYhCICLAEsH/Ffzr36+SIq5F3CbxlyxK+AX9PsbPrZ/XrbD9fJyzZfFhnLPVKFS5MmLDiI/lXHm+
ehT0xENc534+ytlrW0ZZHElEAAS0lB/Ox3LQ05odpPUMqXDzonB99a4QqWhpOv+DkRQNVTRuMqRp
np3EVgzvUUQK7WWSAM8BQlEk0Nt+tATpwjOp7z+o5ZkMiNLs9hCBZOJY3s9QmkpZ66PR91TMX2If
GBAPwM8f5vwKsIyxqMBhY2M5ygd1NkZeDmXSm/PoNZMt/FgSKob+CvGGstZX3X3kqtUaHt6FQZel
9Wan+DDoMplvwPmRLoOkCAw6/6Bvv0DzdvHDWhcrwVVuPh/rN+vi3fOdzVaB65hgRiLkxHljjpsC
o83+IBsXboof1zikV7AiZPgGduLnjlBZBVTcV8HsVQjVfAHKp39EqHNhsi6NcvYlKRLxaroQzh4w
49eQJWMT2vBDTopLNk26dnZEMkN4NgAH41YJv1Q+PyJ9pY3LMI7R2tXcWwhO5tR2qi7qIZamoh8/
DLkhkm1cGdEuGIvyu9q0TeBlZq5Wd1LZ+I1oS6XU1UCHDVICQ12SpcZq8qyk173BnNKtCkm2sLVA
wKrOwImw3SFdmSDk5EyabA9mP16VWr74v41ITwatpN9VY+vWksQ11525lLrd1yie/dpGu6gHe/h8
Zvfc0C5PvKTCOK8UuhBoMymOlTwJ3+NeKWypqYSvTdMuwtc6DJ4bq5Xu8WyStSOIauZv1KaS3FJt
sRetzRdhMFCepWjoHqqhu+uCHoKFZAdLxpMxuQJGkXHYY9pqBSOdER06XaQPERKn2nqIfEXZRQaM
l07CHdMY2kUe1Feq6WLh1KabaPnnGvStsTCMzZruIa+HqoUPWlXEOgtlbj36Vef713LV1RgtaZbq
pEOffqnHAC5a30maAIWqGuNnNW7h4xR9DPmq7Vp/2+mteBsB+6ueATZzrNK5fErEvHqSU1W7l/tC
v4kHxVwJlEN70nSZr7GeNbDuUYF8EqvtPhnLxpXUMXfFwgpvlImaYggLCRXmoEE7lfVDW+rapsZD
KMPyKi+RrppQgEfsBvFHF2G4TbAzDjGi+u1YB6bbqRh2xknPHjO3C+o8Wy9BPubHQEjzX2WZ6Vhr
jhk2pdB+ikLoHUVrG1frpvBIDl6yUToz2vZdMsPArBRlUwlN51YlHMdpSvMD5HQJcSuwGGQs0VxZ
E6gBAWSW27QVBK0Ad856Soq1KM3piS5DvPUH7CNnK6gPxiw3QK0g3oItFgIVTJZM68xQZGeWA7hn
VHDFz7lXZFeTxHjEG0+KOzvvexy/RqML3CTXtOamj+oAb1I/k9KrTBv8ayuJoutk1OEdKb0CX0jP
j0nZCbdVJGFn0fla5qTZRJ5vgqXlsxIrGO+1Rl3eB0YACpTUEiupLR9iJWjuFqnvrTTIMuk2EgpZ
pW4WQpAqfEkDnCFL0UdeKY5SZZctDNO+jLsXaMeMljf5DRS98ahCb/vFTtAdskieHrOixoM5bdM7
qw8ldmS9M/cUKdZaz0V1FSVKCT2z0vO1kcNbGpnwb6pawegNwnCXFDXB6lGoZI0r+3jEVuwW2zRZ
OHVT1ezTGhHfjB+u22eVtql0TI3VpJ/dbs78tRlq8l7VkvgKqyRzO1YlsjEUV16aZf51mhqB05dy
+kOS5vEw+t20KXOhfrHaPtwX8CUdxW+tm6ZBApMOCDzVOpEWWZc5OWmpqyiDZ4IWJlk55kYkO/Uc
zttRlcPbudfDfUmteT31pfhEIofpDUIyHgtc9+ypF+Hv1XXe7xQ1UveYkTWnaYT8FSALdztlFALH
zEwRbTvbqT2JYXVtNnO31guxR+kzzajhygFdm1xHmMhq7VoRJ7xEWGV7eTCy9agk6naYyvzLhA4Z
FmBJgmNEmnMIb9BMd00TmJuu04ovpZBLm64eYIOiqkyvyrjJNolPDKJNqci+llhd/txUcvtdr3QY
fP+bvfNYkhvJtu2vPLvjhzIIh5qGRIjUipkTGCW0cGjg698Cu7qZGWRmvOrxNatBWbEYiADcHe7n
7L12PiD9ZK2D2oyxMXyqhTAPWVdZi8mox40stGBt6SMq4547Xaitvex5u1z0oyXhjGsh9sJoDoai
Qnj0lW5YAxuB58RIvLebtl12oMv2vlkaPIhap8wtNACtVXYxVE17mUuZoEVozMeY5f56lOj70pK5
No6kqo2jwxJtsV4lbeDvDTvJ927d53t7DNqBbHLXPerE22x6I7Z2Lfr6leMo/g+1IRI6MgBLVzIG
Kpprwb2oOTBqQ+EFhoYOWZfZyg0CcR3rnIGmuHP2mVq666oy08/s0pytzaK9G+U0E6rLERJx3or7
Rkocf5PiH/HRDldpFoVH1x3snSHi9ljkiGY5t2rbKE7057EK0jUwndFYiLDEUGH6+sFgdBJTG4Kp
U/ViK4xWetIZrau0jVQ6G4rlb8Naa5+6sch2/thHEBjkdaoaLcHEmXrRZ+MX8A/VTpVFvta6cgAB
ClALRrZUvCAUMJ6DwrjCf6hcDbphbcLGiFc2oNcrThTqXaT7YpskE0ZYVD1LeIIK7ztf/doTS4yK
EqFjDjdlWWO6/WalSnlZJ0V/5cIwekCSXO0CickKGlbvSVPLZ8cE4vmZY6tEsXiG+F0fuyjB3ZoV
xa5RK0i9AGjRb6KdioXZ7EhI6Da1EZJiX5qTuYWW3NwYbguAOhyy+Q1bdfhuShE8yDBG3Fpl0aQt
+9JNdrjvK25yPOS8GLBRVLweQC8z1m4VO86uEr+xnkHFKJ6jV+5l1qTqY5YPuJhLs52HwISTm01N
8VAbaVuQg964L6lW4bhnQlUo2kV6rwTsBmD6kxeCbR3aMtquUbZLzS3Ejzp1DOIonMokPl4OlB6B
GIhsLcdRbxZuqzpEHbIDoCGpZdjLc9ua6PGqRv29jyajXY2R4jypJuFqy94K5LUaFMW+mGr9mixj
5OemHyURUGZVflYaP0Amn0DHWnWF1mkbFzsFmxo1cSAITNW3Jq3N72qGGaPSUlfsJzsw7wEKt3v2
F+IqqWRHUyIwwhwEtd2tMouyCt6eQO4DJzCaXdaHvgF820KIW5pmji+7GfKcl0UbsrZDOn60A6mO
y7DJq5vG9c19hem4WNS6DO6RyOJjdvNWwVg5apW+stB6buy8d6Kln9Iy93rDCMhN0u2I1UB2AOZ7
UY+3utW5lynbOCBmVdKyLXaZmZAC6uDejHWFg2YpEmdZ5Wrer1PCK26CGFq3kU0F3G7hAp2PYg6k
nK98O2B2uUOzAFUrtBV/RQVXG9YyWE5FSYgYkJQJ1bZKe6ByGj9aUCt1s6VgG8oj7oacenXhiOeS
/QsmibxHzDFWvNTYJOHg3kyOkm9xioNcbtkvWqDxC2DKAzFl93XsGyjbmzgwD1ZVIi1IwCY2S146
6WYUsjywuSyVrwLz47judFv3RiXjrdCOYMDZ2iFa1iIT7PMUx3YLZ3yy11Yo4l2PKntjuEV0qfem
sndTNXnA52996qaQAQFqazoOdGhACTBMD5R00E6NLuSAuNLqtaRNAD4Dj3dRdhC8S72GLVjUJmGR
pe9uI2ylBAFUg2qv1WZKWBerIh82de64l8SMmetR0dRmGTvN8F2TYjr6RomJ3qDyNmIwqBkyJnQK
bCLqJCuuV7GodCB1bcUdiG0JHMVejpHB42m0alKw3ivdc8o5wb1loYur5ciskRvTKhj3pJr5PdiG
qGNJ0O1urzaKerDCPL/UokEPVgZp7Xi3aqZZblkt3ivLqR9jdkEKgPw0uAtJxxr4PyTiA9e9yW2Z
7UDORZ4WRGitfNtdjTJu1pUWWF7ZV/ESPUG+0ZLUvHNZCebgNL15AsyVf5kSLfZwIweLcsTfpRd2
+iS0SNxOeTo1BI9oimx3CsyaeqG6hUu4QRtEF3bltldpmTjsD9lmNIxCS6/BTA/aowgNPHXYG6Jy
HlzNs0GmwTKw/f5pSs34SslUean0FRh2EzyxW6cItlsmn+ZZ8BRYSkTc3fJ+saB413SMefLaV78u
JoLXlULehi0ip/9rjxPqv7y113Y2xpsSsf2u7M12KXN5ruvxe/lhPgMihqdgSaKBcVIAm6JcT222
xGsLF8di6LOjno7VmTPtabHy75Pmf64iTlQOohijWvE5adLTOIbCvDdr6wvD6k4L/c+tk18JJc0A
BYb3RaD/q3XxhhT4ulL6+ymX4zp1RIsIR8vhX9/WIbqq822ryfV1gd18pevySuTxgUAPOk4K783J
8cTQrD+uSJyKBfnFBjJ12p8aHGSm2mnhbUDYM2RCR7WG6Fhfgs2Baft1dNE+GMvhQjkr2z7VCPy8
JHA123RcqooQht7+0EzBNVa2vk6lv1/jIoAsGRFvdxftOTSQwznDe/Nt8jW68i/1M93QUzHNbxef
x9mrag9mXCeEv6avBcBnwxt2Nap8f2sc0421Ko6hp3vIchcBnYb4Bov/9txAngfq23ITwUUC5jT/
UHW3Th7zJMu6yaj5r3G87gyP88V+Fn7IM6So38sz82VcEzY4o4li5NvfKaOoGlsrMKCj31P7X5jy
Vm3PFfd/r2dxEcKQqUyj26bW9PYiipVOiHVCQsKDCxvQoR2T2ZK/NG1/rkg3j4nf7tqvK51K46cu
CjU519nZUSJ+mBVYtbL4ai2C52brrirlzEpwOhmhieBiwKCNk5km12kiYmgUQBVMnhI7ynXZADyl
66s89NgnhuYr8RofT8NTgSlWcK5BoKqmuTYpaD/lV6+GpRMQRtTambFW97MmGanlXl70F+j/l1A/
bpx7sFMLg0HZP+nsJb99fPnTwXJydf1kRhaG4quKkdODCsbBG0rTv6AQpy1HvMubjy91Kivhl0L7
mrt8jsFv5pGejJkkMNhjAC7Cy3UfHSiEUt51vgY/id1nRSy//7I3VzuNkLK1kf1MoJjrmmPROjg0
uOzyhbvGh7WyokVzqz1kd7jtnv/xrwQqT1vIpP7uzIXYt7+y5jzYohqeu5nThoPIwdnFj8qWfcjC
vzwXLvv7j3xzsdNpmCZDUCZKaa9L5SJssefVj4X++eNfdPr+dbFN4ephNwPVlSLd/B1eDdDCURGP
OvygQJLUUqMytM80Qn97FZ1c4idQ+9UlhiwuItWqjLWiLbQNCS6LwTPX7HiJ6NjIjcep9axWfn4O
r9eVk2uevvBDXVD8KXO2wRfTRn3UmX3ZOlr7R3HXbqaltbEO+ZoXwvrn3fxfmcL/APJ7NbBmOPEb
evBdC+MBEMlrncLPv/JLp0DrR0flitJVsErwSvmb2oFOQWV9nLUBLMo0W/mjv3UK1l802+gfOpoj
aL1pKs2Iv2UK2l8OzUtwFOwbIY/javoH9GC+yZvxQhSxrbk06ekw8AUJDT55rQa6XlkxarnFYEnc
4GVZwlWrLatemIpLDJ2TB/6uiA3/hrpHdTMWNPFFbqjoyRVCTRwtLa8KpW/ZR3cO/mXwecNR03Mi
wBJpHdI01Hcilu0VVdt4ORhpt+oHMeykkWFATSf7i4i14FFSSHoWlBl3E1LuS6fRic70fSpSbqKt
2BknB23QsCU7aMDTqiYWhKAr5yLTJNLyqJwuFNn3qwIZ/k3chTNpga0ELYQ6j5edU04Hu23LvR1Z
8QvFQngGTlfg0E0opm9l4PZXcWjJZUlQOJQ1tx1uw4o9ZBBlOtZzjLBiaDEH96mAvjX41tLFlnQ0
KHNQnJad/YTUo13Tn+kP4xBq5UrNgsGLO4HV25yPmdNg2UTgDM23PGq5ZZT97iNLE4dOLarLWKqK
u4qLodpSEOihS0ScZUSohQ+xPpFH1Fh21y0nJbMxDjuV+OJ03dCscDSE2qa1rKTcBbXdKiBexxRq
UZ5PyY3wo4lEoMAcMzY0DX78Xjfk2pQTFvZWtYs7Q4OfVtZZ91VLYxpeupUu88jO1z0N0ZWRFcYy
n7TeiytREUTWqFeVRUFD7fJgWdNdX6Vj2XA2TeJ9rxrBTRuHxG6lefCUV2m940oxyD1jekxbU3yJ
uhbgoNaW1npM6v6gUhq+COnyr8M4h8ZLVeXJEFm+gz0BTLhKTVK4BPmQo645HmUD1GlhH+9lrvWr
3AgyL+1lMEfeue0Sl717QT9LvVUnB8tAF3Ccx8U9ZFjKnUnZN3YCtiNRVMgD08jlZOxcTnGSbQs9
KGifje5SaiVZFGkxHcLUyPd1luQveDjkj36wxDIE7bofqEPeuHGQ0B8wEPXoMdiOTvBa7Kg95ZmF
+FL2IroGG93Ab7OolTiC8phdQXKkfuks6mzI13rUTNyBONnlhjRuDN5Gj74zzbgMNCzwc1TjJfWb
ZF20Bu2CRo32bZbgf3Oa/kgjwLoje6ncJ7oUC7V1FYSDbA6uqVJHR1FO1lHQd/6WkAa0HJRqXGfN
NFzVoI53hNFMuzx15ojHIVMX1lAr+OvjBslvnH5KjclajX3AfsI1KAcTWx0c6h7knJUl9dF0+/Iq
D137UCl6jTXCzbK9YtvBBcKN6im0VRDK6piPh6m1xBMdDflNz4f0VsndelelAxyuXhZfgIQUGzd2
9JU0rLqjUO0b4HI7Za03trXViHA6WsSxeqOLlAqSuWaSSuiPj62RGdnRz9TxMdLU8c5XhvgqlBoV
x8BNYO6QXqy9aNRMr6vIUb81fWCTAx71A9uJtughC6TBJyUv/GKVmQmzQrA6rhStM/NVDxlmQ5ey
uTKHKj7QHyTujuO7SVimRZ4iRNbOoivRieQwCiqwkaoEl2kcBPF2lpyE6751cTHQMCx2dV2rz0Gg
NleR3iZXLE4ZYORgsuE/hypoBqNkvTME+RF2IlHcOklg7cskI0MC/S7matWyj7WWRM80HINtX5i9
p/pq4MAIK1qH7D2lehyhxNwr6HSqVe37beJBgLCD/UjG3rRnFFs3kEJK5S5IS2yLHRb9G2mXLgiB
ynlW6zaCcjFQzaHlGIQruGl5TZSFXjy0kZu9tHEcKcuySSqyqQw7AibdaaL8OjQiZqZM4NsI1Rva
6i7TXWXjd9WNahGyCTste9ZF1lK+dmV5J3wKTwtBrpi1LLUpvC8BuX8uQNJs1QTg9+SkjOMx8KbS
fZFYzte8Mj+LVrnt/YRGbB36Tx26hoDHZyCOJe9jxzepvhdqDw4oDNtDOPif88xZj6nPl5yuRyvZ
NoAviZgjiTlUjMsgti5CDJ1gE8rdGAcAKPIyUuDlEcq5jN3sVmkUf0PC1WddEtqXi7H2olh5jIP4
WWtTuXIpNJIYRMpHzgja+HXe3yg5vqWB9f0202k8EfqAaB4VWqXl4qhlBSD7MrE2sVFiCpryWAOS
L3XlshXKuGX4hJdl4bDgZaII6WMUldwifA2wNUxjf22F/gvqmxnV3oP1daEQ6GVdespI5Egli6+w
b+h3ZoIkGIBO2woS3uUkGAdDpcPoEGFHIXHqN35RtgvVcpi9lNiPnN1SL6Daliw42eyaZNgUU+Wl
w7Cqh4xmon+hTQWl2yg5WgyMYdAXU5qkR3PSHowxvdCL/iLgTXCrjRXvO8tpNnUMzzI2Rs9v5wyq
btiFbugpQXawR2LK2tAjYvRiVGBzypLR4LTWJnKaQ4CCwK7oFWpwQhcqr2poC9MIE5cKrAuBr6iU
7UD22IFOy3WoVz+ysL9GfbJzxBwOqA10ItXOC7LyaAYV8v5Ee8maUVklWkIMIhWapRFwqxe4zir9
URSpLRi9OiEZ5hCRgKc1WvbURY2arydf0pJOqdEHq7pLwS2Vg6puozRMyW1sJweBXz7Bn9JaLYQp
QTORLp6bTa0XKU15iBwjlAszQey8rOuBAIWq1dS70cEIvOVwnpc7iue5trKQ9D10sSZzGsMDrc/U
kRvBor6eNNk2EIwFb6MoN2PMd5yGNrZf+d6olZwgeCr+Az3rzEe/YSJXKGhyYr7z3Qvyv/x4wQAs
1m4WIzQ1pFwYzhB+d/Met2zHyefYDUXxmLCAX5PrPjnLUqT1ba+4ymVfRj66EXc095RSR7Cqbnnk
FR4f07wwr3r0nJ/iuDB+jGFN7zRT2ge00d2PKs9nkozu1BsH8u6ucBwwjTYA8+tqyIoDnrbgoaRX
tXPTNPrOOxaVQ5Zm/XVC6u8+pwYM27aiVM710+dKn5RupWRWZC3RbUde56fs30p32pHv6t77TUA5
qyurO6mp01eUZJ0FxL/udxCpyDwrQuMWkniYLyOkk8qqn2J5rSdmX24qtSdIt0CiAjPZcO6CfAQB
o/RGTot2aOO7YELZtwiJgd24SUgNnQ3FZ6enWrtJEsM/VFWqPaIJ6ZEPmh2gs4hoPUctiwc78uVO
SazQXKNYDq/VFiXDs2ZqLNaDyEyvLaaRcxiZkVd2oU5rE+0J5UHqh/s+U/uNSB3k5GwHwcxpRhhv
HBsKmtX5ByUY71M7STahdJNjl5JdwCsrutCsQb+UgQVqBvWefh91OTWdrG8u7TSsdHIYW4vkD1t8
1/VI8ZcyU9B5MMdWijWIXYMPV13ISm9WytgGm8mq/Qua1/lnGh+wa8uAslSiG8l9XxL6EFoxm8Oq
kuU6Snv30s3N8KmvjKpEo2GxoChKepiCjLiMlO3dvY/en7xiHU+f9PFqWuX01TWB8Dq5r167hVPd
FTkBr6mqqNtYyPpH0Kb1vhwmUDAoc8J97Br9rg1Md6mURX5kN9J+L0tpohzIhuGYQ+TbRVM7eA0U
pSN7A6jJdgEsCTHKtBNN1X83ER59KkubCLysN82V2/badecKnPu6peTeKNgEGG0POV0EQJrKxhg8
nZ7D3qJDv8tRvXhGaKQbTSjWGs2G3DsJqMw+mCEyblZq6yIYO5q6Uful6QDJMKTLvawT/eBYRfLs
ykjQ2a66a1o8Y0BYp0h2aYQCK4vKwrNYvdcjVN6VdOdIUuQU+xisDwt9LzcNEw3UX99/ymWPMId4
Ka8Kp2AFFCW8FtFAz6eO2ECZDrHPXdDtuI0j3xpsdaK0BmDASX7O2FreDzkhmFUcuYR6hHZ22bSd
fKhrO3qcTIVgZ6KYggUUIkrFwgEmM07urSitdDfQ4toIA3Bc0pvWntx2beHakLZyhXaaGxXOUcPR
vYodpdKPhh+JYlm7pku0xojBVzYT4U6R0U9PDNzyc5DZCNE0i7jaqVZGJE48NYvWIRQsvUJX1uvf
WZABWpdh8K1WneEK60ZDEYNDJdESY3kLik7ZJ2aNj1tU+XXJsccrqqnBj6HbWysZe0IP/XnnPAr2
VFFFpdWQ5q4SvrIJiHS9m9wpcc9UWd8WrujnCBCbFnVwqscYSk5r4UWU5uCkIHFnpXyBTuHW5iYs
xjMlx7elK+Kk+HBhUwKY2Zf8y/znr+pKBv33qcdmvEzNdF1NoMT/7hv9bznnf2yKLO+bTnbp9/r/
XHxOCzSy3+vXNZ357/27pGP/RY/A5DU5m5Xmysl/SjqW9hdqJiK35rYXtOK52vNv64mp/jWLje25
DP/vIKl/W09M/S80wkjFce7xP82WlX9Q1TnxNis6sCK+BjTotwMjF9nQNipJCv00+7Yk5H8qBF9Q
mDw0oyGRUkQS1zkBB276RPMuXOTBeKbrd6J5/nXxkzp4WPu6MlWDtW024MTW1PyBSvy0HHPw2pfb
f6Y9/nWduaL1avQLM6gpRJfkm+boUczNhHRI2p7Tnpllb+fyr88/qYhVWoGXJ4rdrWZ+LcrPifkt
687Ipt9O4F8ffdKNHXKNpFlFI5ljpBfKMzlTcX7nc1VG3etb0k5Eak5J42zr8UYJNhasvFez4Ppf
9ePXrdyfkJ9fZeX/fGN1biu9utlFWWCAlgmiLrXAtSQRCdSGu8MbsoadX8CAfUGa+BQqCBrqgBiX
wXmJo/olTJ1xP5n540CxkH5+enDYnK/OfKu37bpf3+qkGaElhho5+Du27bJdj/nW3Gh0XayVuMKT
EOyCe8pWdDpr7V9V7nc72j+bAn+6DfMXeXUbUrxLDXaYxPMnuAQ1YYGhez8l8SqN4UwM4scI2Mnw
5fWAJm5ozHKRGeUySpRtL0W34ER66SMcY8sSHEWSAyA1P5uh/Yw4g4JYZ9wptQohMfXMMbn4+Ca9
d4/m4f3qKxtdZPqTUBkTsPiqpN4YatUt/bH7LjmWfnyNk07HrwdxsuBUFXHko5vb23oPBmTTPnRP
47O2NbfjqtioX9IL4/7jK80j+U8P4GRxGZoBoTibye0MvEuvou24CT31cI7U8N4EOllTJpWM4DBo
7a09HuieLFRS6z7+4u998slqQuUtN7OGKW8akpB6Jbl0C1Cr/92Hn6wnMuojJyQBcquK+7rahdGZ
9eTPdxuPzNuxYyM+7kPG51b44aWhd7eRkSLNUbzMsD/RNXs2jPyhj+r/7tVBr+Tt9cBUcOarEosF
ZtW1S3VdboKbbNnZSxuc1XWz5Gxz+/Et+/Pq/ltWbGsIUVO5cLdsBhcqLDOEPfJcb/HPc846BTao
tttiU9DdrYlgbWEkrMbmzB+2vCEOzs25eeT8PhWIZ317szhKikKt2OSOWXnp5AhbRKreBcK6rBL5
A9dptlDNENCPW21lER8olv53t24e4q9WFD0M1GmYHGurSM81d6171SVnRsCfZwk7p7cfHahmnUZ+
Zm67dts1P5pzbrx3NiUq3bI331mZ5Ohw6o+8SNs6WxQ61A+/MKxusmw5ffYPyeacv/7PP0E9FXTE
aNvzRBljj87L0iirpdadefv8ecj+Jkox00RUhRSxp5ePdrfR3SvZb/6bR0oy5NvbI+sMADOkBA8x
+yGwKX0DgW9K98yI0d776icv6lFafRnWBl/9ZtqQeTQ/Arm11zoBfBkoGrkhmHkZfPn415xwt/79
OsLm/PbnhF0SR34PR5/O2Fp9LDd+s8rv3GWLAErQ+VZXSI5XarDIH84R4/485TGzvr0k5hTDR06U
eciZdzFU6zyQl3pL8lRXn3n+J0qTXz/rZOIJ2VQiEROWnSNa2O/wB1bwmlfZt/Y6XJ+Tc733qE6m
YBQ3RpopJlucofhC7NKV2xnHyXdXHz+b9z7+5A3rO25hJ4VEGCqvI/2pyldR+unjj37vEZzMcSgj
mH+wF3hDfmWFOw13VK5d1f3Xjz/+REv56/afvGWH1p8aii6Z5+v3FJc1sSZMCo9OjdI56T2781dh
8/Dxxf785v1NFVrl1jg4PY863kVefRFtkeGuq7NEqneegnEy37s8pTBFlq036gMprbS10yutu/n4
u783/U41Qn4qBHX1NvbUvb9PrIW+hgodLIL9HFTefgqutTXzTwH6vVBW/yxs+z9PxziZ85VehlWC
W9LT3Ie4JUfirCVZ/yng/P1VqxrzbXz1xiszW+LUEXx202Oedf3rhPZQSkyBKe07V+Ut20kiSMqg
eCI1Fo635U3jRCpCU29w0WM4sovrODRLxPgOO31YO2pIukDefBIW6JqayIULpMxkF4aXjVC3ikF7
h5gjtaugQDYpiO3BNY5B7dZbao+m/6wlhHwhsFaitQwR708dEYCEgSiBuMezBGZc5VPFBG7fMEhF
nFrOXZY/PrMfeG5z+yXP6qXWd1sJq53wdUx+TZTSvyEUDMLA8yizlhw+jb6w3X4TvTGTInZKGW3p
Ri3tEp61Gdl7DPrEVGoF+RfTfiBPkArhc5KWlBR0uY9aeIqW+tJD2zEn/UYNymlfqkkOsS+YzZzN
rpOF51TNiyZB/WPbxJdIqZO4jkLVrnIt3WdT+jBq45NpdoQC9uN95BA752CipNat78yyiYF/UvUP
DcqSVOhdV76UaRTsbG0fZEp3rCIfNjjJUSDmxENQJd1lh/f1GwC+cq0AzT/2dpptolqQjljFm9wq
n4fR8XpywIwu8yrfIeIAtUYbO+tcKR9zLbtiryK9ztL1WSvDuwvNBYI5+nz2sEwRE4SZu2tHdW+J
7stAJ3lVV+GDH3fmDyNHZ2H4mrsIzF4e+oBUSt8a/E1T590ansCc7RewtmdhtbTrgAaRTT5Z5B+t
kN+KOfGOPuEOhWewqLv2SVbNA7hexOpxOpNn6pU/BUc8VuHSKu17Sauj7c0rQyFIQNruHflgW8hP
0bprUoDLg6A5COSxSOUhnpIfYelrhIQpq5R8VH0UOAal2PSJiQTB9r0irB5C4sAxq0CxKuovUVXT
FHNuIjXBc0uEhkt4jB9hOu7El9RFjFykdJa7ZuEnVAocck3bVHnQcwC4BTFROPeihRkT2TAmSCZb
Yy/c6YW67g1miwO9gKPr+Fdjyuwr6xfT8teUT45loz8YWfVYimktlCnbInox9hiWPrXd3AdRN/5c
JEcqFLbFOuwI7Zk0G/1NhAbGmaOW6QFRntV2ulrAM0jadlH6yaZV6cCWU7BXlfgaOTVmWwVHSSV5
0DS1bqKIUJZWbT5Vfn8zdGKC7J6I7STp6Uajdix14jpk1182fb6jv/6tGlheLVe5rSUOW2ndm64f
eBr80TPC6HeKElQj365OdmhWWeLIyEPeeAjUYMJNQVpYARTf143PdLlIhm3MBUbxz0ykO0n4gdQy
bWWrnBFcJQYFaJdPeqw+FIqWb7Pe2tD/2AZxv80mmMeisC+VqtpZbfs5kkZ55kj83n7mtFwVJmRC
mJkZePjcPmVWz0qVu4s8Sfd5pBC3iZfObnd4Jy+duBZYQI1Vg+3k47fUO2/Y04qWEhutpQ5NTNcl
IqwF5QE9lrq8MWNyUQXNS1S0TnrmlfjOocA42bnNsW5NIedHREwdNqn7Kmt3H/+O917lJ/s1hLpE
oHQVLwIFqGP4PSd3wqVB8/Gnv/eMTrWrDqMiZBZFHtTv9cxtd3bT7ZwxoK9Uzz8X1f3e+cw42btF
uGqVrOJXdBuN5W8d7UuvW6JJX1eQcf8/ogTe2SQaJ5OF5iqWL9FGHnN2VcNmXQQvOv5ID//iuNHx
SVTLaAWMw3eXZ27hOyPtNKSBhr8iFamxft39C5MdYDBetGviVddzYoMlCTDIL3lTbizyXM49uXkA
/GHTchp1XTdOqoU6T65ez1V445At7TWU+1Xoldvw4tzZ7p2h/RM4+2pvZCflUHdOzsnanY5hD+vc
PEfFnnejf/oFJ1u6Wg/9zlWnyGspL6L/gA8ZhBcY/5dlHl6XYbIUw7nK33sD/VQHrouhKyP66p5e
pTdO6gLiKCJ9XQ7IqdL+a23Jw+QS7Kwb91GpfkWv+wNZZ3BmkLx3F08WCFXRJ2sqjNQT+CgRbntp
F5ypqbwz4k89EHlt2CUym8STwl4XDRbFvl2Mc15W/+XjEf7OEvTTmvRqCHQhW0oXiz9Va8SRkUVu
7qciLu4+/vR3n8zJ2qAFXeL4c+3GeiGCBW/RgTCZrY9kZ0+q8tm0hveKFKf4/LgbTCdTap7BtriM
RvTJsIDBEK+0Zbur9jYGYVaic+fsufTxh8H900z26qZVZYXxz1BISjH9JyRqt5lf7dl+eokIjwFR
nx/fvXcG1s8z2qvLjE4fJUDzI6+R96N7m53Dkb33uScVHd+sKhHUbepV1vfQeJ76M6/ld8aSdjLn
R5Q4ZS3ryLOzl4nYNFUcKyQtH9+Md/oU6s9H/+puRNKe/HyyEi/4TPT6XINSlt2S8BF3gSiXmtBZ
n47+zuM9mdBzhyxyfJet10W7Drx62xy0S3IL1/FaWRVntn7vlSTUk6eQOSaJvnNdrQJHLuviIh2t
A4fVemHjXtZqBbgZ2VmV4Vxlsfr08V1859GrJ49Ij+NhQH0WerGGj9iWPbtqwsU+/vD3ZvupWzSC
plDafRwy2+dICfp4ayA5KKI28uo8WvmdYaaePJ4m6ZtR6iq9I3+E+QGr2hfXZjKc+RXv3SKDUfFq
nBW6BoN24OO7GI6EhmJLCZ/P3KD5M/6wcMyWkNefPanN2INFSCgNTdwg+0k7hBt8+0T3NAE5KOcK
Ku/tyU6dlrlRFVMUciETLru6JnOMcyr7lQxuMf3fYHXOtPRzr/Cnn3SyKRssY2wilwB7ddut0mu2
mfs+wTibGBvzC2K5C1OFR9ssgJBsUOMny2bp7o2HbONPq4i4mTvl/uOb+8cdx+yteXtvlRx8wJQJ
dkiBiiGbE6mySHEKV3SVlWUVn3lh/nF4cJn58q+GhxL4OjJIuFTUA1YKqWwiO9Ptfe+TTxYEoZm2
iwmeMnS9VZ2rf+iW+7u6xjc+mfOp70DV0d3Uw1O9UMmCDPsz5xd9fo3/9vD56HmKvroZSTwW7FHc
zCsr86iGEfGQMAEXRT4+9LG21dwwWs0yVPAdqykhFNIAqbPqIuX7GCCOFhwbO2v8loC5WYwZKZB6
eWfa0xwPivgXFe/i47Hx3q2d//ur7+mqSek4Rp56XXirhvtcnJvQ733wyWJRiqF07LT51zwbH+dD
VuchlCBKKV4AZ/p+bsvx5x0Ot/pk6TAHh0rShIoR9NNdK8rHRku/Okp9MEoNtLdeXNi+/c2u+6M0
umc3E/c65t4VeIRFKq0QxV15Zlvy52Wer3KyqYuRN2eWEScs82q4rHbZmty+J7tcEixJ9IJ2/fFD
+3lO/dPoOl1aYtoCOGxSr/5/hJ3HkqTAtmW/CDNwwIEpKnSklhMsRSVaa76+V9xZX3vdb1hpVpkR
CPfj5+y99tC8tXXzMOCC8oqpUuhnGvjh8bm1Sn2dkTguOamenVK5aTIfV1hJvhpFr8NClInpNNct
FUdSFXdxn9EV4iekDm8X2SeXZTWzY1mYF2uyf0XdPiiOfXG06MVWCJiMqvI7HZMXbVWD//+3+n88
Mf8dnKESDkq+PU9MsYVr9RL/r3vL/+sX/9fClE8Cw1hlFPvhffXm14R4ilsiSPGqhqtf+v971N3/
LCiysEv/329TPmoZkNeh3NvURyKAz3H4TwjP3ibFkiQePUiO6eBmF/V/ASXclvD/4UGw/2sFU+F9
LFFOqZQUXeaqnbzUxU2fj5kj1/tdZ5uh2uM62PKy+9+qAGnd3qz/6a/+1+JWJDRSQRlU+6m1z9Ip
TsinlhNz+6ta44/Egx/p24Ms9IMDgsQajWMaFb7RJZciyt8j8CN0yjsfTlfj6n0TmsRbtsDiABkF
Rdzf4zgPJmncJVt+2syFCNS1u5cbMTfwIr+Tprnbaoh5qk2Trx6UkF5lTH4y9W6nsq8l9dXIzNOS
IA/S18xzsu3ejE1io5Vbe998XnUClZvxaU0w0TXD+rRYdEsqVE79nFyGbrqLRXM/i+oqZAPblM43
QCm2Z+dGm+n767iMRycjxiXKTkNu/ZhYPz1dxA8pNrQ2ju41GE90Xkf4gbz2equCWaxS0gW0Cwjf
e7NZGzfDl+TNENi1OqVNEw+PcBvI3zG2nTNuYV7EbxC79sgBP/tJXmRFprmse79dBtpHooMvRa9c
GNlbYSWEhuWorSYhD5GRINFuQ1TyJYnHxW+ZpKaXZ7blTaZJ+UnEbNnbn51ifsyrAsOjbS/plHzW
ffuE/iXUuuyozM24WwFogl6rQU/pbxl0ij6ll5xKKCBQB7xY6x+dVB5zbLSuYpO1iqaazOucyOQo
u+TRDGFoNTqITQ42oVjBwtUViMeM4yyk8Agp+C75Wp7N8sVV7r/qYX5HlHdabPsuLU1MWXWaus0M
kmnNiHooo6T1IKNIb8WOBcPr02QyTcS1Tm3ThEDkOhe+W+YbYnnozfwXWubd0lcn+JIfcSmIizfm
1V1SGftJkUBGIsxIiLBpHZgRmQXeSk+f5hyGjlja+yHpX3RZbm5tmPddk30WN+JfIt8WuWF/aUkb
t+fMnbHPuktJ9EYM3qeW+XPqtPlFh7n/AgfrB17kOy7Oo15PhpuhlArMenteCiYIStcDaxP9Y2cL
oCrW8iRS7Snt5C62xV87WM9j7ZzS2HoZO6YTETIiN5rHz3pi6IDSvXOnxDotabbHTL3PeQJtU7sQ
f7lr6rp3s1bkXm8Mu3ypXowsJ6mjKl7TRHm0J3VzhSi/ckX5U6T1kTjRNxJzrMXYW4Cf6y/YEa+E
fO0kAtuefHm3tJJvOefSI2n6ESl841laduREcN2GYXKLiGRisEbepleKj7I+9RLbaNyp675znuSw
ctbzuCV5ENekuUIQjAoFqNTwsSl4q80++mjaKjBVC8pgboaNQph1UalXBPYwHLvmmDQz3ylS/jJd
BrohDir2D3fkXU+SgoTvIjqVc3MGtn0fSR0EvTQtt+rzp9iJcEvl0QFQkOGh7arBdRG+KyF6XWIt
CtIbCbV0WjLR41Ab1J0+z66JKzWKdJUA5PWZl+MCPm6XKUuyhxxqeRrB8L1j/1aTfl3hA+tV/KVB
hHcL+Cpz2by0DrzODldk01ufZpLsurgqfc2075vY4YkhVQz/cnJnNOVbv8mAxLEgacVjHlmPWSbu
0tFiVIbfr2klBSCKY2taP6sFr2QTPTdj+9TkubMz2hpVWQ5zsojpIiVgF1Ho4EzUo4+lM+mMKdBc
U8C5nD/neQ5uJ0JlBOiRLrmfG9XsRWCwnH55g2CFCY8M8yge35JCOwFVzf256SZfoJn7WcxUDQU4
PTTg3zAITX8b5tNYEMU4mSQ4dyD/hY67WTH62MOP/we/9jBaY4O3Ga42HUivNKB1WZHxt2zN3YT7
WxuwtUrGsFE3X0EqleciI42eoz1K7vwqY1rlK9JXhThoJNi5vyoFq0gh9wa2lEbOz9IRwdrHn0re
ftcCHZQU17XYnjthe1sT4Y6vXStOnhqn9uIEzJqWswhk03ed8vbapjfw6nuqmH3gif6m6MxNMhZ0
tE6ADXxsfq+s8niCst+xNSHStc9Q69Sw450d03WXI5LQWgx1VrvvNCyU+W+FrWXJJOKJdva1MvNE
opwnkuIx1/6sGMTxso/7uNAhdMkXtl4U7fFyzowo7Oz0p22LIB6Mx8xyvtXqtbYG4HHmtUA/aI7T
wVqjEFCgN5fi0OBMmVnUGg37OdYgB4thHmjt5kLGguDX2DueX68rTa+cjaeu18e7Mm92k7QCPfsH
ebp1I1De3pBvP7Op3uMfQ92unpHvsiQVK8b88YHBuV9zWuz7lBUQw3BeVKGhYcyRpCZnG4o8qVzK
wrotvaBNktG/4czqns5sHe1UVRl91RpCQ4keW0Xu8DIfVyX9ifTZj4ZIhdBAdHe0hJuW3Ns6QjmM
dK6S689WBtIwEiSK20+GLo9bGxUYlTvUbvVRU9hQthm2Od6DLcg2gwwgaNIg70EdD1bqzQTXaez7
+EqsXaybKPdxcO3bkUdhgxteGHtQrPc3bCBEZ2+1C79rlh+ndXwbztWSXwHaAUj4Z5njQ9RfStLZ
B8V86wnSA/XoG1r8OTBZU6RyTzl2NYRzL5T5k6n3c9nGQdUqOGRnv7dzRvA4TpN1PyoGHSYR4DFP
/b4cXpQB/IG17au42AH2UQlHTy6b7F6HsTpDpjRulOZPAnseCvylLl70cGOYuFqC/968pSxarOct
JufxYYrEoawavhGJ8IPq3MQPZ6k5BBAUSAws+740q99Ry//VY39OhIJOACzqZpwJGn8Hav0QOctl
S6GRL/l8wIe6w8G3sxsRzjUoBVW5WCrij9FyLn253t08xVY5rR51z25ozD2E1dNWqd96l3A9dfnU
oAdPJ4u2kQB+aYjVt8byVUT4Est6+NGS4c4uQAczh8+ntPfMpR/dpE9nL1MyCAHOVW2VsM3ST2WR
R6amf3UhZ1eftA8z4YZzhH/jj0P7LHb5it/PjEsMhgzJl24vB4qrulzvKzMPncJ4TzotmPr1OTNR
f1iw/aZCeUjF5A8iRSoAx1Xt92ZVVX40JudedRIv0TDkORXTd2X8UfLupCZLKGQcrFvquM00nkAi
RPs5mewPdAK56S71BgVSlTTZ2/Je0bn6lVPvFqe6LmyHjZU/pSil3bGd9/2sn/HbOC6T/3sRNzsq
+DYoRb/H6tAdKhNNyQQ1hd0KgGGBMcYdlkU7YZAFbFdNJWqP/JQlWgr6UXZnPGyfUTQgyonN73gy
4HLOwm9IcrjVnHG1x1niJF33Vs/zDjPgnzHE3+tmVIFSaPUexvB8HBT8gosY7/vM2FlCc5POOgMr
es7qdfAwoL0C3NjPBROsWYn8OZUTzK38Ysjaepk2XOjod8c/fkxThRUwH8vUF9T8rZX4bT9fs25+
VnQlKNbl0q8CSm2/J7+UlMzGp4kU2Gt1mkqc/tWsJaEcBjNg/uuJaH0ap/jzBjBGeZG+GVEkQj4G
S029eInQgKcCoPAXJ/kHuc32nYhUZ0WVo5saudwPRbl4PJB7xZ4RL1COi5zYTes119ca3yDVbGGd
o6b5h09xvwAraPBguvomAiDdR6ThIR6nH0Iej10pD7kgO7SX+kOlqFeZmfAZYva4wqnPMhe3q+rW
5lhdIit7T2PD56G+JH380+paANE07KLhUuna21AWlwTvbGIhpEIZk3lQNZ7kkocs/ftoAmopB8sI
SN48Torz5fTgKstG1777jlsukrEL9ErzUq2/xGvxXI/R72ol+7SjgiyGOLC1mmOWeOwx7+arvusL
AfKz/BfpBNU42O3cCaD25iw71SIxfNgebY5sfSo/a6O/dg4+l4ZpojfFpKcuW3WK+EUjYNZlGfda
x66jVVjUoy3yt6b4nifnYOv9Xaqswbwkhq8Bbg6ivr3mZex4Es6y14/VszAM2oTGt0I4n2cJ+6hG
y7KXKqoFvZjn2/WoXccsznlUv0xJqgb6IpqQFbtxYda0PrrkZ0J5pjCfa28rs2dFTR/SiQiByCb1
YisAso9ljJ21ix6zBeA+9zUw1BhHzxbdbfH83sXpHSjSKRiX+TmaLBw3cXne2mr+GHLjvivS4gTW
ZgVCLGHXDE1yadd624th43yTJsRB2s3RMeGKlHkwOrjQVlV4Zc2py9x0LZwhO3jTtj4MxnLJLWsC
gUuTCDFtwUaphtRj1OL27EZgiIOupzioY9m6GdDdFEVRMKuT3+nzfVzZ9n3adC/Vf85y9mfRKemr
mm1VANr42LdtGCv9zmyVmFV/+6Vke557Kw+7Tdnlcfk0l+kuqRDWaXZ1WJb8L89bXLWUODkBrbZz
iUHpuZL0L6/Z0A9Y8R6P8W6N83NuRD5X/VTBBkaTuEPztlM67b7W5mOsIjjHZhzwAjw1K6QDqxB3
gDm8FfbI3HaHrXa4KvDpO2kdqLqOCR1MRwFnrAG8HexECZBX1m6URK/mmB51yLjHfhRIf1Jnge4w
f09bGuhO4alJ/IOyS9k7YCRceyzQjEf3TVPj47dCoaRPiWI/KBtwef5w9J+0AeNcSXbWyNgnsWAp
jsa3qBm/WNTSQ68m5gNH2OQi6NYftXmWj/TCfLVgoqzZ6wDQEy2DYZ0h7EtXnUaYB8vsOgj2hk6h
RJiNIKuB9CsmZmvn3EjzD+/6PuH9a0b5kQKfUDL7J1+1h3SYDqQG/TmdcIJZxGFalA/bXD+k4OAv
82COblbXNOU4582lY29A/ca7yI4ZbmNU4+RqOD639RcjhOELYwXgkcS+QRq7U5T2bpykvhvT3ALZ
kZBlrC9PW7ZemiUPEKw9KmmfutEy6PtuMBrfTtJDqanB0LNMNA4958xZAD3NHJvsbTgMq/wytq33
FANdIvgcQjqSO+DDpzwbSfYaNrBvBfDPzXLbqD5s8bDbtuRuMYqfuRtft3k+rEb6WzB0XnNO/TFO
6KWhNmmMq9kTp94R19jpv3qZHsw+Phmj4edrptDMGTLkx+tJMZdv0sweeNDfByt6ynJrDOZb9yPX
6iBHKaG3Vh3M03Ro0E3mqCNX0pZc2WfSrxoyE8mEACMB4c9VNHaqTFyQGXaJ5k7OvY1rrWmqp7KH
1ssHg0HMOwtDvsrXD2klV6Pu98B2mGU4bUFkin0BvO2nJcsHRv/IWyzlVCqD8NDffG9WN7klClik
qaGidSFnGfgPkbs11SFZ0iv72V6R+musx0/RIjgGyt9W5pZHXPA7IN87aRFTaYFfMUgnZbnxTE3u
Ne0GwVpyujDFQ6crV+DSm7+Y5UHtkpCD9b9VTwMSCU7I+byoiXdRHz/A9lH80a4/p7VElqvsFE07
mVZxStvszVHa5wVYhqK+K2n0SB6E31LJIK3xaiPd3E1Zw5FoSPUWiCSG+3XNgtlwaq6LVYL/ATKF
tbYGCERCkG9P8i8dgNcMrBtqSxKlZb/3ZQu8sSfzUfYULMawb5UNQrvsAjYljoLAs+IuaW5uXQgg
hdaiNi16rwBM4Ud9tpEV3Saeo+dvsLcyV1uASMMeBzZoarnf9Mpn3+s+ScDXDNT1ebKBPnTg1/dC
qqUvYyr3BULAcQGO7NJXtoNpHr8UqE/0PQgrr8noGBqQ0REk2Xx+pNitvCKBJmZXWQhI4tBNHcSI
bteI5LpJzpBNUrwqBNGcyt48OVP8NW3DxUYG52YN3b3WKVqiOrl+szKftCo+Qy+CybWBuzC0JVA3
zBlDC94VA6mOaNOgMbuZTDvpK3FE0r50FNW7oVtDOyW6AWn1SdMrL7KVg9VWR0432DuyI+eyF4ZD
UM4y7TEunZVyrjpMSfVpq4pDG0MJq9whZcO8G5foqskIO9DQVp6Y5OYpWf6e2zU0zdXY96oCGkOx
L11BUk+vbg/G5twjJq4OUtEst09RiE6tfhpZqM5Ntv3NeV2yE6IL5zJzQtOQwBYQd9qi+Irq+n2Y
nTtr1n2M/RwRDIqN8knG4mNJspfR4RIbW8XMpY7agIA2LNzryJo77EZga2631C/c2WNtVEQkVOyi
Q21loT7WiW/l0XroSSVBme1QjucAyeQ01K46T5tXNf2DU/eXKYmPfLg3gmHHW6838cZY+XCKbHVt
wpV4oWDjIxpHROxYIeytY7r0p3zMP5e1BLETkwXDYW0A0M8ZnOMK599IY5fo1dofwNjR7QkWdfyB
53/Rmvgwzs55M7IzgtP/5JOAFFuXL6nlB8zqfrpFx7KlV20PHUrwjJkTNRIdv+aabsmxzbtXOOUK
2kZYNrkcaTF152Fk51RWG5SsNV8quuWiXoWb1MV164efaYluGzgrl3DCpqoCx34qKto/FvFOQzxc
Jmu69OkvbMGgAvMl9GpHRBAlcexn4+BtI6fh+nUhOcYU6lWldK94Qrq29Qp9PPTOu0jvdVU59Ang
mBSFWIzUuYsPk/kjYgt5mm8kb4XzDKfNS5UCwHm9g34mt2S/5DqsueKsiPVxYRFDAbTAiOsmMkZh
51S0ZuOSUFtTuBE9X0IWQp1+iah8s3XCOqJbaHyZnU3XO/ZrID95lvm5iV5Cld9NOkp/XK2dkFdp
S46jgRIXl1Gh/Zr3v0bpeBz/CrfbjN8ka2/59rCvjK/FoqNuTT+lE3mT9r3VLxRyX4nYbtwcdore
FY2q+mRkfE8AcHJneWUS4RbFXW2mX4jK9soMVF1v/a5giTCXp8UkAmeVB1rUH3Gy1n6raTvF4JOJ
pnM1Xbg1mS2pmRGemFZP9mI/m+m6X8flK83RIpP6Bmoek9DgzbnmZlP3XjvCo8eLP4LmnFy+EmRC
WfTppOlBH8aLZoivJXNeCNGQ1eOsX2iUhf1ivyUqoQytVZxHrjO5T8Jru/oJgZQnBvHKdnk/lnK3
5ep3u5Yv+kS/szD/VRR+NxD9p4UxoW42gILjJVNS2i+kfnfdnUjNBwkHU9TglphWNERypT6YPT+m
FZexSlalFjTiPdKla2qDL3oGkNI+TkJ5HGvFl3312DfFrlq+GLCGZa9z5fba+j0SzeDwGLJABOVY
YBfJvidJbxPvzMCmZvBa6K8aydVEEoTsMez0NP1Zqcumo3wojUNhIWYV6zNSqrCQzn7g7a57y79J
XhTr1q9917izzjx6WZa5A+OJ1hovtaL4JQf8dGwPmr7uBkY6dEq5X98QAOnUvCa1HhRp+UfYNN11
diQ2bPDxLnXLyeGEMsnDPE8hKkmIPo9DXD0YMftEFhq8w0zSTwWZEuvqHCqFtb3pbVoH6UPDEKLp
Vo8gkUOq2vd4SNxumF0lalSvWYpfXvNTnvTHVvtLRBuMhb1PMnIgFvFa22TcLZZfJOPiDxu5YyXp
JoqW3nWTfJTj8GnYxUJay/A+GNpDjAXE1UX+AOXHjW3oOxu8Qw2fdtC3GHtsBpEi0sK61b4Wgo/T
pcBLFj9WHQtzYu56S7ms20rSgE4bmbX9IIafKut+W4tZkfDTZmZUJWagaxFFLLFFBd0qNDUrxwfK
fJ4eu/iXKXNI1w/c3rfQpJuIuxFeaMd+mH5W9r90ebcim4726LbGtc7IvJmTh7p8icknyriXq84l
3zTXvnF0uEa5LvfrNro9MZO9Q5RMwlPTXxz2eZxxfKHlOFfmNUp+LIEG2VJPIyNY2hzZxjZiJHfN
/KYLQiSjZ3WxwkHupGxY5C2WFQiIc/8Yz2d9jZ6zsvhZo3hnaw3l93BWiLzwKmX8jkBWCXa1Ih8C
2b9sBq+X8UN16Bl0je2ou1dGi8+o7uz53Wbg2o/fQpUeuP6gX2BcRSCDOuNYVLS3hv46M6mnTKUB
FM90b9/HzaCCI3NMZN5gCL/Anhg7j5G8j+DWwsx168wMmNPfcahQmgdDS3azkbujRspKx/FlJbPk
UvUclRLom5bm1USnGAMpIUdSOmCVyH+LWvltZF+WHA4f5UpviJDN2EsZjUYljDnycq32aqXw1rZ9
aRcBpp1wqPkraXSt9PWoTwCUzA9za98IJ3EtkHvgnLzI3C8i4uj+oMfaqYnbfS6VQ25Grh1f50Hl
df/asmdBAERBLI6m2P5s5adEU3xBqopJvzkmHzWPO48t94kFJmxtYxdJEU50We16PTuxwzmLwhQR
YNES3FUX7oT7g/7LwdqGXTnQ28q4dyvnlCWgNeCD7LuU5bvFjXAo0FZ8RiND8ZJl736Lzfsq4x5a
PVLCtynOUYH8VUzO1yaBFqr6U/4w0xlh0Eeq3bgTxQcSKjb+x6X4E+URSiBsgnDQDJIN0XPVB5LJ
rqOdYLpgUOb8WVxg6TzEFDVVk7m6+WSyYFu34wLU2tuwe1ZiIKIqRdw77le/qIewnYfAXNugmL/p
7O/mboAzOAQT6VrKTD+6EZeVULEtxq3SrUytIK02M00Z+W5gg2KgwVSCQcHmg5I8t4IySY+eF8ve
rbQj9WXyTRZvQTVdWXdr8qoZfzn/kPotL0l7tzSMYxMIVVrMDq0dOTlBXkk/w3fDPIs7wZTHjSa5
Q1AcdOUUtkUfNKPltywyWfMpWo0wkVeN9bUlp6Wz46BVXgs2f2dhUdD3PVx+4tndLKe70Dr/hiXa
T2L6oCXvKYvJbr24lmhOAtCK0c/Peq88RhSsrtS2e2ZOmZu2rB9b/emsHBCrFPa3zu7L7pbQMy4g
HydxxeKVHIYx/yr7pXXzNOcNqjU3N5pb64vMydTtGGRv9nLS1oKVdwolNRGdLNdhIKRnCJXWzNcZ
QCw2DFNHDTGyKV6rlh9RUpBnsEZ6UE/0wGP7uyVjqYnft67+SuMkrOORuDF12ae5+jJmzV1ezH5m
yb2de6NZ+ElvHJvVCoxEuY+H9sMmrZrebBh326ko+52o+6uw1rey7MMOR1c7Oi6TZh6jgskqeZrx
Zn9JUfqWCezYYXOaNbClsCbbrLuryZallfWEVfKbw6+6g/O3o0/s5U5xNfMe1ugwpAGsRBQ9xXOe
z+gN7GDMaGd1+VHG6oWGYNgN006bnWDkWJ3U44G4Tc/u02esoPewaa5dVn1bbfI7O86T1MePLC53
tyota2sWQLEbhmy3kUe1TYY/4i10i6F95BhyT7rmQ9bjfOFp6tN4Cu3OxGJGF7Rf6zs2lSdBoVA1
uauSl7QJPbT5tzVICt0HxwDbikMzq1pP1+i3puzIE2RQbTrJ3PBrzWTLMp6Is3mdjDkEpMcsoMEL
Nfsk7/ljUece0WeH4vYYknY0qbGH4dEz8RvGJPeRGcGzVpurtyTvav9nJr8V+g9bNTnAzh5G0lba
QUlPYB45Bxc96gHQzrLESYaeohmuBO0NYTEWpjs7t4bR/D6o49fsMLaquw/DUuLAsjn1SDNpj0sZ
MQXWTfYm44IlMw4Y6vhyYq0zxy4UOlKhgcTjROWLIIOZ7gqlI2hKaK8ExHLXHP02LRwlvdCu7580
K0LhwLt0lJX5ieBkvFMLHmi1oinL9tQiU8GdCRiwr5WTaWCdXc3qYiTLPjbXOoCf3LlGxO4e3x7w
ZHR+iURhmFGakmcXUUTSg6Rqo+QbDcJx5CC8cg/8KV7CZVG784Sn1hFaGNklfG9znd2lqgFqazpj
76y771rcoTJ90pWGhx7XEhUune0mTkd/YrndRY5OVwsjt88QyXNEZPu5KPs7UzjGOymZe67myzRQ
+QlmYguO6KA0Cm9NaJmaEfUJA/3W26CyExgq96o5vuSbYbr90qCFKtBvaJrH5SB5T1+9WDdOTa9j
X+pIA63Y1JkvkyywWn86rSKWGt9E6Tb348eibeGiZjsjLy+IjYKq0k4wmsK2t8KlNk5Kbp21XD3E
W0xGqxA/rba8ryuN/k4J7UmAAbZJDhPwM6EdkJGmnNuhetUh/gVdCtSwFiv3esUdhjbCjm5xii2H
qtSPJxpIlqZ9AwW7K6b8Obc6itAZ/yIsrEww8SKra7HYGumAM0N7HKZVocs7uESCHWqJvA1eC8sz
k4Vio0vTT2Ci1chsd42S1wgxVP06C3qQQkeC1FvE5tmq2Fn0WTj2lX+9ycZNllnvtmpkhSlRcV7P
9DFq2hcZ27tSrBaz8vh+sqws6Etx1cCY6+20T4YkY9vN982N093OD0mLsXdgLsno1Wcj8UBYH01D
vojYeBic+HOKBuuF2C+XkZa1azBxL1KaPr2ohbKYlQkf79W6qTZHJm7QHtXCH5o2QhlDD5habhpA
NgNF9ABlPKYkxG7LzAUQbzg7TBrY9EdEhAN5MkXsIhfCkJyhw84M88OOtzBTJIOf8Vou6eDryuzJ
YdzhRAVuZUatXxbiYa2pwqS5fnATyYsDtvvbKvZJrANaBPr7sUHp2QdRyf7QG80/zhH+MM4HFY/v
6tSHuNoOXdVcJYbuZLWTi5wkvGX7aan1700IcPnLjm/vF632atflJbaTkSVwVe+zab5BZ0dGX1pi
EL7en8zCOAKCfc+05K6V0WdOMTUs6stqiEvJF6pj/Rel6IVXkIopXdHXIUIvp/mlLAnoWGdyCZiW
qtn6KBv7rMfdVSJfkVSSI03wbrhtW/V4qcB74o++M9WeSp84z2UgsbY/tQAzZVdCWSZuPjN9RZQX
zer8rR33eVKcxq652KnYExJ41DqylxMGKYo9POVb/dz3Cs3q6FOdN9u1F04Szpq94eQ6iEV5b0qT
hGGehcpw9hbfM3LwZy/62+ZEMKSrN3Jaw3b7Y1RPdKi+a/RmZyNAYMk6aGbsZet8FhmKTyetqFo4
Gsp116nT05bKwzp1p6zLPoQ6X2jU7KwNXiCDFJyTCbVRvR0mRw/bVX2cYvWhyMxzFQ/PaPcMVyjL
3cBRwmLylcfKP4v8r2iMB9Tj6zXqMpJrAUCsRuZuVvRWqetzaXE+cgb9bLfaE/xtzoqO4MCL0xQE
5mW2lCciMgH0KzPlPzYhpxnuhDY/o/S7xlp+UsfooGnqoW+7h3kcjgkyJVcCfx3znKZOaRPu3OWk
LloDxiI6gwmr3xDZt77J+KHeCNF5Vv9ta9R4CmkBa28/dpn+N2cwGJjNvqJW2Fl6/tlE0vZkWwE8
1YMoGS7g35gsTv2vmI1nhzWIXW/LmcXmzxC3GQrO+nRwnIohlwynbiP0yCyP80rM46bMHxThHqla
LCQDXtCyOA2deVnLFnFGjZZFyebXdFpDYuRP0dY+pnTK1PGsyZVhDpOosd311aszfTCv1/TOteyL
TChf4ug0WRgmutxb55K3NyITkbqssQ6WYgdOth4JXdhnVofEpipcMOj8ADTFHAeC0AuC66n0N6+l
h6Fo19v2m5ecBPqLuhmnomU2hf5jQYUkxu1lECPuyPoME/VRhbfaJQ5yms6zM9r8Gc+mwQM2mNxA
i3NBZDNwJuDzsYEWiT6LeXQX/B/OzmO5cSzIol+ECHizJQiCVpSXShuEpFLBe/eAr5+DXvVwitJE
bzuqSQF8JvPmNRgcHUQovU5ZtJEyiqwKvx6nOyH0f1Tk8c7MzWFlW91vTHBfhRk80E6QPzK3Xjh3
6botekhVJmduCRmg0aWjFEJyHami5mWYG8BUUaPoLJeqAdOo424kEhL4k2ZhbCbi6cLzlHJPyNqz
XrSfdm4ca4CMgbmn20ZjuDYq7Z6kCF4CvXYVce9qpCUzVgJ1tVdxz2QDnPXcd8O6VBnTU6a6phV4
oVFt2jg+SUEU+jE4bqWOT7E8bS0cqHHnrl5JDb4LwmRj2sPe0Zr3zDQ/SSU0/H4pa2zGJdXMwCbW
BYe9od2GQaGu9HC5DwcohkM2n2VdossHCTjMVffkmNJNawHeqc1JkCq8yrT6tVBMKre43Rv2sDUN
xPWz+UlgqgmnXU7cyBK3YT8Pbj1CcQwkdTMTOUoZBlneibRprbRquNcD68MJ9UdN4LAz8zsQr9f2
NKGSr3UAB43FAKmI/YSKWKb/GGaiNeZ8fAeVjxl+Oq4uKSclHoDka1nE+5DMbqDfLCbX3Mi2lqGc
mfO+awRh8NrltR5n8MEXD8m8gx8NVSuN0o0cP5UEEgS12DTJdOe0C2OmmYx7zal9Ec5PGqkq7kgO
9RiLZ6ZBh6pi5U7OcZhM0Hga0lQOHwa7JbqCrBpVpltWALpiO/zIQ5oKEscPQxt4GL3z+5viNcL3
IYypEMjEIIq8i9cpSG/uMJLtNSRDKpdXLOP9MpfYAuX21yTkfQ0Dk/rYge7HN2r9kTRyauimtIC3
uhcAe0+L8AnG/gyQgahpqXup7KxdBdjFEpxc3yqZTvNE5Kisd5aLh7wny/nGlKvKTSKOEk2sJy2h
VUylZylcJEVl66X8XWA7uZJ/tnV0TmfgVis070vF8SPTegzbyqfigbvYn6Sm81UjjddTVtG3s9gy
ddg2U37TSuOT0ivneQjunEE5j2bMrSGejHrCDtu5nWjfmAjeZAEIom2RAaAVXmMQh0FOtEzz0AaI
j8m+kRu8N6CsKi0kO4xgJKX3ZehQwBWvGdmpxpwut5U35uleYKU+dtqtaYdbIzQ3QZLvqr47GrhZ
GHgp0FBC6WWTf2RBtNf1/r4tR0jpRAd3o30G0DuoA6xyEgCYZLfsdb0eNnkwwmJubjAgKdZWZf2O
8ubUVNzCVVrjJG5NXzM213mUSBtwy6exDuCQRearJjh2wZ2tIAlceQEXHbu/xRpc9nqrNegqoSiV
hfyaLVc859ldVLU3aUNUMgnv0FwmCPiayoAiHUrBXJBmIS/ml7JKdgajF7kkSWcqSn9ESrJSe2mv
t92Nrpf4iDDeUiuf9ITPWJNe44b/f6HZmzHAe8p5LAW7ybEoJcXEiiZAPK6dc1mBx7KT3FrF/hS4
7Thqyldfxrib6GSoFnH7O2Z0lMYkNCT5R2IxnZJL+0YaNN9YcI1eI0ZYje+yKLbcoNczbyBZOzcq
2G8Zjhzgz5QIa47hdWH057Tod4Wwjn1ZvdgZP02iH9tQ3yST+ann0pdg+N5zdII6M+9n64wcAh16
5yhL3kY5OuUc/DBqHnUacY/v+yS3/kibtqUFWytOd69GKgSQ3h8NnYu83Vj8+fOEjwPkeWeCIKJb
u57TwWjhBnQR7Kk+hGkknhfLNC2udqad3GptjMXOtBkTpsS9w3wmYAjbQvikyI2JpyITx0rmO7WY
fKU2N0Kbb7BxQY8YbkITc9alDug6sM4wylezTfyd3XtZipGdlUH67EmFxnBGIbZ5Dsw72ZwOiml+
wDMBwiXUfB3kow/OtHWC/MgpCpicKOC4BvGrwTTfZF101Mxsr8rtw2hTNc516xYWoPs024fGiQO3
B8veQ5BcEJwBmk0tjkS71r69xNl3CzekiUrYzVC37dmaVhESAXlUN1GcIznQ3gZJ2+V4mK86PCk6
OMjUbV5aQTomCF6KtecxRjYcSSdjNLeSAh2lzUMutTpHbWcznJMmFRpkjmWUKGLhtqJ8a9IRu+Hh
mCF0WulFCvDDv3ag16Z6y/hF7h6jSfxZ2AyVxMDHqN+ITtp3ukGOS3xKJ2s/hFxWSvcazM19P8W+
VCi+lUAaLMaN0eZvXYACvxqIr8VUUcAjShZq8CTWkpgf8yn0Wekm3BjOGBi00DOAasd91psM/5uD
YsNmMJ5mAVkmGbu1UxdnLY0dQBdlLxf9PjSzm0GxvBpwhmhFpB1kPGu4EinOTOBQR0JlQMS1or63
oGGVOvnQIr2RGdd61mHPtLD9+lxeR0V2z+PmzOJ4aaZsv+cMMFJHOhNuvk3ZWEXzrDT5mZnhsDbl
+ZlOfFMF3UoH2W2L4sHMyUuZgoMwQFMDsRvsZW5snFBz3FSdc2wxkBVLz6sYXiOSl3lSt45SH0g5
gvwBM86svZD5HxHyN1n7uzUAtfpIQpjT1TkHdONldXAUio1rf+gDVpAYJTYKoI6VLKeYwk6PTER5
RV9ASbQwWsjpgC3JKzNM1Voo2kLT3NKWbrJ6oBOB56FBFZ3kYQ/QwL0P8yAaXZvkIrtuqIdrerx6
XWsjP8ljxviptjPXkPnPg83VNe0qLJQdFD/D0hOhrYmd8CVuAnqNxi/TtzyNP5zcOYvS7ldhH7gN
4yxTMx5723o36vBLJ1Nu7kPXWUJT6gqzA2WHAAo3qXxnZLBYpUe4VR99Jh8zY9xosXrsckZaSvZk
jeBkPSVLYZYHORyf6pg7pFTTAyEuHkonsrw6HLW+ZDu/mwgT7orpPsotRAPTY1YxkQmaR1IqPHg+
TIsxnRopkjJkydUQ7/KBG7dGaeU423CcD41odkOoPgb5rxgYttamL5FiC6SSPCFjGtpP2aZzsKAi
7IgnKOpVZkk+/v5nG0pmDYCc5Ti+xsMm6YSXScq5wdN5hekcGLq9IUr+T2cbqisRwO0xJYdJAbWP
IkFgE09ejYKrFzrqAjIQkQlz12+1tDlJjCdGeqFlfF2pw2NNbuRQW0+l9LmkrRCys42z7LUt4cVi
butK3XtaLZwCmduUCL2MswS3W6wjgUzIlAD4jcLEbTA41mAZc9yvcjVaTw4oy5D9mg3rhF3XGujO
E+MEY3GZccafoQp2KjSkDgz/6765lSPVx2B/IxPYkPLKMbqjf4RNy1QzYixb9/axWRjHPS53ZWU8
asvEvnZafnDj0JjmbaXJ+zhKfau2T5L0Bd18ZVFhBJ39EXb4/Sza19zeYqTHGUMbUSAfGgiVC7OV
pld3iSLuINCv1IKjvfs0mAclZTevlFR96DIMfBRBBtLDGNrxyhrxqQik6WCVhHkH4ds8TTfCzmjZ
qONYnNYwrpQGwH+i6SD2KGmAkjFPIOXKhSq5STJlLfQZsV+5kVSSmSrBAQhRKQ0cL+4l8OJsV7TY
KLZEpY/jbW4md1EZ7Pt88iOeZMSzahOYjHQr9YAbabieuAgaI7covUo+jyTQaVEqgMuuUBZBV3HO
KRnyOfnGmzEyQbuNQw/k0JY9eHpbQLFvCU+03+aikvhdjS1XurXqJQuiIQEmRpiAaSb8QJjDzcmv
xJHfYHmaAG6ZE+xMk8cz0l+F/aftSStR1VczTXedqrxAoF7HDmNgZcAJGy4tHT5ElOeobnfZUB+y
WLutnWpAtVWsZyu+axPRoFXIvAlaSac1TzG3HDgNkirR3TKt86JG2mNSv0G/73X9C2FQzK4j4pTb
EcBB/9MSJWMU1Htzts+gj6I134+Z+iIm63lO0T9rPIycejY7hJIVwIiZs17eZa29tx3haqgqKcfh
Y0AP4Jc/RHJymzWdV6RcogLgnyb9ZszzjS7qXWSFOzVkDGjVyRF2mZtn4/3cdGAe+b5UkR8N9U6l
EEh6xS2U+FRWVKB6H+xNRfKSVu3dKuyZz4WMxNAZjUXNu1TMjyZUHp2OaZrpPIZa9D5FOSOdeNNQ
WFiaAg3U2hAvsCMdeK1aEgl/SB+ZHHWzQisAwMqc8WA0KsmdVnGHrd/KLMU2IZpQHzVUmCRVpkC7
dv/epjYmSCCJmWB3pZxq9ICE27jyXVBB3BA9X1Tu6q7c8HBn2kdmBtlbN9MXCP3Q2sjzg1I/1mZ7
p1j9gf7taFiBP6Pf13V4jaQYzUXuJ4ChsYQbszScLcH4OB74AtwpbQhPxPFGrbJqI3ZgRIxRzL81
dOYtqNjG7DQzyCLgB7oOFNdCGzd1hW24U0FSqYob9va+JoHOU9PoZdIA+rARlIsWzr12P8G5gwkk
7hsdZDCsJK+3i4MRTcw1TcLShvJsd1F+hr+0SzEhiOrF8rq6hdl3g5zhj5S073WiF2yfidlnXh8T
Ob3RJdvw8yY/BWb6QKTjH7VF32Tkh17VT1CjKJqi6baZ1D1SYIvVWa4dLb6XgmY31QokD2M8UDGs
K9P66iS1hCFXgDBTf+QQY1bl3D5Jqb3Pp/4VhmBE2oIN22aKbzICOQeJIQaA42MsK8oyAn4FcttE
k7xrZvOUT4MHrM+1Sw426i4IDmX4XiaY1BhJvOplmMZoh3TA2BaaSoVYTumlPwM8HEsR2Tqdja++
xpkvSz76QXtS2+hJXUImpBoWeQsrhZgkHC8rq9gUPRpbkiFu0zo8w3wQ21xX/mjp9FVJ8qM6KJsY
gXKOIkIapzdcv29nxd7MIH/8kqDeRblOIeyuUsOCComqThrhuOlBeRpGJNAmvb+SbsKxvifBEjyj
nJ7Dsb2BxCKDfUXPEbloFL0YjXIwGn2EthPMP+rh8pRiH1eK3wmVSebSinbW3lpKYUV97ud2DX7x
WICEqFS+VYpIUlKfp0CfD8MirK1kGKTheF93HSIq7ZHzKVxF6JiXGlmT562RQhSQVZD8TIZYxWEi
BSYRsYSraRWZU1htTpPmai2BdWXkhhC8ZIYLudLgsgA/th7ecA4ajukE/Ftkmx7p4ippE8zk5VMU
cH47QX8eSHOY80WHQPZcVJlQjE0ZjmR/LwnhBXBt9Ip6crZniPpTSc9d3hIUBSVFip5ZHZPbOzIz
E2d8mIP2MUoUtwXs8SoLDqYK1mBNMI2aMWdTEOQgGfk6QaW0qpccdSnBoSo7y0PlwzdPPpWw/GRg
h8Onmt8hrqb9CWGTTFuzNbdkBlu7QdY/IKq3TJwYcw1VtYEJcm+pxW9ysF5GGeBCjDhNsonaWd0k
oUFAlSSnK4vwOYZw7MmSqw5XX+ZPeizd9fO7QYotBw9Xby+lD02ZP0SjBC+7e5qbnszAjsYGepYx
cGhB9ZhDyVPga9B0pq9OwLDD7JNbJxmYcE7NC4lO74OhbHtj2iItvVMS0y1HzUvMkUdx7hE5fIqx
P2UODb5cjjtjsJ4gLHwUrEmYOdDt5+pV1bRDM5TbQuZcyBzk3+Qnlq2Oig3xvNU0z2lmHnucD1w7
1TCXSaUPCwCtpf5hy8PvTdXoflS5auy8vBHRvI2c4XmqhgM+t+spNVGDae+z1nvk8x4rGZ9YzYL+
0YagbHbGCdcZN3UBfCM5DHsqazjOGTBM2NyVEBXDFlpIxWnEGXIjBhCRhWKF7Q1eF21LZZhXf7ox
HlapGTwTj/yuTynq18EvmF+u2gaEKRPakTIC0W/lHGrJgTXmDK+11Nmr0ZSylZ3Ge1THOEMVNRFx
/ZM5amcVcwwDkkRbFX4gBzscyeSV7UQGwwyqXry0TUYgBgNNNw37QxfZD1Nlvhdy/tvSdWaxejGx
mBdxmI5PQVxqd9Ms/gSZeNBsKbuVlBH9srRQHxg/j6EKpb3VPCllIGdZk0Wf22TuPDcpl3Mu0x+V
MPPLgyibx4kAv4gzbZV2DQgmTsWSsSnVwnTbCmoXvrj7quIS1RvA13bCtoD8Szy1tHNiokvq1Hec
oP140kGdYDH3JeSLXGfw5hQ1KE+P1BsWGmqhFtdZLXjNFzYQxQT1lyIeW0PedyaAtN18KZr8wMAS
emDS+Uq7YPYUKQgXoRcmHPG6Vd9qdn1TJeFnmVRP2DXgOgwHYI2sSGymEPMcR4NnOmflA2sezTvQ
aiXXTHVm7a0hoIZwJpxwEwZIQVpSplaPROggYJYgtkSRdkSJGzEgXrg91vRbDA2Ox13ykXdon+0l
bluvmrd/ogXDYvzgBjJWSS9rboLQxRYpRNWxWXeRtZioOm85LNiVoaoHdMpPQ1UzTOU9GxNQfs/T
4an8mprwYCsL4VvgvBGTudCGbxRCcFUnETRw1ZmDcZ8I56iRCeyYhpdE4y1wFZZtrfhDYMgzkRGf
om0/0TqIddiP930/pFtNC6FUQv6t+/qgRZ0rBnRNOlznEjW5GVvPRmAeWoR6Rf5c59OvWZ1uEYu0
a71SOMKtkB4RWWIVywwoRuZ0w03m6EfEgYgdinQjoZmMCxXMJW0PeZB9prRkeWxX61nAgGTmd1eN
2Za336+7tB+htxV+pCF7bzk58dpIjq3dvaYjPuhRmR8MghFyWzqmlbGxUu3odICEqoJURrC31b5l
gxtdvYPkf5NSYzGS2BZBjWot31pSh0BKcP7g/D06le0mJYLCsS/3sLrpX6wv2qJTJ0mI54ARxvgw
Aiy2MXyl1DkMZbF1ig467bSREx1ISBVMLkLGxtIhWYq9VE/eQnacIzsVnkvNseJ6IpCAk2Jm/DRm
4k+ZQ9LNIIlEuja7eYG8v0iedSuRXLOAlr4IibuwRK+ZkLTLuJW3YuXePIZ3ES1bl2JdZ9mQIB2D
Q2YYXd2K/LaF9ZKpzn1TDWTP0mnmi9kBP/+DlRDvXnX2ZmQeC+8pJtc8TBl3mXtGWeQixNHDkBeF
K0L7eRQyHyN2STKum7J7Dgfy45HpbQkhtW90pVijj/SBFd1sps4zNNX0C9mGHTg3R6ORDjapGE5l
IinojRWJ7HjTQvFchS3Xbi+Dt0/cG2Z/Hjtpb/fjWxDzR80WXChHfsCX6iim+NaqrY+Z254PMCkU
jPekIUPSCJ5GodzoGpYZKjWPTVsusnaTBJDbe0bwei17alXcdzRM82g9MDiAFB48MuO5S6QCdDo+
9UENyzK/S+LqkBtMl+TibDjZbZ/mD2IZb5XkFFOo3ohqClYqJCBktgfdZig4LFdyi/+Sg9IFd7lT
0oK1NDJqUM3ZKFl1G0Y9NVe0dRKIcoqq3CI+fpQzGU0UBz18b9/RQLmwLygQ5E3+LE8HvXaOsk4M
NfLXMC+w5MiY7YYBpcdoQxCd2rjF+3Z4Mx3evkibP0GeH3u98UUZCk9VIOM5nZ2vSiZ+bjM3u5A7
3osrvdkoMSdIlXh4zfeMVs1RbOVZypio8ttzdnHMItnCfcVOnGnHlBA1OTPEyeGKmy3MXlJ5wSQi
xBRSQPcv/thzeNP3ABG6LTaa0T50pM+6dmitcTvbzp2E0r+CyURZDhVUepWE+tUkGEFZuAO445Df
qnGW3jN+BpwsdL+PID3aDdgOHZxOaDhQfKKzYNtCQd5d+qFI9nZFNjmzH9k2t8slruO43nXAQgV+
kVHpWeA0iQVjRdedpZHGi6CfK4Nys/k0Zy5DOFTMBaGgyiG7LdLvAl1+yUL6NWOyXuHx7FWz3+iF
/OTY+Z6mg+6jnpB0LFz1XsgHpQfNS+UB01mp/Mrg5ZRtmrAa8FoBygJK7DeTPZSePnLBagKgWMru
Rmaxdq5XjO5mfDNr5H9hXLwOaiP7eZ/8CkT4XiD9WjdmvM9EdJRH4wFp0q2uQ0TOIOrHIvljGObK
QtDg6ml4JozCdJM0vss5jfU5ubNCbDHKZq8m2WM1U+LnNbDyjNKsGAzPWLSUynisZZQqatu8JTDg
tR6HnNCEcayRru6SgMjCozyMzfFNLWyxtmmicdcJaaMkE0+WBc0T8eAmVnrHPf2rlNrXaIaOHjae
lKNE6+qvAbxLsShUkg7uKB8DHqscFVEAkMiA3a2AM9xicNKQsoi2BqhE9qg4HvRmghwZeZoCwKg5
TQ05e/rMBEzvElhAZNppoPkblOY0mTKuFDrahRC7gAJHOLchfsXTa4i/UN/4S8MXUVaCS2U2d3ZQ
g3KZzFCKKTp3A5yxqVDPcrfcazmio8YJnzkU7wKoLybTMteWEFQWMxOeNmIEFfSDawkmRX0RQYaF
r+/pmFOtKdmxq9Bl6srhCZr9vd3rN5jE77uxSlxGddB652fJml8Qh+9EhoysIFtdg56uObD5xvwR
tzTNq+oZ/Ed+T1XEzl2yJyidGIclrTjbSrPxWyBRrnRy+hK8NwY0bjHaLYtxY2q3yGWoDCgPYAW3
2lMVJudcKTZzO70R4/pIisEHCcqfCddB5HS/aXh9ZwCXwC/J2FqQV+XWQAaaPvbxvCeh2StbCe47
Tp9Wx9JD8xlGWxCbRUXJCBxegDGBLA1JcEoa9RdZ8KgQJSLCMyPq/X5sIHmV46oLjPUU9y9Nisg+
JcTD02JtKW9hyFK6egoksTlFilGhRlxFqUhgflmvsxiY6znh61inR5oDvzCCrWqVdy0vrmydT5lu
YaVaiU/ZBgN37rZNkj3IVftgRiazG50fzc7ns1PVS9I47iFmnryBc+9hRZ8bnQXCBHcf4/A7jWLv
MLhemWp705D+0ISOS6W3tZEX9UNE79U1W80SpIILor3D8GVQlVdYXX6so6QkQdpVDIGjSfEGo2jf
Nmgd5+G+l037AZOR23IU76WREdz+SfA5KQPOn6QOn5kPPi8eL908vI5t89uscPTTGC/IVHKQ9DJ4
6DYmUJwaq3ogj0PNy4cB6n5di7WgsbWMfJuWirxqQGZwIjgnEE5mZvo64nYUbPAem+nQD33KWE9F
gd4+mrqKdZ990xoEitaab+KpRXeUv1mWxuWW/LLiJtt877anLJ50fzNxu3B+jBHPLKHSydZ+S9nj
O5LW3OIh2KHB0h/zI0S1X8hQ9tZu/sG18JoN34UjpMSMRslFm2/jOfkCvQHgnprzf3yaCxPIUZUd
TBv6Yms+jfthnWC3WpzFy+JPXPyJbkhsXBdihWD3h4f5u0kxVn8XVo/OrFmOEWNAPmzKG/RNfrir
dyS9/+hUu1j4/e33ufB4nNqgrLSiT7cKwTKmg0AVEwCjXcfjT1mwV75hCQH+t/enXclaJ4fwUozI
3ply/ygD51DY0e3a1Q8GhX+1JLbIB/7f3xH3bTdOQimgShwa1GHVs1B/WMF/N9jlsy/cFlHNYR3h
YDj7T2zmJn/Kt3jVte+Egu+ZvHmWN7sK5nAr8STHqxKjx3A93xYnwm1OVEE/+CFeM/20ltf7LwvV
HDefLCU8h5WgbZDY+CZgrosZyTbd2NaKsJUf1viVDWRd2C6aGEdkhmpgdPrKlLr80+xaH5bh9Bt0
b3axd1oXrvaDf+u1tXFxOkyJCAYpsottnB+qQ4UvwnD6/R+f4+IgKERUtnPFC6O593KvpFxdRS/t
xvFDF3yBAQOMoh9e2rX1d3EuCJWY6Dpg/Q2RvooGkwCmZhXFXz88yrIZ/7JJrYtToMqLSZI6/DfD
xWCpmto1BqaPrRPjDtfjCwI6E1dPaVEeotJ5/eFLrz3TxclA+G2Opx/ur0xwfdVxW59owxUUrz12
mGvrq7iLNz+u7isLwbw4JFQ155KwWAjy3bRvjjN7y9jAbDt1eIPB+8HTVN7i6fGfzN8tx7w4MAJZ
aOWssqnFJrzXvXDfbobnkIxUa/f967v2QBenhh0FuZg6FRukHHJb+jl2pIZXO618+uHzr1g/mxfn
AVTPeFB7GUtlUILdbNqBl5sledj4mLKLhhpFqDk9oXeNvU5CcubU52GaiZJDPoNXRMpuaJm9lYWN
e0WAzU7QvcMxRcxNHFNBahcE3XWhoG+qjQE0hPmlLPwGR85e6pldmNs8HBmHOF5VEQbjxNs5FMdQ
Hn276bdlL72GKuwkO0Hti4ISUbLEwh3y9Ivx5nOFnNo1WzxqRkSFTbVWIhmqhgn2ruknI83hBY2E
CKP3ilKWRYH3WGnuKo38tFKDjpK9TY38w/ZdVtlf9pdxsdRDA8F/oy+ewMkxjx4V6XEej+X8p5CO
reVL6sv3v9m1M1y/WOVcUUgp9Drd2k+63+x6X/LoDeKdusk30tr54eS7UnJdBpLCgE1iCXPOrdP5
U/SASeihh3Jb2KRpJz/t2Cu3hH6xvmUz14CvKUz66raRf+ndf7vJ9YtlrWg0l9HAHz9kze9KLTjR
KoWpRf3Dzr9yql1mjYZZTYJR2pBiUVjHQnMeZr3ad3Hz30KfLEe/uNLUrg7whWLjs1BX9p/pKVpL
broTz8EHHPofqoFrb//ibhvlToX6T7yenD0U3NLq/Pnflqi5vLd/lRmxzgQ9EBLQk78kH+GBvCK3
YI+F4XrRN3jff42xXIx/2XHmxVsaVHR70zym226ub/pAxMw/Mux3pSHymha0FkdPnCdGQE+mow7p
gyH+oeiI/dIu951T/EpKY18adJdpLuPbkqUEzTVIN7BCho09/4rLER+z/NbQjY+6gzISVtqHpotd
OgN0l+KkmroDx6zEfAVngljCaUiUn6lTHQIYKtYUH+Uy/S1NzVoE/bSZLZR6uoYPqvDghD+Rdb6X
1eQERcwz0Wj0k/ZktPhr5DWMsECBk/j9u1KWH/Vv7+rix44Usgnj2Um30S6/0dbzFrobkRWKG7op
tdhPa8q4dmVdFDEq6FhbioGt15BKiGwvVEyIBHr1jAUTdn4jDThxJfAwbSl6gLQHIRl20CytMX4q
GMhgUAUaUkI05z0XLvNfDzQwxAdRflHUES80YtCzBil77jgaOhjG02MUk1BSIn2EXWGr3E/w011s
857hyzMdl2BtJSiloJ4ag+KaseonKG96HQpMMOOrPWVrmC17GQmImOpDzfBbKuMXi4Gnk+oHSEzI
dRR/QKoTwSaXpABWHGymko76hx/oymLWL15cZap6Y3dcH7qvbVp3fAphj8fHemcfYN8m//VrLqrA
wAqCKlG5PYZNuMWv4cFgmLrrPMUjyOkLetn3j3PtbLm4DIvSApZLmCxK2aaa4dWHvfv9J185e82L
B8giM+yclAVW2c6+UQ0YjzjbJsr6+49Xri3gi78cvNWEnbiMjfwJdzMG9+tsbd8q+Nj4NmPUTfNu
bhr359xc5UoRZlxc6BKsZt1Uo3ILMVJV8YedLA1QF4s0czIQCPaeYYJi1/gwd0P/IGPz+/2zXnlU
46J+RfFtN6ZsJFsFtruUukV0HgsC2dMffqprn39xvQ9AZpAdOZ/hp47y4DqZ4naGsYqZPH3/BMqV
dfbPMfSvm6YLdTvWK7PgWOsgy2xMV9naUP7RBT9i0O/VqevsfjrcrpVexsW9pkL0RVIel1vU6die
xH45ED1tRtE2keYT1OZ1i+mmUhmnuRdIjCg5nerj+0e9su6N5Q3860mzMpKZ5rXpVtKxj9V/G5B6
YQ7+tw+/uB06PDaGJlxOhUDeOwwCdNroJlfuv//4fxLc/nL7/HOD/+uPD9Al5NaSl4FaER08a6Br
ihclg5+WDc0T6KRv13CxtP6V3IGMHAb0Vo1qMRhQDiC+58LGOSSU/VRH6CDlqAb6lDDX+odS4toy
ujhUhknXlSCnD5JK7GnlwLOnZv/9s187ULSL7Q2JvMzlmaNw2FivKGGBtF09Xiv3wh3X6qpxg3vL
9MaP/Ifi9BpaepktzhynbPtJoS39hBLZ7idwpsjFzmE9rOa7NPKid+F17s+J9Vfe3mXcuB7YZsek
s9jO+ldlvCo/JRNdfXXLwfKvZaOGolY1w+KDM7c5yt7ot0D0J3MXPUsnxZ2O4ik9h2v1h2V6ZYtp
F9ub5tagf5WgN+v7Vlv61wPakP92I14m0CoZ/qpmwBZIEb5EDBXMqvK/X2JXOk/tYvdKA6EI2Cbm
W0NGu404MKpsr82KvTF9ygI79poU+BkX4u+/7kpr+E/Sz79+lSAaHZj0oL2TdWAMUtsvVfo4J6da
Gdbff8O1alX7P/tRrROREm6YIIRZcmJdZvn2mmDvwtPc/8/te23tXlz3Q22Hql7yMFmf34TACLka
/xAFdm0jXubO6kJg84q75xYLqxJ7o/xtwC8oatXffWQS/QBMkSFuZhyctv22KxFxx8Vd3WMlFUWl
TwfrzmnuGxhMfv9er/xyl4m0TtwquTba+bZql9YFes6SCRIm885EN8/wR/3hi679gP/g4P9aI4ZJ
dnUxEu4cy362I5sWnw903R6DPnXzT8vhY63w/VNdOybUi2OiMeLFZJ0vU9+wDdrQ6rPFoLqtl2Nu
+FowucYPNz+VAVeWjHpxTJRjGwRFwU4eyLww5K0Dv/H7J7n2yct//9dbw9AZ7sayGHtC4uOzlP9w
B1052C4TaI0Y+1FNcECnqfCQDe065vRp/lPm3T8L+i/Xu6r+77+7iPBe6BveiNgkt+N9scO4LKLz
dpN1dFZ31j0q852+qTzHRz6wTQ75pvKVX/YHFtJ+/eHsfkr9vFJxqhfnRooh+iDLyOnlqTwVdrBl
0O0raCrGMb79/je69hUXB4ZRNULtANMpM1+mCR+lh6yjlybn6PvPv7Z1LnNpMVSHhZKC/dhvo5du
y1P1QprSQD5q406HwJ3uv/+iK4vtMpgWAwmzrmpqvjD8H86upLltXgn+IlaRAMHlykWUZCve4+XC
SuKE+77z17+mT3r4BKHKlVN8IEVgZjCY6en+V7A9ANPfey6X9WutRsJ0c4+CYPLnU2Gv33su5+Xh
YiApYxCsU9GMBx0dCNSvP1iwoxrnz3PcRkA4QXa4BaVRDlKeBjoKC3nBlLEkvf6qzV5wkK/ry5lj
p6QM59jA5DTN6v2SL68hzX6aWQukUTX8DK2qQxmoAElMbs936gyiYkKApmtqwNQrdGjA3wF+SRKD
1q0FfL0DyNCjHUPRowGYwKD2PYXk1pyhRQ7KJcCIAI6rRh9I4c8x7PaZBoj2Gt+UekOCesyMA1HJ
KdxoMibVV1poVo22BXwM5PTGqTjlDXtPc325AVYJCGqrOgGIA9kjkHSkVgUMVjsepzn7rQ5kR41J
1hjf8pX/rpLFq3K2kWpl6nb1RpEZnV3Q56FROoO0aoDxR27+UL5QKnGzyyHRsjkrrUE2CeUDXBwJ
qrYUQ9lo/qI/EUseL7gqWrxeJ0iWynqO0AC1VTCBRzjei/5H1Xe3I0SFwKesPTWrGWAyGQgKUPrl
tnKfgX9F9vrLJ73Ft6aMGXP4uqKAV2TACE9HP5p5uIvs7F8NneIxigDyTX9HSQoOy24HyuIfIMh4
7vLixWjUn32r3veQGnBSMDhf97EvZ/rv3tpf0e7MA2yAneyiQkanBjouI+/ajrgdzgeMn/8ArHhL
6hLpCS3yaPL/51ERh2FnG3hZZ3THCfpSTd/5sZ18AvP6T/JBgqrNVzXn7INyawZsOEfvAmCyOCgM
irFfFLhnAAvRNnOaYnhjzMbEQv4Qr/M7pIEiyeaKvo47gZKstUnKMIVJIu0ezOu+TZfHNLfRm7a8
61932TsAKf7/BbTMSm9LhlY0HYHbNKFl8rAA/nT94Zdt01a5shOGvcqirvBwVZkfp4JZGIIBmKnE
cC40DjtmvF1/j+gjOBcvMozyxwukH/PuOW+CIcdArLygLjg+1W13zvbfBv16A8YtIDpODETmGJ05
IlSCuwxoDvsElswBB3bQSQ5VUVagcocU2H2BNCfobU8PWyu93MW7+ma5n93m8NX2u72+ZqKv2v5+
9lVDZJiRqqNNYEKo1a78vJOlZl/p8YUIoHK3VFsfS1xG8WgSTUHWVX5pm5C0BmPpsmFQxwoiAGua
PMx0eqtSoEbL1L7pTBIsPQaADUxejAboEZbhpkDXdxvoBHE6yHR1J0IVuF0A0mTVs1KGLyNobCWO
IFoPLpKsi2Uz00CJdAJfbroGbTf531tpLlWtLM02NRUHxLrEO0AibxqM8V5/tMjBuAAxm3FSDh3O
Nm2FRNz8uQLTWuiPVv0OIiXJwlx2Luu/Qt01ZEtAybg3tXui3hTGo16/Xv/5l+9zFhTx/t8IW7Ck
a62BefbpuO5Wrzk2Jwy1A3scWE713DoZEJdu+EN2n/sqjP3HMvE+bisgdpLXoNyzMdbP7lGjuYti
MLlMPUFJd/XHHEp0UPCrNgq0XjVdUGY+gsLr3rBNENsXuK23qnLT9cZPMFrfNKEJYU+QmkyJ9kox
jxrP2uhAdPERdOBeDiW7QmveSB+/rHYL/o3ssICUrQi7mzwCiV9FFZAg5D5mYvYTAeo5adYTzWdJ
jnXx7MCncqYBLPfaguHGDjbK6bg85fPq5ham9CV7d9H0kHZwBwcQOOAPiAYzKIGMmrPcj8GFkADM
G4UfcZt8J0rhLdwJQsphwMBKEQbTctekUHaoXySmt63DBVOwtu86i39TDIbMVl1ZMM9ri2kf61c1
h49lRKB/qg47ss6OEs+eOdYAvPeSRbucLOJ7uLOEzd0w91BkC1oP9SGUasc9Q/lC3+V+HiyB5NtE
e8MdIZDhKvRkmYBF0ZFdD2AlMnT91xTiammQN1YCoBPH4HFIgAFfi3DBFNkCvrbirarbfduOLs3H
I4v6NzDHx7KbkWC9+fNmsZcxbFor0EFxBjkjf8SUj+R7RXvJHThaCsY6aKvYwZre9vpn1wzuUv+F
WJCbgbWi+7fWiROvD5K3iVaXC1pp2VnWmMywfDBOQDvpqRuQO7XgiwIzOcsxIwRNGlAHuACCewXG
ICJMlMfWvzkChztm6XNF/2CgI7v+cwR+zkN+QcIDjH4I/QlIePzQxhFjTGj2RyvG1rXD9VcIrZaL
JfmIXhjIgVkw7jCLYe7Wve1GB/oP1TYXNCESC/mqR1xwSR76a2KQE5I7kxGYUfpgq/XNHNKTorP7
BupA9Wi/j5hQ96IJctPzamPwJq8jN+rZU5TSO8hGgVgUGjZuvM2xKcl8mLK6/M4Zbhk8YnhSjG2u
KkG00MDtX4OAi6Dqfn15Lx6wePZmZ2eRyFgLbbbH3goY+akZQWv2z5UZyeLcZpWXFpWLOOC9ajS7
IFBR8Edv63AXQb3H7GrQB4onA0iKPmH7+9kn9B1YXmMVLEIaeGVwHcOEYTCpkk8QWLjJRQ4NM/AJ
RsSsAPu568h7os8/tPQQSos2ohdw4SMaKetT8AUHJDuqFCyXBTCI+yoZJPFY9HwuYIR0Sx1w9QoM
+g7lTmiEYhgDjcFy0L9zAYIJcXmNliRrgcovA2FbD0JI6xiChxREwNcN9HLvHY/n/B9kXy2Q7qEJ
G9KPxWOxDw+9kx2aWyXAuOpO3ncXrBSP6wWbEdgP7AKBhtwmmIEED3dr+3nx6/qHXMzxLYOvldiF
Ycy5hu9oZrDrfOYQW7j+YIH9G5wLKwgIutm3dkDqmxw04k36XneSRO7yhRC/elusM+dCKa9N2Apx
BnuPcatgCCrX8IB56zxIUQTTXubEosXnnNhSVAZpshA6JJ3lacBWtCM0LLT7NpWANYVfwnlyV3Vx
sSwKCzKQrhxQ4sR4pmvdQivC13fQfNzrj9f3Q3SxMDiXBjNMEfY5uDc3jFW5Cw+28dCuHnTnvez5
qyNu+iA30Cho/iU2IPISg3NzwuY6nFKsX3qgu/mQ38Weeg+AiGseezfx8hOuFZLP2z7jQlDnoVEs
TNqagiwpAJkc0kh6AwGO4mVrm25xPZ38VBK6RB7Deb5KjFQ3c3AGj91+gIJMhnny698gsDYeCxVV
0JItJ2oFlP2eqeabUO1NAOxs01myIQKn5EFPrTZBmxGKsIEJoawO2q5hfqLFt+oFlsE4l2eQBRxY
VLKgxXhPhTF2abgVrDmPdCqjsKcMbwwq6DvpqRshh7++5qJEjoc1aaZeQCC2NhDItR31UkxoxL91
B0DJHejMZOYp+gDOzRWaZGSycBrVGN0fGoDqmifJBwgMn21/P4uFqgpV9Q5sjAHgvQ+m5mzhEHou
k5tpXu8rR9BfVLvr79o28oKP8UimbIRIJhTjIV8KgQodPHtfqlzaM1U/jLD1rr9EFDQYd3JHdj+M
eQH7AZ0++MdajxyJn/ixR8odxA2yQ7yHdp5s8EgUF/nRhZmZ7ar0uCn1XlQGkw9OXUwVmP6wU04Q
K2dHMCQ5uKJIXFBgCfwEg61DGXbekk+iHgwQI9BQ1nYRhA9+aoFhGp01KQNBIwSzFAB1c5QSHzVd
clQJYgc/r6DEeV8kuWaCCLB1V7t5XsN4nzSRpMgrWpftq87M2AY1TMhAbBFQ0ASAeN5Ra8llQrTD
/MQCK8oppQsaFGWkvUZ2CoHO5Z4Q/UYlqwEe/+aVQTtkZ7Yl9Mkg6QHa6yNm6T9jCzo1qeKzOsO8
72hmkpgjWkkuGICEhYGEHhanTK/txlseQ7s4MyXIG9HTuXgAxF1FLF2BKscm6Nr1kEKsANJsIMBz
3UEFUYAHazeQYViLzLQ3neaDoQVV9SscBoizUGcmkuxduGdcEAALarYoqWoFdaiDGBPd2Cp7wXiC
6RQh2EbN3E8wzRdj1B8SYycaNpjBn8qbbGaOWfV/641ZIu5B7Xf9m0XWyR36sUrsQi1w4Rq7Cdzq
f/RREg4Eu8UDJEEjUoHRgIBQvntEFsgGUBIs31xEHgyZ5iqQfBp8qvMnH3B/fwNrvIeHzIVqNcDd
LpD+B9X2iCREfP3qCwcED4ZUx1UxFHOxAxjEcwfmDrdVVtvJYuprYHmnOvi6Vha+M23+NBjbgeUF
pFZpj4xH/Ukxw7Yu+QnqSJ5mggUsr+t3UGj8jlcClnCM9Zda9ROio0GfT3vQst/qlfpZLtoLW5Lc
NZbobpwAfh700kMp1tN74psheLGSCMw24Yuij/NOndK7SV0lcFOBWVAuaEEouNLgySxoNs5QGzVT
2Skosovt72fhcJ6naBwhLhwoFES4QY5pBfBoXTdm0bO5+FOsYV9Cdt5CszY6aGoclLTzlV6VmLQg
PvCITND02kmWWmaQ16g3DaAoL/weGP6N+ovQ++vfIDjseBxmjmNTXSecRglY7UGpBAnQebcmGOOm
smEL63K2w+MwSVXGUVbMVqCloe1gN04WMCAJVIZdMs2nIoMmw1gl3zQlLsLoBnASMXjRcbz60/yG
GR/JbosyXB6JmYLxcwVzxVbuwkgqCuzGfbkfUGAn+9CVkUYIbIpHV4Y9PB4tSKhMJa9LdZPiMPiu
vfJ4ygGpcziUCwvK5rCGdyV01CCdeN2OLg+gWAaPnwS5eLO0NEPodUZvw2oqLsgDA+JlOyYrFguM
lQdNoupua6DB3opFC3Yg8UFrHUOhR3NBj+2qXurnAIaywL5XJE0iUV2BcD7eVpVO1rYJA4yDu+0h
w2fFr+RpxKxTfMQszfv15RNtO5dsqLGtLWArY0FkFrtWoT6ZjD9hpUiqU6L6Nw+uhARZtkYIVkG7
A2nsvguaU3tDIaL2OmKEz34wT5NHgarc+pDa7vo3iXaLSz2AQU3N3kAbr1d/LKipa+V8O47vlI2S
2CXcHM7XjbJL1KqBPfTe5NefICAIcOM8QmAC3BB10ElCisjzeTRl1A3W0jWpiZIPQHHsdr3Z+C5W
6CVj7hHUPZII84UwvXDs82jKuC2ACV5NA+8Bdcg9/R0eywOIkJ9GlNXpMX4EP9ntDJxTBmFex/jR
SO4MAuv7wp6fHZId0uiIQoA9QICGGtR6gHbFaU07id+KHr8ZyNnjTTI3htagegVuwR/KCrKqSkte
M9WW2IHA0HjsZdEWoEFfUAQHAaoDUJNbmS9LCBp9TXISi9zn64p99gVhmIL2sgKVXWgMBwgRBQlT
QXCOTcigDhun07NWggRlyh/7Jbkz8k0bvDFxA6qSY4cpZnC6gj5+yZsn0GjuovpbMFnL+HKMs9+1
jEasQlfPCEBo3QCWVMeyGU/Bof3lCmdPtvQMGvDAUgbFFP9ITWjm2HmQBBCMotbPefCvhwhB3sfj
35pkAY+0bdtBUS2Q42LgTrZ0GZeC6OFcdJihn1U2KzpHOUXpoXuPqeTiJrBnHthGYlqoSg7kZZI/
9cvPwjR2JJHN4Ygevm3I2cIvc7oauFejwlU/tOYjieD5RBLIBJuqbpnm2bPVpRxrrWIoLLYEh/PU
3FodRXEOSHuF7ldQ8oPVT+IzAqfkoW26SdAQ0VUTPPF/Kb1FTcIzk+NqSA5mwebyULYlL5CDQB9i
q/HGOVpS9Om6SYoOFZU78aEXMHerYhnBVLvNT0h/utWJ3OcxdBUddVf60LSXgYZEH8Gd+ogfhEDc
IAzqfn0BNORxraJOsv6iQ0sl3GZDQ6oycxyOGx6E/JpO4350Lad4b4/yxrroC7gz3qzMsEXJEhAB
9Q5EbosisVSR9XC+2zVLlJVxaQaoZPl9uFtbcFvOIKqWPP/y72Y88myawqaMarTrEpDqG5HfxbJp
YtGTOf9FKzON+xhFqaX4W446aANl102BZTIebt6ZS1koDC41uXXr0d0QhB7qqzlyEQj5ePGHrDVz
efUZjzsH8LqOqxTYOYgaOQwM8uil0fKzknYLRIu0Bb+zQKQkxAYZJo7OQVlBj11roQMR153Eg0VP
3/5+9nSVALrItl5s70FTG3N/+V30gTqGo2GdmifUTkxP8qrNmf6bsTGb82DwqdZJF6O8MLmjB91f
8ETg2rMgTBiveSBLDG3BWzhXRl1rifIUKIItL9yyXBooaMbJGKJE68U5cRzaTaXWuhUk2rPJ9rMx
ShLay2cZ44GChW4mLEoqqNeWiWeAaykksRtDMlKy+pfPM8YDBfVszhNFQxuOPm2Xsw7+kNd+40W+
7YLsaqOKmfaGD1w1WDlHWWokWC4eOJgWCY10iBkFPYj1y7uwlaQVoudyp3OnsGlU+w71BVB2Uhtq
dsPsX18pgQHx2MAyslnDCC7negDCjl2/n3b6Dlwd3/zlnDuj5xBbDUWp3EJan/7uZYyHgjOMWdtS
nXmybUTqQEGgjgu/juZVugMJOYjtg42DzXLp8/XVEQVWi/Piiq4pWGHwGhCDbsWLJuhvStNBR6k6
gB4WYHMHNL3XXyaIrRbny4q64orXo7++UY5NxW81A5FiCtkDcOxff4PIjjh3RiqtRPmE7mKEoX3F
AF6QSHIKgT9b3KmMBmk9jSHMCJz5ag4Vxtu2frz+owWuzAP0sn4xex1yrkGuASG9ggq4hZTPWhhg
nTcwombkv2hRyQ5p8nV1vxC4edRdNLE0XcISfIJxc6ekwz301cElXg1oS4zqzdzaz022xo5pQ6WU
mkXq0al7M8bxXzVSxaUUjX8jbT8MNX1VbOO2IsRXDPtpXKIT2Chu9Sa9GaEt2VSYw0uq+gYYyvvY
ADdOp8ydM43rk92bG6YbA9pAJh4J1U5Fabp6ae+qtT+Ssfip5vUuL8d9Ey8oNQ0Ypurb5hYcT1Dy
tZT9OtA7I44csLI+G0UJrhBySGoIla+d/bsAl69dzGA9IK+Vmf2woGFIB8unCjgMtazz1olA/nTO
nHnUUAcM/alDNXCYzI8SKhAjOK2LTVaAfExpfVO2feeqXfFk4wLrWDQ8djOFpkRIfbOmx9Yun2zw
ErhNQyDIWW6aMA9L2T6FS/2Joil0TBIL1AuRBYbsMftV6THUQTCyhhFPUM6p9u9oXP2sGioHED/w
bA0NRJ2m8bfZkF8JCi8doz8jvdmFKyYXNwptI7NAeR0FXdH9bKEbyNrplLA29nOteGQaRuUGUN1g
/rFwtGg6KU3xkqsRuvqLeVoAsK3rEQIAtqI6SdndGyV40dV4OFb6BN5xUxkgQzJBxqWegPGIax9w
DE+f5tdubKHbqhk/Knu4ZYtxn0AnxAubdI+xx5tygkLtOH32VQ8dRSgU0tGjIyDDdap8tEmFC938
DhWYP7Udun3abhpNEOzLw+F3RkBUD/M7Zboe+lVROgn0Ou/Qe/y9Kslvvat2aTX/7OfMVxv1SJcF
spTNfCrr+KODllKpsTu7AKd+Z1uuBWyKlxgaVCoxHjBNKYSmLcxCFvnB7DGVkNTxU9JDVQ2wWCg2
LiCpsD9matzECkDZxZI/6C0kc+MSBrxASqWPbVA7q4EGFWSgnQ0Q5s7sgJH/F6gP+VZtgbyxbh8s
WhzA6B2hNQVpA6tXS4eyUoeUG0j9tWncq7F6Q6HsgP6O7uebUmPFbvEVz31Lb7XGPNiketHG+aFg
0C5areW2hQpwD0zGTJZ/7aLJWisCbATjgbFWHVVlt0X8OnfLw0aooh/a3+DCt0EJErn938gzP69H
NkE45ulyU2Osc1YC58SGGygWOySUDdiJzi2TO3fLySgx7QZMo3pEGQIfQe4BIW7br8xn2WO2Vrpg
21F4KV5uX3d2Epu0nrVixZVAewLc7VDuIJUboJM/u2QHqulAVnAXHDEmdxQPkJ9FYxwbE9GHrL+r
rL3SS9COokdzJy9EmmpMIG9jK2bu5SFU8sZlb9uDBB4hyLF4oGzbo0SIkxdyF0172/QvPbT4zLHc
ZV3qD7OCLBRjqh3dX7eqLSm8tB/cUWyhVWeZ0ZZat5ACmN7D+COnx2GGjk347/orBFVPxkNmSQTR
wYHiHZ2fP4P2e288tt54q7ymTxoEjN+B8vAiN8XFZ2f5198pSAN4GG0ypGNqaV0YJLNxsgpIoLbA
VnYgcrKK4aXLdX9msmkLgT3wyFp7pEasrcQMMu3IzD8tBSWMJivtCNI8HlkbjzkE2yBwG4BodWcB
gIgEOWDZ8mhO0nFOQWThGTLroY3pqCbhV8st/yzXne6v+xHo3RKjOVCGXJ3qTvY20WpxAYCV5ZSF
aQ51HcDHLPSfFYiJQmMqTSTXdoFF87jauaEmUFErXoBBEJBWnqZN40DNs5spnXZ9TSNJFiu6VfBo
2lgZdCDwOiVgT+wt2mv7And2yLcv3kYKJAPtinaHS8MJjZNhUtUwsCskmE/mKOmmiNaJ8/xq3UpM
LbAMJFxvcwiSQJ4FItcd8s3R9CuSeNddURDPeBQtuCP00KC5gjtjj6s1pi52eOdeZk+C5eEhtBVU
uyFjgsenkOyJjhAduf6zBRGEB88u5TwRJckiJBvpbVOFdwOB1DsDOIP0qlMWyyGHTPT1d4m+YXP+
s0OxB4VLran4BohXJ5g+LiSXoctEBxbjwbSWXuskx6ERtCFoRAoG1tCBvoHp+rausrulKZ+JrRwA
5Ql0DEE7Rl/2XmdUd6iadqDGq2+RN8tGNL5a3ReOGp40kK5lY+sZwbx4NWJ4MUcDrLvTa+VfplA3
XJebVG8eQ4g4x2q5A9Ua6Gt1AH5XZX019fp2gRCU04P4FvKe0IeB/AdISiHntYL1MDG1N8BaXody
fFZk6ClBpPovkLeuqQkqPlTVTUjPQXg6Ln9oiSE5eUWbzqURawhpUNvG3nTl32h4NjNJEUVwYvBw
3TaMNB2qaGGQLX5WP2KR/WHCzCs0i69bq2hduMCRbHO1/RgpgVa8j+EOQnyOPv791rN5NO7YaJPC
UJ0OSt0H0qqPDNxsZdBiwQ/nAblAL1Zk1OBmLATjXTa7avQjkeG+BcvOw3Gt1upSE3l5sI6vZQIt
+84lAPSnGNW/vjQCe+F5xEs9qxQ6lQoygXwPaRAP444P1x8t+u3bgp3FH6jkJEbX4SgwR0gw6QU4
bsoc+O5VO+VKI5uBFX3A9vezt6hdqGlWGwM8twxHiLNCsIxoMh4P0d5y+f664noEnUcl2JRPleKt
MWNIeL98b304V61WCNaElh3toYjhqCgFYOYEpeBdGTH/+htEa8Md8q2h1+kyQdVdTR6gGe7UEFi+
/mTR3nLeOs0JFIs1eJTRYCAOLKUQRlqJM8SQnl+zSmKcgrfwsFkjGZY5Wutob9Aa0goh0okQSD29
y49QLJIN5IgyLh5ASxi1zBDK7gEEqiefuBny1OSv7kye9qsNBklkFtgSj5ptFdLpBRTAgXXuDpEK
YWi2RkGhmjJGJNELtlU88wQrB/VLRXslQDXLsYbcC3XMUSy6JEALjIlurz17vFEnYGysWLRfDCiU
HZb26bopCTI5njXUjHFwd70JfZ4O8uwAXnfAXw4m6M/qHKKzs6+sUOnLDQl6+bJUlMV44GppVIuN
7iHE2urEU8p5b6ql32nW5wD1uN58szX9CBp5tzQUibMIcmIexQoN0awZwG68h8ot6lEDFJk3WrMa
Cjh3M5Eso/C7OGdHRVYpowHbv9IGBcfyrZhKL6P9KbfaYMzTpy6eBvB/hQ8rKpLX905kcnwYgAKa
XXQ4tBltIRTZOjqks7v87frTRYkmj2kF0nDp6q5BTnCX/URZ2Xwz3Mbt9/m/iDgNiOOrXRnIFC8E
wYbHtiYNhgnGTI/2BQrfzXwooQ4OcvyylKXNFI5yIVPlAa6LXTRJtX2NHqwLqOkhFORB10UDJjD7
BFZv982GFw92beKuMPMMp1a6NE6o/zGQqF3fEdEacTHAUim14x41lzWqXZrukhg0HmCOR1py/QWi
WMwjWo0ss8dq0CKoamm7ehfeI6dyrDdQD4BwQdaxFpgt2XboLJQtZtxmEHMLA8jHT8b9uGJ6YHf9
A74W+dIuc6d6ViQk6QF7C0D9TZ2qqx/izDqA2r70VhL6Sq7vceYD2wxu3L5TP8Moei769C/4DlWP
9cpdGFa61+NuC7wcssm4AZFp01t+Y0ejrwLI10/002bz4FnUujVyw9dmEBZe//mC+ynPLtrpCjoz
DHUUVn7Y+p1lJgGGjJwhfI4Atmha+3sIly8W9bMdyKdp7YYNWpeQk56CWmOWneaCY4pHw2aDMSrT
qGA4JYSJJvF90n1vNo7xANjEnlWcTRGumpH6YtHUbUYA1YCykGQIX4jWC7bDI12t2DLXmGCmAiQf
oC+E+jjrbvSWQi/7H/i0fwCM+FG30A+uq9uCrpBgb8HOxG4yAx1aAyiV5D6OM/+6KQic5Gtm62yL
pmLU06nbvrZhEYqcNqbHm8x0NIrU5Xuv4MLJ0s0QFiDYq7Sbd0OoeOMwop9ZoBt0/QWCk5dHxsbF
NE90zjAuTj6r4jVDFzsq3ytMqEunr0TLxMUSMiWFMkGnBdj1/g0JJPp6NVo2EPJ2e7TKKmf2mVsH
MkyP6HVceJkT3YxM0BUAWUjv8jJ8qCMoEHXlt4CLjIe8quoAgXV1RuE++9cDkwJxies7IcjyvrKW
M2vqwNdKugFlj9CeH9Vcu1+T0o+ocWw3PV1F0z8IVNPmRCZ3IFgnHgVbjYkx5jWqz9NMvJKCHHvM
PjK7aSSWJao78RSPYTemIKbFzdzOJ8x3ZHDaPj+iAf3WW/rz2iaPNilvwwGDSgaocJ16wImWdLgI
D9bDnEJqkSqph/ksnKMdPUI2qHKHVYvBs1xg0jG7iSFc7NlqE1BLBkn6Gqi4EGB4iO1Ia8g0YDI1
MI29NjibdpXltp4VmLsqsH0WLKB2rABmfNJioDE3mqPSlZWcRR0bHnSLbimNywV8HvWfcbc5ybwv
b0CcRihEG1ZX343HCimdfUDbExwV1w1P1IbksbhzS9Is62DStua0B7rPTplr3UHHz1v9Yhd5stNB
MGPEeGhuAVo4FJpCTMxG/taDbH/PD4ZTPCtHOZZJZNZctIkSrctMioGfNnrMlz+FCZlpycVIcPTz
iFyLYCrV0BGMrYbMTkqbD4b/tGQ9goLo0LPqUPTR98KMyt1VwhC6FyA3QpqRfVjav6WRFAxEy8Pd
RzqiVCioZ9jrRIcmFt2lmu6FZi25yF1+vP4fXK66aFE5wpSWeQl0W3fC1bhpU1neLkh+dZ4duhpB
fpEyIK43lgrAeyChUd9sdYjIXf/muhwYKvqQ7bw8i8YqqQBk0Wq8iOG02vho9OccqYy3zLvRRyIR
5IFGPWlSdvneoPOQ3akZVwZVMRSioLCego0acvUWaGS/x2+k29t3nn2PVWBsqytxusQbykePf8NP
ZEnK5YQSu/r/z07DaVLCeAEWq3tcR9BHZKUsNIkezXlz3ymQCLW2Jhxxt3gI1MJLC6jPUw9aoPKY
eLYHaoxvxUGdpxxVbCu1CAByYFvcuIEKpCjlq+l/QSR29n0scUHBTL/OU402M0Yt8widUiVbbjO7
e21WzO5VkHs2l26fY5bWiVQ1APEY3WmG2aMKkt/rykKQBRR/FGi4hLbtMt36vP7hIlvnYsJCexTd
bNjG3NWOxiavMY96WEmWVbCFPMh3qAGIGnKsqtqQxkmLEFoZjQQSIvAaHsrbJfVEWdMjhyl/pMMB
Mitu0wUoVUp+u2BlLC4KhEm9Ws2Ka/Ba0Ycisn8UOvT4CtnQ7faY/yYbOg/rJZllkThEtIxZ/ntS
5shTl8EH4uBpTVIAk6U3FdE6cd5PVSOuighulJbvRnIqogRUfG/F+N114iKAllsgyosWBeMY7K7p
x33SJv/aSZahiEyIiwLJOOgKNBrDYOz3+nAI7efrhi9aFvL/gasdjElVFizLWN4NduuY4Iks8rtp
lkHCRfbDneJaC0LPrIB99t2xbu/i9WBrEtMX2Q7ntGaXTxpkGmCate110yMtFydODdcEJ3L4+a31
4UG9ChThVuTCYWDNwIroRTa5XZk+G/H61s6G7X3vLVu6dXY0hbNhFFBQRcqdgfz0AOqLfTofBilP
i8B6eKygYuZktMD3FUxJemsUOglSZWl23/vxm2md/XgMh+ZjAZnbIC7LYEiWA1WGnxCaeWnBHP29
V3DOW4z2QNNsRbFST525PekUTTD1FFqSTxCtz/b3s0+IwpyxcIWaaQORdEA1629VsHQeCph2E+q5
gw7vqt5zkJWZVCajJnArk/PbWqPqkIWwmAHzsksbuqr9XlTzN+2Rc9poLXR9WGH1Wr5j62OmNY62
HCFm/r1DhafMnJZhDOsVLYFwafzMHk4ki/fM/qZF8qg/fR01m2UA0LCsWhySWgAXGc17ZgGeazSS
NRLcGXUe6AdBw7lPJ1RZJhcNQdCSVW4SdDvDAeYliLzv0WnoPMYPeMhqHVYLoIr8aKaA6Bj3pH66
7lcCu+chfmNuWapKi2i/1iWwMZoX1bGkTil6NO+ylpqCQjxFW6aBvPSnub597ydv7ztzVZbV9gI9
YrhUke7UegyMKZE8WnCe8PC9yALPTqUudtDF5Y6pt6Cfc0aqO2Pxww4fr/980Ts4v7UGvTGyuI/2
Zr64CSjyp2yjw36uU9PX2P31l4jSa54BE5rDEI6eLXTeT+Nbe8t25G/1Ytwv74NXHcK3coV2QOTV
Ml4Z0V7zB7GNiSAlSuDOXeQlg7qCc26R0WIJHs6D+EDT39V1BkOyCoxfPy/x+/VFEmQ+PHpvaFtL
YT12Ig1/U8PaTZA2NrrWSfLue6cKj+NrMNbHMA8R7fuEuavC/F6TIXJEP377+5kXRBMp08Hson0O
ZEBkVa8ZZnNyUntmVspwLaKF5zzY7rOk0hTAN8ZBuevq/JAxmWS9oImh84C8PEyzglhTvO/AcaTY
+snMy3vojh6ApHGTBFy+pPNZj67FMr0WY/SUpKAnq8gup+qBsMJho7nLcymgVrSeXHpNUTEblxIM
hsX4S9cbpysHRzWREX8PAKbzfJlGC/zR3G/AjhFjWVDP82KlO4EATcYSJiic6jz4ri6SiuoMSKp+
p9zV99URDG/rjT6hFV77msvcPghVpz6FhTPs6eG6EwnSEJ4xM8zseWY51i2mPxn5pfWPiy3xT4H5
8Xg8UkNNt7IAOjPml0aL3HKV1phFj+bSbTAfD7Op0mi/ndwLCaZgfB2P2sdGtIyxvXwGyafs4iZY
IR6cB7EPc5psbLxe3evJ3p4+BvPjW4vPw/I6bUyAq0AQqK3DND6vBiqZktC1rcSFaznPk9moQ1PX
FoxJ7ZWbqY4fM1o9kx707KwoboFqfyEpkXzGVz/30su2bToLZpBISdTFAihlcD39YQE9YYu2wnH7
p7h/zOAXc8O35YARjUfZRJPgGNY5f29J3WnQgEH8xKBjraW71MbwddsF3eB8Xt8dwYCWzpNjQklH
UesWBjzuml+btkDkW+84ZFp/8noINznhD5nWtciguXydpgZZqwzjAHQI2j5yYsxZXv8KkflyR3uD
qtiYAimNwTnikHnczYru0bj+963H8+A9M7OMOVU2J1dPS0rcAejGDbVw/ekCK+YxezqFjkvbbE//
H2dntuM4rnTrJxJAzeKtJM9jzll5Q2RmVVETKZKa9fRnufdNH//lMtAXvdGNDaRtiQxGBFd8K3oz
wQKzkk9qTPMc/WzQkQfS3nlINx7/tWqvDqmsaXGRICH5iceZJJhh/Y9P6HJi/WtzBLkX1KXEb8Aw
w9rtxr3X0riO5jsjX7e++tUh78xup7Lx8tXRZIXjWcq74k7xe2PpXGv2SvR3cV1/OfK6d1LNcHA6
lfa9R35jA18L9KK5DzADB9Uq6z+N3jqSp71sE5eBmo954r+vn8sz/kNgutbk1doCQldhWzH/aXL7
ZeH1McdgbUjH1d8/4dYzutq4mCZVXHp4u6RpYzp+S/M6Tnde7Y0Bcc+92ruR3fI5G/BuLzdF/Zm8
yhTt/K/y4KXWgSyztX3AtNCZk5jePe7+fIXvXavxREiH3u/wyLyq/iFm/QZz118M/pmiisoY5+B7
1vW7xronQLmxfq8FebNXV1V52XpdW0JI5WE85h7081YAv9bilR7IHCTHAh6XuARLygd9gNQM2dSE
u7YmiuUhfP77Mrj1K642uWFeHY4BVjNaaLs2MKs60ndubG/96asNbnSd+17g8HU/jivPD3YTzRd/
/9Y31KTetQ4vYnDfkAxqSNfT4YKL+VkpbwQSwv8JM2gLUIDpNAQmWPa2tfVU899C4rUyr61MXrYE
LQCfn6vpMUC6y379/Sfd2PHXkElr9qliAj2dZgifZQuYQGQtK7tauyK/07W+1Te6ls95vII5XItq
+YIAHfNF+FVkMV20i3mRBakP47E0Sv7+c269/KsIMI59VTGc4eDWqnU2Bac+z+6sqxuR61pC57SB
mGdAAVahLEBjfmRsisPg7e/f+4ZMwrtW0cEggVnFCLD4/1CsGhj+/6FYs+29Od0bwmHvWkjnKiYp
Rv0v7wEu0mmRDhacu7qUpCLNkWuStfvDPv/9B914Edc6OepS6PaaEK0AxuGYDo/qObhzhNj/pBl/
OKb++YH/ShHcOettFNTZ2lNs76vq5Njly1RVR5Bf0wGnY4HGfGCkt8ui/rsieln63eM0BY+OX2cg
ROAroex2B7NAe+qxy/lCWd3DECIZYw49sWKy4yibty1c0v1y3GVdscy4XgkYEMaZH3KM6va7sgWA
wNTVkjmDSlXUZknD4LzslU89r0Cy6O13OO7BsXwwQwqH72Pe5WsvxMgPuGAAg6hhiNvSnVKb4lou
onOZ9sDxxiyUPVR/Vuq6bGd8AJjIqJukpf6Udm19zDHmGfukfidW9GnZ0a+2mY6dlS2gTRzirqw/
srw6cGrBTscbtyVVu6bzHjvN3vyJz3EmanBTPP3NXVjhdY5ZW2rYiUlv2iIPlhry+87M0J9SXSQM
ajei5Ek14wtv2m05lhiSr+nJnZCGhHBhDGu1wJ0R3MMJ6DvASGS5NrjONj9BdR5WLCqfbD4eRzs4
2CUqwjk/aNk8VKp+6VyvjqUmZ7cqfxEK2VPvXh5xh4mHoBQLpb0N7xRPI0ucvdrb112waPIMW68t
Tp5jPWBwoY5xPfLgTMMSioSlo7pHa5pfe4BL+ZjB4yeqVQq7a5U2tn/0Tbho/OFtrMwTJP9F7Flq
Vc4K6PX/2CO41lZFbpXVhsB3IKCQj0xtf5RNBkce716xeiNoX2uqeu4FcJBFQB3ZoYcPbgXlNAeA
Cm5N92L2jf17bdqrKrvo6x7RzqRjOj93BxtMNtRzqdjU57KLp/U97eatH3PVIA4q4UvtYA5E6DoJ
xQNrQQFjTWLl7n/Laq91VRMu3C8KNDQ+y3yrwmE7DdEHBs0grRjvxO8bhwO5Ondcq4Y3JiQxK6N6
XLP/0KNMiHvPN+XPf929VlgBtF+6XObQhYPDPjxX4Y7P33+P0zcOBYTl/7/cMplvBSOajSjaxfFC
zuw+IXFa50m5MXlSxP1BJvdaQzekXO41DRGYzg4mugAtBgrsNxhxpX0Y/8NlXtSp+XVPMnZj8V4L
nCMyUCj2sT/mcQfgRjzl839bSv+kOP86eZRmgwNvB8zeNYCaha2/wTH0lsMTDW7O98T6f37d3j9P
718fUuugjiqJcxqIoiDb8mI/3hPT33oyV+WXP862sI3Eyen8sOTZ+48awGshs8pmr4p8zJuq4GfQ
kJSWWUID/85Tv/FArmXLlVRl3ttIUiO4MPegeAlr0wBS9PctEP656L3WLAc9heYwQlLPUEfzzEp6
vodmdVFNJAnlnQ+5VTr8H5Hx6Lnz7KBuAwh0c2Htu4/2Fky83b0RvlsP6RJf/7VqLN8Jq/bS2KCy
SGtRL+DSvfJa9vD3p3Tjis39P2rFNquawgVdutiUj0MVAzAByi7yDS+OAJiCLBpC77Q8/bdzwb1W
L3pD0bS6wOVkhZa+wXhg32EAbcfv6XT+vBXcawWjm7nj0Fb4+6FtJ16GNJj9pz6Qew0Yne0+a4sG
xa1dDamZgbQMdBIO9wgWf37R7rVkMVC2IWGHGkeGn7OXzPUYN+rO9cafD2P3WqZIJxrgehxXYE4N
25qAJuHoHYtseBfVvWGKWx9xdVR6+cjz1oc2sB7aVV1+0QYWBvbXHN1rYt14PtfiQ0fN+cQDRP+h
8s+yzo8kD5dNYL/f2Qh/brK61wJEh3dOHdro3tN1eJLPLSSqzWpcA0Mkd13qJuGrt3bW065a/ddz
81qT2DQNb3M+lmuvWJtNuCzhCKfeMEkzLsSPfKnvZDE3KnX3WpxoldGUawWU09A1feLgVj2lCp6M
0xCLiawbKUjKvfqjENaHrcWjrvplhVw+nsJ7yqRbOUJ0ea3/imOgCwLUT6CfK18vKhNUwgnchco9
AbNsWk/mTqfg1iq5hIV/fUxTEMwj4gp8XeRQkk/wfCdHp7oXLC/J6/+tUN1rOmmldCsrC00ob+XX
8UVKnif2tnqEP256P5+6sZWuuaSOHo0nLiyb2em/mjD6OeFkH5X89qx7nNUbUfLaTzyQll06Bkdv
OA3I0INkRiXz943053PXvSaTcpoTBRMzvu4oeXfDAN3SmSyJ9DeyavY5ce58zo03fa1oLJEJ9hQ4
rzWrou3Yuo8tPB9oSe9I9W48oWsqqY+8pOo9kq+BYWZ63Yh7ceZyNfeHNXStYSzKghmYxF8yhj5V
Z/GQpcA9LMcFT4K3+2O/tzZceJU4jGVhWNYLDOLnMXjSIOlGabk3ryQl8X201q23cLWtvabl3nTR
lcomTEmwHEExrcm9oYFbL+FqN7tAAzKOie61NdJ4iID5vOeJcPPxXF7PvwLFZLWQmAy48Xdt8Nvl
MltObgyEe4rYm8LnKbxz9N4KvtcKR5mXYcSIm+OSniTLcj2vWfo9LcFCWt91xbn1nK7y/3ZqAuCE
DF+btHLicQ9vpEUxxbCTe/pffLV/3J2tuPXGrw56GJLRgHaIgaHbLgI33Dqtemrme/nbDUmNey16
DIYw42je5OvoQFBNhst5Y07zrl3rNDg579Z2/pVtw829K+cbP+da/djDDUZaAQ4MuLfvCeCrpqnW
wd0j49afv0TJfy2zkXfGIoBvrDPPTpzgpWa/J3GPnXzrj19t8bpzZy0GWKgr56ehLC6GD5/ey07+
sfL6Q6C6ZhpmRcMgJBz5ujYxwKwJ4uDK3VfnnMfTa5jH3mtgYidxU0xTJsNSfqLnZ+s8Dpb1Uq3u
jdjcOAyDqxCg6yLItLbRX+zfnBGsAAe6KugD/pM6x73WSrqD4rhexNyGGwLg/AnLoL+fgjd25DXY
0CMjLg6Vj2JB2z/9qd1neX3nZPLpP0nTn17N1X5visjlvcmAOs65m4aF/5qJEjASuwcsvV5PUp39
LvqYB+/RZp2JWVHwxKqAme498xZawUmG9r5Q3ZpaWZhYBANkRTl8Bjk9GuFYO+mRD6VmAsAyfbKs
Mou546Xd2P2SSi2Mpz+Cqt6FyntqGmc/86yNbQpP78BU77yw3yxeOCulcY9ZVOjUSD4+XSSpWws4
aF37j739VtclbA5za8cHtK0rHTxnut04Xn1wG51MAw8SShW0jC2cUqL8QZtmja76rvPa71o6fgoz
KwyQjZuisxWmB2uTFC7nsSSOvZ4y/xlM71UVzUftwDIJLHwyTzSeNKiwaBwu7exYlsEU+/5wKjvQ
Y3hQqLQmAhcB1YNy9VmI6EddwlqUZYeOTztheWd4nG09Z1qBv3uKGK3ifIYYdVT+sisU5KLUG0G2
GtcukTKJgnw7Rd3OycmQRLX+MGTYtmz6oU3x0nPyNRNx7vze3VHcxifE6T/Rhf9E27dcjR55ZtO8
lxMY4d3k65hA1xtbA3oLnu5gRHRR9hWg5OdOue5zx04KGVDYUXY74srF4IZNnA/RoXIN5vRJKR/K
wgnT0Hgf9ujMcE8rPlQEJpNwRaJ4ttfl8JuNJKHEXdlqWtBIJhDPY/GGTzqzT9wCHl37Yq0b8sq7
cKuqhsMkiuN6vH5xDWDTkSW/S2khw5hBNWhbeoyUeBJ1BqhGBuMSp+iPPIoS2VkvSjnbvh/emJ5X
wq/fp8j95cwQSOrwgVHrKxA+XRI7yhd5wzfUbZ9KGT4z7X35OtvRwGSxPTcp6+VTr3sMlkv70KFb
hZuUcilsDKFbmHEpZmsHLc7baGHWKAAf18OYx8qhDjijIgDUXq961KwjLnJyRtJmqllihLWWBVYe
q9QLZqF2oyN/94Qfmrb5GHsQ1MtgOPe9NyfaBBvcs8Ki0w5x9HY2KCf945wHOLkc9Q0oO+g6k/nh
et2jP4uU5eV5gP5vDofz2AH2Dd0u8ObgfQHRsqrqIIN7Ug/ye/4gwvGrcu2dVRdHVoI0ZA0E1yiR
eMWYPbjeLd16frGdR/k7t8O3wlcwVOHyo5lg6hbVcxnj//5iwXgCOH2fdQJGfB3349wvd1yGD27X
L2Btu4OJALzAVXlgTvg80xqEM+Fv+84sBUAPyxGDDa3FT13UpHZuhpiQXqdVPX4PbrdW6gKYKL/t
iel0LnS9bAvhJe0YfNcN7iB74yaTEI+0md+BJvkpTQ7Mt/9dDMEnDdqTgng0Abd9SMZoApFSqGSq
itdc8Jexyz5JhYaUCtSqd7oPr51fHao3nu3KuLbAMpfzj9wqvEQFFCRLAV/4oFxrMS1zYS9UN6wa
awC2VjMNSYqlYzgmPFPTYwDfM6ucQ/kwTqDw22qjbfU8khJhCGvN64c9AAVbp3LXjBRjPIzSTf2i
efE1++1k3T5U7b4bwNL0nPyBGWsBIWGVZI231pM8DU6+GnoIqIKCUkDw8S6BI50chemNfix2PneO
QVdiYKTND51tPjH+yZY+t9dcRl6qArkeG76faAVFvVBZ3Cv3K2dtH0fMnhPbBZmeWB/KzqK099tF
oTJcfjrmnQfVO7GHck1bv1gIqX9NDcCeY/TmAdfeFvPRtd2j9vPV2JbrqJyBK634j6wyh2K4GCRU
1WPumd8uZC9za+8JCc6zUOdyyF5Eh6dDjPsgw2HRW1ykfjUv+qh4CeZ+3VK1cjz1wJ1xAYPm95kp
hHnLWrC82qs2F0BxZYkq0U9kQu/wFXAmjJA/dwaxzBpD/BvPD5PpPlGzPw26eCWMJEVQsXgKoAQf
C/PKZl3HimKklmk7BDSBHIoS2CHbKd9RlC8bF0BTazZrIbMVz6qDpOWmzed3GXFgj+zjXLqrkbPv
TocHSBe2Xu6mg2x9fE4Ge9f8xc76Iyy3t5Vbr0xGHvyirmIYwD0qETRJGHlVLA3sLQ2olLbWbdK0
/oLL5j2rNTxKinxdNNmUCBhO1GOb0AhTstxqD6Xlb0ddHOGSeeztIG0L+pN5EUjaDka48yB6LtVl
kfawHAPT57EPbBqL3v2iWX42jZ/HheXqOIuYSDA18kjwemEJvh9bmIdDjL3ICH/qAu+BZ84aRuZ+
XENAtjBSLfD7nkoTuRvPQwE+gms0wWxu4YaFFRsiclxBD/BlmHqShhZORZxzbRU890H4rmA6kRfs
aKjfxtLz1rgT31OcTTTq/NjpMnLxhdjY0oH6tN16ITmUl6fP2Fr2IRTw9Lvs59+qzY56QkPZoRKM
qIqnQz8sg5ltGbcSTAx+sdDBSmyQCQhmEqj43uwMAjsqqlVN3KPopwaSKN+KXW8oEyjrXwwJXoMG
mxuX8l1aZd/KmhPR9EdS7GAU76DHxT6swN3NwfQ75PrJU9GrAE0CrL1hxMx1kcyBf54wkxSHuDUm
UTOugO88GM+kOFCTEB1YdBvLeB69Q2ExyFnoT3h4jHFXd1vLMVnik3HvCFw3dpfDZupBjlKULyZX
r52pSG2hxXrGfiOBfDB+1CHXaRFXsm3ujWnWdEVqqPPYhoqkLSN0F+JUjHO06tK8wvMwZf9dt7BO
MgZ+HFwWDwBA43OGbCka7xCwsYttjx1BlzpzxjA0ke2VM+6twf9V1OoBns6bNgoSEtmIyhJ+YULT
h6DPD6TwP3hTHEsWHaRQGzIZBDGtkyHwktrMWIisGDYRYHCymlEbS6BSCP6a0x36GTuirUid+p0P
VZErIJfAMKBjkHt0VfVGnf6ld7I2mXEqJVPu7Rs6w+8CVxjxoNinBUZqouXoxYrV67Lzv4RGoJbl
mfp0V6sAeVBN9pLx16ykIgYq+sHr5fMQON9FGL1SQKIoiwTwTwFERl2xlUH33eaFSHC+PyAQfcLJ
4mgaxRKhgk04hwuVz4C+z5FOWzNtm2HY1L7Z8U4ufEA2tcPelQ/4sfFeuwbgPZuEa8c1b4HfIKWs
563VItoV5gc6qAXOGbofCVsLx+uw5b0p4XO+cBu2zOv5VcnuiJHRQ6akn4qB/w686sOt+VdumoNn
DegriN5ONJseeyQEACgReP5S5zvjuHwvy4VkvVpEuUlb3A82PSyVa4vr1I+cIM5o9FKYcttbSL2h
lolbbi9Hn6VmsKN4sjQcLZp6ZTfBOtQTMolOLOdxwjh99gYF9w5uOu9Ry7/tdnhvWXXOev80d6IF
PGT80RJvyyMXehXW4B7a3TV9kESiPgFQtVPEfYCI8NlRNZokE7jSk2o/SJlvBB3MVzlMRQyCUsqU
gMdeV9gJmYhIorGG6KPqT319EX5Y4y7qdNJD47FE46iIB862BUBCJlJnGMXVCSaN2qWpysNoj8sB
kSCeuYEpT+b+kqGzsgr9Uohq6xHx5HTDse+bJxoh5+8dvmwcBiyjAxO7Mncwt9u+G853oG/j9Bhs
TGgCkuKopG6aQ93IHxhzP0E0ciCNdXGJ3Wc83HPlHJhFHmfunuy+3sIwRMatUKucURdIXLOXXC5w
kesmAmY5fOwe/MH+CCmilmCfvnFSIKn3mcO/JwuKJFh8/4TgLtVtPsTl2P/gVTUtzEj61Kpzlsih
OHMBW5XBjr2SpJmPErrqo3LTNOaxCNxt4LPXbCrJijYOnDL86sOBO1E8Q9OJr4CeLb7YUlMLyR1T
58IV8wa262AKFWvSqSbuJ/HWh+x5Ej6KJ0Q7ZK0ba5QYPArqNZ+rFxB/dwW2d6wzzAuJsK3S3PPe
hjp7nqfJhQkSKpm5bL5tObUJKTrIq1E0xnYIuRRsd6JEFC62u02Pcmjg56fNs3Hth17lnyCIHKM8
2vhzd+yD8SFE8up2u4rkP52wXIatPE2ugiAhSrLK34OUUaNmMUGqZ9i6OwXI2BSpQdg3h6YIMLdb
HMNAHqusyRbGbs6yAQuwb+w3yfW8gBvcVgqz6+QYxu7sfVkRHIQQej8pWofF4FcoEmp4K7HfvBqX
dkQOEjiOuNV0X1ZRm/gyQ00FR2BkwXQxMe8IR1AZi8AgkrIssSx28Gqk12OlxcJYxa4U3ozJx8qk
nSCrUPcQ7LTiqGBR1gdTMjvWQYzBKaTb2pQMb8N/4Lb9O9Kmj8cGIdci5c53/DVW47HT9q/eLtZ1
PW1kL2jscPcQts3agz1T0nfs4KoptdrZTdwO39Tq6sfcgGsTuWpZmHFj5R4EVIRug7L4WbL+h87d
dwsWLsvZQQ9nJu0pyvwk96qt49tJFjjL0YP/koG1cEVTWoUvqhhPBb5cLt1F1Gde4lyOoNkavy3B
311avCC33HV29WpP5QttIJIN6aFtnA14JiKOGvTQsvm1tFBp6CJ/DMi8sjxUr3luPZLee+9z9lyO
YlnVWCtWyH5483iyS3/BRvNqCnGaZvzTtND8mTNY5ssMSVvXNae5UVtU5EnRiPM8hjJGX1jhGZTP
vVcHZ7+y4ODVtYAaj1YTO6pcWtzVC9gy0xQP8QPGyeex9H8bhH0R6U8z+TLGVMK33w0LH/blCxQy
L85IvifNP4uA/cTweIGzA5Zt7WUWZWbWp2qHNrUYjeLS7n4PU50l4DYLYM7qlBkPlmFRtGYNErCg
KA3M0+x9pKtj1lmgaU/hpUETJYGOWMKUeR5BVkQG+WAas3caw3dkqoZ4GDg8nBqKqGbnWxQLB96i
1pcue7Yjaz9FMJdms0BOaKY9XA8WNM82rhsAsdyNKzlGi9yQX+1AdDIr+y3PugdeVy8W7sXRHeiP
kW+hFm0XtENFJ9ykzdCYCKF6dbxpF0VtmzBZNKnro20ytnOfSCc4hJeMXXXZM8fWie2hwONy0A9Q
w7R3/XYtyjGldmCnA5U/2hplG9CmToyroCD1nPAHMjwMOWvYxkQ/W9/Z6KxftKO7GyGJiRu3obHd
kpU/1j06TvXC+GqpMrqDFxqNIRRYzkQD0FTslN93STv10JIJlDJofAkaPHlyPDalXUCRiWSqig6O
6/KlrHEyGBSzQ0ueYdqA/WexF+UH2MChTFyn5EkWBVvXsww8T91fglY7qF2QBYdsMwqkgdmk9ihr
vzXB+SWpeOwc+3cZiO8uHJ/HgBxJ0z3Xhj84fjjHqOP2hDaI1fZzAb+4LLQXdQnK3cDaTxTGdkIv
wk9tNkCfQqnZ+180iBZFRXcMXuyX5unHwCRiSOU+RcX47RHnrQzkau68BFZd8M6CXrXMn9nFt64T
UPuS6JmhqHWxY5MeEu9mbJeqsn4ObaixiCIXWad6UoTBA4ydsjF0U+KZMYWT32Mp6rRquqOUdC97
/9ghz6R1z5e+j3qaCfGgfIYTu1i5soc4cMzxDeuzDYRFUqnqZ+m3K8eEb1BKIG+df7Lyu9XsMQ/R
UQR1+uwIVgKmmrcJnMge60vhlmfuegISUGOXx6iTi6Qt/TdvrPaRbZ4Ke3ykOnoc0UCLhnnpTphR
QWpxytiw6/L61R/o0tjdikBfzpS36GS2a0P/oe3IW8OcH9qzV7qat7aZUMpjGHqRqflA0MJGhvIR
zdOpiMwygpMVz6e1y5H7smqhFTdJo519aJVf6GgcXIc9o2FyCGXronDl325APnPXbCO7nzBVGb06
FiL82LsvOiAL2cs35sNNwC7b56AjL05Z/FYKNgCyjJaWNZ+jVu44UuTYRYkocvvINRytBXE+4ASB
mFMtMbJ7shnLYydCWei74rXJmy3XqLForpf+WOCnFG+9kA/hXGFkY66W4NeBch94b6OpPuvK2QQZ
W9pjs4WJ5oJVTRaTCGJaolFq8yVwz1WMNuChjeRG6vBXHYr3bEJ3387WvZWhKcZPfoh9XZQ7B151
4nLIXio0zh+sAS6DTrTHsfGsGT9Vgny5tD5SeHPTrtvkrH7RJayOIr9MAjvYhsb5aDoH9Ra6K4Rm
mxZ96np2ShjeQSPYzl3s1+q7FWLllOa1Hp1zxhFtYYThD9Ui6+YUsxYn14OtH4zuJGYZ0AVFGOTU
HOyInpHLbkcJZls02F8E3SeBBhpBFcsy55lP9cLGpbYT1ocpgtSg4Y+q7tNZy6/OuK9a0HUtGFm6
zvyJC4aXsg+26LH+mEqdhl69a3xUMbBUyQbv5BfdT0Kyd2l76yyctoBBbCqrQVs4R7MyW7EC/Q9W
rBu3uuRk8q3DmYNwXSd9EyUV0L8x8rzl0PRvBS018kCJH4mU0beKDY8qpIkMRpGBY60b6ix7ZH2U
2g9z3j1TXh/t0SANh0jd8v0TtvWBe8NLXfUxOJskBRH5Fwg4UzLCD076FnqU7nNeVFHS+CrVzDKJ
aq0XnVGdoJ2/EVnxaksUXQz9LTZVSaerfZO9as7WdVlfcihYoKo1HNABjuRjqmqyU7Ja0gpNBZxb
0NSlAIvu0Kh+Qcoc12WUFra/nnW26EiYiqlbDsx9ntF1kn35G3lrWlb1NkCvZcZ/JEMHODROzoNj
t0t0V08XfIo/qdStvBY6Pf9hqNm6F2Rpihm5l72arQF4fJ8fa58tAdLCevLOLRM4VMZElkhkxuh7
iOi29cQPKNEXQ8QXofYXERpXSJDNJirJwYvCj7DzHgvXetM1AKakXuhggGOOTIlTrU1Fgelz6WpE
PIiZbPEOYeIZ9tGHw9tEOdamrsQKFriromq+wL0+9AT2i3VrdihK+4Ua2iPGnz7VMO9IozcTJLFx
r8WxZvLc+uGeUo2rfjdaD7Rez3L8LUSzqi1nY5T/rcIW9nrhvsphnczgzTkV3nup8S3Ad4YJDfI3
r+42NgBmYZE/S9qeihodSaSIbCKnLg9Sx8Ytr2AvIRYJreXOge6xt0rE2Nk/K8dLuNPvmWGArjZH
dN80Oq9kywe6cF3iImOWa+7X287u3hs5fYwSKYgzwTkyaK2YantNQn8PDBaajmjEOc2wAmXlDDuS
76h8QbdjWVj1SyVwoLX1lPQWAjift53BZURugVJmaVxGBHBdteWL9FEOK0Ogns+3mS2TJkTW31Hn
0i/L00IQlSjMFPllvxZiWGD4a6XHud9EyPXElH/BMzKDoyvSsdaZ44Z7gEL7OC58T6Ihiu4CoS9R
lD/V7U9hoZBVLEVqsweHG9cUPD+Ovlk5LRSI6JNFOYJ5By0i+o2JpaI8lVH4aDf6LQvqL1vq37nj
rCrZEPQrnTfqFlvWjkknKZRSLHXD8jdBgKy0Pk8h21FMrJS6fJRwXCrqbtWFs0E6lH11eOGLzgo3
IVA+KIMjLN0BhqLKB0vMrDKlv/Ou2nRNg/8pUfYGXrfwvPGYZdamzK1tIJxVhnwgyroTRl++g0im
MuS7mjULWEOtguJ3E1T5glTwnqS+OJoyeodR6IpQxNCIn8pyfNVV8FR36NILUqKNaKKnwmuTngV+
0qNgwBmtkRKEP9n/4+g8duNWsjD8RAWQxbxl6CyppVbeEJLtyxyL+enn69lcDDCGLXWTVef8EfVv
6OXGh206btDqc2gmhcEvMkzBZOIDZ1kb7OQsq+rRXpyjSmTtA1h+ddOcRVIsx00v3yqhn3Kr382S
k16uH+UinnQN6MRBS+wXLo2seZc8O2va+6VXVPdD/bw1/ZPTqd81Mb+t1bskts5enGFoWqjvM5c5
8w2PttbadV+ySR3iYTxIGE6rcf6z0vR5aK3S95zJuUx6eib9w+9jTgDsb2mcJ6EnHbAJC2xl0rBZ
KEc9kv/wUs0GnYpd+8DUqnyvkbd4ob+iGOK/aigh2tIOxkbNUV3CkloCON+VD640q6ASw/dEvbCv
ZxuNwlb9smbiz6Ir9OPmo50S0MdWxyHavQzNclTVvM89i30go5WjsR83c4tmgLE55fT0yuPkiUta
D2aYtinvRmzvyoRgHStxDu2sPclxOPKePG/4EpWxHqVaL2PXNztDLa6fGW0dbRyeq1e/Cy/7UQyq
3cpsns8RiNWrOY9/VDzeh+J0l7vJ4CvPzPy2liD7zkupF0+5M/gyXexgTaf/XNkzk/IFVss9OAHS
MXIXzK+mAslSyXPWF6+aMezSsqRaXrsRcYbzquHzlal8tjI3bHT5W8+/jWzqYx/bZ2EkbHLGsuM0
PpRV/qeNF553ixB7m28E8m2v950k/tEzwlYYfsUlAZsTGgu0wDgTaLRuBT9QndvHLhuOBsS9YYx8
VulyFviydloDFeu61k9SeHvqmH43eyOHWuR/RUf6dG+lu7ibj1acjoGp1c+Vve1YhVZfa5ZTwo83
qGV6Kmeacb0Nl5gVFbN4WYt119fTpdzasJbZA8fdi9slaMs5Q9qtOiXeVBwMd/tvXrqom+fdaKur
ASZibMu/jcHVt7UuslKzYhiDfBoGmtqTb+nFD1vFr65V5m7WahtYX/mD8vi45LubatODQwi/X4zg
9h3BgGlOmESHe6xca/dBWaQK1zMTjT5b+q4um0ui15E5jO+bawVNRp+wYoTKvNI+TVoazMv6d5bx
EpQayDDe+TKyMy5Bs30Y4+XJa1kfcLz+6007XFJ9v5b3+fRu7GpeGrPJg6UYbBJAF6ot5fAylmPn
247bBeaav6w64YXK4Lly5GZGZpU+l5tOv4VhPTWTfRTNdmnNdSf4y7qWfmUl1ic555zaHgCYPdZv
BVx8bxpn3HAZtrHlwjBwdfpu71VTiGo2D3SYr6VkcJIuq6kSxkF2vK15jeMEPvEeKo42MRSJPE5j
clV99yHz9S01JzhWol6ApI2D6bV4PkeUCmIXF1kWcZ5/y6UgX60yfRuvWVA42iUdzNQXPVGJ6cqt
6aApmK1uv9XuP2dR74L08sC2ANvHAcPfJOOHtPOgCkRcB81avAxbe26T8tDUi449sd44/AGONltQ
iBf7ZB4dt7Q/QtT6wzz9zZt1i9Y8Pscumrq6OPO2XaY+DS3gJt44tPrCPkAYhlOffS+lOGK63iUF
DUgcr2HKqRxtRvIKMn4dVpaBVVOPzMltqOksIYBmr2smR39xNWBURXuh6xmBSMSfqqjCYXSOQ2Ef
unyM7KRFatMf1MIlo8wjoo8verxfmgGMwva852zsnjyn2yk9fQMt/a8CnwumhcgeI3a0qKupN7Ks
6ZpDAiDY6K9WY362IAtrtR2a2Qlla/+4aSF4Ro2XYpBvUp+GIIGZ8Q0qW3tdFKGZq/c1i09glz+T
a1NlDedE5Xh1IOnsMjazCGxt/FM1iQqLLqUUXUz7flIOd8ZtFul11OtdvsGxVt2DLawQHvWcN575
NzfW86Qgc8z2cxrG/0y+dWOAzy82alI88bjJLDKt6ak1u0vuNo+aaJ8XDrPVQt5Oc/1TuVLz6k3w
aCsqFHtoHzT3paQpcnWGnUl3QVQtY/awzdsl7+3vpuqbfemteVTW+gmW4+DonRW4XmoEo9F9GGv+
lwYKYqprhS1M21Vecp4s9xNhCjWa1QC3NCz+2izpITPophB1s6vceA3slKe2zxFwDCl+V+5rED8B
Rps51g3fH89H5UW6J656oqxD7rpF6I11ESwoemgO3oQ/5wToOdvOgrIL0tGVgI3YYMnQKSLsTPOp
cu0tWqo0ZiOpvoXmnEdDe07WKvGXxbmpdYqMxPzXebb0ty4+k1sSWd14mvGhpRa8L9Canwp5yFPj
r90VD0bdn9JixBSoRZptYKYtgr7thhvrE4TVwJwwJ1WkM2cWcvgpzB7f59QcPDP9stz0fVbjUfYM
LcuU8900FmHb2rPRJjtzrXeTdL/XdD6Jsb70DijF3cbravp1qddAn7aeXS8BTJMNP4CkfXw2fhvu
STOu917cUTXD2GGsPytnliq/Nu58GoYwwvZufkL1+l0qJkhqDsJEjXB9uOBHc9fdKXtnAmUqJ3EA
zX6ilQ4uGwK6ZP8YNEuFW2p+F8tGbC/UONj1Bb0JP7vbfnl2AuWgbPeQNnUIM8SZAxScC/k5qeZF
xpMTdI4KUyceg20yHL+j26AaNyYeI6ciJZVOhMJf81Ef/eiJt+fR2/fjfNKLksl5Da0svmy60kPw
3zCW2qPp4ZbNzJdGVHrorJz4nhnvinG4l9G7X5UcPhuuTgDBL3dDk9MWF3ubX1Nn+Ss3++q6MKpJ
P4a9Zl5nlTVhaxbPQ60/WY0VIHTmYAaLohC3m52z5y5Plpy+p23eWag6knZ+pR/nunQlxI1cF0xg
FLSnMoaFbCIGrwfLqLUghjwL+imNFl0H4007pGlTEZiyf9GW4pQYYncPU0xEdenq/MUR7tWB1seH
3TZBVfG/1GpdZbqxy1e7oi+etp6jpVTx0Z7nJWwcuPXsTsSkZb4GXl/CcTU9KE2G09vIYRKy2j1t
5l3NRk6VZ5K6Y83qFk/dd9w6JzDRQ5I38HasDLpztqY8Cwe9047UY5D5p67tbJ8yeoZyYjDheMe3
uTPORrHlYTI5t8Re6OBa+MfGHJqKuuLQGfUHsY1/NlEc5wL+Z70zLfbgfM+QUy43rN+Y7SnJqJJb
q4PptqU/Gc0zG/a1bMebk3d7x5mfRpzfKOB4SwY71FftWvTxs8sQSJfLLjU05etpe5DprB81rYhE
1uwzVz/UOJ7/Wav+aPT8WnxY3KcvTQPbX3j9vnWLS+wyMc6i3S3Ve0Iqr4MAPLHXX9vZmqCwcljw
zenRQ9Sd39US/Z6J8rBpfkd3qw6jprYbh2sSFvevdEqsg13gbdcXhisDTXOYt1y3itc5WmTeAovx
kpiGgXAR6UXFf0anK4PFakIAjmfUjv8pCIDVRa5TeYYdWLP5FRfT41yvHHjld6yRimbm7hH5JPuc
1gSQewZKt7IJ6jX5Z6pMjyZHi4PVKn/yQjgHbUMUsGZslygVLceKvBhwdB0Lb2d1bEBTmURaJm/k
NV/0vjpIkDHbpOcMTvGc12XQCGufwD8ivPzxxhZwXNszN2mhsbm+01qFPzeFFeb1At3oIi3SEG9M
0aypg6Wy/6wqZeCJ4UgrwEijyh/01HwwqTjO8jQSQjwb0noAWLt4usdEaN7Q+z0Cdu9qbaoOmRsT
STjXyFXca97gi3dq96u/d3K5LTtznBlJKFZENHrLbcrPxnIwZ2GrKZYZ0fZBQWXXls9BN2KCqrT+
YG0z0ghPB8lhZ7PLwc+GFbxitMCkRPFYotdynOovY8YYJXb7ZDttzNCR84vN/ZHCuYJ067j1V7Pt
AhK1H8dae8u3IueqoqzYHs1fuXWv+jYyMNnYiIsNMjhRkXRi8tQE84zuQh6r5GxMdhyQDmFE26xq
f7P6587Ubl7eBp3mgcaZLsD59kTIUoBS8IDOLcyMIexWYSJJjCO7LU48hkvYyaf8fhiz606IK5e9
rA111MYa8nj6klV6rBA9aPB+0sj+Vjq6516DCVEW/BafZtuJCNXKqSt09LI9d1Ynd6Pn7qrU/CUk
cvNLZzv0BUhZbgNBaCPsPUEIFRN8lV260WHE4SRfkQRe50z7z4b1DJ2u/ZNtAIye9O5jnHPqU94B
HhC+umE89YP32xvufzGpBGqzi3DEZ7VzLDjK2h0jTei3xJsvluoehAo7VstA28y08peM2aHWGGup
q+VQiHPnp7adJ3NaQaorv8irm8rE/ZSRGN/JJU/zXnA3T8dVpZe8lA9oqatHsJlPls7Cz9lH9CGn
6lFTQUtdU1/0B9sFGnVpl7TSPwDqE5M5+sJqaI4a0KLsOCDYdToYnjRqc3S4XqLzb0icwGsBQdV8
V8OmB87Ufnuif7UXSmBctL5lcyhXtZMl3QmriSAkSz71ZqE7r6sdiNtu33jWfrCXB+Fsk+/JJtyy
DKIpbi/C4l6d1+md21lGS24h0e2vqhsBs6sh0L32PTEMGkGAKBNV3NUUIy3ay1tpC+LYlyvKjv1o
WPt7iAY1HO+mwu5iNN4x75F78dBfoGmdS9UhBDA2Koy1FWBpWi/11hAh5l42tZ0axR2TYz2RcQ3A
hnYbjny8GqnT3ZAz1r62oO8ROs3d7PNLsK0xR1TaJUe7dvJgLI1pj2e9/Z7iYd2nufuYOsmrqc1P
TnZH3Qs+DMOqd4WN+tfcNkWKJjzw7LQnSxs3cCfvpqxlCqukPw1wL2LJn7Kl58nMBy5j6LnS7C9I
cPzRqt5HS/8LVyCPkGcAP91D1psW+4O8ZnAvgTAR18Xyb2a6/9l1+0dXxtdkaLdJZ7xiZbLCojWh
7e3/imSsEBF3Ovy4CYS+PWZucrQm5y9nkw0Snp5GK99Z8cyHtmahtGsmRjUCRE92wj+dEyThwjHk
iG4yhfSF4NFO6d9WDXyrG+jbGgEyuBXyMk7iVK3Nis6q2W1WcVjN6djRFXso6+Igda5P4lF3ubXt
iqY+kW3zYicJrJP1lczpn3hyv8pEYQeynHM1k2lA2Dcr7/CxqFL4DiIU+FF6nEpzt4CIL+MU5iYF
hXzAfouuwW+AMbgJDzrgU20bD1M1IWUp/ioCiy1P4Txao1nap8JZb5nrHVIvZpLqnC/GtSMFW22g
ILOWjAQUt7BDYfXmq6eLV4isfxrKYveeG1vGyM5NsLtxG4M+tWfgzaliYCzagKASfpQUSCqz41fU
fsg+mjgJpUr/rJsIYK3O9VoTnmaAw7VxDEOZ6Jd4dc5ZpU3oFQAiKsc5l31bh06lzWG7cFgW0hFB
And1c4zeDBNttlG/Ko1pt8zChQzBne7J3Hf7+Eu3vKslt8uUabdqqpmg1DXP1LVfvYNeLAZqMiF8
rU7hz+6ystq4JdCcXeX+69OOSpi0IfGp/mdv2fNgth+S7zmR8mywyEHzly+u7UEn56fGqv6oRr7N
zIM8Yna0uNYzVNij1xov1aYfeBfwFaz5Ts5yhxb4qCb9l9HkKXbLE/zU3wa5gTavyTnLF5M3oXR3
BPoIoodGyoL6NWxi/UX3yKPRGREzwdZX3iWB5X2zMqruKa+LY3XvDswsKxIL0F1TlI6fqzt9E6t/
s+xQddi5CsA5QjYQzp+EeQf+WS/Wx6WND6LQ3tKFtaLmUSQb7Cam9qnf1mvSDxzxM67TRV6yen3T
siILWkOAdA49AbBUtAVxth0dbdkllf2qdS1qdOOuIQZp1bX4Zvfu8zrwSueGAlVnmm26SEzxtM/S
0hduRoMN8CjHxbzfbEal/L6bFgC80VzY4NoNk56NN05v9B8HJiDSdetmu8ajs/BPoKF8VwATM98w
wrHndEl+CoebzxY2mkJSL1bDLvYDQbUWeSGhNhSMPDVKmBQaV6iIFPSE5Kb8cd68jwGjfWwNaMsS
/CWIG5ZcixJhH80CSqh3/yI9QPG+5f25W7Iy9O59O7aW7e0R9iGtYM672G+TmKnpLkBWUxYhaGnu
nD7qOrL9jttczK8bg2eYAS98NlAjfaN+G69Dbzp02sGz/3nS2nwYMyuSyrilonrIU/NNiu3RTsSb
KFC51x4ZAG5vnJOuLu7aknfXGirWk8oOKpcNu9Wk5TtqofQ55cAbqxn+XdS+u+hcTk39Xck55iXO
ANN67DyMjn6HYOZcx0yDvBGf9jrdrGl9tju0u5WXXiWiUB/fwGONZCToSvVqUCcY9pmZh51ILmba
eDt8TRQAVdXY4MIxIgfYcHRtP2v6Erl1fkj5heu5Bd0hDyPRN/05FeLPxgkwmKu6yiw2dmLZXJTB
/X9Nqng7YoYS0RmoRkz7B6Lwa2npWY47t4QtTO0gRve2qxh/Wwua3kkPWIOeErihrIt3XssebizP
2ar/IRI50vqhCdUYfy8Ii9DGF2/bovZgXIAAwCmoNJrZ76bxqS0bJ8pcQs0lQv5HUq1SMlwr0L6O
YRp0vEjcG8vYoyW9q6apt7qERMiEczWWfG9u5LHG3s5LvOd05IHd9LBrm71IcTJl2sWrkXf26bFM
cWROzonr+9jlxcvKsEsFSNTW2xZYsj0WRFoOdcdU6vo2fwrgDk65YlwqB2M30GAbSscJ7VFFsSF5
7lLzWI7pY97qhzaDtW/r7BV71wviSXApZw5dvAaIcrLflsyiwB3tm2u1ri9WKMjWGmaf0khSysrH
sSWXUKv4AFxqsiycINXiolIVzFftqZjq44ZiuetjHP1G9q6V6ivL9FProRp1EDHOZnGeZvPI8TeH
CNkP7oqNoXYeTQ5ZqGSHFP1SXDK73HV5t9P6+FwQtkMChYY+JbsaqL0Y8z4LNNYmMEYwzFq+l6Wr
RTO1UOGqp7uyatF5wWgFnjP+pLp7rawc7ZVzESvXUtrnew7wv0NKwqWT0fla3qUy4uyU1D1N8xG7
IQq9oQIu0liuvEghSBekYh51u/125nHzmT+5IZ3qrcQ9ZE/FFxqIg5d5z0Ydg4D1LC4U1SHxhNAr
131fs6UM2xHBwLPrFb9y4SCQzvyRtBkFcKlkxsQoY5MoGVvkiedd3fDmqcDVs5dJJf9hdwq3eDjz
RzGiVfWh5lePDTBtp7j1Yz4BD8yvjrk0QTllc9Tp3ncrv61J8AOkelA5DFMWxm5oq84goU2bLhuR
dJw3DG02v0uW7Gx9OMwq3Te6/ZmIAhlK9TklawkftuyMeiCClF/MsfVnutluS6W9i9k5FRUN5I4X
v8oiDnhgTpSTwf7jOKN4PRjKmQ1BouM0509UAAc93cadvQ4XU/WPFUi9rykEPqO66Jgdxqa5aS5F
I62LgJ9oCM4PCqBQ/MhGvAiuWxRwR+ToN+SEP2CsDOUrgysUyXl105fMxj6tu6FWklZmoEaK0dsn
A3h84aKZXhA4VzUaTCfDRQfPpZHdEQhpG37a9Q7a1/k8NWMGk49aghhiyO7CO8zg2Ihf93WNiRlQ
dpXaFOS5E7B+ZVEtVBGuA2LFOS6o660K5APtcOrW9of//31Z8seuYVFEtxVW+hL7YCKRl/PNEwTO
JE4Wu7s5D0XrHiaoGJn1vEhoX4CzU087muMiGU7cZzcddqj8TjmS1ThVLQ/OeuLyhsu3/7G22qGL
IoKUAweAajAjLc1wLjH1qxwT0FxXz6zkhg++HNJ/EhrKuqWTE3rCPdT2cE5NjUu4ejJcM8IsHlW9
9acuEtQ7+foIkXkcbO07j5Nn5jg60WLyNeUcakli7OnkIVW+ylmn9F2DHXTixL85Et2bNw+UiOe8
CFgRq3Aa0s94WQE2zPkw6HRMFfkJ2Nrx0zg+AeN9kg/SRFvsiiOANWrlKmfgFC/jWr0lIjv3mndj
lYu0XNxQwNwanQ2Galv+pbYxD6qXkaiMG3axnx6LyGhMhyaHFHI26c+iQtRakmmzqkfRdEfLMZmq
6gonRrWdHWWyQKEaCrx2fLIKdbXzBS7b/FrWCdQzQVjNUqktBJOADcGC2m/km14qYANtQolfl8cu
SeAsuZyb8rrqsfSNckQiJxCFtubchzqiAj1eBz8u9Ee7cwFbjRJF3RSzitFoi5uWNQNItZ+NH8SK
kd3FX+tQ/9ucNRC9OlPi+ZZr7lM7ldQ12fuJjPV2ZAXgSv+gxJknVhofvej4fgG68Tz52G/CoaIW
BZE/JpVlEZFo1C6buTmMKT2u3sBTU9P+sqnd0hAHIeYtKDzrpq2AIetG1rSMB4PsVi2Jijp7Wvt2
J7QNWqX6l9JGn6niAox5KhPvY5PGg901kaeG40wMJmUs1Q5ZAT+TM/uLlf7YQul7MYLxohpUkK5D
lb9OPS+QFiMLs8ZnUt6DUWo8cfGD7WSU8MG+smCN5bJvW/t7aexDg6bZ0NVvuw3vSqWHbrtPEeRq
MRbAzJissk1ufGaGfvVQiLWpe11znuZOV/vEbhYad7swE/BCExurqNIPRFa/7dySn+LkBgTo5nuG
U8HaIdvI7olUiuuusZDGFrOFxjO9u3YHPDTAQlvscIZYyb+t0x4MoziL0gqgE3FEgc/ikWLjKYuj
sFhQt/nU5nLXWYQcIqn3ITKOaWe/rA2H4EbtdyWZILRs9bsRZ2s/mBdZIikxsSYrhONjO75mGFew
++Q+v8mxT6a91Zdva46o0KEDR2eZD3R7Cry5fczy/o7xDD3rUveoz82T7q5Hbci5JJftbo7E0NS1
gZvj9jH7KYw761SUZmgzGAwukLjhvZf1NOH8REAyZuSd0v53wuzzMMT1aznr3q5pEaLfPU7r+FLP
5l7X7aglvEAq8WYtEvEtFCxaHftYez3LYuaeam3AOyUvuVe+OYQ0+l5v7hrXNXbqLlNN22ecde9u
Lb40zfzGVYJ4Zvhq5vVHS4DnSHY+6eSJo3Az96Vd47txJOUcdTKiLNc8XGXEoLXWVwsYDFr8I/i8
zbj7nUb0EYkAvpoMtvu5T889WaHR3IpzPHfnoa3ZgHO2suTvGOeR1Kqjnqb/1gTgdc0fV2FtwayG
W4vWOK/cDzbOqKnz/1w4ZkvfcIJUgSz1lyKzv42xZJFfLcQd5RlFKsyFc1rK2QhKKT4M3iHFz+kv
SfkhRhwitrteulihJml3U2dGhN1daXE9yhlAWJUwu6L7r6u08+o4f+sKqXEzU03ZxohrEwMqdZBP
huagqEg+Zx0T0ZSjOskcAint9nGGYctyE8lQJ/+5JuhcK1sGDNYCEH+kf6TMaIUKTNM7urJjAV6f
2zmORA+Wk2TVLyGwgfTQDUwW+3XpPHOtom+bsl2KDTfQ9JxZoBlKWi3EU2IUkduUr/GoWyEJ5Zj3
kNri0LAkRvwRXSJ2xCauLqpjEeDKBMeQGOvyDLN1gm8KdkUeY5Pga1e5f8qM2YeD60eMGKTKAQ98
8QJ2CnQ0vmiteZLL+OhI8ViXiItT/WoXRtRa8gQKeJpZUIMUTDlQZvqknPEyVPM3jaRwVEghcD9F
vbSepODujJtrusBSjKp+ibXsA6cosdKthekETm/El6YMuTM147uvUGTopMq2d/5Q6HtiOpHoubiY
+p7exNJVAdfik8Ic3Vvzo1VnB6X0d5m1D3K2iAtm+hyqDFoBDNZpmrcpxTy02KpkioQz7S3zcZ0J
SJ/JwGsEvTNEFQaNjbU4KSKFOaxO0GjlzseYil0i54td861OadMGRVF2GE3aw+ICIHsj4qN+4sAw
Y9RUzV6T3TkGScOqieu7T/eFITV/qNsvq5c7R0t2boW8ZXb5ypq6/G/ucSFn28EZY9ycelnwr+DS
snM78jQz1EvYQT2ZDggSAmF1YU2wsT/TBD0Ujunj3rh06/qv9ZxPdogKzcHwK1Zmg6nAwo0mKV/7
uy9ZbQEGqhBYJEBCiTO6RLKnD87OVsUP+GrQmjGncCtfnJ6RefKsa2GOqIH06eCK8pRq3gwOuOxE
6vEZmt/MWYd8Ln+2UiMnl85JgbE5uE9eS1KcTR2WrFMHbeIRnGw8SQODlYO03C+EHmzYdO83neOL
bvnMi0kLDLfB9iB5mMv0uGl5YFmMp6I29rXZX6WY9/ZQ71mY3/tkODcuirciN960jppXGlPDxaZG
yHHeJy4l+u5OWlMCJ2QHrWlvwDlHNsInuKJ93CWvGFPxy7YQlohj1qbAVry613rKj52E80gLqgeq
2PI9xdwYJ6ioNgurjKU/NInNuDqdPOQcAlE1PBK11lP/Pjvdfo31SFPypXHWj27sfvNyvWhK66Nq
mh487GFLbshIH8zP3q0jHKI8INnKfJvGR+npr4jklvsv9bfSqvd8cA6VwSwdT9qefL9iZ6QlnuNB
jTsk4yzIHhpae8K4oAr+M20G+5wgCCNYDdSM3vCBriLDOE52BZILO9OfY2Hjiy9QFm1384H2urY1
j9pg/CUx2/MtyYO33d8JK12/OlLlrZr7WZPxn3WKMRUYXJudXaGodPLp1OvJk7AoQ8my7rm6W+BG
vJMS2oh7CP9KazV7s9dOdorqwtX1V60mieCejMpCNM3NTw/x6TfrfNayBi+JWZ3x6X9Iy4ayHsp9
H/NXti6w0hzvutIsQubLvyzd3EY4psBr5y3C82Yc82YpjvWgY9SPx+kjm5EmucQgs8XnyG9W47DC
1nkT04XdtodsJY5u82CnXJ3wdGnuRjd9ym0n3JT35qzGy+R2RHxP5p/KJmIOcPXcDRCCqv/sNvc9
7SeNLkvPT+3xo6DVmCgMxH8kc5Q0jxFdcIW+DuquRVYyxD7dR9+zWLFcGO1H1o0AimXC31weUyrY
2RsBcbPGe+vy9J8lEPX2XNg2a1zRGa/MHdehrj+k6F6IybeimrgOzSBRpV4UXVMMQHJYv2xKqIuE
I6XCeOnDEr22BTmu+mp/tD3t1bO53HJRvfLnXxy8YI2VRlOGUYCjzaPhkgl5/ixH+zRu8Gyo14+O
0T7839Cv60Smi+U3H8VpTRC3NvWv8BwBsmO8NMnCC1uG24h5EAFuiOPIRMlsHtVss8lk6CUG60c2
xp+i60pIvfWHHYqshqE4OplGeIX7XUBP+3mavCHzfYpH6z9js34JNXwjWOSrQIFUMqPqI7o3NnR4
pEcrm3/aHupEG1hByj7f2TaOGdyrxJ2UVwXx08r8phfbb9zKS1Vg3pVVKGv5xYb26wpxkdLFPpB/
xD06Erf8qcCq7+bxd6URrLLVzlvOKrJh33e3jTFsxmu5dC+WqU60qlwFkuluIlLIWZFzE/bvkGC+
iBmUjxwUrSLSoG+dN13I0M6z3VpaD5Vh/ymn8cOwZjtcDeNbIGER4LDczu1jgmlFzdunssZQLXi7
VoFSxdIG3CaQBRtxEmkxRFTo+bgJ0PI41SEp75K/nCIRofqbabBu1I08dVkJ5VTK38xx8LimhhlO
JVaFQiEyBzeA00F8n+CxqllpMxP5JAJ3vyvAhWbx/D/OzmPHdWzZtr/ycNuPAL1pvI4oUZRLpXcd
Ii299/z6O7hb++ikUg+7U0AVClKKXCtWrIg5R+DoWckoW1Crb9uyzJaN0ePRbLSjOOoLxKPPfVVj
5eVq1eTNM6XwZ2sIdqOchY6hczAoOpC1SsUmWx/1kGpeeK1Z8o2K4SWa0CGiChcG7ZALk6thTcR/
umvEHpkGfJIIVQbF+GZ40ZrxvouCG70IVpElb9qy+7Cy7lhlkNUmvMKF7iYK6YRulKIzRDR6imhj
CPlLMUm3SaF+1bJ0T+XmzUK0NWhU3JAJvFeCV3GV8WT0LljquKx9NaG5T6mZ0sAqrw2/2AWACSxx
2AhyGC/MjD6hLlDG92sB5xae3IpjszV5bAGKylbitNRqlLQxRLba9FDC94gaQXOscwoJsDCSBaK3
mEDuPbA0K1s2q5iSonccgXBIzEJrS8zSEqjWFILEiv4KzRrIX9wYLG7OTXOcEnUrauXTGCB0QbaA
+DvexFMAHkZ5kQsuolJDjMzCpyjh/hFEzQtl7Bd5pKQmZg+iIh0zzzh2mvReIE2Xxqlc1UW6boyB
Hlhwo1jc4Hxk3ENgbrtsekAM9N2NVG9RgDS++S7mxr71281cGgVUs2kn/CiNODomtT80BxUDbXQO
9gJiyMJIY3p1mXllBO294iWHQQxvRb99pAvuKKH4lrWZkwCyWTXe9BGLsau33IC0CBCGJoVHK8pW
YtPcGYXgWHkPyKD+kgxM54FlFAulSr8lDtRAo9whlSreQcOdWu0hARii9YYtS4LrdeoWy4jDRl4y
4PVNp7SVShQEaW+8NCU4rFFiWIOoaw8GwKsGZDF23OZJa7P3QM6hkkT5a6k0WIRCBimYVUrJu5g+
80G8F3B+NfyNLm2JWTqkHdM2GJcyLmExMpKrKTLvmzZ+DAMTj4lf3gotVa+IVMJvytsqQY1oFZ+6
ohxj8B8xmgWW1bSeunyH9BigkEHLDXWLGsQ+TJ5ooyVBZ5dlHC/FNthYUTCwY0t/O9Q5vYu2fWhV
7UlPqWQx5tduRQu7teHHtHHiT/LztV5y8Mllf2+FNWMfavGZTFdhiSU2/5uNIYa7+YBsovJZ3W2A
MtmrKa8Y+IwXehaSvEXbyjNWQa4iKA8ERPzaTRuk70mFRIZa4q3A6CSkRsirfEZTK1LZUGwdIjut
0nKroNncgvgBvRSRRQtcVVdx1a1baiy5VKLGDJDmTrSz+7K9R2q6MwSEYk3qPYoBzmE4T9pgIpWh
hBt7cbIkmw+cPkUbpk+FgWwF21U9INwfBmekio/AQ9mgUbnrMY6FPfiOaMr2uiI/iD2CotasP7sK
F89QHCWtf5ay5kHF4WVUhk2v85hr4ovRjm6gi+vElzB9SM8ChDo5yY+6NByiTMXzlHz0Uxzs0z72
WezCYyu3uHl7vHbTnSEUbpK0Mk8MoStelK9GNVZJ1NwPNNCKyN+2BhdKPX3xLMScZZC+xojvGfdm
PtepvM2IdNwDeMVq+qSGqPxMn5hrSspDOIr7SG2oUgK33LECw3WleKTP8D+7It0PllGtTKSswBeW
oxgcigzwgml0Gmup3ONZW0c5kszeMh5Ec7juBevJ6PVXsy9Dpw+7jU6LSo2LdaFFz7T9OCXS4nbK
82vFjD8Nn7c7VRhJrWzfyhZlB2wATVSAcsnI4gMJ6E9S9Kha0rWeJvfGMOEZVpXFmIybZpTem96/
UugWoRhSGzYg20Gm0txV3i2aCBfchdup2Mj6bJdiiliIOmPqYpU6QsIAFmMqPjpF3JjWuEx76XGq
moOuk8WraTqhIbA+TSu9GnNseCLDCqYgurO05FoeZvWQRT4qS19ZJ7nSlPWzyusoNsnt8EcRTcUe
DTJyi3tcUvzf3Ky4aTxbyfg6zk1CJX1QhCi0DaFchzTJUwljOJhRnDgeWU4ron9XaenL8/dWNbs+
QHrE2hVac8v9ecXjcrLJB0AiYHhixApaDqM4DlirFh79ADumihIHyjV4ogcSusdeEd9FYb65dYyT
T6LoMU4RN3QjITm6ww1+ZJScdqgZhsN9jls8JaSByrB+UNXsy9TSt1IFoCAr0oYxPrck5ubKHPNj
2aORF/RxaWl4xrtGesd5eQwbkvCuKGH4YAOxhYi+fNVfDSB3qTKgqE00RKKl+T7Q6uthEnJ5jwYK
d+arp2abnLt7IYRHbbCY32I6SSG+W014I84q4t5cFtPcmDYkVGKlfJcayWpSzd2EklsgakyZeKAK
5srq8NaDRBDHaN8F1qsemyhbups8YfaUWubNskVHpKpQB+q5cUsLAe9I6Ao4ZOggH0fZR/il1bcx
5WQswv6+bPyHdKrlqzSetZeDWB3CqbwSoqxyLBp+DAdrjqOk35Bpcx4SabOYrloiyly2PAwNo/eC
MTHfdHLZLSQShYeyMI6Dn9JELtqrFHcfUWN6bILQWEoq+ti4ML4TZjQowvBpMdomTY17gOYEvK7f
m8T+GjQ7U22op5qALjvUm14OMoHhYwkJUdmjbEdnv66KYuk14cpMIXSMyFlUYt8UyVCu5vPGk5e+
rLmWJmwaCds8lZB9Eqt7Q3vBuw/UBBb8GEXrWs6Wsl+/av50LSWJ62PoGlPjQDnQCdJPsci2ZT1c
sxvuqqBzpDy6sWgzp4q/lXR/0/V4+iauS9wmlD3WpKuBVsRSADLoxGV6r/bJvUKFywyFt1i2aLDp
6vXkj7d6gzW5TczoUIce/vJ4VXRI6kpPuW2SCXJaJxSMXkOIaTbtTRrz5jqFIrom9TdmTtFNNari
rkrUyBl7IDZJtevVdJ3jBCdcjDsBLcuiq0kCvM6udDxJsU1ZpaZSj1bNlLfNqHqrSUQb1Q6T7Su4
PXCF3gZictt51m2uGXYCTS2r8i+RzsOiisSnvgthJoIPLI3ipsLt3MFLJAQG1wlX3EVchw+iQOTk
8jPLNt1ADQ4d+HW6UPJ+rPhrJtyYYuI59VAe/A7P9GACaEuGK0tj71D5XCB4XbdWf8jT3g4Uk81J
nJNl4VOvJLSkPtGJQdNFfAMwaJc1uIC5j+Upxkw6HTUKuFKIXNkn6mmmukkbwzYDHwqNMRETUX4I
8TpqykdNB/MuKCaeU+04mIxPRPJ066Wtayb9Nb9kPRYIBKdSAaMJoJ4qT0islOjKYFuhr+EB4B8h
KfTogyNLvJEsvVzLEn+sXtcOqRAVAS5lfXnkJLxRA3EtTGGOCJJBE9YkL2syFnQY+xLEjxXCMvRU
vHOQKEvKnqXVoXoK1qJk3gtes8SSDn+AMx8DlXlTJfV1GBg5yMP+hRX5MAaNq/b1ri7DlVcKT0XU
3qeElqpuHjuPfmU7jv4KZR0GGk16EgBx2dRwBJp0teXqJX+0qqPLQ7kYUmO2rIS+QjFs6H8OLC18
TiSYayWxKHfKH6ZiPAARvRYFdGPy6Gpm+qpk9ZaQtObKuzYHBgiwQlupe6vDbmXE+iPEm5dsrgTK
Ubjv67ksG/dAF+DJ0Y5YFEpxhbDrE7Yk3zWi0azL8TWSvQ1jaJ59K/9KhOm11DAiaqz7pS5G78mc
1DQp4gmhMis79JFdmxYC1jid25QM2gp9Yxcl3Z7H+ijQavIkA7+OKQH1mINKiMOuvFJ87VHONQc3
0dZXSyeTxdWoT3sah5jKIsdCyDuB9IqZn7sIpNBJw8mRKnME6BlQqDZhz8mrKekfhwgzdd2uQURf
95q2y5sBFZhZ1RQ5wkNLQaEnF8Y0Lh8EZHJ2lU0r9Ao3o6FtKE+/9kXq0Mpbz1IN7n/00vv3VEgO
xaTfVZpIZ8gANNcm154q3SedfhgLneq6+GgM1fek9zeFNL6iHHd6Td4Xbe8GFMc8jV5sEVVbKxue
FVywksexhladMlF1KzT+AZlTvByQ4noSKtnUuJYoYo4JlCPq28eROXICHsCpFQ9zDSkyqlt05xur
T+lvjgijGM0GekQB52WGB6D0SHDKwxAZByqFuQ1D8iv2w2NBfkUu8MKFje1yjHUgoX64suJoT9Gf
og883KEfvqVRvZasCraDot5hc7s1pJQcLnNrmRF4UX83YS6x21gdEJvFN3FRbUoDDSoomYPpS8hc
deTOEU17/pwPbcrusry7QoHKJWOsNh1qaWB6xkLzQ1xfliAt4jj+BP0A9s4qPytTuB47485qJpG3
TQeQYXiLyYxBawAMiqv7VjHWCqQIkGGOKc/hxZCkVWhQIGh8wAjAFBQoJ7gK0Bu3XUJWYap21FuA
TPGUJalvwx6wlUh1qeH5R1NDnSMk2TNlsj22zaNPm3AwShtBIGI/n2wtMUKkykgVV1kkZ7egXbcB
cjPFw5JT+2BDM9PybXBMiISHub335PODl/QP38fKPNa1eTvJ3GHVBieOEjh6Ak0oH/YlTtxiQmja
eRVsVEmB71El1zDI7yYvJDMNApSVeDF6mH40/eRrVS9fJLoS4N5IDhqsKgXiljAqHyvF4pohFQh9
fYbRenR/p+g501Axtx4uSHofQbcpjI6fn/lvvJS3TBvfrDSgeygfw6znVosaWkyYa1c0H/HEbdio
r4tJ25U5DfbcNJ6kyWJ8Mm8vGMUPRgMh1xNDawkL1FzCnXTyqsHCMnGN8pJAozab3fX0TpddnH53
hk7KP1/JWDwWdnv1cehCyguRiu/dyj/HEvltHQdLo/eRtZtbSba28HyRk1gHOoRHTYGANdFGkOti
H/qpbWAY2RhqtzNghdO/oopiabq6Al6K+Vy5zyZESAaesymkvWrdVr35VGcBdReqQwVQkYKSsiXU
KrmU4RpKf6gtnfiX4Su3kIfURnDblaLu+qIIFgojTTai3i42GvjAXV9236qJ3pIwA9Gxn2X/xXAf
Io62muBV5caxBAQw7vI49BYi5WAIrih3CUGxwJQVEcZ0HJA6jCnoxbn+WIZ+uywUfVoMlSJcjUby
7ovGc5ia7VKbrPcUxSC+8iu9LlaKgZOGUrolsLBNCINeRaWaaY0BzPqM8T2C+NqFytqEtSUHWrVK
TMBkkWftKAKt6lx8BgC10QAM59nkFCkmu64zF1PQbvoa7qKGfXscyQEET940QrBVhmTZjgBGA1Vb
ga+iGGUgDmhemyHHGSsk/McCdgqXP19sR7sdgq2kkquLcrWuO+1LQl5foiEPKNc2TMnkb3BTETVc
kN/oknCIU85ZA1KT3l5noEPaIIc3FSHzTPTbHOZTA5dpBnOXDY2SrGjAeVabmvp5UAEZkc2lFHl7
1uombOKUNjelLVUUOEyoEOqj+CpitrRNeQwWgl+HjGYKdkzPYlmlpGxDtFeLKENDGKyUnAJ7W5ng
c/XHdMzWpWExj63+akfBGcLmJk+7e6lRtnieHgGbvUUSt7gY6VYca8QRMPSop9ixpXnltYwdLKsK
/bdyZLClneRqa5fm+FAhW6i9WfzVHT1lIEnwZwc1yIukSTd9V7gF9n20IXTI/PolMNO7BFxImig7
HWPZohCLpSCOO3gLd0Vb6HYYqzdGkDAbc9qEsXyP6GlGSxnvVim8Bj458pAh660bTrJMXiv9sCp8
TDnIEA9yoXBtDd8KhldRJ+yu+1SCbJGoblTG141Ep14q5dchKm8s0L7UVmub65gbVQr1XxrAoRU+
VVVyi4JkUw9QJCmaZlPBqSQoABPy4TaXo3tTlVZtrTfUrJsrodFuLQUztImpUq66lG5W8MAw1SvS
VUq+lfmUUzZeIlFEOjncS6FkexQmLQWpH/Pud81IKi31ie3PAiszbw5pWz5pHRfdjO62TBBPjS95
sJDzq9bRFEyn0cv3KVG4L6En7QxHracNYkKM7KMT5Pq2V8plIFs2d9OVVYy5rU8xtyF5fJNqznBk
AKto9v8wb3QOmMVrWAQprcbiAJ824I6LxXnoBDIN6zMXuo9s0J8bxGB2rdUOLNlv1ci2tRmvZL9g
puk4fBZBj10eQzZ9yz1qr11iqDsxDr7QLO2LLLo2ajCARaMtsGK62HdypKmiRg1i2o5tuvQzCa+o
Z1N6WXI3e2TYx9UYMHalj4x3v+xeej9YZTUK9CBd0alzIftWLZzlJIMlYcyIag2/ZbhByEzkn9yx
sG7HmZeFoBP9NTf3ZEKJXw3Dq+/R6Wsm9dob2Srk9R9c7+Et45RNw9ApMhMF9ZgthDq5FuZLsWDN
mpk8WaL+f4rz+CjhjVj4DddFX65IBUz/2wAliHZRfkUIuqmn5MYjO2ZCFppaBhho4ifutEWjFPuU
OmRGRJJRhmjUgIIislE1ka4LvYDpogAPjV3datdWNx7CgEENvmksxFC/9lG4LvSp5Dhj9QuT5qKm
v+mj9DmdZ9dO+OTtWtecYvS2YSxGS/6FKmxbvAWzot7LZrmFBjEsbDMGuxox8XyQOfzzqzYX3JF4
XkC3871qq3ntqheiVVfJm8nznUmhKj3k+lvr+bt4ajtHi/qdKiC5keB3cfl/HCoQdDGwh2REJRF4
6U4qvbeotBiqgHrN79TroRk41pjikQbiQzu0L5kvO1UIozIzEBNJSDSw9r6RNTaO4AW8l8LVazV0
pLh6Ffp42SvQ7Wll4bczUZTO6lq9W9Vj8TyGLZxuXbrPG/LpVvmOMuULRssdbXAksaZUUsnA3R8b
9E4hiripLoM67u/lKNrKnvZUhBWGhJRwDvtja00Dkg4zSJwoQmtLO1W2tRhClWcByVAOk1Hce56I
OEbWcefSOVtQddtkgX+fmNZGVozbMWUXJnl8nTT+3dAOGzopjW2kwr1vwOtPYzJUWg6Rfyd3mE3D
YKK7N3yAoxK4NWalTV8b/UBQOHEtv87G6dbS5+5uv1K94qMqkYkRExdlbT3V8EQGsZ0Byb2b4OSA
cEkDiyyYcgsalFw8Tlb1UidorzxRfE1TLgrN3PxPpOuisNzCa6iU6NJXxWSaZT7yKCKyOWxf75Wq
PsFkBxdce5qtm9UznWnqv5qFTCyNHylO6ASY4S4pcQTqAaUQo0zvYqQktKiQ4XIdZ2jZtApzOmyG
GeI5jYpuKYFUdCzWut7zh2MNpNcbuCN9iqXJuW3XbaBsxya8R2/xGKj1npII92t9vKaic0Ui4OOK
La/qlpqBH2pvcQTZseqgfnvivq6tD5XiHoO5YJiImBETn7o/4v6BnVfBZmQAYdBxuOa6+hb5JTWz
EO+7MKJHngIANJaFnJdKayiBp6utg2IYCbwx/cnqGmAluvhM1F9aWf2R1qO+Eguq0BGdBKAlt3i/
ikUjcdlCBTtDJYNPgL5IgASkD5XQ75tBNT86TX8JdPr9+oAxpqoE0HoSqeZEllo+Z6J/Rb5Ij79X
b+KEBLn3oru0BoqB1OTZlIfRMfzRnZEzkde/jDpCTboPDPqA1NuVDrDmx74tH7JS2/Uw82VxeKvF
CQ0GuRuCwY9G468pBHWfpin+sfq26cL3TkW7A12zARTEZSqR24NWU+4PgnibSClJUxNsq25WP+Ex
4IDm0i5S2IquxzH+qHB7/z785dzMmpMRSWZpWlqP5NTV2RvaNwb/Rc2h7k2Pv3/+mbk/mvU//+fv
oUKelKK+LqIIV8G4H3wUgpZ5E4/D6t8+/mR2MBYBAU5Fihpc/pYj9PG1sGSS84WHI50ZtKidjETy
iqHNRs30GaI3rnQ7cuI1BuQeTxzyZh/giT3YyESd7KC2ZGPbpFn+2+86GZfUBPmkAhYLXE+Xjrra
HHI8cpEZrn//+DMjf7T5bX283YaZX/+//5H+L/iOhI5vE7hSZw/JV8KB9fsHn3vdJyOQCmMww9Jq
A0q50aGopE0hdK5sFhemGp57HyeT0DJGaNT0RQNXo6k2JHRQpTdw+ws4JAs4D2FwYSSSNE8n+mFq
kTZPVfzrAaFDa2vDY5ah2dPvn6JhC8WN3KYHEB96xmGQmw+C9Rv1MI7aKdsF+aWZSefmYWsnE5Oy
mtJjjeSWqXsMPl8mSxA1c/nmlqWHAm1FaLOF66i58FvPrYWTCBA1kdgq85nbddAz+u6xBFLx+2o4
N7lOPdn9mQHDbshKHN8ryQl38Urf1M/6QnWqtb+c/m0ulnoSAzTDbKSxV0N3BDtQpy/pxV1yJjiq
J9sfAtEYT4kVuoMI3UEVgMSWgYGMpKwecWeINkMZ7sahvk5jxJ1KcNNy3qJnBikUiu8Ngm09zl7E
qdmNmK6Zn3KnWY1xBSGUvH8YlrWSHcJUvTKp5eVpiMh/KipOysS3WxkLmW6I0qJsWtxL3T12+R6u
JRpK39Aeqlo/pIa1FmSwDC3KFRqumClBE9nKQNdctSg9qdkD+rtlaDCBaDKN6wtvdX57P2wO9SQ4
5b3qyTEiJ5fCmWKuRc0RV/M8WPzsIBOXxaPxPX3TLcCQey0vLs9Xk+fn/tMXn4QtkPO+WhQd6eGY
bqO6+myZTbwoi5Z/dNG+EWVGa1TYcepEA5TTmc9JBiFkmEad6aH5JiuU/Sg3MOumm1yUIGf10D6S
uYTCHcTvjU1eVx+i1oEy7lFGDPyibmRQkHohrJ/ZELJ+Elciecw8eUbrJhumjr4GTowtawGf365s
4CLNhTD8856W9ZMQIlTg/igZMSR+iBnzgc/B+Lrw8udQ+9/vQNZPwkWsW008gRp3WW234qP6Z7As
9ZhrZQUMd3Vp9rb0896TTxOHQg91RW1wbSRoCRhwHN4IdsIVjlYlKJPHZt27ykZ+Bd2z+f2XnXlm
2kkYaZIM80CTRS7llmWPXbIQn//tk0/CSAIpR+zn/SJKeP7l7ya+MOb75z9ZUef//tcplQnTKAEU
p8uWYdzrMR3X+oUVJP38nhX15Kgtq9QiB2FOpyW8ZlWyzctvo3xqY0TXXn4zCI+xn4FFgqcJ/I+a
WZesfn9a5zb5yRbB1J73RU3QjTzAn4UGUs6wMWMDDwE5In/+/i1nEhX1ZIeUnqFTuqBBqQQ7UQjX
ISKNURAuHHznPv1kk/QKKjlEyZHr+Y2bciNU0QlZWXvhEZ35eOXkWGVOYSkmACBcURnXIoNmhTrE
XateePdnlpVyshM8mgNR3fVkhxg9ArjqRMnfn/q5vEo52QoqlJterITARcGQf0F44A4uVpHdaRX1
D65z9lh2EPdqp6Yyo+Jf16vxnza4opwcWyI0IuYVoLCwRA7z6HWQL0y5/DlUKcr8mv7ahoMOiIze
rO+G1QDmeN+r+xANlkyL4MJjO/dGTjY6LQzUUVYVcw+pqJfkC3o6WzqiB+Nm+q433bp4iNa/f9e5
tXWy75HptmGt4K+FD2lbQ7FXKE3I/b8lm8rJ5m5j/HuaqvtuRpmyyR7lzv63P/tkPw8o6M0eeoRb
F/FjF0b7LAu2TV1deAN/4sJ/H3tQpv/zHeeCKXbxKDC2uB/WcT0evKqmpwZ1j3Evy74wsf2K734X
3/dm/h1r5gBoctplCqO7JPOV3uvaN4Od5vkvlMSPgqzaSBcMVDj+VpZoTCm1HTXCSCdBuYKv8AzV
wUU4oYNrGhzwvIjkzXUANrb1B6zBuK4EtC9h/d0WAyoIrP5WuARssC7K+Or3Z3pmt+JW+M8frWmM
YEqHXFgDG+YmglNp5+9Fh1LwWnD+8TtONo83hlEmZQQbzHZLcZUsvU2zRZrg+E7u/v4dP+8eWTvZ
PRKawCQvO+KZLCMCtWxqRBcC/bmPPtktckAtGMFv4IoM91jAcTgESEsuRMszW1E+CfNwEyd19OFl
mcGEg8ayrlJZRXgXjBf2+s9/vSKfBPq+UaNQ8g2faY7f1XCr6hc+99wffhLl46Et2kmKYtc3GJIC
wQE1tG5ceOTy/Gx/2IryyarMxjCIxW6i5lMqN8oADwLPrK3r/W2mgwaNqDGaHVjlsFHu8JusacUn
ThrpV8OEb7wQGiTmJmZsQy2+wZcdxM50+4omoCLL713u0VqI0e/GQnjhPUpzkPjpLz5Z42OYxQVY
ithVQg7pMNK/QjnARxlsYmCJAHUSTKamcuhbb9el7YXz7kwKjfnnP7dvJ9GstUyqVyBDKHN75vNQ
m5tWmQnBXfM9FsA1JgYP0dTAIpRiaJby19ivXM9InrtsuBknDGiCtfx9G545Jv+8z7+OSVMBVtri
1nGxO0j1nd5Jyyp67EDV//7551bzydkygq6Bpm1E7sScNAYA0RgcL5wu5z765HTJFMWSYkFhZOs4
3lv09GFAXfjoc3vl5GBROyssukaO3Zj5sk3/SC+nBpD6+yOZI8UPC086iSBZGyoY7Fh4FAasRe5r
75OFwsgAwoaET7KTBrHBkMkSNOaov/ClZ44N5U819a8XLSmMbTTUKHEFV90yW+iIdGArL+KlsLw0
8f3sd5yEGKuKBF4zVSvRsN7iyV+F3vChTNIzlmWUjowu3A+IgxelqIFRDKO3hmPmwkI+c4tX/my4
v35glftmzXZO3Ggj2zC6qfM7IFbXmIlfQ+fibzwT6P4UCP/6mqGcSrQwQuxWSwbZNit1NbkwJm2d
f9/8/1y253j/0zKZl/1fX9Qy+ALMZ47DVDev8yp/ydqnwteuB795qcxn3JEXFvuZffTnsvnXFxm9
GJiyCWIZI+USjfpeN7wLGdqZffTnXf310QzaGBX8pb4rGPqWIeFOAUk8lqRLwfTcyzgJAWiRlFHk
UFjrD/4VudCi/rKu6hfhYXQYIu5Klyr/5w6LP//9rx+CfpBiVM4zSnr9s1ZgyJXZbV3eUP1awy/Z
UQbY+ugFGWJxIT86t5nEkzCBjVZSjJLfphxhVdg4X1b0mhzcaTtz9XskOvN6xJNUIxaxOACDJpfx
j9y6R5FNStj5/cPPhDnxJBg0vdHmTPzgkRXt1mhWKZ7SFHrjoEGCu2rp5ovYan7/rjN7RTzJPlra
tV6VMojdK5j14F2L5rVGU6ASnmpIw/LN799yZqOI82P8axF4cziGPOutMyZYUismelv6pcd17l2c
bPccnJAyqAmltSi7Egw4uTqtSkO5kKCdKx2J8xb664+H+plIU2nSvHpoV+a2XmNmZhQGUGfbXCDk
B7t3IdGUzj0n+T+/Ck0mg8v7hBTnONqMJXAQbGIhKlbdSrOz1+krvDPuf38l557aSQCY2CW6j9Qc
jEzmIsZEx+ldAS5e/v7x0rxYfwjC4kkiMGSCpRaDErpoVuJtevXulHbgyJ/p82Ab2/LT2qZOfWHH
/7xhZOtkwweR1VCz47GJW81R3HDN4eLAur/wWn7+KbJ1stklDS457IPQzcuS+bpJcTvoEjrfZGZx
t4epHS8ttZ9fimzNf8FfS63sLIn5IPyQalnIi/Fbc+q1uaRRMm1VJ72rFvLyck365wQWUed/ftlI
Q6ETewAdYrzFeSiV76kC9rW9EFnO7BvZOtn0VQqxfxhTxiU8AkSmf2LjTbGbRWPa04qe39K7cAyf
/aaTCOCDm5fFkEE12CO+26vShoFuw3AeFyiTlyi7Ln3RvA//e1HL1kkoYHBBS6OZPrZynBx5Va69
e67Jf34O6O0LW+fcaj4JAiFni1cxusItMRwCkxCQU8UfvlZ+dE2BHAggutsw++z3jXpucZ/EgbRX
E7CcxAE1F171wIKyXL4bEuDwXK7KhZokzu9fdG5tnwSEqR5UKaA8AlOWmS39vYK71qgefv/wP4Wr
H96MeRICIM2iw/F5aOmUA1MJgnctGN69bCwcs9Rku5vStyYsemzyKLfzFHWWUkcaXIhhifEGXoMe
MSax0/E5NoxnZZzUKlajeGWoWG2TpH9WQe1j+hRXXSK9zQMyb5hbOAvrGHiq9KBgAGfMuMFld/Fk
O9M7ZwLlf27RNDIGbP0kT+22XSlOvMO0cNvsGo6e5jFyQweE5MXFfSYemCfBJ4oUS8jg37nZc/w4
96gY32Bbb9pBWrdLnR43wPfVpW87sxrMk+DTFhPjmSkwrb3wk8ofLNQqunRNPHOhkc2TyMMsi4Q5
EyRQ9QrV2ypx/AMgoS0JoAux8cLGOfcLToKO7Fd+3dS8mxJnVJk8toXCHJP8QvQ89zJOIk2Zhmbv
aYrvyhNmEDOTdoqhcutjeC/uh983zZmKimyeRJoGLlDJfC1hbb7CBYPAyVXDmc16UrJEagtuQ1vr
TrFmqq1x4XedfTen8UZH8l43KY0SBAFbOL3b/IDT3QbF1h//+XAzT6KNN5k+9s8MEa3y2c0mwIBA
HWzy8P73Z/dz3iwbJ/EmSOpuahC8reteX2vo/qMIOInsJFG3ZCwUJNALD+zMMjNOQkAQjCqTtOZl
hs7XUN1ihhJ4m99/xZnbmWyc7Pne8oJk1GXf9Q4VO35wIS48IgCzL53N557TyT4PfW5/vq5yRQKR
M4/meCi17urPkK5xZKbdYDBITBfMlws/aF66P5wDxsnW94W2tMS+8dbqWv1Wlv4WCNR3+Zxv8qWw
qZQLL2V+yz99y8neN70hH2WBRRylDIE3NQRUePob7NwFMt4gQxOYF64hI1X//XfNH/zTF56EA7Pz
Y7Ee6Ndomr6VGAw9pZfEFWdUgbIxP8q/ks64UhogAlwBGwdI7Rq6KBTa1ZyrYdBJn6dtB+h8Pcu0
YOFe2D5nbjqycRIGmsBqK7/nUpU943Hz1oUTLXEfPajVarAle35bonjh4Z2LOcZJMChaSYYmxGbF
M1PtVSoCgWMxnHUzrPBWOpcSt3Pfo58EhaJiBTDvV1hjAH0VNIDiJvO8xMDHpKABrQ7UG9VLPkFK
Lds4s3Uj25Rj8vZPS0Q/CRRxDlwapzDqCYhICTIl+e7fPvgkRoiTkKaixQe3wbD0hzuPuYG/f/KZ
baSfBAeptuJMDRO20SZ0pf/l7DyWI9W2LfpFROBNNyGdMuW9OkRZvPd8/RuopcMVyYvqnEbFiUTA
Zm2z5hzzoB+HnbTFMHW4/PMLH40+qwXgjKqs1Vit+xo1pgKCv7rCWFg167MCQER7lHcePbjhHjF4
66h2c41i7MY9DneIK5HYc3o6HPSb9h8Lmz6rAAYJMp5LIjFrGmmHD2wP06++arf6Dsint4leLz8z
+bOd8k2pmWtFB4y8U9qQQMiicj8lZSKCBSXAShNbf3tNgsQh08mmVNRrnaDCYIz3ReHSZGm6bQVW
n6ihG5CJKcYtYlW7grZygIO62SdZtIvkZk/j2XGjEsRQ6QSBv1dEtz8PiYr8NQ1/NADjjA72RIxR
QRyDO5LO003ZxL9ay8U9D3seVwWE2ca8ljoUHYE6bL2xvAmVct8Zg1OUgwFvsEfMJwDj66qK2PLi
dayaHwZB57LUn5oUjnEAthGH/miHUbQXBOOsme1DFAWAW+OTqKb32HB3gjeZACdUXYnVs6zeBOhT
U6Mpk4w3SSHu2AoxEvhdS3xh1N+bAu7+wqvv86R57wsFr6rnkl9K4zAbSsw2tazSQozuogxhfxsq
SDfqXt+QbghVKU4EG8Q3MfQGxGtck4+l2dypAOBkUXkS+vw6ck1aA8rWzxsyW0TrQ7UaNmkZGcZD
/OvThwTOxpM9m5b8LhSzJ6wLO3HiXKrDGT810XUlf7ASgl4tZfFX0BIMyN4dPKs3po4mR1jE1F9t
UhFFWQu7qvQDZ1BH6EiqtBmKKgUcUd/S4jG3fg/YvFZuwTyfAEidujh8KQrjttP7Q0uoMX3HbZ6U
EJuDU1xb75revgu1+yoNzY+qFUi5CFFaxVHNygngXGW192k1fpSRcR14xUEp2xM7rHM1Js8uRMWa
nsfGMKtoW5q0Qpoke9OQnzYqbGbiakHXpnckq4Lkiv4YefG3HaGOgJiW1fgKuNRHpE8ZNZr7yyvh
EtdSuQFTOwU/eHh6fe8tCsMIkCaG2yzpc2fsm201dlO0ZPOOdiB0/Ezcqcn4bMXB71CbuAyYlYLw
PgY9Dmn7ISnM504ojtiGXFI4awCuRUGenIFJa2zMDYQJoJGBgPsEMI4dEqR8FnzhNhFwwHSKql+l
efFGPuR1OnbbEGjICA/OU4WdrCUPkuS9hUpPmoDGfzd00uMdIM5gy05nIj9n71lRH3w/uzLiynAA
ejTcVmsd5Chbm0kXFqNzLbeny9hEugzwYy/dKm5/n4TaOcvG/eXis7Qh0WYT9SiHhV+aScj5ig41
caPduvvJpyDY6UG6rzWmh3yvJps1KcXC6vR/BN3J6OHW4dQAmqltlE+TDbcuaee0OzJ5yMc+X74x
ZarS3xTVuai7tszBHHSU/h2IPsyDlkUCZnETDv5tJSe3OrHhWzi1D67qP+E3jZ2ulZ20ys4BYksn
KKq7QgoNPk/Xwq7me/dEoroT3CI80xZ8V10fNr8/UtE8KN5tnR6tGlg33DwUC4T4kI+rH0JSja8a
JQXeT3c+61IBEgBovMv3uDDbztXlntENSZC1wcHvi2PrA0rwjXqtTbGwHZ5rtLGGkv8o4+txZdgQ
bq/cuDlQa8kl/LKP7y7fwcKZtazOFgyxIqjUpdqDFEYaYpzIxyGRTmRrvTepQEhlXpJtBHolVvW3
sSmlbaeGB0TQ/L8ELDhqAbY6hw7sdnd1Ja3t0pcG6WytkUapJKQ+erxq6z2QLPrWn6Or+iek4l1w
1141Dntp+qfkBR8vP4elNzlbasDhVeWEfKRDMCpnHOsPpOk5l3966V5mew0QoW5fYfs6BPrwy8QB
Qorhk1UyGUGOc0Z8nQp79svXWhozsy1GDCjOTCzCQdvacoQUkngH21e/VZt/VMLI6qxe6UmpeH0+
ndfn2jkVx1OBipjU8jvdN+1UyZ8Cozj3HAnAd1xpDH/KML8pJXO1rDF2MeuYgs4w4AInbs2nqNKu
XKkv7wnyYBFFjs29a0BuGztlB8iD5uEURyRbwdnA9+x13WFwjYhGBouBmLm2pF2m9jmkdQWXoEDv
QTIwanRif1Xq3uD4kQaUA+OgqURXndDcBZ32U9HLBItK9SbV2bXeB7d6JpBSrduXX97SVDBX7Vop
qetkMAQHr7eO7bTnIP4yAagArEsZP1gLHFtB38lDbhtN9FfUiSlxYyJ8Bx+CxqiUNLTSM9bVfKW+
LQzdudbX6GRczRUqZb82j34FYbaSX8sxu4Lj6Vhy/ke3usfLN78wzc6lvYMeAAJQ/PDQNAPsaYmj
ueJWltYEH/L0BXw3hGZ1TjT10nJZTxz8oqCQFP7EEgKON8TZNQ7gbUW8H4ffR4wRbDNGEnxz8SGv
4BeTKP+7K8sTuM8pGIGsyE4xhStdQ9weUyXAOt71xKRdfg5LpwTKrPRlWq9b+cQKV0z45FaloBdp
Wsyk8g+OxV6NCadPiE5dkjJrQMdoOxNrLlzMyIBa068qCxdKyee0/uWIJCjYYLQa6m6TpC4LwV0W
bWT14ELTv3ynS298Vhe1sKS/6GP8NGR/67btrsohZwjm2hyydAOzWuhFZepmSkCvL/XDnWF5j0Us
kTsrBubOb/2SwxAS/3Sz2pKWvVfF8CNU27MqEWBVCeFRxRaYd4Vvd4a4MsaXPqdZ6SR7oE1Sl+VC
WaQn0+/s0Ie1Q45JrZzz/A+Iu8tPdmEym6tOxSKQS527PojNQ5m9Zv3vf/vd6b6+DAmpEXuzCzAO
ya1sF+0ZCtzKWFga9Z9+sS8/nWe6Muh5FR7M53bH5vbg2yQMbN0DJrTBIXBp1Za0cIwx1566flhI
rkQ/MS4nXohcnzU2oZs0NN/H3nrTRv/p8tNa0OTI8qzkWDjsCMFhpU2XTAAw6Z/lPnypIu8Zwt3L
2BOqKSSmuytJsOuhbYJRfrh86aUBMP37l6eZeLogmA2q4E7KIcB9SEAC/u2Xlf/+smUKelLVA7aY
qH6PDYJ4kvLt8k9/PpdvSrQ8KwhZDTEjFPEGpgnAlCysz0AZw42rcvxDdBnztfKUZd6dahkwXGDu
yG1BZlEPazt7lIt637rSoVPQcmWgiNzsYRjDl8FT/3gprR4VUy4RHu0ftQOkHVvVSsH+voxJxlR+
vjxrJRG8zCj5qL3YwgRzjKQXGq8rE/D3L1KaH+0TQxdaldUFh8EiRC3R270JaGLlXS5+dLMK2fe1
i+SKnmG7k1GRYADdKTekt+39g3wy3kM7+qfbkOVZ4RuGXmxLhS8hlSTbkzmqWPE3LJymztWxqioC
CopyAVpuuoFpFeQfPnzSyLolyLFrfieEG18enUsbpbkkNlVdVfdDANa9tKle2mN5W+xBdD+0V6PN
sdOV8CHsE/Sxytria/GKUwX7MrJiV0uHocPOKF4pPidxh+xGtSt7PPmO/1OPbSvdW3/JSqFHsdai
Xpih5rJYFdaim4U+SZqd4R29kDxZGM1T5mZ44+qeMsHVH6PEXyn733878lweW2apqkv89qHK9Ick
B2CaGU/SYO5W3tlUOb6pKJ8D/8sTTC0mld5g3CUv5h5O2sGylb1w/2nVXRf5TqP4u6vMaqKeRlKr
RCzb1X1xk+6SfbPr0a7Vq4f6S5qIz+bLl/vwiFIkowH7KeFFJAdBOnmSt83e2xJbufN+j385Uy33
a9qvJW3R54T25XJKYsnJWOD5L9Ut+sWde/TONUanfecw3O4Z4ysn/AtLtLlQNmsEl/Nq9pJWTsbN
a2QSdyNzhGe9XB4AC7//P6pYlxWdUeqUTy2xo/TRBA/uG29eubLdXig/c0msYLqxpaouM7xRX3Mo
g7FHUQAnqb89zr5sZoQPy8uJC+geLt/QUrttrpMV3FSP05FXQ1LjMcFQ3W7SF8kON1MVkNeusvBd
zhWycZ3XopaMwj56Md7G847TfseyjWvJrs6cAaNjW+sffj/B0Rz+b40T096XR5EREIrau1QmZz1Z
O7hdfFazVVBRiaoxhtxF+6Zf9cfxoDwI1xwKODjPT2sVc2kSnUtlY2NkassQRLe7FlTCu3Ii88xD
raRdkV7LRCrcrT2spRWlONW5Lx8mp/2lnk80i86WdpITcjqxUZ3GUVH5kOJ9eYwtDerZqiBtyS6U
S419kxQoxwCW+0bV/A4Enkrum+Bfu0ZZTgBFUkK62Ll80aURN1shlHKeC2OEf6GpTPpWECqB8sZS
drz88wtjQZrLZTUBLICqTc4lAuwGOz8m22yv3BB1mf6AXn5oDv94odkeSQNJ18eiiEr+uXbcPS3A
6/KUb8MH4KCrFfr7r0aaa2bdFPytorERS6rupqiCV6Oytpdv4BOM9L+zGVbH/44xrQiTLhWRxKEB
fq+y6D3rYzuvciIW6zeQ6o9KpjgcYx5xJj2WAVn0UrWDD/gcKWABs1B887T0ieR2k7gR6X5Qc5pe
EQc6rWnuNJI3yRcha1Ssuj9jae3RRYmOi71nU1XgASIBEmSS6njc6l9aIz41fvwkdNqfJPBpS5no
KKWqDyfaP2dfIwOx7xLxQ5E5OLLQb5EPgC1XUn/kQk9Wc3D21eTnBA1rXPVUS/5ZSNznToSullfv
iioapO8JZ8yE18Dp18bA9wsCaa4CHuhe1sStwT+IC2IUNZ2eA0d1YT26dpEB9UsF87GOifGp2rzh
by5Wrvz9fAcU77/vjqYk4EeVapqZELlR0motkY7Je1G9Xh4dC9VOmquBE2toiLCYTn+d9Cza41na
ZHawFz5GW0F3vK4IXliESNas1mlN1iv+tDaIz9JudMpbf5fYpOrZ3ns9qXJWKsPSpzSrdo0v5iTs
8CkF0hMpi0O85mVcWLRJ1qykKXnWosKlsyI0aUuTlVTaVL3C5Hqug+CuZgGfxwo4FKM4kMRcbDs9
eTGEFpGuD8bbI7NF0lYm9O+rqzRXClei1OfGOOC3hTLSV/iR/Oc4+rkyJpZ+fVbyDKK3h96EYeJn
OF2UorkrVKC6kX7nkoDrhea9oRH9mHUIuf/4Wru1em8/jJYTyPFvS/ZXxKmfQpRvKtdczJuQCEjU
bx8dqrIctiAUrwLT5L225FBGt2nVvRYeIVWN4sNmEk5ACX/5jVdAna8yIpyF3o5d+QHn40ecFKde
VB80t5I2up5e61JWb1tBuZHRa+zURr8tVSizIBoDEkTH54A0ldrr7wM3+e0qegB4kI4Lzi+gZhw1
aRxAjoK7y7U2BT1rnGNfsS0J+lkTEtTuIZfauSoxRX7of1RdRar8gNbCau7FirQ44IzVqD1rQnlM
PfMpqMxzAKU4y933tq5fDW1UnF6tXrNYuJYUawNYcYob4aQ6EINffWetDKOF8mLMyotREWMT1aAf
pPRe158b96+n/tCsaGXh8f3JnGTM9lEJS87WJOTjAPX8w8trB1Pzc2ZKN16XPsOp/zfCnTTXYRNQ
1kZSwooNHrGcfZAkn64Zthee0FyFbdaCFKnadKadg9AUf2rVXQ1peCysldOmhSWgZM7eATRys1Na
xKUCMgSp9wHKuSUzY2k9yEOyC1Of5CXpp1jpPxgnyD/X9mrSZwfiu+9r/n76XFUbROY8t7RwtAH2
e+vBe/EUepmFEjp6q1yNY3DThkPF2blyigvjMWvHUyKUeyjeR1XxLDsvi8F2C6Q1rar/ZNm3S4zx
UR0iJDGEyMUq6We+KRFq5f5WI0nbDKzZwp5jr1Ayf8SdDD4NSgYEjXhnqsqHaLkDUNTiEMBLrkLl
BYHvfZrm1NfA2rWa8aPOiru8I50+DGE2+yRyNE36G/fEo65bZzlT38BL3AqZr5J0b+gbvwl/1oJ5
35lkKFoaEZ/EHZUbUUwfRjk5xK56HLJhDxT7nFlA7AczQssivTexSjaVAp61rf7UCURDT8x+NbF8
7arjdZW0yUZSgb+nDScRgo+QirDnjWwGqi2I9Uvgh6+m1/2iTQEdNu/fhIaQY8k0ehtE9UOPK5o8
jGqjgx2eMpqAcBtVDamVyNjMUDkQdU2Sj6xnzzM/itoluZ3EpGaEGVDuXF9/Zc1061WgxOu43cq1
+FMK3GPWirI9oG+pWuPBVOOt4RGdZXjj75T4nEbkM/TFXRj3ut01w2NlKU9BkDxnLVdFYZrbWijs
DAOcc2TdpHKS7axCoVGm+2dyK05CUv+Iq/Aqrcp644UNWwhyCCnQ1UrVWNBzS3MtbxrkqlEq2IZr
t932BVsiOSc+weg3g2rA3SW/oxr3oUieEx3qlTnvsy/5zccwF/MSgEQMdMBVR919dOv2RhgU60oK
M/oVmnxKscxtat0UCVgoKeeW9EZE3OD0Q5nfaFq+h3h/VwukSodVOqVKDA+KZWzkBGKzWIzJwdAT
+OjDRCk1wNXEnQl6Ysz2RdABCc7a+753dwB+UptAWrsaiWIMgvYUW/k2YnBbNK18w7LBb8ubXs0Y
lzdErxFZEpwMo3jK9JEUkdg7k0pRag9mjyQu1EuStiJS4mtTuWuIGEsSTN56SIQEgQCuL7+luTZh
D38ORnKV+JhmRqneuJkGg1QPHA0DUY9vW/O0KyxVB1egNUn8LUGfoeYoev0g+8peH7zfINt/VqO/
ray42pQRz6tpW3AaWLDQ5J2pnocGjdKmKwhrK3P9WnK9ez9ubqzOeCVv7Klw4RF4JNxXgmnXRb2N
m+LkFda+B6BNGvTfZvT3miDeFkHzGko8Mw41NhGRFB0ls8zNYyI2zyTHkAAT/+HT38NWv9LkN4L6
dgmBaminj32K0DAzONmxxL0nF2ejRVRrpfhGJklegzBRIZyTdOAsVg4EQO3G6pcOTbSt9wpS6Fwu
AD/3+ZUkq1vSwZ5US9plVngjZ+JzGCmPlwfj0vprtlKWycYrwZoilsl/iR3BSK9dfP9vPz1bHVud
xLLFoDiQirBxG4wFgUw8+9/Lv74w4ZuzFXLZEZ2mFNXE5Pgo2d65xJTFHVqn0NzX6bi5fJWFFf7c
thIblaE3YRodAs3cmDDdrX7l+G/hwc99KkVLpKjYtCD2veENYpWjBP4ds9E//vz02L6c9vBtgSzI
kVulWn0Scp9MLe8WRcj28nNZWKvMHQKyIOsqyTzeIQI22lvtnwbKuG+mTiZoK8NnaRM3dweolW40
bY6Oq9+1Z13f1I/ett0oe+3Ks4epq7sGJ5j2Gt+U47kToBVrAhpQJh1iQd0jKqg2VjLem3rRwJ1n
j12n6qFJypV99sKQ0mdvxsw9iRksp79qmchrH9rk5fI7Wej5SHN7QETiCNxXfjnIkzczB45O8vJR
K8OjSUo7QUe2Voh7Tfphtv6utaxt2z0L6MOFttiTU+qUOudzYrDSXlu6z2ngfxmBgPbb1PQybBAs
akb9PdD+8QHOVrGmKDZ1JDTM2UWwJw7zyh/r3eVHuDCs56YBKWxFwh8mXLlO+BazgFz/ttTkCtX4
yuS/8Nnrs3pLXk8vcqREV0kn6CL7UzIT0/u9/OcvPfJZxfViQW/SHLyiWlgHXah2khQ6l3966e+e
lVuvQW1eaXSRpuAkJSZchXay7//br89pr+SikM6HpvxgjadsSrcRf/ZoWy7/6QsKQGmOdo1NdYgN
i42VkoQ3UWTtR3N80s1+khM7yTAQfDe8jjVRDr0Kb8VnQ+5keenoRXxv9uItBPgfY5K/h3F83UXG
Ke3LvSgHO9RTj0IfnyO5PKiaGzoGAfIkLKKBN1PyDiUTbT07fQIRa1vUJRTag5Mp5lNFl3vvDUO7
codT6fimgM059VIrNnTiYU5qovQzNOurqBAmh2VwB26fvCKtG1de1MIHMkcCjpLRy0E2HayRJ+gy
J7bkUUaNeW7z58tva+leZmWDvMmulAK+bplocQDAZN3XpINMYYqPAta3y1dZkEtKcyhg08Qhh5GM
iZoMZicqbFZAe9dp7XrYbImP7V80+5/P3DXlv7VQwwIwINnhbLV1d0Il/JYtcW1Tv3BgPPcfWQLC
9QY6PT0kAmb2yb7aFUf9sA7bWqgqcxODMaFs8YjCobKUTWPiCm9XmawLZWVuYNClNO8M8u4OfaLt
B9N4dgk9IR7S3Jlp6B+xG22NhDQnsqoTOYS6pDdONYok47JtjjXlRajYmkORfBwNEsNU7bmJwvfO
TRBnEScGsum9i4ZtnoUngbySBqtxJeMGGS1L2xhdsk1G7Ux//EdZ+tfFQN40AYSQWIgncokiHtRh
U5IZsxvJGgs1Vv+ZlZAZGdyCmHiQc/VZHKqVlfjCY557K1Ry4gVZ5gRLKeW9ERINOwrGz5XhvvCc
536KCGOlMvZoM9j4a2+TedB1eHDqxtwIV+mNxqE4ybx3/3i12RJHZDMoBAJiLPODXbT/JKM8CR3X
kXQHSR4qnk/cebwy6y3d21Srviw0iHLVhCCHZ9T6/UFz402j0pVZw90vvZZZPQr8Du/XBLMU0/ps
Fa0jwP65/JyW/vDpkl/+8NqP3FY3+MPdEkb7KFgwEQp5q7JrvHyB77ux0hzirYS5j4sc3XKmDidd
knYFLpluIHNqyHaJlDlkCpyUIVgpRUv3I//3frqqGMMCBdBBZo1Qk4Md5BL7+n/T/EpzZrdVJHFA
CjFAFPEsKJj1ttnwcPlBLfVb5saEvJfM1MrhCSKPV68SjP1NuKUl6f/VGa8Y/PfZwf0zeCvTz8Kg
mnsSUprjVgSZ4ADieu/GBQee7Yp+d+ElzH0AeSmGTZKq/qFuT221j4Jzr6ysjpd2ZHNJf96XnLYC
0j5oj62DCHbnOwjM0bAptrwJdmsMhIVFxlzOrwhdOhoaxYqgVegXp55UDY/Qbk/ZX37dC2uMz4Xi
lw8v5GjNI02Whr76kPQlUup8MwjxjiRh1Xi/fI2lIfU/WvxK0Ao1Z7im52yr7+sn/5PnFJ/Cl8ZR
qIDlKrR7aTjNlheW7vVqOcTBIRMJIMZ10KwN1IUKMgd2V10Q61WByC6S3sv0evBim7wrVoCbCp1S
mm618PfK85qqxDeLWGW2ecnDStXrSc/X2d2W9GaeVn/w9sY+3UJxcy5fZenrmG1jhGAYVBO84kGP
rlT1sR9uXfHn5Z9e2n7PlfO95YqNxcbx0Jn6OerFnZbhdXczmYTbvrhVhgLFsVbbcVxf9yb8FqbJ
2jY98Unx5Z0wBFsZl3ejNmellZ4v/1EL9ztHPFdBwDFQYSH2oNbIdKlxGKadvjbGF97ZXHmfjVYa
aoE2dfTdveL4O/dp3JdbyVZghOvVSrVcqAdz1X1gGZaPvB7Q0vCoen9GYvFG4y5u17oAC5/P/2jt
Jb0L2o55uIpeR/INTeMfjw/nCOYqVxNrVJiA6VT/iNX8LtH6lYeytIOZ85SH0AJTr9GXr53eIdKU
gOArlxAeItt3kq3Z8Ta+R9i8dki2NJKmIfClZgYE5xSNDF5Zl/3rvpacsXUfjKT6t2nr03r15ed9
1g36oJR0kiBSx6NxVIT8Ct36yne/UPHnIvLYn+BTCZ3PTHkakh4CgHloNWBgBCMjuLv8sS0Uy7mg
PHF9zbNUk/M34m27nRY8F8Jf17w2o7OfP0bN2rpx4XuYq8lJaK9Ut2PTNMWnhqGxs8zyKPhv4pqh
9VP18E0t/ixxX94GaVp55Aoq3VpLejQncKNQdre5rmYbISz2uQ8uHeElWXvhz6ro0RNDUOjd+lX2
MvJBTWNXyP4veSwdLSZrWRQJkcA16ahm2tht7Z86ncaTG0YPRpOeFUX65TbxrSIW8sZ1h9H2UVeR
2st+szbbzhl8moK+JTlZ5p8j0aBrow8PfWPsdTOyu7A/yXWoUU+jv7qbaBj64cvWHHZ7rZliciuc
wRBeDHcg29kK7qZeFZlxcUzDx+2ccFQOQ9af1DK4B+XxMFTeb6GO78rQsLPmB4i3Q9X3b5rMzJqF
3nUlx7ct9PLBU3B1GmTVd+NOF6LTSD/6mNXlT00Lfqcs7u1AKn/6E30gjDSCy/lBM/au3UTl4DLW
blPL+uUF5Z+wFDkgGtC5JY3wYFbyyoBcKGxzyWfX50LR1BleLl/ewB4pI/Xfti7ibLLGOgHuwYBV
qdXFkfP/vVxcExl/+TtaGN9zFOroR3HgRcxYoifcEMsrbYzIPcq4cwgL7lfuYGF9Js5VnVIbFl09
EaOnpNpdUtqxA4+QJqut4xqTnf5PvEUqtlKAvn8V4pyJSpij3OUFr8JN/uIO3MRrD2sBRyXO9Zy0
O4FfK3TwJDk8RSUOT9N30ix7d0H3kze6T5jvA3dEOjVm16rvuptc67ZZLpQMy+pOD0UbERCIUYvM
4Yh0mctv8fuuijjXgiqZOGSZzh1rOWHi0VMqISfEFtB7ToD0En7N7vKFlh7tNGN9KVZa3+LenhYh
Aq1x8gQC2yoITrn8458zxP+WQnEui0SumChaSJZTDYVdcuKd/FciCiXby88T+a9ymrP7lryX97kt
HIWVnfSCUkecSyV9hQiNtMGF2WvJHy2Qf0h98gdn5sma8Jqmntw3DRKewHhpBOhJ3WitDdSlSWz6
KL88TT8pYytjg3qIq/Q0muFW0NDNKro/2EIjHPtY6BwOxPdeY1Xby894aV/5+Yl+ueZg5Krsmixl
4nN+LH9PYYKRjZ5A35A9s7fCjbJ2MvX9WJHmpp6+TaNxmDCR7jUY9dNEvoVos7HuTVDBn8C2le99
Sez6ea9f7knt2mAsRhaVnS3a0wHYeMh/AkVSH7Wrem8dg8xp14jeixeT//vS9L7L8i4G3dCRwb0v
j8EGZBt8uMTbjlfhywR3btc6QUty+M8x++XONOa8MJ2Wy+Mt+p4DFh9AFBv5sYathdJjbdW/sOCc
+3tYgoS9RaLyIajDY27JzJjSh9SuHVYtTTLT+P9yF6Sn9xoGEv/gSbJtBKldjgbyoueheL08qheG
2tzfE2lRp0oVB4dwwkk9s1txze+wsJgVp3//8qfXsuXKoUWsR190t/qQHkLV3Zq+eFCN4k4xpJfL
N7BQCeZGnqbpR8WU2XYJGea9PjF2bpWcR187+YXBYTladKMgj1HOV+b9pSc2K+QSR+CChawJeaLH
ek9TtkEpPl++mYXRJE7X/PLMyJbjeMFnKRf1MqdJV435R04+Lv/29zOdJM6OXxLJL4glZ72SlsFT
EJUfNChsz3Ifo4C4dVXSzq3krSWdfX8xcS5tbwGQilHLzJALEyM8aF/Lgpz1Ib0SG210lDDdBVW7
vXxn338kojVb5pUDvkEDtgYRAZ1t4euokkx2APyTWmQNa5ra7987vaT/vpuxbunCTKmoGpKvsPmr
RivT6AK4Q/wf7XovukGRgB1s0ht0jF37rMR2h777ZarIwRYAR703ySMaj/zXNY7aftySmLvq7/x+
2IlzIHXmWzGI62kFjppPDgLbrXJwU2tRjQszp/i5gfsyrMsghUcbkavR2VNEm889wVU9qBuWgRxa
+yuNhKXbmC0KIt8b2nLKOVOKwsmsc10G23gt3nDh9c91z61Gt2hM+fHGlK85it0j8HMuj9+FiVGc
K57ToRUsYyQXsNE2Isf6jrDRTu0h4HHZumK7mxpH6tq59cKnac7qgDQmSNKGzj/odbh3ve5aFzSn
jo2TKcgTuBS6ti6uIXUXHAviHEadC7FZ+TJuziF0Bwfi6NFN3GATmUq7kXyBxHBAdxijgB4NUh/s
oqzbCTX8xMI0IFaEf5Vc4MhRjfqNgYzYNjMJ0WK260RIU2bP/1xKJ0MP7wOjtrmz20QWfaeTUnJm
x/yPUcuarfZ+uYm87FntjOchjk9KmGEoV9xt67PZjt38FBjEZksJKMEYqCviCvecpRnCzZjgxB68
VJmXP/KQw8KxtvauMdy3KRJlScoeai1/FZK43iocINAW6363uW7ta9N9iuv4A4UsKNEmNo7eAOmI
7QsnOWEFC1Nir35OWuSlSQ55ZmUsLRRDfVYMk2AQDR110EGRNpNSl91AfhvtuwaR+Sb9qex5Cw4e
Ge1debp8yYXPbh62XMYa5ykjeAjD4k7rR4UcFTU9XP7xhfNqcS66iXXQCn0HjsPHh7Idtv0xvQ3u
XUfj5dnhjURPJ3K6V+vYr62+p+XoN3upuRAnlU2koGNJHAN7KQBIQBc3Aixz+HfX1vuake375ZE4
V8P0RmIkqtbT5ObczUzgD5jnmJOrNK4gj3v7y49v6SqzkojcIAT75UfsOjmlcgtCFHexUjl6jMPe
XTtSXCpg2jQ0vhb4rmxGrBP0wnCyTXzuMN9yPN00mIQVsM/eLsm3fbq7fFOfuJTv3tBUo79crrHS
TpA7dn8CoIrRbqCz7jhBgDgv9Jt6S1dxX1+3L5JP6WyePL66Tbj1nH/MQBH/RyhjAsvyTCs6yPfe
Awnz+6nDKFwnx+nbWq/Unw2K7+5ztmGKKoBXiGaiA1FOTiH5+7ip9q0Z44wuo/euRPYBZ8QdLcke
xf4jt8bXqHXxmWr+j0DKq40pjXeqig4l1A9M8qfIAmSXtk+pIcKrDdFxa2XvyADidLLMkY0MpZ3Q
INpeflFLpz7z7WVqllrTiAry4V161Jzi1NkerWpOJugykRt0VB8Foul+yBt/K6yUo4UC+Lkh/DI4
sgRT0Di40aHrP1T52mow7LUQWV8u39NCtZvvK8deKo1e06MDhWnXdPHGVMiBjtZkgJ+/8807N2f1
WxpiWS4NpmckX6yVdHsiaE+BDfX1moN74RbmonSthSwsCAMCTDe7y1ThXai8XZOsgegWas5cja55
HhnW5sjPlz/C8S4XbKlJtrXlbSrl+fJLmD70bx7SXJaepBUwJJ21+ETzxAN1EgJtbcwuPJ15eIJR
uxrpghmS/RIqwIZsHsfbGg+1ZFs2Xo9sA/A5vHIf1vAKC+N1TlcKclOTE+DDQOK6awRbOGyUjaYY
GF005/LjWrrEdKtfPgmyh3zZ4/z1oAI1TOWHuIk37Ac3hvZ6+QJL72P69y8XAJ/t4eFBkdyzapMQ
KPh1vBLGvfQ6ZsvVMOujwZUisAnDthAOVq3ashGsvOylv3tWYPuA7sCoU2DF8LdvnoZg5Y9ecGyJ
c+8Um8Vc0Eo6+N5NcpPvEOrs9Lf/TwLH0iud7UYtQfNE3Z/C1gHV1XDZzew2x4pZCCsLyYXnPvc1
RN3/cfZdzZHqXLS/iCohBIJXUrc72G5nzwvlCSbnINCvvwvfF18+09w6L6dOTc1Ao7C1tfcKQ6TF
XRTvZf8Gxspuit7DbAuguxbllmQGdZBc6WfWzQyjqB8KP92lJ7ih3G2fnmsfMIenb2tSzSezJDgN
9oEFo6BBsasJMiKQPby+5NceP0/Mt8ezUYfoOHxccbGJbMhNQ5QUMlbFltPeyspcuhywpEnLpkUl
iEJkfgTrybr8t9+92KpQj7Vii+LB2Zg6eTLC3uaGasbGhloblcVupRq0tnUTDfJASS6Rkg4Qbk1D
J2k2ZU5+rveRJTUhAVB2omGNeBCz343SP0Es/SlUY3ck9Tvl5jnQ29INag7ymgY+qOLpVQo+LWVn
tdbvMjDl7LSIClvQSDZ2qYSfSmVssEl+rjpzc6mLwSTYw1luQJ3Y726Q5fybdNwciD8jqcTveusO
/zOsAu9ZzKJJosLKYVW9V/9Yb7M33iyUBXGQ3q2+3PGIm7pmaG+97wve9D8HLt63mFcLok9KppkZ
GKj8pi0lZLRbV6CjytXattApLDnkp+CUQRWfNabNqOm0VeGGOSRJVHRJjqlkrkklrsxQI6ZHJvLL
gBayjqMIls9e3FWPicK9gMtDJrP7QUO7HkMI2+Lr6/6r9PjTJyxifZZbep1lWoG6beIySh+KDvLD
ZUnPClZP27OzWSVP8UhxHSdoucDC1u6F6iUZzBmi+DlVx30LxZZWe1O09gjStFMq7TkIwl9gM0c2
VBeOQdIectrfoyW808Z2JyE0BkJe+pqkchcFOmxrSYTUmxSHUJ18zrSLDC08vpsczmBolSURDBjM
ALV+sYOyF6DPbUnsVA/uUE71jVnpZORnKZJDCl46PAJu+0T8bVVk7wFjb3k7/svL8rPWpxsYPbhR
DlORSK/AB7XsypweRBXeqKlFgSwwalC6qWlPLYzXYwFsZIM0doos37DacxcnsU2JiUfk/6wsve9b
4yhV8iSr4dYQ7KEN8l2BQ9/udfOpy8Z/A3KWyEoPCQgsdl9P9wXs7Hvgt6NWYa5ljG+VKqGfExVb
St0/ZppYlYtcGfQ0ZWxTiXJ5a7qwzIBM9mBcQhE8G4NxNEc6utcXz4/RGC9anLYDqQPJij6FthK6
1imgpFuK2CufsKz9lhGFf8bAkW3Sy9idK8XtuGILHb2xbqvHzVZ+/rK+m1Q8iIhUy31nSH+0LoSd
R12B5JFlTxw3samG80oT+XC7ANfbThMoAWQjLFSiAzwHqHweVdiPKOgrD7dWmjs8KryOZ36p3qWo
qg3PmVY6TNFxTx3PZRvvEgZHgtZPoEMcyxdIEUN3vPbllBxEXtspBJ/b8maEPWACkxsKWyN9km79
3/ToubmsN6PPmBqTiMt9FeKHiag4K7I6DwxOQTN1qpLNP1X/T1abeNkiERh71k5QLyz2lok9rkNW
2wAP/T5uIY0VbvRufjxW8Y75z78lGxkN026Mi2IfiOhWT0Zf6fM7ULY3Tu0fk0k8fnGaZGWf5FMI
li8iujOlN/1I9lPYOmPRbGRLa29YnB9xl2YZrUSxFwMEN1XeA2KkASogb3qSbZQK17bSIsA3TNFI
jHgAcZXEyRviaM1vFZIaxm99i6+8tpEWAUftAlrXrEv3kQn+rVnCY8ZQrd31IPNzUoxpWEQZiXSi
NdOy3HMTdoClpYW2ZSVAcA1PiVAA+wlha1oYCqxpWUZ2tIJ1Z73l0rKyxJa3doA004JytGmz1AeO
/Vn20W2C2sn1b1uZ/+WFvYRHCavbOt0jj/ALQIv11PwFVva/QFX+Xn/FWu61vLgrPSTwIMdUwGam
JjfkJT1YXq26w2f8l53yR+vp+ntW1sDyvq7zCkc4V5F6tW9V96ElG+JOaxOw2OOxxipIJXUIWuwl
yS8R/EcZYHv/7UfPH/MtgHR50BldjKo83I9fYQbx1EGB6/qjf8YecXMpalRCOMbIJcY9ikMoG2gt
JMya/HdNmthuo+kOt1S4Z+bCVdLMz638QrP4RIC7gk1kQ+zKSh45ZPRE0B8aOTOA0BDK0+E1AwR9
4/N/7kDiNy5ig0KCtqhIVUKHzIZRFmBoezi/QJ4MoBrNgdqav6Wb8uP9BG9ahAgTlsWmjgvWPrmZ
yZrovPgzPGhLuXYlyC0lDUQ76r2EbDJqdyOIhl10X6mZzwwCyVLWvYwdKpLX53XlTcsCQG8kVlBP
FNFIZCihJtkOQBTdja3GNU1xqxtbjKmfVdG5udQaKKZACMUayn34Gd42JxW+W+hagcMGTQXiFW70
aM0sp+pFvsSn4DH5iJ9mq/Ht/vfKll5KEkChV+ioFpR7mSkeV94JAOTXB3El7i2v8eqoQk+QE+yN
rqZ2MY5HoyQvnGZPRkY3zg321Xf44Wqz9C1sAo10GbRvICvf3jVR4NN0emkYvbSilDZuLHfQ6Xfh
beDAd1q9SKarEIuB1DrJBLmRsMizA4OEbpVAwUhTIhPw5fa24BBuM8rhV6711r6TzX0kugNrS4dK
/V7p+B1ynMoWrGgcaJr9M6n20jfGLtTB3bT0B8nrh9pIfiujGJy6h+ZVH4bPPQroHjXlMxmLT7Oh
wu+idq4+wwWuYDdWlKQ7eL89p8oAK+HE+oh1MGwr5ZKgYm1zmLLlTHhxbz2GXL1nmgFlqUx/qJOh
BIzbctEkNuH2NdxZqgohlwE9477nt4oa3ODwfmVK3XqGlZv+kGY3Both8a0Ia1drU+SMA5MOusqv
sOFS7UQzmU2CtHSh5AAhn3rEhX7K3wZ9vA0gs2fhrsWT6FGhgS2hjFMa4n2U3TlWgPTWIC4l6ueo
DjrYE/Q3PAs+YOb3POazHV1Wkl1bxzdjiJpUO7S+NNEra3r1DlJTppvkau+auZI6RV9eFK18mtoK
moLa354jcJmqRyC6SDJyNyii8YYCVzmALM4oix9ykycOFbh3s/GJz1VetUreRwGfmYSLxpl086EP
+n0WTtk84uiqVnHjjnl5FHFyRtSmDuOaW/fSA+/5kLQSV1qQWSzJL4Vloo3IYD6UmtY+RL00Ft19
ZAFEkMnLaHT3iW68JkH2MSaqk5WgIgZ0uhd685B0/W/d0C6s6D6VGr1z+Eb8onLCbThQ71sl8OhE
6U4zytav6ti3MOg2J8NZ74ozbP2gICWIl6WicGBjWeK6Fz53M8y04cWH3sQ+i5V7WEBeGOQSkP6D
5xOO0i4KcpsUw75SlaOe9MJW685NgEpyB4m2Lh3vZk9xO4vKfRka+6KUKF6000Mf16WXi9QPuPpg
BVx3oszcVUnxBjudP5UGkUO1nJwiR4EHwKrE1dVCQzxOjrpe/9VjyLhx9B+rpv2nl5Xqp6JCbaaP
TrqCkgB83up5ABSn5ETYTQKoV9cdwOFN0ZadHuu4flMH8yYdzc+cRrdKDUtMIaKHRi1uuVCBAWSq
Xxn6Pc70hwz730GXDbAKVh4G09iJvKg8aKV6hsD3KP3QuxHrgAagKbqE2TMXnQL5xPqoEXGYsuB5
EMA5WFYJVaiweBOFmjswM3gr2ih1ZcsLt8kaF9qrB64YN2Fsniwz3vXquIO8mw6zR+E0qjyXQfsY
D2wATcx65LLbJXCOKizZo7jR/QVU97EO296OI/1JjvVeWqOwJUufmhJqZobMXiGd8K4H40vfw7zT
aoKDMUM3SG0+IBi5VUgtZ8wRO2N1jw3zpjfNXkbynQ8Qg01BssC5ex+l/N9IC8OuVb7T1NTT5oii
ghM49lDwyhT5r9GE3EtiHZMq/DuW4e1U4x8XYrxNhTLZtQVXMV36aiYeDdkdYx2FoqkUsdM09IEN
FrTwzGpf9tACjaGJbmd9ldsVjEQ9xZQnKBa6CHlHFvY3ZVU8T1PrC9o6+ixLWkTVndTpe1XhGqRF
fzUGAU1VSz6LDv8T6OJg8XyPD3WDsHSpIe6NtnvvMnbQhOlUI+1ue2I5guq3AZQ+3DBt93HRAfXI
LUjmjRqwPKr6EtbynHSWB5B0aFcRaHwhTMIgzgkYCLTTKC8/O0sGbp8bxKVWU9hWgX5Xn6CoFDTy
JU0r1a56HdjmdHq1+iBzpjqA7lykdbCAxSTWQXhHBH2hrfI2mUpmpxKmI302DMeGTk7KRk+GfbaL
kz51NI5RapXiVEk4QOqTi9LDnkNCdSD5TJ5xmYZqWshOepvecwEwOW0/cNKMWLvsFBjGKUcb0Srj
A2nVf1pk3ZBqOkEjLrMbuGyayvAUjkaKIGjdZP30ERmoSOIA9CdLnusEVs1GiCpaW6W7XIUqk9oQ
ArW28reOgkvUBLZShIkdQjewQOAAW2QHwyQ3JNUflTaPLYFWW6gd4jQSbm/2OCygXlgwH2XR38wA
tCGSZe6qU2WgVF9A+qHbNdADGaB0CwpO4Y5F8U40cqyKCG3vvAsdoUNZbkoj7PbmDI+SrWbi2iVo
qQ1UlKnsmqYp95YwGlvRAFEVJDTcYdCEzXDaGAhqDpt9akdhnWQNvyvSXeBTumXquHaN/Z8KfQ0F
7BrawF+Y8u7p/9pFpPfVYVvs4+f+GlLGRZZtdQQ1hA6Xpbl/pPna3ryZ82y23xJN/oLD/ZRTLS7j
WZ5XVqPSFFy88j1tZOa0BdKE3DiNOgXEgqEAMPHp0RQVXGTK7iIN8EV6lbkp0TqvCbozZ8CdGPw9
1XhuK2F9BA/yUUlUl5LmsVDrjyoQzkgSZqc18tupTG+nIvXDxjywTsQ2/OFvsxBWy2P1Bp1Of5Lw
km1qDjPA6Ax/p1OeNxDzpRGgXQhzTPdIGdzETeKInOFnKnbYFKes1QGw08x9k0NzHh7Eds8zlOdg
L9S05GRN6v00Wa9tTE4hlGZkPR0zg8wXuerMMxjhoYaSBUCJRN07hNBt3CBfmrKH/KHuA3ltg0pW
wgG6BB8pE0dd0TlQJeI8gsdbKPR+MHs/MrSPidW/9Kq8kKQBRe9vDt3P6yn22pJfIsRyM+9yJcOF
vHubHM0v/MiHlUflwazGn36XG9fzlTvCEhVWxb3a0Lm60EC7o5iJkhvFtx/xmNxcAsHYFELek6Dw
0iNK0/CiIY5l8c5CcEB2B1+ojRLc2h1Yn+8o32oAKsovUAjDOEW4ef9hh8pPXMjnQpDEUS5IKfdb
0La17tQSDja2KlhdU13u6Q5nfw1Bc9y3FeePjJzhQ34GNuCY7v8HHmu+xf+wV/9HJklPaKu2iDjG
pTsxT+7ZDb1TLrqT+v1e3Ri/lYv9EvSFQzIuUT0u93WiH+DLnHV+XeHQyl0GyeuEBL6GLPH6ml5b
bItyhRUr0Age8S6GRw597wTVBoP5ZzwlltsicsYyoawCGHYfas1NmCXwIhihBxaG+akdFS8hqCg0
ug4JSfxpw6ffUywh2t3dtXl9GTSc41VgwZiHoU3UDlsEtp8RhPhZi3BbdwWvLIZqAxBit+XHeFL3
cP75Iw98R9zEK871xj5eOzqWCkYKK3Hwq0axx2XmV0P7U12CZkX1aNdMCOy5WSEwGto9jCDe+cj9
6zO6UghYShsVtQwiRVcB5aNAkRYcyGu4NwTEUeMtZ9wvBvcP24DNlZxvG9xEziXrGM1nCnIVeq+H
pLN7H7PnUuUmRhe6g39BS3Cn9+BAuAci9Pq3razWpY1zwtDwSwItg1Aw2kAmDi7+dP3Ja8ti6d2s
WRoyGj1DbAcWt/ZUXz+Fh9Shd3wHKvd5W81lpdr11Tr7NnawboMpjAG2UtJA5btUIP0uEvA0u5eg
Sf+QUdtKj1bKvEu1I0LDMDAqkOCU8KGEM0DVTzsZmn/+44AtIoemQKenoCi0c9W2cNX6CHYV3K3I
XzZjIGzqZ54CHOb1t61N/CKWBAbLdCvBxDdp+9AqaF3LLRT22qOX8SCO+rxsAGM3FC8MOwDitmiI
KxOwVDWKIW0oLA1PJvqxmv7CmsmuytC9PiJrye9S2MiASAov+7CAo11wAFd7F+/0HZiNdnTYOl5X
hmapbyRTzQr6CCtoYsRVK+2TmWA2Xv/9K2FqKWoEbRuiFBqyHAEVZDm9qG3uteaBRmLjBWs/ftHl
kLIC3jEAUVmbgPxQJ3JP66025urgzy/9tonppPOQMOCyW5i6GU7iwxtG+OjWe9Fh3Ip2a+tn0coM
rToRQlPQi2UXvf+rlrtq2JLIXBv+xe5t0xR3zwE4A8nRAKx7T23v1bp0TPlfm4xfCJ9vY9QGaYQb
zZDtAxQPQItNgZpvNUfZZRDDUTZOu5Voqi12r8jRKR0rNOAb7W/KXvuIumqxGzTN4fkGa+5nbDkH
xfP/nWxQXMyuTNNy/xKdcGS3sTOfEQa4ZQzy8bBecDoPEHhqg9NWOFuNtC+29w+H7FKrCFW/iioE
ZkwJJ+AHlfpJYXI3stiwTWkcowk04Mi48EGeDcKeW66DVJ0NzC6MwInSBqUwebm+WVcy0qWuEazf
44okFmLN0D1Lq4PqPvwM4hbGVTjIVLMeHTrJB50nw8a8rqzPpcaRCCpJpxT+M0OrvsLpBfnFEByn
QvPHSWyE0JUIsdQ5Gog+RhJ2vrCzr04a1XaxLjfS6pWtuxQ66pKB1WJGzdUqyj/yzxiABxV/Xp+N
n/0SsCAXgWEcetzlCiXbU0hJ1zW0TOgIJ9HiLoQrBq3BvUE9iDQglrV20FXeBCNodB5Sw7LLoINH
Tq24wM45aXU2TO5WgzwYtLlNIumHI/j/iMjQVzjCo93RaWEXNNwBh7XTo/wQZcN+gA6nFGQ3Ve2O
B9yFTdjGjGjzF/y05hdhach5CPcErCkWpQ5sCM5mUj2RVL9P4/LV1PsdzdA4SsLxU1UkcyBPc1IU
9VJFfG/kzXnSlMmpEySGFuCYZpc+CSJd1Cx2JclNr+YiceHGuMuHTPgJNE5aKAV1WV/YQ9XBBSVr
T6yUz0CkPdc5fSsp2eoLry2IRQJD00rrsxYZc4eeShowz0yfuNA3+Khr9+Cvjvm3WKsSw2Aaio77
zhcedQrwOWaJ0fAsfPjpejModBvvvLJvlrpOhRUKs4kynB0NlMD/GpsmyiuDtBRyoiH8OFrIfOxr
5SXVfzfpbRZsoTJXAsrXLfXbCNESQHlSAtiUy8AvGlRSK/KbV9VhKLYKN2s/f37191cI1oQymbFT
FkqyJRwlZeeI1PKvb/uvwP/D5vg6KL49vzaJbuotkPgFPEX2ZjS953zyWFbdBwocHrKuS+w4Fb/S
Ac5bRXDbGak3pLqTdOEpzDpAxtRdkjYubp/SFoAPuFB/cseGw1Qw7J2MRqNt6tl+1CaXoBmpSMOV
wuJe0Ww5Iq5t8KWWkQqFqVjkI9RDTeTZ+iie+x5lG6KUflc16CTwj9zoP2Qfnkpo5eZ68UxU9ZZr
3b7m9R/4q0A5nLmRVnymBH2oQVYHqDI+DaG4lWN7zwQgpipSMNLKo9GjsYvCYm+JBwH0a2WUB958
yo68KaP17/q0rM36vEu+zUqfKorBQ+AqY4C1AMhVLv0mmGYlu1my2oyamaWYcVqi+RNNp6nWjhQN
rFBIe+DKRtBd+4BFzK2JGWuqjtBE5GDtVZWkgJohz7eKcQtL/5WO/bR0F+GvQPMxgLwZKoI35qWg
rvVW/A1zG+Vr9tmEu+yezTHrFd3zj/Q0Qa/PAJUy2+M8zmO3uq1hO+cV3lzKi3bXp22tSPlVtfk2
b0mgsjCadDBypKq4LZelU4caDC/anrhgqfO/Zj/V+6pGsb0aK8tR6VCfh7aCH1xiqNGdBV2p679l
ZZrJIsFseR4mMaSCZ+r6eQxHB/LoXoLSGIz9oKZ2c/0ta/WopQKLJXOlmzrg0vN+6vw8Hp/TfrYg
qt5n30RELhtmcfeT2YGskAZbeexK7rhUZ+FT2SXKAECYasnnSS93TUs/orB/C5WmcIcSuO9Q/xii
3Nv4zHnd/rDWljotFP5VsN0CLTNHV/ym8qFiJ2xS2a3bvVSX4FbbMpVfm7Z5Q31bQTl682VXoZ9v
CeZ35G9XvuR14mbJwRJP1z9mZW/+j0yLStthHNFkM9lgm/B7zcMP2Abb15++1tBYKrXU0qgiFufZ
V3NLdWNPeeDeiCta7heO+n79LSsn71J1r9GlItCTAdxQQRYCTYKmf6lN1D/rcKM6tPaGRXRJpNlZ
wYyq4orlQOJk1yjibxTjXKE1oBPXP+PnqeBLfbzeHLNco3PduCSuzo6QSwzNYCMCrD18btl8W0qq
GYxdCmnCPfAckLCE00Km7mg5bl1h2Y97gi9F8cpyjGqWYQ70RwA4PAJmjJdD8wPAEegVnqNL5uQb
k7H2KYssqFQlBAa6rNynseWkrbTrhrt6vlUU+bmJxZe8pyaE1U2Txtl+QN+TCtPHVSu3e9rWtpJr
e1FlbtK0G+O2Nmzzn3+bFiOOqjqqsP2QI3lBgN6ikA/Xl9PPa5YveU7jqIkx5PiOSh5DWNdZU+mo
6S7jxcYBtzYPi2PdGoKYEw2/XWMnI9ir4rkwX67/9q9W5P+GWL6kw2T9qMspTzMQrwGnHZgDL4W9
EID0WfxGlHVm6yAf5W3h0ik4jM1dfoS5dafoB7VkpWeqBfpMwiVjwNAUgl0e6FK2WqI+R5V4Z+CQ
KIukdDlUF8qGQD9K+Tt0mi2M/iyNCe0TqC/k8Hc9RwXaRRrdZSwMAK/Tj0WqOCQrKjfVyamtpgme
eTp1iWHuQKY/17XYKwIGWqJ1rIRDXqkzgKxnuTtaMLBoxpM1gqwEVJAzClCIcmO46eJg1kytXVx5
tvhEKwtrSeVQlAaqu5whYsHpwIiPTf/fltWSv6E26qAg1pb7vAXJy2hm071kkA7e5yddsUUmWlm9
Sx5Hq+oWkQop94PxEA23vaqDwUZtsaXTvXIy8S+wxLedx3J4BgayzFBgHV3QgVzzPdzB+XkHqNfz
VldB/epF/rCQl6JBHYNDEW0wD3E/5F7KomOWqrGNjORFNdOjaLKndFCBBUqfjRh8pMwwBruPgGIi
cG2fVGj5FBrEb2AH5Zm9cpegl2OjWKg5BiF/kLpDrSOLQrsPFAQptSROoteeEsm9AkAMtg2mn0fs
sabasVIpPE2HwItD7R363rcCSD+0IzqPU/iww/dzqMfbDFy72Bjvdat+NokFXiNhvxpDurHQIq+O
QeIFZRvpdAVWHZ9AUgvCEBLEKIdE6MixpL2BMJqvWKkLVVbmIA69Fln6wPQew6tXkz0V0X02BZ+k
hf18W9+hf3g3toCvWsr0XIw5/rr5LAzqYrgeVSV2DMs6A6Bri04H8rZJHouA7xv8LYd22d/GBEBt
Kn8JHZhIXGBvlLG7pFok4EM73moUWK5IG/4pxnDohgaUWQE8wlTk56RsW6dK9MsIISz4Z9Sj3Zod
d4BB9Kk19tiyiQ9QY+egnfabQEM4rqY7MwieuKW8VIHsYHlZDqexynVbyZTnYGzkjQrkYUfbA+2U
G2OCp5IckBZadG/CzN7QRhfWk07RGb5ZRScJXkAlmh3a/k+0ZqAVTk9R0jyGnfUZTP1tAjRM29cH
YUAoIOGN9OD59y/oEup2Wt84kaLt+hSc+UQtPAC0OzfWlBeDqP+ylrr9COWNWW5bzLxhVojeBgDn
NlEl2QCFr4SZJdUGQDVihtqEFnyX+mqc7sxpeN04A37OKJY8G4srJNbCChvUsgDvoXZT/DbG1L3+
9LUfPqfc37Z/Y/VGqifAWTRt8FlnUJohQ7AxKCssAL7kWLbREOrmqALzkMtzQYtzqzaPuk7vNVy2
7XqE/lPTjmejsnJXFOlL2yen1qReIWuvLBWvNaZ7FBr3fJixfZyEjtU2fwyjzJwsDGZm8ewJ15R/
k5C9Nlq0pTT6830D5ND/d1AKEhu92WFQys7K7bojwGQiNlXtXZgGu7Y0N7jlK5nDksRp1QHBGRkA
g1YdgxnMDtOajeTwq/nzU8BdTCwrozA1K2AiDHLJR+roCT9KHngtTW/DQlwsjdsD6s9avSvV3knF
Y5I8Be1bKO6m2TUuhquX2e81We/SBqBNmfgdfCPRHNhH9BKFnw2IAqVSuQM8r+hk4FgCuinW/evr
8quA/9PvX1w1OGc6hVkKMB0MthSAvJN75Ig7rCQnMmp/akaHZZPLoTJXdNLldexN7CMx/DG/4clR
VYCPTfO92WJYgVdML6rusTZ3Sbe1MVdqwdxctMQiFsoBgRwZsq/5kZP5I/QBxn1BbKCD3dApIxvm
XcCyetfHZCUXWNLUrFEX2EQIMqAHdfqvGHo8eviZtcPu+vPXPojP6/RbMGAiBW4tMMp9G+MES7v2
nCT52WgAGOfVb4Bq/mW5clsZ6r6g/aNKVG8EzwQWWH6hdn7LmTu08t/1H7P2sXPA+vZbKk7HIY9B
gBkL09EBq6+H7K6Nc98ygo09srLNlyy3CPAdQ7ZI3FvAp6PHJoeRW/hQk8Qe+63278oWX7LUhg6q
o3kSIJQMH2pxUynosW0sh7VHL3YIGwwYwxnoyA4SsoVF5CqGaZdqsFGz+LmcxJe0NItMUGyX6FKz
HazhAN2aOxzbrLe1xHNJRlOkEpEyqbO9te+9mVcH9vpeHjQHMqjuf6Pu8aUoTYtqay/nLfr1Ecdu
r+8g/3DYou6t1Db5kudWwrnc6OfsuXHVrxBgZefgSdvNGobsVQ8P8ev17bAyG0s+28TbfqipRH1q
GmPwv/hFRtWzLkA/UtPXgg6AqJcH1mTP19+3khcsWW7DYExlLXDvQGZtZwLQcvQ8rj96ZWcvqW1m
TGsTHC5cBcr4TEP9FyrWkLZszhqP2413rOyNJWZ+VEmRTQPQlhCscbNmuJhw3FLJf7Lr5XyJh0f3
tBnGDI8HetoXGCaIUYPigw6wUoBtcn2c1r5hsb/bUkvCLkIHhwb3lvo8dA9WuyFmxSii6A+n61Lg
0whRZGOJDnohgfwga24rVXfTJjqYZEBJQBwVSK6ywrIhgWSjw+7E5ejAOdxH+3qykwIUOGMgb2bL
2ttIrR0R6H7QV7h0oQSlW8LukuBFqxMg1mj9kBPoeMs4n2wuk5d2FozAnT8AOTH4E2jGHR/FDrqt
Pg+l33TZmesAjCLcJyFUXJJusBsKdhmpt7Q/VlbgEl4+aGHCTBXsVEWmd7WFu8nMc8tjstcCkm+U
MVdgJXwJLzdqnunp3GwQTu8FB/KcArzxXhzx3zfVmz0+oKwmyo1EfgVXyfVFwpePOQGjK8v22U28
J5Wvg6AgbRC3nTlsa6UfpTaMkzZet7I4l8jzELxh3nVI7VutPYyK5pmNuJksujF4K+FnCTevpMz7
VkV1JdG8Bki1yNiqLq9w2/kSWS6HWi+68avgofqQ0tmNRwxVeNCQ6e/Ebi7XdpBstYmb+9jh/F4m
3vUNvTpFMxjjW06j0IEEE/l6dfJEvNSj4sl0W3c2Jh1Gm5QuAZhgI5tbOTGW9ry4jyal0XfZHsoD
nEDSaRxcXu4S82KgTpk9TdpGMFlbCos4JSYNVn1xn4G0hoIOdbKpc7Nqyy5n7TMWSTYHaQIERXyG
bBJPJeZLC7EMFUQ/gLlRy+htEo65wwDf2gi7K0tvCSaHW+kw6Rmy7MY07HygJ1OvH64vgJVvWSLG
xWCiOZ5gpJKb8ZQeuv2cUoG4s3HfXstGlmhxiDIZVRrPF4S79GNO2hQPfG/t1+SjMHvEIb51cVW/
kKk/HCBLgDiS8yLXcwF4AZxNIG6EGmjN49Im4NTYE2mOrMzfWkRVXCekLcsChKo8AetIVLhQZ3+G
HFUm2lg3Q2BcZKGjIpO1l6iivtT1wdbCSfOUIHeDPH1HI8IDTRK9as5A5Y3L352pAEAVvqgoQNlV
UxMHuuG7tkvBQFETyM9mTe1mQvnUhfkxliaUvAi5oQVF0zCcbjUxhW6TN7otoegIuAZApXkTPSmj
9oCKxavF28fOGs4snY553Z5oG76HZfVoWslR0yEokKn6/SRGlM8Mott5Et2yyXxVivoAPSxoPd+z
yJW3moTT0cCm34nWeqyQO4hOeUkA+mvcY94rkDV4vzMiLUFJPjlKvfTjbLiPMlAvodRwwEVrN1Tg
LGsRmMwEqudTuBPZ4GQpQCQBf7aAqIFl1T9VWH9KdM/Nmt2pXENhcsQHjFFnZ43yAPdapy5aFyyI
E3yRXEXJvawibkbyQ1/2/wRvMGraPyb+D2Nn1ts4km3rv9Kod/bhFNNFdz9wHkRNlp12vhA5OMng
PE+//i4V+pzTVcBF3QdXwbCktCUyYsfaa39LXtV9j7uN+qnUfQRCwtw21j9UJl74pCXF1l3avnTV
uQzN3VitLuvfpymLyETfCq2DDWQ6Iw9esyiDEU5Cs+0I/Mwsi2meRlpeYFAhW521Orxlm92Dbwg2
a/9qvu//daL482SBpldkXBS49dZpsnB4SaZimpxj5n5eHUFfi0h5Qh3BYl2US6kp7wOrXn6/s//r
x/Z/sk+Qc6s9g5fvX//A9z/abh+AP5n+9O2/Lt1n8zINn59T8q37x/Op//PQf/3xWzzz36/sfJu+
/eEbt5nktN/mz2G/f45zNf3+b+J3eD7y//eHf/v8/VUee/f5z99+tHMzPV8tk23z279/FP7852/P
e/e//vPl//2z87caT7NzWck/P/zz2zj98zeF0r8blAjBDM0EukJ7Cn/r5+8/wgr8d1OAHSBgm2Sa
+WxcNO0w5XiaxvAjboCkgsgequOhv/1tbOfff0bo3wkjOhO6QfBkjqmN//7V/vDu/++n8bdmrq8t
BqLHf/6mq8/N53/XJ0oFXMRE1SjiDxnuxT+rp1gP+cDUfQ1HRIDrlZcx1SstdLbM1BJDJKQa73ue
tEK4KHntTNMuIBtXC3FMvzqJsfdQLHiVQr2BKV4H8CFNvyA6zwdAw+tOxbz5xaPK/BnRHsPcxMg7
j5tqizO6xya+hDLFYm/iVlMiw5tqe8szf0OKijYQf6s9MqguAViykPoJJ9VYQelRe5tCoWK/ysOw
TCNzm67CIrC6A/S7oeo9Eoy3BtPctbtrKxzR1N0bWLiqeAYAYQNTY5GbZyq6J5vU24vCb2jtGx2Y
bP3smzlGmdnqD93sTwp2BbA1jMHH6JLQ/NpfvvRK4YIDWLXO3mDeVEsjsq/R1ufR5+essVhxZTKy
4VaW5RWJi46mZE6Rjok+A3Cc84go44m0NMkkRq+tYds9CZJhUOTc09LFn5FTOTPcj0YZls0Rlnhv
2XjazDHSovTlGPsAzKCgqMygUGhwwoT2pVowL1e13u5ZpVA87Sj8fXBqJELUvPRVfC1a4Y+z9Nss
8z+MUj0DE9+sd16sDtdMNxuXa6HUF8Ip2JDTyQSIoOXJvDCY5AWCyduJuvlcetycvRlz4BqsuNnY
+agG/KqEyEy8tWX+vCLBC2ndDA4roBWBLMCJvAERCC2QYBqXc9vU554YibnXMeq5Y9VPi0hRrHSI
qPi+gHica09eu5t9L/zj0M/bTJIGBtKOhcpQhcdBfHbaRvUvqkD9d/fHH+8EwxC6ahCmG6rG/2z0
7ppqKI6VbkDDHif+asBb1did89YfcKIco6e0wlv7zMUvMr2/1Qs+Ap6HXvVOVPAzmzMU8QvQzdFa
/Rpzm23lZQWd4KvIALwEfQq9OZR/aVtYaWfXCnJB2yOsa2epeAgUdgT+diRq7Ozd6PR8jJRhiCjD
BDmvHS43a8M8zXWex2QwimQYCW6t9qQIXyxlLKs1KnnMtDUktWmBHHI1GTvzgib55vXjkkjI2IgQ
sMpBvdKD35Y+2nv6mqf8rUEAyEUQiotoc9AjAHBkv2blet2+wHzmQ0axRpAk0iv4AoUaascebhqa
0UodDm0eGsQMaLEg+x0uuTtAYdCpNN45KzrkmUXu5ZHZ3Bnith7C/cnkT+OFkCjjNSzpSjB3pmWg
+a4aqAsAHUh1G/AsFyZl8FFxXXa5NwtAOftzur4cTQxTBw5qQT9v3tZ8tqeaKcnSrme5kefWelZu
9GIcu1fXule3l2qUDlAN3oGs0lG5VWp1z4fp1BkP7IZ3YxG3qZ5uRkXA0CguIjpchcXjo3/I2bD3
xQIdKBDqZQIUtClMhLb3fgWrRz8tnrZl3jQd7mSDyRJ03XeUAI5upiExkGB3rPHQd6fJECfZaJaZ
Zp6Jka7u2zhn8bRn94q2d6wKd81o7/OQ3mCJgz1sRVgkPiXNXmfT16bF/3ljRKB0vP3UCqCAMr/e
NE+0sPXK0iPCdNXycPj4xGeiXvjLAXP2pyCG5wZhEI2q4LJiRFVHBfnHMxnT0aDNe1SHO9GijeM+
ToGzVD+4jqJT8ZT+fVc/auwYIggyPiak/aoaq4PlG3prCESKt2mno8aVuZgAcSZoBgNp3gOaqcqL
ftMO6gJ/hsWj80Z8bqzSPW0SHuTastVcOIf9w2OPskkvP4kD0AVmCGosDm8pGLUiG90MkZlF/UFU
alEyeTiUeErV+BXIlIu3UOxo8EB3KLwjNF/eOrY5Ju5xVIsQZwb0y/aTGbXI5powNYNdSrlsWf7R
yPyDvJMUsVR1k/D2V5E2jxUYnXbiHtGVmzEc17EtLkC/JcIzM8WrRKRth1O0us/NMSB7Hu5g8g16
GUnNjHqgR0evuYB276tqhmP0vHU2sYb1pUXw2cGPoOQ2N5k1zuRl6skdSUV3hoLcSYFN6VELbz95
sVyehpElJzi4DGfjOsd68UCtruznrhDJmNcJvKInMMum8wKY/tbY+t1Y1UBb1EA9C6CSwY7uAyb5
bcvLa9phmgLhRESOJxCRLggQOgHY0+VuuvYu/apdAUU75bUZIStIwIiKMfOcxsM4xLqGaACUyoih
j8pRCzXDUkgb0Qbp0BtqCIFiGr1o5ceYPcPTU2fsDFgMLK3ggeoPXqtu4QJ5p0HVy4sIO2OIIKbD
rG8qmV3EnaLK6BM606RP2zO4EnVfJXpUlsJX8dUtKVhewm936ucd8Y1C9bccYGHcqUrnK0rpb6rw
jkn3ZjZgty+9KaVuU60uQpChrhbSFzWmp0jvK3kNTyALDr6HGZz4NWURUOEGQHmGFnakuTSUXoqp
vs7VivhhcH7lfj2q/ppe9cVNEdW6RK2Yk30SpxkHInbu18dcTg8MdIaZFY53viMkoH1HAmQmXqiS
3reVWNloBm2vXYcnyX7XkqqvTstWhpvhFu8SBU2jcpewxsv63XvAnCNnd4O5wugJpAooZCUUw/JD
X7FD4VFFuXmjrQ3U7eD5p2rtKTpIFNPhoVjwAFpydnI2RlyrF2RLDUz4ssIQHC4ZWbvDnAVZNInu
jGmVc1oJUG0hORf2EhxpHSpjGkwobThAGt2BEy1zddB6n6s6uEtbCckEQx5TqXggDXmrAWVAhuCg
I8HNKmQ4LbsP40SwIFECKcsIKpzgZfmY0iFe1cklA9JK5kC6rG7CCiBnsxD4wvmrt9qb2alhDzPr
3nyXXHWpwSItFqqVzTQY8yw8MuQUoZEJCE9oHFqIeE/nQBdgxHaVuaRKSNaEfBGndNdPZdad6LV8
LY7qFXaHh3WUt0qzobSPe9KVarLO+okdejxZi6qjrNvDZcL6xoWdpYADzzJGNsMJ2ZcJQhET5St/
VF88QN/L0eXiV4PyoIur73KovarhLkgpvBOuDnaGBH9KYAZI8Unc3gZpXFbtfZz2iNUJG/prPcwW
UQCnke0N3K5bb76gMg9r/BVkvgJr7eZeWjjNstr0AENN0hO/Hl/W1YyXcgjk/uRwxzPOvOZqbV+w
9Loaui1Ki6F4oNsmM2z0MWSmvxcOiPhuYRjgEvfWlMN7XStegZ3lmL0CtBaFeUM8oFrdzkdtlf6A
8qy0IVSMS4a5N92tC1RoRoJG664WPhxKIGMVPt4coI5STx24pw+FRSi1UOijuzx7QOR41Z6Dbnjg
vwCKwEvnbO0OQlPjDtevoqrCQfWgOqN3u/nmBJy4I+LaJc97ALy4VRqeWRd487BYF1677s4K9yhT
/bXFWwpQ+zwsAaWAeow00BUlKJxDgsaS0atmGgA9Kb6ar1ds/AhRmoB7ni5iMc+MpYmwZzFcJ8nP
h2oG+nyrVj2WtvT3iSQM7tfSfuLfzjlG3PpEfJ95eZ+Yea6NuP7Ky2vFan9lc6ykemysIpZIQ21n
eVoneVomASC83aaNDxHQX2JaWCKzYAownUyX+KOtnkug9cyQmF1oYnBTLkElZJDXB+K7Mx+Xn34t
69nNWen6uLeGXLNW8SRMd5YeGmckkUSi0cJMscy2d3DVOHUvEDkZwRhup8wfTehBDfKiWusHho/O
G2+vyisgXsS9WrLHeQaHBsTGGZ3hwmHlmdDF9Up3x6Xw8vrTaPArgzc3t6nfj3Mgvlr7ldYnvO8s
ff+RYnYHgTQsHU+icneQXKZt91mVA5Cl2cXaupkA5S9I6XwCYaP5VQ/thQEkoiwXMx+u+/sRmVvz
AKsRnTvEC4lEaA8KWy3G91dhSXC1M9QFCNbztq3wQRjzlX3CNbL5fab69IdWDFhe/HmLt/lIFgyi
rvWcwDZjp3No3OFScQuaOvw0BfVgxhNYgZSOPhgRpNfCYYh7rEkGXG+dUvgGoc44GBHOaL6PDZiH
1mQo9wy9b7WA78abOImW1O7R7mm+CE8YqPVU5dQgX8+S9AMcT13icsh8MBT8ejetqgd1vAKFnmgh
r+to3LRo9NdXs4C/tJz8DIeoB1NNf3wtPOka349hO/fJWunJ3omkWVhCmJFsQSvVsDLHMJvaUKVK
gIXshkoin+5L+mHioju+cKleN+xOo1yvc1delbs2sXBAlHJtmRM9U5j2Ff25f362bIvzOoOg9WMd
ynvNhJOnpvOJ49qCHZsA/YQgh+wnlP8cxZn+ZTvmNxqmYaUu4SbLUK1okD1r/wYmEt3bgGlSV1/b
c5+iBDgQGImoWGSAu52GjHsGZ6LhqguwjjBkVzUEhTHiuFGgtOuZy8r5oRPzVSH620S8Utle6I/F
xjDsM39IBLXpUjrfVngplpceuQ98Pq15lmB8FPg0SGqzr3XreXGXXwv0h35A487tT2WRJRhO0wwa
4rge7i0HoY6HDMy7IVEFoHv6ZrOpshteR4SJkK9HWKx1uBISVHofrGFndV281nZnbvaEwIbzt1ar
3MPNPmZuxNlWxuXHPOaxljdRgS4JMV0Ff9AeRpiVYC0IHnzwlhEGyRG24CYCjTwcCiVC6zXL4eLE
UPWhVz6yBqKDZLe8FTfEJggFRzBFvnRctYfaDBB+EZQqAcoI/+d6UNwVlD5NNyGBCJBjoBF37LuG
cxwuMMrSgpDyVrL1AdidOketfpU6Twa5nZpUidDzEmMXkgmrnVbDA/VFVRQbI+tpFhqmROaQCHRq
hpuqgVCMwv+V4DSDGMukXD0da22ujsEi92Ai52Vb3WOgAd3SoMVXqn6Hq9hZsYblsV6KaJrMSJFL
tI9lVJqaa8g3AHlCRfAAtHxTNwOCjF7BNl+C6ZuuBvznacAL3W2XuC+nMEtRLVR9XIHYgwco1Ws3
lB5SPeEc9cqOQJCe32HWhIiuHI+aIpxhow9Kj0flj5qtYEo+LqIB20PaU9solsTIP5WKvi5d8Qa4
JkSKDoRzKQGYGNEXIMRH9Icv69lP19QFiBLbTvu6aF7hF59rDeImzW/5K3JBNOW+SnpbmVX0Ajih
yWnmws5QOUhUDsbQuHCLA9BJ4BRF53hrglLpra4xoCvClKK7KZS1CccUDYvcjgNQSQhKNxxyB+mn
N1HBLIU1DMGgIdjSOUT+xPiREo59FUavMXPq+iHa3Z/hkmOY+ORIHmlylFy1P/eND7yt34AMvuRu
oU3+hq+qGvzqcNk4nYrtdT6lBqD3Pj/OG1OxylvnYc1c+o4VI03Xi1T1Mzvrwxg0X3Bs1xWAHnGP
Q0Tz6aPuoLlhtlOnxNlbxWFL7+ojcdTZQlK0R9bBy9/0S60h/hiiB87yze6iTe3rOvNxnARv02ve
ZIhAiCtvPpZ6jPUfKKWEOFembxLhIKjZ2Ve/62cP5ivfkJovDRvATW84kjqDWr2bSS7OZVo/N4uD
WBhYM7L58uzCwzLbwThJ7FZ/AZnBqXKMNcjDQ3iyd6WAmKZOdszxkomopFVkYJcg7OPYnep7mpde
l+Fomo+uCmgjdtY1RZIzW+OrgmFtEg7orKgtubdGc1PYfJnVuH0uekx6OwC98xKP3ebpL8X3HGVg
hnfqx5LjOAKG/uyqyIvA4UhdwQ39Vu30VPCzjoe3/LLq+rXTp/s0ILVSXkDr/gqN7rlaFnU4U+6O
5r0+ia/aup54lwwooH59qVLhWoI6JTTDtD5C0aF2ybIlyCDkHla7WvRnetIbW8CvlG1RhvlTeLjC
Wt8CA6P5J5php4JxuYnTZjhN26VZjXDYbQn/xvXLkS7ggFq1PrlLpQH0J9xyLzzs5fozFBx8tR2E
YUgySKYNdg9A7kc+zHBLwor8DqofYBv9kkNcohbTwJRUgqqtQ/VdbmqkHr2tc/FWIdRSERG3yICl
S48xIswM47wL7XxM6zmbuV0ZurO95Ww91WZ+Wk3dz2AKr9Lo+FbUKFyzylNN033mxQ/tS2WWLsOE
7joCo9pId7oBDRhObREdjEXoKtk9pjpHUAVumEsvnV55YADNFQPUAZCTWzJF1Q2wXYqKFNgfl/LU
ZZ+61F0M+s77NcUEzpzWD56br1kvopaBz52nXwid3wf1eAcYXu59tBUSrT3zgfjKB63bF4b1oCyh
nVKrKQEhQ6+HqK2XTZbSfeWouyEpO1AW4xZDKlO1R4ggiozJ6RQeaHQLBsT0kUX1TdXWz/mhXoY0
AJjaQ9o7hBP7Dcm0CVG3WLRfpzzDYLVLIWDOe7DhUK/iUD8gr2c2zugoHpcDEUBq5VSwY8uzFMwe
VfSmhzLJsvnEOksArlDvtd8HAgYV5ecNrbgBnvL+i1rYdBfoyvuyX9ySIt1CtZVMizHU2C3DeWrE
CXojGtDRYbjZk7Dce+oCToddjVFT6y5pUFTUMNc+8Dmis4BLaNhwxslblKJ4U15UswZAFuTOrrJz
stppwyOJJQLkE0WZrzrPburqbFjlMAbhb6zzc95BD+0dAyKn2gLUi6pcx5KN/Dy4dCn6yRZglUau
3ihA2qDIss7DnI8XY1AeRM1rD7iH/i2rBtdQjlAK3HAbC8agxEoy8gvX1POOJOOu8g8EPrUIahrB
988aw22h5DS2SSkY1ptDIYClHXf2G2/e4OKxNpG624VOrwsvHbIPsLyo36WzfJp7c+JSO3G00wFy
Vbs62YO2GB4bax9ZKx86rL2ppHHqpqYel6SLi4VFcsKFtVrpuoR0YcHCeztnrqK9rAhdArOys9St
uKChDbJRMD6JG3DSIPoU6PNUZl4nv867Pe00GozDK+dvLHPg5GhJwmUwFaPTHIfT4ARRgBtg7sEA
yQAmKym2e155+lzdSVa9mLntqNniaMLaRmCRCx2bEmyxC/W5ofhw42Oy9zoW21UDogX5TpiiUBYb
PRvVBIixF66K1GSCt4k+OMHML961bKCOWscrDib8KL1h2DzRC0++4TJBDypZYfUq2ugpo/drFg6M
XlFZtvh4Nl+kkJBN5uv4xyvjzfjRtHqYp5ds9MyRnWvS3bky3TmEX/mk0OHAwKrhlkL8NRi7eOqv
QilPdZadaomLtI1GbYnBOSr5+2zQRJAiWYpvubwSR/soCzUpsuOk0jGebVXl5+5rfnS2qX/Pyxb3
088KDmwVbeIdbZGcIaEdYTMKWiJNYhu7anc2cud79yBOTqoQKpCD29XKVBbmRREF6FEdA4IhjngV
elxtZqxosPfj3M9qLcbMWjzlKNE0dw7ycTy1anbi6RjvjESVDiHxqcYBxozrHAn31NdC6prG15+K
12+455jhUbc1MJKMA61OP3qlTBY9u1Q6vfbk3aiZlWZ4ZQgs+K3CY2/DFQLLNl9kVXjd69Ta5QV6
hS/3nxgFeMWMzxtHo0AozY2K/FaCbz4N2ZVMjpBvM+tuY1y4bIEIUlVuC/vA4Gcqary2DJVpCHU2
htJcwtlYwq6dQ62ZQ15gyfCR2YGkdCfVal9bMr85mEc+fpawXevjdloOmPZBlEttce0W1TPzDyw+
8ZJXcV+ICIB1Md0GsVxbZb7US403zm8Kd8p6mOEPzOJgBYf1Y5kclr1BuPiPRvC/u63/2V2FnPHH
7irybCCao/FL4ekzqf67vfA/DE2A+NZNlpMj7ls0jipbSSdHx7U9mJVnZI56c2jahlomI/bi8K91
DprvbMWNVEKzxkYrvjGdRmOG4wdo9C+LPgR1rwU5dtBcx2a2TDjAYqVizDXIHfGM4eaAMTboRgQf
lYuCG2NbRsRUNRq/iWBqb/pXdtrB35vFGEwrkq5kuEAuX4B+3jfbWYTVEMWbld5PE0MsTvZtv2ll
4RSn9HWqP0B3frYnjQWecGiPJmC+3fo8zISq3kU81yPe82hx8qG40vJwKZBbmIWOSP+o2gFzLZb+
yySQ1jF9cJ/XV9Wef8nefs5pPuYM0/Fn3ndJ675hxPGckumkJyiL5h6+rE6N2oHH3cxP6VeKnmBx
5V/RhTrvkTazC5prfftk6eiejhJ6QdMHL84cfbAI+65HrLIB+vcgfJCmjapxjnQ5hniziscwOL2+
++gC+Yhqzr7vZuYeHXPejjo/IfU6mY8loc95r/aGcrAak76pzvS2eQ32IXDUb1Nl3EZsgM+NaDgt
oP6Mrly/VeBLYFsasC2tLqDNxmSPVVQvWrAVaiCzNTDEEKAS0Cb1jjC9mza5R/+RdqnFCuG2wqa/
RrVz8L2hzYhfNlwTUVWd8Fex++1dSi0EcywUy/vewuFcoydvWIJ91kHzYSyqOyPXOt2YC/OLB6Ue
XhkdvpKwL+BHxCAeIY0nQWCYMOqtbe62U8/4MiaaWKHsKUnvExUpKPQqo65zNMmcCjAGvRhvMLmM
9HrET/nCgDewwuBLs0SIBcVA7n3stLugUVqcFVXz6pRjSbtUOXZDaArtzC2eSxteyHDbTnSsvefM
YoExG7iTFvPrPiCkA2JzhZ1sy/0JrPjzc1YfY4uK7iPwNau5rYb0NDRv6ksIKHmMHWHD2tmvThMD
PEUOixnFqUyLeL9ch87ebs1Y+EwzfAgxzK0Is/MvPNTn52jw6rZYRXx5U/gU8HXEQXQKJOnQrrat
xpzftA5mHSLtGiy3DfNxoDg9hi9IY39Z6+yuKdV12LuzRT8UOxUtOpsk5B1aGtaiZRjNAf0lLeND
PaKeKGE5rM6Cvwn0JXT5U//HBtXpx/yBTGoEqjcmPoyIAbkRHXe8iDLvIWgxnYuRMDwHFxb/mb2u
igUyvNSe9zkEUGQuQnY/ILtbxXckmSdVamKh2xLtJobxbD650McWilfYnMhyYcZ4Y0leWQpbXaVH
cZZ9K3MTDebSq83Rw+yZNyHbo6DEO5k/im+9fEqEVz07rlYmjsssLfPHuDJHtrpH5v4CvwCfigfO
8y/L2waRB2dbe0M5ojvIKHhUbH/Mp6W3t6NzMOTfA7ePLbyXEc6KYdcL+9BQjL5Bm9YSTM+gMxHL
Nkt4ya50L66I/bx09+mbsup3JKLEqfmmvSEXwhjP1RnCajs+MHr60iKXBPEC96JxID7UC1rD93Xx
kW2SoPHYNl5aCndAuuUkehdxJjh+oyfUMKzGd/ar4mivWIsLaIeNM6VbMuNynt5YocdgFsQt7eNc
V6Lu3OGB1FQjTZfoQL9UzbMEswbykc8/Drc7ZEAJNn3csZWVm/VpayAJN+7CdpTovfcNklDP+2Qe
ne6OA7Ijn7smDVvI33C7BZWq+ZhkxYLiHebTCnhc+LLfjmJ5MWMT92uO+xXS3WVgxOpzy0QAzo8l
GV92ji4xrjUuz2aXXXLRYuBosIEig0Ne2cdA6yB/jGgzKnbzWrbhyDOPKVvQHysEvAV6C8aIzBgn
1Zh9jN81JALg5KMVvWvMGf4gA+IHh3Cao9EgHppipcsbv6+wIqLWKw0/q2Z/Z1gl2WMq4AYxIRSp
rwXUEEkNl52Wj55zJGXq4eCwkzH8Jd356XT9k4EDGilThWHqGmV/xq00OAUtx1ZvoZZ/ldulNY/T
qrdnY79OsGU8zRqdidOzgkhP7bTbYp6DRoHPJqWBaQr4byQ6tnVoLkW4lFg0gKRBXgzCTyxzlgFp
lWDolGDvTJRxaKimQ9AiXxzeKl+xDtoj1i9zx/11GrqghHxR4nCzVSra3xW65KbXeaWoQsKSZT08
xClEejrHaloh60E/SbVMlEmFs9+vO4g6FUGLRb2mpmGXtPV0iLkd0lyWJjrQy1kCmKGV9W3Y59et
ReGovXTaq7pVp5Us1+bAMeXa4TcFThp9J70BqgqjF8Tt58Izlxgxqq6eqy4soKDyGbEKHWVwt6hN
o6aH17+CV6FovfW4rioGdRALkmXMK7TUayFKcbTkPxpra0g0Uhp1Ez7UmUcrWt/TM23dhqkTcuYj
5RPuyfGutN2t4uJiaIbbZY2dSWQwHHCitJbdexztzBL2LbOxypY5tKlcNo8IMMFWF3N9c2vaeKaB
LHGieWMmPAa71gy7FrIeoEJFdY51k6++oTNPvsjpgAH0BuQWjnsr2h0zpKbBB1rRN6sSPAfucVzI
cKwbeE/YdNuK8prjeFuibVeMVajezbOqDXZDGl/LMbOBJAvIUBoz/8LjjtjYP16uzMS1aghKKZ4M
Px/7k3F7l4ZsuNhEaBg59nS7biUKQhRsj8GjKIL2PeTHEqmNuKgKuKu43yb/kMQ/gJKt4QKb3RnU
WonLF5t1gNngEGEHKEDMA3xWlBwNZvHT6VTjFCygc/Mm98UOU15q6ZsWEPK5YYZFxyU8jcSnFMqg
2jtadj4K1et7YFJrHG8XV5rSrRp7VfcIb0Wcj3qwQZhkYG/GoJ2cCojCC9YU84i1qT4D6PYJBA56
zOih4BMaAc54NXH+6bAOdQ3KHaxDaoah5e9DjvbZzUC1Ac9wUug463B3wDSqyWF5gaLd9q9pFnXV
fJokgoBRYKZwgwse0lQPFzQzV4I/3PgCcq8j0zoQQI3OwEUOCKs1XFJMbklyV08155kPVgcgksb1
aq3YC6Tb0spVj8ntITpkEB0AnlNH8/f21wpb42weT4GrQMkqoV2ttR6Osz2ou6eMhqc13MsW4aWX
7q2d6iAtOqgJQ4AArED4ubIEsNNAEnC5+cm2PqiANuqevQlsWny2ixYAA8oe1f8l7DyW41a79XxF
qEIOUwCN0OjEZhCpCUoMQs4ZV++n9Z869vHAHohb2qKaCfiw1hvvDBxXMKULJIlsdZFUG6eelObJ
Eo9rs4XGJIbtsc+ee6rL0Dqfd3m+1P16TbvlltbIHLOSXtGchP75TqOfAhgQC2SsDAGpAtqZvCvb
HPdXZRve2lp86uVoixLUjRu3x8btsQqDTzaHDwPilwQWccLFheSmr9qHqZdPvdDz4Lc1GUQcwmxQ
0T1mJwtdEz8IR9PMQD6PH3IiuQAII0kqPY/f//cWJf1LoPk/DnZD5TAXwU7+6VM1DKH/U4LU7sRV
dmtthRLf0DERD+SHEF1B6yzhYX8TbotMVdBrVsGmwZyGebiZeqDFaTgzo2j8yGWnWwzHqJtT0wF7
sxIlmWNJ/YmW9lOWJqeVgj8lJNGVh0cZbqURNANBf5LpVhJb8eoXY+rDR6i6q9SLKwu1O2aDqxKe
UFeCyw3oVocJsWnHjZBHvWRFcz+dUis7l1zfYm+di2z0l0dpktBekoPcNDe9K24MKlhfWYuq8ToO
EZzi1VDby092zsbKkx+OspCFNvkw3Rk/AMKiO/N4ptgajjd2RVmIfU254jS4q6AI4MelftHM+JSi
3JArJjG+KtT1vXpIxcKbHbX68E1rd9CimJdpkxxftQ1nzePThr73wfBKFaPRrF1h8m8DLXTwgKZ+
S4TuqS6lJ7RStgyRtnbak9VIT5OB+KzIwraSboSiaOVLE5t3qx+fCOe/okAdpSGypPxUj/N5Eepr
d5UVBSRmIrCkj7CS0OA4/qqe06NQ7Rc4rYuVZNfEzK+185Sj4kv149MzrPSJ3mFsE0uU7FWk3fRx
vHToNYTTZFtd6aNmEAWU+U4kLeVpgJBR12CxKF+y95s83BA72HxJrpTSFG+vH2KF25iZ6aHX/85R
q2yY54PCjmTeSeeKjpzR0Ny4m/8/F7QsatK/XJ3/eU2rsmKKkmXJSMOt/9tlNVrFWI4mO1BiAHIY
SWD0WjB2Y7iWzgTYp4HdILRW9M88FI0pdJvtms2vZh68beV+pq/issARPpTF/UvSOVP+C6D7pOw3
9B0OOUT8OKmr418Wog5NVfGQ9tF8DQdEO0w1gNkKMrst5+kHV6RZ8wExYfyU/WnN0uMkm1ctkBmL
xD0JM0ai1ipCHiPs+nynUH4ZW1RPR1U4bQWqbIQwZOxX0SyhBKwBOZNRdQUQ52JlfrRYCmRAaE7x
buu95M+wcxHNLct55i4JKg6Zz6+fjrVsoxVP2GdzULeBTWFVTqkpnbR5O9VDc7JskIO1mbnkwnat
Ak1sn0uhvk+tdhPZn1B4le12MOl70OeTATRpJaLbgCzOTBcpmimR5EQ5mPY+ZHvjm7K7rYYPxDsb
unI0k/dqXrwJrQotiF5r6QdtQEQtoDNUisOoMKH8QQnd6N7Sr0/xON7WPr3G9XKmNcnkMFiZ68U3
a/8rz6Lb1abbNCzeLN1aIh92KHnLsbQ6ErbyKFiZbWQ1h4gSWoun7NAXsujVK8hFNfoxQalmupxL
MnCGqwarRGMlsjmWljkc2h25oRbKeRwU8LWDfdWzQO2xbjfFdQPMI2plZTJIRlh6GsJwRkPUVYt0
nNIMHXwfoSRa019sB7+mhJMpZzxMSbv9aZKfymmcuU1Do5Ec4n1e9K57nrvsLn9YLTltKfzKRuZz
qpD1UfqqK98GyXTU79muyFJNzcze4/Wc781pyPIoRelyJLvMNv/s4WpJjvmH7nPUuY2v59ywyhD0
lhGI0xTW20+XI9mS6mPDJLRZkWB2p5TJoHxuqUVDB01p6UsBOC7LYjD/0ke2R5LWRpHgLBXcyRHP
vVV7S654WgwHaoq+2fQedp4dgZkMoMmGFJaepWUXAZWFuCK/KRTPMuPrQ+yiTZ6y6jZ9myQZvxhD
9zacq9/ClEL4DYidZ2RpCofdWdYIAEn1kKYxat1VlsCDWVlnaMjjOpReuuc2WWCnHvVPrqMm+0TI
PBGWa67BJrcMymnw0wig1qXgjcE0JL4CvxxPTwKJs1UK5T5YYVLVkd8eqvRVbTVSM1irdxZY+7ZY
NaueehrS1w4eJZdUivQ+v/andhVQXdiD1KKMrMMUuzH9pNsXbC7EWqdqdvG6VdsxpvyyWoxjTb8p
sSELUmOURy1kSFYah3lYD7nQMCUnh0VgfOKyruAFVhgiWD6H6NdYnc7JOZcAXhOTfQMhQ1n3b8Nq
vJ13qLPaDGceE1Md26v5ucZXU7VIZPtbjoc6y5/WQrnF/uoWA6Rythzbl+1NSmcuqMpvJcvTxgPj
6aHbWpReiaezt+9mS0fu0iyBNjGDmhJpImrXHrf17A0z1gREkoXxa12yUND2cMPaN3aUOo5OudjI
zeM/DY1Tc+Ea0wFqpE0MW77IPCAEueZuU8ChkOJUh7cchiw+jAhwnbwqbqqYX5tfSfGE5i3N/bXt
I+27iR38lhQwHuLB7mDDy9H95rH0UpCT6kyJrR/4LxeBCpTzkROcQWek3CGQiYSXmYc2FEI1HpLp
b8fqoYS4UUiUfUuhpybEjIAlgt/BmcRBP6vX1voRjSxIYi528tSdZvL6aXI5nqwBFw5qjIgJiM5i
If7ii5V7p+u5kF+K1ONBiiASXAFKDfUNOJgyyD6Ay+KUnMuSZh5QImhy4Y/uWICu0Yu6HWvqcsFa
nvUEkpM9yUDOUWzGXVW6O9law2c9qMfS127rHMiwaDGxyCmp3yq0rZR+1RtVBLPhVcPkyUN8IAVH
vjCzuI0VbZg/1tptDu1Xqa8X6Zo1XaCfl2Mauim8oGX4hky1IMxzS5xpmdmt8q33FDGaoxefudWT
51kVX96J68rEg+y/KZvO0Yri1RhRe2M1TAh7iL0pYQEnGV6XgLv/1o9b0eMU41CF0BThm5B91L42
nw2efbkdpGoW7kruxorySkHunbn+LGQjgWSlMyMrLNL1WZiUZ8EtZRLKbn/VrDhZ5F1PnflqhXpu
+HWl+JB//jp0fver2SFlLJgPh9bR4dpF35NyzVaSALfCfkrQTaNSD2fDhBtKg+2Obrd2yEwYZtuN
HkBJ6yJ9RDmQys/yxbXSW/Yrx9tbn9fWrkTFXm+Tsw2DbQV4zGnwnJun9GShAEykzZU7lNBDedCe
28Fwp2RnmDCJos887VrGs9uqrQ/78Fp0BZ0nYlRasZ20yS9ZNN6MdHnLhas2R8r8nGTlueg/xRX1
k9tjhrJFo0J7jF22+LFqG4kIP1HpqqsAwz0CwpUi1uEEnlSVpImZE8J8OHDec59n3zDZUOMoNzFI
Jd1t2vNrtyvnsXaIoyBngEJBAUgOqbjibvm79A3P7uQFOdPWHW15C6csABG2v+kKTYer4K0fq34C
OwjL+HsbZndvf1v1a8xdIi8n/I0Gx1uj+ouE1OkypXi+RqcHlYrbZx68WqawV8EON+6C/M0w3OTT
PHRa6+nDRUQwsjaiF6+fgpYy39gSkvXW3s2/RvnHmp1AkLPjfuO+XCa0LcJBvo+cNZR4QuPXpOR+
M4d2xXsLtFAZL/UmohGG3cA16Mrz6gCJsObDziCWzVRfwRlM0tRXilgfgQQErCZ61fhDSnJgrLd9
OlhCbgMF1n1HXgRZ1CsGneucuPGErCE7Cf1hQ3o5kUVeMQU16d1UPShb+F2RA0JswbHwxLzPC0dA
MjEmqGe9Ky/d22iVH4bZfUxS/C5Pd2Vbj5ZKO6tvVvmzaJT3pUbxlKvXJhkvqJbAfMccjfCqR5zQ
2+YiSVIZllwyNKmnztQIzDtMOKdDr6l5LI/flVayanKTFFPQ5omz9w33qa8yjkqFk8devle3miwx
KXcUaloo9e6m3xPTIQdN647Cy/a6NdFKkI/g4RJEnbIdkj2otwvHWbOLSH3sHjKaHaZHpVo2JoLJ
NoSmSQ55+jryCE1PhkDMZoxS6xPTC30/mi9r7S1BUWuOMXZe6AY6KK3qtLTjMW3EYyEKkbg157Kx
haP0Jqor33Y3U51Mbq6xjhhhGk/r21oYp25uIDTWKEtKuO8Dav60Q2RPZ/AuVM6Syyc19ZNFYGSb
jhMYbG7vw4Y0mrbeiuLAjtKvwlaL+a0bYS/hDQtXLXD2dVHSF6cV0sms/F5fyColb3FQ4ENNXzVK
yhzaoIrHoJCWYO5eqf/9K2eIWTo6NuGPU8JJ8IVB4wrq85RKF8GtOVb08qrhWU6LN0NaX4zm1M7a
vVIampUxfKEeWLCLfAi5G0zrYOsAxvqqhu0SJF4iiKe93k/JdQn2HVxTyUL1MTLWerClcjCPQzDx
GExWFemQ6Zsg4KnXMltYeHg6ZgsVlOZ7abDEfDTwo9QVpW8x3h6Bpu4Wfx/nBThFXJO6GYr8aHKH
kyeDy56KLKg1UKxZsLdVCfPGVr4zhqcJmT672wONSJXOpYvEbdATPNaQtwZD2YjcTsHfc1hvKUMN
uUoVrnoj3KmJK9ZjKukILAi7SByhexfri74FpeT2X8wLSg0AyZ4pet9D6m0sjUpPGOtHO/CM1inU
3d4Fo3YqQjfFey0Rv7ZH5kEKM1YLnoVLj26cSnpoD8fST7geYuI1e3TebcoXVVHNXKM//KTCxIjd
NeH0w/T3IlV3kiF9HXonBlB41G7/Vnmp3EQkjlot5SNr0rNcV+7OofjWMdwgtDAHhBjZIbUQ0M8P
YYhi/i3108K3srFcXCTGAcmF9BDLlciznQ3ilW9PQfvKVoOMhKDnoixFUFwOS0j7ziN7SV8ya77Q
toov68sSXV0HnlCjrfo2rcTH+OgPNbpRjKta+yTUZqBLL3Qk+2YG0NTbxrU8GUZoDvd8OMzt+X1y
FHHwdElDYF77xb75BKyiwlWc0dOS/phoEfXjgasMhOHopTu3T4kmImlO7/VGJqazj51n4D3ugONq
8OmSOwJhuLT+emA9Xbn4Or8KdfNFfuULqsN68ZksTOoRiu2wp5qjmcU10dn3TCQl8lG3qmNs6SG1
1wgcvd+kYaJXlg78jBr41al2Y5WP9ac+KSWuS3mL+iqOUmClDonCk5yH9WkkTOJYGmOk9GIkOhWr
uanggY7x5OqLjgQUv1Kj+VODkmjZnGWQ/H3lk+PI0KOtp+mGWxpDtCmfTc4zTp1m8BtmGEH+26Yo
ZjILljcPJiKbddLsiWsJps55197VzW5sfGxbUflIuzNzc5VqcCoLk+LAvUG5zLQ8iVLzjMT9xZqI
GhIgiJrk9Nywj0fxKHgDS3nUG7fOyhxJd0YWxtGM4awvY48MtcTRhmHzVVbNS9frt/IgIbf/3UmL
MyJ27zjayUULUcJNNNnEjGPMYD+oy1GizCG6QGugxQOBS3polv76d2PkMHxhQeKd9U7rG3oKH14G
JuFDnKYBj7vM1eLObc/dth7G6lNhOi/Q1Y3Cvw36KGJJUzEkqfOM2I1sw7CYuW0U7eYiylWQ1uGB
QwScZ5tf1JNfla2/mTXdQpz+kidM60u/+jrSfsetWuOMqkQs0xAPSpBaMW7wyRcNT7zPNeGKA4k4
fe5bvYw4mBaP3Y+5mmQ/mGKHWu8B92uava3c8WY24BAVaPqxRZ1ddG0Yhv/26CxSjiOS9A9x99lv
q83ppZ8HsYzkJD+VuIo2wBS0F3bOESd178XUPDYhJ4qt2/z1LUqPKA6Oj9HNuxIAhZ/XGVp1Qz/I
jttqgSvjIWSrg1dWZu3sSuiSZyOO1jk+WiesJkj5pcM82TwafPkusMVPxGWvHsgz88lqQn4yo3Qs
4LzTYE5MkcBgbXIQ4I0U8yrlcphNfwStQ/g636fJuibo7zw0Q/kI/BohL/o3tsYgDhlrCLovGVUc
xiq34WUMvnj0GywfHaBQuuZexWTPU9jBlJnjdp/weOD/8+Ujo0G5m6dJa0hanM4g2WflPa+Glxao
4cK5CY4aWXMVeA+dXzdV97TGwxnXh4GQkbQ+pSUsiZMrQiDf4W+Domp4li3oABbb6I9FSv7FIuGW
iXFMAtT8XhzqqNXOwz2vbMdCyE59350VFsNiiLIMYXFRE3l8TQx4xGx/khdXN+egbtdAlbYAHUlg
8kvbkWuA+68lBxUI6UakM7ECMx4grHft8khsUj0TUlhfMb42MSZ7+cCldDAAwK7Yq2+GVjhC/VuR
iqhVbpi85DmPrDBnhbdCl0jzk5EIkcCNbmibY+xk6FfSEee8Esf+gjJwzvTAdBBsv31LBT3bDzVN
v+G9xCjZvQMvAEVPHjNRMnuLQ5M8mMGmKL6skjfYjoehgs0ZtzOKVRrUo7kdTmKxQGarR7ZQAQEu
Jxf4DyN5D9WI3mhHcPoIjsDwIxHvYrdf5pBeSElr3+MecbX91kM3Cnycof/k8rRHgW+NPzlzLR4j
unKMpoOZUDzxMuMg5FmuAdZm2JmmhIBonE0j1cA4ZDE2Pa/sinmTeilkjYCMcTsSyWL04Z6Wx96N
m8ZRssHpNpsIls7bv6TQQEzeBCw+Kc8PmMXscRvknvLcu8WvtLrn+UEfjQDUSRtIlxH1yEyHsxAs
x5ztUpnIepjPOCSisg8VXfBqhVTXqrxRwW3r48I9q7zkSxvEP9qgsj/gUPo9CKck0Y6ZDl3T5/eU
lJz1XXuek/pmCiZ5zrDuMzS6bD7zXW/K24jMovrjNuoWNZ0WifXIQp6TlXrusVAtBy3F3F9It2ku
b0q3XFdNu3BlnHhmmZBHJP1G68u4R+of7hGRaNB3vKIqFpUhORI/tmZ7uMcqZl/lOkpmqNHqQtjN
cZf1SLNd6VqPPj+nOtE8K9j2mZyJJTSl+aGWimKl5aeO90BGqyuq51npLvs7sd7AU/KdW0Gujdd+
s17zmIcZLgeEmaF6BC5Oyai2UvE67Y8Y8kClV34lLX/oFoCTQCHuBrcD0A/9PF5sbp6Ilrsn5GPF
8Yqo44CEG5I43l/MFnxNTKJsEKIyM09FJ58VdbzUMuj+SjCA88K6szbPC1hLlOeIjs3ZG8j6kCp+
hp8b3uuxw4O9lljpO9+TguVH2vprWU9P1hI/ifjy92AUlueUxIGGyIp6Ow2KEWnyH/0DVY9eSJFB
ekVuacceHa5uyKG+ZmETf8/MX+zhfoxAXy/PI3X2LykCXq2ys1cRK3Bbp6EkSKQcwLiGSIT9QR8w
S0Frg9f0llv3MzlEpUvcv5sCoYMm2PLHT0e0ROzmhKto+RN5L3fGrXLUr4VDxkK1AyeG/rxhH8qf
Ekn2tvSt4Y4s0rftQ2ej7gNF/CPdBac0kwMiJ1cVyGzRW0+REQNzWssCfoTJVr+JJpNZWzdhCWW0
5foUJCrqwJHhGkIYQEqrbgPlj023OS3js7YyVCw6ZOzmbtJbudnEyHTdUZ2CmBFbyGEqKu7ss4CY
xar4XjpcrMGCxEGGj6ATWrkjfUVfG1mcq3FHIx6raXxQU+ksK9+JGYrY8oFFsSLeZz0a6vrWIis2
ehvYB40UT+bOeRh0jYINi0rBtQ9WqwGTrY7SExKHJg8lX33WR153r4N1hMUtB87gJASulajbBSMi
xHPHJIaPDA3gqlzrvzMoUv42fcRzf5BG7WC8Ctt5X1Znf9qM2Z2PODsFJZi4Xc7yS80OLvzU2U48
x3pVn3e0VYvBEaw6A7aXVKg8LGsNJsYCFEpqvk3YybZoAS2mMCMNfneAZ+uE7uqeg0vRroiJ3W4l
0q3Yrsl38p3TPUiC0a2ECGob8XLJPojAD9E/oHtE+5MUwaasvoY3eA0GYrjFxGSUUkMSYwmRZ0+d
QpIs6hblLWT+dOw2OdTK1TY0plQkvCqm0Rh5UGdi4fjV1PIzusWXbNRecrPCvKOF6rs4bScY7X1R
vFauTqlqRoI/nQpS6+MBbwJAo052T5f/QbXt9GgKRh3EVFK8R9AXgilZOSxpROfrwVKy8yQk5wSr
gy7Yq3pV8CkuiRiafROyV3GZGgntBiJie93LzhZL7dzpnhqmbkMAwtjPTGDTvWqSW/O6K+ZbfLvX
UNoUHMg4zrLOjklWeZ+jpcjf1PwwN/ET88ct76tzavyuxO2cJc70OwZQ2V6n32KXPFW6dq+97ndX
5UfDXI6DP2HQVslrgyRqn9NccDeiAkkR0vbD9FN7/LaPk5M0cW1r6mXLsOxcd3AHPVQkAAR+9eJ4
jG9zr55UbT4Jusz/sUdSFDJSFFq8pKhGjxQahyyPc56G+WcFBUj8QGWPUYpvcGIVn20KYNA/BCpM
gcxxs4pj8EOfVNbVNtEsvHy4jGXIvR1K4982knvR6ay/wsL++DjMBz7XP/kvDYCDogRXmjAEzZt4
SVrzpKhRhy2hRMCxUNEinmXoxaaxIRL6vjpJfhuIN+2SgZMpgkrrW3LBV/Mhto+zdPJIjvsuYQo0
S3aNhQd2y3fpupni+VRZrAFO0tgqA3rUfe0q303q9s6iYIRTT2N0vETtXytdSGw4fXw1pD+3aBJL
NEg5kSBx4tqSNdy2rxXicMUfx526Xa0KGAx8UxMxXCJC1zFplV5h+nmuOVYRH4dsPK76z4zHXHVy
YT3XH/HusBDC/NlpGtWIUzsF3IadlLQFwK3L0DEh5nbtkQ/XJxTGEJZOoGJNI1zRLE7Xzm4O65In
NLqYPqO/uBO48XtEP2EgwzXHY2aTyFIRDWtFIYcrD/O6yA9WqgXtTN1cxZ6WWcfukwJMuYrKHJE6
wVKSemkwSeI9oXcw7Ejm2Q0hNGIaIj6GXyZosvbRZuOLyvWf0WswaePT1utXzBMIvp0GnQu2AZoL
G9fCIwRo130W808Su2raHppPVrM4xhoGGY/89pEpQwqqH/dY1L450NUKDRiFrWtuCyZsETI2y6dS
x9EtV2eBrJ28vicq6K4/BMatF+oLmP9gSD5/lb62BapRPJIaKUGB0HU+pay2JIoHmn/Pg5o5Wlj6
CFUOk3bO1AXwBkqW6dXBw+hVor1Fw/4lflaCU6V4BbfybSHYQSzcXhGDSiKjwTbBTPKLyZe3y9RH
6gcDVKXuslOFtjbZXaHOX8u6e96YKHPpyEDl9hLRhSPR659ZvqOiQDlW+HH8DiJSyPGZM7MnK+ex
ALCeQUYM6uIy18fF3xgp2rk7xIRxNVb34EnOXYtzobmP1Z0csKcu7a/A9Lh+ITlTsvaXqNOQmC8R
gcQnowvzzHhC13UvT7DP87ukx8+DddkE4UUvjNfNcK1lCnL2BYlfFbvC0Pw1SemnGcNGcubkSMJN
ow6GP+22kkBGBVeCugGnqwywJJJlsq4ak8XnitdNOvUymRKxyKsOIKcsy3XnCgsBGLXh1qjpBmfx
oSkVmZqAbr63cfUi1utriztNMzzBQBSmSF6Gy3flzjt0PzSuBDoaokZ3kBuNqLspRkkSJ3/WZivC
arqPldvgYcVl2ndvxW9BW46aQDJLQuuEhLalWIrLrPmxcE9dTvClj6T5rzaYhzXIbAWlNpmbpIKt
r1qjvg2vaAHShWO7J6egsCt6UIEa5ZMSTb/HdTwvZ+tX1gl+Iw9B+zw95VzQurN1XPjmflBlIl94
sGbe/EgmwziezoihyWNAGJhjkCxq+Zy74VANx7uZ3eRSqhhEuLzbjjmEKda1COPUqbTuLWc1ZnJP
ZMJPBpoa5rJwEqYhc91NJ7HMd03RttOkc5zJOi0zRihJquyMLXEoEmEHI25sEVGtkaAvaZQh7JQv
UXzTY0/tjzJIjjbCtNVkeQG4bSXBGunXKr5WpEFo44+Yf7btrz17UbbPxnwT0aPVyUdq8oxfYXdw
ElmpRynFKNrQ4GPr6lV7jA1jtafeWM9itQD7rSCxlCaiAsR82SOe2EkDybJwkknYkmiBEFH6b6iC
/Io2grF+TNapBIaeL6Nv0SXvtNmMLbA7mmBeHCeNnh0HYToq+VNBpEmVNlHdj0cT2nGU9mcGeY/5
00/nzQoWEQTXqNdQeQQPaI83pLpARwqNq5BVPIvL87pbz2Kn2jOm2Jkw+EyVziNhG8JK8BAhMSIO
w6ztT4W03QwMKq6igL/vivEhqSsfSy2TgbS5TEBDiHe1Lh1DxRaWD2gbNa9TLTeR5YOIUwB8zKZY
gHyX0stkpTrMMGZGQuJ2/dUlON2ZD7hzN/To+gb/UJPsLUlHYQtr0UeLEKMQ3+Uln5hNkpU58uEk
nhZHatysAlrrMRhtq9o+zxpkT5v10qEF9vWk7Zyal1wn7mxRMYMI03+9ER9/jNut5Xw8dlO4xThf
MlNz9+FSE8rUoEVL4h1pgWRNxw36dCMRmwOsjVIRfUOLbUDmWpEa+TdmwEPGIqk1xjGWVuP473eC
AZo0WgSAMDwY5YEmP4av0rHi9tY0+qU2xpsq12dJJfsTGX9idV4Zx0QWlddpxMAoCulw/PfGMKgK
QU4ioEPch2O3j/25JmbjjPgIs3Jt3Ya8WgKsSTz3cE8eMtLyDJWeJDzg4zJk+NaAe8sPy/xVdyNs
LHAhlhfTFmPFtksFS39V0rspjQU/C80Wd3zV5LrsF4P3TkvjHic7JQF8ag9jcpbjXjZ6AtNnnYJU
yeQ5vlLC3gB8wLU8MoRQRxN+dFfV+aoX5VdZfVex8alOLxPilLIXv62u+xHBhIz2La1WkvmyxE45
1iQJFYY/pvG7YK7h0vdvEn1XsZSfB808tVykEiurgjR7Jglg+pvyJF5N0mjq0RNvstAestw1HJyC
en7I0IzZhYBrn20NsO9ZMq0DI8+0SjwdhFfDqL9SsXtnE1J2nMq7bv0p4uFvutlFbv6kCg7cesYQ
kMgb7NCIqWTqooI6YjEXnpI0W9gUdHeRoAG0/Vmp5wjjPpeKnDmq8pX0sNVTIs6gJNUbGiaiFGw9
eQgB8al0gLqS5kCQWBSQd0KLIOth48+7x06f2IWRQ1ZY2wtJJcwRWXzVeyybpNm9DykOlXkkyqk2
2B0UUrljmlyUbC6jrYOekzvSGScS6QvLpEkqXbw0q/NISHkzZXEWSTlwKqFW0riRSvXffyetpAtT
JtQSZV/eN8J8PJ7ohyrAMrMFzLUpwiG50UkdnYCJNovGy1wjw+Dxp8ms+6PAWYyuKhZVeKcJsFhO
tedtHYONZl3I56Q4NMMtnoj8WMsuECFRiRfdDpklpJiqCKTox+b4aI9wsmGDlnr8MRPjc61xpuwj
cLqpmdhBiTVK2OsbQWqO8qQQ+Ju7aDXGQ1NWUH7a49/957dGQXRvCoeWoarQ5/aY60nuVg3X779X
//dGw/9uL/gN3Gzb6+O/N2Vp1keyRXlso3xndO3IFHm8KSy3i0cz/N/vas2z066E8lNw9l//ek84
dWbkXP9eZqsVLTA1AR86L19WiwWk+3gMlVMW/nvRf38hWgbHlcoQ8N+fxbD3jlRuYpA0IB6jNVnI
4LXquO9EG6ccjM2Q8YqPzytuyR43WK80Pg3ykBs8CiMHakBj9EHC/3hUHm9M9NlHUye9s9aRHT7e
S6eP19XHQmTsuXSisYb/3mnQGU/XSf/Pv/v3YZPqe0T7+5+///dybWbwESUIxn//xtgFHmwbFx/x
zjWmgIVzQhtSVCR87DWHLS36N7Fa4b+HQMee/9vqwH2ZcdL5Fue3rXnkzCj+Pv8dVCMiK6fMPhCR
vxbC8iqy2U+kabJkk+B5EwhZFw5TvLz9aNl1JkvHxP6Sl+87HL1R9FeKZvF36cj/TtN61NXEssdm
d0fC/XZVOVfx/ITQCs6gc4j3qAbNKdRLii6DYZRtfj7nU33clGdCyvQE+dOT1R42EgBlUn8I/Yxn
en6/F05qHLP5dmql7Lxrv4vN54LmRO4dlfjXMn/bgSf29/GT906vhIG+ritdJToxc9LzsFJPKjjC
ti3OkJpuOMHBbMuA7GoRv+oC5geWi+G6eNms+dTWHTJdFZ4LhRDjYKcH1aIE/4up89pNXQ3T8BVZ
ci+nLvSaQEhyYi1S3Hv31c/j7JFmtNksIAkYl/9rbwnwygp+m1za5+W80kMkKrtkN/Hv3ALSmL70
KOLtv5O2PKc1al7x5a91piGP0iYvPTtMCqCn6dfCzE8igoWi9VtQ3YKpXTcaQlIyy0hcMTStNloF
EznbI06BcNFp5sqaEuEaG7DKE3QnyeZ8nflVtBZKx5yQpYnXUZ5ADmz2BfgW0y7biNZEuKmh8xj8
byawEnKVptr3sCgI4tERfQ8H4Gh3hCMRZJJfmkq4YAJKTwq2/GSHWXkNM8a7E/08v30VLEDpQsm5
BkG1BvhfI3zs+6sZgFajjwguOUV00MAwhcKhMHQQpQiI1s+QQXIdhOvu3bgP/qcsvongtRPWdCaP
dLi5nhzWOeBDM5hs6aDSJUsdPcQOu3c67TmX2cHPacJLsBlT/+BX26aJj8iehyEdV8QkrTZ9KUhS
zWqrpw3Cf90B7JcXT/EuU6CHAwdMVx3fK5WEtR9Q4Ftn2gbFJSgVR1A1R2he0knz5ATBPT9l3YDT
yjTGTN3R0RCL9Nrxs1Ymd6ZST2lvNVCFFJNjc2Dk15TXOZHWbFbUWCTYAcAVxriWrTR8Qd69ss4+
EkyixRURgfbpHOT3vJw+I6UPS4lrGwDi5PgJ46TPWidrzqLarEuqrqihFwrCq9t2UU0DLziX8Sa1
HoruqgqEp1VGx3pWMgcsAHi4Cpfn+8QQGXeJnWI9mGB0Kcs2goglXSzUd6imcINbTVZqVyjVROVN
GslAprMsvXnmeMozSETkdVdSGeue9tY2CYStfFbQgp+T9tC4UUwjQSf/RaSnfKuL9AQ1h1HbPcQ9
fqa+6RQaZPlHMz4GA62Jf3J8mN6bemtkUCclV00dSD07PwAUkcE9rcFzcJGL0yaiFeSiZ7uxilMW
QxISL+r4MHrTrQ4S8EsMDPK92IZeF5u23uBrGaNkIv/mY/EsOTr5dMbiyUlYZM3CdJJDx15Xrjp0
gD5nBkCAzU9W+oOoDuaQJUN/LfVoMAP+2VlgCCTlTPcNeVDiFrI/iU7hAE68iW2b9lQSzYcukPas
i47+XVehkzOJFX0uY0YppY3ZsNd2zWtdekOjEuoYAIzhlylUKznmQMmYtcZMPSZQLqAURExFBFao
JKc6+1S3TQpCKrnmfX5uTFwTAiZMtBqCCtj0WVC2gk/nMERCBRmV4dYjQoZ25Bo9Aptlb0KYpnpY
EH2GeO8LA/IDyA96pgCoZYzR3qzmYlWG8tqIQC1JA9RndO+ayS2lJ6aPxTbsfAR5iRZ4yU5WeB6E
l1nfJZL0VjFJbswrIiZXU7s0WWoX4GzGxjG0s6waqyDzVxFwFruYPsLwIPuiN6Eqquiwa25yuhfS
aovL6A0tbC8E26MqyVGOiIEjUsg38KUbepuwgtBs0YyNqUdbdEpxKZH94pYp421+CAtOgy9ubcyg
OIahfskZ5ZuK4OG5exAK7FksP70KYcC8EvkJaNiAhlJOsPQ1yspDTqF/DLNrEWxNIdwLgnjKBlSG
ztEUXEQ0cQDAqwY+BRNCObskB0AdHKr0a8o0T4w4LaKRtFl7teTsVoCLF8igfWmdJIxz34QhxyC2
f5p0djFUHtW10MV7gME7KX2nEbGoBhU7IYAbLBhuTcMrawevX55DmDxGaFBVYnpWTXNbSYIXLP+G
47bsfi3LhRhxDGG1icC3CzKN6MaoIQSBjHpcz2xcJEu1QP6SGz8mJpMBVBtEEi3oVfDKZAQSNGlT
ZcRoYHystJEE2BvfxsKf1hJAs4kuddBO2Hltn9g/e7L02TX0iCicUjAeNAGR6jyFYwfdgC83v/XZ
oRp7GknqHvW5QKdRwgR60mB6Gxvm7hvkP7eMcrEOpvAOemtNcm8GCHeAajvE2XmWHZGudqkcExIm
VsTJRA49wmppnWoH03R1hY5adU7Mwh7qnxZ3XN0R8I0iAYKPoLjES08AbZ0cmtw/qruw/EBdm15G
bJvSDZbIPNJ9N/+prImd9bDGeCOoiHOiHw2km0GOabJ43kXdnTXGU9kHFq3tAqqCKTqFRwVmayJ5
FkDhXv2aZKAaX77xqqr7hnWjZtGcnEnQAGvpjiwvLOTXvNr6PYg5JThjZ9GL9SZS0IsFimj9QKQC
uWVBsi4IvFdl2ya5WzUn3xydST5P5bStpk2pfEmVCfMOmIIjAnLIFiAF1T6qSLbR5N4IfxUbTsQF
1hWSVDnU1caj/CUv/xcIFj9b90hL6kZwlZjWGuwcjeMf76iqBMQifErFZl2BPCMJ6201GOBl0P2d
4K8S7gaW0RKYUbwZ34newT8p8Oq4ccQRjDnrqhQKG7AcVaUchpGcrZOBM7XOlC2OwfsY+T2hPIoI
Dw3+I0yiXfcbj6/Fwj3xlEK8W/IbzEkJDS1VVlGycccvgz9v8w+dl4c9uAdhuoyyzs5F4RcIy7lu
tc1MHB1R9wflyeqKGqgtWUe1rAEBv9D1ioiz+Sw5DbrzneoumKpUPrQ0q1nzOuljVL41TJxN4u/A
BLcrvifpo5bf/O6fRAcksU7zV6ODMJJ2c1KsGIHKBtjlYrJzMBQhSF/TKaQPkSW4QMR/X9Q2p0oY
xYDVYVfpg7ccf7n4GrVn1VxEdT8Ptafp90HkA7dz+jKiqmGoz1Q6yFYEB3yErGGr/JFZyQ5aBz6N
gPHDRNJ8opyNnimHuP+IngmEG4g4SPI361g59dnkFhrlBKoUlzpiCU4cU2awGQ5EHxI7RtODw3xI
pl9GclooEk1J3xPBXZv4R7cKakCdg+aWQryxgAvBWy8GvK0ZwTCSqe20JS+wQGOPMWvyT5lndmWZ
rijNdDsQvAO6b2Rw+aTmpSVrFQQUyzFYoJluEbQSdEpNfx8Eitv6oW0BNRq02sW82ZUUzW6DdN+g
hdjshxJprJDK0pPQoACUbOEo0eQVwI/RIUkE5YvqTwWMOtEMSLApe/TWYDdbCAGo8FWif8YtAmtZ
zIX2k8MWX34/BKApz55lzR00DWDiSJGNeGmUJoZaxjbi/5SLr2GELWy0ljOuAINa7XzeyeT/RQMR
mUbArFmGYh443LH3WnoY6C96snkrMi4StMvS8l4G1kaACMKoEq/itl2Z5ipH/BHVmhhXHlmx1jOg
BEChbXseIsVNFTgFHbmR74p4NYfBRkQ7XKU7aMZXObrp3uDvLSbpt9gY0Gra4EGNCl8NIsVL6McK
3YayoO9ERj2eyuCQcUNYmeuyuBvock3kiqpxA7wXwHeL6wDdRmCTpIyDgIIWRX7pCPJXkr5Tw68a
JMwbEemh6FzAwgAtv03bD3FomRJIjOZdsc12QDPsERmoWrtkMjyPFCrWeMBPCdXzwRlMVJ3HtRF2
WxGEuSACJqzXNRO3qlzLWKVH6mqCdJGb5yYxd1xdJtTVr0CCQ0O4QyhBHb501EYRYutz2O2Gp1p7
BS1MRT7RkVMYabMsql0NEvsUgSkph3gjjmcLFgfqYZuwY6CyIaNg0S1ZgvOgWNXFrVsm1eG9k+6a
1LjpuKN5AbOz3hbwDyYg8Gy0CoSUGbWBgxyXL/FXVLY035yk+/WTYD/gjQw2oPNhJTuZWl5HEAHA
iYTgq2t/qj622a+g9KMKHRvZWdDpvrSFbjOr8ybMhgWYC7LCm0msl4CzxIAJ+sEs/+gAQzEdX+NJ
jQsxQ8COM2Y8u1oNMTFw1OJtxO7DPE/1s5beaggydmEC0gf1CCyNj0gq5P6ZdsgzduW7ApPF+Bko
W0A8SfmoEW9EU8O22HclbfZSkG14znZn7VO6cgEi1CSgUoS2LTxzSAIfoP97enaliKaajM5bhFsE
ziNbv7lEwnuCkW/GhKpf4E2riRayXmIBj/+1pF4MCAQd644cdegSEInFVTj2qwTWS2tgHSkcwBDH
+FnJulsOTgCTjhGiZFZOAFAv7q+tYHNWVPsBLuGHzl3sVQyEIy4LfyZVSi9GU5861PX6fiWDMzCN
EzL6avYNgjhpz1E0nsboMqNrzFmlQBFOI0QSD638OqN7CY4ROTgIEF3CQCf4QBGe8RnWCoL1A7Pb
gEnytLKcnqM3AxwrCiSpgLWKoF0TR4b477OGatGb7zHcS41oZ1pup0bwTlOSI0ziY3cY8XcN35jW
2QhouAq68FH1SEGkyWW4g/lSz2z5S5O8mwi/ieGZ4cjyB2H70QvriEICpJ45U2SChaDYBwURNuIa
lUlfpdwU6eGhRjmlboVgcFnm+wBf7g5SwcJBWa7oAJAigq1OMZHrnFpz9EB1v7FYoVSJjoeNVHas
jO5b5UnoXEgHUp3KAzdYOXAmOjA05CitB3URl+AVS4sytQClDqBzzeFzKh3ltUtBZL2Lo2cVRyPy
DH/FtQm4WjB/RRYhjVUJnE2UtCQeR4VIFdV7WCHWTQsJ0mAP6PqDML3SGW3EhLp9BeNIFp/Doxl+
QvVVZXgTU74LvbdRMXNuhTeRwX1HCxFR/yw9Fxr6fAYN+puqnztl9KjIQk0/RcItlunzaNSSCrYW
IIiaCyKwQZG8AnySNTBVgzeisRZhvYDsQoYEDLKjUky/FZ9R7Oe3FZYuXYhnRJ9BEAiYqMsI+K79
roDkgNSbmOBAgHStGygKnkWAEGrVLHdDk1Y7I44/s7ChyGKd6gAzDMvd36O/O7MXvLrNgEdRju5p
ISkbWRwo9HIBZ50FtjcC7KrmSjxKYyAezUBQXS3AzvLv6d8Pes4QjDdo5GVBvReGJCV9zIJiW0Gm
DEVOgDgXkh2+PeI9glrBdKC6NbOE7VPXSnchE0awgAg4pJUu3WUOj2NINWp6PullplXlqc3ijAq3
KYcdfW/GEXuZ9utFDKtKsGUmcYFaobapmw2DXMOWUrHcaVZU7uSxLnfictcTflK7ZHmaFB0V1hKJ
1VoeMcSIymIXWkmc2n8PpRpgXp/pIySBQkBv8LsKDGdSTkmcD2clmz/6ToPVGIjtpUBhxZn8inCW
06NpI6ZpaSIADm1SxAIU4cIsH/c+8Fxrba77y9+dJIivQHLCPR4h//sSF1DgNAXfPs2fYoE4ctAO
lzpVh4sZGwnLC63Y5SVZ7gGIlmTbaD6Nl0SjZxx0+CcIRcJwpuYimf46wbBkSaZ0je3ToSaHGuQG
QdR/dKnLvW7pDOt/Dee/h2KdpTvD+XsMTi3f/T3y9bcgnmrghYk4c4ksPXCjpYlsyqgy5BBj/16L
jSzd9g0DVkNDtooeJfptYsHDClmWWJSDjSZNxlpkfbSwed0VA3T3v62UpfzUT7q8EpdtjpWyX00y
gvPLs6kfpU0jn/Li8fcHFZxpV2duYftmRGqtaweD/br9+2Fe6XzdsIWsJgnzSli62akAZi8Zlcvf
m//dtUtb/O9RIGLv0oKgcv42KY1hs7dUUnPsO12Obtffy393ASIkmhrGm79P+rv7bwsyJG5tjLbu
7eA//9uCv5/Of/t+lkPgNqmS/7+3+nu/pDa/uxoIt5+UbPTftpZm8FBkhGD7DHEc7/8+HEjaw7Lo
m+NOZKqvsbXi1qvgW3dDcai1NbiiKNwUyUkcNlUI1wfpr61EkYwSMRkvJNnm7Gf/ZP0g4q/QbZvc
mcR9hYBh5I6GU8Y7XbjWKJmk6y8AyVm1rTNUHI7gkdTgTY/cwieHWRUtoMR1mW/QhJA7wJTUzsju
wsRzAEtTzcgjPD1PHBzq3iLYTKgvS+gS7Zg8MBcvFRrfcN83CCzquIV9YlowLygFQ3LAJUi0v3QH
KQIkrgfm762jv4Xw+rACRgiqZxDqUGtNESwpJxEdHhhEmNnG3Lm/6MhxLVprRLMVgvg1JS4OSHQ9
JCREvMUyE3F9CxlUt8IHeiB3ZwRmT9+Jhuws2dLqwqwvDOkEr4W3+JHvaeZSUFEycJurHTwtQ/b0
zh1Q4mht6blc0Y/gs7n7l7YFlu3gGBGgXcNMaHAyXC0mNxRpx1IFUKja9DeUlxY3438AzRvwogrF
jh0+JnFlWQ595RisJIBH6D40k/lljgoVDtMwyorOGb4qWKRfNM0RXh+oTye6kIDXUNR1mRsOwbpD
8xXsqv5eMRID9wPaZ6EO2SVyihMD5e+h2c0qFKWdVcO8eMFMAguFmOYWStTitZao1DbD4n3EEaWt
iceuow6PwjoL6qqGAiKz2bDEqKwdrho2FzwL3wVT1MyHIbXSgf/Sae7JBXY5IHtEYaNNE8K7RDUA
VVtIRi6iTQaVws1AWkpaLQcjpusNJXYXxKdZujO7g8GBbUOCKiA/wgOFPeO7VXGIWceXMwqv1q2A
87R1U4NNjtwWGoawVYR9qZ4N2CoNEJAUBBfjdQmlEeooz8CVq4U7GOOGZgwpMMsS9xW+gQXylMwi
P4/TacZ8I4YfjKH7qQOgZJ0VY6uhoYfGeogstrWwfFR8UtEsZ8CUvGIYiLJxv3Q+bHj1If5yv9AP
I9wC2zXmciYTIkc7I4SMcKZJ+zqESepgmYVC4fCL7RzAa/OT3InSvVtM6KpfPmHKvApxOcmO/s0W
6rAu2QXPwtqloq/mTWa4/Mo0Ud1SEUAsc83JYTAtM9Th5PPmdOksQKiVbOhTIKNo6AQQtVMHC0aU
SPC14w/YHMiDETSrCc6NrWLzwZv6XojjHW4REtqOHg2PZoKk4o64DJZvqHkF+l6/KtMpTVl8lk9i
59FyqaazIB34BDbYWlgqMBHWqHiyhWxtnJIZ2ag88E446dHGIQcTLBuESAeoIwfg7f53m5ttgTgf
0gPMt0I0xaCLOmEG1goh7pWZ7DptJcJmACmi26JTVIgVL3ooebAG49jIO36IALnWeGGIw+QKra1A
vtIgSkE/CBcFATed+fah174S+WMOX8p0xZtwOOqQPcUwxeNz+pp6ZYMXhDzjtQsKdmMgrxCiBgUB
ll3p6Qh3WFRqnmQepxoZ9pNlHkdEiMcTioPRL20wyON/54QEvKc6zkwTipPmH+v5NGHLJaDrQJm8
Q7DKxIMQcAziEoDM6xWaYdQgItetsamn01FsXrCom6eTVt5iBf05GgFopALwOTIhbZAuCtdTd6Br
sNjl0LtoNlTQElKQDSwNgsraEtZLVp5vNECIkiP6sH4vCJXL4YpKoWQEWbhMPAmqguZABqcJkesg
j1FwwctnRWFBJGyA9rlG7Krwp/DT5N6wRyjegFWjtaQfckBKmlNyHYPdUdyMvv1kR7+oE0Ba/9K+
9F9EJiXN6317zlYT5We/bnsobw4byVgEZz5dWg+U7Pk617yQ6RkH+F93En8QY2BoXIeUkwQEgqht
UOhkNqCGFmo5Vm7ISxgeUWZsT/HwPSZXjW7lX6BR4lvTH4XkOgxX5I3EYEM4BBxC7ghMOLerzzm0
h5eyZPhkMwcMU5Jotmf5OBDDww//8gxWMx0ppK+tv7BDKFd/1MpWVbuBGMYI+6LSJwQsQ0vGpnn4
9/cNmOXBY6AFWG76MZ7JJ4hk3g/Rkx+iHbyH5jj8pODSQDUjr/YkkgBsIAg+6J8UAVUT02kQZ3b2
aTwHwJL58nHc6yqFCVycJUSG7zWM6H+M0ArRoZKLkJuPIFK5+OyZs4NdckropiRoV7q8ztsNWDHO
lE5HMs9L2hUlt4TyxzcqaDHzTLxFoEYwmPlJmOCNdoJeSb8NprXZI9Tj6fVnaN1MWJBoW8OW1o6t
7zL1Fmgtzi6MqTS3tad4l3/EEbQAqBM3/6i/Z586i5620yDCQAGFwgSfCU28TxyM1oOFngeUczfX
UP6QuljTqQj0i5Ye9XhvqmQK6352x3KnsvaPmFtsjOTay/duuE7BzqRrE59VjK7Qw5ihIG0aMov4
FANcZZIK8RcIooIQ/6qGNtAg8g5bB7o+MkNuJiAT74Gsl2BYqesFG2YituSC/NZJEnROe6K6yymT
/PgfMRxvFRgYqFLayKi02MURj4A5WlV8tPhSIkiRXrPxqtSPFMBX7y1Z2bAR1ZOkHTNOGRHj7eVb
ASX2ig57eVeB1CXv4xV0A0QluS14TnIgaCTtHhY3qayV4+Kz4rZ8UOfyieif4X0SAEZNXNBdYemO
m17Y9/EZ/SCyQg4GyQkHA6RoDV7rJ7ryZBg2wABzFfYbKn07RKzZBMZhyrO5c8y5tQKs2zVnFgx+
/qtf69dlDEBOw7lXODhNoShsUoIs6d2aXV42Tk4jG2EOEdr3dmRvKTbAMV8jF3PAEybmgQ2X/OWr
MtACnKVFq4z9CjpPvwi+w07CQEYqkXp+DcbrOB3gOblUveSFjQzIe0USi0PvLOxRlJHMK1+ZTUk0
7AMdRXI4W9ghqeAEGrgdp0YTjJWqgsO34pwt0Mt9sgH1dGC3WMqGM6vvTn1yQ+XQml+icBeRLSbr
HHc9kzi2loQ9vxMNR3ioQJ+ZJoLj0MkzupPRAZa8cPyQTdSNQ55eyTxCE2/Ml1LYT4v29EFvUYHc
pNNBA3UxbFJhz4SY01Zp9iniQ7Gb3Cl/2KK23HFfDFuER9DC5tCGGDnGroUlm+ryN0h2m6uGgRzK
TMVmoC0b7Jin5jO6zXeseMG0FOqp0y5m98H0ld9p9d2Yb8HBDYDmsWzlqKjwXGHEMzR21Nbtn31r
V8fkk3WkA84ne6wuGjhuased/sHokd/uYgQmbVzaw9ZOwNNTIXQbUjbSV3rUcJuU8YBaVJkvFmj/
eaShwMweZ4vZ+y02p/iZMGZwaLxxZqIIhgp8MjACRSBxFSPkwBVNzg0ohoNFfPnWCrIYj/2jsn8q
uxfpg+FMQ1IIcsXNEi9Jln3EtcgVmVI8ACAsvRfeKqI//t/liXgCq2bhMFfhhOHyCkbbXyBVa1Yv
mcWBaUCxmtSTbMCH2UrQ73OHJqoY0wwAJOrQ+aEGKL5IxGFDmPQuob7rLvibDr8/TMP4C3TxVZey
KffpNLhmfhcs2q8HgbHYQDPl2Er/Chrci+Ou2/0lrwCF2Ofjc37kZ4yDV8Op/e4v/Tb80H+Nd4P0
ECwIBGLITuOe+JcrB8wygbMREVHQ4BfUit2K/gEjUjv9gFn3Vn8QjUA+1q0TVUgpObSJZ5z2Upyf
wS/a3Z3FG4dvPphD6pd2+uRY4nAodxsqDuqbAbVZ1NGQiMqXJZAftaiagMntN616RApdkzfcB703
0XE2SOI8zOOQ7G4nl8QdgCuFivUvDZ2JuFlDFfbQJAX60khuk5JMOZiBJYXdfGmf0xk8TK7ZCJsy
y7TlW/wLhIG/G6/SZ75PH8oLMlVt7OTP/Mkj3MmiYkXhRFWAdgMHh+WZW6fRfAFA4NSWi6ctBUUO
8yFymwr0BFNUGlGeLjvcyk0sAunBtdCl/KSUEFCMAX1kwR8A8WCb3+Z33JLy2tqp3sPMyx/c8bTn
0KvuwoBDIl60ZxrQCDigGpzZwdE44aq5RZv50j6TH068AIsqk3m9E2HDx7VS4Xxq+x+hS5bCFVX9
cAiI4UQJDkdXQFgmqUG6y6H3bgOzUAgqwRJHWOm6xMMNCoXUY/WZQvgGklQtAXkGhzsuAR/lFb3i
orXlnxRQEM2+gKTRKRlKQxOjVEaFo3Rz2VnSEUwpuMH4y21GU5Q9c8LaTYno8NR4cPVz0x7JlTK2
+8HIlUSGt2OXwLv5kR7x6/wApxJdqx+k4tE3D+7MMQHklw+eAPCFz0TZtiwHnNsMzYZlafjvdf8b
KMCOSxh6FxKUPr9JVrPsju6nWZPUvi5hcHRwc2N72OzQUR1/J76BD0Y9KIeS/9sfwkvzxniPIXCc
LXPfIXOpGWpqLBW5TIDEVMD0dBC6t7MT1rUVKaALzQPRjWBDPbUOSdxoJgw2ywOegOt8z7nHSDF7
p7guJ6fWbGG0BVTAQIv9Yl2+GT5Qr2f6UEPLp2lBLvfh3+Kn/s25wWmpf6fP6QOe5rd5Yymkno95
rn+D5UEl85bSL0hjDOBspEMrODrkQmwwXYuRkgpeC6IZFMcOgMcZhVPsFyU7UBxRssXARYzCkWFb
fapnOpJnMOZU2qHr051gvA8QiFFQwVDVDnV7/vX0L7AjR1pv23EnnuXzeA0O1j188LEAfpoP80C3
kB37O1ygfG1pZTzEC+SOl/SRYvkG/Niu9zRDBM5yElE8buLlGwKCIRrw42/5e37J3rVPeg907+B0
hYCNbSMFeABUAWNIGRtc2/g0PmlQYKYiIXBA8oiQfXDwN/lG3Ko386a9lHvkyrfCqX5aJ/PSb7bJ
j7lQc7MfkoPkxzpFdxVS+iP66R9kV5CblksIDsuyjpP33vtH/zAvwkl4MbfJEX3kU/1AdYjsn1Yz
rEMgRsQqZlb1gx89ox/o6k791D8ChFnLp3FSwC7SaFkOF0d0yIkeLit3iisklieUSMggU7E0lKPL
sUN1DNHh1FheoUEGPpRVf8kRUZhjyY/xXYTBb/ObnQJwe6ugjsYiRMHDKBKsB70QloPek/Rrj2Gz
xsQMqz3YSYjEM1pES3GVVuvAOMDQA+nUU79IyzEoHxwF0FcsVyzXqAzxjQj+LL+ovvB7ZNgAnojK
f90QFc0qWGP8BRqNXF+sFCakaq7oZcUAxbZWXHNtHo1XEwMFGgK4BjGv58ChsME5nhNuWFwWzj3S
pdyKX8r8DnQ0mnVL/Y5xA4193fd4mfYCTQL6Dwv64Z32BI0KZsrFLyUub1OCDGSqPDkZZ8Kr/0/8
bDg4HVKIKzOnZKGxaOv3+ezfQ85gClLaw78VyKG/G8/q92GHqpzTeOmB96WFkQ1LP6QA5LjU0BPn
Hp/41r+zeRISBURKeD2hw/Rqfpe+8BPRNRvRULaSFgldif8aFzymSxLX9MZcmje0UXoF0oyd/Jt+
Fxgc5+978zZVjoTyNN2Z3/JSX6gGWTmbTxZhBp5XlrC/FcTun0vBSReIcTCsJnpzcFc/ON0WuUan
JLhSLoOOfwasdVR5LSphNrH0wRpkEc9+eJocOTFzp4rxRHW59FhACTOKiIiTbSGbVi7dMQKzSDuw
XTqCnH3kJBGoc4YG5RqpOLIULF64zDl/1W9iE2ERmhYn6/TNglZqzG6dNiRSoIrhLI8ZtBEYdYTq
kUonYi+MAkw86KihDUo+QdrzPVyImUTRsV5epfHILxPeecxGcFZHgs1snr4d9VJBiviMnwqwc9Fh
vWQask6O5se4FwJ73FgnFn5/a17GPV46jrKf7tbDeFhPAherfX2urtZDeNZnkdpiONav5av2yK5U
xcO9OUZetKMsWY0b1oYX5JOPgCtP5SM4ih/KqTRs4U16+euezi/DB0ud8iK91Bv/tsyCiOJP8YOR
6ym4R/ewX9GJJcNj5VjyWjJU4jMjoUxl9cnuzAfWMNoeRF8qdMIwcY44RZHEuhO+jvv+SWrbPpbD
yCJmefpF3bL802cGOkIVCzgR8gSFDt1zjgCeLC4LRvxgt4z0NDH4hWj5lzmw2ibYtMZeiNYgUpPh
iqd0hyVtx1N+h/v0ufxn4ocF3gwPOYqj3gPeAF87LT1e5Dai0GKhk71iRSM5YQvAN/FW/73IT0mh
eEzKZAE0WpAALi7Riyh+tzi+DgJ/AtZ2Wf0J33RPygcntcpSCVMqJYPP7PrJHQ0WTmF6LILXPlhg
2QXLDnyal4wVeOnZE1vZXTNZOisPe+xZHaXH/CTL+btqqh9/+dWjeaFzyxuymJkX9WNBFtzbPes1
S5wW2P63/001QapGSFocMHwnL9xllf6gOU6cTIBygcRTSBVWprUL831VbwhCBTlx6gwqUixO+A8Q
DrJaA61xDA0xnIENzSpS2+ZX+S+6CVfz1TqGb5IBZYS29wGrpOqr+cDNcSlVXcYAy7lcOz1Xl4Gw
AqkMW2h+c7FzjbOZ+gd7g8t6CVsqA3AsdlkWgs9op20KxOFs4TnQ4PlL2OQf9Y4FM7q9J0CHw7/+
Zu6UVfVS3+rL8NJdYZ3saGdpj+mnPCe7ah3tqjvhjnf12Unb6Ih15onzSb5ZJOYDxM2FRE3iQpNs
ySbI3anAFuC8pdkSg2y6lkgBFGfLf1Tmlh1RLDjlmGyJrrBks6smmryFbQBqYLIhoTbpjtNmGCms
XWZxqMRCqeL6t6Yj+5t5dSwg4uziIjnS6KY2oZsab4j7fDJMcygH4IneinTFHudj4IuyrNBBzlyD
GHAwX6Wrrb6SeiBcukhLOcMFKzXageA7iUqonVFrsK+BHiEpwhnLsuKj4uUqqBwgG5mh8gYyc0UY
NqxlPYLhopyUU/rssEciAEdnSpWwRRQYGaLl7AkVJCy2BTWnsIGBSYjFRYSIWbDQJkdJ4Udb+jpk
r9wo+ELUdvMtxzk4FuoyoCHrIcXjmuMC4p5TkWuL2QE5A+kgFztXs1gSPKFSOKxCPC73CCLcuYYA
opBI1Y92Xz7JY+7/pTf38UENQAVMGUANyv3M9UGc/psYVRg2NUeU6TbdQqRtXwk5tMzuWD6sCLab
/gawkRu2UoPp+r/Nqd2Wl3HbvGgHaz+++m/ENTfaIbye28qTuiG5Lu9V7fqz+S/aJxu+8EV+Ky/+
Lr0U/LXoQYB2wPD4lY3+irGh+ewtgio0ISfVrhMM61xUEkgdWB7pbRG/PtOzsh/u5bk+D/f8nHym
r3iwHINr8S96wWyhxhgdVBZPmn95tsRTevno2LSy7de29J79g4bAfIPMvaQkmlZ4fA1I3AJgxyJD
s3WsJIH+MOCgWY+5HWGet/hVvvhHY37A9CRDXp0qcu9f41uOSM5vtWjlUC37gyvmYMhchJjpl5Gy
0E6lLnBHaw3gqDilF/GtvVFOxJQth/K7aeycMpgn1AsIjkZ0tJdXMB5PajTAwOuDMgBBuAwTmTCm
H4i1b1Qm1yNVL/x96iiHomPmm0QMaNxqdhb0oQXSnuNs8yL99vImvDMFOQC2v7aEt2WvRZ+EFdbJ
/jHvl32afFLkUS/SUdZxAOYKcYUZaSpPphUn0wf3tGd+bmlNJzYs6qP4Q0G3lPvmUvHLPxNHhAn5
eUlNyKyISC4JMRlI9EMELo7RTnlwxE7VKb8FL9GJbA6vuBG7ONZRUoQCe7rsTfni4LAv/XW5zW/p
RToMJ/ZIktkZwYwd0QPVcIyVRDVmIk5oj9v2Vp3MX3YJQtHqb9LY4YfPnOs24gM8OyXKI5HDCwJL
xvfwln5Xp/6mv9EMP+dnZRPToBwf2b1+1A/58hfuHkslpV60l+huvdRPPGkIuPvo6LvMe1wwDA/+
49J8LpUo3WQcpOi3VqxCy/6kL0RhTSSaKRH+Wz+5p3ooflimCU8ZeJK/7I32BsHNoBC0SyoDEu3/
mgJct+oHSkGLKMkj5mRnxdkkexwXd8LZvKK/GtnGa/2eTOjn2qCTAKGE7EfMq1nCPtSjeVc/Ezog
pZP8Bm+wmBm4oT3ZvydvNSPFr+CfeS0Bg6KNYlPCcj/8roKX8JLfgOWexgM7c3qz3vHN3izXbL/F
Wvm7/V5ORyIMUR72+UxzP9sYq/GggYAluGXLxIQz7Vy9TdMyUYwBzb37R+2c/cJlY/JHCs0QUj8G
b+WXBJJTWAPEQ4Ou/op+269hp66jk7nOTsMbaoq0pKqdti9fi6uFWsOr8WBNWHRxTaqZ/2HpvpYT
XWIgAD+Rq8jhFnAimQzmhiKYnDM8/fmGPbUsJv9pRiN1t6T8YSZrvnBpr3/Uxvl4a8TecmaDc1lb
fCarz4ZYyG1JwZ+7/M5HN/Hx/mtWGYBJFCwuXj637JkSXQbZc6ESLp87DLe3nrJ0vR2upPMsn/Li
yi9f6RJoBTcj9Z2scot4AswyZ4cv43ZGOKkehEb/XeWT1UHrWJp9RmqZ8tsw0eLKnuQep/LhJ87B
eeF6CJPMC6OKkX6KApNhwQBSaEX/Fa9mQucNkZ6vprj8UkzysZ9LL9PMNNP1R2+fyS85sC5vPDw4
pwsJ176T+UnW3/rWxYQLLY1mKj5eTreW6UvuME63s8NUed4NUTjh/vutljzlYhObGunKHfpzS7xr
6ILNNxp800E0nyNsAtUDZ8qDOylycAbMbF6r6U1PwGKH4uRoUqFcyEM8AB6JymF7EneUIU4ICN7d
RLlO2b9XvOu27R5L37MKty+mszr54j6cv7AEvtxHq9mb8FfLIBuAbnChfcKnBxNnLPF77PJ92iKY
ACJKj8W9SeP8DXksYUkzLeH45iQX0BQqSdf43BST3dvfm61Hc+7hUtlRspR4338cGKcNRkJJ53Af
BWOeBVzrX7Z4RlgYz21/D0+lOjC+KmXJHMopBPNvIfQi3lC+JKdq+cuWs9DJK7m2ZwnL3MIWxLxf
+x+2s3kBNMVHG+GwHbCcsZ3d6Nemrg6GOGPXZ3T5kP+TcfFSnBeX7V76j7aY5CddOv8ky7f+pa4A
enU5zvzF2o/+enypL8f35rl5+Tz+WBJNk2Nzblb1syMECUTLfeSP2Q5HPQvcnJXdfXYU+bt7deSp
4PxtFPt7BZgCTV7jfAzZ82XIHgfSa4k/pj7WvuoM8VBQI1lSXONTrv7HpT7oPFtO4nkfbnuBR8dK
Pujsf+/NTGfZW/bW49TfspcZXmuZv7Djj+q8l/nDVR4hTQ/EVW6WDKs/gpMbkDGuZnn3tuozr7Ul
HNbtT+MHbaIiK1QPCQGAtxCJfaSfBa97BS95PLxj6aCX2BeGGWM5f8s/8VVhNI/u3d2f+kyJ3Lpr
RIqCgKfuBavcL4PSY74X3/piqqrVcC5w7PBG/3ApL3osIjJPfcVo9orh+g9eDLgs0sEI9tPGql8U
6/hCiHhEpmYQqa6iT6R/YlMh+8gmtHQ1QSFty8G7lkkZKSDXwlaWgQpBPGOd8GifDQloGwmqE2SE
Tv09jS+qeqrhn0+DuF7e8FYh61gO9pVqPhTPz1ESXoETTLzS80wxh6gX/ZT++vmshxD6mJuhGbky
iwI/ViasQJpaRqTN8sxUt3FBefvfz6ALumjWICvfsU+4/qJugT6kCZ4IsuRCK/zCi74cCie1/1MF
TjuQEYx4r6s89n35SFfin3ZlY4l/7a80pr3+1jOVNjRuUUhNheX84hjuvSI6cExxrjuHfnoevAPx
dK93CpwsRQ7gkTgQyQSKSzFyeg3F68n6urPsyKisJ5oBeJxZiThzhk//vC5EmtsvPEFZsaySiw5M
X3fT1cx3uhpC6E17Ti8TwCqjpBRlLrY/ewNub+VNwggMvlG6pIrll5S29837tnD53NQ39UtlVcf/
c4c2feWX4QrznwALLkAELFTNatOSbDl5AQKpVlgPTr+R70NPQkesmVswEpLsQh9NaOW7UAjmm6Kt
gSEdRNOOiik/9bKVVFN844LeekqnFrN1qbrf89JlsupdarIl7/3Lz6U5Q7A0U6XElyK98UMu+ndq
brWXyd3/rn+p7rZ+basOdGq6u81zkmvbme6+rtdySffU0ME+Vdp9ZD4u38n88FCbf12H2+qlvPt+
TjMop6yhl19dsf5aheWtNxt1NWTBTJWkU3PfNTxOj9Ns/9CbSQDRPYCvRaGj9LW67UA4vrRw1PbX
mvdZjnaylp91oLdhdm8YaBallHUTJNvYte8iH8H716KIX3vfFTdft+qpfigG9v5thITAM7hlkcOL
EPKLUDftBuAWywrVt7oCDWTypV96ui2Icv+5Bz6cAHiBqRFHWW9NX2tv5LUUZ9SIQtYFUyK5iXFR
d+Ad+EC9AVWDBdwShWPXZy3VCDSYh0ouMAFsG1hFqI6tAk+ltxjGgJzHZGLtX/mwgodVUKU5BdF9
/jROs7bW5El2yDOB31Inmldb5TlRoXGSebRm2E32JcqvYWXOBS4HH8PuB4XaCe72LgyNSmXVoSWp
Lgmx/fchUhKtrucfgleljuZzWiGr0ntU4dLP47owk6YhcUVNSCI5yx7B1ClMLNg/KM7rMDl25ox8
+INwuC7sAJQtIHj7gCjFJlCIAFOPYrXBJPHrvOjSgKwMZwfjIuKN5kPc6bRqMQFk4CO+2DN21c0r
y5EANVqNTZbd2CRc9N974/IL8ug8Jo8JkxHtP+swv3mgQ6L9WCulu5qGe9GqnvWjzIRfzHJyPZbN
7c98nCzH3h/DSycyTU3Xk0zn3tpPrq17+TKUa0NnRGnOM3UbTIUHw21NLaPWpXFpvCnrBUpScSAI
Yy6NTOfWP+LYfkIcm6YBW+fOmsnwaU+cwfnkMDx1UDs051mJ79BkeLFIZBcCPk8htar7YIAk/PfO
r+Dz1vFulHF7uQuyJjGk8sTEfJkpNmm3yO+qs1Muw1xn8qJUtem5EZD9oZ2+DbkQIavsrSDsiZZX
X/tfHsqtf38tiM/Wra/I13p8npxre9RwLJcSaIbvHYMvKwAS7aCfeOOiPxGwEGjdUsW1513nJTG1
c5pos6RTOjYfttHM9NHZVe+te2v7a2cTQ3fSKjk76/Dc9jN/AKRoK9G58XF49jbgnIg8B8Hr0TpL
MHZDMxzzz1ZsOAc2gS5OiqIV9ouCw3Fi01x0tXaeClpzmYkwcvtEPhkr3NZfcxnUdFhCWGczUyCx
0+bnDZKjuIISxMRwz3dJm6t4MXr6osE7bGlDiUdzwuvZMyclKAQgUX2nzHKkSW/V8Ka2eCD6oI5D
P1g2GFiQFb3oQ7AtcMvpyZ3qR6xg67zS8ZB+lYSjBWi/dMpmpj9fBFrgaAld58/jTB9qAPU/TYkG
sz/p8apxqO5rj6EjciyRjiognew4Nr07PbHc29gpdl0Nl7es+DCgCnqJz2Phph53YvC+DPA/TZm8
efW+KISpGz5o6KKXz4XqkBIfYoUUAsFZXuQMQVfVxXT4ijkljBw1+wCLdIyaFPVEcrZAtSfsF0GD
N6TDR9UMlZ8MKzvqX1U4DI3ieE8b6KNrrnYV7O6S19ON3PCULhzSBXyFvTrHdYaTssQgFhZvGOD3
zONdjQWywEtnVdXYZew34r1AfcbCEdqgI7xNF8PoGAsirBffO02rzqAvYC07jS5DyalMpjVYVVYl
EDQRJklATMk5F1m+S5fx2Oe8ONM0ty5DrrMuz6q7DplqQlmyzrKVHtvcuqWrs7j/0QEn1NQQLh8a
AVe6VBMdIEjFbEw7rlg4+NNQGcXaqXqpqoP9E9btZOnYhHPVn93zKD0LXhz7KkS5yg5X3+8ciLgl
DxDFnszDssHfghmYNYhcK+0N0FyZiUJypRDKJ2un4BJLnX3I1Qz3h2twG/mJnMIAlTPir0AHcnuE
4JoZHOtboF9ELpnfGfAliYmgcor8nfqxNlc4M6T5O3DGIEEuKwB8AvmZmInn1ra2a0Q6Bj3r4rat
bSdGfGZ6Ls8aB/YQyHXpJKax6bKV/ck2Zx20GpBg3QMQ3CwKTCryiyUXdiJW3kQ0KgUX5hg+xbS+
E/AnYSn32AK1E9F9zu86kBiligp+yO56SmrVuwpSr4vI/COx002z4Jfm6krpi7p7V3vpoSIsTcxI
j6pIbsNunwtJhdIJ83BPqqpcFS8pPqGhiuuTa+1ARaSZnwo1plWg4FgncsnfTYRiU8lsKdDyg8PP
eKBm5Gkvl7SwoPfR8sfyjHiwii9DclwG9xMCwsLxRohD4FJ4qqntJLZK88qyciutfmQxnfH83Uh3
287+PrTlyi/hoYDuWe4ySv7ueOmOxMmZ5ZKTK7rCOrxQ6Y4gJuTmyV/UEOPIXYYRT24Si7opBrOR
lRrNtcwtRqtuKFicG3Czb0F26vacoDfvP5l29sxvCCLtC5h8Vohj2enVLQ3l1Pv8MzHjIasokA+/
iPTtXr4u2rDauRMyAl4LB+1mYcCOdKnYWe5t8pTbQNKzK9yNKGVyctHf+O+uG6u+leJNs6mUqZzH
sfr6O1Zct2LTWYMtsCwkpvMWU6B5GDgX2mMZExIM35pXQYXWLVrjyMPjt1HDfNCFr1I6m3y8Cd2O
XyfcxyMnuQ50A3oKucVzlFtBLTxHtaQdkGinO+TqI3TqUDEiEW43SL2JbiuZPOAvg5nHCjJibPE6
98TW9mZV1bPfNQEqi/HqmxAQi42To139ULf4LccnUW0aLRfvksiKotMv9zvyt28e+vBIip+/Xf0l
ghXLCljFriLYeU8QSRL7Nrq030Zv3RDi3kPQa8YJiemSxMPpUXa0AyUvm4c/ocAhJYLMH9oXrrQh
EvBx2PMrRti0Z8VZnd8J01s2uatdSrzfedObi360u5F2carsQFfZEVKxtCvCWwuPtgMSOuw/ZIa1
T/23rhpR6lNem9fmqT5De/Jnrt+L0q5xsaaQWLXCfQI6PtMGiW9S3/8oEA9NV0abY7z+wE/2V/VT
O0qjGR/tlfulm9n+bJuqi58QsDn4O7xMTZAHfQ5eBxLw+Dv0AQHCllvYoXoCZCkiwHluimf4AQII
jEuD+n6y5fVHvBAvBfc7K87fFfUZ+FyVBp2A6Ico6FE5cMvxpZ/Jr2Tprfuo+K56EhSB/UPx1oDg
VZU4CFZ6uG1tqrOG4VdcNC7g6w74UU5Yc9dBl9+m+/JiOKsqhWMRBVirVVPd+TcrabhTODT8qybL
5+9o4VmODTPT+e8eWrecnOTcDCMdvJaNpZ0ogs2yBbmxaTw6pJG1Z9lwKl1BJ6uvrEZTpC7+r+qu
66q+b27qh77BUzcsRufm/oeMtJopzmsXu3EuBwMaHx/s3L787GXta+pzVrVsQkyfYe17TKHVK8tT
dpypHzoICAi9WhCm2ma4G2bH6bGV3Uq5BKzOvlJ5tXkCTyLUbKkH8p7+okRoQmCOTbhPO/mlME5j
4TOL0vV7UFRAtHwuPz/mtWVrVd0M19+zJ7xUqUhYrrt1OVPZ9xJ9ybycmlifkIF/M5sO/q48zbty
gHmm/hBia1q53DEO5ihssP6yzpaqA5jD+YiUF9kOs2Du45PshBFlx27p3Gp05r7/Js078cevRcKv
aJk2G933OW5CLiVPxhIGEbzntj07MGhbt0OvBlS+AL1/7D1/bnXvvulzbE1rzzqys/vXsXQMmg1T
nruVUMUwWuAOuWcQBpXDNMsoUoWAqXEvPCYDZN6KjyHDjQC+Te8GwqDoShc0rKtdf9JfhufntRZ7
v33q4/4Vhbdd2lF/DWCPN/0oGHndXNUXpsvKHH0p2iDrI5W2S+ZItHswZw+VRf35pe14G1tsXgWo
LryCFPuEuBril8rN9POvsKurRPypI0XJ0P861FX313BMKlYpWVaH+xMHbMocfw/FeAFh+pV22Q8m
0OWTpxM+aXJJPYVdZ2rZ6kDhoRVNgQbzqNZ04/y1777l0w3hzrG07coRb+y7qe+4qOwVA8V+t11o
EvHbd7YK8m4DYxEYo1V4wKMRIx27iq9U4KJYc4xDVf3w0e7vOprV1dAtonzq0VG8u3hffgAhpQDg
yFdgDEd+oEEAexdo5YJ2InyB9kFR8iXLMis6i320xMfyY1EPLNLyh4Tbe4cKmK20/pFTgh95MciV
eDdaen6d8E1IjJ9TxfljXiJ/R0xR+IdHchYxS66S2lwf4TW67Y8Q9ydxgSBG7++d72DwAhGydQYv
FZb0I5jDnfNOquHRsZksQQUYJdDk146xjJdOtnaRwGC7jKR+7Vht1YvqJBaVXdtx2c8gt5CN045/
3Riv6NeqGFVA+PKZBnBGXe+TPeCYoguCYUszvztXlE1nAnfF9FcYcTd7+KgwlaF57PsKZSLruZT+
UPsuF3lHnoCTB8VANzDwX4uvp/FLRovFkr/zMSsFI5f+8HnkaBg9q69wf63JffNavHxtXuqX+gMG
cqnPe5d6IGNPuWch/hEImphYclA8eoSMtWhcy/EPhdBqkfekPbiiWP9tG9nBCd41ri1e5KGxZxoX
pVv1+Z0aip2bmodpuJdCe9jgt726Ve/2Vl8B/4icv+J+iyzbNh/vOgMy48fvVPHIPN3e198qU5UH
9RAXpMeD+rm8qkY/zuUUgmXwKbflK8gNjvYl/WGjyhbFy+GMrj/WH1iaH51Rw7hbkXUSp1rGDpWw
jJlgxXPTauLk6tdkVQmn4FK/N2+NQefWCCuMUr3vz8Lgc/CZ7S0nu+q8Nq8FRycbwgTx+lLkKw7L
jpM9sXpsuhtuqmLD4vk7lRfpOeZIJVzKG/xcGe/PgP8dKqbBDiy4ab8IvSCqqIdpYaltsivGhswe
x5LIXyxRM+1HXPfGqqG+RiPZ41dFpvEeRNYld14NCLVL0a+Lr10jNhSqHxruSKbLgqoPJd/KSOSw
fKhg3LKiRHu7zrwV7c1b6Z9NRwS7v+RT9UhRzUPHd+pcfHTWUJGrmO2FmDk2XTUoxmC83jh1/Jgl
Z0dOhpjuOA2zxqqaKEatJvjP2t5adLEiR6bWYXGbj9tjjbWCijXdEzHNJ9eyi9WZ/56QgbfhaWgj
ImwRtVsAPmqJ4vb70PEDtiRyXT3zm2FKv6X1d7YZYsCN5CorFA9SHLjq3HuJ+mG6m/J0FWAtzoaX
qQodvUFdv3C9I9F+Mkwd7+MdkvK9aQQmbtMIhv7RUdqwg5rUqxIm6kSkC4JeuAA+PUaB3hJ6R+04
7a1JEQswSqp4ptN9uNbR3g1xb8mMji8GgYxDDQksOq/I1/29d3p/axrEzvius+mIilP1S4jvn2Mt
tH4iKqDlLKuQg0BR7nt6CqoFEesvplbalWUVfzG0klomI/2zQyVThK+OU5V5+dibdQbtfQ/UsDvm
pCWpe0WFWLz/3IrJn/TPYqjjW/E1WrLjbeta5vU0nO3qsRX/0Ks3kEfV0NEJmVU8/pybKwYxzAkL
EcO2taDFu6e/QzteMl9+0ux5/AvN1EYuUUzoQngK0mb/DOfoyPx6pUEtirs85NQR1YPCrO+dygo9
dmxmS4d6MINZ3tCJwbk0ZsbtoQEQs/DehoPpW0/hmulp+JGYvo0NBDdlVoX/RAnnb7UNhi4Fbuzc
8neODprEXhE6PAZ8GXLRAzKS7UG8sr3B58VQXre2rZduI93jL/UyRTVu8vvarRovryymYalUHzDs
76FNkyRoNz2blqtT5d/C4nj/lC7iy+m8UEi837/vTOilqkTUu4SQr8f7spaYnmxoM+SZQbENwmmy
t26lihuWgKk0wq7fwbzjtvqX/vEnWzo3FdnqBv/2UTlZ7E/1K5btjGHj5TLcsffz9/n7wPRua+dW
ULIEyUL041jeDE0LmzkM02Oj1rQ0yUyT0/BhRgVi8FneFVmykDzHC7eFNhKByD2syNsfbPetfW5y
t8WNrfXvfkL6EEjJc+1Sv/UXoIrKcnzwbZbSIKTh+XpdW5mDs36IR3bGBAR90V95Gta07YfVlBEi
05Hn4ZJWB5/z2qaa7B3ApwEjGkrAf4S9dnLAOk7MrgFZXE/QmtVDI16e94Idzn5E2iGMaK+sjQd0
eup30w4oxosSfsmha6sKaaM4+I8jQj1BOHEsxatb/gt+u5R9J8Xk6LTmhWuXjf0hvwgOCasa5Ech
lAl+RPAbZB40g+/Fx/gIvlxYwzfF+Fe8tOYH8Awq7DDvYftzqYg486sgPnpfvHu1HYRMmi/41Sia
wPSgW6n4gSLnjwugoe+npd7zk5HjQzZn85XLX5CprLgJ2xdC5OT57MmGODTv5hcJTJRj4Xc4IyEO
U1WlFMbNmYI0NKx9fu/Y/OvP9eflKhY4ORyXG86U+KVi7nJrgrMYuNqwkCzqC87V8+s+WjfnP5Tm
3JPB9x2XtKkMavy3+Y/wMijTKRf/wqv30qa9qSC7f5y8LieygHsyAqJdh9wm3Msv3omiuGUIFFK+
gyNkKUbx0cUZELk2r6NBDefV0J26Gi5A+K9C9a/L+R10L1T3gYsB+NRWf5CqtNIARB8gEnUECYtp
TWklRQeSb19qH/dExN1ZG+iFYMN+AsCg/5hQ4BomgApgiYua0YkH+gUDR8AW+U1Sz/mM15ME8fuv
felWextGJvd67GfdSVci47dKbHzDMLXOncTHdZj4uAHvJ+fhYpLpRVCKrTSxdyZfjYt/6K9DI6eQ
nbC7kllmLvk1QHT8hG8IwRrzRry4+X6rrDukgrg3RCOG7f7I0yCiTDFTnmYreNM4gJLAy6L3yF/G
6gTRYKgRu8nmYID1wzheyczhHoHtQfsoFnmJK55AFp1WOCEI8g83hMntF1u6deK6kcm8G33mjhac
hk971+HT6zpFTgj3vRhGdhLJGGvDKjLD1R6Old/S9ehLnM4nEPfnoAOL3HPnGCauILeGnZgrKaGM
hJREmZ/YbrDpS5Xxj3ixGbwaLbR2fEFMITEARvQMxC5S99mItaRhNDFTaDl846GHpwIJIfgUm5cf
lW3fakGQGprAyFbyLdRwxXWctQllL3LlpNmxUS+ejADHfHdvLJDutuP00JEJIufx4243jnwjeOSr
ZckJ6tH+7cXmUtFKzUI64Wvxu5KyHGsTFZWs3OV52PSIdtkQigiStCkUwh8n9EiTVGdVCvm7jypm
Yf2bLO9/H9U7LAWY8/i7tPfNWVF90ibpDi4tHRI/CeElhC7+DGPO5pPxjHcDffuCRx5/K56mOVq7
FxRa0A8zUn3Wnr97sGNpNjqOLeoDYXpv/j2oBE/3MRX+y43jk6yqlvAU44lmwf5wuVhSZnRR5U1I
AogctWvPLRECFwjbapj92VgZ0uNT59CBDixbR8DtjU/tDH4kYBnBUTw0FqUsGOb2+c//vtTjbHea
963rcm1VXQMErCkRfi7XSTJ5J/PJ4/5e14JrGwDvQfHQOPPYQ4wR3OdIhcssrkl/3ScWoGpQbY03
wyV/csnXvAUkkP1XBsJuu80a13KAnrIfJ07IljnJyBINwuPZH7HPfkSKsx8t2tTr9+6lAs7qrkqx
4fqXt3C1ICoP0Hq2TtaR4NDMJ8kez/aWycuFUjHzn9OZ7AFMPORBenDo+LtsITGkQUCxZU8NkR7I
E9D/UhLWkA+3yoRSDhw03Xr9YHKsP669hRHce+gaF4mfBZUMUjiFC2HYJfgGDMRre+zDGeCYPyUD
avlI5wGXoMynDMGHGqrqvr57nEiHgl6oobdzPomQDwVKg34OVMFl5NK6lvSf9tjVdyyxqZ2Nyoqy
y1mrp0SOF8pJ6wbKIG8EeiKgrmPoqMpig2vB9jmF+/G9BngBFZ/RygH0LoDaD/TySAPtoiN5CHtM
vb+7NIdQMzWUecmjTXijoU/7mgo/r65YSifK4InmAmii0TGAFf8CZMHirLUhVSJXAQlyjHH0xwfd
dMF0/Iqh+un1LQfbVjXymswDyx/I22QeBK1kX6R67C2GIYI6t+LljDl3g8Rtf7EpPGv+dQDxIlyY
exCAnuVkRyopKXPn7/lk39o09ghRDu5UwxachJQtPiH+7wU3i2r44s6qkGA1xa+lUoXzmmDRFVKk
4bKXhluY0cVAogfv69TXm9hMn8HDR/ZY3EU+o+lP9S6UxFOobXsq6vwYPxTirOXmPVNJ0qG8fagx
snp+HY+Kjb3vyBHgddLcHjKtQpLPebw1j0NIduXIkVdyNa/NbPcE6PTDbSFxiWvG+Yl03sZvgstA
OS0n69r891INsvlHNQTQsU6qE7Reg+JbD+X6j3K+DbeTXSNoU9e/lwZFdWkg2yzze6bzDNbRIkkW
FPtFjD9+qQcTIZeP9K8lAxR0x3EehWSx8+hqsb8r5QOCDoxVwFkDNHCovvUUvnxPdI61MM3O/OVd
dVk7CPrMJwZI5RAWaoucuwjNeKReY23M8GA8uHyI4X/q6BdfmZgK/oROlyHS8BRYwkPH9DLrYJ0e
4AiMevNA9pJoNAp7IxuIBsuGKJTAFHWO02GsKT57P6oFgjP6XC/LB/mNp2LCblODZD5X6ZDwZH4s
hqJbM/umBG6gFcV0mEQ/Z2CIEy/5s6lkdZaz22N8d/SOr/EOWTSNwgQKpYgkVdupPNDRVABBvuSw
dK8mifmwk2zBO4YLeX9rmC2FrhTZRA5neCO/I/SD3UYLitBetR+Ov7/F4JZ+WcjnI34QT+mHPGU+
8Gix/qw7GB4IiIgWTyHquzMQ5OFmtgCFePxlfwSEm4eCELkZRKi/H/u+PUZ+uqHi7J09vvbemhtR
uGsBR+4sGoE+PgN8vfCCx5ctl825X1Svvdhnpk/uJLNMxWki/PZ5nPzJVFJ15sicWg1Z77saQCGM
TpK4B5501kj3bp19S02i3mmYms4n/ZcwgWhcPC/I5+37qjqYhssuiOODoMEFHQtYYlN3rohBxKj5
0FnchttOTYnrs35309CAFhC/rq0nBv0y3EU67tYT8mF/qQoenfvVkLIVX7JN0vylBWomFEl/XVkL
DR10SATWEaFLjf14q77Sq9qUWtIUKudSzGTZjsyLVroB7PQ/2ZhVUjX6leIuuLv9J/ojBMUPXb5e
GokroDUG9IqLXPeTBF2IUrCirkRnyWMgua8uf8Ev+1rAwwbFGZdi+RsZWi1bIaEB0fBx/05/BIQv
ILwIEY5BII0PtPPC8B8x1OcmgDqCwGeZWrqjeqgwie78teauf61/re1E8BxWwHr4tXszXj7WqCKC
RQDA6Q04yfZCDPY2JmEQFJtyg7rxYDni/2TD+qY8W3adt8ABMQJnbwlVV8h68lo/5ecPlLJpxPQm
CukBkoUKFAH4PdfwCWRKBc07MoVVegxjnViHr+RGxqq/L0ySrn77+9ofQr7fBZfQy3ZzooQoIchF
BB4wwUd1L7k/2grJQ5dqqrP9jQ3v0LP9x/Vn3luOnfjSvBdorBO6a/MVFKmwg+qNecR2WDnueBsn
o7CvJfLP8qCIw+kMilKRvoCaDZgjPf6tmnifF27pt9/1avV9zV4asWU1lX6XCXbucjfdmEXeBy/T
/eIPm07pFVenA71LrNJeD9R2z6e0NdekkE8qF/VJoaUkSKDa3UQszOhz5A70EWARdT1yO4VkbqF+
z52eWEq2TMYUdjVUEiELI9U/d/eUTc+CrPrb8jNJ4ulN1XUJBN6+6MRU+Bos358yd2ZF3QNUirAt
FR32YEk9A3DXo83fVZJAKq9GyvL4uVSd80RnkhdUZUOxXB0DQsZszBbT797CMPajIx+TlZ8kssXf
S9ZFhC4jBQpYHa3d32Pv8jM8vu3ym/6yyfm/83bVRAm7zhFVvFpxCRRJ1/4sMu8r6jg1uYVeyzxJ
NzBoi9QMRVa+F6HAjxfk/sNZFJMR5QUUfyfknPnt6GjRJ4pEecIp+M17mHuyu+snaagff4m/u2jo
EvS7sXsIUYjzYve8TH4l82bXglIA2FeUq4z+EMgE2YM4JVxRKgTSWPszCAU75hJ5Qn7eHLkw+Bbp
Ih6WH4FKEFO/S6X8CvFxADQC1SeSLgZKQIHlSrobaW++TFhIRXCgV6XEX+zvRunclAi3QwGASbA+
OJ3AczgCtNbP5k9Au/tz+QN/K50wwBbKJyBy6aZH1+7h7yRkP/SxCyMnZlBTAan5+vLlLwlIOLQH
3xBi1Uu685/zSDz9TuR6hgH2U81b78CQs4fDSI9qcjl89C4mYH07jJH6DM/DVS3VWzb2w8z4rZ6t
z1rp+hFyNn2r74dbmp1LPjM+dk5BCHqcilhTSkCN151sPTVetdLHXKp3H2ox1FlM3lj9aaK3QzVO
l8P7VP7dGykN453NSXbL26zPR6cC5gysrnodZqcJBqKVojKermqD8SOE2OFrFTsvEttLguYsr4Lq
eIcnJCjvxS56uebEhorNRsVqyykhcbq9pGD+3vR2vQUkWNBsA68v6368pwZ48MFDQT41BwTMktRU
AyAv5mV6psyRRCmu7tsnaU2EF0zgoefIKNW6/GokT0S5phXmdPcjIY3Brwm8d72n0pRC799/kbcf
peqkoZQ0kFD5ISJLkipHMs1+hFGrCVM9dpv9zWTgxmTGCZdfBoTeG0fqGbW7Sl2mTvo9c1aQOpd8
5S6FHI23ULGDxPGf0FHOQ9A3LvXKUJaXLQiaxH/EnBRW9Fzsl9obqOFT0JCLFP3zK1eEm/16xdG7
kYm7JyF1xHbb/qtvcJKrf/9U0a4aA91nx9aCx1RMGQKLMakezc92osL/MDPMJIK4gYZB+lVGzY0g
3ifZj7UTQyWNg5WXNEWESYMyVu4qzISM9M6AGh/+5pmAD0v/Ms3lKj27QK+XmEIFjnqKPv9RjQF7
Hx1wL0ma1RzMO72g1SOdwTQUP8uQ98tHKK2Ki7qfgl2Kow99aQb2g75C6uBPSqJ4OWrh4CmDVU9g
1UclCeIMGXsBecZAPslagjGXz9ufMzPx0bN7H60qcC142La5hrbNivcR071qZ2omf8nmVnWA9rIp
J/rOGPlDiaG3yugeJqyJaXK/cj1uuuvOx8ux0/TgGYIH1uPsi4Ci46bm1nodCRcygeIfmVcu0IUb
lpE1Mo5Ag9uPSbRP5H5vBPwm8r0tJSbR6rxbm48o4uddOMrlNzIB8sy7z8Z8dOTUEwGfcjeWrTwo
R9VwOcsTD7Ao0wFCDLilGByrtvl6JVSWQ/j9L5o/hzyqu9UxUHdcBvuHmERJ+9cnKoHRIz6hiXoa
d5LA0WANVzLUEMfQQh04fxSGI1gfhdNIItukcdgpGACLrJ0aHxfiVkYT8wYtAVkH+kmxcz6iKDb5
8kVFDgGRh1jz4E5EdWGZ3jXkhA29lpQhlZpGOkdB/cmPJdoutA6rL5HOuhkAymxj0ErUMhMAYGai
PokcgVGSGB7H3TiTyTDu7WVz+UNsSMqCc8Wd6iMkwSxEVIGQBOvUZiXkB8Zw3w2LQbbx1li1V3+b
P3S230rUtiOIIuBpO9p3Y7+cAVkV5pM8IuFU7JVKJJoy7SAUJiIP4jjiNZy7K9U85k0/ZqJANRv7
0WCy7vqg7I/Ir7nLwzCV3XzH8kRDDjWCHbEBxxGkbjCJEfTbirpaX5lyopVoxdQxWYcqPX7DbslY
+hfbzdr7rhSx/chbtM+vUG/dfYV3HoOzUr936QZxC9n9+4BVly44mjdnao9sPjef1y5otmlAV3Z/
L8a6/bQkc1K6L6ZUVns3JA9Zz/qXwB7cANCBj4b1YH1JdwrikuLrs2iTikJqSJNnWKW4TTcwnoMU
dxqs2SEzbsz/y/NwBpgvh+xz5xGszOLIcZAV9muies4p+OMutK2jgPMvDH57wzcIhuCZU2MC17Dx
f/7B7oKTeeoA61U/PaIzos3qIjbqOwuw2UqPADw6S740f62dL92CxXcWEkYDXr2p0/ij8tNdw5q+
CEP7Y7ml05AmJGlS9o0rDFHm/v0FG0DVHZIrF23kwwuYDnuv6pWEMxYWGBqvukyZ1rKbaK1Lt995
Nyw0iZCmUdsq1JL5HtRkqtYxCGgw8ioezuUvZJDREpA+weQELjHsTDjunffNsWTYuxHhpuK7SDQX
49B3sCi6yo64aMt3OLXT0q0AthRtb0xeJNRwPGbCU/ldf5E/6iNXgNbtHMRaHBW3ZSZUgGD5HK0T
4lC5tNJCdXkvGNaGI5h30Q7D2+8ZsCpUjTi2yIrA9pCQoer2tRfTnBpKvC2mu/fmXZ2AXurv3nx+
v6DT9WQbPkKsfZ5cGodioo396go5HJ5GhEz28TdwGslSyIGRkVnWhcw6sG/Rx6Odq2c6hQhVB9qw
G5QK159o6ybDy4D7mfWPI2NJxl4YTfYR87AMHrdMjcU9KOpC3Sl99eSCvc5MXCWq/rl5Z6iJ3tnX
/tvo4eRJn1uBDXMSEolyjD1fkhHO0DvTVIAneXHL8Vs3ZK07QDxvO1I5S+LbEonNJyLqsKIyYoFm
ZcCqVxqdZNkpoc+7fN4YV2eubchZm5SZgnYG+QvRDODmXtphujLf848QouoS/45v0p8ryGhCFDor
kgxQrWxIF29EcWmKoJC8yrK9YsUQOgmE0KMLWo+ANgWR2cIKQPXxsoGQXVcsKIpCtmA4c3Ee96Ft
mVPHmaTLrb9SzTlAQgxeqFa0+RwUVn8sRDsQPcEpXsGtjpRuwi2WNFjVIyR4/71+5eTKuWbJQ8Tp
1dYFpb4ZHjrhf8CSZwQEQTwsg8GalO6FbODox6YaCl4hZKk3gopj9nWnXAl/H0QXeqa8dB+zqop7
5AVnW4QYi3OfZdoWRxyGDsUj1UwQVTC90kuZEv+eXIeg0RH+c0korggvo3hAncFUyQqaoJBsFTRe
AU4MC3QsHwjWvS3NGpnPc3nwmbJf+++d47mWr+Vta17DW1ZTxUCknwWwOwjFBoqNdn2JHkL2fchu
BsxZZkX+X0Gzsf8+l/ff4Qwcy8fyoZP9SX2+/UQ/ki9pSViHdgJViDyhuQbuzqkmtNQPs8bbj3Ts
z6BsCVczqGGC7uVYvn8EIe0ddPrSERC4Qs8QAZ554DaPBS7gGQQSMhR0JQPV7nKVAH5NITjgbO94
JTn2DMQK2AHyw2A4goYyOQtx9yAHoDGiY4L9gCD9E2LMoXov/M8XsmPIjb/HV3IBJzlA/BC9R9iO
jdj2v/vb1MYu4aUTAf/rgffsopej4+j4NLU/cDnsRSfdXHTkR2T6Qch37dExNK8yIyL1eTlS3/fO
4+M41U/0B+14c9+L/sSb4RWyP6kX/WRTF0wKwEOoRb17wMgClnXsRerXMZ3FMRtwWUi51+H4YDpP
oW8zZwwfIdVveg1QmlevY09XUx+Bh/2TaHiwg6n3jr2kXaR67l3HiXrkM1FPfFYy9cVQHvrrMiwC
VoZkcIjAkylYyu0CH5vFU0TY2dR/NJ3ZcupYs4SfSBEMAsGttDQiIRB44oYwNgYxzwievr9kR0ef
OP/u3jZIa6ghKyvr47lnysjW2TcI1KocGe8RzSB2sIL5VEMcAw8AbUesp8bQiprxKuwUqwzVwuia
VMHNwO2iLPyqPruVuZn1OzrZvOgyRdbcUGsza1Mz5eD07pAvxXfTCNB0DBam4yNX71N/ogf+4TFp
ILTSdv+JPnx2CNcBMxzNMoNWbvePvXL2KK7JKuXNCgQhIMwthvQeJneS14Q/vNmD1QcxKQ2OjOtA
mXTS8Ol2T0HOYydd1GiydSGK4zkcf5U541q/ytuT5qiRXREsIkfpnSMHnZGBFTOCKHcGyDGHl2Ca
NRJuH3FkHeRr32//8aExk+Wj56A+gJDPjJJVtgxPgTZxYmeMXieQGhw/NiFyVu7DbPoHWlCG0+AQ
NQYt/xmWcTO5vW8HS+KLnpUc433sJKsCYXyzNadwF0KBD47+zUAlHjL517+ySPterWC2XlgFNewC
QBKBO5B4j9DZQDTn74+9aw8hUnobs2mxPEKOZzZoN631H8Nmzgm+fDZQGfQak+eoUZTkbX2HxVm/
q+PEihos8X7WjUueoenf03JweG8NbxzPITpyPdoJW32aSr2zYeqN3/QR8Iy3pgy68XG2nx17bf9k
rr4sSi1p5t2oHndT2P3n2T1iNp7XDlC6TvapEzIvJaylp+QW1iJrsMjPH3D/qcBA44+ZjBVxKRBI
Zl6asdJztAjQKWVhagaNprRKDn7bWN7qVb9HacO7B+26oRswZgCCYYZMsElW/iG0jGOQaeZznLhT
7LJahMwfXaR3St6fRwYtuLv+etxKENPndC4CK72t3G56Tuo5Vzvp5hTksEMUPsMKY8mczOzJvdj3
HNPxrr1DiGiyv/n+cpKnv/FP4SFb44WHDdpRmc5pVuHBLOObsT0xjOqIo9BukjIfxtuF949rhGJ4
vJg1Mnvj00wSI9gbk4CIgX3/gyjmGEmpoXvxSJqjR7jvrULWwQB6JM6wO1lzYJ7+xbMInNiJ65jW
DZf+say9dc8RQ2r8O9wcmN2kwyFTteC+LIoW9K57svc7fjd+RI0eM0v9DfTa6OIt/V3IPkStGMVi
jBElwvdmbodPAusSN33J5aSbULdJ4RBduvTaMYO4osVwD1mF7I9XABiMb1+7leGWse1OPL3/LkZW
vA7sDy1wK24OjhGi6rQ42dDmkLb/vNgwOesBAqjD1ohCxCptcI0Q92NTauZQGeRqo32wDnbZtbd6
aw4aRa1PaSVrDG9BjR9dYi6unIi+lTYKJz0FTVas7JegCYuo7kLXDlt9ek6bfaRNkHNq9i/RpWf1
lY/RTovOHqTwcOrvsi5bxky63iq1IbyXfZzO+b310/yBp00dj7mvUOLjJxt69FiAaBHqIltv+0/6
coiRgFHderCUNg5F3YApQiESSAxv9uq/VtDxWzHGJd6w1NuA5eZb6ZLhxw6pRPAOKaUmOzz6y3iV
IhIIcfTB9UenkOEEycGwpdE5mvZbDI7q0V1rrvkN83jIdm+bTA/exjA8oCI+A5U6+NR2OJ2cfQTI
oXweAsSw1lBPYQCFsJF8i4bJ8TpkVsBL7xO9d+8e7oc2//ZkN07YbLaLtiNORDNGDryPnJq/8B6x
Ltij90AQlouJRYg7Z3cxw97dvrpRjUeYZtbo+rfoI3YVdnw9bMtbeIxT7ctqIP/nlxwK/Id/jJ4c
7efohJe5EFk1X1S2ZkRe/Ur5afsYMRrMpZcM63dNjtEy9LoxE0CNFekXTnDPGpwlZ0QdtDVq5a28
DnCXYUG4zhzDa+8erZJL2PQfaTdshc0hved9nA/eyDKbkMmMEQTGtq6EWeT0Tkd4Q0z71a+LcOyB
QPg0TnmbuPp8JNx//X14pL2a3qVzcgl0RZpwYq2PA7gU9GQ7af1QnCI+TBtDO7sPnwMrXWbOYJcd
sj1NCxjCHg1lvhUyMDKpkuNP5TB4Cr3RKmnnzYSOOpba4jXP0fpDng/VmS7QObVzXF/m5NOhYtkm
5E9CW7qXglNQftj9af8RMdbeRwKxv4+3cRvPO6wnFYVm9/buJDWMOrYpOXnUKQOLc7TIS3MI2UhO
D9LQ5k7fCTWquOJPFIqz/d+NyEUBjdW7Mv4ptbMNbSHTIQ138LohHCKEsSYuvvudIcZqxBCwmHkY
LgpSgR7B/mkmFWZKq40yJ+dKF/yKU+6wbozT9Q+03eFE7X43pbdsGToMBPEOIbCDPsLIktI6Ba2a
Dhr/7tEAjglYhffeMlkmm2yTbUkt2QuuGuM8coriPUpDvB8Yhvv01uktacTN/tEg5xncfIY5GNDG
j3p2z5lmF53CdX7Ye1aMnLSHXRlao9exMlqCB3cBRSti7bK/6C9jBs0OluGdRb6EeBojblV3CFgN
CN1Mmh6zIrN75AyOs+2sVmyxJA5x9Ul8FJ8hKtHi7UbdjnGoXG9q0v9C3vK9PXGA9whdX75Od5ua
bHhM7Z9t3ErOcYNVaFM4MTTex4+wySl38sbJbeX2sCIkW0RPc+ARuzTvdt6s4Bxde87gHDUHJf7l
MVxCT55moss4n+t+I3H4vU3aHC3+tr1jtGEt1+YWNmFZYVC4LxntePVBPWY52CQGAmDv0Y0obmBv
JbzcZrCGvqxEYPveHraza9L2aW8MDt7Ot5J7aoUNd212YTduxcfoEWLReDo7mYYi5aAYbBQ6WUF3
XKcI0d+Fe7w5fWsfFs1LXJISZChH+h7xxUhe9BQ4IyYqhw2vRVqlVhfGgcSNL5SNfdImcLnK7GKH
oByWifz9nXAsxMBir55+PTn9Lb/PKcMICVWwlHH5cUF5G8h/2EJ1Y3TGrlhYJcarx/uUf+JzeoyJ
xFwGAfjYOF9RxDImHG8MZdMvAbV64tU6BHg6T9yWoRHSoGTkUdlhUOUpQHHBo5hpBH4ywN0jwo26
4ytqKI1RM2ZSGJt4T2q8256Ik1W4Rwf8N2Iu/W4CoO5zQbkv9Cb7qNMH5FU4E3ReQid9DriogQjc
6jZQvkbO6D38dnhDunXvO8TaSx8RRd9SuaOCQdgwJyJtbgtB5TJDcr3/CO/DK3FOLdxjzZzx3q+F
PE9CE/MzqHDxu+DZA4cMAZme2Dq/YxY4jqXZe03D6AdD7y+2G0eNlmz57hzN7RN7QSfT0CZzrAyj
XxLG7aSo2kZP+FMYsw2KN/gL/HW0TJfxlSfuhLtXLo0270hzCKHpLLmErBazQdwOj9bh+qMpwUVe
fts5isyjRWwxEc08FOhhwM+9M5LAM1pB2YO0Vmw+78OGg7k6Im+TNlHhuic0hbpMj+kzSxEuH4zj
gRUojJa9Q8tddGiK9auBWkuqMYVw0w7vHoVm/+AR1nnUbMzJOKQ16rjYxfBLLA5kAzfUYpd2mcX/
WuzQLdjEVn6GQ8JZx3sDDZz7JE/c0SqgrZ+opjTtqB0w7gN778kuXqMOJs0KHOLvZVrnWOyYztb0
nFEtubHWdfBFyy+9lo+u+7A5vAYHuW9YvzQP8xUtGiIkCkA8VQUnoySg9VuPnyMoF/dkRfKD32Ql
7+7bN9ibX8YXHwGhPyvZElbjSonRb190qi1IkOlxJbc+eKwa869/ppOOGP0/KyYJjQijDSQWl8pX
gCBLuLA95ELdh0uOQyh7MHAOGXP0gITwpO8QpiteW9flnDxCps7+87Ekc4ks3IJNvZt7UMvPQdul
DOyePOYzEOQdoV59dWP+IaAypWm49axJgN1es16oz3vbQeXTG2ym0TmoOAoNTDoSgHhWYkwnXoZL
krZrciOMYc8IsGrhOWmOyfCOEUQcDs4tRHqdJ4eYmRLa+EywtrgjKNobpiOmFCSvBnmecEmNKm2+
r6JOYEe3jAHC23yZLMgLr9Gxt2S/7RAMBZQE3JFyP8Q03vjoN2PIW+EpbHmU+Pz6y+mSxxLzYPIw
yvdGVCtINx3TLo4RGC2h+rr/DB50/ltHM82uIE1dqGslvYPXZPN5Ci5BPW8PD2TLWhPuMwbrHp17
ZMoD4oNGUf9ibO3sjpQYSWDHo4gZNY8RPRmA3SwiRTSYi7QrS4D05iDDxP3QiMUuujtrZggy0o2B
Q7fnM4DWErBW/FO6U4NMQ882Z/NxcD+6npR3997E4ZHJbghgYbNhAWf5lr+aMvcIzUDLQy7cRd6U
08CQLAwhb8bZwK2bK2XDuOPdPRswC8lTnhP6G6eBmqe34J2gKHl3shyMoVnBSD3iKtVPRJOhX3cn
MJP5JPSRXUZTUCDn5dyb2bsQ6xHDDdAz9WBm8rUykgozZuCGHvqSwclnFlVwDo5mjnAFYf8jWcbo
vHsUJKHSwDkAwKAs717cH8vbhshm+WMOdICNjq6eElv1LT2899/vgzsCgCXIPvLFPA9FURydFgMc
37W8NR+TP/j21iuGfLKMCLDxG0yywurM6D/OqES7L+UHcCD8BZIsnnw5DSO8GuCHWfhrCA0zyllk
CTViJiYU8TsYLY+BfHTCPYNaAtgwPP81CIBRjiX8nMKkpbNOjKTDWI1nDd6JdgGaCSyPwcxfJD80
YFo+85JjZMLcfAKMlihJQIiFx2KYN13Ox3BOqTUYUFAy2sptdC6O7iGAGAyFsIYbWoat8Ym7BV5m
o22+jA/pK35nYMGGdhR16qGGgA2AoeaDJJuOsXzCCLMCnaFe3fUPvVOETCUpiDaxwqXJQiIRbX4h
LIK01lmEfUiVBQ/HDDYPqSlST5S6QRmQn+CSE3Z41M6JOKHKujBeYpy++4sKwueB7Il2VLeREGa+
Y9HZZ7Xddd33jdcdoBuF8In6+E4cMblrOgrZRyRDfvcRlFJTpbJm92T7N83ssCK3U4sBvaK8XZ0W
LT7OMF+U7KTOox99izgBA+Rxy8wD34e058WweV63b38BonMun/iVHc/FNnrL0YoeHxo6uB6y2rev
c2JFK/CCijbH/QR4mM0mfSO9Pfbq5NaMQ4ppqfftpDFcsdzO52H8YGgJI9iQi1rzaGUjoEBExY8M
jwE87PzW56x79DvHHcNqh6KSoViJO6fJl7uyfmXInIzY4US00w5qYcyDj6uI9hHYQlRgkK4AsqLS
2KDHhe3g2HGtSbtRecA9AT8EL05JfOk5dOWuM9pWuKAAgqOrnhWK/yqgTEV5O0KgkGZU3JbDz1BM
gHUTnF2cLutZRmeOI+vJw9m/HSPVUXJTZX/+TgHO3be5O4LggbnpIQQYh6fJziG7hSfWqWDeKafO
wm6hiw00+M8gPHHdUO5xQM0YVYw254xOOH6sFUBOo+NfTTRHzr8TrCicBtdvwBr6NA85+sYATY4H
l8Gz3a43X7E3S4/DYVQgILDnt7bu5++do4NSnXfgWOig8BreIrTjGrM6QoSQuFoTzl0PbjSX9Jne
xmtaSxlYTjTMKB8sGz3JKhDzecwIxK4A/aLtWYbTMQQvwq4lh83yYDjoVHHYeBXghGb8wk7Ty6eD
uYTokilOvpEZy+RWZKM6pmvf5skAl+h69yA0R5aras6OS0HzJ/eK6jTvq4ZN3YKzT4CLp2Q0oQ/Q
9bI2elFaOEKsGy+A1JCbzyFMFVDnOaY1rx3WMCKWO0c8C6slUEGG2QYOqIin1PirZiUM6+tcLl9/
67hHzjeXjL3VktMUy7su2TqYNpwhSgyK0fARkwm0DXf2CZ2Uq0+MzeVVBC6bJYFaSFexfsKWLJKw
0gaBLfl51CINUtiL34+UzdGjjBXahxXH/BTV+5DeQ5QhOHkv5IM/HXqOd/CfCSEtbzxTg4Faihm7
yutp9dlBdnhyZZXa/pT7/ko0leMGCPXjAxoelRZeS34JEUL81BmddjixHDtSGfBWeK3Z3s2hsIU6
8kwdNF0OyQypWsWdLewBtjBGcgGzhGQsK4OegG6osXksLkZYuT8Q+eOTDy+V13+yYGg1vr4TeJ2U
BDac+6lNWw9n/46snVRcXmwr/8hubkIBmfIlkzExpnfpIW+Ndx8DG3M/VmRtVC6MVBga3niGGBcO
vEWucDAXTN7FTOSRmpwguawjmz6u3MFP270HlNvdOS9EJTfs8vHyqsTdw5uH0Jhxig6A2dorqMC6
8/nH2bTzs4GFh4fSZsxLd5bpOZ85BAe2+up1Iyddu598EC4LYQ8f423W7pCCsZv0R7895mu6KkKh
g8OrQzHkmOL7C4JGlwKI23EHeDMeSZ6p4c30FZ/vBz7j9QV4Cpn4ko8nu+R/2R+tI8NN8BXv746+
9YIeCcxoTucWnEThHhzhl9MgefU6NBe2E7JlrhccU7A29ozQfUGors+ExErBlILlBDdCUx/9aljn
vYcaY6/rr0NKrbg3YhzoaXy3zi8dvyCTmxCFJoIjOq+ottCswMrQUYKrpKLiwvrhKS38WEU0qrCs
/XZiCfCTLstl+WtU7Olwi0vCoENUemd2p8s95HCDrnpE7MmdF8nReSVwkalru9tU+0EDJ8/HvWu8
MEGtB2EKUSvP5d2gnJDFN3nYmjfLwYSxUsXrlCjYkxWE4asV8MYTBIqIcayI6g4GG1WM1/EjQeGQ
siOcA78ESN57+SdIIKkSvHiDmii2paltXJpTj8F+rI7ljqkU8DfPoE0dZEIsxfWJkZ/l9Sr++Xr6
7aDuo2Dvddh5vek+VB8jMg2UsXURFZVtI7yf9GR6uDj3EDGszEOXmjZ90Ui4md4PHRumA3aJHJRL
4YwXYbIxfwUUl9y8j6Q0u7kAqIfbv+FToagik235jVg+VH/mlZBcOHrXELsUAZGFE5mQK8mgFkhL
1hkwf4KAQDt+9X5JEbz9BwvcZ8gnBx+zyjbm8opMKbn0tKYQ98fIDXKWZSMFSMsJnkwT3L8VKx9A
m9Od5KsAJYs+9IMtmXv7t+vf3LFMNMs5H9CUFICCflb+/7kU/UjcYjZbDhcIIDh+E7HoJlz9278g
O44tH8IbTmC+mTHjyh3D7HRvFPaJy2XmUU7i/bbuO9Qz9+C1Zw/3t9fCZt5efzXWEXuFJ5iBWB4u
/GmMwvl4IhheYTQdOwFgCIWMv967jsozUMN/O3FYIV3xnGOafzJoQjgYrvwhmGAB9gL7jpTujwFl
XGlWmKukKIDeWGww0ixyzmlltjJleowf2xT0kLpoVHNVtH5Hvx5vFaJTieEz5GY2IfZ4B6J+C4jX
qTAPbgCKJU9P+MSbNhLdn8Zk5f0u99yJ9983stp45f5CCn55RFs2kYVXiEsjVbh1uSlEYFhAme2c
NyqQziG/+vJ/sHsKEv9taGfYdWfyg5TCuM5CI5QfbUdcOWbpAJWgy0MXIy85ZS25eDQUfii0oe2D
PUABjJuKlX9bBA/3DfaW1x8xC5hfthkuzDdpp/ikEFujS6i7de9rfTPHXb9PYqR05ksTa7kVc+DY
MgXKV/7EIg2RwuQY52Pept82OKQ4F+iVF3OCpTrm3vI6Jn5dfeXE3cjOoOr7UFU9BL5eHoqGNDr7
5EVeAVAwL8Ofn7Ushl7cIXihdkFSpFIWRY27T/v9Kzbae7RPswUHprrwu6QoAXwh5ibgvoGq3JwW
UQ9DgUKCzwQ5t/J+5pxcxXq8rC7g0ZdIwSVQJKi7gyxhqIc64td0OesmLxSCaktUnvrnl6nBYYYf
vFu8zh/Y3iHUGwwvKb9LEYnc5d4j2Bgo/xZeRO2MhztnQPcEuvqkCU+1Dgt8LKtM2jfaUJwhpmkZ
uhY48trRawa0Qz7d5bYxxhabtUhUXlKg1c3JEkmPlHcfgY5abGADNLeVU3hKd+k9gUTwwKy2h4s+
FCp3j7i8Vhgz9KYoocFxpxtx24fhymhWwvfWhx5yakqM2Pzo5S32UGXV7uTic969NcZTRlPBGBkn
zy0Vlyd3Sp+6JfVgrDSubOEjn4NzFCRKrRrvpccjWJC/rdy5bZiPS9IjzRhkSNyiZKeXynS5ToOn
Ev+4E3Tco/mhqZSotSLfOYfPyCqqGTnGUH3dsIy9F5UHNoYaR/5qQMBTg0W0QTAvgKU1n+aWuArQ
8w7rX8ePJaHg5wwyDn3vuinwnl+2H/XxJn8Qw0Y3Doa8uwqRtfNBCCE6q8pDwa35JfCX4hO1OFAD
vr8EyscKu7DCIiSSwmdv5pChw8o4+5M6DnOfaZ3BJCr8ChkA0wVZW7l4MkjuJtVxoDZ/jFsiqr4h
uKX80ZZX3LysvvIqntLvek3K7e10GpCf9ZcB4gAw0u6h6jM09FFc2L/f/9DH+raH1Gn12Zx7QhMS
ePkqeLcMxXk59RNgAj3kZFMPn6IrjSz30Pq4A6krf5p+cwOUrf7bROIRDulbJ1bgchjRtWHaHPTh
mrLZCzSLqlzRn8eQS5aDowqHkI2EVFwDJKG75+X8Z4r/adwlsoXGZqw32pzN4m3LcdqpCpBKykpx
EEJ7lFJXH+SmYDjn8FXw47GAr0BxyDdTWOyYE4jq40V4iW7RqUbmKOtwQYOX40aBjAfIofYYhxK7
wBqWA+jBJah4e2reRa/bF4eMPK6Mdaaf8LMQjCPlIkyJyjkaVN6PsvQ2CmRsH8vWNi0uAA2vHtxg
8uc2glVykfqlhU+enDb7zLuKn70r2DY+uusx0gvpb/rGeFw56CZMDSa58YBg6YU9gCbbxPZDds1+
UHsMrwS8qh5fev8qsYKK6R2hdSG/+rkmiGwzgCD+kSNo/LWu+KMVHqkZ7Psi9Gmzld/VyKAElyhd
RUJdOUMP0IVMXioHXEs6zeCX9/SQl4QwCY5/x90HTa+iQtIM1+kuUuQCARc5iZk8oApv7zr1OtQa
/YU2KlGqRU+6vNfJvwfL/jPpZgefrmG8GegEBOdXpEW+tMB6wXPi08m5/0ViLPral8aLluX5CWbN
BSBBos0z3OQkiJxOtozLRZATg0DjKm3swTOZ5ozBGYr6wTkmmMbAM72YnAxsC90K/J/iKRnN10lk
k8TUO0urh0MSzzCjpkVgzsQxV/wB/B6mtknMgjkl/uW6Z3KNYtYsafKCC0sKqzrHPTmTxOGmlJ/K
wJUTrSvZvakgFCgQIELavgv/mmIhbzIWIFHgzNTHW4Ck1IgngLiEIKG+FGdloFkLDznKML8+9U2r
zvkFxWByPOagChTZYUI65kgG/NrBw0jmiuK8qecUUYmhlekoFnyZFUwtI3L/IQJiq1BtAwHrKWS9
9BimhlUB3O1LdFA4VJ3V+5dXLoAF+FziiTZVC0mRMfJteH9zos7RRcYywFoAwy6+kefGustW1vo2
oSkEL/qKdqT3yMKkwDFgM3D4T6JWcN5unLcNEmmSHzwTVzMfNH6AclHGB+eHZAU4gdM9A+xIL4th
sSFI20KYV1AfUEUDUiAB6OERSbaZBT3opoeX27nRkFjzUbDBekAb57sYBZ4KeMboNOA9LPrQByEi
4UFoV2TnFG3NHn4jobVzM+ZmdX2xNyASkZ6dX/ASO0jBG5IP3IlNbA+7I5Uc62wXynQ9wBgtNZDK
CfqZwONrItNT9jUq0SYahTXDgwq53GL0mPKA6MsWOGwTzJiTACORE4LbZYHxmjw0poPjhA9AFQ8p
fS6OUssKG/oPLNli6k4R3PpGTIeFfrrip0AdcWB01b2QDPA+bjzIwMlvJjZmZ2lgy5JPTpn8WQ/r
4cW/m7breDQnM7rv1GsM6gVtGx/TqAbmR+cWFhf5ODwZPYP8l2m0iO+A5UdhErIVzGJpgRUv6PKC
DoypqhfVcE0vL5OwYdQr6boaK0P+HtSRU8wBISTkliYtEPd7sI0pFQ1aaJBUfJhFuiusQCaFD6PC
qPe32UYdUgFdcghAIoQ7yMxwC+Wxzjht0N9AiiHIHfGwsofKk8l0E+WJr65UkpZ/OBU9fzgaBp4y
CAzBmGD/hnAMzXWMNsJU1WLbOBpA9sqBz/3ZkXMjfBSUNGWUGOmSRPN2Odx2SOsMieJrwU751XPA
CEZYT/WI6GE9kaKeJAaZhE3ngBoYLYbJqJHvTPWAeiltfDOxSOCux5r6uustZ/WiwSjFl8jMgH0K
um/N7NBjgI4knoh3lK60lYtGAl+lG4SeKwcUtpQ7o1OEIodWRf+qDKdjWiQyG9PkTCD9JN061o/5
rGEZdlkHrTVe3r/hROUqWj2BF7gNfQ4nGtAf/2f1T7QIMIjAosqvTdG9kcAkOTPjFzVDkgDGmwY8
L4iCji2CjhzfKQRxjStA+RQVhONQPghAEf9+SvffcHSh7NJej8w6Ld6qyJCEqftI0/oUSYEO8yka
ZKjQVBEzWAFqJAg57GCanEDSzgy6avAVCAdxN05AvzbANmJGiAFxZuIN70IUSv+F3osmIRjhMqs4
IFopp9xwBRY33Ld8g8oNaAkSCx2P5LKKJ7eoE+3wczLg4JZkGALKoHlDllY4dQ/rQHmUClI1mbw8
DtAwPaT4YKHH+khhUtNMFG1JfJWsDbpHtCO0eCj0C2BzSS1LlG7yp3ya7VLRqZGQHq6Q+pZFlrHB
ixM6KSSlW5z4oVAAvEcAQQDCFgoFhWnYuIfYkdUE7LWBJ2GnMWEWEhZfw9AQ/r1Cg7AeLIpdLGyl
CS+fLiMA5w2gBJmSrya2x9vWn1DRhkzMb3AW2D6ij+82j6VSl0QGVwH6lR56isR/4rpTUOJJmrL2
aC4KqIZ/PWV1+CFJiJLfzLh7X1qQaQLID7TbSFYonZUFjDQcmpBCbgZ35MwzSz5Mn8eLJ5+Us0gj
7mGTWfaoUdJEi2ZkPT3TIq3/bLMsuCwqMYKWr744q53hur+E57/t88ncfubIpMgLvKOpaxZ9+AUJ
5QJcHmKD8Z5tHzhgue2kBhKDrmB4SpvIBEIjbsLTr9B92mYKUM5s/xIywI7nmsJJewH6iWwvHTG8
Iux76AjI0VyAMHCnHehmrVEFt7ILg94GVkKNk+vDZgZlccEJzVh4A+WQ09NmOeVE6S2EZNjNxa+8
IDejOp3yvBW3STj5YaZDqxhWcpb/so5lcANBlJs4Yq23dMDJKtmDNc6kW6D7Q2SM4gZWe5vWh7sI
A/ByQBIcbfNYKGMBfIPfUGLpvnBAhgcQei2JRy+Rip4EUCBfwjdLXnjKWLE2TWwSa6Utjd+jYvOc
bZEMg/KJiVqaW+TQ7yeTySNgUdHouvG9u48Lf4HHiZ59BllEtplS+uOqUqQn2HgVpQgPV2a+5k1o
2SIDIO//PkWkgv8yFxbMp1FK6iFaNwYiQoVBzeTyqRgNP4yXRd0NAT6dIZLIhAgSZF9LsuD/A7fS
i1Hzu5+qepBOMqUPOyc9VPYXWB+RMmmuKizRNUfejqtOryAdKppjKHjQ5h6I7VKZ43v906bgg8Df
45veSSzWOqzR0sZuUC9lpEiEo8e8yqKQmChajCEyolzWMYdo+/nqqeyk2pL1XHMB0ZRlm5Up6ozJ
Hr3SAtwx0X50LcSmR9uNyIC2N20rx0OeX51u2HEOyhRlCH1dM1r4cddvfNF0R7GR1rwTJV4lUqpz
0E4ZIv1GrkZPz0tzjs4ej5IA54G3cPo62HqbRtwZS1mXjKFHxzdmQr+u1INCux6bLmIazfqcIpra
sinzlpe4xrU4KIyRp//yQ8w2pU96bnk/lbAXIRDMYBFO0w7N7Wh1I1LFaD807OpRNdtzkvQFdNbT
k8QhZV00ehwwll1q89QXtGA4hP09rog3VmAzbnKobByPZIA7jGWhmAB2zLj5FDOtNBAYisIcewtT
AfZVSInjDsRfFgiFeRQldQ05faw/8K9DjlxU0Ry/DowA8AnKuDLxONexoTEevGZAO/IXkC55X6Yb
Aj4BkCH0HiyUkhbyc095FV1IcOjBNBgcPYyvwBbqEJu80M+qdgB28AZm8CEzMzm72dGdLIrnZ9mv
efxrPRq/km7mNZPxMqmDs/RJx0Z/IutIvwPthgK8MPY9edMXqp5DoOaI0vCi8kOeL70xIFOx9+zB
lNcgp/U4J+Jk0KHIqLeYZ8lUibO84grWGkhBzZ0TMk3U0iVoZgWgwl9T8iXcKVaG3ycODizMQ0kK
OEYL3gVgVtKyMicExPVqitCcAvZDSDO6HQ+OoJpnQkOKPt68gFGREd1lISNjej8qQShc76ipr9jN
5sCnwRYHpoBkG9oDfsBfMZU+I7gp/fHt9zDS4gHisJDLfJGMFTA3o/H/m4QVe7r8W5NsRdAyK06p
/m2sGIkeK7BqCsK5gDg0DDihbF24YFUECiL/a1afOfOH3TyG4whkDOJAQEXSfXEL3jZhGbFvWhQ+
mmVlqkg4rkcx9WxuypiMdE8zq5q4aEEnZVIxYwvdc35z55aH4N94rhM0dzBOawxncQclwvBm2Luo
rDw+kNbRWzTgNT60+QrNC66/2w14amKcV/5q+wV5YgZPV5B8PaAgCe8IzSa+bp+x5/S39GRY9ac6
mpmcs9fWL9xxwUbeSN1Zd5Ud3bg4UFShjToYq0rB6h0zlC0py4W73rO/cX+mQTVs+UxyDNlWlQhV
bNFgcJ6Lr5QCa6yyllaz4DVgwwSnHjIksBuoV6u2RVXoRRt0+qD96zerGMMiIOBHIQby5Ld8K4sx
KFgkqj9kIe/obXIJafgCUozHeuGsaPHbY6I7OC5QT7GN9Yj9ZTnXb7qMMEv4GlarRlGbnLng0LCO
qGc2/AbUbbrPlPEiZRVz4XKm68j6oVxJujXbogwr89r16VgWx3FpmGmJsKMyFYVjqzsrOeYAcLkL
FgxzgWiyoJR5gfdqbl3d/9kGHZ9LNA3mZFhrDjx2QRYeJ8oxhUZDBrnOwGegIyHxI2IBCBL7NMUX
kwh5YzphtVdqcaTSz39BYoq6lOP/sK/cD8Mp24dzkrDHANUsMMV2fOFhNqNCXAHg9jgGSsW6rwwE
rvHRo+2UXsmxtG+poe3Yc8xHGL8s+4cwHerPoKsEPvw2GMPbIiyxDHwabkhsmYLwn5gR8LYEiPmo
Eiwbddst/Q/7cFxIbhNWc1LQo836vM48oZ2gLgwHn0im4FKY5/nWQFySdw/n81108+rAJ4tMuzYe
axuAWIItL1AxCmsRFhc6XvkOZVRkuAtwbD6uPUA7s+CT+bi5fFMx3iJgvyWPkGuXlDxPoDkWnUE4
vyzcAQZOR2PLpirpdIKJwnWWngiUR94ERS5eBZAWXZq4wmk6sMeiuFGBeLKyuiebYMyxZDGfLpeH
RnHDNXrGhNm4pt3HfDmS6RqPZZl0rEB1smIas0ZabS4rthjOjTgKPDlvTEsBI4T7EmOla5sCC1Bj
j2vE3+EYxrG+TSUNtKHm23COHimJXgY8GRZzDsLRQ1UMW1zwDRb/NMj05gUGWl+PgFP/Norx9fgf
eno1mRIEnY3XD69mmJ65rM8+Qy25JXV4Huw04/K1yDO34euQOxQe2N+swCbxN3y8tg81nx4nc45/
kmLqDpofaCE/iCKDucy0QTdw0o+Sb1D+PCzE12pBONJTCpi8ueEA34jyarDN5pveRRQB+bOtD9DJ
CecZ/V0P//qyGOPthBkFrkq3rH7Vw0Nzp3uYA4QEeCo8WFjibD/Cf/B6MS4Wr/eRI9i+LtqTGWrt
WNalC1dlXiBNxueRsELNUelBXy7bpaugg0pIwjRD3qwMtX3FMsiZAcv1ZudjrD6oMZ0Ide/ZCZZ2
fDlKFwkRn6sVIXtk0aw29cq1md585rMirFPvBDWa16GVUjlYyVDcb369Sm+dMeorUwQJKm/DNSED
JXdfhYS7t1bGh2/KAIT7VAYdK1oTNK7dExAVBTcaJODckhF88N846Mz1RNHz4h5YjAUCj+YGmIRY
Nz3niCvdAh4C4VmUOW4IesCCgp/+cafMx0wzBvIyrVp/AY5zRISGAiulfJQcFhJm4Ucgc833AICr
Xrdrykln4MCiBGNEGbhE1aiqe7SkP10C5l65wSIvTRM0sl99sELTFLXMNvUt4IWKOV4Bm4lU06hu
ae45Hew14JRZnSfPbf+Cle/OLGJFqJ3farR2CHe+RY2T7FaDQeYAybZ3B3SGCQYaRHCY1v7u7110
Owmz6IU/viE3AOOWk8z7f3SD6d+maSy06t9IOtZJM5pCMqXHu/1+RRB7MeFIze6PhHmqsAkYzluS
MbQXzCLlbj7eJIzPtOVq7Z1yayqRgvOEWRsIZj++T78lFdDBPVwz9akMG3fyhzLa/KIP/0fjcQP8
GCQhA/tYRFdUarizsJ2P7or+oPEBTvg+eT3ShegQnbvikDKxe0GgiHQcMvQwL/7AyGHoNILrpD6u
tt6dNj06lhibkj6JRAF2gROmKJdZS/AQvvehOWntvxcXfMpHLscljZUjnob/Q3CQdkxAXthDWXXy
IXrD8nbuoxbre45t6AYn905bCFTORVZZWYV80+/mlDUeVByOkM+bCdjuVE3Du9JALa3G3Y/W7I6+
xXQRMFt85287mrt2ukRlzVt9NQDnKFHtw/s3H/0kVn5wDTQf7cQMw0dgwwGphzQX1+zg8ongfC2p
1sH0GNDkfG0b+gAu1PTRl18YGqNfXEqwlezKu+R0UDuMVmtQiOQtqEZ2k0fHW/Q3KZVUUvEec9ZO
t959657uTI+iwcLqoSt6nWpU17oRrauinh8h9re8c+9xDRqQ11AArL1BiCaWItjuGKbIoUXfdvfn
gDU4XJIDaE2DVmwg769ufojPWzoc1uT+oMn1aVaCOdkAdGx5uRjyA8wXiNt/4O9/JTWEVOfjll63
THSlgCuu9x3JuoQVq01HADsPU8IrHKwrsz7TQFh+N3/IdFH0hKZqpSgw2tmKpIbUBQ0I6sWnaJde
SGccxNiAHzoZ3W+LMgaGrnw0Uh3ym2zLSdz4DJxCurflO/kupSGAT12mbXq4aCl1aCusAxtD6Gl4
bNAJFILBzAiXSISAZ3/jClt9LADGDWTEcetF585V4s89/us6uY30cxofHe0bwWMZ7bFVCJ4J2eEa
H59cThQur7SkILqIcm3pMVK9NOd1fKBhCq4SrdE05WDjzHPxD45BaZE6dGC1/F3MPMRpyEREIXHX
ktz3ChI+x2hcjy5WjmTFplZu9YEykwYeitHSIMxnD5myi9uqe+fJit6Mj8sBeJiRHBB7gCNPhlFk
arOgUr7hwFA0V+LEOZ3UjrAjy2jZdJ8viWlwTKRferwSppYBudS4eg4jmOeMhJ/+saGWr51ehMgL
qJ0rhdwLaYhi4R/iIvQq8dbx+en+x9J5LbWObGH4iVSlHG4tOecEmBsVxkY5Zz39+bTn1DDsBEaW
unulPyBijEQKUxGMvT8qiiwkmbBNVm3XcOoECI/LYRTMux/kDP8BHSTI8ngTDOok6iG+jUnxfvjm
fXAUlnie8CNSa802LQIb7UyUINA85E6XKEVgJaluVARoTWb8ORIR4jAbAVMF9NhYwsPPJNfAGJHF
R/erZcSfTL9PAFf9U6/kZdTNpIC6idI5TmXAgCaVBaQY/WkuyYhGmzQdsDKCTi5QmQAjmZRTmbed
2T1IVGwKjmeOqT8LaMhTQpdlbG2PI4awLNrlg402fAPkvst4Q6DPhYIV9gZgt/j9rnw0/xQfeHNo
f7GhOsTMURF4Adh6pI/vDBL5yvwT0QUjaZiqI6IFkufC9ARZT5m8yUtnksiwrKWa0FuLDqZps43r
HTMY3CCxdZzuk8n+hRX9RzjB4I+9f5oU/vBEQ1vFQn4wUhdJCJgoCibdwKprl4nsr2TFtHPYeooC
mK7EHljS0X/bRPhz6JOkGyymHoHVrp6+GjfK1i57FNkiy+5kqtLs1oXPqF97sGTTH818lP1vwnpr
3FeC3muDXkLrH3WX+03IKeTPmEfTPXqvm7U6J7ixq0KE5AdeGnhDczXcW+fDH6PxY2ya7hjq69xE
+Aedqn4twItXzxHnW7yKQf9K4SMH8er/ROk1U87huO3Mj1i6u3gAxmUP+wcsfcTXAOygWwMVZXoI
LD0XSxdh1fnQ5PuHoB/1YdPkPzmrSQ6YVAePDNqJh6iXVDm1j26dciyUz15FGd64Nt6l17BA5ak0
cj1PST9KLbcLDFm8n9y9prh5GwmwZxmPPfA8PnrVtXsayq8iwqJSQ80NkmC21431UK56dIA3jexx
uOuOP4IaEJk/DZ+6f6nkD6+CjZX8Dco7qqkpXDQmx972tEujMqiEHKjC9MkgRggoIbTeugrjjbdr
rZOPoX0H2D1AHsPNd8Q2/89o/4TorJMW97cIgYcYtXgvIS36ELunHioLQF3JSFzMe7scyBHqzsar
NEdE/6wSFxSi+lhhUAx+nOtN86U3AgLGe68zETxSfgfzJ5YeYnMWgVsMyN5nCRkivPPBEXrAKMZN
L1Zi1KLWB6oaZQmP21OL+8BcysUqzOeNekjFixXe/PLaNge5OTZwUzH+bc8B8iCCynmLPGVrgG4W
/tqO3dviLlks6wZuYw2Tytcdd8RVLG/IMPWFhWTGWAK51lhhvXFTSX6g4r3coV2EyYgFtIKh87KQ
XxKBJUPepOcMiUKUxbyfUP+KoL5bHMByQKrDjHtUziagC6srVo1+0VxIfvsSN/L8leE7AdgV7ksN
99S46hLiC5vUj5yivUoG4ubkwuxEUT6I0ssc6QRqiw6JVyP5K0x3VuEV4VZ2J34UnA6V9tSNn5GM
WvM/o34jKqf8s4A8Vf15Bkm/CsXUfYVKtLCQmCoV1Np3QXyRcmPWlI9KGFBU5apNgFU0xMIByABX
F5i/mnKuiI/ivizqhy4WqFChHCgc0B8VjpCsxQOO9DgmJCwoqYVLVBA7cIwL07/AXXY0scKPHEZt
9FEyiyMm2I3ieM2mQjug2BZOqgEEIAtLXi1uXeVTGvfFWNuulTnLhDQJG57yYuJwrBIPB/+QFi//
0jc/3cJziQHGqdYXQ/FIsqPOiTbuBG8to/x+9eOtbK3z6NQPvC/Nt01941Xr3N8Y+V+v0PcyMrtB
yU4YzaUXC89xQB2xgVBcfgaoNafzk4fvLZ7LpIDBbvARK1UXJofdgDik2ZwFjidX25k1CG8sYuRV
QnRGU+UzUj51TrGhgZ4JDXfEd53sv9dKFluwMELAhuW31V8GA2vRAM4svyY5KCGVhK3UkUC/N916
kL4MADyx+5ubvwQ5HS3NhFQwE3ICwlX1/7oCtJ5PRJxUaDuwkZHsdKpJOWZwShG+OKASiyyXh1N8
u6o7K5BxkAeQ6B244+pRc7L2yrGmBqpbEoZTjaWSWqAQiUhm8qUV/JTttMSN6tLVqOebq6wFGU82
p76D7CinxzYPZ4mx0rObD69/VG4S/Gf1bFR3vVqPw3ekvlyqnTjdyt2mDW+q3M0GzbQN9Zhjwtru
VWJWkYBKgQ06PApEkSuERIm2uUxTQQLcRLDNhWAuK1Bra9C7VFhy89CbY4x4Cg6I/fhh6ic/volY
aDKwKKjzkpsUHXV5kVefDZvLugneo9VhTMbQG9urL54txG5VHwdZaiIr+6vb0m6inef9xN1v1OCM
1dYLA5nOzPTnOl6rggrAR0dogWZEY+1qA7QseuOyjNutfiMIxSrLKfUcMR8cCdHxEWdly3XZJTD6
krNpWSiyijgtYw2SMo+ugWR2fw2KH9FNMh+VlHP4PSs0O0UmIRzvanJEflUZ1qXP0EOFUxDQZusL
J2uICFNUEPZV+JMPP5V7N4GbCKdaXOfuIYw+zeqLdTqemvC7MujBLzJrGZuHKthx3rjyWxj3KapN
+a/GSmiMdYXQjvnjD8dWujXFOq1/YIWojZ2UEBFpvtQURqX27fmvDHHzztKcESUmMhezvrVUcgpe
Senxs402QrrVuyu2KRW6WhmMNJZPKD+aYq/lv23sSMPKqH5GLMVLjvO0BKHLJQRoD3pRtsgMWskd
vaEYX0LRFgH1iEetfmIFLJ50FayPia4BKzhKHn246TJWkoK/B0eaZmlIrFPFYsQyLMyRE8ggbiAp
YF0VHrIHYrnaDYwJpE3tTeDc6XWEcldDENa3CiTG4ahzeqfVYrAAPpVPIQh30S6ZUmYRF8CEQk81
OQqX+tUUP4y7MBrzXj5GrmTzzDSUY4l7rQTiHkiXcRu8X9oOCTKk7EDJdSpkceJLJZazvlQW/iTe
2MC5xfzA5TgP0EchpxmBO/m0LM6mSmMGgkW06FHY9OfNeJWYWK6H6CJUv5JWzbVkLqHlmqE2k1lE
rIWa7+sKvS1cweuawDEeQJzEGxnX+ACb5AHsB7BnIq+IOpLY1/Zvh+11Ux0VAas8UKQkLjHisYr4
iGibaPsMKcKAFFUAI6Q7RfNVTSzkrL6Jk+IE4CAlXGGMHK1DhNj8rx5agMASzKVlRM9cRXvEfKbC
1cdfzXYRZMj+5gpENoOLM8eDTn+zxBx9lSA0V8w98aUzqcbBp9JW9TvIV3WysbR0VZSUvWz+vGD1
GDe/x7UnHe02cmeRce8RKKTuG46p1jmq98GD90N5pomc4XXirANymiH/dhnRhKGdKFyU1ziGBLkN
JBQiki7SaYJKza4hGlLeQy+2pe7iowRE6RPpb0M8lszhfBqVeHzLHdAIUXRObTjav5+//SbajRsB
RRX/4J3iQ7NLD/lh2A27bm3bc38ro/FUbvp9v8+O8Tk+h+fgivjLKb4bJ+OkIYwy6X4kWwQBdn53
Nv3bSBKNlx3mQoBqAYKyrOC7goaBPgKpRbLj3hYNXIzmcj4X/3li13dljXDX1jzEe++IpMkx35f8
V+/VbbrJN/0yXvnbbj1JU3RcYbMLD+GhmJQeEJPqN95aVGhP15d2mEVQ+zE54eEEdoaqXGAX7uwn
RSuUIhE2DFKpAIVRIrI4ieatt+Cp5XSd22UpL8N4ZcHri1YJQj2oiEhLt14W2rzZWeBPpOXI0rCW
krYIxkUBuBys0WPSsh5uzWm4el/up/ns34SShI4Vk3LGcryZ4Bgd6cVsVf7LN/rKXHXr6c1wk/kv
PsT/3ox/+O/N9BuXGYS8zlflFs7MPo++4iFdCPQi1UxwuIJiHVQbkaCe72PA4elRtY6BeBqFk1n5
8x7nosRcDWU875XGPkkdHttOUjqu5yC8QFaQwZ/9Hn7rP1Kkf9IybHBlUtk2/qy/8Sd6JA/xNlyV
u/useCouTyXdT88kOsrbeh9v9K2+0lfx/99Gfuh2xiY+VDyVYlckC6laJIANuUUWLSL6GYtmWBhQ
QTYSggzYowK9BU7KRv6S/bvWH8PRW0iNNicP66VqLrifbmvNdAmfLaOae+xQKQ9WWoz6hL9tSmUl
hABzdWcMN56xznod+/p9IdSOVHLGArTux3lm7b3gJEZcCvgM7Sscf42aGVFCL4tHl4XBPQVNKLjz
XqLS0g4igGbjK6XkbpJd4LfnbAgP6mBe6pictlTebYRuRG8LtfStyGCNMOioLXCBqbyOc/p/lVNW
J87cVqJgL4fmo6O+jkJrb5XAc1KOFAtKosgpIyc3rwVKqH62w0U1PioWdn5T22KdZ8QMY6ubb6+7
6cZSz3V9p3be09e9eF6J+jUvc+EVHkifQ2kQr66x9lyXeY3f4yGpKXgv1xTBYip8pYGOp3nZ6Nsg
gy8qXFL5x4j3FhoSiIPQBmQAn2/8+qCmO7q8KY0BmqPBSRaWbbSPtb0rLQRUBcx50K19QJhIJbRr
A29NhOjavWI+9B7bgGWLTha4e3lBe6XryP9mUe3EzKkNm6SHqMCAGCl/DmPKcHWKxphrhR11niOD
IvySrwbTAMRWOkf8zXC5ZGpGt7GYdNgHxBzLmXuMDadHnMa3OxYxY1N1QWSJYGvm8yracmvCwjGQ
WhGcYVgS0TOYJhQXWO5Z49yEJSs4+IfH3UI2d1J0AzEJ9DtbhfJTxBKQKIQQiLoO3Uep7zXrEYfH
XL4H7V4D7Y1hgorj/Rx8HShxpGCVGSdpPpUGNn1w+vReZsuUDdnciudWsAoB12PfFNC83kgXQz5O
rQDuTD5Q6p1rd9sg4Qkw4KB2K91bx+6iSVamvMxRkEaECJDhcFXLENRd0l76nMrg1JAMjE4m09ww
YTF9hLSiaXQX/jm2Vl56FQjLYd7ayfidZG+aQ7E2z4ftiJAGbE/pUlrnpt/7HfdmKdLrEbR3pd68
/t4j/K9j55gtDc6WfN1jVy4dhOJRu0sTAHD1yBVMTDdBsPcKFHd/GvGoutdSe09XGNKNgKUGhAYJ
O/05WCcN2RffM2e+8C1JH13yLqqnBn6UGVN1810c2A50BiuLA3Uvd48wOgb6ZzTczPjD9M+CeAi1
t5l/qNVT5Nmb9SWUnVzY9AyC9N/efOqoxmGuB/oE9CJvJ7503i0q/8L4pxcXRbvr0U0Zr5q3LYxt
boLNUW6peBDdg9lhYXtJ6TIjpBt/Rvmhsa5VwjyJVEbrtiYOsCNh+DIkf/o0bfEvxnDI3aOYAvpN
Xx2j3uIS1hS3m8K7ykgE8Nn7s+ARFbsOTROGneVJVs8hcMB6YQn7xD2MHM101NKth1oeLcaAHpoi
fVCy94jUf3TFR+TvU6SpPCdStxZGJfLWKD/l9MLMtE7XcePNRP+3DQGcJZewRZTF+hhoAnjqQQHJ
JW2je11to+aYpBe9vfF3JgJ5yNqn45ShPRRmUjoy5vmn1H5QE/Xsa+00qscWu+Foa0F4V3eZuwNp
aaXNUaxSqMthd9aUlH59KyFaivuPSss1aKDITtlk9hIIbqHlkWCjBkN1V1XmrEuZWXk7nV0ZWt9q
Th6ZURjTZwZlIQm3FN2/9ugNty767XNmjfyve+yf7q3BUG5MGhMYBlS83+Q4SK/I/LFMZMOPkbCu
67+kPY/1u0baX6Rc+DFQelRABj8ttBOUi1buAmbqwdlnpKl8C6ljyp9+eEuLq68urfS3DT5lCzH4
lKw9O1jmVW7mArL55oc1tUSal9D9qhbZa3bnJk3VWskoQ2s/BBLiDiHjsUKD+ySXoOd7W+f2PgKS
mHdDMwjUbESb0TFBoSGqRMdI2A4gnYdlqy05ZYJuXgzLCmx4sMBKha8MEJoS6PfOO3OuuE4JaQAW
N9X1NIRc0RynZ8egLp+6lywXW4GGhs4KJBxzzjfyIhX4J3HGR4Y3CwNhc1bxl28N20pOM3hLkd3R
W0eyGskbrnayVZ0mjnwbpgfFLGAy+0SWmiQxe/fiLKKewyKzm/7B41uQQflWu9maQKfT3QTU000z
RuaKODGKGK/l81iaoyeKy6Iicn7aFuQRcaEUi6pwAlhr1DPw5VMnRJ0zdrrCKbHEgPkMLp26EJA/
ICWgewwxGHKjuA/9Ec4l0nqc3vT4GGlSfqEXns+QPUfv/j8LeXpSMkkvhJQHDSYD7fUHI30+QnRz
wql0yQBEfWJuwKsZtFj/ki/rR3jLt+FFa0d4D6/hFeOy8SpB6Hwo38Hu1/hmVXj0syFQcpfLGZfA
RXFpAULEaHxPC5tGy2QKygx2xPfsn/knk1iaiS/3Jj/kR/mcHJ/yT7oR7k4G3qHehpP88ifPBXwY
nnQQuTI+Dy/h7f8R78aDeFW+01O7Rolvl98mbsFkI6wgl5NcjMXkgT7hwRXIFxbAmGmoIwNAnpzS
J03pSXtrEhthzQC3EX4zdIxkO7mMsDkmYg3WY4duObk+RVsUvdHynpzfvG2F9/fktEhDOT41P4xD
bzTmTwhOAzH3VhPG2dtOckjTbAi4BWBsPI7snukSf4NvLEZzGwq1ycAGW12UHiF43Kf1SQvlWWGE
PiKRPz7RpJjcFe70RqlTzFOLYj6HEV6/mPNMjr+TUYB7Su7+scRkYfKOhe67KO4KHhqwTrBNHp8g
28BYIJM/yeHrD/1kXIjJLAE+vHf55GR7TgCTM58AyzA3Z1lMQ643PxZ0ojq5ZirP7s0hn/0z+pg8
/4Z38T0VsG+sRbBux7KDpiJiPWy2Z3fv7hbq7QUK/kDWeFuAmf/tILqZytOAJvCtPdF3OVZQW558
Z/Zt4Lg83HGUWkx2BkiDp7OOt6F9Ut19gld7AvtjSGI+vHfwZv3wQRe9+vfBlmKiYEMQYWfR6GWX
ZZRK7DL+gToVAMsTXBNdWPVB6kH1x1SeZIoPdvtwr97gra8NTr3VmVEZbs/YoXxPw4dv8Y5CPO7J
yq67VJecvbstr+jh39U334dgfX3sr8NBvQOQ6g79DUcx5MDwtqpvI2YbKs6J4SPaTu9JWwXf0id3
mHq0fpL8lJh2JBMIISSvAi0IWxnYGbtVYxLwakU6EBNsoaD3xDv49zVDuxI7mz4DflcqqENkvMBI
8PnJScPz41XdyQFH5g60TpBzgDiU7zoDANDBBB/aY7z7yLFwQ7HmSb8qkUrJV1q5NDvOooUVLlRr
XsF46xZ81mAYFnPZsw2gK1hHYpeJAmZ98xhk45QKOFCdZeAN6bpMj5gO2pw8WIARlNk5YG7XEaXF
EDpitjDIWVUOrslBC++riuYeLyhNnuFh5TD1I0nIq5Wvzd1hHmpzBlZhsujN1SIzHUN2UsQHyM9L
m8EjcaOsHJkO1zQUsGt93tb7FpKCt+jkJU38CIaRtzDTuWTRqScZ31napS1uSnF24fDJZyW/BSiQ
evuovqgRI6+jZu17rNS7a4GLHhIgKNVbe9G8DsKuN4+pcVeGE+aE3ocebgRp14EcAu03rlRww9Gm
kzaBtAyYtVVzwA+4IfI5GO0KkMFvQAPuz+Nc/SF9IXW0fhV4VF8lDjnGqvnGpwoPBJYbqTDDWwa6
7HHSfRJ9YgeORYQPnmmFYBh6E0wsOtLlBd3kLpxnqpNkC5pnAs+ltFPAN+HktYQTMUe0dJlIUwyt
ByfMHJAvDUFGxAYR1XmnAJDOLGUFmoZlg6XGlC4xO6bHSLPsewLlfLNVMcZm3/Okp1/HJ55iB2IF
Z7T8kJiyTZ7A+mmyeCGVwMVr8qX29vIp/mRSvtMnNiVEHOvi7Wu8v/+xJ+FUwQleQ41CegaPzq0O
F2jCrplA+RjefU7202DG+VsDnhDA6TtUHqz//nmXGAc0WiaH6nXNaWAcgNhfuBrOA4TXwO1gA0Pq
ieMS3tJlaBcwfj7Z/P8uWLlIF9qTO+l7PPh/41nbBzuKyz0d5/iDtgdFE12j/K8DLVIv9XFeNc/Q
unv1M6aLKeVAWPSv1gjZjV+W6s8M/q8FFGeGazd+k9Rr6ltx71L+0PKjKIE/YNrtXlncA75lqBcC
Em/mpryIa9xnp3lway3QodPofaBrSbrSrBR0DOuFYjLlcrTJw27esOaHpaSumGwNdDjUtSpth3Dr
1kcVPgqqWP2yQDVUXUfdKpG3ZE2hPOeLI3+TU6eBeoZbEbx8OAjdPsvpJWwKlKTo+Qw0Y+blyHBj
lasryr8oX4qk10hRKUs5W5ZwON0j28fMD9VPKJ1AhWjmumLAjP2YuJJZ89IEl4mR/YIwns47ekao
dyWrabpfzvtwkaMMKePHunRV7uqCgfigLIN43SCgM1nc4u6x8Pp5UiwE9BEih0NWoRtK992f+4hN
RmsdQQNpTellMEMH3QFkPaFTD0xo3ycLA/yBmTCOLcjbwvAoqHI518PGYlqkQOZU01XVkKACI9Aq
z9bpLUnl2dJ/FeWdieQmFgqfSxn2V7schWNssZjKGw+sjndV+knllgT7mMO1Ez598znIm5iFELEJ
Ao+Ynnm2XCpzQ6jAv5jMsUM5G6nWhD0dVZZg1jIbEvJXLhmvMaKc8oQRyEfrt7YlEf/c1Fv0Q4N6
uDiU88gKHmqslic/cvVXo7H1dWNKLqv2oIoFLlydiMpa0UVrMzCF0xjhxF3v63TjhXOys+pXfJFp
AVSRH5Q1T7Ct8mQzazqK5QjyWgcP9gGZlqDCdtehONOwANtLGxbk1dHbkWtVoSOHc8kFK8lhwosS
nEgTOTKYJBCHWmWFZ1v4JAy1xBtpUZoLSZrXI9iIhe6uOHM46YF8cbCReZPBc3xEAMkkkIGzFuSe
y8q2rdIeUJhG14cqmgyAUExA5meZ/yy7BXTAgUCHJ6Ij3YPWnRCEMrEQLOI3SYpHXsIroyxCVwTl
mu8wx5MR9l1/ZSVGUJz3pTSZkjFrITEJzrk5MRmZ92mf9MP51VLXlAFELTxmrowyCEnAph7dnm8i
+a95Ua7rnmCMxrTCJy7vqFJuPgqcvA3GkjkgF+3LmTTlGWxtig/vZ0DVYHJSn5XIbuAcjA/qjuOf
cRY4AvrM0Y+Mkx6wJD5QHRhm6hmAE1iwEaUVvgKA0J97ljDlFjFcxb8zfk3pLLr55BPlTf7zX8Vh
+CHr/ADkEmPQzNfof+JHA0VsvDFN/9Xw4wZmKSNkAXAa4pF5gzKFhqDyhOz5WQC5TpY9lobFvvkm
s50/oQcAdYUHDakcegwUoPYlcL4m35J7jpuVlSzYCy7IwWHRGQ79BMVaRuJGgDWHvCdxPiXWLtvs
KGavst4AGQPD1blXUG9NvfOrdRWvVESNFFCj+yhcJ9G1yk4WvmXdp06jN8gOqbvx8xuyr22/CNWL
YPwU5RMgy+j4gSOh7YFCHg7e4NGkNfevptaoLlrBqbAtkO8P5ZepNrNYervpqTMPg7TRvJ/Gv3Uf
Hu6l4w5EJJhGPIvCV3HRFsaX/wJ/RlOTTsZ027tyVtEyy1k5c8I8DGwmuBaPBgEyygAUXkE5IJgn
OeCCPIREBuCI/NjJrVXEuBg9z2GKs9x5fTLMSt5TvJLXhCMOH6ppXArZWyxmghH2gOknIZ24yy5s
P3G0I5jw58+onYdP5u+ELfkVThZi7ecIbTILKEVYdkx10QBH0ttjBjyTOEg+tN0AFExhFGJzAMqo
2IHcYUYAfpYdCQIs28lMDdo5CRnrHVg5lqYxFbHLEMSm+g4I7uFSSKEikR0LSC7Tze4x3ITdp++r
YtHXc9ADCjxjealVa45mzl/yQo0G3oiP4U0l6S3Erw5XTOtDVA4BLLyZiB1n+FWDMs82YruWtI0J
bd/aZsGyc1dFezbUJQM9MkV+ao7qZQhSdqpaKexETHIY+DCI/iUfpiQN0Dpz5yoW0MBykfn7M+74
TfLEZdox3Hfbx+disBM68Hsdy3DmS1dgCRlCN181vWQUsWkPoZJoOAaG4ejd/IG5Id73gFR89vqG
lzNplf5Z37Kw4DCUzvpRRkz0ukM/HulEFtwXHfgAg4JjCJcCV0rm1AxmEUmj0mAmP5XZXJ7y3Sz8
jxYlIiRtGQcDWbpyXRp/wW0F0ngcz8JdOpvXMP6qoqc1XKSeKrh5MB53W2DR28inDqsPVfsY470a
njz3ww23pbbUhZXVvcDjyNLWBVU2XgJ0rSBA4/ikLT2azOgiQm7cJOaORgd9EpxetdzB+4s0gBOQ
tgkxh/OWTI+GRcpioOrHywY8GsI+KroAw4eOwElgx6/81b+kW3pqLhbzNDSIOdOyaQlWHzCaVfRw
rJnym8IV+fPRUeB0oygjSbwBPKJgUJ4wwTn5af1C48UghlEvCF82CPptJwoWmtmSQZ1JbCUGKd/i
UQqBKDsGFPAvE9U/RA9Chw9qHhI++hYPkBfqQ7jQEpvw3cAa5wXIe5x2QU580nKpn6x1VaUTOLMu
BC3o3IcE50FhrjFLm/FDSayTCdLtH2lIU3/xw3toexyFB7QWf4rJ8mmjn9i31oG94tKcUF9wUM68
CX7wXUJExX1RS5ZTDQc3A6kBwm3Ec3Lg2MPr6WZ8zt5UzVTDwVb/qC5GAAoSiPid0ppbXWJ6zT/D
0wBJQ8x643VJSgEVjPKWlLoFhSffqXl7bP+EC5tYh0AISONJkZiwwz+5GKB2cbHM05ULqR+AWbgq
oayi5sZmwF8bFmf+kaKkUVAozQflVCHXmX2LyW5EYdDaRuK2wx6V9hBFrWiTHjTMzXkoyIfVkxMi
d4+jipJj+lnCklSAFky6oltovry3/qJ9YL6os5vH8NBf/YWzSkQSHRka9BLBrYN2od578ciZXrSD
Q+pBFAG72AEZJfn354rvWA3QT7yr9cQxEwdwrO8v23HRyEv+KFVrq1pVIxhZx0I3K5gWWIvQCEgM
hinZms6gJWzpI6v+ppXnSrZuy2VNzUr6C4UFd/kpi5ZaEMssaAX80LgI+RA2crg2rGPq7muGWWjh
DRxym1zY64VtQYfxl6O77BWndxedv1ZEB2SaRCnt2ULujMhuTzDmheY7oG3kvxZzAhekgVOMoE+w
q19FUFfA9gHRohMxn9D/lW227Mc59tDkSrK0CGMq1hXZk6SsanUNHgaWg8IExVq0xVxB9aeGMzA3
x3kJtydZJPQB/S1lL/BzGACkj/offtmiuGZyQEgWoPqXRNlVM+4pUa1iJQV0dKe/7HGnG1dkH/iE
c60pOD8ApR/4zk1WjtqnjAL7ffIsJMCAQQU1TFKLgWptt9cJkncuWAo3/a3/6O/mTbuGD/qckJxJ
3snr0ln8Sy8Iud7J/BDmOsgdytn2GlLe4xoOOo2efQM4Z4aYivhuLt0BlL/M9Ar0OsCsziEfKhA0
1SbzqMK30y+JlqbkaEy3yI0QTkK+YViZkPANGzMYIrQkLETWO9IZvDrS5wANyZYeeBMCvfXoq6C5
AFeMCuPDcmcG4jOo7lfrJl71mFIpZyXaiSQphI1yDT8fvwj5VliHsEYNHMjHRsHYwlhZQNVx/8Le
I9roRIG/BMi3eum7rWgeQlaQddS6zwxlh/zWDcex/PLDnZ68ff8imMco/y36bzl9Gf49zW4J0tNo
cqGsSq9Juivuqw22arpRg7PGW+wX8S6B9sz28JdUQREzuWwtTpykqt174EtBTAEvV+K92T7afJNh
/2EtlHzDrIJGjwIZlcMzssV+1YYLMd5WoGzVbYgiaL4OuyVryUIXDFdLd1GgTCCyPtZSsSmBWPbr
vnJitO01RsBLqtFg2JBOjwr/tGnaVZ6u/WxarinON/0SEg9ijDlMHci8aDaTpqFOFj+7cKsUS7Nd
+QDFp8T/BJLNV1mXy9x1BpzJ0TJBLDpjHzqEG7g6Li1LSjJiAT8OkXCUalBcRwYlmuNX7sMf/Ge2
zPE3FUN8rDlBSZHo9VHpUMhQlaRPTivmHJMaA4BuJiyc9eUMMA+DPJaXgCpjbPOwDdbuvAeYBQxo
WEhQSAZq7aXqzi3gN5Tkoz1B4YFR+/MgoNXObGIm4qGZgP7AhnuCETkLGDbDt+rZ2N3faWEZ8M/B
eeELUdnlk0YXZyjvk6iFq7sGPoPNHzpEpx4MB+vamoElg91RIGBHGdLaLioilFudXXazAfgNbRnO
UE5P9PgpMxFrnUY6M4laTwTJM0+x5BBnMkBfg4p9HhN50pWSLtrmFhGI0k0tLEthLSiOhGavvDL4
J2yM1KXvrUKc4Jt11yxM3MGg4v/7fRxiZs+pu6pwE00dowR5tjCqZScjALPVlaVU20CZFarH1lao
CJh9OxaqHuKiTu0e1SjN9pEmK/99llc9Py2c3k2KtCpC/aHNu+Rzps3awukbJmBM/mHF2KTYyKeb
5WK454v2OA0Sn4RNIh+dUqYrdI+ZtcQQMj1iA3ozFJIS+FaSQpuaDeUlZJCaQ0Ck+iA/KYD5Qm7i
iCNTacnOXSDQIMCYT9kcgOTxCeTBas7vUwjsaGf9VL3D2LeHA/iKmYPAXfuQgawxHQaMXtoKWl6B
M7K9BEe2bGD8Lr3Kcd5BVIHcA7XFWpZ0Kjy2Fw2VuY8uJBgNGADj2jdWvgni9DLKf7n8UeHLV335
9UbMThVtSH3LP0nlSkF9o94UzaUW9oO4gnwjQnZCG5u66yVQbuRLNVsq1qroLmO1L61VwKBchgwD
us4pEJUQ5gS3ul6FeCOLDhVZjIRg43gmSJBpX3GnZLJ8YHPaDCpXDjklWTHql5WlS0YCWCZ1CFeA
xVVGXpnNio4gI7D3gJ8jxCHb1NIc2cNEkrBbhUDsUA010C2IgUCGiCcURAB7MPEoQBDYgNpY6nBy
WO0eFfFgt5ROjED/WTpyhCfMRHKb4heciiQ5AtOiL7gVrAfO9Km8K2cx3GWSeyhNxAAA+dCQyOf/
hKv2iy8cf6Q4Y/EkH+hc1VhaT3OYFKPPFgzfixUh7hf9VdnBZyBgQSQpr+KbO4FsEVM97orySSLc
kEqiJkERysyO535lUsEgkJEFvQsOpihi8c+KOyGReof7Os0Q7xMyjD7tHddmplI45tK9wKeL70+n
l3iDmBm44XfmIqTe8N4QCifj7u38ajBgnIybh7fwxM/7E9Oso//FBRA1+aw9hzcPanjX1+qc5UsI
MyxEWHksymLjfxGLdS552zGbsLbNxfxpj+5HjlsRA2VE1z7lt3gvr82ZaDu8cxxWpScXRYFp0aWv
7eHenHmY3bf7Ib61p/Tk/U5p6DSUoQPC9uJN90+Y0mw97hO5LEoY5LJn4zn1qJnodMVsmkGBvvn3
dklk98onuQPtEipK0gduHoc209BpNnpnsybMdopNe2oxZyXmC1/ZQfmiPT5+Kb+c1kT/ksrtWn/B
2JJ4E1ANQaD9BX/K1cU8FEz6RPuCPWGbe9Ro2dpfKOLClpqcaCn7ZunO+/gfTee1nDoShOEnUpVy
uAUhcg4G36gwtiUEyllPv9/41Jax1+vjAAoz3X/qcC6+D5UWkypFDg7ZuUzgMbZcSWxbTAsQCbys
7sZDesA6IIBYK0uWGDF4nroc4Lv4A7rMG+Ur3UbyJargTfMlaCiGC3Mv0DsJGxRkXf4Ji0eBx0jr
eC+wLkYc/XDEWJsWTAqE+alO0a04Wdf87vcY20zU8SfzwllqucA+872Ya003fMhOEV+3yF/it8c/
EOUMrgbk4r+0Y9y7fyBB9gEUCdpGKf1Bvy+vaSl4iCHSxup9Y52T8IESC4TJA3NoMoFIocSmcIyk
tVXOrX75Dna2sgUGRaicmFvjeeulQ6Ch1YU7Su4aMSF/IAE7FtuVJoy7hxi2PHNpKbEBOYTEJOO8
GZc+OyQEByrMSQymFE9U5l70Y5MEDA3dL3GzljNOq2kdYAGm82Ky1UKLFgbmy9x99xPD3tTMZQOp
QXnHWEOMScZS6iZlNa10z+82Oa2flmxUevbk5ufzoHDtbF0Ou+p1pEfkTyTDutG9NxRMtdD8iUyJ
S90O0M4gMtBcEBzyCkna5bk5o/CO7jXWxvRCKJBl2HVcmBn7CW39tMumT2lupZPYGGvgoBDvtJu9
+yKwjGHKDFViRKEySZQJG3rM9DTsrk/QEARw2ErGfjN+Vsz2EXxLXrkgowkW9ghyxhXEFx8Tll8v
sj21XmMPyJFi2h7yJ6mA/pogVpbSiUbcoTlDWIjOzcYFGrggiNBIV/QUHArp8v6iTcOYbOKDJ8gg
ENKFcKve/O8W78YI3qdmagjUJ8Qmbgfgg41O5iyZQmR2EI1Oy8H2XMGieV25NPi7NcX1mKpL7KcK
YgS6rTHogCB7WBBwgwvzwgnkld/DpSEzvAinQrTkEwWtKcL5bJKBBEM0EU2tT3m9PGjFW0JUSeND
qE/4U0HPMcY5oQwjn+FJHDRJ8DR0lbjSWbMoalAtwM2SK7Kh77QOzx/29oOgadfi5cFP/7WifAPl
IqJkHlQG8Q/49POH27b464VP0L7DIfl4roePkjno+oQZ9SQBAvwKwRmEIy2/WNNLKFFRXUBrs5zn
n+9te9Y+OEo02dxf0EjA34g1DIdzJ9hjXjUQCR527kmaHpYI/abuqoWxNreVzcvjYI3kR4Pq+CKd
pR/nXt5k0KCbdAk/pB8h3kPRf4yvNVUdrxL50c4Q0ERAiC+82xcCPPg+jrtADcHkETtAxJ+QTHDm
iUyCaiVtEgMdxDzPAsZTcAgjznfluHFF/8KV6KIgQV9ifkMOAhAozJ2RkB2NOSxAUhY9O5lTZPU7
aLzHoGsRco1a3LAAax3ZlIxhI7mpHb1BMsgjYfyaP0aX8Z0IaQBPLFHG4vVDH/Zc1hw9FzpS6Elq
Dz0HNwZADrjj25hWRAQQk2KJF8LqhV0falJu0aUIVIDvgXvnEn5+IvpxYASycY2auQOJ8HRSMAgO
zTyYKsJQkcabU41Ij5cbs5mbmDe44WbWewxAVSBPbsaZLz6xtLGo1RE4UnvZ45xEN2WtvmeGM4fD
ywMvMieAAGj62UarY/OiAkQGOX7XAsPHgxqTetAvwRpMzBP6qs2WLdNmqkmNMqqbZNS+BrfrFCcJ
mypNLo4Dgo4YPI7BlD8OiAGlQ/VJ288f8TsqN1roEd/MiywNwYVg+rdFNTayYPZ2T8pUm9XGVcGN
0VRdJQAIgpalRYBP0Z5JJZT8OiPZhMgnE6rOqwMvcWamOi0AJriTcASz8NA3BJ4uz+z3oirWEcNu
SWdkKAS1KWAJnqEW7NyDUIdZp0nm+AgbKxjeyljJZ/nnTVvN9Boh3mDvEhs+RlskG9QVigiGo42y
Q1Hv9YRbkxYWzWs0ypi7CdhPN9JzZdqbLlvXBCr+voZ5lGzfGPPkqd3PzH5GidfQdQG24ja+0lTx
uxzEyZjagXMJbAwQU070fkLr3xQuvVemjvBI0qpR8VERlL/pe5QRiB+4Awl4jGMxPFLfqRFp2yRr
HgE9MuRU8mIKUebF8nM4IktcEXOdobPD2pcXUXCIilnAtDYM8YyQwtLqg5HO5Ggx0ILhJx2XWPH7
ES14wMXjT2xL/Boq1iCeFOTEMUoGcIMRXQhEqUL5J1gCf4LHXiOkdwuPQ1kKONDjIFFcjpRGSW9P
Y6a8hpO+dXlplTqKk4mMtFh1Y5TVjIAdxhwHs/ASa5bHglOhjOZaonYNiIXiuN/1biRDmQLFYOWg
LUGd9nJRCoQEggBEcTNBiHRjcH9wqegB6BqRbQGWrqG8pFBDX0HRSnGbvqYC/c1cixVRdqF5fThh
4jKQecAPBOIaiGuR3FED16Kt68aUCMA6NDs2gzBsV6kmDEXrSHtlnEsDwvUR2G5UL+zXLGEFdOhe
/E3miGlEeNWbcGKRWAXniDGSNAfyKhj3bI/JKOBMx8nUJiecu5XL6rUAnOJk04AHZE+wSyvTgPQ+
vBuh26lCFwKdTDsEQCjKGe4u7htmCNPZk4vsjG2xFboaz7UaO0hVWEt4PdxyHDlCCMnnIB3+NYHM
44DZxFCwTzTUyq71kLhQtDGPsnWfYIAi4NJXFjaZegKCmdS451jj2LVENAEnBnCQroL7XL0AjuOm
u2P2zi/OI6A1VjljBDe6xS49UPDVvJqWiwGNtmiTyr+XTrPSvWlCeYLgvm5ZeAwhZURwP+ZKelIl
1ig0RsR+OtBPRBeh33Fob8q7eulO2W1IRrRkJqsruRP9xgcyxq7LPgE1RVHNwFF0QixoUGHUuWOT
TCVq2pvhC5O4fAeajCkN6V4ZoZEgsxHCGxYuPOacMQC0Cv8+KUHhBFBUXLR8MZnUpQday3lIqgmU
Ix+pKS2KS1TFsQesqsNDcdpjryGekpxAxgsV45KormasloB4I55NTWfwUZ+RcdJnBFzLFFlCx2YR
Z8iIWdLvXm7E8AmK8SXbNkwx+JGNcPKv3EEIE/ygg4GVpsTQ+cg+SBEB9MN2JfZ3+gwKIloVOGm+
m/QtMCL04ihdNNx4B6qH7Iv8mNcPNUCpjzRALDSngWBy9Qv4JGeQmhnZ0UB2VOnV8qx9LwrcouT+
YpxF1ICyDHgBlxBoWo4N8tFrXt3NkmHlNLseLUXmBRYXt1tWHlKFBiyPcHuGhRVr9OjcAOJ2qQ+E
DQSszgm+melQzoAgw2riWDPwCbY3EaoJyQIXXGC7wx87LySPldTvIRLHcjaO0BHiqnFGKds4SWt4
L4BRHiyKOXYQprexQNFhE9RsshVNAFf5CkhYhNk5FBcUfn1SSFgsyS+gg/a45XyK2E/WTn1PAgaN
NVSo2o9koVhib+LJkO7CysTiTfMEgsI6DYhiQ5xxv/Crd+8TV4sI7GC1bq5gtj78+KPmGWJe6BA2
sJ6NMVgljCjRxny9KQSeWr5mFVm0NkNup9zbLzCVmAXJZW2vIqBwQJGpzAJBFf93PbJpVNViYBRS
j0JlKhPYybwhhmCBBzPwV54a2iTJ56q/4mOgeyHintkgewyXr1n4o5kWnhvJq1rMIRvLOqety4R5
iNyenCusYK1rBOiNJzUqlmRS4cJ5gp6jZ59FJLgj0iffN1ulmCU6vL8bv1voyf15DlUmFthRu36W
Pk70RiIDJYAt09NWUGJay7Cq5OXMX+KfkwZf2cvQgIxSOR7basawUjnvJ3//+veh7wyw1Z75t3Xx
lVB7mii0huzqo93DY0DJpC16ZSbcpkRwPHcVQekxlS0+bKJZzLVlVW4YyJ4pM5q2QAAQQnxaiLqy
vWnHEXbN8idXQa0Nmxq6CzRpF8tJBMrx7Je+4eRLvWoJE28cMpr19sn28bSmNR51PT2CH78INi3X
DucY2j82ZFidc2EdyuphShuViNmuj3ClOWPDJ56nQqdd7pP2mpLwDGjwXPOskfW0+Ml6btg3BeBQ
aONE/1UJGO/dJlnjGoo09rHXuqI1lSOcmiGalmT/NPY0saFxcV7nMDo0JGaW+1yH/HhvwyeZFs6n
3Z81BURpWAXKtX9ZcOR3EzSg/TFjtDliTSD7aOrPZTjWALU+ttuSLBo4GkM+GLQi1fBhpz8Zi2Qi
hP2teQuHi/x+VMVCgTw0yo+ntXkzTSo9Pg1pVPjzNP5o33OK1cC5GHAqXXTN2KSf8a0q6H2dAKV2
7A4O5RA+34HUiR9VXeeUhwaQ3WsbdXSSOjCp9GO+QXlI4oiTr3fOGJNNagHLPwnS5671Y/zdmHgU
jgFQTzmQ3wkWY8oqbSe3PAqLXEXg+fWUUDMI1SYFkqmh5jbDqQ42mRQY8r66nknkjJt2cjiYBtYa
pVyoMOAhZFfqvzDli3QPJ64meUnm4oswlZPRfeX4RusWofzzwwzpEg3SqgCtnl+v4Zrh1zKeYPJd
DLnP4dVatjwyGKN92S4qznNLAVxK80Ar8d8S/KOTTVG1mEKJ22NBTmoEEPQQik7VEM3eAdk4qjXK
kUOYC5/B2ENDpBQLiPom512mcyM0ZmCnFJ8/Ke67jNkY7NE1UoQsPmsrW73aOCfz9KvISbCit7ED
JpDYjEGjkwJYs58L7eniQ5Gln9xelflB1o+U+E8C9vul0S0pLbtsrln7gK0Ky3oZ0Ac1vxm12Asd
aovb/GmxywORVtiq8mUTLl/AdYVFEgwCCXAlix7eJrVoWA45tRm3Yv6+aNK6Bh4ry2Icqb+pvKdQ
HZC8VXiVKy67Ap9n12ssi4sAi6zfbfVk88JRWWDtrQlAGmaNzvrigF5l3awCUY8TZ5zTTSbZrX2R
I2j9mNbRecczzYKYx9Y3yET1Voyr9RcJWgufPT+xkklhEZ0d5h5ZC1IImBMM3OHS7qmwmybY6iVG
8liRa4VTCNOMNvMtFp+QC2G4xqJsU+ql398wv7xgUcPBnpCCfUKhS+qfAU8NzRKiP44jYkcijp6q
rxvEFEWV4XCL5xJmZ0VrZxKNpH62nzrn12o+c9khIDMu3gSaR3CvBqQ3NheHNASYq1BCPzyqfKjC
aUIpe3sJLEC6V8TPVODwHs7VSjyZuaphGBwZjE02Jw+fUP3KtXX40y28eRfDZ7l4aJSJYDFBVBGT
ktOPpoFGcGd+G4j8GRVqTbsGjNryyuclha371ueFPkWcZkpTM/Wyr+S1z/Rpz5TKVWHue76FOKbK
89UNDqQDhyxVyI5E79YRsBTupgHZbtElfO/ncrBAqRDWpAon9M2MRYbPQq1jRo+3eldZBYIFdLGf
jOHZfO0jqlGoUsk0IpImAVMniVQ9xPxdUP2kp0RVKR/0GS06wGWkza33FI+ffiyf0NnLrtoAWvU6
EVtTkIF3Pza4YuzkVvLdJAgYT4Y1Pg/W+2jQiYjsFqw8xBle4orxZeheM75AyRRhobOLdU93TuwR
648EaFL7c56dLC0MAkIpKUrgpHup0//szA4UKtFmJZpcg5CH4PkAFGjwYUn9ofR/X3OD9t7yJ2m7
1PGHGPYHSEVovF3CZrCg2/fMWGaoqs8B6u1ZNkmv8VW6SJf6Fn7p/0RS5jegBLAJwBeFHx/FLYu5
hRv9jOQNGD4/J8caLV92zI75nmC7PdMz1minNi1vxS4/ZDtGW6wIiUcvphCtLWT/8rrnLd+n+5h3
+mTgdPG7oiO/9wv7z9frE1ndZ/yJg+HL+nA++rN8xmy44awuxW8QPw9SjBMi3b/4Lf98GdEx2IfH
mChYcsUPzsY6FF9/VEL1hVHjp8H90X0NXznOCjKleROGCajuNe2bhFtlcEEVHAYbMCbz74FSWGjv
wV7gb/k6ScR/DGpULXN1+a7EI/l7ZGSQkidNxBn+1y3l9h8MHmNIMUipsmbtVET2d0T0iRnmNdp2
cG9uUEp4gGud6Fh2ODoRSAhydcIrFSb2ELwSBCiB+ESsQYQziD4ETauBVggktxHRWjzoT6BTaZXa
6YDTJRzpP3Sq7IOCotmWawDSNX6PJS3xwmISK/PEV8GSrZzp4u/de4cYdEew307aBgefjDn513k4
oPnSw0QYGX3bvy1mnP4e3eR7B6heH4ZTe+ggQ6QP+Sx9YFnhDbLmq/6BD4I2h2lBP8orZL/mwStE
s8DeCjTEQ4E3ce17/9l/EuLw+P/Z/gOBYAR4mOHi36PIFwH27JnGTKV62k7JUp9ZnkVSV0XOVkF8
G9NhUBqIt2g800bLDPTBGF0A4JjYZTKtFi0IbyJsH1nZsuEUDK6PnUm8meSRCcSLB7pFiUZxEA/q
bzo4c/E6pIKC++vl6APNUcEweehPHNbvxCu2/brCv0QU8rLl0ix2GW/pQQzqZG77QbyJ+QTvU3AQ
R/aVvCiNabERKsrPMZ22SanwFGAADyAGHhhe/j1w8sEn5TJN6C34xCOHy4W74gNj0Nn6gOra45I5
NttmKwSY0a2DA+pOza49wFHtmyM0FneNOC1QKdxNmjBAcfGnP9wE2JIabgmRgF986Tf9Bm7LA6Ew
nBXtoigdbJwnI7Rtgn4iBBP4GHju+O+SBTr5d56AOIBOWK14wNVo7Dh/D7rNf0+VUT8E1ImnWu7/
PVnicHbloTnlB/XCmJ2LdO2hlq1rbDCiAObYTmZy3k6705vLLbqJCw+17m/0bSLdDb+lhxi/xRXK
cg3q1v/2v9CaJL78ag/lYQH+GGT4RzIqB/aRctIi63vz1CozIyUBfZE8CWlrlFuLQlaKb7HsYAJV
r8qbOGLgWbWBdm+CsX7X7+bdv0TX6Np+Elf0KDfmvfrW76ADAiAIRpBCPGhzifeBh0IjA0fEA+xU
DvOVnv4lddpTZGA0ch2aaMoBIbylme/AgJ5jKqwaSgcZa+ka6H9DQS6liXAtB8kEyAT5URtCHBjO
TEKJ7CAqhBL8GOzzUz0p7TFQ9thoHHvtGCuLvZEUDMsFcgODi7E0CpIAJwsIZbiSbH1qJStHXjbS
vKvnlUUDPi/KRa971tFaNe1yaJe0iMbW3EtHf59fysv7lJyYBc5pyg/kknKlyazbkU0h/xMqHHdg
zmKag4QxZVb1dG5PZ0JfB6uvt/NBct9EeJiUCF5ArvVKnMTwOxuYAxJKG5RU2IOGfqM4W2nYtdIu
uAOZgBGhJqFjBfYDQyIODOgQ3BCsEGeAyh7LtGA4ICj2nveClbF5ea3uKdUUWRaaLIAwymtqK5rG
WuY1zsmFxPNkQ4KaRuFF+VYJMHSv6nw5kHQdroDzWOvf9HyYXtHRc6sJt2Dw2eCGMW/BmckAhzTr
xmK8jnTwd0wAPxLzvYBcYBNq2YycJfNx2OTKTcKaqjFLQdz7wKSn8GTvra2xtdfmul6EKwTbPABX
K2sG8q4xdDBFSiWAA9TOPrlMRIWAUJH/p4p1CD0y4BrgBG+tmALlZdoqCNc8Yv1EfGuiugUhrn9X
GMeZK2xgqgsaLcYg2iMTwyXJ96gNtKWB0A2eznTjN1meE3wsUUuArvGRfjof3KHHBllqc9Iv4U1C
Zy898rvz6H+Nx3BVUpKUIL2aa3B/3l934yH2CenhXAkNA0rTAdOqXb23HPIR51k11/QVCvMX9s16
lderdVGsX8o6lNZKvu6DdUBazZv2irRDYH1q278B7GxkFlGL7GiAXJDFqCExHX++2Fzas6gCSla3
GtOgfhHLR/SNHHpVb/gZsAEM31yTtLy/MjxBE6seuXZe+zr6JlwZ6MgAPj1HMv9CFb52olVpIhRb
6spCsebqc55HszYDon2Uv8oDoLz/BalhnWHFMX/t3/d38v2+mZf2oLPrQTZ/tgj3QmtqE+maTV/x
LH3PYUdabYErCTMaTv/YWmavVS2vZXlty+s62wzaWK8IcUyZToIgxIKSz2rHfYHAkI2HXhuaFXmk
Z9UThEFRAFA6KcHWO2Is+hWJuhPemUUrpqeLqadim2MmIcMMmTzCNqd5MMHMxxHFFvHPjB8SQwMG
W+zIgNLoqahwA5oTgoyxNDHpPJzxTyhUesykuHmwHDL3iguOypNxgwCyzzFLWos6H4STCTJg9ox+
AiBDg0LCMwg7QDyXKtAnKmYu1X9SQZCA5vv96KFr/koRhBIg5c13E5OX/4e5QhnhITHQqNHfiNjq
MZquAOU6CloEbcQ2P2mzh/ID0KGhI2lvZnPjOfCmgI5hhbN2yCpYZrBZBs4EskslLVb1UJeIWY5i
Zo2YQQKdTQnBWCCKiMwTdmVRQlTEnVaM78l4ExOT1AU6VgLsumBaBVNEkw1xwih9/UnMPKIeRQ5Q
/vBii3gt1GEOLqAiDq6mWCsMlulSd3vHJrkZ1xIT24PSk/RyWjTLuKH9ydZ5uXKchWPOSQpOpHlb
LGOGuetrudoYybkv0mXGLzaqAsIIGM5w9dcErD3D5EWGnQphMlEbHFi4t4TJMEtdEfxODUHiizSK
4f7AhLAKBwKABad/jrYnTioFJXcQKpcC9rT8K8WVVfVd3KKrjhimOv7zbzQncTtJV+dqXZ1Heo/v
ynW4dtfmqu6N47Bl4hGlVAl6Q6os+xvoRT4m2rJ/jqlouFPpq6ALqO6o9FTGxSEIskUvxUmNEK3/
CVhQwaJ+BWKDTPD1EUxMD9aCiQyZL7TDmEmr4//3mIqOAvnsmWX4I/jsPrBdfViH4Kzu5J3yHjyV
5GNz3H2kZ1EZ1WeDMoNC468eKigwCNMSL0hfOfqqAVi72uSRlfPEntWvuSrPKhBJgbWhO+FPoX3J
1T2+OySwKZL2rahSRIVSbaO5M0LX/i0kJ9YjZuVDGXV9Xp4X3znm7yNWVynbh862cNZ6gasVROAu
qd+BaL8MHE6r5XL5Job85b17D0YETVvPkAJm5qYngkmWGakS5S6AGHryLtGexaQb5rOY4Zl9im70
CrwgZWsddQ9ZV9nWktZgu3n+qJy73H2+tJOjvDCpEjEFjdUjF2lWGEqMZoq2siKnWJ9j5H0GXsjL
9Km+y2Jj6OfQn0PYgBXb0czBWABaOcIiqbiNTdjwQgMVs5dFPbgtsg0C0GVwHypBanuaFjoWbmz7
h3UWaIi2hG6EO58mhA2LtQDlNuUy9qZ1PLpWrrNli9+GtBnRLiUcN9+IFsSJ7q1zzYezYx9kik2R
Uzqi44ZzYfEB0USbDiDFysNDI1h4DCnO4O5OYUZlsG6R6/hrhDgozMleGYo1TCqPfJiZVY1pEWdO
XoxN3ocQWwrvBn4jB1hf74F20b7GJi3clLMTrfzn3LLmMFVBuixo4zoBVpXYWZ52JpZiYh9gtN0s
Qhg6eaL8INjtRaTdMrQmJpKCeqZSIWZTCpQIJ0ntRR1t+8Hc9Dglu1XYAJyQWeQZ/izV5rEyQXf6
BOQCysinTTR1sB0PLgifgQTgNfGhDalIGM+Hlx5efVYveedjNM2X1rzmHV0oi0Y7Tmf9NEfXRxG0
AAvvPHmaPNDwz3QxjtTTiRij4ockxlw3d2bZI3noa5Utdu/f0YGny34qrQqPGeWEj40CImv4ldq8
nEmrcqYScoBVECwT9+WE75z5P/7dWaFWnb2vJLAkD4kBmiVe4Ck/AwAHIPUAJSFvd6rMeVLFw/9J
Z/mSRMcvZ5bOSrKA58acb+GtQiLLHFvEvXikVgFnjAmeFdjqtFzi2p3z2vAfZ/xbukxnDFye+Vwf
HqFsxF6O8qXDa0/5SDgJ9gVsFK4y938UnrwxT5c8l3RWeNbqFTFVU5ohkW0XqCTbhYEpf/b6jVYS
Yfb+2qTtHa7++nVJf8UMvepaPaTl88P4RpW+G47Bl3XCdloREnXLMNVko+EKdCyTC3OM7/U9vAVE
SmsgRyPlwVeh5v+p7yhgobHRW6Y9l/XY/xFnA4weGQOXE04v/I/tiFWIbiT51H7qbx2SGusgfT9T
lbDq+CMiXPcBDNSx+Ez25TE/Zvv4aH69jsmZH8RYK91w36pfWTdSl8WZTwhWZ11j5V82+24TzZqD
9QMoD4Q4Ku5PFty1/qHOwHjNZbMJZ9aPvlqYHyxWOs4drmVtlC4tpLkj4ogBs77ErxL/bY/KvTBH
uJZ3+RHscFCiaGofXh/yQf7s0Jqy/FP2MCieFp7QFIyPsOY3Ti+ntLpp30GFPwHBM3v2KCZ0K2aJ
pCRxUzLXsBUB//a4nElBGHE6a3mRQmm/3YqwRixfxPfL03JBjD8P2hu+xTAnNrllCMfqiSN73Ipl
7RkAc2i6YW3BAa2Jank2E12FcorbFcfg5G2Mm8TLOs/OvT4DvMPqTxiXKwg2xWWhfgFLg9YFkwIf
iyUEB6S/weDCYMPJUQMBAsDsshHS1gmfCgGLnQuIQAqjyJS1iYN04QFoBmF/obNRaZjUdsyxIISo
F8MJCpoblA0oR01Xbdx4lDN3G5f8wygmPicShkNxeXKUhxbTpqNxRe/CFYFiCalmN7UYq40wkwUJ
U3BNKec2qQcm+CRULvVa5PHcDYrHxaWnrtXMHRRxSITsUfITIrjB1sb2jAQ+n0JscRIatKChxywD
fp9vLMqMNW6sMDeQG/a9lgw4YPfF+KAEAYzHKgWNMPCRm3rggJC1NuGUqqwQkMTJmGfX4J9zQNNm
4QkS9T23ttWK6VL5vb28gEjsRb0BhblozOxEHkG6i+HlG8010NCIklWM7WEsxkQjbgaHMCMfnzMR
UO9PC4Aff1HNXzMxajxf1ATQOF6+Z9TrkuGR84LI+lH3QJavCkMrk62vwSG9R7tqLj3Ki3E1HjVT
LVCus189rAey55PD++tgXS22jdNLDLBnPOg+vsD9SkfuZ14BRC3dWXBPL/mv/fm8kKHHtY6Ghaxc
iB1rJX8mV/7Xv/t349v6NjevL+OkzJUjnPCLwZHpr7qXp8OWgPZPMU2C5Vg7sjIgx2GSwa/oEkmN
54Wlhw7AtOYZp5v4IF5oesg39d25tpdqJaYPo0a9g1Elf0UbaWyHIB5F38wl+UYDfBA4XX5w5Uty
QqtPG8mmF8GK/jHNwYFjgjiYK9J4sGjBa/9br/D1oq8Q0iDqetL5LeoIZohAVaMcRtLVCJL6X3Ma
7uTf5KRd36f4LtoZfB1oZgFgYtjqt9A6ENULXOnyXM0pVl6+g095GvwKNBto3LkbEKpAeHNXcZPx
UBhz0WN0F6aq+k864hcecg1+HJyHE4GwmbtQfLKBhkesZkPsQJ3TDNCq3TkE1a7Z2j/DaZgHS5mW
lBize4eC3f8NOSTiwAiw5il8TKKBpEEBgxP4pnxPvulevyloUaO0dwQdsFIF2Q4j0mawpfL4hQaj
p+OW9lsIH/HX/0FQ4Y7nx80eHOTf7FScmrl0fc76S7wJDij77d/yoJzsC1U4qCz6csqme/PtX5pv
HQGIAHN5SqopTBYw22+C7nEjM7SD0DyS3YgJxV/EQCF1xOLCs2N96TtXJalN1PNYSTGGsV78oAch
P4hmCw2Lsgpv6UbUYJv0MjwE8MBFODzYigKe0Tm7GkdzH9zzi3blNQXcWZoXY+DmblxqDFB8/0HY
+bpcv5hvkV8QR+zMcb2Hb1iXZ+DtGXMEl5i3uI/F4FyaBU9UeJj2SWZiLIMYaPoDMv+ZLtJ9gfSt
pSLPkb+Ft/7iT9NNt2ovmEmGFdJDRNoYqOagpRuTuapiKqsYyomRea9s9TV3yVT/bB7qvkWdTjDC
HLM+Y39b2n/5UoK7vm+I/4iG0lYlc7032Ul64OcGv+Lq5sFVx1XkHJ0jYQDN9XUpf1kfDDFgguu7
e/ABuwSEspAGXa1/Ajmi7xiygagPBzPqoQf3AMQoQg5/n94hdGiTuJOCA1d1cqov0qNZiZtU1LXZ
jjCrUUlekX5hZM0lPgikIvlmvk104z+wsECHJNUAX3ClAeXjeY7H5UX+pWqI2FsuoTDQP+/SESji
qnF064tyVa7xvceoYR072jLtiM1jENVGuHvdg/vr1z9rp+dHc+t2LNoL+tMFciUivKRj5frnbivv
qWuuzjH9fV7qRb+Pl9R1lFHWqttqJ/2z23bbdv/8eH5YJ+db26VL2tN9uEoppuqlSZ4uBZW8Sa7q
WjnW1FbLQZsMO3ui7MJzuM4/pJN6GG4q3/iiYFI3VTR6fvn3bicf+JQ/s+sPzw9lN+zij/hD3yAN
OPGnqYvOr1/RnHwSk3pEe8MZ4YL9W2S5ZjlPzJJhvWReDcYXxvdIyNLCEbYG1IPZAy0kl3XLDfmg
8GIF41MWVpZndnQsM8hj0oLCFg6XIoUpEPyedi/WbWTESJSoWBPR9tl43xKBmiJwoLjgL1A1+z8l
u/DbZRcOKQ4A939xTrYZu8EY2Rk6SlBmtQeREIoz9ERoiPCfUfuAJPOrOU6MGYCrRDwIqPfLospV
lXI6ubKCA0sxyzn7kCPAPxbhX/YaNjCuOXP6YreRf8m9KC/5XWPjMvcvGs+GxrwT6qQUnEp5xBcD
jO59Uq6siykAzVZcoIY3zHNuWPlH/slwc3XMORnmmAPuISgsmGJ8KO+MYLk/NzpLQfybXCX8PKbL
y+a4cIio3XMCP5jrMRK3n7LlgHKc/bP+aZ/tc3HNrtbR2FZX9rNP/zO7muvgwsKyVrbKNrjoQm4g
mfprK9mPl9ws9HWuDasu1xat9d75b/YfolZj+f2Rvp9Xo23POqgJ+p5xAKEJXmcDJDiY9FqE861G
M2CCeJr40BIg1iFav1JjHxysFipI1TZBODD6xFjQxb/fzFDMzA+tpRmK4qmJoNtXArfpDJfhQHnC
tcu7NOBhYRH+JWGKMg8FVhrjtvPaaE6TbhQzxZ5K1bRthU6WSh6Yp+wnCIAsTBj9hJ8SAkvDcwCB
cLdGc1lZ1MOcfrpWFkzqCpSpyrg4Zy3hxoCK0D2kZ89kifbAIoPP3kj9DsPr21/wRUTsxYQaFwcj
Kqsq8XwHIeXEIhq8mibMuy28Vz+JyxWDmfx4KTE4rkd9PAUYpKJk4BA3CtJLfdL3EyHafvMnZybz
fYc5sBS2zBqtAQOU7GmpTDPmlasuRxsw9O2TajlFBmb5C/7V5CJBP4aSMZ44xbw1l0CXQ/cRA3XA
YHKtp7sO6DS7yMp+wJYLFKYu8tcMYdxgz5/tvcwvNRmJio+Qk4R6kgAaPGvab4xFwQ6ZtEW065M+
K71F4IAheeZ5ttGVKdU1zzSXdimwbMqEITuBXl8UgB7OFLU13ADxZSZPmih5eZbLs8AETVl+NvKm
1kgKm3coTBws6HNbW4A9v1+HXkU2MPGpyckoMse66vmZeJTvaWJNc/YujeYDQN3NmVDFIFxnjF2X
yDbSbiAWpAIN0AT0k8oAmgZfoFFNGHrThFPZdhPNBcAKDDZedO8MLkMmhAqTyF6ZmWWMVpj6BDKR
wszIMTrPDm0OCxVuYUaETFFo8ZOgrQb2IgT3bC+hEHXCl3b2yCFDhIuesAlKZrgwfdbqwgW+BcgV
ioL3FP08mlUAGZg6wFPpz17UPT3GBJLWyXdjKwsfMMchnQJzDIkxA8PA0PkD+obgVcUYCldKMhRh
nu0Eg3BgICuZxK0wy/Nb2hYH/UwIOiGgPomkyUWtouhj+0/xSk0CX/WPslLACt4eUk+E92iZ7V9q
MOJUccpBB3bgvimjC3ErCwMyDHrMpPnaZSKMyl/MIS6Q5XqVRCgSNudFqnkYA9DQ461URbLetoFX
Z4AIs5qlZcWCE6+LdJ6Q8ZUt+FU8Q/TWHBfFFpUQOm0JG2o9STXCp6eoDZPEw4uJxoUkYQL44Iza
T8LAcnVu+UhIaBL4y1NOQ0wkGIwszAO9FsP4ImAtQFZiAepJ9nSh6lDlmhdwshSt+p/nE/AL/BPA
CukSJETdCR7v5XDm3PKP2XOqCbZSfg5jASUbMFmBZ0J17UF4oDvQVB3f6xjdL+UddSfY+fsGAA9c
y7dDExP9xXfxgGWk+BTTlv7IDqoIaBK+R1Sz5YjnCmbm//JdQGbUudjYAOT4SIgYIgH+MF+EtfTw
y925LBAXhNf2jFEJfUNmLWTVI7gsJGwZ9U+40GDRc7BmD7884CCnCUYaeI5jC572opsG59PHHB8Z
JTm6p+/3N8+tvlMmU7qmF8h0nLY8e2ps/jLIIA9U5zw7SlgWeWQLYtIgJe/T5duogMGBuVihHqDA
fU7EGbLxsz3DTsAzM7RsY19kEBFyayhD7u+bjkmTmlr+gY+G2kCKLjiGr+JYfpZ79Wxf4Gk5QBwa
JR6rkLdMTENCLf5f3A8U3ACX5qX/rPchQ8jEHVPjEh1DaYNycjn1uFMzFwEyEnc+ov6mihdqBnQM
6rhFFW/gYgCmd9HhAbbzdfB2rAM4AfgRFgVuNJ4+TpVQFUbhSBUXKj+L7UCsBwrOUv2HRgSwmGqe
yySCYOJp8yXOmJDGiaoRYwutCBcOB5pLjKPFtaNeCh2oESpZnOX/iDqvJbeVZIt+ESJAeLw2vff2
hcEmRXjv8fWzqk/cuNE6mpHUhgQKVZk7t+Hah59CnO0AF9WQxohpDb0RQXAgwxSYuEzzZFIbcUdo
jPFxoJGg6/iDW8WMPfywvAAzGONQkk7wyfqbb/PAsxy5L8hhcf5SyAr5cUANTSGRMP41a4S/KHfE
g06ots5we06kV5jMHRYRbknmgglxAThImkeHBQLhMoseNNnFzmPBzFiyJ3CB8T3Kagi2I4Y+PU5Z
jAnOdEoY3Vn6iFkBNiGMMuH2yeG8Jq6Zt60wNZwx1QzlEb+KcJOEGy2YxtaibiaosHESaB6MOgcI
tIpRXS+exqRFZkm5jcwnPPvyVTEmrE6mFwqundFSRG6yadSLRJmz30V0A88JlifPdsYvF9KXPdZJ
lY+W0Ef59g6ymHys/AMP75rxs5nb5dLEtwYSaCkWpI8VJ4AkRkEY0HMwYKuMVFlo3sXv3HzguCO7
PpQd/10QGg2h6T9PV4m1Nsa2BPvA1Fhz0WJtlrmLBqA3nYT1Jscqgd2xQswxztJDZK9wuOY18BNZ
tgaWz8FIx2yNuCmOHPjiHE9QFr0RwV08X0mOFnzU/DWfLCmD/QdOdTzSsPb8e1q5KmwuPCN4Lq6a
h52OuA3MS3hC0HxUzTjW51gnWs0Mgxho+l1APM28Nxe+Pg+PsKhabQaDOs+nrj5nJIUSikfYCpYx
6RFAAvBysrFgXyFSaP4EJWhkMKLGmaPizINGgEGjNa4Y5fHF6Ui8X3cxgGQV7bE5j3HXqDcppt7t
XktXvBgt2OG2yPGObf5/FF+jPRFgx2vDwa5lBSJeURCLCrUPkjH8WrlWqPp5vomY9Z8Tjm3pl7EG
K5yLxyLv7HFjCyZDqo7dbJbnC0a9pTpmlsaVC6txFTI0FteVc6MmVxFXadxrnA3ehhmZXLQwAL0I
VvQJFu+evE21C0bvgTEZ2Dg1ztDbGOnGlndpuuXvGbngfIPCJ+dQ8n7cu3bJPwxD2KcJhcV/ZCCM
BSY5/jWYrv0xqizyA+RRfnTCJZN89hkoOo0+8slQx8iHG8M5iz7fmEY426Fnt8Dohpy8XH5TFz7r
eQBr/hg7Kzis6AVZlFk/tfAFzphFTKN+yvJlTpzLI3ZCzlb//d/J5MIoZbdiDMQOJ484vckK4FnF
ISioOfigsYhFzYnhMUxTx3ymQu2SPLiPdj3RcUqDamSIiGIHF58r8hUX+0l0KiiLkI9AioMXr2HR
gIAUBi+6Vwr0IY+/Vk54/CWY7gmyhTV2mP6bjUGMgNshjkKYY5bJOuhwvOX5nVJ8aSoQLsDJj43P
ErGSjCPFGmD9EWRVS9gBT9mODIxC9S3zeAwwZIvyhMC7NXUHpubYCzCffpKihP8UvuWsSQBLLA5p
Tp7D+ooAZpCJiIoKMzFU+rXglnr/8MFCcHtvf9H/8Z6MbqE0a0ddcp0pqKDm8fxDJn+So8U2YU5Z
axEHB6sQCVkI3VMsTWxk6IGSB5tJRK6NCCBlhs5eWyfisYKhxTbAP3JoEV1A/QkJHesU5cwiheTP
Nkl9w2Fffyg32bKxL46Rcwx+GLdRfLGAKEl5onk6+C6oIKpqhJwIoTrhGbwryFNluG4SKjJOxfnz
OYstoqOneTzDdN7vDk+sSqoJ+4z1z79zLHOcUKoA7ABXVgB9An4EjOHAinjs4MaOgMR4KGQ0KXTO
+J2h0/SQ//1U7EPUNvTsXwxEUA5Jb+aIxre5WAsHziJHV3yKIdMQsHdpgM5Z9rTTFeCsO9Qe4Kr7
9O19B1v6157YKOrHtfPFx4rGlN47vHlf/GFocdM3bsP0qPWtf1fwIzyhzjG3z4cpkNrnA4wIFMHY
tzcJkAzhJJ/2lRfxSnwGKRx8B5zVDqPnCyO5T3fAgEU+KKw5RmG0yvDGNX6kBhosLVPRU0eQObf8
L3AGfH4YFpAi+Rm0z7wDkAzvAtbK+xCvBCAILhDtEuoXIAt0fTT/YEJ43L0BYvl38ANlb2HfUPM+
3Lm70o/P818oL8M77Bzit+cyOgG3ELOXGHR2GD0RYA61g71iuNPANfmNlsmY3M2FRRTKkVZfzLoU
zM7EZIvBVHJVNuaJmY0jw43GcmjIwPPJLscbF3CG95szfAMbeACqwJUc/BgARShAEYSa9bVNiJa+
22wCvvSgY00iynBIMFOJtZeuw2IBBkNAMO0tUw1GkHwD1KLcngoRlTO2VaJBRjGOrKRi4W2TEpAC
z0vELP/3CojmwrKH2aHHwwDGhFOQStGCF5n45dFhFMwrYE/+pCXC9nKT2Hcf1DkMaEbRIqhCss92
STKEO5Y9wTNitzIZ8EG9Shz2VAJJqfHNYF6y5yREaXEadviyfRsU7VkvHlpsJCjkyMDhXAPtZuQV
IRpvK7atioUraaMq7melCkWNAHa+TPOCeRgHu945ftVsxQh5xORrFI6jSTQJJulUfNCX8t9zjGCW
D+CKHyyrfqiOxv/PaBWcVgw6mI2oE0H1CfO9xpqAPwd3vNU+EmOeHC6dhFM2UgcZd4eGdgInHSJT
njztOWWKOioJDbVqNIPptcXX3984R5UCtWg/vbYxUQdKt0HDZ04R+9YloJyIXWWKl6O5DRbWkyMG
Y9USpwHmQQl0BOXTGSly5qOq/+bvCA4PGdNeMFPQuyjl2EqR5jBpsy2McjAz1x+pnf/IytxXP/4J
fWCpYocK+jTYyePyeZYCZnN0V371VxP2wGTqKuLsdeO7XrLmYM/b69KYFcW7Y0zsDthXpfUT33wP
2Zqjs3Vj+uOtS//Q2BtF4VvFq/w5wxxJ3VkMIpMuXfrpPmwxSRi18rLCwhQ3kksTf9322qUfr/wV
kzzrRlUPvYXw4ygkwL3AignHIqUjFV5kmuKuO9irjOo0/WbE/5Lq3LIaFVzXig7zJWqaHVyn5yIM
z1L4CAfXDG60z15n5d8a90CL8pxOEqN1Nk/kBsjP0wZEWvs01aGlDlehhMQDnNLhAZEuk4qeL4TN
wjbZWnDkFOAFBTs/GcYYTQQozdMnRJ1dPoblAQGdkEHS2bSHB7WpY4gYhQQt+2OFJ4AQpRoqQUp7
ItRbNfnDpTpr3G4qe0xgACgV6WBU7ASMuaQBHhbVRg7ePS2GZl5CoLpcUkZzG4ikTq467gSJ9Gkk
KKzNncpVxenXO0r1zcNrK1AkaGJsHPQmsoP3LCNztHiSQasB01snnG6AdhSw09jGxI3LVxmvK8dF
kMl7idBIVecaH/qTLmEJqaQLcDRX/mrhPwShNlaslcVER8VcjGlkgBzISj+59g9LRBiB2IP46x4v
vwblBRru8m3LYEMOVkRA1d7S9QlQKfRxg7zM7OGb40wXA1cpVNbkV6pDHR1bSG5EsxnAn7fPGlgf
gCqCMspiuce2MJs+GQ0N/AfhVnCPVFscajPZjFFEQZXVZ4Wx65qTI/1T41nwr9E2jaQ9bPI4n7aE
3eHIwOcpSx/iUtsuCItucnKi2GUujYOp2XwCT+WO0fIxh3ehxFrsY0Vz8kOEA/C/S1RkdLGkLGEa
b8L/bMHZRDzkUubv0wYnPsK1EDyh8YrQvjnHFGKdsQmr2cA/GC7rnMM/8b+5OIqChwTKzDwwUiBI
UZapTjI2U+tXzYAkYCpVuMIqPfRtXAcb194/W5H/Vw6tqJl2qbQwENMrRJa28BhVxPyC9Tiw4AyF
+JV6mOejrY+pSONaW5auyfV+EER6JML1h9xHEANqRG5YoFVjlygZ1X/03Dg5wGNY7PvYdLu4X7Xh
vQad83IT0QvxObYJusmTYpzyZkFQ2cTninrKyIV+XdMuP+VV9bw32VU1dxUmefyVXmzt9KGWax0t
fcDi0bHM7uJoXuvGIiuZ//mQ9xnNDHh3Sni1E2GUNm+yo5RRYhdbHafbqoP/AF5dFuE4oHSyCxso
0BgaMSnpJZWReUmJOGIYkD7hBBbNT8LAJp3SvxT9QnOuTbVS5auHo48KTRfzZyqlTETVGMzD8o5t
IMRg79uF8w7XC/ARGvUnuloJ4wNkNurXCb6RtoicfcnLL9meywGwCtDKk0JNcRpSxZkZDa46hW8d
gT5QOyXe22BNKdTlATRS6x4GPC46bH49wbrU2RVMoJpJmecIfhl2sQ+n0tk2vjnzT9m7dEjMVWWu
dlgSX8jyzXjHNaKwxKZUUF8xFE833qvuKmWqSK2hK3Rj9R1rVN+bJB3q30mcLyqY1XhRht0S3IzO
G/fMVlLPdZ4TaH006r1VaQtTF7W615+c4tEbD9t4xPI75lDWNq5Cxr08JaIKx7EBuiURUOnZ0pww
O60wTlrFS2cQKCKqXLyHqip5dSpa/2CH43/KBugr4G3KxJPZmnmZXr+IKXYKbxbUuN9vyQJw8odR
bHEwIj/NhKSrbapqKxlrP18YA8DokeXM1Rn8U9XbamLDxJ1Fim69DvF5CYnO7u9BX2IBQbx3Ptfk
SZsI6VxLwDpNQthdqM17qhALnErLzyRuqeor7FaWQVNpajM9ot2RDwEqtbzemdUugyIg5pPuIsOT
EqdOEwpC8bB9ktJ9wtSnFOaRPKyTbuyEO8VZ5Pq27cXPTPkdByLg3joeoWKMDYfWEm15RaRaL2Bu
sNKBtB+UMD3PZaKv1Bb//yCaam4xrwbTrrWWksGbwR5FxsAWUetMpZIKj4iEa/3RuBgqePenNlKk
eGpq4KnpYO0kg3Gfzz3bx0hgsI2pxMMl24/msLiB0OJRHU3caiFTX7bstk32z/ICiqoF3EGP7WOZ
Mv1NNzmHhuau5eSCH3nLfsRW6Q9xam4LCcgOtbvkYVDBukfkiqFn3yFyTCEThFsad5jpVTt+Mg7Q
N619ahrYWw1X8Rg/8T+wRnk06eWdpjG6tmmkTaSySyGt9dk5W4ncFHUuKUjFVyW7bsyEFWKkd1Jz
b1NYKN+w++pWcXhSgSUwykWmGsoXHaytofwEpwKN0tq75y8SGcs1fe7Wm0C5EaHKEsTXfx6Rky0L
w/R6ElqnIjqkxr7AGa19SyDFKdoaO18ODu7g1bYQe2LMJ2d9/Y1ACwHsg+ystacn0RM8nrYw1K+/
Yf2Pp5y0aqU+1dmRyLKIHUulEnchXgtlK2d+gcxUSK/QSksWRV1yA/LEAhWOOs+B2j3nBSrpTuYa
mGj0sVXwgGHBC5xtX5It1yKMJgKFO6uh5KcLxW+oyV6Oy8anAFQuMm6YlA6lfN3bcz9aaeEmZ1xn
zO3w+1TwyoE9U0KVID7aKnFamujmRmX+DSvMMUG1AQvMua/MdAVD4qVlrGoR5uos7INFHZnFh87b
ZQZGzNiUdQeVRENeH6MXk5OBtg0P4xaxXHxXq1eevd304+IjglNDnb0bBDq46mcjrMTwd8epkEfZ
7Q859mRUhio5jyc5PMTyNE/JejkFzdUvX9Uk095WgcckusjqpiR3g1FePs9h3GEEi3OHbpzM+FKS
0SqIAxmRoJswO8pisgzpI8LxXCF7qJ6RQMTgdWyNpLE0BmqcOGMCp6bkF/59RLguG0PB6acM+ONx
cx/nWDDhYtRip6COIoMuQOSCNOcItcQA6Up7FeKV6cGaa3f9IO/UjbFS19XgGKkHD+oxlVO8MdyN
ea7u2sf4DHCigo0I958xHQxMYf4COVroujqKjoiNM0WMTn5dbN07752z+AsufOOXsNxArGgfhebe
WTkriw9lhyHXgRws4rUET3twJX8KVncjtGtbwfNqNtkhgReSnnDjvUCs4qPio7l0l/yU7rD9QBgF
EZkpE2M45n9YgqINYryJMOpvlE55wjTdxymF7R0iuhivCPYMUDaTEORZOYotVFxvogr/AP4k+BEY
Kypg+uB4EcX4JxZ7oZYz0dZFDy76wnugD3miF0SAAPz4l1gHoR0kBswGJIlOgBkQsDHNCbgHZw30
K4YKfxRopjPgFugG2X2Yx2PuAfcEahXdOx091Qo3P3739bEcXCL9Fjqv2PztIFCZ4CA1/8mApRbz
ANxsgDmISdBDQZTCygQKNNC+QE8QrXrCqIKTnbMCXyPcjZgGAOSC3ILxMuoToKH1wyCig3UPBI7l
oTSs6jE+2RjVlRy9f0ArI0a8YgALSSJl7AZ8R6YVkDmmrGyqRgS/kAxUTGyE/wxgko2bu41chOsC
d/HvW4OmzScgUACqTCTBtACcgf5QHwGM9sCj9hBVkqmtSmdTZWDX2xAu+GCnKAusowcFA5aNwfGP
ML06MDvq+yOzu8Dc+OkcpFcH7nLLq9sjk+xeNd2QDOfJRm8EjHqIgxXD/sFzYXhzyceEzsOTRb/1
+QyXFvRF6BWYfwA0MTFhC9aJiuL0xdqSduvlf9wP5Yz9Zvl2XxWcx3k9H+VNF39hvzHgR/7Kp4HF
GhekUQyVxDoRUteCILnk3wnDuR+HTNfBWKuBzcY9ua8481cTzAkrf0o3l0zIEEBUP9BBGOFJg04J
yIDNmpmwA1UYxIVbyKr5G8nU9Ot/gxvMgHCfZdSN2AF+KS5XejdBlcIbJjmoeGH3HJPFs2Sq8+hH
HAx8F9aCmBB51HYCQbMh7v2tmHE+l8fOjNhzUkjYLCBYBWNYXmwxZJRMk6k7gUgwRsM3Mv4+shEy
ycHQAk95Dh18SWn+eaBGvjQMyVOShqXE2qOE3afUh7nwhqWIxqWEx0D0kB8LU/P/ZD/pKeEhr5CD
qwi/822OZDva/yf4TpBqS4cJ1WDq3rP+xpIMUaUp45JjF4CW6S/THxIU9KNAomGa/sM19DecQG6Y
5Eey4vbCcTUVyGP6EfMqmlVsh/4YVRZ8IM5X5qF/nCBgvegrGTN0Ow19GzwyMtSAUKAGjxX2V6GW
EsRToZYKJwjjJu7fB5xX9mVrhO3T30c2wmtD+OqBtjIbFROvbHw6nf7bWDBCgtOQ/PmeWvf2h2oO
3fxTbK7+tbkrp+TG2ZSWO0fFSpK6cJVD9HLJWgmTd8bentHXxPTUvlGRxYKIOqNuwAy6Ahx02H1R
2DQS788QR7hcri1r7br0TYDfwKmUeth1jmRtpJOGiPwMybmIVlxvJ+vtmiNHiFqF7FoRM1NOe0ad
7O9YpLLX86p1fa3q66ZeszzDe3wfnNqjkLphh/oLMvOXVkYfSWnNLyGuV+7xla/DYZFTw+Top2mj
7Ofd/op3a56pBN/EZ3vxuYwvmBD0/b3jO8+s8kS0eWmImHPCzvNkbDHHa8f6kIE0HxgijgZDmDdD
mMXDlg+qph9cSYaUP0N8x/hIcY7UGpQPQDklBOFyysmrsg9AoeojYBEL0NVbJvGq19apt8XWRyVx
gmc7rf7JPrsu3ir6PgEHTVFKuTtd2YbuVjvaD+mhvJW38e6/g6/z0b/Bx7vXMbj3NIynnjMd5BMn
nCQIR6JxgjUr6QEdQplZHc8HMV4W81qblw0/iP9CTh6OX8RL+dW419eaw1mIllSOmw5T4RIlPWGH
dPlEVeP8waArWssKPvNDo+aB4KiRN4Vx00hk0HdZssoYU9k67D7pR82TWWMSg0ihXeK1wShrsPej
Y48XtsheiVdhcQTjL/w1EwryLuznnXmDns45H1wHbt3grbZfpi9P/+KzBQExuNWRVdY7D914pdU1
ME4JWs2yJVXrSdvvXLrnTWfmaYVvU1T8g0+F8Kj3NraLGGZuDpapN3WAkJw907NBcSz+ue0/D4Es
WoWge8ldMHOyf+zrQ5syxfZuloSy2XRGeZ2v7KCd0AcEIinsEZS/OBIwSivVfznSiQwZha9cizJh
iMHzDZ+/AO5OIWXkFmg3bmmc/UiGTRJO/Qc5yRbSiMZ/jr3e5CQ3J/TGUr4v9ZklsQZHycMLd7KJ
tFmDv6muB/JGa8GpaNE0Cw8jdQFZqOkXXr0tykuufxSGeimPzAB0PMFKTwL5aG2aVVZ+7PBAgW40
1UdvNxawYAuIYZp4QObLLD+aNiWWsk27ia5/SnBECiD32xyah+LOG05rS8aCTfuWyq6rD0b5DvQT
sda8ZK+49M4uNcYBBguh9osHRNzAsIYWhpinhAvdsjvhDkaD7pYnpTOxN73GOEZEcEzVGwqmVv84
zl4ezFWoNIRM/KuSVedTiEzgxEhELpwt3ngOsph1D9VgLw0OMfoE74knvsnjF1/rAPAw/Xotoxjz
o0r3HFEIrH9n8XQmSIvTZvqsV425rM3fEOpl7GI7ztS4cmdkkFNQPrWNrcw9bC7tmd7NatCHBnYl
7XgZAZUX1b3QsDLzTZAfLCrTqdnSqYHiTDUyGZfMJwEreejLeuIlL7A0jZ2KZueOGlCS2cEq/OYp
S33/FNonm+WsAdMrJhLb/pLXBCdAYIJ9FggRSr05JYNb4P0LUeL+U6S9AcupWBqcXxYOzvnZDw8G
W5dqMRYQquRa35LvQA7JA3DQU+YRSd/uDou+qh+bDl84P+XosmiXo1Ovr2AeWZAg50ShYaPAt6S7
s4l/pNCHzwRJZZLcyI2RB8smfVkZw53oRAxL8y31Axr/Ttoh5IX45swTZQk9S/8lr9CXV1pLFNiD
FZzCEWz3ZHHHzceiOk+ct+5dXbqeZzXPTEqLDqfTVeDMdfXMYK/04ckOboXUQi87t1ynAZ+rUYYA
JaUWkAfa4+TQOHNqEtIE23nRrG33F7hJ8aeaNPPEcJCxiSADTsP2+zSu5WDHa9Qr8i82ECcUbYHf
q5eCgLxIxLCtmSwvTOPcu2ePSF4IFm2KOwGtd4zUJA4RbBflycQ6qsa3t1vY+kbuVpq3XYB0S59O
OsnatlO3OYn34cZS56007XIyy5mANkCSUETUYFMQrYHcC4W9vo3YT41DFdFkUTxRAyV3DEcTin1r
0gMihOusgTC5iG2OXQAzTEL9sYUQqah3QXSLrlb5LZIrep1JjDFKs+0QMVJSShg+fiV6326RL7J8
LFnjVmC5qzS5p9XJqBDmyF+XYQRriw3A4vrluO/NU5x2LEgP275amPa5NbYZbobxtH1uByb9AfDJ
eKCtNP2kmmsXKjnUvYj4yAzs5BTER6YcRryzux1GCQFPqMSDRR3sE4bJqDq6VMULJEVLLx5DVBso
QlO2rSXhL2f/1AUW9Oomhm7OK5V9yEvmXWviSWGREi6vEtypbAhZPYEaGEVwVdFcGcoJ0/NEng2c
38rbyw18DI4cXO6PAWMxPJCbg8/+kLiYmOIz7mC9OqiOwBxwH3x5V3KWBTNsCUL9hTtS1wyxXooZ
jTncZp0IQMtgvgkuHd9A0hDukSAvsDoYdApPQaFuIF7wqZqxyzk9yeYM/S22YIm/BkqkTXEgChU4
Ik86+GixtpXK3cA+VR4Dv5Yga8wcVol1i1oTu+WXZ92c5hDHDx1GSv9NqpWj3KCZOOPaWLcUpYRM
1OiwgM+Td4BUS5F4ZIm/DfQbo0uzvToJZVMGdxIXTPAvPcUYEYetmi8JGHFZFvPSvsIqhUm79KoH
K0FiVfZhtlbo6hTtBiNSIxnPx5MZQ/kwIwIcS/7qt7TOumgiOTnEAasjhbGKjw4txmKeZt6C6Bc4
FCC4oEkepGPDPRou0RcLj6PC7GGsoFu7K2AhGoeb9Dz59Q7rrqzDS+wiZ5h8PrORngMCVwgiQdQS
6OxtjUkiRbo60nqQhGyFKLotoIPSNEsIkbBJtnk0IvAKjzehrMIUB+R1rG5Y7s9w7XRjnEgUPKXV
D32WwgTd8RE7BMcE6/BoXJovEymfU4QTWp1cOVrlyy/GQbLw/WUYr6pwQRCY+09BVVo334BPqruV
zJ96755IvFm/3U1srQTf1mfxs8VEthmxJTrwsquHm0HKxSBZWuk+FB26axO/kKLG/RAauEfHLpFS
J3kIslAsRsKh1HuXJtYpqyifpv8SDZWqZB90rLS1GClz5kGTeTCb5mbNsoykXuXquPdS+hfXJI2s
fO+JoPDSGBT2+m9ZDH4uyLFVxtkDMGVnXioX3yToAPwlbuaOIFfZ3dDE8yeb4HziaAv4kSGyjkDR
yVMeOSlde3s2/XPQ4eKMt73SgGWYS6WizS32IfN/rDuEoWk5aXCJhb+IZj3dGNhW6p9H5rLGBzva
ef3Kk+M4xD6SzTwss62rr+rcEtKqkFEkNWPoY6ZMBaJAWMgYaYsF573wPQkN2hLAHs+5xRkjMeSL
eMkpMJV6yhoFClTNuK1FdyHTmTQu3h3bIv3n0DMEh4hGQMdCJ8GWcleZ3A99BWOqmfo3bL099zOA
FkLlXYGIyK+oAkMGmGwPHPhPTqlBuYnqeaBuOhTUEiVrdg1o0mrlFfU3JdoMcMXrIdl/JVBH+7lv
wJUR7wTuOLN2Pr0GnEsjmLbNv6Yh5ZNaUJAS9pZ6f0basA4fibPPlAUmI23INV7rxTpi+YuHemLV
rIkecpCGowf3ukl2SDGb8FiSd+eod434TBoec57DT2Iepuf759TGIzcMVq26ghYSpTvSsQcV3ox4
qQ7Jys0HG1AYv1/Cx9PuAprQNOBaRr8N212/CqlTTYZpnX5HvtBEG4khrat/jQJjQQFQNU90s+lP
1K2tPGFgrw8V6JoD5VCCnCGPh1KDtN3ujknlMTuHzJmtcxmSEU0WtYzvriIsK2PQLx+eKGcBFHiI
N8XLLr3FM3xr8EBSw9gGeT5PHAzB5RPBYrIF1NdcwgoUx6XnRflQ2hBdA0aKOZs9S7Uvvy3iKIl8
p8geuTKSESizMZ4/sJsleCWeN2OJS+mpOlAuyPgFRg1AITa4TTVWgPlx8leQqGpGP00B6nK8hH+e
x+cxfClv7R2+3FdNPQ8n9W0NROyk+eDTeH71h3zMbtqRsIbqZoicxxac8SY99D2xAM1bJQrbGHlr
hlhLYfPhHq3dc2fc819tF+mEazCljqtzGLkXx9bPXf+i4K7UvWxMKjGS2RTJtkAhpU2biBIVJVVC
ijfO7p6Yppz0Tfir7NJluTTmxi46Owth9yNCkYQ/XbYW6W7sdEAZ0VjYkqkzmIsQWfbNOt1muOmk
23RL6vlvtAAVMH8rohPiScAoknCH8Caj9YkYBzNmQM+nWoxiK5BoYK7QuaTBWWvo66K7ubWhMTmj
8k0VDn2Jdgf0kXFGiDXIT0qYxS0idRH20cbAdIr2IxySHMUUcc8fIKzwr4o83GPFyr2iLxIz5fjH
uahb6ah9EzR0wQF0RmiMuOoEbuFqxhAzp4Mf8f/5hcQJUg56K0Bj/ANKXFdhgMC2gs2E4TCVSPBV
+aoVUqUNQbZL6ZfEhU5w1BLyWuCbrAYnONY6O2rj6njSYQDYmMMUBCMPnJEl3TT5Xvjz2n5wMpvy
JWjcH9z2FkVnYlb9qtMHQ7ip2dwcno2kEC72PlrIZGFpwptvZiBMYvy4LSfyXlk3CGzJcxpr+3iF
sGWl7a2zEPSHxNRoID4Iyi/EwiBZVJAbq5MKRnl9gnbm3uNdgNQ2IY/bfvu7YCNt5Q6pHw3C4clX
oqomL1aIFp1ZcfEO5aq4pLjPubsM+b/0hqM2E1I7a5r8xBwKP0JGXKABTef1qhZhxQTSEC+czu03
Ur6J+GzUZLeMH1psgJQRP8MHyZD+2qiZAb4nzdoYJgsiJTEOVMYJScSYiFzZiybhKJoma5pJ7DuW
VMPr8Nc6Ccgd5/9f9wrledPc20O3lbiePyELZ2+eu626lo/yxyHyHRvxCW5cO8KdLvhnTs23SFpm
VrhBYL1XyPfx5z3mecHmOXV32qK6CDtqkb+8YlVu/4RqwQWFNXlw0+7rbXws7oRA+qss2luz8L7J
uL5rGwVrAJZfslR30gqOxT2+5TcdbZiCsFN+5HyquxJ/4564JIdw164EHCd8+f7Pk6cZ69xcdw4d
8gQb6s80wtogNzzz+zS6kt+yQaU4VbDWwmViZhwwiIC+BEd2Wi2YzQIXL6jDopcQVG7QnG2MaXIJ
8HEhhHDPaYtzC8NByH4JqktmZj63VCjNE6Hm9EhVAkktXt0lRNUpjwMMFM2lcJ0Sd4WSYePvhNb3
OQ1PJQZY9Y5xNgCiumzOLdJtfVKgdYWojsLWIHM64RJ7B4kLbt6QRXsbd5ewfhB/WN/8pFyyDfyf
/CTdMnzEyhMOLYwSlK/2pbrHsfCbfgSJ4QTWWb1wuMF27s2eRZHHe/RPMVLqCl66cCwXVDY8ehg+
XBSWcs4lMBhAnHzUqsqXL9JvkIH4e4pechO6L4C54w39Ezf01eJ2wzw5QZDufvKVfluT78RtQlxp
sUCCV75CZMhHM05X0cV78YDtvVfyTb6MZOAo4p/Acant7SN/yN9wHS/aI/rKe7aSpdCPKg9lb6zZ
4oILX9G/4UKij2S78UmmgDnITgNg8AKiazF404cFmkyqlrV+zG/ge/WbMxUndMz9GahAQkzYj8Kx
u/qjVppbBi3QBs4GslfzhAksOAyhrFj3yT/2xzpIHxhoAczdP88L48A/2p/syidQK3nXDtcP4yxe
Jpbp2/atbqNv9NWwcUu+/AAYmQhSg0u8+rvqHrtFhFRfpNxaCxvhZT83Z2IliJmBvmqPzQHzw2OH
XSSM5YZdx1umn2ITfoik5/k4PBfRoWIjYXLUvPqVEBEPTmKJtSuFhyFglYRz9cZCtXAlwJIIZioX
gduOnN62f3JyBTBBhp8/4u+43YJb1iH/Nt9wZZKLMW1vgsKqb5sFkUxL8ZxUM/dczPRd9IuycklA
LJK9O5z0jXTC+uF5yK7uOUGsa5+Ug/OrnnouPLeUh58nCfc6TgxGxwR94JhPIEloC7UtBM6M5cMP
9V7g7uLVodzFjRDXZxSuWBCwyf2Jsgc3a49A+8Jeqd7IQuF148kgHfl8vi3+SixM+sQjv3ETdzHG
OCf8V6B+BoMh1hdQP80Tpxx83G4PO5FmhSHun18AQzQ09FxLDVVs8QJcZInrb16P89L2+e15jm+c
hDm1CmbYQGU7/EKwrtFH5omRsnmqoU7f1XsBHZwx0VWaQ/CKF3n7E+6DYz5tp/0aZAN7u5/60l7K
V3qghRm5S2tC0b8M7s+lfskf4V6+Nr/VzD9rB3WOLnotb5p9j/pZPemn3v/hlzBBIWoyGFcwx/9R
EuKrgYWGTe08mGiM3XkZrNQI3yDEaKR0C2WyoPWyy0HdlJljChTgB6sNABVsN/gaPDqKX74DPNjs
tyY0im8m3hBr3cDG9znUd4CU1S+tV3gGBWqu7j++xt5h+GJSTAOw36tf5hB1M+R3PD7gNEWM1ije
77gWCTowdbR4WBphBT6yxZvhT8qBi6iyYOAPU7vzPLlrvoIfu8Fv0/xJruL/IBGHm/9rn8Sh4K7x
+5E+BIXOw3WHxZF1eB789XMjzb1RtZTm/rqaWZuMFTvYtbt0lIzlDd5GK2nS8+UZFkHqPPjV59lM
OQidOsTlubkjcGgars259PHXxgGfndy0hx7SJynCNbcKCEdZYJlY5j7grUA8ZHPCDIu2yZV3Tbt2
AJX7HkEP5H4/wknl6U2h3WAVA62QZLYSbqAMLiBJzLv1ZF+b6bQZMCKztkX7eDKs8ZCp1aU88Qug
GAY3BiiAwrw4f8KOa1+ltSaWiM1X30is/I57ASPCS9l/gFY8PHAkRODh8273/2QKeCvY6ToxlMHd
RubXgQOlGtQO/QMlBsOTrX2ktkl2wWDhUntgu1WSKxRveIi0dbfA33NA07RgYyAtpsdNopswJ+dg
40jDx6Qe1qK6wcubbSedMOX8ZZ7/9m8FwKs6K48qhlZ0sfz60bc5uTRwVDHPg7zP5E0clnwLRgox
h4G0xbqT2imtf2DLbrQFaS0Wiq9RtHHTrWyOgo291YTz7ok2p62mJV9CkF8zUhaM7DgQT1QYmO6Q
dc93ofV7a2yAPMHPvSQOE9Tvb4O0ecoWOCb8+/Z/JN3XcuLKFgbgJ6KKJEC3IHK0jeMN5TTkHAQ8
/f7au/bUnDk2NkjqXr3CH/Idb0aYx+Udegals7g5HWAYrEi+8IzCvruMFPOXMB9HLUQzPPTo30tv
4sbxY9kx7q5ck0XaBCKkJPNBAb5VNubUAZTHLh+OzUvXUN6f/QdeMFAVztvVOKx5RoVsTbt+6VlG
hpWDhjXtMLwM0hn7/pR8l75aP9fKjQ8/eCoAoL9T+LSWQvj8ARMcWZoyRLdnOSjd6q7y1N5T4ETP
Wssdipm6TxvyB6wgAKg9gQypwq5NlYZNM5DBQJlldw42PxWcqICBmA8qOFKtcEv8nGU3fcwMy3jh
9DGiuqG73CF9hGbTo6sWhg7dUr/YTzt0sABCHyoPy/DQPosd/aj4ibVhz0scgg5nOO6xntu8Zc66
OyYnDaRmLJcFPfg/N4mo9MxG3uDUXrfmrdCfs0qHmI7JbDjfV+fBg/GIeNvImcv/wEoYv3MV9drJ
PzYwt9+7tnawbVv3sVH+J4eYZxc7s3FWHR08Zzdta4XGweA+xisqNyYdswJwCETFv8vNMzoN2tA9
zaGwGYr16azBEYiah+J3QMxpOrDl1kFrxPol0dST46JJcuhxnmoIj9YSWmsxrLvFmB1mx3M52CHF
TjEwUC+UHKtUASrsInuzc1OdD5mz6LEQIADoEPuePqadY4eOlphp5jHOdEtcobpyFCMP+E+HTtzL
UcE47JPc8D5c9HzRd6VHQ6u61BfGRml316c+wKqEP8ZoPhTduYjchdFolB/ctRHfy0xJ+pPH4sBL
QO3/jo/Q+xIaqQt0L9gDo4NGYLGRaRn79HOj6XA+3As252SJ2TqMo9pksMk39tDLj/eRXoJqHNDE
QEl3U2Xn+M10K/055sqTwz0a/m1FO/OvPIVRyT+QDKSi2cBkrectGyDL8IBoEjRl05Ncc7vr1GgW
MFLhAlijfHfrzvrTId0wn6OTb+XnhIPrN53rQWWwpTNySIWkOkEOzaj9rp4ZI67go0QjUKtuprsM
d402iVdP8dYkdGU0PbfojqeEjxMB/DfBD31z8lhho8jNb1R6dCQ5cbpXCY+PYUImy7mDow8m5apb
m/MSh6VzLhTJ/F0Y34ftVNQzVa9Lpl4Qd/yhehGeUMHGyF/rNyXn/J8vb94koSSY7SX9+gzplPtw
8owk47ye9Vf9haaKq/agsphhvWMXJScaOU5hGrcNL/JAcyOtymO5kX90pHp2mhJdQiJ3swN1+z0s
DX/uqHs1vB/y4Eq7uJ+d819P7k85rYyDQ7saztB4kQTN0dqinxJa8XjB+ubDLZMBjAYXPR2Gj5Qc
O8gA11Heggv3fu3uS7srg5j+PckXTor90Oe+DrjDdI5tDI79JClKQoD22yQL3bgDlTUWUSNfKj2u
fKpb+nOJf2T5R+iTMDs5buu7SlAcqCTLI99TJhJL63iSuyVBmXel37wptzWas7n39X5QKT6cV4Pb
/vmwa8WZca40jBfDE61SoZGZza67X73uosfzAVMgytZiQ/JDaFzsX0CfAxv5fiMbCQ5RIX6wrhCz
egNwrJqYaOSvJIWpzJmUiRzVGaE++jc7JHRckBGQWmzl4z2YRxfBZNZBLoR7V97plCblY13vbb7q
3E69eN9nYW+VXO6DKLUU8kxAYbRnrWUksTwCuq47926hRR2a9j+p9nbpEyvPUXH52Y3gfQ4/50cD
WjS99FF79aH8FXUhLvVYC6/p7z5M5/SOCngjOcP8Zulg5D5VCE2JGc4vcJTh0NpfHSCZWm6r5bOS
oB4ROoq8TuN5A2LN3FH8hS02dSH8i9u4GUK0UWGAAj7dkyWdyZQmTm0vHAC1QPTgcF9rQSECwAeY
C7b9Zx4nUzUdTDFGsboasd1YieUnkrPIAZXhYNPM1F7CP+0jJPhENJsF5y9fT38zNj5f5dLn8cGp
0KUvXc/2tw/IxMfn2+/tOTfmYjxkoDy89dMmtMkgfRTKG6feUC+7MRllBg6OwW+m9vj7uG7OPwpd
u6DFN65OEKM6VojUlvXhKtk+tI/VoX1RXbf601Y/WBMHXWkH9nuhxZ2vNQ7QSsImVQi32lfcyLxh
O3I7RuSqj2+DeyIwP11IKperb8f6W99samB23rDtLKo/7bG8qym9n2VsYb5z5Jk1PU4b6yKSOuhH
5TB7PO5/8hNetfT8dxljjvH6cTFWJIbsBQxp+RIqNT3Nt3MolpW+L8pgMVdtlP7jiUKNIJgYX57i
bvZ52boQ0yj0Ki/XJ1IujXnXeW/5zLuFHr3xh20HpPJXc3ITxl9u/u25Qq/2T4ng+pPnz0oEStcc
BZU5659EAlemFNbny4+UoXuzQNvUO54Lie5lM/9b0HzSwZvWLThjgMtTOtg0svfqYViq7SAlZH7j
XOIZ1vUlOjoCl29YClOXlqS6MemXnxZtrmU0FJnLrBiSnShkR80ZT6cM8S8NoWgBUr+XNy0hnTLX
C8rLugqyDDRcPhBXo6+iSQi6fXEcnSK87b2G3m01vC12zSmlgV3cK5SBwqPzR5pdNw/3CJRo3llW
fOjFoT6/7frHY9qKVo7w7bV3Lc3e1/Fovf7JLxCAo2k3A3w0i1f1yiT/78afxXmjV7pAjCpXp/rY
iBuFZAUfgneVcYSHaKyiOlWLj46xzPjqlWGWkUTvTnlHi+rZIEKVOrkjh6bqK2NgGD+vo9GooftT
+JHH4z4J9fNXR1z0o6Whklu++t8bSOA9/JIrTqmStvR8+F7R2XIWTT5L1JZmMVpAdfqqPs2iA+vI
Xs/V2w59s0zPa/lSHtJx6nC7bu6bq6fZcPurTz206DtkedpLMuAbMvWWRWPdyY3ZZ2hV5juy8i7I
7vrVcbj8ugbx2aqSryXC38EY3/GBzl+z38ng+Jq+KhrLgtVrebQcchF4Pj3PHlbPSJbUO2PMhF9T
pZjyYebHUYaH+bD1oxURzrp7nwC0vvp1vlX+CXfByP9dH1t+oVVDcGvlHFJY7uoKygMl8EV9TdIG
JXJRXzowz/UK5X9WST4WuxovVoiqiw7GFTWE1lcMjtWlrlYOj8amM5nN1qbS7L/ncHm/5Nw4YJmg
0Fj4MZvBIN2+Kp3JGrvkeyreJcp914MFMKXAsIceqU6HLL5/XaFnrISdGVmf69Nd3ZOe+qDsp7j6
RrVstn6H3bhSR6pX9t3poTuPOudy45o2s7tm1qxE6/Jc9/pFuX4jO7RP8sfRMgvfUZpD4+pZY4hu
L2mrWNLYzq5qE1jj65XiU8Z0tHO9wq6WmgaC0+Lb8vQZZdGQ9j/XqyFQ8L+a9wuXTqb0sy+O42CZ
7Tan8ayTofOx2m9bV+20nIcaHw7D4raRKZZ763nloVyc1k/bF8i86fpr41Gt2XttG6fb42k+zBWe
MzLr63RHBq21ekpVgA7Q5uLwdgctg/EpZylHn/gJbP/RX7pRdHOfiuef1f7jelaIrOtXzZb8ODYN
OY3neOiH6cU5rcNzKuoifeVJCW0rDO0hE6LULCx+nxGvi/TMThnTi8UN49krj6ru/b9l/EaY4wbN
c7tjaMx6N0/plk0bZZDL8qFzugOtXrQ8Z5V2ROMhvS6amcqyuboPVjO6Xbor5wKbKzD/+e3W2AVV
mkWmVdo40HI7BJd993bKdFIrPyq+7MaOO+HvfnyKj91b8fUCG4mMPm0t811oycsB+dPUmShCOMXp
1tASABInqMRIl6qEoDuZTutmnrVJKO+Pr8sFnsxSuLhSdF9Fkkp2y+duBfk4jW2N6UeM5BN/lO9P
ke7m1jaJLdsiRhPabtVs85Q132LxHkQd0Fo2wb+wu8CEYrDMen6cXjvp9WG9schlCbnVw3452OjH
UCa4/EbFImFswnXXc8L05URwoLDlA0DMIvc6JexT2s27lSthdhnDNHhWg3BdSo0loMBVrytmtbev
3D+umdIvJYBdFO0bx/O8fSyvf3Lkc7OL+VfmtHq+FHLNzM2gfq2/HG3urGeP48UWqafc2WWXfDoy
rUuEVO2xLnLr7v14qU8nxObOp95hce4X55nGORvsZy+N01QdxCr0uq5P4C9g5nfHM5WRUmd74/Ho
Pk/hnrPrIqt5WO7Kb271WeJ2m1nd6jvE14lp734Por+fYCaSidgtyiO8VrKAHzEr1kUMihSbvl0W
Ej5Tmmv8PI+ieny9Np0NL9NTprmbHFp5ftqrwToTjFLP7D3TRmmro0STEQ6zwnW0nDXhm9wGqwrr
6BOxqw0KJrXq9Kjkz5F+vlyLtW3MobRk7LfKgnnOO6frtp+fZevXe1y77psFMP/t1vx3MW8epfS3
w3IwX5Aw2HXzcfl9C5l1Ws+601Lcms5vzTRTaUPotW4r+QSECFI4s64L6a77bvdaQWqO6OtJzOip
6DcApebTdS2Xm9T3sRL09jzZ8gTJk5UBsm2TiGjhfE+rzGYTMhE9OALMAx1fJzxsJ7sPsqM1E2tT
r4n8aWNmVm5kXy5t3ZKvfW33dO8enxfJpH1/jTBXIHGV1tJwhXfvmtxB7/x37B/ZOPnOyLiMLnzo
2exoPsgVhg7P/rlOnndA+fdF61uO5pEMZ43tc0gCsVIyA8gcnaflIHqbD65ERyOOBR6kSo1C/8v0
MfrmF7eum7FeaIieOGRM6DfWd39GBlR3e8ESNrG9oj9naimX+e2slquavddAG0KeeG7iW0iQwgfO
yXu0iKrs36vhIpd1o5e+7s/24da/PtHFMR5CaCkVwcJq2eccJfnaXQ7Pa4LIfHfeMbB83fYZNPzO
Eht+KCa87/vYtPeuRodMtstjrLVNxVibvV6Uil57R3dYnyXg3IHA68vf+ce2xpC+FXV5JnjP2XCR
SGYs/AHsfm1pGL7+zQwoTTU0W5LZLoHUv3YLspSq+Bim2HQRfs2y64sE4yHZjK7MyEh1aMZ4W/Ph
eTVyz7XQ3PeYhdn+99ycaaacaemeJk2siTAADTOx6rJLp6yBhqJBaBBmpsG7YNWIWuemppn01FJS
2amWn45NM6waSUHAn4C/qDGFgAN+hmTVDmsSwm3vaRuTKuqFNpItlBCPXZIHctojIkrud0+0vMxC
9oRU0zv1rrhx0NHDhCm8cV6Oh+aGPjN1Ox3Bt6gVCgLMFyPwTv7qXUKjDe1zl+guPU1e3DyD00kv
YMjz7/Fjlhfgq4hew5yvEdlqq7mS3ReVhNqmlW/TrKnReKuXBxPMadmS233SO7g02M3NCLC75STx
PJ7h8XczDIVJ2jf439e4XabVzWvhcdeFI/B0+EwnWXaI4Q0WVANo1bkzlkbwLKINllyfZOz06sCh
uojZ7tW2P0mr818bloCAyITb2L6CHZsGkhHr6F8Z5qlzQkvz+FJWzwQyRqKVqWgLixfmVGGwf94/
b2vLhzlSe82jrQGsfLrnbdnt39+TTvFz2nULTz+3wfmxWNcOrcUDRRw3vez76ovXuRmAmktp1iOE
r03XUYJ15vXjc/q8cws0QZ7C0sQGYJOHO+ixD7d9JSi6CEWOV+Jtzcso9u6mOO6OY9QiTgqv166d
py0d6FT2CF8YyVDt+BwksgqtO1M9/PEWngphxbBl4q4899nGs63Q1cPq8p7v21qude7jTDNqUiSm
+rvXsYs08hdJXC4T63HcKLQsMZ+1AK7vtp6GuXHBmrFEwi8wnrMI6Q7p9BEfGgZfOq8KMUGzesRK
bHQYHdpoJ8N9bSoyqOrvHAlDqICy1YDwDS3feSdcwfSDWrJfsGwdxtcfqcGiUm3z1U08zva8P69H
b1ke7v90wb+L/0In/N7YjLO1K93quEEab4pXYbV7MNuHsLCirxCP9r/LTuH17wGgZMFgW/7lhrTp
VDNja4QPLLBU5x/M6bQhJqNcQGacn8PGkdSpuEWZ8GNadEh4AacyU0AHmEL8RsSwt0oMg95uNcY6
g2OYfQLg1tQHQ7o7AyEdTOAhjN4edUx+opGUs17B4BbBLw3CBbnh/Ks0oCrUoazfZ0uvzH4Iot8J
eyaPYdpKVeUuM7Hm9b4rD5M+seM6OfH54OL8KQ9PyalBUSehPVZTpQy3Dm1TzvLwXA+RnSSyj2bb
xIYb1WvDHDi05Sp9IGnHS5BDPddNSa0G7nLONdemlW6nsKYS5rafekDkiBCkApbFhQ2dRz4C5WCl
vvfZUx6i6fXNPhzdcP9Sbuy1JfaPaZOwiWoD5O0EAgJ0FfXWncmLcO0tIZ8ibxMi395SvGnn/MWj
tb/PgB7krjMIaZalXexW315IZztTF6PpIyDFKFPdd0KAwpoPW6PlUT784Wnsxwefk2+RmJ3WqaAP
Uo/wMA5LK8Rw50riEBAxZm+FVw/zufwdjvJSM/vv4i6XOmndHKA8zH9UatRlahFURaVvpvZP+UFs
u/Kxfik/rd5K9eyHu+25QdaYuP/oVEIblfrrtHcLTz3lQNCY1PyWWukxN2J3QMNnePBexVrZ7oZ7
elzzaSy+6BqlTZ6jNvZhJBH+p8ev+XMQJ4r1IG1Ps25s7hAeOcBMxXqr8OIIfwf2dkdCp4Fl7T+m
QdjYiOTa0DqR8KgsHpafR7I4IJQfdIQOSVYcTfVwSmZ7Fq9UYlhQHEMx7etAUUTPLRd9fTcDMNd+
EfnMRj2+kwUx+wl7bmJ+H85BN84sprcZHR8P7dShPPt28BBBdPZ5kotG4Wv3FAIPg6e+xITCy2uu
tX8OSOZ+pWcUKKcC+Lg1ZOB+QfTNJwuexora/zskhdDLta9ewiIuNa13XSfIgjufuBIV4Xo8PP7z
uN7O6F8vGUszrPhr42h9pbVwZZUHE+0w8qo8cKonosnchacuUHOj0oEsOddNPP5QL+XvANsJmxiQ
vnFKzrW8W2wIYvwGZQGA+x7Za+HxbT9BKDXDDqN5azUqv91tl4z+ZL4W9Y6P3JnqFUtJY9yX4yqc
zKpxAw8cHkGuECcDmKaiVUrAxvEUhidOI0eRfCYn6a2Cms+dS7olPbpgAdfg17lLlX/nF9XYajQb
B2+ETc9cocSUxdyBnSHd9oB6MM6ZD05OOe5GoDS6WTK3bkDb6Fgem2ZNuR4x52buK+Z4iCnWkX4Y
8DUj7qEinIZDDxsujC1v1fVjbkwdt3EWtucfRElwrh0vT+uP+yv5PGtY8YO6leS6tGP3Ii949Nf1
5yJFW3bzn0u5chFOJ32h/3MHnKLpjwNlhcjw7EWUr+jr/MznHqqimusukrNJWYGEhP9L1GTI57Z6
7YYYTP43WKyhkjkTvrxRyEJpDT+H7Cr9vfWNYEO/sztJwv7mOfigxfRMFzD2OzRIk8h5Bpg51DoO
QV/uY/Dq3Mj/c94hOZ4hFtH4V4lM4u5k4FAg4aMbXJCXus7JCJWvv6ztuvM+4uiD+3n9AiVtfqHC
S6gutPkkNXmTr/btc+ayobIHGY3NnFMi1lnPjSd/azY9OBhKD2n91KNkGOqFtH51JHq5NkNvpsYI
24t0r+Zu+HBYo0sh9VhVBPlUxAMpVZC7CngWG9oyeDjXs7XZpWmGvKaOUJf5iybhAkOBERpZxc9T
m3RioWEUmBO7fgXc7iVgN9vr/tqkeW3iDL6nf9eZDXMuMiXg1z9lq0axTkW7N5D8wT0P0q6Wrui1
u2roTouVmCW/++a9e9AkDV/3zfQ311oM4y9zcg3y313jvhT0js11Pep67DsCu/tVM33cP948C+lZ
THt2O9gE8wnEmJbD+2Prc4WqadkpB70QKT7dECBuebpTWuvOoe2F8qNlZ90vSIb2Rsrbvg9vLteR
xE9Js9QoKtPyCII9/a1peF1SOypRMOhOl/WLf9+7FQOu9rU7J0rWWfZVgZjtiFiRVpds/lWFfQ1X
XR5kBkUtycf7pOa+0Djc+1epkuz3DX3Z6JihoH/Dgi0deL0cCo8ZUm7TfLciypSzjYJy/CzBw8hB
6b/1jx9BleiDMrhG3yOj5g+aMLGL6UYBwzT5YHazvyWMPMM0kBCM/uipRhRu+rlAqRe8KgHENiWe
KQNhK3iuVW7BGHWzG1ZMavNJrlAjqkOQ/RBXcQ4varlZ7ab+2jVzm8bUeFKMhg3IEVUKeoMG1qlI
Org8yXSMJxCZF/gAf2P88/GPuYwsNqsBIs1vdWLtxWIDJe2gvswlsNHZNPHrBNncPoED4dRTwWgr
JprRlaizh6BS7TAWONXQGNc802Hp7lgHzc1JG4CTg6XsR0GlEoYEN2+k6VkiCoCjUqUvfuo51YAS
X7IPWpX8l8rVHWckHbtNQ6MYCZsWw0+Q4TcxuNgkUcPEyhzQO/o8IHLwN8VbokmdjSnnNAOCxCDv
I/cNR3Itt9wtXKdM6Wu2ahh3mVpUlMWpizF7TFY6IXQVhG4oOiIfUE6Af4ek8hDAhevaOduKzvAS
tnCAANqivBe0Ug0gibutOGrpZtERUXTLpnbNW76NchXPBkyWVNsl1k3uKnsX6UCF5GYCnEZbYHWp
gTfQTdDZ+4QfJZOw4cujJFXMsVRgEe83fs96hXEwZnCF2gTzoBs4ndS5Odyo3gdgi757NRXfhTct
+xyYzjB7HpUYjYWGOhvNooLc2GFjh33qCeu++008lvx0/qaHWfPL9rtaJTQQ6/zY7ov6TdKzCQ3k
2y3h6eaYrFyIhARjib2E9HPyAI+xHRwMd5AzPWKQmGPjMBlaRbxFGEFYz5aE94LbKvNEIo/xUXpN
nyZfi4+Zefki0ZEE6jkpphZ1j227TcwZsh8a4iishfmzdXIDNCIzDM4JaYSAv6jnfkxosSb38zZV
LWZtBgc63xBg11xjXWjBNFk3OuSEKUsbrL9guUWuavu1/AIETxcP1obLKV31gUayOTdPGzyKTFzC
jN4lmzQAVZ4gPh5kxxEmevb9ze1K+W5x0DolP7rvfuvk3Dgrz4AQqKMW2tl1+7hul+fJvNjkhDcp
N3bzkY9mQnySVQDYcQJEeBrP0gCCcNvtUkOvkKgg8Fz4gSXQQpbH/EgTivBuuIcQ7hz3bLFK3rVV
IbPK+2SiPim3N9wBVnDKm2kwD7DngpPSobG9t6047ef5pK4R+w9+JburcfH0U0UBJQ3b09oHXPBA
QU5NWShMHm/JKe1YLdkPTe3VtJ7Zt+SOzBumyxaTWMZxZ7rvW/3uZLLv5vZO84aiQ8yICjX5kNB2
efMFiNhP6tv0KSh26OkxSrD8eeUZDJsJsC47lFq5a/AAwxOZD+RCC1ox0jFDQaDZm4f5JFM/2Qv5
kKPBm4JFFt40uUyc81Fjdarbj5WmdwHG9L2DJIEQJNxXwc6RHMvgFQssL9hoLFrlPwkRc28OnsrN
4qm3NLucxINCubWaNsFHQxygElUOZsvFUpK6U5IfOINK23fjcoupmcaCYsf4MTttEAQh4B6kKio1
H1WcDnql/+JLWI52JBzAfUX7GFm6ptlW2CfU2XZMRI+dqDL0b2F2OxnBhUZuhHksm+eN0jTxU9kO
OJtq71zzAQCJscKYRQF4QXUSuqA0NVGLs4d8XL3rR+7GRD68wKxQGSgufeSeyj8C5qyZaeQ/Xjxj
U/4LKuG/2K/xYdwNEezGKqMm06Q46qK9r697odWoeWgXC/g+xfpTju0QmSmsSp5NyNUm5PUJ8hO6
9Vowa+Ajxdo6IHHdaVPe+b97mPbtTomQIrAIxZb6NiVm0aocGmxl96VuYVq/6uZM67RqyVWdZzhV
mt4wycnxy0CNO6RjYMEO0uf9k7l1iDgN+YIDclsL8TeZG5/lNIp6MaiBdO7B01Ey8LCnF+MsnQ8g
/44Bswy8A1btU7jK7M3P7sYIrcH9TAtUYe7a3cpwCJkngfoDjmutfrt4EweralJU1wOnmI3UszcD
OR8ucUVu4F3W61TCGikwSKmppj33eMiIJJ7S7UvWKdZHoJRUPjanpi1tNUxKATTszBDaHNdXEkxV
kD+Fm0IP4QtWM0Lmntcz6waiFcaRa/UAHJM+pKcDvrlctvmUqPDVjdAadrTPw5LFuzq1w1hMP514
xCzJK1Q1pA/Jttw9RPWdOsRNsl40hlGo2v7yIWHJbVKr39K/aMIWsJdChQUcZnd7edgzq4T6mWeY
LSf2beAMycYVM/kmH5HNXOMVW2DycO5EY0ado3JvF6yjrGLLAmTaJ3TGen5wlxquEHBX5hEi+Dta
MPUUOe1FA4xhyU0RkQCeqfZXP3k9Gfi2rGyploMHkAMjBHgN2fBpvpllnfJ2y+GFDcjokCxdnVqn
dWPOH8Xf9/rlLxERXunJ5FhNXJocqnORh9MsT5vFSrgdVpZID3vtwLbicIrCwZKGpzO51pmru3Qx
RodGgEIYEKbd/XmGYXviPm7OTYlE4ViXH2COrB2aDVAw3wcGt6c+PDzPdcdCG5G4o1oK4o6wCUSH
VnWjNGqvUvQdJxYB5B5UcP6WoJLdwgzhxNLV8VyRoyUOI/dLyCPLaaxcuF1+TbNFvfADE67F4Oxm
WMDiYYtwWd/OGplCMlm3itv6AetoGY4DGcvyZQ2AztrXpvfOIJcbJMgGIVNcZFMJA0u66/j/RNdz
Y12I9NOT8kjwKiw52YojEjIMGNiAR9oiHRJ/juaecVXlujrX0GNFL6lWTogjZWhL8ORVt9wDEj4k
hTucwOYG9O7WyCmnTs1trin630fHbD+d9qVu+RuYVU3ocjbKFt0YIcittNIOP8yLn0BwUNJ6pwCo
DdMWuDVB7g8eYMhx52dTqN1zwd3McTLRvr4Nrk4XnTkWVgyPAXQBb+eB/UHZgHZoiWSaBVEhR17V
SrCNAjBV8HVabpqQtRPp278KGiwdmKYNGwcSyvVt0cu1o5FEZ/U8D43xgAzYQnrL3Ap/LqAqPNB1
DbPg8pkHKfm2iF7cBr7I8aTjel29HWypVYoNT9ZNsulOvUs7uFvE3wVh3kwLakQUsWl5WAAsrhO5
tLtqWzLtJJQc8w9hGtCIpZ/Y/zjLVrbLocTt5ox9bhvIbNxztrPOStSicToXFiIMNTDaGYytO41y
E0BiVQPeSLjFyjT9cqs+JXhOfcvAHXH5Ex0wO1YkDqvETPik5i+pVpB0/Ej5W2SzAEoy7omqob6o
NC/HjuTzsgzIIowXk3QVR4m/KZqzDIYbVSnIh8E/6z3aXgH4/C1ZqzzbklIaaQLSXiyxU6fUmC5O
JnX3RINs5xHOklQSoeDX6iKrollXaK6xHWeNk86oBHFRe1h+QV2si437vi1uSzJlwlayResH412/
5CNlm05Gj8ET8g9h206Tm89yiaiwyTmzQi2DbHSDhr3pwAYSijQjfZm9lz6pi6iZfWZIiucLmbcS
XHal7yG1067UPBpFPzajHaSosclpnUnPPKr5p9M6PM9bLTk4sj1rXZMgo1IVlhQ7UlZi787imbSu
mg/vrJYK+w/fiPmZFvfsPX7LDJl6fxy+BTIAGzriwrtI4tg/fF+HeBij4+uunxkHs+RoHJLLkD1Y
PX0Hv+Alt9HcAbiWbKhSgNzVLftPu0KQs8c4x7o54c48bfETkNgz78es6yq838CkvzbfxvaSt4mb
mGOuFErSsoP33tu8X4Zh2PjFVOAIo/VU+Eqfy93NOxX9x3xn+lJ5xjlyRPCLRSm341zpoxRxIi8K
sviXMettth4ng9hJI5OpzcUza+/dpat0w/kgjF6DANy9UtUs00c9/eAS+/7RsUB1jVr/o+E59vuD
aLz82P8eXivj/E9e5NOE+rM1IIbI9V73YQ2dN+9ex9nf/LMRjgEwDZplbfENJFYJ2iKN9bVFCesO
kWuIBhxXDE0wwxMzDzObGaFfMALK/puEq5ZN0xdW3GD9QtmVjexTi/y3D802uDO2Blwg9kRgkvkD
0a9XvZHi73VcsDmVx7Kcx6Kx3E9qbom4oUseB0t6h5sQ6R6LG2+lD6tRaBMrs5s63pwbdPgRKIMG
YX/97LJALzTXSfxheTeiy6S93r5eigvVx2W4WFjUgtTk/sGo4wg1vY4K41K2MNjFD+vpXH1baRai
jygnilDpXBQ6d6J3hZ3FvH/N3EhkVObNfeFpL5MrTf+Vo+Yqc6FrcEe3Tkq3Mr8MxpHp5Wd/dmwe
oKcqz+k56uYlM5U1S/DXcyluZ1IPs7wg5lVoholWTicWJLBHv5K3ZPbFv8bnTyENtpUr5dsG0bTY
Qe5zCySAagtD/z8hNPEBQ1PYwF2TtdN4ktW4Pdraz/qu6BVHyosYqG/YBJLmd6di6XPzziaNus82
W1veMNfddL4SrLP8WaMetAqT4ETlwRRkoQcMoarTXAPICoB+NIo3FPbpH47akJvh7olXEkWq6IvY
4pVsRVgvZsFgpcFa5lebSB/z+IFUQxlrd+Kcg4oy+678BtLlZrQZidKWC7BGCL4vjqXNWJDdjafd
gOiRPB1DaxkL9N/u5zJeImsa5p1G2ZecHuFlHJT/PmKp8vJjUgwAR5Dc86PDdPMeWAQyekG+kpwf
yZx8g9rEXwZ8AA3FX/BW4nMVQTPIpWUXyQn49iselImlHWvT5/kzWdryOoigxaQvLy1qnoNLy1fW
zcro2to3MWPq60HwFi4AK+wRPx02S8axW6aol3Yh9KGHpvUkY4drYNlyNzJZ3D/kf0/DezuMfm8v
SMN4TFAPxxdRMv4O9cobqfpWDA16AqE9fgQKi9yyBfO7fd6H1qHm5f732vWrl+Dc/cnPTLsuqwiu
ZbLkX8RvvK+EDCkS/+aeXCCFK2HES+ry9OME1LnXeFtqCF5NYNuMggRDx5795ivHfHN2am9WPVKL
q58r15Ge9mnuCwDbyHzzdStAgtqDSHayENPs7TkBSfZnpnyuVAFSzfn3v+HKqU3RYjgnEwIE9NCL
mtbSkNp9FwQJ55DyNAlBHCAfTok/hQIXIqJKhIRqZFvZI9FwJqRW2YFo0yZI1uYVlTCvc4LTr1kc
g1Yi6on/Nw+WbUpJS9dqohd6lAiA7bCR9RIDRnymtnh5qZCgoBaaSPJ39FMkB+ZB/qFZLh3H49KT
jOr0bR3IigUqpctNXdAuvKkIZcCSIymLttHyE7rl894+9pFivjReQWJBLV9nQ0CC7R90c9Eo1nPj
MFtYPu4/K82Q3/AxnnZPT/Hr+iEtGiyaQL7mwbQP81vDpsmUK7NrbUUEMF3lis1METphcdptkftK
3Ukh3o+KuQqz+NX685irsKM8IGvejznNN79lIQ60NfdaaxycLPZp/uVGK/MlwEGsLzMdxSOT3dQg
Zd1J+wL+YYi81A7e1IsR4o//glP18hHrBqQEHwhTPlDfM8OArWZCPKBbOc4MD+0NJv50QOlRk/9f
NnjYIqgt/y16SON/4OhJXy4wf1m+5DvxcPsil4i/9y92TNNi336i3ryF91t7r8Dg2bX5niJVQ1iP
UPY7EwPg4kNhGLeCHsCtcx9mWofGult5pnZ/eFu0oydGPA+XhhmxLmaE35QhGDB/zTQy41nz3IKZ
MSQ71/bdUn37Gv/sW9qci94pWb/EhvOThxAgl2abXye0N7Au7KBSB0KmM6cL1o58b050MX3U4PPf
PUHdGmH482TePs4JMgZKdaWzw0tNBe9AIieV34+6RCKgYXbDdWc3hIvpn39zBEbvr1P6KdVt//J6
ep1/OLPo6O6eAOt7ab/4fB/bm0r+42Dxc34JNufGL1hc7FjlU2HId38rfBfwkTbjNcEHAliP6tj1
QMMy9FyPL9G3M1KWfUpKH8X+6m33nf3QLYWaLYwnn4rzAtpv2nH35F+BGfN6f0cRhqKaoUPpGHXB
xZ9mTwKMUQollafLsAwgTtN3XvXgDFr1hShTxaGMkDGr8GU0aov1p9gX1g+2zFtQYj0OTqV+mp4a
R4wg7qGhXXW6y9hNzcF4jutrPXMXEyUG28Mgmk1rBTzB1eRQT/Xi1rw+Mnk1ZoZQNXkJht4w69cn
8+iP4m/UMnQ2yw0csR0tgxkLcx8sGOyagzhf3xwmkjv/zP9TdypW5RFK88NYg6UknS30CMMVX4ov
cH/rR/FCADS9imR0FuYm8d2gRJoLehcynQP9cc6NDMVpfPm/pr0PLKoo2zsf5UOHd85+WixKzx91
hsQoaKuQ6ghG5rt3mcrdLAmS9GkadDOquWWNB5dCtEJX/QvTMP6afV/CocDuPIxWnslKPhPeLP2k
7xv/nP86lsqPk3ZBpfWe1wV+D6H3GYApB0ISIxhkrRgh5lZFv/wXDvyfoMhc/LyO3ajnbN+1IIKB
gH8Uw3jWsSPiaRzIPq36dX1FXtNEy3CdDnBWIx/wZ2n2xSUiuc5AKBC8VqdRMW1lFo38pZfdduPz
trGOs8nxEEx2CEDqBM6YjDC8kr5kyv2L/BD8efRRup3rt4gYxK7ysIn3j7N8sRmV1+MzhfpSGhFk
75RU4MeJBvelwOJne21H+VVrVUkp5eqS3eftHFWg9drmyZTqs9u0BZyVRq+L6/GtmLmPNtvCI6X+
e8XjuMyy34fpsbvIpr3iZP6QM2DIddYS/PnyOFyVdr3tufS0LFzqpY2krxSNtqchr4/GMctZJ364
yECu04sbVOwtM5PW+TjMB8bVVttWKZqfL8y/Xq6TaW22YlNI0fWe7cyn16BnXggdsRsIw9eFWsSs
WbBUb+wO50kBGyKKWnHheZ/um5UVVZv844RVWZnhrjRmDgB/UeXFj7tJRV9pr18RgUJNQUevZNdu
atzGMhM1L0uzp/hlu9AV0V46RpNO8N7M1PYC7bxJbnfGh/2g7wxQ3bkhZi3Xs+pbbFQIZMp14pI7
N67ZQncSb1+O5fYkX2YE8DjPdLKVrwsk7qG4aR0jSkU7EHgSYI6NU57+ZZAKcHTP741dTv/2P5bO
rEtRJIjCv8hzEBDwlR0Edy2rXjwuVSxuILj++vnCnlPT3dPVlgKZGRl5494bRuYZFLPeT3qKQpw6
9/CloQ5+QTyx9prM1SmQncosLgszKJo6WmekMbdbUD6eULmJuNWfet9q3fHFbFyD9a1qc7pAnkrA
3h79xOhiYGphz+jSh05Q/pjzZEuK188q+ucY7OS3ydPa3AADj7e7bTyO08ejml4f1LvovdSewqar
Jb2b8t0aj0G3WA/UzmlmaDfPPD3jbu/1dyccnI0+xQDVu5/zpNXHXbojv57V5tS5Ru/c9N8d7Ge7
LbVINk6FPi+dd4LT1KPFt6FnkmSptG28hkbnEug6+oOD5jT4D5WUjIrrJVTZmJ/Hk6cikEFFpK5X
/XWkW8P2AYE8D1os+vRyRndq67YERId7zJHhXmTT9RqLRKJ5TyFgwhifqj0cANae8jiH2CvmUOhK
BciahiGH1GrHHemkB1jTw2T98EACccMz983cXbYcvI7mKKM740kfGEe4kaBzpk4Nss2j0lDietL6
rziPYCFT+K8iWE9Cu1qneEXGGMNEB5Sgmv/2QZ1DgAfK9hmUCU2oolBY2AwgWT0ggBlCAvOpC7hC
4WpCHPZ9JdDRppwTFQcX3Jq9lzeHsjfjGP53983ESk9/3d1hw24c18i4OdyIiQ08P1eZQCFbtf4l
zKMCT5Y3iUib9IQG5dM50BXqTDVunBrTxSeCc5WOGN7rr4xaH0MFJB5IWLSoG1lpVjtn6EkQvBwq
/IhljMkxutJ6DqecABwC3hS3Gxw4dTqZBzXMOSywkkvPfjnqhhoGOyqULhKpN88JqIasxogx8eQB
UFGFg3MJX0E9QCzMpaqB9JZ7+ne/clG+//YiauLOlUeCytm3fjDJ4e/Wwvjhbcgk6R4PxS+LURei
sq3woESG28Qdv/aUWAnqsEzprJwQ9LhkVCerPDmTrXDihy3BQzXnmavae8N774z0PVaDfvIIrwvT
rcNjADXdaZ2/JjwHNBOEKEb5Z3RY4ojvVA7nfptSpvugm7uQl86w8GCJzR7xYVkMgfKQ9ZeROlkv
bjDUSLOCRzhbO68JUK17cDsROxpPhl/4j6ynvTFFA7cv6jHQ4sDwHiEHXuwbcqZBmSwvA4wV3Tyy
Fvtv0MsYfCeg9OFQhHRuYYfJgGGnxzVPe9ExoDWMz+tX3A2ejCHljueYXuCO4d24r7WHI5Cno3mi
MsI70DLSY0PCNd7WBxg00HKNCp1MQ6bGy3u7oFFQczCbjEhsHEqJ3P8fwrCx5cBUcAveQThw+PLb
HJqCZmB5KBSY8WxczO218ze72pg389oOr4bK6VO1Zmkek5o/gfjcwj/NDm4ZH7ifPT/IAqDTqEtf
MbcJM3fZ8QmtPmMZnB22aS5w7SAF9vsuJ6pk7XD1LkxEjwPHCGWcXA9d4+gLEVC2dfuuPM4y6I6v
/tXXbBJDUmLFYbX5j89V00XIp0M6K+/ERG1hgFGVQ2bPA3DwjHFxYYKsSZYXIl6wVw+WqsHipFWQ
XfIQ5e8Kv3OZ4cN5TWu4eJTUYMvV1ADQwzoac5uIkTQYPQk1DUbdHF04TlzrFPt/yEig9YiZKRjD
GqIggO86R1aHrBimnxowhu0OZP3q0g2QYi6sdqdkngg1QQZSDWqvC3XN8NQURG909wktTulvn+45
0oPWTclCna3i6AFJLk+WaMXY+rB+vIsn7FTFkUP59gwZkI2dZSXsKBrcJkpMXTuCLudJoMNuE9qn
yVt0R6C9HsSN6O52/frzrDgvhLTikHMDTEratfDvtK8l9lUugKuwCRMeS9AyP8sAxlzS+qQzIwrT
TDYIrTzAl6PGpOX4+DCN1s7E3F/46YbjC4D2qoJBB0YuRmS8oJ+o097+QldAbG/ASXl2MFtJ99Wg
ixUKNZKU4wujURE5AJW5Yx1iGSC3wxBzapJ2AChjHeqzPNM71EnqA6TzwtqkYslkePrYojs57ye3
QLimiUBFOJG4/4RxDNbGT7wTnMwCUdhi3EUAxl7I3nZD6igsIPRq8IH/fTR2oBM4CDaDPvtEZqz2
AbbDIiX98+aQnpN2hXsaUQT93ocLJyRt6ofOFuM2/qghW8JlYi/CAP7ijN58PGd+vgu9DBYaPDEm
FTaWXJhwoHNuVo/pJcLPgrG797D0iwmTQcQtwjc1GACZ5Jep9FXp25TTeQv6nkI9ZnP4zExQBBTE
ovx4hrBxB9IwAftengaxnGeK8Z+fj4Sh75HPsGYA7DnnsCnZuX9Iy9GBvaGCLm4FvZ2FmqKA2LUe
a5jhpKW7BSff40KCJRzDA9uwiDvehZ+FID1kQTDPLM9glBkgT3NR83Mp1GrdNiGhYkYg4abRG9IE
D3vYxHSKgC+nv2h8k0Yy+Fqzz2LJ5j6ZfUIaBfPrhCp0U51eB/Act8eZ/F7EZAJEuhNcZGR3MZb8
vjbTRv9myjOqY4mFwoDPZ3WwfRE7agIVq4BpB3uF3VUmBcVzdjsUCo0oGZjgGQxl+s0xGMpCC6GA
oVK4AmMd+exTUDGUMBdplMiz485C+THM+ZhGuL0x6d4+NGKP5hheb0gVGcHx3QVjgp9KXsL544GS
CETPhcjrIWmgj8XJ2dGdwaMuKxIcEg6FuugRMiu9nogu2LGQiAjFXuYsTAwiFemFc2euV64eFENk
JAHFcsliOrBa6bbCem3C1n/u8M9CeCHUU24KYnu1urvUeT3amoYYjMbVTh0aw5ydl0WwvGwUggs9
FKd9onwnagbqsOZQPVICzOqGZgKwXDpn5+RiWhE+2P4Azgl6L34BtzEAOc4jLEKo15fwRvwii+K5
NyEdgonm7ArRbYCvBaFQlWwJkpbX+kencI/xPa2CkjSAbWYp+IeFvVInWg/Zy33MFpk+1MX+sMJl
K6mRRIGSYP1QsWEooRJWAWUPnglHg+BITY9xnAIgYKCDlQwRSg72m3NE6JxASnrB3H8hX8BP0eXQ
akMffMOEPrOTqAhSEKtE7znS/ABdmIAcjBaVMFSYzDdmIfH+4EFSZDxkmzFh6jaBqEOAYoNugK8x
E1wb9H0mCbtGNnzunj4Phq3JCs6E6jPyj1PwHEQlInbaeLAo4UMGB4krTGtgyb3C0N8m1ZhZQgxo
Q8wSI1ll9EAL8jnpE1MUai4rsxu+Q061EEiBigFUQu4aQHko3pAQUFlzKz1441wmnkcVHwd46hsT
ljYsCMpNXb8CZznhZPiZcg5pGh46xfK5o35H1rzkPPReGTC2pTwstHD/yUVQVcceUGIuQPxnX5Q+
JKw57wFa9FieI3bWG0gZtC2iMn6UNHKBWG4KWzy974xJNgVX6a4YIvgKsNlZHxrSCujxsTI8DXLE
x9jZwOmjlQ14haSBkiW39A0h1zz414BEIdVsdlxScJpYwNBtJiDqH63f32EKj9ihVx91wJ/6j18v
u7sTf6crXj4kyDwuJLxYakoWcWXXIjf5PqZ95n1Notuwctn23XyvQY4+svjBov1n2AefKNCmS0xr
vDK5xac/rDyQnFhCv8FPXKgZT94bBU0sEXbNns6KS7T9K2DFTUC42B2O3yJeRHjgiG8r4mvwMmr0
XNFxf8edtDPKpm2isW1RMyYz0qI8/bir3dnT54cvM9FmuPkQHWdy8DgmnLGTC02SYSatf2T/JqVx
ZNYciHjU59gPmAxXtx6UKT0GfSV8hQC/DDdTal9McZeOwb66gPT4OzFZuj78dQtkUsH18EnvmeNY
Wwn8hGfC6r6ClNNSr6JeWya8b0QhGQmWGMtCyGcXx7mSddL9YqL690SPj9FzJbH0gjrBCvofh1NG
voKfiblrfBzXU8BuvMgx85KJwERcgkWi7kT/JDx50ENm52lDidQ7ujkjAoGGZSjmn8QTQIUfBXfT
zugtpn9Xnt3HJhUzy+gR6Mx6ZnIXA4tsKHkJvheQ9XsUYWfis4oL2AyHQE4q/VElvkkM2yum8iv0
IsGOkAVAg4Oeazd/EjyYvjxj3KOGxyRPlCkdA0bVigOlMcGX1OsPXkPcm/F0AmZlj4JLOn5DFMZC
FeELItA3QhoORPYhyNJWSigjuCrsmWJlxcyMzyLQC0wI0hyavk6UG7a9EGNV9DxU4ymHwbKGlz2h
FUvQ80/wXJ/MZNCsEMtxVx8fFqcUappLfeM0FYzciutNj/HDRAbezHsFyh3SjCg9Terg7BObJvDM
zF2zgSsfcZfO5UdiX48dDbB9eorr4PAL+X4iuxgnsykw/4mrEZD9EJez7OlATkc5J0c8BEtuAwm9
M6Ql4vULmS1pDz3RE5M5UcS3FJMy7LwuQ9BL/lP+wN7nCAN7q3yPS5p9516ajZyRFXZpCsY8mTeK
LLHF5cSe9Jn0AsQS44K1+EqSKh8T2TguAyWwUgWhxpkJWc0l3EoPKVF6nkgKnrwLr5etikWGTOMY
GWzJBfkRMxl0QKwbc07sxL4PC++9oxyu4pkEmgx6EDMvN5JtEHVg47p9Fp06fE3N+WmLpyAmT6k2
o4YOVH8kJsnmwaHefyBY6pMc0wibYQZ0tdmS0hqN7BHLCyBJzhmHobjY0iR9CHa3wdR1qKI0bTFb
6/nZgHqHJw8f4SXRTibx280GWPVGxQDmBCuK4wM4vQrADUsUZB7RMuX5A/sTBOoROmR2qT5XRUg8
iYEy91ez27Xz5xxd09T4A515e52dhr2tMnkF6vQ1gT1x9fuJYgrOUG/rgRyb+7MV4QTGY9AZgGXi
TfUAkh6DtRd/59X6CSMBBF58Nc/AECQwUk5lo2wmh5CkHOXFYQBLAcSaajqE04LDBlU5KsX5rh2X
ewrg9RLgHYvbEZ0ReLW6PO+xtZ32kFA9V2KTNucQwaD3R53VaShP6xmpC+XXLzkvzF6/zYLyVIbC
co/AnF6qewtEWzDn67bqwnC1aWZEaaPaA1sr2I5Qd+Qa/ReyXuNPqmQD4t0evuh53pfWakDrR+rw
XQIYrG/CBGTGj21cZ1UM+oNqplKfzxYKDarJLvFbIVPCQcHXtjSYu03wSl1SZoNz2eHgOqUU8kOF
t/N1j3ojVIoNJrpPDMmKuLuFgkA1GcwciBw1GglsE0Gr661YLK7+y+Kn+Js2pBCAAwiTl9SBb41f
VOMeFn7vUOpPrY2Ib12k3Sbt0gzEcqEG8R6dtb9+hafGvxn0KwiVnDahgXpLe5eYhr53g07dAe6D
HCaROqq+wqHl5vKPbw25wlfnHClU8I7RBRuDp2teowNhlNNeD36vS7ldqEkfrziDBvGYoDUu/GS6
ikBeyVuvRSXOY1+7OXnRGTdwTspnbD5nt+7koaRroK0mydtApSuvNYLP3z+P8LbIC3etBhZCAPQT
uUdVBzeaMyANZ/oiwP6hRKfF+e8IBxoukD7FaJVOLLS7qKZ3wzaFkuEVNDcoR9oBYzcb846XHtbg
fJmvWOEdhS+p99OptRDDBSxJyxISdAjNyHwMrllQ9SPE+UWTKNaQ359IAi7DyqLTAuaEYr6SghzD
fqKyAsnU0P3rNYTABo0NIFMY6GW0Ro55Q0yMygtAK8/c8565/+z4Bkyv96clIrX/twNR8dFho+Bp
UbqFdEAH3Tfd5aCcN67ohOhZcIC/EXQ77v3uQDjNOy4WWXAReEwadWLLPXG8yWjn55SgNxSP7w7U
UWNJVzqIAUfSV4pWBrgFx0AEyZAhoNPAAIGmUzmlNAaSqQONkLe1DMiKUu+Bz3D61cd93q5yr9Bb
nhj+4xjirOEYgNt+UcRhvrwOrll71Yxa3Q768MNwiYOQet+IRwuP0km9aQsXxqTJ0XECl+hywIED
BqzzHh76dGsRtSlLk14WlLoh9FPUok/HhLp+7wsv66E2uAuZAbLNdfvCX5nWkLA1wgeqF8yLyZPA
LuH3bZ9bjARQzeSr08Oj/IyQTsV/BvDc5kqbb2Tx4zeF4CM7HdRJintQQhB2z27TZgP9BDpVb3fc
nxBHnn7N4ev7CrkAAXwGa402bTahRdlwZoaaLi4qW07QF0tY6m0PmYut/AqVgI/DaQ7VktTx3fav
C3H4az1GChVicYwqYwmX5BS+aItI2P65/UkA6MMSQgAywetlWbvgsxMWwcBi5KCtfRc4jz1SimQ1
MQ07nm8eBsIwpFLIVzdwLSU0jWQjRmYLs0sqptjl/aKVgFv5viFmlYpnF8GMjcMGz6JItPgx5iqb
ZwDrQt28VZe6J5Rf0kiIlnB0zjiv5DBcvk8PJ98a4wt19P60+b4h0uF9hyoAJeRCuGVUyDU4yB+F
E1Ryi+owDVhXx3lnx4BCFr5Nq8hEBkr7IPu+5U2vpl3zkJCxgO7uLrvmQede19pTvQHFgGFNoRrh
UUQinLB5/JgWHSM86KQqWPe3tu1uuWiDOoX7wjiPY9xUe0EAdmtYpZRioYm7unv5bWflto+1Ui2O
b43zWMqxqjek7w6dvFaXkRIavhk/kl6AiIKeBrnfB1oHRVycaDoJXnayMeCJHv4tUv2nY04JXBBp
MKqgo2baFWRyjuHOlNx+mo9JjAHaof3MaAE6Qs1OMvDLs16H5uS+1HdPZ9wOYL9R1oF/9BiW3/2B
9X3dSn9Cr5/qo6vX9e6L6ved0kgkvsf6HEcH7zpig4QyD5zUG6rRh3rNuagkm9hT/tU52rw9DnXY
gUKiIr6YA06H9Ecj2fu7vpzyT1+9Vu9hi6hl7dD+s1hQgQ2LxToqMVGDMIVIWk27QMNIyBEZjyEe
0JCo68K1hwIx5Zgw7lIOOMSd4XnQWbaDHjtfPjLG2vSys2BaunTjSCwUnzl4CSyUdcJiEVHj86v6
6izoqUYLiR/iKSCe9qDRpXONX5FlZ5HyrU2fL/s5xWh1QdPf4SU9inGDAJ+0Ro2yn/X3FVvC20ZB
RDE5i1b9/dVgykHO+lcn9byCWw4Z/g97U7CVGtcQDOZm2W//5+qhIHylt2CNacbdV27QqaV9bGcr
wS5zzK3ynQ9Lun9BqYPZ7asH//b0z5VHhaki95udgjp+7mEtWcEqCwEiQbTk9AbTkIye9YyFBSk+
SCoqvOAYlXO6ufg/25xGpCBBngAD5B6OBaJ3SPseNjy4aiBQ5IQmyFnufKC/c7Qi2wJFegBMAnoK
OOnV/HtDsijmFJaLt114DSkdIrRnhxCxMNt1A7TIC2BZo6Q/gSWT7znbxt7ODw5UK48m0f7d4QqC
tXsgCezawMuiS0dVB6QDQA9MA7wPMHyNMDCEiWkrHNtgNOLNIAA3iCUuhCCRtAMAoAP1Bg+DRG//
4tnrtN4mt6kcwIVydjsoZNSXIOKD9AmEpXI38Mm4s5uz3wtQowZ49QR4DvgrC0CJ75XOkprFEnM6
YNGfAvaZIKcsEsxN1iFS0EB3+3ifiOxZ3GAgNnF90sOAwyVYCCNC01NxR4FhScdNYidPGzwlrQZ9
b+0brjYst3pk8H3TucegjfLejMk91lLdNb1zWOGvYjH10KLSVxYMha/K0+2v1pYWs/LivtPzjvbX
3f49cIHcuo3dWkTy5YxxWOGSQXYks5+Lk8v2R3BBwCdwJWBEkDiB8wQixrwGGEb+9cqXODcS7Div
gwcwCA9nebNXy+XkX9EIbSO1HMvZZz4Zrbt42Q+gzDwAaAfMFE8FQWXETEaOlqTQ/EnPbQGUPIxO
gHnfgwsfywGOWCpQxtFFKOYZruDSO/TE9rwAwn0OLKJMx2sFUOJdPogo4KZE4g6X1wc0lYtGWM8C
04ClZEqAlI6fQCkCVLx5zXIg5SIBEMl+7Rdlponh7f8QO1K+YJQBnQDT4JwBdYgQG8MAUCbqb4EK
TEKGyfvnzmgriBrqcrDrgqOwFhLomG2HYDcWJJ25HshVct0AKBZTw2SwkFRxt4TRNZzkzk6hEICK
Jt/jfpLbV1h6aOCBmzhf+gC5+Z850X54OskBEaT4amF1iHOWMObz1Yu94hKWVUxz2UvmPBvgNoy3
oTMg+IOZn8Ud6k/T/hlpHc4nJlHjhUYZ3rRL/oR/N8lLxVr+131gyLZbX/xe3+2+4Gu6NWoeK6ob
r8g8cp5/jqckLMc9eEepus8VbNfMQgwyrs8euvQKfTnuZpxJOBlvQQNKrPOZ6id4DQ7v+RjdxgUm
OpPiV/8lOX+q7ocCKuIceE64pi8airUsQuRZW+kBhDQZ8QteIvB4qfxS6sFu8+D1GA58AuktO85+
yS6f5Ou0IaRKh8VC5fDj7KIkHBcYm+dv9mNSWJSA/cJ948sMm0JDWCb8uw+t+/qt/0KWhH9X/z4e
Dn2m+R07Gdr6wpSE/33dv5Y9jPKRTdKjjhuovWPtvbCxQfJ0dWkGraMTYmD5mY1Jp42uI9yyBSpk
iFQPhvgmbC19Qp/DKxzckAYZsIjxGjrcUH3a0+wZPEqUN+RszuEaPikS9qBwemrmqWQNtHDkYAfp
AaXUHo+n/I+8qodiAD8TCgJyGOPk194CBNm1iXIjRmiCggcY6NX4WBpggCBTUI/WvrmowvOAtm+c
Mbum3W6tqNqqY+zyKb6A8a1Zdmdf4hfc2kiPzgMl6iz6P9bsHh8HhoufQZqRmDyGxYAPVdEVtAGp
KMom9mE6QHwfMX8SJQRCMb+PQ3HfNSjHdcnVXI1SAEeDV3Ioh53DihaEp0eI45oGHKGNaLiXa5FO
R4BfmBaPDVtZN0NLaOtPVHboxOkoxxRpqaRlLhycC+XRNsBPD54t6yl3X/D2EOmJjODhopx4YzvO
lC4HLJKu5bNC1A0AK2XPQxd2f4iKBRUpDCxo75wZbs+4eoUdLb2x2Sm28n0doPYCHboPTp89KQus
5DE2kl76nqh0EfjTeSin1WVlJEZSEZrb0Bw+wymuSrE2aCAe9sJ6ooErvLHBwNwqrMIsyL+0NEve
k9vqtjok1swYWUiKdmZaJN2J7mKBGZqLF12F7vE67E6qv2bF90dZVK+UkfhmdYfKNyM21cf6t/Hd
4eMwIpjUiy5ccJp3p+T12G+Ep8lhgpkRmVA1k67V+CoAekpJoBzjH/cpxIPfQ46tqSGsozt3akVC
ri4CrBWiddhL1+EzNtMjDDImwG2lj8yUIthOnb2Hz6m+J6/+ztIi7cPGPiz608PiGeazcnZJsZbi
liX6Yd8AFxOpOJXMNuqCrdGrCnKjhs3PDbuGIgaw5oFRLwuzSTF5h09KBsT+oTW+Dg5BOyh+cZDg
yVaD45fyXQ10+jBpw/VcNsFD0J/eSWCtMS4MWFOwN/BzmFBsr18nihXPATcWilXDKWAQ+VNiNYRx
qo5y4xdiNx69DtRh58R+Qd6Ng3LlY7dGq+9//crXEe83oFs5OeIVEJzfQ8u1or53cDKS8W5w9d4x
eTdNtc3gNO/Fqn9LHm61efLgJsehujIndCWNjVHnRx8Zo3JZREVkjMyJpOuwunmjQlxCgv7n2bOH
G2SpPe/KVy84Ja0HSuGKg1rG0FjulV2QNA2HHDF/qxdMtcEp7pF308+Xtgp4iWEfdpTWaDP6JdBC
QVxYZN8Up5O+k6UZgG7BpOY70TO88JxKmtbTLgWUVQBr0A/QOdzNxzTIkvKh7MkUhJ+2pBx9Txzc
8EyNbv7VOyX58B0fIjN4+afoEq1HZoByxePs7+szdXSPK0+JtNRIFAJQlnAsGFRhEbRMtY6XU64g
EcOMDGMZHLgoW/jMjAAxrvPA20UqVFIlFb9pOYRCLUoEYKUsyu8VyLUgjbIjYzw9h5mKQ5AstZZP
MMkfcP72136RZNEztkad1Bjd/87LGgh8dF7qI2umTQ6saH12WZkLImvynr44Kyj86g2rr/NW/zan
RXpYGOOWk3E+Y3L+IG+pOfbSvI5wDhzApg+bGU+2DCoxloFD+sCmJqtD/dY5R+Ukpzg3ckecU8FG
30kDbetOp7AKljWNNT75WEbhXpLHvncNdULvmjRP1rsEnfeQHmMzws4sizImzSE68JzPG7or7x5k
wmQem3xoTi4JR8pO2k8fDIzuEkpwLSFXDHpTMvLQiPTv/tAYyzrHJm4ApwpFBHbfZNGSkj0BcWXo
u3NJ0nCgdO8Qz1Vve5ADBU2YKtBimDvjMzQwEbbQuAnbik1n1pkZ1DjgqDEcbNO8l9ysJD8FmbAs
Pxlsbm1gDhHGDyq+ZCGR+35hwxnRt3L8GtP8efWcarQpbAl+vdRMtUC3+9yPFhwimWj9iTW6e63H
1LIlP34HeL+6RVJE71i+2FKi42Y9ysZ1chzW0WFcR7rfZ0IeotYz0+6kRwjLEmX2GJ9DhVFv43eg
RD1isjpTRs0uXxbJO+BBJy07Xhu3sUweyNA+kFZ895qkmJfD9ejCsuxxdVJMRa384Qj0vSw1Ccwt
pjcnvGO6mEpyEiAksrg+S1KCIkZDTPeGViZIdyg1gJqQeyvy1DhliYmfpK0lX3JYIsklCRVbMwAa
/KSEJlQCrUsjPo0OF8K0p+ZITR37VyB/Slj8En5aF/7fOgC0YzTwqWY0+IJFVxBecz4Bj7//fwnX
g3MMxwMZIwl05rANOQN6EnBkwRoJT4s9oUgOiTrSR0+e9SHqseQVX+X5yq/jFOuLqOuh73aPoeUb
vu43URMJaqH6nUD3NYd2TuGN78nri3E5LIcypuaEZgRpb6Kx0WmTzsJMZdNTR+WfOnuNMj7bJDIW
zJs2PAS0ppQdmcDFoSGVgM4cZuvIJqdFu+0gEDKHRWqwgGj4zpx6jdo4i6yZxNxOeoq0WIvLqfZ3
3dyX2f40fySdQHFV98KXGh49NSzjKkVAPMgACEMY5/Ys95Au24i6HJooJpzlk0PUT99Bf7EOj4ML
s9ZInhOFzdkiFdCmiN3Hd8L0enzf1qhS3luW96T4KX545ghJ0QWeaHyJ5gRr/hPKBgrq49um2ZBU
NZsfzE+GmLgFoJ/BFH/J9PplROpYtlv9OyMWMcdCPons7D2pdxYw5Y4JPdCG9CHcP0mAF8cvY88m
OSWVAdfBpJZR7Q0NYLE+gYlvnb90HGIJMkpUJPXKQAo600cP/x1LFG+SJmEXS97L8zRv7NMcWvLc
GikrY3QiazHJDaoQox6esxFxEg0YDer8R3zDMOQiblTz4/g8F1ytHFNqnyMpIWi8VwVN8Pqz90qa
IGL6DCXgRGgUhgA8kxTscdEfZotqu54fv/S9RGN1bi6UGXOBNJqL/PzX4iCBOQwlcUS+O2VXLfNh
Z3KJpJvGK2qH1/hNvxD7Fd1Y/nVUR8YuHyorZXeD3AbdDz7jy5ZppqVHHqI+705f3wA8NIoi4ksq
Q5xnc+0OyKEGj6ALCotJIR6WYq+G9EYoB1QpDcKm5sDeMKUAgzPYDkiJ89ltY/29aTdHr0J+WhtA
cSIpotP0t/VdffU44wzO2+MW8ObxnW/bE87odv4FfrkyOJlsOr9PhvWyerMkTskpMQNZZm9P82qf
6sPgNeiM+/JFd177sa0WOQ1fznEVlwNtU4ZKcp6aiMrBKPaN7pz25t952gnMOBs/XBnhLLoT1trY
SI7sxeuE3WZORkDwoiME0peF9X0nhbt/cYDkxHFZXH4zdjjMROnXjCxF9jrKNuhpTjHHNEgRh4GJ
0gkziOSd1Nj3HCgmGX80IqUPFtI1To0lB95ucp83cC9O08eGoi/OJ49NZ9Wg4hE2FO/DFPpQuZhS
sknI8UOZATWPOovOgkGnbf2OfDRfNqtmJdP2NeovOkvauLNlH79kvy3J3Uv5b703xipHhl8ed0Zp
QPZBhdlk6Fh/ZoMrpTo6eK1A49Gw9b7u20vM1aUMM+X7O1Ic0GLBeUCiGkGYPfykQFk4oADlQHdT
IeW9fWBXkiLOyqRtAqyMsEAGXaggRb8+lFBhH99iaIvOCkUo8IvFW5Co7OEWNZtsyekQiFRFcItp
BU0K3B65FhMbKsicw4ml41pkq7nDizjRUIFRDLvhPDc5f1/xz/0IyTicqwC8IOA3l4oD0LlWOtWW
uYZQB+8+AVT8Szqfd+35qAsSz58IjNwmBZTL7Knl/l6CikS476cnewnY1bNXoEIwXug+RGpVzuGp
4joGRYvvC6sV7hxMzh54WTea/PWifeUuMUSyxTryChFUDWoPrAz7QDh/mjta3bzlcincXjwjgYVW
B3tpOUt6lhZLU56aMGDdlvYgnPf5hMKeTjsOvTEEgaHdKyAVBU3c7Xp8tFzCwRbWMJ1LaTHDx4hr
JnRnl6vkXAfnV8i3AAXOD8hl6c7nIzkF/1bbYHrf5u5UEmyQtRBQMpijc7ZTQcHwKt0Jo68z0OY8
BBhzq479I1zSk/0KVq370/AE51wZqesHXszs3zY8OTzZxv75kSfwileGw/8tX8EekRyX04Bb01aY
V+BKDMg7mpOp3sOxJOMyd5Cco13M7GD8lSTj3zlMemc+nfNQfjiscmvLh72fdHxwSXsJfmDf7L/C
nay95eAGyW3ZeKBxTXiyRzjgXpz5CCrVip/W3B8+dUmZFTobf9w8SPzc0pL3+5vceFpY4f8PnIml
5IsjmmQaW7HtBkD8xXSYbPpEVvqb2ePp/IfZ8QQbg8nKKwp7C6dTUNn9koG3t0KEhc8EIXHLZIVJ
L97DNFKEQwemzU0x7SiWAdStwPoBGxuPFiof6FV4z0LjlssRoimwMaMnzSPxol8CC31gSCvYWkwT
HRp7d6ZMupFmU0HkJfx9BPxET2ChxRQhBwI4GcKjJJsVo29cl2WENJLtl/ND5zSf0snn1PByIGhh
RcPXGl7oP975ESZ7CRkJK1COHtunW9tb1rlMWfQwTHqAuE+ay8wBRpU7Y3JJHniFMYpLJtisWENy
aOJ5yntCrWDV3GCdviACgguhB3g4K9jcPD9sJzzOXbwLkCyUUGYb1DTmjqwEEQhgZAbAilUD33lz
McKZFg513x7Jk+44v5LvCGbfZ7AQ+JLPcdepgI2g26woIQrxyHmQFUMmhMbHoPAfvCMf762xBdUx
SEHPAUAK74ynRkYKx7XPcAB1kVMKM1sIyYLll74VCc6PToNohsQWfFH5/wYKb0QJhZu+hX0oayUS
gRJ6PVCMULkpQsCK9vsrgfBptvTBo+V0ROrLBIWcC9MZIFUOQ8D0BC7otj+MLRP3wj8Lu3MiJQiR
G3TIzRR7wS5qFxDZ8XqDvnKFxQkR2N6+HOb8wBTwGHiBq95uRSfTujTTGYksQCYAA/tvLoMQg1JU
nCUtEhO5aXoEkZeVFKOxQNCXr1/4Mte5vqHW27XoIYGKn6PfWwE4RNGHXubMp2BCw4D8tiDwLKE1
b5MTwvgMJp/Qt/nHpz2VCYPLt739xUWAym4xoDMmd00ezjHwyPvULAAMPvhZqbL8s+6E+e3hwkQd
F6ICAVVeYdqsfTw1+MISj71H4UeEMMiKgY74CcfCfY/kX+TBvnnjHpOHjkDjjkyfXylHyBdWXI7E
Hp4d3CTkuVc+mXYuzDYKLsRwuRbhDUKo/PSGLoMXogPh8FMDIzTLGVKkHYiFP9+XigIcLWfL8YZD
joHfKaZgRKh/MUEmlMaMkEKS8OhFvCSOykLKxlVOsooYD3+Y5DCPUAwJLqFDpIMwGcO3Tmk7EIok
ScjLawBz+Tk40WxYQuWWRSIRBiIRdwwZ0mVlGVjhdygNUQABDBHcBeNJcE2pw/w7cXXdH2FOwfL3
c3IAdYLgkrW+xV0KA9htwfBQ12UhmDxtGRbh98ocb0LLQ7DCrG9CDbRXHpNIVqR6ZfBu6JVgwkMz
iW5QmIWdeEwgeKPjkFcqsSH/txLOofy98aSfNollTgf1ThvfOV+9/J4ZvR8DZIavy/jIvg7dhBnC
cqcLgT68dgbrS4LWrVb9jDYkaHJL3+yFFuAhKEsNN9BdZ0KsgaRRovAAXMGSNIsvOko1G0eA6uK+
TGyt3A4kP5qUzc5VeDjwj1HnHJZ6eO06LQPKd/LQoikKgDbgDo2k2eaponKe2Be1bZWewXt1wctD
QxN81iIhapw7cQNtKwkNhLcuqltsNLCrz2FJ3tlCS5dCBzvkHSSstXcwoDjU32NKd+BtfW9XuxpQ
WzfQ6MlwoXdokV6pM1YhnqNs8GSrnBIl8pLpcJK9DqZ0Dci8KeT16ZQKgTCdyFhRQaBRZ/HN2a9V
tgKWvaza6fy+zezotWic+ZxVAiIm7sK9MMp4OT0mmLU2vPnGMaIxbxjRCdGez6fkffFUXgIW6fC5
v7CyWUREcrx9hbmdO3MYLM5vBwAeIybMy2WvmHK63rDV/1KG432oz4Sg0AQIYVyi3QyjdzjNvHnt
TEesOw1yJp3XRjAWJdXoJW9mICsimJNqyO6EAtEmN/lwNQk10CY/Wg2SWaI5XEV+tVCjhYGvxJKl
WClyDL+KOEUR7KSUJoUq8byVHZrSqTun5ODBAJUtWWp/GA+wTUGR9GRXkd1NhFzZQFig7HTsrBCu
+CSpLj+RAsCbwGr8nkiWjOQODEO6owq3cUXbL7YgiUii5Jd6IL4Zovsg4vbgDFIc4keOyIQebDcU
c3iKYgrQhZb68KSgKvQMySxFJyc+52ysfIAIIoUqXcKXPOOKIKqoF3impH5CXBZvZBEQ3Lm8nwIZ
ooh3cDyGQYoylBD1r+IpbE6eqqQySkBqyecR2BiCY0TDtOi9g4l7oywoYjaZESVoF8GHFxDFORdI
ZEYkQezECYwLFjp6l8uSQwEbFyVRiEAZNVEhWTNknqC0aLaEpQKAJn3z4MNC4BZYjgFkx4TEa29l
hYDcUDaVzUQA2n8CIeGccg7ge9wPAgydkWBkN32EW6JresIAPkHGNNBQVYlQlgVMhe4LjiQ5kgS0
DyrEzwvYCtDKJkKIG8kMWQcCxQoUIVB44RHNu4zYBw0GP68hZ9QL2LXuafIfTXfWlErTbAH4FxHB
PNyK40ZBQAa5IQRlnmf49edJ3u/EdisgNt3VVVmZK1eu3CgWUAT7GQ5XIPvBtT+Sjs/RkF6KD0vP
hyYhIgi1vOy/qNWxZbinUahqdxCmiO4lJZQ1/Ss+Ais46Th49wVu73refwDThDI6/+I9jXuTGlz/
4w4IfRQfM7hCwVNmC3Rr43vFGtg7XMRwUV50NsjhkRG+59ZCVN42oOwz5sGWxyR/xaOPZa/dxd2K
2CE+CqKEECCPI0g96mEsdWC6RmeOcI/7+BJRhREpjC2vb2uk4qZpweDO51+WinVybjOTR7gjULmY
NXNrLawdGfVKQPVh//pK9pE+fI5dxiFdv2tq2KRejCaQMiv/EFmH5Uv+08+XHZNXtFDXL6Vq9m0q
YXeqLO4nx8Y9Ie3LUVyM1J39DGJxwrD+yEoDAB+XTjQwaULhVf2qrSpejzEOOxerTZWGYy8dGxmB
LQ7kYFpmXzcVDSs789YEdB/JG+f+YcTNGFy8SvAxWAbXLOwzj8KuRDoipFBgPSZBzKwbDJMnzAQI
G/4rQBg3dFRQJRA2we4DJb+Bo2Nhgi5rVOSf+8bj/2+GbeIVUCkXMm4FLBb1LJdIdgGwE+LFPVHw
sN5kaF5ld3DrsQB4B2aerR6YL48UzmtRdQ0FTPmM4/Py/fSvKAFwCxRoDgPZdXYDiTb4Zw6qeFFV
Fauj+O/ytuSuh6ESjURXhODOK5T+DJyAHyMvI41qAnLtXg6DEBlBxSo95T/nL5vBwa6lZw2Ao9A4
VErlQ2XOV2H9a5NmJEOyXB8xDFs+eS4+HnyufiwIButyRqXPhQCR539bMlDaEkZ+LfO++JZX+Jf/
zjVAn60JqZCt9XiqFJ5Kjek/RV3qD3Eac5VgRtlz34mG2vVQzGAB93VibhscvPgojQjEOGLQ8VNU
9xUq54/VI/WUOzCt2U+s67ElEp0x7HIo/t4YRQJ2Vq4rHkQPpdFxgmIVLJIoB7yJxMIpZeolmYKI
EcmcKNLhl/834/Cjvd1m4yPDoMamE+EX++iU8BZewqeLoqeAxeMQN47+WWltQIhxNieZQpgIa49W
h50RO3CwReLc3Dyg9w3hLFaMEsl/q6bkhMJyCW3BQXh2/c84SuQzT3oL+CRjWfxElTbZSH2oJ+uY
dN+JKuGP7KosAavZzAFSJt35SPeIP3lgDST1jTvQNtZn5LliVYF9yha1wgK2ZWLiBVmHXwFw5/RH
Jgw12nXFJszQMiUBTwS7JPJ2fAf0oiwzJUckcbJxZF5RFSYlNxm5PC4OH2XiHazFB3mSSILpt9gJ
rNjn/q1be5yIl5mEj3Xttkf2FfAqFSEHes+FyiUj2+VX5eL35fWgJEKPA2eMdhO4Ja43slmn/xtr
vqT/Zx80wE3cdFJVDNJFZ9U5UFsrPa1nVIfLqN0q/wtP64/p8dH5FBooDry/UtRboKHnyoDqg5Ke
zyPOa6w6bEukhJBSWT+G5o2qMvmi6Uumkf3OMEPZX4xaHiWCBpn+pAj+9LRwvxAA6LIXHtAukFiA
YavaInQAPdpIcR1BLispLlFFlXTB27l60G91XlFAVNlRO4g+6UGS2Ns0wmog2sqnyqj6mZFIX/6j
zERDKNfJdQpqZkhUvO0VnFx7aDSH2qlJNoqPQhVQjW0r+5/re3vk8RZcnTPWzhIKrxM3fcVDsDJ9
oUhekv9j4U8Y1Lt77IF1TQVtg06sIe7fsjehbEC4j3fT2n0HMxs7fERri4gOOa3b5JGo/ylTzqQe
DyJiZvEYoDRxWBxLynRROLuIXsyn0EqguzoZIsSEdBfpn8uD854Mzxd6MtHNFoc6PS6fatde2oXR
K+TQg7l3IeXl8zI0fSG5igq+HJMLk8KNIsAgmqS1cQ2QUq3qeZS8hma39y3uqp/bHyJANK+IvCbb
iS5hHJ3cASUKIzJRX7H7AsH6BCpDdJ44aVwZUaYULbLGr1KBc9sbKDVOyVOPxm0EjgtuJRKIaSA4
rvd/+n9HkN/44YTofVFS9ZRQwJ95SCDmrR4zWEHbR1LQ1GLoo2+fJu97HJFdqAcHDxYD6j5mriO9
jLZ2tGQRp1UohjokwmVImqmKwNymEY2IhUV1JeogUt8/G30kn4NIufC4X73cFs+F2ftKg7jrs9+e
JXE43KkXlQTz1T1ecxy6qkHjLPurA0NgBI3dfYjOhJaUgxK+C4m8STfuCYSBSNElvoJhtC8jiiWx
qRUNZIMYUyCOh8JMxgwR6PS55NwD6X4LgAXVdXwq+pChqVTGwiWfZKv4GdPObF97pJD8yb63nT9c
/w7m4F047to61DbGUUljcNKtp9lDsX2uZmD0p6/JNxxazRqht/6IGKgiNiYblfkrMH+1KApSWmfC
BnxV3L7sg71t/mdJHwb5b/OfEJ7FjbeULjzNkLwJ3oN0C/GVBvrY45RcQ3PuQaIC8CWtLktlzXrd
Bv/l3fWSGUukWenTnhW/J8S3/d93mlbejJ5vOz2x2slYlZbT+m8vi0YOAluyGIsLLdpC0wTVkrXo
0NHDdpgc2YeZUZDfdwx69N9611BQdJw/GwBWu7N1FUXdaVGlsvE0R0wG8qLgQ+LhHF/jxOtiS03o
a56q7FPPR6724dGLMy9CxEQGBOtpwowfrt/Zb7Exx/U/H7Yf6bkGY/smBfP5H6sFm+Y111n2lLph
sx316qMg+bv6pZUlubL9kYg6rIMfls09THDKgEMZV/A4hlnJGpRizZK3D3lT891M1ysHy147rusD
PWnvUdyjbtifKMoomv5H0ssPXtzd1XDPIyiESVoaWpJArtJQkmuEgKi2zrpMDEvD7c/iKzpZrn8K
w+VPZnjrMg7+mkEgtrofESXyE0X7JF5Er6SOqUxxd1d5Vpeqzy2Vcgainf24Nm7mq/GRs2EhEb05
379Ie/PBul/eF+LVwpfXp52cMArdevsvUhw5KlTLeg7hHaMhElUUSOE+jfFfoWGzlgdVgmJjYYTV
jQjIIWdrm+J4+3DqmHwm5/dp0P825UwJU+bWQanq6MH3l11Hj70e6uO5Ze3ZVCbQ6U6pkxjMhkSu
sozaRiHc7LPUlQQM66eepPRAwvdMifr4UMJQuEYjj90wx3BB18jzXeM25SF7CI6j6yg5Cu20Y3sf
6pNnOlv142jbVghPF2/dGFeIk34SwNGCR36sMteatviZj38oHcEHCv7TWsw1/8fbryi/0v5RuWJi
uA7BN4ZMWSzJtPSjZ26m2aDbKPvsgZoMZV+q3MyVVKa8XcYeclRdIYNSCP3hg65G+yfC/un+EyHo
GXE1NGLR++jyToShqTrzLyQw/4x4LBHaR4ou2A5Nqd0Dni3WTC7c8CrYl1aeSzSXxsTefrUH+zpq
TL+rKQbZ94IvUuisqG/rst3Z/sXahENZWeIn3aL5XBv9uR+21mAkStNf6a/jd+LnRvDJXPmS+eJB
xC3mEERnU6sTzuTl8d+4tRrYivPfzshidqdz2fTHok9afSMInyGsHmwnN4Ll63TloFH1ZNcZF5av
u769ZvydL7ZXVz7o5PJ03qVe5vvM0yTPz9lkNy/KqPIpmSmiWJnrsr3JWZyZj5IzXaeWL9flxyRH
t5tKZDmxWTyV7NaZxaleytBFSZLIsG8tkT934Pml/Sk/fZnlJuWS/MPqfZo+/UtnEWEkdOdGn5We
5gYzlWDkeIoTvITL5d+0pEg6L0Zd7v4ViNcuazstbBaK7JLzzvb4cw7lO9zrVOZxMiX7ea1uF7ty
Qi4YB7igVDe92Cm+URubeznM1MWd7c5a3fQW6c1TmkMM0EvkGsn54TE/df81h9CPVA+lQyeZq44v
3+tqIfszIfB9mnanieGm1Jmj+O0y/7L5+dvkBNw805dwPqdr6QW7eJfXJGe8oJj+kUbZUMlPRG25
AaMr/EhhMk2uoopdomC7W76mGeWsQsLLbv6WzF/KpT0vqLB+2WV+F5nDU6ZYeNnkZTK079k314XP
2fa7dLtQP7sp7DtVsnMeFaf0kLw9koVPZ58Pl8n7ZkqU5JQY7KnVLXcCNk1iM9farHD9XKX7zV1e
B2/Yh5k3kZTfkVi/qby7sZ+rWbWUV+A9SbU2mYMepWsNZaiQTZ5y6/Hv9KQj9xp3Bv21kGqvdIcf
4y4cMoOL6r6F7S8la5+FTuuPVdxcyhs7RzaTfDyV3saJ9XOx3zzv36/Z6VPu1Fnsjx/z4uRjfqsd
LtWbxknL91mpnbrow3jKvOWLnes4K4GhacPuOt645Y3ctvg+K44rcx+xTdbWaxSlq8qwM7pG//iY
xulf126Txl6iThboSqX9sTgmYrh52h6NDBWuswmvAG6Rz1fmvKzsekjpXxOSWV4HkX8LpK8LBGWz
fjuYU7ql9MG5uf3kMTmmeJIfZHa0E+mSLggmHA4vpRsZ3DPm2L42zWlwMSgRE7u8Js4Q407+pOaW
8fjOEx/KN/ZzglSpbjH1lNLvg1DZojmWgcyuyc69FPMf++PnWAepPROcPN0cXl3ObdEg9ve2vhbb
pdWukh7nn7S20SFHy/F8Ej3OrrDev04OGgQVNZfbjJ/TuaUCKCn+saJl4jApXMaNlIeIpTAFhbGS
SlALu/rtXHynNvewKLGiiW7ycn6dzRUP7DQgeFss4uapGVtVx1Wo/Fy95YUPtBxvVHE+nVjhS/M0
e0/339crLl/pIb9rz+enx8T2Wk3k5jUNbtbryu02+yhk85VUAcye6mSRma4WI4Z42YP5SIVitmd6
eynZU8C8GvJ5W8l6rllonoaX7vaq7TTRVVvoYbjpphRGF3v5Hj3W4aEruy73xlHwphEx2Blfu0Zv
DW4df7McqRz3su9RyjZvcyTs3P5AfaQc1WjatkO7a9P2drQdpYZ+qSz7OBJNpIbXf2uqFT7gEJwe
T0vNPqHYeTtTO/8rkX9PV6edRffWTPf2RhYhp15sVY7/nJzOQaMZx6J36B66lyEqm7r1QFdX76Va
v07ToXseBWHochf2CAXa4kdfE8PFezZEETQWVaDjo3K1/sf5X4bkbInGRqaWod5x6o5/xj+Fpo32
MlyPCs056VuzNjUUoISKzHW0/8mOON0kr4vFMua86j+lEcXR8SekaDPvSfrQIa6NIdnkT1w6h8F/
exuPwY7CSoliI6BLPoQTy/G771BHKJji0WR5NysrRrwyGkLiXbn4W/y9sdekSJXRnTrRtnjaEg2K
DCNBYlcDWw3snbxf7mVm/ehT7FTRcG6CcgNjeLgM5n8UjhGk96Rtd83E4FSjMq9PzYVM97gy+959
yW8Nl/+TLJh9dfluairJBnLzZNT1NMuEX8dRLGop62ZPf1LDVPfWFY4pMDiPNm6BOYOKaDZ1d8MD
NZB0XQsAHttxEi0L3DVPTSBGux1FBgwiOPuH8vBdRi9jj7+22Z+KSLKFkPyRGcC2ijGGBm4cvjJ6
iu8GzkXa3Y2D1+3SrtwgyDPq2VV42J/LB4VfLCWHLYHx/7ARJlBP5zLLi8uy3Td4UQML2o/xDWp2
rOHqrpNQQAt45A9ln3afVAi+FqTdw5M6N848jmsv/2O/WYQLdwmgACuTxgXwGg8+nG81rQDH/Ccq
UfY7CJ1SVc1xb9FEoqzkOvN6HB2pC3ir4K2Dovc5/eB6cH52g0BKpOxT5TwKgcmhvuN+vWZPzBgF
pYM7gLQZrDq5xmIw6ywG+a/FwJXmv5J33mKqqlT0Y/9s+69N3R3ustprXM7r05qHT5VAW4nbq3rA
lTZAqkSJoGkJpLxPDxfvH267hZ5kWSuDUHut3VATs28zHPqFT9x1nKurCiB3XL90th/T3lyhBW7U
NDp/whxEmLbczD3C4hAjgCnlPf7BVXRg9xsu32WAEObC+GhuZ3b2dMw+KlmJOhpX5/aVZKNxMYzg
Ob5WgDwYSTYiswu2kQz+rFzaPEk9jskYooAoLE5GY/VpjqxK2WOOOscSYPTX/1XHvRso/ZGG5NfZ
cwylqcMHMx3EUZbgSX/FTHzv/xajkMfyMrNEmgbeyrp0HBsM5gquf6XBsc6nIxnMOyIkXU0Qtbpb
hcUXCefujOhLqL8lmpv37Ui9rL5Z1k6uRtNh9W7OT9tXQMLIowODwwzehiIZIZQlwc33Xq/pXJip
jeElEl48gfZylK77CwtHF2CG+tSNhhQ1/RBf8FWDEMhi8G8ng+Tv+qykSGnt1wUrQRfL7oY/7bZ8
X39TPY8vDWh1A+/tM9bDr3sQ0/fSOQ1iIFVXWzetE3Mz/zPiliCn99JxJ1e1FeppSG+cq0sIeGPy
vW6sqGfnnmffh7cFXeZjIwWB3zdCZk3z6vc5+aV1Y9s4fFF2e4cCqHv3df2JfmGXt/zPpLup7VsB
w1NgEfhjwpfYuKlSI5JtzURj/6e+o5Lp5Cr66nTUqczrmY7G4hFYbWrr3ry+0OodRZa5vSN5Jpco
P2J/P1Kp8i1Kqf12bHLiR6wfgQvAP9e6/PMXXr51cGvF9xEBrkR2CRx+/wbTvzkOPyvKEbyHcPNe
6IALTMZl2WiBQv6b1TBVLMPfTCP7df5EDQ39kXJCs04duObPL0lFkZoa6ukFPnvOLbSPKa/pJO/K
y1X50pjAQQ+FMP6fopST8F6B+fGJ2VpRHwECKrSXD2YWIKnkrAE347AWJrKvCVXZ2QsDyDiwk0sD
sWoe/woDZX77ixAUIGh5XkrPOayS7MMWH4FTPitP089CWeOQMev9uYjEkU0FAv7nt31LjfUbxObc
Brox8RcqM9knmh1jPEIVfHmQxSN30hfIDp61SD9mOecCQ0Usk0cdA3WQAZSZsTsFcNw0jWzMXjRa
RfEUzBXWE1L1fjXYtDZRcjyAHeA6pG1hQp1yWk2ltkPHKBj0AMTgzQAL71c9dhsuKNXfarqhN7Mf
Y+Jquea4Hdx2VJJQE1wi3k5fZRLRcOevxfaxsfynMW+LxbpFQtqMNhZbIDvs/D4oxkXIcrs3owXz
LMd34AdFU8WGGpFB+u/c2DdWn/ofVXEq92LRjXeh9Bx35b7EtUGvF4WAXVhpFjOF9aOtxhF8vEMB
jhOdfgcMo6loWSVEoERJso/iz0AZcuAGFf+PyBCgIjeloD6RsieIf/OYumnOWlY97rupbVabgW66
mexr0hS93p0Dq1q1xnf/c/t36aQGlAE0ss0Ndn7S5DGTp3UvePk+T1qz7rG+bayCb6vaHtCaAtpq
64Fxp9Met+QOwkb5aPoxcEZHz0cdIimNlPSVFmua1hx7pUHEjcor19qFxd6Y/Tv2cEf0vYEvjlno
5+IfBpTfX+bRUAZMmf5Lk9S5lOeFst9QhkkDx3yBV3S8aF6au5oyu+TP8QcSvPlS/Z8eAZAwWNOY
m/AOZbgvp3f0d43ZSt0d5HhZzqhr+SW1M0q2DyEYf66ufs3kUnB2++j4zvwU7o1YErB1y5QBuQDp
1XuuFipIZ/8yJtWueyQrmP9Iv+RNMFW89fAzo4gi1IfT/wq13fv8JyhwJOS64+rKs5SmBul/8fuU
bP/iLUQwwwcdV6//ctLiQaXL19ftFY5VMeRfHbvf2hH+TbzuqR4+Zj+O/wJqnpABXFObXFe2/iWe
M2+53+1r5q3wVXqfDtb6IRS+IIjV60vqN/NVonlYep28X2rj0VQ3Oy+fDfhnonKrrYbZj1tt0RUB
pD/yrXOdP31rroYZveV3Xb0nsj2drNK9c/3agHwTtUvXtVgIeb+fKMAmZ1eFLC3buEnd/kdJy4Zs
PVfL1rP1ZF3DpXSdy4cR3RQL5Jp8vfWVi5dGx9UC6u78eSCgEJdR3UOrWkSYQLTDnjeOdpAW9vjn
FrohyxFvMcNGYEkIF+Ong+V79r0i2aV7QLOmA+KKTkPPW6mmpxtPtYlALiqne7davrVmWeJyxyOP
4qWj+5mMi1Jx+r7rFv2dFonaPm7Kp40S2IdEJfFKN7LmM/mo43a/NW7vhuunROVS6/+IQcYdBdfV
2+Yh8V54n3ZCF/vikOfQXExU9v+O/xLUsQgnz0dxH261ZPXWTL2tX9eVgruSqKy6OG+f6Y/MV+br
2vD6q2fVNeGsuHM+v3L4TldLr8Xy5TN+c/m8vtyEJonKtXH5TLlX+3/nurONW04muLqubIDIb6HQ
lftKV/kvDZzmypG17xQ+Vy/96rlyrCw+xIjf/UbJr86UaOOVxQeG5Vufmmy2SjY0Wmv4mDCkm24W
Qa/0nnjOVgtfuUeMz+M/umN0C+PcvM2v4jyOBKe9Zurems7xFRrj3+7Z42cg4EPQqPPUjJdmLu1d
8s95/FUifmZ06CfnHhP0sONf4lmTusfUW7IR76YzUsXO/Tra4L40AXHA2++1kayOOzGgRx9NHTO0
pOcaJ1GiaRp8bg/c8Iu6Zy/CW/FpscdxMp+ydcGbCGX5E0J8EBjx+U2rn9lXqZbqygulhut2xqQI
0S1lGeOfKDHZxKqOxh2pbpI+rvn/s2yDXJftKEGJLWm4FBcCuxkNscupW/TBm+6qe67PCw+nXLnw
ZaZYgPvlQ+43W018pWnfdBYtStq2hr9iNd9YDgq/N5FIY4/tmq9uBwUQZDRhm7Ty1dT3cqBfYuKr
9HX7zmJAVwxXI/ed+y460KDfSLyVvq+Vzce8mRzM6rN6urKonz6gjy+bl4N/2cqydsXTHT+WKHGX
Hk2B6rFSrE7+Mt/7yv41X92/+rQEaZf1YNvZdiBdeXqpia/5IPO97mypZ09MhMt34jn+pxtrrwRV
kSA6BdbMp1Ou7CuTj8x34S2OZl0gCnzGmwpvxWrh8/hKUrw6ri3+zq9Iy41+tS+ipZAdetjjZyUo
1UVrzKn6GNfGtdXH2WXtB/vXY6f07f/nsTPjeo8fitVZa/Y3+Vt8TJvnzqR+fd20rpXra3Iw6XnU
mTavlXEtaXTPncRb/E98Jhxh8fF6rOw7+45my4x+8Ixtx1hO4HU1C8Rmn8grSeluG5vf1efkO/kj
H1Uc3X3T4ohOaXtvq999XqtksCrH3r5+rc66QZpIdFOOps4RjJ38ONW2Er30jTpEezqz2rLFVa7r
Ae9fVFNLpqjnXjVpttQOzUxFSyiJM3mEwbGVGez/ch0/X8O5test67qLlEQok4dji7etRr8YZRvz
niwTtYP939FfSiEce0pnxMoYHhRuVoLLVTNUDXWta6apSPQyg4xYk+eXS5XjD7P+9n4A7u6W+E8c
VV5r25L8OP75oAz8fF3PDeLspHH9SZxL8oM3k3tNfZ17xb/TJz2+n83vtirjmG7PIqmHN9PNPKdH
ma4MxrQKrMp1rwQCvwpdmU8bNYRkXu3lukVYQNt7JJjXP9v2vLr8mX3Nf/ajUgghZ+uZWr6OqvfI
61B+naiqoBWOF98KMgIIeJHoE80VGjCP3aDQkMmPdwiY89/yGXJf2E1VuACfiR/EJZceiwDuY/wR
WX+pxNfVINx6x0mB+aWnYQcsXDYwgxVvPw39FX09Ql/Sn95S/JQaed180bdDsJMwk77u1+2Foa1o
7UuY50TXbXm0Zdt+fw/djiNPebW8VHuXHezA4UU0vGr6+WA/mo92HNnQK3sK8SGuyin6GKMx0XXl
3/BI9HKl1EXw6r/kuTR46Hb8UjjLj2bm5Ur3NHO1kA5Hbfa7IDRRGnK8HUwEmZPSh/J64LNLsZ0e
fapPYK825bUcLp8UVDeCpW2IUyDI9JhJSA8zyKiFMXRKuPJq5Dg5t66r4bJT8xOH8vPt9vctOhrN
Y15rY+e94p3Vw25o28TXsX2jzQB3yC0g7mBruXp1I11/ktVXo+28DA4saD2S2zOUzkLi0TzgD/Ds
D12fxRe4hm8BzEzJfw2TdW3QHcFbBAvuxZ2esB95InYOK6y7qKBhak55TRgt4J59pbryUq7oOKLO
JftEC+o+Hrmmz7BJTNs+337hhAzLodvv8VB278ZTg6v7rYw77t61CzVvz3+4p9lesXWp2aWmndTv
dP1YYcpP3zbkq+jt+njANVEpGR1CD9/9Unk1vHzOkFJNSL7+LnysMT+Jm6Kb+UhLqzwG2NDeMR5x
RnIHLo3hApjJAq5pZYR7dsfVNLcU5shgceHbrm4/sh05cb+8RPq1HAjb+1aq1C0pxQtX7a4nccv5
JlrKuBHZnjkwUZEqKnUv7tCuv18i6t1xOhlcajj/1JK5HQ4flz4yZA5DBFZrdTTjRfQX90APVYMF
zfC5xV7x8mRs8j3fPHdCbr6btym5LnfQR3mW77m0TNPRdl2Pck3r49SN+/Az/aF3EhnNaWMKVaAh
MNJLrHp6l61ujxvLaqSKt+3zKBXtFHfviZof2/ZxNP2Z/5C85Z/eK8uzyPdAXm73ehTtsvo9iAun
PK/0/NI1FSjnK8sM6q1MJHlQPN3n2acOZpRG1232qLZsh5eP7NxNv+xA41d+R7FFCLd5bVxfVsNb
02rWT2AYVSOXWrq36t5ql1rhvf+3h2AnAe1KALqZmnHiG9dKpOFYP8tp8nVApY2cbf7ftnrAJTqR
5F6+Jj+O9dsbxhBe3LK+CAWG1qLJLq+a+9bRLpGp5AZS1a/Xj00tgz2Ng0FOcoKdt6mdPo/VdQMu
XdCJUEwkR3p6LwBo+3WLd/Oe8RCY+3LWhqceOK74yaKD9qn7b/ppUXNuLFEvjaRpra7pjwmWr1+G
M0PZb+3/TUfRKuqfMKVrufjye38H3Tp1ReySCl0r2l3ut7I91iBA+/2/228eu6Ob7v03bTn7ll2x
R5DYeaSG7iBbeo/94+PVg43mbf6+OWUNO7yXsnW4AQsRSQMfe+oyH2ZvqsbEpJpO7b5+bxpOTEfT
0SzMRyD74YYv+GTyXFbhT+br4jbyoYfTkaS6G2OecvV7+5Gz/6++ODWEPizbkS8Qxb1MG2fE2307
9AugWQ8h/Vt6DpViNSaqr09voVGix5DC5RWRcdxD+lFTbPQowRlX0h5HlbbXKtFbbt+I71OQe/Ss
u70VSL1cSHaf3qJxaPDJtvLgpuWyuvg6P2W6ap+JUrPO4YZKlDDe5rR1ehkC22VhDHgYhujNcSh7
NB/le/ORFZeqjdv5XqoWqRruqQ29ZMFFZHf+V2gGgFhqgkjqDnl5HlPnDcwyhBjS1BqO7cBNpmj3
/ZcdZr1NkLpGuE5XTPlEbUqSmRSchnE0D/sfF/M8b6kkLZK9yCD+2eEiQDjqNBLh2kGmJj5wrt3m
xEqjt+2oObrmUyMxnpWjDGfsBR01FPgd3nduQPQMiVVLsO49un4ohnnZWGe752jTExcdav93av2z
ghlk2jjlaCASlL00ZupKlfhdXBitFkGP2EkQ5oO2GGIh8Q+hEXsaNxbVL0REonAoGNtRvx282WgB
uK3n9HvMvBJ6xsGc161FfNczpR667v5yqcFnrNJ5fd/KoFJvHIWHqbVdCBZHPXtytPiafWkKVddn
lMVVAyYFVWjaefo9vXrEwzVYsN8IeqWizFEJKrnmLlsdN7HQ/G8qTH94UIlmtE04tgvdLWXAUd9O
+nlRPh1NDW/vC4+v7dN7Ynhuc3zTI9/m1Wlj8TWvnkfnUUKI4xxSQxYgYcPVBPC++UYxEcfhSjlp
Z7NDtpAEwvbAtsvbx/NIX08A7wsmJN2Bz/lrQju9H4Xb/+t6uG5k27vPKeasRcsebRv90bax4J4k
9bHdfOF8JTTEpdBE7hgrYUHGJENcLSt3xr/BBAAmWohKbbTqS8djrYjVenuKSVcansO8cY+ScUWL
L9+yI4iOkf09/6w1ddxWk85nrztmiKUsvm/889OXJI7CYzZ23yi2D4SOp5XM++4TOyCqIUrPZ4Z3
K92zdp8D4NvVzJI6Bqu+xO7zv61cnm4GtXk99XoZbFuXwfIPgIzfBRgHI0pLcKVhcbcB/3rei8zH
H0yRgGcLMehTUihyd2BbmG2BECbOMOgP/jsY9wQKL/vWtselxxVKt849ya/q+SWWWwVXYt9AJ8B1
gam/eXpsRPteygCvm9r5L9gu6x6iaQjOBndVQ9K/VZP2tn+RncFmkgWsJRqJxrK1bGGvnDqhZhR8
XfTaOtCbPqY3r2w7/0kBJVulDsytd/0LfF2BkFSONNyyh/rmcCcEd0ISvyGycP6kajqcmLv6EDT7
tX5t+rX6WUIQm4v2rN334SCnQ3mMfD0r64e6ek20JzwA1AduM04KfwM4DMmWs0OQU/KW1Cntkfu+
juFMDeSSKOKKRcCKWCa+0kTgIgVnkl2r2sc1EwOibEcAZLoVvXl3VKuiPRlyuaTBupVoSN/s6DoV
GuNW/yv/m1BKKYim2kfDzycOAO77VZnsrKwJHrIHy266ue0muMk8K24mXiddP3jr8GX/LZV4a6Dh
nQoPOXJScWjhyV295/NWGdcj6QqbpQEX00PrV+rxD+OekAsyD/NFScEUk2W4yOCiqrlKKkD4mcm/
dS/5Rz56xe1Skq5LMmKOD/pNvVtV2waXHwi6v3fvlIgecb7gLlX/IKT2jcZJWvPrLKPzx/G8e5/8
xNNQpr1p9+Ri7SXioZZTWVdgxnNmaP3bXKY/7IHwRuwG1rfC+mjyTRgp2l5ueHpkB+DCx/acC6Z7
GxMlVcvP+HcKnf3qhsFZCEny2zLFYTeG8ABgfPK9lRlTBkvAPNfd/mAP0j2XGbh3WvjRB5tHYvex
6uH7+WCv9ZdP+K1OS4REF9L0CEJDfHcyyZHzc2ZgHGGSc0qPWASmiaVKIBciEaH9as67YXyID1f1
GmXEdVuubVvR1Ncws9eVQufcoFakVHLylmremvBSHniqOR6dpHWVfHb3k3KxZ2fldRgYtKw7O++/
MQqHqbZtOwlngCTXnuFUFlFa9ZO17+tioxWO9iZctFRnbUs4EZ9Jfpps5pksbaKdqU7o06Rr5+Gi
fWC6ixIQoUqyQ6hgOe0I3H1Fiz0/LQ8LJnl8IO43ZT9buY9QdKI7QiaXkMrnrrOxcU5fr1QzTu+Y
1k5s3Fi8Oc1i3Xn7wmFA9YRc5XEjFraiS9hMpIXV11nP2zDT+XbmPfUVLPf8T4AcpcqpWXqOpMDZ
FbLIQtArl0+JoQjJ9Gm4X31pGIX6948sDP10V0wTdG2UXrXlBu1n93usag3fjlbhBzWHC8UK8hXy
4RZXc9uKnDl+f5D8I+e3lE0OUxvoxKWc6Zz/3LPMYBsqIreB9DJzKyvjWbwPIgLSKEIv5HMyYXyj
64BfLluyKmFpO9RgSKJ/SosehWRyZ9Jspf+t9evnZCDtNv5Q6vB9Zn5ol9CRkfT5szrZcwdct2hQ
E3X0TN972e6tHPAg+w0cgBnIUrMCM6RPJmzQUJYAZfCFkCCZnP12XZgYWMCRnLGuoZaXSDE6mk3D
Oc7nTwftQFORS8Tkx16WEZeihlegOhePH9JBe8KSuAAgCZnx0+t5pgjw0WYiV40btT49Xe+5ozsn
7MEpOB1XNRmAMvyc03+9n+UWXCLTPQviSOKoIjgy75Fe0t9WUn39uOkcdTfakeK+SBBfsdLLuBOY
iHNlpGp+po/bzINyX19HMHi71NsPU71Q9Eupr1cOuFMWdf0841jcsCIfWVingp3iXCl30rXtP7pG
dz9RcIcMbmpQGAQ7Of03G06GicHNreylvkqdbS+jHf05GwLgJoAvSVw7wn8pL5uWzJXBLDg8EneP
LjfxBtKE9IDFD/ngNzOUGuRuf9bUiHkhuffcu2ZG9XvKy/BLcK9bbkzk+gZS+wyxRLc7gl8DcrQR
4Murw9B7MfkQdIPg7ESxhfsWJ9JDBDjUSs8SgZ9YK9aXxg8HKorplma+g10tSvNjv7az7v/sZw6G
r4K+gsYnMWds5OLG0UfBJex7h2by4/Z2gr9te9t65A3R9HuJzrklk4bhek+tIRHvx2Vrwz5sT7kM
4lS/o1wEK8aRpW7xm//sRifsmBQHhFD7rCaZGVlv1ME7t0S2Eb3EvLxfaNlbOTOI9ubFZoB9lCTL
WnYX5Z7zv7nrY+zKB9M7/W1yST+b2UAzR7GRKgDfDMxy9Fg3Op+w0b70f/PvZ5pI6riXfyf0Fn9z
qd+qt/qFDp3/OiLjr2MgXzq2wG3rrm5VM/xOYm2XtFJ84XVwV6Z/emxDM/+sdSPm60AI584JsUYS
k2fDiSlTRIB4zN/pMs5tNX3GGfHAOkSrN72VzSEDrOuFygbl4MoDtaEePgukL4+txKDQub0darKR
s3OkLXc1g57Mlzn+lweDXuj4GTBs9l4WYBKQ2cY8wSfVS1P1gWTlOsYJpyQ+HtPcAtuVuTTqjnKK
cJX0Mj+EGlEf3B036it5J58wUjkwLu1zjAmwsrzrfYfn1towpw85fHypf/5tf0SjlLvP2Z/A+yh+
caz50phJR47/vhH+bf7n9Jn/KQGF971gmpcGplL6fzOInmfH1XAV16AgxQ2X+/f/JYYXtSie5ZDS
OGGnWvO/UgMByWQytTBlPDaoxtJTL4aduuOyrMgueiT0f/u/rnzTAc+SGA34lLHJ0qE9PLKTM/N/
88RauW4jhZ4Ffz2SBDlDD62qMBcTB6f2iljaD7tqs1wM8rLP1cBpPw8DyokKmUPd8fA7C9d48S3p
nm7JIVswCpDufqCto37lsk/r/U9VEeoB6kUPslRq88Q/07/pt8OSfbQVpLQv2IfP58vm8J8LyMoV
2Sbcp/33olJ8D2qYilro8lQTFFcKp7SrBsMROHbH4Ip1eU7kBS4DJwZqVmrOR6BRGIVGdfUUvk6+
F6nF0fjnKP46j+jsjWyhy5+0aK5ErEG4ImOdFwqFhttJxUxSM8JEN1CF/r+4x2FR1JsR1S+8qklT
n6tKhERYhKCacb0aHTuL4uZpL7bI3poU2aWiEDlMl4Xk1pmoC6Kls7LvrIUHbpEbdT0DUAMQ99SA
281sAWav/YNCg6e8F9tJ9rf4lf4MlP1WUcb8X3UopZOtaP7wvqwWhjOdhwLpCuwsNex/cDxAOVrl
BMbsyUIuMH7qGjWE2bXHP9pu8+Ek1ml/1AFDJynpQ9cQeteybVj3I0i0ry2H9+6JeZyCat+/4DY8
2NQw0QzR9dCHuegFFeXDMhJ2hdPbhZjVYWBhzv+mf3kPjUX+e9rK0i7OhBuf5AVwpr7y7+mvVG8n
RYUk1C1wT/jAf74lFaGgmtS9xHVYqwnZP9juRC2JvzOQVmhceqAgPdVMAGcFRR3IfnlOSRBtXm5J
1JZnM/yYKydITBKKteNsnhjt2BEGhdvD5xizjTjI/HmuFWP2+Th/1kT8oiAb6XLxmNc3YRuv+AiB
Uz5d3sDcN+XzZ6J9q/bfZ52TNre2cqFN/yuqNgsNorf/R9J5LTWORVH0i1SlHF6xJNs4YmzAvKgw
QTlnff2s21PNMHRjjK1w7zn77ECNYqM3xRnvLnhQ04Nu6MH+yce/Mrg/oNd6bbD5MjYjK2P+AtzB
FUUzyVs/kSD0oHF54SJ6CYTwAc/YA25pR/PaIsY6zj/61fkqv1X89ZaXbMeBtK+0Vdkje7Dec01R
d3HhJO98Z74nj+QhUUXe7SubCIsiD0ge453nSv7ZSLPDaBfurWYn35XLv+JFp8fkS56G1uacrrgG
tWOFsen802pPEUVS75mxS9NW4XrEzBUnNNg4lriN53O2+/cksKcoZSj/uHz5YBWm5WNp5oxECmKV
Jw4ez8+v54MXzkrNP/LCWab/vwFo9+DjynBceBKgCUlIsCxK7sTl2WpEWaxELGKcVlbCR/fOTRa9
BveYPf8nQq3Fsiwa+PrCX+/ia/OLxWukLB4xwwZ+QIPUMLobbzTchDXdOAUwuOpbfUvIgUDiexR2
zTk7IbIyGna4pOyDnFX8IbEpZiFnsaZ0EWy94E690kEKQ+wBPVW0lzzg/z2eC44tkg0K9OGflyC3
ugJjTfpSf3hz8g/HkaMp/XKNc93X31zxtB10IQ39EEOA2W97MmA1UMAFY6QME7IBKXiLaRVS43kV
Gj6NG9wwB21s9sqCyIBMlc66hXDRM4JTrr3I0WEmmaRW15RqTAZF5KqgTouVLrkP13inv/Wsyefs
rlyXq/iPkeOBiAvoRdZ7+Wk9mlcogBNCV77iWGH1wwb6TmPwDHLx2tJDi7ElFQ9lWPu5QHJivgIe
+yvKLHYK5ptwj8SYFbYSJ6tbIZS0HlCSrAeaLZAG5qeZzK4lOEg8aPzlDhEsVwu3Eaqa1K3IT4Cz
FHKQXYXfPAlOFoNZqKdjL5zX2VuZrfKZR9bsTLb4TbxmOE5IfWjweVnMVf8pNc3f+nNMhaQSW0/9
qak9CkMaHeo2KlU+2l9+k2iE/skSWeUFmmDAdORhPIbFnqqQp6fPkMQ5L/n9KNmpEKlHRtFqUAdy
gfAYaj6uC9Ka3ilWjyUL/XbZI0BoRc0s9p/iLH2ATe+Y/fJ+qcQzYnb7G7jmP1lxKHi98CSpozke
vFrBJaMgfXUu3Xt8E2IpygKhZfxlzWWD4SZS79xkFIvcRtxVAWYj/25KAxeL/28yCgoqTu5jonow
6qIbguVCfcWz0yysIO5S6zUP/k5zRndE/ce7oR4nnoD3VB+oyDkdvEmm3cmrEHZys+Dw/RDcalZ7
HCrxzXxX4WTcyVWhuLVu9DAzU0xctTCOKL14FFxM9v6QVwC83og1Vqz0imh4BtFCMUp7ClqXhd8e
Vs5XV3HHI0VfQe1UeBprVeF+I655qnRXItFkWMH25GvYnminuLv+f6S4zWjlKBcxfMR6R0LggGzm
KQF1pUI3iPiQfucfsDPqkGJelaLNegEGYAdg2Uv+2G/Ao/gmATHaJxsQfFNep3qlqoR9HvnWE/S0
l2wvkP8BHQN7KaUJQ1tmtQxw8z+UhYxdwY8Ygui6b2Fjgq8hu6/k85lMs0PSi8Eu0q8p9Biv8FA+
GMhQ/DAhYTKMCpGxKuNi2J7c9Za2UjKhajYIDh3ozoSOlM8sCywIXbiuqrjxuqjcKiFuPQmmeQOH
IDe016ZijjoOJ6UrAC06an8lLmFn1+Sh2WZBDNxkn2KrAwfsIYOkgvyfRr5uSyPs0fgPAc7NSXRP
NqQ/XalPTvRQA+iWbYjqkFIThK8DDvozW9tniU3MU42lgWZ/DbrxCIxoo9XLTVfxDdW0i623b3XK
YJG3OA7hb2ssl6A374WMFTXIfNvK7hKZXGdSuc2C7tTXHWI9Nf8xAkxebFogY/ww5/BRZOwzU0lR
FdbAm10yY7rFIDqJ4CcsNoTXwVJWcumXbXjRp+I2WGwlkaLeAwN6WF5BB18YVofDSx4kL1lufZhD
SGkkMZ+n5+mj116jwel+SnaFiIvCGKWVYftciWboysZ3zpKm572nZ19jfKuB77P6x7ao5WxBNP3R
GPmMkEpRMfbcgc4sPWsTe73cA4JRWlXgYXZ0dqxrNNbPahEcQX/jbLdwDcnpedYBqVocohbztMw4
C0TlPZLZba1i/ZshSlqczpWo1ay689S23Seq4k3teJAXy1U1dTMFMpkMxnbKAOLDw6AVbqVi9970
YLsKm7kcZc+ywzzR7Dw9sNYZhnmS870krDpqEuzC0nhberId5qtefCYAHWWDZ6l9JDjEQDheG27H
myp6joi6r5trot0zLnCVwrzP8UCqGr/rd7oWwhihlq+UJ72g3aV+TqJPWd7Yy1bqn4PsaOQvoDE1
mGL5F8eXLl/3GDhQcrLiFFPLeqj5A31Nhu9N7bfWRu8ok16UDkcmJ3V1hMh9F9IgVNupnjzH0LxS
RJ9osKKTN7mm3DZLP4ytlVoz9/uU++wemeOL5iT7tNZ3QUyHJBOFU8SeWqvgEY96/go1xLdpv04m
qFwW0tIyvFpdfVNIwEodwlWK6ru2xm2lFG6n2/T98tGWSG1Q0700k9eRFVvHlpiIt+vB/pR6Iids
Z10tkBDRYSBp3Wrx1ahw5C7ifZNlh6jF71yVtlFQvagSc7nZYcPsD+PSg1rMX2li7LUIn8S6cY0J
ZKRl/JmUr90CV02R16OCE5RBRo2FeRN5iU79rhTKl4wyUUewXBN1Y2Ffa/VsSWS0t9FzTEFjONc8
f4/m+tAv5SMt1EvVJceKYkS1oXGzXXApHdJIfXYwUpALOImjdGE7SbL0R7W4PaQivY96tZGJK1RK
sq1ASswYxktNu0OhgkHDGP9h/sO+oeq0qnQJ2jXDpFpZD9RBsfVq1xDYDkNNNK6KGYtNrNjUrWsr
9UsFpIlNSSXDBuibGZnD4LxGtrrCcGOOVyVGccwUcTZdnlCNOZkPBMtHlPsORoCoqQ2PzJoQHzRs
cSNP405l8qUK6wjG/CLzDDYKSyk6LEGfnylSuVVEH8QyxdfwlxnmAVAPmvguTSlsJICEf6i+dCqu
/DIqrXt31fbCwWF4Va4BcMeHfpuP+psOpUsJqFeDPzA0cFpBsQbmhTPADLn7FnNI5vn/80hymljG
luDzYMy0r7CpeZm8D5AJXjKqTlAK6Zt3Czls/oJXfh9+4HDPQLhUrx8jUzicCL5HZl4zeT4U00+I
DcAqKIKo03h9/47YCAPqT/uHJxOKx0GSc1Zed2mEygAOGaoEwn2YKHD6DLijoxuY7ojSvHZDWA7W
SsNiMvUhrDjdSrdWMhs0FnS1q5ro1leMwyd2N8hHbNlwaMh8/RAGLss7HSL8eS6QiGsLaivYB9sy
EBglGSGX//RAXJQAVmgnKLFEkfZ/xUVlxV/Js6ZO5MHtyqcUE4AKbH3ysQA/dFeQ+hFSg3/MrqiP
xpWojqgvMMUhJH4ggZSEtrXkuGgC2tIH3RVCqdQT4iXEfQRRAUr+Gy4xY6TWwbqZkRIlELMmqiFe
mUVrj6QDHxaU74mYqdGdgKHwoZ7xwrnLP9lOpPaoeFubLj79m/kc+CJNoaDlCgjc0A4K8K7O/Okv
5dJxnmRGLzTlTA6e8r0JjAegB/r4g3P2HcRPWF5RkN641Xi/oPKvtCgcGIpQQEA6kAdATAcYiLk0
fR3Fl4GJevMXvPKUFtlTzNamC/9Mh7kXkQ72FVH+FY+iC4Q/pAzY+fziMEQMBVAOVD7KOYWCivf4
oG3kpQh3++4d0wsxTaOBfVAXw8P8l7lxoFwFFWG8IGahWJXDKywQ0NEAQSC8c1zAqLHsAsXvBKxF
d3Q0LvaPcskezS64Iki6SLjLc1mIS+EBzRBpknCcrx7hjfnFsXgAXvFjF/XOQVcs5Bfdu3MUMFon
YFogVpq1M4jnI0SZRG9X3wTfUgPCyZ8dnO/b40m4lYa4qmEAD0uEi1HY0UHu5DNTJUxZwFnCTXLG
VgFHMpEsg83WycbVSf6XeZOS1yLEiDhpPU+bHDcnYjIe5hkqJK/zF6M3V8VFnlHLRYA45nl4589D
xAC1mLIL8ywi8IgYAYcQcTeMkNE1Yg4njqswiRAsU+HXzwn5B4ipWEjw9BfxGVM9nONYApC3HaMr
5jaUh4YjxousSxDNmEBCFQPRqQh6QF8r2GlwjoiUF2JSaCgQD1o6RViAmXAggbfEv0Cv5vv4E42z
CIAE9un/NLG2LXhVG1ixs1IVV5Cyb3F0emgG/9in0Cf5Ri0chBCFXBF/2H/zF4tzF2AdX11hSrVf
rFNMwcTIivZHOJOAvTZXJmlvzX16pUGsP3soWFzG4Uv4OTGGUlDt/LvJUdKwYu0E1yfddWcHeggE
XjAxbe/g9GS+2W8tVcGdTj9CvggQems/AV9zpvViRm3+lu1vM+rXDk6eXYFYwAdU23wfK9NZ6/uP
McfhUv6SU+uCvuOHoa5yn2HJgF7cZ0SuuLQN3hRuTGxvWEXAlcRG+DQDZBiuHLizsrLGFd/S8CSl
gao8fsrAOmvwLAMBpUcJ2DLRxzWRH6R5ZVJAF1m5E5En6Yqqm2eLQN55nmJFaqYiRuSr0npS2Tic
wETbVrhDp3odYvdZ5JUL+9yCBBHxR0CAkN6A5dK3AXZQ/YdWKwbdk1HRkGyGIiOC0pOgyhZ6GwyN
fEbWhDSv5nXpEVD+Iqx6haSifaY4knY5nr2o+oEJBVCY7eW1jo+vepQv8iV9t67qpd4ZZ+2cHAz+
owKEzG4f212ytjB7b/E7l8jtk1xBhi/WGTT52I9daQspYfVPK7EZNwVvf45bNx4lPxuSrf6Rfakf
6kd8tV5qdvRT8lWSeffd/ktgVT+C7+GtvFp/Mvsc+/lbfFfeupfgfbqVr/lr9AK5PWFLYx5H7/6b
MsTFAJXKs2JOrgLLTprlUwWSyzBA2U9P6am6ER2S3fr38NUYVziJJJDa5/fikJ5IZ9tMaxFLgTbv
Gu3kvbqP0E2/1Cd7p0HVeH2ufXun77tjf1XeKKlbUmzabX5WPNNX9z0JK+1WOUT0/OuKaNK0eko2
y2fpd4ccAr4g2Ve39DTcylN3U3eQ6LfWuX0YZ/OiX6AXTHf9iFDjrjM6Y5UsVsYddr70wyWJeGBC
i8JE4+78cNFEv+VD4Zq/OD/Gz3Qe7sVH9Z19yMKMAEnEzBmb7sqdSHl+Er0DBIx3QzxxcISw/4hu
dKv0rNCS6E+xDmAO8qFgWKB8t0JOy7+zXPR/C0p/6ZUVYvlo3wzAZyH6B3b+XL5rSITRNf7SPqzv
WdAEANlpiKCJKt/8AD++sKeJJ2dxolyKrkKV9AYD0XmFoHYNXpQP3MretG/xvGhEPijAeB3pF3gz
5MmU0sqA+ato6xBkRJ/ln6Shzhht86/jNBtReOnn74XgQS3lkiaVtYGLkSfvUUfteO2Cj6CibjDa
bW8xmAjMdd/gzOYYz3pirfVY9+Oe0OnnMnpJpJcJmYh6surPFK5DO5+McK0xHklxXbNi2JXSXdae
LdXro+2Sol81cWeALA/SpSYi9eFYMl2yDtbyWlMq2mRZE0EoP4bxXFt4AII9K82zY4ORTjtjSryg
Dz2tay6NpGA0BLYBUyLxGtW3x/YpLsmkDk23xLvEnhU/aEyiEZEiBu2hTaKtFJ1LWqGItU8PiCdL
LDfoyfteiJOiww8ALjTjtRSA04jf51Lv9KXbJObyosenJWbvTLS/YR4uCR1YhapUxuLDGXHlrSd/
fm6ayDNz41kzlWMYxK+9FVLXWO15mFGZKtPGrjDMbrvjQOp5BizbsnEEfj44L+pcbwx6nnwwDpk2
nZdY2tsptJRDgFld3X2Gwd4gUax7o78aiGeID5l81KbXZXqd6pfZ2GHewbsOKhJcpHNhXCqVraMq
XnOLmJQ8wGI74fbAKYn58BDoK2uAbpM2Zz3oPYXeI+qghcgKrGiSZBTLb4vlzQpHSLfFiAIDsIwe
LMZfJxFIj8DsKgGZD66xdKvAYe6YtLRt/bZq06PCMp4Gyd5KtXVhiE3MAbQrzfnH0am9TSx/SDjH
9RY5b61RwSV5i9MxdZzVjyWAzjoZ1WMfRe+ZCvwtSeGvbaF2KDt0G0701hvdT1FeRz0M3WniVlRb
5poaBNaCLiTSKBF0dnVpGX9l1YZgpMvR02euk5Oek9Q25fvULHfOmO07E1bUhBHU+BsobJNa4Hfg
EMNMPqOl/pqN8lcvlGF5hzBKPmiGSVU4GMektU51hntLO2/NZtzgVLO2snIf5taxV8aPPgrfl9o+
OM22iRCMy5SOBmuxqSkvdflulPU9kNB1zBO2LrI/hMmu6S3oWdJerd8DpVlHOY65QboJO8WvG1yz
pOzVNmcgohqvgPSpAm5dzJnk1XxfSslpXJhK9/l0DC0J+mRMyJike4NRHPTBwsqHYZGdPqIpvTaG
8mYZyjVUcMyvWYCV8dUoemixvJk4KAEH8EtnVzat8Zj10Xc/zd81L2PSCXattVdHMv40q/qYo3s0
KrepLM+mlZ4rLbzPU038O2FCZfHB6tloVLLTmPumo28aTf1qRu25zxBmJTB3XYlwzNBM/6Isfqe/
fzaX7iZRC1n4QujKjFI7uRhqKT8pU63SOsxnR84P9iJIZMtvyfl/kqvomvTtyW4k2o0sHtnL7F+7
x3C4zo6LknzKEmlYFtt5rxDeyQQlmyHAlttqLDdGa287Q77oenY2emk/VgHSS4KEonFXJrsFKKI3
6cSk7GJF3pBZMDbHQ1hmf8nCK6LPTG3YT31b7UpnPmhhvTOd4mWsBuxyRq+foT5TtIQ1RA7bJ2SV
SGpcscjpBhdRZ5hWzg1oVcGxo2to26864/8WqXda/SXDOhsmL8rgm0uqZxLyrb9WJDhTgWeM8Nyx
9BuizYPLZLJE+u24lTFZrX15uLTzLYQoQ7ZmtOcwJOmpxNQK2a98qfKPBYeF7CWkVFyK7UDiNixv
xaeH4ELP2Ad4vxCDPPoasPtHzRCufAkQKy9CRM7lACgFol3D/5dvUBwr3IMeIO6CFtmdQOxt6mV6
5PkJ7FVe1W/oFzlSBQaLs3BaHAtviTwJP8kJMzaaWXeODtC3KsOTAGsjV/8jBIC1MylWEgOB/pcB
Aq0KH9ErKL+KzozOnEAXbIghfciwNmrIR0zuAkTWbAO+c6HpK/A3TT8xcNjFn6xdG7ZLLIsWnxVV
4vkHt828Arv1VmjB2GDzPxneItNkQPfKC/EMi13sxeDc0bkDNaMa4KEYJU7rpvQjZhbVk3NVPzGU
YxMH9YDkBkwSXiAQ8u4CIt1yDxIhG7OwCtCEiIgWI8JalFKPyTdYBfcwsgPFhT0o2yt+sC7gy68R
QGm0uJCg6I0cF9CHMNqmfS6AwQNfoIZUUXTnrZv/MbpGA4V+go/BvjUQ9iRrk8obQozNwpNNv4tp
zZ/ErgdyhoE/Q/n3Cdk+rgtQVZYnPDoq2i0Oavmp/zqVi3lqcbfflmE1Q67mvP3VX7Cx2aExSwDP
ycCJEIP5i7bi/7gnGOAL65jfj29y7VqBj+IZCU04iym7YEsSDUL3yvQEpxTeM9hu7ZG6wElkJhhY
wlEgrPx4EvYP9Mfj4Cn6eul92Bm2tP6lnU6NFbYUS7WGkhEna93yIIjhNgCUHDUe/Bg585aA+cNq
xnEViiTogCloV1x0kLQhbIeLp8y+RZPa4Fe1ifG7XU/TUSYcDyoFc2zdl+J9Zm1oAjGUaOXtaK/w
DwTSEWTzyHWk52TeTdKh1e7LtCslAnxdcomZOADTCesrOKpc8mgFiFLCOY5AJtPnmsZZ1bLXmBOG
xbpCWlEdlnjPqMMIcW/zGEP0OKvi8zOsbNTtFDs21FG3IL4F47tVMYi85KbdLsT+FR6nGWwNVEkL
qXQ8elIT826DQmkjCLLYYECyYx5P8g+bGCHDGLCNzxGCBeW1jt+AcFgv9GErpS9WvR5in9FAdgIf
aljNxWHjNHFXy8wQgY55JQTvMPT44hxCZOWYtsuTCsQlr/jCCp6CacXKAEpXkv0FSzWHZW77Hc4f
swv8q0hrqcd+b80XheKnNgXPm5x+TIxvjfyrh2Ix+RiDdZBJFDwB3RixtvOsTt7/rrfcjYt2jFhe
Eg8LsoBljdIP9SRd4PTkwCJMdj0IFBM7ZUWxT1+o12u6TwU/dFwSoTrzBUsUPJIfRMoVE9bT+NpQ
8HOhV74Eqxq6HpANBAlNtAu5shoBqs4MfzCSq3S3Y6IOoUvaGvJOxhrFcXl1eiZe4GKtJcGPWDvk
KRANL3k6gC0e74Vng7M23O08ySoj8wP8EoFJpbrEpCW5D5paW7sJ+XtwjAtPV5+l1sPWVFXWdrvH
d23GanxwM2R57HLyKvjtmITgdM3YQgVLFVcpJOUWP3iSMh2SR0CjKcGhl7qMQUARORcVptWYvsIm
guXFevHTDF4cuBqrpe42/xR/6O7KwANxbpetUbtZ66GhAxVRunWfr3WTItdlwVEzL8+3nKcK+jOH
MERVGL7Gr9K2fMSPOliJzomiNmb3CFYTftwcVMUzdJdzVaKFB+tjJAxFjXouXheJp5YeLgcl/RIT
PqYR2OEDc/ODhBSAGhSbQfFjTinWhJbXxr5pHNixrfB3Qmo/bJT+0OjnqffQ9lkKbJR/prHciabb
ha46uzLtpe0rxoqDtzDrhBAuo6zwm4Wn8vPoINm3St1PRBFy5jt3uU/DS1C/GtZeAivql4sR76h6
lO5gN/sAY4USF4aTZG1V58iNP7Qea/f/YlmWjmA5KETLNn5MULm95pYvOq/ONqHDsNUtO98uPEd1
B7jgsauCRePIwVRSzj1xN7MWZe5CriOZns3esNZMfUbyOyFYUv5hvR1uZn0tEsmztVJv1Xhb4bzx
zwe6krgOIB+vu1TMSFmM6AjZh7jS1HSTFh7eKHX2Xi+sn27TbtqFEcyqxdydRUWB8+IKnBgGIYS8
wYPyC1QKKgiZlUG6QWSyJCzRyQ6QBf10eQAsM2XAMw5wEPYS4RdwRSlG+QEdwbKAgAQnjw14AZSa
12DRyAPhKL1DLVgwWYFJABiL7hNP+EiIHOi7zKv9E53gi3x2thB3UFB8Cjk7WJlAxEQ0pSgoUOqw
6PD99AU4uYl9RfH00oeAglnOjWr1Ghme6JVpuFiyEQn8U+5YH1jCYnzNei6ODZg8I5HniSiP2Utm
39T9aPYBALHwwU2Bh7CZ071q5F0iuzfpV/3iiicLdy5AIvg+eyD3G3pkSP4Zo07hIQa6Oz1A44F8
2VD1H5hqsAMoqTgSfIDK8wghmBQ2ZLj7Gy4cX9iaUrACkqZUAewliwFckBbDzyAekG/3SaccAH8x
ucEJWaCB9NmQV/7XETNuZ2/9NybIv9hmkXFBfQfx4Tbgb+zYjRty7Cjbscyjrg6hOKyzH2MjphqP
BdxJMO2gNboA9Ew8OD0ZqR/TavpJiKeBWcoGDTs6wGjV40IIR4+vc8jPoeCWiDEuBHfm/YaQwsC3
4FsSsWu9D0ucS2lM1rAyw96N2KVP+YGpwPxr7KOf+GKd9HX5hy6aIiFB5kWBmK3wPuFlsgaxLYpO
jvESdaHQV3JewF3xX8Zg/H/1vtSTef/UEWSr4urkUWu1b5wdxGWMtnKXgtISmGz8lX8JO2dqPK4h
Azv3r4glX2YqzIRo5aTsbhuxmZFbkfuqDBVuayzHMt2W2YZbpwx9w96YkljVRUnAk0+uoa+ATrvY
01B/UOrK7OknJ1znZCIQrAk/V1tTcmnmOl3WQ+JXEDqI1rLRHT+3tjejwsNKB8EmfpPptx2K/Vgj
OQ8cA1NXeCbsOJbwnhPME8xXI9+xfNhpOpE3ncsPRrWHwxZ0lnh6xoEcri+E1rQ7MbWnsjP+lefM
X/iayQ5cfbCUHx6BsWAehZ9DEEC5kp6SiaVSxrBV11r2Qmx8sSfAhEePURPTww929mGCPY/UA4FN
hkNJkF9+NvLPJrXWkM6L2dxHNhcwplhdyTmGr5rSnIYqEspA3YXTs1SvwZqoiVi2Iql4Xgr5NnWU
g1iKhF/SjFQyyddG8JDqapOwSdvOWx1XL/Og4myNQb4ae3YI/dM+V8EjhTOb4kFYZ+fE8Ao7XZvk
VluYsdX5e9DdFdZBR2HJlLj4i0ZEeaUYeCP6Dti1qrhiXpa7svRtKeywQUd1uR3ojsbRq222uIDV
cKBGBRM16snVz3l3mjnE9vOS7VsVZUOLO0h+KKx41Ua5JzGyNTgTIOaQP1jKZOIJpu4zNgbokzXl
kvIUMA0MkumShQQxj6qb2spBq4ed3MLpo0oIDW4M5MgsoH30pQW53zmj1yqdZ8N5MMafEPutsvhG
tVVMF6lr0eF8jiMeoNWhxoS9wIer3Etw1t0h8AHAG1qtiBURNlc8vzQWHCAMBpisGdcaFD3ML44B
QYh50hDVftOs63EjaetZj7jIHbc2EIrkPQ2G5YV5vI7YVXr+HqBVH3YtAQOMp81dGKgbs0edmjeu
6TBCxMlRr0gnb7VdJAEvZgsQneE26kYyGSOSZMgQYFbGpwz7abnLtlqV75Ww2ygaNHR+2VgyZsOG
qSbJI059DX/vFNgaJn0cfE0A17Ao4+che89Vtpt5UzOfBvu5hlDsqRXCvyWVD51VuXV8BK5ya/VX
vJfUpvSFTXWTkVg/uvZoYwQhcztOjxF9gBX5XeVxhAT5vEj3eUgt37a+/ZaGAShgB1PQY/ybp54M
XGFhxxWUWzPeMRIdGFFSrs5iBJ2dnebNaWkvee/BsErlFus20poaw+97lrH2aOgnxQSaE/5z9Jox
7QVJ4+kxk3LPAtVDcRKSGdm7xnwZitLNxV7bvpXmfRg7L+D0yWxZNyU4sSMm2m9lzUSECDJUdh9E
M95BytksR6c4Fu2+2HUM3vCd1HN6L6ZJMTA0/E/R3oix+61RcTtiBqf3lpfDOo9wgA6Y8w8UGrYY
04YqOAsHw3YhkxSkVvFGk4jGGSw0bE+zvdarg+a8G86Z9T7pQKIZC1kStQukWrBjKInor1x7Xy1E
44REm+LQxGGLfC7AMjhE5XFaJtqfUyG/mG3kTT19JWxGnfrATHiT9N1xwO6pHqKFXyiB9+0XuVkb
PIEsXWzWTZOilRIq/wpp+zJ1k04IG1/TaWcufnUB192olNUD6qDyLpP4Pq0DIrjydYRO1ykmRtWe
QT+juR3ennQb5s7UYMBXL62D41mBakD285gKMu+glYARN7STsXpJQ3mT09YbRBfiniav52Gjtyc5
e+jjPZUwksOPWcN1OY/PU+B16kYnY9xYm9FvYBzhrPTQL2SE4Q3WFN1pUo5Dse3V92k6VfV3oX2m
OGNkE1MnlvecyJkKeqmRHIJ6M3PL9WuINJ1ySHIYIFe9PDUd0D/k4S7gAnBjadMnuzHHN83GmBQP
+vjZ0N9HTBF6o1/BWlrFslvT1UmYRiRbefooJ9iypnTQEUmZTbm3W89EJZvQ4gY6piOpxCKJ5VIP
XAoPAOBA8DTNrwkfvT4Wk5G3GBqys9TcBPR55nVkjKKPMGvi8SyIQjheMCgS2UPrKb5TUEjxFv3X
pKw0GQZ0F/1YtJM2x2D8K6R70BxTOppC9yfBVGMnMhgcVs5rm3qQE1LdA5yTIlDWp+TNDvw5dBUa
ICoe5T1q9kvm0RYyzNHZtWNptSCa4e7pKNEtqO/Wkx5+VoZQbMIzk2eKENRchobhGU4okaqtDcxT
pgnUYFu2kCfm/mvJ+1/T+Y0XQsYNSljm96ASkfIsmVfV2kO0jKpf09rK5UvFZawsaJC7cVOh0+k1
FCgoIN5nZ9rIOpva7Dsp4W/zfsyLDeyM4r2Yn74l3N/A33BMRgwFfR7REb0ENvFAEQnVcjP89eGm
7O+hCiBMvAuBn/SxOmPiObBepNI62IBHS90dM8buEPXTAeJXR5Tmy6z85kNyHIbyoM9YaU3da66Y
57px9oEWryfZ3MIU3GnDF7eary4UxhLOzMH0kuv93tLMfTqE5wCiHphhjRPkNBenSrZY2onUqieO
RtzvVTPeWiWhWkAHTQ6T3oZjoj6PZus1WoEm4Kd0CI61Vk4dbpsYtW69rIPB2YdsAvZcrefC3lgm
oZdw8nNwUPwdF/vZWoxT3ju0RGV2qJecojkGTa8/iuw3CJRDzHKX2uVmsOPX2pleu7K77QcFHwW9
Zx3ToNAFO63o73GPP3vQjT998gk/7h6U/cbOi52UO+ZTZysXu6E5gGMEsTCS091cWhttRNKf3uYo
OZn9JTXfKyXZJQqNkjbCbmxmAfRFdFz1vg2tvYXQqpv7ewuYXFUKxDbRZttbhV6uhJgdx/HBVCo/
Kbj2NLu/TVXwmpfjWjbNm1TbpxoOajfj3NPpN7MxnqM420cTc9cQunCBC1Vx643spSTDUPc7Rdlr
Vn4zTOfqxJbfGL9tvQtbyyukEK7R9BNa7SbTGWBko5dLP1NjrmaNQU1HOic+F8tOKY5DsxuCc5KA
GerKbVgiSGsY9xnppYP3WLO4LsAtPYBxxB7abyF3O4/UWlH0NulFBlpseuWplsPnXB5gnm7LmEuH
aDCMNOM8eAKOhjan9M8ZGAYUQqnydMPXpGez/hmMz4kEUhmqCTy0Cctnzadw0Acv/aVDVYs1d/a5
mF6ZOWbLu6JbG6hNS0U5mbLb7gd2gAJdSss82DJpRTrH67PCDWJ5Nxe3Jv1o6b7E6VLkq6E8O/M2
mS9GXx3snIV8u3CRJc9O0+8MYHNWtXgvApKSbzXZUbnH8sYR5J50H05YRSZwk/JdXmDIb42rIMV+
IY73LXNSOYA0nX4HwMg5LbYzGXTE4coguDX9TibmLj+p8R70JyVsNs6srwJog0yeRyaKDcG78OuA
eOxtxJhuzNNVBkcz6WAXPsW9htDhYCT33vlQmPVYaJRgXzTVfURsM5n0FnBCz2h42gEqNmMR23yK
lPNgLZu8hA0/XKLwAS2yVvz1iCpNHD2I14fITjZJByVKeXEW+Vqp/UZFuOkw6IuS/YA4cYF0SLtQ
gg+OuI/WLqPLAtaBuabHCKFnJXtMpBIiLkMMuO2/YVoPeOoZlKLZetHPPTI7JMRWfVXT17Y4OvWW
fWecoGv7BcZX9H9Dd5TndTu+FIwo+l3SXjPmcEVNOiMiMDWBzb486+PBDGhT2iOe36H5VM2FK0nl
2ixuKiOWxH4e7Z1tMwUf7ypUav3SU5QG3RqFL9WdOhkU21DXf9r2bWjufdqerZkTXJpMXOVTmjxb
3fyRS4Y7Y0hF/2PCzzd51fE5Df+kYA6OWiRRZS8IZGv53Wp39qhtFFlaNwwU1T4Bk+nvCotiBJUt
4k7hRLX/sXRmS4oqWxh+IiJwAOGWQVBRcSinG0ItRUAUGYWn319W7zh9umtXWQ6QuXIN/5DDhW0G
syyuve9zaDwyenOvY0tn8cFMPGwmzxEd+u63X31BYsMLpCJ7KF6mLGWWQZfOR6Xkfep8TmfmOQSE
H50/mInkftf+Rn38wRGxqOrzoPm6jJ0/NJzfyQ4oeb6kxn0Wex2Rnfb7M4LbNYQ/0Itl5NGwh6X8
rVlfGY2gsP355gEBV+XbtIQVbGsLrKmfFFg57auwW0dZve+VIH3A4sZe2MQiN6JPRPbZTwLNUuqZ
+KMVS3Ax1FJfxO+/Bue2JttlaaVwKDnWaI5kNnAfOqyqbvF9xhgMQqI7M4xwkSyybqxNywlNn0G3
oIcTJ548svTcBfatLMF2Ai1FQhnd8gK7Z8ocBJGwR2AS/se7+5Lrg0xn7p9P6M511/rvN/F9zScA
u5i9DFsXgayR4g3nT48+D6/EwD+HOAFnobTVKSMDwM9sn8KF7ErOwfw6w4J5hIK0B7BW19HN7a+C
eQ+RImDwhb7oYdm7ZHDQindHd3CA/6k3RDUCkQhtgjoGmTG4WcBXU8byA5fWAGNwZmQMVYYrIVSk
L6UeQh5jGiDMmzgsgNRu6PPwSQaPc7oAaFt74EzpN/Etev7SUp3GkZ1hxWErRN0WxQjk11tmkQKY
Ky2THdMkXq2HmSndumadLoKVuH5DmzZXcR8se1dwawloKG3F+AmLBQ8BlxNTQcS0icn8I0axuTUg
zVpFC/w8hq1d7aBURd0SoEeyJnwDr1Uxtc0QMWKH6WPsmtbRwKEjQpelw+pcp9R3a6/fmbmHTuAA
l03miMww+gLgRvtGJI8nCgraXtHsRWUommnUQE8ILlPtLNBqghTNVEPBKXb6xqEAMpRojv1JkdQT
mMQBY6qJUC2LQpqSDAmMF9IfaIIQWEBF8ynlO4zlb+XQF+OyqvmY2xVzrLMUMF5pXW1OKy1uZj18
NdETx7V85EYv0dYHF8O9p+B6tnsG4DThQpdW5Jc7MmkARuNQ6HFbuNoPXwqduBSyWfRJpgV8YGgd
ZYWVPBarFEfMsB8W74PrSrb2PAZTVOhTljtPxipjBSaLABNUgDOMNc+0aUXz0S2BK/AeMVgeBnZv
CZpY6CFmu5HqNjTeuE8rdcpzJq58Dnb9c6fYLOL8iG/vtUXIF3ibF6QW74ArLvpga5aTtOQV6UQQ
0znZ+X2x8LViLOVWseNHwerr8XBtyjp+5EjetbIr0IrIbyFhIFMwGdWZVcxDlfiH0Sd6hgirt4ZY
SGUh2OFMPerSfi94/CA134ueauvDX/qoYDD/dS3Z0bBrnJJaC7Xax0+yGAK4blARak5tcOigZ8ju
0+disUdV5DmZPi14F7E/GjPpYn3laJ4stJ18ppGC/SUsMsBa99LjmrlfLLsZkzuc/CwyfgZmnsiG
8KQVLgBsqq8ZGwJnRKZ9tMrZXmxSPi73iVGK6DV6tBADUIRjEKG15tQTfZyNURZHn+v0YHBwG9UM
Sqj9xtlvgvs2NyHYoesCC7I/puPLucMmpKU3g+CYAOaZVioSm5MejicM6PRLMOQXmpfFmI8LSaTI
UiTWCDpBf5rTjjznR7DpL+JqakKzb3b5L/Bb9kFGZ5HJMh0398skaUeEeS+Yc3Ltaf4wZwC5iFYm
wHuxTrm14ZrEKlqwUlvNzBAyFR+vZGFi8sTDmHAS7eDUoCBHdMEGYNcv1zRbybnovRIpADeCIkas
XvgDE6hFRApE5ACEQhLHTk4RYEuJ4foyrnhai91CJ4rRaF24H9rhTKmCFQGnOJQFb/mx1amAkGwr
qJ6plJ9jPgRz1eGUl9dAyk/ZvULonymGq+tuxNFFw3cbidcOWrv02ueGZQyitvmhlh9AP2eaEiy5
aeLuPkx044iniZtV7kAziG5O8JiKzMcg+3BYPR32bMU9etugRb1smy54B1yV0GF2zjNqADBRpAQb
u4CKqLPBCWNtIca7WeG+n1CPnCKZ8PcDTwneNVLr7MwR4bdomEHZmJ0tWFARs11OmtSK1qzgGJ1F
hFSRmaX3t6CNSTR5f/m4TIiw3suWfDzunZYbechpY7BF8FjfSUuipjblwfmER6hTAjFykB0nmhhD
IDWP5Aey+II42XnI2eHO/SztR2/R26JZQ97APuRqjqoNE+Ve4bJUaMholpZaLI3gTnxQpxyH7Hra
YCJUTDI0BGV8jnECRA7vO8m3A/F7xZohdY5pjHBvM2kCUOgNf5iQN6zhQ/F2gISEs5I1vdam9McR
6A/AktOgAoKMfAziPhy4DS3abbl5WLStGAwEu0Efeb2ajBNxB1taSldAJ9X5Kc3fqQVjr73rlUnC
wUHa2cjo+5qQgtOX6tMK7+GlQhaeS71LAI/+DtfqQiivI1paIreBxzQajHS2la28Llr88KzBb2YV
NjywZVZYHMXidqPIq2LR/HrYWTDPwfTCSd8hNyoAA6MJUxV9SWlSW2/J5zx4o+ypOmA0oxgpelX3
X9c+h+AU7CeZxi/kYvYnIyeyGLYNrqxi90EjshhACclXDms+KpjRB31X0QqExjv9QCGJ5y3K03CK
ZfbYJ2atFZaq4JH0tkO1dUcASpreloSzzNBFAj8Uwd5qUC9n7whFi0N8JVUFS5KiPvs4UAoW0R3x
MfXpfkCBRC95Ene1NXy24zJVgNS/ne3yY+JIztcARLit3WwLDGEMd8MiWTCZXHwBCaCFZ4L7N6MT
Km1m8YNMOfbxWKDbMK9vy69xYYa1ia3CYZMl9paRJv7Zgxnxf7YlPSjMCcfeZsuo1xoev8brkmK4
TCfOWn8xDF1TEtm5m/ysMYfArXoc2nAb18LnXbyogSM9Bu50VRDN6+E0L+gHL4vh5d9/92Zboj82
9N89dAoeuC2Xr/EWzVJXmI9v2Ww2Ry/CCyCLrM8tsreXrT6+bPHONojI/HZorAGUGNH8NsTYfP0x
U4ylt1v+X5CLvJDm5k0ItjJ0HUM3Ee/gHLVvt9Bpl+oE1w7kgzT/lvIciMFYIyzt17yOeGLEWHhz
gbWFEY9ztvggLBw8q3lG5KfJuDi/3O17mgi0vrkWz8H/ZxOEqVbio4o3s+0mjfOyeEPYT/H0Nx/k
qv1yb92CFqnh3HRTt28ZUgX57Pa68EoJr3W7IjwQmcH4uQcebV/35fS7Ksb8N99l7MbJO73i6GsD
SLETz/eu/tPw/L26oR0FwsjjvN2NVnSlV/qcusiiZWp5tbmvLAhedjdtxp63HzipN5pfv9Once0v
edC0GHt7xaYnafecejpwjslEWnnhlkjsMYsdG7VNj94LjMVj0ePnCm+KF22vqYfEljNadaZmBMbx
a8pjaf419XlnLl4LxrAGM2JLHvfMH905ihcYGrzjzrwCHuYF9ypP7R09ftPfR+bt5igLLo1k3j5W
z/HrafvLPaJKnPvC5jzlGvk3inUuuRM59NAne1hHt9L1sbT39x+L9/KxKtBb7gdlBZAFBvAS530Q
l2H69pKJF+/2ezgSk2QytJjBeOvIzGZfJDTmiZO7Pq8OEBL8mgUM1kkxbwc/wf0F1MYG+Bpr/3bL
XNo1M/rmtxGri8nqJJr7kunfaFCGxu3GAaqbMMXpPG7VCbAgGD68cfDLCwemC3oMdAs1X7Bvotv6
SlufhoULemXq7bnxDFZ8xaksIHBzz89ZBrmNtYlDvOfvkA/SX4YTnw8eevtrbfqPHR5Y1A9iV5o+
cCvb760KC0p4CA8r9BofkQQfI2ZzH04QQRxTzrM4uOVMUt01EOSZxDXVLN3MZ1dAHXxO3IpntXHz
13xG3b72fbpH/I8fOrib8ci1cHj3a9dfM0i0B5CQ1jCjuFpg1gz2vfF1xW40IbRj4y52+WPZzdCm
EEY6H+PUt0XIOlG8mNlxaIoIhoCcx7jFfvgn5oKGjFIs+QHqFkQlC80jr28y97Bqn8CyJ6Cgk4v2
7d/NKYzTicPIXKrmh3cvmWt6W7fY+s5QEeNfKDM4rCuX2OrNEnspdjkG99xVCFIkGSKgPixfsbn9
a3grxNDJ+gYjKjVv8AVduu0Wn7NzY1hUfKj8uBSS/DQR4FdBF7ZS9zUmpjih0bOU8WlgKUjtEIsI
omNebRtOAwsVgZs68dXfNQukOCJkZT7BWFr24viZhObxeOymhYXsyGCx9sUljv7CxIKlo8KrewJj
M0LH0c3QuaF1sqD3jzKZ56vWyIR17mkWSQijcWKFSkzjUbVB2IOqOOF0MoQEkfrLmFW3Wfnoa/VO
mUv06R+vhHQifO6+ZjeezdfNkb3mXycYUzAuQMXOA75r14a4zMtotgQEtKDXYMj2qZsU5nJbOG/z
skRif5xNTtkExr4ttGCfk9NJttM1EA3M4yzOBlRqTD6Gi7U8N3W5FcUVKcrDDKbQ97mS+RLNRXMi
bqvE6iTQf8ztwF0CozSXgDG4V6SCGOA9x1shvMtPt5yDxoRgT3fP4DQk8nJYULYTircfR7jrwakU
94lzgTtkXBRoV337hBDLmc4KEiEP8+VDNMPcgZrePjU2g5fWPiHJswabNanOdGDHlf3cnpa4A1uy
rXgcMu4LzlJjz2FkW4fqrE0rmG+Ac+DAiatDSk1ds5TJjkcGlm5Ubc5TmPc4ZcSXYqlyLpPhYhRv
bVl2K452k9aQleJlFkzEkhU/Ljih8bzjJHxaHOYOnhPzLfhNsUHXLF3QOJze7DDo5U6PYIamk1vx
efmV1TKln/C1KtLmkVFb4q32bXH1Q/e1BUrC9/Srim4EVF26m3Zlj6g4B+NlPgGKsQUc4pH6bIdT
th8JEx8EMW3nCeuqtDA+NeZ8zslz8po0Nj9BR23Fx1zJwn9LrAHajx5S8jYlGe8BSUW+Fv/7Wuma
x9fWd3wYGWxbNtRzHI/Xaz6RkFd+s5cmsfVG/W5LSbhaioP4uxE5hUhdErsgLCCVTeRobqQMaNrY
CQjit1gPxuXjkCVsLzoaTm9jeQqmQzs+PvjlBIFmsf07Q5zeaKLyaizr6szrW/xOPBYvAM+a0A4N
iZfddn8xoiDwAWQlko3RzWI1ghq0k1VifxxsMe01v02M49gAljPfrrdirQ641uS8vB2TKMC9m4f2
WKzkodmNxdXiHFjRRlxg1caFoRe0QHCZCl8yTgNiYc8ajIPp6SSYcbB2/96wPuaHLDqkxL3TkIdc
HmyMGSBWbhQP7k+Vqwifon2VuvSCjVM+uTBds/Kj0AU/hXzzotC8U6figjyoRFs7hCRTV0NPaoJJ
XKl2TWOgp090IbQrh/M4QKabaXGcM0/GJauNnZhiO/WkHE3oISInLZk7vsEh02lJGRjjIVyNnJXG
MAcYeCeTyXsPRmQ9whUjw8++SSBq0n9ZhOmkpzgJECuv/4Jy/5jKKZ27NJm34JR0XYzPBvX98UWR
/xNMXhCC6pEGzsYYDBPr2dFChNU8wsVQAySCfA5z7076WsmX1ITZk4ra0luT7FLm0vWSSRdodg3H
/Nt040eAToIY0a57qcowIf7p+lc6zcBVwQNLsZs8FWB/OO/1NGOEBfeLUWYp0ZlC5Uem9um+TtdW
bkJjMS+/U8gWjhRm7pduLdpl4OjSD1p+PdR0BfbnlvdHSEkx38BV+J0iFR4dQkb+Sg9sE0g8CWDD
N3BQupgVeQU2sQ8Y8BN1+ljvirNaxDqWpbcKNFVwarNrPGlQhyilcPZATUmXkRcoqZVwS86r2A01
ZP0bGqgPu9fQ5fvW5ruAOp4klq7rUIF0kIqx83hl9iuAGkXJ/qqHk9H35VSI4tWZWzBR273wwdm2
nx0Dtd+gQPGiD2ap2j0e136IjlqBaGWB9V+3Uj9UmBWuATK2UoisI/3RB9JKpku3sLdJAl9S/Kcj
9UebHJ5yR4POBIsRV5Z6EPj4SxXMRjji0Cp5ghjY9AZo0qB+lpPXvsZvCTx/BHzEZagpC9jnC4y/
lz/WNeCR6ieuN5/MTgeuzLhewjt6qwz2rVrBI+hfeg2Stk9UysGUM4agEHYCUuYEtJ8qtL6gl6f0
tiVUvjT64Dp8g7K5q8Oakp0L9KMVkZEG3gs6pRrjZR3fkhhEjx3D6zB7zMWfz++iBNz5UJwWKetw
MKM/P2yAivlBBSbzzPYA4AlsPkTLkdNbY/Q2DQPos6VovWallY+gTfQYUCL8yeWPP5BuuHQw8G06
xei/7yjO1SnUEA83M9oGdAGg79hvW3ZeHoDCabWmeVZu6LmS+bkR5qGI8t8RWLZJP3xU52fVWsFT
uGrcwplQIlHACCSgjQYCQ6nOfvx2iJxm/mfx2ma4W+AlIWR46Q4FOLXBr50oGzwEENgvflKbmAqT
nx73sruCGUHbfzADtIJusXaODwDRenBhbz03MUsbdQE6wu0cHEUViQYauE9pWY8xp5yhRcCR2HXo
0YdELKATzAstOk60aThFgGwLF8aIQ6/AFgkZKaHJLCT+sc0I8L/rHYb3z6Jd5Gg0x8sC0fMCeCnK
f/gzUfbTouO4oze9pQF51+Yv+OIt2vptRUaimkzDyXUZ3ffW6UnuzxIMkOQ5Ldk14q9NMQYDBJRf
vybrasH3EMF/pUgEfhFrFYJj3UT+EdQjJIrsF2G4wGqEXvZz+x1gW5pwDIOBJWVxegtBcQe2V6KT
e5HWrOJnZiHThcwD2E2BwL1ptavA1aNSlxML8g6qXXCYMEslU9QEKDVdcXtvIQyIHaMgxjuoDQM5
yfbDSWE9FrktCPqS2daiwnjfeGmkclBlF316ZsB7/u0u4Au83ul5GYQUIQli8eBZ6QEn0oZLlcyS
FetQI9bKRnssacVu0S8oYUAIpAOu8GBIT8BJ9Zlsxz4IW5EycfTO+S0GedhM0e9vbMH7YaY0jWZf
rwEbWIzlXTTjoxqfuYTWgfoL+TRwazv0qSdP/U3jN8A/jl+xJkFzGtxvB8lamaRboBjW1Ca2PE78
j9eM22X/t/unr7FMpvrsO2l2+qEkEw0FxpIBaDglpDaaDSXqRGf/M6+pxZiEI48U3QL/PVdY3Jyu
HNyjNQAVGT0vxMSowzJH/pV9BC8Qs43mNTr3Gr8laGDBdjjpb6OJtlErY7jpbwMP1OG8m3VILfRN
cN+26ghC+mgjbUok0f4yGrCrs/Anm2VuOcWXndqtvxn+DtZoPCA6E0OSOoL9QqJBQXIVkyyPvk+F
nl9vVruMVF16mNP+9bVLJqNVfKZPP9UpzXLsweINlzoiS/kBPKrgbaYyjies7waYXqCO+5pFE2Le
lx6CtHvOEhyqZXTIeLvIzRkKqRg5zG0EZ0GAoMHI5EhkhmvpR//pURQ+NkDK4022l3858QfprL/p
rXko9LgcLcbHhe+2iMkMx/pP4KWO4J99TkBhwh958qU5dni53GPuE6K8SEgiClAtk1u2RzKVqF4q
U7mBOzkRUsEKyD166hYQuFBwxkA6CcZTE1uDgQuC9gObDTw61CF0FJu/vs6XtQhsojiCJYjvPAkJ
xKveMcnVIuvBWIm+AzIdOGnYcmgR5HvkbjDjAWZ1FlZoP1RC3PJ3aZWPZV8eo7mWIRRBIZJPtcLh
Sbq+Ww8dGZgAnAnSOm4xxzMqCn8G4qDasW/g3SK8wqHfAyFKsw9gdDvmeaSn86RbQ1odOuVdQfky
8CF5o2AitD0Q9MqZGLOqOQraG8bEa9TdOnCG9PkQMS+nZBlovyElqcKlgT+njwkA5UUw/pBKPERQ
1KBCgN67qtfvTgHpyGTU7nPi5rZ0RiHFU5fVRLuyUpGR67Pe5A0KKT2m4mMg/yWg4njGm2fPiW7J
HUjV6D3r7iMyQk5dPBkQKhUtjMvfnUO+WrAE2CdIHcAqxkAXoA42W/cv3VWS0N3Qq0/FVlpFEeqP
H3b6Mb4rralucmjoA7NC/hR1ISpI0Bpmh9PKKts1dLmXoaf+qr/tEgjhC+kGMG8VPEG0/8j0wX1l
xuPyPsCUa3V0lU1aYP/08SBn8vojckwgnwdp+nSHLqONXSzZNSgK4T+ALqvqPzf6XhVYdlrXXH0k
Vh4YSnk189TKjEKHCjw9kO8xLg/RGR+O45GBgjV8AKIIq50VPHraQzi55TRg8Fvjp2skA/SbxeO5
QcSMEYGZooheRQN/Y6wrYDWEsN4blMvLVCumTpB7DCLdLju/mbbgrsZMBxjix00JtEiaEa2vOEXw
q4B6QMYN8jFtIOkGVRJg+Uhn7GRUaEEfSbVaXNzGT3CoWGVxkALffAFDB4swlpjcgAtf62dW3mv3
vtKinRM9Oyg9lcX+Qqyd40KoELH5cZwgrtHsYusF3pskGV0oZOAYebZm2RofPiIeT9fnLrv3l/Iy
PRTHeiT2UfpT/Dyp0wdeythAxYWWt4uzJuBtZYkV0sNW8Ij4jrUVMwKci5g4O7XLedM/DtYx3TBl
HQmR9De+CpiQoFaTbV+opuTbcMZ5zC7dVPNs8+b0iGbPY+T2VUbLnE4y+tV8XmZryaz/g9TXm14t
H5qKBMQhSw/0EzPrrwWzMEOLEDUFLAdBtXNU4pYB6E0D+IozjK1DlAhAQ6HsJPxJIMZArGGHUrK8
T/H1+zs8a4yfSGI0grTZ0LcE4/On2QkY8lXO8FFWFEeC0EsjUzJhxWcS6QoESiG2PkTLgA78tRfZ
OtcQ/AD3D03SX3i5eBcjcBQcNTFoxPmDUE0s0Dyw1UMUsIkw71vxUy8RjjvAqiFTep9h5YZMz1r2
N9NVm3lUQ+uIdm9q5jw/aljVVxzxoBfJZcAzDi7ir/2IBBeafoj2CqMN0cDmXcTE0Q7tAPHBeACa
ojmO0KByaLiga0YZBOztxBSg9j/r/p2R9kfDitxKQaJkcEDNkBGXFazea+gNh5jrrMHgZxjDDhZ/
KtRIqxOYJkZUnP1AN9B4BX4bfKFCWAhnwW6BilvdR+jqNIsC0nJ4QngWTDkoKVbmUbrpZyTgfTSS
fnDaxCiEGS+54INGFi4UtE+efua3Czo8N8QJLLK7MbUZGRcr5vSes8Bxbfq60JGruXRR9ij0b4QZ
T4sNp8bgHePJzMCEG+de/41ucXgKjgjNc+OgJKMFfNPQoicnyE3SoNfbJaNCD4uRzRuXN3oipCU9
M2N0QLKvfhmL2wWIK6h7GD/DY6MeQtLk9lqiyQ3uXAzEDuW2Wsm33p7EhDXHRX8xcQNDjhsA7j9A
izIrYcSD/mIAywPUgDiPqsObUAaqn/CxJV4mMBLhV7nVMp83ezkwQYAhKEaRi6bq9DEbsgfgP6MM
Sb1t6GeeiCwDRFeOg2cnZMNq+OcQVlhwG6INGPkU8TXgANfyDmGgd6oYwlGls4sG1iOf9eI5Rxtn
WTown2fKoPZaMmEmRvesTzuOU3aBMZpXxw9nuExSDd3cogfAeVaF4J2IXVxCJyf4M0Xx062MFs4b
j5/szkFAhQfccAQWBoEmYplkD1gv69Rvafkyz12r42bZ2/Eu5QNUBFUav1j58HupWehZlKSZc0q8
HhshMrVlu9S2vFLZ2nyimjj/sMCcpo4aeZ/3dsDAjP5Ox8Y3h4CfESXhTl85nXTYeoX1efgczpgQ
cM7BZm6o6pBlOaLitX3s0XbnIOXj9VEMhCOUwagxOLNUoW/GqUQWQu7Az1Od5+z/kjh/RZ+XP+Rq
t++FJSMiHneboRQTwIfg6IUI777NDDEPakSF2b1YN7RMgBUDTjvRfOGtPRlQQz0XMp4gsYxaXLhg
o26ZvG2kC77w9BPqDawu4g5uF4Shz4ltTSbWMRNEfpgBA4pt6m/FyhRCusOjBNxNBIqMpoaIETif
wAzcMNsFQ3whAEMsK34UNg4JSsmOBpYGNQi5b+nCJvopVtKlWH1WOtLfGZM9HfsBvGRdID+TD4Ox
AUIkouGJbU9xptqLChELknVNnRouUuFGh2gOvnSEtTN4Kr4y+tP0rFzff3o7AJA4EAYH/Hqu4okG
h8OQIbsHuIN/q7tyxdtu916Xfn6MAQbtaTER/R4HLgVKzBqEt02zJuY9yH/ov7A5qIDozA4FJbFA
35mdB3xlaIjwH5pAqXqX74WFgTYwCuupSD1ZAxy80CVgd1FVkKGS+ZGD5gCXL0I3GPYRSdHlwfAS
I+BFdEZgiFN/B5cPIbMcfMEOsAZlpHbHRMyvN8VKFlA/mkLcMegJ6CyfYkHo5qk4e3hrmFBhwqgc
OlqjtByIvOcYze/HIT/iE/IrI3UNIWR06B3ae4y4kACXPVFzi6bvOTnTn1gfG55bLjy2coT8xFdk
B0T1fyuQZV/v9XXyg9sCGTBfkJ5HN9ZgKeSRy73QCicElnumUtHPELm8ZK755PY3egVkwLEGJlII
R4MqfkgmS4gidnDBdIRFcpMuQGzUW7Nu59WcycvfmmLFKF7N2qnmqMIj2Qjfieqw3HBotbeW9Oxt
UjByYlWMp36Eowk3CmFHk2UpXgBVc45Y2oh7Xp1GPx+IXB6qIgcpHyukrUKxKYx8+F3lIkywBpJJ
M4VeCCxWmRT4a6rIbTNHk8BcihUx2D930jz1HgtlxUE+byi0hksweaZiKwsIVXNlIeTv9EU5Q+3P
DcYo42/TA6GTFPR90E8EZY3sOz9Hv8jd1HSTf8Pfwb3eRduiNqK+1d3lw+tMMhgFRnauz+k2WzzW
0kpfPc8E3wSK46E5RJ4yH5wGp4+VeKSJxCrUmilw2bYD4ZYBFJp1RuTgU/MHUUAysFtx46qwaEQq
8Xc1+C73luyBtD7bk1FGtKP3dLSI6HA9SPTog1b0A4ESw6Kg6sKIhV1BYLtlWL3SfDrFJHBca8KZ
LmJ8js+1bvyJLxkaQr5kwQALBmDiDXVDr1KD0QSNld4aZwjhnZY/pCAyFOSBVItcnqchQMr8J+g6
xIh/qdM4WgpUf+fEyiEnBCinK6F6hDDGU8TPJoQjaj7uHDkcNETzPjBSTpW/ZDT7mFQqKkoPVBKg
3O/qlaZ0dy/Acx++4G1a8VgqDb4gOFMPfa68vRIhjLvI2Ov/H5GBCuTYAmi8FXkvyF/yZ1rl4Je3
IU5JA5t3kuh/SbzO9RiTr/OhZNBOPZCQJp99dOLScI3w3iJd5gnJ/z+FzZX4IPB24Fpw4AmtKgSB
Q5sPwddPhH/FhSI7b6/5nX/Ke+/vzZJ0i6LoJO24D991t+bOtFdtqW2aQ0/hSz7Nc8f757PV9/gM
tWOJ+MO98vLza416nDJ9vezHujlQCwMOYJRNLpXO1WM6F7YV5N7c/ebYLYa/GOjt+by9BY+gwuHM
Y53xAPU33z/37REzCxAlP8X1cWeV/4jVWBwhscBCZUZI+c2K20bzbE8RUc7oaHFk0h6JUcOML90C
LU1x2Ij2DvjP7XP/5+ciKleWHy+HMcufQ151lKF1GLIvH+ktKYyGUuFAsaXk4c+fkQMUKSDl39jk
FGXl8n6Zbsq/5IVwH2PjMzAiWEXAQND+pP/eApqiWwz526Ii7uAXsTJTU2G3ely6+k4uRU0qHge7
0Yp3qfcaWVSVLD4uMsJ86kbcoEO3YhcU13Y5wJxKhnhjaSTVP3wTtw5eUt5IP6MfVlWIwO0qPdTT
3ik9vA9sHHHFvqv3IZzoOAjAcsIEhnyKBSNUSuePc2/aHPQ5r6XP/3VmqOJlMhflRNdkxW5Ebt7H
3unIhg/8EdMUunN8SQ/lVzhhtZZ+lm4FxWYGw1qsR2rZ0YmVyFWQRoJn+bxLWG0jt/63OjscwjWT
jclO+eApfiWHIItiE0HG+oBp2CW/Qn4QOKf8IwmfIhznT3h2+BSc2jZpRDZCMOJw4d2oQxJLITPA
26OLUO/JYuCLk9NwG2i03QjXxGD6JRwHS4jqQtkn/SGGEbryCydSIAlVV+WSrPQ9rqh0UoEL5r9w
MKozekJCRcVQwIOxgc4ILnAMAptTaCH8YRRHV6w8ORejzv6oRoVMMKgsQhi3jepepAL0U9E44ESl
6hWnBb6aKOhSAmKnySJEsYC/mStR7GSCEf+kfklM8QedEoKVkDQoTqQSpxRdK2QXsEHiyB5dlAun
BgcSJgF03UiS6ILy6GzzOLyO/TPvouEzrMttdgTPREk0Eu5RaMPCzgis+oLnzR6+92j2OPS2lJd3
upzxL5LsIKbYMwth81FvaSGv5TPovxbZgt8GT75il7F40Xf7qwWVw+DAtSnOAA/HlLzJF2ykIfrb
v3TW1V21SGaK9waJVM1pFy/fq9pHtOozzf1gmtMoxcdVGOhulau0VHRRVjb3gtBJ5tIKZ3Ph+Pvw
+vMmRVmlx/hu/dmri2TfhIb1XQo75v6ptxEovRAtVISd0XT++tG+YNz5i9m6h2nwSrTyAayOlcOf
TdHiTx8xWmCTTXDEVRFdryUkFBY6K2LI1OWYX1ggb/xKohWOZSyfVTuPr+2JPAIzVgVfXb9ZILv1
S7QmcBMt/4IwG/OxlzFiUEx6qaxRoYQlCjnSd8La+69z2zSi50aLh1YLKV0zsmktEVkwvPsOUQux
KPXwyBPNIWj45OG/VH0k5qx3kQSRd9COLURewoJi4UP2pQFCj0Ih6wUzv0X9Z/tZk+iiDdvb1htF
aBUjpiA6ZmjUoeeCKR5Uir+SAl1mVXwKAgRnAX/YjfrDJBsgCGEU2g+twcgkEogu6Ug4YZChSQui
rTDM0b9Y0Fgc2CQh2E3UrdXpoKHNFmkmoTNgkhjRNSddj2iPZA6LQsEIF92sh939fcHf1bkRSwyr
zRjlqF3Euv2YwFhB4lKYI/+NJNaDspUjKRnjCv0W/FujZjPAahzQBUMwx3hdscBu6PHRt0S0g24g
giaoV2hMR00EtpkN6MvMU6njwDejjU/DDQjYx+LZahLA6ZePeKzoCs1ZQlhM7sACIyEBZ+J7ALWJ
bCZQ3D93z76Q1n0LtHX41+0RTsi9ayfaI82dAqEWm4NH0yBhpX3on32s4KcSRvXlARAmhpWefgip
v/AU9dMdhJOGmpKS6qyKv1AMRpnTysS0CwS2oiT0bxN5mmtAWvvK6gnk89OcywJ+1k0i/S37gjR8
2HK4d9jcJ5sg9l+fFCUBBiihfJJ6D+ej1OPwEdro/9nD5G2/+ikA9xy2vGYXEubQKGN9uqfz+kzV
ZzQOe5E1RJ+/KYWmG2dUUvyoA23yesaX78sPY7xRhkRSPVy2NbLjsuKnwgNHt59oNqQ84afR5mlO
w3yEe3SfG6sNjT7s9QpU86v9IlUEZKOBtp/oUKrV2bMDFEEmhfTclxED/g0l9Ll3VE8eNbBRBayj
TNNbB783oJ/ypthhEt6y5EagAxJVdbVTVNARzFadKAlUYIaZMpale1om7kCKxm2KevqwmSppDqmx
o0kC9r4ARqWe8y8iJbITasNp3gOhFH/GLZqYYT6wq7I6B1Loa0GfGSi+izHAUKWy66AYPzOhzgkR
EvJpx7RX06E6ORKd5b4+pPmnmDmZRwSHm3lGi25gq0JvFtpTsgNljGZUbgf6wImQtHvrKMJLQLgb
MDCIJX9owTSPgS2AsH2dyDGi4TuMrNFQG48KwXxmsQ8GXvjspqPRyO2l3fo1erqdRqo1ou8XDUhK
0Bt4JE/0x3peTdOkHPbHAXD41xyIhB1/+14EkEEBPV9H9bTodKfshksUlFaZlPtPvfbDbDR/VoJY
ms2zh76YVZ3sFWk90/tYCwj0AESm5hn8lpTZ0pCE+Auk+NMWCyio67JsvUIvVlqjTvqFatVquHyl
bAcWQUT1ineJuIvvEnfxTwp3LHB6cOjerIm4+k7Lsg8jsBoHRMiQJkY1RAhaCW0Nvr2KVlGEvExW
vdErGY6TYTgW//0I3/MvOhhyMBnqbsl9GGSUxCHoDhwY3rXg2clu8ZTncfZl1Az5HjJMz0pgKPn6
MkTrO5gDuV6h1cSAntAxKARljDHqpMZLFgz/n0gfbuYA31fpczMCto3r6xI3BRDcwQr5woB1LQKI
gvV5gUxoN+dwy7eKq9SM5j5nOCnJIgzRtzSzXzg2ry2riXP3OwlnQC5gPxGvoNIcWioanhM9BgPq
C3gN7Dwe14CeM5wRSDojlw7Dc9lX/QcnAP1ikiHG3oCbgXzgkxRZX28AEu9h0fUAdAU4neKhFfSb
QWoWp5SyzWVy91hWqO0ArzlFEJBo3FRzoaqkwzm1pEvZOMObMJgnY4BWCwYSTB32ZMB2SDUiK9jV
E7TBuZ8DW/SUQ3OoAYsbIe+vGUgF07buV9Z7CqcG/DhjNWaLg0sxp+dQohnIOj0Vp2RKncy0mUFp
5SAABY5uSlMbZNX0hXIZ5Eo0hxF3wWBhDF8BFolmhqwP2Cixny5CzlRPiA6OBNst6juwxvr395lb
wWxfUHzSBSQIbqa0yUtH/cySRekNz0NbZxSFW3DlJFNpnSLa4v7rbj9gLw3cYFc4PeQ9UTmaZQgQ
zuiQ9FyuFlQd3Oj8op0WdHgEuYe+8rGhWhGb2PmPpfNaTlzLwvATqUo53NqAAJEz3KiMg3LOevrz
qWeqemq6T7ttENLea/+xFWY0mJ953/+Kmotm1iK/Ik3A4bK0I0FDSCGT7cR/OVMz5SdjK38QdsVW
Rhus7XzyZY5UbyFNmjrL6TeP1kyRcPOtIxA/OAcA6p0p1OfMLJBtO6g7RlwQPYrUyLFA4iDjx1qn
gS1PtcOkZxGLueB31ZYqrXfmL81s0bLwzujXI7daXXgraFSsnsDH6ANWKtE5xBzTKUDaI0f28K3s
QMSp4JVD4pb5ORN5zcciJoBtCWlv3gL6ntyjyVJmjlN+HTd1veETruzwLDkyiAohpOaHdBf7VU9d
AFDYpK/HEIwZ59bdqhRb6ERvYrgFygkDHtHPjG+tzfJF+5Pj32B8GKiSTV5CSHTDZ+vQSUYmjsjX
bTFJUjrAiDoJLNg885pEewx3p+qFm6cmCJ4RTZxpDEqk7LGF1xvuDEmb01LgY31CwCehNEJir70B
LI1gATAZ8jqDtZqd+PjUYa05YzG3oD9R0PGlYGcRIuJtCjHD3Up3jD3BoDbXO1WXnES4oVPMRYtO
daA5MHqYGySjOFc2HK/JWt0h2eGETQQpA1YAOw+Ar5gLGRUONCHHWnnOHSY5nS2jaUdvaYff6FJI
6UXRriym0wayGBS6S/KlMGvEPA2V9YnlaqBzl2cZUKq8D+hsoW78Na8LLAssKle471Msd9IqcFDI
UFtMZ5lvWzU9k/Uqxkd9KZ/ZmpuKIwb9tdj9HeuNrAeZA30KPAgxlcEMQdGJuQrzUoEv3Qn43Ekr
pPWluNT/OhISIvPxfCO0ZJ5jNAtuYolQx3TnRLxanWOhF+KS36hkYfssZ5MDt5gVc+8vtT6Y0pii
BtTX5xD9+63iRF7MaiKugHXIw+ZcEEwu4ZQqkgejm/wimH2HZyf7498hYfz3fwxk2FNvnCsEYSbb
yF6PAeQsX4DZvVqyXNDDAp16BDnVF8S7PWlV0KYZdfIlYt6EbLlBcXG68ZwKWQuCl5dGq9XEpXX6
tHYDAqNjZIW+YF3DhoRyzP1/hOj/RkX5s4g4iG/wY7FPtBFxwaRfMfRyLYgvYxBVp4ZzUFvrjKOO
6pkvDqMEMxEVx3ys/vksDw8f8/8Ryq0ZceP237rNakdVxLdA3DEr8bpCe6VzGKWv7Ve44wZq6Wtj
RlrRQtNuICy5SQTEWjynOP5++IH84pXiV0yFVdSRcuvJcyE5dgGLuVXiuq+3o1vRHOSdNK/Y5dMQ
Ay4X5QwQNSGPvR3IxJoisWRNUHoyt9S7Hn53WcXQdBsgS/IvHSKoH/4Gg72WqihtFsCZtTvKvyVC
Kty5Xq6HfVasFPNssk4Nw6IXU/b1RRneRayyxefTxKenzrPqYYlHWSetYB4ax5ap9igNGxfDlThp
XittB+cgIT2WVw3Q8U4QNoJYzY3mmqi4/HZoBHgzSjJT/grzrdZrSXMCngNSJoVlrlwVzKX1fWCj
NviwRxAHMzvl0NycNgZ2JTz3fkrF2j3ncEsAABpFl0Q5Z6S5txA/QeuYkoxyk8XkzBpHJmBdIv4z
/WArJLGrBN0gWI1eFo/aEMy081g/yj+c9sgfrhpGjI2i76fLxcbOrxKEPa7O3fhws42rHbLqZVhP
Yj6WFiFQU8kOJ1eFKzajqksY9qr5zgKidTBehHfXB42bl+lMYtEdPzg9clM2XxQKNZ9EN2fdSiLC
SpqTR2UqO0n+6lpasJbEQbBOsPqSNke2nIYqdsIZ4naR+pBsc9KbyBADDW04flP20HZwE8+cd0ZC
r6pPwbyCss3QhgirDtatI/BJmavVWq1WmWWr6Cc4SxlzjiSk10W1tRGaW+UuC5msKDBL4VoILy36
K8Kdn59Nd5nJPzJn34peyWlDZzAF/z0QqxV0K81YSwpX+9wPC05OjLBSQxbyPJnKAqp3Qy9I2YL8
itCS+Dk6zioEdy2LqwJgVJDsTtAKCPzcLP9E+mHNh+XuyaiuV+zhsTznp4O4Jhi2hnl8q6o5WKog
H1P3HMDL5BcRCBZRrSf/uO6iay5ReyQhpsLwEb9j45gy+BpitKBsUb5zn/flhljHEaxiCmVipFWD
A4ElkcA2tySQTMih4JPwBu3aVk5uPSMAskZ4GQAq2UVulqKyM5Q91yCvnTx9+Jgx9L2ibvT0nlQ+
SWRgJuzENcm5YnAe67ME2qsGfx1EJhek48RzNxucto5gLXn/gbzQOWeGuozCBfyppr+pJcWB/Fdd
IYv0K23+pr8wXZC/Bsi32rnZK2gujcXmRWxKkJEhc/Qrx6gIDwILSr7qPiI0Z8oEfEaYk5hYTBA2
gXiwrw7NSg/K4PPJZBedNMDE0UoHAiDrtzHmWmuZwLd5L6vdcdsX0c2IudPu8ZQ8pu7a4FLkJ6N2
sldsHkPzkpg3AdtY/DUqe6TDJtAfwzWzH9Muc3P7RQqK0jiJuvYYzJhxOC9N+Qyt/8V+r0srGuQa
cvWUTUq6WKaja2JB9LXPojllxmPV5ytBXQk4Nrl6roLVZFyzoun9JbWOWnkPXbK4/KUgTDlcYmZL
9VEGZk5eMtZkllv4Hk370+iJUaE85MeAtljQvir30WtfvDA1QOsRfauRzUeT5rc0WfkQO7p/aLpV
l28wS8LVxEdBvuYIU+Q3+vSJhqK+GKjyVVOykPY/hTFX20ssX8WKBaG7kO4owrN0PMBnbtBAPaV/
1jYHqMQ8zkAnw4kXfP8mpAlnVptP/nXD8GlezPpCkSEqMolUiHZpJU7o3q16Uevkn4TnPkGIBX+r
nVzzHTabGCcgASZULyLVqt4uJ4b2mkZnPg0goLy7tQSfARL1yXysNgYTDxnLhL17q6zd4yRxN4X1
yEdngP2SryWbVuri6f8NpV2uz8X+aEocKqJjfk+7n74BVEUhFevYpc2P1EsXekkLTrXshntQP3zl
mWWXpjk2/c4Fba/pcNTNW8lgXaC9YHbuWc0VYOmUvlKDQDjMzY17ykGuKrpQS/kqKV89AWVu8cVn
yxOW9Be5305nD/HhreP+lsMU9twQCJKNc+etfM73ctmg5yYKAIhqHUcXpd9IxSJqniacnIBOorOE
md/8Tpe7J8hXB3O3Dsl48NSTJO+Hg8rxTDKOwGWZPD3UPKseYnJx8SYQgp0tiGaIbjWpnw8CTUo0
mI4RSe8MSj1iZqbcuBLpP0I9TxhS0g5b0csO0w+3TJmdJnQsP7eretgmCQlExTgXHqogriSuelBr
i1bm5bUhbt9sKxocGFgx3JaMZaI8izCf+YIAy8KBGsaSPZ6fIdXukmBMW2f7FVt1kbtAfv4wC/mc
a0FahiXxpXz4ksHmaFBBQnhWIK6KyrjHVkHVpLL2x2KjtsN8NDu7FgkT90+mB7o4Su1qNGGtBNmF
Ryuo7O2XZBHNRVFc0CBxiDTpoxH7bw3nRdcCniagoNW3LNzDtmBZfQjZ3te/A+Ge1ZtiXJJw03O+
IGJ8pefOiBkuQbex78Xd4D36cqtmf4Vy6d0vn8AeuDXzOpSLUv0OcmD5/lB0Gz/YGNq7lv5SjVRI
zQkBEt21gfDBlzfkosTVEg8EB79YmJHOoIFRdFslWwHe5N1BIC5cnBncr+cumjcRqbkL3AwSE3R/
lMyFxrhKCFGknMlhJXovFhzS18XQ9nq7owaHPuZdWBDax8yBjPNsRUfijirhV9K2Q7sdeZzL6OKf
+3aRRU5b2qq/HmnfEakioE0CjGTBTpYAmDB8KhtVZ2me9aPT+w4tNW27rl3b951KXzT49VA4YhTt
VrU4y8UNgyN5hCgXSs7rJClYcy+ya3MKvgxI45uhUwlCxgHKMuzK5MlQ9nF766OtLi6oKfeCnaZB
aCSrktDecCdN1F51JqFPDc5RQThxPoEUevgn+4+CAh6crlQmFIuLXFy1YB9W9whASUBO5AVrAgiI
CzKAoq30kfHn/FFnr4Zg6+RIUsHFQ4GhbXXve+DZ9+FfU+B4V1pwCJscp4gmjBOLatLOfH3eJEt8
HcQ6WOFeJPCWWoF4DjMRAZ4BbJhLcTrZmSsZRZDFfSW3wPfexTdgJsejMvzK3dZSMmRF/kcvfpvA
agMHYigB0tzIf+JY85t2CyWccvld05Gqf5+F6oj9UqkdNTJwZskD4o5x3aZHrruo2JHhaEAXYOQ1
UC68o0ERSMae2qebFGE1+7SfcRxlkY/LnAoGh2ylXP0J3B2FPk19MnvKjnn9L4W2rRZzR4zDu9hq
2R64E1uRbjJmdsiKyD6UDgR20hsQmIfSR06TvMN9zQmMxUcpABpIL5i73gLh3JDYPO9jR0TWjtwI
sz61KIOxy5ufPs74a8TfDws1gCLS6rnyrXogGCRfkETbg8wSyP7m5vQHjjYFQYmcwLuGRKtrq4I7
6TigVnr6brqjO4OzM8JFpV1k6yH3M9STdHmwOjS4Afk45Ln6GYmE83KxbVbneIYy48LbrIczGcvE
XbDxtj/jRf73tsRInknvXLMNY83JP26dIP4ulWsJe+DLqFP0eZSjQWsWcZTbU3Zy++z7v6LdpJ4T
Swe/XxQhKH32Ru+REiIRFfAoH5dsWPMIjdZVbb8AZQ3pxhXojWuv4sqGOBHDu9zR007JxXaUeIgQ
P9zz6KXbmb8lMiOKVtqCMyS5FVlA4r4du/sgJn9wmcM/16fM2vG5ydKzoOcqO8B+IHekFFVN6Mib
Yr2Ft5Cvg+ggFOfCg4BCrxZrIMMcvQJo1BzXI0cWQvwjfedi7CTCl7xe1x7x7WUrS9138U5Rr6FB
HOqSZyBTnMZi3bJ7Iq31hSkDhM/01G6RoZ0UxCNgbe0JZBL2mQJVcHzJCZR72yJcsAje//HaVYPC
Veg2innvqmfK9BGkp8DYdPE76+a5sVYAckiwa7eevzbp2PKWRunUyt5ife2/fVRMrtOazzHa5tQg
L8IQLpNznvtdskK0KH5Bs6vmWJeO2rC4zjh9BdGtVld1s1PbZdevu3RjkVokr0IEjdk61OwgssV2
WwU/U7a0Cz1eW08dBntsdlK+jmuHBY1TZrFj1ZFTm8fIa0lRXDbEgNPKSoxSscEbS9wiPKuKF2zH
t2OrVvcjW7i406yVSVQGTbckWiXxFJGPPjaXJxiEwbi8mbojk8SEg8D4KWHEfZG7I0a9P54N9eYX
z4JOcjGnsHlN+JXcnEYZh9tng/Y2XYrZurRupXBqwr2UbwzQMwxX1WtIjkPycNs/Giwy65mZFzmf
j+EuDh1JWLZkUpLkVou3XnuTiC7ndo/z9m6a8lqhZwtSHyxHvCbAcZze8E8wmX726V6ENupfSrUe
7MRCDAhJXiDAORMBT+kkIzMpZfDeOiFXy378lRH2hNaqCxFNtieC1UZrLw6Y1o4hDvrk7CIYlqHJ
qpOe3VNCYnmNwSHP0PHoXEL5BhBhIkJwVxosJZC3fwTO5g4LxfMUQs0FTCl0Fkly/YZhLrOnVl4o
HAMR0bxdIO0FggfJHDNzFuwFCU2+6lN68EfGHBLXEofv4MSt3Uebbc6IT3MYcf1eCW6xkqMzfi61
OfHtBHMZEL5KGGT1yUPS3LxgqxAeX0P+01UoASP8Kd8xd2TTRryDD/L+RHkrsulvo/SsogXBeafa
VX7zqCj0q4fZfEksH4tC2wnpMkRZXS9G6RAW69xErbsZJjVIdQ+bo9Dtam3lUeVOKh8RhR25tzcZ
ONLkkWz2g0727V3BQUQASIXySrD96AxVmwThp0Rdc0xCTOk6UIJAOb9xtFXKc4U03Fri9EU3j4fW
c9y1q6y5CXtzWY87OmP0bOf3HXRGTfgyA5P8HQp2VgG8nlWT7Qm0aMV5siZfc1ymB+bV8DlglFSu
qrZrdB5Lb8NAwSn/TxeXKkCUf3TbTe4jEsxnGg23YNuWNG+0exI5FGZVERHUh5SHRl3BTtBQAFQ/
WDuBmB4tEvj4/szCsUwwhry3B7mZ+72O4xAa3b2LCZjhCJxPmcZ3T1AQTPWE7kFi85yMe8l4y+t4
RO0mX0bTRqLRxy9ZWqZPWpqxdssOCox4z9UH76phQxcWr2GYi8rFF9BksVnW1jXl3nFhHnajRsg0
4/Js0PGZbzriwKattUv/DAR/LOxN8e3Wp7HcJpoKq9+ALSCIU3GI8SpHMP0kiWZ1fH21xP5N6fEP
sd6Q0kPNgCTTOP6qvCM7R2h0n4jIB+telc6YbkKAGWN4BMNGQAXQYlezjl11VxFJZ3RQlVPh8zNy
50m4FBBqZNxqekJNSnduGBMIpBujDdpLZdYOd18gYfPHMlcQSZp+6oofsWQV5X5yJi0oYMcdyL+s
nEIGWVyKkOKcOsDifhN8xMIAs7TT8w0MB5MYH3EcIq6RQM5RZfktfTzUGsGvsjmDjhOU1gRn0Zr7
4LGKuwJ3HtpXIW/d0Q6a78w7BiTShsqPmn8LAMwAv8Rf59bVRAgojuwZCfVB56aEnbVzMrgA+wIg
ugxeIJK2PeGLss7ZLWAGNViDanQQPT0eTFXteO8l2rI19FaZ3aEQUflfIW4Fd51lTpbtWsMOUoem
dhfTTEjy8sMiAR4pgQrkpy2oLdd6liHXCUtOrIgzCUKL+gtiekBXvfjLgkcHT2kiduwJrrMeWkms
/JPOnTb51P9gpRakKHuBu8jD4bMY1wRjGdkel4Hgz2vzG979I9RO8IMGkVBd3lEJAXHVgUOiMo+S
H8BSYlqfikFl6HYQDkMKGVtBtADeUP+T0/bV0+Om8MShQ3Lz3ZivJCKx80krBw7H06jKr05ZYFW3
jMsQviP4XpET7bZXroS2m/3RG7adYgOLusGuZiKWhkkFjIiYCXkoe+oOwMYeSvYgXphgTlx7ySxn
5bcEE9M60QlEDQRknu6ygfGXtW3Ti/dSvOtGjwFq71mOnL3r7FEyI/ZkjCdyeOxc0SlS3vgihQUb
MDeWqW1W745SYMoXEIXWFOW8svKQ0X7U6d5aIaTRsw6mcM+rbeAzqhraZ87d4rMOmNC5rD3KTlQP
nAJEZHE+xg/fANEeEUnh4GgzxhQMzC7VPxb6vzjfuyPaLk9aqJpC3nz5mdcXT+rmE5BDGi+963AQ
6D2G4pW40Gb+b8r1KtDMC822jyRgccJWkhgvHh5hj4ggEugLfUOU+0xqWYayeQI3AdkPn4WpuaqW
kqssWlqWrA7PHDykS/xdKiGeQJMTsB8b/BRzJo3Iy/7yqWUiu3b6poUdi108cHn7mUP+JNJixA3f
aYR0B92ssdxDh8lWQ1SnNT6Hkkmh2LjfBmSaD3ZfeF8AjRZKttpDhVnDVRCOapQEDotQUlq5xBgn
P2tA8LJl18y3og5c0D8S66/vpIWQN5tWHNC2BpnT1PImtbpFBIWTEVCW5d12MPCL1OKl/ulhWoPT
1Ijzh/Ld+Nb/2BGhm05MCP4PBmx2pKlt5lavRDouSFSEqys4tBHQh46Oj+2pfzWvEc5XhyeWQzKP
umCRev4+4CFD3Mf+cEYzBPyJR0TGkMuVJRLRnaFfw7SZ2fgP0Xn3VMNrM8RPqKchPPlIJTKqsDRi
sXkZd6Tt22Fn3EHdo5f8i9sKTlbhtS27k3FH6X1Ub/EP6W28JHZKFHzQQLwjVGzENyP+YxPm5bOy
8MYQifEu+WLeCxVtm/ogT7wMdNISaznc9Ym33GMNH+dEAZI48AOBWb040jXw58OkjEbkhxrcQ2KF
OH3JqQCnVzV11gks3hFEA0V70C6TjBy6sUfcdMh/Spn7c0rpq7je4yfLPhsmPJDIlkViB3s/FAXg
EhwvcwxkPhFuDV5+MNxP/xthhkr2FQcXcTb0n/ovJjDxl2BffgCXEwwRXxX+Aux30pvX5/9AeiNz
6OIZT0NHbSAqNK75EgFQ4rIUffrdZ0VsLXaPfp6gjaBpQ2KU/uDM6f/7GoOtBREV+swDdWuAXS3m
2LuKfBb7Enqxyaz6YfyMz/ZpXtFCfQc4yLCu8CbJXERvPZD8OjUQEZ0hJ3O0UPzHDDnaFGBPORyS
gwXWbT4qBtGE1E0yuExOwjOqDNFJ0GvHNE3QHl8MyQhraaC53HOmlN5c5/Y9TjJ7kBnsIXw4wA/i
Fn3Ds7wzQ6KQ42tAHRzhjh+AANQrYGR55l7CLumEzwCnwnn491EiWfiXKFDv/3kGYJ+jY8eN6080
qXLHcMZN+UIoMBWR24g9QR75G4j37JeX1PzC24pX1m62B48eeS5hCqPNf5hsLeqH8RavOLK4tSHh
MIigGcXf8a+mnTdFiB4GMuuEqRqlKfeCRO7H5BKa7EJT6B8cB08WR+MZikEsdJ7J5jzDlcDD9c82
EbxcRAcVy+s/29FdelfX/OwdCSRmX4H6f8M7Gyf8Rpk6G55oqtUnLVlXtmRjiWwTswscJQIVzhni
nwltiWocywwWpy9AAD40KgvpppKW4328++f4nJ951e/oF+kgUD5X41ryDqjQ3VMyv6+2xTWZFAr0
2hGCC/W5b9h/ztktPJBttCSc7+ojHuBxD44FFnfzaR7aOzlDd2k5XMldOnuMd5jf79Kd1AUOa+94
zyV7RS8+mV/xl1rTOXTJHa/RCdqCBzG6Wif3UCJoaJ75cnLmTvpJBVFBuc8PU5ICITbkTlpOec73
4z3AlocEhE+uPCf44qtTc7Kc4Tc+oxk+SxfmEfm3PsOt407C/DPgZr7WBIx1v9Oj9sYzUVwxZ6IE
5pPgTgTTBQjh4TcFHh/IHpTGC55/bkROXlw9N5zxC/ofcw9mer6Mf5v9YtX6Z7ZA35OeM15t8mIy
5e5g8sdkxffk5+Ek5cZpfrkOdANPhg3eMmJWdZIBc0NyJflCfqGM5t9x6fkNGwhLKboEA5SD1Rgf
b/oZQqwzjXaT25CsiIakMprajMnHh44VjScvlgfH3yPmSraY4LeokBA8X5lat8Ev9nFIaJ6d9Fmc
yHD6sR6sYPVlsmj5DH93HhWWaW72NeL1ibTWNs2LG21y5uDt+h12PIOQ0wQZE40fk/yNawwVv5Pe
kaCdUHwf6rv4VJ/mM/llgnxzC5sX9ycGgpmkvPWbBY55QDtBlHHypwbkzQ2Ndh2fsvfLn701Yt9n
cK2ZPIiPBZ3/mPyfAYYbb1u/xzvrMgxC9TvleUjvyTDU8e4GFEstNza3zT05xvvxzd7EBWgdiZs+
PMf74bfcV7/TbVX9cvn7N49jzx2a/SIq/i1+R9zsEjdWfM6OKd+nsfN9dJw0FqQ07oUdKRMnzip8
ftwuKBq50vyGjMozpqQzawoLD2khzT9tOXaycu/exK3/mHTzbHzVlY81YDNk9cKnc0G56LT8KIvA
kgFjV37gijZH7miLK53zgqW3exjfxjuHyQtTIkC5ifvAR0AYrKsmPqnS02/FdSDkpxIET0tpSDPl
nZWvhZzIEZqIFTl9NRpWk0xWHblr1z692R1HebnngfP8pUWE7EQ9xEDcsWqshJ5mh3c+mhclS1+G
F/+mA8nyvmV+tBWaSLiMsBPvStvvilKmkrpa10CjAyI4+ts7kxrMPF8pXXpKe6cckHdz5q70ECg1
XSZVvuIEXAeFnXjj2qRroFWlbUHjeFoUc7EhOZjFN2Yj7PmGRUfKgewUknqvsgT1ueVuC+1VUyHP
oRQgpl/rQ75JXW+fcFK2GpdSZvEz31gJURip+R6j4qw32nfQpKQuzKymoOl22NScmzNDsWMqM6XS
OjU1OMkYN6hd95nX7nVs2aNBHDsebQsopxzITKHzaLCEVZIQPQFLYqGSkJNomdJCRmWUHVCZaCQm
Ka7+Se4Fm6JKT6pPJGHNZfzFETLijEqimBw2Qf8GvF5FpU7Xt3XWGRzkSth4dMKJWnJRh3wb9uFO
YBTSo3ucIzYCW8iaqyARmsvS0m88ikaLYN/dxwy2kPgexZ1nFHMnaxS5ubVR+OdZuRVqWCBBWRTE
5BbcEUpG+8DOIyn3NfrnUJpMeiGUogb2wjFMb0lZCkn7HSIiCGCSh2SVBKs6uHIeUvuXl+6SDsEe
TWskexereDyg0PQGby3T3VDhtPUpWK5hX3NWz7ERP8QS4jv+UtKvQF2VsoPAi83fWyjxzurWg7mr
cGNMXUonGZi2kpFCzVz9EfdnxcC11jyC+K6WP62yEeuvjkWv1Dem5UwlBohie2NRGC83frj4XLN5
ZBrIPg8DO026TfUUlmdFPXtZ417oKpifbQU3nMHA5XhWe7ZJ5MCRfB3Bbctr4zlWcpYEOrCybd2e
hOqmcKhM8NooHELzbKngBK2YJIX+kk2lY8cmeGqIywR1VonXQDU+OqxLcT8XiS2G9ddGzx5pzBLQ
mY/Zktl/ndJMJfm4rAgo8yDQpWafZRjYin5Wl9JHScuIBodMgXp90MI3FdGZItLBANl0yZsQBQcZ
zOWM4G3F4vyKbmmg4CMW+RBIBSRQ2RUmkPDdMemkYDdWDu1Z72r35NaLwuVFH0g3S5RF7Dtms0n4
BkVDVKC388yHrj8GBkxN/s1QMyoXQfnRJnf5VxTGS50tK8czLuOKz56F9Cq1jdy9M47cjYi1sNhL
A9tF/pe2jwCxbL0RtGQWGm+lhtrcdcIhRUreexzHj2r9M8ScpYynrj+7jJ4U78+Ms1mt3IVQxlLr
YdH9UCLNlqyvkZO/JrINUWBlANhg765rMvaauS6RVs/OAflL4XJXcVrgUqcUjOW2rm/dbhNo61HF
gQ3gX7WHrlkUyj4hR0OCmu9oBsc45J9C/0TNa52Z4Hn3KP6zJh0vbHYxKBTEepfYhePwST1R3QUp
VMMUW92rs14BYiKwQlh3ybIYtrK0atU/pT+7zIYYHiJxOw5kWwXmRxWFK5/8n85Yiv0mQyEguw7C
9qhyVzKpYIFoqwx4DVFWHnH5UHzkr4X623XnaYZa+VPjTM3Jo2OpGRZk7pvjUhyRqBwykt37u/on
aD8gLuo0RBzl4GgC6vrFPPQ3rBM5h9lHgJeL0HGKsWl4MVeEQuCk4hjDUYqTFcJjtKFcRNibgLSD
8hqSk0WbmrcxzPXQ70EWgeaEeSzv3H6NtMRLGXfre7qo93woiH9aFSqPyr2t5Z8I5mrCe1Q6piyy
a3DqHHiiiNGiNazbzKJgr3YbIZir5A+iR0W1HXD2FGOii+OJm8sXXbdx1YfUO0B0qfBS9l1zM9O1
ItjING3jAFqhkvTOiASC+YEXkw4xqDhgWW8hmszA/pSYKHZXfCLMwvyh+GaLQOf1UAd55kTWWaOV
d7rGPbEp/l3oGK7YYpAlGRSYA5srf0Oxa6l3jk4mXPV4rsdFG7+4bG5qi58EjEAy4K/sdpb5M+o/
cXkcPcylyUsTCECNvbeyKUFOdZuTiJGRNXHyqb0SH6DIcQfdsgKcZjDHzbOgOmKiqZIR8SLa51Tg
2Vt6LwWvBj92xsnADOlQuawuSfPSSQAtThk3r8qkEYfarEYgl61qznJoJFpQFI7kaKGzTxl5afkq
rQuPzx0smLWk0u6FcGu1PT8h6Y8rPEeZepDRNyVb+o1iIlC7F+FdVJmLRMeFLUSUclZiFPteLC2z
vF7qEKNVDr4g4O7vzKugNss4S1dWhwQtkfDKkU+0k8S1xJStLNvB2OYCM625z/AydypMI9Gcih35
c2KUihL/eGnsAzm9GllyF4e1YBDOoTY7zZxiQHyOhZge2XQs1M8HP/5TOffCmDcsp9uAonEZJ1TU
KedMeWhI3hhcKOk+EGZT19G65pRr0Y4ljE+TzgphO6kLWV68slwlRL/4nOe16DKCXugiEBZDsOTZ
1R8yXK1eGRJ1JxzoPWsgLmGkOEP5WCmxhixslaN1a0nwcYVph6bTmybUgr8fUOax8HLUf2vJg1AY
IdompKBDyZitYpNBue3gQ5mpNaOjR0LlsxBmUd4sNEhpKx2OHsyGxCXBE+oTYIReCC1tYvDEEAJT
02FkXAJsgNkBYSgJig5FZXbLJafwUuUBN011ZqKZCM1yPnpvMxvsIczsWo3Wk0YGSZUbcooh6qMJ
jJUyJmRPYa4TC9tzM9sSh01Wy45h1juhHW9JXB1CpM+CjMg4C5eFUhGdJR6D0N8aYfRwm/F3MtEb
8Sagw60JVfb26lJbKdgVCFmerqZvKwzpWjDZgyOiCDD053Dg0/tuoxHMUTxQ6XrOwU1Eo1hWfbCX
wgrCG0gJBCNXcltuDfTRnNx4UlNKCOgnRS6rwhxRsiNTu2DJgDbSvbR+CshfDc2AazOKxiy3Efik
zCl0JOwmKa46qjkdV3Zn3Bi2PoYp4QFTedYc+5NJn1C39up9TkhkjeN9mwhnPfjtnSkCdYjRX4IE
uPDOrQ56of7qbA0DDmFqZdPyCUFLQdugrhHek7NWo13ruX3CdKVbEDMEoFWOWi96YV/6L6PdyR1J
aN0lNECRvFWgOlZ99Fis+c9MWpWy1gYn9G2t1lAhyM6ApsU0dm7hdN62aRHQLlqgs/zeYBqc/uoS
qFvL/DWMWxxwWWnkTBB4OlLn0JvEUS0JbbFZyUb/0QBtjCLSR6xo5TT/mkfaqz4jgLQh2aUmIIaE
LzTMYD7Ji2k1DG0/oryAdgeI3auIR4ZTZN10YRm7kLjs15cILTvoaoRWVvT/Andj1EfTu0BGjRrE
88qgrnNSnh517yJSk0gYShbl61Q65RK3KXJ78xhoB1c51zDnTbBr3L/BxFsX2RUOlmiWpGstJtRz
TmNSAHU4igv4ALQMzVbnRB7NA+z+yRQ7ak/MXeQIBJRa615bgruP/F7kwVh72XvUyOzZtPhQWKXp
AybTbZErc4/stm4RhzRcW1QuKuVnpGDgH0t7oK25XWjaCy1zhn2tc4kiNDictGR8YYtJia3dRN5a
FVYj7D8y6rTEoBIiRnUdhMQhynYI+KxbSz4EKYXp3SH04bn3tW/NwyLjjt7Gli3Dp0yyKddrKMkS
uSI91ThfAnxYrwCgTfDTkHDwXgfFLXLR/zAFDC8yrYV9OmnTZmK0QxVt9vS/zTv0R7XBDhSv5NC7
KBCXg0c1gdnPLSAur54+BFJkVLuoXlMeqbblRebR1of7Rw+rgLk2xkZApSdky8qas+RTE4ddS8x3
vfGNlEnrDhqspQDzDAyYMDHjQzKVtQhE3ZKf1Np0YPxH0nk1p64EQfgXqUo5vJqcMxheVHCwhXKO
v/5+61vH5eOIQdqdnenp7gm9WzC8w+hfGzHJ1KeQxfGl4WgYtzTgg/piUvMIiJOeXdFDkYuWSrDI
JQcBqT5B9od+TxnjDSz9YLjXxlAY5gM8bn2vVFv40ciA9M+cQjSWJ0W+g63adL99Bx9Y/SbOttY6
DFYwI+pgBnIQtkxnnXrGVwfrGJFSaH8FmZg154995gAzFQ8/Ui4kqfQIcYwbXT/DqTCvtLk5eXsU
YiUDfAFYLnkONWxk5DeLDd4gHdo4Bn1ea6cZ87Dd1e6aMwSx6KDPVRkkClshfSOjD9G9S5wv/JT2
AMSeQb608jX099C+ZXvmVd007KdexTNp1zSUQ5JYpW/nSoFfqG3vBhDns5Qw6Hil5s8ByUVGVauR
5aqrAepQbgA+dD8l0JTrRuugpJvuXUEkGuiJWp0vnVo/d3C/dH0riMt2uRpS5am3UCM1U9/yUFQw
n6NuMRy5YA/nW6sLVwGHWuIwU+njzfRkX6LZcSm3XR2GG4E2L/YmzsSWERE6csbLMeNXcuee126z
4tsLl125tCt7HIFmNHlN3kwF1mqjj/mC06eioNB6knTgtObpxMeuJv+c6NbZ8X6dhKnW1EuFdC1T
gGWZ8cm3FOOFwrO+Mh0TEkivsSBL3JMO59tbh/JLmros4Y/8GyYFuB1eFDI+KwHX7lNtel1f1Z/o
qRfaOYT8KOxA26O61+Jhptn2b2BQZtoWG7t59Rau3oxcCPah1KyJG1kFYicL/DYZZ9HxKypWGmIE
1x/XHV6tCoOVg2LsZtaoVNInnVzHJQn5Zs7ab4LNe4V9EeGAN44HrHyQ6mh4Gek4blfM/AGMg2DG
mE0UgeiyObqu+TbYowjhChjYHZVXHet8d2MfbPxt0wktvpuyl7fqpp8RCpfOKVrEW7xoUX1Zc7D1
Hetrw2zXqTf35rgHoSlnyJm7q6/SP4YZdeDXY2OKiSaTt2wMg7JzfwUG4GWj6CufA60Ue8xAPwja
/C7kD4oRigdE14XDcFA4vaRRI+MbM1xaA0hpaGtLJ+atNSWaXsysxpoyZlAhfk44H6El540Nx0gk
cGnyLx4Izqz6FB0iVIgXGp8An9RRIKMAbmE4gQ+S/2CagIhO2CL9AW+s7upl7kljhNkmlcsjJs99
/XUJ6kOxD4+0i+gk8T47u8BHOM5d7Wu1z7SvJBNvRKF+G715TbwgSqHPm6fBq0YLKz7jClAPME0O
XxhaImDqMM7+xE8BrCHS7CtnNDP4GodC/itExonF0REOnffLR6iH7If5QPSEgu+7hv3IEDZD3HXn
H3+meBMGunez50mQNWRvn9E0R1hOXD5x9NvQ4EZhPM4t0VPBP5xrSkPI7MVz5YLTd5H+9RCbwAAQ
WSDfGOgMjzdeMqaA9bAW05n6+cV8N30Y0acCKCb8/CAkhAqGUyvNfhAWQHAMTBGrvZ1nxbECDaVl
sCOumtoxu7kYDFVM3MXnYoQeEhi6kAVgHTMs1MNmA3RkwvsKozsJK4RxBZkQlUI7ArPGCkH0DoE9
6aJAecOXAA6JNJZAJmxuE2GZJheQ7KkHHm12cKHnw1lZDwvw+0W2z/bFmZF/a3p8fzdSxw4wPJZP
DWsrNgEGEiVWWOlRv/bb+mA//ZXJR+JR5I1w7/XnDNb62wIK8wN1hiyIGWn9tX3K12z/uatXOoO0
TzFDh9Nx5wUA9Een+Md7cETwsahv+Q+SOfInYZNFF+bV0OpgtQFJi29hGeKO8O+giwLwDkQPkI0w
WsasFVyC1hpNS4a7DV/Rn6MO+wZx2VsdoRm711v4MOeas/LX/lWv4oOryz8ags1J/XFe4MASytJQ
FOW8gQJD0xTtKlKhD2MpmJACsQVDcAqM6otEw6SGBkDGBSO4d+f62G9zVL0Qcn9Qo4pT8EfesPRj
AhUnBReuOWdv5GfRG37c/21VusVIFJ1/Lt0eYVZGx1Nl4/zGz/5XTLrCyxsmGyaCsDPESEsiFxW2
TYVNI1T8INFMx3lMRIlGtGp5nx7764DPZ469h/1LQlGczV+wTec75fNhjS6UtjUcW8IBLSx+lfc8
KtvFABrDfoe6iX3zF0okDwk+BpGox2BfYGtMs04M3MKeIfOnuAQJC9OWXixGppM2mDFEV/QcyKPw
EWmErR29Ef8H865j9Orvyja6uWt/VtzCyxd1ycG4GbS8kKLO42OzBibxt4rwj9C+eVJsPHrTmMrY
v+Q67LfkXZyJKtUZj5ZsX52jN3TQ7Mz1+/XSWRGPojeLjHxHSUXPmAguZuMR+LhK4hYgXaDmpuvc
iH6kaBUF0oj2gnb7awvGdDuwIWGTyhjFnJUj81nw+dG+TLpmLEkWJvtIdNTpbyAI+ltw3k94YQ2S
OtI4xK0JXIlLoglTr/xvd8NTpzt5lJ58yklc0xUXPt6Mnm0z4WebAojcaSWZ7/rODxFC3vJeJWdF
qUFPzZwM6eTDPaDRCd4qf6kGJPVJD9jojGlC4SGJhM3KJjRv6GrSLmNQFibPgsAo5IgVlqN4nsAI
vYl3L/hIjxLrdiIFHjhHD/NX+4xxwo29hIyOV0uzyPtx3/Y7m+MzBN+svPPOfGvC84QZWfSKmVb3
lJ4lhItgxM8Ae+MZzMvnyd+zG8uCVixtJzqNPA+exP+OUu4bCRvAG8+HRlxH94d2X/PiXBHu2Wxw
jpe7u69e0rZ7ERRS/OpQqd1CXNmFTJr4lT6k/63tCGGn5lSc6ERdjBduSS+24qz/gU92iLE9BFKB
AFHsKwbwEaSQ9MeiIX0DPyZcaXOgqh+f+xhjceMdkp0yRwbPLKJyFp24uzv+MifiRrSlGJ16gAvP
eEEq2z+Lb9FLJEjRMcfhzfr7gID189eb9PBqCujrfk7+kmbtRfwR7+EfGFKy0rAC8leMtNtjRrFn
/NucuTVjLCZWjAtksJJwbHSm1hSi8VrG0N9bZXyvI46GR5jQW+kfMwegQYiji1OMcvwXwpaAoTkr
+YyTHQAZgR8FEWcSk02eCG+jfUpyoq3Lbc376I7Uf53zlXyL8uiMqe21fybv6F2dP/eE9zJOjoSN
9inmCfw5RbZX61uMJHgSbiLEuv+Sc82XROpUbj/3YN9epW9OQfMKkweMB2s/ZB4MfK7/FPZkuKYy
7cpV3y0hTqfVzgv2rr83wsNHWsnBKpFQX9/jSwKpu97ZzSZOj/FnafhTrOuDbI6JFVvXNkdIfC06
8wpaOYy+RbeUNTFw8j1oOpcH9Ye2X/zQbuUPe5sb2N2IQ+EPy845Fq+Kf6L5/WDZcVtYokx5Fr8A
0cB4xQQjbcXn4H0LMWYPmG7vb/D1ECZrxa3AdtCauOvPK5nrJ2hl62TOCMq1dnTPFqaEzVx0LKsb
8+ywEfYumBTe6P5emnl8cZmK1/1517t7Z0uz9Yd9Bx+TLQfXDYYCJyCsV4KNJLYqOyK9EG0gPigv
5RVzpCBiL0UjnecnvsHm6ESDk+8I6oLYAfyD8XIxf9SL9OJAu2VY7NYXdjrcA35Ho6FMDxcZvXgY
up3+Q1ulB1bcDUr1pd+aIzH7t92a1/pY7BtWg1g8b46O5C0/izdN1BZq01PlIGuP3Gn7Gt0xWmK+
H8AkG4XLSKNHe9GLr394avA78MWnM7639zSkcc5ov5IXIZWXrqN7tr5oUfOGFJhvmn+aYCgdBBSM
6HgjlnobTBiyr4Z9BuGIa0UKI+zx5T26Iky2VgYRrLoVN83iFvO42YvwxVv14oHxmaBdQw7F9SXo
QPYhaaKLTODB14ok5C728JHIUxB5KuBDRLXcmx966OYapziu9Lf24L/ugFOBdcEFUT5pD+Nhn2Is
3c2dGF2HZwT/0MRs2r1+bvfI2c54rBxFk17dexf0rzxJhsttoPbfQt7bCxDKGUo1GuYiAH12zJra
+Mv4IZhZzQ4KwDFfUkCcnFf60F6C1BGdGPKxROm4bBmiQCgqubWsA96AmVnJUDcOUNUuGGBxNObb
+hqcOUnZr8Y/hs2SB7N7CQuUEw2+c79UOO8pd/baYXTmk4ty2Y++98Vcprv9m7xT3M+gLPBIZFHQ
5Zbt83MXGWAEs1hhSJdybh/BP1pFLdZ6l88/+Sc/oN8ho/SxIvdW+dH9JYRY35TMf3+Z89j55x9D
EpQUMQVjvzt8xfClYP22F+cFEVOF3EZfDlqB8WJEJguDtQqHdEcI/eNlkF34P2wUjgfiLKQDvvHI
N+WGn+ICiZWnMfwOVg3xVKDr8NCZWYUtLJ5QX9IWc7zN8IovgkXgLQdxJiL4FR21s3pUN8OpP2i4
qWm76ps6AseZYBFQOn7rB+vkPZtva4ey7MrLokHI2Nv6mj6tf2TI/5Rv+0BWNKAcfHjX4lu4tmkn
+WCc/Cv89M8iWNfLz7o/Omvc2ffqRlp91tk/7yp+rD9YZ+lsbstbtSk26TQCxvvKb+q2XDJ2dWVg
QQUA+lNtGjAu7jnHJlk+e6HiIBilLxAJ9wIxjY5K5WB3z2ieL2omjgV4c5RilJXUlwMTrBkESFrs
ixKQIyQg7Iv227PZNTv0g99/BsbGvGaJEWgBv2imkM/uCDug7BB3uO4kdRyA+SW/EGRh7oTcj3En
jGxEBGtupPSUkXC24E9DzYDwod2SHQE6+ldTkUd77M6u4gj7y9OEy7B9KH/zX9n4EvU1/Uys0L5p
L34W2sklpj3MDZRZ6jsY9h5wD6Np/6Gq4zXCkhJSBXJkTZRvWBMx25dSDnw1J9JByP6nLnuS62iE
xxEULSzUIOxhlAYPl1FI8qPMGBY0yv7emIebY1WEJSWFMvXxgz9OJzDnCxiUYb6G7ykCenJjb/L/
sHn3wWOSETvehDcM1/DaITUnk4ejlz8ZxIvpAz5o+Cs/ybhVka9jswHBGIUN+TwEPh1cXOgoRYGr
cuI7q+C7O8mkKRQkFCcUcu1PfSGYciuoQHDlhTlJHULLmX4Ub+QkHHUQYWBU4a3I8JsBxn82hmFC
eitUkeyVbEqxSA5Lisgt5D03iHqKe8bh6JJ1if3zoBRkHCTWflf1Wq3ra7YorxZLO70SRoKze8AB
+ptT4W/psJayM/N3zt6xvH728VP5Zg4Ul55Q4x9ljBIt8gv9t35aoC3Qt6noqTO4YrzxM/8XM9T7
WIDw+vEqgevObYJHT5FfaED8I5YyQBqOmsLWJHMgeMEgHnHz2ZR5L+4StyOl1ifh/x371FU9qEK0
l5/KObkLMzHRzUC4DdOqYfaEihr9BeUKoEpEG4RcsMRYYtDI4XookBA5RLs3HlPdmxIx47fBVN8M
CriaT9iKAwDXPx2em/rz+ded9B/3itr6qJyJnpC81wnDmiQKLerodbpl6PQyIPuqn+WzvjZr55+Y
8p0BFuGt8jKOiMjP3qa/q3uoVhd/410ckgYCXbOKL+kmOHHnGO+5J3Lhx7+Hd7Lg0GAKjv/jX0x4
m+Jw4SEuop6SttUNPszdw2naPbvn7EbjgsxEfD96ZTdzL76K62t0o/uzkpl8aZ+RmiE3y279vb/L
ew5c4XDEAcxPMH5SfVOtDEd9zFepEoQJM0fa3X2LU9fc4yR7J1Vn4rBztPeijtB5SKHel/c8HPW8
tA1O7QaIQQAEK3FshKvhrLO6gjcD1HDQ/G6fcKOTtwHswOl9h5QK5UMWDFFBzMKTpBPVN2V4MOYd
LD3WNz2BBG84mna4gf9NiyA4sUPYCbDT2As78nXjVpzUS3G3f0xAiHpbUH1nmP6HYrCPsIncF+9k
H1DNwG0GDcAVZUDpkx8zhk2Is00gJQZJIrQw/xGcghM82XN0+7yqpbdWd/oO/UD0RK+aPKtreEZz
C+M8etZI5774VoU2kGO3wA0WEN4YQb3cKje2mTjs9B/aQdBs9U54ntaco3RS0GFBq+WFC5ot7YJa
LMbPP5Zd9W7OBvW5/yVfkzfWPFsY5u/sbl8F+TLl3GdBkwPwspNdvMzxwIHvxobCqfQv/AAsiCOK
jUcVTxyzH4ROzioUQ+w4jie64QALBEP21S8/NnyDDxNSI6oNXJ45SMApohHDLsAJgOky0T7HY39S
X7Xv+PmBN+6ILcwRSAzkjd1NskHkC942QYMSHIypQSOC1u1LH6HCHqpVnk0LR3jpgCQieSuIbS44
x4isjQMFUhMfqPoYkKvLZ0NOY2WMhuBDXdBMMGMZFCZYiAENuJZtSJpLYJzPP0oF3qgEuHkiJf3z
dzdeAJ0UBHiK8rku6jfOMZZT8yI7w1WcRU8khFb7Ci8d2SBJIfibyfonKXzzmX/AYAFXVm6oCEbF
v+HU7eStdqY3Wd37Y39Uj/pWOn9+cGGApkipAvhzqwLs977ylQFX+a3clTsfNCQxGFudVarGv/xD
eutH+F/qkR/FuJVHlB863CkwAjITsADKfq4EMabFqmsUv6CX5xRCPOEAzBvyyigXZPYvdIsO6Qwl
BCuHUxiaPVn7gJPJXKOIYY4Bf4UHNr449TjYJBp0/jzAC5U5eBrg5xepRImDafuFBtPHrmhUY9KO
+gr5ILUva/wfSYZBGEb5AQbWY3sgCOysJeFQiqKLNg+kdVTczLhWkOGNdVwPCePg0mLMFfNGWg7J
z+hvmYU28JE4CVkrpIec2Kylvfr72cu/0G/kXzyq4Lqz+FR0U0+mFAAIx7/ywfvVN8op+3Yv6a86
o8O71xb6UeDyzto4e7fkW92oM3MTrD+LdGJv+7l8Cw7ySl6Fp37Vr6S9v5Nv0l78yzbJT7KRFkwq
nLtbe+tugwv5FimYcc9vzpnsMLz5L/OinOSHAbB3yL7NTUdq4R6Y+8c2QyM7y5/VWkwBGL69J8af
vbhe3m/eL9ARDG8bbxgMNpAGIHQH7HTGrAAhBUhf6a1ehX+rhdY7q6C7G+8K3RNnNJKOajwwPo5J
FNxogtzrA+qIxQn1Eszdk6R9RbPyxr1VGH+EpwfrNWF9eGAu95o1RrH0ImP0/sGwUn74yIV5zfzM
amTekITat+5H+WkIN4+c1unRuUJ/W9k3qD4FPRc8xDglX9UPn9fwpZcDwqCv7OG+UBrRb40e+ivG
iI0s4u9NZWoCQFiFx9gXSWv6so/pK75Ja9LbqXyMV95LflhrZ57Oi6m+geiyUDdwDlZYVK21RTq3
1ulEWdBRduYDdzRffTblLZoZ98/FWpQrlYfogczmDUUeaoV5+ir5G2IfAEUe3aN3Cn6yn34e79LT
cLFv9CYf1SY4VByke55awZzQV/CIfhxU5V8txsG/5S/5B6urvHIbc7J5Q1jUkqs4O7I1liYBj9Up
cnv6iL/V2mD+FT44dudIa1wXOpOIbaMhg3hVoJF3OBw4xXSzXDqxuuDVfJyvKsLxOsRiHg8LmENk
s1kzDxMwSP5W00699Blnz0yjvkynio8scWzWyro2CT1UQV3JnQtclLmI0TI3m2VKwvTMfGHZzaLX
GZ+uaftW8bZW7617D2UeYu1GeEnJnEbniGMGfIfcuUkeva1B8Z4kzL8U5GW19tdp3t3zHCA+rCDS
Dl/OcMuseJW3MTJbRJaZgV8Grp16+a8L7UM2qFsdgZbVIBONpaUkg1fEk5zkTkdj5Yf9BTEieEYG
J1rC2zxwRo31WcAb2sM6A7t89sLJtiyXilBoMGZOvB67A7vHmzfde8VWhUOvVyS3nAO49I4sgm6q
zZKBlo9NtSMz0KBwN5lv7WNZAlYqFh89XhWas9eDbJ1ivkSWwKvAe2YSx3NMQ3zK9BaHjAlkJsO5
mMXVQ2KnVqaABEIrpLbBVzyZm+nUlNpL5DI9qrFpPNQwkcG+8+DgpdU8AamnEKoVQSlCaAN5M4nN
G37BJx7kNwtIFelTqg0uFp+nHDKoWg0YbAYG3qsz1Y5HTsO1VPxFylNzWmwbHiYemiHmrKaJ9UKe
TFK7n2rGjwlUHTjzUMYzNYpWBWzGonV3n8wlmnuroYvhRDD1uNxlVnloO5tpbmjlomYTBvHa6RFG
pdGKO71Q6Us5+Pr0CM7sTz9TinDZk1f9DePN41UdMIbYuCpMpAu0sV5g/UD64oAgVyQibs/wX1YZ
RPKpg9JcSPdSpPR4LoDEQdPQVZjCNczrYSbTyXd7/VB2E6vQYKTGs4C2gekjgjXArSVt1n4wyjZN
ujdoR12oBrWP2fC7TcFU8bs1g2SqDu0ot/AtQXyf1IIG29E85zzVI16Hse4lb2aq2ZOHnHU9nbQh
7eZISG2T2j1uFylelEWOZ3HdjJsqmtjyIgRTV7F0zLX67JXKJE/diQ1ckrlb015ZPlODPW1R8zK7
lx5JX1nTLhsfYH74JBev0PBH7H7UHqfGiIw+IMuSQApRMROOXRmyDXzcolKneYaRWM+pQ4liECMr
tIg1PQk3wHFhuHJdOv0q1jpYLVpdDSfclnFFodHMAyodJ4FYwb4ieHfVtymdEmOnqHvdWunFtTMX
OfkM5R4mQkAhXnwPUKMwe5AO/IbOQORCkqTpPgeu8jmAShj8+IvcHKbb+ttOnvT6sSvXCiaD1cwz
351+tyDLOid3Wrn61wcGjuxuTGcpnKqSresuMn2Xt+eaJfhBAoesvcWOJNEv2vCWk2NYPEz9JCT7
DDDE/Aa/O1+Z4q1ulStNGEA25HmQ6dVV2NzN9JjjDDpXP29wBqyCPnOkul1w1qkblQhXH2ilH0o1
ppIGNdtxyrQA9k7pEzXBcroZ6aDHdC5zWzA2K1kzdyKlpm2RuTbEdvnVpQj/S7Y+pYfgVmSTtLxY
H+oMyswipRvidDDg1op/bDsx1AL/Hp1TExJEZU3xn9etdW1NAgOB4tnyd/4Hb+wFBvWskKpcQL0N
qgVWNz5tr6bZJrAfG33R5os+3il4TMqH1mI9znttK2Gaaa8t7akGe737/uSvtOY51giJQI8iuur+
pQ8YvbRqaC7m53TYpdAqq+mnW2n5fCjJwzIsIMKjHM+D7BsTttZfpbTYrGUA396fUrtX5qGQn7Gs
4YMbYGstrU3sQ/uRL5G9TOiLsj5buIJYcLhbyhvG7Mlg1EiCGAMCA5OBmj2xyJo2tJyS3xClfjJz
sIRnTiGWZ6Ai3ix1t5xqST37ODMzWn4wkXWnMrxfJqj0cPN6oAWyoWY5+KhirHGjQSvaKv5DlpeO
P1GhEdYz/GXtesw0bNBfDytT0X1rp7GzsuJpo8OYOeTNUa6mhblIhivTs+1mHQM5+7MhvFuag3Ho
CsubSHQ5/G+5IzpTf0y0+OBHMA6CS42aB1Zg5OIjKKEkQadI/VPCexsuFYPcdIukMxCuUjYlfy5a
yVxQEiX6Ee77E31j5GXoD7nZQcj2gx/POGXgp1ApmhBAxZ/aPvTKWductf7FpDlzUXXriozBB0pu
Jw0SoO6fjrlLsyvMTYYTuzOu3qm3IxTaJgUmiFSt/LMKmACADS6T6VF7MpkzTY6euXdkTtY7Xk1S
vYUprKNbGEJz1UvMBSqUidxVd6ZTs4/Kq8gzTO2d5Uj/omdLM9hQOGNq/ZSwyDWGkCiGhbcvVcnw
/vje1gibmWT5W0eVDlUS7lq/GRPPQKwycLNmb0fDzImsSQuoXNhY2tPpwcpRYfAW2v00hlXy/Wlx
m5FQ+ihMcO+tePkpDiYZTqJ4p4hB4dHZUPJNqHnLKg+IMMHEiXziU2Rdra46tTGSwhix29My4RYW
yamnlED6Mk+VCqa5/gpZHhLJZtwwhz4ABzr2SrCUP9Gtc4u5nkSrnFOjk3FOl0lQGRbtMZvpkyyb
DsKaZs0+fjitXXNc2+Y6jEmLm3QZOVjwwOOow+yS1N8O7BdPwsc2Bv9OlKmfRfMYElqUo+lgCKWl
dxu5LTc981WzephnzPCpMywS0nlWu9fMsmZln09IDiaaJXIdlkHtj5OcpmHhLx0NpzBoc/JvxGrV
SNFjx536qX+R9QIyX45HpD8uFUC9HpCxltyZTo9OOMjjvtS259RU8RZBxeFquOTqcwfmVSBjjiys
vLNtDgOt6jC69Nu9GJlZK4wMTFZlW2wscr0M8jVam4JEf0hRxbX1Iu7h06PB8T7m2FPliaW2+9oP
J1pqYqWfaQcVvwsPSKghvIeVD3pgDIfctxiCYN0sRrEEXb5QQT9lDCP0jFK2rdDkR1NPLlZ+m62g
uoFzma68wA5nKUX2xgz7XTkoswbDgzJeyE2wk2wamWGK2yKTxRXKUNu610CsSr9QJB8G8k2WoW0N
KCZpNKsDygrZ2Kn9pInSXwszisim2PvguI6o1hmXVrqxWzGMjOzNGDZVqO5dpdianCeDVW9RBU0Q
tFX5SCSwNgU6ljFywo0iOMgp3u3lb+aVZ8lUJmaPasLPxn6ZrVtJnjnDVqt8JsGipwn8hWX1+6r0
Z56sTaQ6mVXmu6nSXWfHm9aArgQfeMDhS2m2eirNEjfYZS3aNQ3zqMxeJtIw7wxlXeDVZrsgZK2M
1VmG5RycomrhbXNc4qwOD0yVaWcg0VI3oKzbWXB8SWRmWQF9IsfAzueA0VuGK8DqUNp5MeirUm43
0tBtqszb+BUhTY1+smDgIOq2KNwmoakvNLVYsECXOWo4CyS67ZOdEQ7bti9mjaMdbIlWghb+OhGF
kIQpW7htBmMb1MU6TBFQmYdU6uEFAD/KJbMFpGBZtKyispv25fDW6g77NHsJAM/OaJx8a5fGsowC
rpEDKVA6hl4wc6th0pv9XINLXkGbzhNSDZ68U5DxK95E0z+zskTy2OobHEjnnRWuxWX3DfWMI0qj
dyfEVtOmA6yosQysY2HTMLay4KGYk0/O8Mjgrff1JBxgTzWzZsB1iLS8fFva3AAg8qfhZ1FQ1YSg
53iqFW42FvE/gaFh1D8uQhYDooW8lxgsom8+6DSClRGcrQzUw6vR4hOpjEeXjrVka8jEoAMjsBrm
TyBKw8zJRdrAIcvUAWD8c47ZDFJ3S/t1qTWzs+1sP1DAQGOqG2Zb1CSFDaifnGRuiOZj7ZGvKzqR
H5xNJlq/6NOpT6VEH87FtVKGNjz58hh4xcAdl020G9xZH01ywDrzsyj9TSJv0fCFySoBg5oROHF3
df1lI29dZVPAGLbHsv09xBebJdItWm3TxyfVpL2ybaKdWaAmWZjhPjb3ujL3ymlsroJ6iclpMUxb
fenqW9oF+Pvl+Aj5uyJyiFfzUgXIc68WWqqWzdOH/xL7YacvOJ8FFVfYMddgYXboDhjc/U+mfQ6b
TVZWGQMwiWEa5kNLTCg/+bzjCkhgUri2aO46YqBRjPbobg/fJe2hOn1KvT5KEal1wN24r/K+3FbR
t1acmvjA/rA557B/MfDtE/5mmrWMEbDg4hzTsajzRWCurOyf4uxr2hYG+kqkaIjQpV+je7ONDHhc
EeZCBvmY0yLbNk519GIWtAMmEZO9ZAzAgtOYeN9V+W+IT5aNNc4/KosYKwgJq4jg4dBdaNJ9geMf
hookGS5cvOqz6Y132Xx32jLTmA6NT4mcM+RiElKAOsQgXLkeWr/7uNE4+hycUjgTqVyWYKHlnOO8
LNwqSnfsCYyHdlWKWa4jPzsYA4Z8CMN35MIhWNft3Og4LKH84y2ZmXRQIAdkGLLiWVdvyFc9byEn
kyqfKFBXpa0qCy0SiyaxlkyqwcddpvdmbfPuYoVPCf1cDUblx3vX6EaS349N9e5xL+No5WTDMQ9k
cAKmICiT2PsNI2mmJdFFd4e93FqneHDWrWdO68zdiP8ls1xVFhOjrasb6cuAPWZhR2Ra1t79MGco
nkp4f4j9n0dYLTRYZXsBgrdhKiFCSDRn3MTRJBgCxNRIS+DpWsumthZugDFXCJDM6RArxbyp+oV4
OrE6tnGr7uHPuqLpyXFhudlC1hl10f8mbTnNiwRd2bowrhas4twxpgWxOJKwh5SplTWO36Y9m7p7
rEJ5JqFGAaBMY+PgFO25MiDvhxcfF+w6YPSZ9ZX6+ncxryrpu2jCu514+8imaw4H1PvEEwQoHO8g
2tIEq6hY3WjDtAP9deHVfCoUBMERGbewS5DjfUmnXFqnDKesAdIbaZMBM4Jqd0g3ZVRgG8cBEwc+
CM+JNodgY2ZTExBHXvTBgnDosY8Ur6KmOX5IRdz4VADsKkO+GkBn20TCojFf4/ozUX1CA84Fkbyu
+uBoUEfBNx+lqX3zzR7PqXpmU9FKnbXoEmMcumT5kACk2t7IgFV5EC4/RjTXGLYYVcmfPvEiaycH
o1W8riRCSyUxZiPbRsqHKZ9VuQuwTVTTYeGK/AgNq8XT5IDH52waUicrJuwKaZkb51jMP/hMGvul
dvQOovDR5+5Us5WR7LWoYumy+sY67K3z0DjT/FMuwKKHnfpQN9m/6LvbqRv50e37mbRq7uEtn382
n41+rOfkDXMkZ5NiinyB/wO+bh+lVbwiEy2X+gYwamEegwvIMIS0k3sUQL6+Ba7nmmqMjfty9uEp
WiYTbWJPWeKL7GhP02k4jU/hLgR4BDs+UmZNDtJUW0ir/kD3/kCjuF76N2utvQXue4xfPljv2rvJ
D/GEW2gtsPwYuQdZ0B0B+gIn4CDDpgfxB9ofcLJWJqE77tJpk057ZLs6g8wmZcaqGBmQAdtRH39p
muAxZPpYM0Ygy62FBlv0D6jZA4kO+VcKtM+s+WYu+gfs3Xxmf6ZaNQZapk8BzKzByKmQ64xBnfV+
LLGxUUskSEtHNn/oXTCjkl5oQIo6BqDlJIhR/3ZT/LwBGnAU9X+BL/CgEc2iVvRioZNCQAFddR/a
GdiWB+PpA1Tz4iT+LAwfDD0Eo2c08OCUOmCG2JERJXHQ4Y/xAvm15s7nrG082PlDVHbMuEDKID6A
7Ux/hIgDlB6/OnaSBVTvPr1fOsP0hFlaNCloRvDD1b8eLIg54DjzWdSCuPqO3II8cZwFY7wUTMQx
FhFU3O4MUhLwezDi79RAf1CI/UmMYy0VZCGuiPHugLfLEWj8B2YWfat2NG+ZUg1JAtowpDTo239w
fIO1Npg+yP4DCJMLpz5Ee4eq/ku5/3WKuBo6f+lFnwcAhIQmQE6IEgomaYBWmSczom/As/r/MnBT
kZ7RxAkx5GHcpMIuwZHoK6RB8hkBXCUt0yZF14gly0qKAZKYraMgGfjCfTbSvxLUKvjc0VAFJkjH
6YAwd4Tw7BNOgNHpKGHBB3rPd3PYzyI1FA0oWgs8Ji+bR/MYZp+Ipwq2lfCTIODIvoHmPmJeIfwM
+BLoRC3ExiPuEGwH1FT43sFcFKutYkoFuC8jdJgPJkFFGAcKJQV68i8WN3kEM+24YLiFSF8lpw4+
iOg/mPbEwh8zNY0nZAQTg9vWTLpgZvL1Fo0DKtkJr5aLOFRjniKf8vf4Co/EZsLMW03HBttCEd0y
Sh9aKFwUrgjTxviixoXj8ZuJBQOHcTywKKgzw4nUTDS4zKb4Lrda47ukj7ShMYv5a7AFUJMID1wm
l2A59v82K1ecpc5d5Pmzztg4NHVYVexF0TWMvrlqPck9ra1ojFBff8BMoVVQY1lQ0ZsbO+akL5j8
QyIwIjSww+n+4e7Gaw1hv5ejQh8XzaSGe92P8c2TtLGRTBOL6bbjnH0W4Ik6IXa0Nqn7ymnmNJK4
fux58ALZxpp5JtqC0vwTIjzdJOo0IGxK877eOui2DKqgWYme2EDXMI4/U7YPT+wjBs2D1U+qb0dB
D47n9ryIphEmy9JUV5a+s/2PpvPabRxbougXEWAOr5ZI5SzZsl8IyW0zizl+/V3HgwsIPe5pWYHh
nKpdO+jo6+VF/dpko8sTCJiz7IXPwmtToC5eBsDwHDoSSF/xqQoisiCRx+744rqlzJ2zp1OOUVGL
McoDdwM0MxpgKe6/MEVAZGqXWSOWwGm1SoiSqdw2nUfIXcTl79UyTqjEb4BnMIac+TgykEZTuS+d
oA9B8OEjYaoJX0ezF3bllfYMiweYXrwmlBL4Uyo3KQPsUTDhYVGhCCGlJ8/mzL/HX+aePBeQC6EN
eimcuqQLCx28E4aXiGwYFfEnUeP/4F2N+ietWf1Ft5p/lSdhW2N9jDdC8mDZhkd/l/+ymIXIjlmr
GDa9MxrlW2S/UKAYdAYPzuoF/j9cf6whUAuETAKYkjBlCpFhCxG+woHUMA73Yhrcej74LI9zyg/s
EvBkb5MVGQBknpOEiZ0MZqUCC8wE4QHhaSCDYs4YEwhnOAZo0wwRS87iMnAXsNi9JYBYB/JMKGiZ
kQCnqoTkcnb8GTkKqsifWVfW2oKJhMWx6maFh/FGOa75E6Q4xIpdwg6RQ+xG4bq1XSZbFmcWjSsc
FyobFkRWV0AKMgGEmpF2YiZPaC1EepLTrCm9OFWcsIFTdcIH2moWSozH8sIH+FAWfUxcjMcDvY6j
zDFCALwC5TF/OUo5NRajcxbKQLjfYVXwx24DsmxhAbGuwhD40J5QBCAESSxzrHHcVCTOcGMGM5Fm
AE+DyNn02/6he51W8g8EC74AvFx6PCQAwRdX7592wIKD+cc44FV55F8G9to4u+dEzBk4JqmJ+7pA
1PyjMs+sp/WEp4I8+YPPoggKPFc8Km3AWti+MFj+6Bw8WfmAtQAwE3zxdrlgzUONR3sFvTqZhYc/
mnAJhZT4oVsOJyghd97g+55x91rZUIbCQ4lxE45ZJzyuF+hTYLOXgii6qw4FBPoMujzWSzcOQ3HJ
1tZHf8OFyb2+DtrHtPEFdffYfPBf0LyvaYM70xI6IGmxsJ3Zro8wI0i0h0AGB0PkCmcwW3naElMC
aDYl/lzC4ay4JGtixXY4GhAk63jYXwkriw2eS8toDQa7KHfDpkSXkMDqHD6GjQR1mnZyGfzQURag
5T+8HWIBqJztDx/W+iALB3+sQjAL85P1NJbVRds0F/HlDOyHxbdJD+1C+E+RG8cnn7BjSw+QhGBE
YzgFK/oyPYcPDuSfSV70FXyVN7IDoZqzbQoVBcgH7W/+w8AF4o4gHyE0KA75WogL0EGdO7Q/8ruw
hIM7vdK28i6Ht+tAxX0dxGES7wJH9UQi4zI8CJqUOE0l35J/wfgqOkGlzP+I3eJcJ19cJM9efL+c
b4e84b9o5ujENcE7A9AeikP5FX53l2k1XYsj0qI/dQzGYn+8zgiZ1EZ2I8Y/VBnv8qM8q2CMZ/WB
ZSK0vQlW6CiUAgjuSmYz6htO55M6h4sF5x9WaKyL5YKlRrvDtoCUSC+iniikfI7bnQLM3LFlwR4a
vlktu28Wr+abvyqU4ZQiijBPLL5hSfAsCbOaP3ojhEoqd/uL3ygr6sa35JeijHl08919J++8Oo/m
3t3JsNmyfkPaYJq4ZtRM17we19l7tC9/RYracE9XIXGzmhehrfQX8TUir7Laxtdkn14hGs6E6CzC
nIRpnzCnZOLHn6QAw+pK/7EkspY634IPhZCJOdsvHn5G6qGnFBEWFK3sL8BHrJgsGWwH6lzP5jp7
BIuTKZZIHiya8NVi7c0GowAqieZFhCk6/KX5RMC5KnSkrLOklvUTsgXixmeNQg2Kndc8sfBGF+tf
SlH5dD5YeIiEFGkTivBCxNy+HAC0KZCEnyXdOaxEA0gXjgBEHFzBGtyjafAXL7x9wgXxAJAVlXo+
MpExcY0HHRNrvEpS09+PEcpPyh3m/wip0I7wzSosSUkVmnFyp2/oX9TKnA1BHGbvKxCIApzOYbXy
A8+Co0oJz9IKqsbOlp2hcskP9hCEvVBV8fqc938GjbigEGJIWCHDHVaspJ3TY0JUhccnPfs9R4wM
7Zyd9OWOsNxsDpKuGS70O5niUNQNlEaR/1Flj6JOcbOfmGzn341jLfyhnQWW/k9Rsx8/8nfj2K0T
OTzlWb/Jy3yZpuGuzBPygiCoWGgt1GGRKxEegN6r0j2/JZugq94tTqhc9Sclrx4JphF9cIlAnw0V
wmBUkNEKvbrMKOtG+spe5pN1Sf8djKskS4mbrRda+9oVOg5wcXOUJBUJtO29WrRFL7wS+Iy5bl5j
fKgoq9EvwB54ploCgx2uITVJBWtNk3Vgu2U0Li0d03nYwIvuWVQI7xlX2fpZanG3Cm9EOpUhc+X0
yx+83Fll/QJKQAVXYCQ0jJnU3e6uqhSu/RHwA1gWYtHw3Uo/+bQAecbfZRKZHPe0w/OnjTCcof2j
YDA1Zn2qTvKKshQHSbdzBsayB+eOCdJGGpSVTwSQlmMyH6aYL80yHTOYeLw3kvoZMZSMpuBz4oMr
MCKNfp4EOYE4yTx1PicaiYqTQM4x4H260LA757B6QsSdFMpRNTCppsJJz1ZUbsxAP2q1tQvT+DgC
CRa5fFYV82wChQaY1dTOTLelTU92nGI/BibRY28cUlT5Uj9tMpx6E0YJRa/dOi08pVnBFUyPYMX+
OjV+4m8oL6CugksqeKaAf5ja4rtEdcPdgQkfMmruBlFAcScXokag2qy/BG0QE8k/3jWcSusJD4Vl
l9X4Bz0TLATMD9n6uZtpHLAfgqXyI3Q4kHQgVSvP+gdxhlCKITTkVRJRILC1k6TJ7QGXhY2b0oNn
Y4cLZRumvA6FwBCWpYb1VjyRsEJNRNiUfvtUXGDDb5b6RrXMpYtVksUYXGQ6zZBjZWcqHVYpeHMs
42OJYQhZR24XEmdN4DLne/6nLA2Yk2ozLZxbGvRLsbSzzI0IOuzf8R3NKKUkOwHbANuD/s5RkH+U
P30jqgOatlzICqdnig+HMadagZDrPEe0Hv1X849bhCOnProjYZB4h2LnCfm8xOMTn1/6aFFisT9j
7EflxELANkZhxEHm2BhPiiax07FhcKQwexNOwRzpMxI+xChfkqjNqIiSr/KHF6OKuYH5HpAnnBV0
dPW+O5brZAPzBc9N7YPqauDxnD7qXXchWgD9U3BCfHR9fSDoiahSCKLd2cdqEz+JTvrsj4DHf1pL
nvInLLKPCicB1p3F01mQkD1S9mAFCkcetELUepRqlASwDpIbdq6ABD8+yiHoB9lNnF5MXkQafXtD
uPVB2UBFxIPfZ1oPvVWyxGXCz+g0eSXYrphN6Yi+PmBzFB/ph/1P/uTDhs3befw0/xmiukrEmwbD
nzkpdn705Owef9ap5GA9OeTUhXwmGP2RLnRkvB4TTP+T/81v8bvDkyqN+RPOY8wV4IO/nkJqifaF
r8QXC76IUQ+oQ5Sn8yxP4774xGDtB+vfP0UXZ0Ws5wPPK4XEhi3LeYob5UnFyonkHzn2vBUfgjIx
+sl+OBT8hdPxtx2I82t9EO60K0940p7CS3brnrwjg4+YT9c9ofqKjwj3g/qFQgOVGxcL91X/ww1I
qzD+aE/eqqV3UtEaqbf+bD/s9/pcfDb/aFYoeJpje9YiaOFv+NB8oC0qDtmS4odydl3+DGioeOWa
6jZbszzcuGxulKJPDQkyyVTw6y4SMtjiQxM6MunMccNfnxv1wgcd0HAGJzRtmCdzw2M0zeVw11HN
9fvuWh3pLQnzhb5+ps2A477KKWoLJFvhheuBo0uocbnTsIfAgXRPcvZWuwLhgP45kLC+ol/4tSAE
oFyARfrOpDGcvv0vyIH2ybgLNYVNifXN2MehHOD/pvOcPbp2YdxqKfp/wtHmVTWHls3ubo9iRaAI
QuiD1hxqe3GkGOHmrkVX9PqkOELdgK0s5HP2cPjMHM/6zD+//rGQsNPTdKKjgXdLEQivr/+Fyc1K
WVPxTtfqH0JAnszdj7D+Yf4ygfutH/pvcaXv6h/0nuxm6VH6xoKDzwKdnJrhV7sz5b1ShH1ytnjT
7iIERyyhnCTzHRE9EYRvyh0y0g309Nx9ymcpEj5LgFqMQZWL/UXpiDyEzxQ8SGW887IxKiyYyixd
9ow3NX950z+hPNDj+Nv/kogJLQKuRfKIHhwtih6OlvRtocZlpQ2+6ptGGcaqFJ2Gjfk5oOelA4ay
DaTUg2S+8aeBLOP8d8NwiXZPhMko9sQv1jdliefipt4hx0E3jAHMZ4ebLosg9zlXD50z9zZIx4d/
Na8v5Bbcgh2rwJLA447lh/nX47UxV/aW6cNG2bMUcS/94O3LMeLSuSkIqNKL9iEunfKMYOId9T7q
X3YFxiEh6QuYQAiivQnN3vxlp/OF6h+d3r/ybL9XXP3RetgwfkQYwtVtvZnHQDRTKCKhSZ2J1fpo
dzUN2LRMDxg5IXpOTlysm35HdBUGJbQKiJo4cFx+tOP5L6egF7UjWgIkV8w9OcKM28p35RsJD/8K
24UnAARTWiK5Cn7zZQ8E+FlBagIx7MF0HQasgrXby4KkLHP4aW5Y62l8b/0zvf3WrE70XvgI/KF3
6NxIWQXaDthN0akDWvD7kwCA8athtiw6Ee4M8KFCE/xzIBo+8n/G6lPLhA/wprWFuQgPNGfApSZz
OwzcWcPm+CtgtM4vwARGDAH+A3DPQ2pm9heQzH+cdgCkF2IzR/wjxbIw6uJy6udgNy/AfFG/Atqz
FLFxQL7ErQbklekB/ORz+xz58BSDP9Knf6Z2GUGbca4ADvzqTz1EJtFnATdxt4rC5M+fAURGExU4
dz39FxBviPGXNgdOfhmzHOG0gPl7B/Oy+QCczc0HhQ7uNzA3a+9T+8e60t2zd140ezjfKSYfFDuv
T6yDHuz0AtmgRJrYBcCEkdQJhd6D21o4VnBdkfSaC2XMfwVSjld//2Y/9AcL3oMlAMxIiEfrMzWA
/64zPBRdJ386oQuYk/4T1dYjo7TieqVZxfpl1Rw0XBa59v57sCFy04jmmk2eLhkQGFqbcKwGzSLE
SexQPFi5acvZ+iibKAX4gQfFBAgJmA0GJ4AvyRfUyCb9CSPDYqM9YZPCjit8gn1srYXcY3raYFa2
KMJe0kx7kntHiwKXBviKBYARKX9lT5N1AQapNDPDG/c17yDCCgCgA+a7c9IF2JBoe2xjDroH3ZNC
kP/vlG6P9h20jAOJRzOmOSwHEM3IN0h4l5k8YPAxozBVQRge5qM+c2hYojnexXG62u/2zyQmx6Js
QtQqdn2+lnDbhlR2kNmRschi3aQK5X15CMEa3q0g+lCcRHnFr7P9aTZ0bCFcA9YrX/MQEIOiDo95
jOOPiNh30q6HtPGrfo/OG7w4Rs+M5Rq6SkxGwrlhvH2WrOzC38ZzuPQBHxli3c1tRVgAaxKmQJQW
wCYTJrjEIIFyk1DGbclIEYiEm5YyGQzLFl+E7W960gtS6lCg8CzqFSefUzYxXeKCYsOlJkO2Al/t
zyjir6oCZKTIaX/Qk6u8NiUORbeNTEiIHP8rmuV4TmXGRWJqXPVzOKfOOMf3MYd7ZnnkuwR4ODLc
0Rfk2vrtMuiWObHM9NTOHACTspuUZvTgcKzRiaOUjKtFSl5LtSD4h6uB0xZSzFCLZV5PCR0SIgBl
Gbhypj7qE/C0/IM+TVgrkmaAF439ZlJ+4Wf/I4Lj6f3/8Ee67w5hi+HSfoPbslpXKkv1RAErSqi/
XoAjJY4dQ3CK4GDGl4ZELVwo+GwVx9ucmQ2RmqI44mbpb9JzpPZmB6eFHsB/P8u92JD/ehmup1DA
HKSvAG/QIbCmgU8LaZcmxjFIXZG/wvEEP8ezsiADmKndd3MnxSL4KCl8c/SpnHGhkmVsBheBaQ7o
zitwmemQPG+QiozjrIkZ2JzQPR62A2+XlD0OuYeNGLMCQ/Z02WV2wfyRJzM0sCrXxFEdMAFWMFhK
JqL/WDcC9gkdSyQUXpDNCUcU1QBwLbRoNreI5A9rLpOZjqEVyiJHwPLqH4AFkMEDQwwOL/0RFAc/
m3+BdgPoANnY9Ka0QbyEvDQwB7PhLws1qPlTwH0jpzDFj3he47n6mleR20SQLOdgJyVWwNAf5Jn5
CNDFNeK+L415TWB7ABnfUzrPh4RL6joX4jALMPso4dNjSdHOscXTFKFOxJXhT1QqPSmw+DJgMeYf
DD+EbjCIL0aNQi8Gi5XLglz6SpxNziFY/HQFWEm/OS7oA6k0+Vt35E7mWeAnEAfE5v9/lIl7u/rE
1rYF4ANgobUF1ueaJVKO+3/8qj7NgTJ8zpEdIFeeNKpgLiHhvU9Vy6qKCv7EUkq3SgnvsPpxYzcz
imd8WW0WGS4Ai1mfkCNaGFFoT4p90Oa/cn94EsHG9fhDeQ/R4UsUka+j+o5Jz2/+AK833rDS4nwz
JElTj2xZhIWvLVASO28aumzJbHMSihEgK3Y9RhfUdrVYrVg5WT9pg7kdsL5g7ecBGxxNM5kQAX6w
jBcukLA4CyFO+rZYdkCfNEYRmMijQWL15a6yRRYM6yUNO0siZSd0LQBAhjQKd8NrocFnGnF9FsPi
4Rs39bh2kYFDz6QOQMLIacJXEak/GALtcYnGWV9Mh/Hs/zDCPSsHCI+n8j05k/dDmNsd0wUUwEL7
a66TvbkwvqVLujWxjAu8YuGsrBWhzntS4vjFiEPEc9bVanSlQ3T2T9Yd36wHcyTjLgTEUOsQEhfH
ej+sukO5Lk8MY25sAO3pdfSBOXnLkWqQsld+b/fNUdvma40iLlmTkMgvGV5xTZYO9hwvTHBI9FhG
y3Yh/o7nCe40EWEL/qewQhDAc77uDjpYdvv+utonKgYA2EW10jxhGMOOz3kdH7wX9HV0pfBBeFCF
gqMynMNMqnfRvTOFga0lKXODWOAQmsEM/i06UozWsHOqshkngAfroeVA7BeYRW+KsRarAa/KK4Ex
UlEqqfeql8HLhSXS/k2BKmzYfBdK4FAtX6OXCTBkxswxTj2EUENwjoZ+bSevmV6PJzXBhVPVl0rD
GjqsAsfCrzGmTOrJj2/WTu/sHGZKRcFMmEkIGffEMnvVGC8Jopu/DNOLptqViAB1ZHULsKXUwbGn
FdFM1VWYcLXSxsYO2WqrTac527Ct10nTwsbqN4qTX4202Fj5xhwH3m/wdKCwAfmDY6BLLlN3mLSj
yay3hpA/kdJXBBdF9kwTXwMg+CoEPBxtMDYJZHGZvejblWJh+Wd9IHyMD1t1Gx/jVHtKl73zETv/
XlV9UCSGdyoczSr4ljOY7mGtUHo2UIWNAgcCaN56auBgZyHtG8ChtdLwAiZuY8lMPooJIR/lixTr
X6+VkmCa7HBH+jBj8R6kiI1p8RIqTMdZkPSZ7xNlBfCtbNOWwPqjZdI1L2TJtZ3L6F/q/tb7e6VZ
43NgDjjIw+WdTYbbj4cBSxwiisyzhiWK9NFyt3fVqkY44BOgsC6cZ0AeKGhW/VYVS1RxUbKXw3+W
cqsA9EaYbZ3zWWsfsXozuA+pmiQMj88wCDPh93qNyR7uIOY7fkuze/OZF0iLHod9ER73+Upuwkw/
cofsahr7ZPhsdCZ13cFXd4IWRn+XWsR3zwXb2dG/9ZRlUm8RDqz8bI27KGoMh2QwGCmmN+m7KYde
61rmAhGFqlDSIHhph6scHxuMsF8Uc/LrodXhmy2zUtafVXio85vOHid14GsstDYRctLXi/Ze2rYa
HrmXWjlm4yVEMOYcI/9fon0Pwzm1L1b2S0gfCVifrf0bMIZiJBgzEkOa+CpFDH1Ipar2H36+K9tl
O95RsKTGyraOw/ju03rEPmtxgbAZnCGRfoIYqIpltog+TW3Tme/otdpqXxondkNHfdoBLBc6yeZQ
lw9BvusciU4NUWCC6zgKKxVNP/dEO90LCaZGwY/kzKYa1m203b5KVcK39XCkrttDWzz49Hi5wk0v
b0X7UUTPV4eaur3kzbs8udRZOEnh4/2dXtFc4sWoXdjtI3vWffu7cCVd5F9SJAEyMZElu5Q1HDfL
92YFgNkZbnAuHwgSWdcxfSPgYSAoh53jxHbM7mwGM/Z9TSdITBRKDkNzbFQY9bA7zFUyDmV4EnPf
8OApsPTTF7ajK6TxgzcMXsxixpI2eF2/meDxTx7pW6Su1sRjysth2KjJmtBFFDLMqFs0WASHrtjk
RIFF6+lQ+SGr15XF+HLF8siohZFXux7qVaezQ7pYSbjssrAtCdcjLR2VhBLNWw0T+HlUzERJhHQn
36rxgo3OI1BGquZ4u5hrEjpJZhvfC31Gh4GryDDnYxij5zRkPy5oUYvhwnyO7Mx09Ag3SHWXgi6D
Wg166KxpcC3fCxvyZ718XBoMW5RFk2xbvki2UM25qW964qv0xas55NoKz+RKnavBvZVA+8bRI+C2
axYW0/fiRF4z3MGgOBbAXUglJE5npeNatrMwzVPfwQKKgUjNhXIhOb70j1aIePKgls+kPnPfYabe
WKvgtRybDdcakx1Yb7qzMeV1XOJq/9V4ykC+c3UXWwoTFXWbau+O7j6lcUNGimjL0IHhcuxm1b5I
t1ZxMBmSLuJgD87mX7K9qa7LdMn4Kqr2YezBRo/MeSSuCRYFwuBzfU395LuNesQsepxcIPceDDIO
cWhfTkhOt2n4SHLiHRdOsp2iOR7KjkTm5fvOqe8kshra9qVvpbthL9V3iY0udNN2sbuHdBCwyOQZ
cGs7N6F0UabNItUjXagx3bojJpXeBjc9T3M8sFJ0z8W9ki/qCzN6L5y26SF0Tl318SrXarovtQXv
m6hrSKBM/0QtXR6b1APyAAksm7OqgSV5qvscTS9FuFoc6D7CxnUSzyy9Jjza/jZ2bgOChnopSTur
vMYBerU1iXIs0ePCtCCJn6vyXrFvwUUDXtEJRSkv1PNTveTb4Oucpqc3eDAFGeIHuf5CgNFk1yxc
pfUO5GCAgl4fFeVs6EDHm67dT/ph/JRyt0426fcB3MGQ5jzXqE58ITjpcXLg/7At6fb8YA43yjG6
lRG/x3pJEMmKlqncQf2vmpPSCUknERl400Oi3kJBgWFC4iZlvW4yKXG9dsCedVnpSz33KA6tzit1
EiA9ST+QPNmO0/EVYyzZ/MblQhm3XBHjtJaB71ANuuWwy5mfIVRasTPplmAhcWVX/oP1voAZv3kq
87bcJMhWYnsJXT5eRcBagQER1i2pqK16ERpHqOKsJnQr8REGkn4yvD5Z6eyS2YWgFvbEAAbKpH7Y
8d3EX6KXwYZ3U3jEfppd9isBPaYmWo7F+RpkKy5SmoZav6rWXcGRivL0dZJeO8jgOvK1cmvEXvc6
1exGfAJiLDoVBdI+ta/CAI++197m8sZsPjus4P1r89pBaRmkmTWiCz1xYPDgS27oJghYR5c8hssq
FwmqDCxlZ2Yal8MzJkglOOBxnUwLC/LrtFa5kXIbHSJir586YnVLD3jrj92524b6tjPdJ4gw7qP2
TsMZ8EYYN5tM8cmKx5UHtWyuqgdIlkRU9drXEO/7NzPi9junOaySS664NQ4gTEGjZWpgbKhwyyxF
5FSz9guyzYv3qL9Z5c4GpNZINSE7VBvWs6DgdW+sIzmgejof16Q3pMOiry4KbO52Xj4FN7JwJWt1
7xVkw3P9nXcgZ6U+2bGAAvGu8FoqMKqTPt8oytGQjyTWO8MFxJMagV4ZQp7pzJ1rntwL7WJp+8J6
56v4eP0ZTCQe07DhY+btmWI3ree0qVKyZQEjUwbZYiCvdJ0PDWPa2fu4Wepn5zKoW/7WW3efVELK
aLyDGpxrGPjb1BcvhOKbL6061Xtg/W6lvrfZ5QtXKZmArP4SwqOptp3zz5+A/frvAoNb+foKHob6
nlh3fNrf2g6A7wVpjiFmwcqHJfoe0pe0FtW3uakNL3+HVa7Gq0na8Rng6J+BNEhZcPLPptoBthMs
blvMZyGunYZ8xTWYNqeiQzty94eZWMr8bRNsZQR08MDKjfrIUG6+PhITIc2bAkOxGSDsH9vgWmfr
CgEavhQBIejpxyTm9PmPoQKA+YcyXsmAK6VyHZpFY93C4GHGSxsOuoTOhHRmr0nAhhl4pAxRhp8X
/bvcfzbZnTpI3Qzjt8aPMzzhE6QhzJWQq9oYKZ+y8dqbCKHRK++RwVTGYex3WXULGO7wdSp/xXCn
cdPjZC/T6EF5iKyFDj1SltJdl5chzqa5cWX6Gbl4DKEgqD02vLRx7fK9h5EQsxIbv3G7BI+hrteq
3TBdvuKa7/pyE+066QzPcA0tdipXUmt4avleZz9lfTadI7FYsrpS/a3ExvbalqGnomjE9hVPZPUg
DCh63Bcur3o1ZR5yniRaGh1V+WHqFsQ1kCtvZTsV7kzvcvNqCeaJ6aHxv1k++ERFeuAsAbMx1TZa
mJpizUyDPfzTyeVfuHunOToPsCe+hd26OL12DOqk9wngvFohL+ZbgCt1MygFaksYwm8RFm6c4F5d
LpJ4P5QXgg2K6BogIBXoA2s0FJiCNOVuT1deKOcCj1u0tFX+d2aUfFV+AWLayUJGi1RugDtAsyR5
bxd7vd3qmmctddALH3Mpe6tjvaVfLGz0pPl1KtBAzWPcI3Bn8+7h8KEFbtRsFX+XGudwIVHBj8g0
1iVNbXvO06ViL4Ph0Q2bRDrqC27tl/GjJTdMu/gxpPp6Y6okH7BsoJiID9o0XxFfQN0gbFkBc7jb
sAeifIVBxerAckNj+4+n2Z/OeA4xLnZgnW6s+CS5KHiN5NTa2366s0ER9qQWW9JBKgUkYmMOOPuQ
OXV5ma7+bkDxd7NhFRsrxV9V8O3Mg5ELo4Eh8pj2Ol5qfcXqU0EZBNbbVNSOwKLp4VwHS5RXKok3
eD1gLD0tyuEZZfvKPzkwJij5Ea8B+DYL25lL/akrbnnkAegpF72bj9GqH9zUXzb92mrdrt0Nn3aN
GPlYJjtLWgSR6NFINYG+02lz84FqigplMG6dtav+lWC5eUrqDOnb37oEbv5aJe3BZ2Q0GIdKPhOe
nZCBh1+Z6WGPMWCFWNHXrUT6eue+MLwlmy36R9CE3ruNvsLgm7gKkYPjDvanStUsg1iJMA9oCL1N
1MY8WfNyXE/yrZyYveD/sKxvIPjs2YW/mogsKbbkjmCDNLgFcGp0zmvvq8k8s52DWANHx4Ggp9EU
xXsNqaA/j8kGD6NF4y+UOawVxAjmGXErYhh/clGeNQIOUeEDv2VuXM7Vm2W40RkGRrEygKrG6p+S
bhkKL9RsrzIAfdojKthn0x4j/cMiZD1fmippzquyP5P/Bc2G+5TjEvS7wdyZDJGZbzwNtL8TG4Ag
PpeP8TFB/TFdRfj9qRgPWF7+IoP9X0g+rIpTwBEZeQm03fyO8b4NEFdoFBjIm0lUX/gSXfk5SMWA
g0mHnO0dfUmRwKwkMfeFAw38gObRp7dI9lN2T/z3xoE68DGRI9lfqwu/ShHLtkrtvC62EQ52FQ7v
zZY8F0Aqf+2vuxXgGsht4Yk4trcU4iMOymR4Eh91cPZQOXeY2+2ASjav7E4nc0U7+cq21p1MKEpS
Zwlnua+3pNRnCYTXI7ejObqqutaCReSk8xB6fe1Tdr6YM8KfMKHwJNDK0i8ie2j/gnRR0UXAaPwI
/asibQwMt41drl+otA3UbtOcdaYdRflEJ2jFnswWeQNNjJh2JF8GCpI8f768DIiQllkOMHVaosBk
nclDUqcWLaZS8qwnLcamVgtiRszqNYKlZs+mkmk6XZcG61KA+EiqiYRJnx3X0sSg8iv2CvOg5wvV
Zbbu53TarGoZ1myAjqRCDPayf7mvcSPrn47/VB8y40OjPsXxI8y27DcEK2nNiRWl0SCBJCs7899e
q8p5KgYosnRUmHyRQiVdqMVx3jl7ZXAwMLRyThyMzNkiKA2cba3cqeZ6/z1sNz7IB6OGP4vluP7A
roAq0rF+YnDXMD/50zXLPyLjhC1eRcHz/Yo944O7xpRJIhEpamzg1QfVft2Jka2w7AcTU+qLFnss
Z1TnDFMZrE4MHxQgQ4XWYxP6K4e5Ud/QNmP7tixhuxAFS0xA/pN0LNU3bbw49k2xF2RYC9pptsiU
dVXfkRhgjEF9Boz9Isyb0cRyDNcU68+6g7q6LvNNEZ3V10I0cOgn5pQAVCCcIpYttAqRtu7KnRQ8
/PopNfcMLVM2fTkxPrrFrMUZOvrK0/l0KAJUgAvYj2ARlEclxSj1VfD2g0IBTpDGHtwtTWtbkg1T
rAt9GWO1F60Z7MXkj9JbK8yft4YIxiI4eE46UJ0uGiSv0oxZY1osU32Z5qugvGEVget1/3qM3SpB
AxALylHdu4Fms1xdVQUTim+L4aj2sCcEJAky2rvT/mrqLQFjUfE36nyA7ls2FtTVT0AwRV+wCLKz
EoWOSg+3pCx3gw0LV9dgALSUBPCwkmKvJXJqmKOrgCf2ooorv/lhkHZYI9H4h+xx+YSL0woJOvMK
Fe2itAsU8RJdt0BH36Rbw3AJv4CnL3w4hlvYrjtnpTQuLyqnuHvQ7Cx9lULF47rIzaM8sKlQJmAR
sWdhyfpTVW0M5aZZJws1Qn6OGX6YPhP86JpL32Q49fF7oHlq4ZHaHKzYQFKyy+gfoBWZ4T8OA/uP
rHkD41QLEUgTPNNoLt/oS2bjjSqC5ibLt4ThttCEOUb6dCdEutCWsuV21WKlok1OjkmydxDhJUjq
wtIzhKTCYMEQxfEZ9WzduXZ6JtuPGyCjpG6WBigt0NTSkNnL3P5dnQ0SMkQPzU36g4aKW1cZj/Ru
NphfGrgFAAm2W3OSLBXg+WjHgNBaRq/vJttqxi0mSqM69srO0ra2ignXkQGWNm6KZhnWJ+aeTD/N
fiG5tGf5utJXNLfKdGEExBZElTw4N6VbGN4hZOy2zilVKXI2iC2H4Z3dNLY5vCIp7x6XoqsBXMqs
DRbMyoGxFsIOZ/KYgrXqxixvkDCVmIZgpP4RA8AH4IdhrCqJg7t94a6ercEYYECox876ctQbo6Cg
2FIksqjE/S8QQJ+6VPqjspMOdog5u7UEU8jw4+9wpGyxZCuIauy1tRE8qpEw2XkEEbgCn8JrHoOi
U1ZhFAXvyqAlYuA14kQ2B+STYDU1C+RVb4XxTSOWlO9We5cUFhc23+rUUZPeUyT32nUsIfXJoh8E
2GJ2GW6ztyWhxhIc2GqjRBsdwWGgrA11G0PLKaedwr6RybcJF01/Q/Tmz/Qtt+JM1aBsA+CV+suu
J7ic0CQk7dwpUGfaR0HtDhZg1OtIxbUw57Vexxy1xQhQfNRGL9rjjlnLK5+wZf+WOrfOPzhs5Bhq
fwXK0gGsGtWrRlTOtISiydkxKWzYlvYqbdVjdE2yIPBMCay5EzPQSn8Uc5Ur19CkRLvg9TdpHzJy
COlfnd5H+2p8Mh22F622YPb1ynYsuM437KsclqUOIyKPrwXah7E9Zpoo8lBdKoOnkefHnt7ivWX2
j0baqfq1VpYgoiJZgHEQojRsgXAS0OUWoR9eVgxahfdFdIuaMziY5qwChBD+rikPSe7CP2Iu5NRL
OVNhKjxw1PArxL7XKXz0bFzCB0JXPifrFhc7x7wZ1k1uzpJ9G3mnBsZJCGcoVn8HRCPabyS2Ov6f
zJ3AvtvYN2nw8CitLEKuMVXa5T1JwujvUj071a+YTEB/YbxKKABbWVs1zruuPqrw1xCBFOQODulz
qL4qkZydLjKk1mlVIGYzV/iC7GvnEo3oSdV/AZ5MpVlsbfmzTH7DAreWITu8xEY/cYeozWpIsnfZ
IBnGweQoZYIMFA8LKJVerszLlvh7JTAiA7M4KTHugc76HmBJrH+b3a2sAbOqkKhTUl+DUDRfiN4d
Br0ybRz3jf2e+ffU/ukKGQo400KqXtW4aCF0Jy5KrcELWNs1tDBKZSwc/UUVPX7ym/MOpm2SRfME
kr5m/KowkkZYZlm8DHwcFv7H0lktN65tUfSLVCWGVwvNjjl5UcVOIrDIILC+/o7d59bp0x00CPZe
a64J0f2+yx6nvi5cFae+xsI7yfipSeKT8C645exavBFS6CgymSyn8zfXYAspSXqFuvWewzpu3hbz
sV8jW9UQL24MWlryC1oaBYNa5BkoY2i81pmBhxH52zfUiS8Dk1oSexmdAcmBlBkn2aFfK83Aciy6
T2t901MFury2ilE9ZM68fdhoy7rYY/jZw5+i7pOtz8cQNMMdOngdgbJN2xaCRQzqiYPCEwevm94I
jxNaM3mf1fmnVAVWc+jqD9Jnkx6SCBaabzhuRJYrNpdDyriY/e1JeI1BPNpgoqjGtK8pJMBQblhk
uQlNCKhj6ld3A5uxJKyc8mMYK8zeAl3aWFA+ha2EBtGIQb2VsCXm6u5lQAJIYmL/LN8SLT4v8E6y
3Nin/pgyJoY0dhsiBzrIGxJYGzPNb+9eihKxB2LN+9ZT09si7+vTnaSYEl7KS5l1ECrGgsZQb3et
abkWjiSx4FY8SKqvJBT0ibTDWsrEkfgFyGk6LcQJBDuxUXxpdBJSwR1mS+N14LsNxk8JCt8kv10f
VnW8ScomGVEVxcXlAc2/0iXqmMe2t4ZD1mrTqkg2aHYHqdjJ+riTh26pjHSer27qZJdcYlGU2vS7
NhD1FPCIRrUJDfO1S7RZO97/RovbfrynnwregZNSTTf1Nq2Ng2aAJ7NA3dptUVWrOnUEC5jrfBzY
U+mKKO6K0QneGUzvDOi6tadPkxC0h8OY4YH0777VHvoqr2nK+4+qdeZDrizMO/J/uSJ5HuOId3LO
x2SZ3K2FiY/DWxq2I27urVOHFku+kXdByiutKx3mh+zrcbdrJXlT7G+VvDOU+KSr3WxIu4/7U/ky
kvLK8ayHcck8dNAWaZx+V021cd7VduiUVdPnqwaHHBMWYYUG1rm1y7EsKJ1j13rg5FI3U81yjv1Q
LB9aP33ZMU3ZbZ9rxTF/I/WGExnLT2YBaHCzbKV3PXrWdtXZzdJ61N77jskjjnB1PKtfmK61YP55
stPfaPSRfcqFxa3dhbr5gv5LymSbapeHLroyaBB1X0+fjK40uQgwImTFed1vU1a6r0Qvr6ZaL+yu
3hraMr3F61ox/jQb9zdFIsUheUQGBUHc8NLeZmSRTKs7zC40lJKyusoHa5uV+kd1V3Z18QjqNKLY
D162GuZPOXJSrB6H3rcH/Xd8Y7w4FNOmRudi9zsMM06mmf9pF6k3gwo451aVu/GtbclL3yoK+Hl7
W5fPyjdzeF65EYzV49vpH+tYAru51eGNgVtC7YpHYi/M0phmKyRCqLc5DkQ05sPKYSxr6GK63EbK
m4i+kTivipGYVE2rzA67W+4Ly7RHf4M3QHmQt34m97TRkHn0dyR+tikSUAG9HI6jrB2aQl80UN8s
XAOrAUqB4lBKJQEGZsEIp0R7GiHAUK5mG9u4LVUZ0PRGi9g8N2XbTm9VMi3aU3FLF/nb5KK3GKoZ
qpdTS8Z2Mq3KYpplH0bSAdnWpImP41lNMqAk9OeehpMErvZkxpJPXHuIR3TLJ78PHxWYaLCbcs2H
9aOlc6fEq0mQjwSfigaAsRlwRwkdy+MrNuO5zgU/ZKKKmQmbRxM4nAxXHVxiwfnAgtJUTzlaneQC
4BHoCivKdJDOhSTD8n5x8+ZYiYG6HHCPJ9hUH9LzC1c4ob9xsHvPosemI+GQfK+9PXsen0f5L9/A
+cFXJ8YhX1BLGKpDmneC/tdYGAtrDoTCIG9nRPdZtxl+yuif3INIGn4UICuZvFcU+pSm46O1KFB4
g4OTvbz4C6KcC3tnBrDjPv3eZd13mQOuxefiM/E5jhku72LZu53Hium+PIwyPMTeLlyWCYNVF0Qi
MFc2nztR70qRE2EuxdcfHibX/NZjYcFkahZvF0zNYxmNtLP4+mXw0FR7kKBJRmIkzoOLaCcjYESp
flf7fGNcBZP+DIcNUfn7DxU53PT4i3EA3DjGxDB92R4MPDaKSf33ujbCZ0MQm+FU0xNDrmY2zR80
ecpZCPO43SbQmOi0IcvxDRPXUsSbVH4QdWAI5T9gmeicTNj5dAz9MdnW3xCgIBnj1LXg1RgktBhX
ay2tCW3AxRouT7UA/+cR4EP/Zdvniiu5394hmUHu7X4YR8vwjh77/nvYA/08v96r+kMmNMQ51R80
wd2mm/KTtqAmCTEAvPTqhxRAmqN9t4YUwUklQ6jbQZ24ND84KSKc/y+j8jrC2z+SQUXM5V8cxqEg
OX1DdLSCMmpXDPEhvBmCU8k8wv6+f+iH14Z3CjzCk8EToTjcG8FtW27Bg1ZOEM+yaFgYQbcIYuhM
3aI99r45A2z3Na8JNLTH4wlOce6hD44QGS3RvYTUDvN2KaMW+U8CBnkOIh20QaFQgmzrzNOzRYQN
RSmzCaoXoUeWDzffmLcH+HD8MS6t4T3WLES7BimShgxYRDHBxxGq3hP5BISuaAvdf68qntuegm+W
B6AUSL/1R0ng48f7ALcUKi2dh/4rfvixqX4ysvJE1QHFhfQEjowIN4RyioMvkaXEXvCdQeR6fUPe
oE1E3AWzKp6h3IRIjqzzj/4ZRiTdE5fPmmsIGBvDLRb5K3pbNXUzU1xR3ZnPrN3c/gKfgP+ureMv
5aqccX8ThH8mxR/KmvoCivmgCEMSOKP4cnM/GpyZbTtv5zLG/b3g6vP1oneVf7x9LDHg8A+f8bf8
/OY3zYM9QJ9XfviHlW4gc+Mffb65/vsOHFQeuLmOUPgYyJGxAvzxpTcud0Zz1XaVI3jxjOFuf9Jc
PWgLup9NQYjR48c8slIIKpEpOGeFuDbaFVVjLAQURLIihePCG/6J5xADclDro0p6zN/9GwoafQda
O34GEi2qYEQWjHEI9EVRww9De+NYisfRUfGJ3E8E2PI3T/j6GfcQTaUL/YZglaNN2HGZgPBCZb8y
xUIrbixemw690m2u+yJ7B2ofcXYio6Rbo2jiey8+475amr8JaUr6EZI4YyEW0ZZYkXHaQPYjboQs
iGGKcGfbbqGZPuD1N0KT1/zwkhgO/nD6WzWELcS/Is+NP8WnPnjtBws1T7Z5bnnZL4bg3N/pmUHx
0jnBJsdt+V8wivo77FiJESMe5SUrL9ibAcN5QE4oWOwGI1wKd8gBLXf2OH38kLn3Kf7rv8roubLO
1QYSmf3H84pUqXLLkRNpjN/NhkdTUXC1Kyw+OEvfGXSpT1jwqB652QpsVEADMr0I5Rw/9DadKa+c
Fmae9jgg1hhl5eoyz9jGseFkImTYoNB3Y6vrjDic0s/0GxrTkrGxEhg3yYNajel1WCY07BbGww1V
P78iqeW8oTM3hvfUAYNyhLLDfk7TR0z2prDFAae1kvUTb52X+vC72voYW3lmjArh1PbslahBoyW8
EtQKnsVM2OjnTfyl//P7qldqnm5GcOJaQX9HQMOQAKgOlAq96o6E4T5nkrPNi8G1TL+yw8JCD4z1
6PBmzY5jxrGvuao/o1Fvg5eeMDRqQ4uAWMP+rOT74mn1U720UC8/po8XsxtOnEC5k2YLMV9j8Nq+
w6xXDn2pTVOlPQ6Sc3riD9hogqZXLxryMyxpcPOXdqDGPmtjd7pnw7GIdRzfzPUrYdZsnYqx22Ak
dsjUnjbj+VygVkzlKkjKS4oHeIpbZAHxMo8wIsS8uETihhfJy8FqDO87NKzCuqyoxVpjPKJeZyOC
63GDUBHvJQBAp0uRxG8cZwlYmxrvDzBPLHtzUNtkqbyiV8ZUjLm4rUV1uy+xP7PNdJ4aqJQx8Ry1
YdHfbh+WmcoYSLHVpR+lfb63t6Oe9SGABY4j6dAensXzapqp15pSZHHCccVdvGbP1mJux3HqAJvT
+8E2rZ1l9runbiFxXpaFFj6Gblq8bif7DS2aRAvokO/XUeGqV5WPjF5fZb23TBaSBKUHlWCLsYz9
xED6werYLrPGiYZeDeJKnTtOf0o0YsXKZFWU9DwkXLzuQUyMrj0G91eMsXiUmvIKo19cBtV5Wqls
M/KHUmBQWBXl6flGXYa0Rr1DsmTsTgya6rInIwTBbwQNCj7LeF0qtlCKAKQxUzJ/MRZg3Aj6yF6C
Hyg/3n8JshSrwQROJTgcmVN0CXwX8rcYDmE+wJCWARV6wMDGSqhD3xIhnZA0pm4ubjADqaOE+eY+
RGxMSZAxPGwRPoyfHc853hiFA9uIsrKTPT7mFXEd8CwUk6LQbgKY9agtEOOATA0Q0FkIML96ASt7
AwxvIyxI+BlmThXx7FCm0GvAz2VWh2QDc08a7LyOwOSZEz7BcNG2GYTXuo+5vkESj84OuGZ8uLHm
lRR1qC2bEFCfv2NpihoEM/K49fku7sfQPeHfoxEwwB8nMnoDxVOoEhNPgrHQYJ7ha5arQ44nExdQ
zIESBu3ZBV9FxHenBP+peFGMVpnYPBAmoBwQT9mzLMhucdE/UXAAQ9Ep2+wOx3FlLGG6cCpaDCIm
FaYaV4fddDd+SIdkoXwoH9aypIja4UN70JbPT43NhlQm8avl+b3WltpHN3tfpWWL7mojI7GEYrP1
+YCMiePwVxzVNdgTdL4/6esBWAw8wsRp9UTftQM8zb+TfcfTYtj9p8KlxtASAwpejXja91mlDDzq
1/eZXyoXC3uXfqvr91rdpQ3UwRfFhXVq8ZIpyS2slykMuEm1QxllIBx8L18b8nnJvuqPiDqNKyUG
/z4WaAJuR+Xcvkl3kz+Q7HUK0zvhCiLUJPvsogF1oY3+fZ7qEzO3k9DHMV9H/LKXfsQY8IJ07h7d
59YPZQFD8k2xLJbJOlkXy/ygbaz9sFF+sgu6OP7AsU0uYPLJifswuahfeKXdSyzIed4JipfsD0Qx
FYXF6xx/GRQjlmvsMCPpeUH/gsp4pa2fUj996KIS/mbfp2+BgCXqAdKWv6GlktqRihQ3UujGK3qH
GLFqgd+8KNKh8x4Fs7/ZE4Q0Q5P7oLfDvUv8PuNAGUUihqClJ6Jv/mlXqL7hh6LYpy4BXUPNIvxI
thTx5db+e65IrxYbJtw6GLBM7dAz9lRALkKPfhsfUQbt2JMLLNKYSmcefSUz6pR2jWd9EKAtZpX6
d5X5MIkYQfMgDMvEzIeJ0p5xDoQGWLHqkYxlSnd6RqbbtBXQ7wntKf8GofrkeCCipDwk9Ik/Lfiq
S6+gnKHk/zNkSnexIWh/k6f2nBWdEaVVvc7N+GRljNV1CV9fY6/1KHru9WJ4PmZDU3q/eRsoWOEl
KsAWXT6JGoben3EdjXSwg8cTRN8C7YfO5Rh90L5qyIBVOBTSp0hxeBfPj+wG8wWXJRiPD0zdZKv7
qBpkCfAO09LZ6++v++005KyBbUkNmyOadE7JA8IpSL0aG2dLo0ko7dUgM0pVbdB/3zZkOGd6VBvp
/GnbSJOq5u+WF1+jhWPkbcSVVZCe+1mqdyfLuS9j3YEblx4ddX2Dmzo0j7X5ti/Vcy7dZQfBqb3K
bdyyzXQm6VgyG9AMrWSmDHNKrfZ5yBkxVTklIoZjHeLOe16tVbC7FqfKwZk+81lWEBrxUj4eZbzp
pE+pTw+3b07HW2TpDWc6N4DjZTVFgWvtpF2zIMAy1J4+p3FBuR/GH0hTxPlD3bYvJ5RcwaVYUyi7
9/Cxu2OdgbaMwOIigB/jo0U8YCm8eS/B1llcjq1vXPEMetuuEgiJCL6ePyxrdfg6sRTjnQSsPVFO
sGYRQSPtKg9j1F0qfHXd/MKkpP00/Pen42M9XLmJz+jT8EXMHOOteRyAZGB+OeXRolfUXLrI8h9R
GepTe6rTizPloD4MYVh7mT9GtWucHGzHWFYGL9mmPyyD/uAZC9ohh5tNCXj0gJvrmE4rsfyI1g+f
bP/tMqaYII7g55MVOy/9tohxmlxESB/CJJRKa2cHeD6BBr6LsyidmofXtacPx50Iy32ft8NHxrq7
IkA2KzYK7EVZWLC3C8wlDXtyvP/hvT1pzgA2IZ08hxtmud8ev1AWZdsxaKB30m3RmmIqcUWNfJbW
6V66Mv7hdRInOLk4vExE/eLMAVbYLkmQR9afOze/ETCFjWdf4gSW0NfDGgIXSpwjUgvYBj6KpYlE
46O66JxojkeeZwxGBjPHOHwe7RCzNYWR1OAF5VbmV+yZ4mmBxv+Qr/BkZOBACGQSwQ/yQb3PY1Dt
tYCXyEMxOozGAKkdh+PoXM1QqKDimXBmAg0X/JL5/YO1CSWb/o01zGcbmu7N78M7vQnWPZyWYW+6
SQRlCc62AtKGuxQNRxOUM3CDkzHH/8MUpQSWEejoturm5hpcNf0GWkh4p+6YXPHDdSnrXXpHNw2g
gvh3lxrV4mTGYe93gR4Oa4hVK7JyrumUigfeFvZh/A+1y21nghbqshEZ6DyCdGEetL2zGH/evMhZ
S9YXrqr8xhH1IXvCGQgGRcQEp3Q20ZAjFBGuhQ8Vd9a+2Z+bKUujDMpCjyhOtPH047f7WJAOGxKl
xyPArtqJ5FL/BV3Zi5ckvuyYnPi3o7A0UGfiem2m4nRBZkY5CNJCngyTJfzijXMcmn84fWw5O90C
MC9nUUeny1r8mrGevdSJPUMcmG3RiTyPMBYYA3GLqjMkeANEdj/dJFt2FdW9fQ+gWFArZ10Slt88
Clu0KhYOEq7gf6Pr53NAg0SADdYV6ZYSsBOxG7BtES/8rR+LTfP07JASjTxHDLv83r9/5/slkaBy
xKwIxrbsy9gSqIi1rpj2hRRbHLT+yCC0/pbhjficnoCmRtxS5H3eCEcnpbb00I8ASHDIhoeXrOwl
Fo0M/th2iHj9A1p/nJ21ky1aH8PZDNjGH4T+n2CLI1Af5rBfZijrQf8W2XawxGXHs7wHkl8fE4F7
1EamPxqutLf2sV/7MS3EBFFn5db+C7Mb7ICoRfdxGlheD8vCcz7bU7Z7tN6wzLwnrvyb0msORI0d
mBJREKBLD519FiRw00/YhT7yOR7DIIEsf5AeEc4Ipwbuu0KggfKx2cDE8k1XV0PmVeijuglLwR51
yxDcvrE3RJtGVeHsxEjIl2ewaQjCY5HDDA0nC+JjOW7aIxpvwb0RBY0U46Qwq65x50nzfCoAETZr
rivsGo7FvphSs8h/b06QtIs/qoUZgstzcK/lUQ2f/rhGq/HEWR56pm+x6iVHZ4dWhDPCy8ALRKx2
ynUUzAUfBhxXO0qbp89y+ce+z0npfdr690qsCKxVxhmVTrVh3aDqUf3bttkrQaG7HSBLIJzUwOvg
ueCeJk/BB8gApT7ii9xU7RH0iZ97fsv+i4sCaWC3oHw3A5DK9qj2HpODBZPABRNneKgomhf2g+GT
y3b0mAJ7ct2w8qMyRXBqgUVei+k7NHZ6zLU3cKA1giCAzgjn5T4VCkoYLr2Ppg33OBAS6uSALyMe
jsN0z9Voo4hkIQRCRQY6w1uHt8Zb2dtPYwZbIVRshWrzcW0GXMUe5oIkqoeV9BOj0A9jU++z28BE
Aw6qiRHrkE1bx8/eb8/BmKx2mP4q6bzWJLI1RvBbmwkCiWL9bSelrP51/1UV+lZuyulb/SyJwHm9
4/m/AoNKbjCzk6bL88Im4Us6OaXgk70nkq2t5T7+vUvyuajkba+lqxI9uGHiFwfD41nQ8j3bzU1z
Pl6NtHze+l0fa0iQRjXbq5q6eOfyppHboG8GFy80Sue3QLoy9SxZX5nsnBsVhUuBcUdxb+dvGMD/
Zj61hTm5gU+DNmLr2h8VCWvbhCLT0aR9/nQuDbM/6XFVlfELjneG6W4J4l37b3g4LxnGhFbNpJHw
FGMIZVWfDzEcxkTx9fS5rMds3bAsURSp73ZiSumqxxrcgB4TkwZa3TfjA6ON6v6aG+9yq0v28ulU
q1Gmc81aOnJ+lrPvYZ23b9YiGhwnS/7GTZIIcSHd5+YlbsiFezx7Ykz9QSfrzLXLjSoDDBaNC4wW
PDSd+T1sgvpL/7Uu92ZB5zpiIkQYbYQTNLMoRHhDZFwQsFKFEHkFzkW1QJ8cGme2dUSY7Bwq1Qpw
uO43GwJpsclgv2/2tEwwJDweC1T6DZ5OlNHCCgbPdPExBbIr+VyGG8Ii4sfs0CkelFn0ospJ5qCK
QbERG6qxIMs7gHccdZRQlu/4r4sopG5hFzk4zFBYXRyfUu2TYRNidxxGl/H0FSm1h8a6Do0Tfpxh
NhMlmEaoMA5WDgehCAw8NGnZOWgshVPtMkTYmnqowDF6PFTejaODBDwg14nWAY0Qix0irQ1gQ8kN
5hHCOzWPbBeAhK/1sONW1FHcizcDNWvT/aDXmzUBZqQhwU4wMNHulSFNvkYjn0yysAyry+OC3/5c
OZFjI96d5JcuDCH/Ft5+0b1EyZc5TdIoC/Pg9ov5RPaB+5JfLzO//hInBPgS41DOWVSHWoQe6zf+
wYwr8zVOH90rNkpr8XoRQ1tknhH1wOnjyHOy4J8/carmKmnDIqihnILtIsfGNntwZc4MEwlWqm3D
++j2Ruc+1taJcjq0LhwgHHZQyLdht0HXf5tjgs+79dEzRj0XDfQID7sYbcLziKPBQ90cr6IUa8Mn
lxz2qTH4sg85nL9WHDbFq7FHmqDKYRZi/ymBKLzM2fub3VXUwKzNT9qrNSUee3f6qZVI9ZiI2Pgk
PYTXGysntRwWzP5FW1Sf72+mEhQfGMF0rnwnCpk2RIZEScwNQ6z3N24Yw78AXxQTZAhdjMZ7itfW
BUUQT+svogVblApQVKgE2m0i9v4yepP0BTF/Ai/bzMP6d2DIcjugCYiYcFiNb3q4RWDgjeEbvXrY
ck7nTOSBPXEyv9hTIKHsAIv3NtOie1iq+M8OkfLcPe4zGj2EWujBngfm6hYmnBTZ2hmfaJzu2AHY
n5RQFGM9gvRJvqj/5I9aeAWR64DqkQJ10igefTsyTWAI+3D3gRSw78EFAzooWEzhq19vF8yAwj9g
ft+HjCbIrQiUjQ1TAG4FxSGJxbWnLm0fVTaQAsc29rE9JToXwtYryBgKwNTw0dySbfpJGK1PtCmn
91Rexo2xcTxlg5O83aLY9O7owYFWfwmi9UGUrakxjckOmWhTahVwK+Z/ATPKz3sk1zNKjG3sttE7
tLy0d3nJzE6w6EaLsAeu5r0JS1U1JIsQHWrio7ISSTgeeidSTPyR5s23IAi1QU1ZhF1Q40metqHy
fYGdQZkMxx0n9/xAouUNn/hmYh10lbfMc9hMeD0Aoq7ljZ8Zuo8ww6gEA5fNPaLEMjz2u/mTPpG1
6goGZDBAXppQ4UzfCBAovPY5IYMQRiPuKcSX/FG/RcvCJQ3nD+OkcNhzAw57boOGsAdGmm9hMKAI
feMYUPKaIRoPM8R/4Q9wJkSSd3zCA94bglW+IkizWNy3DIatMSCslOnimunFEAE24ubDAqYYYX3I
MZVh3RAcAhIV0Q4xIWo2zZ4lm7vqW+mD25sqhnuOuJNA8ahx2a5YtbGQVF/Un7wKGi7Le9khDk7F
AtfxB0zinDOvhg8PZAlHiSVhx2e+YwqlG5l7nIhw2Jhbik0N+sYkuzie7RchVenG2d9il8wD3/rB
NyKmWu2GUOupT9uT+JmUTMRthjV7lB4YqymfaUhWDQ/YvMRVQBm7EVexz9UBfZe+jdA1SjO/3tKl
bAvu7XHS7YrEg6Vtz27R2++mbebaoUbq7KTSPHp/iMumPhPB47Dq57iKvP3x5aPR8CmgMm2PjxbE
9/JIqZVvWqqnJ7akQEChKoTPYLF/DM+qBUsQrTfb1RhAo4Lt79CR4TiD8K2QZu1tZuHa8P0A7cLC
7hEUvAZrSkGf1uuKiBwWLie0rGt+X3fY/EI5wJlYxUOWuIv7GlUS9aPNtJgBhIEXxqzP8B0iAOeO
PdGHFh/Aioxz3tHoSuhy3daaM8GZFND2CYJljnajbHF8DCR/4ZWTf2L3Ees0a3rKBJ6lKTngjQiA
DLis/4x6WJuLN3HMKz4fnytZ36ifOd5ulzKJyFf6wTtOm+YnzfjCvk0o6z30Ya/YVT/Ru2I7xBWe
HQVKfSoAjDCoIlgWphjOGCinU21biFnkZ+y4EGVC5pyytcLD7E6zaH5QymNtr35AQ+Mo2eVckb6G
6hOns+zbijFbJKPmiFIeqwwMfmLlU/8Ys0PjfOf0iKLjpR14jlMEm0cLrpCw9LFNjwRURlnmAeiC
9YKYAU0OWhKWocLvBuWvbRhRbWznRHwl9h34E2NKBo8HnlLw/mjs0EGgZ/F/TYtP3to/6qZJKk/n
rG1mROO0fW3jegN9H9N280HQe9TSD1GI53Cyow7tSHYiJIAbBTZT7MP2N5Qj2lfcJ+TbrHdWpTx9
6rSyrwuiW037e5FedotGdIoolh8kCq9h6hc2k+9lNmDBK7DOErVbHsSGp7CesT9AxnMCxFPNfcam
QWgOo4dhXIz1NDNPmONZG8nZ5++fitBz+bZC9Uq21X346Knd1MC4h2o3fSEmqbYt+t3nPFbmeh7e
YCgCSSFGYRQCUfHBnHKOoOTBImb7kFPYmHHlLwwfebYGsQd2uuM6cAWIekAog/vz3bfRMQzuIw+E
m1TvWxG/148hwxiEGL22LMkY1kjh+Gc7htkXMmDb75AdNBFOJigfsR1oIodR2w/LFX+aH4BdbnBN
guuP+FmI7hg7y5TxNwYp/0ztf9EW6WqATw6la0f4B1lBEsadGIlRymnVtJYiha6XraV22baZcuXX
9wr/MUFswOD24GyhTsOCxKQtI0gEbKsO8OQZL8oIWyiyYk8aPYyx4K8D6TBlgrSKHRHKgO7HPkqk
HP4AOHMnw1pgkIwDk4KHJm5y7ZaJ8uNTYnH/1h2334pf/LSPDYNhDBsM3dX9+MhY/GvYvVfdmhE0
AQKUYLjaz/RfRBj6L4x55lnmr5DlI6Z6sihO8ObOadT/GUuNnSiueH5eEZj4E1ILGDjl9RBjmijj
Q/lcMe2mdtqZR5Yapmb6L2eBByAdAaycjpSRIqiJ/M8YnI/RA4OJgFTQnoDZvJdZJMrg17r/ZQyL
SxTK8yf+RL8YUeS7f2wTJKvwRZgvn9tVDVBI6A+rDAQktlJKIIJQeqojulEPj0DGjQ9mYiB5SGvR
RzIFdKVbgNZRnhHtBCBPCKbDWApXXybfjBFA8fT/Fn5lwUDU/oYAiO2nMP6EDEH/DkCFp2Pn8ZfY
VBlV4MZdCIekbv/6yc+UvSgE8ivXUhZBtNgImLTZdwt4NoBHW4hvQEXYG61TewovCirEkVMaMkS4
ql/jNV+glt3l02KqAvBQnDBguR1hXWL35R67wPxSYZGQDUvcU9BTkM2xOnDQbr6uyd8rMF7IquBa
qYVI9ZC/CErhnbO0OUwUP+KlBrvMRc19UNbvMDlSduFHVj62dcTeR2lGambUfWqTP3UFBoU7oY+i
bOXsOY0ualNgPaq70FxS/YhXA219TeGkTaw1SPGEQ7qE6xrI7GhIclYAN+knIKsRALrC/LJ2KezF
SbqxxJHDmR9EsP2z1lDAklUHsw44y5lgWc/XRUHNqHAzoJmzwwrEDVRQmDx2AUQFyhlQevZH8U1W
L4BFiMQulWy1KI/ow0AlV9DAKBqsCWqkt5hKmXzMT46uAR7LXOhSbS4OKGTvB+xMAJ7iRxkwTwUS
snuwDWPlKmzzxasRzLVmCtDyr5oaKfj5aQ7AD1UuJ0cNnXZyNHZS1M9YmRN4G1MOvrGrFv1MvIwz
ep7JkZkmx4mASAjXvEnoriEVWQUfTrxkZy2uyq+zuD7VGRjnmjfEIV2/Z/c3T9EFSjthkLRkVjYG
XyxvMyTXyv7+z1seb2oJy1sqFkHqoh5sV++j4jkB1pcip4C7dVjcBTwEDEgHgycioQYzppXQKyB6
QYURMBNWNT4Q5sgxwjCey5OByIKQ3/UY1Mf6+6JAAKOt/te249YreDpVAHeAzh+3MZo8+g0XIjLj
e+X/n792mjfyOsXYAESIuiXgwDOVdrOIlQpbLfo5zNs+R6YPwz6e9VtUCUtiLtg7I4k7iZ9l4MBK
h2T/mG25+55HHMO+s+1jz6+6yQyRHLM4fP0njOHtSTwlPMIdMFp0MeImkWX5OJUhaDj35UBzzJie
Pt0tmOufkgnqQ4iYk/KL9o1B9T+r5oap/wVbN/HmqiC9sgrzcvpfvF6XRhegWUwDsm6zAEb6FjvY
MAF1GPDjOwlQ3ZTA1V+jJ62SWfnLgwMixD9MMRlEW5V3rea5NXmvweVXSWitXni1Ug9umhSgnnXy
ipCyiYwtbWQ/uZK4tJEpeVcFwrY/5WNw++AZ2C+3mEuuPe14B3gm+DxhJK14j8jqdvUByitvtebN
ssHwFrDh95wz990KMda3xISgCpg907FDI/DBKiMkEpy7dln6JMkfqoCWQnhIXtol06LLL+YU3u2D
nsO9YwntDRe6SJqzAzs58Mcd6IMqdo1zIBfB3eVA8fRw8+6/tNEBxeUSP11B0oMrUYbJDJ/RIcp3
9mfi83I/xO+I38wYRBDRjP8nsVdoQMWl9Axxfmfnpt34SGboZL0cUZ+rAcxTe5uMdgD3Yct5YqVh
Uiguybt7ESeOGeiBB5jcD6U7RvH03+FBU7q5LbsJ4IcruVloT8EeT8nSntropgFvyslGcouMnEA3
JSRegv5guAp0NXxAH3NCqOESA1Mz6+AY4mJKxc9oGZ/im9tEMo2Ja2yreYdfko2x5kRHDYmBuMBc
Ug+cfsY8IGAEATQY3EKS1OXPeKFsr/huSlw8WUj3jnX99Bdqqy+tXpG9Z5btUufyOP8eYfKaQ4ug
XM4DzAiS2e8wZ3a8qUMsEj+MeeXV9AmgRwRVee9lE4DQ3GeUcwI2Ro97BOeYMZ+gzRiAm7jjwxel
xCicLZCl0CjQS2KQsoGdDH3OFT4Wuv/cGguO93sFVc5YAMV/q0ec80Ha/WLPmgHSrAVfDgsbWyKj
mBUOeB4jJS6ZGTANMAdwQs9lxdkEnpilwfMAbsaNB2rF0u0ZcxAb37hcrBO/w1D390IVxoQejMwB
SjHOXyyagOYtOVEJQSZ4zGxEBwawPuXZ1Zk5eyxwV4CC61Ybe3RRcP6JHUJi92V0x+yPd/3mgmFl
zVbZ9v4P8UFxTg1zedNJs0kzmrrxDXyUJpAEWXkuFXE7vBwuSpYP/34YgDrLX8BOsndCAE6Se6gD
uQKmiD63UhoQMHuB4hJaW+oBl7OJEBb4JXc1PtQwbZ06LpHtl+TQnTD0LZe4zhMl5KU7kJ5L7g2C
TYSLKSuK8MEfxI3I7cmoDokuSwykW0bGLHAToou4h/mA0pK/PqUVYB8mii4Xau09mpALb4HN56aa
o8kV7JvjFYFyIC2xXmXCOOHS9OWzHBizTwpeDuTd/bTCE0K8IlCq+Qso6DEtCDxVZgoJoUxk4Lsc
tHBcQZtaWL74n/sF2H8KXhp1cxyyQAl5ySeQy0ON7vSTIKSpABvFRUw0EffotgxZlW1iksQC+JgT
NveDSMqXgVPpLVmGeTeviACYSPf4N+zm4lgIdm84TvI12On6vmTJp99E8fFOpp3qS3SF+HvMIK1W
DCEMN2lE/c7flKU4kkC9ESUs0mWM/29Ekc77LjKa0ASOyLCFcMHO7BxPTqavlYcjPZcDOyjYMmU5
c9xmT9EqPJo9ZnE+KO2Z4Qa2jxum+ww8mMoxaWMsjWMjcyPGhU8xALEc7HAmxpp6kSC3PbRidYYL
FNspkKN4UAY/9daeGc+I65Yp8lnQsEcwadgu8p+sYCjm3b5bXkA+NRkFdi2Dx2bKGIh5Cr4XvqC2
wlqBSghEOkaPT5U7FqoGsA2ml8KhH34ZRM5SpK3Ar+4P2DvoDJOhILGX38TuCyJJ0BT87b73aQWq
dX944Z5MS0VrQfPHzXl5r5h1LW8+fv5g3f8j6b6WU0uWLYB+ERF48woL75GEzAsBSHjv4et71O64
96i1JYRZpipzuhQkU9nppNhjM9Gzsy2vy9k/U/+E4Xq0L9BZCu3Tm3ar/DgDbR+fO7aITy7jAH6f
/9Hat2784/+3ECDxV40ML4Doi3i0smNJ5Amr2PrnXN17f+RTSO3yoUIYHqVCD4h8KDQh51QNW2UE
i/bRG9qW7x/nKvnwj3ityu0tVWOUIHdYMUZUtz8wi6VHub7XpXPfKxi2QtTuwzga/tr8xUL5ka2q
5L2edtGbij+rxkjH74Rvwk2aerWCoWzyEdgb8gHXz6g1NMj72rzPiGa0T5LtQwo6979lA0lvxIWQ
Fi7+k9awTPdvJgVRvIIDruZpXl4tKZ1VLC7d5iVRhmlaPZgc/+wQCbvrobxfNXent/hukBMT8ujL
qEkyDF2afJe5Y/lpAnaGNrQiWzskaEo+3/Qy234+03mcqvu7ZJHILQMm3hses28lDuXNvrbNl3lW
tjUBBDceq2OwrIQ4MA35nrcWXBctHw3lyTPOQlpfXsJeSLLnHcWO1buTh9XJSNkLn3Ljz0li75LV
6iFeKF9MZKtg/vxY8N7W3XNppBvzGD9PR6Lael3HZzK97vORdMjY1+4Y5fIhZ5x68nTglS8tNu3c
U7xsSSEksTaIFOOmUhLHWtMOrIfLKuT8IzO4r8ru4Pv3A2W9qR4UZ7q0VC+PYvnefi0+l604PWDh
Q2VVaNuwU+15NfuLBduOaq/BUiUgCtsI7da8mndJ27R3pWm8lycjiubV+520ZrUqgYxKx10J29Xx
H3e7d68quEoueYvXl63bSUyYZc4MU86e8v7rWsn8nMoLN3Y/Xbw8i7j3r3OFEq5y/fpEagatJNmg
Xrf6eZ+eyuevy6k4vVdy/cuitCl+5nyJdwvjaVhUU01rSnWvHJs35g1hKlXb5zVaNlhmR98L/bxJ
cVy8MsadjYnNQrXlp38SWir5WPEx2f65pAaqB8xPe9RTpoYCOa8SM/okYBmZ0rqd7vF2SgiHU6SF
lP9lv0d2piPuKmxhu0m2p6p0DJSeBssxa72d2ysFl3FQFueAwtRhoM+/c1ik//UC6kzvab32fpcN
S48lYCIaOkyWu9ViHrLjPacgmBzxT+c2z0fjVQuyFDqtfxHnPupuEqNhccf6HMV0fXqqOUMsBi4k
VVH6d97ODR52HxfNVNFWo0wdVVaTbD0pE42EAWyBLC2N3gVlhfPWEb1zqC2ulbXyeltV0GPw7Ndo
+E6u7AKIvyU6hfGhXPigSftQrxt+A9QoFn6QNWK4i5uiDOni8/dSiJaO07VkawSq2mCrKV16UdBg
Nd+NV9xY5T1uqZs0mrQXf3M16A/TlZcR5kXlY2y4+iyUUh3+Ua9uI+F+0LHkISdamrm84UWFGYYj
NvBvgqdrPBgV6Tee2FEKO/9kbp0sSYInl3AVyKV+iPsTlKYtE4wRfmTDLTs+pcWb0rKX7YUDb1+d
SEoP1WYoL+cfMROVXXOXmqUH0dnLMO0be5GvG/QjlWkwzdZzlotAOh3szop93UuoSinX1PqXT04C
8zFqf5dPJVI1NbHFCH+YC9qpSF41aFRlevreO72h/ksEEs9FHW8Hyo7g/aXnWJSv41TFdyxV2m0y
HkTncqCFnSyW6OBHK6X7V/wPFaqhNwxNfL6h7KMyYEAv/gTtjoAc0Z7BsRLKw2wMURwq021H56jP
7eaFo7fI10K7W32WN/WEJmkKozdkI1M3CzdWlOwe5Tt3KAgbWY1bNkwQdjGRjGuxWsn2tfgsHifC
PYMFrsjyJi7Dk6xaSLLLNP+xqArM72Q7fNi/opeK26YM78n6c88Wd2WM+z1DX9Bp21mscsI4BW3V
vqxg1jkTwGWKX0CrExgpynhak4/f0u31s5QilSPv7ZwqgTxSlkax1ozdJ0rUUaSoESm2n6PBzFv6
hk54ywaS6x+9T3mPpVjLRyKw9geiCaLkIFW/+3yQ4cphupteG/vySscfXqxQ877Dw2IVh6BRaHFw
1Uj5v2AbT3gEVg47Y561zk36a+XZSIo2j8BaGVX2oxI0gLkuuCLX1Z0DcOgI20I2feeObFPQODek
d90A7jgFAavPeR5qL1M9NgoeuioKWrKd/8GZM6XPKZTu6neZ4/H+rQCQIr5RYK1BFRhphjY0jrMb
Xv0NxvblkHT3Mwm3FEEU5xjKm99xJDbyH8lqeK+LeggkT03nHYMRx3KV4UTDQPt5mQcNT+yNAihU
cLs6zylk7msJcAqYTTx89i9z7Z+edNnJCSink54JESxn6svJOuBEtwphZnWFRniWjFLiSi0HzA8u
1XD2SsMkbVsOBwYBs2X7PMCq8Hf7ccpJX44xEXohmjwQASXIcOiXb0hPWkwu1+Iy55MEad41UJsf
GYFjrpYzaVyI/gjHfPeViW5mRbwDqxJv9/626XQ3Xcmr0uw3Fl0vxdkwW6bba4ABC7VC3OuF794T
v8P907xEwNi1dJsGPHJzLSV/DlHu8s/0uZ7l2/ysBJ0gv38HMhz4w5ec0kzxd7Ou3Crx/vDBKCta
3jXkeeup30w0xLu5rLwILg5hd26mwLQfuw+Fx9/6bVlJf17MePvc9RXVfXFe3Xv30X6+55ujybbL
dFx5elN9/wMhl8WxVZ/FbZRs7ivyEavrqU2vkm2qtNhLSsvKlYu+LWcj2vMFFhfl2Sz9mf58NrGF
eGg+rI/Zs3kSslTLfc/MDyzH3PhJ82AzbhPqmEL9Wtu0Mdb20/bvbFaojzqq7RJFMlnpZNFf9ZPN
w0esB2mlms8XZ/dJ4Xu0j2aHj8PHvZY3bPpSzHdS34sP3O/vo/vqWTyqZ6v3wA2KCuiY8MOTMcj9
WieYrHw0sNWn0JpZXH4vvVqs9jiVA3Nc+M0P8NyTXJ23x8ELrLfoqIlD2xOHSf8vlADba//oZq5l
qn+6vXNt/olYz0S0elKZolgl1sJPB8LzIjGa4PIvV99U12+Kp6r+p+1jZ3qJsJZobC0C8Z9YRfb6
9jNbjr0XovyAOLHOFI2Yj1Ww8d+xd9xq9Vrzu/JFhEP9kMO7ZqIQ4x8feIJBXjjuon32boKSMPzm
0aUrsJo+utbKeTd9Ku12IQxodJiMPlZ1cbh1MQMAl0p6E8Xm0fpUEROzPLwlrsWdOs5f+nBVKdOc
jduMy40IMt5AjDIE41UPAmnDDZC2VAjJyH9cvjKW9fEp4sbiNWpf4L6cDC98dTG8HmrQdzSjb4co
3/YM7VT3uK1uROVXLMNvez2GFM56SFuhnWu8HIPrOMgB9/M2cNtMcKD6DKprmUomqkFXlgqjxMi6
tpXTNzev2rCCH8BysW4TgzxC52ZgVKIu56FC9UlF19E1MmM3dgynP9sZL+JHzrprWY4zobkV3U3H
siWatcYcEq/wLKUbYHL5A7Hea+oxj4q/2NXzCsCbMycom8iicvvimK6DqUlqVZ5obqWpMSNakfLJ
qJJnfZuEAfVS3xsVbMY0wogEVjE0oFJYfj66rtVNK3GkPv6y/tNOfGcHSZYig9FpLPImmhuvUhby
/K2G/Fj1n02z5YpCndrHSX/xkYaZqSlgypT3rVfaQm3pjL3NO95IGJt6s5pa4EYhm8qiX0iVAk2A
NZmBflQHFl3jduTIU229EzT0UI+DwtTgEYj6mKagnJ9dhwEGtIYvDa60ZlkjgQv1xJeAudkaZQC/
v6LuYfyNlOET4a92BqIF1a+oehrjB55b83LrTkylg5FqoHO1EyZgXQuT8R6/++LPrWUUKlh625k3
lUO9iQrEiDSO0e3gB9bA5lQ8UaLHwO3C0jfFH9g6KG07EGQ8TrQYV0Ppdaw+/3TR8u8C/Km0h8SK
WFRPL4upZqJY+AzgGEtIkVRxcu9oU5tbwqeA2eLX4uM9F6u+tQtq0fV4pLZbvbguJ40CqEP7fRgF
1ZVQyUXlcBRUPuTrrX8Y2Lpz8Ilv0SPCNaEY3/NE2R7TPQ6zvlt2du9QYwq03Xvuf5O8TzLZ/QLG
hkz8sIugeOe1ppHHhFN2B/08RVTlzsl/78TLx0GMPIwcr850cx8IWPoNNVoSRrceIKPle0THDkvO
F3e0co4aGQQnvK8Sn/0437v3QB4d6ipoGB4ASlYA+mJ8JX/FZtn76V7XYwZsLDnqfz9UEZiax/xT
ubzvO5LuOQtu3qXykGfKSXY/yixzNge8Zo5HqAzVmuPYV7JMVThJVdR4jRxshemOM9pxGLi96g+i
/XkKfQPxweyVcl8QaPznmKCcRhHNVP9fhH6oE8vGy4nWZNkMMpi7gNJ57fCbq1zCdK9JEvXxw62v
cl0P5jXVLTy8GGwImSXLfHSUFiWZoJML09Zkarg09+OR+wEd2skOnwFy/Y2Xg/xs3wnegwC33rA4
KUdpBuAcOyaonffCdN8xJb5xdvZt3r0fTqgxhkMXTEAE5ryEWkemnWfxiG3x/fyTqF2NMk3oNQg+
+VPHB5gttAjRLp3PdFB/raMzWPn+wXHfQPsr3CPToKeBBpkDoC1qAvnV9ERslWMj/pcub+kI52XQ
fQSDh0PNy/n6KooNdDfdGDtLUlSEFu9EmlgYrD/0+0gNdRKMN7oJcmXy16UiSmvxXla0X1QwC0W3
faid7VSD/cWjTrUUayLcpZj/Ngf9M9Z56HK83qi+/FlU5uXANWw/KEjAuKyrjdhAU4lUmb8fhpmq
EP+36774nbYgfAXT3khgY3/Z+gRmlHuHZzEBMe2mwKeh7cuVM5DKR381fFbWt+JnpiFUs/q97C3f
jy0Q6vL9cCz5Ra6/NroqVdpto1s5MRMhvel8W97Kj9m+VWhT2FSe01vDBKeuVcpAKPe9fxmjBh7w
qJIRUP4FnYUPsHpVvZ2ccuDnXmHAbng+uNLbqSzdSiUD/58AxyLZSXSfN8kM4XPHBjrFN2RC2b+K
09EvLLUkE7DQWX8Yp1tEU5TWf8YyB/7h7zAJPXEgOjZC0BQDF9LwKDTVAOd3k8eqAWoOT7FuX91k
TUMao4LbQSP5sa0Cz5o8AKCCCwHstpT/7V2wYnpuDToYt+klRrUnyKi4ZfvwKeTId05Iy/YG5HEI
/x+PhBY0H8PE7GloRGk1OL7ndtVrFJMB9f4aJmirLGyOqB8WpCtK4CpdxofUO4vXxpzeaPmecz43
0Fge6US09lnGG+tDIy52qvYYJK/1R44AKNh1dbmvRDlDZ16FfOTKi4TA8dLm0/ESevWM1lW21N0E
5ZOVDPtevH9fMyXXoFlqKEaoab6I+btNkobHyBdm3RUO/pkpH1vLW/CpXvUHX8np9WupJpiep6tE
Fc4zWw3zqTJDXoVNNtNOd+WdqTyHy1amv6HHj85f0+t0J0CrQrXE1tBfjbcuGMB9dd4Cb02T7/l3
CHx9mq6HbjxZPxyqsq+x81jDTKcnO7aW/b3UCKlQTD09PeNvDmlV+ov3IBwicYEn+3vx5pMZ5tWY
11/P9vN7VHl+o62MhAvXRTZKfkMkNGAXN3XsC9OWLZmDBGvIyKZJtZ5j8G8jjBJEEV3q82Z+LMZG
FsN7nmhxdjecC1dpNs8HWAiPErPi/BGLVzMTw/XIUE9JDKGIEBoVy9ALnWGjuNPE6I4WPbKAYIm1
z2a+bELiJTqTVU8CfM2sm+vDa6qmAh4cdkzhk8KBm4nmtsGnWMmzZkfXP5TjqId/mLBJz/tUt8LW
lBil+82dkdo3toEMxLN8gnBRm7dJ7xaHwHhTAQe7JEoQr0KZHPf6t20823TN53lFprPlGywxbz5+
03+PFCCBziU+TMAVLKmplghsE+oRCcK9zU0R18eUW3q8GRU2B5cDZ8IydTO9mBwoMLdqtXV58+b9
K5E7bFjv8SHdjDlBcRLKDCeUfYTKBjG47O8wIKlA1knNWGKnIygs5Ta70sc5Wb//WOWff2H9dRAu
ieK1uvqSMhNU2tCRwX6s9K8vx9SqFeXyTZ3J3DiPzHpNMKWlHf4Qa/KlvOTKq6oXT7q4ior7mRZW
W36mm5cKWdsorSSlc3vJR1Vxk8ntmnF+qGfI2TwtgqzGzsx9wAJzHKfPFaPYnsOCiXTkHGP6H5fT
0TN9UYuoIMr2LcO5RLchWGhqtq3FlL2msvpaxapPf0q8eArJIQVl4qNCtEq9TC0RS5c1+OxaNkKu
4EpmOk+GwTLGjtS3u+pGWROP116t2IURx2W/DEqEdGnxG3x8WSglkep2QNAZz4Y88nTp9J3Ai94d
9IggfETQomgofMnIXVQVqRkDZWNfFKKIHx9m8avGMNQiWReVabUeH3qZc3S4/W/+wlVffhPvOBqD
jqu5UOMLMdqxNzAELiLSopzqIFvKz/zLuAIjkK8fq8rW6IL7GL09COWiKQjZBtmKOTOBjFoPbNjU
32O32PiCEMNYDZdNBGflkhR9GKlGnjO6psR01yrMy4s6xzFR5LwTJ7PZz9JVuMF+3xwhk0xIh73X
iU/5x9YMnbYUMzRcG9ux0CsFN0eZgjsTimqCRE9HPAwCWjUotqFVdJZmJF6OYlJDbA2YDEgW2rg/
vVXasHHkRlCnvwZ5veeqdPoXLO2+crPJtSZATdmehPbs25vuPzf83dtD9/2botpz5H0riqdG0Lzv
qK3XtaBYVPE86seGv1t0WT+SFabijnnTHxSk6V6B8BB6uWzfPt3Nm26meQxZMjuTVI2QXNFxYHDD
XKkStmnjp3SCmTAl5dEMIdyiuCs2z7d1f1eoPJOVQFr3ZSx4n2FtwF3+W2eTveUqyrYQImk0gDWz
OsqULs1Lkz2EElWwfT1MsYaft9n1urEJtN47PDUt09iCbOtYKBot4HYxVLKyq8lZEE22bCM4bJ+X
JuVK+B+pvOU8NZi3L81r2u/9LNCl8zaIHjSfaL6YHTB8gQ+A7APUESX2KHdjXcxaW2x4+2GBf2iO
WWhsOMvWtvUCyFH9HUnwSrfGZdfIWIUNVGoliFmNRAs5DgUjz/ovuQrG9kCsJRLULo143cMbGwIh
z3Iz90f31Up3891YO99NCJDtrFsCEVoGo8baR0mYz2KBB62z68x7C4NIWufWA/bSzTXmpqV1Cxn5
v+YOllRE9utNZZkpFwBlrXmmbA9/ti7DhSkfYh52tTQRW93bAObPW4/GriZn9DTHzxyaypXMINdx
HkyEvpXux3q8vtgU84lipr1uLTCJSNg3YdetZd2zXYbbVl7XRmZUFyCRjS566f6rgyMSt3hVjEPP
dMmLSEWoMMz0Yz+O4GD+Z9tXkR7Q1jHJwYGqX/8JxldA8VrzVV0muQ4CQqTxYPvlHWIuCurd+d/m
VkmqOQZ2m1tzKQX8QwnWNqzFhPdMc/N2WlAD5CZijDyr1AvOf/ryaPQdYH3mG7qYSe5SxCZKJgkT
bl3RmAE03EGLmghc4pkg4MdoR3MdaVRXcCZze8UFFqmdbL10N9SnKQj3JwqeVNc9iFD3R6p41Yz+
qLnu8yFv+2gltI2vlEz4EfmXRrvHqR44ugTW3Ykviygm+1iYUfu5rCYGqwleYm6uwqt2RkYFfw5f
Gke7pwVpdRfT8z8GWcUldCaM0r585gaZAY3EZZL4fH0KZZ/EOkaQtDOTfR8r3UyF1/z3jtBG5Gb6
8uOPUbWCkmCyUIhkn3U1+HnNTn7XMCIGliVBeZy5nIgU9Yowo4UsYUEiIi4i9RUDG5N2c4VjYv5h
NSHfb5zy4y2CnbmKGD8NtLQS9oIhqC5iaXwdPDtme/8evlfTU/f640MVKkc/erQ8r3wOm0ldGNww
6OVvQa24eC9077PrzLccoaGRu7S4JAlPhtsxFBu+FRzhSdmjOrIu1d3XtvOCUfEna+SsyPHZViEg
RNvbH3utjtbzKBLvQcxl41gPJL5dxzbRzXeqYnAWX2CQ5NrGaAOTpiDAJBayzm9h05TvRXVB658t
Vhbftr2EnQyHNvo3Sx4QhdkJnaOeXrph0BASG/cW3zeU5rIUOlJbIdG6dIubPoVxOpLKse+AVxx/
ukkImK/6cMeeDJQw8jo+U5HKeF+Vt58mEfH6Hm613bwB8D03IEtSLNM/VxsaVDyS9ohE/lmqtN52
+tDlIDMrSBf/WhQodWWZVk6JSvZYvbrR16ZngfFKqVh95bg+TRjPTNL5t/urHlwRidZyC5Z6i50b
ADya2SW57KmxOiHMWSFLzvWofcvXN4a2UWmoXxafd+NGVwP99zJGKEJo8j6SYD1PVhNfpsCBvm9X
XAKbcCxVjp8qUuDpnzZZniNybWlTZSFru8JvgpzN0tk30i77Q7F/0YCpDlOVte3YHDmn0iAEWlbM
MJFDWu5xuFu3lrtVqZBuFcDPyeZ5/kZkfyPpvQe8MLsGPVSPndW1sciUAz7GU6K0VLcjDYVALg4h
EWjfWD06x7z864p5Ndnjr/mLkhl8wvxk8Xq7JtpmPwQtKLPPQ46JfqiauzWwturUpaQF8UpoMaJa
vOelvs5HacOoFiEm/lHfXyorlWAsNzjEI2tQgl5+PRDelr13Ef2JpEEyb2bLpMntOWLGgCBB5UbJ
6i9kdfdGD0rUjtyLhlkmKYxwP2Gg+DLME4zla9dE7bb5GGX/pR2tiz6zZxb9srwPSFVhXef2ch4y
4VS7KVKJ6ZmK6lXed3ycmExXcmCRxhKRbnaQzxPKdeTSGWQ4+CTLBBg0UNBEFvL16TkscRc+wUd0
OXS9SiFkAhRzudrj1TudIpf0JfOnWHVruUtC8cehwZ1Ra+9yteuqxrjDym3ynjRw1WzuIKi3794Z
bd+21wlfXbhdaHRae8dWFrLc0BOBpilDl/rqLLPS1di+tGJG1w9Gs436kFon3ibb4360oldBLMk/
371kODTJVz4JOnb/YuPoO4w2f/OL5F9hkmk+3qFundvbuZ+SJfV261Gu2DxOXSHO/Wv7Ooh9JmqZ
yfoH/f+Tr4++bQNGkhsZovnKTAJY003pHN54cP3dnd25uGz6yBaOp8gMFhz2IXUdFec55N7svs8D
50yrE7TEsv6kzFqz3AY/lornOBfMSn5tFTD10FLoaFoT0bFmXNInC1X9B+Vi1LINR93h3/1eB3LT
pR4sfq3Z7jzx531156gPXPNfmurbly+05mPL8qoXH64HyZknf20q1nPuTIsSB6bCt7BqnTuF5yds
+NC8Hn+dDYf8tAV5hiGHGzoFy0ymvjg2tlDoQn++mWbpvVJ9sez5fdW15urkT9ncK2pHW9XyXlMb
LqaXRcfoyXxWNo6MUrkRT9tLiS2mdTAC7VJxY+ddktDRTe2B0o6VLmfiQFK37Gq4pIonfhDG9xrM
n42QNfep6zPo3UQuKRKNDSXF/OdBphEbrN7uH8/OFbi8V+feh4f3eXPZTEW3Ln9FB0womfRG3hU+
73qQm+4Hqda6mcRH4bT/ck1aMH5dXgk264nmXNVAGCqmfGKvzwdoTQ2i+EXbL4w+VkTYWJXAHuIN
2Qu6dnfgiM3XPn373LbNPfYcnx75//Ul5DYPqZ4GW9Zn3qRQuW48AoPkR368oAzv3Qz5egq8ULXf
3q13dgwBkQ/KXUz0dD2M0XAswo9yIXvHBSL7ZTuzUdouQfwrRxhgUtr8urD4auEj7zuxgIEHcLW5
eFwWvrpcTsQLGrcbZFs45rvxpr3zz7U/yoYsNZ9o2afYsnIc3uKOjk4f6zRcom8/sn+nVJmnRVs8
Z1+7WUmCVD75b0a6Lt6bkLxgQ5TYcoTPkeuTvL5KVgYPhuXCKk6/h19jtSxMwnn+NBfPZ6PgtPcS
zezYbZT7CuGx7oHrEIdAmODjDU6ti7cO7SVm1zkrgKeJqbwOtcxj6joPhBYdPr7enjN1gW/eU18v
OaRCeIlzQdLjx5SUweHKQU8XjKyG0IhmiPCzSMgZ3m45sw85qCsaAv7/H5G4gQ+jj9apqOW/4j/7
QoR5xPT4ynC7uURxAIppJQJANDLgeMX0DrReDCscnewkPxCajh08qgStE3HFqPjAogk03QK1FY7b
M2GjgzizeLiXSA+YdP5PI7uLz0yF/nDbDFz0JWyom9bjaz4uvKkWVFBf51mhhRTGgT71fOOljdSS
yGGuXv+6fEEZ+DvEymxne1UTRuNJXYBDchCf/SO+3G2aLuK0H3vRW9rl0ss3LFUu/SNLUygc4qdq
glziUXrNS6k/v18mijIbLlxH3V26uEkXMb279jJvJYk289LNX7lZs6XTIzzVdnrrL6dxre3InIDS
CSBxFLCHF/QsRVXJNlZ6ajn/YlF2VNqPogSKNWPMrIPJthYSVRzVJFJDA/rz+JPmMGrmhq/hafAY
AjJ39p6hL7dX6U46Olv/5lwkvVAI8TSPY7Sb+CDhuUPzbARJngaMgdThigQgHKUG++1FnKGw/dJD
pzA5M2f+5O5GxZRiSHzytX+HJPF3xftdSmmqyq/Hg229uCDYGC5kisIK/xy+5XSOprdoEY6C/DH4
0+P33Rg6wCjQ9VU8WnOhdW83Qt9JmhRrXXXAXslKlnw+EQ7YxQHNSl4EhLFo7y0qSC2vOzvO4tg/
20LwZy5n3EjzZ/FIZPed571yZ3XJXFxcBwbDwfYz9hv7PohYp64rHtoPbEX39HMZnNzVPE6+/lzf
7Kh/mHz6tO6mYeCPs3CfJNS8ShSYEZ/39/kCb1LmhCMRZ4JnFjmXvPtLvnweRfdEOHPh7M9L10Qp
RiDHR6H1vxRzDHbBSIVHBnbEmg/DksI7j7uRxNYxVXNbGfz7LBWyNQkeyHLoB6EE4tXF+XXXFVup
vkbi284mbRikF9k/lTb2kVfyH9x5dOtJwrWyGBd1t6Wvpo/fW89aJTRLATQ8ucPzwahmGXhIIERX
W1dhL9PRn/vFTXdZRRhW36hFvewDT6XzMDLSIK/iawoC8tPkT8FUFhIPZ9g+G+RM6jqrkRX1hnJL
BtkyMMjqmu/rTuTF2Mt9o7oPMWlIYwvQ0tpUwqSmNf9kN4UQfxyAwi/nzSpyN5b5iSCGCKVky4dM
Qt/ikd3ed8yWVlWAuKXByEB0dJ+oaJ4PaOFpEWmHfFR3emIeHdmjiCEt9364DAprFbRdQzs1dkQ3
9UcvVQ8Bhg+x9mFpW8hAEFPEsTi9+XNNvWQ/jl5ViTxzgKZBzveIdKnwdp15Jf5Di5Q17Pb97L+6
YmDYCJ4zG5Jl2TIrXwzqbHKQItD3FHrCixlToGnUn89iZnqf0ZNBNHmJGcFWnnLqLV9njuhdlCRG
p6UwTX+EbF9HcfST6ubeXm/pn8PXY+rCSAIarIQeB0yzJY5Pd1ZGx+xyLW4LkbMZ7/xbQUuSB+L0
PeloFC8dKYInDqZ3bqFOOuL9lRV6UVmJdP+z9LvySCCSpoPINYCaDffldP9BJWHu9JbVxwURqxAw
3QrF8yx3jHzrw5phZXuxL2mv5ZHY36w6lVRLHQggfYUKqSmfSA2aq+0bd5iTtkEER0bsgDYxO7M/
P3XPlTPhVOFtIcRoPlAh2sOwonbTNOCglPzTPl+BHhCiz1Dci9Lv6fA3U6Jrv3p+qOaNx76Wwt7X
Q68S+DBnbBqni3FJJfuxajvXXb1fh1wt6NPYdNlRi656OIPZqpceGv/apaBY/D5/Nt3133UVFcgb
F12U1jHRtM+THJZGEZdBU70VK6nwFD4BfdBIiYc9VTNsNmTnsVAlrd5o6K/9eFlVECLpg4exw+N8
AE5kPq9cI41UM94+dTOfKo7LxITSytHU5DAGs7lE8Xymmse/YwYLqtp7TFZdM0vz5cL5jVFq8WbW
5J9fl2w43cTnbfJqolGR10cogWVi0aOQxhbXDExVjexeFdPv2AxGSqZOcEnux7fW5n3RW/V2Zq+0
BBQOJLjXJZ9AMDqC3QulRz3/xw2knvh8fuwCt6vQL1QO2JnpE56o3IOsOheFJm09dHTfLgxOzVQ/
LrKlZDQLvooU/A1uuU9HhU6uA2ZjGYhVe4d9NP8AN96S9csmijOhJrsHG9yqlNZJgzsfT6ernrpF
m+arH6/viTaDgdawz87+rp+uLFvrk0FvlXWsSgi7/VDGgkzbmRq79aJrVqeDug1uaWQOA3V5WY7l
K6su1/j9w2QKTUlkR2waoeC/Rmz/8NIZl/hGmI4AQjtn5/X4x9xi0PzX5RhB97OZnrmlUy1/TZZz
q2s5c5WszBJoGG9EwM5Y6Bq4BVXgMkQ/BMNzyzHXemqW6VbNhftgqNCFFZoim66dxzLKBjybA8/r
lLSovQX0+zw7X4wYRbKtLTUq0kU51y60dd6Z/iMZHF6YR+YyJvE6dDnCGwN78/VMB5n3ekYnW7d3
1xm1svUEdSSYuJnxL2CmOKnmBS/aWrmfhVtidU/N40eIfHxT9SfvITmfV+HYlnC86F4D6s03c2zf
q0aAs2i4GVUuyfKrOerBCVHvy/bWqWfZa99skW2glyvMkmtuGO/3MNZd5ppWwHVnd6sWqOEagItn
mwfn2hZswwVolqVp7In3LVcuFEHK/bYib7L1GgXhQa6WqskY4DU5aD32DWtjrrZt5P/yEmnZskeV
ezvl+k8104qHKYQgPeZvt9ab0YRitBxbiJEAtfhfCvKtQbvZ07meKJF6wPqMBKSaPF0agSbW7cpM
eg7gP5A0fNQw9BJjEOZkGPkxj78Xmqcul2foftc/j4ATCOUdReH6X7ggrBtE2Zln4MP1ajs+SwBw
76jm0V81g3HURwI/B4UDzyEpPmxV6JboqWADm//DeWGcpAzBs8fw1XP77HHq3JOFjqAmMvueM4aU
nPcRBFVKiE/U0qISv9XSqzIHBCOC3txYjkcrsS0+Y5xldBMfGKPglbhzdDKBJtG2t/KoxcyQ9Yt5
W0lD1t+TLdB5TZb9hwgoeDI0WTLpvmP/ui3KTuxDOqUBHFPLv9XFFTMGww8tBr1btOqBL+zJ5hws
yti1QystCKd66MluNLEiXl6IOKojeClzyhrwjXA34VvSZbYEvraSdF8tEjc/zMiRUIQpATY0s8ey
OEfEoaVMHsx++Pg6Dq1fvxmQSMcggZ4239hc0/mWRaJ/gYX85IJJbgWBnbYRLyK4cvCcBUvgfICG
k61J8pUNG5esPxeo3py22+axMdAFlpnl8DkOcjcLnnyh2ur7FaVLj5Zwqa41pf9POc/5cvxzAeNE
8EHRJawge5eh++fezgVIW59M17T51oiLV5KB1dRPigQfBxKP6ocA2vE9/uy6ucnGcLp7JoLLn2wD
HmezBKymoJj/RqB4h7EphFqRdjdZJuTySWBKfC3eH1+rOakxVCtT2Q43XHhoRKpfSmDhpYJH2tk0
FFsufBFEf2SvPf9Dj2r8uA3Q4rGRDuz3/sfuI0uihNHLRLlPlZREpLrEKUFc3SPeYd9gq92UL2+F
phbYYtZ0VS/LpmhQKB4b6OR28A/Yryipm8uyo/DplB9+78RH4dyEA38PsOaofx6yg+ZLT0G76oep
sEvawVcAp21hv3ZnQA3sBELHumYDwk3zBZB8LdH3YNDCZBUdutsfh/VZ0mK7Xj6xvmEvWDfmZVAV
BFoAuvenx9LRRIdjNf+e/011kr10L5Nz18VK7JbrD7dCVh+MKcPV1RdR3t026q268q9W+LK55c7i
5qZCkkRbD1p0A7P3h4P4eDVZf+HbRVKf5tn0qOiMBq3myqNappP8zf6qD0y3LCaIH5RFl16QAIq5
+H21VELP8bz5igADQE2YQeyLs37eTLwHoISiYFmNPxhPSKoUQnXbxvsdvuGAdpMf1s9PbjtXX1om
fTXVhKvcbYMy2sClP/u/Qmf5ZEfi+wgGadMr/XxOqu4z5PDbydJ88FJ4pftKPtkWKkB5KYT8JPFC
erjWoldvIRO2Lz+iwV4QxJ9d/YRUonxJLRxf15DSUd647t0vEA9TfQlhudlS2APPEWIhcyv+3Men
X6guynvwMrNn3QRy6oNk8NEfVOOBjnj80iBo5IAdtKX1ZPnyDk2+DnNT9eF5eAkC/ILIqg0wtkzb
S7uryGvT+9b1NPNcGOWjfn5U/N8XE9pQgSq4tJvuXyLFLPDoQltUTbvDn+NH67FlM2H50GHUAIGg
S+mBreww2EUWvUd0Rrmzkbhe8S3EWJXYV3y86pEffi3z0eZXtMezDGqkfLD8eWRYUxbvlkdZL86v
crKu7G/eunpvN4PiTtU2L5tPsIjCbcEmbyu7tt1ywgGknRqYbKpBGRFspSbP+hdBEN0+UWagt3nD
RckvjrabrBLFEWaP+MPGFPKkMZLyQXnbXYNgF3SIGclEornPbSMcZHXpB3Tv2cnKNi67loKjMkns
8W3l7IV3jvnPTWkTH61NT9IdsgvuHqQgzs3FR7BqJCb2TXI8xdS2zZppX1g3TofoYP/rq7ISTeUr
jYmrYSXjvrz98CHlAljK6Hga9CUpTvOrjEArRskdm6whkP5lxoxmADQX9RRi3JBEDHrbeJnnXzhM
SmWfISCMeaIc1XUHrbmo+PKQyekdzYNOL7KRBLCfcMu3ZDci/D62jTPtkZlPStN/QkJ/a7+R4OAI
vJqOLE+kO5tBm/utEqp25CZjWrvAimS/B984yhmnK2WdNE6oxslaNgDs7GnnqgUMgsFM20buE0wY
kn52rLPucxbgcKe7vCCv0ECXPqErCqVIjlAIMpTgz3hUmDUEednb2DiCYp0s5NnRSdoNR36drupC
H5VjGBMVe7M7Rvn+hkpThbT7ZXZ6lZZzlKOU4mkmXd7P8v1bZT3cmTtXlm/dtbcl7TCPlpSkzg0J
mHDHh8iMn/NYR25CEcEVWBxwFEKpTXHSNUGjmbBqd82FU/ctt+xc3Ocq3PlSoCvnjk4OI2XPsVWP
Yi3d64WmBzqwunLPkAlNb5VYUzu5aCX4W/gtMJhC9Cvpfvi0VycgYPyjvtb9OFxLoqo9Z7kzslN/
gnN9SW8MG7UdeYCefUTA/ao6Mt93h4tfvjkGVqD9EDAU7nYVx7bE9tW6Ds6Dm9hvqVD/sXReTapq
QRT+RVQhIuF1zKJiTi+UERAJkuHX3297bs2cORMMhB26V6+1muhuEFyYbVAdUIUSzsPHgG0qUikA
j1qkTYMvcT48kMtH1JZEWzdSMlxFKYX3ycyerXARqHfmiD03WX0ezK/0zNyBZW3pxxg+I2OS5IIT
H0Gj6HRpZf7nbQGPjVVyo9gvthZAe7baYcVCh9eFGKsgPQMK7nwv/nWO1b6G1Nz4gtnUzisub8Hy
9MGdXOGusFxRwoP9Gl4Y4khO9oy8Wb2lBkskMsUfmrCAoqqzlhRY2uym1Oh8C942PHdGmX8gUsAc
Gk16+YBEPmfbZVtlI56LMMghvVfEv7G6AEQOXm9Mf72dKBqbcM+NK1rmhBTJuPYmnS8y5IwWFIJb
wKFIpASdI2Ux1gbmBjss/UbG0rHa+GxnQPnAtlQNaCW+/C30gq7TksaK4PfLI6F3l6twAkoi9kKq
hbwjbK5riVgPVl5uY6DSs7B3okQnDT731gCVoaAgcl7IAhblaEayOE6W8e44FMQeoDlR5crpgrJT
RR2RxRd6g1i1wovwGwXfl3trxgdpDRGEkJkj7x4a8eg9EizAZMs6Ammnd4PQDM/8y70grmQcAmUR
ccEIrwefFT7L2QCcBq29UNqDn4DWAVZ4P3eocbhUDhhQe0TXS5WKvMcMZXFl37p/dsyfH1xCU7oQ
fQ5GfJTCwMlwYKL/SSWgOvBqRHF5NqTyAWYHls32TMvDbFb8kB914SzAP3N93OBHoI9KCM7+pMCo
pkG5Os5m3iK0zHlogQtVygRPySmukvXZB6sE4gTFaAbgyd3Ve1EFazoXGRuDgbP8YKpdj1uVCGac
YPlkRwsPPZ/lLL2ZCazq0I1g/TbmHXdirvSps+lIfz19WFlU513bW5irivzPQtEEZqokM6DdCiNa
9orZZwZoDizs4fbpzsFf6wABVmMpk7zZyZMukHkyN8nOEyhzU4ll21atNx0rNp+ZwjeKFQEFXLpP
xSrHOgK1sWIBR/dwTrjI2TKzEKBgzFgpU4HIwWGzO8x2MvI1qDEmx5GPqn340aedFJdF9Fq9aSzj
YDEgx1CXuPKBR2prFlEC0eBA5sLq5KxRFtrSd9CDqoZgsUI5NEJ7Ns1mPQquSH0scwW8hqNYbJXS
n7N8Q46ZqTCxlaFvcy2kXl/dAKN7T9d+L2QLLNpbh7bWG0cKLisQG/oelwar6Ddie/ykgqGxNHSi
oIU3k3FgCSzw8AB+NaHmXX+acDsWFXmd/EdTKoDsdKFMEoAxVO5En+SRiwbFF1UgO6PUh8OOAiLZ
gSdirKFZfPFtN9a05wXPrLB7cWYZ/kCMMbBnoqUZ39buAMC3YwN9imoJRprhRJdH5kRbZhzRwC1G
HgadS3UjkWaTgQIuWF8TVKdfL5IFd5g7nfffJk3v/8pF4gJEj/rhe/SZOfgEU0FlvWRRoc5Qjt5r
rkSy6KDdm2ikSRJy7X5BrRXaKI0DSSu+g2814tTQwxXIyqnUWKE2MzZv1h+qzfg50NuCkYeWdQYq
3LF79qdeSnSmP3lzEkn0WIaDgf4QK8X5P9i0ZTmNrEIel1wmNN+cPgZ5q9hq0NXpo+60rsfgzdQ/
chyvWVMpbxRTOnvpQ8McMO67PEzcgY46yKCn0M4zGTU4T28i3AJnnAFmiYtsxs6NzCr9jOD0YBNP
2ZVLeo6pmHRgheA7hveY5A4ZakY1QPvFrko1HJTfMcQO62J/YPtLUPUKcoAusH8szlm7Q0hBpSD4
gLZCbC7HIEsYihLB4pgAuYP2P9UAvINKMDQ3Uga9Gn2/I1cXtUoCENQhzR/nHs17tqAR6ROWpveO
JgriNYE/Sda+m0vZExkxjp4s0PWAgFmQQZlgdBpDYhtgLdmPK+IVh70Af2saYg8oL1bRmMj5m41K
URwYkHGDv7sbzgJ8vmMDWdPfJlGHkj6O37NfCZDChzEMQPfZMYdSPY6eePvL9B3D81aad4nIEE4q
YA/LAAPXCMJc/3vLOv3eOQG18EblGahb3IgFs4sSTUJ0BiSMRLbfbJwFTKNaZFlkTCSQ2YaKSUWc
QblsGrdDCDIOx1dCIt9Vi/iSc/dmGH0oe/NoPEGJuaws454/wBEIauA1JS0iar0q1xqeAX88kx8A
fvA5ZmqBeR2SHyEMUgilWLZg6s1yNXCcIVWsbEbvAG8XLCmctGRDIUpy5LpobnwrWcEOqEUpoz2R
ijFzxf2YFgtecxhgoyMeRAWZln+LwAdHINCBDUv7uUhENDADxKeNuRgrxtBT+gAPtJP52ZPVdFsa
gN4K0zQGGddA4Bi8mIj1cdOmOqFgYYFYXqHJRD0A28EbBhEKGV4DJxiTf07uFWMm+516c+qr9HZ2
6GpBw0iQmyqYccTc4d5Wxq9UaCIRzC3k9yybta5Iv0p9qmgDijIUU/BVpKCF67AkJOYPbVmzfdE6
d+U7QzSn1HSWPjHfsOgMA5IpdSXhtfygtEFZSAyB3sOcuMlQaQZJZytqf7iCRyN5GVvUc7tTjQmC
oFMRqxr1HGlCOVstMHy99TzrtzKwIxBRwyPY0kLIGLPJmjbtiFnyvF0hvB67tBIS1TeU5pQYIfdh
vGs3a+ZNCgYLFr1kpeSlRLpMzezO+X7mWMdGCM7zWWqOcSXo0taHBgsHDY9A8UqMxGWbCwM/ArOQ
vnUHBlW+o5IHed1ZUx2DIhQ3w6ChNU0+T89EVoSkGiIWg8AQAAuwCu4K9yovGQnBJM/GLv7wZGC4
ly7pm8548aSZab9X+sbbRjYOHR4N9kTeRecXWj4tnA5tJfBPGRYUaIXlC/8bXXqyIOvATAYAEnO7
YM1zCkxTkf/zKuRYAMFAnURfwo8Lr9Pv8JfljWmGTAIoU/NYoyYgJhwZiDlxcemNA1VQ/8glYLrT
Pkp3aQr5w4c4G9KjOdEuvdtpkoWr9oqF7rdKEKHh3eCOMnSJOK7PAUKMGZEhyA4MPpzHqOIKLhgU
Syoa7gYoCXoIrTbgewEn6YMaOxaiLBteFnXTcIlpVzTUv2u6MvntkO/ZBCG2+0sNmxv+blwpcszo
uM3LfZcCMWSa/NAAuGTNZyhmP4Jk1pfljzdmzL7ALRKA/yc4yz6NirtvK87ySSwR3IY6rlnlIO9Q
YIHTwfJb+vWuYxqbb2quU6Ibc/7tohUzm0NTf0+a71IL1+tFFLhTqZmpSjHS5O4idHBbiTitgu1d
6a0Kh7xO1U9SeUwNoCOf9lytP+6V48BMeJZ5/8iduVx7KxUD305nW/suPrgK+3l0LlTj8NHNjQvY
HXs4nmXRI1DqizToqenywzvLvXwZEJf5xJByo646VbiWvt+pT28RiYp+ne8bBYc//w1E+1nLqgZ8
2Xskuj72uziEYLOV+o6lVNlUNiFJfvz+pymXufaxHbYko2mnWaLflQIGleg2CjvdhSnVpY2l062n
uoaspmltcdZFGVpKRMPPLtWHGKZ1O+q9NSxrFYGCdBiZuN8UuQHbLNmrWmk5SbJCSdarjpmfrMMk
sYIuNkPusdfxpl1ftWhZYblRvPzmXToC2ZXjjIOkXUoQ+mVzHqexlX1RgH9VqKaFlRXEmrQMSbx6
WXwxk8PsNY/wPwnfM+yg3CQfqy1FVG9YyenWlJv520wh5RW4sRRTGLqVclW/yVPXoT0Y9Ub9KBb4
dPjR51pk0NGQckmEElBijVQWykef9NxmEVPVdhtMEb7aVMXLuI65kO3K0T4As9FMDYqllLfDXhnN
XCqmb9OnG03NUkNMLydQoTvhIZDiQ6bkBzcuwLnTmw4U3MUagZy6MbJl13TPdSofFHygDK/Zi56c
cFfjqr2GuszE149Rp/cXlNHo/Y5HMrtXLb8vQdq7VjWNsypn3vPT5bcXEwd193XsXwxESj7+xU7H
A4hFZP+usBahOKRVwzqqpmUJ21k1p16uEiJkC61UNu+3cqv8zzp1yNkqd+qXziY91We501up2f2b
KLM0StepK9wTs6/99omda20rmeWuijM6h3atIpVpyWpYbkFrR94+ClZuUq3einlWFX+kwLftle9V
YBJdMN29mCzbgY7W0DvLV2lJ+rGTxD/L1GtD31+5Nwd79grawNBBkKSymo6MqtiLCVjJ5VXWqlWJ
mFCB3lJn2lIGdpakziKq3HGepONmW02/q3Jdjj8zzVKsPPgzLG0SrbWjsZcv+ry3a1fSPJvhR4/M
pV1h/b2RccWlMRZOHsK+N7/7786wSIK7X5P61+vEa46VHM+lWb7Jlx/u8NKYNFON8FImZ/rsyb2W
vt3ckMvbga1Y4SCzNatdpNXZYddk6mvt5r3ownSIre6ODbZdtbbzhD/VrPOzPleW7aoz9TF/UDb1
yj8SQgnKDFvdMcJXIzsaNKw7NtCRIOA8ihtvdYRLox7hRaWX5JLu5aN85MbLqPwWgQ15RjnKE+zJ
+QlPLiBIy6F0cSZwb46o/AMbYvOCYt0ekdc238uTclEv3kNl8l7zwjwh2KZ7H6uQs47PNecW0U31
z4U9SNGZUhDVuL27rSzp4T3hkkHRIcSrjqJp1GfPG/gUSbeyxUP/sXeI0Tmpzqq3M2qADedCFCIC
NeLvrbIGtcKmvRE7uLZg3EOYetF66URpBeU0I+hEvR5WByxS6GMN4Q5ZYXkPXmDg6gWKWWjVK2P/
mTsXYiQCPcwIQii7PyYwpSU4LgLKIvAB/wOBIYw4CII/0ha4TGitmj6pPF210zuZJTwUY++/jHIg
aCCN6Aj1fXGIwAI89k3UdMex+QBCAwOHTOItQnfRiovoA4ztYiz0LY01Czpy8RSeyGlF3T5N14gw
SX5ECgyNCFofHEIis0RQKqNmxEFTaCZ4EQxJ8T6kfh6Mjld0J9zyMaB8tA95475w+8Ao9oyjz40g
5datCNdYjwURkLw3JIV2ofrlGE3+inaQTUir42Nw667QdbnHeqVQ1YE16P7OVZxuIliLBIQOzYuu
REhvMheuVe+PjZlrxDGSVBBVoiLk8IBAYlBRHK3Qx/b+yKKURecR3Hi/8AavsHOGLgddEO4VuVt9
rm0aY8zaLSSnzkre1La89o/KkoNtqY//XFrqcxfEnMj3DCDC86g01qR2GCcQeIVDABgyOO4ZQwLS
EoVKqRnlvSE/EoiF1+oVgwhB2j7EL+g5d3Rrm++mufoUv3uiz3sHHRwJFzfpClIEpAYtVThPYZT6
UA9EMZSsKC2+T2D3QGcm1rJ/8D74H7d1CuSkYRR6lEO+w6nhTC5GekBbOaA5KFzQOH5jI7/DzCJ/
FRcWdh0+RT8OHCwf+EDcFE6K27XC+WUuWc5eDCiiMooFXOqLc6lPzhpSOWxgZ4Ze5No96XAqiVG5
IcE1e32gwxBUQusBHWn6NGDl+0aEvAwjIf17hS/+o9TIiDMuvCpHRupAIaZ4EYFxqAw5fcu4YuSS
Nsi6EAByE8kf4KHxe0adGLAk7vC1eUtePXtJW2Pt7QRXJ9px8dRXdfisTMQuxHx2CPsTfaLd3Tbj
zsrbaxs8Reg86M0F47O+A6D9qwUxkkA/gYw7d6Zw984N42BJfZnEHAuQAO1oUhF1cyL8UQXjIVQ/
kWo3ohHXgLQR8F4nxukK7i4BHXB7Ted5ejBdpCO8ZuowlFV9vU9Pgc8dGBKCMJ7QrIv1H7UDIRow
hNV1J4cmTV0Eazn/SZ0RmnSMNV97hBTQPKUbd/pzVg7yAaY2GGO0awfVlSJoPTcO+MqrVF+b/fvH
0YY07RzI5RyOjLGIk9opwG4ivFI2YJmCL9a7x9f40L17U4y0rg0kedax9KdsgpCM4QN3hWdSm0AM
hME5hhqE3xQyrqLUdq1JBQFXuenMSuJhSmOCtOwcgBCQWUJXqbfU7+Bs4+lAJbhnCKFBoItxS3Sf
1UNBDNIGNAogSik+41AbGJiEEhqQZJCXkc8ow5qtGNuwdiBctTt9pI98YpBNm6IcoAi1COQKeAAq
aoI+X3lWfDFvlHjMW3MhPCc2p1goyvTcKH/AxYoERq8OfcHhoKauATOR98PUeZBQQMBvgG7R2FK9
iGgzNkCXJModXEZRYhYE+Z2EDQi3uN1JR++eY0n9F+J5C10EWHPPWxfr5uowlABwf8wBhguaZHKz
HPYGDYx+rL4eUltDfM/4AxGG1hAD4rzYCbg3mO+IDsTQJamUkt7AugMYYeb/pCMyIwDCoPEKNy0X
PxOZufOlj4+iCRgCpEcA/9fAUvfNheqcgjEGBEUAJbZH2LaJ8HR93/mJ1gwLRugtXCdb+DydI0IB
LijFMPhrkEiwQYGjSpSFFw3yVxaLsyLhBEDvYhp507mORlJ//hMJInpzCCLvv+iGwtR/9qAl3/CO
3uO2uqD+EYDwDdz1b3STRwoZqRjmIq3Mj5v0+LmpCUlgnzCsBMkhoQKkd8SnAqmZ98XPmqz03f8A
6VjNIltzkZdCrpdD38eoj9Ed7dIpkuPVZ8XcSHbfZUwZWZ+Yt5KHFFfvwdIIV5B7wg0BzTJeVNl0
Fi4wMVjOh+iM8nHLBWr2ylPZ4/E9T1hbwiv7MlMGyCU8qGt1LXgUzjq+Rpj/sB+F14gGC5Z76G6r
mXswFrTssCl2rbu2SzDAsqFv1bW57dwJElj1RAjRvYst45ePEgAw05QXkUSFAzVzqzkIqXe1RIaM
k88aQSZCiyMFlq1wsC8gA6LoWauo9mVax5oQFLsnGX8iBihnKB+ih3eGDRI9+IKbAa1ICIuppqt7
2pBwo+FgQNan2nmhbLpXn2IA6Bbl18hunjqKnmibIESkBL9paZoXbIpDjxF/ScUiy/Ex85kOYIj8
aJ5QU8gHIC4KNRzSPLeLPYqTfXss9pRaSht2RfP8ztqpesg2DE24GyyVzRV5BKsmvbGZpOh0KDyy
fVliiwk3jOs5HjKUEQ3ct0nQNx73GLrWStxKcYc/GPV/dtBabF3An1jsCTUEWg3mSbTzHtEqo86n
XYu1si9X3Tm0CsGz6c4FgvYl40I/Ab4V0QsCMeFSxjZZfKgv/Y4ReThBCjX1N3Sfojvob7SNKX1b
8pXK+CzDXI+S5ObDeBNe4O6GK48h5AYMnKGpA7rQVW8FcDERVTZIDrAFhNcROyf7+6Y5dOc9RObJ
LuWc6X554nAiVpWIw2ZIfpHmA2YYL6gIrDj8sZ2DRPKr6mqKVZbVjJ/hI/BVmB2Q6GH4gg1LCGI+
ZpFBXM+S4ikDEFgjHYEuA81R7w2RLCGDBp+jpoz3OqEFrHusp92BU//5MBCBxnaAZQnuSpj0mANR
r7g612ymLgDOCahITroPN/8jKir/iThwBGc9wMr+jVnRIHpjTt9Pe7RSF4h5QH2EnQBUjioMCxB4
ITElQWciNCcR5asTEySDBk4nc9DoA5s+QaRyoVIMZ9m4YHl5EZRiYt1GxH36HeMOBjjDqGIii1Y0
OiMRVpsyYPMVDD5yX1VckX/LLrsXABLzHuCHLjGsqaBIcMrxG0Bt2YR49gwJYHpQBgKhxoRtTyvX
th7RBMmtBnqKu8k0DUZ6d6hrU/k7qlKEK3R5GH2A+F7BS7SXJ8yJxnE0/sK/AspXhwiHAEY9fL3v
0tbHy02FDQWJnbCivjsXD6MTKuu/NR1UGRuG0BDbTJ4PcZToeIIOrPPVHcGOqcu+BgvO5NAoirAV
DXpg9fXwAyG2GIaYYOHHv8TcoEczMXoZUoJVccfGWQ6tN5YzCDEa0ZcTT3M8EiI6e7cUaAYpnRZw
IKGcEQkLeePBqutCPvz5lfuCdwsVik+x8J8JSozqT3gBiWUiQSgo3dhZiDW8U2/Ou29yG8a1nWyD
n0wcIgj6BmBDuudQ5KNdCE6jIDS8xjiyYgQ8GxTslnbGJidYsCNg4KBTe2BbYdBgUEoigZ8yAlIu
pD9EvBrRrxi2lTzqYuvmgj/QjYg2Q0SRSl8tBuz9IN3fWvCtATvlAMC0T0HD+7KDi3AZ02w4d0QJ
tBJVfg8WIRLiK2STsCdy+g0OB9lnkrirBmPybAArA5NpwoN3NgbkFFwazGm7wxQX8LzvITPChgUT
Q3pqUBV+j3q9iVlYhOQulE64YjGtZft0emRndlHB0qMSaB5LtpoOtAN6hSNcw6SM4ARlNRs33BYw
IMYv0juoCtSMqbXAYKBiIoj1OhZANI5hH4J8Dg/ig8K6oJmriBMYbAxo0jcG45bZkyP9eYq+d/VJ
G+dzumCOaClw4R5ylfEsFjbM5GbIulFO4R2HBJ+yILQB9Y92BISi1DegpROWEqJyl2HELt4dQUuF
1paB41F7E1wId03EA3xMmIBDQdTpYyKR0faOb96DSh182kEbD2C6xrTljoh1MEpmX2covB3hAk34
wLP5S9IR+7rMaxBBQZ6LB5k6kPMBP6ocNDobMU4YiAwU+E+MqHhPGSO4dI8YbuyzPSEYbucoTbsM
angbcFihG5Dw4DOFLJVL0vtr9b6G7g+2xsaYa2d/3bnJT7YoBkx7fG8xDdsn+Foo2/ge382rea2I
Qm6MWCKTMh7Qu5ZzU9EUgDRggkczerpB0cvjpmPgSz7VpekNIRs9RvopF+ThoAOOWAMRiaEP6Ut4
/GG4QaZ198jQF8rPI6L7QUE6fONioQ+qzsDTB5DiMZ5Qd72NwqkTykE3yvr0/xAsXcY2rX5wfqVM
ReNEvLSjvsIxECwhjqv+MvTvKPRJSJi9zJAbjF5eI7nx/BaFBwVhxGxP/6kLHxPp2m56S3WFbxMt
E9QHFPzOEnBxZW6Mx+dG75Eb9k6dZQZ5nxxzxStqK9y2NuE+v7nP5MbBpDdpg1/3BZsj3CeOJTxH
ejPAONdWb0adEJ3S62T5setjfUMkvKkx+a8fqIstetItUjrM05gDNTLdWat9SogDyXURP4PfW7hr
PJ/3U2PVWp6N5fgZfoxN5aokPEpWxOCYE6DfmYLJQ7cAACCFxsNH+OXBFiMDvpp3AqOT98inwgSP
nZWjhF51/6wiOmhly3DJ/grQfggguxRXMg7skQQHNeUB2VXFyxEOkQ03dvU9GGtgnN4WyHD7npOy
+geamwuUiLQwPGAPRCmBhHQazd0l5AK4r+0uXzkHjGYCyzhIKLDu7Y41i1SOxepC7qc8qZlA0CP1
Qf5OpMfv2gRiE8RlTA9e0KcgNZIkAxQQh5IeEDaGV5RUJHLFC1sJUXyiJNilx7Zo3vivFiVtQbFY
NEjEeRlgHb4aSIm+/e6dv/BQ0vcCvT/wwy8dB2NhbwI6od0X+B/VN0xT3RfbsHIpT86lJeglDYHl
QowpMsJQWO9TFkWL3XoiPyI1bAG5bI61IsRN5iGrEfm8eyNcAHeJ2Fj21VoVCBSXjFoohwACwuOB
wnp3QumOQNY4RQoZxLKL/AQauW+3v1Zr6R1EhyMDp8vPGY7JvN0Dj6Am7SMIQ84HhFSTTXT/QrIE
IpJHwdjdErWQxBOAAGcQgASv5MTrCN0n8NsPPWJd5ZpxbUW6RVEC/lo6oPhLBkjH0oZoAkYxKyxX
AglGIMS/GAWwOLJBsfEduBjGmGa/L475jQey0fezkdmMFIzhiJQhWxLuStK4p5MxSZ+CSvKy8cRU
dr40ikAhAAdWJZv+HJJAGnWNcFQiJ1VLYomCdJSynXJk/Wrw76BuhrM90mqD4yhIFYxxEMx7LlUl
amgEuZE0VxCQ9jhIDwVv0XkPuiV2X4c2W+l0VPKNcTJ5U/+lDJMWn0lap+TSpCiX0urepPqYZ+tv
OS9I4iJys5SlU63WLpJWQwlO3U82UrkB33BjsmuFkDv9mIWn/J46xJ9pB52u6WxaFdOtxFsaVC6K
aKuULNL+d9L4M7nKVgFweEcCePaRhGoqxAm3JRboGRM9vgRFZPe6BmIMCD0hjpwenmyltqhlYGG1
HHSiL0oxlcINKEzgT98tKI32Rh1oKliXFHYpFXj7vZy2OxXlrph2EgopvJSweH203Eoi7UhTlVAn
kfl2g6vfxdmpJf3UimnufuzQX7zTN5HimE/XtyW9/nOcoxntpe8EFCr1hx/Go/cdJlzj+FSTt8kK
9rghvez0b98B5VFLfx5XwUI3jYMc1BtHtKmXtIGL3uZLDSyP2kVN58e2wLBOq5dtaoVpNWiCcOZX
5VJ7YyiIc4mhJifV1Q5dPVkrQFLS+zNonGym6aUVx/Gho8KtpxGP7y/NHgWed0Ebb/3N5hF4q6R6
Xz6UAP3uuazVs5qbi1zRL1VT7zJfGzcqpOi8HGWsOLJW9pUS3lSMuF1qJlFEkKvjmSWZY40urIoq
j1NJpR0pUAiDuc3zpeOg+UnMRaBTI/gE4zaiDVaRzyo3QXiDLwk7UdXM6qiYO7V+VOJyIUZFoDWW
G+h7X67mgDoxAixDMCRjvFkr7COIRsPnv8ixxyYv3IG6N7ODuvivApRgm8DLZBNiooesBVyCkJJe
DEAQ+9LC4odS6lEEnWiNUDFUf3T8YKcEZoDCD4RBYAKCwG7Kroi0RX28jzI9jJxROhFGT1ST4OGv
usvESiY09R5/BzpSK+H5KTphawO61g+dkcpvWwRVZFp0JnrbLvqXn7vXljZuuHGJpjXhhBViBQ8f
XrNu6SMIY3QjQLPQpeV26ZpzPXmP9DxcSigdC5PIjvCvpWaU5/o09CTLcF6drwSR+xmWLibKkNnS
uad4w6jIxmGXiO1bYOtVzfOSskonGMuSPCpTLPrkaZB1LpgPTjbeYAM8Md7Q9OVvt4HB/JfDqQSh
pNXe9Nu3d9V4au9wjgUXwEAJTBt72Us+FXRkdXjBeMM2R7sbW86IX01s8SX722GFM6kHF8Kc6YWu
8UMbgz0Yw+Kjh9ypHVw6Oxsl3N9u10BN7Y4uWv8i/gqcIVopiBYMF2YNHN0QKgt+u/ngVM7BqYYX
yTbGuPTyO3cjkmaRbQO8AJIwz9QXCyo0VgFLCs49QFn1w2Mbo8/eRGH7Zd7Z3Y0XC7c2k3lLoBX9
ZMzKKQ54yId+rGRlFoMdlPNk6owF1K5grpg8Pg9CccGIza6dUTIVZP1yjlUQh1Ic5Bk84yXuSnjq
hssU/z+olbRQNCeSJY/hJtHSckHXHjD6CU5cE4Lwql/MCI0n7TY8mhOIk7HVnoOj8xR/aLdU8JEm
6Kzn9FUu23ETKLsYfTb/LxzVsNs6RJvvWrLzwW6Z4enS5zDbOz4c4UQbRm9/7X/zcSwRN2Z0DwiD
abb0rWIJg+k7Ky6l3ZuDrJDgGAfhXeHK/c8ZcCE6d3baobMrd+8TToDASYBB8oI+RgDLLi27CYqu
QI7fKxeY5pTT7uALx703KcY8dAS8MenN+Qm5Dhx4hvxHAD62iJ+NFVG4sJczNyQZ6hl6wlnY/ea2
boU0VhmYtwLZD4Hg0YcMn257k2zjWh/slMMrnZTX2au+Zy92YuwVD8m8R7UEdImF2t284anTkWH7
oaZlbmuIimD28cHcBgcBvGkL/4CR+YnuzAc2c3MrkCFtls/fK/PO7eKs8Hs+CYdPrhIKVh0bYVzE
hhUto4DYx7AGR6WFF9qC/oG2s8oRALprfxbg8EvTwVkHOveHRmqdifjwhx1LdBoMnhKMGiz86IZ4
E/ZiwHNjhdnv0xyqncYz0wJ/pOVXtsTTFAo8R9FjOArLkebwA6HECIP18MqFfxENo9JthyUCU2Lk
lrQP3KtnfRkdzaVB6Pzdh+vUJva9KE/4/3vnoLIXz5QnOxGkl5q9mhY9vw5Jei5kiYgYCnopUdkk
rsNyALj8JoC/JymfyJ+eHLzIBrhr6c04G6uS94Y3dsme0Nxw+RHucTQIt8OFUEHsWeOh+iS2CNbR
v8LRtFGBhZfcjgG7wgmizA3Y5U55ibbvoHQ7kDGBg5UsGZ9VdhBTOv8NKoibqOQEvtiZiza/EbeG
CD1GVCy8uSnpTIsXcfTBxwRgq1xS0crWFv1DvrSZMJae6K0+pSQqTZRxixdK9/SZMipm7b2adbbg
NPpcmmtLaadPM+uzwDp+49rZTZq6tn4WvRYoPCd7Z9lY2dF7GtSGlI250zZEcDdBaRZlYvlYWMUk
ptdBPDQn5ehDTK/bpk3gSgTtX02bYqS01e9fIEF4mtv4wO+FvuhERtDe81P46jE4Cd7W3pRYWFmz
FCwkq6FPfG/1WVRHWiHwJvSMX8RWOlJpfAEblSEClZLGpSm8IzBDGhLyC2qGq94IguqMhiJL5G0b
ZUZZFl6KrdEJBO6uGPlwe2fy+D039q0NeQSc2pm18y7e81h3DPFLp4pgCSAYVdgNGSEf5VbZAzCP
yhVmAizelG+iM+ZRc9dKV/UjoWlaTnlnLp2+3FR6fZ5ES0TdJo6dORdlXd61vXKhyTt5AzWPgyiR
F6/s1VI3NNa+KDlxTd5TKnxDQomRR5VRmsioUD4kSu7StOtRNOfExgpc6phLRgBHBT1ukV977neg
XWVARMRgFIfY2J/y0zwSVDwRU1YCzCY8YFiH5IfOis2/vHkYctMAlJLoNqBzmGgjlNy0c/gkm06t
iHIDSTuRtTolXW7OOcaDD+dBkku+W6OC23hUc95Q7f9aSqyYe9BI5GY8av2PYIPAAm0t6TTpLyF9
Sr3jV9EA8eBP5Nj5bRM8RaKN1TZdpqGZAntd0Bf5T3AXhLc8DM9Snss3hCYRKjVCc+h19BAkzEkG
2I7ClxKztqUrijg/UkRCtd5NBEvP7z57frYAF+GF6mLxzPadG7gZnzilk0jeyJ4t9UwQrwrgBAzF
dAXqI/y4ESWehQWpOJwLs/e7Zx53QOsxcgK+ixFDLn7mRrz7788YehF7YUSFEhBF7rlZ6mikBQQo
BE3VvlpImCpKR3lRbVIBmF9/efmbthT1rthQ79x7J3qBM7R+i8oYXfsNY8qjztP0m37Mt0KRn62R
aPKCwpSMHBgDMkgdN3JlwAHl6Z3Q1HANqFKAT+m3dJtvwwsgHJief6kBIYAfxP1mmar/OH60Npkx
RDHHoocZJZkKNVT8mkCwsHvEvVLGqycZKCB8vOpZM2F5w+BGpoWqlrdAugakyDF4pxQF0UPD14eN
EiUdZVqgFxZQlFgC3OQegraoDwnIKGVTYroeosN3Xr/6/i4nvzX/IojNB5c0EIQ7ROMvzHhKYcrz
3pjUvJnD1LZZ5yjK4uMB3ePQNn8eDOm5hMkh+Wk2zGjHwbUgvEL1gS6/6EeUwO89SBJYBgEAY8d4
9FAeY7iARu4ICgV+ZV5j1CV3E8UbKMGnn/T+VH9gEiJTCQSOxfx0F4MZQXhg4DPgCZI5/c4QrI4g
mU9erzh3mSxUnc7AaahUW7wX3lhdAz2hq2WjyaGrIVERAF24D58MeDxCgeTMZQBIJEhaAopyHoxD
wnYQ5BaXJ+qKQM+/2YQMnt33yBjlk0eAQrMdka/S01M70790767fSOuLJ5UpcgA0qpfu7bt428aZ
2949ItLblgx6jiG9bdw9H4uEDY2uqliBBnvnLGCq9KitnAfH4u4BuMjFl2QTUF+fwNpsczcOiQNj
EEFedbgoaH+Yj5ds3eyZAyluT3T0ABNFrIUUAaxUeKIJKjgs2Q4uAX0F90gXqTg7bh9JYZdGvGIZ
MEEWxUfATsuWzld/4T45VuXMCiKO5yn2eQA9lhLQOnfvPEhPlDMr0obnu8/8mApLU6qxN3ZujrCE
U8B8F2cv6qir/JYfuZaAqNpZO/Oc8sjrYxIBYYqHiCUxv3HDqOaC1IL8Mm6TdsA31HqxB/CBduHE
A7cC0vT6eNUjMKWLMvMeCTvshUpkXqxQXCrmFO/dOXZuVBayJ2U+xMJcQbGK8KV7wxLgwjzN9gQe
nj1tj8D/lHaJCQEmqTQwvP7dd+ZPjYlgMGMtEBggzIkMbgyk3xToDUgJNgIiP9qtVOBW9CcHAfkH
0ADqsS0Gm+waYEiyCAmyfGDqdBtf0Ker+948OffmlL+Jb7tCG9tim7HhkoCBc0ZcBt6bw0fnrCCJ
rv/49O7FBRQu1AUxo7qUW3WfECxzUD9yANV+cENY+n7fxWIZ0BAbOpchC2JPkgFtDAwQq28qiN1T
I4LT/1kqGpqSz1SjHIyoAeAL+EuUgNp7fZJnAs+fZ6/yRJhjXPStscC7CiS/vENO4ZHxix0V2AES
Wsv0Bzmj2xvfPxIk8BdoSP6R1lcPQc9rt/QV2vI6cNaBKQ3kj3//RGOU14D3km4f8kF4ddZggeBu
cITInkDbgisQXNkV5qUwQshxREkSkeS0s6su8jMSnn3Mox8RgOuHG/aejaE9Vk/u/HdBice/MCIo
8X9ox1xPK+wFw418ABB0QCzhksCooZgywxZ8A7UCvQRi0WoZIi97Ks9qz07DvMoWzZMutBh7ZxRe
qYXA31auohRrYqoRXwAECGkBB2B5sx54CDWESTUBLgi49ugtq+qPEgIRAFyzfX5jXWYWeT6ykz+B
trFf/4Yw06ADEE9bbFKiaMr844ms4NV7UOhD1kFG6VdFUdSv2cIrdDtjBTSNxfFhXuXu37hkx75R
CGA4sUDS7ZQ3ZMoxsSip4YJJkQ3iDqvJd89OwXrGT/kNaIM5xSb8L2SgjEGkwrEw7/gTX5lm8QJC
PK8G9YLAgWgAxwg2NPbK6vnb6HVmHTs0i2Cx/4+js1qO3Vyi8BOpSgy3nhENo+lGZdgWM+vp8ylV
Ock+ie0Zj37oXr2gfpaf7XMd0nwGWBMm76txEgX5jubqiiqyJzKF6o4sREbqJ3KKvrQfmiYEwu90
1MDJ7Wv5JdMxxzdMjvBDWKFYB44P1CbuKVgw+Qa19/+sLso3VuQfY0uWZ/hX/TDaxUeK4X25Hdeb
Y50Hw45LOcB+QQR1Hj0TqO7HOKP34AcBGrOHIQwtAJ1/cAdW83zWHpMuJtXybKMBAn8V/6YGe4EN
gLBI2g7zfKyt/jBHjFA1g57/8u1sNeB+/Q+v4dXYE1d91PQogMHm/j8u1qUN1I/FKE7G5ADc0EBc
VrYI3pGXtVOZn8pbcVdgVLB+x2dxT/HowCDlk+fE4+NR8lgom7jXOJD5iyOU44I/xKv/w//8lpB0
2ITj8kJxyV3IImKxYM7NX/x54ZYD1WdsQhom1yqrax2u/hNH7qfujScMASb4CK/Km/KNmBRcmZpI
owijNpG5d2jruD65TqnGpnXBc68wEqU0ofBQWMzAs9S+ADncPd9cRGyO9V+/sTLmJ+cXxbL06K8g
Ljm+bSc0rsI3VRWLiK9gSjpQ3lCd8tX1qh+BmVV1nGur/qn7bXEvYmrJOJ3hqPk64llMXduvXp4s
vpFPg624Stg3Gq4C39xHSDzY/twCnKw4dUt4sVBC8Ve0GokzdOVrYWVdkSQfpgf1IeYK0AeDFdXh
SUlMOJr1D2DpnPCGsmFdAOowqYcUBaHBxJkdjtRMsbPh0OK84gsYtnOgFahpTcSvG+YinKaMS2Hx
xfk6LuVMY7IPS1NhuK97ZBMMTg08h5JfcpvWhjoKRs43cbGgMCFTbY1IgnaLGgSIWHdCEkgGAiC2
eLOt/De0wLwpuHDSdiBnEiOxen2dlB/M4RqC/zic2ZAIZNWZVJgFL5AD1vl//cqtwCnOAJ/cGRXk
np+4hAO4auSXhuI2GlduoLlLbe06Q3abSPRC9SHDqo8X/XNKnLAn+DBXnXq2MMD3rCw/yiIUGcQs
1qI7acb5r2hHIaz3UOoz5ol937hRlgEtZZvFzLcWvItgGnAyXNxcS9/ruH2WZr3RauWkyOWxBRo3
C+RCreJJGfZlTXfszKtEAza0DE+TcpcZBDR31a0ZyUjUcY2PobZjc62FACm4M0sttg8zENLCmdPh
mUGaciipu3nmng79clK8gelIb/2LuporyciOtWmeJOiYmPKHQvEV9e3d6gkC0qnFJ0qiRj9PAL21
cZNyRDjK4hZaiEt2cAma4qMOGUcEHBmXIpzupmTAITdbaAJ8CsxnBWt01YmTjSmhWHbeOGVHNa0O
4/xVaIs/wPzqUXf1DcMGPNvSfTj6ecvdMkr6LdKx5goNHqLFbtSC/BEKjB5nvL5y+bZMHZTsVY6e
QNDugwQxl3Vm0POY8czos+gWdqVrZaSXl6U9D9GbOIrbKANPkg5mRIQ8Y41WEv0+xDjDYpsEFfN/
gWeFLmc2QydKzWMgcrLxKyb9R5J+1niDKf84qzFHKFCD6DtNgebcUTVjG5RDk0KlMjfjoYnFc8R4
ZSo55hc/0yym/IQjaflBbOXboDEZmSvsDgx7rNHNEWWriCJaQSK9B8ubKfZywntyi0jxKnuo0G8y
GUWfFXjq3B1SdfJfZxKHxkVH0cbArRDiV71W7x1Rf8e+KJypgJSfdOMjmmu/UYmY0PpPi5PJCAU7
i0wWrXQPjNBvZyCOVn/rHkMZ40aeuV2CsZYJXFZMwV/bEGIThVt5eaYDnP1ZIfFo0Z/rt2uKtTex
QcoEErakT0kJfytLcFoWpxRjk5qZV0VL6fYs3YmLzomZtg+aH8rKXVEnpyrUs6FrSMuXi9mNrkH/
X1Yw5TV1vzTLcwjyvYCrjqzUXqRQ4xvntFIefY+fVJfc9ER5LHn1PmNAY9J50Ufqpe7rXbMP4sKb
8sTuA4AthYSMXnDzGsrKYHb2TM+Ztq+BmT57lQJyqXARnQP5Q23MfW0bab+fQ3jKZN5oSe5o7dWK
yPOD1CLjHqEZzLfqZJdbFrOqgowaL5IJ7WQGGqaS35iSM9cwlwo04lm1K/ikF+7WOmVtWYS11v1J
ihZf15RTUGZXs8g8VZwdoYy8VHE7JbOnqXakkM6wFBFAFde8Hk9ZVe5CPbotUnOwZoYSs0lWu/GN
Cc8oJDswpTCz7kKS/4iWCIW7fsSxeBrT6qqY8N4W02lyNPZt4Wnq+Fvpt6xsLnMceImpHqcO8K/x
rRbKX9IzpqqdDtdcRn+v+HMlLDmIuSXlUab7tVZs04TOoL2KIbapXAZR5GJvn8mXdqSIpG2UboEB
3XW8TPmxzNwW2B90rOBcN6CusP22KQJsM98IFA7JraC1LgfF0Wq6+HQHC6wu95QcErNo1LQwrqzs
KsnUwFQ6NW6+uGOZh1je43xV0kSH7WdbOvJwz9Dr4OcHhSYmIi3wLDQrC3due1FUV9CurQjtlJZL
Tb4Lg6IZBvKXholKZpt8EIbp8GOI0aogvqQGnqIAmN1lqmk5sPcyeoFP5Z5QdJrlV0gZUI6UlfKX
Gl8IHJPGn9oiDpV40f4hFocCU1Br08eM08VdUnpSj+GZvjMQIgM09NrbsIrmGzAVknsZ8ne9I6aI
bSn1FwmiWguzUEEhS2VdPfXwH7SyDshVhiifM6Qoe5wc93h3aDCrlMiN9Neut8vyvjQf2cC5SPc/
U3fHlQJoByATnSY5BU87JenNyg51c2jCvWB4KWVTSmsRfNYFBKmfTviM4eAsn8uErlT9pxt4LpAB
NI2Z3WTJlsy1c/c+IpMmgvlVwb24MJ8l6nX5nzXs9fZWU3L06M2i+qrOfjZQUTeID5eXFG1eftNB
4lPCbQBPIum1xvJNN229/V6pEJmjsuLa90XlcH/T9fcm+6ziL6V7N4QUQehxFK/tTqu9wfiu83sS
YlfTvoWW7BRLwPCY+DSOJpwFAEPo2tL6pOCow1FaNuB7f2n32+uOsgpfKYjjAI958o7bnwnWa3/Q
pWM5Z5tIe5Xqc027qo3vA1wovXVyurkxwsIiQS2bvVUScTvVOQov/cpzCs9VvxtoqymE8vRN5/LR
qmOnUmLUjwIiJM43GFPsit+V91JvR2OVVJT0j4Z5XBS8ViN53yRkTpcfFuAPv4E23heWs+CLeIOk
vF+JwaRw5MHo45ZdYa2sG7TGN5mEDYlxnK8le23C5umZdecBskCTnCJGRLFNFoYhnkwTDmL0XuOl
g7UkDjvxNceLDpeGDNv6f6MuurEdxDsyIzLO+DQ8ypTMdXY3uUzwg1S9pVt1DPgdCMW244TpAAY1
66ya+6k4jcFPHvH7kKNb+0LsFe0+rykfaKFrPExze2q9CDlq1D3y9lVlrIeLevXeBu/cHgVTXfD8
oDqY5Y3TXk0xEfjM8dFo7zOHjjG9NtKNxJy5vBXiQRf9UXL5e9qchuYM+dBQo5dCh01gimAjP3Jw
l0WYt5kLoCNVO4N5ECOd+qxPz6Q58o4bBObqX45NJppAZdpM7bWL9ovpjYStZG5hYf8K62dwK81b
WZzyVmk9g86j6x5j9Z0nf+Oas9kcxuFQ5m+ZcB7poYEF/RYVlKIgBd1NEvVkCUGk+c6XYyW/ZuJl
qB+tihXj/Km077Po5/WPxcTSUrY620G29hlpaBrX58No1orjlKt3Kko0FO2bBlWRD0DsPi3NY8EF
i18wnKxOsngMtT2MGt2baTWE+DkiMQyhvpFlzdhHsGGzFp2v6vukPIsSw9JzXWHmdgjKC/8mEXYZ
lu19QdV6Xjv+5NUydjxd2JnmdEXlm6nPdP7oy+/J2AWjH9TPYf7pR18VXtvgUDBlxesyOGoGHIH6
NbL8OPMVoAZ9q07bNSww/weBQRdoSwgPrVEmg6gor5H8J8wJJEtS+ubbaO0jCIk9uoQcUsVd4KHi
hdsEz7K6WExQkInhsKU5XHwtaSNQWMJXCt8BGo3yb2CJc5CptG4BJ1u7M5BoifVr1V5DT8IYilgu
AVqjV4f/NM3NgisBKSEkgc5RWp+P0+h3tewq3Q6b5EmzIYBoGLkF5x7ecicW9lI/pvqYVQ+dNFlI
NpgpJ7fM8jPzWzfvEW9OtQkFWc5zeMUKSC8vYvskgSwhFM7LaFU4Dog+1vU3PLp03bEYr1imi9yu
6d3KuLXyDm+iBaK6tNXD6xyuQ0QPin2E246rNF6+Wmbn91Q8F/pvAgoUMBok9abdKdIhME5wl2Nc
ZSvKFTfPuCieWnuXaM+yAa984x+nlVz9pVC1R077SdPtRcYbD/eShfdDvRw++KWRyCQdvc9Nh5K0
jEB/4XsQc1Rnn44IyUk4SqbH268Xl/2lUK/JxLuIp1R2tXmvAo+15jvN5NDvOmE3NVeJWAJlvpfV
XoHRGO1h4QZIH+Wf5MMSzhUNC2OFusd5BAuVPVLvDEhAWn40Ya+Jtzz0a0A/XevcQTguy6mEujBS
revxPZ8+Z9CfBKRjCPOXVrmGw20EZK1eG5OlikXH+gSPgHW66qbtvp5/LOE254tjdbnTF4srjj8J
sH0h0O2rngLqNP6q0Lr59Wl8F9j5xUpOVv7YNUKf2a0ARaI91AKZ3zNWOcof532LqX6nr5fwbWRP
qUc9cyeLCU5JWCp4LddMZt6E9ppRZdZrmtkl4QUQ7TOTwBZXFnNb45dQonGrR8cZZlwqYMaM07wf
cqIJ6UHG8qmD2457EayN7iaL6DqwyKRd7m+J6RryQeaomUyYbeluqL0UxMBiypEXezyVNPlt7k4h
Dm8sMvx7WOh4EkwRTjqvo/RZGDeRpr0q2YcUdx3Fqt59K6R3WeQAsPzwf5u+NfE+Jry7cwjTnHQE
vDXS5xicLPU3R5rIJ27V19pSqf6It+sVll/zLVYztQCNhCyK73o97AcpucqBsRsNCaVYiNsWH3Qy
5JjZsESbit4Wew49/W2K5bkMwVtWJu8DOoc2Cg+zxMC+TeNTpoo/Q9DdrZYHXL6L+XhQk+E9Hawv
zehOFXZI3dwdm4RnPyfdTVGsjTq1B3qKrRZ8aPF0VzN9m69GXuA3ItmTuQCEIS6Oii6Cis8OuTD7
Ot1q5ANJPZ59MuBXzC/lLePFGnH/gUisvxIvxEPXBICmGGKUCCyR8rz5ZJLfQvsLqQ960eCC5unB
v5AlAaJWS6pEBuXGjKNHXhivbWv+Jeji0mA5xaHyuiJ/1XnRrEdfqveYYzoq2kNmMRU2TUcaH0NL
tZfyjvTG+KeO5b2W8oelyo5Ux2esuIIU557+MRuK3afF5xwrf1IqQ9Mt438ZWaV1TjsdT4nfZPhD
BQOHowrTVn9pxflXN5fjEA3XMe7oMPxUyd7EqrpNocCH2SSuZjVnqURkV5ZYR+VJgqu2AuFevst1
hUJexcokfGjj+AFao3bxtqzZe+aMwQYu7ctyHtrysUiL0xTmRhwoJeKhYx8iEorrn8Zs+BhDyKc0
FnlL1TvU096Ks8OYQEIU1rYMHKcT2Fp61f7EYGTmQLazeFZL9GNReo6y8JwWMrbhIzBrXcPtY5wo
liLU+IZLDrYo84MOcuOLog2glPlkMktsa9CtBgHrVJzlWnq2Q/8uYr2RasabBjxnYVxfosqjx/pI
zJQ2nvQlqkUx6H6XngSbPLxLffRURnwy9OamdcDfQ8egDgEmfEOjgsCaicZZ0cr3pWLumvX3oG/9
sK1eR7TNesFMjGqQqrCJp1NRmSfL6OEzNA5uvwXnH3b3zCRVgYDI5bOZyvMCGJzMqm1NE+er+FoK
0h+aboWk774itaOO/5TyPGTyr5EPmIVID5PUTkXyg0DYGot4qPtHJ0QPMbLeY426K+OxShW24jTi
okZMLn9OvqT+HoExFhrBO6tqRnrRjUuAWU2PfHRIM7uG0Lis90xQ+VpW2ZVKLk1BOHpb7vmc9iYA
2IBX5mTYUspgsxudNhFscVFQ6+ByE1CeLFQtar+pqHCFFl4Qoihia7JZR6XJtlcoc9lNXElFOPgG
UKVaVnZKUVm3kzMyR2oDPOsiGj+Q9WJUQSCsda4qFDhZDapfDjCckPrMLd6TieJ3EqZps+JYcuLo
oXUJYqxdGV8IE2wFAhS0evGTScMLFESrBEphyGEpmHtLZB4wnRQYJkkYGoUkgxqJ4chCtVmG0kkn
IKoc3oLuK0gWEiJvsrbdWoTkxtGCkxuRoGJjF/IAx4E8l7l1Lb2xK4Q1CTG2+eA0wIcSo76ll97q
vNuOdeR2E+EgZFmO3S2IudRMA6ec0q9m2kQBMguimdgiel0bXfOjh06xSF8zLvxxpvgJKJsCUWcp
Pqtl8mIswZIp9JZ+IcMOMVv816mwZ7gJ4xITizkW3EqyUJ9I/NKEDrIoQgH57GIxVE3sDI57GNJW
Vj9VeygHIjZRzuT7TvxWI79qdo14a+C7qcG2kWpnmi5GSFW3HAuZm7IiV8tsP5NxzJ1YWNDqA7Yq
9Xk018ok2KL40XjRoVmchJI64shfxHTX4x6FfShmHn0KHTOaL3MvQODKcRpz5ZDpYRziKGLVyyVN
wdAQ1KsllK21UOoCHF6FAi8CZQDOZ0tmkRfUmMqrs1MjjejCFVMWjd6ujPRgFKDSfeuOsXEoGDyp
iJuSNvKzOnUVM96aMBN63DNF8eUh9Ca9jbRR8L4WmTWpZMb0Uu22hIurEqBO5TarkAjhiR4xyrDM
bdBh9wBm3CNFZ0gQLa/liLZO1ogj6L1BUe2U/59X8na2OvqcymnqgQWOj252EGhetYHeg3zHdA0M
YIvoamsLCenQ4CQlvuMS45x48pMaV/dvY5YcETsUiRGpFsa+UEPdBLdJVz2e+lBCAW+pDMeAmm6F
sVp7z0HPh4w8C9qeGamdPlR+SP6U1VHzleHWNJHXytsaNU8z1VupNGEsoISM8KQT6pPMuT3gk7AY
0UZfOfrjaYbio1DX9sFJQsFVln8yc5S6I+IIPe5UErfeMAi89souqs6Kceb+qCYiU4o3QXjmlvlC
zTGMJ2PAhhFzT2NeOULQlw8ylC8e7rjOKziYrA7XjWsxkZ+RnUIS37LxFJNUg3NTAhQLXAziRZRP
sAkF2akr7KsIA2reUpH5mPw5h0ib+3fEaCwKq8arUWDSzijJ0CZU6joqhYcJuzuHHpGCAVfM7XMh
Qz0PMlhWjrzMXppZG9M4pXrPCQZE3x9SJjIldJOJDyQyUjc1GYSUki0lh4Hye5FkLwW0F8PFbsrW
ldFEmNyusqIRlGQvuO6vOheYyzWfLKEGCQocjigAFZjrTORDFBLXHt+KUnlogKLTxxwxQkXXWxoX
MXyE0jlgNyQpO4KjPYo+RcLxFmZgaM8aso8Aj4E6kVDaQXORgq+8vYhpQl+CLp+RrMlYZ7J8lbq0
Bzid0s+RoV675oQapj2zEIeRtBGAi4hPc5ww51IPEgekKgPmn1ttDSUDG2AjF5qf40BT8v569W3Q
P0eNUCnkfjOiLnD2aOI/TBVzL1SwCQ41svApVIRQFsZOKaZ3udM+i1S55GB9uSXtLI2cZopxoWkO
lZVcWg0aGL+KmrOSjWNEsEgYWpQ7SP7raqdoILdyvw3S2RM6gt9abD9xlpIGfo/qMNNc5iYW7YF6
1UL9jRUAV4xDBOOhJu9F3GeDF0MoiITCzIieNXREaDYDgGDFyBHjA62zDWtNccmPfSXiAhGDM3U1
rA9duyci2cThOmPmAjIE46ASPiqt7BUtO5fzjsfr1pmxSXqm1wauAazrCL1k+NbV1KXCn15+pxmH
FRIHjXbf/BSRwBX89IlHOyUWR+d1wPKNILAmy04yh4eCLkDC3nXCdhTXGOu1Uj/nBF98yG/iwnT3
LygLxr7QSQf65C70ZGz0zOS7mX67kE1FNg9+5JAaemikoa9gEGNaL4b+mXej3YZM7fhfTDCkJj4t
M4ZggW37QnpGR5aFSdVNjyIKxOSSHmdAf+pwDJZMbAWIWgYyQxn6CALcOvuLlrzPqgRIpW7zUOfm
+LJyL4cymn1reKfopLxphZ/HrzMAreoGjF3C8qGSBRq20osESKvGJ1P6XX+6Sj5iAr42x5999m2p
jA74UKbxtZCeeWrYigYLPt4nobI1YGOBuQLmoKUFhBkRSSkq5MK6OExieR+EVD/oXKQz9uUy7LAN
f+dBihbF4wuYfgduaSDA2shIqHJbbu1R3ymD3dK5cXWj/o12MknXJExjGHVU9y1GMIxpMYUnmqVy
uufyTyOjOd1GkyeNNhFvA951YISI1NL9bLEmXxKko+e4hIfuFJOnzW7f27LliwJZKIRenox8J/c7
Ew7bYi/gIyHDOI4oe5LOBbPjEr9G4jkdcbpwAQbZVUvd8J29ByRfzTbkNASP9PLFvNXFV2X65Kii
mjEbrw1dmdNncMPCEUhbRidBY9zdVNNNUg8J0IJDXcra9gUJ9ORWWacIe8r/P40ANRu9LD+9QC7R
m3RAN5QnteAM6KSG3O0j8jfEY477zgp9uCFYf+u0JPceGEDpP1G+E7GLfYiQ77DgEE8ZbNTmVWod
SHphu01NDz1Gn3yV0BNKdwTzw6nMRYxFK13C7aBtTPcQOiLTUW7c5onmMyePj6hdi8qOj+g1s+R9
7D2Y3kg04O6Vh/AQnUZ6sXY7QpQh6ha6J6Rw3ASwDllyuyjdmM1+yjkLIphC1nMTtx7LwcSFgFnD
eE7xFVlTZA9JuTejiuS5ixgcrcQbVxule5gSYbwhIf0y9u+69UyhhCTBvYduY373s1MUzIZtCIvi
tOfaEBqnR+CXvU0wWAoXPRrNLokFga8AFhzyH3x7UwNQbxvLp8q4U0VrW+YwWe0o8X2EoR29IGgL
Wk8mK71z5OYR83HxFBNecXg5RJKfTds62q4rAbssRdxMsU8GfFgdTcDV/mkAzCg2a2XMz6GMIyq2
ANkm1m45oFYFDZtdQAB2/TDPtXKYy48Mn/LgOAa7DP9iKADgKByh5T47VXgrBS+KtEsjAkWe0U0A
9kLuzwjwpaXCzQ/95Mo0DLCdDXrqM9VBprk6I8Mt36jGt0R3+t7ly4v0rqp2XV97i37Z2GvdLeSH
BruBRp8Sa3RrDTeTl8qj6w+1bWMxEiVHzilHT1Sx1VRnF4YhiQNn+JIr/Qn7FVLUrxOTRHVbPiek
ai/IzKj5kVXDy2uqnSDZRDr3gteXG7NzIMNgXWd+dQJ5BCKicqrNHdlmsBjS+cnZJFiegqqSCRKk
xp2auGXqQqI1v4bV6xayI/awUPz6bZle+iPGPLSizLbUCMp+VPFdG3SM1KRw4Ig5OEZ3Ap9Wy1hE
HveKmGbLC3TsWIhwMXDGEg/RPZjf+SOcFRHyOpUHmUS4DUhE2mA4t0pXiIUjfSwkiLyww72Vos2o
TwRniIQ23OIbtsDtabFc1IS4NhBJCwZ4m/oVGRRwTRM3eHG2R45xkkSAX7j9MVCN7IR3AuWDUuJ/
4Bg/ojUWFjYTqi4TZvyaZmbw5IeX2iCjoPGNd+iFq/3LwOth+rn6j2Kpgf6HAmq3JhuwcWG1hqFd
kKHVvYK3iH5kvlA2I09+Fppbj14TOzwPac+4BoUE4b5IybGHh1wD1Yzvg/pDHzySsDYiFcuPU4mO
DMYQ2IZ8KQOPL2n5j4kLp4jUuE7BIrXbyz6vnZwt1ZV9KElQbnKCq1glqrpVSi9PkJa/BBe5+FLa
l55B4pF5CTOtI6fIulp515zoTPCP69Uzb8EXRcEBkYiJG8fvG9sKPJfxGN4gW0eSCFGO5C6qjQYN
SwJGdTJuuG8GDrPKHg/Taou87R5eYf2YX+UO9X95lAfbwtG+cVlEkENnzOBHyDxc7ZikblXQpUOH
4HF9/KXHL2GdoKy2ayAA/0yY3HvRHbIxnw5i/6CjYHlpx51mOCHpZbT+QbyXJGhdvDQQGcySpIKY
NIlAv7jYYocbmkSM2ZjIGP/bcGmcls05xmQCaz5YVyXnMDU38rcTUl4GEwtEs3hbXNR6z49AkxJv
0lO5incB41GIi2zhd6yeh9xhdWWXyV8OQbazWIoFKnuAYsy1iCAWnZzSW7fViZ5hg6PUDGK/ei6P
5pYftsAquhpnbDr7V5BL8gqL8AsmEXUO3g+8P0TmiptcBj+7ACI0EVj1qtPWr+C2yQHrtPS1fs1P
Wr9rTK+E3oqEAlvJYpuXNj5ZdJqA32vUFxwr9uSEGiJHZoRofqcwMuHvb5CFzJHtCsk9bv/Yx7yv
XvRQBppEbFW/5at+xRB3wt8GqfEaORDsgBSt3El+eZXVDUO8sYs5KbBSdeEKsqbZ8woafGnPaQEr
PlijYxJ50x4VrzhjETwdrBMqtXL1bGA1pM8BphCezXZ45C5sPNFv9lmwT3o+Cl5yy3DYVE5Q1Yd9
fCS0jIqs6fbcmcIpvMqlYwY3JiqILAY2+oaVzX/qOLCO8VNU14F6tVf5EYdgIQVwo1Wb7C/OHMwT
xneJeKzuWOxrnBAua/N3mwpvpC5H64mQQ/e1mxQ/eGlh3sZHfqhxYmMn5HOkWziZnb6jAYDvaR2J
HCw8yjLqE116Me/cO2CsQXSomVKGtF9oQW9c48P/zibLKSwdGA7wbApH2dNJ1leU4pwY0mN6cNKg
Hx8uVeWt5wOs5yA9KV79VPZsJ0COpran2tYCvz4O7Sa545ExQTn8BO9CmlCXLtO+25qtAeIzvRWl
b526b9R3EAXhkmEzzQGB0Ud1i690hlDQIYdDsWXX8oEiQIHiDTtTXK1VzK91wIZCgvht85JHuxnj
NXPlAmqeAvTAgYHhnL4puLTeMME1K2IvWsaIQPErXRDqfcns6SURtqni8M3ttEp1IS9mZ/J0qObI
f6M7XLAb9orekxG8fk8IiqqHwTSTcNrDopD/tMa734CdqOBxN4JcXS92ihwI6B/6NKLO68pBxdIL
GytC2yCCMzTKTwoSwKW6hvheEZqN26L2TiuboFQ86ZmnRLDwV0fs3BthHeOPZwejjXUWLMtlS2Id
dLGODvCFEzUmZwl6874nKSSDQcG1wkYvkfvlR9Y8Cx45zQjVn6AwnlO6NVBbwBBX6OBe4rXfMTiQ
PWXNt4xX7xeuYLp29Dp8OuSf11v8sI6QKqIzl/2qeK4cnYe0k9TnwNBmP+IO1biMCV8XC5POTrXJ
50D+e6yBxw8QwdG8D9aqMTujBPGJAuHUCG+V4XH3wSUcWq82t6wPqAbI+c3UW1pQlmN6akidWjbJ
hak947Hkd9adpt/NBby9PTUfhu3V7Oi4WpErxAlJy4vgcaZpJnr1WdRuP9i6j5JT3K9eb4a9isVT
miOfTMf8SF9G7NldZRGqFy4fOE+wrGu325sC3OGVl1oeJYSP3KIDWXZrLuJMtCdBqWwxEIpjQ5Q5
JYWx62qbjyIhNVFcOVT0Elx4xM4NDezIjfQ2ot7B9uEfC4pciF3UuOaFXmx1AoFqSmoZRdXM9oEN
tIBWbCmbHixYbi74FdVFX+xV+MloGdK59H/MenZR5C3uUVQURA7kKX7WLxVKBOy/IaigNDUDm5MY
Y0/GkNo5OlShDQdFgZ0fHNVr1LtwLXBgVpE3B2AQaw66eoU+zwMxsMC80jFaB2hMU2hjv8UgInlg
GAbWT4u/E7p9EruEapjb+kYSm/oPYi4Dfe4VnM+ydcPiLARmAQeJeAdwsIhgGAiuTB8xn4MZveb5
RQTSsiXgdOQUfhfeRLQmVxTNEesoDujcK08kaiLcwX7oxnfBRGU5zVxOxh2SYX2CVBVd4lMt/J/o
cEDStUo82cYqqRkcOCx4dgjPVvX1C3xllCfWCak7e+e4sGPEmcCydrqyqeJraEuDA9TEhW7dmn21
ZyTMgiDvAjI+uZ+YY19EgQyJ7TheEdJOL9xfVJNo2lqCAAUDqpXbNKshPCoUXGLWnVofqUAy64NX
DqFRnkKoYlxGwi2DlXCFQU9hIQR7Cmy+h9kKN0l65I9I6iBPwfnH84FFpm4p4wPRGcl2PiinvjwU
zR3XG0RPcLYnblNqF8R7CTxuv8GKCNOHF+PGD+flzQsvPZIn7fcai43r6MaNwStE54CJberMaHV8
NgsmSOE1uCiVjXc+ozv8ohBOc2oii+bekvekTFFKBewY8wI4yziN1W459RHqwU9OBvFe/6exEQqq
j5CL0qdaoL6g4iD7ElUsOBhtr2YL5+yg1FvzCIOGOu4Q3hphtybKsUI0J2aitoZ6nPqv7qEcPrMP
y4H0tXrfED0EbIiVJwAasUNA6B/yqvKub8qAOHx5wBZH0PdP+W5+kWngLIqpMRUD6hGYQ/dV1voD
WZrGTVBtPIyRknyWeOXUNxWOLP4xfAEifVop0PrMWV2ONSfVOGS2Cnlw1FaWO1Pm45/2iXEWrk1X
qgyAq6y7h9kJQA5uxADXp7bT+gA0VV4jzWed8GmuFHicEpAzwKdBJl/dB8T9HDKcFai5aZdDh3tF
akkpzi7MSakDGaD09rImTIciER4UinC7xfoSe8hLFgcjLroKSkTYNRWxpWQ1sSlPqyPhPt0zLYuH
7fy51jrUwAjc4yvnouUQ3iseuQOTc6rep+aOyKm/ctFg59Fus4+a3IGFu6D57aetgsFQc8HvNWSs
f9ZWj0U6LMCFyNPnHWckxxWn3vQtcorVNgg+ErMUZCRF74ZYsr2sByI9PBfzQs2AlvJ/6r6EtoRd
M0dcVHJ64Tpby7Vpw021MAhZLzfEUB/rAkJ2kGwkrhpkDFc0peC2jGKQDM5rQC5XF/UyzRHHY7yf
fntyWVy6nz22H9QJsPjMS3wF6KUeyFSPTkG4QTjkUuToja+4MnGHHgtPxaIpSOwcWIlVjiUGNgVT
7ZamneFZfENzSsK4uvbBzAVMH68uvm6Vy5fPdN19aFUr2ziZbE+NbW4hVzAcwaLo26XlgeqFtoTN
R5uE+ogjgp06uWw14v24YeAf8dv9L9pLjxiBrK1DxIJJXOzFEBf2A5SwDQOxgNApEKrrsF7sJp7X
m6DbcrRFEBqITio3w1tAuhLtw9pCUTGhBERFynRPC7H3W3NojR9sFVnO2FDoyAFgSm6p7WkTilW+
DmWIyYZs7Km0CyJ7Gpi0zNa2yLjwoMGzKcdGgtM3mR0LS0HkzLM3wK7BmrBxjOo/lu6rO5FkWwLw
L2ItvHmlqvBOCNkXlmgxeO/59fdLnbvmnJ7pbglBVVbm3hGxI1RYsUrmXqmXS0RfbHBjBoUlEdbw
kWOsX3VT1C/ABAmRajGpikKslRvGWgPIIIQXpdDzzNAZGMIw7cJNV1ZN2+jUutRatGal6r3pORBn
bipreFeS2Rd276VKf7Xrzbki8WwuvN5z0TVEBS6PTTJHFuEGJbwJZnN76NAoYzqdw0FnO5AxeG2a
wxbVEKwH527GU77trygVeueTVkxY86HhiFtT63kKnm33ndnIn7cAq8JrsOA0Q0FAClI1nzspGy8I
ruxriqaHyQ4AXnS4xfOO2C721ZUOH8NYfi3tGuXqvb9iX6S5LevGqmsnNYolEl2lvNmsWuLREI6K
K+VLMnt/wPlD7kvjbji+/Hb4j92jb0s9SSCZsyY7l29fTcXlYVpNP0aEJawthTGUDX0EGxI+PBW5
cYqNdLL7cJfcw975HHPRzgyeSpti5zlg/+HrNofIXV+9w922/5hqru/1gxvDzrtRMafG9z7oh1BV
iaG+g5JsUyfgG3cZcuUd55XgZZVi/2jSbF8de0A99aXq4xpfjjVGmsc8WZedUorX9ZW7a7Rc1Y7M
nYINTZT9sYFpxAk/elyYbY1MurKhpFlSg/XHhhz3Ubf8vY8FS75LZ+LSLX4o56H7DZqpQ6x8kYPm
Hj4tqyqoyRTF8jcMFA2Zzt7ax3+zfC3Ie0Tz7NPtQ8EsfO36dV8SM9VdAL5MVo4lXiAG5HIshrKa
7lWEgo2tier8Ld9bfdyc4WGQMSdwjG4rjPOYCvmHLaAKeDZ10JcsqZfNtdLf/Sd/5z9OvsnuffNs
8A9j8REClf48xnkIfLoWyCrLOehjXiQmm+j+nf8W1rXl4HlqbNYN7UQKFCnRSat+b1/4TnOxcupd
XjTx0kA5rnBKKf4380G35opOZqxy50Z5vqlTX8RBMVW+HBrH1S3JpFiVAhe2+2OSXWw65+2sPsvs
a5sivVOhlr2kfbldZSkzd/29fWpoOtvF1/mKZXJKnDhEXIgUdwfKmPTHCZ5/2f88mV3nm2nzGBV8
4b1oGk8Imo8506YfS2Z9C2bi2EWWKPTv435q95VXWKYOX5jG1YlaqNJYElw/Zv1nzpC5G0+Ks1hU
ottu2dyf00S6GK7HIjntjO5UChge02K77vZeuzwn+fPPDdI6pxuv5Gg9ihyqPQiPskBBUy474VTl
W7IWYc7awjhYNtV4rErs3A7x49rF3dauJRZh+15hAxKTAnFZmlHbruJH5trOrFJJNiT02gxOu/8y
8Pexxo6IbXys3S/jej7zqK2Wfjxv/cPJYCrHzDvYpPLI19Ke2nKa4v35bOSeGb4N+cGaPRh3A9nF
pet/6QXAH8O4Lu+bWXUZwivZzLXj8glSEnlWd1E7wriKm2amYpqJgevlzOd4VemmhClLVc2rfc/7
cXwClZU4nY1PxiBXeQo8dtImMg34pvEqs3yleud/mUnNasVDOl7M5MeXlvGjMCjjqdYpo3XoosN8
ejI/vSvuG2OmWdvH64Hz51DsPOUOacGetGHfPt1/NGoMQTfEQkUUx/FrYyM8resrvi90GrrW+/Gz
UGpAgZwoN3XYrHM4pz2fw1WB7wef3vKjb97Karf9Vla6j2ZaWTPnD7s4m+F7mjC/fs0zp+bTT79f
8/WnicbVDVhpHq44uJnUKQVvx5ChcZisdDAp3XKLCc22qVs7LEHKFZFI6bcSWPya/96txPsJt5F1
emQ95YctTFXPbz1HwMEOW6bUIZ3iRwPhVksVbo3d8W37+K3k3i7rpmJlu6g9C/3DZrB5MuELXbPz
/4T4IDEs3N7Hu06uMtrnm4uVk4mZ0q1K/5I9NMqnEquDl2O2/yjyeLw0U7OvVAlXtZW3goLJZzpQ
+ssugNfY/9AAcEYDGVcurawgxpk3M10v/fWzXp4FGW4W4LZtZU7ddO5VfV548JRtnq7DK2jljChS
OOWylahYPGnE2bjKM/YUHF3csUCex/bjtrlQKWRaywN7sQdwcINyPgz3QLFykVihKMz0KV43fazf
F4YY0QsPecJiFTPEOftjjnnhYHbERtIQnKAHW8mHdzRslt3xXqcxNo56A4mk7VRbptfbTzX35gNi
cixO94Wf3bN1fTKqVwOsTpQY9L5pvdy1/LG/Gdo8vJ4Wc9XXS0Y6yt0sfA6pdLO/LTbjJMXtJDvO
VNdihlMTIj8O0ld3p56a3exqrdOcYsEBmsk8NIA3z0EO8U6qtIMorX8vz5ejfuO+QW0IyjwD/9AA
tEczlnNLkozVgdE0CawRlfsjw7/xHD1zy2Q8h8yYD7/efQimx+b0apmVLv8/yhyExSoqnUabMCe6
/1lLXCvpi0s2xFL6Ulso7VOV78xhFW1Ubbvx+83g3MH5fdKw7O0jpcd/2dvX8tq74crml4+yOULT
THGlcOtW9otmuvw5O79fA/P5Vdmz59D/l0wGzceLOMtQK28x7/QZocFz6KYNRh2okwMLvUun+LPY
jlUeu+Ux2p8E+z11SjtkOmNjGtcHAWU+B3468L5U8aes/meOZcfpl0itOj9+nUia19leBXR3VJnc
NVmF1E18wQHxVnjnR327iEoukCo9TBydkuvZScQVdHHPJZWsEkVDtssYVIL50WqbgefcRtRSeHzw
UqxucEHMPBfu/mynPjmZ1lnwh1Yt3wiceNU2SnGbm1ehISA3ZPVOtq+PLuwrXrQfQMlSO0zxQ4Vl
xd98nb+p5SOHcT0EVF/Eo+dbx+Y9nkD65CbPqUmzdfPczWft8x5jciUYj5vXxqJet8yqcBdMUyUZ
+2Py8MScV3tdW8ffpVqphmb3iiGuF+QI4nr+2bTN5euGvO5sEmzinDzOdLhsjJ1gpxVc5yA89eDh
VRRlrBSAYedEs2OM8Ds8IxurRv49vPK9ofyul5ukkyRcy9pTdxPAvAPjIz7djPq2NdB9Vzpy02RK
61IvRqZmqv5cuPg4lljqA6STTE3cXhPNItF7pB/jdHcxtWJlJYtGeToZKT5fNX+AeFYUbVR1bVHt
w1ii4K3HNVKUOGT2K8M77dAaha9aSPdomlda+OsQgPxN6uzrOeqx2KveurmYDTuXLP8kGRdhP1B3
x4sG35HAndWCG186GfNV2A7OTWTWp9j2yMNcc8IExNP33erKD2ZnB9Hz45bgwGH4rvMr5IFlvXzt
i0+WDUkStXI949pvWd+tR9sOlQij0mftAnA48pwy19DJt0qf56amp5lOIEo12v36kU/b7t0IcF8d
ymbP5Ug0Rm+IA8d8d4SkaIGPAd00F417e9w0UFIb3hvmOvtsPdqukSDKv/stS/xt279YNNvXk62x
PnraDvv6ZJfuXoXQw2HXr/cGB8jX54fr1pIqYf6Xa1k04Zkqxty/QHfxWN+61TKfZEhvkjw3Rtez
sWihORtm+NqLBpuFUTrJ/hxH4/9ytXvn9pPpPJJcLVwAk0b7putiww3VpKQANh+PZPm7Hsg3L3Uy
Te7eHyf+f6h1Pljjl8LnnN3ZuilXcYTSUWgGrzN0cDPTAYgXp4TPT5cNmnJ6Z9vtctODccwPJJXO
8S8bwbf8Qg8A4dsvLjJtyEPlA7Qsa9qFWsFR+Tqcutk3+uzm+bVkDZTaz1VUy30c3uRdf1tzifkE
hny3N5tUQ1ERAuGLnIFrB2YPC25b/j+cf52G99FxsGoDo7+FO3edBwEVsJYPAToO4dzHEbR97z3P
owUwRdJ54/LjUexJX+RY0XRU5d9Tn9xG+sNynBuu6sNpOUaE9lml889bvYxW31PD1PNowtqxGJ1e
Mh8LErCqWxkLb3fzFolq+M2zwRkTarF9tWgAGAH0iXZ13A7e+hDN5W4v2TQQk7jV/jteerjCrV/W
7izrzPU0jL2158josCdoY6p+nB2Lo6rHwdPuUR2Gb1rXJiAQvxtZPSD8kT6Ts/S1LTzdXiHEp4Zh
rC9rU6EpVtam7ofHajMvx14c1B+W6raWqTYXrfBXPof1fm+T7XXDOyEW7ZpRfdnWNn7KOEapwh68
DqSq/pzM+x54s+txwFKXr+DwZviac+PZ5sTTtJnWcF3xn8tgdRT+xX4QquMlkwk9SG0Unu++UPWG
hKRmJiacsityQao9knE9rNpHYuY3liAy5HjlGT8z3zs2c51bfd8f0RxBhsKWjoPxT6Gza6W7V+aR
4/quxzjAUtuL2OCOHN2GjLk686/t4DiYCAAOO1h1KN2jTrrYGA9qQ7aJ/cqQJsW1cllhQglXxHq4
IqbO48xH+OP9a2ESvMf6/rKaisAdbJCmU9BFOB2+3cR+humibDAXLLySz+rzLviVohlWrdGqtUjM
u/SnsxaXEF61jRSQo9RTG6Wix7Upfqbviff2xgMXUATBMpDyzevo8cOuJ4TYq7/i7Pt1EBih/+4O
McCYjx/b1cGC/92Gonx84WxYDK4kPLwHwZyQeSslwObbNjUptMs5V6fQPrTEDrjt6EWoUxQuwXnC
LiTlP8tfFmd/8w3RjlZdonGwTCJQpb/DtIUT7VIngoi3/VXy558YyE5fb6e+DPORGwkwRBpd5Cks
v4QesXRynAZ26qD65/RGouZxpCQ5Qyk+gJMh5X7NkJFC06HzferCafriD6fz2rxGV4qNSZQsllgQ
KVjTrqrDebBvH9sQdl4jNA6aYsDa/1ZyQOVC5n1u4kEt0Ra3c5PwGVSxko+xAo3TlCOZzdVgAXGT
Kx3WTOHDO4kUB8nN/+VhJ9Jws9UjGLZTbgWf8GbQQh6d1I8E2gjOtOcuhrteON+cX8HTNXxr+r9N
b5/qkmcUPle91KtsTfNn69GsZzd+pAZ64fmASYgev07ZQiAym1XN+GzuDBEfRCQsGeEH8JdbC12m
mPq9vHAmoTfFN3DSv2id9Pb18X8ur9+tkkI7tXJk7FpMGA6lqKCORqjDYAn/fgPW2ZVT3ph1DXQW
6RyigEKWlMG17WSudsiEMrUKxTy354iGeN8GHgJANzfdk9cF+F+T5ySN6bVG0R4NG3yOuSIKwB20
eQBc2o83qO4ssZAWL2BGdH1Ch1uemshNaC8imWBaWWgqBZnEpWTVxX+f29BLyg0mYKXeossi1K1m
wnWZgpifbT9wFp2+Q5UCRfaxN98LrkCX4bbS2g6ggNtfA0aEEut/rsWZt+f9t/JBJ3uKnqN8xPSD
2jMuNyuRCM1tY9WpBCYeZ27dz2sG8s0Ve7KDcc5qupvu+ytvnSLGNbPFbSMftqius3EuHnHlA/Z9
uNH12FYhv45y78hzS6/ycvPeGtloa/YRsWUna8E47h3yh/+Uk4wEDVObbGKpHNSZvwh1TWExCkMx
OMHTFII7eykvTfPGq0vswbPaDfEhLQXarlDfwFCdjBzAqDhwCadlLSdHqH3CXAbVZI92JcHkJaq0
ZE86soe6VA+f2X+Vl9RLHgLpjMYixZeYI8yyupysJybV2EYN0v01JDKyhbufQUhTDZK/JQFZUnG7
xnE6cFA2K9cOnZYdrLyHwrxG+mNkfZAptgKnNnW3T55vUPb1mGAzl5+sirrpN10ClsNH61+mHlUO
kuNf1c10WUv1rmKau55qwiOn4Yu+xccNoDXjp1Vdn/2cUOSwFtgSr0YYsfRXyayfILpm8VegxKHk
88+RauGoK8fZL2q4XZwfHJb2nmjWLXeWTI60epTNk/Ige69z/7P+ooDSP452FmPEQj/ysU96qWF5
VADBLNvnRKctJ5kj6DYq5qrzHJaGE5bWtJrreUmGi0JgKl0q4myz1HMIoooHVnUKtQY4KQ7URb1w
pbnfXlPt+cTbTwldCR50huq15B23DA3nfm5pKCtDZm40wjrt6NrK9suv11bqp/SGC3m5Rxwh8kz/
k2uB0MjDctw2Np9GrPolc3G/XAZW3QprBeEg2//KoLWINL3i9cb3evk33dx96vJni+o4G20+aafm
1WL/aYi/euj46kp318nUF13b7PTMStnbtOTfVuGRpnqbvWz73jQo8fDmUqzevP11fJiWB9vJvb1W
BZcaZhXc5YPy01GWcfwV2qEp4E53osNgUniY7lbJoftXVOM8GCptLYmt9AxYivGo0qTigpvV2nxn
VBlmlQZMAewa9Na4DN+xd3+0JVtX8TAdxyauW9lRuaPhrrzdBut2obdtg3WIxqD20XxS/A1mfR6S
XtmScCcq3fswGxb7qnNu3SPa5f1HcEg/gebEYX/ch9cIDtqy9Men+qxZeFl18iMadTMMvcKQIzRV
ad0Bfgs+fF6cqLlLmGPPc9fP5RpeiDNgekBCG9OlsFAktMgkUAXJLK/bdjht7W7cusI+aWdpOWIO
55qBgG/Hozr7/lv4OE133WMqKoQLkvrYzuKCiZmX6+siKQVi1nkrzeCrMFx1y/Q7PW0hCc0BI4HM
muVq4bjHDYNE4ern1/W/5ef2qWVyg5SXGTyKPSf0cBQL7pWKdOIbl6+8RavXxnqS66VfqYQItbNm
i/9Zem/L/2aAnyBwRiJXSHJrqXt1u0meFqMkqm9fnmb+DCfpF76J8uw/R35YnWsE/hfDVSWYXXXI
vec/ax6/3exo5dm9NLZt8qZFl1Dq2F4sY/ktxmIWHXEy0OR9KT50wDaGpnmlxAxv/OW1JdHhNsj+
7huUqWfb9LlhsSxHZKazrm2pJykpXjr2jex2U8lyi/yn4ixEq3pheG2wp2Ua1QrFkaKzV/yPuLWt
txT/lCPxyHAah64rZZSpSpIAGpj5NlIwysR3rcT9d9eyG/fD0cehZ3r/3cbcO9rOXKLZ73BpGdmN
Q6LkDKUxriPpFW+PH8pR3R3fN2IjS/rwvWvRelLSVj6cIg7ucE46gJKdylur1/YU2R3C8RpwhEOX
wRYfCXLXwmQdr1WXoUS96/iYxV3jVD9PTa6dRc7t3h/RJSHduyXlFzh/7WTaL0qrw4oOEeXLrveM
r4PQbV0dVa6AILKYLmfbnA1D93jn/hCyUDSLHehYSmlkhdhe/I9GYjcNbdqydjE8i5tbxkAi+37b
iQU2uHWz6qtQZhJgkVaZDtYSGstXHoZKP/927FdScWaC+EmsuNa5ddR8KLm7qynlDe0XYYnUgfIP
3rZAQxxh6gIvR/ZO1dgM9O79V7wNwEzZdpqqMbpi0FwOc9t+HArkGB2Vn6KheiJvlM+7nlIr/5/P
pLZjn4ADDCdFEAZkIAQrseMMMKPbO6Ft+JoDL+wiaAE41nrWBPjxe0y493UYwDUuZIxBlS9A03uT
+KBivU/cr+pl6IfufH8Z3TfmEQiQmBNZU7CA6FKvlDeIqpUJyP7T3QFR9IXqvqZe06HQo8NexFfr
cj0ovtOX7SxLzCQIRimMFJ2sWqsEtOnTyQplhc0/tPfgzS6bcJp935GD4mTG3WNQY9aNGV4/r/Et
OfJVUFZ6X+bFCq9njFnhFeQ87p4S7nIJ1VYNQJ4gtt/KHDgzqRpGkg9MJeTa5UvR+KeIV0xucI9u
apnwslKwVh82xbgUj6PcoBzNavkepUVU+ZVi1X/qE1rZl3Oc6xtBDT+UKaJs4uu/ey38RDoltkeD
ewwJhfpDjbbx+lccZAJLYDmz9aidetfm96l3QbrprV2U5ed9FB5ZN2rfnA9WLvVyADAlilF3331Q
qlQKjjj1b9a+dxTuKb8JAYnhAVwLI74THXkc/oQefyais3Iw41Nvzwcu+sgVO/9DWj9r4xcCPYih
oaVWWLm6cI75noL+ihZIrXY0Ukh6F69fl/35q16upJQ1cyrdeArWVWaj+FfhPEX2S2Dv8ua0H5uR
WLw4BZkx8gD4KkF3HtOcg3JlUk2nSDql0n3BdVPjKFSDgeayxkfROewQJA3668iDUaGSejibatFf
FC2J83DgCIJVZCzEABaIizNXBy36XtYK3jqfQBVXoc1h36/hWIYfqjsVPmdH0YepJ9WW1n0gPsDZ
mv6iJPDUeUw563WLoZkeaoV+TsNNgzaIIc9rACIvxPfBANWRfg+CwEfXQVNpk/TfvHssr4Msm3De
698ojvvEoLk/Lr+2e1unY2CvT0datwvSeqjMcVDeJsQ7x9FeuEU7ZyC6sX11EK4UyWQkmxfkGymq
r7aLSZLSgPFjhTE5S9OwgeyU1GNBVQJ3I3AGBRTdRNqZS47/CLJTkG5y6W2CVPIg1HD4p0Gi27R6
OvPRHKFjKjGhonuFhZeAgiwY/ycFYreYySfjseGEJP3CH2ZhJ4esvUIagEyfj7cAsZSn6IWTkm4E
INts6+SJKPfXw/vpvfxf5ZSU/hkUORofru875BJzFOH583KqAeo0goch8N0BVAmfcNN4QMFgA4J6
WjWt0KObpRaZAOHdT5sx9fUkaNdUXiDhiRaRoWxQ1gCK+65DABKPUmGfAIMUZNvyG3p+HhSFlx87
YoZiOs/hVQdLVNE6VQGFjyQklB5pzcNfVcf140gq2S4tJWVNZSSN5L/Le64WPHGFXywHkFSRn72b
c2Q5Cv0zcSYFQNiEwu6jWe5h05xYYIP41s2QXteKwaz8eY1Wgq9AC7ATNeY9E1n4JTKiyTMskWUt
HH1WjSFKJWT/9BbyHz7099PnhNrZ02flB2SekMRSDQXU95Mq05BwQL0bz8lJf1bb29reAoKd8gMI
G+QbT7d9WartgHKDNSVTQzuS+b/9K6N2qPhteOwXGuOvckflZyqiRxWqa9Ejf12+mOU1s/mAn4Rl
H2AD8pXblJ5TCt8fmjYGLDdmSUmMoP0aauST+Iz5r/RXcSS/79i+fR0bj6+rWqc7trPrw7ic+1wz
79KOASTqLd4UkDS+1G8KXnogB2E8+5ZHxyI7X4jOH2kaPFamScnQQCbRsFCsZCLSVPuAweVYN6GD
Ncv6FdodzZKpBl6j5i3e0motvYJRkZiKNBIipI/cObqSB8qlSTtu+OH54tHWlyv4bvQbnVBOrYih
inGxc/g0siUG0H97FYCBNuygaAGBkowOCi5bq+gdzF427qGY7cmOMBBSSQeHsNF6Hye5Mjh8/nqH
tOofITnLV1shiXmwHU8lKXCnqb0XW1gLaKw6KjSY5VcynrGLFYCPzyRujNK+PFBns8cPMl2CfluW
9hN7q+eM/zDA9uZlHiRgju1Qmmj5W7eQuphQdwYmJdfefN8pOaeAgFRvPFi96VUooNe6bz8uCEvh
RWpmlQ8+1UY9kQ8UasOJHnXhwwckONTSu5dzY1NffT8nUkG713S0/MhrB2gBQ1kT1pIG30Usx7Np
9qs8MDqnporOLcbdBB8bKhYniT6B3qy56MhGezn9g9ck4foblPHkRCwCe+MO6zSwjpL59rXmihMA
C92nRnjWPU4CKJD+wm1N9pOy0ZQuGl6fpkEDplQmy1puQmAvW42/s82hZ0NEmpV/5ErJ4koCOJ/7
WKDauDi/1dRqU/t4ahy7SxJz4tubU6HFjBKmrWQD+HApX7kA0iv1IYYEPc/uOMjNjwpKc/gIJJDs
McAtpcmu5bx7Nuf/3JY3GGV7fgswud+SE8Jdyd7XXxvH46aFqDYRCOV2DkMM3SUW2XtG8QNYtwU9
r3kASj1xoqH0d1nkXBX1ZcXBc5hKFv4IsjXvH9uPrwA+3SO9yMMlHb/m+9ckE817xb7xfcG1/47J
s8Ws4OcalfvHRzXbN911rNGq6EC0zxW4wZ2hq/u16xhR7Yz7+X/XxB8pgAaLUenF8BdT8kfthrbo
inDqF/yR4f441T17KzrJ4Eu/cw/BRsqTgH2pGXLD7MiBYclorEH2kckIVt9h4yGyjYGbspU+s5nQ
gMH2eExZHAF/MLpRGIJCNBud1Du01M5X/g0f0zYQcj9CS18hSSxua4ddzVDXvOaTj1LvZospmm0q
f0iwCwnQj7z9+GRiJDRtz/+u/2kBry0Nni64ekwucTFTPRAYBChp1TmqPOOM8kyhYGQLNwptOXzm
1Q7LD/+tUSTfrC1a14/9JPw4SuQXj8mqmvvgBpxobZ762x5SQ2SImiO91FqXw/yNnS/EMaw8NpWh
wTvJrNmCq0Gp34Q/bGwnwStQOMph6mV8Dk2xM3DtUwD32uNRbljsILyjhzbZVhJiTz1CIf8ko8Zo
hD68okxzDTEctiMM3Yng0Stc9TwshjaN+T/yewycp+JqY9KMFSZ6mJEi5Rk4hV/1R4fYdgH3hwEH
t/IMYKK7uCX83IbIwnREbaJg9BwQ81d8ahwYFJ15oMkmbx+Rgm4KZ7kyD2giGIUlJ2HhphFc+ksK
o9XLQ7bI/PMcvhlh07fcwTy36NooN+HitgbQd2TjOLbPH39nB8Xr/7+2Hb4nUiEsmbkHhpZkabAJ
uGMJELSePzbseBu493CdPSuGMnOOi9TfUiwGXDGibw47SqHHjDMkaUBY/Cn4K2DyVPIBIAzAqk3R
enR9x6O07QkehU9z+cONLwXzeQYfrzTZWp4uWMHTxHHr6TnbHRsG+ZxV9AO3Kno1DA25J8FTSBlG
4wNcGWS/Av+kfPz/jRYS1YUmV4AfqaMn3xWYODmgF9CZJoDMkWdU/qWQ8AQF9QTw5fF1oMBthB2Y
/iNSrHevyeXr3AJnOOCKNlgw+Clmjy1OoJXL1YtxdgQvNFFQTb07GVnhENc61BmQ44pyHuNl7VRJ
VmvOdH/IXneTqYUFfHPfK6JvDkl6lSjN4KOr2DHiE3DwuDUgNr4ja4Ntz+ZNOWdnWUQ2p6a6yO90
QPn9gL1VD7uzKMcKXegxldFONMGht89U8wpEvx2uhjuYAtaSPFNPbPhJSZ2j950Ecfmsii/i1sY8
AlFbzNRxGsapS21907h+YzAVISUMXKRpiOJ7sckiUggdC7OZifcV83DtVfY/BsGbRupDGx6rHk8p
UdPxk4nbk6c9z5ZgV583+HeLKS+1joW+Jhso0WSpul7U97+0tjhbSmB54jPZov9UjmBY6B79Cagn
MT9rxuNz6+nhZxaEgmTw38vRnjAr010MDz+EJEhn+srj38yw4aGF5u7JKzgyAEJ4ltlE91/KjwJZ
tQSBwkflQ/kfNEyrkHh9oE0wM/Z4u//iWNrp5Cn+044X70feyjMu1y8/gcjJOWwUxmxSivWC3phE
4B4f3okLmSNBVZDjOzhL+P0Cx/Qv9IlnGshIe02hiuaxWbsimk49RzmlMcXt+KUmSNUgwXaQoVvw
FaHlTP3TAodvgkvAKozUqfX59kTzV+vfMuVY1tQEsiGFj7PPBb2YVoHDFiZBkPyH42W1ZtZnuaYs
DorpFTp8q96Yos487l3rrU5jrU7ZxmYVAEtI3813OIkDsaEhE/EmBinUN2uP10mbeOrmvaqIPKc1
Ezc8DHd8jeiHFSXkObr7ZuvMIjwMGR334Jc9wDLOb4PHrqAiw5VMv5vxhrTFxff5QKrB7r+0vhqx
dYE7kGaQFY/WA3EI15j6q6b9PsaBfivWT+9Uk+F26By+sGtfQUVCxNMJr+afDl705zLclSLDAVov
EppMfD40AutvrAIi4MXdFL3asUNA3c31Nz/LwZivgTMhAc3c/ByyJeMgp6TSJ1cuvhDrghhrVwAF
AAj9FiZSDJjNR5TDeqdaphayyh3LLB20actRRW5ZtrXtPGtGcXvrr/L7oXcdrb/SSY7q4ncBw3Rm
u177L6mlvRJYEWPt0fDAUDbc4zmKgKe9sJUeIOLwzkMmXzMluB89R0KqPgwkUo48Wzf4wf4VmnAH
k+OoVK5OPhEJenQ366x/cjSHodo9ykZgeWGfFAd2Rj7P9QJuQJFob94tB2HbXoS5ajj10a5rGn+O
ICbLd9+p1vbQTahaqA7HX35K90HccHy1egLtpYe4Mw61+QeyGHmUH+gZMJ+B021qIiEtMB171bg1
a58x/QcWmIGTNKjTuT55KlTnXxuUY+wgPaKI8nfyIkdjXGpTaWv4ifc2HrkrNfPPjfVvzQhHTq+S
HwR6UOkkdiUYD+T+4voCTmTuhcHOwRS8h6rc4iNCfjJ6ds7lhkcbDwuCy1zqJs2kynrqe1dpctRD
wAuHuuN2nyhEQvlQBj8Ifp8yqlfTelg2IeYxi02lUXEJ4JzaunNoxJLcFQYaVF9/1Ii6fPHmMDbI
DhkjK92bpY/WH06IiUOqB/ARyDahkyBt/9qrj2Z/mRxzSdlUMSATU4SgYSWIh9lvt7XCxKylZ3hT
37ypdbtBqGYWpDKs9JbIBT+6n/sI8zceZ2/scYnTU0Nt08B9G/jYfD/eroNnJ6CMN1PFLyId9ue6
cZFUreynE/DcwuDkenRJiq31aPnrxvHGpYEbCYy4dqiyrx2pCyRbv4YkkK3npnzNHAz2anoCFdE1
o1rOGiiqrvYwWj3XfN80Ultqw7DLVQ3Yuh9WMARImKRMHVpJuj+XGnK3H5nWGCwHzC/NWd3DcAkZ
knbAyMPf08Ek6/pbaLjcs9Z1AgO3I1Kv3ZrpbNv9Qnzv9rQcEHRTwLfElnmtbYzVpVMoxcWtYVDH
/gnRcmdRk/fAUUNTS+35on5u/i0Ec2QG7W01m3RkRB65f7f/dyykp/K2fZfzY+dmQX76MgWCByin
+6sh8h9WYxw1W7ZcmeOhP2Em4UQbLkebzSuZcxqn5NKG5/vf4y+Z4+oUCZnjpAeJ+YJ+wWh2yBo8
E6w5Zz4Ln0/LtJb6dzwn3TBq+b57P5frAF270BVuY1/8b/cDvdz8FOv5Fzr0IoQV/lR8Ize/CiUs
vOZfsi/UlvandStkktgJ2eYZyAln1n60Hq2GgfEIOrHMqPJBTb06AqpCaOp6FHa01RBEr/lTBRPg
/J2M7tp2VPi0TVMVis5D6k6DmAdVEvHiH2mlA/p0+Vavzsx23JPUh2bw5WrMZ1IJSVkHU136TG0b
kt1U6wSnrgztQTuUVl+zFw+e0DFfeSWA2XXXTsYAcSK6UPFFEvpaegfuySOen9d4PrkBkToF2kEy
6Gb+azEtDpR2jCoNY2HlnHk6BzoG76Bd7CxD8TmWqfFxbOx1QIGFVe5Gs+nyA9s1r+V6XhXL2kU3
dG//NDyhdVhpZrRcIhZ0RTlM4D3K6uc0RPGeV7WqtOlnAeHu4fBkvLEKShYRh6LrNONmJMPHLYYt
VYvNjtxp7UoZkwsalwVYNkyVjtH4PS8CugudGC3B+DegHw78MdwAq9RG5bZgAVF+ZJqYSoac9PsQ
V7rgl1R3wzwmOW7iWzwbzXuOp8HyJ1/dfRa+fUMTKrZhBrJp7fUXQFR+KJOs0lNbbaC5fXkTJQQF
09DLyUKlBKRj2w/YgN5KEW5dTUwK6OYNGWqGSvJ5JELLlFNQNIrTtcnUIMGdrvKhZse/79s6bqCS
rmQ8mrvNXgq4b6IHoueIUWAEwa4B7O56Qu2kXJkl9sZNHXBdoSXyPQUd0pp8leh7Lsw7MD/x6tYx
RE0Q6iXCtJYRvUpvP1mbdxsUhguRb6FrKP/uPwpjQIW7v9BsGl+ATiRLAmFNHrB7RoK3eSkpUmic
6prIaWqoTWUrJ3XNXruLzplwI2p2m2XNMtL8mCd3Of4t1UHhsqGop/AznbpSfk7E+oajDseqNgsE
Uq4ieMkc1FhOziAxEQrP10o5bHzJGMBKBVXhGe1fWkl1kuI5shX3MjVl8VqNTbwZFF5OrqdxWKBq
qEU8+AG/VX+vBwr3ELkrq/b9tEBaKR/3oxWsLd3wEkOUiop7GOoibBmqd17bRJrNTTdgVG4mvsrb
g5C/0sdNSPF8KBTHhYWGZwPDB0tz3wwowyc7Bz3hb4CfAveb+MWAf7QU+fkno3AoiVA2cKly/Ssf
u8tXVIV1PX/1ArZiejE9EOwcRL+uyakyv9m+oa5Usj9p3BuiBgcpZTFJJ/tnbf0739QCUu1KKPhC
QlN4QYur0MPM54P+AopZ6Zmy9ASCLkEbJTWOxitsKvP4GMIDpTcztwj/ERmXLCuP1OsfEjrbpUmO
ANKBgMMgAJpVknNgb+mlyG9Gs+9TXdHF7QfHsqtfpoXJbYrsY6AZdJNFgiQ4/EWJAO1/uxQBZAcl
s9He3vZXbUpmo9x1IGF/GaIll3fqWAEjsvX+SKbadnRFDf6ueqHWfbB4IhpHkjER58oylPaQqhn8
TG7Bka5qfumNXZJC953oPvM6p82m7qgtecfVvQCCDsPwrClFjVs50h0YJ11XNYvdMxxn6uIlXz8k
8qSxBqPV+xH9h7yK0i8G9ZrOESU3Ps7x4jRcf22/lkFYmNGo5GqB8j4GClxLNv91q3oasGdNbZzq
+yWc0yp3ZMjP/KRAZzqDcNUhgf2NwwWCEymp1wmS9lyt/K5VzSrj9WXrL39BYUwJN3RSMux2AV6w
ghfVeLkemkG1QEre7vVfvntqFfHY1I1tLXBGhZ8ZpZPjr/gONctNE1KEGJbEv7KYRxqcIqIwH+Px
c/kT5+Ujlz8kv+pp6pmR0bUoa9+T1JfMU/XDy84ysCvCLnkOgXVLDW2jUSTmc9AYU70D/oQgI2a1
3dLQZq0KHZLZ8j35q7PPcjkRf13Ftz2EnCfgXuEX62+WBL2T86wCdli8BTXVuBP+H+DbgFgGCGo7
yTbTX4tgNHOhhwCZUEiFdFaL2Y8Jatug7zVPjHi4fmy8yOztCCUGwWSiGQ1BtHqj/KJHZ9LhK4Ni
wJqevXiKd28e/Xnfg4BuxyROHAq7+vkjfE0A4gkqF+C42ct1Mn+lOSfnf7m9+WDlXywgKyfnLmkI
YKYMkHGoBSB73376iN78BZ3seVTyzidO1lVUHo1H/Cily+2TnFM2AECBkmFeM/kTu1LOSBoMx28J
r5IfHT7Boz/hcAun4d+n9oF6xyBJda3VfN7waUr4EPBCFUHQNIOqDEXG6ozvk87+gqH0eWqyW1+9
MvrdTkDwYdgzHzsczjDb1rHkHYPFm/ws4UG+Kz4Ae4p9f5unlBOF1ryoA1ZM7NKvly1FlTOtj4k9
T6C2UEcm06BGxxtmzYYVDgrXclr4Y2fCcEjZHS8MyShlGcWhUnfBQo3yrLsw/I8hkUEplkYi/cnV
eGSQpxES2KVuLlX6Cz1kMMu5G+0+sZztoFTSEDCVo1g/1AO4a0cmKiNiii5fLhvSLtpbgdboopv9
WtXzBNluVbjyzbR15Ef/DY8oKqqLOkRwMg9/iz0kLukebGCo4tDUBOT5monUUeJdN9Fzg0dKReuJ
WqgEUJ/HFqcu5APZYGa+XYxr6WZ6MB6hllzw2f+RdF/LbS3JEkC/CBHw5hXeW1q9ICiRB957fP2s
4sS9oyOBIMze3V1VWVmZq45LFXi8QXnvICOfEmz7IUgh+nhk0xMZDUqPeCXDvfTj4pD+LUh/MM4s
QWNj4jT+4+7n/q4dIM6L2BQVUlKFRC22ndVjjYsuAq3VrCdnS7gmHpiL2Pwmsai9MAmn6A1Fb+2K
6U214dX3sXsB1qiDJHTsrhE4tSr5VOY5+5+U/n4eRhNEK5Xdjeot1p/QRGpLfBrjxGxbGAaJAUYN
t9PGGj63fsE9QDBx7Ev3HfuJQUIxXjdbmwGcY3BE49NRI14g+ZgqzGtDoZG/3ycllBTAnObBeBNa
FWLftPF4O32hG1WL/8EB4tWhX29eVgOZmArgoNggp1J9vN3xhx2KZHsHp7cepcEP0OMLGAFQ8VFs
BEJl7u1cNT9BTRyXRaDwqR+Ve6kcQ1v1rMCQH+2oQFcZudU2b9NRgFhCR4X0eJM2/4wL1UTbTMZG
393NIOIAhtppbpo2kDpEc5NqWU2uD2KS/koGFK/R8ZPuJX+wxHt3gbm6GRW/ZDuSHORl33dLSFxr
mGhvfJ1sAUHH5TsZjjo4stPPCvWxW7Xwb/lChOrtXmzluXIQwo14CoPLinXilu/QmPULNEwWrUPN
kFh7m6sIjOPnMGHIXj+BUUiT7xRO3thIN5LBR76WMv5uMGzRyW7K01rmc9kw3yauDBPcy3b/CYf/
MaDBlVkahrn/O/yXHd0qrmFmsnqj+4Dy9p9x/T1a3kuuyotOjdDbRUVQe4x2aJG1UrLK2rYfPyy0
ijWnhr8nOpfK7VjZ1TILwd1/kJ9xCL9vpAmrm052XDRV3sj3wmf3XE0NTrX0H8ekgb7erlQ1rXes
otaYjz1R565eKsn+YQM8Mo5+2DZTRuJStU0H/lrE/ybEtOtkT+V8/8ybAOWe72SPjjGlj0dFUrGa
Vvj/+b55+Ejn9Hf+eqf7vq/lhqXu/LX0cpWk/82l6oVhhhDXYCMRl9zOqk9BvHNiBPNqVnqwmKxf
5/v6anJ1QPUW+HJFnie1a2834Gq0anAPI/Awa80SBPLKxU6+U/rZj0rKqM5iwm1HW9tE0LpTotLb
2VHimmwoLGiDQpirTBRW5TyicbOUqZ97997zz+27pKbun1o5Xf2fYv+yqB8cJMtaDu7/6kPsX9Od
bfveiP+RiQ0x/nRtNUns6snOQuvV5XQGv+Resj1ICHpCKjKsKx+D4bxX+J6hmVQzAK36bFAYXt5n
u9YKoRIlYUt0GM3JCukyIVm+FgtccyuJYXF8tc0nV8JJbF0n+d5jZPb5vu26HzeZan9Pg2qc+iy8
7JpvF/zpnJwbXfTFWvTExfvy0Er2U8Pp+Pi6Gaz+PVqkiDf/ih1a4dv2uk11d61+UYANtq/7W2v9
mhhe3K3ZoTYd797XtzIZBawU87wnAJwp4o6V+RxkM41srr17T9E+Gs9fyYPnM627ElqjrVc0HPSa
G84mic/T+7KXHZ89q59mAAS4QhnbmbUaPEaLt8LRAEQl0UkNLP7dvBKPZSb5Tf/yK+5AMIETXX6U
uPdzvvr54/xRmkxHiUlx47Si/JFftvxp/IFB5mOU/XMbpT4zaYzoSrbvg4YbbGNLqp3HybSW5R3N
eeWknP5cgnn2lVu+WpjM3nJEWMtW7jJV9X1JsO/N1w4v2UbJhRya0o9vmO0Xuvlx7iU1ZCM9TPfO
mA6v+T4RDP1TcuWD099Cql7s84H6LHWL43w/0V3pJZuEy3xmhitzEf3CcIZHam0fBmmJTBHYU852
NoNDrO/E8JqzQKfjEu8NDY7rR7G3eXNdAGnxZcuBvPBzo0r3cMmWunnfdAWew+TYpicRLnl/Yh/9
I7fxPNbux1q+Z2I6M3gOjlJqhwtNj8H8pTg6kAFd0NsqjlhZJR6UHxJFtMxfeCgGHuYMqjfnukR4
o26l/axZQVGtQ1tls2sA9A59XYflcNPfXhuEw/Tc3nRsCDKcA35epyZ6761NqZbsIVj+LNJN5Lpu
gHwJzIUmftQTpprpXofXl+v3UkOsb0RuSGTSCnhUpq9ZhUNyxGfGSYg6J3HPUQ9TIwCIekcj+6la
LrbZc5gZFrppcFAK/Ul9kis/M7ipoC42ccjFLNTYuZbzwHnq9sVFKzdItsVol4GC2Wg6SpOUGei6
4LaO5sUWJZrCYKODNdi9lQa5gZccAe4zzt+R07jUtcPuy5qVzH9oUOw7HOavu/dE11a0IR0Y5VOz
SNaLby4F8XLz2Nv2DH4vBrPBwmlWKNSeMlAWi+WSzz7t5+ib250PCSA3yR7JcR1HP/GvFerHIHyp
Ps7zGhhTSj7SnzLwgSLA2bevqv9zpZqQpbfM+yxIxj5QOclAr3sqVXK4hUoN4krIa6f+vXVn5+A8
nzZyeItaWVqSjez57d5Kky96W/RdwUnGdcDqpXSDlPaS+hA2iwhsdAZNHr2t9Qtn48xH7t/mLTdQ
+BUmzwHNiwSaci/dy/ZSCsCuFfcbDyj2uA27N6fH/CUOrrQRv0eZEFxaj8ZTl11PXDxoWKgg7czn
gH9McEL3qeoJuTPzEcPKwME9iL+tGVT8AgBvQtGTbbd0uZ0qjQx2EXN6pbSW6Uh6PMuKpUXYMQaa
MfqDAH88fYbfOvCfSWSyBz4EFbBKQi0j+6ATLgUL+0g9FuVeN0NsMU1pUw9Pq/TQlk2hvIOtTJBE
d132gTDoTicrSR3+poualp21lhK57i/Gfe9qG5YuEq1Nf6XdCd8lI9Tywn7CaGQWGmWczDIfpX8a
/EPw8GPZUxM+y8t/SC/nCl3S+5w8gfOPmETz+f5AzYQyEP1op1dVEy+9NR3KTpBDF5wHQyIOWN+5
NIDjAPFTL6vKMMKNzFIKMVoodzPSrBGpQOMTQWXQlkNWWqGkr0LREcYec0JTqyuEV59W34zbdJ7w
0aofJEX3LN0FKBPBoeCXsz2mr/d/xxIDeMdox3LYTWsRota8wAiNPNz2uNN2n5RUC7n/XNYOfzPD
5SsnVnmFA2tZiFQmFg8jKFKAmUF6dP2I4/hPagB5wIHspkfSyeKfdI9lnsN8Dl6Q57QTk51+wQeC
rfzMGpyQf4BaOZRQCGm63Fu7c50AhIMl9vdl19m/EHjDMLCgXrS7CQ5uqqu+0eyvkpXmNlpqpze5
d25cuFQyH/cufEzHcZj7gMYfXJFMJfcPKj7rb97oVt3/gcc/CEF9zOhIk04aL0AT+sYEl7mVgBYc
rwPbdWUVrDfRV858hPTtc3AfFL3XvpZeVh4OM+QyEef5zRSGktGm62qlpk3wDDWgeRdn2owvoIvA
Qzc1TPdXJqiWldP7tH9zXHSLz9ha6V5ukPWfUX60/xCrc6R+q1vKuW/Fnr74ou+quU5aylJzA85U
jtH3yTOSPOtl/hWch3kqEnKsUWqS/+PKvkXW0S3hjmubjEqD8wNruWB4Wwh5w/JPDJKPmiM6O8I1
51cK2WB7SzMNVeZo0b2iIkwOoWOV0SJR8gSlwvyKCmU9+F3Kx08axuBlLZs+BvyzZicuKBM2il9n
8lHmu5UxulrfB/a65Uvf6ApMZQkN3E+ALMsb+t7urk20HVjKuMIyZxSHYo/QaEccU15FO1RNEBo/
jVS+dmjv2t56M8oAp3ft3KKW0W4IOgypN9tdK1G4u3Zvb3jiJDH7ZhYYRd9BjP9IX5+LNgnK8e/G
IjgD7gkoWfPHFjyM7LAH0kaH6u/mz++0NqgPFq14CTK1jhVj7dUIydRASUFpuiN9uPih2QbC+YVG
go3YWLR1YsmSQDzv2unvu7ZP5njRGSvFGMh+YMi6U3IpsBv9s4OxVMTMm3a15zOw1XgUNXySH2K3
7KlBAln9/KmfsK8d3wnUDVFy8p9ahTzM46eoOp3TOfq2dKlZjShotQZi0oy3Vz8RSFNijHCilxPS
7xDpTwNigYZ6q1MPG0CRG7C7i3Gv4KUE4/HZ0XgZ8IZixEF9OTAXLKQBFTZ/37EtNdqhz3pNR8dz
O5nSayObeT02yEHA6bVpiPbQiQ8uiwaAldXAuB7ktChDannnMgK8BzrMVN3cgFgDTX/kf65D6ccB
lCxUAGRzhTYVwnZB4RTkmvL6ny4k9cAHplhQdNs0GXZ/8yvlbNsNIDP/V9PPcElyVfV6oR5tqMk7
gKAnRgWJMeeNB/MR2w60YiBDvqdu/CNkZi0vHRgf0lN/FaJ/1wMO6CvM2yC0TkRIiBf67o0h2UeV
FyvHg07QcdHnFL1jQFtwLa8ufV6NNCYljrk0D1AkPdQTT7fOHc5VhsRmr6VxwQ0koG4ZXJuXVOdM
wnjbch968Pfglm2O2ssmWE0shMarvbETiEh9R3jdlqz/kosQMy+/MSLT0e2UDauTQuzJWO+1nZ13
CI9HA6S77QDqEUtLfR8pO1xKj4eQo7l9dK0BhrgWl5NOkVZS6soBt/wY+pAxPDgNlc+piiLTzGKl
gpXQlJHMdFf02vpwk80W6amGC5ipsSS4tkFV6Usr2dKU3hJMTbeWZ55yGtT69XpafRidYYIF7xWB
svKg1IWtKB8fusgkFA03TWa6x1nN7OKydg2niYd6KYHMCdVcEEI8dp7kmjpcanr3S/2y1C+sFhBe
abrJFTI+Ya6//YsjaXaM+mgLmEajHsZpR+csAvDOZI3abb6UEfrvCuwgIAdJ2HKJ3vm0nsW4G51G
j1e64Edax7EoheOMgX5LzQZIPLoorsESng+YjKPYbV5dXFIHE5fLlsFg9qGL3HDLvuQPNXkahqgY
Hb9sMKnpcCQnXTD44rSiT/Si2fwfGpL54eim2gCdNZb6YH1pUa1ZSNJjfuXawnmN6X0LNDaaOY+Q
YPZ+rFggAc4XDBEaBBoaSD+jHehfqw1k5eq0Ujfc6l/WryHlxSjVlB4RXECusyFweDUh1ct2zVwi
kpW+EC1xZSh0KjkngblGi250zjXiqImZXHMvzgUyKI7z9WD3GlxEI4bIPS7zEU/o1UWwLJ003sMv
v+Lk9i6zZvZay/XniFb2S66/wsvVGJMtUU68E9bhoF3W8SOflWqyxkLqM4xrHzGHZmhWze9ekSgf
SxxQ3iFV8prG/3s8jPEQLvXnGLnFWK7lkGGN0Z1dayZoT+Wi3k43B9c64KrnYtB30Q1Su6ladqAS
4O69Xeg92wsk0fl/AOLkgGzbfdkkwZ7oUaUrVLGEN8fqPdXYv+26EGK/HgTXbKK1gtvnhzOsC0RM
0Mh6jNWIBCCRyemAl+f9YG17n0PVFpmCmjC7upneQuuuk/gpLZlBlIsvpa8nOMj9ctCcYtg400/s
G7Oev51Jv6PRRs/N2PG+mdsMZ9cRJ+qxbuVYny+6qpYWMczoWVgHgPFeIvb8z2Nbt8vpAnv3jhde
d7SBkwJFyny9185+brTezx0XGohrGHnHbajc0rXQJu/Mevg88T1LX3ee77P6vZ0wUNN6BiNy1c1f
yqn2vZ0dYAL7kr07Dx+XcP32JPJfLk6eI1WcyQHX+d5mUTOFRkjRW3sIO3Sil/vznvGoamqwftTO
qIJKQDNCcsVNI9d7jsDagHqof/Pc9h57N6XtaRlvmiFgARpvnpdNrjMo3pn+dduedpOk9MqHe339
X+LLUCi9+2ahn21tLbd068JfQcih7kcPhM9bYrh5IUw8THOy78/HMZKaH5CXYirTQkv1fvnBtAlk
iL/sELzv7Xmflhvo06LbrT3Rx6HuYO5My0O7L0DlKUiP8qsZ4nso8m9J2FZmLdOqW4ZQ1WffxHFS
IPStzbI28gO8fhQNS8IwbFLpF5Ozl1Mz0y6owNB524n2nFRK+9ZdDC/dJYMNriPMfXzmGVy+zcrF
pycpX2ogoXMG6i5kr6ML2mvwvWsO4MJYb+jvRsshWOGaP8VP4T+yPOB4bqcNrwFA48G0A9wfUf8n
p1w2Y1J3XqKNIdF3WUUFr1ZaEYMfDrjP6dl8mO56EKAS4/3fBMPFsi7LsRPUcn0ZiRRCtzMyGN6I
ahftgIPWDG0v+LyF5mTWGq07OUubcilVm2HmcNID2oNPsT0QoyUOk+Jw/zf9a6+hiHsN6fZLNK7x
mtUmBLFwxX0CKDT+tpZMoVBGHTdH7yefIoueQ4QtyT2i7/JdT1trJdIs8Yf0QA+3F2GEkKAZcuAY
XuiHro/ZQzgE51iLtjjZdRO9RK+Iq9zNDlKjaXNatzptWMu+nfKcRr5kdjUd6wX20k3CfiBljEks
nlzvVH38W3R/hwwexGXJ38b4+THMr0KQ4dK98WkiH0jTmqfMurkjgtXfoBiBW2uXGC1QwY+Kgwwu
5aC4iOBdP3a2zV0K1RX35GyvCqj6NVKJkFCYRWqk8tSLz0vKCsNEqR6+FomqGtOISuX2eslV9xke
a4KNgPFHP4LMwh+RcaHWcayiOZ2plVZchqzu7CNOuPVfhwijien3Vnfnr0ieHm4Jo5GaOzcdZCeO
jdU5b9t7PfG2JM24bcfMEc3ZXfWYay+Ai3prmG164f9yf+zD57G8/y+P7znV27IrStm2jpFOzm9c
1c3E25Efs94yWejOMjknzaxTFGNYQ2v7znpyL8XQYdwj5XVOFJaXcEX9WNNJWAIWtWdlmsl7WwKB
pa4DzlWWkO/Zv07KGLI5Nu5Djyh0ZGQtxevLbTvGR8rLuFeNUsKLCZECr55H6Cejv0wsTUESk5tC
TdPFlEa65rdZ65yLiuF0a+qShMdIop/RAJdg+w3YhAAu/O7F3Jift/KUj+l+0iiioYJIKhc9DTTr
3Tz/TTMCtZJzzaxJjtpYHMGV+5t5auLKNTwG9IpexJWum5JPNK6U6rfXusogIgMV6+H+WT2aQode
tlLZxrJYn36HbD0GqQRvWdsfGtlLbyztqxW7nnt/4i3x5PQHbeZgEGvjSchIvUpXWal2lHqgB0Jb
gs6vU9J93ywWg9bOKfTeU+jZnW5aOP9YDjcQeIQ4gzLOf+t+2jTNn89yrGpcHXil8uXWcVY+Usgg
UjRphO94cH+Lmb5unnZklJGqj94VnTdBRUPKzat823yclWqeGdVZaSyP3Jq0kZj0omdonc2aoqmI
693joJZH0D29+DTv07rLfbRnxIz9wzGe6BlEeA6FHuZaz2Rvm2qI8rtLZft21ma6NOx8i3Pb5Epp
G2DPPoZKwUTfcvSPPXMkK8cHu7rbPmT22sxZoNyAdrMmLtiaiys7yh/Fj5zHcp3VTRBc8AFEhIeu
s9gpNEkdDG7otFqZKC42tMV/VwKvDJn/wY4Nt5OfzC/9FMzk5releanOI2deBMzmuUEQyA6zuSHd
FC1UScJPENUEPQmGaMS7qlC2HBSEqD0pVFfHs0oLAXUqx2EXGYO3xS+ll2MkTpD1xPQ5a1yF+WoM
IsFkl8Fui3o2tRNiV6EzxSI8T9n6KKWCOPJk4xC4jhT31PeU4tfjz3Vyg2BtgHgHCFwmOKPFyDlR
2+xqXiLkSL3nxbF8kgsfHUtaQpxACNHoAR7YHlfZSkzbRQHsWUdGxPEdG4hYUgEaY0tyzDK8ezKK
Fo+z894PTSosxgZ8l/maj0S2Fog+pfw6r8HH6dtj76Rop+NT23zqGbo51d3Xad0sUSrncrRuIU8d
+rsxCzJ+WotZHbv4uYkpf1i59ggm9SsYE5AHBYQwqCfJIenKbqqwJRMDABiSCuSqT1wvK1fI77iY
qy+zldxucEMMChoy9HJs4h8wBb/dBgvXxykQ1UU3kedH4Z4dGgG1DuIcdMfQtZjmkN8ImiMxnqJd
sQxZGhczPzTgJtj15lO9e6acav/O8R3xAL3CSRNZQdSkz30tQUHQiZRjcxKQA/0d+tWxmbJDIk/E
GllOkGPvI+OejLD2iaY/PyDwgDPigC42MHSBkA4VoGGP9OqWhx+78pWaXpPbQ+lZz78l3zx+zQXm
Nka+3qwIGodG8HVBZpzusChUDjdv+QUEZU94t05LbiD9pC/Jd8lxld6XV0unRJN+DWeNsMZoFbGN
ZHWBnEyHuGVkIyg4m6e71fbCPyHwW8t2wXZMRJahtFjVgB0lZ3iziHf6gqrNfkiLwzfIfWDHItlm
XlRbeMa7V0N3BhxDLhv8Aa1Wf806FsH8k27G/lMZx67bwt5VLipVk6jiJjwJs/Van76lmAT+l+cj
gS5sJM2Y9ntOrfUHFm1QZxZJl2BRWel+P1mrUR48A81G3iSgXtAU/jbIxd0pOpFw3pTDAn1RaEr8
lqFyJ9/hXCkYH30nz6POPOlx5xpBN1VZx6emmIX7QTLNrJ4RMXsUe852M6/31Hgub81PvHi/h7Oy
sXhUNnidZu3RaV1FuQJhg09fYFZyfFWBzf4ypwGD8YTueq8iQWPDSypCY9gd7BxIjVukRqS+DBHR
asBz9FK/9kzgG7O6nldEn/idbeeCdoWez1BlrR5a/UwcPvDlxSWLFMhmKToB5ahT1Y5umdE1BGGD
SZu6BZV7TM6J9vbeiV4ZqYbSq/EgUPhl2QIi23JQFIbzCTkUp990i2y8knq3bjyIiBTmf32ZwJCN
ekI0SdsbIcprbDfXpyZNttWzkim2jKQsxtPSRG8kb/wp88N15vFswloz6S5G4P3S0cFwIHkv8LVX
IsceQLTq80To+mVz/XuckcAbQE8NPuxq+1T/lHtZpVoLKhvJwTw/ptCiYQviDTKdGaGv6Yk/dfUo
E3p3UzFcOLbMTYU6rE0zmbRxs3FTMaTPA3faNZHeWHqqc0eER5TdUbLvwmuEHQo5ZSvwx71g86w0
dAzf2Pmcvz0seADPEos6r5rLvn6CtF46onqSDHa6HgEFO/PIUbxWfDQePwKCFzj9KfHi06ojPEYQ
USK+KS92jeV+4AIYphEnXM1tqeFKnE9NIESsEajCHHAoWOMcnYJWmjg0fJHtsXGedZ+Oe8WzJyF1
U56gRLOPwsFXCGaVbRxshYb9DKoBFoLvstlPhzoxmctxmF1jprWLXyAzIcbx6YHkobPMv944wBXL
jLKpJs3JnVEXvvDhNQDfmq2G0/Pgtqs/i/WbOHAkad7YnQfLXXNLHKRYv5TadwUubtOh9Sg0FJNp
zjmp+lXPMFdZ48kx3cg1uFrK0Z6nDrzqtuxIPvKz5vHR5UJ4Xr08irXzrlVY1GMWLdPMrUZHzzQk
hqWabk4TrUS6WSowJ5BcbLP1kgn6Q31D93/VnBVbl2U392wec/XTqXkyLrepF5atLeH5S2WZqz+n
FOgbLLBzC2hx5fif1ME+QIe517KH6gpf8oH1UL6lu0n2b0pr/a9MWX4WZY/sL9AaOPlyInmSdRdC
jUAMkYh6pQfTE2mcnyD5Mgec/pqPZD0F+rF8l0qqO3KNUkmqB3478Rq1e0+hxViA2qWHR/6es6ZF
nG8hVh874vxq1pRnw2gOOCqzqnxnR9QBD7JNsjt97GfwRnnRjsXFGES4R8pheV0IErXFIvDGsytW
SEGMmTmHX2xafWQdmzNb3V1N/3TWKf4cRha3VJWf/JJBri4FH4+VMgdWpdOmg/DU9s7+OMIBxgkR
QfS5t4oEb5913ZErwt2uRivknqdW7SgowxjezsMDIftoXRqFGW32/YyWjUHZBWZWMJZ0DCn2kAXa
nyuCoMW4H24e5KCAieGWC6KhpqayCQ1AaRIvLKHHqOWmJMqaU5q2lwm90YRCIlIv2c+sI62Rr4SY
5KN2LDEUYoIWuUXWlqyl2/rnBtaO9YOKbtHSfbsz0dhgAteXu0ESzXRUevTTI9ZzwykymNlaCqbf
TmU76/Jjcd7/konX9oHSMeqBGbI/rClcio/26kkMH0PPxw6Y9Khx04EV2pB+mVnWPPxSqfqLG/Kp
7cvj7dnS9RWD84x8WrzDaev1rikTCTHZrpxKXnm+qdFtcQATpUf6qR3enovXPSu1ONY4i/6qSmo8
+TDeRwd04j+/mXamJKjDSPxxVK2fxV1VcAnn6Yu5m3zoWrPGVCeGfDsyBzWFH6Ks3vAyo2BMjLlZ
mQ3KR5iUVt0gYRa7+WSU1XzGUCdQ0ihJpk82QfgJMEmJ6ZMvit2QULukYwhLoqEwdch6tVIuXL5Y
B6Eb2w3EVpSsTi0PzUhLG7Q2ZNU5/k2eq7ZHmPjA08Fsrg7FCsegKi+YklMHGn5p4tQpFmrsu4pf
Jow26YGGNAyXiD9jtb6usxZItE40ns/HtljLjTMzradxShX+qKiAnKdLYhfb3+xQnSFaD3J8tXEW
jMvoyU3hJKAM4Gp2rq7wVjMhOLQ8V3RtCMVnOg7i6aMh0ud/7DYMzV5sG7VE/7JsOP7IsIjmq9F8
QphWxchvGzLSPl8MpUdtumtbQVpofvo7Kog/DOQtHRqH3v0aWDQbwntMdVwLbXWk4YxTw17ck+y0
EMWdmDY1KZb8sZVUH7akmGhfyN6kWxR2pb0xsXiJvhB6hMHpu5DHLKQ/9fpZUhhJIyJcT/knzh+d
67fa4tErzibHAYO9C9vbeRPIPniaoomu0KFHz6NnyO//MVTiYRhlFMpGXN+NBwp797JC2+EHkSXC
CcbMRb2mPdE0Z9S/p9H2lZg0CbqLLvWOrK559zF4JBq07hINfJyAPHtQHHEXbiRhv9bixmTrFpB8
XSW/iuaQrJZspwaX4Seeo6fO0pdONKGzj+vLKje0oHO5Nhq2xkrSEe7+8nkGJaAOa3RlQ2zqThnW
oMCMdqXiXeZLk2Ft6Q/cH0Ir4R52bUnjjJYVBtORc9YpK3RyErSmFFlygJiCJYkkDm07yC25cwOH
tTBB9ZfYnl8c0RSWg4TSCzoqNtKpj2nPbpivJYEhB9To9JbLtrBww9qQ3EOOzWlpvFdtyOfyy4bN
Op/YQFblRGfhVX8wmphu7R3n6nX/6J4eTm7p/P3v8y8YpUPYcH2s/S42DJOhNLP49VzWjc7nrICa
BoZ+doinuo1eYzFi8vmrGLbSRHEmH0ldG7IJ99vjJ+pUk3VuRzpuTxnFcTr1I/kThmqPY33zVpjg
Iv2SnfK9UhO9aNs9hPMhM2dkVfuSrlx3lwEA1laFzmKsA73rTw9v5gmL5+7yZXlpK57C+kr5Y+J7
24ghYqz62g2zvvhAbFgdhsW3v1an/g9kEi01hJYFusemnb3+EYNY6Kmhd6mW/KZnaaRLR/iIk/Ic
C0V1YNUuB3A7sI2t4yWkbCXidPwx9lpKCtT8bEBHwBSuiR4VbRgR5ukMVDzdvEs+XVcv6J9qMIXH
aQhFfV7N6T9qN4O6G5LcmzHl4RAxNL3CYM3487rFTaVxN+hh0Pd3EjtbQXA24Y42LCQmBvMhQGCm
oa8W5zUTyoKdhSZEFaOJIC4BwH1IShn2bh1kWd51zV/0NCKgZx4Y4XjaNjUe4/nPILXhMw+z+TKj
gts4BrzNQn0T18CDQv01C/X/NwitdCpe2A+0Rz8J55k+8UVOddbiOt1OMYVWqOUZGEHMptH7kiYP
L61uEbm6bJr37ylbt2Bp+9oG8k00hoiNfGI/iZay8TVoIDNg9Qgtn5Er56F/z6Shk9t4b+bHMYX4
ZCo+y01wN96Mra/7d2HeyDomsZ9Thr+DVB3/K0Gww+lg2gBUfJusJOIOoQSd9P3W9D/Ga1T1iyhk
bAw+fXRy3Ua61WeFuq9GrU3Z+IeR86abwmNS2ZWw0zmMJyROfvO/fa4WI/CPuAg27n/L70xQp1R+
WH5RhwodIbtw/U4aUPNl5NeXnhNv82ycNPc32O/mM92SA93vUJqnawjC/zX2xHuKn4TOWfyf6g6m
U2Q8EGLrDubQ99rUrkPz75smUsQUh/07E/picbuIYlpYxhwIbGbfMFZf5pWj62s4clt5vBLLqucs
F5NiKo3HK3GuHzXC4zWE8S2XmwE+/W81SntDadPsGmGCG/aUq2PFZKlY6qCCs2h7Ul7+le9bh+dG
UNppns0aLu6zejFmr3I0K97wH3TvUGZrPOuuFuQGlDPHgQN68AON8dp7/VwqH/6bo+LHwJaZrtK/
6aj3yz/HQZ8bd/Ia67IxW6gILuC3og6EdAF4EQIgVE+VoKVYXHXwIb6XBAnnw2NMX5MF5TX1uxaR
xcSIXsKQR2de35CI7wWM+zeEahzy4PRowYTyLJcVLVflRAbK43CNYWSSJ3mNeBn8FWLQ3SpBy5rk
q8aPuloUoRQznh2cs+f3aPHBRPMafuKnZu0KTeUUvqRRbuKj7Kuy7szfi7k9MbKitIzZDVpd+U/x
XN3HBoMS86Mr9aEUKNUfzidyD4Myffh7IU4zRznqTLQvNcLW0wp8KtHPRdVw/2si9g4xfb7D7ykZ
QWR4+v0R4md/rMWliiwqP/D6vAkooonTlpSIUOFnDgQ4p4b4f7u+Eh8/cIFHTyAFnygPRlvwpKta
6hJuPgB2Tt8ROIf2dGTa4RfgPJPyn+uhdXd9ERZo/H9f+iwQHbd7wj/u0uMLakh9J9c9DhADYvIB
bSrUMA7sZM54i0HYxC2Mc0pXO4OoMSvUd49XRi7PyiDPpM3YfTrZmprde9ZSBF3GZgFNehB+AAWq
9i9f7NHvWJ7ATcp/gJXgi64YjWAjkST4oYp2MbNSmrrtUs/MwajqLx4YeEihtjoPfhshRSSUWWQS
lMDGWVHfUFj+cy/9loPhwuNjICX1CZ5h+Rn6zARdADy2rJue94/5OUTRXPFgQzQjjAhRO/1kR3Zc
1B1wuO8CAihVMOAbD0k2afy7UC68OwHmNMnP5c2MI47RqZxdNa9d9GMTTphnYivecGKgaLI5DAcC
Cz6w2Wgo9oN6XMI+FqIyXfcMhLrpn+cBIpT+HbsYg3w+Xgh1sntnsLZ780rSll1/n69tz/x9/I6L
yZT1bOmbr2oAXL1BotBcvhiemaWc4WEwfDfc7szb9Av/8MYOfSLtSdNFdNoLSMTgmHU3P3qMchMc
vdHlETMy+VEKD88bPz+0dibFvflLLO38aPXAqEvpcAxYXGfr8Tv4yOnRg8jHx5mJTHDnEeSDJV1k
WYA0ef6Y9pRp6+6R4RceIOUXZATYUcXlskaBpHNSFaio/q0cFpFaMDPII6HYgFCno2OOZi+pG7gh
JRW4tHi4kCFA28iGINV1nTnqS+q13cfTieIQxJ47T1kaB6VKZ0du/tuJuvwm8iClYIApuMA75EFv
9Zu5VqmEpaJYA8RijtmlBPUCnbexxfLR/Z15tTxLip/Y0ZbKMw4yldM/BYUvfQpCpxu0GEtzYNxx
rT3AP2Y9dCOWL+RXkFXn1e3L6Y2VHuL7gxOLxjFzRJnaVbyE9TGJt9jm2H22E8Q/6K8Gxin34a3M
usIwJPRTIikxp0oeeolOD5/q8WjsVg046laNIs/hCyIu3JvrgxCfSNfu36IXEU30HtIQWHZORjBz
aTa4Btfgt6FWRDxRIzocy/cYG0MhWHRRGHSDyRT7jKXQwVcHOjLftZ1urUtPEHzE2WUALtL6tt/3
UaOA4srg4gfkdsDVCk5SadsCr+jBTMNUHF7kBM50HL2hdx9qqB7EGfAfuzJUMxSDzibpg1vd5rwF
iWi52FP0eHbfK9U+h/S0gdnTNmRtbD3HkwVyf13kaSpFa2FIYMOju2SrMG3Tn5CWBig/M2pFRpfq
M7G1dNVp+EtVWrvw9tH63ylTJx0ae36Pj08OmYnaBbOYcXMh3yqkODXi9ZJRZsAOPE2YQrMS6EjV
rrxmN1XbeP0CH7RstUXg3kkkh21j85ZBZkUoRpjddLiK3k1zi19oPanaE9N2W9ng7D9leZjG6+7M
CCWVZdzhZwCmMvI8gKHsV8fTbTWRMViV7KP/56E3hdoVVdI5KIWQ7/ZzBhASL9Jou+HWMPTRSRsU
yYin5l1K3RhB6Rb0JByzL6UXz3pcDQClhvlxhibaC/KuGapx5jvbzwxSA8ePMsgV3b9oKcXpZtm6
lt1fYvplUTm2bEEhR7Yr50Z4JZ2ZNh+n90BtQYMPwxGTQS9cNavuDZqkKnQVjbAbablmsPo08hUy
7EirWs35sIyW/eCz/wKqMWZv8enkCbQoU790yPlE855sgQDxp9C5DpM9hY01ZAVZ8Goj/8Rb19AX
TK1HpKHfNeb1pR146f4CaLZ2N9g/QefENRRATOwHmZ5OfIn0JvUFAeLxxwvoAZT+rmJ33RrKqC0u
0KJpwZRqThjCwtb7K/69CLwa49g/CXg4FJK1SGZHCTFoQZMiT5P8v+loV6haQqVEPTPYI2+g/zgV
RkYXIOS+CBI67REVRVfkRbefvmW/YtA8azEgt5xr+nep+ibd0G0KHbBHBTxIDL7UeNDEKFTT/4Hl
dxEpEh/4579jm8WGUfxZmufYdD/M/0dYIV3JvmbfIHOKHMMbIc99ra42k7Wu4zibAlSUKYM3T3uM
ZpfHdw6CoPOEtKPg/dv+3PJifbu9Xd4UQxvE8KgVI/Agl6MHD3NsQ8U30pMgMwFZ6bmPNph8dVFx
3t2KVepgKhw9w4hRkVNHHmF+J0Lvt2hhMsRH1uBtOgz2rgUHhU9M7Dyvia+jJcU1wMLAuqM/mG+j
BYS2KPAC80A+1i2QZ3jfB/qFoLElcSExHGZbzjPkAwREE5QxfrBp6jY73tx7KXdPLVr6kLjfu6o6
kjDoCmfkiTok/hIZb1WouauT8Hytj8XIH34JACBibBRfxwBcMNRYJzDio5NC1F3qseos/82WKIy/
PWBNGkt1UYpcKjjnDiPM2DZgsDSGMu+3rf9/zowi1vEaqbHRbNhbtgpmlBFjfBSYqUmetmsjDuWj
3PsKT/HNqMFgMS/qamew4x0r1k/AU87oaDrajjrhu9fEHoJI9exZ9PmjRUa5Bcm/wqtdJRiIxv+5
NalOppk214j1LkP57Y26q2KdDrLDWgbqZtOo0+pdwCo21egkF+IAzkhdiaW49RqDN2XUPnjY8nsW
PvgC58pN1HA4aPinA36Sky8n0rtiobuggkqAnFsKJJ/IwcArrOuW4vlWp13ktMnTuCfhAXZNtaRt
UA8wRUlBJAS7VTfwBVHQpru6RxDS5euKrpALGLtUr/i1a09vLSMq2egDOjkcO9q0g/QP+0Tx7Zd+
fwlgnozXt4jsmgBTon0ovT6/pK4VP8Na/dZsIiWLtUp5BdPecZFCVS3VV+e6Kgivww2bDo3GBFao
ibU+woGhhu/p4O9oWf7eF1/NrbKEpKM+SvOGR7tEJtE33lCZKifm1dSmEpwCuws8gf6m6ALLaLz7
/649CZ7yL7Z4tdxFdJJ+svQ2g7DfR4Fwbc3/yWWnb841D4IZ1oZ7oEmZjqJzkHhPf+Xf4LGCr9wS
B0JQRWOYf/9mjl5Y1CwxGD9UiohN/uRSWCqbcctJDPfd3KwGlt92F+duiicdFwK8BefQqXpJNqX8
a8eVX4K2xfCOCY3W//usLmf2VYe9g1JgLg8fImjScNH9xD1wHsvMNwAFW/HlHIauLaeFj+ICnPQl
nrVVurFI9VyU2b3qmHNy+TMk9vRLCKF/zTp2oi+8jcCudf/sXjJtC0RBmvzy7gRNcRWAE3nBPZ+v
rrvZ0f1SFoovycqtULnbDodqcl19u+B0Girm+brs3pJqn/KueVendqJgiMpLA1A9cc82obYsHzrz
A41sD85IYQVpGYesHdmhWbj7ieeBvcLGzeR7oepj21H5yNmlEbq794/0s+lCEcSIUbvC4BFlBt0q
Dl3zxrUrB57q74DAaDO2nto4Wr4wMQVtomoxpd7VqjTaRtGEWJLmJgkuhJ56ghjGxQQ8jxY7nk/W
kwzv0PWLeub84s7/j6T7WmosabYA/ESKkDe3yHshQNB9o4AG5L3X08+Xmjjnn+mhAUl776rKXLmM
e+5iR8N4iQPilgd3RrOozZDRhSsLq4odetXT8pPzXeOtpMiFXEpSJ3KmQ2/L5swPLobH24uUL/ia
LVP0PFnTEMVcMOjSxNaEsTZucdhqO+E3f43o7RTZH2KTj/Cf9XwI0vuxL9yk3/7gH8hTzdLZNS6j
izL726+N5+uu/jMh9bY7QB4Ar8DxT02oB2AbPm6uq95oehZ1X/FcPBaG3Mfxk/+IbM3jy+kNvBh1
6/Ppr1jxYrwPf3IRg+tifbt7VGmnnmdRb45OcY2GDxG0jeMxH8z/TIZxX4KpHjZfYPXYT5wvPoAe
wlwAEKkDmYRnCXLXpjIWzAKxNqJM/zl/YfvzpjSzCOUABhgxS/LPcVyerTvb97XtAgP60ly94Wqo
NU6zSA+IdrX0EQd7Em+l1Nd5TQc1R+65wxx0x+vJBixF0ypEo3VfR55wG4Np2aG6fp2/nhbNbK62
+FSCGC/mJ13l7VLLOhoHKk6bVUT59CR8u+YKOzPuSVJ5V0HYBzwk+jhID1pM6kNYAN3z3IosVJKr
ukDNYnMNaO3flgS/2Wf4sBMjQkBeFJEQNPLXJ/V0+nlHlBkv1L6WuvkltRiSAJ+45PNBcjAiheQ4
dNGhqsrnLCIu+SzsdAa2vOkBgSDQXseBiBAKAXvr+d0tWPaZ3UurDqIo6YuCM11jbphtJNMaqIgM
iJZeKOa1orCbqsCj/vCbxHyvI2/wgEXGznD6dPz2j7HRl7F+Lf0z59Tt4TDGYEga/dnDf5Tpb4RD
POQ1qCweJf5IXTPAVNtdxVC8iBTXatjbXMOLgz9ZOVyrKoSGKzu+hq/oouejeoR0KvOBS+8iRR7D
9tq+GAX27NuWoEcuPj00jRS64QH2n3reQ0+I8Pl7/aItUwQLGr9niWeU25GGkUENsxonQxwnmSfh
sEGYoYp3RRko2cv9J4hvQis4czru3mC7l+7mWcJP2/Pv5GMa9RBZGAqrYwoNhp9M8r/yPzlrCNL5
Jo90EvUBH9bjy9HWbt+HNVD4sdPNfUSTfHYw1+4MDkPoCOWA0D+MBhNYyENdzqG3G80fHbTPauuw
fpOfnr75wApe/4lrHki0+PPQpWmCj7NaDN92aAJiP1p5fR1nhDI/s/SlsU5XZ3geRAA7nGylffai
tzU95Pf88KkzjN00MaZwqmSkFUdARZKNVRN0N//aFNjzNgtaqFJFyZjCBCAhjxwkslxTfDsh/0IP
PCZdbznAvDOox1YHzhA4ezTZpMA5orOPg+2WqTsgfCw287JuOupLS+jcYQrpsz2m3/PBCY2vfW66
Ww8w4AyApKA5NNw5LlmrCqxBjQXK/Vxd3+Y2UmeisjoE7gota8ga2y9rxWcHifmLohrKE7DDo8Ce
9ax9TxJgyair52+NuXzJjn5vhiFkVOHplUwlNRzXq1LFlF+1cwuLGJQSsbUCAAnm5uGPn2l7bg0a
ZVMrgdFO2m7vdKJ4unU9PIltJfaKtnP6ArpoQrpnIW12ncwbOvljLaGYGDwWXfgk8+NUIYRU1ilx
AyaONfuXSyW2IQM3Uv/hYWRhaKhpuMddPfmhlTrWt4rR5/XrZos743JGaKWriDSZtqnIIOpJ6cjA
Vgx0VEV4CI1ISZ1Ovq5NrATKENvRomdXMel66GIRE9edPebng9W5GuY0p/q2zbNCJNnd94Huxhte
T8W/fcm833pjrZcujWeEFgOVDN31r9kwDebEjnDtONg1y7Sk89fDvbpaV1efxUXDnVXAuPelfSX7
KI5Ag2J+yVopjSOs6kTce6huwv+m1D/5CQO2PpuAELP3rxcS2Fsr1S8x1MxWcy/jnxuaHhdm6ati
Dft4qUTrSl+2ey/5QgXbxI5XaENBH+QSl9SLL19t+ez0Rv/vpUT6Yb1tqpm+N9du0P90j1PLoR6Q
yvLVj3mcJFVBaHPOGp3esoEyd+tOL09fIWNGHoYTBoKzdKXnd1OAe6fk+HUmv9rArh1Fhmeh73k6
PhWMfLsrJvIZp2x8YfWmBEAJvXT9x4P87bzTS6VwHnUJLwSaJ/FbYLv4RqpTyJHjcPacXWCUEGnx
gFWCv2Bm8j5Z1c6dhEWKBD2uqzdQGsN24IFE+iK/a5S3HHeeFFZ3o+RUekFSu7T4fsQQND6Dh84i
Mb/sTYYLp2zGOb9kwxkmCDwEM+V9/h+c9n6rqYQLkrvXbVcebQV+qjqWKOfE7X8wtmDn9rCgzXFw
OLR4fUw72WU9dWVQ8pSlk1XfdxJ66+MbWKjUyMveXNfWGj0a6+tgjyTN+LQ70+x2jK2LUpqko6El
E5unc09WfaHiTTthS31OeOd/F0E8y6fzR+HfaSTxa2dmy2SNo3jfzgvGSTD5rfjqtZIsWysmVOo7
eUCsAHimAseyoINo6NYE2Z4oFnuFyqm1ucGnSi/bD5gxmBpTdOC+L5OBcqvqrHS3XavhFWPm8Nin
tBCD64n4/hg9ipJBKVDa9B1y2Id+7iFNZ3yh9Bh3oXz0PX+p6OMEjAwt/3bS6+mKWBQcWq+d9KMv
UeRdK6yQaf86NkIWzKsaREptBrZAZ7ZtwogFgUX9h2WV6MdKH547a3K3ZwX2Rv2qdLiMHFXHxoXT
lAd16MhZQXdRfY9p5kNV3LugI8VvXdub87VDMZpe49x46cOEx2yqYhzbPnt5bYqAFe3D98wvLlaO
ctnaelJb3f9tmsrZKwMumSwMdz2gZOFWg/SpyCagyfy9YeXb7n4TbTdaMgYW3pBBBxubfaLBtGg9
3J+bt4fenkHP5n2hxjkyecn3slnDjqfiupneto7drVbfcvSV5VtxWAxDGOYg/IOIZAZ8ZBIDdj7r
51V/T+Hwkm7v37KUkOV5Nz1MocwNfUtAiIMTOlu6QeB/Q4cd5q71HDbS9o0hT78IRentZjWvkc3W
s46MjUi0Q/uYeDojPXEGyP3J9/KbyrR7QIoQ9c7hsq99CyfRJy4kC6KN8jrfWwT9t3JFx2pslE+w
NK2+KJU3H2Lf9belQjXxOhHR5aOUBof3RbY521Wnz8fu8WeMuve+1h98MSci1adZfJmK3MS4LV9E
nZATdE+n6soCa5V+kmsOupXsw6vp71Vdd6kmTqg95Wz7YJNpr/oH+QW4YsnaSdRmupzeVlZ9mjsD
8OcJd5Bdc5Gvbj3y2/LRj2OBbRpeGLrtGARAvhz6XJ6m10a2fZT2W2ksW9sWX6djqerrPmMGvpl4
vqAhFfx9IzGlgKtPn1cvs5e9j5uubbulQRZZlQ/88W+Wp5V7VRisp42szu5tmxjNXubPhfiWPHUD
wLN+ZY7v4nmLb5v+fFIeg+uHJam1qfLVpLY5N1npnFWO86c0diiu00++kVXcdne76uVrhQ/Unz5f
uEAODrNaglznne3LGeLfzlJDdUvjX/ZLN88OJuvb5lzjNTPR4FJjhyXU/m2tqhre0m+n9xMYGtD7
dif7eZ/P1dJxB/xoNosU5x3Usunq/Hl7fdIQdVym2bZxcsoWuomLr8+s+UJvhX8daFTzlKm6dMl0
+dx1wc7dtFIUHk/3rAq91RPs97a1c/eaGO0N8ue15bKaTJTvi8oEcUzz5mr/+LenY+24oLEx+33Z
Tsp7DlOwJ3P2l2Mvbbv83UkK5BSnJnqdfPORak6+k3LBdMSuHbzHZFmL/z3flws6n9/0Gcvv6agz
psX55z2evlN2eoMh8os9jTgl2ZOk2b1O3tJngjN9Sl3L+S8eXRncQMwAGkSWvetmgdHCtbxN15Lw
503zeKtbJjsOXOnaHSDuGTO+WYjOKbsEuWt5vawm8IUgV7dWEvIwbZ1IGVlRJBrJVHW86KaPg+IO
ftI8ZzTHfcOmfEn6GhZePQ/MuJn9Op7s5untaHz4Wu5es4v3VKaTS7Ty4xe25Jdk48YwsCiuhJcw
rBn+sz7jY4chL5KLvuH/GYd6YPpHXcVx/dPp4Sei47zVzMIibM2PG9gdPh0GD+LoJvjixDVYCikO
qqy1R3dmTU8MTByyQA7mqoovxt3O0LSZ5DNvELHguxGaQuYj6luELgcJ2Ot37dawB/Y7e+c9B83q
7XdO2MpVC4aPba51fOYNMxndhiYseYjgYG7qGaKlStidaC/vDOcmZonV9PO1P6az9CsrbKZmT1sO
1bVrn4c8s71VFferPfnKVdJsTD83VYc3HLsyec9V8NcbWezWarrLwWtbYZbGz9bdHyyx9Sv66WBK
+FzMZ5z8bGu96XGXCWF9vccvirzNooSS42tW/J+zuLoaquzZNryb1oZ3cqqTjtzWyIicfxtU+SAc
A9ff0C/1W4uFohG7dj8NwArOkkYZJQYTpjLROrBGRGnyi7c0tIg+82l99YnvkanNGrNGHjfnXpu+
7ty4gVEVB6Dwsd2YAYd14ontlGuKBRIehF4jQibCitCI4lKFTxcqnLBYMbl14AV3HWY4f83XRRlg
R7Hkr6Q+stIiSi/89rk2oYixGNyBohSzYdZoyuV6rD6xzTuspFSq2d/iHpCc+8iapt1Re4x3xUuh
91ATtQEovOSHyU+DEEd8z8nK8/kzg2TuQD4IBvVWIYs1VjpCLr1WUb5Gtr4ZRUqm9z9+9gdiFL6W
CDHCJYoxH0mWP7w5fz3lsqtq/sZ3uEVpFLyq+R+9zDzEv+iyKWTRwaJu+ER/yjGTjStlL39IXFhy
PNTG/KDYZBPLy/VmAw4hXwRHYDMNLrrDjn2rmq8g34aL98zMCtb9KbrRx7EnfCpRp+f6+nU2tLYE
qRol5p84P0XMhGSQ3+l3sM9W/sf8ko+nZJX1AA+Lb4H4hta8xqaEG/Dp51DnHBKkpbR5Gb7Mn3vF
2ByLAF00+bkaHj4NmJCrcDDw1yAhfiGYmXWn3uovYB4eDhk2fjpmqpeuSRfqE5Or7jXDsuaElcR+
1FiLJNn/Wq7ClNduMDamrJ+uzwDGyiM/xf5f0Ybv3nTeFF11Dtmx7SFNR4IRPSayKfOXPwV/sgEy
A1DSdhOfptToO/KzwjIk08DKKie+8K61AoXG/kX6A1jD8Yk60kov6xMFtWfDN4192PRnLqfCwnsb
Px3F0ixZarueFraPyDVMg8tp2ywHih0G1euQrAEH8cpmmbqbsOQE7V/8dpbsxdcDhs4u+SrKzcEq
ZsVhAZ2KhvzGufSG8jQb4tgRvcFZgCqQjY8AcxpKvOb8TxAB4dsf+ZbnM/tA27DZ71YApRz8U8dv
0bL4kZkTtujXCoqcjdjv3r+izgF4KyBPi9l2haCUFh3jgaDd9Cijx1uFbKL4pn7GdrNUt0r3Zks4
5r0kaKZ2rinZZx55AR6YYDOJCPG+KYiQ09Kmi56v5vobT+//eN3lN5eiSno0/5OM+pflYVnJG4/o
7TOsr1Od9fdCJ++L9HAYlIrp4aPFH/96ZvO/kNf8b4GHngPBPZg/iGTyhqp2i2LdfqglsUfV1s3U
R+pU5qmnXwGp/Jt9WrUAyO6aKrt1UipX97y79xzDfeRa3sY5fb26SL5/t2j45tnIhp2xlU+nNtTM
h6nrrmx1nJ+myMI/mN4nSa5nHObHTPnv7e/8O+dbD41FT6Cn8efgIqUURKXrpxq7S8WLHAv3Q4ur
uK8F1DvBSEGGc/gdaoth6eQV3At4muYYg8XeEUTSdFlqUz3xiLe543xEkR93FGdKFfBhf7OZUfTx
Is/WF6NsfYvC0sst3uzx9n78OlNRoMw/XVW8fOD+rkrslCTFXWdlplj3pcjNKdYdkQawcaLk6zZc
FFAvpaXd82ONgOMClMBmAWXkxPuDxkLWPU0wo306uj5fkcB7oL10uFcM4FLkcSqoiBvDSBSs+g4y
0Jjv+x6TLb87jh4NUyaJy+EFyZxQv7kbnTNgm/EzG2BCvyFwwEngQ9tQE32mZQQdj2umZS71gzJR
lOOReFl2QIPIRctOyll847kLAGzprDPIQ5mX5aTq1ifa248HP5ttG+fqX8QqHmsjDZOrePhNtkp9
SITXA5iOP10RTOxiRBqZUOUYOaRXVevAzp5l9Ft6OfyCowHa/VS4J15hKfNOtnvvFw3/mVwMIVFx
qVoowovWvW0Yag8s2fJuXcpAVw3ow+sK4oC/LqVJgi/HPoCWOSCQ70G+42IUmhebjZCC8e3JTmE2
buMJzlMKWIiZKWTWACjg0LiikmGFyyDMUSSrLF+KAq9dSQH3Skc1UAtfZdkw6TNUB/ptoMjeJ9nh
9oQzZYhkjDarGwIt3zw5kJyYygDQpgPQXgyS8JIGLki3VGT/ChKE823WfKXivd3QV+gtiIDZEZ7D
YNBIwE8GvrEbrUaQBNFVVDe3W1n32TQJyz6H/5q5eXU2mstqqY7V2f3xz31wHaza9+9ELfWdYGz7
SwnyfHke/6CnqIe+VWCbBvZJus6Yv5JRhbMKVqdVitVCJd8LCoovIwcMDsRz32weOZbmKrdCOAiX
OtkhE0XkfVtedfG7gXmxB07Wx2/7Wqq/zzxNttUr3t+pkRlwWt28jXvbTW31vtFFszntFF7TQ8+X
jqbFnxNJ5mQGQJDNq5SBslllL32qHdr53u59+pYTt9hOe/lpN7410YnuusCxNt+7XpR2zHB7RV6L
vUOrKLKrNw7X4TDC27wnEdf3/oa5z6zCeaIyrc++roONrM/y4gvPlB/DP7PF5aKWqxz2nZyVVz7/
KfiDvINTGeluX1l+KB7HP6mXINTRylvaZfyDGidk2q9aopGWYHDleL36nOF/oPGCFKA54YNXUFfN
mzZK32Jpnv+5TFsb6LWWrmcZZB8n9ceCSf96KJO/tNkste0zjpTF52RV2f6bfI29EYQgrr/kLacK
WpFushL/N8F/fTugWE6eivDEyqTGRvhtPJzUisOCv599pfUh3ILHHKA92H+KHKqnb4qs9o45YNzU
ArYRS2LR6b5Fl1kcbgT4VrS4lWL5mmLnC+s6vaMgoU10PTDJXlYUfXlHY6T337THw2Jv+eYXfsEz
XLj+ZDgf1I6dnfS+YtmhTRoXVPJdPZiurozNIorPHL+bISndvap0FhRkLy+g4Gg1szWukNvnBTAj
W5sl61xdo77C8cEQB0TKStg1DP9XLUHbGzSOouF+flQUn/OVavvKZZg1SPpe3BrKEP+NY2qog4J0
66YngQwnvjIGMqqtd3PFVL6ObrzTqi6rp7+L9n5WvcBtiVz2g7vZqsnAINOePZtMzGuZL6lkSBKz
SdOww0B393bYhF6aA+ei6leaQ8XElyTE3PkrZro0Nc3FjyFilmEMXATZw5fAoJVDrlfMvWdt+2hE
T48cqWS6xkzmpWBpEVan2DgaLnJCG2BY73Ll+6mWpgb9c75VmCztgwB5m9dVtgzWEqOU8NFd5Xyr
rjxLH7fS0+JVXiF206qSZZEy46FSnb3OEDk7KTg+SFlHOK0v0/U9BsZgdn44w4il7E9eD51Sjr+Z
zASUbmnAMCKGAMg9ZjZvoq0SmNYTaq0iWy6OAd31rJYbt6Wg8Fwxu7l93wm429vGldMYbBe7Bxen
y6HCR1CNt0MPhi0GW97WcAsW7cQXGWXUh2DQQlvnsn5FFewtjyaAm56pLria9KdUX2zbOl5JUrdH
mpcdveOYgzTGBNGspPgpDitT0n5ATVepZlQekZ2Ft/WTuw7yPzsbp3SDXcv0UYjQ5lmA0OEnwx29
WJ1DQ869Y6651VA+I4/c113PxeUhFMuYR6d/MDfzdGKQk2vDAC44k82J9M0IKST8wVhfiNjqYGgh
ygGMz8KozftFx7oOPBZ6yczTdlMh8pvgLShSCs2rS2100F5/KdtLXx4/FG7hdYdKEWcxXVfX4h8y
gZ2g1BAel/eDQy+B3zWtT6PztKSy1lqhfS82ZqfOrGD+A6k2pyX+AQg4dzJhOVqVqjn+lbe1WbeM
fPBuvIRfwrXZ70uxrmgXTx2vfT/y86oiq2ROLaOZ+Tf27+3TmZwb6gcPk4/Sh995+70Il9QNYXFK
kG8sJHSO67td+5p4S8ocjDlueTb/8Kuyn7kVd9EGupwy5va2QWHjK2E6kNNl5DwaEkmz7GbCSEiw
lzaiq03ZdHeXbhLDlTOo62tsaP9riy0NQk8QyNvZdC08blGG8wM+dKEojpkr7q3BF3E4WZZsCghg
36B/WUTB4tvQQ92dnJtkwyJZ1xTFu0g9qc4lUBza23AxmOa603jW95vW7C3TS66Fnd/pGYg9i9un
HHq7wTVJ5dPMG9qyyOEGRaNJs5mf43zlC4RLtQRo/U3PGUEprCEQwRDfUD4WN7pJ5OagG9W1ss/W
MMOf4pw1yfMkOGGlTYMy8O2qRvzamVzxujZTI23oGun+ZftrtjU/NSa38u7vvJLatcYj8043lsJ/
/71XN/Qw5ySxiv067YJgbd5KaqmbjOApen82frky8dpcVl6pgZBkUOSSBvHy3tSaXjvj1cvhWDsP
Sl9kRQDgY/vA5CLbwG6WkZJ6F4jElJAiLJUquxW5FCuH2G3dnblOVIzVl1abbd/zwxPIuQoaB9pw
t3ifVvAqqAVYUWIh42HbAXtzyDQt5iEEYjgxm1bW8GkbzbOAKhPPTKGl0Fts69nPyfZFRp4kVcDA
pKY5i8GGHNqhP+Y6pUQ/jCZeF0Nar0MPLSSJfCGA7VdnJXBWx5n+5cEr54CQfUkwwIq4icvM6BZo
ZgqHKqlrNJA8n+rLq0eCDb09P8IJs29ooLNk6y7lexf8xKKrIgCRzn3bSFPUvJl1pd8EZzIh62kW
kejNQIpL9spl/W7oxmA7gj+vpTpqZe7DF9eS3lZBPd0X60bHGCGJlmmPlcvbXVRMdXWHlYjRCIdu
A2v07uf5fZSiqGCH9wQRKY40f/dMxTnGuDcXPO7bGwcCoutHNgiaDQ7djazotvdv4/yWYjy3rDl3
tXtjveBu007maj63wldVOr3XdmtfTj8vO4QPv47yMLVopwp9XID5qcrJg6UHACe6+Koae7xorIaA
x+mpin9sNBN0K0WKc5nnShET1LvZTWqMQhWW32nin5hE2+6QOhEvK6fhLPl6+TvL1EwRrWVL+CyV
Zau2N/Y+my9Szhjt97i8GBzKSEeKK2rFSx9aQBMd7S1I6dAIcoWCHWKVyZTNATV1fVMdo/j4GyMv
RYkolQH5GurG/ts81M3cJzHr5dQBgVBBr99ooqd9+YhqkGljPNl70BaLuBjy4g88GRq54vTp1Lu4
fuiwKaF85wBmD+qjmO0bZS5G7t5ppBbCc9vOqn9t2lwrVkMvjNZiHj7h/Rad2voVRd7gb1ts5A+1
lGEn1/xFM5QZcBFPJUehWfuhId1y/2+kIPXlRQm1e3GrUGxshgb6GLpUa+4O2lqyOnYBWqqim4Tt
GPJO6/nfdOLF0jD8XlU8ByIac/cBssdk2tXN6fxlgfnDnT+Wkl6lG5crO2KlkaHRnHBH6eO3zPdV
ZO4aJmSqs9+CKRvnfTXToYQyb5//I42dGPyI+v3DsKhQvv3FegtmJr/t/beGafk2rpvkwaMNEOMQ
osipsd6e1pHat6+Hz+Lpy+mF0zTTap2iHtavJ15moxloVoVT0yMatc7sVcbvc1MCuWSuClTHRFVm
xMu24u8zOxV/FOcI3btLxXI6m+E/cpJXEcGENdIysmeKUk3ehIrFQ/89a1+tIidfhTwLiBZyb58f
A8MFPqW7pYMO82mb7Xjj29yPckVM9m03umZG/4MrW1DXoYmV7CSeZtGvNX7TSyvXOGrD8pXTX6mV
PyxflaJhZvJwDuGal6kDrYwzphVgfkzrU7XbqLCESlmOxyP47NRzW+36fkQUocDde0vrGwulkjg/
qVUWfwUa5f/a8EsFNsUBAfbM9NWW+Z/SF/OWwyMF0ElxiRDPw+5hYZGW0Sn7u37/yF6UXpXMP3X7
5RBThhgGI592kBDNGdjU8PA7VGyFdDLXbxIh3AMDqQzxt4kJGkpYwqZY4GcaDm97uANs1bpsOzjY
Zjdq6FCD751loc1mGkB593fKGvB583bBDuc7ho1Lotdw6O03Te4J+FpEi/P69X07qxWBP/xbzo3p
xuqSSsJSJMXMQGKuQECJCpswmCs22aucGIskoZoJzWDTUY67N7YKujeGIeR4dbdV1bypiGosDPPc
FSLa2gksAbSklq764wy7iuoTkKAKw/jB17fTYVfvVzXVD23drQeQYYRQuiAWJ3LN8cguMqteX+wn
np1skB4Dn5vovY4NO5VaKjuybpRduyL0ktQMjfj0WUgNEDEyHVWsdW+vWP5hc0XpWWjDPC9vQe94
XfKCXXLdDwTRrp0sBNfQ6NoKQcuhPvCgkZzIjg+5NMoT9V6qEm74fEdpUio7eNNbgb3PkDE8m5R3
TTSbE/wh5p6+3Bv3svhU87IR73g4fbsz0elNO1acdNd0/dC6cmGdVB1TRxBOUZMq87UIQ2Z3VJ9E
+FPx+FVkYrckW41p0Ad4cU7iDGPltOMjWCH7V2PwybK6fnGtHgLej/zPQhTI6d5anKXhlM/MFFqU
HM7+pc5Zhc4+gJuQRkyNObRhgwWzi9CzUjRuX5GFbSXjdSRcnv6iCi7/2OOiIZjB0yuGB8Uf/pPF
veTYk1Sbfqb4lDdWmdi7ZT3gEqUZySvXSbKqOhKpdczzru+JId+g7V0kAO+3iqd5TiUMF7I1OSQd
dokPJ4m1Mf2zl2vhIH4Ve5IV6xe67cyT6knq9P0VyQVRW5M7o+WtHoarQg20f0s2kDxSpxY4klmO
G/8n7WjUpOE7HRtU0pNNKEhmQzO/5cCuYiiHS5U5NMbaZ8ISSzhk3K5rCED9mg5jALZdln22fPze
fidHNxNDPgP3OLnzv8vB8lhNleoIgJjZ4PS4b/CwzCQgYClemRjEmNTsVqZKxi3ONYMZQfHA5qpg
gcnT+Y9hnikOdTK1s8macK++MeL/vNCF/QBjkdgYBoenge4BjETUy//wbsRqniLuouUbDhjgDnF4
PpfkkZkIeh7vwxfCXjcVpxAcNPOr8fPtF5Vm2l31ppLOJz1QnKpFNNb4OXRnM+BnCTpZ3xI5viQO
NvtcpLVs7z3/LPSzq+pakroDLSX6mOJzd6seoJBhKYdKpAwz8UL18DvJLGFxHWElGSdqTMumzWTr
0rp+eMr9V7LljXym/l2qR5D+/aNI2ZIeeT8sJxQYaLwoWvbLQIBz//aW8q4M0rnXVr2YdVUMGP+f
2wlgdq5COOcylz8uLcyaRXVWzb2fugcBbbcfj8gP8GCOIZuSclbatiLXNAFvQSsg8fegoZOSqG/q
Bko/iQj9EzPPEHT3w1j3/h4Rd9dQUs6DIYjsKobaM8yPg7FHpKft3rjdzQlmJlUjr2nNTGeWru3f
HyagYTGfnrQWb9NQeDDl/olI1S0Gb5hu076HrlDeyfEFdW36kXpFSVV/HnqXIUB2XtubaTznjeik
Je+6CuPaw/Uf4sFYl/NMpOqGV0YACLi72tIqOHtXxypH6oxPYJKlevSjpRRzhik0dwenzRipZkfn
Dj/EmKZaM8CWbo70/8JeSSyq/yvYO03WLj082HsTfZPfg3iTSrqa/lz/Aeafhpee15/V8SV9lLiW
uD7t0vvlrxqe3YB7QRUjXzjcaiNrNffFsxY85HBbV/SR7o4UOuubxgiD3PSrvZP+ePk5dWGPt3og
Au5L+k16318qnvJBfjsiOZ9gMk2/7ngMWcrGC9gHuYKw7OMPGMR3HyqEZEPwR/EX04U4n8vY5fNa
AdWPpJIq/2OCMFUa7Hp6ALskh8vbG/gJSu0Nnwkn07OYDdmvfmOw9RF6RSqJdAvt7BXEbF0VQyzg
XB//bn0/KNvI7U9xdH2dtU+m3TwMklWgCSC7fP2O9VHZRPZj2cakwdBzQk8Qq54SRavZrWevAeZu
3KrEOW11iySq8lV+DYDB0MQ4HVtgH52MiYi1Y29W58zJf3Kd0183wp6llr2DXFCWY9wS+/U7xnO9
8L7GSIyBbO5cZxPqewYseR6f20LzVHglXUjbfjeIee1ysB8sv2PuPq6vDFTX39NvxzxKRAzW6DNi
xmpZGt1h2L5uXNWY+sWShq2n+ruqwxJEa9Mwvck/5+uzUfYva9vnmOVca0Vxh4mXRwweaGxZXYxm
TqAHvSGGYtub77Q1dpUGrMwcMNNam8j0XLuJ1UtzAUSAyHbX/3ZMDEK7Mm3iPRAZ3muHiyAlbytD
7B+XQP8bQuqqrisX4/S4tuiLnjGeinwynlZDh56ux3dnOUskP51F14OA53iM1q+KZ/M9BJjR4jO2
L6a3XslU01gRszgin+39FS5f2Tf6TJnMYQaTFPLQiLW0ae0NlplvLPsCLwfTGlgDkmVcLlMO99y5
PygathdFe87qrBw6RRzjMuhEHfF9F9C5kUNK1z08f23b0rHNXUBgHN1K5UmC1dVw/77cMjkxqRfF
WsxhfRdElQIGjpIvAI6R1hAhotNKqLPINrgnAZmeZn8d1UbhAlegPpufVLvwNa9kZXza9ULPJaMT
ETCMWcxBj02XJdzLlt+EMc08c5SY7LlKr/kRiZ9vi+c//RsjXRPnZLhhXL8f2VAFhVHsQMsw9/HK
YWqpPLUZR7FAi1d4V1qv/hLl1Vgz6BNEXTCHAeyuJWZw+btGVcDOyaDOyNYofP+NVt+DWvDdoJCB
aKphyqfPafT4MZMKSgdaiHPk0z0mnUn7HBGmTUQSQk4K9vpphD7rQQRY6M4xej/yGCwylp8NYTP9
2egRAZgH9e8Ma6evFuKjimVoa6xM1bX9wzIiO1JipDwrCbx+6254NUv7ur1p73xiyI6PW8zE6VB1
mlA3xMb6OR+A6h3SHAxesRZ6sYElP20ZGc4ui0zdkK51BCZxWiq5dHc+dPqcw7N/MLahJXMA9GEl
bCYujy3r4PKB30mI/t5Z4VE83XN2jXsn6M7KJETPxEfNbsWxRy0UO4ppWsxmXabBBXHA9Oxmew7v
FDjmavKqVRFEFqlO6pbSse7/+fCMn0GkRFAufHQ3hvLrU10/YQgYBWTYINxrwWIKQgo8yfkNPpho
UI9I3um/uDccU0FV8A32N+6b5m1Z57yt9DdT7MAykm83BBVYt5ZhhCAz6d15RCQzdbiHRtzVuNTA
IXvHeAFGtDWy/IuqfTWVYuKsxn5Lfhocqd9PnwaWYAO702j+mig9rb912sCFXKnunbkEuOvZe8N9
h1M1TW9Xy5fZWJ63SX5stTczk9VocamAfQyGFTGJbZeVDNrztb8oRhm1XjK0QD6zkzpkscmYs8ye
/AV9PAV0C0cqiAJE79tmtqUJL+0bh1s1fqfhy6+egGjobs+8RwydDref2QdNrThSUscUOyayNvfS
e4HX5jGOjUNXdUockA0pGrvzTz3yZKg18FEfkar6CKWg4G7VaAK/wibmo9jHTJkL9x4PKzlduUwZ
NOcNiVgM7YxdHwKVeNENuFqrWqiG/hxnVWcTrGQbKTtA9SF73FzNo7patc8vQMp/ePL/bs6K87Hp
W5268sCWVZqi47o7TQ/nO6Bjdju8yogzlhspdJySnYcjkjTxQ0+WW8eipjQvn97MLFh2Po1nL7ls
ef2do7X4Cygwq1V83F+ji4wZH1MKFxThZaYJZ+ICaXXOLPfNTB8gI19QfBmv4bCS8lDVivundaI1
HleBSe606ePJBF1q7TXoJtcMPobJr42xWNdmpZYGi8eaEfC+gpWeEpbmWINutObQzhw9Qh8ZAqdE
m8LEuFSHv6gwsJ9fCUmjPl5VvOLmMwTDrB6Nqov1YkTy3jweyBWvIBJKYt2vMlaOot5VObJubpu3
T12GnnY+wLz3vtzGjLPWhYvCTKl0oe1fhKUECbsfK1ZBfL6mcIE548Jtw8o618C1cz6ZqMuUTlYu
SyOLp9oaBAcIDFqVlQSeIxQKU80jt7sHfrIBFFTMPA49WMaBqlg89WmE0W44oodC607PcQDEmT5i
12Q3qoOeV8tWXLQSM9cacsL4b6FvISVv1Y/VcXjdNxKICdt/dlRl4Wh/q03y7WSkp5EWcH8IM5bF
3H2bfAIXdfXlKYPg/lgp8w+gzH7C3oxAcKPK/Zx8ypocTQqV2bQsbu050c69rFbfd7RaBYPRE1s/
m/QS++WBqYmm4Y67edtjepDbw+9NNz3GJsrp6o1bkkMHpTKMRpzQtNzsw5BIGkVDSNLzl0j7UxaK
Qiakl1G1leVoG7fHTJOV7KIXETpmMPsLhhqJvBlMsROzF5jHtC+MXbNgBjN5Xmcb1LPXEGVzeBeV
BCUlyo5ZgeWwatDo4UICIQqZ8qynF6KmKAZ+OFtzcuzSzBAZONeya1rfzWhO6AiS2FVIhrLd4l/p
rdnupZVoB8uE+FBlnymnJcyOyFOodPx6AJM9I9U+db1fLpov5/bOLEPsIhn6Vc+wkk9HZmJ+msHm
kPIUclrdeqnNJRhmt+Nz+w+soHAlAA8+JkDcTGuFSFT4OIZhhuIWroX1QRFV/DTsoxIIfDnYGlAy
DMZoC08ekTdGXNt9I/WhlAsFCR/D7tj0DtnNkxyu/RpWSsyR1WK8sG+yOfw4pFtWzDFXJTk6XSs0
Ptfd63xAckScke0chuMQ7lIzCIBUPYdfxZOASAye4EJFXWeawWfi1Qlk5/dPDfGRbqvDWn6XIeA0
LH1g87Yxt4VwlhzHU2FEvRFYdn0ypWEY3Awt/wvP9aOah9ffuamaW48rYlRC4u1vJ2XgYdhhPVSV
sxZ75g0bcbK9d2tUEkOm9Gqys86K03lfMvZcC7ui9csPErl66v2U+theatnFQF3EgeuW62GIOtYv
zchSuDP2cZ8elj+ptsfLQyWdMsy/LjI71U/uccvtyxxDz5b9uSd4WzjK6gd2A1fOY7bX0OLvS9L5
Vs8KsEQ7vMMEibj9EbTmvSV6dIdm8mFPI7HwGQ5lorIBYjjLZp8KYf14vpXo51ThFQ38tkn9+o9E
vrisbH6teWSqpo3W1rYlWq8cHKW/RFm11Wc0/qWXi3OR3sHRFKfzcqD7MQIC3wkz1Q1glH1EtxA+
Ev43dCAnXs5w3MWIxVPLJnGt4NlFBRKZ56Dsc8256yQ4xxafxRA8/8toMnDIbE+5Phrza6lS+FO0
GFCAKfZvQUl7zTl6E8nKvMPrtXNFKcwRoQU7b95J61mCVQ5pMHeMR3W1rs+bIIyRjbmb/FXFwbC2
Ms1VE87sbGKQ+gDBeOaCFqiCODOwrSyb2e4pODDnj328OeWny7qChaqx9HmsdK41pPGl5seFjgZv
3YzCTHOnNbmD4BwDaQaACGdhU4cqd89SMEXWsgMp2ExV/yi9EOSL1sUAgSS5bXXsqDpu+V6ijxN6
pTajDe2vO4Irr64kkjSJ/qerXIMpusQYiFUSMR/K8EkASHX1NDLiW7qT9w9FWdqRE1MEp6oDKlwk
0y1HnWNM82esdS+f444XXtw/ZyprNxVTf4/VPXCKJ6uJf5ar7twQjJ0fLcif8e98wDqGUtt57Uf9
IYrvnQcMwdMTYFB+qcTO8HvVtztmDtUDlpaiKblVmvM0Ht1IJZVcpiaqci87NR5MP8+bSgF1W7C2
hyaKbNvQdjA047jyiMWZz67GtZ1H5QMhJJXouoyrVJ0lwjmUW2kuEx2/g1ox7MKuH/cPBbHy8NWv
s+VFaGnx2Xfn+qmP6Teomc/YSj+8brIhDKc0eNYmUpwTH1c0VKS1TywnYOGH1jFr1fxPIv2PpfNa
bhxJougXIQLevIoOJEFPiaJeEFJLgvceX7+nNBs72z0jSwKFqsyb18xrONtYi7HRL2v+YqhkE1MP
t58Q7Q2EM0rBckH9sq2Rwr+AHAJsQjBDBMmS4k2xIsyNxi2CSBshy2TXZX+kuofeW27L+/AmWlpB
oQfMgV3NXgh9fInL+DLggcSjm0eT96gla4hVKMRYAAw5KXnB1+Y1pCvR4fMyedKhScDf1DftMuVf
N9qpMiA4tTwq5ECL1HootAGsV6igYM80ArCD+SrlhOoPymsGYcs6cbFZufbAGbbIDJYlf3PZkKCJ
xkhgofRmVFhDzrJgy7mKroUhF0NW2I5rX2g8cVq786iJbsZJ1zwqgu5IC8P3M5sUQjn6eSxUeqEC
pGpE2MwqhLoKs0YML7kF/CMGOGfmB5TAM8tAWKrQz5kwfYRpGcTE6urPeLzwjeW36FjEsJRhG+AR
sNIf2VyAsDwzgtIqniWotI4YorI3Cf4mYtUNmER8B2rmXbIehdcXPNeWq87VVCdAKXmA58uEXDyB
9obbieXXm7IeoDEL81WBfwN0g0hwnjO/tMAXoN5Ar9yjdqAXx+uWuTzQjEe7izcrd2YhjM95/+IT
00dzaQWkxq4Op7w5cBAJpXV55gowABGLk90ZcRCrBviLDSZksYhEFWwNqNHE0yI4aeYvS1dZsuS1
E4gO2g/usIB4fGGMwrmKETowgWgJORUgupIwvmQTY9thl+bWg3kQQQdXGIzIuBX010JCIoakvwJ3
Trdcqu4zff7N6YDYfJ5b7gdTCSx90FzyfLGe6G2GlQ7fWxiWUiAfGYTTQBh7iBHTq7AUZXowHUp5
Cace7uwHqU9cNYAGTHu+BMYAV1X+nAShJn5vFiS30TtPP+oPxV17qyBUDx+aZ791F/UVP28XcBrS
rOEaX6RHXTBCGR/KF77nZ+ZekPo35VfA6yN06iVUQWmh+EOt/RKQpRAcAIpykhOk9lFt8hvnevIB
OoTj1gmLphaTmgiYCKCZbkPkqeQgnxjl7OQfAXuscOqg6xOkXb4FE509Ryx2Py/ibWY7nDpEoBO4
tsIn4MwJh1daBcKGmCFyD0AO8McWc8wrfhtUNT+GcP34sB7JCkQ6WaD1EOlQpPviGgtuAR5O3idK
cIgmUIpesw9oWKQ7UA5BK7lidgvGiOsoOKt4JocZpj29x81wtSVahQf3QKDd2MKhgsYW+DC70UW4
nT0Gc8FFEAoIHJ2WvStR+LrMGWHBUCsFq/jG4PYhLHrJgDsyjUQZIapovn1J3yOtig1xlBizrQQY
RrJGgNG7fte3ypFQs2jDX4QtoregwHYJxxNgmIDIs1eM2Db9Fwl37SNZAKxnBzohNJK8X5kXdQGM
BpTGNInW6gPUBQQXkUxxVdbQ5dlfmWkhmofzdYWmVYol6YERy1zj7APv89tcCYoOSlrmx9UmEQHg
yUU47AKDw2QD+/5IMAokEge+60d9gjIHgE+RBXC/735Yfa8FujSX+eImXQOa8UKgQMZoT8Rgoge9
wygLaD2iamMwCn1zzbhMrA5S2HFUBdhn98e/m7YYEoLXn4XVEmhViitaVm6E7wUdSrAKiIx5pU6F
MVXxO5MfAytvaJUv/YODisYg+xl+EupCRiG4Pq2oZWOWGKnhCgtJEOr5MMSnNaqYJTcwXhY/4qUx
bcHOgo8GPwyZGVMwtWCowuzhL/KUbOpXwKBNfOt+2HFh5IP//bfYaM+AGaCh4Tlw4uGgQhVAbf0f
lL4UYjGQ9OGo3EH4BK6KbfDKebCR8Wp45rEksF/kH7yc4xfTXOsATnsxFVx2MOqENyy20LALDYYV
QjzEmIhncd7FEFF42MS8iBf2wV4B600EuWpfAhSlZYKxYH1xpU90P4DrdNcla47bFcCcoCdadJAy
5FeRffxfTgo3U1kw9Ibe+cMAnHfOhSIEDnj/B7QAw99xQ84zDk471Fa4vD6iH9Yk7vwiZVhaYall
f/cY5LwKL53lzH4FNXRX0E7gxsW7wP5lHwugGXUkykLYoov6wUQcBRc4cv4l8cNDdh/M57KtSjBG
vJCu+IzxMAK48hT5Z7ELwHD4wmsHvhhWJ3vsmsGTyqXyZXzRrbA5sgnCfBCuvkQ/Vwua6PgmlgB2
GSQEQD9awITY8cCI4CFlaf/+FyDVLzDbojvjsoNjlE9xIKFaQnXDBs7pzDkL8gEWy/n6K0667AiD
i/0j2EMsA3rkMQN4XyNe5z//6l71l+ksAw8hZrnyszny1E8O8ukTkeaW8T47IZusmAQ1rKvmNVyL
mR3jKbbdJRipeHs4wD3EumEr5KS8A8uH7Dv0Qs5jvFUXfqYYGArzcgiyh79NivW8ViDjYfjO+A72
3gckBURFn/U3Z6v1LlBFagnAaGoGwHGbTAcqdsGhBbRDCoS+6V/3i1ik9wAcSwYrICuAVQn8bZh1
/wyynk/0O8BCQs8XbOj4KXbBMmBq+4c/cR9yQRoNhp4QU+wtDCeuq71kfZeoKSka9AtgQL0MjnCP
34EAFrGJHQ861pWCSugo3Tt/AdFdFWZCL81X5aM5UJ7NTtvGh7ldzuVLeKgQE/RANEfkocV+PGXd
OqABDL2xPVhwkxgzbEmghjd/aPbhK9QG696PGw30thPk/QFT532Qu7X0ws/TjzXMTTI5sF0lL3eb
k7BJzqg7N7SeLz6KiPSgnUfoI3A7Bj5Q924BP21YQJOw0BIiWrDOfEaLj1a+mPtVs8f282hszSuS
hb3k6c6y43WETAK8kXyQqw7oC8R3nCy4F3Dq4fBXj/igH4NTO+7iA2J9DBFeAiajfNDxtHPbUjpP
Vz1cI6n/yvWlgsjC1S8UJiV6SpQaLgFEh47McMZe1soHklnKEFnh0pyH/fAyPZx+VRmbOth1GMPc
uz0vadiiwj6kBynYmejMoaAfHSqDk/itIyV2tAnEj1hWbgM15j6f+avZieKYhD/WGu5rYbCyoTVg
CT68OGf+QJ1xrQD7TViu5Jzs/OOEdT0DZTwzlv2filoG8ttn/NfGgrOPv9whxUEgv8wYUx5U1uex
PiLszsl749T7l17KnYTB9d50q4rckkXOEAwjPXOpGlvb2OZUC2hQQGToCd0KWBR+I0aPuHPsMQ4Y
D1Z0czTwklUDK4zLesKHgdfW4R+GE65wZDWv89muF90+I1Rj9Dr0KgZ2fwOaTFc5dySnICDdJsgn
97aDuFhoYpp9U66cc4xLAF6vLKVhYQW7cIcQPDk5T/XR7SvmpSRnSXsJBjA2IUTxvXR7SXtxrW3m
Az8vm3JjH5R2EXxVrpqudBNoIHjDUAYdmLYcJoRFT15h5SLGkO7cigJmioFlwVryYi76tiJErzjY
TBqwFYA3vWc586U4zDADw/ZiqaJypZ48BFiKzS/Qw2DFNCuTBB22A3mrQl4w17m43iGfnlf1MXUn
nP2WwtQAh5+lvO+sncwxjMBl2uSHGhEEvp79yvGqYskFG+FFb3WRvrpIi3XKAmMtIzLBCsQNmJMz
5Tv61+Q2PMJLBDCFxUH5ml/Uvb5H/58fyKTmR56CepOwB2LX9RLp7t+XNvWmpip2k1Mk3BxJW1un
O+HnUNwQ76e76FRReeJHBWMUDjZ3qN2TmvWi7+Od6qbji/hj0XRHPvZ3j4yzmW9DwC5ozYM77f1j
dBqAwC7pITg1aI2sZsPlC40z96bb6SiPuNlHbZsefP2A24d41I2YmmnHU7nVsab0ZnCHW3gGIAD0
DMMVjyT/qO0Vq29Qc/pohwRLVhxfTpCOMB+HnKPuzMNwUU7ZBD0alzWARhqUgNoAEzYyOZbgUT4o
I1B2cGTg99dc03yAD+wLBN70vdixeHgj6h9+ujLLRQFqw35eECcr1gXj2nSDsr5c5DSvHntJbizo
zllAytbYTpNYfhUuRiVONsq22md7sa82+0BzS9Or+7225XPjIDZi/rSPLX/gSXrw5RXW6TyAbMQN
VSC12MHxjC2fZ8kTsITyXjd20zU8TJuIvCOulAXN+YV1bnE1dT5RsKhe2E18el8L/voLYBPdVQuM
uWVVYaHUV2xvsdex8Ygf+l2yFztLRli8GqKQxM6MvUZ6CA9sZAfrPOFswgZKXhumaTnvJzpdNJw2
7ZXzHdwM6jr11YlX1d7k2bWPPNAOso7H/PzvHQJRDP6CtzBw8uy5WsLH+WwwvBF0p8R6aZ+81iYT
qTQNo/k/B1rAXe6l4CfZB6T6nMUeiDbYC+QTlGMHIVY12p3lbBrmR3VC8Bw31z9knCqMc44I9xFO
wtXDyxryF45Nzco/hPfgiD1Yc+Xe8wF1PjQ7/QJijosUSAKG9NjS8x0eEJMBZ2nVMWmAGYhIEZbp
biJEQ9lU+b7bxR5LxT8gyv0tvWYFCZzicli+88uAIor9H6pHy4yjF1pJJNX5uQe8BEymNmRGI0Yt
/dY/AORU+74UIA/HPPTQcAV0Fb2BkAoJaXgvPUC0GdsgMTnib8SpR/wnIChSaGRHKdgw9sKx+ggr
m7sqsB44ach7TGXDPBNvI94LrwozDB6iCGwiOYoreGEqgBRPAO7OycDTy37wXAA36RfDR3DIKDL2
ONHZGGXrRSypHV6gjmt5jbmkkwcI9A8ObCdGV25DnBsxWFt8e6wzdQIH85E1l018V+pRRrDuHMyb
duyjzR4to/bN3dyqB23ruCpKw5XlFV8jfjwYsX9bXgYzgMv24ImqvngEpveq2acHdkaWz8yKIPOR
tcj2wvK0UJnOS86M3GWB8mIDYM94xcmtQgAQvw1hpnmMDwY6xzbeK/Drhp11Vq8sS15sLXyDxQ7P
hsNkHLnpudlZTFCErDLasEozPL/Z/8Wjg0kVpMR2w7QKlhy3gzJMjKgs4SMuk9F9GP91Kx8DDmXJ
KQ5gvJf6RzoS3QYS3nGLoLbgrDquLLgYV+dJEJ0QB1L24GjK1SFM9gKptMAlHJ3HCVOXGI4aNAmK
ZqHWxFrzDmGUnNOLJQh3zIfiOwNmXgsYbygmRifwXoLsqH+nl0LZlISz4JTFGoTC89uJbhY3PMgF
uEDhAPEfpYjpDfgkWqay2wHmR0egwJlhMMsahAV8bv7XgLligjn/E5Sp1IuO+sa4gffwVDIOZUwD
NvNOsQvKq6AQwCcNGBbxsAPvyWOUIhbxjgdc2OFBvsYJD8SuFU6/oFuMNt8xUYmuPZ+tPgUOCBmx
jLgQK4gEEBhF1AAvMTsCFntFsVFUuOJs+fG5RaSG4S2NAwqvK2ihwJv40gZMU1krd1SOLdkzzL9w
lnhjW0H5QeWMtyid88zTWVwhiwGLI7JGvAGXC2c6B1yOy/tX21fH7o3KF+0JY0pD0BUAyQT+xfVD
eoArwhuFP4Yl3pDu/sIc/B1PPq0BUCODJzzHhMn2ANCdY6rPA4ot+V5+6478ehEcgpaBFGqRLMVu
IeYf8EvAGM03YaVLDCFmyBg2eCyyi/k62ngRh8JMK/ag4EMqGFmcCfLlZmMxsIDQzFGlMqfhzmgn
gFWx7bE0GBYIizKGy/6OrQsp7iUgv4U3yuJp4i3zWuUdFiVzRktIO1hG/CtnLOilc3IY1h6lf4x5
uWERCgzpH1p07EzKb342pE/plHoICo78wtJjhwCdN7D7b1ms6AjQorO5WKb7t7WYH9jRvLbWBou4
eqFn5+BNFeML9sYR6yBmbZuCqUeO+9eERvTAw6xfMbmJCfRe4/YP5kIPEL7yceMp3XmYgXfOwa3b
Nw/ku3scwDxqdYkT+N58dQQyjNRX1R5ZrnNG8CvKknJ4IVrAXhR7mOLfPHsJyilsjMBIF2KSR6oV
AwXtRHWyqZcNYyDTWWnf2T5mxNOvs99iWqKRHlymJl+SV7kytmKg8fFGPxrfyIP5H1ax8cKg4Z95
eTy7FI2ATvGGPW2ZCwj/2T0GV3sWeN3Rd4UMx9Zi8BHfcy8OAL0ZTDonJBYEt16gMcBVRFYL5I3P
DoU0FBGgVJgdEGPXLQ+vQF8T4UYEeEt0gzB5yEicQu8ufPgFy5GIHABSFiFcSGFHyddILuD6b4S1
DLwdWKbvAq9jiojDSc04rGX4uckg6cGQwOulBlZQof0vZuoH1ADtl3H079ZRpYZZgvhglnItv8J1
7/YuGj/lGqM3IA9WMNNka2UtzCf/mWykK2SfVwQLZFtSTrOX873BzhFpROKHGPSWx/8DUSQg6k+Q
jGXyYz7tbUneUbJJfkg828rP8Ct4DX6G3hWkt2dGshUAot5jWkORzA/Cz3NEJgcM1x2UYtsIfmR2
QfuITmIJkFnBzwJvBAuNLsmlPAGHUKOAihhQgr/AREGJwn/VhcxMmLOOcGhJVsLtf8J0I4bXCsqq
LS30FeBwGLF+MUWHW7fCYQYvfxkiFjY8AsglXQ1e6nC1XBFJJpybz8YagwSAE+JCoebD6ALO7cC2
UZkVuBHDkIFrDvmKidWntsxSqIpidEPi1FPcQtguuFqXf3sMIwlv/LbhfrZCkQeSz/Thb6YBgg+O
7wtCOhv88IkLJj41oLjixUNiSQTULDh4WGUkTEDEx9GZfKU3cfkUjOhob4kOY9gMvaEUyduQ9wWc
iTJ7dpkuV9XLHdbEUv6JTNA7LHleUYcLnClfV8KuG6qCtehvcJSCPRMZIEvMayFfCkoX3JQAtqkI
apoxCudrnb0YVhEGwYiFsf0Sm/Gv+qm+ZtB+hDuLsDKljrkyvRIjIigzDBKFt4VIIEPeIYDICBmX
+QM0D04usqbmraAXKWvS5NgBR+GijlcSflKk6uygXdfQ9SKkKfJKzCvYl6FTkL4mMQvumLtpZwa6
f03FS8mQTRSgYjQSnh3cCMQQsuQLJ6a6YqTnX4QZFFNL4yYmJdUv9hI531UY/EiF3Vsw/HlWGf2p
uxQc95epFbAcTNRXQaNKJSEwEizJ7AI4pb5G0LX/IzMLJqqg6IrJDB7YHPCMciGy3cXYh7Q2NE1Q
NJ+MQ+BC/Yd3IvJGXoQzxxWMmqKRyS4EmuKTRXQOn0R38t+/7Xf9jMSsSPgkdcIynt+JIbPw50qf
2CqXq/C29bcFDwtQNVTtVEC246MFcMRdGDQBDD3ZhHwCQgxs9A+E2hG8kVfcpA4gnzzKcNfhN9hP
lLq3+UtEvhPDdysuzlp+hWMhOMekybFJMUnmfKU6BhsW/CgObA6jCeUANSqlh4J6hYCm6I12kJOM
0h93FqwlM8Fgsy+FfLAvzJlFWYAzPiZFRDqLLKrhKpQUJOhmf841E2ecCqlZGOxfW6/3OBP/SmzW
EvqOX9x9MFZFBhujDcfJAnMjpHRHzmg+FKNmxG8HD7QTJuoz65lqBzj4YFFJwheyOcqEpphPYrfC
KmQOArOedEztSH6XdgQxR5oLyhyfEBQQAdc/umCnHa0j8xZbfB9P9qwv4JRR7eM/c2dKyHiQMp6j
39ng6XSn2JD+wW8hiknYzmLuxNMLy5OLh+CiETo3//KXG/iGkllq8LG9Z7vwBpkDKf6NRmSAIQJB
DMkozuNH+c2mz4CdDqOhFsal/AIdt2I4PL+Aj6LhKanSD7Tn2R7nkTsH5niWj5TlnIvgXUB2HLav
5Wv6Iz2tZ0ntGuzUA/0ljQSM7WPGie2vpT3hXIfQ48GQ9jEuNfSpIoaoWlIoUJGSyXOQEcmWiKuI
JCJ8689Olv7b4vFBwQm3VGy36T9YWjDbDsD60FoOrCLeE6vsEhNfw4ys4u0ZEc6eIq95YDBoJ4b+
ohka1oRciKJYJj1mkFB69IFZSyphWDntNAzDQl1n6QEBGM/YHF+kAfq49t7GsVvSP8mh4g5Rtx7t
+FgoQFkTetouJAkoh38dr4eQWFGetCo19lGaHp3gPgTMzZGEhz5wqI4JOVa+tSwtBpGygOHYQHiV
D09B1d14kjc67g4xLLBEcVwpjd56ZfKilzDIsTjMTuFQ/5M/VR/OkQ2waBfmRx5jIEjILM2Gieiz
V3AfBkgvUkjlACs1mt9kHrzURGFkHYaY+pm9Z8RKsqbYKfS7Bh226JGEtGwjJT7bIzVRuhxZscTg
huO3DNJQgeXn/jMZMby3l6YZrNyq+GcPgydF1mpgClHVw6ZIYy+i2tQrCAkRSqIGjaFGkHPzYQfR
ysS/vQAoK5NIqDpT9RxNjhepjZtFztasXwva1S7SMHfw15qw5+Bu+1my1BlDmOajocHQUmndZcU+
UkkisFZpPSwG42tiiZgdUjilXo8WKueG95ORe1dglWy1azU11oGGWlpGMs6M1lk3OLUFNH7RzNhU
izZR1H/ohuqpWelFevwYy/7RZltjGjaShAsiTWUB+1ex7OVIvzky0R0NfLMqw7VRRNq0sPygWt+1
aMgGi/wtULy6NvFbxTixr7a6GAA5CBJ4adNAYoOfbqaAmCtrJY84E4/yexoM+BERE0dU/CTjBQnl
N9e7RVEPy4i740iRq/r5RQmqrS1zmWvU77G/cuRx007cORXkezykNW61hMkGMhIRbE9kP1zVPb+Z
BBAnnpl8olFwbDc3MDxqx9VsZ9twxuM6o1JHtiUZuOAoGfaVM4EdxWGYd6OjrNTIX4c4fgQa9NS+
hkYTQf9Q5pj5q60A2/vSq6HwXOKgYtXbsKmWdkxE+1MJHQjE0A4UmbdBYcOB1MIsKmVwOuJNlIIe
gcGDRLZk0NN7juexH9dl4KwGGw9+SBgkDZWkN7f6iGFpecnL+GyPqzrpdqpv7woKxTx/z/zwuyWA
uaBskkJU3fmzmnZzOl3snqhW6C62QZ2UvtsKlJP64UcUsgRlhBVILhL63PmnwEgLAjwCGwhd1dmY
JRjaX1qkroyet5M65yzKNmYxHKMieC1ap3qhCtfdBDdvB7whwsh6/OxycGiDVehYmyFLXVsTWWEg
DEm1tgXx3QA9Nd8aLlTYvdN6px13DMpjQeSAXZXHiheo5SCR9nsXUmmCJVvd5NY+TEunI+T+p4Eg
XdI0afbHJHND8PnLJNMzgUElutHZMnd5Fr2OWJ6UMt0N4J8fy55mT+fAYgj2ZuOaEvW4Uvg0xs2r
JS1NOv682KbDd+L/tv1bU3gV04NYxD3HR5lB3bRUAXs48GIPPg4VF2UXYnXMUChz2+a9lM81tiYQ
w7r2qzS/UxxxoAvlNwykk/oYTMuWA37eFC12ZYtyWuKKQwT2nLsaZprIPMe7auKMc9WKLfu5Zh78
4TAbmw5+6iQiyTtzYXYnGX/caB1mByU+9ahStdVg7IZsS5/YLrkmMX1Qs530y+xvqIKkmUMm8epx
H/qnETC6w39oSAhRwaG3D7K1RNRG6hp4PFel7IWVcXc4cusZcg5wjFRfjDLEejp/BryQ2XAOyZgc
r8GQ4llSj695infKZzAqWMcX751uPUaVwbDN9Dmbg22laG7NeN3vUigNYa7c+mhaBjGCnarVXnSN
Pc7yx4OctZs+jS9SXULRmSf70DkZTlFNChxVbPuw+dE7zrOKnENTXYY1sAUTKEu44za4F2NhZMIy
KPlVDq93kKy1aTc79vtQXU46M1q/Di9JHrx2kciP6t/z2mFThAiphlu//oyHlm0Mam3WHw3iPGvJ
8rp8fgTmfAjG9BiOvhuAOkY1paOpON6gsAlOOkOrIHanhOFO6Y/kuGTrIMKVSbWP9oSyoMs9q7QO
Mr7b+hBsTIyVKmrIIgO9miiMg2rdK/rGkhEYxA7OD/aqNW2IuNhcy1FGsuTJmH4dKzrmE5rX3NoY
ISMjbtHUpvvOwdNXg++hYK6kkdaUijGVDFMhZeZKVTnpnuLXm9be4VQVOOkp1cdVY0gfOPan000y
ed2dgNla7a4G/inEZzwZIdtpE6R2aPHl+DRkaRloxFon5s4uMdWHUJFKBK/NXXbNVJlksBrnEdhg
0Xxt4v7QtdVHn/rnKBh2NSTTKHzkIfLEBNzS1g5GVbumM57Sul6lgY7PcXmvnNCt0wY3ldDr7Og0
QqsOMjacFrielMyoGJ9yHE8scnsVspOwC50ndN5mIt8kS93VsblXgO9b1ERT/BgySslARkuTSfp3
GdF9S0H9HKZ6W9fM982aUbseLAMmoaOl4rBeE6ttZv5K7VG+luVKmrvnJDu73kxwrsTmJIvIS+My
Jz5UnVzych0PqSB4ryXlOsNC6M0GqRs/U9O7N6WJPlojdlVDhb5PXRfAxpIUw20S7DkwKRmr7Lcx
CWStEEVKc+KltJfi/7nE9LEZmpWsy5tQKZ9VIpPrVfGCM0lyjS46x91MzXDr5zdfxWKUoWRg9XtF
DG9m0FTkRoPquA3FoRyaCPqZT9cxno9IfcdPZ9Qp84BvG0zQuIkKo7AQggMCxMDYSa2BdTmsoIZr
XtXvik10TGw9VfKGo/Au5/MuAwNRbXNb1fZa7+JnWdJXD7SZAVz8rjpNMUzodBEm8T0rzFOIACLk
xAor9Zb4misZ7CwdHUjgcz4rS6PT9n7YbOVS2YRxydLSbc9nCYdatdcR8kJiCkqMQyUKK/1SyyRY
1/BdRnKhUzr3Mltl/vDa1O2PY+gbu9SIKjeQe2AIOrO4WxzaNAzXzMRLyGZScqrMCrEfmv0u/iwA
VdVsvFYWkfA6SHeQ6Z4aSmsjpEMqL6NhjC+jb67HLINqo1urGQ+EkiK38JXfMsu1hRIgtveD5CsL
58cMU7+CtpKXASYfBHtlSkAGnhhFGwB/Uuf1uvbRWnRJCekfqXSJnGkZxnxo3gQF+vzJOg8GYEMV
PwzchSZnGer1yjQx020tdJEdeYJqzg8dZYIKRtcKW4xx7pHa57u0wU2FMXJMLpKSWkAc8+fsBB7n
QKqT4RaHP5qCqgCMPP1uJQbIWDDV7M5Fza5FIF9x9gmI9+kKMkXGxTTfB+l0UtJqq4QAkvFP27e/
vtS9Z4mCWVlE7CvpJhY4oQ1x0qfXSfWNn7Wu2eMO1VZu5Ax0aBibz6O8Z25DxSOx7zT65Dpl+jNX
nJ1DzXikKd0gj08d7hlKHKIykLbTzJjTJCkHH/XCj06Grp51+1aWMkTqBhU6NRH6lpSGua2kdStb
bpknW8tgTNeOJKnn6wg7lLYgR6jIH6OuH8SF62t7W+cc6zhrzRneal17UdL6GDXRS+oMh0ClBs9t
RvFDtSuzeD3VCrJVzZPyi1wyBWlV1xobPDJM1fXBQ+cxX9uzQc+ag60XcCI2+cz7ykaa5jxV13UR
YjuaPAwJNufUOvyKGG99mAROAiMn24hCT63/TQ2e9/kh6qU3g/YgiMcLOTFBAQE0MsDC4mEr9Q7y
k0h6l81uSxGYNPCuNYaB7bZIVSae7UhSWhgQvKvTs+EFVSBDqXN3yqNvvYTV5EvTvpcfatSvcg28
saEeiHCIdCyYvQrT8mJiLKNZrjTnXlXFm3rinGu1Te1ziTF+1O1T2yAttGfZjZPxWKa6F5aMvQh3
7G3AtDaRKLfVoH5RA8hiA8pbukBziF+dbD75hQ8kiilhHX1GTgqmEBA6AAbAAezExbUof5zBuOtS
sNVSHPjHHDZMreMhpbtVNq70zgdZad/8HCWvPlHoj0CkNRTv2XhmA3NBv3/VyvocJs1PXmvnYRgu
8RhA6UD7FEnWQ9WmT4tFoeXpzpJasAW8UeRtOtaM6Xf5SIeehjywiNeSPLmnznhu8/7S6snJSCJC
VvHkSFuajoGsC6d4mlUFZtAy8u2c5rtM/Xto2IcM5F629H0/dl45mmejwTu/Jad7si5B9dvpBRM4
Dipr8ErN4K0FXmuX2/6LxvTRyJCupky+9CkeurpXpJbnS9Eu1EbG/XQII1Ce5iNomnTnagwJjH6T
JqSAAokC1wEY+JzrXWZjMru1pJ2NfaHAMTNKHUygDiEkJocAOon83PTQaqfcupgQ//v0omsQDvo7
6DFeD1hDWDu8JVX9hi9ekrwp81XOP8Pw6QxvOfUeOBJZ5eq3ibMX96g5T/LnEO/qf4b2rUyPQH82
xjNUwN4/C9oP6tc4v+TSqwaJpJVgpsNoILKGP/uF8GYM3yfgDJ/eQCnuunypQJASxtuom+rF4L93
9bGRT1K761mBAz7xcUJObwbFEfWCvacalygLI+Wij+RIVVtHwn90+poVL+xgFEHC5mFiyABJH42I
2XiN5FGqJToE1/ZzjKUXqT6lkiucWplSyxtJXo8RkAbT3QR4sfuqqp+q9nKsSvV7Uf/aMyFXgIkQ
Dst9XD/DmcS7TWbjV+hCuXGY/aA/NYINw3lTpt5Dng9NnNGg1i9aoGji4+mgJ3hWLeaamsYnClfu
5MU8/DjVQ828vrolyVGqscuJJozykqMpbewO+1P9Fies+a3ZX4wR6+yl0xMvtFS4g9VBmQ+JsWj9
fRa6WbgbJy8rcBAKWAV3iXowB0Nc+28I/DWQSls6S6hFDjYPMu4COiitWEIXpTrFhu1JBRLoeVqk
gCsIpyC3VUA4JhPmd4n2DHZV94ikMxO60XQNSBVa/DqWzzF/xi2wEn6FWfarkwUyIVw0mZqqVCRc
jyq0Nj3crRRMpy8JJZ92FZOMcdyFTgSrMVGCzThaPz1UoJCGKa0vrY/dIxttdx3RptY6UIT9OmKx
A9uJ+XtK/F5zqpmuQN4iWQPaASMTRjrKezw9+9xaZGzNGUTao57cpeFiqHvf32t4YYTTwvIhwqbv
c/RvxlvOTFGJkqo9M7fI+b/TnhTpp7LvcXf3p4PCUNIcoI3hxsiMDA77W9F6ar8ccTjVOPa8wCb2
ZXgIEyTyd7bl+/iP/qx5az7j7+rKkdJvAOoqcznPN6k81bonU+ylKtoCeKmp5qU8ytmtyG6BnayT
4wS7hbFt5GvImVHBgJCr28Z5Fz3Rf5AxRgwFDEwSlIgNY/b6lsoP3VzX3c0wXM6GGH5Kg/tJcYP9
6k+UhI4nI9aAA8yUCcJMn3o1cS3S9Oi6a1eCvsKSVlxMbPvqVPRXOdmW0WdeHRys5qr3RL1E5b4A
AcCM0r5JMsUm47UBAmDAUiqdw2xtC0z1u/sEQWu4OepbhKo2qf91WFcwyNCJ9GLlrZWGAqv65zTv
EbEj2m/HTwMIy0+AQiz1dYgECbEwCDvlOc1wvGigJSQ1cgb9O6DWwHxZxuIpeJXl3XjWY9Dnt7o6
2DDPJFDo0t+VpkuFH7Mz6HABL1BWlI7GEX9n/z3wz0V6C5VzZaMuzlZBnG2yMj1mmkq7Fa4j467a
76n+WzubILhwhf2Bjn6JfVcLUbB8Afli1GOLsXY7yQdgTJA286VR9WWtCaOAZm2BeSdlsM5JI4xs
9iMTrkmoLEZKdwbnvf1PKd8tnw21hEVD1lJ9CJiF6LAJGJe32JCaOGKW3xGM4ITYZQuiQA1rtqi+
le69V+DToOP/DlKiizdD6A4BIqcWH0S4Nowu0TKNVASdc6gsCK0Kuea1UPnPBMA0BMIDdPJUZgqx
NQayaSh9MW0zUBRjCvk+9J8RPKUC5NXA59SGNkW9qDDbRZdasbFZOXJ0e29iydmkruNs7crLMXNW
K4ic1UuIQXXb5JtGfarVd1f+llO6ypIHbd6i5UnG/i4YP9Glp/5nMn4qmAXQQIeli3BZ6qn2QypJ
wNhkBq68+fVRA/tCwIX9oVVtNempNDegtvnLb5/S/DrR0PT4w+U7WbtMM4QWSM4mqawlNsiUTpMQ
hdvpWxOcCqZxJv5/3wmwUMEpm5DQsTGlo1Y/x3pX6BgOFDRlCMBhHyY+D9SlSfgA0W7UeVF1TirK
jWvb41F3TsEtx/gjaD2DELnhtc1QIqF5mK2vSLsjmNSgYOjyiVQGFkunuArdCnjMX+z2CKJD0lHL
SOas0RSlO606HExll87H2oIgjCMVIb0RLq5rDKfV+kiuotNtRgZttBx69R3xYCmHqn+FFv0/ls5r
OXUsC8NPpCrlcAsi2YCJBnyjMjZWzllPP98+PTU97tM+NkFs7b3Wv/6gpgBWjGX6Sz89aCFpWi6F
g16zl1cTZiSNBBoh/LD5s0wtCIcxSXd6ZMDQuygFbBZmGJkngSTHc8lfwz7thos9nSxiTzjFTIdt
9NOqcKCAxoCWXYcIyZisyU4gujNPvZrKNVSunvptyyTRUR/L6ibO3sGp0Dlb7aqOb7l5qekK9JMS
bgOOgh5SGiQOlHOQmvPuECbZYgqKpaHc/XipM/Vrt2PotocqXFPkOtI6y7dNyyjamI2O6WYDrqfT
Rua8VBIkoRVzwZ4McRh/PpfAR1Wf9DQZntukOoAL88l85RCq3iOdZhqZLij8ikkILSeM8AdGzsVL
r145/YGqHavqEkFnT9Hh19vCWWUKvNDhaitiolQZW7PELfZaTZ+ahwdA+1VG3WJsn6H+1ssLP7uV
DQCxLVyf+RC9TTTsjemzYWjdps9cLkhNwkzc1Sm0h7U/PGOcYXFOKrr3zthaDPbkfUcjn7Uw9+ol
hVMYb2oOnWrZe4vM/uvyY15vx/RdRzoR4U0c4BMMYakrg+0IhoChAwQjMzrDvczHdWI8VeZ1qWlA
YiVIimGaCoLZT9FKxk24qe21iuNOEnw7kdCYnmC5cEWaalP/+cox0N3JZmTdn6vmDVuDyfxxBGmv
Uhd9dPOyQ0l0Cka+ErPqpvHnQXWUkq8m3so6pVj/bumII7m1rJ5sOiZ1eYPqlaq6544seslVOSKq
jRJ+lzaDE/vXWOL9GerHsDvZ+XsebxrnSvQERoG6hyHLh4Oxvnqsc3TuscwEj2C6FDKJ2mCOyrN0
9+hHQz5ViDDCUoGtYa2DLSMbOJNELOIAg5EF1tOWj2lq9lSHXa0t23KpDhV2AGio67uZH0xOYChi
NqBTvcutgznda/hboBXhm6+u2TeY67DvNCP4xW/XO6ih2cRDQNYvWf7QTNZRtc8zeaMHv21IHUv0
DAGV4a5ie1e2lvQ9qis5wR901WJMki41ZV9Vu9w/ooQe8L8mqtlfYklY1Svbpy4SRANNcrGxIJsW
aYi1LGxpXmGghK7QfFl6M0/hVFTRiViKJL+n1s0GeFXJsJPZ5CAMtfehJa7zmDAx1MyE7afbOOwD
k/mhw+P1Puzi0/G/YdbF32lOrxevUa4nyDJap5hL5U4SiGwgzyvBiRSnFNRjrN7I10tYHOAlLXwQ
HaZucPeI7uEbivZTw8fwVIyFPpFtsTMa1TETgRWbmjRyHH+lc8Se13LkayEGyCq6reInt8m0gSWV
ttcub/eJ841TK/Nh4Xga4tvpDsj7woUjiAxveDDDh664yfm46EOw7ENxi5G4Ubj4NFr2cojjVeFR
MqVP9EETvHVLgzD8yVJiidnqbuLCgNOZb0m2qRVY7LHybGwHH2EgRtPIvzsV1pDqHEwdQo3kLOQa
HHIat4adf8hTf2yI+1STmIqiOVLGXdOsIHkV/Crpmrued7sg0neDvwVgv9BuOEm9jUPGKb1v7/Oe
5MKuOmdC56dKV1Ml/qn2DyPof6lG51IZNkGnUfBBW3Sao1WSAMisx2zUDyeydzYQRGSkh5RxQhD0
bqRUW1VGFGhlFwVxiNL1T8fD9syP14Et40md7ju1f6986WD0bNsZSUSQEVNQYdinkgcDJ4hTdBcm
1uDk3VWW9SyYy0peQ6UNJ0aV8luiUktUmboXn1UldW7CxFrxk7NXoFXTYOhrIj6kq5R5mwI32Bxf
uocNXGth7WFc/cZ4ywpMh5Nz4WEENTV/IZzKAu5Ai4dX0x2qRkHr81DyR50Pi4ytJVTtVcgai8Ez
yvKWAa0UHf4hNHpsOvq6r77S8agEqGQM9qNiDrQ841OKo8903AByLJUAiNW/xER9sqep1TXyMXIm
m0H4WVrM+A+cvqQGhOgBflQc5+FJwST40nHKz/90UWZOe4VZ3uR/Wpjh47slyo6M+3KRSReZ9kYu
tjn+EWLfWqVU+lToEWxA/6Y0CzuDB86ITwpwujt0BwkflfbDwPdXOeXkozPlKCDeNnMpOjEmRebn
UT0jCqg31AclCXnRrUUVIB3YF4MGZSkVwoKNBVZAD4u53lBfetpbWCITx033WzcxwNFWk+ya/tKB
pkF8dbSPu0UfrvrumOCim50cjdkUFrgPmzYIgmK3a4q3wtjIzZIqxctXuFGTC013Hkxnro8BgSVd
FfaG2dfE/dd+mx15o5RJEa2M7QJ1jMPFJ7gnxsV8GUo3eVybzGfifVLtdO8mBYx4KJdUXrPJw3Kk
TNZaNu467UTUvBntzom+oCkOkJSCXZHXxDJypHrLuItdDZG7gvUK52D8HhVshaG0NgcmsVaHf/0Q
rtLE+MjTEA4giXDU3+aU7OzWxx13Mme53mHGmOG43phrySIkDAlFpNg7Aeaf5JpjMy+OQFlniVNq
NMyVk/v7Koa/1g2AVSXFfIhWsPIJ0B6d4hsDaB02Oh8X9i9Ahne+yN/DBf1w8iD9nIwp+kEk9bBv
wxlslugX9yn4OJg3R78wWXoMkyph0Qpnma+Qn7i7sciIzZnzY91tDEiEOwk1U0xUkn8y7u1neKo2
GUjujMS0RbepDtVBRT2IJUCz0T+xy8KKO3uIPylbWGAl9CA4UXimbTweroLljKbgXbpoDw0xNxQQ
aOcz59f47eD/MKhkekGUTjRP7mi3CGPk5bR/eMFLtGPCt0LiuIFMemITEEiAkESUN36/EDq8+Mmn
hWQuu4MFfiFS6X6w1Z58l9m7P4p/JlRZX+yvEEMrUq9+uLeQxUcb7+WslQ1auIUEl8b/0872tT9q
Z1CyH2FPKCLRKcIvZMSc6CXQ5T6qA+hEczA/8R7/hlItf0KM0r+5+tPF/oaXYr+qh37lRuDzguWn
QRYiDJ19PCV2GBNtYU4P9XmCM4LRG9nB0pufQe8I1PM4lHfDkyACDi3Aq6dfdbVZySiIfX9VSaBd
QygwN1NXkCAXe6Wt3kY2uaKRF1oBi2KsZ1uPPA1ZoYAYis2khXfTLBgmOutpNJd+i0U457Hpn7uB
2raKcVSWQUGRmTnwgR3rqDcSPXr8ND2mnKO1NjrU5wnGSQXPzPAWqkYe/Flds/MGPhhHwrKP08ix
kcvjUUauQAcSqA4K+4OZfxi4wnWBTVRIfA4n/ArxmQNeinUIiJF0ySLrPgz1OYvjc6JVb0qYL7te
X6iD6eowTnPF/KpU9AbgEtmgvRWVClruXJqa8o4J3jDjyRjA4KSje5yfXKtegZSlPSI7vVoDsq+B
8x7MbjWZ5UYFS5PDEv2sondPGdJ5HiofcVStnPIYJMObMTogMcBFucG4KtLybVaD1Tf1pm9PiEBQ
1sLitioXzhsfPr5MXHKivqCnQlOzFDwvkSpD0mI0y646HyCQkEdHpCJdHrkTqAyh8eq8UEzvFpZC
0bAQrraQmH/7yB0IOmrcDDki6qFMOFpiSwv+TcfeHRqCpUfUhcx9NijjPfxgHTzZsOmZsyUbcAfS
Oe6yaGPEmG6YEzCC3p1/cC4vqXOgw9bzGE4SCDru1iQI2wDrqNbEr4Q2NUnYf8YGVsJT/xzk6bOy
KM7pogZ89SqVoCqFrUadSHfnyNLilu6n6vZeHuw6THuL7DttQKglmc6a8xU1L6W4JTMAq+w3e4ze
tMQ854oghuT8CIFUuHqQDYhhN9kO2BlggMaflV0cb6p6zXmm49RFjIOxwBgW2S5QLGEvlNT0SFWw
wGsPlgZnlY+TCDwPxLvoRNCLVBuMPwYkCPGaaX1Urwsc7+GpYq+PYTKfWiD0xDK9N4aRkPSppxEq
2FjVXfrTdBn3wb05e+xn+Eiw6PHXZBbLUZbguklYFQnGPS7dEBpE2ghNKakwKkxvZe7Q2D2Smr5k
Bv6JbQFfPQPT9LlFCBjj+t/BmrX93CRxDueGJ1902PPP/jFqJEi50qcE9MCeUszGX4PDXpr95IRA
QHQ7getTRxMKRkjvr0qgQu4mUMopOIApmTizd2Kmn81LFBYEG/0yg2OY/+DHU2k2QvTnimOczMtl
HQ437AV4YOgYh+KdvOWVc6pu8avepV/4Kl8ZdW38HUESG4ev2VrekHq/T3fVuVjiqYvDcvqVfsFQ
xesZDmT8BXk5+IGOzBq7kIcBqAPA1H/hkKdf8zfOtr1z8n69X3VjPryHfVDW2GFYfrDwqS4dQYbT
BmbylcpqdGTvQ/MeQaWdUgMVd+V9WCIHyeyodiRo+214r2N+sBUtXGqba5ldKYhgmKr9JS3RMUnY
zkl4J6T+hMgkN77UBC+H2tyEcvgEOvvobBmTGlOCf8nsGRz+Juv8R+0ReY1focKgo1JBcWoXApU8
5ChpKcIkh8Uc0QXXSiLzsaIVaRJfGIXApcFGRH01eBLJn4ygt/Ku+ageHL/YodCPYYd/MlGqFA9O
EY8/OO/yNf9qXxTcL7qRlM8GiiVL7Ym18IfxzL/UFxAXM37uf+vZf2XL5gO2LL8OqxomMvnw8NOL
bo4EnnA2LLss4ZyO8w7YK4ReIhQjPoORA9SAg/YDgemXl5P8ciyTcko1AORXALNj+I7vUgioJnwt
MO1pINtBafrmoGAcAhLPCcd0gUZejA19rGbx/MSsh7YcwZHzg9DpLj4W4VCGftAR3lQUE9BeUfCT
SyDKD5qzBh+HDOctk2aY2z7R3pquXEbMmqXO2Iv5bVi3HLPFGLwSnbBxqzuHgaDDeMrF1J2zqpKw
WNRnVSt+R6fHMXpC/Fsax6QWOSkGXTpWCPACt4XfoCtNuQUipLVVw0czMv3ob3UkmvaKCsPupLuu
jx+dkjwHaSKppmPh1rX/ADRWSb7yTe/DSKlVQkk6BbW3TOP8S4lBqPikIZZcE68/mTAITQ35WSGt
0shEnlQjFiK7T5eHAKZW96Eb/Q6koHbTiImQZmYHJyF+EpCmiRgXx62KIYLSQFVhVgXfStfwjNDI
7AafVjiyEjrLKPbmCftCEEJ9HXoMFCzbAaKgy4ZfZ0fFFSolRlEmruEKA7AM1oSwfM4uEaqRKJJn
YfoX54co/8jqI0kAAxVmdNLBnL9ZPSrpOhXzLklggBBGORkAmhKsoQF7sdUzmncEH76Pd1nYzrHT
I7IAo/xGvuX8mucf9eBuGNvCMmFXbhNWqDytu/ICubyEaxCtWsZPOAzMc0yD0lXdNquEqlO3zpNF
6x+6ujVvFIDLTFm0/hGikSxIcazV2nUweIPZam08bWMau9DSdnKgL+XqDJ9vqUm4zYdb20OObEjZ
vkbmH6v9OsOhSYLRnVRvA6YRSKlkAKumwM0EcM9oYxjApvKofPy6+xFKDa4EOQk1KIGGSWJN2Fvb
Gcnbqy9mPS4lO1vmmIGqHiFJpb2MBmwlrGnXF8pHN9CeZRa2U4Hi7Fsb8L73SEcj5kLZpg4zuHFF
1T9Z+6AtOPpjt7S4hfJ7x4DGs75sVk+AumkqvWU/DG4LUDQ6/rIl7jEcBDOac4OIgj4suDebVV6x
NKdg1ckdo6U/CGWMOZJVGvdL28QdiNRlqnvdHN+tqeS314XWbKZIXmq9s1eKYt1aJsFz9rqktDSw
nzEF6yRAhAKI17HXtF3MVMOZ5bBKIwduQ7bInA5yfr/VDWtRI0fUkz+W6MyvwZX9ahngI2UIH+Mk
xvDrSDk1MwpnHw4WAE/wXqpI+XW0GBXaWc//aBmD5piu5Oq4RsRSdSQBlg8J54GGclTpsDTVG+Am
dshSelPMp0G5K+f6OgThU21nwTIqh3HlkIpZIIKOOHx0RhcBSyhJkO+GwcZCiJ/DmlGDW+Rlb9PU
7npKpYECI6/Npdrp+9osNhUtY0fWZ1g3b30TUZ3m60ZxLXygfATc0CXY/yHz4nuWUmfnij1TMFfO
lbtdxnT3+jVRAyaOcIAT3K6IYdHU/k1NmovpCWsKG3nlolaxkZDTvWxV74UTbB3KZb/fVBpKBty8
oyH5zDGTxK+NLkFFTCxpDBkxpNH8z9zCkY5hwRgw42R80znXqSRssaM4rOX3kdg4TxZTLU5aLciO
onqKYOfkGD8WxkEj72pI1G2HZ4XYHvKMOGGS8wgjYEyjT/YsO5cCLkTL5ej5XLZruGYVRgvo/Dqy
CcrPBge9SPg/DDFeog2qJY3DADQUlwU7iJYZ24KN5ZJehKxHEl60aq0izsUVOG88V1GjdSubu660
6TehQBSuLnZuaEU2kncdV+qEb2fD33BLzUNYf9TSl48PRNe/UrYfs3lEBnxlnExkG/mtLn5ExeU5
8tB3W+cOCQVb7Awa72zABGtAMJt4j5Rv5eGrgjWmMH7oNzkvUxWjB1waq37PDuapX6ZMRCNclALx
pKQjKRixvLHJ1iHOVOeSRNOveHwNKxErGecKKjc/fulkXwzfDeKUKQC1Ao0EN/Lxjy1lYb3XQRqH
Axg/DagQ/RAq+3JKNRyx755D/R4qylVTkfHlJirLPvc+fYUiVGXCjXnO1F8ktbvFfqIz4cIEIsqp
skKHAyutOv/NMnNEO5nZwVEK4m9JWOkWxTaRCPvrTOQYQ6FAF2jk6ijLnF3JEKhL3fTB3GPnF8aa
dYLs0b0lVFqwjDn1E28KV9KoTNt/Xzi3KuwboDIq2mXqczKqxd8FE1/MgGF8a8Pm8CZkZt0Ae9Qs
glUPfdsJwmqhROq4sUIig6p8vKfmXXW09O7EMvtT4RynXsb4yJGle1Uxb4oDKVrEUoFzXtm0V59R
fhVk3cVMxbirzjiTw2z8oXet11kxxhjPsVJLXVvF48g+lZUNFOgUrzMnhyLOf5VTEG1kKpTeYLAN
6dnOWu8tmORmDzGJCskhS/jfT2qTyWyjwyFP8yP3308EtgTjsONms9sRmFw8IAMwrKcq/btLoS/4
YSfveyMd9tp776uCiMSQpWrVtSyRsaF964bj9np+krWbp7DT+vmnNDJb9IsdlOKVM+A/PpoHtTPW
Gez0YqAHteLLyOi0K3SMBNr+kOvNIzEZm0FFsoj3JAhK85t13MlwpGgly3PrVQenML+zEbQlS56d
z1HelKD6BBVr24AZmCePl9zS3abwPybckSb8CxU7e+tbinUOMs1WtnagfSZt/SHH/qcCSDjixWRD
Ogm0HBp/nP90T3LdjvlueGdoi41cMMt3yg1NIO0NelP6B+Rnt1xkLQpidwwXi3EYtKWZedGBQ079
AXHC+LB/A24VZgXPeBe/kK1d1Ydx8rbaSehdrZNzajBii1/BWbnhqsXX4Nzdhpv/Ve7Inrn2L4V2
hSfFZIt+6kFLTMGMITDMVAI2iZThV9NXfB2evKb8yt93t+opxHMDPYIozKuzsTbey6PFw4m0GKqH
dw4tGU1juujOzVkErdRH+VqK/385aFINdJBE5SAMRXG+NxGax+vyDTLAO+OwI2fTrt9r2Fh2G/kz
eaT8XfUhnqT66M7tcbrgEvluLWthJb/CFXPbIZzMT/Yf6ZVvWIVu4JSs61VIGJq0H97THezBQ3HT
DxQHzr570uH5Lzo65CbET6DxoKtnJgzlGLO94unMCfHbKW+optjZD82392N/yD+x8B7AQ4W2gR1+
pn0xfVYfdKGSNQOW4LKBAoAFwF1QbpjeKQISoIHjItLV8BwwY+V+Hr74I0Zqz+pWgFjcbFc+DCfp
U/4AlqIF2E4QHdj9Zw7d8cm8aKcMA8Dkhs3arV3R+ZD80r4MPkE4Xzx2faU/Mm4RatyrUO4hdkQC
Qc/DGwIJ4ahTnsx4y690mPHqhhvOzwSrkWWKTEaHWKHTb8+Vp7ZtthF13A/aEQdPPso6GEyEl9MH
YfiBxTcu5mCjqLaChWksGwNmGsq5FU2/IITpnGLMQecBxS5hJgCkzCU/aW2oNTuM8WI+1e7s3Jgh
jS+6OhAU/ph/gaGAA3DfcAD8J3G2amFHDabs0c6GL//F58RHJghhmDQRs0B2iDbzmL3eOC+HGxiC
SAnhyqNAsmdULLUPdVo4YfMkiSqin21s73ygYZHHgNUk0RPgSSA/wDQ8NU7iSDjU13BWLtG9Qu4p
X7tDe8oO8mf0CwsUENdeWXf9D50z7Ra7IP1B84t9X3BnHiu/eIrizGlCfc9Nix3Zv9cWIW+DcGrR
MIvXC62Kf2xi0tGLWDjs8TnxR7F+enHbsUzwXTQa8bIdEV5QKLPh3B1Edxs8eGrzj7YQ1wjgFSZo
zOwwTUFagMMvummKDppOLCcAkuC3ABPQLJBEl/0KxxqUvPSaP7gJ/cSfIL+YqmCQ0s6FMsGeC1M7
sGEwU/J+fmhfEVfy+eGhgPSJn2Yp0FTw8IwzW1i+YkIB4cpHTDDNRZ/CQ+DlAfjO30946S2mf5F5
5F7S5Y5Y5OZgoC4vywkW/DCPLf3oIhiBuoNe1vwz/7CmFSC692fiWLHuNsNZv6pXa12de7aq4oNh
Vf7CFDS92rj34NNz5f6JX8VTfSiQX546ml1QlJvG3ojd+Vb6SrflVnlzjv1dOVq7ehmvsH38aN5Z
T/Wj5OycJYCs12kffJYCvJ4Z1QzN7q5aE92Na2WxLI8t1pfWTcM0s7xGHxPbZ/PEkfNV3cyNtrcv
2Tr/qX+kq6D7wec5SzvnGO2DvcqeYX5Apzqq5+ZN+tYvHViSgYZWAEkTmNcvDI7qGSKNYpV4+KW5
zNfAwFDZYjYAKkbZUWFDlLvZjSU/8m1ipE+YIbJgnJN1ssRmRGU1cAlBEIBpC36HVT1H/QH5jwqv
oNz8K5N5N84p6RTE1j85TR8IHqCf4jZ4NhszUDBZm/FqYhbvC48B7CzFov63u1u8uCffQ6Vet9jF
QHaZ8cJAYH0blxEXBFucCbBHKOmHOWcgv4Fg2HqSirIbqJ6Bqpi8sqTzL+7p+srP4haZzrJbf6gf
0c3ad+8cQN2TrSp9KQ1nCkbkuJPNOA7RUgLXWikbpXnghfZiz+UkwrQe5AZ4EMSem+VpgexUZ0T4
/JYyZyuZntzX/ld6ZYvgumXkUpI7/BTgHPvlCNBrz4SlAEkMMSAqWPAcQkr0E931Fw0Z7FVI+BDL
f7F5J5MF/IZ9jluoJ/96mocOIayQNWfBQ1sC2ZT/bH//2xZyNim2xN+Yb5+yR4XlCndkc2EUyy9w
F0NHgRIAd0U8ii0YadiVMLiAM9Zhb4dCYwbJp3+xPQlPSEwtIXR98UcWPzsGy4W1MCFV1l3MZlk0
3A/sHlzXBm4aE29qZBFkyNbCLlSIXyDGiQ3fPFh78xLdAsh+uE4h+j7nPyCY2Xtyw9HzlOIfwYZt
/yECYk8xGJyAZTGy7AgpBZZuccqcFgD0IkfQdmFECajsM/vVtuPefhlbriNwNxeP8x9ecHCHwA6W
KGgDJowHKA6QP8VS4pNz6I5b12QR8bFjJcwa0xATyLA25nwLFhk/l6/C4/QfzA+8rgIWLE1pDeTP
Dsvxx3nBO+WM/W8DZ2PH+MLhGYBkgTfQHZBGxOH+WT2qB58tG9lLug1omlmIpEZJ/4fywaJNjsF/
aT2oN+svtGJUNvwgC4VXggKMF8ZxHuDB+++Qj8QzEz47L18hZoM3Nm1OHF4AnQtvl5XFbLu8UlFw
X3Egi/JiePIR4SSCFBpuP/c+aDZVCFQBAGYgZP5CPzTvwo31Kp3Cq/cQtWEs7gSyHJQnr6IE1uRO
6q/cnCkxcI1IOlc5+VgvJ/uTJad+FhfiLbD4gtHBIJyvWJgTjcK0NBSBmYIXC6PlO6LNhoM7t57Z
Mlu2x3RdHLqNdKc9iS6QFGlNGUHB7GrwzYdyU4KB0ojOmx8aVLjn+hEJJuhkekKyfpaevKJY3OBs
aJzOOXbZjCqJzrTocBlUuyqmyf8uHb7SDevg3yVvzt2Zk5R7DbACZ2vQUUGE5SRARzwPMK78YlZL
8dzxg8EP+rCSO5OMeUIaoN6hUg1dhjNo3/nIm1/JniWli0tJiEjGFFNBIGpuJx6ZhyX3i1/SB1fr
Vn3cPOuK9zigtPrV99NBu/THcqF/Fffmbp0xCBfWpXNuA/QqOKAT8IGgWtiewQrmhyHOVkwYQJsY
F5KIiL5WjMtiDm9s5nnffMULFJ0Z2DZjim4B89LhpUAKPEj4Q1Y78z1dVm/qNl82u+Do4ZyF0eMS
7Q2F9hNwa3zGZ/k9PRfApGcJFx7nkXFaXOVnZLh80+FbeInyGvLbwP3fz+RTnc6g6uMVNwv/uh/6
dYIHYFV8Ywfgf3OKA9hld+NiXdo36zKe0nfve4KdS1fHa79pv/x+9QNzE2IWXoPnWLhXUPzgF3eK
8CSJT9Ldf28O7Z7k+aP1Xh+NLbvlCkHXLma6QaoM/jTJRxmi3JEt/xh4ydPvvW9NCxaK3a7lAcap
T6DCWL8pvXavdQPUt0Zw1TaMB/Qy/fBz/WdYyqNBT2u+9yE6NZT+ZLEwq2cgLav4DNX9X6WnpybS
vkpVdWW7ewt7NrjEYvTkLaveIzMkOshUNNqgLqRO+hgH1MZTv5Ej5TBGkLEMRmJIhPuSBRmVnwXF
oSRjdAkRRNLY8jODB+nD8p6EDsRIFqjl44Gi4RQQPKtB2tiKujWjFmk4qIRcEuSTh/4aCZNNTI0e
QzCOmEMb06psGaHLvD05QTzEYLQ0p6+kydfs3SQsMYmLpeTdLwsyZSpOEmabHWKI0WqecYe1Eriw
irtxSfaaD/rf1g+PFt+n+FN66OFWt7OtbN0H7VKG5FcEA9ingTfh2pGnRapi++LgPh+Va6hi18mg
yoCjiTxtkTMerTNvaTyJjlWrvwEuVdykX/ogn8Vcw5nJ478gWNyZSfoIEfnPx0/9j8lGn7rcGGC6
KtlRfzC9qRz/KxctoqaSN7OCTLDBBHPM38v2lNQbhomhisTcJYxpAK/G2KSYY7aFvwYXUUIKg5sM
SQzmIkVYK62gVAn0sICOuURHzstNxCtG+8nscp10G/RcOG1N/VtkQIt3P01SI8X+xJ41/LDqCQSA
Q8GZHf3y4UUPIvD+O9SJFIZSUP0y8QlwTMcXDkcR3l0Bj4O1/odHi8gJUBQsWEULxEyTFkjGlQHX
r2nOEQkDjjCCFEUmmfYuOwyMYFLYhTgDrocQkLh2uJZJwbK+LSqLcRExUMV4lWEgYsUK/ZALqNto
7Hgi26v40XzhWAhYz6/CllHw5cMUnUvJ+DYVk1esIoXHmTY3Akz41sSD8bWqNxIpBeRAWi41PBOj
IMQvmrdJdc6cqZY5GpfUMTpWq4rY7mPSKw0R1BcSk41DXbNoiZtP1iZIdDfXcLehTGHUBKVZcwmQ
70x0Zy7j+IbOoJ3Tfxi4vVMCAMeiD/z3W84MyqXbdSuZfDee+gH0JdIYiIeq1/QCXDY6RG4pLONw
Q6KE4lDmsQlqEmZCgIH5F8DALX6nV8SAGoK6o2614WwFJwPaz7jE2E2kxcnrgDyebNFyK1vPfPqw
4qWFQ4U8J8oa8kuOLzumh/ZCMMHGlYFPOLZhnhsaKxuoBxk/23CwxJHZi46ejLL6DZtUfJ875+RA
IwOoGZmHLDCIgGBW5Eu82GpKWyYI3YKvYvsFkuFGZriLydG4ygwXA+IU+JpATOoKDj9rph2Cq4bj
zPQR7/G44gyW/6D7/OUQ1mjidh1bysz7glQZdSLpkJoQf5z6mxwo0qApHShk/6ucIsHMFENyDlZh
IPNv3knzRJtFs4Wxo0Q2nxjjIp9xuaNYqR6OoBiR08Ihz/mF0UA17zxTWLz0YTPoyQkLDF+lH+VC
JzcKS0T/m3RneAgcDj1JRECQ2OPlPKfLAdIQcyqyw2bet0+xIs2YJdi8fQrzgJJo1uABxpQX+QuG
VqXbf1THmgqFSgePK7w7pDmnVRavMvp8LhPjM9p3XNlp1Jl1k8+Fdw6gGbKQ75R6mwfh1oRn9ep2
oT2LcH6OGIPNrF+cJ+4d/ysoRjjNaFDpa5jZaXOseEAuePU4lPpcZRcxWzNH6c7R5r0w9eGk5rPF
VdnDsIjjMJrLX/6f/4c2mGSYP96rKUI0x+N4ytfTQ7VmJgVENNceuPjlz2RVXJvj9NUdWxJBX7jR
wJNVrvY6oN7a9rDATg42opse2uylPNhr76k/GRSaDaAGB3b7bj3MU/DCDddwqQf493Ru0GSQrwvY
BoB3Dp/MfPob6rgeBQauyoAdxhwbbfZJMtcZZMCEoKwX3wJ+13AZ5WIC26Ft3I1PiVIEYhDwIVSY
WyG+OIwSRP80A3FklSLtDIh1EF9XkY9fAQ0O7uvUq7DL53m3zPP1eJNgXrBH/Hu+tv53V0UupUhc
EWK7Ksi1oGuiyaDXG7ecokQ7F7hjTI2tbdA9t5+ypjGNDtFZe917hb1g6dJ7AkOrF5gWtGA0vx04
WIcH9ZI+loKaGpk613ugrqPh4zCmfu5ftGfGU7sVZ6Agimsq/fZFG8kQga/SkwL7H4pE2B39Zv1F
DZx+USLTl6OfV3+TJx0mgOnIdWSiThN7atG54GHFZWFVZPPqmb68h2MvbQyzuVCMhKB8vHjAEZrR
uFLtBbCZhOdfQ5UufO8GSu0XrW1yTq/KOxgpPUFgCyhCvIUe/G1Da9l99CdR0oZzTLfn2MFEv4mg
py9kam9Ci6EYoLmCAYmPGWUBIw4CRAVqPOvpaKF1GnAiaEFgugSit7VuvCQka4krgKEKCYYghqgi
BU+wSwG2VDLWC3fApYmL86Ltpc3gheTogiS2CXFJSQgAE3OeIXmDE6OdmXJhn7G/W+BW3pH6AhDj
wYDOenEF8hezSjrxCFh87n91T8yUSviMbqHM6aRpaYRM/hfc2SLLFhSVC/Vihj5+qGf1I/gegFXQ
gzB8IIaaif85v09HeWMfpvf+CoUU0bFg+nFockx5bFu/Bm4vVH+z+qjSRypgw+Y3xBUObyiZEwZj
4Qr6FT8dIlryZ9TxLZ573VyASsGKvprOBnItJx0MSSoaLi0ZSHioceooxIqjZgkX3mf3K4G/F/MC
L2p4qzRRw7wkxU3EpLvKs1sXtG8RxGCOO/Lj3OBZJC5AbANyIuwSIPe5Nt46SN94R5SuECzMswyI
8Dv+yg9/F19p2OCEQQLjmoOGyP2G9QTNnQaTnbfuXF4Bk1GaZLIYVHYx+jF2LpA2xsLZQvAWYTJi
8sa2gnWJYIe5LXBr5bLfFUxg9WWcooRCDThHW5Rky0A4ws9lstkzVKTbcliH2ruB0Lxbmv3DHt8g
z2MXgMgjDNbFhND/w9HWDInH8c0Kl7VBv7LMur2FeQ3JusEaYNjW3RNogh/g+bXmnUTRUiKez8fF
HPXZhmDJplx01QrKGykfZoR7kusHcCEX5Yp1yoCF9dbFojGvHvBsKKoJre7/8WeKDcxYpnnUgdQs
qYRsexEPLj6tkNAg0EJLEMQWqGidiMKCz5n80r6xHFizwmyRQ4kj+MVqLTlUyPh58QzcNNys3MPA
ASxdbkw+Bu5QTxJuf6Ao4ZEXxr2QiiRpwEQNFIE2uU/ICQ6Q8LoUxuDI3PQxvpBoyLBglRA1iRPY
waThzF1uFSKNBkSKd8xew7BEExObqVxBPbQJkqDqoqXGP86a4bEDqQ20nWQUTcEl1cUkDKQSBFDn
egkyHzz1RUkJq69iQmkA/VgUJ/PXJJUocqGtSajeyMWO6LthKi3YtQA97G6t5W/wN21y0YxVOK6g
usDh0sIlbmEdgQqYfyKgaJYsMHxAkD4uZXkdNsuRbsBGRrVErqPCglA3ADaMTdGuZqzrF3ExAQxS
uBj9prYXWbVKJMgjuH9hw7UIjFUeveMiMlKJcxhQViGS6NfwcCPJDew3K9+YRJcYblC6SbthTbb5
YnTmhBM5tN4sVAly+tK32DXceBRx2eThcHdMnmsYK6NcQecEBOFdBxRX+HH/j6bzak5kWYLwL5qI
8eZVeCOcEAJeJhCIsYz3v/58zd4bwdHRahcBM91dVVlZme0IGREhVVqJtPQlj6xwisEUzLF6TzdB
HifyuCcGvbcTKe5ADZJOclUwG2P6E9bYg7tfz8DXWFTgykA8LE0ZcgDDSv0M3Q0Nmx++EgY4iRIR
gRR3DE5Fqgw8xCxUBOqBNxUn4xUV0pDRJDb1d71vjhAeQe2ohfD3DOn8+6BZYkIe6jdyOGS5AHqk
u/wbFdQMZenXmP0uygQoHQhGFjiOD+IcDu8ZLlprggJrPH7YTxhNpNsAgyZOP9DObrwIKodkayTI
nBb95kVQI5EgUQHmoG11JCIDkrpIxAnsnulEEk8aF7gVZoxooaon0HuyQgpHLgVYJlw0GLb2a8zx
yBFcInR/6x5Jjp4r6B0JOrUAQJH7dM6w4QQWKFI8cj3hjw3Hjd9Crs/7oRzyM1jy8Nd4J0CffCOd
qyP92E15wOF7pqzsC0EXdU2abUQRGybWG68cftmHQJedgMGJoGwcYjb3wKuF2i7ri+0HnEkCzJ7k
ZGV/Ag/m9Zh2FyxRAFEiEig0T+TmQfm0d4zG+ZwDZOFM0pGCUo+wNR+gbCQGwGpvZI6Y1/8RSYlE
ySW+UAiCGjJO80UywVti9/NieTQBWWV7k0FYBxkPEPY16hsAXZzlCMb+kl2wZVPE+TgR6FeR8tWk
tcDBDFmM6jFcW2pFQCaAl/6DMOEiDQeMdI1X6ps12kvQnKFGESAEmZUXyLH+ookFGgpIxn5mAGdi
zHUcwllK8UM/ETdF1GYlK/iZwKmgD6sLoDiF+0t2Fo1pcQGBMYomoqFFSTumEuRei2E5evLvNgyH
QnmInLHRCNib2MS2wklYjbD4nADWvvJ1rqEQifzSRCQojP4iI+1Ne4X5Xk5ghIdHZjW1EWZUUYgc
Y0/cONMMyWe2P/K/nPzOhA0KwxOs1Uc3nt4AVh7GGFSXj0VkRJf/ykFNusG/kH67B+sfsD09UOCy
OAHH+RNCdEJwyRY1KTVmoY2LZIrGMDhvpn0wkczoWY8wXDMy+D00LdJR7kEmFtucPc4fuSY0KACR
I0ywRuhTsAy4s+QwoC/wjTnfBlIarnxNnTi2vXkQAdCMBlLejIqfhGssqwzHjBRdEAeI7JWJDcoc
dWZCKto/qf6FhR6zaSHqNiqylGMVwhQjJqoow4h8lGpU8rTrBIuUzcHkBLuQSr6eQSrFLQHyNErn
iEW8GAuYyIqYD8ZAAfwWF2sepAOozQPfgZtE1thGOIwKRqf7hnERxSnkZUDlQfgZiQpnrd0hm+qn
+A7aDiDNjSUai8vhjQTVXLRN5owhctILz2fGiiDO8TwZZX3ohbOsnhMSuL4cV6QYQHdI0ZOYUK1m
tCkOKarb7GQ2GOEMrnTqzYkJxCs2Xo7EJf2kR/zT7xi/4szZN9RGOFDRUNZGKDq6SKmBMZ/SO7um
xZq0H5FItQiqgX+wBDnr8/FgMgUw7rfwsuGQtNqHQq5MI4jkDio4Ey3hiAztdYbrbhycDTk4e5bV
VM4wuKaWpEl1pVNFpCZ6C6Nocmtu3JtzTrat/2Wo+xYIt4uOEhkfxUnkwFESCZ3H5ChCx89aGyF4
pbgwZ0ZMhdbcNu5SNao9PjHxfFJ6KNpNNIt597Fze3+eF2xj6UPpxzAL5ZD49KHzDRGf6AJtg1MJ
HTYKFMRmHvAHCj4VAe8bwlAlC3o5xNaez9tMaHB41CHY+CrTRmFakp9PeFgc5D1814mDji4ignRc
wB1jvh/1yrgcKxkV3lIp1xL2DXAi4f91JMcz30V6VAxAoG9O8lI2EyB6FF2ItLQhDH8qN3NakKSH
HHG8smpNULrqcXfF9qaeW/Ko6mk6v0soxBMUwCAseMdtOBsyRtkm9LlN+lbuCII870uxRjxaJnZU
qk84nPS+Ri+qPpKcdEwD0UUNEHsuRi3CGZuSJgqwI+rZBHaMiChBiGbFhGE3zhcpm78Ei/WDVSnj
k4G4uCm6aBwR9OW0dXsA5mDDURlWb8c7ijnSQs8QG9ovZsoAcwzzTGIloRcYkAfnIZuTCEZcrcCk
0JnH3wGEEM1AC668aFeRdrScpVjnMVCgwLoTowhEMZY5y1GozDD2Lm6gzO3kohCoaETDtP+F/vEr
/+V75ujgqTPUAtEfvEscWhMOKo5ZE918adzXQt2dMo1OElmQRGykRCY8ovdLrVpPekXQTcLXuFFm
yML26CrXM6qRCEFVyAEZpQTRhQbiqCbuMfilcAgvdezO3hmnh2EmeWc6LdDs/5UvLT0CwEo4ogqJ
E7AaU3NogY6rYhojrY9NO8rlSIT34vdCixyKEcRI9oe4sT2YGkqaSPbQOJ6yqHmkHfRLMZuhJ1Oj
hHpJGTOCF/rDvKyCAeyHRCF5ZaPn937Kto/W6lbZyLv+Yj64jP2lv8BjcjZU68E3l5YdYmy8z2HT
XvSHfZQv+o6dFM2anxCHw3rmn5Op9RtdjwYkfs4sunWijfUtnGMJTD0FwpVKMr9SEUBFAk4B6IC6
XY3I3IhTA4WCJ84B67f9JlIQZKmQySlQJoMnitU9JwXj2RyZ8C+JTRwrVAQtEz/ItP/RDuycqWEx
syVp2sHoUQxFvyVV2onp5fM28dA7D6i2noFT3cqmWUZL5yV6U+VrnwYIxTiohlEC2qxIqMARXg/d
cNRMFf6sQdMdhc2nEdfPKtB2OUpRLKjGrJaQWHRt+s6xIFywUiVrXqPNUf3a1QH2vpusEv8QDYs8
WGTl0teJQp9lOI8BUwWHeJ3ZMxwaPGPqYhAgJA0RIpkExrTApseeJRCL+glSCsQXkGlijd5PQMOB
nS1thJAGzTAvQWxzzN8OaBK0OK8ITknI8YyO1jtfJEhT4DIwxRSoTdmHERJjDO/tBEBeHth65OcE
d7JFid+NHsWN0oBEhnsF3EOgwhITvhh/tP/sE5uU362feHLzUI5cRPY+Xcs/9Tu+91dREIC80JM4
8GtJYvlKwtARoFiHhUhoKVt5UiB6hkD+tINJE5IHebAHPQ2KIIkvdBpGNGjtqMIaMSApeLwHDUnI
qU0GW3xFdZR8hj42eREPcivqd1qOFE8IPA1kO8BDfDj4l0wvi939IZqWrDRwb0VUrPqpZ2TjQnou
MRzKEAjvFuYOVIBjdmQmPqNWZcAUTIApFzI5RleIWdovJCBAoX4jKEDqrdohfMbgpFDjZ+hPUHJG
ILXcm4LL+W7X0K4UhB06tiQeyYSPSjuXr/qTps2xZ1l9+MfgZmyLs/EV/FRE6n25RGYjXLtXFxcr
xkIZD6DfiZ0jRfoeQnpxdr+9E1YAMiQhARrx4QxMR5tddqGPAN4nnygUKCmoTOwlC4NuQfbgdndH
g+LIofEhEjpSTiQwuNCgYNwl7hXtAuqH+maIpjNGlNwTUUFRu5w1MfhSP+ni8MIDyIiYf4GIxPlK
89r4GFtfKW/1jGuQw6nqfLhMGwn0Fzso83v4Aq8OuQpnmaIN4VvAa2aM1Ov7j0zBut8BmHsMzkKH
iyU/4eHqU6mb5sosxIyLEVcNaz1hGg/pjX6G/7AL0QrjKw/IUFweyNwZtZQxBYLnwiEyQatOwNPk
fmfAGyQXopv69A7WnT+lp+AW3Zw7zyXg8ClBe8A86K4GWNW82VOii0PNCnz/Jmb9m/OhtOTa6ic2
A+ZcmRCVbw/NFj2JEC7cmXzYvA0M1+k3m7E6849D4AAKdHPh/hAve7rWI/gAlJAwx3gdvo+PtKn6
08B3KNlQru54U+wFKlc2BZph4QNWPtHQf1B+UjJC0aL4JLD04BsfqiCI8OBJV56iP98cOZUDAnlm
9LYDTDGoCilF2WjcWl6BV+fT8Ed+DWUx5Sh3voWINuLz806Jv9Kdy8z9p9TkCrOMufx0n6Obd2MA
ipVLv4SVDbmQxidrERBJK8SwIZ+SvkeEYRK9OQxJoSccyk19cE8dHAzqPUjeaJlEIypNHmIAlRLv
K702u+Eo36iSuQoiEecNwtmuJiITgE31pswxjMU8MogDiQFLm48H3YfThk9LJWW+xnwElUksnJnI
Ish0uUI8oA1kjLGM6Dmg3MJSBLDL8QVEx4Czk93LRIPDWxnVELF6sQLsZScMVzkoIPozzEyy0iIq
cWDqil0EhY6ymo1UMOxE67EBqcCHVhwxCrrLJ44QjkJOVvPJ5SVLJ61hO/FJuEz/AEVwRCHb4VPh
zXnHNJ4Z/qF7iw4/N5FDQkZWlpFpBghYccBsjThVeW3zZJ/w5qa46gR9kj45oDNYUQtkivkQdp6k
c/UYCJ5yi3QGjJ5aVPohHnNidw8OSarLim2KrzMKUHQgLVG9gRZwOYFHACHiF13RMe+JviEpDBOn
tniAGXJpAuxDYCG9u5+0O2khM2pCWcRdF0AEMY41CVLCvMsbAKlvXEX/8sksX/bIHupJPfU31Cdg
qQZj8BfARBsaF8hACM4jmqGcSpE35VTi1AJypEzmuX3K+Kogeoqv6PwDClNfndpD9cBemS/vz8dk
/p9/F5gV6Qx6bAB8sBwJPsdkVTCkTGuBIoCGYogAwYgORInuN1P5LQ0rhHjFV4FRQIADCKA5sQNw
eP1p+Pc2255VXO9h1/zA+f3E1fmbUpVqlpZFQakFyw6Y8Y1YAHRS6GZflOEc1E/2AEdydmke6k0Q
rAkvBEv3FJ7ffvHQKRPaKwzBXnE3YZOgVg72nopuAX8D30wgLumogapDOssHeyd7ya/NxQB9B16F
vftXf8rf7aHYkZcs+1t5Y8FZd4xl3uvOf3DEccJI5/xQHuRP9qLxQ0L2brFQ/lPgiNcBXaSLgsNR
NMHQGZSAhI3KWqRj1O6woBFP4r2+Py2kK/BbkCCuAjO2F/pHnqjyeDPBXvkFDwbZJWcDFiq/cYH/
s3fFb/dD71T7hSfln8M7lwAolRMUaUWBj7FyeI+sfOirGA9RccNqwGaNkp0HdGYJmzg8rXjQWmW7
kjnQx0bu6MFhR/kADMZTCV6CY4VVACdDPqLxI/oOmIRA0SUJQhUJg4QX6u8j6AQcFEQO+BV85cBx
XxOSLNqwHI3ljYOQ6MCpyyksihtOxzfqR+uc02F443rgcRxF/85rrnl9Q44ivlDfnNSbCuuSD3oW
QAiFH5VvJ+BwrhLZLglmGguNEQ4PThlqIH6P2FeMGenTEugBCaF4hLTDq2eHw6OGyjw2CH2jghYd
FCqKB4NbhzUCeqcfFQ3bOx60zlqaMp0OCEELktYpPXD65DQTJUrcP74tQKi+6WHK7hgnXBpGG9hQ
6a9CYYzuw1/IJlnVD5RHEEVTGSIlpSchBILVyb4+AsgIcLYRKqNbIyAu8DbwkVktkW5BBqJGYSBt
2aMOjxy7MR4VGeXsFB1iGqYMQqkQ3VHoo8xlHIXGGT5EyiSn/Yl2BDrwrEVmYhgob6fIGwxg6NnU
Dqb8Xnq4jN0V6pS2J+++McEBpoONkcGkisYSPFV57HDaqeisjVIgZWlEh7hleIVOHIsVYW6ar5QV
CO+Yo56VqkM6ZNb5o6KihCQGZcEVtqPWkbwFUIcrD10kYsDAQb9OXOIIbApYE4q4hWIzHfVJnc94
tksbD8VewhGtKcFERBEOtTBL+Uj9kZyRQcAAQ5pD3rt/qPXx690/bqf5rTyGBxQxXWh5VGcoCcRY
oCefBG1Y8DPa/8RaliZhidUp/NloxvA9Vfc72nE4g0cZnMwg3P+KBfJHlWQdeI4W54Qgx/ceoJY+
oY5o4aVwOP9bs9Be7DHZObw8mhCcxZzCdOYGMkSduz2KmaXURxlCOBrW8/QGPyiXX7jCULZQbdIx
KcnzhB8X8RjwVOSRog9ocICDPJM9wqF4hz72D5FQOpvP8sCGBz3lKzEUXiCSBPaJ6ENUV2/kIf1N
7LcHOTOpBFlc+YTCAwkueL7t8gTBjrXDWnUx/aYiEsw/Fws+cv56Ypn0iRmIHSMtLQVjyUR0ZJaJ
b03CM7YRBxnS2psZCE9Q5swHO1GmLANWID6fMAYRg+ouA6WUT3+HrHisI8EE4BSPU9Tu2GZ4DIqX
pgPCp2QyiiG6D+XCmxpYOoAtO/emfipbbYuL47o5GrRPiVlwl88c/Drj5p2I2tqP9stZKrIgrtwb
HHNoIDD3hKnuP+othz3zkMSakqgzQMEXJG4iAvAh9U++R3vlVDwgoGQL+fm65Te4zWeROiCDe8e2
Ee/LU/mEuQTBhTQo6j/sa/BMC5QqxaPfV3eAHUo5kll6QgITYTKY6M1S6gCRRUnA0iCVIXMQbWK4
IAlqqB8MhrqMlyA0QX659++wd8HwZSJvvRmO2SU8N4/yKqMZBKL8/0hzBbSlquTf8iEgVB3aAx2O
qTGvr3ya5qvf0Eo0GQuBJMB0OckTSSDLQtBjSRio2kn9iouxDlbDmlkFb46K8i4+5jfvwGFNkOUR
HPiCC9fOZPzobd65SrOZemJd8ZT+VG5EpJkb82r35oDrJ5IeEg8LLjh5OxfCfRIpycjYbYQgD/dR
9jGFBByfQbRZShVDiDk8bGQ6UDBVjalfTUh9iU7sv8qbQY2iSLGxUfUn5EckyaTBIuVnU7CwXZED
8tugrhHoICNQhzLHQfQjyyMTZ5sQBsjyydNLpLZFhit2BY0nTnwKSUAyNuqEWMQ+IYcnYjAGzXZJ
FqHKGoWWPSOEUc+Qw3nmlFBJpTeg2mZM2HEdGD43XXRGJlTOPCjIeaTJWLLntbIY+lXVzBAhxYMl
g5urLFyUaBp0tRY6KjLV1BimGVKpFBg2m30W+rOuXOjxkgyRS0T7OIYDiqecj3Op4BZSEnMBuS9c
WD4PyACfgYyODJAThVXHhqC2z776PwA+wmP7TcYKWA4NIuTgJG8HKd4DB3CtCYMcGRjNUhlxQBH6
G/bQ2CunRj8dYvFIGGoBPmNSmRlVf8xdpLAjPnMecSq1rG/0IiiVGSJ80xGwWCX80gMUyAPcSj7b
TaOvIxqUI8I8L8j9wguWeopF8e4z8jMaOKY04V/xe1kXXGy+8g8ohvJyyglLrkx5JPp/OOzQUUfW
mjsIe1G0IURRCWNMR1WOnJ6SS0hXiwqBN0qqQoJBdjEMeFkJYgb1G6kxhmzcNwANgDUw1oaAi8MP
VBX6qOjZir0FIQHM890VhUNy7z9DJM/gREe4CE3hEyCNyekBmwZ0tqMagmR/g4UGlYMrQkaVvQ9v
yimEEAF0OdFJe/6ZQ7ICmUXAaQg/3fqWHeNjcGDtkR8BnbCOpXN04MbKt2bHhhqEShdLt9n1V2Mt
RLP6U7oRySglItubqW2bjHLC7nrdoFNwCSiCYaowxqyNMJbN+4nkjXnAS810WttjUDOAgShcAJmB
nVnKeCiZqv1fbzklIsYftEbETuFGUjvponTgZrNrhncxoXJ+gATxgYHHIN1819f+W/qljKI71H/m
V+un/iu+yistSPUkCvdkN60YZ/QvwSpYYb+97CcM5h2jm71/bZIjJ635pKAjT2QKjNXPbWeT8zHT
m7SlXscpOLzYfyLV5VW5KBeJMj8Yk7byDfeUE5Tu9c4/o3vwGc2dqYXhan9zn1xKcuGQqMGpdUuO
9HnpI3M3+AuKYQ5lldMMkIfVQnRlaZni7rBeITDWN/8h3bnIXFZQKDaeDCxQ3zjs+FsOGn4V5yHP
47dRZXEtbs3CW7WbYhdehHWkdbZ28Z9M29dHrABNv3EMPktnEsUm4lL+Uf0VWPaRTfIPpF34nVMU
ELYY5prnK20Hw+67/ilX5sbH3ZaM6iEdDc70A1a3UCmO0jH9MTcOvjkfaEd+pj/pb/qj84N8ZVyw
ucaaV/5FQexTXvnL7NP78raYO2z9vbwK+L79kRbtb7vCxdvAX/61stbKAk36Tb7CO+gAO5/Jl1/n
gl7JnwswyYDUFmfiXbSVFvUP7/cvnPHS0jqdx+firl8ZJmDWAA15kjRDREscuXuSL1g+ONmhBM2F
jD4kUtCzM0cvZOltyicu3l/tEocnPNHta7xG9fKzXfZ7rPXOeOTi+Y6D/MJfl8vhoh/y3/gz/G5X
KEL3P+EVzfhL+yvt3E3yXf7Q5EPUcWUe1I2/pqXIzSGzuzt3kr3ylJ/6Jy6NJzwtyQjxTD7F60ZY
W1oIuMVn81ugbOXSO6EyelLOrD9SRoYJufcEBo4a0Bvlrty7M28VEiI4JUR/mhUKM/2IAtGbH2lH
75csl1SWFFijQ0aVMSYZcuHzogiFEC8FHnf4Qh7c4Q1DEwljR3pW9Klo/kPBoacEeRHdJ7wbEWN6
P/yWgD7C1Qz2eEZnvf140dCBHRBPfGIB2By6d2SsIquemkCutE/wEWiQlWFjjyQEEuUpDxK7Eg1d
cFWmYeGUethWTLVoypz+6zXB6ylE147uFsot1sj9Q86AHixhhpKcUuiB+RhZFgU9FFkab844+PXg
fV7SXz5pzzHFPOjZvHKjGRyAx0rujHJPYIHwTMxMcOMxPQhox+AOlY9DjGtqkUKRUqGyh3wka0ON
x/hbgLPTp8pApCcRnFZ5j4BD5XAvRpRy+dP945Wo3kj+WxJRMmGDk4PxLKhCH+SPTSuqOq4StUR1
ARHmYvPgLzumbaAeIcYEbgE3BY1AYQP5wQXjQ0LPR0qDKxSwXFgh1ODFx2p45HiUeLSYRDXIFeBG
otnOHAz7lPEX0l5uKnmsdiGtzn/MA1bUkG7xTlr3S/DmRbSB7LagsT7PGf4S9qugdRh7AeNS5jAx
BbGL1YNElqhvr+WV+ONxYCsCa+cbPInp8HD04bbBT2A8QkfCApXWNvGhO1IFcPyQ9thPwisnaX0i
YKpPKvT0xAK2HEaGhZs8QLN9pbVy7c72Pl5XU2Qbr/anwv6zP+O1utSXyFKeMIJHT/FUM3cVHYoj
Es47hYSRriSwfbsx1smFGqfaNcf04D6BxqUzyZV4kKA93qczOeCWeUGKYMrlnXgWmg9T9VQdIb7d
6lO08Q5sJ0Z+idwAupyy5Bq8exI2RA55kIJzLpNCUAeRbhCNyMEQZQBZ4/R9B1HyII5yzl9xBA8T
6iTs6hHhZQKRvIIUiecRtnhweaiyyIWpsiIxQCASF8EfAYVmm8MX5xjjLXggKlRndEltmtUs1hgN
GNDFsU/3kn4xFuGsdKZp3o0XwDViAUGe/IW0hSBOFkMKS6JGSkl+BVYCfAd0woXhMvnBGOonCRIf
ILxcs6MqxoUFmkxifTa2w93+dr8pk1KKV9rxCsF4TOFLyysil4Zy4XxgRNq2zF/PaWSRJyNb1wiI
h7yNipQGLIUt4xXL8AHtYKRNeSWqSVj4MLXAWBwHesY0NadVBbQsxnQ8ald0num/lFN52Hb1DAgy
jZdo4yFJ3WKizS+vZm2BrdPEypFZZdBpYsuMStBZxeMJDamZVczbYY6SC423rsT+YaSc5acLRYjS
tSKLnGT2nFQf2IkIzxUigafnxjsG90bHzy6mIdMo/F53QgeIVl6HuiqlNoSEpyYWOvkXdRhn954Y
TLWSHFkfZO/mMyWDAHDXzlxEcyZ9lU+cut4TK7RBiEIMxGn3M6GA9S9CwQAz9eac2TPJjnSN++M+
WSEFc4LkPay3qhxzi0oyeQAATgdUHIGxYeqiihst2nKqOLOsorc5IWng6ew7kogDw3xgVMVFSAJU
W+DIL8QdmHqQmXHIduqJ1yCRIncWDTIuATuUj0Cqy6InmSUJks78jP9DHK1vpGEsb3IUqg2jET18
CgU2E/kY95Gakneqo4n5SeXZPGjG0xwURNIHn4n0hYyEAojygqczJ0ocP7C4nTf2K94lQypQv+Ed
vsvjHF/2D+cXvgGty/JafYFs+nfqCisa+WdrDsjm3yHnkWrFF8rJdy9EpXAkCSKrzpluB2Q+1jdh
id3fJOYwRxVdwO4LNXrgdZqJ76ENeIY1ugTf6R4Hys9uUXGA8E65KBByKORYHOx/Zj1ow4jcn2ba
neSL8aW9tFXuwn48J4xn6/r5OjX0+zTMqK0vb5Ot9aV3cLb56XVS9yhmf7V7+Uq6UYmMxPvBT4WR
QGLFgaTpIQ7ty+uHkCEdnWO6ev1KKzEt6a/VT+85fIVr0ZHjySwVjppP8zps1c/oVz6Y34Q/aVXc
acwR8JGIJbdBOZas59yd3b13KE/kDVn8bYLTaeDXTnI1kQTEFACtSn2KRPmZKsXDnWwV+tq+7K0X
MQmZI2cA+w1t/zVD3ak6hKlTUZHTek7NaPf+Ud9L33ahNhMjcSEy+aUFtKfkm8rwo41cOq8vTT/4
rVvPcr+GHdD35BZVW30ZrYsIuZv4UzzdIKZ2XrEcQp+qNwh6Xl1nLaSuak/bKN6lWWUcBvGMTvW+
wsRAeyWc53WKakxI5GxlzLtj8WMtq85RUw/LhG2S1F0APvtiQCwL7UUT4v5bexx9SQWTxoiVSddm
+oGsMI7NQxZ25iFvx6+89qcOLs60f2FKKx6nh+w75kECSokTq969/6RVGq6TssmYosLBWgYTS4qi
dZfYDJnarb9vTRgMTr0rXlaJMvc8HrJwH7Ypcrdd8JnWLSxsj+rHCK1kaTNRr7wIw0bxG6dDtyxd
OcRk1Iv2nayB/8ZNOk9so531dUqI1SFa4/62V1+lhzcExl99FCE6lheQaJVcmzSuDXYgXrJaaEHh
7gYtRnKUKU3Xtp6x0wf7UHxR27zjHYW/tjKY67IrV++/M10T94munL0/j1Tk1ky3EzruWc1EXa+t
FCs8ED5widR3/z5zjoqSUuifRR0sdfERy6yoQRZozaROa32m/bcIx6y/2GFr+2quLN7PtBJraoey
8VlWPboKeupO60A2p70JXel9KdHRpFHh0FpzC4VyZVjrXYkmnV77DIVJVysjbqdSEm3C1FanmeM4
mz7thdQ3eaZteExVGwhYGb3d7xQXk7FXGNV7y6XbZrbWj5cq5UFRqPT9tEE9pUMr2lD+cunVUsew
4JtOt+aK0uKpZupU7m4uDfM88O4vvcbAOK5wikM1a/N6/20ec6qKv61CGwlxWHKD08qbVEvAGFSr
2dp6F89bBOpfWatgsYd9xfvL+49WA3XL6oeOleHC/huSpZPD2u6V9lBG9rBqnJ4BD8/6aZrERCGW
H71/DsUeXrNOJejAiTPUOkYVU64oxgHlnMRcRdagjwWZCydzbH1WtXKuzGsDKdOm0WB6QG9dOUoF
bgzoPg3+pJDbDrCeZMrIVwQ88ZqkuKO4Hnx3YoQmeeANxSrBGD7k3xgJihBdBMBA70ClHzH8+l+w
rRJzFimzcQ0QUhI4Kp3KEv+vgNkvi7iokKN6OLJh7qduX8VaNjdB9JCZU1GDU2dxj8h/1eyqLjp1
XiZr+7XFbq9xdq6xNl5/nvXbagCwOe5C04qoqgo7mI3aT13/WsNACLMfqX50ziUnCiX0CgKgJ1UD
3SmfdmELpqBOdPDw69bJ6ltKe9oAmc5kC+/BQabHAWSOkoSJPmfWt3RiwOUVGFURkeDlovjO5IKP
NZODirOkzRjA0uH5+fNmGDub6hcXaxsFBnqcHcJ5IcebPKnlbeHfvIbDXCXGMU1roLLeKFAEY0pS
ipugumOJQvkB24vGQgsrxAJs6/2eFBOadESUhdJTLC19nRl/kvZMqBbSEARrAAhH+8o4eipd0VoI
DCAKMDB9t0kabte69PYW1yxkJExLt4W0dau78/oOqtMr/XL7YwWLlXolVB4vMOtA+zQTXAbODqze
qEXgtK1OrCqp2VQpJQ0d15xs2eODRN4RDDF2SZBVd5RZ26zbpRZSHIk+9cpyYqhYTZUzoEZGUNxg
0SsXDfUOVsSn5t8s44Aj+YdWRis1JERRRvrGSULdxKkpdUAxsnky4JSMa+fC71FyFNTBDrPWT00i
y4Swv8iMTy9caTI8J+8BeVZo75UQWZOXwxQlgyQ1zVAN5Q6pnQX0K/PsZnPXXz3EUXpHQ3pC0zdG
uwWyK970FhIkKxUvkurTpgHXr0NjUUVMEdJRiLJDTh6jIZtGCaZM6maByTaJUNOtvBSFnZWTbof4
WttnTPDcjmqHG1l2MGKaZVdsy2KjWFtpWMv4durY+24bBoDseYAfinYyK7Qh12q20fDTCSZhS367
o1gAwgcMVqSp+1r11perr3QJrc+fgTYkxmCavej8Q/sszRWeUWV+fyES4HCjsWh6RThKfmmdxujH
FLSKgSkDC4/uBHxIKyip5mSUqrzIKFc1RO/1tWMdMndhkx84cAxzKvrC2+j9t2Y92vbXGFaRCr5I
eR3TUEhZMgCWUQmYGfwlyIDKMGqVNHHmuUYX6kXdWxc739u19qrQn5Z2qvWja688ewfhL/AWVrqU
a7yWEDmc9f4+kX/04pTlW9+kY0kmBEm93Jf5yszXffeZmgjqnv34ZrTo60D0jfRLYx10ZWuXaKgt
FPuO/4JR7q1s8Yp2ibnUyo1qnbL2Lvsn4r8RHl3tC7m7HGEjbeXXSIpu9XjjMIQVI0wU+lczm5bR
TDM+7XDlM3qTTenqIt1t9lc9+uooRXBWqPS71u8M5aRI19DeehLJ/Yr0rmr2ef2Mqk0VbFKw7wbp
idc2ICmW0IymVhAb0PUg1JLG5j5yZ/a36nx5sKgk+9Zhm2uu8GFSnQlDZ5m9jPV5Gs40H6h+nDfj
FDOkXmgdyxRNEc5iJ7c6GOHaD9eIkTOy07cIWQro54xdu2Itq5axIhwr6WsFUxj0VXvyvKUZjNX6
0qm3rtr06kpjvMBecREbmx6xt0urx8tZ5cEyRP/PWynl4iVvFeNQp38DmBOy8wXciWRrBgu8qfNk
5zmbhEVYzOV+0UnTKNko6oN2ZZbtU+cnAZ7Llb2GIoezUdNJoyErenHlZciMPk4WzUzS16q+x+fm
NVz97seKqGw5rBpCRvv6UuM5/VygSH+lMIEolMGItiZT3tqJE7W2WY/aMdWPnFqqvwiabek/8IWV
g3XgblPj4KeY8y7aZO3bR7yGelwkDRyhPBibS61fYzer5F8ZHXOPFqDcXApkH529qZwjHWsmpiQW
bbgwBF0Kg7c5RjgsiyA51O2Cbpwr3nqK9xn+TW38k0roMS49b/GiSA/p2Bkd5BU0Kmz/bkKxaFGY
2tTRrx3/ciRoDHXrwBwwkNmzNT3cXiH6+u1Y40K3WEzhwcdBg3C/fvH931cwt9OpLB3CCjPMj5QF
K60qjXdzMxeWtuD2k2Rgl1aRFYtyM0Ko6FEiQ6Rxzq9Khl2bPdqrPedshjrQsKqrqWUsONfsbi9j
g0kp3tagPa0McZSUfy9XDKXDxVYUFGKyq0650egAgmo0iwsh8QRoaOJcKb5XnhX06orB5mTo6ewz
SeX+pfhgqD6GKgvet80573/JzGNVHpwL8DpxdkCPCcns6ogOEpPNahh9LGpa7nG6d6sersSXRtP6
Fe9U6RTF96aFipbAh2SqXaIBi7k1RCK6/PxnhNq4oqUbJPfBuOXKufSgqcDGxhIYpOVaCQlWBjiG
cYPHqIwk5sJE83LZefpTYmDdKY6Oti7cz6zfRNZFqbGOWw3wF1u6i5QOlGjOzS+OkvudBvssPmRE
ZUm/qQYNMCAYkT0VBg0u++L6p4zxpCLZ9eZ3pV9RRf7QL6lejmNNcKSzYW33RwW+XHnUvF8z38nx
KjG2KNSS1X0W6U+hzRvzk5xMkzeRdsl6lCvDDxnA9mWtYg2BiqUirxPzWRnbMpgpEhQ8RsQ7EpUX
/I6u+Rvkg1V/9TA9NA+Ix/s2aRTF7YwjTa/Wcj41ku84O4b5sei/3LxHIesnKr9D+5qaOy04+i71
P/HVX1BO1sXppX52zryNd5K9d2zO3mPa7JtqV1j7wQdPFgKhJ5JN1mSbL8x+U7XfdfaJ8LBj7qtM
0CCkefRdDniGQKBHvi6G15Ih6KI52mQAAq2g2hfVMysPumjwlAeGM9p2H0E+CqchxCwdqz1SU0sH
kqGDZhPRHSbEAp3Bf144Hb+auW/tVWkRa/OifoY1TFQYNX19A0mK6ltMj7nTnpaOQjx7RNOFUIpB
lQ1lrTyG6ibKDz55lxJeGKVEWjtVkD5dqMlPAK8+pnGIXkVtO8y2sXRBTzWwtqpFY3flop8fwLj7
eVk7H1e74BZ3K7pgtsucFMZuBs32XkOLkC5MgoGG1iIwZb9AU65SPw0dlI71Sz0cG/lO+UZMvXsk
6q3+kykHLTrWEAZ1BzgT7L0/M3TQpD8VptbNp9/tVATCX/i5gEvZaI6zTA69h3HmCWvEQJ1j+t5r
2K2tVZa0PWUUlYFVmCT4cLvGihiUaxfXWhnt1NAXcb0SjWEAIpwXaeD3+NfB8ispjqZqzw1fsWXr
7vMlL61eBLVtEM8iRO3VXdKcoxTV/B8/O+POmPRfkIFbxmnKs2T++iSskv2bF48hvxC+rO6nYU5m
IOGTsFP1N7qzhr5WdKesf1SGyJ+2ifctxfum+GoCxtcASU1z14a7tp9lEoS2rcnOoAoumSSUm2BS
NQy04J9iS199da0A0Pv+yNSu7p0d7eSbZH71va8eureVzZ8+OqmcEKWp4FzxZElHKqoC8UZpp1a3
6jBtrXZ5udEHjF63AYxqDNF10I6fVJ3k9aYMFpGzKWBD9N01treBPfXUW0rHPNdQqLkE1hHtc7m5
hUBk7LI26UHg9qG1qF//cXUeu60rSRh+IgJMYtjayjmnDSHJEnMmRYpPf7/WAWYxGI+PrmVTDN3V
1VV/eOGfGnVPw1yXCF7k2gwjYg954nzk4CQ+cNqhmqw66ayAKcI0wIR0QypaSNCCKeC51x7qAdU1
czZW+Wc6Bw3rZ9o6NGwJYwoQKz3d2eElJ7mxLgUCB+Ut/1wS9+HCC0whIfXw+IgVIjptiOSlymN0
vyVmVVJA5Kqy35IVjBTl95NtqZwlVHMSOlv4cb0/f2axU+geevY1xyOaNNXppj2S5E6/GaLQRwjr
cA1+N0sCbOQtaxoHSUoi98IOLY+Omgtv1TzqzrbxZ3iRUDikYf953z0SOyldhd7C7MFIi689+x6q
i6xB4GmqZkI9WpGAcYykAFv2o21hc9y37WEOBb+3MtqRIvhTwKiGPiRPVUBi9QaIcD/5zG1nlgdL
OUBIipUEkSNAbVO7FvqVMO3ciR2uUKK3zUXhXjPtHnnzEKUhtk/hNnKXdXzKe3syhwgFdQKQTlnm
jbpNygytBWpdLPigGnTv+aYWTN1LLDQoS5gWCdfCZ4MHqljoXEJjdYtJ4GKPN9ZQ8ifwoaTbLjt5
4NRjOGOU/hNl6RGx8cqD3d26h7K+GiTbHT3SGNUN+B9ZDXMGrVSWIEr1H/Wa1w9JugfqViyphTFK
rbXU7Txlh7Q79iOOMgYHLEnDwqYYdeuxew4PIQK46r7+rOiQKlh66bMGEqB3lOHfaYiiMJE5rV2B
TiyHT8AdCm+vyqPmABg6AmXtUxRSerS/ESZM9JcLf09OX0GwjYu19Z532aT8QCH98Kh+KmMSlzdd
p9Jn6sD1oH4kOwTRywYoau+ooaJlYFlmsVAR/Eqf/uU57F2idSS2IuZvlE0iodSx1N6vTyrEZ+jM
dH2N9f4NNZ/Z0EQETshKvR32al41C+R7iL9KCGzoEnRPN57FySnrFCoMQIwoh9vh1lDGUTO0/ZUO
ARhXEhtHTcG5DhCaQdieLXfT4iFfAO6ZFJBkmldlAB77PNDGR8uCpS+sgWrpu85DC8QD22qx1m97
zt1+T+s3fnFjTZvIQNqyQWtiXk+bDWX99hLhdQGiIljk+VZJzpU+NlEKMKC8AqQ2Zzy8EqMnTpQN
aVH/IBxl97ibexM3EtpGyph9otseIroLWT1tu6GBDx1gSwjDXV/UWBH4ikayjecDm//er6af68/6
3ZvG/jFObjVnLRmYZhRIMJh9T4tHEplL47w6k8aN/0ipr+wiCauHeUkf5UOrr+HfQr4nyDKFyS0z
L3G91yjYKM2D+2ZGyJxCzqledr4zimuLmut7QbEgY1C1A9s7lYk9tKBafajfZUlBL6KHVmpztNg7
RfI2FTuYgdbgHLGz7YfT2/vVIfTALc2099rVPXuYyuq8lyKCaKuKuvqAgGobnx1gG5+dtUuYcWt7
LXeJByDGDZtZElfNLBPf3gbwUStBHKz0jGaq6X47zd7vYeDIx0+RLa2CvnsejatcQhbEmL07AKNN
YI/LyGeA6ZPE96llp+W56rmv2EcRPOlWPtuJrGxmFg1aNaAzjFVJo5Rjq5m4DZhR9a3QwjCTKwr4
a9MCeZITJ63YWUpW9lASFgQrG+pZB8G0VLW5KUEdbc1yEslJOtPznjpPqp42CNLS3XkduHDjnU1t
D/Z4a1h0ims9m+b/+/Z9l4USaW/xe983/u8/v29YxaegKhIde4qK6XVFbhnbbjUgI/bGhvzBWa4H
cK7JjZf/1tkvtpu3ysagQOIuC5v0GEvHXFKS/aeuB04PS9M2pKSdKaV8Cko8QPBcAGltlnfdCdWL
RJaXsDlYUCRiOJgftDtc6zOXMsNapVlJp1htrHGrf/RhjcREXSRQOdP8YJZVN07MzB2FVDEgAbPr
aXvURqmbgCHugLt/2monGZhc6e0u1AF4df77lNeUHTV9HHjODVvfeValAzme+9IwVucF22253TXu
oAzmfoTAC4XcsZIK7q6PqxxwWL1vTRTlkAYDZj3ujxCnZTSMo5FfjDEYaLuJ07BwXSVnwFsF7X+a
t/kowU+14PsY/QuUjKCHooTksb+m8upsYoOu5iANR8Z74pVMcATnnWEApdud6yuKIb/uRN0Zu3ge
TsCs7ZxVsMwnzTxe29N6Qvdi4K6Lm7e1R8qg2JbraglssW+Ni437qHflCrPdUTVqn+9DugtXBSib
uutnwHqfGd1DSCDA40UbH8R9PyB016MaGKTX1x/OTjCxH9LT2Jvb9x39czgC4QY54E01K2bWvEdb
D3DCvr5ADUfl+ZE/TFA0wEUL8IEIpv+68+wDdRgUqiC29sCPofFFiuoNHaxTAY/cKRxZ+27ZbY29
PunG3V1DPy29fp4I2u68s33v3WExkIw982d+eJ/sJRtGpFqv8DKsi4EAv+B7YKxLDw0LRmY+Fbs7
/6Ut4b3uZbArsniHxcp9IidBN0EBy/QkofRW1BO0ZW9hLuI5O8/k5u8JrMUxWMZzXtg96vc/8sOl
83duez/vqYwI3k99iU7uSNoaa/2Szahp7KKjfK7PKCwPKRfdrX2B6xilj7E7CJHZh300bydYwg7z
JZjWfbisj1SMAfsIStIXMkdLj34e+UI1751pNKq/zsi7NDBS4DqGU2eCCvZBFAl0PMyyQfLSNmhf
L6xVOIfdM/BH1dhYv2fGhFrKxVyGnF28kLhTBYrPFk/PHFDBO5kDdYKyMDrQylbZyhN5jRvjTDzL
7OQe/IV74G6u0T7s04MatmNpUI3VtXxR1/qEWhitvUtv6Y/M37WylI7dqJo6Y72vTnQ+1+L/Np/6
PhnNj3GRluQRB2fS3tMn/1+4G+uCO8DTvbrXfEQBcoxeYJ8mNDog7104s2f1Fo4P+IcKTwFIYDyH
vxy+i0B2ILYbCxZRJXAbokVcbqQTrV8FaVtPAB0bJFFpZTFK0l9NgaL0mx8Yq+XTFBJEyqmbKXe0
O6iOuFcePKU2ZK3fdzSFoNwIGXBliBYKJ87IinW2jcAxWLF+ipOzNyBaMJAAEly6rbswee7uU9o6
l/LZnaIdbDcYPVA+fHFkJJE0oR0smNBQasj2sAIQA46XOPugAMViX3pjxVhAR+eE+QO++5vwyadn
KKI+2Y5TwsTe4kudg3dEr0xILsNvWNRP9oso8EDUiZlob1CSgtAOpboD7oRCXTYIEWfjL+ltQ6Ow
GO7iC0UOT/rlO3XyMhzwofw+XV2EAdAnQJWDiWFz69FYutC9idARhNoJiGib8XtbiD/YHwzpATDp
eEfcnBOMH5r+IMCxegvA11I3EXplgr0EVf8SyD/IFFBx907GvtvoO9S8PKADV/tWI0LDlp0K3T7K
BlnarwCVIT98Cb96FhyEw8IzaikySYIRxQUlxALvbDzBClhwL40biPJD786uJVuBTQIE2zy1U34o
GWHcfx4+SHrt1ID6VA/2vRk50/QW36DwisY5tAOY3V+SIQh+X4CVxNcfOfGtvlEKYFq6N2Bh5q5+
AbSHHPsg17Mf1QTuzwGg/oGQVB/iDVJWaBYkO6TcBAm+fkKAFxX4E3vh8glBDzxuC1Ol/YmG6aY3
9s4g7Z2jA57iC9ahG4Qpyx/9MPawIBYAHYBwBSGRLwH/5EuaLFvYZNW6N4cFzETJp/WhPDCNqLny
xJjfNK6QuxDzm6fI3XqfeErtXTlRKNq1Owom3aRBHUi+kVcKwTAFxwzlhPEhRE0m0al8+lf/qhEV
QUEcvB1VFWnJN97UdSGUjyoAGvSobjFPeMr8p42jgjVADit+0izs7lDL+PffOGd0UeT2ULgTwj9C
m0WANPBW2L3Zi/0YT8BiTNt8GjxQBaIJ/Dm0O4x2s1857GOMdwin5TMl3DH2GIMSfQs0eu8MOr74
bCBqDMgZPyfK7u2lu/FZF9iRgdzwCSOCjtrta2FtIqS79QN1D2pOa52AA+hExu4XiAqC6tar2nO/
AbRo8PecL9pqhn+2QKofaGwBOQHvZt7jTQ8nQ060fqJVIy7vifr2rjywIrW0qajNCh6EwubwXxRo
T0Qg9F7v7zuTkttIOIZcdfc3mHav2gkKtWt3bExJUdnNrVkOpu85cDZICDdqTO526G/rI90Wd5zt
2c5YQlgK26LbF9/MNrrdk+L6sxZGrcC3TJojkJxwm9+AbPUeYEQ+L5jl9sp8CKo0kBWcNM689PaC
tBJvNT5ARSZVATCKL+05YDshOOj5UXuAsPP+grWN9vRHOD7aZ24Q+znuWbHO1vU2++MM8mk3ee/R
oDzmS/vczctlBMJGEHi7iSCiggeESVmsaFdyP5f1Bg6qACFHF8A1a6oBrGs8WD4X/sOsvjZXoSO0
lBf27L1rDljQoHfN80JQZszwvaE6WIK1NvAqptClQ74zh/z8iqwS3VlgTV+HG3EWnD+gWvsRcXbZ
nJ2H9ycfoWBwCZ2gEhYo6CcXQHesJe0fY1HZC5OcYoXuEzMZ9RZwRZRyDvSEayaUB7GQshbdVgBI
4N2BguKso2HC02MO1QciNIGRmPO+MzK/y7SYl/ZSJ5+ERrVAV/8aj4Kdf+3NYNlhxyMvIP0ciMvG
xUR6RdgS8S9dVRYh00WRFeMaxjrjn2MQX1H0IhabSMURkdNF/JQw1rG3LBIss6NqRhrjoIhIajAL
hniLnwG/UcTk+4cIRu/7rfSD+hfYcw//6OwXOCvo4H9IYbYzFifyZa3R16NO1lBdoDtBOVmouPKC
n/EXlgCvIU7Pdyq6b8Fmq18NAtURD11M4HLTjMS8Y2+s7O2ZcWx3XzKscwzHzbKbdHCl0m24RfyC
kc0A99bJHuQ7ZNZuXvwZR5N41SzTDSNBoNN4zp+rNuduT2VWfEG1dI4VBNho3SBjANxuzSDXp+or
WRf7dt7ujSMcphaDxx8FZpb4TBkFzGIHI2iuDj7LADtcZVZ/LYreM+5wegg3vXs5khf8YTcBehdd
UGbbEywhNLRzhn/09z2cfCwAiAJdcV7EZ74YS1QKiNhf8hKDC3qF82KyElGkR7HXX/VRsgWGMoDY
jURrPIBTz8qjnVNAgkjXATvUX2KqARwtb/wlhAAUO3gR/AnFHIg09i+zDogmn/S5gVxlkULHl8vu
g3l7/zGnvIfeCvQtE0W4aXTfV/wITTkuKQBH/YXrci/hRDiiICpENEREvOoDntbWZQ8PZJYDo5wD
jQ+ANgw7HS46THfeYZbQ5WBKE7qFtjVkB1YwdDXxZiZk95DgaIVwhn1XyBpoKQAYywddPqVHSucc
9Z2iGeIab8OBq/swZWkN0+WlU0S34x/HBc4YTBdkX8hsaG9yBIJvfY36EmzlR35l/mH2QNytdUFO
RiUmH0UCCchbODZwEfWWJ5Os2eaZZyCL3FzgpTwT4gGZP6UVyB246rLIfmVOIS0Sq/ag+7y/5mi8
WPAJoyW4Yn/b3L428wFv5CIYG1Pzkd9EPAQRW8zfc44fksdLjwiJkPLmre3Hl34d3oq5tyfFGKkD
AyhCfNVO35UDi2EWhvCKw1Ig6NKgBNoZskUH40KY2DLneZufh0+WNOFE5u20E/4tDFWNRS3chNd0
gdD/sCcWkBULONY8q/ggbQkJpHv8aXoQ6dIdVND9faLiMRXmY/E12fHL5CD/UlFuIDI8rLiI2EH1
vGcQDkE8TtWDikIXkEvUUFjGencm8OfJos3W3bzzB5UFpHDAn4lAOIqnKho/6K9cBe15qj6ZrkGN
riJjz3gG8L7RxNQo1614OPbdoA0nVMZ+pHu2QvuWh87hDwBJhJVTumlI3u5oHHBEsgH+i7HEo8XX
EMSVfUKrhh8zeDg5QjE19ZbaPYIjLM/QgKEZPKQ70B/y106IJHQZSgWcPkv/9ziclHnyHvY9eljH
Gp6SesvgwMCvSS4QrtC75KjhNNw0TxYh7gxj+9RcP0sfqR3BJqz20pkpjXICtU1w3w1Ere9imGGp
DMAG8RskOwSMFWGIB8NN2edTWG9g5D9LLoTrV0JUpn+5EvvO4QOARCQFgEqwLsHfvO6TzfNsTAdt
e5hkYqvAwOd7eSXzQ3wBUDADMV1C2vlCzwmfb8CsQqP12E64FEWY3siA4o1XvCVmpdtoHZPviUnA
SxkmEdsonMARo7036Ckrs/Tg0jw9sGyFVyhRzwjmpYa3m6C201C62RhPYDexI32jcjgUYz2+tWcC
LrkEplY742odWEFEA/HsLAC43iiIf2X/N8oEQtBF2kPB7UAoIQu0pUY+g1BhLGj6kINDXAlQ2iUA
0hHewwKgfIoQHDxskb98yLSFrQAi4xo8DE+sV3xUIZY1ROhR9GAlA0LLm0DSjQOsEAA1ocnKxW/y
VYLHerXAkD4/yg7yz0OibVz0A4QFdixbHD8fBHNpp4jr4VNlPnAn1V8iAgh5LpAe0xmiDwoHtF3R
jTjzsvtTdhzcfxXUM+wfWOO9SmiONLCTn+nYnIO7LafS+PP5hTpAGgJiGpUCEkuwgoycYs/jK2+w
tSBCMIbAmfOCBaKak+pR7QKaDzQQsD4KCMQj4PtoDRR/IIl4vAQvqNfQAtgbi1bOL8BvUNPF3xve
bHapl7zL58BpFMgjVFpQ5yC1AsUOxQTtUEKeAEjzkkXEepKE0InZobZKGfkSzpLLm82YEOCol+89
CcomeNinghpE9ZddCj4DbEq6ZcSTQuO5+MV+f24ILpRLRqB1xPcHjTSGrpDPOGS7GN1C4g67xfyp
IJj10wErFptHajxiC4IZI9xocC+THGNEG1NCdSAMntIlC2AxoVminD8ve8W2K1z6W+7l1+IZHoPz
qtgUfcgRpXtvbNzaCcEfsuKaSaKd8yM4+hosdjFZRAR5j7ZU30QXw7uox3BGP4ZhvhdMhGyeMAbe
ZwvLYA9CBbpH9fTfKOD5IQ/EOaDXAuIbuRsOwoNDAMc8g19Mb3wI1KuCbrGH4NmAz4XkwFNkuYds
AclI5ODoDxVAKhCymsHhlWDtwihAefnr3ceh4RVK9eg7JHjq/47LgGTRERkB2INHixDknvK6oCuQ
cEAbBdj4HVZoBsFs5Vmj7UQ847rZs9or/8bwNXeZGLAwwPGPZZT86kJniZHvkZ7EfaiZZHDQU2Fj
Qr9B/QcVJGeDvwjtHT4McpmYl6yW0KORfWFVhToBq/ZLx+UM+AksDFjI/CbkTo7H5VrIWQCd3fM+
V917cPdUoY3CDQKurm+UB5/FbUuP9YtmJAQI4Y/TDuXR+9zwoIUVL5kO259O7DUYeKuh/rTvaJgC
NDsFu/YEeZiyR3kgmuJluJHuzVbDudKdiewsWPtbb+0vyaem0rlc5lvhUMleh/N5Jft8GUEL0jDP
av/SDWz0S7Yul85UPsYwiYSPE+fGs+apli/qcdyw/EW0Eopc74e2q87azjnQkRCqDu1K+YPF5dwQ
d4DxBZzTeTL7/TuYDjJ2iVfyVkuGeB6IwLFLzsSq+EXjhh3+K+AOfrNztLUIPcDziYj86zNuew/z
QVDybzCrBQ5BSHPRFtEen5ezMVcGd23O3atsoULxjVGL6nGGn3NNXx4amhtp3K2Sc/JIzlDEmk3x
IGSl+hBiwEtDSZ2B/iIQ96BvsRWOUDsXRksBgI68T2zlVzg7WoeEV6Kb+4JuV7MIgsC0we0grvwT
QAXEMwE0DfkEApvUVU/mjgsqXz6gzTMTlolgPlDCCoG+eL+2i8UcMpfi4bdYWMKz/r4mO/7uSzWR
sunKiBnElwZsAtOVGyOQyZQLFjEKjUKWzL2Zu+rhLBhNzoblAg7ugzUHJqziDSCFMWHirX5k+jCZ
BC+SiA+tBNYV0mAc6uV/hTJgArnLlnp/vtGVqXXFA8Z2+9zQ4szNOvgnLuqz5YqTc/bwX077Uzy4
FSbikLAD3X6n9GOQD+7ILsZVPTI+g4QqKnnRjYISc4JP7ukDZhr8dDG1oil6AUU7S7Q5kwaTJK4W
DDvA6aAawB1P5XGoirvCJbkdKicT2FMgi5lVQraGGjr0s++Zu0eWOc6OphIjLrX77NBAb6Ww7phJ
/O6VkcHiVtW/gH39GyI43GBWWY5jbFimDzxzJt1nGkykFaoSx+aWIJQQ/HEb94KlYsL0YszXBbFQ
yGcR+r5/kZ1BTDhPRsr74VxdGC7UxlDfAnd6iF8O3DB5o63K1/ucTN5z+UbnHs1iFhowjsaxN9cx
P2jIM8x7vaAFTr62yKfCehaYKP9L+uHUH2CMNurN/IGQlc2ok/Rm5t2f1qS+JCxjhcbKT7aLViIr
jnYdP6D+xv47JnkLNyw53+xV5LfsZcmf7bs9I/9q8Sn1qNy0WNImJ/2PDrHxV1PAQDmWFK/5SWYI
Q9koUAnLQ+1angHJ/ESv/GzMk5PHpoMMYGbMKzp5u24TC4Dzj/5IjtGxfpjXZu3M/UV1wl34jho9
FQBql6xy77tFK5pC7pOKVeTAPBCCU47GZO6D8dFhgX5FYhH6TIO+zEbujmQszRBNFFJ/+BWWR5OK
APk96vcIhwhwMSUAuigQxO4ySrckmRhv/3BmAJwA/uR6v71TnV4Y63DkDuKpOUwQ5LKODa3jm4WE
RytqcfbJPH1T+/parckOyFnZHtYbcuv8Wh4IsqKkp/zSqkK2X2hyQhiitvz1cCDppuqOxFhzxZ8D
OJlItqmyi2qrEBFHTksYgHCKdF0m2TiaKUwzoUDMuHsgSuqxTiIXUXxv484nI3poV/S6aJWJSjIC
uMGAOiYlzAkYIGkZrVACXXhk78mFXWh+5fEyEkRRLRD3iD0QH0gBFLQ7Bn+0zyjYB7BguaSLjFgn
CzBdaly2wS/yfBukMVbSk4YVLWierbXnw+VLdMcOUNQYcYCXKG9/y+NU0f/tr3BnBoxAoc8i//9F
RZ/9hnbHMQWJrRwdFbYuLObiNb2GUy1qwkLoJVkJF74n/YGvpwfHpaTDhVKv8cpfempgUr5SvhaZ
F92Ge4B2kSzk0PmiGCvGEde2zr+5DlKQnSVGt3ZiR4YiC7uufIOMJ/+8++xdqJATtQjVUE6G7GEO
4jH9mw/fbSDzILxSruSwaJGt+AyHMDJq7/TRaD5Au7tY826pLaO79Cwf2UvdtZv0YcyFA3Y8Tyfe
WJ83KwPlGNLKdbpXqBcRIihbUFZHaxKQB3imX42UDXUTSLRII5EMkxY91HZoHzwixlfqFpXiqB7y
SGpaBRq8B/EA1WTOMzT+sKwRT3TNQIxWDCrq6+xVoCJ7lnguWLaaWw0EIAifvlb8mtTKcZup+jFG
nZChKROT91JFEyj+fnWP7kypSpiNiB8icU+rhhbP0z/QFWSqBcC01nQmo/tnHbO/e0jX6gUgVKLP
z6JG3sS1kCU1/U80zFE2UgHDwv0gCwLmgYb5oGEBwjATqQT0Wn8yyqwfoXFtUkqhgIGEviRk6tQ/
xpxHD07fc476HyGnvMhrjxmLGi9DExCSuA0EjWpsUWnps77M7G1rMjDgtNHR/FcgNEW9MV0wMRn7
NLzE8JJ4oow+bGjYnLOrlO50CWijaif/SoOInlj+bJhF71WGzdiadkNFVw38CNkTxUOEJfD5prfS
bN9U3sJZ+VTuyP6XTzSeKcYgkooPdnylZIl8OWX+9v4NqnxDqpeYwiY6W2F69qEYhXwuQkaUzNnB
ssFPrzL1/YRan7cmRSU3pMEJEB5UqFjDKwxoVLzMvwV9tOnQp2ZgEnK4LOZf/rSJ5Qx2xGpFwYcW
xlV/Vrv6mvR5TU0Q+MBCdIm/dSKCFMoyYtN6L6/U73nVmzNlWBwKKgm0f+kGhjRPEPcCFvztaTBs
skGp93FLYhrk1Cu+1tLcTvbpaC3CKfnXCaD3hgoLLTcaJ3ixOAGgO2FeQvgjXJosEMyiO5V+bgtZ
a3BmO6Q+4cLePstmVF9VggJhizPV7vSv0UHY0su+FKxM75lzIaQR9cJFco9ZTL71SVH2RR5gBpth
ArqlGDO0MW+6W7R9tW02o6N6YFRz2i7VaZaNifvkV+IDWyxmOUGL3vmKwMH14220i6ecFyUSmx7p
U6ZI4j3wlXxyw2kvYtuSPpl0BIJkF44wvJ3Gk+hmne0NBgXfRvhePWckIb8Kwqm9QQZdGpWyA4Sf
mO3OmZY5cyWis4ZUaCnejmmyYDmGzPtcohwDf8vFnVrMD52MKhrYAM1RCnr3NaPvskD486JHUvjr
w6dAoN4ddMh4IqZ1/QDVpVMmpBwxFgea0udeiwe2ZzVE9d0QtTXJFI+OG0Z6cJKWPBDuSnWi+UIR
UphxCT0Dp+GXLSALCKczISuW1IvzZ/35+BqembXlRV3582yAtRK509lZAVpHooK67een9/K2zio7
2ldtE704MaKZfVOudS3sKOwDTvXyzr65czzmbw4ypijcHGoCqaP8cB+AUaIvzkIoXb0jav3vzy9A
n+8HfbX7FWFGr+44xIFDbKQjp2PMmzXI7eCU3IkbrjCAUvc9PvbQW3xW2sKa09IfSItyDuQ21n8h
Dmiv3sv/+8x9mCfLet87lvt6XhxrNEe2xZE4RYguBuIc/Lk7ccYM8n10ysbgGmbqxJlbc3mtrglH
azIMFlN/5D+tCxHqPWYFg8jHqtFSvmSg2VtwSXR86XowTGkJd5Q88wN8IPEuy3i8qO64ylOrDA+I
Zf/6B9ZXfs5ebibKo2WejDLb/LWEmWcWjSmivxP7GPf0lVJWFi6B1ROOJ20QshHCntj+USdGGgmf
LQqnIsQwtomCRBvR2rz/mzIFeAb9T10HJwnMCVOMJQaGI6t5Jf8EO+YGipcIXBA4xXoABIwWDILw
koipnB8Dhy9yKm45R5CO0Iq469/0gZEM2Y8xHL3Mq8+mjbKVOuRgnAXzjuAAxmRC+PDxCiNYhGAR
+406BLpKZ/hDnRWBa1qvrNVU4nvCWya7+F9lb+qIgCDeO/JXklgyAjzFvu5OomyaYUL9FYfjO25M
gA6+1mM0xzlnsWqwVD45a2aEWNdIwKQlbXkxUb7wFzIMd6Fe3IPLQzEuNggNekhP4X9csAhRiT5w
274XjkMjYA4mEJnkwt5+sR1L68Iaam958Px+dX/TgeKpA1OgXxUeGBxLaclTr+7hk2MvcE7y0WuT
smF8wB/7morMMhddr+7U3gntRJ12xqAZhQv/yefzaeTLnINxYSVs4IsQi+ijvWeYbD3NgbaV18ry
PZUOLrvnjbLplu5cXsH2nCJijzfF0tmL0xfS9uRZHIz/Eq01GuusrHRNZfGdMOvtrO/lOvvsZP1l
J+cvwLaGfTwZB/0FBFPcH/yjgDCwRSDc8J0FmRXY3HJzwSSQi5NDMKC4I+6TM/4jiWQbgXK/nP1Q
1EOR4BuuiFjOn8JSg9UlRzN/mC/o+X8aQqhY7HtbdPfX9cU8kKXWDxEbj8nr83jTlTkDxbRo3/9W
LyJr8crJlQFzq8LdI0OUYQFai/Gm3UXO2YCjse/FTqyaQsKFp3DgyfPMjYmPMMePvLb2cHmXDHeW
HJYxNpHVT3JSluoeEJe+917KBkDP0OjHh+IO6INHynUk496SGW7tgTsRYrcFMSI4QdI9YJo9cTd8
YPksQQ2AB7lww7nDAmFD5kECW+rfjQHgDAjjjFP0NU+9k/pkgaTnwXzhh1S8yR7IISBLfLco9Uab
lQeBZOJzdkRGnYAczqsp2TqAromyTE4aqCZjkjI2i1N0B688z2b6HzvvJel1OAJbuDAe7rpFmeRl
oZ65jvfu3/vWI/+gwEZgV5P64mTUv0tqTB6NFwQCmsNHaopBhRy9rvWmXZgBmJdK+BCKrzz4sWsP
x41AQfxmzw/M0uqnZE+g/zTyT40H5x/SV+jvWFh5iG3Mb0oq7w9TYYgBfPXXpBYuIb/b50VNtLhL
uEg0k17VtxMKB6KeUmMHAowCZRqi7QW6MVJKLWYXlH93VJp77ABQdbCpFg2pp6DKjFwJhWYkCwI0
wqw+8uV0FRFpRrDNRKuwnCBWgaUtSmyU9koTGdUhBQBUhFCoEI1hXlEBgopKBZRDO0i6UM9DjM0U
uil8x0EXFwOUksIGVbNJmh4LPHWNMbUip4WmPWwxt0BvSsfTYoi/rkdqrP4iz0llLHkgRUQTwMdg
TAIS1df1UZTihIeSNKbDXA58BsT8Jm43lpOltrI+YzcBbH6KHKTtJ5q9UONR3I1RW3kXY6iEGPa4
FIq6sZRPZAe5uyUfD542FwDRPq1qqm3qlYtCm4aaVk6z4Wvyy/mjUIPanF1OY+4CpjK4AzV9x+hn
1QgEK3+CHBUHoOqBqip1G6pHosD5Ul/I5VC45zZTzqK4gyqMBMXnRTNCbWWkAFBIU8Kh4vb5WyNC
44cqvTvI0+wJ5/UWx8FDc9ARapB7LlosetNL9GnHhRZO6xj+pe4h5W4NopwEQZExTyAv2YuqZDun
eur9tXPvj86AfQ7WKAE0oDZ6j5gqJz2BZI0uCy2GN9TIfTz+LMoFmJMZuACCKRP8u0aTUzK822xA
FGMbIh3tW4H6EU9jT1ZxascsNdHKuaTPFMw5CTLT+RluSBSZmaxBCEmvipXIwpnN7oatGEbWIOIg
P4rP4IuQgokluuSa0Mhm9fy3V1EvYCPXNDnv0a6g14irZ8W6SW5OiY17J7rFvKDsQDMPgIUIX+km
39SbcCbXhKn0M7K65PiJlVkU7t+psixNe+7YMLg7a5co9aCrq3shA9AqPWmb2zmsrIXSoMCmt286
FarPSuIMK9RdzDAfxnjr1W8Jem65U3UMGP1w1tqfgVMkg7f5megff9xICdkxSZHkjbr03DbdRs3g
8jsyuw+tmZt0rbUEaLCbbSqz2IrKZqdhzI0UaJdTqkfwRJkZCjAHWEsqqmeOGg91U9+BEYdvAnJX
Dw5Q1lZKsYhNe+IrGpohNSoG4djV8RpLqQPGBmbIiHGlFG+bzp5XGZlm9qmnmmUfpKaZqNGfniLo
GqrrojwJZp8yTdtwnHjVpNOQU/KYJg+p9Ge5km8aO16Gbm/ShtFQ6dRp0/VGccoDD+2xnXVDJ3ik
aT1wY7D8lbuzbEpzu6gxJo6z8lptmOF43tny2UtUE65P9tA8axTIijXRFHNT4xzddIlPx187em2G
zGSrSgBoT5LiN2NfyeafXujinGgi+qtH0Uj6mD2ElyGYtkY09KVEH0OaaaeWYUAuKaVLosMmlate
OZQyHpwqKfS0yvLUkyV1bLU0sdwyVWEtWO6w6Vrnl8JL2cio/rBHjaDbJy5eTG8kPD8hChcGdiAB
lGTFneWGsfAqmSfapvtPXsFuKsACNmmTrbwyx8VTnll9Oyp0/K82ZlRXeGno7kmOsP0hd6m1du+W
xaRs3BFcg4FR59R5nMIjzMpU08FX9N7ZJZMoSdCk0zj7jEKxV6DmAVbJRMfSNf1RIVl9s/ImFJSw
QIzCYFxEybyVugU6MlTrEKoJ0MPSvVksZ6PGQtmr+WSCvXlOWmrMYTB09RpVDXngo4htGuR0STk2
AvTuoUV9MEwws1EctD8Ze6XUIyKoPx/TnQRvmAgk283HH/qKMtb1dqLncMoTtH2LdmqzUDksIxx5
hoqWFwCy6twppuqmn4NZKQKaUTrKdp6SouNS2cePZ4/qsJp6yXsI1/ad4/ktf4ayB9Ypap6dfSmD
p58EIzdGewslVqk5+T49bKnuUX57O+yi1bGcmnNfZifVLB33s+qRQ9jBB0EhYF5VNXMw/XFxX0uA
CLptD1avA+r0lmI4MK3VfeCM7HgfJjymH98oyqNV+OWo1t6sTCPrjRFUFIJf0f1o0yR+ttKNJJi3
NttY3Vfrm12dPzlaQo1eI65rUBh0vMZfxtpGcdxqXnjU399Ks28qszzkN1NmZdZbIWGK7Fg3kSqS
CsmieOd13stG28h235SLPDdc64YNNMhXjZMSWSiudcm7X0udO0uddmYFEIOqyr5UcYrosOG+2iID
P2CDQmvtRJu8lRRySyihzqgijqFPlLeuUwTIlFXLVB85vskmCIUFP72rsOKZb9nCsLOzZ0Hgti29
mUVWkYzV2NMnPTWeIVRD70L91CspUNtB2RB9KyNIlipuW6lNcSjUam2tR6Q3Gqo53qcKz7Ilr/yG
vfzHVcO162Lr1xrSqAolVtlAuYVSHg25R8tIDu0f1c4y6A//sXRmW4oySxR+ItdCZm5lxgFELau9
cdVgAeLAJKBPf770P13dXVWCmCSZkZERe+8gj56xvZmShzYn5udxJNCQSU14042FMmlwhFDgibTH
oPjTEq1DFVe1qC7S9nx9ETE3rhgwo/3uOuB9WV2eMRXGgekCEKOhyKuZkzF76p1Grh1UDjIBVsmz
08zlEzhFVVsrVDMmWv/R9Nf9mFs4adPgbErRi2L3hBAbo09lNrddRnXVEcpUg6Qdzv7gqVRZK7yu
0onxhaYqL14S0N3hmfYMKeN8+bk+u6dtDuQICw6Rh8+IQmvwA8ZL3++s9nhdnJVpWE/k1ficPnbK
ZdIsjesDHzN7/hwJHmYKOLp6yrL9mphNWJZwIxqttLuR7HkG++9c4dCY+BuvHkj0CGarwDsiWS/d
0dmcGkE+FsnQXDfGGd7cWLXgWdVbJClsSXRLR5TwTOyyf17Tx7luQ8pmoPlQX6lWVMvsq+SJV02v
a9mi6q4F+lUleFg9Q+vb6PFE7tPzPdBG07WEJJNKIOqcyud6r11g+lnwMBtpuuzpbVl+bKtxDG7H
6Y+eqb5UDNGt7T1VrgPNOm+GK+iU8nj35KwjHFRPQrMy93kJUblaaGMLRoGEEgXSCa89JLQQgahN
odJMmuPakqgtONWW96nkP58qeLSW6GSGi4y8ZI8/p0xRzAUgSQzTlOhS6qVLVOV9nE13ABxrZKAR
iNif2S+VV3ZsgGuvkjqn3EWm42Nf9PaJFGzh6QqyvLLl3SawJgaKsbzn9LY8Lo4TtnCF6utUQnjJ
SPSolRwV2vND1H1q2MM8gqKilEoJh72zOwRZZJW439nNjlJwp1KhcaHccok+37WcZ7BGDSQcWoks
yQtCare84Vyp0mujFI+gknunlKzFgONKnU99/JKyLJDOajhkFMIquuB+n/IuOJ0mKEL1STXQh3cZ
Rx8xqzkoAYUqwRAv20uijChTyUAzULbNnoBJcK30CwI2aHK31PXmgdB5bThYuH7y7aN6qIunIa+0
bMIeNX+Gz0sFSs7owlt/eUY98cwXIb8cSVLNSO8UzFSUetkVhlfqN1THJoiJy1Qsy1wJZTmjBL0v
nz12LNfKvulTr0O3taNjLeoh6pq80i3ZPeuNnxu53zejc7Vq56oT2z+zJhYPy+1UI7Oznh2jPgWN
SrXTChGTy+v2Kd+ImMPwAgWu/Bynyu/1eGNOWKDPs/w5OBeZvOjtiaatSAZc9sgo4atSXdki1ybP
8TdKxSMa2hBS7ObAsjBOlWKj4keWEx90Pfkh9QlNtIX/51MY2FJReHGhvEnUe/hhg/a8hWJXt2fr
NKmBZ/Z5GRzx9vtSgL2M5G4+wr4xg1c/2bwsbdWIzZC6hlFdlShq3C/YaHTv2rs2f04AdUoDJdUt
B1o0dcHZVVypJnmmAtyLyhOURgZ1X6tW+CBERLzZn3qKB3o20n0AHWHvkeAOOw+FY6f3WOkQTh0/
dV98IazkNgvTlyIrPodPxFOp/RlKvPMctm7rPlzTr0I4hY4cjd7o3UIhsIo+AIjhhyveL9nAyt2X
l29Nv1lUYRUyHl3JFe8BYvx+D3UOPUoH2ZpjOEZoOWBzbN017bN9dC0nczIv8y7+xR8Calg4wAx8
MFkUzqicR9R5ABycu2u6E65BmQeHGsczjtiov3nykuSmU7t39xE9IpkaD0g6BjyKAOlRV480j0JM
PoLnNhLmLuL6M4rVblBnm8Vsmo6+5ikOhTf9ygPa5CmL+PuAUbg422/FiRUuMYYW6eZyHh99AhiA
hiX3oNpZALhmdPA7Pg9EUZybB+Bnzx7fi7/5IHsCVgup90h0hGo/V0pw8zjK9V7Aul9huwa4HjSx
AZ8JeU1yKk/K9gCzhNVQr0mYIrlZBo8UMsKHABaef8WX9QlGRSIZzzCsV9f0zvEB/EoR1Kn0kQW1
m4cP+1eZrYknO8P8aP/SlzY7c/vjbH/o7sP+qBx19bH++FWSIVj/gkdx1495+722wt+b/Zc5GwJf
Myakbzl/pGyDwlmv15tiMwTn5e+w/j3aG+rS2MNsXW6YbG4+22TO+rfxSJDZk/nfevNX2eoc6xlv
/p7BzV//MdXszPn7mzhUt+fnwjHXEHlcieeVh6gVhmDegMSCs2L0HP2OLgf8H9arIjhGTUiFs2gS
s5GACwE2JxvCY+lowc1RXeqR2DD1UUvP5lWSzYvgtbj8XpBph3WQSMt6be2v0bBT5hVQAR7wvIiy
6AwoNo9RmwMQu8zju/8KHid43F4NaPXmjCHex7ZIacniurqvFA/6ARhP6k20iJlRRjtEVBi9Tp0B
z+oWHf3z45xqZo2EBTBFQQIa0HgliTV8gMry61W9apCPP/8iFxufvW0RUVN1eXYo/ODRIBeYEl/8
5mBcfFSC3uMUvZGI1JFHu+yzk979FI1bexrAEwwu/ETdHA9Ovg0Kxoa1BG7p3cRVFxbBuEAY70N0
RxkoC0rUgcs0ozK9JQLFJDB0WXD0TR/c3Jqnwf9SNNmMn8BzZFTMjQ0G3ctDcylFzwh77N/ClwdW
bgHFfZGlxUr3R0/l/tE/F1DM47pYaT8wQ8jVGfHwZ65fn6Bxig9ro8XqWotHADkFawg8A2Vj7h7R
5RN74z8jIxbwfjwXryNi+UOnAQwyfij09ASn9gNEiH3ueWuus1WxmmyMWMNQncPsS4tRUHXgsFhg
83QfnRZoHNPPcjUGXYBbt9fS0ieOsrwAk7559+gKRqT1y3V7OoN6JjRerF/7G/p+63fAud5dNuWB
9AARx+uBw+S3gL0C++dAtm6X9915c92xh/Z1+KTdXk86mI8izG0mxDPMpNyZvFyC17ZSQap8E1Dz
jRiodVR5N8wEJYw9woY2xDLbgNp4wbiQiIUm89/RAnzLlEFKhQ2/9s88+df8FbAA24UL7ImxwT9B
3gjuIDdqzsk49zXjSkyFmyOuC4oCm3ZxhDnC8PC6ws+C1QTZwr66cAIR8ibY5/z3VXkUyvbEu0uw
INN564tjGtVRyujiob4X2Pe1GJbio+E3LafUfZ3Os+g1N0PkLxwxCAkuzdC79OmQJTnBpAm0VIOI
KtMjhJPpIlI7JxH7Fd1FTyUiDXBdIhsAUyXf0GsJIXzoWdcdEoiE4oHFJNdT/006jl+zA//hYhBD
EuTFE4dJDogMEqlmkasF/CPg2eiOeUcH98+5zU6gGH2IEoEZTlw9ee3b5W1jzAef3vbGObX2OHJ0
IFu7ZBDp5feMEpnWueXC1okEc1bxkUBILBf1iSVnUKEahOE8W1OsOzZh7xZ27TSuKCvfLm5fWfJC
rvirg4hqG2w8CEr/3BcoEjGsN/2f/Gn+mD8CEqF+6p/llr3o9pwWSbm9h+Tdxr+BIO2eR7+czt/y
6qgCgeoQ3c3OCUvVB2piwqM13GxxDF4+NXnh3CYysfvbHIncOb4KN2aGvALht3JFXP99ow65MAjA
TTBdCTKvuCFxS3zt7jvkPGLeS6i+hA6MJ78qdhnPqCDLYq2QHkiLJfmBpSZoRCytYlnFU2PlI2jN
v9eieL8quWLFnDq44Sys4jzKWIhFT/PuKT4zJ4l1uAyE2aZqK+NRZ2SiIcDlKGpgl+8zYEDPCC1w
eYou/H9U3xwxcltmS+mCT7S3dwyfMJsUeeQBUgjOET8xURj+4oJiEIs1F7JRSNSFn8REg0wNgIwj
My7GuUww/rW+ML5cUvyCLOr7cEwGchaPs7SfpSAtZ9twnCVXO4UpK34TRvr9H9++t3EYh2SwZ3Ho
vWbhtpiFfOOvd3a8bXh1Qy/0eDHjFbCQs+02LGb8JL74WF7mLxdR7W/Pa2fL3N7yjsrjXWFtc0ks
wXabzVLY1tnMu9tbLhyH2zDcTgMaUK7FFSNeF82iJZ74x+dgUOgPtpR2yB8+jM8Z+ai7HWKItkTz
+eU1m209boLDtIfj/92C+NjMTZkiYeiHaRhe7Vl4OqXZLAlpZOhxAtfguoXLTabxdhsfDhyIxW2F
Wxrv5XYYe0v+eOJPvBQ3FJ5moim8j1j8PAlnaTILf3yumviJ+BDS17b46PB9Gc4UT1l8ccCnt5iu
4okDfOIexMIpllAk3fhJGEqxaIKRdFFI4DUxImLxVEe+TlgLvnHB0wzrYNO5dOrsdAKAgC07HR2O
T1z+Q7LAYXj48RaLLWafDe9rhkEV90v/cIows/F3HMff4pN4mnQqn7jkKN8pRPVezM9OKLqUxTtN
qVZEq0Xba+5DjFvic+67xbwuntRwlXhv6TLEWBww+bgIqOy+zT/DkneJhf/sIB1k594d85Z72FDb
dECdOwSTnOPsNvsHRGQ2uuYMFYlZM9sB1XTA2M6QBxTH/iH+boPZ5h+Jrlk3+0m4cyC7nmhOzkPh
knD6++DoFL5lZ1D5VYyq7hR2wYdZrjD5iErbP/uH09ujzb5oZtjJZbZPEnW24Ptlxm/kSWc/qvgp
Mew9Rwp7kfAaRtxOVK4m3hf6P1yWA9jrBMDRbO8ufBqbpDPL/mkdTtyzKs9m//bJT+Kf0m52IgbE
gtPbRLT4Yn/M2/jQhyfOI/vs/iSFjwUMZj62kpwBZ89GZrLuJCnyHNxMwm+lfWJE9IyIbHZiIITp
yGk8PvECL4nXTqnPLLuLec+tMzp4fliBo5NmB6DojLR4y6LN0xZPRswwHtzZYVLdvC2GYLtt/RdL
eiqumIoz+Klww5wBc/LJ4gf8DkBnLQ6dnSumiBH/mvXffAQH+STewkMJaA1JcHtin6jSF5x4Cpwp
J2mansQ6R/dRuZuTxQzdboV7KQwNFTv4H6rjPANoSEYcozDbxvVamMCQxrETEZ4xp9w2tK9wRVNa
WnbjWtwG91K4HGVy+bz1bbKKtfBEzw5v2wrTSbXN/+56GmxfvI5fIt7HuRHXwHXAF6ltYWHEXYav
uZgBY4AVEGfeffFq6acsqt77nBfT93TdpSfmdSDm/X+3IZpCOxS8GzG1mTCxMH/nmDcVa/FZfDhl
J2kkl+Jt9ASrG91Ek5Zv+8HP4knB4GT20ElMobdNRUjhfYLob+Cp4j7TKyXuTym+N9Ag0UxbuJO0
hWbUO9ouvsZvsl9MbN4mHodwxsVtONt306d78ZKZ8PzEYwxFE64+rRXTjE9Icy9NJ3a67QPGDa//
/6p5DEQDayW8OQYQnt+Wq56dF9Y/xHkV3UIrXkGBpRD2gLfiuAgpDloJoEN8rIBdcHEuz56Hc8Qw
K1zR6DuP7MUnznKPlh7/0X7eP75doP9aJpa9eWo6aYc6ibiY+OINW3BvtJzWHx3zX5pyaCMOWSuY
azSOF8S1cpzCV/T0Rlvxk2OAkzJLToWdFmxi9kkKf5N04Ow0sa8+vzAJ+CLzMz+l4nbEGsfCI7rq
/1e0Vol4kd5BVw9vOKWxqQCc4HkyK/+bwyiSiKVUGFpyC8n7psAipLAnmSopM+R9UNz+xIb/yFwz
eWiWK1yHPAaZYndA6HCB7PQENPqkh8KdOiXCXIF+8pL2n78XRiwpbJ8zuGOaIHoJt5cZyF88YExl
Fo72fi/sKzLG9tE5nU4TlFVYO7E47E7sk4X5TEaaqLLgySEmjav6wthe5sl+ofkrYbF7AFjl4uEN
XrZAQD1NfyzbJ/IFfmFMGzdRllLs/4i2ij4V0JdTQlOJkmMEVdZq2ojXZycLrjPM9kC2OTT19dl+
j7ronu/ciWFP/dd6L8c+ySzbx+Lu98AcFzyzLOTbFqN7C3zDtewxSugA0aByUYA90xdgL0Jaw4MB
rwzaVkDkzd9saZLTfaLxCVAXZKr0TwF/B26ebOsvMLJvTjR/wYu8sS3NXA2lf9lSZQlG5zsB7gOg
VU94HXzZDdyN+k//BbINDB/cxvlbSgDd4+/qofyPfIDA5YnPU1L5Fz2lQBFaFwA9tuaiywS8G2rh
LxDAl4DfTb4kgetvB4LfotH8/EKYezY9XD+RbDNl+4VWztMeUCwfBYJLZVOOsCFYXYq4Zs4UFAAQ
RCAWyMITjju6GULl0BwI8VMcAkRiJf5WEDJYxCFigkOHMbTR4/OHANNJ8TMmWbxVDuc/HXYqoctP
bZ1/5H8PEBz78/7yDYbvH7Tf/2+RAEShRAVwl93oWzymILX+VmYhx85f9kGwZlMjE2gubUUfmVtE
IOPLhs0apVCGQ/XvrUfQYfTJpQMKJ5UvANPotNrHfwDDQESCDeNukbUZsY7XA8BgkV5Hy6KxIUYT
oDo8D/rJJI1E+FFgy5EuWR7/odcTZsvzvv2X73nEx1+y+cn0AOqt/jx/NNSioxgXQr/OY+qA6zyD
n4D0hhQYPQ0REcdJssEYvJ5OgfODyuGvBYabujePGZ3YEQq4QAx3ZKifbI3+GuKpB0TKB5tYPY8Q
9NcALqaxUTKtpi6Q8AlKw4TfEBkeqP6L5pfAWzEKADmpzfOLJJcy3KklaSheCUNocnsCxiyfnlyp
63xAqKK5LNoONXOkd7o6Xz8vgF2h5FWDmWglnXvVZQ9QF3CJ/xB1oBxBQIM5LA7AIggloPQD3AoR
HeJLWEvQd+jrTKc2O1VwiP8dZRsr+hpbihGZ2h17chjGLweVvwrYKjcAwn9qI3d27BwQeqAqBR2c
FPLm9u/yr+ltmJXtizo2RDu/ctDgfyjvkUfu4fsIyifKA5Q8NGE0EdBC8vvN/7sSaMBvwu8pbMpX
FFQiAeIpku2iLqeOQgMyGIC8cwBUYJGJhDYMSWCbYMpFZdSpCFSCAmHs42BCooaaDX3wUEGJJSdG
pQImORyEe4Q415pV1PgGikj6Ak64JGQxeAPxcwZR1QlFACpTWZVDVuf8w2vjr0yAdaOfpFEoFfBX
P6FKAEUcjjTQDAEbL8EGCXK3EGtiQd8A6wDVBfPAn/qNS97U1uxLAF4qyIM2tKJ6K3vtQomU6Pl5
X5y/wMaBqzU3C/Ru2091o26sg76RwPJLn/JnllxW57RaVWk+bxEmR666QBHur/q4fIFnXlvLyaGw
rgSIp+Qtx2e1eEGqYY1HJBTZJWBqQCVE82pWAtD0jeDeyP+qbxAv3fdIJAcd2pis/y/PgGTM8KW6
EPVThG9hxrRvQHs82VcIlX0ZP5RQJc6YIG9CwEFzScw5YKn3A0jFFDQlIUso/IyxWzyMs8FXodOy
4B+34H7dMXj4WcDOeglO/k7v4zB8H4Hr3gJj3Xy0OK4fU18jkHLf0V5SoeMVnOCsQ1ut8IDzbxoR
iqwphSn2KxZr2gT3j6iY8LcAEswkt0KoqLBc9E5yhcCRAtMKxosyN+Y8ssk3l4VnD4JPg0o+qQmB
0Rx/KowVOE24R9ChvkH55pualnOVezT4OiykijgsrtxBvMyokdSZCE+UvGOyOscP3d6inrSDIW8y
tgigNxvOXkrJkWgoXQIdagU6caEjRSbivAP8ZdTmkTv1SHg+D9ADQBOSR6r2+TfGebIz8EKUuYo/
eXEBCdNkQn/X9TW4rt4SKeSQfCMo1j25c8HW0H8LoaNwXVMr66shkQHeC9gnwqRCGQBZATgV1C8/
sd7d9ua2h5U2bkA1NXGNZpFuN1tmHjIQgoYMT7m9BNkcFdudNX91AvnPTePMniTWPyodfPff1fz+
qcd5KkJEzxk0Er9zW4/AzqpANw6S/rKMpguUoNAHJrEOKf1X3RnfL8DXgkIiBt+ZwFeb6hH1oN+S
IRcQXsg/i2UAT4glmS5A6OgF5zDphJQJcDEUfXiuoHBRfILhdDCCNs0B2K8ehKcuGyC+h/LNC0ee
DMTmtwzVaENuzkewr/ke91DzFvWaSPu+XmfAVr9kSOcfaHDMm5iycGiV+cU8m48LZgM1fRlnBCDZ
SYlgpSEiTMSYyaSmRfr80ODTBbpPcpSsTY4JtNiKtzuioGygsqgkol4RS71tpt8E/P3pVrUHavRR
VCtoEnR65ggjs9/s8DNFtiebt6vJJ7dZBl1cEk2AO+FShNnVZ1935+5B3MAWvCJkFdkH47ofzLDD
PQYHXi/Zu69VglhHgs6UFCaRhUA0EXKSBkGVFAac5HaV/5vC/3tXneVeaByUk/uhJGh6FDFg55Ko
0CtzJuInpZXt3D1HF/8RKCHc8kBdW5srBXaHFSaxicuoPr3j1XfUhwWu+LqkaiDaf9rPGcmAjUN1
SiqOAmHxp45Bx4joLGKA8wrRPmPFlpKQrkzcCykPEOHryuvIY3Vk0uQDdawd7PwCvj/CcexBrJUE
ut3NfJ2QiJmwzgnEXx5nhIaHHcYcnaYlKoWoD35c/k231Nx0LBfgl49C5qJC0rCfvxAzxAyQfCiD
e3RUUac4RuofGefRU2LYqepasSjqNCN5ALkcbo+DsRH4wuzAoogZG+d4O0iney+mk+WSI36kBVw8
Mo2U9CFREg/ryXyIoAe1pBN9wyOcHrG/IfrM2HKHD5a2GvU0e+qhnfklpHYQV/QxiCfh6OPnar62
pmRgTGSDJ8uSnbkoXSvEJhVPjcoPUhnll/w3ARYcGIESIMZCSnd5m/fRNOqFKzJ4hKL9Y1JElGSx
tBgdGwRRACyjKQb2TL45VNSuDY/kHmu/tMA6sHxp39RzNwg/vr0FnLA1uGZjL3Q3TKGk0ycIwW+q
Df4C00oopuGqwTwACnMTbB065gGAgFTnGx2NtNsVwp83rVwUCllFYMRhE4QyEopxIcXgf/oMdKx9
/XiQk/80oya5R+TDWNzeyPrvbM001sgJieRkHQEQ96aLIwNai5/r4w6t7D85umxFwhFZ+IMKcJNt
Beej6kJEKQZezR5Dj834+SlhnG4BHENypA9CTJR5ITGlP4Ugwfl3ungeWsk+MwoE5QkToJ4MFLmR
vuDWGhd4hTNdZAGpIHwzEjsXW2UY4gjeqS09E8RtjdhHUkdPdt0Bam3kC5VPPTpGD7+Jbxss+wMp
vy4ugoPmNWGGjtQxUjw4Az5jh3HWklVEakPotITooH1Qv4+9Swh4MeQABbLQDYCFeSqXzfwyb38y
9ohsoRbPuGJX/36iWMhQKWiQLercPyS3ZpS9pZaGgzCNMAbxmZZiwtxZRcjKhVQkn5MEIcgHysvn
85Evch5rk3AewSHWrCK6bRSC4+gGoZ6wrVoHB6/7JdLhwc8NRtLBlcelB9RQA5HJ0L6LAxwlNL4U
wvivAG0YL0vzrYUCwTNC5ZpcXPhwe2+MNUpKDmSioZkEyrdY4TxoZpSmcp9LLBM55Iyljsyb9WPh
HJEUfKEHZ1NO2DVXLbJ+FG+mIDyoaUqskqXdcufdVitmwxc8HL5XIAfA4DLiUbmxHMSBzV3zacTF
qkPJi4QAU++e3rYkBIIHOZgbE/SSVG2AX20KUIVJEUx6tF3xTEdU2vSvrnCOETJp6f0Lsjs4a+wF
GgjGDz+2MtlOfNTjR/5TbbTvmsXvupIj1dc+76iSNInarKZbPE38TZn9DKsZKOm2RTSkStjXXMix
ZWuRIyR/g5nBn0STrBYCivKX+UcnMG4nGDhQ4sgaJbdf/GqadroyKJ6xROyOgcDK84tookRan3E0
+WFhbT/6BYEuv96xycKeoUJ1bGHxDUugy5aKD/HaW5elh1AhtoTFfd/cQ4XSDkGfDKCykYBjA5zH
xfpBwbreQ8CJ+Y7JwK8OW+/hZVt9M/VRUk2EuCIkGkDRbPSqjRLgszyWlveiWPlta/3kVGZvyKST
eSSRQWFSX4tvWH2R2UM2F9ISooSCqFygtIruKTJQJJZZha+RmM9jdFwwqzkd76ZFuo9q5x9kdKef
7Qco8zzB0WhRvgLf4BoB9WXvJODGoGS2XIkFZhHhGhQtMETtDhh+ijszEPyGIhBIH6A7VTYezM72
j2tiaAGGMT+hEXw/RhSjuo0qYOA4lfg26DYSW7xHbAieLKwk4wv2NMyS4wwLU+DlaoE4Lye1TrZS
dpuNte82yhwzC07aHh1qeLM4lmm7okY0yxXRBUonk/J/kBsqEFi8YUbYSC0xZ68ApRm/ih8+n8hC
KnZtMXSy60EaXCjt8u61fWHJnX5Rru4oMtLd1SyTSGax2qU9E3XwIbB01buk0q4EmMCuqtsCMYn6
OdwXzILoKt15eNfwsQAX5bSellbIcJpeQ+qKgkWn6R4/tYtf2/wfEkAFeAMWJdZUdlL60+9ei3yK
AdURxJnsjW8hornsqKNAkkI9sedih06xeaqP9j7P77F+ogWabzTS0qxzuKk+vThcAjUaou4nQ9+R
Qr9M5CkyE2hfXSQAROVKDKFr2oppgT4/3jYIMfYSTBfiBvXyIdi7C/lL/UCcT6gWM8eoakupcrf8
ABW7gnaQotOCSI1Ye7E+c3bB1GvApTie3WfvXsls3ljrDLSA0AVcnX+1z3x7pJxz/y8D/4Y0wIri
pexkyjRLn0I3hGE3oO04pLhtKAeVkTHvUYC4IxqBX5oq+Gq6o/h6/PBM5uavQsaSaDYmSiQSyzVr
JkWq11TKIGV5X8HWuG2v8GdYUnjiPpndJRxHIGwETgt32B2RaIOK/omYnvCK0c5kUZOF+N7kU3Uf
fgWFlEkIp46yD2K8QcpjXcCos0W7TwINSliIDvTi/CfaQ/IWCrMQIpLw0t8b8WM0wMYwDHDk9n0H
/uCG5FdUBpRZxbF8esPTBdWQ9ls0nSaa2/zKO/ZdB1x65v7eAuKOTiEFHwlzUx7VFrwnjRTu2bvR
t0BdfNgM7ERGPGCmRCzvBjRtaMAU/SH/TtlV7/wrfaDN1KOTBA77zUykMAJPWnAwapf63UNar439
Y5dF2D9YktwYkTwCK1LYB9S2HG3qEWFJiWmAtkDy0piz4TAICHLOc0qdBSjHRoocHy4LlG0GqNja
jSxFIL0qnC6c+GWWUT9VRATvO8TlNvLpClin+SbmIv0SwtP/ldFzSSyAWcouCa8SmQNmZh43e6D9
IPh4CrALMCztxwB1CQCoIjwHBUqM9PFCa3LYwenO7O7o1DvhE/exEWAeTbeSXWWOUSwPteniZkE1
XPa0BW2yGVsDDC2+dOGz228/YVCEQNlDBJqd84fg8saEu4iCpmw4USFp1xmKE2IZs4gErJGavbvT
7bBElOQNZUDMM73NleVkV6E/9nlhyHUwtIvoP99dwE/ImVufBGauNxcNnFGULWeSdPHj0CISSqxv
BSEwYQkhtLDQF9qyiy64viKYCu/QIe3vFttm4mo+KTKgIvSS0ScVwLcmkb9eIRPXRKKxRt0BzxfH
ebLv4z58gi1DzXX18IvIEjFUI317MmLsDKzbYy32x8IwbRgUQoOFOLr99F7RdK0BKLj7703H/4VI
qXCF0q6wf4D4u62F01EGRWB94t1pQiURzJZ3iYlmtmxWj1ACR7tFp4e4VQH4hH07f+lCPo8pu2Ns
icVwfUfYuEDpUAnO/56AFe8IyjVJnzxSareBnMjhwu7qatHiL12XyOYRcND/wc6E4kmc80XYHySx
6TKEEBNf0Y76A9GkBkjxTGmcjNwgeGsig5C1d53jdYsczbv7xTfYRENauh0dlViD4pfbcnEUYHu2
zwspbJ4UJ3cF6RBwtRAMLUZctmz++NKbmXx1iTM+0UHNcx8tnUQUPHnQA8dI1LzA+lzXCg94SM9U
9O7R9YkI2UmMGW6bD2UOwMni4RKmbU/jWyhwEKp6DnDw+wEAs1V4kKRAnRP/LETR9uff6wdim3yQ
0ifanFPX+K3RjKE8W26PiYpNTzS23Y2gFOvo+LVIGxKrNAc7OwF4n3xdcFLm0LKFMq+QVGVrcvnF
/EEEwvzl/64rZL24q3yhhMN84g1RDiwrRyELiy+8SqIZw0rsP+jcx9c9pQzPkudpMSLkDwYDle5I
ul32ZecQ2yd6XO5YHRj/pCnn15RoARKMn82GPZN0ArvjjQv5rwG1DGCtTFFRekBfQXEDTYGVftJL
oZT4DkQQeor7GK3SgshV65FemZOqZJNHxmhbQ1bfkpcQgRxF4Aki2NTVr7DoPzIo1bcsFS4OSsKs
bCQJmz3h4ykVdEQsOv/SrVm2VWOFEP/fZD3+tWwPMpBNBCSRC6sS9I3DPuxj7NPj5Vvf0znD1rwv
atZMAp8xSsAn4seMRoh23bz/RrxkXs4vifWjfNIAVrgOl7okElx2c10pOm84N7iwzADNvd8vEHKG
dtHXrtbfy7B+TGXvOvJpx/7Y+MOtpVAjUXcQ/0WqVRJCXsXVnQx3GP5KtWy4ZpdZTt7iHeX6y6Jo
/WsFfjHQyxN1KZ5jfNFVFGWPB70B4tXf2CWo1td3CyN2wObfSGnc+mbfy8SG2SjKKkvF5Dh1Sm2g
cO6Dst1Hom199/3MxioFBHVRDeSqDFDyxu08+NnlUEty7k86igof5QY66PX1rdzPL1fKJvvLi/Jy
D9k4BoDJdUkd/Pw2Tv0iq+Bd5m3YgSgrxkko6/Wwmqr3K8XfJGmundFs6KWRyNNUBy9stNvBMIEx
1wXxDbP4mnbDUm/I1lDlA5VrZVxXskL9C/OWmFoNgOLV3NLJC3bAcMW7gOsya2pZ89WLuZh2CtUM
rPPXpb8hi1cfL4H0SPQSe5tLVm3r2r1yje7cUGaTEm/HHFm6IwPkWqNUm7942I2KeKDR4cldbiYg
eLz3jgVLqpzpFW6INmiGJ5WqO4wTcAG9BFZKcs6XLp3mz/lRQxRYLbjgRHq60rGioM+lcY1b3ThU
J1PMpXqp7wuKryCLWOIQtXDeJ3fiuPxyvcIDM/7y8shWL38W7vGGSVSyn5sqO+qV4Lvc641bD1bv
3o+55NXPDMcYwh5PYTi6k2v9DNTRQHewahW/0mCTD5PBpPifdAwkCcTI2Oj+5TJKH7JlRfIgd4Gk
PKihKsm+2liXP+sKKLy6oUD0nESjLO+UVyPPH9qDyr895Aj53EQUuCucskUzaISRoWiyvlE7gmID
bshklPLIuNeTTcn+PmPm3Mp7v1G1p+KfIVkhztE187ayQEdcqMCgW8hJUFTcri7yKASenjmheO0y
5u54JohkXCjvNWmK5bMl7/yQEIKp0AbpJwuZoNGlQsjTUNRkUaC3c+8+qayXXDX8NbOiJLwFJL9/
9q+ZhRCi9HRMIP0IvE7ZPWve5Tom5fjC5zCOw6G7m44Z5E+7ea0r8vnZrjbiDj/eJF5sudX6Ijhe
W4sCq0/ty+w2BoDVzIb06Y0ntXaP7X6S/1HPjNhJq+7G0m8y9E4kXyXJdPbK16LmSjzB5w0hrPGj
JnyCCsQFkiAgANmrkFyoFpBH/WufBWctDwyKsg7wdJDo+3fb9diTYfw1zvOHGubD0rwCES+8c6mQ
4oFbcouyeAo3J4MKWXl/dzUoqVk/aP69TwbEedSXaj+0mKEzvw4AKhDcGCj1+PQaHKkn8nrjxX8G
m4cRjQXqa8IKBvxvEMC6aE7HUjq4FwTTp8wDMHjdxK5K//H6sXD2OlJUrZQGUHPVwmt21UAAxB9l
qovsHscueOlJBe2Asx7X5aXyJDj1+nOBnkyDyM7Dmeb3Zc91biXVh3J3YnDjteaXr9G/ZzUVpRH1
7tzrcfdYlMl1rJ06fOnXGPklCZcYl10j2DE9LqhDuuiMSZQXefR6KZQDoIh03N7A1z8atygAMxa5
Jz8o6TKVPLWfeIxN/xyZxqFqRIe4Ro+jOi6lM3vU9rE46+QLqdhlUR2XgIXZuhfwnjTpmc3zxrKr
GlT6VJqXZwrwplr2ctQuVBHko5w9atoSOfPmfzSdx47cSLaGn4gAvdlW0jNtZRlJG0IaqWmD3j/9
/XJxgenBoKGRSplkxDm/LU5HrgdSvwZNhmnllQ5q+622YS5HLSaZ3l7M3jhSHMLVbs2hJCuBnVB6
qh9P43QsmW/upKjS2FRqBR48HUPq4uYDUT4N5SPbRcLBzSFW2Q3u/e36yi7OTr87NeK5J5hw6q41
DaDN2ryRsVmTS/DdAglJV2xEVeF6+5lXHLNzRQJ3xYTDWWxzwnaLX7/L7nDtgYra8cPqT7bS+9VP
CzcmUn4TUtA0vNQEgQXpJkCJ73Kbb5VTMqZtZ7HlyRZoU0+/8WugBUWdK1+lqUyhBHdS6kDMM24z
PaggjrU8tmESvvmvXk7JM5UuYrkWrlzddPGo/Hy96QQNqBzmxUZMIH3StU4iluHcDNW64hfSiXH6
38KT6/QXZ6coWabxb3CittJOGfMLDuWlT0qmDlGDZMq87PNtqiHMjO31KQq4qtWoXEeAWt1zh5E5
pvb+v9xI/U7fw47q22WDSqKjuHX4vf5JgYz97JXU/sX/WHgFuASH6xzF4m+f0Sn7oveVi3pOibLk
9To1IpSUWzqQITSQjHDqhi6aJEpWF1TwchHOuUQm+2VRQkP5xXutYOp1xc+0v8mkBhNbMcx5UP3o
soMyYMvvyy0QQwkup4WD2kaHMKO66eLSm6fJm0qkt9CvlROpBa3n1qmdBizLTlgwltZ5VLl2svyS
1EutRtgEv3Q66vuf3d5Frd3EfdMnffZrn7ugz7cLtbKYis+KypawF7SvRc9Jsb6Hf5khkmVoae0+
XBnMDP76bTWQF5HEo/q4ukhZAr1wrPOe5Cb1H1C8ZFiRuhFvLaY6ouPVU+PN8GPFcwuK3A5Nw4pS
5kzOt+rn9Gvm0nJ+dUWsW0iBLIPB5BtTppctJhEe8WBde9jPvAhG+Qj65kECGCyqesLdS9szZxMf
/Ji5ffsj2zdXaXdfr423fUHBbCg8jKSeTu8mCH91Shf6ujgxp8uGRbzarvzCcg8tsP1Pp/4rywBJ
LVCQIM1wGry2eWj1Xdmnm2g54QscT6g6+W1gfPaverlVMLPm92jDnKT3oZcfxxo12x/nK3NYYB6t
FTQcsVm1BZkFytY8WuxiObZroa2RRuxW/6HZ2GOaI4blJoNNwzWI4MJiDX/bKQa8T/1/MqiCSSmm
yTOnn7V28+Su9lTwC/VUEWFB2ED9kyChU+sWP163sNOLeLy12RaXuTiLBS55YzIFrt6ubRdaJMgc
IF46Xqgazp+0lwcvj3CFq7boX/K35XKY1/5mf+tdOEyVL/TZb2RgqIaKM6qKWdLWgxbS75ktpPJX
uYm7QOXzPThOxYgHqMpicRv7Kiq6UJ4Aqp58piFPuCCH6m5sF7WubuNAeqd5eEdNmZppvT8rn3yS
lh6u+QhNSQ+V2glzUF+0Bu0qXFoyyT14s4BA0+ikebz1WWe/DQBMiHW4hkot8zRJRtpiuhPYFpjl
y3Hea1FfyHGB1/b4V0nZWa3gZ0dxGWf5QmLDrseM4imTvk02Gs7mHrxZ0Htn+gzp1LINZYPnGRFN
/qemYHOzjos0LRfGi2PfYwHVnUMMnkr21HL4anXcPlOaZFp/2oav6fDGiME2qmsrtI/c08t3Gdv6
8ZuT9KKgujWOi8ElIH1u1zW7jyqDv/1+EJ6WGbU35NDjYxmTvNbY7tK3Xq6unrNYnkxK9ND+safR
H/hyOElzCxdipp2G4smwrReYMomnWKvo4PzKM183/lX2djkGwgXGS58GtRKO1CEvwa6xOWZpNE+P
paGb7sTcf54c5jhhn3XrIjVQ9uZxys1nn/+yWhQH4DP9X3lrrvkrXdy4NM54HnSH3eKm9O8SnvNh
1x+rMz6nXv3o0PjMyUZvvQkS1K0FXdf1Wam6s2yQUzc152Yszo7b6N8beyMMvtpc1OZhdmEBVm3W
paf8W8nYGYnVMZO2zj2TfYIwutWzcRxmFGK1WtRpybjeS1s9OzV1lUMgVcJz8sJVyjLoi+2Ze4XU
JX09JfJLDEUuar0HLauhRl5It8cT61nIGEQt8DgEaXmzOmyyP8YUQdavajDj4dSaKX92409Miozx
RQf2rv3pFzIYW/U+I2I7+iXe6+W9x9i1+VWvnItRumRQNksMhkRwSV+qni3jlsJALfU7w2Hq9yyM
OqHCipOHbCnzvF3HrLp1lbsd5UlZQ25419l2l9qChUtppqq9xPSZ9WFbYg9qmsjiyt9WYnxWr0IF
4hOLtbii+sk7Pfyq+PPs75XIFKcu4yXDMCe+hDbceCc79V4xVExAAH/TgwcDB/Vs5ufOOamNHGQl
l6uKjXVpfVHO3hZsNiTGQLsYG2PpsM83bmvrsCefPZTxnpNqkR6udNlJlg4X9Hn7j338kZWfFrCh
v0x8v7l8+tmXVAye+7MzEGDkLkL7SDMFPGD/aNeS+vbheRy2a1qmJ3XTQ1dI0wlJinE1lXM05TQK
Szp3K2nwNM6xnr8LpTk2MGFq4MPuL8eeXstpvZtK+iChpAZz3TixOHEiqxKxboK48/prZhp3Uk49
cJ3Ia5mwOwtYAYJv0+Vfr6I4NYiAJxHi1pT/m8dEV39XE0lAoxXVp9JZHtuEVxkc08r8mejBffvn
DLACwjw7QoWCm062XlzsFdAYUzCoCwvit4EGar459Z/sWQcq2q0lRTI8j+E8tqGjoJr6rNshUrVI
bbMkWxKD5KFx4XWvk8WBk5wgeP7I2fmoXDF2CK1klTfIhjbYRgZIFu/tcG3Bv2uFJx+L12CkZiTM
HXSdRuNj8Pd37kh5N311kny9r4I8biotsnc9yuzBNVHVdZkT5eMvQwOoGyAqx2eV4RLejCAn1klh
YdMNbyZau2SUVb7GfPKHFRMx0kbtvNpNUqptYszmOePVddQ+WMbt1rX6fV3NxxAMw8gNQAj3tLsn
WztJ0ndhhwS3Tul1ONAriuDQPhoM863ZJ7kqxZ1ACjLXsbyCJallZPqWPfjLgYyuJVd0tJKu0M7s
JcSmkXblDuP6cDQMiO7soNxVt3MHRu70n2rX8aRPzO3PqZpRCAKhuloufRi67FW96fX1cWu34r4r
f/RJ44B3Hu1dGraH7Bq9cq9bFO/8ka8UP6/PqYeHtjpmXpXVtY3PI8cZaf6WSD3Vl6umZ/fSG/d/
GUkbIHuof/8dnZ+/qcQX8cmaTLF3B/Sr8gv1yhgCr/OlNFOsDbyt1sCeS+HSSc9I4X/LJPA9FHv4
uUBGlzrYfqmSu8ucpAQmbABKqEhQj45uRzSYRHjX6zGQmJpOqA8xxZ1qr3G8YyOTjjRJhwoRohBr
HqpCKOfWvKVddjuGJVRQJTUqZP0OWVjiPaNvlE/0obMj1dQci4EISksNrIGviRSHMqkJ9T0WAt/Z
EeyVD2XYEzYYGY6rlR6OfcIl/4qVlq+m9b91JwBLsoLD2TmBRTAVpm8TRlERAsASTkc2ZyWhYvNo
xmuRn5fLqOjnblAvPe+j0570rfZrzTccOXR0KhNSkqQtAD9Qvsb0j5SqexijA3KNjFNNd3M79Ztl
f1+ZRQytjIZKv5LqoC342KfjoVCsJT1SB2lKin5JnYJRw/MLijQ1Qalhhc+zIDN07LEoXoF1Bw5E
Eweo+D45KKuZ2QYo22z2uox9/239OPTHwvzmywz5/W2po53G7den1RwDMd2xYRZkTHI9Igi5CScu
Nv7hAGt9hubniB6HL0nvNWRQUjUwdjvgU7+lfIk0Q9waW7uOenndz2RyXjpUtpvNSTxvyWhs8XKt
eys8yiyM44aXULZSb2SThHFf8ACmIgBuDOQjo+OW0G9bDkfTCiW1jmymSkLm9JBiXgHTm/6cgYcz
0ZEc6ebW7hFt3ylnJTUunW5eJ9MmBo4ELD76se4fzPaPjTQtsAK9vg1afZPVz8yvYIgN8s7XLndl
t/8wdSO0iJ/o88A8/F343J+OobqNYyd9R8tD4f6ecApyo6SoLl7Hb8NMk/rFvcMstbqW0ybTYifq
OpxVofqmzkMGkKVo1z6jKFYRN00VN6P/mvBIUQ/4DsN+7wneyx77PHxmSHdXq4mqJchNfx0uNhk8
breXpPAw184xk6ACJVc79x4ZkcmtXBP2xpfuWORGjY9SIQc/J0oEDNJUg3RvAot70uaeLHXNW7LM
Z8gfNHdZb+W6hI7BTDrcckclWdFwlUsqgMGW0SMOzZM4lm11ZxzPNK/bIt7ww1hOT4TtsUK+BcDT
lAFYzZJfxoJmbYWBtmiDKjvvlRmPExTOP7mULgClkr74s3lpxcWmysOxwaq5t0mAWUaaDQA//Ny6
1mBJsLpMIHKkawBMbB0H5wCzFmvYwcS77hC1NUeRvMXrVMeSxbBbRZVEOMCBbFOc9aNK2r2I913i
IIBsmqLXbrWbnlH9I5UIAe4f3SEjohojvTWC8j0lU7OiVbsk/3OoL7pcXmSlvOw5gnHsrg479/yj
la+raoRDvobK0VOPLjHrI7l6EkLi64XwtznzLarvRhOnw0YC0ng5NteR62tW1eywykXrs3ODs2an
RncYeOvZh6Gs2j7q7T626z5ZMnFO19rfZ4whs+SJA3QSWWCne5vO0zg/7RnBFylYRb4FSieBEkU2
r3s/tT4KCNvbR/pmKGzIrlOWsitN4aADvzI6Ki1V7M1JNHD+02O9DdbMnQGmIwpvZ7fkK65smMzT
jhaft42sgrdST0xefQEGOEAN5YQRD9MSk2BUZuPVhox6DWlzs7wX1fbsLsL43MC5Juh84UQGEdQA
pwrZQpNss/VSd9uXj1HUt8azUu28T6RQevuz46kcNsuzU7RrFRmgh/XgQ4sy2K2eYMzZJhcSYwff
/6jVnlBz5HQ64vCFqEqiEpdk5iAYFLw03OijvYYmQZRLEbICnsveN3F0U4qlWhfdooU1uwqjdfdZ
9VuuSeW3PmKBvgqbAGTlVnKITkRNNtnkprwnm8i8vfqp4yLXIHb3x1pVt8a8pgR3kh2WeRInezo9
u4ceAhwI5X+zZHs9GgCvcPCr5LNvEn2FrJHTkZNWJsaAV/lYjGS2+yRztHhd6ljxhLRdlo7ZEx3w
K9xuW+J2NRMd5XVlk8DcHrfSU8PtwFhT4SJt1ItCP7xQpqvebVe93a79Pl0zt8MWpmqUNk6sT0C3
+kEjOBra046OtEwanPLSyBdboU3c38VxnPYRYbHqn3ayp1SQ1qRmHKkq7Oim9GOmd2RyeJcop1dJ
IZVg/NTWzfSIeNKCWLai88ID3MVq22tl6Fd2yZs2oNIidKqSGYUwd/Ruk/aeQ3P51oISaT7Qo0pS
spYxvqPT8bhbMtkl8olE8MWVAO/m+VsH9kjN2y67TvEfGJleETuwD1HOw1V2Y2yyyGtTTfDTY/eN
uYxkumVEVXxJnfWpS8tncRgfZRtoa323xv29As081isHxS7ZZ3u8KOpFPpBeUUzUSGCEAnim8Wwh
3bt3PU3BrH8b+uBniuGqGHZtKTg8UyL8SD+3nLlbf2/wTJDCBqeBZmLkTXT6e9klmfW+SzuQMzV+
YMrXnNCwFK1GEZT85TWmw4ILwEYcuLx3ZR7rs0oeG90tS1IzVU1cY4poLzxka67dzGa/V/4CV85q
rx5NvMp9LAl2Oj7ibZX91VZZDlDSCfWkDlXg7H1gkUBVicexyUD2SDJflZtOaHXUjzuPcW9DU11D
XaihANjout9THs+NmUx7IBzf2bTQdjpUtlOSd22y5z8X8efozj2ljIUTyd+DjRacXEaFiRiNoeyO
ZR2NLGp7x2dQh9u8Bic1/5M6pT8PMPGj4VnwBOwXjkbK4cdr8BajFewgrDXTUoFC1Dg8Pe+jjruG
w5dgsuFztuwPbS0/m6X8ZJwjTS7Q94VIKphdlfsxm8NU/jtRjkX5FMeYxHJl2aPbM4ct+fLUOoKJ
6+1TYAMUx1Neji9G91NKxJPd6p5QmDcyEQ6k9T0nDi6FVNPJQN+jVh9ZipbAXXnKCqKk+wYdp0nU
EDuNNNxrgpc0A5kt5qTjhYSw0tisNNCLCulcBvWiI15U8drVXDilBJRUac5rWlwYey8VuFeLhnI7
vtZtRDX1a7ZEYqzRLtEyocCwyymZuTYnqVvp2q3cnZsWL/YYl6TPdhBuHQn8el8zsDlRJSCgG6+p
lsgWRaSdxLglHLqxJWWx7vTRcl2X+MgRAcFSlHMdmpYerBiT14nwxixcJidsTZIB/2mv01uaE53k
u64zz4JwQaNKJo65Ms49i9xUwcCuG8epFTvj/3l81kiwuZC2tuOnwf/2o4bsTOmfq/iVvZrTVf62
l1ps8lfMd7Iv0Ffwocioqec8ggiI8mEGkypcB4a/LgNhD8Hcw/qstjfA3APr1Y8BgUL90trNSbPx
q8cnWMjHAZBvoevml8jFz5T0yAFRPl6xrh2jjrfOajyMT+/de4db4XeDWW88fHVwxf5sDqibxY63
Ro2lfI0rlMvZhpHIzXckbpnsQzz6fX2eZItY38zvICBg8byc5yDH1CXngdOSIIxcGCmUoWKGhete
gooAZzLQpuGkkGhmbpNnNxSlwkes4iMXdwbPRE+E5hmtGTkGe7F0FhP1GpqWLDWXNaLH1SWu79Jk
68VSKHmQaX611/N8PG1OlKnHwGiSy5VZEQdoPiTtQcCDq7yoE42I9z/LrxS0im55rl0Qnkdp9bey
6y4Oga+gzBU4SLRkm2e8gohkiGi8IFNBdn7ZhVLJko/baimDZnW30zqWV2sVsALSrc2X+3HqRzlR
ZrKPWhbrTLu/zqA/ojMANrW7Kpa7csrk+do4ORm3f5aDv6gT1IuCAgHB+zllO0+5gA1OwoqTsCcF
cwaJaJXN3xs53OVXs+BNt8hlPppgr+a3zz0tr6XFV/CTaZy3P48UcFI5XhG2cFZuw39t9pURF5Q5
jC6SiI3x8DLjZBhkRKPrqTWyPVTTlRl91XO9TKF0KEGJSWNXvEGSg6n2zKK/WFt6nXGXSR9H+W+7
aBwoAzPoKhNnSPToMIM//iI6U7HdZn4l6uFvv8tLbPzeo5Gbbii5sAlfHYvY6vg6lNydI9g1KeX9
mQhKG/6VKNeHaym+TRWt+KkwpJtdq4y/bxpE0jhgxkHm1mzQCcpNYmNrpY8XKVK5qR4C24n2h2Ze
j9ymiNBXtOxdZQRXSw78/atynEDT5UAOO7sD6RrDLnvu2dlE0VKQ4O8aKWrl5d0p+rgaylM1wwd6
64Tl4qRkvpEDPU4qeXqxpJPZ1u7hgguqxTaDn4G93bDgv7+2YHkHbhxzdGDm6Wj2qJgf/Efp/5Wr
8mjN1pUxUe3OctsYdbXlgkm5lN8HfXnilWsUQNI5Hjc5rn/DVH0QJzxuRPTKL1sGvcYpycyAbUa/
v9fAG8aIRsBml/oLiRhsljhvYwc6hiyzbIkTN8iY34IZ4syBFy3sZAoGiFOD7OextwLTrhnvSZdT
WeanS77cemN8qgjk9uqidvwbABdd8jgmatZkof/Hx1Y1603kNOl6ispOQ3Bvu1mPrnHuRSvfLGm8
9rlzbvGepivE/wIGFmg1pwvyDlfZyqjqpbCVbpX5t7TN6HU2F0UdMZqLBtGmp4oTE89rZIClHaFw
BeOuBnbMgekVlubm9DGVgGa2/Jc0b2q92HV3rwWDz3s4oZ4+OHT5Bxb+iti7RXYlYTPO45Jywf4K
CqjKYNISFRpPs6FDBvSTDm1sBBHsRpjeTBYealakFIlgKiXZXcks/AXymRaaNr2ksCJtj1XbHM5H
l+RSE2aG5jYKk90btN69nckcWgMV3GbXPBNmY1MtqiAjk7/IUpl+jiKfsU/eRtQIkr+wPux8iQs4
qTotPiylv4iNHPUTg+I35Rdq0Mzl2dpxSC2nEgm9JZAg9trFTN+Q6rzxVYiSh+J0yLQANSXACAFh
2XRVmuKipFNQjveMtFrn5Z0Z457IX0sbz9breKgFI7arUEa/uX0nU2XJwclwKtusOyqtuQz9qwD9
b8N84slmHD9UlX5q/EOQOs1wdQIL414znzXtYx3beBx4wx0t0o0+SvHVpbHTAdE7EItKZC5SOJY7
v+Vnr6I7R2q9A5+wUbyIE41CuUgsQSt8W8vPEC+AWpgoReNXe+5LhuHJIy4InoZRLT1iQPkZCY2Z
LsLGxCwK2t96114Zx/nOD75zk6/XcmSvpD3rRQ3CmBiuTX7mhm0rV8/7mibzToM1wnTOFic/q7UV
14D3yQFXBPajVGwBdhbbixrVGcz+yH5QBLAiu4arCeylRWeMKXjOk3WXyHvm3rLnUB/J1NhR/TEA
jSlSC4Lf6NqV3Cp9rASStgD8GgC/kUUVvaK7Tnxm+V7rPw0Lf9+w3Id1vnV9d2WiXKwlyesjAdkd
g3zG7qZs132GtqMXU9TDewbg0inoGjv/YDHfjtPWbjSZ47BWHuaMVLLEMvu1cDDXQg+OHuiVrEkQ
Oa2bAhnyOh1UxGx9pK1eV2reVpHSiy2zngJto0xHLk9rZwVsmDqENxi0UZTBhlQlbbtgylouRMQY
TcfFEYO2cmCe7JxUTKqtc6SLuOAJxUcDJF7J0N25lQcmKD5z6XcrSX41vIRYwleJerbfjI6ERkm7
6atztUV2VdAqEXoLgBXU4W7gWIaEUIlPqI17ifCg6PKbNKUXfTPOMknc1leXNsyWmLJOM7d+1xSe
hhdsBnZl3DC70h+6wR8Z1QzjObVQOrpzSo8vg2ujkESwHgcB7KRqIWg0/qn4CU3W1ek7PdaTCvtT
1WqgEX3CXu4YRdKN/1Ps/FofxwXltPmm1EjqZZJsACnVFZ78OJHEqq5jUBt8aKhOdHXzy45gOwKB
zW73BriA7Qr5UI+hquRM+lk85VI8YjvrdNeCOlouGbqLcv51FPm1gjQnVffFOW46PzOryUCRj8nE
LvMzwr1gZXEmJlk9KdDw3LIOJJsQbLXwpfncSVKwY9/j5wM0cFsU7RWiIlCaAvknlKNZnpvjVmdH
XLdGXI9+sVluo33IDhzlyhRUFtG62GG2BGotPXM0NeCEBhiM/cOg/0PG4Jl+qtItG/KE8TquS+ya
Cv+HAjGz8rRADDNb50PcQ2xPEHUWX8iLEZs43UwSIdq/FS6bwXo5hkj1IXTCSqGdKzw2i+KlzuCB
wHg8Ei4KNV7WlK5bhj93Evea+1m2WMHqe2t8SggyNhhHWdVPyoXryV24EiqH0IT6ZraNp2yzVwhc
Irbk6YBMdv0x2yvXOlnN6p+9g6eigGRDlJrHParoMceOBTVQp9vHXt1SwD1lxDumIOvit2EMkWYc
wvsH5z+k52Hsl0NerqayY6LvXmN7r572DBhxBJpcJVdOOfMA65oSshCqlnKVEdFtHe8ogYwNOcpg
BM2AbAngPWfq6Pek3NX3reguihZnTEgSAQ+5fp3I6FmaC8rQBHDCYtsq5KvxKvXeHYqp87fTVnVf
eo6gXz8LxfjQqvWZzVTOvpohBXyxmojm15j2SWVNp4KHQjvoSjWdz1p8L8QBFORBQwq00OMWF6jO
0p9X6n/s9aNdhgv/anQibsk3dYacddCRmf1C3niyAhs4gVmSS2EbcEcr4uUFPEC/lN2/Dm8COidC
CxBrrq6ZZqElHc/ekj8KY/ncuvrey3fy5GW5J8/7rAJFOk5+cRb6tPYtlkfodzXOsY6uGrlarPGu
Q/+JOoRryiJVoqLInWsPxZ9pQySlUyx14bTM575b0MF1XsNZUPWoeAUuG/TchpHeVIFs3iLAWPqa
gNstpIKM/OUUdByMTarepIwvb6POpTLcbSUSGVn7hAMBdEihT6ZRnFMxml+dSt9Y9QpwGD9NOQ/7
OT2R21M4l/KwzqVwklpWY5M7rz8w3dioJyiLWUwyS802HBeSXpFLyPZ9HO13C+9vVrbcW+JroANI
Ed6kfujUzsjaSYfhniWGYdJ01vamNPNNrtdb/eKyL+hvQmk0ErShCeoksEHgBjjBCmuAPZ/t7kMi
vsX+lLD/VfhC2VCnOLPQIzEVabvuMl1cip0wwx4PYH6pMKevtvhEBUNiBuXIdEWoBOtrge2ktHZi
sWFwsQsSxi3iVoevgtPCTLtg0OJytknDZvdvx4R9mYErfyHMZXOZya5YYGhTkGaIjjdjULxigzYp
6rPsNsvqg5qBmJNhx3io69Wpyu6dNOJFYVpnHhDFnwa49l0prEja9DDVF7eDhd6GPOjvmV36AAT+
KBjOBCnOiC9InPeagQW2LQOZHN+tiKcgt+8C6ERPpiNI/6wtX4KmR9KAjgfFnGLUUfPIapy5yFNU
cVnNBXaOnHkTNxQyX8cZfOQpnkmJE/BV7WssU+UskYDzjbbYZ9qkwwGZVUbuNM9iwzOXfVgZSpWU
P3kY+E7+GFn+cJQSJpeuvz5NIEPkurnoDYB8I59T+hccdhTullZ2/JTggFTEROdHGmRrZs5hX9pB
C2g6SwpAsgfgrNGidy+w4JeO92o3QdC5H3Ky6FLcLz+k/zrLvIzVK8Rfo2yIVrYSe3hgSuSp5pGx
/FJs6uIX0vFqpILD4a22csotf9UcsEjqbF/a3Y4z1aS3ecUAjBVKgsjDar1N4U5McsFUJDTTH4Ay
e78d8RCaROu/Tc0eaq+jmq4gCOzi+Hop5ChKuJFBf9/b+VEOn3p6e1ETlQqPiZ9Pblg/jX9jZMA+
MCvCxZPOLW/BYZZBBTg+6j1sleMN098hdvjrOzBmaaDrIizSNZxY20r4Ex3rqYrUlx9h3/D9IW/j
BE9bCBZ2Y+hqASyqajJtIUxzaEFZO3QBQ8jvU1pP2kzcg995I6aHv/xVQh2ynKUiA7Mmk+mwY2Zf
ciz4oZD5QtnZ1BMVoe3nY+P//xJQtRw8NhgUuhGdc1/sjlsbe5imVDPtRBMj9GBZlifMcdUa1uv7
gcg1q/qAdXMykJZo3FDWN0LFYeuicct9ecZnCPa/DfFUi2QqMZ6/2TtR6upxXtCoNMOpKv5YNk6n
HdxFchejjWb11EkyOkAoSJlmKVCzDgwMRrSMt2mP1W+ktjy6vpocs/IuL+1T75Un2i+KVlI/Z5du
Luhc3gR6oUZVvmz7Q1l+DsfGKVV8dGb+3A5onHqGLAHctRCj7U/VVh7ye9vqjNgmXR2ISDEWTUMf
NTl1ydr7rJsUeW9RgT9YTTNvETP9OSIq5YX6ANRsmRpWfRsuy6OhQzZT1mAwi6D61ugLFkMC2uMY
FCJNScX7gjLhDX/2ONIxQDz2KoMsMcoq9O+MxC1ZTPpbETHpGlh28RToUhmYeIB7La7T5iw/xGAn
c42BScKznsqIwtJra7ld99GozoeKOb4hh1IJmG2NIYxc8yjjLu+AhSl3xxJlHQyaXpqa4QrOpPyw
bNxjAqsP/2TNGjj/Eyoy8/k9c4j8BgTgMm/W3DsAwoqKsP3VApVaXWMv0ZkNhARoq/VQhXOft8I1
ZcpWfsryDTeOIt02XsPcMEIpG8Plo/kLDejKqp1oVOdoGReIYwN5ydhY3ivnZ4PwJiVZfpffhFO4
NVKwFK5yVYurY8B2yz9qkyyCt8rCmgNSbxDJIAepgVPNjPTGQXiKGb5GHwfTHqXI6eXjS7w0AS2Z
EfOv1KEa501PDobrFQ2iI7fRSoVQqt/Kdr1nZfGom96TeF2bBdtXXwaMzqBpTIxrmA2endSKgrjW
QbbW6pUrpSn9O3u4SURUBGOWBausU+lCEarmN+buD68yh6bxX0il0HTcQLsnGYheARQ0CLOyQ21K
ASblVDZd3xuqkLYg1gTpgKp/McvojG1EA/xX8V530hPXQj/UT0IaMjTF3e0Qi6uq7qHpz1U/G91/
6uEvPUWU+41KqtvCk/M7q/+Pp/NYbh1pg+wTIQLebEmQcHSi/N0g1NcAKHhvnn4O/piZhaJ70dGi
SLDqMyczme+BppS0eLykjPlprxO2Gkg1kSv0aUxzNulGPx9bb/ZUvLK5y2zUAmxRcKfoYUsn5WXY
Erfq/zNH6PSrnRtEVxXXpe2Zxm3XHvlBTxWVMNxbWnjYTXcN0z4MH4yJzoXsgy0FGkBCqbFLYBGL
5ruIr1UZXykPplgBYQuktnkM43Axu2CbxqNOJkY7kXpZ6r7FVFDXcByQb9k23kpVwBOwArjN0ujZ
Y++tbmVhrC3di5gWxWyvqryC8KgRM6bQXo0ADukwNSqr+oNyzfdbUD3p/Mxxd6pktECOtw3wKQZS
A00+cxStO3u3+dVqMnfRrzgk6cir+KCthfgbfi9ZId7er2OLPtu+ZWGoUB9GicKvTgHxsNVoO4/V
xHkXA2Q1Oj5mpnqX+mVTuIJPXFWGq9RNjDcBlS1tuim2TVFvXSWVkJjyuSbMwBbtVVvytzjr3hCN
KMSHZWD58x5i4qXoTgfcpbUhaCrLr7TWZ3LqmQqmBA3eA/lZqHdYf13dOGmWoDgN8EZORfBEKofA
bxCO21F1JwYZ5rnnpakaPpEJnjlQCivXmMk1prDkkSEDpvIxE4E0sfZOFrLFNP3Ybh/DL9KKkBip
NK4zx29cRmxbhealqOWU7Mp1IZMwYumMeje0/Ky6SMR7dM9xw/ORT0CmV1c2zpTkviBsUFiC78KG
uqLHgnoooBTnND03Un22ALeBotLROjEu8QoWieVrqw+Qt0o4Lx8xIR8CjrWKL/09j39X+BqRjOLF
kmtKbqdRiE6RKsR1xm2tYfmQkdcEjBylG8TLNruaeZxkpJn4/JA3lyD5Lddnnb83NWtZRiRSNbz0
S+apbCWQe8XlHbL9Nq7GBcIvyjPGEOU5s3I3LaOM+drQrV7MULf5auqd0GISWq6R0TSXkfUVI2Ca
2O0vcICKiAyGCXAfsUQ9KO5MPGzeF6+zKZ47v5AvatAl5M5/T6zxYt05E1QG8fksFeVaYWDIDmHB
rX/rWPjUjVtyRI6bcVmB60CCABy08oNNeyvcho+8wBuF7LfEEn7DFM90ZpirvrAepSbde4YaENkR
WGW8nXWtZesFtLsvBJh02rKrlXbU9dNVYuzjlGEBOiKDLBi0XcJE7Egw0MGCKx7hiptGhDohaQlv
eYWWqyWOsWI2OC9L1DJa6n/nmKjUUd9qX2uSfzHJRSBqXXRopz75r2K4K2f63WC4qxeTZ3wYyVs8
BGWKJ4lenOryssb6WWTzeWmEN5uMuiiGmsxP/gAA7UKhvbk1LBGiLiS1aApMTgHYkTxero08XAi7
OenA4eUmBaXF4hfVQ01/xs3VqshQQBVa5nOiyImreRmYX1MneJ3NAtlhY4gvalcg0eAKohNeXzpd
QwPlUOqjjILlZPW7AGhGlvhT2VFC16CkSpA3TDGC/YuxTuqJsyytO69sCKGUIJl1clEczIE52bMy
9Z3N9Grx1Hr7vLIAa98SaCdWFU648Z420TzWoQ2RSyxeabXBau7IVO3LjFQn1CJ6PvB5mAW3JCO7
Glys3/7CF8B/o6ha49zL/ijOGjk8tKWthRWLGpWOV2r/dg4JBZgdtaL3E0f1wANEHBSw84qeuKLX
fVMbfUTFzehuJttdG7VmR8PzR7e6i2GQfm7JYSKr1L4HZtROzsAELzvBWuVkyT2VIf5qlsWYBAGx
m1EKW+VKdUzEJ8TjalKzIiXsgKU3zWK1lkVpmFIWODOmRFl6nUaMfj5jLWNngPDK4sMglTlmqTD/
kzkvW6Cnef7XDtBHCRCF8qgUZkyMKVkqaAlCrPSldXQQ1xb7iYvMTGQTG+TUGCZ9EbYIyyiKlcdm
87EzSk6Um1bM4UTqmgXEmGiLR8VFb4lLEKk/0n+NDGJK05U78SlN5zOlsWZ2UWuR9mmuV6oMh3lm
26FBbRBjNKQKIscoeHTj9KdiPlEp1/JNr4vXoVmfC60rktCN4grFzn1o98e2vWqSHSHzAM0xaUjV
DTqdcK0EzFXf+WqSlAUNLvYhHJD6Z3fdRyfg35pSM7VVeEvzsE4Pim7fIRhq65dpwrlnGYycemjM
+B2FsOCtLleEhloZqWoZccHHiRkmyx+KqG4wzjH7LUCpAwIwaqmR5VY+3abkru/zZ9iJYZCDZYGW
/6UbgYJ7I5P7UeOQuPQjDpOq2/LwDtOvhJbUAW1frWtefM9cLA4wVdeuiBPsY6787jYOEplhTgiV
4DtLcq6RIVZsahduIrEZxyZjF21hvWH6afFHafUH9e4znpRXRTPfxmF7rzW6UEM69Ttr8G4g8tPm
CYdRQugtgYlMfUmjRMaMgHMVXSscA+Ms1QYkjGZFumjjdsuT3pXfdlZmxdIBfQKJulxVAGgFumAT
LqaHdRh+LSwnY/k3QscIbp0F8lIAt648pnzH8WJSnAu1dN6/dJX8kpJ5lg2gEuQelPojq8aXPQSr
VlyZoU7WDtciRYbKF8+AWubmo/zW/UqVPUORPcn5yBl7b3HlGcYjM7gXZgvBeBHBiCgQlSbY4vKn
hDiVhPzS1RZ7s/XadupLZhArs0wHwV4AaOJknkntRPkKErajUnt1tYk5FICiCl5HxXovY2R4oxow
ZJuAciwK2zFQ2Io4lLYZ97i0HbWlczcueqFhKkSHGrdkUs6Lz6HFCBSEF/si9SOPnQ+V126nM3GO
btrEVzIcmUjFCHiBxrsQfCJVaJMY92ndn4yzqCDhUjc+1rEnZRuf12epMlLOXmbDcFfgt42wN9WI
/dHQg52H61reBBqIRynO4M/M339P2WtDsaVRbAlk8LuIk3mAyqdoQbnn3gzgIFeai2SPMwTm6dMc
+6/Mlr5apmrpqH91+ufsGA82LM+4DqspftcqOhCkztIMDWoDafNYZ2/cW+81Cs3unvUY+DbZqzEQ
xELTUdnoV7f0s66Mz3ytvuZPe459FcGBhOPJsrAziiSF2ncKc9M5E+fo1eeOda4tMIPRtHO/GYdQ
HOQ3RDi7QwY9D8mVlcLwyHQZ0AJAoRTBoxL5l0n2GBC3jfxYQSdGn3wo+KaMa1SVn+PIdJHsaaVx
cwb060iGH2XE2r3Y8xxIRR/ICZvRBYXkiM14TK2AA1S1YAxiDZ5yIujV31SGAzqWrRV79GQj1zmN
/WxWzyCPpo1KJUFcO8Tnjf1ASbDVzhrZypnVsDMs7PgNArH/2kvpDmqgcFZ2Jo7isI8DIoV6/6Zc
WzAOHex1G+YXCFcmqh7aurHhdFarYDooqs8OPSbhFg1Ypj/+Piwa6V42iHV/FKbprvc4O8mBwKjM
eKEn4XnuUmwl7RxxnTKFKWZgFDEo9bP5s+0AoYGw+rPS267W5yBOw0fajp/pzcowZZwcN7cIUW/E
xQAzG8fsfVTnN0vRX4VhPknUPVTW6kP+11u4wIFsbF/riYBU2WvhB5KyeuGUeMB/x/kYGUpx28Fv
YPaUwEKVaG/Onrr6NTBzODqjcsq/G6wU5umrz3+cRjlX/RZqYx/McMMdZufzrqCkVZkMjAzksOnx
Apos10R1r6yCkOXlmmrsD4FVtySQdh5v9DS2u7HSoVxgZIJHBrZS1ToT2XcsuKSUwc9kw5u/1Rk8
eJJOnWCcimOWkWJ2JU2eskp8soOfKo6PQlaaB2/ALZAJdDtSfDgcQGytiv7OLOmRLlAWyndORzxn
yJyawzRpl61nfFHV54k3cUYpaLc3ua5uY76ydWe0a+V3s3duQqF+SJjrsuCSOLswYdPSBu6yusGW
ubQ+R2vZrhULLhPjcDZBFEUl7kU5uwGoaR9JjK1x7wHFFeo165Mr3NqlfcyxSRgm1JRNmHNxsjiu
9q33QF3T1gVChvFE2Posv1Ts6+noXFUq3qt2+bCzFnEaX3r4rBQ+Cy/PitQvoXFt548Std1A/YuP
T7zw0GbTCerzhEZQAvhGDwbreKiqcGUmmtFkO8Yba6n8Kfx8jSNHtcNWPmNbjmynwSzd3NG/maY+
vqhpjN9FzZATpQxOoa19TSQGI1jyKPiyVU2Qi/W1G3BTJeZuzT8qAQS24MZj97dJuo22eNbAcmaF
qoLdqxoZ1I1italy6rMmvcqjHThDE+iN7Cc9fSAjH/B+9vryENiz5Iudf0l7xPms/RSf4y2VDw70
MrX4bFNMiueoFqgCBXNGAqR9nftEj3lSSZHDFBJNV0qQqkRwZneiimU8UJ467UtGmP8/MeprS4xV
vBMKlDHtHOQG3hsp+vZoscxLnFTX6aQA7Rt2djfT9G6B+m+zddNMfFiBP+aC1eSRpUlUIYwkuIip
pWIOqE5SbxS8ry0pQvKx5FfvmHvHQNL6SRcWe4wEGlzxOus8vcxw3Q75U1j4mXP3Ych3Zxzv2rEA
3U5Bt+Gi/ZpCIcYktFKa89TgmdX8NxA/uTLExGNoQ5sRk+Zm5rcCadHglSgSC5j+HKm7GDTPqCQP
qsCftt6PkextBlzQVa0bT9d+8kG/SGjKBtj8riIMDqWY3ShYgHP+c8/bZe7xl3sMiJMx5vTl+8sS
ll2/oSEQ0/4zVGbOwI7be4eESkUtYY36izUH5jxD5yBO2O7dBkoaZWbQIe9pnztDvrJ7wE2el7rr
v5gT4PrSRkrzREc2NsJfBnQ+wKopEzMJannE0aKV9QB3DiKk8zBz2RAi4GH9kEzXZuquIq7wp4Bu
bziaoBlzyRNzAw7OEYCphcN0nUmtNH07pOBqU/5ILWzHCibYqfnIk/hhp5Tl8lMhJV3tPnPCIDXo
vvHm8IumXKbGsx/QXufe7thxI2wB9tT9HgAS6TluJtgq3EMQgZNaY1WQds+ZATr0KrY+YykD3KhQ
5PNeRJ5SDgC1fHe6x7gvYfdgnrKQfLwoSfykwwuge4NMaQOVn6YvETcgcHhQwfM9PhMwrhxvC+xD
q6meSce5Qp9n3xYyhELKzyObY6nFLKcuj8zNelRYPKZuNgb7bT69sKrEZ/4zNV5gk4mjP88ZLvv6
2yCrT+XUNBveqQZuVeT5WgnUc+5Lho1iAPK8lwNzR+lfRoDtNP08MmK3FbxgJeTnuXJdRHw1uuJm
ltVtdp3BDg1s/5BbCvDKJWXVfAEf+yeey8fMSqcTCMLoWFUHx9s+mOBDIAn9Ds5o0fBjpAiRN5zO
cOWmX2LvYAntYqfGTer0xzKQcMF+gos4wWNsq/+/Wsgn/RGwtMZ+xkI4JLVjYDpIsfODrpBKexAN
2apCDhK3L/JAl7pLvS4saLG4ypGBW9cVafaAaFcd1ZfiZWV0ImuQ8Xri7YJYU9O9BMmbTiGNOnXV
loso0it013XSjStuJYv8tTTU0eTpAoky1hh+ci6QWsjoKIOpQ5OIw9BedcIOzQoBubIITrH1e+/9
Klw+2JGOWZjOTw0CwOo/yu9K40H1qJ1tevjBKG6xtFwGc7otneQZjnIYuDhMuKxbw6ev487SYN8/
vmy68YzXP1iEWXiaIJklPjVtA1NbA3WjeUsdjts0pP1y0wSV6LST6I+1CWOZgAFDPkrYVzL1rzZa
Jj33yoslsRqa1KOhvIw4PVkaB8VnnLFrEaTKdJUnO+y1xvZOwl2qZ5HcERORxuFqQP/iezMaEQqI
3rIvRt6y35YjFL2ptuHGMlxqRsGlepk0XNqY83EWMPEBZJC6f6t1VxHs7WqhyWNFx2jSL9FtVExB
EWofFvBbio+TfZaq/SjuUd8BBuppaK5/K64K8qGl4oPyRcgydEBxzBvMOZmPNSXWMLuuDH/xMXJM
GeYRow0A+TbHNZDukCPDBNxbBBLkDLUoa8+mHplyv2lguluSXDT8gsccPBxPMiuLhsEITZYVUtXh
fQAhx7ij5K92pKORAOtkTMNxbLmUaoySmSUCHCeFyBaZzn/laDAqZ9XHHWDsCdhHdV/w/TFsKqyR
Iknh0Gj1c5tA2YD1GePkFyddylx9/SjZK9PHmirXfsYbLouo1pWzYXy2c+Kz8lMthtVZ4Q2Kn5un
PI2cXdBgX5RejXZpZ8zNyQuFV953AZv9pbAb+H/rBAH4zOvG8+c0G9VpAZpLMTeopt/CxqA91rw6
mIqwMIy7s7EiaItXSUJIUVUvnZY+5pH7GhZI1+ZgJOIp6u304CjBYpg8w/x1nf4/SGuW/1Q1nyhj
0USN2thkfyNF6pZe7OK8/JsMLZB0M9BMLUhG2gB7dVfeeHPoQqN0jfG5zczj1sVr9MGbsIqZ0IhR
lthsJRTdvCZUZqr4kRBfNuRrGBk2tBjY5ua9sfFRcMxbljvsP0di0r/KskW96IQ9/jw5d4wDocly
jmCeeDrZ9d0gUrNzl367jrp+rZmnULsW4M64swjw7bYar9tUMLzULrHxd8rRxGhyKKQmRFR4WPGO
kDBlobOkaGSg3jneQBZzPYcdaic2zHUm4yfUH4efbrVdSRu8tQOPXSM9fue+odvFm3ZXxDNDx8cm
5ZCgnV44UAmdzTBXkC/pFLu5Yj+zOHnlvXi2nfzk0EyUkVIwPTU8mgNj3Vuiyx/6Jr8bZfumWObT
KfwOO371ZTJWj5WVJ/PXZrgrDPCwCHgb+IqsjExdDlsOLFPBa6S2fJQAR6Ye+cEEcJTfJtP2Utn0
O7zJHRivgjHNJo2RyP7JI9QgEoMNawTZN6zU7zuCUDRyITA8WzPHZeuO2tNOiQI+zfJzD+2WCIyx
4vW45Z7CwWskr/P2sUN9+1ZdZUyqXkZphrapbyLs+I83SJaRWR0p889taSicO+x7siW5WvhJLL9m
lhaYGOJW1ABHMNVhI7NL7AbP/oTYwOJj9RakdumO0iBJbQkJyj+2BWxOWa/iV4PZMNZBa33XFvM5
mPFzGlR0Vam75ta5Vh5xJ+ADm4vFpuAzw2uFjrLXzHCtckagA/zlbsqIXn8AUMjUqBEMXuLD3Bkf
KdW18Y9Ss5NNL+WGTJmCNkrrSy0eo6hE9YK4zm0+txNmVuSwqOEsEEN3GADsBAxOXKZ1jzdxwoMI
6dbuipJwDRBiCUFZjTEP6oZg9D5ioN1jO5PZKLHm7lSMvBUaPVv/dBzba2jBuAsE3mSJmhw6bCql
iWw0DPvs6jte9TOR62fVpgXfhGd5jOxsAwVoiUmk2p4sPBpjBW13fOM0gOKPerk6peBgC3Ni/rWz
CG7n62JI07XrUQMyRa8l5TJvZyXuw1mt75lu3JruT4xkH2Px4cuCMKkXG0SeLvYheVmD3riVL4sF
/S1lEfv5ZspOVpG+5YN427QWS6Ic07sVC164hoXBg1k8q6p4yeHvF3zcEXcoP6sKfsXxtst8BMeb
kHH9VBY3Z+1tj9GISGac6AeT6VANspvCopX1eiymX119qqTunIqGM848O8bkoV5zMAcqgHSbvr6N
VoXD23qaPhI6+WP30wtBRbY8VndEP6ZzLY6x+Tqm9bPbmodxbB8jlxzWDad1Q769/bR0OAbzzAHU
s+WYHuE8K4SCvE9NjJ6x4fOAwEJ1XsaOJ8O9p3Lvr/jXwEu897H2rqQZ5gJEzS8fQsd9q0HyQp3H
DK+qI4ZVoZOvLFmK0HZwwUnRYWHX7EopQCc/3YwxT43NQ8ukn4YBHAdPjbI/yh1bi1y+WVN/pTmN
9auyFDu256TQJVlk8WMWaTRSDDD4NZpba2h4SBw54EMrwz3AYawD05Mh5RWK4tsYlnWVu7GAUnv2
/93xBxz1EltV5FAFzLs20qa7dbOOaAPEZDPY6Mb41shXv6B7yHH7cZAVccIhhCirrzZnl8x2P27K
myUe6axHTcziqXkvLRvsVURJtfGAzNj/c9ESBiJ9qIUZ1tONh/me1ONllkBDSw/RU44LS8rH7+S3
Vi0fS3sxKUZpbDDDGSCCNLU8myQZGPtXgfWh3fHRmNeVmZ+GhGo/QRpihqjOMWVy6EQKk11tjieR
UfjWkPtyBqscH4tagqvFMypDM1YO1/GzwzxicBv9UFvY28mzbxC5MFFcDXTY4zaGOEpRwJeBjVGt
DfRMhTFiu4QR4WYlnib+qdQPhkZ5PSMqhDk9NDOQb4ZMBo87DpuC/UPyLWqikuhrRwG6bnNP5Wug
cL6v9No5SPu0nLZfYLUBdpORvbJsA7FtdrZfX3AaZKFEEiZqKGtkGseMbPBLuolcbIc56PT5lpXi
SpfurN9O2TGRztxjaebeVCHku6scJ3TPvHADKb7qjZXhLduvhCmMQaGRC2g71ZVwXK47nFXyLVi2
Bvs1KRQfam372bCijCSd0lwCS8GmbLvHgQURM4rf5Vh4qZaisLfPto7swJzPhtmcxfK76yGHYrry
k+zwAlbUZDZ2CON2spgg8PydtDYjFCSW4tO0HmsH0e1AaSqxoCb7mO6CqBmZXCFd/ZggU/NPdXkd
KpqtlQT1Ece2pnpIdfNIJvEoHe2+URCs0s8KMphRMVqSIDiKZYNMRaxrl3aJI8nEFjNNIZRnv8Ou
Z+Prr8C4shZHdjC207laAP32ORDMR8mCe9Jyph2225455QEFyU6BhEswMcF5CnfOECz7xOIsw0KP
GatZvCfUn9ns8CUIB9EHanyvsZxoflqhH3ZbTomfvg9K2/IamjkecLSP0OzXhKkKz1V71HMJX6X1
3VnHt7JMX0VLXPO8HlfXnMaw1sV5xuYdbCKm48G4T3+T6n9A+57REE4FXqBnPJs4Vgwzqa8J/hTJ
6qKrbazu3GjZubCMU1bMJ2FAqvG3DYhLi0BRsOKD4F3Uxp3Aum2M7TSM7VYVNeKAOK97JBiaDvwO
hWJcgRqTCAxAg6Zzx3vGcFkUO9pp0fH/0qI0awgAWU/Do62gvjVmIMAutWq4jVF7mDuc03U+2/CV
FOxTEQxFduuwmspYUeblRWj5Y6OJNmd/SV9VnJmF3gNFixuC922ab5SqI8B4hixs2rA0l4tbQQk6
8EE0inaSL7IqHvbEdNGvmDXvoN2mmtdZvqHH2o++qEU8h8VowJZ2nrqwf4P2NamSmAcMBrOUtPCS
mjUDB6iZl2fkUKeRmmze52Ou8YEW5DIyhd+q1/phNOOzWoaHVn2iOzysby0V6WKUFyXZovqPhAuF
eVYwQTGq8ayj1LOwexN9fXIK7TSwAoj1PGTHZvqQhfSudMLIe2cuLcRsheYlcRt08+DbYOujwsxm
9plqovU+5CAVz5JL29zWS80MH1KzouEVMK6Ib0/gUQmjCSsl5ht1SiUJl5V/DkhZYSfXdT8yvXZu
kyb/lenlB9X2saOQMvQ1UnCUlbCI2e6WU0RbXKBfxpjGMcOm+yhmvKJz6xIfMFfkRSCXv/6sfOYl
bGk9qOep4C8VJePoYzkEw2a80PRgFRRA4LXM9/EZW9hUH0XvHC3emQ0E1gS+BGc7pTpGV4p9mgnQ
2nZbO2xN8K0DgncU5zQp5blbB9Ym8CfHeqZXxWVGwhyD0nfscWVPLmPFXqCZfCNZ/YofSTrE8n8L
v6su37FxySTjtvXotHTIJn3nS5e7lZGCtMEvg+Jhd2nK4DXsmKgYGpN0KQRX+H1pbpxDbit+sUAU
Yj1nbpdNQ0z3F+9RVLB19D+Pmu69CaVm5a5mn4MNQb1Gi3lbK8kvbt2qXZI+j6z1MA3DRQhWSClu
PyUT3rqJtNEILZYzinkWGCUtvLGGpl3wdFuT/7SPfvC/taIhG6cP7INMhJOGZycRPeMcpE+2Okf6
mEMD87Qtra/PGPEwVW9jy1vYFhiUeTmSpIrwKwqIJSwkJxhuFR5xmy6CcsSXrdCOufVTaV9likZP
Q6VUXpthu5VmfOf/jGRSze8jou7h7+5zLr+Zbfue4CNTSqDgd9zRZLu9iJ5pob0djPxD9jvW//Xy
d8Z9toYoSLFCycSLJoxHx4aranXfqNZ7ItTbjBen1RBGU1kXRKd8lTUxnXQNf0Lmb1tx6kdgPBv9
EEAqv771RTLg/ase6zcVh75sjCNdjFGbWiElgIO7rLqqMGwUYVG2CijZzNds0gSJylzpllrPiTWq
HEbmaRGmEsEDSBgM6RpjxxIrUTzWmHUr9+04ZU20qm1UrVOk5Q0d219kVDP2FGq8AugntzYYpfa2
aSaL0UPbby/bMCA5+q7RU5SmFhn/HAsKjIQju3iutYXn1Hof5vi6FYG8RWtHOienfGtg3CeDiRXh
ginAtJQgAPqJ481R2N4h1IFDigNsvcNOXsN4MnHHgxBNEV7hJYQIOp8/a6XzNf1sKTJfPnCe6nsk
ASrtGPWZ83EGLl2syR96xZ9GrPQBGZTEXRL5VgcpY/qSfY7FqF5umE5CHG39bw3B0lJYl7IoLu+y
jtc6wVy40BQFIgvmTf1BkLIH9My6hBsFeta+Fyt/HI4yW3Ie2BZaMPNzSq7m+k+XCvrmzR/ijOni
EvBtnik1bch4VVGCBnuEFs8OIIB6ycMmEfydeRiXh+Q1ydbdDevU85gpNHkZMYfuwPdrms0bc8GZ
U5ldOFKUDvBpw+q84EQ0GOfqw47EHOYhve8qXuYYcFHdISGAbWFciPNZ6UpEhGyhULGk7cawRP5h
+pPBGN1aXdkO+vT0Xf30TX2xW8Z6S/qImS3UC2VMKxOO2aBBUsaLSTGvgvLhbI+9lFOn+wl1lqgv
Nzz1BDPRzg4LNYvQr+wnNf47k84sFVGxmmMwLgUFdoh6e0slvnmMSpQrriDXZjOvVqpdgVevHQOR
asEFfo3dfqwv/ZupPIY8iJFYiUR6Upro33r+Lks0yXrtTvq3VpceADXI1+yXeI+yo2VQknpshLFN
x1jkggd3xAtUpJuEb0D1y2HKtlHeVsnkotbpMMx16pNAYtIBRCZ4r3VUSzrRQd3CRA3PixFJwxEF
9021k/tMOOk44JHZPNRke0iSzj8t7stHP8mR4yWZFcXUDBurrZXXCeTKW4VGKmX7e9q3wcmguXIj
TqqM7GIyqOnw8LCImZypPbAwRiNL/lulsJ5QKl/wTDud4mP3IGih25IDV06CivWwBXDHwK4aCfpV
rqNYT92k+AsZuHHOQarXX3IpfeZoyOkmjY1jS7qXTFZW65bq3zFA7s5Q4DZ/zrnWzOFUJpF+3hvO
egYof6CJc+FNGgNP8QOv4VTdCryH2yGPpIWcp4mMC/+n3iCeeUTKTg2M7W7YMjNkvJWaBlccVr2s
Pvt9eU/XMEiMsvsXajgsqPS9dQDEBkaQN8ltnqZZ32tb3MjYvchZh7NQ2ONRl5hOFKfgRv12G9jY
GOeEBbzameie9eZLziBiuipoDeIOG+a/qa9gzifm7pg4uI08h/ZPy0km95waVA/meaU5dSCjNbQ0
OWHEkJTL8Fsd0XsQOBDHJ5HP51WTzjhmeM0pldCQSLWP881F0la3+ad4eZ9y6BmXTxCaqMwOZc4Z
PTiQVMkRh8yL/ptV48Vi+qdha6zymK+1cv02v/JGChhdFeXRPmB06LybCsVpUly0gejPdQ6EmF/Z
OLnGtH6McvaufCwU8ROGhTUHpglHB7mYRus8XjNLBhcqr2zCbt2LpmO8twTtWj7aVxwd+iKqk/RS
tebFjhl7hfJa4TVan8wJZhnwziQ3eG7K65LUV6bm4GjldVRBZT0UN/MhQUieBu0U+9qo+WXDoADZ
PZYl7ipl/pxaHqMKz3JzDJzjfvYBijxz5SeDneoJhh1fjFlGzU92VryecAA8ZXN3Nl71In20Rv0C
sBVyvve1dm7kzrd/qXYd4UGX5zjLsPDCKomjXZjITCoz1JQusmQ9EnZxUbffcmyfLRzQbIB0hoXl
TO11ynSY2/q6OjmySzI1OrjuHsPP9m3ASG/dMPThtmkb9ZZXR/q1KG4VEF0bDL1hXYz+fafBYodk
PWFfqtCJGTwaM06Xpp+XVTAYrhid4/Rcg90xpSbwR130c5PRxdeVp6VM9bFp1hsK3yWs6ew24yyM
yh8KNRSlGk5AfRI1DC98BPxKi0vCplhlucP+A6un5Ycplo5vGupHvi4hNQP9WntCBP3AqsUo72w1
2MRfV2Ze/KeVw/ykONx6Oj5730TIim+BbG6MrxG8ehq7gYZmPkZz9HrSVePN2E0/4gDm4zq14g6u
60A7d5DOwzHEHeI86AWwD0cQBrnHpMQjK4J7vE6ZdpMd8z6W5sPCPjqZ8GLtNkS3yrMw8O3X5zB7
3aT0LmfJXbYhBOfhtuUOBs3g2AbC49iILHc8VDI+jLhL4HOgckJoCzFQjueUPHbYzSYkRyCKNxN/
29t3fQwS8alsJmUye/jUs16Ng9aKp91jGzxax26Y3zR9ep//aV3GzgTpMj/mRuZwTjRtX5E8ccqm
IRzZrXUmq/VZvbfCugo0mASdVQLMYWRgsFGkTTvDekp25RbeRJzIdUVJpD+M+1enKDeskPOmvbsy
n2N/tO5RRxQdOSKYMWXqm1OoryMxn3tGS3d28PcT0l+VeoJMwEnCcXpC9NjlvnhHP+u2I/Ys71ba
hxzvKTvITNcO1uI5ksX+foJh/T88nVdv5FiaRH8RAXrzmkzD9E7+hVCVVPTu0l7++j3sXSwwwnT3
1HSVUuQ18UWcYLqo/lEpo00Xvdg7ZMBdXQfnxoCgQ4dXy9+HCq500Hf9NnPvytAGDYP6HL9F/eqV
8KMc7DsjoUDgLfPD9VBujF3P/88x3+eIyhKLXiNciHNq4CK6ePDBNAOrjWLcrGHjjH6PJaxLGY0t
kF+adKnSuTgZr0lx4jS6cT1KCxE0WRTwjwv8KmZrb2qaZsIFrlbcTaa5k86PpT+ihJHNczj8JQDc
EHp4Ex1wCipvpTTHPbSvkv4ag1GdzYVx5hPBIV9ZRKQh+5SxdVWK6G6+Y/0IcYUB9wk14lwWLli2
emNciC80a8X2QTNGJgzx4iFc40xbZQxqDbhJKY4HGzzkFK9esYAa5FfEf6Oyd08x3hWLVsecGL3x
Gc3TTkUpkpyVOmXfyplbhBIoGC/cxN3pJGWqeNEisDu85sl9caIIpw1SKkfZqr9zDPDGr0cnoFFs
C6xmrfzXgt0QGvAtzQhwg9CF4jF5jcxdzhhQngST3gkF30DBZx4JQkVt1h21suXkwgYV24qP25cE
qntY82lSb+vxOncRhu8EoXfiIzdxprrpgpjiF9Pf2Ga7Bmkx1sicLmOSlWKo3GmZuaApTvggevTM
zLszGDrJSDvF9HwsIqRWQro+OmO1Emxae+o2dPnDttYr7hbE7cHQ4Yg6HLWTvTeB+u/Evqa6gChW
x+h6xEQ34tFxHXjrxReP3zbldbD6k6MTerDTM+ZKMxWXkhUIt9rO1G/YsZZBfsG32LBQQb7aRo23
ygkPw6aoflRUbxQWmMJnL+kumMnPKv87tzPDgoXyu8BTFI6kHZO1GsYNPQbLaVBD7uE+uCtwRjtM
QiJcZKThaY13jAAeRa7EZyU1znYMltm4esZdWGKr7NxQp69ZBLn2VTTXGPnFIEWT4c2P4j86ZtDO
G09u4Rz1NqajCZUDk0i5ZnjrR0Z21HOBmd859y7i2J3l4z8rdDqdLejlSOhH3Tkoo1w3DEibU1cW
BzXJrprlXu1cvz2HOMhb6Nlw7aGBX5NrCjHPLQDTtOJK0uEaSm5mytHGb8IntbPiJ9PI2jCe49C8
8nMyBTbctUj+acBEIjO80ybfD4RICZoR3i0IkvZ28VD/6KHyqGXzHLX2WRnfodmcCuVIviBlScgh
9bbYORvtkMnukLHwTKq4SMM4Oz1pKcYnSFQlDvzmYTNGt/SPMpMrs4SaFL0bgGDZG9WfBsv3j1cN
G3wpZGLdNS7itRO/EGZeaV3G9BGUP/+ygieo5vYMHQkIqiZptrQnbf3X0epTyhmNEKblEriK6G9A
VtjEnbtuo+8t6nVz99oIY2GATSsfvnuDFMO36g2PeL5mSYklkHINa2tT4cuPbkNBOadOv5FU5Gqk
NRF6DEyVMTuG4xT+J6Fc94/Al+5oHL/xtxw+Z2Ih+ioRXPu+tH/2x6Ld6aW7sMwoNNh6S7uUwjgh
GjgujXtTdnt4hRiAi73Tc3klxK0gT9iPkphcghkZIEBbAZj0O84D1DfRGXZh2OUb2ECjmWmxIFzG
Jb2ztGuxBzzhxKNvGr+VmPeCTOVqAK7l7JLpXZnIBtYYsrCtjSQo1Z5E9YDEaUqmgpJhbNfjOGIY
syTRlYOHRgsWh0RBckAu38sQ/2rH5LDjNFz5ohr2dXP0EAZVMyQ5wv2xe52+FIIe4gQRL5VnLyPr
i3UcUE2FdKhjBxr4lfRbeV8F3methgJuNRyeQjISuHwr5cjHmSTNxRo/gQlCSX0ywSZN5g3Zy9Rn
Ly1E8RFgo/OeviaIXnt9fDPdr6UUjDJdBFNcGEOPJYbUhcAtm6UHhGzwVj7B887kT3Is9EeuMh9P
FqjBXnNuncKqcpIwc9T0e4jKAx5zHBmBSuUJp+NgBqlskifpyZNktumr0avuMNMgYak4ZNtJp8Fo
I+KVFMxZinnnxBmeCjwTHQ4+mo8UiJXhWqNPLVRpIDK3ahlvTRi8eqpvlSjeJbC96kclu2eoli/m
EtC/NyUef3vVMNSVDDB0G9l8wuXAF3BmQHv1Dv3uYePxYYB7VpQl2e9LIt8dPCZpM9vQd4KMH1Vu
u9nUsa1ru6IrApMv/ixYButg+VkAHbC8emW07RFUC+0FF9czz4uqGqKq1tI6NmN+GF8WOcrk9tXr
RDiIwmF1xmo74J3Hu0i3oQJc3lWOPXYWgxAZsOymPQLILZ2PYaK8PAvoYOgTAvIKM4VwK0JrCzlb
qbub6/1RHdqNPXBqTUDZVdRCbyafqvF8NsVO4EZl0dl6b2ktwM9SNO8+beNB15okm6ETZKH2BEdV
Vf4lZ8GWdDOpc4gFW3xmHD3lcyDiWo8XHC3kIqxrUbi3kLMp1ddzxvi3ozVwZrzxrxbqeZq5ongv
tQ7MzPZ2bDOj816E0/ss4vehy9+0al3qlKtqOR9kv6UZdAwtPMznmeF4xM0ovspSIhtCsTeqo/Jb
mlvGctA8iq0k76oo0Q4/Bg0fnGfmba+Qp2856n/bdYutBt98u/EqVpTc4kqLdpl5bMXebuKLNFVC
+zyaZ9JR3+WePddhAO+slhMxYVOsAiTmQgw+uOIbr9u087QNS0gIjMING9HPUNdFlRwilha4s0yT
lD3zr/1ipUvQJ4fJ2LCz8fM0/gMHZDmcc/45sBT44RAQxOugsdfLa0XgGR9P4dQbK/GjITxC5oka
RFQt3I2ccnnf7XODJWlQIKFt2+Q7Zu+d0Tg65CANQYEBj5WlV9dOLyPWRh2YjR6ZRw1F0CPFge2D
aBg2hS72bsuzOtVPrFMHF/RRqyr3jPt8Wr522HAS6621za0Wf1ThH4HNav52GDYO1ksP+yYzCv4E
MBVltosGZ9fw7k6weLtdQk+zUVVI8iPdYOTuCA4oug0iHeICRUzNuJhpcWC4ybCrGHlwSbp4nEgw
IlGFRYbpWFLcJZ+mOgUdfNRoP5NolEpxNLWHwzCqp94HOe5aULyblNFOd8qT8YolFyFwCmqsZi3Z
h+hHNGBVMtjGylVP+iPR0WvYyQv9miQpoyYBzdKif4K42JsqUSZSVJ3Fe0KKqqMSJNrHjbrv6asl
glDaA0TA10SJIYbB7sfFG6/aW0OYu/0/sH1FBXMYMoF6OlhXml7naKjdrBmTFWRcZkB6hD+XKVfn
yq0KG3pgyEWbj4KRYHJwJdJw1xNwIS4cLlOivNi2qr7ReRAPlfocCSJSsC7Lmy6cW4gRYtKgT3oe
tjUgdvz7Zo39j7u42sN7o+xO3xWwjScSeTZIZcTCRRiEXznTEzeve4IjlTjEUOW1oVznYBeaBbuQ
Ndu6AGyE8EErWgNJz476w2ssklX5oEZmnTb/LH6uNGPg/xKHuYAkpjATwZ1qMY8duG0QhwJ7tU01
vLkkbSySNpOj7kC9YeLY1n6L603jDOnOjNIwo9/qhCQinQJGQaQ0ii+J+rcuxDJN7nL1EpPo1uf3
ZfadC/VUr3w1pogeW5bCMb0DaueJEiSL55sq7W8WPrGOJRhMzQVb9mV5IufRBjwtQbGjp8CvGmG4
RcZR4dRljv+qEu82eJBYQu5hnMIbMxUdKRviQqiNawXr4qBx41xoIWZ6RKSvYVfD/H2RQ7pe7lIz
i3ZWNDuu+4FHDC1ytP0SHM0It1gSRbBe44BC3vmhYqBe4LDGodY/MnLNJhe20hu2VstcSv9jozeP
GZAwHsIFWMA8hdNkg8uZqhtvrbTNxuWD87BLKvGzEziFG4++k25vaw7GilFdxPyMwWe6M3BUxzEn
N9jaCph6tG6GjS7+pMICWSUj0DBUoZbN1vCcbY79oO2Pssg3KLFKfW5HGsGpxOORxKT+UszkIbsz
UNtdSGaP0ZWuzoHHa5+2r4AiQb0FlgvlxAj3kni5QEOXLwKYG/kIJlB+zL2TjHVjX4WFbC+4Wdfd
0UBa8pz81Fdo9NhmQfxzdKEMEPDdBXfERfc+O66icE8LzPR4fXPKb7JaBPZwG6jugTkQODmcEEJd
OFMxTdvZdHboMEmpC0XvXCl5/cZpUy3xYCGXZqRxapIBA7dips+zI56JNO4cVXzFkwQw8Ex3W67c
vVru4pZbJEDHaYHGzr+986/KvxPkNW28Irvm9H27IzZcjD9Lt2DV7szTOJZnq6nXEhOSrtLGN1c3
vQ5iNB+zCW+QXQ0S2qiWB/c947mvYZZb5ou2XLUYZhP6YK2kMIIOG3jqvJsr/5uYtdxH4wcHJmdO
CBg9yYmt+CZx8TYAWxrWOFnHR8I3B+7MIEx14FxUR9W9CiloXfFn6sfs1KC1cUOokA82xi/A+6L+
SKYbtxWdviQcdwNlr6eZwGXF/bmA1BtP+DWYSMbkeUE5TftqoBLlMOLva2BG82YvCc1Jw9+Lybuj
WZsL+MIZMCoSShxZTwUm7UqORxFS52Qz3WlWJq06A606M+OW8M7/rvUSm/u/nkrV3qTEN8LD7ttO
SfGFurWoUVOKFyJPr6l8QQx0cSllZKloIZZUdNsXwtsnCztXrH8APb+T+hPAh8l1akVx/K8LMuuS
PTVzmrip7kMlsQIsOCgAI0DUx2DnavuSnBRekYVlsG5vIXyRjG/fLSnuGxmrNMhZ1Cs6mMfQ9ye8
Xa3kuMZVt8lOki7SbFQJMiYXDMubtrgPRFKNhCAktb2U/NCSwRtyNVt2OfltGkTYMuzQrrlvuVIP
RMjVVWUMa34E0s5ogICcFS6Uo46X8U+EyWxarG8GtTEml/5dkmZMY/ugKpv/Vibtl3SqRSCW5LT9
n/mH8l582e1l5BKa0KEWQwpPKIigTDHFkDWV5Jecw5T3NK3Wa8vUT1mGlyWFOynUvde0B32Kjim3
Cf0odgY1ptynOiMHmyT8miNkmAdQhaAGhkE9iv2Ct2Vbta69w02yQ3r4MnRyKoqgQcfeTeCVptdZ
S07RSKTWkOcoZSS1SVCJ+iTdWFxZUL0s6m0G72TwkjtZx3l1BXfardHcz22JW6ydLmkDHWVFyGft
svsqSK3TIrXCNJUhsM5+pxk18la+NUdoWGSHUs4zrwuAQGVdarzi6CzF2uHOwmTlr/JilQJSzINU
YJX9a1KjbvEDH3rliLMMmRYnZTBH03rMjdtsele28mtEtQi4xPUc36c8IEy2xRa8pZlPkPrKCHEs
9Ya8wxMJDhdCOT00Uhw0alFKMlCShiaFCkwzmF7BUG9FbGPTz1nH+6ARGYKouSLRH3TEJXSl3uMV
QVaCd+2dDUmkwPfy9m707l0N16msr3JwzvCFSM60S5+PHP5/w9LZsHC9RNrfufjr9CXTvWNhv3Ya
T1u/dPxoNIDWH8p8CPGLjVZQdX6OL5i6uotLwUFNXZ/VYgAQkIeYydfcMZafCezWSP1ttejoUCAI
mK7/UqhBo2ErtYed451GyKTgUbFHCDWgdoeE6SZSGMYT2l5S3jB6RlCKOmyLkvtIrNbbMXKIhrUc
egC7bUYkcAWzxgJJVHAZkWN1lxoaFhrKWwI0jOX56VT7ElMfMMe4yqfsnNXrFv2hQbcxhbgWVnoV
6a1X501n0J5ub8PFJlRfTexdKMU4P9OZzg/QW2VySAyUJGqpTQ70FQf51qLJfjQ3WOaynlEBPjhF
tT6UIf0sUkrmsdSTH/Ga+V1O4m3B5xQ/U9heRF5z7UnWVPKk4yNhJQlNch63jLcYk8Pa7N8XHEMX
nkrqBUht2aSWHAs2+34JEAwGa2ntBQPgCKsw9j15/Y6WgDkBV32guXSyAcwMWTDiSlBSJpUF1ycb
YzEUp6rfFTnOYXJWZAx3Tpfvskph7IbxmRGk8em441UbYefCAEXJwk/DcZHCmXD2VpU50dpHAgnb
GirlpsJ1W5BXaj0N22e3JjLLIPjY2vu2+BKcavEtGeZjFOLedfJqtNDR2xssc4ph59dY3b1m2lNL
h2PX26dmLi4FFXjsCawpFdkIkBFKqRw7hE9vjnYVEl8aNY92H2JX6GJtD341TMdNA6I4kxVz5Zbu
jCkg6cC+qzAwSQE+laxYg/geJhQJVm6GikxmlsCGObsYHNvA7a1dCxeg3Argnwxf3QGUE4kpdYqx
JF7LtuT5phS1yyj53ia8nEnFHRPUMIo9gKS08z1MTy2gX8qhR/VZW/eUW1JG4pFw/fJpdVzdGj6t
mkO2xSi4iP3lA0ugzhtAnbApU3mAm+iGgclOh51o411EF0fCWp9FbxCIU45vFLhTPS1mxgf1BCdn
urUdf77hZKTQMTBbDZfs08XUSZ4W60YG+QTNckuTxlblFFItBV7eKRWMVYCAGkYA0dDDXPEzcdCp
9J7qMf1phflj0sjWgFmGN0HyWHLTqJkBJLTN9CrPfB/AAplQXvYF7fHJB41ha3EAcrxxgRwscGO0
V7XDw2vxqxRMoTlL5OIV3y41hdNrxVXJYOngsrVazmxNU9IuCdIWZIqSwJaj4cKVpMW5kVT3ocq2
HRbtAnKvukag2uoaxCKGqqIh+fQnJ9SotFS04NQKO9BDvKaus4pYsShcuTWMAjSLkmKe3w7Z6lyf
kdR4QW71iMtEOSqJSsYAH3X61iUj8evqlmvmVR/Kq9GtnQreOuo2xx0WxXcjNmhG4EXHgxMrJ9Yq
Py+/I3oFYkaHMeXN6kJRRBcxsRdHS13wSBKKrZDpOoGZhA9wwAji5t1e07XDLD91IqboCR8RpbqM
7AQHsAhwmcr1FUOLCiGocs+yZpgDRoJNi6W6sZltzdgEMbVzN9zNTBdKBsuCQ2qdH5ecG7wCi005
s8hBCV9v3wnY7YemvQ22X84t+/IYpDEb/WQEMtMDzVAhMsxBKzEoj+wxew7wXDwtWn7S51BHj8L0
bjjKvSSjMQUzMj6OHiFTMsoDH4ZYFf/vO5mVOC2cx4DVzsBhW7PUeWqxj+d8lVLr196oBd2SmV3x
JqQwcpcohB6z7mv1c6mftMyni1F+FDcjMZkW+/Klpgo3vsQOHREjzSFQTrEKx7axy3XisnBBMamS
nhS40PpAz2BEzV/s5rzfakBox3AfXikflho/MPnds5+0OJDPhZ8LMOU1b5SLHYkLF+R1g8lCOmIz
YBKh49rhYM1ZboW0FySYwOaRGB1mIyDhxjc5NK04DOD1fqGf28v4DLTl0pSF/qLrCXTjkWAV680P
oWE53dJp4DxZ7W3rW11hQsBR4V7Lr7Btt1wBBcLh4F/6H6wHB6EjUjfenracI1ywARICvHAyKtix
GAvQ8WXkf5ME4C9OJtPDAYyTSVKMOiW/M8sJBnSM7k70xLLFzHgFP6A4m8kntwsC+SRKOV7A+CbL
SV+09jdOE9qRaGpbntncWVo9FEZzHmkcDhY43Blpdku+Tm1IpJAxKMIXT1ECt6ZLsvKZMC97DI/+
B1S9eIEetTzELvKAubGUR0lLfXRN8UGNSfaMtlNK7piHksyXh4mF25dn8mBhIi5AeKBlmcMKqv03
9hLwBvp2oswgApydnOOCWerR3aaBsUkpzA51N6BjIqcHL2LZtnmVvAw+7UdSTocwIXyZtXwLeKEG
ChvrloIL3u7s2eX/tJmtNgbl7M0nO+zA4KSX2e9jTBwqNeDYUmuAKiDx+I/eMTTa2OR8Za8e88s0
xnDrnasCRW+anYtt0rdBRfrgmCtLdifPhl11rGGVtjSLjmzsMwBSSkWltTJzF+UqW1l00BjyOh9Y
vt/x+Jg/CpYRf64kULuNwwEO76rVIfvKB9E1CX+ISF2lT6tWvqfQ8hz03gLdOYTrZUR7L3Voh0Ns
8cog4/hKizG2HjV9iPjekjAwDGVFaAYz3OL3rDZ4l8jz1jDv3gTgJbaAMX14iJbFj4eZUIr42pDl
tRDsx5pY0GVmIEEI0UZOKjAxeJysvbcGoY9M//jSkURmoamRkhrwhbGlkCDYVy1haXY5m0rJsHTW
MYX0Wt9ubBy2Dg7biNafmpVfsZuVU0r2K55LSpMia6/l9SHmvmgW57j59lAqIJyvJ+vZS8559WlI
fhPlE+ZnO40k//Z9/iJem+FiDu7F1MurYECXcdjDibYqK7/N+ltectU24p0zrnJG9WpirYgI+7Qd
90MGenabcimSoKUM7302ezD+vle9DXLyI4EoVj8jbA1eJF+lWrx1PKaaccwtBSmFViHfEtaxx2tG
RK8CQT7XJplWMOKo7A6YSIXmJnBYA3/i5BOPrdH8Zp/KgRv6EgF38A3Gx8lkYMxEM0dRG7k1AJba
Lp+3CmGt/xkpK7HxOyDP5OyCqO3beEHEdrBzOBQqHAqz6mNutuKwNKGpNAPqbMgNipB5jCnZMHqN
49S7y+9Q45gyvOkxMf72J+9T764jZAHFxVj7mvyO+P679fCOBjsQkl4qxIgPAznprlrotykTp2zt
mPoBjx0WbjL3TbgnwKCQbup/+QAfXgpS6OAq8lQkN3cClSDGc1tYl8pDfuEi5G6jot1lExFc0NEJ
Ti4OeC2O9zBVOVb+Tk3D0IrcK6BsTxF7r/rRGSKysNm4ca1Hvz4p1Y+BF4lDrTo9s3hj0iuWg6Pz
wUyR0cFxCLXU40vDl4kGhw6VX1T1RvRiTB55xRrwVSecm0jA1vy4wglbggu2NqxXF4YY1Jb51r8W
GmkD7mYZmVQFecIaXCoDE0KdXBKw5fCWhNa//mXBk6dze7R8eA7gk99gdzvzRgB5HpGVTahuEzKS
M5ZEV04cFpLgcatBDBZ+G//NYJeSpDkZFo5H11wXXb+GpMKRddsCDUAP006AUs/KWBwU7yad/jbk
3j3ts40ZwaJC2sTwRA883JMmx9L/oSYTID4tMMGrxUQdDYssqbdzWFgaGCF4lC/RTEePHV/sD3A1
O3PUVjnfO8cf6EjQtLjGK0z9YYKq1KcVnP1p3lnoNXi5h5ZRAVeroQs6VdtVDCWTpFgKyvchQjEb
F6FmLt5/DN7zkY9igohKzmWXTnu3uHscoBlvsB1C1VOhncnxRhGGrj1ieXYlbCvbvhD4Evo5or29
LPBzUCwI0oSA8odNZJlSVaotSE5VewNogKBjSkIMCFUmEXSr0WjQlvD11rYsXtAZm5RwHtZhNz+H
oPyLRQZC7koY1oNC3o3Uy2vkziLHWUH/aqv5RqcACVpYNIXvX1SYLbFAJvX+cpVXyicV8uQlBDl2
QMfGxnuT7sP47m8CunYPQyR331GneJ5CCjDIEHBZjQtyuBSmFjNkG5v4kcudem++V/I3447NYNiu
oC+oEOF0Atcb1Zg3NcNZiJm4VprXuCYvcGXgOVpXk8J107MuUZSdaZPAJekRM8L5rKvr0ApK/irF
5JMFRU5UeRb7sogOTvmnVYhsFAnPCE7CqjsKzwFF5uVlEBYCeikXIpJfWsVcF4zzc2z9vvUtr6Gd
gDn94ILV3+TnvsP8mX/UXy0QbFEt17cT496x/Jhls0tjZtav6vsUPV2aqxGhVrZSX9TepvIWhLS+
eXpmfwxnktysw/imtxUkcmovjS3vIqUOxxK6flLf5lg/ZNmXZAKzGhIPqgI+jCQHbVIGpvGvMqoP
kyttn76I2Hwv0vCtxtDDwGuc3ydSCJJHdzHRFrzy/UCvI3NxJBgX8A7B6xAa0PK3C5RgbJk/4SYi
x1PfwxbYh5S+7dJCWteXmRmUpVlY7kZ8TNphfHKMbzWsFGs54BfIU4znLALiRPdYru0FlRBpGW46
lR5WfoOEu1/M3c+mXhMqueDuB96PkcDcgUuyDLzicp/T2dRRyEzTmtL1BGKSk/7ugr6tON9lBmG+
1IAojgrAF+3re7kkDqNVBA5p2BQeJnRc6e5sIoGtUi7iYjAPfMcHr5CHQakOM8ZbhuAGTmVilLb1
1dl+TozOgSJm03FAGEDi63KsnbdAaTjJucMpyntwpKvBjY/W5Bwq4W5qquCH5mBGn172E1sZs4Ct
YwiqGcrrOCc3O7ORsZt7z2Rd78N7UII05EWllJI7MqY1YmLtixn1T48LHRAbv+FBLgYKIlLmBknJ
h5qduE07Jg7xxG8UhYLMidcZgvJ1QOTkmFo7XA2oHsLgQXOQCY+mjIrTqD0s5c1Fg1Ko8sKzjlBt
Y7dpfBkbgc0lA8FVhcLcGtVVTOMyPwG7aJ3C8I/KZE2TFussoVY3DCCPAV5sS0qOGBnm/kItWnEH
oQqaIzkLea0V+5IMsgd+TkQlxUYrEmj8kvbSK+Z5wFZSQZOiEnIz4C7VScgMGb4OjSCVbuIn9f7U
VkrbE6d/cAlQCbZ9/akiM40pRgQ6b8MK5mG+ySFh0Y0O34EM0ZBupmpk1U6umQlvqflbdZRWzRxK
CX9gZVxRKPuVjOnZ7bkM/dUqUDQ4vzqUakAgwsAI2Vor4ksfvUlFjoUNhs1jiNgHRxfS6r0Dcxa/
jRaXwOYkAKOUQZXscjOEQk11rYav1/02OMISoVirVwIkN8rn991IcmLGBTDLo/ybWBDNh/gUR7Gv
tswtF4spZZSFthlCqto4Ps3ZYfnTzPXbAl2CIbCdxXzWoNK4U0q7EOwnF0YHXl1zPHl8EZU4GXEE
AIZnDbpVrvoOOXs3B/NNnTiPdxViEPbcI8P/YsDIAbERxdJhKeyJtren3uyedVs+m8LnnnBTofZy
NoN0XS4/NKgKjf2bcn/44RbHXb67LEffiSObaMddTKRxogYmtDUWxTWIlPXg+TZzVaN2ThV0jMFS
cV75MbFcqkZaiD0JtNYJKawg5JeGvEfix6B8pFQT0vy5z2JzwXP2MtIIziWTZa7ZxqQnuQAPWntu
q/zkggCjiMOvmVmY3CaWHvThnjFcX/reGqZsy3DdgGbOk+JFTqCrFus3Z3WMBCHhkFDlMSjroC1x
Egprp4KlAUyU2P+Unh6yPAC0Bpef74IYIbsB2pMcIeyRxaBLi0gsrgMMoXn+pP/k6Ym/CZUpE4mG
zJnWthc+zZGW8n+29XAEZ2qYpXihIpwui9ulp3rW980EgDuwCcjkbXikq/0YYa7OwMmSAMssf7k3
9eAodPydsgXb0BwheWrjH8QtHRzbVJJcg8VWSgabWtDW46pDG5FTvJF0ehS8mBVQMqc9eKBHuvkr
Cb+jwviI0WK9/JkXEDOxoRFWq16tgtSbm/r6Rxw+VRV6Iq/PmAw3M55v6eLp+KsTCnCL/qxa7inJ
ax+JlKTFpfnPzd7Vv7PMEK7dvROqHDvYOFoFygTl57Qg5pm5c5p/B7q34hDhDVnO4Ywwhe+4gxES
tQDjRRARFyFsNijXUuQ3yetOBUaHASphV++ZPUiGPjo5+/nQEselKPXQ0F6WdNa+ooKwLRMaXNMG
9p66ZNNjf6leXp7E3sLm78lD3bgH8DGqcbCI/0SQY0y+ag37n8Q+M03bJUhcKQHuFUc/mG52zRmn
wwC41GSZs8E65S6YG4boo3ZxzHtjbyLw33kCHZam7ilN95WdHYYv6eHipn4UV1h7rbS/9CXSFZxF
T4s9Rap+CBXa0Dv8ppAvIF73SAQuTRYdyT1vI1+oLixIuSAy2vSdxGj7Ldq+xXFp0jGfc9kmcWDi
GGEIJLsrwhaOi5dyo1hoUEzUZybqGZN/ZE1ucIwHgbWwiXr9ccDiVrMpZje+tZumfjR0JrHor0dE
EVWjtUw1fXYIZEF8avOMD6cM1yprNFOdFvNzHc0kk/+asPcN5Mai5b/rcOMBh8CdD9eWfqJhbTSg
I6GkTbBOuNpmECkXSZIKMx37I+PbvQb+RFELQlmUevDXOUKPzfECBS0TdSC1i8DoETNkCkGwgP6K
Y28RyJqZLBb2WPKCqyyj6bIhLgd4XpQ/Q4ifoNd3Q51QwdFxmyReZ3iB6NIlA7VvTolLDKD6FW8x
raaSOFky3yKqkAE8zTOtKtQDWBIHJS2VPOo1AY2U8BCj00G8tWAa+COkGG+b4ms8IbKRe7HpBwG4
LXKd7Qb20bUh/t9JzrTbTrEDZzd4A15l/Ec8V7LnVYYOi2SGwav2YZusKH1wqWFnSSww+JDfAsD0
G1WcKQPoC9jLx5ecls4BNqaOB8dEQh7GccfRD/Zi2zQ4fb9GleMU3uqR/Bl3jHEejwk1vd05dq1z
3/Qn5N+p8lPlbYIsqGc0pzaHyOTAlV2VNAbu07HSYjmOo32V6Dskf2QL2Oaz8la5FNbWPG3vXDRi
VOU02UZODubgOqlU5mqPBdjEsDQJOQprmBUlzD8gfZKaE0k6BU8CY2CXath65TRvDZfWem9nyV7z
vMCm6cBETlXjtdB3LUkYzeMwl5wrKMOzU5zirFjb+euy4HHRJareUuXHnZIqJ1Ajj2LC9NT+5HRQ
Nxn+tug/vXGmNS+p8Lj1q2oC94uPAulfgDC00FoinAcRA1cFHZSqoLS09x1F3N30iV8CmQ0EGG2K
42YQCkMh8asZPegQAGOl77U/gM07Sb+j4R46EWIovDt9y0yY2+W1yrALMhoxZzagmopyDeliaaZR
I+4XZBQ6+k+Saa2BwR8pibAJv9NYAW9K1THLuayBdkM/E6UI4jpWoZ/hkbJwnYB9Ry8vEF3HiJN5
/ehG7y4ZzCA0Qz4KB0aOZbHTgEQtJjQ9wiNLtqZnCiT55BZFSwt4VFtLBY6msE5abxP/KI+jQGMs
sijxVv1n/uqZQXYI/NpV0LEwCSbbJCDhgoTz1VVIzKXySgSF5G1cxruC+g5h3BmVs8yofi4LjPR1
gDgG5I6ubizDDLu2RnhJXQCu7A6grDixESpr/YIAL3xSMdEsVkyIBBuco+SReghyzXFmIr/8nsub
Y/5zi/FaaNXV7bxLhSydcZSke9YhcttIVCEUFIEkyvbnsi25K8p7kYNc5gyvostvFlfjaGyhYOqX
WXkqApMu7SJ8Snb0Z/k85oYD7PwkI1/TKGtgLZ4MjR+GtTaia0OHOZVJJvG1scyunHO76J3LgE75
TBmvll2lnJWV4CAqhRvUM1ElBM61Ajw2SZJ9nPj5/KVrJo2WeKPuWh/fqPxeWYOxobbj3dCdt8X8
aPSPFGA9ZSaXMMvXOfXPFlp7qhh7im72sIpBoa6z7PHNCeCbBdNcOKA7RfsC/TVyi7L4MN2t+lJp
F9DSc+XgR6cLCnJBrG7qllpPHglnOnionIo8Uzfh24CmJRungphf8iFoitwxCquGdY8biLnfVsG+
3BtrD9+fgExcjdOKiowYV2C4VwnkV2xVV/PErGja4YiWOLc+dOcKW4Xub1NdO4zGXTav0bmy+MV8
l1Ac+idI8MWd1cQkwJIn+Ez0WpphCAloHOv4oqbA+Xb1G+KF6PF5FmtJ7xHmspZ5d1q+6fUHCfko
Hfyl+8KI4QTUvut9lfydB8Ye/gWjVzW+9IQuTYAu/IbOP4fMzog/hdfwrrCt2kjqPFpt6tPDMpR/
0/Zmmn96M2U9yflW6MvFNTkwu9R91aL4nEJpvHMInKv/4em8dltHom37RQSYw6soUhKVLecXwmkz
k8Ucvv4O9j3nAL2BRve2bEvFqlVrzTkmfTsXPCrGChvUMPi+UdjYL560UOZA5WqkXKDbKx10KfYq
sCisVmE869y7dPBAJtshHU+DGad8sslabhDAWb8mbtYehh86JfyA00K3iXEiF6G+OUPDZPQ0ePL7
QuTMAimUCbDauXX1AWunm5jnazwRnM8RVwQwV0VYnJfw1r5j3b1q9uiNOrupilYBNBfeQi8erGcJ
A2+MUdX6ZpDkE127yEWgYFworO9mIesP4GJHjjfSUJJ22FCrdylBZcnFBTRwBWN31GIcMMtlbg49
0hi7upNtZ/MzCEV6iVADYHvaRgX9BP6ihfUlA1bmOjZFR++g9rHumfYHL9Zb1HIv2y9dr53iqThF
2uvqHohmdecshxzmSIJvPqNy+5yxaDuaCMz4KdGohdkae6nDNUdDqWMGhSo7zCsfupFrh8PWIeOp
MJ7SilYdcxsICnBz+FWOYB3dWJ2fnaW4MrS+RaqyVVeTj6KgJI5cMJgxxQ17IIU7rNB1uF8fyVnc
zCN3Tsk86b1bA53RyO8pLSLwLPlgjPDIVW6F4qO0yLgf+JYo3yJIMig+g9KMAhI8BC7aNMPXjU7G
7krsVubZZkOVnfJ5AB2GmznGW14y2latnzTGUVSw42NevrXcjCwcwRGRPUABNXRtssNwwNo3ACrG
dmXUHHIac0UJs2zY2QIsfJg/xxYq/FpZze77bDR2Gg58Cpck7znid0rMhLHkhstzkdmLGxMYkHcv
5oKWI4qx0QpmKRsSyk6qTtv1zm3VKI2gQ5ShYgCwNXiYi3bCe3ai4bQyJFuLy0zpmdnLUFO8WYxf
vjIEfzGta6PYdaglsh2Pcg/8kXvfFNGgpExrMaZUKAUlj9X9KOL5MUZhkHDTSFJuT0TOtPZe5a2C
VLFkS0DGXWDxjpH2RDgTmuxwudULnUdW7QxblZDPwpPJF7lGXGxH+bYILMomTogx87D3IIraE9kJ
9n54nbzeKF6FqRLpYDxPpESJIT3Zy1svJITJFWcImRQE2ZBzkIPgt9zUpNkooruSEn6WlMpFppgf
0V7R8NUabG+VssEu7k4v/ZRj4o8+xcLHwaPUqLPfOi8WC1Y2IaYUyOsMz1Ib3xprJosvU8asyfDL
pEZLatEPmXzhZGBsdgoi+RyrSm9q1zhXN0iRURhts8aCY4TmYCZYAYdOTyzOzxAWvszYpnKuRa76
SUccxSi2QCfxwYVzMOpmAJKq0sqDPHaIk+kbr/4glX0USa+RBkPMCUhljgfid8CqhGvHwU/EhSld
jTsjbSglPlEVSdF0Z0RLJhhaQo5v2e8LyXvKmSdQAvWspNJMwSw1gR1GR/a3ojj0iIp6ntEBwtWY
J0F4ZaKEaaMNRDgELWgIqyOOLH4uhfzItGpr85KQv+jXo5GCSdShX9DXrCdCC4ktt6Zzwk3NKT1Q
Hw5Gw7VqJ9/uoESD17f3dW7dcynlsCeMa9N1oPGcb+6xW+7shwEUgAUKQGQW8n8ewrPD89l9he9W
kl51tccNyCCYMj1v5VPFltxQnReo6oaZxkFzSSjZFhPeFprkkmlUV1a7HmtoAYumS/9gBReIMJpP
jG+tvSZBochWKBG9TtFXINxGh4A5tvUtnKi9MXAU4pQMg1eZ2iZTQ2/9Y9v3sNqvbiKcec3otTax
hzFPun2Jumljgn0GS+G29JccEz9G5j7aVPdq2vjIJgk+reBXJv3ywjyRK5o3ER9nay8JeaqtmsEn
on3sjCA538vyW8CrjBAo1fKPZnCQld8j6bjyiOu2Gj7jNIcae12Wmq4ZYaZcoBki7uX1ZczrXDOg
x+WD/juef+Q1wam4a8KXGdarJTfndj1fJHdZiKAigbC0Nva3guyxtc4Kk4Bl2sRyR2a0eSsJabER
bEs4DrnWINWiaDAvVv0l+OIEv0L+Go0dyWM0qGjdxngqluljVdmO0QnZA9Si59Y4iNVCYD+k9qmd
6GSoJkqzzvsPFb8UgdOa5yRLAv1aVnCzk32vYfcPFybI5l4J1ObQoqbo4QNPM1ne0oHQSZwsTSCX
9kEL1Pira3zt7ujabsRVM/LV0P83Ks1F+b1r6PL2exQcewPvfToi+NF2/9vCj7BFzfwZsEapQ72N
tQ/kkQ2hC8A4qj+zxzXFPTR6c9r5NQFxOhvjc0MMycopJv5Mb/YOBm0dp514HWTyftcoWGUnsuZ9
kKVND8BB1Y6ovJTlyqI9op8/rv2wSXvus4aY8202yUc7xunYHQYIZmuxHuIsHgvfcBA3RseQXJxY
xHd7GK8T/deGlXyRKAYlu2eexShjbX/RVUWupkl0SzrfzlQMDWi0p3Rn7HKKFHOTWVxJqU06Wz3b
Q3oZcEZpqnYBdiVXeSApO50bAewJwY69jw1tl9bJXmBRisppzxnqLu2TJZFhbnF90n7neDp26vMC
1GAuqtOgjCfdUE4p5SfYRLcE+aTlUDVJ9AIVrP9jL121A8R6JeYPGVIEf0++tcsZVqdwSy3+LLiP
aH1OEUE+kx1grglaIpHqIt+Cn5LNv3jNJISgSz4u/Rwk81iJekbStk+mHydC+I4WJntHQhfVh6XY
G1DiAQiuJeKVCqzpSE0kqK1OYpScnT+caeT6LbSQvgWyOC67DE0hnBgfzCusGGP+UoizcXSiVd3+
1x7eDRzJaNvpe++HRNl3pAfFE3W0jhiwTl6xtTxHDGDwpqnLo6fC8TqDyfaThQvGsB8IOKM5fRqa
HzX8ogeQ4RQVnXOXBRe6YribqXQju5r25Jei3VVxdSTPZLXotNtKriMzcooIS5ZEP6SyeDE4M2N7
XF3zRCPKHQUBEQ0pO0HsNSu3oR5YWKTfUvUvVeG9cG32JogH9H8R3sywviKcQhE7gxjZ2XjMe6ND
TfWPPS6XqRXnv4nlK2+7T+zsbm9gXzmOyo8Mh59iZ9lE/UFzsjMOhyspKfx460QR3pDM/YHaHU8P
2cqa0r1QkF1E9J7U7XOTjI/62WLoYUfGGWmyiVOmJT3WAhyfyqob2xhvK0omEH4OTWihByy/4bJm
9XVAfvjNAWBb0toWHAMTIXkFsKvYOh1nV/XeM5XpzatGNwEY7JW+ZjqioXisNp7kH8fxjjLENohU
Z/eyIGLyi6pJhKD4L6KphW6bPeJNNw6RNm8wD9R48+3uoeWXElMzZwiSjO26UbKrM1h+UbOPZnUm
Ebgkc1WRZSqDnGHLRgNNhUXBxqNozPeQBLUFs5JrASwAyd942XQLBeqFDbaexnMEufBI91nTUzZh
Xw2S9ixwpaFad039FPXvEe0w+90JzAyLpuYlv6H+L3/S7HLP/Wo/QjyycnOTsgBpgMw0KDpKJPpC
fR80KDWznOEAUZ4UjaoUKHCAjBSsNHydmGWGLPF1zQWt2nZrFduph5m/dcSfZh2r/l2DnRPGXl+t
nElWvkTuycGB4szCa/UTqKIatC+hStThefgo1O0H5+esI8UMpvqVRRxiX5SRErrQuGfnRX/Pa+sF
EWtfoSXN8ruBpxseRK/cyAMjiByx17rGuYoV7b0cnjqS3OlmyXvnX0ravQIYIS5ptqOf02frXjcL
9FjmA1zs2JSPFWY4iBxQzgar9vB7U6L1JsRHcDnZR9WeTXh/kQn7HvEZkk9zA7GB/JfvnM6qtppP
cFpN9b+BiKce12vIc13fHFvfKNBTerTzMorpPr4gulQ2Yk5pAo/wPtx1LFxVBjzac0vpGxvmoaiN
Q+rIB0uaDqUzbz0mM3SV10t584qZ92XxLtw3+I/rvdnZIZOg2Clh4RFzRjE/xJJLGCHJefjabd4U
2cDmWxP0RqA2WeBQFbz8UtScSLjFkT06O6wF1JeKzqRL/CVtHlTsIQ65giP1MIIzB0kBoRPht1A+
UWNu8uFExyr7yDB26uVnwmVSdYFDhsBuYKafbenuZDG0j4Bxtu8A5elVIvlqmm8uFNN8BD2VSsxW
H6RfrnfOWX1ll9KZ+GEq6bYKuQ32dF2i7pbb0d2Jp3t8KVsbhNOF+eV1JGi6CEQMQlG+qTOXE/3P
MaJAWOYBpCHgQRzzcKw5S5i4Me4+IZRxR3RBGa5Y0+vQ5JUAo/LN10vXvkJvz40PsvwsnIaWJIg+
64/MQADVAw4k2npEtMwSiRHnAOPhsdyoOViVufB0m4XOlWe1SFNpd/DL5y3Uhju354mw6O54I3gY
As3qy2fjcjoykalvZu1Q503Qmk6grzNHm26aWCAJ+xzRDEvHFS9Q1aTFHSY8xkg20BHkLeWOfbB7
soR168a0l4HiLrc1n6C10HqVu9mjmdikpjsb1jZpjK3eAHDhET/Q3/PKlRcWpy7/cP2QouIgltZb
qp9YyUnEy06Jc21z+2yqysVJ++s0OFem4TM+gSlSbgVksiLRbjJGh2obMpxQqt0YUi/HEePM/w8A
ywCASaPwV00k+gHLmXdLcraMlmD4B9gXie3daqO3kIa9PScvkXu58AjTxKHdA64Xm7lmXZpyPKsI
1JzmL1vzOXVgPzSFYjwsc34lbNPkPowNgmTCtUnMh1xZMHVj4r1Iek1Yn5P0qNcrW7aXbFhweRDd
eEuMWWzz+teBpq9glc5saxUiDtW/otXe5cF8WycGE36z/14GwZmKVgnKlQo9+ayb0lkQR2XdMcih
bpZCWNtDD2J4vsQE98Ymq0/cZFiqLSkArarReAEmygcpFBRQXyZ9CxM0LwIr4o3Sr3yATZZGZ3VJ
GWe4GIqP3esUMZWlETEtYqtxUzcBOxWAnQBLHNfucG/9luSoGy4YR/Q4dEFocPULUnaaojPGlGqr
6vHWeGlRKKdH+phc0cyjORXnyu4uyJkKk8iKmqBY4BVN62losKNhPOYL4guU5TMtYvOI5IMcyggG
dYmMhrlNT46J8+EkvZtW1VENNZ5Y5YV1HDXhtYXhfKnfpJPyUQ5eLAOBQy+WE8YjsSbb+LpUrgl6
VKD5waxnJu96wiY73NLM8HhcgOCa79GWAWd0dUDAAFzG8KGNbjGfVPWniuSjhFyFgUpOE7KfbnKI
bTr0Q4HspH6KkgG1My2dJyvZp+OpmAHarSFYKZ7M1q0IjKV90rV/MV7hWGfo0FzJRyor9gACYQHO
qhN5V4tyt8vPmqadxu/g4gzPNCJLSndmBsrkcY2Njsu3VNvtO/vYI8tpQpuRycVc4NeGbIDEoUrU
V2p+qnFF0KWSVpQFv7HdkIAAWJCZwxjRTqd9iqDvAurli8g6gQl8xkxt6M8m+ajhNyIu7sYZa7ov
2I7014jDqNOfQRLKn7q979jxRc4159A0r5lGD0vjshxJeD2eFzpYKLBdlkKrQA0jEofU3aC02cUX
hhjhd+usQTH9JmHagU0YSJAyNfxAyRqJq22ZYFHXMMPFUTgf2lsL4pWnO9OYwPckidEIInmW8rio
dC7ama8TPi0ROVhiiy62BUVhFn3alXkzv1sOBbNELy6c/GrM+W6NyKOBdrWa8TbjoBhtRB744ThF
+NbqsWMziL1W9Lc0jWA++SH/dNGRZneP+QHR/mRRlr4yk77LBYIIpipOyPQAayjvubD8Pum4y0TQ
FkEY6nR86kOF65CAXr82e1/ciRq42qK+w9JuSfFtxExsjUuDQGW62bbnNSNovUeV0hDolnbt+/a6
xOl1VvqLGtLiq/+07KBxWqoZJz96CY2CSPYV5xLSHomclwmYosGIMeliHzVCSjoxSKw4GV0lpwOG
tdtwUKwxgoThFXYTitNuo0Xn6R+JUVedbSK0O/z9sAAtsaPoLunQq0AYtm1G8S+t2JV7TLlQw18H
YnNKpsdENz9CgqbwMQM6Jk7Fg1EzQyg3hpds7aXMSGhWuNpTZ+FktHEmQGSk40Pu8AZva5aeeKlU
x8af4834gIWKdvB7Apumg37NO0BUKsUpQQ2oXfBMARJMjmX7JFchZFB9rzsyoKIvpWy5qESkF5b5
v7GqZPQcys8gULX/C+0/dk2KSuktFYmf6Muu7CpyK/x4/CQ6RKHjx2BkkS/zhwJSECAyNAiQGROP
DTDyGH8zmFOtjwNEMwfVOh0W4xxSkac7VIAby1idYnttCkH6SnsV8VaYOPu5IhkkUfflBMkpIafK
QnNE54DrXjId1Ll6cvT8bhUwDdX9ILoLuIwTgoAhI9mnjE/EmNTIURRcC1w6eNdoH3OSj6qB2jb1
RGQh2rnpYtPLlS/Iu3DIu7AJuRg5c4QAL9SuftzJMz7lmUyypdkLtXtK01WOzBekO+nbMA4hoOSa
kNWRaM3eYYzaLphGLY6A6gwU3oRLllYHOnWmhUxg4kb+EpkXU52pVRmltbNXcXcMyx+9/ULIcmfq
2ZeHcMRvFLdYJiu0CwXFmXOG1Lpc+qa+MkMpkYXns/xKoF8wad0623ntX61Uu9Wt4iUVYKWnhYCm
31frubakTfQ9a0aw6FQrXFeU/lDoc9BMzGl1L2a/lvP23MXlhQP2gg7vimRUat7KxPKJUlVp6JYZ
n76svJV68qbYxevckC2azocEPz+2QvrdaiMukaNh3k2P4SBOIkZJFQeO2lwzod8StMO8arn5Nggt
HAkttGxuQ5Ailr8Jg5H0pi3FzWzG+6gZT/WiPeod0nXMJpgrSOvWmWpFNKQNTBaW6y9HKHLwzvNj
+OGnUv9kttHTcDxYphokURsUroEYHzbVE8dACkvMflY/nEvhlBeuxGdNYGC0/c1fO9zLt3L5tkt6
MErl7lROLOQe0IjsDy22WPYbqbs536UxnQ4kCJF0HNKA1Hi6bcHErrjHdKKr7M6UkLm1RfyZ/tI5
9quezG+FUz1nAtUXESbNcwLpyMiVh7zggbTrLcCZET++gKaZZWhSMxzDC6RYHGDtssYhGl40uj/Y
7zyjJyqlM3Cf4qz+F+XlbsgUKtcEheC0R+rnplShkJk0ULJJPJBVofqxAnWW4RPt6a6wfey02Lz2
VSMzoMm3Omj+evV6sA2aZsBtF7z/WuP0xPUaZCylKAkiUGhOPAI1SBFSlsh/LhItOiRccl359Jhr
EujLJ0IQwKl2ReiVT2shCfnFV9ArqpBJyJ/ApyFtOZKNiNu+huUiIpjqa7ZqIoj+o6u9dDV2xvjU
qFgHiKeJ+/Y/V9TIZbQgRMiAHGjg+VqvAQA3YH7ukN7ArOh8K7qu5UKD5dx2QM9IDOwjjtTq4CCq
7x38/dm8d1Qfs0WeVK/4r95UI3nPJfH+TzBot6+RGK4ICff7TOrZcYF5c4utTJhgc71Dg/Uy9mLX
0lWYqEyrmKBxcKCC0DT4HagBDzzWBzztkqlfE7X0i1ZGhoZUqID1aKG2ipgCmRpzastDm08gt+FJ
Fhtyh2VDqg7lBIgj2YTJyTpPbNgbD9upJ5cfFRcbGtBLw2GKzLTgMka7QNpZ99No/OgmITlLjTSs
P9BmIv3y20kPYfpSo7RPcAwj49HV13T4gju9w1MRqq8N04ABolOJFSJ/GMNwzDCWDLVxXGTcx7Qu
a107zqifbfbUEWsjrQJAOZKM8ozOvQDGrlxjjENxBBab5uiw8Evkq13nB5n4muhSv9rMDgWTQJhR
2JnWY5NW/ZnZxsRsPlzkgBkHwpBw23xRdWcvPX2MHlyghXgH0bD4uzTMnSaQ96qQcCahg4RWxMXZ
gQDdj9q9WsqbTvZZDJIC1x7butcr0Bhsye0p3NpDPuc35TXjv6lGClC6O00CqHZqBe1v1/kO8kr6
iGlESQWLhB8MvSRuLEo3s0eOxgRWyYvjSihB6WtgD8xHV4sSgsKi8yisYxQSBIiCWMyJZ/A2aZZD
4MZqKxSKc5fa6TYZ1kVKrAPOpF5odIW5z7hov3hbFEZbE5RvBk0L4kmwCbq78G4okjcxY3qrMUII
+ZPnDK6tFYRTvY2YZGsIagOaJkN7LBc7cCT66oCsZcXem/QpUvUAh5QLbU1hVG1wQvTtDulyGp4G
VPz7Bd0YvvXjsEA1xeyuctcb2te84aeYX2KrQopt+tFY+ZmFtYbHSedxomXqN3c64bvwOw0NqP3m
pYq1q4G9syeHwUqBIo1Y5wkR19Lx/i/uaWnuq/5i9jdkiAwUVhaQxextQ4cy/sVIAtVkPjPJT/Xn
MK0e2ZhtJ45gApuvc/reY+nrD2J6b0163oS9Vc627IVXpYrXN3iE7YtK6NRTh3aeEBd7AmH1z2iz
szOpJxPKk3aZeOvHga6ydjTB+Na1dC4W+2KHNTmC+6Za7R/JPWEy5Rwf5vSL1Eti4hgHCVsEhwsk
sXmP/nSkuZDXcBNslxF53vyF4F1ZLLQlFZVMpwcyVtq/5nbAcheT8YSnzdPBF4H23LTa9yRmOrDw
4JzPpkV8iD7j1CRnbVDu9a2i9aYg5OgHygbzuAY0MCYUFvlAOtoEZ8IGseD7ih6kTjzHWMGa2XrW
fzLtVUzhO3Puj49G3CqAPFlno+p6d/jt42g8tz1wvPxeNt2tFPN1wh0Ao8LFK7dtYszFLOpF3cnQ
5zKic2T+iC+BzVDXrGs9tFcFlypn9FZsqgxzMP71rgpwP3b1hbTHrfVvlPEdY3dYvQf5/3gPVmRY
ToTpSFxMn321kCK6+aui5yuSar96dtfs7pVdT4tPEuKe8Bf/05llyaWP2xP76IoMkUkOMjSimlqH
kcSlzmtyQrsA3cixaLgR8xmGoUV0fYJVIWfjnYla6A+2hAnQICxtGN06++iL5x4OvwGHPzOxMyAJ
Fm5tjYHsAM033miI5HpCQ5ZmEC382gq9kAY8dPCmTB8Qpp8M/aNyNPj5WGud9BJjo5Kd9NhV1U42
v8AhlqQ5pfZNaV9UADVqn+3kaGIgZ+6Gl8QpniPssrOiI66sXgm1fF3qcpvAnjPpGgqcafOcorRH
Sq6NZ6jueuhqaFCa2HW2I+CRkinMXWuxOijqtcwYABbL1vmoR/3AhVsHAz5XdJR5/OLBIO1U8WcI
ARHD1X4GyMflq2zMPanJG/nNFMFiWcfGPmH6a+I/i95tA/5NGn2FsO9efjJ6mp79tUbD2EQc/DM/
TLY3s2dTL3b4yGIkh9MvJPy8rD0lZjiZj0AXf8B5PYUO/A79MSjo+QhB1Kv9vMENdy9yjLhTtclr
HCoIJIfoMctPDsUcdsJNKxCeEL66DqUZqhaZdP43mIxZJD+OceMTRlyQkFvNySan9tOqpxFvT5Kt
OASPWfgccX1tP2OsWVOceBpoW1SBHZ7uS0lkyvrfB9zIuimo9TJf48rqyO82rSpHf1RrV4MhLTMF
J+PiGzKxyAHEfOQ5UkWHPDQKgBolQ7adl+EZSYlK1wPaS7UA8in3pqS6FGRrWheTX7diLCtTLiR+
HGlej8WirWmyYA7jJ+Dz3SckrG5MXkJJkeHMdJgcVyvQ4JPCqc1BxAQX7ylTvBVkaSIVNbIby2Ld
ZIHtrt0XeaSrQPDoGGlu7NUAUJqEAT8Y3jLNUCvvLF5Wmu5KiCMe7XHL/0kdxMk4uGonUPi9HFw+
Cl8EwH+HbA45+ew/qhhcvQNbFf91OfTYyZTfdFVmGpex7NnXQ4ckXroODJDGbtlm6FarfHYHQWbe
nCF9PFDrrtjbDROmPAoWXkxq2cARHys2cfMhjzdGtKpfttNAOlbvAmAb5+RZMCSxZwy1Q3eOho6D
Tfshq6ntegzPZNAkNnZZniY2Udznq9Q7xU9Am2pjruC2VnpOGb0wcMloKxH6S+/L+kgT+b2CuNOh
whPsyhVa4+WjDKOnSEk2SpUcq5T1Y/eYNsQ+nV0ZtJzqmG8c9yUWyDglCwwttr2iFdAcSGnP8925
UaV8DIu4JajRRAzaTAIWajxrSAQtucEisMlRfNE87yAQW3tNhfcA06NFIVpuZeapdikzm8uf7Ryf
Q2CRHVGCu5LUj2q5yIi5lhjYlEiR3Llk0Z7stuSJa05zQxvcImQDSeQqCYqY7OjC4J6LxM5VZO0k
OEqylxbdTkry11LKpybFSzMax7WNrvKn6X4S7L+5M4C+lRnYCx8WZEk2bQIWDBxpszGtv8gNqSsS
l466Pjc3UhgvRBBerOInrU0cpftIJVa5Qq6ZDNEVuw7iBmikJN1AgXUWKrdy4+A6tPlw4pQCUaZW
RpUOVHrJq/PSOeeQB0RWAgLPzo0cuua3AdUN2RitYYpJ0rRqiGgl9DH4Hk5cByHy3THV9mQpRfu6
3lp0aNZzz5yOo2Y+JgQreG07CPkzx/fQnpXovdZfLVITcTNy/KF0p7EXWfXBwFGuRBV+DphrfQwY
u9rYDUuJxPKOqWx6liX9kqS2O7RfDJz9mKlRnV/7HFogJ4m1wvPovlX9GrXteIKsq1XPWFXo1TTg
UsMxnSyimkt/nP8pEygsIKZm6Seqqxv7lqlU/xOZ82namR0SQ5YU3kebbnlcMPPJm21KdltukvBh
0igkR5Yrx4IgA7k+ePdok9JSUzrD79Rop7+B9d+GNomRpUpUTe4qK8cNx13O1ehqGY/S+DBk46hu
Kka0kkp6owJBZJkuLZbN2sOigo3Df6R8mQPLZK5qfrOJQlC4OMQYOeUaf7W4LY5xThNCY7IHB71f
PfRVL+Mj/0J1YdsModa9tmF/YMRdY+Ac2y1gBJSzNQFd6klrbhX/osHeIGDiv8TmBPVUwRaASBxx
zsh9DuvEGo+3j/v5WsvKGTd0QpoTRUArWYgCwE2YFCaLP7dOUK50LtwW8/RXML+ta3hFb2I39Fub
pHPaSKuDClAXmhzzrbgirXfYqlhkKDMZ2XASJVto7DUe7gkhu1yTCxAHJTQg6IW6y8rT9RPJ3ATW
N+2vOkDmJaZus9A2UU/IRT9QMMeAJhGAbzZs41P8poeH6dPEbEpfI+fjs/tmQ4ZvUBBLbCCCPmkC
cwM/P4HwoS/gWUIyROivZEQY6V1AtGt0MEXjlcTRgiLna9g8e/Z4Kf+xv5ewwt7xr7TIPZBUH72u
r0xE1We3VvUyRDgtsl+q0hEU1U2F0TdMqKRruNvdsWXV6vOhKtmZfheT+Qbe73tQygT5wNfAqLD6
FaRxH3PrS2o/1SO3Ra9kr2ft/ArroYAgr6JaAiM45RppCVD6gZa12VWkv2t9U8b/jPFsAZkTkBUk
+X3gr6iUWQmnsRH/FXhG3YHjVbO94Y/rwD2nGQbvrd+yl+Eu4BxUYL8tZotok6JR3mj8K/G+E/9H
zDJjVN8iSDfsMHae0VXBNF3zuI4SmpIwfSvszR5QJa/EDZAHbQD9W2Xu3D7Wg9OMpW362ZxVvA0R
JQXwjvG4VylfakoLdFzM2kx5EwE7a/nrPb94aTyUpQWHr55IQ01Gk+199c1y/0ARNhgXIw/9HmHX
hAtzA3h5o9bB8rLqLWLwkDnPZMlpNUUaV6h7hus79sZw3BnjXu05FDhqG35R4SuUBxmyq3jv8v+a
7lMh/W2RoaF1Y/HIZBiSXHuwM10wkLfLbw3V37QKtEfc84p5R+lA1ALGf+AjLwtrY1SpXy13KdY5
C8N6Iolb40uFfOuDJ5Sr+l6nH7wT6MeaaTOv8rMYocXz2hrJf4BJdI9J3zjo0WwGMNM/mVD74mzx
rewE5oEwPcs+xRaZos1LUxIDbAW4sRkF5Bj1Y41HZw8b4mTKA8CbjSanAM1JlChEIA1KYGWvdW0e
MeePBZ74B2zFRjzZVDSPYho8FG76sebUJ6t+LqBpO/dpCV21yXbpXf9+aCyvkIQsHhfWiDQ9A8mh
V4OQ/oGWmkkoOlZ/JrkOZZ0gZKbZ0Qp1lfIbWV10Gv6wN7kOdI1I2uIu9Jfs2OiDK+tEq1rQ0Ah1
u4XmmdonM76KpD5C4fDk8LlHrsd4g8LMmWhpqL3P65tvgm9CwtdMCkpDcWUSFYe76yLvJTMloAKM
nUC7P+fbztJck3eOQo6PO84hDVJ07wp93OefpOQelRk0zYWLaSRv21Dx/ifImkgqX9Vpksoe8tji
Xo/FLWZ+TOZHuOU3tVS/qiGhNwytPbl7jH3ngcJR2RRbnOVw+SvXMmksfGDjdOP6ZOv7Jvs1bVJu
9a+C80dKzqiXje6TI+xPal6WgYTrTR4sBP4Z1JHKeB7kfAemYa9/x6SZ/SkUd3UdqOs9DpP7pXrA
rvf4LnzjyTnZjm/3HY8avNXykz1e4jwhEQcbf37Lto9sizBZ3esocXBIBPDmaURGSNu9AjyXqX/1
BBQbbBUpneLWzN2Z7T2WXnPUOEuRXHPWdQdwduAZKYmDKYkqmIB7kewZRHN8iNvpEK81aD0EVmsh
CMqUTRofFgSQA+lR6LE14H6w95df16Bvr0M8OkY4BMW0X5e11DOCYXKClZf+k7F9GJQ2w1XEmg9E
V9wF1NF0/hjH26i6PNh+BgAT0FHEsT8o9i7bhmgpV74Y+X2IrBNxIG8ynKZtgUKoX4khlMINoUJR
92a+YQPIbOPRsjBt+QcH8h6cVtGpdzakVF39PljfSRk24dEyk1O4HwBS38l7RXptdjB/9ji8ggTF
J9+OaHTDfOs5e6q4wVmUnNsI8fCHyfuIi77F08DJsOGDz4D8OdqxLe8pykmmJDA31z7NQRK+am86
8rP4SHlXHGLNJzCj1D4t7L0riDFV+cFK4ru81KHnEsJ8aH1JXlvFdJHBkdARXzyX92FBIXccgcpt
Fz6iWXkKueXwfnLkI9ToV+3Pg/2O58jMrsP0YTr3qDyz6bEcFq4p8/zK5jSONKy5Y5zzO3NJ/cVp
laNcvlds19w3M2mLVwt0e49/TKG2KfMbbwVnq4O3ji/HKmXXzd78Nt8Qi9lweybDDQGET24VkQ8T
0XcE73FUkqBvqCalI9g7DW2xgVMEOdDMwNk2kjfmDKdM4PPhnJ4fE1lSzVM1TEcFPnM8C4IJbE/D
cANZlxmQq9EHkikALanyO+4vDlmbHXDdeFpJ+LsBFR77V7bqi85OGGG+qi8OzxP96Jhg61lHT2IW
L84Qov39rZInW//V0mKXCVSfQYk5S0ZXqJDSJcNS6an9rQZSFS34YpUOOd8OsYapHJ4gnPtJ4pGM
mRe9H0Hj0XHvsFB88h6MV+bldfNBni3y+OT/9IQaqcwTZtMXKOFxpND5/uh1+2LSzBbXtlZvSqlv
aU7Q+TUwkqTi9//RdF5LjmPXEv0iRMCbVxoABOiLrKqeF0SbaRx4b7/+LoziPnRIIY00NUXw4Oyd
mStXp39uVYIJ2JvqlNSYrwBxNdW5iPNzr9kQgeeNz/lfDnvF5qh8OlN7QNyeWf9XE5PeZnXStpbV
ETqbcNVRPqqEdEkNpCLalW1LO8y5WPHk85Uzx8HTJcdreUCzQ6117543QQnSt45Uku35sSmJNsw5
75z5sMhfDM+Ks+srCi810uGdW6rxIY5A97Tlx6qYT8Ok0WX5GKg8zIw/BiCfhf/W7jtPylvgyzsh
Dce6pE436Z5RPdK1VN+dIr2tjXYZWtqsOL2LVA8GfPzhe5IUTPyNN3OZ1RcXVeW+lO0dR8lsLaG6
fABNCShEoEnY4YfsciiYyiPGqip4PnX7OafDs+u1B5lNnRpEynesp0apKrkvzvu9sk/tb4qayGas
eAMpzthDKsR0HpHtNg9SueW76/toZQ+VIJAyHSL1LHTt1NK2ktAoW0qnEodYTPojhbX7txgjVEwB
wdPxZAw2GE69gu2fOXbefyWPXtWIkP3vRXkUSMeWNvqRkPwWK3UvYx+T00BtBkDjmF0OIxvMbZiN
2GhupSgVpShF9q70f3OeWWN61/wWYMyGWlGH0mQHMkbg3klxh7HQ5kMkgNneB0BsG5I1Z81s8oWd
PB2TYdUMlz4jKIcsoK+RB9jaUylsHpSrOqSHlTLiGiOBwF+oAYLX1kdeJaDZke0NYkDlRaoIVJcs
oVj/IMktj7VMPvqkftkcs3bcQMPB1fWMlnNnK8eCLdBbNAm0y+wHyvBuGAPRkZCBlT8+FFKkpvpU
GyaE3h2MYzXDeSkKyHXqdchjFqY5xfLsjQR2Lx0z4cCqivch0wGZVLyocRoFDVyLqdhXCX7W3GfB
seiCrY/vQOaYTrlFnu1osa5MqIwkLMDgaR+rFZ9Hw3wonWMn9u0UFTAhLM/nkeT4ALfPA7B+OZM4
M0jR4bGkO0bg265ph1ga9TSaeF769ZQmAN7y7jQAnkr+WHn+SFFPqMGTVjoUMOuOMi5xafFSMGwj
rXd8HcfiJA/fOXJgV/FuPs4xBcKkwaAyhxORoMWlm3VZmv1mcNickxEVNUbSenK7faMmYJHHduS4
SnYG3VFdeYtxawnKLieiYTjna/lNKmA2vwEq2CPEYUjo3lj9hrpckZvsHb4RjrmXcWvlEW9UzU//
apDp0+sSA5WJiDHviMyFzqUPNpkUHNwfTJzNdwVr9NJ947CgpN0u4n1Z438nn12dp9ZPCNW3wND4
Hq0jsdt2pk3O8Ciab3nmkbzqmTAsYD35GG9q6KvKuteQEE9ceACG16YyXtJyfsyfUvSNAR/XTQeF
c9fScJeZ52WdmbPQX0+CqMaEebVjtWW3J1tQ11Ht4gg44L5PjKDtRhKQxskE0bVyNt3i187BrzEt
1ygCQDpeJj2+0S5+z1qcfli4nKtNOamlK7exAvSAFzGTrhhZHPQ3mcDvqMR8aLZv2HuxEH0n34SW
ieBncpiwkkyvLAH90f6mhUNvMbhRibus2ybYPuBeyXVw+AiFEn8MLP0ZdkKdCXQmlDQlsJpy3zSA
JbKRkThE+Mc2bGNvAp3L5iHI+YvOAy9Xh86NMnaNaKIYgTZRWzuPIDDz2A4yjee4fAChgd2wcguh
1Bftng9H6rjXmacVCxMp5kD+Ynu9TaLt0AIapbMaGFeZySe2CuPfbINK6SoBpvbKnvG6zsFgTB+x
SRHoVhKMt6a/NYJ3VE80kmEIgYaEYd6il9e3NjMPIkMHEO1hnVAFoN135h5DCtTotxNhXqIAJfcF
fGzBSQ5Ak/IUHuqJMEbU0gEEj0Fwiz9GU4cKT+9E2XvNR4dxPP4N0lZB0SooMHCCgnuwgoVHjA/C
GCeVKKeDx1Esict7+8Eu+mGkzh189F0ZMHb+XIY8WOLQov9ZYF+W8IHKMg4FUkvGY3MCmRthQ6a5
OAlKowu65iKp9dOqOaEU+wn79u5MB72kDcaR6RioLt24k3hajcyh9Te/60Z1y6z0iuEvvowKuQ0o
VCP1Xsws64C7wTyONNpVhm/gqN/Q80lfe3PF2cDcNBTwfsb1Yeb6LZ+2hctuA1c7E22oSolKO+2l
iZamyXhgeD8cU0DtGXY8knnw+ZiLvR9XHJVQtmY4EpIzHDsoceUWfERiNaLh2Kba55RO734Ur1nm
5yUntpNY60XNTdf3EcSlBbH5XhJK4O/QEUWnZFJUz4qNZmLqR4cEcVyktOYcuAIN88NJzBslUrp9
sSpSi5LFLYK5ZmnuE+dYNsByU6+Cfa7p4T2YqVsWTWhMXKntcNXYnmGjx4ksHxxRQ7agCFuRQ2U2
gsbC3IEHr4CQFo+qrxAkYeBYQD3Boi8MhgZHd42fcwcLlUC0beLlsfYD6HH2jEenxfsh5y6kDytl
zZoOPhQ7rpsejwIqoUE9UnPUZbDzTcxDh1KJ+gcvAdcBGznZxHu8b8f2gC1mT5xJlbDpkG/VFQo3
8Me31MnOKqSx7tKu6TkmoIqQwGggB/P66rhNN5ToANn7/xUcAQVGl4VfQ2UCtTk6XNGVHDBUrAHS
7qX4yvplzIipJBs2zDltQmqK0BNHNV9DdpxadlEV0NNQLlRmcwVEB/PcZPw0mvnGusCmIdlScKib
YGf75NXM46smYzKwGpBZpmK2Q35JrfGc6c0592pnDqVyDzWB5Pqzol/DqPp7hPMWt0KmV7dOG661
etmevVSyiGaYh5kbXJY+Uz4y0na5soCfYkcCuzfiT9fO4Ix6PwFhVM8J/90xxbMJWXKXQQDX5+Ya
4bdQpXDU40c65s/UST6KlKCclZElKV9QOF8V7gmCuz2v2YSAbT+g1Xu6Ou/aDHvKaF/0arikve1W
m/cUcteUoLe0Anq5/my6+mO2RratR6JQ+AP+ncry2sZAVqSfm4PiaNTaS1PzlyYm4ofdc4lZEEME
wiq6ee+vMRtfMmeoG7WMgS5nPKAZjp4Xhls62xrmPMz7AfxUeoUmZTww9WWEeMHYA+hgptNRW2S6
bpf81UvyXjBGAJonfEy9JM+XMhEGZuemqiCB+9lHqvSN7CT87kQ3uAT3UZEeG0NiGZ2DZtRPFbc9
YbBEloN6txrOqaOWinXoacLwn5ODmc6l0D220yiojVcRVRmpaEapiKSbhAygQX0dEVVUCunoOTfY
4usEvK/t/Dako4jqYOjsU5/AteM4LSBh1Zyx2mW0TQom/4c5XSYRykmKBPVcAF9N3MfmrfiM+5go
g1Wujko93Pjajul9crQbDvmb5InI2GcUgxSfZqW8quYmc0gBwEAg9YeW9hcFi4WOs2dd3WmqvQg+
6rgJJlx/qKQvz1OpX5o8uyWIWnThGDmvq5nqYDBLEm1rGa+yunv/VwuUNkjUi5IhOXuww5iIkoOJ
iUuFaBazNxmJ4QkcIvumvBlgTMcITAyF0wYT3ZSc5x4FgLMWH0onBxb3sNlRQgVgtZDBL3LfSYV8
7mT7rDVcSXdOD3uMZ17nT8NJTOvslsmoevqxF6+ZJ8B0JaVObIMAonMgQGU9z5UaloYUVMDs+fE4
WeB2btkNksn/ZTf6FfqJhM6vmV6UNF6y2QDKrxgGJGtwdIh+NM807gJHJoOiXDXjgytu0BXRXQz6
YyNEWhBdaHLCHUXF96624wM0cWrcjuAk3AJZTmYAXMTslaS4IoZ7guvMBAcRpoCCyCNHhPS7uym9
Z6J8Q5577WK4Zjp7Qw3dk46TKbJQCciUqHwN0C0T/W1UBJ8dx+Ol87EVFA7Od17/dAg8zcwiI5yy
alLdDnqUpmnHfpB2on2aqYAoPLkQ8RNij3p2KVNxjZv4hgS8oNmU69aKdjEH9cH5VkwIXGMfmsjB
EZPzQP0wzslfaV0d8bJgL+wATrFDm/M0SGx+Kwi3yF0hBOxFe8/0oiw44l1ZesV8gXNVBzvdhBkr
1Ypi7yGBHpCbZyNjNWW3B0iIZnMGBRGWl5pfyRw/p80gscVAI+fO0ODK1uTRwOJZFaVqBatmPuXE
OWRDHKrw6Ev129isMHw49mg+4nZ91pnHGuC/GFsO3htrOXxkh8OyPZlLt2tS8uzjSHGuABu516fv
xOkPS/3dyYIjGZ1kZQ3M9mDSnVCbnYtm4+9qN+9fcid69+iRkmLtlyZ9chDVBeVLQgDGOwyslKAk
NLNECucx6qOnsG4r5MrX0j8wMT1ehlUhPpemQAwSWCX/ySzqqrZih0TBMPva9yb1LApN42vtWgTA
VhS8lqFKFWeD9rFxU+/AQpoZtV8UXd4SKhc7OjPnTvEMZk/NzlximwnhzPhHAaO2BiKOl3axOY4G
X6ccjwiLV2NLNLgHauXvGlV4BkcmrBYTzB4i2dOo+wfhejYHWwoK5fm88L+x4MvUEpkr/mKcMu7K
/XdqUlrHDyt3rPS4GNFNRTlXxl8qBGeZ0GUK6U3GVUntWXwDYtcj6zmfvT4dIbBxn5pdhwKEiEWJ
3fLc8Zti469IFhUj17KeHo7Nrahs/ZiVnGhxrSIijNr8IqX7Qp8ssOUT5lAGTI4OcCKNNj9BbqwK
UrbEJBk4ziqUqBqCdmfhK51zLwY+Ua2YeDCiJPi/Z6n0rPGiN9WH0xvPggZZp6tOxKkeU0Umk4y0
Q08W7PZ+eUis+iO79Wb0uTZew1rOL7otziWJ0HZ6OgDu2P3gTku+t71QR1it45yC0q6tgbW1zRJ4
gSPLhYlXOOsD6F+M12XEtEOJXs6tKWY323DJqKkw4SERmPbH5N6V5lFtW/bEAYTnez/E91olqN7X
N33Sr1a5j9o0pKGAQAY/gUUlRsa8NpQuXmWklo6tVB3qWXTK8PGlnbNbvLmmT5MicRxHTG/msZxR
cfrGTRiM80V3O6biNndlYC8Gg/G09mi9g6cRU8t0jj5IELBp1gy+0HbLwhZi3hWs9ENNhS8lASaR
olKKeaXXGOFnfzkJBUxE1lL5AX0IGlocyh0RUs4koWXXssd7hEbGDnRZP+nbmT4o14o4o2vCBH8x
e3nGeIuTQ03ksmUlk1Ia+aeCqlACa08s0Hf18paSwTXzfwxijrLTuZR38O+E/krHdEeTtCJit5RI
5Mt/C01y1Yp/CN1tenHQ2vyZqZzUs04lEui5+wwIkO/C3p6id9OarzRDWqaJ/qikg5figV41wCHD
w8n7/fSjNkBVCLaZO/0w6OIkDTFz4E6zZVA0w4E8wHmgd3NLtCenIpX8QuHVdanO7F9DE09ETvRI
vcOqvmCLMaXkQaDuYSTGHY4Qcg6WMUW6bZeG3i8BrIEz93uucevnKltw1vYa9uOtUJqLxfpT7l4m
3ezcwXZUBCcXttvTKrMRmzwySzD1YjZphmuvozu0DEuZRWfIzizfjPSHoR49nAZuapGqgXoJq6i2
wB+Q1Vh5qbdDcVTjIz4Hxcala9bUFxnnaqY0+xV3VPrtoazGdajh3I1njMhqEEu44vizsQcqzLu1
vYQ/Le5tJZv+PXW1kbHe5SG/ja26U56lohwBjSYZilYfGnYdUmgd1nUc6vRdSOOD2eLey815UVxO
mji62n8QuqD1DaHT9EGc07NHaXxper8VzaTt/Lk00y5qfJjjcskdbk79MaBwRTnzXYgL/GVsJsES
HWuj2DeYiWe+niXdysIhhCggOfwDUSPaoFROQQRVeYgJ1soG+5IASyZV+WXZ2lcjjnF7MQZgvIv+
oZDo6c72hPx/0amHmcgF6b3nLHEwmzQU4U6Y54uSsE/JS0D9w3Vspyt+Ui8nFG0771pF206YWnCr
JPgCCVu1MPIUQA59HKHhg3TRDgVt7xOdnnC3l5nnakj9xAkWlgDao6VY2vLZruNzX87XXv9BbBlj
rrqEiWxf4Mm3g86ldc+UivB/tAAvtmwNey06zJMMzxQbnXlqEB4iQI5wyNgNKEZ7WbHijMUl5TIh
huhaGJD+QG/0dHJTp/FPhZSstBr/uFwxCcdLcKtTM4hghVkVFxOEjXy1gnLQA31DKI8/gMNobfW1
TnuM5mtyjesAe4Fxp9Aw8xvD8vCV8LIbSctItGgvBrZ0DO4VjQMaAhZLKP6MjCN18REBaG23oDMb
w+2GiEHMx5TMKr+SJ2iWwIayyWe+0gm1yvzqNIoxzbJwiZtZFBAllXVo92+VDOC41fgsf0VX7BJ+
AexksQJBxVBxAami8Vg8YVaCx4SOuUu1iYUqGGu+gKWNyKtdawdZnWsFaR08NIBpsnj/xnrBi10A
NkPdhnyNkyTFSVLhJJlsnBA4y3JkaxkzCBt7i6Yr5FSapMroo6zmN/4Isg2jbgUdzoziA2pKOET0
zmEBVPZ/K4k3NZ/DtunMjj2gJ7ucDnmLZ2ZdDiM9GykoRImmMJwfltgT/K0ALtmG6qdZS6CbLYfu
a0DDBUQCWqbAR/T5RbAigbWlLvWHWU5PGQbvCHRQH9p7z5C+h0p2N5AA6mPGK1/AfVjheqvUeyiX
re9CqUyW2emR1wgvefXbDDlaWzwDW78ZNgiwUVIY0zxtQVDsaLWea9rn23OHp5/Qh9T2nDNnRWBO
faccXfFx7JFaj5NYHxVdHSLqn4IfPAd4MhaUhMBKjEpeS5+Ogzcd339tnah5sIcFSYLorYHFz9EO
Y+3V3d/MqQ5jg8UFZB2JKODA1FrtKmN4ME0v3UA1D5dwWr+VV7PUx6VaT1lunwwlDTTIhd3mZw40
R/00ZfkztZcX73VZNcgqfeVEJyEcfEhODmFxvk8ngZ04NYDLJbk7OnpIq+YlB2YatctdaHoIs7tq
so9Nmkwegh2iwe9+K1IeVe0cw0+AeHCwWGdrn7O0Lft8VBm7U0+yDIoDmzdoZIajEViC3kp+ysAT
1XRqGi9BUkqzek/eUgOwGcqLUhCtx07UU9lo0+kVfbWTEprc9Ee1vXBNuo4Re0orR1XLWDNMuM50
wtsuWX7ZxDyChQO5sCyRQ/aZqjA4QqcQ/5ozdxXg+N30d/kq/4lpMNV/6fO/K2Tr3s0swydpLNUF
1D/0bpKVKUUB6ULJVg6Vchx+o0iHOLGbSdk6OMcV4mId1oQyU+k6FjTSw2SR/nbto6vKKxDRDjWG
87CebvFIXrKiPvQiJfXbkvs3SwlZ6kN5Ia6rAbeUfQsy22TykVEz79hxMHEwlKDTWKBpW4cV9Wcq
TkCepsRnFVws6qnHcEgDOwUQP0BSADjjjUQvEtecbAQP88cQ+mmh/EJnb2ZT+twPrZd8Cyyhoxp0
2npiB38a4CHKxlslLTlTYEThMJUvYtNlTAUJjqRlR/QLPxO/bNVtlTGUgXEVB271rdl/xlROZ7L6
ERvSAxubCZUsZvc31yfjPZzY590Ubt4+kLN+IRgDCTI6JgQvYgiJLUx4jvVKgErGb8n/bRwRv71O
/CT5scPEbluEKTYOjcMdFweuybRJfMgWjYvZyDdUfL/i07SGz9xQPq2EsOz0sNdnsuIaGgH04gce
fq1Key3oYG++dClsbJzhnjPKrkNRNhyc5LTqyamEb4qAZ8L9nF5KUpO6gD5ZDChlwOG4nVTsAykW
w4M0jTb2C1ZCXm1r+20ezg2sgW2qHdVe2W+YexwUDjipfZUTsyr33cfcxZxAH5vovaiPsV8/MO2a
Jd/llKvGAPiDmhsk27FhkGWPqdx4N9BqgMhNGWOCgulHiuprUwwsA7ThBq7Gv6eap1l1Trx/IiSi
VE8Dbtvbjg6KqwvQhtzw+rCy/jGk0l0GUB1JuHTUa3HPTOO6CINedhcIU5QGJnjvurJ8S1Q+CaED
3P2GK1cCRnbdWioOds6Cp2ke1Y3zt9jaSJYZ3XpEQ59pr2dWy7i39eDDseQRxObb0KbLSa345eaT
73SfkOcOQ4Z5f1Fd5UI5qzEEta2HFQmtDGOjtMJt1dyZAcU6jhY/X+dFauxLkgytE0rKjo3Mo0Vm
rZ5szuP+ZJAwUmiWdoAw6YTMOv4624tQFkZap/GBGeWepg6VgqcEz6kKbbeSecS33AivVtwfstGQ
k4uC/GEnWpD/R6Subnkz3XnRIcRS9J0WfoJ/vAYnqKsXOd8nMO8nWgWcI9kBHCpsOav4mSU81aaN
+MEZCmxq49t1kulatL7gT6YoylgOWzqtqG0fxGBPHkw3Z1DVpDGtPtR5QLfSU+OAFDfmr2yeXt1g
vAxzeSlGeagRl2XKg0rSU7plP63VedTiW51xfTKlOyu93Ye2W27WJ0yUeVCO1oqTjNAlYzP7QVfm
F7LVXSl855C2aCFsecf3hEklR6NaV/6vNbZ8zJQi5O3nFLVfVG9E+WFYr62N54vFkgQdClJHIn0N
6fiIzWe5UDLvTF9R7NFDwWOaMgLYmgpgfvTQxDDvnzTqmssV+56LCqeFSayzK/ptA2Macs0nMHzS
+bvSwbLJeqKhxZ1vEG11movJhzOg8GwocHn77iA0ae2ZjPZ5OnMRiGyQT9gusTp6hCjyr0lVdpx1
NdchFZFNAgu69tAHrSN0OVdNVN7StPZI5zlQSgKXdPeYEXQZS3ItEOD4eGMKG1sBt2LkJWoOAP94
82caBnVw7+hASbFRiB4DBO1NP0AWHGTn3cTlO5bKV12nH6gaMbYnjuiX0gw3Kr4k5Zo/h1ZB6hBX
kKOWzfZIJzoGz8lkY4vhy60E1DAskNs1jP0K4RRct2FrMOkMMvlE0py8BXWKNg5VzZ038SgNYmWw
VPJefuFDSeEoQJjBvG4zpWAY2AqDciPC+urATtL/awoq0WbYIDCzrp+abl7K57WCYpLCt+LD0BFp
HJLd2fIxRhHelPyJ3kY0EPorH+X8E1yha7Hes3iqRrt1OfAZ2HnC7WPzY+sOOMkFKWFhna05Piq8
IjStOKNiLjOQzGH2o92xIYJv9AAKQLAmI3FdxtF4S/ZKroHkvSZQhOEJGCmlxfjh1cUX3UbUINqz
iEM064Qp6yeehodUz/ein27O+Kvte9AOrVOch1GA9tDZ3I2B8q4zKBWM74lMWTeGZAka2PjdwC4f
6dK9jyL2a3YhHWAFOoh1mkctc0C3RUhj3Rr/tvIEK1LrSvQ3LjyL2DT10JKbbXOmJfFpch4D5kNy
fIwIFqBGtlI60u2/+dJBh4WPNaPVC+lll+LtCPWF21ttoocg3tdszBHilWYgK45nJQuz/S41pNOg
kibeEWGV7eYsOeN5iJVzrarnXA0beTlZ6V111H2SGIdSqJdOri+dbu2cVAm3pUsyIcO3zrm102Ot
KeSwx11vcluwiDxuTgluAR0xTWff0xaSR4OLRVrGYqgSpqYK9S1lNkL48pC/iqj3s371VecVCTrU
dNmfWmz90eyDIXAr3hREHCAntx8D6WOqTuHssr+zqBLgiZ3Mn8p7IgiU3sibavCf991LGzJCmUE6
FydJBgSOopBAOZs9iR1gpGGnjQ+Y0f6M3HZgBeGR53iP3CKVWUCWLu7+o5KNRwl4Mislvmt7UHlH
7L8xd0peEgo1Sj2VySm1XLXPPmcb2T1aEmA0MiOCwKAo1KSRcDsy/3dN3ObCqrI8xRRATxHagBZv
JuvMzbAetjfu3/c2zbhYRDeMz1qt03mqP+ZMxnzUX6zxhK42cB2JS3+MKQwilk4B8X5S3oqVeHyv
yXxTGV2+l57OoULzokx/Ddr0YbYka+SL4cQ7R6XciLjwov2jl5an5fGrVmVv6YvD3+WXiFmM73Vh
BgVbtyhmeisXcv0jhRp50NB1JU8ICjDph+12t2m/ONu+69YKcs0g0B3CM/ZaGAmKaINRVEH2N04Z
YAjB5VAFtbCc2rPC2kT7XZ4bAMpWFN/s1adxIVyhp9I9nNa+7emTic2v9guE0/qUXeMoD009CQtZ
CtTWCOb6ZsNANaT5gHEB1EgLCy9m/ItCfZ+19cOYJtTy9TKha5gz8bL5ak7EYp3syQn34ZTfAjK3
gxc4nf/O2M4Btn60cfTRq8WrSuNXTsWgUVUfSfUzT/FIRlAmuJ/BdKS7AVgdAAPt0El8wwqIgBnr
JO2oNdS9NYUvmNZlKj562qxGLhQE/3Qdg11NxtO+Y6e4O+kBcFhO6wixdMAT+ph/GgqAOLgpOWT+
zWSZwVnhTXMSKVCaJA3SbEeNwo8tedfY0NdI1ZFf3KuAagQfoR0pkFVRNabRiw+qDBlZkf1wCi1H
3LpFv8p8e6esv3RfzviwWgpIBeyKqAccGUhmwtZedUvQBnHBYuKg/CHmayioMhAwVNaHfc3aGmbO
ovqyPpwctmJGsU2D2L2bsIN12dWfWl6dpQZEM2OIlHyoqKW13n+YkhQqxp8ZGRgZFwUfdHfhYzbc
0XzD86ajiI84KAuvraDeOFT/MlLDR8q9bsLxnxYftnbiHEfPwmjGNmiTL/cYiewf0vKdYB9RCaJr
ut9IjT8RIKvRHp8RsIZa2q0apcWaW9YIhvrFPDq8tE1e2nTkHhVrPobRO+qm81Sbl5WOUIZ+4tkE
sMr7YFWMG+LZ5vIzidOP1dWxKQIcZ5okm59hhRBNeoipoKuNoPpJ4mTxa0P2xXT8sOg2AzkXSlp6
WOb5XGUgQNuS2JgTwtbvr6YQlAi8zCzzbJ11Sgs7eKf94EXaxgIFdbzWl1LmiJ1BPE70a5UsnrDx
0uVVRnzN0t/YXM+DhP5LBEuGe6nQ1jae/I3EvgZFR/OehdfvuMoyc47EYsNtIZrH9ZGnOM+UIAWz
CAzAt4zNp/UPfoaKKp2HXRBImKBjTVMQV/axKAjyiYxBZIZ28Eelic8q5UCKnNAswjFbT81aB5i+
ZfOwtkcEZj/H/ibYACaInrowAphDHN8J8HUbJBD31N81eLRcyriqO/uysC8TAJX4utWi8Maqi3PZ
YdCUvdVavYTvlpn6BbYWxQwo1+6lQFu0UM3TcwRW1j5BEHalhptIg5XNpNGcOaU9p1DKK4VbIVbR
tD+S2A0uY+cnqORSN3G4G6z1ZThy60nqc3Ltst9Ou0y13U+uXoK1Mn2TKlXikuoR2PSF8m/eEEus
aYpZcTSlbaCreWjbH2iyNCWlF0yFbFap+RuYsAhH7xvfaPKTmVX++jHztdfDxct2kww4mWZNONhU
yVBwpf3WFRwFzrxF1PdkHDFZuOqyj6bFz1maZykva3PmtYN9UG2P6vgz01IGiTyYjnytoRfJ6fwo
MKryTQLeDY/prqdU1uFpWMR04Vw+TqgTortg2vyTxwuu/b36tzOS0BztoIVH1Sr3Hq64U5GZ2fNz
cJcz3Lz3jeG7wfpPGWJ3qnvJH1giKgBafwn6xIyYXaHOmp8idupQeoMpHr4zbp+mhVuo0zZrIK5Y
+oEbbotMbLH3IpnnaSsPFUYyezMsg+qqYvO2HjikrnFZX6xEDwtCXyEIHA7051Cie1ZBofe+5GTh
KNGGVOsngR4TBc75QFYhhMNnOW46fyeSHjpi90cFz4c8CNXUCfAbnSNVvUwse+H2EPGOXFXKPTWZ
vMZEnEgcb1aBt2olzPfWp8J0pW8A/zNxbBIYpUeH3bng0tk7ypk81lljCO3TIexPA+l5BSCZGAOV
gjBODC+DOd8jSXfLlkxajoVfPO1aMEPRiVEe0IDMfHATltCOUlDdRTq9jLkaNHgKItei4Xm2Tsln
tXLePUYQghM7a7tC7k+NR1XSU6QACyYdWjR7BaKOiqWytH3Rp8d8kANRZGGcqjQ3TKeZZ8Zayv0I
xlmpCFOYFO0yaeXZORbKXZL0d5q9K9kvrhjytNTXaVUU1Fmhdun8qUgws/lkPYGhIqq9HOxIT0XT
iFmfymYBrx/Bfyq9gkED9LvbJRQ0sLpRp3PfE5EdlvMaeyj+4Ab59sTpzWFDaLTldT3oNiMWqAKL
LKycFSEdY56RM3XBQKjxW6ohW5yJizoPVmRCJm0s1xkpIbVQck8yucWaOnW2dDEECzUBpkFZ1ACE
sFx8zd6x62Qo52lxoRs+KaR6zIbkFtgy2ry7kTi/qyxTKz778VCD+M86YrxEeXs5vciOuLS6fbaJ
85r0VG//3OqeNjcGdHGGk0tOQ4AKhPYFGnU88a8A8+h/LHUP1Iqhn7sJOLVz2K7IBUcpkeidMGyo
B7woaXvNhm63WvRc4EPxS1WEswTE2xa/BuGCjXgNoj0uLPS6SuwbQEZMKDvrT86TyUR57CNsSKZ0
aHGu2o2/VgzC7db5szPV4TQmPO0yDMv5Gbf5S4/mtwRUMX3bzXoZ1IW+BOelWeQYwGAo/dvuuCiD
de6m4ZV08ocmXzW3pR9OUViCQQxaHfA+0ltmiapyfPJpFYALtnQJayPdOCzESCc+DomWrJW1d42I
kP6e8VgOeOqM5W/fWV4cN35GNGbagujGbdbAceQagHGohpgQ1PyUwtaMeEUAwz+ROuSvQspo21Md
w91SXNLKh+zfpy4JRuRffWEeNztoNXjcAD0HJGHEQM/m3nrWhXLQCx6s5mtc8SRP7vir+Bc+a679
LCbnTP79LMA8mBM+r/mamPINcMOt1jkzYQdSqLnGP6wnc/hisb2IfuEJJ5HCVr7PHmbCkExlxMxm
i6pk/hPVALFowyZmGBP9LmXPTP4yhoWtMkpQXHwUvFrZS+zt1VNYDmnsHamvd6f5VFATVhNHXkj7
SoZCByM+Ext7C048rB+rSZ6IFJIDS9za+Epc/YfYB93jNankqVLijV/KpMNV3glBVDfFrW0r3pwP
HveDtZkPgusFj4C7jvw89S6uSQfRMtzFmgdDnNgpcTNro8hvcbJ08SXYBwPvIjShmQD/KGDyp8eS
FmkJBjVAcKzWhw5FxTVxEyRuiqUhZ+UzeuVSenbzdyFgr8NeBfPEU0Ptoo3wAGu0x6XKjphngsXo
+sfkHSSxdB0zgLrcDmeCdxIycGWzzYMhkma3hkArV4Wda8+v4h8N710JWmasB5KMzpm8xIXuzGO9
6szxulcNt5VFX/zI6DHisZvWT4MlmPp/LJ1Xb9taGkV/EQH28iqJYpGoZllO8kI4js3eO3/9LF7M
QwaDi5lcWyLP+creazfViX2Cm0dM52JSBvY9S+4wGX0knj7EbI8E4O8qB0BOxvVcU21YQYPomhyi
SAFcKG88YOuEOpDh4DXXWOY3gPpbDAjgvMIoMAxGy79yqLVrnrw0sk+0pLxzO/rosRmkNixjDwbR
nyEKLgPlLXxtJT1aJfbWeOYujl1xGZ6sC/ZKmh4amvR5viwscdsEeBCYQXVqj0mjHBm877t52I3C
fMnh+074KDTxGSJP1xD1Y08IYmDOJM0H9VkqB19V6udkJl8gxPY9akAhhMRhAjDi5IszfOE1xWCi
7thnE1qjO0Ekg+BuCxfvWkW6DDs7F3dbivVB/7VGld/YB414pZIRhqxfMZ81sZeC82jf2oG+rDLJ
DmwvdPxiR3yq+RyN0qkVRlc8hQllKpWoYK5eV7PKrbEB2uW6YTPlHxxjxlnNiyCUP7WoYC+Dg07H
xSGA2R1/ppmdhZH4I5lQdYQzWSBfOs2OHSWqRUQalAl2+jkPdx0+LAYqB8HQzpEs2XQEcTBIuIEy
DOTq9JiK8BqK6seccPmrhOcK0UGn7mPLbSuicDO7S8EZWxhPWQVArYWHJeI8YXcVrp9R87cUkS5Q
EZqDxZIYM1h6TCZa0YSG4j2cl6OGU6FLP1qR65RcvghERGuQS5RK9zL8bDc5uTBifGBWTh0nMlJn
UycdS2L5FpmddfXDxttPKtnP0wexnadoMX1jQtGuf/NvMiIeO/jOIB5W0JkdwnKVUU7LzFcsC28h
bEcTMRRqotf1vCXwT1as7aa41+XfGE0cLHiLSnw0xDCgw1cQ3pfWO+YM8/grItS4DTO9iYG7nLMb
GVBiwBRquKiZf0x02j3XQQ1ATiJvjaqq6Y+hxKiEi2Bl6WoQ3iuTaiiyUSNLLGIJQ0Wj41/e3viq
+KJ4T6Dri9jnI2s8rpx6rfw3AvTPtxfv2XwsgC00lLE90cA5plq0ssBQhS2muzEcNfIQ+hGKOgZm
/Vn8QZo6MwXMX0BUky3HQnO84d1c9JfFPq7T0oP0Fw4dyQP8LBEhfcA3z+VQBDL5ttF/HwaR56vf
YwzOivxEzjnBW/3JnNotm/okosNI9D2ao0Vmij+9MuLLiVG46OQcI9eJ5+rcPAB9IEPACoVmrKSU
u5a/Yw7n+NTkH12bnlNdOZnQ80QiqSfku0XS+0toefJrRaE2AVrQYZ2h9viMLW7cZwMMw6wHLoNg
LpvjqOg861zxHJ7UNoXSuatp4OgovSK/LHiSWXHNZXZuhPE8IUkUV+u8fiQ+nKyp7a+S0TwqyLP9
+mq08oWqCUsA5ih0pRmimUaYrl1i7ITaCDQ4Oh0ZOrGxCyfoPUZ8ZGS5y2ustyz2UJETNnbOuX6x
dAEjQgkgY+zScAbm8pakzQBK/8TPzB2366nFpzsnYDXZiZ7ZWF4u21QhGgp/Q/rPsjvL/zqYYnGH
ii312gwU3z1CoJBp4kmXKli77amPlDNNd6Hhz6KmMq+s8++Glj10UhHDeH4TGyKTwRaJJKWLMuQo
y3qLjgqoUmtgAQCEIVZqt5RiV4Ud2fcjIdcC5jvXIvxA75wuE44d2iayZcBn9XthRaWgDv/6hmT0
kAyR4t8AE7knchsA7SR7M+YnHSAu5YW+Z+JCWc0kpFTOpSwEev6T0MQhtvtPWibH+s5sMKaTRdTF
mNBmQnJWdPyXVGHoVrYv0ODxo1e745gKtrosSN75n8OZbYWVSfBXW2gAvpFS1ow0G0/8AdtrRdNj
aeUHS/BHKpB0YYBJQPebmb860qhGgNBSN13x4x2sAfeHZV1jVArJySyptSvO0xnJzFCfydiqK+SA
ROeu5xDRv9EMt7G452buNgsUc+40N5wjYqoKL7yzf1+ZiqRPI7K3KrognZmckij7kJL1vtbGHa4w
GsTHtOoPqREfqVE+mLpamJokRWMcfuy9BlMhmQEMcI9zGV1k+yDJOBTZTOusJUM044JJEf+VsnAj
AyeYgBIIsQob1PA0A91fc440xYXVEzSzuwqQ+6vS7bLFVRkhZb7CWLG4r9kV7+oKVqFiVx+ji4Rt
VJt0e9wzS3uaNBzP0ULC2XpSmu1b7946FZ2J+JdZJIWp4Rnzhul4SOtqqwPepMbhPnW+cVnmhFUX
6zHN8SnxvujoGKG1SzkDQmYky0rwExrpacBDxbMUTt6kn0ld3yfAfMlkYI8k62eLOGzAdV1giO/U
YmBw0ew5o/SuDoH2WPgbyr+h4H3n6xRIuQpUPrczifxLBndWt3OsZoV1T/KXBuxLdkNajpCYQroz
W1gwzRne2qdOKj17cQwyZa8N9QHC74RqiQzpDCHYbicq0WUwhqCI3FE0zlr9IRoygMTfLT8XO+Aw
ynbx3074yiiBODgfoeD0dXFQiCooK8og7KI7ZAfOlK+kOTCh5biAp7qXb6kGZEYjP7QDyWG88p7T
wCR1h7LQxIo7l696qgJkzKe+hw+Y/1CUBOj3UkT0A64paWkpekAddiQD8vYUXirhYSR0djiE0XrT
ZsGfp/c21pApzzexK2+KoWFbJyGq/jOCw1lsYo/24q218I0D2yLjBzDyuAPWoe8jBwtUxXrIEdnU
sFHfGwS7/gvPCS3aQKQxSsZZU+yIU2yFeZhj+KuaYy4CfjLe8M/bloRElxxNjL7c67BtFl+fYFT8
WiCux/UtxemLlyoeBUJ1mlP+uei85JWJmAqOkwJwQdGCRb8pAqTP3WoKD6GscfheRLxbWOqUlTSY
o4mdvZPBUzepPwgmq2iYre68EJ1Qhcx3dh1SuYH0TAJ62IUitmdvOMt0nrQjk7IXtygGsfVrAZgf
YgFV4l5Mzgny6oRmFyhK1wkEzDa77s9E8lQ8RydlmjgphFPxZx1WNwdptJOFl0E5rreEsv3lUu/5
Y0r5YQ1Hr0WkoM9ApDS8KsIzM8J3ojFiYDYjRDlp+lmbwVmyxcFcx0XUsOiZi18dd6wiFadol7+V
w3RKr4a79kKQVNKVCOOhrAIlwdKPP0bNUbGNXkTP2CQWxuadZxbb2niioLEF62ll0dUy0ivbvy4f
fXiaPtDrXWzyFIyXJKkuvRAS/LNgR/0cicIll+9QEEYWw2RYYzVIEpQ68b6ii4S7x1Z8eI8B7ymt
GOAApgFE2mN2LUYjQIZTfkCNxZlRD5dBAWdoCi68QSyJiVG7zdy56sS+JkPJHSHIJ9keRqahuKHC
IhwMjmyZ3ohI317YsMTLGTcrn4zVCXtyEimFkQ6eLUs8y9p4HrVgmHNvId0+US8Cx0uY/ZXN3K81
VMDvCytk1kwzLVCEdHEsIMqcSXlXIz+dviFSoVJJq0AUl6AJ5OwiV48Ojt3feS39Ju/8BiAJLytm
FaH4hRjUKceIs/ceF8O5QGHwrQPpQ2qhIqjfZfRI80s6IY39GWVojwwcVR9KfZFV7wv9DTJdiKAG
YjKNE64zT2OsMQfa6whnwzK/qI1xUQAcLJVkL9Fy7TXlWlpOz065YKdMiBaHtb1u1SjT8JTZJB3V
sRdnrtJdTqJ4Bc041asrDS1vEJZLplvzqaZS0MZ21yDyqQxWqHzEOB7YRJCwOHsWBp56OhppcxAZ
pFEJIYeRrXO5mMwQqOCpRmvdaQTpNU0oELABFTNoJHfQYUoRkJGiHpY5/mDRRJ7JFLQDGQldHZdX
PGs0Efi6y9EjMeF7Bd2mKux3Z6+tMcJKCXtzwx1nJ+mYGqLFrwNCeXdj3tFlgF0i7qS7Lhb/3xCi
BA9bcap6JL0gMRfRlgR4NxhQWCcj6MaekXgyLtHhmS18F/IHVedJscpXbpavcMpfPGHvLauYNroN
qvXW19rDOPRRdUtJkIjNkvup9eIhGCZMQ0J5zDjN5L53ChZarBv2PK/uWBB0YYu4ieflGX2m+MLk
98Eu4H1be5SiRYS6jLPZ6tmBcjZbnM25mHKy7RKgmSZNR2swiv+qt0RjDM7yZnKmIcmQ5/sx+TxK
whIdb1ARn2K6nS2pFTPH3AbY330NZ7KAYx8W6YchhK+qNN+t7K+SZcd+hF7H5yPDvOpziO+mZ5WV
p+D0eLT6ckkUT81zdBc/WgnRA91BY52EoqeZZzFuoEi55IhF5CVBw7dfosEOlebY/etSBV0wZcRc
OzqGZ6h52doTr4WiFNNIhMBagaTQn5owOsucjNl5hChvMIiwdOZzuWZzr6tgD1WcPIIkopAQHetW
kAy9looTq7t2JCPRpyJwFCxSAx4dmG4WJB8MZOiD9Arpa62figKDQIAm3xc0/mkbnWY19BmiWyyq
dQr3jvFWiLvCCitfmVi1GHyiLbYkRLdQYUe+4uJDwVrxmxHArjnR467AxBbR1alEmshwLBxaXH/q
JQtPcbz4ZfHArMxkgH0/O3wN3wY9nsE7RNdEciOwheUBl3mq3cQcDhqrC25EXSVhpPpaylc7powJ
7iWb3eYX+gGq+922obTHFga76Ms8Yjolzg+Ssh1bM7vDIo2snUAN5DFYHVmZ8nxAByhmVGxEqUgM
vYIeu161RyO5PZays2VkvIQRFBaoUvlf9LIMHHlH8T6hlWNfMh7SNj6HeDtMHaPsVO6HuHfnI2vK
FZeDJMsuKBN3kByZmDjB7Zs06PruolxlInNOsjMeIX+AanNEqzguBd1AgdEj8VPtCxc7sk7AX5ZL
AirwDIzwbGoAbFut106M7nHzt2fhKgqwZyPhhnD2Jlb9bTyLEnxSXWVtREQ8nzxDIWdgIJneJQS4
mfiukFxPiQWcOzV/csEImtK6TtqORb+tvcXIv0wmaUf9z9qw+lzIVHujitjPKWezTfpv8mfIMDKw
mJWH92VbuUtwHa0dr2ZCWnqgZdVFyMm0j1S8ZMt9Cev74LpqYUBGvVv14OHFXGcg70cAbKj8CRUA
YpYuzEcm6BD89/ZPs3zJqnzVV/MlorFLiFLKdZdESm81bPq3LYYT89x7HI1+Nb5aBqHSTaw/Nq6P
xKOzl+fVTmkPKV4TyTYNgVIxtpuEaCXmvmns/iw7LKNjwt+RzO9Lfq/E8iqxgieDwIs145S1H/o0
2zT0cEyO95C9NtHKOyIwXbNl7TgG+vyFSMaFbEOLtvmnShB0IEMiaAnYJpRtOxZtsdanQmGRmhIP
nFNss/uGUpz+qrIgCfdaJ+7Ikyzpifrm3MvYzmWmPfOPUU83htB3S7/1qoH5UjiWybb6zhxpgsfF
H2XMQW9ixlPw4MIxz7H8DSTexL5haR45pJ6GgCLiNjDl3rWs0CH2ngkIE3UksFEOF1N6jgr2dAFs
P3MujTlXJ6BlGrepe3kWzNAZ2pNelv6kFF5sPUJzdFZW7UzkcEb0HAfTQYprX4hAEOMTLcffRYdV
mwWxKGOiEBMv4TgY04PK6rjQJdTvDX4wsl7SO0MvwldZ5Fst1KxS2mcbnq4IFtUT5sixGHQ3ZR/w
u/WFeoercC/VCw4q6KJfMR+vgkoYWf5eS+Rg+E8ZK5jAoxTjnLfdebWMg8rBbRAmhwrJCgd/YJHX
9CyllrvqYoyJ8GMeeAgKhKDyTT0BXuw59CtQBEDXE3yDDJKaySTXIHcKqksxXfZr9kVRiy09Zi6b
Ma2EUKnlLk2G3IgBCb+BYZVBi+R2pvqK8/Uc8ZRwprcbsdTYpbVMpOCKIBXxP7yqOBBr6dK9ccS5
4UffUlGMFHpxd+nn/lp2HVqdfwspmCb29PRicdBJFVguiUVcNl3murlGpmde0T+rKo98FsFnZhSQ
vOv17Bfs6RLZJAlWvujYjszoC7JjorZ+yAhBC5oCd3+nuaOG0mKO/IIi7NXzmS030xooIFdXCfSn
7EkpzLKmctpJcJYWmKmJv+hONgzUbrU1DsOXUn0kOnkyxSaM2DXSSj5p6XSRnTKmXHsQMtIzUejw
CJOTp9PQDpdVS64NO2RJl66/ScWZaBJ0IfbCTVhQPoeiOtLkHCaD/MsDIRM8+tiGkBwSob6uaLmx
RCvtsSz7c0dwOdGMBGcDrbZR6hTEK4Ang3czMl2PehuTP8mN8EbhOplfq75AwR9PWxKahUDPGD/D
LSGWgVQ0IhmBZAKuGVKAjkVXIP6ZUXrR2xIGmOimQk7KY3L/JCICQBVFv5CFTvg7LCwz7Wslvkjp
uI/we66U0ahXTOBtpXDPs5LWI38WpNzW/XnINUemT641Jv7hSazDEwS504CDa8TBtQnymfCg7bRz
TOgNHPEHpCN/Zp4BxN1LIA6pBFIxujFGya5AeE2oUGusIXH1IZvbKHjgzSM8eNuqjAdJ7dw6jzyw
r8110q8movZrTBRpUmLZYxJofNBk4EDKbQFE20qEKGg3mbW41UZPqIN9z/kL/RmsIMJYMPv0lHQx
xGt5DajrDfswsU82+cYswfT08ac3NKdazsy9bdUiigQZ+qDRI9d2pFHk5jiiX4NW7DbBTW1tszEm
EiE/cWNHyN9w1GIZ6KEAZyQikrGAFVqlBu3WcJeCOK3f69jyEFXerahiYGknCuWFVDy4r8SR5VJG
jKbBnF7zTNwrujtKJ02LTzxgW3Q2k7XcC215+J62Gk/52DjmA6+zqSLDHg5jAlyQ2JAeP2b1GIkW
ljjxmuknHMpz0lM+WX6Eig0VASZgFebb5hir9iGwWrSLRqG7ahO5HTqCwjUaE5UJykU2DpuiKL02
s+r1seLNCWLlYvCq9YCw/2Bmd+CbAAMnHCjt6GeLymFnN0D8YHbjUwRFAXa01QEfYF4pTAZi1XhR
BqyZFGFpeDLJN2oF7SSpAaPVfdYtASmOdX0tt99U2wkxpVzCD3FrGaxlyavFxjoTU2LN/YExYULH
MKQ2kgTlatnybZDfFiJw+LI9PEdT+A+0KoVwIgycHiKBoLd5INsAzbJ4l+rwoP0ZO4ON3S5BSC78
Sdm9GPQjlUIhm4MP+kNlua4R0oqBdo6SCW2O8CdPaiKZ+ThEMn6U2m8YgtSFV4wxjJ7fa4Ied+6Z
iZY7uC7YqFQTr8it3KXIo7J8CGpgNlYYB5xPZ2uAGJMCF5066meDqdld8HvQLSvbVQng3FCyiWpf
M5qVoYmCOmfI18+nFmQRIX2l9rRQ+RvWLyv+1UF5gD8W0phPaXGEj526PVK8UJrRhdqiSl/+VZYf
q7XXYMJUlEeTJ9lqdx+hOYLVMVgjZKDKyJKQ+4qqkbDdmwLFNhRvi7K13lDmaVtkBxZPF04f0dy+
CKAzi8SLItbYDQxGaArdv1FyCfrVNnk7ruSJ80V30piBMwAOs/NyBT9LHsLCeC7R3yHT9jETetzi
A25xwWzs/lEWKu9d4mS/OELIcWWthVBmH8NFawAqbES9fkM+SrQoEdMBQFmI9PB8LZxKizjwC3nD
iNe3fUXdQqzaO05IcQxPIJE6yBg2Kpr4Kkb4PLwy2hkv82gvZm3XzWgnU34ttTBAL4CiJ7mhYTzM
27IORRrhi7tS7HdVetBX8epYrIBJsOcJy4lxNnm/OuJ4qTV50Ig6K5I/6yjg88NgYW3qGigKRNmq
Tz0yEY9jJ1jxahjuknMtNu7waHZL2jzG56aT1KPDNEm2wIGZILxNLPlg0GiCzLJncbTHN/UVKY07
PjNoZxXUm04JCqs7P8dnxNplJT0jzciqgxQ0rL8rlaGemjvZpFCo5+4UCAqtF5nzI2iGIvk2i/ao
0WiN1XBOY+ms9eo5fTNptAY8moA7qQcBT2X7vltxAEyOUA5O/1cyp+MsFfhVYkdfqAF/C1aK6XE6
CabOD4y9VRE88xmKAEI87OfLeGy0+FgJX71aeDkx5pVlQwfdRezIRvE5YRHbRd+GZPCjoA+ceMcJ
ispJJMKzB3/SXn63E+GEnCl0X2gCOAchp96nMnSEYXH7OvV0bjOIbYmnzgSgYQaJWTJocevsyExs
EL4O92gtH2ImBfF6Da/U7tVNKux5fCfb6qqQTKqSmce1wd3yIccGW9ccDjP021W7wIxGkIipJEJu
5hso5uv1Ay9OHC7PCzixGKWY3gaDSCfDhh7xfkqcbjxPxwm7ThSfIhCPmfFtHt8F0C4SgIR8k1Zv
CnWBEGv8v+E8XKZp4l25R/9Yz0TaLWajJl6XbL0VU3qzlwNqLHfIAQIB/xzvejveGh2MrsELNG5j
PRz0si3zVG/mk5mIAZZm2DopGJoasfl8upQDIRHLVVgNJoHxpWnBSpTwd7XylMAHNVgFl6RCKYld
mMqhhTuFHaXem25mxEDD8dFp3TkhH0aei0M2zZdy6q/diNMJDLToIgueL1rfH+BrqSxCFRQxc8Fs
GxBZi+eyeeTdutMbfkJtsYVKs+HM5jXXmGgCq71WwurL6ufGQO65UgdcRe0ULHPodXMG6t1pzegy
GtElf192Uk3Yu06v0nrTwjKOXephP30wNHmXY1D79DOoHGRx8lGzxJh3lSQELIW6fjeddJN81Yjl
LWoRQmCSqaTdFPEPGkEcfmdi7AxEmcwsqoxt9vFeETjaE5LVKhCNgBTS8WkrK+HEPAo5TmJeXZkl
UGJCxXflNRALZ7YIHQDaT3/eS0QO5lD1cKa0jO3S8jbCAVDQL8RM6HHMz5JEvi7rj2LBeU50JIoO
yyT+BqF+Fv6Wsc1Nf1d1YKNHOBCu39WgG+TVWCWPDf75bTnVS/UBfTq2Sdv26mRxZXIwSetlchkT
abVrVeushlMAR/nOLoaGGxM3KtvYlC84iXPlYEoWJZCPne2ha80j7iNmIv09M6VbOOrXxCAwAPWs
SdAppwhvuTRyE4zUpHgcBCySmE7Nz465dEHUW8T0IMJPvOa0d/Mb+YnE/R0EvO/RpftR+wQ+H8KH
pbsknXFpzOTanrPc12skg9S7wlC4IvUuxGJGakstOYhbG8KalfWyRQsSCuTjFa0+x2NcldjgOaDe
TA24EDavJsK0CF9ylmaMvW9a/k8CtgmAwvrWYHP0xQveFNYRcP6hs5A8p8mVJ2+AYDLPLLtlR5bk
zaEqngR0XWPaHSPL7i0qofnZLum7JhM+kH1VZfNupTtrnA7gCn5FyKwGA3pWE39oYwg8iXwElHF/
G/N3ye8hyqqjlYLTWXc15WDHXEnjPE3zEa3bXYjre53k5FZptxCmXPiIgKYriIrrkpj6RL1umUQl
6UeAC+oMBaZguWXG4r/9Vz6oEBYyDVAnnxriJbOHMj4Und/PliVUPwc9Gx0BPKNVASFtQyTevLBx
d0BnAMTS0ZGjrt+mCgBdDj3ycf1ITk+sqZ2BFEHBlg1Cn0jASM0j6eCO+dYjIJ1FRjkkCxc0d/Jz
ZiAqq70tBEwld/WgBwM+cjMge00gtlFUFVBqxjWUjOuM7kKwtg3SBqyMrzJJqLgEKkIOyOybxes0
NzvD3KO3fIQNi9tSuQ3hXwM8L+KXCbWB2Y1HUQf4j/R3yNZ7UykEK0t3uiNJxkj8kjD6QuNHXEmN
HDvhLyOqgxitQoZJIlmyEzG15kMFjwMXCOmBtcKdROChptYWs6BQCrRLflnTKaBHV2Br1tboytC4
K7at5EWjZavQdKrr4E5F7YaIm1qToSJZteJ/EVQlbuIZrcjn2nxHdIo93kyC9ogHTOuAo6tp8V1u
rjG+frDCOVLZnuSeGm0jiQZjXB9JajD0SzIMt4F6araVKPWEUvcwYcoQgsj1C03SpPrmvZPzF02J
vchEIktsOvYFMjFyOcgNIIfB4OOf0dRmNsLkViITO+kdogcQpIQolZV3cnGtWnGWj+S6HWE1o8kc
GhC2AmbEk10RDdMi5/IYXdkm/qXyrk8AV2C+6hdUFqplsMm9qlUgE4emsPxQFjdT9JPUbfGcmNbM
ChNJKr/FaNc1gmBJrTvGOVSWnxQVcooKeUxpVKzpli+UXI1OKFzlDZHg5j/FxNseWY7UnRumtUO9
wLUxWQlRdu1reluFweO8XsscBjKWwdHAzZSwbZig00YTJ8iBnleXXzF6IMGSA90Sgh6w8bwIyPYh
X+3y0kT7kF0nCZXLUQVrY+kCGGDjuAyM9Zvq98pF88gmGa/Cw3yrWvi0EvVIaY+w9shNhCvIXxSf
88yvKNO7MH7RFNMRnTKtfchj/6vWxV9LJXhjOh56GvYQPb7Z5L6lY3CxFE9uR8gIy0WVoQWVN7MR
bAPAHenCNMEs3zrBNSLJM2qojIl8nlcNEZGO21tSdVgGhRNN0R5buEWIxZBU5GV+wEmlULQAGmyD
4XNrXAoiThrw9yF38MiXiaIkV1S/Lpg7hDlHCslroMzl06QSxybwSM6/pQyZ85vZugbMkrjNL7XU
XSRqFgTxmCg4vHsO740lLbJVQCkvkx66FrTGuhqMAhqlMt3DGdBroMyfalS+r3nzLLDeG5PCXH6+
64JxVdT8goAE14J+rg7S+9iCb0o3I3h3SOuN9Vl2zVll09uXHxNFDgkJ9WDtt1hylt5e3AHbK5pT
lLRnAlqQSwjBftKRLJG5oqynrNJPph6dy7w+Z2F9ijnJCfxKCLdS3ywwU/QlOxHPUlUTKzKXv6aE
gbqSYJomhjzWCd0Yz0Shw2a2Rq9fCOpexD1s/rd42RsLu41YOU8V4d0QC5cyvLXbQoO4CRk96yJS
4qfVe2Ip7xL8mP2YTbeJaSWvX8lwlx3GiGpKmnm1D+MjxXC0dow+MQpUIidzQpfG26bDkifHQsd2
R/kFrAEAU8ABrWAExQe6IlbTEKtFiJZLzjJNnfelHNSiYldolfXoFBODJ32u/KcsWwcrxEa7tgeV
o4FZwjs64JqtJHZuTTD86thsnI58PpbgugB+xQxekPRf03HCHyLtVG6KuBYw4M4vMlHQylw3ctW0
fklMIctxi/+onHxQWPOhmxLf4nB8W3g8QKea+goQ13RL5Y661Bbzep8CNu0ARM6I5EPkFqAyG8Ke
xSlhXdiCzFPfxiTI8yQoVV/vRsKqipNE3xxpTKJceh1bJbQoypZDCfUkLsAdwB6Z0AF+ad9IxdHl
7Av1b1GXtlL9HXvWSB12qCwBOdAcM4arBdkeW5hQ6lfr+hKF5iPFnCRqb+mANtncQj5WJ4c9wr2M
fo+E1GPI4LKEaOyKtMh1kEmPkTV9TXTWjCyfxWnTvBcl8d4K649suayychkhBS2R06twL+7aQE5S
82WpYxAaApOC6pLky8VI6VA0vzN0P1JZBxayb4I1YVOJ+Kvwd9JKGGT+N5YtxzMu3zFBvSZB8p3R
EWohwEdSGZOPeNmq/rA+vheBr/EjwRwt3bs8uuUhbxvv03KVnz1LrCo7Wp1KFHlCEkBjj76QFp6e
YLcJGJKdwmg+EWWFcyd1ufG5L8m67gwYFgr+TRDVMzCr8qfUxJv+Nn1FPU7qO/ufsxVMLB1w9Pmq
/COzn6qtwYsv2MPbNahfDgvgXciC7C0aMCwVOd/vruNuzJ/Tsf6RZiy6Z8VpVMbjf/j3t0bypkrs
r+u3fBz204yW6jX6nRWduIzRnEi4KoZ3aMifc4nKUAVIhkjfxIcvoy7ARW1towqeFnN2xoTPSaqZ
NBz1CuquNDiVibLcCS1WKbHqrnHtYUuF/BD58ScVHL4C2YfF4K97Fg/xfGvO81Lg16rO2ZOHfIlg
BN5CGb0N6EcVb1xo0lj/dGvJVZie5QXhz0hcS7n6+tFkfrKieEyY+fAEOq2iHOWDgpt+dtkgOP0d
W0zWIIQDGUYIImt1YTyaEamxgNPQaBNahUgdnRGPRWqvtvVTyeUJnAQDj5zmkzQmpOG75aCyTDZM
fgnGsxOoiIHKHUk8NVSG0rIhy4dkk5FmLaUAGSrVztnTqsTJzQuzNvkgcAqVJ202iSiq/M8Y0ebn
bybuNWQcPq1pHxccyyuEUwLFGhbRVR27jS47Oth7Sb2HpnqEPqvNxxEqvbIYdglPkAnQcWAVXNFP
El1S0Tn5zdvUtM9VlYBK7kQytuE+ksJTx+xG3Zq548KM2W1ylq3mOcLnuLicMxH6UZOxl4H1aMrE
Y+62rK5DHHKGL8nDXiYRi1bH54fkoDZPxaHTCEkjWrNv2iOr0IPJiSNJZLFSK0NpgaEIRN5cBj8a
8IoviCWYzqBOtyTC1/8lHeJdOBudfINX4+auTGhayB6rU1qW2A3tJSCdQG/vikDKX2acKxPkFEVt
Dz/QUGC57kvpupBAceEvRNi8pxH1TVDJSekzXWGjGDm1fiBF0cvtqFRQbkgnmRO/l9sgxHs7k64T
1RYymKvsQnG4SPV8bXp8vgA8Um6fGIEliUAqUVSSSZQ1pCVugwWdAGUIE1DFnxkcix/95E6EAUJD
hduiLCPf6uBkUI0F2i6Z+69W0Xb0I5htio6O8KlvVCUHYXz2A1lBAxhLw655bQeyW9qW66YhNtA1
iJLKDuV9KUFJEwzXco7iv9sRl6LBXWPj3WdUWtD4SnpqY+IwPqyL+SZZ87sotXB2AXEI4Uf9MpLW
YefvNBbJGvzpzpXHRfm2oxyUkg+LHjElorh6mnQDd8HqfKGCFTRSn2So+rwGSYBwZWZyaOswsJPb
IqdBPbI1hmqy68ThYqbRxZi7oInls2RLr4H3R9+cuOh64+Tekpy4zgzmFn4l83usYcwVtx5tCjuz
io3O/5cSRY3T39Y/GFKlWWSX4AzWBI0JKic5cRfrXfrR2u404TGtedSUBt048oXuGObjudXNU6aU
J1GZ/ckDJU2O4OBL3M44XAlxbzzw3PsilZn1sA10EBXJ+QGrbq4wXVLPUMbdsfrbXH0RJZImmY5a
6jdUGiFFGigx/G1vFb6WHBgYCcSoqGbcVXeZbUbv0AzYGwGosVqCgrL/sXRey22j3RJ9IlQhh1uC
JALBTFHS3KBsy0bOGU9/Fv46F5qaGo8TBXyhd/dqxpWQPS1wwHVmefFBb4tzZ07gqsNDxT2ttKKL
4FGTMcU+a5faqUEsyYGmPDNRAbyh7sd23BsduADwd3iHS/LpgWBweFiY8P9Td6g0kOWwjITEe9Gh
aEoP4QdMi/Nn9KdmPjqIViYNCS3/z26cyBBFsSMyp5txBRJpiclxlYbitCQLope+k+PxRobilkWb
D7PztMi6QcllfL/uUXT/ZViqaDuiuRK3DfYDn2k/W9K+WgqqeMm5cJa1CuC7txg2ZjmfxiEnPa+B
YWAjnwJSBgo4OQEle4TBJ1Tphnw4cREVjinun0NgadhyKLM25shbs9rTBahR/YS0zrfTmvkcPhKB
wfIG9bMtazwLfUf/RkrW0wiMfwTrnEiVne2CWMQ5rlY7qBSoqQzcLt+Ulw+67jNdgFN+npgqqFJz
roX4bPhWzdM+TReTjOtCnnxNkzPX/pZkeqi7PXejSWzsHgumjBNpPnSG7G5YZUR9fKrrf/370CWJ
Z5erLSXS7ZuWleQxDXhgMFzuiy47obP7NVmMFm+ytNow54HoDYRHih8gIfiJuOUmCrm8Hjtgtje0
6hApOwxuOflXmyrPvCM+e5uoisbKjUwd8wzq4Nokr+wVT3exXSkfShrzT86VmUGi8A8VHAKlkb0p
EmvCyzYzl8a4w0mPmfV3z2PWBf09turrUN6ZbUq+JpKpq6nzKtqbkPfAsXe8O19JFxIG/YtZMaof
udE9xY3cDpPoIlOlK1SWL31aMlOVQnaTw9JwDR6ueqYigGd+a+6kcXW6UHMk0mfEyJ0ca6BEmoqo
kSsbC6cw/nIbx2/V7DGvd5o7JdSHwORtdohURnwhlzQC7RmQB7pYdVRIpiuB0RqDEUEa2VyO4PWO
7Q8xhNMxcauotDk1HJdYvRA2bME7hyTpiBPtMh2mnHwwOJiTYIPzS8USxOGUD20Y3Zo4hNGvx8Zg
V6baKG2Y7ZsJAF74oTFJCT5KVIeIPghqeCs+T4DDi9zT07jrc9NpB7aScPFqq/fLI2wyOug+euzg
MI03ezlUhgTjswxwYoczEfqxcs7bkWBHY0edaluIxBRi7HWdIORK+HwlREl4El5Ix8zcqx6DGGJG
gwEk7pB83fqmgYfCHh7CgB+ZGqyFx2BDqgHv/tqujdcMlkB0/m0ci+kxeoR+gMjwecRQG6VRP5Ar
dtVN6KbhnEd/uFMt/Ad2W+NPlwHYTHZKToq+gN3HsZEWdG+xM15VCM4zTKmO+AJzNeMsUcE+mzpE
qoExyGkBMQE8OOPxGHC3qCo6XkSLCoXTCfNcYrdOrSDw7jCYVa7eZaCrYjfaKdLGFmREzGdRqN9h
SYUHCJKJQl0DUMsKR+zrS6DuMPqlxO0tMqM7vg72FPxCuMpnX/ZhDL/FLPro3sI1vi25RZaROC+2
k/yJHAi9g2xBsqvK2Gtnpjl0NxNKiWYaevv5MA9WUPXsxOaHFvUoctIjh2A4LJheSlvvDTcet8YI
e2gY1TTg3/Bvy/i3o2nfwQJdcQqXpE8wfQnCdFqGIviiK5mCGaixBp4YUZzwVbDiJzCb431u/l5M
WGwl1Nr8TtDyBkZJG2y6p8v82VFepRjlw0DBI1WvLhKGk84NeYSqEJUJ837iqrYUmoFV0Q29UC2D
X6TmOMB9PgM4Y2TfK1d6CMnBdO7H9THm4XO08g8qcEmBwDQ+4sStoZXiSSEUp3G1Gm7Sot81QIq8
dUvlls9KwTfNGDIsZ6/RPtuW9DZuHmuRvGEbc4MVdV45d7Q0Kb0xLj0dM3N4m12jPoQdt8l4fDBn
exQfmmXdmOnd6wKSXXUy4L8W+fqZv4h91izKeocALM+U+OEqJ13EEPsiZOMtWhVI3via19JNIcy1
Kp0MOZXOJqfOzPQUUHIUXB8mq3oXpvzOS+ksjQ0VsNFn82uCXtE6S44rWbzAZN0XCJor1REgE5+m
f86r9WZRoBEtWFAy+aKF81lJcywtmHO79qYs3fVYPVqGxGMeqD0XG0L3FWtxQcJKJWHVlkDm6tSB
jR6FgTF2R83Vm10EKbB/ygVZnP88/GV3cS6eR+v3LFZPjsTcrI3KQqclJYXtogfYIsNoqgC2LAmA
TLHBMdoBbrHX0ytvi5vRE4yOcXFUxa0dw+t4KjDL4VPAyYnErMf4Sla/MTm8U8GqtSrH4MKjt8vV
CGZQm+JQlVE2vuhRl7HslUtoRhyNqPIh/T0kHNr0yOWs0VkVF2fNIzT12+CC3OQgab/bp7V5RDgd
4Vk/dY7xqTAItSLmxybKF1NQ6GkwUfh2Uban/zXca0E1lwyBOqTcRIwpGFkztyakW8Zcc7iSNI6O
6TWhfHY1pnMaKueEM7XE4Rlo4bmtRZpq6vNgRWf0KKG8ZB+FMX/iHz3LTUleuv69wLTrY/0u35xV
q4/RuUDWSF69JDz6UwKuIdp5hM/gQEWpup+H5NH/Lpyxw73Rm85oSsS+4agTMQXyZoo19wEBC/Qu
rfpzP/+Q/Z4EOKiH4iOURhalHXaUCAU5Unj+F2/CnK2BXP4boUD1n+OoQveO90o4YiANH7qoP8jp
XQYYd5wY1ibxTQMS8TJ5IW5lzSR4Q0HSZm8VKMzr9glzaH3sXWAuTlnLYOf3Ub24Lc0eKnm9yLA1
Olq2zz/FQzxEIBJCI5i0S9vrd1XKHlDfMFLUuFBi/TyNFcSv3CvO5IjxscRQmTIcwGmCjdWa3f5E
bR4GlsoFi3GQQtt6RKH2YSq7eSSiA5dGkSYnfImhengMhnCAFkk/WSoMb7ntP1vB+syV5EsYbuKM
CU3onKPwaODVZHxmHuJWVVxi5Vc6AEKtL8CHzykMriZzga8B75jpnCHurQf6T9HQ8mUmLurPLi2M
szyPAYp3EWVHgX4IodqC+TbljMfqy2QgGMmMJYgK6HXoHNZ7L0V3HJs3/FhJ2L5Kk+MaPG0AjirN
3wfphNaNEcaP2pDamPKamzvSWst8WHeVzdSKdrwlps2BRIYVGvb8Wzo1tHglh8YuSQdWM1xBxlG/
Ex//yrrL7mr2B58kP6onX9lsS59TWL0Ma31BHt+XFTivqH1ZG8M0vNa4YgpwWgyHrYc3QsF6gB8Q
RWc81SEn1JM2SF6q1V5Mfe4YYSS2GWS2ZXTlt5Ck3z2TNSIT3UznBmM1PyNlQXAhWNd989Hmy30D
LEfVne7Ru4hdNSfysXanbGKGVdGHO12NyjeXL7xkI/6sXY93vhC1s0L2TcaInpGyzalTMzUfj1AM
WWYP54Dm9wxzkkBZVKMGujoGYZ0EotHQJaO/oPOxJqwVJnKcr3g3612TyLRu2q3bRD+W8epa82oO
7UWn645AZDfj5Kj+Ywx66ER0wM2NUCYxLr4EO46txaY/i3UQK4SBMdXLcn8QyQZKuwV/IOQYJ4r3
uFkoqqJO/b0gqc3SAhRKxOK88G7uU/gwPMlgFVvUAdx08eq3ArmYaPKbvvU1o8AcuWdkmdHMgAWB
k8s51MerisMFSo83+5wC7E9KaCAdcVHqKIibe92RLfiJnW1oALx2IgBjrEuYGas43zdYHEKcJ9sV
hXxm++5nCEb/5oZLarocUkZIXK+qrni+vCYj0ZSBgexusEUPTOZocUFFZ7j8XAFRsObA0j/yqtJV
se7Qo23CX7sW7wje28v2jRnn8lrIDCiy4jIm/bk97QosNr1LjLS7ao8I56xlP8Y5CtYqPTkZ8z+d
3BAzDAPliASUKMo7w76FWXlanYZ5HcR6eHjaoZk4CRiEViAEFLpwpAzHHuR/OUNh2iudlbvUWF0L
a72Kx+WoEPnHA7iYJyV/hm49AlnUY68v/spk5Iq89Svd8mVOgpknLtTSDLdWQvP/HebSQymFYz1z
wDNmYB6smqt8/RvFa9CAoVcxvDBDb0kqTSw3HHTYmZQscYkZZgKMiobHqWfjwK7CwSxcmULKOwiw
5UxnY0qHXsYM/VdFSe74EI3oeeB9+BVf5iINhrUN6oY4O41Fkoqx4qBFzatmWkyCOTEF3PCTk/bq
U5XLlwYCvl52I57Trhfu+tqcw4ZunZVr3pUjxDikHgxLQqiZZ/IF9VH8WnsFMIzqSn7OJGfrQqSW
PQMWU+NISUoRb6LM4fhPM6kPPSN6uwj3GhOZTPflCidSqZerZlvUk3GJhsWfg2FeUP4p/SQ4xQai
t7Mr0luLUys2971Z0iHNnaiF8M61l+eXyxXjc3RJkEjHnEJHLmeHqntJTH5XsTv3VRMY3JKm1fTi
FmPw8Jls8A1cKZsk0lIGOMWUsTJBQwnr6UemNV5ssfdmxR3HaSXNQU61cRwfCE7wl+7EErp1z+GT
R4pbMlP3yxRIA/NO5g/5Q2kZea2UM9CdplCSkH7OacmPrz7uofGUdSbVD1ldXSt9uTWZcZ8VKJUD
7/1X0CwK4cXkNPC6UbAZ40kQv4TCstOLeo2jwqn0wZnC1RFn2YEiCdiEc7UOgkgAQdRRmwPZjswR
qoEuYs3GP93tI2BIpUytGM6ZFrht0lHMUac327h3qPCZpZ8sHpaigqjekr+kLDk/F15N7anGf1eb
9sM0MT1twJtZtvWvaV9x1y9esE6gDRK8crmcp/lnv2bvtpJu8NEURMuRymJtmO9IWYdEs0WrpFzd
1ltu/dAfeFaQchF5We0GVrvPjL+awkh0Fz5F/oRjJRGp0ykGwG6BE5E0SPvoxJuZlOdiVB+q9dGq
U4AkgcTtIkOxm4J55OFIeDgkUK7NwtAoIVTb/G07UkaNdamAjhtuJ+ET//9Jr8JPUg0dkcqR+Xkj
DaGp9B9SigVVFqzNXinR8LFNrAbzaSFlFCD9rzs0RDSmnCycFZZum6zTwYRiDHQg4VePLOVavcqI
iGQlBhN9yy2nKI0fsIFpJWdh6gM6ScmJc13njECUdGvbUZw5kUjOcyIYchdkhivpka3kLY2Nor+s
oAmbOmjpFPE7ZpVM0Oh3IWDp2rCFMROANrG4AY0HEaiyYSyHXLUO2vBfMcc2ax6ji5xtGm1l5lyn
bzWqYsVI9M24kAbA4cgxGDNyypVS80lon2Rm57lRBz0nllmPzwKYYZH+dsMtfwUSiaCvYKJfQWOg
Hlo7c5ePKVGNdAPexhqh2zrxo4Yq0F72su0ASMPCsh6NgjnxOLvCP2PUUMtxUKLudLeBQQP5J5yK
AiywVqvZuhx5l1J4lSzUiLUpVhYFZ3tkw9FlsTYYHjT+InAuTuJDtudedKuKAQChfteX5KGRJKkB
KcInvHWZ6GYg1mUMPEioHR1rGJ48Nclh4/IRu7/sQREIvlPWCRFKApNUHNPqkDBL7mp2NrouOsXa
T8ls13SbOByQ1uYyfNX/+Le+OS99eulX5dKxa6y2uMjOqn8NoXmQscizz50nRNIcUy/kwqAvxaBK
8mA9yMehSimhnXui6RsFOH1ciGvw+kwJjNDp0eFOtM4x27J+lVljwk82ZaY/6uC0HZVgOCtA9U4A
rcHn8gIx1H+NvqYgdDKANY2PGpWRb6BLIcI6FkGXH0vJ8gq60/SFGDMUxV0/QT7oNnfVgvFm3xeH
pYJxWPDCazNOZt3T88RflcKXtHojnfrCXZ7noyHfVbAwMP55DdFLp2I4R0p67n/FHQ3eWBw777CV
Q9fMHw3Dwk8P//JnBM7SXBnCYL0x4tEra4ilKqy7P4UKy75kAJIzGYI8E/OewBU9hTIhst1EQZ+I
+zghzxp9q+18EmgoyabcN7Xe84tvXhRmVLw9fQoqYKfM0j231F2K08FoprMxrRf6qWrdSzZOijCc
sDWsOVxaWIpweQrxluXNPeJeN6ANu66wqCfQVwz+d+Jv3WJ6KP3WkHMiwtvcPJsdgbJwDV29ypgv
VLD+Wua4tlSU3wLM+4EzVLr/Z+asJTcr3LAikl8tvQ+RWNOYmqyOQSgOHJ31pZr6l8aLO0x2yXWi
juF/cky1OKaGPBUQRqj1vs2s3FPxmIVdC08hy7h1exFueSC6RyBIqV1XlWelBs3NK/4Jf2S2q9bz
vnPv40iv+k3BekatAkuX+UoEr4cwUHELJjXxZ4Wd3mxdzF+bQkTIbGkPKlZ5S08DECbYc2V+gvGt
XMrPSiaNBwCksIt+OUdGdE6YTGU11WAhDgoMheDYZ107xXXvE5w69X4P5UNydMZoKF49aY59DdPR
HKU98Q5hbA63v5au3YgIXEXzHYaoDXQA6vEREJ+51xTqnCYuCxPz0+G98kv30U71kglV2kBsEnay
ASQ5tuypcY2sPg7cmTj7b8brY9HAswgbR8pZu9879AysmOd14RrD0yIBGUmgiOAJltGtFkBOfUY1
gjm6ZiS6iU7dCacR7ixYN05LXrvkKP5NKGPy3SrPA/W0lRSIzLGMLd/P+CzY6rT4BjbV3og5D6nL
eUybSz+ZF32tr0ayAhhRrynyDiuveJ5Jz1SLH0X/ZiLhDTfu7hyKLdEibmWFcEohD3a6bZTrY43G
x+zGT0u9YkLmMbyHXhsN935663xb+88ao3WN0dqgF0FfvuTsN8Swwyr0t15frlxcBpV6gxadsmPB
rsByqf87MEeTna3yUdd0CPl2oq3sPfty+AC08JPP1811clKqg/Br/F2RBO9VWpFr85KO/UWdtHNl
BBG5ME0FiPGjRrT2kY9Thk1PT3Z9N8B29AY15BhmMQCa9mo0E8hKPwcDir/OpEfdlyNZxsI6CrFE
cqZzUXc4ZPKH1HW3UCguw+bdoUywKU3mEDBi3yd0crUYseIsdhgmO1CGHdi3hJQrBxNzVTGU7b8M
TceiySFrbvbbHpBR1Wnm+FAFODot/cprQnsk6PVBKlF2SCx3dzjwBI0qgNiIY6Pfv2E8bkEb2s+4
LNbrXc4ERLr0tsUahPpfLuVwaWj14qlsxWuTLmcq4S8CeUptvKgG51BUkHEhAJSelphc1F9UB75F
64zh5CIDt8uLrd2zI/qiEu8VEJMBNI6MQcFo4MVVwMtn30ZNh4z5nzFVp2WtnkZcv2bddnUagKQQ
f++RlO/YHeZMOeBK7Yx+P/BLRvR1TLF1TEz0aJPBKvyG1Tex+MYH83M2wAVklTNBvo1nV+uwT0Sc
RSu3EXpXQa+ScA8vpDPJyMepL0Upl0yi+2PmY7/wcwrZdDqd9Fg9x1UFple6qADADNYY3XzhwRjT
D2PUXwMO2+6pa9NzAEAcayVByH0vP3NN5reAsz3XbpaRzxu8OcYfPaJ9ijCNua8Wk7xvYs0HL6Gu
glMSTQ4BfPZh7IlIPO/MtI3dHkHG1RQCe6LT1hMMA2UXqprd7ytidgioY+SzLOAbO5r/9d+hAnn0
XzRZzmI8lWXdyyyBaQw9rqGRLpxoIKsDjejicLAS4SRYb963ozmN+0ro7yaPIbpbOVsPGnm4+ZJw
IeOMDFaT38KNNUAoGA4/a1HswvQuDPlVXJQzqQhJTZx0Go+Lk1f2XpE5RIjyJ3JaRxlKl/bnVd3Q
lrtoiQJ0ykMHsgA5h9s6g9micwc7tGv+F+Mn0eujGCbHwlAOykBrOCd8nYScoe3lZtx3+HPUc5oP
l5Jkk8SyV07KPp/6JyOlh17rR22LWrg0RwCpQysgFjrTVM+QOkMhAFPlrtvp6G+OdZRWloL80rxr
EHulvy0MRp0BsJYzDI7scawobVNPGeWdeqUfIhWxCPd9AskF2A1JMjX/YOoOK/BX/B8RM8+IEH3J
163k69BHHVGe/DXbctClryXkZwTiOoTUDUYFe41GPtRLgxDoEh70ORhhukcItUCtecatDgo97Fma
z7/pvzU+Sz30JTqbE1grmewSiO91u+wX3v8diEssLnsauiKjv9TwLBsgaSqRBLoV7/W5MnfZNb1D
0LqMGN17eJkfzBW9dmi9RBu9+L8uB0Xf2cunbqGMp6JHm2E77PNRf5cASX0dIL0BLWSRtn4fCPqw
RAgcLfs6FHm4bE72zgX7Gz09yz5/5PpxCjDzcuKHA8LYLSuJovmsN8yNF/49+66SfQmPP1Fm5moh
R6SWZYKsRsiYa6YMZ7N1COtO+muBoxBpWd0XMgt5WDi28qH1eOPjLdjJvN/ydOmhjoC5TzQOsyAB
9T7JLEgm37kKr+95lTSe6Pmp5/csahgUZy/qqplwnM34Wzd5eaPsKcrNAxbpZzGWX7FuF2Pogix2
h1P3GdLOU0g28jg5qBFqLvtomLhyseM7FeJv0OQRXi0o7Do9WS/8xaqUv/FY9vkEhtJ8q8JynQtK
LLtbtQ5OolY0U90Xph4pFxGm1FUXH7/L95LT8kk2VsmVl/yVbVOThoGT4KeJXcNDNAKlvhgj49E5
hJ7MXTIDLqH2zgQ9OZNYDin5GF4zmWwsZQuZzRs661ze1kG4pI1yloU2GH5EGmfIUXBdOjP03WcE
rEp60dJlOEh0C1FnelBPTFqn3vSKH463oXadcjjbtI8r6zmtScuAtIs7y2vw2qskvkexeSyKcMs7
9RLCaAvPaAnd5KuW6lV/hF9zT79yAf/SFp9sCEFGD/S4UR10DugfN2uuzos1X+A3vs1URueofQps
qEJ56NeolHHX4ele5I916d+rHb0SavEs1IIQpWBQCf29cd9UenJvGhMbJIaw2I6a1dMr2StK0+sE
P6/NIz5WL6tNjx3Y2+oxw90nwwJvKilO/ZX+ItYYFVXAWS4XPE0my6sWvlhzuwpmW+AYYlZ3QRY+
tDn7kL+UKvoMzB3FIrcc3EMexVhJjFvj6TFAamz9chy+pNji0VK3KIKI616L9SvtDbZUYmVnTxo1
woqd6VZUvFQdvBpxfaHgzgPtGyP2bUHey8NL7UVHfcWr6mapCeFA9yLF8gduF/yTnhIB7k/eB0js
AVUM2niuavN/zYo6zYoJu92sBCqztGRAGkrv9a7+JeJl5qOC/HczQGWFSnWdTZCX1owY4XdZ7kGW
h+jV+813Q+N9iStu3PovzPLYs3OHUP0QlpxpJgaQwy/rVuLNBYzbBJbZJavVswowRz+lSeNK/cx3
4LUkZqCZ2nka5gtxoKtEsqyDbAVpqcwUrzARDdQ3+Z1x0V9Wp78zZXg3K2tlZ0cFE1ICU7jEbZB5
XyVQybRfL2D38lq9GXLEYDR5DstPBRg22W/2uK14x4CCz5c1ktZpJT9hTTa5sMhD6VMmQHAlAoex
6S1xFrC1pyGdvaVXVASZu/TUfNJ/QSrMSN6DuDMG4oxKjJKD6XgNNJF2IEU+zX1hp7Am4P4oGykR
BFrETjRxRjRljwg5Zwj6xnn9bes1jT/3/dr8J32Lw9+BEq16FYBmUjBZDAflh1Oar+33Ul15pq3p
QBAjunCBNHT/Bs0AGQXloZ52QHGKOjmMM+WUQLEa6JhdwpsOHyEEq1vfzYWzJPIag6zOIEssDPeU
Ul5d7EB1hAdrn35Ex2oAFTOqOO/fDfppTfsvkBhCU4nAQNU6D8twpOl1Z8rTmbEhb3uJUeuB2Tec
DssxC+ZWYXXqz/jcqOe5jphPFl5MiaTImvU38VgFSeRgor1mOmcNQ/msvAL2uIa2l47xrViY8Ova
ta97lnc2cjJ5S1dehCHFULqzOdVmiUfoj6czZvDbXn7Vc37rreLKNYcTcx99GqFxsDB8T/r0WgTz
oby/lYhPnooitA3RHVD2hHbH4ZlzoovfjYpqrDwQiNT+q/0l0yrQAp4qGs1BYHJSDSOYlvLB6Zgi
8Zhbrl7WdvPTEFfDR5oObPi0ttJGlOHE2V6NicLjBapxTVxleFo4xMvmkR4uFcnejCDrQPK/0jQ8
7bpmUXDNnq0hvnNJywd9n0ey36OQIvRuoVJ+u6nx8szVCHB29Cxyy5jEd0avp05VakEr8z8wQXby
QjSfYoDeenJdhflazxYyTZMTlH5z+zKdQPwzLhrzordqkUTXsXwd1T8AxDW9flV18oH5ZfyH3w7L
SeMhllv3qoVVCnIhAdoEGxRLOo6bzkkoTzA5BHYWT/YPXC60quUp2Zzf+Ug32bSBbceNshI1N69U
0F+iC13xwOycz50/c512nsGXufuuyASazQtFXMLZkeHswG/Cs+4fIgEvcvV34zaMb8uBdPGzoBFj
WN31fh7y7qcRaTo0i/CWILK2POPU9njVrPgMOsoIdyoXz6Uhd1zZk0J4UQgKc7otwNMjjnkiFxZz
flbv6EII4CMpjA8dZazAaMA1TxxXzAuson8m6dyg4BSpEYhjH3DkP2UkiXL8FnQfyFRAKax4wIFa
OuY0wHyVgoyoR47+N2zNG1LVwxL/6PSjA1x7T395GzrgKcQQynCw4zQ/lBxDarG/COt2l6BLUmkJ
jTMSOiloBRW1yxtGfGwRBEeLeWr9WUaW7xgPi9rgBTe7UnuUELhDwYNChWffUbNh95BAzHx2LEAf
mcQ1g89N7hRiH7OfA1ttU5K8JExbAcVTv01hc1f6B47wqsy2AdRNTd7riq/brqP4YwjzZy3X96XN
r4kdBk2/Ryi4pdN6gDhQu+CRAJ/UFAmJND5UcFioY4nBCWoCE23OoPhaLaO7gSG3I5DnCdU4Krec
Klzdgq2HogKvFW5NKx+0EItqMP/LFtEPKWQ15O+cNhVdUdhH97JCXHK0+9M6G270scu5RYg50dYc
FpqB2dicvCQckMo7t6p6D7yV1x2HP0vbkJCHy5d317zIb/87z54jrbnMa+SZ82eqoG4GhsWD8kX+
AABIeVCb8qar5kOMukdq7hmyvpA+n0VUPebujULLREmaNaRTTH2T0xicbbvrsE9nEQADFq6NFDaQ
qee6SrYr6Zq9IDpSOZFJF4/NBkhLMZmC8VENhxJDZ+EEoyW48W8L4zvp2pnkrN+UrDViHEyxeK21
4lop2iVjYaTv8Ew7dT6hvKk2GgMBHBaIZXanSYP/g5Wlkp1Z61yaU1LTxtWBX1w4mSvSI6JN+V9r
l7DwRH3xiJ/7nC+O+Xi1Fpqd+nMoYN7AJNTO96gtLgCiCMOwl4vJpV21c6YxxpNOXEvqUPby0YAr
fu2ZXpKjYvXeCUF0JbL5avP+Bf7U6RX50v1mix0qrioa/2EEhdd13GP2HZ5bWdgMsTK+2fY8GyOI
TdAXh65PXrk6vxLrOEUJHbDyC3USfhsrLXj8gzZjtWalNTAYxmXqtPO5b7Dnk56eLGzQHR5AUXFV
VEz8vkp5XWlHEyaRsggylZ9jutKMh/zDIHbjlM9YUkKbB97CyEh+iRvW9LPOIptB58xd5IjYa4gn
peTwl7BiIEw6bmcZ6Z2NkRqynTTQBSWsXk9ypM5c/H/EkE4AviKFQQn2m1a0tRy5EYqOiCUYeFfU
YmbYYsAZ4MGb1cE5VCY7YtENn7GKw3aJPLKSavgQ6vIpm7+rJjwJ+FAAPHBVbSBgKpc4BKm9BSKX
gfkktyVZCmjMPgsanzebBEhwJO5Zrf2BAPBWKVy3f1p8DBqQLEKFZM0Vll8KPepDY2rBMhunXlew
C/zR81+DnO7x96/Vw9Lye5Nlt7nGfwtcXbxZUzDCfM0hlQxEiibxhD0KlGEIpxCkJ8OxDQIu0gZh
AAHPcrrTjspWo42EowF1xFWVif2xfdbHSU1wvvDtn46FDDwXEHhD2zVqg9OTu1VoTzKPmOqdkTy4
MFx0KfeSe/5kzegNDGAplRBTRUsxMrUOZMOqmbhm3mOsGTdOtpyPgNkq7DERwKSLJagotYylSDRN
k3GMqv7IbtxbjWuxwBWsKRGGgcmgr/6jJhlj4jtJJVcYFS/k3S51ific20vZsRDbzdnAsILdh5ak
NjB6Jcjikjgm7JhDl1F8Px3Non7C4wg6NYEb+sBCE7SxyFQyDKj9YBbd4ooW+MJf58lyg+BeePRN
pBix9xWpL0Fb3JRCADzXXJn8PirRZtmHJglbHlBU/l4zKPeEKyFNIfpWR7hwa2lPBbE24smDHIQY
7QYS5ybJqmFPBpTWUPWL+XitdXbK9ioMEQMyOFL5ZYyGa0RtmIZASEo1HcaT5mhRfSoizmEkP6kb
vMClu0SEJtXWjanFnhjtpvWPxnKevBJa70vw1AZf9fSrasVTz8xT306FKiqXRq8AX+GInVOB5Afg
UYYaIl7H6F50yr3OLXwG8W3OYfD0o63jaM03joSbkBPWeE40uvm07ifGsjtqpm+qy05LcdHtx/Ul
SK5BaESYFToycBkYtNSpgHxg2RKnP07pt2EOJz4tku0argVxJ+COFctAFowgrCrMiCaYK+W85iHN
PMCU8p2qg9WBGpJDDemrnCHGqRvWD31e33Wz+FNE59COPu+CEuEanXOomfIqVP5h280Xl8OKy0bl
1bYb9Xa8UOSn7Z8mEcBRTPHMRNAucs9k1bWwZpL1VFPhrGqov4Bd1BEYRhk7ClVfvySBNIgsO2o0
OpMAnjL8sIonS6WdlDi0t5Zo7VbTqTKmW2nyujdysnjQOgsSHQO7VstKZuCMhS5itgbFuHHPljP+
J7TYpnTHQDGeaR6y2oX+jpQHSiaaFbt0ReDi86S88K3oOZGnKdHS4r9KjOY8H6WPLJmdSOJJ1MCh
DjAjiwFD+EJdyT1lVc5KKpVOZkGBJeoWlqxOegxK4xM3SwG6ZfvcilmyOcGQdEiUyR1X+LhL6M6C
wL048xKQEEySo+tchowb1Mv/0XReO3JrWRL9IgL05pVkJsn0ppz0QpRKV/TeHJJfPysHM0ALaPTt
W5KqmDz77IhY0VULeH9Pw6Axb7/rFvTKqD54M2oSVVxJgiR8zzQqkCTS444TUacXDfNXocGwzIYQ
3GioADXVdi3i9MZk6EzmI/+2CT/L3XDtSnEdRR7Z5k/1xp3vkpMu2F5ZGij8MaSDCi83xEeF10Yl
vMGiQNOXTwNm7mqga3wDpoWpVHWx1TPc8Tm0PzdPIqpd1IQlyUOkduXNa7X7/wiESQTCBo2EZn5a
/W+TCq5klKJXcl5iAMDhBqPQ3mOS3DWoD7NcutgcZ0y06RRIFugXsAe8KGSeIGoBNugTW0e/a2Lv
+UED4aklVvYwZlSHMgnjiACpKjwgoOytNDI0Qi7NJd/W/WzO2OPI9lEVLIHkUIheWPI50f8zTbLP
1RjGVh+WNblmbM9OoCYOcHEKLmBwpi9bvwq+Z+DMxK/EOqrnFtZi6084Dyh26ChympGdd4VgOADP
Imh/xmdgsN8n87CgY9ZaExk6wOAi2rZfnMP+3Nl+3FOpyVSFtWmn0kobsz8f4IJLtB9vqScamFC5
9V4ja9IIEpgQUAwW3dx+VhvzjfPamZFkwrPKvo5kvVQc0jk7GiqT0Yx7pXQNaHj4pd3C+LH69CFW
LpKi544DyO7aq0xg4xYZNM0tGu0RWe7VtIs74tjaG2e4E/FKqWH+WezmP+u+fPASzYVxTVcMHRBO
DJ2CB1P7FErzlYzrF7eiRVI/qjcIMdfM7HfkeQBCwyMVC2vUdDhC6BrrLNTmNbSxH5kY6vhjyszP
22FWqUekxmV2GJtZcvW6xgoLAq7mRCQB8CIRZfNhXmDHZfhg8zB/SKtJtsb04vL33Ipg4gWy4kAi
Sz+R9BgJ5ZbiPMX9KSHIDcML3W5sBC94tjx8FEagQ9gGDUilifPISv1qfMzwNmR9B+YPQ84rxbKf
wSw6lwIVPu2Hs6wCqMUG35K0hbbrkr/eKbp2KQcFOqbh5SOK1IuTwAJ0oN5mfNXbZC41ahFIenqJ
S5qa9FCqm9DRFCIIGQ6Et+1RGB3p2OzCVuDEzvgsrdl19romZYI8dhLtRDqlSrQtl68LX8aRIc9Y
hWuI+R80rjT96mXKya0df8EnauD0SsRlRU/AoHCfvpJkZX1F1zXOojYBMg0sVtV3Cm2eJeU6qLdZ
xUc1A6oUP+NEeuZN+raS5y5M88XO9dKpfq61wPO/3OtxvLUPjKg+WXa3SMd9OfydGnb5aRxZRfxa
wLmOBpd9cG2o/atkQemGjm9FzXoTOZVqGj1HQj9bvy2kuL5gHTaBVe7zoAA6x9NvzbRyVEqo1XQG
rMrJlOQzbEU7pVSl54vL90rhqsGoUvSoUF4rhstGRVjGAWAobFfrWyUdNr19GO1fLcddCLa5RG/E
e6V/bRzkjtke1LYELUwDrAoKdAp+AQ7D7t8HfF+DCsAI3wQi6rRWrSD6oXRXfy0jibRcsCbXMb6+
plIZSZMVyV8bp9FoZgRv4532Pq1I8ngGgIkoA/Ak67PoKCRYjq+CDfGpNdWX0JovPA/Yhr1lSW80
2V5lGFB9+0+k/WUo32uRwfXHkonT5BW4wX7XNnT4ZiD5pgNAoagMdfhTdp2c80660C12gYcvcet3
7NNcgQchjWEnta+lgIIkoHBqCpsId52P3wLVY5oAkVQsRmWvtjF82ryrChZ+HAaOKN2cXGyWcra8
Ory7fa5ne0pmd4yr9jR7PaArmT4GXMW7AVNV5Rtje1raGREVmB7hm8abJChPOH+0nUQaIZUsvkUs
+5KM0hRvsNcon2pf53hNTeuwoo5uaTgibM4st8aBqHIF/YPirk3/RSjCWwoaNvnQ2dSQ2OYTtsFj
g/JmRNiMo74Sr5weR5SzshebgDkKj6cOL1MJLs02eJMrDWscg2GX/7tCzQx2Yi6MrRdL3aO3nIe2
klOWxLORJPaBHw5wrTBd7vrQcwnMDpN5xjRhSLtW/BozcIVCe2oIL0gE+hNl0hYfTvJfvgYiLP9j
PHQVhyUdxfKioGIdai/4JFfoIlgV+rkH5A08p/p4AzXpqRhEnDcLXY76Ce7Anbb8L5FFJJgrmPPA
UzTFSc+V0wyHn8BnZYAKb/06iQiOhnrxZhMK6MD9aMw3PSxxYzLBCIG3iQ9Z2lGVTZqhJP22OFgV
OCRydp30uNaBriVEvWgVI8AHSosyThJe8P4tse8TeKegyZfB2cG/07hoyHogvQHmNKR6N9W08SZY
rfJ3VVRvlZM/jYRYOGhSti94XbZflFJOqggsHPXLdNZE7m2j5I4q3XgsFYu13AOvLDKNjwsNng2d
7tyR6gLwaiBsXOC0eIOXOJUad2rBvyS9KOzuTCw1xk++jAPmvhMoZbVNjjZu3Hq5b91IXnC8Qi9S
5ECg5RrLYYJ0udKkt5ZFwJJKgzeUU3OiyPNegePsZNC90EkjYQ/HavxXgqe750iCcQt6k4V4+Yr9
H2PY9dabJB97k1YhfKNpDrYJvnjy5xX7KfUDvW5NrOMA/qP35ccyvynZh9MPlFwm4fZLtJ8N2y42
XvtOSUAfU73CJm20Xmb7kyW6S7W6jd5cuPxm67qX4WzVOoxSvQ3OWsJLhzos9W4wF6gUAra211Pr
a5+tmhUMOP3lYAzTUZCWZp/WGz6NNzNdxw2q2u9manYtVaxFTBAGj13rAWceUOuHnsBrc9v0Hyvx
MSW6moPBv5d8mmkzen7y5HuuyW8NhrsevkZxhAMHfXs9mHdr5gRS3xzzT2wck++6jxSJCIvzzDam
ptW1J+kgjfVxtimdYu6qo3R9Stf+tfnt3XoILe3fRu4tgUkJp3zFHEspLmb2qbZxoGRu7nC4Mceo
AKsMjWeb19LGChpfEf7ButNpZ7d8Od84AlGitR0Alshq5cOwrEczAT/Uf+n6Xkd7c1iptsNLwgM+
OERaFb9QYqckppYe+7V0HVO4Yv1JQ5501HY3finFcGX70EOwyzYGn/wdksVhwOkrmwYdOO4yMDRp
8679IUtM8ZBG+bdz1kx2RtBQcvbN3LxhAL+8vISaF05q+SBjmvuWCVW+gPv2rZOSu6h8FQv2lKvc
LN3MzA8vh5NBDlCCxyYftAkFZTIi7HdWF1mmgY32IRkaDBr88gmFDkwEMkGvhFviwFAFPqN0/Fb7
w2NymKb1wKfV7Qy60vT0ZljTRSb6M1zijOi5+DPg5Cz6et8qNEgrsovxyB0zWiomCpHvYqKVD/k6
BWCNc0pd0CSpnpkh68CvTjYeZRLxDjQcZjUvyz+Nq0Eka+W1edKLeznPATapQCgpHbqgK9hZrJSK
0BJaESnscEQP42GRxsjOz2sVh6q2nZTqqtYa/iy8hxXm2hFynlPASPbkVAQylkq6HEMxdCASdkUO
oY4cx3LLbX1Hs2vI2AQHoLQ76iFf8/IQaj3VUqJCJ5OC2YoyHiO27SZfTJpV/mrc1nBlR1nSRqsu
ux2z2hjjn1kvwwTgGZ661eQ3HYKquTGnylwuDMLlRgS1ODJNLSpQXkEER4b0LW8b/rCbWN5TgrrU
bh2h9TUun1QkOxU4NHvulFwR4YoM+b/nqkVLkLXXTtRl0iNp+wqsm4L4K4XRu5FAfyVeGCNXGWh7
ulcCmW4az41SXAxDvyjHajfEILkxn+XJx+Bef+eoNAPFunVy0jX7YClYe/ucWWefw8JW8ldTMd7h
fKfTEVMBmdhbf8DEerW45W3/llTLu/aJB5f+hiv4djeRZ7eCOqayx7IcFrI5aO5YYBxRX9XmATc5
jdItXRyAhLv0a0Oy+qvheiSYxLvEMUPDRiyQnPPCRtNMcNNjzIWHJYPBAG5PCruuPoZn3WBJ05AP
quQwQ2JqWF5vFYv6TvFfWOJRpkTDMM71Qpxus8HWvEh//WnU+rMaGg5BDSc5DepC3Yt5ks3svLrj
UrCKA/GXVjuadrySdpJiuGU9mUgyoXZDDhQXqKq9m6nhvoD9zuqcShBSVkOKufmmHTPoZfXUDZ62
faWTDzc5vRtFv2+L3UjFgNEwbBjggu2W/S9vofaBszIYF2/lJ4teSRV3yxIHeMZqB+N/owWn3tfA
X4+tBHT+K9/6Y/qb21i4LVpYpJ1fZ38zHDEiV0NWG2FezaFesWsF7kW1Hdq41wgRKmCeTQJIjNvW
reiZG6wdD/lbaaRPPJlUqCJrP/FzjNRplIp17Am33m2Bhaemw5gaImYXtBjgNoi29KG4i5kFGfXy
2VS/KLi7dBt3IzDoiiiN9qz6T00bfAFGstsoTR4Cw4a5ftzIZSqWEakvpHN2bAB1slDJ/X6QPVbN
1oQNsuCznR7kh6ENAcN9wkEo2A8NQYPlhMlxt5Tk3zXGAfmX3pQe7BleIdbk0n8lRiDClLdnGgks
W3tvCe8WBnjKzHynyCvQOdutX4u414II7pPdSmdw8YPmr/Aq17jQ0KTwO65cv+BHJIu/viG5ssOz
ZqpHE1k8G5mnZBeheEr7cJ5pD6VDTKZENR4IFFc9rkQr1G4VZ/cS94c190x8rmnFSGTSvElrUZ3d
TDm/Wn6cEZWwtb3Ihn25SGB/wYoOt9ak3QwDbU2yIuMJ7wTFOutupAgjewH0Oexrrncyp4aa9AAx
VxAJfDdsVFAruyfkPApiZLo1HxzjJzGpXuDmlpNPiuv0kOmAtC3lg4P10zDyT1BFH4P8h7fDsOJj
Xw8qjN96Jn7PstxRerJaEJwwsdVCPZm8hivx8vcCHnn1OjSMzNlfI8PoI7VAfoybWVa3PIWK3HNt
wNqekO6U2O0N1sHsP9XPNGnfNhnvYJu+C618Z4Pu5nwJShrQ8XtS9BqlUEYiR2ruITKMOT2NKuLn
EoFHnLDrsyhBa8DTzuuu53VXMRlWqifzBtB46zzbwypDilg4ekr+8cxmXWKzXmDDLLBhqkyNM5d/
lSm3f+9mAW5fP6pw4XI6o+vzjFgCCifbO3p/EU57kcbi0iIAcaZzSyee2MgvyBqffG/6tBsZa297
LjFjS6DZluph4CDkSb2vY32d1PYiOz6Yr8nVOAneZ8OrKbyIJ1qOf+WTRXr91eVtB02phGSTomRr
8TsxuTXDwzx/KI7jtXnjNsKMOjwUJ6pP+i/znKmQaA28/9xzbSJvyfBnazBwE3WT+DxJ9a88fd2Q
KmqSX1EagOT1ToZfOXx8VXhFm5LqD1k+EMA9SD/c6uB/tBbvETQKKaxsB3K3yrproCkO2RQPtp2H
m49bHYYDbMSJz1JVkQ7Lg5Eq8s3fbLL83MXywS9mvJ31xWR1ZTmH4RCP+0US4aqyr0ElG+OdXFV+
TXIFcJ/Fa7VxbjIvp4nXSpv7ZTaHGk2B0Gpd2gdCdAlVs/eGUTPpHA2brnUDszytq2IfM86lFMis
jHQlcVLGjEaWKLOsznlGDUxYTN9UntPb0Kzcqe5IA46q3Qzboa/s96ppYJAI4GVWwGU7EOsDSca3
vTT5aw3XJDN3WyfoOKh3Fjb3uX7Xe8+hxNPgI6pUJ8skgVe/pQyRr/+G2b56deYsYPscHDBgLTVj
ohtCJWFED8Gwy76VFQgybej1K/OFpYraFfIiTgftv2jCpaXAAmEL1dpwzTO15zhdZ/Z16EVYnnrd
PJb1euIFf266n1HB5DOi8ObSxSHnVZfzPjNdIHZqQjcDIF38W5PB4vrHuepWeYS4xKKOojzIIt5G
q3GlrKGvHxokGJtfzk9x6VvtPlnQ3pc8+g2xtk7T55gOjxYzg29gh2ixQ6Q0CRJf3ssQXHU29AYl
ZYT4pzrYZ3oeTCOb11Hdr9/r91LBax4JFISDWt6kzjpu2W6CWd6UmHFCkh81S0JsATJgGYATCwKS
FWZE2pvVfkP2+EQoGGIANyQKBYUMBYZRG/wUAfndUnEGo0Cu8+CyD/NowXirpguN3YX4l1gHI299
C4iVRTmt9k0X6GplntoO3FRHXAm/FWPwVwjSCQ5+3azgNaSf6lb8XUQXqGr1eNkCwX68bKFODhtL
K6+zABK+sjyggdzKYcEUdDfbVb8r33G9cotsWgVgS8gzGlFiFRFYitQsuVI9fHEGQAXKhlAIlCy3
KHFDMHTeJChuj6YGyFLeVWha8is1y2VZcK5zWzfIpsgOVbXLX+rB3dGgnQ1neWUei5TwBybVaUy9
9FtDqFLokzNBSpDvdPLtU+7eOOvLjeWMHAwA/esjViz9r33ltQOFZggQ04NpwoWq3lvx3hIdmaxL
O1uX3tBg6LPvt/CgP9ibyrhIN1hFVnO2hvJMVvvcbPBDhmiVJiIK/KfZYSwLBoS7jb34Q1P7fW4Y
V6eAMUhNSUHUpkmHewKkdjqOgKqf9Ssd4T1ACbvLZ/q02HqsVNvjXsFSkLkGFlRbkUM35cbhxTm0
WymyRj1CHVJVHqyl5a7rmlH7qdKDhqe5httNssAv//yX1qzI6eLMIcVXbGc+ZxeQo/tfsHXmHqdP
jwQussh0Htxx7Td0vsB80x62D4BFvdVCnGm1ZCTlztE5Ipqh4f9lkRQ5Hjv/HQd6KeDYvF5A6b6k
en4kRKZQA0zr6MZGZmuDCTx9ki+hYj95CmF8LhGphsPgN8ZP/++m1RXRUYWNME4AqTgX7bnDqW4Z
4jZ7txZ6YR06oF1Oph/vZ7oAlIbr7f/hdRWmRkxu9TWpQF+fAmtEs3PoF0X4wCgUy8wU8MjZPOJI
2U9741yVRN/YAeOYa5dggjvwmX8QC3R742vSIZb2PL/2k512F5/jJ9EySiTjHpoFfEoS1RJa5Mfg
c2vlpr9w6YERWLkT6/mYyT2gsoAh3iKR/nJ2NUG90YOIBsuOjwMOvwtLrsY+yA7PQkWKwaMRh/yO
IUuwpAv2+cU0RvXHa2eXhEVEHrHYw3uENuBvykHhSl9w95pVEsP3gSZFiN+V9Xrw6LSdM+qaiDS4
1v31VUSLKlA+8+0qZeBz1urExhVDSntjY5YwvsG5AjISmTmwGye5p+l4z+FOdMV87zcwC19xuRfr
st8U82wl4tynuJxZFSpk5DpvIqlsYZJrbivu5e6EMw2KvNjpUIQHV8nFQfanjnOZJfmpoTORsKwh
XUWFIURClUDP6o+i0Y5x1rECgO8MTI4bFru7VjsuDf5zGQK32h2ec+LRMuO/6oRa89TBbKeG7myv
dPsWsPsDw+wvDCupM58srB05HZ9SVD86AbJydO6aYXzZgnf9hP9+xXoxGx90S77Xpv5sVOs+2rCY
lavqj6xo1c6gfrDEfgQUmMFJsCrKimXfEieBNMgoJ1La6n56T841KCDVsR1wBCRIJh1/YdZvmbyc
mkQ5DZJ8knxNvG0MhpXpfIId/9AnPchjyzcvDrLE+NbZ+XOARTrDIuUeTrRI2vsywYfp1f77+tCF
tKg6NP6xcuwPdYkntHvpSdVJUj0u4MQaY1SxvFF5YBHigG8S1Zs9Qf8ls/AI1KOAr7ROGXjvOADb
6ctkihSrIODApBS7Z+eKLeDYN790YT56JMuPvDIonkXa41dpWQR4uduSe6gGr87ru1Mw2ovyxhab
i2VMCQyVcgqwhgY+Ss9V9V/1MQ9f0nPalYOAeKJxJ0Adyqw9fuI68nW8iuCT2lNGB8nqYYhpy3Nn
zefu4yyPj5lnHdoR+X7qHzzrZ9ubqv056UioIMZ2yWX8yrYwzWwMxc651ZRL0tOzdWFRTmRG/Wjc
yk16dh+HGI7sCAUl9VfZiZzke8gpBDeHQ3/iu2yGuZp6OitC5P1DUm1nGeZug8aTuViEY+rnS3Te
0sPovOfvkm5swAzXgu+t/1QFXNAPzvQapw4azbCkp5YP2SD3p16ORkLlM368LV+oxd6R9gFraJ9Q
zjj4XOm+Ed5e7SKwcBzu5g9NTJ6SWqyhqFpw3itclnlv7zWs4R0Y1Yp/1W6NUyZWzLbU+M0+qdKy
DI3ykCI9dGu6q9g3SpVxbEVFddXeHAnf1/2hEjBoX53DTXEswLajoil5i2G/O6qQt6s37R9d4iH7
6FASWdiT4hir7aAZB4xjmDNQ8+CZGozv2m2258Bc+nBcrlY8YwSBfWpteMhTMH9NyIuKKSyS+V0b
fle5uwO8C2PG7yJni2ACuUdB7lCPTX7pr8yhwotEdJRYwS/Rbtyobj1a5KhiIk8UfCqGj7RhKoyL
0+Pli9m0JKo0gx++CCVadbLExpG/om+7IisDxoX0T9HfVzk/N9jzKtHReJ755nXgDgubrnsVEXtU
CK3tvThZ/KylmTjlOEatqkWpkhwGUe4a7d9akQ32uDIdgASLb8dcsPSTi8ynM16qcwPlSonRbqYS
vtC7BWlO4uTPAXlb/xbpie/aLXXjSm3GdZgGEKfQ/VmsGrCo0oko4PdGNrqAY6BrfteAjbAP48QL
PO1fsQVh68BQqo9cGT8Sg0/TR6vmwWy8zDyav8lhjcRG9HFfmz15GfIDUNJTgOeYB2q2doMRyGQK
xc6k6qHBagekUFre2Z0ddZkAwKpG6gkA+y7Vi11qmL6gt8gxJ3+6Nq+aHW6NMUzoCoAFNy5rxKhB
eDw99S/b32lrdZ/JrD5oJEX42+HH2c9BZk7wfFCQNvls2/plLpSrARKqwAYiVcReUYbrjbIK7vfU
0JiaCm6eljWDsxeXqoRplFHlnRM0c63fjhykghscQ4B2V1Y0MT6OTf67UpVLmxMSxausp+elIUe9
3UqSViL1lQPGaIgeekOubH1OMCuQM9kJwoewcKKKJoBUgNuEn7tc/Ypj+dyxct7W4/TFpgDeuPxs
G7IWpvMih2hCO/U2e3/hw5CwieS1uuwPyIAvZn2PFGjo+KmxF4hMXHM21sjaoZZHo2j5bi4RFQgh
IrGiOtHagV+y2dgkB4jsUWvgF+jBShOjX1Vv+dfyD1DZ0WCTQ9OCF+BktliRgs7gwx7LWFoBDbTQ
QgznamJnWJTf8YSe0fSBzk93Bnpm9YRaUT1pqo3Xo0SdFuNqNX7RX/sGcpk/NWmg5agvn3wOnrlD
2CCDbztlYd78wzLXxhdQIHuFJtwNfyLK84H7VF6EdrsCvyB6aEy+lWBQ6Muj3EnHtkRqLppz/TSb
5K18vjlqfK2vvYCFyWJBEUloIrblZkkCMqDi+RMdOKUsJL69ht81LY+mEtM6rRxon89NvKaj8CcM
mBJWX92QQpEBwGwvRdOfx7I+0UbjSjndYn87ltUWhe6WgY+FnQLbXuPegNNNMWH24LtvATLSJeG4
QAufhXZpBR+2NihhDdWz6rHQ3NtXOd3uO0OUj63BPbTTf7KWoQEvBevkKF9Nv2HJhdUyagZCROyr
GRrcEhcXpc7VEE1UgH0jZ21FfpVNUrUe+Vr4TBmfrMoVCv9DLg27tv606F+XNNO30s1voUAIi/oC
VKcFtmiDiZVKCgGbFe01QdTHnz0el//QavZq8i5vzJ04sjYF5Ba4p2oPG+0ICmvEzlven5nN+kKz
EGaRAfoB7fOpjGY4TCm5JzCiJauMIaq99F7C7RyX2e2mDFpOdpNl87pOEEJX+tLTaz0OoZP8xbVy
xka9irOSbCc9E0e7Gw9HAuUJo+ay/2h2H4vE07XC1qdJspKSoPfZljpBZplYe2FCtpcBXHtDll7/
GLlJS5avsfJXs+94kXw7KaMNjixadmhuQPhGgxIQMuyUF5EIF4e0m4kj4HXAgQJFDhk9o+rAViV0
BWTq1edD64OoB4EO9H63aLC09OLMpEhT58JiuPveILDWf+ryBmKOsoZJ/TNJwJ+RSuVQ76vzq5yP
SoepuDoLJkwM6uzElpzqBu5kHZ9pv5vymwPtaDQ/m7f5A7Kyo5xY3Z1BY6u6QXUUuCyaszUBgMdP
5zgaSdPE0iu7hj+zOdg8yRbL9Tpc2JN2GJWn7Uh66Fgru0d/7MwlbFFS6R+XCQpbogz/y0kKL5u9
/3G8Cb0vYU8Zg95crGAlvR53y14C8PGkwsM73azfWXWTtfky/JY+awMmwGTs21d+lTg0jbmM4Wpg
NRFc26NUj0ezU44y4lYOTJ8safP+Joo12M+zlyP5ysleN3SwxwdpNUCdQbajgIWOhcnUD2KUjh0R
rzUFl8D1z0HJApSJkVFwC5KSvQOMe1yap/an3A8SwOmquUzzfGkl+ZL8NmdSEuq7TMpDjeuAvrUg
9QnabScVp/I00YTGcnShBDw5ZvQGJ6YRxW+gP9r6UHis8GlAXH9JD6thd0kprs3OQ1qV/aTMgLOy
98LiXJ7VU86nbOcMSqQQoGskMGbObmzSA5RYb0RghZEeOJ5Nls7CQZNP8V70QE2Csb5gLHM3KlkW
edjZS+Fx9hQyvQhjtpe4vSFIe/p0X8xip1xAXs3mmyyJR/afalpEHj2tgxZsOK6gtM3BpJe+So6l
ZkcV5ChtZ1gOXCZquugqEN+/6PSohlApwcqEkaSp11FjGd4cGqQIiaebDb6mXfsiOcq/rEuChdfp
gA+NSBEzMRqvSdT97Om+Cm89FLcp26JFXw+k9n5kBjCaNqD4n/4b8uFk7KKJNvT4lJ2xYIw8gDfU
vQM24T8albuqIoUE1PPisl1SZYraHXEWjLrs97BMqc9MiqO2tA/px3qNExk+ExsEsJTIqIGesjrk
J7Ft4HvYOeSCamX84+qNv3XOVUL8Mim7Iq5oZiQyUcjB4VAQrj67rtuz4qeLwst2bhd0sDGLuwxl
lqgDsmyJTAuS5A5nN2wFNn5whyMKBK5/V4A8rHB1yxAIbcqJ9VuOVpqBZi0xhWhQQxzvpkO97OAd
/qfbxLNXov4kUfuJhOEXuQVM/AZh/nRSKWjBZ2KG2Ixp5UJA3c1cp+pqVyyNr14/hzxHJhX3fIsf
XLiHZLsbwakzcEZw704v9jVGGBd28cJUFToCmdxFfd1GEr86tvUQRHtfmi2sbdObOElBivcI/PKl
BjY/g+5o+d71FPUpGs8EdZkad8xR2pkYJROr3lE6KzmnWo4vVW/elnfak++mU70NgtAlQD+ScuVy
gqpYy+zX+TvUQ7VDzRx3DkA4i0igjo6pYoebENMG82G9l+QDSqxBI7lV/bOTQgP8SimDNVRwpIjC
vqu/jDG72A2N9ryPCPDIen9IP1sIbk1hhzINwj8ym16a42r7idpon3oOYrwQPd9OM/3dFUOwLRKf
shUIpmuZMevAmULo9ZkhSbbRXDGPOXACxtBECmBFJScgfWr6HauIr3YslvjQ8spxLkMm+7qYYc9L
GEr0MxK+zxI4TKH9DfUV/RvhmwKp7Tb4n9mQP8DIPCWWNwk/pYafkgZ1K7fhHHrGVj6mtr4BEDed
/lFu6SMbWig/Ko1n0m5GSbKAA7HxiFSSE8xuAp+fymow334vNm79Mjlf0FgmAsTwwfA9joxvGOBu
SqpeG+FcYiO/5HJ5lu305FSH3jADjWs552mBSSGxQ91SsIutfHHI0NLbLGenhQQMp5RCHtbS7CtP
AVaOkfzIyAPSm2MwEKrY2FlzRuIOvI50BFFadlIy8DNcFMQRQGA2g/zVicCm8xO7VNOeqlw5aXl6
7qjjlaH9ggmAFwUBTmHxK409wbL4nkz84jdUZ0pQBxYm8OFJHqk0ux9VOTtnM/QX3rR5fhFyGWY0
puuPdpiD/9c+l7baV8fl5TJH4I1LCjjJwUrY+riGK4STD3YLAJg2FRScFLe/fZ4x4irUgapnI608
k71FD/jZxKZ2r9ER5/KhKvHDucaESWMYzKW3ci/KLlJNc7qhRRbBzoNJu3XEviOf7Ie5Se82CPJv
1S796iP9z5mXtzGpnubFiAyLt58aFtUWpADbq5X5nUiqyZ9EJjWW/rF44yrf+eAEkzwEBXZpVTT7
98Z3MAHQ9318ejMQFC1mwubFjdW9werOKZSzk8PUriNaN7Jz3GiNEuWbTN14cpca+Z7huelN26tK
FeUGhooEe1G9/fqUFCnIzaP6s3j2CkKH2zx0EbW4KtXoZ8LyCxripLsjzECujWAB6iE30AFzmfhV
vHutDuchWKUiKIB0DhfqbPvkvFKHJTGQWK8egIlNK7WVZE4VaqYrXHCCBpiaDZvYc3pQE1wf5Ri8
pIUf+Bd0HDitTP4EPX0DnLiUgzTjjml3gbxZQfc1iRazi8uHL+0PGqVkuIwosKiGAGQaMYmJpdI8
Bhb70Zm2I5mFZOWzZdb2HWtTwMOjQa53pxCRGWknIsMqiPEzk/d4xe2Jr7GQ5THdghT8AJYQurZW
fayb856WofnDzZEVU7LjyAFsP99ktTtv9d/0Y4krMDwYUrsap7F81eAspH4MamqAYwOe1UlG9KLk
aObrITMlcjMvyyarlqOz03Mgb29pQVKoGfAHc+n81FNrp9Jq6+SCwzrjZYM7fPiXtBQX1bSIaqcY
9oic+E7ThT0Ynz7lTV+AWf5n3BGqASrhFm6biqNujLgWIeizAKIJMqUJUmIdrd25l6PjOW43dihf
BvI1+Yi0De2ZCCN3SDB0whz22RtW+0fFm8rhspauBSl1584zcoeMfSuJNZi0s5jGhWa5F0Ze69jF
UJjj5EHeTVjmeH/hFrMZT6QXMRM/OR+bMQIJfID9MDlur1Hg/tNpLd4UETQaEiD75Zg/CuHtcEAd
60fuyvvy26JNYuy8csEbp3SY9NewvFDclKWUYM03y4Ypwy3o+7vIpyNxh4OUdHCB3JaorOob5FBm
yT5qHafwXB5TqgJ8lTmeBYfT/4vHxpflxQfNAqClwY8lCAd2mLHUY6HG4UzFWNlRmaoqkJDjiJXd
HIx9cdfa7Nls+psZs4GG/EOocyRPQx6MeuSEsbSE1SqT8/8fls5jyXEsWaJfBDNosSUIQYCaqao2
sFIJrTW+/h30G7PhZqanOotJXtwIdz9+xAccY/Mxrc4hakG/uXY0+fdniNSwXDO+IxqjWBq/W9x0
o7m86J/rVF5qsbuB8DrI2Hd6rIBFNT+K0XxARinXKpiXKmjiMiihBlmWcKKs2Ka5ZFFe9HeRSAUy
Kx5yMMAcNMdoVb2RV7RQalop/I4OXDxwBhnYyZyIMOp1H1VgchzagkDyol/IEl/EBQABhr+ytLuW
BsMO6YTyp5GOO20proV0UhGfR6TGPh7cPeFCiqeOuIICmIgoBStB/LFo5Q32qyw7xV81STwd3PD2
Tn3A3N+HTXpaWfOmaCh3xje9Ov4oFcF8b9QBFRef67IC/8brUkPX2j3w2UlSkUo3CyoHLcCk1vvf
rbFv1Njo4KHouj9km/jD8N+S5c6G4Xxl3GyY6CkTaTFuF8+JPdiywoTVYCVnk6dxC5LZkOb+3ICK
gQiTZV8IKTZVwo6W1X4ezX6zjuQf+yDYLpbZXep5O1JhchTb8kH+9IlGICqg5TQcekfQ31ge5BB7
FKGynE9PG+DEeUpt+SpBas/ZfSfKHbsudWk5x0aLpBtrj87J9PSlPfo/kfZbKDlPSTJmxAZVjh+B
iB19X5y2hP6Q70+g+jFqnCkTPW/2HnKzOMOnrHlPpPxdFKw3sztWcFq6WPXEdb9JHJaycluWNiPV
5wXby4x8DK3hJqahOXaXK+mk1Dj1agKaODtsP2Nl86ZlokStOmlVHFiyGsjAw7GigZkFBTVsO+VG
FFVEBevkR1+WjENOEQKS8pYSSAL4SzNMcN6bregvVxY0bRpRo229g9JArFYQqwVZYFnwNzUkPi0Y
AnFDGZqzP0lWOuVaaFoTCMWMYRs3AAxOm29rUdhSGoiH9dRj5DcNXOtk4CuWFRhkRMm85rLdWul1
AzwiHdpZsDP5K8NxbeLBwhlpGKd2toKM+b2Ps0sLBsLyV7rkWplWA0SgKYuDli+wqNFfDMRDjmQ6
WGyBw9i40R9YxierVvdj6CAQ8ZuXmKLJLbQMbLzy77jj27MTTO76V9UZ7wTr7pvow8p6K5rsxZ2i
ns6xLIbWIAelCGPmSLRo/JsKyXlEhtouAB01eIxG0gYgME7CpII7XYe3ROXBVpIv09Iz9MOLWKFC
RPqtflW6eRMG9ZG/0kK+J44NmnavX6cfOwLZs3wYpnJVoacioglpc4mtjjL2bVzuiTpfs/+ufg1y
brq/B0+FHcNAds0wkQzL7mq6MyU4Q0ITVyJgVyuOdfWGg9ZesZtqHVB4xAdzbzivdA5Pih1C4ipn
FeBvRiydBUCMzY/Wj4skVJdkyi/jbwUmkd4wNmvPRiLjKV5HDbKDTOcINQZ/VMX5w1OQjwn0w2Of
jcG2+n+mecWPX/qxSEQQ6MgkBdbPQkYnj6ejOXjxSACkJFoOyY753gV+iVSJNdshuvZM1eq5zsIj
7dju2uSsHTOFn9dAOypFVCvl2h1+pavywADr5CTq+r8WJBnymuUNNBUuUpDb0m3UlVtBiW6hto5V
szJhzZ7fyzeT2wEDO0m9CstGYhBBxgiRCGWgTtppbNJTC9Bc4m7ey4mb0k6EfAsXj0odsmddA8e/
DLWhdzBTmIi4LNOoJsdiFa2mMz0XopLm0nhBBX948rt5ORXM5Jh+G8tpxtxd181HECJ1KJ4UuqNU
wzhA6Q4iCi1qUAZo2AcVjYcYd2OzyuL/gDYgRu4GGKAhe8O6h+71KcPZti9tz0alECJY3yq5eNOI
atLWteE2ZK0WB+WynSYsSdWg+kVc+0KueoO5XznoIZNcTKySFAoGVlCQbm2/3k3c5yRhzc4eaqLc
9fywlPzZ2NzQBphmv2NW+qsuMaDjacozsiA3OPhHQ+SZqwIyaFl0N65C+1Uxk5gBviqCCNjG/NpL
9kh2g5ujN2J5ZCtDheZfMbInVfPUeuOcbwgNjBqxaJHn8QEkFDTNh1kJdyBOp/q+A5LqvynD09SB
PZRudRKajMP0SzKVE7Kdpwm+oIDBiK9BSwMWrVMiSIWJd67gndvZJfIXS21bV3RHiLGuJQ3NDXtf
pGaXb1bdsKLLTypzbwaejGR1obDnH/6oPEHF87UpQEsciyK96C4tXvrqpxQUZgrpWIPl4HHaK5ik
a6CwWBr5aAsOmkeBhk0PWbv/oUZ5S8AobU1ocEOTdEq7jbuJGCNINM7M40XujbBgGiIIhMmSctCw
e0Rxe8nk6Uq4vm4fST48xxgIMfqqmESv9NZctCV+pkr55HdIMfmqgSp7Vu/VqNmUhlHbu+7XrfQy
EEtZhH8GpH+VNuK6u1FlRMd7MGvrLWPVPP6oP1F+8hYiXTyyr6DnCxwfey3d6TAyomLbCp9c8Pa1
7tICJhm4J4IZsOkodBeM8bMkX0SvdfpmCrltuhJ2cwubmerJwnzIpepokB3AcRrq20kof9fmFiSL
GlTv1OwtlpMKdkWAJ3pUl7Y331dMkzot8Cr5uPhZ1pI9bYYb2TpeE810owhzKDXLtDmS3qYg0JaJ
8hsLN/sE/xvyLKEkr6MlYrNa6qCwkParww0cHmuBEW/eA6Tab0YfHKolfkHyBzzJi4asYHVjSDqX
un6uWoZW43fVHVvjIJKwiymgRcL4UUQQslpSXbxl3RZWZEbA5iOQ66X61mzGK3K2yTHuWICDktoW
wyiCwWSfYLfhSPuNRi2vASsZPBeCu8aPmWaklE+A1LclvqafCyKxiEtR+ZQA/wuCV5pU0BtE1jU1
0FIzLCFYDWzEi7DmaqNUvzurOI+rFar6Fraj/BguWiV4ue5RvvSjm35HkKMmVnxKv1L2o/jMFTkQ
CkENG/FHtBoEFThfwRoQMVX562faOan7S1McPmP6zccROEN9E78krgUljXxwsu10kb0WXMmKoVJg
IpuzhsKA1i9RcvtZ4Oe+U8OB1FpcZ7eNygth1It5m5fuLKLwibmAF4BOHYgHPeLsqmXsu98l5uqZ
pboRFFXDhBYF2NSPhoyVZKAhQ8JwlHD7Z64RCtWjaITZvKyZmY7Kr/+Yp9px1wV0dAF2k/+JAlZl
4mbj0rvnAI7R50oY32rchPRUVINZyVfK5g/xH00QAfB1p7EzPE0yduS9i6LLZrk6JLRz9hUHDg2d
1P/ylTQoG0INp9dD515uXbZ/Zj/etV58wLTD5lS/KHkUZLiCTlUvTyNNX6XsSEwWwum1whYfm5ws
N3mflt7XAn9ATnsPzUsFT7Nv6weV9o5193GoLDV2os/K+xYkV20R1wlqgYpCPlL75LNruxNm4Ogq
mspFpVhHiUYuwS2ZBdfnLwrnZNb/yMqHumpHjAZa0KKMZEHZksRjBcONG8+sYDH6HnKldwVQYVuQ
MbQaBIqNx8JT7LPMtfNosT+LxDcli9/3XLd2/zGTuI0/lVS7C3QnnI1ccuHS4zyAMoT5chDLG8P8
TUpX/IHtbVPL2yprgHYwG94kfr9zaSffXFBxXf5pN9lvSI+0uDjKEou4rAcZ3j1BXsPJERivJzJD
+J4wBnDXZu1GB8u5q5wu6oM059YGaZxfNanW2AhNRQmbnFkRfpzOfCTEZVhBZGcZOM5dMEQ6j5aC
jmQqVJ9VCRrMyFyF263CSQiSgUiQkg+2UL+IW/5saTfRYTlwWJaxA4fNaai2tGoqjsAiijw7AYi6
AMHomKPJ0R0BlFhae6i4dKZt7qWssMW68Upe3LL4VVIofODUU5fiwzTnlzHjbu3fYU8/k399yAZS
fENWB6nUclEud5rUsfgfLB9TpYKey6cPscKsHlP2reFLEvElDd4ZVyP/YYLl/i87M9g6i4RwbI33
Go19qv6t1q0+M+uXq3IzVCGccCGm77GU3xQiWh1usBr0oNg2hywGHcHvuc23OyeiM+eRXVLJLk3h
PNLV28iBQcVprn2YGKskOQNRSYQ0M6FQHJiuy6VGJaI9pAzZStsdPguwraeNiRNoZtOUIX+PRhyd
hdkh63jUbG+DyB2FdsOlWb2qEbx5qxn+jptqELkoQi1dw5o6QqB0GeOc7Daa6Df0gaFEwrNGCm1o
bGa+gdOaZ275Y7K+SuWoSTGFgnhGtl/a+EcGQNOjtqaorRCTjmYhHLtHA4pAHYNJHCnXQklhtcGO
LOzQKzlwWvEkFFlQLVKA4aQZ1QdmMpR64Hhl/ork/iUc1wiqI6FVmrtOizK+KtF6JgnfVPZNcmIF
pdod91K6sjVOivXdCQcBwgpQxJOYADrQ8rAsDAyVHSEgk+2ktyyAyFAkB4Ny7YiiL8N0Cpa0QKyJ
oJ1deQW4XXkWfQY9bC1dnuhvSKgveRkyWRe+yfEvaYR3Re7WYC4bcQNPPje/5IRnjYAaRPkpAH0Z
aFsbanv+W8oCiaId41AmdrbQvtM8km708+Vn0rdYMWv8S6Kz4mClZlhWp0ueRpQCoPq0rLJMj57N
u5VNbOSG+1J3d5LEYEXeJTxbNc6hSngRW3pic+s51w4pEOuaVFbq6UTLyRaCqLOpQqPPu3gbO1rn
U3dhIwZ5kW+e7Bo3+VrqEd1H8jGeB7oUw61g1TjYXUoUm+RBEOmFNxbHebROkXVn4eOpvYm7Hd8n
vk3tNseUVUY/CAlgDfxTp6rbpjnueysUMjgaykcWae/0fUTDvWpA2cJCMowU0p1Cfvso6oZtOo9x
iQ7Hsds+eBgBw7NzaT3R+3po9MaHl+3mL8LxOPvORhw/VIGwU2TcNYCNki3nwqWGozXl9bXlkkx6
mN61giuGgq8QBFZCKhDovuIJJmvA0vCE7Ji+NmBGCS8cCz4rcodlYVlerMk6J7QPF3HD8tzbGcTY
HuPRdHIqGY1pp2sB3ahyUpQxhVzcnXrdpd5hqm5RulwliVqPktw1JQTWGeBlPdS0IBI22TEzqpcS
mZJIWH2CzYGF1VMqxrLXJxoVEY0qdckr0wb+DGjylRU+mSDjMCp0jr3laXkFJcdN+VXNRrhOWwBa
+i0jn75Yi6dehazD74IhXKBficE/B4deQUDvUOSB6v+oEvrTRcnZ/iqnNcPuAEmawlLHilyZVINF
G8Z7gTe3r9g8jYhkdjSvbkkZbvoxq4rXCShm/t5ATNgRISIjlk31ahpz4ohuvwFyXHu+wIQ19dLL
sVHN0ISyo0JXF1tn9uR2r2YPxJxbITbXRBTPu16b3GfWATD4hQ8DkEock2vZnHk+TNgzdcGzSPdv
bi4gsPEuEWR2Dhp7LbYg2K5Rr58dCyusKRa2lIMi8RNJjnlcYsBD/AOqrp21ZgtTpQ4GNnhE4pm1
G2uyI3hgNLs54D65JNj64v4zs+5SrM25StB+buLc2gaFlQiVbK4ExS++m45E0nFa7T38J9PZdK4g
65iIsuTjRXtkxYVd9dKVxDm4T2GpkgzxTnFr9qFH6wNuBeyzibdckhzsCvsOzKEKPUHXbPw4gvqR
hpLBpky3oJvhNcBnLR0y86pcCKjeoKBidNTDuvqBN+SV/GIjiibL/Bp549ESlatgMLrIhwrLH+Qo
ZYEtdd3bElrubuSS+fL3zFV86ns0XdxYOZzGyWjeGpayiOXl2aKiZMCG3ewAru8oPhpbRHQoo33Q
RlDo2wYvbfTKyflImKHldX4DMUkeifDXpL1JI1hkwXxFW/PanIrBroCHn/aXrrWIaNKVs7HhnGXW
FqW7KIpj/EqMlD4rmhSB2g/jcsub9KGO27MRjBcZwMeGXUCSGGtgyAptUG10sIU8S0d+Y32numYM
ORNPXCliWnHWebpNtXkv0YsU4qP5Wr9Y2637J7JtPDUlCNQIADVnWjDoZG0ukdJc5k9g3eUSwd5K
qEZPgoIwBbIMcTbLJIstjGcQS2F9WnLxbHlay+6uCDpO1qi+yvl61fcAUdgVm7Nb2ADFshUywhlm
W9uZJypIdGbsVBUDi6yM5nf94LcUyQ8DnYFF7G0bWem3LaHUWLMcFnCHpcNzbf+3Ytj/W2RUxxgK
TFbRuV7W8/QrmhOyYb8VW8PMqe5gmV/AT5Tu5Qy/onK7b8RUSVPty19I7Csu8XxFeOPtH+CqTqwp
kRNo4uYZR3ROsGX1XM7dHRDWLyy3gLE7cfhY0JIG7BZg4wGnFdcSgjLQZfRBtnVzQMlloNLMEsEW
wLkGtBMSkQ+boy+5643uVFW7N92K0yv3N4oBNHLayjE1lmB6DB9RV93XVrpQ4aIUB0ea+gv/6KUu
KTRUKS7AoTpSU76UcyBkEHQaw19P499FnN0CEig+SuBq08/CIRgb9dN5sZjA+uTSjNt1lP4UnFQa
7LHZ/NlJFvddElN978rJ4lqR7C4qbvN/xr88+dkEyodC7nlNB3eFEQe+J/FKNXMUAs99ixRtbY4S
CVzM3le+/RFX4Y6rsLQ7zwI+5ymKC0L0Yukng3ZvcTP9BU1mUVl+AYfX3Zg9ORe19TVLw8WShlt5
FKs2pKn4pzrkBAKrw2Ty8/zcOnDmVUI5iAoOargO/9pYvcC1473n4Q2Y5v5SliMbZbbYI/6F+uis
osZ+VA/TYrlsaXlryBcotwoyGtWsnHN2+qMB9LInvlnWIc9ObKM1ttGotnQyw3GVd8azPapQhpxx
k3lqd5A3BboA/t+pr/3PqS/plMJKNu4+LX6a5fLSBfNNwJTflrDBd55UeY2tmFB2YsuYkuRIvDJV
fU/r9qWU8RePtR3yDlRsDRXMJ/Lyt+yAulV7hAXf4D8o+PsFothj41hGLiUP3oKAE5jWU8JLqxml
yPvZ/fLKSaJl+/kwe13Dc3OT2RdoHhraCllsRMavpQurCjLUdoODwBo0hhcXc8vO0dG56Res/5hg
MOTUvGckJxLWIYVdrsZNN9+tboQnpsr8lvVD/0VskTMdQXHqijcuhu8WjwGm9Qo8eg1ctB9K3wK4
PK3NUZB/5FivJ24915aiGEKIfR9yWFwqYmGcx7TucFQcZPh8BcQoaoS9Vpa9GO1iqAATTBVIAC5C
0Je3MVhH3KwjzEV4MldpsNAyIdXhdROWUzL3Dm4yjR1fxiAKj7SUrivNe10z3wmvQ8yYHKtTH+qW
Ptcwok0cU68/872gaKHtv1YreSwkKKTss9Xij4x8aYkIW3Q/c2grFbSVBNoKjJT5QOs4qJUU45RJ
rY5MhwXZ0A6bAjHJMiwjO4FTadaOH5H1N4mZ0t5S2fHvh4KJKaJb5NAs/d2y8ufeMXotJvYR1cH4
iITfOenMNisJzBcnXU0CKxaCRKVFqR/P4iFjo5DOdwyEc0MykQ7dtnUMw3iNSvnWmPWbodOaZmui
4c7Jj7YhahsXoV+nRBmZMA+guCh0Ik+a27LPKu4ZZQvqIdQZkNoNIeHVZ+Vxn0CO5Fnm9mTAlsW8
teIhvplSesE/fDaEmsyJHsJN0aQ7Nz75V/Jv9mf1NvPHjvK7iiFRRo0kd8oqwukSMrYlrv1i81Uz
9QeIVT2dGH8jp5/+gdBzJBPjxD2PR6QDORSpQEUhpnVViq8+GXXsAuRCSfAfISbO2Nwa+pEUSzny
mz1yVz2K3NqI4CGlKm711ffJdRzAVc3gNT8kQtw9Ie4v9ncczv5Wkcg1Bp+lCwU84+8Y+wNniq5c
NAtiBHLqYJ0ZTD+bvvVyEUJrdOWCekGXPVvSErKni8e/U54zEmbY5/cIrmImgdI5qjrvPwbGLRys
y31KRGYc65ji9ZO7JyRoh9vkMYd+iek6UG6twoRk1aGs0Z8xU+0HVKJDZpLUC9iaK1ZFw26O+tRQ
c0p5srGdUym5YLKUpGt0yYiiVEV1by31nl7JueLoSLL5pv1JCaHO83us565E01iHf1z+7iouuc/s
jX62Q/lrLA7JlsAz1w7xU1XmM9H77zFvwgHUKs7EDhpLF7DuCgB/cWtaDzLZz2OR95+z4/Zz/gGj
JBVYLqxncuePPrXHj6GcCHUJIAGIfdF/nfygJIOiSzdqKOChuuMwT0RGTOZBN/uLpawg3dV2s7ck
FGcD3dTAlckc57lOA0huDyyrlwtpSui7uI9cNgPEuEcvS/aDguZ5+I2K2PtqJdOPAWAhgjpdhN3a
Me3SdqyORLtIr0+ibRokNYnQz0xXbK8WEo61NvilVPiGEHkJvcIi48Y40THavlJsK30X1oBZ5aUJ
Nyq2QDIes6mh1E5y4gp7ckf7qdAt7oIbTCZ3bJE7LuiVTMm/6V3q63lQy8ExZYXd7mcFw5e+nrWZ
CAkvXYM3PplQQw3ogRwjCBjmcwHHkg2YV+8CSxsqfwp+dNkXMC7qbdDZtHirEzso2rq6Dru65ptt
flL68bSrsZlZuyvj8U0fa5b4ZmR9Wk2MOmF8jlnjzPRXH+OjLgAQwyIhkcE0H4Vm3K03aA4Q6Byy
nQfp3voDJc4SIJ9EWM9lOGVgHuabHMdh3UVczrFo6Ls35oa39LfMU0z7MdIZNJ0t0QgVFv6LKtz/
jtSpjFzBm2s29rYWKUf6JUJ8EBLVIt15wlt0IDx32RJS7DoiEk5k20K6jolLFkqJSUwmyUTt0HRc
pvh4JwQ6jmHJ+DLf17uiSb7etnAQuyCvYnRTUGqNnRFhVBnI5ZwsdG+5JnymHGdexrORAI4X3TQa
aCG/qDXGvLq5V+VLjYFw3WHewDnpvImMvVQn3nxu3yZF9y0acG9NDfu5UVyyNCsMG/Yl6i1lkdjk
WgD2HsibDqFIuJoJz9uR4CFGmKQIJIllhn4gg+MvvKigxDaz+jDZUwRxa80pr8mupmkBoJ5RULjY
Z9KbslJ9YHIvsMeWaFxB6TO5i474IyPrh2ZOB9Wt3/CDP6Pmpo4wvChcSSbhGgkL/PHi3MjUDuJI
Ie8I+R23vzGSTMCC0VgCl3tmQVb7Oq4FqFEub1nsDSn+V6YCGoIRIFlL4iMbxC+ee5jUd2RaO1T4
ktKznOrhIo6h9oMfdqXkdMwDoP+X0R/9ISGFL/xFSSlsgS3ayPEfORFN4R3GWZP8fctXzHjDYh/D
Vc0FvPzUkjoF1lqsll5GOQtvcNt6fO2zQwYwuWH0j2iCjsbNoWiPVK0t0LleLuKp+kIZqdYetEZ+
1N/L4QCI+Y6Du3WhYe+gpA1du2UsAtVbR5Jbs3UTRHo72+4DQxmX/ftAJ4AKHHiMPMlWo/iFJ+lW
Dk5BfpFZriUrK7eOkJ2aDnmClzkv/DJmT+KDYvFBAboMCX/p6FueJy+RcddSHkeumABJ4w3gzCzp
HfMLiz4a78IhjAXO4zYCZNsh7wM+zuxibs9bN7pS/bk9Nfz3UQtz99CFUYe+S/Vgy0ouuU0LR9VK
2bD+UGF5b9OfQX8bWlg/BZEaDJADG1qUm9R0xQVIBdroes5h7WMaE8gtd1jXRoOLh9E/FukR4ceK
XodR0gPEvJDJfNIVr+LwKpVvg0FE7UtfGbnnkaLDBOYTnyKzR7RRDLAuDaV4LtKWOpLkLJH/6dsk
LKDEU2R6Eo8EwTKdIi2yQRCxPVO1sPWztuB9WFwz2hy9y7h0cvjH3Je43dHAjta0hqqU3nUL3LII
jGN7GiJnMYok6UeRy2eCtKDRYK/G5zzXQ3/6l89z2ENzZFeav1SWt9PyWA3LW6fYT/PMRyqq0Y+5
nOAaYcU8NX8UFjhGkxLmW3EnhjrlAFIQQy1sNQBvhsR4wcuSrkkmXqEUHcpGA1keXRaHloQedMQv
PT4W2Eh3a47CujLFfDA4cim/gA29lYb1JqnJ1ZJ/9NiRDr3Gc44R9LuzGiwoJDNI6Ul2ejJV/a7X
wmNezCf/rhc+aVP5J2DI24UNIASzftny6KIgfMlsOEoe+ald0cSaqjYBAzPFAjzSJ7ArLwBj5yyh
PB0DCB7B5d4L/OkiTneFpVZi3AmYDAgfR9pISH2uU8opdphoEzMC8kqO8q18d1BpQEZh/5RTkc8Z
VGZoBLtlGciO1+P/THGyJv5IbeikCgEg9GAo2E5WoyvTrqQQLrH4PGJiANa0eH3PL3nBLz3lngr7
MPpNnaqOn5n4maeJrZfUq6dhY2Vp7E8lyfuVn73FZiBfWUloFMgBk8V/gYL5DTL1pc3yE2r8Q62V
+3WkubLmboOrJsaVflAbHAJ+e+cwvOYKgJv99DwXOveqpDgrXDzi9DiLlivJXopNKZ7SoNWGk8bX
lxCAXd8nPrsTw0W+LnxjjkJLB2VREGJDXFFi6spkf/DaIr8t71rJKiyQnhqMfa0wHRqPCOjQfSKA
GIcHIKVkVHJc1NSCVInLE9qOJtWVxY4Ob/ml3yxEsA3n5gDEXJl+KbNO7U9/qpeBnogBAaI/4R6A
wJ89/0htfBKj6KRwaTR+QmYPKNMWpXNMEU49ZlfFopT1u96WixHRoDkaNIcIztibl34wL2sjXUyl
O9dvEiuF3er9q2/Xa53H11jHBtDRo/t3nLbHOqNXpaaDMGKYz+kXmdg9Aqg0TZjqYrAJ1qnZuNSP
LGxAuIlEe4fVU96XfrrQfx1sMZd/9mc4fI17txXXTSeMaPxXz9ynxxFvoCxbOAkBxW8dVTk9CQ2J
CzMEObZrCF856/audRKGJrnTnSpP3SyqsQVP5JBENy+gnTOPaNeig3ees81t4mMJRggp+Ix3DXcY
uca8CXqxDSxapXh6SJP6hWGhcoQFUyfhR0S2stsbCDZuFmxdeRyuQ++yhHVBTMxxCELJXpiGapwZ
tR5Oc3qO5wpgWXvWpv5cZQ0sSLvykpwRN6v82RcX7cUN8hAzUFgGW1qJL7T6MJQDf12U+rrf92kr
0HV8M53ix9gIIN0fKknD41J50mmJc/bGkkM3j6uAsahwQZfSm9rrx/1UIARptywSxB8x8WtgN21u
ui2XzjZlbQanIZUFHI2oVCqosI1dOYNIuX7k0VUQykdB76IgiR8NIFhGcFZXVneyJlp/zlY9BnhE
bZho55m8WF3wBqDmJ56/583wzfE/rDtiM/pOdygefLLxgOx20P4yp03R4qrXjO2D7HYYIsYSxxK0
nu3VA8+I5tukbj6XtxovBN1aTkRKRAMAaBEX53kkgFIqtM3dyMzP9R3KH8ClZNOD3JBCTadvacwu
E8nqw5QsYXw1Wb8q3OZqndQcJRPJCEYl5qxKRLiDDWRUO+HoGlub5LPSwhmWrJtGR7eBwgn+j1cD
KAmtcEDNkRZ7y7G82BcD+ab8KKz2EW92dY5a4zpYVrC0F42BigfCrbakW5StN7Re/vZkyRvwOOfs
Hq0tnjD1sn6YgdLGF42qLvSnY81lYeJHIcyPKguRCFrmPv5wRM7Y8pD3sI1DEz00SXyd0l89UkhM
pF2lubnMGTs2u77ycfPkquT7SF+hzoe/4JZQnEsgwlrMWpwSkvCv1sFfv48kZ3SSfJ0bkqKr3iWB
VBp5iKVNzlWfXY4XIUkDRX3G+L/m6NNIeeeprv8yDib5E4v8CQ74QNWaoGH4o/9QXeZwgdKOkwtX
ZL/bmou3cvlXTOCJBylQIzlIUz1YKDkzaGUef8t5+16r25v5rFGCOhk/0/Qwcxq8kB8AMV5NSuZk
7O+xNPgZHT6M0tMPhbZNZXyA6hFb7IgER2lTjsj+ZPGzYeBSXurTgEFvLaKvnJZpDI2YD3zlrx4d
1ZQBn7gIpPGbacyvwhOl+FwzktCx3sTKBX/PRXQ1k6qcceNv2Z868Wci6kQUvMWZJOODrXaQ5LO9
fKyLGOpiFcamEohTTUOFfZ1K/dA8MSl/4TQLtbw985aqGLgAOM9AtTfgzbNqwKD/0uiaV1odU/ZP
o6H+c6/O4SKTcVChdzFcFeA5b9l3Mm08U525wK20lsGUaezY69DRHqqePvJcebTd8Z797iTWXNvg
WykzpVH7DWQ6GYIeOMN4co3qrop6YL5Y58onvWQJPAfpygAIJhT9CIDzv3vyqY1cXyvFmeOjMLyf
N896N2oic69pA3kCndbipyqWNFRMKcxP2qAj+1DKp3znM8qsSkZkvwPjtt+s28jFRcnX20IO3aSS
i4niOkXJdeYxIh6dnuV4ub7MAV3jTpgpzvnqYN6oY/GmEWhib26a+S2mWYh991U2lksCwLlxLVoH
wGodqlEhhCA8DABJ9vRd/IooFeyX+kY8I8k7b+El8Eqk2pO4xChQCtIk9jIBuNYx6ZrTZn6ZknZs
DNQW6aaCgftVn4EEe0ZKcJ3cBz4FBryZu/vMenHGN4oEi2N5OTk/LEhJtEPl3aOA7Np0H+sIEKBe
byuawqgOJ5ELhjicFUctZDiWedjOVAaPOtwc2Hyk1ccGplWl38dZf9QJ9ookiEpSLPhSMfWnbpuw
eJYvZv/Kk/YUp5h4y/i2/u5iAnWH6tB3zWvKxRfyANgg2HksWMyoe04f5dq8hnx8cjt8qG7C5SvJ
SFe49T2ukhdS96HiIsa1vJfDqaIqvNfZEKfhmnVYWmyikkgwy7UBOQyfIWuvWR9d27m7bQukPZBY
/WvL5YuKz0dnsqXVxsDqM3evzICMfvRFVb6tc3WDaw2dqaUGFD6rarpQyt2/S/2u7AuyXj4nKK/w
EpQl+w9aaKEMT7wS1pGbJrsyY93eboiLbTVcwu717x5GjZ6zQ0AI16GpS/cMDTdPSPADmxtFMJD6
US7a/yCxVoXa9VYx+e/RfuCVid2PzPR17M1pwlelYNMKWiQr/IE6zHaWgBzbFd6hGDN0byF4c5XL
ruguF6kwzm1RnDuikNv6TodUwFrwVCyDvwtGgPOSJcCmEIo5eCL8vIf/4+i8lh1Fsij6RUTgE14R
QiDkpWuqXogyXXjv+fpZmpjumYhpU7ckyDxm77U7kPEJBgJmiIYrsr/ILVS/vq44KNtP8qD5ytUF
saD1juTofdFXTmG4NU8AKrCMqmRrj8x1nppBY0vTLbOK01vKH0V3NaN49d10X37B5Wrk+aIPcBHx
sIzGeBytLFQrkn+SyZkkg6jE9Gr+fk/BphUDS9P5KhMwoze52MGPKBSecODNtApSLqyjbbbsWN+G
XhUYBzNOMsTGm1T8xY5ClIV6sAZC9bYkiAwlgB11VIz3O0HDKn1y0fYIymrc/ZvxFZMk987ryqBL
mhpDXnkNVrx8AMpzbCadLB+2hPkIAqRhpGcT97bWTwl0UebQxgIrTad64CGA33QyXgN+c90I5thJ
f+v2gr/LwWbP70hLdxRXK/SY9Iv576ih6mYkpzRgg0t/EQzrLsrfd9FEL7gvvmUj9+UuDtBpkEJn
x1agQyvsodYz+6AcjwRmcvWvgjy2ylSPUCAO0P4wl8pBXPWZbDYJsRwIK7YjBxbw0f2cUkvYWDA6
TE24i4HAedbGwgRhLuE4S/HIt0euMaylsWchUDPfTnDYvx9w9JttxmpsJrCR/EKQghquxBo0aHlM
WxiBMyvCYLG0wJy2IDUw7mJQI66in3bqu8PSkhvZJhdN7c/kguxUEg9qk6Fpr+wrxPobxK5ar17T
VgBCTF4lqxjBERZTtkeyhGOIv2/uXD3VrwpRfywcJ84FFQWS0iEP3/5rEEVNRn/SzPWsQBhu2LMR
k/NU4EUXCdZg86Bmkhv3GI+xIvFusFSmfKl5gczEp27BWjHE3wWOMAOYe7TCJU+K77r2t3V52e6/
bOxCyLKMHWT9yrj+WmflpZwbxOS7mpkGnw8iSD7fS49eNai/ZGrj8vdib4EofyWawv+pflVY+/Mh
CZToM2d1PViY+qxLMsPvsjH6e8ygDO1Jb9Zw4PjF2TTO5TDBiWLEnxH8p3IOxMcN0ETKoHdiCiVF
y4FYRRa/FqNe/YLybySxnPHHWCyXTaPGTIdzqbHaaF9vHyclC9w2nwfGnQYXCTWBbC0D8D9F8TlX
4x3b2yPOpse/1fHxzJ0ltxLZ1wbmNUEeE5cmjOjq04odVzMRUAP1LS1v0w1WmOI8leuRh1kDsYeU
HooQA6MaFXLLHuN9tK7DbWs6FoTr0WaW0LPsIUITqXH1h86ghBwV/zNR2vLzlvBtyVE+k0KXsOmg
Ad7FebszFpaeLHHyRCdItextosM2TBpv2Zx6XDvGZfwOc4oypNmdqji2nbDAGJ00sS6mFZ1yqAF2
lB8tCHe8QpagI0cZ05duD56PDfrbnklN5OJ/Du0Rba1VYxcihLl2xSvdbEBCECwRww+9I04QH1Mb
Ok1RP+3Muq8SOmK+bKaLU1uCJRZ7gYLU6dDySJOMlkdFRhmR3cWlEHEppHXnkJ8AUZEResqLjRvH
3Z75ADaRoYfpSu8ITqfzarMje6RmHoYx2Ch/tFLrGM9UuRMBAPF+OYxLgsIXgicjWGI6kn36PaK8
lVqEl0QO5/PmNXe7lW86KotNKYMozABkzBhb224/EuRe9S2mNhkGCN6W+KqLZq8yLRphBKVHmZxq
E1p2LyPlluWzrZuXRFhXUVg3fNFZ9Fy6yq344dfSq9vkA/z1B4tIUx8/izL7xHPTKGPYbjjCbknT
oZH/mFiVpYbuz8igIiILjPJX1aJbbYqDDt22DltGpQtI42a8W8QzyYaKfB3ssmch1EU9gtZ75MzP
yecZdG9sh32kEFAEM0Co3YUlr5oGqcztEE7swrJ04XRK3aVLT/B7zhmpyH2qMRftT4TZh5OKT5xn
LcQ6DHgbfHwMVeFVQXNI4pi5I0PmzPZwBzl6Rna7Fvm9jfEbP3yKZDDD4Ys88V0kpV7KxVl063GV
1GOiiGMjI8rcxHEO/Sw1g3fQ7bARDGcGBX8aMflDMwM59cPUsCvNsFyZKRIuTJetjEUAcd7/awQD
QnjSqpvBK6e/FoiIjCNHxYCA7H4zkv0so7egdEYXWjyWvPQxlLPUdSM85NrimT3knhiw5hYwpOX+
TOjttFOPCSQVZBxg4ZKO8QbaR9P3rCA+JYynMRqErCX+I1pO6JM1JIOleiCB0mjQkLWqj7ImiCIy
DnKaBX73jeFqw0oaBNVhhiBt1YPqYwNFwfqJfDYTuogWWOsaTNOZmIXzujXnjoSMYSCnoEpP48g/
qGk3Hf1gNH6mBTCGCv7yAzjAaeaJSMUPq3Il6ERar3vsKacyQVA3emR7e5nKGU9LgjEnSAhwGDdi
eUDULSBDl4x6RUOEU4cmrDdxXRh2YeucDd++mhmptCueomInriwZwvpTtdXzebGl84wRZsQIU9QA
I+SMIcRxa1M4bf1ZIbiXlUXf5K5C1J6Y83DAwyo5Bma+/XnlvoYVh6NXx9E7LWrQkxuhANybGEHb
CAMwohknphKw7llgkJGuTkS1rT9a0mpm8u8GPt555joPkRTNDzgx5HiWqxuThyJkIIaSRaII90tj
Hu11DpO4O2UxsDxQ96LnPt/2S2vudJuMWYLQRvNmN4Kx5WfVG4SUAIdoUSsrKGFovRivFwjb+07z
bLZNMvOJEWQgulI3ItN+4H6xHgRMUvPtinj1NIV/AONFXdxLHUzXdF3TH1k2nXWiwM1Wf9kzNC3x
GCWWT9JKQ8u07ffoF4di1MONxYtMSHiv4Pxw/2r1R8oeeyONBMVBoxG0rJJif/oS/Bi4Eg7TvwqP
kmyi9sL3XuLtKpQBmxOB0yrm+e2n1GAipbrI2hsB7G5LM8UU09uQgghUS+SweBu5Y+iByuKkbzlJ
hndaYwxkWGtBA22YRupCCyVbPenhc5NWMIGWy9rsAlysXeiu1a9ml1+LFj9pSJ+ElFXkbzphGTKS
j2Y94HgihrVF12NJzaUxOqxvw2Wska9aEt/mSxvXs/UQP+xseGlRRV99Kdv00erKbXTY6cOrfJO+
kce8c+uYG6c1zIn5PmQw56XqjuupOEOa+MKlvu+ADG3nFpWc0f1Cq7MfDjXFeO4rkey3hMDluhLA
tkra+Za0v96gq9K+2912WuIB1QhlSL/phw39LKKZwyYMLhLWt7aCQWhleA5foMEMN5HXVvNqR6+V
SB6FDaIx3QHB6AmtziuyXdOE0Wr9KAbLKQqxN8Z1z/6LHJbGA5LBLahfLFiIYm445k+x/MHqdAH6
T4EvStlzQ5wBCKlJSc7EZdLXmzRWD4kwoO+SN1hNtFdVZLsJMmJVd58e5iSq1vabx4iQqlM9q64d
w+3bKt86s2MtmcaXy+HzzN1Q2GQJsTdD9mc40cdsZGzDfkwWCN83ZJZk5YZk5S5u/Hpd/ZkAiY63
cbCJvSFSTP72lG+ZA4CDc+xY93MG1CK5mMefSm98CpRjQ6W8VDk6ZdJH2v23Gp3bv4n+I4vDmls7
G67V0l30ywAQLLRfnSpxA5IpGGtEAGDs5eaukPVKrp/12jN256AGpdGgLqsUlAIGgsqfybrD4Dpj
888SsJDdm+vMwHMvqvgu6zw+U3lT8r1h4alappcJ7VlCL2As5isXGwnARQ1bon1miv0oMSfr8QUR
jKVmV2Wmn+vynLcN7SwqohEudTTE+GlivxvRwJo8FOzzW17Eg5WiaSYRtlZtRpV/2wqo8s4cZ1+1
U19Q4qRL+R5kaX/VR4yWiGDBE+a7S4opwwaCDjiRFamAoRH/TmAnN2bp6zGvPLLSujtBX58JKm8t
DiNGxoi3W9uD9ujPx7nnr6qevvzswNSDyTukvNpphXN4u0Tswydy0s2hvVaBejQh1pzVi1oOzOGA
pxGsIGVhQ2PRWycZzImjnxN1PCxW7Gds357zu7KqovJikeA6d+z5jHA0G7xdiIVghqawX62fUpS7
o4VOmqWjeTc5riZNZZsFHtcBKTvhQ1equ9LLZNnA84dQPoVbjTV70C7lv5aV6iQ/cUZO66OYlltk
j5cdpsjtFzAFyi9Wj3j3isaB9jlknMG4O0pweYDJJoXp+DgSEKkfsLr5q/jJqMQ1WcJSgQlKjZk5
v8WKdIcQAwikyfIh8RjI3JqtuRAaWY8ijBLiZHE9GwlpqZ9xQORymfpSyQRCz5wiGwjzvnWdgNLH
oHA799+wpdnlSohXnZVHxfZbSQQSkuLuxJ7wnBWYzcgn/+p5LJ7D+GunIzo1va/lqC/oyEmEtLbF
qTAlNJQZ1Wdqo+8jO5c1z1KiMvYKSAcS3oYBE8ekcN+MOAikYx8t7goTfiWyrTsun6gKNGK2W2QK
za7RDcTtyUWwPcChjOBRAudZME4es9Lrc3vfDjLvQrtf7T9xws/ozrnmj7M4aKbm270cdON0tHKE
mtZPPSFeGYhQcc9k+nnizvjwQmxd4Rp2H4CGyf5jGp2/lNz2c9Qx1r2PzZuI5duajnQ0H+LH7Ehj
7k/ks2VT/qot+6k2LGLJTqEFvOElVVL9Pgps6iwhVdCXSKDZMEj+AptrJBMgBz3NvM1HQQnFP1vE
UcUPiZSdbYsegByqEuUBeDgUySfdO4n0ENoXpMNns3dGp4vZkpGAuLOYReurDdGTAWPMC/KUH/N8
yjP2pFwrL+wnKPcM8nI0vhmn0tcLVJWTOhOMk7VXgKsMs3oorhyN/X5MyPhj+IE2Qd7PO1v2Vts8
jBL3MZO1lKR7IgnJpJrnn52kOcSBAygEjPzXaGqg7Z6A+KBIXvRhyi9att3SLl7BG239rP7kutfL
5AwbdSjfRYv1JpsvFDJlb54bgRF7DCp1dhbUBhmlYZ69ti1GmEk7iQN6kWtUsijuiHLVahgrgJSQ
sCvarYuafUz4SUeUjCZ/qh3vJbkOMYlkVkXiLPnhlQiU9abUCxqaCIAYaVJd6+p20EowIjB0kPiH
FSn3c+bqnFRAuergYw+R1IXWhlcxc+28eyeEIB1Ia0wqEGg4kse6CoBiY38qj20KfTRJQ45AE9Ek
WSaEwFylfLnO64CTDFcyfMZiOyuwdGccR5iqCD5LR8gNbPPVk+MsO0SYnj5r7jp/SWBDkL2UqaPp
6bX61DC8L9i2sSIfVEoivgsiGijpN0p6str4Q1/aoM+Vs0BuDTtwcfQIitxHkr9AfhJCSShhYd7L
3ZtGx/sBC9gThFP/GrBGOQWfICL6eL+I9gvx9Rc112eVshIxbhqbNY24jYYlXjEOx6nHgDl+0mZa
WnFMwYNk2W4eg9JgKRBTjxgE8ZVOFKsB2wOS56Di08qZfmxaeAByTwLNRF1hHGXC7jO373C1Dbdy
iHZyj+qfBEegIAkxVbvsyTL/hnT6lsPLYpmqlgjhshAKSSQ5SeLUh0xID300HqrZP9L51asitC+m
WrM3+THDMeLXEGoTqjk6iWkfvdSeEWS0o+zRuLBSzCY1QMkUKxGN+ZuF1NrabazyW52T9cePtLJb
nDHlJUcA1l8NQUQgL4gQwAejaR27mL319/2zqykttnmvSB1jZiDf8JyJ92S7dSLX1pjDjHuhBUTB
9PPLwp1NdjMa5NivDAQ3ZNQeGp5GsGG9ZlDlsngj7afAXAV8tc1w2bOcrPjFxK7AWj6TtdM7+Qwd
BFgOIaaqM1Y7mP6wLryBrGCD9QCJET2fisU2lxH+DVVahrShJ1LL04rztj20MQtLDh9Z57muUPv9
1/zumu0wZ27er2e7YPwpk9B2Wjo9IMktPVc1u2QD5mxsfyrLH81UbgbTSpKeciTP76bvGbf5o9Qu
A7WgBeNBh3Z2iA1gWrzZ8sFkEj1yrX/PP0YSEURJeO3m/2nwfBOokqFY5Unrat440iJEKI/ZrllI
xWMbXfHDqswm4j9i1fnYHGSa+JcdGSjrXw1TEJxby8QzeVZlbddql40cxCSDHKTZSI/P8JiJxnKk
tzgP8BjHL1sYIJkzFnoBtq1VWLgD7sCOjqDfeoEBf3XR+mA8KNeDN0GACjq6fYvJ6n9vSSKJFGR6
VQPUjMZjK9+1C/Fa5h6C5p70grICGFXtLFfBUGa267ljtpRyBqbkn7iD0DDoguLnbG0jICEsRWOM
dtBRvVKvqYa3R7e5ckIejl0cdYW0Rl4xxvExNylPubWNYWoQ9YG/MR2uU1JeWi0+C9Z0jJ6jdK9d
dLarzLkitIgz5yS5fZN+4DwLUOT66waCTeqZQW5OX3mCy7BeuBpJZmtMtMOdb1ElWJN2NEhxlP+o
Uhwq0ga5B7LHqTFY9QZqvydjmUPDFfnRIFlBQ8Gf2OQR8ucfSYXhNgdk9WKNgQ2MWU3w5RtkbMh7
oEvRaWW0xvQ+g5hyUBtnzcBSN0pAqmO1OEasOEXIdxxNe5pvqlb+VlanUZejcDmJSQl6Ku5Zxiq6
ybwI4TbcBLas1Lb8BItdx+cw9JepyEJ8ykdNPOVO4QEDttmOfsd18p9VqK8Ulkc1XWuKZ3NbXmm9
60boyjk7EHRYeMwrbmzBJ/eulANhN/ciWm6acNj9btqMbYtWgx/LVPcjsWkE4xAa/x0xDLZeceyz
qLoYY4pCazf4OXgRvnJ7x0M1Wc7Sjrc1z+8lfJ+CAMAkvrcf8hzfTFJIp/WEOY51Ky77fIdgD/c6
IVKtjkSy5Q5nktex9AJovfyZol1tRyQC5uEsuqNO5uECB2z0bv3C4jy5jyrfNsX/nE8XJcIqHtQT
bsZNQ6KJiI8UkuUaAe2J5VePI2IgpWGs2r3WDOdNJk2qP2FXqp5tZfsqIXOEmAZ8iEFhQfaLrtIS
XZEGXKWqvOQYVErnvaoAfrWxVQb1zXgsEwd2FIiX+gOp3wxxAsQ1xg3E7S5yI0Fe4BsAjroWOR3R
3X38JtZjmj+TuOx2yt5k9mBudF7iWZvJs8GGSh/MbL/iWiLTJWV4PNxgIWcEmL218/9ZnP78xaP6
A7ht3x63TgkmR363OzM29V1DEm2HNwIDxpulvdRoaQijrSzsbPUEmdUCVMyz+2EnCHGYYNWulKG1
sYnG/TLocYgb6Q4jRJybVRCEhBGSMmPF3FM6vFNWmZxMIKNlu+4YTTMYr/vcXzRmyr7Up4/CLO59
HeN+tS5zGgYR5p6O5CuWk4IjgEGJlXhyBvK1yS9pbqKYvmXLadIIpwS004dA8/yJ47mSyFT/M2j0
lTwXK2F8iOdus05ajrXcO8a1hCSK1GfprbJjL/FPxhLTi93CNzbBs5YeMt1/KT0KIqzWcAu9HFhE
svpmrxzrM1+sX58btmVyNQY1WAUJ6iV3jT/Ksi/3vc9AlyklMhmPbS242yB2DKPD7M7+iXQ0kRlO
x+qDbcqF09fcvi3jFuTaW5sjQunCvwoYd3PNbAlrfQbZRz5vKFXwfqYHPoF1WF5UbwmDEO4hE6bl
W3ztSDt5ekl7A+OqFZ276dMwRiIqON7n4mSaOWNgl0Qerj2qkYGDXbz4snjSEFbRE3nmIu/fX5fZ
/6DizBKc2xw3pQa+EvvCQgPy0xaoM9GHWgceSRvfEI63Vn8uqfYaW/mjTdNP7bjVxnHad8yp0PLC
QUbM152M2jyblMUbvwfkH+0UDgBCxkVzJQNMPv7wCn/43KUHFeaHLW2XTtMuyOml6VM2ys8S9ts0
cbdvbBqX+YLgbUrh2DTiFhfFldrNfhe98V6FDpihW5OTU7aNWKSRnoFVSg0mpO4Mkjomx65RY9YF
KLPAeWROy6yf/ykNfd/iEJtxiJG041YdBBsccpEZ7TugBOVp3f5GNuJJUvASAUna1C/6b5lhtwwo
fa06X2smv2B1jVt5Uh44x+KivZuK8SyK+LVG7lOxOZiViElYx65VoWi6llHsQdp9R9KwVhZ5f5Tc
xKgfyZY/snpnU+Kwth85rmo6donRyNiSVoRjW+IUuc3AAnVSvTyTIrvGnzAawrfWyK9MeFwOuOUI
ln4258x1KMVKQoo+WnmGnT6/mbl+IoD/bS55nhgXDK6SJuGU4XSnRk+1PX90P8kwF6QA4i7yemK4
a5qH/j4ZLgQrJ2If0OU7a0Y3aRVXWHk5mNioUeEe/BOzThBr/Ijf+onZR8Xn66zyWvWj75FC48E0
dXCRk29wUShgmBceSFLs3SrntlbTW/u0fscl6shxOOcz7st9pGNtYudOUJ3EEDnF4oRSuOlMX6bM
i4NWn74YhH1nyvZNKZzpT5C3J5vKmnwzwbSH9LEcnnnGn3jXlp22DqS+4SKZCa7YHlO9PcuYxyTN
9ra2vPIWp117jzQfQ9DZbz60evJna/AVPjwxQfcZXStq7irvMEPC/k1OSq9DdinOvSE9oL0OtA7C
qD4WS3rqiQcgyFrIbRz4qvryrCjrWWSmqzNBMRrahO6rqlR3LHDB2Dp7s9pZUEbf5HavTkkwbbQX
zcLelwq075wRffSMPnrIwUQDWX2b4OoERfkSH9RucdJquaTvW4hdAyntU7weVrkDeQ1Fnc8b/QO7
GKQbFCF1Zf2f51SyziWVKzUbrBomqXJ0aDuGWg2NJir9FRcHwJR9LiBA8gu2RJrI6TUWM7kAllvb
877/J2TtOjGReTRI5Dm3V65cczCvcjNcFqowUeOVFJb3b/6d1spTcEpq3SG+Knrt4eg0WVEz0tMy
69b9NxIet/EgrCd9yY8q/dCM6JI5xYIucjKdUiWJIqWtEQJRF9ES6EdrVOWKLsLxd99IVMEWoFfD
k3paZRkHpvpLBQmlca9YtbUvf08Wfr7BiRgSBtKp+5Db3hPlbwYRTp0WQW8YPg/9zvq2p+JiqBxl
NVvCFnRjSTJXAZanDKmskake5/yNYIk2+PxZ6huExpt4dlvPxGAqafox3+awZkvBxXfCRGSCOr7G
fyL+arfD5BAqyTPBFmRY6qnkoeeTML90Tow8pcLQ16DdyFR2h625rtrHsPSf7nMgJHX9qnCqE+WK
kLbC1tzf+4iRzn+kxhFYMMjruY6086KS6Mse20Zvs3zEhDNVCW/FUnDOhmOtuNLcovEBqq5zzGFd
jUo4NGPBpp2y6v8IC2RKfTjnNaEso7e1PxXA9dJLzPIhxw/y18LvrJ5SMsrzLA41VQr60tlESxAS
JobdX4sk9ybdUMEop7c345KqwzcCnS8VqRf+uoP5Vlrv9oWK1Wu/LxEtJ+fMhlv3bb5nPaqj/Fut
9gJRSCle8d/LGMcHk1GZhTJqtX9D8+imNz1l8hoWHv1Kt/j/fV5UEwpM+dnYA0e/8KBC49rcy4Xt
pRnr6JYhBtIQBOpoZlQIiMjJIUQBMCPDOVL2su5T6cB3mXyV+ODmnPPfcr/50o+pdcaCZrUbg6yE
oZ+isScYsV9EUM9RIJPuMJKEjauM2jNRz747lfaZJcF5s+JzPSwnH/Y6IC8l0/C/tgec/PgK9rGy
n40y0E1ae3YQaUd8GOtBuV9OhG3D/uEdIBIgM1pXQu9sGW4IArA2L+xmBzrIEghbNTv/zEQAK5wP
Bs8atWsftkniltu21x+4GJCxXij9vxoSK9wlHb7+0qLzQo5fc6iRKptEUhANIjC5aJoY2sRpYzCV
61doomMB7o86UdZibzDUvUHa59vS+TbMIil1O+lQyWFJ70dmXAGpccYuO9cPjdkAHPDGRCbGrtvK
SaANQwZsChFuxUgo4j9m006OW878xEXDy8Vs17LhLdRX5hQ0maOfBYZKoBTJd5E1MtFVg46osBo6
YM8EWdaA8ASmdOtOiD2k8QgT/b1UTZWPYUKuhtZfZ9rHLqMiQbY3Zc9az5C8gsKw9nX1FyQfj9Ec
eWVEO5MYaGeoVqNjxGh8m7sTJUlB5vTbUoZiGuCAfJxGxyDbZGEhq3NZoVLzjBJJ4ogDiH+4aUtf
OCGeeh0/oLvw76ya0kcBzrcFSKkqg94GUWvAJMeCALBcP4JdAX9mIlHy4iJ5RVPyLXLpS623L0sT
nyVmnY6Y7TTZXlJJ0Oi0615ZVqDlwqDGz0fUUYNRBcpub07nma4CsI3NsIVpVzklt2qVrhFknTJf
bkgYbuJb3hGHfeQG2jaDLFXjyPV6zIfZG8xHDBbA7opjNhh0saTsid3mqjvFBhAPIiXFqgA8d2La
rYDiUVOPC31reRkhIbBzjBOWEKsUyAUSHPGeoFDeb5+KZoc6MZbHdKgv66ocOzHdouTa59//v5bs
EjLLJYYrwihR1bIT99KtHjVY+4DN3pE92V6xc1drXZlV7soqd0SObiNHr6CnVyQd8HPAeWTssXzr
Gygzzr9lZwOeU6rYbSTaC0lBfFlCtNpl7era7/8QL6QzhSYjEmEg+3x9LN1NklgsJsHKdLze/oDy
0X51dAWFlN3biPYtAe02WddtLa7NyvazSXZd3rOkf2z4A1oSJlkBFewHobMCFLTdElqg0vwhMZoK
LGQqdlQ1dtlyGrYk2cXlTpGYFGYV09LhplfdbcAzlMXzGcRvpNZXC93uuiKtfQ0RjIQ0vQihnZY2
7HXCM3cN9IVjRiRCRfnNJAgnz1Rq+5aVe4ubx07/NXA0iJ6GTlqxf3q7JzLcE+WG1swifx5Zo2ki
04XgaaCwmPI/ecMWXj1K+hrOqhaqI1uVT9vAeL/8n1hgdA4iTlsChAJBAfEtO47WYnjHfkPhzwZH
JDpQYAvYxHbDVEC1NE4VcuxUlkPAGlI2s2ghLrm3d+r0jVLjYEMSiSfG6SnaEWyABfbs5Agc9igB
n0SHAoP8NCj5uZ0I5hrKyzJPFz85bg17jA3rC4zuWQ8XiXtezt12RUCJqE0njZwe6hhRQQsyo1aJ
VLcc6ONI8zhSKgl7Z2QJvWsbYJWcoV44lm+rM9Pvrq4ZmVqQaWd4hHuDeQ1z34zDmr3IkaZZXYdd
r+Jn7xdsX9qlH8UVeOg1G0jCnMHRlX2Yb1qYldmJJBv4WDs+91PZVyHNVKgSDlISDrLTt+6EShzP
CmNGkulqFRmwJ72120l2Tbv10nUYy/Bv9ismVptBeh/G2ngs0NDWvqkSAz9U7LniYLK13bqSlhRh
/LDh1EoiHM7VT1mkFyNSL7B1r4DBD4LIgWqnDFiK5/hhp+zedyRe3xkejuHMxOX/jFA5PhFVFt6R
/uosJqqO1hY5HfnsWTzuYm6wNMdKh7LLRNllfoy7duYA8RUo8nGIW8xtqSWT5RsSpVs0yb7coPxf
dWg4488c82BUoKF3B8MdPiaat2J5sil+aVv/Mc42KVYb8kxn/RpY3S46yXYIyJ2FvS+/bJg0dZgq
ZSgNbqxiCWMckFIG5pLmqSZiTvbTAq1aQw2IWX0frrU7AIWogELomeLikweRsd9+DGpyjW38IBWT
AjLOWV8ksFzndwrD5qtSHZgGKv4D3qw7yVkS/e7gQeMjI6Zqsn2e7FLTxre1K3gMlNa4TN+CJfcO
mRtv/lB5+hl5X/XRIX1T+1/rnTIoNv3qT60XbkMqWY6EqSeVTMJ2gHAOHYrYJYz5gB7pZE5yHQG8
spgFztAP3pyKFAe4fFWg1uTAyhdcpCZjiS+0Xb0lTlGEmsd+qdhemlo9qmCuEYqYGkM6Cu/UBGVI
ZQgN3iCRuFCvbdExDnRLLUIn3hInonqmTSFRNs4WwXxHbZzAju4mRiHQSUALWA3uAaaFsuXkK/Q4
xsRWyu2II5SRIAsJwkOkU85hvTxpT/tOvSsZaSZL/6FRlVYRDapqvWTCxcl+OrZfBmV7xzAa6Mve
ZJxWqb2L4HSLjipjLC7dmyK6u2gcA3EjPtf6Q7HqE9LmcDM7jmZHZ09g6um+6VBwtznxItuV8Q0Z
Jl4klCMch0SNbpM37yQuf0GY4GgNnkTwzXeKBMs5v0NvRnfufmtaHsyqHGCcJmOW5CoOV1k7lp0F
wTUNf8pHvU8e3+ZkPlxIbeproVzezkaLLqOIzoYknXtVfd/9NHvKudPas2Zap/qy9Vjct3354LeH
I1MrouO4fpTSjTCOZw8Iu0u5vEZlDZlp/BsNbjQgLfUn7aGddTcj3m4aJlF9+C1w/ADT+yaS86tA
1zgP32lFl93Hh1ptkEtsrFkiTibiYbmLlHxzNBaam9v331ZrYUumZfkDbdnvMQtTkFN0470dWj9e
mBLbk68pVCzR5C9oEBkoUd1sCJsCCJsLVMzm0gaQByRMfZhOV7eGFK+M2quEeSTTh8vDdM87GWEB
iCSlRAVnh7E4FEymrEPMJt2yBIaPOkhVPbCQ1GVVz1ekEMSQX+FZvatvRng8uR3di4X9UBxJoZHM
GPaacRZoG4s+Pyf5dioiIpDKyl0tyZmS9WjtXR1Em0vEdcoqZxg5hEqAHURWI8WFETiMzrrsPwtU
5nhS/E8ZzZEXr4R/MfgsGpztBrbxBPr2m2RXDR5Z9xmGbqPGkzqdxp18MYdPeBKV8uzJQIlR3fRM
vP7Jd0od6hTEf3WiuHqNGlo9aBLDgp/ocqH3cyfv2Q7GXYDM6di55ImQkmQQdjU2qTvZ56ViNnZw
RzF4GUoQE0gHYywnIjJFR/geY/i2O3KCdt9ikNwhyfcr9TO0hi2ryf1GHAANc5396PKmu4hTzh4r
2vklM1Ibq0kX4jU9FswE6uFSEoPmJuc+to8V0WJUpSJmQCIR0wSrjte/EM11bAiVipvHEE9PIrtz
67YmhOwxJV+d7qPr+JHnHxpvtcRbrY1AS1HrxhLkeCRgGZhfUz5FxK+89abj+B/LGpDhynHjgQS1
LyFRpYE3ZsSd+/Qm24jvCUenTS74kLF9rO147qt1b8sbabUi7HFwjQt8s0Xy2XcsTMQoFNKWBX4N
ni4j5oiHK+Lhqni4ch6uZrdt2nPNohuQeWXNPtTxghbDIIMU4mFrI8Eu70JLzgpXLaJrd/incJxT
66/fxMYD0K0BH5AQhM9chu8CcmB2lX9F+3fWFIjU1PP/Y+q8dhzHsiz6RQTozatIiZRIyobNFyKz
opLee379LBZmgEEjgGp0V1WGRN57zN5r5ykUVNURSMQ+IIWOQktBuOFiHT58R2SoaP0RsZSMSZhR
+jl5Dn8TdmHVR88/zonRYU4SHUiGgkDxm+ZuIOzJm8iP+Jl6zUcSBK3LKLLXAraYPU5eXctpRK7p
YAy0iITmUFJlAnzIXdFU+V0UynegZPo/5YgRz2UQoHS6k63IW2KiaQaNxMotMNizm3QuS2UgVNFu
WzTfU+XvJJeXIcezNAiP7gMRzPuCjhmAydukYHjBU6dq//Y6afe1cVel/oa6e5yxFlmnTgAoCNhU
LB05SV3DEt0YDquZaR67pFI/l9z6Y8m0CXZrNM7kC8l+UwCdZaCTvuTPVp8vKKGlSynYL0FFyLZO
jrq330zfRNR14tVA9Wyu6bUualIEaDGiJ20XUzM8vVHqKfvGhwUFXtDTiJ1j+qaodwcjhxXxFWPv
m7H3jbaTrnqQVNo1/zsS6dcS6besOpAT8qvgjydAKPsBXbV+1h8KQdFTCbzoEGW2Ju/is/4Vkx9n
KvdaPLSJ/JjMCQcZpEiDYCLAIOa5QPdVexN4Euoi1OhiSzSMrj1LKXpMYBZU6R1ADMpAcxfdR/G1
jturNU7XehuuLWrK/SXeesQYmOvxmnglFzLCGoywSvJ3kSayFRQsSNcWg0e/56iCTmj/wydU+Uox
P7tNRsTSMoG+7AkybHdwmZJox5jlr/AzmxXGHZv/cCaMpnZJwh8qvIyJxozcQEkLSMvRhbqqbEye
tuHK0l5kydRyVirfkfTbcB6oNZP3hcGuCjCkZP6gztUpwnN13zAXm+zCR5bRZfag+bKlsyUhUMct
rfeD23w5Ioptuqdj96X1GKVGGj5gIRNrpJw40H455R8TC2bhtmhc24q9CKwNzfwhFcpDpOnIDbYa
l1DBUNwKx45wbe52BjgYoqicrIpbOhRFPXCGk6U8hR4lWUhLbrR3PQx1ALkMr6c5UKwhzBIABLBg
9Om9Jhc8tnq77JP7Tq+Fi3rP3iK9uVgt7AS8QKNuncNwFhVSa+pgPTZvIjZ5cEkR+8wjhp90kU7z
+kQNipBBw2ItP5dvjdVMwSJfeas9CTsIuHbH3zHS1xGzXLgwDVq1Alxs/spgKixLT+U2eSkz6Jmy
T1IbL8Ib00FjnQ/wvouE7BMFVMjCwW7cZSbSG8PPWhevKouhQqvC8k+Eg1v29TaDCKSdlJ7Y2N1j
LHj6VHjiCKsN5VCcbLfJbL6mhOnvqF/HSPngpheGOyo3JkgYKLrhGo1NmLg+VgcD+/+A6wP1ErID
sOGW5ZfrFEo38x0c1SmvC9ssfxIJNo1ouDxBheQ68ByaBzrfY1qQtTO8STw1RpgM+BVIcTKF7aKl
qZ+fcFaoSzCEe0KdbSF2ibf+ILf6USuXd3XdPpat/rTFT2SPfpesPoQgGpzF95pK8tt2xj/JtokN
YVvHIG/aAoFAQbcoGkQ1R9RzVMB4+MbqRCP0mex8I6W7KBTE0FUF0F//lwEwar6EVpJ2CKtTAuR/
l51ptUlXQHaqZkdIjhSd6konzlp8K4AaRQs1cR8u0XJ1GEsQJJDtQQKIBFMCQpv6sEIHi+PlIG4x
WQzNBa7qJeNhrxZPIQr6ayfS/qLxU+QegQ6KIrI1tTRQlBEBw+yj2ZzBoEB69JBcsERQThMTj0IG
t2yzYnSjevysyJln12Vjg5MwA7cAmCXzmc0qWwrODyqakfr8Nylq22B6oE88MzG8tFG9nH6CyKNU
/c7gYmazdU2SgowO6Mtg+80sxAsaLMh2yf+zebb3jNNz52yEmNuzXR9jUfA3QqCkXWfJZyCSzmEa
aIKE+cEy5IlX9qSom7OdZvmyQHmuybNGbkESRHwhXvxQiKOnKMNRQPy6VpK7gYf9Sn+b/OVeB7dD
0BG+XmIZ3U6hLJPNmlYnkWhLenYEOlhQ5fsAak9nxlNI6q0uQFFa9Bbbxm60mP1iQBtO2mvtZ3l8
hyjgGEnsJBSCnUNPU5afwvfYJQyXTRdZv4CavZQMQFCKly6zlybIPbEhES+hfPcJ62COUBFPKcIm
ch8IaKlPMoI9mgVbXiDbIbM3Vh/TixOlyW3YlCCGAzOiAZyZiTPwGFnEvw2/u259j76UCNapAJm6
4apjnJ1VpN0lvjV/pIbmJidB7lCogE0AOSbkkM+slLBCg4RaWnIDmNrqiFCGrSPLXxE6Wm5Urhjx
fOTbqZoqxpS0PTRJWKlshqMaCoOp8pSEIDqBIQoZrsywUkBZsFyJFSARvnCMLjsH+k2KPvMzE0Am
FxQtBoKYOa7C9ZSfU0N9t/JLUWmIwIx30DZN/Cn9HYUc4GABfAo5U7MQxpP6BUL1/7zeEV/5tp3n
t3JTHnEv3sZ1DM3tI8HCa7enWeoPKDJLJlkGTN20a9m7GU+s2BiKnuXQvpdy8ZEY0kf1nr9Uebj8
fdWmdOxbcG6M6eZ0tfE9iX30iHL5MZjZI0a7Qu8vtcOJRLYTLe6ERrgQ1P+G2eP/G2ZbnvhcFd7W
FIV/6uw7MPlXtvtcVWsmvyYKBxiCcEfbsoXRCJiNd3S/vCZZZhI7UTxnQSFLQcvTx9Yki5ZXJ0Sv
umUOBHcwLj7raQvDyWELT3BueloL9djonNrEDhIFFAEFr/KgbcZgKPVgSZOwW8BwJvUDcBgmSegi
SAXT7VpECmPIM2/RbWimq9wYvKFp+IOUa6FA+rOKFP0/XsRQxGKrM3E95Kg/thmZPQZCi8q1n+3c
gAkntFiECIBkfb50LtFQpwJTYTGfZyZELVIIUhm8DBWGhmBF+y638X2X1ejjU6oBWqvdA6PvwlW3
DgQgtLxPGZFK0L/t0u94YhiW1yYmrXZyLI1pB+VoMbiRaByHpGaQYlTMOAEMdDxfyvDMW/U1HgsT
jNRqvBlN9x5l5yLpHvGzI0skzTGJJvNH/9t0u5HczEt+HZLj1AT29GAAf8zhVY1iMDTQq7C0FZN2
kq2Sl2VzF5FXW0b+VgWNjgUGVN2sYKlphxC9EFRlOP4Qh8qExCxJteNCv6gDO66uxh5G/MTc+RND
p7J4mAycFOtjkzlbOstvMMsX29eAOK2wu1+zyjy2131p3AKdDXBMAglrzII2tzSKd2OT3ktDeTdm
6X2bwrVLucK3t6FWXnkRNlIGDvmz4CWWV+xSmOwb+ZUsDNNwY5pPi6JtQY/ZgLYHHa5zeYFpIo8Y
eV9H8rGh2VBTL5pmj5/DRKFJNHobPYg5DhouapxbpMZhsU3QG7Go/c9i22Rs5sjqSRmN4bFDfLk0
DDyZTBBIt4EngWA2fEe/EUsf2/KHjZ5jYd5TzwKVCDUTW2MggOFIuThSLmq7jqfnF25zfvchSNTF
H3almyqfGQrewb6jIAx6RqjAp8fhnqzpeWZxjnN3MNihKI4lA4rF/qYz00ojoqBOLWFjIafht8P/
nCfJmZQTr9UwhrUn4bThNYFxY0Wir0TLpfYYpuNSvGlMsRZ5oQ5cHyVRm6OJjhoM5R6l0CxuxYkX
oXLZhNizXnEFNrdWnkBADPNM/3HutvQsaYvnKN8yZBTtvCewaM17lgo+LXv1QDt1z/vohkVIi7q7
2VW3iXmUIbGWQHJk4vAYUD6ixIaTBjCLSoBNJvFoCs4MRkCkRmq4d2fcI2yGBdb4H8proIj6VYJs
Z2Ka79m4gV6T3ledkDedJoUPigBUWbRF0osy9N7bUOEPR6beKse+iElF4peE/UZ0HsJX47dGrLa5
SLe+RFpiBkJuhtMJ8lUGzH3KTgPewV13raPUb+wVadYyK75YDIFW2NVo1wbb58Ru/67ESCz45gZQ
hzgeGI9S4jIm7x1R4CBRULswzamK5tIiBJ6ZFWiQZ0yoMwLFPzryCsS8EIf7cMJIjYMVZehxsgBc
IP+62Ld+HhpLUlCwmFMZulJnvQncqzkeSenew57fd0RUDLgjJKevdIYlutPp5BiQaD6mnzmDFDZ7
8wXZPhE7AiwvbC9td2q29mq8+uNmbl4MQCAHIFDLyjlabUNcAORUvqDn7tzSdcjWo4J/XeMfSnyJ
1cQ8TifxTXaApuTQWKPMPEiXIV0ebaU8klZ7DLX0WJ3jFGc3NXaLxXoczS+1r4PieWSB4Cfy5DM2
Znfiy9JyoX0B2RypgQQgfCmbsE1VP/LVQEDdtIFFLjrtiN/iVKHNK3ekFzyhgiHQsrmX9iYKiYtQ
FADmiXOL7X/3puZSUKwYCI7aOl/jYUR52wb9HaRXOtKN4ZfRajeZGTLK6ZEgpu6w9sRKgX+bF2Zd
WPIZMxPtOpwt3EOCPh8gQs3AuQ7yMLpI7hkkWKyHci8B/DbRpMTS7Ek0KWieFPYuFRtlvtlUo9TG
Ja9kDm5Mr1UrkOrAHGoE9P82RhpEBDrObExr6bZ0/WPkbh/k/M3K63cVSYbV5Cfxj95Kr0EzXuuq
8TN7WTbanZm8hK1+qubwiOP2XtgzUupkpwwZH4baOimlOcNfL7Mt9tefbYeQgA1crkVOHUtOPYB7
GzPk0bJTb3AVO9QZLsoDJXmVtCdLBABXpBSxjpg+asR8wqB/MH/4QKI1YUckhO2jQeRjZaRRJM1R
tRwZ3/ys3OJYCJQf463D9KaJTHkbN8GuwRnAvI9PkMZQGW2rHx1fuqdJeW+j+brdTZGNikExwW5k
Ef9KkDPa3azaKEekFnpmM7WWH+VffMAvtbqj/ACUOukTwerE4zb4yZFkpBDHG/NDo6Zbe3IX/AaN
7m6zz2z+zUC9+oty2C0jc0mkwoB1bYLWSsUOUCiV+gsKEe41xU9YeNdlf5g2GhZdw5VRHuTLhPop
+7cJywyB7EAeVt2+zwzo2IUSaHsXInD9XXzH9/xO6grqFkgGhcIO8GT26NOMxSM4ed9zPSJVujfk
HPB9iTgpgGyQlGQ0E9kl+j5jjbKv2heQVUCbqbzOWHxNTQC/zkBB+MfbU1E5/P36UfmeiQNm8t4b
T4HaY9tEZJRmaAQ+0A9UrT6hE0Z6SSwZj6m8ts9E3e5DoV8rMQ4JO6Al/bfNzIuTH9Ic7NhhleWw
taIrJsi7qdeP8gMvolvOxltZrB9synvhMRjd02gWgG04huLxqV/EWkXoLHnrEakkXJbCcnPSA6FG
nKEPnnO+POq5PWbXfvCiaVyVy1mmb5ggymF+taMlZh16kLYpUADlrnV7YfsKeNROkoypk6OI22kp
Upcxa8WGLLVyz5Ef3ZeqiOBaFJ+aaROYY0SfLMUaHK4p3tXKLdP8hdxvsuZ3IZLeJgt2/+FHwGMx
Aa5W4NiplBUTtFa+YkX+xMSCF+hQ/StV2UeR6O/9p6aAxGHYMCEDrVYGeejJZnL01Ge7R5cgCZ4q
e7KWkwDSRd+ko2ZUx/7Cpi/1fz6EBZ2LRgdx0gzr1Mb9qRTfdhMJCd/Doh8zqj6dgBa2Xy1PeZYe
6Mx5yHmtAPAQn8tav55XIKn5y3plwSqsR1I2ma6Qko17OzV5eqE0r7IjxzSTp84ZchqTHLFS9hz0
5WXo4tsoSDsHcUfrtTJDzfVaN9WLmRFsBqZ6eArcfCWJFGOlaCiuUuAQzoj6gC9r5pYbCjdRND4U
CRYAIx7uZYofyV+qyJerLOi3MpCIpU/XVyt1L6XhkqJYqWPo6ZiAWpGw0D95xQqzUn16BW+S0Lwx
XBxdGguZMmobawdIjgM50ZlZ/unh1GXcjmRlZpE/mO5EIHyY/lYM8Q26CWYNcu84g8sXaeHQX0Sf
DcrntBmfq2/JclAxeVmpluBcX3Ta0RjDSNKwjBYr9GD66ArMMS3pYlXkwZuu8VhhyHUw5EYHzP5c
BmqH/E6Tgm5RSArR0+TbSBesMDcLoDPWnpioF96SjbfE2PbJuG8AGWjSnZeMLlMhFrJyNYQ0/dkc
aB6A9xnWcmZ47VpF/J5CSj4KkMEKEtv1zGsYlmEBaltorQx157NsIeaZTNtACF0mvaeW9sguDQ5c
K9IsjeV52xBQZghe0JH0b0IqPKeueRh6e7MhasVkntliDlPujcCx9icb5Euzahec09bgbkTy5iJW
vYqwBRSG/UtrK/hLBoWi7McT846quVrZHAoX4W9r4dWAXVlaBPo2lXzDIMtvjtAkz0JRMa9mexmW
LRj19Fkl0wvhv9T5yO190YjB9MB0xspF7ZMxnGigUG67zGp0uErEvH2X2wmqsnWXNDTOMRkW4crS
monvaaBJpXk8cYvVLIPrPMxsqDl4MK2lOIsdXR796NS/pqV+ruqKZRQxInC7YaMdNuPoBYL7rVTT
cFR+lyyKY2dlmW+pU9BTaEE+6sziUpG2q3GIydY9zrpbpUrMDEk6bZmqf3QLKucDG/xVDOZturDk
bye294QEWtSZOkqIgeImP26EZPKrnhK1P33Jj4pZql5B1+o+d3fpQdgRJFYc0tDaHL32wsW7IyvL
/0VWDjMDL8Wd59KNBonEoBqz90EBhBgL6kWY/FHZrmta3J18BQDCgG87VyMjIOSnG737AGQnlW4o
LDlEm+kyF6xvLAuRCuDzNfMrV1ml92KR3q1v/Y+ZdM9Z71+rBvglDuhuOhXnC2QH7bPhFIy09rNt
t48UCQ8r6Q19vIXXH/XcX1ltnyrTH2MOc/Gfesdr5dsNwNKt+ddq1svA2CHVmWFWKynCybHH6SIJ
9WXHBOVYdoyzbBwMOi0ys9wExMnCovan6Myb9C3g5uWHZUWHcDgjm7Qg8y1SiAr6NXFOLsKvlAws
VMEnA2UBSNlb/JtdtZY+RpwmcovmRH9aiwamuLFZLzgS4SJpmx0GZlA0PUrYqdGB3SOFlfTyIVMu
t0lGz1cxns4BVeUEkByyQIWWTkIgsp2aFqSRpKARylDAf12l/4joeju5CtM/TeqXTXvplfJs9vGl
o19s0mPCJF8PBS+aVoj2xII3TG976hX9QOU2cLN3QuUXIsIwtKG7V0BkSaj/MRgWSl127KC1yFxV
SuP6DYRrueh9CHzlBL0IXAlr8VIQWD/NLoDRY/I2cmwNLYv/AdEfP+w2L5k1M6hBo7RQX5XlYxLj
Z2Iknmh6zTU6ZObXmMVkkCRvin1MTMFtKMjJV3fbuHWpm43utWh7mGN6zDL9Fvcx8nQhWFViygEi
J3gzp016yp4oVky3TBp7nvfVwLfBjnCcqLx72+QxaGR6XQY0/66L9pKG9tWnJPLm+oM7wrQGSgxC
qrr5GEN/wmwXfICLXp0dClQbzHTxq6gEfe10pNJfboLf8G31fFtmF/RGBAR4vlM+PfXxdw2BPx7u
GU7DXWXC37VfKnu3qy9Hw+pO8B3y3/CP9pDDisS70fJSPUI6GPuciO+svIlwICGZ0KCd79wnh/WQ
O6Y2XIqaXIYMfsZO1C3W00JiyFQF8lgRe1EFPcqUbbiMyTcq5uNipRc8NufM/QsyJMiw6s0H5TuX
+/OM66mBs6aurC92esLOhEoZApMVJvg68lyJ9n0xdOQfUP/BYcPYBGoNE1X0tRFggqP/EvdM1i7d
5+s+Ao7BuGFpuDeZ8oBai/0PgNTkxMYUOo2qhtlbBawtfk3Omk4OTaFlTLdM1e/jWDxVPKKDJxJq
CDJHyrwc0cPMmXUthgWrItVEfRDYxCJ+OBa7GlkkPEsyfekEwgHTaFUHwg+Ap/aA6lZJMfnCjY+s
4TEbjyqOTkWsHZGpdOJ0GimVeLRiyleFheC4OjlC2E4HtE3jGvWrV3eHL80xm4Xw4IMOACodBtdS
yHH4lfBnRrq8lPC5XMvkBu6+akP39q8iMylg6ot4QW2bW3YnB8qwnErwA/qQ2lPmoJ/gXv4o0Bpv
WkW6hd1j0RKLWyas1yTMyw2USXUQmRdSMQrWv90aLisKgMXugbyvlnFYg3oi/iuuz7I+elOxwH1+
mjJje1yv7cnomouw1r4W4/AR0nB6T0ZIK8QU1NEctiV0dnm4Ni6KTXbNuR4Is4UMbML8rgbjZ45W
GtsEOiBXJ3vGwtO4VlCW0Ob1cecRLkQANpuz3stx30pMj+jU/hdZbOCwHRkyFl8G1zkComNJCF0B
O5OoMcbSZk/UUX0W55IjgS3QeJgmM0gNAD/9vbT6B0fIU4NUOtJO7N9EW0he85WPqyfzccPV/wcx
TKoSgKgKwKW3QK6KkE+lO2SciEyXSUNO5ozERrh6lX6k0IIygwQQd6R1LEjPUnLYioekJ5wCxok4
86ss/WkLiQ1CDqGGXBquQgBCOu3JPT3PTvmUBeG5mOOL16IlwA6BPtF+kfhHXSZHNFX0obIXYy7s
cLUbTO7Ma//nP63eRg9WYyfr0KOWf/qkDFsf7Q9yRyjRMcG2FZ1P0YXjzLp9AXqNUIUAQRkKyUyv
m5z5P/boHAfZXaHLyBTe1ssiorvENFtgLM/Hm0SuVBcwdL8qK2vza3WeWB9lKVMW8FD3/qPfWyJe
Ixj1Ym3ZC+j62Cyx0ZrnzkDuCQ8YlUcOA41JM+JQpYt5EQFJgwJBP7TMIfM7bBk9f+YxnMh7RDt0
3GhbVey64zHnv2XCweSbH65JiXv8W64WRJznrmZpaIGhSg7s8SimTom4+9Ls9tjT3c2XOGLESWxp
iQdzGBAhR+yHB/cLobN4maXK28rFsxQEwKrllZVLjGDDvBXA00tdD6BQ2HaNoM8obEWSCRZ348cE
CjIC2V/Qq3AYuziWhM3a5V3jQeW1YteNxXJjhhAYPyQ80M+VGDIax/iRkxNpewcr+UeGKtB66ACQ
0crHD/1oFtE57g0vX8Rz0o4eAhcmgdxpAnPD9cFq6BKnmp+Ra9SfzHCwDgPtklnOp6hVTivnDqiz
g0hnU68M2KXVlRNOweE5sKj7molMBq3NR6UKdv3RRowKo8BShLDIgonPuUY3HY1lIA8Ak5csFOBp
S+ISFpUUZoCZEX7HiEpFb/zIsGMo+JNZTaYV5ibYs8RfO/0HB26yXaR5ufCsXVrimOf+VOFC3Bmw
jo+PQYodUWPSKELTU48rSU8K634Fpkra/oMjyZ7XI8rNuSLy9QryQ1DrC2hUu0ysQyW4CUmvPhxA
hir8pT78bP13RZC7MRDPR1ekFY6EjFKnZ1RlArr34MjtPJbFNZIJ6RAIZFalG5Kxe9naqBTYRY6g
ZaZLLkyX9Fn/1rQKk3VzrkGSV9N8MAF68k1jdTFu42h8bKP0qUn1VzWsXyPSAzF7GoNBuaEedbQR
dXxgknaXbTPLblOshSKU9JLAg9PipM+RjWwjCrdq7m8LkVqGGSjSHRfjJSKFGsPqTwHZv7m3Cl5u
U0aeMzuTFuQtAIGeIaC0YSsvEQUc1sSy46jnyWUnilNE0QMz1G4ZSc5T58XWtT9mcDrMECW8LLEL
K+9LIToqjpx01G8mLi3PsRj0yzI0loTEPwgO8m3WlBOmLkGxCWAd8PICvGU/yj5oQKvWgP9PhiCX
AKBttJ2EtEXic9s4Ro4Fvb8qND6pMr4UI2LU+zNRNhnr+Z7NPEseP7pWtgIThsL/0SPvrWJ4iwVf
FlaueP85xWwDq1tWRFczJ2bNLgasc6gZFtCFJreCoCy+uGwXk8g/YHkDc00REUP3Hamj1zC0hfHi
ppFKJzifl5TsW1YYi2PwzCrCLZNBf0QtrTWwCdOZDgkYglEj8gF7h+4M8GYSBvYryw5seg2R2mSA
7zMWp6Hp0gPMjLjM1Tf1vAhf6lm5WvaYXqXnvfE7XDwH+admPi8jYl8aMH7SdpJfkTfR5I+w6LK/
E12NQ74Wqn5EUgUSqyNhJ9w0igvEmeI3tTY3P49fE/gl2ZyeVuX3EzIfckth0Y2tt4e7oCYjhITD
yFJXV0TOPDwa/dBKNaxK6V6p1i3WPuZJPo9jde37KhQl3K4mAGa2cQr5TayrzC402vTGdZB5etSe
c4BWR1MXEaORybQi6v/qYInh/+7JndZ+tc5BwTuI7KpU0kul0otTtRAeKVo4pYG7cJvECGuZESi/
StoKnUAEOQ1EAreEjLljekqm93Rhn0ipMu+eDdb6/OgH4ZeY7aR7oA+bgmTdutSLLyOIkGfroBWv
CEVdqXoLAteOU3Acsap0lxSPStwJ50IQ2YsQnNjj2kBk0cR4+JBEWBmPZXNPxuY6jEn4TiXMMF05
5tVyanQuH8YAZE8hXpK9HIycVWMLU1l1rafs0qvELxPdng9EHhkoyNDLq4QoNwQ/mgrtqpq4fwtw
sZOQuhW8bAOehrKsR3pzAWogVqgCHBLrkbvxo52rxTgx23XaP5H636gjbJdgjAaQcUlXeHNZnDWt
9XApTz6cO8Z/Ax+mPY2WXdbZsVJmNGrm0STU3SSgrWMb0PyqsNzLHlRXNfLMLWhZBqh+agyEsETw
8Ib3eYTz0eXuRFTUykG9NjxflKA8YbHsUvhuYKkAPaCUENZbNjY3cVGvkJGHg/YN0eyp5PGbpn4u
U8efF39zaKimrTDl5Xb3+yr2k3y99NAGDGE+K2cZhYxutV7p7wilGulxByGW92Z/o2CCO4zwuc/3
qyyzmMpVvHnwaMFNjcO+73FTEYR0I3lDJniavrB9T20BTEu7nRSNkGH239gwrIp0UXYMDDSmJg1G
SNVdiVY+sxNkrOs0nX3M5nQuIpm3CUEQtOlslu/kf8TpTcB0NKE5xSYQl9hm0RKu4hyKmRD4A2xO
7VxaqfdTMrQazRvwqywZ3mD8I92z7ijjNBh2VOzZl3ACETWgpzKQ7MKfYaydEpVYoBQeo8sMLFIf
6L9ISkckhCpYac8GU3f2NAy9rKPIgk5EgN7xJiDn1YkGAeLA7p3ga8QuEvUwMZuitJ4ahhoItcsJ
cfYz27JnNfP26yABkqtTr3+UnzwGs9wWENGWUzaTMSjpd76uQQPBPpwTugV0Yzb5nvvWA2VXMPbQ
jdjGSkCysPF9RlRLgvTZX5yyI1F4EtxCEwIezaOoY/ajn8dp7WT9UUWYLFNptCQrgwlElLzqw1Ms
qxcq/Kf2j7XUtwwrcZW8zRblkzC9ZlYmxaVlDCH9/NR/Ilv4obD4SQf1nFTdOUrfWgvQLQhupaG8
M2ViHjNbxfA24O2M0PbhSh9aIPj5fKz0+jgTSZOZkPPtVlw8m/gULuG6mlFzY8sjck8h1UAUAk2Z
rl2i3fIqupP5+ewlND4YaztrfOnMeNhe7drStD5DnnNKeEU5KGnyE2h8hfyukJqxYvtfiv7BJvth
zPHTwK5f2elraOMvRZY/BUeXCxBZOcUMbws0yfVCyAeRv4d1QtY2JuS+G2dNkM9FtpyXGdMeWxEU
R5hBjYaeAcJSYnb3FXFJpxCFO2QXrX50pWLjqdP4AkYyWFqWuow1LnP1g3ZGRbWYRUPIIB7uiHGl
vrO/UrpY05i8gWOTCt1rNo0cTsPTOTQFUfNkCr+uwuig6M9FWcGjwW033UHQvFgDbuEpM6lwjWcM
IobF2G26xFGNq+CzIZCEwW4saCNDEyoiypwCBc5ySbo7Zr4TRt1zEa2eNljuNpTuHr5EmEar09A9
Ess4FTP8lwmGTnvo1JU3rb2Ks3mthuHW/Sv3rPXGlzCi0R6v7NzoXqnuxPTLcuLb1uB8bQ+x2VxT
IQqx/AB8tQIJPNUAh6apz0ZGw8NCQdXO8Z8a4Q6m2aPRU6ofhhZhTcxUfguNPHM09v1oAEgS4ZOV
XluS3aGVPIVUfi1Gi4bXLc7mL6kJh6+EEaCOmbMYMaDSFxiE+ZTy/llEwdzrobFedbG85Gt5kzVE
bmhF66q5d4HTKtpXRWxnMXwnBN3NNJhy2FTDmbNvuYlF64mYEaAm4pfaWGD72luf3D6EYNF7GEKI
tWabLK3UEA4pW8tufCiNaM8PP7GeK/JzctjJWVEXy9tSQLvx4EH9LYKF+rlb4IUnELLnGqItehkF
FCCMpBRoyNsCnRtpg9uDAcjzyiYYhD+jI/Fta6gSDBkXwsC4U3E0UjNjBAcFeiYVln/mlQJSH3sh
W2ildtoAuXjseq2jwKgy+q0B3yeI4lhCGEqkf42E42yHTxJiM5PkbncKJkTSD5FZ56x4pEo+DiDR
oODhvK1bcheI+47tqnsn5hFIaMJqAHmPAaoUjMWq/yJ4w2EjDj3iqbBeNjn6V1wNBCHa+w9DBsS5
sbgEW7NBIGEiv6CJrZ71GJ1R8VK1WS8lLV8g9nUJK132lpHaPbs1VdTQq76R176pYH/lVazq9xUx
WKfeqzL34GTi3lBPHLzgc/2kA4IQHeNFPycj++COoQtFgUIIBjS70pEQAFexeJ7zB6xQ8D8ILF2D
x9Qw7luOHn9FSmgc9WJj4ssVyBJ53h9d3sVDNmCUnh6VCCOBEXgWPYnmQSuKQy8Cq+Extc8bC5V/
45efU29cBkXgosrOEShFNflUJii6iCD2ZbPULLwF5GsQX9SlOwE4IgZUCaBajghPS8B5xUlOeFtb
kqQYeE0au0y7+Ypw5plcTxXfD6AeNnCcUSHlvtdjgQbOpxJROYMpiOv1nhxfpQ6YDo5kh1J7Ix9u
Uf3kYsGti+svVcQLX8qcYuBtGM2XsXJZESYVdETxRczfKne8pb1+SQbBz5qEJkkIc1aW0fsUJ1co
hQdTrL5kU/h6ZQ8VCAbQkXn5Nzl6HUKu/yHqPJbc1rYk+kMXEfBmShCGoDdVJWmCkIX37gBf34vd
gx7oKUJXr1RFEsA+uTNX/pXD0iwehu08mkF5mpD0E+VCIuzVWs1rw6WPsPhEH5H+5pPsrkCY3uLk
uyTafCyw+gXyXA/a2Vklj0IIz6LgR3YQqYnyWnS5RKVZu/oqDnhw0Jv2HWzFhr1Hyxay8+wz0KeQ
e3GvFWxUbJhe25loUkIp98rXpSsA7hdqF4Hq0qMGc2nsowVEo9STa2quN15o+1mfOk8ek4Ojg0lp
3vCSdV+ifUPw+KaklQuaYJSwn81M6wDtq+bUr/S5T7ZnUjli4gSscV8kWMQdlvQxzBVbLcOEwCUO
/C650eTpbW/mDcOoi5DzNvACMSgCVbF4uNuBMlP2hGV63aKSG+hUM8l778Dm3sKeXsOvMwBpv7Wi
mNRSQ/MeeH7Av8cWly69MVt9rU8EMZf/+7ytGM3McwYZhR0cxpPsbl3pi5qfLbmx/QKT2dgn7Dnf
rn/QhP8b4l4Yg1o2uu8Qt3V1nh1A2nzqdrm6Q2uuCCT5+WFbugPuoo5RY4SU4i/vtkq4zVNffsYU
JkxPJaPfcDozsN4SNQaPrNzorDhpFUY5hgjou/0yu5CnAD1TqYavqhigUNgBBADk4FOzsaFZbulG
rFkXXCchgbQrFPIdp9xXCa1oIzWn8pBFNimRBmj+oxbj0xiWQ1dTc0o0bzH8kbIimaKigqIiI54C
urb2s1W/JMN8zvGHrminWZHu4qRkMxvZPDh3ROrlOKj/NJXwJsuXKpCV1GmRdAtHX/8hOHMPFYTp
T/ss5u6YZfkJDZCo0EHAE9BBayopwaTlYisahu30Sn+zZT+r3rjThKWZ4zNWzYdN+mMWsL6JnqOv
X1NNu9p3i31v9XP7lnTlRaSW/9YzKfsjeaUh8YFFEeMnP92X9bv62eiEYfgltQaW05VMZeLBDKfo
oaXooVtTYjUwJIruM4OG3mFHZgbaDVZ2dtLmnP5I+XaSEy1PJMurTuExb562zDx1izjRFn0q8FAK
6H4zic8hlE4mDoUaGqqQ5SsakJMSuwXexmmCDVSDAggnYgKuASovhZsRI7vZRH4tCQOxlAGYsLiz
/knb9lpuXJlYESopwRITFtDrUpaRDVqHIdQLxbDno3QqecBBOH5RsPJU5RKb9ju+H7CEJaO/Ximd
OMfLux38/0ulOfvKwbf2t8JjU66RhXYxJMg+c8nN+gmgC4ZoH29tUHKoTzoXAOp6Ru4DQTTjYERn
BlNrFMe4iA86o4EqR4bVhLMUI+8k/sxiu+gjntKdCI72mRzkYbBYeRbFURLakVzw5FyV7s7kryQD
t3LlKdThIanSTbVBPI9Inxi8WaX7AyFQ5FVWjCTZarI3Y/Re7OpoQ/DvEPQIjCoaBE3QbZYdkOPO
Jrisqe3HLCQ6BNSeamEFlyuTgM6sPOXnNFfOmOdgZUQsXSPnqkbTZrF6aU3cfvyqVZ7708Puf49s
a/V8I9c1RPlQRv3IuBayBz+NCcIYQo1SnGq7goST+XP27oFCGuS0auK85dMwGrzZhHL67YjRPuoJ
+FOOQRKUIHLCWUkNVMudFB2Tj/7gT0dJXPoavOlUcAmvkb40ngyCjKP5pZ+aa42hzSac79P1wt0+
JwnQoSDbJVZYGBzUEtIe/R4YTXajLQZRk4cgcVLYIOkBTmS1NwbBA3s8qIaM0Ktzgz9kdneanRnb
Meh55pCGOSTP2pPgAYTfasdZgs70rLu18XJFpNDBgjJmB62i+enW+hnCbczznlzDOPs8aSVYesNe
yc1zEYMaBMqsYFhziofTLdjm3iz+V9+YbP216apCU7r2k8mKoDgM7T5BveDx4WeoFz3qBQhPHhgC
nkmJhmGiYQjkC2v2tlR91UPxIrb/TJTuMSu+Dpg0+TuoyelthXUQMjZDu5FDXbjoc7Pb53N/SfQz
7SiQUag9/quZTbiyLlDXMPk3qfZuKfcsljLinhZPV8qVFjHuUxvqMkI40Jh3JU6B/SemoAXEh+mw
s6nzw4LkxAXUqkWQ5xhU1mssOWdlq8lYI+4nrOt6zJxN4Kxg4+R7y+p4ttKDZn10vQN4LrtLwLq5
yxkANriPJjwZoKXvUvDe6kL4RPNbziSszYNM2Vng1+lvcjWit7ygml4e8k7A3eLMluVRye2nMj9q
p/7kcALfTMuTFynbekIbySyMscBsctIcuALA/6gd8eV57QB9w+3Z5ywSS+Bc+fe3kpRSmgwuYJpn
T29p10VM6vhlSewbeDOSa56DKF4+bRS2jKOP/ob11lowc48xGVdNpQ9smXdtSoJ+PphgVyFCYaS6
xW0gNW+LEVLNsNSRSsG35tiHnFPncHT69jqM46X5AotRqR/YeXElL0QnqV2yLy2N8p1h3N5FTv1N
zlgqzTA6voxCP/4Xc5aTY0jglMrsR6Efkvv0V5HYbuOfGLodfDiUlflsSoQjY/zEorkl/XKnxGjt
r+UK3KFabqNxRZzJYLX8JU7ySYPWJ1f4IFuPbNAeTTw9lsq8G2QBbME9/qVxwhPZp4ZmJnWyj7uS
0gj0GFHRjLjnIjbloB0Gb1X+KtnBToxgY2uVoxutTvoGSCsYk7eWlkJWIP+xPpy3usV9VwoqGWsT
n6NzLEicNg2do1xMfXzP0JQGrzXEfiFpPfci6LEEmywxN+4MpM7k41NWmKT2lmIHbVuH+sKI0LAu
eq4gpnb/zU1amFz1Cg9IrMlg4th/ZCSbwWzuHPXL7t/ssVSRbqDN7H8stPKe/FJBEZQ7Dg9KWf/r
nMQwykTjhtJ/jWkejmAzeyB9FbBQtZl25q0AJKplbNa19pKcUbeqs86Ehcn2IrlIhwbGrnxXnJ0H
RFEx1pFtPEXT3evCwv1qeetQPbPoZTO08wHoMh5PCOkSIaOw+qXhSUkWVjxfZgLPF3/Mwk1WxkjK
Npkh3tl/ghvh69uG7g6piLBza4N84x73AOsGcTGBmbhadFUPbIV4UfSGrAOTMy6R8tvcF1EVb4cC
1TdMOILt7CH/QFZwZuthgWaRsjDRjSD+k3x0jVvR/dx8gGVJKVYVoo5IV5quUlRfQrU/pbT77Mz6
o3Jno4ULA+ajuNJ5lWs4ASyFsiTrOmgDziX0PMuOGtpksgO6QpQRuB34kgrUwmmbv8L0x4AQChUw
mGd2fWVHhah9W2fzLq3oxZnNAmTwRcZnKcc7PtZNyo6OJaCNUDkCpMcAWUDoasQ3qcOHF+rtDoMl
x7bszQZVUyJBnoIJzTxBoYazpTJpZEQt+KtTSie2Tq0OLqOvjA/8SFbLXiL7rZv+Ah+sgx+Yq8NU
RuOJUTWGRCIxBpAEtAzxzDXnZefWB/qqbcxEZrjyF3Z/cbKwOE78foyjEZZJkscn7Lb5qcaflzZV
2OKBXykucJWPaQBQopH52MvxetAJgfVE5e0ILGhB4fJI4bJTBH2KfS/NDg4bRJAM0D3JUu2s7LAT
jAvd76Xb/ze3NE9oQ+McTFneafZ6SMAq549cZMGamH6e4UyqPZv+UEwTeKTw2g7yBWTdyc4YjGP/
zYTZtfzYMdP+SuVufS+giDjqetaNjPvsfMmwsVi40O1AFFJgGk4Ql+cEoxOuIAfmTrMRib7irEKH
c6KS9e+MUjU9NDs9U/VMV0NLV/f0879JLmxd1RYCAE7hWuZdrx5ldiUf90ag2xDZbuXAcwPkMbOn
12ekDvR9q13lm+AqM6Qw7756zKXcWRpqt4aGkRhBdOTgTSICmEfcclOOHxl5nMukpUdbPm76uQXu
tpUbWM4kpKKsrYsILBlQo1j9onSF3tc5JAQN2Fw/tNphFL+N+Y8cP6R+vCgwYDMc3y0RVkhEjCAb
WvWSTG75K+krH0XPg/+aqE9r+uQvpNlVU7Rd0v2Y4j8LJzwb9RpKk2sN/xryjQ0kD1jdf0pxwg3V
i9Miz6eUbzDPeMsBiKFeqKa1H0i8HSjzwWdHpNsHvMWqfL+bZe3sNNB5AVylhh/wvJFXhDbYI8Am
0uvyPf+yaRBjc1fjPiebCHk7f0vQzPVykVBj1pB+WQ5Fo4XrrU0oFUJddRfQ3ZZZeWOmeDKnR43G
Z7QC3Rvlwlep0lUXitmbjG1MHzgy/i2CogLom7IHmbqbqJZPWcfb6xxUYHzo05vb6qLDDtlMyrgw
JWaYd7byOvXNwVA+igCcLsfsIOENNIfWFcpPusB8QYAF3LlxkQlGKtyoTJoEKOuWw75tAIXjB8JK
PbRdECTnav22czyD+2dvtL5CBtPxTEh5M2Sz0oT2LCl75WG/VOb+yRa7m/2K+bEpig7MvXqIMQXh
Z4dISgJu9r5uBWUuMC7jgmOnQvUG1Q7EeyyU4In0VkrG3MhemwMBDgBiEtnkvSYci3qK/0dp3BXI
8gQlkBp09q4U3sgBUPSp+VhaO5AJqPJ/myqarxjJquyocI/Moa1ht2srWrdLPpshmxc34c7GEUua
/rbTvxU75EgLUmn7Crk1vA4zXGiZMznILtqqZDhAWNjf9/SK4+uY7pQHRsldRy0OSVBP72I3sT/x
5gMnIUeMtlZvBt/+HmTfe01C9qFFGDATiS1RSGizxyPV05ygLbe1G1mJgBjciGDipGpfCc1mOmca
RyFa/9II1I4pU1W22yInXu5FnLBLhlbFLXSgM8dSuBqQgB4b8Bs7fWyzyRt/XrV/4p9oxxM3C3ly
VeMh9AY6pQoIZ5QpWtqumI1CrR7D7MZ7XjQz5IZdQv1gglWEM2/dRBVWxAwb4srBwpK/ZZ1xGuKY
KyQcKSh5LO1uxAg+7JRcAVz4UR91VNdE5vX7XRcoG5TXxJoNowNCT83ZGbC+w903VnE6BYqQTjgX
SqU+OeNuIGAxUxh4rd8C1tNKnFf9TBq895se8XGKcIS4QnVcRd4lQo+4lBuqWRNBu+SO8PqRGjzT
8FrZuejc96bQrnSG7Q32HO0pjRqk5cQmqzxkjXnoOpSwvZxolzanASvp99qEjaBQbzbYdroy7jpB
EPrabiKkoS4tTgV0az0rdmMMVJjmM3ji+8ShsExNUQlYg5JWJs7K+j1RaJdNo34dwGKLUF4NTDSC
WIIUKNhk7f3f+CZJLfVteqg3EK7c8iULm7Oni25T89gHTLzsq8sAvHCVyqP+T/FhaV5pm/gpZvay
+HEcXad6Q5CyeWxmfjbhFS5ajRY7HGtDRLBlDmqzhK0Vh3AmDk1U7xX0V15/rUBTv65no6QrHoF6
/YfHgvp5LWpzmgU785jJwynzjF+vDMXStkBoafplpPKUKOU1j7/Xrbiomflx2Aq3Ko+NOGh98fSn
rH3FMhwspfzMfrwBNvftC25bI7XfBJgTE9wTQ2RakNqEpSz07ov08CfAO78kzbq29i2GyLN223My
9sZX2YaKHMNdLk7lU6XThx6dU/5c/3Zlc+bU0Ar91Pc4eQmRa+tBGNcU2Egqj5cc2AiW+7qGd1++
EdqQA0mj7JkMBlsON76qXBx1TmplAiPn4z3610b1wCL42BAVMX4clS8FOvEGnTgHP7JRrpXzC9DO
TqLQS+gOQSqF+zGHW/xQRcC26bI57eUh+AKScetZlrAHo8PalO2rutlsaEGh2jYpbRQ/dwNSi466
wm8czR/USUYN1fX9ioCRhNxksh4WYncuWgLukJX2JTErpQ9ljgM5h3Ujhh7z3L4Ntn3Tk/M0a6e2
2O55o92bnzwhjs0wYFrh3VGkyI7MErcAL4mQrr7Sw21d8lMWojLN3EanI0DDKkvxmcchm6lkJftG
n149mUdD1k9GjrGv/tZxLCjBqEz7HhdBq1sPRxueOYG25mP7tYGtW7TpqDfNUU8Zsv7CuYCV+DdO
1wAovb5fCGsb+Uvuae9wUEsxG+eg+xJGG9GAyuXV5gGL6Wtj/Rdfsh81wXfM4FMRZksFaelN6aSd
nW6zamKrtRAJottMB4udN/QHjNfK3SxMatNR0OTLOGLgpYT5lNItkAp2pceCxLStUGH4nnM7EGQr
G85iXzkloU3lpMrOSQfGnJUYkvpAgX1SpxeGE19MTJsrZoQebB8RaA7T8nlUZk+R96YCylmcNz27
Vat+1/Xuudri1WGvataKHpcddzdNgNFP2EiBpZRA3W8A77vdwaYmnELMOYs2eopUT/1ZYGhWcE14
/dwwL7sQoCQK3qZI8FsK2m6q2Sqy+cbAmrCerNhfhpWQLhXWMbwOOy1hJaNQe6BNkTzsAJEA9P+n
MHTONVYJMp/tAPJQf44jpLPVuWy66+Q/7RmEBvpMZaBUzbKXsqzm5oPVBoCZlLnTqu8q6Ao8yH3V
S2hHsy1AZYlxMXvp+K4Smbb9ojge1YU+1FGX5q3TSp6no9ZhNQjcrzjeMr+kntKd5+Q4sPXWHLfM
WxJemcsmPJAQEGrKKugYYIW3K4S7LLCk0r/b1F8T0V7F0F8lI78OXHqdI46Qz+ttP4L+Gd9AjHQm
nQkGr0VvkUIVc3a+laF6i/8UTEFaAbhg32TTwcYi0BM7Tkdgbe1zYhmQjzwRqUvZ1sKPjRXiWioI
eWfe9A4AsJPUZ3aI1KupV+okplKJJh3Pf93wmBxA2bvLJoWzzXtycj5YuZ2kbDirSvLdYjlorGsw
mMk1Nn/ppYo/GOCFMX9SuFIo9WvT6rBtjWPvcHbf0lNePc2Zz2f8tOvyaSnmA48y8f1pYX1gy7ws
3T5tx1BleVF3442N6XVTrMuaApCDJmHVrMe7mRe9cBNdgKWjTodyru+JkwPb0DyV3ObubTWS8TT1
WMXQUE08oyxhtNG6UIpb/iStlC1Yg0fWQcwG8w6DJI5zbMFNpKcpxUZ5+P6PLLh9U3NZ4eLTxVhK
LfcPOzNO09ydU0oRBqBe+ebmn0kSE2VKCGw2x3n+UOFwTJ3t1hrurc7dej9vLTRr/OJU7LS3wa64
8qktW/Hxu5k42pi/Xv0/Rs9D/d45YnGc01Ox9qftfe+LMWKzE2X1SUxw3tU/7YGNpOTR+sPEPFQh
MNpuPwC10DEN7iyHSpSSgWfWIur2slNh6RzC091csEjW1W8tqdDyL2YQA/NGDTJuxyTry8qX0NnG
qs3FRr9Zfi+/ZyhAI4vSGXoNvg1IqK07sFOxzeKQs1GZlvGgRQI0m9nXaKLvr2WD/mUVAk7WpjJv
AyU7lGwp4h1F97htyu2G+F9BNSO7laPsxQAuuaWcV7rFCMcf2x6foErjGEQG5rYOT+D2I5JYwg54
UgfV9IcJ8czC8hCnYZFOYaqAtfEn8e6ZKdzF2QiZAFNxN/OL/43pUEfMoND73H0vEzz0v2k9So3k
kG8KwiuMJoVpp/9OoQSwBwTho7TaUZp2kZIpyBRxWI1tyIbIy2C35BiHdnI2u/OP+c62Nph/CJp7
MDHIf3bjskSZgXVMn1xszDsFZBNjpOWBLpInjzsd/wasi4QpkjMVs5er/eBt9io27NRaX3Wiw0vu
T/oUFKoVtFIRGsbOWN01YWAw57Cs9qM3a1TgAfClIZRxOL7qaMEXLMQ6XlqXvhw4Bv28N/fAuGt/
xSYwbYOfaJL/mwzKwpPh928Zx/WNWqM4xA4pe9yq6AVTSShUcZi5jruN1gnagx3TMK5yJmd83RNU
gQPSEU2zApFDak0MPnDSR1l2IO/NG4g0b8ioKCvJU9CciCtqg7ckAwpad+RIe5uYAM3XNlq3XnOE
Z2DPpO3KWeAKNgfighIWJo7uMQvmal9Ikq/C+OFoYHMnHe8blGegvdJ4dMr2iCwXLSYL6n03ZNGE
cXIWe3J0SHE9/+Q6fOuBdXenCvT45hatekgNDSgElje2Ye3PvtpLlfUhC+cj7ayPshI3qzkKvjcC
1lRQJel9TJ1bX7CVZEHdfrV1+7n14q5sHtr2MwH5Pt+oZr1MClZfZQRctpe4AHXhjYvldWvpt+ir
g2z6MRi4XO6CKSa1Glo9rEB93AGSYZbHwzsTz78XT2qtT4nVAT8buF439soe2ptX8ZRfxp705260
6eGk07tbk90bjLIBRkmbmo6JvVsJmV18gsQ5EXWDfM/dclg/aw3KiLaEpawRQEgOFVk9CpZFclTn
i26sB1f8TabuZqHXqJD0vZklxoYPIiZLzDypqKT4imtDCy7veOPsiO0RiaDdmUCH9tfiEZ6FZOPT
zTm75UxdNqpaOmOZ63gdeRa7LX1sSwX2mzRb04JIKvdwr7tyCJXEcaX8X21RKNC+mwaEHbJb3qfZ
9uoS55Ev8XmmgyUxL45DFGKbr6XH98XhK9/lBCzY03fpeuJTqb5I1WMr1aNE95CPjx0mCI26E2U3
4WaAXxzK9AQ1SCQSJmQ5yPcaE3cPd1denZMpnJOcU9ZDBD5Dc+8rZZ+Mw6lUklO6tyblUCA7pBRF
UK3wBvHMmD8nX9GDw9wux039WXZY+g8angWtZJ+MUEO/QSUooKPXNzX1EFd78WEJGmu+Bnu70Sto
bR0ELLfn6kjxVhoyC4M/83u0hqhJYRfILAwpC4YUgaCsT3PQUOD1Fqv6+TPZuAXtnEtVGrxAq9+x
Q6ULwl9AIUjBgBUJdr7lvfVn2uHqXwugfWBUbKawZL9krEDrd/tVvs9yeKAD6pBgLlbAVzruDIZK
5Ef5O4Fg9zo4Mbbu5sOzQJfhOFr9FWsXcdiRBJUhW3bRV4OOPmxmtX4yp3OltOGI5yWB63rYjdAe
8HPpOXpB78pmf9MlIitxRq0o0jrpJRP6k2oeGwgnxUm5b3lI7eQEinX3xucT8kD/Y1pVU07e+LkM
/FwrmtyWuoOGe4Kzgsnft7P7KFrOmfF+KH+TLCLS1IZTvuKuo6aXT76x7Rt5Pee0bdQNFWUB1+05
2SV3knofzYTsstyZNINKVT5tEX8kKGDa9pLb7tmX8d1CpzMVUgU366HrqNjW+pxJ+ZKztdFj2Fy/
cfgIb11GByLm+Rhx67RScGkY28tW/PhtOvgmJdUX7xpvZX9WCunU/uIcTplf5fYkzPGvkNycqped
KA/HjV9T2R9yBCOEwfJLJkFj8pw/tGEG6oafkM4JbccwZB/ShYBJXm6HFvhyXAZp+jDYbVOkLn4U
jCaw54hkV8k5F4qbKCsQDHuv4t36mGvbpWPD2CnGL8L8pnNj0PJ6cSHBwtJzXEyPZd+cC/dtLkHl
9izgayy8PYA8PauFWvk3Q8Mt+l9s5hb5O/vAtf6jrTcIMfRfrtJp/EZshZqq7pujjN4bd7Myge3x
nKlYzHT5u8FSZcKiqve/gA6K+uWo88f0T5fYRDmgdn47+h8nO6XQB8iXj9+otnCLfybQo3X6qIn/
oM+hIlmYSNkY2+wxyQPpd9q0AHXyYGSWH66tWt1VlbcG246kyy89xn0677S15fdm1/0Daw++Bg9L
PP1ca6Kt5LV45mY/LduJVphVHNBIWDS7DCW+YsZhNfm7z38I2i7gyo4afn7+3YWvv++QixQ+wJ9q
Q04NhzsCIKlKrgcYJg2KKsXaCeMho5kqvO2alf+mmEI6Pk3q5CkIp286tVWdM948+niL7ZAOMKkX
SImS4+r3mgRI3zDjimi0sntTGXeh1A+RLo/kUbYqlfIfFcE+qjTWR9uAskq/SOe4Uldi7F68CYPw
G9uAc3LVOTycY619mUyGFmhd55rZ5il92ZK44pK/TsyZc/69tbHy90pAAAVfzq3mHIroj8IFqFAf
PZscY91jWAGqaC8Gq/nEn6TKr0mar0zBvOn1P32VdgWkEpMFhPCk9OLYk4+Lon/H2LvllDF/plpF
fpQ/SHFuwVP2C0zXYAhhT9gs4ADGC9bhbApXjhfliVoKb9Qkd7Hlm8LtH0tt3CthiqW2MRx0MYz1
cYTv7gwX3cCFO4KtGImEKHd70zBuZle1mq7IDteMWUTP1+sqOiQpW2wE8u/5ABw2Y5Lm6a9NbFy9
rsE2yymsWMJqcALJpmobloFMbrCgotIcVj9r8wBxjhAN3WBWsDhrIHRuCapbUwYy6iKaCtL66GTT
7MB3UnncKofqfeXGgb2+mhQskluyhbfmIDdomZxVv7UfJFB3MlDHmQu9YFDgrAcLjqYjgXcNZodX
GQULAEBhPa2/kyBj8aECRhM0haFIOmHKSsiUzzqnClUyTwb3V+qbvPFEtAG430lDIe2nqyNFJphw
VCeLWCh6ONHOpV58Asy6Ubksz9HpBt9cr/MQByq+d1KDDoeRmrAL++iQzFJIPDvU0LrAno9FerUL
+SKmKJXZs1ribJYMmWbKkqw6OmsTATNd2NMkHESpMy4aDqiEKAQhio2epkyVOY3hHNkN1XpUV4Tr
WXI1hDI9p/UP/8kKRCKlH1p0mPtxwMjffqhCCZYe6FvxUxVIrDEkIbfgxxHoJ40kcfOBN4ZyghGC
t5TSRGaWBORTuqvwKm5J8uwGk46n3jVF8cqvnUNLyewa0JGoyBNtuYcS5a06BGJKkVe+Uh5XpL3Q
RE3cnMlhYETCbA7LuOQb/TOPm99IKiQWdMNsv/Zgo2j+lRD4FrJHNHzZ3rhi+YbPQG0oGkuVEwTO
yQsMu7X7WUr0eFqSZxW614+oEqz1DP2naceRaQO2oHbBMM5OVkKkWly7m3bWSjUGDAsHzSonmZ0h
55hwOr9rhRESlDjkrbZXOCjliTc0kACyv1O7XRyKVVL7h70BPqjuK7H0rohDQxgBkUPcS4YsGJE+
pGFDmmR1mLJVAYICfELPmKfOOp0x7BJZ6JIE/kAScIGfJ1kPwfFl/TKUNBornavkktDAWrWUppMf
QttzijQEI0TK1GqG16Doz1LRH/Os3SWmw/edicIMMjvzY1iUgOHaMh6EVt0kAzVm4DRsaN9bVlfJ
5bBJFlzAZHRsFE6cO4vCguqgaw0bBWYZzAcjZxQ+kYOucsfmw0nyT6cUB6uen89Re4OiCq3bn1PW
l4KlDrRqAfVo/chzm7VTFSicnB28ha25h2/s1ASWKxbw+d9ZXlwZRZwMxE7opPc1HQ/UmVM0hj/8
zjsznkBsRrx903qX1F9m42bTj2z3qiqTpxbPLhqwYLkEBk9n9S/ibqA7tGeXX2qhfRZD+9FVy9NY
tvvwEC8nxWKf98ferE8MYmd4IW7RuxtepCZ22ZvLn4sGIM3lCFqIzHPaLAKAD6/DIrCgSkO4RCp9
GXWWRTyfSudaZhxeqK+aKtt3LMkngmqsGnnsr42THOVHna1+lrHzaepJlNmGa2rjp/5v0hm5FLYR
Th3WG3cGwrU4uqiJtXkS1cYxo1VF6H+2VQ225qqyvcq7lySlBLn+SNtba9TPAkL6giezjZmNF2UH
uRCuF/wxYPNQIoKF8C75Rd95P4t3LUsdWTEDB4Omk5Zsk0y/zEa/EIDru9XbXllF5IoMBJ8+wRhY
2/R70FQjiCjHMh6S2Fs+Nse8LmifG5cjW+S7hWheYKE12nPD7471W/DvlKbur8virw21I843nS6O
4bXYexN1Xrrq/+hpkga3g3MtYAbVDOHx05I7V7F/8RAOtcn+X26vviihRTFa1a27fAjVSfM0pJ1m
ZpMqePuRU0olo13d+Mw5Qi0ccuDSEeo5mjM0BapMDpP4MP+VhOIRuK3sJw2anPem1zvycxdEKTCi
ZAWH2Fp6ljhb6meuoJdlowsMlU3QeLE/40JyyxUzy/bMxvgsxfaJLr7N5yNDN2CMJQ1y/b/4/ZDl
pq7x631TzxSaVkUUW/uEaChcMtYFFqfuLmetOOKHEwcznQ/69Ghm7vsmn/DBuZCev8QaaHcaQNfD
FnMvqa6QNw8EVUZYtinc6dqer6i3OK15owr7vCg8ExpMhjgemOLYpxXyua6su/a7PtXofs36Q+Bo
FN29wkvRIWtakFxb9TnC8Z+o9C7obAkyyVvX8tFg9ixmoIkAV2qWw4gs02AG+QgDclR2ORPMe6IB
M8rO9ZI3+W11W+1v1ZDuAjOVviBCNnwcsXMb4wOJysbbXJMN7XKAzdijjIRnEnkwg2avFlt5WqHa
dSQ9KiqkCnHuHZwCwz4vsftoJI0SOdJmynAs6EDdhRQ9GZv+KjLzMC7fsWN0hClqQVjYIONDPzNV
DzHAUMxX/ZA8yLvMjfm5GctHnoQDy+UYwpe1RKlqu2mse5Aml2k5m5kD1tjPS5efkPP0cEVyVxhE
1/sarcFSm2fdfDsMwjXRw7n/VgHWLPBNDrwQTZ/tJ3s6qIhWBMasXV2pfvVuPUGZKUYmUIFeQ0qc
X8O6YfhvXXKdlNr6y8wfSxgjTumNgj6atkFuBPQ1B3ZvE9TU/MZc/RJ4cmGgKWmRRmysYctZkhnL
aX4FZeZp5puZN+8NWChm1+5V6qxMsCUeEiTwCxyjZnzN6+yOtxSQRMqYvnBBKc+YXtfE61r9ng6l
r1TNXkqmewxXeEsm8NpI3Z15ESuoczvdF0RD2GHQHTJAIkV4jkpiBKW4vmXzSWLXWnkZyaQpIjoW
C82XuEpYMLEM4Dbw3k8mWL67zWvszkO80dApOD9a8lebkNVmmhEULMjUU3Wdvq8oGCDMyKqW/oao
Aykh5fCHVP24xd1Ji62T2tf7rrRctMHz9msWuLDSKjKlLILI29D4XeFJKmdArnT/9WZ74JAjeRpW
sjUhoGkEkkZDthqadB4vtKOoMEVy3JNaelVvf+dcJl3MCxmz4pePOhg7U0P61vbg+iLo8cdlsE98
U2TVoANmQPDUIepUM7KkhknNNek7H8qHQe+CpDBLx7e25Ibt9x52dWfSacHUIFK20VR/d3+jcvYE
LNCMQfJDAFAChcvpfzg6rx1H0TWKvtAgkcMtYGNwtivfoO7qKnLOPP1ZHGlGLc10u8s28H9h77Wh
bqABsbwJkv2iuUKD5hyflXTGHn5Q++xN/m3F6aXXH6JkXbVa3GXax7JRUqu3iH1ogp8Ak7wGEMzd
MHMRKuRwbvfRusBbfRWwh7FT1yzVWTTefBQfeCRICeIzgs56FbBn4mOsPmholUkX9NCcRpNx6BBe
LDF1dOrUWOoyCgnquxw59qRB2sX4Oncw4GvXXLjhxmEfwmPWGpQVhLQsyHD4NPcCQF6CF2x8lreh
ZQ1oGBYUNmZfjE1q0pzzOveLonKi3wgOE+suNoO4vwgQxd6wSvSpUfk0q7fSuip0kjm2DJ0+MGa6
qlTiMaXwVhHitgjbp+o7ZQcX0jXqyftGQINwv1OrhWk2BEtZcDs9cyqqxrlzawNsnKfH2mXq5Nvc
zw/NyB6TafO9KOE1KuRbmVV3sZbv27O02mLnbDm/9zpxZBPX56geZWO1I7diQlaNnA2Eo4A4yyML
LfCKMftZjbiZQRaCtFYTZ14+jJHKAd8k2uIWYLCFWApzlOaUaK3W1kBYjraAdXGF+s3kRBdJ1sEQ
SAA78Ysxj4RpB1F4hFkFJUJh7hDpzRc1kfRUSAMpyn9RpBPfLbs64mIeZcZ8GdhslJsfc253gviT
Vi/bLopxIYiKtWSI1kEGEmFazWdL5nKGZ4atbWTl8MELnOv0r0J2l96GO1grLVZA9QumW0IyRjKu
u44ouZxZyJulXKKsuFS6dGu0+l4k1zAE4dm8LnVxC8fwClZVLOj280BZdqDS7ZDU6C3BCa36R4y/
TVGCTFWCddPZT0NQi1+QHuYEVtlL0vkV5U8qRX454lFOYsAXP0UHJUC2XpP1qdQ/02QehFk6DAKA
gSoGOLijgshCD+vU4ksS6ALAyThlG/PPZOX2JsSyYAY3WKCGhRUaJ1WWdo7SMTaTf9lpFbj/OBSb
Jd3zg0fox03GFAKzGe6tyhrutVQ/qlP0gtL9Lb70bXjq9eqclMIBnDI0jt1Ygu2yqnM65Oc+MU7k
YJ+mU7TOXhKhUddST6aGElX+9vZTzEivDvWdkW4tvFcXCVIK4SxPF842hLuf5kBgJaTisC2AMTJY
VXfEENACdNACXiXogaFWuIxQ9aui62j4OzoPGSIlPpBeuHWz5iLCOBibkVogNAkyXFVXoDkoK6Dp
s8dghCeC11teEnaPZjTtmERCU16gAMfpCDEBqPqKoJR8hURv/BVhnYFmsdgruXWjj7k13Ffqi7am
PgDvw9xcZgtiJl1EKbPO6SJACBGRwfGRXRKBxES/5iBwmOE05HIJnRsvPv8QDvKPVxoxF8xMd5AC
1VAHeloJRAt57lctp2XIDCAfYcLNQDLKDHqZig0belwDfrTHBjGC8B+RK8mUC+uKIT/3JUIje+Uo
01nt1qRyVIA3TxTLZzLJrzSFcmnDJgdZJ3qS1h105a/C1sTFXbmq08lq3nrlM4+bE3LSU9wgjrFL
PpaIcGVTZrm5kLuMUJScXXvsVsZwiJ7Mo1jsZ959He1jveLcsfZkebVFoK7PEls4R/mhGjTadK9f
/khDfyONEkVwJL4XOp7jtQbbMPVcp6Uzm8thxImTffbtT6XMKOutfQpKtszHncCAgOy2XcZuME6e
y6nGMppbDjJHhokjg6N0D4LRnnkWDjwLRUvCeoSLFaBEYvyZnpAbmp9kYpNVJ37eJfYMezKSWGSf
LTQ+ZX2ehRFZRLILC6gvKYu2bhNQxV41MudvAo2m10L6qICVHU6VKJ7rKbyM8TMWqNrozud1vBBn
b7LIwulyyzKcdlfUAael688mYYRB1Tt6zOtDbo1Vz2JiRCiP1xeBaa2uYTJLGkAK8o3L2C/A5i21
L1to9jqyHwENKBAtlVYmw3C9aCNKEQ25csTCgQWC0FAvfmo1yS11YOrnuFzwUKjcaAIDivhQboWN
vPgjIyK1wgOQij5TcqLOaNZp1QfkLOW5jXQCTUbyOBCt4GfoADylHPawmFdEshqS0BhJ6EKST8LZ
Ocj4z5XEk3qnnFoSzgeHwEWVWJuVA7dkPxCLyp9Y+NchyZTQz5I6nMMEntUJCo7J9rK9TBXwOIME
pC25gRNV2bS7HR/QdzJhiGT9A8v0Z+EHKgzJS02MheM/ibRw2SRHklG8XNK/YLZd41sEoKm08LbK
/0TD2oE0Z9lDiLujs6pNTKIYgeoJ5lv6tYXVFKp6SRBsYNNgjlN5ac1BYZ5UtjINpg8N+lkLQMRC
NDodWtLcEmv/W06fSRzeCnzP1pi+MjR/KUrivkc0MhPi9qN1E/vxpTCsZ9k1+Jqbx5BcG1W8DFUw
aV+TLgfqtou38mA0Nb8r1W1QADgp76+StVxoevS1x+6kqAeFD8Ja9U/BQgtkCMvJiFnwjM2jhUKC
asPE870xpHMyj2PY2R3GlrBQTuQZ2R3V2SScxrS7yrp4GxmSggS2x5ZZAw+allOQwXIxR75icaE+
LU2/KckrOLuwZNP5Iuoz/nmorRXjBQ4UM3LyaJeMCxhKbpV7DP24aAsOOe5DWO5SJ2P9xdf/UZpX
sP/MHIaWqR8o1+lLWlpgB6mfUmKW5RAYMr5pqAQhLlrA9Y3uCmQXSmzLhzTaNxNRZQBMs5RAVell
GvEmI5rmCOcV2XSkeQeXLM/P01oEIeavobot6FAq3ky6NChiNDsWq4/pd8Qj/QJ3lDFRajU3ObPu
TYsXK7cR9OAB6y4MWNXwfYhABKUzUCTNSevOTQAv2guZgNLbCNBbI1h5WHmOjrjwLXugSP7IuosY
fuBOYNg0+LoCa0VD6qoNeBzYH3T0Vh291URGiwrMXpFPx2xAntCSy4qK1qTe6NuPAcByv/EB4GuV
qEkQcbLoTV0rebVYWahjshd7Zadrps0w6HNMSntuFAKwiIWjwqjjP4q66V8w9G9SAovFNtTXglm8
cc3lEzsOGd7j6pocluYRMrMk2dTt57Im0+MLnvUopPsIN+EYmegAU3uUN0kruMNYZfsM0hiP3Qrk
TGH7qI0YeUzojFrOBCBlRgBymM1CBCIJuYeoza8Szb0VQoLBvZcCmmuxxmcBUypcjc8MzbHehyhZ
OMyTzha17DChqynBEvTJaTZoXVQSVlXkBFeR1ST/k1oswG4+csQMhPlVCDngjWIoTrEbjMZpkMlz
eCw6l62sH7hvwc5nh0zTNwN4TY+LTJUykQ3NQnYCF+gbZIXofZKJRzBmAmd2/acu+8mwd1MddX7M
egc2hCwoJyM1D3L5Nglb9mh2NHBBYm5S7EwWbb49jlg0krpNneA0EFVL9qkYs6Wx9JOMN4dfPwQV
X9Xf/XDvsvSYJguPo2cxvEr8xXdZkGxZrC6j0dA75A9LJYgmfGeU6ZyN4mr1Dr+tYvOV6TVk6Qh4
3uCK+W8om7cqCxZAsCyleG/5T1KmdphgKXF1xCaSqe8lPHpdsQPZhJvluT0fklxhCW2duTWX9CmA
MNd44o7Nh9vAg9BWX4LsK21kc7NH5SHaBR6SgZ9V/rc9TkKwtPxCFk02z86gLYEIDmmenqj9N7v9
wPYr53LAxctr9A0pr0y4Fn9jdOJkktnaEUTpIl5wpzJHDTA6pfir9hwgqJT4oVRAJ/pcBxI7/UER
jgX3KRcvOS7EXzQ4bpsNRcf1FOa/gswj+pd14gYknf5VtXFm3HQW8uSUSvFRhXElJ07e1ujllYMa
FZvQMFilkzRLwPlOOZnxWyN9wFy1SOyyyteKYyjj2yCoxWA5lp5Vw7rNSDJBMXPuiLACt0SifsL+
KO/vMzGx8MGFlA0LkqmWOJnRTZNLjsWC4wD6834DDMEZ2DqbkDwRePODeYnQy93o03blN4gbHEWJ
1+oMCC8SPahFdvyW56LQypwqLueCDK8m0kj/VI7Jm1mnOFJWP/ozhTu1/DcDVV+FfQ6YbNs7hoEh
vVW/ZAjEQsagm2tnu6v0cwNnMSXmh+yiqLYL7dy9A5GCBXlXSReNSODSHAlBYZlyA7GgVq4MgtOW
OufYEcAcEe6xGBmABd2N/qZz5BB5ww1JpCFpRwIe/mzf0dDzeN+yPASmYJ+oN7drH8CHwGOX3/ZF
Ewup10z89R++XzfhOsP1C0SFZUW3uMlzm2p2z3bAX4n11A6Lj9U8IeNHM7hO2FR2gPpFERWhU/PH
GZq89D99jeC6dOJdNO1l1hiocGbVroU3yjCELEuzk5HfJLoXtPUj3S0EoDyfaX4zeztFbyDvYXaa
AXck0cumXZTnCRT2DB69d9JAMqGg0BuTFTAcQ+J7Sd7unyBlVflvHznPkRCO8TXrnZaNyqehv6eQ
emmIdqn8kefHhqE/up7ixRrcujlJuhHwENLfVRJ6nlE04jk4SfQsBml6JKiDTc6iXSjaQH4RsJlB
nv6U1V9pdoral0bkEzUNEBG4Yf1iINaO2EPXf+o+R43hTS5jZKLoPyzmTst7q7xsCuwUXMp+Jq8T
BIaCSA8GarByDSnacakIQZve2950UXwBGiNGDQ9yCEEPmcVoPcPqxRp7pmGE7T4HdWdSHpdHg+kB
gpXFyawrWnfDb8IAdqA6QEIMVmARvGyc+g2KNv4MwvsjE4E1WCK3zH9zG2W3ykNcIG6qP8vGa80k
h29aepPq78K6ptW/dxlIvnXOkjxIUy2oBifOtGAgj13+RndDoEqcuYibHVQ/sxOT9aIMyOftVd03
lBRi9Cg4/tqSaHnzOFW0dm+zSXaPfkQcJUpOErsE2Fx066rKbyUj/2OkZb7Gur4ywpsYPzrLtkSm
6naK+mQAzzhL94mVSD0HEX9CGwMLeVZGJzpWF4lVGcAHpg/hbeKT4KiVPPKmsICuZ/6RCu+7I89j
7P/AQfPZTobh6tS94ay8ertcO9PTAPxlOGWuW17BelYhhk/xw1oOK1WPwLfVrLdbs+i7HMDyQKgK
3AFQ4KDjPbplT9yIhMZfU/mXINnEsgMVyQET7BrQh0rpU9rIftiuFr5alT2PwJ6Hx/eHwhG6QJ5U
HmOjMLYnfCbt3TR7ThgQLZ7l/E8kVRrZ5mpWndRMO9V1ftYpisRX/TufXCkvfB0d8CDTLL2zlWF/
j2VD1QMziY/6N26wJW0DcsiPpUlhZMuQztAGwOh0kc4K4a1Jv0SovQVT+5V986xqewzNexS/OOee
DENmGiLK1YgExI5gMYy/wldZXcK5QRykHcOJmwx0cu+XJAXJ8tui1V6+9h4UersRMyds7kvGmRlC
4n5vVLJYjRniMes38cZ+iryKUwbWAL8O1rmUWNuUt6T+7anpNBULKKbHcug9JWdBys0wAsHLKAQb
VyFJUwGpyMATybWXxMQbImeKLOwMEllsKYpZl/mt9pe91g6mwU77qimJCIDe8xkhu+KgaRqSTjpX
sG46KOGy/VtTdIOh67rLEO3UwUb1FzR4sGGiWNV2JrykCjV8a7rirFzrX0tHNnFIf2MUIxTe2YdU
xsE4fSuLeBFm8cTG4pLyMVXnYqImiZKA+U7/R67iva2fgD6zoBkOtbiZn7mjNJZZIOWATHBFYEcD
dOIU5m/e/cYwcixQABMnda7CRiLxdHLjX7k5DLNOZCGTJ8rFFBBFhn8NXSBAbOM8sqq1m/5qxYiI
5T8ttmih8MdUecA8u0kWQR378MUifbgprw0euMr6YUUz1BOexhKNuwf7M7dM7jzTHxcmLqOCTNeX
feFNXGIycL/kZVsThp7aagfBaH2AK12QbFx+KrCGW2U5xBEJe3x7GqAxSqZZTch6ZAmf17A42SIv
qmsxZzIByXrW2l0aQ7rMIFbg9Fx6BkeGwFvN6ktbowOvCW4C8lQUDnDTxhVSlZVz9k7I2Hs+xR8S
I2gZg8H0PijJ+9rtKR2HlccNXgb3JCLpqXDGb/oKOXrm6K3VEcttgkstct9ltPkxN3yH6iefBcD7
RO3wZMWIzUSDsR/tGhr/ip+ZC5XnwV9tjc8l7jNmn0O8sbEcqfru9kpHuAD6Ln4zkwOQmmyJhv1A
mWoKWA3a6cRjE+3lS4d9cBOxhWQWahvqgfhkK0QmwIym/DcoA9ozJ4ODMiy9U0k/AgWKjEiYUPIL
H9WOBHkyXZhnQ2jgC2K8qtuSeF8EEj4RkRY4ffQnJG04bgvNt/yLjUiyaylA28ABDEgq/crB/iVV
IBQsyP2FlCjDRxBX6OAYSgbFul1OXx2c24Waph4Z3cPLyrGSJ9rdWMOHsvqV8iO19Ckae2es+ZL5
PvJVbAch+qfY5W3m0nlg18zaVS0FX0fjU8QwFEnIA9RkEiutOoJ5aQr2gMzfk8EbS/mRT+1TYapA
3rdCRCiyYgNJcdHK/qKc1lUIlhCBR/tSIGmKxjao6JfU+DQLQPkLfH4RpvgcQ9f0N6OoofU5WDVz
hnyXmOlRLO3p1FYLUiTlMsn5biprx+mjmQTP4VhmJRoPFc2QFRQStj8DaA0aKfzOXsK+TN+AsRrO
dPZl1lukIcUR9YOqqz6/W88bXwED6M5VRUqVvy7DLpjqTVS2GzN7MIjFaLq7Vf61CPDNjdQFhohG
m10e/rN0NsGeXwD6S0hDmEjnhd0xioqK3gff7RWMMgXFQtze7hO0jjNqGoG0yCSTifaODu25FVHg
Gl9TAvELA9Qg4e8wAGSS3Gl+Gcn4jCvhhSZlc+WR9WRGJx0g0ISODD0DgJaULIcKxWJNYtHVyo9z
ARZqJBmuOXHy5iHwXpPpAtO1TEGjimkAqVAsNV4zkQfdIH8f9pjYs3Q/1ToCcnIuI9MRpSaoz5be
XqxsvYjzPxHnWsa/0VNcU+o8zILrfGIJsiTD3Qzze8gzT0JzMp7KpLsBwJjsOv0mN63rY2jQRyri
BdqaGTd+/zpmyTNjGakgHWIyPkfZXfi0okMHNVmBZyoJ6LizFyUKSHs04gNrlr1CChNJ4yjf3hQ+
KGsjmLTRR8uvKYahcuKZ1JYMibclKkZJLcfczSaynHh3erqXKTVjcqftRVpOrRJCquZhL7dBC9e7
CRpEZglmkcw8jVlMAClhTusxJFqTgTvg3+LM+P8gds9qNngy1oe8/mOM2YUgXuSyJUMeMadKy4WT
+SgzwH1rdILvBDlle6/AcTwxH+4r29ekSV42eAvEmg26G5UZI93o/9DdVpPJoILZm/Q200wUMKJN
Hhz2Aj/Lkxct+pc11jHKzyWH9YoIEyXZ0B0aSGkSw4Ze3N8n5WByGBEkXbX+tsszVfXQRJgIpT96
Yzw0UbhNceWGAMmrY/Y3rxVc1wH41/Vv0UK/NSsyGujwGw9/Jlx8W2TzUiVX/bIaO2Tgqhox0pL2
S3iU0sFfcnyJ8PA5aguQVXm1j6PZx8t3UOWDrBxEFW44YM0Yi6kVnmfo1/weE2E4p11lfRLcEaNp
Y88pv6T1I4lgeZnmW9/07+KKDPa9y3goAbVYgFrE6eKJGl4BuQV2RvUSJp4J5HfUbpbMVyLF3DhI
cjGahj+REZ6HxThFpnbk0I6B0psEVemvQrKL3vUYnND0pdFYKy28SHcokxtsyUw/wBw3UZ08IuWA
vZVGwQTjdDE02ddexGkF3S65RbkeCX9h+6vXW1/rzgiGsOJi12Ne0sh2C5dTiX2jui+PDPEc+WTo
mEcZpxJUVAxACvRt2U1KHDSQUw3I/5W/Ch7sR6I7FmLPF1p0kTnLxlGUBF9R7LlEG33rjjr0kZiH
1iqwsiBdDiBIl0puwgi0qHUkdMjxd0uinqKlPsqr3eJufCewwwQvSZourMszZ11eOlN4jF9jvJny
8lBJ4OvQspRMc00ol1SYMdvax7+iZXeFyF5oGzzpibOiC1DkZ4rdShFPkiAeMz6wZnL6eXSkXMVi
chOmyLFwf5SJq4ho1Gn2WclqrDd5RoTcc5wqmbnnMO5Udsmth/CfgNeQb+k5sIs0kltDGaSYb7kp
neHNZBM8xXTTAUG7M3at/BRIIEv+qik5ZLnkpNIec/5hmi0Pz5nkz1seNgmFqXQiQyaCFZjU8Lzn
b6FjPaxNb5Elofq6bZscds9jzfuLsXBHVJGMztV9N1+5lRZjIqNNs608c61J98ZZ93QDpxA6okbt
nSELnf+oHlSIqp0InWUH9FWvIFRVoMx5vOzzRnKXEhQ06WYqHDrxUi748iwn/iQQLQRlx4YK2rck
NSRl4YbZUIx4ILj/8maTshP22X2almorrpCUR0tRTwbe7TaJKVnafW9QowitW5fnZrmraJ3dMJd2
QgOCoTxOhKSpTXLQPRQC7J88sXZi9Rvkp2TNOx3vxUiie92zS1SwB0Yzjx11v/aspZrEm8Ozvm71
Qf+RGOLHEE8fjXQuLnjXYHdULjF7gnxBEUB+shYRraUJ/pCyNDUCldo6b3MEO/VBzeyVjRTU0OGA
1Mr4ZD92EgQSQudTzC/jMhxZCwaGmgSVchW47Ng+qtmKLJK8VNMxu4R5LMVxPR1mFDop6v7B0fkv
InOyCLOYvQ535nLt8EJ0O6uxufbn7ocdiTO1TGOuFGQtAKHiFXeBMP1ZsBcuIJiQTs1IywmpXIWr
jOXczrreH+N1R/cekYHJTA/2p4aqfmWMF0o/OTUQKHt30ocTXNXIloXouMTzcWW8SFtF4O5VZ4Dc
RX8ioidxXNeyQIwc/fPIYJpOir9DHx86ndwStbfcrO6z9TQL67IsewD5qYwQ52wQOIPnruy83Oju
KY4xE1hdtvbPUrhRIAXqNwVkb0IG3a+wvQjJ65kuU3+Gcg+ZpT6JgnASAHnCz/8vW+ZQH5N08Y2x
81VoFdKlKvRLwWgu4+myDn0w1piTVT5aQ0fWABAdOgXzr5PQp8cJUY0p0OhEPZy/9wzvRo7MgcOR
Ff5yMpuM0HZkDb32qElqNCAmKNn0U+sSJF1ywvNBmJ1Va4ASpoSEy6isFl6yZEFrtFNsW2aIPxEQ
f06hZlvJgK3DOjQzE85WxA3BODVNwf91CEmkYIEDwfNWIpm4B8wlCHZbrwC5IjIH5IvRX9Yu9M1Q
OkNeP7Gf5qKsIZkYhd9w1pXwOsjFMogpASUPjv1r4fQy9BTPE2o1+WoxvlfBIM3kQIIVdwQMZw28
qHITWYhow3m8ojHevFQddB4oEhhPJoNmW7vT/2kKxH4tChpD9+VQ9AWV+rJI/FlpnJrdVSGUhwnb
tYZ/NgOuPTI1GBu3FsVgiibqWKfRZY6omALJXhT1qZYAfwo2D+qPVl0VlBSouPHyJuxb+n7eo/Ux
iZAbarx8SD3X9pBicbIivjLERoX6wVfJJ8wGOkVwWxCScNlEhkKEeonjiixiR5NgUgoTQjXaSNQ8
BrvsBuCuTDe/oewRBeZqZ09UIl2RnzPUffVLy4yh4QbQS5YVLM/wgYTbIsqcdihzeAgzppRUGGej
hBw8Ra7e73Jhr4jZKeIBNaFNqcXmYlbNNVTGswwZdhnQn6JjyaW3REBj9KsQdANTOR9id2T6Tp/N
TiAc4suMIHKOyHEhnQBUfN4BiIx2JsZ8pvk3NaxIjuuqxFYXYnNCO4v5y/L0RQoDSJhaE+9XKT2E
zH6q8dWEkmYCYan5MDXeOXwWZzT6cwY5gvl9Ql9ZRuxCyK2TGEiYNMhy/a31MaNx6SSOr0tv2JE1
+FPS3/LIQ8xmbLuo+wqoW5j1YG1Aq39pCX5qvEU1oYM59Ju4Jy6GypwlWZ5+Df3goOrMeSx02bPb
LD8L023iuRgDbf+TzfAVLnNK39aMf6RZxuK9notZB8P7QzZwJ56xDxCACoiLvV5cfa6bd8cgCYYl
Xc7ELyZ8W1iCCG8CIkUDvWKSykFF4KWuaXtRBprF2qzS9lWMupXcMoXOWt98O8AHl2826v6aHnMw
gdbIvbVARRu9jnnxtZ58gf34wH5cX2GQqJ1PwjCOq8QDugR1kMk8Gx7W+SUhOnDkKQHupqHdSsC+
9Zxfe/NtoXpqU0RVFirOTL0b/rwYzzaRQICm9xpoSQfMEfMwZZXdAjo2dXZ7puaK1HZDwZVdbZYC
xDb4gk2CwHKG5ofklzUxQXUTOjSW8kjV7tgJmXTPbp6APob/s/ZQdzGMYckA07Xu1pRkAD2h5H3R
iD/J148ylWBOp8d6PGAS8gqRQyEG79TTOXFWCTq2koTg6Mrrq7uulTbLCmrliTXhpH5oGa6IvPMs
DtyIoVk5MCDnUb/CjkNAiejiAOeTLUtHHAHR0xTWO7EMT2Z36gfFLS06DJTIIcsgN1GTmzWI9yaN
nuPCGDutvBpYVHyacsDi+oWYAK+MdX6Q8tBUjZ2ZIFPwLcBbkGhu0/VLMkUHh3EKMBRtsiWBJX2E
RAgqGAStmtCO+VjnMLNaD2VWIjVHsAD6B4DXowWuoBH0o0GGXK+8sOGkGMx4bmnB54y2WSg7uxxa
x8pbPM67Hr27sXkMyvyQYPRRZcxl6vPSvrUiffL0J+4faSwHXWXr7GQzUsqiqbrWhRutsicUu6FC
r0Hz2S/IPl01Bwaiukq7x2RMwDnbOczeDSPdfvYWcL1x/dpF3kncJvnDmRCwnUwvMGjq2cS2DLKd
ZXNyTB+6Xj7qVrobv6VpMR9bfIvZILCMNxaLWfbFswqJnFu19TPmHRWQ19b+ZCDyMtcrTIRQ+wYr
wLNFKXZIGbEcIeHpeaDckyg6ywyJrT/jxGW5j9LOS1vbJgsV6brFFWnic+MR0PTUYbaVfsQESOBD
C8l7yCYbgctpNRgLDZ7BMnJJSLan5pdwehY+FN+yvIkMLDTkS8zu1Ce3C43ph/xiTvLhu/rokTp2
jL6TE8c7gAqa81vZHlVKMGOaPGzrBkvNjnVAOqImbveGRcA3mAqWFBWI9BqRAyrshd3i3xW3oDnz
MteaA2AOUC60CwK31kcLh8VU1/9mCL7DHr3HS2JYgfw9S0XQTUi3Cy3YPrWlolIrmDWWXilWAMGg
pAvnpO3cVk49Eb1z3OGgKJ4N/8mYUIktNfcsJ52Wb4UYdR+CQNOy1eYervUuqj4BXg7hOeqt11HU
WAf4kRBYxBirU4E3QcdbMMPrYmfAt8VOpOyznYUydmS/H0ntri5/rOyZvoGxUA0U9QkA6+xujYIt
F7MnYwA00+LwnxHDMSjAmvjSofHCprplZXeLTDJn9dU21a8pGzyzH10ckmzPMHENm/Jn641h3cVW
kBonBgmNPbLlLngNYF+FilwDP8KX4v2Xqoj+1hDRm528CjTN6ifrbkOQDsk5etXHe90gVRh+EYQh
19jOFfavHL8AuJYCd03i1u2ms93a410GLaBJ9gbccq4WbwxECHgP6B63nh48JAUDrTxcvkojw3Rf
IkUlzq0edwg94Vl7kOByMujU0joZO/mm4XsukFMg6JTpl6E47dB/1/S4+omEnpjgGzwQ0BQSUC8+
16y0sjnErQ/DI5e5H2gmiMKuW5vxAiY1R2GkW1RzoDPdmUM3JrUzXx+xWDyqHAm6Ed8bpmA9jwCJ
Wyno37OImskZWYWHAxq9UDqMpPjVPLtJnvZAzhG1R0U28oSuSRGT9qn8amZLkJz7d2H+RpIRz6jU
Ozz3+xHU7F4kNAOZ1iRUp6FVj+FLTyfQU/l5K2SapPzD8/8hOA2+cVlzVOI2jDXm4Ue2kBuDHap6
lUMRqw3dAvJohfhfg05e4XseUfSGeIxDWvdpguIPKC4TEIwgL3oXCpIvjQKNGrOoL7TBVdadopBq
GuuZDqxr8Pss8x9KmvnSahziasVHVR8sEdtIOGNzYQbBxkkGrcZbQXaNhJab0U417i9F80XiTvAa
sjYfKrY+BFRIqBkiXOXxHnkdy4uk8JXJIr/d4UoMgcTni+DNyniQY/TS9wyR68iKjq1QU8ErynZR
TP2NvPs6JNI1o3st4gom9nQjhBPsWsfYS0wxvaj5IfyMnxOCe2N9DPp4euiTs4oF3t4wiPIlMDoE
8w7nIh91MFpbGG980BG2dYcEcOhpNE2mrDYa8YnJiL6Me/E2lLjQe3LTBKpPUriBh0aIOkqXh+hC
MqbQs0CFY0fJ6WQDnD6DapqLG6N7lfGD2W3lmresGS8/gqIQ3uyYs4gdqvXUG0gAIjEy1vaCRPok
gRg1upiRjSjW/qhszjXlK8WlLAlnPi/ZnxTA5ANsZ3QZcKnPU0LEHVg6pEr9cGiXXU/bWb2lIKjH
7qIaZLOVjD9iR5aIR9uFT71iWlSLdJyujtuVyw1vLuQdWonBVNyIX8P4q50pF9h3xq8rmSO4V5aI
mwCqyamuyLkmLlT3c9E2Hl6GZWHl2ohJPoHc0J0VUihw0186Lb+S6X5FNY80MESlUQIuIv8qvWVJ
F5h8UXWNmEFkEm8etXo+xuPmKodwjuYHeJ2v7WVVdXOMugDEfJVRqlFjQvMX9mGGG1N9z+xc15iL
6LyEt15xUgrcLHRHlcx39GxgnKv5O1WoU1BDIiUWVOGm/j/+2taTq1EpIAHcDVa/Nl8yzeBSz7jT
mJozB5qWR7/Fh6CG7GCJyihpX4ThsLRHUsamOnbi5I3DM1DKPdOWzS1AipDKvKlS/LKg8qOrk+K3
rCfsaZKPiiU5FdIakSMhU1MUaDU2WehV63mTDnVIh6LxVVG/M0qjBfiaF8YlOZXP3Iguw18Z7F/X
WcdufSQDXOmeIaBKMg1mkZgJhmKSH2eRJcFgtDuOMZdlqrjmwCMFGUypvgvh9Eg9TRNuDfP6Gdni
gDB0HvnTgz+0cGW0GTofqojW/feWjP/wj9tx9ZonrNJsuXX2BUAjgyK0Mygz99NqeccW9qYF6jQv
HmnEy+CzN045B8AqIPdeKkcwrlMFlXZCHf3VJseVe0v6BHjEHPLrKCU3vURLi0C0H+8TzXAlYCcg
QmD+7AH1yix7uKpgbyu1uNewHTQqGCYejEr1Ki7NoyLVUfkfS+e14ziWLdEfKgL05lV0EkWZTCld
vRBVmV303vPr7+LgPhTQ6BlUZssc7hM7YsVPQi3m30ntnXHRHv0424U94eOUrHdrxYcC5Dkf9EO3
kcfkOagQDa2lgGKkttlY5hDelwTcavN7lHha9NqfW5RMTQUzVNtzkpA+zCkq+Krk+Noz/i3TU5+g
Tub5XeWjwRVB+kLD3uQHE9AhUz6m6s9OEFSbk2GZx2mDf9KBGT/1kG5382xntXat/i7h9M0iI+0S
LHz95VcLxWNsoWTg5jHA5S4M/tPU2yKnVM2SeBqciMdgr/DFhwKalDtFcXWUXdqa1d/ZOB1kLejQ
vOg7YT6zY35Ng9McP1AD83eDVVG/KT3AJ8RJZCZ/4H1QddQfiwQQ865qeCpCpWPp4R6tEREYuMHl
Hxu3nLXKznLBFSnU1X2twwQDQnVvziAPKOOjo2s4TYnvcV+MYnv7WnTBAYIe9fdF+N6rkDYqtyFB
FfTDJu+1rngDnkXJvICcF+lbKrOjwNchUQhPvyjF6iDRYaxzLdVyFA5cOoBqbHli7xRGTsOpyLr7
Po7vA7hdOJTvOh4nKmA1YLKLpGBGRS2VA/2adjtbrTjRb9FIHs5lYMQQ2Ce6erVnhns57s+0eigr
dZDuFP1H/IHr+WuGho0CPiYlP8STRESVx8jRvE0YHE18FQ5WtNR8Wk13li0HrEqrwPuT/mQU3ojd
mXdrRsfRBN2Gxi9VWLO+iziwAK7EpRri1cI9+oNmZNdQRYoR/rjeEkwV4Ika5KafVvrd0pnXU9gh
X6P5W9iJ1uKhURBmaG3hxph1E2cEE0C9cKHmfaoA2yXfotlfeIgb3a3BJUrnBGgIAgVT4Efc+HLc
PrED6cGOBYVzFZttH/I+Qj9n0cyVeOYBEHNPiinCgnqrR+TxE0dNfjPURVy5/fmeU4Kk/Fax+W7Y
fIkN3H9p6LQxRbeU0DHYNAvAwsbfoBlbMMprWCQbJv61RlCCaQYQL4zoIp/ksFGo4hHT81j35yFf
zpzfW0qVw3+6JeJAy72uw9/T0kB45kNL3YlWrkwZif+rIF9sjPFWBdHXRg3VQAfcdCYvl/wcTlQz
XYRGDbu/2WCcctDRjVUiPrCuwdVDMItsRdNwlRsQqp9xUkGuOrzLTByUGsy6vYyHouMRQ/OBBe6r
jzeXt9dF2vWynK2RnRQkELhYCAqO/40OXdReXUcOibQw4t6/HRWrPMqqhOxS+ilA5xbHrNJ/rUns
DYyj42I4VneAKjG0FxPNaiaMWkG32LR1v1w76rf83ags5u1SNEM6uy6dUZNsri4NF4nikJLArvA/
Z/avVTRYoq6teYJEiiOdsHvyXg773wOxYASOoX5mxHd+Zwt03CaoGp0x9DoYUK6cCsMdbUegc+yB
7spB2x2StqCQpMG7N0BlpOnLTJ2yCfUIZjRIpnQu/OVv4llpfOu67qaWgIcibG/NdNX54othJjLc
UBY5YbRkuLGHSqcakUemPp/NJaHvar5qO3mEW6pyw8yq3uPKepla9bWqdxuvcWhClXOoy+NLv/02
WzIDwHBMXwA3rPOv9EvN56IGHVcEnLR0//wPYmXdiVG8bqjRYqzftIJF8apRRE2cojxrobeODHGB
grQsOUqJ/oXINZzMugyeIidR51bTYBdJ2AMFnhagRC/TfLf+do9FHxzL47J+F0tAIzkzPlHSqmOP
rTL1NSQAZuywFOQkDNtW7S8lDn2KhMeU7RLtoY3GdLY4g7G5qqq9dnP67IbkrY5tlDxftzQkdcvf
9P1PCS50B2jGx3QiX5hjxqYrfvtssjE84QvH+qQmR2RJv9U1X8yuNIc7hWqLdGLN9KVh91Ogjv2b
iYlVYSd43BMIUuPj7NBgZUwdIFbG8U8iv1sdXZfpQf896gUi576OJr7+iAhzEdIkYsDFY2XeFNDK
ZMfCo9JzcMlkb5b8hnt1a14KDDGT/pew46kpu2CftMmNthRELBOVNEpNa5fKdYstTo2FvqgoajxB
u9Sn4W2VnyRiZOmZnTScZtN2kHGrD+s1X91Fa192BE8F5qeiBzNZHtJ2j+BTfJeY0amW6NeM6OLG
iNhT5KWnJ1oJEEf8CG1AKmz995IuR4XrNDbRxkxOEoog6vtpUmyjIqNWsr7AKul2mJQ6bHgRL9ym
GD6Q1mNJij4iMW2aE0YIxB97Sl5jC3AkX7mYPQX4JhX4tnHcQMMnr0rOOJyQuWhBR9b9TdWl26f0
zX8nu5tDhH1RDKpvs7yLnDJDs3AgoDYswDhh0Yxm2OBSXI3tWmEAlCnWUP05WFXCGy9xN52BDdiQ
5Dig+U7E4yX90zH21HIglUVwAc1sj5AnK8lEaAq3wjN0VG3ZmWH/jJbDzVPAJDK1Z15Wlcc6s4fO
I7k8IzkLXMFLehCVRHQmZrfiU8C+H3F5J1TnDa3l8WEYsBwObAN2mZMg6lS9ysL2MIi67I3FF8U6
FFl33zMXokDBQxS/bCTJlJsMn2dux1sUZzfr09HlJ6+Wkv8W5S+Cm8XOmZc1Dwa8xgh7I1eO97j8
t1GhQOeiqa8YLexaTi4S6VXwTpSWIz7MBioVXKaJ91D6jt8z/vl/n+2IHj4tZD110bGHqpBjapns
PYrZ82IM89OQ35uOoYarD8yhOY3ftG9lCGRlLyPOAorojc7tAC+ubBgQwcuK5lKG0RQvQlsFK4Nq
psL6mE+L9Z/AtabpbyMOkgmMWCf4xogTjOAdC2yqJ8U90fOZt39LHnkV9nESsaiS0gP0oGYaJwLQ
5zHITZgJpXjmKUFwQqlfcOE6awQhcz10VnmNNELtgHD4DivD2UDdXz5lgFnQa+zKGsOp0MK4LS7i
yuU0flPz+E2ihVSjAKuVAL2vD0OBM8aWn69ZTDB+nWx+z1qP4Tey9zex+bJx+GkqqOIpHjKgaNxh
BMOiaWZfcF3mWGJtyJtP5zbNqblen4u+CwXMv+zZqO9juW5rcLEai8kL9+VuHmZJV93XdMDRDCmz
uhUNCH7mQsK9nXmr1+NsTZxT50YlX1v6HfysBn2gJrRaRqK3BhmBVlWm9QMvIG83J0084SXtXRNL
MNhdEHyYrCtytvWhl1hrPZLIOG3svQhYcliJf/P1e0SB+2myO4yBbvtMN1KnsFMXSK3f+IJwMFFE
d+sm7bV4MzaNnq7xsmWE4ZmDcZJU0uTtSjyv40LTmdDxFY4JTWIcJtNAPwNumF5pXlZjvMV/KW8a
pc6W+9GjPBMNwFLuJmNVnPGVYqZKIEAx/COXkh5PETqxtmKfIvKoTkix5Cs6T8w5fOWfdf8wAy06
xrmdzO6mKnaRU3DAAu+SuKKcO1BfDtWWX5cZrquLe6qQRC+NXsBHyzZlm3yW7v2cnFos8LIJMOp7
4ThKReO2US9XIXKLAGOu/QwP9V1er1z+TnpExVmhvbAPisQKm9dJ48tScxxK7OD7jVL6SnsKffhR
Ex4jFxabp9V8m1lLRCw/9Uf8zE2WcxlgjXo9mP87Q99T5V1v5EeBhtqx10pR2wXhWa21H4P4bROn
l5RzIh7xV1rEDIrZz/4M4mVCyF4NHnE2geJDMb+NMtgRjXUq+qDyjj6vEyzGLzifBVRUvNC9cBP4
ThS65qkg6FIhxWH9k/OkLeIPoXlnCD3XiWMwaOLUPnMqeFrzA7gZ+y6GNGM9S1DKAaGeyywKwOMb
52xWDlZkuK1qK4Q8hY6XCqctx5k0/7ES5V0bjLd6nkFqluf+RJnSQU6cYQSKnY+v7XOhaLYcgZfO
ybNDyaCQ0Jn77QQ4mWX+dBI3PM/XiLltJsLMQ+ogilh3P+eWj+FJ6yjbg9KwUhvIX2P3EEvmRQlm
05/lfxnL+Dnzh9nZfbbWjVeW465zNjreNTuaulBpIh4qWBJsvuwPCQxD905Kq2ltcZgPM15cOaDv
+pCq/1WCG/cnKMVgXBXctPlzR7h2GiCDw8yQVXZYO7kddNpJ+zeptEbzfxJeeomwrnjRWMis4jvb
G9Gc3kCfvg2brfwbgEVn4KCAX4lqe4FTGc4xMTv6+vSbQdzP3DvoHPVBtcqW0XZR3SfM8QldLYTR
cHMbRBcV2HwFhIgNwwhHFg0oFRw+Eq2IT3LOgMmgPEJ00jAY/vuAVpUtOLyH1AWEUdOheSaSH4rS
oymroDnq86dJ4EXW30QaWuW5vTYNGQJylLns6UArFfELS1pKTrB3evhBH0pNm/ANyhnTKHf1/CGx
CPuKIbaAZBS1xIMQyxvuiT+AGdyF25hovY7Wq8Z0zU1mPstaFzScoG1MXAAT1EYmEUQAlWafOtez
FdNYlNgzZ4VUeOOAJisGiUQfEG7sVNm8CjtSlrPoJFCchTHeHG4bNa00M6tWFTO8RHA+AcGhk5pv
Rw4l8EsxDB+uEN2fPiaYVZ9Ry7hrMN7f9yVYjCi44M7Qtv7U4JbhoQYHo+BezGVV1erAQsfgTpmN
0SERWELzarYymxG0Np8wltGYbNBBd6tc4wiSmQBVRZ8Pu7cwuzXlfxHhyrqnKJyH+pj5GE99eFCK
0duj/F9mPRKMJbinE57Rk7XBYXLLUXDkSv9QaBPaherYlfRPJQEo3ZmXqS94tiAcZTQDsK3pRY0G
ey0sSjE0symslQS/zrXReY02V1FqFvUzPIX+BCJd4Bpagw5mK8vpTPNQbFqOuUcFkUSGpTiqHYDK
ZPTngVM/LwmrwSZjXF97t2XrPkXQ/GDtTOy7tLjBukhg4zCxWYs1OoZ5+iicaSU6at+wUGI/KeSw
O0Zi74q9643nZt23ZfUxxxqv9Hc2D5hgH4vCCaFsdw2Xv1rL4cC5wwA0xAENtXdDGl4VslGL9AXG
AyDwz7BCw+WyOdGvsEJra8xLqX+bAlGfBeURJ7LSYGshp6dsZbiIZVhLSVinxtlcsa5VvojtSjWU
wBB/C2MWjkDTjPaCSBfm9E+QBjN215TpxHixZzmBX4DDNcWiiZ9E+s7IeZomvByZ9sQUI8Lw99ea
61sym6t1Kh5psh5JU9CLfUpaRr/6NEBZi7eCAhHMYmmgSyJfPxrs5FPLto5SjBlDqZH3Hhxfb6lN
d0bgECiaGnEhjvLHxsINNxWY/X9WqtvwotHa2WKMZBwnvYBzvhzg6bh6xucbAQb5R+rOEm+y8b+J
jA6TfbcQfo9xEijDMdap2mG/buovu5wrLQke1aMpEsqlZBARSZKvS/FKRmJkT/E3yrZjbUjHisaU
bEKbqpgVznsw3tnlywyJaZhEP092n7OIT9lOB8mLSaAoW+ObJjbVS20+KPP1iGsraHklh1T+V2Iz
n6K5LUlPoTo/9aRVGuZnUvNoamVrstKHfsAXbYVeSoWYTK1mZD6qkBO7TNxmLZ5Tc1/64pJEySWZ
OeQrMRw2d7bw6DvcTJ2iH59DbdntVJLabg8ChbsWb+4M1WLls3GqOR9+VVOfxFFUWSeumB43iezN
KMNuo3GY/1WY81TLdObDuTJ9dmwismuafuNRZIoFkwZpIOe6SGN5O5HKQDzEIoIuCav0JiiELOg1
KVQcrjctl8ikuDwnYxCbTF+t6EVb7Q1aoPYqwNr+ROsz8Wrp1H5Ps3KaJOG8KeiE43aI0Ie16NB/
pQJoc6haMyGYAv8YpQufZKuanuUqPV6YYqSMhiq4QTpC4SGfrBvek74w3tJrqq5PeW/ueJM+46Y/
07ShQTfLaXPreHcMqCkxjKzJFMARYTk2HC6lq7I+zVJ5iov6SHmSzU/U2pQkV6+EMcv4vs7ft0+U
TRgphp+qAkdIesyeYzd8LXH5JbC5Bv7fnyQyfmqk+L+xbT1lHrVH9Z+Qze/6v54umQQbArCTQYfC
CazNgrzEfErPINz0DfZ2UxHx7fOz5CXb/y75+euIYXgNRjSBpRz8IuAWGtulZ2cb6vnBXPQDy23C
vdKJCOKNZIevbukBHMMLDHG5ku9CPb+kbYAY4BMnSDp2uTAlGuzqTXEVj0CR0vZUvMRNHqa5FHYX
8WDlukONbszzTtlx3AMFPizhxDMTxIybVeyFEFZ5ho8FF6+iXZSGkHIqXOJbfIvwklswGKY0gsL1
tiO/+I23UvOwh2s4U1aGzmE9KXCpAUYZubNBwJwQHEo8Soz6RwLRvlkCJLDTena1sXU1AglN5GQ8
J8Ebt+XeVMYeB6vywmwh89HEsxRPqC4b9CN2vxsZTMI+1uCpWG9leXHE3YI41m1i5lnAolATuay/
zR2fjhQC7ApgBfehJL0tkd3BRlLveO/m2jMIcS4gpeg7vQ9HhYcN1DhfTDUvt3DLanYiuRZEEngT
NPEE1XHRW59QFktAIJD8GiXehlbxF4yq+LMIerl9VLu6S31BRv3DQfoZyRYrOs1DpGEVD5be8JNI
EMl4WdoBUxtlIAqIWPzqs9hcgIS7UvuWVVNQsDvK9LthsCRV/shYHXmyIo2us3QaFbZoS9jpskNl
J69AZHRZQIFdjlaZoVX6xUcqeUVPV9NxogYhIw190K6rbNzLobjFeXeJRj3gsvLhp5xafkJaXYxG
9iaxTzqNCNjC1GMFwCani2UNL4Zk+SbbKFDsJsp3rvgjghKHAKVLMi1wmHlxueKgNNga1rY+0pSq
16816QkVaEDT3vp/yqw/+kx5li1j+EvyrN9TkoFcLD3zZRNVj1y0SviDKtjTkmMBAHm7vQvp8h47
L4kiHqtoOXLdM4zqbciGZ4TAn5Io0DLz5cd0DRgkpmtepWQ59Xi7h1U8LrweVtjE/whJ2JVf99BW
W77eB0yuVftWlskbF8lfSS/nYrHE20lN4XazgKqYCqDTWYpjKZR9TeM3xGr2K+xSIYEOnd2ig8Bb
gtM9d1RyY5U0d3KkcdbHyakz3YUS4DEb/VqzPtGHprRORgpaTxso1xH8/4aEUhPIndnLTGc3WzbD
GMJ5Dkr5gx45n54de70nZnZibs53QeEik7oSQYauxLw76y2lmKF4qoEEnVNBba/Buw2W6ZLe7DjG
ao4xkWPMRC5km8DnShZB3LUqZq/knNM8lxluLLlZ9FMq1OPBWzGJ32QzZQkAV8zqRPvXxV0HQKJp
QnAGS8vnr0pRREVXRe1UnDvL0Z0Znj3dfCImdsmnj7BRsASo3YkdQz/DHKmD7GNgmO4znvELVcZY
DYG0b1deYX+veDUgrzi06BGeP44AHnAw6ZzP5YHLa9isCZPY5okK6lYSHZbhrTiz2xYJyQHfc/b3
qCo7Zwh2ey/rQJelcHkktAgOApMFdC94ci4/xExgGvHQo6yptyOYaDFgPhDuMml1qz+PoGJm+Kxx
y6yLvipI/L2n9U69sMbiZSUKYHQjtSG3uLDCKAlF9i6GLX7pODO065a9EI2E8wdO3dewEXJuYOmn
lYgZkbGLMr+CadjW71mWPnXlgJSQ6Nq9XFAtuJU1r1JF9J0ERVr9NSIeFainkZ0TI9ULBAY6ThbT
l6gNK/hDS3bO25XATMcfIeFCXMkupYjI9CePN13QTtG6unP2rmcL67L6NAIDWzVacMgOEOKkpQ7p
kyftey0jDCIX6mPkFdgSFsgflsK9B8akxL3N3Tp8tgHtEX7L8rYaYWZjh57OVLIeEsyR8v5+J1dN
D00qq/XZYrSoCVKkYYuVhzRohP2MzyHpCDeZipC9YYP+TusRo95i/VDti+LiKOl7q4mhYZL5UbiU
4t0mCwQeEcxjMBM15fsVOxZyZsoNJ5rwcKhaIJbqaadkqBNGAfomJFflmLfM93GjKzqyPIleymiD
Aiy7Yz64KZ6ejgbzkd8nEiH4hOnfFA8M7l4zeRaQVQmK5FC4ZreB0JjTPzrbMgM2pbhORsusETa8
HttMn5Tmsh7gOe+my/fGxFRhHdwg100Vtzx+d4hBKRIcGzZMPoqjq2cdr0AJxwMv3a4vcmHsuKnA
IYJFnLQdp3l5AWqrxTdsABmYfM7P90J7jWgd3Wa2BPHok3TQp9/6Wz/8q6322AyU8aQUeI7Prf+K
K8Vdmd0LDEEZW7vyX46vb9ut70V8bqjlFHH3sAmDsR7yhT9PCJ+YdYQWc0sMt6/Tr1REzVycM5b2
+itbSskUHOEpqPCT+WhHxpdiQQt6IhsEeeIp7GjVay9J7pD2bso3p+SGvGDIHqErznXqyNCZgRFB
6UiIAuHOMrCE1/QLhHiSrc41pwSQYHsrQrzsnrJep4Y2FG+oTAhZdchXSMbOJOHQQ6Jk14HH0RJl
6nhx8206RU/yQfWH74SMv8Mw7AKKdmrjuNgfMBTWgiHDPCq+Gjv9J2AEJAnS0OT1MSIJvMc05wxk
61M1P6mxGzcMQVMZRo9ZfgcIIU9JKAXkJdZqQWMmajyQWWaXjzh5b8rDChinTEOTXHENnpIr/7jg
jBnRI6Vj2eJpXOkK5ZPbQVe8WIVT58aLholDeqGeZIB4yjiw17qyWCAguuioPedhXyRwYxgktLUI
iQx+a0LInJbf3xU+to3faHY29pg4g7ibQ2/h2ZtOrmygWIHfSqhPVThoYVMwj4RRlfGj3T07382c
QbumzIYTr7DKWoh0ZzB0TJQw+lmp4Jv5ltvIB4cVX6L5Iae+PJ7op1UgRPYyiWKnFnYZYWunfcXc
g5Ypd4o14i80+xIsitAo4YylcvFMhINNOwzKybjCxs7jPV3FfAQjsdx8lA1/5L4FSm2grEn4k4ng
gqlZ5d3ms7NwzAgdOCiISetKwngI84jvh0ijxJ9fWb3l5qpJpGlZ1Yvw0RydetayftNrBHe+LAbN
PPULJp3/YFeeoiRQrfQkGdNJRh4p6W3sXkh+zm167831JnJkoRF3Mn0pePaa6X/7+xERIk07kLg8
QiLdNjq2cWhhY3P71aeVmqVjZZwSrtvaJl0kg//GMwAChj2hNhzASZ7MRAPL25jdASVMkXtPQp+6
xJl8NPH+cEMZK/ESiyl3ZdByCo52lurL4mhV5FGC5ZlGTysNHO/RAZFSxNwuWi5FiEMC3ssjDt4V
wX2iqAEUIGzjnwZU86+BkK+SK5iv5sqhFcazPHoWKO9rNCxhA4W8Ku7Iw5qv76QwLlhVCmAduvhV
HloYn/M96VtnR7pGF0IG0B16wH7jPnYD9mh8TSeIfothte2FE8dmoqdWeFNEqmvlxUtW5p5jhfO3
dfikgQhZbbzDpeBNZNbzU7foJ5YFdBz8NWGDqAsFijpQzHYN9/04IItlOxg+RmgjsZFO0Y9B77gc
tCcBgEzDBzbLnV9qKWhJsskoalxGRaZQc+yPHUFVK2fT037Mqkbq4rAmsk0H4DWeyW3itkLJmf0+
6n1qgNVces203wrWe5Yg99pwI6MO70B36frDbqlTN7zrZtv1MGycIuI7StlBCalLSFl6zTToKeCR
JwjDG8+ghpd3lkn1b8HS4kngXuPUYmlrx7899OTSxQPRuL02Oma9OUqvP1N1frBtLGhStnAp0jjh
gDf8qzLYRhwTEwVyTCFsU87qVbknPkIX8ck9LzpgaARwtT9JmSw6HqYtM4VB5VjHFA8rg+ggRICe
9RcdtafE9OP3aErPiaafl/WKOyRb/J5jZXzUmJzqzPLUAdOAIfoGX/F0q48TFT6t9dLvR0l/7hlk
rum9ybS7zNNFCGJFDISoCQoLG7Mb4WVxf8WikrZFwQdPGTdfkNWrAZwiB+LO6vgl6rpTOhHbaIKe
hGvBLicfoZYCz2zdAcsQGz1X1uqzAESmCN/zHZVDtrO+VasQCPzRxr14OcxoBym5Q/9KDHETOlPR
TyJvPsDe0Ir1HZACVpljpD6mLWMTDiQ6yYVszwYRXwM0JEn+sjoR06N0bWRAPmvvbcAU5hZiz+qr
yVtX/lSZyQ8VaajDF0h9namyzlJbP/tuAzH+UMb8tF50TNhKFZoVJNauvhpYWzHuVQ8x+4GHGslX
emSz1TrXuUP/VT2p8BOvVXXI9z7SVb/mi36N0591C4xx9BvKqbQzxKm5dFqbjJZLlxv25iZMexLf
FIkK+VOrCAyct/M0gzWkmQQfBwJm0ie3Pr71r23+Mezpm9pjKGPNlaKnyQw/Als4tkDLRiLnmaTX
AaAjqCz0j4boJ6bbKC7Q7K9WD7Wa+itAeCNsQ/AvykHBwtkNz23Tn8WqP1eoqyVvIg5VUuJO1dNR
ZgRZoxAF0R2UKTJph3GKsPI3Xl+SH1vS122MXxn3cWCJJGFXQDuHNMYXqXZczM/dKNr4coyeF2g2
Anmdg54bLwKDOqlP1RjfDJJrlf5QVywuZX7oXquuOMbSRzegj2kWvQOzZ6iFv+rg6pKW3YA/T6P/
q1PGKlLiDdCh6W3KzRBrziGvZld/zWtAONtG8oRp+TsHBlJtdIy96UX8KaNtcCNfcpo6wTv2sJM3
1knxcBkrfNZ+Jf1ZhRP3JcgtBqrlGy1yaH2QwASec/QV9Ji1djvUmySID9Rr48p6MOFeKVDM6ar4
IZqmh/frVlkatGofLBuqeZqcY/YynyTZG9n9rPpPYgP2GklYLpNQo5lSE0Zq54Hy/k4MyoCkUGdQ
FRvHGlHGCSub9OPmnNlC8aYK43vEjbqotusAgFYecCLMganzcRP+ERtwk5kUH2BnCPcGARG1ejcl
MlKZHuAdh7IDuk95G+rY+ZXlzaqPK4W+iiqfNS5oZyN70os1H3TcxBJCS6XezK4796MR+BRtCf8x
r+Ra/7pa00tRnaxkuWqv3LjyBV/x7xblVdBfBiqD8tdV3e7x5Ob2+tWcm1G/pb6f8jBcTCJp7NWS
Ace0hF6CK1RRqndLq97k9qGk1kX6Kubi1pbGpWpx0iedK6n5uTzL1yE6YuhVqwUbK4mzPDpd9oXZ
ftEzuNjrgFJa6yTr8D8OeMEG3f6VDmI7VGmekjDJXFKXEFOL4xAb/kQZmoAxorolWWunnLhCHFHL
GhNCOOAL2fLwMODEbXD/YeYNmrHHRajcmZ7KyTgLdHKntk7Tpn0w0AEPxXnkeaILbrHlwQnCf4Tv
pb6MhXXUiRzuiZCuLalGnPwUSF+Ci4IHCi9JZA2sBA/jGLkTglOO4KSynl59/BjUxrOrx478Ndog
DhyDR9MSRe6ivOZLddQKfKwDPT2rVzNcQs6e88caTJ+ZmocLqK14vY7/1kDegKLRXZhTx1yx44iE
+SHW0mM+CgTxznHF81hYjvEteZElOwlmWm+mNahj2a+bHtBH7SiVHrbrj4Z3GLu+Y5kTXjeHCzku
t0qVunhN46CijKYSqaBYIW4Nlj8OpQ9+1FxdYL70IPcS5HceTaVbOarMsFMnF7CvOTErbcMCQ73U
XkGnkSdZQjxKgART5tacYunygrW50VHeoVPI1HMvM2sXEA7UT1rXpHvkzAeTTGrJzZnih5sR49Eg
pVJp/dn3p+mbRs9nqUaHzcey2w2+GXnyrtzNmm3E2rEZE9A1IXXpoTRSZ20YqL1WeND+VoThFBPA
vnaFYhakKDYoqIg2LSbEfRNFhoRDUOVSkMs0YOXFfdbjlz0yEIO806fLhRDXpVSJoRoZnMzV7+L4
Woz0cvDkY4FDol+en5bOcajqr61IC0q+uBIi0ACVaThKOfoHlGezw5FRwNJCMwHU14HBK6PmPFpQ
G8zmPKTFWZIp6Lr0IpvT9t6I6o0BRlE+9HFxNegbFbkQnAOHdeDT8IEd69bN8bWhzfCgL1SNrM6G
YjqhMEVjUBhQK8eXEiNtfy9n5RL3dJzCyD5SWsDWfXbVfdTIfZX9qVANXsXeVYPK35lEVpGLlA1e
Q+NMOJTEFx1PGRBXFilKXASdgD0CXPj/j+i7jyM2PauPmJn4FWXtPqrC9fzSxIrPYY+oPzuDrWBq
qMTFjjPcR8TD94JhfXkYMdu9RHwABWNTUI9+PcynK3YrlTsjm93mTWcBLrMA73lK9PmbaFXPZq4e
klm8DlrtCxDrE5ZHA1tfErmruFeg7Jt7Pq65rX8LusjVhP3MsJ0EoovdH3OeIZrDISvSU6V+zRr3
5HQ+bnVxVHhUTS2c2XP3KiYDqSIwfAugRx5LQaQakINylwpHRClmgdJrYKGxeBpnqjL35C8eX5m8
r0K7n8m1tsBGAdet2kvED32UvPdz+qEZykfG/fmXruZqEm9iukeYpHp6oq09CGk1FHKkPLTsuBe9
jW2eUhUehmuSXFwuW5xSOZbWanJnLXGRQZfymFSsaDB25Ih7EbYKA3b20uxmnutosknjjioDBz6R
9y57FGaaXIDUAsQ7Zop8JBNsZxKGjYYkItWtlNnTVURbqWQBZFSwiCxy7Mey3fa7x63DWTn7+8Ns
b2/tvwj+gRk5juYNI/QU/EKiFXqrsmI6b6FqA1eon62WPKZUfzHN7s5+a+nOrMiZlq7pTpCh+VHq
dK/a83EYvawuUDXtZD6Hgk7OVHIIPceejsbFFl39GcaYaUpiBxD7DU8UHUYXtySEbVx10LEe94pZ
kWxjz2WHuzAPbYuk+4hl2zAwKd4F9PEGRl9DTmaSFM4O9FOxOS7x3w1gh9BPdipJUHTSY3zeKIxQ
vaqfvJEPQ59AqmBs2R1q7JAozDIxPePOM7xZNMEzhxVZpBo3aR9039ru8mah0nzSwLfc1pdSlC9Q
k2+f0VtJWUP8XnJfNDAsrbZ5kXroRPdPHJZY9SLgwiMssCFiB0RwHev1JRlhGYdr0P5bPo35Q6Dz
Vezo8XIBYazUzvT+snvPFTtWmP+gFaqoHzqCQu+ugUIBQ6mTpin/FaYVzBPddt35xSSAbJArd7aF
W13dH00Exl0qyyI6d3Zog+YAfUCi6F39wjcCkJn4AogcrUGklUIihLpR1xzXd3UAAEqaneHM6/9l
SPJWNwOM66/dn5yep6zdYNYxrHZp0MzFYUoWJzlibIoIj463kGa+6JHxRIgx0ZR7hrffo6b/R9iZ
7Daurln2VS7u2ESxbwqVOZAoUqR6WbZsT4iwI4J93/Ppa/EkclA5KRz4XsBxGlsS//9r9l67RIei
fxR9vZeybp+cPzt5djNTcSMgLRNfq/fXWAU0hDBFs47UWnFBZs8RCDcdOqSSH0Xx/FIHy8hrVKMG
yGkqd/PfmXQtDktX4WuWO5cjgU6HFxTPaoX/AV+qM76bwKXg89AD/CoAt1TwpTT4UgKJ2ZJAFnm3
rSQ2LK/DaaDsEwXWFgeY+YSvIwwosgMgowMq78OQCYf5WwEaztVeAaos1fuQu+SSyLBQqPigQQf7
8frfm7S51Tivmb/wae14gAMgAhVl3Ms8TsTIR/hWEkiOs0jSiaJuteiJ5NZ+GWZLzi2VnhoVzaXU
6bosMj1AhcPjXAl9BeQJTqOI6pFUqR7cL310Z/z9RoJhpf/88iZsrXg17H7wJkbL5Kd0l4ozI12a
37OrxSL3nUW4V2+qx6QmZ5nG0+h9MxiP+JUOw4NYApcsdoBcpfPdWESLkQZZRTHuYBKbhWxPR678
9Ll2kz5IqDFNDKYKdp6MUb323u8mHH+gvBU6ev6SSuMmkWiDIEooPxHFXLJ8+4+66w0J85CQozBg
PsepDa1gHdITlBB3t/SsBOmxJn/LQH6g+/367XWQYYfhZCcjiCb86mF90WTVBg8qZudGBORpogdV
TJ9wll2vsu2vNciCrNACnGFAh2PRZx19EFum8CB2iFBrGxjPVPu8dkgDAWk2iEfLpT5FZnmK7pyU
55yKoQWoo2SkkZckC3dQQ3kR5jhH94cPf2SGTirDdsIOQf/kFp3u4tEgexq97IhCTpxZeaKPKj/R
lPWT9Ez1uxkmt0arnoEivk/FLobBmC3sasLaf5EnQrxglQleWlJfeBmf3bU0Mev3atFA9sqetQnv
rOpTaDQxoaKNmsIITZkPSxhQmJm+IyahBkSbQ60IHf+m+PWxyqUbwh2qzfr0MiRGGdcSVBQTpkRs
Tl7ysHDPsCv7mzJy7ZjjKsxug6I71hrHY8Y4bxt0CrC9fEtW3K2kbkk8bKX+RxLBpy6QEgIgiM/N
0J+BJp3WfxyJ/JEJvn6bWExCcYrCE5llMrR5gcIRmACHg6VhfvZAyqIAdGFH7HKBnfbEgzzhFyEG
NuawRgkp9G7Xc1ICh/ur8zuZMGXL3rqVlXRLrgXqMKU+CZpB9ZVcyB/Zd+bPGMMd72If6IkdppDe
5yNwHGWb4lapqsVTGNWaPgPvw0m/LR/C61Q0b6k0UkJ1G+3nI6PX4UdH3s6y5ri08zFMRRi6FtoK
XgYN7dhPEor3eY1+NpH5XJCLdIl4N2+sp0v8VgbEwNsMUtvtd3gvL3WVXZGkh5xgAZKuACrnDEU4
Qcv9K/8VgpH5CG6VNbx/JA/mWyBjJDcnnLFeurfwzuwlXPwCiOpEsrzTt6avlJ95VN2qKLnRP16t
YriyqZhVEzJ+fhni5jx4Q13ttQ5TBeu1fEJDB2FvMP4W0SpEQXD0qqb79l1uOhJTyiMhGbvUFFEa
GId52c67nuJoO8tgLFgQpnf++ENAXrK+iWhAGZETwYnJjCgE3AxR8lah+Nf4XQdmJUyiltorps4z
+OrmzpuiXf0eg7Y4prg7Z74U6y2YoHJygpOmyt40coMVXyVojuIEPE2CN+/KM+Oqrf53oIlk5Ls8
g5gwSQK7tqduMJlaavtYmzkUkY7APwM2OL9WMvB4nrZivocaThg1wVVwmI5fuvK5svrTEfcgSd5z
Dus/cK1MpL53amPyrEt1HJfqmVX6s/wltMmDF5xbm6GixSSph3JjfzABGfilHxjK3mu1sAMSwQbA
YwJfug8H+SN7QDqRcdRVOI4rtt/pIBA0gejbUTX2fEm4ZRdXwSTqfNb1B6WTDjk4Q0GTj70B/T0q
T4hUGTOnRwFxJ053vgIATmiRKoWlcXKSsQJpkXHE3yjnx+qMzaxLQGvnILEWthQs+KXam/D+V0CN
8v1u/tDIlnBkPFNUQwDO0Qbyk5Mu1ryzk0tFgCbLdld3JnG7eN7vlOhnER7pioRAu44SAWn4e8qx
PYhvtHPhVUvXZ3rTCcJBaLXDGkaEHnSbGKEP0EhHQ8y+wpd5Eq0EZcs7ANqjXoAgD2rPeicQ22v8
/EcMWR415amlNwM8PskZXlcQNqjfwhmKFwPVyhT3o27s2yr14KcjZDQxL4UFYnKEALxBYovaKeUD
cpP+JCwCiOOb1HxH3ITAbDcQ7YJIDZwSZNd3WJ1LhA5WSLjbJO6trYnUJHIiUtGrg0AWjJCZO+K9
zlPh18QgxNsO3R9mhbw4LK5VDgdT7Y9r1Lt0ey5ryOq2CHYt2wR4cgPk4Kr6sZTqOP+oK9qbhRX0
mNizTkhJDkqSHIVTYZjXUWPA37LnK6ELc/BFWnVvESLWJziPtLfJqdTMY+tlWXWWFP1UkVjUwpGQ
jebYe/4cj4je9zr5oYVOPhVFr2U2TkR+qNIuO4EenAE76cSX0EroW6fjcuIzV7DvEAanZjSAtMLV
6mUj5fAOSRMMFbI7qKoZXqekxwT+lFMN6cDfo/kw70kqCoBiefNT1PBd1BvIBcRC/aR2mONCRyaT
6aatMUtnpkOxgXC8s7JzvP3JWX/BR4AusMvJTFNt0RBxPSzHZYVHN8blKXNi8e9ZBbqMx5jo3Y3+
zwiMsHqmi3GIquSQYjPvxMpTbfPImI0wBHG4yZ+CkJ0mCGHaeBTZiSlp5jToFxvm1MA4tKn1c7S5
uNzZsju8sIce+0iGtFnrCJBUmZOKwG5hyXCywbEh0kxK4YyR1QfShbHbddplQHUg8fSJemNEAvXI
ZIlooJDo3QilxKTAIWTbukLJiCCxoQGJzI3cH2smTaDGMXIBepuKh+tTgjiS9rU3MFai1F8Xkv8I
97H1slv8O/iNrB+xNchlf55W+4fff8ReFDSsFzuBVTPA8RdanU7UQ9XyBu1LFRYvbVCaHkgtKGwc
G/JnTLZogBynh+Rj7OFK73+qg8Z9LDJ5K5koLWTKMkwjuidYAYxHdy4ooST5tLRcHfDc4xzeAcew
JYKwI+yylMmrgbxAYGQyy7sYrGXgD5PgtZvlyPoQyiF2yUKBo2Besm1nTfs+psgaBjuQ3nT0OoUw
uSu/cmBXQwQQ4G1be6CPwMiti+zo2RhVrFNiHm2/hHOL7UaVvYYfdlBzp3+dGBozwqi+A1K1pViB
TZO4EkSlgCn/S6wEGrRywfD05MyiilHi9Ju8mRyG64jmjm9pK7opCpwejGsYId3IWmcoMYndo4Fh
CtrOcTvJywPd0OsqzSI6T1Y19GvPuZxRg3e+qJ6zSHVG/L0dhtoBJkiCVyDcPBrEP7hMHzHHnfaU
6/Bjo/XDI9zcR3w1+Unqseqp9rQgcDBSt4C6oxmVW5goOngTwVYMgO/woWQWLkdZZu9C6m3ZuD0D
J0O0jZjpNALxodyi/6pwbsTwAetd4eW/IDH5GYl8nYi9GnYBP0oIoBpohYgBdkHO2BvjyTSFOzfu
pCVPRZbe5T57N65S4upwcXV2qHthVl5jB6YVqc8W+WyivLgsNgWEs0Z6Vs3gEnzrVX4rBIQo0r07
ESeBHqqaIaAwkEoTV1lqXvUNAAlKSyKjh0uYmNuXYI7a0dRazcMuQ7iMSMrSYa6LzRcGkKqHCn+T
/6Z1dQ2an9Iwn2vlAQAVK0j3IwmC22rTJrSoW86ZTAKNgO4h2Lz0etcSJSealBhEaAh8JvKNxSoI
k2ndoiTn8zNhE+6OxIym0zXosusc8iAG6aWfxvMoLacaH7Cls6KONpOgHLDdjx8j8M7COv3tn9Vs
XqxwQsYLahFKPHP3A919l7lY8VxGWH9gs5Lud5gK2Dtvv3sICQqsjaKuLgmrEX6kmT8gGQnHu5Ch
/iOYIohZgLYnYWV7gqwzQxRzmH/LymnIlDCqetVdGGp6M1+fk6a4UBlcEgtWn5HBpA3q90gRn5XT
lHY1Yb5jnzpQazOKP32OruFeZFnGWWSzQ/oV5spp3gmbqGsf2W9U+JcwUs8k/HkF68AB+BssL5j+
mVIf6uVLrzXCRwcK2uSGRVcT382//S85mFnEzNs8BP9Vh7dkke5MFFNEPURKuktFl/gKDExHG14v
qJB2CZVTLzhBytSWMmIJXiV8RXrYH3IGX0peORJYK6GM9xC6Fm5EmIFH6gitIigEY0MmeNaNsNHf
/G+DnzPHz6kvWPC6jxdrhvBo5sHstf1MAqA9GuAPsYcJo1eSgvwqRtAndXODKMt9CRZICVnADFFb
aC8oOCY37xqvwjZl/jKcySLlOVo1UdewTiFCknxY61sC71iPVkpH/6p0qFGrjVmT8kkQsE5Dsig6
hrRL1OrwN79Uy9oC1NrqzQ55zEtvFCI5WjK6MRKRmYYZafoapq6iVCcdesySc0E6M9TxOuTyZMpK
mC6WkHw+LBPcQfmddYILcGOQa1Kx2BIMIE02TIsGbmimhk6c73Ab7GuQsTV7RhRMq+1QqGHqDz7e
5cJA+HZuSzviEygGkDSRC0N7iXjLtnOMdXf5KqgbNL7i6rMvKUnR81fLV00sdvyPm9Ehk3tv8lWb
zX6Y6NUg2zvqEDkD/cHIW0mm+2y5BgapDulkNbrnl15q50GaMW0R0YotFU7pqT6xCXsAONtO+YlM
twOg5FziRwagaEgaQfTRjkS4s2Qy56IX1/HOvixaIUIPR3uX9+xBjHNAAWT6xKhhM9kMRyEcXIWl
YDXF7iKru1AuWfIhnquJvkt9SDn/XQOJjbhRUFP0jNaUm2KOuxd9WDo9LvTIa6LNsrBT0nZfpyZv
n6Y/75TBuBnNYwK0Nx0jDPRTrF7EXzX+3px9YeEwxXX0kr2ba32Y8UR3UlPrmpbize8lA3vtwdvm
CKN1jmfkmY2w68UehOEplxd/wdHU5igyDTj4zWkMGHuDTo5FbueHoFy1h3xu1KvOygnJ/80i4JIj
eGbPm9CYKfZ4kdijJ7Dw+9eEcLSeZ1+wG7ojhZSssnOn08wkeGISnBAfJDEHVi3qk+4rGsMVzXrS
X61dhv/DmG29mk9j3h7Z61uQD9V1y1dlXgELB2F3ZDqb1gmwbI6MyNuQwgZTy6x7T8WY/aAosFm4
L/U4D8M4grRUhm7XXEQldAercUVddFs39Y1vmYy/P2oj2h1jirU136QGHtM+v8ojIU2bdKRM/uqT
/CKskrJquBdOM1OmXhQW1LmTQcBHTj2zxm9TexxkxsvU/t3aQRxzI7/PG2z6DS3c7CYc+djfG+Rl
IqyGBhuOhmSCxRuJrfNtqgo7TRKHNWB4GYbmkJ3gC1X4ZjtwaSOxoMRMPRDrnuR5PtZ8sEyyj/GL
9Dp7YkDKyazbn7zldEQvCyP4sQ50AcvZVys1JzgKp9TXVPUMQ+ASTlwTmVfTgeRyQDnIrOXQnxmQ
tMJO3nVmxY4wsIN4Qa7ELLsudwLGool3LzEAjmwHwPm8pFPXOjG0QlMznAVJMDgg7AoavzDcMXfZ
kFojMPyN9l52sVSvsQVVPwRfwVcPN1VkKmUblLXkKbvhWVv5bmkGbK71B1HxK033v8LzpANcCtQ3
Uz8optdOrP6xaUwkL+G5qMBoD6yQO1bIYjJ4kHsqeLlmQ4TU4jSLeQokFrkQH2ahheKk+ZMn78QY
9YgAgiEjZAZ5WZ2dUY0yrUQQPQ/xDvY7BIsIaV7Gc2YrH436p12Pb6njSOHBtgDyMxQIVvYVJgfY
XZyWb8RR1119sQYIttEJYGwasUZ/S6GuAZAsclJUfhAt6379yygZelBHBfqM9LclLx7WYRW58qI4
jDhsMoKIR45qvyfWIq+M/ajE+wBgRZcgW0oiXmZ/EAZvdMPYPOi1fhyEkRI4P69R7eQAId1T+Th+
KVrgCU8gxemAHsSS3cmr88lOR0TW0mYxmdUwOLJ+bKlCWUxNV3ndsTuqsXYNp19TzWDdRMreIiZi
DRtbxjG22RG10j26NVN4R//zqsdcIXau9O9VQIhYQdcRSOyexlcoUnYJC4DCdCsGXAy4qaaDhq0o
jTCzDdcEFXQW/YWSp2G1qBBCi88I1VdAgkn+0FGz9Ln0anzWEQ/5s3CTPj2F5eJUQB4FHGp94VVA
wGUYur3kVTVPk/pFEIDUkmkIqsETg00cNLtQobPTUMgVoy2DbkNbRQ0isWppyJWSdacGMyEgkOoq
Pq91s+/eRHTFGVF5mWbv8S6LPDCv5UWWVW/IwNu2sy/NNSfJqQZsGwvVoc66QwFLUMv22ejFwpa0
4xEEtFf09siwZSsSeqELZAWdwh4102fkD1p/mFvc0Z7Zl/tk9EJD2tWIvnVEOuRxgmvJBycOVSfg
6nWEoD9JmKsojqW6fWPJVgbprpMSW79HJz09TUhFlp3GVHg7HrVo3DPK78fG1xins7xnYvNXAHWX
dNuav7Ll96M/oYy5sTi8Z44ZYdYyhQ+yZD+pxj66+actNJKk0dEX4rOu2vdiMh/NIW6tHYOjnYH0
KCCEr0q2maHbOSZnSyjskaTR6UYuAbsNYE+TReBsrbvPZ0o4dt+Q90W/eJx8qT02yDBgCzRkEHTt
0boL58YUj9D5j1wpsl6cTBCGBUz/7mDt5ko/TzGlOzKSwewvmnXoqy/M+PtBw1BPgLq10pFp8UkS
ipetCDja3YQibwvd9VTrp5Rl0KBmB724CKZ4tYL2ZrIK+ERWArcg9jhXgAqlxxFHQsdlAJOLuwNJ
SI2H19R+ssEE74VpCFVag0e/RB9f3aK7ya8UnXDK0SKNFbt5Hm2FomNRSpepB3GES9VCudcdbRwd
TImkOVWqjuOroEdUnCJh8iq+axLMTz10R3YaKBqlcZdUGiZj5MxcNdUWIm2uwXrhNENMhggWWvyu
1gvaGzLMVLYS5TW/IGXvucjTXd0IpAeQsIDllsVkgtVcWwOW91bDFm9zbKfkVNXtCbUdG91I3Acm
sjcr9Zblq+MuEZPY6xlhtoww0w6Z9NHwzVRglNt6L1qga5WyUKfI5LYPtT80gScnm3xewYzHWrVO
6OtPSwmEYs80wSJWyJBhCeHXkl+n5VN8DdlHJeyjOjSOSIl77/mSL0lsMW+y9mjetkjwLyUWJcCp
SzPZbTT4ZeIKqHh7PoG6t/J0QUht3VYnZPy3dg9T89YcIvOB8H9s1I2XbxGGpdGffsQ/XPWuML5r
EYPVkE/XbPiaITPE6PwWgiopD9139ywIkqtooDTWx2Ys2xWiQGVfLd/GGfZzag3XmXp3hl9nmXa7
TcB8ZUjOTSaFoq2JPJ3tgNGn2nTOASY4EQW7toArmfMy6F+mPOx1slEn4t8lZLCJNdjaBfPtHMIp
2yZgb3q5+kctJrIAWHqukhDnVvqVsV7Jl60UdIeYeZ9WfuiR+lRV4z23UDhZxIfwkw8AZXEhjRIp
1UG91WHpLbzisuq2kCynlvYPa2y1yba2keJDCys/eUNfQDaWn1vytoXBl2q4grAJNF9Kj7MRQ9MM
kguiHipMgdIm2A+iuLcFkhJgcAwR2WsKdyOyqoWbe1pNj3baJI8yax/BjKsjAM5q2HLCFmNHRgfL
FGCBg3Jja4JERfC5Wfy4j33BL+61MG5bFqFq1h9E+xzKySOPy7s+0albaokoqq94CXGelZ15I+gH
OZW1YptRIFql3cT5s4jqdw3Ig7lcDVG+IHEqO34PWdnUOF/7aPYL9cvCzYJpbtPGRN+YyLijXSS9
qYx5EuUCAs3FIKi111iH1miodsqLQMqn1FIADHYRtYfSwHBYXk0+ePoelufTVVwNg5YjzKc5bC8y
cQ9Cd1EvEwCt/tcwzLfCMQ4WEsey/A4MDcPTf9VOSgKOXWpJXFv2bcKWlRtcAfQ192TwzAH2rA1p
qPuEWPRhqX05IcmgKg9xSEYA941I2Rj2lz5krMX0h/CjEq6iRt+1WHc6Hxs/kV302P7oJ/DBpDkw
A6SEJyhRTeyGTQKmHyV26MzEJQO7EsfA6RB1FBJOM7HYryG5EwPIoTL3+Tt+4v2ip0R/099K0rZB
XaMZe0nvdswpiUdBrf42YQrzw2eDxBQAfkcirvwFG0N8NMqducguicSdQVQayTU6/TbTXoar6u2w
hBxQC4xYCQ0Je5upRpqCEwCd2hZswbaoGv9jlWY1XomjPZYwzQB7IOtFQeybsRArXtlphVx7Ev9I
DSijFQ+l6DX6jwGLJcGESYQQlXCU3cwouuUxjyLwFssNSo5rKrGeSkxiAS4aLAxRrpkfDRHVaX1X
SX0aJT4eG6EbHCv9hVPQHSJqko8+EfxILY7i20xCxWywF+ErjPe9dTQJKKphvdADltF4lEwIyuT9
ytIbNCcWRG+8hnM4H8YZpZNIcqY6OAM/XMkYQ/9KSwKboYuovgn0m6IJgdxG6cxzGmIIDf8OMw6p
WPRMTDgcAXmA/TxobgbsX124yl21XZDAAMlKcQpppNKWEHFMGttr8a1o/sJ0U8RbUgYoARTABhFz
nJWT1wHZ2MbWX4sYiU+jAf1xi6Gg+fq1E+K91anuXH8VE95CrcLQA3hJ3fwxCfnzGuQsZvEGNT3O
NWfYo2k18TxACWaLF4x2jCxi5EtdZRF57tb6ZmKfJ8rDYVQE1Iakiai0F5iXafwbdIPt5iuUs9Ms
mIcWoaVV1gfjoNiT+BvPm5ORuVWTuRXk8WUAckp91ompn+NW1aRvqrcdtqx0Du+mVt4TeReQPRDR
vKUCNC6ewmAWNyKmeF7moAj58Oa7JBZvuaFduyq8ouDX04+y052R76QtqrN5J0MYbRFYKrV50Zfq
HH7LAe4hNjBy7SyXHk4V+NXpJ+3WWhOL4nRIsdkOycIKwKKNSQ+tqeMpwIuDoTnCbIP9I2/Prck2
Rvptxd/plB0ySz2a5Y9EKkdFCGVPUDjeikG3fJG8CyMLDgYH72w+KuypiCt65J0TIwAD89Y1yb6X
VWZA4o11RJvjWOD+FWlwx5jxrUmOxbAvdHFV9NioJTOI7n2g7ru6sDVNo0IFZzPxW3dU/3PxITbt
R2Ye04YE2hy9c3EXATa3ZXhI5TeThdX6uw4lBiyTaXYKLWz5Rg2kZjJAPR/DCi2y8IOFm5h3/PjQ
J+T8o007OiVQ06ZdJL9HukZoufyN/VWKzWu4YMFtOrbZgV/wJWaGCxwag70vxBBmYw4uJmJV6naj
8hp9RVP7Bor1DUbL2yrQus5KBm8ZG/EO6qVdQ0FklVSLnpDnNMLhFvZdT6zdq/SHzOAUmED3FYRo
LPDfw261K77irr6i6x9axd2njtayIiMU1ciWc4sBopIhnqLOHf+iMNgE3+XCCa6kftofBMnF0zDU
2Mi3wojcUN7lQAq0hzgnOxMxuI40I2bGySZUwBWo6zA/SE7Ud6X1ZgAJMTm+CTamcayjwG8t3a9E
iiHBjgLhoEe/EoAm5GGA8rNK0ze0DFH4+txQmNRbLRHO1PSXlsewQ0cRmj1zX0BrFz7x0VkER1bP
yUlnXrtioxYNQ5z8HsJeOlYEWBJh3cNoD8hID12dNbmRgev2Ea3yeSVOWwg5id/xXKWv+epOnhWf
rQR7xCV5gi/b6EjMhgVPdH+BOqUzFUJEgY9B/CENq0O7qKztzKPgP11qP8Fcs84nCpx7RiMThsRl
P2WaHKjgszgpN1HEhP0xTs8Mik5Y88ZJQAp5aEfuIE3/6G0FnUjYUHiCjkogMwdkgTEoaNl3r/ot
UeIjz3oCn0dw6To0gYSbWPI+FokwZFZucYChd8x/51F2ibTPbPqlN6dKPJnVw1zVGDJXbS54NYmW
DQi60Y7OpV65qvqbkmSrwMOykEK8pNksWbJYsQq2yKu3fEvbD+q31oBenM7pkh1EDCuoAXyE2jU3
I9EebFffrSAF+U8S6TFL00McPI3mA3/SFhOOM/UsZmN0BM5ADlXcpK5IbrJEWk/7AdkMCWLvLLeS
wbQ1TWSF/CUmmhinXaIN5LnxkuTJA7GTq9CBub3TxtY5K6Orseq+kISLTI8BQltnAS4qT89KNaFl
ojn/pBhlrBQflT4/xJi9O/ae49Yqp6Ny1m0Bzf5C9AIJ1baXkuTVTc0l3mVcrkJ2GyHFxDkmyYJU
mgle584wtGNPmF4RE8KENZYk+FrHTYEMWAiswzyX4MT6cwLOPmE3J28SUFkqyhBhh7QoPSPJ66Lg
POvBKeJfNRAXJzKfj6Vuj1ZTJUY0cy0CrQrtm+lkiGM9jgif/ZraFA8wfDiQxyZOU+gxu96W8u6Y
vR9lWd9Y615X6+CImYfBILOq4F2yR0CTAMFdifQsgEZIgkz5/UXpalFPawEl1bLRWdZvUWoUyh9y
RP/9r//1n//nZ/rf4Z/yygozLIt/FUwRy7jo2v/4tyKb//5X9V/f937/x7+RnsqKolqEDlmyaqim
KfPnP7/ucRHyt0uM93FzdjmWt1hG3MU9VYeeEQTeu81PsGOxtIWBdCryErFZfcvUnbZB2WPtuEk2
NcgVkAttitBxPluFcOvF4M6hLDX5fu4I6gCXqaP/wiVBs7+LzyaPWMsgyDCkoxUPKImevW55fUDp
hKqL5d7erLkdkvsSig6Q3OyRgT0Zx196mu2HLNo3U+CKnDywMNK75IyayOooZqN5kpHM1FxPRSvj
SoAl2R/LBvqSiPy3ym6yAM+8nS+X6iqY2jkTvpVUO1nNJ8K2vj6oDSVIobqqZrpmlmwW9jwZ4sZh
6K8xUR1MrMDFKQwfrP0CEMUMGxuX2jVRRjYErDkWmjTD2MSrInX8SwQx2UATS6/+mifjlX3CNRqC
S74mlLXa3ew/25iSNVbs+K1+m9IE5rorxKoTp/RzqjdGiidNkgcSmfTey6IYAACtPVV3z2iA6/s7
/KoB6QQjyUAxNzATm9ouw85tFITpOUCWjTnWryER3mw0EzI++X4iM36auUPY1jYDOwLll6RC3Clz
3ntSabNmFyc/QLuu4U2omcX05RPjxrsA+xX/7lEJDt1qq1rDioZj7OpXgdRJ2pS8G1xMRm4A96SH
e2I+/hD/4ObEMBrGw8SoO4A00Ps9UlMEzZBgRXTRXCyNchDxmNQ0Uq/PkK1gfaFSiLL6UijmVZqr
+yAPmEeATzNQAtQZdMJlFnC3W2DzgXfOJX5/+dbgcNBRzCk8h4aueInFJKL9aVniDQRNyihylHq7
noq1l2dHpaMGo81VS4oUODS4uQhKgZTqSJHh5Yq5V/C8Iuxqe3nPsFTQZypXa5ewrRqHxQkgJ4xm
DgYEFS5LTasCZhc8+C9vCzSgSsiYx658PQ5cgG8MicFZyIFXv/I4SfvuPnuqMrGRQPxlQOqYFBfj
XBNflFq9jgZ+lAATar28qt/oo7DusrlXmAlHxJ+V+1oAYZzL+zLn2p1uEXYfNFJDyjaRqnM/uBWN
Qi8Se4CthrvUNJwmg80hoLljPdnF5TaCesSGDvLDvE8WZc/OQE6bhyBPYMamRx82D9PYaCQcxpFt
Ta5ackXQhrfkBHXYnAWWahMFoAqrS+5wCIrKSSOMpYHLLxMWkBGxqQ+kOdySU9Eimjc1oIElwV6S
Z7fQ8EhI0aFytCbSdPQi/59jTRH/32ONkwyGiG5ypkmSwf/9j2ONYO9ALouy9I0SNIhtvultdG5q
4yIY801A8letEk2GSmyhgz9aYJxIuL+Cy0bGpR8Pvy2M0UpjxxgYGlAMcjNhfsyfzJFxk4DpCvU9
ZgOHdvV9uhaoeAI8QC1sJYm3iUJaXay9rTaBbbzaMkZ3kldVpHDS63xLcxiscH1yKz42P8vFgqWq
gJmtGzoumccTSgpB9o2yM3mhNGaZQUzUM/XBkpmekKHmvE39vAUy/76Ae4P3W2sHGW0O/Q/4DfrA
GiGjKZ2VYj6bKCrEkrPajM5SI52aOjyxJj+eHIOi4zbO1VOHBqqovxW5/FDA5DaYL5kI1toRffqR
j/5PMrQXqbfO9ZydA3E5Oc0j01isfsZ7PnYhVkt0u3UMU8gMvSFp94ZqOdUnfAT0MDd6B8ug/Nxy
yaP/a3dNJO9WpHYucIxYNOXorWbM6vGmepVQULUNFFkoUpndJ/GFNfKli5dLqakXTZcv8Nsv6Vve
cVUL964nURvxJXbstibuKFzrD0demHQ1xCnxzrV4HO4GTWK/6xmyJKZKJUR7uFUhTNRAWK8ZKxOS
P9c9xjUqmbENiTMAO26BHSuQfkBdky1F0z67tVnugYSIENkWUfQKdElLovkWPkxKdxjL80ElW8tb
EYI5GGSjXZvq1mksXCjHnwogHJFndjhIRySC56f8OpeTm6K/RiIvtv2+BTVBROZ8mUbSWBnn3vXU
Os46caZf4mtTKxuR6mxN0sygZcpjeqmM8draKj9jg0Yie89FA/CPuTEklV0U9JKcWAU4EZnszILu
sNNxtSh3c8rKcdLQCBwWqrnokcQTK0ndn8rowZn3ml6NW2kM75+Sv6BLXhmGrM1oDcXpNMI2EjiJ
ntFk2obV75QK3C01KHMLqmsOFLbwFLoksS/JVeiEczn4aP99VSG8xiAftmH8NHSHhtYNWGHOLorz
l6WpyNJUYWnanQJxs4i8peMCS9FwKS/3tZHxUL6tnWSjb9PAdGRx3FOCHIhefpvF7H1+zvt2Mrwu
JAd+NDwDjM0UKp4oA2vTG7sPgLcsH43EdhR9lDXeI624RUCI06o7d+Lhd4l6b2nybWr8X87ObLdx
Lc3Sr1LIe2Zz2hyAzrqQKInULHkM3xCOCAfneeYb9XP0i/Wnk1mFCGUg3KgEfBIHPjZNanMP/7/W
tyys/UT8fjIzqYZ+NzMJnfQ6WVMsWyXv3ZLvZqY4Vm1RtA20kHRT29sAbRzRva7IH/tw9jox8H48
WQT6hNIbfWXE7bjL8BdYGC8sThGWVGGMQG1JGxNSJvVwJBYAL8vmFPoz8sEFZUksCJRzVVStBVpt
jfNJxflE4nyi0gn0qY2q3dcgfyhS7aBHEVTNSzI9ZcW8rXvmlw6QhM+DHa5tT66Dma/6G5x3ZHft
o8OvaTVgTO44EQfjpp7RI9TcTzXCUvdXxnBILhqG1CZKl2lBXrsBasdALpWU++JATnSq0SD7qtMA
zy7iZW4aIr+o5BGhCp+wGpJzlspnM/TPVNRHSpGPFTEZwWMzJI/reB1L82Ow0uhjYRUNMIwXH17c
1adhKE/hnJ/mEUKgxhJ1DC6JKnMqkzeAWaBPdhY1Rdl0a1zWQbHsXersEThI3UPzluahN0GUtJoN
Rysio3huhIPikJ2MW1w8GVlAN0h1ZrKYrwrKQahao9KB+KHUCtmxep3qGBAHcaH2QeTIKPIvIsJI
ia7PWLzUmuyFN+JzVSzNy4rtYy1P0GTi/cpAeQo/aoZiMYZ7ZDdkFZucr9u9xJeh1KBei332GDSj
m6pkMWlAVtAQ6ZO/aXR104zNxhbxxg6NNSlUCBMrepFiuY0TaSmCx25U19VaTzW3sRWvFfp2FPqu
P7SbCQ9mu/G/3mTGtxpFFCeneCLMJvHP4XauMW8WozfGGg0owwv5yg8KTxLp5dpg1zcjynCA9KHp
amglBs7g2mRv+leJjWG1CeAjmHsRO3LQuX6RPKAEhfN0rv3icUL4ihhnUbLrhXWJVEaEH0WgbaPC
3pbl+zygXLYmAnsZ62xrGmOgNUYjun7xiRBOO359hoYQm7wb+U6nxifTuU2gZE0hk0k4Vaf6vo1X
/qieSG3JdP7yxinRxpbjq2VY2z/vOYSp/PpmW0LWZFNXVFtTNJPz992bnZEK24Q+Mdm+Dqwlw7kj
bzP6Tv7NgUZOQm4wUGZPnPL5TCYGQ9L2jAuJOULZU4RbaNIFjSf6Lo2yK9LspDlEyiUk9DfXryPn
a2PD0RhBw4CgQUPPoAQhvDP69zT15cBJq8eybtgldmjZBzbc42aaZmSPSJXQa0VXAjMMYuumhyR4
VX8wuoLBaZ6p98WKcszFfArVRb6vWB3htDgphGZx6V/bRhyJACUo8eY/fmWAQkss6alpDxIJzs2h
xd9ohax2hK7imu9xSX4p4ESQ01xG/bFCRZq3OkbePVWMXftNkEpMDXY31do+0fuDwa+lFYEPvcKH
Tg78SIclQj7d0oA07FX9DdjYPDvT5YbCV5XRU6Jia8CWyeIXH73ePwv4yjdBDD1SOCjHSk7qrLoz
VsOlJyPteReNNK7mL6IrV0YMaioASriKweI+EgxMHA4PYWAmQGHWvefNyM6fcwzWIvKrnTGmDvDa
UqIdX2220z7c7NfU6M4gj67VD83vT3EwnMwTrMpLnGoXAzKR7AWChYevm+IhKCDmSqmTdgSWRb1n
lWR/I2J8vglcgT5QMlPO1XEoqP3myC2UtyrmXCWmPfsC5Bh9Mm4EUx5AOq+1thm636lqEHn623Ac
dkh2SFvryPLp2mKnolS3SuJgy3c0ruvKMHfVoBOzru+y5TQ8UvF5bIr4OTsE1T5W6I0klFAAyVcc
ZHrewLJadeLYWwObGFjOvIAjdUYY0MkyoY7qE8YNbBSfydhwKF2UvXmoO/NgF/IB4+iyS6oVgrOY
Hh9WQUzhRBTHAUVF86WO1mFINW+ZfXTJ6BllDUgp9XQKy/T3k8MNa5hsFqV4M87WAKUWRzNl4HBd
xjb7kGFbWOl27p9TrOUSXJs+eQXO46RW5AbWuPnWu101OdAzfM9X0lNeWkf7Ot4wqNj6+FKlZlOg
n0FBvBD0MU06sLaw1rKurgcU6zRi/e9EEXfmfM5T5PI1XI+cZ7xH/rEvJG8o+40s4bnbIaXu7PzS
2fPZwiucgwTKWtzpcPriFeenddRm649rGc9XFNRzCiCKd8Em8ZtpSbBer/hHB2i1nbyxMwmLCN0N
EimeAG1dguzEojDyywcQZuSS5tXIlSvG9amwLpGVX0qDepa2DjiLzQYBwaheUP7WmmdBnhtu5Dki
t3TQPiqwRCUjlhejymD0TsD2yAJQyqF71Lwu6ygCpDv4YGXKjKCFh1b0B5MAVThgDV0tpRqO1tAd
U3r2gb9FVRlRhgkow/SzsalNFo5sKbMSFaxEQrR8IUg3K37YYTf1lxPdmNWVeM+Kt9RdGsENnLtQ
rlkEzMQsVnbHEjFKbOIwwCI7QPzIKlzsTeSAdIeKysSRulHDaC97HwaaZr3FOJPtYyF2KCv2dn0F
uc/nPZ/y5MHM9YfRKp78Vn4OGpDsosSpckRQeerD6VTQwRKRT1bVdGrH6pSl4cns0UGPFrjZVaJ1
iEGBQUvH3NrZJiV5o6CXbYBcqdZmbKFDoeaZ7XxMlWWI6Hc4lbq+nRtqoha+OgewK3tZg70RJ+/W
XGrUk8g+cVMGbEElyl+bIPJ74sXClkCrgspSNyNm1delwulFXfvsZdNO2QaiWJYf6YgCUlomJ/+l
vwllt2NOV37zkJupN5ItKPDrClnfpiTELzlfbErxoKmdg8GDqhaUvsL9kThi/NIfQq2mRWnvmqrb
a4q9HyGFTArnfiO81YQOViUfcnpl1VlpgzNL+SJENI/VZRklgCXr2W0hdQGTQNPQgvCNofNV25i6
BG0vN6EuEVCX4G5cn25M5CSnVk09WSq9yWy8GOluzr40WGPwl8JT+kF61vClZMPA3KSb6q6b5h0Q
jV1f7EXfb7Brbex86V8ROjzGODLEtY+PkaWcrd446YFAk4+cBJ1O0qKZH1cyXc8WdSIkHXQqzp9X
d1W527ezuqNHJS5Bs0xLNkz1bnUPCgaiWqaGa4rA7TTDTSOV03i3VS8oEx39YmFhHRdpW8GFvAnc
IEIRjaHTopL99SjQPhPmQyvK6dgUysX3rqrRYQIYbVb4PAj24OAWwuA8FghQFRoQyoZyIr06bZNh
FpeXbCOD8ujwSmjlyxz4z8r6AIJja9ZO33gZ0uAqmLyq4oE/B2b75Mf2Q35uxg4RUnzMNac963FP
zhlYDpGuBHHAnHakkSoMcpcCW3xGr9SSN5axlBiUSdu75lclUY7hVJ9Qw+T2vE0V+vGINHrDeiQp
a6GIau+f+7Q/2WN+Mkf9OEn5Ec2zSiUMKwCHNgRYige+ydO/VxzDYeWsTHz64Y2pQ5TMBJoLw04p
OShJV4H3UrKZXJeUkujgWoHbg5csyGvK9pwwNkG7pcC2Mk6kNAcT4fQosgP6nEpCzhi1/ZrY7fSa
t2RdkZsU3przKq+cWKcqnXh4qDaS/NPEaTPbzssvBhsm4xsUtl16HPAbwcoL55WZqltDlrf0fbQx
9tSm2A615I3lj0YRjlmXXpyZrrRVI2IssEwEtrwln8Hzd9a8a1Ls+1GDWEJxElLFijxdNXMPognQ
O2AK40W3syvm1MUYIYY1MjDg5c5qUPe65WayagfBHss3Zo9dYam7NFd2sT/usMouhoaEEpqhMaGV
/pLp0qnix1gO0U3pmyhiL73vOB6Ae/6KtmalnGO6gluiDm3wpRYyutTiY9beBmwhIWyiSf1kF8wx
9n4XbIDvVVUFrbWmacK8VeZ+aiiUMyjPzs+MdaQXu0HM+zgPlhqwhQT1CJh7+OxicYDAO3p0eR4c
yx6f0lg8Y4XKi21jNFsC9tA8ypxs6y2FKD6HJMb0K3es8Y6/uVXqLmPRn/t9nuWXtxodRvLc9Npj
cXV69D2DfjEMQR1HZ4rGmvKdnOxVqIcrY3kSfChGFqzkw4lTxPrUXACezpIJ5PtGxSoP2pAdU46n
E3sF6tc5q3HA51Z40bZa9n6L02VwIyG7dTO7JRNjW26rwQbAPbgVBMFaWVaS/8xZ4UnL+8e8Nq/S
vIDsjfAXyUPUTSv0PMgHyVgMMc6PspMw9JMeJbRTUQ3qGPo6Y5rdLxkFTYVLjJR2Us9Ckk40Ak0m
H5oQ4in+Ok8tp1cNUF74Wnj4geRH6SJd8vKYskVFOaSo20Cvdp3+owrslcAquYjaeusTkxeaNnZt
zUu+d5jgdZVi5bgzdYmWqLIUlb8IyDHL2UENB6q/e9GB07FbRwLlV/P8jB25Rfi4dSuFgCKfUd1e
LfAFVqG6Ms+FbEwZ6Dq1OKwYUII3vQG/wLwxITaNqEnH7jdTtC7a+mSr6QmRwTEqh53AmMK+n0Da
ogFTPpE7qEuuS/amVlWYRxa1BUKdYGGyOkzOjz0TfkbWwZ8ne12/Kx9bhqFTnrlRqG1FpkN265r9
NIglYesZjJscdVC2CvAG9ejr8FqtdziEo5VO21Xa6U2xGkEOwjdamxLllo3Raceitk8ywtOUNBCl
lC5qh2i2KR/KSn3Qw3lL/RIDd92AijEw4aN87veamSOK1tYAymF+kUXdoq8pG2/icyC3GOAgBbVU
R6OSbTqwDDUdsQSvL5KQwdx3Y7mzXRM1FYJYv9EdwYAKRuAbNvnLzrDNX+mvOALwSfvNrqpDlsLZ
7rOFfvGB4FF6pvWjnG+/Tvtue/qgeLKMaR7jiSlZbvHC7xDlDsJKtpC6L+o4eQjejkJBS39zB14j
XKnsMKLzDWIcABfFu9ZgtYE6SethKJKtllFviDZd0FGk9dfZAmeqinTWxOFAcuxgQgDPduiw4fzr
64ytQjkSjwpZEE9MqyziPD5nJjlylQqIcDvYDy1JXjCI0NYaZ03yzwXOJJ2khJnxbpTHCpmVloc7
vDI45IVGl3JE/5r4z9gnnyIymJCoKOJZlmx0t8Ex5Lw9yPu0pAYzf1GxWrYy1CLS92yNCMR2ZQZM
oMzeITmQRvQx2eOjCPQnH0UcOjor+WYNXzIkKGASF+MYbusRqiiM2J0xEn/IEVe3uwcxOw1nnOK5
Na3nnGzN0onG5YlQq9aMXuVJf22IvOOchx6PB/PUN/KLmPoXgSwpyjkTxO7QWptC4GWQcC4tGkQ3
6FhWQxjRJdgRs4Jj8DmPDCiINB+lYlXgLPJpY0n0h8CnYtGdOBEB5s7UF8JxyOqooFmj0iEecHFr
lAfzQ9ub7M6RDWSL4CN9SHXjNH/VA+QSfNU2hTiaHaJYa915HTrQblDJpdjRI88IbJdg1mUsf1VN
2BURhP3sihS8TLXrFEO+R0fUn+2Ech0WzTg6x1/LnUkgDv0HdOXot7riqUTsVd4KbwCw+WunTnZv
7NSsAnzUL7S3aEkCO+qDJfVjj/ppVPPaxM1O1RKkX9Y+Dw5hzFZUml0oqIWEV30KvBUgFsgWMtUW
bftFzIGHyb8czOfoETf4RuewoMala5C9wfGH44s7DpVrQA2AeUZtO3Lzo1S259wWp962FnY/rGmj
H5d0RV86Eqb84GSn3UnWSTpEI6gCoo0Wg1NKK3Pjk7VWLMKbGjqPHxEGivhVfm1/aP0TYh6fLJ8q
kVbhkWSABoItwSOQP99Tmpod7s2Ku96arY9GwieURdvbuLzTq8IBrCeGB8a6D9OHGCpJe8m6/MXs
Sf2lUDga7VP/nrCjTjB4BhadhcgE2SMR144vPYT+PO3qSVun3EsFZwXQN0WVjpMnjeYzwFQZsjXg
kDLgGYLFGY8QN4ETP/WXMoNkgiTPcMdDG9MVxHUV9N2+C8dD9QAv85zo0bUS5lUwphPqwJMrFfMi
vBDCpBMa8obQ3JWp6ReUHuK39kNto0c+rEej1h9ns3gkQWmJFOGRGsmjC/vNovul8XzwQTEfecK3
XLiNy9BCT4SyGk/5Fm/LFiq9wsmxe0zAwoKBo8owuJ8sEPJ9rc8wqPCp7H74f4054G6Xk/vTkFQp
ol65Lh2EK8pMnq0CBMIvvHg/WfJFn/uHEs2TBsuQzDKN5ovBpt/IlqlXPCMKJNq3ot246hT/mnrW
pSHft9y3xYKZ/1D46oHz8QD3dKNuB5Q/r/LSobt41F71mjyvlLKiSwNo1cQGtkxwjpSJ0+gdFMQG
MDX92L1qDHupJp1LX/doIoZ3kjrPmihOEvC/Vh43a7irnNvtfrEum+CAaHHbIWpRnPZRrhKHCMAm
MtaJjf1uhVt9tDwr8V0yrOdFYemLSnEVR9UqzoYEFgrCYmJt32SodpbdRnGUvbIP54IyuFPr48Zs
QEKomzzjhL0YH6pW9roQzUVN+abBx3bTr87lUqgr1P5rn8Pwo3gpTNIOnYZdWEoDaF6wkpjZYyfH
T+mJ4KJuxwOI3sAlCq8g9hPvY3Z6lL6OAylqh+Yy6c1+egJMwsQdM3GnSKHZ2q3z08Tvzx/ILYe6
eUuKUinIN2d7diIbV3jVvtSpeGk09SX70FrzwEwXjubVvuZCWcEr/aKh/KIKnRxQcy6llbQMSLrN
kglqc7iF0uTZq/xra8Z730h2PtiHhrSqYab/cMx3kP9cMKTnvtwsFsEANd9FyMGcjdYJQN/YExd+
tmk7zBvtMF6AbIKTgnr0Lj0HkP+rZE068GqQm7VaOYRxcfpxTEPZKdOSn/Ia5xaR8tYJzgrRos5+
1D+Q9N0so8uFxfIaaMkmEN0moIRMfhzVrMbZs/XwcrTcRnuFlbUGXb8fMe0+6PHbLWdPGi7Y/aSD
aFBOJYR5DYBsUMPBZvMzVqOcajRKOIFl7guzFZ3XdTuXjrAIgADeMMPFeEZWaSyYC7V4PIfXzGPj
tlAGfMCc30PQrfF8jrL+HHbpmXD5k4SK5cHGVZpaICApsZQeU4871KWbsxdK2QtFrJ55+GiLbO1j
/QxeZQPblKxwwWGnVeW+XPYj+RzYiEHY0VsMYJ71xW5kwX2KaUvjV5z8Y9FMoCYlCHhH5OGy76EP
CJaJxq4GHs0Djhetax+rpnoqopCt/bQyh3STH37U2deJLJu02wekHb2NmYyGjpQSOpTF6HtzEGxt
ScI6JqGpYvbyhRd/QHPqNummM7ADpAlYTn99wY4xfMhldhzs4LnbsWzZ2C2pi8nqvhjGPW3OLDuy
shyGDgpevskSXvHUJavKFwqwf0wXvbkWQEV239uILv2qkFsXl8B6IDlFWjsXq2aFwkeSbneXfEj3
JQNT+d5/yecQZg1Fbmnx50mS2fDuKEibH7mdhuiMbTRepbuSSVE06GwTjiyZQj7QQ3yLvVX2jZZR
UcJ/lpAHwFTmqhzBWnJQA4CPRRdvSLCwqc8DoF+/CmrxRa2tYy/FeigDZtWOgk7FFJfn15xng9Cp
3bK7raBcxAL1PMexlGS5+Zi1JhwuUzLOVSioELH2jYvumfIJjCWzizYHSiasoxC8ZStZW9qXmFky
bS5lm27HTvBx5V7PiLOqFIAaNR2sxhkyWgsleeJmfuolZbA154DnZ+zCTGEnjvFo2OXs6DIwWJWT
JAYysBAdULatPqia29VVy+frDSWVgD0vveyp8Tl/MTKiUPYq7YG2zaqmF5k1mpstb6mq6dYyyQ3V
S28GY6JdP0qAmuUOOJNaL6EfK5DJM6q+BrY0FbJJRLINJwanlSeYJlRblb1Yfcv6h3bxbeiwQeUd
fqPJNVE0DBlKvUa45qFy5q7dWMgHak6i5Vhu56ncdt9UNdmD9j+ULRl2TXfs2OY0VFM7iG7FVnAQ
jK4cBQA61tvWhLbHqQYODTGhlodcxou+l8dIqt1l41n6c4MMCuO8furpdsjqwzKCLDC1kku1xyXb
e+OD6Ep8ZHDEPOroRXLAK8nCVodVJGOjpAZqwtqol/XbqFD+G4hnhhsplNcEdZOMUmAaA3diVzHk
ZHc6tQXoo8Butcyf8ni8anD3x+K9g1fdveCdfgyl6UEO5mtlkk8FIZM/kMJ3Ml1RxrvDRFF/h1IZ
IcmcdjByYoCZ+me1RfX+uMmLQlWR1qGs6qpi3r8oIqqKvpXB6AQpnIeAcvRShtFHLRS+UquEy0kn
4yYdjnlbnGbCbWtpOge+dc5JZiTumW6fRbytqtKTHpYDHsEkMvcW63/RxvtMmnb+9m1ib1fBZyp6
BVjqxeds2eDLtoh5JDfFUTlV2nhzcPHLxU6e5j0ts5SqCHmmLJ9lwSGXTr1PcTmssEUgghM7zo2A
HAvBBxNizMbXMVnKYjgAnmdNH8N6H0vRgR7TYW7HowJUqjoWcXggi0KW5FP8MHPUQbQy0fHNjlTt
40XX6q8+7PQkaLbSPC+lcH7Kv16vH3L1Rrt3lq7g3tksQZ4gGCkh5f7byNEiwlYLcOo2umt6CJuO
MzBH6VW5WjAb91sSlYX70m/nyyaR2CT286JXaRV1CL7UBW+JEYi9KVRUxcORsvip2GubYdZOqM1p
4M/NDQ0VUTJ8UerqRMngNPXSiYb+eVV4zdy+hob10kqQUFvy5OfkOfiir+fn7IziczO+h2SGinMf
vk6d5dVSc5wI026EvMvC7ra0bWF1xFVxIAclDNcpglOJmLrRQHEHuWAGKRNzYL3tm5OHyIkvVJnL
JSaA/ITA/GTL1ilTAZ6jj+rD8dTpKEbL/sgp5qtl45vEIhPk1tFnC5laxxs41RHfwbIE4/OPG0s9
fU6fLk3SkRGQ73FoWQBpqR0BxLlAZ7iknNni5ZSRTnITaVM11nnKvhl7f14ydEu7WzJY0PCv2Ipq
0EW3DHFXeGkmS/iCoouHlcAhENKh4UrciIOUdWW8QbNZOhhfkMYDldSuQfqjT9hXTmcVq1lVSlvE
c6mYzmEdX0calMSmM3q7VVg8ZsxoQHOMwfBiiguvBrnrJ/GARW+klaZddStxb8Hk5gPcDOPrxEKU
k1Vr406LIE5BLqLq6UaafZNgeFnYsNFAmoeiYyQm08LvjdrGvsEpvznySLGVlCXIRAQXmdBK9AFh
/UA8HX2B6NnUSjbpIB6jhR2Eu1iudlot73Lf2BmztaPLu88rf5eZO0k+V8ibSWzsnu25u2Fj3OG5
N6qdbEZ8d9zmXbpVQ8WjueLY8bstoJUIYzMcVc1yQkqMt5JnlBOO+G09tksb4i1zPwAJvXvrI97a
1tgxhvb0nQ/FW3tSn6aVnj0Ax8bmppBX6qnB/Ejjz3LtIoRWqW4gNKTDfBlr+SQCBjU9uBxpnWQu
ynpVji0JUtqq0diOqBcOi2z3SaBEfLFQ5u9qVa3oCbl0CgkufJ8R/hB07qm0oEeD/i4WNA73GN3J
MAjdyihd2Q53kzQuKI4u5T7DcVFtJ3Q7FufBevjeZNZFI37GqikQ5m5s40+bhg4BwSZuDLzaMXT8
r8WbjcIku0zjou6atU17o0XCO93ixNO1KDy7rp6bQ4lLSGE9w13WTTeOtHnFYXxFblQFu7rALGLS
fqTfJw9b9MiPUD8vppFds1a5km0PAeSMQ601GAm4iJqeyJQBAUCLN1djcMxsaTssTBUSLDIqBtfw
KGmgIh4uUkpcXBW+GL3/RK9zafOeModL43CQzC9W9p52HwoV3JgCG4BXedgoBMnh7JqJ9mqzwhUj
jNCoInRc3pG8Qy4MaGZn0LDyU/fXiWoGVqfLKoMgx4J/1BplTeLjBsQe298U8HQ/LVWKgRE2qKrf
NVFBkKynDYQ1Q2DqobocLLu7FMA1DhZTIaDtbdONWyIPt/rEMXEDsFYQbaWIVz8Mv9ibeStsZZfj
+gH62BKgh4lnoM0VSi9divsXDEbQvmZqtWsr0taP+onCm1NPq1Ca99EQw/4jaox0Llw7cW1taUeu
hIlbiZ+gwoJPd5FUjZOyr7OT8mkgut2G5XXDNCbKue5qh6PVYoiYvLAuwhKVK08GhNr7mxtyuWg8
VBbezcsIM5JFc6rFXurafdH5O4yxloylpZuu1ffYGGH8Ketyko49zGpfIameyNDuZbLzdVTpAGqX
YRZ4FXwAncxgotyzgHOgTLElIGUFjJP6mFndEzauVuEGiWEIlmT99BOa+Ri6xKF+ohDjWuj8dRCX
0hcyC1xOFVNhLH9MOHCUiW7j6JV8aVXtOerXomoA1HwEyOsgP8kFlgtaSL0dIN0Ijj/Ur2GnbOnP
UdMbHyJeO9zo+YHQL0Fz3tNbf+eLD3q965CwneI8DMXWn6HvR77bN7eyTLOZ37AsUm+YonatOlqq
eLS5wK9DpldoUafaTsqpYWbTEm3YRlcRkhVHuDfpfFL65Nyk01kPjTOGdgZqh+Q8ZOfGNiyRuqto
gPgGFFDQXpvKmb3RqZzUo4X1cdFLCVl36laA6LLXt/QRCeeoX63jSVpFX7PCP3UYIrtlHSTrpCPo
W/nejkDXyFGTeIdJYtcOFaICAKdFdeCv+a6T7DxSgm6O8nH+EpG8khj4jfPNoBGKBsdditd/rWb/
6xd3TfOX2+ZbUU51FITt3b/+56n8yB/a+uOjPbyX//v2o//9n/76g/95IDmyaIof7f1/9csP8fv/
dX3nvX3/5V9WeRu106X7qKfrR9Ol7X/5gG7/5f/vN//j46/fQvzOxz/+9q3o8vb224KoyP/2r2/d
bEMaJ7n/thndfv2/vnd8z/ixRf1//w/azvsf+Hhv2n/8TVKtv1s6QTuWwa5XNczbEj98/PUtU/u7
bWnsgYVtKhTWDHqLeVG34T/+Jv6uopnVbJMau1BsTrp/+4+mAFHJb9S0v5tC4QdU26TpqFrK3/7r
1v9lgfrnp/J7S5Ri/LIFEYZi65pJ/KjBsZV6wV+lv596Px3q12lGeMdGejUYCzjSy3ZHaB5YJBRs
a5mNF7nknxyW747KmmUJw+BpoLXXgBhpN/XBTxf1waQGfltSR8t/qPJT0LwrLZIxyjO+Dzbl8NPn
8Rvbl2L+co8GySGyKhQdrB8PTdasu8sNQWZJVoUoTT+QJdgvag8Ou9t8SMcxWNzMk8/TY77FjnIW
j3++9L9fWbHQn7O1Y3uny3xWv9zopCgU4lKuLOUnEgx8hSkOqYBu3pSq5Scnq7vP0tANhV2OqlsK
BjeTYXPbbv70WE0rIlaw5rH6B/HaPirhQn4u3qplSJNmSYPkkpKJQdbWxvzkyvdHOq7MEMbXJ2RF
UP24l4vEOZ5EEULm3ncr0xmW7T5wAQI7lpM62cE447bcDif0MEQU+5+IzMWvn+5f18bYZxkyLwwl
mLtNdKAj45IGnnHaztUiFrileiWAyDD3nwxb5e7kersUL6bOOJKp8Kj39kEbs2mehOar5FPYnjFF
QLGucWePuLOshKZQKT9PNkiMWd0l1mc3qtyV4XVLCEaTwqUFRXj93uZjJqT/lCN3SsV0VX7Jtr2L
L3Trf5UIdPnzwL0fS8JWGUw8Vf6B8Msw7sbSoObxFGIeX8YEE/fBhy+Rb4qfsUtsmCi07Nmt+GjY
fajiGeJGYtc3eYO0GQZP/tHh3P7zH3R7R39ybv7r72GSFEK/vcu3N+2nsQ1QujX10Cb6TBvR0X2v
+9OfL3A/S/zbFe7G0YixtOsTn1cEVM2Cfnb2LIqFuU5Raoq3rlnp37JHuDfrbvfZ075TkfzbpW/f
/+nmalWhQUDFdkkjZhXeUlpr+5i0oVNXFsGr1iJRMeBBhvvkln+d/I376/71Wv903SJJu3K+3bLy
kLzb35D6wq86mUf1oYb0GC3witcsAEje60/G193E+NeVbYMhbNi6jEfk7mFLsgl4NKwbfB80Dwnd
G7V0oeivLXkwMrTbT2707s35t8vdPWBC3sVURlWzbFR4rkX5JWkqBcXfQoLibRJ3JMoAilh2nCU5
XAipc//8B3xyu/Z9A80qG9MouF0VGmVtAfWTw+UNEBD7H1rwmSrpd++KfauxMVz4p7h7d9NEa0RW
GTxcUMprYpV3iiutrP04OP43iqGbz1f0zy55+/5PI8mYBhZBmUvWjF5Ff4tIdfnzI7yffG+foSbL
Kv8zhMpic3cJIJ9xOk1Wg/y2L51Wt+BmCwByVklGVlcM4fvUN8RYzX270A0Uf4hyLn/+G+6Wmr/+
BGHYCuLWm9ZLuXuwrdGUSi/H3KX+jMiQmCu9O/8PLmGxTVFVTZFR5Pz6IPM+zBp/ZCpoe1CUJdRu
ySdy+f3PV1F+dydo+mRLJT1S5XK/XiZFtmxFFB2X4gE33HdQhppLOdJycGo7kMqDNbJuN3n55LK3
1/puFsfQxiTOS29a9v0CmtSQqeQ5bJaUfJfDs+LEa+S+OyrfT4ZDXsJZWyVsEAz09Js/X/o3A1Qz
FLYI3K5iauI2Q/w0QO3U4LVTuGFzlJ/UKS2pLDRvf77GX5//v92eJXCb6uwVUM/+ehE6YEYJhLQB
sUBZfkmMxmGkBzovEZi9yq71yfz92w/xp8vdvRFNCK7JxoG6DKtkx5abyCVUCt30yf75t5exVeYR
zdY4kdyPlSIFvqFzmSLTlwWcjCp9iqfXPz+7312EzSMJfEK/nYVuS9VPn8+gdKZKralZjqFKi4KV
R0UhuZiU+pOh/7uBIGvUWlXGgm3fH3jKQSr1xGjpntv+VakBJEXjP4/Cv5yEf+ZMfHYJ9dd7gfUN
FFnlEkwj0XacAsVLpnb8bFH73cvEDCErxPXqlipui85Pj8w22laJjKbBtGNCblj4Fx0pghUvMJI6
9oEi1bk+0gKm/7j8n7xOHEt1oSMX5DO7v8VQ6qSm6VhQk1FhQNTPuFe8Pw+J3z7Gn65x9zYVBuoN
HB8ANkNOFfNbWJqfrCm/HXQ/XeHuBUqUUZPDjivYWryW5xLNgolGLfzkMvcb938uXUKj1aUasmLq
d9cxs47zaTcB+PUpQ1b6qen9bTKNbK76GB5TID8i2nhpClJ1e3ud0B36HzxKU0b3fDPsiftzaN4b
JaS3mbUTHoj0mpmfzXy/G4uajL9X11QWLeNuLNISmo3RZ3G23nKg7ohBnWqjEwisuxHK3f9H2nUt
R44j2y9iBL15pS0nlbxK/cKQ1N303vPr74Hm7oqF4hRmeh/WxGpjsgAmEonMk+cAU/wCHZJ9gMHX
VwCAGEdh7TtKAuQ/VVETNI1++OqoqsQGdHNRY/zpq4Hdz5wZd6wW/7oVnFnkHorKa9Qa9cRI8L9i
jQjzqLu9QSYElOadff1TrToLukH/NUO2enGsZ1BxgLAZZoBBxhWCsPsceJhocKaNzHCLlfxfwoQ2
nrOgqDYMg1pRL+jylKC5Y3UA3I2NGUUvHJSio6BknQDyT6JvxqUlalGGFil9GeL6HT/zp7Jzcmg5
xRbYUE/t+wgxUSv8obvggN4B1/AHzkHejDwpwqCiTN38QzINlTDkuCXl6pbLa0dToiMR5L3+3ega
yF/JIap1aG0jIPIGcZ/Fd5PknKs7ofjr8kdt+260ZXw9UMI8lE7+Gh2qA+BdTjpaqL1Dq+ieYZ+s
42KL8TpG7iGjSEGfcV8qQDMPhj7ymHvBpIuJGTnfBPv5LnDEN1LSy7yAKM6ED+JB9e0BcowM3131
p8VPoG6FSYUg31DiJ8jBDdRWMDvZYQr8vQRa7PpiWYaoq0FodH7qiCFpvh3Cx056jepjM0YMt/2b
b/q9p1TgFotSSUEoCLKjrb4Td/IDJEAdqKA7HASOMBp3jEGg5YiI2CZSl4BZhln/Abg2dFQxEV2/
8viFU8XQtcd8MHIv0UMPDyzrOEGbfJ89G9Zole8Q4fLAG2gDIu+IG41xAYtkG2mX0mUeDwWwN+j8
V5FoYT0DFBj6NGNtgcbkoB0NEw7tyW/KBj0dK3Z1OzsIGLQAesyetrVXuQMY1f79l17+BCpEBWrd
IhmcakuDAkCkPVW8IxkQfh0Z7y5xzaWWhqgIBUmGUJllrBVTfB45uoBYFpbhFBCzBgGBrVjjQ+sM
NjnD076zRpd87vIARD0jYH29ZC+2nTx38YZHkiNRESuH0qOOIdga73eA2E/AFT+g3meXB7Vx5efo
HiqRNmgVnOKgStbUbDjdUpEvb4w7nfFTiH/TvwTsFgL+BeAvsDrnMW0sWylLjLlGfUR0CnAfK5Bx
vv6BxbWrYWmD+sJ6UKoYR+LRrvXiOwgsneSdaGXQdzH1F1x+lv4G1jlPuUf/M/sJ3ijHd6Rt6ECg
y4lsVgRbvX2Xv4Zyg7yAIEslY8XkhdrcpiBblY/1LW9GdsGgo7v0ODQmNIEw0YmKItE505gqI18L
aovJQYwGKzvVv1WmH1n3ythg8pPPPyKxowuCgZFOvPfJKV+c4grqBmqE14JVQ80GZPnvNwBNOHxl
YWIPshTAFtjyI26Grf+oYxCKN0XehFoL7xJZKYMd0y4vKlLEFdARARmICDz5+e9BxwnEQ37Q44OD
zeV3/gQooVdZmDy2gb13QSFhQ1pstiSI97mtirDKrCVdbv3ZT6AB7WHFhxC3wk/IQWDoyFZ4Iice
k3BbkpKkaHa7SEmcgvUpyFaff4pzu9TJLoQK//co7C31Hnw9x/QptBJH3enP+RYij88gS8HL7ccA
HfYmAzezmaPWb4U77XDdJejxXuQq57+Duqh1Pq3jScf6RcWEeOZNsGkwjd+aAD+rJkaSXMMWGJfJ
+pbrPB4fvAZ/pI55piN5nrmox0zqeBxRjnEMrbQhnFBaUgHhkz9a4bc56hxnKPj4cpD0OMe6B5m1
1xGKj9kWeHYb7wNwtbB8irU+yqtjua6HXI97qwd3tzYABAXgeYqZQ71lXFVkp2gnUg0wWCLHREeT
bgP1YZgNfVFhJ4N+WxixHaLclMigPeG9QfnXxR8wQqjkjaChWnjRU2zlqA34SeqtNILkau0TjgAA
H/1Oer7+xS5fV4ZikIa2JKC/o9KXHkb8ch/CFr1VJ/xx6iAK3waAY1TAQl03tNLogSUMuOPZI6s6
kNrn8UcEnKdKEqXHA4uoFf/WNqkd2hA+QN9bNcVT/T49NpDFY90tK8ncuWHqCLQ1yjgdAEJQMzKn
hxbIyU/jk3dyO3TBI+6pj1VqNSfxlP0Ucd2kFiuxWN3ixcKpM5G0pZQ1ggxdnRxQwQmxJftdZp+M
7b3MGc5XSR2EEcXmATUQcvLa2h5PyXu9bbwQJHQi5yZPzRPY/hmxhWHya8B1ccONrdiMc0tMjtGm
bJJ3MUsYL46VhihZFtIg3TBkWZep5x34VNJE9pF6Yr5L+oScnFtY4FrBuUus8R4C3BiQN/lXDRLS
McNj17/bt2nKYXslKqF0haPhN5GpAr0jzi8QuGEkYqubqPGgkdRRmUeD4/xYCLOhQplK7S2l1QI3
GBIMNWEO+rp3rC5lYYRayhDXU9wUOAKSgN4iRABSKXjme1ZhY9WMTtqLaH+BEpP2QcNX8qxpsZYw
fwXBBahCa91s9ZCRwjHs0KXxaUpReEAR2ZIngBP9FFTNwfADYk2b69u2EvLxCAO1CRpfusjzVOTo
5VGvQYEEOy3eI0FuyQZgeiBBF/AKhENetyauZGjIzBQUyWXkpyJdrwSGsE9ECeZyiLJYo82dANZ3
Emtw1QMUmLzgXhzMwGtsyEFIvxRMqO9BZHX9R6y0qIyzH0H7I4/iuaLgRzTQ79lCZfmm5U3/Z78T
PyULfJyghAiOFWOjiWNQdyuMojGAIorCK/SDJ1TbKRbHAYlRmAMAqd1DEsluB6iX1b9EnAge47W8
8MxYKgm8F1ZlUZd0iXTD6Qx9zOc8q2Lc6IMFyqKZaD+C2RDM0pt2H742n8IOOoyu7hovIKZmZBMr
TSvsM9hj0QpRNKDAqFshEBMtrEsYb5wiR6qUoiVX2U1n+UcRWXB5w7oH1y5gFErBmwH4F6i4Dcri
VGhhBVZf3IPb/jBYUQXZAQw76jayDJQ57RQjeZMNEifm824lxp1ZpuMCaNMhZQXLggrFj+mxaKt/
H+BIaVgwMDv01YE/j6J+FfFBDk1NqwW7dzyVHxDXcceC1ZNbXQgCF/wFzXBs47kZQwZV6FykvVX6
2wDYbL18vO6TK5FNRT3/vwbEcwOxrMQhNG7hFTMmY6sy/60U00umgfn5fzNEnkyLu3tOel/SCmxY
qhovQwEZBsxgmQNoLa/bWcEPwM9R4UEeC55S+YuqdGkIBZekD0sEtYO+A/h3K3icN9+AdIlxka69
rs4sUZHLaKIu08HZYvk3KMs5CR60HFhDYY68p6UtZ7NMrt4Pi7VR12oPrFofTbDYlHppKqXsKnLg
+IDUR5P+I+XBScDYTfL9L0IWJvFIcRCifzRnSAMS9VQ08NlCaC2rFtADEA7r7P5FBGCIld/Rs5Xk
varyBA4r4SuhPUy1oDFsK4BnGq+QCfSNTyDsc8BKhRcrpotBHwN2GFAXWaKd2JzNKoGtFEHPbVNH
LQJ8tB4q2AZFpINhzaMI6gFUTnxbup1vhftoC8GPYCuecuDNIWB9+gkKP8YrbO24C+CvU76Qfxf9
O26oo0rrELeKIv7sROiOxALj5mOZIB98cTzEYOAhAEPufBB0cP0PLmQYWIsoyzVQBz0WlCkMDRjo
m/Y3+CplMxvyG7gmA8i3dha+gAQAYPBAPVDfy5djiNGlsKNpHyPm0OGnJsroEDfNnAx1resHYXXb
0O8B+5MBhARPnXUIN9S9Gne4y7rKTeba0Q33uoXVfcNMAPDjsqAoNO4JYxW1IWY9ogn4H0Czh2lB
4Q/yZRVI5f/aoFYhDoqsY4QOdam5OiZTve9H1Qbr/9P1paxlV8CPKIDrCgrAJFSYKg0eE88pNitH
6mn1oOawM8wngvpETPeAetS2qhTCvd5iLr9rIu7+uvm1nYRV8NaqaBMrGrVKyAkLsobTA7F36Vcj
CS+5Wu5KmQWuIqugQyOSOBnRESUafLPzkwTGyypO47kDzeltVd9COheaOhvMm1xfzWqCDCAsALpQ
MkGNnrKTKGFSyhPs8Pe9LVp4gX7ENsS8rdmqb4fDPwnEax9waZL6gCJG+NshELovgFMD8lKI1TuZ
2zBCxWqGuLRDvXfUMNdGTcHSCJCqPZbQjNq1ew0rw6zhHryTXmRDlTVnlkjWjvPSMJWaSi3mMeYB
4t0GOio6AQGXrM+2dnMuTVA5aK03aj2StWmPGCpGji9vgy0mhO3MZSe8q9n9tzU8HSlnnCCtUDZY
UH7AO87sfoH43pLN+gVUJ9g/jXHC14KvCi5zFcMpBClJLW6UjKAaSNlVi3kHoiWmHGIKYSwdn/vS
JGYcAfI56KO2MPdVcVtcWm1SgIk/JlVeyEnMtzLwy4EDuZ4fhWc4rZPdyamLkA8WN7DyMrOutXiy
tE7dNIkRj00/oeQroiJrQioGr2G5+EjjnEXIudKWAjLue1/pAQuQdQpi0aF6DpLth9LNPFKq9E+Q
UrdZh4+1KuqexnwZH6dQ8ITeDEQHJLHaySTPS0DHz7g7V9M6VcE7ScO/YxKJOm2gt5VS4KUgY+gI
rv4OtZYZLD2JE7o1tBafAzDNkO76WLkQ8/Gu+87qMhe2KU+tW0mSUfTuwC0PbS7VACP/8xy/XDey
mjwuVqjQx2/AnCGgxJDpxApVC7K8bvZOuudgeTuOiNWTCxUWUu7VLIUUEE02iGAtppFJK1S6CaRY
poI2N2lDIk8cYhrU7rUpN7U2Z3zJ1c1cmKDitaa3QRXJ6CdlfeKkHTh1FNXpRlbbau1mXa6E8hcJ
Ent5mGEl7SndBrOT/yRDRirRmN6BSbT/Df11tO1YT4DVm3Zpl/IVY4iitB5gV74nDzoAazbgu7ch
eQfHJJWKP4wt3ztKO04dDxwnAmUJ1UFwJcASOBBmg7Gh5HdfhM+FESqAtZwetlIMI+lWcaVNuwGv
kRPvWEdt9RJa7B+NFi1bLQQnDOxoRyif2IUHghEPOhAWabJqTAAFw+FpGHYOyZtiFmAu6YAbwfB/
NDE2bt3f0bjH0xB5nkTFSNCDDIE++52FGqXpF5w59+8tsw7LskLWubjdStSsjSmFFbmFOnUsifUm
03rtFjdFzTjAqxkXiuXkjYn3PCQdzm3FaQF5y4Fc3I+F+UO2kh0pXOhvBiJws1We491jYCv29fC4
ep6BKBcNbCUKWdS5wmRqjf4e2uEQc8RHugE3j91Xv7Wg+5OSDHp9/7FEN/zjQmpR44SleAuKPM8w
0zd0++0+QM0CjMm/6meW069+vIVF6mxFXZD3YAJDITB/iwYZeNQHZq+NZYOkmgsHqVo8GZUMV/WY
8BtRuc0hyShl/x4ljdxjsRLK2UEMKws1R8AS4YBCFpq/KWTVWPu1emgXVihnRxcH7p5jv1Ro2qlx
jAGYp+vettrWWC6EbOdiu8R68BvBgAkooU0YohRckP4/yzvJzo/6FkTEJ94eju3v0RGRVyF5ZV0k
rO9F3cR8nLRgB8dOTkrn8CCgy4fCmcAxfn2hAvnuF3Ed1QjMUpAxG43aS1Dq8YVUk8Dhaafhxt+C
6m7XOzXQgvkNq/a4eoksjFG72uTtbNQCjIGj/0DehOOO88SNzsAqr1/CCzvU5qlRnI8+cUOSSrWR
A7rLjZy7NRLEeJ+V0NX6nd7ovMPYy/UY9b2XVGBsVCgVFAoJ9Y/GJwGmSR+gWETxWP70kbhV29YC
BcnHdavrRgnkkjBkoch/7qlyrfYlQFu9FRQCGJx+TpyBc7Htud/X7ayA78jZ/jZERSmZn0KtUGCI
exRcqGLgfuad9Ci/6T+15+hZPkYWBDWc4JTf1DfalswwTTsEaVe/ZbXeVsvmy99CRTO5qgyUh8hz
yuvt6R0D3f//zoFCxQ50q0BEMFa/7rrfq6ciW8/j8ukiWCTsB5xpuNwR0irqV+dN9nyP4LehMr4D
Z95WNnmQmruCIzxnd+Ft+dAchw3rLK0GCFCtAqgHgBZi1fl3Jy/nruoRoUoeHI33kHDXBEbLeg3I
oKoLG9Q2p7I/qSm5mGQPJGS8laGyAi5N9QhSJ7u8JwmZsOW2rBL2eoaxsEttdjoDxDCHsNuAYB7U
2mbw0DQQQYztEdTOkgVobWoGb4FVHSMQNJrXv/Xqp15Yp0Jizrd1ryewPpf3SfujKJ+6cRvmd0Z1
Bw5DKWJdmit4YkITIGLyQBI0wDypuAE8SqqqKei4IdTu8vfjaXAEsCEUFrRSyH9zgRCzJS+4iw7h
g2IlLu4c9x9BWsnG0rcBygMInaCHQO+A+iVxLYpNJqIEhA/+AH4qAiFXH9MHFA9c32KyUJDYdM0c
9UiLEy2fJuXLXHqHMTun3Qxu8RTvmB61FiVRNtAwPKWr2GnqtMgh5Gl4Tuos/UbeaaKZbUA1tTUa
U7nRPNVtjul9/tztQ++6K5H9ulggYGoqWFh4KElTC+xLXWqhmo3nRQTBJs4LQdHsp3Dj7nPy//3Q
EdxoYYxKkdUR6UIdw1gdS6cqyd96cD9JWs940Kwdj4UZOj9GzzWIwKZJyoSSi87atnNRQd6wcCxr
8Y30DDGqpaA/Thd88gKihFKLPqUK/SOJHP8kc/xOZgT21QSIVN/xnhGBJaRlOdq6HuOWR3sccxue
7IwbTPejQwj6EaA/WVkdCR0X/rAwRrlh00RIvyUYC/huywfpTouat+sux1wQFbRD5I28KqIMp5io
QFi5LewJog5M2056z6oAflVpr62ICtX+bAxDQJr/gPDZaWZJbukiK4/tzJLtDiMQ/FOJeqcputDF
cNnQH7Kaa/apYB3oWgxVK6x2wNCN5lZevZnvsy2JktqWGbBWv58qo7WMyS10gKjVhmNZ5XOJp69/
kz5ByPJX8ZxYGnRfp4PwngCFknxc/5osg9TyKi1IwkpE2hGCljJF+W9mVVZZFuicXOjirM/gklzy
Q+QgK8JoYqyGC5QLABUUMDb4Va5evKSaPpumsSdpYx9DKxClI8ibaFEFzvICQGvVAD8k79Yiq4e8
fqsuDFPnACxtYZOLMCzeCyfiltDDeQBy3+335WPyLLz2+8iSvGo7QC3PjDfgqobT+A/xj4aVR63u
MRHKgnomKCFoTEKllPPQ++gz16fehcDkVrXm13rT41hAEt2KneDIAvCu3jwLk1SkSQLBmMoKMIC8
irnW7GPIdwGPXdRvzVzkPxW1zVWQqhuQFLnusStxW0NPHRUaDFCijEzdQnIJBfk+45AzZpCRjydL
GYNt2qb2dTMrW6pBLxiNexWK5mDNQlxYuFXRyWnQZRGUkiL+GY04R5/Vx+smVleyMEFyioWJUPH9
Qc1CoM46ecNFgtN2s5VnmnPdzFrD5mwpVNJlNFoyyjzsyBi5KfFUTQ7VNrNDhw3rXpkXwxFcrIlK
SKSglYROgK3ebUW8YvptjpdTuck85SZ9NJzoFyEAE6xw0wJ/ZDwZBeJ2yeQEWGt24HeAFwWD7pi8
oDkcwqwbCk3G54sP6i63c1ATWvnGyNDmgEZfbIFp0cFMkdV9YCrcVR+gx1PsyfgiY+9XotPZ76D2
PoklMC5GhBva8u+DDR44H6kdPQzebKoD1IdNzJ54/UNfmc0jFzusqubffPvvfaC+R6LmYz9q2Aeo
rVrFg7CPbkhhvTmyeztr7qwaKPFohA8QdAzn7mzg/a7WwYwtVzLbLyEf+DZCrOL6hrKMkL8vzkw5
qHLAyTCSdRI0E0qzCEEN6/5vRqiDyfda0+LSwLhOFj7M/PhDaMpfeTD9gRlw1QHqCpoWlIOpy76e
McPCFcpgBWMGiVNIFaTjPQokDB9cc8GlGeq7dFEWhJwEMwTAQIpif/WKWEXTtS+DtB2IZUUGnZdB
XQhGkKMT0cOMpjyM0RP43GPWrNi6CZALAnoExg8aZTLrXdlzkzRYUo0aW/1cTI++8n7925NvS+V7
8N9vG9S3BwC9T0IDNnrkfE3wmguF2Y/g8ucYlzZrMVRkmLNAL+YShnzwfrUhVHSUR0MKGKVKlhXq
/HfCVAlorOGOiSECtMU4gJmkwh8cyuWeUVdyomdxWvMwkoGuV88gbiRDmwWkwdc/DXHUv/80YJs5
P/ttLBZhVJC1jB9640N7gPeuW1j9+Jh+RZkTFJ0y7WBxIMwJOmxQqh2M/hjxQupkXVBBKwFDNbxc
N9vr9la/zsIe5WxBU/mNH8pYUbIpgke1482UZ7F4sIxQjibMGR+LGYzwOeQP69FWfRCV8QxYKPmn
XHycxVIoR2sSBfmwgK2bwaLnz9qrMnStWc6Km6g+IUeIPq7v3VoRHh/q+2NRXheNRpaLA9YVQDbi
Fp3VPRgu3HYjQk6tg/wXeLW9aVMxju31dSLlPndCyNxXIJiB1baWbxQQJMt+iIZavDOgCS0z8KNr
Hm9g7F4Gip/MDlH+kWAsuDEEJNnhvA/BQJ5DbPz6Lq4tZ2mBco6pLDq+B++QlcsQBuzRTJN/zGVh
TX5kS8zSwZorGhh1BP0t0jJMC5xv3sBLRTFNZD3bwsRkM5GrsCDnbaunGuRQ7AHvr9fAmVuiNiYC
/WgAU4pxMvpE+zPmisJyxisB2JZJeSqAvI2aW5TTIJVHGMw7u/IhSd63W2hWyE3mcv0diOFMPU43
VfPcaaErVbNbQVuuhTr4BLoUqOCU/q9xjKy6/iiVaV+ogpl1TxAirAb1MUTzHeAQ26iPYZeYU36X
J69TDYG95nFuP69/vwsPwfowi4WCC/SRgYyl3DFMWrkVSrhjKAmHUW4PtcjKhi6hUbCBvUPggwti
ZoH6atDF5uM8U5EO3dQH2RK2KjJZaGXieSt/zg7gX0fDU6x/kD2vrW5pmfLOpDD4ufWRU6g3+ZZ/
AVDJ5oAYDJ6KbYDkPWLC6P5mrYBSKAJYzC4YepSxq4oJeggo92DsSXTILL4ChA30xHc15oGAErkN
8KAeNqzS3eXT6Wubv02L54cDMwdJKXQwHbwLJ4zljnZ6V25rlwwYNJ7oxAAJaBY0aZpPcG1AwHEj
70PwTrBe9peBlfohVF7KZRX2pccPCbdoS78nGwHz6o1d79G6tRRLekZfxr7uxheBASaRdmHiE8pV
pPN+vvZRAb4oig28HdrqJk+e+2F6GlLGFfXVXaCDAQpFID9DBAJKnjosUhnJrRLBSuNA5kpsP7LI
gvaIC5GdDXBiaBuD2W20xQPUnWyRkYmRU0IbN0AxoQgA86EOTLZg8XLJekWb0DZGrqd9zP6W6EEV
IaSJGeWwlSMD7Dww66C0BQ01T/6+MCNDmyePeB91C62CUK6yEXkWfcKqCSi34uUCGg+ww5+b0FAs
9+U5gAKcDkFrvz9OEmtC6uJaQqjBYDam12Tc8CKN0mrbSYnCCiZKBRTwwt0oQC6wBdlQAkowmTUJ
vGpNBz4eE9V4VtCk7OWscqGeJ6OVGdCTb30nmqEkLv4KecOrlMq97uuXb3IsDppteCKDnQ7zjpQn
NDEaNoaaYf/8+VkJxp+9Nj1A0fO+zts3fhTdeRbdwJjdUtJ2Qsmarlk5a2fmqXCuhVEIwneYL0Te
TufWnofWFFi9XZYVKnRPLfR+AhkMY2OtmEWxh9C9kBkWYytJKKIO1dlaqKwz7ZQaLIVYC5gfu99Q
1bTHjbiVwOZ/wsAoqDVYYyOsZVFJpx71GYSccgjioLIKHaphFiyRdYYvWyzEQ4jKKfhJyEOXOmHg
mux0PHZBz7Ytt5Id7NqvOhGES/4BA83qkkCViFF7gOQVhfx9ETEAljRA7AtO0KTT96C1twq9u6vU
2bn+rS5LcmRRCzuU3xXxNMlCSJT6DlA4NgVXsDvggTBNbXGBqdqKhwbSrf+IDTVRm4RCjckeqmAt
lnLL2i/ykFex2FSoN3wEXYIqy19juWJk7iw7lGOGTdcP0JUYrao5QMuIix/1mfESWblQzvaTcsXI
yLMw8xs4CQea6Rb6NUULUcMw9Wou965/vLWrE8Yw/AiYKZDqBmUMGsptCT6q0eqgUWELNdIiEOx7
nxmRU4VGz+/hMBxjx3jrAsYL5RIk8uU3/zEN0uRz/xzEOjCqAaYrRzvqHji9N9FNtIu88F0H6gnk
0PvaY7VU1r/ft1HqBKax6g9oLozWgFp2Np0G+dfIEjNeSzYXmwqe7fOV6VIPBqYB5Z8UAzGEz074
0MHk8QqhpYNgQfvyZtprd2lgsQv1a3f49/e84NJJclWUg4hsahtwuFOjQXwUZK5m+M26j2K6jjck
MKIS8ZhlbBmn0dBSGcdgKCdzTN644pPXHoTwF8M915fzbYfKepIsyEZexU5Ou+n35EhAtySViXHc
e+6+eiLj+xKLR/Rv4tm3TeJCi7ipgTuk0ghpP2FKqBqzxujEhhyK9IhJ4GPx1ADV4pmEw7ywQRfx
EEM6EFx59vW1r3qqLBKiapJZ0lOfaqINjagiDMQgqm67fQQWjJnxGVk2qNCdcfHAR0mNlEEHHToI
yzGwYoajwrjOV71FVnFJ6Dp6CHRBvNPbsAj6agRzv/YeZNUhg3poq+dmKFeMFZH4e5E4LExRDlPK
mRLnCUzp9aj+An1BYoPmUDrIWRFBcDKeIfo18gJYkkGE9Ccf7AvrCNjOBbkNVL2HSZ1wD7Ya0MX8
D0nZdQn/J0YA98JIAERiQLd87pxzFTStL2F9QzFB2fOl7t6loGKE5lW3+DbyRXOwOAG6HotN18It
cqN3tOw+Q1Wl0R+ub5d28aXALgZ3AL8YClWAC56vpE6roOUK9HpFPeRMcLPflbzxwpfqUyUEsaeF
0+a6wctVETozaMIiQwcFCs2A0gwNX0CBd7ZUnjPlVLS4sfD4KXevm1m5187tUC4YQggLVIwF5K28
GPqx78YJ3K4254yW2lniZ/nC2zEoJlnx4vKQnZsly19+tHjmG96H2bnQ0TvH6B7/oke81UYsnOPa
lyMKQUAlQKEIz+5zS0ZfVYB+t7OlZVWCCfu4B52j9l4Z4CZQMdMadBwDOrb26ZYWqawrz9OkaeMG
VYow3IRp8qiN0MMMWDVg8mXOgwfG34HOAS8PWsyIV+cL07psDFIRHjJIWuqqrdZaWVPfX/cPlhHK
PQa88TUfpUvgZiDbjdhe8IzdYlmgPEFplUY1hgqSEE380bcY5syn7f+2COriGFM/E7gUJnTtlAj7
kQWhWHkpnX8KyseApDXmZoKB/NAeJHvelBtILwJdB6ImjwWJXjs6goiOLTgWgM2iQZ4lSuUil8K9
QE40Sa+ZvueyfVPkjNjNMkOlhUjsxSyN69kK+27Xx61TTZwtjfetwArglzh31KPA6AzeFEEg4g1U
mhsGaRoGtQSC0w6ipZzoBGKwLePQHuLCSsPaq+ednt2V/ksx8vsUsgF+1JmQ6WTcJJfXMX4HaPOR
KII6Bjiu8xOl+8Y0AYKOoNQrTyrgUoNU2TKk4qf8udEgKuEnjE1eCRWwiIE5EdRaRPjv3OLY5F2s
YPYdNR+Il0I8uE3McWCc4cuZBrK/CyvUIQ6VXDTqGFZGd4SG1QMevkfuOJ6i0SYI7MzjHwFH2eER
5foukhHCeXvKMvjv10S8/a9PI34NhB6BaAKLsko51pR03FBy+NqZ0WMS/lVSHq8bIJ+JCoxnBqhN
rduclyoJBgpf3URT5YjGwZhzSOPusiRGR0R36+RfP4PJFn8vitrisQ8qEWiB2TKy2K4F5Nw8quOC
gTz14/rqVuLlmSUqXkpqGCTjBEsAt3W3QZlAEI2fmXkB+QrXNpGKmVOnNDnkZ2ZMFkundoviuyPd
yyCawzPGZXUdWGui4qeUS11pDPhiLV+bWQ8VZEbZe/WcgXlQAzYTbyVa8qBFAjAGEeTk5QzNjOGU
JL2rcTojfqyETAVugK6NIX71F89Ps6APo64lPBwvyGxBeRY18FkI2xiStNd9YCWnWRqiWR5CjVPa
MEGgShUfw+uD2cmcmYy7bAgPBscahWUsS6TCc5QbBie0WJbWG2aNzlPe2K2wKTRGnLpEWZM4hfYo
YcsAHumCK2Oo0TXQe7gB2Ps1Ex1aowXlfG/mG/04O4U972aQq0ytCdAec0h6dZkg+oQ6LZDPF6hn
oQtxRWkT4pJ6kqAWHoaiKQq3/Rwwgv7Xi+TibC0sUcFC0rPIn4k3ljPoBEfFzoXE6oXXKqv3IXeX
qCmkX1HG4n5ed5vVU7CwS4WOKpoNGbEC+5tKv3KuMotJsVUovV83w9pI8vdFbl+Msljq3YhjUKRW
x3XbqWy3BV86I3Svr5taXRGI+CH4RDJ8OgdWZ2lWghmmGo3f5hJo2ovE7gvGgtatIGoQ5mdUp6kD
oMQKX3HkCcHLb8IAEUyUWaLP6yu57McgNilI5nEhIvW4IIFPx2kCOo809o/1VgD7Y79pgR8p7sQN
CyR32Vs9t0W3IMe6TkFhRzRXwOkPcgo/vE8/CQqisgdbF225h5L6pvZY+myXnk8ZpnZyjss4KVEW
MKddsCHzqoRyMEahnbXES2ppYolwWUN6Dt1sur0l9uCO8Q0gbkksMUQ71FWIyUOJ/UlzG3OG/CMB
3wqW8ZLP6Y2YWZgEZpInXT4M8Cu+xCKA3UYf5YsHYnEUBM1vexAfhiaRSfGjGy4DjwDnkBHdNjr9
gy9LNvAstFAGqdAij2qKITwYbBzfSyW78/oNpuGduHBajzkWc2GNYKxxnUKyVMRLVKcCCtALTVkN
2kn2kgdpo2KqmqA6xQ3EEhkx8yJDoCxRMQXzv03bdtqpEPLE5OvoFW0HVmP+4pif26BROqERl4Ha
pi32bnCmyFJlU2isDPdPZ092A0Ub3pxCMNOwXnQXCStlmFpcAfXrHNIyaC4DqG1PedZtI3nGuL0y
6KqFyYB2I0SBcPSl2b8pc65nxLdLNyU/AMzGCDwyJhrolfMBCsj1lKB/g8Pi71ABciMv3Su7che4
LM2Hy0hHWaOWq4WzMvAzrIWHv/i+9KdkCwZj9x+oNl+ksZQtKrP0h6YqqxG2yEBzoO9Ld9xEBygB
+l5wimzWJCT56WfHj5hDFOcNSARAQIx6evj57KuTpp0Uqd7o3G3Pa44/hPYsSozzsOqrC0PUORfS
SZCaxjgl1W9VvsuVJz25v34hsZZCne3c6Ia5D/ST3mimGG14fTR59UEKWJ01lh3KGxSlGvN41k6A
ONujVlh164NoEaJcaMdeX9HVPYMwO2XJb+Ru8rUMXez5DuovZquBXKp9/d+MUA6HqqcSpgKMREDy
JBJmAzUIZeuRfd3MZd126WlYDFVknJuiq3QRdka3e8lL6Ca7cWjKW9Ta7f5W063kDYWa0BHAS85Y
4mos/o/vwTRVJpENbgb7JkzL7cuYEpE8hfGlLhMUsjpAUzDHIeEKp+mElMYIijrUT+TUEsW/Tsbk
zBfDmyk5mZ08+g7rhrl8fVA2qSPFTYaSjol+ig/yLsQAXWP2QJ4JduNlXmT1Trivtt3TDNoFVvxf
3dDv1cqUz4z9pGSFhA3lhNqcIUUx928Md1mNgwsTlLsMwZAKPQ8TZEcJi8P8od5Vdnco3GkvZqzv
R5mDrjAUofGSwm2CBOhy8CmNK25I/VN64K3ZzhxwEN4aP/4Cw7DuE6pqd2GL2j2J43Uh4P1Tm/Zm
6bt6pDg5/9RqillFT0r9zNhJ6mNdmKN2UoOeaVVk/onfNbfFfeQMrV3+ho64CYWsTeHmXsfiOmRZ
pM6bxIH8pxb9kwJpjVF945gPfCowUkvCCD/1YOPQReZy/xTGuRn4kPfqWFQmVIZzYYHK+wHVC4xe
AT3jFtnFF0tquGFnv2vrIHBDzE0gzqo0uFEaC0lNRu7E6a3TdTe82pjJ9Pv696euq6+VLG1Ql0hb
pGoRdtwpkcDqDd25sjYhnIViAQNBub4WAkYFzBXkJ1QmkQn5XA988BZWedy7I1BaD3joKNmuKVUW
1wFNR/e1KANMM+AhRu0KirjnDiB0EpdjbuLevwHUdlMh50USbMcPf0S/+Jc1sA0DFkreaHS464yK
a7LIOGEsw+SNZx5Uode/0dfvXaRh/28BqnVgCJVkNP3O18OJXWjwWE/l6IAsN+/ATtvabecVN8ZD
Don13gQx443gKTvFap9HLztmbuDOb9Ba9fgNq9e58ikNou4OYXLclkCrnv8atRLysECAMqIHA4iM
9Ec6PF1f8EqEOLNA/r54Zg6Yda4hS3DSZKfpC9PHQMh1AxcxFpgO+IYE8Iws8kBgnRuoSt4XpQiV
gjLqMVfjScpHLEumPqm7Qa+tXmU0BWlYC6o5xKCuoRwn4D/olhCGdeRyLhrV7KwCgG+Xt6pd8/zR
9hBxDfH9xGP/O67N9GVEWTC9J1USiMjWjCybzgkufga55xYb22gF+scDfoZYPFZIQkDVvQVayiq0
2iwS0QrARZmrqZfr/Q7D757RGG4EdEoC5p6olLdZ86qN73GJQcEqZ4D76LbZXz9O/T/SrmtJbh1Z
fhEj6M0rXfsZjdVILwxpRgK9919/E32M2GjexpF2dyP2YSJUXSBQKFRlZQKRAPV2Op3D/DgZCMk8
ylro050I1AlDJ7uzfBOzQJDtllzUxHaymyY2T3vgKgLST7Mwy2xnMpvGMITYCyl0MProC6Zw3UL+
PhPjTzbdwhCzq2uEpFpW4F/c7AIJmLsUY4O0Q9gIjtg2tpzwAseKayBjBzgfcwAgGtOY4G41JlRY
rM6wY4xCC9CdKaTaG+ZDar3ePk80J7kIUIDD4N9XDWBKMIbEBqgc85BGV2DF1Lkmj70YZU4Vx64m
kcg20jR+EhseXdxVjIBJDZB/PE8hlXfFUBEJU19EqCeA1hdpS3zXjjrHqesggd6HjEEgRUTgvWqf
otxGDEnJdDuLIciUx9q264MvhT7vG71/iWRz2yfJ9vZCXnsFm7TIhxc3OjsswkjrlC4ah1S3c3QL
ZiuD+BPnIr7+VBcWWHhRL4ZdSUJ41WjyS1zpe0DXT7Eg7iOzuhPN5OO2Q1eXhQLNBAjmKFAnxUXM
aqAaLTaNXlWaHZfmSTeAVjEz4uad8JvUEogeMISSD3DdABldyU+SUTNzEpea3QTyS6GiAqPUnKbo
yse5MMGkyone1zRZ1mzEr8FO9NnvwvT99npdH1lAvyDJBUYxywR/EpP9A9qRp6WcarYZEpDiK4Hb
RPoRo4woYc/ib2paYtYEeCi0qDARomMihO0jEowODV3cybZeDXddUEBiQCs2Qj9UntAqvLFIhUbw
izCBjiX0aS1Vg38aGCQur59oUJSiCmaUHff6ptypUJUBCgfpGSV7xESfnzxYd8V+3ppH5cG08QZ5
AAESkOvyIX+R74gbCVCs5dXWrz4r86uYKNlZaShboSjaHZhCxuo1MxVO5L86BOAvQ8WcwgbxZYH9
v/TbKPuuG2pJtIsZBDpJ+ihlH3jlfbu9da79QEce0wYYcgARnMVq1WVJJlgg/gMHRv1eVOBX10eO
H1cREbOQkoh8CdqaAOqwRZrKGCsTWM7aRrnw09g1fky60ukVfW8VxjMO9aGp5JGTtFwvHtqnGtqo
IuVuwqTX5eIJTaJYkRkNYFH6OgZfdAms6j2vlnZ17DT0Z0EZARFU0M3hurw0MoG2rAx1rbcHkm6V
cLAxkWwbzfdubNzbX4mtBeHMQYUNaTMkPaD1gorCpSlRFcy+hOAqShfBg7kfd9G+/9xuS8+8p3yj
9SkebV5nY2UNlzbZBllV1RYY4mEzknY4gg6BwHk0cT7UuXF+ebzhGRgEgO+EliUmZy89I3UYkjLO
Bzs+gt9BeJe/USL14pSc9A/j61HZd8fpOO36F/lzuhmw1JztefUqpysL01DcBhDHYMnnKqJQjWxq
fwdB4EO7TXa6Lx948eL6FKBYiNldWtFDg59lwckFJZcGCvaZyzw6dQExXq2xDU960k6falWINwBM
qp9MteZNZp1VINgVxhMQ+aqOwQYkJ5crrIKnQxAFbNNp03maj46jaPeAjyl29JVOk0rQTZy97ijs
2wdxG5+6zNYil7eDaUZ89SsQvdE9VqDtwB6WEEIVQO3ova2fZl/GJ4a6uVN7wLsBTfMfmh60XnPL
HnPvZoOSZIkOexrEKnucF7LJ8BaACteGczbXwgD0PFUT2xj/M5gwoJAgRVaO9YVy8KaYwaSJ0YOX
xhctVIUhQ2bsTX84lO8Zr2TKM8y4OKaG3hsVDNdqaM/qbIcg/grF58jgVdrXQoGGVwESTERx1Ecu
txDRGg2rSRBO+2n+agUB6PktoXHFoC92nOVc2ygI2pDognybJun078vnZtUKUqTEOOqo0tK66XnS
HDV9a5N6wk7/PVTUObIuzdELcmFu6rKwaXTcFNaYe2YcuLoW22Ieerfdur5nIRu68IoJc3kmWk0Z
w6uRJIc5bL/KwKBwQhnbwjz7gtIKUiXkZipy2ktfmklppC5LB7uahu5o6sRobbMIMPcy69qjjIk7
u0rN3lMasfLRkpc8A8/nuygvTWc2I+6nXHUaulqYgAYdlWIwtxaoWoq5GrC2JhCd76OrgUSU7A0v
nnAsCMbmw32xvb3O1wUBxHM8Hf6xydIw5GqSSaoEm5rdu1ZhYw7CCUDjDg4c2ae4PYCmOBFg7QrB
/AhoCsAXCSAAs2P7Vm6zOMD9D2bEPWjw3cBInoUs20ix8dMU2gct7d0xNHiY4dXlXdhltm7dVWlp
NjTJsRJ/1ERnCnmgRJ5rzLZVZ6Gbswqu5Y2q2xgZ3Y9IUuxRKI9NV6K+oxZvtUpAB5HyXrU0bLIB
fLmqzLWVSsOgxgSmFeg4ptqPPsAQWf9mgQQatM2c47m+bRbnk7GmZt3ctxrOZ+/nu+hRRbdGAq+R
JxYAAqOrgVrwVuGEuvXv9yvSMRdHFUma2mewGc+fE+Wxkb5zzgIvlDIXhBJNWaIA8GO3/uApfuqO
IJ0zPBX89Jmfv/BmPriLyJz3yuriZgLFnV275sPoYlzaaw/loXIL3Ly1M22lTxwPOUvIUvoGhYn9
oMNDNLpQ/oMEZ7TXMru1U1tymmf5IPyuEtbfFwbqR6CyQYXWYBYVg6KxkZdwUphif4oeMPLnafkT
x7G1u10Hcx/4uSHtjbfvZSiPe8HI5hwP+NrXnswHwIugYgbyEw+ESmi3AMQLkSHijl84dle3zMIu
E8ukZCoKQYfdv27f1I1d04VVm96+xOdtGRo/rg75whwTwgy9nEUR8jWAin8VtPtm/CyqPDHO9W25
MMIEMXkqaqMqYQRqd51DKVxMNzeQfmLeBqe7yu2cTzdJt8Etz5iA0kHdOZToB4QuFTRFVEeubAha
qyhaFBtzN/gTEkTwkYPe/TTwMsPV9+Jy+zChxVATq6vOn7G2k7sAdMn0SwK+vkkrp8ILh2oOT5x7
kGuVORpDUAFERRd6gvbk7A4bsQJPUG9X7vhT2Yfb1Ju22sftHbt6TYA5HOpEeFuAsObyoIh9FkV5
htQ0DnSweAeph6nOjaaUX5TUgC5qqfGA56sx55dFFnhe1hj0tTqhtyVBB7C9G82jFaGUcduv9ZPx
r1/nd/MiL82qYja1Gn4p5YNBRFtTC1uU3v/ACCYp0IcE4lzSmQ9GBjAezlGAViBmfNHYAbl336u6
V5njwLlh6Xe4Og8LU8x3Cuos1kEVCHiChk4S0K9hG9q6/m6q2CPD96J8Ekpe7XB1DX/ZZG+HBKQ7
UlLBZoEh6SqobYI60MxVLFzdELoMvV8UmjDDxcSXWCsTYKNNbHtl8ucmOVpd+foHH2phgokm+lz3
ZTPDRDMadxB/2ycARUa67Nw2sx4qF3aYuFGBqB6EGbCTHmuf3IGwF4oU+geo+ZEziEd+X/j/sYhu
NVaOagAwi9dHVZonaB0CcFrvxJd5WzjRhhLzN7v6AXpLLp/GYv17/TLJLGY3N+VYJ2eTCoTnqGwf
jVGtR5v9pYMy0wNnWVc3Ikq4/zjJLKsoD4CKFedlld5k5CaZY/nzVscwRxfZGEYQj/2m5EPNeXaZ
8z2FmlE3GbULBrW9iLsHdXTL63xj0+wUr4Daq8XFf64YNVW8AvAyodhzlhZcCSdjUiroV5lduNF1
YVum6rZQyc/bi7ryFUGWgZkHBH3aH2A2TozhkTEyQWaRG5kke6pVzhDrImSyeJhouh8uQ9e5FgFs
MBTwFJOtkaMdqhVTREa8DSDQS+fAoheyAVdH4/YexCU3xNd24Adxbzu48py/tMs85yNBRSMWvBY4
GhPEYaBpiafPrvdUX9xWnwtOo+oaAPNXyeVfN5mUM9fjLAAf1XhO/cRvRQ+QiOk2qA0WCioi/0Eq
lwVwIpe+9JDJNq2wE8tZhofm1wiPybNUL7KjZ8t5r96QIPm5lzxpO8660nW79T3pzlpcrWVnkD6c
YTXeUVJ0KmCRQDRD94t7Xg193UNZtNBlPHfomBOo61k9K4mJkoyX7mrcRI+NU2DIRLWnd/E9vJPd
xBd5oAF2xOSvdV1YZS5b0sykqkJrsMNdD31nZSvcKRtrn0Eog7OW14cdX/CXJbbcIo6WUBrUPxRZ
kfJB2Sex03vTVfFgiO2XLLTzF97BuD75lzaZc2EVlhFqIWwKFmQVJMFJCI9ShmeCOQsFmMwSkE+j
CDk8kvi71Ze/f9NeOsFs/bmvSJZncKKmc34RID0UYdu5wzHexsBRYmrM5nwr+tWv9v3iWzH7HpNj
Fkoc1ClUVi3xLpdd5ThvE6f0xPgYJMcRAuophNaG16D9D5LD16n6pctMxO6BIyJJC/uYRohtiIK/
FymEI6VM3whNv9VKnpLtdeBG0RqjHCIG2qkkB3Ptzhmo/Qw5mexS0LPqU2Vpk7QZZqVVT5NAYvIu
RVmkc77s9YlAXQAaUADQALcFlMlldBEiQQPfHtXBaVKnlt5TsXaUmFdzXLWCMRUZtU5LQ+P20kqQ
zIFcBNVkG91kOoJcaZ46lYJnWPLs3943158NDgHLclYJQyBjTEHWQTPQ45iArqoSGBDFt2IOu40J
kL8daUGzHeVe39w2uvbpzukDRD/QXmWxb5ExSlJeQrJEHKfNXCnOSLIdEdFFFt9uW1q5ZuEfzVT+
NsWcdQ3dE8tKgDg3BIz6y+EPrUv2QVO/oEC3j+LuFFXx5x571haN3kukMIf0bs2jQbqOOJe/gokH
pSoKpkhXWR/jfaIbbgYixduerprAp0QvEEQwIrszpyLqklRDxhRPP3rg+aS25WyVdQtgPwZ3oS6j
QHa5K5WICMU4woKKBx5B90tAEfW2E2sbH9PlKnpDgO0AS3ppIkrTsRAlfK0q+BwXJ4PIdlvxQiXP
CLMlki4QzEnA7sNkrW3IL0IBWkTx+21P1s4VRTgpMoQXEaSYcCzKVZcbpTLaaZiD9fMuNRS7ET4M
MJ7Os+XdNrbmEcBOOMfovsIk/fsi50m7sprFAdsrwDhoZFp2WH9Ew8/bRtY+/9IIPdQLIw3ALIpJ
jcxB5nZm5g4lB4i26gZgJCDrA2RAZTGDXaEYMVTVwGAXNlAdgHat2u1kVHz/wBELdJ8YmgVnF0sv
05barAwJoDBSFOwls/VzkQc9W/MEMq4mMD44K+gaXa5VO5M6FmsMlClhcm9G074ISGMTcLW6t325
NgQmOhgxNAU072CnuzSUtkkb9iqWTB60+1zsXuKsOaW18vQHZtB7gyAIZUtl9Q/NmUBAwcCRacN0
L03jtjJR3MxSDih61ZuFGcYbI9IFo6JSVnVVf4DC2uvM7kGPDQ6umKblTKoEqAIdc8e8O7YAE41D
sep1kV4/TRu+RUb8qivhB+kqX0uSHKkLXtDqbyMFoRa2tMnEg4mE/Vi2+FBlNQHPHKazTRKdc4Cu
71UYoVTHlOKHUoFd7gYzrJspTpE3gEseZBZNsR/rxq+l8VHRLV6Su/qxwCQBhCXEHRX2wsnRmdGy
GLEaJNn2mGpuMIcQduQ0ga6jDlyyQJtEZ9wpu8mlS2UkJno3o6c8ooV3b5VtdpjHbuAkJKvPY+iY
gJbXUs3r0IO6XtsLo0Jf46Bs0/xobzkgiHvvjgooggSXdwetuAWlCUo5DIFaHFu6uItgKpOZCBWR
0d2tIQk+QXoTQwa3z+zq63RpgwnYJiGNlZewoaBZ3h4lF0OUkRe4mAv1oLSDrOuudojPm4Ra2YRn
EQ0ZVxFavBrzKBbKVgH5kYq+ZPI1N39ErbkppXt9DHa3/Vu1I0uyDhwlpmzYJFLrplmqEMntBKSc
GpWArZ5IGThWTjhBdvVjLSwxCUMv5xppY1gK1fCYgiqOjLxW/HW6gGc91Q1GmgocGTsOKo4RdL1o
eUae2o08ao9ppnlVVPuNVLlGnvi3146dUD/XEJb2qMuL/VfWU23WJBztCTSBAK51QyQpbpT2oXkq
izGM7vR+fiEAwtqq3rxaSRunthH0g+omqZCbnG/JxBLAWoBRBQ8jGChFaHNfCbCU/RBAPRn84uoP
Qzslxns8cWIj8xGvTNAvsPAYEd2aagnk8/lc2UNJHNwtnMRi1QsKg0VyjJAoMjs/bGsTsqJgSe/j
42y9d8AaGRhPuf3paMBbXF7UD5NiDNHUoYwULFVLGGhmOgrG6ESpZgqRJ8mjEDi6llvFR6qXingi
pRDk7qQV/QgdlVEI3SwsCx4+ZcVZIF5QMAX4B5GZpe8sSsvQR8zMO1kLbYzE7wa8amLOPl1zFhcZ
ePPAMQLpK+Y9YBi5WJdqOUHUN0JnN4KmWrilivS315QJJec1XZphDriRos0kKNTMcIhAJ6wpX0X1
tR44teaVLUhZYqHbSEngJXZ/6DIqFZFUTNBVs3JHkYrXhJic3ObcOmT3x9IIXdLFPp8GuRWnAL70
fvyp+azs/lJEBG7xIaoAULMFKMkUu3gblba4/cnXAmJHyv5azV9usvMkAZGNwJrhprWNMR/mk61y
SKBLqT73Xv5o2i26FKiFhdvyoWttXst4dZHx3kLbwMA80JlhfeF/hJkGgwjp5MjpjhQvytBzDiDP
AHPKUz3EA6jIJgdgUS/pQ0/hHfE1C8DSg6CIZjwowVx+wkLQormoZkTDGX25cTp1o8WJhmund2mC
yRSxgeRSQ3Bw5DJ+qoEutarsq2SOnLyK5wn9++JjTIUVyir47J0YDRUSPprZw++f3KUf1M+FARQ8
i7on8EOfGgJJ9uY1h/KUKUWOkYa/ByY972sVLDJoetGSEnt8szavijQDl3sGVG4Z3lmQpghajkNr
EW9phDm+XSlmZksFAIxqZ8wYT65rRytRqfqe1hFgULGTN7zxexbawXrGnlh1bFB2T2E0gabgt/rT
dCKe0NggzL8rD6qdPaNTk0OGg3OS2Pbw33apzAEoFNAdZr7eDJ7MJMvE0SGvwr3mT6fipT2kh3Fv
bZRXiAN9ST7f3i7My+8vg5hughA9xhKR619uF1z9UiNQnnwlzGw9/CGoyVYbZttMK7u1vslKubtt
kMnrrgwyHsriVJohNdg1CmBQmLfsn1tzcLvwoJMv/5stesstzoIuz0YuRCA8BwGZo5PnvO8AWv2m
iJ1NeHSTqwcbxQCNysyByYQhVGiNRmzTFOcOnBR+J4L3vOA9X2iUYy8ybAlM+kCyygQG/9Kd2Oz1
rpOxKWmDlByqfeQZj8EWQgO+/Nni9YRWA+LCGhNzMdeZTvlEj8Bg2Hn3o+6+zyFvyHz9oOGBTgfM
wdLJvllqTLGHtYj3Svs2YbT4mSqtWWgXipEd7USfYFoC5Cve7+8LTHiCFxSZBwqrjGsQWsukQldB
918XqR+2wqmY76JCzJyhHtQNMvvfp3ZHPwGTTHgH4pGBEv/lp+satSnTTkEirMogXYeMSAgxGlXk
5Dpr3wy1aMwVnWs5JnOa49hsVaUVcLiKT+KEpmsMWoeSB7yX17JDpPP0QkZmj07vpTcm6l1FUyKj
GpzSlTf5zniqj6bTQbQudJTDuKvA95FgmGncVzvhKwg8gRwAJJaL+Fg7dHgjoS+EDhQln7n8IQSK
7JY1V5gPN8AjHz/N5tvtnbJuAI0tvEBBKsHC0gKQu8aDPE6O0MWeWlduxWvPr30y1IP+tcDsRSnv
E0HpYKGLZFtot0aBZmj8cdsNtvJxjroYXqW9a0hRQpWbWagsEjEj20wIHfkue5S/UXTtOxpaoJI/
Fm7iBneJz2tcr7qGCimdosFeZi8zOVJyTZZgNMBRK8evJP2W5ZzrZPUDgWUDJTEoBOECu3QMAzpi
mkLb0wGyD5VE6KrzYOv0X2CjLjoWEBcHZTfYqaiXi0tk0KVZBmpvglpCdkdF7Ds/+tRueNCCtcUC
q4OIyjUkIK7G1qp2kqo4ibFYcWBLqbZtBPlTRVTO+5Gt6513wtIOc2SEfAjK0Qwnp/Uh0KHvwZDi
6DvthGqGtSlAicJbP55jzOvAIqKGqWlMUup5koG1GDS7eRmcil55vL3J17YCeqfY3uhgGAaLIQ/C
VIOoWTI5UI15MdLyBVPLnFx0TY2K9mf/tcG8EmoEctQ08JX684hB7geC3e6aDXkZDyWm+0R3JA6K
SNYX3fsD71AGg/AhhRGx1QWoONaDYWEb1jPQO+IPLl/T6ncCTQQYFVAMQ93tcp8LidmoctdOztgJ
lIXftsqPWdje9uKaoxXFGkpG8Y8VJiWbwzwNoBsEN9zRjcAH232jiJAZnPTFps/s7E2+Dx8Vp/KL
p8gfY84q8pxkdn8ZZbJcGjQOFh9huUNDEspFnEt4LaU2sYZgxRAtJNaMjbYdzLZuQVoy5SDKA5Sm
MCY7gsJ2JH3S1HwTN19vLyrPIHPC1KEEIMTElwsEiBe0Q7GtJdDBJmK9DyblvlTk9wZYrNtG107b
0ksm8AKf2+WzAaNCDoIeHUpeU8QxsfaxFiZYsFWaNnoDvaLJifCZSv0jHN9V6Iv+T36YzM0oplJX
tQWMgFXKD5r8cbD+QNINfU/wvpiQDTcUdpx0ykwhl3JqonyWxy9S+apIb7e9WN0CmHqmk4fIM1lM
Nu4uSyITvkYYfuu1BtOdP60I8vET0Objg8Ijn1r9MgtzzClO5VabyAhzRXUHLtIxOsm89uBajomE
7l+PmFMkyHJemRIWbTa+5+IPCaMsQ+01nKoPzwpzdMwxr4U0QDzIbCEtHTDH2oZ15NwavNVijkpg
1EkyiFitqgY1E+hx2jcx51RSOTZY0G5qRVMRaNSG/NyhwieNLyaPrH9tsUDJgIxfxzsXafflDUFA
0Dm1cT05Sf6R6IVdWR8xkCJJxfkoa6FlYUdjHkuBqhLdFGCnVH5m2d3c8YTQVg2gEqpiEgRgOZb8
sGqVvw2Y2VOJoNLw5BNWn7XIEv61wESVWSizeQAqDi+kwUssjMjHT/02tbOd9DC58XY+hQAhckIZ
1yrzlrAgRthr6vlyBZq5vI8goI05fbt8rXNPAbgMU4mRy0vzV5IiGd3oc5Md9x3eY5f7AtTIGMEP
I8gGGQaKOsakR4GtEyGWbUWFcokjZVLd4AkVCZE9hLWeOkOcTLETAqw421ogg3lbVDMlOaSFbJJN
KHTJGyVhmo6APwixE1Q64WSL1xGT/mgoLwMhRtvp9EAt0vosMJuiFkJIP5DZy83RHbJt2xMwCDVe
ZmE4Aep/vxujKaUJnfKHDDil1ru0GGh6mFopxCbkMfIF9QWSMX46fVQhOaVh67Qaj0bl+uVyfhaD
h9CQqOQmswkL1KMkrbUwPJnG72JfOAQa7lX83jcJLojUSYJ6Kwk/b3t5fbZgVAEER6OkYPi/Sy8V
Ycp6IQ5FxyDf1OE5zj/f/vevAx3+ffAigb8HqTDafZf/fpH3g4BJoBmUOigRjeEn0ST3sjpxPtZ1
rIMZA+QdGHrVMV7PXD9k0nqiNsCMWAWBRE1kh03k9cpGA3rgDxxC9wvEcGDwQXeDdUiFjptgoECJ
K64KNLdpHlpBcG9bWf0sCyvMRSekSSFNlokzimLX8Ky3T7f//dXPgrwetwJcuJJ11ctg1vsYcj4D
ZmU2QphlX6JcGJwcdwavMrnii4JeFqApqKfh8MqXKyZlRSJCLF1ERAk2MVBLasGT9WFRsngmY7IN
FAdgNUbFRGKnevS8TIJRgTpm8qpinJTCxoOtscFwCCjreSBPnjW2eCwKea5oOqyhPVgBbENHdueN
/J7faU654ZU/V+6JC+dYvB+ZIzlJrVjEIyx+DlUne9Sd8j58avdU9aDMXemVTyG20oelVqF0L0N/
ns6uXn622JwlQ6hSahXl629J5KRfjMN5zCdCauRmvT2+Fn7oUXyOvB9/8MWHV3bpxU9gds4sAB0z
qfgJAlRw5uytHUo3qngKbyv788IKUyQY80ohJd07PcqvI/iFFIUzvMTzg/6CxeXVqVHWKBB0cary
vey2hRzak8nJwmjcuax74XOpCv4r66BXYScVi7SeSauXoqPXj5OBkfVuwq2Bwhe61gUPgXqu89+y
RuPxwqMCV5QwWhXdHHVh0zryCFVjjGcoGLUJNv0uPEuUUrEaay8dRAxUHMk+PQxvxfP8tXSEHWmd
/6DmsvotUfuD3An2rKQwcbMJgXDCYAXimoMEZ3ql40zkRAobBCu1bfqxF58yztddubchAfvLJnPF
dQOKkXkEm2Mj2VlaWbaahWhIJ9knIU4/R3T5cxPEFkhZbkfxlVtvaZmNQx14B0Otwy0RWJkv19/U
ONqY6s8UdJS3Da0UpLG7fvnIhqBJ1osmjuEj5a2hg1Tor3qmYAuzDQkWp7xrMZzTx572fNvw6toi
9kDCQAZgSGUigGTknVI2uG3VzXhsNgIoAsCZy5VbOgPMr/bzwg4TA+TKnNJchn/Fz/aY7kY30Ozg
pHudl92hR0JpybZmaItA7xT1DpBHerNYrumAj5rzLFjdwoufQv++OFqpAqpZq8JHFbT4NEbNIZ95
k0dnHO0td2nAWtgoSqnJgxHLaj2ZG8wZYrD4QwK2MnkRnzAXMW4ND0JBbu71FXiJUi8CT0nJnZRb
C4sWpdfFxkLHQWMWvRLUoStVeEqq1yLczQEov7WIs5wrZwScswiKaFkCZM5CitNB7GtAfUUnwLTf
BNbbYayQJf4MtN+da6RJyIUp5suFpEENBEyTTlS3D3KRnoxBb+yhiUZo8s2o22fRQ1wraFsGma+Q
/Mvts7LyRKI63gBgIi0VofR++VGzfqrHWFFER4smL9Ux+NtDLWBsCsitiYkTjQIggybngK58wwuj
TMCN4iodZdDYOl0Z29PwqIWfK4PHkbJyJGAEbSlKTmiC/PnSMz2KatBlwEgD+KYcYNolazjbZNUE
RVyBA9FEuYT5doY2dGYNhkInqsjnMS2+TLrk3f4+azsRkwfo6QGmjTk0ZrsHpVTXUYXtkUqS25qY
rDeh4toA06zxFmz1qyxMMd6EESnxRqamZN2Rxvde+qKjkXPbn1UjYDVHEYFWZs5t50UQgWazKA0F
ThZJm8QVQ+WpUaovliD+/i138X5gEtF5GCc5D/BpVLE4DZl4h4fgm9IPX5OaV8pa+0TLpwrziTIp
a4jcwRRChpsUsi1LKC0EsR0M77cXb9USOC+x4SwZXSLm3ChxQvAIw5Y2W7AiqsAxjw/xHG/KXuV8
phU4Ix7fC1NMfmKUWQpYNEwN++wOGKzRTUu72eTo4CSAMZK97qavuNlQTPnRviic+Ye1XbKwzuYo
oVroJKfW+/ZNz74P3VuUcDo4a2cXy6gAUgx2aQx8XoYH/KEKWqABnaSdvUROwP4YckysvcHQCYD8
tYKpG+NKADuL5iZITX1ytKfkbrirNsEOxwspgbIBFvVARyy0nVl4t3fJ2uKBWBqvMBCOQ/6DOcdl
r4SqWomAagafi/pF6Cin3R8cr6UNZvVU1cxKIYWNcqqhu6W5Q5A6FQLsyGt8rX0nCKKj5IhpZ4zs
Mt6IHXiuGlFCy7KMHxK8U8wh57yC1k0AI4TBavRVROYOnBpBAu/GhDZXVX8nQfZ5MniMqvRkMrkT
pgh/mWBObqdYDYp0MCFV9UuuJ4cxyfzGnB8wyvala+UdulL/o1fMCQb7nxQhiwDuOoMGeTvbMwTW
b+80zsKxCEopAUvBoMCroPkeN3dqydll7MDGOTnCeARAY8DDoV3N3OFFkeHdmvc4QHhByK+STfbR
pjiCdusrD5uxAppA/XRhiwnjUSUNUVLBFpXYBOt1ltghpoaAmnSmJ8z0T38AwL+0yGxto5wsYZhg
URK+KsK9Ej3jjhoCTihf/UgqZmRpPx7INGYNSSiiFR/OOEB17wQtnigGZ6cptFlztbsXJpils9CS
wJQfTNSN11VQBpufTVDEGXg+u7NvVuArjd3gAzx/eHWCEfs0ue1jvm8Pyia/yx/ROgdnCGh7eJFw
BWpLV/iX7+wKV1IPCTaEKc1Od0IB1hDyA++FXbObdrWTo+rWcY7E2hW9tMgGRlPoNbmiqx2amHt/
wRexe8NEk+S3cdmXrtEfskikVFRtDBCxAIGQfJbDbY4Z6EDlXGCrN4lqYKYHxV506xhnKhmT1YUx
ALcmFxtSnjJMSynx++0gwjPCOCKYgzQGNE4BbbET2vy+l4CcryXOJl2rv6JfgaYM4FdQkDpzii8W
TAqHMZlNGV9mhuiMFoaxM4RjtMurDHThdSdtLEEPD4TW5SFjKt7HilQ9972unvpY40F91oojKPcC
1kgBA5gDY8Kz1aNVIGr4fubJuId23zc/8cjecoyvmNByFChYids+dm+v9XqQ+2X1fJIXi9DUatBI
GV0Ev3qVnenUHzQPLLiPKiUSdnl53OppQAYC2XW0PlCQudykxawm1VzASeAv7DoAV/NQ21JwDAzO
M3alkInV/GWICXIBdBeK2MRNZGWNW5uzK7U/NHVyg+Sl5+rqrTVD8XaRMAEGITdTZYnfY7WMtU7A
Kqqb6FGw7P7YgCI9vQ9dy8l/pncSLXEfxC0PZHKeOL8KtAvDbBrRSUPdGjBMvpW7wqO1pN5X9yPY
sO3hJXQjR9r3B91Vn7TNhEZw4geeslfQjsajcVt9v72b5NWrZfFzmD0MdZlKEug66KfwOf0Aw/DW
8Is9RQYP/qbYt1tM83gq6H9qp/qU+e1D5POm2NaTbCABKSwGp5ut1chqLcYjTRBbX93o+9k1ttE+
dDXQQ81OtzP97F7jPE/W/NYVivYBHvWaPiYgvUxIZOK+Uz9q8zHqeIOxq4nPwgILi9KsVspmy8DF
dd+7kFR3++/Wi7HJvfzHb9LunHMsOs+O+W8ZzVa2iJGr+tynAx5C4hx8VKJ0LMfSJxkv4K2Fecj2
gfYXlNSUVvwyFMhZ3lpxBDPZXPuI+ftUEt1C4z3GVx+uSzvMndUamdh1Dew0npA65r69xxQFCvoz
KJQPCcbbJYco7uhRWkTidrxC7GrKgbeKiWKsBKYmdhB8lNIxCzWFokKkN8nXwEYVuuQ47ydXc8aX
yNc4MX11YRcGmUPYlV1RThkMipV1n2EGTK7l42zwaN/WQvnCL50F7BSDWKQpzKBUZbd9sClE2c+H
yInB8XE7rpz1c9gwt7TFXBu1AG6r2YAtYatvyDY6DK/JgU6NJKdgOzvlt/RxOurb0FN5PSrOYrJD
iFKVDcYQ0cWcZ8Ue1XqTNYJpR2Luc3xct6SiPQEA6TV7TTNI+hTP2KeDg8ZBivsDXVKQ+pNnycGT
2gGlEXB9nOx0NXBpv4wyuZZKqlCRJ2q0DOwKzLGazgmNPLeYt3SpqcQE0QgCV0Rqu1PSY5zFX3KB
9zSku/p6i/zyhLkJy0pENSyBnS7/aI33WveM5C3u95Iiukb/vY046fZ6RF4sHXPMBtOcwzmCQTxx
Xks/28yQe5Dt2CMu7yutr6EBzQcI7hlIVS9DZdBJgCYE9Kj1rR13OubZRnA18VR0Vs2gKgVOK4xJ
AQZzaWYMRa1EoMYpm+VvjSJtA7lX7CD5owAFlSeMzStYflbLr5HGPMspirjsQz9IX8GC5krzwAmD
rCbQX/fYLzNsMSIwUVaOS5hpvPBTehxd8RXtIR+P0R1CB2g/W7w+8zvjJbgXVcinkT9pwkGS6F9H
z1tokVyLnTbkStljCNtC9p5+N0se+8wKtF6+MMFsjQlvXVK2cFLeqHsUt1+Tb/0O9O9orZJN4+LZ
kNoBqHA1J/j+HxjgV0/dwkNmy+hdrKhzAfPqpj+WeNsnsw3hXdeC5pKwie9Et4dOfW1X/wVAsxq8
Fsbp3xfL20/WHCL9RbXphCtHO9bPqQttG9C5ZhBqPgQH/nTT6qMRg0G4yqHzBOlQ5iYyUREcKjpL
MIALlOqrFz8orzKdoslfeEXC1XcFKl34DwVzY2b/0sNJDaYwAHrFUe6Hn+GnvnPSD4qJoOKAPZAI
b/9H2pUtx40ryy9iBPfllWsv2iXLsl4Ysmxz33d+/U3IMyM2GqcxnvtwJuKEI5RdRKFQKFRltkdQ
QZRuH/BOd2Ys2CBT4VSrwsRcR7iuoFZuo8Roy722yj8juvrYoejFxSMj3n3OJZdCSREKrWqxQ4vO
btOnMnxso/3lc5WVpmwxqA3SLVKcDw0w9B69fP21oQx41nwKea3rrA+2xaF2gphFZTtoGNVRtJ9l
/bWSb/KZU7Fg+TvmkGSMiRsqXhDoNRGtUhpL+PuUS34pyW4T3l/+WMxwsoWgDrUinhohGeHezeLV
V6lKxEa82H3vJOwr/Vb2hdYhYZPoMDcSpA54fcWXbcQj56nHa0lTmYkKG5fy0VR+tOXDZQtZdYFP
A2W6ALFk3dI2pJ09HyU7zxs3MzJ7gAKwFvl6rNmX0ZjWYFqWFHZM6BtSzqekajxGJnHwcLoPl+bV
NATehDjTwaEtjJlmXC5QOTr9YmEkdEPWIEaMveCubXZsDOuQt5IX/vlQH+6DGyTK/2Zp1OdGHFCh
Kn6qycuQoXJbfb/8xZjbaINBOWDTrwtSIMQdQ1hKWyz6+763QGlRJc+Xgdiu/on08e+b00NVprhu
KiDFe8ipg7SNuHp2XR/l2+pdh/KNp8q2uiMcxdZjihYdnqtzTKWPkg7UrxhEwQ+IottVPa7JNfim
LhvJ9D+0k+BlXUc5hJaxlVS0PBQTym1V/UvCNU1v4/9wgSBElX8jUB4+ZKGkCaBQcQqotPddjqaK
l8s2MItKWwgqsjalJiy6DIjWhSjz7fC2vi+/tBfSP5bGtumC2KGN7PQZXf21rXwhQvEJBloxc8ex
lXmV3/4S8rk3LjNpZtGjuoVs5x7JltcFoTsetJvGhXQQIR6/WzmXJ8bQPbbc5vMSH9ogSlUbLqDt
RS3LHd0SH6B2zHvhUT0QqaRw3xZ2/X1+KJ8tJHgk2xmuGnSEQPJHtvF/OUcps0SNkxr997j3oEWa
WuyqjqaiXlCZBwXA1YSOq53iklKKBe6G+tl8X5/nYNkJ/mUHYAY4HHqInxLe5ukkqFZnM7HIaGWc
JwczLJxCepz0OijVP2cuI1/7E4kKcPGwFPog4PDBTEtQT2tgdcW+EmfvskHMM2gDQ8W4MjZ7fTZx
yOJ+4mDI3ZWt56x5EifLLwrOiBj5W/S1eGMSXd9vp2WB+Dc5Tw8jGBqiay1QPHHHy1Q5a0Qzeojo
lx0TkhZbsWon6csgx+B6uU945jBj5uen+xDS3uwH1VqE0BRhjtiCSmnuUl9RxtI2JB7LMxNIUdCt
QTQmMUtzuvFaUCdkQgygecnA36G4egbtm0nmuALzu21gznaUtqYYR8RV2II3Z0O/SxvzRokbfD5t
/nXZ79hg6GuCSi9Ipenm7jSXM3BtIlOosTpoa3BkbXWX8ah2wWUg5rGDCZq/gcgP2axSWIuhmSo4
2eoqTewx7x01k57+fxhU2jOl/TwZZFR0gPCkjEWalz+fdib1b4Q59MPjrZPOReNMa9JaJnsHulTL
+qR3vOc3ppdtECgvg55SV0dk/F4awIGaxHYn6o4or5yDiwdDeVnX4l0xJxdlIYfonfza4IHdHHjz
j0wUEMOAuBqaNSBtO131BQ+lq6ngBgTOfjuuXku0yhbgFr+87qyAhkEwkDrgFoQZHWrdEyNWu3JE
SmMNGSJANT9MpQqr0nXfaKEPfuhfcyvXdhgKD5eRWV69RaZOh1prtDpUSTJlhX6fdtdyNnPyNWZ5
YYtBHQ3DmjQYjwbGdDADMJEeoGCteeEt0dALb3gkgcwDnehVi3gpQ9cqPVeXa1JoLqNCDnT03up2
dQj3CdohBNQXiGq14hW3w3deHsU6/0gLASTecaafjY0NlVlmGL3AVXnscIVY5309CN+XYrnR2vrW
FHmHBivubfGotK3GQKQ+L8BbVeO2LcJ7zYSW7Cx4esfTWGX7yKdpZI9sIp+Wyj0OQkAZGGzS1Jd1
3l12Qubr5tYYKrb2hbZWai2Tipu1a57np/yx3qm2aRueedvdgS7ONTleyTOK2nLTWNalZsIpe5Cq
py91zcu7mIn11ihqay1iHE56BaPAO/02PZPRO8uZfP09fiB5beTyHh/ZUeRznah9pplVJM8EEMRf
YHL5eyKElxZxvhxdgi46iFI3Ep6i0ToC1SCcIryKDRMBg75g8iPWfFyeNg6XzIYFmlOk5FZe78xM
PIJsO7jscmwIzEGpeBLABAT59w1Eo4HHXydpg77ortRgNkvrOUGdGRGkTwhq28hm12DyFxC5LLmw
xDa0+z5p7XGBXETPcWdmOMAkEJ5I8WJv0VQtsTk08SLgk3WtYbfCLTIvZ7K+lzWnusnDoZw6mbWp
QLMdbhMdGXHLRF8rq8ERrXQnThmnNsiOCxuraI9uI90oSMvd5MRPGeoXuZPscj90DSd9lo3dcpV7
ecCbWmOd+dDnga6hAd4OnCKnvtEPQ2PWGd4Pa+lOTnsobvycx6fL/sfGQC3aNDR02GhU+AmFThSz
GIdUOIauWb+tnWF3bcnJkZirBSfDSDaeYNGgdGqJkWFmE9IiqMasiWUPcbYvwvwQ1xjhGtbHyxaR
v0Vfykz0z+k6ms+gIEi5uwbmfn3RyAGYi1ioBFN+nGlCFgJeKMCJhbogxpaoU2LOa90cS2txSjO7
auXRVq3eu2wEM2hvMah1ifIU7bFCiFrxx4Cb7OXu+HVFj030Tbbjj14kDiLLE7aI1I4qq2hc5kgg
zyHzEMiO7EHXEjJskDC6Mm8xzvEvJpiZKZkFqj6Qi2E2/KxNMO2LPu2nCMOgUhi5UThqttAumpNP
+S7XStFrhDmIteLQCMb1LCQHzN7FtjzMnHDy4YGU12AeFRLA6JmBLoxGeU2CsRJJWQtM818NHoRe
ldgb73IXH2APYj+0eqXPC9IpXCac0iO9LDH0j9efw443uc5wLvwQzDdhJgKfhL4X5f04N6mCL7KO
Jnqiw+oubEWOdzGWGoSqaMtEkzzkSWiKP3OR6qVaU5Sy1trty/tErr1m+XHZoRhZAEAwkAGeRzDw
KcTQ7ckWRStoTACS7nuIJI671jMOfJY/Vpp9gkOtHIhNZKmqCc6VNDjqrxJVs9AN/eUFjabQR81A
LYjWI86hyv6EEFdHO6kFdg5qf9aFOmpCMkMBxWyf6iF+rqDirGvt8+WPyIOhNqWYyk1sNIDpxtUe
pcyWFdwmKt58PSM+4xt+WkOdbz3q9RX0Glanr5K90U7HVIpvUi0KGi3l7DSmW4DaBkQQkggZKeoi
iybGTu8jCfVkofet6EYze9sKg6mN3VJ/SibLbbPg8kcka3G2tzeQ8qknLlWjKFkk4iOGX3tIeq/g
Ik9MQsHvS+EfinuTZ1dV3IApp2DpoEpV08I+S0WZqcfI7p/zkQMBQ5agRca+sgzK4dd6sfQyRx1D
hALpEulODjK3VOicOOWSCTOjEYZBMJMKwjuFJqgScF7DLfDpet+8ByU51Jyh4+rkvwZXcbRnedeJ
9n94uoF9/2DSZFXVJFgFZoJh35jbwvhzLR4truQ20+PRI4OOYoySYmL1dJl6kDpZytKQ/dsfxT61
0TnuZnLjqyKvwY65hwnTKUoquoKHolOoVaowvTXgaGmmL+v8niRvIk/rnenhGwgqTMidpo5hlK+O
lHXQFnzVh6ckTR2jtEBfxxV2oZziTNiFcsDcWAxCyEF0fiVf9NABfJ8F5OFacsKjfLT2CifY0kQn
Z4hUxiVnSO5TGYjzu/AOyisptufyes6cSXMjr/8gOLAO6a6cPbPfgbtDamzx2HwV/izzO/sd1FKW
TVTqCbFcNTHeMgBY4zwpUM7yFwKScZzORPOK+raNPhoQ1gCCHtZ23jSO0SKU8IsClP+f4VBfNIHq
jigNwFEGDHvhuc1pvlQQqN6NTnPVv6W7ym+v86DaXQ7FdNPNGS71BedaQGpL7OtAbS3Yta+bXjzY
VaC7A4Sil/18bYp2HoGkhxdX6GTzN7YBxQvI/2E4kOa27hLILixLSvx2dOc9GOQ+hJuLvezm9wPH
Uuqc+w1mgroNBJUymMqpI1UumjXEmM9kq+ip7T569FWfzwFEXxRoHPoNaly6om474PQgfbVe0m/t
t8QDjYA/ekIgYjyDSxHO/o6fptHvUaClmEN06hPI0ZXAM9t/N9DqLfsFGtGkb5c9hrkhoN5gKoqK
mQO6za+bBbDZEc3h3nzX1vdxyKAW9XoZg243/esjfoJQGYKohlVh5h+LleyW69hFZAGPSHn/L/hv
SIKzyUbOsKgEYVajeRqrkHw90al/QFobjCn5Q3sPVn7OtZvpHOhrRSlYhuIXWptOj56yHMd0qqAR
bV7nTzooUWTIRKe+5fSgUNxLHhh0uX2ZdLHkw8AtKLXFe7MUwc8JUMLUqLWu+UtFK6gb+7pr3urt
PYqObvqFl5AzvRIMIujjQ8+biBnWU1uLsYHeb2sQWNGRndhZ8WV72whkV9zxOObpW8dfRv6DRssP
qHmfF2oHtPAa9CypHX+TPWVXBeGTfrX4Eo4h1NbQ18JdUlbg3phJv51GeV30egNg5RaPGD5kclPc
UtG5/Ly2Nhm0wIoG/G5JKsP4bS+o24gsjQW6UmpRM1WuyyZGwmmtd8L8niO5FcsyqMwDbqyc456e
mzsDo9KZqpXGUCDZbbzXIIGNGnLoSjfyrRZoh94Rj7x+TFZCAwLwf4yjXAfku5mSSNiStYlblvUV
3DsuJ8KwwtgG4sxfBAH9piEg5vFRD2Qv88K9UtjrQ/OOQV1DsxeXjATyzjweLHXbUszMAFMy+ZJx
6PQRqEsT3R4nnpoUM4BuzaMCqFYYQoEKIrQtNbveF14VSA/x84huIeh1epxvSdoU6Qi6BaMiaC03
eTtMiNagRdrnj4XzrgW6X3PJj9gh5dMvDOI3mxIGdNQySKnCqkX1633tVw762heM2VV7xUv8kidW
xPFD+mZnmfW6pinwIiXy6iFxqrzkfTyydy59POpImMW/P17vgi8+/Ybz4DFFS1dhx6K9SJjAnz0F
vacR7pPWMy988fyRCiPqWg8ZGKqRFRX1k15Xb9Gw3pdNwrsxcB2SCiHaYqiYQIbjD4fVN3yQgVzF
NyEmffgHHjMib7yEih7xLDSgWMKqteKjUEugve3cITS9fo44jyts/1BBkwVCWAxXU47fqHM15AnE
EGTtRZcSu+SNubPPbvJYLeHxn/RlnHq81C7yKJEwNfphkB3bW+k47qJACURfdvWjvJu+8pjO2J/v
E5JyyHDRczg9bgStUNhjVdndGqEJu3BiXrc6+/N9IlHOBz0ukJzG5G61hH5d9R7ekV1ObGKfk58Y
lN9F3TSItQG/qxVHP3R24xS6IzxEP9U7yBgvL6Et2vFBSd0Vx3bw/wSnPHHJ5CGfwHJhS7fQBS8j
L7kx/NyNXg3s7t5uXtARUEIZ2ieZCe+oYSeb0IASiX4RuAiphewNPVIlkveJB9kBp9XOutFLv/Nn
j2R8cYMFtvMXjsnE5c/C2QaUWtM2kdc5TwEqdIcwwHUydbUH/aoCLfZV/9rEtsAdGGPnfhtMao3z
eu4KUwXmbNktNI/jd7TxI6kG8WHniX7pLcfue7fjkV2Q1btkKrW6s2AKVj4CdvRJSjTuJl8I/sWN
kpzVF3AsakqgrCUU4EAUgZsrGEMVsE9ZTgHpqciZr/kJLc3r+DvZkwktKqgikINRKyjPeTlVCeA6
T/G7+3lHtNhQhFN24cc1rH9WfmlO6xAVUTkYdubtsG+vyTA+x5XYdn/+EGpZp7Goza78+L6Kj9rt
l8grHPVR9isfVc7/dBJuzKZWs8cQsVWTq1moY6gALJXdtzT5wTGJGfH+AcGl7DScz0LXi5Ch+V0c
KMENnPuRR+62mglhHcKI1fPIt9lJ0waTSjmz9e/1nBwMzuEelmN8swXTs+Jlt9yQx7pN6xs0KvHM
2nGeLOI9UGLdtY/QCXLmw7BPD9aet2LMg4qoVqFrGP0gNIG1JIy5Ui0kusaK21uuNV5LhldjKO/y
qrFwwKCIx3g0hVhncvQYgoN+ZJXP9qp0dqHeo1Dnh2OEoY2Hy0As7wBXP3luhIg6JL9OvWNQU7Bb
JKiHlcZOKVa3VXl7ioNwNsaej1qvTxkQujqYW5wCA/eyyPpcGyto/eYondUkWYBBKooSHv9ABSQL
9jr4+bHYRyRyIGSCEQlXO17Czkoz8YIgKTLGh8HM/3GT3dwQWitp1akSyVUk2Y2PoNx1sj1Ub77+
i2IOiT9UXCb8JwZSPyKzaFLZ31qmRqMYy2SjacIjG0uND8k93rEknO7fpUD15Z1pQPEO7xhoLeRd
klkb+wSfLPbGVm0wlKYeVrLVkl0COQwUdJBQSI5sTwJexK2ny+7JWFgZr8cWIrKKZqIP3oINXqKm
ZopSBPDG6F0zQ28RHoyw/1GNvB5G1okOKJBIaFDHAT8rZVqV6vXQKhAiGMfGbUXjwSqLH6KIKTZR
yfalrOxMK//WSvk3M9F2epo+5Vn+0mWpK8RDMJjqzaSOPy+bz9g7mITF4xTkEoh2CxXZ4iGU2gYU
NDaGQvxpCl/Dunm/DMEqtEBvEnUPTdahtEp3GM1xI0JDBEtKzlzpSkLFDLKPKnnK8eSjGDq8KTdW
kghErCna6izxbGgKbNiWMpodcWKwVF+FkdOAmV+7T57WZ/kKc77B/IfiBiTBkLFDTaLWKCM7pc71
QQPdeL0CUkTnsjF9kWUelyvbqg0EFUnTdIgTYwEE5Bn27b6/S5A61F6xV/Ah9d1/qutA+gRsu4QV
B/zM1MEuWZgatqBfZ3fjG9Rkv7ZV7bYhtx+WcZv5EDxBEzMqqtiLp1s+jIzGKvoRq4UOCrgImt5c
lFUdTG14izsNdu+tXupN33mXCUadYAtMzw9aWSasywxgTBHejlbX2HptNHYIiRJO2sdDotIVUcwx
jzQAKa2721zM/S6Vf+SW7F/eaqwnzBOLqO08jzVEXntMIkxOeyVcyQEpk6WucZM1dg5BIQ+sdTir
xJ1xqNxpJ+0bztslM5wSiu3fa0kzN+lJn9epDkMHDcQBE97Aysxd5ZeYl1awo8oGiYqm4hoV4D4B
UudJSKS7ACfFne5CbxxzfBhh4rW8M08mIlf7t2lU1QINroPcoCSIGwsyd8mOffNHDQfFjaWxkajx
IgpNe/Q7pGwAybfeHE0Z1NuLtYaF48vkid5AYB0MuAY56Bn0p8lXQEAk253s8R+QmOfCBpu6L6VS
HvbxBGPn9c5oZHsWeC0s7HC2gaAiZqw0YWEQ834/pYBs7ZEQeoi+re/qIOY8ebMNUpBWo10Yhz29
MxRpUTo4pJ3NdW1DRvqhaduny9vvf/ikIctgfMDMON12ZEyhqKfEJwlLCZGDKRy0Gao22Ph2mP4o
bJ4sAuulmwge/YNImSVOxlqHsAu7IAyKQ3ScXgdMcu6KYHREv/i2XEGbxV12S8wJNf9jO3wiU4li
pyaTMFd/IZeYc8nRHw8aaclrA6PntsJ9RA46Md1aSu13ZWjCbBqBt96uvgz5L8gUjDtBtKXjjFGD
zm2ualtz0sNwVH6212Br+TdVGWLVpV9BBQHVHOOwWPErWreU7eEG9SdnReUSLbPOfMMvXLAPjs+v
TMWAYRHXTiNH1CqWoLX+YfZJEMpfOH7LPIFNFYzMOOeJVP1ppBGHOaliQcEAW42mhdWNX+rYHu6T
g+U1rnGvHCSvv1ci1PN4VH88ZCrOmFWaTuUC5KgSb/K68btKvh3CUnPbpfczoQoum8oMA7j3YgaZ
DC/RE/sD+LurEiOUdqnMdqRLdlUunLOeHdjQVgvZYgxEnM1Y12sqVIaI6xo5KMoGuUz/lewM0VV+
qjE46tDxwjl2mZigwkB3vW5aoNSmgqm+dJgSNnFtI6dhAR5clENIht2NdrfHA7y7fOVlTx+jL/Re
2GJSeRuGurW51YBJJnCKQ4WETQniXXHLozPkWUcnamibVsEF+nGDeP0tOgz+PVu76cDag5mIn7yz
nplHbUyj3SRTUiUJFQCOvvTe+9NRDORDsiOP4OD9O4bucpupbovmF3S+FHb6Kt1d9lPmUfKhB4A2
TIlszdMtmQpTOorTx4KSgkPpV0GBO0xua4cxSB55xyMznKOlwUT/pQHWVZqDZLKqoiwEcj7mdv1E
KhzJ6xwRquxDvIMGIY+JgLURoVMFQlxILiO+UceHCj77cc1hX1PK3T4rEqSKisXTdGZ+RnRD4nqr
koFWuvpkCkPflr2A6dJV63zZahdvWmM9iFUx8gsrLjx9jMK7ppo7OzUH3cVNtR/schrC3VBhRMXS
uz/lCfxI7DY/ii5Ypbm+WiB9wTs5WpuqB8s3oQnT2JGH/AcJJdSjJgFP2rwNyzpLcMuHdqYqQsqS
1m5SrEpvrSVGnVZ8HBYId6NRZ0x43byshd2iUBmJlg1CFlVAUYUa+6Q3uusxKaMHzv7gGUP5TxnH
liDFgNGvm+doN10PupM+znjcA1sZzuKfxs/lu/HjMirTNgOOpCmYpUMuebopFUyOmNUQ4fSfy6Mp
xxgSqXLeB2T7rIlviH5oTDOJxPRN3q/0YrxEXYEz8U14jyLQSEZeexyd0q723QiaO158Jcc7HchB
5PcPIHX8V2Yvq9IIwDFFgcZ6HbvnPs/cseYsGnPNYA+qQJhXxjzDqWH5kGZmE6eTbUSBoa+23jzh
BLUvrxEbBOVmVLUwZfPxdTdfr9O6cNSJ/wmC6QoTpFJnQ7C7QZE5QExnIPpyfwGRf98ASaD7XAsF
QFkdB2svXHV69XjZFrYrbDAoV0AiVCv6CIwOPMwlHsmMBwyA2Is/7OODtm95vsf0hA0e5QnF1Osd
oiI+nhzZcj/vm/mQ42abhwMnY2EhgZMB6YoJtUJQVp5+vaEthFQ1ZhR9BsXNVNHNk/DKGL439R+S
GnxEW+RF0BwFvRbqS1RqtAyjNmohznJ9AtdOrTtRVvlQJvY5a8VKZXGUKQrqnAp02+l0SMdwW5tp
CA4vxTNYGtA60eFp/j7xdHd6h1DmAF6fZ/DE+JHPy/9YvgiSXjQcQ8cVDDtUGl0PhFisUSe7kIs9
FJiv53HhXKCZrxBbDOo75mE7ZHMGjBYtPSp6LZNDFGiB6cf3vJOKZw71KXOj6aw4xa0g7nRH6Z6l
seJsXubFeWMNPf9Rmppezw0gSKVsEXdSaNc9XhHJtG1xlb4RtW+9C/qb/prXtM37knSZIIr0AvEV
X1LBG8vidXZ2UO9Id1l7zQvtNO/yh/dv7ZRP99kqCR0mfHDhUaG0Y0sv+kHAazuhc9fd/iDc5w/Z
U/6Qe2XAKwVyFpFW9VviMpcymVhZNnYzYtqLE0JYkX5rGhWAm6FP6tSCadHS7PS52yVhdjWqBgeG
mRpvcaggjINsHaQZhkQ36i8LxAYJ3rahQEAaTiKXR63L+2xUCB7VJOqrFGhqHdkgA7Sr9M8kQM5c
ggoWTZLUpV7A9VMdgmaq4lRwd+n75XDIWhwMJWgYkcbT5dn7Mq6i5RJ3iO96p9ilIDtqAunFTOLs
YyYMxh/I7LqhQPb71L1NLRNaRce1ZZ6a6zJtAkVoXsAM4V22hvl2Z0CtBAMdyF0UepKrypK5Wy28
k6lBu7d87Tg04K2rPfSco6kWnGnHDCNr3C4g5kV0i0sF3bao1UwUPnCLGyhGZoVdHNbdCGHOFuDi
VXkToZw/7TJ3uNOP/+0NaPsDqA+sz3Fh4YkSu1hp9qVquLowelHGe/dleb1B+OGxhBiCU6l0IIYf
rVUBGOjkfdGV+lHWat4BTf4GneZCEh5PkKSjHiPJp74yDkUtFTPiBa642RvyKV/fJ/t4wSVX9dXj
tONRKzDrFltEai/Lej5XkGZBknOL6uzD8ECmvC2v98BurHj5vyBfZQarLSS9uc0C89glIMsryZdc
7Rj7GSrQk9vd8SmGuQZS7rm0ba8kMtCEXXgff6vRAksMnL6hDuysHZoQi6+cnUj+5KVVpBxynMdB
HuoPSFIHzo4gjyugLnRblnaIEXrwKD4jcmIuAtvx2uTNWX5cUv43/tnovCoVkGacgD/6+VPyGDq1
i3PhMF/NV6ToVntG6uj70dHfO3femUgnKmxSzG54kQ//TvFYoz5wvgk5xC/9Jup5UUiMVVQb/Cby
lEJYNbXeJgTTFsZSKnDr7S/jMYPuPxtJFsnP2dx8xLAG1wbZSJoS2cOAhFYH8yoyqMswxFUvWUXF
hEG2wlwg/RJW32SBVpSpnVR5oOv54BYftwb5x2VEZknzc/egFn5qGRi8+6kYASkeujcyYIAmz/14
L3BHJjg7R6Yv+UtYdlMpAkkOwusQBdThoQsiXBXWQ/8GFlQ+8Tlv1ahg1BfQ0x1JMBK03Ne09Gbs
wTPfS5zRex4MFYBKrcwUkQSgPvq+ykhfiFThyn0cvRzM0Z1wulIlosAqk4ORNJVMrz3Z/L09uLJv
HluU9vkTZzxEKvCA2TFrsBeQarzIB8Jb0h7XQIcstgo1edTrgsu+SJbjzPvJKYWBeBCrnxVIOxDc
FOREXKev4Be0JeurJgSq3DiXcdgnxgaI8nkpLyylqgAk3Srv7X4IoOjgpzmeLEvvvxUhwcX5j1n0
IVyIcytOQFNFaFJPd2iFdVeVlxYy04kNCuXr5oDRrjQGShRZdpSqdl7zuvJ4EJSf12U6DGUJiLyt
bTnElLay46wMD4Ly8Syu4tQiK4Meabe7IZ0cxTXedvfTXv2a4O7Be/fg+Rzl4k0UyRpoM+DicoJS
QmnjpQx6a/EuEnkkkMxj/HOF6FogXiKzRlvwSKYkYrAUd63U25W5H9PILssOHNQW5zT5H36O3jso
zCCD1ymfKOtUmAcFLw6tP/sKpPkwCdIeB58IP0zfebObzDAInfm/0Sj3AP1yn7Yq7j/QIlRttZpB
4JJANLI0lfnbZT85gyI8Jx+doQqUZaCqehoKhxLE9eMgpI6UKC9rEe7ALRhUXeFehmGN7aAx+dMk
yh1lsS4TUcYHHP3+qgdBNVpSpN2MYX7z1vo13jS34o5Xv2BtAVOETiy4BUHjS7/fhGk5oD2xxqKh
+1MfarviPn6z4rqJrhAIxRJ+Mpqces0KM6tIl5uKt0UMmt+Kgi1FdvGCSiSRZxP25sQ5I1kVIANK
zujmBeEarjvUpxwmoVhxowXBJBHBdSS7+0Ka12W3/cJ7YWf4vSGBiADlT0ghSyItPSTEmdxVrTVi
2cJ78DIeVbe6Im8kpDOfF0HO1wtgaG7VCSko7suU24OnaOoKGWC9kF5HAm49Rvbjsh+euTtkGg0d
dVYDop9otaSyT11eU9UadUCY72H9WtbHXG04weI8OgHDQD0V3C0AoSfUZmuqU3XF+pSr5KpT4qma
7pvrs67cZtLVpHMSavYabfCoLZxM87DMHfCWg36o/XAf7UeP9Dzj1uDyxhZJFD/NLE6No9ao6aYm
CluApZhmUHZE2LHb81+VmOu0sYny8WqutaElNmW9cRO2jVerIuiRtYQTl5guB4Y8bGELvQ8KhTMO
qZChnx0F9yh5HiXxhxBKXy67HBsCb6YQ8QGzx8d23lx4lAlpsr7g3S/sfsRm7VTZy/8PgPLpbjZi
fTUAAJ0wVy8quy7fLyMwV8NUwb8PbmdoNlIIAtjXxC4EgtqDGDj027bw4rT+07VA+y5eHwgBEVqv
RbpvQq6GPp8TLXVSLQuyOXViVfP+0BAKgjIEOgJ/QSzidZT8UuofofJ2GYJsgJMNQiAQLsHQh7de
CEWdHqhm2xUQMbFSZ7E6xxATuzfu61l3y+zH1HMaPc7WhWBZRB8ClBLSmdTpUPSZGEUSps7AvdZb
iSvi6Wip/5AbE5H4FIZ4+MaDy1yP6nABjL7OzjjFTqHeWBlGlUWLsz5nOSSFRAzeIPWj1A9GBSRI
52BE5nlVNEdC7/HcccrYZ5uSAqJiZiOo84pXv9TJwu4+k4v7OG45dyPe4lCRcuwbqPVYYup0XeJO
lnFEpXk/l5p/2d9Ylqg4ytBxJGn4D8lQNp8sEYShSQ1YUqBwJaevvcYZ6T4vI+NbbRGo5YeEXzZL
lZI6YtAtdql5ceyKvzA15xZBhBewX8md9Su9IWNtyZ2IGezE5T0Hsb6lKisY2UViQIZ3T40U07yx
xBJGNm3iSqVkL5XpNJ3EWTJaM/DD07Ft8eQAKhrVogsDaaiYahImUAJ3irf0ar5bb9VAdBS/AB1G
dGh3/aE07CF3wkcIZPsm+khvebae53f43tsfQUWQCcw0K9TIEUEO6R0oHQLL0W+rPSRdXP3hsvOc
P02cYn3UtDbeE4fjmmQCDC6vhJ3mdt70Vh2inxamJ6Yr4XX1eqcMeNUJ1mqiEV5Bmqdj5kWhXLZp
4wwjPT3Clv7Sly/qrDtLorgc00gspwPxFoVy20VINLQGAAWj5gFkqK+jAPP0ARm3+w+pK65Roo4m
AUxEqhgIozZ7MmjJYlRN5gwq9EBrWzRnnj2M2HgCQaUqU20KUDdoM2cJerd8Up3qVU7tNQanHbGJ
jPNhnvXI5TIhq0F9xxNcyh0xm7VoVdplTgF2Jh/6YtegE7bTN3IL6AP+o9F5dfP0W9Kv65EV6WYv
wVAAmlJAWuGzwHidf4lXqIzb9UOPGevLzsLwSDRAgN0XhOCQcadpKxKlidV8AFufoKIC3v5E06jd
aDonvLBRQJqnEFcR6bZMOTOqyoCgk9PLP4qxt9u4dyGhbF+25fyqTb4fEhB0f6GdBJH7NFjKc6gI
0wpjql+YwizIxGkgOKMzm+BcQ1fvviB3t+AyKss2mAWtO8zNoQpObQBM7YyWoBW5Y83TV63uj30k
viWKyvmE55cdGIfLG5pNkSiiL5M6uDtFTtE4LGeO9Th50G3bqSh6/94BpcNrJWEdfYTJFMO7Gm74
eCI+/ZS9MtSi1OuZI6KBt7ghna2EzNG4N47RQX2aHSFYrzPX2lc7447fwM/a8iqYTlQTvwJjgVQI
S+q1kVKMxzvjIoNj+rmU3+pwPFjRz8uLx8QBswE+K/JJyaLMNOVKEuUcOEVvunIkQc0td4qmOqx6
xFtAlqNsC06Uo4Dmvc4FPUyd+SV9Er3sGPcfPGjkmVEc7eIdmugut45BLKCD2BaVCp6mmSbzgrIC
qJ7jp2S3HkfMs7UeiWGVzyfcOR+/gpuCqBuDAsjM0adMuemSxTluCTnZg5bk9vvpunJA1fDUoizq
VZPT26MXvoBvILaTzClfea9sxDPO7N3gU1+5KxBmjBn4cfQcKVeNdX/ZY1iJw4mB1ActhjZdZwUA
auiBaQ21gKO5N15DgdAbOCAinxF4vPI+8lXeK+p5YyP5uLhaobgiYbyaboHStVlppyjGxMCtesDA
idN9ER6ggXKL3fhlOvKiAPNb4vZrouKMAT4armstC9JZaeYYXRJo4MgZEh41IHNTWJDkwv8+BqpP
44w2J2iEafH4K9TfZvObLN+1BqdsyLRiA0GdCkqqjUk2AaIfoBOaqM487/+LT2wgqDCS6lNbQgaO
JJPtXnLxfkd4PlU8BNjKQTiYR5R4ndbndUoQXz7z9Q0sFSUjSdCSMoSWXp48WJ0bmzJ0Vm6z7DWD
kgjHRDYWmD7JLD6hvjhdKAXEmMug4Hav1oQ60u8Qu7KDBiKYxOlBu7Y62rNa4gGWx1NB/jBtJHJ1
1C4/DlmaJ1PHgY4ZUpNcCkjzCSiv9kKApgxOv5pM9u0ZjqpjyJHMjaFf6dTAtEatQtJB3167eiAc
5UMaKLYeqPdIJGZ/dpsH65gdBC/clW/hY39AX2oCyk60pEB14N+0tLF2O+RL0WJuoSXsvHtKbgt0
fyka+uZwJ1swzwLGquRn8z64ae+TVIbbpsHYKieIVGxrMUqi/R9p39Ukt440+4sYQW9eadpNj+0x
kl4YkvYMPQk60Pz6mxh9e6Yb5G1I2t192AhFTDXAQqFQlZWZxCbI7drX2LzpqeBFvXLaL/4+50Rz
MnVxamBFdvsKmKM7AO3bUBHkdsVjUERn5BTYtmVrIoaiiTbHM6y89JgA/lAMTV0KIg4n9GSMO95R
PB00D/1n3Tc6vxKV85cwWQzomqABwWsWU0jwpktfmtpG7aNOTrwy9z6eYFs0wNVnVy1x//1SKa3u
E5+kwk7CcuATpkEXA1Z4dEhAL8uFohjYzrKSrQQCT8amPjAa5RFE4K1XniTPPha3zY31kgOoW/iF
5MW3PXo2J01QnltJq9AqRDbsgG0f/stVLWajqaCYKiUeUGU7KSdBbFiB0iaulPwUxKU1l8K7BakG
O7myzLmUFtEINDlYr3WP21jPMfcBPhl/vlP3quMyVsFRB8RQRDi0dlLOzPLlAwLeIypBn9Wb5N6t
yS1pBLeWYF184UcxB32MZBio7ZMGbEH9kIIN6PrmrX+mf/eOfy/ZRZSbeQYbuQ7CwhSan/LXNH7u
6lJgSLQYzinxvjSzRIMhFWXNVAEiqXX8GgDn6+tRRV+FO3dlM2dK18KOpbjyU1FgKNfYxc/NA4hM
9uU9YzLXttrroLr5D+d28A3Qpim3Yjpz0XrZv58Vl2ZSK1qj4nekVutSOXSHcHKheOpdX69ouVyu
TUkszWEPM51hQssdGbbydN3CWl2QNf3/e7w+It3ZSpDp2/rEvpx27xy7TQ8eJ9Mz8AgFBemm3EmG
WzyP2zJ3y7sCA/PtTn9MX/7usLEBXR08dCpPt0Mg8YL2Ja4ludRc+CvapIJ1ru/kpwXOQaV8DAt5
xsVUVD8y5aEhL9f3ce31jn38NMB5pjmVipLkWIL56Li6Z0ExzEd1E6zQ8235+Me4YHYJnFnj/M/W
DFLXbMNG8rVMICDeRP71Ba17+Od6ONdT5442uIcSj6ZHLUz8ykldCNUIDvTqZ7HweVlHGS8QLh/R
SDNqSqPjPM+KG/WyCxLNzfWFrMbAMxPc/WE7Y2UMoCnzFIqcoIvdrv8pdV8jWTQktu4Cn5b4+VVa
G/agWrDEVAfI/XyD2t4LwUvc3Ew35iT4QOux8MwcdwdHtpnTBkV9EDOSvXwonvSAMQxKgREM2xoc
G4nXoFlePCCJjd16A+GsjTgSrjwbAPv/9wvyMIqCOmlIE/jJGMJBwiNmRL2yeo+sHKKaRBAPV53y
zBh3igdlQvnBwZL77tjmd3mzabu36+6ylluer4c7x1PbEkMGiweSql/SEQa43Rpho2A1g7Qx/6Gz
cVYZanaXN0iJWlHSdx/Oom1uS199Ae4q2o4Hlj2Wh+TefGL8BKKa9wcnAPcKwvf6tMu+51m87xyl
gNgvIkcbdEfNL++boxzIL9U285TH9Cm8l8GdAyWJh/70G8Wq9cP4aZ0772M3dR0QPrjQfjJIR7+V
7sob49v0tfngbiXbohIck5VX38V6ueM/dXrjSOxQGnF2U1XysXXqndalPokdv69VfOjJET1QVg8F
ntJw9g9IHXc0TT2Vo6ZHetx7fWBvi+/2gWWtrFSNVyWoL7w5YMU50VN69XygbgTNCcfBNcrZjYtm
iuoYl3mbFNuh7d2I6oFSqoJjuOq8DmBaIBBgp1HlnHdqy1ErCctLvgwHqA/78mEKMJJ4IwXTA0C5
42vk0Vux8Nua+5zb5Zy3J1FMqYS3ALXtoErRLZlrbywHIDfer4eBtZ08t8Q5qtZnxZyxzKs1QIbd
PmMuzCscgfTJqhGUW7CHDuhl+OkesKppGuTfcPvlxzbFcOxxnL9cX8fqpYQKEiygI4mmCfepAKfP
Z5u9VFnLaTtso28OYyPKXdX9LSagtfjpAE3DlBwxac5r881maijUwJpGsPY3x+SpvxueZtR1pAD9
DM94Z0Paqj+VLrkV1cLXsolz29xHa8tuNihjqZuqm3n+Yc4/BZvJJvH54HlugAsm4aATGsYIJtOh
22s7c5/tbZcNmonyu9XS0Jkl/vkJZm3S1CULW/cUYXrGYBuzxYjNWClK9NBY98R/vxr/GJXDXKap
hJ3Tq9htpn+IDqwVRsCu79+qFeiNOhiSAeEYnyDlihSGmF9OvHiC1CgkRdQeg5Z/c6gg6IwJelBc
Wrz2EyWtBLgVS0iayaPRNzOhUKFNBEtZP1efZnigNoiWc1KhmIbXruSpju2FdY2Luxteqtp053J+
mqc0dq10eoxNY5PFMmgUzVEQplY9/uxXcAHfaDsrbRT8CtJWR0NK9wCHCi4zkQn1MmGI1XJwQlak
TLMXS7vP66frTiH6+1xOl0AY5ddDo00TN5JPJBUUfle9zgDEV7cY0w3fv1VJb4ItDBd9a85HAFa3
fayepFAK/mIdBgrnoJ2zURnjPkUpjYOWsMQxcvrvYSK/5r39eN3E6vV3ZoL7FFqrlECD4/xE5L0Y
IbSUvsqQXifRJNiy9fBzZon7KH3aNVE2YDFhqb1m4RR00nyIdFTn+xgknXEFKh56AyHCJwfXi5to
6V3RhF4TRyIx5vWv97mtzH3O8tWqnpR+ws56xHzHBnhmDhi6JBL3EFlh/35mJWx7U2pmWKEq6jh5
7RrT92HK/Ovfby0txITPvy7C3cV4iNZmKsOKMcXuEKF0DJiLmd+m+pGC0OYvjNkAm9oG4K2Atl4u
aVDr2rCqEMHWRHJt6L6CF2+jPqe5et+Rv2jzYUL50xq3gYWpEWXuYC3PjnKFjMbUXav8cX1JyzlE
lD3OrXAbODtVN2c58mpMB0JvotjO23rfbcU8n6v+cLYcLtEEm0g3jgaWo5IIsCfLHMrQs8Bhmbhh
OSV0f31hK295dEgRMzSQ22OF/LBF1IVAIsZ2jU6Q8iV877d15ZUAI73W3nOIlwIG6hSv/s/kQ8UZ
AwqD4hk12vvRyfnP9V/CvOIyw7n8IVwKlbV9UhcRfohj/qgdx6VjJ/DLlRfopQkuiaqyumbcyljr
IcEs7sk+MJmL5v5HcYt4c6IHD3rSWOD39DG/Td6ur28ZQplxB7MStmExVrfLU9FRmvSZY0KleujB
rIZ54Lz1JOuhSp+vG1rBKinojWimClinDgJJLlin00hmw5FqAGycL+b36TYBjxnjHhyO/TO9NXfi
nsUKdAHjLLrsoIcL49C8vVzdnLQgUx6rBo/7KbCALrP30TbcM6uMkg8PXm8QEx4uDwsuVxVRxsYY
FOBE3M035YR2ykRz5KrwWe04QxUPcMGNhfInmJXL6DemdlfyL2YUjWpENhRRLG57I5AKlVUpQ6EO
So7dPppu8w0m7KH+1+g36UGUkC/PBcyZkMwGHf6HPMTlzuazYbF8L/d6ibgzWFan5KvAYVZvB4ht
wvkdEA7ywJpMAffdDMSqZ99Or4zcrNzYe0blOIM/EjUoYDulDRNiuW53+fUA1wPFIUOfQZaeb78X
g5VRq8SbWp5NNgbxavdQLZI1WXDuV74YDGlIsNA1VSHHzIWWdtaA5zaRUwwHiCfiSUNuGEwJ/SIM
84joYtbapBfWuCijKMTpkhhpKxPC1L3Wa8xb6BMlATlFY1BlLkIO4G5Bv4FwsptbXhu7ZeaGY+KC
et8RRQMWV7i4yiA90G/E9ATAU1zcIaUdTrUelziZde2hcQvcou4WR+kx3jHZSBGyZy38XBhkDn2W
0UwDdiBXYRCjWU9dfzP8k906nvOtAufjsfCH1qOmBzWzP0dLMt0EIEEBt2NhiLuiISLb51kDhkgy
3tD5tYhALhadrrvs8jAqCma1mFA5ClBLdhskan1qR4UnT7I7yHdSWQicdcWCrgNzbMqomCCh5wJp
1FMlm1rcsWbRmAEN+3Bj16A2vb6O5dEDpBpNDzwZIA8LBNblNwpDaZA7gstIrlHBb0vo2fSPgwOC
kOt2VvImGEKVCWvBs3hB0GhmI8T/FA2OF9v7LB8OqYrS8jhtjBQCAlb9n0EeDhFmk0gSCd4s7FRz
jn9hmrscqFFZCcA4kGKTpkAa7pz2nWDEHdK4bhi+lM4f09pBb+I8UHP+R/QZ4IgRlxE2fjPGN6pU
7RJJ1O9eQXIjugD6YQBTjWjNXz9jKDmVbicOqEXKvWUAfoGK8htt3PIVcpWHvnTTW5EA+sIomrQQ
DEL+Ap8Bfokf1Z7mobfmDIK3xXv7XSo2/WO+sR9I4yqTm3w1XudvTe0KR9L5e4lZRZMCaESGEASH
36WXZsD1WU6Lca+s7+/HxgbQxVG9cShPuTLfK920ve6t/KkAJN+RIb4EjAvSJxRxLu314OnTxjkp
3NxsN6VlfcNo24PeRLvrZlZ2E8xYAF7ZkGDC8KLNZRBF6IB2MxzB6/ulfx++Mw0BG8RH+duwsQ7J
lwxSvtct8kEF0HUNdVGGtERnAH7DLayixoSplBzEbNXsynT61oz9/rqN5eYxGw77WgqUuXjRMfDK
aSnJYUPHhOkQn0iPhrq41bn0iUsz3KlOidaMzQwz7aHz0wequvVd/GW4A4gc4PF0cu1TeRfaLmYO
DAH0SLRC7rM1udSpETOdtNT8z9BH0d5R8iRzCxReBLnR+hf73E3u1p5Ug6qxDluddrTqN8V8+9++
FrN/dknbw9TWYYK/PwOSoO21+DbL/7B898vpPpfA3TF1SJR4qGHCYiLEsepa81+59acF7rwaFHU1
rWEWLDS3JLO/r9tE4NYif2P/frZRdV71Y8s+hFR+pal61MbS7XXIURfAxMR/2kbj94yLeC36aCnQ
IjiodrbRydEAS2nUCBlm+KuRN8PFAzSyZ1mWJlDKHNWDHIASFZD9zB3dxGOdQtDY+fYPpGj2j8jP
/zfP5vsLYSVDyYvCtk7mIMtsNwby5rpzC5bH9xRoVdvUiLCL5hjCThS9VTGm92f61tBuO2oRdLfL
RnCiFk9gblM/XiFnnkIwGFfMOhY2AJiZtG63Z6haJwIB9uzlYFDBQyo9REIFS0FY+qiontntwqKp
4gmrlbv2ViGZmzmFn1WCbGrVCiS1AIUETYbDZwB07C0pt2BFUaDZO1B/NEoX7AvXv9y6FQdZKRC2
zkIURgvVyqpaBrWMH+l4rLLUC3VRbGVh4Twx/PhQxqcRLraG9Rz3mIMCcz9Nu7txarZdWu0wRt/u
lVY5XF/Rqi+CLkXBrBNEJHlikcHM1TYasSIF7xEaz9SVe3Tu1MbVkzKQneS2yUR5zGLa9WOFZ0a5
8103TpU3lBl1Umcf951MvLGz88AgxHCVGajSoVTNgJhytAeRg4TpOTnZ2/JId9eXv5j24n4KP3hY
0qHSpR4/Rd5ivJjs56OzAVgIz7/N8CJBzYR8j55TG2W3D5luPx720h/iXfmfwKUMEdQGUH3A94ZO
zE2Sbkmhe3jjCYLO+vn/3HSDSw+mMZts0mClnR89De/OT0AvXO2m8ow7+5TeIQJYr2I+nrUTAxYZ
PBjBtIF5NvbvZ6cfBA+2lebIJbOM3NAE1FdtZu7skYigF6uGgPBA5RL8OOAFvTRUy30KdQaEt7Qv
AzssPJBtbfNG1N5cO5zoU/xrhrtvLQXtSlPDemTozGlpHNA8cuvwJUfX6bprrqVY55bYyT3bObyh
lL6HDjFYrsxvk6Q+KHb+F+Hs3AR3DrXBDg30kZAxkgak0oq2IQ013LbMg+trWeBimI+fWeKFEEpA
DMewgqXOj6mbP8BagEEy5abwnGD64hib6iENHD9rXPXpum3BPvKIfEvJrYFm7N5zrLcEfAzxmL78
qQncB7ajYogY8iSLh1lVzBpKvTkATDGRnyCN9Nh2dvz1upGVAwwrDspHtgrOdnAYXzpE5YRKpJmw
0vgbsHZK4VcdhJNg1ByhYJFO6tMonQwvDiQ8bATBY7mHl6Y5X6Rd0ld1yBbo0DmQaU0ClGesjWCF
LNJd3nxA+9g2yAttTUW44Mx0qlmpvWSg3ni0D4AYKeAaooyUlHo5hpL+R2uc95voSQ/4PTHY8uxD
oyDiQ/JzqwTGCBYlYdmRhdfF2oA+wwiZbOrg17r8emDcr63agTXo1vjjcQaJF1b3oX8U+dBX9P9m
dWf2uFvFCMvIji3YYxrA44cGMPMT+qQKOdeWMRHDLkyfxtRxAlC4u1xaZhY2+rfgakosKcQofeW4
mlKTXYf/bMs+JaImPI82AnUTxtWQ5qnQOQJXGXPXs9CY2L08OzUMgu31sRoBkqw6xSdWfKwkKH8C
+4G7NAyokuzwsBO8G1diGcT6UNrRdQwHIN3k/IbEdJ7HEXjpeN9mO2u+AwoAGvHb0YWG+c/6Wa/u
CWBWAUOLiuYBRMZ5iVXJqsdQ6WC8DeQYlPLGkxLe1+HJQNbCiLkKzEPUtHbj+JbmGALSxQis5U3L
1o/6HjAj2AaL86wG2PQhjkbgxf0hsMeXAhP5FshDxteiBZCtvIM0EoYhBVfIxxQid4AuzHL5SzOr
1kyd4ZdZ5N6O7FJ9/P4BAfPAu1fob5jlKaBzXe1RML4rNtnD/FoquyTxX8T0EQskCJwQvwca5fB7
VMl4psFq0EPbpDR2Aaby2ZgZxL5OjCZD3iBxfhNNaS66RJw9HiM2Txn6wz3sdT7Zl/8hmAdFD8cn
eMn9Rp9ftDwetaPrbammCsyZt8YXDNUyFgTqVl/sn+pR3yUbIQUOu76W3/ff/Vzg5ZtetpoIBuHZ
790x2Vm75FCAGjvc4X16l+7qU3EqPeGJWrl0zr8jz/dgO7OSA50WQ0C8eGJTtj9nj9zR7Z9jCfkv
yIUtKs2DrdewVMVj6Ull+hBGym3eYKLoevBn9+RiK0EMBdkkKPtZfA0DtMNdXFQ4oTPeA5swzJ7B
yv9TKhCwwrLxu6yBCGVu/3H9EQfizCoXF3pVrcoUIg7uMKYopzkq9I3cCYoPXkQzEWJIW/1sZ9a4
cNDGfWbQAmsEMGQzzxvwiypGutED8IviEObftQAMVTt1M47fqz3I859kMLfqqmvvhmPyFbW4fb1J
CA6PqCO+8rxlG4F8EC1xkLHwLc3cKaemgBwurt4Gcsp0V/uQQPCKTemJ0EVCW5xPgcUkoWXcx26W
7hnyJ94AW29v5U3li3unH929pWN9roy76YcZtIaVhZXVQVZ7evam9J5WfW3JgwM6Us3L7pwaocJ0
Icm9YWNenQvCa6AXAX+o4mDC2G9GqDf5HaRBhSnPSoqFrid2XNaAR0ArgUsLnBz010rNXGII+tEv
4AskCO8VD1R5kNMV3Egrac+FOS4PsLN4qnOrYf7efBmpEjjgCGi170YumlZdD8afK+NZhKxyaJ0h
gyl9W+Cl7pPNuGPk5ePsVQ/sS4vW9kHvuPjSZxa5w6w1XV/pEyx2Psa4pfsRsG77p128RXiRztaT
ZcUAHgLAUuAlx5gQpg25y3dUvZXQ49iZUB5JfJTjptNIf5AZbH4uNV0LUmRgasBbdvSN9+SL1KJl
90AfdR13ingqYj1bOlsFFyTQxmr7OMUqmMppM8hP+iv7tcA0HDv9q5XvClPfUGUP/B/ItP7ucJ6Z
5yp5aR92kwqeKXy2/KEIwn2/AT02G2ISglUWsIaPy4W9DBnTFGqTnK1pAMQ/GWGrQVZGMJMYa6jh
BcWWpWakeFO0xyx1c2XXCeUA11OTM9tcEGqNuaRO83HwlI0pnf7rni1e99pB/OBY6VAiwp4Z5OJQ
MptxXswwyFJQSX9ljHkWythR62vv3ZNmumJ62oUyFr/DLB6cvTpKPHghtPSxw91x1L1i0ty8lQL7
O+Bk0BIo3fyJ5HtTeqnUcdveixMI4UfmSgCNk04t+i2QkdwOrzn0EtL+pm3dEtONDih4GhOjosYx
nn4n313Nz5gsHmNkhCQOt+eVnPdmaGMKgm6quxLuDN1gx7N24R4IqU1Z+pU/+NK7Lnxerp/iM8vc
xs9FP2rIJdjXpj4KmAP7BvlRNrHwEZervJEJddX5xCZ3xB2h/497f66c23W5rruylGA/3fcQ+WCh
13SN9/Rj4ERUallAUn652ac17hYD7WVlRTH5Fet7iPj2m/JOhQq0sADCvtgixjsaVHVVFUolfMlU
ipg8RQVL4ybcfpuaV1ZPMn3MIc3sf7+QdaJbeu3WhDmwzaBJg/EPLlY0HRTJLbQ43N6O6zd7VBp/
rkfj0Du1Hthzmwpu6dUMScNgJYB8IJBa0IIYZqprYZjErpY/kxEKR8VzpUB6nvanqMKM5WA9mGXn
6dqrYYlYdNfOzLltbrHzoOTgHoftPD3OthIM0r1SHVP5cZodQc7Pso2Lj4lxOY2hpKFbqQH9xbmN
mpEhm0rj/Ze2drcbNsDP7YQcY4sVYWIOkyIGHr5wG5v3mXCs21qhKDCYtNmYZX1fqfZJztUDIDKY
XSt3eqJ+LSf9Lumfo0IGo+K+lkF7GD2YeuHqg+WHwESU5UkBC5yTBl0TukZxjLOn3NqpyBwrBWN4
zrdikEE5HYMDZBvKCjIOw2MKt1SC+lysA7lxSqxxK8dS4Gj3XQu+tVbzzPjBBoxvLGy/gFy7Mz3m
quFef1stowEQYwD1os4FD9YBxrm8BqKsAUGZ3dcfDw8w4m6m9AaJbqB54JXJvNESOTC7uS+/7IVB
/uEv2TS0EwsGRwhIARPHTikGTANUYn9zVHHxtrpcIv/2p20mkYwtEc4E3DJA6CQAgsFGh1jM/bkI
CJwxLkcLi0pt6wweBfl0ryugniC9TjE95p3sCz6daCe5HGlobBKOBtbVQZE01fzOCFjmoPsmKpaA
1jse2YrqVsvcnVsfFwPKHDAW4nwYHTAKnPtxHViQDGVs/dlJAWWPIBIse5qwiHaEgbkJIJcxV3Pp
oUTVSFYYFIy0h2HGpPXkFU9Q7/bMNIB/Ik1iQpRjiScpsl6MWlO/fru+0x8Yft5nz38Cd0jqkcay
GeInDJ50P1RAhXtMA7YFw6TLbhgHEBLdk4LWNyYo2007BfWl31CqXlxxl1vBnx2gPoFhjQcwXw0n
FRdAaryojv5+fbWrn/hstfx50du8HifpY7Wjn0gGqhDzji2zmJ0N080AjHsvsLkIxCoIV3E/g70W
LKGogl9+5FbWAZibsg6N6+G9v9EehsMQjMcWX7q4xYKByI+ffqejy/z14tOilathiIK1vBSUPjl/
noypMqIRhgE18sJKctNBhMFZxlgAJXHDODLYF2HI4jxYmmpqQ3vsffCafEMe2m3ZuXhLgtQCIY94
oorNwkug74j+BZhQf6mrcCGIxmlhj5n9To3ENUPHNcZvaWkJjuWyf6cxgAVGM6A8CqSKw23c4MR0
HK0scpG6enW2757BMnFKXsgOb2nMnaN6PT3TF6j+CQpziy8Gw/hUQFNDfRBzYtzywMBUKIkDww0G
VfX7vHsR+CL7AxcuoYNzDuMZIMuE7I7Fz7nUWRMx/goYQFy1c1fbdciREWfQ7906+z9/V388QgyA
3AHdtkG+fen7ZOp1eTJhL0XJ1gCEATSroJIlv9HbWqbjnC1u8xJwaEoGRK5wFzZ7A0Kq2lZBqPqN
R+3CCzlL3O0Ut5OcoqwJKUo8rZxu14MCmw0odXey6tJtc9vfi1lrl5Gas8p5JdVKACEdrG/cKBsd
/WQkq/iKTgIVxT3rKUGVMuii+zQIf2pevusyFyMxYgzw8k3PfgiOPTSpMIuNuHb5UZG6W2kX/t/y
mZSiU2DIB4WaJxY/q2D+korGDJZvA9jUFBNlWiRywDxzcQZBOzSdkrKPW9zVhwrwws613fpZ3Yno
xpdvd2ZL1cCOiNuZEXperq+K5Wac4iFyzceBcTMGSRBvAGc84PnKKAnvJWEBapFa4Shi5hoDfaCc
UNAMuDQpjyneU22YILmRwDpOwc5bbGJRKX4RXiDxBWQ13q3sgbXQ09H0PjXSEVBqtDVcE1ePJhxv
Za5/EWAsFr1w2tF3hGaPzqUT7UgzucxiYAfx+n9F2PTJqQA0AHygqDtsfqN0tziMlxb5dr3ZOlNj
l7DonMDWsVcDze9vC+TdNIDJBgRE4tnapYtwRrm41s8GiKtAcuxG321EGxXZaXnPKvr/Z5R4v9H/
Eq2UC3CzNaidBHkGN3sdAsbhSzYKRICZUYyiNp7s5p7ogv8gV7nyQQ0u1rWZMieNHWVuU0FgoNlH
N6gn7VDV9NP9vPGrO2PDWHOGuffCx3Cb7IZbBRSi5R7USHfGziiwFfj/xkbzCXbIQgUqDAvoa0Oc
zye3eShtmaIw4wSR5G8QMEOJd355UY8EqN5fZSLhrbRyDs6dlD9tkxmHSj5gI9O9iXqvs8kOI1q0
NJjRA3GhouKJJhSZ2y92EeppKPfaIAjkEUFpq5l1bGIXGa9av+1wN0lb8YjnMkwyvzyzw4VJOTXt
udBgZ/Asdz7mfuo3u+oY78hWNMSwGE9UOVvcUbcmwEeiGrbi4wyiMWVHZ/T3bsiuPpobeRdteg8A
pwIcUZbfbUaM6zXbAQoYZvCnSc3lD+EjgKRPE+az8EMMF4n1Hu820FTprnLQArIVibIs5ty5ZfMp
lOKEGBWuYI3VOBUoMqcoJ4f+cDsjlwp3Nlh0TXQRmW2AMtCuYLfF4CXGNjmJSnTsc164FThioEMJ
YA10pljieHltYE6n6iHDV7md2VieVavlRpMrKdDs/J/clsOnqKqloIpn0Yja4gTBMFJJjAGBQ99x
HP6K1LW5sTuomc0haJCksnruQ0MkqiIywq1uGIcoMpgRFNOi3WTnlUeUVETIuniefSwFw+0s5Tdx
di73sKiJI+ngI3ZBfViabtH144/ZaSFnlFYS+VGEJD51QwZmnOtuu766T7vcFSLpeZt0cVW5ui3r
O12RwXkoj/rX61bWPATIgn9Xx98ZQ4VO0wgrSUelQNV02aPj9BN78SMalNCbQNM9drl/3erq2jCU
BmJrE8TgBuce1oRLuUpwY1AHiq9tHpquRKR2e93K6trOrHD+obco7+nMigWJpLb+pykcX62ge5O+
07gAM57A3uL+ZZ4CXlJMB2OwFk+oS08xqkYe2pitCtjRqgs3VpVBBC0SPAKXDxnYMRQZxwqgNYyZ
cx6JY+z0ytRWbmTQPAssmmNykRRG+p3EVgwp+CIFaYBRdmrm4gmbf5/zKn5u89bsRC9hZuoywLCZ
STzc2KwGPibnPtGsdRTFduLiOelo/kTysdiWTlgMB6pEc7yxc93sD3WX2CQAp9BcPRhWPWFWRQsj
Q1TRXWTJYBaxgRsAMaCBxhbP72+RqlSTsS3cwW6Vr1GKHikkrOyTWtH4RygDRnfdwVbtAeGK5zL+
u3iOd1OdJgmlhdtVEaaatEYzZbcjkMv108IsntCT1mLBli+dDKYMUAg7iK4gyOXzLXXW0xLEXGjC
D6igK+QBEgq6Z0Jl+PriVg0BD6cxtga8OzhDdjUaeT5JuDuAu+n0+GXKzNotrUaAAV2xw5pITCgH
TxzoxF2emjwdxpFiOtxtZ7w81LYv31qMrR4xO9b/hSm4hoP5adQ2FpyONNTyLsmZtzbE/qmQsXdN
vateSDeJmlUrq0LvBoU1dDshT8r3WK2h1Oyp0jOX5MU/ZTxXPp0a6kWSLmr+LWMp5lThSGjmyBqe
idw9Uc/SkI2qk7m0LMh9LWvDY59NjmjUbbkgCB4q4HrRgVtnNIuXn6ke5RZ344evp81BJmZRuEbZ
YMoX8Mk/JcHFSxdCVEiG0Z0xmAgCZyydpd6WcJCh+Tl5cgMai1mipyhM092fernN+j8oTKKhCCoH
7iaSjWIe6zQu3HEM0ZSakxtrlvAobFPRncf+0mWohCWmm8fIT1AQ5TYwGcoknHRmyUIc1or6Jc7V
p84cTn1MBgBqgLe7vjaBxY975AzmQEJ1SCKCKfOk+s8841VfRl7Y7CJjW6qiLGnNPbAoRFMmZYqs
8/KLhaYRlwatEHr1/MYGQcG3yh6cGygZiZQ5l/5uo5LMkjHgdR30ZC8tURgvFAmWcruKfhRyBNkp
5GRP1/dubT0YZLdRxAJvBdLYSyu9oQ3WVKWF6yjpphp3Vp34EmbqrltZ+0LnVrgMpTCKEoECX2gM
QVvd5q9ZYr5NQGK1oXJj1faP6+YWi2JleGwdzu/HGA9nzg6HNBlUtXDnxL4HNQcG9sg+VpSX/80M
94XKrC/BPAAznaF7kPE5lNoQRLG6vW5msXmXq+EnkeRcr4wqVArXzlrntmmSQ5oO5c+EWtltXUz6
t8wxGhHl3ML7oDouQ6wVfCmYKFnE9WroLPi6VrhNmZ/QublTJFtUf1j5TLCBjApFCIAA+Jt3VoZE
TmXsn94Ywdi/p1HtpVGyub5961bwdgC7FFhsefA/qFCIrubYvtH6EVbAliXkJi5K/7qVtf0CLaUK
fC+qimiXcOeoyjqKcTL4wjAZm7IJw71ThfTL31jBboFyCRcGPxEZEsfOwx5WiI0R82L8WUWTIOte
XYjBCPw/7lpeujCTOikzKwcm5hqCNLHReqZO366vY+2bfJCuIJuE9g1PbWE1ajNCYwEvZlnODF+t
DX12wylpgN1Ewj97182trQkJl+UgGQIAgg+lBERWtC+y0kUGUz72NDXvCEgQBFZWzinSOvTlsHfA
8/JXbEmg2GtLYDFQq4y8AuwR+l1pgtGl6NNnLTH7wi2m2n65vrbVrdTYs1hHYoTX0qXjtU1HujSE
nsgcOU8ZpuQptQ8dWJOvm1ld3KcZ/o4d60jTqjouMXjZP7X9uK8y3R0j6JA6JMj6WXCc1lcF0A7Y
LkHNw4N2crkyK2nCqhogekGeX0XxPu9GZ3DLafrjjAWxDvffv8bY2s/yB5SUmkjHAK5baS1KA9K2
6lFDS8me2OPeiQTz66s7CUYXEMpDJNrhz7ChJlLW9Dhggz4rYGmWwuQrxoAzBawnlNiu01Zm7M14
rYi4o1Y3FQ2Pj64EMhjuWmynqQ/HGNoExUT+UUlCoe5QgLtRTkS5y+LByHbUxIQRoHpQtuLLvF0i
J6AsRUHQVBzprchI/pwA9dGCF6DpvunUUsy/iPKYUWTcRjbIxD4U486+IeYaFHlS4DCpnTaeUdvZ
DW1zMGMZTv03vumggI1PACiDw7b5zFRdtDHm7AjYSio12mjJQIIa70bfzPP0L1aFFz6EVVHBAfUk
l23Kk2SMNSlLdwJFlBqPL21e3gG4/Hj9cC8rLfhekP9kHGk66Iw07gQocVWgRY3Q1dtO85XKVPdV
zPj7VB6bIGwgZT6WSruPJdyfzjS+pFkyCI7FWow+/wmcc5Z6almhg59g6uExGaXOTUNIbl9f6LoR
vEpA9IVYzb8he1XLGhSGUaiuuvgek6/6U5M26st1K2vebyAL+K8V9dJB0jCJpAajRWD2ML0CjR1r
kDZKkf2T6QJLayf63BLnH43apo7ELEVU6d3Oru5R5cTwSB4JmNjXgpahaArOM6oKCzbSblDSRpHg
iNncnLpRMt04kwsI3ZdhUA/NT6Puw9P1XVz2cOCUiJAoYeBroV3Ln7MEVQfTJgiUTQF4fF8DpuHo
0aHTIr8t000hSYkLhwxJOW5sfQQkS47M3fVfsbbD6LJjcJTRtSGHuPyWo1PXVZo0hTtN0WOXZ/tJ
HU/ZJJxewZ+5eDR/rPXTDO/9fZLFzQwzdhMOfmLiBWaOxh8qOqrMCEDTDAuLYgD/1ouysUCFtMM7
mdTjbqiU2e9NtEQy20xEI8fMx/kF4XaDegnm4hl/7eW+qVE7ZkWM90NU1Irh6q1ebSSJ4v5WWtXV
a2sOWquR3KKQ2nI3SbNcfhnTCmzdetVtKG0LUQ137UviRYh8ApcussD/R9p57saNbF37iggwh78k
O8mSbFmyHP4QDmPmnHn130Md4Hu72UTzaA4wg8HAmNldxapdO6y91uIXGWFXdr6ukRTmreRAQhXv
2xL9cW9ok39xaCiTAnN7g2ctJSU9pe91RQA9nBSh7LSUSP+JVMk6BoX3XunB+ZsiuT1ru8kgz5bl
qrr20jhuh9T2FKpugXWU4GPJIvlfvHnGTK0HV4RCirO4Bso0SHmhUBWTwk461q31ylOQHAwl36CW
ucaczQtC5UQliZqFVGcXfva60o8243wUKUhYFfy8kidWuzEoLKaWS0F88LXJYF7e0j4Fg9hrtl6G
DSBRy5N3gTBGf+YBeOHOMBr1tQ6T8kPFONNH8PvhFufRNYSSp3+OGwn1+cpX40tSZYk+opI5mNXo
T3Yyf0Z7cQCZCwocAdq9v8+EjWO18npdWFxsDV0x+q1ZlNsCE6pN/tvok8Ntb3cNY3xbFJUTbi7o
/OV3FnpPLaeKRc1jSirQX1WAI2BWkG8ONLG34ABrPn7+3v/f3sLvFUofF7WGvRqxQu+1dAJXPOWn
/mU8qp831jYXiBcu6cLWIlOS8izwmTij0XgQfrcHf5c63hHO+adt0oOVL8XIERVdGqk0pJdgkQau
cEWIR25l+1PvH0ZSz9uL2TKwOArFlGVxrnPt1WBgeDgM935Qb7WZVjwmPLOImAPXpQGz7KpXiW51
iaTzKI0/xgBt2L+p9/32OtYO3IWNxUdpJgV86YgN2Yqmj22llq9jkhn7Ls1Au6ed+CFUg3EvVlr0
daJS+TCJD4NMJIBf2Dr8q+ul5Arj8RqhvDyKWS355IE9L9UXUUyKo640KP9JqXlgWgXwgu6hEFMx
WpppPU2PQR99JysTHQ56VXe6vPN2BBNkBX1j7W5v1dqvg71h9sIav3CZU4WlVepSR4ajWJ3i9Kmk
nPqklHdV03nvTzvo4IGPg9iGSupyHBwiTtHPZBNq3yJ89UNPsjM1frWKemt0bOUYgy4kQFA19KWU
JcLQMKMoy6nJ2DFaZy7O9G+gF39v79v8ri+uPd0chBiYflHASy+erjQdENhsLBZjhPagDbtAZQhw
Jloxu419u0aE0qlGAgzwMv0cjM7f8OzxsgZdqIuso2zhjs64y9z2CzHzPL47SwEWd3rtbM03zR5y
uTxybJRWeYo4uwuTidXopSfXVJ10sbWDfoaGRt2dYnj3gSHKbp6nX5uY8uf7d5XCMM8eASWg/kXm
kRa+13sz4kb0EZX1xABC0valkodX/pOtytra0afgiQAU4Susf4vWX+dVSYMABMek/SKo91INg0j0
5/aCVo4inRZ41omkLGrRi33si9JqU02ggBCa950s7Si0bpzElU/FGZR1anVo+1y1tEszTISkp3DQ
epLV2pY26KFbqk2X20lZDz+GoIULB4qz4msPsHTrzZhd6eKkEFXREZlL1MjHLVxtFGuxBSMLDsS0
mp0WJky36F51UNoU5uu6hRFmSKOjWOmmk2hC8i/eX2rwGrxqaHZADL3Y4VSXvS5WKoq+aB+R1E2P
ZQu4mJTEKVKm7MzxEUD13vfokYud/tVvt7KSlXPELzDJmOGj5m1eHFpfiCiVRvyCcoTGVCmaD1Xt
wfNdTxtR7NqXps4MgPkttDGWPoermnsw59vpPH4sauVR7+KfaKseqWy2TpmK35MYGcL3H+Fzq4tg
agwgJzA8PnAd9A6tPlvo8g0TaztIK2XOx9E+IPS9dHCy0uU1QRu3ZGwqKJtkZlTF56jeuIwrZsj6
dZ3oA1wdLYJLM5bBw5bLIIz8vpgQZet5hrtvGZ5bk93WFKt0Kw6Zf/jiclhcSxq6IjwctP4vLdZB
ZqmVwfXXE7c6ZTMrCbw6wLUO6d5MbSHajn1XFnlhcrHINBHHVDAxmY8775BCfJB9nSWGK1v/KO//
M6v9L1punHtWSHeezEWbf9PZAxUDyq1q0c/ttnoto9+D/6TyYNw+hisP7oWN+c/PbAgN+tyqiQ1L
5cv1/kHI/1Fg0RfiX7cNrdyyC0OLW6ZCgiSEHhvYFX5pM0NY22nU92DByn3uFQ8w2D2K4fDtttWV
h4L5LrwIcgEAHZadkGQqDOJEkIRV2IoNakMKskOdNIri++NRiTIFoQQRHyWUpeyXTh5G5TzgsrWT
XLqtrxcqZJRoqLlRok10tQc4232xHp2e9/jrAFv8Qxe0+eTGmdV+jhR5iOwSWPBd26bpk+cRCG04
hOsJAPJEhl+QCKUuSEdy8RHkogyFQgc2OiO652mjTInu+/20+09e5QfI5oqOFwfvrxcT9oCewTBY
uCUNcBnEk1llA3BVK9FgTwtEmlKeWvf6hmtYuaYXhhbPZjBmXNIKQ74uupFvOnI3OnmS7W4fq3mf
lg6IITuwHrhWRnwWMQ4aV3mXg7+1xXr6QzF8tCnS/S1iHWxjWLiFUGkbn+56YTSsTXiUdbgxEPJc
+J/GzzJdK1TigahnKCGTgp2WB8Uh6+XsdHtxq6Yo6oCVVtFRNheLU8y2R74BfmuV6mZpRU9aGRxy
pTn+b2bkS8+jannYjRYrCsPmUxtPdyOUzLIXvdsDsHFnq1m8FYOcK2qsYKbzUpLvzvvei+pGBLG1
Y4uPI5tRiwA0O6YoIGaq2jUG86tab1SEr32ZJAOzpC+OnhGvwsKKUHCsOqshTukFgHWF+qiF5bsv
KjbA5aNZDCziCuNWe7oqFAY2pq6EpEP5JEfpRrX5+u5gwjJEmlhgLIi7Lr975xXAbwdMtEN0EALz
YQpEpx6i/eTJrlKXGyTE1w8cqtyAX/iLyoi4lKXNtR5yuinN7D4ydWdSjaOURSeaq6MdmNn7e1YX
1pbqtFbmxUlnYE3LxGNlivdBWr7/QM8J8iwuSa+FKebL/RMaRUhCDxNS34YOo3cvut5uHLW1b3Rm
YwnmluGHadSYbBjhyaPVSXaYfRZM73FUGbU3hI0YZOVgK7NIrEy3gzbeMunv8J9eHdEY82p6+gMM
JCey5Ozwbn9zYcW83DezzANF7ub2W165ytS4aqo4JuXf/83M4vOok6UHVYCZMNBtpSH59Su78v7c
trJyqol9TUCvuojg1zI97GA/KKwJK0DbXTH8lLSGrYuj3cN6fdvS2scBqMKMCRWmueF8uW0IvAx5
yVmwjV67p6p/gjl8w8TKaUOx7P9MLGLQ3mz0ps8SKgaKOLl5UL1OVM4deRiepSB5UgMt2jhxqxbp
kFJBQPOTcYPLRcVykUSiAOShmSQnU0eqMJkb0l1L0oayk7VhbuV9mJHDSAnMqDO4xS7NtXGYwdSG
OZhYThlqvmna/5G1ZKvOM5+ty7Bk7vri4+DmpBIoLuzEhUBZpMY1FF3DDGtASyYUYz20G9b2WPWC
dUeMru+CSVUOYcp5efdZIQYmyuaoEDcsoVuhLqpJnPIhC9PXnHKs/BP0K9ruX1ihskpBC+VWms6X
u1kOUR/KOrVVygH7ruleUibK3r8Siqk0z5iYIQhadl+VIQ9CRQZ945f9N1jRf4YabfTb61i5wxc2
Fg6JfmaUFCU2aj2ZJzTi+6TzmAb0jKM++P2GtZUzCNDNoMihcUaoCVzuWtXFuhTVuPTMCtpTXPXt
zrN67yltU3/jhV9xGWQYFI1IXCl1LmtHnV93ZqxyDIXJ+CnVnTv64sarvnKBMTGrnlKMRrVs/gln
aatnIvPapKxGFUvpWxMUxmsvpUWza8bKKOwhIQtwYEml6Xj7o73t0+UdAzYqU9unlor3XYLdMqvI
wyjjq8ldeJz0kimXLrqPFfklUNAeMJIucjorEu1ADI51l//xzPabnDI0nMFXm5jSr6Kufuep/IoD
z8gQI4EIeGwcq2WYTsk9w5ZTawTHaQIPnCTJHQVddsax+5gGW9ogKw7jYhsXzh1VXghGc54RSTGU
XRrF8R6qpO4YjzEFxrJPD4IQMNWj6HBOp+20EWasHhTAPTRliQnBul1+xVjRAr0zQZbWI+W2/RiH
CfQkSj1tXef5Kl1+NGmuI1LLFfFBV0q58dQ3VV/Mj9hoZH/lRmW+24qD14i1O4mkZU4oidVRyyLN
vX1e1i45/hC44jwWB2H+5RKrYQJRas1LpB9jxv593H+Q/MGtvC36qbU1zhNms8wk13sJ4ugKHSqG
AEte4406FGaJeJzGPtmHgywdxBCWD4nhO1cwtGjjNq4t8tz0wrcIQi/FQotpsYg1x6v1f4xI3dfy
tC/SKNvf3tE1R/ZGSwQIdHYuC/c/pKGlTwLGWlnbBybzfXH1Rzb83W0zq9sJqoGNBIMMcc/lh+t8
pDrrkTc7NNXgNSn84ThFULp2QjM5tdBHL4U+QBDTj/nn25aXqAqqVRS+6X/Nw2A0UpZa2ZM4yH4/
ZCoSssGh+Z2d1F3kMp3Y3PWRTX9PO8xz2sp35eW24dUlm+T94K7n4a3FCGdbhU0/0Ey0BcMzwLZG
THA56STLPyRvHH7IgZX9DU2pfCpljYnOf2GcvBa8D1wpV3z3CNnHvqxTP1NKTd9PTLk0SNNoCSyg
TZE4uegjV9yG6b4Wy411rz0mGm89rUDoRa7uaM2vyotp7soZqeGYwaDuo8xre4hN2szMvzStPxQO
Tdjc2HgpF/73P1+aWhwRmzTXzxcOUKdsn0HQrjhSYZ4mX3wpgugo9cpjH+X3WQozhkmi3MTi6fZm
z4f3zB9e2Z0v9NnzqeozC0KDXQ+vFHmfWnOjjrC+MCg4KbyS0i1vT2KJAPE6U3HUHLIKPfldlwrq
CZ5Cwgo4pdCep4lYJ427w+2VrWAUqI3QzQXQDBUWtbnLpUVD2tRtQQU7FjrRSYGLP2hq0H5KohL8
eyp8A24GnW090iefRGgOpBoqNTOS91lp9t9v/5rFPvMz+DEGoDr4QWfU0eL70lgEJSvw7uiSkTt0
avpdZPXJxtdcc7/MShgUnqkNXg3FMseZ1NXb6xZ90cN/hODrJDyP8VYWs3ZN9BneTBxJaLzsIuek
aFI5ckMJVYd7uaETMgA1fYqVfHQUwUIO3hzEDTc879DZSX3bQdAss0A6HLJ81cvPmchF4AvB7IYz
4wvaJMdcS75DErfxgq2aeftUsA4wwze7xrMLQcSg9YmPmSjN98QqTEs0zrg1i792HMAY0WpEjvsa
mKcHMMOSSIBZMVr9A00z/3MBw8Hx9qFbc+NMgqEExHwLNbbFoaM5XoV6Qec68up211VmeOg7A9q5
vo4/ZKWPCLoYap8HrSu+3La8AqkgDECyZeZNI0xeviB9HkVlKM8tuKBnOlYRpKPsNb9MDY5a+ujm
TkqGH1Uof/DU/lDUKiPpcVQdE2UInUCDFIwM1r39m673nJ+EJhItZA0VIXH+87MvC8tSr0caU1hM
L3WBwzS8ru2MyEqCd9/CS0OLbe+6kf3NWbtceq6VtB+CPn1JUKbIB/3P7TVd30S6N4gNz2Mp9MaX
WC9TjDKzK7iJg9KC+U+SABne1i/G0o6oZJg2MgqpZXf1WGzhrq4P15z+MM8GmgRNyDe+t7PtzJj0
z1qFIxwnowxdjab4j14ZhM+KOQ07Kjk6mrp27vlbqo6LG0p2QKwnkooTwqsWCnyX3zFXC7HM/XK0
S9os2gGPXYp3ujz68Z3WdMVWd2J1i3lHGHkEUUc1/NKcZgiBVVZ8zQDNM/3HaFR2r6Suav7Kum6j
fbACrOR7MlwHXJdn4kp6LUiaRnmrm/SjiMoFLB0/si4IPqPVHulxt6u9yPvK8DcMiCk0E3Yh0luU
Bn+jDrd2Vc5/xmKLM2XKBVPBCSqFl/4MAGbrrpbEUe3ePr7X7xXLna+jKNPJuJq9m5IEBFnH8Q2C
QLHDGAiWTxDvtH5+GqthI8l8S7HOnhDKe0CtDbBChANs7lLdwjQR6wrTInVnmGwEfxySGpMduV3t
WD/Tk7mHGaNEWUqBz8usHRUOnY2NvTq78y/g8YKRfEZfLQP6cYoCLVBGsAKhoTy2gqC66igS1ftD
877s6G2xc/+GQ8tNoUSxOLdqKqmpJ1euWbxK6skrXvJmY7pwcUzeTDCPxrAYdCZUXxYm9EBPeAQo
okeVeBxE5dRI2kZcvOTkv7Ix/4YzN+PHptJItRm5Oqjx0U46u36MUkjbmCRxfnej3XZ2Fp+0v/8N
q++S4fjN+hxNMUtiQaKyrJU16pjFYqxWbkvz+NiCdp4JI+eS9F3+OGM/ip3w5NmNE0GUjSSi71Yb
n3H5kr79BIbxmJGZsbwEJZcbEFQdHB2pBab70N2rup3sc6Qsh6PqzlTgPQrcR2VjmHjh8q5MLr6r
bLSAUVQhdouidJO2t/3JdwpPOWYiFV0t2FjiVYrApQATAG6dt3kOGS5XqA56M0Eqn7rJyT8ybHic
xRH/C12Ntct3bmdxlKo0TIlU/Ni1nuPHCW7H/CF8aA+eWxzNZ3hxpy/1r2arwbB2RyhLMrwDd+X1
HHshB5U4TkLk+lEj3qujZRw7y5TcdznSty9mMcYOPghGlys4h8ZjEIdSmro9LEI6Jf/KQrSHkUqz
6zZMLfMqbNFyJqN6YwCQGBO9/FwdCp1+MY8s50Z7agyUsQLmX6c8fbI6A5JmzRkkBkfH6VQJ4t7U
P0f+8fZqrz4kCR0YEjIqCXpTAtzLX1CRhEeDF5O0imMovISDYQUfKhOikl+9r1rjP7fNXX1CzBFB
z+QyChnBcroiiup4GkXM1SbF3OJPqW2sZzmUQhZ+aWGxIKUqUsVrsaB9ZCTlLj36TyHjG6kHn+NM
Srv1DG0anK/kmVdVR1nuyixRnMr1HrynEPpD0+2cYbRF97+Rk9zYwiX6Kop9Idd1Fpg26ECDc5Tr
jbdoGTr9Zw9V8ATzp5KuSsgCaOqh6unkinfhUfuVQrAbPOp7bvunLd7CtfNHq/D/m5rDmrPd662a
jpqCqZ6n1Xup4fgz2w0fvLpjZzYWYacKzBU8MDaQAqKN8Gz1G4nuUmboasMWh06OmqotxnkVb0Kx
xb66t+z+MEuZlYgG4ISd6Fg51vct3YAl+AzL3KN50A5qo7fB9sv9i7pRjtVxYG1uu2MqpD9EroBW
Qb9X7qgL7ZJdfwwOty/xyvm4NLpYrp83QHNmo8n9rF8HY+q9dQAfypu9Bddc2VpQmgR5Bg83q1yO
943AbEVh7FRHfRIdcadILoQS8Wf6Ozvrs45KWG7HwU5yis+NI5zyrxtLnZdyEeeyvww0wPyOwjFP
9fJBVUrqLx3mu9/9TnLVO8VVjtHzfCV0e9i1uS0RrQDVdpWN1Pc6YFqYXjwOWlJq7dDOpvdI4wEi
NO+i7wRrUJqGTmi/CLtqR1duR5qf3Y1H07m99OubycoZ4HwbToKAZ/7zs5tJRwPaLp4sh9qa9s0v
yX0FsWqdMOuDjeL8+lJhL4VVEdai61ie2eNQ0SfVGe/SV+RSkIAfXBlBhvihscNTDIdr9GhMjrr3
oJGNEIzacuOzn1l+Z9L/+d1nvgIh68vVqvTYu6ZoVeTIQlehSzgVz6Tqthdstc1W9pXaCTQpIKeo
vy3jYB3UwCDGEgfau1fiHwFVFH8Y3//xLowsbqgX57KYUbdxUvWlKr/W9cncRDlf5xMziPpsJYuX
z0hCir3dvJKD0R4CJ97VuZM71VH4IvwsElveE1FzPf4h+9tqAV6HTpfGl1WxwavBwDcY71EpEXeJ
K3xu7AYu6ebg77e4X1ZOx/lKl/VvxGCmWB8xNkivaVJ8GKH2DfzORTnTvX3rrt+qeU+pN8/8s+Sb
i9IsEAll1OaboMT3VobGYf7l/QbgNgJ/QQ5EV3NhICFRFscRA+qY7irPd/zi220Lawf83MIiyzKH
WrYSBQtD/xwb+zZERmsjQnkDGC6uK+GqBa/8TENHmf7yuuZGaVlhV+scvX7n3Qkfw2P+Wdhnp/KR
c/gUuLFTu6aNvJStn0o3fpl2OT77Md8XjuUW7tY7sbJmquqAhPhqcwa22NUGeIbU1I0OO2d675uw
IVvNZzl5effOQsIKPIfnd670LFYtwTMBFl3WHNr5tuSXhyIz90G7hTi6SiLRBphdMQ8uDTyG+S43
V/bqUddBebC5zalG0WJWvK82NXdX9uzCzMJHwUgVFDASawyNWj+ksv2aBVDla/KGK1wJ0C+Xs3BT
TTdUlTfb0R+Mj63xNtyCDvc9taL6XnS3s+MVbzHTHoD6oh4HPmIR09aiWrRS3GmOGT0H7TFuayck
Ugq3urtrt+DC0OJDZT1sDm3Chwpfo4N8CA50Ju6FI42jvbUPH61vGcGKsPP2IlprtvrRsysbcY7H
bjeLzG+rLq44L8iHQAXjuZj8WjZ8Rj9RmsAHpp/Ct+rJiiOEf2/fgCXV/BzvXphYfMxaDPRJTGoS
49/SHgme303gyg4jFv94hT0PmQrUkYKfJXoBbuzirff9sXCtreLy2kqhQiaBp4RuchUvr0hjhkIW
1B5nd1/fWR+jT+kxcWdJXSp4MAXMmmQbx3h15ecmFy5G1aY+AKbCMX4qfwYv464/1F9mDYb8YRZe
iNAl+d1/Sx7zT/3HwHCyXXS3RUC7drDPf8LCswOAjH1EpjQnAY7f+s1no1Ge6E7lDuQmW5PRa+4B
Ws65PoFPA/p2ucWVmkHmHWmaU7R3Op2PJD0GwVZJcCml83aeqChhYh5UZKTp0kqr0rAvBj5ksx+d
TribI4n84H3yXiKqWKiupc+N81X+lBDnW3fpXvi+xcqwepTOfsFiU8tJGcYp4xeUlMx9HUGM9Nft
S7O2k/OrIb5NEtJnvlzj1BlmEaCI5CjUPKuGkb4WUcDy+f1WmMoHJAV91krRwA/7WPZYB3D9g1wD
Aqifwm7j/q9tFiRdVJChQwdcstgsI6PJKmo+OiPWT9n8J+42SgVv1ZNFYAFeBZpl/ibvW5b6Czid
OqUKdDIRZEsevNPvyYk/bYtyrl2lczvzQs+yqxjRKDlIYhbi104iTK7VqSfgAY4eWq+3P8yaKTg4
6FsAHsWmcmmqFqZc6otAdiQvGvYFdPxujZiCg3za4HZGm2w5x/nZWewh+BQwzyAMiDDVxUeiWZ1y
qj3prRrSnHTH36EaCLFJfJgVxjwbUayPycNWCrdldrFOSIkrOpyYjUPPrqWTIBRupnlOqTV23f++
vakrB5FBnplLE3QTsPD5zp19P9JyhKgSqn65ziNbFnvf/H7bwlrlg6oDFMuQVc1T+Yv1BFU2gXig
qESPq3Cbe5A2B8mNPuqu8YDe732NLPks7+m7+lZ3b2UrEWziNsMURT96GV4no1gPfczqekd0sGuH
dyjC76O9+l1+aXaz9tUoOUZkj1ujs2v7ylj1mwIWbfhlRdwsBZgq2kJxAhMaa+2T2n69va0rt4Hh
e4YMYSHgel9p7npWbXYCtaupil4sRmSQtq8ey2lEaD2i7nDb2lqObJxfvsU9F4U69mvBlx00kkLb
8x/YTQcwgbUb9/K++sz4nJ++6U1u68uvfEXeNIQ8dHBbaADPf352RpPSAxcGGzNChcJJjJ6yUrTz
Nv+o6rUdb3UX1x6Zc2OLaL4KJMuvchZaN9bTJE4HDjbys2224V3W7FCRxpchaSxfFWpGjwtZC4Ps
iIK1MxTExcv2ri5y9/aHW8uBQG0akOCCIuAWXu6dVSHC1ra97IRtUH9Q0iA7QJ5UOM2Qm67Wwt5p
BTJY8sion9KkkTfeoZVrwNQWDzZDoZR3l7M0ahWP2jDJkjOI6RHE6LERtka3Vi7ChYnFB4u0Msn6
AhNBE8S9Ewh9+LET5PE+lXgSUl8eN1zmikNTGVBkZtyQ8JlXn86MNDFtqGbTmpH28s7/afyexaIQ
KTokH3LZnnYD+rbl83YV+Xo7sYwvpcU2FzSX6C2GAzJpnmd0OpMemz+mr2q9pRu+YkOlTsxcLGHU
PHR3eWKawBOaQABg3ORSfEwK4AIzxdjGuVw5/kwBEZkwR8rjs5wjtpoumOTAlBwzfy7bh0a9E7UN
pstVExR+yW5mQallg8nPRS/zwds5bVdAI1B0+Z0SW+GOidzJuX3LrvdsPghAs8GQcSyWmKu8q6ep
zwTZsRRa/rVhK1tg0bXFUB+imAG9kkgyfvlVFEFLAh8RSyfu8cBCsVfL8DCO8QY0d74sy5CHHAWh
FkglSCrmhZ652mHI0g45CdnxTDRN9YT5lefkl8kQro/b17eij7VVzdgbvhDPGFDYS3NAfCoApZbs
TNAOdCMxVfxFst5/ohUwEmRHFCSBUS0lf1LNq6UhYlEtr2RvfkmMDS+39joy8kP7WaFOgm7QYttw
qHHeZrxQZWW3u+B7/5oisek/5N+QTXPSPfMO9z7/3BIPXqseXxieN/jse5W8mpGaYlh/GNzJldBP
NR4J9YvH/0Ikdu2UQ04JA7M1cw0sKUfyzPOnSChk6mmzsPdwr7gs8sv0SH6JMp3wSXi5fa1WHn4K
E3PxDvEgujSLhA8n1OihV/IWxw1yjYP3rFSMZpf5QCNXE1pX9dvjbZMrrwmpOmyQAO+BSy/L8ZlY
sXYLk6nfO2OgH2SGSeKkB7T5Ti2mOWW/MLVYXVx2cRj6lez06j5oXiTkZ/Xwp+Jvxm7z/2h5qYlF
Tfok9B85oJeHZNCqWIiVQXL0Hinb+FeeS7sRsYYZb2aZ4FGr6cHr1H0hgmMqtga41+44wDpA96Dr
5mL3pXVf8zqhDnusd/qBiS67jMadFGwF3CuBDqWPNxwfkQZDE5dmtLFJwr5lYlc9mHf/Kfaq++qw
dT7WesbndpYHRM9SsPaM3mHH+ja3xknK3PDPLA0evBvoNp8QumsUPd7w7YsPJ2eJ7ldWLTneQ/wo
7vApd90x+SAdylPuBjsPTGIIFGSTEHX1EpzZXexlbWUx3Y9GonjQ7LN7+S8cW/GdtdOfp0fpQCGh
mEEoH7UtN7pmF9wnHUWArjw+i2C19VNJa/1EckQqwNmLtUcN+qv/5Xd6yj8hBO3EH61/VQLlZpBL
WSTCwKQW6WliDIIABwToBruD+d0u9h3fVP9IQHmc99c6bYId1hypDtENrEMEP1cBZAMFexilCmCK
k3on2FAJfpg5TDundxHcdpO7f/VOAD1A2JI5czLxxUli1DRljElnTafw0dhLR//gPc+o1mhnuVsl
3rUbf25scXxUv4IKGmUAp02+JvOgVPjQ9BtPw/yDlz7tvDazcJ6e3sOno5Km+Um/h7bTNtKH1LiP
x2JnVooTxhv2VsrWlMkZ6SUe0Qgql6QKat/peRsxFdXt9bvObY+tYyXO+DqcygPjd9qP1rXuop8j
hME7ec/12B+3MEbXx4anl3xx1iYhoF22Jbwq8Mp+DFRH80UnTJGC6zcKJtdfDqAgbQCmNOaG+DK/
MJl2laVEJfYHqi+1gV1KGdM7GwnUyjoYUGZImnoT0fmyKtPAEW4mYkpNuk2ctkGiL9mwsLKOCwuL
445uohLBoaU5reo7WhqglXbSK3mjKLJuhfyfbgXcCkvVo14q9bLRGGqVjMEdsoHJndrO2o1XYAVU
QiUa3D/hMRwlV97CAqI+xHFsosAW/k2jAGG5n3LM2Rtbt5T/NMaPXgakHptuz8xM1rX2GOVOAJxG
qonZ1Y9RBQiysu5g4HZ6xuI1b+tkrgTA/Eb6ZQh2gN6/Qu1XlZa1mhGab07UeBY+qo7w1b+LnWqX
PQaPvTv70uxh0+61G2Aib24iE94zjLEEoQhjGRS1Qvl55izL77pPxIpOuKO0odn1vndBgDvFg/q5
edisLV6f4kvTizNG1URR+Pq6MxNeW51dPtVfgn3sNDsI8emc/djW3N4yuXCsUxsPahhhEueAxE38
jT7Fxs25foIvVrUMbygLJFUyr6qJv8h66yoGR6uDY9uYNm7PxmKW3Zyuo9QWeJHuVFGyo+hxaovw
3RWAy8Us4glEhixjZCLIqYoXHDtygh/1cUv1eGUi+9LKIoAYKw6moc9b5kadTS77Yv2KBFf6FR7S
U/OYaLb0xWegdPP0r+0gEhAwoJKpoIEy+6ez5K+m3VglZW84ofAsJ7+6aosy5jr/mqfMKc6ToUPq
9nbrzwxI1RhDUJSYDmSMTp08jtqnQtEcK2vsWNqS61xZzYWxxX2KhywQID0xnRIGBI93PBH+3s7t
VhAUTMKSh0BfN7PWvsX2Z+vpQjVTO0oEtAPMw1zATv8JD6qdvmS78UO1N3e37a3cpXnglkqhxriI
vCQ2HNCiSqxWNZ0pFnaa9iWWjEPbHJNoM2CfL/5lNETXd2aoZ+TmbUb/8iS0WeYr8IibHEHRUR/U
J/UzRMBQA8Sx7f+wdsB3EQJIbN9pn0N3ywtfv4OX1hdfrvSkpsoZ+nQaLToOvuGKsXCCuO10ezvX
TuP5IhfeL/V41buIRcYywkYvmvhJ94+m+bExt4aZVyq8FyvSFtW2xtC8qWKuwqnops+wvH43nMJd
4GbH6NW0vaPwlLvjsfygvNxe4+oRJfiiMQBbB1Rui0WWaVaJkzyyl3v9MO4CHrPuqJ9Cxzio98Vh
i+Nl9dP9n7mlImWpGgUMbphrwYj20V9zVFwt2KxArN6EuTg2x9D8c777ZxevhgSYIRs+nfY87vLH
Yp8/pI78YjzNWV2wM06usJllyfNHuroU9BypLCKfDFnHpVF9tETQ3axNPOSJnQu7+LNl607pnLoP
3V34UjyGn6xdv29e25N83CoUrC0Z5NSsKzYLny+DXKWUhnZMJcORxscwOXhB6FjVT7nZyJnXosOZ
0wU4C4TqFNQXWzulAuM1o2g4SWj3O50EzzwUruYO+8nl3yQ72ocH75gZrkbl7A+AiWdp4zdcz6Mx
HE8Bd3Zx1Jnk5Txao4U04wvI4nuHIcrvkDm8gemZF/C+tTKjcMFuizF4JR9DzWIeNpbpKUN3uHh1
k7Bp2iEj4qypJoEbqr8IJNDNCQF1EPwf9ZfWbe+1h95VHONncfCITLMv41Z77frR4nAhlz3zg0NL
smyfd1RKRCWmOR+nuuegqW4cpK6VNkKl61s6W4GpmHXC3rMk95S7fhKUHANm/lvKvrWa4JLybrxW
q0shv4VOeuYcWXZZYW8EVp6b4Azqwu2m/lnOpuNt77a6jjMTi4fCEAMt5ah6TtZGn+JB4EBWiG3o
eic4ty1tLWbhRvNOsZIBGTrKA0DpAho+5lAF/8YI4wNvfXEGeBc1CLn3jV5KLM9Jxn1i6G5Wb+lZ
ri7jzMIigEUsGPEUuDWdYWpDW03E78zWbqzi2lFxuOapFIZ25yHzhY0sqWW1S1Q+Sk4jRhkbxIGq
MOIxrwCLTcLWrm3ZW1zcdMoHz4sUz1FawbDNwGL2euxKuwi9+2Qst8LztTNH1EBblE7gTMJ9+QpU
UtSLWclJUHRgJn2Oig+j1tn7axrUaGddYmiCICJYUgJMaGQavRwIHDj4+vI4esmT8N0BEDZoYtFh
VFDMU+edPXtFUckzdWESPKc1RHusJ2fKNXQeD4mZOkq9JR2zdvbOrS2eT0MMJan3sDYkwrHJyj0C
CN9v39K1o3BuYvFtwpL+nyf6AmQqFd3GaK+AOhfV16l/um1oay0LdyD4jRKoOYbCoLLsLLWehFDd
qJ1t2FjGjKlfoVxYYsOTgwc1qxU7BR7k/k8LWcI8R3pkUz1gJOOjxFK/zwrx5/9mYuEPkPgRtd7i
uxti9FmYIjR0lQ2Xs3onKe8zI4XXkZZIviDX0hTBIMGpqvybLvkuWjs/y3KLsmLLzPzFzu5LW9WJ
2GohZkblh681v5ss+kXtc2PDrvOS+Vr+32rmn3FmRisahJV0VqNGRWnDDvpRUvJHQ5DuDDV4iIr9
v/g+CDFCPMKYBn3tS3PGFMWqAHGUI8ResgNjBiK+m9qNyZS1vaOOR8eOAGumzLq0Aq+SHgaa8mbl
w/8j7cqW3MaV5RcxgvvySoKilpZ6dXt5YbTbNklw35evv4meOMcSxCuMfcYR8+IIlwAWCoWqrEwI
DyUQI8lkU1DbFFjhq03F0g4ZWO4kz7FCNy0wZqyhgqKLaIpZHLl8CSD+AwQFsC3GtYHJu1yMMWSJ
XjUwo4dgrW/SQn+1h+ykNGD06Ju09OceHJvhUsX+7W/1AWC4sszIstHIY81PLkUAAslC5TWKSPJq
vBtQPsRrcvSyXQO2eU9xIz/1FLTPFa99mHIX+ogkAe5/8p1f4nGOlbcltuHsx3AnO7Vnc1jmOAJY
dlf/6l+BngNzBWjC26eRqGgoinD2K/CES4vcXT/F0ETqJyzfeq4SlzE55IF5N35x9mjmbf5nc9zR
mHFpGn2DBULf7VSfWm86mC/vJZql2TdRc5b9W7e+LHfqwek6LxWzZdrjA3qLRzqT286zcjuCYQh0
Y/hk6BPy5T3gOqVxLnKMtyBPamj4LI/WQ6gnjidq2K3UOwBCBy00XjEwdkW7vzjVUoV1guHf4r6w
trOPYd1747O90+9Nx21OzjE+2bGb3+mx3wkHqNYX+ts675dSQakiwfqi4qE+mPFdVBhf9dT5tmSh
4JZeiTigcANQC+A9oM5k7rPpUM7tzA7afygfKcvoadqLLkypVx7l2M8zK2zFZ1dCWseMnxRW2IMY
2sag+njsnqvneNO5d3flgIE+6naYyvX7Levki6Tk1j/o2Q/gkrcWHFkmbfADoAVBmpcldMPXfB/T
zTh57bHZQoeRmNU2BUsNZPR8UeVzpSZ+uQFcxFUViFp2Jey3vgboHQowvvE591KUBEbGg+yGB6Mn
XUrivcj2ysHE3kMpALysuMB4lJJh97ToGhtfGBKrrjoC9JcLC1qrbsQI48BzhWcTP8E4p6PdWIWE
D7x3nulLFLkxBtodXwnoW/cK9JULrQ9BPFgps2BTz4xym1oOzqJWMoxGb+qv+a3FPIJJyjvUda19
5OlbSdjJ/4AVclHuwiSXBjh4gULzAybl/Ucxcq/v5o25kQ+i2H2dRDHuSACEoUnGZMI5Q1XSU2qX
ZkXs5knOHgbze6k5btf86AZBznHtH+eWAKS9PJvQQVXsLIOluflRFl8n+cvtsL1y6V0a4O78akFE
tyj6ZrM0BEt80tMvuqaSwvo+IYaGueRa9NnAgJFkDc9jtf0b8w64B1AvAkCZLzxWXZ72jhrVBN3a
YzmHR3n8qluFV/e1uyyza9XZKQk7v4jmrTx9p1Xr3/4FKxsMrgVQLgAsgMSHh1uiHxI2UgSlI0Mp
wAmgjj+iUKQK8XH5XTomTt2ZES6zaJy5LlIKI8imVBQ+UbbegrnVfzff+91H3zcQuajQJlv4WVQf
IVI1KhVstr4dY6CkXwC3ZC3fLPdN13a7p5y0i5DSYeVooHnCytgQ/oQsKedPmBFvgd2fMDqTGL1L
a/tNVcINBLO2+VB+QeulEASatQ+ICiB8B2FUBdzxcp15G0ddMcklge4x0DtNCtpKS/vzY6ipCGaQ
gmAcZrxmlUXnZAkrpSSlCmSlNGZbrZkeb3vi2lGEEVYcRw0ebyXOS+QJnIV1AyP/zP8obu3lgeHL
G81H90Zw8q7vBBSjdcZ8B2A7E/a93DYwQEsDRJxL0lqHcnzMtL2dChbEIjzv9ecmuGsd4gwYBJKH
kizoWQ7HiO5bamMKDqrFVeENSSDYvzXXU0Eyx/inQTrOS9IuiklrClVTEM1pm/lnslc9UKR5uA7u
Gccdw1bQQO5c0R2+ctWxvfxtmNtLdbbCePjHsAKFkntKcq8m9JSdPqx6YjKg1a01sH34fGAo5G90
PR5qOYQEEFnMHxW4NePoKSr2mVxsbBBBd71IoH3lkCE2YoVguQR2hc/u0XWfrE6VCjJrJfUztBi8
SdMEoXilBwbhZwAEbBxlzADJ3FGmSRfNSdKjWbkf/WVwMU4PCGkdACwXb0PQezmP+QsGWUZfPkAu
W4dQkCDhXnkCX/wEfnIhmsys6gr8hNZPgTjERH+01bYg+LSRmKK/uZf8AQ9gKShfVOIEGMreF/50
LO/R5BAUNdbiAXDrYMcFXgI08vzV1E+aPSlqAn9+HH0Le5F6/YaeGEpIEsbtNSe+sMZFnyReaFfb
tCQNUTYtYJ7RoQ2G7eQN/vKWE4n8BeEZwHtn6+NuKBApdK2ms/UFJqOM83O2vifVFT8xVqLdhSn2
92eXIZSG8GF1LK6nI33My5H6stWZ2wpK41/+PAyBThazSGgeQw+EH6+oF+iVlxZsdQSi8r5xp7gx
CX/o99o+A15W3zo7i9S+KKCvDNVjO9G7xSwXY/nl8S+WUU7zMGTs+ihfWWsxDMZ9tcMAKSnu2VvO
dDGiG59mEORlj/ZBnIB/ANi4iH/xE1jYOtvmMlr0vKzwE4b36E17n33MsPrhTvegfaC7zH0tfzlY
vn0fPSw++9DhKSXts/rZIaUgmqyFrH9otBRAaK6Uwpe0pphO00vITZQvuIe+xIkIybLmVQz4jRcc
IOBXANQijyso1jsFKTAQRIeTkT5HfzGba3+gy/9jhLtcuqXV6ym0C5JBCqWzZQ/aFd5tl125TYCH
RNKB3rQFO5yJqAM1czeGBVGN5YdS6pDmqGYMVVmfjbatPLlS37tG/guj0BFgk04IcABsXfoKBHpb
u9eYu9YtINAlKOWiLjuM4/QzKvtDoqivQ6kK8ri1rBi0ZhhHRI0TPSleA04CExP40jG42vqdhATB
AbrcfDDvbXe+ixc2Y72JNkLarDVHObfKbXC5SA2uFVhlFZYOFwhqLMZp8ia/ASVMu6vvxdxqK1UV
tEnRGlc1RsmNUHS5wUuYFQ3yP1QtSnfaJE/tCZOzSP8xFQ0yO4xdgZ0z+to9qak3H4TP/5VkjKHJ
8HHxrGJM55fWcwmsv104waceO9UdEI7A3tUh9uiIhcN+8M1NFZi5a2MyhQIk7N526Y/GAheKLuxz
yWfSlWpiLXFNwm9K6SZbUJaBG3Qfv7D7XPIsMFX56n0eBelu8anrJWQ4IRwJgtDarYrsDJ1W0Eyj
jse/TrQul+YFQuy4DAYynsZPjCQrfMbOY8AuvwfQg9xeONvXq3Vj6gtWMcmMMerLfTcWgy6hrdXE
Ll8NqEV32UsTT/5sC5L7FZfGe/1DkB1ICzz0Lu3MqV3PitTWpK2G2B1KurjlaB9V2jR/HihAPgRC
LFZsgYwdFyhqS5ITHXw3pJSdnRprn5JsPE0yfQF3ZOclYF5G5UW0vJXbAyVXPPcYQgg4di43oXK+
yFqW1CRR5tdQy1/ppG1vf6lV3zi3wS1snKmiJQ1ctCMQkGEUtrkXbhqfMajJKHnGQiqhtY/GBN8w
UgN1IKC9Lj8aitWlkiRFTVQ130dJuY+bO5o/3V7X2tadGeFTaGq0aWZbZU2gz527aNa9ghtYsHcr
NxZo8FFUAeUNXvM8gbLkNEYFEi6cbkcaRi+tHatHOoF+Q//e1VYSqEMRxpFHI0OvvuFbzpUgwKyu
EmBZvNTB1YF5h8utVPu8MJ0Cv0Dtoe7U4QmmivL/tRCK4A00ORrPmHDhjrJUJFliFvCPYZOeOsyv
MppZ82sKer0BPbfIM7cY+CJ/LE9hMAYepK9AdmoMXXW5ssoYG03vjIpI2qs9la7Tvi/Klz/3kXMb
3O6FkioplQQboyJ9a7N2P5bTj9sm1nydkYoit8dKrsBuWl5PQ5s6FQlzCBvm702KsatGNMi5aoVV
G8BV+8FJc7lZme00iSQtFcm0V6lr3Vi5j+hfhFrk86hwwQfA9sFtlpkqQx3bY0VUoJ1mfR8vUJkw
P93erpV+Kz47YizGzsFAgIN1uZJxCePaKRRWozTelw9fi8kEqTaQ1xV+agvLJizY8DcVEyUAJwy4
qK+UDCsaK9C7mCs8/xghRRqMm3hbCQuhK+0ttqLfdjh/tmywPhl4lZEBA+c7hjMtj8su26gPOdrJ
i2ftAauVN+0OrHWfqbBdueohYIFiBSI09HmNCVpQFSy3YBmTlLuhe4RkkDuL5v3WthKsh0yxFh/w
ytfbYkrNeMZtxbaSjROPGOL/Fz35a5Ayk2T8bYdL6vqqAUaA2cnuJiJhytbc/cNSKcIjr4U+wFTh
8QAsMijppTPGWhpiYBL1pghKMZLz3ZI/FXbl6k4wh6Iwy8Io74fnttgHPHu0VrqihJWZQARkFwY5
hCkWDA03LpuRFnU6V3DA2ECwy3yUeBkE99KW3eR200RWQXLofvzKfjib5S5mTF2eduzBYZgEQCG7
UwAme698YZWeiIjAyCvjb5c/gjvp5tRAYiBPG7yBkieU2cBX/Fh81w6QI9FA7gj6vRj8BeCoJSJG
37XnF0gqmSgkUmJ0zngHkuJMr5fmnzMfTrto323DzbBnoJIUvLseOFZ6cFyR28Ft5bJmWFFAWlCS
gdg4507qGHa6XsNsIQFubeyHORckqWvJ3IUJzotaHMxQoTBh3A/E3uOq3khP5kPiVa8QKfAwNyr9
uL2otYIPUmK88CBngRI+j+Kcx8lum2XAvRDELxP8CAPo22rXnzBSuOtc6Tj5WgN+ny7o7ysvC8qt
qPK9EncYfwiiN2os2FnOnYsqXORSLkD1acaeDd4mCAMDoDN4edu7ZfzWt9FRNf9QNhVUFCh7O6CG
wH9oafMwdgwvjVoY5djqugDew26CBVyLrtpIgmrBmtvABgaiMBWBaVZueem4tPG0xCAuTppgzKq7
qYp2tz/iCkODbSORBbjjQ46EbyUbctrrWeegCgZKeRfs64fEM5+NveGlpP5829j1VcS4/HHHI1uB
ChlPs2hDzDlsIGRBaO+4VApsHXNXi4CUZ9UIGFAgcoaiNXLjyxBntSbEfjp0seTqXbYHdxpMUkd/
zEeGlZwZ4VIi8NF2eZPBCA2PlgLOOr11jdQS5PjrSwGzFN5KjAGXW0qh5rgLISVGHN2+K6LkZWml
QyWshK0EZEZgxRS1mLAEjtPllvVxbs/WgNXoQTFA69DtJ1JshgPDS2RPYIPaDajClzhW96KL9lpS
DPwA57a5y6BRuvifzibmQV/02JugrUycz+m+BP4l8bK3mrAG9dj5CGKfRBfidbUC7AToFINUDscL
CfTlytV8sYCEzEuSVwy6VebvCo2gnVSPQaqPm9vuv1IRQ/cKxXFU5pFZwjsvrYXY/qqXOnb7THdt
69pvlLp15I61mwYNJqFZBIvcpHLll8aL96LVrlx/lz+Au/70LsVoeI20Zto479amACPRcGi27Sbf
SUHjZn71yRHdEtfpDWzaqgbuefDaQLLtctGa3IWlbSO9CY8YRnSj0+gnBzaDhMo87gsHI+CKF3n2
ffrQPiQbIVpv5RAhSoNWn3EiYbSUO0TasGRj0SPAabgYZb/YSKfoaPjOcSZIssCHXR8UUVBdcStE
bZT99Q8EksHZbMKhanQNH1re09wzVPcbMknAj3pCn7q3OXGNj8xKxIV6fR0yjTUDiETWbAIK4nKr
MfESNo7ef0AuwOpj74yApeEifpS1HcWxgBWN8RTxw2Sw3aiREeO21+4k9VMDTeneskQJDdujy7QY
izmzwuVMGYAco1JCiUt9HIi2KTbxBq/BCI6KEjkRJTMsxHHWMJiEaRTAcFDq4AEWoRIrpTEPGZHL
d01GE72LXKeCbN1wKmYR1H4FKAZ8BVAWUDTDsx3Z8OWHqrVxQuY0ZRBsmwigzVt916Eg/Tfc3UxY
BScPvGeoufEFtyjs1ZC2XUaKBYUaZ3KzPvLH1HAjWUTQtfKAv7DF193qZqm0OoUt6Lr7i9N7plZt
ujAk7fxoOQAZA67aZkCuj0NghYOnt1BI6ivRGL7wd3BlqwiMOnok43f8J6PZMqTh5FWoeZsH8UD3
WljHJuORD0JDDLbxaU1M9X5SkiYjjBPpgzcX+S99hsQL5uWfGaed7MrfFcmthYOdK0fxwjR3SOrU
GiVdh+kZGaIFAq8KXdVWEZzFlXB2YYW7t5LUNoZ6ghVqvA8LRlR12dXTt975+ucX5IUh7n6Sl7yP
ICUAd71DskvK1rU2DHVf+ehdP3VBfGJXBXuUil5oK0vEXLAGOi3WU0Cx5vJEKrlcp8ksxcTpYn+S
vjbZ7KZT7bZ57d5e5EqkcTBfB4EItAEBGOMsqakzDhh6Ah23Uj1FQ+cWjZaiM94D3WEMPkVecNvg
io+AyAqPFkBFUcblW0DZUsfLBJFfYkLIrdql2ruZCD6cwMQHsOashAHpl5ZOI0zUxkFOtrYDScOu
EKxj7ROdreOjznZmhOZqG2dAiJC0esfL3k3q1h8sy28Sm9zesStLANoxACG2jOHgeGKnoRoTJ41r
SpTcqipMKvVyROIhz0EUpA5LslV7ORfGratECVYB68ftgwI4K7tfuqBcIE+dWxmNwM342mP2gykb
WXsVCmuiG5z9Uxe3HWeK80Hd6cq+zWFKU3AlpMdafr69gyID3EHWJWns6wYGKm1ym/q9E2lxXGO1
uCVwb5ZRT40ogzAAUZ7No5RtBnBPQFJTcguSfmPD7XO3B4AY+OvEzQndF4FokF+0Ri7bso0pqcYe
v0BW9woIhs0lFnj8NQLrY5HQnQdLMTTSeNmmTi5rK4/MBB265m58tQ7TgcFotF/jvfgeY7/32il+
G1Mv/Q/ark02URjTWvVNr1VvcpJNQjGOUNoghFB3zVj8hZvg8YUWCWNkuALrJhG123RqKFmW/oQY
sjfkWVBDuQpN2EIVwBJw2mLwEHQal6uquzTFuFwMjeqmgmZg41nlDK1VEUPzasg4M8MdXieJJ1q3
CSJgF260YnnVc+qrVUg6VeT66ysCyyUeVYAr8sXEfgjn2jEjDFDktWIenDltUTuObKodxgUqGX9c
n8YOAj3OOIdB24BO4OUOAkKAFlOJaDhDsrkHJG/YVyeK6rQYM7K2i+A7YYpaTNJK50wVaKi3qN4m
pOmlIvdrmaK/5ZV5XtEeHw0KQJtJHetpcztarXo+nqaOinlxQMe5kyz1oxVGEcymWSvdq8Zko5Wr
Nt5Yz/IhH1TnV9lH0Z1k9fT7bcvXL3K2uR/XMhtRBWLicnOzhoJXvFFwmp/tR22T+5g7GLY6Gqzg
TgzqF9YFEEHz13aZUc9h4geq5lcQjVYp7XIIIQhSRLY7Yc7SsTFuaEubrv55e3lrrqormMeDaCIb
/+EO30IXJdSnCSFSmZRNnsmPLehzMONlP9w2dF3Cwj6eW+LOXySFY1mAPvMjB0/B3fTKkIcA/SEL
V550F6Mc5ibHHIBLhRIkq2FaB5EfmHTBBILlXn5E0457BwKZCVqXDHSIt/4ewhKdawUqQeFd9P3W
d/W3Ofb3Z4kQzs4k2RS72mfPqWTt+ykMJsMSHIq16+18UcyLzqx0dRbrMzIhEivF5yRvjmhoi7S9
r3Jh9tVQTAdOC4SEBs/fVMiZVsbwPlIvvas3z4b93bZrbxiA27BFFHoCYzx7k41pRl0GpT0Bd5tX
1mgfYrIv/Fp2X+hcebf9cW3zQH0Kth0TgwDokVxuHvh9pLxa8Ik6aND5YWRIOxPJguATXTd9sH9n
ZviJcMXoAEIxYUadPUX3qx1rHypPRuuO72B5le9AYERKQcxaCx+MVwMwHhxriDhzazP1BUAeOEaf
mG6f7MN8JpbcYjZSUMkXGeLCMlQj0rQ2BySR8fCoLQfQN2ZVdtQhcHr7a1236Nk+nqXeXMmgtaZM
XmqkcinCRn2awWTW+6hED8MHctDcNX76AB3JmICVCwUokggxmswjrrOv39k/l30tPZ3NOWbZ5B5d
YIwdQOb339DSs5B7yw4XkjWjS0dzgh3Utn5Vu/nbcmBEbZOnZa4cu2Jg/+pXxFMKVHu4Wq8Qr+WU
FqWF/jYZkzhALdZdrGdNUUmyiKLJWlw0ziyxX3IWsYakdspShiUjPFaG5VrDNyBT/du+IjLCef+c
U8iwWzASxRhihaxaDSpTvN1vW7luyzGPPFsL5/vZaPdJz3bNzrTjNEdPuUb3Gop41YzZr8isXYxm
PMrLCM2kNok9qIZ8vv0TVkPY2S/gQliRJFKVN+y7Oc9NlbpmI0gsBTvJx+N6bjunAlaO6N2Cfv88
bmfUXro+FLwABAvhdRFqq47HaoSdxQRSL37V7C+3d2r1/j/7WA53dsNE7ru6wFa1oD400QbPx536
td8sPl6e1WYWUqKzf/DqEP/+NnxeBQ2LnDopDJa/oDUCxE23VZ97AggRIpOI6mw1Rz1fHtvgs3OV
U0ThvGWeAJ17HTNtqIlFP7UTnqIKqQFbQmvfclORmvXqd0NmgBQBnK1gcbo0q5ulUlcpUuNMh9aD
gjaZJPBAkQVuYZo2p2jhMwtV+zZn9CVx/riFy84xRkMZOQzAc3xrNU0bfaLtwhKBzNVDB+/ByVOi
/9UMFy5o1EK9LcJKmrhJXaon90jGD04TCfLs1TN7thwuKExtPvRUxe2B2U03N55N+qktHm8fJ/Zb
eedG1sSIdMDfZ/OkE5JhRLOqjpTEVUhdu3SGQzJ3aeEu4Zg+5oXS7/o6VWt37GJD1HZaW+C5ce4O
AeONxViCKUmSgeTFd1ujWyV/u71CkRHuDlGtObHMYqBkbIZs0/WpvItoXxigKcvikPy5MXD54GmJ
c4QpAO5NPUtJiprERIkVGd48zhHpRoDa6k6Eu15bFUDRYMdDAxLDmlwSZc65tVjhQolqHuT0pOiD
a1qiIrDICBdqo26UsxypA8FR+2bN2lEe0BJI6sm9vWtroeF8MVzwmRyntONcRmWqjLzJ+hq1L7cN
iBbCxZ5xSVupcbCQIc32sWT4o0ldA4Ivt82sZV/n62A/4yx2d1KqF3OKdeCB7iZJ6i/KS+8ArDK2
gpRFtCDu5AxSZYWTDEvjkIAgd3SHGnz6yvf/bT3c0elHsymgB0tJ1uSOG1G5dCXJ+CYlwO1JmSBz
WN88DOSiM4TqpM45wZB3SMGmlhJa2nd47N1FmfHN6cZvZbiIujTsh/NRD5hEwLhtRlfIP+XkYuoS
ChI5Io8LUNzv3bwbtI2dHAz1j0cHcCedm+IOalbg7GiorZFhdAi6XkAklsHtz7R6fHQHevJocYHK
iws6AwTESshGIRYUD2bZ+kYuEnhfey+he/5fC9wiWlupkzqCBTZsz/TOxw0gLEL09qpXn5nh4k03
xeZs1irijfW9aO7HkpJJJNW7+ow/XwvnZ+ApGHuKGSOspWUSKRDNBU2dW+7aXYTesfhNJrTIRR+7
jlNcFhr9GLZGxaWM3Klwwx1wwAFaTniBkiIQDbev5snn6+SCkSZhBBQirLjZd+2r6tcBU9hevPnu
3xAArR+o3w7CxaPYBA1wPbJNTUc1kPSlfe7tAtTgYVcAgFOBZ80YrJHcdnyRv3DxqUT3eull+EsX
fuqlH6b9PRTegasJ+fk+ctmeUqhDkwzYx/DTspn9YVfdO6fEwEghuKIoppozFDAwEnR7adfAio+4
8XtHueSvM8oFhV6YhW7oywSUIMaBwl0UOMfqFCN52caCKCJyUz4omnlZosWHb4giNYhrovj4Twci
vcvajRzu1U2JcVlpI1goO9TXsfi/C+U5ZKY8K0oZD27AEOw9U7hSgg+SHDclmZcJ7s31r4khFGAP
IAvj8CPBlhrXMxTfsMj5ZPSe6sWeXnpsRlZ/MQJN+xp5/6bXshqiz8xy56OZQT0wakhAegvjwOox
xxjl7X1cPQtnFrizoFKp+SfFsaXGlSlAG+oLNOkFVULROrjDQOnSyU6J26xPIpe2pzEUXTUiC5zf
W1MjOyG7L/Ux2QxSeOwbYZNt1eV+7xVfDIGyyAJOXDjBsJG9fHFZIbdz+y/ar8xPnkWReDWxObPG
XZ5xnpiRM2NFZbX4cahtCz15tBv5q+GMr/+TE/C1EdDKTtCqhptpAAxWmXkY6+ZU2VBRvm1n/XI5
WxN3iRZ4keQGS6gbMvuqT3Fs5dFNvHmj+PI2FPFNCpyCZ9lQUsmgEXsgpErlLRV6TWUmiEMiE9x1
mdcxxqoWmMjw+NXVyLUrwdkRnFCHiwHmYowRXo7Iacx0h4q/J3XfC0tQM/h/vowpg+ebcfDycyJ2
gnppiWljoI5nlMfoJh9AYgN2G78KjK/Q/xV4AvPeq/DN2PHAFKSBo5P3hEip0LTGWQqPDeb+padS
cqcP0dV5m/6xpgG7FM+MsY949sBSCjsGThbGMBLsUjRSbXsR+MH6xXtmg3MEqci0Xqe4j9RAz30m
2rV874AEWfbGfkKbZyukDWD5+a0t5BxDKs3Rmjo4hhqEAXw7iHZOQHH//Q0S6Xz7uDuilCcrr3ps
n5bI3tJobiaKdaut4XMT3AVRK6FBGwUm5tnLss30pYtJsgWssAY+c/KiBySBtLubCYqnQlzh+gn7
7Yvc3dE0Gt72IzvDWe6Z1ZtTUsjHiygKblvBCOalE1Z2pEUGe3vLMspk1rFEsOjnn4Jzxc7N/+8U
mKO7tBJZfex83BpAWuGNAg4JVJ6xl15sHuJtd8w86+W2ydVH3n8dHwomlxan0GnVesGnU5rwsECS
om0G0qH/h4F1rw+LbbVIKRT65u1tu8y9+ZWCegHqlehaOZixubSbVGkODGeKHCwf3FL5HjvvCW4s
urzdtsO8+8oOI7tWoSoEJgHONcs5HkvFUhM0DIbehWjyHKCyPwXlMEOiOjbeVSzev21zNd8ExhDY
cyAygAtlznQWsXS5r0aqaWgtFepeK8eMLJMpedUwYvJaZUmUFPUHsK1ZD45kjXd6M+J91hmab0Nc
w7fKqnnsE2XxOrsSgQ5WNx7IFKBULaYDxG1I2MbWVEFPA+WdJrPAN5zNx3lKpTuwHES7Khk6ITnt
WuaF6WjMMELrGWrEnFcDw6eHZQYMAuPGaZ/aQPJ1YOxAD0XUg2jcae1KPzfGOTSNiniYbWAQii4a
Nm3SGpjtKoz72594dRdNQMPwB5Amkws6c1FUy6yhYTMn0r6HHJGbFNmdWef3Si4EKa4v6b/GLC72
RItdL2YOYyH04kMrdS2hEt3qJ0LiAMgbIwbgP1FYxnorD9i1qPYSxsfnQdEcIlU7mYAMMBAxd61F
U5CTAHEJCVEb3HeXB6R1amnUJVR6wrz5ZuvF9yzE5EQpW0+3P9OqHVXG0DzqbcBdcp43dz3kh9sK
WXgaAoP1Pg4q+J5/3jbCTgwfYsBvC9EnlBUB3uNucsPKssYYC+QnheZV2f0MFv8KKsC2/qOrD5my
uW3uep4P+dC5Pe5ClyO9irQB9tQ8mL6Y+x43hOOVd2HslncWUM2QEOzvzO281VzRrJe6uqNni+XC
h2WNyqQXMG64QLl/so8NYFgbcDmSEcAOljiVwXCQMcjv6u/xKyi/5obIJN040AATbMTauUB4xb5D
BATvevZbz8IsNNymiOYS2s735Wv7Zm3ZvBuot8AC9a74TEn6rxq1GHED3xaAR0AecXtv9WYbjzWi
JyZfyPhk/bPyoPaa7y3BuBvYSJ/jT4J1rh3Oc6PcnudQiQRzMYyO3uyx6ZflYKN8OW8+0vvdbWur
m2ohpgGAhPuZB4wpemEWaZThKe5UkFz+pUKC/LaFVRf6bYF/iEulPdtJj6tfbTZsYmlWDPDt5qJj
IlgID0pIa9MJkwZm5P2wU1MoTnrpz+pzAzVs5aj8lBHgSk8RqYau5Rt4gf1n+/jHeGdHutKqsBrW
5i5th1PZL7jLwUiiIx+OdYFvrJtD/gblAEhtatw9lFbzPDoZzM2y5I7Np6SQ3GiqAVZ51eJJ4Brr
Hw74S0Y6B/dnf3923pymziJVhWuAuMNzaoWMqIDORio41+sf7rcZLp4uyaQo0QQzaTl+UdqcKGP1
etsFr/UAWAzFu/U/S+HOcUWbKP5IP/VguGvlowwxa88EbmBr+fGp1L1G3va5J+3zzZ+PCHO2ueOM
6J0PY5az4yx7YBNWiLbVQObgqTtIELyWX1XZzbxcgMRYrfRCTIONAuDzAS12+fVMOc/MMcG2duQf
CE3svKT0fX7IccnX97a2bbOjkfxNaeLcLHfVL1UWdkMID2VdpIIsB60GJ08LAe4mUDWhJv3aBYUe
B/phIEkFcwQ/i5VGfU6pkxeI0NETo8woHwuC5tJnvLCDFJqUmEkefHDz4VaqN5Un7bJjg3FXIREK
c1MuLTj/IXyDTgp1PLpt/BDtPn8d8B6GvM43y5/2TAJy3qikCfBA8ASOzbaTt4oOAchKbVBCgkjj
8isbSZtGdYOZ3nwk1Qt0sv3Orb+Y7vSLcSD+C76blaAAFh9wESILZtgH7iSlJm5D2R5zeLMdmJLf
/ur3dqC/jTWuqhrQqf4YfnW8ZGftpwBvPd3wlxRNN1Zw7//8ZsFIGe4tm1EtXFEx1q1E40btcqIP
dDe2eepC+TfxaJH8vL3Nq4v+bYj/tvPkWGmzIDS1shRoTfiYa81T0rXPt82sRPfz9fDzeCkejEXW
96iaQGBPdWKygOizMfdlEW8lswhuW1tflK6C/Ak8+ND3vHSdOB2nqamnnNTqfVe8duquit9vm1h7
GYPND7136IRjZohP2QalCJNhiXIU4VUPRYZ72bM2yxaEmZAwrp5Q/xKqXrMrkD8R5ya56wSfCmwR
CkzqQbNjb88ebWxxWF877udmuN2jMh6e05zkuPgzhlqF1/1Uu8rt4kjg5Sv348UecvfHQO2pznNY
op1yrIA2Gpp5c/s7iUzwaYWsZsoMCCSJrO7VmuctKJAFJm7vF+6kS2+rZNVwBgOfpS9+Fjikof1K
m8UbZhFlw8ckwP/vACCUvLQ0WsscoSmGw+ozb+tNN2pAl9u+LR8S2uqDFqQPhc8wADlR7ydQBKcb
xKqHAfJngPdvRDW3tasY+m8YyzDgeiqG5rhfZFSggpFklIV6N39LtsbnFC3e/uvgW4+MTsJ4EJVo
1842XsFgOQL5goqxtkuLhR1W1IGyBdHsJbDUmijt9CsfWtGILfM9fq+R/jJBUNPCm4VzHAoYz9zW
GsbLncyts51e9W5kfNbCz3H7KzK+/bGbgssabNaoK+H/H9HmLCEtoqmgdYd4n6HMsxtrPT/JRTg1
f37gYAYx0UCfAYJ13OaZcybXU4ZoryfHdMi9CSTHtxeychgYaRmUe5GegayCszDaWp80fQrl2Yke
Q+W+7mNSU/hqL1A/WPGDC0Ps4J/tGF1UfZZbGGJkk1n2leYQ3YtF1MzXfA1otZ+vh/2MMzNdridg
zJRSIgd0cPPEs3+py6fUl5CN9MSq8Cpyze/OK9R1+4d/IbzH9otzwwv7bL/P7EeTQcPBGBvM/CUn
Y1MHIdHdaa9BlqpD3iFEi4vscQdai+20zKHrRWbgtyUm6g6LJnmvd0NQBCKpP9FH5C6ApFWlerLC
jKRh5drGqQG2qO+eb7vkqhGm3QDSJgWkPpxL1iBuMnKaZKRX041hxoHTdu+OEr7cNrPq+WdmOIc0
ko42GAwqiGF8N/Q7pwGLCebJTUuUG7JPcOUSZ4Y4l4TQV5Q3eHaRxrJ9WdlGYKNSpMHLprcZMiO3
V7XWEQMo7/fucQ5oj7NWSwusscfWsqt2yh1eIfdpENvgQdTA6xv70g/pQUSysTZnBcOgovggwHf4
zHSYgNoz4/iDbA5s5NHBfnR6dyLR1rgDCM1z/LR0QQ1joraba65+6HSw8Pzd8n//Cu7KNXI7iqQZ
cARW8VcIWHiqPYSI+q85Mn+mbWLjWm2GrWN4out+3W9/m1Yvj35sUprPS5SSafisp2irUMdTYkEl
5JqYkQW4s23mTkcayw2G6XHgMSHUuOWp2aDRs2HzgaDXdJXPzVY6Fgx3x0g/FT/8DsETwZ0hWih3
cvKGVtM84ico8kkdvi7Sg+KIbr7V0/mhF4FeEV5U3KGJY7TawaLUkGI+FYxpspmIMf0fade1HLmu
JL+IEfTmla675Udm3AtD40BvQfv1m9DujtgY3MY9c94U0REqFlAoFMpkbr5nKNHlEyMIHAAuaZlo
L2GvA34kwWntUVltEx67SL8BMtGvWyVa5uR1GPKgta+JzPEIlw8T90jlghbO5FUbCgOUwgMAoswt
i9vyizIb0VT8vKwV2wPe6Wh4hIPGCeSemHo4N0a1sQAxz8ChWgzEdnoadKYsmyoSAewAGyjrCG3x
17kIq8hKsx/haSw0CQKd35G1/YgWai+Ac2XehCLnBhb5sE6d2B6MEMYfJI4MEeYNb59fq70c/g6t
iDKODeRQsBMBsm982b4Zn9oHzADGNmDsjCMj+mJz+3o43erUt/B3Gyug2vnnm7b/EO56JaSdZ2on
yD8WV+ucB1oiO1biPQMaElAn2fAyt2e23hdksyBh0E4lEPSr2ZZ4YJkEbtPqaazsfMBiOsNRJWOw
1nZweZVErgFDpAz4DGkmdFae253TmL02pcAK6pP8sWgfTf2XvemRuU7RZUFCVXaCuO3oAXGgz46H
dKmZ/xiV7KEm/V/d13ttuINqbnZjm+aEAA7+O8bM3VeWlFiC7KGMtsMYgkwx6A8AxYsvKydKRCNR
BZhoIFNqmGDjBGcT0OWLYUYz+M0UauF4cGck8IPhJTuwgpIVOHYw/SwP7SyxEOGxfhfMY8mtSp3U
/YhlbQhgwGDi6Vb56vhXpr4Tw0UCvd5jAo1CjOt6wwfVrOljqVcymiaxjfxexbf+uF28rykWJqAr
bF9fPzstdCnN8PJGCSUweGlYu8E4lM7NvU7yGYjXZRHWbetbNTkqji4xdFFhlzFQAiPV0jQLaBfn
MsactgOYxQokx0Da0frjgLez733rvqYhEqfo48cwNBgIvI9r7S8/syeZ5xPaxO4D2CLslpHqFjE3
qyjDzJ2jfiK/6l47akr9enktRaPXZ4qy79jJ0Ue71IsW3mnrhjjL7lb3TmuA5Qfowsmr/X78QegS
g5gjWFoqOXHCjdzpyHnGxtgKhVLkVDtP/0K2ifp52UvCQ1GaEwqamAFC9w+IqDghc+JpnTPXSEzc
jFfl5G8Y6h0Ow639gDrPGhQP6wlE05K3vVizd6GcR26rRVu1IQeG4IBhYb0ewDaN0b3Leyd6RoE5
BNinYEcGOSUnxHOnaZ0sLJ+z6q/UnTEpryyBuhn3WVKfbHOQtYoItWJwqzqg3YGgzR2KjSQJAPVx
VyZOlmGuV31q9O3xslICuzcBW2uywoEDeCLOHkfEmWWjwu4JEnKZc9e1btA2MnQUtulcgAOeF8bw
YYNzBZHfudVn4I/Q7VQrwmr5apDrmdinLdH8hMqgDQRLBiwgwPEyRGDtD055t8C0XV6gLtshP9Av
313pKJ1owbAZAOPBJzN0+HNV6kHLmqaCBLtNbtOlfNWS+aNRKBJjEyvyLoa7+uuirFs6mEVoLtRP
EsPXpO8OsSaAiwYmFsAi+Va9Gg1CFFiSwC7OcsAjaO3X2i2Qskn6L//cxvC0YSj+gMQAtND5kvXI
hPYJSs7h2JcBbZNjXhZ+0cn2XqjPTgx3TyHXTWu0VuL9Dxp2ZfuGgpi/GJ8u6yKyZEZ/CRxPQOYB
OuBcl5ki80pW8M71BN6GftjmLTAV8F3g3XZZklidd0nMQnY3RW6lJB9qpwidSvXnUfG3sY/bbpOA
zYsa6IES/C6HfcdOTgIO9gmBbvGWsICvBt8UyCyRwj4xGntDYgsCJ3omjbseaj3dEK1g/cD7Y/qt
sV5ZpRt4vab7Rll/d0siw9+RSeQObAK47MnpIDFXlqiFI9XbDBGffq3Sz/0iUU+8mh5o1RAsoafQ
4uyDEnTBpCVA0NXDGK1RFYEc9JB/ak6gnn2RkcwKncROGGciBKWqJtGSInSLJ2AzRDZ4Wf/CCFET
RUkUVQ3Y+7lxqC5pwZeF3q6uKG/XxHpZBhcv4UUiRniqdmI4D9EQBJnUtsFiVLaB24/+1H8byxrN
7LJwWRSfAPf7XSPOSyjerBWqAd4xhqc8f9QA6DlhGGoKZjDUGBEGouJG4jOEJ3knkrcJmg4DAG+w
TfbgBqq1PVhObgXZ0n7/57vFQBRNE3lrBCje+W4tq1mtRY7c49A8mNtzkixROclG8dk/4e/ynRAe
8sGw+hVodEhX5SfGw0uPM2ag9KMMh064UXs5nE2g/xsILVWOcAvm8IYMk6Y+iCOOTjCGy2tyzZCa
ZfUF0TSMuZfKmYdn5ABXdlj5BJiQMT0VV2/9hp+7G0Z0k8WynK1UTc44iL0Y1lwil8nS5W4BkDVy
ZT6XfotCFbLXUX0FDKMmlKLjCbKOUBQ8RShWoWzJl0WHqdyW0UMSw93aNFAGNrCP/nfPxcivhrmm
RLvGSZGMhInO+V4o57BSYxxse0JbbLtYYZk64TxfU0PxRzx9/uYooLvBtmwEHnxu0EsHXdcZnjNw
c6rIzZG0K6ySXjldvUray0QXDEC9f4virzR32XTSwFDH9q7uwTebNbHiPlRdHySYXL6sl6iAjn17
l8ZdZzYZkm5g9QX3BeEtxqdA6QXykgSgxFuQgGSqvbXT+LJQoYY6HubIeQHC3OZl0no22wU2Wldg
5ysG914t6JViuWk4KO1pqGUcF8wOOB+Der2BwRXAXoI1hjsUQz0tfe8iqTEYYANM7rVS0psnE8Ab
Ym2X61i3Q5h5+RWpttPS2cfLiybw+mc6cHEVoCv0YV6R0qAKvetNWMJobMRvpr/AQT0TxNnfoJgV
gHmbKqxo+YgS3+o39XJURipNFbLb/tK2cHawLYtjLx62hXHaW0d2b27BCIwu2SSLwE9AJUQdNuKo
P1k652FKBiNBd0NajVf1UARG013RBk+Vdoz++TaBOgZdfHjUMTrN8zvTS+mspr2FZOByJKnht/ad
N8uqgiJb2AvhXnNEW/t+YeAGvRnZlXkE/9+pIeG/04S7/SuwaFblBE30YsHTekBf710vReIRpW1B
cfd7wfjs6WgiDYJqFvquUeBU/AEEfzraK78B90c7WG+I8uR+qYNKan4iq9hL5iICt1Tr2uugYH4i
R2QsIiNGyvqTjVruk+2bQOAtD1kbVt8ur6uooo3qHEpMmNkBeQufhxnXJSkmhixiHjBoHk7NPZtN
VKLuu4NDDSCqz3i0MEozRdpeIfC8EO25Lvp8kCznyyUleklQMoHK1uL5CRqLhiQPyHivEi9y0ccv
0ZT5Vf6A78VxrmQqyWpmI8QNkRYTEg9BGgMbz0TrMDoULR+sURKjFe0pElxgNkFjHyOA5Y6fltaY
LFLysKWfWrWMium5HMqgGGRzziKPvxfEeXxUEc3KMCAIWKgo+//Mlh+XF08mgPP3plVZaWVBQLUa
X+x2uEEOkUg2SCaD25/CS1vXbCGjtn4N9RgM1hRe1kK2H5w7HLM5rUtWcjK3Jai7OrDT70Y+B8os
6xwS+cT9hnA+cTRbo6QTdOkHK+t8Z53Hq6wq24O25rLePNm6ca6x9RbU3UGPCdbnn+oK77g+Xl42
oQDwarCxV8YFpp+bsbE2btJ4eMA2WRZm9o9N6neFy4XZNzZ2iQ5KPomWlYU3ZTmSTlYFtgnra2YC
ISeVodyK9EB2EwOy6MaDz+OMOM0dDXzmwLnQaIQnwNFRttM/Xynb0NBAwuQA/Op8pWq7aHAu4EzJ
MHw3NKCmO43klSFymnsR3GZkU26pkwKYJBOz8Hn1Q88cn2WbBuNr68iAREUNf3hivCvEebCkKnRj
zqDQHOhX5FgrIdWC9mg9WtESzBOqp20AFvX2MFxbim89X15OkVmwqhmIQi1GQ8Et51YtwGt3cBu3
+SNZhmOCJghMMB3+nRRuRcu1BYtnye6FHhnpcY4MRQ26sfmLkJkh3CNR7IFD9+2tvEtFzrjbuyKF
jS+TcbUljW/PbaSlEimiN77lYPzeYcfVweVzboKk8watwjwQbjkDVIF5XPz07lBwA/h2f3Ad35Y4
B9Ee7eTxSbS2doiHNnxELIYTNWXxqOimT+pFlskVy8HAP/jUUQV503u3fA5gS4u6wjOtb8Bn4TPd
MJMaVHgaNie0ybD+s+xedoPLpDKXspNKrFInRMPzt22fN6v03fSxdD5dtj/RicZGYfQUlU/gXbDf
dzLyGkSeTYNHL5CFPrjasR1/Lcl00EkSGMrfXLJ7YdzF1C5LNzsD1ktJq6NjdZ8XSxYriNaMDepY
DJOLjStx+pSIY9e+QgMbgDPH5XlwvhVE0iEu6ofEf38Xwh1arXAUYiGxGiZflfvxFVBjgNF3/em6
VP0NmGNWAODt5Nt8pEB189ebN1S+6PLGyRTlnKMxUuqNKarBW9f6JZ0DUKBsxuxfliIwD2R42DQ9
WDpAAspJqRYdo1g2rve0KKbI9dYY43Gz37REA5UciJsA+itJ+ogS/ZAJL4X0kgc8YU4mAFaTXN3Y
6t66V11Q3qdhEdi+62Nw8kmaDBW8vM+kcYesszRjVVljlnqVHWnqk8gLqhO9q1IpAYggBDgTxbZ0
d9amURmrooSoYsyCOUFZGEUbGU/dWw8199I4k8JFskbjak5iQAr+Pw039B0VEYmKoGc9s+gBYQ/L
PHYeh9stRE/5qxllaKFnvK4pusuHsLxz4zIaTu6xutdD0/VXvzzkxz7ob2tpY60uiIrPvpbzP9Qt
UpOq+Fq0p5ycoxU735IHlhrOIvbZ+mkJVmz/2w3yAXhaTYhuGdPPAxobksyV6P199i2ce8pXbbZH
EyMZ9Wf9ygSeX/PTrB5VpKuDLaqj6onEID+AZySy56HMMrh7Mx0sHYUTZLRMm77kufpJrXHTXD7K
b3nnPwwDXEVoSsAQvs4P4U/FaGF2HV1h+gct3sLigwF+1iFYPiWnKlBPzc0XPUZ+xsRJ06IiBvHl
Sv2+Di5/hnDD37+CH9RXs7VMkYTC6Z5vF+W6o6FXHFZL9i5560m/oC0fDduEFNaa4LmlHMeI8Qdv
qp/pca/61DhZBGWpCTNZ/aFT/R7lUkTNID/82TbxZXVFWWU0Bv1edX52vwUUPjFz6JufMK3r+glA
A5bntABNNqZHIhc8gdtVtn3vJG5UcD+cyeW8qLUa66S2qHX0HtBhKy3s6Tc3oX8R8aFswxgXPdTh
/rwgmkFzqMtetQeKybftW5nFHspIRqD72X1pB4UqsWORYnuJnMPOzCUdepctqOYcunqMOryo1G2L
Lm+cTAz7feesk6Gtx5yNyZKsUgMbSFbPnpHqp4wm24/LokRdymeLyLls3WtWzXCQ/Z1ihJZe0OZx
81J8hZ9maKJ+desEKma79c89qhDl8jy9sIAz/SrFj5MpzXnjojJqzdwc0OH9slOkinzthkXxSkB9
TD24fVg+mkf5LSBqUjxbAM7zalubWSVrtVzi5PDGBJkHtoNLq3lxgBANZveD84AuKhTrDq0duP9y
rzn3O6/popAKnrEk5Qm041e54Z2yxJNdMKJoame6vO+bXatsexbZ/D+nuVOfqH3lVt+KW+OwhmVk
zae+OABPrLJuZcNKks3lPSKoilh/NaRbpeWb6vCjHLabbKgljyXRXQaMAt21UM4y/+jTWJqxc9cF
NjSn1bW6drEr63qSSeA8QIlMtWPlqECuTheNK15heSbxa3/uFJyZhiQKi0A9MIudn350kgK4sVnS
MEevxJr+6Cz9ZGcvqQm+UjeT3BF/bgyEmZCjOZgGxTDoubDBzbylsQsALikY+m+aW89bgs5Lvlx2
MyKdTDbTir4jzUVz2rmYxaAomlEPo93uENf10VCeM/0TUkmAXJG1nfy5RehU3cniPJrRF+VStpDl
9FpxqziacgDW/6/LConWDUy/ACjFZBqeJ9y6JWBxU9x+A8yGawV6+quxv22JDPxCqMm7ED7F0OPd
3CYNhPRm9ilNzUBfyn+cVTMw1ce6BU1WiTC4qxpj28tCXBsMH4ZiZgd9XhxlCbdhMzQSaF1NpxEc
uXOvLaEyUUPWxsX24jxSgnhGgI4sFwaFeWI4I2kcu1csEnaA3dLnm66M2g1pNSQ6Lu+XaClh6Egy
WGhZRKb13AB1N1nQI7SlGLpg8IxoOyeSYyuyCBDcIVnH4ts/0lxaXXdJqdmQ4LQ3Rd49jl19nQzr
02VFRCcJO2Yj14UZFRCnnCsyzbZmK54OAjaiHhLzS22pfp1Hi72GSnm6LEu4aG9UFgbYsdHBfy5r
gaqL0ULWSmNV+6Fosie+aPttZEqYm0P/9dvdvAt0gO0MNC7bhKsbAbSPemNLmvQwNLNB7tAsYNKr
DnllU6KWSKpj4SkKRAYNgDqcWmNSLAXiYnA45TdkIL66YY6t+ZDqf6Meho1tjMIAquAP8ICsGoHd
2IAhXquaG8sePtT6z069I3+RIwRND/iu0KEP1IA/4JKpZ9POHSrM2EcgIbwZ7tafy3V/rAAt7JPA
POrf/ma2gsnE8gFAALCbtn5uHH3TrImZdbD3tv0wEsYJayZx12+m5OiKDhZAHFlGBkG+ykcuapWR
ss9ApLgY1W3hwOX2/W1fW7IISSQHZVkcX+aKQHJ7rlA+KJk+1wm87XdkW9tn55oAmfLRvrHvl9I3
XlW/epLHnyJjxMAmytAM7wH347nUzFBHw3NIGrqgrppORmPUy1ckuXUv86dVMfQYp72Yw8snWygV
1WfPRPenjbzZudS0MwlFlw5a7Ur1ujBagJ33/qgkvmpI3KJMEhdezxqIADsTkoAVF+QGAJSa5WAm
hV9t3y7rJPZWv50JPymeK4qptQUccDMXr7W9rJHjZbIqlMhIdh6Lr8xgQmGwFtNKQ926Nmwa6GZx
o5ebZHuEUkBlhggWMxR/DKVoBeaRW4053jY/rTWNh8nyW0WyNUIpLkoKKCwg3uQB1NYJuFoZiCjD
oZvjts+BAzIAzopK3K1MDHf1WlpZa0o7pWGK3R+Rpi5J66ekiC5vv/Bi3GnDzGN3lzR90ea5AqBu
Ha2HLrnqq5/DUB5G7YdbTT8uyxIZNabI4XDRjgsQFc6odc+t66xL0nAcPeLr2RJMJL0uZvICjvLu
LxQDAg3DemaxC+8hpnzGKKcKsCyzaF/QAOZ37Y8OuavEmAOwCLxcVk10ilBCw+wQ0FswPsT5I2+2
B/TLEGAb2+6n2XG/GokisW5BshMTV/hkjFug+gO8/fOt0rSFmrOG5dM/rAFA9OLkS/bSXjNg9S/l
sQiPyWP5+bJagnafc5nclnXmjHLdCpn2V+VpCbvH7kN25d2hdw9Dsc9q5tO78koJh2v18bJk4YLi
aaUCgQx9BHybJXpeZnOw0wxBgOqP+k/dPlwWIChavA2w/ZbAqebaZW07CiSkwOHQn9mCVofyWml+
zGETyoEahNa/04gLQftusIplg4kM0+aTyUD8Ofs4mUgobsfLuokONdrO0C0IUClYJFvc3aEmhto5
RlZClLdGGwWLKEYtR7/vbVS7bLBI17Icschb7aMNzv5pog6luSHa2Gh9OzePrZbFyJzEl/USGcVe
Chc8eSVYCUcPUuxRDRWlCtz1+7+TwHldgH1oXrrWadhPeB0YgNsrJIb9BjXPP972SnCbQ1HZR1cU
lGActngaDkGPWddTVvnaM6r91/W9EiQ3+atzRYPmaTmwSYzF9NVwOSwvxdP4TdZ8JDLM/Qexvd1Z
S52qSo9ZLlChbU5oZa1fNPXBcD4XWyU5czIrYV+ykwSy0cKe0GIfAgnUr4pvRfZazFKceZH17/Vh
v++k5GUzT+oAfcpT/rBkftUFVqyB8zi07kCYGBoYDF9CPVyPSusDVuSyBQkyo4jwd4E351emerFJ
x8TnZrQ8jEfDB9H4VQkGV1+pQOerPqE/8/MG5J2w/S+GKGRrzLmZQjcXU8/YGiP4UQsSEq+Cq5Gc
E+Fl9K6lxuP2OWqP3sEeYgDuBiq0Oi68cLgtgFbgfseUCCDz6OPQHWtLSmQiVBCjq+BuZIgqfO6l
Rav6VFh4tenJHQVwc7ucRu31bzZxJ4Q7pGTsjUb1IAQ8KSf9Vxsb1/09Aa74+oVeFc8GIALX6+0W
HvabDDFWeBxBOofnBdgqMH9zbr6VoiuJOkJ0YzS+t6S+OUw+GbvQrmVZdKEo1OvRL+VgtoBP7zTg
3LWSOscbcTGjbqpiz52pTxfji0qqj5IlZc6Z93to3HU8hM0mEJc5N6OmI1KyI4SVJxxKJ24ORdCF
zeSzbmFPCoEr0m0vjv2+8wJm0zobuHyQRciLa3PT7/pW9TH/cqWTMrqsmuha2oviHA7DQczHFaK8
5KWsfrZSWgZ2Zi8tHedSRkassy0QQMNa9wHO0V2zy4OeGGFQMx3d5xYHDnhp81NT+/NRllEVtM8Y
rOn6995xTsXKvdZWKT7APKCrL04+1nETAIEWx/4AAk008sftARg5OdgPTsuB3rqPsm8QHHvk2nEc
GE4KoJo482lT5HDUfoA/0zc/X8a471J/ShZJ6CQTw5tNt2U91SHGafMgrdtDk26+RqjkJhSYzJk2
nMkURpmnegUxevrkAOxuhkKXjVKmCGcz2VYNmTdBQpaovjl6kYPxodEmfyMGPRgGIMWRjuTBSoy2
V0vDaaFI97Mv66DQ7tZGhjYh1GUnhPPG+trqudN2wN0phgCAB/6YJYEOtpXLSybclJ0YzsQWvcxy
a4KYsgsBPuKM/7wQDoTsnQDOuLyKWNacQsCQ976CAWXFvluHVBKBiFcLLaM4Kii18C/fZM6SbbZK
FCeKlvhGqj1lDRhjFseT7L1wvRyM37l4y1t/5O7xpliKuZuw96biU3P5QDpbdhELZQBPHEUbsG1h
6O7cjVfDOGaWRQmavdIfrBFqePHuhrB+TY/DUxt4oWzcTtD+gVXbSeQ2aWsNbdJMSMxK36zCr/br
drRP2YmNesUeZnroyz/nZoNIAMqCnxHIvDY/f0qmqUoVJnJ0qqCqb0ZbxhAqWkb4R7ZTyFzqPFJH
NXvZqjNK+o7ekGoJNuDXXj48IqtDQRTcE5iNxwAZd0XkrTY49VLhwT5aRwcj0WBUjL1ERhfPVp+7
CoE38VvMH9GRaaY0G/G0XZQpdOyfdqH4fZMAvZb8O4X4Y7TayVLAR2choPvCsll8mnzKesk9IFm1
tyTFLkpB7n4yWhdCoPMzABNC2s/3o4cK+eXdkS2bcX6MakRDNHGwbJ2ungrFOCVa+n30SmDnGZ2s
gCNTihnjTimvzKyid2oQVc0qwhXbugHB4anZBk+iFbsl/zAGZHE0FAHQfco/BWhXJvOaQBBC5TFY
bOeo0j71kxTF+Mm+d7Vc8ngXarYTyGlWGUuqVF6ThYr5syw/Z/qDl0vgm0R5KSA/vyvFvmG3egp4
MgALCBnAo6qftXAAlZP+vK6xdYVIOZa20wpNYyeP83etXdHZ0iAv+9h8XMLhro7RxHSnAYgLRCQk
WA7T1/a2k8RZogckwGlxabCgDqUjTuyEvPNM1S0Le3S82h+7IHnIIsY3Zt8nPpzsIbsn0v580eK6
DBOCtb8hjco/QpAMzBK6DBl6+5IrhjUWuWignUOk5Biun6yBR6zlTh6npUpm1M7mN3nA+HGey9MW
allofcIkYen41mGL5idG0yHfV8HhOFOVCzEd1Kpys6Ow1RQZCC2uoqzwu6/0iPhjCdBXedV/UI9l
YJ1GWSun4LY5E83FnvmYkIUm0LroXxMPXZq5DIdPcBDPJHC3TZ1lzpS3UK4CvK65TCAwfO5kjG4C
eF9UTt93j4f3IOni2f0AKdqTfciOI8GUrx3VN8sbBEcT0GsCNqlg+KzGaYX06hsqRiZrNRZMVZ1/
BpdctW1UadQSn5GOQfOL5f5HMKsYR1BJHp0XMMx9Vm/cxv+veF3YxcC5WCwBGiaAo4IKHk8MatrK
MtTqlKHoAB5SPD1NcLvqPnI+9msWTdfr6BtXYCtCOiZWb7xD2QHYmuBFjxqSJDz/D4f3/Vu4S8wb
TPCoDyO4Y590tP53ByRKY/3zfwlGInh0n2nO+Xoz71xnIDNcBbIVJCKrr2i+953YvoUebNafn87h
qmEGMTJJyKgjiJwiQpA0OfsI7jIY26W0DQXLT8Ox9LMjQtHQ+JA9AzA7SgKpUxb7jPcV5tyVgg7K
Sdkgboq971uYfl6eMWoQtFGW+HXpV88YBAq1HwAtjC7HJ4Lmb2bj75I5b2Uv+ZrnNiTPQXtDkrsJ
zbPR/AIW4WsvKG408No3fjdeGdF6bce5n8WyNLjYpbx/Aee0AKSNOYwB+02Rk1rhNDf9eZplgZjY
Nb5L4RyXnZU6Be4kztNg+Lp7O7cSSlKJGnyArBiFmhkjFrLZHBctYc6zR5FmcxbJy0xyPPjwuK5J
2Xgz5Pwvn05xMHCX/RfQRxIHxEfImzO408K2Jb9pXq3sDWPBDbUPyT0beJEzcv8Hp/97h/hhJmXT
nA6AbCweoo3vagdvDLTvznePHPosYh3e2SF5qqqgL06rEaTkg5mhXYjeztfSWoLEWt7eqrtYsGxh
LLoCa8FbdAJFDgaC8vgtSKrvwR8W1QflmXy6fBQFKExnR5GfPEVfI60mwFqFxcfsbgmdeDX95MGL
TL98Le+muypWvlQSoTJFOcej4Zqd1Q2KNo4a1Ennu6NkukImgXcwJVgYVwfbWheu75QAcsgkPkyU
Odj7sLd7fLdbdC6XwTPZkbD8OUo6lPbYbNoC2m6fvuZH3VektOcytTh/4njUXscEMm3qXjX5GHZI
c0sMQnLU+RahBsn8tNMhY74agLrRBWCLKUdMj5RxGn7f1sD155sqjbRfve3bR3kYLVGSbx9S1P8/
BjoQP9rm5IyN5CUpk8Du4d3WKZUGrM4BKnZ0qz5mYzvGs+E0kkZ7iW/m8zyoepbeyo5zPs4nLSWH
oUsOTSZLJ/2HgPG3C+Pr/ynA7tRpgjbq1fqxRYUFdazPVpxdFUENappfCWouqLu6mb+8lD9lc0z/
4dHzLp4tw24xUyD8KN0EB8KgkfTXKqprn+IaZxOhyysJ0giTW+WVDChJtrqcD0nMZvLQjQqt1zZ0
ks/o7fS77iA5DDIpnB9RK7XqHBVS8K6xcQac4/oTA6/xENu+lwbVA+N0Qc/KZbHsv14Iw3n+ekZ8
ZbsLdnQbmpu0wsCRZ0Szp0V2cmWh8PLvpHFOhSSZm6Q17HTy1ocEBZC1MyKT0gc0tn+et17SQypZ
Ur5h36vsYjYolHPrHyu5b4w08GQBpuSA85Ah3aQ7ydZDhj5WJ49W98OQSoYCRM1Se//PA5+k6VCq
uGVwW2Mu6dlkDDDfPHCczqEdex+cyDlg6OFYHmR01LL1495Fa9kt/bDCJKvxWwFgyAkQ/rr74bJN
yBaQ/b471PnopQTJfiRelyd1QroGkBR/IcFDQV9lHV8g1jmXoCmjM43AXcR4KTAbanpnDI5si4RL
tZPBPaVHqntTn0GLKVab623y0S9shM2BMZOqY1DjcfdLsX39KPPJMsHcBUOAijPaCpTb0vVJM+fP
tVVEldWeLq+hOAbZKcjZwgYbdxsPchjlEmsuKu8bE6TCU4C3eVTVfvZkSWQyv/qHb9qJ5CzDoIU3
UvYSQNdESEjm6/1VXT7l2c/LugktcCeHLfHOAilY/gqvgRwLIItR2qQkWnLSxpeliG+vnRjuGhkL
UDuo/7uCKW4qoJtVoMual7hE5gUjf8uhDeogvS0VydUiWkeU2dHvCLBH9O1xXpcmxCSgqkIMbD6T
YYza9dhbta+peXhZRZEt7gTxowGel+teXkGQYz8q2TPtrotaYhNCEY6Bmh3IXVHT4s5Z2bZKZ+cr
XJK6zb6XKEns5YkeWeYkC92Ey4ZRLA1TL+gI4qdhCPiIjXqANlaN+cIarKt1bJMm0qWd3yIDNAB1
zoiiIIuvdc/lVqp9Bklj970u8IIw/+LtvhfAnSQldzEPxQRs7RcVeE1VXQX6/BfHCIMa6J7SMQ+l
8521DVl1a/RwW0yYj+iaR1rKRgmFTmgvgkuluINHh8WBiPSEJ3Tjs0NE/EfqD6AgCim63mTJG6ER
7JTizk7b1QvdWFTmrHZAFDWudevYLfaT2v9zfmSo5gK+H8hgKvA4OQ/bAWxHQcCCpLCzhXrzzV5r
RGEybG6RraEaDPQnjEExEOZzZwdIpmUaWhO2Vg/XtpdEXm1I7lvRGd2L4NZsrJK2KjeImL3lXgM5
Xr2MiMv7RAK+I5HDZ6QaVNRVFVSgIZ3zo0ncKz2jv8z6n7N3GGhIhEKmannWH8iULt707Vw7MIFm
Ciwtx0xGHznz8bLvFNr2G7mKqhogWOe1URBodatqsST0AqamufOno3FgJavmBqS9QX1Y/iI83kvk
fKldZ+voABcwtM3m0FXbnTsV9xNAOCX2IOrywgoCOOj/VONilHbLbZo7EMSay6y4f0IDIvCoD82t
Aiwa5TCjBEmCCZTIebT6+YssjhXb/Lt87mSpNEOtMIF8wDXFTl09eIrzdHn7xLb4LoLzsA32M+0a
OwtX+IiE6gQEg+ujblPJnslUYd+xi1UAc2bPRgebN8hDu5kB3bzosiYyCVyYAjYtA3wbkNC7WqiW
epBZ0geNbLW4ty7JUp3kGjZkDtwDwxuiW1ii3w/wOmoIjG+KaLLELL/EEN9SrHxEuTdEzvnlGIOp
vQ1yGS+BjiDW+MSSns7BjJE9uDL/ouR+ZvicJwRW9GB1TN4cqMEWDkH9tFw7AcBK4ryQgkqJ3vI7
7fh3TpIXhtbqkJbTqDYPJnr6Kz2kNhBCqCSgYB9+YSH5xBklvb0ONkQxqCzjmh6r03gq4n/OvcFc
7+9T9ZZS31n73Nde1qmwRWul0YyaaNMrt5fNXZetGuccGrK5yWRCFRpOIT3VXxY1zKawO6Rx8SF9
AupKuAVLpN/Ud5SVHwP03j/kX4fRH+/Lr7gOLn+P8HNY0wkm2YBy6nBOeWyJMmgFVJ4c4jvGYwdB
Dqljo7updFmIKzyHO2GcY67UpN9S10BcmNznKlr56Etm0PCyRkKHshPCL3C7aMuGsaFwSbQQbIsv
3qa2klWTyWC/7wwlaSyadywUWDOQe6rDxzQZXi6rIVsr9vtOhAd4lDFtIMIwymjU1sibv1NLk0gR
5noA0fx7/zn32466UupsteYkWj63JxNYbEmotQdG+Y1pMrgqEzxSAaD3ZLGubBE5rwwcQXBlrxBd
b0pAavJQkeHX5UUUe2Aw8DKYbQftSJxHzEp0W1F2FfdgYXVf59sWbVVAdQOLcYBemXKRIvqI5mZc
812kyaV/alejxsSiD/NgxBsy1U8KKIOULVSiDMmLJuwwJvVSHmiA9C6RviDEgd1OPnei66Ri7O0I
DbT74aMZlCE6syPtsAEJFdU9NAelB8kiCzfSY1EkHn14K3OmCprbTFs6aKwfnDLWI+3oRdqH9fsU
ocM/rq/qW5npCA/HTiJntVWXIgeVQuLYrb5BHJAlATwOOl/WTKYYZ6G5p26F9+ar+/FBz/IgM4sv
l0UI/e9OEy5EUEmbT6AqgEvcatDavtblTZd/zAo1ADZLcFmWODDeCeNOQ2XqBFPKEMbig/4EDE0E
QRbOu3tj4qKJQC8eoAXkWQ/xZr8H0rn7VdoFJFlTPmnjdun/vQKM5n9Iu7ImOXGl+4uIAIFAeoVa
e2/34rZfCHtss4gdBIJf/x157nddRRNFtK/nZWZqYhJJqcxULufcl30a5IaxYpxXlGM+w9yVjTXx
EasU46MQmW8WtxLco5f3cm0Zc1dGFBeYDUJvqGKbuJueW7P+fFnE2jpmjgwYgi4Ltfbl+c+JNJu8
OtrxSny/JkMv88TLsKExyaBjuGZ8YkWEJ7TYJGRaSVfPpGhwHyQCgT9GHGTSMKF1LiWjhBl1BwLP
sKHNEfCI3Q1HFLZPWnd8vLxps/v0WxRB2zvILwnGzuawsa4zglAiB6EssULnK+YGw0PTy2oDUpLx
C0kVeRTIGa7FA9renMSn/0pFulNTLuKvOZvERDJOQVJd+G7UjHvbUQTjKl50b4RS3lOvXXs0LcsD
vQFSOMjh2TPDNIUGwHk8yBtcwQ5d6zaYui3V1AeWQprcTqJh5Qhn+v6fFf6ROLNThkgqWYoOR1iI
jZlnb3xKvl8+uiUt0XgAFgUBtwkFONeSXlWWkkYP71iX1Y7LApC/Nnl1qnwlBl8WBNwTDAzCZ82x
a5LBGPnQQh2lyMV1EaEjDB0V1TEavWpzeU2/0yjvNIP+kTW7xIYkLO+06qPr2/qJxjFgeEeoa1U9
Nbc0sfi+jZTYKGJjDMwrSXEUE/G2K1+hff67r3ABVwYCQwy6zLmXWNk6vbAxn00kukbAwvOrxOTW
bYoRvxDt9P80XVf+Ck03CYrIMg9g3I2CjDkfTAb+q0SYHOLURdsy2qbPT7jJqoEWscLGk/QHUMFu
YARW2mPm4c+/MhgGeQEsYWLQbxb+DF2WEkvLYDLfunG4U4lb+JjFU1vTa6891X41LAv9tmjpdyXf
KA7uEMWUcTTi/tpi7afLe7+kbLB6YF5wgdhFf78HTyxsb4NLtiuL0ic5pmHg8aprnnruZxP/eiVB
uWQVAOWCdYOXV4OQn29vP9aABrez0neMln3JWuWGGGfyUIY2lJjALmbYPNxdXt6SvQV4nIMxZoiG
ATyXmVrxGEVDha7dWiSj31lZH21bU2FIrxRlg1R57NTEH/O2TFe6UJZEa2AtTAEhg40hsXPRjp1h
G3oDJklSw8FTTMpvbt5O1I+MiqNnArBV/a43vdBdCaQWbzVuEZyGjROFGTkXbU6lw0A9VfhxHzV+
0qXho93Fr7WK3X0Jno8gjNDmSvrmR5ryYT8OXbiSv12yx5rfCi6AYBPmI8+izWWeATTVh3GZAHij
8HqvnG5loQtbTMBF6sHLYLra/X3ZTpQ3d82sNDwGevaaVek1ZiTDfN9EUsZB3BfFC++VsR2molgj
pNTu5NxgAREO/pt74DGkqFOcb3Be1GbUD1JzHuSA5HK9H5lUN8yMnqK2QhYXSP7oO1ox1ourBaaZ
A+oioDrOycCdOkkY8JiguXZBriZbvZGm/OSymmw5k1sPIcX+8u1ZUiQIQ5Lf9IB1D5if83UWJDPc
0UlxfVDtBlpyGA0jZsBiTK2MdWE9TL05/IojTaztDiJ1Ajx0Zb5PHJassSsuWA90LACQERDdXNvo
80+hjmqAhRvDUFkCNkS0LoZUM5REu501OtbPIteTypfXv6DFeDaCCh3FSIzOzK2H0eZGbDZ56Q+5
NLyNQAW+3MeeXa9RIL3XJ1RTUEzh2vdopMvzxaFVAiZkTNE2MJXkpinFQxSS8AFgcIOfV2n4lWcV
vWdVvUZ/8n6FEAxoN5RZTVtzfp0L7soUCT+FxrHMY/1+yDJ5K3mVvV7ex99e7fy+AKnDA5kjcIZc
GP/Z4UW1ciLuIMwwYXf4BOxtl/hxa16pwfgcVtIvEyCtxwDWpK15J4HGsPIBOqsx+wCg1zngtMeA
PQah9N06sRQCVB5J1Fqg91VTt88a1jwSVvNtBBiTXZ+11d5LeuMA/nO6yxNSXLM8nVas1cJeW3hp
ANUOPERgyZh9gys8mVUxviEzzHzwa2oBFSkXYbdWYdK7OVssEPhAF498qefBs58vto0I3I7hIPxm
/XUvGsAFpTbq6BEqCZf3dWFJBLZB30tgSL1DQBrLsTUiRRAxTW54U5lEbezUXkXpW1oQFAiU4Zh/
BiDwTH1YXouo4R6aNNyhxcy4YewqI6z8pGDK7+PhOBIrDQqnFujLpb3PCkoCT3H7mCGw3MUAGdiF
dckDI3JeWVukD5MXRn41lJXPLZpeSROAB0XpbUcyghY3UaB9ke7gG553D+jKazBfvdSd82RgDt93
wceOqYVwZ3jRr7GoBUxC3gWFMABnADKQqWSveeJ+mUwDmAaiAGFxgUGeKYn6q0obU7Og0mdKfE9l
9ZSWw3fL43IztM6RwNhs7Da/zZT90qs4GDz3Nk+7h8QGYFzGd6IQrS9rgrH8qfWT1HyUcfMgWvq5
q3rwmtkfjw8RPeGIUYrHtTHnCfgR2JAYLYtK3woLMEnXKqm3bcaAOQmY0vjpsjotnjNw6yzgPzHM
hs9uiEOy1EtC2HiaWY4voxTM6e2EkWCPVyuXcVGU4wBXEDR8Gv70/I4YcOA5SOcQIpW0RBjKd7nZ
PZmkefmLJZ3Imd3FovXStOCQ4wCrWJSuHwMLNxnW5rWXLiKk/Hc5s51zJzTduzHEsDba1jJ9yu1o
zQMvbhn84H9gSOdU34DlVANTYeHX5mM+uXsrAv1k+vGYTofreIwgogO2gjtLAgL8NHKNBHe9bMXW
ToYvdZV+M/D3lQc7IzhdeZEtruqPPG+WDyd1O8StgzdYb1jfY096QFnqTH80vcNlTdAnPbfKiKII
YjQMfoDa81zj8k5VU5LhPVBhOHYvu9i6bWwz3deZV1yDxao/Xpa3pBKn8si5PIUwoyr0+0PkfM89
+shU/nxZxNLeIUcBsEl00jF3flask87YuVpE5942Y1oGNObX05St1FeXl/JfOfMzQjOb2UwGjFAU
5feeUWxGHv26vJTl00GIAsuDF+o8ZQVKu//sVhHfFWHy1fHK+8kgW50buSxJX8X3evBH0iymBmhg
2YQEm0ajh7DBzI/h+V4BfiX7W9tZu8vCFk9IW1JEsHiCzgPLNOy4k2uqc9o2VxHrb4qyeIKl+AvD
7XE4ZmByekAR1bt7El6NzmRR0cM0mBbatLzKpD5HcABXnX6wLwwJFBABA5gCuShEN8hanIuqbNRS
BoYVkb5T+2Gsuk1bDOoxlsz+Cx9xKmp2Y0vwp+TJCFFNg6kbSnyPqGPSrKQul44IwOwOED0Qf7/L
E0SKW/k4Qrlr1oMl9I0Q5VPUBS4rwpLWMQSFwHBAXgCA6efblvJxcNCPiKta0EcvQ2Wxk+MhVfZT
TeEpinJcWdZ8Oub3QeFhjtIt/DlyLzOXVAhSWoYNQw4Uqe46Tk37zs6cZpcJsKHyRKh9EysZTNP4
5sXgr+QN7/ZUp7tMOvJgchsHoNqTHYx15l4NzvgriSN2nQAjayVTs3T3NXqtq+lH0RivT+hEe00T
smSCHJgz9k8CgOGZZ4BieSwzP2LdWuSxZMwAuY4bie5W8CfMHNw0mG1YUfTeA2arPzplLvdT66Yr
N3JFyrx/Lm7zdsxHSOGdDH1Go0+06ZrNZaWaj4r/e8a6ddKC/gKSd7aWLnJbyxmRXiu9ZjQ2UYks
wi3+48oKJlm3jo8JparfAAG2bfaimjKE665q+yAOk0SCXKrOiq1TuOb3yx+2eKIofepnO957875o
tFSkZT3g4d5inCdowg6NnZOMr1vg2mx66cQfTtkjKWOiMRavaAd9y/a5BkXZ4CLpliB5rrxvY9xD
e6RxTGT4Fz4dQ0jIyCBPgMZIfeonmhqGAAXCi6tERpiMx24IE6QRM3PlWJcsEicoUxENAeTNIxXQ
oTkpG+Gh3KHe0rC+GsC5ZtEPFvd+K8+pmFmAgkSR6ql+WsgMwzTWEITJAy/XqJuWLgJ38Dx14CxQ
Xpi5W8nDJHVbvLpGmxdl0Bc5Ug1OXNry47uGPhWQXwIkBxnuuRXhLLSa1i6xUzVJkdbPnkvTIxuD
sm53WbsXzge1W9QoGKIunV4+14LckWWYy7oEB115FY7Z6IeTwzeCio9fI5B4IC9EodzvWUPg78vU
pW3px9K8blRxq5zpCukAgg2c1gBll1YFnQALtIto8l1jcWixWHkeDoqlzhHj9Z8dVh9lYf7z8c2D
W8J6QPfnwg6fb14ZIXEyjbiqLWPhbuo6eHZ5RIt4sf24IOT9NScEhlqR9TkX1A8s6biAV0EWuvpp
FLF8yFyjfEDCzVub6Vrau1NZM42w3RQEJjVk2Y1xcJrozSnNfSTqx79YEsDXkb5CEEHnTqUIlcoi
CadCzcG+xwiv9Rlsq8D59Vz1fFnUggVHsw6mTZiHzihc3/PdcxJiZ14NHVdA8y0IsIXxROviYleF
Py9LWjAQZ5L07yc21W5atIq2mr84Ht/A4gEiy1H8hUmFEGwc6lkWhVE9F5JNdl4WExyl65pqEzr1
pm/ZrjNVvxLnLWrCiaCZuUPVMpk4hxUqE7ljSXzHBrXncbzSy7u8aX/WM3P8du1VeU8gBh0ASJNl
5FcTJivObiFkxZsCIP+4pjZGM2b+ITYQU5AJMqpMHSL2FjmDbyY3NFTHam1udWHbYEw1UhUKLPrP
+fkkbRb3Rj5g29rmDe//MMhy8quTaPi+rG1LgpAyBSMNyMBRO9K/n2gbr2KhKOo2fmPzX4lnvNSs
+aewQdRwWc7CAWnXoJMNHlLecx/eUmk2Y629UQtyjnBXour3v0mYHY+b1kUROjpqDq1ym7btHS3q
NXTAxWUgYIQXwn69cwqip7yYXJiBoewx0CTiL7RJflxeyIKeIQsIN4paJRDL5vB2eAO1BBUAnD0S
wZ7zwwmrT3XHd71Fauhes3Iyixrg4jWONx+oxZ2ZqlmA+OVO2pc+GMbV1ihk5DdxyLetrB8uL2xx
804kzU6oB0u6qxQkmSy/l2X52NLp12URC2aaYUYP24ZiKDznbDET77SlRiEUmLV7o71uGiSGPbJD
oPo36nYiabYYEfUhzUtI8jCzkAUjFMPYsclBqv5/W9LM8xQeFw0nEFTn1Z03FTdVBKrGLvnmlfnT
ZVHLB/Rn9/TvJ8aA0kQnoTG7FynAFNEG+8fIp8syFrUb700NNoN2k3k3UShZxrMU19SY6MZE/TKd
riPbuDUd5Xv1y2Vhiws6ETbbOy5T4qQdhOE1OLbgb0otYOCNnWxXfMOaoNnOxY1kaG3Qxoe4GxDE
blFm2Vxey9I9BWsZKmgoy+LPbC1DZkQow0NEa3tBmhs7dG2Cr2Gtxr50g2w9if97Ivkdx6X2NaDt
hLrxCYhuit1HyMsIN3yVpbHmFObN3/rJBe4wUEMCAhfETXM3l/KsRhrahKnrp0QEk6ESMMyFqts6
butuY5vkd2oovY0Xp/FBSFU9oM5eP0990e2rkho+MOpSA+8NN31MIzv7JHgub0L88Xzk7OyHrKzy
ccViLqkwGIZwT2xQ1YEm8fyawDh3zVTDObO0AKCA6RSYegeMb50Tfu9FQgUc2DUr+avfPD+zPC2m
bWCjgUmD1/bcU6MLwVX9iMsZj0aifEDKvLWd89YqgfY4kvIgclG8bnP0RRhV/kmXw/wkUxxtc1nt
N26KYcU8NsGExNSVrvDvwMfUb9EMpLaSlWxX0p4FEQWUXyTDblfXxbjxau/rNFnEb6vWDsISTDIy
Hd6AkxX7uRldOcqiQdbYrl/YRbnLzCoKUCw7Iq9hBdQEzZMhD1Fr/6x4eJ1E7FY2/FfNEM9KqqLr
iuTsOgurN3A7fMmipA7iWHibyBxpoEyS3xZdR/etI674WAPdwmyiwJyoFdStuXaqS/cLdWNGzN99
+fP3ck5DG/2viIQEF1ngpeoJRO/bGlmPFfVZEIT6Dlpu0durW6JmDzGWK4byNNxgGtPwGA+ApfZj
llavdZIC0vijVoNCAR3YQBfPl3esilY20WYs8cBrTP6MNCL61rNS+mHkvV0W9N5uYOAf7EMEEAOQ
NM/sT4DBskuPIzISk8k3JpeTBYPeACGzyBKADbOKTmzFJurXw/mdQNyC/lckhXS4NG8sQ+6ji6pc
3wnD+qeLwb/lmK/wjxtntD7zvAp9NX08X0pRjkF4pmG1URWe3X4u4hAjU9CTPB+9bc8Ndcja1ny+
vJ3vleS8o2smpQEDV5hoV8y85B45xQMu8FXM4pUNfG/KtBjdv8RRNEOW6NyU5WMlU2bq4E/W/iTJ
No7LDXFafxje0EoQXF6Us3Bcp9L07yfxxRilTkcqSMMktfAdwW5dM9lflrG4cYSggxSg53jfzlbE
x4Q6XY+N6zvv6KW3FRA8m6nffVwKUgEaEsC0oA76K05WomQ2sG7AoLSXVaCjGnZ4bR+BvvUXt9dF
rguNfZ7DMHx1LoYPJHFrFC78Ika3aFOkkw96u62KinxFERZaoii0QL/NNM0ccirnoqIW7WAd8oVI
UcdISxKbCLQBM37QHWnHLumSw9AiPTBadrcXeQwHMBESx4GU6QdnEhEW4HGFYQR0+cHPoRfs/FsS
L2kR3OAMp+lHbD82zUrn75KOoCyo+wgBIY6utfP/vxqtQZQejCKgSdObmnWpP1hJsgNTm72iKEsq
rzMtoH0F8SuejeeiokR4XRzBLFqxBJ2AW+JqmXG4cnrvrzES8LCA8Cs6wTdfEBkF52FpIDXB2IBU
QfGYldM9t9Nm13biukqsD3cpnAucLYvJpp5ajQVlVj8GBeDf7KsNAKWPXrJzITNzgXpUhV4BCGHN
99T+bgFpma6pwkLJCEJgyNFu+LuPdSakbpK6NTIckKr7cUS+RX4HY6m9AdNV5ecwHiVF5xquDXDf
wlE9p15DA9nTNIisqX6+vGIt7NyfIbZHdgEFUTzE0Zt3ri1W342iEnrFaH7yARdYBM7QrUWSS0KA
/K7JOEE/Me9eq5ymbeKKos7huZ0Mhhr66eOl1qWBgzBiJTO3sMFIwKMch5SZZtiYz71Tko1mqVXF
UeGPIlX/hIhwt8jofuKG8UTVdDOy/NZWNvWz2HqZyuLOcZuVkurixuoOaVg2NCXNH08UE8iEZg46
q6I7c6qAaC2Cy0f33qbg6IBqj6YGsC9je8+PTvOi9XyCHvHa2vTpZ3v8xtyPZ+u0EJuDcAd+511N
JwViQR+ZGIoZmmE3csuPnE9u5a3YrOWleBCDOA6l8plzQ/ibK6tzYX4pPFpXhffonv9SGGvUptql
vNN2xBz/L2fmcqwKGAX2ADmd9erk7Z0ECYY33OfjP5ePZvHwT+TMjsYQNOIjg8KDsRrM0eZV4ay1
Jb4PRPWjHI97gF+hRjAfnG44huZkB49SstaJgD/pgDMu7yvE+F5+LM1R7nI41/tGTmtMDku2HzcM
SodRQfYOnspxRzb1UQZRqIIApZiEcqPiPj6GGBqz70LRTNZrPXD68tFdhcOxQDWK88NTeG6rIiNv
CsvsKt+s4QIaPwUE3GUJCzEJRKBHG6x46Hp/F2qPNEfvdAQR/c7eAdY6uQpv8iPZCBIYmzX0y/da
jx4oB41wqI+5GIWZaYmdjIWpSFX5aAWofXRlOJseROq+mYlqe3lh2oyfK74WhUcEFmbCzs8uWNsV
HknAMubTOj7QyfwHx7t3avvAjfxgD9KPiTH6remsWMH3Wgq5FJEk/mCF8yJW3VuynDqoSk8eiAw3
FeE75jxNMrt1BA3CNfDIpQt+qpr6Yp5EyQKP/Q4jxZUfdfbnscF8VRWBnpLm9vOUrr0F358fwlcU
u3VKaSE1nxhJE7MaMdBYE7DQYp5Lgy4Wm9QzqsPl81syKB762dGDrCsav13eybrssc8tM4kRH/SD
uomLZNhYvGcrnnNNyizGGlKi6KCwIOqRQ4XOH58Wcq1R9/2ugbZJu3XEP4i256/ZcsyozA2oYjGV
b2YLzoPpS+uZXz66YZCCXAc8MOYtKJnFNQYaDNMswhxxSZLxJjLAGlrGdfrhoBRS0PGCUUko+bs+
hNZ2+t4s0UOfhEN4JWmIAYocNEF52K4l5d+fDdpQsCSUEYDYSOfvvxRcQ8guQANQKrumo3dIh3qt
Re797YEMl3JMaCA+fdcZIMPEJgCLgEHK0dtM9nX50nYUOT1jxSy89yAQhEuj8zYW0gEzy8dHtPk7
CDz9qgWG2pR0QEr3vF3t1bAQyS4xu7V5NXsOpKIbK9BaqIfOOXOgeLMk2KBSN0wbKHdLrxO1DZ39
aAA3vQp66eOfmReU+eeiesvtejt0P8IKoNV9vDEiMLp7G4cHknOUEMBKIu4xQ+kbDQlkvunZVZYN
fgtFto3nBqzG09QBmDeoo68RZiVYagYS9RORfZLTAyvNXaP6jVmIbci2mLfInC3AWW0gxJZdEWT9
PUESJJHWbmh3ZnIQKgxyF/yzahfmSdC09Ia1yTbiN8AVs/m3ntFNETfB4CrUUEAWG8XbMQ7EdMWS
1o+t0G/yelu5HaBU4s4PWXYzyLS+ymP1xUBrYmR8ZfyYJU1ghSmysl+jkvkN2C4xh3WIJP1My5eh
23nxAc2s6C+1rCiw6hvRHUfrnklA9YfAQyIgBU1JUAKMws4enfE5ZLdm+hJbhxipxpG+WnLYRvmL
0wO3vTu0+eOgnjNzl4JMrSKfpKwC27saRI+3ge3X071r3oeYnvesO1H+csrUl+qlMXCFm6vOiIBm
RZCgDzcxj3Ys/GcC66Dt/mrYfrLvhHmYGrKL8ZgCeGKAbO5U/UOVQIv2NyExLQignhCk0MDTo3HQ
mXVQFp87Xl85vNhMQtxjytC3mPQncdtXwpf5Dny4RAa9g+SbmnxFr4QNIIYvLWUY0aiPqjAwdYAk
uOz9lByIDVNg7J1sJ6QVMDz3vcAtdnF4BxCiO5XthyH2RXM71BsTqF92KTZl9EJx+OG9Nd0P5tNQ
XztFYPLvZXlrij0pAWzSy6tYgAmovybVY9QdZA8sgfKTcljg9g9hv494t40kqFuNB0eSXRlLjBl/
IROqNq+k8QJTPCXDN+VujfCLmR0sb58PP6PppexuCN9MtT+imbi7csWnKN3S7JGIXV94foXMf5uU
u7b+qpCmadLvDcbU687FtU221Dj2qvYL75g3h6lqfY9fF+0EGgnAo/Z3lXP0MvDX0G7DdMovc4O0
Gf2q+0rlncBkXxEfEk58NX6Z+M+yR1XjKROpL4ATq9KtFd6z7CvN6LYqkivmVgGlxktRlFtDeH5D
OdqE1RVR2aGyt1nn+mGa+VDvXeVe9fwxrrEFPaaU0L+FIc5gAsC4kclDYubbzqHbBuTuGSYZO/dB
mJ3f5+xWVSl+QlGgcHZpj1Nytzy8J+WmROFn4j4xvpNQPdSy31rNAYNNApN6bmrsLnuvhbAJdRdL
v5bhxODAzsMYY4hIinQskn0NEtsjx0CXPd71rntUeXvTd9PW9KoV579QGoOBRCgDglWNusBnLrNP
2yih2sNoMLzk4IhNWtyOwy2GMgF65ps7chM3visCS24asR2T3fDd2/zFwtFDjzS3xkGYL5wCGjIp
LBjpHGW0Y8NVevA6ZW2qrGjQVpo5gWjSPkSyOFlLAS45P3Sj6EykztHNQ+QSlK/gMYX97j1xLJh8
iVk0ofvBPZKu+nF5mUsxEEGTH15vGmfBm52vPfEhFXmElww3/USgR7JVQZZ9vyxlKWQ4laK17CRo
NATr7R5gpX6U3Frsy+it0a/N0bv+9ak6YYoEElzr/BGqaBq1TQM9tRS9cWJwvDl24DjtLWbs9UZ2
Aoi1jvjBQhrdxG3r+UMYP08RGf1e1P1KQmR5vUh6MjyNkZic7apDjbT29K5i1H8L7AHYmrUVLx0c
cOOZ4xIQxSLHdL6l2ZBMWRQjcCmHiu08wx0AEiYNv27dldByaTGnkvTvJ4eXxJkiYZzqcMKW8Dnx
GzAzXi8ryNpq9O8nMlAMVBiihwwAlGLczCnhGxM9WCLQ/nVZ1Jzs57eqoJlAc/h6GhN8djgsoQkQ
IrFzsKLNTXn3m9/oZ7R3wE1oBfGhfzQPaz1tS1ca9VUXAMqwau+a8yPABSi7wSOglcYdgsw98iPH
aUx/oHl4pdNoyWLjXY2QFr2NGNqbKUZTZiVCNRjPeKR3SMNlPlV1jQQuhlSFTK/qpryquzWQ4IUF
IhmioT3Q2gJjMjPZoh8FCLPryh8TB/HJTYq+IA4QAsnWMLuWJJ0+5GfqiDg+LEqd81HEeaVdeeNO
I2aF+0+wDiuOaEkU8pkoKyCBi6B9tpVm48ReKHBqjkxcxHHO8ITpbfdBqWrcwEYXu8uquSiPap0E
Z7H1DpCGJRXmVEQLLXEr3xjqncFB66rqo867Xxa1cOGwID1IjP4TigGY8wun7Mxk0sXbNx/y7dCW
10mIzv+pl78uy9GXaZbuIcDX0UoBqAiPzuTY3eCphGFJlWEmPuJdRC+YB/HTvHvhVdn4aA1XK9u4
YLAI3vV41Ovu/3cQWywJWzWVSJ3FqkGtOh4Vv1EZMF5W9nDhuCCHoUvRwrgv3M75HhqA9yKJ3SBM
Gbtul7vFuDet5C01FA9Kp+crKcGFI0OmE31OOtkJn0LOxREkx5rexmNClhnZCtWlj1bI0h1pwnRl
BxdXhjIMOn5RecU43EwUgGyAAjvoJ/4vStFT1AXZ9JymH8cswLyq52IEQD+/0UJxLie0y3RCXbzy
675Dm47pm2v8Akv6Z2GvwOXJ0dU1z/GgdR6Y6BOqHk1u3Uxxhtp7HFXTRqHN+FC6qrgpM7xGLyv9
0vbpIRf0sOohpLli5HluDm1KYDfc3jeFvTMoagkJnAtwDP5CFOJkgD4AMQ8ds+c7iNQ0VzyyKuAs
3PUtEEMFO8b9PaAWNpcFLV0qOC9oOq6Wxo06F0QKyxOWg41M+uhFDvLA63alOLe4bSci9O8nQYDL
KttDl1bldwKYDCHdJ+K7asJdbojt5cUsXaXTxcxCAAFgybgpIKnNwbsMGB9z+kz4R9lbdaSBVtw/
ezYLe+3SJTmYVbCgvthzRh7joXcDCxGa54o93PIVF9P3qa7DLS3zfY3kRe2s4dks7yqwekzMviDB
NdOQHhcwDcEP5qdtvE1JuG3zFG/gxs/XbP2yivyRpH8/OT81pTHCLgW1j25JWwUpMjSXz20pdYYd
/SNipoVo6MqHIoIWls0YXSWyno7KK6q9UE0SDGgBQ76gbfe8Fs0RDTLVPjND8QktF26KcC9C1sh1
EGRS+KKpR5KgHqkIXGU4u8sfuqxgf75zpsr2hFjPbPGditwIwja1ke1y9euykAXbhqQ1waFqPDVY
mvP9xtPcbZULM1Og+4wGk1LmlwGtmy8meNNyX0UlMC7yJo7XqNkWVofgBBEKiqQoTc3dQ5FH3C0z
s/Y7hXzE9MJZfbABoHZ5eQvqhHkTxA56cBmFtpm/aynWYwpIcZHqQqrRB2zMigh9DLPohKNpD4BL
2EHkz2c7qAxit5TgbvSRi4wMLU2fOgP1C5qjzGaQ4+UVLe3bqbjZBUlSJBv6BFoB/D2N+xagwc1n
5HBZyuKiUGEDTwuCHyCFnavFBCQPozYgxbK9Lpis4S0p3M9Q+a0Y2OtlWUtnZDsYBQCUoI1exFkI
VABAS+USVyrqsmBAhjVyyf5/EzFTAxsvi6IO8Ygn+fRDhJCFboMVu7JwMLhJeC7pLYN5mS1DDiN6
iEBNhoNxgy5uN1LRDeDuV5z1mpjZUsKpCxu8UhDby+RzMgAiqWfFIW6RPry8Z2uCZioQtj0w2RII
QurAF9W3Mbwy0F3+F0IQtyHngmQKtu5czzDgO5mygPkZSPWcMPtHZFpIu5ofH+b1cEP/yJndGssw
KkfFUACgTj1n3nNZytuCr9SBFnfsRIj+/cR3jZFTd7G2pW5zhy7AQ1FXGw7M6ctbtmSxYad1HsDD
42A+ogMY8qqBaiHbZt5m+RiU8a/JfbZFuW+G58uiFm4muif/iJrpGp6uIhGdVumqwUTYQwoAp7+Q
gDYIhPBoprDJbMvKIeIFSOVwLr33Y2rjA5Mk/h9laFt3cixFM3GjDnEslHdPA86FSnvFhC2dPPJ0
cDKYO4MjmMWCKSvCqhYeLqUq34yk+Fo36mA1a2izC+eBCq2pe7Ux2/auZYQCk2XoBc5Dsbg4WGFj
bb0milY8zILt19Vm5GEAf8DfjTTm3BVF7EAKxVgRkUlgx2GHXqam3Uyr/fULmSbsG4IqTL+jDmzO
6ph9mXDZdhWap3nWvcRZTG57arUBUFT5Xqpi2MU0jnfA8V0D0V6TPLPXlm3YqRtBsk3rdt/kKr6r
w9S6DituH1Ig/t+lReIdwnY1pl84RryI8SzWKXMUjmeSc7z6uiJHoQmYvK9pOu26do3QckEhMWiN
oouGJkbMPnt8R9nYxswCy5bdptJPhSH8sW+/FeO0hhmyYI4wjoreBz31Ac2fLcYQBabEOhv1x9Zi
TwVYmx5ypZrAjSJ1XXst+j6zOKTby3ZjYX38NGaY+Y3eBSGpVcCPq5rhMaQ2Rdgc6zJaCYPmrJb6
9XUmRx/lie1QQ9HzqIScdmvtzMkXKH5+y3buxvEBifIKvA4mAobC+2bt4begJHAlmFdDeAz0hN+v
mBPJwpJtGetIxUkzzydNc5N049PlXVyToa/IiYyiDfEWynDTrbhoAGiY3hCxRiC/eFIn65hpYk+l
MRgRZFSiuDOsh4ZPN/n48VZnnNMfKfMmWTT6ds1YQUqkvIAYry1gq7I1TLHF7cIzArBLYBvFUMH5
dqkyTHJWIq2a2fKFd/ad0edr/UQrMuYL8QYb3n3EQpLmFwu/9eWny0e+YPVwUf+7hnn0IMYa1coQ
/393sPNg6Kx7QD9sRjRCAOsmS2AqxmunTVaS4EtKgEgCmEKw8Qj150YiHnLDNSB1yks/ca6BXeT3
9bfLS1sTMotWrM7lfVFDSBijqivKp86kgdOtrWXphE7XMjM94J2PQT0BMQ37VnvxBhHMSlC8JkH/
fnItWdihn6iCnpXjNws912a4Uo1bNGuYZ4MXQmZJ0xWdSxBVP7S1vpQTRtkeza35MwNWcY3KuHkv
0RdE/fFGbIqApEHqbC4f05LDgJ/XaoDWr3dFcdKXwvs/0q6sOU5d3f4iqphBrww92u12e/YLlTiO
QCABAiHg199Fqu45cdvlrty7n/aQbVlCwzesoSqW5oSJq7PoY0f+DMFLnOl9wf5ZaBCC3sjKly44
quznj1OuulGVI20jisAFcNu405eIP1/tOpSGkfgtPAiI2X5cSjgCNczICdIk2ey7GfaIU7FuBrX9
ftW+CMqAzvzPMN5ZnORasxNIjmFonm21nWG5YHzHpy2sMi7tjmUHn1c08J5bgCU7gA+fKxr0hprs
evlCeZe2v+WVEaG9uSLx4O0XQymxvmTp9OUa/jXg2clVve/0E8OAYEmlAsxaaNSmozLX36/hpWHO
Tm4wk8x1WwwTyuC+c8R14cyJN1xqi311fBEKgaphofMBn4KPO4IKQTI2YdNJIOg08EGUp99PZNlT
nz7QXyOcrRebG580wGpFgccfRsWvjap7UrBjSKTpAMUUvIBdHSTNRaflr3YhoCyAeCwxH9h7Z1Oj
Zchqkbcgt08tBit3trI2FW/BlfLrCxfF58EQvEJtEFw6KKyggvdxsMaeS98vRIsalG++9g5VG1mw
oItwFpiI22mwygs37+cdArUqROZLg+JPO+7jkDAcgKyTRGSulb6FzsIPczTeRH3JX/LTDkGxA6w5
3BhoZ0Jn9WwZA0UVQmSEXDJzgf9Tlc9OqhJDdWHDfz0OrG0Af4Ucvbms8F8PibT6wAIzXEboYWaw
SHNyg8BQvFHtP+vl4VMB3wUeA1QvQaf9OJDOALVGuNqCEkVvUW6mkT/PiXDcSx/o04yQ0OAuB+EM
PhQo6C6Py18zcgmd+oyAa8vb6WbMye96aL0Lm+ALT5ePg5yFxXXFJlKzoUXQ7+78alMEUZFmiX+n
EiA+oHRfAVF22UlvWaSPp3oZFoQhcGAW75azlwTqA7WZK2w+PP0B8gtiw7va4Jl5dDPeQu/R6n/W
jcVgYpZxX0Z1Jcp92Tc+jwrobP5z/W9R0kbtFSA62K145ymkUQ+hkwcuMvPce9DeGHu6TO0xuP3+
Lvt05P4MQ9BYXZ5q0EI+ftGMdEBpixCzzq4XsQIFeGI5XGr6fNo3yyi4i1GhgULnJxSG5QmnKQe/
jbw6hMsE3tGZ9e/fz+SPXNqHD7gMsuhxoHiCVTu3L2FwHOiCZhnEnQM3Dh19KsXw4LI5P6FpFx5p
M9EJ2HCgilF0r2bYZ/XDJXLFV9cmMIfokv2p3LlnC8qgElTShY5eO2RbgntpTeDM5uZaGJdU0D6t
Kk7j30Od3S/53ECPv8JQuuY9SDfOU0u7C3fYF0BODGKjloGCCbbjeX/fkwNydBODuGt2hMiNCyGL
2tlTqFOX5IqvoSobW/GIZOxGz1ed18OlrIpFfAnz9WmjLpMFRy2E8wVK/Od33GDi6QlKIIs10J6R
6FsVjw29Mi6maF8PRAi4Ycj7gcD6eCLcns1dPU6IxrNMxqxeJDWKnIFi6oj4+y27XJcfduwyp3Ch
l4IeEXzCeVHwIVyuPVyn2tshB/QhyVcdAZ09gV51Co3qQh749XgOACgeuj14YT9OTc18LrB6uFmL
HojodjTRZgWkZ6L92iw47xI29t4lmOPnnHeZ5X9HPTsRoSK5UbS4yfo5M/dhP8ltJg+hYeUHSB2r
m7FTfsydoEr/D6sL6DFaWyAXos/5cbbzZBmdn1n4kJS8DmVwIyXZT6iFJ7AwPQAFt/l+vK82Duj4
S9huAttzDkrks1NCFLdvARfZMPJC/beyv9SwsZbY5HzL/D3I2eNowf2v66wOi5mMoECPsP32TGDg
4eOT5LD4hIk0h4HRpWrtFzRohGZ/Te7sVGg+G6wOMLmqDOwD2IY0Jlab7zrZdcnY5HWqvap4dfgw
xYgdwphR+FNBv7dLat1fEgP9glr54dc5l7DPvcYDNRXL0KXBm5vWa/4sH+Ggvarif/f0+TjUWXAF
biPNLR9DWY3D4s40UoGu2YWg56tXYxHTsUEwXxQdzoJtz+jA4me4dJQFX1u7hbcjU/mpq7oTleWl
5/jLnYrCJkrTQDcBU/XxZPB54A1d7lJfhjD/Ntq9zqs65qy6pGr41Y2D/sJ/Rjo7g7KsF4UCAAAq
UurEzNoq7VtIdhrmImRu31Plt8n3x/CrVxHybNBltxbbnvMyIQouM4UROGrvNdZTT+F1O88v34/x
VayBWjsuNThoQRXjz/78KxCmtLZCXwP7yMysW3VTLbcyGMq32nfYvvTZkCivEDGU6BUYIbbYaMHI
w4Vf4lPEijwG6CQgP/EwI746O5OE+QxQXeQxrdXpSAlHxwVEVlI6j+4GDQ4QiIrBjbPOorfePI86
9gdojmnYiV54yL5eD/SRXHxrsPG882sJBmtdCM+wSKOYsC672diac85T2udOCq1JGlNdGvGQs34D
GIL7yEdwkb5fj0/vzBL/AcxiIfyDOMS5RqcuSVfZBK8p+tc0doVzaEfx5Pv6d6YKDY388N4LmvDC
yf10ls5GPTu51eAUgCBi1G5wB1C99K7zxBavxCVE4tcDoVEPmBBknc8DsaxxpxFgjRZODWW5NhmS
O7+i0EyB3kz6/UpeGuossBS5ASMvF0NJFwrBUNQnVbfzLHbhpH5+zP6s3X+ntNwef52itlFqzmzE
I1lmP3rtyK66xu5Ocq+aSW9FleBFhfNUacu0waYF9tiE608+8dh2Wnr//aSt5Ut9eFqX3wbZOrJo
lEZB7Pz427g9VDbJhHghNBu8peKxc+drryaHKgPzZBo2tazspB7tlc68xFLmtmrkheLfcmS/+x3O
jvQEMf929HFfSunTdWutufEI01oskYSR3IH2ZIKxhWv8q6LQh6kj//049capJStMDFsDTNm0EPHu
QHa/iBX+anaoPUOrC74wCK/PvrcrSsF6D7dyZ93ToW33eBtI0uGvSHdiTHhoTZGdz20CEP0l1YJP
TyzmuFirQZMJFxWC7o9ztDmthq7HSs7Q2e6B+IxcS5yUaMqYjOISZPPTK7SMBuwwchW4RH+yMLAg
fWXw5bSif3lFwv7OZu2lrttnGswyCFSsFjgCUpXz+nrGw0V6HXeP5pK1Uel7zfVkmfUdccv6SgNA
AIvUAJCIvB6vqSvMkzt1zY3yTZGWrGnQ5sdLYStOrtuKiNP3B+qrW+Tv3+5swbl267wv8NtNGtqH
I8znqXyAWM+F4teX3/WvRTir5nnUgwRFiPRCL9JsKMWiNu8lgGcB1TSOF66sL+cEtWnQzH0kbeew
yXxyq0JNKJcoM4h7KdPC9gDYvsRc/HoYBGaouy6qA2fnkdfEhB9oAC5sE8ZiGlei8FMW/DPUZNk/
oKr87zBnoW2jCzEbIYYZyqWarfsimoAHAhqofh8N51IK/+WZQHUNtpEIzT6pzpm53ZT9RBB2OuWh
h1ozUOF59H/YdARagB6QjNC2WFb2rydFD6AoDAaopSHz5LEO3SKGt+DiP2hfije+3HgorMNBZGF6
nlfjC8bs1nCNNipQNAM7Pn8yhvKROd5r/+9BLcQN0dFA8Ip40/tk2Zi3c8vJzGQ0DH4fB6O17S3V
pt+v3RffB4Ms00GBAB/o7AFkIKVkXEChuxu741yPuCPY/3OIs/fNmlUD0A9K4uE4q13ZlzyGcl1z
AQn4xURA3AQDaymJ45k529cMZskW5DRlNNkKrDkogot/1s/GB0fVFJECquHgOZ9NJGuEMWudycjs
3pzgPoPc4Pcf44srAC0mByoTaL2AXXP2VhqmVmYOY9VIsBM8nuIug9+2cUlA8/NKgZwMNw08USAc
ftICRlTV4jmECaZRnFr25nqXVEA+TwNQXBRfLFw1+BLk7CYLEM6aUP8Adm1wYq5vG5xFBHTJvy4W
SuXo5yw8P9wu54FFFeTg1xp5nwDhUhon4uyIc/fvQ7gA/uF0ADmGT//xYmlgXYwvhbq/Fa6Jd4OW
N/R8L63W5ysFi4Q2Mywa0Ly0zLMnU5lFZ/YBwQmUzhzGeBqgyMYmGVaQxxLglozzRe+Jz2kTsibs
NOSR6Iph2I8TM+DMW0N3EbYjcO6IiHT0CsltGYGTtLasrlzen9N8EUj9xc7DXFHNXZA80FE5m2ow
eVZDXRwgNVTsucrRuhcqJ6vvv9pXoywKLX9eBByis682ckH9kGKUCdrbWVHe41RfgoQvJ/FjzI64
EhkDIJuo+UMT5uMClhDuttBC7CLWt9Boh5c3eSaCX83QoTB+fT+fL8fCzkCTAvc07oWPY0EoWw+z
xdGE9SEU7nmZ/1pltRsbSPLXPER3tiwu6pkui/TfCeIZRWMIbwLEkeGHDuzV2SJWBitr1fmvbtYB
jOqgkbluzQC7xI7QTItc1BeiANbB/zLVT6OeQy4EkNahGP3XnO79ql574RzlKCFkpIBa1eP3Y33c
JjDDQCcYMm1oLSwlMVznH5fVFqozoESCa7DSBJ2j2QKnw+Pb70f5+PGwctgdQNkDKbc8sv65dxbR
EOPqtTUmLFsUycfYwVvrl69G+zAj7fx+sPMpYTA02xYBxCVcBT3445SIn0svyFvorVisP5a9ad0T
0gyb70f5eL3/mRIEdEG+AREF/CX3bOGC3DOz2nHgfRCGrPgJ63jVvFdgMFV3dg6c4fv3w6E/8oeT
8NduXFbxw5DLxP+K8IiUfZPrEjpEfXBTdIGNThBcgV0RRvWowGBfeXUGHiVCDBqYOoZgy0A48mdj
GnQ0SOqVKu5K5YZrUdmTgi5LBu2iTARtPUQoU4b8eVK0K8s4Q5kfOj0urfOCJ5x40MlP5sLmUxc3
Fa3krSKyD++7TltAU8F3BGZUkUMg6Q2tnox2NUkcNBpZDpqAX0MKaBiH0GQp9kfdOPEghYDc5gRz
cSdfKw2dsaPw3W6IGmLqGsozusuQP81hOSB70ua4yl0Kl5OiYVvmy2A/NTb8naVvsJ1oZ2fXer1/
JUxKYrg/Q6quVvzkVdDhimVftw4CfV5cjwglT7ZoijiTbXGVUSBXKq3JAQ2SdjUL24wba8Lz04oc
5COv3smqdU6hNrsrpD8qBUFKrCl+iZg1dbZtB5Ovcn8c4mzOeOxXtty5jT1tRh4Y2w7i0GmRSXFl
9HRc9ZYjI+j9e3tvUIAjTob23w3bK1d1Vs43QOPyHVWOHyu04VJrzK2XDr6+19iC4cs46vJ6DsZx
hVKN8TAHHD53tYCmP0Sy3OAgiRTPYxtYr3AdruDPMbPUGHO0uGYYXERulc1JFhbDNX5sn2adx+/0
4Bc/DQjEbPyxGO9zCSkOOwDHMxyaNi79gkU+N8O7Iey7xJ4MtI2HmQkeyyk0X90+kLuJovDa7UtW
TZA40kPfR9NUDj8cXfU5HNGzeU0EbOmlbvJ4aHdy2XQ15LGcSdUE5cqWJhUi8kRCUQyqU6G8ph0x
t4PlljecN+2jN+J6zRpZXLXuZKHk1/cHZVq4PmD1yX8bjcke/ZzSEmN0/Z5VBtQNfIO2sW+EY2Ia
PiS7SDNHDsRRwaFmwAM3Pk6KNdqvTmc2136m5IqUWXA3VdB3IjyrNtIEykhPuQE+Vd2sRpCwh8S2
VB/7rets8nl2X2aLKsidCRtsXyLRuQAkE+gaYKKg2xmXgYNd5sghB3+aQvgKsuMTMI2Uruveu+17
QVKT9X4CVFO/0XrydoSwlc69dG462kVdOGuagh86QrW4tMYnIXr/jY8MVLXZzFJY1gdJ1lr6mI92
YUVm0LZgado93M2sfAB5tO2sUzYNIyKA8mi57BkQo98IeR+8vEph2/E2V2TT1t2GqWovWPPQVO07
/FZ+wbfbi6HLJjdk5t1mhE5ijBIsSJl2m6OeUd83bfiyKPZFPPBhOtHUcR1kKi7GWaedP8md3zr2
9cKNNzpVRNKq4C7RkUcjR63LDMtt7UIQyXDuzLzRqdMEbToSOLxMrekeWcZvqqoY46aDukPgxJqD
mjUKjA0LicRw5XOtige/sJ9njZdYBXUZG9AzS+ys2w65hiYxSiD2IH64Tv4Ie0h4IlvAP8DZfI68
vHS2rcVue9PEZGxxS3z2PnNxU4QFXRV1VseOwWkEoYcpcnMOyTYy01i3JnaomZ2EJ9a24TsrVhZd
PIniZ+iOTZw3kKCgec4SwdUQKZT32MSNtM4M9ymzABYYh3I3A/0BIRNPXzXDcMQGvwYKBQNKm8ZZ
P3iJM/YzTq+162ebAyXLT47HT/D4XodY/QjRh4M7ZGhgB8ndVaZ9mg7+bEeFZqAF8wlcGaL8CeI9
uOERj+UQ1QmtMSpDUUaVaZib0bZ+lXkZRl0L7vhkiZWiZb6ijVscMx9GBQwibFEhMq+AbBNr1lAz
BsGIO5lMAASQB2tyxiOHRhCJCl/Nx3Gg5KY1yoFFYViyJAjfJyPfE05uRkiPoZP0DCIUdjpyysgP
zZOm4SYMZhlVrb7WuTx2sPeIW1jnrWEq48dIb9fmhDVk7mbK3NQ2yxuKzKbxsiTLuhTEnUjl3I2o
hpefZTZu5Bf1GBdCv6FeACvgrlwbE7tnlL0of9zNbu5FvldeBVO4ZtUfhbf5Ss7jgyO768aGUe80
1Ulh4sdVhoRqiQE5OF7tq8nZt9CgHDwftY4wT0eD3gysWJc0ex/bLI8cN2RJx2saQaMzJcN05LIP
EhCPixhaWCvNobc/2FzGA5xdo3ywU1EbaMx5zxAvea1mHK2uimTd3tY4Rn0jVGyUDrYSgC1VPz0T
WW8Eg0Ag3FmtoKJRk48P9Zjja9KWRdyf32kDCKTLSDo05vsAzSHc2HXsN2iA4VGGDdCVN3D7us39
O6uonmt/1kntZwMSneLUcdQkdFusiFNsKlluAl1FmQWyWtPtqqmlEbCXVQosB4e4uYN5GhKmLqEZ
9wgUotnM38x8TvFwYL7jz3k2nTWZe5XCnf5AGvdaqYUJhHPu67VZ2hp4NmUg3/J7p7kxO1K/Vaqg
v6hP+N4eJES8cvtJyjmLsUVQBMCfAEYiu+q7MB0GYzc35Rx3xTi8Vu4kQQtG8z8splXh4XjJci2x
QxgNTz3ooxs1NxJcWIhASuWzhBhSLUrPHC18um9xveGf6MHCHyqteu30UMwuHb5D4hf7db5mpEwb
ZmMf19hjtlw77rSpS1g7eqW/vEbVQff2CkKBEV602OV5MplQIGTiVE5+2uTWoTL5MRDAZtUjrRLP
7GTc2ZLFQyca/AEH/VJrWCQM87UBybSIdCQhnX0suJVO+CYH1I1ZrLoC3bVqpdq9RdpNV0NRGfp9
ZUFxigBIsusBUOkBWntTUe0gFnAFkw4XrCFwtO2qeDJ5FxvtAKAz1ALyuYyGSj4DfbLSAYCZfoW4
p/LeqOjiAu9nMDtPouhw/c/YQuaLZU6rSucPDpr1EUFpDBXGNBjmlcpEHOrptWfQgaStcTv5PvSy
/XtS2w91gB5dUNgbatN1Bz/eCVp4rtIr13APAmRoiF62v6ws/0k9NMHMEVqEliySvEEOomFkH4zh
MVPBE/rah555Q+QV7srpu7tSWyfeYcEMbFmHPgT19MLtg4+Wb2B0RxiVXc3IOGIk2lsWNletD4HI
ySOvXTncajdPVe8msMhKytmJRmhNhnafVg3bIySDWwf8rqPCpHejWb2YReFFIHE+DdPgJigTvtBJ
HGdr3oJbFGe2vuXEOeZ09CJHj3Gu7VfGwoNX1a+kQ/FidsQQUVEcPZm9Z7Uo4A1uv4YWgzZSTpJC
GkeBCoRjymILP5fIaq0f+I9rgV6RGF88qpMW4PEk9PiV58wPcy63RkPyqK/HQ01hI49IyVC/qB6w
ja3rJkDwh2IZs7HOE64LlRmoZmIIMsHxBFKauyGXKRyMI6OvIE3JYq15rLxpRbi3IW72GzWTdV9B
YrQ0BCRUe/TDjPKdm8XPluCkB0Q9VKZ4ohlcF3xu38x19e7Z3QxvM7kp6zAhtUpCiaX1eGtEZcew
Ayw/ljPkvIRhGVFlFetRqypqdZ50BmIw12UQZ3N3NoPlcema15JNe5u54UYa5DCVfJ0bYs+4Wpb8
zpiHNQAQu3CC5ievX3QbEuQKw34O5bvZeRnu2XzlFvUdRBGOFZV8Q6riVwPv3LilLnQvObnTQbur
HXbyHPbbmfVtObtx1eSr1mj2GUIGSIBDYePn2IeIwvy7WhuvkKrZjUgAMtFscIC2Mi+SqSs2ikLV
vARIlwn0D6GiqurgBJetxMFrVkEQdAigIOtyf2UYHty2/dRpVeoG7SvP/DKCnspp8px0rKx9PkDI
NiMHXcmN7dCkscXKhfAg9MLKGAo2boxGoowy1KoGVUBPc3oKp2UkCGBGJjDrIgOkrJZpO+utp6AB
Ovq/emi0wPlr0zcqUhqKF3naV+atOTuncSR2YosyWE9180QmSHEMoXwCcmMTdvOOMw4fRg+Ix2m+
A4a2jLXsb5taXKu5yCDfl4+RN/hIMBydoJiC6wNLUBRxVd/nnXtqnQAsIhF1VD6XDuyydJXkE4g+
UKydhFx7wruHAEji4M/g9W5UmKiSgtokD3XhbF0Bjd6wOwBNlUxTkYwZvN75Ow5COsDea4Zab263
V8wI8bUdmLqyNXTIVkOubuuhPBo1/nt+PXrzLuflncerFOa5kWGYEYgz1/Cajxp571O8u858P7rP
hv5RW3dNpde10Tz2PbzVEI6pAgk2efSaV7P72bESi+fFhW6wF92HQm2B4Isqf5E/fsnKq2KsHlHC
3PVFAxc2yPbCxM2qD7U+GPU9yUPsmCnRvY7oIBLRvOHOWzvOvDU19DumB2Ogm8wob1DeqCJuWFeI
fKIZr+YgTXj9vrsQQg7KIhJ1kzjO0RAIHszq4NbQhPWvcvOHau0UAWRsh/RO6fHQWVlattAa7YrY
RLF+MZUP2+eqylKH2ruWQ5uXvFNormi/S2lzKmRwpe3mxugfs+xYAU/Eu+xQVF0aisc6n6KR92kA
yObsFqvRm5LKlUllQHNEwvK4rqKqfnG68hpwxyhUfSSsWxdvdGkiquR829EtfBwRLBh7ToYVVW8z
3tNyRt5SzThxw9408eCRbDVm5XrCvwtFGKMmu8qhexsis2OlSGtp7phz6/Yrw+GRQ4fEsU61sbXY
gypeKjQPQwIz2TZfTUh+Wlz//spCfG3QX/DOSjwYSxnutm4O1iKhvyMh/gfpJpUjOIxA6oQ4RjyG
r4ObQ84/iyY0CnRlrRr6QN0bww5Pon/q+TqDgnIpV1PzIpFjgvqMkoQbbicT74FyAanPuzffv+XI
ezvPAK/cQdhdHyREmz1ITPtFu4O+r1noXesgEeLBXrrBlSEYjUa0cFXd3wcTiSf/KaMskt0Ke2xQ
/SGruscu/OnAM1n6RVqwzImmXO0Ern9ngoslfyDttM384tYT7t1EQQ9j4slCV6gmbZoXc6oROhgZ
oDShilVv7Fz4eSAKhnyMgm4vXo+q3NgEes8hJJa3s9GnNZ9Ws562qMfnaDANKWBsQwcpAHof6vfJ
ESl37xrveTZd4FeOtX+kajeHc0JKI+0y/9oo1r5b7DsTNYQGV2it8T1EFIIjt6SP2stXTtjs6lav
napDuhLuAk/ubXyELOc0Kdw7LxweZop31Rq3uaJph2UZ1LUaeRpmxZWD3Vy2zq2hN7DC1VHbvPsL
l9BhKw8ReVHJhEg4zlO993PrvmvUTrd81Q7dldX6UM3JIdaQosXxCzmAFfkuRIobyIP7sA0KnPZY
WM2PyqxPsh1RAMiXaSDTNAzoRU7sVITeD1wGG1h+oruX9beu7BM5OQj+YaEYdTUi1LL4nQM0F0EX
IsfvM9zXFv4w8IFDMjn+tZ35mxDq4vj7xaPMuM6FEZfmNSpSm07jMCFZaHl9lKaRuMj7lB8A3wW8
V6qtALp6nRPhMYul520sNR6yicIe0npgssATE6zdwsRzM6Q93n3QTXZLBxKOUBQlliER/pB4zUsp
jhkt7pUYfo6Zjrsw3xBzjPymS/G+IoH+7UDTSJrPAxpzFeTOm9a3E8iP7FWGUBc7UruIoOXWbfh1
ReyrfvJOZahXoqJIX3yCSDoIInf5IcEIYx/Exp2zJ/MSawdxUPkJ5D5f6cSgcAbxdePd8OeTQaq0
8ue1NUF0XiPh0E5KB2eNzC2qXHbV1NCYxmZwyE/Gpojh3pDwXrbwv0xZEwvlnXo57qCLBM/Gt9a2
sE7FNdFHfwiittZRL1bVXE6JV2GZC+SiY+Enss5XCgYmTOCt8Bx3Pfbj3UCDnbDD+xEVMETid57z
WFpm3JZ0FwwkGc08dcndjFTaFlbqi42Djzo3QxrgYjNqfQ3u0GMVwHVTOFvbeoDGYJ5YfXt0HbVX
EG8SE4H3gfsDekT3fosCE8BBRSk3BoP2sEPLfVCQa8QXG8dunj0TNCv8AHCgb2x6L0szJiTf8sFB
S4tEEOhGyS/SRMdNkOEeVWkWUGRMIoUhK3RBceLFm914ayNkcQ6hHVwocR/cSbNOO+vK7u2tqOtf
lkidbFOadaKyn6yANIAz9xuirS3Aomk124mHgiGaCZtMj5HgwGn7WRIYKuHeVYfmejwQjVhRbGrs
fp89uUph9/SRwp3jzq9G5iSZ5lei6a9KP09Fj8oFhM9CbyvxsdoCZASoixvOIynWBQOskm5y/MsK
BgOAvUSzFEisflEEFybuKwdlACTiu8wWzxZhqBtMzzYJ1jR84GNQIb5/Q9d019r5KlA4M9mj2eIe
ned9ayhE3uNWifK5xhFHoS3SzFEbawxxqdvIgyFJ9dxTcWCtcVW2qLCNBE4HXb4ds06mElC6pFP2
qZ263zDLgKGQWR5gpYBWJrJltO1/MdN9dNzmFPj6jmaY6QT7pEaze8gxnByHH8KG/DQa61R2sFXo
xgeVr/jQr0hwoKa6U/7J9fuEihs7eIaQciq7F8+CLYHFk8yqtpTiaXMIkvMSeDKcrENHQpQyjWtz
xAbv3PWAfiMsozeT/K0ykrS+EdVBEXsZaghF7CuNu+cN3r4prOzTAP/oehoGoRsbiri5+zPP7BX1
XtSgN3548JFZz3jRCl1ERvC7x1oC8hxCKBUeiJGft0lYtrEpsjWnzq6UuLXazTj4a99SO+Iba0Cl
oZZ/4w35jwy089JgUWBg1zRs01cjCM6Kb3x/mg427VBHQnkK1xQZj9jE2wZ8P48Yq1JvdG+gTfxS
lMtCq9UwPxEGeIrH18j4t35LNj59Dki2myq1ZyC2MNVGZi3iKQzWrPw5UNQc4L8AfP2GIwU3RrAL
Zm+84/l8P1vlbgDjzYGbpy2Obr2UEu+NzNr7/rHokbsO73N2Q0a8ZQiZahT06LSibb9hrItdE0Ac
WSUztCdDhmqtc2sjfi5tO3LFdTfeBdRAsP0DEltRAJ16PjzmLXjWw12BpL3GwhbFzmGoW5S32M5R
MYcR7Nkijn6d3T5xu49leOX1TqIUUhYYbeSbytgotH9EjRLA9F459y7qPlkx7lHIiHobP0C+LzKS
/vxb1OMaBd8rMfMfvadjjwcJc41E9TStuBM3pdMjcJBwyvQ2g3MU1ZEH9xrNSTGguAkcNsznO3IQ
3oNX01jVqPZn68AgrzpoElVZ6YxieSO9iLVIaFFx4t4+HB5t3h6mAcWusEo4z1AEzrHz6o1pa5jA
T2mHqLlw9boo+p0Bp4aMMYWarV71bXjKdHfd8hGhZFivIQC8En65Benoruq9jc0EzK+NU+aDIWGT
AoGYvpZcnDQETiMGWlpko4IgzQ53neXCWwH1w9lKDZNbsWjcPTqmG9aIEu83SDq5g+5RLjVEzwR9
K9s2nXr6hLb3qYSVhI9aj22QtLHpZhrpbjStH0MTHGeUZTY8B/q6QkJJzKpA4QqCraKciqjyvN/V
IFHDq8P+bTD1sG1CxMlsyEHnYP/D0XksN45rYfiJWMUctiKVJee8Ybk9NpgAJjA+/f10t9MzPbYE
guf8USA7jvazJFE8MoZbxH3X7UOjv7cc5mobqHrKG7ErO1DqrmufkBzojY7y9WB2GSvg4FYMZt6B
9LHDirBjk5YmYsQoPThl9zLqxt6MU/TauLRoBGpt46itdrNs9yTRf0jLv3c1E0fv39cpu9qa8Y3U
Dg+k4Zf/VJhDKCj+BxaEVF3RV+KKnrC2wbd2UHa89+hY0dMldKq9vdpeDFjAJp8e09uJRIBZM2Kq
O3tBmS8LaDHs6t9VaX82EUQ+QoX83sKlkYyWfWmDZdcOznGthd5R32dT0ieNjdR2c7SiLN8NzvjV
+KlKJsoCz1NX/8fiFsY9GZYxAnwdR2n/3hftXRrMT2YXeI+ZqU752j1DazL7etO6mTyDHbGggcRp
O5UAohWJX4XTZk11BErmeBAqjvSXeFZpRhdoDZ39HJiLeu2ipow2KpqGNzcFX3wt+aQ55LbdHTkM
5VYWjY5u/EVxZpSYopfOmwMEO4M24YI6YGxPmMcpEs2/yEurZSPDrDkYWeG9yUC6xmUdhkY+AP6u
+b98drrwh8bQrti52i9T0lM8fZlQTFzbkGO1dHV0Nf3JvBJAWe8zrc2PfgrTxNYhyymrxRbSJTvB
gtaf9uCmh3zsxu2ts+LJH3JKCPq0ohsrquW1zB1oMNGtm0pO/aOBG+gojJVHVwbc/HLmCwF7vphr
vRLZIfNtWwzoDpmUC4apRibhNDwNbLbHXLAwRqpyHqyupojGBHrbGpbdxium43ipRoNFoJx+p6gt
4mZCCEQpNdUDKj37Vm9fVpqV9+jRmceqJd9WXeVNO2mH+gispLadluO58qwcFCqsXgJCHBKeKQoS
Rgl+TGTuY2HNZrA16wr8hUwwellsWJAAbEwx2vG3DYG3FHGl1bxbaGt8dJsRI3Zpt8+LD+EoIunv
Ob92Yo50CTipR1FDRkxsCfdP75Alp/0030SKSmFi8oP+UKZ+t62Jf7hESOxj18/Y5cJUFvGSCvt9
uR3RqWKddks/jRUW64eo4p7DGM2F2PMqzkpfn5o2wKzoACtXMFnLcm6sPruTmO7MTZdFvc84x3Xj
tpY8moCDW9lk2T61zfRf6jswsWbn9a9CLfoU5ZmVYAfmAou8jpFqBoRYTBsqyQwPa6blpRuUtXdH
+t7CJSohmiINseVHJ2WA7i4THkISTYOU6qa6PdeG61yF7fW7RSCgxQtDK32RB9tFDPI8lbetBOB5
16x0NTmYWWOFieXN8+SXV07Bxofp2bfeII55HaLUGF0ivHQwHfNyLN9sPeguyZRJ9Xk+QeuIasBb
Awv65HoEEObBqGIDgpy3Jg1Drc24rws9XpZ64B2vhfVMqe54KB2MX90ez/nEG3aw28p6XxSk4EqX
U5BNr2tv3ZOJ7534pMvsGhmipCensryyhDzLGidTiZ3NY3RpOrM0+Das2m4EiGGVVWenckz9HZkG
wsxXEtwKMWy8CkEp84Uhx+q9VdJ0v2XmrHO/c91V6/YovGWtYJEC1b6vxprWDwS6EBCyRp3Pf5hz
31VMOnwH43sQSMf7Q0TjzRAvpWFB6YWrDpdTO5dh+Vhqw45ORTS51EKMqad21JTMw2XojOpGFeUl
qmpsqFFuhElTImqAXiMpu/q0GlwDv8IdHf9fbYhg/g+/o82G4NTRAgflT7PJBJw6Y5+LbdOUrv4G
6xi669ivXdomljczqG2WUBvrQ167MjpZPjEgkk26npt3s0T4mm5u9bkeGI8bdYLz000FBWmtciOg
PRC4VH6Wbj+Be3DnZMOvEcCjsadnZm/+xzkLAIg7c+ZH2jRBrtvPoWrV8Oi74xwdDbdwu/c0tXo6
uAJhp38Bp365X+p0Xj4ohOydU+HXBMH3OhBdsrqD8g5CjZ3Pg9jkeTIQPWi+1REE3tl32Su2SF8x
MvVL73Y76A4eGMecgvrT61uMOlUwzg0zwOyKrRxM1avN7AfioDSZand923ZUW7Uuzt68H1IHiUoo
gr0tFuOTiJvwsycziMXFM9s0J9eaAEp48cwlGDeWwoqkecTqAsvO51WrftqnjREyPViVWQ5//Mqt
v1WtpE7MKzPzbzCHYfzt5sggJ5NO0bH7lIgQmCPdOTAlyAPprfmrYQ7jsp3ALPg6TGQQH2HEXQ9K
l+dre0SXbjJ9F763Oi+1U2f/9aE9t+dZufMTgU6Ds18ayobvI7+z5VbWwOCAfo5jdEvcEEojg43K
Fwve2e7FCL8LYNz0iaipYPp0xxU+GuMTWl4bYIY9eFOTL17RyWTWgkz7gIx5dxDBck5rYQfPokSI
lvTdaP7qulj0U7fYdr7XbeS0lJzB0/0tZQ06thZVW8et75FZsemDsZ+51dMqZz+zRyNuxGA5Ozfo
mbu70V6Kc7g0Fh5Bd6iN9l8jQ5XvapMoqLPRep2XdPPa2X/tWAdz4nSp6b1FwlzTH6crx2vQrd00
Mo5PDtwaeo603i90eLlJ28lRPXml3dRZ0uZVY/yGXhaGb745z4Ih1wDY/0e1w2o+Q9esFJmZ45Bd
Kh6q7GCJYjC2YBJoXYe1GvX3yp8aHwHd8Tfqfh3x5BuDKb2Ycvel/UPDE5XP6L3W/BD6g5htYEIz
ooIuXatGgZZNFR7zvvKY+7I6KPL3oYEY/iCpbvb21CI4wSVMg3B88erFb7ZZqQfX3xQYapovK5+C
mLTyjLF40G0fz3wl/1VW1gtiyQfPxduCSD5x03T4w90+/7hllB2m2rI+VN9F0663M/swV9nkHqMu
DM8rJUcn26mQpOaiRS1V9BgzHxBxYudOUxXeZTCkd1yU3tNct/ZHlENWTyvEGaK1MXsb507vfcGY
WoWDh+26X8plgyMc0K7KDKOIw4Hmik055uEdWjYmmQjbPabNOtxTk5jLe9qimn9FHzofXX2jI4jN
CH4bWup2ikfx0cNa+OSEZf2VUX7KwNqB11L/VDKqjKzJ7sg7XTemm95Z87j0x1pkIPPLEM7PjRkZ
LqtImPbILiAB4gGxCxV4GQ6TWOWi/0ECSVmbE9ZUbPgydXbDTPlhni79XdsOebQ3yip89HUzri+6
6uon1hT1Oy30ASZ6dAsqJMN67REmWc5Jzn12Hw6qvc8so6ONLv1wxfDJ5PXWYA+P+95BwNw2YqPc
lWapabqItd9b/vDmyRU5oDdAKPlRv5XaCWPpGe8madjEZ/rveRQMl04tcids9Hf1GDxUhDOxSs7q
JHz9LftO7cx6DV5TT3c/IM6CL7Katrlff0Mp3xuKhdCIpvUhCOrsXC7FSmtQpS5e6nRfbBQZU357
SiuXaLSiMRKvSAGnxnYlH6V29yK1rLdWd/2haybjoeA9YMZmYU7VXVCm0Jx+7ey0O3RnVAQmEpTx
SBhR9eiBzf1bDDm9te0i2yfHLF38+eloHUPNAxU7cyuvyAkQ+EiOop94cxs9LWSpn7Q/OAMZ+wVK
J3QufZIJp39HVKI3Ta1/c137ydo3EDjjOuz5yf9G1Ri7IopWQHTKBWv/NiSost+pRtlxz2d6nP2e
myHsLhlAli871OUtS5FBb6BYhvLk6g7GwelRKFr0nsYI0mWsaSSntc999zqMVoFyvCtmjIy5xVMP
JA6oeHLaN7sFyzSDej13diqedLvmt+lv3Ch2AV3ZZzOqWEwo+ogbSebinPkuFsfoEcnthXkGeUAa
cHlF8/o2DCGaEGz4cZZau3roRBLMwRTzlubhdFnarNlFmWhnD+sKI16OnotUrrt3u9Lb1L70N9yL
AJEVKlSUdj4CuKC9Co9ezWYI7PM4eA/MIN9GxWhEq3fAiZRrjNxUb72y6WI7YIAfcbVvcLWxV5gW
n2rBzEbR+D5sijDRSolTOzqn4Vau6felijszitOxkgDTiDV4pvEoYEmLlGme5nr1d17TIWEYad9t
DZCCNlJElfHWiCee0DuSoQOI3DKLJe8exJaPc7RWfEY8t0Z5u9jhiY6mzsudP5v9RtrOGVoyi+3V
SnnzyXXbkPqTjGH+EWkNSsm4ug1DVcdV1v5MkAWNCuaLUbovbk8gRFn0b4O/OoQpZF682O68Je+s
pAaiwPkpTJ2UotFUhyze2UiVsUcSML0GbkNmgKHdLRqJczNODBuKisa25PrM6KroeBPHTTvZ5NPY
R0zi9X7ovEObwXbMNYrCQpYPIsvhJPWQ5FjTKfUo+J6N0dmuvvXV9R0Dnx3CVyk+YAJ+17h0q+oI
jG5tXBQvsSWYRmRZ7VFxQBfk44XITSgv8Go42O6CRB5usfScI6fKiCvJZFRmxbs9ompwb29psb5k
c9kkbqXPtTSeqdJOlib4KBwgb0jxg58CEEVB9oDQ63VwwSTWqXlC5P+RMbbf9Al2LNx2fBQ1Aed8
/ONDERXTrhpsJzE7K0lnOcdTpN65ZzHf59zNeekp1A5FEy8eTIoptDiKxYak5p9toEeaOM9LF7yE
bUjeGOFqKX8Hy/STEj8f0YOBk2Q6+Ent4d7Kl0/UuB9N0352Q3dvd+Fdng33oBY7xRy80V1+8pVh
vOXCupcBsvopVMvW6UMwoeHN6tKnjKS8XbBa99ZIweyY9/NfPclw7xCvrqFWzYK/hgElB26tTDam
vji6HW2+A7sNBFUlj7MEld3UtAZeA7fUKHBMjkVorOhaHG+36MLcakMq0IU+fwIV62ETnOpcCLE8
ADCMTybi5TcV9etr57rjU+EWzm4kxPTahJHe0yxUXObRzgLo8hopFHSWF27VVLTLo9n0PJT+ZOVz
EvmqRScWvFooczTrog00aXS+rmFw6JgnvV9medya/bX3nL1wTJPmkhIxguXqu3JujTdt+ssuzM0+
4YP8EaYH7Rd0bI/TmtGJSg/VkE3rSZvtEpc5S2cNpLOt2QES3xuoDvY4tP6SZ7FVdNCEOiRhK0rt
QxSJ85zWH1OInD1HXPouO7iPCUnbkSW42Q6m351LyTpflllCT2+1ywcJB9Pdld7sJp5euxs3sDwE
ruduU8OadiA5B7E24LqWPuapQPkxwzWFJFFkrBH7RQUmhSZSH9B22yxA8hsCar0bBsG91vTIIsg3
MVe6ghfQ0ZMpS3HtSz4WPlXr2BMgC33Ue6+ii4h6KiBKbTu7z8rhDkySGBGj4LkbO6QOInt015lm
HuFWcdq2/IX+BfEf+7UJ+jW3Eyp7vMAI1WcnUXxdv9XQA4Wv8/MaOQNoXtChWnG7o1VlCE20uQ1u
UGdtAUx3dVPwnivvmL7BmbAxNx4G/HRqDt5sbeZUH0tzXDENhF+9Hn+anmgCsv7MPVoM1D+Z+NV5
ds3b4thUNJBWHWErqryQMXW/SvgXr6WENOCqB4BHvAPmza5jzmKrp9vtiZrJWydafaMo7pzyyY7E
iTs6GTL7p+ib92oEyq769WEggjxuvIH5v60/A9m4u7L2fq05p1o1cH9UxhFah9aMs5kL2hvao105
u3KEWhpv0pF0ehFpFhEw15Ir4XXWhGQke/c0UacCGSe6dlW9NZ71bIX0LTPlIlpclguZJ+/l1B+k
zSq+DObPZJbbsK5G5HSteKMk+//yjSLxBL5frauDnqtzYEnjZI5cDNlNnDK5VXcJC9iSuakeecWe
tZiWWJX6UoXGSTkMuGppkCR0tyzuPj1V+ZqEYfjFiY7HoLrayxIvc3hvFumbtUwPQzUfbBeGe8ms
b6dagO0nCqn6CqC0zJFbkQOCUrCYK7TNhY8gp+PnrBWkLGohirMzTr5Cz5RbOAFYcoDq/CzYlBWa
DS/QwescCCw7A4WkJ0bqCUgZkcDQtVfau2jQyOo8KRXK0MwOLjKw9jMZWEnXOAb7Oz9JWZZv4JHo
0cIedkWuLoqUJkowiRTxynvbKiQb03oGUqKQ0VpIWxz/cvsmRazRXOI1GGN/Ym9Km+U+ZVyN7cl6
XCtYSK+ykhYoGA3G/N0BFSVFr130xMNvGjXB/WLKYROl4/ei9FcpoWhsrzZiodlCu9Z+JNLkEW/L
PkszWrWm6Dk3C2AML/ydxgBNSkBPTO7LKR6GqeA71Ywtef8xs0XmffGfn7lOImCHji3V37wa7VsJ
IhjO0FMCkVftdgwabzdF8lT6gz6FBrpqJ7WoIcbKc9YNbrKucv9q8NmNG9qvDf2v/HZwZ5n6U3ax
twrv2kClY7pAVpGK7DAs2YkV9L6ZxX1P3uvag6YXwfQVZulTx6a4Xdv8P8WETg6/OnbrSJd1lW7W
NpJccdawsTrxaCASCw1114/BxbWtv1kQlF4NxjfKuiP3IDoBz91VBaByVpKQ66VBPCwdvp9mL9ru
nwjRxY8Nk+DqdE/BSil8GP04WR4RFUBneFi7761XPDhVeZ2jUZyJYfvM81lsSKP7KMDIIEbY4f16
/axvfXNOGh7IspWP4zLNu0EOSCTC/qRlfplYIx6xADnXkM0XjNeLbX8+61otmCkgzgXAX4REhCyZ
3Trn+25wqoSric9FOf+ZNrJZszL2GaClFUMruudqNv8jZO9TrAqxZCOp1s0eamf5MBXmC9PsoNMM
/Wjw78XmkO8LuzoGc3HWqzrXpe4JfvfNByGjozK0DauH30mNzBzNFIERj54AgZ2K7UgVEO/E4lRM
+ujiIkwq2VRxH/hPWVrz9rfD37ScntnW91yN96llEBjlzn9DW0GxkFZ7IGbwu+P38ScS4HlXbZ1y
/OU1fKfgfrZRxWxItcmdY4XIsownX9AyXdXqkeIHzfQz7fj1kLukXwEDAg5UTmBh1Nyg09Ea0X4a
bXEgeYNa8qw+rKIz6RuTYdwaqZ3IVf9mbS4Sa26/tDFtMcO84Q9DMWbfG+nwxpxzDVr/31CgU+Te
qbedgT4FfMy4qCmVRChme51K2NYmzPewQzhYILhHWkW2eav769SvEeNWcS1N5+QJG+nQ9GPNzodQ
7Mtpn8IG8LMguSliAc56k7faccdCzsUJdjXWOglAgJDPIy8pFyDExi5fisx9HAmitdOm3zQuJsTK
4vhixd12deFsMgazmwhaKi8/ZkWoYYy5fVzJ2if0W+YGBzg41G2iOloyfI2M+mx07iHQCAA6++il
aVLKkNE38/Zdc6telyGvhjqxK43ZYfU/YRQ+oqXf08vOI5kdlxxYHZPaiGZi3YGBIDbR0XPoF1kC
xySSrmPeMKdDXttQ0pFxFowCce0gTxiQQOjOu8y+d7OVLECHxU9dWz5V9cVRdaRRmfNoHnET7Mth
mmJeMcU1rIxf1x8yCpz6F9CcdjP39iY1/DOFwpuxdTAOoqBzeuQc04VHYOs55rbz/9HH+2hrKoX0
/FM57dkINY+cfdfb8mkE0430uCc0+SOPxBZUbDurFXK8X57VYCROxa1W2MOXRw9zHEz5aXKHJJIu
IuPaf6QWYA8gtW/rAuFEGkOh0kpvb1YknhMMeE5sVesHSbhwtTo5joTfqEKMx3bEbGTNL3U4f1j0
mcTj7D1rb9j3JkGreXuj/4d+uda6vWtXI4C+5ti1EqfC/IfDBMMjzHMsivVVFcv7EtrPXoNcwOu9
s2tFxn6q1dPCKYqH3DjUZgvcQPI5SrB7Pw/gwuS1FxA0YYZBSLtfoQr+edr7WOihp7+bw4IjcRu5
/sF20K/VYMLgxaY86FweOwkGrrtuZzf+32JJHun+JCG9CrIZ1YogqRtfw0odisk9g6VfoXo5pPKO
WulEan/f5xSr9MI/tVmbEtBpIHcTYewZ6sEaXLWln+2W+zXdR0t61pY6Fql3cW42T4QwiIn87stD
24UA86QE6H4134HM9Wh6+l3BiTU0ohiV1U9KdW+NMz6kFomOk7w5mNJm20602Q9OsZfDjMivZmwJ
Xz3EAo19F6zjoQpRHdUVwnMU6LnRHn0nv3TmeExznJttCJUePDq6SPLI2A6zeGBwlnyU4WPWDHvD
bmIRouUii6C6GUfRqivvzZhvLrIcUwGm5riW890cwdTN6Q7stuIuQ3mwksSbcPHflwL/pRlJoI/i
J+g5VDchCVLAqEdcz6SX9tV1UtZZlON/TWl++Yu4OK58M8zxyVvnZTuGgZFYoj6uwfTseMOuH7kg
XPlhlG0CkL/FBnWLY82gAsncICzcOUg9Igm8WbLG7eK7iHFwOZhh+uC0WCPXJj+U0r8b0+mb6voX
YFw2YnlubHmC1zl12oinJfwz2eI29uq6hCGk6KPGO02IaqxkcGcG5tZ3EMi14suw3b951M8+xqGN
M/rvAJVe7Jj535pzRXahBcttL1UiEBRuVDtubzK7rkfRjUH65Giv3VIJdGzJ9WqCcresHoxkGeNY
O2Qm7gJ3/BReeiQb/5RxycgWrNALQK1BLcIFVVQ3f5uNc7LnNOZ87HJj/cOhn7DpXywmio60iyl3
7oXN/jBRsTjm46kwlz94RA/fdHHNQwu+B1Gg+Dfd1GOyRuGq9TGV09NiP/tV9U6CD2N1mPjYJG9C
cxtFv9evXtxP6VfTmvBU05mK8p3tpGgd5/4ltBgHUXZu8mI4uWu1zSR4zjQDSqUCYTAESBAjm0AQ
l6LdSqehT8ZUHoG//hUEnhFAlsXkcD+79s360E+7IF0fotF6Iyty2qi1OYjZ+M8q1Mwapp4iM72E
JgFpuhWvXskGKJdqp7Mm8VefQW70r+Gyfi++9xCVgCQAFIi5ePoadEebeVpRtVmU4KbKPQXWeERL
yJ6i9rbSkPspawrJCmYANKH8BpCcivmpTRgNn+hgJ3YBjps6PlT612y1vxth/RM1YtJI78Ssbyd4
n/uoaXVHq/lguvsSPqoPrW04R/sK3raQ9X3lk+/Bw3kJgiqkwKZPdDH+ZI18wq16V2CRwzjQHmc7
TQhDTfq5f6tteVyzgWCeOTORjJGODIN0mIf2X1cTSiVa54DpykSLhY/V7u/o27uEuK4d/UQcGSjg
ah8zfzlHhfdoyPxrQkXTRtCjRXjviY9ZdolOm7PEgOHcflHf3YmJqgvpHuo2xAxnPHuYnYxmPlij
uOKQzjY3nr4Z3Sc7MJPM7Rh6Q+PIONzicok0Vjt0OJY0y12PIlivbxoe1JLpORSNs51k9ZeX4YtP
UkKisGskwVgsOzvEEspaoOK6BhHzmt88y8sNChpoHsX85sO3gN528Uxx/MZOl2c80JjBcQrkqsTm
5EIjtGn5Gzbh3RpBlawBynXumKq0Hqc0Ogdr8zsExaejypNpKZ5BKFcnxDnYvpsDNTnt+NAOV4Qv
mwUJ+pTbn8XQw1qMBdzHKLdBiA8ZzzxEob3N2BUj1gH0YYWxPhtW/9BbdYL0FfnAkP6ZE+Iw+nvN
Bv0nJuko9F558Lcye2+Eua/s8JC7nKaQbSqf9iCSMWZPNJ6VtUkLDWDGIiuLf7aDwqyxk94J8dj5
E5xE6mFaNFUiJlcnjpqyu34NvF1Lb9weWYEPX8nCZrkjh9ZK5/sxIyAn8jVzmArqaytyjb7DXs7t
op196Pf9rq1V8dg3OCyxNf+Mwm8QVyoRWyRDxZVpqu8Aj+Uev6SVVJ1dJCaqnqtpdxViLtAnUho+
ukyo2JJia7ryrzLqE4Pegct5G0z/5mb66nJ/P6r1tyusOADNEHIPUXzsoHwUcgGsEugkcCxyf1tB
w6gxbWRhn5aarpoWvhskD8z8mmnabGqqUfvZPiAAOza4KsqSAUhVyKPSrt97VbOLLH235NgvR7Zk
bIfeWG+9YOHAmg/K9LYpz3sqm+vNIu87QUKR1dYJhwfz/+vneNUZuKurkqxUSYlbSZVzHFhTnxhF
daQPYVM4qJWE/m7MdD+NxFJQHL7isJG2T85H/qIm1kGdFRev6Als8a88HHj5nE06fNgBwZrID6Qj
TkLnZ4F4OmThMn7GyeTSJXFFWFc+rEsu7UPjYpRlNUBgfwhn70ST5rsU7k9ktVdVtFuwD8Z8vy4S
UJzyR031EMM4F7tu7relHe2K0Uai1vF9WQmJbTsW27jqJMLc/DLDwWB7elTigZ9qRyTKjXV0/4zC
OiKMirUeri4CxlTwgxnpWytg04B7gr5MJjy93rwvK/AjwJ/IT98Kw0e4+FpPL/X0ExUo4ANwwr4i
IgREq5UvTj5/lP4YD+q3z4MX0foHjFz3ZOW/+oXepev0K/S4cxCMe2O+HQeMx9DkX3Oaw8NiKAFm
GG8ehPzJr9V+sOTB0RV1Q+hRlVUy1HGIm+EzF1dl5vuBNws1QT9+ra/4QpNKMCvAYSPerylEVuY+
QMUVYStfQxaKKDjBkxyHctiP4Su/d1KXy9PowCgR87AM30OwbDUHuR3yc9g1d0Etz7VgQ5P5s1rF
NRrmk54Q2pvhpV6XK37ZyMkYFYG6QTH1rYArMC9S1Hydk3Ni4rs3Rb6dwzAxG6iObH7G9oqhrTg1
Ee9Lgu8zdyH9wbui0rHQkwbX2QXqNtYzeSD/KuFvBCHyETZNAxNrP5svdFidU+vPXKujvfrngbm6
AQQsF6I/WuItSIfhCgzGLx6C38gzGEKLHQPSfbUcB/8BGvM5s+U1bfsruVBxo5YH/BWQy6cI4CRc
MabcuMXU3udwBEsECjc1DkStse+C/sHpnFc7YE+6AaXhFPxTOv9pqhTXm+cr0AB1lJ51KQf5rwqb
Fy6mZK6GXR0J/KP9zgZ1q4DC+9z8vnGkQ1qdrSJ7XvIF2xOQrT9VH7RLv6Mss2JkUNcqRTeqjeco
J10+54tZ1l0z8AYLHPgXeBV0Sv2GiQRBozgToIA1yb+DRmX3qPcWVElZ1uc6TY9eUyZhPwDWwSNl
fJoqv/D1PHB8LtW8/FV+5cJy4UNozTeVZU+B1f0JBBAbY+3JWMi+bAadvBqeJ/B5HBgHnBfLZgrW
l9TjvUVGIX7O9L29wXle/2Ih2inHAfVWf8htxAe4nPeNZ6JPxGqXg8cjkXkaeuPRaeeHCgNO4VqP
AYHz7orHvY5N7b35eXizmSODKdkaHI/bFRMggST8YRKx9etJJ32BBWDqszeWmaPEKCK7p3Qov5sC
PXbzOJkOz0Z1skBQegf4tFsSIyUYF5m9xLYvYV39dNr5TXZ2kGcP4WkoLNaXNr2bW8RZY38IHPVa
Fs5pwQKx5LxUomFnoEJNV3xupEI48MGd99qm030XGLS/9zrcjKm5gyBtLeM/rDExsAgesfx3dt2H
uZguZvs+jrxRCSknj+LB7KsT5sgDG+WdYa6HdZR3I8awaHEwIatNi7aCpQOlDAQPS0NUOXEpGH4L
gOCRGGs0Bz+jV5NN6rXHAQ5hcPofxryTdJkv2uZm+3DfHWvcd7ZGRm88mvZ6bDP15uuZfBPMc6h2
DbWdkTXZbfAYdPMBJxfqryPOHO9/FJ3HcuPKEkS/qCPgGmZLAvSUKG82CLmB97bx9XOwezfexIxE
At1VWZmnOCkjzhMIBO3yb8kLaC7LrgVGWZf2Pl4oZvNzNb9yUZy4JP6F4EeMWsAEfklcD5cozkBF
D0EIzWu8F5eLi8bZTz3VB3ZqvGbzuI9L/ZCa/dEesp0AoKbP3BLMs12qD52ok/KucSJZs+I+WMgf
s8UUvv1K68VPQo8n2r1SvxwlCN4oHAOrSL6oxTZWJ7YmHlsLG22NaNZQCWal8Ms5C2St72KM0hqG
XV3R5tXsYQw176UX2h+mkH1eUCDbNWNM1kqdjdzbxRHSeTPdMLRdeomoI/HXdJAxWBsUcPD5LXt3
nHlk0c0iLpXlvfVYaoe4Ig5i/84V2fph8ZGnj6kgRk0gFB25EcEiT1nGnLHVgti7icl6NxMsv+5A
vJPAiSN2jtFuFSiIKvJ2zDp8ol+oxH90Bdzf5V7vzH/jEJ5bJE8hXlxII75RTzerUCcLZ0SF1FYa
YDnwid5Nznjp7fqhTa0g7rNLWuG4qMzfdRSSzMZtsvS3WS8PpR7vjcrcL93AsB7uAPwoe+6O4L5I
CZawVQ1/kdFJT4pTF36Fc3bHBceYDzBFXVI0ygdP1zFelwG/9ptpJY+Ilh9iAskZOQhpZF4Q/K0g
p/1v5mLnRN02nF4USbxZgjeQCw6MKSWVwLYCVZ+NJgGYAQYsHC0KjjbCWFdtJabSDBddtFgMhYdt
iaLCJLRgHJOk5utckBRiCMzwmMcu/KhLwtrD/WptaonxKINX2H6GCIXNSjO2WIoJg1Ubo9iXst17
VKQDWhsEpKvBVKDrr6a6JtlX03ESNeXWdP+ZDi5cDiYzrL6MmSZo6nR/0dMTcbrPePKOBSI65e90
X3TmeyVsajosDTn6V6KpS5W6W8c+F8LYye42kMewtF+oSHddbgWjcv5VRB3szAEwwywNgkXZ4tq2
vq2UBUTZHKQwGVSImzv+N9QKZ3TPMPQfTRxZ3fYnSeOdCp2LPUO66XqsweuSlviaU4272L3p++PS
pPSFfEUs60Ki7IDIW24Mzrw+604h/ZXrtPssPYZa7ONo4ATnzZLGWXXvfVv4omUJJ7ysZ+Z6lp8l
892Ym992y728DNUddfBHhM9acRasmHBSuRYlrN0MX7lsb5ZYs5bNVroOJI3w2y7xqcm4oS6yq+0w
DlsPwCaKFvpEXIAMSskrDg9zn70UqfSHdpWrM8gQ+F30JDqxRfit4Z8GP3uvivoS8YFOBs5rEu04
WtA0OM1axyXV/BiF33Xywc20tdYJnnQZ+lv4mzhchoWfaxnUXhbx+qGqtznRP2Ok9w1U6T/ZaNhl
nRWLQd49jiin+vqr1MjUG8atkc1HorufcnhFt9YCQ4X7MNV2hYzfUN0+Y/d+LrN/vVIvZbHvuNgJ
VkDs+ABUtjPohOrkCWbYhzaVF0/v/LDSv/rE++1CGFT6mZ0B2zYP/4RmHkpIXNJpjb3Wwymy4fFs
vQgLOCF2rrYCcER2iULKsVKoO4JmyaM7q/CzXR/JdCncgOUu3S6y2eYmw2Hv5m710Nei8JloKF8q
diG3i6GRr+zcs6xd62jUPTAOeFRBn5lnHE2hwVsQ8+qWODFKIoN+Y/XgMxz6evzhUCVMGB+Z05Of
z5vorDT41sC9mu2sm6RHhKVw67pfOOC/FpUxvvHqT8fgeyv0Vc02qseiqbJd6KivCaI+/i+GgGIm
wVzOjrVhr8rL0Nj8lxjGdTR7XWZ72DcW6meX9qyMNedzPIjhKFn9vEVdqHZiBTr1TYl/f5lvk87I
2xnyfBuVzCZsislRJjtMA/w1BUMsbI/3o3If3TFxUFALkyqsCUKDeGE86KygVaWxd+PlYiMacsgS
yR2qcT929hdWe8B3ZX8DalLQ0OOY65wIWbD8BmkKswCoemLlu4JYc8GsaWNE+s3IvIdRoltL+5DV
jLfY+xETi2Si7g5Pbjkcao1/Aj21Toyd7bb+3JdHkE5fLhqJgxSSduFNCKamak34DObFa4d1ZiWe
c2rJpWHVoqR81Jz+G+si86NxG+cGig4pKqu846/Gu85nGoVmshlqSSKlX76zmXelXeI5WAra2kmH
mxK7BYM+1mfLde2b4R75en5BU9lkLcWxtPOHCRTU6KgHJLIyaB1AV6Yk7I/BA2E1q3fSyC9OhSbG
RPN5wtMos/kt6dAa5j7BICx6HHLucCySxWMIW1MLevZ3Oy72rSgqJK+wrXbj6ERbaDL+wkmUAArz
zOrsahSsXdz9hilnekz7vF2s/Fnvs79kma9pzqMv+8fB0J40t/q1FiCF4YQk5ukWcbGx/rFNgV++
jI8ECfy6tT5Dl7yFJUm9eykDqqSxsAYXf3pi61gEiSV0FUVBVaImW9gIy9YmmUhsw/aWoxErvAN5
Px/npLmv7fiKlf13sXTjREf6zef6oxe1tl1y8ta6ccMi97nqWtVakZTpKj2127gBx8D67WSrHH3r
4cxFTnXDTUr+YzvFU7yN0+lT75e3juTZvCxf2Rr3bsJh1xgWiKAwvKuq7ApsfwLTFQJYLBL4QMOS
4aWMdtATe/ARUA1rfU53Rgp0QudA3lq8Wpu0r7760HiCrb0pebH5FgFR9QYvY2ya+nEw0YEnjPqM
AfG9lRbcDZYz/BX41APVEW/hmnz16s7ZYCHDIZhW8KN6VtwYqNbZskLCiJxhp/9LShw2zeQ0INpI
dTkNNK0Cb0Way0NXzH80/9Oh7QySV+n4kLn2gSE3nVF2FBgTwapNfrfKm1Yu0OWxhMCUOTHz+sot
N6j5H4T5cK1MM5WnJZhR5OoaOwUxdx0kSThqVN3rOH8y9IuEt+Qv5ThxKBgEemmanZSz1szEjsHO
Lh41LuZcnlPJXrBQ1c/VnH+5HknWotb3eV/Tyc/UlmN0ZzY0byY7ICdIKNtIh6GTZuPODsOXRdn3
fWn/lIPH/VT5eV7exrb+bHpsj5VgAllgQ4SiHuLueapxk4HMKS1/6iQrpOJQYNuvzk0R3mG6v7Sz
cU5b/WBag4Oq/GFJXdvlyn4CO/cyungucP08lmr4yYb4Xg39sUyda5qi7hSY3KlYDlas31g4ofHP
5fukHu573frsiuhtmcZXvTHekPQpQTXzzJB0p/UCedn7NdRoHuOJHffKQOFNUn04LC4O+HzZm7H2
xzQLNvNKeCSiTbiZsCbrm6uogeYChXDuImgAKSUNh2VoDceOJYRbrIIfNGAmsSKSfqyJ+Koz5k5a
yjnJQOxunorHNF0rwwXnqWbA6EtbHo5Utvdl5hY7NkpsE6PU/MzhxhGYCzQ3vcvowjZOUbCDvU8w
YEvLW2+Bd3A6IAFU+2FExPEXuB2y74qN47CXh6SAs4vaptiqymyCNp6OPKfWluH8U2O4eB7QUSUp
oSAbeQCrUPFK9yR6SFtHKrpxEJ261Ph2u+wyZwQAAA+BO8q9MQibMtzFNXZnzcC3Y8znxDDvdbf+
t2jo8sqhRh0F9VMGpeUYRura8f+PHSOPzjyGta0OYuz5OSVYL7MBhLoO0pYUjFWTIqmLsj8rsJZ+
Irv7iYSYCQlq4Y3Hh7OHe5EwfBzPhWkXAegyMjppe0dXwVRWuI9pZfzqZhf79uBxe6dw/OtwlZ0Y
Exx6mzu6GjlnVdZzOJUgf9Bck2CQzmMcc85Ai2DJG89kx7QnxOyDXYqycB6DuPM+OiHfHMg1YRJe
ySwdnER78IrkJAUDhkrkTHIr3Li0dY9dmJynDgPCqGhSazv38756cAoDNadBCCJWhEEq+WywXiw0
2yKKvrURttBscGKhbOPBNI4U4Axh5yF56l1YIrlTvpcFgqiKvGDgVy9Wf64aRnSaHAmWzjC1FSF2
NaY7DazvNmYZ4aHz4hw/btVeIm2k+64x5YwOHjE5hc4NX7hzaMP6wg6dB3Yasie6tF+81NUIRMNL
W3obIqFBiqVKQFWyDF7z+8JKMX7T1zvaUsMzCf95A2QeyvItTttsl+rIv0Q6sTQ2KwIBAbSWnDRT
KzjJ+se2nmico9cUBadO7c96Ruu3Mi3ISm9nYVTYmnlxLfPsFQ8VX017kDDTYmxjg05nZGIRiDnz
sYAvqj/0jnheXOM2OtYrROiNZOTvLtq7glaVVQlMYcO5akoFlCC7qc2CZRx8VbDF005X57qTMWME
7thU9UsHIa9uCT7KWPvs6+k44Gc0G+e9mdSHA/Icbgqo1FFYL0UGmtRKDf2Q1KjVeRVRyBWKcYhu
joE7GaBKvPoymoAuImdd/lN9MGe4G9GFNxEjPpB/2lMWUyDWtnxZqu6poyqwyu4oHPAd3XJY+860
Sp5FLO4IZ7/EsX0NPUFr35+t2LwY7b2jEJ9ocFaSwFavq7MuQD6Mck+KdNnUCLbbDpYRbL6d1c5X
uyQrlxTzV8Q+mbR9qcPiwBD3NOTLY1mxdpCpJcFGf7QFYi9KXNEjWVJmDbHzwjPVbidcqAaBM6Su
8LZI9e525URWUP6TDWTaiPZLQ29lJNH7fLd099aWRzs6429sVoP2y5hH9yoLzzEjwgH6ilI0QxHm
lsF4cWX+m6l4F2rFXY+E0A9fbBe5WpCh0sx9Qw2673MPxyrjlr47DMMXw99NUmvUcTSK1nIJ82pc
KZHfFSKuLwxxj0aHVTZ9w/KxzctP5UC5UvqLZOSeaNOlavpT65Dngfi1gVaPRlUGZMIuVad9hxoW
GZdL2DL756Gy4SqDagRCEE0UpF73DwG6HeURc+Um9OTOcFiNuGA9m3PnLDhMa3LL+LfuojE/qym5
FB6r3jVz21ZEW7XWgtUSFq9hPbyZwj7lWGviUbwB0oOzKe8nChakXJd31aU8KAbsSmUH7LFtYz+0
2Lc3DUrue0knW/b72EQMaNO3EIdDV5an2Ot9xBI02BqYfL1fJhf84Gejy0diZQejUZ/hajfCIn9M
af8dASZPzM8W7j6r/NIQ0vQaAzHmnE5fIGbYJgEHHMxFdMhHnhQV8ecn38JILpYIPaR8d6qbx40b
RZFvWUAR+p+KRColcI2JfUnext76QpxBFJ77b6qGJ9KjPmDkPeG8x85xg8pxbk3u/BK8gOGhTvUo
/ihbg4GVH4XuPk4gBMeh3xW2xxde+jKctwXHMLHdJbAX62gjHdJVUjdhc4qyf0ZGKFsl+EpRMJZs
Ojl2w+ysnF4a+iju8p1uj3vdTU+hRVLLETcL03AumAdnI35N7WkszVUN5oQALaGnONZTpAgoZ3La
1+F06S2KzYqlhD3T/LHSHoB1kmW1MkbGy8XhpGdunvlNyhPPD7Efc+AhlQklcKEQW7rps2/svSUW
KkWxvJMGQaU1DqIVFyLPDxMmiIjcGINYFftQPQ+YiM/K6bcqbd+iGeOYVtB8jP9M6oGtPWMdaJri
ELP+WcdIRjLsXHnVufXAtIZFTxuuS4eZxZD6fQbEOCv0cuMYzkGG+sE14TOC1u8h8vZbvc23YiZ6
xhgEBFfL01ySKa0NAaKoPM9AKQFo9+9R1b7F+cCRM1PhSKfci5xrcV1oEBvpsaEyr2EnNjYcPZdr
2TFxuetojJCbswBd/bVINIgqjtxOHlyHIlNGkMeGcaZrfZa6RQof7xk3D2GmbBuT5996C8b5avy0
yuo2OQofN4snXOMOi2q3MUoAe3HTPtSJ96kKb96Oafic2HBzaloBL77WK6mcePuB4/sFQdoPHbnR
HXXqRuuRsoHmXXCsio1XTHcVAEDCc44OdRbj5SSmM7v0zvTqfsWsbKrBIdvfEpZIXUD9wPuyUN1V
WPoyoBjuk1a8QH3gLXMDAferbGn2GV1quLvi7I3gDSgkxGzwa8CLKrqlQqsO49KdXbt/8nDCgQcy
0LFVe0PVSeECxXRssLlm6il0WNvjtvWK6hGxs9r02D9VnJ7LWOHB5CtCMSASWMu3UEw5qbfu0usO
eKz4hWJ1q/dmMOrqQ6fWxXXJyWZ6pHbGRqgjtsN9gsl9U9gxKRkJNCfuvYeIdImdibc6LR6hJk8U
msZDomvAHewfpSfHsWXW5oTRliH3RCmG8yNmifSepSTBUA8rmZGZy6zvWSGZbAvnD9Q5pxenjMVt
WmfZaSipFoxP5pJB16YIg796QcA/AeGfa5e5gZQ3VDw77crUdq6hTJGuW3G/ACfaeHhT/DCeK18z
hjfpmPfLgDMndKybV3s04ragOkvDk2S4PGDV9Xvd3XlTw/m70BXaT5oRPxU2SlvddnBEbHCFSqup
0Gbr2565mfEj+8A/eLAXjUrYahNqxepRc03c2PpPi0JvulNAFpXJKJGlmcR5C4lNZdZdnZbuXoTu
Y67KKKAUvcW5u9cGbFeMDH6jhugZeP3nVmRs3bVb9hAUMRyaTLufxuQhlPJO6Ok+jROqBzxgCGvd
3lo3kw89fVtSQ3rpR4SRQr1UhvdXq4peANGpw2dUxUxvI8lPVkHzwqQuIzLEwOgq+WCj2G6rDO3E
sQYsF/EzGbGfOM93bVoHfW09GYXz4tFkbAwI5KbVHmDT3jvrsJYWk9M5//CE/qwc83vQ3DslZkrL
8LyQKEMVIdw+EdCw6/lmhCjavQQanBoNEug43ZJBPjPiY3AQkxQo7D97viN0ATm4JbNROzH6cpi+
27N8aCrzGibpkbilX9o4DJkRWeOEZZ+fQdPfxkQ/5BzUUb8ONLqWxo0Px6BYDjsOPCmC3LV22mRD
M4ACpNTCuYQLpfRZnfRcL0QNnLDbE8Wnvg/9WNJOwBTWpvYDF8jMo/WhW+HW7dwDM09rbxgIRmMU
XeJF50KMULMZxLyVXIWJHkPiUyf2cKHcG4+OVfEAaTQ9LbXL7C5XQPzAV+37zuovQ4PLymO7QMU0
PB/mv5Z3uVxSPFW6xu2pvXUmV4HnpiU6vAaOP19W9Z+pQdEpksTxVkyjP3GFpTiCw3i8uol5sSbv
gOfB1y2IRoZzCy3Be2xzEGfMydHXxxGFBiNhgsydoALQRuiHEHdZXA0713yMsfZHIwQQw6ByDR3z
lcztPaJYeiE3Vp29zvuVs3kgMn8i7UfKMMwIR+C1s3/MRu3nEAL5mJrHqUkpALIbvJM/LB5c6iJ8
Hy08kYRPlm2ftG9D2D0u4XuTqGuWzm9RPj3qbVruHPLnO1cUt7SbAyPCUZeZVMnMuydNO9vtXKCe
ZSBiKndrwQo1CjzppAb8UJWLrxYyUpr30C5lQCQmmC2Hb2pKgkKNT6ZNZK8uWyZHVoxJvyv+mfbw
2EV6uG/CmboB2yuhqwJzNAZ8RC0WnIqF5e4QyyLV/GgJZz+q3Irpi+0NHuudNMtL5HbfkYF3zHOr
bRc5BU0Hvz9Dbm/sP5pBz2FCGgFt+kHT9WIj8DLWRfFJ2IvSsKF65Hl8QOt+5JPYwkI5DWutYTIh
c/uDo3vn1W87lZC6bXwpngwMr/wUGGG1fjhOXXPx+uQLjQwGSYv+wViLNfKxb4ppr7r6DoD1kWXr
SATyEaOlvtWI+jJrF9oOpeGvwXQhXLOiXq33g6kfLJySvazvRtv6cqeughnSfQ3zsTQIqOhsB8ZI
PgfRdJnleLRl9ZareEWAYJpXLEfJmOyjEGNEgRqcOu2uadyDVu+siByt8aOHGAP5heQBBcjdilYC
qwLsqiaBUQEm5WA9zROm8L64i0KwaGn7zEgPEx0sXiK0epg/jLN6WEz5hKV2L5zs6ETI+pimBx4V
L1cXNVGFycT8I7eLM3i6H0K6T471XcqTqrVYANdyLpWDtzUUVyxfOFEJKSpK0zjQyoWTn/0sbjsK
2OYpPxCLD9C/V8amS5J8ab483Si2bIRYkb8dt1ld8sExjTYoZcG1bDwmpIwAIKsVnN1J2f1JDmFm
DsaHoUPB6MJHr49eaNYO/SLvl9i8CmJJkPIF1zl1lSCUs9XL8b1du1CsNW92idWHPNVHMqKp6PlT
zbagjV0xq3HGDW4xCpM/kxalSyO5TyIiTjOLlwpyR6Zw3iqVM7fImu+u6oMpmfw8DLlox4Q9FaIi
245PB0pgMM2wwEZivXGDDyv+Lgz8hCn7pxumfT0Xr+5o28jRKfDqwDHTQCbMPNTSM4fG3id7DwZw
y7Qr42bV6vQyRSSC6lRdcpUHixXSgnHdttAqtcm4gm04WkBgjDgn6phBdAyb7NwLLIHKog40WZ2C
COZ+NcSBBms84yWqsYkMYOfj1dJdlgD64Sa7k3wqRu9RrzlzoxjvL9sHxI3FJB5FQXuBLXWRBP2q
qT0NJtkBrcFi84twDYMHOTvTP+nKMWAJ8joQlh9no/8p26olPQxOQkbi3Z3tp6KeqHM6Gagx3xHt
xSNX4lRP7b1HhbkhYE7XNDq/RH1fqiV8LfTuR4UIYMgpJ2P4aU1UXyuL9wuj+JAwpDHip0gSmx0a
xvSvLD/EQgLBdZ9K2o3Sy/bFIs/m9FQ4XEo6NvExof91PP3CH3gMewp2/Ck3W5s+h9x9JeCJdQjA
yF4mM89hor2nmX4/zs7V7cZ/8UTxOKZudZKhfK7d+mfWSJ7X66zL5NONQnAKcXwuJhKVtndw6SwG
GP1NyyCm6s1dXBqvuVb/Eac9ZeadJM9femegQO8lIoLRO79hIu5KPuR2nk92ar3NNYd2mx1Dgy/A
QQ8CXdpF2s2JEB1EcU0mBqvUrIvb+bCQeQBRs5LW15YXmwk6O6z27OsBfH1W8X3Db6djbUwpmLyJ
yEV4AG+0nngEHp2tiecyrRp+9LscwqRixFjhPi2wvy75gVwO2bF515Grn+LxOAnhRx0tGQbmUefI
WpqA7YDPbCQ/TRxyOm3aQgQuR0Euuwp4dM8D2fbbIbIeNPT6Mk8DjFlT9DWuCa3qxaAWafGoIys/
NqxM6WEk8sC8anN6WlbHoCj2QLFYvTFHlyH5kikTYF6rhnUECK1DLQ7OXHDhuftKlldrsa6u9Uvq
gm8+3eSkWJVJu+KUm9Z5TRkU2BJ/XPTrLt4WItWzyu0vRu5ulK+meSiRLFk5jJ2z61vi5G6P/mZ8
M23207nfZ0gaWvRdrtxyb/LjgnF2/zwiNSkuwEo4hyyRqDIZfUi4z0ye95IiSjO+bC4Z9u7wo8VE
C5laICG9Aqq4lmW9U/GX6qqddJzdDHR29XPjaAcvUAQdIl9hMbZ0vBU3upkRvt3R2BoDGd6mOAmm
EXnbHhvG+dWK2I0kYpI4jqzbatHTBveSYk/XMfL1HtIIQK6JoToDO6wpNAKURnX5XZr4GCJil6hD
UbjDdkfqNNq3YjgZ2ocsMQIs5qaCjZSYmCC7D2FeYJfy9RP2H58ViZeRw5CkOLXmsVJQYImCgr+D
ls3pzA3f6d2+gacJLfVuqF4LQTjaDVk/Hl+61sJCa/42imuPa6UuUN8F3TVTW/VkDJd8eiqng0aA
zZsOy3BM58aXAlpFGSLdcO04+T4ds6CKflzEiAy0iFweWV6x0wRNwgpEt09wRu5ctrzbmBK8OPp0
teiiSvOfBWVcecCZhV5uB2PwoyECQ6o/y6JCMm49lis4WJuG8dfi3IwwHmljHrBjlHO9V7uiQaWf
DSK4LZsP6DgjYoD1CTDJxXTdmywU3VJGcrT6bVt1381XAU1HjuHZsEUwJ2JrwBVLGNjOqt133L3W
9ERzkJrf7hwzxzrMCHH1ZFGE6cFk1xsaangylLNTQ+4SRbvgxWZyu6yiT8eWino4oj0y63ADVHCi
JfUFQmVvTZssgr0odN8lV1QtBWWFc1j6r95D5ZTecZoekh5WG/aljBQ69RJi+tLsdN4itysuHVlQ
6y6KofU1NPR67zyQrGbtwX3fnEbt2eBd1BPfEjsOHCT5rzSCYqy/tdWRzdwQih4myovoNncvZXbX
WwZLEdYhxQ9OpU3N7MfVg2idELhWoPc42eRryiiG6KOc84MxMZMv4P2mmp8M1mZ21g6TVRFVv+si
K1gAwRrYxQuM8Boos4hpBQAiXpcfa4QUlhFJXjHRsdqbAxvCS9YYOBfN2dESrTx6Pf5e2rea7ida
0OUoIeeYTzdlmE1CTeCpao4uF4SJWX8yd6vYqRefuOjy5lKrrxK/dE2Wa4n+uZ9hTaQzuStpRdF9
XeyJOpcgaAD4QFsJhMIOnPkz0WBo3zNKsecdo2hkMhJz+6ndg2mMmquzMsFhfqUgyYAW2nSEst4V
rOHLn+3WHzEa2x0o3IQjv7vI6M8i4Geyjaxb/FFgdfHuXGMJ+mg+SZwvwiIMn5WnipuiLzwWE7QI
jHPQsomnNT3OCeI6hA8jkywPk1fUy6CJueupP1nTRxF3rIzAC39tyba87I6VHPvZFdsCwcJlWK3k
audlpd9SXCzvyDuHykzKv0H1IwRg2G9eDGjVyA7YeU9dAs3Zzv6qlK1rVfs3CAlXUGPgPzc9Zj2C
4kWhP64CNWs7YnqxOAbIsEzfVgSqvoI7yn6weQeZ6eR60YtnYDSSTnpjeA87AFwNvIyEvEc1Owc2
yvkF2gBln28mtG7ujmVosXrowwl08rNVY78jcTCWm8V4yoFQtiwvhEdNut8JKDNPcWdutba/OVSS
jBzeKklRwAC0jJNjod27GqTG517eovGKBLUx6IHFwkqa5XNm/DRY4ppVH6NO5AEPIOmrQiZvneJs
r+Gx2fVZjk8iFYGL3xGooN8nzsnGuwiSjK7Jn+S7RmIA1wm8ok1Bj4awYlWHwn4H9O2EpI5bv0TW
LKuPXrx1mEP0pAscseCcIScIlTdi45S2vmXcF9FTHb9K7V2zz214N04R4uSdgs7cE8+rGXn5KWQ+
XZ2oV22HYR1SsPWT4cle5xmQL5nWPRe1YgKQHbvR2xmsNwerxjfG2IJlO7n1PCx7y3usWG9k0otW
BOsMktqj9aM3MyHXOyuFAbRnZc3VWz4mkqv4jQLgYH4CnHqg/0bdLOWdwtKYvDjuMdef3OodQKm0
7WAC5Gi7hzR8snkAZXpc9B3eHDQHHByu/s42TIQKzCQMUU+rz3A1807RYZzh3LLy6iXx7mym56RW
vCH352GHxibTnYlx12S+mRDa7R9D9itJHKNefokb1kYEHctgeEIncrLh5OzIGV1qLlTYEOtdvcnB
KrBUD4FO7vRUPXrVICA4QxKzTS4vN3LfUREmliXw/qA9hgkRZfy3JGi9l8UcH7SqYHELipzoT0Ob
nZqJYEp9z84b2vYnxvInkPi3AlhNXGnbOVm2QHvQE+pNzLBTz7zPAuelQwUM2RG13vEtdWXqB05X
ZwMC30MHDjNpd5JVfSgFZvvaAKbqjh0rshZxm6xL1DxP3f1M7DFna2i5c438J4l5UEVfnWdB9gqa
H2PcrYnJMszNPfTbTwVilX1p9i7Tsn2Jkd7BH++NmBJT/dIX2T+XOEQnWYo9aSfB+pqWmDrXPKMn
/VAyFJuQwqP80tbTaezYkyJQ4QyXALnqoQw35KLmLX/Psdd+2bTsa4kN+ooiqFa/i6k9juX4urjJ
Ve+WvS1Qz8aGU7cyvyOHyC9Ar6WQG0sArmamThYFCnDI+eKw8WYKF7xoqUFe7i8S9W1QgY5K0X/M
DHZtb5MY5P3ZsMjURB3zhtDIS1hTLym/V829Oc+w3h7WZhlQzSFUacCKHvZCHpZi+mLjIR4TzM1d
GQhnPGXs24r64s3V1HbSWUJ5SLuR43Vibftw61JQ1LytV6B+yGaFhsyn+R2uTqaj74XA2G/K/aDB
R7X+xvq8UGU7xXVZjL2NpuOqi9DrYGzuI+Awk2DZFSEGBtVjqmFZ7e5yUkwsJQgNoLAnEe4qmsJM
mRccq4epvicPz4kCaq3HCbXgBUjk9IRl3B9ZAtX06G6ZdtNZ6jb2zQs8s4vE8qUjfEzOC0HIfF1U
SYtrYLeQpnioPfFqDUywKMhCIz5kcL/K6UYC5dcS3q2qZ0rEAgAJe/PmaGs60LoUDyuMFiomKCI4
1kKf4viRoSn5/xX9E+/NBJ5Uax0R7FkFgsMg+zegQMbdu0YFMZNlwhjmxSdLvJcMalrxM83l0dB+
bdODMsM6BhSJtr6O9Sv8e15uynwrPE2JfTGYCpOh3asJ7Dny+uhyZiJWJtPWc4xduRLdQWCX/LF4
SUFhqF1j4Wwb+kMxE61u4yObp55TK3xM+utQLzsj+uUEwupNtmLC87fQVdlU3jn3jLhIyzoWcHKG
8aHnktCeytY58u5r7o9GMVj07137Wkm+u/yYtS8xIfiE+jMNiew00XOIyzfHa4sfIsjkhEl8+Feu
DIQppoSC00t1i7spBx7e5hbA08CjL7frGnF1ZIuC7Tcmkarpg6Tmf47OY7lVLIqiX0QVOUwlQDkn
2xPKfpbJOfP1vehZV6dnS3DvCXuvHcjbype4ioQN3qShYEqKqFstXmPwnHyCf3x6kYC+MD0TDcYf
oTglXzNMzVPbID2YkM+b25oOJsS+FioYGOMrBjm+nsTxMEp2HZ9UPxAOSSaSZF0HzR6jRyNvumyk
Ub8IOe2pJKwgmToIpwyhOaQBmt2U1l1TXh4fNaLPLPsxjYsJtK9EsJDlp4EdoJU86/Kzlie71nmy
h48+2tbIpwri3tgs8NOMb+TiGAg0ThBjPd+5ZlStSU6eey6qFom7ux4qe+yRMPf9QoONxv51KVqg
pbBdhWPtFjCFm5HVHk5R0hqx4k2k+MjrlK7LE3I3Qk1Oq08rBXDAzHexWayKSl952PJFRTygerxz
S4CJE1gKj4i8wk3fKk4ce8u2ZNoSVMsM39W8p8I8YtOHIt49GK12CcFqS0h9TG1Yp7zgOSfQBNFu
EmTyX9Rt1xZrECt71IQb0aPsKuInRqNbSAQgEN7lQJRtOVpwX5j7QsQKSMUKqmbRWaYTJrgueNsK
uXbghjlYv0Go/xLbuOByQUxUexvQ83aD0ieaMBHE0ho88aZLrYtofZESfQoIQfB7YV1osMIrSlwF
PgE3/Kim9J4i2FjRTnERKlEIQsrDdjjapW/eIoOzMQS/4kUrrOF7XKgbHVf10kBrdZo8Vr9ShoSF
sotk4o9ONxhxGHQL5UjSBbspf9GYCRjCJH6XsGWzFqBhFx5ieXhMqKhiA1B0XJ5kTJVpm6zUVvkW
Iow92bPSpnuSvKvMR5nVv4aePGJJOfrYwEsl2omBf+r7etNo1p8/WK+AhWxViHwn8/Vxhpvm+PG1
TjkuNfGXZcm7kTrb1CWnHXuC/IotrHy4RCU6w5Kd/zPL0RJa83TUpGirJyDexrSq4tZBbmGbarrr
uvaYN+WzGivGTvtYhVyMPoDUvqWmu4DkBaGDzpJtTeZKQT7eAiZpiiqtDEO8tCSBThSutdgx91Wu
2GdWsNaYYH8U6bnT2fFbWw5sxE2j5AAid/W+d1TKZs6TnzjkZ+TgBRH3BlpwigNMl5joVYUnndlD
xM9hUqIkXbZuTfUQS7N98CD1VoedSaZGBmgn/ATYn3ivjM8J6Xojf1MBJSQqGOnviLo2iQQ7GJJH
w2ESSNEnJE4OQcwjom8sQiByOv/LSH6hDWLA8W409sNGQiMZ0otp+radnoDz/m94xgGToRQfA89B
3Pv2+ej7VlxqXGLY2AGFUFsbWrSqMFTl8FLyTAIR/69L7gOxZZ1eujLWtd7T0ScSKKCyvjL1wzDm
pypP7KjU8QzirM2r7VTXQDFVgJSEYgzNs8MnlonesZ8KR2KWyp20hytsGxXztSI4y4w0zFR4M8p8
avEjsn7D8hEJEEw9jewy4NZST61b2+p0GgsNw1oDmgjynCp+Fwr3WYwwXZNwCfC2T/A8NcYHGUoM
Y6zs3Mjc0iAfxYrW3CB2PxEIGHf7MJS3cYOFrr+gXNiowWMO5CBNko82pD6LHdRHpzBBPd4SH1N9
hCLogHYg2K2BzzAPf/y9ELZOGVuIduSLH5drmdH8zBvyOjqjESwFZmBZ2PYm1UOrbLWQrWsSALSy
6Kip0NSwvioKpQBNP/ReTaJsykxX56YTSEMkHO4P6D0vWeEkiU48yRRiEd/GLXp2QoPK3Hc0HzMM
QLRDm2hY4mPHKhQ4m76LOqZuNegWzGyJqR7SC5Ova+w1mAOMu57MhxALTv7EErVarW015nqypa+k
SfwUvZkmo4EsAMYiNHT5EcI9os4XjYBwOW2li6glW7Ft3/FUwzHqfmL8e1TTMIuCAQ3DkIINjpVY
X3Tt+A9q4MUa2mPPT7lMpwSlBgbPWQ5PQS9MMx8C6E2aam5lVCMfQpzckb/Vp2wcvVNQ5g9TJbVb
Uh2Cvrnq0/KWQLwiyKj5ahVAC+TOcURkHrq8WLmPgf+Lwe0pBPEb6seTMcR7mAJqb4nTs+xBwYRE
yjlGSf0aFdJP3w60BQrLoXzsW0cpe1zK/VTDKY+1FRC13Qjv2uOrLqoW/bNWFXTuebKyNLwG4XDS
g6jGCCL8KgS6EWATrqZwcLLCu6Z0L3bNB7vs1bzAzeHDVYnVh9xz+I49JlUAntLKGklx0GaJtJJ5
5N/wO5P/THajZLUYiTggylr+K2LMa36iIFXp+qOBfZ65JdlgqLeFZZdLFmL04iYysZ6nQmcZEtsS
oiSPiqZ9+uG4MmPv3GaJ60/5tqnEdSBz+mby3aSklDJlJQ/GEfu+YUsSwBo9RhiuXiuF8T1ZWwu1
L/9yEeK4Lz99WK745gPg0fhDNVHYBlV2ryl6F6kCHwJjntL3LzGKofTE40MRw0daqbqdtTpXOQzC
EEpDLLU7TKFQTBtEi8YqmxPFY8M/aSZSIssAYsu+NBfZCWqpwFDcwN4R7zvSa8Ox3+tVt2Vhs4ZX
na+idHqFOTZwmPZY3Ay784Ul4kLXNLtrnzB69ArExhqrxvKMccxRIussDgyNBtQfsNK9ePhEfkJE
Ws0EBuUuI0klMMhnq56EHxySprpoEg0p5krM5qKxl4eJpaPsDkRlVzM/iiOOecijZ+SOzeWaqw1Y
BFFal5W+7lW2DcwouM/Kgk+4TW+m71+6EF1JJZu7vE5+gpDBcU3SUssIIJj+2IV8qSVZyn1rQ3B+
dRpxVoTsoDHVbrky3caBVRlgDVIm9HgveJw4pN9auiJRf3kvcscuijQylI5Pepo+uyQ49I3/PTOU
lH7YV4w/vUHY+PlUuErbup7MKKBk2ZuJTk02mBJKx0L2/5i7wt0aNpqobmp0ong+U7sflGJRN5QU
KYVO0AqMAsVjLJmOTDKAEjFS9Qu8CojNCu5Y0myrytxEbGtTYdiCr1pXQW0DS0EJ2FCnsklAs7QX
BLz/if4oTRYQcoyLaW5lChq5dDROoxzTfoWrGpIACYEEa+isarONN0pb0jdcs0jAqUNJsmA3sgBi
8yPG10n23KwAf9H9K0Ny6Po1sgRnKPD3cQOSMbhIzGQJ4qGrqH+RHzLDOKAtXxGDtMlN+aRrzR3Q
02bo0gspzrZGpekTpdFKwjkp3yF6sk5D9o0ZZzWzhAMvu5hjcuJ0WsthuxtE8BqsZITceLaxsK7y
mzF9aLhDxPYuioJL2sCXKcwxhMa1l8/QiY++An2gi3Y9274+wklJW4DqfjmNxqVUYifQU0h6BEHq
KB8mJEGRWWyNcUTrmy8taz8jqwiFtjH62I2Bu4BaMLPClSwYFIdkPZQtd7yKbk/f++GPPI/qhHKr
4BZDdVNbP9lILlEDW40FRBAojjFSZPFCZnANI4u9mcXPw8BEvU4+vRLbvdx6iayIK+YGDKJ5pgkc
F9Vt43mHzFQI8QKDwk3a6sVKlPEzeO+0tdwhUd1SEVakMa3Jq3AyA2e2KjM4wpNuMQuPmd7N/VHO
TUnNz5f2pxT5dyIgvGpHE83tQTTIDcEPCBzKm+K17zGfjkde7uKP+nFTSQ85zdaEUixqHf1D4JRJ
vK8guYvxd5w9i1paCqP6qQz7Edelj9NJiyw7RuZP3tEy6ymjS4aRiIm4XubgGyw09xA6eIZANhTJ
smf90tT4ECIAIblCL8joGPRiIQPmSqr2KqOmEiVY58lAMnyAXWJYSkJK51YhJkDhDK3JVPZm+mky
VSfXhylo5oBZ8JOLNCUrkdZOmdFkczJI0jMryanTIB7mcDAGKt2slt1ZbVP1HOKYJkYoK80/vXtI
zHtb/TaPm1qTgEZS33zN2pOfsVZEYTlZwa6i9s/xjfhEeXntv1Laxb1m12j1tOkfWZNLX5R+ZTLq
MVIyNmTDVhJrqTYgRfTUHiX/R4qDq6T1ThZGe3IyDukEGW/gvq+8TWaRO+rj6g7/0FhFfXHRu+qf
4BMQ1VtUBBHrXIwpjKeIg9iZJvHFGLQwBm7MQll1SPUG46aCFgJWQAyHgQZ9cD0kWhZRPujmXYO3
2IhhDBXfbfBKTQK/mbFIqHhleBDBXLmMMz6AUXhHmapiyAOBgxJgL6ji1g8wd3ccreP4xTFmc4vv
8TzvRdbU7XTylQ9LdIT+Bd2UdR+sWtF3h9p4ltHwnekGqZQF5mrlKY36HyfkFmQytAbx0KfQk9ha
yelF6v90NCs+7QxETLzUs77Bqg8WTgVjvIlUW/n8teb5Ohs9B82nk2h3j4V1fy0FnzytQ8pAXOfl
agpgttDiUM3J0mMQsqdXiT9SU2KaxvSCeJLftMUYKkqvDGJF31rAPPiwAOSsB7n66wX5H8SMMRpY
TwUMVEln4LBgshbFpDJN2xp/NDOZRDgZcxosquQ+AW7EALIWsJ9wXqciqqo6WU/TvPUZdhlo+lGB
+sF2vMGNHSnpQURnZqKT6soKz1FlE1eJUFjqHi1MGaj5f5FqIQMvtyb7EJ70hkcwJUC6xdFEcg2P
+jOe8ADz1YYsuvsynG0/T7JqeC2ZcGPTI8abqMoSdEOy6iARWOqjTq7I1/r+QH1oIlEWdoW/Dpt9
hMAXWMVkrWM6HUSvxLyX46FAZedHTiOuGV/WzYbLuofJcdLhrFgfcvnQp4+0Q0WHWHdSP1LlrbEe
Mbe6djZyyWFiwvkVJsuGeShGr145Q3+cBAhdwLy+JUx2uotvlEUh2BEg2RK3u4HnP+H1QwaAqoaS
rp4DuAa34lRUMA1qP+n4kTBBqd8waKZoxSxAOsftXunII3F4l2bkfP1PRaYH/JL13UhfqI8PmAGE
DNwmDZgVxNpk56n416g3Vykbu1APVr3/HDrKkOBgAOvSoHvfTOVniFA52JJ1RO23ro0v1A44bmVo
aKnVbnx50hwj+TCzR8OFKWSdE4IeY4umofsfVr6/U9JVK2wZoBPw7eRRQUO4UuEAduZIXNSd6mup
BqjmBPQxrLm/hOqih3/5cCk1kJaA1wDCHct2oaaLMoE3uijqXwH7ev3S05UhHigN0+mfmczCSThL
kEE6cub2fcbwsrgTZB+lF1QCkYBvpX/2BSpkJ9N+w5C+aK+BbyHQDfVevApf0E5ME3bTLBkqdxD0
K21Dokxi2mrnyuUnHawItdEroSmC8CABusqf0BSM/GoIEbBsepcNxFKwBwi0UpRqAMOguTsZjsbh
z5Cc4VzQVxnlMYGKI90y83tWrxvGYazYAX8kyD/F3pFztzVPifxs5kzJBxyXCfcOQpypP8BbLNJv
cY7EGJ2QLb8MaRuPhE+jABNbxJ6/SkLzkHb+RhfOXermEs4VXz0zSuWuWXrAuhcVPBjr3A4QmUkz
xNFJGldIZbXK9K9BJafQh86WbwMmFQn/UsN8SGCpEzXa0lL8Za+xo7hIwwcCoabetMGNAA9eLVx4
1U/W2x3OyW7VlpjY4F4AV+9Oev7AnM91mSNVxjXhs+YnYhfpNW9Pw9j+o3hlhPFonKz/aHTwSx1H
FCYeCjyFOHfsq0xe7nV85kkxsNBYyonBc1QAO5ujT9yEZkejbuth9uGNzYkZYogeOHK1E9OXzE8X
B5c4f7cADqg2hDPqwgxezxikbiBvon7T1Jd+OGPI22LiKtUVy5SOSzzoUOz/QvUMjbUClhhCP3Po
PZavOyR6eXY4Dv1O4Uu3aADierbTYuAMyR9ATpUCWIGYJ/JZRZimbOUfCCHB30LTkabjYD6EjqQH
G5VRcBJQgSWQzHlxsMmWhL21kGjWvUA2W3aox4vCBEyib6ji6TkIjjcfa/ici/SA8REl5krDJGK1
dvftT7+EooTBH+sTU+gcETMFCYoYzX0Cgc5jvU6Z9EJLn58sFAN2P597xdNC31ZJ1IXyXy37djAi
cEM34lPviwObhzumgm78UoRXj5omV9/KtEHOUYVuZjgZAeSjaZtUYbV/kNoNNJgYRSDxtQoPSGye
JX8n5bcU91MDomn8F2X7St4DvaNhOABWLIx/IxN3gxc6uCW9i22VPz3QT6b19BNXwHHJqLT/i3n/
iQRrbxasU3Gts9Ru9ymSKAotSzmimq6NfsZ2QOAf0cY5GqLZ8TAaz5BYc4mT0M060BLwQ7aZ9p3U
n0bhdv4pjj41xQ09mm54cjccYxgOq/R75MlUV/yjfLJJjLx42OrNTZCxbEntWN1Gwb7Dbieo6wHJ
wiR9gFxoLJa54JdIuzE3IN2NFkc1czVRHl1hFr8SjSjjGEIjNT0zSIWN+E/E/VfvRu1AhDrBoeP4
2wc/DRkG3J2gCnJrNcpLxGdBT3WOMZO4gtl+/sVMXE+WuIRzeiVKSc4/7WTirSAbhcb/1oW7sl2T
AKhGdEWMMphYddCbOf6m5MxYq5v2rWoH81r5X9Q0jFOX0+dQojFb83L63TJVHMZWsFPRWes+y3Lk
ga1wSv1nWnwUAbNlNjZdOh3xsZc1NlrmhhzQlv8VyD+idc8SaAbzbbSL2ZVaD0u5T9AoDWcGOwkB
HMzQTdJrNX34LKYModvLYWD70WXOGQpzrpvup6Y18+042YzRQffXZrICu+927QfeWUTTnwmUefE3
VL7TEk0HnVrtv5riE0MyThJI6UnGdBftjzP4G7leDf6HWL8EOdyasrjE6sdjZ7H0H5RHjJSzUvkt
Oj6Q/B78siSvr9HQb80Oc+e4qLt9mv9QAtma9j3FHyrLVQRG6b8o8GzGJYA8TxUYQxkEeAm6Faq6
p50GXXbZJuqQwpGLNvcAmo00zAa3T7/71LrOGabBbhIsYQHjE5TeGn4DEErNdM84uDBhAlLkVCYy
qUSBxX6wJ1nNoICQHR98f46e06CJqjI0ihog9iNErwntSpKv+2uiyydWF7lwyjRXkFBgKQ89HBeG
emBroXwY4r+I5zDBfpcpwINQ4AJcfgSmgw92YQo/BjIgUC9ydNfTdR1v2uRsRQ/VO2EeQp2RgPqR
Hnptm80OsbnFWqjjuORQZMcvIl5yfE7eENJSpbmZdW1boDbKn8RXw1AHQOhOrm8icsdMuwFqRHO7
mgZrUfaDumi0Pz68IDqp5BupukN0ABXVJ39uuG8Jk0QAZHlHL7141kNULo22kaRjr5+r4pX28Htd
P/1QJ/KLef8IKScjxOc4BLSAnoEGvcj3AqyGirAAEoFFLue1PNqF8ciKT4mi07dE2wRkKTBzZIMs
E8mMFKXhDgaZtQiMbdeQOF5touZP6L4H/wK9AoGVDbobLn8LV8fpNAfFT4w3EkMWAb5L/pgxuaih
I1r7UHupLelHpJSHlEpkaaJN+6tZCAP64nFCg1XyLVYbgUo6r41jPDLQhZaXL4U5oqp7iMKFHZCV
nWahq8doe146XDK4ZqGoHRRTBa2M82cVSZRgbxEBX/LVGsCe2M1NP1L/bbH9DjRlpTc7s3jpjFBE
hwy8EicZDRgFIYY8RjAqaM1oAA8prDL8Nzk2HLwnFeLr6ORFpGezhgZXA0RKXQXcGhPz5lsTfMgv
ICOqzraCZAtNhqqJ7/Fe1Ozlm/eU3uBRNMm2Qh7HvCcgkSWCwV9g/f0do1XfHEz9R+NSqs/9+MNS
fRmMH+q4MT0nsShDuSdYowrjMwxY59BwLnsBUgdjJROyGMGBa0PetMNORKUfKTuUCNbwl4EwQFxf
EyvBKs0TxENIggbTaoRkNr0OCNrRAjGyLpn9h2zWJbT3aDL96iggah5FfGDjslWeKMrCYD1nUQzM
qHPCufN5z1MV9AZ4Wvv1KLme/vClz5T+FR1Fiwanj//S6mfC7ykZsGdgh7DoZZbcCkCLOyZNB7U4
S+CSA51qgcdiYm5iN/LvABBSS2HURF89c5VSXpWcTjCTNQC80Toq72aLB6zYSQW3Zk8Fo24Mzqf+
hYtgJAJrejEWgKO65dlj7Zkpl4CJXbnWyy8d8p7FrBeG0Kck4V+Z/wraSbxuom0o8mJkDIuKVVV+
xxFpTsdRdace/3r3iUdhlpdhXHXgBPskP9XNnngLptvDsgTy5VHFNxmc0t8crX4b7VsmoJWLUGMx
8hjUAALj+Jh7fxF1nxQnrqG6RnFW0EaByebY0PmPNaf3OdshZuP7Y4/+aiIQow+CVccWSa3yNLNP
maYWyV5Q3g3pTy7OtQX1vVjMMdR5ibllWSMll18e8w6sCGz5SHJJLzrZLRZ/xVI3439THHtwwzOM
C43yhDGTM/STKGk1zG3Wl6EIRxJTQ8FhmQDnScCLk3xQGevMfJIOz7xQ56MPq4cy/EtBSRo/aApw
XF3MT9hluu+WybGa3n5JJUCYvLkMs68EUWvRPP2A65ufgqbfmnrqR98WuMJtKbjVHfMNTC9udy14
Aiq7RATSargft76GlCGERGfr9Z9ak+m1keSPGgOxZqEirI+ZYQ9HfIjLWcEpwdyHlOlz1QMJa7Xd
wNHo0SIwsvDTXQhPYep/pYlsaFsY9xE5RnQ4MC5h5PfhOwp4ZP/y7F+BjIUsrk2svs3pK/inoZCQ
hU2ifOHkcrU0IrBo1fO1VfNj/ULyaQpXocDMa3CjsEhublH31SEoUi0UXvijD+N4IhmLoGQNW5Lh
keXmisid4ShzrEjiH+uTRDh4wrYUyDu80YZ0bKqr6dhGmM4S4s7h92rBui2LlRURDgt2RMfbQXcg
SW+dyC/+HTxq7K9R7p503Gm4mM1xpftYwp4KQ+jMUB2d454/inMUrJo1fSU4s6riVw12nbTvW88W
qUrCxA4xIqdBdyBxXOQXiuNdDDpvOkDTa/udVZxFf+ex0PCe2hX1XNN/6ALztkcCgU4b3Syg6WJT
+62iijKRx+mETTXxrfwlaA5oRdD95hgHmffA+zv4iFzBospP+pEWSoK+Nj3mokvYhmk3w1AWg/gl
6e+ooBFmTbPUuqdR/FbaXYk2kAKXersteC1lEIA3bTqChLciJrwHibWAp1KGzF+xwt17M7rvKPwm
VCPAB6x0rpa7yM7gDvHKs0g2hmefACTYiAHHuiOZy8Jw+/SgDUv2yTWDPm3DJT7peE7AiyAGjDlM
eTrGfEO/igVwtOy2vmrmuCiHr4n7iU9P5KCOD0ChaxSyMQtZ/UaLR6xKzGBd7hirbYlddeE5op5b
WAFhLBfEqUx09XQ3hUdPeAX5p9C5TNLU+BakGKWyry5hBXETRbSOK2IIgEMaqFcr1fXUs6keO8kB
wxQml3q8shbrQgzkzTtGYNfhthxnbxMHZNSFxKesqcQ1+RjX+7F5S0W8rrjdYXnZE8mh+fd8AMYp
7vmQgV75zGcvOiNMpZyHnjS26ZcR/BRSvNWLH5MRK/BSVlCUErlxzmheMIIRnshWnQsKOUblCua+
bJn3rdP+ELVkgBPbQEYbEYwojdtvcAsoyzZR+v6/aHtI5j3ANqgyvrZTfJk1Z67F0aSjoIa51XJx
dzm9evRUFcxMx5ku3/P1BAEW2kUwB2H8I+4bZdGBSF8lXVv5uRZOHcc08SkdB824l0kHJi3A1Dju
t7JORtw21LakX/a/oHra4j3JUGSA40HZQNcIDxw1Airg+DmylQh+p/HXQBjQUkym5V5WEKUOpDCx
82xZpvLK8lSu6vxs0GFG2q/PrFqMcAw+x/gc17c+W9cSksi1p1wyCyUELvFcWQgR6CRuwRitK9wG
NEC53Q2oTQlPbBA3YDer8Fq+W/9Dm26a3/HTwx6YWzymGgJYK7EWCWHwDwBWQsbvOMGsqTtIT7ZL
MS9fu51Rs6hY6HwwqOqodlkqZKmrvud9hWKG7gzP7Cb0QLBP7rGOR3KpxjsWCT1Ick7n9kOrD5Dr
g2lDal1hPpN2C9AaBRNUqpJOOR0gpisL8Yz7i+fCPLOrbJs9zKmROCylPXbCn6Ecw6fg4arB6lQh
jWEdGkFOSFibFzV3zREgF6EIDg40Giuz5rpbzKhEUyEieZHfSZ4FEBcuY4ldztzhkWeKyoBwI0Ao
ydaswM0ZGDQRqcz/Qi0/i/SWi7OzD4eD0wif+kBO0Cow6TOAw488NJNN+FeGwIB7Epyb4CPefpca
OfM7vw5Q4w7cM46kk+mB2/vmxSYuJPjZ36pyK4bVyJ4AY6DK4BrLEuoplIIioRQ57wXKpMV4iMw7
8STUEDYJq2r5QMFDiEedfOXYogAI1UD5Y3dK6EAAkq8UC2W3QodwbGlZj37sNt0FJgjVzIHM2IIX
KLuypxMGDbA2bQh7ackNg03B6xOM+8D4ipTvQH3V079BuFr9j1ysmeO2KLLZbFotoHHVYNfKGVF9
SfItaDwGTEvWAAz8EN+6dbnTNQ0nBmi6k8qWTAu3GWZezD4aicAm1mVDvlnswMNiwwCDhFWQMPyN
f5RX4hwCgG4Z7/4qDrfipNxaFJKSNCPbqwUmm4Us7VIANslvjidXdCm1JfTjW+NmIP7p1XEd/BO7
Q9kcczaAXvlWcP92DEhpwkU2yApC4ZWvPntvQdmaqr98XKuW10k3/wGZiCZcwH2BevzCJYJXf5J2
ffuIWmzwfAFo+0CLNJ/1d1ydw/Q4xKds+lEROChsugosK9uA4Yqx08rLaGEY5TaO2Amhdul2NToV
Rh8KNsNzoV5Nk9KsWsvatqgdD2hIwza3W/vFuQt+OsjA5QTNsu0ccFkrE9R61v9q8RrnRmeSvi3u
IzRZAMBI7WKCAfs6C+8NYb1J+qcOu1LcBwmflvVZjpsmNNHUY+I/icVHnRcOxA1U9KLJjbEJeefy
fk1iOyiVcxytBoQjiQTPgqBPfgQrOQpwBOl81I1JWDLtWHIdJQw02kn9jaQcBedF7LbdRFJiukuJ
7fIK3rh9zIZC3KQTmTdcR4N86aUz/VwRn0OcXIzRlzodlHxU0CPEjhErxET1S8G64+fGqgUGL6cK
506eHIEjscDcQRwhFVMAFSRtnjmnDNLMtPyTewdxmkwHPnLIt3XtkDC9aHAARcT4qMESFXVDvFbK
70aHQMB5gS44flE0iextvf9veYf3r1XY9ElcF9xi9Tz9L1iT1dol1exGNHfB8J0CeOigDOfUki1K
vxp196Mb7jA6XIskF1VcxpoDHRXO4a/Y/WjaPTUuOspVpG/US8zGqhekSqU8syLpZhjakn10SwIp
uRqTHtqEuq/SmEEFeovaAzoZHPA0rWNigfUw/faqvZbcElhTjJkrzj+qxU/0K7jJQ9Az2MhMYumo
h+o10+4OojTXhf+n4760AhzRPuOzA6k0RKgY00/NsCLxdlL3p/4a40nSXV126hQPA5/KG87tCLky
iVcRquPxQvGnMGxR73q1r2Oe9pXescY/6dVaUnpc006TyRvII7Scrh9h6kPGnVfx2gIKWU/VHV0S
1IIxVGxuxIHUv6jm+qtCHLWc5eMyyr6baDcXIkFKvd5Li0ze9tFXlK0i2kBOH5JuRvVJcKY2q922
/Hg1ZZumbkSUcBvyNmtAAIq5Hz4IA9KUpaXt2Q953Y+ZnCHWaAacp+gWmyepeLK8Qyyr6qdehNaF
Zoweg69gZ6XnqrvKObl2LuujIlEcszsz4FbMHR+xF15N7VohfA0wv07N1hDPgnjsuPUR/7C7MZnW
yfG/XsJQgVoM9bhfHHofenYEZbU96fUxZsgu1aewPYwQvToGDYRNifOZREgrQ7T5jl004YYxs25S
zSD4AFYnkTimfcpawdANagd7jyp+STBPY/0fi0o0YwQRbgg3dLFUsDgkoor8211uAtZ4Nu0Bzz3g
KpYwHwXQbFBTC1Xjq70Iytky8KYxgsrVs95dtOTiUyXI8k39KLXH1H8TaCSTQkkPk1+D5D4vZj2s
meqv6q+8xgnyn1Dy1pkG7Lh4lcMzyK49yXhEGuo0kJumvI0eT7hTWITQ9ViSF1OAuYFQX5phltQC
CmJUUP3ZY6CdOVPLIhNtQbLxmL6al1jaCeOhtzjQHrWqujOJsoICmVD0/0YmYxfJTbJ3IiqHRmPu
xfgfRfw+UuaMmt6RJsD8uCw9ldbZzNFB5m5NeViqYB//5rGKPK7ZC2N7SvgcODuSs9FfI8kexXOo
ngppDxuMYi4ir5flSqogaSQGollGyifKaE+xyw6izzs13ZShLyVNizpcZaRT8OhLxYssThCsmzrY
Z9TWAeiCqg4XqnfXNcecljU6yDr8sDh1xvGiZb941LXenZC7sR1FVS8XJ9b+ZR4gLn+mOdFCK48a
ifO55tqY3TvHTPqB0YD30m9BDx2630kaF5Y+bdWCFPLZ+/vk76xrSAg19Acd3USGWgLPNx54k0l2
+Ik+hecfMqfpPQJrJ/IFcVsEYDiiv2I+onjLq+id5l98qOyFM/+rYQwHSsWctQQFRMJ0L7/HnI0s
NxH6UQVtp8iy+aHTjXoy2y5WDDiXmDxsDd4wlWnaBWSoMXJc4YcSvnky42FFIomB17hcW/pVYGBZ
ybuyXIm8dDW+1Vxe4+OLMUBGhGPE8yh0P3lvChHY0QyJlkq+LmN0jTZq7FHg9mPw7ANJaLtyrfS0
Tw+j+KfUOukBvyLzjYFRRP/N2wbVQlH/2DmU6c7MkDog0uBN3TG4siI4rp/oRujXAONmzP1yYiG2
FusQvGmxjFqb4So5McR0i1eDXwRCsGSd2pbhdEfeFjdh57B7kJ9B3ews60tKHjPKLJFg+5rRcjwG
wamg3xZSi1lZCVu5dSrxFFatPRTvFsGAZCvGJgJ6PKFkQFlInPFSmJ6R/oyGM1AXq3IzSDL1s4ko
H/NL0DCEjbehCnG1+BJZT2Tkb+hNs2+wHEbavjK2RRGyVrpVMam5Cg2LeDPYHUdPJbjjpTZFluzH
WohtQzwVE/qpK9IAq8L1evY0t537DPkMRpSKdy+G94GjydTpPwZHLcYVO0EToFhOV4T0lpb3FRpP
mWncCCmRVIGxd4zoJfpHC9tNWb4rEmD4BJgTeDv4AvxXusnBA7Sypf5kCJcvod2vw+ga4JNLuw+D
/YyH3EV/mmgVkRFjp+SCjSl24i/B/4+j89ptHNmi6BcRYCimV0uicrbk8EI4tJlzKvLrZ3GA+zDA
7XbbMll1wt5rX/XqJKqnI6/J6JXOdjjF2ZEGBkTIEHkT91Pxl6OlKpItfkamnEO21Kdr1lKWdysV
Bw/s5GTHeittNvoD3ZlhbSZr3RY3IVeZRrO/kgargobBM1LLov/KUKQE+Z1AVFzt19w6s6ZiVNmz
4tjlEvrtMpBXiAq63Irudeg+dajk4ZeenPx0YzC5DqrHYLpMi6cFF8XKFM3WEhdpvaqAIFT3q0gw
JtySjGJCrsyR8TWel4UgJZRyrf4bKW5L55GWp4SEB7k15G/mb2ZzijlaSy3ajPKfi/cuQxDKv4Df
xjzlEr4ZZzMZOjpe6ST4RnlB1oK0EBitKX8VF+H3cDNSJO+kS+L+MZptHn6jhI3sWzK3N2uABb44
SQprPuA4/qv7b/RVSb6d55xBdpQARpgahbZXSvpvPKb4Rfv0nDuv6nD1+WwzhPwCOf4KLSvbHTY8
/ZboWTwwPhm15rFlNRczU66h3GOE/2xpTUOsDz0ZtQo4kDC9RCj9QamK4t0BW5ytYPo5wxrFfRff
7GCP9S8qvxX7x2SJjWCQVb/guG6idUjefLQQ8UYX93GicGzRD7yKCMuv132UxDToF4mOuEVZos43
W0cCkjcE1wpoNkY549dI8FihZmUAjn6EBrFL70147DuOEHep+ndmGMKuCEu9ZahzSuxfXhZtcDvK
5tK3/tLNT6NlYN3/Qwu1boYSFVez6IS7Abq+7Bn1T8nNmWXqzaeY/VKfRjWPbUmKSxhf+4I7/Lfu
nqUDCdrh+6eVZVnzMlKAGxQwCVVUxnfTquqdgFp5yGsCBRmWfQTJx0DJUUUXxWaLSrBjASGQwWNI
71xqH/VND1gKP5t7GqNJJieCl5Sek8tPdJ6iHjr5qSjFhiuAYl7lUGnXNM1QRmr/n84UyV60xsma
eL43tQWTwhu/o2mjh5T40ydMFYW9/SC/hfUIoSsRUUBW14tjnxXl4MjnnIwyrqN+pZjeCIQbt4i4
T8WeGekoNg0/iPETDT89yJI57zsd9oP4yOKtNr778EcacQw0Ir0vNEIKPqkBWxDKMedZIKSszrMR
O/trPqpcLmoUYCyw9O5uoA4peQRputJoNVlHYZ1GY5fY7xkhzsUGTTdyBePBjNbPwXYvcW9QxJKH
8WKjK594L505WPWZsyW1ue0nZzXxvFo5ACx2VjBQFBtzAVOBt6R+FTZDuK8pBQHh/xnZQTX3AmEC
lugeFWH4wBdmyKdu7POUWpRHIFrNzXRdA+k+mrwYieU586/z1ygOzTyPa/Y4KdPwZmAF0ylcJBVO
wmJxDG6yupeJSQH75WRnrSCydh6zrpNuh8QEA3AGELkLdtL41AYAhtnS+lYRNsNZacdzjIGxSN/D
/Dt2r2axE+9Bu3ABVDJBBsgmcNMyDtAy9M6IDHU+TwrLWoYvYBMC66a2MzgLnVbKBU1n7Ov7oQ93
Pey4mLOWFBoNQeKsrp89i23QLTt1MxqeAtSseBboLUdxNfEFxKj+9XyV5XsFhxbkBrHQv3V9o9HG
pf45Qf6bK2f6xgyltjKzyn6qbsnOe8ypCxDxsWo4u1DIBrJNSUol/PsdBpP92YbXdFKJ/YKwiY4L
zBJZU92Qec7YL4JpP6kHrf+tlBvRw5F+4GNFgd2Na1wfL/WXMu8/erSzDP4YbXY8CA62NTNaOtVP
5q+sgQon+KfI1SB+GR6nvmcCcTA0ei46nFD7KSv3xUJy0zGAEO+JvqhC5gqPlCsC+bmHiUA7ihwo
2GM00NCUT1t568EspMHNaS5YxRhEmv0rQOImeCa2zYCTBqLbSJQN2gCpASdc4C4DvjIywfkMXCm4
uXvjy27uece3nh775AgebMA9nvo7o/rD1Wmp3864FMTm4vLSO09TSNyefH6Tv7I7w2bs+2cPh1a6
r5KyTNE/I71cW+l1xGzXosoN+VZIhlgkjLa0Gbk3yxXZY7oxjp6lGqyLOF+p+qP1NzMfyl6J6X1k
ltmgW+yoXotDLj3XxOKRnXW4MvZG1DsSzjjB93ayD8WJvRE+vu+KzLDJYE1MpMukXegALXEsuuNA
Qna2S8qlYq0C/L/qHr+hKD4bBpmJ8wjNu9P9AXYo7Yss7sgTOQyq7MCVXMe8xquxpny+dBV/h00r
hB/CbYG9Lptqk4eHive8ybJlqN8E2nKggvNFVIabsb3n7R29OlTOQ1Vt2y+uVc4hxfgs2msQ0tW8
pBrI5SXakMy+9fLKEN+ZINXfMv3IFTV8WDqqvTcwVIvqzoqZlQYrzIg7rFjgLHNItJwt5+0G0ZMg
gUW/9cVd+8ySW9v1i/YtZ9Op8qkS/fGhOdytHRGHarLSyOfiOEZlH0V3FEQFPy+jHPbj6Hudu0lv
Ngc8NAi1ExytOuryFPJR7hp77Hc82B/WQXXXeXXukM1Hwd3vtr62zO192rYXsGXLiIlRFIBEBCJM
4FeHjltnMbzGrl0JBlKTN+vyx2dtB0itb/iZ1ZSyx0vqFRdS2a2iR+/0d0CpS0Yz+cR2LT7BvIU9
5/f/YD80NVEoEbpBwrSMozJdzQ7AWHZTu6sEtOnvzfQ7AXqSyn+FeUlK7mhGSbXnIKCBwEt6ac1C
tL8k4Yc/vrdI2DmQ3qPwXy0QmTp74HYl0cSuXFalu1Yo/ZQPSgRnviqx+YJIzShcVBY7lIJ46gsk
Nhhi2Xhn/WswbNNnGKGJFQJI2RX1Ec2xgmQWfZgE8orapjbfRtgdPcpe1/0n893EFsPxfwf1XdfH
VQAO3uo+aJTHEqamg7wEQlSIFkMwhEojztV4p5ir/mEBIcXLHe5wCTG0LdMll3sJxQ7Fr8Y03yFf
dzVM34zrzf5XQ1EhCdpm0npItF1uHSrKQ2k+hmQ/KhvJL0gfoYNpbEAKc8sxM5nJNckZg2sL3j3Y
8AY/Xdi+DUT7tS0FrQ0J6i6MY8m6qr4q0xGk0YKmGmMJp2Aeehb4FphK5Hr76qrnM5jF0mIVwyZu
yiOPXM7ekLFPYf/LKLOYIkA3aiyukOG7sc8yPQlSubq45OgmLgeisf412nBQGL+3KOayo16+2FRe
I2pYpAnVmgdcxCdT3Qb0/oRQ0pRDUKhemPk01qf2iOIfdN2KuorNhRq8G/VHFf8T0I9VAmineQGo
t8+y2rkAXMtXnRsZg3+7F/LCLxmqgnBPM+1kYF9PtDgNf8UILmM6XP+WBrjOvY5gBHK5u7Ea9JyI
BTc9OCy4h+reNwnVQ42GFwU1FKc984VZcoHun/Ol5D1IJdKD/olFZVkn98SaPKsnGkS2D936xszm
TSaOJDiwwUIRN4EOWhTty6hA4JdI2fizuS7Y/vPPMS+PMjKhZfFuI2YgLOlSOeWiAFrdE4ROzE1n
qmuh37P6PVbqrdk+8WfX0Yefm9xZqE3ta29/dBEuTmZSRn8fmcemlNGdr60n5AJafOqaP1IMVw2i
Op3CAJWgDMaNEQu02OGlIqm85uN3GRxCJw2bhQKookSYKCjPEvMzybZdcanrY4D1IAJFbMT5I8X+
72LAqzRP8S8p+kcjW0UU4C6cnZFY7lS3mCvN8mZGLeIp4akTabkYgMqRbb8MW/1FwFbpeiIPvYq9
m0oyLDrSHhoStjBv8v9GctTCLxciHKtCNrbNoSVAK23uGXkSAaeiY3oy8GJmttB/XwbWjTgeYCaR
mYN+xWEPPcUWeywWQ5j/BqJv4XrSP2zIkNr2E5FU/sohOaFighG3nGH0OHibFmJAR8GYxSD8yq2S
9Sh+I8ui7NDRv6BbHL16ZFViTThfmLgscVfmbPnEGKFaxOWPdYoRqoSjYOGDdal+dGCkkNZ5hI7Y
yFYx8q5cvpESs5nim4zYq3JxJOh/MBggrsY6ppsLXcOaT/aZsLtX+KBnZGY7YbgIMFP0rc235sM8
qJvkhXVFHG8zEk9G12tmY/4jGP91zhWDFQ7Lq19zDrK5hU8m8qurfCj+V+YcYC0u5Pjo/WuqfYjq
owacR3cwnfL8FMafun4tSaoMeOFqbr1RsoJkuUI5AqVghJEVcv4wM6z0jCv3Dd/0ItZe1fQu2s8p
ftfcY8MabXSeKmodVp4xq26z8hcBmM8XnTm1zvkYcm8RDsn+kJHLNDmnTFbrkKlX1BxnD36pouKq
/yWxcx9nlWxIBGMW/bglNSOMwpyuGmLCS62dVdJmnOuQdi/DMN9goD1AdCbtOXTKPfmibvgeI5bX
DXSHCnlMIV+B2qDP4k3KzLDHJ0b22yJj0Kij7rOwX5SmAVxk/oUOTxVfv9tzz+jFSirKir0CTG5W
0VbLBJO+pRIbEhy4MDTk4j99zYqsaQNObONQDBWL2+qvBTRn81SAKuOihqBuRCCsqlXV1RuQ3asI
oaLsKWoiH2nmxqyPQyxIaUvuWv0TE+GYEj9U129VG5D7cyMbxGw3g9z5eXmORIJXx3lRWU5VBs1r
P65InWac81nM3/r8YTTdanQt7oKcXbjlolid2yrALREDDH1X6ia/iBYobNv/ZUZ8akztn4KaKRz+
F6gsOmaXivNqWGfCCsDRcMHADDGNFuGpxEvdLVPUCExNLRcbnce1F7a471h8xICj9OgXZwRgTWqm
EH36Vph7nc0BklRfXH373ekPIua4HdaiSffVu05tM7FILjC+tra5CJJPu//frEVutwK650g+d4WE
sG8MOMZEsySxF1G5DUr44tP0TMAB3AZT4nDPEi6ITcY0zXLYF05kHgmKP9aah0abe8OrsC7R4LIz
Bo4HSW9Yu2ho+myRiZ+i+J3UBPf/BIPQq9ksN+U3asaTEr+HqM+VD4eSjvqsdrwOjS/6zyhAWMRS
dKvVPGb7sgUJZOzUlqAk/agGXyr76hKVirpgSHcpDfM8mtkzZ1VHIyLyXQfrPkWON2mEhiYHMxRz
CMJCRRPoYNuxix+7HL1O/oGZSTBH1AjUGMew15+p8sZJEete3TmWsU9yG8PVQOVu8Mue6WCAA6jJ
nBpipbxp1g+ZbBPyHgD2+F+a9ttAd0OKLav6HeAWg9GhHO6xPmNYX1qD4ZtJgO8mYHEX4v1Z8hKQ
6BP+2OOFAllX3mIHIxEjEAdVTNo/ygrag/ookhjYGLUWrNw5zokJgJ8dsuHV1ROMeZTmCFH0ZcHT
1PBL0KL3yuE6Idp8yBHKOtBCvTj9RvwcdLe+vIoKeB8/c7pwkANgkXtpbezwaLUFG3PmkUtDg6u/
HNx35ARxbiwNNqLrwH84CtBAfalyfitO74HafokZbsFRCVlWcGQlzjKHRBVuE20bmhbY46f0EZ9B
6WRrxTrmV/CsV/gRCrvxTCySpHHyL40Q+5n8yeTuWnSfA5/WHfVrzX9V/kaoF3XcZ/VO/mUg+5xR
WVTIReZeli2b1lzIqkT9QdbVocjRoF+mCUkHezUfSc2JpinuNxqGoZ7Bn4yYGrSnZPgVZgWMGOPA
3tYJjNb4bn+Kkr30zC1LqVgHr2aoJTIJJm4JQhIzlG3aLwHmqVSdVrbTrxONeorM4AzOIGrKZjXC
0vexB8wkkd7cIH/LkAYGarG19UeEdF+mxXL+KhnDlKLFxxTfWyiBwbpqj2O3UxzmSdvskStvXfA9
ewz4X4Wgy1jV/i6DmdWAhplelchDyhmw+zF4BK74dJzyZkdoJ8Ga12Q4avMKEKyWAehKx8oxIkci
eO+KufPoo1Yp2H+MjKMTOt48qE5TMi904Zk2o+qhhvJCbPcp3gPy675GmoC277atm+JUZ9akMYwN
0y3vFDmcJpPK6hIU3RrRZcqjEZCnt2eKO4r1HEgAQI4YqgGIzhnTUmh4OWEdqkeal5tsU7my0ktK
ZGJwoIEg1WEWImMUD5wNygn2TENH4KqDJpMZplyaDO5bwJqvXbmG+WIma4hN2EZGFjDlZtQ93UC3
8VRwut/16lzoixJvT06EjB8ncHvuXKHdhCrim3+nb+IPle1roHqSRQs7YHwvKDNc4p4b47vARVq2
Z6vb1vm9RRMg/zXU2nXFZdS8kd72QrdI1kBqznEZPz0TdllP3BbEdLTFMWWR33Bgq/b/eNHR+JjU
c9Owp9DXeuAe6KaZ0AnOiilcCxEtq3pao1fH3WBIBYXMU6cFSuK3Me69or4GKVukYFsSqpWwnYXW
m6n+WppUDudAx7Y/cJVIpjp4XdubytpZkE/MB6jzgQmCOtmMZ4yLH2X/N4G4bWCE43gnE+fUy1Vr
3itE/q3zdNSa8vuSBIc2OtrUgbriUmAfQuPsthfTZr2i7t38Ke10OdJJW+WHoUFZVUnXxtyKE7Iq
wCumgTeDV2R6zIxrbfyFrCUU7VnONPth52J5NLMv0WXM4HIE3Efymcm6jg06Mf5EQ+xV+ZWVpLTB
ZaBcOjnqNSWSDft29FYkG6KLmMIg5N2McbljSqf5lwI9RIqdSrF/XQ6JkWaybu515xmghXGAADNH
cQNZDITja2x7XRMs8zC5FwS3aRcZHcPpA9FA5M4T9dasCSMTy8AmptR978ZrYJ4qqnA48t6Ub+Cx
YGYyTBx6SFVnhZ6Pbz0jRP5tYsbR8eIxU8dLHRCmmqwUq/VQb/aQCCKm4H5OcYx3C5WZpiP5gGWt
/2ngaeLBwb251sptFLKdD4KdGl3C4SdB9a+XOiVFvHZMNgjKW8tBrmFptYLZy4kUYGZQs/no4rOa
Uvh6OM22fXSa/JtT3+0EiUqO6gc0aHFmYAY5GYUn7WzLivs7EPMcCW46Eo9/kb5MyUXy36zh2OdI
hxAEmS5QMZTqsbgp765rLd3gIya3s+JdEcoCnRZ5bJbAtrmoWPjlbCnCTWbvbMi7habvA4UFtklj
wbsdXx3tNQHZAEnHa5WJUOfWSxvAXbXGDBnIJAI8m8GsZtTrKq5Zsf06NEK49F9sRAv8rpMWDyof
eI2rBDMDdxKa2xWwHQuNqvUhQPhEcutbu8p/k3IvKuUf+/N73uSsoi189lwiJD+oBKEGHAWkqW0s
x+d8gQBWIINX+KF1/NrqNkx+teijY4Um7XHbDbu8HmhCe490zXWvs5eglo/wXQwMBktCJ4oMKneX
NZ+xEmF+cpdpdCldB+KgaSNNZ0KlWf3G0d3t/PSWnw2zASLK0SqXTMemh+rQeKs98dTZ28RuWE++
OoQ1JRaeDBWMyKk3kGKkPoq30v3n9MdYdmwJMbFpISscd4W48ytiDOdr4aE10JUFDPh86L91f5za
EWUJUH4m4h3GisAksAw4je9yUxmy2Q/W/90q4X/0YoFvLW36wY4QLSWvEdfjo2lks67Qn1g6PnVu
3p49L2VXIpr3HG4S/gC5dchB0zUBlgBHh+TbmKyXVNTrcnpazHkpl4PXCVmMSxyQpsO6pkRE3hgz
xzd0XHA8aanR7BDALO3G2kQTTCTodlVro5eeZyOPaALVHdqrwCQ/FP+33i9r9W7KcEUiIa38U/L4
60wHe3LhSD9rrX8QGIB1RMc8Ifw8ZluT5cMfJjjGaY1/D/1sWUrLG4sU+4k9EiRtfJo4WlM2Uc5d
KZjJpusBq2nG4ZGguPcD+Jg4fVrJ/BHEsYHgP3J4te0t7RjVOWtXjCs+HzNmuIXdchQ19buCJq3G
Gt75O7v75t4KEL8UGBjSnLg2W31G7L8Ao+GqsFcTie9ozX2CaxVRXvPJIEm6esNZm43tT2VB95cF
NIMCexKhgogik8hfKu3XqALaEMYh4O3MnVk9HJB2j2/QzOgMMT3wyFbV4IUt83l2FTHXec9DU9R4
xINtywx9aL+y7kJS0JkE8QUZ2C82pm8XmZVZj6fces6QBdU9pOgIhsnHtNstnBShW5vAe3IJmBBI
PQI3PFlsN+zqhz947Qpjq06ffYGhk/lUnXktUXRuMT4wGrDWyWea8SpCaORrjCxxIie1u3eyvQrC
zKrcdZdG56pn1pYpn0496i890Fr7K2Q9GuDFzBhgxcbCAFurxIjq88JLMKW7/cbKDz2KCpltjbhb
OrzK6rQJ0G2PxVFBOuIyvNNBOefDT0nnPqKx0Xqc3gDCucz52cWq08/w97ypxuBLEoMN8blOwV8X
9xbWuz9/vJJ/IkGZbo4IOMYO+fipRJBOZPlL7Kq7WM0IkokXuZ7t0onpClpR9FNF9+Bj2BJuB+eK
ywR1gaEFayU7kHvDeA2WeVlNWGJmKme3jFLtUNXhuR5x/2CT6SB1Wla70Qamv2ZOyVtfSITc6LOd
V09vmS03JQYRgaixYHGrtzeL69HVaHZ7uvsqLMkXU0ik/8vGdHypu/4chcRfwpFzVZcWbg23aOk2
2ZLOYq0YVEl0oj77ImqrvmM9FlJJmg8fa6HfcIpGTr/UKuNA//+ahEzrHcgOxw46NUXU0kX8kHfl
wqBNVbAUZMTfjB30WrhulgEWtnWWigG3HcMV4KUOxrVhKFuFzrfjAHkaw7rT3e+BJtXnWY6F9jex
G+PuYNsqFo5uLtmZY75ZqFi4C4P2wEjeY7N8hjSZGovdNtOZWfReixUH5eVL3/+zYfhNFYVzWEGL
YK4fWGdtiJcS2XeKUAeKszc7s5njeUYwsPukftDWbbbrCmtlxq82Y32FyMV0/DUj6LzGz1ih+/gy
HXA0HdRrIz66qJoVO31IS36MyhFhn9TRPjopUW5QJPt1rpZPUkWQtQ8DTkYR/BRjsu8Dd9bHLvOy
fLXs17YwIeM0wLGLABIGjJ/26tYP2znaRoF869Otyb+SeA4DWN2tcy3b4Woi9va5shvuYQOtXfds
0FgRiJLAu84eg23vo8DdZEaDLIBTLRvPoeL+jlUEPQ9pskQSU4c4F++di1mzoO4F7kQSsG4il9Rn
K9W96BVm2+Yuau3NEPts0lE2VODjSHrAvIsyv8WpF9H2iF94rYsipnWdRQ1cj7CohRnT4b7rxnvC
dEpPvjubUXts/iNMlu5JA2zDsjPA1Bc1m2QkPK8NyV+N6R/OGs991wFfwN1RBF8TYl4/6EY2NDX+
ctBIYXnTcyw3irlEMYKfP89/mJXLinDI7Ld2nR83miVchLZow1KwTGRVwL7WXRUM10YsbEODohoH
mtUpBI2cO7vmd71RUPsavDwGY4piyG/pHO7pU64RrNcPz5Kjsuo5g8+sMVXWb6FxBytfuYfSpHKp
Hy7uoJjuJdwbHcIYAgEKwfz5I8YebgQ+EST0wWy/oy5gHXZ07XmrPeuLBlTP/8bquxZgVYNLliAG
HrACc17P0RjFCKq6Aw9CGJDGpE7aHqx72v2YzheIRhU5q0E37gp8jAkBFZzuZc+2NsOvZnEv+xlY
Tz/aTGyzw3n5y4PR8DurwfqpkfrwMQV0ugpZfUDYKzZxDh67sg9TFO9gFpIrNr/chHmDfj1nDeEf
PkdljKZe4NgLXDBnXCVu0HvaLLFFlMOe3fjXGN0LjtHKrVdT4Xz0icwYZ9lrKj+S3xKWrNA7yTyz
YE2jUXXNqwwZFjD4nWxUQTyMOkZZGd4atuv8RZ7Lb1dq26iFBc5zzUQWw/zOgUBUt0DO1XdBX9jo
ywG1t1kRlp3DzrnXZJE0WA1LjEhV28O+tF/K/HsycbUy3m0MF7cbwWhl41l4F+wMwr6zi3EgaqyH
ZFZ5NZ5oNau3oxnTskYrhcV2qe/T8eoH7b4hPzmr1aOBPUMU6SIzj36abSIy0aHzfRp9u8scAwhG
RxbqLpmD58xbqeqsAtGlMqDR++xPYauYqAo3D0T0bI4S3je8Z5WJyAs5ko4jZmDsGCViMwT5tu7R
zxvjOkMySW7MKqHes5A06k60LhvIWnX1Ofb2W2qNiLR+CiaQGvBa29cXcfuRkaMXm6yfOaxSt72R
T7402Hp3tc7aczoBdHuJGFBUKiyEoTjNqvgEyF7BwAFk3Q3iB0E4r45Jk9yyTWy1JZcpKcHGXnc6
D6xAXVyk3s25I79zWLKknq3Vm4y7i0bNk082RV27rl1rS/z2i0irRxsO9BVvePfAr6Yrm6qlqKqV
JvrtSHHitj7ktOcsNVOoCh3yFXWqux7bWlIG28Ea90J11mWfr6u564FZRzlPSgwZAg5vBzty4ohj
MOt5or7TbaFKUb0YYaE6RK9R8Awy7Wy6yICZ6bUjKUvXFC1ARX2YjTdfJSoHDxU+162rgDvj7Bo5
0GJcf7mvP3Vstuwnoo6wT/ZlOtmvpPl5eVJ4/v/MUHNF0cuL3q9FicLCJy93Ks4xgy1RrxxesVL5
6rKLsGLA0WypCDQdIsAgOANH9VQ1jAPr7E8mk1fSLLWav3fDaO2k+Xmo810FnMHh4w44IEowR3n9
juKUbqC98eHHaKQEorm+m26iOPSCEsSJ2F1TVClQyJyGWjF3T23gH307Oduds0wlfRsRiBVmV7Y9
cVKvZWV4MRGFqR57AtGqm6iertm7IAKjRhusMhDQuEkwwduqfgQ4WzSvgkLCfcQR9lHfQkJElkNJ
01Pzbf6yzHH0aDHgw2+QbbFCXMiqOA84NQOAPLlPYgNbQ1+wGqAottlubC2WB2Up0Qri36ddV22V
yJJinTc7Bz1rismqhJll4nYH8gHpeO3DpbFseCz5W0iDGtUJVz2jIu6nvEz2DslUdh0cKSRR1Pmn
CLOL6PNVGLGvUoKNNtqbpi1XJXU5sH3kus2t9ZVHjfu2ZSsgMUBPjErGjLPY71Ys+oeeWYgawpnT
Vj78FDUfeIfZyq4M/h9iwRa2kW5CwVxl8HcleUeWBamJb8oSWMmeVkuGA9JPPoNE4x3Bd1eiI3cw
o4ofv/okQtCP3zQmDnmgLl1QDDlwKbfYUBmtI396cy3yrcKBuzNbBli9TeO7BhQWss0f1NcsXyYq
Oj/4hL2oFsNEcehbl8lUGBEQTWMC/0HBMWtF7JEhVw6OywBG7A5ex+DV74OPlmjNJEPXmNW8Ckid
YUP4wD9qhBXIDTZiQsieUorh1xFxujct99cQ30lBVR0od9ewjoMm14MhMadrq5HSX4bKq+ISTNG2
x9b/68bfLFq2XI5xMNdH2t52FRhon435iCd3Faj/BuufYvo3lf5intc31Z9hDYsAmYRMVeaxxq5y
6HPSegWCb2ngNFGZE2T8qLpx1WGTy4zNMe1kwhGBjVdhhwvVDchehy6ugUDMvg/rj6gAayJNqqcN
zdCrFboYwrDuMiVu3JRO3l8mDdAKZ5jebeROPabRTouOI06YMpTrUGGwWYmdZrTbMg33JntVWT9E
c+okmx+VMaDvCxzZrFGxO1iQhvBYnXDgbTRVQbrhXmEFwtnGXEkpjqJhk4n+ELA7dhI8CxHGWd3B
TJSTkeJvbbQemopktMv5S2mzqtP6axrl1may4vTV2prQpNkd1wWf9ki2AiAEgOiHsa+etpPuYme6
BjozNDvaCmzgBRTmXmVeOUX7Ht20OpKtaoFksJI1LOa1lG+BM75S9DEhVVeJC7HWQAohCjgQkZmj
X0hxoDs7F9aMivk9wILZ+eRnFDWYRckgKECVynIWQbKeaIDvm9tonTp65pRYXtXP/xrI6S9FbFwD
lnwd4SUNk850qtZ5qV4SJA6dqy9k8hMFD7bka1vBLgHZsalq1L/z7gHWTG9BkzP2NX9aabCOghNj
zblvWbkIzogBke8goayEGpLy5NSU0Ssv/WmcwjfHTLgndCtfSO2pMZXXqyfDpo1dAF9FEFWyo8oQ
aynVb0HoD+nNG+C9/8ZyDYPbCxH5he0HnSDVa/BCoY+xCJnpeQgptQ0LRUwOyghPLS6jFOJ9bO8L
7acKtjV3I8/c3hydV4349RpAdCb5BOY4Q7oEf5r2vSt/24SBPfa2hHyWkFxKLeCUBOE7Urc45mdb
RuuCzfBY4GyVLJa0lzkSp7G5jdDzhXH1m0vyOy2arrRJvRHfgcqQug+pRzh+HGBymvU3MD5SxuDo
w0WoIR2UkXZXtZniSUsNNM4Ud2S5eEqThQ5qvu3oTtESmOiDY/XXRPAVqCpWywprB/xVYVykWq/n
KWyuW92agNvZjQW2LoB98SrbNxVvbQQPyB93WkW9q3LZl7Bb2GweQt7UqjKfpIM8EHFe/RZvjpXN
h3YETS860Ohc7BgWHou/1ljaFKoKwT2syF40lbmVzsggZ7jph8ZaVbSj5DyORjCRg/0X5fMKly9m
YoEQrJ2BZXwEzAQkwr7aRN8OeWdUPJkVt8plvhSO25j1q4uJN4vzXSDYzLU1u+Zs0RIP1uA4UKxq
m2mk8+ExHQd669D+0fPhWXPcZIpOwSXQvxn2M60QOFJfF0kws15YgFV7I7jlcE7yoL+kk1g5Tfge
AHV0inQvs+bWszFQx3Sr1DxtcwZEhV7GSB58mXtjf1WTPIa1zUCoXADZXxUDr2pL7BQ8Pl2Oq4Ht
vz4bhGznTYQ0rrLc5YAiqhR5iuH+a1MzQrPaAduxb8QQRnjaND971hw3xBEgKI+mg0jA+vEZFoFK
+Fe+Kgf32OEVU6f+NaTwnkZ8Uwn4nxJIXuHxymxtGeBbaKc1WfUU7Ey/NUv1VOPZCio4LcB/kPJA
WA16Ob1W3+L6itHMTaxtORTo1SkJUy09k+RwEcN3mT6HftpXgvOxMg+uoXL3fM+BLiZQvlIsNYnl
D7Sz2rr7SY5bu6yAybnaamgZK4VY9oPeJS8AnaLaQiXKTi2UBTd1sT1QNlfVXc8RtOTRWiVmr0mQ
RjjMT9tub9gWV0hAmklHoUbTYKJY9fv8tRytjaUi+LUAEFXmLsyeqo8UZU4SIQ6hs917AS6pGkY8
BPOir8aCyEQKBVdgmF6iH4fJegZ1u2kM49RHztpg52jm4UJTy11lS0/U7T5rC2RASMwYWf5VfrYf
Kp7D+RIcGrzDqScItjJGFiK25Q3/cXReza0qaRT9RVSRmvBqZcmSbcn5hXI6ZBpooIFffxf3baam
xvaRoPsLe69dt686/4rL77kDbtLILZBvjiG2TNWwdeb4WJr6kObzY1TXmxDdM1sgJt/5yp2xfeFs
duZ7hxlY1PsbLmb0TSVsI6Iurc8uJEw9XAfQSRvTv9iKPUlu7nvkKmVxTiMuk3ggw/eXhwJDDwl6
UIzHmRYKOiNx7tzB4hJnYCqhuQ+xOOgQliJLGAkxpLF8tDmMDafc5ozV14CdvyafJUnTnU3eEmYJ
11+6hsXlCmu6eiiTmpUIC8CERFtTatxl4RkkTTfIpwjxIHftbVL9WlfYCUTMboTStwUYNBvfJV2p
jQzTjZv7Igl2Web9xBrNhqn2ljtzIG6C7Lb0IJmp3um3WCMULNt6lCSfNcq4EbH3bOpjnbZIjP/i
DkW+j1dzkSJ0aF+sengoTewplvng+MFOtDVOrvE4CrD7eUIaBNtvw7fObRgdIsffiEFdDcvDOAe5
g4mqP8UY0i6ecTHnYNdbYO0+KmvYFDWHKUrFgonhYGGplftYoYSl5BZN+13qzxaJdBV+CUbbvZyf
w5n1ti93BMiR5FwUnzk3cpJOmHLG5JRoBrRZ9+15ya1m/b4uvB6LT8QC3rX0YkPKMUCb4tUfHoK6
OsdhvhrLm79Y6jElBum92RTHEofwwAYICAITNt41rTkfvdtCOqng/OXZXjbvxZyd/O7JhSCT5tMZ
s8euwdMQeuNDkc1YOnECIBp3XI3pW62ykfJvAQvo4KNGMuD0+nmaypOv7ZtN1JYZ169uwoxs9DYd
eqC7yYQnCNTV06ghKSwjUS6O//maJDMwjfJq+Q1axvrPaCKWfZo5UfZjKUn5p3no+l6AzcnGd1R2
JCLFzIVUGjDscNuIKKpol6WEKZFo6QOvkHW+M9GizM2lmaonxyLnCvVJlZWPoQ2HwD/ncQq+SpVE
4OUGxYh7X6e/ceXTzSLqS9jSNKLYMsE7jjgkBwnIpbHekpIp5qQWtTEQDIi3bk4UPKsNMf72LtN0
aHUbM+qP5uQx/al3+RRjiAcE3tnnRuEXCuU60rGNjoYqbQ7PSTVcXSTAGUebYXaXOPCe6jy9+Oa0
tXOx11XP/dnjsPCJsHkQ8mWOHo2Jcmb0H7rAwvqPi6CsnzLpnKZEHQLcWzMaY2Ubj0bgY5VkMEzc
pTP0DznE6TaByx/O4WGKkTU6gK2XmTP5C7mBBZNuymj7cwxZOV1ogUDyIEZzUZenfDRX7fAeFt0u
FlyR0OO03646khFTjiF+H0smRNxJcVqM6E1tQva1d9TnC+Lb4uiKd3lfHoQhLgaXtY5jnnrSzsFI
pSVASXKCxEhnuOjVueQzBz2vyWASrcQ4U+AlYqXKRUuOds7JGC92mNk5wK340Ji/E8ERNnu1IjMP
IRSUHGAx/BkSvJ1Db0/7xuBHljYmC/RnAv5F5APsnRLQX/op8YP4Sar+HyK8vUrFS9KkiukCvRim
XPSpGoUj1N7elq/BEu2dIdbskVFlSx+Me6kL9QOVH1oLzGUi5OziY/0q6NPU4nYx2GsUlvtpG939
EEXPhlR/HCUPUysuUyb/uT6qoAptpkmv6M0QpHL2ppKY+CEIbQY9NsPKnr6x5IYApQra1p+5t4PU
4YXuv+UiwFYl9kc78k59XgPYDXAuJk3ywiB5HcsYbxaw4DvutLu+xjiUfg7WezvdmnreDVHOno6w
VC0PS3wTPeWd4yRb35/+urjl1KNUbdqGWE+o6FZFdcx9MkBCh0SOBkbRA86kGeRZebDq4rn132yH
J6aleHBcH6AyfKQIKpOPRGRUpNRqOlcjYBuetsE1NwDl2dlx4KyaYDv4Oj65hXMpCd0B0+SiZucv
TwHxDXHzMdX2qxsSiU27b5T+oehcECSwKyNL7MrA2DPAXFFj7wVUqiwwdwaFMOO9rbb1c1bZy3oP
BwOGLk5co1DHNJtYYHgMm6p1F7PPLLqbYsG3TXjzK623E0dpjPRgUu5FAcTvfPnVd/poebTapVjP
RX0u4eY5LH8r418kn3Pi8BjP4tPGpGNXRP3OCHyIPqL5YmCIm99F7Wl0YBtxc1YZjs46e+7J8hFS
EthaHfNE74PmW1Pn92peDcPNo7ahW8FZjvCty681/i08qYBoXgM5vssZLZAm9lzc6Ho/JJ6+1LJ3
DtZko6iZ9ii4x7h7YriS3NfGAlSgwxrS+7hDSpYtwo+1BtQZuWSCed29iutrnumbV1lXo4I6PDtA
ScA9mt7zWOgvEff7etoH2COb1ljXPTWgIIHDiD5q5a1mdrMBAwdTY/ZkTJVNFrKEiW+6s5g2FL+p
ERCNtPgEzPSXMPLrMOE/763gRdfDp4JbdpeoBZBunWBx0irFcI3myrkinL36GZJ4Y8TRJyhRLPRq
teOBrwpwb5mfDQ7pgg+wxA8rrRHm24wHp6kflZcfLRKObD/6gQB/zyIe7m98DTGH9C7fZqWfGsd/
bBwiV8g1shFVoxB54mIYmWQx0TJQvqblQynk1WKul03KYFIe7dxWnkRF4mdNeyiRRiMzEUb42Tpo
q03z2eisc+DgYNNxR8hRunPQxMyOe3GrYBcn2U6FSImQ6whNpZXZz0D8IRnBJmNicxlNJpuVx+HQ
J+w+zJQaAuaNrdpb1rhbywxeZENj0+Xjtu1jakQXVRl5K6X4DFEE4O36SylPiCB58vrEw0Q74X6G
uV5mlqBWQMISGwS+RwCq4yV7qE/NJX0b2gi1Ee2f7F4sFT+64XDTNKEMNEEv2oDhRomMHXIan/1O
AWnqGNzRCz+UCEHMPGGKqe5DvuraKOe7MSQUL4gl3WGxs7pu41HTqsx4YmpBTOAAWxgr4KTfpKJn
xhg+0OCn9gBkibIvFxyKXZbQs+g3es0/OlR8QijMmprhWAMxH4U8k0dm9L772rCuKPBdFqP6tQd2
nzY5Ks28GguU5PF4b7PrNOAX8+HQLJeHKRm3XhVuTFfgMfQ3SRgQTg2sAsqsRbuCSHo9QwAwenvt
4f3xoby6SFU8xl196t/0UAzrMliiwdCq1OG7dMAFUnZ4SrF/ar+4Yb1VmQSH3mroL3CKp2OY4V9f
kNS0xQtIW8XmbSjQ7NbeBSceAbgRfjIJGOOf6mFkVe9VV1OyOfetO51U7Z1qNV/qsngqh3wXlXDH
7NY9pM5zAgvI6RDCegwukKC7bGNXU2sjUPBtb89k5FElzkouc8awPrPw/itqMLg+2C2Zkg5Xzv0Z
JSca+zK7NAkI9YoAgMII2FMhfJWcnZtZuTefczaJJLLKGs8olmQMd2UGoUqihs789mS03dMg1YWw
u21NKQE0ynmvC+QSddazoTfylWwD/LgefA17I4eGPtWpbp5m2qrrB6ZiF/wuGAWs19buTTRZHOt+
T+8kM49esvzqHK8m4yJgX2s2R2EMb3KqvsNMr+fKO3VOemXEzUwJPAspk8B94y3u958hZG3fNQQy
Kl5DzNr8Bx8igvDlu13Px7jP/6q4JNDMOOVo00Xt8SikT+6A9J//keUFE6lORVvLZ1RUxidBSZQF
yBIbgwVEwvBd4UvkgCRmxIbqNpMXrHIWTiaWtDihpA0oxSSubKuJvvuyukffv2/JMYgd5LB28mfm
+rG2Af9KY95ZOQrmcHKfk8D+GgT4zAw510SZlgw+KkUqaVDjU8s8hiwpf/bCu7Fn0lnBiqlEn60D
cz5oRxNDjalMKBYNIXxi/DwRVrWmqy52VJ+9sfyX+wN53+BjZVxvcrsj3E8020oTMWZkx5JoYq4b
eaROxdWA9MMKDhU9jdd+FGgD1Rw/tCZ8ax8SFvMtqyC5vghXrp89N7m5I+yXAh/as0tid6PaZ1aH
GxuGNwFLuJIS87Fklzi7/dqwkAdZ3sU2qS/lhKXEbg58eIjIjI1enFF5r7aMl056ti9RilyGgrWt
hrNtOjeZcuCX1TnJw21Zmf9yA11Pgxoo8Ahat1WMK7zehtAMkdzgFbXYrVGj6AAdkY9GlWmWjYit
eBIIy+4m9qGlz6KNaR4CRLz38/w8+pADVWxgxDeD7Ux1PSKUsrL05Puso3I2f6bVICgeb2nbXbLw
ZtnFITaHU5q6P2SGbaSXnWqTC7kxz3bH6tshzMpHHwecMq6j1RjUH0mYPDfxhCpN3Oche/qJhTrR
t2hOABQgDner99Kfn5ePSmrgb6bc8hpgj8Xaw9oqZ3QZxyNG2/hfGwFaqA350BvDQ4LJ0gi5IjLn
LKA4Z8O8y5KQDsbG9JL8GyS4bdt1HAx+IzUbWpxEXkZDPCv2WEbPssTGWTgGkEfQUNzJomDWHdAn
DTZ6BAot0Gv2abLMndOjGJoIgXO5SZJOPPVTzjUFLGU0rwT13lWDWLM333sFSW3UyXcVcZ2V1QNM
p4pBQT701lsUItBnn0xMdYjXDrcSpOHSay+mYLAhMbtFgv52pE7HdE2cYifWSY0ZZUrLe2VihO4E
6rxuwAhZLQJYlRznwH8pM0LtsGguHidEKgeFw6c1rffGGp97b1GuyGhnhvNm0MOn7xn87mTn+8ml
gLeLbtFat7i64PVcjZ7lu/LcWxU1+26Gv2XFR69XTzOfuxSoUkpg0ImbINH4CQToq3S6CSeg7rIr
FnvFS18zcvVCSjb9UISKE7B66unVPMBwTlTd+jh7Nr3kOPXzSzkbLKLw39T5rQSbIF3gF6yu2cIw
UgZbZwK8J3IOOycABqwjOj4QTkiDC0sGfdZwFdj96bq2QbxQ3eU+yMTG0cVZEBxth0DzzD78DOhB
DA75pBchBDhUmqP+UcEbZ8a7FfU3K2BATECIsG7u7K1SSReujWsPFGmiNBVe+xTgYPIq+92bwseE
kVtJMHhDl4IC4GC3T2BmsU+0G8d9ycGncPXAqWJdhDbQnozLPCKmGHhi6tJ/SVkeeVhTPLf5Q6L1
lvgZvs0Xoe0nXDp/DiexTG9sqy9NJg5ihOuffoiC9xM5iBTcvA3kYFffWyX6l7RSJ8sZzwQZ4i59
ca2CDWeKviz3+vvMX2JeUInHKXkCpJeFJsN2FxGonL6biA0Q3lYHWouBKZAN8OM48VD53mqUr4ZQ
uO4KemlwcY19GOzoEBu/Ej5g18n95AFFt3tFsQoFYlZ8ux2stiF4aeT7mPMRxdNrOqCOZkpqAWKR
BSnKmEtHl8GWTMgZIbhp4hbvZxx1YQmdCF5IXgHCABW97BrmjzRD7hF5f8LirKwAWOWgAgkVBIwe
uLjBzK+Wbljjcc/1RPR0fy9zUONdeMbweIm09+lwLdTafg+a6q6F46CD7GWyXBLbf3QrX/wYwLXu
YGUiB2ZXZFXDzsDn5Kf31jzgQMJK5oQoIPJCMjMtjtIyGFGFC11sUxOMFRQEgniEw4zZOTNBRhit
uTe8HtQiq4yUsNAxggQ1U6nCpX7IWtRoIkifdKwuIkZCavWChOSeeE528OxgULXs7FSdUty1vvsz
L8sWz3vAt0F99t2M3m8edA+zXMbUKAyKRIR0RHidGuYpWv9MiJtnn5jz1HCf6qBlmz6tI8gQDmsS
GNOK3auDN6hr0l9VV0gl+crDfrqQurEdkasx7T9MSK+7lOQEHhGzC95Axb8bLblY+MIk8s5ShKtw
AKlaKe6LcvLu5wGtbVexV2RckDMwXicZBDi3r4kA0ET81SOI6bxMOQsrcDdw2w3ju4gnZIdhtPen
fm+m3Sk0OZRtg/Toch4fjLEAdaSo0sofI/DM+6pmW+ZpjMCyQiuax/zgIVTkDdbYNkw1v3emc20L
dah73LM2xW2r/mHYuCY1K1bm7YQ8heh4inYggkGGSFmGHXZQ/FKF/edOmNUm3/hsUcNT/nnl3fJg
BPQ4qB2QLIyARKqBwablMDvgiLzOlSIy0L9HUIL3IEkf2gUnZjVsv0x9cYf66vSM2RkJgHXoTnqE
GqJL+8hNQ48yIaDWHjsGbecXgGM+8Aiw7XM5fxuyfrCr4FpnDOWbhr8Z5d9TVtb3dlzt3Zpwa189
uSI5GmSpiy5/VeAYNDaikpg1ZAHhh2AS1lKuK20A+0rpkQMXKnDhedjMcN2T67fENFjw3pyOzz1r
IANMZn2YCwTohi+R5Dvn1CxvYdx8hSjktW9iiHDw04Hg8oB3EaXlOWQHFykNhlX8giBez/m/QPGV
GsERONl11NUXk4NHQiD2WcHFPGQ/8JCcbe+7SM2A+rE/YqzNXRKypEgLcci4uO90+OUCaBZQCloM
Wr6ofz3Xeu/z+cgU8kmM9S7ukuc6mLehPZKoajDriocAa1p8zAuTasjApQ6eiiCRVZR1z6JRN0eU
D40EQEmliiKF0GJUY9lMFDuGgBGtR8jVmdvuZzbE66YQt6xF9TxRJUwgobJco6pDlTpa5OYF5B5a
2EMDu3m20/ClsCFTB3X47JrOC/EOf5oxx6gCqKmQIvzkAMDj3psGGGZBf2yFeRh58eOivI/r9sxa
ahOYeFx946KjYBVYOM/Nbh+lMO8yzm6KauyotNCe+164gE66iWA0Dvg6Khk+C0zc6O0sL4WGl2GZ
dqAfRjV57Ea0z2Vyss38YbKtt7wiGk5ZW6IPoFEtKEQQro7PBNhDYlAP7SXsMamCDkytbK39BwsW
4sjsR9hLCIPZPvWh3HHdb5PRO7TOUQthARkp3LNnQWurkkeio6fVQE5VV/VbeyzI02KiiSrVmtCf
CdS3emzJk5iy7eQIwmfUZiyaeydn5c0/k4TW5LEv4FhGjrnB+JkT3wXf0h6XrqFijVAb/dJ9FQCw
+odZg4BZ1AFV2795jfiadPfmoO6ZrOy+VSCLQy9BeGRSNZGNLOj+1vYEuS835uPQWleRzYfKInVn
slDaqLwlIlP8DH1w6dr+ebTAr6rK/JiqSEDSA0akUZR6Eq9XqHKO0hql95jKvarmbStZ1NppuacP
Y27XevO6TJKXLrBxuXG027AZovElm4oXR5Ehwn6ewycwFsIMp5OlEPPpjCYMxu9DShm+tXS4nTl9
PMPl2gfhxCBCbiSGgjtl5d8y9n7+H+vb83vqEBQbz8a/OPSeazNUG2ngJSX38hAU44lcvnOezl+B
GaFqmYOXoMSc3rXJkUDV3Ti5r1x1uJ5GsGYy8d/6YPqs5/iJoR7+P0SfCZ0ZMsr+BtcoAloarfuq
GiHPQzgysShLp766XvlilAP39zR+Wp1f7Jdsea9B1hi3HJ06WLroDBFHNzK9glHMjoWhbZmX2BHN
GnXcwqmr5lVtR5vO1c+yzLCJZ1Ahho4Nk1thHUxK50r1uyTK1bfSE2xoES4p55Tq4G2YMDNGea6X
EDVOss66tarjK0ughtVxdfby4OIWWqwoHQjlGDVriQlHDBDNsmnANPFrmb8y2G4c65qEVXuvA3Di
/OYf7bDFbQLv1RvYRFqaSrWjp78zQvlaQpsINewANfIBmIbRbi1yWMO8IPpYd79GifFa43UBxQOy
Juibb/Qgz6k5uWujGeE12ldj0J9VVqP2suis3TjZxzpnbFSd2gSBRYqefSaNsHzoo+bHdSlWchuP
dyj1WVnig0fzm3pWseJpgCDxp9E88H2OwYTXQIATrFPmfDAPnlO39y8C0TtOqcLgoi8An/lZhH4s
Bd9kFz6s5t4cTP1QWglV+hglbAkZmKclYJSq2lXMddM0/zcAlTNI7ip5KyufhCCQmGbNKsmH7RyQ
vH2O5SsZjxsRhEc1fLfMKSJGtBhn04gnJfsEV89eKWMd+QlM5ikmhTus6FRnDlqDPr3vFeuaisck
jrdVjVm5kGezn758ss5yvwYl37ORewgt8zIqvTV7+WBk+FRQGsV8YfycW6i6R7MRdzDxazWt1GA9
TdNw8nwNT/oLRtbaXEQarKtn2/9y4/KeoOBdjf19IEVAI7FdC3Iljiqxyl2Dao580e67Vc0f5S9e
Pof0lQHn2KZPoVKqRFXHsfFYhIJeCsK+OY34Nh8HCymJqwCRMT1C6gBGvK296eh3RXZtvKbGKixR
XxUklcaP+QwIF3B/VzOXJX7AIya2XzAdI8dKhz/Fo7VMzPBqVhFuX2n/K2e2WzkUjxYGCjgr3EXT
1UFchiaLJSof6f1I3xJc6kVc/8mZY5a7ErRM++7pdd9cuvlidYvQhHZB7DNiznP0SCsAekO28wtj
A7N0lQ034P0JO3ObvUnzMvsHod6d4NBIAhZKuQnaah3JLwmYPjO2NqjskcwnP96DlVxbebmJFCSA
cI1EWGP6Jcun9x8D/dSjR1Cf+C/ZirDfuav1K/ZTRo1pt4WEVvdn4FWOBOa+n1m8LSEZC+WfZwhp
697GDcCSNKluzsSqFD3qkodwKYcd7Tnu3hz9RxW/xXCvIw/l9XVUm6CHeAalZwapALlHFrhjEWym
F8rDgs7eEeep/kpxUSVRSGP5zwAzSXQAg5+/GNfQMJSrDCWd56QPDDF5ZenvOUZ9Nnohj68TZ6us
ZSFucDF0vLtGdykQ+Hl4C1N+Z4ohAPgJujXGuwA2vwa2WOQQdvdOC5dYHpqQzwPO9GfiHDvjjZ08
4V9GdHKesIiu2VMzaSdllSX9yvZ3JWxTN4H/i/0vPkjg5dBu0rfJ8/Zji+Tszv7k67Eaoo6DjURa
SbOG6v00MgN3uTJZ5tFTyfRhWfM3zWtNRkDCDpp9oiScV1INEosB0p2t2qGoNqmLDonqhBYbHwu3
zbCMmFcVel6zfIXebPEuEE4WtB9JcuQx7rsdMxIyzsRwHIct6p67ll1ZcmdQGVX13/LZqlNd3Qtr
wWbJ+qPKDk73qOCB9Bg1UmZZq2ZkEVKv/Oo8FI+JNa5QW1l/LaNbIAe280Cchdl/jzPqjovST7mz
de2diE2yyHa0FHfWr0+77jH+tfy9bLcDip1s2ecgRs4vfnXF0RaCDqR5TSC8VkRbKH70W45yoUuP
y0YemypC2Uq8Nt11av7qHNvI+FeTbxDQRoRMdggRa/kK8/rQZRd6sBYDQhQiMQCaD+Syqu5cJi10
NwhMylM26asFcVGmxtGjBcALwzWIDeEU8BfNt6Y4VSGiURoEMEEN/w5IBD7OYO8N2/zsXtsAmsGr
wvBobOrwYPSHtvvpi4dZXWfnhNEDIShvRUytdgXrRHBCyXTNaNbWxBkcQRmdoSMWzzZRE0A9WBUy
J8Li44Ox+MLGoJJX6t9l4j3vtbtJ4/UokXbv5243xtQvAzrsO12bd9hR6EdRtu8WCRb7jcLjbuDp
q1ImyAgV7bWtmNpfoT04cMqHryi7ef6ptGycie6+WuAYboXfpd8E7CjVZcg+jKLYzQt+3+rviORA
FWOr/w2sSwAvfXZpnGuIT014bpfHj8mJt7bkP8d8SuXVHD9wQ5Z4U9EcgF3bcagT55EnX3mzb5wX
JoCCg2R0eZaAAeSP/Le15+N0kUgaadcwceRnM4UF296XEUnra5MFUk1P7A3BNlToTjYWWlLjSwzR
rbR3veAHYOabXFDWVB3461gx3aXTZWL9RNO1UQlyuQEwen3DWbtuTLwWLuuilFQpn7TGnRg/YI5s
QQOsAnxusaCA8egcH1vxJNNNHO4ycAuz/eSMh4H5xrxksqmXCD1sN7fcn3vPWNYbH1y8Sf6VBNtm
hCRYvyr3VSLlMp7LfOFG4GZYlUF918QeTe833LN02GYgPr3u5HHHLOwyAmRRNjh7WB4k1djGxoYE
ZoODoFOcUoAqkPiDfScvqf2WMjmwocjkxYUFGFqSozFDLTUfei7ksSfTyl0P3Q9gULc7jcmZVXUu
0SNteo3UPWUNs+p4QsunBIU116Md/rbjfTL9KucLOGqDClcyU8nH+0JetbbR0O6zxfM6HpsJrF5y
Gfv2Ka7vaz2vyG7b5RnYfKiL0blL3+LkN8S9MGYfMa8Vx9YAVsKs73t7B1ZgSF5Q7rgPmXgkzybk
Xw7uJ5RbCydhzOfTOm+O9c+kkpnXofNOw+rCx7ZP5vgAQxJ1QTlupwI3zKNG+6c5jnjFCLGc8jc7
ZjBIxtv46FfUtHwi+aGhiSI/pFCwat7a5cJgxssU9C7n+ZbRlhrvIAgVSvY1Ypzp0ugXi8G7+Daw
YiU9CaU3WPd3TrtgCgrQDHX4FKvHatqKfp9EIOogBTvviqAmVuGtjaYTubg44mcp2/sWrZ8B6g/s
aN/tC0zI5RxyrB8T69SJn9b49I3DQPBFRpKdcNmxbKxPhQfGRMeoDlb6awGM6csnQ736hkN/C6JG
cHnga2HLWvFWuERkJt1BkQRrGOFbPhGrARYzm/e+ByCacSylcxKvLfc1kxAHjm2gNtp5LQwbGdmh
8t479ViTSmK+V4hpIprxlpg11GcDoTnTQn64H5E74ouvbLJariLN1w4cSy86Gry8UIFozdYOF0zR
XyIb9RNjLY6WcmuH7U5VIOt54tLrIqLg8bRjBwvCfqFG9RAbGfhhRK814mVcDSCNy2NDB24nHwSp
yeLog97MsmsWvtQWei3zxR6WARVz2iQkXOXJBObAwhxSwZ6NEQfvpzALsFkOev1zmz6P5bsfvvYt
C6C9w/ot4CATmntXfwpm5iWQfUwcdDs1ReXZK2qkRv2a+LdtF7QrZIecDPArp/t+Gti71LsuZ++5
NcP4oJxpOzGjjajXvf5d8hy24x44+25W5U5XF9fFJuxcgkrslQHu29l3LhIdsPLZ3vXfF7J+BqcO
pVjrv1t5ukGouFLoXvHdzsQmBpLtZP9jBReB2QUhOuMl9PGYebn/8EK14A0AnvXBzYi/OhtvFpbL
MIW1MeL1bUER4rFeZE+efvUhNunE39uyuUor+YzIxgkam4dnsZShYkIxYCEODwLijtj6RlLihLfv
VB+e2WcSZDEejca4dQMj8RDfRrE4M1IvPUC42CVkzFkpGmJwKLB3P9Dm0vqVkEDNCpCtjARnt1gL
thgmge8JV0+hi03rLfYzQq5Gz6zPspU2HMoI5UqYP6MEAbkL9qk07VXqh/tuERJVSXJDncyGFFWH
k+J1Df3dBJEBh7k6mQL83LgQDgxWw6smcnYi8ndFEBFdFmV/KLmuteQBCroiPvSieZ4aRG0h89/H
XqjoYCcQgKc4JLq+Hsu1kfb1W9Y1WLMmOOzIWCdqrbBPv8cQYwmSKVAsU3ivQ/8wOvVCOpyxUgve
AMflja5JilBiTuC+9+IQV8aj78f5Pir75tj7yNMmVSEZFeZZNt5bYFkjcCIeOV3WDNRiz+IUh1QO
W0BdAv7cu1x7b4Qis070tbv1RhG9ImhgheB0wFJHtq+wDpnW+Me5hN+PIpJ6bh4voYE1p6wdum/T
ftTS7U+mETcr3yVoytcY5j3bujDSpZ+azwWuhtBpqTb0dEop9IrSxhYTPDghY8OE0mpltzinWSHu
a0zDXWZ+OQ5+yZ77A4kAHWq9MlvbW5cNKxnJnqN0eWXttNeM7OGI9OD9PGJSAArkcjpWAUDOSfwE
Bop0sJhcsx2ucNU4u9EWzr6N2/2YLiFE2VEIH+RQOGKicPn3NOVwGZ38LWVwgqs3OMw0OxNS/Mlq
2NbhAZsWviFXrWIXLgMQk22/pBbkrKNqeIym55FYQQIBVqgAe8oEHj5Ksn/obsn/Ja+1F1ebzE0j
g7mcdsDKKvLUJqTjomd4Ij9SN7gOqPwSzAZrNQy7rvb/qjn/iRs2Ifxt7G5GOCfK+BoTjHwu64Cq
M7+6bjGCG792Fv8ljvEiBeCTkNLeMc4FCV89qgBlt6Dt5Dlz00OX8I0b5aUMEiAaCbmTnHGzc+go
7As3eEWmg8gxrM5ssmx26Xh3uvKAt3A7+LTlQbzPAAGnGc5pMthcT2HfVEfHVzvHNF9LjSoSoQ8y
s3SdtSAcO6wSs4eLxKsuNMew37zsqWzJKs+751TRL6kQmgpsQUPRwNifRWR0QFAsfOdd5DtkA1s+
XAJ7NwSTNv+gz4xYMYSqhP42ndT1vuIcAeqvNfRNzxYNyL9jkoFVmEQ8aqwLMDsdo8hZPFRyqCi6
pCer3N7GrSu5STqjmQEqcT2zhE2cumCVpUKgSQwziFQhGdGnfMTVFye1YT8kMhDgf7syAlK4cqoq
dEmSVDA0uE/9tkb1SrJ8yziLK00WDL/mcpFbtzZf2x1ou5ZwY4yxrcvycmYL/T2lNDr/TDSWxDX4
s7KJinKNIRreI/6/y2ggtOLevzaDX0LlKrOC7RQq36inaDDKqQ4+kshDssAQzE+aB3rdAWKoDFTO
2eCDm1pWOj1flbvOXaOj4QcjStPQsYFgJjLPFuMgpko294ocWEWedF4OVbFu/FJoSo+YQv+sHEK+
gbL5g1OvlBeTR6GT0D2KXGclt5BmI7FWgVNCncMrl5BOjIy2oiXNES4WnypkoDytKjORjMdyhErR
dyTYPpQbbHMuk/uUVGFuprJPi95fx8UYKWKHRIQQF6xHTCyATKJZNEgCB+3sAUxK+gE/qknSWPkB
+7+SBw8hJ/SELgT5Wk+j/Dc3tmV/OiirgOsEPN20962NABesXJMISWaqUDp67QGdBM9xFcQ19MfI
Y742e2NW0nZFhqC4cgvp9f/g80sCN1RvD5Czyy7IwbFUVW3dOtm2zIPNvPmPufNYktzK0vSr0Lhu
VEOLsa5aQLjWHnoDCwmtNR5iXmpebD5P1lQls1jJaZvNGM1IZka4Oxzi3nP+84t0uE9aqEnw4kIJ
vX4HIf/DSjAQJcmzCVv5M5DkasSouI+77lECfZKXEvfVLNw4jBWGXWaf5HLsYQE6kchYq0lHI6+O
mWi+zbEudzE1h1TgN5sJfi5Km9QXzewrzQfRVF2xN6gSVLMa5YRBjVyD5Irc5PqN0i+UxLWpkpSb
+6QbWvMO1n1gwBptZ920luGUpJYCcNJqOHprqllYWPVayjQeB3Y5GM55y3Y2RIo/LtIqlImgZ3w2
aiCMg9Eow90Q6Eyz7FAbTf+p7eMIcZ3Z1lP0ERlmjOy0YW/t3nXYk4jKWD3a9dQL00232li1xACt
CagOPSNEuhEOBNszjDTQRoISyn2fNFAzmIxG8qrNkY4PG0MWChKzpjA2mBx3gh5htpjhvJLIOMUr
lkIGjNjIkrDorLIYHzSkG8hmYzVO9NaDPFqAtiZ9ozONlVqfaZM8jXNSw/nOU7/HYyhoeyjSDdMY
SIh6KYUex1abK7maK+YqrS4oW03CM3A1xoHPVTarABYV7jtdXtOPou4pqBjbtu6xz6sh3DMAMmRr
esjMJmiEbd50cT56jTAEZrMXFS3NdLcLg7pBk5MqN+9Pf0rV8rU3u2COcHVqKvVZ5qDhs0qimImA
w/gIJqrLwxaAgcAgaHvTk6M6kq+N7Psp9qtSopbp2WpKsdE8AQ1A9yUB7HfZVSKNMCw+Jx0tN9Eb
sp8xJw3FKAdOaMPITF9VX02kfZCEagXEW2g5JLChQuqM0Y1UqOj5J8HIrFtsb6N3D34yJPK0TOpB
tkY4IVUIxZiKoW93Q+338Km5ozFCiEcZPjzPUTwv4CwQzmfKXMm7UekLelpkZnx1A5Yto8OgCbgX
sigOqicIQWpOcQYXsN/7EF2gmrXJAlcX4y4QNdKQRpWx5zkUQzIrptnIGcD1MobILKKQlKzJutWY
YQcACFEs2+adCcEdRp3Zf8pqqhHraRAsOz5OzVgSymu1k0yX1M1VLX3xWAfznm/IDRHPQRKdMXQs
1J2iSTfYAKMRdvBYjOdkGaaRpOy0sWZfr1jHkRTGOg1R1dJkeQCMZrwXVPMGBda1Jex6hrDzGjfj
FuNCXjxd5zZKL1zoKN5GVq31b4Ykj/NaLKIUM65QQpuEqbnunyeQBQPqQyvlK2XuMgsPkTa3uqUa
pCIGaalAh2vMWYS5YtmGOoDrGJvVBRqAgKGhWeRiBBo211W/ggNptdjQxmiEUMUz6Xho2rxBQiqU
WGp4IKZq6KptPZsiOwlKuBdrLoFPuZEVQAZZgdgNJDHN8ZehZdmA2CkKovoKBTgDSpx8gaCoQE7M
6mlo1IhymmskAIbUwTwgjUx9H8JKkAdDxOAIWsIqG4kyRy1ezAp04UC+UemMtqCiIblNS2M+wZ+L
tN8kGNH4EvGtPRAZPs5B4zOST0V93BsWYPaGR6PUGV70NYJdamwofJRXkza9C1VP4HtgCQ81JD34
eHHczcZWUPOEUZOZ5GmMS5I1BtCXx3HC0x77BazavCDyKwaiJXY/iiBMnsrsDuPKADc/M51pGwtr
KqMQgogZWPiKVCRQFKOh+g0h6qqAP2tWR10EH6ToU5yHUkahy1EyGXdnGmvZQiF0y1iaKDeEt5Fn
BxhuYFK+bHMCAXdCWKC6VzJ2C9cMIsiaZl7iWWngV+HvBEtlTC6KZhe+WwjCO+YvYe8vKyGQpy38
q765JzUkQcdVJzkmeqgWRyhRiuyzhAjsz6cpyVRcliQyP0GviiRHdVbKCbnWYfuhcEPv5aYqpI8w
b2pKrVqTM9AbRevEDn8ms8gWlSqi+xJiSCXM5ejD9rOFw8Cp6RtT2paDMLBqcM9W61ypKnVbBbNf
AnMEUjt9+n7NhDJS5glMJm8DhsymwBNV+20DoTBp1ZpEkJZiVlDnPL4P6yxv73lUi9gZGvZvLDGk
bjiwbk/xBt6ED8Vy1MZ517Y849JolIHbtAYKVxQp3V1eq5j4JGYyymTvmHiPjaYekTXICIgI3C4s
uPcEfFy1cjOMAzmvGQOpcMd0tGvRBhYYlUNQhIejJ1o0bBSNUtEeNdUI92JeMacZwCx7r+4Z4i9U
XxQ/4kRh8lKTzayeJN9PrLME0Mp6N1dY1Rll2pLOTgRW6LViVhuvcyQnCDxyY+jPoLCptcxUw4C0
ahgta1OdmBDYZrGdcPHkG2CjCevDcActrqNV1Mjz+OqPox4tKrmWsbifkoTKzWrl91Cv+4/eKlp2
2lDB/l+aegv7lnyQDnyZ+KjKaliR/MRS7wrtwOBkMqDVkbZWCzF0jCEBTU+wGQIwnAXwObXFbniC
o08yUGgR1CtD0LKNYUYNm4oGvL8JjHSyLb3QYGu0SoWarCgH84aQ6vFBNbJRc0r8n0ntbPX2LWlU
lcQ3sIieRDUzS0GDpNhamlUH/UxgKi5d5EgeoSXoiaVe5mhmzCpJsKSOCX4rR7n042ekIfioKG0c
YEJfZRMEDpnEGA2a+Eul19PZ8E30VX44Y+I7Qa/EcnnW2OLorFoYEFVBgFJgELBeFThv+8ho34pG
TlJnlIucf0/99AEL3mDSDMs+WcRo8J5F2ddeLWlEo89kmWjdpBoiVCQBCxUOBHL3hv+YiWdGFsId
nUCSnibmqheMEKv3KC3J09HKPEQ+V0cFjDLkhHjpq3GHhQ7kTrJ5VT3Ey0AYxwhj/kGryVEzZGwl
MU241lhwklLXIqDDAAlzuVvRjlOmoClqCjxp4r0o1IMwuROrDG/cDBmuOErSZqu8sQqQRtbxycuz
FD8wKjIiZaKKxsYOalFmQxJMxIpFOOeBl1NmWnYkWxqe8ugmRA8pJ3aqUxgxmGmGmOx5HfMHRI2G
mPcAeXV7NwowpLwsMzKoo5KkCQtWc93cxb0lDk6sBbm1DgOt/Zjnus9J+EZWhsJw0uiNuK8EdmoV
6qkQQlvAkyrflJlp4AeNjy4WcUOihxdKGBXbmrRXsAIuZNKVA1XDkwWCk0EqZRJiOYgIkQpHEwFJ
F1OfitU9Vkp5u2jpw5Inbsi8OSInyiPXUoUbZSUcs3plCoNQv+rFQFyqOTVD+FJ3HRpZCc/w6CMN
8PZbFJ0ETQdrs0nOicbAmSs5WXikcc/PUHRVk3KlR7QiJXplrrBXndIHC85Vwr5V6v2uZXY1rEdf
LOJ3ts+Um2SecKSB6daHVG9UBIK/6yMdKgGOMEbRUxzWuKQB6+AH2AOT3Vy4pWk+jSpZuzxA8zTi
ettQy/e6JpdnszYMhUQBa4TKblUdPPQEstzoFPgcMZyps1CkxDZwj+ZGD5sVFWIffZS+DywRq52a
3WRxc7cx/FggyFcnxQFABvcJYOgaIVRfCooLuQQ4L9XETjmWU6qNy9JU04tUW5N+UZUWMiz21sEr
BeFcez2zDXWV9qoe3DOhuOUS5IkUcGWT4FaXgGMnQMiZWgzRsodMhwtkV+uPjUW7dCxxbc5xWg6L
7ACLFWg0QhC5rtNRKnnMDWBzrdPwz+2rLEm21VAb7TKCljKsxDFPQgi+QYYELbgtXHNX5NiXzcYt
GCEdk8Jy0loZfK9kkwsfDXiAFpI9NWNCmwhW2d3DRmmo3gO0HOAxUtHhws1GyLZeBojFW1VhxPkf
fhQhrizhaqLUcllBme++V8ZVbW5ukZ1Du0gtZvI10F4lSKnqW6WvQc8IU9gKbQueX1f0twzGxWLc
WjnQzZw8VDzHHZytNIQjB+fBUkfn11/+82//9Z/v4/8IPotTkU5BkTd/+y/+/F6UU03KQPvDH/92
LD/x164/P9v9a/ntpf/41d+/8G/76L0umuKr/fG3bp/3jxfx/n//fPe1ff3dH7wcWut07j7r6fLZ
dGn77QM40ttv/t/+8JfPb+9yN5Wff/31vehymtDLZ8Ca+evff7T++Ouvsv7tTPx2Im5v//efHV4z
XgbNIOqjzx9f8PnatH/9FbnAX1RNtixLklTLEmVF/fWX4fPbj3TrL9AgdcMwNV1V4aPIv/6SF3Ub
8jJ+RKutWBpNGs+hKHEITdF9+5ks/8W0TFm3dE1RZPH2uv/z3X93lf551X7Ju+yEmqpt/vor9cWv
v5S/Xc3bl9NVWYOxKemMbzhMw5RNfv7+eonygF+X/sMc+loeFIx9+g4bPDKRDBMjaR9ECWUWbkvD
nUCZIW4MLGkho4UFRLm6YP79pk2t+hYgHjFeWoktFLskSGw42eusAS11tj464lQoL62sZ28+lowM
pMoyQbRJTCxTC1EQEc3jgD8Kh4qIEsuZR0aBdM2KVu3K5kbpdLQA6tS54w8fZWh0xcrva7o7rwoj
lUGMmAV9thD9OTBeQiPzrVVJSo0JViI2BDfq+EIFWzYnNVtMgsDiaGW5prLltTfnIh18f9WnTV+t
UqW1oIgBM9U1FursFveYpeFqa4OMGjncPznQKGLSFlfKoM00hp/d6OfyYSr1QcIftCOwPhcHoj77
RsYpto6FQpvQqCAcsDDgQ704ddBH1VA/GXDfzcKLG1nkkQ26aoyadyr/VotXAeowSz5hIAYawKCm
FaVo09Rs+YR8pWm5NCnJYo+gisY6mYVIAAcWDbK1Ja0TNKDQKBIdaiGD0NyYOg8sh/uPCL+ZjD09
IiDABgrDAgvKhp8yElRQaTLYpO/E3Vjp9GiTYMJfkYEwNwWEy0RmkgtnMmjhFFXCOK/EoWL5o1Yc
CZPmvYcqqBc4kOzDb13QUFpEsxGUrBGoUSST9WaF5ENIvRTOy3oi0/AUGlaNihXUDnLIQIUP3yAz
KemaPIzjO051ZyGKAqcDTBx8yxZH/balJgNS1k6Rbq+dSFvsTH420GvC/EokLJiC+tbAwdguKN/7
tmAJteouQ/+aj3cNEX1YmVEECI4cQBxl6MowjCKrUqzqUQBoiNZCKOBxg/1VLK1Hek34xpU6M4r7
ezs5Z+YUVWhkZHXQHCWMGjTlyqiXNKCqNlPG20kuJtFzUKoMOZnSKOFStsQYE62igjblDyHxfBlz
kmQ7F374WGAsKCybqTQyypEJS1B0KlguZwO9d9lL/Ys2xMBwqNwkielQpO57bcJ9mGGT8Fyq2Hl5
FuVESBZIrl+aVsbfiJAIw9zWWou5bK8quG5PY9RCUkrScZkO/ZQ+56iJwqVoKUWIQYiForoWGrI1
YmGc3kJJAeeO0hxfBH55lJZp1/kvRJjStxsUxvdT2QX1K0F9tbCzMqF7jRLgnWU5GWSIIK+BqZSP
QwjzK0ouflmVmWv4Otyavh5lw2OcporL2NCG11lscvzmK13jegOET7INTCF9YScAHwBohaUky7hG
zgAAbC1KYOEWG6LJZC3BqaRedM3E5YXcqi4Nre1knA8ponaxb+WvjVrF7KjpaMGh00bdcHP8yMiv
aqmVzVk0iFZSkEOMzEIxgScmAPZrmYjDjpl6YDLVHQMFk1XLbMkkHm6GOzhQfGgBSBtRL7pOoBwd
E9x4cWQaMwlNeMX5BQXBLErNq4lON7nqoaxDHJ3A7+xC0lrUQr0qkQsxd3H9FWdsulBUZtzhet0w
cQK3xoQ5m5E3pguXEr4InQLMJz0P4QgKokDHYAkN81euM6FT1hBoxnIUww631ogldNNnKkYHllpp
8moORMrxsPFZOAiFh0weJoNBYKGmWWTwyL5AbwI7RycWe/JRxmg3izlBEYkZp9W40Ua1cAphYKXA
8H6hCtcGV69Ha/ADAnP9ZjRdQ5/0L19KSEvB1AJ7QL6mHhyTxKd6GvzplpvGwFNYj7MKg82KfK5h
SaZMvai/IWLIO4jn0qoYnyEwlIQOIS76EZ0uBH2XEK38rZMDAJ0+yci9lqMpuQULGyZsBNx2Chd/
N6L2oiZFmSTUWRbtZkE0w20wDLj86eQPYIJgIH+oELW1+0otZShc/UwiURNV+rgZMlPHlXxKQmjT
mcCNtw3GPkAUp2GNexpmK7p5vo11jU9QjrpT0kHrvVSukAsZVPKTG5UMsGysEQbI3QGTgl5u+9ST
DPKxvfkbDNmWoRR5UqlzKplWoBzyjZZIjDnLLZTQIeZ3buJX4835Sr4LdDKx+rrGmbeQ+ovG/R7j
24TheNTo9LelhLmT0/u1quCtNvYirgOBgHlgHRgA5zmc889RCwJsiVXIKUV/k+6MhplBzIQ0TlJA
ECU3cnKLy0DNzqnMFULDaarjcA+BeMJXQQqBXYRcwtWCZwSDCMCiUXbEckDsPBt1LZCT7ic920Mh
1/u2xExvPZYyJ5ZBWdbsxhYw5DPliJL7MpfFcqtZg9Q4tTK22VUoO9LaVEPJsteG04sz8siqBOTd
aeNdEg1YHN4Q3Ggbs0yXLgRrJhppLw9nWRLD6aCoPuP/oITz7MiCX8JsVjUcSGKDbuA4tbLYAlJn
EA+x34L0MaHHpyEFRF+21q0YR9HBsA05L4LL4aomSWmmh1mNDPEU0Zp2GP9iLu6qnYJ/d17hcwAy
HU03bZmB60ZmdSQ1goTMEP4US82YAbIpMcIoDcONM9j316hifM4wrK9hAeWhqLyCw6QYNA+9WDpZ
mxfieSyMjumrXCtYn5WagT0qe8C4ZyONxk2k9HmyF+JajLcIaLKvFiIgJjOZNl7bsRbULQJj5pW1
nJPKXCMpIB8KLJeGo8in9MbcNXyCRYqc+DR/YqRyG4wCA9CaD5KXNAYeD0kB8r9vOyRcC6Mo25S5
Y2A8hkkBe3XUmjFZMFHCuiqVqiDCuT20ugUIOGQFIe8C1RHbIq/upCAWwmVMwkQw292Qlgj5o3pK
jF1sZVlAsBXjIzHSWxCeQEbpnk5aR1ReKw7mcAmyiXqhoZyT382yiptF1OuNjNnM7JO7ZrCbjfuS
yV9wNXuZxCG8BFr0bAANECEyo0HQUxUoIXnbyGyOgWBCxTRGxtgPatSZ5lfCUB8NCfFuDXS7WcFS
tx7U8Usa/B73NdqvctEA9aN0LucYi+pBFQe3SRFrEBiVQqdS+Rc4R9XWtTc0vhTDDWrUbpnCyHvi
7r45WypwTdCF4XzGsBKXvFwck/QdMAyekA8gSI83VUSDmkUp+jIQtNhJT7Jh9dIiT6VROtHB3748
bpN0zmndVlD11BFzXL80BpznxymRVo3ppwkUSAyqvdyvQdrrDpjK1gQjri5IxkbzQ4t9UqZk0wgQ
FeOxBbVdHUA8TLwMrQfAKOyLAJsxjW6GKEnxhxUGzVrP7di1T0ZtdqLLxY2UlQwC3BF1iM5iMbI7
ZikWHIFRPQw1s0e+A6xkRJRdIBr6QwGIw75aDum8w3hM7K5iU/HCsosITubKzqtW0hDqxD6BAmvG
cTp2sX4FmbCZbtb6/aBjRyyrsvJI5h3BofoowHmXWb7kJRN+zD5TIwgKhzG7woz2v9/U/ttW9ftO
9eet7/+HTa2uSbJl4oCvW5Jqmopm0hfS7/+bLvd//c/085dDUX8VafJ9q/uHb/Nb70tr+xfCIWhQ
dQnWj2j9o/X99hNJMTQeU1WWTEP7Z+crm7yI+8OiIVUJ77u1o//ofK2/SOi5NNTqhGcyEVP/O52v
rPy+8f3tBPARfHm6bdWk//6+8c3TfJQyP48eCX9yUzc+wr7fpm7oCk7klF/Dc+Vi6G6XGyKR3Lp1
94QQBb/dYL+dxb+349+335L0Rwfxz6tgcSq+P4i6NErLF7LoMTmwcGfEYdr+Ajql5x+qlV943120
P/q4P/zO330cuML3H0dbgK0bI97H6EF+wKfson5A+2k3OQSq2QW00zDby/7kS8q3M/kdxPDjrWbd
IIjvIIZQTiJhlMPoEUcEF98cyElL611b4Ay4iBeGJ1t26enX2euO0QcVxn3gfv38i8vcbD89hB9Q
DvZk5H5gtY/kKW6orlz/4DvMaXaji0n6YXwTvOlZXCOrdTHRXjdX4usQY/z8KKQfsJZ/ORHW708E
tUUiqDVXu935G/nVWASbaF8REPFO8u8y3Axb6aPcx5tm+ycffHvjf38FdFH8/QcbU5bOzNBRl2zE
5bAsV9i8v4XH8M06BBuMGLxyz4SbxMEDAa/T8uefLv/RTW5JimlIigaOKv9w/RkKmd2YTuFjt9GX
XH1AjeasO9Zjsyw+La9btJ78hJ5lfB0P6aZeToiZfoMn/+2DZt1Qu385Bd8fxA93QIYzAU/awJNm
E7P3jimX8F4d8OKxAw/lhHCIF9VGdeq1dQzThf+SwChJSIyA1rIiSmWDCRrEyU22sRbBFhobcOvs
9usQHg6OjHbB32er7oLf4WYmNu5kHUKXoF8H/bSnHYMLChc7diG/O5bTbwyHsKhTuCArfZW6zTI4
d/t5ZzzV6/6kO91rfkILgoObIzyJX9MmdkDbvWA7YgljlzxF+ot2NB3txJDARXa+jLzG5n2c5kCW
oQfb2Bsc+aLuGV14CEVSW9kpPG/mV4SX9kOwNZ6w5fK0bbwIF/R5jnUgd8oVLjpHiFuG8Yb1oNMv
/E1xSO84X8wRvI53rt8hpnqVJx/0Q/6CKYjbOZWHaR4huLa0w9r8Pj+iJSGB6Cm7IMI+I+rd+RwP
c9W7eNvvw3N2ROQbe4JLGAXLnSPvFVs5xifFNffClvd71DYg3yV3AhyM4BpcGV0Rz5M62rFc13ew
KaNtuy0u5Sk95afqHGy71XDGO7tHfnqBZz1Axo3tFckowpIJPZQlj6rVpW9OPfktumIpcJ9trbv0
RdxZ52lnPGdX6MInhlHgbefkYXDEF+VY72JIx6/Vg7pJLty08p4uD6+7cpe9Zhf0JfyevM++TM1W
zxrCtFN47zsqf9Nt5vfhQWntZp9+oNl5ZKJ7aFfBGu5ZucpXyR7b61O0TvbWInyubGkRba0n5qcO
65In22QYON0KUtspWgQL9RDuTIcWDYTkQVkou3KRnefH+Oo/WweRwIzAjrzyNLKs6ufk1doJH+ZB
eBbflBNq6ivX7WHax26ic3vMkT08hM86AtULgxworOWdaSAndPLTvA4Xc7hoV8KFzAamd2/GS77F
z8IT+WeAZMHdNnBnYVjnCK6JRMWuFgUxq5yvg7zvn8ZFcsDIzJW4FdNFsUyW6geO8An8bSpghzkF
StwX3drIR5Ab8ThvcB5lXtm5+V1+6pblkdjFwhEu2Bb7O1Xi12s4uY50qR/bo3/GhkE/N9y/kDvQ
nrhEbJ/SI16F9xVzmK16NM6MvNAiHCCbesEO9M/YW2cTBzmH7GZeNLClF67i5PYzhgKo22zzBCyE
Lc8C1cISbHs9L/D59dJFzLNq7phkEzjmJDv/2Lll5eAnR+4JKj+7WEIRlLmwyr5y9Z3hYQqgoQu0
/evw3jt8by3f9K/JLn4kcs48wf3ABsbzT+bJuGT386riwj9SdyzgSOaMx+7TnbwUiLBCZ1Y5qqdi
dsc9ry5lR+cZRZPdYzW8IDunWcIExlHuPL6ToIbPz9o8a0f5BQu8AVs9J30er/OjuUO80qK1kmxl
6V9hJWvn4M4/5ofsVB+U1w1p71th3+ylw0i34HXP6km/s84jdvvMvG3tHF4s6OsbI3M5rdpZ2RuO
caic7sL6cU7Xw4P2lp3zI/fWvYJWktOVPhoXUQFlt42DcomW+Va1szVACfJYNzq1Xrol2v2RWza+
zm81x4gqfl0vQXXSM6DoXQfh4Q7e4AHs0qF3v2M3Xos7LM3iS7aWj8peOYAtPJbH7jxvs/vihVvz
IbvMO4RMZ7LjTv4dwQT+nXKw7rVzP7jxAQ3EtriSIXxvPQe+G57VK6YVR+uMGFFsPBXPX0c5jBv9
qbpWx9yJWdLPr/WDfMQj6k0+EcKDqyliA1s/JnfiDj0YpMBNf6+vIHyWm/QM2flevkAiOoEsmxfl
JK3h3oYPt4BcJ/T6Z2bkC/67Sb/8K8FkGJotSA8BRbhMbnaXPmD2spk9c4H0QnTjh2qHfMPmXZfN
quBZXEzb2MNsCk9bIeF/83N5lh/TT/Kc7xUBcT0JoQ6eIXg27n3POqHxl13NqQ/5Q/ow7nUw13PM
+byaF0Iazlg0n8qluuOvzFV2lE7cJOfi1V9ml2TV3oWnmigWnNnP+OOcipUKW9yWL8gQzIu69bf5
Rn9LrvgjXoKrdF8c1Qs37QrXihUef6tmDSrK+4Yr/Z1MwGfJwRzQDRzY85OL8aTihpcqc3w75o3q
ff2CAivdoItjtaenvYmwD9VWXGao8dxia310K+skvsHDNFvcJ2087Rj2HuslX6qCt2yj0cwH5GcN
Z3pCuemkf1I9SH9UP1myKhkWzbeoKT/UT6pUAypg5PuY7qxFtKrvxvW8g+aOyPe+30obq3KyU7v0
TTvfyBztzwso5Q8LKNnQJU0GZzStH+pGTdIxZQVWeFSeTC4RoTrSbmJVjzMnvSsO0g4A+g33bm6U
XcTi8VQewMfMbXbs9+oiuxO+QOXvWbEvPz+w2xzyX4uqfxyY9WNdmQYC/HSFBA3WghQBpq0s6hM6
Y69Y1p6xbB/aV8zMZdfa/fyDDf2POhnr1gpaomTQRd56ju96iqmzgrJQqWif1m+YE9hP1/3bwyI6
IBt3V4JNZvS2sN/W+zfD3jIityU3c3iivM0Saah9WlP+OEcQTAe3Y/tJX75QnS2y5Z1dOeHi4iXO
ahe6C7J6eb/1yVPpC3v77SFYXDP76K8bXrnYOjm7MhEH9p65ot3YL+e9sdgWy5dzYh+Bpm3NXmDn
76rcqme0TrtxsT/CV/IoEF1WE2c5uafPxen58u5NR+ouRJuLyN4fSROwZaewt6h/Nse96r3cUUna
X7C57f3Di1vZdw8V//9eu5Nz3M+2us7sVWHfpTafTzmh2E8Lfy142bcTIC10J3R5VzLGndn+PL6Q
tWafCzezr4fJ/ti/zHwFdyu43uVo1/YudTjstbs4bx6o/Ow93+eDimFxv/oIFtSdduqU9uoeI1/n
48n3Hl78Nfuhc4ISsUidK+J8p3COnMtbVz1u37ge+ILZ3K633d1ea/Z5f3V7d79u7bvlaL9My5et
80GMD3/1MvKlRGemzH3BaYojb5bHF2oBj7PsLDJnCXl6kexbm3I1c6aTzrtAaXdp3xa8f2uzoiPN
v/3Pu6d53tK0nXHzHNtXb3PQ7WS5Pi1G+3l1z6EqzrJ31o19QphCv797PFy3qXOwT7sZGGC32ljs
vJXrbXYb77Iz7Y3lPlX2dtXZ19pba96OD3GaFdfyVrd9vZpUPhc055yf5TOkMu64U+CRhGXT1e47
+5Db3go3VC6u7HTO4SrbKy+0P+aFxglVNu+hu4SLtVE27BCv9uF+cpO7wH6hz1jqnDjvwn9KewPD
1r7G9oNlM82yqa74y92n4XgbIqe33kZybkf2WTgLV+Rm6x39eNjxQRynUzr7Y+R6X567WX6eWIe9
w8e+czadZ9n39MUU0Ccv95afsxOvKm/fbc6Ts+/dW5kvLVp3ldgranbZkTcPoCLYBnDL3vXuAtmT
V7v3D/ujZj+tDJ4IaKhLcemtWtewH/bbM0eeuG5seyUV2GRvO+/4kLhUZF+KfX364E6+PUaG/ZW5
3ur+wfFOG8pD+7B85vRl9tfD6mmwObsTu/rrDlKMfXgOnOdpMXobrz3DYbYxT/Qo+12YuVuf2r/k
nyUBI2yiK052uaGncHnX2/sRzOxqrnA7oHvvnqNrvY3vXM9Pb4NNs0XvYhv2rYdr7Hp99yByxfQl
RbpzxrLiXmTTKw/1Jnc2zernC5z6Z+vb7effrW8yNmoRjMTo0WB5eRK2T7P7tm+4ax64UjywNJ57
9HOc+sJ5u1sivFy/00lX60fT3nFJKVqrheJcuz/ZCpUbIvUjlGDppqnqFraxyrdm/7sDg0EEhzIU
iFyhaA7XvZsfmXMuCMbFn92lFruIcJ424dVcq3Y1LWY2epTfC/UNUbYTvrA/89/qSiIl1cr/8+H9
sC/g2YiTnTLesIbsEJ5G1BG9jVychCqb/FlEUvVK2WibdlNuCaLfUf58MCYwF8k6WOK1se/WpCHF
mlvuh62ybrYMMI8/v7bf9qafncIfrm2OGHsaRTl8DB5Q0aMb07lDSVFiyPUmPeOM/Cfwj/ZH6Nf3
1+z28++uWd6Xg0g+6A37KHfqJnxOXfjoDmrmU+LcGStokVs8V5zHetO4sHBYuKsNrc6m2SOs3Y7n
/O30+j6eUYiyvMfOE9iAqzybtHMugVPxvniULwSS87Bx1jr75+dL/8MqA7hYMk1Th5v4Q/U1tQWG
wzWHDzbF8wdvZJ9cikv9wSTgdqyC9w5uWt2bz/M2dKdj+0jci+BF7B4Qblpzoa+nk3ylrraxx3lE
mIm6F9MV21gLC+k6nqqVaNj+Z+xYzygLP2p0cpJ3Ft3q1H0k/5u581pWHM2y8Kv0CzAhh8zNRIy8
xfsbAi8JLxACPf18yuqOzjyVnSfmbqK6s+pUcUBIv9trL9MskGYVcRg1MY059FY4Tn0zqZQGfPrb
iCDr2BB0GXysAeN/fkBIe2Ct3MV0enfOq7v/8MmF5BznnWL2U5wHLDmWHFqtRycLgYw4Xsn01szC
EdznHqn1MSjBUeXw4kg2aY6Tj6vOHiMgF3v5MCs/9TD59k9eRjeaQvibtUrS1d8OsJ+u/wu4Vh2K
/CxoRjq1D+Blq+LgtamH6IWecAftXSjJjd55r9yGyxXxJ6cRdvcSdjoVOoEMEjfJ1bjq+jSxSmRB
mBaenCM2oyau/hxUkFG1TJGszgjxB9EVtEz3ZIlRKJ8hs0I1w3EaLfYYGraAe6ri4vJGHirB5sfB
vZHQWG8ACSyJemRDUUmXDo4PAUMYpnCvNO/T07hkKOgutr411ADzQ8ATGzQvhgzcipaDq8125aC3
tV7eSueARBooZ5RskM+ug7cNrc3Ey9+9WO+EItH6cWoMikCwTj3OXJ1ydWM5IaubpS93Xp4+xRKR
5AEgsDyBuCoQ3mEasHc3H2YUYWvsQ/A4Ga0QmXAm5PGbGU+buUeorPeaodbkWto9vOjZfw+Ma5yv
WfE/9li0VqJ1W+GHoZiG98BWBwsz08B22sQAhmMIuleLj/QzmyrLz/YSh8fCqnEGekT46D58oqye
bevj4asDSIgqx3xG5D5SHyMaWtNDVM1ngO+IpQwAi3F6J+65B5OYNC8CWMzKWmcOEauhfMZPwyRH
J88tvK3eIW7eEjGgdt1ByY20J5sgFeCBaipdakT6kbYlk0nsHdV+i8SnAbbHQmG950oHeovSdrD+
ocl6wM2Qy8c7K11ckhIUT9xi19fHUxME2a5tCtjuwWtNzxGl67S1LaN727uM0wVcXOpFUl6fnh69
Oset4SnBcnTwRJ9I6E4ToN6nkpwSNNOcHZsjHAYyPPg0ylgyPnxVEJTOzTlNSBh4Lw7d0oc32LZa
I/3i84AwMYfAVpwsQ5gImnVAuQvUhE2GABnDxXdBBljmUx5Oih3NhwgyR+Rg9nKewGkPB6f0NpGN
tZPpZLfbb81W6eufHQx0SfSluAQMhtAj4ly1bxJM2G5PoxKjRc3Glg/lM96YlCEEOGFOE8vBwWWV
Q+WKBf5MNtMWBwmASk9JLW2jeMQ3QZUyGaOB5GldfaH0CwoVMuo4nT/CHCWq5pxzq9Ws+DjK4lDl
FLIJu+g6ZUqCTXJ7Ojx0O01STx1noFK+KJt3WmmWFmjU8tZ18oS4Z7Ui0CXzA+RjHabNdT4mVESW
4N0dbhc44sUiiMAj+NsyKCGyjhouQxRHTMBb/OGcYV1aAMCQvAiz7yLS6M9aPtJC875GTxvknuIV
HNRGTCWdcgZz1oDpVfrtoOVX3ZL8tGZxDw5RgxelDP5EQFEP5n0GLV8mlQWqTd/HZibHet/wWTWB
qzEJYzjXLpdroSzrClMc0Kzm8JfRPzolz90Z3BzI9mJJUcWBGoCZnzQKPNJcey3ZojPulES0j0DL
E7IHOoQJZIN0m1oURgDtatAGkSwmyJLtpv9QJYfo43xwfGFuiD2sqPsfR4xr3u/QSUf8NgY4Tsrv
HpMiStdL2pavOLUgOib3HYUrvCvcFPh7vs1t8NvohPvpAvusjdzROsYATmcO1Ath3saIrjIf49s1
0K+DrH+WIroWZ+YGfAzSdhJxdIanVps5GkAsfizINBrwL0kGcT5igAkh3fanMkDqJw9R3OTyAHvZ
unsZ54kyOEzRb4OzGbZMndAx7Mw9cswWezc765zGUGIonDFVmOvOXy98AqW9PS6LE2HpkHegWEcH
5JntIHFfPbLfKSGq8F1yODqFBwFo7BJWpk+OlkVCu0MbD/Q2pWh8B8cO8WUJB3RQJ9ZsXwSNOrOC
6w76dEfv517VZ7YyL/c0M5DSMMCaHjDNHzB8kIHmhr8oOh8sKK7Sz9mEMQf1T8GboG1eXA/hiNlq
/8WIaXoyh07zc+l8eDag0fjND4oIo5bNMxTmai9z2r7h3ge4dQeIYXx8tQKB0EJT3DIBgE04xpPT
YuPDFz6cZr5Bwhq22FaIUu5Jzo0DdjYAKzbffXWehRgcBeeA/pFZd6iop1r0pPqW10TpRU13ABz0
aK6xUrRPwSW4d4gp92X7ScVQjom4Yokoegf/GTOxIsH6REvr0MHtx3pzNM7dAkb2qPlW2KWYhz7e
4u4xghgsWaicJMabbNdmHSM8s/XpdagNJbpm1a5pkGUmzMxuO5IB0Z9x81WhCgaGA4vJpUrDUTNp
+9cF+dHTR8J3AnHBqAp2oynD92juvmjiw+/iX9r77InRDBHXWtfpnSgFnvDkONDucM8xxjQFiJvs
jOCn23Ih+w9kG5BFSvfQLwBQib2TXG7CfUHI08WhVUfmMb51KLlu8KocKcj8t61M+HKUVItbF09v
wy2Gn0XmvMHkjwtaF2E9PdKtbG4Mj0Fw0HDhpQaY9MkoCN+KVXZIcODOELQwgB+eDW4x2ZkdLlDu
piD5JNy0u0dajBd7fQ2P01fbwoPmjb0doirabfrwIwS5hoAplFhYMIc2oJf6eQtxkV/rvaJ/O5vV
vIJfGev2JSLI4zaFu0enAJN+ZjLtgsoGpmW6MFPTDZ6lWQLrVFycsQU2oTPaeI3zyO0lduLmyeNf
9/MBNDb7YWNrsWBH13vM+Gs/d9tRltD7owvHw3cx53Qrp01/8u3rNkRMNvS3JVoYsnsihYFKtZBR
QOBbJic7sa921RiPsuA65hwBMgVcQ7b3XWl6U4E2qIGTsLu4ckhN7UNyTsTmfMWOCULSk3rsuBwO
nlER6TgtmtekGF4t5JLi+rXG4BxXd++caEwqfg2cl8gBbsXdw86mtTIcsUObp1i/ozeAsE8v/cqZ
z0z3QmkWBbg4ppGmjJkUoPG8xGZyPfgQMDynZDjAcYcoTb23f1QoEM2PPpHY6J3XxefABInsFEml
X/d5qzz3+RkW1o9/q+GLOuJ3UE2C/wtdzLkUm8wIrGRaE42liYMOjumcyUlcvDffLm97SxJkFe+I
S+ebYUDh8iw7h3Hr0cGEBlcSzaFrwjC+3AiYHRZPEmNhFDeXdz/iIQZHHY68yfKtEBqBNRAvIJ76
5PArfErDk97ReeXu83J+T7w7xpoXfY7o2E1ll93czy6fwQmtFk9mXiwyQV+x6j0my5C92eYq3BfH
rN4j4S3Tabo/7HSgxAN3ob0g7PJuGYMneAPce+wdXAhuDhmkG47zqqmE0Au92i9rX8JopcdXoUBR
sRxGr222wvZKGtIRI1NuIPV4Xgxi7+aegDXJXfcrDgI4rH+gWlvvGKa686bguVOJ6sHN/2yRB1TA
mpZqXjqd2iJeXjVTw5InZ7fpRpx7Ynjj0O7comreu02NwYbxQEO8np6W9nIOG1b0aegB/W4JNxYm
t9FjVdHIevubQ1C5uinIltbXEgzbg7dJo5bLUU0YGmQ/UqGfbWODcqOid6vDk57WBB8wEjlj7Ajh
o3zWezpujjUNwzMnOVZmkdVOtgyv7ayP1mXIvmCrqwrzQ49lEjTqZGpeOrgMRKcBqoxJZaOVCaQ5
p3y4GWoPuXJw6N8tmbEfkpxhPidVzIvCqjLV4ZOnta7ja+009tsszQ/zbUJpoINiXwOE+jEnIegU
qrmRegpvST183AFIL85ee3CE+6F1Cp8IEh7lDeTI8JBtBmV8MUtXCJpOtdqjya5aSB/P3nKkcGaC
XDxAUMZExv3hYWkckr3Dzhjo9rJ3MEfHRWtw4205VagEcvPWtGvmOIcQEU5eOVXE1RKnrAo+wy78
7GhompUnmu3oNGQVkOBLbETBAjqymLw3R+hhnebrAVTRK1091pLgNThvTlRhVyxw2P8/0cl/OzSY
gizO95LBd+XcrwYZ/3+Z05azjI0x/4qVOWZR9/OuQcXf4cFxk9eIfB3Z2xyxjQzKjbQ9kJnBVQjB
jxVNHNBslYaIKK3P/E3//jom35zi6c0kOzin4dvP7lgoUGSlL9raVJVPv3CwKk8Hx6DanIMcjJpi
nELW1WcIBKrha3zxmQ36rA7BoGMpuG9ET+jV3q7iJO3Sb20eRinzxwWAnZgEvooQvKwdtPe2dRjr
21vEkpkoOA2aiD2B3ADa+2J0ciuvHBOY/abWs9k0juDsSxdJOn/HQ096gmDDi21mRjOjNCfzntEL
AsrmGTHDD4u0i0Bm8RmfbM19WPXoCIx3mmOFeYAo3HKECSHS1CEjagg28Aq6Caszt3PDNx+J3kHy
JUSJK2XVmlbjq8dGy5LOespK1QgyDOss2sQ7KgeHxYAE8tMqnzAm1V4+Pe1bCcJvgZuxdN9ncyPM
U5s1Z6MGUkBspAl3FalYT+uk01xv1sfDrrWiryqx680vjr5+4q5/9EgPpG1Lmrm2BRM4Mk7N7dUv
/f2S2UKIJdX328tsCnoOnuM7Lem0o5vZKIPovyQ0zjImeAdQ2vt41Jv5+uVg5S+Aob88I7xN8gH4
gA0PxRWw/7SEWAtF57kCaI5Zeyb0LE0IQ4QuEGLJojF5L7Cp1wdUYGVYwucTCS6mbLiFakSogWw+
O216IT0Manw6o74QATkKplXQPiShNnomYnIJhahevE74LJgaZw6DQnRZWtcAe3kWDByEe/wq2APw
pQmByvq4cpi9TLmvxruCGc+YMTjnslZPoQCUG6gM8tK57C8c3lYS57gOBsGsm/jj1Nyd/a1zs4ox
d1Gu2LpIEDBBc4T+HavmBdRH2rMiPB7aODyDdYoBxr4wvFaUJ3IPgGJ6dRT8qNwyPHmf6MVpMkSl
597Bz0hTc87uw0dJ4FErJlc4QXL3SBfpg1dq6X4U9wRcjAcBgTDpQOpnnUuMjTQvuOzycUU8pf3o
UcfydAhsIo7UVGIMBItwRRRW6suObD0trem140nsnhXo+tB5JG43BUBYdeXdgcMLDiuWbnL4YvVo
OEHZVi/sKrjP0bUE+kywbzwRjcdVxUJqvye5D3SC4Qxjtk2Vdbbwh6Wrn0dgW4AbzI4plY8GTpPc
vHtXpfewosmtb45A3zjmWq9OzipwwQE3Lrs4GQZU707z9G6da7foXzrqhihBNxtpiOlm0BHMVOVZ
riTQHWxHIwpByAiOYZNoTCkWnGIlAZCwCgby2VZcbT/mvwaSr7KFXeN5A1nk5j5NzvSwMEn2qqG8
eq8IypirMyO8By1PdHST5ejedvRuOhA2D7tyHwZ9YzZPup4spZOytIpVYc6x+aRVqkS517jfMHMw
oQhkQH1YLDRXEhy7mB8EqLhkPnFD5XHBzkzEhb+CxNlQACIgVBfobFz5TXFfYss2PXbL7ql/A0m7
LSSAnAIIwNPXjELFvHmvQRlwvPMRMDo0btghQWzXRzsNW/Z12Do6qyXz5+4yw3vSFUoIksTnhDGx
Kla1I8RVV3Vx4XFeK0YA5HtWlreTjdoh/BWdcmz2mSm0CRsM77V4qiZuOdvmhxtTtuyJbxMawi0p
dqieQIoZJMB2mJBCxzqolKf0jIbYtwPlQecwjk4a5mHWlSJ8ebupQ+PguavvHLcsYwe5wbn1V7ew
nhyaoYk7R/C2NGr0oQzK/py8Jvxw6N0DHrJz7KoDkK7FYd+K1bHuFONinNKpyljxEpF+1nNSO5x5
1u0F5wmfiIc3XbBHfA9EdsTmGmUwuIcjUzQB3fG8gnbzFwjWzerUCUNKtI5bgYMBJ8oLc4Y9p5sP
mgckmNKaB/nxl522XdRWe9/aX+fymOcMTnkBCzULElpcOCce/LiDffK4SHgYXt0Fp57JXbrBY9Vw
lei8uXZZjg92K3gmQuXWi2fHoNtClHNvzD9Y8AFWjjB7xERH3CZHZh3SikDxW7AnxnD0XKwd6KN+
OOuoXaZjLLhAGCG7O5ML9PLE3x/BVLQ2HAnlBFPRUKa9KxOcRX/57j532tJBxNBYhr0dFrwbg0Mc
v6kPMZOgjtRdiRtQeAbRYFOEkZtcIvnL1D19X77tonfrUbsCTOTewWWIWnf/Yh2H1JRROr5G+ET4
eHWaNxfgMq7jBg+qLMUTe5AYA4X+Lk6jqBT0vgooRXINZGa6qVEePCbUapXDEX7CYR6s6+OlwRUm
JWJ9V+RBFe6N/PoON5gYQwOYhrXywFaVJ+250DnQH73Nrn4rbs/bWxCVraq5+JO6DYZQQsC8s4B3
G2nhWoQQOJfWkg9ICc+ovWck7u6s5euPBYSU9hqmTZfUIZhi0NJoBxCjFSud1qjyP1wxYVqO3L3E
Kfi1kjxnYC4Ny0BJCDdwlcHDv3g6udUWWxa9Vlbc2lo9gnELitPJSr1iQzoyHtpAM81Spawv3qnP
AaRLkC3rrzwBT3UunkrJN0XOMX15zCZuCclcJnbsBFFTwwwvjuKP2W+S5boVtjz8AnsVj9RpXOLn
rfHHFfestI9tvYAwdemr1Cuc9yE9cVTog6mA/4sG3pbR9uk2W8nHuyRIcTdF5437K4uzllw3dfh2
tFCwL8578UweGxEH6BXvB0qcoUkzgbfB4dUFnNsUN3lWNHg+zXy7ePc1ERhTdgeGbDE2eqmztMQ5
ntKZC6D+5/6X+Fv6D+J8TdAEWVGlpj/2U/uufVOMTCnoDh1ggcZ1ZHTkRcohX4qaBtY3H/ab/i48
HlnCsFTTsOxsLuanD8OcN1eV/JlOxQ0iIUCWBrAp59A1lRGHCqXLLCV2uDKP628++TdNpF8++Uvr
9iaTGH9Sq6YtKm4MDuarK7SBs9k8lkndeQzbW22ufKdOEH/Te/vlY790Y3OyH2vBuKfTTx+v8y6Z
kxxMJ9rmvgdoKGfp/jFrLfI1lmmHOc2Zb75086W+dP5++fQvrdmHjDuAwh9TcByN5WoOeCVygucM
ScAPZyz2AEiI8nef+xtGG2x4QZYZVZDlxS+f+/l86gvyY761l8eoAlJA+aNP/Dve8LaGsxJZAaEY
CnEayj0jvrW/aXmKv/viP1/AF+ULmr9cr85w2i6bi0x8I6FeP1ANIpw2nKDBrxQwG+Gb7y1/97Ff
5pKkkP+qNjKA9hCl3QRrlLXQMYYC9Of29DymsnpFL0pjwrM7S1dOLntKdQAvokR6V/wj3dtO69Hw
+U6Z89vragtGW263JUn/wUD8adrd27erZGQM/jw+DPSw8mT/sFi6wug+uoVG8M2o+01H3RD//WnS
l45664k1z6PNmH9tlLZ5Hxw8PPqhMzoa2O5Awot5cse3maMZItzVjw//p1NL76/B/cUa5suP//0/
5eNZrE7Z6vIPzE93q/If1/0/hs8VlobPbPP46grzi9TO210b65W/vej/ocquGfT/WVT3r5uw+1lR
1/zKPwV0bfRuzE0J3qnEP8gsXH95x4ii9F+GhFeZosj4X/1wlfm3dYwIG1IzFJ3p3dYUiff7l4BO
kf9LU6BPGEx7qXGOaf9fBHTN5/+6dOmigD+NrDVCPY1Ixl93ipokkso4HcUxKLWFo5yT9172qXeG
XZxvb2hH8InyFXsqxg3/DK96e65QVYmhAr/w5I/7wzIQqNBPieQvv5tPwt8WuC9X94WSUH8Op0rE
sXRcu91HVO5b/iUgBw7S0nLR3jyDpuMj7R8Q8j/WRATMvPRAqOjKaTDcitF5YsCeuNA0ecFDbLt3
j9YXNII3jQqikHSv6aMQz0p7BDNva0Fitqv2FciKIp03vGFC8iEoA41FOKwVt4Dj4IkTYUZm8ePS
BQOzCseZvgBoHvE5FimcsLcbvNSmwHySxwdp37qi/ZDWJAv7uRelNOSv69JZ5GFpAvB+syRIf9t9
uV+SoUpCswaR1/5lPS5aUkXe300cLyGZTp4NifQ6IEAtOaIwJ4QHqOpi4EOApbptJA+IU1cABheL
kPP6iCgh++YJ/nZ4yRgWMmLZnsQf+/ZPK2ItojBOl4owhoRxPvrkr8fXgUz6BTeenCG7Nb1aGac4
omha5qf7mN0cdJt07F2E8MrdbpxiKXhrMGPns14W1u3q1qCYD7ss3YnyMH+au/9c1X6WcsrNOeGX
nZwbiL2rqGHM1JYU48ua+rqel/lLroXxa8Pp8zDJJscoo72lBuddHRroUQhxGyz9J5UywphWWFKl
efBF45OXD+CNjI+6aczfc3ErfkMg15uH97dr4y6imW1zrFO/nHFar/ZdrJtrU082UbGY9bwezple
dkb2iStnpKGH2B6T88T9A6FOnrlFo0EiHYxOLA3hQ6g9oiemOc5jhWf7sTmIztDdw1woSvMGgwX/
wg8+liEgWtKCqhAODpR4Ef7crjad3ahSwJ8xAsaiV3HfqDLonuqOSMVJIE+VzHTapkf3iNlJlBXO
gTgsdA5SJCFaWOWemGBuWI3u6xNtsnkraO8E3xi9G8DE0uY01P78MJXfrR7yTzfsy/HonaZVqbQr
YXyfXNxln5DSLnwY8zKi8+cSE3Gig/sJb/RQaYSH8kaOHuPHPI8U26CTdh4fWPwAymLw2wndNpAU
w5Ot/GwqqZP7Z3tFEbG4914ddfDnKxd/Owx/uvIv8zgzShzcy48wxsphhT9B26YVsyRFVLMI7n6W
Noaoxlb55mN/1CB/GmFfzlXa9aAI91IQxoeJmvs46uylFtsAELII03AZAxLT+Yuzl69hhgJqyh3J
yAg1pUgQTFK1R8p3dVOz1f1x1H/ZoPRXS7xf8PcZy5tshXsDuipIW5zj+60BFi0elrv9zDuzjEC1
kC3ScY8B+XfkLAqG/efH8vdzZ7M6/PRYvmxHOW7T1+eHxwKS0v9MlhOczwoWUBg5pX0PBWjuJN04
h76KBIvzbzogL2k5y+ApwsC3jzHdnQ9EsCvGShhtelIHiPv+HRGxrX89GaqyKOiNON9otC6K1EyM
n1Zd4YadFf7u7THrg5nQh79beqjXVjorvRZRKv1RZnYzf7GAPZ1bfSMAoDyQamHqV7uM5F4fTWQE
aW+Vjl4gOaCUYRFzqAasUJ1JvxV8ohTCtBFoTPTDpM1GVs8n6pjcxpBWaecDEgS14mi2/C3vvy+8
kOiLYeb6ETkXHDSUEFaQEbxtWDSme+p2z07ycRazu2PLAdfT4CaTlv+c0aMDTGC9kixMT+oXTTLl
bi0MM0oiu/T9CPo3e39hb7cXaHs367RrA7us97dxZZ6S7RYvslDyeJtYgOqH+Jezsf18BhWcOMn6
LEZUxsl13DBQu0Jypxu6gJsQzKLTjIRUUi4Z19aEu5joOgwA3oGAMCLrqfK69PXoFkDdVncLApDM
Y3Ttjy6pOVL5Vot0VFl9tTORTTtxb66L7mGQu6OGmbKQIEYUdtSH/FIcrP22H81m2QC93sNNIdJN
2rX74VQTHWgg7c79k1tyLzXYvCKR2Te3hmM5PnUHNDNRNFt0sV6P6PFKWtaRv3Yns9jXnteQg0jJ
G9aRaHelPSbMZtdFdBhC7Fs3TU66+XeaGPCpbRVeiNlDxT4YvM2DObKNhlQWL7p01ncD4rfSghOQ
d7ZGQdtdJEmkkTFnziTLXTcvsQbeocU70enhax5ovm54r6azlk84Fw1tErpAh1Nz9bFfjjLMDHOw
JNZqXvUIjpMODpXZqLLnWojlixv6ex2ZQD+EdR7PRcXNz86rYZ7YHVpATVfWOZ0dGp1a273dOthR
a7Yk2SvlYobqGq+SIRzaMYB5j4Xy4M1fjuQ+gs5n+Fw8rZV8MkOgLEpymrafu/Mcp85QTGQYkVbV
Ba4C4Osq8VhxHX5zXuw5q3jzkDqKlPPjMHcKK6TpVFvxdYaWxKE9oAPHux19Nk8zK+2UNn07JHDT
nuMce500Os7oBYTDfeVvJ2kwSzLsj81oEm2NIO8Pxbs5PA4/5h44BoQaieSOwV/C0AbH2xc7BU16
l8P1iw3XaWpX63WwBFP1O3HVewFzxB5Aa6dztYG00Vlvy6vd572GRR+DWAtbAMtvwLp+Sl5go8/k
DsMuZb8PPpjCmPXJ7JTB6tn36cL0ERLp5M00sNnxX1XjfxTwK1+PMH8tTJqIz61K/vaPxf6nhemS
VqqKdWJ73CI+BeoLJJXjapG4CqQrqVEcoJJ5rumhMsBzs+e9rWkrQe1J84mnkPDgueFXe3zmflW+
f4+2NV2rb1b5r4foHxcpExjUVim+VLXZkX66yHsrMz7XMxd5dZqqoIGBDzWHhVnXXZfjUTDYDYSg
pwwv+3ieMWrh6o7vLlQqWK3jP1+L8nX3++taNOKeVMFQybz59VrUVnlTG38oyrM2ai94p6h0CsEd
neyRubQHO2WEHjWLVdMj1JsOyKowQ3/4AfCmdZTsL8DPe3LFIlvqfHNpXwHNH5emKCrWK8Qs6V8x
xtfxld5eL0kZT3AUUJyIfBzWSXYJe4EnvcmhId8uIGpoiOFEM3hFu0+vl0+qGZ3KNy08oe7Ma2fF
TLWqozVsfVMLyb99jD9d39fHWN1Opf6QlbE9SbRGe1X2VWA56FX8NUIf2KxX82V3Sf/IOTlywy+E
uUt7yLD7OByb3w0sKvNfjzI/7pgqUmgrkkrY6BdUVs1e9VXRPwr7ZOS+2Akwq3ECE13GwZt6tUVD
OrT8nORoJGH+nx8XzkDffPqX+1Ey73Anq3leyCGDrnvvd91skCSXTYkWxFko7IbrxQIIE82ljKPK
SF7aI/fRHz280WhUiOZ6BEMFnh/2u7C6kJdYbT9FgE/X3Lqjnjw2gsHB7prbnhezGsYPGyHTs8Hq
H7bj0JU6k6LZQYW9Ybwa3sWEmhHTDOqsrnNGLU3YCpIgu+J5ODRyegqvHUaW6prm3RBRMU2rcZ9C
pTK3W32wrTRz67O0peaeJ9Z/hH++Y//hhukarv6aIiryl0M42Awe8CduWMT4STh4jB9WOxpByjUD
OEHCsBGlrdg9Pv7+SbPRCOz+7Zsj5w/n3p+P5H+NmX9fxJcjuaCVwKup0IwZe6ZtFnhimmcHu4FR
T48bhDmen0edDnvexfOjz9n8Rnb0Hwbtvy/gy/n7oZ2lMxZfCqthlHQXIwgrPygrVjDoOXE77Iwl
Vhz4Bojt/vwA/lbwfv3uX47byuN81gnnab77csFpA8WIySmxuJlr1GovczFqT5u15R2syXjnzM/E
fj8tfsBZ/dgMVQbr2RxsFDvutTQY8ME5jj1sJXRQhYvZQXSol2yF5DZG4c2iIZ7Z0J3bvf6QNvCw
f7A5wPEnU7IJbaVFe8BYxdpu6blBkeJou1WdP3/p399vTu0Y7Ri4OStf7vcV6zqwv4syFjx7dmXc
WaPUHvRgAkUvyzFD1nW/rwVbIhu/qZe1ZjP521j76aO/3O/6fuaqXny0OJwkAG5kPDGzA9id3iA4
O6Mjc9wDSJ/GaQdhqgEHq+5cZ4blDZCkjmmS7qHP96pGzzOJ7o6wmCVdTsK27YcMEiqGPcqs3sHd
woX4821rf62Ym7ECJAruBbDaFtpf1tZD+W6xm2fKeGZj7bOYNbQL9KsfK2HlF/EvZizssmQwqrwR
Dh6puyMmsoeVBWenxi6Krrb19lCUWp8g5Q/YAOinKx7z3qdj/OerxbHw6+4kNqWk1ngRyPh14132
68Z+oHNDKhhIXTF7izgfmHJpqqD4tHKxh4VgsJenJQweDpfbYv2YJOynoFLbJYT9mbA6DYtR3j0P
rmNpv0RKttc9YIK+NCnwEYEJ1UbRZC8HxgQbi+5l637CByDNCO73594RVp+IT6HD2hrW/kkZIHhp
jY7D1jz+xO2t0Jf2sE+FVTVZJlL4iXjVbHlxKlRKEOJmD7Rby0YkY2wfkEEsKEXFLJvw6TvFeQWX
0aPzxNIaNFl2q5ZToXKZUbUX8Qedkv8qvftKb7taa/WEkIO+LMOc5zV6xodzWK3ah45MQGOINuw8
OUFer2Dm6yHOOmt0Wv0bAlC4XlqUXcB1T3HbplK4UWbsGmSL/ns9FAZ19zlb9uvZDdem27pe4/20
RaMJzf0RPuNWV+s+43Kfra6TfPQKrp1qchiQyngdlIhNL131YME/v1ZJy0XzhqMSbGqqI5PTA2m8
EpxsqDectRruFNAaGiASwFhzOgXeGOYTpOlmY0ITqV6LgnkN3wc3Av3F192WRAKbuCTlun/Eq4CU
ocZq04UX/N6eQyi0Vj1/0MpX+9sSi54iPvXUUELqpiB5YMdVvbynTDS/XZCyiIIL3q+fh3Y9v1m5
Z2xn3I4BYrIXh+trJPXV8d1vUeVcQo41Q9XPd0e3RBkDbcFpxaeFzt6p9UCx0Mhk9htm19Gxpf4J
G4FWEJ6geEFAsHHCRtDx8WenGPJCgWQMJRUsE6Q9N0gL6N84LEmdziNq+S4Eiv47htRjt5x3ZD6n
7+iOx6PZ07t0YmGVoB37QdzxIcJGJ4pH1X6xuICimIvcpYdlHb02ilVo6PhAwClGNMAw6FOu5lbt
F9BbVc4dN/oTNk6s0CGC1N6VbubFWfL2Kfk0GMGPRCWBFffPzimQgyWODi977Rnu21+i7Qf9B0i4
Q5xN3RdoP5CN0+ro20932b3P8Hhws35uoaiCPXF3rixleXKJF+cFJgUBpMmbn3UYFH3RPg0ZqtY1
eaMUzHz1SvSsVXVq+xbXGx0J1tIRh+eI2FbU9suGZdKpu9SXwKRzFsnLrMYOKAk/4RIJE7qjU1xh
0lTEFNHgtvKGVA/vZR+aYzVJPdBX72PB2VHu0/GABN+Vlr4ao8vrV2PZVqBThhecAhBXOQPYvdYr
wEPXgwctmi8CpE3OdsYQto/17uGx7rahztgoNoObFeXWOPU0hlTtYhWWNyrTVTYUoo+/raxLoDqq
97bLEA1XK9Z61zWgtzu84U7ziZ4oExqNlTJpeDQw1517hArzNn4uQKnh5sG8MnFVCqC8YXTdsHHw
QkvpgPCucC3SAHjBaQzPkB0PcxKX7WxSnm0mMHP8jWieRkb3gnVHFlfBCyM3tD2ZuYQnhbQ2KBpl
ldlGEXHvlI7gPe3W5oYuEtimsBMmKvEs9ayl+sRR8mtGt/F+oyNiraFV31Bcwl7HQoDx946Fj8P/
ZHrKuASgbDt3HlYZfhx8WUhnbGzVJOuQINQBgeIx7qW2S2louHnvGKo9Fk2ZWcGLzzh1Zcl8Sp8j
adgXSUovmk1zWiK5uMaZhXcCwt/76GUJ9hDS3jtMIyP8YP2RNyAOwfGgJXh0gP8c7BtyOE5dz4AF
5n4Gs4OX5BzQpLzgMdnAns6HR1fbObdINzVGBo2VYTftvqZGpG3ewRNFpezrnhbJfjmWsXiAHEoE
gd8KToxoJGkBSKGv4vJwCZL3Bi+WwQR+6ezuPRzRvnpvLhZzIy+L11pXHBLyF7I233pitxgit/OQ
YvA0VO+fzTdacBidDagPGusFjDehTnvLPtgFF1UypZnHqExq3vcFqnPg9mA+YNbR25wSt0w/TcPj
KwNwf0FmxxVCHBje/xJ2pktqI1u7viIikIRA/E3NEkJoAFT8IYpJgJhHwdWfJ2vHd8KurnCFd+9o
u21ryly5hne4APp9eqAyre1qN6K7qsZdc9zv31ZQ0cqrte53bdC6RBqCTEuQnTO6FFJnA60+c3ZN
W01PRdwp1EE+N7jG2Ue3si8+lPAQNmnajqcfJ593mJFh8wYP2dQ3XGogjIVdjYPLpJIZQsXd2S1f
EnBBWjnM+5b8XIIPAYNpMA53o4NkIdjgeO0B4hsNmH5ArH09ufs2EsJ9hDOBXKEzxFYAn8yRcR1I
8YpupCXb8eFkN2LCJ1CGc9IaTIPqs/JUmovSV1ekkMchuUL8x3cnO6Y04B6O0sM3i/WFYTp/SgP3
cGPft4Nyoif9ncP5ZdaInyFG5u9pmTAm9S3VNdzZ1koRB0Gc5hb7+xElO9t3D4Xx6gC1h1gq0eJr
Ollw0lwcqqIwfBEUYTOGYBoKjIx8xUJ2y6uSlr/OYMil+wLjInh4LB6wxjBGnzZZCvEYgbfWAL5K
X08uHuw8eTASv/un+BbWHt7W1okOAZ1bh5ZdUcPk3fgGLwptGD/FdJrfwITGK0OMQqkBwDrDQTwQ
KV4oIELXoMUpgw8Mt+DZVwPYscTBtlQ1kUxEq1NE02jrErCquDAQ4NCsa7Ij9uELBDS2I8D+BQTk
nY/uVtzmHxitblU6CiUBjT/7nKy5t3dY9rZfJ8YtU8a78YaKcJ5iruRu3P4ctq8nBW5ApvqgjfeE
QrIQxEkfMe/epHWsINBwWdx5hffl2qET7JVR7ZaQN1QfRzPzGR0+qmD6Abnj8+A1EvpgvBMw9gj+
hJ3+wwYBygiUVHUAn4sDkMwxlsp8xgfu5pF/JkNJUZBk0+HAyXQb8kyvRjdjzaE3LwMckejQbvhw
etoWY92lkayjBgEsd7gP7ksk6vrN4PWJn5YiJL8YrGJcIZIosXdEiXidn4o13MwSKGysZa+gGys9
Qoddee8QC3HOXfTgqbk6E+RAD6Z08Jo0ZPB72LsTs3HdhdVtI6HosoE1V8rCAfir2EftGCN4WGlD
OIarcw3jnm43gr5tCIYX7zyEUkVS8QDzxyE2OVfOZUWrFQ4JsOrFLZbaF12wNu8m5cpziSRqyXrf
flbu7ObpyVRiUXNY8kiY7cSy+0mD0emapwGen8PzsOVvcgIPdSDJSO2NT+Pp4ioODD65NrxcKRwF
MaNN0cgADPJcJe+NrQUdmS9OTjKv7DYvfkPgb4NBmOYQn26EZwR/FvUDjDSSBYxH4FHSLTkL4zQ8
bZwaGGo14KeMjzp8fnAJyBNm64uN8bj+Co3kMVe6RCMlLlctYnOH+WllPRF+nbPreRtvhpeqvYSY
YUMfIsifBrTVXa23BQJBCu5+7GjrdoLKWXvwdxANOND8Ri9puR8+axOcx947ushKMSFiLALLqPaa
/t6Flha16HSA6axizrWyttVaMPe4D8+BMpeIi723CaB5wrgFEisLc9wQCOI7JqwcpT4EUY+mJUez
0suvIpY0ZCAYW4cxbIj60pmXD1VaclYhwhSlwkwRhwFMERiLwcV0kEJkHx6Dkw+L6ypFqCjzvZqd
f4XjyODFvKJkyBRXbAZo4dJG05Po6FLmU9zfvHVGYHLFwSFsdkwlvHgf5AHmq5BcF8w0WYh75pcl
k4WX/7APYLRZYarVwa9qbe2TMriJz4dNoh5jQQC34AyUuUlsZSAs2XNXBhlg+pgN3C3VmsPVAZR9
tiqIJ0yTkDcc8AkYVbx6e7MLy7kOGlHHbn9AqJm2xqj2M4hnoE5hOtVJ1neD6YAT2G4F5+gEWJeh
DyOa5AlYgoQTuiFb4jx5ZKWDdkqMGVvcRe4WEAoDC57ABNb84pVMrZv37h+cFnzeenYnmL+hjX7A
P0ahthy2kZo7cVy8wwOFOeIaF+JcsGG4e0WxYtL9VBmCkechGvh2Hj2FzHgbrz/IDilm+GTT4M1Z
gKgZIYx4S1GyBgaj2vDdhGGVCDGwxJwH/V3eF1zQqV+ZWrAFgDL90LyJCikQeoGFHkbpvX1iV4h5
MN4Fp5fk3MDyWpPquLpZORpo3KHmIjRxNdtklYxM+dvaftk784YH3eDAkEy00G792JgcysS0fT5u
FUZ2SWu+2sVpd0UN8CHrdu0tUf3zAH8vrKFxkLNueZ1Bq4FqiVjDAYJgq9o7pGWQ7WaYySYjTvM9
GzYawRrXi6kGTJIDMs8ISjQ5OtvE3qLL2+iDerws8AYmtZR1iu6gDkpN0CDN4VS2JdcSH+NpZR/4
cnzZm/cCAJ80Ex2qB5ho8EFXm75S8mJZ34dAkoqwbZ/82dGclH1ZFZK4o1Vn8B67cDW1cLmBMvA2
5z2a/Z30JJaP4CQGB+TOjjAH0cwFd6nqNiKC8C0bzEQfw0vHoufatjqRzvnUGmiuwl/3HGDIJ54c
8cztfIlnIv9E+fSWKJBxapKTNgIIxOGgMdmjFHnghbvNs6eRPVfEw7PbjKFJwFkaL29i2RxcQKhH
zKSc5qAWjU/yHco5lJLJgwy4PVHX/CiJLW0Lmh1RszLjjq2YKkzJVv4ggAAtY0vBAHx4NiKj0G8g
iu5C5DHYbR1zg3Tatg93QjwCxMM+ESs9hJLxcrKRNylgPdg3BN4UTpq7U8H/1+LXAAQs1ICOv4EA
9BZQAvcQod996P3UKDisDC4h8ulVw2lpNkTiTn97tqc+7NbDrDLYsCq1MV8A4SAf+8o+5CJSUfho
KqdlhXO7tXsRDXwtoIoweu8xWoS1/YZdcC1NnWc9ckys485VEGvAXH0YwlBFHT3jl1OCrYHWSl7D
VoLyPUZC53LNOjQug/3kEk5jo7C7STur/PdVKH3JAJ2UgXH32sDbbBVhVXofVrg/WS8d4wX3hCiX
ItuUyCbEDaZ93t267MV5/nQaLmaPlT/ocMsY1liau0Mn3GRuihkZxsXc5vjZjvC6LqUeCuxg780W
JiusICphQr7jdIJCgXLqZlB+PNIpGx1zOfGOmuEh2kZqWqPsM9AbiA6q0QUFI9R5oLZc7PoJoUBt
utVIRzBe5kKG+56fYV+PkMV5UfJ+dh7iNWpkR13cgA2T7D4AWCEDsyyXbx462sWv4cY7tHp7JXpf
EIFG5sI7vJx1x3vp4Qlm9pC5750DDEWsaEP50YThQspCHjZu02RgwH8bdFCJmKE/+to6SvTKMRWm
LkU/mnbG07+HUGVg8X0+ZzWVv62KxmCaPugH0zRDOdFdnTMUps31cNjwkWrF5mSzeNzj9jV88b/Z
Y8lGDukwWV+Ai/qCzALGrvc3Ac4/7XpN1JkRTIVpzLaC2Ep1hALHCCVJuCcdVCy30Y5SmvK/dtfb
EMHYNtwLpDCfaMmIDaxi0mJ2x8PuSwYk5Vm4d+6DLicWQ3UT3aCuBcqEfHeGxR91wfEkseetHiKv
+RVB23FnVA02Wcs5eVUOE4itXsXUHQlqfkdK/vhkrcn52/2H1UEUY3WirdPNyqZo+NivUu5idOK3
nZf18q7hxpnaW8LES3J6XT0Dn2E3aJ9KVls73YoPNWsC1UQ0GsVlorvTjnZmK7mO10IbNAO15bz2
7pnMZrCFTrgNL8fe4/hZ4dhb5S/SwLZZvXv7W3httszNo3+cooRNo/F4Hb/Xy+m+WNfIa56o1J6k
xBXERCCX65DBPcrgtOvP8O5gZyIdc+/v9Cv2pCRZ6B1V83f5Yk96nTrR1971TsjJ53XwuRo2j2LY
9CB1mVv0re0tVLQ2beHSuTj49CHJaJa54Txs3QykdMdUaCgLeM1i739u8pd1GKnOGTHDtWjP38S2
GtbiLqh8zT7mUKQYuRu8cDYLApX0j9wqJ49N2mF/56kOzQC0DVvO0eGwyXDISTCjQ6mipkhAwIrM
LjLsL2LNoY8oFriSWa9Lg+4MXas5JWJDRiZeUxzDzoE448Ey8/YOMIdwpYqrQyENcbEd0k94+lN6
YrRyLeXl3s82JnaXyrrU2PkKFd9FDIDM7MWx4Sgnx1Dt+y5+LjogdY52Y52s+Qt0D4If8lAdoX1C
7dOCxkr/fOw9dW9WZMlH+gqXd3Db2cer235gimQ287rMzx8PrJnEltN5L/thndG9pzytS386g146
b0Lo3FhnBgij6mxNZ7ukfQpIlATr2r5TH28sfdFGYCRpk7VR1KMaTgkd6KO2bjd2AZLd2kvcuy6O
qUzCj4YnleIh/0zuuIFM4IhDNz73nqV7N3xNd+7b4Xu0sw+82OcYFzokHczO1lXHMFMBTVx9Hd/a
vXugpUwWMX/21iEq9I1ALXD9LfP9JjUQCbuTi3RWj+R6CVRWIE5cmm6BE3lX9rETGIq5/4Ai3EL8
CPQSXs8vh7rnoiYnSUUAFLZFuOk9bj3chxbsEF9HAQQ9TNR/LmLzDoEawmYkqG/m5c1cU240LGIw
3pXrtb8l3TpaMJzeKC8Bg4LO1eqf2uZj+Yz5g0/sCt9OCUlWBR2E+bHYfxwZnk4gDh6WzbQZnD9b
Lnr8wHBpf2WHAoguyjjnxgAF/9794l4MG5aZAuOKBn+5qiy0t1006Qdb7/SJfIKlgo4GQpOWt9/m
I/8FsIF2MAC4t1qg01tfsOI/IBi712mnXJR2ayjhYmEnhmeG3CkoAvedDlgTFYWYZppMyy0GYf8e
zhj/HSVxcRSJu8zpAV58HyUdr8pjuoY/NRxB6Cvt49oMi8nk7efbtuvPzqJRTDiMpcIS5hIoG0Rd
g4bJNr7zzU3AT/QDtKxhH2bdjjN4DloCtW/23xjUOGTRj9pmr9OUhy8HEHDFeZltEDY6JWbWtRBv
SxaeCcn8MtyRrfOl7eQ+7lpPBbuDhQQlXBGTRS+WuLz494OrcrT49/zv7wdX/55J3cup8XztQHRQ
qNJMQdRNjr0fgzxPfXdui97tzCtn3J5Zyejf19b+iyb5+9ryo/zxxfHPK2/TkmvLJhNTJykdPJlQ
lm6R8J8ygHSNDc0mNrbP0KIpvFVXcQAC7H8ZOn9Jn/79EoDQq0Do5VQOBP23+etp0zps1MdZB3Fj
OfI7O37qDlyzPxzy2N4vz/2F+fh+OaOJFCuu5HoTdcy/n1ut37u2ctrrvPMmvkVo8slmv+HGMYLX
hojp5Pmdftry58hKOC3aIdhTmx/r9PPEyJWgQLZ3iFgYQCbNi/Pvr/IFKf9+d39OVb+tCOWkKF3l
tW8hEg2Q0r4VYbOPgDmYyh16yHcPTICa3IqiYG/G25gxdQ8cSw9KxJhOrHthXvwOBr0KlTJNzFPZ
rBIXeAbmmKDao/rpB5zcTNoBD/yymlvfJ6z/mwi38UVugrhBYvzvN3tvPhsYfE+1IX1ZWB8Px4ro
pJrAO6WkEx1epgMT5DD8Y5T669lcScY9G+vGfp/oGfSBxdlmRoa4c5Nf1ljnv4udYTXOq8yr+T9F
/4Ys0V9l+a6YVw/JSJBCcm/zJ01KrGGZDjAf9FFqI4PYwDwhVvdp05D1wetao8zcdg+AHOZGVDGB
onO0dtrgA7Aw3bsojXRtiBMMtGTHG02aDZ1C1AM/mOWs0zXayQusJMz3J/O8UM+R55/tIoIco7Rf
oAT/4WN+vfw/nlAG+D+2c7etlM2yzROyrOnBSlkSKSHmdtBxCLK7dxfe4jeIk/YTfoFJO2G7AwNG
/xJo/eOiHCj7084AAzDi0EBwjlI91sAeicl+QzM21nv5mCpzsK2tT/DIa3HGIepkWta/d43648rT
DYi+X/LKyreVd3pUxLL7TgKHGFzFufCXA1eM7Q/T9LxVmPx2YqlyG/5nm/J4HQN3gVaz9S14No39
captvt52WIC/i2J1yVWbvgtfZRQEpcM485fI9WOglIf0/11UvoU/3jaQqcv9/tI1npKNBegGWBRK
K0Bi+zc2DhC6xS/7pvXfAwq+XLONVwDmce3mV7j645J3HVdW7aFqX2kBKQ/zNzGl7ojpqDgTxVoX
4KLQh8QMDMko5Jfo1V6R0Nn46HncexLo85ggCDK6jExguwcqqQ9VZFnSTNX+Lzer/bAKlGa7hb2B
gSG79j2yv6fXrb693LXhuqcf4s7Z6sxp5dIORYvt4e2yyn3FZ8TJP/W0TN6HCHDDWkwbokbbqBRP
BmaYqR2tGqT9qVfiK8WMsCJ1+4318dNeVZrw/yAnsnRa3/Od5vvRvGnTgzYkRp5HbFYbuSGa31Ru
vSYaFIa9GVuv9Jddovz4fv647Lez5am2yyOm1QiOOHeGT9E5QLy7RfsPdROHN/FbSJKb4Nsm4TEN
TYWDbwC/+UaK2EzL7Uvd8JhXEAUSKjb1OYdelqnKZ/ztaj9gPf+8mvotBlyO9Q4RAK72jsNq9bQP
VpwqkxYj7KM/XP36cD9eDmFtrdNGY6D5PeSUe/X9KHdnbVhovfUUBUVYwQBVmBdR4MOLQLxl7f7m
CfdD0sZ+/OOq30BXGm6hCBCcNGhKtVNLlwCc6epBixz4KpoIam79ySuSOqk17WEFIdFSvGinuZgM
vxaHEe1J9mSxpcmxdX8JwjJx+s/n/uPevi+vx/5+unR4I7o4fkovkXt0dnXvZdNgiqsEOSp6yl2b
ljxTgZZzdp7hkU6PsqxRxKFZJNrDf9+R8mP0+uOOvkXpd3XZHC5n7qgZlOgWMWm5hSUtUTlnQl4F
BSIQE6XzmxjET8fRX1/pW6C+XdcqVskXbSid+w4fb8Q/DxhwyBxhGj8Jj5BE6CzXpl0ji1FZ1xlP
3/j45el/+h6w1VuGZMZ3/sdZ+jN2vx67ct9iQ9TOK6VGNgsH+pbZXoCmIdWaxsADf0tDvnbZ90Xw
50W/J/MNDcNug4tKNsPDAkP3UMXeOzmI6E5zo9fAQArG5OhovWbdrV0yFfwlEPx6C98S/O6ha9y3
bW7h5qDD572P1pnCZQCm4/BpeGWmQ0KU9H0bWX8LUa4jElz/fvU/3oIKBlGhrCE8GN9uoVWX6mn3
2KnDcu/eLwKxwQhd2PByENNBczFQQMSKCmZYMhWB4TCP/ff1fzxgoKEpRhPVeQNBkr8zhdP5ikpE
RXrSdC8SGeevEbtHX72FCpzeR3LTvyWI+7RpDiXEjm7+7+vrPy091BiarDyON934Fvk19bFVG923
Bm1vNIK4R4uUoc7Bn5ycePKwIqy/L1hyYLbkXvwYspSfqsghHt0jgNe0FmlFBg4VXKJLrv6nfc/6
zEZA4QWq0w9UYWYHM/nlePwPc5oMWvnjpr+XL49143bc1uQ6YdERz71VvOcdibCB/0GupXi5kvsM
5KwUwE9PjPv0gcAU0YBbe2BZ3+LTs37J+H6qVf+6pW/hfrOtGo/y3CRRgOQ3KoykAIoENr6IHFoz
PpMDyGJ+avR6WKzZLG/KO29jZbyiwKOnvPjlu8p18313a10wyTqflT7Rt+9a7lr7urXT1aEVRZfF
mbpu358gPBx/Vc3xTP3MmUSLJdKnY0kcAjmBLNgQjK823IpP0+1NPbdn94dehlY4N/ib6cWPCesf
d6h/ywLop2jdbtlVWflhSDkyyduVFcO/RHOzllACwBhf9DngZ1t77vYD7o43tjPLo5esbsMVmOls
R18dpMpiShH+71f4Q8tHUVpwRUmLaHYoXw/wR1RuPLub2+Fdq8OTVVjRpYeJVO4wtN0Dc5s/RK9n
Bmi1IUKXyXz+l4v/9P3+vPi3uNRRq+dxo3FxdSIJlo7v7M8iTcEe9Hq92rZvJssm0X4JB9qPl1UV
gO64WpMyyVzqj2eu7gf9WZcPdYiz6BpwhTQ0NpLawj/2i/niu8uzJgZVb9ADMrC7SrunsfmI2OXh
r32vnxI3tD7+/818K5Q76u3Yaep3lRMKz1HupuwfhRPnKdiOvQAL6B4Uc6n159Adq9z+uOd9M8u8
8CpVv7oP89+fBOefr9Pg+66ivlI1HR8TjRr279ejnXe3aWdtaMNWFIKFdQ4Wu0gB6o+gPECimvSt
ifGrOeUnOQLbohMCL+3EO5qToeSJQwO6Njzl4It8avlA07pOQ06srvsQjCAAD466o70rCsZVMdTf
JAYRDQhIUmt8hwbrEfRrgTTlCBgTOGsUPANJfjOkJUd08qPZCUrZkWgDwoCi8+zGey+GGALeq0+6
WQlqwJSOCRRU8BmM6hlSUh+eesWatAOoCl1EUWxBM3OhOILZcMo2SOJaObhvuitAKsA6oI08Y/Qt
QOVI1t/aIow8ROr7Dm4CYEr5TLP2Bl3wWGFUf2n5nBfmLstRNBMTa/I0C3ofaXL3wvAdF0U7wFJV
93waeqkk2i7B66VX4EKdscKfkE0KIMlwe3Bc9dNDk+hwNP0YLCBJspQtkf8SxTtJAZp05xFobKYD
fmJB2WTuuaNT9b5ZC28FH0lYXsQRH8+eJN87nm0f5AjLeoB8GqAFxObB2L9rg9HJHWfytKNCF9F1
R1+5ufUweTD3n0WnAFh4FvlruTk7l486p3uCqqwAsybty+B/+MKfxRP0i+EkyqCrhT4eqKU93doo
MElZ4jtXq0XOEOsIl8vBFGlnjYqoaU4kRDVn9TAiTF000XmxU99fF6fYB8EFwJbksHvztB6+sDQR
G6br7/EVw7W0Foc75HXJ7nHihoicUI0KvqSzt30aZ+nacJYv5oLAE/zKVoNi1JwsNidaXGCP5yGk
0w70N4dlnaYq2FmgXVxOA2QxO2jAlMC90T9pIoE+OfZpa+ZIC2wtMDiNt4W1rpvS1LwJSYF7I2vO
wB6EE1+ya6ZgR32ksOn5HJgPyx/3kzl6BcUkmm1EZ5b73XR58ebzjy0RBcP2mxD+Nj5i39ayYKKM
EQoeyBcGOIi1vWwtuMjaEHnOnojIAt6HD2RuQqMWNLj2oi44h0H9FGAnI9pMj3HKGyJlWYPKip06
o3MNYqBrV263X5PryULsLdnpk8m5zdub5VMMQhzMCMRrGbeArZReUaC0ZxUKJG88E1k16YUbj7vh
rMu6QBvTCWWz2cs8lAdniWGjYwMjqmPR4r2J1QJGe/PITw6w9zjI+E3jRWKAG0NrtMMROyIUjPT/
8fIjXA7LNGKakmtjXKchaS5K1Mwpzx2kAEC2QSB6kfpEQDDN8FXC92tYSchx/3SBNjIOSpV+yibZ
p5PZ2vQVdrrM2YgIaP6A0f4CAOCeCC4N6wMnivgcaAHU/W3vNqcwXJFa4fbBk41u+ESu3YUcfYw2
/Ru94dxvmILtHNNgTaUQepqzUs7BBBdpQOSSRsoaS+E6Vr5w5ymhKL/hpu3MJrceqdGBf4oJwv/L
GYAgyWkRfLCRbllmZQ1h6AKrCmFIyV6E3J5jrlV5k3N/1g25JBUz3wg01khRRGQ5Tr6xN8JvGPx2
bUzLSPhtudjkEm8PgQ7ggsHNE7I1Pu22mL2kUcgRAwBQhhhxXM1Z0TRZRiPEK/fjJIwueWRF4XSp
SaQutn+MmtnK8WxGYEj9LntOOE7r6sQt8xI7k8mabqIoiodTsv7Ych1comRg3hUjlJo1YLUg9hOY
U0miDDyDJhZTCWJ+BIR/0gDsk+szoC221Kkn8+GHas+iB8oMHVRZ/GYwpRudjfC1tRago/BDVB14
3uNVFa+8rkUfw8DwkibYSzATk7Ss9wIAGIi/nhHJJ7gUvIWLo0tyffIUbX53okbW10fXuoKBVjaq
cJRiVPJkd1ITvhkEsEgspWdoTg0wmRKRzca0kegdJklWxZkcANxJciW6sWk7fBxeT/pOXSYHLIin
i3RFwZXDyIk0i4METOiGh0x1SUAkxsaTiJdGHDozMhdaFkaTWFvLkK/zFnWcJqIjiU7XWm3oQvDE
qF8sFkd7dLY3Oy5MvIxf/bWJIY186UVk0HNlNfOlWOvEaMDa7J7jHjwm3Jhe28T3BevuZkuee+jC
LeXa1DxgmC07RuUqss42LXjdT6j0STFbDa6KYqn6th6qw6aVGqAqNk6aWCSvMAMZEF6iFetVFkmE
uMmrD6Sz5kwqVDc0TCtBz5jUVQ2Hd4XGuqTk+kmrz8d/JQWZlXKncnlDLCAJZoIqNmHLnLxsK6IX
IA0kDbfQnGJ9wt50ohpUYLKdnBqERaD8p9UcSHrKgePMZvdPrDCfcD1K7MLcAnhshy8IW5Gt0YfQ
k/kMyzhbHblTdoqgyt3R6TedR5bne7w0zxFBeiY/MSRrGUtRkpJ6I1N7BYLyaq52w8UiPHojllRX
EQUOxowCJ6UXPe3OXGU4aU+YHaFb8r9TNUzTgZpvwLldvDQlLGxRDREED1IFdk1cRA8nLG4fyDGa
leHsFXOxjsInrsyEvxmMBLw9xOQ+go0tsPGL40j+iZcpG/nkNRcYizErLo6b9gwqNnG6S2d7CZxT
HPno0CZkMc05esMjh8/tI1wk4lmMi/v/koRRPQjR67CuXhLWA143niaSQ1Icrh7nNO1x6YdzRMG4
7vO9sPjAENZDRnbFfBW+NdipZIHjdsdvwbPRTRYqxMiXmEJzMtccVybTBTIRzwsy86P/Sc3nJPwS
W0x6WDio6orGzdRBeYuwORkZtpftrUyGcv72a/A0KW4dhup8WarJWv7rF/WL0Ew8YrIIFSAlUdn3
pwAetRHtwgd4TB2eXABtfQ0Og1SZ81oGoQkja6MlSA2QkyHhkXR2AvFmxfvkb7v2J5igyglgOGG8
zVk4dVmfI9w5w+jtRGex4TezqbGEkaf+7BVNUDyBoOLTK4DYRoiyQg/7waNFHv7ehka6gvb6WIId
IzI617e1Kq0FOK5dgfSLjI9aTiy5rsIwXLW8LNshVPMas+0W+oCDM/ECu+vapncCADBY3el8h3dz
pDWc7h3cIkF9558VzP86YkIDKT5leRMR25uIHViXvDDsj4H/pF3skW+wwKBdklpBI8o7UOZRXWOh
kIT5GzxZSAD2NYTiLI83rDBqH56IGQqPiq3xm8MBPXfN3IyacGcL4GqNOTJHYIljP6dlRiIQbahP
GBkmN6u6OC/5eKwhhiw+ODYpDgQh0Q0hX6wHMlDICHUc5k7ccQAsyz13USxi5RGyADm+r5QW1FQb
1hGI8PRtkZozTSYm2yHMfuK8xw3BOmRxXWPPTOo48VqsTRQAOLEja5oQlLsOfHgcFZe0IRwnjAht
W4I8bYnIP5D93nFSwtALz1V5KpjIKfMi0Oh/CVSPDkPTNHtIFQjbDrZ2hgoS1F/3GYaelnvJi99l
jU7z0VexQKpitDGdNGcHJ9d4dw/Al6hS07pLgN8hvIFhd7DzFFs6zolLFLwnpWmSLKHl3s2RU+76
AGlOpln3zcTbRp7pSTV8xvgbWpBeovvdxc70oFxyahYxafW+Fmx5knTCaHYEdS3ZlpwQbRL+nals
BYLeq509PA5qN6NR0BxncMkCYNZYOGM5Eq1F0Gk7Q4OVd4gaVsDWQ/BmLd5gjQSZSFI6puRnZ3c6
XLYSlear93l4WEPQKTxCTXfLzjgTzuMk4DpBH86/eXSu8QYH3laYcT5c0JkZ9rE6VkVVeI1qUFnm
sbQ8tgmyDMXFYmFpvEBLiT30nVZSa53rWiMVmVp+NFMJbEGc2kJ1CtBFFJ1H8OrUp2VU46Kg/CkK
/c6x5Zkr+yI0BX0aKzjfeQBAbqX0cqM6bvF6vfDxMUKYkh8LXcpJZOyqheZLF4KdOe2vkqa32knh
ar4rjaChYg+HcjuilcKXf0ppIF5iw189ljxzmS0Aj66yUwLaE3MXcYD2xa8iE8CbJxvl9SetLXZy
VF/kPWzokLSEJeEUo33o8YyrhLC77cGI6ggOKSetIt9hH1Xp5Nmn3LiOChi2dxJDD4ZGgEr80CS3
Rtrq4kTQmKNRSKDZiuBNiCDs8BghqZ7MY/efQBpY6sbFVHkgMEXBTXrGDzcFaEV1DF4S9B+vqY7g
aSOJv7GeY55b9TB16HfV4GPYh2Z5FsEd3SPvFLFqWK1o8R/E8CJ4T0/a0bKyPERysVUzxDlok39p
IYD8IiV4ejixrRoQ/LeiL3rdh+U+QHZ8XGlXvO3hWvKH9RFwvUvAhju5GZ8gU8PVqp0i3SHQD/Qq
Rx17qyQZcTpATGSZXN9M68m0ULkxiFkAmoczgrtCBDeQ88wn9z69dCrcBMcF8gp6+Svidoo7wJPQ
fhYvjg+wy5jcccI2r8hFjKcj0q2oInFtuqNiMtM2FskB6bwU6ppMjCUNhIjAg1YB05+scjJQfs7i
PCst9pHMaYjvIFWofBJ0SlhGLH0UpEpztRb6kn8qO1uVDi/EAHwnElbP+eGsdkte+KpRy3Ioe3pT
ag0ZBeTPAXXJWM+R696DMFG/fm57bEkpSbFAG0daJCReqNDXlSK+T9Xnc0PKcF/4LFHPdnr7Mdlw
bYfca8bb5bqc0SOPZwT1vYJ/04HFWkTHz4Li/i5kE+/lFneF1cOZSwY2eRJxa82knLxYb2cvOHQ6
orMzizCUBQwZG8T9M6VBxH+R1XFj3uDjXOlUnE3C4Yi6i3yYUAUbukqn7vbhKg7fqStmTxdZMQdu
4HJ5mDJwIguNSYa7iB1QLFCIsacntwXdLgzTu9f+Mk2Bw7v3p4Q5lwLYy4Xsah3nl6xrtg6ww7uQ
/SryG3IeLKeo8mUrAoSdbBlQxU5muV8K4yNXZin/Mnig/kGjlfSwace5TMdvig2PHNIDAvt0OTfL
h1eWwVL+J3puXLzRX043+GuOqOhfTGyQ0uRqG3sXU53ZXDncSmIV7mg67aEa0OjJcuIKx0vvvg+6
wDaFBhC067YOgKkfpXs82KU3adUsNUzhRpNqQ2vmTK5z1dEXAMaO0OiVT9XBz8OBrny58tqRntu7
pGSjbVecAO1Q+lBpk1NnSMrS7gEvteUk2I9hQX9QkEfhaGQRrkEbCNKPr8Kr4YWkOpMvoT+SbycK
5Zaj9QD0ARAxaG+CAnKlK0yUV0yICVdEz66HwB8V4dGjKVS8s1AmGcWOnTR1k+EQPxBC6klqpsmj
pYtBYzXD1oCQdHOKEHEFUc/hkW9kmRJMToMrDjgVRxhZWzOSH8mnoUIiASnQm9F6423yPVNanC5t
OD9PT1fTyRsivpP5ES8nsuyS1Y9MeHGERrEwq4VDFOWnd7o3pM0dzoycKY26mL8U4aYEDXdZ6WgR
GX5KVX01fT9NAQ9Ch+v3bPfkuT7dKnqs5yeNONliapjpwbshSBTgN9JPBzRONpGS0o05vfnP9Bsn
FNz7iM8IHZi7n03YP07s+Gjq0r1KHZ97mJ008ILQy2Tuz2OfbjQ/ywsZLIctnZ7/g4jCdmiIAeyT
Cw6rVBJtM2ZXsO8Q7WaMTk4qX7jkKvGL1PiYU9HdzPMaPF1/OajQY8lBE4tGkx7rKHeWUEaaHft5
s5bkfD2UlXSoMWJ8sl2fBJ1AS5eqveX9Ob5PJotopscLpnpc0h3Y2Gf3ja6GBZVVjr7SmjfT8gfz
gzdw6VCtM7G8hN23AIMoxY5V+i7U8EBteGb5SXP2WLps01Fjh8NrY5d4j5APgmP33b7fBUpBsEA/
YFl89rVVv8EXhUvUC+yP69r66LePot90GK7dXd3dG75xtXt3p1R7Cj4gUd1ycMwrEJ0BLwAg2dy0
zHZxhLTX+3gwxG7l8/0jKaMNbULGq52uxT5G5RbhfwWC9/tkd/uto5NK9zKdKpg+XEfwQfxNZfOL
hBKAzuZTpsfVyanD/IxRIeoqdMbsY5mdTf91t9A9wnjTVcL11rkvN+JxiG5oEpyJNusMXr2l96pt
dNrYFQoM9vadHZTBsb8xrDcNAeKW0ICZ8EOeb5wBKDBDaW4gM2ZTwVYHO9p+bLd8/wwKL6eXbF0V
lGb87luvcwHSJcU3SKCxVAAEaMheiyR7nLaT0VMXZBeNjF13kX0IdA5YSVd65mdyHAhBLtcBZ8jO
pGqlpRpJ+ckp5Q/ssP9H0nktKc4sQfiJiEAYCW7V8g6EhxsC762Qgaffr2bjxNl/zQwj011dlZWZ
ZTC2byb4eiMlBC0drXIQE7lbnKQeBlk288Z7B+d/VTKZML4Vq0KQotkCOaAptpxdpgbGs8oxhjQE
KY/iO6m4aGpZFjH40mmK44V8h+5Coo44xws2k7m4eDXz7ccACm20rvhz1rpmXo5F/E5q9OMVQ/23
ryMcQOqUPl1iOA+bi0baAm8eCZVTvs2wsJjaKSPlWyQDnF5yTzMqDRKC+DVY/IHb7KqzP+PMmc0o
fYG6/+o8ceykbXnGgsQHFuHnYnaLjCWgE61uXiYE7w9vHyh2UO+bKPBApXtdxEf8nHogTy9elLGs
n0WvpKx8yyP+7jvfPzWs2N4hewSShu6CavS7dQd44JVnTjAJOIDF63Jw32qoE7jgp3/K8CgRmLAC
dic6cjSYnKyHyryR4Mz90d3KBm/8OXjx+f6rlnH3QOdKHo20T2hFHPCgPgBAjaQ3suuM2I2976Jd
Y+WCJ/IpRzTL1x6D4XI3S9d1Ag9ZFOLeCWn3R7BYMqhg/eagcWpT2iB3Swc3vlhy7j1iwRV8jV5C
5a8XFYklKEPRa6O+w32aph3/c4pbjOHozezfrsqlau/MJWSh4FK/xJzq5jwaXyj99zg+k0AqdIvL
K+qX4H5HmN0eBwys2J3t8W2TvG5I1nRGe1knBHsnNn4tftsGWuzsYEEwtptBs6OOiD0fo/FtPn6q
R48U3jVqJpVOt3/fXay6N8Q9dpjhstEmQH5okEPrRRaFHsOEqexu3IaP9+Wx4aLtJZnj31bVHt+O
q4mCZnC7OTiPI3kZBsOGps478qvrwyk5fnGfHFJGojaHqhZ2J2M74U4KG7FJlKEKeVtRbjURnTNm
C/uT0povZ8n4Akw2wH+s6xqfqMVA3TLzuobVDLAohZFg2jpQ3p8WkVmNVgmEykg7pQNEDxg66fic
FaC6hGzCdV0cu1+F94Ssgyns+KKrZX+wk4e/OanI/c6mfZmJuDu5WjH5eHmFf/mDhlCP994JeIEP
jHEHJ1TEH6/eseo/1TuF6xdTw9Wgjst/zsQ6NAqLKj0pl6YRydfg8JvRDjt4j4PXYO0NcIJGvW0N
tEfAIOul9WhNGTBZPlZfdFVLwx7sahkvn9PusMMWgPmpLcA/bnF3gn21DBlWsVSsTLHaNpDVBzk5
AmDLaI3RURDjMzWbnW/knsDa4FnENXNRUU2C29vErs4h/uAjyqwpVTP8N+ApVRbRDkiC4YrsjWaG
O/DRl+yIdyclxqLWw3+Vw3XSQoN2BF4priqzWy5OQk6XJkjKJKbZrBNbs9K+ZmxLE+xPkJ/XBJNe
gpKKO268FpBF83wMAbnys+IEfIeIneuK3HHRslj8fdpFcmtEGTY7GKw9ujsOBld1ZvK2aSKCXbWY
m4qbLrOrAdWiC/WPWeJ3i8lIREwlAcDHxm/38hvIe+cetlyswcTwuIYyDCKLfueO25vK6aRGb3La
hwWQHWx3B+saHgGB8gQj4sqIcaCRhfPDjdr9NHCDaePekgdPPB/Bvq0YKI3x1UQ0q/hLPtFhvuyj
VAVf/n9KQNFojkln03ckVTqkJrDyhZXZ37TjupMwnwsemT+9PcwIS9zcx6wi+th9Gukt9FuvEqpd
l2RBdXFRiPpMQl53nubgJI/HXxIkULv/frR0tKnzgpdDkxOvnrePIfJVtyuo7uYyeJITvVaSF92j
1xs9AjBTRYJLFkmsfBEyq6ZNIUBD7iygOL3CzIUkQyvSM/syk9UmLYqiKVJwvGVJiPhloJ0VSVPD
f9s5uB/JJIPNk4iiAsncuBfXCRg+5zZZ6CxuuDOyswuHQ32XmSR7TUtbuujImaprsqO6ZHOTD53b
ut/O7M7S/m3uSwBOmbvV9K+qOffqNDtJ0r/4WWB63yV3N7CPUGEhnjmTZdOZNHMKYTd8NX3M5+pr
vox8nbP4vsvDGwGHF/IxU8pEHH6JAB0zP2JJBqIjOAYD+qYlEkvDkqqRCch1i/oQfzfnJfSRps7v
36WqJ+yFWYyHFE/tFzq9MMecmHNI37MWes1o9EhJ1X/hhcERFn8g9eQgiulLY25BDmniY4G5gCmm
LSx/JAhPyiKt3TPoijYOavTDEkBvSUfUYcayLUNiQS5Hg0/d/GnqNiZo/PV99acpI2IrPvfcOwX4
IdAJVDQEcYvAP6NOS2XE+fXDVhs3CtgG02zRYn4ht9Hhj78p/ifjfnuw+dXtza7KHc4+fuRLfbkI
SfvZi9FvP41Qr/ft+fw5ECXmsmdHyANRXBxcUn1RyiOceDOhdvfzSB3opAUzKoyPOc2d/m6ULwo0
4iT/Qdep67xlh2ugPhlnu5pm+42WtavZOXMc1ZnHzGJ/c13HIx3KphQ3B/t8Z7xuekUAQ30D643G
ZdaEmhssIaMlx9x5hizGi+f3OKBxC6dym82kz0ZdsCAmSpOZUtUckZXgeRkSWApy7CI06JJ0am6X
4ocbJ7GARU6/vas6e1QPtc2t7p3K1SmJnxvQ2urt6d0pSiNt+NzIuGYtl9LfacVbVHzb1/SytFKU
v4ohovElN4dluD/bIPX6AJxw2JCisVoAIR6cx9K6kzMDHPEPQK7ksobC7t0rp1/qzGrMKcwK7o7w
c0+BxRD9Uu2XbolzuZRS7uhRmTxilHJTWGO+dDdH0N/ZbDm4PV8NeMDI2465fiXnPnQGYXlU8Bl+
YTGlLt/WOAU9pojDRcH7qjaAOEEJwMjdqRD1OIghODp3oduLeIaRAIH0Hl9j2fmsZixDeEG8nsF1
fXKr0L9Q4pG0pXQIv1YDbjCkgFtAc4WvOTIEVLxXPyNm3Sc4tacktLUclyT95jKWQF/aOiPdiALM
IHiE5bNP3V/vqKoZVQ3rpvlA9HVv0TU/whwRN30rq7sliXcM+N2DAzUIcVIjC8Mjw14sJ+SjL8Zi
RgsGiiHY94yQ6d/mI/3UrYwn8/zzMZabuAQ8J5Yif8lR6zH9cPT2S2ZWkJlQPUB4QMqHtTknXSvt
ZiSuFbr5jn8EmpjW8ZMYYo9nfWcUaJiHMYzVGi/Xw/wDRhs0aGqZjUKtdNacZE4frHodBqOg5Q7f
lbnPw3Sp6NiKOgzsonIAkYayFrpo5ou2ZQB6PNZLMkAN7gBOXpVurp5M7J1249KCboz1OQLhAzYA
5nmBS6GFHpL+USsUeLcAYYCdS0v2aCM/N7U9sk8WcWlh2hYF3UDmhIJDYutOZgcb0tS5Nuhq6gGq
VqjTrFiAjbIar4SLWBsHTb4GdbAd8HACDPULKIpFXD5hpoOeYPp6g3vxtHCsA6V3S03ti5fE14uF
Z99piPlr13qOh88FUIsoiD7x8Ak2qtW8lMDO+AREil7wWY1xiadEaZk3lMu/F8Nx0WOVPYMpC7mV
tf3WkybAuRKKxAdrwK/5buGTRlb8bPdvD3BehLzXg+8h72Xa5fY4vqqK+2IRbs+6p71oc5sNmmEc
y5GR2Y+205EGeIeBJuQH55FxXBVRt0lrndqyy46ya8OP9cLeLritlimdzKtTUZl+oe2TDoIGnj/2
79HrpKXm3qOCFcTJoFNeHRsUquQBQVuzuliw07TH/gIpGiZtZutrH9vb2nBGHwebwEj7OjmElGfm
Vfj3lJgn3r6qqLmXfNfKGSXZjfSnm4dN/OLW2frQAz/3XrwdWwcOuDnfpn3uhG0mAB3M8c3pHvz3
NRzuQS1zDGVJAYnLQpN+eMsvp45pjF9tpV09enxWu+SRL8M30x9XraO1eptnGCe7d2WD2qf4XTJw
5muOeWsMxP3xi2bfLIazZhhM/9i+vI8llrVmkSZG5lzmZ6+xdBpRXfev76gh8aysqQyvRY2hL1il
HmSJ4FHzSW+sYjpVQGEAo18YLiEDZSh4LysQNBiGE6p9QfS69LJuyHjdonQL3NEN+4rtVd3+fuM3
M3nV+6fs7kvZ9vmlpo2D/e302i8HAOWDTNzUjoqByV2zoVl2drTnQlyf3382tqmkNLeZiya0pNKY
6po5Bf/hQagIzxMsS7R9A/uBunU5m0q8xjaZTGFehsXCzqKVXaSfJO9DODPPNqs+Zog1N0ef4TTd
0tm8plXcADpc2g/Nps9Pj8yj5+kVrudtNX9290ELhy2Pb0gfU8s7p0wVhvshbaEk+TqgjTq9TQgG
u7tatlxveNhgC2PbwyoOxvIeWASs+K223XovBEd9j+YZw0Im1fzl5TRXeLHdSTBkHEJ7K8jmUPok
UQQkFAl0tBrrQPHOnr1CX8HjVoDsGV/9158w05oTHqxhRZeHCkDIUz/NhDVH6VY3k1u/zb6vA+zL
sImENtY5pS7N+16Q1s9qr1o/JxkP2fVqWG8oQfhzLx1Kn7AfMIiATWwTSVrQneWRE5CCt24GhYvO
e28HehgkCJYZp/Q1k9fdCbCvYUffUGUO01fupDR6zrgVjW/b8f5bJwS058OP8oZHN32qvafNuyfp
HFqHHsNTXl7bGgdo8m+WSp6rVfIm/9FxmMKswC2db26SbruXGF3DBAjwg7RFcnRr0+ckhP9ct8YQ
oIeEeUrq+dhYJZSc5mODN1qER9b04t9gnapxwJOmmb9SJMTzOxfMfxMVsFy4GVHsZj3aRHVnWs5J
rdTzpZLMDwLds6wMyDr1hgmUqDtDG6StqB7r9GsO59eJgd1+2OBln+M0KEdHk/ZYDgGFB6i+lj29
hzaRmRlSDTOFQgD1SeAci04E1vwo5efpZRgg/aYJkw6hJHtQbmrIq8wQF78HLazrASSB5Jq24IZ+
1NdyNxA+BtMoCpq6OQ5kAI3QkfIJ8NlkkoKUv93bELMR1m+gmG/EARWP5+cBpg2JMeGj3owPfrq0
FzkbYHJKRmZxngwruNovPypwV9rz/JY9GWmgTU7M9VHzPLJpIt6cIWZ2+eiNwtCjjZiW633Gt3ah
bOK0mdFvukoy0Dat/X1MCkUU2UuD5q1Cjw6UbJ+MT3o4yf2n5uygYPzotTz6cyrgYA0Su3QY+6AD
iSaK7XebbnkQT+Z440xy9e9N9+vr4v/7GgbjzK9qdoJpa5pTSyg1N9wO1ixHhtU5TxMXEpZ9rW/Q
62MocAXOwG8QZqVUHHsvYGl/Vk3avOUWn5CmznxkS69bp82HqV4YfLCNOasvhA2AkfCO4Iv2KL1u
NqHLqAfHjLKu6SbJmJ/BSW//4jFHNSnFEoEa0fWANyDd4+ExHY4DvJ1kjkXlsiHe9j1lbLN9ct7x
fZHRog7gYdM8m9POtduUl8AXFmGhxtF7DVqgyIISd9Sc7Th/r/D2MS+gs4RuRhcHJSLQswglICsx
K8ULOqF64d5i3PHjlLaI99IUHcAaD4D7cYodfdOxPuXsHciA8e/Rxp/D4QJuXSfQWiZP5gwD0lwx
LgZsWnPfk678YJzMiLiViyETr/yR06vgzfOpzLbP3GdgPBS3vVqRjti0uc3r6iOTrueRTMQQJxY6
pRLrbusmHJzpEMMU0oU3Y5jHv5hV1GawuI3vU8264+f7IGW4qP2jR3seNzyTfRfI6k4Z/eExGpW0
yXx+E455IJEmlT6ooVeD8bh/EidZYInxJRCz67Nwe5jCaaiceNEUjA8P6tEVH1UX7UkHAp59BnBp
quaLsM+c7KY2pEUFVHC4WS+sOCc/B8T2Zy8AEssB81L8AuIkNuYD6dc568JfYP4E3mE/2ErVJvwN
P3MNPVqbfXB9e3nLKZzn25tVvZwipOHViSOkWWyNcooG4rXW5lr/xOFF1W3nHcKxvHuhaXTWnmfQ
Ie2oXDVhs8GdOfpg6C2cgkbNY1879p9MCjuq1uKbkrzRWCqjj2HfS6gYAd6TYrqLdStBYAxJh4+N
0oeNkzYL1jeGgMveJDw4z5a0zazhWNnwppzbbGoHZH8Hc8u0leGQdGkVdISiQjvNwJ6x2sAzk2sc
VjuGNHwxpyVs98OSjyHy4X+GAIXhEZ6a2/UNzm5Lk5OF+KG8v3BTWHXDAgySU9ZLks7GVmpvSdSb
1XpWPQjDyT4gZPHW5Yx0jy78EK4GG2+Iurzq+Z4i7cvPO7sdBfeTKQjEYCCba5KQdaQqvcBQSw/T
XJ2WdkO3Si58e9GIKJOuEPehbKS447AEYXsRaUtHk2w5f1qtabvF5AXnwWTAln+uMC+S/TMMsL9N
uH6cDe2H0IZhOBjm72xm0+3wfYAQA5OHKnS5257FbHy+Tx/efUPedKKhnWMdm8qZ8bDs9j6BWvCJ
STy2X8OEjbjn9EjrBa7jHXsLfYho8mGbne39vo0TDpXGHBIvHuzIblX95r6PgyJX+tt5UvWhJ0Dk
FZH6Lup2g4rz5fpL/LCn0lIWns0P56vHSqO4exm0JZ65+jWiBwXHpnO12rCI3lRk6DM0isIPfUUH
A/pErwdlZ4p3lQ2T6hy1GL65bpP4dZhEjcEYDR4QO8LTbHKNLvRq3rM8kCKJmPtW2ooDUW35JkxX
+IngRnEWPMJjDKGaQIc796HHg3+qsmH/KvWsTIPhduH7RZizhXM5PIbJqaAEevj1jp8cvTGR9IkT
k4IrC89Yw68yJqQPWbo1anF8pcFBZyI6cMBbgPRhjzosECgO+HNdyDXw+loOWppdhqx0/JxM0Gvd
G/Mhx/RE0JHt0exPqPhTi0xqdfTydzyn9ufkSsqIOM8x8OWkuyuvIRVfsZc0wYZBhBVZcPbIKuZT
aZy+pxCNE1I6Am3MqkpsfTOGWAHL5JMGeyFFQGAshZ8Inc5T4xr8Kn7PrmmOPfI8WuEN9mnqqQDD
whzFEvXC72myMvaeUdjHxZ0wUo3xUws1KmRM9/FR68yOgzOjuiqGQiuhNErUkICE5SK17ISfxEwQ
ElYD+g+crpVBRvXdkMwqb2+lLTiNbOpheze8Ed+Ds+bbD3/+fpvTjsnWgkY0HO63YR3vkdALPIrq
t4Ly94IdSL7DGLKkbtEG4DwD6zCPq/mFKS6FC2/nAumDPGs+bS+iL85dBw4TJmDdwRsl13senFUD
pHE/HjLYad8wx3MOPJsz4w1RhWvJh5L6t12Sv82JLnMUFbZ9UEkttZvp9BOIs2HX6tPimNYfpA6s
bfxVb4rcgLzThpNiQ9Oveg+79fUuyEXNCe0OCMIHLPUWd3dv1SIL6upjArErJ3S+hthLqu+IOmh8
TzmpWB9emzZJqAknpktfGhSIriJBf9bDg5i+Xjk59nvnGcTCsIMOSwi2jkEzaoaB3oT5w2D/kzvl
01nQ3smD8sO72qvrz7yeFKtbuFvLpWoUMn2AbqnVGkCXgvDXDekUCTQChExDHQi/JPr8UdGzAwso
bZY4n+XAoW+nkVqzbJLXfSBvHb4hx03lNsgSqgQGGA7y0FQd6Decmhod2FlmS/VZiwBGhuSYb5Ny
wJh7aVp+B8xKDUPnEvR05dCh5YY44nBpOsdayzq2zM6AzUwxBfsuqbmwuShGSj5Nt7HcAomthULq
OzhCzipx12bbunsOfj6IZqMqJxDkGXgDfaSy2jAkS57SnqXyXgSwy9RkhvKx7Rw8vsyn1XtLSp3M
kj4pM5DLvUFoATWettmgrFqP8uzMvtmzXO4xcwk4FGCa0by0i+hXQPQQFCoO9/g7Bjrpm9maZj2W
Fww33s8NLgmNl8V1Szf5yLQv7DlX6/uWY5Yn+R9w0sc1OMDlNP3INCsAQDK1rpWtpQjbdjEbLHk4
EwMvM+jZUO2bVEV29nK5Ph76lZoUIJvng3anwM+Xd8AwBZbgColAofEiRVbj9AoI1mgaRDyt2ynw
yQk45rp70lZw9hOyJxPJQ5cspk37cIr7Ock/5jnSKSZifNAYgS097YyHIuXXnuKdQ1do6xydkJpr
rlzcNdI2MrWSC6d/58LPSh4N5KQdNsUfnXA7KZhjF840HGLrSwWERYYwHII2fS2xaRoKQa5hJpcW
UYvUEhhntWrvr3cS0W+UkIPCUkTnAPCf/wF1y5T7vEr+JwVv2FiDNzj6A1lEyXP6I7dKrxtUlwgz
eTD6D3EoYzsogXYGOieVh/tbj11CJWTtS9N6WmEnBorBm7KyisK89o95wBwS2NPbAzSGq/+ddNkt
JBsKajREXhCW2/Qz54VumOvAzM/9E+NDsr5VncqtiKlUPNoW8RvRROfjYIVLH0sfp9vSO/VIOMAT
DPWLy486NW1jB7cSNLZ0urrSQMZNzqT3AkxAMWs0oBHxtsCl3PjpNMMXbGWabsc+8j+b0RsQHikF
JRAIhe3IETSG+bTE4p07G14s/G1KPvHWYy1vv4MZgsHG2b+gfPOvoGOsyBOpZknKd1nXojPTO1mK
d7fuBQeF9wLu6fjJqsjGGomq9wSBijFjGIt5IeqPPT+vNOt3rJkvD2sisMJQrRpAZ0GNzuLkF+RR
0XKaT0XgV17HroHnQ6Iq8dWDMvV2DkmpIEl5lPUBuFO1gpayHR/oN5uIAADNaHLB8FmmldA7ZLWW
qyYSDgwr3A+sVsRZp5BYtnTJ3Wk/wkXeQvjsKBB8iOhDSD3q0R9L8Ui+702ghirB4H4HC+oQO9SB
qISjZw/1+Nm/g6439uQ+cTaJQ6p19Fy4n6az2eVEWcA4xp/3cUp1XYI1VKQOfi6jnEk+yTcZ3sRP
syaUr7Ml+67OtBugwfqTUT3WrD0iOe+2yRrl1TxChAToZzztr4j+y3/3xMDXdIvdIqmum81tewUA
xxGfe+rkl857Ml8OOaxs8BMAnQunkUfo+HtMooio72NNXPU1odA0zQl740MyfnKGeNNSZkFH2xWZ
SfHbVagQWB0pl9c2YYh0h/wGX5S1fuEvJAM+3hRGCIwqAImFVasneET3wSPrIWxip+WRmMXBtWMl
7Qn1XDs4krx0PDv6XmWpkJOSWP2V3JLonf2vOugETWmYkrvu4Y+y3okVHFDXljy3mq/0UAf8kpli
TxiSdruvnQmJZ8mzMczFgPg94AXPxPyOQUu4GiGA4k5n7dnXdr4JolSkre3CycbCtcgHopSdMO7n
GAMQDU+90ttvb+ttl0WlthktGeq+CQNHaSKJxg5BoYxn9elk1qHYQc9iI8IHixeW8GJ1N0Y7j0F7
ZbbZarszYw1GwvKRanE2aRRIN7UD52mYMmouqEceUVNP2JER3y2nFBwdhhrNai2vAH3qxyIugEuE
ygN2CHazT463Gva4JABLRDDuWeGWizaGw55v9EmdgWMhhuBy5MBxEHpub3EhH5OXSB5Fvo/66y9D
eVFavB0G0hDh8XDFy5I264CHAr/hhDaUSkQ6lKOMls2b3pHwaqihwmPEqKK30sf0WmaQFKVBwkoi
XXwCYJ+jyyNpQjPW2w5ELYkavJorvfQ7R6mPCyS937WILLtL1YFfWDP+5GwMSezV7wyzzxeftp/v
YJrhYH2i0fRchobN/LlPUM+Cl/UxN38MViiHZ4vG0g/iQ21ApwlGKl4E2EE9GSPQxzt74PPPOOrV
+PPScTOQ3TcGwlhZ9fvvcNe2p99NnykM6rruKn6D7/qJ8XDTnWj3L4oBtIFBY/GFoXYkteFtniSu
DaF23U42S8eOSMAxuYuVjbci0o7BacGvz+muXygzas0irqSumawX6ned9uzR0aaDQX8TuYHN7NmE
1qh7aJmttjK+VobQtxNBGEFMxCOFgknfGOrQ9qTDxINoG3/qJlMtNBubg5Y/OA6FQvtKEfYU5oef
QQf2UHqNmtnuOLXE75Uu3efC7B9qtGihtOxoPrtLRjMMROHGBJPeHxlSj+TJYZRt0WpGnIuh8tCN
ovYXHzKe9e7RwgXsMm53LX3etUvmHdFmLij2tPUhONkd0iK8jxUclg8PHhqCtKEZcR8UQ8gOjEqm
7ervbqXaDVhUQjGgN436BhUt3c8p4OJoCS+zBNtI4ZxeCq9ma7RFrFPEDAc6kf0Bn20czOy1gGo8
9XtNq0djhiLU2BA+ZxBIIVJMjXjTHwyQBxjemhvfZeiM/dG69yFc5xNauBX8DDjtcj1/LV4HVg/P
tw8prEzeBcPfGAamCsbxsKbjy5gpV5qzg20t1DAZgNfp0Pr8hT+vg1e25X/PYfNBQxlajzT4X/cB
+lbuU6eCBqtp8ezrQw5FpTqsFRfu592LcKyJ6ImZU2qL5psJCDdm/z3hhLKqxw1a7dXUEA1aNR1s
3JM/bVm4LfPIl5nV6O+65FPsnb8LGXV8Y2DwWnn7JuExdVv8pg9GNKJt3+SARrBtHemkUJI9rOcU
J35s0VCGO5ddTT3D7gpZIIHeFE0+hJQK34HRiHwQlTqUnNGNvbdrkSZiO7lpUzpDT7antV3/5LpI
+enzMkyb6XP2+4++sTsTXA+KBn/r4I3ghcKcE0klMv/lHvGXMJeFLltDRw2WxQt1r0/ITV3DHECV
te4E8ekH9RTUGEAuhEcUCjAvCE8F0zEcPAZQhKYPl2Y965Vvvyl/XTOd7maxEP5sF+miy7b8qWpi
R318NBv+Dh4JC06jQL9uMvScVygTjki6CacwfSmekegfyRRoYut+CSx65uWfO7B1WYN+O1nyD/UW
0ZT+MEkz3pAM4+iNmmH+R16gr0y9sBStvYjs9D4X9eM+/QHO+LZL8BwdTN4SD6MHlfOxv5nUNwyt
Bd9g59P5sIiDMPaxcSrsh7rtDlJ8sYx7iPmwHrfXDlyPERPxRJVRukxcw7Bhp5cBKZ5ssRNG+S/W
Nf+SuSUfa2Y86RuDA7HrbpNT5ndKkk/0zrxPBDfTzZLGiZ461dgRMhCnGrvvcWAXwj1ejgwbC4YR
/LYDc2vgM67YX2xVXkeIyaZFDvnxFzwKRg7t4DeDnTN2JuK74FVU/mtgOOgwBRYRdvAnRHyAfQXP
CALv4ru6/N0Xmgd4wilkyBRpFvRftkvH8nXGyxSwSS0/Y+gJ2xuC7cuGbkra0nbin5UPMPhznB+u
ycBOx81RcYXPtk1mt188VmRnbjW7/0h6j4UIFqm8w3jGszHz5Nl/R3RwGRWRIJNWy45a3FlPVHsn
I4Ro3Dy4eiPtwpeCXSBcpUOFTKbBDB0OJla2e0qvw7OVu91QOMikkvGMRhhEMcGCJZtq7ennMmnF
sJ5YXBuWHN0y05AshFZJuyf/yVc4RVwmOaYK8YubuNtkkgshSTSnoyPh6U8QzLDsVTW7+pcJJSXU
vSU0tXsEo+30ZUhY/N3fEuNo1yFcQ/wgHJvha1LxD+cRHgbwXfUSnT2qnL8iFIrzjyGHBrSKE+zl
O4PHzGVD8GgNFqxwgR+S7YMRMxetvEPlkcEke5rtD5vlfoDZM8hW1362wnSfD9N5nB2M6h7u+S5k
Dr/z5W3rk0W+qpmtFbQP8eBoXam0VzECY1xJvAWtchgZ5zlJOLLFK9f5CHp4Q3BFIiPhrcOohdc8
I5EQZ1Nxs5nF1z5yI15r04HzgR4TAn5vTVGD6wIcnSkHmlijLMgY/7+JDYo/hORO7kJIxhOipsq+
iWXIp9+EvkfhAE0Ky44eT+CwYgb4HFZQcpkYZi2z0YXyRM31+idcEZb8gKDKlDkfzugp7d2xueJJ
mfWjosSb9a4FgvJMVeszBi62KA8gGv5otP1lYsSMXWdryjaKSXtmLx2lOePGheSICBdCB5r501Fh
XVDnEOdqRwNdTlZ+w7YlYWuKgpNm+GxWI+1+W2iq0CaNofjPSZsxPzwDNIM6CzoIuncnuUypVbqb
GRJNREq1vrd9Av5APOgi6GXUlyeWBF3OAvIEzLhEUeDL4/yyE9hIUPSRRG85vN0R0gwHsRKmxJZD
aD0JSRCgirXSCITFTyaDvBwI98GcA4vcNadpYWAPYc2ODE+gNLwqzEBnxCGMkIj5o9E6nk200m2P
gHNEmkuuS2AH1p2EWw2JPDTADygTMzspkV7gKSGitiEKaFE11l14N9AGBXOYke0ikAW1tCmezTZF
u+epuqnA0ZpN+84K2nYSS7LihiuKIGPDMu9Ae5X9iKJZdhlPwkfTg93MqGW3C17Bd8wfcInmzXGW
FB63iESGlyj5iSDdUpuA7kDUluQXUIE29v4PMNMwqmEFZKSyyh+cAn/wrPOUMfxgNU7eG6gMXcxr
MgCWZ+XUOPJ5n2AqlE6fqDTCRS93DwufpAzKLtAb5HLxWEYqP8MZQNQrL5kEbIkN2BjRm9ME8ozs
YUq2HbI/qGlb3GnTbHBizj6k6LQJ+CpW4vnm3LqsWkT++hPEWuCs/KcEwAEwk7DVe/dHGBzEMm4+
+7GRQXkqn3VrQM0XeQy7BsocF8dShvTLGuPT+e6XnVrSmz85QCPpy/5TfjORyIJKigsN8syjqghp
182dvXcfomHDQZKBi5Bv3RH1heiA4I3eSGyh9vVE1caaA8UMLa8BKgQdJJ38uf++xiPAjJ4THxLR
H1t0ZVKArXXq3WEkCFfzFQK/xVwZq7U34DhhfcoxTbrmjbBh6W5ijSPa1kfuABo/6WEXYShhJqb+
Pbdon7vXFsY/x8VwazDFhMYJ8MtTMS0x3H6LCby9FDgaesPLoTCUH8gem7Ri1BwzTpAToMMsFN4v
Lw4pNfN6X4O1FZ/9yUS6ipRvKgx5oVwmeIM+rQuTgF4TYJM9fg+CIU4BZwSedLmtrawqjlnhXiPk
ny2qaIHFCDcoPhv8NRME0yczgtnevMPDYMFcRnUTbRc+PP1NHxR9iv/RoPfWYPzmAxbVJRhxqDq0
ZG4YlbwIU0LvHAw+iPtY9H7cQnroj5Am4LMhrSYjOroAglwuu5SGrUBHHyfXWbyYPt1WMCoJmCgO
sNFjBJs/6nLKL3L66CdOlCJjBbOCSDfgFeEKZBFQnzUk8EQatMkvOUS0CBFf62suFvrkZ5FDNa6s
vx4VDUGIFBjX+p5e4iFVUcSdUr1/Gfv9zohSCtppFdzOMDLqRysBM1BvZllkR1sL7OQJyL+yo815
3Tfn0NdWtk3907b7VHHA+Ks/7HA1h6YhE8sUbGv3pEgnwbB8ngBW/f5lzIwyz6Csu5s6fF6z9bKm
NgCG9NGAcF0VJBE1XzUljnyFa1t0KGzOzs19figF8Ib6kNrfJwXVZDOG+eiMnGLUw97PhUqr9y7L
nnHxVkfIGmZjRD2rQ+RmsUorTTwAYwoKDxd4akjyc9/PUn9UeS3SJF6YNkCdCSUji3tfntdo6ZOr
48FOUux1RpsND+cLvhJwoRBV7KhROeK7+PAj+HO0y74hHQ5lGy7dioooOqd7+gbxEbxxWF/TlI3o
306baYviy/VhDPubnfYzXf5aBZCUzOh9gxV6eca3dIQKwWRD/z5QiG+qX+bYe2Ga8HgRRzlTuCuz
L4kwPlX4SB/hDUbaPtoc4GzYzGZUxMqd+zGPE7nlp4dwLhwQmns+AwYHu1ssmh0a4RyZKA1ZS03B
rMU2jYHHrGAxU1sfPJb4WTzFYgwNuiZHLdnnjUcEEeNO4UmrkWiMELw38s9rLeFk76aR6UpRVJhN
VK43RIyEIglGfGlIPw9iPsc10psjZGPqRM6M89MaYVTi7xwny4AUR0hb/daoRtlUY6beelSFRLT2
YNfvN+OnPR3gZkIpF/r4G72iyDUUWbJcOkzQoxxCXcoh20iWo4OgB6r+touv6pssIX99CR2+AlJy
5jRTgvKdovwp7LRiAg8JGcAVxeGSJyBWa53VorPXLPyJ2nRvDiJXlJ/EiMUugMkpmvokI77vL70d
FN/Bt8/7zD8sbwVD5vswj12VwOem+B8gQCIxEFEg7h2+LxS4fts2mgh9Hm9/voKSFjAGbSj7kJW7
3N7O7gcns01/nlus++OUez6Y66MakdELJ/nBU/x4m0/Qx5HJgLcm3l0ANOAbN/Wd8+ih5rn92qQf
3Xz2qMpmtUU0/1rJ2dOdOY07uCYlTI+aFlcwROaM8lLPCc8i0dS4aQevES24IytaRgahzWWmg40b
BbPhknegjdUpo4XwB/2UM8hWDyZmJq2IG5+xMQaJ0Fw0Wr/VanX4OQ2nyWfAI+GQDX4Pull3xFT9
5I4pQFutoKItQ7qT/0g6sy1VrSAMPxFrKTO3zOCA89A3rLbbRlQEGVR4+nz75CZZSU7slqF21T/V
VQ6Q+l6cKdtxwXALr/kpwIUV7/aeaEow/TjsKHqK/6yyPOhmMQ1i5vj87fd4Sy0vz8L2EQJtaf2K
TYRoT85C7m6wccAd9lTVZwA1Tryryv5E5igldcao4reN9CfmPkb1niVmrOL06GH+UXU0tdjPD2TI
udok+ZL/RqLUkl/G/B+J0J4N/5hN7kdM3HGB2yCRGHZmm+yLZ5wXr7HsK9Lcm/2Tb1XIZlsGmN5K
3EuW9PF/CyixW74i2lM91g02i4igJuXEGU/2krA507uz3eKLpKq6wmkApiBwUjPgZEh8XeRVRSAC
Jw4ucEDoMdmGTmFsMZiNK7J5HDpVYds89eR1iE5t8YiYlC5st1eDWvXu0+s0RXtI7gpWS6HVvUb6
V4G1dcSxhpOYGkkbQdOVbnc0WBUIV0YEgk/vOhMn0OmkcJWEsUlL+AWEdIxcrraywVSUhi4Q2KGD
SSHZjpGPXD77suHAS8/k2oxIy6H+xBHv7Co6kcalhZfcf5z+YTXZlhc2xLDR7qnWWFpEPUr03WlT
zjbd8kSaItqIbkXpAqpcLNo4iGz/GSf0m6xG6X3vZ0H1dzoaGP4EFQGrE2YndsLyLq1QEhzrSU21
Sl0sEc6CB2zc84QC+UBVCFD0Po6nOrKg2m8BJvGIoat5Iw7Qo9ee5EnCw2HMUt5Eni0uQuM1b7QZ
ZgCG/3FTSDjnhbz/4r1wCoqIfeolvSIpj4IDarzPT+taKOCXmlvcZiiQWRvcbhE+wLmSdUMopLJ+
eh8ky+Mpf2399Bpn6KHW/cu9GZvO/mCqtRWYuGGFSHvbsw0SgQ2KDtZYmKtfTNvvmDAfNDkI7fFO
aQpMDA55uE7+HSj8JaLd+XDXxLKNcvL7YHaYzeh+Rt4B0dOLZEhubQ3gY5O9s5wc5BviGeYsw/YB
tj2aqQ6vmIj2EUl2TzEOM4nJO+j0U2Q0vBECF1pFM3jgLyL8ha8KdXm8wcqj7pITRlb7/vsPZ4BV
K7x0CzzV4SFtvPZndmBiQ6hymM2qxWVxmCmJ+wVu4fDw+0/nxNPN+Dwr0T4pnGPdN170+8M5Wfa4
if5JGGcinYivWtJa/v4j5IVsMG4be8umRORsYolVDOcnkjLeRF7bfXSxWbdG+Moqc+L19Wsdz28L
5CHxX/hLe9yFOwtJg88HosMll2Bpzie06u0P7gkmb79j2w1KSVLmaeGFSrNBQ8JQf1z+vrjuiMXg
7bRoN3tFoisU1GHKayXZk78sWe5YfIXvmKa7px2cuZPswidexq6OZTkpCkZZ8j+5iCfgE1RJThKs
SN8QNr/oS/b8jYCJoaRIrWWEpjj0b9HqCCQuJTo64uZQV94YXjjWZojdeD1p01SOPvHAg4pSJ6l9
InJSzCkUAFGjInvBCg2kvdeQ7ovj7MmW6tuyC1jVjcTC57+C2G75Ackw7ZbJLQYyJtl0Y8Zp0IEl
AcJEJJuDpntkp6zOo2QVqduCo3uhR4EqO2eOZwYScDB0eKIMEi1HHjhyP/J3Wa8VsK3nZXsBGQa0
T3TeCQEMwuMtVAUYyr2W1fIQPQlIF73nApcrfxjgsWf8Bh+oYD2hTYTiXWTbAHjZUX4WEYLpjiTZ
j/juvoIhlplzgEdOGh6mnGrkpn8IQvK7N5oBjPY6tTTHZucQpajjV+DD/smBv5lTBBWEOJJb6tDg
Tw/Kz0ygABuBHSYAR/6OpQutC6DGdLtiKBAMFnc53TJm+aKGYxfn3vnVIvlCXk85xRCb3Dw/jVKg
Frw1K8C8l8FBv2Ij6t1e8E3rvTh4GlrGdMcNUN9QIgWr5AmWsyYnVRfzOZlNj7ELQMA1Fes+wE5k
p5ujaxGxo/zLg5h2G9091AJ5A0ibXQFjanKXR57istB8fzp9XkBTGOvFJmXJFq33WVktFiyyKe09
a1b54XUSAbKzsDjcU351N/BZq2wI+i4an3ismILZMn5mFCZSBC0MiFAaQfjJLIstglU6pQl9gZlq
c5uPEr4pcsY8zQNUDwOjIHC1ET29yNLUf2ndxU/iyT2A0WNdW0xNO/gslQCz3Q9/TCO8UwCw5pTV
bC2PA+cc+SjCsCZxxIN2N287t2wIK1HMowiQnvfkmFC9Hknig0cKHrn8FqgUkE2MAU6Ur9X5wiZn
fhHMn9wP5pUvas7BNb8Mu4JESUC2xAcxPaSbN47OeDq9bTR6G9Pep6Gau9MAlXrQ/5K08bKBi0Al
dDJFeS6wBiq80QF+CDQYrqCLVue8gy4qHEiLf1QE+bKMiurulHO8cQIGRPOuChg32r/ZmTcFZo32
jw0OJu89jSv1Eq4ltb8qogB44Ag0Xp0fe3grhiOOcOV/QTtiSbY/84bANIoIYrJpumVkjRhHoT74
Rlf/xc+AGGKJ71RO9mrjcSbyFHAeMlCu6zpomFHiR8LyVEz6zps35dsi/RDfHFeIOasT47UARmZi
IOip/v5APB1XlU/a75WYueUfd0kUP/NXHtir5EvxabmqscfMR+VLfCm5Xlx38kJMNwJoO6Lw2IGN
gcyN6Uw+a8yyezEfTI8xbDiAgIfbtuScXgXBsbK91hGBAYznAEOrVeDZzdRenGU0LItsJh6Di/Ml
zLXv7+REqi81d02cvRNMtUBMGEUPAwcnt2cHGgjKQV4WACXJKVrpR33xYDbgdvB4bZLTjC5AFIGB
aGbRv7DfwC5RtxNJY2x+ASLBpr/aBbfJPPJpK7rFl30WnmzqkwV4uKuPYg7kWc35+Z+/qU2ICzEg
Mx8ruACbZifRkML1nM0F/k2e8RUESRd0Aeg3rwPjUcArcAVAF4PXeRyAEzA3aV7QTpibwIy/bjpN
C7eEhJtVlPr7fREFU1hJpj2BRfAM9c6mEGc3j9tl8QVWDLUG1UWQJ04OgGbV8bstNmU+BcVVG7ET
N3c/UyY6eCBe+45fk/ZAzJwtb4jVeHptH/D+PekwrHCJPhPc0R4nrx9qYEAekU/A2JLXMxGRbBNr
3XCsOiYmeFzvqiN/d3PSbAFAQxdl4RqfDloFQaRQzyaIbcSlASi3ZErt0/ni3phwnl73ZiF1uLfb
O5E6JGAAkkckD77EfjP4Vh4xRkbv6JEu782nnDa+Hp3PGOp504DUxPEm+KHO9CoTvlLcNs60maAL
y5/yQDFhvBdcGk1P4YFCDg5MhDiw9SM7wtU1DxCCwpbD9f6wLeAJMQ4LFyir0lLYaoramT3lvTsG
0TylgsgqHbX5kmW/mW2eltfff7RJ4yjuxSlq504NjP7J6woHLiZb5uEtVMLnTJq34fURGrS5xWw8
dsanmiUiupO9klLFijB9JKYr1tR/JvmyVCal7lzXmT43+fvP2Be6hkvQstT9Fr6ptoazr7jfxbaI
h0jdvWfjHK3dOsffLuV+g5Txu1iV32L24Ih9LBTyyTkbCSzJQzGsGkxuFGdPoidh8TY/11zgEt6z
a3c71MHDl700eOHyx/nrPnwYSPUPeJRs8Hx2gY+oI8QyHNZPtmnJjswy4yY25zkj3oBCtmT9OFk3
03r9udhlT5SAAI9EhTddfQr24+WxOCpQloS3QI0+kztScWqODtNKNpvilvGmCO6n7IvgBpgPkigN
jN4kKCFYva+kQFsalfP4vk8uqVuPt3QxHfWOauqMgwyyDIUyD8OYr/p1W4rV3TUvjWB0USlY81ug
CasBIpUPUG0FYJfHxGdMGTLwkQxOzbbfW6DTGaK+SFefMr4hR0lM9JmXsGS6N+3PiA3gL5G8LzzI
+cpKmOH6msVYd9QNCiSUfHc/iYlMrknGFfGl/NnkxpekfTyO/T6WJjdaR4gEe9g0eXzTCbWc5xNa
Z20ieyXxmVZCeOZ88J/CwKmTECX6O1HGCbPr7XcfGkA43GcmmNnIg5aamMEb3qAS0jl019FwKFe0
l49qU0WnSLtxhWXn7d2fs7ycj3pP6X1V8kh2Y3snphSObjM61+tXSK2hcRXmUZo6H0a++TIjNXov
gLR6+la6SSbT3UWi9FuT9G3rn1g9ypGc/NthPmkQrmir64lgUE4t8E/0n3lmW/jQ9V/WGAXmuvLO
dYJZwHKVeeadBgB91r5grQmIavZu1FudPjqX7EqggZ+UKAAkR7CGn5lv7kbeQAumg19PpFXDmXkL
uxXDTtauCmuvt6eR94L26PGVokJVpg9X5NIIVtnyiBO4X+O6p+oT3rp4zrkWeATuHigIi5D1ba1v
2x/lALqLJ1wb/Wvb8cU+CLtD5+QY3r+HiTjesW3kHoouHq1XmMYGxRVw8wp5QENGC9daQhCkxkkz
OxPKsTb4o/3sNWEledT6A+ZyIhJ5RSWvXhBF0ZFkzd0dxfc2KP9Yd05zOykHQGxWm77R+tRE9LCM
wkvejOoD4j9lLOC1jMuVex+6L8Qm64/907gf7z5vRWoV+Shp/KInQTDFdKxwMS3Al3QsRDDslx67
qXvKVi+Y6ORzISEeF/prkX1ZTs1dH/vi+WblpD9e326zki87kC17ackDEVnk9SRjR7L9oWUstjoV
r/yTEs2HHyUGgWgnYCFsiDdI+UvtSglQ+LZHAUC6LAbnVYa6mgGfGR0llV3vZH/kvlaf4Kr4r6Um
YZdwy6THR4/Kn1rAVUW1wK53Xjt9PaBPz3NidbaXzxcSj3L0t6jCfSORpIPln0eN5s/o7AexsNbu
yuTBJby+fO0+u90WgHm1EoLX1IYQVtVgokhShon2iBg9uM5vJP8cKPcyvN3mzTt6XuI306zkKtja
LoG8RSrRvSOTG0gjc8O24WeK33xp06cYtR5gQbBrfeV3BjI24mNfsEFxloeluRia4DmCq0MbgJZB
LoOLBZzyTAx6xgYDeXRpZrqyGV6BBYLc+0QZt1lAmLXWOa/rNv8uqQ7VrhkiCG5D3DSOuXZamdGN
2ov/9lt22t+O9AFDcSqZBhK9JvMJ2Wp2miPYxIR0mXXhfWuqSaGxxP5WeTSakuZ8JAw4/M6orlFJ
W61bZeHkjvywCi7IV9BGwEKXf3D63Y42UM58RT1dLZF6QQICiR9komEGcDJakznJXK/p2L+ktkv4
ATG/hhTX0wqmBVnsGIpHL3cjFSvpsEhHgURVY630EHbxe5mNbOUVocBFNzItO78lADoV0IuiRx2H
YcL34SuPMR/Pu127oJmZ0S++UD1QFHMxFaJ+uB+5tvtPKH9z2NYoIxxz2v6l5GFkk1qImxE/xAPj
145nFqRdXXxCtn5tOsuRiFmir2As+jMeXA1jgbeTsgpz5hhJdTTwJPAD2USxzxCwmIgyyD023Uqc
NKJVC7h8xLv2gRXWD+eBt2S1o51nzpOdCrQEex2RMWlQFf4t8zVB22ohhz/ph/139oiR8aDiS6fN
F33+vuJbFN4t1GMrQfz3cwkQOKYeSNV72cdWeTQmWVwlD3SpHmVQHWZVM7ZlbI5Id9kAcg/RUORz
QoDcbs2KP1J7FsSJHeS/aqFMdMl+rJWr/765IpC+JQmEk4AuadIPzmvxnI2OQyjhLXGbgCyM55Zm
lpB57fChrmj+dcOZ3ZH94Hw0r0qDNCjmY1QdOKNIr/u55REmwpH/+OmuofFz34xM/vSbZKMZT5be
bovOf+Q7o4tSLTaN41iZWxsWv0QilmBykc/Pi5NZcxx6o6CclH56KIgxBS9LUJfIMZp7BOtoVI65
4aofMDDEvx/iJUrT73jHlfAyGy+yfb67yygE6sjtdrxIkkxhlkIDeeik8UZ/H5ccRtLnnfH+6j+0
oII4mhD7xKJ5xSWSn4dunX9nV+f0Qghc7q8zpZx2JwVEg8o0hi9WDhUuzenYfcaN029FiNrlByOY
r3NghtCMg9/mLt0vqeTiHvVYPp1WpBb3q49CPZpqdch5YX4xSF1e3h/+b3V6S6RoNOchJfetMsNh
Wr0oOR6POC0JVBHGKbYsbzTZ5ZjFgMYVkIvgXZCyFTDs9H/jJANsq91rvfzwzOMpP7QTeV2gB6D1
mH/CIWI+YIXnjoYtKbdtDhmZx0VIctakRacNjh1nX+kCEGN7CySnnInDJl28xh7I+ZVQmPOLhQBc
L1jBj/ck7Uzsw0YmagHzDOhJah5u/5XbPIz36fCrrgwXpTOpR5ojPZwG9YT/mJktFkSAONAPrvWG
cPn0m5pRFgSkV+RChTRQd8yarjkj/IplU0tMvxwMZ9Mzq0C9e9IGJytv6Y3QmdQr9vntINMAG70P
5KtpXh09R6FFlv/ZmLAjA5lIGpnHN6DBouHx44i5vCdSHXNq92SywtfC324InFKmxTc3gBwxssKK
wlWt9YB17COC1/P5dfP8NuOCiNvv59cwQTp1+yKZWP8efRym7+IWyBAZ1bSXdsrT0xGFTfLBE6Gf
m4roEtmDcSPXiEBKObLmI4zVe3mjZq54B6Hhs7ChbNdq8MyDalIhj50VwUBGkr4DjoLrxouKb4Pn
n+IeXQh6Qgumz9kxT8wFlPGacomtcPxLZz6+BjnTMHehx4eSgzA52v7io9MbJtLcwtxGS4JcAWVE
iKphU/sjcHCArp/rJpuIU01pOYXFjJx+vA8LWB6RtiGLnJ5fno1iIbsaT2XdZuCgeN2DbCnNy6Bd
08uIy4qng91PVkMb0MCiH7J5/2f4J3PRJ7J+yjesa+ji8qhP+jUsCQx4G79Cup/k4t8k4dfe3udm
grstYW6UNSaxvvTzkv29n4k2g+2uvWFekBqvrIb3VI2qyQA0Pi+vQd0tuMIw7aPX8mP6TAGXZAhx
ak5aZWFSh+lDYGp36j3Ajn7xBGr4+BktyTSecWxTF8WkzJTi3yZ3/G3I39H1kcUy07z+0LskCqzb
c+bjBnAGJ3f0BepfkU3FU9ZfPfEtXgtJqBsZAVgiQhne3r5MpGXoiX+ZvUKORMQAsP0oSNDOALvL
T19Zq8sbHfoOTJ0rWpy1VUu/t0W3Y9qWMeOHGPtnkB7BZZQPU2sWg6NoLgjFZ8+njzSHEVhbfrxm
YwQMwiiZDVLdCCYzA5PokrcLmYCiRcQhb8zjM1DsAdtMTnGp2QQizZEyhyUtVfgA8DTohOxidnru
JGN7h5HLgnxVC5M2XYb5ByOmEXf6q8Y6fSJA3DcHfcNyBsm/DnOC9zhOFcaR3/TOIle7gbyTnc80
o1HgoHjuCjmwpLstUYc+k1Hhvf8dUghjnVHQCoUUg5BJ4NTFfcMPPRmxNMbGoEY8iOAzYz+mLqQ9
PLlusQQMeHvPuHwEz+8BYg9IQfW4tp7CVMUkFt54av8NHH8ckOo4ai/MFm5+D/MiNsWxl3sKKJrK
xvVqkVsAzCgqZ4QXPSLeYCKiZE+yqPePYsrXcmURSFbiYiPJK7gcxavNdOOrbE/3FD/V/MfxtmTv
FS5iogz77XXz/isGB0B7QERQuJrqNY8gQ3oCyBL2LJfdopEd9Phq2i/e+vie0RoSjoeotH6BgI0H
F/b0+XEEHIWmGxPw+ZlFEuKMV6K8nDZ16fb1qbLsZTvbvPGzlvEnZM4YwnzJlqr8vmiLWXHzapLO
YIaZjSwv24p8LNCEz6mBTy24lcuHb9T44ePPNbndONXa9/nJrNkl45efVlt+O1V1ByXUnsFbZZ6A
6ZVpuTFpfByLKAIaEey3xoLd7jrx3S5jOXuZeIBPnwjxKOmmF/LBEXFdu1hBlKcX5LdPRh/3esi2
n31DvLnIjKzWEqvCtkNUklfGw5dkTLkzdasMfoMkF41AFUrfl9670nd4ThZda1sTkIOYX7fYMABN
wd0U8NLWHiVKkKUhwE6GCDg7vjuwzXpPfUUEQRQhmUD1RFZccwPgse7mdxUc/tU5z/jiM0vcDRwW
RoEK6VtxClwhPESMQejEiYjTfJb27jXvR8YV7nCTAIprckdp5mOdUzBRN+nUpNUaQnHL7BfzGg/X
oY9VImfLb0YM5l8yL8W4QysOj8JkCw/5dVa9D3PJwLpk8opioRqe6eOI/yFf1jip/P7mp8SwGpln
VEsLtvs33Y0nD3ax8ZjevhgvfwXGrofS7Dp5eTqgIPbp6QK5ZHD50+I7GsBj+11s1CSfGpZTPgDl
tBVgfMe2vtWHX+fjtuvM5sxAMMEFjq/+iHxAodXii7JT/Z9Noe2TIR7539RoKoojH95+S/ICWfm/
r57kLGjdj+Eo7J1nW0IkP4h97X8Y57WeUi54k8IxvqTvDyX67XHwEyn/XfNGBisgTif/fYHQUAaC
m0dycpCy0h2Jwu4KlHpQQfssD0EAdRfmBWRuBBxF3ASmosPoKO2ut1DrCbGavN2C2NfDEPe/nBNt
SIx7dco4TsBOKpCDOF8uHjz5fcB71aLSBjR/ekO6rB/+2wIfyZWgthiqL17LEpJatHSKHhaCrlHZ
lrK12o0V6oYPStD0rolOmOELSatJQsL0EpW1nf8x0OhfFFx1Wdeu/gjI0XqXZ2uYl0Oob4nqIfUx
rH3sWSB5BGK0ftxMcMM+IoO72oKhMWbxUPgtLYl/2aSVo+ObJgXKImTWMcnocSriH8xAO/AQl6vS
YY+RmzunYo4ejSZEdqnfmycbGuk34CV8YpgDmab29+3kq0cizbNZyaBl2VmEsngIL4fPuoNAp8vz
R3/1NNu9Hv5VtpWfD6qfDy9D6mPDIOZ2jQ05o4f7E48NNfL4gKsa3sEHFhMLySVhHFJnEN9GCzU8
RB0QleSOkWMOK90uGDO44TtFdm+A3h2uBY4aKWwFSoS7GBIBPKkCHsqmj51CblAabgrQL7ch1Swd
B+LUKgJaBwYCsWwrFCE6fUy4ot9OyviqOTsDlcnnlM+A9qf3ifwzxts9T/1SQq3zWJUJgWECdEbe
CRM5gMc8A8vpDpcBGCi6LyrBfBCFuzY34+BWOBUPeTJ8H3OcVdqqOOfxmH5VZcpItHlzwG5lIxZj
noaCpCJRjrRpsctOd3R6P2qAtjBDALzSGas4qkb1zzAtKBM/l++XtGjcLGA115+V0FQ/msj4SWNo
X+d9HC+7AwonvjH62syj7wleFEBrVlN/yL5UbYCWH77p1JjQ3PONjBkDgEF3HPS1i/pqorp1uTDT
mJwBg3QJWwv4QP1Aml4PwiAIJzBn9EW3aYO+l1APuzId3NKFp9teKQWXwTPAt2SYa1pc8VKr3rsO
LdQaSC0QV05a4s7tgjmFyYM440AKaJG80cU2IAibAyPX90v376X3uYfv6XPzIpEOdQWoqjv6KabZ
lIKzSnnC+i2tyOrqcgB7uUOoNMnLPvNqoCG+m3c8qjJKQNm+bv+OfZJHPeA+Ox5slTZJH/mo+tga
C9g3uwYFWU7Xi3OZF43Xua95iJXdvkVU6+ue7Q5HsPnMwGJ0rUjUjClhSoyyanHxlr8Sm2+ciub6
C06Updgvzobu+3R1zakSHKVlXxDz/BN0X8DPR2STBG9eDPcOteNfg/EbtZf7tmbBhT05PP+zHGzQ
PF/c0dqakRB11u0pRzapnx2dhJOuxzghphwyEMb0l9cfyWFM40C8s8Txs2qs4Bn1BEhGOP0mDdh+
Nx1DNdNNjVHz+HLDuBqMe7soSeOxlWWNqWlsW9tHHr0IZFgYRSh3mweYMfPzI7x2/DaoraVfZbwt
WV7FA/GZym9oGfbMapV3V5N2z26ND2YDQJbRyWyTd5uAgOCZkEBXfMgEecJAAcVwmwfSsJKlMOXI
OWqpg6ludEA+mYqz16bGkun7uC9bBqrqs3uwJeK20D6/lhYoAHBfLEQ49xDpLzU0yHoaH6Qn76kk
VmqUgFs4fvS487Qf4gYxqA8R4z2F64LOQf/W0VwGpDZzx8k8/JdaLXMevI4Zo0f2JTJ/cSoxoI59
lPpsjgmyCQcAD3oo3Dk4PpGex8SMblEYCbCVsxnwg1rqPuBlR7PRmd9ajivfXPBdLhIfyAG0YohK
GIA5ooOiomgJBJ9fngr3BjZCOP6ciygXzzdROVLxTooFkyJieKFTHkegyBV7TefWx27AhBZiI+c7
oJTaNEjlTg6eK6bpU871zBB3vJ5uzu6LbKnIoWQJtFjtEDbCXLHdls9NQMU6qnCFK5RmWuatyI9Z
lClwP+KYl+wrc2Ttd403jINm2rBMgJzmImrcnIhirJPPUkCar1OWRUheruvmjAIVDRitgPhNdGmq
sFhSdjM6iNruyVkWNMFrA872/kO0J5N0+q0DSXhXKc70iZXGpOHENYAia2AjtjH+XoMOMRFqD86K
zFVj6B81MpAXfWA5zYRlM+QDu4KnfgYc0/cT63E5rSEmrO/bdjzBRhoV0+PwB+xsZ8tEDe7TBzqT
qnH1v/vv5zeNfpJr6WLhCkaqq0IuNxr5sNFz3guzt8ZuwbfD+rv1aEo6KAb11XiRn0rCBbQ1iUDq
t4RP2KPfzeL+wfuqqBxy+sLwqhCBp7RTb8hYh3GcZ8H81XtVtZBBaP7ov1M4eoxT1M3GZctWVSD6
xEe4wIzb7sxOHB2NqxaJiiHUWEvpgc9/v0Gli/MDLlTihceHhdxw7p9q9EOfkFvGKxu/g/7NEaZi
WDRwFrPwBBTIho30wZQjCjJ+wZ9ngEn3IEejV4RUjkXwsk7nMEzG6BoRYNAl9Pbn95ogCDrfU/85
W/2UCyXuE6pXGo0ikwECSdEoyiEv2JyMwLtPxig8+Z1c2XBfaxZyjB2oa/Rq8HKOFD6/tSkA5qli
Z8IHTZ9MbrYSF78Ik1CLD0QcIHLV2Ll8ASY1DgM5v/3TRTp9i0TtGhr/+QrqeIRWK34ee1Q2g/Mk
0MWHLGUT1Ib+7lJGaVS9/cH0HyeOpMfrKhiNq6Bq6SPHl2RhvH46fUrnYl1ja9sXRyTBNzQJ6Klr
/POvJPPo1+/ftPNcwXOG5uFDYGrn3CIICTKgEtSvFVRm3OVI6VkMMIQjHlLfRGaHuYys2llBK/ve
6Hi/A2nxKP3MLalMR3NerIuf1mkHgj99i1tEFR8vSArQ5OX1FllLJebNNpMyt+viT+cI6CRfb50B
m6CBPFKmy6FVPzPCtN3fYw9hZTlnQb+WgVhHVJ1gOOCaGkmkStQeh1MWkXc7jumDkjK6LfKFeWg4
IWgKaBGhV7R4/Kf88cxV3/ohX2B/rnfZYvhLsQSCSMeokIsNYT8fbwwdVvhVkLsj8gnr2WsmI85T
SNisib/ARxyWPqkys2J9iUf7W8KOHzR55r6KyyQnLPHm93sFVBlk7+ZTiCPD1T02nUzIT5gbkbWw
FveZuWIf2pUQCNwj5JFticDp6I9YIJmTrJcLSmJc+pXsVze3MQFI/bs6ecAwGtiK52PCvf2Px1Ul
YsxX0CfHPScuWYFPMBm0HfMbR77q6R3civ8igBEr8rE7jjG7Z1N5ffkbL5UlhyDOCq/2pK9XjDD4
PqlDzt3miHA5lHmrkKNu5OO9ceSjVDvGSo/qvTFXj+qiKt0XYA4w+VSfsiBC/m1IL4EFNZxRIidq
cpsaXxoLbREjSNtPLLz5VlDNqznjJpt9pin6oyIaHaxlM/3X5qDRVkiLJE5rcwlV2LDB66eDxxBF
ZKEUaRExGzCVRAsHF69J2qCAILt4pV8vs0O77JL6S52ok3Z2S7Kkmo0m8r5YP5Z1rE5f8/F3cXTq
FaBtLMXDd7MZdjWE78E8VLr9KVwu2W0DA72o77F84HqCx6Gmo6Hv7et3f5CBRX8uu5w2zHLSKZPH
zFiBMFR0z/JCAvK6bTkhMjqms7yg2KxxUtFVP/YGMMQCvl2N7vvr6XJ68c9oHV7xsMT9jsZ94Lni
WfP5le0XYZSlO3KlmIIp+/lvsbmsuql+MBOIMVisnUlG/Ow+0d1ayCk2ylyOxBoOvJ2R7pv+ZdLO
dd+iT7OW128NtdeY0FPuwrC8oU6nId6Vm5zydplf5yRy4gppca/3ruJcw62EFp6YuKCeVWdrcT2n
vGNb6fceSISea7/WdBzdD+P1/ZD/PQ7VYRSYW+DZ6pBuR4E+Ax9u/i4Uhp/bLsetmO3Ga3S+DDga
SFdn14fXT8X/dj88w+Fo/JanHsUhUZOzy1Zm0sfpRUq69hY7srP1/ZytH6oI08uT/pSRK3aSkDxO
rGMugt4egE2nbn/fGgsjYl7TXJmFsMUkYzmylvQxKzhoUKe3byl5bPQ/+Ylqg70wbHVoYKDKpdhU
lHsV+9hhx5oZoSHNtjLpZx9rlHqIxrDKIRZSyVFA7rGBrVLjdqodGPiE5MAMHtH7jy0VvFZ/1yjf
Zbt+eT88cGqOVmojOicVOLSyZW73qkTon7pv4qpEAkmWXAPt+NxbrkauBqTVlTPuX9qOFOUuGSBF
UiQogov1aCIBL78Mdj1fAyvKKSZ92J3ER1AyAKoj0j0XIySnE3klQVM/DvWB6VemJP50zTR/UDHC
Qos1KRqTBUqdVktXfURcTgOys/K00eTZzE1nMDwjx22CjDB400LR1/Z2Wnh0d2pB2A3skml5h5ap
KCCcbykMnEQJs7zP7OY8JtxJCpb1mEp+fjKLUOIXasLfEVL8RmyUJH9moDzBWp+IvEk9FAeBdGyJ
o+5cro6Vht0IGzMpO9LVg7dmDHMKsEYER+SOgpiUzmNJuvgNmo7I7QiXN9fTdJSt3tKJ2P0bYOjp
X6yJ9HFf2rJ7ofdLburpSaoHL4d/56qD5Y8ByhlYgD6k5RNADRilo/mo7y4n0S26XVxJn0hBEzE/
jL3P02+izpUPd2y5zbRIGci6qAG38dr5O3fZgkFYHtwNgzJlZPAYUTp3+IPLnyoEgFy+GkrnB6XQ
yydyN3MI0bVMr+7jrox6035XoQXVfm5JuyIsEj2Ox7r47X1bFyfYNXVPynqXZYQHg74B6fr8tbcJ
2X3dJgxn+RcgKY9vfwnHYyd/e5nGZsvlB+H4JwCPJODldWLjzTVp3uFwuiDZZ4/L7N5MUhgTGJ73
bAizJQvi0Cq84GBweRPqHrJSGP0HnMOKHyL8BFQ2pGBsbujBEVFMAhHtU7YpjZK2YiK4GjHayRF0
z6woAReY/Jd6x1ok53n38tuCkYYnKQWejs63GRaqR/R6+fc1gpbmEkMHjLv5JSF8hBWpnqhX6c8N
NfhGWRI61S8+iM8mED9OOxm9wpqZ6BKSSMIXtD4/bDFLs92I5PfaflIHjGVuhNfdjXO8DwvSUdFP
MBgEvciXQSJYtEdtfuWZhGDfIm346DNLTeCAiT/J8/mrnctjnzLejNkGPVfq9YVH/Dge2cFA4Ibs
YSPoZp91z+2O2LMg9tyBvf5H0nktuWpta/iJqCKHWzIooJxuqFYvtSRQIoj09PvDu055H9tle/WS
YM4x/shW96ltVFz3q4fSSGcdOTOdGM8J++ZzCpjwenm9OJfdT/z5ul/yLlekf0LakCvcuU9xb6ZE
sNq5MPlsM48cbpSrnJhcCM+k6Hbdtl590LSYkQXiMeveoQAzF2rUCWENI7i2d55G+HX3Gi//QWjc
B8IV0J7kE6bT2x5U0LmT6h82SGiC9j5Xbj5L7aiTH2zqhvLgVc9FwwORAWll3ibybs23BoOnSd67
iZ76dPzMolE3NspG/A9GxBSS/MTY+0k6pE3mPzUSWNxlv/j3hozK17yF7v0bqF/7KQSNGhiwflw3
IO2OMIc+gm1HFrJ9vRn7gMgkj6vU+is0RwWO1lBREDD91zhMxh1DszZpkLcJj6Dro0L5NbZCFjP0
l0/wTukTPJs1YNhYkmO+fTqTRmHQzTWbkOc1aT6ez/resLyjp2O/JX03YD1cib831jtwfsVRobXK
HfMt31deeQX+6tb9iCGX5M3lpaa9wr6wsLBiauMCVBo2PMwdwGvZoQaFTelt/eH0klv24M+OCCzL
VsVJDNRx+GbIdfXkOTVm3PyBGOmbdKMu1Mj8py/0I2Q7pJpyLm9kP4Hrg3iz3KHZPte48I4yMS8u
cDDySUyL/aJHaj+K/cCZmCGoPYImvuPJ9aVdxeQIfYJl8OpU/8rOrWRXKu3X3zUaVgaewCNAs7zR
S0TTA1GykivMjGXNJMlCHGknjRsFGzntUBaUAf/rSqvsT00IcVs2cQM45iHkZP0sJ/fZtwFsh1lx
oWCEOU/Pk9OczwqjSFiodiYAcg7jSfW+VDRYA1hvWJJ6Tw9UCtzgr7iMtTCP0X2HMHHbdIHOkCDb
vWWMDDrP4nsroR+9c13zb5++H06NKySECfBXotj7HZbXaR2/mIc+HrvGga/E+kGnZ5uy80CcJmCA
5Wx2wcXGUTgQZrVnnYYYl0C2e3DvxQK1eiZpIYERkFdo0qIwpuAU09uL/3k8IVMoFVB/jUAmZrT8
uS5M0EFO6h1nCZ7PYvqdXp0ffDqQqCx/1kJbZGA7cwOFwva21ZlnQyEqt8+EyRJMaYzPZO6SfUB7
pL1r+nHHjLRbcN+DdbH1EsGKe+NoRFyBbBHcn8ZCMbx0Xu3NVXGuJtkl22rH7PKYccKBuDAknay3
j5hAZmQZaYRly9C9+dApoLsCyXAFVIBmy+jiqO56eH2MdIpEjNvmiRaBpE8DFoeXCJGtvrKaqGLH
5wTg4bbL9wqtjdXM7sbp9V5xS72N+KM7NRf4Q3bKrWr5Ejs4EF/CCpagpjpbG8OVuaJIiSP2tekD
U3KAG3NXhZTLvYZQ7/CKJXQl+yCnCIYiBZQQhzLeTIbyCtgfpdnWZIthGSRK6u7qslcD497C3Jjx
G1SpNAz4KM1PzOXb1/uu/MnRHNzs63s5tlc03MoH2WdvbX9hhUj+2po2D76aCOIMu4MwhN3d6ddi
+LpoBPl1sbV4+2Pt5jeS7yTkCkuJIVDz22/AigDN0pyFuKa1kuhJt/U7wBf4FpgU5T25b0xkMN5L
mwzz65bjRVOjL/eh7OcAUDwmsDwQvlkg47r3rB+zRo71Y2zVqKeQZWk8A4PMQTYjIumDLEArs7zF
Rh+L73DIgzH4j1DF9kzg/NbieYXHvvN78QYRk6woo3bkr7Vtc+VLdK1IZRbmaL+Y/P9IPanPACg9
ECZkZmQ8MG86AeoAZc2xrb3X3ESgMhWt4Oc1z/+JU/afl8e5p05Jiq6XKTgxLoAZe8jNfXjZhe+z
RXWRGMfKpL6YeAevgom9fEX3c6mJ1Pu9Ijwr3Q5MBbpGNp3KmBgyixQE4uDmctDxn2wc4mVGNXCE
LK1ZyKSLXZ1+9olQAz3aPZqNKu7asf1rDEMcgxK7xApTHEDoSaE9ZPumcKiRFiThsTBP2BDFlfXd
GOKkTFfoHeA55fX3/Np2TED6vNTJ6wJ/4CnkuQam8o7yg1Kcz43qlDm/jKLY5n2J+gicC+0sE+KX
WxKLAGYY7AiyZt+uXlrNP7XLhI/aRiQsixcqQAaAbK+HrYe4IP/5VDNFrgw8bWUgeenh8cPWyH8j
Ql9LS1jY6qcXIvts+Wbp1+cg0sDmvGXLfv1cXLHpbSDURpDUlwkHdEjPVeEUH6u6mar+9RvrIKqK
w3VyTP8hxseLzkkJ4iNvjJlizhk2OFViuAMmC96XB/d+F1PXxuirNKuiDtuI152CtOAfE9NMcmpU
J9Nc82Rg1o2wyJyr4fKZi2HTEUejU2RGYGg1+b9UF6Iur/wOAmGMnKE4S/xTEFgoBKIFpyaSGiwV
1AzydTC383Flb7/aM+BncV2sFIgR5FPoLzhY+MgjHcSuCB9mkKv+Y/rtk6xdG2iK5LgonBr1F3yD
EfV/1e49H7gdfirV55tI89hAP6VIbkugZOrREoXZbJneIySgtRGZS9YWJJ9SXO0EEtQqSP+oVB0i
jAu+0pcn8VyW/iu6LfrdMB1uc17iLyOPJ5RRHwMVfw7q8puHIrf6d8tSi2bz1MiuKC05NpVDbUb8
VT3436fbHRo/oz0RaWHnc94SzB59CORy2Rc4Tm3h37OgpoQWnty0hS6uNWKf+elLsljwfho7KuGX
j0CcSJZzzf0ObeAUPOqF4JDwAzbWgjxM9ePxDizozlpxrn9hUOc8sK9fDNOVl84UvLtEdfeYdEXA
F6jQ8fQyHW4zbq5yR2qGfg2e/6SZ1drpKlWSnuCs9leYml61RzyGjInnNZ9oYOnkGLMjq7bRBS9O
+VmR8IHt3lCInLu3ZdbH5NebRfAKGE/Hbr5qwjFAkM88XV+v/MaBTkCWRFCSlxxqtEORiTy5jCMT
pwM//TVWEPxljsKs/2bnJNF1nzORAXqhWNDBvsdkiWsMg0D+GAkNkOMYGphJDNimm2uV/l3ZcU0D
bgHKXG/jLY1PQt4MzF+UdCGGjgCeCypl0Rzoz5MihhL03M9zbbT2+3w17b/5Z0WoAH9ZEbjZR9nD
e2zbZqdc4zRfCqDgBcQDBmGT4wgEf/+55EmzzQ+CEg8nlQGNJbxl6V0VUE5TQkT97++dGV8j7TFd
Pc7ty09hNYbkGb34NohsuwPSCNHn6xsr9eVoc91VN3nK9U1dlSO/aFjYjDJobaluuCVGz46iBibq
AwC2q6dgtZZ331/RiCB01uawuIkhfB/dr4fGg6M1IqlPHoJXoNZTd18aK1H8GRPKjvipCmaKxZ2R
HJzbYRDaF64sLO/T652B6OsCLD8HXxH2L1LCHmj3sHKPYKA+vTZRn9QYnejrIjdPmiire9AuxoHT
Ye5W5ggk2l/m2x5pcsA/aKHKOIw6GmDue9StMhkqGw6jUjE+sma+zipwj+r3n1n3cdD06e6I8wfY
jbTQ0LZoY6AnULrThERp4Ocd3uvkKU5gIesJG1tDBC2fD6d7WOHSWVe/hIFC5ZowTwt+q4xj0bDr
12oZFF8v/ubOuw3U87uf5rLXaHN5/+qYxyNFPLxmRubejfj9ifUHxX2P3P+WE8EnzpnvXxy//orr
FExTia53v1HnJMb2WiJSmYBOsHDk6ePSpm6/b3IvT/QzTx8DSZjuc/fpF+I0hQGSwy+6u9Sp7v5j
S/0DtcY+c9Fwj0Wqt2ms8lBrWotUDkt+czAHRsJFgo5dM8IXVS6M5UKs5DxyU5FRpTiWDOB5HtWP
U7q06DZOKKtjCvNztGE4ExDovVEj9je0totiMrSUrtrc2c8vbiDqgb57fp0HUypTGz/O68JQlidf
VGO905sx2fVjJnXYMdxRMpkAp7L81kCCObxUvRSh6Ha6n83VxCJ9nAcDRtsedvkBtRPiPdJoxyYB
8wxMTX8FvQArxOwAFiSxI3dE3MH5XbpowgETkDAQIP4KRXRZ5H4+Zil7RXEiJv7dTe/VRFMX8kr9
BGkKp/qdpSWQDWZ3ZtUu943bvKwD5YHpIr3OUCHkZEIirlg/1SDPYn0rz8XDV3IVqtIZ2eDdxV92
vA6igdk8tUX2KM0jE+Vzd+6L1mULrKowm8vo0osZU3/xJcXkSxkM1v8e38H6+kqsE24NOPMYyr2a
luOq+42U7SuGBiEZ4QIA7JMY6nAsqUl1MCBdpX3z/Jcq3gcxqYSjiBdvNiBHn79+5AMLeq45vbrg
3KjpRwQy/hgbcWGVk88rkqj8AlKY86mceMRh9WvuG3ijKkJGJe1q2n45WHCWfWILZtlyGRw1M3kO
Yb5rfoWQJ/afdWypBaIZ7DLo9PjaNW1suUsRH7CrFdEG5H/A/GOVFixOwpNAUxBRIAn9CussDwaw
nwOg818Lh7RsvOtjys8gX9Hxbhg1KjgRePlEgZiclfF3U4uJ8SKfiaIrIUh/h78M9ox54+V3zrF0
QI3amDuIJ0roN/wkdjsxFiSXV1lYSTEEtIpx5TUFRXx0/1XQqH4bv36fXDDngZvGVVjtj6wemurS
ilVmk+IsZ85t+6GpUwwG2hgQNTCzgNQg3e4DXoAKyHNFIDlHhJfhsAsJzUc4rSzakEsYLFW0mUaY
V8CO7q5EAEyLFRfxBYMRFz1CiPxUDon01zIeGtwhg1PReRsZO+OH/kXivS4VNzKVGXdAOsQlL+Z2
Nz/nYoDW6TvMhsIl+C4FEkblCQcNlIa66L+OQslVy8kL+dgITdiNHnJhTExGtQ2VgH93kKtpl8hz
YWMBN0D0lG38QKVVHBr2RYYd94rF671ozYcrAjRoxaxK5+p1xntRlTheuiLMojT1Pl8HkWeOkaNn
qLuS2s9U3bslcDNUUxf3WUKVyUcIXyn82K5sMYJJmiOrgfVcaRBZbdi0IKKOfDaRYP2nUZThRaJb
JC7lwtdca/oluPbI5Hg7PbUtCGU61zSimaJq32Voxt1OiJ71nGVmwrDR7vlmxpZI0GYLOZmSPO+J
ms8oOEjfPMqepXjKbU5KgDz24ry9Cc+AZv0bjQfMk9YxHIusDFjwLaIS3C54I7KYaJKkxb0aPSdU
wh35zGZvYEzYNwI5PIb0Z+mjCqz+ICAkrw/U02i3A9KWzG3xR13Tfa4NIN22cR7TgceKW/6BZXck
8Yn2Lq63q6tEFPwQgM4EsH9ipTug0K+PtYDQx4PbIH5vbHhCkAYKbxg4TZpnkg8zZkRE8xym22w6
wJvoHmK4DcTnFo8k82iA19GeuPAaRLm/9zXWI/eGQPPLIemhMJOnJSVEyqpI6eBmSVqYSNp07H5s
Wegy3GcWFxQekhFnGwkYDdP8zUlPMla8lpgCF0+d+lz0r3kVy6fuuaI1gRXm9dtpDrC9KHpSs+7N
eVH/qIAmlc9LGI7fFYVGFWsTyMjYSMNc+GVJK6fC4Aw/+u9e0V0TlBI52MsDAyZOxrJrRpuvd4WW
2+vHi+W1XD5oRuUFAOJ9pv4jgXec9w4lot7upFE9hBqZFcQRsdFqDuIj0LfKlyPBkVbaTHkGxEoB
brEch5ajkgxzoIllKuJy5gxVlvq6KlwIGXpOp3fVfZwN6qYyt5Gj7M5kZyP7aTyBnZ9VGfCmnbxJ
wenxoIyWUPU2fx+MGaCd1jut5GLLRcswrJp6IUI68LqSuPCgIOk4ZKGEt8KMXk836P5UDqtfvfLu
G8l5brrd/d998x0W2gm6vV1oeMBAw4NuXcyfc52gbCwyeKv5SBEiAwp3ScmwW7hDTOty8Th9/q4q
4aThc2ohH/kPqmaBI2maGcxOC7ft5phBpWw5DoMz7cv3qrtiOxlSj9+L8nArftl+gYX3jYVigiKQ
eZOPsfKs7RN4KT8YSmCsHmiAKd9DCfHMdlVDHZVroQbK4A6cV89KvWJZlZF+rJmrdfUfYAmrw52s
/7v3zVdcn1nntlOZ1D9CyiR63H6E+MlMqDp5zfA/Tps/FXerXxHHpa/f1Of5iElgQwZwk7RCIex+
mcotRrbeZem8LlTj3H12924CWK8smaIJtabW7hV/fSgZENUPOrd/hT+e1iMBJk/QtwGgXRdAkkgT
EQ+ohwG2prL7Mr6zdZluypLlgGAFXGj1tpunilOvetuCP2ShFd4OkHOKfiHbciILbrWRZrTwpCtW
kWKtz18XdnC+cmFOjxBFdOUKevgOquH9qCE9csR3+zcenkkdgLJidaTgjmQRxG3aLvtgagtL0pkH
D2nL8+mTBDi7/WmBUwd39KpnnFMsg+J5XK2M3Qtt5ebqXJ1vg/+RXlZApg5tixY+EHlMPvNRuDCw
bmGpJ4aXuQo91GPS0iWHjaXiPR4WUFlEeiBW5Ag7PsK3+14z766p/FrK7s+P4jx+hBOhUdKSx/mD
w4s4Bx81Vx48HQkYmxhG/jg/JsjpETjcbmskocRAdeTDvTvkNjryQv4IsXa/jjpfZed26o4gyEeU
kqgz+Na6STHAAO6kf1oK7MgtatfkZ+UOGL92BuwhAon0is8n/AByuR21YnEHHp9tqis9f+4jSyBZ
euLI/aaJM+Ru6P83meZR/cHo9+zcwTyXALNv3irMHffllSUkwfdDTW07JreAlHfoc5pNG3whA+9u
f4ISU2WfIBByeDQteF/e+D5sZcVWVQmRep9zGIlpiAGK/eY+OkSOTygxMmVQc5uI4ZnEkK4Rdgqe
B5GGDLxc4+/CQTCy+Of3skHeKJzfsZFGTwNfsPMg8wfovhzc3vAuKhqvdircQ4N0g49TP/DrxzfU
GujeYyXmkrbN3CkW8hjWwC9VEbD82dbMJGOkEdiYgj7m5r16n/sWAXOvHrUDjhIRBzyQ+E/OBWDi
XyICPQZ4R3MELacBM2OKBpKdSZN2RepXAzJzQwvOzMBuByqKCqchERLWiGV0hYHt8sWt006v5DGC
6JtuoG6+OKlZgH8YBKYoX4IRxL55sXUBo2WWTtcAoAWJRb/FVHgvOKeYTTvkGLnPeyYKqCZJdqP/
K8RSE0Ddc9FQ7EePorhRVUcQkBOhRrirFyS2X+jSa8Jt9Kb8hEhOdDti1FH9N2cQFyHzmiH6gArt
XgjwizlSkRf7VgJKj6iMU5TY1rXoevBl5O/AIILus+8QZ0l/MRVbIEkeQhpKYPiNXKzPCv5bUFy0
N/4jd0WyBfSZcA2v78g4fs/m1+9IN2okvwKlmlMNSGY2MSne7eOzzEl4hV9TgMQb/LCtwzAfWmOm
3335E8tKmI0OQMe6rzMEOuX8ZTivU7m1wFN499/HdxNQuD0uDEyjd9lT920i8UF5d14b4o6wpykb
AxPYG6n/EOe0IyGStNEwccahWeo6F8VKG31W/HYi9D++antqQ1nbUaI7w9qO6I8RA/iNXWiFA1zY
PF0B2M4bT2eo9BYl4aKv3UwNpHpxSRf5uHQ7EcFGpH+h9rYRXxXXkIB/1HHQuTCOi+znOi1If3WG
iFXLgl4jgEAIRqZ3dEW2C8g9EWJK+e0TrvCHGDSlM/2gJNA9dESvagLgw/UOAkheQQRrqGAkQ6SJ
kwgp/PqBzo8DW0XBzUumUsGHncjHPyaNySap6racyGOiUJ/Mu9rfelZcTO94lK8r475H2AJikOSd
g9oGmfnfCzsUuXVuPTfRo3gA/lsxMTfqpluCvqegawToXTkSUYiJQPwwhdyWhye1csy1Q9QenuPs
wK8dfiOVjRdQpJhqTqbZzc/YL0LeUDuWwVMXa6Hu+rVOxukqTYtfMgXkzZdVZ17AwbNWIu6GCney
we8Hr0NMtnnLSZ08Hkn78ND7AzugHSR/0YzQ+EPB963dnZ9LzLsjVdczuW2eTQg7Ow42hteRzzZR
3z5OU8IbPeJMY/Vy43th+oP86dKA7HydNBH8hhPhEyuwyiRfoL/9xMWM8/LlN4Kb7ogTHhA5Q8uP
mR2kgS4ekIwIydFyP8RZizb1cGXIHhzlP3qMF7HFNsdqgeYFJaBxKiz6gQKo2Tly0g0OKoOnhSAL
VJFsvH04qpTQIfZHAcUHmRp0khhxjqMFiQ9esUdSDDgcRxFVOHpyUB9/0dzz2IJ9Xz+R0c7enMHn
FBRHcQUUCnyOJgtgnuQ+U/YR/StdcaqPfDTFInNbTRXVR+KtM1ydzQakCSqNuRLYdc823ewFxBc+
a5qwgu/PZ8JKQZ1B++aWO8rC9DXB4U7PGYFKPOfd1DKQV2UMCFs9EZZMPsr3XH0PsCQAuPqGEacX
zo/QQnNHlg5onMPRSdSSd1+qFPiRIbISZu+bp0IuI2NQdWRjz5m8xc7Yrip+LSpFTi9cpgwXy47O
Ed43AGcXvLRP8NvHnL6DB2hgBdA0JjU+1u+nmZp4x2T/+avXWCRm2ep439gQYFhgoXBvOxqkJV5/
wh6dnLhgvu/XwhPGuwdUApsGkgUF52zxx7iN0PvKpy8FHFITy5OPzaSUPekdfmccgBsLN5vsIW9A
LHumeEh2RLA55hNgmDk68jHh4MOZERsluqpyXZAnXpAGqY9YodjMuFNGDnZmLkxqZC/cMEheOpZe
jpcZjlODZw99ETc+eyP5rKNWRStJ0vJeFdJRHH9uZ8yKpQrdWgVsyOs3CU9DrLB4ua9EbD0ueoqQ
PgBJUtiQDS+R1Na2XvOJJG2LGWZAIXab3B+RfiGP14A0Q7RcR/ojukPccsoQxETYR8hUpeIdBY9K
BHP+xYmO/O739ZPiRN4w/D0+8466yM+kYqsA5VtiGxGmNPuSh7DR5yhVfaCGxfy2AnxWnGmP8AQc
zgiBiqDEGSioqQI5wHEFg3NAeYRnlsJkFZ01NWU+UjUsXPP+tXkj5+PmZU1199W0BvX7/CGZRv++
uU145KRZsywZ9/B+OsNOchDNoG7NQusiu72bTweemjFQl52PjHgoXJQvcAtLDKA8yPL69WcQXKyt
7AW0MdqUOtBTn13HAKScvHI6m/CQ3c4FzQSs4bhaNnqUvSJdQRZCQtkaXckeo66hhLLqMgXRtKWr
2NbGSCrJrlv/aq8ETycGdDsWvyh7TGNvXq/Jl60NpgOdXr74zvoTLQkpycsRrWu/csyaj9k2nfck
f4A9k7xgjhL72zrTTig48nZjIF4gNpWBt4txKQb4J8MGIsO53HxFSyrTeyVVUDmwFuA4m5oqD23C
k8oPrYCwBPU/yo2REuhAjxjmGNY51mKZVIdTfiLGxPCulJx0k/eWYF6KjwhneDu1ZLuJUEUv7S8f
Bf/glBEdVqbsK/shRCajhIZPwCxVCVqY1QSEZ251GahOoYEH74iyhg7mIDjfuR5lv84dLjz2OgL0
UOwz7F3k3TXnYfXu5qQ8SuMoi500v+hCmFnYUMm4yt1vx2Lv8ZQTikLGFgE0eSwguAufaG07tB+g
c9VU9iXzAF3xrKKehCcOnQNCtkUVpb1v8Xu1fxB8ZjjXFtof3VXHPaiiWAf4RSFJSV0C1uPUuS7m
lF7hsHu6tvfLl06Qofdj+vTEm3b3x0HbjAQxqxwPMeqzztVIW5gjb4JSFbnM8Ad6PE7YbJwbvkIH
JUA/i6/oh7lOc6QPGTrUPY/eXl43DtHurUti8/QIJ4t00aumqYpMFbLn+vBhqO2MtBVUPi5vUFt5
YKblfa/aAX20tEr2+z4EF+MdWqBN7rMAW0Mw5u64JJYk2feH3x1xKBVhzfeIMVKz9jxdws6kCDhs
hQgaP0UdKLm/rTy9x8TANS7sH8CXBIZTeSC0f5g5NBtRPDECEW/82DuBd7FFoVyt0hOMQFyMXcFw
OG5KiwUzNRwdrgmyaCpPFQMpEd9e6+zMWen2H4ckCGYBWvqISM7tXdiPPPfScCcTcUkJTncAj+KP
GmB9SoeKH5Gh1x+vl0Vt70sPGZbvBVPVXVjepdtHG1YO7B69e/4kEubvejG4ShPk0kijdJv/P5zW
JxG9uuYD8MA2byAaHn76VB4bj9CT5chgN6gFY4a6UT81vurdf6Hmq36xMLT4AgVg21Nk9CwhyM1r
vAuXMmSTlJzUbfa8+067rRzMd9Si8FAeF8PbC4iOQ2SGMoz/aPAmfp3sLBL4VxiFKDBbsfwjB8on
A/l8ZUMILDcCQTBr99C5Cfyo7W9I5IwilIdcq9sVilxrj8MsP22SLLPP5OBhSDlvSGLCvx8EyNDH
FCj+PCIj1bdAyeiE9TJUnp61NtY8PwyELlQBqKh0KHYsCQsGeOe80dg6uAnf21RzovQfAZwj++bi
FORiZcBuCFQjufAC/YjJiVY6Lvcu3HQD3VMoGBEBcgmZ/JjWfqNME8HmIqSaAhM6w4An7Te6kzwW
xIDdFq3XO4dZ4Ymnscr6QBT1a7QqhfzYRUDG6HW2klao62Skat7rh3fOI3gzhnMin+jnh2viyC+0
maLmRraAF2U/xJxlqref7r+/2V/DWxdwtltgQu60+dtzPhAk604fO3qcbO3hEl/qoYVkNhujPYkZ
I7dHwhFjrSyFh61ud80EDSROaloGRykgR9jo/AIfh5PlVlDdI06Hl73VQ5Qy0zSZTlV7UR0XnEMz
NWFbfxMgkf9dd2Ql9x5XGf+3Sd7Bhv8in58/Ng7UoIE5/833aYMC7x9hjxFCV3IYNg0p23akQzd4
tDUIb/elzwYwBML+mJMK/jxJSIvVDofuwHfqFHi1+BWbbkJ8FZQErlq0AfyzVOf1KpETTDyPtdpT
1WVN+ZsxD1dTLjvyPiIEKjjlCEuOqjmL8xTSz+kvOb9ST4Ak2/W5Vh1SvZsFuUp2jTTbuxFV3HvX
lRnIvccoM+PXhLH/h3bW4oZ8xszhYfJeiV7vCb9oO9N1iUfvNOCBxMBGrsj4+Ui/BCwduvEw4Tya
3PeZs/xnLNrJX81aSHaO/YcE3vk0HmzCEtzEheQjIfsAHIFP4uZS+HMmQ+KkY4bj49UEN9kYtQ2T
SjMA9wyfKhZXVMHcl46OmnT86fU+4K8QRYmeQKDi4vlyezRhDi/LjVUAryCB6Pm0KUkyHTPE683J
om9obF/yxphtkq9Ax21c1mDNEDc7LarOiLr/vntIxuRvifyd+pGZcTjhy5Yrn70C/5k/OgxrIMTV
NdRN51bz0RCTNVR85ctaXBS76g/ao8CR46NxWPJ1ipEQXpMdIbBx5giIvT8nY0FdFVwisBgKPXSl
AQ5xpPPrJzk0Y37vKKAEAYnO7c/nKP4x482ZA7E3cpWP6bzCPGi42DHQMcT4RemQC4tWenwMwYsi
k0YsEo4Kh0DaIjglpKK0p2LwLBluh9giTngC+HiFSjeNb4shEf7hgyLH/CACmBMMPPY95X9KNvUn
aANIsqt2V921zvkJDHcxhqiOHjWgMFTbnMJABRjB70tUqZlfYg6/rYPnLI9v7iisRTBNMjT65hsK
PcgK6YNY3fk8fOXrnA98Pwqtp2wFVJJ5nIZdpPjPH4hQfkCIKqyGsfgn0uKAoQtREKnJyCo3xuHD
5EmYw6/oEIGFRhq1jgUIRN7JWL1xn8OGEC423n6/Ck+1OhoAGtpLM6qRPbg2VA+3ALIMyZEGlYDa
Z0DQGaA4a3uXkte+mvZ/b1oW8D3KjvlXoO2UwhyegLPjTFWHwl149VgdJZwrF6ot8+0IdBPsv2Ix
mX74FLQxhqCz0X+MKUpIVo3gqWAy2GnqhDkUBI8riqHzSuBQGrGxT/nqG06Q5ozvdsPUmfCZfmTP
AnlPGhJ0uSG4i+g7/MoTlF1BvRH/hndCXruMX3Oh74qBM0P8e3NaoX6gx3zGpz/HSLgw1tmmaYKm
iqjaG0jbR1hDWcFhht2W4x8FmuWTcPeOQSjVbRdxvUtleF0hkTrUkUQ8WKM4yoEiHO4vlFqax7o3
wNHyWJY2yQvWHKogYhMRnCSNIiZR4R3iJ9Q/fkoB4fjE8IC/GD6l1n98w1F0nqO44Klm2KQPgQCn
C+Vl6bGlPcakl6RHp4JL1fCtX8TEJQEkV7+IjT0CdhJSB1YPlww+AAcUg2gxQbB92OcjeuinLa5h
zeFnKCoFkQRke4JnWDM5EdTYNk4pCiyn5J7DK9Z7NwKAloD0ooVmIXoThaOMK45pBQ1RbwfgZja9
zu/vJ4W0BETjEwDn54wuRI5ngoU86Xw736cgNfwXrnhsHDQ8o5zjFz5pgEULPrMXCS3O4yS4H9KZ
lypxMAUworzPPMfBuo3E47todjfdzhFwvohfYDv7GW0OuOLHzkwGSX7C623FQsS7JS25pb7+TYCe
uW3zNpZvc+uJUWCW+mTOhcwPqGgc62xJTEVXzzxqk3fQtmDlLOZQOCt9LexoPTzDciwIjWoJL7ro
5KiTKSmhtGv2ej1e/TyOPo9vlhj7dk5K+YvBoJjfrq7YuXrs0slW7MhePXKUy8wPJVMYiB8IKhF4
5gX0n7AoNyUubaPGA81saKVvCKu5GWuZYBoiJKm+rRG1kmjq59uOiAjyXvlmbJ48HymqveKbzz16
PrPfnvN/Sc7M3SNXNmkLsqzyMBvXt++MsBX+XawX1gqZKwuVNK0Ig0WfC7Fk2EDtpeDonU29VhUo
ZXDnA71s+Ns+WnqWJmwivvn7CgENmz3liYQe81KFGq6vcAhb1d6cCeOdJytlpkyYINi6n5x8uAgS
FrgSIfXjx2PZNUDFCVdnwPrs+wS8LWN+xmlr8GKoC4JI7/SfO/KCVFWLwPCP5GDA9yPChZwPut8x
k1bACXnzKatCsHSf8V5smWgXPhOFxZdsC3x4IzYBfsspBizGt8om1oCeMzk+t+rC1BFTSSQa9O4K
8IjMcm7UaUGwQIDWpfQC8Z+yMkhSJBMheXJ72CuA/BB3OIfScwu8TnIjpwJYpcOoEnDovXyAjPai
GeMFxG8EI3/3CnH8BNxJ+FqMrb0f1ZrgVlI8Os7N2wSvSU+QAa+j0rv6NxQuiFNYs0pq6aaPv2He
ClT7MRRTPEVEjwNF9IdxVeH0mglkKXyoluY75VUHMY3NReUPjnf9B+Uo0toAEKAmSJLf9vS2M0v3
aH8PWtz9Dc6eVNHPGOEonBxwCrMb25wMVHpLbnJElQARbHFQbPcKAq7ZXZEFLvFU85QgAILjPZR/
+i+v3ouLB93c09EQDF3B5P+lv91cnKql+4N8fA4aCjclQFViz0zRR/58+u1zIfLq+zS/hOseAdYY
5R894ve6lR30Sfff8u0USCojjejXNvoycYyTjv2JuaiRdk/lKdtvuUSSMaMT104RQwY7fdtltqXY
aPJRdUlN+K3tnWZM7yjTgU62Zubwp9ll/BMHPCZWGm9rtHac4mnerrNLzL+5fQTwc75DIqqDu9Tt
z+1ERtMlT1DDo8m8+g6MgoNd8b6WqYUNiNITyBJj0gqxCENbxk6rzxyoZZIS7r44UYnSoZUXQaXz
/YfPyLlxwu8gAOsBHaqd/ma6vacyCWC0RPlbxeh/xK/zLkM22vlddo1lyp2dTQuMIWTaKA+Pyivx
F6wfuArUEMHrNeh27T+RPI1bOEo/IaX5zPYivmOwWhhtu99/xr/39ii2myjHnh1Eia5/X9bYR/Dc
X33kYKPjUp8TC7d8XCDJ0AZ9AjQQyJndMQ7dOk4oaP+bLC2IJV73oCGfMOSw7icOcpBJyL8uG8Bc
3xDNM98YHwwWcSgiBYPpyKLub/8j6byWVEeaIPxERODNbRupkQOhkUBzQzCjESCc8Obp9+uz8Zs4
u2cG0+qursrMyvL2MeomunfXv9sJmO8+3k7K4QBQT+8rjdDnj2dwF8ndIN+Dun0mh7UiPpO5bFVN
Se22/hjlN73lAwXwROSB5PtDc4L/BnIbBvvQRljjwiK3CnmmezeIYZoxcubTgdEp13kLNcZdYwzb
eQp8Wm03Y0XDKBRHTggc0E8zBhSnY2Q9bYs9noYjZ5c86tl26XS2JvV4lBU9MfaTtKGL3+EOoxUc
X0ZqCDM+Mk3VWuMrO0M5NALnE001Knfg03AhQ0VDYn2OBl6nLrk5UW162HgeVB31d7bj8Ab+scRm
zFD2Xb7Wo5/X3uuUnc9kUBdV9GhDJO29e/8Masm76QGjYMldYM6t8JPmRhwtDpsmk/F2a/emETB0
3GMrb1gQBa6DGNjTOIvD5GGtdZvbStumFoQ1tjUGN5BBiv7vIQZhTMagcHvf4140VLNbS2M/PgPb
P7xcgMLo70JF+kLJGh/kXzvvj0AC+FuYWchfSgBqjT3EBN23X6c/ivQH8BWDquBwYoaqACyI+VMx
1UDTlIblIc5OM8x6qpp/PshRRKTFo1u3+HGuwo64NZ2fwZxMmVnlP7bwb51UTQMpFMYfogYwz5d7
rcC0QTQafBWXwRvUyjDv5/C5mTUR4njP9h8pjutCx47kGbtWJtR1MWUSSGNhfyAVLHS//4TbMXwg
SoM7hosgp5TO06Hq88UYExP/jEE0WB8+aieiTGBQc8W4EWtSQNjn7b+sLU2zo343PzRr0tjA9cEk
jeknGnB0X01mQwStJuPrOcmAxycI3KDXHGO0QEsjtyKmYTdAvkb6sUX9kGHMfRX8vihgJnPujU3f
R1rLtqL7fylynv1RzNdAzWvdSOl53Piv2d+Dh6emAyugaRzMa9ZOXlavSyfT7n9Q2lmusXjAhQI5
fAO8rAl0QeOGeu0S8MG3mN9x2m6jIN6xFkT+5e89qKIhyVqg9SnYt2N+6V+342UG4mD/A0iB3Lgr
8tMYwyQI2Z5mFCEjlWzbOVubH9OMfvhtSNADnr+UyVHSWmykrAVCY5pP33IeDRc0Tnklc2AbQbEh
IPygYAOwRr9zq+WvDmrhpYkZMdLgFzjjtpR/tAdOgzdTEeH38o+OSO/fIo+itO17RxQUAt0tO38a
bxU6Ec9jde0MvN8bN7Nw58fVA2s2OBUY5D59RO+HiIZ+YrZq/2c8LYNGGgRW4R/pWpqEgEriSOq4
lS4QXc5QD89r+lLoQcgifOUri81bRwY932RufvrSTJksurP4aUo+S2X4gMG8VRk+hp1NF/AqQQ7b
i/YKNPaxlTnEMG+HOuOAvHinluj1RO42J0y86Xg5FwhRBRsvHge2x2JvDsrDtYjtvhSsXgKWsFVx
B1yGYUBj/yAyIh3ve2Nl5IpYtFx41PFP4QNEJNGKq9EOzFtF6X3C0irm9IK8+xdZ+R40ppseCdkJ
gg1R4gzfE/6/wV12Au4FpII7uC2iY4T65fy14qOUyNr2Mo/w2yPP0E/KRn2cMevWS8rGl9UCNlWE
vckkoLXaQ+rFU7H+G8yoitc3/q+hYk/nnOAO7MUgDCLefa38ztT32mh90GFF0jNPKzJAG5k+BY8p
BzLWD30eUwMHnl63VU6TGQ6QCH80BUWYRMPfaFV7yZFfoFv9kRvjRS8OiNari/CSWsZ1pffSyEjr
xgCYXGjA7Yg1SZpNdt0eergdcEb5vMzrNi8yfisx5p/ojkAC/hYJzrS+MUyTHaYdEbackLFSx/GF
sgn/n4M4+H5cvtJ/Mzs1yPfdCfgqydYxMo3OY+l5DYW8tZJF+WQo8oVnKf0s6zHcDgmc6oEe0VU1
HJO5YwOwlyfH6+Ctc3Y8A3SNesLdCckdFX3K7fQj8910yNTrL4oihky2Qlrgyn3Ix2s4Ptg3RtDM
krJzbmuVGWPYp0yNjNAieRoJLfrpeBQPBRz4yFvJvU5MbCflvmgDFwwzHqgTMkZfeq2VHXaTZQtF
SxWqyKPu/R7EwkIT4YAt+1XRegTWKHctkjlRvoVhtTbxtkaTTDrfApdgVUdsz4+kt5WGe0YtQqGR
/pyxxwXKX2pqO0TYlJ1kQ3AK2y8C080L0LdYDiPIc8uA5FahdfhN6XDDacOClgm7YIOFcsVkbTtd
+D5kznNjXLLL8SZFgZlIVu88jo58vS2yGLpmDmR70i+uXsbK0PvEytsFjw3qslQPR7RykmZmng5o
/Q2eqiWtkEqAYRUDReMpxu2scJywpSQLyazaGX3un56Y50+1uskk5t0NnmMX2ZkW55bcS47cnYxk
/BQxnSuyTPc6ioJgaQJXs0PKamfPK3PgoA9MgoLsWaSG5DIhc07OzupaRHrk5gM7qRLfSHcd1IhT
aJw9/VojtQDWxYawDs5MViSpo9XD9UpmkHd/MCBmZqY7n89PfZpbXMQz0VqmO5XEy4j3Gjo89yrE
hnieGK2Z6Zl3YoI5keiV2eC+GkBHnouI5OyG6wRq0fS18uCtzqoSq89HNs441yhv49NLx1XvJ7eU
qbv0HoEB4nfAcyGp929wlLox3XLUkaGO8kHXKgCACahO7baxP4W7g7e+C283SWKVEdlwM0JDyeRI
6JWG8eO4iJMTQ53ZK1SVBFdYKxF5iTQFM9L67jFYsNczYg07NokIvz1CNPMhBLQXR5/1j/lJbDIY
f/eaXHHuj+ztATbPEq3ewk4lxMhDDJEFVhi+hgNw8xHWfHmdaS9KsMoYKf9EbKzGT/nvD53pnd2D
vTq7w8BgfcJ20Py6zCrB5giYzDvPrwEt+7RfrvCnpeAaD2FgNvgYAhFwGc83QPo9uhvyF/A/cu72
v9nHkmlSCRYj+9jeKzunZH/fGP2HVQcTjcaPvP0MOgl0OevHlKK3qFCwDw0xrdFyI92GSrPaf7rX
0UoxezW3VFz8kTLyhia9jrnv95x9bkadb2YyAqYeTROPO4SBrz3soRYDN9cbf5XrOcEc742vHN7c
tQ4F7Lj+ZC4ZtJojpXFP45yYz+ciD9jjovjvvNxJz4Q3dDzeF+9ert9oW9SMr2QheGiDFf77E3xV
QrrSNOUiLj6i6zw+ghfi6gynbMav6BFt8xW3113l2BO7c6JG1DmoJ1z+fNjic9wygri9fN5CcegY
//kUSZpCPmr7OQwXCUvzjbs8suw7g70fCyTV2VMWPt16PC8TWasPnVaCTYdWm3gJ93ew2w+mUHDX
mYrcotyINIqo5xgB7nEJTo3fU9d/gWOjjSejO0uEA5AkNWBV7aDmXkn68HbEvpznm0jqIz/HEFJp
shMeflwkRGQd0dBSzSJkrnzvmpaLrrO6T9ipNV169lbVgVXZovXT9v7nks3asyLm2Uqm5mIxHx7N
tP8FjapzHfGK5m1isgOG0J9pZZxUTJIgRUBCKVKix1VFKfYkJuImpzLzOE1ElkgzbDrhDhb+93rW
lo5aqLerYkapH2X9EgkpgA7mvTjnVz3JmhII+zouu/6KHkfSVKYi6rVkYo+91vTd0ZhCMQgYkTJh
ZTgziaejvOPqgL+lwpcyX6XGNKayayKb8bbcuabLa5piWOnxtrKUXu1F1yDyHq7MX7DKEWHZkKSU
VUrwZbB1n1ybS4H513o9JhTwAp6JiS4kITuaMw2BlCzVywOWPqHUTTffpu97lukKas3ic26ShJQx
uC60tvPCWVXSk870icUvqYqfdSb20u2RYaDsdJpJl73JCaOsh2D/lGT149N0tS6ozHU9i/aa2jfg
dUQDzQi74b5RJHTPCRDFTinpv10oFWyuiWoD8jf/7mGHPC7MLfQk2rbcY3PFMUV9bMzD5Uy+yWN4
SErZ5GJLow2RXQtE+fiTbscBXH7EUz8pYi5ePPFFJhrgK3/theT3kuaclKBsss/h1r20qezuNTtH
MV4pzpgpStbBB2noxVVnJGiqlORUG9pAjWHrUzb5RVmnZWybGrCJHNHzJxmL5xPr0F6guOZl1DYj
f8/9mM/gkaLymfaRzrGr4AR38Vpoi5RNGfsNY5NWvKF5oYlNmMTIZBmdYUNN5w4nt/rj1trL5JGm
zwnp3SqvbZF9DtAIPI1MaMHDbvAwXbHNBd+swUe4yBQdVb9WyWOv1zxI8gayAy/hyuGwHZwbPg2E
EOZhkUnMD+yapsPHusxWpKgykMRN6hhVFE28R+b9KI6XS26tu1GJ+dcrK94/pqgVX9POkKML5xJY
0kQsOhOffnynknx0gIne9HJyunwphaWTMKNpyZ0wasL2vejksIuUZbjyJ2//6MaZvwkWUNePYMQs
Q0vZMOTmeySg6bre4kanU4B7PiH9EgDRxJasYzqCZOhsM7L9Py0GvyIBXZJAeXSAP2vNYAS6i0Zq
14TYGeoWFgXBdaRozvmyVyzHotnSADHPs8uPLN+zog8BuKRbA83T8a/c3FURv7lQsJ+QiTHLGZAL
wt0hGfZjF2EK6LYoj0eKO53vR1AAr4/TiOds7yqbJhvG7UkkD8xTWSwwmhoEFCf7sNg6tz8C0It4
vpYehnyhhdpU0StOP8Xzp/7jWm+lfec0jdygPSbM3zLmdkcpx7Z6jSttyOdQgcIn3kZsG5RXUDjO
oq8zXC5JM958hdhkVaWx0IqvP+VuQo6Nua3f/zbFIDfbSUO9z7qsQ9utRlxtuCl3xg5UTHR/bFhO
YjsK9yqghBd+NoDVG+PUNW0QSWgM7Du6BSRFqYZOZoWRnUwoY2dxuykMpZQ4am8/u36lS59euDmr
w/gnNokwrdphsX0vilqYSWkPZ4u0hbCY2/GcIziMao9PbyJJBIsargQC3REte1SCFmPygF7T+xRu
U5V0gJIIJP6JVKiX86CdJi5ro3Ex1BVzfnuTZbo4jplb+fOYWtL7OXPCE/NDXxOOZkKnU0Ha9stn
K7n5zBFxWNjXna8Wk3hGprga9laHwSZZXLzsbrnPqdnokRXtqGCIEk/gpEn8mcZns7E7kThpU1co
AFpf2dQ4W9wCGPnLHfMA5nHf0aTBc78mGLKZK5Unes+heHNyn+CR5GgZPboUmQM7t4hRSFZuc82A
+NjseFnI5c50S6edfS9QBltyktPSJ0tcQaPUaxxWu+XpyluhhW5TrLz5VSg7jG7wIKdxynKY9ZKI
s7EHyN3fZfYmlu+51G13vfVouVsKlKgTYuvCMwTZ5aKLegSx/k8J+ls+0qQsYybr+CFTnQRDAtXC
Vt7qofyspxTYgyF8rM7TplqxEg+1dF8q5CJlzVvTolhGe1oQKQEGU6IwEXlFEmh9LYnaJh1Sc3JZ
eJ6/wDa/HSMJIP14TWxk3DI8d0GQecIfBG87xImvWF7QYKk3piPoD6qLelyZ5/Y+RcvvrB/2v0dn
1XZ3HGFmf4+CM09l2kdJiLWUfJ3SN85WjMggrN7Ds7+mxbfCcu7zMK0G5uo16C2j1UBmaCbdcw+v
b/7wpN5XeQCIYYI4+v/aNLFPZp1IEa0Q68A05CMGlecxAAWW3yjTsLXI92Agb4fZbIK/f2T6Yu/F
P2qGXgrBkecI4rkUvWeyigAnItlW9+mOmVIy3s58OCCx6q0M98T3QvlcGlMT+8sXOXnx9hMa/GW8
IEyuL2KilA2+cdxjyFADE7mnz7jy7yS5uatoDZwC9sJkA0nGwhZl/kb5b30zFQN3VBw/rKv4yE3E
AvbYSRW/3UKRbu/16jome0yTrVorriifd3xmu+hF8i/YSQNs68+raorIiW3Lg3g5SCquzjJe7Cgr
qzFyArYZSoj2DDzCB6g//3CikKSgFaXl0TeEX3ZH7McnEJM1iyuMvJCCVMbCaWsSoCPgAGNbOSM4
ZGzGVPVxI2BQOJ2+9rPpXknrFFAJJRVgzyM/m4L2hvLiei1cTlfbHGlbQQxJrX2rt4+kpAROKLKg
CSbsvVXbsV+bSKjToU/ssQmWeseABSSr5P1gVDEZVaFClJ28g8MZfzE50BTbuUlS6rDhBImqRwWJ
wcbM9/dB+NqKMLSt4Q0TE5qldx2T0zA4STL0gOa/eYBnOaE95SyY2A60fqjXa75QlFPkPJKCQnP+
YrWdZwwbG6jdnMiRJAl2nxxRgleMMqU1viCCcHzY+w62Jb/9JzIKLkgH0PAPeHnCWQ0ZiV3/ZqEV
StCp7SAGfOx5PwICRKf0w6YMFbUeapkvUjz4FIIVnjcEIZyA1TLe0fDHsJwxl/JmajWB957vL55a
kSvZK+iesZ2yE2LCCaf2AXp7wNafIAqDMjb048bgPv+aVcCmSEhM4S9IoYZemHVZIhviUD7xeHto
jYQdlE35QT5lKi9Rxmen1Q6ZOGbf5cPJNvbR8+y5Z59iQe+BswiHjIWqrZOOrHMHIRC7dMjL3PAu
k289RpIBqv09YWqRZJmO0xFvOhDhAvPVlKXpicyGNmPKaGWhveTNdQKT+hPbgrIpbjC3EjjFYrS+
X5H09LmAKbJWNkCh8mUgm2AFWVE3LiGAQF4KgBUWvtNw7npDRwYtm2oNF9YJwnbZlM2MKTIBbjyP
INyuWOU/LgvNer3nhMo26qC3NdLNKMARJ14nmO6hCxs+FHO/RqJ4o0xRmxE3zbKvMiAcEMIQ2TpG
q/6INvD49UEFK1+ME3qJBJPduIS/SuyVTx8gHKNrNQdym8CGkeT+Hjk9HDyQ0k5xmBcFN6xJWASA
ht2cXHUjs0FChmwbfj83WozvJYn7WvEYSXG4lH4/k4zhdeVgrGJgMwsl0RZOYo/0xkdnytWna4wH
1AL5TvhhcqHCEoUYX2CzJk6zn01P/mBNRGsp4u87Q9BlPw4HCdDr76alMiy97GtWVk/Z4aKjU5x9
VoRh9qZIFctw4a/nvo0khmcZLuk+4dq4KZ85lxxmMPgiUyp8Rt80a3ALXlTni2Z21F5rh5I2uU+O
TQ0MHBHNKfdXiSzZwMerxTNLC8DQBE0vGx0GbFcgwbNcHIiC4eTAJKgdveFjmPI5BBN0jvnChURN
nI7zz0nIHp5uBtsHyLy1bkPt8rt/RWK9hptEr8kHtXf/3k02Oln6IK80zHzRYvpYrW5Z00EHAj3x
DwFckW559pmRP4D1P/GU5XHF/TR77SUfLeMIeLvZcYoyaYsFCqGgkfBZW9yQnaAaua+NnQ7LzCO7
mEzDcq5eTwHTyb1HUmqr5jjGdda2XYvjb6d4Mz/qrBeLt3YcJI8oWgGiGneEzGLX/OogJefCpvuE
+WJIxtWBSMs0xQrDHzkiKsr+rAA+h0b/tkW4GIbMfbOHL0Qq/MDumD98b3mrjvgmjT1ZGd4bMdIT
aS/akddGXekYo1uEm+YT3UAImO84jNtPdQd6OvSAIgS+JwhKbVjZU6eDExqu7+YVe26Hk7Cj4iS1
9cm0JgYYsqTSNWvCn0oqxlGJU0LvIvHU7KATIHcpu+S1SLk7iKsz4M4TV+RTDNaWbn6KTdpQ96Yo
qAePZoiHkUUMHxXBbkDfFlBAzR0kh9/4VF6o4+Js9/Oiccpie7Q1T4tWAlfxL36g7lTdoaSd3zv4
7zZgkTfK7MHcIannmB5QCIB9XDfkx0iELu5z4ul7kM8fMvjtRDjGSsAG/gIax2mFKXviKEpI5UaO
eret37WiVYiJVR506sHBxvzivfFFE8v5cEPz44P6CS6Q6/96M0AuIH9AElTL3KKfnIjNClH5UPt2
D+OltfBbM9ZVS1z5ko1XS+/17fXPekfvIrpOyoaC1W2MbVaLxdLT8UZcyexou2oUB/Jh/0Ar5ODB
DU/NTah5408IYLa6zfpbgcDpxeUg1wXo9oYpEpL/np3lvIKhaf1tWUVUUw88sLEi502qPyq5mBGi
DAVyj/gx4MCkePE3Uirv5tJDhYUj5v7V5KvJKVPreIZJ6FA9G7SCwoETt6WoaRDHtwgH+Qbzkl5i
1xWzbkPgxi7wZd/RYYJdSf+LvvSa3tjueDZrNpjGZWbu+Skth7v7gxbGBsr+Mh1WS9WQ16fk4rWz
sS8JOu7Dnx1Ay4Qu7/S9jhFcfVT7Mb7QqieYmHV2v+rkI77u4RWR1M93A1MLuQE1QfR0xyD/zAig
7kZe9elfEGp7IQ154uuZfo1nh7Ce98e/v32rL6tLOn1IXnVNOx8ct7lWP6fDDHVid+v/4cYpRhih
eTjNg7O0cIfu/ByR3jHn2cpo2W7e0Y7xss1Gp/DRsh6YQ8KLoGPygKA6nnRU9U+gTpskYatOZ9XQ
QRw8o7H/jk+YbjadrvrrRX80suDOO3YHGnX9c9En5Zb95HIRO2R3k+l7BIj3PIeXcvlM9hzkxbHl
3YA8BTxx+2Jueombnbs8j6s3Yqm+2Gfz25t0CecrTGzyadA60Ykn3T0KODW/oEvz5jWeCEyn0hLa
wdOAa+gLAL2f55hOiRguYCgpoW01rwFY9HY6r3Vuw8ZygdkAtErXkTIlHY3RhEqbay4Qx67nWIRD
4TRU2Z5LWJZKRLtpDrCJ3AgE7HiBV809OnydPhkbKaflCJ9JQs4CgggYAahw/ihTniYlmUR88AeT
lvO99SffC1ytF/6bKm5nBgLT0iUfWT+c29Dt9nD4F4yl5FoFRBgkyKjQPDgXLopTyY+6D0rMZtT7
8pcSI+3YvtmZ/eG/Z1kMKWfT4E1cqmKLGnNaxDFMD1OXnz/t7vhY08xMjYAkxbOYDsQIZVsNRaDt
AoGslwk6+NptqFFXkWJSHcNnVeGRY36BLVnj+oNHSfeHgyZHMDnZYc6Nu97IDXna4vwG22klGamL
5ZiqkKKEWnERojkn39Lcc1ZJP2iTEWQUEFf+Te+Xi7peZFcKYFNs/shl7rhmg80UQ8lUdXF3Pw4R
VdocNXsfACSbDKyRg5NTWsJke3G5D5cMN90RPTcaq5bzCL528xrfLfeWrO9+t4/z31Zs2ibFQZG9
pva128ZegNZA9wh0VjHBD6KKwbNeu56s7g8X36QGdoJtspTdV716tT2a167O4An60W9OG0jT0B8y
SrEtzqjLfw/1V9XCkv71pITr+fPt+AasRoMnfQ8f9bWFtKOvHVWKGDIcqktEQGJBGyvYEvN61u/p
A30gk5Zwdm05L3FsCpozNnyNCd1W4mstenOE3MsMNa6wE9IrHLCQYpzS2Q5p8cHl2CmcJKlDUfKh
RWwhAzx0o5tPN9mIISniiyzlhf+HwcO2STfy3xrzWvS24kLTCX6eqFKQnAycF5IQucapY50irsDN
DVfa62ES3BecV2YtoIhVDEUZhS+MTECAL/qKdYg47MlV5XRHx0ww6C7ezOx0f19NBDOaCajM1Zbv
bfYYiOkgnW8xWKSpdY5keAcEXdHfcUTVzb+8LrrC6koaKf/miCPJcsKtBzcbzuuT34Urol8rwAzE
q1rhkPL/4+w3Ienw/05Sn/KKc1aXQ/tYrekMkjiYX8fkLLSKtkUve15VC3QU9u6NC2Wet+i6Ha+Q
lh2H6gg7hIrG+eDegioa8uLlfWiJtF/61FL4WdmA9rDNJw8NyN4GcsY9q5PZHfHS6DJ4zS5MLe1i
nwyPiicywYf0mGDeRI10VSR2q+2UWVn5KM5vGi6NDUEvTM2/Z15jQ9sPBX1Zsj/4wkeRM3HvrSqu
EzqQHPq5b3ZEF2on+uTPqovbOZqRbsHoBhSbxwD9CKNB+woylLgXIlpEgsx0hC5aC8JhPqd9RmtY
ln/SgoTDs/+z0YM5P8Km934R3+clxWjnK4vju99ghJikEWIwjVHDQy0DFCaKnHNPjDyDKA3TEckU
RS4ZeMwhPsGbIwGBu6WgMBaRIOoN1Hbo0Ahii24wor2xgZb0CuFnLkHEH6G9+lPzIIc518QuQOHd
vIgrkFIUHXdx+EGnMvShrfGMFkOrdLG1u0bm5ZI2JesJ5EDaVhKwEAk1KYDZ80Ygtt/gOYQRm35V
f2AD1J3g/G8Xb0xyh8gn2C8WdRBSZhVwORbat6Us9LsFWcl4mIryhG+olf/67QLHbb5AAIClnqxY
8zu73h3D+gBDXillyIEoOOm2hv/HecFR7B1kWkAs8mTKD9PhogIchW0tq5SbAXwFFajHuvSv0vuE
HnZGdMK9vE5o7dPswesmo++ABvUL5DZQxN3aLJOmd46KtJQyFejbgjgG5Q0QCp29Q5hdLnrAZGG2
JIS7yecsnpOUcUHAGO3AUqSqYHQ5OdsTvgOah8R2raB52A7Jg7v6x0pgSCYNo0jEGm+YIoIExxvt
qvsYOJAmBnr+8AA170gImejHHX2W8wGaryaWNugaAK5IZulDpP93BZLIRs/xtx/z4qTrkeapS7QA
LiJ590ZkN6QI63EL0obCGUzEQ5UqAaRI6iVlteVbfIAKI72BZ+2lEVcMgOiRngDq34UKz/wJgWfo
m9cfc6UvCLYt+OKDIrTnXHYMZKYdW5cSRi2GYRnqC8YHjFhVBSkpApPaK8GDhkxXKYc+Bf/f+hcv
Uy7JY0yWrNIlcKObswitOIDPJd8SaUqbI5Ap2A6Y98YENcoiCgkm32TA/SoMB7/fyqcM8mmVgP+A
5JJZ5d7ixOzdUt6AngfsdrYBOzPujS3eYZ/BEYx678aHieH6BV7lNoV73alIf7z8AbsJmRufLFxx
IkUvC4AhZTYsDr+HAZAX9RdoKZLSVMYDzIhIsvtIs9A4sOyKnQ5YYi9V6SM+9TBDwFsBejYIet/z
eSO0z/g01iVHCcY6D5DcBfwhil4Rr6np1KQXnHwdYw9kTzk678hLGYMJKccH0m1kLFiZiI83+N5S
OwTz6++c2XfXgNVD5UShkXM4W65LjLtkc8vgXcocaQqYjk3eToElOB8oi1WUS1lgM2e1IFRIK+bw
Taen3zkvb0/60Jxyz4OW3Xg4RdPAD1O2uo9pJhzFvB+du8GqHdzYUDm+GCMXgxP1GaigO8k1sZtt
mk8H4bx7k3O8LyzS91YrRHEwGTtRFCUULvQOTxl8zhRn0yoUT9D3LNkOiEg4o8XV9rBZVFCprtPi
0YDzhKVBMNbXvjSrruNFlziKkKZb/VXblqkyJkIR/17ZdZJ6CYI5FBOWfT0Rnb0lJMybooxtyWNP
LhL+fiXjI+GBxyx4bdAxy6JlPvIaBDTku1xuHErL+nZp3Gc2LwI8bUrf6sxMkRw1t4fmLBmCkT8k
fOHiy27p4QAjvPf4Oe6NSH8TP74PRMlwHA7V7sfKOaDOLjT6LldZI1hbXeGRO8rqSPaQPyNcaQi6
TIHgcpPUwS2HwXkz8w/zZXtCTnc09aRjE2cYHWP8+veisg0HHzj534dMNQOKZMQrxyVUIEf3+Dvk
3vjH08sVasWQWRPOJePelyVBz25KncrkSfILfuMPEsJ2uU3wO73OQblCphO47J8YWp0YCNuzkqgI
mY/BzsPdJELgAcqhLLtnE1Gxt72LiBxGF8v9Dpj8twDFRD6joDzskYFIRRehX1EUHb5WKPnImN+E
TGCTjBycg2u9GuFCADkpyXmGJRsG0AkGGJGc/RRNRKHuQ/wNJKdHryxSXbLKYCOt8XGRkR5/1IIj
KfBdLBiRk5SE3Z8e3dfYFn4Ar6CX7CdBU8JBEWdEBrbgd2qaYsel9Vt8kAmo9kdkFpD5ZhrhN0wr
OGzXa/yORNhc0dIGotIHq1tsAuqHkviDD5JEyGqzBcDozczC6Hw9JGTEtiO7SBWvm/q3jFCpXFuU
8v4TTh4vxbNCCMe0w/BgCL9UNQ16YBwQMZpSYA1ZX/DPcNEC61FvyP0MngwOGpY8U99O+LXVk8nP
P27M4j4LGBsLJVtfajtU/QV7BzBm0cMnYynQGDG5w2Keh7e9ZEus0EjwkbcZhZMi9wPTgZlKC6R0
c97N+O7933/Kdj6b24NaAUE/t7m5uMv5Lb7hgyuswdBWrhCinhjjwiCte9G/xeRqn7NTrwXrC+dq
9uA7RxIREn3iwhkl2sjpzjFL8ehKne2myIGsziXorsn1t1giesSdKw1j4klgJFwjyT4F88jKfiJP
lkWn8P/JEJriiIE68EtLw4ThlNRgftxh3PK6iEqbDv5+NJqNo27gWdleesRoFzzoJZP05GC9rWzY
I5x08ai17QHkUR4KkNzrEvNIQVf7gxUQbUBjBFL2O2rGIThGI5si24CiJZJAFfOKMtkTdEikrCYu
WkH1IP+xPExpZQ3ElunRBKL9G7hXxyVhW+crmFroV6915Adk1/ZbcFkiQ8CvmKAFRE6Vhmsjaps9
mxogHyqG4I6W5MAeoBJOSvtlVpEHraI1YszrOGDwqzt++TN8WwJSVLnqaM7ZERFE3I4gV73rFC6e
U86d10qhj8gsK5pSSowS0NT80wbN52dbiKAUwtfomnByXxIBfq7R36SkomBOarEGtCefM8pyxnv3
SsoKmyS5X/HC6xs0nm5Jzoo5UoUxQkc8HIgNLKtARPleaFJE6SXVgyigt04jr+INCOdJMvKOBAP8
rdxX/t0/b/I7XC8W/QOC4qeiZoWM54IHRvAivh/WEU6U93/Jx2HhsZddwcWbSwglHbdQvlq4FHEJ
3zLehDHUutcC5ExJHWIu74U/dEOHowfB41NiwYUgN8i+w3oJctQQ9wgEyP2qavVFoz5sCC2eYmGR
cm42vsIm5oJI3qQuMvZHRkGXh3gX0YYOZLV+YmLQ1d+Y4bQBd1tfcNkWcofublmGJqTzMzx5dObB
qgOK69cvdPhm2i+bekmHLg0FLiiXHTbQwEXHUtGdN3OeJOjuokXf84iVRAD0QF4akK3KLi6d4m4Y
04GUpcBPv4keQ1Yv7gm0aXCPEmYfGRMZ5UKnDzdhyBbkn/u0Ku54Q0ct5v38BhM0yN0o7vo8TjYP
3mh/GFFio0K75ev171JBxfFPbFkU3Y8oLOu9pHixUvBGAGhxQUPE1VV0Yb9+igJyGEnLk//1poCg
SE1pIQOuWX4PkuP+n5vGEe/TByPCrGEGLHU8/Lbquu1VFrx6B1s6STtLh78kIYg5AagzulfehAoE
heo/g5IROA02T+MnExHS9zjCRS6yOhKg1a3TvBF4R1OKCzb7nluatpsfJl8Un2k2urBBO5MDXg3W
DKKBHSP5N022GEgpnCnbwcvZ0hxwAUjoaVwNKW8yEmqySQmYjAZlTTTgmoI0niOg5LQVRZvM+VBm
mBT2LH/G9AAeOQQvICS7kqH2i5ByJpYSUTZSPdJFPASCPOjtkBAC41KPkdBWWIvAVZ0sIQAeoobI
hIAzv7/RMbzULloMJqPkw6hQ3jbASQv8KHg8oGsK/2lQdrDHgcgbnlXtLcNXbkVYfrlViJnahh4Y
IvBFyONH3GhSBiGTCLkZa/Y73zLbTvRbijTwX1cfdnpMy3CYbM8Yidee3CAlccXDaKvawbKtRnvv
vA9WsACvsLfPMM0kkS3vcElsUR8l7fmf08lLxEX1F29iCAAr0HKzNRtinvkNLKTcVk4i1Zhu4ufF
xS3T3WNb5e2xPaCrgfY6muQ6TysYoixUxZsZtk3oMVZ7pJgNt3b+jfvrMjj9rgmfmyCzYuwOyKmz
hWTCM70tP0E9bXLT3r6cZsf9uW3cpl4zvAV2aGs7+RsJ5TeNhjT+aCZuKVTXCBMJH4c52WWVgu1x
F8LxmvNb8PfP+Ea/WqULMlifpW6XZD3UxtCS6NAJXB1xafq0CnTGtnVtn1JpVtKMjC19oZuhT8O1
z1GlI2vVxpQEsdZbkpjy5BGyfaZ3+Y63JQkzwipar5jKLEHz2hFlF8snUS+S5NB5JzEsohUGW2+S
mHHj5cb7O9qDpcJJcO0sJbA+hWrt2QJ+04XieEFx2I7FDdOkZG3ns/4roXq1KKpwhC+ChP23N9H5
hLDnn8yaq4cYLrY/6FHu8H8NUw/S45Osr01Qy1pTxsqsBXU7ro4AhuvJ0QXqbDMuAVcg//hHJc3j
m8K1ZZcHF8YnJzz9laX9ITH0GXhRkrDb9wRRuDgAKHSohyx2kBX9WfwfYWfWqzyaLem/UqrrthrP
dqtPX+B5ZB5vEGzYGAzYxsYYfn0/znNzKitVqUqpPu0JsF+vIVasCGHTFxDtluHWcAZd6TuFJlch
HHnpZ49324gWTQfl+8bAv9VonrvEPFGbSf4s/5lJB3CQnvfUcDQBWplmQXFkJtmbCPbFIdWNTlA7
Ek/5kEuaeR3l7THmmxQW9m3bcyVLk1KW6zGsqHrdi3tlxAJviiCj7y3bwn5xNgPq/uVLMNfBLvoH
kLoKRhFpgwzn9t3521l8v0PIaGw1nfhd0+OxT2J6EPga/F0GmNw4VKp5lsJQ9bzVzmX2vRnv7Oeq
HxzMn6P5zj7tkG58Qs7fpn80q6zOJPCCN7FpPdgX8tJiDr0M2CJEP86e3Ra/dVTzhqIsUIfdmgn8
fwtTEEvhvDuPJc+6RXdgcyWwhJw8IPxH5mmBIBkyvg5hACZJymiAFZRZf6Vv0MweQ4ry6dM/PXyP
BopSrdzvb35IacUhuHnyhgaQvJyGZGxnI6gsW1n8e6awDcsn7PM45LS4xpnrSmswZmJ7tpSeU7ff
vfp+mVDzh4kA+LA7sPFX+LAjCdDOTemJNmyn9g0eLQ01Is3weRz27xHpSK7lnh0GqMbCgtaDSwEi
QEnOWEv/3Stxqv1RYNpxDFWWT8UZOB6Z8hFhmQA/5rd5wWDWsJY+kzCfVf3hvhABBtJBZsP/J7Vs
f7WSSwtrdUHxFNfu5+gNkdvqx9+gaGlMp8FAgD71kUxeQxqVwYcbgLioLzPy4+gKPK9gVvQFlHIE
xWMkBh2sOQvSpB6AfGHiETQtAwLCdm4vYPxTCyPEGDsskgD/kMaYnA6P9sO7TnJy5OT31evW/05u
UBOSK6xywWIISW3Vc1tn8HW7h1PUxEUCe8hl89Welsl3w56lC6V43ZnkKihIigO9BJ6a+fKwab1b
KKzGAqUSXd4f2cxV4+0f9EYeF+2Pqo2dZmYFdO87xwc26jtshkDPDApkz0VZ9GU9aATc3R7shATQ
Mvs/P3uiKirA28MoQw57yFtlFwX/xPndcUe9984LgFi3G5YooI2qOFPko8GqXpnMpMa3NZqoKxLv
wYqnOIwApelehp9R4z0mzFv0cZaI492JFajkt+TUlAxcDIfYwgyFnaO4HlYoHeGsEiF0NN3ZXxZS
NQ+txxXm7WO03GG4wlNiKm2fV0b6SAY+YUpn+eRFCNnLyTnYRY11m/RoKeKoFk010XNJsyCgVNqM
8Enrx7vXSQ0SD7W7IlixkkoYo4Y8Qoex1m8r2/UFwxBm2rKmQK8BantRXAgms/Oag23QGBfuH60G
3TD1HpsIZ0JKxTbzmBNAA32mUOiv7T//8b//3//96f7P+VSMi9vnXDz+8Xjdx8Xl0dT/9U9J/+c/
yv/+cnD8r39qqiaLoiJLkqwODFnWB/33f/ZTKh5+Wvxfgvj+7D75W1pE1LfF0D0oVsDAgblLNjoz
vf0ZWotFNZMXMz7N37y4ofzVi+uDgTzQTVXVFeNfXzzrpFeTX2VpIfhajTpv9NKhkgiy07gDD1RQ
W2St36CqP4B8XixNyRZGRvI94qnwBXYBesVxePCrhAkD6eiDok8o9gJW9jtB3ORlo5KaYCmpXaJz
IqCy/Y4v75BJKZJmzC1AdvZvI5B4HjVsRV12a5i8ojanZ4jh2xXKKLqNjBPmYG4WfbdPht9g84uX
T1Jhed5dd4xLZmJQ0wJfJwqjUP8/3x2xvwD/dneMgSwbuqgPTHHwrxeoOZeycW1bacG0k70/HiPZ
blZ0qXEe7EYqhLnNNcKflc6gG/3n15bNv3lt8V9f2xR25zozO2mBFJr3XcPQ1deZPFy/9s/4FmtT
wZdHGYM297F52Ka1YjlP3LZDk2Hl1MPrY39DKBSbvHGIB8ihSSDeQwZnGfI/v8+/PsH/4xpJ//o+
i/KTt8aHaySP0DBDsavG66VAqK0beozsxmc2NvoBmcyqAI7tn6FOZQFNCsNwHA7+7o791fOkSoai
9E+Ubpp/OtKyUDyz9/suLcp2uMUyFiVg1Qm+kYSFE2TXwpUKtr/i/3wNjP4c/PmcqLJo6IYsKZqs
/+ka6INznat5hsjsZ3jT6qFJZHnjdc3OD5y5RQVh8IO60FDEp5aZ7dd6T2+IwX68EuETlqPwnUP/
3UKLHy6COQEERqz4DHJivQTfeMQyFd4Bt4Ca+vJr3zA1x0Q2c7+lg4DrdfXGefBj9WvgmFKxooCR
4JMtj0lznmhuOykTyqYWd76jrDkVA3nsyRnfWT6Nyufqogsh4CVZ2o+Ph0vkbdIi3zb6ZeYCuvfd
fGf/+WKJUn81/u1qqaasaaKoyvKfn6qrapSyLCsiZ5H1e6dh2XBU895xCroMTXNBR47+W9dYRRc8
JEc23B+Ei7uZeLfukC8LqzfgtY3l4yhAznu1I2SspeCDOtWmzJE4t8xeK7Xjoifn0pUBRQawX/LF
blMWgYA1wknH5ISpOoJjzUg3/PZ4D/PcNrCUYhmpSc8sbnbxS7UqhJ8q++WayacJaeEwZDDA/jKn
fds5NPnn8EY9+LDvP9l3Il5mCoJxqH5k4ReVRzIRYxzdzbUQHpBhuC+cRHcpBbV+uj7s91GkT4yU
b/yEp4EiIuK71aK6uKKKwVsJQczPHBMG+BhJFYUtxvsUliGScFBiWZyoX+Pu/TfPstbHlH+7M5qp
6cpA1gxF+lO8E19yca4+LXcGNb9Ru742IX15RcOAF8AFXV8LdbHwW9vZhrsms8ysuo9jN+e+qe7F
z37kQXzdlKPMvljCSd7W9mf82Tyiz4hkgFAGYr+9PilefAGCV6pn/AhZ8oSBjiCajEvp8Dm9M/22
UDadSvYtFDZcxW+OSP2lSf/uGP7FZ9UkURJlTVFkU/1TpMguxuc1UDtxgVErEp69LgY+JlFnbTIY
W39zZVVF/osYISkGGd4cqKKkKSrv539kerHI1cdAM8SFEd4TZaNNjPA6Mqdf/wPvToh37HfoeOjo
s0uqOEWI+C8WROcUpmNU0VXgbIl++z0hT0d52B7O22yWp8VUHj2uDt6vs/x3x5hno467nwteO7un
pcf62JyXLCuAP1UoG37H+cF0G/cW4nkJSVGB8cTsrj6DFWCwHChh70CjJMi4T/SRlkgTuK7e0zUm
PKmkYkQCxOCyNOFBfqZZgKYFXF6ZBfwv00BjKzkF7KGnBGuOslcYlwv4Lutq38WP2c49J1qoYX7b
xHrQujjb7Ak9ZAjk+KIuUiCn0jrNhVjxsAIb6cAKu0U3lhJ9JPtoqIRGyInBBRk/JIhgaNLaqnsL
3l6R5vti+foFzv2O5ADyZXifimu+MH0vBxMajVSaqGv+cEjaTDDxhXwyAa2Kr3ww1a2cMpA8RCwD
/j19M0d7ut/RbaFFDVWF4KtgRFJhIewuYcZQUbdSCBoTk+F30FGPBPJP7hgxgnILAPzVd2POG9bC
2qgk6dxWu1gC6VeS/NCzv41wkFztwsoTMf36Ms5EYqDatxlXohlpYXTGcqQDLquje6SFn5BUH6hI
rCF+O22j2ioMS5p+Ryz0m6Md5kM6QsjNx73Ao6BCkYBI4CZzW8ujvkbr4HVgMWyuLdAEO7AOlrm4
U40vkV5jBzwspAlEVwX5W6SDrvHFL5L3Ihvf98IPVHBhjRrkdzCWqCJa0pjVoOVnznZfXzLY5tF+
pQ/BzRZ0f/eE5cyyT2/Tme0lDJwoVW4uoCruF0By/DF+VvjhJbXfy17GQgn7IehiJgq6sAYbmAy8
CBqia1xd+WgynL/t5decfybPdc24jX0aikBsv5clk9gLHGeGLgPg6edQ/+EX3nBDcNYGgwBV/NXY
5MA1udcEBm0EaOTb/DX/M2k20hSlS18InxNsodlfaZev4Luv5m1Sz28husYIMhOUq9HgoB1ANB4n
IrlyqGZULNL0vNz9mpG6/izNGUgaai0r4Si7+QRb01ilrFBnLPbJAPI9bgWVFBMi+qONkWrpbSIE
74k4uwDlXGPyQaIlrEDdIUkdX4l4qCavRJYt4eeLcuKb53VRLy4TlNnH1Esmf28jjHMoUcfHqdmg
JETKP8EzAWvJtmDR3QZ0KJ89T3RP2aI9FSNxw6ko9hr8+t5g8aCBhbXIKopxzrPL78GfILQqcTtV
98WMz61NHwsFJb/tA9tsOCC3NdXLG0mStbSssZyvwis6x8JUxM7EleF/Yp3IcGn0QJC5SlnZANwJ
yuDLvAfIird9GRwawYcdCKB7dfie12JQlx+NQxXVDJD3wlo53RfIao+yGfXrzjfXnBl1xQfHe4Lz
X03L2eBuYw8K9nX68jSR4bsVcPpRCe9hNTGWpHrtSj2Qd72M95mIyN4jTk1LqqLdccd7mssrGK+Y
EbLKpiIzMvzyAi24x0Q+YISzFFb5qVLtS8jbCfSwco3og9C9dLpv0Qy9U866ws7qRfQW1bY/5bNq
1Zy+4/tB3ZDihfk1MFdtpE7NtFvdZrvxfXGdXRbPUXNhnNt3kt2GFRM82UbcKXEszJXtZ4nVZjck
9EzheR1qB8nO3x2TPCNk4ytEy45P/F68vMuJy93Mvz+FY+AoO3wfaMwJKPBeG+AscawkqO2frskg
LU9g98Br4kgEqKyQGR826YsjanTxZ8LX1NYvcFIB7gauR9Q1obVear5GLXT19OOLqTvcOwCKabXM
VyQN/tuVTkOjPX+iVTaA92785r4Emmj4GMFlcb3HB9g4acl91J0e1NcDztMAbBeXBb/Y78LbDyYs
T94MSOWocOXfakYXX2A8uW85P8eGnuC87nQHlgurNj+3fjGn3tmDSTF6jYAh2Ah9Y6GRxWzEmiNa
vtbVj4XPCQVwjC7L80Egft+S74hcFrerIlTpXqEVkLVYzV8wJpHnuxPi4WSIwa8Ohx6pVdYf3y9k
QnHa85u4/KGPTVEmqYbs0amPXuoix6mHtdllO2rWryULOZAdjs+jSMhH4XErHb9BB5kalQm/+Xnt
yxmBG4mnGPnPq3VXXQ64vCb2vX7ZNUDURA/yvYZ8B+Yo6RWBU+7VExVIJNsOX9zQqfNu6xJ12T5u
QMe3vrrTvIfdTzNiilUcwMF5RM0NSf4+ld1bVHvlHMLHz9k3EhO3Y4p57pWWKgRl9roniFxG91A9
1jAn44FXoUVwJ0ftNih714nuUwCkJg8XK0juK+GLxcn82qLqPWfi4bm6jb7xdVwzqTrIq2Ykrj+/
NJpw/vThg+HY+gs99fiIS8lC+biv+YQUaUt3kEphN6vJ9c85VT16TKzyo9s/yjCg64Zn5nP+Y9zM
3oA8aPVdo5zuA71C4ogQgZ1LSTUVV+XsuUYtfIYwgvO6uLtFnYqrz6Li9iCY1m9JvkL18N3ZvUq5
/052nuk/Ymjz4cPFomrRrQgFFxJr/GXbMWoPbfvbiVaxuh/4XTkQD2Xde9udkdnEkZFDXzpI71+n
akp40A/fmEpmLoBioUKMn26/H8vKN2tVX0uZ7BIhuJ7YRPvlbnPHQLVU9o2uL1tgwQrolaJ9VKVr
kvdY/DGm1Ex7FDAvk4EwzBfau5fSxBPQLWeK3e4sBV2Y0WWiIlt0RcoBWfYB2+D54ZKivZ3PB523
2zxHZVCk5Zgf9F+/xK7HuN6z8MC/pFSboJmXYYObDBhsLDBYnLCbO5U3rKMvy3nTWKVgVSoTV2Pe
Hd5iIKzE1R02eyqviG4SuA1uB6eb4hts/X9Cc/rGivoR8M+6WrzOvSAwPepgc4l3Y3Q17/17fURC
aERmUieD5MwKL/IjxVj1EQV9bJ7kIJ5/yqHpswwVTih+yti3TZs1F/GUxbJfcFrDbqV1YRbzsd9t
ULYudjEiKU3vlQAZ/fQPOAKp3KZ2ZHZLXeptTvQm7PKeQpzvv3jzAeRTl9DszrC7eMENoUy72q/t
U7EQGjyXtsx6wZZAIKVPMNrVd67HSBPCEPmOOmwrVOuFcQRtnwaXCHbs2TIIoDyAxh9lB3J+29cq
25Ss1QtWJ/s0jZy5Z3Cv0UdCrc82bkMAVYFQ+wjumNNPkEstoFDfnHzxPuUTTnymeijIIRirW7vj
c6X6lwVdYWE9aIBIjCluPh7Xozl8vWzahUb8XmOEkcLOOKM4C5gwlHB+i7g6d6dl38OuQpzLtjRi
Pqpc0DAdYFAWK8Avcyt/2QMEMRFzR+zFFT1zcUFJn9ILkggjHjCaOsl4aImFGFC1qJoDwxmjN+2W
4knzLnN5T/Wi8PL+mzwNxQ9kud0lFjC7JB3BrHq6mOyqFFX5Qm7iRx3rpoWnRD0q+krxtj6/faML
W2PyaCL9E4t6qHQTuSMN6on02XSSpX0o9M7LtrZrsl51Khuf63j7CsQfPgVR57XUJJgyMj6PA3+H
VTC64BVbZYM3TToqnYOe194hqJ+zp1sc2asu8eZDrBUa7bufgmcwLwjlKAt++kEjbqA1oDBEZnwR
2QD9yfdy7n479yoMe24S8Qe1hZ6W+mW3Q4x1DBQW8pzROPmQMui+5P/BQUmbN9AB4J2BXaFWwa7z
gVMmohU1VCFQYLxWPoPi4WkYfMDhvUGAciRcaWtLVq2msTv0hsfIfqJm5SObnnfW+zdbfA4K8mst
Fs1OweieWvCJExNcKG5RwNaWADMhuU3gIFzHpUteUqlNYyF+BsYbqUFLdZ+YwlL7P8aSbj3xUENH
jqMzuc/bCcvkEIwYNRqLhvSJyd5MPxpbOkQ6CWhF4Ers9Gs+HrRzaaLoNIUs5JlrACtjZUy+QTX9
hBC1rnP6YhlTLbgL/SNo7VLzCAhwjc35PS1CGWlpYPJ1nn4jPJVKZzf51lZXOrIrztq3xaOYr+SR
OdLX8BLSbk0lgmyFdmDQU9eRsnru2WIIyxObcJSYP+SAE6xWkw0lw60qj1oLqOQ8sJl6fvcddn/u
9c4uX5UaTpdQzjILoMq5xi0VOIMayhlaATxtvtZ9CXe2HlH4b1GvHgxF9OfymXKoJRZMs0lxkFKR
3YBfnEUwDuYE28VehTnCzfrp2CU86NhzbK7b6zSDWzvrfvPM1kbnMSzTcqmtYd9Bhy73xlqGQDm7
rq6/6IKaSYZ0NcvhZP82FBIhVKIiFlPc3qXRY5ntB/Ent1Bhgkyhubp3TeEt3uPH9GIMkWR6gMVB
8n1F0Esv6Yu3mC/lkbaoDuAE8LVXEKc3BXcVL9sQAxOHqm6XyHZ5GIy3rw/7uiZl3zVgErNj+pFU
i+tcRs2f41mxkqG7ZkxtpG0/IXVBxArwHPeACyNQv+osxKxjImrNCJ81yE3jDSJG2N3msTYmBG4u
gse6PNxzVK8Stm92U1L4083Gr2Xh48g6vrvmUiJwOHfEySqGS9gpedrKnH8XFUx1lmUZOkzVkRSW
o9ZlUx4VzQBGkG+iFob4/nAHjz4UfUJOuOPsuF1QYswipOfT49BE8AcelniEl+G+vW/Q0Pdn3j1q
XCG+74tfyis2VKEoeWUsrAfgGlizrK7Mqe5LcnoT4xF64hFPqtR0rzOR6ZQyxpsMPyICrX32HwFy
PwdxnMWA62nlSb9ZMEC0DAzABVrWzeF1jSfmmMvgQTJzjaCbPzY3+zK92e1geE/x6Ew+lXUblyxH
UKKxSY0KoTn7pHkKUTCsojIGx+EoosVvpkhpTCkdqqgNBot71KMY5A4IdPMnNf51nIcmxAl2fd2i
N9yIgH8CBSTkQ3s2Qx5tZQbqxVZwSOgHbw5hGabiD7Ch2ivV0aYVB8ZsmJb6OutLg8obtG4rIbHp
vpn1yU53AvoV3067UMe0XQ5PVzm59TwG9JnuVBnuIwSM5MOzaflVENG1iihLBFfBQzJjb4gKgoXW
hBp1N5WGgqdzabS0GpFXknJiuDs8KnnGwXKgpL2o6yqGy5qOr4DV+2V/wWLx9ZyT71jjAwe7LfiT
z094aaEwZZ6UsrtA7H78mDM1eDhmIOM9jmLJZuAUE3yaigjk62qDZRFhCesXoug14K+DfQuxOvrC
H9mXLCmfcH2CyM+oqfNVX1wVEwzNuNdZzKl44q1WoCbmqHPFk1nC7Hzdz7d41UHnYpq1m0Mo2dx7
I+07+qOTzIMlFZDZKfkXZ7olaELEHKwOupUAJebjifPMQneSn0GcnjQ+LkhYHk4PDeM1oJcuqlLp
l66Sh0+MLlEbvxJGTONqwjTB+zhVQmZUJRugoPIvIP/49jDIPW8/icADeTA4dJknHBmnQoh7nc7b
y4SC/aDrQ16iTh7zXahN6tCc8zPAgWT9EYxbGkWu5T2qwwfQmDDm4YjZthxROY+1jT69gosZsGGy
Y+fvxjt8G2humviD6hLDNup0IMIeoMKxJrhjCFX8UX9fQskC+LjzlF2c80SYvj10+ywm20w385SQ
6KPUE39BMs0RS/k/Yvw4nhlk4X0XSlM6WtVmnEbRkQjpOxH9QdphhVnOLxMzKqal286vlNih7OeH
OqHgUZzO/8av3lY83U1JXeKo2l56BOozEXqnodf0NgMtTFX/vs995JqdLLnRL0opOodB52pIYW+B
krobDxO20fS9wBpMN4kf5L9BqG3lmZHyT8bkb92W3WLJhv91PpicV9IvfXLazdRZ5dX4OQH15UAY
jcsAM3nYjJvrieZhfDR6HlnRa4KXsws53Kt60QRfVktSPird2889RWqcFVHruVbSS/qMaVEvSyll
WAPb7+qp6DpIyd29+tdIivIRfqlQan3Bx3geYGpS7D8J/tq96pVTD+VV5bUHGgWeMh4Zccz+U2Y9
57QPgI2wvX2FhWWwEFt01WG1wjRr+bR5WGnspWlfyAQEDH1Oy6BgovFCBIrCyhXmJVJgmndD5m2A
bC7tupJAGvClZR/CWdMfcSt/1NHdAfvrYgMFn9oHbUYkgpfZv365//zdjeHQ+6quMa499pcXF/xB
XGpp2npbmAsu/xs958+xGbEIyj2pwi66LB70be4lvJFqxsrm68HZYY93h32mZj9ckxf0azfzu6j0
a3vgEkptVtADM8RrPLhOn0h96xbAe68O4ffkuiuxWvTF+Oy1zhVbH0QCHM3p7HNSu4hIY9rYa8Np
gT5F2v/QzoxR6zxXwhS7Rf8xM2HoHgb8xFJ21BJZZuN4O5T+DrcNgRvd+DJybyW05qfT8lVGSKkR
7GIoT9hGlPOixqLgxuZnxwCX+QpVlO6DJt/pFmbN7Dyh6aKBaMKGSkomiGHwi1OCmmLhQIfkvVw9
lfFf0ewsRaTa+TpiSC3yk9GGo/zD+IWm5Ovt6xE6xjUCoENmWnoXP1ey90acEcX+CJysvVrS/OlQ
mtOmnLfnhcrGQvDyMG6YZgQo+71BrhvBx0kRIO1NQGpXZqpPa7fz7/gBEisQFMerPKFgpRjN3MZv
e096kHrExGMTsnlBgR09Ito2cGC7jnkjTfSNbtQGcTE5Q/2dcncP58Wb/SuH4XGFiKjm1L6EJjUK
A64O8ZYSEKuQM4nXyUN2VLHzqXnH6Q0qiRbqfjZqmBoRD/q3RJZgSq9O8/g6upzedJcWNuMb0c9O
QDviplrB9jMwyFGQWSOnOdxh3Dy8AajsJg+J5c/YwFvayhg99L5Oq3y7GzN7AzpxiPDqVJ4S7RdP
fEpurrF9h7KNixZtu6AP3/tspI0fo4quK9LGbPtjnMP74rvMS+jo2LGkrGI+Zt1QgEKyKWkicarY
uxhTTIdl/pRGOym8O9LHLLhb2qbAuOyawIyEoVau6ILhm6JlNy+D6yyDV8/yi4uf8KJYtFFnQ9RM
i4TFbIRbrUtiAguHJTvCfLg51e6ys2urSlu78CVPdRUnnxQnsDnwW8mjKMHxpvYkvqpHO6gePZxo
N4gHrlooQncgLhgqH81qUWtTuSYXjiEp6ff8WyCCeBlBnXHEwzskBjvg4ZDhsDyZ8Sqwkjd0Ql6x
uqRfejzwZ/+zvI2f3KJWn0i6w7z1HLDM3yFCJEwwDpxcFkYM++0eVKM8vq/FlHOsOPX0nbQHrmc7
w5mSJE1Y/Uy1ieJwuSk/OL/5gvtaW4NQHulzLWFygDUKQsTvKA8k1Jv9T8JYuD2UswbpCnrwFdOk
tTg6T3up3tDYNCNlsQupnmMxrhMpZBq2MeacBRp9seWYMIUmLxenO37gIKxMfUZ1Ku11/9wfOHVa
LHi94DK942mLVEGkTAHwztNv8JgxpQbY4O1WzN5AI0Cx6yn93G7LOx2JAEJst+1BKBQEAWPsiI/n
U51cjzLDNUYjfVbB4Ln0iMDiphvJm3JsjooV2NwHSUMX4uJBJPkz826d3RH7FRTyFWc3v8EWxle7
nyk6bZQnheCQgtN+0ibO2LqpQWQe0OIMPvXLq3nNIoWlwdwKW93FA0wEzJlV+2jg6EcT0JuVgd3i
5eC3FEHjIX9mqHA7jAm5Rvch29nNB0EKprchNfte8dWxMMazGMjuxJWEy3A96Ogj5wvM4gZvBxew
DM7ZZcgv2qBrHBSeqwVNcht04xctM2X1lVWImZTWAwCdbAwZSUYzTh0hwwJr4LzUgwc16T19h7eA
amFWhbvx83AbySuc6hmPJfr8qqAew3SNUbtVTb5sYjHpKO1v8IwZcSS7xr7huVoO3+TycvYJyaAK
g0i2jOSjggDh8hqwpxUQB0QbxLwHm0UXNA0fy3G3ArKLbisdLPQZZb87xCpWAH5fR4fDuRtnMCCR
4DiqW2Gr32x58VxyepMv409tlseoBqm8ScrIpTEWQ4225rzlWUYP2qKSoyoUHn5BSIj1PJGgbo54
EG16iwCdXDUg4TpZgEBRJIxUTLDAlEaUHdhq+kaI9VGtDSveHvdGK9ySMn5S40cOEmhfFocqBLi6
tq6cPn+VH1wQZYL098xaeFBcvechn4DBUjJdfDlqx3j4hTX1GzicMSb2tTG4+vlivTTwXTbmSwI/
KCCPOLblqeiVbnmsEOCsyE6iN0h2DFuLVI6zU4M9DXqAyrJO8xKqGA8tyVynWsLuNs1jZYwtWR58
f5Eviuuftytm2N9c6IY20gQgRHAIsJr3ZpwE75FJuouhxDOAZokiRZG+IRZiGOjAqbSw/YFXbRWJ
yHl+L25zfM/hQ36uaQErt7TIKG30nfSmVZ2vOAYAPnDJfOcbsxfhkPtY4L9pjORJTlNsUPL1vQbP
9kbui1C8w+koYxlkxi+XcG7bkEX/4mWjduQaD6teoKPRe/s0IOC4tiIW0r+3b2y6yLMQp6VxG+6W
LxZn0QVa0wtfaMNBEb3s+KDevO+rtNhijQV5anxN6AvZJAlJ3Bzd1np3AEK3zZU5tuI8ojZU7K+3
87PlGatIOeGTyzXOu2DlnGeyZB5r/ttufdpb13Tvzit973MGC1D/uFjIFtIO7Ig8F8iA9+G2HuZO
bQFi2Uzr0ZMSEYcyWLyJigRDjlBwZEpOhARp13G2wt5pqIw7/zK5ulAHrIfLcgYbcgR3NCVeTPz7
5wRjdU9eXaJ7H44DlYkGWQJc77KluuKiTpvVw9cTYatScNxjHqIE8ao4S1/u29ZptDMKqEW5yjEN
vSfi1BgrY8mm1U0a/xxIP9qIVBIhYzMxydi0X4qN3wvcBAjAPjWPzO/oU+2YA8tf04ev2I8VhSWh
seSF+yxc+t+wdolhi8FGTMuVEaAS7T9XBNoz5FdQ8EN2GBxvvygsOhvTu3sK++bGTPrJpo0HfYfi
T03N9BFl8CTK4XV2259JadcDyhQekhyf0RkKQvOj4R5lzPB3u0YXBIl+PkeTl3weXjI3i9lmKjgU
l+NLUNiiU/8IzttRV/WZRKNP8+C2UKlUh+KUR5nSBL0Mfgz2kxToSQYDl6VJduvcLukcg+yIpk51
Botk5IIPHqQcnvb82FwsPezCkpqysapYmnXPoRZ/RgaLQRjrYm1j4lCFHclVt8+Zg61vh526a7yQ
umHFwh+bra0Bysq2vmg/wes6rIgul+CGHQ/7J9SGakxNSfotiFz4vARk8x0X7BJgBqwEQiLZYviC
0sWzV6cF3znHlPug5H11+MAwvunNmx+we8tQr7yb6p0+XQh+XzotNeKGHKoBQhlDPJxfH88EiGIY
07q7joPlNHCzjlfB/nLaz1irWTugWoL4/Dq+T5jTEUIpG6kKAuP4bp0+l4pMjnraE1Hm7rZHITWT
8wJtHo7+ujre0qcPyzE++y/mLULmfGpUwYlLcnqPFRj9ucfjikng+d7PEkqYUgywYNCi7uqVbID3
4If9JILGMtB+MTwnz0iaX38BGWggijffpigvS5tJFX+vxPqntHscnwKyCwGHXp1F8jJvk4LzmFBs
89gMIm0uJx3RbA1ub/ywGw/WL60xdO4+vikFJl7UgmdqtnxdfZ4+vmEmazMR2xda5lTHp2HriLbL
8UX7+dQBlGqGxCch987r+1hnH6RZt5ALX4wr92gWPVLJh2WieMzuzMYWft9sZlSO+YOLMwa/9g4F
ic5CvebKOoIZXDaZ5ipnDyeyEn7klzVDZS1OMtGrPu6Nuj93jTZinlD/kEX4FLtXMGB4c+S9FwzJ
9aB8RBhHl0wf5q1hYd7+sphJaGyOoKy4rKv5wMBtNeK8ym9b/a3v7gVqCCxCkGO2+RnYZO7rlrwK
MqJbCdYZEyrN/QQg+Vlp3Xde/mbP7rttaO0zFCE771MOH7873cOQ6sNeTcp+wBW1cDIQE7Dc0rff
5aC1clKF18+ZMufZxFkeqgCBv6aAe4/9YTRhtbmjF5EB8pPhSwQAk0/UCesfjzBDYSfOPHDruF4q
U/zMWkIRgNqR7xTow+CIvsWbsViTVLoEQssbcQKVRyGRqZSRSWsWzCAkrPOOguaAeWkHGcsuRlSd
9QkqBVapO3ja7y56UajJyx3DxLGChyMmKQwJOFGTTMWC62xBsC6/4Q5MPxSXZSr9iLqFARJzp+Un
GKyvCMGZc5H1wkU+1n/F3ztiUgp+RyL4F0Pn2KRCjh8ABF8UtDjzAA9TfhFuUpbQKFt5nD2cc+1n
A+4FC9y/hDx438LWICZlzjVL0KpplwV/ds1E7r0u988yfbu4Vjz2eGoZCFYhV/kzmFVr4tOARaIx
vItt08R5HZzzRa9Og3jOM2xPN8AbShAIGNT4KwlFoYWxUpc7hJDwIzY9/RqUUtiw4GB4uvr/CTuv
JcW1LYv+S78Tgbz0Ki9ACO9eCEwivIRABr6+x67b0X1OdkblrRt1ymSWhLTN2nNN08XTS6W6BnWe
UOWWu5QXinkG02N6nd+3D81het23TMvr/Di/RI9Ih3ee97UhB3yc/F8xXxFAAx1Ckx+g6ezIKKov
vSwC5ulUy/Woik+LZqOB8yFRmKx3xz6Ha3wDqlkTVJt89uFyGzalQDQL9MQKrrM3CFh7eOydv9Tt
a/pMPlxQIXX+RLSfxredV+roAbm7CfQdMAfKHHokIXTKzWf26lfxa/MaXlTnujnjXQMGAkUKHNQM
TsKByKOrp+PPNFpH+oDNpLi69aKZtTqXfR21t8cpGPJpk25OM23/2BJ8cqYX2trnQLCAQy2HZYCT
2uG90Cc4H8IC6z/HBk1hJYI6GF9FDzvf3Q4prRp4FPzUHr5Y+vEhpv9AAf92ocZoyYN61MsXJiSu
HWw0gYlBB8m5Xp13WnkZPbJIqUNmgcqZD3lh6qD1YBCutwa8ksmFpXaJ+xBBiXRqJPdJojImoIgM
Zq+vbFvSbDe8avnZA6UJ/tXzUNIXqLD620ocyJkDBp0jGycV5WLYMo3zOrqBIukBonXsSWsOIGL6
0vjrnt9R3u6YqBPI8iyZ6f6jcmR0O/gbsXTsGadajavT7JYvFZOkr9ioNuvH8NTqrInHht+dsojP
dD1kBTNG+fY6A1Zk55ED5emXdLNgyl3m16cvGSzCDrlnsgSX6coQnhgr2sMbLIffZvQwow9o5Ntr
Lp13y79ihyPGZ41WBafPxk+b7l2eGJfxsZpeoeQdRwVdkqNjbYqjX6kB7Oh1HZTLs2G3LE9ZPSDg
1CKKluMZoNSRNn7XonOYmGhsIWhp3XdNB3rS4uR21bp1u8umnUXv3iO5l65BG73t6DR7pCA1nfLt
mFjcnoLbPcJs6Kr238aQ7h/oHwc3uglrBMMr+qgsPW+wB4iguEwBAmL9SqEyPYENZd5p/iKJZXc1
vGfTy7brjbGkzGmW2oTT2Wme4noy4vgHaJwpoUUo7PqzpUfFmsd7q1nIhp+N2qPpFz231uQIuzx1
FUqmsbTTxnKcL64wUeWhmF5G78WDhmTm8fu3nRGi/tkVveOggG8oDOPeN++PbBlvYtBfq/HbN0/F
O9Rw9UPJkgLRDoQ8m2FlegBP5pTNPYIyaRQYSxovkDCFWvs55z+PrrbnkgnMRpyFJmqfr1NeLsxB
GrXwd/ryyho3Pa133lXJc5MjvSE8d/a5OdeltgNz7hgLiJir2+ZKsPrabyccBI5tgdK8xm3W5u17
Wg7zJQnLB1S30o6bhwsJvkoikuTqwLPiI5mrywHnOsRfN3ga2Jteuufdc/Ru3CrRcrcBJOD/ST7Q
GJ57QJfVM+/BvLe2MBQXF/x4DlCi8kcMMdMcMruJwYZh1ZJ6x8nnGeK2x+eS0dXv15ajlJ6iuA85
LFqBVgdNGWmKm3GKoxd/2xaG91AMJHy0sKo7o5jFxaLc/Nz5VHUFmQSlZV4GdwyH71o/fwcmdFFd
mZq3+PqeHFcX2cvp4nx6Mr2hU6c4I7i710mLB6fnYQ7YlcXWJ9Bf0VmO7rjR3/zmNs+uvcsrfB9Z
1lv9RhlW7RUO/tab+ih5XTtpMWSnOl9CveVrt4D06NpKpMv4ng1qyKH3xDQTibbLrZty1gNQr4eg
UReWrlJkGt8BP9z05YJz5NvXliMNZzCa4RXo/2N1IwzTlSkJ1IgileZBNQemaWUeIYwWmCd1Aac7
WEm5R4X9ITh8my3gzCOI670XJLqSRfOmcmrNKlxFFte5NWIb6n1G8hgVSY6ej10Vd+XhvauMnvg3
DK2NsuKvVMn91G46kBnwBQWS3Mv70uw5KKP14somBsciE9sMpYlD7iezibnJ2lvz88rkZM70wDQL
S5Kj21YckuxMuMG0K9h4YctsWp+IfayaPcxQ5emNykVFZ1zUAYTeWjeXwqBMsGdO2rhR8U2Ube9e
naBwH7cypxzrGCepNvSw9vw+tFjtR43Hlyme3C3iCsYiyUXsaG8GG3KQtS086+4uHiNyy123KHcs
HcTbvizXiwtJmIGeELtzpOFO7X70ysVnTZnsUUi1hpddFWSTsscJp808QSlkil+we94pOdADdo4d
aI1Y/9nviF0G2snLdNg6X2/PHOvjckfdMs5vrkx9tyY9Fns8g5r0g/DDyUf30cPnqdXdKq57Yit5
2NAmChh18ODG6lwTJ0gHj34Nd7IR2lv0u1lPX5Dca6DDG1C3USicrIA6lLdGNOrncBmoJGCD9FXO
Jy46zYactlcfpyO2lnvtnmtcxBx1cgeTAHSf8T0k1Vbc4aK1AraYpMt3L0O5cXVfByGw8wyGSe3y
sSAApcvPJh8ZzGGO80//Qo8VG8nUK9aebGwA7NWTazVeSrqd6pGVbKyyK/Ia79yO1EfM/CgO1HTq
DqDf3L1a3hn/Ntx/Y4BKOcaB2MCX1Cf8RMt8Yn3ZNkQP+uI2UJWUYXOdv60gKztrWbzQx0A7QDC1
AL6IcUVBevSuxYx9UYa7rolOwPUudJu3PW9M7a5HuuRI0yNQw1DZKKlzgmTEI6/Day0i7q7DfNR8
FRhryw7h5drsMYG9k7G8XFyLXEeCNWUbE8Pb/jYpZiLrgb5JDMCJX1EbePS+a5bnL6IVUoihVogX
FRl5tx6lSAmXSsOF284Gr9GRFX/KbTdwOvpU/ZcJB2H/vtG7xTQHQGEXp+myPNM/K+csZn+XtFg/
SUw0TVZ0WdNUSde/SVpezXm9vulHaaqNz9AP7r3L5ozSurWrZ+YBwg17CgYqtNjbsYWI5DmlPzIE
Dyrm8gDAHCD260SXab0Hkt/SW6BFSw582CId8USP57pFxMk6Q2pPxtKD2+19Vsyaw3oHy2iTDSDS
DyrK/XqSj+oewsjhZUx51RqU28e87IpKfIsmBLiu3x59QOS6Hw0LDmMCxMrO/pxrAyW6737TBCo/
yFxl3ZAR++iKqWrqN3XepcmVZ34vpCmNoIW/Oi+SfIz9b/SFkc+8OJhAJ7mNcF7kEqY+iUAOKSrh
8N39RW+rKP/1/+RVsmHJptk2ZNlQ/wjjdv8n9m3u+fpqXl7SVEQrGcLypHJXRvix/YieHhoIwKZB
ez8gJUvEZ6bOBofKL5x+MEP8+1D5ozb6pvSSTVmovDRJUVX9mxrpddQu2ivLpeliQbPWsoF1QfSS
+mtCr+0/3tAwFEeMiuDanXtUgT3OvfcuPtORMMjDEQd/JpwP8Ns60VhSoi4BPn+/SeUHMee/blLn
ef7jeV11JTvWGS+OgtDFqQsXXr2zKkcPZ5LFyFncKBjs8ps9N2K077K/SZ3pzUcRMTwI29/f3p9k
iqfyt6f2Ta2dFZWVXm/c0DGKaw8SNYJ9mFc8v/VBdtbBqb/AjWX16K/yCGeKVZyYl+7TgWZCm2dF
aIXogC1Is1i0PRR/zuQZ0MNF1MlSBRRHjcCBH6fcdmskt2xMc9MY9OPo5lk4CfgKWKvdCFHBFj6t
PWpAzdIz0ZK0ArTMxREcpuhkR/ab8LtRF+urv+njBoFW5dDpOERe9gP88LDgxE+bc8YRlzqcGjbV
bOOAF8Aztk3Mi8auiZvVWN+GdGzwTQY5FsEOCu4y5Zxz2zXFJ+UsshkQGMDKlJy3EmJKVRP/AmNo
KB79n3oXS6MLxijlnNgx6kkbH6iH1z0Hw5AQWFxmULT/NmR+HdfflkC5uJ+09p1xPTtSj18ZNbTW
t7cwoXc1vAXvypOkaaN3Wo68DCrHFuFiNnYYRL5upuN1H4/ruTOWiQQbpzCXbuYEcMz5Zfb9tBAo
qqEw/1iNVCbhvwf2uTmlsqq+5elCdYoo2zbQ4MyOhU0b+HKfJqKOoIVBkc93uQGtH6haFjtqKyjY
j1zAk8sfiiCOCO5xindt7v4y9X5Yqv51h0Kd/o+p1zLaj6eqfdBRu/fFy4XE+vTozOB/TtyuW0VH
x8fGKaTx7+tGmMORMpwPfiDHkd5DAHQPqS/xrTthpYW/zWf599v7szx9m4j/vD3jm1D1XUhKfS25
vWvT1xawxD8TSmichqnR1j0AtkHNctrCERuW+9W9TZW+3qsM53iAd87xn8qXIpWyyQUjJwdqnOF7
j9yaqben3dShmO2CaLzuwR1/O+Ao8AUYteRNlSf3shCVYxVjfhFABqO8tWxjXJOk48/abB+S/8un
/WED49PqOipVSZd189vLSB+NWq+zlzw1p3Btkc0ZogMUnejaXJ+2PmwfYnUGoqghKqiF4bbiyges
DumMcZB/2gQf651L90P6Y5DG4ChRPeAogBu0xWF5C9gWranbQFyzZ4RSnt65D8KC5ywufndh7McW
2XbnIvGAWZsePvtb+xeFrPzziPvfD/mnuPnHiNNNOX3faj6kSCRCmBKQmzdAypS0DzxerOJoP4Nt
QD1vL7CU2ZghbY/fhr1h/CCBZs9RzLaKWFfG9OHbwFcy89Vq3cQeDS/K/rj+04kmn/nHZh1B+FI6
qwTZkW1AvsPqyFbCE1OWc0ovZu3n/qAYYqqEYwh6JU7++z1/0nWRJU7D/RXbnnJLcndEbFEruD37
9XBmxjQ70Ya2bOQTuKKbsi8uNll0dY9u935f2rDaXWI/DnrmHoqve0xhjT+VsLdur6Cqxdjllps4
Bl4qnNl9dxGJZC/37TxmPsylLRk+bDkiT0XOPIxhPj7fEd/HE5IVoE7PgUNXSTnExCN8sEojKyYe
ZwFr7I+rGgpQ4VSs2fuCxRx3uHOwF+WLsF5d8Bs8ssCjMQrK3RaEfnRW/OX65nFBDYdN8mvorp5d
KOigPcImJibIyusT9smRCoscnE5ndacd8LpztoScwL1wbPFNuFiRjuagziGOZGFhuYbuKO6KkLoF
m+5q9XRW0mKRnBCMxBP4o4iL7FdSIjolkiedX+zYV3qrVa0GxPC63cXH7+Kmg+KcPU3udIVp1DA8
3L8IAMA+yAqtcdmZIQLofrBxPCXic3EXQ0DtD11BZLnY6tS03ky8Ay/QPB2e+/PtLAi0EiNFZMlh
eoz2Seb3/3l+N9tf5ZR3MK1QOsLhjCGMXOxkHRi9vbIcHkhxI86PgpDbQfP0x/ixKxAsACweFOI3
G7sVfLOvmXBFwmFV5Pri7StS1Gz4TAfkVdQ6+0WctOYcQ2yGwQFeYGrvLTGAhmSag+bhtjwcNoPh
8OIPZ2jbANqG5XYMMkgVd8JMqqZ7UHNatSJh76Q/HcbbcCbeiAhy7vQ5pPIDN0DfW74OktP3/lSA
PsfuPv6P3St+lrkzE0N8xrjsxKfRaktHTOJSofayJ2bmR5Bh2/09yF+BWMqtaHvSf0emvN9zAIDu
EuMtV/jCv20BCTCSIIy1QyFeYTB/du3ckVe0w5A8qAHY8dkBlLXwgklnSJ48Me5ANRx1dlwm29yf
PKfriKAj+aucWvQZO8eXg2HKkTA6NYZaqU+7OAWuakoxSFUEdc26Ie551+kVbg2bP6GUWtN5oY1n
mg8AyBjNYh4wVRNlF8egDF2fMq5D1iBmSnXMpab08yICP0Cq7QlMMt548JnzB08Hg0N8xfib0xd5
Bl0k7QHdMLtnf5Wwzu318mvUpo2r2PaucgYe3v0YrcPbF6Q7nfi/zEWKpQ6eZw/QxyGub37h0G+X
vd7808cdDLiDxFSKBltxJMz/j287iIhQUFtBiqeGM7h2gcNSbD6cwCO6+EaKogdS6i8NYnXmZJTQ
r5jPNc+KezvVtQwfOAtRprvmkU6+RiOxKj3tJIb7fnNWkFz5oEgJJugHL7bwTHtzforFoQqOxjzA
+v5LF1E2o7XRo3T9wuSReROw63zsEc8gm16GShdfkm32dbIjH9VNGDV0KP6UxO5ZmEUlHzsSRkA8
zuM4aqHYUm2SJ0RSjH31r25hdiapQNYIqkiESM5OtokFpswuOHnaLgNKo+3EIZ6Ej9Xq6CRXgl/o
y9vRDarCHdScYJnLkO40d1gBpLojy8G6YjC/zgi0+niAK73lY0H+rFdG/d7ypdmDwIxI4yFgGMVU
cAkwAqS7KNJoZI0MieM4g66DIJSIHWW7Hkwk208YpjY1ycqX7MlkkvsruE4rkNWExrrDMQJ20gqu
mP3OexA4/NU6iJNJtHbFWSxKcFxY2VEeDkw3GkX1FN4F0gbZw8Rr6zcuL0ELE7j5DP8Zn1F8+rUb
3d0tS9Z7GC+SiD8JlI89GGXMgXxcx5Yf+wZ8IweLQdiCfrx97Ytx0jLtxJDt7WuwotAYLRq/a7xY
ij38NVd4OtrXnTH/bAXPDmoIMh37Y5DsEVERYnHPoYj5ezryxMlRw5EI4gd8YK279SsXR9h3XB4R
3bFFmMEq1p2jw784UVxi1ZCMp1tWJSabAIxStlGdTXiBiFocsAwurzt4TCVJ1RMXGdIfzzDyWwth
FZoREq4kgYpD3ketSSiX4OFu9cZO6hO2JSfddj+pB1WQtblJA93kfuH3JA/cJOA6ITNyyzOvkiKK
dRX2zcv9gkdBBIfujNIY+0Kmj0qUtFW73tyG1zbRej40d7y6Lt0tAnjsopkRKTMualCcQekgEkMw
MpCMx6Vlz3lKGtIlcdyrui0nwOr46UIb6R+7NDa8cz8YWE4wasL/lBXlSJ4l0LmpMLS8wykdd2cG
9msbnILdOxlgeNEBa503nWYUfIHbuC34Nbz7kNsoJId3feauKzBfOyC2xIXo9nB6vbPqt6ZgmfjN
Lzcb/N5vybgO25LIbHa8AF4IOzdIWjjQ7SWWH7Eagq8ChgqT1wM+vqaNS2Fq4jLcWWJ6Hs6ZG70d
TDIn/SJRJZhDBKrsgT7Yzecw+m7u5rQoHCSN4NaEihArUro4vGw2ZndcYd5GoODaeZOaRWD2vc8/
iZ61zSFSTPLAcrBb1IY9+FLsAmQA7NrRgL69ykkZNRC8O4BRVtlSI1pGcber22iltN03RKZ4ywQW
PzCZ7JwEriHOzc1cxNCIpYyJFyE+RQMLWZmiyVNgIE+gF1uLxUKKFCFCBYlFqkx1w0l4Fk/Ew/VJ
aXR5MdjcXH2WG/WwYg08sTqed2WghMxaSHEd5maUofyEmuixFFEHRGJ8qEtwC6hn8WcsCpRqEI1e
gIIsPsylaMKW6S4IB479bTRpZz4isDHcmdGVKZc5rHGr+2TFxaKoXjJY7D6pA4yZ6LNdi7Ea4yT1
1ZpR83+Ont9MWF6elByo1sTqveIkEAu3m+0bESP/HqmJ+N9Sy/UXULxKEr42hHs5mHjx853FJ4GI
POXgSW7YZVgMkgls7AQOQ2/7HLKmifkNsoHmpXbw9Ws7ebQCXY8nyUpj+pMkN1mtorvgcFM+ZxSW
6pvpLGYhebinlif5Cl8GR8nmTkuquDpiQW6cD9skQV/VEnfWtI+FX8ufaYNyfnKZ93tSUt6HBWZb
YjInWogwgCp8uk0tcqvqGYI3uDQR9DQ7G8IfzYbPLzhtONg3ExYpYZ6yik/dFQgBDkbs6J8EfUrx
jAgyHoqYY+G3jVFCC7c5FS95c1rjMiwKGji/lPqDidaF5sb7mgjwxn0YPbnBysbyoINM1fGAUdYS
+NToFOjurQbY27GxMUpTB6/rVSxKcRKO0cmJgpKVjQKi7UiVvZXgCUV/Br7aBIS3QdwXOBAgXGsl
if58EAzYOll+BxHsT4wwFqSVyR1os9Cz+OZtNhxhr9L9kidZK1hPmCkYUTnrcCANLWeXh/qEposd
I27nO6lhkujsj/SoQap4swft8U5OcIi3/cmFJzOfpP8zdmU2mQ9FdoMLKB98BGkp8wZBak8A6+2s
v/JZEI+uCIraPXZBjVp2ccQphqPkgIF2dsV+GIFwXeJb3LCQoUJHpGymoXgwt+lo94J7ZZ9i+huY
bq8xQ3NPtYfn3xTF1nyd9OCiBV+Ik5U1x3ROu9nX5LaS4VdNeEQnyornUouZubxTXjHlCX/+ovS6
SX7LEbs7thzsjOYgepy9iMl/gmgWnQERG5RHLJA9hJnL3ag1upDhMWARC1Q74t45i7Wp7SB5srhy
8ute3dHIKJzR5DIrom3j3kZ0HqHlI5pCSEDAVZisHpsVtQskLaqCYvul9AOyS0jBExeRj25vIO85
o3VM0DjZnsNTcV7kTpnRaDLZ+n6bo0VHpA0wKxCxsT4FpOVSbFDf3TfLXm9E/cKGyZug9IjQF11Y
lzJngktJykNDJc3w3FLF+lt1ykbnw2b1fWZzYzeWa3mjya0zslUCrj7OaRLMv7gEMghWZ5p4bzYW
TFxI/H1GH8dmwEF0+4RPqP1tdDMauXzsc7yt19rR8uAr34qYQXipZPm9BwFesb0zrrm57VRDzxs0
ZBIuqWupDG1KzI3VwbKf6ldKqaSw5Xt58k4JgjJ1B/Mlzme2XPKF4BDu3Cuxg7XJ+UaX41w/tur3
20ATcmkP8E4QECgDgTFYDCD4deUl6BPg+ZuoKwL2COXoH0PvZY8UNDNMR/DSC+auZe8y8LjwiPXS
DsBbwx3yfa5oAWzfN46XiRSTy3h6c/vKoTXUOmt78zy5HRo901d8GcOCa3Husm9+0ZFDFrQiSO/2
KSEhZXoMy56Erf+89UVoH0yj6kNMUEaAtdLp3VDouUqnL202y/uGVwnGgQTwFuSH+fvt0yY1LXuJ
+eyLIxjhEdiAHGAmwsewOYoGwz1y3zYRcJE4jL33RzrGSDwuU5ARLBe4oa8HuDjRGrpYFwswK5cz
/nUOSnzellArecvRpQO73znBoLPPxEwwhdfLUcsLmPs2p4en35ur7uDmmIMTD6k3v254H6hrRpxI
OtR/Q2g4T0LRP4fSJb6VI3DdVU896+qSO9QjfKRjzqW4o8suneFrn28mFOiIA/ioRpnlSg6Mp0jp
3RCj+c8NB+V1THVpFvZKdvD9qz9e28P/a3IW6ArpIlgVzku9h0zjdu7qbBjwd+FgUuCy+J7d9TIq
hIsYSyVLBbXYF5A4TVbOCxyzKGZgpHgT1oLWiLnOgeSLnfY9mAdvckMFopS9XKn0dwrJx6p/fydP
d3epaZgTc7fH2cErCdiCKOvd19R08GXoQeJjh9e7e7WVIeyTRT34vF0a98enc6aOL9+LUyuU0qV0
Gf4HmjebziRzqm2KhvZPFcKUtpreeiK38ArYyO0uVNzWl5Z5R+x8UGOks9yTQLpQMLgq0W4YQyEX
uHk8zMqjEoKO59Z0xdsRTqnnEz4Docp0vfRqKJV62+6lE2vYWP2ni4vCkwxpSL7weqE2tAcvtIn3
YH6nInyGxQ2W4pw1QLbbkqum4moqeTpIEVkJYCAJdXp0Ai9t9WD6NZ+wonGYT8o307DyKO+yirqs
/R5vJNRMeCk27pXMkmJ0G0gboHV6MnQHOWcyuO+bS56QcyScFCEcyFgK2LddSwpJAmksBFROkXmv
JxZfzgbbfAXQ8eUUpw6M+pU8f9PkcHLnYdpY1YnugRZxvr77SmQRnCKcRYnsQNdnv7CjODmaUyf8
mshi6lajdnDkn5LkWrbiivvCIxzeh3rEDMBvSRHd3CdxMGQsTzEitL6ONvD/cFiRQvPsEsogABTk
yDHxUsM/avdh83UeYgqsUEniPwl6QkdEXws/g/XNDuWtCEtDNj0PjXOAtc2rXh6pkh5qCFPz3tA8
eZDhNMa+hAAXvtv0ZgBzuEKINALwQD8LsSo+4GjQikjcBqezqZH/xEOUITk1WMj/ua18SCBXN2Ru
wF/qynGXesT0yhA67rPbVNEn8yleZf9mwkd2TC24YAWDexI34UhppwRjk+G/gLhgKIbVhK1KGx29
cNaBaemYBFmiPnXRXs+scIZDSxHquXMxOWihk4FEaLhv/Coww+LpSQSX9qUlmlUXADDGMaELjYsa
WlnifglGBYrX9PQOXCmfHCMAc+z4hQcayoXakcaIcPZPDpOS96miFjwgTCzoIQXj9Yi8A6XyhJQd
tmCBr49IH4E3CIQHZkZTy6ks/p3i4VblRKRDiId4P3rpJjVAIT9+qwiJMS1w3RBH3jdy+1uIX5mR
22q/2xCeTv3oPA9ksRMYiWKf44RPfQQX6U1uSERMDOQpOl4sSaBAtXMlYdKrYU4Q/xwa4lLwx0Vu
i0VaGijqE3iQ0/4DR3VHUz2IUVSrfH6fc7V84EMTDQ5h1lnjvUzmz1Dt0ih3D3jzd+NYNAcfrNKc
5EGnONLSNgtptF6S9/Yw5Ix8bHHb+6zyCxWJ1gf9AgLk7QG6a674Sk66jxdagyIgq4QMooKBODRH
4/E7Eu1RTxirn4O08s9fpJNw9Dt/ndy2IMl2mIJXzPHU7tiBmzd2HoM1UuEnWYkdzPiJODlAy6Q5
1hZhWs+5WXDyHo4ZXIDARLiO868DxXOKv5vwHIko1IWrNcsanjw20wVuc6PiQwxhC+TyHJAz8GAI
fsZoEQFPKMXbfXW0L6CP41mByOHqa69OrmFawaMNrR5heoCMAvh7XIl30kn6aAdYTgDn7VOCT8lM
/IOLl53uGRPKh0Q9f+wJdbwdMg7wO4xnwAMLoaBUzl4BFcV+4yAH8EO/nfXhtsNRYUYCV0GfUmUq
Tzt9k615Bm2V8eX0HE7M4/F9eiiwiBfJ3qzMUmGXC8zTaUC1cHYd8BFB0eZaZ0NYExlH8JQ2TG0X
SsoGDhXH4ZvLnHafc/bT4ICrF5NtxqnmOIi7MyXaa8vZHm1ufH0FeQMeahp8Yg6gxoTMCCx8nt3n
nCVEpfgAFz7gfdJyz9M92REJaPULRwSWEOppF4WUNRZQNIm9C5gNhzZG9f3XxvSJznZI/bp6Tr83
p+TDf08LblGrEFQutMR0RiWCHrTN3QOKXgnHf89TUOAohm+0yWK1RwZHc1HscAY92/QnSBO5YHeh
2iHXgA5s98VjZeAc1gy4Ehmzc51SDlfe0ExJEcQRjp6yE7PyXUacyExnUTpdIrO6PArLTq5nO6Gc
fxwWfs6Rl4bFe6qEDHVASKg8dq27sxLwH4GbDn6eGJx6xcEeT50pxQ1MMqTP4rAEAsdZA4Tn6MNf
xV/dK0+dunGU7kTAwcnbOw4qd70CVircPfg3H5lRwao/bPOIQ0K7D9iQUf27/DTER4x3+XZhPfoV
awFjIYZx2EJnQTj5aSwSv2YPLCfdbnhcrcm7k/kuBowILWArZisE9GHDIhFtIKNJm2SSNzwQEXr2
LuMhl6jtUN2Oh9bg6uAcpBq20gK6tet5Z9ynggWHb/skDKypjXN72auENOhuv26MURjr1GHUrJyC
qUCPm16nTsqo0zmQk6AM9iIurMNbJ86JKAeRXRGXYbcZHJlhK9goolH+cBJ/Ifx/FouGl4NanZi0
iNgOHhChAvIMtFz0PDjGYjEyO2Js0mPj0Z2m8mTGbZ9mRjpjuSt6cT6RIQsi3YwrVmKDQoTa2ob5
A2nYpIoJDy/clNgQ0VsH6ZbpGv2xwpdckXma+uyrbztNeMSH1C2LMamgJc0JlDRnbwivN7hZuNH3
WQSpzyTvv/7uzy/afd8azbKpaxBlJAOr6j+MkH90Jc2zpa6fet2evvjgDLrVloEozv50ieHH2HNA
NJHXd/Hb9OIFQNYN/34L+o8smH/cwjcWTIO3ur6uuQWR/SoiI/QDGXZYBS7ens/pl8JyPplcwsxA
zS1ujlr3BmxW2T3IfZxhiMosfbDsOeEWFGKScxlgzELfbcG7TRmkLATjfEUnCM5nTpPpQvYj683f
P4fy4+cwJKttSnLbsqRvlKO3cV3XadG0p/Gs9kC8J+BACEPXHR9AP/riAGybPXqRX505PQyg6iIw
52cHjyGkpeRYXn+hy/3UcZYx9v/fG/r2YK/Pz+cuqe/2tBtvq2TyAYmwT07AU3M61I1vGlJ0xGb7
vz8H7YdGN5fVYF21LdWUNdHt/8eQKqpW+/aqpfaUgl0g5qu2R+/w7k6iCtSUMxuvD4W5/cVu7uHX
sB4bAed9AV6SsT3yAqhqh3cXo0ioNG46n5Gru/6j9nF+IWCpPxAPYKvJEOfaqqy1pW/N8MJcH7Oq
4ZW5VGoQmh4fECegugRYSEAhjL7RiM7QxfHm3pzoZlJ4OzLr5rFDbJItIveOHmk1BGf8/SEqgrP3
/+bl/93Zd6fy1+Vm4bjPu2MQOTmBCIbA9Z4bHubTkT0Mchg/VKaYgWzWO2JRpkRywWYg24g0lV9u
RtB1/t/NWBb0DEuSdFP5xkY5tk/H/NNaizdK9QYy7NcCt2sAnyxndLnSE6L7wiLXZ/9ni3BI5oyo
U7Z70m1C7I8I+s1+Wbm0H56QYkht2dQM/oub+7+HWVbcoY1U3NTDo0ilACidC2Iec3UNCgClQMK2
5olRVkPXLF9UfnZ4IA/BnNXDSYADNE0KJeWgLGNDh2daS2hLrELs+1ifjrJexkmFZT0Dr8A9ipz6
5/j1tcZoIlQgNtN/6v8yceQfFhDFMC1F4ge8qfa3RIxz/riVJKm0p2h4bFpP2yPF9bPTwEr4nz7W
E3zjcw9TdqE6UPUoULx3F19O4TujET3ya/jFD2yRf92SeAn/mMtZld+ejxO3ZCHne81b/ceUM5dL
vfW0o1MVqTRjAZV9vftAO52Gn9rBTVeL/j4ApR/f9T+ejFhy/nEbd+VYVVbObbz85J2Gr+6dcEOg
u3XXQWv1Un7xzv9pKVcgshoqkSiWrEnfBnxzTE/F8ym3pwvcWMsAlBNoRbIfozvdT/Jc0I2Frflj
2gDJMfwfqJFP0DJmbQpUAgwklnpk0t1m+jLh4/myPKVweMzf667xSzTHn7n3bW6qili8VEtm3Hyn
FZ2L9HWRC/NDDLwGj4WqMinj25BdczSyd4GXDnIRYtp5Ed3p6iMO/H9/N8oPa6iqqppmqpLCav+d
vHW+Z++qpTef6WKVZM6WIhUPNlouW37X2LsBgnSvsoGcA8CUgjYbsaEp2XEwiH4jiMs/jJN/3sv3
h2EahfR8WNwLhdvDptWEnAkDL3jINqQScfkCPg6eThG5o79stz8t2f+6+Lfp+8iq9vt2/nymBI+v
mBocj7dA61lg434TzG2PYhaIkcMGSfOwUAEMfnkVYkP/Phb+8Sqsb7PVuFSvs6a8P9B3tXG70/gc
1tnFGoBDM8LlJ9hZcCtIoVxq3g5zVrr/ABDQrziAkV6HkIezGr7WODHaf7819Ye17V8P59sMvkmp
1cpUbk0aSwku/b6RsN3SnBntVPs6s2I1Ue3dTtQHopGHy613C2Fg0BKkVdEvUCsIaLXyAAfsMb3T
3iM8Br88QPmHavhfd/ltTzneXlp6P3GXM7BaIhxAj0+0nD9dLOJgRAReB8z84hdBgfesON6wd3DQ
b7m/bP8/DmSN/yma0maPU77VkqVmZvq90d7TAmNdN6YhIWFKQf8jCJbwnEscAg/DvfnLEP71st8q
xtvN+p/Ldn0xdlnsBJ8ltGiq946UO4Ix9sTDEhjn7+ND+rNdfx+7mqFLmiRROKrqt1JsnX2yuiqU
9/TYa4Sc9rGx6OMaVPkNXT8dvxsa3p1UJ9ChQaBTEKSToMwDo3sVUa6NcLchOIpftzvE6/iAKwdt
8eKk72W4EtHRde94upxFHpyDT4unJa6SoCGBLAJnareOcZlF4ihe+9WvIGHlcJ6qqErOyZV28Cm8
J6gnl9KIWke4UyZPmgzWjSbbmuNbiN0bHnVal61CX96+sEPRo7PQKh/n7xJJja3FTxcxFVgzjtqr
Ukjdc1xYe9awgqyUX6LXhv7s2pbQ9QbvnoLGaHEapBM5mTeHD1YtR0fpgP56edBALdo3qKPV8DqU
YtRPczw1Qgw5wieV9eKNmUh7bMTWUEW1OFIejkwAsPvwy+QzLcd43TXOzU//m7DzWnIUzbbwExGB
N7d4EAjZlLlRKB1CBiEkgdDTn4+ai1OVnZHZEzPTXV2VEvDzm73X+pYe9OmDiNICdhgXqiVomSlY
U+CFhlm/bGsSFgUqz79NlH9i13541NqX1TU/XW/q3lQ7SoNioDEPWCjY2dJKC6i8JKeQ5oGeANg1
HUf3jK6QvgQ8sQ9pEowSGmwP5BgVUwKkY1ss/FNG4Ou6CeafSPxckZn/lxPqd5pZVSNCjsOUZJim
8uW1yG9nXe86sZufiSQk25cRSfUdUfbUnJ/xhWMUIq9FD09UmRiSgG9oNaxvPrL39Ax8sx2DITYg
c6ObJdcQwhrzMiLsgGCHntxxs+kbm6v99AwpFQFz6xwohyA/iuVMWKvZ3d+Ez2Hh6JK9sVJaz0i3
uzdlTLu1/qTp8TgRwGl1jvomL7HT+bn789sp97Pzf5/Y/9+Afnb/a/91lI/m/vaUOjYZIhyHNqYV
QlufbvMDIhZexikbnrgXD62Gn33I7M+f/+3qoXHuYPNrScZ/qhTSfidXG4XPv1HOX1shYYr0ZMYG
+CpjamSbtRxbvdrsg5IdmKkxxELNEyPdVdFeeNpYSS9vOpuAvGf3BFV4i63USo306YhM4Thlw/zV
an751tKfgfyf2/bX1/4ybqxCFp6kTXWo2sndVsfa9DmlENWDAlClkEK07saARgnnkShmjVGNEOHD
Nv6t65yWKyu2l8+asmWmZE8/G9397q0EIyzZImUzpD/kwRue5tEUAKjQALKgDOKeoIW85YgKsew7
b7BBovvysty9XFwTHNLGJY+o1wYMZO8x03o0EiRGNJzhGdXVDbkpyKYy0hjSG+Zf04UjM81nwliC
gUTpF8Ocxrr8ekue/mZ8GO5ld48vIcu3h5fN+vqJYMPrvajX3lh5TnLMjkeUEi2Ntuz2aa13OCjK
SdPbCS++DC7nyoEBFG/pUVGT7PnG03CDCf41fCd5AvC28ttZQvrmNKv+PZi+DOaLiV9OOrDSYHtM
biwLpisNH5M8gUYZHzD9AJ+zaXVCh9oHFjox6jarXbafIluhr3meox6iDQIwF1UupvoBGQznsAvy
xc0nMBI+mV207hE6lz2BBPN57dH1MM3Ud3VVfGxGFwI8jpGV5cNbz58A10ynhIQL+isoJiy7fhPK
fh7R17jYc+TzD99nXMvZNfewp8IlMGnrCX7PB0FX0MSMiR0oEwIekNuCbumRNyxmjjAmafK4vSd9
pQKvMlk7O5BEVCCRuqD4obKMLO0cU7wFrd2bQTn+ir+c0/9UKr6+BLooyqJs6SLZYF+2MmZ7vmjF
4dmhMbr5e7oldD38lI3MyEgfTr8L3dK++S3q7dsp6++P/fLuFXW3O7ZHPlYOsOBfHBQn1A2jDy0d
Jd4mWxFHTKKtM/5lqvwTwPjT5X4ZXbp6VZTNjs99WaaGf7H7+nKddE7+QoUJRRa1/dmH5W3cXr/r
vPIrrYcuIOJvVB4oqWVUWPqtHhqkycdb/4ZPJkgf9tkjRJHbk8d4tanjoY6kOxjJb1f0ybABZ8VM
9HFpAyGtCaqlEMS7FO0DWikDI+rV3nhV2wHYftZ4bAf5sJepDt7HFDJ+W+KV/75jsiVaOhs6jcxI
olf/XTC0o3G/CvrtMZeYrCB9dr58cisj5MUwqtkJLA2RZ3i8seWYXmEm2h5FwnOy7xITxhkT0T5+
gAK/B+en3xbuWSahzy/AORAz9SD8xjFRHWr+qfCww4NKwR0tA0e+/zJ4/wzOf5+mbLEf1U2RJD1c
rV+2Kod93VRGqbfz/OXhNwkUzRBsZEo0XfCBIs1XwLBWCyqa9SJPjwSiMTu87jI50saPWIqxpAeH
+Axv9uPjEJ0jW2LB0dmp6YPTVB7kvsmUgtDb8GRy1CY0GNoFrOpf9i98U273fy5Dk/BOS5plqPqX
o6lYaIZ8rrR2DlDSp1Zm0gMG1um7u9FSAPbMJjY4vzRJFZWjR9JOrOjsqcHZI/59IsZNdBxd+LcE
m8UpsD+SpKTBMSNng0JoZo7Q/j9CJTTwBwmM7+i5OM1VEOBXW7LJoItQ8QQ35xRAOJyVoZKWoZn0
/cOnVxMDrg9Krw6EEUc7D2GxXUQ9Mq1+kZf1i7pEur+ftDhEt220D2VXH+wIoSim4qId7KKjd/LF
gcMignp3H+/G4ms5r4I8a1+PqfXbyiHL3w1rmf2HJGFfxNz45T5uaulcHvNjO7/2oXqOkkHkzHrQ
CoJDWBzGtN/NivEuMkmNvsaIzuGQM2+TpoHAEzg4cRtv+1lXs6YfhlC7cbKtSUbsm7hBjpm9nl22
Z08fgPn+hGvOTxCm1fw8mGpYOoRZnUjZeYBW97F6ZtAgU2EqUO4BnRyIk+Nyl1D9TE5Tls/B3nGt
927SLCV3Qy1UGXWfAgnzzfwaK290ODNWmC7MyaG3VmrK0H69O5eFytIbdhNrqo6LRRew0YuriHHB
Ev/2pMtGdut7LxiY7eHbb1D8lsmDj60plc9uvj6UAZCXI+qwg2agJOcJwwrSMdqVxAy7hTq4Ti+D
fCJlBaGGBZzbe9rckGdVkRGR94BPtBnxHr2SXxrl2wp+uZaJ8eGln6mWmzFAVAKmSrg16vhJRFKT
HBiie8xGTyijcJZ5Iy/xLSRyYIhXwGOsh2zthj3V/wTEmHgDAgRyvpkci47h5z6Hn2LYYHg7Yxi7
M77NYBNXSTEsg/vg+nom2LBhG0/o20AHTW9kp+FpKIVKQKPVth/0uIN68RhLKG4Nv0qMJcQTxGrD
jimggor/jIRhvbj2wG2ABTWRjEgIC3b+ZQ91XW7i3ZQXB3oj9IFEXevjW2QNlZD4qQFFxYG2gNs8
2U/1VRNKvRD4nB5iaL9ASBFCmqvLB0na8JBWBTWe8YUgXv5P9IgaDcFvu+qq866D8O7wJL1qsfFR
n4KSN1xhQJ+NLC1xUiUWevwr3LP9LI8L8hEVRAdX+Je3BFOAYxLLREoPcNYmIWIDp40xFF7QLtJv
zsNTas6AfsOdGsrQvyVQkIdA2G5CfQQokrQKHcyzuhLJI5hAT3TUmGsFfUhFPnzC5iWQ9IX4m8n+
A6q+NMLlEMxVdJEtaPE+ctIAMt7yrcndxpkvODekqTS23TPXwzBwTwCCUP/GpltTHgExieSugi0I
lD+AcxgAWURkIDunD8w+bLTbANC+f5zC9mZsCwkpbQ4RuOMd2ZxCVo6UPzcYyntywJDJC0YKdc7z
ho7UR30jfGdgJfmkByaTJeG6BuUIci+5JDiLjLgqIQyUiC5hAlyW5t+DO3FjcD0W2jAnAlSb8ORS
AQX5LVQdyHLwLQkIDBizYf2qAtM4BPXrLRQmj0EDV7/H454CDMhEeFRTEPwAyOH/uE8282wgjtm5
f/Cb0WNwnFLr7PWvYQUi/gIPRWSJ1wPF3/nd6Orv3BcUSxevdrF5eT71ECnkVEFto+e7TkAC8xCl
eDegfs0porH5lUD2NVDssEKjDswMHN1I8QzI2jo7CwRXaOiqUI7y3nXvx+rwGpKhR/8FwIu38W9M
6Bv/nByDe3gZHINLqMagmP3C1RxgjXQu+POdr9tgOZ0VuglhBk+OONDQiAgPs++sLmNIWLzY+foZ
HuY7vxy8YTuZGsN2VA6NqHcIHlwIQ4Ecyb5BWMZzhLjQOSZQ+cnds0ZiaEXm0KTZKyDTuIfvAK0m
+/l9gTpNGO3HF3fjm1mXccciyzvD7e1ZxebogAJVp+5FxukIhnPQRk2aZyXLDZhyv5geY2Wlwu43
MhWjYx2cRq2/H8KmxNyzuqOZ9JuUTTxDPJ+b7/Xnbiw5+xcZXMppyu5bp0ghOf3fIJekIE59Y2oB
YDn4iQ7vACq6gE7sgxYVs4kIy/YZsKdfm5mZHUb6UvUhta1FnjRjaXxLCeiBR7zJhDkhzySuspVH
yFX4eHPSc8LrlHQD3b85+aLow1BW2rs83H/s484HdO9dwhYeDHBnmP5mcgH6Q2qoz/iLrxxJZkZ6
nolvPMoYdnG2YQ15xExvM+oOxWwflsN6K4yPLOHmcLPl/r8rxEZl2ujiPZZWcsPBZ0N0Fbn5FtJh
uJU17eAbNXk9SzboFwkqtbtFDRrovpDdMx5JJdgvjoSXGkExhfbjEyE50kMUKYzB5sUKam8h+kQf
jKzEHB4IPTLDOjiyySgiKG+uEpSknjIesOoYY2G0hSIRbaYXtCnWulseSUo4bm8v+1SeVKnODyKT
isd1pualefr7OWLgNenFLTgWa6mQ9hUyjil+FyiZyVV2g3JcxkXGneW+Eao4rwYqZiBtYk5PIzCp
y33YJbofE2gKZakMlPfDQsIEi/FgrKylOADwtzh6jI1Inj3ic4TIjUd/49cbINu32IhJOMgYS1c3
J0jXCh6BSKgxK5KrpRIvFZrOqBu3lDLPXLrmFMnxRYuf3oZhfGFZI6gSU8+ITXQsTplw35rYSMth
MZIChHjjlte4AMnhFa6UqSkU0ozDA6ImbcWasBBDdXAn+xO27UAYlq9FUs7Piw07N2HdJn2BbaGt
QEJmwkv1qaWHhKtmVsvTPYd7K5BdwtGCI5wMIajmBHeGKkCMgkmiAT98fMWxBVVBZq7YTK7ZeapH
1qTLWAJH8kAPew2gwN814QHLl6jYz4mVbsDciQuyeigvRK2vDTGTEeSjjFQW25WMNnRI/p46OXyC
W3wlsPSXUo75jVJAph/4/zu/L62VfSU05vG+I7E0Btnk9HUbskKog1G7YZsCp3DRER599cjhjQ8L
PdDHkkuQc6IP74Md+42c0AIs64sr/3Qc6TElO9au4DTp3bYEj8w096UkRecaWANiS1whUl85DCTK
9JYoS/j865purzJ6jrChJ6V3nNcMiTyDZ081+5DVvCbC7BpuvIbTZhOQXRWWyT24BxatNrhUwSao
UkSdm+C21LIuqKngPKJ9Bv98XAC3SEiqT9voNpcHXWiMOqoUGuFA1/Tq3UG1EZB1HuD7RrxZumag
so8gXSHK08agWn+P4Rh4vUWS6Oz4FlGp8MnQ9c8pBwBXw1F18Up/n5JTNKjZfLA7YXluBpZPY/6V
AteyIhgbRZ+BcHSf7KL+yxNGPyILPtpExJEGRHuxQ9xRHzMJPCAo1xd5CK8FAKdDYk4ZnHYx4Qi9
4ZwhzHMAz92IYJ4MQvZwN+sC0gYMHF1QaENxBDGSQj/dDYDR8ogFbmRNJNIY+2UirBIKzwssQ4Sa
iFRzNBTKZAfSTxPHgs0+wGMniDwfr9H7hrgf/oTCioeOk/0Onk8CJm5c444fo0dKn2zomtGV4iMS
oBiBMblNIjv7jjHR/z52ykHyUQS71+fQmOvsGg36HTwYqFW3BQtAwWaBuKBPIWwIj2mgiu993L3E
u1K8umxPwzIpI/ynNKrZ8pYkGJ8+apSJ034rOmniXsbP8paekh3VhI7N6IQMJXw8VQKJIacWkQe9
26WB4qswKT2xvRk+li0OFhUluhGYbOAonDE49YAhgUBvDe4B0VIkOeHUnW9CbVIONmEJYefkCoEz
FGJKje/aZDNDwZ/kkRSf4PocvI83pqm48fSQW42PpZzfAohyUZVe/B0GSTM7u9X44p+BgjNyh5V/
SY24DsrwuJCGQiAnp6xd6KzC1MjB7LFTYLdQuIxctpECvw+fC7JAbLYhlctQCwzWRIGKuOiafu1t
EoF7rieYDMI6rFHM24+5yHK6i89TccBCfOX2scfyuCUolDfJ3a9SI1Kg/DchRThXp5VNYJrLDWWu
R30eGESqQSOdsgcjH3gf4xbxdx/su5wW+TEsN//kHsfXwcHV4jsxYKfxASzuI0Aso/qi24PYDB66
6XyCQPY2w+ugdEhUqAc3CPI7jmjt67wnJakRXVspeLI/I019AB2w35sN72xhlLhMy5QFHUs9xorg
nBZ0eJAh80eI5kQuV/e5NQ4c9LRmW6NzyurDfK7cEswizoHju5zJYb9NYTfHZP7w2Owkgk+B0D3O
Owr9o5ZpdiJD9DCHRMkOjd6MuXoONT5xiHQm2qUH3vC+bk2sB8dfQgJUHxL50EiM6Z69NkFrJOZA
Quf8wCTu4eBw8ujAwlAOnh7biX5iY5tIb5cyVRtWtHvZ2fGc8Pgajs4wbdnNNvENdSjOnMBWgn78
iv3j9a1UQva5p4KLd2jIMOInlQCuKzbitXdlMZKpNFySi3+YPgIj7hcsgzOAEJLqwh7gFkhxxSyT
D5WoW5DNyc4FGGDKmSmqaPua5L30bQ/TKeebCZsvHL2YSpZWxNwdqSHRLy9apg+rFGCUex/Irhwe
UzmgFBAhpUbqz5gr05r18ZzI/iWSYGIWfIUrE0k+Al7MoxUHh6EaW8wjZVDDtmKA0G49DWpCFPYj
jirJgyjon7sriES+KQ9ZimoB1bNUhHtfeq/dzdw0TVegUsmK7f2FtGNECpV7qXws2dKBo8E6feDY
LSEW9HKCDekEPehBcP74Ekcb3+ZGKw7oym1lezYT0zWobs5tiuvg47DuzXSjI+I/7EsTv8x61zqx
LS4Hoo8KUITtJXQq+ZMxmmHU1GyMP8fcMw9WMKrO20tlbx9DbDLOmALGFONYnk37NpOCV6KAxqHB
OcmnVcr7hs5/2psN9g9SYdHhO2jHsQEluAnVD0RTsTBrgVccXKIpT9OSLPjdL/fzv3dTEfsGtkj3
3lD+1xX6q1lWCJfqsWlraQ6P9kxgsKsR1YjBf9y5l98EC/+VVfBZAJM0QzJUCQbgv3XWk3i7qWJl
AmzDMZLJWyrKouXM7mttEXgAnUy3nZ1WNXakeOtwdyDVRO+/DB/pv91BvoShmZRKZRr75peSd60K
h+fmspHmGMrfKgxvUHkJwO3pKDN0SKcPXtKLXZ/dyTnwfcNeSrlnUPZ2e/M2Kw+zlQ1eYRb1MkJq
qSbxXpglk9ZfXRNnSLimjaJ/C4At3NmI+R+TN/byvUAcrCEa7/D9fTmgTOX2IC/35d3tVZlxmSO3
uUbD+cUPQ3TdoBb4XtSR5ABLiuBOpYPNHzV/KRl/s1P89270NcS/Hr+a7wT9XnE3KLqQV7pMuxMN
brzPT6jaNlgd0nVecNm+Kq9/nIkEvUVvJ3AnvbYl1l7us33n9qe1mhb3fUTNnoZPGOPX+vxtW/tN
k6T/rpaM+trS/ivsfCpK8+wOVv/klsUQClLYzaOPWVJdnJUTz6ecDN/ffxkvSl8k/bcYzYda/NdE
JC3KxpfhIlYP61q0YOrMtfJGEmn7UrA2neO9FmjnuAXtNBFkPMz2qcwgfevtoGigwDTD87R4umd9
bFxcXfSsXSLdHJE1GRqtzBADxP1bF+kbTVf/XXVEQfyPCaPr34dZNbeDujMfEiJTtMz4yV8Z0M1A
bHtb8gRVGWxjd9VLy5j6ZHfK5GXgBLppaP1r/+cXTTH6VtnXOydLCoQ0XjfE+l+GViHeSmN/q+T5
i5Q1WHzWKZuq2X3iz3pLQ5WtebngOHWBm/qZT+5bZrz1Cb+9R2l9nYDJUjubHED48eCc9qoD7wvV
8/PNHC+zWREjtvKv9ut9K9hrGNz47ZtZr4eWQADY3XbNXhUhCZmZwmOw1quBb5H85hzv1CalV04z
ve29maowY9OGIMAo6hPISUmH/zyY9cvAprWjjhplP/0br7QNKGlhfRGvdjOieIv+o2e+FMzUiGCZ
z+782X02mwhIcCV6YhKYMn+mLf50YH3epZ58yGOovGABDRrrfmOvrlYAtNnC1+kAgnYuLB7eqvM7
35PR8M57hQvc5Cephzy2YoSLurc+if4Q/M1xuIE4kQz13lwCXf1xtWWuJ9o97eG8WQ+9RY0jifWq
5DfOnRLbkHMdxYcZ/l+Mqb1bBV8Kzsw5uKdgKMFzjoeYjfodUlyunXDeTIrVlk3d57SBLJZO6WXx
lbQCuJR9cwBlDR5+Osb7+PioAhzPNyQ5vdEzdE0ndJx4s3Sc8d12lwC+CEpyBmXa4eWK79mwTWLF
mzNHft4XuTs9+fEedxyT58OzkyIasSBwC/DhcQPmbYTNtXdHqa/iAJ5WTkDm3ikxpjFFIpVy2u3y
5dJ/wi7A8oIN6J1Q5hc8bp/yov8JU9zizQQ55S/dqm/fORm5Tb96apJlfHnnLpVgyWLbSnMLnbaN
IwR2DswNiCBYoAGMXFOKR0gqcQE1F+ROTJNY/zByOs/VbwLob8QCigjAUhd1xVB7ufm/E0AjHa9F
ZWrivKVHo7F3adsxkXPiOyFPThWD0KKEF1Pxo+bGW//LG/9HWfT1jafThDtBUU0NRuK/H399CkUr
7wxxTneALfEunbG8ig6v7mFyfjq7XQA/rLl5h2GDbyY+czqh8l+vxC3sl0sQWX6+G++6Ab5zRHAk
yoemyUG8xY5RT6vVbkXjZF4z8qi1MhsAesCK+H7w1NYhv4q1udz7RngrvD3Bl9EDO73zeC14Bqrd
YQG42L4AQijQme8od5IRfOIlB+qNG++9ed+7/JwalRCeXDzK8Bwiy3I2s8IrPk4anexTcOU0/WqQ
yYWrII/R6vrSMaWsTR0bmMimdSrEFRBwCk/wdNXtPqzF3v2gpIlXX2IzvWOf6C3yAFLOmFxRr1FC
ArNUW3l9vBpqoBHMHFqpyau10onPpNtOQuva8U4zpofuHQ+c7lsEMj5egB+BTxvpCvPCnRUFEeJ7
1ZfUcuLGsAGQc+Jupsfhc8uxlTiKkeJdE1FC3CL69+QemRz/cKeBB0RTYpeTu9uNOH9DXjIc6pV7
Qs57AbIajpvA+uwiWnR2cuUPX2dBbL7lS7KDOucY8rJzmrvbBmE5xYSSUYCGnPMqYsJ199ri8cN9
AsqZao76el5de+e7/flZzzcHh9JeeIwh6rU2v00eQFMIAdHeQzm1MDCj83DbysNeRkAFfvBzZqLM
pqytxPNudsrkV2kujOq0NBAQ7Pg5VEIxmT5X7XhXu+ZYemPFvfMe6AlbyXOi9cEP2i3ro0y49D/B
FASKaB+Yatm6cIIaM1NcFrc5Fra9fUzp8hCsfcXJt8at3hcBjsgPTG/TZpfwZnjP6c8vkKR9tzdF
uyfzl2SwG//yApmHmhX2ibmMyZKJ7eW9p5im7D4doIODNZ6aZZbRpoFa6GRZOnDLYDzG3de4cIR6
mU822/kQS3pDLaZBePNBRicuY1FE3KH3eXH9nNTbhXpEUkSHDJDKOZ3AcPNOzkQYNgTujGBZjQpk
jD2HY8Fa02NIhtspkstwOseWG/NETyR5iKwM90VJSVYMZTh3GxgE9FHsYa8dn0/HA1qh4zAcrlZ7
fgmfPwUMZI9H553lgexj+zch8ncHDN0QZU3W2CFK1pf71+mXfamqjTjPt7uVZu/nQnYYV2Hzriwe
gIcelBg2qybavIvEpA8tNIrDM02xyZ1r3aoXZKmb7c/P9L89eEX8+xt92T6aciNqlyOeLXC9pDCj
nCShBkrXL3Pvd6e4vz/my17LaI/ts7jyMX2nj7wQafJwuLzj/LcDg9RrYb7O8Qaj05LhJUu6+uUW
i4+NcOhU5nhzjKX+xt5mXi+eEwLojEBA8UNi04TUq9z++T4q38gTFbyKBtEx/PT+8f67uJxNpa0K
kWf7sBCwuk9ktJINAQrN86qcQZ5oIgMAHi2qGBAh1nRlSl4xMjFsVDAEHIFApvnVxXYGO4AeyaiU
iGqv0mt8oHw1OmaHLhA/ykiJ8PIJgy41X/QYAc0cWfY+qUfGq9l4CtZwWrhbw2WGq9zz9jh6zmTV
vmOyMv28p5gUlMQPgbyVEXWz8Z5fP3Kqra+o4wj95MWVfLIacIW3No4vWy4Gl3S3sY8QTFKKFDe6
95f1+UU9exbdyzcKsqHxtPWGLYW5GVlcOLWVnf2YPYkqftJaRao15InfqR1Ni/FTzQp0auS+ohOc
nVXbBCxC1596avoAzEIYnOQo0BiqsFD8x9UlfQ8V+BOckuCIpgeajKzNU1Rz48aXl3omoOEi4yht
P8xjxJ75eIlzw64p8T3S3HCusF3Yo516LDaZFMVcIOAjM0mTS4UPpFQlvjB3f/cvTD40eTZurQbC
hwjbZxPfCYsjTL5K7yw1lXNnZ96AE327lMmpWQjk1ufelbemHAqPzDh7fCuVuagsPeK1ZrT7Tu8d
Xt+snOTLK3UfiqySfYR1iKaAg/xAknp6RZ4ZHxei7NEU5A6heOLTxf1VEQUd7kJhbgX7R9g2vgZ7
Ys/pN5AX8F3Osgt9Bp3LI7JU9yYP1O5ttx8ofeCkAQOIMluvRIG/pDtkw7XyNgb/qS+PxEcO92uy
Jigzn6N6jTJefFUnxVsBCcJ+0oJG1/sJwTqCOgDHDZEqrCB6dQRpgGrw2X0/VXu3RRXJleT56tgy
udYvO0reJBi6eUQuM53kRUsdkIRUCtFH70Hne96VEe4yE33uHqG86O4mCmK1Ks6RrFQerA75QMRG
z6jdcOii5ofF+8BWYx6jfS0JLplz9qAIhdxFX9OpAr4xyfn3yYZUM16Jn99n+bvToSlLKt7B/i/z
izjp0Br3++NyFjnMt07q+8D5/FfAABN7kiQxIUhODN7llwrUnwX06+z196d+2SDXt/xyK5WTOOc4
CqUEDDKrYxR07LT4xKcDHODn6/zG8ca09dd19kv+XwWW+92UqC78+cQ7qmEaSwRkP1zFLyOLJbun
hSpuNkkWPb5JdldvCsQLPOGSF3/+/FX++IN/uvgvMsdKultFq/FVlmvKWgg3o8mIwyclAVxVMGV+
/rhfr7wfAX9dubXfHS7PK0+YDcw668Wk3jo7Rv7r0w6CZIumleoYpFyq30Cnf/5w6budwN+3/ctq
YR1vu+p458N7dOMRei1bGW9ecqSdhr+UiIhy+WZNNDV8Txz1TItYk3+v9NGpxUG/b57z2r1/tk7P
m1aD66cZ9CRF/BU86SryfVoPdkRTkcE+ebOfIQ3EF9Rx7FBtOmIXZIn6aJPcBhN/efPXFwpLuBZ8
PFQeFenX6CNi5fBB080QxZxpKZnjCuINNR7a1fyHHEtrzjFzyFF6hUbF4QWfzqHTNQ57MlxrTjIE
WGeSassS4Mxptb2Y047EhZqtr0gvu8VecLfN3gjvg3ODAcvx/pPWqZ1CSbfHnn1xvc9Pttr9Tx/3
mKOeauIOel/Czw/wuw2NRY1W1nl3MFp9eX7XQi7F/Fw+54je79xRxEQhArbDaP9LBVT6rsBnmZZh
mdD8mY6+iGYVoVGvmnR6zlvEg9KC1fO8fuOwnp6gOR9+2ad992mSqBHzYpAfAMTiywR0L9pCNza1
jDldp6k+WtN1dcW33VZeksjz8z38Jn5D+efDvsw9ZmGdDSPnw+TO2c/uZS8xJOwS5Bwoin2CZ0Le
PlUYMhobl2G3Ng8BbvMH7pi9o053T6fe3sUBaYZXzkXL/Uu5PVW976FRbREd03y3S5urT2qq8Jh1
zfB58FjMhGiD3gsl6coof7mg74ot/1zQlxnsoV0e1vN4lect7HF0RcQoAE+eWEvtTQCV3sKKdUnf
NjtPfznEBm3CmdBxRajATj5nT0AIYPeWe/AyhIuxKSA/7JfxJPdP8MssK4mcPTQgJdgh/7iD/pr2
Nub5qVkPbjo7uDKDbWxh2tNfJFr0F/d+i9UpM7z5tgNcR5Wd0HJU94EENTdTh78us99t1//5Nl+m
Ju0GsKTIuWOmyJ60eNUBO7FjcfCQ/Eknq3UO9vs59rCfx57Uj62fbsOXLt3ObIq9Xpb9bZCd/DSg
kKqumjifmTe73YDyqT6M5rd73y8pP3zo13f5flOl26O+EEQSHanEFH5xcikJyAG7LqnFyHRCZorp
COL94LSUSNUlYVbPGt1+aHbnKk/PcqXRz3fiuw7C34/gqwxbkjdH6SEzINh3CVTbI0O0n4lO6SWU
FreoYReMgLCOim3lH1H3UWZabyJ1pFbp+eqSGE3C3652DBTb9JqWl1cyNn/+it/tDBCJG7KCZVCD
wPJlDjwejGv57DRpjsqnKJzNOaBQpo9avH9r9W3/tPFhZsLDqcj4oKhOTyrpFr98h/+q/pV/vsOX
DeHudj3dtTPfIS8cE+RwaFxBYKHEI6MUYPhvG4Tvxuffl9y/xn+9psb52SoPg49jEjnF96u9x2K2
AyRExjwSEqQTenB8RL9c5DeLjcSsoBtsCrE2fO2A5hdFetw3ooTHjpjjUFWH1CKWbR6YkvO8uOXt
t8uk4fLdS/H3Z34pQQh1ddA6+SzPi3IkWeQA2beZ0vgI8amwTa+N/9wPlWlTu5VJdoq6lrkX6Lv2
ARi2+ysHjwMALeWtAMVHAiynQ2xbMgosFK0daYg9QUoPLovWub+gLSCKxT0U8bUNT+H+7uwomw6w
E142nhSxOjw/GEbdgnMVwpG9t++jXoWaLHgB39r2MDmw3HzAO7mujyPNJeySbMK7gDaFTBbUSl1P
1hHHCKdOQ/NFW9Cy6Vo20LclOlrCOaU/fUtESJ62NiYczDXwhQNyU2X3pC85QO+IyiEaFb+bRo4C
Z0XBl66koR4CRXEeZN6fAdo32OhpCpfU8kvEVM/wDm63HOytQJje9NcnJoXO2eUn+4mWxgyOs3vh
0EI+4J07HafCw4eGJ116j8Xt7dq5lTjYNfzE8UUNlGJw3EAvu/VR6RZ1x9npjIpNOLjiQkO04lFt
OEDenB40dwPcl07x482CkUjNCCY0dEB1iLuFo4RJa6EmP3J8gbmY+5cX/HCkVvHeOpeLcyvsdv28
2w1JDeRopyzINPXZ97lm2tBI2uYkZ2B/wPBwdYRQQR7Re7vqJXYV09bprVI7eOCyRsDffUKxI7hZ
rjmwyF5fZoH/T8OtV4U9cQgMDdXRtOg6oe8CKzN9XuAvogrbBDjgLaJRU42nGx9plXnSwqo8w9Mp
GQ9tiWsnrQo9bmkzKROqUWA+DsVdWCqErQKKie9FWKMvPb8+KOtTJ1kROrAjrZaa47zJk6MelVbI
mLshKk6OvMNocOc3dX480OobFge8h7JvbVbPS6y3qaj42nFmduOj9HYxR6difGgT5ZgcMXEVrnEf
7MGDP2k5yoH8dCw8FqTHIxHuEGjcNvb9GF13FIpFBh4RiQ9XI/doxZ+Ru3H+pHxUGHaBGemzo6lP
Q+IyfN7jMwrErU6+rBpLglsLc+Xpq7u01VcVRYSdCyx8g1vVnBxLx2QcHFwDsQfpI5ibdneP97U+
Z+3VP3dzMb203vHtgNWdgj8VA4oeg8vR3r9fS/fAIn4iXEEfXKWwfC6upmsxzDtoo06HNuj4hx1w
J5uIupijwBe7Ax1B1n+1DX9t2U9MvjxhL99H1/NIoLlHRaK13IaaPcWg/h/w+eIN3HZk3EVnDi5C
+JK/8v7vMC9gnQiWp/OAFi008z/EQ81Gxii8A/35MCdatPFYAH0iYuh9kSR1TP6kHT45Bo1BtNK8
r9zWgXXQ+9Mhhu44cigZDVxsgmME5mgh1i3t9LB2mzd4o4Dlfd3p1Tq1hBTDpxlMiEUMzWW6JOVi
RjhfM/hA8glqEN3YxwcWBIHjGJgkLggxTumoae0uYVURrUlZHA/jm/hOBdydMG2gyOHMCCR7RWXN
Vrbl8OnMHskjkqEx9dE1+ymaoEm5mOQ2tfS+OD94YAmw/4cKN4NUcUFCMOXZO/cDZ27Pt57N1ul6
N1ODtU49mArO/5F0XsuNqlkUfiKqyEi3ZIRysqwbSmrbIIREFuHp5+NMzcXMdNtuGf6w99oruO9v
lIVVZIqjM3nZM9Dmpwa0il+PaUyLv3yAvcBs8RY297l7xJL8N/JnB2+73x+J6thEC2JEzSsFjopd
hKUd0FKBLf5UPNbnOTkSnjxHJ9Msr8ysII06ewIPyGx4LE3AfyzMiDkJCCH4RuwV8NGMyZZzRkib
CT8hvNjocSaP18YusWNl0cGUubpHyQ/gbMammYg0pKnBlJkoMK13qPKgguNrF2+TfR2gLDZVHqS6
xYEfni3xXZNrv8sDy09gTTXEQPXNqEET4ZtO7+oTEq8YjASHkITqTzbmj9N+P5eclKEXveuBQIiS
b+V8W3UEfN0/lYeQqIPLa87vimDfp/gQZEa5ZeSoThI8dbLDcwHLqPqG8rvP99nWiMmMQjVeBGr9
pPm+6C+Pta97HSoSCH4wODLej5FwCJmGuvwEFbYYDgcR5Ki1aonoCxHKyjS/08JEwKPbsGqlf1wt
4JsYHyA0YLzXTxerOy8Djr4qR6bts2XHLkRoV5/nRNhb2c80uEHTZY4c6Fb2j9+Dh7DkHXijO2L0
lh7nnLUcSYsSM3GiDszofBcfFmfup7YfymrFtcULfDjF8VotWWesww2TF8O0p8WuVXYCzLvn9VPf
8JA0T5rsKo54hrwZuNuckdE32SiTIfloZqTUqD24slstryFJZpbWTnsPZ7z/8iuYveYeNvDdhEng
LnV/H+pTaTHIBJ0oBfjcwqU0VRwwppMf8J3vnDLOenf81xFJbwraMvf9P2v9Xt9EG5ZA5OwAGlYZ
TEP0SdiHLnfwncZfnD5/Bu88ulxMZ264hKMKmgYjWzuoQszPtMr6FRw3uPa8hXnMtz+mSIvSuqYz
P1/PzXx/V603ygjzg40J1BKe5vIxkGSjOxlyk23kCEcU5tHbF+RDvLEOi+4Ii8H2bdyFJR5IZ0bO
zwKhuZ2Gh8Lqws7cnQV/hccK9RuF8HStahc9M0VHwt77XPLEn2tbM6XDwJANvdYfOMKBLDL8lVfJ
9rmezrsMbib7CoIzPPaL674Wx/KUwe/mDEtTvCHImSFkiHVY/8Fj5WtnVh3O+NWdH91pwGjwn2XA
zruedMTIje1rd4P1sp48AAOweB5T4IK5sY8q85IF8gCmg5qb+VewYpUOlrCBNn10CRz+hHy1MTn3
k+mFTgreI/FXWxGlUuT/RkEQMPAmpofzloSKyfcw2KZfpJyQARXcSx2ZMdJZKjCB3lK0OjGg+mA7
YZUrLf77t3C+Zb/0S5qymqGbGNSZz+uRvfTnQU+zH5z0Yz1jF5oPVyKWN9ar2HKV3vj4g2VfqGvY
FtOlR9DpcTbJPEXKEvzmHJyw8Tr9paQ6lJsndkfFaje3d5zGq3JfkSrNo11J7JrEWjXQDhHiBed6
MWWK/NAR3kW/mTyUd7uf6VkSkKINRJGMHHWIXrkljGNbr9+qXUK7h97jMQM9QQkHqp1KJismFW9z
8PGjGbc7PEchpY/OTfhbzGpm2rBuzWFyWv75UUzkL9OVZkiTN+JUPzElmZYLphRoXicPagLsQrte
hDsMh0UPHt64nEhLU7AIR8W1846T1F4V8MUovrQWdR16OuADksxt7U5uBxEak4Yf94BusSNjj32x
gm314MDVd6wzt/SOcB6OSWIe1dNdtq75DRPmit9c9bLl599ZMYl/hs9M1oHwY/wIbxc3bo+HC7UW
5g/jPZjPuJFNGTwUBGCAVWZB8qd2vF43T39DzX3kU+wffoxMm/MrjG42gVVceIq74la8sJhF/Lvm
MGcdvTHj+W5g9/pYE5PCTcaLzFeCSXh1hBGj1gY9DAdrmo8taKArTmVoidZF1Uzh8N+ZMb8QxGYd
nzvYVvdkwl4xCqHNvvIbZvb7EGOowNo+TmEE5G3AAFlxZkA/MaVosUKtwqrFqxUacHKQU55mH043
EyUFXmwu9xYEEkihtE2bTRPggox2I9teL0IYYtWb+2G3ADyAjxJ514kteT8KXIpQ3PA6PiHa4IFw
cK/Km2ByNyFS20G0+CJ779PwYkVHJwukZP8QUHKk7c6JNZ/CluhEOYw396u6uITNdwgj4j/bwtRU
3svJ/13bXMrzVf/DX13kX4cBkFjUMRPhZDqcM/c+rGnnmfVHwZSiNq6Fk0eaCvauuPn7VH8KWVZv
lJFcbXcEmBd72M2skDPYIphopZ42mHnQpVAJ6rB4SPubShtSi3B1zgloMl/TyUo8+8MC8fNEZKzV
xLhjZS/u5aLuudBqM3pQbV6nSM0SZMOBcZufdQ/G3sO/SkfJHCinLooNGGLn1GBHHoiFsgju9R72
QXL7koPfyD6ydk11QV1NkHMVXD+Hh2Pcub9aqHdvO6fyQCKTPrgJc7jFycNG3E8OkpdBLNq4V3XG
wti8DYT+5X60ORmJIFuxiAZLubDzarNWvHLxmfGO7A03KbVWuwIxnJlsFujYKDxWqpO+LUUl3wFb
gTkJQ42ZahCVjlOkC/wKHgEAykWBjDi9jE3mHqti0fuPXYBoe9rr8Z4qINCnxPH/bJVdxT7um6/9
5CHn2lPNxsxxy2pkp9MB9j4/wD5yi1HiMUj4wP94YXccO/vfFz7zlrFnYWOKsyIyiusXovJqCuLc
BGNEvfnOfUzYNGzFbWhW3PorkVu6t0oNuSCpcOGgs17x72CuS64N7lUPwDGr+zh7XJ64N/sjf/rY
5bjH80L4j3MkIghCJBvEvLLmZG/4T+3OE0R1jH9C4ioz910seCqri+gxZIopf9Xv+JedUE47oaNm
p7W4A7QTv9Gp1GiviRk6ETqnUDDkpFh3vn2KeowUvggLotuJ3crPWfn73rC8KZdojxD8v4XL57hO
MizVY1JsXzfTLoK/T7yG+aWaD6wb9OWWpxQ7D6f17iR2XS7xbVLUP/aYLqIuSnF4OBYhZ0NAMXwl
YPsQYT1BVihsmhm+6muBApX0RVEx/xknHL23w+aXaDWTgD4cEdTFakoKjU4r6hI0BMi2LtR7l9VV
iUyXytMwplRG9zeefr0RT2WOH4KRnJALxQCIplA3ESmh0uGyj345p48BE3V26TFuyaj0owfhU/r3
fv8JY6e6E+pEwTxi67XgqubR0fhMN8qwgAe0UimN85P+LYgOMH5N8aiZs/u4ynzwZpK1a9nuog3R
lpSkJtAiZa/72VMIOjF5rTvFqUxZNqvb84gUobLz4Dvtkf1kt9GS/h4vd2Z+58vkxbQymoOZpvti
/fpR3fJlLR/zUwPzoBoDQk7IERJcZdio6l6rUGbPX05VbGcMG1xwD758TajIotJteflBA/oyb3O0
4OaiiEni4AumIsd6M7oz1Y+5rhlsZbhJEaeUr7MZCSl/tWLhKZMAY88XBQLrzBl+5nTAoVIT3STh
u47OTXOVEv4sPTsrjy7LPmW63W3gImV7fNlqPGgg1JmnZgfIKJpRuOb6hohmAgKUtvfh6UBqgg4A
aP8MYrTss7WZ1ktt5XWtIyE0nf+oQW44XeR3sAYLJnH0RAaMB+Urzt0H1jXLKj+Tu7WtQr3B1KrD
Cg/YeU68W/Cw5qX7IQ10Bn9lwlskUr+6LVIpgp9MozLXSJAfx5k53iay7sYhl0iiOcxwo8Fs42NL
A3WikU3jwhID7ztbc/X75Oqhy3M3RNeFl80KJwDCd/wnnwX/mS0X645zFFYKKmL2d7N9mmkZQIuL
zZ8MIT82Akz0dvVCO7ANaHOmAe4kj0htKlI+1Qgowa9hYB+g+B3qqoTjAe+76LEt2u2MwaBVELtH
EOdXBULHv/G7f092KTmkS7Ycn2YKBYXT4P8ivpxSeGiio6loVbHhctKnNX+ThCZ/Vv81GiRa9uYv
Fu89RwyN+RQCHbA3c6+E2vYBTuHzlKdiRpYmrnxf8y9wjROuUsEnoL3W6K5Yjoy+TICqD08KcvyH
Ip1WKbX0PfJv/luVAyEECttAVp7s9Gm4yLHjB3pHimT9m2cKmQw1DtQiakXKijTkDlhjKCE402e7
kw44RVDi+fC0FZnzkBhDbhSIdnzxqTc1TrfvYEp6Jnso2+CmQSDSCgoedUFpbfQbYQQbyed8v2JV
TDbC/B6rYYWoot30mBsK5wfSENEwKaC0f53XMi/ufAF49FS3G3L6chizl/g4X7833E2aZOlcXrBf
+bBqoG/e6xLiemaXO24r5d/48yHu9emkaK+ZHX83NjgEwFpP7haGOVDt5W36CelrsgjqCiHLmx7r
Jm7pOJ96ZPHGe+pOI1an90eyAHF7b+QsUEgES3wFIlG8KA4thqRc1RivwQ6kZ0EHzDxXPOZYOw1f
BifNtxIamsfPqQgusrJjvhuJcKUW787QdJkbzRCr94ab/7439V6nMb90N3U8gW/J2hE6lkwVBQlY
2NeFC5ephDej2RB5sZCXQRxxXPn5xGbBMx8DAu7KFdPD5y35WIn6q9AK3SIiKp6eOnol/gzbDiuF
kC4xHdfRojd13UniG+OaYU3R85lumeHEMy0EOyEnNHIfXkFf6+V7sG75d/ju7xy9gxAoLehIqKBa
sGmu3sS4dzhESv/EAcVAgXEINYLL5Vb2XrfPCVzaNqUzZCHz1/i3lt0ekIDC/1+nUnk+0FBvgRSf
YaeRaW/xRWJu8aif82m9f367ZyiQLLaIs6BQ7Kq2c5Tey5l4LWfk/gA0cN5kiddosLvs+cwfc4rr
dC8Jq+cbz45qN7T7BH6Q5H7qIMq+VLo4yF1iAuT4sB490WBiB2tF+9VazazF4KOQFz3z4xcST1Kn
Xg1dMr/F57FPoGgP/ZONwNX+xjzPYMKxwzSw6kE7I8EVHhCydYQQasINdHjdqueyZxup9F1jevpA
7/rMbJEju+EFNsvh6acvCIZ8W8sfljndXHOZ0fUkeuMkyl+iCdb40dZRfe+Ga55vP/mmBZDMyaoc
GTuARigoNgT3Cd25Ha7xy74Us0BUB7tq5q6Gum4GbXrQnKGz1bxwk8HtYl7X+xuTYieOmdhKixJQ
t4y8j/ovj766SjEHPFY+uSMODnAxiOecAQSzBJKHUuaNB5nLLsgo2xonRndcQ3df6yuZPoREkG9Q
ZWwIcZTSTJ1Y0sRuIRpzlGwaNCazbbEdRdMVOfC2aevNUr+kS0MD0vlA+TnZk4NjuDgb4coS27SQ
1ZS/PLycQmKH2iMZZgVzGuLGGtIxHDKiMkbPuOZQ8+eLucI4dCd+3HdsqeL+Q/uROc+Hp/yRUKHd
qt6UYaWVsMpaZGCVo4omDzmzxXAY92/E+oWtEWn1sOFSPrl9b23lpPHXkG6el89z+6qtHKsO9ecR
vDZFa5MxFnD2YRz7S5Q3jm7jITtGLfLwitlLYb7xm2JWcmJEm0zBOoCMw65ZguQYxffwNz/kTrbK
occBJ23FdQf+TJnMmdrinhojLE6sd8+PxKDHnnNw/5RW9NcHLzLCwHBn5JYxqGCedR+YE3SEa3ok
NAnVIlq9bqJXeB98EvE+ihZ46awJ65N3xqXCPOWWfo8h5rh44uot/kl2dtDmZoL77uBUQfIPnBNe
6f7l00ugXfiVCo+OQVjggRDqYmichsZLbZkEqr8mcVpsrREzAMPPQWZf6w5ATnMmV53Eai6QaTlY
29NbD9AqdI+FvouBn4mzTT6HIjKV1mIfqiyN2+OsQ8/zAGk7561QSNgJg7nIjBFLoTRkt9bEsFGq
TOMs/gK5AXfIHLMXAmJOz96mO4plv7yWTL30BZ96RLzsJ5fhrO47p+2tjF+eF7GsNXN+hKAQOQoB
ZAi+r/HOuD+u7zDh4xJ5Tb9jj9+AFy0mBK52/fivBQUo5dt6Hg4QMq+KnWoTmr+HfjL8AmzVfyCS
hasBXPlkDRJxhdCJq3k9cTkYpQw6XpZKCJb6r4VcWVst3FpgNs5DeAQQ6IyghJx+ntLHeUgc45wf
W7ge7QpvZB4t4NGCk2f2y0G/HTiCMMB1FWxbwC0/FpPeKHaLIzVqFtI/9l9ioF0hAMYrxRcUa6a7
FcZLPGCuU90SCRQCMCUqyaVz7TCQJZRtIeqI2sFQP5RJ5J7xl80TfQbXLCactYfLbv73uk0Jc1gv
D4bzXOh2rTKJ5K7sfp+6pfmAd7yY2cTCZWSgu9G38TXfI9bJPQMSEldEf+T0ey5U5ZBiiPHNLRhS
Ejyd5IiMUN/N/nhFAI6APhmmT3uRhcXoNbaIVi4U0sb1ypVAFrOtgCpm/Xp6g24rl2z72Qw0IiSC
PC0QZUoQerxiRuy8hXdoLQCvpq0pfqduu2aCySVKgOdS+ffcD5k9gqYbKO+RWFGFYL83bMEXB6eA
TU1rA+H5lW4zV4msh7FswO45qdG+dzjByO0392fkJuf8V99xOWrLevW5zxuXlSkH6mbgnJlSr9ht
xbnfvQINHnceNuSQ0WpJrB7a1dSlupd5WzI031UrL2nK5pSvUzA0jIWq8Ie5lZLuYCtfLQbyFCWM
LRkH8093JqMGhngCrVVYMBX9FtGRfWfusAYolDu7W8fXTtsOigkOZOwf7xtlKkOHmjN+J7nFd33q
Ragj5aVhxPwbYxFAZ42o5jnRrFli6YWKo/b4lxS/Xr+YILp06QtVMJlSE8cF1U6xOiof1SrUJbpG
aSTi0ZSEO7bcKv0IfUZpz5MwDZie9lZ9IjpC77Bw6I/z2GFTGWYP1rzlQz0msnkDR8uBum4sRexr
ZJ+u+B4/CNcsNoDA5cwpd/pCNaznOrPlI/GFED3nQbMlVv3BAPZJRAeIRvhiIrbCaWSF8lveVpP/
SjaEqLgSS5Bxui5CfROv6L0OKfMQwLXHCRp5Nto1AJ1lbHib0lkkNlGLnQGhl5WBgF0/S9oNnVQ9
rtaQ6TW+A15RMkpqqcaCqUi4FVyWdFFYAqc0XzScKRVyu9LPAD2kzSm1k3jcTkTQN98fu16XXqdZ
zXuaVeZ+5qVXJtOwnuVdD5Y4Wv2lC0VuXUSbjN4Uq9k2FAZByuMGrJyu1bmF7RIeDrMAQXNlJj8V
5yrrFNtftvzicwB9ptNPcMit7ylCMPsTticG058/Cddfp0dq9ANxQvL1NxW/9i+r7f6rQJG5aULK
RrDC3eNJM+9k4j8VPdR2XItbCApLDpN4/Qqf54EuYKW57NSKYPVDvGoerlQ4CuN7Wr718HbH8IXj
DkN7ghHxhiY3Gab/wPtEcMpQQ98zdl9SewuwgviMmADi4bhu6bgYJTFiX2LTzVZkqF8bDpshwuWi
LZyaZMQlsOMTvbrJa2o2nK6QkVTJZT1VU1tqMVuAvurNfnj4G1oDToftgNpHAGSTPeOfvK4n0xrG
ck3rUp6+sWPJXd6rm35JKYwGxrU2+oRZbiUciSueXLOR4cQCx6FhQPy5acmcu5desQWTM8bt2zgp
sqUpDIpbtpX+K0/iAU4QlYHCWii+JkoDCBQlSMgGkpYjhh9AAZpjUAhxc2Oo8A46yXwKP1rBaBYB
sFUahl32ixK3EyXo8Lsy8AFirm3Nr51iPnYRgIPdYsqAIifQW6do1vjSrkWJ8YL4XREY41Z0vsiv
xkA/lqknzv9qFdIkhJa1+kv7Xc6Jgu+z1WRF/UFBN18ojfMCJt5r1AfXTDCby9NvnUdCjTItsr8H
X1kwqEJV5b8HGmGNGmsj/kg+e5D6jyfAt4eP9YN3epMwi6Xkvg2tbXw1k53kP3YZ9UNqxtQMzNEG
O9pKIeOXQgA4e7MFYfc/d11qA0QAeec7kQVDEwozxYlVhInNUo8cxnEQzQUsjxSqOWSM0QEGaPh8
hZQg8uCo/NmN6vJ9zCRT/Os7D7dBxaJSy2/qVI7SCvU1f92tu5OmeZwz9HpMVMGxYZsM6/qXFyPc
9O1rV9TeaCyiYl+pwbv23qVdPIAeY4wgPzBRFsAIknzuhGUKI+RaWOMZhZ7oSt8lAyGEEI4RsgKl
CYKQYeP8jRJA62MlH2p4aGTEF1Z8epEjAF8IkofKpepXgs2SFjhQoFNRxiyKqQjwOW3yPa1KBdeI
eRksh8GZyRuYSKe6xDKKaVI5Ou2cQbSJLjWHQaNZ4LSMhCnTCvpaf36ZFBlQJ9mIYEi4NaYmm1L/
aW2MR5oF06/BlIm1rBdEPXxmwSNdyJlXbPq7bs930TdFMKZ43Grwcz6gG9JeoUAWGNtAJyrkZeeh
Oy1pk7a0iA0IBeMH3N8lXLEGASes/ouP1Qc0xco++4tPdRfQoALa01IUSJyWMRMDLIYYaLEup0dV
e92a49aaCnxLJlRiya/AR2IrULO9y42WUKAqbzzS60U+X48Bq3O8R2z60aEbHYv/0651m1k6e17C
h5R55O3zlZDy8I9E+AFmVuEnwre4TQ7zuySb5Y7QzQQJA9OzS/PvdY6pCTmN8CANeWLt8h8n1yyg
n+O850607i3n8oiW10TzKi0q+MSvyzN2WizmltQXCKXKrwTjODWQ9FXUrRpAKpizbr1WwgTlE244
oebqb4/HFp247pEF49ki4maM2d0IF4uf2DlEIOEwWf4BKxxh5YT6KllFO2X5YOCyAiBopgAPrJFc
/YyjKfLicAS44k2QJixPTpmHnhG/zBII5mFJPwsxiSxRv+G57YoUA0og1XE/06xI8CE0CfMjlTy3
OKdGd+oPr5URUW5q3OhgIoAdMA8ORukpkd3mVndN/hHQIfk4FIuWUnxxfPVfbyGcgq695pAemy6s
myXuBppq0WgrNf7uzoiuZ5fDpQvEc0yF5iALo+AkiBuCFDZvLW8hcYzakbD1wlRmH3Mh0tHsVJK4
39Rtnzuob2FKm8h574wt2WOwELHYm6/Ast4OP4YvE5kprjLBki+omhaf4+eejv7IpDAjtiDZt/i0
MSQRzNnrVgq+zhvnd6ucckZJOfEFn79vn+4GcnmD8RbhIC/4ldjl4SDYMkw7EJ1ONQqqlrmEmQFT
Ivy6JDRVHNJ2/d40iTt8sOP2OzoJzjoU2pXF4Aie9wr6k8Kcm9FR+OCSsYojtO9A+mPIILa2HvS7
JlTk0xOr0kPDqSUFbyY41B3jRHnD5POvXPCF0Vly1b106O3Oq+7K5PR242VzQgF3wOKJoMNhwUXm
CZ9o1a0fb5RkZiUcUdKhgCNqS7HHnPt+Knk3Mj2B5gszjo4FrwD5+yrfSUttX18VKojN+0ODBW/r
S+5wVzasqrMfzGvMmbCIcQGmc555fb2PqRaZfs7/GJMMmD5aKMTF9F8Pd/mevXYJlx7VgWQJpJoR
KwejGuTVYO7Kz4YsicPNnTfx6lcsOq4M9Rdjl5ngPIzwqZu0h5DAUNjHeEbSRTG5B8rhstKd9Juy
RrvkJH5SFUPh2RlLLDiP0QTyDWtO+vqMVG7eWckKTCf9eRPOQCFuvzY/xEnCrXHp5LoVeJyDmJjG
ma6Ce3sBj/KKiSB+xSSZH16GlUAO750XuFGNDTUHrkhzRmNyVm/FEo+uG261uzdAJs6jlnGo/j2B
Pn1uN7xl3WbKQ/jgI095eGR169fBki6Y4C0MhqeUGC5Wk6Zq43FnXXr4KZU9P2TBy4GaY+q4Ahtr
imoob4CSAbCMZawKp/v+hA8kpJT1GMwB9z5cETPN+VH8OHHeWxJJ8VNIGmfBnAz3f2yLiHWHDRuv
CoMAxpuK+/ptVcau6s9rBYTT0gkiHqVcitVDZyzblHz6r5liP3RfzI9vwSFrZ26/xzsFkMDWoV+E
KE55tKiuAvQo4pSx+oIViG7U0x4+6BjaRa8O8mNFe/X0n0wJcB/QwydI0NsBmWH3dMdGgxV4KaBs
QKgSZVMbzHI5LiRr8QPTjhcDgUIxF6fqjPHtHhs8pzhHm3StyvYXE0Dh/ff2Uj/ZZwWdu//6nqdT
N0L2Ny6ZnNU6QK/9jphMlM2iL9aFqk69mfB3axavcvXBK69YN29PhwrJBRxjDfrXAzANUxMzR3G3
rZeG5HV2tMmTm8RRSx95GyWv1y8CFVKLotit5yuxdoT8J8Zc7xHIByqg6G0Vd3qFSLR7qIxoLOer
twS4eQG8faSOjsPDl967lIeDYFYc/zWc06Y9UxyV0X6uL1oIuWBIifsCouGy37/H44DbPSMJeGd4
lWoLrEOL1Hl//F7wS/KGNa8dl5KKdCEq/PZQsV8Ax45de4mHcGwV+CyghLZyjVpc4GKAVLK6VUe+
6CHG+UVvJT7AZrZU4LnMKBk28MzvQuoNAWLP+ifu3WrdryrwbhaBW62k1dwb/olLPffRMESV1Vjj
iV6cfpvCULaL0lIljLqUm4ibTbLnsYLeVbD8fgc/07fFKTGsVCSxlS8bSO5d15rzwXJ6fnhu1fT2
JBJ+ITE+k2GR2sKfBqj1Z5zVmiGUnR9VRMRfGiqzSa9ebrWFInufuTU7zD3prPzx/p8Ph7+KCM/k
PLZxqJh7n2itUEL+a6gf8f7GckIxI/YBd4HgygwvH8HAsmkQ5L7G3lRghWuuUbndckTk3Djaic+b
c31YmuS+20Cs18LDqbGGnf/WSI5ycgo/19mlTOz+LK10qoIT2oi8tFW++a87TnHrlNUrNaOtPGoS
Ifaz7KLpoEYPKt5ALt06/9dAW1GdJ+QcZPkkpDWe0nn5n1aXtvgH6JF1YS//tqkPiIweolv0raNo
Vv/90IH84TWBl12iYaO/Q30IyL8R8y3u1G7MKjSl4zA4+CBuov3H5WoC19XdOGC5yUfaYpwxKCPd
cQO2B/pjo+IVcrfgYfzi34MfT1mtVG6ZD3eKLcjfjVg6s2KlJVay5g+VkRGZ+fqpM1b33ri96Wse
fh1k3QkMlaXcDofiLBJ0UOM6KCaOvMTZz+8Y3Hx/KO0N7/XNaTH39K80tmb+YAOfPF1Btas4QJEz
YCgdm6JkNRNgdG0hXsqu9k0RxHMtVKZtUx8ZwRkGq8Z2lYEZ10zkt2phzWVIBfK3jIO1fsE4H7uO
8H3I5fAZMqzRmkBoFyK2grE9Y7XBFNhQMWvR05wrf8XoFtAc5lbcuGU+8e/H2AMXTCh2co/WZEL+
IYthLIOovCPBXIQXUExWHvxaqj8D9CZcaX4RDiKhSdPZcIqEi7aVOP8XBXCX4saH8utlmC/x2LR+
lR/lPUA4+PT0WBnBn6v9OLOqHRGlxpPmwcxge/rZr/4KDLAj3CS8Z7dVGazdym29obN7AULsHiBJ
kM11M1KsR+QZM4vX936SY/nxABU+yh7ZtyIE9QJR/WywGoOE12T1/pVFp0SVNfgt2yHGw/1lQ3QE
vhrCuerA+Nbna3pkiOh1TSaDU3+Wb2hyykJUj1F3p+qgOZwx+L3RzEj/JkwExkviN4BZHI65dozh
Ov4HjUx8b9sIMX0GOvQeygKbt0ez5P8p/zqgfCqdTl4xOMq2r1tWBQyuExsD5tU4WwJfIwzHqGUI
C1DFlNMLtrqTVlfZfS7F7wzaEdQM1tbv1PJ3PAczXqpQfW4DNc3rUHIuZpYce/yP95q5T//ytdjC
EWbfcUK99lUbFLselrrh61XwjOgmd7O7ceO8kuSF6tehAG5audNwJrPhm490O7/y50zie0I6h8dR
8sZ0T9/M/kVEHCtOueU1dOo5gzYqsn0CXtLY2h/sXvAF5yI07Ogyg2h7wtBcnpFsQjBbRKWNXy+m
ta+DqDCvkJfqpTk/UU1i/V1N52CDhcA3p0nCovpNd/11PMfbuLGVHR7PCP4QGn48FSv+2B6HiXBA
xF29nQ8LgiRIhf4qdsW+OeeGz/Wm/rAP26X43KtU6C9nRlNKL/3+eulLBQh5+DgS1g8jEKRga0uG
2PPIZBwQBdOKmNF7vG1N2lYI9Gck8Vw7wclmAfh0vEc4gGt9G75QPKReHv0KdF8u5kTtHg4QQcHC
PvsitW0oVg376cXU/uU4A7arEL2aepkQ65ZZ72ibjpuG1vNAUVs0oNP+C6v9a5w6PU4M3DejL2jh
PPMk1rFkT55FB8getLVG6uuqo18ewGMMHjP7AxRICNelUI5lvBVEP5O9TCQ4rv8CrxFgiFZhId2U
qwqFs3U/d6oljcZpm54/fZC9wiQJCgQqcL8Pn5fPoVqPSyqbl4Zb6oBcBWsPPCRm8IfODcwzkNdk
YTAGwOr1bb++e5QfPI3AiAB9hCsLAIYJpmc8jBbP1uIfBRn256WDexvchWyqflCMgASYs9YW+6DH
zQ8KGvmDkmVURDMIs2OC8y/6JFCm56qFD8E1BspC8iQn1OhBA+xDegKBovL5T1YOQnmIQWeze0o3
3ln501HumeLgXzq52SfUP0E0WzeJzd6vfhjdPxfSPxWCf3sqHt8qg1848uiCuIMGOyFghvJWK6gX
7LwK5M2botGQAz46y7iB+6NbDb3PchB9jTSbBbxIPVlluiNhXgwFUDmTNMUs5d0dSuzOA7Q3dJMM
j1Or7RYSZ0PEmrD7958+uMaqoXITeBRcc1MbLwzXwgD8A3cjlxpMCkg+kxewcmZsKZRFTMq1S6T7
/ZucyXCMHLG05RoWuz228JxqTj5Xnpu6cRdhfDCyA/EwaDjCVvCoSdLo8Px56o74mv4mzdf94HSs
UC5bdQ8DB3xOYnzLT6JZpFvagXDD1fmaLTFgLLHgRX3ygBQV2wpAN0o0eVFBL4X6jneM+Tpya/S/
T7rOs35JDPtZ+RoFt7DVwy7UFFMnCtHgHjw9vlDOPDp7XsPphXxhy9ICMa2q28xTPp2XzleMQDhJ
e5wsygPOGq9qL2P0WFnIoeZSOJJbljIa1jbv3zw9ltFk/1LCnUwJTrQYPXOxsbLLlPPNzamUcAQf
nedRxdS5WVQzkCiXlnlWL/q/109BxfL7mPvVlUvj/Tm+cKSZW/SoBfTvZt18V/9U1VtE9+rpSCtp
Zg/A+JdkzRNNZniwLCWwJq6oDe6V/b4F2NPCjjkqtDaAFF1mLMBn1wMq6gpzSPyKY6cpvLfkPPsF
TaaQdIApJqJw5eXNqoBaVKDA1fcc1lmN8s2FYPb8qWuIr+dUWpXCDY3xCyJZ7Ekz7jYmPJwFnCPG
G8rFuiyPtASUkk2JBTRslGg/Y5SlY6KDXThu7dW+LCgEgtcdTjIqqmV2AyfHZT+zdFIC//G+vupD
PPOFFT6IfeOqEFNnvnSb/0ZrQbFjwk7/jPlUajyFQwX/llgBIEyKjRvhUuX6c4eE0XwxW1MdoD/B
CBKiv86MeRFvgP1YuWY6VPDMGT6rhAFmc6HgRhQrwUCMXGpSCqmEOxSQGgWWzFzES592IyBFcOvZ
+n8cndeO6tgShp/IknO4xZmcGui+sRo27ZzBBp5+Po+OtHX2qGcaHFZV/ange8yf+A/mGK1kLLg0
HhwvrP5cCNJdZFdwgu6FIcWFGxoqT9V2NWsrQZHYQYMx4kl2H3huZuNY+MRBfc2YaEb7dZMn9hK+
BoYOllt2qm/gJoQwrIxRbK2wKZUDmQbviy65rYSOYtYf2dfKc6/nS/YcYnEanPEw6eNGh/v1+hlY
idS60eC9SU6v7EIKk/6useK1RpjXd6tc/xuH2agsn9a1ppiQJKqirsIz8Allcqqb3RA7SbUcir2U
Lkdt0TkGKgdloymuKPoG21nNr+4il4ECT24EkDdcCEQLvBCa+QtE9dmA+4IlJ+2ON6qE6BdZPsSt
a5qjCH0pA1js+D8P1hiDUE0o3ObpdtmXCe4aO2lxEBGHsNNq0umQONJ7TUIY3YPP6podR14yG4Q5
dwQtCNe9lvwI5Q6tQnYeiPdkNSGjAHvT2pAO0qTBBFZPRirwhPrWvC8GeiAHMfrnot3QJwj4Sn+p
nTmYoHBT0omL2PfnsboQ5NyiIacbutfQn72L5Y9e1vSz0tbGBZqQ99zci8sB0g1/lNftTdWmveC6
5v8GWnJ1w3Nf/+GBGJ2W5RZoHlV3+BOPGst54I8P72jzeE43MjWCijw1DlUByDc5Ra2jxSsWzqlM
53t6l+Tt9LiZ6Z/F9bB+8gE4AMG+6s0DbI6Hh0GIHBBGwQRvZSiVgZ57GmufmEduEcpbJ1pX7BI4
WDHxg+qF2YPWpUgfDswss51iUAFY5SjdK3XWGgfr5ZG+VHsKq2StKZU0Z/OwDKvL0cJOmHyZ8VEO
wpF8vjcfWphJv+M54X1RLxEHGc8XBATMusMo1tys1OGWDO3R/BFrVxNCLMA1a4TKgPE8M0KVVB06
iG5uVnde3ke1QZclNnaZ70gAGK/0BPn7xo+nf2+YFdAyuBnS/5KleB2yLQP3AMTS2/gB5f8fBmY2
ArhWPJ0pPRvq+uis44qGtiOwnwV0NVhYzeFE+ryOKMhpbhFBWPRRvMySESAykIgM4+NyKZ6U0Gqd
k/tlXrBVifCPoHFk6Z+Gz/mVLyszxDyEX4aCXHOVzaDcQ4qiWUO5SGRdY9floaTz8oA7MXm+UIrv
iuVCa7XZWNwFwRmyq4FfWQB2pAPB4IgubYd3Q7hJ6Zrv9Lhh7QgH1MVUv9jPiD1ihzrLjDsbcFf6
F0eOtVQU0BGbOlYhOcB6j2Z39EuwxZCXgPGlu4x/OXsQGToxgJosqBlZRXFhiGD8yrYNMRes4yYv
hXmWjRoIETrNkfqffjP1Z8cRTlZbK6/Zu+d1X5UwLp0/JPNUvlpvv1FWEf4z8ObOKY+m5bcp3Xn7
zU3iLUqBJzC3HorWAyNI4nNHVIqq2km5qP8NTLr8Lv+5ff0WLMnYWD65lek2T6bOgPYNHaWyI8ak
d0j82+cP39qrx+wk+C8GtLNyLN8zU2Y5Qi+5hW+O61rkhCApVKfdfvDekjOy5a8v0MGfdAlS6ak8
Q5sGuR65LZy8LrAc/yj3osU7Xg/+Q14VkyT6xqVQeDcfrsGfUybJQWexvQYAP+fdowsq3vs30ljJ
4Eh20lWDwBg6jN/Jz8u2XgXtm2hrqkzYIa2jp4E2HJYZfB+35IQ3tGJDOO3P+eMWvy/r0FBCSDYn
WY1tBT2bDQzvkR4lyZWKXQL/xAkmNr8KArCfqgkhTl5qYMTL9svKN2mxyHjaGOnqnT4eVGqo0d4a
uv+/CpD6Mc/2kQwD5MCrPuQ5IAQcaScs6f0+HQHTNnUQCj2aEEZjx0FVZOceYZg2z7EGw/jsCgoY
dHztFKmnffYqzqqKsQkso1tHZww/1Pp28Vop8279hlS+di8+Mu3gurnn413h+CHCFuU7hzERDVd5
XALWyXidZwwTb0AEnrQhglC5DaMDjgqbwN6tU/+dsZ5E9VFZZnjSIezMGg04ribjaFBRJh7hn/DL
yRQdJHnXm4Ec/ebfVMtUW034H4l+53ESJ6Bm9mSRtQGQ7jNsY1/mPpfcOvGAdLL0X6sGNYN3suQE
j28Ym9qHPT4OkuWqVsjZ+0C5g77BS1zw0zeOQ2bmjOISpjrYLMo8HU6UE5rO4vLaGuOiErdDc+T3
c7DLWBzGk4kzKt9qcHgZOVE9+EOy1sSISWbethvG3aqmFSw8Q/HZuEuXpCE5lw+a4tfsOHjNx/pr
zz8lRY56+717K2GmY2bxAXEIv5xeTDTwxt+r2zLua4in3TocflRx9iTO+iwJO6rqI91Hu+6JVsAF
OcuaH0H0qtc8Tb0XQXnZyRD+1Pw4sCxRpIKa2OL/Gfm/QmBvBMee1P2Z2T7/9P6bfRTWten+CWLp
JjRmrCjyUw6yHPwJsV15qCXFaYkvIPzu5cQfr1OOpA2lA8I3TyKN4lMv+vSX8paCjyuGo0E6GFQ6
y9dg5jnnKuMiFj8N7bWu/L0F01We+8xYvAuvQo2ylJmIlW8J9CPX9wSHznRx201yVU79ktd/cIvK
FQDE25X4hirTLzIa1fF1tj4hofD2GLEzjwzDWKKk9FcT29O4UB/kFje7R+RGuEx11In/i4x4n+MT
DoXMmCQu3RUGCM7o0N4nl5jgHqfFAgonk0iwg9+cutMb6qJi6wzqqN9xy4THeuS57smzHcQhq5OI
ryTca/FPX7195DowGwRKuVqY+IbzN3dpoB154pbJz3V0CJhp/zy/0S9YtdRxWuUO4Tj8r7K/yAEW
yHlgBc73i0VW+tb8F3/lK5qSGfsK1KA8ZG5nL3FxS4v3vfHQK3gq6826EyWZRhjmbf2Bk2ey/YBz
YwvPHYwOMJPMe7CC9svXyFRh8RudGXpTrMvNPKe7iy4fEEKSzS2ybx63NkCWomGxa2N86lwrhFSn
WlhbHucLKEj/ucg8keoa5rO9m7FXdL4Ik8I6cL6HgMIWryRkZ0rbxljJlk2T1WGp13ewqmhsqgPA
o3at36T2B+3e/EWk8+TqEPspnNTYfiT+a9Izw7ctX/TAKlJO9I3e64oUkO+UfJZv2YOIRpDNIkNo
vfbpSJgQ9v0OAdDY7C1coFf1i42Uf/0vevBLtoFwqL8QcPxjFacrLaiw1PpP4sadPTFkCX3zdPJ2
aqCMnqRP//wN8LejxcxNjFoTYEjbCFP5OSYCRz95HejNgtyEzg0wQrZ/r5hZwo17D06t0NzmvYg6
5JLSFXGGXC8jvAhqIKJm1HBtgzhwKRPR0ZVz/fVENm+4pUoR8lIWXjZQ7b5FqtwwoxEjviXel0XI
T4MX9Qv0Je0PDjhCJjAP9kw8+WrS9RCIev8wH2qA9q789iWWWorMnW5SeS9pjxNw1u6RzGhwUwTN
c2ewU8XYX/TzdBBg4qgftNXI0b1s2oCCNQzHjc9UQzWTWDMJs0fm569KkvTGYnUh5wJ2k136Vb/W
r8gtBBcKrKl8AbhTnj3DWtgY7UlhGzXywf2gOQmepokjcZ7oQ6mkIQq7uaI6+cYgaejX/L8j7V5B
Ek+QslwH1l1cih2l+KyzkpHlRVx3yJ+V8Zery2wdsw/QyTYobf8xBBlbGcdPHDTjN1A3m5dZq8ol
Yv6QcgeshDh+HE/i69wbQflaaDvxX0Jms+w1PwBU72XX2gnboYF96D34sNR0VhJNRExHv32CK5PY
ybqqEIWaQHYQNvtuDzj7WEIRWvTug910v+/UfS81Sh/7mnDDYHzHwLpQMGqVDm1+XdqPvxS6L7Hx
c/XUPxPUyKn+nq0D3sjXuZaw4BRV8AuHKymgD58xGQrgsXL6k2bL7HdikwqvVN1Xc+N1f/zxvTqW
AeQ/WuQaTGm8E/9IWyuxgZFu2YU6f/YBn/HTbuGbFFQjM20u5STn/JYav9bWmYkaXCgMHv74L/kc
m7uYeD2+7H4rYV+DdPMs4WCVc+C9SN1IOOQn1iGJgbgAfmYyZogf8/bJQm4xV/B9bRDAWqf3GajX
+KNhwXEwvrfc/TL6Qp+u2+XgMbI/GXbSQFM8g2x1UhVQON9AJjrNE0Qf5KiiDSAXkTH5G6jfwEwo
MoB7EE0tOzU+C/o6ytPkz+JKoAP9NYh0uyhkpbROYjpVjazSBpIeFkhbmKwGQIdPIOpTnq9oIBIO
KgwubsHat09gooeVwWzloAdcOSMXzhbPfjNYi3gIxX8qMgFzvHDNRybJbKkfXgaNi9sWdvfeIKSg
bD4+PwqJ3GxEpBniiSc26ZyhkHjY2q577FVzE2GHJ/Si39ZPG1lKcaBZBTOpirkgrZreM5cPHGg7
eMxHMc8HFAietSvf3kyZtxj/ut1z2rLpWN2pStiW8cuT2oNX8S1Tt63mn7UahQrKyPVHteXfCaff
JvcCDwvIyB1DnQ50PUuT9ZDaWWcX6IA0OKK3HmKWj0EMH0FdIiWT58/YBy6CTI2uqQwiu6gxhN2r
2icGychddjloYKeZ07E2FdyIqWI854nbEJh5tFBEfTy9D4Qdl4vJk6I9nKV9zHcGAtrqpV0flZPo
lFtrHj/n2k76SVWnvilZ0HwCsDD+tfIyURo/E1CGjipyoZBf2jxdSsgy39vRmjTHJBgbXOX3YeLW
QiYE62ciYumy8fSPTo044Y8TdfjjDki87+iTlrDvu+aso+IhfOqnJNeHTCSWGDCLPdwec5ryzVqq
ktlLPQn5eVQB0lw+Apy2BnWgW977OqmSNuqiwp5huf1WYyUxjh3skbsSaWG5Lx4bvXHfFLzRNUy3
wEqRBEZty6QbYc7+2M1wxfeZIQmo8vCDPncDqx2DJJUeEKjyB4JC6xH1wfPf8FV94WSquMPh5F6u
lnHpv1GgjlcBkdNdUhZQb6yFG7GhzNvnemSh/B3UbZw+DF2WcJRZO6sg3vSk22idMZ6EKo/NxwHU
ov+tyGCYRev0ivUoSebDHZvHY3QT+l1zVh4UepeEcGhPWtFqPA/QakkSjIJt7vGNMABkP/mFljC+
ZawzpPyOcGJeTJqUPE1pK7ApDoyuXTe/MhsEnPbMAgwdDTcPZcBzbv1lLnpcdTEQhwW8PrlKEnkn
37jhpolcAB2iZ0rtLI33qIvkapnDZEWTlTJtdlp0ET5scJmDkYqAMxBhyIzB5q60FqZyKFhl8/I/
7bm4skkCzD6GI8ncEpvJSu38/AZpCIg4QcBfkIEoDsEUOJk4Rk185eweuD6oIOMMSLhtnG6OY7Zo
7Ok0J08EOJK89Q1kSPc+ok5oqKCozdXNxNKu0u8MrLPF7oXwa1aiCd9x60VUNqUnCG5sU6KSZvFO
fJ3e8TiBl+C+TP+8RtY6SvYjKHmDzBZHu1JODtinBpLmqqWXD3YfrT6A/2CoUFzaSRNDinAtL4nO
Toq/XjqR6i0zShN9ntArZcoGHYZpndCFF/kqMY9DGY5I4vHDDmxq8cuvaiMWtHDv9ISsvLwjinu1
Lv62d+OVohtB3KlBjGPjmzio/lfj8XctFVsJ/aOguuk1CwmMC+hFnj5JPziTgJiwcpNNlzNtOcjm
Ptpf/itghNkYCFEKzyJo/KBLm6bYvXm9aPpfYLGkerkWkUK6Q1vfnYVTdYISkbe0RyTnoCMmcq7M
JjWV/J1Jdkv0ECNDPI/hnKh+9CXEPvCMzctTdRMr/7GdRNYRKicEYuYcd1DZT/E4EtJYpHhIpYhq
OHMi9vUMCQOSssaPin1c7fM7fZK1by8i5MVZmUZpcJoQSzhOxP1jMzxm0j79Ard+cubETsf6xp02
jzhRrPlAMC8SaoTXzK70rG2+NVk/r59LVLaqrf4ZrEcqCUxflSdryQsj/xhMXbR1sPxwx+fHLUH9
tixhwbcowLBYYRgUd+J7M/HMRdD1R+RnCT7vDZ8ILSK+0XCGcQVX4NLiBWQYR5rpP1eMUh6y3/6O
/7FeFY/DmPDCIHYrH2GTQ1dd9Q3ATNN5LzS+aANID/t4aGLKwsZa/HK+TfKn5HnNQnJCyccDXNNo
zd9EHgPYdmT+C3a648nKpu6CegYbLCEKHr33g5Q+5n2GtgU9iCptEz4lMpz3TTdmmbRAwGbQ9EDX
76MuLKjlqhedwRcHzCp1ALj1IVnFcpPObmIIxfBt7ZSXTUS8GqgwjLHdmnuTdBpIKn4SbIZpyOBg
zVghLk3wbGRe39q+BBIkJINRzxmarwhlmk/LmNL19LndiRctXz8zwfkY29yck6QbX6y7xkH9vMK4
o0UABoJLGjRbNUgKYKSq42XfYxuD/GZxKLes8POO/K1Z2X3X2lKYvyjZhC4VczUH39TefoISPDGJ
HrfWY4FXiRABZO3Z1friXaY1adKwK33Q32g4KqxVRUOSEHfhVEWAnKFracJcsJY6deCydCvQcV1H
npFchhfYrDdJXx9LToNMxIk7N+5iw8DvwDskr6D/Z5WHif+nsGThOWov7VKK7deaQqrfoJlay3/8
wewV7dVYU95of9475hU2RJf4vpyH/4lO48aiWxJc6Pu0+x4H/5OEMWUvCT5oM2UPWQ0qlvba3D7M
/RM7bqKyQAGGgAf0v/QjNrW+nTrDXodTIV08EDUiJFxpk9NrI3z81NHRVy6qwgUUUNJADLKv+Go5
r48/ih7oTg7hBCaVAAl7DynkFE5qV0jtwXJlM8j2nYAy3wc0hIW8vUDeWL5TB+p3tJT2AgGK2xJu
ZKbRaYGG719rdSGn3vBCecvhLcUBQqAYtTKTRDDqG2D7qN/VG/BqJT7UFjpHgvNGmHVsHpgoJS8y
duaT8Zg6emO0NHhhEGn8w1ZcBQyjsbWUXxOyjJRGQ+8EhYBmya/XleIMSya8HEsEYMTTxycOXwQ8
e6qOWCm1g0yUi4/mYpG95mq0iGIN33PpRKx+0ByxCQTdk+4xCWK8yAyOC4HwurffctyOXt9wHeft
Pz1x1d4X9LMA1V5vDONM1mVCLU1QUhVYe5ZyzdPtVneyojv03szQgcJZjU2kQKuN8vv9tImSoKoY
X59+/SFB6sxWchxgmL0qz/yXdQexwrztpe3uWU2sxATOoELS93QFgJHAlDUuIWRcWNfi3TQEfLZp
tHlmy6a8C9rlkwWvHJ7PEZgRGXTn6BURZ1SQLqAFP8IKXDP9zi8FrBz80ay6s36hvU42Ao5H6QB2
0c6NcUY7g68UYo5vh4AmBQBiXusWD06Z2osk12Jx0LB9FafXT5+il3afrGQq2WfR9Xvg6ua30j3z
KnxbzOYQwqv+QdMF/wKbbYk+8q+aqmU4avVd0p9/NhxoEuoRGdFfxOAVWCTUjLMUicIYIEaUjQCc
/mPriv2W/z4n8O6scjv4h9QpyjU9mHQo25tV2MLCQAkIqwuQbXnVXSSUmtk4AjrSVkCdry16s56R
gHUQB1rB7mXr72V+0FkOPHrJl/Lvg5JC4ucUVP4cQVoYg4LCKf9D0VeJ7th+R4WHBKjtad3nW5rL
HNzG4ohkU4kFjYwu1i6ClnPNgaGUOd/ZuQnlKgy/grR7chM+Nuy3WvaOVW1NbASauU7Ze4IODtLf
mN7tMKad4873iAzcor5F5l9hcgJeUHMktnJmbWMR0VkU7H7q/YFxYw8fDF70hsrWr7FOSCuVR/ZF
1HI/pA0+6VugH1aRR9dfMWmpKVIKiIAeeyGoff5giRnaN2A0Xtcf8aR9tlBHL3nbGzaWo4mFm7Ur
U4VS5vreteszPqfZpdTPz8IdgQr86jx+9xzgW/2fctbKGe5C+Yg6GLxavjCCghW2+H720bdFHQvp
bkgJFCJHMWlTWO1M4CxB1mQdqrMmQHlhFL6SsAbXHXFo2dmkLnCeoDzEO44rHg3cHT3O7EA2XSHy
azQLljfoLkGzEtd+pL+1aVQfV7xpCYUIAoqwS7zDWNG791LMWEvjkSykIBi/mexuPz4OGnK4CZJ3
UHrikHqh0wGQhS3RWYiWuyL2lhobMDEYbxMZzMxYjIQsIKpt/YxNLPd+BQYQ0x7hq3YktF5JIMJh
0NUNnv6yM5bsCFODQ4AmzZdFW1Mj6JhVm2ZbM0dQRSIsJ9EA9YHEwB6B6mAjPy6Rq7/C1XhM14YJ
0LIc/t36/rm2uzcxDqxSQyqkgoiRPfKCksBnzG8Dg2Qv1Ri+7wg5iychBzzA/7SzAbCgN0vNQu7r
xIYtvE7dsAXiVCHcsnVDnne2zeGraAJobDCfsCfyK5+n89h9aT5NCmouWkh+3ZRvlHoy1NQ/Jopn
TSDTHFl/PK74GHrmR4Yr0jX3NlcRMgZzIx+H5SCPGeZPPrRy5cE0mU7JIDE84S6X30hdeG2e7wXz
JzK6B6osAMFJiLOWxcVLJDIufMuIgJU1lkRZWUevZnZv+sVgzLTBAUfIe1JX6+2EXGQBIHSGSpU+
l6KkYg/F1YccjOeL+tYIB6ZeYaX9ABuaCR4Z9FSIMJ+L7taZJ2MIhcEFV4tt4BiLg7Tn3J3pwOUL
YTgypTG3MGnUVtDEF9RFhYhLe1oDT3gIlylaZqjDpV2X2Hjlcsmjq+XPJ8GqISANlgYF2Xu7gT1Y
4FXGPcfBuBSnVqzas6IbtHTNN41lx5ibARLDzH7sml80QrCP5TVCzI/Bi/sGKS0dP5dxBz7R/ZQh
usWcbOv/v2btWFuDsTP9yktHXstXZHsnZUWnLW8hyj8rFQDAzz3pQA/2ZsG7fkBGhwxdZi1c2Nz6
8xgOhtM8lzWLwT/N7Kugs52a5YljDh6/DQaKN6lLoH0TkpeGtOvSPL4JjrrmRE7/ynPx1e24qXw9
ZhOsEQxzBOC5tI3RlaTVH/322qkEHma+dCBtSjlSgzB+GQhdvyo3hg81bGPxOKPDgKoHgY28aP9A
DHXLtq9NgkQchceUY/QKTT+dv7fxEVhu+FMX5j6+NpwlW+yxpYusL92K2zx8HiNaIVqmI4mmmW8s
hwsp0Bq5OnOZNssvvpodZEy3M76TIPlDvHgnYCLxaTmPmT+RSP/6jZh65rq6PHAweg9bmSskJIY5
gwbGu5Dz1HQb/4FogC1bbrYyNsk/GrhmyRGFxTOkHr6v2hZtgTVTV8Xd9DSQoLlyGvz8nHqIGr4Z
VaFqVs85owvMq51ss+VoO/oUG4AbHifASXe5qTTDvFm+cOsXAqkiZ7aA/T4gEPt5camJoXRhjaxv
ZVs9bYTrSAJXCPF5gy79v2lCGole8fLN4FZ/sOBbdYkQHcnxuKyI67+i0rrXXr38YBG41B7uZVAG
r9EIcEI3xVLChTJZTp3oS90pt+IbGV7BJnfas5vAYH9kEov34PzCJj4bF4s8Vrf+i5HNK3bb2Cao
R+5Ivzi46w0QSuQ+LsN3RS7J7rOC+vcMuuofcweI/0JSdzD97kIORAYUtYxW9TnfPOOlvieHuV2A
hkRfJKyuTR14M0hcwjlySgzBL6mXrITA2Lx9qJi1eX6e479JQ7WrtvLgoB5oF9ge6MOgz4WwPYvT
VNNvga+wA1gYR1KUj47s0D+9OA+f6ywAyEKS0u27HZ3hudO3kwAJs88mN1fopA4tI9dnSSsiEZlw
1r7BXYCu2hDtiHXCHtIeqLCFp64y32xdACKFTwaAonrlpfnpcl+IA+wqyARnUMgESAOhUz9O2bLf
jEd+sLgD56LjQpYzedQdFDeEHTjJCgMQi3N/uqNMwsQpWUmXfoFkWLwqW5xmCkEcC4Wljy+iKKDv
LvK0KAECtwoFcsl9OINHOxOaCXGrULISDLH7uEijXpSM3Cl++NF+ESFbUuy4D3Fw4Ir+MpACOS8A
WNhqe7z2PM3fgCvAvyf1rDY0e+8ZuIabYSzMlu2x/fek2ZPmll8wlDPLwO9uzYXofwhMRQo9ZciB
0a3lObEwfrv4DEineMqHG/1dNufsRlCRAp256W9GphNO0RrqCHX1c45a5vhArOjkAVEI0RdK9XSS
xeeYA3UgHbcijD+ezs5shdgBb7Nautqxfe/x2tJ0kesDORkYHFQsX+mOmCZ69gXz2Y6o2NbC0yYv
qh0dQ1tKqFTQJFv+OGBFn73DMhyALcQztsTSGSZIe9qy9lrHGy2sSVY6CIuEPDEBkwMC8nzLAP1L
eglBC2F0ZRZjDgLVqTiXx51Krf0hTk4VGFy3NLxKPqcoxt/U7+4L0Tk6RYJuS59YnmxuejiZwPNQ
1R4Q2KnXxOW1ZTTTiUUAO7slP6CM736Nh3z5TrbaLgJqogVl4CGdO+hW4I2VYgtLQElQ6nYLiG7N
X19iFZZecfq4nC0Tqz0zF2faq9Hju2+h+CHydK/6JZmvCuL7gD+OqBvej9vzKGzfkzh22S6Yh9iu
YAZKs1WadYQECuew6RvoN/cylu2wWH6efhJicMC6Ed9qNTTiEOEC1djcMHkzbo+hwQOArA1l4AJR
h0bEIw89cqmd7AElosIigVj+A+emqXXzfwqv3P7xM4zf6nVKmvg33tAlQwN9YJZsYhjJ9AuFbb+I
EenRpIFqcM5mjHWnqRKbQbc3ttX8sW/aCUtlZlKvPYvvzGlofGFz3egIQ2fjd30vs2X9Tw7YerM0
oj2TKC6oc4KmHlNMfxlOLRtGTbZdC8hC/uRNe0T8x9/s8U4r5Funh298i1yjN0Jd+wU2EnxQmt95
M9/q5oOnTQwxx1l4GQTOG4M0XBYwYnLAP+pLq6rbapjTSIv7iyCRTIigOe+aLT396E/qV23lyhA2
ES+U9N3PX576F60kCPWnw3UjM0jBUAAYTTMakCQeS9OfjNSoGYn5jQo+lKdNx0nFZ57WNnBY64Sp
hjzzgNGg7bReIQmtgTgHqDs/DymzP/pJzPDueCvWmTvQ9QoekjrQthOOAmiXO2Mo8ShMYBGNBCkV
ngSi+guFoMxfpU/V/oYcsYrg80eHOXrm2ZoDJByMq+Equ+eGeonHwFgj9TuPQQ9rZdmG/9zIl8f5
g9XX5oYxAvME3qRfE23eXwSijRb18rrHvc0waGv7+oIzG8KbvBO4B2VJ9VsVvr7T5SOrMXAQ836Q
znsErxIjm2g+lcYDLJsW5s1JGtbTEkT1nv7AZGOU/+aOZRyMa9ovRCVTZlNCz85BQECI9f8K3/oq
PrfAZmU7/xRsg9xRGZ5blSPgADpDKA9oyKp7eFL43Ba753lQaHztBHGkJ2wyIi2eTs2JNFFBOLJX
4x7HH8YmFjlDlaXr8UX4lv9gLQOjIGrEMD/JX6xsIrEH/xRpgGBgVB/Jn4pEt61gxkhJHZ2MAXCP
p8yPA6ae/v7i0Gg9cOMKJyHqF0Z/ySYJ48WRijQ6Wr/ihdC7mXJS8IF3qGDBHs/9h4khR+1la9ZK
nwR/vgByMQyHDxALznwFicRr7ig4pw3cn/xa78EOty8I7ilzpYbhtHla+a6+xftt0utxNY1/04U8
luf8YaPzK2xYB0wNhBBOB5gc8HYX5CKFOa/Y55sDH0/bLy1wuUTHv0Ij2HZ0b7nTkzE2IxZE3UO4
icvJDnK1/jVrAtqv2rf5npElEKoB5rP3lYoV38ZmjqIp+h8tGYMX/FEx+bfUeIXD/6yvGOBHEoJ7
1+JSH3Le2WV2S39pXiO3d3sMKCwtiBWX0KHUwZ6csukd7GknoxcTnOiPl0x+23TeJgV9xOXMMBA7
aMUKeCOyDklfCXl2HmvO8sDqnOwLGTYZtIHh4E33dUIxQgZUWEE8yPN0M3xbyENIJ0ejDiXsvy71
dXouObWIfqPffnjP9vA0vbc0qfX572t+b0Kx8K8zSFwAUb4lXNzz/1Wtqenp3oRZhQmBmqQljSyT
TX5BMG2ECZvY/N9j+v1EhT3vduMV8H3dzlUMbSR2nIHeGpfAGosmJ+LgaMjT57sIrEQniSvuvAfg
E0gOQZcb6Wb9k1+bFswAEJk3sAgRgRLNgZ97wLyZhWlFqykseubBALM6/0E6f8356DYHLTj5NPW/
FlzXljA3xWdAZ6QCwm82Jdmd6+fLjf7Urya0NsqB7aoPL/2lc1I2A4oogaAfV9TJHn5+WR7ilCYc
+M43g7RQL12bv7js36BG3VHN57z50oZQDJ3Q2h+0cFNpO+jrZElwWsMutj1ejY+drZofapRI5K9T
yDPxS0dPe2wO8rd+ByWBchm/SE2Z3N8sHfiRT8PUUUbbosE2BgzmmeDAAKIEpQHhTWMjbQnxRB6C
IdIHpIUQc0cw5yxy4myucrZIGHli6FKOBeqeSY/E49STzIAJZ/b61/3TLL/MQ12eQ/LA6SmUgw/x
uHNSgqyH+2zW8Er8jMiD0zO+m/W2HH7xblmipxzGOd8CT33+q7ShQbfW/DwwPPE1phHUpmEmRpC7
h0Qp6IyQ8E3epqkK0hZ0bFLnVGthxCn6DtI5VIxLcW+RIEX7kH4Pu8yV1/Evibzd1+tG2BcBgZ9t
fGBOEH/11eC0vrnU77Bin2k/T1S6omtduSsNsS66nQYNFUiwe+gAYsTiDu+6+guxUxEyeFxp7S45
DiGXxRtdkSlrO7qAqOBCtmWGT/VIzqRg8u1sVk74ebTGt4hIrhoWr9Irld3wDRiorgbFrrg8br4a
qWSLrnWn1LYnGHkMrY8WmOQBlMMc9AKr4HHtwBl2K5o6cS/v8scSHJ+5RcIN9F3+DOHrFlNAUEm+
ly2mBsCd97KSvXYhIvE8kZJXV4ciuT7x7pA0J8RLkaVC2EX5vQXXfTqTowBhcItAlU29c2kvIgJq
loK20a1lqlye5pSaN8XKl27JPIaMh/ROinzbkz4lHcc7gSeZ1369Ad8UbDnwo2TST0kP7C0aSJth
nCFrsOvo0F0eXd6AeGGguBdWdbdMug0pQcTyqLxl1fMCAfnsb3nhKD2755GApO7AiUMAnZnjQMYY
O/F1RRT24lzrV131E7d/UrcigKGMJlV5hQ8a9xphTTlms2lHVw8gCFYvLYeHY6RbK73Gpj3Q7urv
nxxOIEUpxV+y+ZsuBciUozTT9ux60b/wQ2PReI7Aam+Ov5X4Wb0ZN8ugxFrfho/mJ0p3osEXhLaa
G7nXlgh7rHl+bYawVv0cgvCNOXGW42bWVZ/hUF71zXmE+E68FDDe9KubtTQZMpknALiToOwDGtKY
/p4KhocFvyYZ2SvxCilj/UuWJPUw6QWvlz9pcH6Z9B4BLPQghbBpGkGOiBeVaVERVgHu1og3yB+I
3HzaOGc/T3YOZLyn+bnWvOHtPfi+SDaYv2i23zZbddhvoH4baLwwhwBDHC3DN8RwFMldJuJqjeXz
84KCaUB0Vf+JtMapyE/nksqa//gCJGitsLzBwOXDdvjKxmXzI06qyBKlKGR5vEC+FN/Kb+g0ICnC
NMiIBQunVbzJ7CKRly1iq5xMTtIDDpbyH2dntuOqtqXpV0nldaGix6Sq6oK+Mca4t28sOxw2xi3G
HTx9fayUKuPEjlohpY7ObtZesYxhMuYc//gbvxVW3R+rA2NiWK6GUxkfZ8KmmdTSjMkYA0ijnGAO
XqC3Ky1dxGxPJMtScoQvKzu5PN931k+zVyALORqVzZnOKEkaMcIHRr51gGFCzmFBWt2eIMMv//la
XNmKhErH4wlf3jODjwn+hCSCmpyt1uUb0Dw8SA1ufacFy4cxvq51wQmNaqBi/sk5EIQIiAmKe05J
kEIJ+JwW/IHKK+7U3vLhv8FZWg78UH76RT3WdK+GD7vmJE3sg/mAKGCL52iZm/brMpHKsBEQ1OZj
k4K/g/tcIbMTdetdBidl0aAkyqfy7ekUxkS6oS9u20+w0B1+xTkaic5Ox/OrV0Ihn8Gkb1u5OiyC
VygpPt3PcXxav/sBaOXDobt6rAtwNRBHOMG4ZRar1+rwHDRVUGoeD5n9qjivchwphRiH1AitPofi
XOmxIlNT6SFN2ZNH5y8pg4i/i+H1T6zr7eNiWFzE5d5vIAjGZOqJWIU69bLN8oYlIDin0nm302O8
rBeHuvtA0quo0+tV85Z1902uzpFeFR3ro3RV0nkIXb+GrwIHtvP6DbDQMD1A9wBLVPs8n6OT6B3I
Qdn1KVN3ULmGvBzfxRxwV6Zv3L4edkExQ1JvxJCn3/h2NcFBY1w5hevXsOUwBVti5onNHazd5NT4
RIQCVCuQ9q+4cUfoc8+1Iz5GKuoupkLyuMY6bXoLT2d4tioqp90ACafIzD2ET3I8Th+MK5aJ4DeL
G3QVD28NvCkmhzn2XBs2qfWB+Q0JMTveIPelBoze6ECrqdzToIB27Hdf6O9HVZf17SMX9kFemsoj
xJVxgwUCdkseo2LwOnkM2yEZ0vRAcxUsaGs4Sk8QinAiE7bvLRJVjCn2KGQ3x8SQhlp4477aDxzX
2PZohbICRR/YSWJGNBVAsgjOQSfpL68Mcq3L6sTdgeDHYKcMafSx19W9w+S4oaJc8BOjx6ZxhgeJ
rQXQ9gmPWZchUnFvMwaBYTr4B8HJVl/OEnkp5R/ijc9CYI9rLT4O1LyOU2pBjtgrrYOLxBJBvUjr
6epT6guqxrx3lUad1Jjg0t2JZU8Od7AXCYJxxJkRUQfF6U4N3gnDtoOthwe8vcCTmk9Ds4vo2gM9
A2Y9I+YpIfcd5UAeMnIXAzPcPfE228fLAfn23d1Ie3XbmWcBtg+MCsUi7+kHG93TOaF9e1pXHxwm
J8hijdO6zaqgJkEBNHx22LMPxSh3nyjjyJnA0J2aE8AvxcDhs0keazV4dHmS1B5O6LlV4MSD3I/f
LjxwFXxExdN9sbUzTfEYdR7hJl2GdLr3jrM8YaSGwcM+FYlwWvBmqYN9Cu/UQmt6UBHKcGH4t3f8
ExNZF1NMkguyV3iXfQgmS2Lub1iYurLHWY9X4DJ6X3xOGcjTbp9tZ4Pjm30627sniwc1hlg79NYo
I+jNXPKB6U3h7H8wYoGxmEj99uJBxGJz0Q4v3Cd1PlBCY44LrssEoBqxCApw31jGKzB6pWD45ZBd
qqbbjBmYP59MRxnfO/m7VXXs1GRPjbsSbbW0JDyFoE30mxnkuXNXxLRpgwOSyEbVfHB+suUBFgi0
1IscJHf/do5dc6NntDOGjV0KLR7yTpTgmdxT8U/GdCzU/liWsbvdeEcX1Qqjal6eHV/wDU4c7jFM
xLFEJIFIw+SYbJETvuk2thhSEZ9IGLqDWQ5a2HKAP9Szq33ImUg85YwVzuSUlodQxjbjCQPNM8Ib
qwqAmrATidSdY2Ql8O+q5YBE1fTO5JAqbT220pCmCHkyIV34H3fBcOABi4QWKB641sH03rCs+mS5
LD9ls0cXC/cnQEwJy0DzoJr0luNqzY+g9Dq6ak9HocenE0METwoaCmjFAGeKEJqAkBWMj1Jeqgb2
KY4GEfNb1p2ckEoI0R/j8zsYliP4r1mjeUihzwbYv4B6fI8JAoIRFpmFbhD7hDHBQYg2CR/RAwYv
sgWwDRPutbkf8Rtyl48hU5Zq1+3EtdNeJL4AWB5IePo5hwFHEjwB2GHzzZE56eQVccxj6+AiqOFl
jC7oRQux4RSkPjBsCLFvgn6tfELxowhU9+Awk4MiwU+kvEx3wOrKlmE4lFxYn5SpF76S4RvZLBBq
kbwpUstYH5+KUOPp9DlLkk2zkjP1vjUqn+FSAk23fnr7IqUJPw2pQ0/7nBHTWARVRItofL5isGci
7ywYw8zbjzFccwXXJq4rgKGyBzNdeqjyPpujva3IR/OF5QpuSVAOIY/LU3Vw1myAeGEq+yXrHFfQ
6JFTWJVPlYpDotbeURH1MM7S+gzecYM4pwJ7fMwfjY8aYJBn9Gtqzm32gFfVlhqPVwshsrwgS4Bh
2mmXAN/c582J6A0qEKQehmp0UaX9Sop5HZ1bDZCLZpzc0GUXlhCjhUfAn1YaqCcizoG8FZwrWUjX
SVMx4GElaFvx48IugRYAchYsHQZ9D+h9LYJEk3Pr8pJh2LrSKBcUPyWGE7+09V4Biyg9oxec7l+f
TATOjPhB2Yw+zk279IQOsWVrMh5QPWa0BThP5bTwKfqPRN92GhSCLC3U1RHDb2ZrQBFjBqXMR/ab
56eYCaneYL2H+K7fubocX2j8Madqx064NgzKralwbKPwXDzZwwyrZjjHKOzotsgI3TNYQGjW4SVs
afHRMuC9ZzR+GKsKJsmB/nHtAaTxjZe9To7OSCSsHP+p3ELEC+vs3//tf/6f//Xx/o/d56X/n4nc
/3Z+nPqX/fle/e9/V37KQZZlvdMRFc2QDO1b+nJxKwtBFwRx/EDviynz+Dh67UjfefbBzNCnCLbK
jkuUkDSAjaxspQmxMLekg8McGBuiiOu4HtV013hkmF4FbPuyzODvFyn9FJz89SLbCOmPFbbPO76S
9D/MzlOqX6edNC7N3hHAr9cEu6QCPrt7kHyFhA3lvGAAB+9H6P7y2W0u+/ck86+f/S3pfr+spaNU
89mnibiFC/V5Az/AP2WCNsJrtrAc4drRBWF70De62vyXj//x+SiiIumKIomS+C0zen8xc7G8X/n4
mkNLvXrhT/Gw0cKxyQ9Y471fPq993v/4ul8+71tMfVOoonmS+LzbDK9ZQ3Ohy2q9HCOnCbJf1jOs
C++Xz/zx8SoKi08R1Y5qtP/9y+MVDFO87a9naVxp3hvRIK6QngEry96PlPH4uqqGHcU+DI1fI7l/
/K7/9bn6v36ulOumLuoXaSz6O8458Odg+7cO6DgOOtdFB6u5q/vLd/0p7Vwm3b3TkY2O3lHNf/3M
q9xozZ07PN53bJDAY4oUFwFwjBVOJE2WUMzAa375UOXnh/r/PlT7liovNPrzfJQKaYzX4ID5KOac
bXjZ0cGwxWavHFxxuhYG6GDiqeiJbGp3f8xRNMjBRUUMAtEsvv5bL7VqqKYui6JkKt9erLPeuer7
oy6OzRRMEJsM4wPo8bQyPKOnqOgIXcoKB2hxDcvy709Bb9+a76ucV0qWNN3QTeX7W6VeC1NVJT77
5rSpr01w9mCcEQEhu+fNPkBLjRs6VjkxPlg2qY8Yv+LXyREVztaClB374aDsxuyZUWOyi4iscW6u
6YOm+GYfxzmmEVcXkmmyDOnvfHi6/HTN3O7gGfNiDAJ2wgF7/pqiE8D3+Jdbq7SL6G9f79tLnBun
vBHar4eLpy1Ddzew1D6QA1n0lxGRj4TDYeKa5B5xsY7M11biZag7dKkc7dS1HN+TgkMx/ytDpn3d
5fqSZn9/BJL406JUZdlQxI6udQzx+0Wq1+vjXT5EhsHwIO3ThIHK+eIVJscx7zW59SGkCaQ8eJAF
paUjcBA/rm4pBDdA91xx4XbprxFSgPerD1wMJ+sFTfXS1TUb8fGbJqGyYTeSGgKWntcwRhDIYUs2
zM9x3ed3yf0OwBcRNUfUnLhktNa5QChgQ7cJ5zmDVcnJj337/KnNn6dBqcAlatkiLfcbugVTMMz5
GNeQ69u6M+ynb5w/aX0F+PN0Qw6+OedlgB0fUN37wfgYeguAHCPumAPhq+Wx7tNzhpdngSUsaZy0
sBhKnrwzlJvy9MuiN34qPaqm6JqqU2dF+VsVOF5zuXjVnYZVQWRZMCuSeNMmby2YR3VLYuuQIibg
Kn67/Ps7K5ksbSfxjg6kjJkZw3ULoSQyeNzbu2Sf+FbPvSdjhM3PndX3n+7dcmtcguFbWPN5K8wv
3CxPtg7iDzgMr1++zk9rXFM4uciizALS243zy6ZxNEvzeH3k0pixMEYV0ante+lCNQhVvyzVn/an
rx/VruQvH/V6NVJRo4Ueo3IoD4EqBtcOAa+Ftx93jGBekAaDFLEKGLiEv3x0+0y+v8lfP/rbyae4
aHJ50floWNo09yfOkYFRtHK3JmLx+n//OPm3b/qtJssvpS6FJxvFvidT38gahZOG7JHATfIxXNKR
vGecY0ODNUQXmowtdm8D9ob479ch/fa12+v8cscPnddBzGsebjNkmpW+LqS71enb5hTMefvvH2b8
dMT6eo+/HQPEffMq3hc+TDFCGm8E3bsBnYuoWupKmXGs1zvMTK0dsHn3/ojEVQmhlgcw321phgD5
oL/WmiOPhaZ3NgaMv0rDu27UsTaQwLh2rlZEvCJI0wB9O0yN2XPf4T55SvDrHGF83z5uGbVJE3pH
0z3rjjDPBUzv7Ouiefvm2ydG6owmgtM5CRID9OoD7W3d0KPQVQWXYZm7+S8nBvmnDVLjpphGx5B0
zkH/+gBOx/xx12WKM7Rqh47LxtsKtwEi6r1zFwbgAH2W2TMSNcTgNL2kUMDKlFCq+JpgB/DLsmx3
gn+8BF8upr3YL6uhuS8L8/bkYnSfKeKtz+jwNdNJYvrtbfupQmqGoXAm6XRQ+bY158sHyU1dlpfL
nW9twigrK/7ydC6Rf7CLFSZwefzbN/tztP3+1XRZoywrsiyr8rcqdjXrV8O9xiF1H7RJ4hRhHLqB
PkZiNGPnEJRBvChXi9yWRiPivk/+G0cOS5j0K8d9ut1q1pd6pFV8yshrnq3d8uniGWeaUXvA9OBt
DTrdrv9yejhN78GyXZTM49yKLv3xa8g/QDxygl3KNEXUky2eFMQ9A2087L+/Y/Kf09w/vqgiK7Im
66Ypqd++6LE8vwulKcXxK5vUkWEtkZ44psn2c+7W9uSMEQYSZqJqwcDRxlqngWynjA8xfv3ke9Nz
op5DB8jJ1RZhA2DoiN2bw3wnWCwUjziEjwIEN6y2HKyNnQspZHYNZfvdXWjdtFwcnUvS5kKSXbB3
L/vo6h0/0kTdEmZn4aBSuY2Xj8BuZiUgm1OBUVmHwXmEJn6yjBY122DazmotMVkst+20owqZXlIh
ZPuJctrF2y5a4CtFki1ZHtLZWo/2UQml3RwMOJc0vtWtuihFrq3hHoUc1FB25nUrN1m9TnYZmv4F
kUh+9i/d7vEYMWgCPcfE15ozS0cW34WJg3n0fGmNn37eunnQ/QXVUA4EDK0B3YfBK968C9TYFi24
YG0PQ4S9LztQB2BtZQCeyt+3sKxL2WX2AYPQkrtgK+EV4CLqQOjr6UjJrPGhf1upM3UGZkiT8HR2
JsC7/Rghiz4h2bHmHRMemw1QkrbhqL3xNRpCiyAd0zLmyFfWm7+vHqWtNv9YPIaiabqpaabW+bYd
mFp+F453oRm/IKtMHq5hJcR4RwtIoLOFZKUWqq/hPoQca3XrGQiUNa+d1djevqysDPbTv1+O/Oet
/Nv1fKuO+rs+y2djJ47FsbdIHMWKyym0cyuenXrGDJGOxWQ2lpNNHccBUZt2CSuFA1Y+KlclpIBE
8nC0bM9eTEusTRUgAtrcnAm0az9JU5Du9ozbNmiDwS4xOHQduv1PvX+w/xSAVCaZe7SzBstuaKVQ
ZBfUB2/wzvxwJE3DAQFcDI8+fMHWwdOC9qeP9B+PvTVtUV34U85d9EtHejoGQulAGkxhNWBdsO2k
Um3NCzDOsRqXadRjafaiwmIlEVLeN514MuHmm9YuwOSysrzFJA6C4d0fZqKfOZFkj/PYjoKzH2TN
HPL0dNJG0ifEWKXJMTS5B4tU6669mWFNDCezH+ttrLvNUMxiqtrwZM32NyvOhP7L2uiDbFimpNEz
2twzbSp+OUECn/y0rjqiKndMUdFl89vpKq9VbSdKejNGIQZ3DPNFF2/QLoSwZ1ubkgUSZxMfAaxV
3/g726r9HqoHZ6SvRM5DiXkLRfvt1S1tDOeQJQHYSneEcGjH3BvNhE3We06PDeDcwMVZJCpmS/Ys
IVXa+jzHTY/RMMLsYIpUUS8zNN5zSY8vIeziSsD1zlZrPHOwDXHFD2AX05cflHJli5UIOmNC+Oxl
TA0f3pLAnEPS4AAfVCws06kHvwJDf27G90VvyJpocthW+Nu3m7UUnuWtWR7FscwMawRhbY0pjHnL
4BNjYF2jkIATvFKxlUVAhBF3dH22SsbrhvGU2hKlJMz6Yb5MtSd+obbaitq9o5DCKZGuaWcC0ed2
h5jiQ9vLOVli4w3flbkUrV7TRi4KgMd9AYNv6ilqyv05EtAJ7Hw56/RQChhtdgpPDQEekcZntNnE
o7+1xRV90wPjpuCVEO90SQosGQz3hgALJiiodf8h+xJejuGhHhWd6NXKIoOTMIFf8oRoCRlUjAs4
bjvnhRtpQxaLB4EduSV2Fw5O+mg8QIhVq7zHTBNfaqvUq9fnTBsj2r0vjE73koqjXeXoH0Bamu7c
DsGznVI6HViGsn2XAx06PvrKFHMNKIKophyozx2X8Zfa8YraF3xGh0RNCETDAM+jJe4A5Y+bJkEr
ifMp6PT7EJf4uT5SsAVNsjTHnLe09IPzfLnoF5GXPO6ugPD8T9QoWDb8t+dn63M/vcE5e2BaIRVu
ziCJLKgAN15VDV7K+GVmzyYC2QXy9QgQPI6Jpc5eGKq1LPHjbWGcf3krZeOns6eh6TSoiszLKX5r
QmqjuorvvdyMqZDllrEP8d5euxm/nWKuThr2z/l1Y3p4EoifL59/Pwx2gxkxFRRU3Oy4OP7xGNY2
NUW748hlpLvJiWOH7s/uTrx4uYtr1/EqK7lYdKdJApUC+E+Lgb1DFjIcREwjt7udV5Px+HbUST3h
MPhKpODxtvLZq5W1W/pK6urRecTmiPgg7fgEYvVudCs5RkPz2r0PcxvqSoWgpktjn9QARdhGBvv4
0hOwhUKrx8DDauKB4L7bKLKmpy0MkoFSbE+E5AHqDjXIRTCKtmIPr9sWFhDJT6HbazvOD7dLOY9g
M3a7Uu8cyP1+d4oKmRqy6ngMiHo9/cPIZIZaXVRSQqb4hn9e4TeyG8FD52BBv4wRETEQVgUH4kiE
IilArEzk677CAs3tWxPURJ0xXbOQSjy8UxddP76hHFSeJ6czI679lqGcTdj9L0PsLn0sR5wi21ax
xpQT0/A1cJhTxcfx0hUc5j9Os2B4erIybM+cR2z2mZJlTx9qVZZHvCdLh5+qOJEefSFG1B1OqoAt
JH7PO401gcmGaqaVgmDzBLe5V8bLBqIoMt1qrYWI9imBjyleob/0Q/+JCP6j+hm6ruiSIYm6+A08
UXLtKJ6qiiOIraSYUrt4UgGjSLPHFiLTE32w/+wKH9ARWUAdH6ukIZXYbtFF6oUjzHb4jpwA46iN
aIAIDUcYz5Dpj+83pmIST7Zi3Sxqt8SA1NJmmHsp3lJw5cl5o3jXkB78FsIa7r7pfJwyegweC1JN
IYsA7y3OoTRjQsGPrKloPdNih7057DVeiAPd0xqMCJl7uXs3dw5ZMQRNKzNEoFWGutLbZZAB7V0M
gEI4F4X4AqF3WPn1eMnAmPwp+j6n7JGU60IRP4at+ggj1W2JX6/7cF+26jMG4auSS5/zYRhyhjBX
ggMs/di0G6aO48MYWWgiIYTDeDlYdg376r7JHHDMRMluLuPZj8pEum6z+o2k/oCd5z23RU/0jOjU
lzC+u/mdKdALTYyMbwZ2nlv92W6DJHWcB4hevKqrAp85N2uOiDwTmZWf7Ld96j48GCH+YYRskXFN
O8Udje3n+OTUodg9bG4DYnNCWAweDM/5OyliPS49Brs2Up+Q4zpH85Hkil26bn5YbM3ulzP8CYWI
jsN9pK9QI/EHBdF7LAcRLAjXaBPIYG+z6BF8Blf/mmDg49Nn4JF9TiJkbHAScM3aQKZArEi5z4qI
oWwYvILlwOBN2vAqbfJE6yP05vQT1AMzwPA04J+ZzRa/NWhtUf2+vjuyaigmJdcwtG9Ft9ir96cg
n5txzPnuhJEDBZEIE/IK3fZ5whpvsUm6/P57jIYuhv3MdLC0nL+frfUfrwNoXmpnkSqNONf5pQW/
Mgcyqt21GWMHg2y16N7QqcHxLZ0XGybkLRM9Xk8i/RIR38VVF3B6ofc8kUujB8cp2rrhUXK0LytQ
GcyxP9V31JB5SL3GYWIX1xOjM79fYPkM38ricvCOUrRHsQQXml34gVEaYaWtwG90blKZnHJ4NDVe
IQhJoC7HAmmaC7LFq+kZBRFWqGxDu0CCWo5g6PnLQ1F+gsHAIQDJ6XpUQ/72UKql+SxPB6Ees8ve
nHgmQ8dykoPr0deXjt+V7N7KNbPpB5Sxbi8aZpvTL73Oj6Ojr5fwrfXalRetPMp5MwaXVyGHA4Ld
Rrg6asNatA9b6YNG+TbXpuX4sfu8ccsXzy1YVkEiFR4YemYszAzbPXg+bxjAWPfsIhSojD5+W8HS
T4f5r1f6beU894p8eZ/3JDNFj8kpIOwXMGOq+Qz8j7TQ878vVKX94v94YTRTNHkyiqTq3z6ukS/6
7V7wbK4fON5a0s5xRLg/SboOjw6Gf/O2EIJUfaoOgkRbt7qXUQ9VW5QJTlYFm+svb47645vz5YK+
oWQ78XBt1JcBrdNy2kaLNpKB/XpH4Bv7zi7ArOASdeZPacUJs+kp/tFypa17HUgJIplpcLYDeneo
X04OI2sXwCldM1fXg+sHdqANeu9fTnr/n7X1X7fw2wTIKJ+HZ9lZ1gwktLZ3XrVHOGU4S5LKHlG6
uanWJylwtuUuLTAOSqkV3QaBnf13nqVuqqKh6irzkW+LvKDilKpStJs7vCWYEMg8PIz1vLezQIkZ
l3ZItlxIup3g6nNUb29gtXbkd4YceO11ZooN6fvgbgt/8/dL+xGR7wBHmsCRmqL9wdW+1MO8Y2i5
LCg1uJkJ6kOHlaSVFYa3+FMdtVX50EXDPu3ZdpZBKDv88ox+BCi/fv63W/M8ydIuf2v1OKfpZ9uX
gSk1LMzdC/ZddPN0SzH7/j7aE3U5ACW3TkklBFhcCLZxxTHP+2yRusEz/nxCC3IPWK9iSTu4nsIj
ASLSlHQ+2qdT2H/a3Yfj2h1vyElyC7M0q60hDD/TyXK/ip+7AMbeCUuyEh0ngigaEfPsYdX2Mryb
9/fb3vmpB/n6tb+93ZXx0nd6ycsEw8SmTeCep+/1CCmnxfmutNK1EvBVwcUt757iqgGPMWhw+moP
+NAbiQIvIcpaaW4nixJg5+2dw4TFRO8fDggcOtp9TK+Lk4sEtF+CsgOxhVrSdQMIT5ad5Z8Galoo
T2TcYNvbZ14MltfQOPSDgwdSW07ZdJ68sreL98ui+3F+/PXbfysliliVS8VUa9B/zt6zRTjYf97i
tzFail5Hd2vOv86B1MMPLh7Cn7Wy7WG2HDDCx1jP3rzEUf0EDtMemNQFE2EUL1d/fz6y/FP1/fJa
fCsd5UHodIyCKzzPtJs7SdIR/s2UuL1/P0cw9axeYUU7B+qjo21+uz0/lX4T+oZkwlvodKRvSMjr
VV4UucxFSv+9e3o75ARx9JBJEpeSWgIFboOKGJdI7hMjvdbQhfAV38iqJ8amUFNvcC+X4QnbNO9A
VUYSNr0PDmZYYxSy5kH//V79SPEyVagOsilxmDC+reX97bZfXp/Mfe+caZXWdO48KkJe5qts6WJ4
7ksow+LLp2HgqiG/PVxJ8GYfQUOOqqV/hwMH1rvVicSFb4dVkoyTIOkqv01ZfzrswLowuaPAcbry
7ZFWj+XB3L0AVTEKsI7YqsSHhGNPj2Hk8O93RBV1yBz/XEFMjkU2TEVSOPe22+mXwnpfGtWrKsxm
LMS32RHXmBaojVD0HdmEtCGugtFiSU+PvnWQJBMtRH6bzQhhkhwQXt1feIc4ZfgHUdpyHlRfvOXt
bNIMJ2p2IhvlSQgtYGdntcBvMUpmzs2LGYfD45/FfEHcEkvBnc0UK9tuh7IVDLe5H9c+COjLfcr8
oTOOWxeuIu8nsw4knSg2hmScEJAtuPSb7JRpfG7PHlMNhPnNZZO/u3PqqGZIlyyQjsQQip3byMvh
9FprZHI3TvWI1qwkvnnZI8jMgHY1QuIG/SCJlbk52rysXRpsLu6EVAuX6v7occafXZ2gtmhMzkgD
g+F1AR6cGc5N5fXabCaiP0Oai2sjJyCuW4BKQ2ucLBgXBCn66q1ppWlle6jQsTelxyx9eMpEnw06
zoAgyTnH2TwNQ8lJDGtWwIPl/ia7mPEKRn3chMsKn6EujyW3JrOCwQuLF8NAfh2FRXfBoRTJNykr
extsJ3FAlDOoIJZ4h4SwG26JyIMEz3SCX5XjIEMyQvh21+FOe/l8qVvr0ufa+D/njgV4NQneEB9y
G/LOCGSdh/zBZ/YAlaDEWS8wEGRZDhicVfUWyJvo/Z1ZHE/48ye1H88wpbGkrszvVWb8l9reI124
0SdD/XcQKrRAVRVNkNC9YpKy49W1N7bbacUTzwkbZUU2ab9qx91sIcUOidocZkUyZD+0e9D/bdka
OnHODdn30Cqj3Y2zYCg7493eWb0XkRgEO3ZQF/b/5hGYzmSjAy34Aewle/x27WhLUqiLdQoCmCvA
/mHK2rawsb9norXdDTNpH1+hZgPKO9thHQ6H+EnEOOR4OBQgrGd94S0hElmbzB7u3ZmoBlcxu3bf
PCqQizcxgxGcGzsdVQmYArMCFgNKB2KiHzyjm+m3U5KWY+uiBXt7qBphqrNT4IyzHyLqj8Y51Xvb
rkfTgfq9zoLIdbtm4jL/slmKwWV6iTlP8NJOJJ6jKkcNQ0AUnVxJZ9x6xfDlmE3YXXOMSB9C39wm
wHDIaGIzuc7imVjzEFAX/3nhOC8PxFUqWZcFxG2cyC1hXYGyMOkoRu08527yFww0sPYjCsC/Xay4
M37ON7zymGWkw5g3qUWE6EWZJ/qT2AkwwB6Kls1pfyMjuM5DcF0WqnX3YtMZivEWGYwz0cclpsNB
5ert4feGah9gbnK/BbE0nBh5P84T5JsSZhcvEXnF8FnQeh/ScijHTIedjLxzh0so3Airod4Y5A2N
CL988yZ5F9+qrRRSYuzoPYnG9tneMiLE8YbJC3xyZ8x7vOE9LqxJUPOG0zDZrKsZQ1lc8dwYFT+/
AvcBA5YFLi43hQOmFmYB5HYaatGKeNIXa5VbY9oHRjYwUx1wVtlXUqI0bE7RQRCt8sFKthBGY0UT
nJzoPnHHj+HK2K5kJ6LraAQ+OGBtuoo/71i96JpFPSNy6UfiYHxrfRJW0VZwhllWx8OL9+yNRXKD
LC5h227wSv/icpSMnMnQdueaX/RWvdUz4yXJuTMtCskC4m3gPbk5STFqkGriY4MgNnerLZjwboDB
GwgcYdmwXLaLxYHKqcT7jBGbPOoPTvbIS9fUJv73sGaivQC8xVIMYTR0kdpJCyBnpNA0fyrV9+Y4
ZhcdJANWkiBmCa4+nBhLlhOum+k+QvzshVTVpMOzB6BLa+Yo69EhANXDT7K/PnujgoJppaAZuh1e
mGdbn800XKcLophMa1H1ZBtZ7UIdC1DIuHZvgTiDetuEozdCIcC89W2zLrN1gvw4oRqnsxmQJKFa
AXbMq4fI4ArzzVVSnPn7O3eZOoad/tsaSUEYkl0++zR7jFgs/MDWFZ5V2IViDeHqmADZVbZnKTfW
IzOm+8XRW796J14YVgIxEXsktM67azKZRZSlI2Rt4XROFlX3jFj95ok4WZ1IHEyPhErfAi2tilD3
3+/hXUMD5bUsQG6bFgWPYPtIA2p1zPudUMQoh1eYlW1kC257ZBRZk6IVpdKZjljjRbIc0DIcPzOW
NMMTpjy2UuIqxANBWGjgT0rNapU3NjmJpFs6eBLNiXlAyGlfstHoSWCGtSaSUV+Zx67Bzg8ie+k4
92t6FBLR3vdwLb77aOKYgBmlg32IE7AIo3oUBVxStsFD+3pi5aMOZANcpE8e4mkR6jZ1hE2KvbFy
Z+URlWb44hs8LEDth5VR47dn0Bt4kPatcMqru8mQW1hRHg+3DLAbtBovX/BqCgSERpHtrHQnJ9xY
qTjXow3U24D1aumltnjMC9FNj1442PlWyC5cXzdgzZg+sIDBhxX7qiKWpuC0yTGI0xtsqjfnd/yu
XKx7ijKT7q26YyS+wU4p8xE/ItqPyrsxdBNBB1AvehciHawG67C3VyAQYZMzhmx1POqzEB00rzYc
w6q2uE8wvDwE57DV6Vsl6/bEno1SWiR/w5kJ6ezOwt3DT2inysuMrXMGxEyM1xHcjzx4qJWHnLx5
jULM1nvyX7zpun9teh08xHRf+6hl/p3fzVnJaPdatmYGGaQP33Y+F4NJBUuwC8LeTSZvoHvukNHq
+xukFRxXJrvJbEYUHEsaz1b+08tFamideVhtg5vKY/6KzVYEchxe6ORUewFdlbSkcHGbr8/DFmZR
be76ll8po9HeZUg/EOfh4MLmh99CV2h/vrYoD8Iafkh7nPDSk7vmzR7lzgBHTHdvobkQuAuL9kxj
Dk8slsWC37S3Sh8LQ+K+/Hc7KcIC2ZHnJ1ug1967XtqM0tEIM0LoMZ+q3r2qiXAhKZJUbzyzD5+X
1jRylM8wTSBCTPGwDLOXcGHxu3IqwGxE6KQwYpAvoz/k9+yDVEzod7lccGDRXUCw2GGC+vRTwVpO
4LWMYI1bz6k3Shf3LqXlsAWv8dYttO5dgIz3wIFMtRCJwhm7CvaNJOJPg39pObua6Y0wFN9HIOht
euqyT3Gbpqj315Q+LLhBMw5dVXDLVd7XDwFLZ3nzdgzXqUnk3FllE6ATrrYirrB0Iw1jZO+ORYON
Yu80KSf4MMmg+JY4qZkf+0xVkKTOHwOvEezRnoK1c6XgmDLFS+ECsVc4y5cNDfrcseAYcqAafy5B
ddnveROgRVefFPYmBj7GUxK7C5r6N30+jhU794Rl6BVtmd2uAc7Ypz7em0x4OL2f8UCXhORJXgxx
MQu5gceUGlPtws9yp+zniGBywBJuk2NwyQ3riXMkyw0zr2lrzmyNOJNi5c99ugXgd2FfSR4fjNMx
m9UdTILvFrTy+yUacHwO9hkdmcpdl6bUj1fY/uzp4ISYQFhquOy++toC6ocA5qdlrQuDjWc/2yDL
wO21gMP2Nb3aw07QO/UZQYPtWkGZPlIbHz2UuYwd1SqaFr3eqlkUraX/+P+SdGbLqmJbEP0iIxQQ
8JUeVLDB9oXQraKCoog0fn2NdSpuxY2Kqjp7K6xmzsycmfz/X1ebITSIdtGNHOkNnrjSn0oDxRjX
9NrZvZunWg3s4tMhmPm6qaGBxDpls5vfKevBergU/aE6IW22tCfc/c8wLKyAj5MsKE36xu8MNlQa
TQxBYjSTw3DVxBQckmM/f2QnOjJcD6aNvfOIVhEu3B4FYfCNiEnal9Oef+FwRWHS94K3Y5Jlizwc
aGA4l+dtfpFLMoLtlqTgkKl6V4owfZ8X27/7h/krezYSdqRHV7U2k13fMX5zYt6o5wk9wXhjv5lQ
qITySj/irmOHI908tGHAVBmA3NNYEsXgmJKj/pHxRZkgY2mKkVwsYfBYk8xm/3qzwtdReRxeeOZJ
Eoz/I0bxc+Ez4M3DZJNqMQ5WYJdqfu42bDxVpnk7g8Jw+oYznhbWYnwX/e+Azx6Drd3yUH14SM+D
bqgR3CI9NKqz5mXg9k3v1LokiiCH7z/hcC3UgswzMF+5OF+janxOnK+Dd2c4NFcPJ2CSYYKIu52T
J90b2b3VX9kg7IYF3vBrycH4sV+4Gxx5tOFto2FBJi+hILvNWFYcAMRRu6lZhcgLKJj5FxKBqkzB
e1hJTH8p9EqLV705u5mLBTVH5Ow5ezFBMeo/mdkbk5uM4wflue8++6xZfom+HLifZ9TdcWxheHPo
bBiDfBqT3e6W8S7eEpKYdk0DRL1IKLIfiufL/7BR4sDEZ52//myyTLDLcsrSmeXjGeoorEhXZH5h
iLNW15j20Qgw+Nkje70zK44UTm6aGk0czFcTdnPxGlOMbFtn/FtmR+40b61PmcxSbAIcTAlhIyqv
0/tHpgsdouIqg0BFxaCbGUAUKTc4MDofgjuYaMY0Gfc+JLxPEykUfv/Hk3Ya05uIIkEJ9rIVkbZh
tJSK+/3jgAfn8I8L61CQjEuSj/hF4tZS3MEIc21H52ocuNduiflGj/+Q808yh9uMoiUNPyX2rVOa
LAaEa+uLQtJot9UfE/5rDs9gXdjjq3tJC+BE7LOvinWSscpOqctBF/XwDoli1z2/+kcQyLJB7wXk
gFO4qHa3OdVkY0cKZ//VWWi4JxdW5t7aIB2tr9bd0XefNECuZPN5B3Ya0PiDArxFx03qnXNd/jaJ
9UOEYg3GGNsQ0vSzYuks7pLf+FXjyIv+819t+nYjZTUQ4RBMJUTcDx/jyJQ/ZRq1msO7chh05fdH
v90cjcDjOB+Kxz4Zb28hx4aJrtOMUBhxuhp7IcJjfJqGluPHGi3JIqpFsTrdR5zV9H/OPqX0xbmb
thWFqGgtO3eO8EANQVHGGXXedu8weG051bL/NhZoPe8R5R62yQHrhUv9nJ25cZiR5cx7LeN6edxP
ZbHMoo7y8DGPe0ShTH3qh+sMjINZZpoFGTq/NrbTYVRbg22XeYyaOnxbIGCPUx3kpDLiwsQh4t8l
4Y9QQ4zhbEUomDU4Vlj9afZQmwO+k+iDTxShgbSCEjXEe0VAGqEZbzcnvgrgJem5Bm/Dj7mDo58h
1w7qwiGtgnJ5HHLfUmE+X+ZazpxUs9Q9cQM2YQ0sjHkiOnMBMdCDzYjUQbRRkhiFDLRjUAo7HbNc
zTnFl9jSZ9EyxbOVm8NOfvT12IbPTrdN52aiHJMyb0AbROUU+w/AAsRbQpETsT5sn+aBf/QGhrot
9lNREMXYzCEWDLlK7Vhoaz6mf3cUEAweDyCOI/7Zwp/9QsPHPtA8ZuNjd+NipsKkTO3M/ZHEiMrQ
D0yLOJ81dfGPEzoLchAV+maZrjd37yvyV1Z4TFqnL6cpcDYQGZ3IPtK8IxUSeIaQQR4/NAYpvRcf
TLAffDYK75m7+0x2mwYVQ25sIgfA92bur/i3byWsgzsUrC0pObZoFXDkxFj1bsrw+vC73JRE4phA
B5VpB2j7uSKEqd7q0HMDetplQ6tdgNhI0zVV4oCCuFeZ25IKl/8h/NBdcYCsNVrQU+NdMgdzlSiY
/MxZO98gqpiEJmR3E+VoEKozw0enVxpwOrJtZswvWQjEnhFm3ODDKd96QJh6wb9HY6NiUj0TGt/L
ywye9gHB8Cqgu26MMegkaIqAVCj58XRD8gmgl7kx0pHosYia8PhaamOgvQVW1sSQ6EB+VmKdew9j
IapkARLhQQNYqAErIezFbMCsJi+OlnH7N5JwOhho/vbp7yU7zuz4VjB99+askFkrI85VJnBUgp6h
7DKPDhpbe2/xcM+SzwvI/E3/S4/EVTV7ebXpyu4M6VQ5XrReTAG1+EuwQOWu1WVDt2bNzJ18t3iC
MrU3MP7SSUpzO1Gtlr5B5g23BoC++V3d9gs+hrJT/NlM4c6dUdAf9/nMcWItRDUxmbXm5mtN+tHH
4uLEzzQnJbfg4F4r8WBx1sIUOYHOfqT8fGfIb272v1rYp4OYdTM3m2x0TKUe9u57M5Dw77A5hvJz
pfiMFj7Pp+eEE9nE3b4liAClKa3l0Lpd/eo6ifdYNBjaH2t++KF5oS/sQWOt4seZN0lNISrZu4Py
7JZZnXiW8ouOmP69WTgSNsjilGLcYh85DB6IL63HxOyhJNbmXOBDZzJpcJldEjtMURnsZq/S2ORr
eU48m9nMBg+GxToyxQlAGGJMLtx0x3+fbQkliNHNhGgB/mbzPDSWeQhR5ryM4AA6B+KMuR+jY7VL
XbXLqeIjPH1IJtHdwTzhtxndjqUTs6dA36fx140XZ+U0G+x/xJYU4deqLjvEc2V9eKPGG25JKmij
2yh64CqAHhQrdJ+CVMdPTHgOS+sHeoRhxIakrim9CtM6zap6QY0v73BkyNJEM4hPr9RV53a5gBM0
1vj78IxBqKM4C8TDV3bndlNQMUbc2jQdnc0tfCWmiZntYc95oFm/fjwuah7IP9k3fTDlzpceAs1x
QyzKurk64HAFeAblhLEdsCcwsE8N2RPAdHbG8IUxHJWNCfDEIJa5FwD5t7aONKSl7u2fu2oZCRwo
n2Gkvovj59I/TqNrvN9TU63E4YRSsrblBb0U5Hp1/AFHPZl1qE4a85cqnbxZ/wh5ioAJMCeykjnD
KC8GXVWWQhV/Q2I7iWFHWMOs9OmIHR2tFn65QhiCWAeDPLr62oI1APqVx9zowP2MZ9zC7RX9qjVU
TvTeojASNRXj3fgIGfoUSzjNX1OXVA5QHA7FJRAoLSon24ia4U1bdJ/tK//45aSIB2M/zVzGlbF6
aAM5GVdH6APxdFLJoalA1krFwBMaGEfAHa5x8SiLPRfm4nnkgtcM91xvUgNsOu64VprDZzHdIyDF
jY1yib679Y8DeqmE1jys+ub5zMwmuRq28EKwejTgt8wmiIEh9QpaZfybfLhYw85+fI94V4F1lL7c
cs8Ub8AItXSGfznWe+Rqc0LT0YpvRETzpeyzxyQMC9OchBCstUJZnlQ+8WPiE5c9a9QzEXxP71as
ZWRrkU/kIIMWWsDeCKeV5bc/pczEXY67O2+XpXzCKQ82hysGI5vcId3+diD12eDMxBLb+dEoYLNo
3Ob0lZyf/GSMT7CgsbhlEWh/Vv5njsC6v1JeXMqzrzvo4f/x7wGW6AQthcaadhenscwVM3kVPLhi
7/UABxwAlj4mjCz5Rje3/UCaYxmNsQdP7BkNo3V2WVeaK2EhChptTEY3b7RCQJEbk3K9e8dBoHoU
Cw35DMbyg5WuecKugwLDwMAJjF53928aVXM/3o7n1s1Zgjm/he3M0gMEHll6OJid6p1qZ9co67tr
LqECnIMXAAKVZlwj+lBYi0uI6g0KYPmLMWogq57EEN60cpSXye/Ywuzf7AF2hm585nDusU9YUXgE
sgBSYb8i7WSsoPC0nL6x97jNHikG98R/c41elk8mH8xTNyLhjPQ4T979Gnx4mPydvTF8rX0CA6/T
2w+YLz/fLMxZvLfD/DCdLa7BbHa8UVWvtHPdtDd3zbKH05+CHY6x6RxEh+YOo5mElDNEubQxEzpF
MREaFaMpbZ7k/yUnbMLOXDyxyp1PDos/Y/Bc9PM4aEmO12CrLTMYxLOr5rlNhaGIyLugDMJna8Eq
EZruyqtQQ9JlCPUinCRyXfoA3NV46Z73ZveTa4pB02PZP94sFHCdcaHec8Ev4WP6Ie2QaJoe4X7c
koK+fYkmSsmMwUw39dzOjPVnPL88z/PEpoUipAdT+igFMVlzPU/ozwnbYhJplyx3Ixfj15t5wJYw
ZKz3MfTw0TEO2MrR42X4D5pBPT8kRnXYdc71MGQkk/aSnvhr7u4H+m6UmIddFR7I4PtDX2mLr2uk
lorhMCslPEkL3axQDND0MA2uielnfX65ThHz853aLsCPCHr+jMk/Nex93wlHVIYfMIkfl8w72Tg1
JBsVjScze8Zo6MgdgfFW5jNNk+3lxhKoyCvEHBr84k40Lp0lJNTV0HH7/BqrXoB6vzGwSVImEsZF
4keM3AGnTDCaY+npaHsu+7ZvF8+JrvI687Vq1EPH1qaoLjyKCsoBmSEQ8WvWG3X5BkJ9Gn9EkiOF
wFOhYtleEQv2zBkBXuLZMrPFn0jNVTWvp0JxivXehXr+69HWcEVPu82FWYpTMbBz0xvyfpz6HJQE
EsLEM0wkUk0O5T8yRwwL8i5f4OANxJfxEjxerx6/bbjLPO8ZjMY/v9P02FASyi5RlOjKBNFYIBFR
wzl8H7QxnrbwF/KEkkP0zoDYzy3hNjbaM9hbWUgrLx7Ul+d1/oHA36exuRW0/cMgfAVBf5yRXqGP
+WjKlsRYnocdViGwFoMdK05WAnwMDofFF80h7QofBd57ieXVAzBIHDV1azLA1Bnl6sL4XGKeKqeb
r5GUK/Bu/KfgYky0npKzMBpcC1LYOT/c+AhCIVo1cX91Jt36v3YP2G1PKQsYB/QLejgwysS5Vswp
fqjprS94cLI+DolaAmVuk8O/gvk7CL7Fqe7tk/2TWgNSCouXQxkfW2wfc2Y+rDzK7M/+S49xNRty
o0Y0mN+56FFfTNYbmF3fRlYcN4KcaRlZuXJ5PQIorNqURI61YpODGDsZfBbirMrSZWvRGqCdMbim
gC7lmw0wPTK6J3GL1N19+/iZ17OI8Yere6t4Ny9cd+zHoDW5ufV8meaBOgf7fZ57yxpseg2U8ZtR
Gw3x6KKySZyeg2IwOybEvB01yHjczH0kA787bDPxvPW6Wr8nw7keyQGxyAiwE+MgTcKPH6Tm0kSw
WZ7JMGOr3SwJ0lCXbAEIMhmEVLE0JeLBDjvgSwwYDkA9/2/8EUyS8Zjc1x96Krzf+McvarlO+O+z
cIjieV5xLsKbjqOzYBsg/GDSAruC2mZlw/zOdGO1Y47IDlfK02ABMUPDCdmGh75khHRf9xWpJdhQ
l9xIVxz3Qf/qu/1SVDphH3LoA6A4bkUp8WuWueblr1jF22w0TYdOM0S78GGpVYjjBnxS0qaqw6tH
49dGQ5lQr7A/zwSjaNdEKIwR1l/6QDg3hAcZzPFSSDBl/zSSjZS8y2Ni03qNL8sc6Th32jF13phJ
TyBhx1NBafZtsi+N25ppwCsIeevo099yTIQN0rqbQ/PH94N+Vb9OhsmotRZxEpC36xMGwEtvLPhS
ZAX5/H+emdiNtb4aC3FLZsznS57MMnW8pZB9cc3RHpP6592uJl2puAHAsrEIY5twq27vk7n3cELz
O/n6B5MtuBaaWSiXC6uKvyP0hZv+fWTIkL4WI7P1J6DrPt5dALbKmk4ZrNv/rD3ojDoXT55OFMvx
8ZqSWdDcNLyaMdhSqw7hLPnV78CIStIoDVGf0KcvhE5BfYYwZjlGujZ4iqBjBcWb+B0sgP+gQn67
AExdmASwUZS+KjQeqF5BjR8CDYkGGxrrocTSZYCokW57j+J8zacZX0n9M18VygmLvTqN6a7itg8c
j8ud8U2Z0birPoYxqHasQuxfzEWOH5c76s1MBqywUTEiSQaCwh6uVNqa1sytegmmmLuKGhJcjxmb
eV+SBAVyQwFKJq3LzA4Wq1Z0lKCVHh2tAPFjb6t/jmjj3r/gsUeIaN2tllq1PQ48XFedm1GfjlMF
OOpjYXStpvMRVBhkkJ2X8fCKcTR2JVuZxlCcUvhm57rXqfgciHjyfPloVp/+9At1JN6f6mLPyjMd
RVdKfx5ZZ06HJTa1UJlcinnqNrYY++TtUMOV7fgBX6DDCwFPN+l0pNiMe78Ri78VoalKi7HcjB/V
gqdOdKc4TkpH6dv6CuU5gaFbVeG3KYxqHD4HnNElU2d/TzD2fdpbaur3BSWJ6rV/bG+WIPTKPpmL
f77GdPCCRqiFi8NlHd9BoRQq+LgPY61SrhisV6H1asL9DdUmNBWyPeVcRvFQgGe2XIH7wwGxRFI7
LvY6+t+vJXvw7yR/UEH3xOpAGtpXx30dHfjg4z1n9N8OR2/j9jaKePb8lN+RE1ow7a+xKyaWP5OQ
GN34iygDAsxm4Ksn7Xa90nmuCXinIhz8pjk1UmffD0OO6w2YtnZU4MoVacKJVr7XbZ8ykKFDpl2e
a/zluv2H1G7+ZMdJVzPoVSZhXlWGun3hxXipk2VG8nBj3frhXQ76kvV4RYlxHZHGbuaLKiegz+R1
3OHnGuu6GDQriV2V5OSLlf79V7jl2yy/jG8pIl7DlIhe9uE3SJqv3ATvSkKf8FDnVuT+RgOvx9cP
PhWz3e7tc4SiYjE7ITY6wFTYLj05A3cYyCgvvAp2lJo2S8t9mC6QDF2PfU6//JDSc4f25BcYm+f4
rPqg92T0EuQWUwcnIDqzmXqqjVRojLvT/esMXHuHW4BxWD7Av3IvrHvUBoOgmHMkQAkyggqMzitP
MI8N91E2ZrpqCUvKBb8lRAT4H/6TbsD3W+NPAW+xfA6VYkEcabDRTEaxdTThqb0AT2WGhF2OYv1V
Ls+iP0z3fsbwf70Em0yBuxBRlHiushxZWPxrNMPHJFlAgVpurNR847vD7gyYSJyCLPi0KH1EZaRi
iKV1M5rzQ5xi5WTw97WntLT+bxxH0f7nDJf/GAfeA9+mGrn7aeMCfhEaxNc8RpxjAleuoRn0fedW
vB1W2e70NLEB6G8geWfrkcfWfPrXWXMAR5N1j9nup6W0xhEV67W0e5wdoE6ZS1AzPpU4JxDt16lE
3gK8dtOjJhkIZmIa8wUqZlikSVjMcJ4k291MjPAzk1A0GDLBEX/0n1FlVvsVBkdIzwiEIW8emNNO
InilLdxZbo4QiZ97C8AD7CvGLVPU755feqy+6910qeBfFL+3FH6qtFGTGZMvs9D/NDp3NA816gZn
aP8p/gKQyBccdTSNHQNjs8+2MmY09aCHPyNeMFCuWk8KcNNdPKbXSPAQyGxmGXAi/d8c3CCu4r1K
+4ztT/ObEkCmIbiDQp9iSiHoCFFdU2Mav8Lipep2NVb8NwiPZi/uGwGySLVHt6h8otfx97LP7R23
SVt+uaP7/MpbnqW1l+KQTQuI4jGWZu7dl6PX3xp4ed+4t5Hd4qmgbcqvse8fXnELAlQdU4mPxJXK
Cbfd1hybGmcX595Slm1c4rfVKLq9UZ370PHndHo/8vM1+lgBjXMIWcLzy9nzI6xvMB7sxpaTeZWv
I+a6nES/jc1QO+M9+EypcAePB1GyHzXjRhdz8DCgf9ygWM4igWTpkaZXjKvJwIHidhwOtQXASs11
9p5el3H8MY9gZ2txNiYV+05aI5pl4Rwd7eMJMbxk+j6XyiqK71sACiwNZounTssCMzGLQSWcz/TD
u/iE7NI23j/CJzo6jbJC6ihYhayq3MHllP3wZyWA/OJQR8CRIxbZIqEbo00QDJqCYSp6dJMt/eJY
LnDWCO/xc2IJ4YwAGHhybIMs3FJlMNsusjzhFiIZuBHqniEn7odSRHHYTRHCB67FLxfY0guNj2z9
LGq6P7Qt66xnZ6gyWwi63Njuj+SVeUdpdYQkAHu4tLgsc9OhgmpFFZm0thxx4NRUW0QEWIMdfegp
wd6deE1zuaQ9Y+iibz2D1a3n1i7zZ+/lqzWC0dswl15CQ50qiKZOEF6KhvXsJXXmWNWig6JBnZ6E
DJLvBfg71ZwjCThv3E0pOyINwBsHcOT8wIyoFCpuaa4vsOkhAGQnGAqKrZZQasYkzY56t3uOeVBr
zvW5JkjaUT1+MtiKmsBJ24io8lTB/VlFAQG7gIoYlIFZLD4JCtyG2q5q3TnDj4ARcwbVxESbg1KY
qR8BNF8hWozvWogtKxDRL8jPHOnukip0uu1fOIt5oNBjpVjqQKgMFzAP9EXU181fW8ISthgOYGfB
l62QL5LX4M1Zw/TvoBedMT9hO0Nq1B91Iz4XRB0IouA5++FajesEa5YuDUoIOUeI6esHubS4C47o
2hidxkoei3LM8jk37gPDv1pnJpNGqKEiQgJE1PF0xNw2/EFr+JQMkAoyFUY10V3yfvCuXoIBzT3h
9VFAxFrvB+bvmF7A+Xpjz5RbWB3RhCc2w526rd887cuYzfMPOoonngEvlZaMThdIlMwxxabLOoiy
Oe0M1DCPNRIeBJAX5uNr4MFcXSQIpJzbAnnVCCvuP1gNSkCspr/Gmkyol0W0MV9qj/SpJZXYzNZf
c9B3+LEU71KAjkqoy4F5Eu82sDsgvbu5hpnWvnwgbE1UbK3gZdIr9nlsLXte9vAN+o4HtXcny6Uw
T3OEakB4H9JGSdeyUbgltN6nx/gOBWQRXewubwX50Oe8mZbsR1pYBsKvtljwT9IvGeEwl5dfg7ah
/Vo3hsr3pE5wclNd08lZ99tF30g4RhikvNkto7WGwpOIdabbae40fDIeMXPSZuuKkqNYBqtCRhZw
H5mBhDbXpmGqQHm8QN/cg3dGX1nOzfA2sxEoBFIku7vJY0hXiBnv4ZCpdsF+mdcQzSgKQWyQLm3D
QDuoTvCVrAMWdObh6ytQhj/7vmj7+/TEJwCKY6rUqqhFwMjWqDPCHlKUh7Wq30Jyg7H2YtkYisxG
BnQaaHYD3E/2qp2wP3RUT+S/WoX9AF/fvpFSaATLCaf76WuCco/JM0o/bJRylqb5ZO8AqotNwPkv
lY6Ex+efOgiwQpIozuEWcRsSk/yWwODpVJ32emCOG7uTVudUbUWVgO5EcfhDOnsM0g9jjIFVJ0Gp
LOqe87afPQcubqybBKAvB/4r8fpMBeHUTlT1624P8JTffdiD4NNcrYyOUNyObPnhNML82cSU4SH4
gUgA9I7DCe2LCXWysvbxyHGmibs/xika403MqQu9k0xRsFKXxQ8csPUgpZ1gXrrnlhSKHBOcmokJ
pl0kk1bmpJOie+/YpduMpqPyQHwrNjgzVlTsahpU0oqo3NvdvvUvvfWjh18waR5T/T4r63CQwnuT
sIHzJ0qfdnzDca6aMOp2j7vMzwGY6Lxqh8n4VrVHYit8zwBsFTbYxlAzQGBf+rLX2h0F7XG0+N7J
TyAi3no+Pdh4SbZHHYYas+cweCPRkhqj6lOSY9ZVeN/PStLt9hsCrpeFV/cIDqazQ6PYuP27lc7z
64Q2gs/A/n7MoUxHw2DwwumcuJLJmy9C/vBNz6z3lVMVuLWet2r8Y0zRoDItNedBCIuMVX7+mkDD
f+PB0331iflzlMx59SZ9zS2aoPt6fNYPmgFOvZyD6LS4chHToi6xzjI0ynJTPcHnwaGMxlhf8+P/
8QifYVjgHoBfKk0lQeJPMf3Hb/93d7vXl6eUq55kdxC8BjHMKEStLxQRqTxMEglrHESKuii6SFKA
ti2X8dW5NusnkDkIi5ET3VtZX6FYuo0Mt3EmH0yxkBk9aaoNLMdfpXmgrcxmpPp98DgCi/krgTeA
7d0czRmeauni595vfslf9+DOmQ06UrnucL4boeZyGfCW3F3ypxh/SNFeBCC4mx1R9TtXvsEfp0iT
8N4BOiX3A6T+awG7EpA3L0QScm0bmBmcZxgRQNAB9FG6+Ii1VuBGhnzd+XyRt0wHxhcgbRtZ+ZW4
FXoVadZT57Q9mcni6Zf2Hz0F6nynj+pLlGq/H6U/1cV+z1n7T9ey/TePCmcnCNAyob7lP5gSoM6k
LP+HHjPCcSHyhUCzMGn5KuYRjYW24CCyaJmIuTEKIYHbhViU28ES8omk2WkQ4l0bbjbtPDORcm14
sYCD2sD0FyOTByBPJ26YYMY+QYz1cWYjkz5rNjMmb9/e4NcAK2vbeOC6CxwxT0PEGXa7oYJ3qRPc
PTGXvmDyibFCsUx2BpUWwncpeKBWwDApfmAN4Yg5H9BPQRcw1WLLqBNFU+0wkiOoSwkoWiwgH+Fm
Y/uu+3MBI01lxBF7XxuJI+rtlE4qsxf+XxcN97ZQo9F4rG0aRe6M3MpwwdFWrn+Oo2YhppDEb+QA
/Ce27f/MPTNQhkYRLO3HDbwaaUvNhUyMt0ni1WdBCF6Mwkagq/FtHJXyRNsCbIBWITGC4BOzITda
BbRePL9Jfrdkf3gdpxt+orajDroadyybRHWUmI+jJIJ7PZjuZWoGsPmhKsNzSEawvGHFQvXCJKD+
srlVCwfvgc26mV99bv2nS3v4oyEPVLNZoNnRqvEtd7XjZ/U/P8xTEqiDIOwAHHAxxieXvqeop6rC
Cn1Mv9kMxw+eJo3QFaVE/UaU5Vcb3WfjodcCZkjWNZKLJZDxHqHRZjFb3DqsB/3X+LdQlqQIkYhn
VhR9V4xXftPk7d/Jw4D3sDrEydId6te6abbec1VuvVsE6jyyH6PFUPlyAU2uF6W0Z0/oEgbqzFsv
+KYujlfJLBmhL2gjNWq2OF0F6AoIWBG2c9UB0xsolXIUcqf+QZa8wkP7Mw6IC7eT1tSXfR+6Y5q5
L44uC71k9zRnUjyYY1HHS7F2h6G50t4GXAm/t4vSCf3fnV6hMDaY6QAu5AbMxoCr/c1USyRpvs3f
KKW1U/9ycJX2M9H27yKWNJfEmsekQNJBdwz7ASor4WiSoK/KrdGYcvK5Q/mbHoWgpX9R5xn4tAAM
wWGFMZH686+l1UMXoDFGCzCZwA3YW6jha5zXxmeNhgQXFxJ/gSw2CYMZvYV+Ijoe8WOfqWCz7BYF
dzWva4RG7WkhmqE+F+vvCdEpXei3PgYLOvWyflTFEVT4Z4rMHKxK8/AtMfRLB7qHugNa9DNhU/YZ
GOo5g92JRUpp1DdOGUhXYp1KB3kUVfE7qJavxukXZjYfHDl/WDqsPZ308dpZCFmqO9hveNLoK60w
2x3s34WTc3IzR4XN2bi4091pmCLuEZLgiiBUKIk4M4ViNOzuxgA3tCY3/0aHD63ElCNfBNr7GSQs
ix4Zu4M5lndl5NLqapLHOME/3Bp9M2VOw/zlXOMUw47GXPa8LTwiQ1gOGVhLJRBWjpDWS2/BA6yv
b3/QpeaTo5iWEZ1GN5+Syx2BG4s8NwSgrdUSkrygzUc6QcVfNk6PjA7jkTL2w3gYpj3m6Obg33SX
mPQW8gLYmqiOEf6l+JOFErB2wMRjc6DWIRzHTvefVa8av+BlV7XqqrpNNEZryqgVHHBOJhYURObE
5AaDxtYL/2Vmqosacy7UIrj4YBfFfTfXxmCpMOiXJbjjd5w0YVCtPNTSNAJzdu3LIvIbQ7BXFycD
U+6ClovW/hS+1DdgugJQjNQ4EAx2gGVEI5MHbZ/ywy/7qGXFeYl0N1hp65TyxNTOK70aM46Ht1h/
k1x3S3GCQWSZ7w15SgNbtyXtQYrFGCaCzi2bP/KpAixsFZukbypa/OXC/uC+sxoLoHXqPGwf+Iu2
0shWRFyAtDy8GugDjmah+6nNl1SCcsKhihsfHlV3T+brM0iyntJgh06HYuGHyTOG7W/Xx4ZLFpYI
YjhDAMUnwoXRQQdPWgVvNDtBSrCSrMfQJVSI1ILLd0OfpT79bpyfL1nPfJ4LEC2+07wsSAtZZojf
mriB117CHyrjQmPmsm/JYF00smQIjU/3KS1Qz5jnLgN4smIsob9z/iU2dXExJgZSANfIfEUTKwWZ
yqW237PcRsYDZUnNJBIDNVJninsOpofzzyhey0oYKrAGMpASbQTyCoYh3wxieqAJhDKO7rycMrm1
oC3tbX4oZix61Jej/FxlZCscocwZoYbDyKPHHsnv0eu9uWGt8J58ElpDNisRxvK6it/65Du0Xvki
4SsXJiXYiOHgp2TjkXejDho5TwZBXsNVkS5Jz3p+vXdmtRUyEX+Io8OdScBVUZj91ixEghG2eMG9
Oel+QclHdB2M6M9+EpzzmXBFtUtgFArca+GrWageAFtoP7t6dqsvet9sG0J0Mecj5DT+zqjq0gQx
A/p4WBHjc4uTrwPekc1+wNYcA6eCKEg04kKCxDxJF8hpMARrUaJR5r4/lflsCE5mMo5kGeJ4n9az
52bw6z+abf5AvdLRNzDJJju1Egx/JFU7yfZb2h3zcoyUIWwcUIaZNVHd95lKFFwLKG3RcdKjkgyn
UNri+VHbXO/K3XuMllXl9ghLGF8JQ4mIyrsJ+lxHZmN+JpSZGLZS2nm3I0KI8rO9Ek8O2kn/m5kP
Sn/y2+kOalvKpv0B2XKWMlh8BsQ1TjpA44IxAorZZ39H34BTWwIZo9qPSCmXNNxfD1K5Mz8M0qIx
YhPAClShSspywqhowpkbXwmywlT3SMR2a9yhTJFTkPykbcnEKnrMsrh3yu08xN+eMD30KbwQKDxE
M0W+HCqLcrjIHijY1dyS7kHBxcaVB1D/U2aw6BKkbE2Jbg1GQUWcI75daOagZPpEKOnWp6STnD1f
3hMrQqoB5ExRM/DVgd+TuH6+z+X7dXX7yRIBACEPr+m9CsokIhxTpq2QrLQcZ4wccE9DfSS+Jont
IA2ZwM9r+7p/YKH3GzFzYOmKU4MtlgCyFreshJYvJ9DwjTmU7DQS8AXHMbhLSibYa98OWR+rupkn
Q1e97iqyfl9mcXqhNB/Mujzu4Mo1FFRzJEtKbgExXd97CTpJsRovb2OO0LdsPWkHh5QO1i/1X8zg
rNIC6tfSO+uGsp/mjF5KQhM5NDkpvv3gxjd5WD8ApiW9s3DnVC2osiJ4Oh8kIR+nAfHolxcJQxd1
0f0iES3GK08/x5oS7e2N3jAqVlasm9Z+UDqiMKt3JCglhaUVi1QLUGzgjQLuAmWOngMIcC7P1lIz
GcY46D0nW6ylAQn98ft48pj9n26lgctV106UcwFjRJNucyINZy+EBcduca0CCmTZGdUzPOIS9/d3
5wBjfkQ6DBCP7zKCVzfSvqQKoCxvrAqQicMcUbxm97mZNtcJJF2Hl13p6AtEO2+vCQgFG5DJhS6c
nYpEg8X2PfbYTB/mvl5EJDHCYLx3nSe35nWOrz8ISGaSLMqelGADg25SdwZuxTx7YeVl6guNrpw/
f+wv+Hw3q/Bl3nskTYhsJBo+DwpG1RtTFZPgV0Tom2/fHZ06v7mJDZFsCmzkvOe0db+TbKJS633Q
3bSHbjw4EdSwVxZX/7dFYacHuL574AvarHNHBB2j/C+B954J+R9g0TTjfu/pPP8eSA1eCMysEUwH
N0bMYJeMrmv1QV9mlGPuAPztoGqWA6+Ewp+yiDu3CfTgTrscEXxNkzln8tStjriHPP4j6cy2FUWW
MPxErAUKgrfMs4qzN67thAgqiij69P1l9elT1V21J4UkM+KfwnpMjPB6etFzrxhNGg4COdBZl2m/
R07fDw9nY+YLSqHmCntrM457UsX3lKZaiRlWhDV6tJ28gw8V0kJOr2/6fRNBFtjOcMWU1AYb1odq
bwGgioXeQVzaj/DQ2eq6glbt/YI8q+ECcSGzCaDabH1w6vo2Ip7+p9pqyoVgIXae4VC2XslUs2+u
HP6YY8XkkMrX4v5SMtxaMX+r9/4lmK7iCFZ1winCcQHtwglmiCv0ObWejN5mcu77FRcMaJWRgFZJ
Y0UQCKPbIe9V81IybtN5wyCOFPd+MjwQG6ywuamnRVxu5EOR8CnSUi7IgnmoiBtbMVZ+OGo8CkxV
tbd9wg6HI3kCieAWIvNTWSl2N7TvedirGdgBuPNOGbmqkoO4RevCgHYUv64mhzkywGvpFqqtXKyX
wsgzQvxNvfbZq6Xf7kl0awVuc8FbFPYKi6SNay+smJhRJ4QGfCv/wnho1JxPt55JRJjXcc+hUcAL
IgiDPKn1uTF5jjFKPrI+bXEAPIn2ZvFGT0ABLO3uaSM598UWAi74zcgZKAVHQUyByMl1mCrPgKhb
3I+4d6586l38Ie7c9ZuCaVTNcEFxpDCfENVO9N0pzMgwVO8cS1P57wIcc0MvymXPqEF+NSM23euy
OGlQGExoY+Knd59sJ02oHW6rLUglrG6MfQhh1PKpRMxBOc/LLZMJ8h09CCmpunmeMp3li30iyTFG
IJG4zFrSu0h60u72Tw9fQLIXe9D6xuy1k7Xl9h6zSowTCTWPrPWQp//K2VMEzQSshSGWBEWkZd6J
jlznzC1GUFHYj85Gb6r1F72a8lcZDz6YeGi2FsPSfb88wPHhbS5vXquCaqVureLJqUsWJpdzS0IR
LxUYE0VoHT3fIFlO8fMNA5ue0DhpDAL0KKealBruxxCMB5rDxgKVBQ/l3IEo9Ymhp0lWGC8qJur8
7MHFvn4c3oeuOdAqr9p+hNVYZt2uEfE4g57VkutNHvaxJl3jbn03jKDusd3jYzrTBDvq13ogacIu
hC4DqQGRiwmwrY6SM700Au99zr59700zwwjxNhywS0PpvMaEGiJm/zK50HpBzmk7KbjpljQulznf
r28NkvNxwHBHU9hgBFjPviPtqwat8meijV+uxgJBW+aw3zusvhZiHxSLSUE8sagtQICoQG7OHaeR
TGTw2Ufasz02Kv5Cz0D3AvtpPaH8yH+4zIvK52o/kD5Pth8bsQ7gFJgqZl2m3pRthqX+2megjsWY
DCJR+dCLmZMGt+tK6rCpNBY/ADfrgJnfrs7+flRPv5X2mepfJExvEn95hUQ10L16JaKoIandq5+o
QLnaeFABv5HMM1aRztBAhCKNSEx99Zxe7gKwGtosx7BLW0Gz9AtpIoiNQaXl6SNGyMOzHFpn6L4k
S9oprgb7DrI+fh9Yzz3VRjTwRsCDNrxOq9m5l0ofF7l/X7IVGiya6bUWYRh7jpEMEdu8pJRp8Cgj
tsdBO4dDbzvA6C1Y0HNPVUjd3zGeaMcY0OszZNBVNhyhxXnTiBe2sWW64WeC2x0DZMx8O6EdU0Yc
lYwGqVZ3UqQrxgqZj2VpgC8pwZAD5IyK82846o9eHx5I6hVqOxXEKaSnGPxJtDtImRNlQ6p8bQ9O
YnXdxZHQzepR+fUug3DAiKPR78xxUBwpWx4IEU70LcLPKJ7RquSMYMh4WM6HrxMwNm03aqRq9+Q+
Z0p/fk1I4JK3WYcfCOjnNPhMr5BEZFDbmPlksywjvUp6DQNfG0vrBz0pYCQa6dZupyU36KqhGryX
1y4kbmxwjgye1u9gfocluVnYvvrUt/c/NufthcrZyefSdXw2UmZp5513L7z6s+8pSw7J21/Thg+l
tMpDn7jkp7dd5gEeNG1sSKYMMv4Y3QYHKONaZvwaPDnsaXpD0qGzUnlkfwgPQbWxI3LWKg5ghPTZ
FyxWue/UAC+t+8nDLZf3tSPw7aJv3rsz9dgGsc5wXm5e00LMGv3RZB8YDoMi4xX3FVtO8JE/l6Do
oKQXV8I7UCIf7NMmj2TQOU7qDY69D5YQNS0m+MCRqqKLYIYYI6sB0WqvFWFxNcafUkUq6JY8QYyP
XXdD5/tyctUayoGSu6KcIR0HblpycvBXIineO4XxQX+tAEqU5CYHA8ODuWAM1lQDewF/cjVWS1Df
uSD3CVGHBO7IJB7R3ht/RWN3p/d9/Nw6euUoT+u2e7KL0wre48srejdTbBlSdyjOzHKH0gKozHoM
t9zdYw33TgFZagCbZzmdf7fMjhRPnhyMVeQ/rep0IdqxA2AR2cBHY5xxxQGuPx/ziHrBUxVz3HtZ
y8Eohm5BUmQy6oF6xRxMPQTBHQGIV8l9W/i4wdjFtJCRm1C2iNwV4C9wnsoGRUalREof+zNOq3vC
q+fSefebFTs/Jydkph3/9UNU29i0ivj7dACQVLuuPbAtlB6jDtiBfaEDM6XkYD2AlW/jvchffDmv
q10teH/SOH45x8wNZvfwiffd3CRF9jo7jA0pgGQ5Vyw0KagvKmRrKO/sYc/GfCTh0wEq0H3UYRRA
BBIMvGdtg/AJA//xOxovb6fxWHfGWB0zCjXA/3xSljY/oiM1wGdck5AVJsn1b6WPur2dbBKeSB+y
OoNwOnbm88c0iacYHB905Qq/CTCMAIdnwyV+S8gVjjTILyfj+SNcf75nqMZaaLFydmBOgzF5A1X0
KN19Rgl0LLwjZICDDd4K8RMcgVHM8Lo1nfdpmX/dJ3vcbJl6NYcJpgXmRIEolat3CUJhp2E5JiP5
Bj5hizv/ruzx0mjNMSsE63mMSVh8U2syKXYYBR4ykDnnPc4U0/BD6ZSqZ7tv/VGRh6jnhp85kMEV
DwGDUkoh/V0alYVRrXbMYwD6CRcPond2Nhjggoc18wLNwQAI+kwkPnKCFQZ/7cQKuDQmzjTSgOlX
Z4OwBIA2mCEjgs2ELHpbj++wrZxtFLuDgfCD81T+UAHyLNuajJ3qR4l6Nme/6L1rPwgCAHwZx0sk
hFM6aIbODJD45NaOXQGgFjL2f/nrTVD6UnTANhJ9PdnrYX2Cj32haHgSme6qX9JatlxcsvzjztaH
Xln5Jd5kbnnGAr+J1Q0rE3sldu7VMBnr1l4lppniWSQYDQD7DaRELJZPuHU9RlF5XhV55K91grzk
tzIpLR5Jagu9MUmWR558djxnP86CykXHoz7QukgGv6FpA7st8GA1rK8nzL0TmKWnpXvGsQ5ap59C
WprHwlp6MRMDiAu4cFhbMiin8/wrV/D4X2+gBdwvZ868a7NEJdY+bYa9L8HjgesXr9EwIrHf/LLn
RhQQ0h59qzt0UdJpIoK/mSNiwkNhcpwCkm1eEpY1SfcFFuiOaAjwomOi3gj9xG21wshG/GbfEi5S
ADio7983bRy9c2VPA/OpOPavJ/RdeKcw+1Vgxx3ydSKE3kJtahmWpo8kcoF0F1plKhDJTR0IiczD
0WeTvE3Pc87hSJu9ICrNA1Bj3pqhLNt5n9xynNE28kxMP1Y74HyLnw9aNaKJ7h/wlXPQaCTGjWjH
Zct+uhRpaIaL8WGCe8v+IJ1k1Rfi4MVbgvuk4gBn8AHlxvGdB88SuP5cmqery1A283744wFhP0rE
yHJmQOBbwWz9FZZtX91aQAPn0tHJZusQWNxQQvMv+e5LqIXtjzm9g/Z+Bkmoafb2xXcGqyB0jMkX
0eHw8O/Ro0mjSbPEJOMQwoYkPq0yJz1jHHonvKrTA8XYW4SE6ZQznoQSl8Zk1Vf/eRoN5Mp8iPBQ
cUnJeiPCK1r8y0oiPI+GBg00+rNFn0nwAvWWLfgSxIsuv4gg7MUMiiRz/5WQ9820+ok+Y4p91VqU
g9s5swDUoLf7TiGQ0IVUpOnQ3PL2EJ39Aoo4FdaHKvYyUi8RJeYXIyT73R1DvUku/scTXuIu2r0C
CiLkCbgsnbe5b+z9kXwC9IA3hHPboBPZA+ySGwVmzX+LtBVkFSYyyctenTMxbz40zDJ6T1XnEXZ8
i/E3eY1fYzqB9R0xP+zLL+6CnJUaUIMOeyiE+YtZnhMzKf5UEMGTR3TM5tnebKSp4RHB5KDBmF0K
R3e3XgOth8tfNAgZrh4snUmHRTQYZueB19YxtvRDy9GGv4Wh2fNmOmkiI+M4ZngZeWy4sBzJrbmQ
Qk/fwXmQvsbtQbPh5idCDTDla5jTwQhegNJ8nehDP3ycstikiGYr1VZk8TJUQ8zp6ousP1A6aXWb
Gd52IjMpoA4Y5HpPaZoYnArsrVLzPmc/Iob4fwy8fBm/ekQjFlnuV7MCxcysChT3XQBF5FlBWN/p
PP4KbxZKOXJBPqcqeECTtSjrYMBzn5mE9m9fBT+3mom+wVQXSFZfQevkaY2SBVF5x6aPJgAsmgzM
3z+ReIXiwayD0UwnS2W0WSw+OL4AtdgkOhfJDEB5f69OxLymDlbKMWANgP2se/S+IMsa2kK9BpPM
X7dcky1ptzzNASgL+ioSuUBi1i20sT76hDLZmrjkKVlnQ1/OHr5OACxAKtERxU6P1UTB2EhLyhBg
r15pSGm+E6AwjeAy6aCm2PEp/isGBvBzHFLFCPhbn1MmPgod1deXfTpe8xvLPKMXbFD21PJPlcXU
gNwWzyvOS560xQcA5Oe2eIqB+GH9nFN9FFbJYSDZrwSYHReizEJhb0IPxtKw2miBrIYvgINRXG4w
rFeb6DueErzh0eAohqTAX4HsIeB0ReYFrPtMsIr/GEVxsL0CpujaDFzzSg5KQGYCBcwZnYx/nkgB
25Fkf/1nUntIgngXf48A9XmWj5k79TclyhBB2tNdnccdmgEU+Rx9xgRAqUzzlAqaSHlurrBzaFPV
Q77WIXFUvTpuTuUfdvcRdpEt6CZmf7SbX9HYs44AgnBXyaEconBa0Uh9NJMNimDiXspUNJVHmuRz
zP0wRgpcTh/yaH1fNrgdJZPb3x9Tw0bC+lOebmjjsbUkzQlXQvIhNoIsBw8y1aBZA/Z77zUKMFrg
9ul2EjnibfjmdSdviDCxcAin9D/Wj9iUt9sNfGMjYYonDJBtjW+7KRaqR9zGmVEEyW/go/i7xC2a
PItPK7ABIaB+AOrgRZflsFrBiNyHNvlwdzELRXSHsyGeTe7lnfPJv7DPIYJg7NySHJd5PS9H4D2R
Phao+JV3BHaHx4qhLJEYyWL0kSrqyH8x7+kso39360Sdb08Lt3lxWggGxfv4jf+IDPKmcl8mRuQe
G9SwBMTkIbhVDzi6RpAEumU9hhMYTW1eLeg8qGy1EJKXbkAPHwOn93DOx7fBQ2pvy8lXn50RJTDu
g7B1SpHjyyoOv3lVjtW7nT/C/JYUroZYNUD1ZoDlKLstlQYLOCeSRQpVmIRjxcQjZCFb61Uu5B1f
qLYw2m9qJX3CCVWTZeYN12oE4sDbeZUOr/fzmveA5GULgSk2NnYJ9qrLc5b7PZY9MjxAInYyqn8S
nKxhJHZbvMlJNSbpbuuRnczc5L9m0UeqRW/aENhm9clcqBflPWX/ukb8qEtMYqOSe9ufBVhzWzfo
TjgHQzCT3NdTZTCTwVSa0RnnJoSNERJMNtBjUbmx3UcwKp9jQQfr4076WR/+nzZkvdlqL2KP4/Uh
D7szzvHn/Xy9ixUqOcyXX/sZ4AUCjrw/rXzgYlS79ievZvIbeggBjcZ9cpQ3bt1FSm9R3xEiFcuc
bD272z+IpuHA1gmUsCSmxa0gNTjdhvQD0EeLBmBo0VcXvc5+rtEFbEv2EjG8Bpm1htzgJmJ8gG/P
1vNqDX9AJZHAEfZN1sMNWvvFhlyghEPwdvZKEkNhRO8sAyIrsELBv+N2OJBeRNgauQKKp0db0tAB
AznbKPaeSQU7GgLR8e4/QIM35zOIiEau3h7n6HaBPee8vx14GWCqP47GExXWL0DroiJWVf0Gg5UY
7Ur2Ak0ytv033gePEqMHEEbIZUZ5+3y7cCMgVbylHKPNb0xLryi4m3u0l67czptb2n86moIsUpoU
2Ii/VFrPKjN6cBHWNeL7tQyDbZm+ZeZaAO7HyQieAxLADUVA36A/O/wOQGRkwh2bDJMI/jCQKOls
n2cQCjW78ccpfRgjUqowFqFZVM22F0n9oFvq1IYcYDwMAGc7Y0zanq4FHwZuhE/eSgie1IYGeIkJ
NfvBOPH3kIOOgd8PX5reDqQaLrXGKSM0ee+dET+/FvACTU35MTuElAEgOWqggrxLzXtuZyww2pw+
0HgA+0t3c+nNW3KUqA4+hNZZzTu43X2NmWm1axzosLTKa1Y1VD7C8rOFHMh4jpqWm0sGCZFCuBco
ATBVE2CoAEsgrTmnZEDAlZHVwQ464SPnh/35ozRvvF6xz+G5bn7+8s7ELtOaadYroqNiUnvWp2CU
rTcFdxvAI8gHrCBAMgiQkCkyDuRoqKJJo1kDc1Jqjxd7f/v6Jx7c58juhn8d0ZEDe13Oc3YQwD5E
hiWEgPt5zKEubkxfRFJXbS1JC2+K1bb25R68rgks+PVmt2mXzy/utsrKLoTeUBSsLIiLlM1grC0H
f48JHI+OoRBAJ7lJESgLf2LnKDuHHIla9S+krtS2pHDx8Q63P0Q7FsgaZI552Ws+NtuEZWFtD72A
BozwFhuNCfo/7APEet2CvpAHSuZzWtEo9agaIZec3Zeyevwl6DNPVeypzxUb0+l66lZwTXl2TRPi
I1GFuej/pdHGBW/YItVqdOfLHeXqtf529oqMtRFA7zvMs49gCuj6xKQnfOXLzvLGx5JB97nDQCDE
elBMU6Ygg1AAqyFjxPUYdtNu1hP2IvAuELcttYXh6Xs8nPHDQZc/QhyOjO4jwgo+dAVyGiV2EmDW
CVwGJ3xDhICgOsINBC0NIsEfWq+ZdHR0hd2khb9TkL2he0Q8jUQEOYSDETTbIi2ecSVl57tgnhYb
GOj9oc1GQXsUDmmkiTMRVf1J36Ob+xDGnnTXeCXbPsIDh/D+6DIt+Y8jy9EEvRyMcfcMESR5xaRC
0YQkNrjx12sBmtTLC7wfsZeBNzat2oxj8DTFW3IQhtVfby/0UOjcrMvoMpLqMJgVRwMrQdq4V8zI
wXfUrNUZ6if5MEALf7Zqn/kxXzjOg44PgXcu0QmkrxCd3TtUJp+9Ou1oqlF426g7UMaeF9LmHuPJ
G5h93IWv8HgkoyjLPHr+gB9lxJj7knqpo+zlMbgff/7NJVyUrRqXozfs09GwdG8As0i6rswTtlFv
Df8YUyEseCjrgF95zTSPl5FiuNmRGRwXYm8IUQKp9I6laucJmt0McZedQ4bGM65eZx77QsO1r0ns
to71sgezwSX2gOGs+xw0nTTcLavpIYncgq/X11jppZcRWaiODTu7zhna+8BSi14syLzLrkZvVu+y
sTrzll0IkEQAwsBcO40tS67A4Yg9HKc9otJJQ9zHMQGCZdw24cPwrmQH4KplllLAM71gL15Q02sU
4q4YHDuYkl8kshPZvJbLra/gHxOS+kvAYhXmE52DKXHbyQ5pXyXmn4D0mp/jTI/AYNBzn7GO+jzQ
H8MR+teB1YNAstkHaLX6VNUwbULjKjSnqshZu2YiKZ3wMcE+8kgn8t09vnYl7KS97cLsLmI9a+JI
7dfuHUkq66cwHNRwmq3mx1kfSynLHQnQm5mOHAYQduXZF5wvXS5oF5NZKARmop8MMLvFSqhNxg+7
gvQU31lXfZ6R4FiCciKitdQpQRTu8SzAUVR7qAMIX5XthiRZLGTJESEnPyfJgqAPKkfKn6CpeDJ3
kKEQlT4q7neEkpnFilJLhFaqPDkX0mnLeUYk0cPSIB5IE7N2Yg/TQYGP/Yz9jzoAKG40xrmHFAb3
Ie/nMYELWow2PWJbhJH8cWOw3mYbcmaiC4bV+5mQhA90r2zMtOa+EF4HInN+1soiRQx5J5ES05UY
yzTLpOyKpVRA06izj8YnlCwBbGpWpqWfm3XMdFY3NuuPhf80nxu3+Ij4nNNpR0qSBwh2QSPkPvpe
7xFdHSKj8bgI/Xpn8FsQDMaY/Y61Xztj7+0fPd2KB8RRhCH1NVNdUscYqavOYbryQkTZxy0+07Md
g1V6jc3i3PdmXaY7auH11iRngfPAEDDiWuxkir0juRq+XESDBUc2CQKhckeAs8oyN020r2NUsHsZ
3yMF4I/hNMb4mA0OYHp0aGxQHcOoHO5iVm5I++H6o7sWOJ45qse72WxmZubDFgleMYQllZJMm6w7
r9zcc10u3HxuE19+99hRApSzW6uwxtokXj/4LsYYUN7Wnb1zjc2xBgB+91Aal2QWo46UdgWgBYWN
x4N8271gWix2MX209x5vdoftWuykE3D6HdMcPg53DPiHIKnNps1utgYtS2pvc+YZgZiv3AsGeIdq
GHOzFQTF3PPEwR6C/g9s3JX8lnhLXWfKLCD31h0X3p1XroB105CSpvRNRzjfCeodegWbGVnw/7I8
EjKmOTiIPbYSYuseVnCeZs+dRNnCrXiDDrOce4qbT9oPSHnng5SzQb8hZsDSmpRH6ope5+vniPAj
agzuJGqiaPj3sNl2eiv8CYgyrT+CdiYpzu9/aTdL/GMwDkZKoHgLxQGGXVQuQtpzqlBhk/SziJcg
7QimGcHzj3ugKplRhfckM/C4CX2Poj54CDRuK37DEi1BYgXrdar9/fUthiHKicHdbUxaEApQIzQw
A10h9KQhVVyOVtjS9x/ShHn3GOKHuExQBCFtZ88aru5pUq93zWZHN8EtUgyOXuOvHyNXttALIdM3
R0RMoxDjGqFdN+za8NHIQSLX1hMptEd5UjA7sg74UagYC+ZAfBrAA5RiuDY1cAa2QrVcImRpCMKU
qV2YKoX+HBGUCQUHy3RTwd7u9xhW6j6XEHoRxPVVyB+PsSKgiKYqRpI7GdjbWF6zQwmvwPlfBXLk
PKJNLJMWMptz5VzONNxKZ/tdUOxkQyfzWoacXr0BZ7xV6XZjV6dWBQioJywiRJTs4ubvEiyx0TS2
5jGmZykrtm6gWCYwvXHXSPXsJX0tSdomIwU5kuIYa/K6b/0WxPb1SQYKf2ER63OyWRftGpNwkVwT
ISNGAQzxsqThgA4n7ku848uIGgdqlemWfVPesn9joqPhvHAeU1ookDW3qKXnteW1ZFViWcJnDmfY
qLC3C/OOdd8wByA3NWSP4t+PZEYcjA1J643OQMUi7BtlScltAhxJ3j1bw2ttb26HHu5g48iPnFMW
Bi6tBtX+MYOrpSul6Pp3XadMQhMRQ+xSrS4eYBpfNqKoHyF1FoGdijmMcBXXbJfBrOWERx6NJdJp
cheC0sD6+0k5kgSv1C2hDp5DO2MrY0tDoANDw/5P3NkBkZBNeYaKhkk68A7kfCLINMsJh6VzXmk+
e2PJ3jdcl4bz7/SdYRKcEC1J5czBK6KOK7haiLrsBiBu6VmRCAYvnwgjkpS+BH7aecdjHp7tB/4i
DmrxENDbNqrbkyc8D8IUKwg61OFNBtXyneOriJo5ta1Hgh7Q1uw3+8X46bFgClP2VQXiaa7Rj74F
s+wdVM2h86WH3LDtsPS3qRpCDLeODizk0Xgmg6u9K32OR8Jk+fWwIK2ALNiY4H94Ygz7X7XR4ka0
VWY3Za/4SQY8ieh2HvXAlDmGMA+bmo9lAPKQL1bZ9jF0moFQqduKT67JqMTXb4HMkB7L1XZJDtme
dricH1z3C6QmQ9peESyzuA8YXKkBSpaTQeZgy8XraTxol+UARTUX1BDp4rPZjgTeJxzZmXmtd5fg
bILdKmwU6fj4Gu103Awpy+3ZE2HFHMh91WpPBLUjlHMu5LcILgWo7l9yCDQBhl4B3Y4qYqQWDPo5
/YhLFom+jYO9ZnX/g3lhFrP5yag7LHxisxyLKKcBNyMsfFFlEdQCmn1h+rNY2fi+N4T+/onqq3PF
383Bthl+Ez8WElveRua70d6iKKMKo5pjqGX6jDFos0chrYL08zSQOuQhiFhS2mn2J+oRxhkRCiKA
5YCUc+os7yIS+v2zW2BtuIpiiog4mPw85MzhFc7PLscIjbLoGLb22f3xus/uNkCxBpHAF55Hb06V
EY8wR1y54WPEQ4iqC+OCSR1wmT7oL7vl2b3Pt2t2RXDV6c9XfJoOqvGoml5GV0+EfVF7OXDxeLAe
yZtTTyEPxywy8eaYTpnxKYwRYPmkg7V4HYo48YZQo0FGi/JxvSHPyZZyE2XDg6JqP+ZUanj87I+7
dR/2kTCYLD/2GYW7fvl1lHvinKt28vpNX8Q6GeOOPg6IyFADlcLklzL3zMXfRpE5lqcUh5Sw82HG
lbDBvHTrDoFDCe4UPLTobpy3UP9cSUnhcpWktF7p8cV2c2VsVB4KtoOYe1f46EQLqq4Z0bF7LkVv
wK7d6hwjo8r+1wL6JFkNrKvz4Zm9ksEPlWQkPU+42H9ufyVEP8gabY4lLg4f59/UlCKsWtwkc5f0
AUf+WIMA6B9KUOqwje3Pw7BmGtZ8ABN1ACgVhNe/hezxRhAlNnSfYodCLE2DIxqbI0SSat9qp1rm
3tO/LemSsu8hD/Zblw81NoW3rXO6NC4GO3v/JmL+GiueMSXkbdnBsj+djyvvjdEVzOWPM8h9O9/V
k7KAiOHB/oyriSBVtPUmEW9rEfaLl1FPlpRX1oBke2IWY/HfSkjRjIHx5SCa+IVkwlWLl3NOCzLr
8O0wlZhelYfY+0vxeOGktL9D1A0ceXwf0kPMbYtyxREL4oltyWrt+5bIPVaHvP/xHb98ynoLjyfT
7RjgQQzITJlM1U8VdH2vkc6mg+oW3xHovIycd/Fhz5StQciDPxyVkEbvuMj490Qa9U7PuFmIh284
hZ+pAvTaszpG7a2vkKdaz5lwENJJgZijNkuEZ+9jkejNTT0z2w71KJZDg0k9aYWqiqORWVPSFG7X
3U6ecfHX30M1UOKMWkf0d2+mWeUp0Q4jxomA6BOb0CyKDI7+r2OVvOMfRxi1LNuls11zfFkDawTI
Al35dkkHiWlj7cUnBPGHZdOgz/QphLN5gACu56dJBFJDDikNEcG7uAN9Qlo+BGaKeXOqx8ckM2FC
UZIduRbJcJOLqp7HhBmTzLwUg0NeyGtFRjN8HAJzFh4QmYV8T1RrI3ZITCfwV0ogZ7XAsyPJFRzV
Av17uoiYIw2dW05FXuYMDwUJpnNpTDYQGN/xgnpu3i6rRMO7t1Tezta5eOSVeIPs4ukHeAXh+b77
TKuCLVcnw6nI/xiA53GRUdgu6mAj0qcvsyHP0uhDKBInpm4uyNK78IojHGpsr4K9hOKcPNDCQJH+
e2yIJRvBeiN26GyXsp9g9ZasAmV99tSUlHLuax+ObojUFnq4H6gprXXUDwZOsTSYx2AdkMJnYmBO
aZO/yeQZm0lTiKhMvtOCbIkx8U70lt4lNuZN2IcV4cdxRl/43PvScIjmtwHeohfy4FWP/fLQS7/Y
kpwGmhZOaHxG5AgzBPIHv3Y6M0QO4i1AAj6fCmNR5fHLuiRa0Pi97HbhBSiBZt+jwzmBO9IOUqxm
/XEDtQIHu5hc7bt95euGNj+CkKXxBfACloJXfDh0Y8QIlByMKioxDsG+snnSzX4E6X1jZomlkNbx
dhgLND2QOcYjL5QFg/S+O3v6rB8A2PjGvFq1obp5OE04oK9BTjJiCAS5nmwcONq1fUkNsuWpEWU+
yB+8rBFSxTNz4ea+Dwo7WJ8ksttIj3RfdUQc+4sjEsG1i6V/9yGW9jV9UanTJ1EEjZUYmXkqsopu
JCiJTy+AXJ9TAbE9UuOEDpMjiD5huy5CUv5FzBMJSSKP/xffM2m19S5jNcTej4CLL03JLYLj5XjV
XM2lVaMAQm7CUcZPswE4bfKjnXsIoc5DyN5AfpKCQh5RKRE3Px5RtntkeJSj4TaY8X4mWkQBLL5D
PwIcKSZULlzIGc8zo2tJ8Rd2RpTOHoYmknOAFHZ0sN55Kj6G0o/DmDrUEYefxRiOYSo81U+/Nz4K
rIuDSYQQd5Rb1FoPXhM/l0Du4F8lHNlqqALHAhglwqG5EwKDDfsRMc4gG9idcW2GVdALv8gmBhtx
mNSxyhPBP5xZFZz2xwGdFH20au12NIiM2aI4CcUjNaNpoAo3qNvEQJ3z1GD4tBLNKkASWCq34INi
t6IYhK6ljUoec/GCqSopBLJ7kgGH7MdkMpEubzPvgCPobY2fPqNj6KCPBqiKStoVpy2h+w/ClylK
OJlBf+acuKIvoMQsOJmBQVDt+0h0xdVASri8LUvv6hn2czd0tnHt5wlX0LAHdvOmBCEp6e0XlCoI
CM1BoK7p1YzgtnzuQDaoYc72b0eJRJn0+6dOu3s0ObwBfjXJdUIwZli5rUcAHsk/A+QVtSuI6JpN
iPhzrjUUqLn7uW+XtIEV2X08WBJLAPijcGjhuXNgak5OH4IQbjcSQFNHKW+EjD762X2XyAmfoJgA
9AkMukxfMW77BQIJjooqAKigpARZbx2GYL7cw2Fon07QVdgOi1EFC/tBdcEpCbGPmXMY2Gev8Z+A
uuzPCjIBVF9+PSSspj9t+H7/RBerc3DpWyAR5+BOCgzJTsy+lCfYRl7u0D8oY4JcDn1gLTo4KhLR
PVPwCmRyhIABgjmQPab20nPY4u9v2HuJ3bA+fFbnqt6LNYVw3u1TEZMR80fr/28DeM6A0SOAcgct
4phyaLH1CIFPB4y1GoTVTCy0nWTeZkJZYV+zN0HVYqsX6Udy0o+HLhQ0S+RNucYEBGJKPa4qwFBU
zDPhy75zNzFmg5OL9uJBkvOB7TkhPlUX6XsUXxZZBpygXyt5xag8iOcBeMW7dECVwHgBJkaaYKyS
w3KhGmTZ0SjtIEbQH/GWth5n8dBFAynerDZqHIOdD4rFHITiZ7D7oQ6JmS6mcZoIoRVDLpFt+SLB
VpuK5PW7/2KhbBn+EIP1vl2yV9iH5S/6GDEnpHOR5VrPPRK99HcYOCK/BxJuLIQTzEWb6wEE4D/p
BVsxfgTnmw2Bov+tks5Fu8yNJsbDyjmVxeFKfcTb8QcblufpvRLmBfQ7zBQWaVIQOH/sTSx+yZmB
wbKp9on0UVw1pCJjExHvTWgf2N//iTc4ILjNv5XCuLaQdK4qYOZJg/qDsVkkmHVs/FwmdyG2E/Fa
ePMWUDvrRackEgMUqaUYjtfFhGPS3oRYs5EvCpIPTLmCJ6B75MhGhEY/jtkkwBfAQIwLDxlaRl4R
2/VBi5Hh+aQsOrsrBwd22FBbgg4YVPWi4RE2cBxM9EyaS+sK982m+P8rQ9GB75cCLoErR4YicqHo
nQRD4IsWSdBJlNWR+K7f5AHUQdcKYM5gdvvtiz2EIBuU+awvsdbYp1hldwZNCW6KPwmkvAUrvrCN
XdzrRmhbWbTi25BxwJDyguUD0Creu3jDO5HsyJZA18Q8kfeSqo3/gLNg090AoHwQQw2oZUVtKBJz
+fqLkEr2wbeFxV6cgmRNmjuEUkThdNzUPvBHESls++TN/Zg0w1P8T+sm9inBEgjwQdzYN4olqmLv
MkMkZjLmjb2K/d0L3M2ChGI+gjxuwMxTnU/m7oqv/9ffdUGTsneJa8cBUzFckutYYetYocdHbPTv
ORLPf/vXd3eqxbAr1MiUuFhrAsnczUZNMtsNxWiyDz545t5Q+gBUE2k2HF2C1a5vbxdtituP18p+
w8QCHGyWwZP74pEyrAnW8EhH2MdjiFQMcAuSQ6yQc1AsOrcKOpK3xC4szrKKBnY7preF7SHBhCuI
iV52aKIsLRbHHX/Rp+MWUiSc02xgb/cbbhkZsFKmA3hDjRmQAe+JAQ1iLDNJKYiosMEVmWBaaALk
kLh9+Qv1kgPigUTEl9llDPn472nW4XW+9HVDLv7HYd4f3cZiIXJH+WfPNkT62Su+aEJ4Bo5NWokS
K3YO1GS9pp/5zT6vhgaZ/gAvHMfM31oXUYFCg3It5WmBp0/unPw8BZxOO5093bq5/G8HMSuOKtkR
irreSbzRvj9iJFHHbRc9ARUZdxJNFS4XyCuCpwaCQmqzbz0u0cTzXj+L59vadPbvbL9qOsZtIvdC
xaXKLgiX3X2cm+ZsiLwfoDgPNviU1r8YW5pjLKp1vW4mI6Za2xE/U2S/wUbRgbDdse0zq2a44hzY
/8fSeW2pqm1r+IloDVFAb2GQgyDmG5uhTBgBAz79/sZc++x15j5nrqqylBF6//sfjrseax16Cl/C
Gp/eMl5NPPghXMcaJdlgDjcGHiF1IGqkd8yodk97ptn9fdfljqGDmu+kqaDElaUzn7J9vLl2JOEP
lIza88P/HsetTZGeVkEVPIIO7UXYR3DGA0ej9W/59kNj33FvjG9GJj9myg+5S5kL2+nH7kOF5QKj
9aCqjFizU/j2TdzEylafG+FpJAfjKnJB/hoKBB6CckF1qSrLFDcNGGsD2JiSRMixhRToK6jHph0a
yHBDm0bN5DAPYpAMqIatw4mLqeO2DuUZmmROBz7aZyq308qjSWQdyddT5IXGyXLI3ZKQiU4MBsyB
1xEI7DNQqePiHV/lolrl8let1ya08rUyNLwGkiSlBrZ4DwIbJc+YT5kLmbksCILFM1e4ZWHZUZeM
mWij3NwPkE/iScLbOXJTyP4UoBIZOqZV1mV3isxow/SOa9dNZG0JlLmED3LJDNLF/wunXVJEBklC
OvYussEbFikm2EdL5El3jlnuBo82zo/SiuiJMSifQwiWDsjWXPhRGBLuBsRwCOJFz+1bB9sBjLB9
IRjr+/66JWVw7cDUsJmMjSi0OGIYUyFpYOAaEk+QPoNw4tOMkWyaM/oOZTSySu8Hu1dyWJ73v1Ui
kQHizaoy7h6ILk0RmHJK/GYQwJ/XsEvxDXzSj+7Eoy566+MxulH3Xt3DwWUocWl8VfU7ugML4IhG
9u6xGV+GpIPS8mClyiP5Kglr9zO9pohu0yE1OqVqg/xCC7Yjl/s7ouwCzKW3f4guvoT0608ZMikk
LRUR8/w11Q/eA3toNgmQ+mq48pRhOSqPya1x6JTNeckuPgpWIUwlOdGkzmfR87JA8HdyCrohQr8j
fT0PdwHpx9twUc4MprroWGeP4pMcmUHigwiUwcQfphotksx8Wr5j7iMKStWTLPgHW0WCHq1NRVHI
WtDkqh50OND1LZhzsOKluWT4AnkmQkuxZaMhSZ/ylwJENfJX32aF3/GxhdFLuvdlDJuU/lyChRQR
96GR83Unahk0/YUmK1TNe8Mtelk/M5A/OsH4e7Wk/jhMuaMGsFo/+Bn28w6SfSztYMZBWszZuZx4
IQpT7JM73uWyRDZ4LYPjrk9n3o2POxhgfAubhQkSI4u3ALAEg10u2bjcJSZqkPljvCKDU/XLa6ih
xrFVVv6iC7PxEZRfv0152Ew+YMON2CnL641dyvxLOtkf6n/n0XH83aJye+4hjRr5D0ElAI5uYXr5
49lfp3wAODgjES8O4E2896C/RHApCcNkXmB80/eo2zUPgqlZIAA/YJfebM3iEh+mlaCd64TvNv0P
zVol6A1qGMPfLd6V0s70EVxxMIVE/idHQZLaI6Fd6dd6t386xfMpBD8uk+sEZtLpjz80cAZY2z5d
GCf+H3XPG904c09rtUNla6DLoz/DE3pWzfo0qF05X5FtWzPDi0yjQll8mXf//Tjf3lE1Y0BSTnSq
iUmPGXN/d08a//C3yrBVZgiEjw5l3ImBLlk3/2pCcu2k4vuUj/qCSfjRfSBymZBZCu/hPmlmTylZ
QzX9pmz7bmAJkPvqILqiUCPY818LKXFyuoWj25H/TkKvriuSKCJwAUiHSigDQBdTmgTJ/mHHgNOf
iQWGQfOd0ZVTtmBOEoGKW9vBvykYBebwrVpPYNcAfyTgYvgHleTqo8H0ISOvDv7qxiy4pKvVtQlV
LsQYSsNe9p3xg+uJzMNsIiX9kpcaglYkSiqLQRraN+Ww7OkP+XuDim/F5Pnr46TB08K1UdoU6Xcf
PsZzssq0O133PcdQftKVrCBIdFAVf0TPwktEoP0HQbK0V0x4GGiNPyOIpkic7/kXOQ0AyTOEZFVj
M/BwGcHIfr1TeQzz7lgZUOZpLjl+qKE4G2hZ6FuWaKp7Rx8Wj0YPptslE1Ue9Wj1cz4jZi4NhmW3
TGer4MlMk2Hk3e0RLmqOiPZKkioLm5sDnpbfX3SpJUHcRt3l9ZUfzODABJn5qH/eIKMcmsujgg8W
WnqoTANw77naFebTfSEYvDjY7nW/zucZQKUbYJZlnQKIDRhtVZxwaN/AI1UP48amE2Kq1xDiTeM3
J/T3l0DR+UprPv0U1B3cNWSCaQ3O2tjdh/2cN6fgAVgCeoPxJcMx9+GcZ+fKelTWVw3Nyf1BvCVE
UF9BOF1j2VS5Vw34+laGvFiF1wUP5ZF3PYbqGLQwytUuSDltjT7j4uK3fjg6T/JFNOzx1qvhixv4
6Hc6NrOfQ6pUAfD0W8yn/A9QFac9fdV9iob8dBXVEaJlmcp2W+LPvUTLJdo4lRXPmVLh96945QA0
+HvcfuUwoaGVhNHoDIqyg5AKjrs8lN/CoIBDhk0nVDu9vJl3h+TeDVU0YWYM4A63bmBBBica4CDK
fTUHJvhuvwPuLrea48X7AR/qenS0aP/gxR7t+fRsTw3IVrSvYJX36Q3R8H2MXvtc+dj00z1ydF/a
lJ/0+gXmCyC2DWs4sOHn6vTQG/Flj4RXrrAYuEFodZo5JjEDBhL/zr7HHFL6k8c9CBX4mHwiyJDO
Ib+AhuHlNSLu/NDCYpOKciLX0NHDee8ljTSSgCDb5i8E90Ma4fJcqKrdATuXUMoxRiIroObru3/I
6ysaBAehEgVCwun8E3w9fBe8AV4LzC2wdGPLW7er0MHA43uAtpBQueAYKR7BIu/p5eastj8IDp7h
ctGK13AV3Rf41qnWN+nwODwT4zi7yi/5Law8En0yJZCWDsfw3rd6m3KI5NpTxue+A91QhgC1IM1I
KbB6Y+qiWpOvFx6tyrt5Spav7LvD+vIGhm8ONdwfbJovCTefQYTOSf6CWg84hISqYPXAvAdJtuGw
rg82s06XDC2y/FxFSOj9B/SN+uRfo3XmUv2ogY7JKxjx+tAX7bSJT9hR81pcyVIUcQy0nPQRuLO/
AS1MudZXIf9PIm9y6L/i4XUrmac7u00Hv6CBVw2r2OoSk8UD2eveR9zHvda9pK3ouTIAoLeFn8pu
7MYfZn/w+7ze+OEcvJsPQVTiOtdEOdt6h0bfRBti0tW8PEzYYM4yigRgtHUH3YB1ZxhPdpUD+9wx
LEm2+6LyvGPhcCSEdFGiSFlWf3cMNDDHcu8f90C+hYkg0b5+3JvmnnVx0aQE4fEkCwLjD2eVmh/r
wnG4EsbT0yk4NqvRE9qtUAKjN9SxpriL/QmWLh/6Jbnh3ZKZX4LL/Muf2ndPheoj75EDD/6l5t7Q
zRywosrPyc0zobk1Vn7qu5rP+my9+ul8IuwbnwjylgNUyDgbo6gYAOS0qFKBLQ84gQFX/J3/8EYx
VvaNTJUz4N/97eJDJv/vg6hnOPgGDFSyGmCQVvnidWGf8vkJQjh/ut1txIOQ5nuo7J6b793VTefc
w+EG+5pX9NwoXPIo7eRfoyisZ706uuF5AjnIu7u3vBc1CRdi8irw3FHjo49kVAVmtvVQyS+Q5FFI
HO1DJdTtBZeEYUnsqYuDAUNBTlsl6XpfJnoylOK3R6jB2WKKSk1aYqsDvDsgv3CqMtiDKAVxUkEL
BKzVgMlTNvdIparnNCFBb3ibosX2IE4ENk9c97rhqvjZx3QhB4pvR0keTXyZvp1LqrmKV4/vot+3
SrSSTH4KvKVdVrxfZ5q1V6Or6H6tCmR6V/hwadDABmvf9vuOb4f/EqZ7vRjmOLOfcC396wy3QnjP
6RBenKuod9jdWCljTeaiP74bz59zdFUmas/u0/mYu6Pplot6bHKwxDaFNeHiP2dQBujde2+S2V0d
y/TGueGvoHnHzvAysPne8gTZkUoEVz3xneq1e9ipVAfbDiPNo6NUVn+Lv0+w+Jl4WSXtwSNv4w6H
drqa6+EpI71cPToHSkNSws/+b3pm6uS0sRLWwRHmRdgAqzrYw1vPYILJraOKMz59oosj26iDwjkt
aNRkkcSEDjy4K63uKuTIeElyJOGphmc2qbs3ryhdEvIAof9ANTmAps0HmViFkFVOv96UKTC1U3Q3
LC3IKdCOJf2fEqkrmY8S2seA2BqV9tawEIBXPe9vRAlE2fa2Mi9NfU67i70P09nfiBaT8f8f0xba
3KhSoAzZAHMMGsD+kFxCqYIpXia9rCe2N2vdcwmNo4vEdzoiFJBY8Y/wAOk8L72l1Sn5jCeNx3GA
4M7MEFL4bLNPhME0eccB7HRGXxyTqOO8k1uKgjcbTuTTVi1c3Lw7MfCY+x2GHAFhGtNsesEGqgxg
H78SUJ5TQZyYS5EgswCfDIjKowKEiIEJqizrJJotk0i2WRang/AxKhdYw+FissBAscZrgdOLTbiC
KDMkUdfk2WFVisvy6DM+j47+eYRhC6chInOqH8PqkfdGCglTNYvhvVhMOGNTGWxvYlzjsVUfj7TM
zD7Gv3bds7ETWzzSTjc0Ubx3Ha7O4DY61KLM7ofotLiP1fOID0m92i/+GadqnPYwTf3EWIxM16pg
mSBautpdTK2AvkKEJwGbuhLleJDD+PbqGGagZ0BSA0QQ6pyRPaQ1MiZp12/QD18idc5+CqVT92RA
1qLPSWJ67VHoSAdT/YqtmX1khDdXPDL6TrtWcBtz1Mg795ZidWvxO5zsU6ZQAMRpDDFx8cW5taEJ
Jrfr35efmdcIPTwQVeby1evruI71/RXJDXXanmqsvx14z7FGMJ7J5WQ+wAoOO8RLU8N9yOic4Blg
zLeXRr+Lj1jo9ic+LK6ZhkHAFy6tBX1OoxsUj7QeVyMkhre056qiRC2VqXxaRx+Dd53HJn9WG1Nu
OvVOnp3P7Oi/YEI+rN+6HvP1JzbiWo3VGIt7ZGQQU6eD6QounqPFbaBPjD5Yhg4h3DtSTVvhgfrk
a6sfuTZ9nxyMpOMmiRA+VgboJ/Ay9FurSoomAc4TnakqJvrXWsv3Arkn4v2ve71pemEUXarpvXHS
NZiMAxHEsEzv7N+YSZR+tX4OgvrqPi5B05fryVzDpzp6KMOOllSJF6FtO0qeOh2nugRInvywYBYl
8siMqVH14RwYV46BzUJiQ24Ciw8gGAh5nkx9lIEPD00j70EwKVFc7i1/d7YZsbP9wjT9CIf6x+dO
Z+E5dnh1Q7bgxbHZzj87DAcLOCmab6dkWioGlJKLtaBCc0I7vNm5H7Ujn7X1s08lGkI/PgVxujj6
6QUayz2eZZ0ck4nGmVG7UPnyznHXgRALw7I3oKqQvH485yfZwH7pdqZMt7MOeZkygvHMTq3y3reA
GwO9P21bHjGM3xdmy813YtRBA8hyE+uya4U93bmwkns8V95Ut7SK76TlBIVT49jpc7y4D7xF726l
nWmaEsX5YNVilIUli/1kTOKfViQQ9P0BSbk4YWAjGIdyw+o6NVQ60d72+U302Wt3h9BJLIYPJ+Z7
wuSDNQws9LPXjy8LVi7DkAh1zWrRu5IHa19wOD69i0sV/ySfD+6k4GovT95LLY6aH54vEO5CTqGC
YLy3fbxaqb4nJzQ4ZR0W/enEdjtSJ4oTTC0oucKofVpyrjQ+PNoFxWWFymIAvyqmLPsnTQZ4rSBI
WTnNKudfliWLw8OWAfqtFRtQnBhuBoRoS8oRrin0YDlr6poZruEeeNGOw47gbaIbE41XtJG6oRPw
8wmnAoRZCEYDr2UhxFsuFJM5eic9wbdCV2ObqSwYTfsHkfYz5wEGqltNmUnDSOoAdjnr++41vmd4
HYykoQjJzRP04QGtGrv9GtQoIbbntereg2sgw6uewStuRT3+OX02/WDaBtiTjq7jMlthx8kRSKKg
f/Q1NuDFv4t/kZyqVeBcxsLXs0G2gmoyEGzUkyjOHtgkD5dSfcrFTdERnsMLdA5jU7p39zk0Igwt
5Fun0o0+PjJiEjfYKN+k4tlWNpWm/87P1PiYNiCDRq4JI2fwwaChRePNHlNEceFefllhmBrWjOMn
/oa6UzkcnlwBnHThbf11OpxyXPj8SPSPDn/694Iz2VboK8DM6JSQl3Mv54dhKx18X9yFoCIkT1wc
jUO/SUNIyx+xxhYPMwmKJ65Svo4u508JsIOg+yF3kur1DN75CaOcTSNrwleMoAaaNCR1Wwtm3uyQ
fZ06NmCmvaCxDZYPR6H4o5e3sSPjlX77Z9CK82hB6TV+T6v1ALXOaqi6WL0GfYvPsuJ9Pyaajyac
Nkh+esgHXWl+gd0eSnEuf+o7KLJWLikzJ/4DyudeQkJnHQ5cHuAtXc0fHOsfxgF8NqZXBo8rheZH
0DFwLKmi4jrCFYKvv/gKEZOK191LWh1790ewo5D9lxRoYIKHIcmY1mTByUbPSD38Q2P1dfTwkgLo
sgYHFJfUY5GsOrEVtWXQyId1BTOHg2G01tyy5vY1Q9VdzIDPtoDpYf6hnZ2yjihKxCCTz1/Dpdgv
iXGEzLRQMbDiA8eaeHKbfEDADCBW7xO1vNVXRm1ABMHMsE5kZsL2j9l+0p5Hevhc7U1HyvDhkdqk
259sPeELsakd9601n2s5v4SP/O42djWS61yTNjrSUIA5g/emHNrVmb6G6+v2fNnCUjA+koZrbEKa
iVd5l5BdZq+45BvURFkz1cOycX59G1v0det2vUqe/TxHCu4wDHt+8UTJxXm0WvF9BPhSk/u9qNi3
0Tl/2GEbUBjQURp9dujgAHtQc9fvXPa+N7QLR+wfBGf7C6ZSExtk5bolcmv3JfrFTKchtA10kpb3
ErQcLMQ6fs0fzpMOPrkynoZFOUAkTHUK51+SSUeVX9qdZXtZb89Uac3R5tdVfj5N7xG5BU+Ynmq6
Xr/TnnROOX8tfKLp1PzBbtr5hIbzlLSvC7LEV8TjU2dFD9W6RU4umyU5iC/ZV3eWfnwl6MXShqhw
2COqy3JMUZtPUObVbmhOpTx9vWLRtGz8Ih/oNt3rrWcVvU3xGWLLfbYmWAlbnUkpELeHby+ltFyn
B4iwPP305oQ5/ac8J0IJgkzY8BqGFKfS9kOicHkbnf0AyiPsHUZhtFCs9xxQ4i6c8AkiQnAw96UR
gXWxM1AntGI1D98j9kXzR409zMOD8DEOMDnrfMOfUIlwuPfdCScT3i69DeJGF7qfT3Rtar9TLCfI
cWISQmnzwXuS6cJ8qiXTCu1SBgT1Hd5uON7AgHghfCYO4QRL2q7vX+u0uT2XV3QzI/geT7gYvy+K
atQxGQy3k+vfh0gqJRJAOMJ+jwv69NrCnIBq+0LCYh8eIWYcsoORnYxpOLrhHF6Ymrw59epQhp3w
9woVrP0ihRjSjYyCOnC4Nt9xy96ySQT2pw9pe6+2/tvtf4fzQ3qCvnhbQT8/ZgJ6D7kxv/sCzgcH
KyDT1fmaE2TaWE08c7NoBtb0Z3qwRVBttEBsuIdaFZTDj/WGi41TNqOvHhFDQGx3jixAArDRvqNG
EmZCRv3COLrHyTssNWf/7HOY14BSobOgvDkcBfb56aJKGcG1BNGCXnGGsImgH+4wNN71HeicivB9
GiSvKHi1XW9EpPnAbj6gRXK5mjCrXF/eEik1QTq5u5MC84eFwh12Wz7s/cdvMN+yu1knaBb48oCt
/gtiffo0lljd4pzPUv000uT8XVo+hkR7kI+dRBS1r0OaU2MNMl+NCozTaKbrIC24O0GF3DySjxOA
0BDqcqeNCCZ3ugsEMtnLiiQ09njZkn1tSgEKq0ZRY185W/u95kPdPC4fk9YCeKN8TQpJtv68rXXo
y1tqsGA9mGxPPA+g95zxwMPb+Mq4XuCsvHt1HGLIef6wQqXHRXFLit6MnHAdlwJAYa7grmGH8tJI
+1jRivVvTVVx/opFhzK097bCzqRQNzdvzyYszhbp3VgtU+c47Eh2Qkj5NQEKYXD5CNE5OJPfMkzr
qzzXQhqbsO/zuzcHIEJwGcBBdriS+TX3tLcbBMRlAgVaN4hEvAvMlA+kbzo97rb8mFNyWnsl2O++
C3p6C2D0k7dQT3f4unyQwVt7sg+XnZ71L79qDxCmLPJbXop1Y9NNgS9wmPUpmhro3nYa2j5vg6Gl
gkdNbnScXTfLp1OsUYkXPgickUpUWkzyd5i6P5xdDigdknE3nepIThh9vc2AnZ2f7evsjGUJoFuA
OUsr5PoCLqALAHGn1V5E91kO/gVuYE/xZILxfEQ4zX8/qfMcfXe6Bex2sp/P3sfCk4MFfIQlkp9x
lKn/cE9EsAEk/6ei1CL+7tVZ13fBjcgrqKrDJ2F1Fs9Nr+UbDdMq3ob9AExeFk/OiZqFADqEZbnV
81VF/Dhe5hMeautiAffDjhlJQ3sfMi2lEmzSrkHNyEHPNRflVFq2xvjsAmk7BqDm9SVnrvfmVPtm
7481XQHc2cfu7AW8EkFpedn5AJowlu3y+TZ/jwSMQY0uuTY7L4lmMUIAvaP30Hn3OCVmt8nKMdJe
+vJ5CxHMXFhfF+oszA9cPQNjxILIYUmXAI0k13pGRNoLkwMqaWOOmjgswRi+U5JMS1EWZNBTV/K7
zBviOvAi2ZkBfGTyHIiMIBCQ0oK89PDnTE6ualFrtRS4byctjNkRdnEuJ/gvBybEG9dtKYd/riGY
fKZoXSx4SRjYPb0VU23YkTf3c7LPiypT/zFImcRkTPwYeHfcKsYohSANFvAwgVZJPqDqMfFsae7/
GlhuMSTtEWskkG9UkDuzqZYkTXntZgCD0Dvn+JRrmz57IjeiXi1+S+OTPQuVMA0WQ9j2rfqBTs+6
TV7RD4hKXCYXOzK8eipH1nL+DIVoSojjKofdo1WWUArmsITHd4vT9LCePyVjXjKDyTZsKKIREKVV
1o2fuR5jD/fiyWFDF2Gv+ZnAZGY/L1+TL2se/d6BYGUT9SE8H+iQ+nwDlQMsiAgSKb2xxw+slfxX
jqlC8sbqD1vXteTVbBBxI9SGdMec+zfvbrv8lnLA06I2wlqOES/jILm9mJ7I4biUNCNHWUpulJSA
y/AYHcrcP0Fmd1sxPAP2h9md60MGL5pKgpXFND1uQzjk/VQXc8iONQ7hCj8BUgfsqhdnHEv6tJHc
04d3He53O3gL/fxJ2ptuMXmYQo1kIKEMGekzhU+e+y8T/1sAU8ZDujbtew8o18ioMsPre5jonVLs
ynwZsozbb/jRLV6DfySdUJJlYBTkVQZYYMI/lU+IMJlXiKMcZDDw0uzFC7fQc87ZCzai9Vpre/lm
nzkfI1qw9We9CglJ9g8DG3pPC2+nGjOrgLk7RBGwPayPwRHxV45nN6JBJoFnaWyCmVUP+rZUCnCM
nj0thXXPshs3bsPvqWG9Bq3nxytXwlgy/npv+/zB0K6fY4KGG5QHXXEOgfGBUTpffMPSGY7VGokF
REbpi3FcSKJwCTVcqrSgfsuQGrQ8o2aGjhzNO7PPRBnx12wq+xG9IPqnWHxIurM5glVsd5EXDpx+
xqC+9PrAq8EhxzHjAAu68sFP0TGVycnTaBEwvC7pqJ6im78hzmKzueVqRnhDI+NQ0TJHybwnPfPL
/VFvY5tZC23bznvDL3M9epTG0RMcdZ07Z94lKlF5e563oFnEf6KLtaNUaT6YUyxWC5xjnzJaV874
9T6ysyfjZU2Lym8gGSbqRNIO4My7iSzt3LlkMg0ItYD+hv0EZH2ogbexjPP6Cu4PWGPvuIq1UAXk
hGZlwsmAm6iFBqeNnOGhiUgV94511pv/EFaZrliOSiEXItwTSO/QnWReikKJp8QvjIR4soAQWK/1
nX8UaptC7YdHyBJiwgbgPjTnS3T/vB7EMQh8cLxR9/MWEaklZgSnUABfY9OKM1lUZTKk9ei67w2z
8w7vhvExRxx7PcAA7wvhE5Q7IFCsoZc6WHCBckmpHmAiiwSWfzxvtsJpYwbAzRG4uU/GVxBwPmJG
zUx8XMDKFK67f4TSC6X+LxgidxERsT1M7u0xHcjfKMLhEK4kNozHHMvniEsNvi7E7yFsw7ES45w0
00b91FwQJ+OfhpVnzJhOeUynmAnVK3GbKKTAnh3ZJVJG+TQdIHGHIUNI+7Bv+IDVVCHxFtQIUqOk
qBAMB+sEeUigFOb2foUxEjywBQ6h5qGG6/hoCKWLCb48U52oohaWo0ywVYoaXPIfRYfT9Vb7kgLE
SBDCH4y/rSTrwjWOiVoghhLTadhvvakKfbR7gkgJYptrLZYeQqbwSscMLV8ha8JhKzrQvWyNCcbb
lD90+fy3Ppb4AkTw2ueP+TIZNzPpR7NpCoSqPnaBYrDFLxCZZZXxS/exUSKChkxy7sP8jAwQL/jh
pThg7Ys5jyC42XvB/P1tuhFkEbcMz8hW/pgluiO0wgrsmOzqrVC6MOn4AlLBHTmwD692xsDK+0+A
iI5TunFcEMZKPh2hwqMm62iweW/D6werxd6iiVCGDLuzrm/O6nx8hfvORNAjoTTC/BWMD+2lSXVC
4Jb0uTiLR4EocKuW0PJeMqsYZthzbcgpuRS8vMUqkaq0W3AOLmM8xdDWMxKH9QfRVModDEEotiS8
EywmFbPyOOb0C+UZdokVagBIHf1ckvmkSEfaNP7QusFN7HGVH5BxwlLhhv8GeGLF11E77e0RpdiY
lZyQAdrnvjzO/kFvJmeRkl6Tjg/E7a7C60hK8geSipk++dWfuBiXYTsZoC6ZaBN43vXo5J+wxJDC
bPD8lJGjPOBow+/bbvLwV74hBoR5HTyNKO+/8g8NJ3EE0BPZutx3ETTh+2hzdfh4Hidplv0TEPXY
1keXI3Z09Z5/0Ij+5P2LGY+3kswnVESJVFhu+iAG2ESAZCQXwVLNpI/xczIeGnsjhHWHxeRIR8kh
WbjPpTpBzqRR7bwDDM0hUUoVjXxzsH+ha+DNTj7OmqfCEF1sOFVGQziTvYR7mxMQyygI81DCOOKG
UHphPKTvGBK7Y6wfrukyLP3y0HFsEnCDHGwIjOz7cIwMZ5IEcyLW6C96JuWy9uov5RbyoH/E+qqQ
8iSpdTr4LUXHNe26l0ybmjBcV3iHykNvAJlVskPg5ziwQVxmAhyqlZCDlVocuCnU3bbrgT6s7sCy
3tWVw6UBXcrFb9K3R20ALmAwZlk0JNLaEhMDDwvJY8e1QbzxY2z9F7GZQ9CnDrXrczbVrTnHIxeA
pBjCQh8nc9m/yFvXFPTUw0NxwUNzp+NI+M8vglPkA4VYC5nwsvvn/1jFaxOFbMRcQA+1oyB7an5l
9kIjVXkPT/IoTA6xJ9iDQqdMj0vhPIay4kz9gys14pIS3TpPbJ66opWf8NV5jT6jX9AjDwKnAbZF
d4YyOMIVQw4Yv1wAhyVHwpgD+K/+q0BQQFbYGdhCEdg2HMTwZYAOQ1rNpCwucD6InLolH38QMPCw
lQW+ngt6nBXKf1HcQVOKdtaCjzV8SmoEKHcvCmZFfIBni5ghZDegJtJZUY78ebMUV6i0NpLPTysq
zzsWFgBkgU0nwJFNA8KRfnIlLssMwe3PHv+60nAA0oqrO+4dfaZkuIVQJQPwM8gEE/2AkjIQB9Cs
hyXdEH/nl0Ni2cCSFLFnwGqHxkbz+XluJzlH4OTgKcDM7odG40ViM4OfldOFgiBli4zl/FwPMOON
aAUrt7ekvNvjj4ZGWuqE8N5kxUlRrImw02jZESRhHqLWuaZSE6TBvmbUK+npSTJPBHG+GOHR05IF
ImgqR7jMjXvpEzxk/yazh0/hwLPG46/rNFvJj5I8p25xjpFDSYWpHEedY8lJ/cJJrcQ5+Ng7LhMK
CVyDktv2ZQ8wTz3Hb3caIdxEVyklogMfSQ9SioH/3kZ5gUGJ0BM1YF8sNJ9hBGOHYkE+4xur9xTO
iG0GK7so1imIKbZYwHknAVAq7HT2S70FnzVIAl3cjq6bZ5ZTN69sVAbyN75lxHPjRQ3ZFJ6WwSEs
a+1bwpDAcPKC2S5CNgT29J3eYt3fEE5bB3VAf56GvHNqdOcOf1gXGhW8nJ3HGYkLSO0AbvmGjnMX
cpYNHkeIh31MlF3fVlMqC+51gDVXbiWuTLq8Rc1Wj+t/GvyazjFTUk4Zb5VRc8gjnzgaSytmOOQw
8vaymPQMa70GolH90IoR6MtMWFJoTfg53oIfCQyBW1CmiLxYMHD79xXySqAkpQTVxtuBw0jMnjGy
6mt8MqBdrHQD+YdqCGwjNwp+onU0VVx8cXn+CnKqPjwnkylKR76XZ9Qdq2n/y1KjdxW/opprOQom
9zpfYcTstlj1YHRiiL4wR5ikoJOf1NIPrUSfMyAb8ouM3amsiawcWAwo6qSAywzIPoSCIhtu8Zrl
RWXNTHBlMHNbE4/Rd9qdMg1zmW7jPErwm30DE+7xRZ4D5tpGp6Hcjnf3M4Y/jpF2167Wj5rvZpRP
U8L4gs522KlwVTPzK502FDf366lQRr785AofsVWbHtPH9CPeOIql773qKqb4Mp4cP9ZMtL2G+fsz
xq4HGb4krKUhBA7mqTGLAfPVQfSEBLToWj3EYIe1XOBa2J3fIB9+JBbD+4ULZ4wM/sBEDdX2m9wq
EHamjpbirYZKUgM/N9ZozApxcYlh2K4zvGT4+WTxuWUGdUncsyM40ULOMAw5EPBa3+Rtz25/DTO/
sPX3PehO0Jp2LdlWQFQgggQJwXyr6HJUS/5VoGRqpPm/BITf7o6/H/sHka/jaJCi4e8tlDFOjiDm
HOzgJ33p5duwT6SpsCyqZa2DJXtpiZLoOrhocR2Sooewe9wptARHdhAKqSlrxJmSRvUuMAJBXEAT
aKS5cz4gjmAg/iDegaOCdo5u9n1I8h9n3AtzZEC35q8C1QYfO7CRzs7+kkDYswDdhX8O96yShZ71
0qYHWgKtqp5JU3I65EwP7tGdPkQy6DntLsF9Wqb89vJvHqj7I04FpmT7vs2sCgwDfArXQlDY0PFS
kP6fnRb5jrMpby1gsx0Hss+3TNEpDfl0wCsvcb1HMLqWckIpSux75boHY58TRkofdWFMpMZAcXcl
18AV6wAHdxotWO0es8qvOJrH/w8+3nb/qS5wj9K985r5y6I39F7YbNy3WwNOM/ZXAsMobHnSHuQe
AnK7np7UrjE27QyaiGuNSNEaBtKv4+D8ZR4cj9k7JBOI1c2EnCmJ9y96Wgps0L2hmKOie3OmoDcI
MCcpbWwKyOO40h8haYLC78whyL6sw0y2djhJciUfnL7gbIANxtAl70JB6UJ/YujKpAeo3TF5LZrU
T9ybc/QBehsmnY31YpcAYl7SOMu4B02Pwae38uXrTWfS9/ApbhGhmUIbfo9Mgww67D/d6S5X/inu
Xpx3+EAFPlIDtdCKH+4kFPnIvOWw7M+EkHjk5ss6dHB/WOGZ9oqh4plTsOttH04/bkK8uIL+kBkX
5E+3dQd/32XjQV2n5ToDyFYIhWD8YYfQ5kZCZjSYC/o33PwJ8vMuczNmqe0aUFxuWxYI1gKmd9jc
ubKOSZe7h7N/vLv2XfA/znUYgP5nBo2RoTMjvxdSYSSdkp91tsEcuWYiNGn4OgtzcXIrjA6AlyHX
hVxsIWYeNhXFysmnx0A6kfw7cRefDfe+90huy1cB4AtiOgk/gfQdKLdPdxDqUzgs3/UxqlIlfMIc
8E/ZAjyQOv3kbX8jQ2zLWBu2Qw43xvZMbWEjdGHUvZN/4N1teedWjZhhRN8limefUo5h478XoLFT
AknKotyoGeSzJx9Lk4q/6BDQgTL6wDY2A5b3afPNBvEbYR1A4YaSlrJDH/bz1u7TGYWnNT3hyzYc
vLdriaFTafZSCfh0g7nIbcdZOMV1+GHJ8hF84EKyE/t8Jmr0Tcr5i6HsmYX2clsKVvvHnhWsFeaL
k6sguUDO6q8ihBzzhEFw3/34V0FnKh3T7sFz/DW4mc4RQbiGXQNJFjcCZpnUz7gwQEOy41/dsaF8
ngRjnD7z0iYxfNgcXAAjyAo0VAERzMFxj/kt1Ek4lMwsBSbu/Y1qcQm0wT/qlQkHlxRXOY5sHFKv
YpNvklzbE3nH2AHCde8y7eReeaxhYDklBadVD68uqZwlxxyTpRsX4gW6ae3rHKzz4XDsDiKoaAxO
1vT0Vhd18/+IOq8lxZFuCz8REXjELfIOISHsDVF47/3T/9+i58SZiunp6S4oJGXu3GaZyd96a1/o
0uUcJMwUVs5yXgeokpU68+q40i2Pz8M1jRg+SHJ3yu3VoP5tMXulZ4/PL2c8IRE7sx0kgGVjCPkN
2ormfltzMyjTUm2FscIZ5YHSNrU3GrhHkwzDhz+aJAo1GnoPsz+fIP6oYcaEU+02QI2bPBYPBvfD
n7rvqrUGLsnbvXCkDtMN6aRpOF36JiSq3d/6Wtsb5wE8oLdvY+2r4TpHKX1h8o4KyQud4iKuGlfH
AkzgVdtLQMDfzpEEGTgGc2TOB8A1HBYpjDvGdYziecNjPAF0zRcq79n1bnF+sXolIqLaxLB59BUq
hPE5Ldl3hi4A483wAd/qHIWeySKrpZeIaWvBmnNmedQFvDJfu4epeOHM+D3MvXTKkciK0c4EpM5b
PHgUj9bwasGUFFP3Dlo9Kg0p2gARCv8JuCIqzgaoO0uRlTh2Qm8CrTp/UafjhGqndx08T9ZxChsD
HQMJHHYPP/EoNM/UEXwCNxzZ+4AJM+AFE1/Rq13oTZyN6TIPGVVelqJrAZQhU1oCP/Nr/RWDxwKJ
6Lv9yQ3azuS97X274Z4FFWSvgSJCH6YQ1axKR0lswV+rNzUsr0GKAym4UsxI1V8o8mvaK+GIW0Pl
clDPOZHKfpkhASmlkF2kZVaDDnFaAlJ+/yn1ueTkN6c8Z4ofrtG4u3pbyftdpyL9I21pZx1mBm0j
eo0wP+48B+DMEUl5ktjdnIa+E82BExIXxbdbMLOOC66WWcj9DKTjMxQEGcJI4a/URkaW5cq6Wz6G
j+HGf6OUjrovFlvmZ1hLQe7RKBueht+TzZSXvgt7Uh3YkntzSunNqdnnUEpa0M2dJ5fFCR0ij/bC
+4/TF02nEuIueBqV3F30pBHW3b1aNGxfr+6OIXVSS9ftGq10uxFU+rcO4ABPQI8zuoBr680RNXuB
LpG/FHKQ1aQOjTZa99f9J7qQw7dplKNJAnyzAIMcu/KIKELTbsa0EpzXuu48ojNYlCZhXxCh1ay5
MEI8URmT03ShUW19YwyCu6pBAY6DusZxDoT1bg5wlYWw6oA6ILyQNxl2lUyHcpHJMQ+7osx+VGGY
iTsPlR4dLE15jsF7EZAFvUH+FcaN9NhfZ0Q8B8KmW50BPBfUAnSPlbL8d2R+lGHkSWGfthxBtkLi
9aYbSt0QVdvhCaBhDa0LABg2eqDk3ljcm/RNNV9i+yhnKyXM38eqh1KLOcd6Iyr8fUi//wVNT2+F
3VWrOO1ykYfk6VJKgFY0g7TJD945PXugT1cYV7vnpZzrof84N1/DYZWQJTruXyXSJcQbq5AaIQKY
Z1tI4maqC7sNqTDvdgtIVdHgTC6Bf/HS5b+Du9IxMrDYSCxxf8RbYUbLt9fsSG5TUHicZvoaHpeR
baZMeaHlNKJvcrZOlJEWrMjhk9bOl/4QWuhhiXgYaCbM9XiK85Q+kYLTK6R/AbJt82TKWUknSJuo
TrlCxRyuOjAuhAQC+O/bHujNOVGzHN7du8ljwiZrgBLn7E593a12WWLFIZiQGtBpw1FZoWlDNAKW
1EMW+QE762kOItPsKsmocHdLyScVUf4TGPERGgpzF3FA6xfn48oehcGkOaLVFNH0WFFuL+f92l2S
F09UgfSI1GTY8WY10oEyhbIAeGhlM0fgEAf6DlWnTfaBMjb+USO1r/aArB7YhYzsges27IU7imxg
R38fQITUaRUb2He3CsgG5GT7/sdKXH6ILxcLPHxk/wWmotQR/NeE5/uwqmSBnU4paLDVecD3gMON
FLceDYrJgAUQvKKiA0ZAtiSgz8EBQcgZFZy+bj19cXYB+D7QMss1sbCJQVJtzSF2YuJxpPi6q6mh
bZKCwl//0Gs6p18D+CtgKClG2JeXi6VKEgz2H/JrnGQTMy0UWmDye0wJaNRAib67H2Iz2F5gmm/S
3ajdUxXfu/lHuBrM+z88qttwhg2AVafReOhtUvVLd24lq+elNqB8v4LAhcSBowGrtNgKRkZys+yI
TOjs9oIiJWnFBAC0u5GcVrMJH5Dndw7+Sv3r2yoE5zZ4cBaYxz3jCG2N3jFoT1oQJPBQe+GLWfu/
l1VHik5ATOrsgVsB1wlPdV71G21ph5OC9xqcXnEdPoxt+G8sdGh9IDhNB8yq5gjjTatgfJ5eFRkv
RF7oTfzYQ0XAhQ+yIAp3fvQJwDcCOeoectr3yKazQ3iYAi0icT6aZrvoXMj8bnMlcnSCGKm9g1O0
wl/e3/zWEuGNFSY45dNucPCwo2+cC6wy8rOguyTKQO/aORSP5P+P6EvP4W+AAh4pWMNtpkJhB2yM
RwsnnqpXDytvbhUZMI02EkIIRGbvaDOgEHyRivCIJgarxbDrGdXgvDYqjXaDgmPNEa9kGkSgwGQI
4Rh+dyPwYdWMh1FQEouYzv4T0MgGWQrOWu0288BvoUYCUAiPbDPDJF1zFTlhV+YNS11Lag7E2q58
+xO1a5CEBVou1xksZaay7VuA1xNtVZq6TAAutPIcWqm026WXBDZnRrJkSFgNwb/MyLa95tuFQrJi
DXNgUGqfe3cuDtUFWthpE9mOYTE/ORX7iDJq2a06xhCztR9kWK0j1CDhigw4tTTd/HQq7QecjbDU
nnBC5kX/8wy3y2/ajGtjztvT7OjxKr+M9CHOfGAXpOWGbizpE1iko2u0sSLbulYY1mP1l7bu/Oie
WKu9CvmO+wTLpqTtQGoHMA3rZKeK9c47YWt+u7/LOk23MclN9/RjgK0DYAmdCXe+2q5nlTO4LVTv
sCIx05P9dDhR+iGoHNJW3MzROEkuLwuNvW4zendUy1HKdCjcYtIfZ99TY7WAf86WUlCT/adlIQTX
v9gPUkUeithf+MEEzYjIt9xGla5G89cIebO/fzOIlYfVd7gdvVBDfc+GUmfadzTpRMIKYN1mUIjW
sXqCzbxmvc+t8NC0eMpPGfZcprTTQjRBikwJnlb/PBzG8FWbMyNguiKpmg2aO5KTQVAGhjb6x7Sk
zmF9xGzsTTqp+crBOxPiKRKCEpmf9ChISJND/8n4FqusDtrJDEGwcCG2cT8rrS8k1XXEcjuE26js
Urwxxyqa4ybqOldEnJ4WkAix3aupvLGAi/w0M9K3LNCm+QZYSRU5oCbrDwSBDQG1Rjvm7uxpC6uw
riT98li81WRf4o+KGRpa9HoClnbI/eRxrxIgRYA6rB1TGmR2LIgW4BrGD16zoW7njq1AW58hHOgU
lXgRUrPsEhL7s8k/JTo3JBF3HpYdMuNor/NCt56qoGfbzUETeuW0giTgl/Wxs5Zzvs/CsgKVr1iQ
HBy1wLjhsHXyQnrexgemxAlFixtDDYp71fPQ9WrAIlOmBBY7+RNYMXUvA6vL4rKzFRLbqypxsdZG
OQvjJBRlgQhAq4Rcv726DGthtYmpP0Xx2eDaUfl4o4B8dOpgVRAqC7GxQwloVoDVV/Qx/GXo26/D
10E52n98sBtovUgl6a2DTCFkcDnv5ITQ2tYr/jASD682caoggchJOxNy3vzRgIN/8+ZNMOUntPjb
HzxMaPdOr+5mFlD1bOFKVwLhpwG9A/Jfxw0sz4HKUqz/SuMtMO2rWQCvAy9R6WPTX2q+UmAyQe29
fGhvbel408HlfZBld/5wHZ73OAolBkIM3ptzmo/UoQVnCdif2pDhWzg/mlf33jvSZjQyZGzG0qZC
hcoeU03VAY3RhOCe+rfwTDuKQrUKWLOOwAjrVgOsorvqD+cyUeA7mawAC10DK8XyKmrmzYgmQ1xt
g9BSs90cYmwX3Nh/T6YUJ5tdt+cuZJ9MaNNj1aq2n6MqDfoPzGXS2UtYmlP/UgMqP/qya+Qa8QTj
cOqv1yjKXtlASODciC8SyAQZx+KpZk/GiwOYnyFV+ehOvdG0iqBxGSN7H/r+d0pYameDKUnVKrDv
MPJ+tcAPnmeOc2NxoNB29ytgcaAiutfovbYeEA2RAFl3rojM7OCYbFC1WWV1YvEMSrvUX8BGkaCi
kYpwjSag/ILilJMDfJg2+ZiC9fD99whkB+urhmoyZJdlGbEmgojHgS5twa018RdvCESo/KESfaNP
2BnclwNmyU8m4LmezSSNE/QbeKxeQKFRCw5+4NGy4Fb9BKYePOWLZ4DMgV5Dmw3oXdzsGFwxd57D
MUbjHwebqIgwCS2Qv0P2ta5zo4+h7gN+CokbX8wcxcKfjA16G7yM3kUF7SN/6AyHjz/kQphlIQL1
m+KUolcbja7OPXfK/e382CmAHCvRFGo3h9ecnI3q+5yBD9XQ9OHDVYP4S6to65mf/DBDgIas/xXt
OsasGYC6XmcNd4DIpg2h5jZ0v8EaEkfFraTbduuciX1Gz536yDw4F+fMci8EiDa467BoiSKHcnV0
yf8ourbQqP4KKaNb+003yG1v6At8sSl+8nWlWq0nzfgb7DC6SigXofZe+yQmMTMGf5LsfBxONvn2
72s+Ji0MidhVKDtBRVrBBKnYJP83bBtnRSAof1i0VmotpIIBwKoju8pPmxapHGDxUSE4wNv4Ug+N
jCZlEI4C5IsQK4MjCQZZJGUlqXQluEST7g6uDs8NDwARofpfu+ACSuxv//jLGSOTW+uV3zovX7fg
ltdIGo7Baw6p7pmKwPKZTtriri52TOMQiE5g3VMtME9bcBvo2Fiku1uvBIMzPqcvZrLPHo2/d28N
Nj6DLGu+QUuAB1FxQdP/2dNAFZYkc507TTcU64G7OF0z6NXqfMZbV8XEkWfCdDxF2tx95RQMm3yd
bTOILiTEl86hU/kjcI15yjx2OOLZab4ym8HJ37ZF7yxaT0j7cCcSeHdBj2zeOadXbgwzZfI/WnNS
DiDoKRJxBjlLPhj9W7jmpJy0wVNMWok5BpK2rHRUfgE7FluVBTARsELAXdliW+UxzaQalJdSQpaI
MZsB73RmMdsesgT+Nr2ShFnI2wQ7GC2owph7m6p+AEQVqDl6lpREkFSsS7TKkfad3XwmQd7ZIN6W
WCmsnyetRww/ejT4Sd9JdG2U8d1dD3DsdbB/otBi3gdNsin7RbuOkWCJLsjK1X/rCTRfSick7phc
N1xpB8A15CpKMUALpAwYBzubZG0XPdxrjy4xrDF6eccYWNMWB4kpeIP2d0Tb7wX3GVJMMTXGNfQI
ECVL7xzolKZ0+UGKfdHD0shEuoeCfL/pAXSqmTgBFe80BXocFmom0ZF7q8XU29CFxdjYPTI5nz6e
TnN0xtTd2sf8XL4HvEGXdey9Yb2Py9PCaNUtT2lq0Lh/ce7sXZp/Ng+AU4BGXcFJ+zGteHIrSPCI
McL9JrLjS0PEJD7/AYPceEyn0cRSss5Z0FfnFCXogw6Mx9phAsp8x64WTWOb1uYT3PIQY/6OLt61
5OymBmjszvodVDrPZ3oYlPhebOJgOqw0hatntRHHVSE/kdLMnwXQXyKOXXEFCfCrZMTf45pAAJdL
rKbXFL0ASAKcVYsPSppVCyaet8JJeLyyGPVyN55vs7HY0/1cnS0oQixVBt4uki/OZwA8AsLex+oe
OILhFzDEZd4hBFsN/ZyXmc6NniQni3grC7A3PCAUV17i8hGt2u/hF7SmRDiX5L1GDxnM5+g42zBp
w9jLsdAeDWO0P7b+ZvlEUOw8/CBYicEvB+J102Is2ODr8He11hiEAZ9F4qVVh082AyDVqQwPf4c2
eek6R6apRs8jfdk4HpurrwlYDEYu7B9GjftZaQLAcNdmy6Dpts8FW9wAP0R8Ch3CWTEguS+nh2V9
XOr2JzAJSDTioRRbhAKvJGpOQClBpUEll2CsOi6R3itjHAA2gue9IlPko6WIXEmzko4UzTnwrQdk
Uo7RGgkamw+E/TRXRbeYmkVTzkcLOsyWXjcK10ySOO6Fz6hnLA8lkdKD0LH4MEOUm7trn6cVALFh
VrLd0o4Gl9D0SY8akWGyZSqITYf6hEBy3UYX6ImTMK1LnMJw3CT9aNCk/k9cE6RdefxKS/6avruw
Ln2rj6SX9BXHidGv2jgFYNc5KySHA218pPj4brJE70wssndTNE0fzpyoxOgAEC7QeDJkCCmqFUW5
AAQ7uk23bt+wgTuGAgQUoou3mn6lFFlswz5vFX9NI0wtBLIkLabvx0FkUhPRq6Z029h1oLhelRU4
fxIECWdQJs82+6AxJ7sqkDKE3AfyIv5og3PZAC9SyjPSeWaofAeFkEeT0inkgArDkFJgOKy0+ofw
BI4Cx1OqJQecHYo6JxL2rQuraABgHWkpMK4AdlxacOoehmkKJcpL0/mNXF7vvI7k3RpCqvABtXio
4FUBt6ah56lL+mNtcEtqLFumAiasb1CftGdbPJ85l8q7oO/twI2g7S9VdORXXQA4mbALhg2zBm6N
EERzrMBNrzunnNNshPcHe8QnuQGKXZMaQUHTLMOEkUGMotJlbE2JjEM3fQbhL5Zbd93TwIFWqdhA
6pu+zD4fR5jak0gybTXu9Uk0guB2cTEMRVIm/SzJAyGGbu3FJYTUmXVmJeDQILd7Fckv1KmU6VQM
IGzlTdCrlfxE7/bCHskAdcwQIjoOt2Blu5M97dsV8jFXEu5tBIK9khS86wwkdwk/eYbAf+VxITTi
M6UmPFUyUYAcH3pF9j4y4lV/S1O0Rr1NyUkXmC4GEXW4j8CEuRvm8OSSjM5TgBQeDY23Q+pHjs2B
AbKy+rHXnRWE0GERNF/fiBEpDVBd5mq5KbwAHMIPuH63mHqh75J+0v58SW+aupJugQynZSxvAEGI
UdWMm2z9EmG/OauAZwc1ju/1oU0aXVwKgA8Aqd9P0yXl3U+LFAc3M4ljYCzROaolIWpMMGzSzWCy
oHvDkucqMDZAWAos5334nnHdjyU4TrSgEJcDzUkKP6wi1zXh9+VgBw7zmm9H9b7Rf+cTBDfLaKBP
XCOQlG5zuO3sO80hF/xk3sjwnCIAcsCTA7MaWNf88ofw3aePsWyAOliA6iA/5x5VhhSJ6aEvvP05
KmCF8HSOkXaHQXsFqS5aKCrG9fhgeZQJ+WxIq5rVrOfoStaUUlRRS7K72TZqRdGxoMo/DtXghUbH
tPCBpuI+f4ICkQUlx7i18XahNDGv/qWNmOg3moBK1k1sJBPw1+IMoFMfqS4YAwBBa0pqWUcAIUfi
Od4MvJK7D8bfwpzLqwcnthgLXeQjUOtWPHY2jPwlmrtxs5bvTJMMPRKhAKi5GyF6rYgrXgL8kZId
ZA+it+To3WNyxrvgoEpKr06mJV4im8dWC80VZiHkjwbNTxspG6ayzmcu6Fa902zjlLSmHkbKtoJE
EKTqxSd+ZQ/UYjbmAVBs/+5/QcRSBiEOMefwegBBZxFgbsL8cUOZ9kWRkzb+8s5WIHtCeUznVdlG
KDatLprTLxkppi84qyGYjudJy+2UPib1xr01c+n9utJor48YkiGXTJuVgnDrII69xxwG+zT4MNB3
wEHvgSDLhUHe9cLrSrTpAU65Yr3pAjY5OgHeblp5CZ7GNQHX6yH9j2nau/tM6n9AW8G+ISrlr9GT
/Ub7Dpd1BbSMoCCymeIS3VE23bS5plu/jsnAFYHheA1sOaG6kpakHO0ZmzOhPs93MF5wnFo+/UlA
z6kicTzWnMS7hSf92ORZoMArPO99XhtWhviC88gFbaewheKxwSpEBwoHJVBiYXTZ+YhYf6A5EbKs
o3XGlCpJLBKU/pwlsvzwpNVxahKXFTHYK5N0lW2yaqCEDvgvbyTh6Qo3B1aP3uHAahHmjxEUhb8Z
awUjiGoLjzuhicpn5IVHHEqQm2R96r/SiGPl2s3WKtxl2NETD9SCY98hlYuL/fKWHTvwryZu1URt
Xrfti7y/yDKbTHeOxhmGQ8h9R7s2HypQdKMEpxJAN7viPLkFG95YGrkN5imNlm5N/kVxVph/6u0r
cvVF+n7/pJRzRscSgEXdPJKlgBLZOB6DEQdszXWkNAx+vYHarEx8ULjjB7RjOkaAvvGq4lP6JRCf
iNPwXPTvg/oZfDCZMNEINKiBQSMMrY9i+KH/pl1I9sGTJHqDD9YHpKF56hPnSY1oSJE2feDto39H
h5N48SLvGo6BRf/7IZKXV0Kyz+U17xRaJGBjpoCcnPj0gV8PzjnFf7+QbBSH1/mqTXy5EoAKXYPA
aaR6BBLgKzl1wt7HHhtEzV32aG+OVrn/ZOn9vbKzsyKN75fyd/eFRji6zMhhqCFeJqdEj4KsDylm
aV4f/SvR+PRHE8VjwRCw+5WhTGn20dpf+5zVLEOU17kh33+rBx+01QoftKZTJVrvPJww9vPqEoPr
Eh087+5ju50/4G691dIQFQlNTAocNY9VZVScr1UHTeI2WZVaCM0Zt0IrrtR6jOsn80O/07u/HPDw
KXHnnBwC0J9AvWmplvt11jpWEV+/gD5AtxYV48JgOo312GWplnBAXWma7STZztq8cStxRppZEr/n
GOWX/pXn74BtEoYP/B5x4kjkQHUEsiB+h+fgskBYU43JLaiwHkLtvzCLoHCetRYdH3INLIOdvUMY
VMxCfIWIt/fuFUYETI74YDcdIq7A9DBaCUc1Z7zvrLwaaPgyy5c7EN3YGfuOlgP1C1qhR/wwpQFL
V4JT5N+aRLOZZTr9EiXF8inanCquLAQU0qpBAabKCbO2bMYk58sUbeACrNu4xxDIO14VDTvz84TG
sQCsdWWJuXDFIApZkyDxWJh6I0q8tg4qMoZfrGl4fHocPzhB+BMsCNgEbAWqD+QcY5Wsiqf8nenw
zqoe6L7yQZi2EE+eczQXvYZ3Cs5d/b+0wuWPRBquQIG09u//CMcl1Off1LmYXlyYNiUV7ij3rI7d
xmeMFzKhvORhieEobK8Rq6ZzfHZyOV/dWgmJ/cPN/YUPr0ssBs5f751jJFjhMBDDC/tBWs6cG4zd
vgw/LKPDURNfYugK7iVGZJU/kxUA9puWOC5I67vrBJ4YzikWJ0CI0hcCrk18zjkuZdDAWRucxtcu
KqdnSLq9Q8AXe4DAT8xkQjGs0LpWoP2noi8N7jJbdNrgwWuzlYm0+hXUOcFbj4GE7Ykhb57/O8m5
K3qgGdKstDIAh2T4p2ZafqUQgs8PpCjE8p2x+5vjHDbJz45Lshn0kXgmEMZwY8lBTDPI4EwkYyPT
YybRylm3OewSFGXYQRwDLAK7jvGsfp2irW3qVdLYFkFI1/BT3DbFhuEctYkw3sZT+NIljKdTLP34
bx6PtczH6PLzK6GV3htrYt3hCodjSrchOs1aZTSzdAPsMYaoRXPIX4fD8c/PVnGZZaHNQPr6tRKe
L3XeeIrHrdhcfO7f/eECEACDqbZiywAcYl6wdXKclNn2YjZqxXLtfLs8C7hQLjdPmA3x97wlL///
rzxHJTv3kzwXBZYr39m/n8He3gV5lsOVY2kRD/jZfvafba2d/XtM2BkSJ/gwOCvYNY/EQjHByVnk
vyfIT546X/IRfbuT57nWjvwRVgEP012T0Ohv+L0ebc674kZLH4QNKz+g3wdR4iXfnt+nxobHT/7v
wy/0ov/+uNHWW2c+LtS8mvWymGV02PjQeRJzAR+sg3+3pfT7ZDzoKTdF905kwrXFRoDVgw06Nidw
pgiDDGrkGMfSwuTiR016oy2Xs4CmhMffexGPiZi60r11T3YMbERWor9+4pVcO7ch2Tv5wTuQ6uGy
4eAEcCMGELWjKUyx4NPnSWsVaS3hQDceK51AjL/8WyFyciFh1LLQrnn6kiW/86tewPnCHmLBDBOa
707sxMNfm8OgiLXQ3iuSOdM8GYM/i8dxQmCSMWWTw/rFuTlukIDXOAXkMQaGb9IDoEKdLcq+gHSU
p33mIzTuzBV6/GeoG01OiEtAdQ4TbhWc4mYGcnkwiS5QduFFMAyIi3SoOqvel74JU/bYYFbj3iCL
tivZflrsVNjEQgy/Og27lhl5bdW6epV4C+PC/6ZV64zPB0KDhH96x179haogP4TpVF6wW6veqlfu
vGDC9K7h5JnStwQdBh+3wuSHfI+4BJu3s1vADXWKfwp7q8AYNfjZV5AIpTGQuvA+pe1ZH5VKtsQL
36jbtZ5TOS9WPD3TA2L4C6XhxsjPsTlcHAfyWM6r9qctKhgC0NYkn0SY0TrP4B7UYrC07gy6qTw4
oEfDIBuG5MFAhh+BRhtoNp2ZUhaiPe0UTSrpB5i0GygKyFvYjIpTDeeafzCyR/E01k4ia9GWRfHX
VrYkYqCMEKhRyVKh1TBvpnLmwRFZ9DCNVHmp1hE0TrwYiqTqNXIJ1h/bXnHmY1I1aZfhBQkh0hxF
QKAYL9n3oPB39A6R0cXEFjqxNHXuntFhJ/i6DeuE38M+KWBMjmdWsurtB/JjNEY7JsrwF9HoxvWe
c4JvyXCyhKF5MA8oC1wwdznFGMDvk0N6y5D08R/tBtkIvMR0zTUfvC+WHVwUlNU7znduM3y1L9kl
22H21AjPzhMjjhp0SR0m5FreZHm5cXhuO7oZ4we8VDFWda/nIQ0R7wOXoC9vEp3mWuY6YDSoFxgJ
tXeSbkJyNWVmL5OKSay8p+q+ycPffA/GQMb4TF79wbsDeqyzS49deKCDYxfxcWtvnbFeUKmgt61w
7u+wT6JUpdDbtGvDM3s2eC3Vwi4GGk5tgG2/xKdvJFWyVZJXSdrTayj+CXmPywuSyu1TvzTctHFI
3fxBxkqeQ9oGzW4l0emhBh+UqQ8tkatDp1UoEcF1eSuKB3Br4DxS2nlaFGJywdJmBbBYWEE6ZbSi
ChxuyqsISPYNiiVxDfFL5JPQQJ42ECdt39hs5LH2fe2cIZgzB4bjdGU3lyEgrXr/3L5e4Exwt9xP
kU0XW4Atb8yf8i8utbGW3XEW1+wLOs6QFSEc8A2NtmGV2ldsRBvtldtsF4BTVjJi9uI9haOO7EJm
QJ5kCXlgW5+DSYchBKVt8A3BOQF/5ZQf7V7+liNmkbmuzfAFhkZXhd5SOmuIiDlnRjRBYP9FketD
jRL6QYcKiUwLTiypzMGeJhyuuiercKykRB7UVeLulETrguy8xCSuMDzYH2SU/xwTtLNoLf88bcrE
UekvFwO1Tm5LSMqp5BR5NDYzWcrXMTRf8crpzh59ZIK5tpIZHxEKY8JCOYA0JCTxqngFHg1Dvs1h
gxdsp94RLd33HQzNotix/Nz3Xd9FFthyOy7Zj88B/O/cktebKn+dhAviK7Oa66DA9lvZj4WfT2/m
uMy4tCNnOMmeElYgC3ESEc7UQsBDGw0+JW+ynlWSd3OfNPMIC9MXE/ai/UAz8WnuuDGMiL8hi5+E
89dqwWgW+zcyo01IWqPCdxcf0dfmT4/OiZrkYOc+GdoGpjVyWa6L34gjz04iFDwHwT5TNW7AzNq6
cidL8jHH47f1DOH+q3YsAmI4gPg80Gm/0+sudVdf/xWc2HQE0Vq36H67wFDq8WRcr7XWLD+XpmJp
hgUztWaBrYCkAOKmICCJmGk9bYLqaHbvs+sMhCW6A/e7+03uw/6N/mKKXWRMCh59ekWwgECPup/e
uXuLYUtzbzy0UhD6P8USiGhm0JsjvM3MHf9OHLZJeB88B+hEcILABccRwehgDGG/KE0gl+z8m/Ma
QTSBasH2eoxK7bp/1QMA5Ia3gPeZX727dw+hojsXc7GYsRG4FZsWGD5gm24G54a6WmFt1wb24MKP
tHGfY+JobRnSAC3/rTXZSkFj38B8VX6LsgOLXpUKK/mJbMmt9XKnioQ4eNDueRA3YK4CO23RMWyX
LEjR8l3FLTX72FTvdCpZ/ycdGjR0SvmXOvfFhHgOkXp5zn8+SUIbMPRY1Vux9ATo6Mo9A0UIV+ar
K4CiVXf110jU8x1DWul+k+MM9YfoGEnq4+qc6feDg2vmjQhI0Q8zVYB+tY3QuO+WqW44P8JnOOkg
b4n5l3wqrgPyM+c6PVCwnBY7uvwjIDUTQFnEtYaH6EvtBirqQkx24DBw9RtUyAkPf0ILQErtS6/B
IbfEYkt840byWMrjj0+/+dv0N/3tRuji63C1ZE5Rydc+GkrVlONgxSy2W0reCJrEJb+cfTsnOK2Y
fmBjwB1fsoroQ/YQUoruQ5q6NLeqKSOuL04AE0Qafh2TlH4rWRU5AW6FeEy9XAjh4YPcH7o9A2YU
uhHt8MiFnhAQCLvNa1jJttMPbX0W1mdUn0/yc1jLyp0q8ULL8pxcmJIOigs8wRFkFx80xFKRrQ9+
aKEiUR0pqRbUsVun5UlmE2ALRUTIZsSB1iqbp2GojsY2xyqCNg2HCkeHQa92PX/S1nvTzWOftxFo
oFerPPPqrzKUDOjQDktDzHSRCe82Ek3btr7AYWzPtV/wbjbkCcYd4RyuMaJU+IxDuI0euJVqwMOg
xRcuHIJh51wK4RjWRhN7PgfjdcLSdB2BbrTV/f9JTgFTtL/zC9ld59sFLI0Fqsa1AENXjNbm85DO
H5W3zkrswAjapGHBFl9A5guco/toEqsvrYUAdyXSV/nYUeyWBVqZzOKEgMB5List3TbaqJwYamhQ
c4cUwNhS6uA8pJTK3FD8pl19p9qp9DTrJnbUU6qUThOY6z24OYza4ydQ8ht0JNC8uFS0aOPuW0Rg
KpMiW79u4XvtupKAQQaUP0ejAo3U3c8q893Sg9xycmTAaovUTeT5g8UPV1t+kVjR6bZPQtlWR9ew
McHG9D7dxWurxD4nUyf7Kca6CExOOWLXVuJOEKoA4H8l16M38sFAmql5iCIK/tq+Ee10DpMAMSVk
DkJptchmIHEZLW9++I8SuOkqFyDSkpQoxYHGXsSZCa0MG6BNGgEAATJuqzzDqQGT69nG1yukTY/4
r18AzrKi+bW8wa94UKejwGHycuMHeMbMeqcM25mOc8dtudCAo9q4Mv5yCn4DqIX8RL7jEK9oYIDD
+R3x9IpofSDhYW3B8CNtg4PbgGyx/WlLOeDVVqE+ji1aC8wvLj8hudgh2UaA3LVt+ZEX+nAFCZtJ
OVV3Wd6mMQuUhJoKGZFkNdY4FDjeeO4rPmHHDuqDPXz9XadHC44P1skoNd0oav9Vo78HcBQ0V5Ed
AV8PGSdCrNF5B2dQPnt6cZo4sSBFE5XMFT9gtoW9iZA+GikfHJ3kVo/wFJJM6o0oeavTA1V2y+5j
nyHRBEwK908ySGjfuSrXLSf5iednWLVDS8kajUDWCAcxMigL7hvmN9bjCE9mQfBLpsQHjPnIBWWG
u7U+i0Mwnf7rcEjfRLMSaajrLTmeSFAQ9TjwlkBvyIe/rcVtVOy+qdMOZg4UC30e94FptRrnDDMH
0jl9eUwaw2EYxwnZAyeiOl50BRJ6Cw7QCZAXEBqXAASFgwFzbH0Q3JQOPMO+z4oYANg5/JDuauoM
4J7sAYvQvky8GcJhmSE5HHfNgLcM6g8m8e8vRFdb49qkUT4QQgPpojLxQNZ3dzrtsmYqYB2OyJtd
ZFaveECciGRGQj6Q1XtgqMHyTXpf5ltX60OtBlPYITgRuurwh7fYlxQcRA+o5EB+Agh+tV5Q4Q1b
CqLA2bCAkKgPWOquxHWRGYBSjN/Jx9UlncLd4BQ28glI9q17C/UlMIZUcIGwxA9vknGugyN/U+Ij
MdSYGwJGErV+cZGzs441oj6RoIj7nWM0TaQRGWUHjwYRs0LrXx12IXC/PwdbIDb7qJqCj3bqiKdo
9UGpIREC8LqOjsOiC4QW1KpiLsWFFwrkcKcZVUme4HNRs3YpNgBKS5BEdx2t8ladFr0SthsDcYv5
tzUHBeCoa0Ak5rUiU+vv9X/hsNjeR33m8Ha9h96ZeNPUwvMUeU6VMUiOmTxpwjcvJG6ZZHG/AumX
f6A6sfURleItrRDhMQAcLXwRTnZ/aKG2ru7YOBa1jkd6FfOcl6Lxxe4Ae6vpkEY96rVRX+L4w5Cl
CeJZxbHOualabHTpQEF2VPw1fzk6PCRxHwXMkIwbK4OVpAGDOvYGs531HNA0E6uJSzQKq316mfTp
xkNN+y3LQWqqYbpk3b/mo1Iz5ewEcayq93SO5DI4zR90otQmn9I6P3dJcIle/PqbapZCcs/xbYfN
OqpH2K0gb/WbaBVNpPmon4bAI1996t/omZCfo/BDZKVZxcfQIUiLTxu2SaiGN2e9B1vlBK2cVLVA
V5dDhq4MPr495pX2fXAPS8QwDhV6XGx9FSMnQsSbAcTBRl21i7qNRf5LHiahtFq77As7RgbRkw7v
zp2ArqOQLOcVCj1p8nIDZuUHjCXOvTPAswWpi6iuczqRNCwVcjEfa9grjggAty20qklIZsTBqLNX
KVngSFO/t6NkW/pmlJLeKkVWyEXWitfPNuZpWJ7fGVUToTj/MPziHEiY8rpoz5FSqzlK4yBU5x2k
NSk6skHesSvpP1XtcNJaZ6Y22FqHa/pzD965QhHgMBXEjG3bPY23XWxpwzqiFZ0o6CFw0bI5fJo2
PY66j9sYSXrbln61JZapxFm6htlH8MPgo2M0u0DMnTjK0YEsUyMsLzbYcdetf345oxFpPr+1ewiL
KkP4wImHHsxdlpMuhdOLHKePOEG3GHAS8DaV6M1WeBASNKN8UXcStkfkITw1OrYhTUhukdHZxJ2Z
InXBbsDPqaGUCVF4BnZU/Rl60XyqjbkiAdngrfv19EyY71DXP80XHBn0N1CSQ6CyRdXJu5gd+RFE
gJGdC+cTZyKDfgmzieVwJ2iAMaFLDkjkgeIIhjj2e1SO76N6j6ABOAKagxVPmBdmbzVqYH2v2oDC
lk2dhyYqgI4YZzo3IG04hy46kmBvhLZBLU5Nri6ADnAxj4GR1ToP+PNHCDjQMoBWVoFUreMtXxtn
0uZVWE59OSZ1RHzZOmD6viOo5SGpYsUHh8fpI1ySsvKrFfZOI/SPl+hY9P+RORoSKhMaiEQG3BY2
0JMeFQtYB0TM2NFLKRUKNoHKC6gGQTNebhETWJq+9IUuaYUihGBBh04+tjq8tnGt0xgZbdFpIQ1w
lE1A6PyatIou2MOa5X6B2EfQJc41WtPp0Xn0mOmTsDNT6DeHSr6r4C7o4PHm1CxBrVtLjpRcpAn9
FMqbOReV+0xkg6wn8P8dkh51t/+k2YUMyxE6Ck508CmH8ZPA24ds07r2Pi2Y7jAcUC3vQnfiSXI+
cYy9da6lpPIthA6asP1RPuJYEivY4DS68hylHiS0HHk3asuIDo+F5Aex6K3HpRfHVw1A7FL4flRm
YyE3CnD8q1RPPIo1Zx0IRsCNqBzhtYIUOj9FQgsreprzX7XbBpeJ0CriCnUUZmodw97QlLKohzh0
Bm9QtgjmAY49wLSjBvCKraXkakBdr8Bf85EBz0pkp+BLBqXgfzz09PmdJB62LLb1eB08sCVyros6
aEg0d3VP9sG394fqu40eBC+iIBF2TvokemokJP9j6byaFMeWIPyLiMCbV5kjhxASwjQvRIvGm8ab
/vX7JbMxcffuzvSAzDl1qjKzsnz1xNKToHa0cyRh2jVEnNY7+6x5zosOU5QfZjOiywVRPXjR00Xc
adYTWdQFfwGRZkhp4Z/6DbOJzriLMSoZeHPjXxBL7KIW5FVQ2sAoo75gDuxv9vR0WL1QJFS6O4Zv
dxTNvRpmoo3uKkJdA32s0uWePvqvwU58ZQj4g/ZFWd2VGYitqDxsdCGPKJUZT3sfdeZTcRXi+mTV
VuGsRPyPYI2t/FH7oKDDA+29rLNCepTRqIeYAwGQPXgevH2Xsq8m5eEx/+1V0UcRW6w/fEXfEP0t
Gog70vS+JqWKTkYNzAUNK+vD2h7TV1nJHytTkpM7HrOUlSNaFHajNegEAITixds9oq+ovvmOU3d3
5tyjUuZBYvJqTug8kSsYgFNwipV/xscWaRQ+GqiMYCFcOofyelwbIEPTKHha52iI+yhZ5y2SaCTW
LR9uBdXO7JxVT31mMjPoyWk2zAurRxKie4jiq2XfcCGpu7eW38AelDVfxwfJtNYYB+Bi7pZ+ObRr
d69Nd5rVfjqdtVMfvmkeIFrtvAtCqrN7xQZhZT/odMRpYlB6jG7Ux22nuuk/GjFkfuPWqxw/CNCB
I7le0rhPu9k/FoDrTgfIqPnzB2CYz/Ly14v9/8J6tB08fDL9x3g9KGUvOuHpBJ2Kxd2ltegZN/x7
3KIZk6MO5cBxQKVo3wDzAmON+96sO6cK0FTOOfXUhlxAIC2wFufBDd5FMzDrqAlh62Bv6E2kdLsa
1legmkIc3tnORS0C4NaDv7Wp52BhWyqFUo8zuT54J/LguLgcbvtoU45uYMogfJKUc7YdOfRx6+/N
jDxSWxxDV0dGaL3xXA6C8jFt7D36WnUMLvYcQ0wV1nmI3FWX3Q5E8XbEQDefZCl4nH7Vt97tBhKE
8V7Fz2cwK1+vPwcOYniNef5bjvPO+IImn0j9XlAtIWrAvfqTj5ERUUU3euL/VC6vnRN9Kz2ughn3
30LodFl4mhwIKrh5UMVVUqyYuvfumuFEjCZYBTSRZw+L7GPm1H9aKOVrceXCxB2LwatXa8GLHYIe
gg3a3rxPhb+KcZQF4alzN9DVmPMw1nXGOPvq4jnUsb2ijCJF4/m496+NXYs1beMQjOfjMb0gGOxt
+nR4fFfC/s0ag7Ti0fNVpzxTksmFvCxYU2JLw6qsP5Uc9SlKfzyxjgT05QYjMvQRXoXjBndbMNT+
ZngqbmMYrS/5ZApOQ4jw5kjqC7efme1yTOS1s38FIdIB0hvliCD+IoqYVcfnvdI/AIGmw+cuWu5f
Vsd8DM0a6MZYVTB+DjtvTiL1NOOT/8pW3RqVL3PTvs9Pq4T72Jx2UHPoXh2BJqXFytuOW+6BVQPo
351XA8Y9zPJmzgr+61luCB/quV6QgOXBcK1YX7Mf5ahtTJH4VPeB4Ide6ROvsEr6qhz33Wc89KT0
3YgvuGbUspnZ09BsuTy/X8RKFQaBzBKSUSySRjeXGUMXd9174P61F4xBTwn+GPTMz/98kH6hYS+n
/WaGAMNfqTq2OWEKNubu0oF3DNT8haz0DR+nSoR1iMdmUZhC0ocAuhpSD7fZBPxVNrloAdwHagMc
sp2qe0tyKuUiIY8lbWFaEKf+SsOsEZuENCJQLSmw3ZeAkFTAYJR1mnKRc5JOvClw4DnIcWSwRVMF
Nr1NNYsBjL7JM5ooGGq4TsYHX2K1BwquP4IjfVcO/gq00A1rCX1rToNkygMS7iJqkFEW3QTE5hFV
mobLjdbclX9A7o7J7cW/c0JwF1NH9yqNh/QMzRjuGNA1Z0nueDVCeLS+M6JH/kEhRPQ3A0Frr7YF
cUPu7l3jI71ubM9wl65NZdyaOZWiEv3GR1YzdiH8CZ+yxxz2Gu+TI+Tgb4r/K7+H9yMllJZvJ6oO
aQOB20UyVOEQlQKmFUkUiTpAgeSFH73Nf4ChWMFiw8g6USNEtB6+KzNH/BQmy5gHePiaeGMMgjEA
oZ12M2RDfxCVZ39MrXIEnkKaFXYBquhOZiQz84EdOui9evK4YIn1Yj7bVVYE8xYGXBU5ZDjfeGOA
EVX92876+KjYbV92KmdMAADd8NOxmC6CNWRY428cgiN6z3uPNcOlL/gCAgHOgF/8GbNHBx3v3sUf
pDlokHxI318mk7ypIQEr8WWb2qE6fHWPsDlEzaxCrCoPHrb847gYF5oOjokp6THCQZX0+y4YwSRK
Zy4oLYD3ICKXpSh/M7r3AyywsTjERReoRP8043JpSC14mqBH1GfiMDyMvRjuQt/RbxezAJ4TQOAT
f6Q/LOvMxepBPmP+halN2/Gy/t0EMMIMqI9BEVjeLPIecD3AE4pG9sh0i0KwZiSvbeNb/seOQ6XV
9hrgPC3cvS2yiA2qyHj2ESOyAH+52BdIyWMutfPqG4x4tZQzo2yaBe2I3RMBzD8hggTylGh/0cwD
GAkyylRFHaaRA4FSDfrNJdUvdaMSu0zmpZ3BFj1gg3+P+IFrpGIFpsAp9/5ZRkrKT2+Yt1y7p5fN
JNiDQWC8MvwbJh+Ydi0FeP3eLAdb/yWBw0o/+X/yMv9u4hYAcShZQinNkxGp34AfBJ2QmhKdWqZA
E1ddMvp90Jj/iyJS0F2gM6F9CsDc6rJMrcibC8sfpExA3Z44IpKYx/rnSNAwJUuTrvvA5yHAghH/
p2JDl/TRw/KMKEBAIkUsy1NAWlFD6ZwXny8R4sKGn4DoU1qoJuDxJ5jPCUSE8wXZrvYxHuOoOGKo
A01MHgM44c4/mwrcIeT4JBAILLynaBhJaIF2ToGQmwJQJEhi/rVpcUcIZM4Wks0nYmm1/1QM4pg3
uBaiTQisGNQpoq2Z97Kmy3d3s0ZNWTBiF0DbhdpWVAlRB03Oo89VU/rx5gAY1R3lOPv8kFVtfVRM
dmziU4Be7Z5d7SR4RNL9/NNigNQIDS1EiiL/4fDNwUZ+vQw+1s28OtGu3mcnwP3FOTPUM+ExHGZQ
e0GmvwRBxV+k9o46UQcdpOImhQL/LNBr6E8lTGo7JWhv9G3YXTat1/JFQc/jrFkbTup18kdkPKS7
cDf9TVv8+xWlMb3TLTqYgFzbCOskryRxjnhmuPdJ1dNi7nAj+JHJTj0jd+L4NSNa2u0nRDXxG20k
OBur0Y9G3H9ATqpj1QumUoDDCsMndwAyOu77kSkPl0RfKvO1PX2haJjO0M6Wv8+9U38VmTzzWj0O
XsuV9wmfigkrjjGc74RWzRNMU4xX+EJc7l7fVvcG9bBbIClpI0xZBTI8vLiCR5oWCZjbG3f7hGFl
fjXmzv/G4NJOgspVZTGM1hVS682Sn94C1vQEohhbMpb8dBqj0Y+Z2c4h9PI7mf4/N+Bq6CPQcmsz
rIgoLwgvJiU0JtwHohxInewWEdnWjpDz6ZP2ileXFwRlEOTbAWJXA+tusTh3veTWF2OGnDvoSFU4
zX89UECDbClAL3IW0Cg67QELIOuBawsz7E9d3+hQYNH+QF8HHWY0kYQveno+zHlUxrTFH2h0F/GC
gVQqe9d1uizV0c4cqyhKAcQpNYBtMdflFK9yqJ8CbYxVpiqqMb/QCAXGWQb2EPwtMmwlIFi1NPW8
YcsyZgA5uw7xDyBBjyUrE0Y/L/V4DmubiML8QB75YsGxh9FRD5dYa4EQC4qgV8pIujleeFzPxW1w
npZYjJtUcOIebVzLR1qxiQocJ7DCqFA2dqAcgVt5vn8g2bPv0b5Li1MVH9wdPAhxFM1ZmSD9WLm3
FanJyanGFxAO9jZnRExoqRSoFI9UtBurLRyXjEbBooXW/58eaA/XqkK8ztiND7KiICY2AGt1njzO
4AQR/NjK7san3j5+3bNNlAMDspTpXKBa2E4k+7wxVPuHNII6nQEgf91bcKVBwzoBvJHD4aEupo3D
lcP5V6XLR8MoPRfVIKLTLoOlgmfvMeBoRKh9LbPT91+abnDIFOZowGBlTFHRk8fe08+HrVyEBTA7
yVEE3caTTEayLcKCeNxiKghax99aoiNJVGbTKiA/s5i5Rwn/aWKyqFfF2JaZonLpnskqAt10e8lJ
melBif1+1Gi93FY58KM0+sEfb8CiMns7/UEPeHfpM1yptGI7suu5Q3SUXKoWy4rmHnYYZ8jKR7Nb
VHiT9Mi8/D8cRBdew/VWi0aWHSNyKaZluBeYyJ13pI9Md+ZQoirvA4uEsUbWGbCL+AwFM9proMer
Q7S/K1JkmH0f+Q8CDVRoCI0K0NqNqdDg9qW41LGVca1xIE5bQw0KnVbS+TzjWjOLnu3qZNvb5Mrr
e7IL/m4M2/4JgygIl7c1aNh1MGqNGe0jcNb/KVF5m+aEnnryF3BpbBkhCinemLDLHO1r9wuCD0Mw
qga64TFUAJf1tqMV1QLD+9xa3Dk6bSZNBXU6eCpeKX06GHXZFcYrPkZff3argb3TPXC/Ab1/8XZ6
dyzSoNO4ZM8pwcM51n9N5+RTP5KSUn/KSe/3aPeltZIgMmojzHL7MLEzXyJXnmOPv/YK58rjTPF2
dTaeor/uE0GN277SQbOi/QCz3Ij8ScqdqAGslxM14F3Ic9auDG3kYYOJjpjzoMqB/+tW+m0QIe05
NhwpnpjkVdaY/OJh7UvlUP2Xhlj1oeSvzT5ZnHWkJJzxUvOCZh5TceJ1rvlOS9perV2g/PfhycuX
o+jXpaOOVKE6ipw0HGx9YGfguXgZXvsvosvaH24MJo7qxVCzxc59xzu/OOVT2uRREdFyaB+4LADM
FX6MV8YNlueldD+iSMP68AHWx9TJqNbfutDY92Q3OA23Q065F61wNA0HFB2ntlXKdq5BckgqgfC8
00twrCPxerPREvJPzuwsz2MfOgOU8ueHKSUyoUiHeL2nk1mo3OcnxQW8iUjeOtKWrzyCpgqCM8pN
GgYmKHIRnzAcWHjpn1n3eaLstn+KhXhabPiKWTd7OAVKLyp1Ut7PgJGG5UjT+2u3RNyg7ecMR6tB
XOMolr5duwdBAM1PNMwg7kwKxJawDcWEJ1v2JjGbClVmO9gsiNG2513NvEUS1nT6FBCqaRmJwUFF
fkXBubIAKNF5kqf9Pi2voTdOnNWxJZ0qWRY9kEjYZHaPkKv2IZU09iKJnXf6of0QwpEokfbgNzze
fkPrq26S/pozczrpDOosGbrEKqQMOnivjBLgMJgo8fkHJstw5Rm2pzfTHHIs7UYT6mVyISfA81gE
VU6px0Sh7Sf83tFhVFjlJRppyA73edubpSQCc0n1RC1yxVPKCEk40AL6OskUkYu63eJDwe9Zolfu
f9dQaqkbrYZUOrCmOYzFyi9ajG34aKGYj6D6o5RcOMLr4SwF0rwzTglGjmK/HB6vNDE+AbnZQigx
0UTJCSxIR9GKfrHXZILmNvDG7PXFIigQZPOKnuyBcjqJp0GSAeagAglKw37f8rIk4KnTLKSmNfrG
vjm84Y7ReU6Sqstl7HBz0SNrkH39buz2gbTjfjU32uI+T/JbTZkiRw/fNU2q+qeoe9sOJMVnGQqk
RuNqV5RolL3ZcIvAjpKJ3eEwfYfUh67KbikGHxS9ivEzrMjMTq+MN+QA+YurcT3+dVfLjj86din0
JX0+wj6vgxlj1N7w7uIzSrSI05pMO3rtC+IY+pi40Rngfu6tERM5DQj+Lnz0A24KQqbKqVMb6KOA
m6VzxW6pQ2O2E5O+AUi5cRKgQu61txYqPZXvcJ0rl0Va4LQwvgxYHaa53GQVOsKxgfDLXWpkmYOv
wxLesXeCPXMZ8IVoZ/sF6ajQ+58dg253dtfqXfMZ7nMhJpdUaHhGJ7iOYflxm66tc17DC2X3pUkN
zwhT4os9/HqbXtj0n0nD5q94jPlc2ViMlM1Ds7HdCyfOFTmw0YjZHu5+NZxZKPl+RpQoKtaEkbjp
NboXNZ4dDIQ1xGH2guGUrKzEJ36vmUvhk+51go3ZGQ383jcsLBvQl5gZn8hUZHl5Yo1IZP06BBq+
LQsj0LGG534Nv3XvzAfsP2+WP7gnv6aNAyifigeNtXzAqQxezLN1mMs26PTxeWfsxGAg+8xLg5EJ
jDT9QqREoh6G/NbiWZJji0/7H43k9uAS6muxpOHDLqnbtvqtGCVMxW3yI/zyS1+zTNa+o6dN5CLD
eRNnO6wo7U/JNd6gVEwWlSku2h8YL/cMMS60TA0w9xR4wTzIZdUSCdNB7RdPaRunF+EFMUDyMb3a
DsIBWFhGWeJXc2IWOfmKc7NPF5up6wvy5a91yIg5T+7JJby8BiGYRPcLF5PfYJO/YC2ct4ypHB7+
29okN9xZbhxSmA/iKrbHgk+lo0ABCdGuGDVAd14gZk01AwmDydtjofwmRnfXXopizaWk0gxjp2m+
eShv8wJEvOBeXh3cGeklWvw3qO/NV+87PCKt+HNXTNdd+5hs5W1z7R/YNxh9AaMLQcHkB19dqw9C
PqeKKufVLkY0XCj3e4Yl2FILQK46HIfwvN/tqGk+f86Ma4y4NQuDN4UV1+D7OxwyzZq3LYOa57gU
bAbLlAGeIwpGipKPcKJBCRI9Ec4+bXCgGn3+JwhTDA8wJcDCgBl4UHQaXHxhdFoo6Q5LyvSYvugw
b7NsnpRqgLhCxhj0/hWG31Xmm0gQdYOVY3Uzi6aEZUx7xbPWOBh4W5rlyXP5bem4y/4Rp1X8PJve
CdzQcKNkDkcLMzZRtxyguDnwaCjhhdVQ08u58M3OYLaQZni2zd/onmOneVWVgmfrLGJTdjxgpwEf
zxekGD5Ii0kxUWX8Qt1rT69hLcDAOThQaEZnE16vfJhcdWpsZN4hkN0lO/TrBiNNcyPb2IdVxh4f
NQodJ4dmtHMqdYZq2Rujddj4otJ9e5Xgnd2hGIaYfcD6Mn1nfMKidDkaqd6kpZ0EmtXr2AysdIDi
VBD7yzUPq8zm58W6kJraqZCbA7bckaGueK/hrmgDKkFLcEQlbRp+p1teRmUBida2mAzJzJiTDaG7
dpEliba9R0w7luWWHHOxHmUYdM1V+KgCLjuP0d/owqMfMtd67dewg2oyM50lGOK9CjLOSmaMjU8k
tRHvMiZ2m3IrflkvbeBrQW3MjdnpFyjTMld75jl9E7o4lByC2me9cbHgYaVg7+H3xArF7eLpL9/0
GJGWxTivc7OfMTxHb8DcdZ+rf0fcOy5yrBomi+LAgR889rR7OyTmueEaC1OUpVhrpxETA7m1EUkl
uC6UbNuNyhnnB489gqd2Pp0TzGBjLdP4KQMOTPt8XtfJRm8wvRLN7/1KfB+U29jUIYAYDCvMdH/R
3MLbxX6pwXR490CjwS8/ypjWEFFjSIRQVe7hQ1cd49WuuB1eFCllg/dzGLeJBM+a3+qvh7Peufi9
2g0sR+G+rxX9Cf76ROLD/I1nFi8dQ6mHx8T5N1N3j1DzN6+J1sde41aFg313y3Hiut82Y7svNkgi
QiqIcVThH6BSFD4yYjaCUmhWidX4Kffw7/i5j1dtC+PpMBzcx+w447NJ8DKNGdSJoRphC4OPu83Y
RGg8Q2kQLTkDbvYKIdZwcDYX+5yEbRNiHh0eOEBeMc5bKykgXc2olh/qgggUHTDB5bW2uQQqiqfm
mLDJz5g/4aqvgwsXajaNf9xxmnGRi3XY6ks882oQYH9WXN0Gi746/ooBykDWOyK5xhcZ/HHBGucY
RG/HwQumyrvGFiXAHQahHAgqC9SH93PxTZrxSLDbW3trhkbiK1ONO91fLKdKRk426m9bdyUgRg46
GuG/eieGYKkPVG6TkACjIPz7wOddxtfapLl0aTgjxILzkXiPFbPSnUYVzKQeP+mOO/vpP2GEdAHc
HQ/5OW4FNfb/qBRtxs6ZWeN4U1lpFVh4t3yIEyfusHBstNeaoUky8DeBNC+Hlw365XYK2H6wzHRK
ouzSew6YQwf8gzaAFu5IKhrkLIOij4Coeo0MRnD0ASE2eRegRNoU8CGLTeggZgHfoHgcmevdpPVn
TmkwwanfvS5fpp5S+3M5o0rARlp9v/EqIFM372U8ggLoRUAnEhTWwz0ObT3E30wviwESGZ+bYHsq
d9q2/fdVO/FCtNoJDFrJpf5SPW7LNJXk74z4D/FNH9/DHnAfp6y/lNaCxYM+BnHh6MxWWRVROXXQ
m2xt7DZpX6yHTdyaJqObQeLTwYM1xfSHPnWG6HjsehJcaoqE9uC+NGYX14LipWkCTRGotdxYCQe8
IZcMFRFfqJSU+bxuVEsoyJhjPkGdatG1lzQpbuN4JOkJ5U1Mph8zstqPcIGYUDwAcIFGWjhVW9Qh
8M+izBNDZewYeGl1GVGTkDdjtMDKCPZ9zeaj+LYZcnHqwqXgKEqU+PpZjvhLcZxb8yAzPGesHUbV
JT/LG0UR/A6JrvTJEMykm0E25HBOgfczoNQUZP3qH1YT2UTfzYrBIIlfLWYM4didTE4QHST3oONG
ncfgO9iNYGGBUNDhevBmRP1M0zSgHAJqi9zC5c75XMiXjZ15VIg6t+uWS8DtzteUjmAwW5PUulM1
Es48Or3pnqBHERMDeJi0ZbGcn0xHj0c+Vw1+npLU8sz6maHj8LbhIrYBpi4Yu/CTs6ljgKO8VaaO
59EIQZAAealhZYkFOi3U00HlrWIQv6JImBYrWKDdhOdT+TxWypF3KE2vZNQn/HT0ot6smCgtffES
z24b8Lf+0ajxRLhXYyijWDoxj9cfxXS9eDn2zM6EFbazptncwifB+eHlm8Ti2vma54gebKWqj2B6
HVX4ADpoR6NaIAJhi2vZ22bvvDT8yBgYQRCizDgxG/U1B6GkBva8o8XMA74cW2F5dskaIfDIB2+W
lSAalYaMsq2HkZcLMWBBELp0fvFC1Ou58atuEuzAj+uuHK7UFqq+NaFlbRF2dzemQ8tMySIQB0UB
6odCNdKdovpCbswqZ+F3oBRY+YoaJMkrjrBoHUzQzHIFhvPx7DtxFBe/aFPpGqOiAqXs4hfg/fnW
mJWPFr+CSoPRuAE8OuoRevyzfhaoLRWCZO3kSc3Jj/gGQJiiSe/oPpO2J+U3XBwQu3NGdegReHIx
wWujL0IMDp7oWT33e04FF27cAGoTa3OySgcQVm3tUlS8fDAJVIuF+Aw18yJBSYyhtRlqghZ21wgp
KeEPGwMF740FKGd5XAYS9qE6twImwg0GsJxb+uqads7/PWA04J0wp2YP5BZO8d1s7bBLYtUoFMga
kPso1oYxFYuNTd59C4MOzW0JrVaMHQLTPzqXARxEHFwXtLh6fDCUfT4tAsGlwknXSCRMDvTAV3CT
PMUM6Qp3yi/DzUxj8lknRSC/CbOs26P2t+y6z6iksQVXYISfLjIGTE5f/ocgB1wG35lyNkWc905k
CrPI/vApJ3Ow3b3l+q7F4+ClZWM5yXvHcdtZDTvudes0mRLpPpCDtp068E6J/qKHvxnSd+jxQmYE
OCIYTys3EIfg3zIS6kQ5ygs2PYFWcTIbk3RZFZoAaTTDXEnNZjmWBwaKinDC+wRregX7r99MzCvT
e5o9sA9jAIjoj08OPSp4sCGH7JVmmT/f4KLFuAISRpLZzxitVPhkktQKNR+I5NeY1owpddgfWZ6E
039OIU+T+NJdZdVQqDcVZBi1GFMSparrdKaiONhjQQh4Nqr0mRa4BpBTNfoppVcDwASAdoUETsW7
LaF4EMA6BZ7bsyzkeS8gRrarE5GDLCHBzLRk5TLZAL7xujbDUQ8uuCACFza9izYgC/ICdpbAd7dH
r7lEiFEMSPgYx/WUfQ8nhWiWlQHwQz8K5z0/ze/X3SBwu8AaPBgxn4gbiNvOiHWNtsblfUogjgsH
XCJKn6bleSyFFacG9Ee+SjF/GrArQWf4RDyLnMgf+NA7L7YHOntOYCeN9AfRiJW36LgQXmhQIC5Z
yPz0Wgy/DjEKbsIh5J26sBUC/qINgX4DtXaPjwMaUyPl8f7ndIyhXbwuw8WIGvSCs+EjdjTeJhJI
6IxkOW3Aand0JBKe7iCY4NEcxKz1gv1b8B4ljZf8vVDb4s5FkkBMsyz3G/OKfQKEGBAEcrTZvCh6
VGtIlEV/LIDGgqIw9NWZImDpLi4+cXZ6hbdCLO9MflJiP3fk4MCwcwEhIQH6nLUAeKbgDOVJ8PTp
PHBalpAwMXOEqF9ALl5tlwwCrQfX0uHriKvS2NxYpT5LdcqpndWtfgAl4mVd6g+bciQLuKMooFNS
nS3INR1cJiw+Aw2Wz+apeyBpG2sxBxBiiRkeRSuJuS9RxjzWGKEzeS7dy4QDgloMi6X3mJJ46CGp
+RYSZMbK+7J4Ah4er1YAIgm9DlNk8bO8BY5oDGFePi4XWweXMIsAqsvoYiZcw9nsSVf0mvuhWwPS
HowFoiVbWF2ri9QFniKgj00CSDSCbYLyWEuPN5EjDelnfz7cFoou+sPB9+eI9onA+KaALNdtFjUo
k8VzMMCn+dXj5Yr6yqUoIHZw3iwjh4dIkZtgUUF/8JzGVkaKs2ob1sSQkrDmMTZZ2/HLYV3fInxn
IbxYdHins03IAJuYITpTGhgA6snTeL1N4gMHk8XGSXiK5QyAUGIR+ftwLErUT5A305uw91Fspjww
lEE8JdZL1g94O/sBMYAcOwVhRi8boushK2KyMCfMAN8QJGf7CMUcXXLcHW1O2FIOIsqVaNcTpGx1
wQw90JlgSqPTRAg85LdaRyxemolZo8LCp/JZ4TwypKkronrf40DgXFROHE10JwL4E9I1fqwOy04G
S5Ybm35wNFmwyPrdrmXECJR8B6AdE/sRLjlxzqt3cAGlUZyNk3muNSQ8c7oaIHouSI1u4N7hykoQ
aRhaFtZGp3YSwBh5m5i/1eVQYtm7fVAle/zF7zz4KKakIoljI2Rg7eh4Mrh7/m0XHgc7+h5Z8OxM
rN3E/Ct94cxssHbiiIEKwMA4WeKOq03j20ON80GsEv9EhuOR6dFafax9/jRUCTugsneZqJMStrfB
1BS8XTw44NQFUzskaJHETIRobgaGYkMQgTBSRvfQT63cgushShA+WEZkntoVaHNzbFCY2sLONTwz
ZQqKegWvYhHwBliyMB403yhPuMbK3wuiQe4t3DF/gBEOLwlgx7542PQ64IIUmKHtame7XzYSLB7b
t9tFzUnXO6c+j4nfIzTEMcGFi5B2g/Wh1rv+AgqJvMdBpcuXMVX7gvDX306KMl1IIm91YLEwiaoB
3AnCtyGU6JA4KxsNdYR77rdeDiGKLPHFcYtwcBrxsPEQjHMSL7QURC8ve4zJFofFFASeM2YaEKpY
UTl7ghMYQynyT9aLazPHiMOOmBUUKBtYXCwmFiVP9vOGCMABF6OfhOwkLLKANylrgtx4RuL2GivS
czDRVCOpsShzjpQrwYviKeFZs/o+pkrhguC+sRdMQbrYLmJQHorKp4OkuyUOJTsr2UiBFlaGxg9H
EdxGOP3uWDSw+YeHONMTuHqHND+HTy+pQmqoQRwLAe2cCr+mWF6x6WJMtDmmbFRzLEECDngyDwI9
EOviTBCYBguEqBW7fyWL9dgX2C0QkQOL9X+yxgFnRszETKQymA8GPJEBH5LwLjk22J48I/IUTgJD
nNdak6iA+kGHt5yhFHCtzIBVJ+TGOH7GCQUEOTaLo62cFAkXb4pQIuCRz0NIQwTipMYJSDkGC1Uz
g3gRDicHM/5yHp3HqifVYzGRIEK+XwIMU4oaBlrcGQuAGMqtsx+wN+MLVPIXomDJT7QncL2osSY1
tTIapXgBg5hzCJFA8E8C8YTkzlhIfD6nKEtGyoAnWw6qySuHygg4ZNZIK7F9epHNcZAiWsYnqsXj
Vc5R48EoKeOQyCH6yZyzgKiFWmbjo1+Fqo1H0IWkgioMGVxI/ylJw4SRDEQJHrhqg8RMTLClLR0v
z5XqpRjc7hr9lHjcpCfhfqB8BQRwiTLBIWpSQbBr2AamRCNsjtBm7UA5uqGbtVViufbADy1mhSPl
zK6Gz9146pVGjuC9JSSGOW/zwo5+xrV2eqI6eYacnbMu+Us+6weNcSFJE+fZyprecglz0T6sf+iT
oKTG8oV2Awly6yGLT+tNGiZyXqpQtSU2uEBeqCDbJXfKMURpeR8WLCbHWQrogh0BAxnFVaj3yCFP
KDE7jShN8TAg/vQfmLDrTmzIi5BT3OPWkEPyWycy/qrDfueqM5l+ZVSNCFDnbYe1XDYWvc1nh7a1
hdftv/gQCpkuhizMgPXKHDJEQIkeODOIWs1un5DCBqcy8lhli5s/X8zHXmmKcS1ccRn5KceWxLEo
96EH6Tx48cOkAcyBgJ7gyKSTAbkPFaQEuNj+hTUi68nU2thgEwdQ0/SLgtIJL7Yiidsh96wn24pY
n/FU/meicGnW/utOW35xZtG9MS+60QAjk0Cq2un5u8bim+JRoEEbbBjsVim/5bjKWg01k740l+ft
G9HKgbPX+eEUZLnHKxRG6GF2GS0cNf4+FhaO2oAv2HHy3ds8xgVk5iHVFq9LfcXrmtmAAbBznhag
ky4RaKbxuafvIpEgElxs28FgOC1bDvUzFg4oqqW5zNm5E7IKMB8ag/vLH8g+TmsypXjCDiSzGxCe
UmI3VYIESepHPfblCNGkDa8AQSD5k1rAKWTHkuBterbJ13HqoDrS13MA1sUZs7pxikmKKYm7Mk+B
frRGxUjXOtwxTWgORQipHnYyWUbuDI/HLM17wJB05LqMECTdIQgQVWLVOzEYqk+9w77ilOWyWbIT
AKepBApCjjB+Y71h3pWxCFTIok1IJhwbkNvIAqkRb1ZGhPNoZPRw4iGF3GFK0jKctGyuCm67WJAR
BmCdB1C+cMD8B5PwSGIdbqDqxXyY5GeY4DBHh6+ucd8B7q6Gt8N1URZQq0ZZUiSYHEIbYuNBgeo7
B9rOjrwRAspBPU/CVhRE80PIyCqK1nOsYGuKIk8CZHtT8k2y5tWUqtLGGOjpgh/F5E2pxnRZKSFY
OQdpW6LIk/rIjKcAX1Nigqrj19q6UfPs3E4hSahUbKUe+jg/yBZsMvZaRsGfVYog5uEa2fLxgaQw
hDr+W8cftmQ6gzh7J++UMPyRGxJhiLdFsfu/OYC1hFbQa/HSIelYk1JkNkMp51Rw8ObjJFt/oByy
ZwOYKZGJ4VT7HQIR8XuU7mxr0ry7A6IA7MhqQpPCe5igM0SeT3FPYzjR7zVGeoUll1rBQHur4bnl
NBL8Uza0sYEOSx3QxpiZQU6Uh2pOLFmFRH+LX4R+UnUhSBn8+XQdnSngX/g3qbwrwEUhdg/TbUJs
cyVkw5PgU5rJ0UXtSR8ZPsfLZ00BAeQHNKPqSkOA/2d7M147J36Pfm7OSjaCunWawbzNIga7RdpD
28sjeuH0JIihEfHiY6pwlDUVahV8oxbdMWmMS4+OBirdY5kJarjSY8xMVQRODBTFN9A1NUxnOEh2
dq3NbKaMJA/+Z0id1+/PgX3leSkHLepX1TcTEneGc+N0tECq1S9xy+pzoq2KsLl2sK8i1an0iJzI
tsZ8j+DUXXoC9HebTWuGUXf76M7Odnsps9336DnatB1au+/0N8zQcPXeyxrI8Bq//j+aNHa9B3DA
9zGoTV7I+t5WHY3EfI0RT+/U7STr/DwqDToM8tL0A4x3X6aCDkau2m80XTKuYuJyj3ZGHApzGoWa
zoNpp0zIDOrWH3BYLZXOjRugtVt6vZ1X7998mmqC/czBXu9WXJkVYG14tye3vP7ZPugcKn0/59vv
N/khXCnFg+Cc9wfSEYkJd+bC2MTSUqwQFmoSHrQAPOwQku+ra9Xo+W64ewZLtv06OCY9247kDIdc
c0aQy0lMocaBNp0Ed6eVXkgi/7XjXJ0x6TW/NADzIecVku0jRoJ0kq88JobbnPkgO0QlqSh5gR2X
Y18hTCk5YCN6tk8mSq8doqchzU/eAYtUADx5QPI+Wala1yQEAILYbrXRIGGBi+iYP/rY4MqEW2Za
nMKEJv0bnLW34Xv06xEd6LBjg97G2SfgwifScv1x7hZgSnwUxEObT/gX/NK0ecbWB5MTl70QPopf
NHsuefA5BtpVz4vsZ5C66F83bm0s5mFGTZM1yVm0BSWWVOWRSYnLkZ6zAcBjOZZlBAbE9FFUcpny
aeTHOD6SaOIjJIaAa9I+LTphOfg+WdCPKspkkiH+Rtqg3Uh4Ncvzhe98hcOI9BZdcGW819Ss9MSM
yd+fbmU5mx975YlohEZ6N3eaB8dfaFOYsDgMl/7yZ+1BSm+hKN/WEhrIp7DyObYgvBT6PwVlxO5F
a9FLfZuTZP7xMAHi7LrD4fe3GGZRysv6TXOUEiQCvrIpeWhA4TBha4WjBlLC4ggffbI35uLdvKO7
d29oeWCSoU8vTNORDmHDbL/1Yta7FhqIWT/QnnHXiA7ZDq2UppWBK6X+mAEiLsVX3cfMeISfYiqh
zwwG7sTb0KG0pQFEXKa6pTsoJDrQM/IF0fhCdQq/vtae1EZ4h8hEI1p38duYlxHSrrz1PSQ1Of2Z
w9FdNwkI/Ure8M+AkERUaiEQ2X+2vDQ9kYWKayrTIkulxRtQQIQrIPLJHBnDbhrbqyH4ghAayFFS
jNEbTuVFx8eNFwc6MiXB0u8/DI/5Z9RiPhEjMtBZPdGUaN6aaIIVE7N3bCH44nWqETpl+FcmkUO+
rsyeH4IkhnPtOOdiTXf3NtYD03/DsHwegTl6/PmKD5+5PDaLp0fFzzqTdIg5DMzr4BnyN77uyBO2
KG00g3UJOS1xy8ppsxzl9q9fChr8TUFG6lNjgJCncQUP+EshdMjrqKIftM3gj4PJuBrUmWyCC9nD
rIMmfjA3+FLQm6rXGNz4wTMjSRqwnsrC1AvCBOKkkSAovX7CZZNxDHd6lfX3IJmCl1EvfwOTIKwc
bZl60QH9v1AfFUp3xA9wadLP0m/EqVqTW810SlbV4Bdfo2Wwpz1eDJeu7YHWTc3iUuAJMULQyraC
zOR04ehH5o0zpjbDic5/Ou15gfyPT9bUkh+fB7mkXV/0jrwgILRIH4As4Z1U9ceBY/vOiN3LUTCS
ILztydVQdDDgEQ4EPm/j38LWA9BXUMvZjioVDPpYWvJ6Z3MD5+UKOolyQOU5Ou9pfEPGuMhAhWo4
lkjJKSBId6JfLbKy+mcnr/ypKuNOpLltr4CPEK1DR4yHOW4TPuRsywlUz0lPyjBDBc0sT66DOSY5
EPp+p0B5zzcrA8VGhegt40J0+2SH+y9gJ0YdiE9BR38FVLmiJsYDdY0laA2mcTJy/JenkrripK2m
PZDNQxWTp537wo6bMrZiqSWYTAU/SzqV/dgwNRGzskQqgBaXJeExFlM2wAZWeHDpI+rQkGa9GfGs
BX3h74kcF97uzMbqBzqPVzpyqmrmQlaFSTsPhuyxw9OXZwf1asvQF/D0XmTENE9noI/kpi+rxk9/
YZFE1l2DEtV4UVF+xX34HhLk6+TTbOgPh0Ru5JObziTTZt6PVpISdfL+aIlqRoQKk+NY3DLU+dwB
pSCpDi+QApxUF4ySgMFnaC4s2eR6ZomrVqZHmRItb/EpviaHga80CpKX+obKX60OPCRyfZmawHjF
fgRwceZsVPeDQtPdqx35B1V9+buOYRpKfuA1DGNRU0NryV6qTWsDCeFveI8f1ISAdVDIHr343uPT
7gV9D1VENYLLFsOLaRtypsWTvN+Hf50k+cb9j6Tz6lKU3YLwL3ItFTHcEkVREbM3rsa2ERMmTL9+
nnLWnPPNTE8HhZcdateuas1esI55B1KyCkCdlhwWnbQKqbRiGYJdtJuIr0Bw9xh4a3IENqunBfkQ
7kTFc8D1oBPcaPnejFmp2iM6NNFYYQSDbnZ6T7qxLXAY5bz1DO0Y0exhwu250FoxGYIGogPSp7WL
NxsLZvQv94DaXreK9vPqATmVxP/uenoknO4fbkEselGFs8qyXELzB34CgKbf4AvlU8Ka5i/Deq4U
yxXjLJar0Zcw0bS7MKQg64Gjl23KBTBitScMnnhk/9od7hQQuPqs7wdBHkDCGP8wKOwF9Kfak+6p
A+fLHiGNNFb3XUAUhu1VGMMeHeqypIZBxLQ9pOO0uxurE/g4BlMhHnKV/Cg0u605FethsacHAHhN
uLCUueMb/glH1bRqLcqa4bes5OwlmgX2wFM5eAxh6PuVsS59DAlidrVKdL/L7EePDJ34E8etJk8v
j8kfp5HbJcMFGnLUjfV9xC/WLtfVyZDFIYB69d42qPUu8kEmriLjheLDsNRmH/ow31IiQxEgpf8A
0sAF6E4/I4PPxICW838InyzmkBS0+rlFX5PITccrigh/Wlfh3+L4kP2ZVjrFAm3N95RLzpvamj8h
7O81kOdF6Jln74nk3hWyTu6K7IzSV+eifIAgItMlnn0TEzOEbmiySNU6mGjIcx+AnHP2fZi8EtK0
vj/WPjNyUZ0vt7nCvvJxWL1wyhMtGxUw9fE7O8Yp2iEqvY7usb1bv/sPblQypn250VhogfCF3xfX
9P0N6635sj59YAHxwhQAx97+E848njV5k3Ah/JlFJKpQtHch78s+CEFUZGa2UbXJZTLkIgq40lk2
0bzS8i2yihxXrYLicuK8/+g32bV7Akgnmk5S89ahYjl5jwqWsnuzztjYU5m9dUp96UQfQB4vk9bd
olEkNFBjuGPFQ+2jY5KiWVQ/qU5fvOQKOiAX1h65bNIhrfCvnLdQYNE9UlJh4jTwlmwmNFlJxmAv
1gGDOGGn3QdTOWl/iUzBIfauJjXTCSLx8Su5wocwB/2Mq9oc22F17DX/TLhR4wqlESBLf/u7j+Uy
gxLJ+D0FsIoqHjYqMkW5jg2Sc71Tf1uUbGX7/ZfGtGbXLQlC3nhkc9ksqUIDmQJhQiuTelm78URR
Ba1x2qFXAEmPJYN/Q+CL9brgTYt7H+sKCHzA2gG1+EZbG+xwMkCdcXNlqXKJ7guOEvhKMCFLWqoV
mGTA++IefpzyNOU6CnvniNkmIT5hSl/ffD+BXJu1T796/degJTHPXVTv8LbZrZ7jnQLhh7BHwqij
OyhWyRIsMbAGXBCJqe3bHMZ+YoSAvwkiRYy4B8/YQA37GT9jiY4mCaFF1xxgA8xJ+BSRbtCavXtp
gwObd+RHsFXErEbMbzfgFF+d5q4qH36ZXVQAOrXNM255ux2vXeC/FsIunTdJ/MOB0IqmqiWke51H
mEFI473Isi85usWQ0RS63Uy0qQs0gmVFsDUDiCxIRWVWyr4boK4auL2Npgod3h2uLS8JPEXFVz5U
jirNsu7gPtL6X8PT5p80DXLOg0kkRKm8/Rnfga4Vb+WbsVf1AJ6ghmwHH4TAaIYGpxZj2l+lTm1N
Nzu76PYD9YPr/cCtd/5VwAO+p/fXlq5KLq7esqHzrjJA0ExAWIjTSdqTNEsJHQ91pFfpkgRl6O7s
1AlMWa9d2NaNTt+1Fk+v0fOvZGNrnQbQW+ifAJHd0mT3t6bTnqVA4S2aW3WzLeA3Yg/wLW7Uzuvi
orFQbA5OKXk0eXOAXVXytuCeBza8Or06hvW/6l+LtyaLAqng7X6zOGPT0UOPjIePuczYaD8hDhxK
eF+ntDAthjwAIn7ee5QtZGCCzWohNKUZXZOSCxNlIX7Knf3jdjU4vZ3bxak5n6GxPLt7ou36wLZv
796pV9FU3UGMRfZk8fEztL381mRFy18ODAPROaP3iUvT1G+G1WA7A3gZk+b80g0AvEmLv+/tJ3Tf
qPeDfsRg3Wm48ja0l/gR+Pc2+DoXM8rXr7g+LrNwB16ASh0ATss1GCHo0m9ADiK4NQrYDCwSRt1j
HSYdpLTXiKMSZytH956nQu12sDljKEG55KMyN1KZ95XVtwt2qXEQ2HPVkRGCuz7ZEI/deJP3uCgz
RDEoVKPDjGHFFZFcdPWyXjNAcrprghmDTDOHB7WpuNmGupE7GSPPH7HkhGQO4fdJSBgTIusWIvFY
quHhVriGAX73hDpPPkTynGIrScS3oK4coCz2l/8sGewfNIK0BJAYvUPX2vaf3pEiE/sCxPGiS9Pd
Hno3aGYV6/52K5M9FD+auOG1Aec/iC92wEzvSXXiVfrbpBoUbF2y4WBdK/b4sScojQFgkKCIjpyB
F4Y2GRtcpOo/0Bd2Yr33no2flsXV5mTXYEeZ1CjMBmZSvSI09+/gKoBogDpOfna3W/9I82o/h9Uj
BV5tzDsQRoLbB9SG5co36XmuHn1F5h1gTmOL7LWHaokQ/iXtmfQmCVZ7oLrcCh4Zn3YA4Szu0+DC
zyYlUnHoWzTtCqpfNGANZ0uzC6sYponW2ZhI0AfdvgFA6jMXrj/iNqd2+t3bVQQi3/dxUTO38jiq
8xhRGhOjUpdhAXvbHBWTHgipsUEdr87Cospo9lqj5vLFhwmBS5kMvWkAKyNUOYl2VTtBbAxRmDY0
T+1AkJnQIIAQCUjE3gx4w0526OwE57QAVLibLfDrcdOMDLIj2+GYUdGWt7i26xXYIGgMtHNwhTJd
w5F/e8zVqdb8z7o+fEKewnWsydq4HKJaFqWbkHdpbWl3j2ffefZJVrikUY4L9Id/M8QdqAf0BSwX
NWAnHxkhcztn2U+N6ol3A2eYBXhKO6Q1Eemo+dn0wUBbisyf8IERWdklBaCPcOS9lS/WHTjjZZlV
irffJUON8smujq77g7dCd8TKS1XqU2qbKWUu4LvFgfVu8Qc9ngWf4MegeDBnUt9ArHgV7mYMbJWd
xMG9BicgYXrwGDUD01YdMMvi8mdZ7HPQ/7nTex8B3r3gYKM8sn+HFdbszXatBhrBeqWdze5eLb2H
UIrx3RqYGeuA6qJvVdI6VvTqeVKr+gSgzOcIQU8PaW/bqR/wfnC3f/jrpmDHrLknmJZAxHQ+7YPz
hLqcWasHRngc9hbxE+En4FeT2L2FpFYBdORTKAsDBnusF60g76CauQA1NBilwxpgZXm2Yb5ZMAZl
Vv9tLIzwziPyQU96P6GZDnG8saIPYxsaLHVwvf/r7y9yHnghYbw2aVIbjh6RfGuOQxOkSe1JY67W
Bzk6XjGdMxPG/+QyOvuMu04uZM57KDnHTguHNBPN8w/zmrdkOu5hC+VYwit/B2XZIu6WxnJ6vAe7
ed4RkrWUvsmgtqFRrrrn31eIU8iO3qne2UENUTfSPoxbvJAPbiI3TFmwwvn5ACMw2zPmNahTlCrP
vsFQ7Ul5nS1RkMP6wd1vXiD9Io51CfazLaUokh2kWAqS9VqEnig4brZbxpl8UEEd/tjHr4fE2hfa
2Z/+qn2YPeU/k++sV/w4ONHsDP3yGM5OiGRC7Ohcgg8CWy9gkoYtJw2Y0g4hkSYBnSFuEVerVUG+
2+wm3L1Nfc9IAUhjogmsaGG6O2JCoK22+JYVyWdGhiYvj4TvXlB4U+1xWe6XgmaOtBA754mK9Oja
tB7JFoL6UdY5Xwk5FL7uF3/124ivZQBswcT/AzxvHlS6/mjfkzdCTj6jsAMz3f1Ew5gbY2UpmqE9
wiwk3ggK5yXBF30kenGH0X5vpUtkZzs6NGQG0XZlSvE/FzJaWG9m8Fmezh0O2gyVsuhygA0Dp1VK
KGgFka1vHnQS3HU2R1JbQxPKUxva0SZ48f34mSRpFt1JRNDv5Z3QDLLea4WWDMRWvkKTJPrKbHhm
fx8QRVy53bpFtaUKmsVwgVCP0CBtOydM7D2DEh16Bv4AcWndkg00wQ86+lWLtsW0NDD5WKOwPweG
+uqEZRrzcMw5pC5wNGkHQdaQRIVVCVC3x4Q4S4b1yWmtxd8b3STtOvDQyv5DVx90Ttsm09a4qR3B
/Z/kloVAHLu3TrX/jqm2pJWaI39S8p60uVNIGnitwqKyAMkFF07ZzeNrhENhMIYJHN7cdAb3O3Up
+hLugzcKGiMK1E1/oNyFSs0dKfwrDCrJy4C5LceNWQMcAE4s+GS9J0QKjXgWXRg7ChvYajypseZ5
JHn7hPEqZSfUoWhWeFEaoOUnbStE3edrkB68twDbdKFZn0YCub1iOfMR4rpAlGRpg5wonBnQw8ZQ
wRyx3ktCU56DjD+HkMIcVpXzxR6rTkIeBEneCz0QMf7r3prg72Y17tYDPyMUhaAX6Zcma4/vIuVt
fXWpL4bmcuXdOGENv2JP2NnsXf02a/d2/8WoCKUcYmWNRw+agiOdMBN1xEZX3CzOuR1BXKo7u7/C
207PrtkzznYLzK1hmz30jW0Diaodc6zr5NFrzi6D6nfMdHaNXcdczg7Wz5Z1sKPHhqn9QN3d8MuD
s4t6TcNmxxuRRUaus9qo0avxkYgDH0AKGtyWD/r7I8xd4s3s4rw678H1aq3udmNZrBu9y/zw9zwg
IVijWiWQugULjjyVsJWijG19029dPRP1sB+jU14/3NbwI0ktyeOcprs++cK9S0SZb03kQiqSaHNg
SYRhOSKHZmym1hso3IpYNFzk0cdtdew8eh49ZDDMj32K306rs+vXDd5TZd+u3zsP9+3cZ+cAgLA0
qIEIrBmVG4WvDes6mez3HryxCPgDVeIsbhf3MbGYOq6nMXWP4bju8BnpO85JyuMnDIEmtXdHG4jn
EQghrLqN9moqVWHKIH4BziPhu6OomYpkJYBbfrE3N39Ty8kFVV4jDWslKoE+4w6eD657tGCQsq7B
IwtpsP9fw4mEI73v727OC+I+JLj2m7yAJzB6z4+BLByyWG1k1T2SPG7T8pSc4pODYV4jFIllBuK+
PEiwkbtPHIUREPDwxAU+e/ePbDPLqxaDjPAM1KQhCwhQYf/eulr8QoK2x0CqW2O6IS8LqnAmQM1+
UZYKE/Hk2cHUBZV1jDTYk7lT6tYRMOB5/6nM8x8EqnBRIUFKuQUI33v/XabNoaZvZeLNbVr8oQZ+
4qKWBsefK5cWvB3AgKeIaDzilH9RUfWu8JX+VFgJFJApVzo8Ti4+vj/0JgkplIfi1YVfC5cPYuWT
BqYx46tHdM/era8u8L+1L/SZH8A2VxYh6oNxlfJe8Csg8xBBvqlr8sAqCwY5rK09aty0lE/6H4bh
TDa6mfukwlAOQZzaPbVb7p3dUdaDT5b6Mkp7rmgKmeJoVZ5ELw5lPaPMYQxZERdOn4KExcVp9eos
0mjtq4VKCtYnX+FxdC4ne/JFy6VH/jpY1QlcLcbazRD3KThMiIz64n6pmVKOvSMnDn3aSTdSqeET
9GnIctP8NXiu70SSCgp/MBdN/+YY/iXUNEAUhwMJD8RH01QI48pGYm1wcbnAJEJoUXJgytVo8yRv
lfj5r7gLatSOfJzC6fuz0UEDBSM9Pr5qmq34yIvUs1uzmHfaRc0lWNG1M9BGbNWSMVTBwnqYQjzU
lIQ2ivcMi10EhYnyYxXdUJnsfVD8uDg37+ax7eJ8sNx78LGVJ6FOxDB5D1Qe/AsBnkB55lpSulGv
3K3CQ8O9CU9CU+3Zkznuy86CwnmuGcRenIuz6Ie7Kk5G9iU49GGXGFyeq2sy8EdeIagx51k0gpV7
TFJnpEHru/2cMWJkzLjtbdkV1PPgIGl18lkAtomlDmwG+9wR5H9gRLvVgrN3tu+TfHT1j9/Brda3
RzbjQRZUJ2/PZOncYK7bZCfV9Avngr5MHpTnRscgcKW/TXQA9K0MTXz9w/DqXztV1mpRV/CZQt7a
LV4V+s+2ybc8+ztWoQ+uXgdeamHVe3sVu+XnQRPhGhIO704eJ00opOAsmwzYlK0ndCofskZ1/x8v
CISkpAeSj/XBHs7dHr1T/S4WXRUv8UZfCpaVUP6u2ut4dXPfbJ8XSMoQbTj5F3BTo7sbVC+kvDLP
nZ4VDAE8MF93SadM3AXqYwgDOQxeDOVixQKcZb7kLmFJm236xb0fGDDKcJsc5MMVKq5mvxxkYbEu
9Y7wr/+ao9IyvToNvz6vcPW27TKb+3n4shs+O1E6a1YlDkAozH69ZKUq6yDM4IFigvqtsHcnvLKo
ioQ6Ngj5dEs4NBnk4YEWRNA12CJMrUQzxzH0Q6NDhnZfQ84QBdgUO5fBDTrHjStTQIhNe+fuqZ35
ldjso2QMQMM4vW9iUiY7HK7K8CO7UpaLQoIzs4N9H0E+UeHMAZuyqjfEUdAEIMdI4igXX7p2cNsX
3sZsBw5bgzd41Z4JRYYQLeQRyG6gK351+Y4bzhNCwJ6BN4vZFHZSYJSlNNNhZ/rXHnIEy0nmcWyD
Zj8dNWNYm8Gz+ydGwJTlo26DLGauBivn/LNzZmtuILWZKgwoGTzCfgHwo22EK8QiQN4EU2saKLAj
aB7DUrzDWFFDJvm15j7UGrV5KsJqm7JA8VOFaRoLc/QFgIsJEQMXUv7UpveDJQUq5QtI/Q/oCbjZ
entq8oRhi+YfR5Dxg1/rbUHBEaPf2Zdu0eVp3Fr7ASvg/nmDGnqv6G4RmdNAuRKhFbCzTzXnOKtE
OSQE/7x+nvG/euDvtB1/5+iMoLjkUu8/BPufA3oviAPB0MFA+gX+rdn4eV0wPwHJMEmC7Tta9Icd
6e7zW4Zgx0BRc1BxQJNcltaf9h4uXKVdSXKqwKzDwzE740ni76B6QQmXv9I472Wd1mw/JFyhCZ3s
N/UFUdtCKE1P374H0AiYDsHGp5uj/T14D9BRDzmtcxdG0IPBpfthsxvsh0hbDt6DBq2EdLeqUdVg
zePUBTh0TjPgLPjT2rpyMXnYJTGYWxxf0HRBidsxY9pbfGLFOFbklw8mj23TqY13CXF7Ap7pX542
0sZrf3aHJp8Hb2/mFuHT2U2RHYELc7JWo9rgPH168t40hggiH0HUzvzctFePACrRRGPePdSqbkrG
vnSgkHLNU22fs+nEjU7bpROVXDWqOwDrc6XEm9NA2TitalN5cZiuBvW1oqIEah9uaUmpeHfTh8w2
Xix0EqM8etjZx0+DfVgb7KZXF5SCEbC1pkK0Hp2Ucpb1R/SoNvCOo4uzfkZE/4xUFVHmWln4GfLJ
pWlUmhy6dYRWplXYxeszgdwn0VSDmVIV33YgwekzaQPxKb4646YQMAlsajaZEmp5mvUjtoG46DlA
kTWudIuU1CSp8YLIqIWMlz3TiwYbLiDz2fYEQYQfzDOuyw4V//kbm1/2JeQK9/u7btmpuKh2EMxT
lCt+qs7LfwZG1bc7F6+//6007f6Pe0Du4oOoQhVSUY5phPXT51EY9esD0WW5W27/bndmLm/9YDHf
HMBkyh1x12j1EWV4aGH6ZZ8scNBsXHhm79HJghVMqnnjbVOQF4aNQhz/RQ349va2/T3Ah1/14Fil
KPe4Kx7T8EX+9T4uv/VtRMZ9O+a2w6TfkL5Z2mHBAZ4tGwKakIw589/qIQWcTgGx0dyzQ0hWhIFA
6DygIDG7zbT9jugzqy80yWpHrIXbObn9HDyCsevgiehNbY4+UeguYJWTMbwSIpEU9BBa42OPwYH6
isLx2UmON6sSU3z2Rq1NmAYfn8aQGRFLMosFQnkLFitms7f30dWoq1c5t0GMr+2KOq0z0b0Q3o0U
N7UBfT04AvQz1tUC4tRYzd342JOi6AYIOVZGG7OPydmCaBLGPhdD8+MBM3xcqEGPwQRIVvz4i+Pz
Y8O12lMfSkqTVTbkhBVPRYpNmAtpJHUPEvmga5akbcLxjsQL+r88bJm+shhkgAXLamsJ55p+WNMj
XAb9WA84sYXybr2OJDLwsA9ckRXcNC57lM9rPILqSxH8IwzwuVzcBb62YjU0EnXf2qZNkq/Qo0Jy
g95bTQ4EY0i62oduBkJnUDePubPKtPpG+l1MGUU4bvlgwFAFiMvSugkMYe1l1KF/AQPLz5uRk83Q
mMHNwYFYQVWJRhZBhEvfRepto9DIGWJUMxgk/BlwmyC4vsP69C18R3vshACnIEwWs3pExccJYAmK
kTIWN5t4ZoWWPWL9iSr0FTcmRIRTW85shSc0E5UdHb8UIu6Dh5uKB0VDPeYgNs41tc7tWkREAUVy
QUAlpZASogPgJgoXrblwPvVu9UMbbW4ZLyYdIu5LCBTgpd9z2gcaCDIbFwn+pK6SqJgMTZRk8UGg
St00ytwn7ssGSzvn2ta/yDqAXoNAQyx5cbevzLpYjGFLgNIf8xtqdQQnH6NXnSGcWlAYFlqpYbcH
7yrtcswplL73bT5XhSAkQ3wENZy7YIp9JesttGNWwgrHZZlRj8PSJYMDc6mTaIIQZnCEARaYvil4
3jweOYKUVLN++igLsV82+opDw+uy2Vduoy0mYa2Pa71co4O4d4llo47py0/ui2v0Vm267pDhCt4A
HYNhiVwXTgjuKx5EkUCPehBtTHcHOQKvzNUJfIgFm1gDQ+56dKW58Q9dpoQ8urjtsWWYgiMTbHj6
GU+T03TJiTQx94f/xbqMWhmozFY0l4JvkgHyc8w5y1iMAOaoV+D2yMy9ZHvMJ0Cc+JncLMD65vTM
Oat22CZgLQi+QUc0GxOEntkn820SQFj+o7jtLKWoJ6er0uBctRpM9i1gJDHmik6DRZOo5DVgWhoB
6iNiXamsATEbph6yOb74x2oTcqfDdF76QXCQ0Z45emzXIIgESbEra7bfSiQpZJG2mKDASZWwwy9q
ddifAy3APQkviBzZeFYyByk62u9p2pA4UyC+ObsLQ0ESso3WtEQS/rLfLqY1wi+Pe8Z8PlHthisT
ju+PKLn5QhEaKMyC9OpXviwg7NBu66lte/gddyo4q8OKuCyZ3vtiRZ1KLFeJDpBwYdWaEQ4g/pqz
z6zGDb8gedk37P7TebgN6X/xKCL/RpNi2KU3o5LOilDvGaR41nfPxuDOMMXyimk+nDN+SmGmO/sP
s+cm3KvD+DUWpeAD8UI7/s89RX09xbh7y5JcgB+1vSYCRODC2mZEFbYyGxNOgph90qDf4SBPilEe
FRHNm3VZPLlXvQ+5D7rjH0UIMy94MIgpvB1GmhzIB9Q2dTypfXxZyZddSNDlgHWbz94OrKJh5y1A
2Kziz4e/Q2p81HAQ/JifIgBbc11vOOmhY6yP0wN3wGn8vrlHJjO54it8c2R7u+RpXseNliTXsQnZ
FCyhxEhFZqXTqdPtgRVxif44iBQidE4oUZy8pNVtTh8EHBSPW/2XgSpm4W9HtCP0t96dw+EUk5q7
m9+j/bFTTM3U3/dbBzbvmSt6BaYQlNI1l/aEgRyDFNT+fQZqDbCtA6qR7pvP1KF5+/WJDPYkyY7+
UABTVCooTw4muigkirIP6EVL08u+G7d5v+GxC6R+YADDhLaIfaYmO8rjWwneL30Y80LArBO9jyIU
j9MVBRNYXJ7x9nZjc60uCGcftgmyvn5/VlguQY+RfMKYEzoyTGkEVdh2Yeq4byc4yM+UfTdK22uN
NWZUjCs8NQ7JNtkxM4RoH7x/+a25tUKMU+j1NusNiZi0A7IPsHMAnTxxbnecp8foAF2kxgQSpU0S
GoQ6ogzlyYZUuPWsOGTjAxle8Iymc0hadiWGO8Bq8oIcU+oZw9DKOIpKXdiHZlTL7CPJo6UEnqJ0
3STzbZNTO1Kg29OJAck41Q1kuXbWzbBIIxYx+2chBnU6ORCggFq3sKAx7aZXcfvUlAvF4//s8LMP
4/xEz0+5p3U4UQa0aCA5vyXMLhhg4qIKh2RexW41mcaPMaIB0c6BCuGNqlOde2zpvljhi9ZfxR0P
jgyrl6ymA2EyaGX9iczDjWBvC6cDA2h9YMX+jJeDGJm7CEmYWnDEI4WoTUHUGGqBr67EyyM5Y92S
n8OYAslNKsXBQDOl3WBMo7D5Fgd6vJZFHc9n7VOLovxVfmCxFa5tCZzhPV3CHh40gBmuRAJjnk8z
5J4e2C69/85h1gd0XKMg5aRYt9Fpu48dyjHiZUuGTlpP4rwL5UGAEam/Ed4HPipQyCHmSXq38lne
fsM2geItGDRHo82MkGP0jt1Su866J0pS8UVe0FEjQHbR2w+gnQ/PclAgxmP1G+cY/94N69Pc5O2d
wvbvhd8R7RvX+yXsOUUWRwU6YkyvkN5goNsIKohtQ1jHcZN90ta4QnDkX3GoQhLlF58zCFfQWtoC
pN6kLsJEwADYCEzK84rNJsCn5uwmu81hU7AZZmIphiLT1Su1IXvDOd9xPc/j0rxKiBZ5mxV1MD/q
TGo3Hb3kSxjlzq5Ih+Jyvr8MejAHOOJ6wJ9EAmbqeJPe5zciNk98Cq5A8wvPXQTTZ8Opdp5/3yV7
Uo2Y0kvumfSJc/YRlxTQ/9cm9N8GB+eTsZ3GaRJ968mtU7P9tiE5MpGhZe+Vl4ABaK7qI3arjSoS
eulsdREBYF+Cn7OW9/azGYqIY6z9iJTFH9JkGHoa+OrV2AoGpEbG9EdzHsUWqUt9gv8y6BcqVwAm
aKbK6PVOtVPu1If41g7fHQP7ZvmJntb3RQk55SYxu8Qd14nY4o/awpBUkqAvDw9w3+PaQEYooPAe
AgTQiFpz0iAFcefI/tYH/F41nWYpKSK+WD9hHQOJiYbZPfZKYJu0IAFhi9JTFToYcJ8mFXhX/Wc1
EjrawOgpoyyr0dPWnVfcDNmOHR+6Gszsg+bg4R4DhTzV/TeHumoVnrubLUInNN6BdorXqnhb/J/s
2KsPMqytzty13j5Ej7se5vMtFd+X6efJfA1GPQVYS589fHsgjKHMW14YNKpRRYLRyVGgxcC+X/Ib
/nm67d8ce8RCToU9qH2V+c8xkKHKMawOGr3y4Dan18ZinjbR8D9sM79io/eKoT79ME1aba3PUObD
Vzpv2RCf2nemotCMtJuEZVYbW3pfqOY7ugEJ43xT+vYfKjOYjCg+C+gGZQSLzmjQ6lGrr/V8rS7C
NBKqnVKTMxBmdY7yr511wLjl5sGoGnNhxutCvMUDpRgHlcfnKVgTmvUNwcP1vFAJ6WkRLAqNgyGk
fjpbZmSAmJeRHHnJEF0fLHZysvlO15m+i5g22aQZPVh1155XdQEPKu1hvDbDO70vHKbklp/WAQwD
CSF81XxqjeuMYlT9Ji0SxltgPBP8Ovr6k15ohg2J9rngBrC9iM9TO6YTJC9pYvDfw+visDQHfIlf
p3OMqLQ8RDRRBb3GSH+37/Y1fvl3e8Jszm9i9SMFT5AvP/dOndGrx1qlxQKuQImqRZ2qlRrVqsb3
0zLskO+2FEWlS18BCUBeBMX4TqlT9fpV5w5E3deor+Jn4Y3hx4txqGD9U/u2EHyF58hCx/1Mn84k
ntsBCZKRhNpemT0t4WtzrTXcgosDUw2GAyCZrmE6iekkKfOZTAZjJWa13Jo7o1NcuDSdQuzUPkIN
E9a98tThrdAyQx8/AE9izF+zQNB0rXS/sZ/+pXkGyvofC3WPM7dEIuNpdMm7578aXSFpHLxK62L+
ou9GHwapslDXuBmHszWj1gP4+z4QDs+wl58I+QI6AtMTelx+zhqMOQt8NE1UfSAlwQGibRT9Yd9B
aIo47KgPV6Eh5CTmiMF9a6rIYWwZ8a8oOsHggoQlfinVG/1IFfJxlVGf7IXEiVeE38O2or76Gl8S
78nhClCirENP78xhmyEGh+hg066l5BklHu1Kae3HpNPY9mp9mQ+p9nt5EsX7/81ehEr9CHWUD2L8
lzPeIneIfnqCIsyjoV+a3e3hqwnI0PsTQKCHT48LTwpVFQWsumkd5i9g0qNR+X43SJQUF/px1KDf
hJFb9DgUH9xY3WG2PiSZie+GNcy8bHTqsbXFkEQLYc92iqhtpv+zo/V/jUmK3lNVL0ozH6foy9sC
kEKvLP+CF4MnHYz+SloEz9kPWTbv/X/i9WawnWXXUYNDzCz5RS0rnrZ6cGEx/8nMFK7Yj2FSfXag
xjH7HUNU4UvebvIR2+PrRq8hSIsPihsLz+lLQvHXsa6OYALRnsQiKoayxqG1p/bSCoh6el4+pH2y
HLdMHWWWGKxDSTVea0KrzmksDomMNjRCrjgN7z7WNLXZEaCjC6k3r3pWeNsRN+g3YgP9Rvvsvfs1
tqD0C5ISj+CX7iCinLZUBBEkH/Z/EMRho69Cxjy6N9+AQKy/CTfiF/FOdEYeX77DeDPmQqKERY6D
fNNK8LzPXlYx2aGFkShuUqa70ExntwsHQCFWACJ2S4THjVZRRbDmqIB47Df6kwyTaSbbvJTu/OLK
UljvRvy94sJP5S4xuu1BJ32ceVlY8ugpGkviA7ybY8bp+7IptM4qGJddnuF9D+f8BH5fmeFNxM8q
vm0vjGrIWo12lbITuiDuy1pMTYzZA9hleozhom8fnPYyQ1ToJCV0VYreGye44/LDC8xJMpihjGT3
gwkh9Gdh/sLoNyBNK6/m1AGVMDsGEHxhmHYn5c2wjm6XcWdM/Ytj9JgY8/xLgOgb9dq4aHKZdFRj
FDWEc1bs11SlvrI9eGwA57rLJCtckZpPbgPwrV0n2C+ejlvQdx+DhQHuW3h3tsOv7VqwUWwS3kMP
wFScpV0dffJjuwwmu3xBM2ckDkMHHpocngNo2XBVPpQWdwoKJcl6sDlyf/He3tu59sUvPSPhfqaE
ar1vveRY/B4E5bAWZsrO9eLFQjQjn5u9epgyIKQb3+EOWYT36Zt8UqYcr7hVj7KCjoH81VHKFy8F
UcOVU945dWwL3OMGbvaHKioHIYUr/2EbzmRRjlxw6T8//p2nuf0JeSAYe+5Gx+XWO04Y7iMBNylT
0I6OxGK5SYL5Cv/l9ZJa7hhIvgiGYXP8icsR8XkCUpWIEMzAfpt5QIL4BCEBB0hcXmAivth/l7C3
Hpyv2Z4XRoz4nm7lDbLBo7uKLhMxJpMTR9+cXewy+resjKXtp4sTHCvvlkFqZbbYIj+SmRQHhm+I
JMsjjLUvqw8mh93cPH7zOGs6yBY6x81FspHJM66Eok8IFQQwTFnhalFM6szzEHcbRFdgcCAQTlDa
YRGDkVKXhyEdstGSpXbeu2boShx7XBOqlT5YGXcL0l6S4SeekqrYLuxWylaxhD7Abpoa6xoKkw27
dLXJrbvZtV2PqGoF+wr2iTfhnZmqG4LUEru+yK8fNENBzdom/6pMjfK16QpofxHVfMQQtJBHxy7r
UNh0PlS/qBlcdl1d1SpyBYIjUYyBM8/VwkLYOb3tnL9eHBI7i/97qIqcbWubt7dnB1YpwAcvhkHm
3bqxwSdVBoTzbsP6jzLSafFR+frmKSp7reXVrdgUrfCw6FBX7YqPgwFnVM41N95s22AZcgFKOzaB
ARbUhoCE8DI5qmyRLEwaxV9eqKjU/Ct+t5Roe2hv4rafSnbG5a3veIiIRcsm41LeKFWDJLJe1jnZ
/dUw0EHJbrN5Lhj+8UMZ9LFoALUT4wipmIDXw03m8Ud63mfS1llBQKwREtaLUwzn5PudpJNZBxeH
tT2QvZU4IxWe5E8b2Zv8ZXNcgKJVfoK37u1i57wB/pZ3kiAPPgwYTFm3XKlL7001ymTP2ewojn3o
ZeAp7j2hjOZoaU4sF0TAdyx4AcqjTRXfUq6nyqy9/0k4dHqlCRtcVNVa2gg+N2oZeU29uly1VdSa
aU2G3MjymlUfX9sn/CUjpi6rsDGhJgL+e59ocg6MqNwdpA3K2E9HYwBCFxPJblpzyr9UkMTplf1o
WAX4HD9ItJE7dLQW4QCG8cveTg0dkhqUNZ0ajhx/4xmzbwte7t6KtskqvOvVV4N8bixvuRUxAWB2
OEdMT5/6sWvgGBAk+OFG78G7lMft64x58J0We4lnEpF8sBoRrg54MWHSAPmMI0YS+4P3RvzrF86O
QvjmwEjxGFOm1rPAO6XwsqC6Li2/TVJw/dn15bxk+O/14a9cWPyI9+8WDe+dy2sDGEj0zisuOxb5
g23MhpuGH59xxskqMTd9es95TS+g8nSycRY9yUNBawgXhlnf08voAeng/X1gDltL1lQAw1iUKE3g
BB/Z97nbl7VZ69IOmhevOoAeeLWKda3gSxtDzk94giy5LljfmjM2q69bw31wK0gGT9ZfejlESAoH
yGbDK1+HTvbbva1LjB+WB3x4JmmYhVsKY8a1R/d+tZgulnoiPdZHV+gx5Hd0GhBNQYchZxuS8sa0
6hXnWZ2Wap7+jC8AZPY8YibJLXoB5KFnfHReoMgA82yc4UWbukYNXrvLQGevzHKkyLt4xst91B2u
I+s4L8D7l7tlmfzilCbvX015pc5xsiZHJBp+0siFUMMEsYRE3cMN4yBRFaaNClW8PC4qW5CXtKEH
5+wj/HCxmmRhqqxfAMUnnNSWw8Exlx9WIXlh1mW+nR5wpoCu2WsW2Ll0Lob9NmxmI/jQGnYKcQio
EIprlUNSm0NtwZCG+qJf6exLnUeTjgou2buwucDnaeVt3YB9q5h0cYM/f/mticfXDc3jUG+jgc7/
Nt7Glypge7qoembnFj6mTeoEqoWPa0IcsjTlZ4PQfgb9+vwSlPxs8Qwv0QO8rW5t432ER0qY1uzV
vNHBEiY89a8fu5pbP7v2y638VT2UXpz7tMbO9hwa5mp+7te9FNDYafyt8CXJnbIWuo8RDxBspTu4
PSOiqoNDw3Ow7bYOVpMTGVaYZp9wJul/pnmEn0Sdo2a5+fjj1rHoqHtYyiLin9rN7jk+nJwSAisg
iDOG/RHx+endUCY4WNsfptaHHz1jHHVoecGJ6R4NFh2v9/nLxvuAy//24PgEs6eTf6fEs0bvxh8x
+PLrA0ycvTpfd4facJjenDTkO2R0ohyOl11acm5vc041B40/Pv8jFZzhYv152zxCt3lzVHhE8RGf
VDp2oeny7GQ8KValYX/6xrLVcg+czxFxsgt7iOnLyb7TPLEQ43/o8lsIwO5s9r7O3ZTVPJi+ilUm
Ed7ol0k39ZBFs0Xd4esbbGtvyTsMZncW5fK5yxSRWNBixvmkqTYP7gMrGWsFGuLUBrXBFp5E+iD2
lCYzjMZAv2uDxjIt6EF3Py2ewdWA8zsq9dSci6PI2UO25o+xeBr6uErvSq4B0ue/OuaQ//5hdRJw
Ys0hj2V5foRcAoL2PcEEgW0/r1op1/zC4xecp5zVnLFGj8+BB8yJXQ34iqYVPk48Xy9MG0CzK9Xh
P5LOrElRLQjCv4gIRUV8Zd8VadcXw6VdcANcEH/9fNUTfefOTE+3jXBOnaqsrExtiwuLMzKc0kRW
lBLajspIyf2i0Mya+pSXRhz+vKbTiaj1Da9Ihu5t+hL0DUROVwyuuoGybczT+mM9o/v6vH7xyJMu
z4laIQdXRIR0LLnRkBpTvJ7Usfj5MPspFmQMgYshp5R3MtJ4iwqg5MeURsMVRGNASDOULSQyt48U
ue7K2I+U0WI7cHDoqGJnRnE9VYOntHqwvE0L2oJSKovZLexQB5Mt+m8FjRMtbcHhn7/2l+g6vUqv
EJkPqy0XD/P+75NGF9IfPTrkYKbCXwVbvVdwwFa4CbUIhyf/vUWPZdk7YmxAyybPLdx84o5fCFab
YyLRHXdG3QRTpFizNbu9KGdgyIfNro/gTG9U5HZHi3LzXbvdsSZWDzgO0DcE5tVIYFFzmFoVqvV5
BNwNzRwPhLQzlKqrSz5IlAMd1uIO4v9ArqdpTp7XowXZjUXVRE/xJkbNQ953AcQgVKDVBEfftOWC
3s6ZSL9FPbzVhOsmvmePPQoYc9p91mOPqgleWv2DddKxmIAxjGxKIwZr1msv+HMrpSkVfbdvJ8e9
C/VH1NYQiIwpCdmNIAbITmFY+rA7POIdZDHaasKRE8OCDqalqJNtxbqAR4Ewn7gTgMON533gkSvW
lITT6/oMU1rWQ8HH21IycBNRGajwdO5vu0F/3kxP4y8GQvx04Y7//Bqzm6Fih+GISR3w5iz6cK5A
Rqcrbh6JTczZRHcmbV5WQdXWITrpxmpLmL5Hg+UMDGizYf0QqMCT1VRaK2IYLfYXEGMYrWXI4uLy
VGSZIR4C6RCZXK7r4ue8hgEyxPBdhVJCSWWriJY+/Y0UyT66hagNQrX+Rp+ofCDf/xDyMziKjDjx
lingpRTHUIAGI7w7s6bgZR8A1UiNwqGDWvPTrzmG4HCe8FweyajJw8apjjofYqe54WAMma6kWCX9
XLQBQSCyt1UaNV3IgdNzwqwzIxg8nZ4oKG6uwUZ6AtcxQ9FOeyv9c4F8HtQsyHTa0heQJ4sKGKhF
g+iYexz15tdED4rRZfSMsAvdHkcflZd0TmOZRGYWkIuS/bZytX3D2J/Q6mlPCdFBQH+BxQZDoYDe
fPl5H74F62jpCbTZ0Fw9/COB8PmyOU6lozNSKT/H0Qq4TKjqvflgWzCO/wWVUi3xuWu/ZBKUZ3Ze
n8np//5YcSam2tHk94/TXgVPyBfmeZr7ne1jf7oYrZX9fTKXKIOSNEKr6Dsn1Ag3lAY9dTuLkFo3
zStfTRWScT61vfXMD5R7DqNW2HLxgGnM/ssocqvqmW8I/7X12bYKd0Ubjir6MV4x9tq3Tjf3QlUP
V5GJ1DIuldEHPUnyjto66+btE6pXIBFGgFZBqYVYq7iVqIkgodAxO9tDDx8w8zMgUHYr4uWgiL99
xCN44TkhVQ2ERqldUIDF+Es2LO/hAm/X0B+clvYRRqKhnB09vl9d+sU4G8YhTRVTlz1K+c45jZA7
gr/gCmNopNR/1J1LBW8ZQerBXrMrF5SAajMARjs2Ny+Q8x5mlvZr2mZiucJ4xeYEExZTMVyZMGTC
30jQvi68cN/aDTyurdYThX1hnSoHaudhqqJ+M31va/ERZNQ2fbej58AIvx172svuez337nv2TDlX
04YuNxEm75jPrn1frwjodPBFbWJYi+ebKDRK23ir/jyR47iYbi1Z3V13Fyr3zZ9d1m+E+oR8L5sW
SHY/kFjxM4bRUpNjXdbQbBiSSagrAEvpj68QoRwLRgwnHm9mGmugs/2f0rt7hCuic8vV4mreQQnh
ZCAxCbRGBtEdGPX8kw6QIMS7a2TQK37aWd+FfOjGP8jvUoVjGgJrJOoZO1FlekLKbAImxFqIVol+
WOPK9hOVXUaloLBS3Wk7cquk/KPd83REEYOGCzp1J8Xf1qzHmGbS25xpw/f+Mc8fUXNi6nD7RHMl
y/eVrQ4lvdeHNoaCostasqVg0tLaawIiamcofAfUAueocTss9Zt4G8D5OdAsF6T+Pn849Wi7pXli
nvbqxy4H4RcYmiIBbREWOi3huw8ilYEBo0kPIUZFOFggaUhQh+ljr3FKM2droCbycToREOcQU9P5
XIbl0FzlC1Flmb8BhSFIcGoPv0QT1KBLC5Fu6jx4JqA0P9J8IRa69LjjGHk1xT/Q7RQkucOprWF1
IkPGbFzeG7F4hRvMl7ISSPML6EfF6xUPsCXcVqk9r3NgGLo3oP30c36gGvQ2ChgeFAGmeA4xPRAP
TbUbiK9Ap8ylVjN99J2tIKsxJDgGdXycxEceIQ+0n59DjekqZmpwveQJMiV/tArqdxo21Gg9mBKs
8xeF3lQBpt33h52tjOscxtf16usz0Eq2MhjWe6FaqMSao9V5iZYj8i9EMDKu4m10tipl3cA40JOh
m6qjtdofFhEuoY35nB8gGFbGYd8uvTZBaX692qu+uGEiznSdHpK7xIdBVhIV9pLqzHM+L5EwJ4CU
leQ5ojojT4NE5wrDoD3E2vNJX6HCl9hU6dfLp4XVJFuR1cv8MUf7mdSjzylqvnAhei4GEdgLwD/t
7gK9nWL+XbRHtL7JU16GmhxdeuFme4SU365j6JN+9F3gjovmVMsY/OwQfTPvm4G1SqRhsEqo4XDU
zCYiIMeUOitMGiHkEyH5E3HEocANsDYvYsUvzH2W4/dWGBmsH4zCGAST3STC1OG+G04yNdTHhXu0
cdK78Q2D0QT7Nfjsqnc0JtzmIL+b4phuD2DSYHMJaARgABo3knYMGV0XfIP3xiuvTAyGhdklGpUo
1E0uwXm4Snr+QJxbp2V4c5nkbPvYUznVBCuzAGez6/BkFe4p0zwatn6VUCvaSc+cYHknURNakqUs
vH1ao4R3m9y4/qlGs1s30zRLm1kXs0AM4qSzwkY7zx5sAlBQXDe50vsGe72gwLsYQ9DG+Gpm8dtN
djAawvOQUF1gsVaYOA8uq98G0gVCeSuz+uU7i7jmvshAwz6r6BrvX5vjHZ+7weisGwoKjXnXOC53
uokYAkhIWEwu6BgIVQKRau6UPJcXy6AUS9KVLUqFHT/VGRVXhExhKtEUAnz1f4k35o1hDtb7HBoB
PJcTIa/0wt1h6N1neZzmrjaW5SfmmOYe479o4HVGvdHLC490d8bCf0hf8tJqoi5DhqPXd/Tu/1Oc
MbACGkCOK+UOoPs3Zah+LtZn0x2u0aEECyoLtN08yH1ZSMSreTnhtOy45/uQ68RdSgIajBJ6WqxK
yBYI/Xlom6lpm0sS5kqWtv1rKMcA78Ew17XDiQjk2UH5GhSoAC1nXsSBsM1mo959S59y/LaP4yJY
wzFX5yoyk5e40+E0LfCd6kenzf6Yym2sHIZRsLA/wDtDBxKqhbBO+BcxJ2SLfUaMBguZ9E5mPVUi
LOJmNcZ9XxLyEJ9Btyls3AEDzqtHmC9rjyXCaTVny2hglm3W65O2e9x4QWAHk/8rYQAtssfMlWhZ
0qwjFnatV8hZPjwNG348Q8Uuazy4Oyt2KS01FRHF7/Y572cfdu+TVNe91D7LFqyPAS1h04mKoM4U
JqGHAizqrkj4r1P969U9Zj3++olfZO0+TosKQFvZwveo5iyJzrCVHuj9DuEK1WwwEg6zXfNE2lQ6
ySpBEJHOaM8aUBv1GDspPRw4kdQYWKzFSyqJCKNimE3qEOI8dvRjtrLh8IwOJC/QdWhXRrvzpiSF
YcdwsySyvDYk9bRunF3fGtBQslcT0b5vLdlAuxc0H4hD7BkKhtzC7HPzkEFMmbVO81+JAoQyu79g
abAjRhqp+T26z8TdVQxQlR9IRBtckA/GlUEMv/MXTpQdy+nUc7GwG+fuF/NdW+6b+M9peE2WYX+3
G9AtRQCMBisxOB7gQwulKRFhUhWrzRuDoy4jaNkn6UyOYeM/09Xsat2W1+xIJKCyPJj9Xz28eL3p
d0lnA4Ln3kyitdhyFjCsjiSSwn3KY8UqGDUtGSNnW40lyoqoiLyrlb2XceYTbCZCqluYQeOUfsti
bloh1MVvKqOzQSQi9h5FvBBb+GDxDaIA1RNb8ZuQtrCjorFKHkzQ3fOuPcIIC7MyV6FQGQh0KKKM
gUyNO5EQPh8XenUuXte5MZ7RppJjpJoNerLUEDtBhu0O5r7epNMdsdxDLRjnY8XKUW5gIZJF5WAV
4jGqj0+ovB7xT6UVPayJL7g3uyd2ySlrUKVh3f4yqPR3XapVH+nUXYd/VF8OhKcJUjjaMwVoLgIv
7eKa8J/GTcniiMOPFOHCS+oMB+xR8paSCrq0+9mLCty/oAI3QFUZIbL1ip7QEc2L9w/tSZfxVppD
sFyc4khKo3OQQl0FumVfMshCry5joiu4oyic06z+49HwhQEjTG4pDVZaey4i5G+6vshT0Bmkw8JE
LtWjtNKQ8/wik6MxgwTTHa0gZlcTWC/oT6xG9CHoytCwO296HaOc0lR6o4ZK32P3mpS/Fb255Ezs
TKB57fNtBwwpN1W6mF3itrUCA3QvP4UPqY88K3mAdMLyqsB0+nMRSHhG5c0egKUmg+1HnPQoqFCN
fNnl9E0TGHmE1x4m6Z5kiRcQffKb/50D7MAjpmRu/5WHfTr2VIvlQYikl51YyGtumZTIhpy8FWtk
XI24q2MGxqcwwVF8gXF7H4uyQMu+7NpW5ZdJBwyAvPFKL/3gMcYBV5FsGxUzWHtTgYxaEMMaBrCv
EFubtbQAhUynDP7AkisXQj5JwWBz3TLVV+DTQ54L7iwyoIidU5oiRUKeeYvIpODbEljEqJz6JiuR
7yXLhw4nuYqMrLJ9ze+I3eWe9q+gTh8Bc+rQE6AViGJxD+4Aijv2c/t0jlHnQCEJHLJFZ4KeLR1v
fqgw5pDHou2f8eg3p7jF6TpGIbyHc+1Eg8/UpZi6W+rb0xcsLjYSc8ZfYTnFQkSSTiQyJiVDzEen
vblOZI31N4xNLe/LI2X5TEGQmb4+vPN6MkA/Lp+j2A7ksOwGA2CF5YXKH74EK1koJxeodaIRSvED
DqBsX2tQBwjg4wGn9xWdSNCRAfgMXFAYJx7swjPL0kZn00JzSDWfP7cCcTWmuiE9kMEGNGJIpFYb
Gs/RN9aoacbnxXddJRpOwrS5NeO71pHqCcU2HcycUduvXfoveOud/fUqVuZBlxHelpODnIOwm58l
gQIu/dksYbQxx+Fch90N6c4D7uDJkYDokeZxLjZM9BbxwB9Y/EUbq2TBW4bxBwUPERK3rSdCECVM
7kiUfDKhE96sHEPu8WCucoKj6EWTrCgkU+/fu9P1RCxad3SPLlF0/VHctqlD0oVtd/JlGqy1fcyB
vLNeDOLkG4unmHMwo8H8bw9+XicBIhY2AW86OEc6rGU0IUxp3+T7+7yAycNSrLz+0rjsP+aDECxo
L32lJ8Iu/kc3i/XD17cER+u0+9r1yjCvsJQbawKcaQyCajw5elDO8LZ+ouSAxbYFSGQ9fJHBuNnK
Xvcqxs1aVu3TY4jaX3GUv7l9qLeeGUlcGSER5hSGStLo0RmBLXDnr9HZXLwi0bOBpkU3bE2LhRgQ
HHaNpaQLAAvrY59GMh2vG/XRaqlW5+HoA/epukc0oV9hu/bJVCUZboUACzP0insciHd7JzRhTcY0
+ouMkyY3OQ8OkHVXSd9/8DRuBGysiWMRgJbc5fJ7cjjfWVZymopXqJZ8FyWesLLhVuvK6oP7IMJA
LgXa6542Ock16t3XTO7FJBMfVazPatJmW/mRXAy9Z2KA7FjOO9ECPzi3XwbB4XlweFH4GNnBQX4W
yoYlaZPUR7yibnoTJOk/dqCCRR4h9rEeURXXWDWSfbCk7FfYyykuVsnF/eTEjArfYTXe1SxSDtaU
n0ZbrODwa+NO32F4fj37CI3t5+TWLJ+Pma+VtG0+k8bn6sUNnXyRVIxDmL4sXJyawfojnvS9BdnT
DkozolTWfCllmmidnadVpKcA8WDE/eFpKjhHh6QKyjOns7xtQiKqGRZCqdCipTBrYXeN1jvpKLnR
0ZgUBlgrfSfO46ADu/vttuSSZS3ISNfN29LMFQKrPWnTCYOH9NcqBpVgkQ9o1VX0ofmS0rrXUEs7
4y+wtQd5P6BVCIBgdSZfrJhn2IZv+5RC9KCD1/BDz6vXCVSV5UZTrpVPtC2Yi31Eb2E8CLqRTobA
t5Byk8gwy696CAdg/V5uLu+0s1glii9LByd0PgigrHm4tDRUpXEluftTuCBmO2Uydcf8lK/Oi3Vn
33AU6N4r4sp6DU2+XnD66RqMZ+VkLFgPtFBagNbJX15CBQperOol/0N0HgV7nSpTscqsFR4ybMBv
rkoazxRSKIkRt/YvgJD9sDpwP7A7cNaV6B72OtY9LDd9q71QLHbBNzZzTyDsei6tRbFgR6zPebuI
z5BbZY3RzPghs2LZnlD54T//JJMXC2+mu/usKxIoOKXfWPXuFguaCMnBwVs4E1VZoZ+4Hatn800B
jqi92JZPCJpcIreSp0uUSJtMpyGEF3nvtx0La6iKJ82Ryane7zvO0GHg61gnklOmDaANqYy1L8zJ
E/WEAx9yh/6D8DoRRXUUXN51RxLbVVhndHVD3WNVR030Iu08mERSp8fqqumOdMj/L6jkU46zU9gj
VYxzt6GxI8nahAO7WGu0PLkT1Aaml8nbYEPSKfJO2Evw5GP+BNxwcCQnVUjua1wNZNkLD1OYjIwA
kHcPPJFdaSHiJPoTwsFn1ZOSKujUD/wXV4G1OL/YKn6bQkAyUbEWoADD8X5g4UiPDrOM5/SZF4M4
yAo3uDt8kjJvfIzJ96krEP0nyJLCEj94UBOmOBgqSfs+9Qw/Q+bOFDbbIZOpiR4u6LITCSCk8T2r
cXuWTKEJD1GQTkZ8XEHYB4Agwj+UcR5pAf3voCtsaRGuFlSnMWlQhGGfT4kBipSc/KLKl0JL9KtQ
mHGk3JVBJTywSdzoIBAVBCCSCCK18sDi3JQ7J4l3zp27mMVE3scdv4WYD1dqQ51cqCQPehFUhTdK
pVuGStRD7tH6DK9cEK0tZuT62SUCZXTBtvh66dgJhER2xQ2X2yBaWkK5FAgfeJYtwsVMWQyhACak
Ub4YeLeHDd+HDGOHS38yEfF2CGqezE4hSUDnge7HH3OxhwKh8OzhC0K7EgLqn8wK6c4G5dUaSylp
SpySQ4L8od8nVZSu5BfIUX78C0QOOB1H8qej2Q0R8k4AF7wh3qDFTndT2g90h+Z4Csh0hjyCHjNY
8iFOfuK+wICjgJcVwtDIetMKgpSEwqYQqGWSr0CXuBipiNYKv37DJaIBIxTVB9O9h/CVnL3v3/CW
mLvLlEaFegLVa6pQy19cymOp9VhC+7f7jT/IU60Z1QcKGIyKSbNpbai9HkPd+7j3IRs/acdvt0vt
WC5uwRkVFd2ZfIi+m2vuaKEePictyNptMw9u7iP8EvR8HguJL3CGX3o9/xFeQagu1FjmZAUzzgha
4RP9ewJINVGslACw319+qQmhCHNu48Ehm7kBX3vNcOTIcvc+O8IYm7GSmMhZjV9/tt/sAH7Si+Oc
LkRvwb2W0czB6BiLfswLGOk1G7CBOHZiYKDJFzkvAoAEOoK8MZjqzutHJRFBMIbaLw+64GbVpOIm
ZuqMFUtcAPgqJsXyxvaUAX9kLO0iviL8G4pW2C3QPPgU5KM5v+szXnT/gvjxsc8rWDnP/Rb5Unrt
lz3teZoCMESs80/fPSbIqETIzwTF+m2fR+2gsVTnkqy21bRaVyVUBOsABZWTToeuwX3ipwvkJw2V
kwMatm8ZQWK4iBgAFmH3jhnK/mi/JyAwSA/ynYSLqjTMAJLTGk1536cMngjbQCMdW6G5YD+R85OB
Crvrj2kniLIeKSh1hEg9InALZQ4Sm/sr4wAqQipbaB54RJp701bcBrY+8RfBQsnf/hN2oIIwcCbS
hRWqNWg3iDBEZUuKh6TCDHo/4kcW8/gNpBAqPdLcESIPIiW2TtBNWES8EH8JgM5O5nZGYvlFRuyG
+7UbuUlgepifrcZ5yoSD0U67HLJM79OxwYgUIYZk+w7QDYDMGGxp2vBWRq3RA0KoRiX9dftwOV1U
BxA+qpGNgZ9rQAdBpgbFxg/zNEL+OjAtnC6S9dlZTzJStJd/GF1pEQ9c3lbJ+IAkVi0H2u6Ku8jS
GOfsTSCJgHHsSdL+rcCKPDnn3oAuF7IIOQYFZHlyTiEAt2zH7DSWvtjJqN7VAnROVQ8YgpNoNSY+
Ag3xiEF2j8AmFzAWcgEgY0I7BijY/XGG7EsdlxmkSyldzszLtcLTkBUg0RDJwN0FiZZBJHYzgkjj
NBFk6oqklC05fnHs4fyxUyKJws82ALYgzZwgC/kBgmQxkwfoxK7dZFlm7o4QF3YcsXRz+OcBICkf
jWCyyNcco1aqx2pKYo6NZGMCLsqL3MmsVzZzAAL5aMi085bYf7lB8iBZ+MFKdRvsNj3P2j6sj+TO
cbCC3+71d5KhX1yVyVOQbDS0iCH/zxHuCaJLAx/xHDqNYPb8ktx2lfyd6HLokn9KiU1PXrcHpEVn
6+yciVGS7bCDWHUfnGmbaI2KhfaHH0GgIwm7Z+Ll0zCqcJkoo5MFuC3pFhUgM4WcTdqYYPYjWLyH
vVuYElZ87U/FURA/fhw35kfKiQL45BO0xi8s5CKvR3JSZaeWMW0frM7P5eO2+nAx5lTAas/BZoQT
T9F8jcG3m1nO+rnVJkYGqDmLgtIKp1a2wyQAWrSmlTVNOel90nceKkGR509BRCDQ7c+ocTV8zFvL
lqt4NWNyck8ZmbyA4ZMQCaTbGRUukUIby1/ObbB5DVzzwXl7JNX16vS56EclJ37FKd/ZFRTD9nXT
Sk6b5wKWijfVBRou4amskho8ExiVWHvO6ETAsfNUsFkXAJXQDe72tpmQJxAhvZMAnL0kjbxaaATS
WumYp5HEMmIYECGz1jRxwYhfpjdVOelIEuhZ4ZVcOVw3ue95WJO+UkHGBf+XepB1evEl4SAHc/d/
0kscAlTg9u1jtDYk/nzc7N70ulCtBqHo6J2sjOA66kCAmLasl5+QL0s6dzGnIP+NKervZx52gHvG
4uB1nAN02aSUsZ9m2p3KVCOcJtC1FUgVIoZMdXCSB0f/6F+7zvxud1FBg9VkTtu+qOvsrG5ynwGr
kh/CszFPkKDjC8OsDY1U5zDMf0nbR0rUhflds1sVchltosXgbQf2lOC8PY7Ax0z6RryK3cHhSO54
KvAD+DWrzHj+slrOVp++FEuEVZwpLp0q7h9p604iQ0XlIbeb6fhFC2kzBgB/IMK+4ZShGYQUBPgt
hLsnfp/XH4hgl+QLO/ZN/8cRfv+sjBBdpS1K75kJYYN5NJXpBcpW4BvSb4mHAxcBnc+6t9cgmkFs
D4PLnQF1o8nukhs8eezvZf9XAcNIXw8ruC6OIH22+eXsZ+F4KjJxHB9minnztS8WS4gHU4ML2lzz
nvAppcTgBkAMaA+lA8MglF8ijIgSg/GZXFks5nX4V8Ygukt6fZzI5uA877JUWBQTQfofwZQWaDfV
LxaWtPC+jj+ImW819KZQfGTqCq6ZrCgoPTKoJJCN5lC/OrlmBB1bI7mF2Gqbg6DcfdyjQXlEdBk2
YVpuyDmMvv+5mRQ2YgWW09cELxg9wg7ZD6g9VUUOTH0Al+ohIsczdgaL/qicKRHy85kWn6bqkiXg
E+4U6CQlGe7XwYMvq8i0ifqSNnFkf2x0cnqEMjQ/IJjYyfrAH2WxXwi0ErKAHHB4lCExNihp0X+B
CoEojjawub/+mpCGSQ/k25QFjlzGOWs256E6azaXg3lMK4ihQAe/rVmedsPn79NVN+fsQYn+ofN3
DFRPMqQiLhpqGppMhMvV+PirEYNeIN4y0LzCmgYaAW0cuELAnhd4eyUggkpsEtYXADDsrya47lsM
PLH2We5BAScqBjznv/vN/c4/2/P0eoWml4vLVU7eI0PieigVNTBSl1GUTlBHT45tuvjTz/Q60rcn
MaZVYiikqNDVTjtYvBB57KB00k5hMkPrvUcrddqGf6swYamF2t/rCeG2T9Rdzd6IBMqvS9r1PjHv
+noz6JFubsynQ9OkoedWvwfWh9wMyRBVabROWAibCo3BFnGxngHePMJXcImejnh4QK0IB+jwpR9O
zDWcO/TQP/PV8rVX3e5SW2oxDCNQ8uEDegAaEPXZU4YQ5qgKOmZrj9r7WnhON5+ZMZbrKm7PpU+m
Q+uT+mMwRCgX1mI37sbfYR2c94cpLwhNk5bcY6+gM4SdzSNYTer0yxD1ab1qIBMJRZMzpWB8muBP
AIfbPnz0jen0BE92L31XVKWETNUB4gXCgXFJsJZaiflu2JxSV8rTfDtzLry3rfdzrHnmMLFwXrZz
iNM/WtDd35PlT2n6qAFjX2QBOJpJdnUC8+H39s+pysuTUT+cFtOPGGWR1mmAQQuYefTgvzDzqv3h
pwZng08B33WRJFT2lmmJzSr2PdIcltV9M80inSQ2HVVq5EsQJOTTycQzUwbDrzNk2a19wDSDEazR
29o/90eyYqa7IrgzLqAOBNwMcU4ta7uRCnH4TUafqjB9H45w+lHuhhFDvgjd++wffprtcfpmHErZ
nxefpFx844sNLZp3c7iarTnwzwjPSTC35JKg6ScoL6RbMu9hh/NuqA317KQasP95i5B3T7AOG8T/
6ujiHb37z8t/+U32Hj+GMBiS2/g6ungDoJB+cKQIExzmxPiqWy21jX7CWo+sUKgRpIgOWZknPUYp
2uWDzQVujXpsIn96cMSt2XFSbqvJZS4IxuAH7wNMECb9ETXba0PXflPOVi9HoApqrmMscgqPDT+B
SFuR1RJy9RAhtCHVyWLSpdpgrgbFBs5UeBd7qi1cqlLPSyUiXa0so15Zjck6JY6v+vzG1Zke7WUv
3e2+o3vYGmv2/6Y2l4z4Nce6FI/YJQCQ8ITN8/4272Sf4VSh03v3pl2wygOH42cIUrBoUULznAmU
ZJw7FrzNkdu3pNlbAr9me9CXDTo+F1CvLjiroMnS+6vQqsuOHEs09/4a6yASUyyYxA/9Y0G5aaaP
ATRLMbqdkxn1rF0qCA3Z2JSlB0AS9/BAh2VQc6aggDDXWR9rgU5aU5XK/Y/GJPLCcA6mHSPcIQiJ
XrbIdFQM7kovh/L952bBHqVKj5Gyl2nbobJ47fFiEl/kQQbXj+6SZCky2KsGc04IIUzJ2TXIBD2A
ohVb81i6aPEGbewTCQxuRz9lH1GqfF5TCNmiIySS2/DOxAdLNg7U4KXIcEAeHrUZZvLIvD0S2G6i
Js/Fi4hxbej8irkVNJaL0HJKrwUvS0pNRCiCN6ge3Q63it+0Okg3UogEi8XHZFxExkd8Wr/bmxfN
FrrBmACkfyjvHwo6RvBO0MlQe3X5p4XUtkhlJ1F3+91357JzB78cus6NNibJTbV889QtNZLC6Tim
GksXx/HpByWrBwpG1Lo2AN9zX8qQQONQG40aRxv2QH4FcJ5tt6TRizJKktaPwMR0d59uyVSLw0SG
c5jXWX86+cZ36zmu2Xyd9ZN0UTBURgcCNF289iRYX0fn0YpxE2g+/OuX1goVfcd9zKU3cwIipnyc
PwZMpBe1JW6lKyMRSbuEmY/Rep0I6GcGC6QXVCr9Oiqg/MgIz9tOeAMJvy/sNgEMCrLugiIrgOMf
Bo9W3owbaMuoRpCPj956ImJUT/jC64o2FihsEyUS22BxtCw+17H/NqLiC2rYQjGXZrhUX3z2bnlA
AlK47b3nRN3cJlL0sDFskQoDse8Ftj5EDG9WWsg5zmZMBDLejsOvSPWhesYb4l/shLsiD+xtr9dX
S5tJz4ztFBcHKqScgrfiRfOAEhfPSqpXuCQ9v5tcu26btH53g1/AdhLUDexM+LJHv3E/o/YI+h/S
IbCt8cpUaTWKLxo5H4d+Bn8kCTvDJhCgjQLHV6JGiLfC/aJOg4s1PIOdi3jMgTfTDlbbG1lqToOB
LlYLnUKheCPTMxPZMt1YYw48ZfEkizYr8jjWh+S2rGoWDLnaujCClPHXgds4AhjwfbS+bCnqFYsw
A4sLOAlCmfN0gbfN3nRNqPv8tkIwIVuKnPOosS7J+k52LfIDXX8bJTUZyouxtcK+QmfhflqwheCl
EeD8Tm1xfgh2EjGUYdn797gV0RL7fWWDX0Ge2va63l1s4jslPTjCr+pJGQWRbFi4Kj/Xm6gW7x4U
LsZDeSa6EKplgtZUgP/h0b5gdEsPtGA4/0iPaInLIwOQy/f47mSCPrdQxOy5SQKfgqQbjWQmsMAd
WrBiOFYOjgRlYagIs2vFCXK3eZoAsWlInFpiCUCgilDpfzt4mBpT+Fz0yNo8Zphr36wm5kA81OBI
3CH24iJAsR5bcN4VRteHMXXYdNqzQuj8YNR9sQgHo25VpC9vx4JUgr5RTBueMMdEQogTIjajXXwe
55g7IlEp8/USc7EtpDDw5KtxHhsjkYhsEsKyVYT3ytnkEyJjwEQ+2ZQeYMNoZX+v7BigrD7FwBM+
PAuTzlnQBCep3F/BAcoSgCez8nIrQsDjFaMuIuInyvBLOKiWFWaexY+FgY9OUtyY1BsidQQH9IP3
FZcTprHFrEwdkCTBqx+XormsVwbpE/Dz8JTUV+uEfvxcnAYFKP5fi2tE5RMEYEB1IfTJ7oWcNewt
6rCm3pYiVs4+QAgEgKCdHH1OK6dMnxTLZp+jyBa1ZZEZgFXBbf1yEWEMMcTBVg1zsAGkfsBp5IIC
/GlKcGbGA3goS0aIQMEVlJBvI0gZAMr4WowGfF0llDuwmpfXt0DpqchYnpzuY2lLdKkCXT05/sI0
vPxykRTk3RnaeTg3gSkjNQcgKHuOapK+ErMdFqd0k9bnoNhKe0FKHqAhyeqONhbB2WSSMEhHSK0M
38etFclKzO0Y6BYKNHKxQIEP4TObgI+klxNOoa/98KWflDBJHCBwJ4SkLtPf8EdQGpqy0e9H68ud
jM66XcDgmkCHKeiJ09/roZKoGyQ0Ado9Np20/V/2yelCpthLv0FyXPfcXvCyjsnsiz+1AKoQ9O3e
Ohek8osp0p6uZx4K7CDS2NCxTPLSys2ITd+YQpBOZMKhGExaXiD13NWaSPMrR6PMsC08qyn4YPs7
ifl2HwRucACu5EoF3+Zd0TWc3WB1wuMgywEHQ1dEAm7xmyN4RcDl0m1TvJWlwrsEUirnsLLSK6AR
ECJ5mGc+Y882I9YOLLgUCsNE8YW7n+2lTyVE0DPUMc+UeIh/qjwSywOcNbz9YwMN9EJeeCQLo5dw
J9GStQpZ8TPM4cHZKcMLDLbuEH2IOtgiqwE0Cg7P4QcaS5+QIDkS61/oJKKKAqZjxTdryT5a2awo
kdBmTbJA50+HkTZiB4pSUl2QwgyH4qfVmDFJzg11SDZLEFpkZmlIkiUtFYYx+GYGl10tIMGKyd/k
rx1LD86e6GKMx2KvyjwO9Hb6JvBYUEJ3GMHHtiQm+xOxNeZohhsmTdfVTzkW1wlYTE0QvxkyRc1f
PJmKOVWrDm2qDeHLOx7sPk/qGqrxBd2XOKdrSdeG/c2p6MnXWB3MG5ieuRqHl1OnzJCA/LVuQY+G
dAWx0T1tPmBc9Atr7l0JjrkRITJGNw9GLRntgPFr9jo5rdN4Vfx0nyxswE/idSbGfdHCNDMaihTL
KaPf5iRC0iEayVI4IxxWcmjRubgCP3EAW0sMXknW8WyfAL6OL27CchJybPryKNGhd+2k5OQMprA/
0KcmAl1+RcFM8EWxnGjodTXBwJt/4P6ItR/hlzBu0ezM0EW8GxsH0TxUKhFFELUc5kso2wjj2EBJ
Xw0BnMH//pehL9VUn8x1vr9jTNM9+x4yHrAQT0O6gD16koj9860nZFet+ZQ8v+fvprFVICtGzQm/
V7UdFtBUZ3QO+jkjbug+ejja7usUfRaeP2k4BOB4zrwTxN/cgExdM3Az0pLOjj+wfsFMvwuw46i3
6/3oD0ZnjG9htMb878oT+AmhGb+CkPpqZZMnI/v/o7ScDoSdLyERmE95eeq4O1Yi3NPe9vSRm7wq
8bKbPLzm6GiqVwIHtgyIHZ/c/uOxPto2bWUiKGxFd8APIjH8RG3FuwMyRRcaI5NM+lqwBTi61Qf1
SxWrYYEG9ekmiCqb2255OK03WZ0Basz08EBbPnz5R0hHNbPG1JnPhgHsb9qFFDj2lwMe1WkJrxBd
p21EdD37SmF+GA6G1E+7hjyP+EnODXR+IJchlhKMD4CWK7sBNAL5ElrkY1jFRB4AtxuLEPtgiCGW
WYP021Ugpazm3MlO0PajDyBMGOkF807N9YRGH0AdKgJg+SeI911eMNt7n9ro0M6nXdiig/zzJVzc
2HBYd/F50OQbfTr09OnjYa9AvSmAc2fH1/5xpWvYh39f3uGZNmgrQtASxm8dKqM7nH+4H/QXbzRb
FPgFQFmMUJXCGaXTqI8PjgB1zGlIL2AmF9yOOZyy3st6f4zLIPqeGV6nY29Xk9am+n2TSZzt6sPt
fxL+lX3tv9OSe0VOTcfrabSpwhSYyXUobB7w+hu4oTDEciYEaItQuIPbcQHguDeDfg+pMg/S4Z+d
giROm1UurR4xsBAji8kFqi6lK93T4vc8zAPekvcirb2bkv8dl2ehuC5JgmeS8F+zA10PmEWfWKhS
LU/dNKEUuzmDAjL7wFPkZO5pAGt8J95HT5dCq/2r/2PpvJYU17It+kVEAAIEr/IOAcLzQmAS70G4
rz9jUufW7eqq7CwSpK2911rTzYWXiATybL6Yt5QZ9i4e2RdKR2TO8iWsCnqjCOCXs5ufDwsXPGWN
/gj5et4z6YsQoOdhUvP2kL2+OHgce/KoQ5SiyvpET7TLzmENe0Jcyaqrc6+0whVjXPTqi4b/ds9h
ZYG1wW52DDcMjgln0pD6GDIpwUKfszspENZhEqSCb2jFvZnOG3aL9yz5YlaRqg4ep5u8B9xhhkg9
/3EA7Ri4VP1p930kT4w2i66zX4YR8gpVsV+ysnebNfxNdk8YDuUY3cPQQ85PclvNqUGavQUIn+oI
qoZik1xDxlfQn1/OPQEypMNEviFb91rAjYu7qw5n5tXFYLiesQh2NmHaU6sbGFbAuJ0eKU03qWhj
CAKAqzsb33R0V5AUrGLKMOH/2AIjvdBmX56LcAOY1cXUEgjhd3/JO3l2nv4NVOzcXR1bh063G7n4
2GNACtAGLVtF/d4LwNdxiY8ZkGF5/rT95DZ4Of306Ig9yaURFXDf4k0M2B5/9HaV/YxvfOoH2Eln
rQ7eWroLYKFoME6cOSYc5xAHIzpA1Rgb5OFIz/jRP84Zi0I9xYd1eaRHomEEKC3R04tR9aS+PPB9
nzv++mWnQomUkm1g08YyZOLDsBVNIBRxlZjGOlQ/tJT2ESCcDQdUtko3/HWxLD4xhlOGyz58RxX5
bDCntvgGRpg9tVJuSlNzsvBAQX7H6tLKUMMLVZYekY3d61KilSAS7TKVl18aYf3OYD1va1WIX/RQ
bxRgZ0YPDYLLU/AiyoutoP/tv30W0XrEoAIaQXJ2ru06ZPVbJrTlzTJDSoibgUbSVTrJ4cspjrBU
cMZre8xseh/WGgyvX3wzd0zD/GeTR89/NDm/O3n5h1oy8y909OxotHnt3nkgD3uQSrjsXFzzzJDt
4UPYwNKBDxdCINNljFn9bHiCNencmmB1FHCV9BpzBtZdYoNFhRErBQNSZsh3KNC5O+0QvYFG5u4W
AuZQzNDt26KAEmA7BxqBXrOYIs5l1kse9esXgvL15IP8JEWdVvyNuMvEAq2S1tJ7/KGooFboHAVD
rg59ukr1KVXnB2gQkFBkO47wrgL41wTIjrSshf/R1rCFHlxKDlQ6Dme/wsKPswFDA0lfGFji+clO
BXRyddFfAlcPvsDTcG+aCDDCcgroSaMCkJ0Hxrh2pFqF48VupTUEHMwSEfESDJkfx5MVBcuqZuGB
0brx+82bYvsEDvqKsFR1ZVoKVSoyrV1PXRSp3URy12/8dZ/WUC6i5e49nzDEp76B2tAn0IxQU32T
KD36fU7ZOqn5lzLNFswr+k4Jt016UdHSK/ZEcVzHNB/8ix9vyKUJUTnp6Er9ruJbwXBGqOQ6kAUj
BdWrOZ9LL010ajqnZ8O59AB9qbWOy5hKKyecHgnXsztlr5IsP7CFpETfBlS2SAlogkWn36d1yiQc
e/hPCdW1tNoXhthU0JK9T5sFGTvL6Nnkth/TLfJw2S4rJF3Ty+ug5E1J8UFMeEJ/+IHgDw8KBSM/
kEA0NaDmBgU4lKlVkXGiJ8cWw1Gg9TuZRi02WGhWcJvKolbx8xPE3XD5EVa6EK6etNqMOan49Sbf
5JUrvp0rwr+vICkvR0jEw6lf4iq/iWb/xS1iZkFXzv/IPyJaurdNLyG+6oQHgirDE/vHuhIZjj7W
PhP9+bNHz/0JwnsSDvLBhHaZnO7fRZKhAL6BLmF0b/qWum8g8edSKUaJjNFDKGODE4RZPUP4X2Aj
8eNwweyK0BeMZDyLAHUAzjOSYvIDDAacOM7t8s8ug24DzZpulbwz5SzWcJ+YNfVQyatrP/Q+K4Rr
M0netRjuLBmYYLp56qN2PQT1Iq7V6NrvmBQSMTfBOxe9P6vRO6NpwJKPj1KPfrOWi+JqKxGaWhYT
3m3SeR+8xoMF9eqX0BiYrKZq0MB1b2NX+maQY0Kn1+biFPjD3FSEnfXuEV3nog3g8qOYGEAvBBJv
7nqM5wafFR4Msy/GDEU7Zx9Gmv8hvY8IOLyNyYBipar4V8Z675+9K2FEfPS6Y2QPEtSOcHhgIHGe
2koJqHK+ONeOkubuvCmT21WbachteLvxlxGAu47Jp8fnUqoFLAuNtQIq3iyt0vBNSoi5ti4kDsjX
sTRnusF3nngHhFPUEYwTSRXLXPFsk2+MZSn1HC+DfbxDoG7n3N856lX0gNy41pdeIbefGKWF5gh1
PwKSNweZFgmfdUDHEbcmuX/1e2gbMSrfukz0nx6o/gSygUHru5PbCKuRwKOPi2MBwMHXQzvjAn1W
fIOpF/cYWM3sXinP/JP4jlscnIGFAQE+8Bm/LUKCZbgp6VGFLbBq+mXmM+6OvC7ngbm496IrqzeQ
leAfQFboFVf21iebzrBrRm9KOuLpZN921nf5bj/GzFcNuqBzzK7HNkiFbk//iC1Aa7aDaOjQwOI0
ws6tX5/sOa5wYcP9sIhRsQ3RgRRG/43rJVOI4d20aqii0P6Kx7OdF7NdBU5RFfXalc6I/uoMEnwE
SSgk5UySOH3fOX7u3Eq2aSL47eXWdo7Ej/RpEyZoG37nnK4AZlL/Do5VGiO5oxUsJHfsEvjf3+SR
pvWsll7n6iaWP02uqLNMhVHVAQXRJ3L4gA2Jg4/UDoKhXu87vjO/ome7Dhmb7RCk41eiA1FipKmv
rcX4bd7l6BSuMzlS8OhoHnYJ7zNt2NpjqwwWOAzgDrFH3gclWCnsnU/uABAsbibaNrkmgL5l3yCS
tItYm4623jS7gLWUreDisEDYskbwbqdoR+hnD0kZt2tMAbybpwtfgEqak9jOKBBRNLzhF/+EGfw/
3/Er8uIpD39Ubn6ygWx1Tom8vy8jELJxnQk6Z3e5M5I5juw7hB1dYNTemIDUIKMK0l1nzW26xWyl
4pNIwinrMp49kVtyda8Md7RkN0DKpVaRgcAp0VBgOtmFpdZjQQpB67rahfgmrtMjvhrsd0RwDnDT
6Ly9GBETd5tLzjgKxFl/EbF3F5YjgeNq7Zkk+MWMQFsIugafBb0VRQXwwDOpRZgFDD4d1iCEXy4c
+mGO/k2oIVE5w9Q13CSF+BUVwPObeZUa4MbFEjVYq0T03zwyWmbJaqyZCOBl8fuEOZ2uC2mKMTbd
vqoO2xhDsolN/gMD7xVPU41ECm2HzhP39j7T158+EaCQamrVhUfX+act/oeN0tvpVaRLp/hYruR5
ewApg/fDl7ZU9XCVNNEsxj/alqoh41cRsQbojkWKQ/0O7ZxXEctHGgCma8AbdAUYGlExQVGdMMDZ
RU9Rae+0jGTIoiL4UNDWvK54rYBM6md2lE8PeyYGi0piRAvutncME3AyDmqlhq0eLgF+PfU5sCEd
Ro2rGrjKdsBNEFuYFVBFGMKYZ3kOGtgSASrzkWwRwuHA98Rn0uP1a6hteh2Un0cP+N6l3TrSLjzo
P272J8R2gNZqavVT9XfWeGcxxYbSwlWgzUbQr7qVer5ZRsLwcii9i/iKlYBsUviHYrvC2KXcVgNy
oVhTdViOQR75Kt0I6XTYaNcWqeYgqyWPAqJZr11zmAVHwBfiv3VWUR8uhfPhF8FpLUbJTGwHBnSe
Dx3IA85ou+gcssZqOgLdG71dyFAnZscmY95jaPhk44xM0kJFUIBjgKggO0KDjk+dyvC2F5b4+CN3
x96PRfcsByQ+mNGs38+Xb1QI6aVmzfr3Fq0yIwhUpdtugdl4n9avgFKK2oz7VwkqQ6S4NnQbNGO0
bswARP3MEQJQs8sNSkgydPAn7G/cmkLGWCZFJJVhiS0L2ELbCpsdRTgm+AZT+I1fxOVqRxHM7I69
NKxl/+hKRls//z6Ho4cOvNHelb11t8FoCy/RdoPjzyu8KKBfuLj0me/wNdyEwFVbmy2cDD6Gei1C
fmmTSz6+2w14lXtsOk8oz2jFOfJp76j8fIt2GU5OUorUHBYXxLfhgHH5vUhiNh+U+VaSybsWJ2EZ
mWJsj3e+ZPTcFB8zzYeV1cIt6fN/Eg4R/8VRld040PHVlJF7+29oIravRlLaPyWD4puwwXUAface
L/CG5IxlZufJ0dN8x4/5FiOGaONlf23gwPbw72gfmyVqgtaldX1bBO10yf0DmrW/c0RIBNyazIzz
JmG2HWwZyWbaR5RLJ+/qG8PerXWemHMVGgUu5FyWx/uoVnc//eocB97CvHdtYmh8dIlUDO4wuCk0
jpN7811GvXnE0Po4+fw9GKFRrILPEGdTimFNcicpN4pWZYznZ5jT1A0L2JOYGXmzkJBx1cSwJzPT
K7fJ5moUW58l6i+47r78MBuz8pJU9Pt46pnN4QKDGB/GkpdZ7rBPF9lFe00kSbXDfGP7USoALpGf
Ra1bhyPiEOnJ7xC0YWx4+VlyRNetd83OAdhDJuvw24eQZ6TUKTQlyZ4RfQLYzrM/FgaTjIuLA3tM
jW8ordbLF+PEwyAZu7/HFbyVWEGMI6PP4nLzTh+LVYAXXU4r7B5HuPbhjqd5Dz+rinUis5gR6Z/N
D+RVhjy1Fm8AGeTH4Uc9uOeQzscNP0nQwJGKxWgD9KZb7zaaJbBzPDVl5sxs6GCljZVUoi8Uwu28
x4BEO8beY78sNU/ufrSLN9CenC5tPjvSD1rvdn9bFduZnbLi10t4s20kk5B07+wY5/GbIE64ORt4
O0W4CcjUK2D7Ddz2Cys590fgyBAhvejW3HRoxz2695tvz1bRdfxImeCKR4mXQryJN4H+dO7SR/u1
WLubVIH92Xg8Q0iWYkPKDGC2bZu+YUNGZ3cDQbpJWzkrcwdGBehwu6zooYYdve2hC0PwA+LNpZtg
U5URqnOns6jSZCTVCQSneqveqmCIotFDqWm4jDJAkOFYPKWtvaTEB+x7PAboNQZtnqWkPTwmi3VI
DpQzvA2KHBoMWA5Q7+tcY5It4NL7pehNWIT/jbARDAHM3OE4wcW0d+xNW/x133OThW6e1+jg+0if
ydsd+ugESuyxQ20fZOoAatQC8R36EB18AYD7cdS/TT7d/oNTYopFr5/yv3Ep/0A0QFbscqJpM7Rj
8sA53ww/9yRJcP1imNxcHFl/IoTaAlwv0qyKyZDG3G4S1WL8swevsA/XHddOecUlsEtSMhthZqQP
DNPdU8RZ1keKEQSww7tM1BhzXUM3DX6ZpyZ8oNEuZDoBgI3nPYXAJ4bYCmWyziPMZoRurY9KxoqY
4EYmW6LMTb1+hXcd5e1abCAHoAh3zb8qnR2nYcR7hIzA/E30fWZd4lZpHnbuPvGXOcKENNy8u4mh
XNwQKSP2lNjv2JsZDPwfaTp+u8yyYJVZKXsxORADU0oQfbgqSoDFLmNy5hRo4TpPnkAu1scacgeT
F6ciP2q1G7yjb4dNHSFUytzTaWR7Itd85XYA59C4Y+V8Vh6CrJPxiVwUx7jwspH/KQSbryEZYQtv
m3ZWd6Zhu2GvfcyJM6jHbbQnFsIPovcacGcAyn/YBNKQNwtnfIa/SRoGzyKfk+mRKpmSq42rDLLE
Q1NhGud3ibujVWF2agd1L6JSgFqLPqTmBrAgunXJKC4wUMQzZxLWxR2Ego2Sgl7AaKvyyAMIxje4
e12UMzBuwiAieXrC+ex0qCvlJbIU57/A2MgJVpSKHMPrgViQFyrg9UDi/v1wuYQiwMS9MnWelDwQ
W3xm+88m95kJOkDcvVtnOQu2lX3GxjpQHaNtPDs87jx8TEM/4d7AQ9Y5PLwKGO3JqcENPDk5TFTq
+p502180N7f0PajwLyvSDfHgq1A6LqFu9e7whTHK6N0wv2WyiZ0Kw0U2SzbyupGtw5f3Ykz6wFC3
7F/YrgtNyW8qI6yHBiZBUFREu0xxI8nQ6NypBlkLMvgu2H9HDPPDzEgRCqX1ZQ03Cfylh5prSj2D
CXUb/Y62sn97I/ouAKtLVPeKSBcqxJlcvUfn7JWqDtziHaYsfEz/Vk9y6EeNdj43IRDj0lGSmYuI
jNBquUbMcEEoHv36sHtj8DrlixTYLQQvEmZqPqhJ+Y9TmDLcc7q1AKSps11UAuBu9gTqSQbLGFeC
YwG6u33wsF7ReSImZXgNx+YKq7Lm3XvPdIefmbMeI1HfBXlY91I9/K+w/LSwwn3OoM7nSZUdcEE4
Hm7A3LJyMpvdk21bH/uTTBeHmmWUow3P1HQBdwcWFftMwUe9yhF4TWCeycT3CBOMSvtnKXxNZifK
4k2wC0rcLGT9sKxczka42YFm6LqruO1qbP7sgPKy1oMiPN2Gs4xRaKKKtOj/L07c6AJ6MW+bME2w
7+k9NTw8+tx5ga+BO7pVz3Am+WybbdpSLdY6D8epTYCtB4TFlSel8Kym6YyfHWkBdgeFN3UgC11F
pBi2/BrgR+Y24aXoJ5XICIPauFlKE2HSLsvhwXSY+gxOLMF0y8SR1s9fB0Ue86S6wBZNlGEmFzBr
9jw+SqeigoHgMhAH7MtQq7Ii+Lv1YUI1gZTjVmZVTM4cpQcwe3HnE+gov4mokH3pIil7IHR8mtM/
JKjpPSo8QWIv8B2ycnaNgVjRQA1NuQQd59Ww4BVTxsaod+sZMWAaB5vq+JQmFb7HVxpmDDMonB+k
cj28T7anHGJa4MSgIbn17Rq9K14DnDWrj6Kr+AgYNMCknGEaIEdbPgs4NSDkC8F8mTnhdVaGVICW
hMy9sl09M2ecNJgEaJKJ9lS+jviIUvfjKfkowZJ48u+hf4qZGVf5iTevtGSWgofsNdijHsF1SIAS
pgXB/ezUSD2f36DQXPD0KkPMhjDxsPgDlk8FPjWjvQoORhJ81c4Obllm6X/XozPVPo/S2T78rZaY
dqF+xyzYg/89312tU5+O4LB3wZLXXVh940L70Mcb54CG8WXdajx2OIwVh5+nxwMYbZD5XJqfubqD
gv0abiaPilUkzeePb+WPXzgqe2e69Q5vxhXOriOS/L7giLsG5Cpkwl+t7AjoCK/hiP8rz6HWl+nw
Dp3dBOCY6Cy6gDfx2OF3bRtQff5Ag/j/e3cXFfghtIHVvy+lX7fU7xcipOd2g+mkfyiHHN0POFXe
G1MAHO9W1SiteClpktdw235y+kv05/+ha1SCn9n8RpsZ1W8TklqoPc0NDvSP08xGMrYgxrRNklCS
ADC6CWdXObx7DYrvv8Ujelrtvx4R7ASLT516uCMM1jIyIk3kzM82SkIYLNGwSnkZSmbDliC29y5I
d9m6Xeh8sWzkWJQ3gmSPCbUSTpEwV79RjuW14HiUKBm956yKrH8TqNam2A3OkGWCaXylqjRnCKEg
eExhecLQxhCqyHE/N/rPyffv7e9BbbcseTcPy1hhY5egolaIJZDI5MA2dB1jtrIPT9ns7VIP5E6F
GIcFXvIcHJcBkGf0jB5sbNSMxRF15zE896jhALYa6sHz8MDeKGBV1vkn7HUr+hbwUTbUy+zBLIIw
vOiSGgOwnqe7yyp0kF+34j1mxuD8tA+BmFFVsEoa1u77jb74BtT/gPoLhQDtibXrHKLGGTbnu79x
abxtip+Di8MVq8LoT+MnkqTWkWtRjo/UmNgYHMccPurI4wcwqc5yDmxVVteW8eZgunNsiBPQaD+x
tDpSFDCXyOOOeOsCz07+viXJpRSV2IvNeQjRsKwkRcICNIbUmmm6szrAUdaL8rN6/D7JWzlvA4cK
SNJi324meO4ByyGA5Cwf3AAd4fJSrF9Btuh6faYdT6hnJK1Dv/himgVqyQ0+zYxoSwc0o6DlG/Zt
HSJfzi5q6BQLXqDEdc+IaLNg0+17V0DUI6eGjDbuIN7cmCpGOOIiG5BUTzQuR6+EbBkuCCctZH8g
usLJfoEug5J72KTdKlSdmn0ZbFMpUyxGUA5Wp+ybyMrUL+VznLP6ObLun3S0/UIAVR7yIpbZM5M6
/LIVRIVr+50Wk/UY84g6w3MaZLs8OrGMKO7cL1AN1elOusxmjhSPWLMuwrW1l7N5oBxdO+weW8Tf
JgIADZ/AposWy1Wu9sWndceDngqcwghrehx8gfPIzavbTxgU6gjXIegqN9gZJkx80ntI7Q31dQvH
AfWVY4zxLtHoE0Hki4Wy9R79O9hul6eG7kKVeI2hvmOsjlUUCwGv/Knw2Z9kLNBInmYN7L4XkGoq
i3rFxZE1aRzd8oI8gNriSM7YkSYFX5/iaP20Sh/3sarhi30LsSGhKLu7tda6R1sFi2z0XNEJG6I3
vBz835J6F0y41cBn9+VMu3Tll5VBU/U8up/RlkQu7SF7wnCRXpDu0DkNDpTp8pE/WLcVgRcBGQpN
LZ3NTPk8D5ZBlXi+r1/oY2q9Z5xC6wgrvdI9JiYd7dRjYWERS8h1m/arvSBkpXlzTwHZPhNDEy9e
vdwz+0xWQrNZXJrsZFeHvYBXOaT7BLkAod1bO9GQTDGBxyQfTYNK9+6Jmz9NkMrwngbbJPcWpkvO
m73lMrFwh1UiDhdEGybZm0RVCcxreKsobWZIwm+w9k9xBUFX3akSolImXAOjfjeZDYF2iI5zpsmO
HA6+aRrU+Ivpkn8DnpWVnKtd3vFQlceVcYnKKKuMjazI2ChFTezWHLjXt6NlNLGUOQ1LWSmrhLUt
cR6YKtkLA49kSB715bp5gXl2IbKk3jPS8phXPrOtH/2sxgWrupt5zeEfp8WllLqbuaIib8EfqnJS
BRWKUulpbBPnhvWE8Ofn42nRIzdl/vvSDlLfha/eTCJW6JRkxYVxMBVn8GQYlm1dquytX0qVbJIR
IHOJt3zUeu8WbJu4E6ckGLq3oDiWef62+cc5tCU3r8Lft82HIoYamQ4fUCiPhF8Z3ZKclCrU7zQn
ZWZztz8MmIJb/CphCFYnifIWQ1Jv/LKnyGhcy0zsMZczbgWuepsgvF8k0JVUewzpeOkqtLsYS2Qg
PR1yITBZsJ3wK8I2gxBETMWIsALDXYM+ez1v18o72wAb3zn50Mk1BZ5OGWVSQ2KGsbEbntjGjOG6
dJesbWLBKvY1+wew3K28A7oHAEioUaTMtwMIXg2P5udSfE4y2Pnph+65LzT52mRq17p0q/Oja8YG
AVTAi+47mIYG3DtM1gMDOoxDILzfwM0aG4Srr6C3aTglj8kYrnHkI0QalHwf8+rgsvLWkG2cNAlM
YI3kG0JoBEHHO+7jHioSBk9v1Kj7eF71VIjXhMfaIPJNroJz/6WzyZsD5J6/8FnRfDvnjBcAHgWG
nwFVE8ECAZxObvbNwd4PQCCoKFfbtLiSwT3fCQD8dVTSEwQCCMvAkIsweTutT1OvJkxXwX0b5w8r
FQxMCqCdSlW9E8hWZYp5tQ9wSOwSQZslPlTFPQYENAKzKtpt57Ba6Oib35gOnp0wXHc27Hp/5APN
1x3C4tYuiWRzIFlGlPBmIRK84w3//upzmVgF/4LzuEmyDV8TKaTkMlYFd62AHSudDNbJWpZKgrpi
I05UNvGSe3czkmlh3s/5GuOFqBQbbNj4U+tWKOiPb8ezToxFIqOUfvYO9PmmbS4nxt+0F8BwYeiH
uEu39C0sipq9tXiK4GSqCsNC8e+G+fNtrpHFmlBJDS/qpC89h8wnnPq4kRICmLEaSJECOmYa7WY7
D+2zgPKMzDD2lKx3tsOQ/4Hhx6b7d/Z5ypQneLSzr35YBteBW0DHfLUz/VzCnXyC27i4a2tPChut
NGMTfa6m7hUEYZcGO96QfAcpuWTxvO0ciMhYN/aONui0x3annLyekvaUcYWckrQp7h4/kHw/IPGr
TVAib+zkYJ9H2zGZT+m+ZPJzwVb/49aIF4d24kyjslvqEe/rrAPYABsbevMWuoi+shkjwPUvPXME
qyGH1MFI33knIlKsA+Dp5gRPemIGIHgWYaVIRdaqwPBA6DCpD0w2GZYBC0l+51oKgt2VQsfZb89b
guoJhkabJtRfpomMkqzbEhkEvyo8x9eoVZ7x9CjWsMWqfBEkHZScuVgqExwE56f2/J6RaJCu4zu5
2Hf+/Zub3fBagN5LZA0JpGv7GfI08LNGek6B0mGeTErwTGr2swfFBO7ODOQ//vCea3ZPUX4vf/8L
MDywvZDDzlXpKUvy5DDjl8YAYg1vcGM/uvyZN5ezJX0hAcE8/yUZ5B2uIp8m8mBxvMPiTFySY/Dy
c9wV7G/dKvKcIp/179h325vFkQw9By/xwrzcr/QvXq4tq6vtroaFIkQOhHqlGMzhHPEl6pQm74zF
owV0b5JyvwVKYLdjLM47n7Nl8Rjmfo+EM1yLeOtsXCwZ5m9CXm4B58cVv7Ub1SVxwSNVA0azygl/
ZwyWGdkTJIXcQPY4YgXa1ezC8E4pgRzWU2/N+Y7zoLOb60AkFNc+DE/8mdxijGNu8ZcjsmAd5o+g
SimuJ40jJbiTJ4smJP27cX4U7APKiuGaJhJec8ipQ0PEgdjHZ4bnzrBKF3cKrz2EpgE9m8elkT6G
QB9TZ80WStXCEc6T+Yw5IBmYeEeeoioRu2topwW7hNMDv0Pbtu50mM6tbr3+DI6DS+vRfW5wfLRa
NbuK5v2375rBMciz8uyaXe8QkB69xkh2D4T+VSXm6TxR7OBKLZ+p3P6paOHNBYPB0zsAqTMzuaJT
vbovNAmdA3QeRauU0VXjxDzCXpoADswkksqG7l76HUlZpqm0ExImfOxSA8U0Gu7OpgdzjigaBhvw
eaJ9lZ286NJfQ7a5CnIanogUrALvGZCyLuHVmg52IxbOFa3o1zneeSrJDuXRNTgRyLQIDR7+k/Iz
2TXl79nItszm3sE6ImCR7Ya9SLGbW7cKf6eaYAMWboN3xb4td+Oyexlz2KLPILY9x8j1sbXq7Bv+
9oyQo3Z0X58fT/C2OAdvCnr0oA7367VzahQcLAx/2qtf2GNvMWgaBVf7gr0AUc/PYDqeto9/JO/d
m4paLNEewgOSHomoE3YxyGOaeWy4dFj4+uLwaUIiipnBpsLmoZP9iA233ZoXsJhxZe/KyRyFMtBl
zlWx548WgQA8IUf7NjczRXUXw82D8qZB711LUNoVW4uK88IHkdQmIyuHOYRdsEuKW8rblqrSO4T8
o9UuhvgEERKJMI/yFXU4v1lkdqEoBDuaMnLFQ4HhD2UwX2eyWI/3TE/q2cfCLFvsbtG48QvYMUuu
xKTgokb0u9sWDNbOvQXnHLqmfclmgDdQmkm+gpQKdo0mES/N4fAYlqnRX2TWQHaeGfasgOfGHRA9
wmgeRx+0e1bHiR/OaCkH/SUgbbBcIpdq0Mau+jcmIJp33kNpWMW95h3CHoSofOGNf5wXU8uig+YI
DwQUqnfipxuAKahcmd8qpvQHgGzlmCfQ/pRV7dmFWQHykjsAjrpK9gRoxABz6D8LgHTbkFdiwBqw
LtD+wEkQ37ri1chNEyxb9Q2fnOnOp1Xy3zSzABHIsVyox1i+YGfPi48vNl06sEzf5W27/TrM1lSS
d6SLJ7vLqLTilb3Hyb0zGB3IQGtLE8hUbfFREl158WQok4BLNoAhP6NC8x29UM/mCzVEXyp2qvN2
GSfRlPrZN11F2qp+vgWPWInXjGTIkmLyc3NLpr1O1qDVRIhY2R473YzYyXixu1kMgaYse0SECzTO
ydCfOu0Fwl2fAEdWzTsqLkpoxzS0YfTvXrFn4JtrrcuKAEBG0OCoCa34mH+APCtAIn9kWZwiLJ7Q
WV1i6Oku/ZVFPZ8VBt8MfeiD64cO2F230QyzgT/dSDpQbmNj7zNbq0BGCauED6LBBbiEz7RcId0E
xgL/w9hKZG/bxgZFfGGcHjWMWP9SAzpGD7Ulpk1MIOwYq3u4KMqXVlNvB1A0lnW+XIT6pEJ3FMOc
AoCFfSNbJ92TAlLREuO3bhdPRGbDT4+BqZ5lDuzmaCC3Ig3pUVR0O3CJzFY86HQxRC3ZTG80uMdN
CLYGvkY1iMijCVPM1tMrQmRAKS+31XgNdwsrxxVTCHFN9BcAH0a7W9xc5Y1oyvCKwILNH4Yb8iQK
3gUG5OZY5ryn34yXt4qcqVDlX8kF4j6sjplzronlse9IDjyMbMNpytwHA0ic8caQH0S82QAtNNoQ
8/vMPQVZrOX9sfU+WAfwkHfRWnQ/Q6TvIuJwbTtQQDadi5gg0qecHWwh2pVku5C4D/+hDBc3bj2+
DuC905H+DKTDGAwYt9tZ4uCFQAM6CwEQQIvu0O3yNF0DRq0F5zE5ZCcemaJVnzO8uoFFAg1iaM+N
tC9NdBxsNlsEI2L7gzcibBIln2lPpBz5ncVkD8ApSn++Y0Xo/ijJGXIUpFEMxmb0SGeXtAgRRsJp
IU2stQTP4NH4JfyQNyQPTWGJIPmM9pkuXaxx40MMIYR2hHzJZbBjM9ikx1DWdi98tiQVPyfrHu18
VOuCBT9ten0wJLrZteWbKSAuba7fcCk9FjyNFNIwLqw/ZgBHFIe+Tzv7q4M59pt4pFOsU1DrX+2b
Gc1utvcBp/yKw+OZbW3+Ej4oePAUYI7BjLaPEgIYh9GktGjxiCOF/8IQSwqDbTfAc83u9hFXYSvX
BebrMAh8cgk1Hfzn24ZQlT1coCv0DFj2XS6UYT8HbmQD+KJIlinCipm9FbPKPgQIAFfb3QZ3pQiA
vcIsDFo+9sMOlmE5vvg2thFk0h36rB2gQZ6x7mFy9CpxffgFDq4BY0p2g6LgAe6URTnnTYmBLXCd
zwVPT8RLlCJEp/9sdEudV8kaPlZvG1M9ij2pU5kkbcCaBCehmCUZkv8CteJ+zXSDGUECdR0dm7BI
vTZjMdwEOn32/1cY8REB8tDOjKPKELspBbrEy8EAwp61PAOrrsoxfkacNECiGqYaYdB9+D9uJepQ
JHpsEXw04bZljg5NfAV/jZOZXB2YpfhmJPu8Kgtf8tdhwuoZl/DpfrocLrJrQNPBt7HwmHD6fyh/
IOhMHfZAEDU54QYQIBkFsnQjZKpBBIiNCwHGgA64mNONZIeHYwQIopQdOENwyzQOjfroP3Q/OfrS
JBVVCT5KH9cWtgYXmgkahNm5p+BWUVwkHjlZFpwSRByAOoiNGj6v5nPUSf0yY5zbBZeXdCTSHf7d
345jw3fK+X1t8TI8cFEEzQN+HhfcWjGwtnlou+yIl6aiXYD0At4dWjanr203asACwMLLtrc9JCJY
qJh4gXVsUhRs0LkqQnXTGrAzsJxkaapEHji5FigV+/edXZPJLbNS/KbBsFleMAJxC8Myk9sFiZoH
nAMVdbw28VVUtXOKBVHo4OQFwYBd3y2yva0oJ5jirlSMsYvHpKWM+On8guH9ouZsfj0KOLHgf+2Z
6Ghfr1WwPDBJ/UWm+tiVOPcZwYw4AiWMLiDEcgqowqPSYzO2obDWXLnSQEvDUZ3zh928gG3hEttQ
BxeXjMwajL92HBS1NAe/Qni6sziWeNqWmsdv8KVWPsuAFy4ELFfswwAUIXiK/UrmVCzeL0dDgOwl
APDDK9CtcM6069DiuLREcZjjzR+MTxdF8x2qgT/NEFy1sHZ/WQBpuz5k4atCJBphnfNnbkKBL7mc
ANR8d6xJC+38jjYRJOsjw7t/1oTTDGojRTdIP9GCTSgjnqg/zNibFwQYGDYU56KHArGh1MGoYRPx
h+J843Ki7zhFdp0iDybacMCwb90FzEAr471u/puHvHmYyGtjv/NO0aFzghbocepIgiWp1Y3KlPH7
AW3gDRoR8IhXxDPNvbdqw2fz6IGfrEfl4P5g1ZNhDNDMHiCtVh1KJbD5yX11oUF9m1eSdQCVtqND
cHBR91FjOFPmBQzHBxvIJwz278z4ibHvldlZSi6yvxzsAfx/E5fcsxf10zJlz74tr8yiU2fQF5kr
IG2ogbARKKGPSbWzq9vMtXPvSiEuFlHJl1vMmT3vQUmM2QheMmfEWyBgBhX3T3nvV32wDf8ewlpg
9O5jyueh3Nu35Ub6cjiYpKdSuVTFBQxuJucCj+OFelgKNO2yB2Rn2/F1iTDujfrNOlBgEnzllbki
lNuz2XSkgzJN173bQJZppg/kRUlebxWY/fPmAGnkJpmPoM4QSnsj4rXRvHvF7tXZJ3wab7MydbYp
Efx1sdpAlMA7KvZx2sd2THL/bfse3nvXnq7SJd0wY8RWteHP8Jm5Uil8nJkcwxt+baQr+RzgM85X
8S57U0sqJIBJvQVd5sUeKF8RYqXB3sazvAeQxq/+xuq/ONc4XNiiOgNtH3h28aTRwEFT/01JpG7R
s/2yJREw4PxW0jriZqO9pkYKykyC0Xsjit5jkxAirzXG52EFdk2iF7pyOvYLyVpmA9RPgM5oUuHS
wIOqZfjyzsXDlrGvyMO0L2xEHR54fPkbPBZbGDpy+BUBmvapOOVowaGAq8NzAsdn29pNWLvdYGkX
cLepc0RAYgai4jSUBI+jmqKwcxa3B7dTcK0ulDpKoBw0ZwYlCEzxwx/7JXvc52ygerJ2ROBI93ju
vV08x64JMA1Gr05xkTC1bw9Nf5g8owZTF5YNkmkoZKInKS9vONyHdSKIILlVBWSwXp/R1an1wI/V
T9a7peh3Co+fGPC9AirZTqxjQgf2NBhLGQnDCM9K+3yzgu74wD6Mq2O3Mu8na4KPk9nDf8Mh8h9E
VECCmdsd7aZP8jE1TuDg63QgCHzmRBz8fXD88FGcxJt+HcZGvioRAUfY5zmdIoBflFqnBDtQT3R7
Oew9vJq7nt9QDVBkoyGg+q46x7jaO5vWdrgpeQ/OiNxDtlcWLEgCRvvFrsTGc+rYeOzC5eH4osbH
juM3Tij8Rn1ZHVEvgPM0/sCPwPwVZDGqDw3pEgvOgGhgzbfvrrM6OsYsYg0EZRhStADydOEMgJM/
ICnOLWN1d4bQwgdiXBI2glNIZG1yxc9Vzqq7PvX6Dx6UzTQUeRuCRLzrV1GW0AyMd3+75p1CRaG/
6Ba5bOGzVXZHlQ4j961Lvs7Z/gORqTMdP9vm1DLLzmSyXDG3OXIrAogohNdZE++NVqjH+8LURlNN
y2gN4NwMeFaaCApyOhfuBJ33tA8NJFXOINGpsPCCCzCbHJsU7eH/aSw39yYj0oC2M5I5OyA9ETbM
C6q3LWVxsZV7We6WlPG3A5tPWYqpCbRQGB3a85p9jCbHlNOe0utAT61iIefhZfPxD0CUbT7Vd3hv
wkVmSETQJ6YM+HqHnPe4Ivzyauzz6u2VeN9Y6SDKOiyhh0QXWjRSWFe5Gw9IWltiWKMG8BZ64aFl
QpFm5PkCv5D8OKYDC/5j6cy6FEWCKPyLOEdc4ZUdEVnEpXjxlBvivqCCv36+qJ6p6e6qUhGTJDPi
xr03+kGiWwGAL0UH22FftizKH1Zv0WGrz25RHYj+JdRRx8B/oSSBz9giAtN3crSi+GsIlg1i+4c/
bTMqF4Jw1ZWRAeeIE5qIX8odXeuHXZzGKoiUCKZoKLbMRTiFc+KdTsRazjhi6ICitMAxvvh92lWH
J4uypgeLhicv8I+cgNOhEV/0k8GEFoaT526ZC+cIYSIIrkX302pxh8NzGj1oOicqLHHxEW1nA/KB
Y7y9B4g6+V1m0D9zi5NfipCNt2iGtIUVq4kKLFCegGEF6Lckr7UjeB4gGa/sOmhLxJrxva7xsDz5
wInfdS864HTVcumStoZGRafL06gXiZ4WG/2odspfrNxwpF/0XTJpNKca9zkd0N4OPThpscbAPozj
R4hCdF4+AlSQu/GpD35P5dz+vmimzHvRiIo0mlGAbLJ7rzmZz7CjGg3GgydaKyNMQjW2OJ6R+GrT
D02cX3ipDPXJgXlKNkcfooc1mFROtZbua7SFxrbyvBtQNKficPcxfYr6YYVEjRL02W4x0NCYlrmK
y8txpoX9nL6hbapz9GfddY7OMqed9g5DyuuO24U+HD6vvRWYgu79q/fCYokD8T8fr1qXM3hM9BSi
nyiAKBIf2hdM7rzjrXa6OU6VtIv0X7ASvVZinQoEPNgG4e2heGoFYeu7ebMOTXtYcljfyWB0Ww9G
WPPm6C2HXYw84oJN3jlDd6PYNr2CltNDDyHcE8zi7rwJaIbL3+rPJrGVsyoeMItHbL246yKrc57D
FkxVZwDCavNG30irjT5x8d74UvZGqxeed/uRNuWtMDaYILAOH+sm4dMwxAinEoYDyRVUI4aXxgDe
c28eUBdP+omWL/POZA/0Cva81kLcpXZvzFDqRbcx6drJwEEO2+MrRq/QDk1/bH1NufA4rolIXHXx
nF1oQsD9Juoq8QYonIEvujJsB6ajYQLbjMD7zafvGSHV1X0UEdELECRmAk87vJo5XW25u4Uhgy0S
azAxv7eYfYgPR78JC7VUU4jz6fjcHS7qjFJmXoCVBOECBJpjYiZitHzwMWoH1IrnojWjjUQpLoiN
yWG50QjPc1klnsaf5NLzi4DayJEVAsCeqi75RE7IxPYitXbfifCQmZFUQgAZSVu/D6aFNa6qCzaT
FnnmcLLD8cDYGqNfXMBIhDz4pYQEwS9B35C6NZdKNrMBdF35bCQulJHxv/C0X+kc63WFUMzaanKm
UPTOHhZEAkk6O37RMi/xM6E7mPTovliD+Rs0z1QzyjFDqjBsf1/KNvhJWf0hnqpcRxy9kbC1hhAU
4QlKs2ymtpZrYvF6Fkc0sv+9xVpDr3VMDUyGhrZ7hIK0Wd9n6D1b0DtmXHCeX8y+67dDJ0TZvN/r
AeeP19xIn+z9425wt9p7+JM1DbMXHVru+ApEHW788471A7wOaR13j8wsZlXb7U0u9E1WUWl9LAWw
nKCVNWjBdBtMWBlCdMrcxm92y9nDwW/H5Vz7eSvpystZ7ESpKNJIluudOI1LNYQo470WJmo74duL
TkpafL33osWSAzlamtPfFvvRBQGsOKcN265Ofj/ssEcrD1sL+ayVcycF7FJCkTkiMehyKwkiKsnp
YXRl4ed9OXhv8o0Ub8nGlbQTVk5usBdb2Y1EkXdmKV/UeMSJUFHLpUxDsyBLOmc3Qzmm4rVD0bYh
wYZ6Omy5Jew1dhN2V6G8smawowv9s2eI2aUSQEs9jfqJKMUfa3GY/SPLdiacGhrL/RWlmzgZgU2a
JuiYCWMNIOF3OPG8gALQyV9IowIYYDtvbDJpwSnGQxJs4JSFFZBq8zIbZ48d8QTQBWCFR0i4ke5L
/7TpZZpHz2SVszvw1tyEtKshckL1ys/c5uBPS3NhhVK0+dhUHt8xE5ObikLgYeLfnE94wwaU8ihf
sjQIcbfrsvbQjbDkw79OFiNb7lqsEWLrTx8aonbkDaMN1tXYAZAUF85OVAcf8uX9djIBVdA3NERL
aagLfD8hLNhNdOSSnB3JrtX50ChYnLpmEpBxT9GoAD+8kE/MUwW4lVELw4gGyqFDW2iRQi9myWwA
PvZi7zuT29uIKF7DTZIkWDQI8CZ054e14MD5yheA0HHY9AdGOCNK5MkBlkgk3sGMMCYI8XMiv06Q
R1NHi65G2LUj7rIgOH45A82EyGfhGMZ/izDAy8nwEAyaoRWu4KAADBiLPH/Eb9qqCLUZObC1EUtF
8SZKPJyqeROBM3KOiTt3zXntfZ7nqKM+DQUoD3uFJ3VniZ4WVrKzzAC1719b9Wj1CbM8CvMFUJUn
vj8mfkksR3Bkb4aDjaGE1yA85zGEaqGW5KvW9DPu8dCdEAUHswzek4+PBGZXbTe8mwM0+icnC0MY
3ZTjka5/vfQS3V2/nFIJhB9gkKGyuKZXnG75CbmUVITjh+2iyTi6sE2ldDHnISg6Ur4/u/7ad21y
U5vXEg06zElCwyCFyRPhMutwEWi3YY4NIFr4DjQo91HSGSToo5GRwl1I10cASU50LtI+jfjH0cco
6YeRE95GM6DYkDeDq/GJKTiNIE+kt8kz+YxLRgqjteVQN06xvrj/Qgw6xOwIYhjRsVasz0sXSwzK
ptxkgwm7W8b2kAwE3uVaP2kGHiw2YJO7hAiK3QBEizGlCTPDB2plhcxBxpyNJkUKN3ZdLN4cLj3L
sLiLMaGYW2exmFwInEgGQFckKWoEXDEmOUgyTpQ26w4c+OBv8bnaMyC9TRDolHHFNoKdMmRv9Ui7
W0DCZ4zGMKsGSjNQ/0rfKX6UOcRYkkvhTgm5K+Lahjl9JbAzC0Oxpguo0gRsrRg0+mk1TLnkMo/I
VDgt7gUqp3OQNU4Tu7+EjFrmh0OfT3/vsAH7HAMXbotitYx36PSCvgkQ4RuZs2KhplYqXIYwF2L/
eYxvBmLzBZOfm4g+E0IMFx85j1KSTMkwzwjjoaOscNJLNhNcgHg8Sbi5debd3eXdghtjwzvhWiEQ
4PVXZ7pQxZnJqsynYtwth66V1LXBCQO0lqavGG8/EvNPcEXHybLOqGtT71VgiH3c/qzy2aJnCZcs
dFaOFcptjTEfDn0sKbiO4u1Z0B1ej1gOmFJ8L0NC/BqEq/DBaXN34TlBZMJayEU9+fxeHAblIzm+
MpZRIqT5E9MSArAsGIYrB8qwAeRQgaXZiedYBa6hIfdB6GfcbQ0UGFPuOXEXYcZpJoNP9GWxiloB
exRsEQIZLpgs0JLUvuww7MiSt7BwGeSmIvySlYR511m3AFJbNvyBEA87x79PMy42qQaXQypvF191
xHVgT0aYMcGQ6YdRpXJLyNWSZYrpJVR65szf1GUkGBZ/Kx4iSD8kPImerHEU0/6SPRX/EMgVUWnc
k06Q4aH6tRzmEQalnIGT+cwSLJN8J4vYgPIvSyXP7cCECyUlhuVCZ1qIRxThCUz5kuJM5OeMPeyj
p3HCUzTkw6xUg2AQ2iQXPcv2k7vJAVeZ0OFOE5/U/GJdh7DmC+lrlaucAtCPXJlVyAdZOEy3u8kF
oZjBVZGLq1ohywC3DYcHbYb65WKbbYcsQQcGVk7Pyh3oYUZq2vwFS9DxWYE4OYxoCDAaWAXZdcrg
wU6Cni5VW6JWPirzesbWRM4Ocu/IJeZSCJfpw9zmMjEzoLlyWzEjF9iksvKKecoTEleauiPAOHeU
ppnvUE3u2ZSNt4r5hXo8P1IkXrIUH6zO/MWMLbxVCKtLyD3MEjYhmdy8LXwm3i0Fckp5+GxnjOsY
Ph7XI+VSCjmRN8Xu1jG2A5urI5ygVLe3fEq5MsRBHGgZQ/jgKPOUq1Rbjg9PBzYIJB/OL3b91I8c
GSHDPfK5eNx3DRj7I879AHkG/kRgcKNxns4STm5quHN5kbAroIOuHUN2QBljKHBcn3RkjLlhZJyi
QRDdp9KDmJlii8fK0z1FmZGeiM79EtYaq04D6YqJeHE3wF4bis/suqzuGZMGolgGkyvKXtMsYucm
3+I84GvB/mo4HvPIxTFc5puoD98WnDDd4WA78UwLSEMILIgO2nbOnauzwVAoNNdrg+IQn1xex2hm
Kf84zCCuoOASV1duNpVP4EL0mEtpkoHHjAfCGveNeKwsRANE1uREfIWhwpptBXmWUnmkGZbL5Yew
1hmRtQ4ZTh/ZCNPVz6C6XceL0GK/E4yC7YkLBN2Mj+Y4qWL7EeBQSMj6/z27YH0Rx8xQvJ2eLsOV
i+dob30jX6An8oFlhAVDbOaZjm/yuAUk0dZQ6DOVdd0VvziGEHw9iFsFXqDAIQE+wIf552rCN2QX
1HpKo2b3lCYjd5vwv8bAq9nJrsd2ivUXx5pJICQpw30HJFI7GoqxckbndnaJPvGieLH2WEzFc6AG
ZhS4RvAQwTIqif7BWrRQJQ0j1AY3ISMS7yXF+2IzVoyPs+vuiRjS10LUjtq4T65LuqORphczAQ8S
sIC/xKnragAc5FQnS5vSRWTxhiR1M99w8MkvoF3pAk48dAPfmy8wyKhsJONiuKb4ioR0YyZLERhk
P2pIyR7EzkBDuJWUY0qX380DKKdeP1FsozhkOQQiWvdhgAFfkwMNJk3SD/kEI+kc2GcX4wTnygX7
6aH0if0M8cjAbkHSKzKfOd1pkFtMgNDJIm5WAZmZtlyUTFV7IuSFHZIHeA/L8TssnOmdpnhJhXhV
xpMiFuu4+KXtqPtQvf6dcoPsBnv01TaGvhTzRK+x4eaLLg4Th5g/ythHawvObbSYAe1dHMXAY8RG
SIxQ9veEqwlyjxbFbo0u8VL5aqMf3BMuEKoDJra9yYbefBYAm+AC4MgC3rE9BkzKenH8ldThPtaG
y6E2O8KRY22nT3lpCGonCAI8cNaaOxnxgcUCKljscxOYMI8hKjJjucukla5QT0CC4/Io9rEkMFdA
bA0TG2l+gy3RAt1k1iO+R1loIQSE2Uk+TV7TtSs2htoRm51nElXYaLHXvUlOUyBqbpfWkDYD3KrE
vuSO8PjOw0skJLMO3IB1V3YfaLNnWP1Xd1XjawbaZ964U0mghJwta31P1F7WVvnru8DHgqTrCrnx
juggZtmsWS647T/k0jX5FTs2a1FtbJ9YSbEpGrO/O4b3KfDc4vn4QCHW+sJuAADO4DekEWd6GLFu
763B+GavyzCuh3RH4FsZp7NJESeujbCBNLuOjz4iDQrekB6S8/TJognfnt1AzjVNEdkzijwRMMv6
mwTnJPVdSuU8zN6Uh3CWaABsqDnPM28rNqHgmH+mH/dc0JOiazZ05QEUpKubMfY2H/BFHIoWvhFT
TDr7lOB5lwi6qyWbHv69jAhWGQBa2AZxJwUCIC2gIq+JEDDy+qPxyhbFzgeeQiol6NIdxXD6Nv2s
ghuuYLZBrmGmzs1pcDfX3NqChgNlDgdxQVnxPvW+2Poaf0xrcPqSQXkKuYPNWQgkhe2SKPzEyFSE
YSotza/mZ1oSkURAFG86zXRKyMunTBuCn/e8d4Z3HBJY7kATTJ1emDDkiTYSMR7Lau853TscvA93
tjlaW3bE3PeN7GVHR2bIAzzPU41TxHDvrQzucngCfJIInnbRpAkdgMsnHXWIjPCtYulrhizxZC3S
8IjlPF9hCweC64ojGXcXs+PGvi/kTFER3Hzxtvt/IxNQ/Z0dRUpxHw7gtPetFFqmeK4TNMCnd1FF
8D3lB3a3F+HGgMDmwuYlSG+YOdvaIzorQexxFvEzzZft90CKvXcEzJf+jtti2PZrE1DuojJ377mM
zBEnPyoP8CxnOcZXJC5wdrjifwg+i9LiPeGmt14uB4aZ+icMQKZ/5QAqvk5vp8OixtN6zmnTcSoo
95xFcE1BzHgHh/AY4NJ/+PufOoPf6jGHl9YfX70O9LEK4V2zUmlLIvdc3z+HBydaxgQhziD1/Shf
ZUuffZhIFuIv8QVUT3M/eUJsDYE+8JFaXCYKsU/ah9F5swfw9aUzTMsNCRxvcPURblmrg8M99Rde
kFHSVABkzl/BnycH0e1UjsYENe9UUcQI74BmBcO4ABuV7UoCsiUh4F9YRhdM3EsNlty4+VFMBUOE
vi91wW6s2DeWwS8SGQKxaRehjIGKBq97RDfYG/DMW1DNlzFKGuOIhB6+NTdwidwHIYtFGr4X8YG/
t55dgkRqU0CLF+sN0V5lyWpRXqLyN75i0ygO2jQuw62TLIBVKb15fi8oDFwUICZy/kdp1QmNmvlC
LIcmA0nEMTxvGUekIIioBLC8usIbl+nHvQ6P3j2H97CYXolT/xQ+8zJfEngzNsZ5yqqSsa/MCPqJ
R81jSDsX+JPMmp9WDOfXeuDkZiESfewGiWb8vFFpTijIHlypDuNyyJYrPEcMEEReeggKs/4F799c
Y3R2tJYFLU6wqM5OXjO5/3zpVN+yXpvCfNFrXnevvhIeZjgNwO8su8jkoak5PXd/N7sRzN01344r
WwmFbVlDR1vc7O3N1sNXYav5YadM29h+MSDMYP/yMAoiq4Wa6NPC74K+Rvr06SiQYkbnxa0RquWo
ohIQ6zZa5o/w4RW79TGr+TtAetJDHyCT/CMNCGyFnZKgMAy/2SsBDZa8aCG1S5Cfh6mXxomGhWDG
90Q2zev2oBkHMl4Z4146sHtwvbNq3mD4igiN1SNr//SZsrgr4dlA8/BFNfuy6LVgAzS4w1LsAQvb
231UOWmhwCjGArYddBHJUE2c0AigYqu8mv3Vly1jb2hzGnnb73Hb0tq2LsS2PmLmAnkq1YH2qrui
lv7XuQzaIO4krwhx9Q1Z+M3sbYnAgjNCyT0lXdSiU3gdfRgTeMxalXnGxoKyeuNht+e18i/6eSWT
RjPCRqSpqPQGggDJE4oIBDGS3nu9jEDVpfBGvQa3QFbOyrmM9Og8O9FtVRzH8BQmosR8bN7bdITm
4w8QtmuUrq/BYNNg61cZPaKAyujA4q6obuynkBIGPXMAzohO9+VdQjpAhuWkWbW5K1vQZBTOhM8L
1SbBheUaIeb2GZo6fAxV+AgwXHDiehB60c7Kwcgd54UO7JDBTDkZOj1aKRVjYXHSzRfr9dO6xuiV
oeXNbtQdXj6K1uWi2CBnhkrQg9jSWNrDevoNpdz4MlYIgRf9Bc0WlaS3w3QD7vialsDic91fV7Pq
Vy4qfh2z704d8j0y3f5ad0t8clScdwpapP0BbDjXSJuG00ynGB6qwy7rAUpQmt/dH9bpjNqT37wb
uwQKxPoWqvWAEgKFBqf0uSUnaNyxU7qOWshME3jRDTQUnK2T0+yyg+WQ14DwQ9jc6M07eR8/cxSI
vVBNquHTueyWTIbJku4/0FooLa1PcJRlrUHWOu6gBqGe3qEyNGaTn/atC/pMdxkr0I7ZuviDSkO1
0tgejn0WW7KaGEvKCElIn0fO7jHcO4MxwhHiR5YlpEt7w79QOkZI7x6nCIjYx2QF7njshVYVLP3y
ZcHrb1H6JmMcHqInM18z9Plney3M7Evw0dSmCsjUm7+2x2EzfeJJHt7d26RNvp/oQZv7g2ue9zxM
t27OiYmNJCFRrv4AE9AXFSCgyLy8O51AVczevAs8CxcJINr5sPURG/hfnCfM76hj6fNzfsc1lQKv
d4tOE/Yv5+QgeRkX2yJknYR4/vZ6NsrLdJAS0pkV+96BTVXEbCvIBn1iWzBNdIHIjjrewdIQtB3d
vYXgobUth6/paXKJKDOyP3wJC1w1v3lnDqOnjPsXJdnHuLOIDEw1L9wPLH70G47eWOVUu5hdEW4q
A0P7qbkBusZ1u58cjmx3n+2ZERZBH6nmgDjqPu2s1PllgrwIDsBzqqum8jTrm/epzYNqPFBrxPu1
tm2o4xDWs+in9YjOqOgS9/HxYl+IfDMIAL811XdyueR6ti5sbAnZIIyJcizVJ+VFINymdt80FN1J
8ihikZ+RP1II5UeSQtK/JqkcdULF9BsNRioVAaiOc6Th6PAPVGmu/xTq8Oa8QyK3+l9jN/c0LR2M
c3DOli54r+Aufb/hKmmULwqHtds8jFqoQQ19rTrHtLPgRF+/e4ise6s7q7mYhSfqm64JbcR/b55j
ucA9rzc/wgdBRuQqc/ZN5Io1iMhopCTHtnGmRxauDcE3JWJYjnqFgY6WTK4wdBQtDtEaIAkKp2Iq
u/M+WhJ3kHasjvlz+pleSSg5f54fPCYHiL9sr1p2CeItOUPQ0CrruCKkYRt5uddkeeXsXiGKpue0
f7R58ZMTO5ofxHveE3KWjYaO2LKNsy8dIhDPkByjhHuO2YuA6w7cs5qvm4Ag+58QUGODNbeA4YhS
jfeKaNPSH9Ylu/+iaJ0RTG8GTm8EhYWCdOAsMAOgrCWlQXEwYemN8Dmh2Fk7yuS8O/hUlm46K/gT
OwFK/eUMRsKIfo9zCEV0++NcGrMcsdiUPj0cKRZArP0lx31Y6pqFzfs0JFfQKajXqWT80BzWGI2C
H8D5EG4GLjP/WAbwNoa4s/BmYv154rpSTR42LgYuferL6oTS46/i3YAbitUnaY/1DRW0CzTa909f
2lZNB74i7TtS3cKsK53ByoAYnijObPfx+vbN+sZ7+LJPIcLSPx5o9TjBFkUokgr2XTT8NDq/Ytt0
39xvUNDgdtICD1MV0QIIeXxpFpMOnBiIp3/9du5Ekqvn6kxIyn41wGbheqPkzMZdRHigwxudCrt8
p43pP+G0aKqK3aK/3x6mH4CnuHew++OCRY/W8qNiDt1h1L3acBlWS9qTQGVfneCktswX5dlY/IUx
awWZkK22t8E5BufHH2h5NCyKP4EYuhyShnQdfT/9yac66j33OcdvlFhtwwY7oHSHTD6+0N2okP7h
eFQi2cN0lGQ+2ddGA3X1wC6Pq9bLhNMu2FA31Im8e7Bv1HVF8RrImsSGGHIwZ+aRsnGGYP13Ysxi
W18ISpe+Pm7je+cXmv2m/84E4bXoYQ8RUjHVuyIMZeEPT+KgnPRk75Al6jM9UWy4wgs1WZEvgkOz
9ivzXvBg0ve39eSEOcyAVGiAqIe1DGE2nEN2mJ/Pb+VD3TAUsnZWru+obeMkPtINZV14uPjYZ1oH
mkV6OWOPK9gADcVwdRbkvfZpLPPB1vxDtXaQPeck/eSK2Z3sive3+z+AemQ7VJwPsCzANLnJ0Oqa
JUlDToEWshVetS7cOECcJBDEZwCJphgTLqY1qMk955OT5y2t2woF/gj5LGPxwuFdWVRUb8sSs28t
udsAQB2qAc+ZvpA1q7Rf7ht549LlNj04xOuovMFktihw2UwUpICfrUoyK5rX9Ex1D6RehKYYRLFH
SpTfCl9uCh5JdjMIjrbqPbeiub6tyDTZlMgjyFJq70RDMZYQLzsGTdgBkfikF6uDEnc5e43fMXyx
tPL38X7JWi/2+I8ReI300SQXiUAqtGEPYTHFPbehTZ6ljs5pz6niFsUnPhA53QGcNwJodjC1cs5G
diTKyLKvBdmC3rkQ3Dih95f08Gz7TBEUnnCapI61BzUG1ReFvzKWYfzOEYvLcislptp7oYueHPPr
9jQRcEdU1NcQTXptFImG5m/OUd+resUqSqQu5popeyT5EirYLTZJzn1aDsmQhm+vRiTfW10iYogb
mAigitcLbpNjAgln2KZLeIdP2CGjb3FXaAmdnqarSDf6dKMgcVZSaG8Bcxrj0FtUDh9Rg84ACLqz
uk14E/sRPQjmh2RiCHlbPA+tfjns0CB7ez2SsYq8ckmifYqKRJ2/V8sYCS37zd6puc0Q7XMfOd0f
VLQA29NzuPwgzydXWHHXDYscJebmMb8BOZESfvEmmCCTT94IRPF7Ss7Du9D0zpzFMW9t+8zsg3Mc
9giHOsRgCscn93F7zARR17PHNbS6x4ziAqaGjQRayzGJTfMxRPpbZsVUZwC/A+PztiVNh0JrXuaf
n07Yzu4LTCJ3WH6qGApdR9/hYVb4/cq8eOyjlXFetH0km09w3RPcby1qLVCFoAVNOzz/O1TdGwQa
r0Rh3Blr1l0xGhZQjK/ME/MxUzVHxxgE8GZSqawsZ7SzH/PMfVDPucQTqIc3GpckajAgithe89Yd
6bI5WL1cJhSzKmyQZVeVqczPrAQi58bxyJSqCS4Z/EVg5OvBewLn4vdSuu3K2UMgj0sqn6trjlGs
d8eediOmCMzN1Y1Slzq6pn2zzYL68/avY3FtIM5N9tyChHUMXTHtUKh6fSQZrGl1glE0qEfHfC7m
HfcN2s4nLv2Lt2efZIF0l04Lzc/LaNYfEHCbh59rjcWq46zV5IFcyy0f8On1vsX2W53dJw5GVj1s
T0qW5z0lKvxxWxHmKqPSrIaHJdRVwdZEn1Wgj3x4R/OEhNfcnsN+XIbiKaLb0ge+T/Te/WlUh/iT
2Jbg0hfnhKV1/kMtv6TK4ugPoCHzBJTjPSd0XWEHMAfIZPh4FP+IL8CmGENgNrF6TomxxNEDX495
hyj8QMyrrp6hOm9fzReMUmYm6mEiEY14tZo02y+m9PRAsZ9bkfCvRBBM/62t/Ct2EjdnOaPVAHgL
iYDGzUo2tn0xeS9OmxpAPPD04EA/dPhyb/PxcwJZJg5iqaZanN7T7qy3d9k1wLe90lNHilEEdE0E
CAHdGktZSIw3Sq/KWvYju7GKoXCxSfrb8Ghbsz7S2A3s4vZMYyUU04GWvf9pwAxav21TrBekt0Qb
mBuLPKTQHzxwhirCA56pLw6bD1oHgNouWPIvHYh/r7X1xN0I4Cg7xLfsgXfUple41XL6UsMuVu34
HrWNmobZlX2sLaxITmez1zgPWO3wvCBRoFn60IGjCEpW7hOx6BXnCjEf3jv37Xmo9vwmPLCl3/jI
j+ycVlmPm33WvEZdxX7+PvzP7Do+gsumdGY9jp8zDCK4JyDIDzt0IqadyWDR3S2H9EDYlWmLkvvJ
ilj5/kpZ3F57KuLSR++cvkdw2Tfd2TU9VV4zA77/dkZ3tnNpbbHoE67faNbRkMniVh/mPmhtlufU
z2nj1/GI2bGN0Q1pgc5g9WA+1xYjwP7YeZnQIBX74kOnJY6FFenkqzDiMq/CnKak1BauqTBzynE9
ykWHv8jplWL2h8f07Zc0kJDvG87sywb1tqTZhkaFAUBnd4F0SLXrjeOgkVu40wWwzOHXkU9wpK55
cyKqddQRc9wn9PV7dB2L+wZ1tPV9dsouGXp9daTtuKR3Li5Z0wWtjw9izBQ5ZTDI2/Zy19/R2PKE
F/6YLGQkbTyakJzzArvoRRSvdblnQPDmvVWnzcYPkXHNlsEeQQmkwUWCsRKjlML2pYpMQfcoTjnB
OdQvfvkB6WRfuXrv4BHg1LC0yKK5M3k1x+RPQ2eZ4BpmoLVCBDpY+oCEsc+sQPOPywteLEZaTCtu
Yh156/zL8kC5kYMQtrDUEn8R5f0M0nJKInQjfGbdja/Te0iWTrJjnzRDktkOUHAVFQezq1kDFIvO
ISbOkvYgPfTPTotWOuRmT76khwVw+nGsrKl/ZqcsBHemWqFE6qLE/+5OzGsRcSgPv+7MlsnLvlKV
BmQDX8bLg5mLyOrokZtesExFDkSXpi4072XYb2f7s1m/3CW+3E+HkHXwoJypU+pbvzTzC7cxeZMo
ZQdeu7eP1+DyHe+5/F//wZFpIEQgiekC98DZrikwOLc2Yd796BW3+Kb57euYVre4QHQOo33hHupg
2ZgKzgM6kbRX9pxbNdQac9HGC6oxDteo7piDW3bVzD0oJKRDrrb6w7G150j9BB30fG02Q+e5Y9Jd
AqhPA0sL9YH/1n/hyTd0o63oW0vhE5dKUoD9w1qehFd6eFiUcGlOczO/a4qsHTx1oMQvww8KZMoa
y7ycPTkDjMBy2KZQfNe0SajIsb5Q05d5BdpECyRhe8IEhza5zDkKb3Ua8S+/aobFDIq9UNWrxXvB
YXnJB5b+naf0JhRkLx2TB6GW8z1vAPOUHib83QP6Rx5PJNkz4JjyKKXdYsa3PMjfD+jdZJrQJKCy
3/GOtfdUj/9ewRN59WfIL8pGDsGLH6jCWTD/jvX3ezncCdN/l5+oG39A0XkirXZVcn6hup9GclKU
l/7ORZ7F2c04MP/znvSTkL/J6CBloulq5Ptqcdzxz/8P+5xUGyhLXtSZcAa8hufJqTSG3jaPuxrw
AuYxFijko++7xf9wYOnVwjfCDW91g6YJT4tWXsc3jDiR1+v252E+AX3J56L6ZuhvszVe/r75wC2z
WKmb6qeO3mjZWiaJXx210sblaZ/CaIfqBjtTlGFocztWRQcSHFcRp1fWQzpsyBHjL8EvTV8gRLsd
vwsE8aaeVcettAUyS12YxPHP44PjXSWDpgpIRBLX8YlulZvvpI56Vjkv5zrdW9rpeU5Tl3F9oS8w
TiFx/dPLaITq0q+05w8yfdRAwaW8rdIHbLD5dKkK3IMBhoIHl5ab6My6aDz7Y2XTH/fwZSenlN7G
z0Czr3Mlaw2ML3XqFCxYnk8q7PMVX+f7UKH9xIFi3H0uXzyxn0Lj95RM3wz83s+SJ2v2PtyHT2Si
NAub9n7uq8P0e7BwG0ZgGh+m0mJD6nkfvBO6KUjZ+DXnVWknPtCFBhKsP4hftC25zzs/93lNB79Q
S+/zLy1X6MjQ+5EPofs4FMZ32t/S2ZJ+uBqqL22sW4ovUjT4shZ9kLEh+HcsjTafqMLAo5DyBMir
Y/kQG2xazR5ecBbCA3wW8XElay+BicfKqNtYDxStP2qsOITVfg8a/TduD5y9q/AHES2h+Kh++a1x
k+4JhBFENKhiAdzzat3Gk0HIcdIX+kU9UtpkSYiEJ9iRJX4P91CYJuaJ0AqRArZD5BwkfGQoWHqp
4E6ljRPXXJ3fwytZkKQqB8fHbA2+r32KyJNO0TXEzQpFD7VG94zNB6Uu2Re+bC0k6yGYFz5robiE
KWMt5juKVZTyJJMz315F7Hv+q8cdp+cpVmPz81SxlzE/hVgCgCZTNkeMFWvxMcSVzD6GFS86wl/i
7Uh0SNH4C2uhggLL3lLG70CCSYJC4fGQ4B5zYkJCHnlPKYrjajrq2er4EWgA1p2UOoz3xheM0JYu
CQ/QVTEl71tINzUyaLpJIOEEzQ01f0m4TpRqRSm5KSOZUUG2zpgTVPOzK3ZXIluQOqFPEyuKfFjd
ia2cfCv12lLICAWmPOSogsmRE/Jy2BMydKTWpwnEL2qsComs/EKOLOMkCbwEnEgNOFotG3qqpGeM
5fCroqLd46IQCmOiJQgyAQAVRDDzgISHtxDzuoLXCbpCOZusneZrYDMMEts+UUG2ylJ5I6B2XO8w
eCMsJ530JJRni8Vipys+fjCNSbp5I6m+/6XbpE+4MJGW4qxnnblgfFFNVOw2Mg2HH6Z1cISaTv3s
zRBLHvGYa9Bdxe6MoeLianE1Bxx6BxVpH8kGY78cKQxLypkhSmEYAsHTpaxZcOU1Uk7FjAdjhauu
cE1TulykMuzlFvTUZ+rwId/kmnC/cLXiWTLEHJVfCzjABaDu2Y63W+ZsuK0NfhJWdDse2HHhUoGD
wCfZ7I0/Fe/19jgClU9mxEN+5NB/hTqSpNOq+SmhgfX/5lWL5JAOvHFMyX287fsYD3Gyl+B9czG5
aOLHI2hhOD0wqJ7e5gMwYj4EDUL4+qKkT7s+ya9UCB4B40SN/DLv+4+gPnA6fdb0ufy261cUVqAy
SkOQB8m9nFsZIkVxv5g7fmAXeDdytyNZPywYHpYnyVeBWxfHYhpnUnCWX+GZNeYOBlrkNYOnsV46
8toylCw8uHlgh5kKdwEq2RinyxT0wemE1IGwe3LETLPzhZAub/ZvhDgHzuLLg2SwS+esWp1cbp6l
83SaqIl4P0LN8X2tumzDphRkfRLXLjbE1BT4mE38dfuTw+6B6IApv45L3VhCSyCCQSC2Purh1yU/
Rk2NO44rJ9h6SVH3vODpMNx9yXLX50W3tDjomQCc2x1hWHRfc0j+v6AGAQyD7QYVG0HEpjIOO75v
YqzOXD5ZH6MXIO6LxXtw8QbG84djMAg8e7+iS0XO+fAjo3WkBi6jCL3DpUdCJwSyuGGyefNUOAlf
97BrRfI9V97jhF4/37Eya2IuHjNo1ESdnDO/k4Tf11iRipWHTG0ZyS59EzohI1MPl4hv4fb4+5lK
fq5lxO1O4dOEo0Z4rtXOmcLwxwIm2Z8ELFHyw+y16FP0A27vT7o8mz9HLKR5/LSrzYY9Zn0enUco
2PnoPbs7+Sa4Mg25EtTQX85+9nSOI9VVkQ8kDKeaq8k3Oez6PLs74TJ0DV4y5gk5T11z/qhnOCU5
CtepFak5NkjRYVf4nPbX7U5U5sRhd9o1EbhDZTQRnVork2Fk0L6JooM83DzOk9AJvllhPTuwl84L
ZcugMTBjfpbHuQw8yGWAcXAUfISrpcy4MZZAEuB14ybusm5/uQeZZwDNmNeW1r9L+vrhcnYBLqTg
KKsGdp/cFsKQeXgvPPLjV40jjW5nwkGCGOIq5iBN2XBg2wxsEFl/yV3DasPizV5hptAWPF/zM3lO
0P/xqX5ihMoWIzteDCoiOjjWLjww2RRgkfxH0nktK440W/iJiACEEbcqeW/wNwRsvPdCPH1/Scd/
zkx3z24QolSVuXKZhGEbc82ANlba/o8pjMvhkhA+ki4GV+XPxaQZ95hx9ZOecCs4kqFMU4si7OH4
sAw+gN2OW+wzYo8Lm//tXhcellYjiP15Dn4Ex0zO74MQmXBGo3Nkj/e85sTjcBT0EoRTfslpjVMm
e2wOnLU1vRnUvWRrQ33l9ACVkn5QOk2iiPhJzgyKz4PBgPLBHx+ZdH5H+T7hxyG8AtfAFJaziD4U
UFnOG+8FlXrBGSyDW4hdYscqfLkcPja/kpORFpHjDhS/3/deeCMe7UvmyY+DT/cZnclxebQTLv9e
XJPy9/sqOptPrE4BJTns+i388mDBi01kkjzyQyBcQAB5e9EA6qgT/4krpHlwpyRXPkHdZg7dOf06
LMfK2qYRGowvdDT4XTb7jNPxIShb40jmZggboqjlQ/amt3lgBVgpWEeojT6AP5hRgixvVbKQ8a0U
VBf/CltePiqPNF/XmeIAzBO813D6XwAnLgLCnrw1qw2NSMXFje3oMQymv7eKOrDpmA2yD3UtIYyJ
C+iRW/GLp8T/zhLATPhjUsrAJBLovnQg9jB7NnLPgGgoTbPMlvec1SuuD6tE2faB9nFL6FktuIlq
jlaSLoSHP6wTY2aMdmoF8w3+ISxvjkR4gIMBYchG00B/9cQC7oqwLU1j5fr8/dTCh050IQOIxGpH
qpFhEaSmxAVO7VI88pTCksPb5lgr4FeGwxURQJs0rONbFIaXECMEa4RVhV7wK5rOFwlTkHGS4/pq
tTCwwF+OK2Oo2hvUPahV5BXBLbCd/k9p2YeV9bs32ERB6nJSi6SNVtK2RjvPedlvOFcP84bn2zf+
bzWFN6HDKfLbpXli+JSYyeYypN8B6AlOdVOwMZ8YUM3xB1xJ1uchoqTku8ztnAfuTsmRX0celYIY
echWw94ASsojyBn2x0HfwSifQVEywW0cKuforcSJycJvs6sIJ7MkyoNDQ8EMt0bxSHy0/Tk3md9a
85AGD8elghvqx3MNk7hXKIZFhIeEscXtjvmj0pOsI1wD1ceZ45uu2xslvlZ8RUhgB3sLPxiHTaTm
QbVac8xZEH0IciJVGQ8TnfipDZaA8mvOFKc4W8XF3DLAtAfyzjiLMb0O5hXslY3CKx0zFQ3uEdsR
/4kf6cBWtuOj5G1jhSTWKYbFS6FalAxqA8Wtr1lyLTae6QYZ5PgK8nFjgw9AXLsiQQ+fMP5qCGtl
EpJk9TJxC7Pkt29rcp5PPmsdP/VatsN/iYVzH548FomFuMAKuW8T+RWG4byoOIAwPd71ecWuU8uw
/Astguj+LP7gFlq7Pq/cy6zjvJZNdO675uOf4sSVeOHfh7/riUkiC3GWsliWm/7EwjVr8ntVAtl3
/UfImzfH4qAnSXcTriic4FF1NUIrFKv9cGLE/NLiWnAssS1+kje5eHyd4jGj+RZZU+dh11EYtThz
h7uAhAW7Kyy8wK/DjzWRgCMcp7oOLyqvC0noq+SW7OORTtgaF8gb8Lkt3py/P+JG8Ls9xlW//8T7
c1mGwlmLP+djyEWSqcclHLzSnPSy/Zy70PDlMmPnbekJvimxoxtOfMLMRj6NnhyHX9AT7Oq3c2Ys
f8xjeB715FmaEBsYUUim21bNNmY323la1kAnnDQT8tr0IhzN3LeytOk3f462F+9Ilf00NQgQF/uJ
Wn7UBTSAFrFD82w/Ps6F4KNzrHXVdoRH+lvN3L8VDVzKs9kddJGCAnywLcksQToVIUbTlOR5w81z
dDecvFhae+28eaZApnaGX8w5w2lBF2viMrs3di0DrLIDbR/Egn335jDKww7cRXC0y8SVnOHBleda
eiI44fFq5nkU/l7f8zCPp8Ogb3Av0XcE71HxFtIpcOxiYI2ohm32deM8uicvtojN9Gjez8YC51FO
T05Eszmophdfc+VMY9Th1mIYN4wN2bLvCee4DIUjUZYwnEZHOT0hs0Ny+xNc7di1vzB/YWpTw9Jy
LSpLhk02RIsoer9xepUzhgRk9nQ6YulhIu5izkWy92A6zxYXOh4nyT4MIDUEQ/RwiExWOdv7zbyu
m8loogplUJWOWKg1Z09ckd8Us0p/flnye/eVvrz2sN4ns+7iHNm+6ziQMiOyyC7asAUd45HU7H8p
6hWEbW97fA+ba9xpOQ83ORwUT7QrD+a0COvyv3ohRv4UjcS7d2CIsmkZIZoyiL1j5OBAYta2j7IE
2JLuwr7t1BRBA7KkVFIIwknDiieO5eWNxdFeiAU8uC8jdrE/ORjLYH0mghX2OvNlIHpOw/hJV4nN
TLl+07DGT6B1AefhVnJ0V3B/3jaieknWhYZkLzOJd9XzFutVMcxnHM+PNxAJwhjngPky1z4zfc5R
A6Ev6xkJVVE/gRFfs5ngo6jkBqOYg70S4O8D4dXlVUSgC3OWDwmHG+YwNWa+4q6RucpuarHgDUfh
DMj+QAxCyP4vBqLCkQM6Z1zFQnT+du44mibbsaxsKPU9A5a25Hb3QeYTqOgJ72HePROpIMI9ofYI
+oJKgbonKBkc1GBfYbQznlIxcbO1v5/eyBZtnBibMAnIa9AVpjUWpPxCs9Eythw+ESp6JJWIHb78
tDgLg/0q1JWMvWQKAn0ziADFKVBRQVHnQHTnQyPDcLBsGQ8DpKPYHuDy8OUl76HEgdNiodbXp7sG
8puKFRN9Ux0EAvk+/CVYhduk1+8uP1hU7gl07uLqVoJTON+n2Wr7uqWjAIr3q5naDhq8clDrE90J
+Y+xPbxPvnzVggMjZdEWqhMOEJv4jcUED4CX3dz7WRAzr4aJ3BaoRS2DsTlFYCiSYKQvhxainjKr
UJNQio+xQir8Of58aGUGpov+rxogaYCYEEQilIMtvcjz9C+HEY1yb+XZKGHNogm/OUO6JUpj0kRc
yiplvOxQHf72AYYAgQhzj6IYRGHYnA5R9KIyBOPzb4O2jO1H12SfaE9EY6mVc68TYWu12dq+o52f
w9iSDUtc8hFzI7tGXcYVJAvK5tUbpoMgNheakF3pPhdgRuyqkIwH0rMQm+qwb+ZOuro3VJv69TfL
BehKmVqncDdfTA24D6asII2wZLbRF3AdoyTbnpqdgyvx5nswY+MFJWzD+ExUdyyMbcoQjoFnd2sJ
k4aJp2TA79wXcy/UyXYZi47A+KOQu5EnqVEyxGL4aA0GnHeDp+LY+wzn+wBnWzWQWkMcfvEnZuzI
wXOMv+suzMGN81l3esboenC7WWfmd7M7RejoT2CSjdPsX8Y/4y2sV+MvRrlwWMPS7kaQwfnL9tV6
MinvRRdCLm0Ls2G007CUeNyp8ZFfBx1LXNDEsgCaOvbcztPGNwPXQJO87Duh21s2DNY1Pz0OLlaA
cwLzgqd9scyMZ57T9bkWs9+PD8MWQpp1AnyOvleOtzQVZGBHh5tiWsfVXX4BKTUSISEuuSn9OP9H
P61l15Y96kWjLr0r6p4/p42F6ZFD9m7taMT5a9YfbWqL3v9P6IYPe6cEKWKa7PWgOIlxtRbvHIZu
GkJ8LIMNcLTDIF9BgfLE7zpNW8lfCptFD3sWU/2DStO3Aqj4u3N2kfMCbENLmebSl3mOh5to2lVa
vAIoSlcpqks+zF1wyY7XAhcJDnw0yXFoxz0cJui3r1Y9Kf/44M2kfVXHI/SDxlX12LQBtq7uSoxa
R2HOZYELIa+KtC5MTpadUAMEwEVXIRs/wknCShIK9U5ai4X56xk5YB08l0fLPDcsoUVtTdpzsF9N
FxCRPVDgS917LuASjDhGBXA0Vn+bsMmX4cin4hkRU3w0SIilRgZHu8G64ZHb4QfeMuvpJ98vvii5
XESunPqQYvQJh9HTSPkbvKjzxPpGtQMYMdiCUkdwzDMfgUfsNKAdiPXGRzdu/qeoWzS6Cy2UMTtO
DPgZQprpgUgEyH8SWwLuZn6dp4oNFYGciCcbCdsvuinPQzwSbiKNVl66bMijUY8TivO+0z+Oaijm
HkbT0zmWkAA5qcNtPY5AIoKfwwLwqcfl0vAx5sHJErwh0wLYurfs5N5TgcKZf1ESMRhk2biaW4+u
5NPdEW/A1+s4kYf3/5boHZDQrmqzAcX840FDuh3xPQNeXkciRV4By4P5AvHq6Yp/MEABqW0vLj5t
r1pgp8+EHybUSX2pXcDKxvr67l09u59f4RfG24aVAvTx/Ho58RiOk4acmEZIkqzDMjTSVjFzBY1K
H/aI6NkRLYS4CSObgaguZPkYz+TKfWm4zE449w1PIGtoXkSK3BQqYPOno+03AjIagC8WwC4+8ASp
CRUDL7F3oI9MUAHaJQnaQih4m9cQ15ap7L805DbbXOvHYmgEXp6mjoMrYNriEqhRr8aT1g/sm6JQ
jgUdqPeAWXE9JR8hFn7MH4+M6JVTS8UklVJ6YQxDU2epreUPaAJE1Ubq0Q8cWqCt2fnCtLNtCLsm
1VUE0s6tfFCW9NitjliMSP24VVP4BjM4CVSGlcK9j9YLH4R6Nhu0oveLKGdIsW1zCMsWWislNU2r
vBy/cqjZsFvpONu+lFFXnEsQcfMRom4srCOeaYI8qcxX0HzCe8DyQpqU80GEHOisWsaqiVFtTPgQ
mJa3eQmlTDRUwlbboJ4iG5TSfQ8ZjriBayEOAV95JL5eebHQccJx2CqES3dAqod5yCEDNgHCrkIa
7O/7s4ajjc/9Jr54SNmOEOl5BhFr5Bp3ATrSfkTTjVWx5ja9yxUZvFSLOyAnyBq4tXQcpum473J+
j8fRE7EizX0OPY/RCQ8qc4QmidpYXneh951o4SHmk60tMoaZfTObhMYj49LiI8v/HsAryzlA+51+
3fuTIPIeG54Ag11VTYAAnI73l8ohxNiIdgVmIGwaNVvKaED2xt3g7fYI5+5M5I3uI5GVy7Snz3hJ
JhnSUrwBBqPD9LTxLhnjcRbbIWAU59nkRa4aAfVcMr2mr1yzb6Bas/V+cuBhjMu4QSkhDY6YkK5P
VIBcn+CBDu8bSR3oXVZsAzyi1Ami94fjTR3bUbJWKcC1ENcESlm0S8BHAhDKBK/Pk2LJIYi8k+UH
AwZ8BHQLjCzp55w/T2Y8mN8vwE+Yp+y5q0IUAR08DW6iVv+YC3Y+vCI+P1sSSK5vW7wRx9SLNEo0
JwFmJNAWELyzipk4LqZyFbAJqNcwS8Ifef1iZjqkMrSGQ0bRdAbeSUzjC5mmZsP2kqeIjlYMk+ml
BWMp1kd5TcWjgL/SHg6uYHS2uLbIWFUMrIX606UYWQC/0lzNJhufyxXWi55uCxS6cj4Ai0KZ5WD4
S1sTQYmhnQIy6RTnIJuOjEdpHTF5DAj24ZuBgitgp33xoQwyOv3CsK0woHnEz+V92bI0HV+SSiXd
twET+ogmMvnJUSm3E7I9KorzPqM09C4nqjj2cIODVaQ1VHCstlwYODxNrxjnHOo257Bqtcx3UEcJ
KIXwosVDKHY1P9+bqQ0CyY5V5hdYUVk9ehYamVcNgyMFB4dUlMEa1Xqy6C72CPoh91B1YRA/bUE2
b3EN5nd6sSUJEcca6ONBz9u1SPfbRp24wyh/MsOATRxuplPop7J3erfIY4ViRcQXa44R+BUvYIUB
urHVHa9/VDnTq99EObTEQNg6Zk9UvjoCtlPBO4Z3jIu3frm4Q9DDWXk/wOEfD7OsoIKmGeAQNo8D
LEjDh7sn3+C2IHQ0Y52wqjYLiv7pHceDul/P+Dca4pvVyk6lWK7ZsKz9GiplKAkfePyM7hcktnDT
DKb2qxfUAaxSkvNKpu1rUkyvJIqfHQTzaq18VbSYV5EGeDIrAw5FWhAMGFVITWopZlg/nA3mexfX
84stq3J9VyxbMhdwdgkS2oKuXc47lZQwpKIj57Iw1gD2bY+fWGY+02ldUUuLOJgHI6nmD6wl4QTV
cXKEvbT3ROFuQnV7mzPK1DnEYTFFo6dm9SQ8V9sU3wvMYyAxU5zJglylIf0GBZHsRQx7qdLY7Wk+
RRx10a2dD7vSej55+lcgysQK1SPaxLn2W5TSNC4iNt17WK67kJPiDQZMt6FQ0zhtYPzE1fpEPkOP
Y1P4bPCUfn60pi6XNdZs2EZkBxOPI0eUwBw0ZbRDx7ApSb2lJXrVOjQErNTM/7x3nO/we+VbQ1EP
m1D84+TEc6hIWai8Dt4WR9WSv9iaYsnwSSRvE981pCCaWE9OJKgYteDP4BMmPsvlM9k6lYN9awi7
Bo4+5L4P26RNaeBBPsdRhjNw/OK1Lu5sjv/bsOnI3nCDHXIb4fFTjjr8pZEYd6MJjDDnuhkKoBTD
RjWom02ySGnl7nwEIfHTEtBysu7lSoIxc5OIRj5hSzURPrKGL8EywzoJkE6xQLbUSnhzd0aDwRfE
2kU3cTeltVgONTQpS3yhGPPhh5zVaSZZ4yb+7MMhX/tiCkBCTcKbRTc0U2amyHC3tm58CSfY28fG
39+sv3Og7K/ylP8Sb11wzljS47GLoGf57+t2ndJj+euuN3xOzrBCLS3pFdHRa4whiJ6Il6NZt3pN
OIo9eLCae0MWfHO0oLpgzohbT6NueDtyZw+i5ABpe5Ko+vHfi8bZ09CU01qee/09CZ97s2Lu7Z27
EEizO5aKH2dziBEh2UF7CQRh63AwcTO7msf76H53Psxn2oV+TO8zr5zrjWSDNXF2gCd9cbddv0Ui
wM3fHa3PjcU9e/OPBQxQTciwID4NJoREdHThoI9OAHx36wEK94WLu3PB0L4GSDGx6dnZwB8IFjv7
Oi7HIezYmQNjd6hDVu3pzmuI6s9+No0tCZZvte3D3dvMr2MOIK0IAGxuTLbn6rFu3L0u+WPHcW1K
JOsWyL6ynfJmVuNL0zzUYH7FVVPtXkYD7H2jOqNrdh5UQSdu5mcHUhOGsdZylzRHn0hf9HZqV3OO
UNn2aOZg/Tzh9x+CNrhB21w3vGisf61pPapjVsw8uI7ZTw4ouMsf8WL/YgzKk9iELLVoGRPeessZ
xxla+zj3PZu4VQ+K+lN1sBPh3Btr/HHplg+1fOMkhcm88ebsR7pufOIvy9OowV0aVnmbUFgYHfRz
09KPcBjFIqB1+RuLJ8ylY7fxVBwmaE7I/QTem5dWUF4tkpp7JbvmuW2Wi1fP3hIMTa1cuhfqZHKv
0tLAy3rTUMeOGnapLUhc2AfVCaekeqD1L2XYmbb8iggmTD3nNUNHzUaQnfCz3VV3QJ6O9dRhSRsn
7A8uXz+Hjd4Eh/JbEOWJOzeu4cWY3Qyme4S5+VM2Mh5mHxrdFe2cX86C9Q0TWZaAl2nI6Aq/NwFm
yqAbvhSpRnPqypahbul9G92No6td7Ytu7FdNCqB+ttENzAP5Yf/2NuI3TIWis6j3Rb4OZE1eMlo2
a1t3e+XgPP/wCcBz4wvcE8wV2CtPJqnHatJ16vZ93q6MDx3qmrDa4xldtnt+2LOkiTbNAn3nhXzG
Pz3nOG9jJN0WaxKjzVl28L8+8HaiJ427/QVswH7cYYhw8lh5XfeD9qXfi54MP5p/eMa81/szmH9p
Nm2Zu9Xtph06ef/tiTYox8ogJXXK2nkPEx0jUwqMj2hNDDIwvqRZWHZuMG2Y83XNj3HoWy7r2sCl
0h1DMG05gekr43xkUucYNhv3dGozIGZybs0ZV7x9h6Yn3ho+folYsLmxxYTmOpwlfMQLnwcUiKEM
EEeVjBj20UU6xir8u42JbmFYoQZ35TPSADdtE+I0K3pTmaeRQMsAk2GloCoaYL00oMR84hrxYUK3
Xax00FMB0XDjsugjV4IteH+rHz4vhoefDC3z3aKPDCe+u8VRe9CxVRFkWyd7ib141EBiD7Mf4wO7
Vip0b0Sj0y9ZZ7osCU2qQetbi6fn3lkXHSh6BcK4Y7RuQmoQaAmXSWyJ7MLdYjGv3J5XIUJfo+TL
MgzawY7piZJDIkk/62X5QzA5cpCyR+t1HRDxama1/swSRiEixclyeQlwBCJ1uTSeF/KObqgT91AK
LzAZUrfXVvvBxt4hi32gyOO84txpe5jAwm3cRx3wVN7uNSoZyW2Qk9eWmPUaiP3hcWMm1HR31Dhv
Z29Vi3ZJ2U0Rw0dkTMOT6/Bk8IHXPyf/ipOk55XGdrohtWRL7c0pVaMkXOLnPBxiT47gUcz7OXDq
+TrD5+cViD8gJVedtHg2aDS4AcgwRXk3bVNJ1dA98OPEt2Cp6GpyF8n8eHD7HsRYoOPMup5uiVYu
4/Uzcl4y3t/BlLgbBgSSLId4L5D6wb4yugT8izeu2TX3buv0SH69TrlKccxypem4uDVbM1rT4ZLj
FqXp9e/dMHY4y249DU9Z8VzFqVdRNmI3MNxU+E9xPtt1Ir5ryBtpGBPxkF0OZxYxPgA1P3zqpNIc
wIL+2BjxPIUyWaehN7wQpACzfNAY4CYZllT+hW3ZLXlV3foWvExvmZEoj4kb7HfgXMElh0MwoKGO
BhOT/65JXetyNwJSDR7wW3t4RW2ScnFdnSMsWf2PVfO37q3fsmuk2Ryt/7FFnyYJI+cbMTN0S72S
b70opMzGhpU/V5dkXQZr7jsJX+g3WVVLQPTH1cIFXoK2nm+rlTdKiLut/Jsug6NzGn3Tm7XUFTHz
Q46u/X9uME6uzguYvIf/5cw6qsrly4lYvhRT2ZoEhrPC9KpmXqe35IpTRUWslfEeECzCI8UMmwKL
R5kYO9aI6F2x6+SmuzCyHA4IMbnNWLAm3FzKoIzGT8xkWQvLvcra0HBX5xVGUqyG9aY4kn4lVrQv
qMvMZuSnby4L2+WHBR3ZWy7035IEL3cWry+jnplt5QX5PSWaueZCi2y5DCpqrqFcRy/twAsOhqC9
GX9jK0ejeY5Yr+u1SZt6jYplhv2/x5e1jzDz5Nsy3YEr0zx2iOLh1lmuOH+zQNt9mBJy6wO8MYfZ
mv60zDROQxAhf0aESiGlH/ukcPdxDDeGTHWYFibmVBwXmcIEmkc5GPzs4/gPrFsrAUMROVqtYCV6
P68++jHM5n6tAqT8wxBXXDMA4qYLVlKIKi6PopXyS8AgtDRPE+wLZ0281LH9lBXOzJRymKAFq41z
OnUszyplvKAEAbzqJQ3ODUQcVOmJCSESKpz55T+LLdLJuIsOAM3EtIa2NMPMHkPRksPLP+Ut9HNX
NJsPemgZ5skcs814rU2D+oh6RJqxap9glOABooiqyLvUSDi++PgRMdiJYJoKEowK1KUAECRJkiM7
vo4TLGKOHjsX8B1w5obeSQg20o+zjJjeCNH1A4qBg96VRvESnyqajZf1Hl/wsAaewP0KEQFxA3WH
Y52eguxO+Rq2eNOLxfyeHQLRAMZCOvbwfyjfS/MyryWbvEMELp8aE36mT9/xHkrZvM7h2JV5mrUH
w6FL9clpOHqHYYV4dxfD+ad9wIhWPNTrfotXRz/yWGt/zNDkrbFSbfwmo3XVHr+bRvtnY7iAiw3U
tWAuR4gSPcETNIP8AUyJsd/bzc+44bbQ81L+4FpJSgO6CN4i6ihqSZdqnkZv2vtDXNVUaHHlO3g4
dper5EaPH8wgQuT1QMY2y+Oc4tz0GsJ84nIYilWOyUIGKIRJ6zEFrRkEpnKX6QyxyYtNyVowTYaC
OlxB47WmQTRrONRTJwIcvSxem0uK+CTQrQgqtVu+dGaEFvysILJXpbi5jxNpBwLSMIHNUU+BtuDF
JdEMdI2F2Aby3YAcyt7IIYedrz223zNGv6BHnZILMNHmdJOtJ1gpNRdzqbvZWT9RG4/FJW266Mzr
VmkRWzysCDSsrFt8wlKJtSFb/z68/2G6P9iG32LW4+SnlkNzSfEXdL3SnQE6iJFtDcPodvF7KMT4
FQNpsz6FB6CYXbaX+7fVXTK35Ncw+SydrZQz6LRga+Kzko23EjQFkxwd44GeWcdtvzR0qpSX2atR
flNNmPtp3b1+DFrGZ9QMdLfmq7jt34f3ofH1hWdF6STslgm0K2v0UZudQYtJkR7uDeo1GCulfSMd
p6tCA/JPhWTB9dWE6ReEotmoTcUDD4c0MZwgSXgiC25Ge5P1UvpdZ92md12XNLiunPAk1Fgdiy/l
krPwMBuaVo7LTodF65Ltjf0OXoiE/hCWSLWA862ulsxPqBskVKA1In+H/CdheVl7IKVWjj0PgS8a
3gaKOKK/Az/5cwryCt6O80TtzLUEm5oA27LdtHGzoKGWbYn7RGieebQ4K/EFpWfucTZQbZE/sCvc
U6HOU5iUsQFlBy4NpWJKmWcNmBwoSxLpBhSxAiJuMWxA9Mt5IFmJwoJyC45bMmmyIZ+lcu9iqySh
eHMa7U9lTBhFql8mnqTXNUiyakPE8utQpgaUsm0nZq4IehTGNf/hEXtl+hCp5r5kmlam78th+LPE
OjrkrhVrl500Wxf+QJwi5IxerwHFAJw4DNcFJwvWfOu1GDY15QqlSGNYHTAqWi6hPPCvg1FknCYc
K3KsgX8ucVeXGsysFrXJoTiYOEDyAdrcK/mglE6884NEjGgekyc7Yc42GlGkTywQgwnf9R5/HlJM
Y/yNXAhhnOBc3ZVVKKVfZbwWy7axdDlFs+Jk3uy5X2D9wH7JccgX7bYHH4arg4oTtubxlkAPFjdv
wk0Sl5aTydG+Mf13dnT3wWxn1NYb1YVVeEglzrS00USaf5CoQmGbWbBEmE6vmM8x7J6EkIZIIxwU
fIod9+hkP7OCA1+TNfUrVEuWFQWrU5BSVqw59l8EBIplP27H4jrP7eUHWVsc/ZSM7rrYs4tklIIl
mz06Tr55PoggJmv+eEi1yUVfIwoM6qHtQGBWORwobwL+kyyipWA2Pb4ZsD/QQBJXpZoBEjGFNjcp
za8q7W28aZr1sTDCFK9dSCrPEIuTDEkeERBNhLNjtlj0Uey1LPYEJ9Mu9Kuog3M1s+fgDGN/Yw6X
2XYl7qGA5y/wbORTXDk29kvs1YxenzKeH+j12zyMS7Yat+YJSiqnPzWMwOFt/hxc/Imd1V3kQuxG
znDIW384w/Xj72cEd8eudfH6AcoXTqk7AdFymkJxFbOzOlN/FLbH9BMugK77gk4LACmc04WUIzA+
jnYNL0OKbl6YMXqtqIhEcRpkWIhJ7PnhXyxMU6k0xJKVKYPAg6Klbin8IyxiuTOigRiANcz/hCnw
RQEHKyb2EooQiRXHG57vgtPn57cR8ocVp74cnclj3SoN5sRff8T47Y9RqY7fphAbvsFrhVky2BFC
IebvZo/5D/U5uL86ZCJQEQ0r84yf2Q3u2MwJcS5ZaAEOIrhMAKzHOoaTBxxJEfhzW8TlTf4tiKfY
ayPw5gZgbr+bN+VSOcnrVv/BSI/9vdh11G6KsSAT1w6znB9pDW0sin+Gp95pBdolPo9C8egGmnmc
nNNXrJkME34MNND6Qibhbejbu+zGvJvJLB+L4cQbZrykkGBmSA4l7h1H7E+xmkZGf3NekZCYsO3j
R1smNNovbDH4GIzrBS3GwI9BBy6YYjoHTsPsAVQ50ol739Fj9+IjLqzeYXVfNPdw3mfejOlZzPAP
YxHbWGH2KmYiOb/bIhP2GrhOXhk79EZ4U8ApV9R8FB+vfOfaGCMIwMZ3CxcJdLuCJYbnR9u+3BVE
Irya8ROsuJuc/jIlxARkAUyHoP3a76EyTWc+Dmxf7CSpPBYYc118MahomLf8gGx7ig5d5jEMz/Z4
DlQrma1s1YbFY/C1yhAH4pVhiaebK/GhbHLs4xNcr3eEPKNmEWaAYEuYI0ZwbkBIZjZRBjbgAa+K
6TVyasZ1wiHoeKtt4u187A1O6I24CZ9gBVWLb4RpJze938fG2tDnQP0MdCGOcf+p5ZnfsiowhY5E
xbXB/hn3544vbqlwxXUfZ5P06SVjcudNxtBcuaD7NJRiPysMFdY6bHWO4nNI9dMwKddscpqa/i9p
5oMejSJR6iHHPMRf+8P/YDtFlGxYn/Mm1F6OlPO8/8HqMi/nHvNd8DLg4kNyo3uM4bTCvNDmwbfy
XbzERFsj3FX2MLHD4+7JmS8EKTZ1Ik8V9siKWjL6GabTQ7I3bSNX+eHLJkHVmgv0sLX0Jyddhu+y
h00fqXh6LlsqWwCXINQP+IwZMgIWjcwc7SHbHxEZEmBjR0mXr7Kfp3DnOkY3g1TtpBvMvfHVmPlT
NOPyicdN8uxo/pB2EdmpxOCffFoixOWIxX2KMqw0oCtzJrbsCamum9CwJhjsFSYnLsZgDlUuJCEV
6XJd4OyimDwBHXB2HnBKpGywMzUMoAWhsXbO/UabGHodwQ2JTGaNvoT2hTp9X9jiWc8aZYxLW4NT
kbCpZpN90nBv00P24XB8qgV0MD4fHBCbESxLbMNUWlvsMhYVuBarjuGaeODlbFOrP/yMqAjxOKpg
SDQLDTNaEm2w3qr7gKCntVY0HXJWZ45MOZ6yscoX+0yhEOwws/+lZRCDtKIJZeYLd+ZS8sc5Hu9P
8pcaJtYkcDSxdKOgfgxxu0159HbuLb8u0WLIB2D90HaKxYFMtoAyqaq0ocF3R0uxC7puYtOVVtbp
6w4h5nFUI7dyni2jvigJyR4QasySuTrnaOvfilZNqTupqNSfR6sTXJJH0nIvthyTZ6eYjSgc7s59
eo/qI5AqjWLkUahXimGlRb0nIBZ/s0lYZ+mpK1Th9K5u5KhvyZAHU6rzve9sKoW14llnFuMGBMPy
ZODArFqgW4nHTV/U/uhyrgxhiK3guQAodnhWeEwALeUJOIJcYOdEKC/gBHMc2PVcsFsWMax1NaCK
UPHcohYkEZoinLrc6Dlt32fi40PthEROHWqU4aE/G8eTR3hIm3QmAO5xGVah7jbDgdIANhcgI1w1
r1cUDGCf0Z5MK7ebqvXJdsUbrAqAv9R6ZxJ/CLpTUmEdeKjIsvRJx8xKEAYBcxT8w/XpoXp9c40Y
2QKF6Jpy3NMnkjHGoS91ASyf3xCLGDXhZjLI0ukiS79F/hiNmI+xG4UpFC4avPGeA/Yabub1NR0y
hiRCINkCtd9+iULMwBoYfjWzazgOxiWlDavvYIDBkbfEEBmGym59Cj685LLMGqngiWpipODDav3r
M4bud0luGz9AmUJjrBluL0QLTZLh00awnm8Bm8dM1dkqI8FB+E7M9hL2J15orRgfN9Mlno3nWz4a
fh5sG0EjFUjmsDgt9Py7ofcS7IrNrQp4T0G+NgQX9Wm9YkpKwE7m3Qf76BbcM8XaItWZtVlQ6N7p
oKhIP9HHaQ97w63VDIGm66w+tBmYhcI1AdaETIwhPQ1Pts6WgriWUvBuHbFExUHIzB7k0R+Q/FOe
NsOPc+1KzxVeSMjeW6zYU3JXTQj8TM5Zyoe/ujHozmcjbYhgzZ6R2k7+K6SWAqBIFW+HcNPwi4hh
4PIlF1dHnpTBXgQk86apVM8hmzidXJaaeqKPlV3QAATS0ZJ3vR3iQa6INW1X6NAbE0BWyG5mBx6P
idWcNukSCE0YqwSpgid/iLi+qkbLoD/z4wZB2wy8jnikMvR2S2T8mrcDWMZIVw4WNqBhNHz4Uoje
XHBYOrSeAvjSVUOgvZe7NHthPdcVYC9NFjWogLRLHr6zF3GRV17vTcOfgukRLEfuMiGfuGDmzMxA
A31c67liILYb7QxPhlwlnSHde+UIJBUI34RNHPfCH10Z8xWWo/z/e3I1t/yZhTXBgBKbkheEhM2X
2nOA7SFjb9HkgeAM2/bNr2AfUm4YvRkH6hSsDJwNBR8n9QkICoN7pspwH/AFXe6xv8a+TI1xw5HJ
4ifs4dc2NbsgNIJgXJjvX4llxNRQYqimkpyCMCEhA8X2rhgAWgcs2zi4p8JVl5GwFMYiEpuaYwlB
vQU3nkETlwfnOWnBOcFTYfM0AmYV4MhmbXJmRQdnxq4Omn/MLzxBkjpihQIyE0W6AxgytjHs4Wp0
omN03kkwMgRsKO6mzdWNidmZAvMLdRha0ei9qOVw0ge1+I7QEbYl8r4GuoaX0wuoLb+B/Bb9FIWv
RqEOIieFCv/jY/Q5LqQ0/SwYh4NbiTijF4vWWyphDZ4LJ7RLPYT/+KKHY+j/AM7Nz4OjW7x8Iido
Dip/aMLzYcgFXHw3GBONmtg9S7Y9cqEB+yXNdIbzIQiCnjOpKHhuHVq/39FjM4D4nRJUGizc+Yza
BW8lGn/8Qtk83cvVvEet0S/mHEuGYLsyMxawSC6ouCgBZyW/EL3d2Twho3zllOKga7CUisHboS8n
wJ0lKAfRkidH8AT5Axoo4mrbKeMe2m90nS7aKbpKxkEG0cPSgxIPzl/aZ13WIPQC1v+LLpqEJFJC
JMBYXqpQcc2BZmF+B7oLL5pCKmTUf3SfbEgk1L88yYv+curAIfRSL+k7Dj+VjlILbQdjmPU3qy+b
mqEzgJFZPmU6zF1AqXCDWF0KfYiiTji5GpW3Gz+w5r6wF1EsQfshB10thSAIT/UXeiBXKPtmHdSB
WmnYLXhOqbFwaCYLTs91IDeni6tG/YR784tl3MKK0ygxcW0XGugwLas7fPl3mknO2pKEYPvcta6k
U5NfPTiD57dJTpydgjcz7TYEFrNRGkBuPYRxe+uyYHgew+gAaMCSL7iP8ZKRPJKLdVocdvanYb9u
zg3WTv4FoMFnSb2oXiNKwV6/kx+d2oRHpbs3iFDn/DzgjLGoMZKGTLxPP2+3iQloH2yR0NHG3br+
9UIoZ3ibXEhAJ7EVV9Om05w+7T02rPhWf9Jmfu1ae57ioLfs9r+t9IJ3dC1/bJmk7zmGeXH2U7dJ
eCS9b+nPHtxA7DqTboHCBMvib8ev4cIfHE+eRj7QFy3+ZuN394o28Li375CLyYRBvrvCd6lJZGPd
oGh8DUvSLk4rWE4VD/7B3gx721CTjJeK1uBhERNJJujGubSlZQJ8f13iL3tyAzUd9pUbZqdtePE9
AgoACA8M7PItNazYET0hfcAK1+748131fzSd13Li3BKFn4gqIUTQrXIgZ3xDEWyRsxDw9OdbzH9q
auyxxyYo7N29Ug9NFB4N/2U4R3w/BBq0L4RF9K65Rx9rQNtXvYOdbDOyyRjWjJ+kgb0mRsJQHpx3
SZF4J0S/h/ht+3dy2IogZ53sWAsTmeLJLxWDM8tC/4j8cngxHX4Xrc+HFoGBKQqN8WrhLX483S3Y
9bGH6uO2ccrwq7Xu5+lmjG8ixQ2b2o6+3H/WhjUCwm9c5pQQ7ezl3kMKaaDwXVjqI/7lAm+jY2GJ
OzI9BTphgDyqRv4HSdLS2WFaK/LZjgqt1jzu0i1a8nROnJO/C89sC4S7EljK+sg88TdjzBtonWCk
26e9b1U77+Vh360zCNMt79qc7gYJNifA2eZpBZJDiFS2mL+jMov4VQFBG5lWciuyn37WMSYoJF4s
F8+rM1CtvCM4DSqExMBgcEjOCI4uUT6oRRaxqo/IaJLLXly8E9mzfpbD2o4ud1YWEXHzvjjZWwup
3eESWsQ5/BAGfyVMouwfH22bEE4mX673x/gBipNxJ9fyAJT2jQ+VxsYk5sQ/+Y2AcpolrZGer34j
OkQblHS7UeXcPR6C5sN/PnBXmsGDYv8xLWH+d7H6+tUXi9kbdO+OB5+cmyfoC6XRkNKs6lJtmMRE
TzgWE5ZjyoqCzH4L2m59Z8SBgbazB5vdLDbB1GhfpoQoAqCd44s/3/o29/rZnxfJ9tx8WiHKonsp
sllqzhFxFUU3n25qzrN97WwDKOvNL3k+7nbZOPtGnSu60zBWr3332KkfVjKrns8kIrbrv5eat+Md
zJ0aziZGT+yjO5OJ7HB2Q3UMjvP3GZvTxtUjWP04b1Vf9ASrPNiWMBazE1XJ3Sq8Q/8M535PT6/g
ToVBwDR3OtNurv7nMzyCsUUlNI3XwGI4qZuYtzAnmYIifus9ql6V8hb5UoGPuOy+P55UBOeKD+QP
I3q04sqG/YkdPXOzesukoymiJ+DQO0ZVAr54HjxzL/809+UVufzvpEEmIxMVgEVIUtoy9NwKnrl7
raZmK7/4V+ZLFkl98E6Kd6e0bc7r7mWFWqcM5orucR++SRKvOOd7NLcXpdYxflaD5nHIETrPyd5f
vqgk6Ti40G5sb8eS+0a5YQZ773py6OjNiRGhLjoHiLFAf5MB/IUwY7LRwFnIZeMCBfsGFYWgwO3c
AD4/oljBRFx4Tyy3e/Qn6K3InEDagj16Dr/BucLJ/Ahldq5SF38WgnmF3QL3sy2wYUJJwzMfWowz
qlO8QkWT0MwEhFHWqUtIMG9nHWiFgJfM69F1p1imOb+tVwQXTDtFVHNopmgq2PlOlLN7Tz//5VAW
bZ2BPK2idwThYMuhu4BV1vugdhD+wT4FEyUdYKNtsVGRAK23KsXEzjcnF9SDp1GJZKhdqzIjuoR9
X1g9xBAVLhqNLstTk0QoatlSTFIUP2+DnZAp1b1PQFDqMZ889tNrdI8UelWJ5+41LTVVDm5ac4iZ
tWoNOkCWAH5RvzrTf/DKKDX3fJfhpHqJX4yY4Qh1HsFqNyB0rv6mafQ2TaKv/brnNvq70eE3G5x+
c2Jml3bJyQa7H9Ra7wkdwI18XSipEse/FBvf45wNMqLwY4QyNQr31ntSmvGDvOPwRMAAGbW6JWlI
yWPvoLOllH+nIPI0oNSnNkyJCjHxGhzvhIKIRSmyUjPirI+4vluX3iXJu/cLnNYmOs64CDykdd1j
l7AY99Mqj6yotrTSBKvvUhTKhoc59dCzpA9wgr8/4BpVM0eAA2qwuttIydxe0FrRyf2wVSfX4KCF
qzK68TzvmP/ZpNeLczaC6zop+wxw8ObTonlpv5tvRmhczPBzAAIzAlm/uW4TY7ohOKESFsHqO2uJ
K+ALhqMdJ/jFezgTy1HAAYErbLovxEuHMQVuvEVnVQV+XQHqkO5AtVkjSQdUWnUykCPGbftb7ZHa
2sq5SVinSElH5e9A9eWQCkTiepNjjI1OUzhwuKmGy9wF7xucqhF9wEC7LHQfP3vE+3UFG5Z7a++7
NGD+x7fQpfWvsRkch9XkQgplALVFfYM6bM6WRbpujciGrURr9TcO9lqnGmbDI7kwBEbwPprNmQWd
93KPzRXmKX8i3cvEp5oIvy7Dp9NdKfcGn8biFxRrSEfAYG8Si00L7JTQBQ+2wLV+1SHIKcEAJo6W
gedti365gTsBg8dpwtgEfz7EjZWRC9Pw8AlV+i80BlEdOx8BXkyYCLA3fQ+ODPQ+cTaUvSxBiJcQ
7dIz0CabSBxP/s5/oGXCo3lJTuhEVInTYKObxYEImcRFwuoSGOB738ZevB9Ejndvthc0vfBBKb5e
lBC60gYIwr3SWgqXU0/QIp9HMBwpVT79txAjcUpnaGumZ2N6hT8XkATaORFuI+UNdwOxHaxA2w69
9aV5aaEGQ7DQQwuJMmwJkdV6Q+nUltwevkjGa3fX8Bgw4vIsrLDHwchsWk2Xu2ByH3CjdEbFurzI
h5Jz+qW/KrkgMSfeDl24vj2m7rdnBIUnP/eJ5oFzzcX85jxeYxIQcu/NOJ1jXA25nnEXzqMt5A+B
PsrBsvA1cRqsdaU1j/bNPRSdg9+ELB90dKXW03/Rg3D82waXKrGafps7kONEjsUoWktOr2gE8v5n
HHCo7OZk5i84DyNoYTYWp5jqsp5h5gK6Qid4csQafggT2UVtWDS+TnQ2WR/3wYDNlONAroQFbt9u
izAeLEBoOHU9r9fiPOHfwtyr0dqg/CBKY/7tz9qzEW4xFm6W8zUEHMGt6dhln9XpRLenlfRvvANT
rYMdVEHeh6+0UwYXByALbVrxS7BcLoesE4S80sRPx2NmGmUBFwecoEdPyBYNs8suxKhfbQ+ir8XP
/mH+lbBGgh119gEoFZeE0vk0HJ3vSCMvIkl2wDoo1hyMOZ1+hzx6YzVeQKbAMUi1QEp6EZssgBZX
q1qxHD6Qdw36jS5hLbwc9ItrlScpfF4FCTbA4jw4XNwX7vj6bu6ocpRqOz1BpvAJ7gzzAaISzatH
Lu6a7f1Ez8ym5uNs0PiNMZvKBwc+vjPAuJ8WxAsPyy+PSyhnprh5RIMV4RLYYh5KXoEiBxD/nVSw
N9LPE0q4p9YzgAZz0IC0st6eE7BJVOIMUQQs2XnjC09/Sw8F8YaVNZXkjZdEwf3wojKF+Cky3oB6
Y+/OO/bpE1PvUyEacr/cVjq7Z+9drK7R+5EhRmQ0Ujkw+zyR3XwWBLTSG7Kr4gLxbwQk1ocVWjXG
WeTBByl0+Km6Z25SAstK02fdpzClij9P6E6rSMqGc4Nukh+vADo8fVqBOXidFdJkXhk6Fr8BDUGU
2kjUUkKUEYlcnHtq05ghEyAPcEIXcSqn8uxEtIZ8pYGIebRpVWcVIiSvCprsAssBd569c9nd4rKi
f/TYYO24yjVKhUBJ49kzOu0SwIQ3/neJqbPmAuAcVwaYkmlTOfJc3DcYJMnNrNZ8NBWXYYWKPoZ7
MuExW+DgTy4VenuQppKG1b+IcgjM9lfLx9V2a11Gf4hew0OL93yjuaJGohgCk6AWK/v0EOKKKuhx
z6oLgDxtiT4gf+icUamePYSLeVSecfAtW7wz35p/KEsqQ0oTkDrJ3cQZM+pU+UV5j52BzCr6PCI6
QNrYHhidc0uh5YgHcdHtln8YShPsJibIMFTkHXBy8oEnyX5sun3vCkUBN0dyatcm648UkVjpHQxD
x5bJ6FuRTIpTIGVZVG1qR2NRuLbTweQJR8LQckC3l4fahDtox0oOFx8LFJLxf+NBGvPxHsIM9sOX
i7EOIoSlgF3JuwVEQPTAWVlSBhIZMlRFKlHTRWHHYjRQPQnn+GXWvfS7Onnyl0/5LUwibE86qwJe
VMCN0zVYB9JWTiTxu54mrkoaxflD+rY0eKdgiGcMjYpdFmeLtQE0Eoj8O3tMy8iUpaOiZAZufGJG
eFTUf5UvSA6Izn3LihGNedpBwcoqLFhihxcGSdHzrG5Aqczk8Un5xTAqHJXbBYWcLjlYPG8/YRUT
NsvFT5SGEK49TdFxkCD0TKJHaLCFwfj1xnJi6bd0oHhqycfnPxceTFI4XQJl5moIe60gI4eJVDyH
JuLaTHHh5cNSKMyUmxdUUMR6wfljlYHz1RRuVjWkALAOby2E43MkHyCa6YKN2ASTZuGTHOFLG5tM
fuYoDmziUGu9u59yAnTAfn5+iFIAHuEPR5dJlLwa3S56Mg245QDwK2DAx8WxXQtrkCl6LXRQTCjm
WqboQI88R5dNXCwHOpMmaqD6oPfHfFOuDzgRFlCbRuzAAN3r+OlZjMf4bLngTvGTORESv9lcd7FW
4gODkh6BRA86ZN8pigze3XQN3gcoAW+CGB7crpxuUSw6iCy/wNDeXfJIlIeYYxl0DtusM83Bk6NT
mxDAtEST+VjhY7R17rKeLjtSM2xmBNTLSN8hKScBwhXhggYUTS8TP1HI6VISxeJmE5idcD9nldb1
uibONv0n8BZ/skNavA3QIpW7+DYZI4tMlt++J9nknlzgk2wm/uXOI/MVw4BWDhJKiP2Uc6gZulZP
JxntipQnHb2fMhDm/kcqEzLehNnrkPyLD2EVGnKA4w1X5hmVyKej8y4564MgmEb47/gcSG5/BvNW
mf8VG5A+veLvobFTcEwoxj324QqE0zsU+SVhiu41xfNxOXI9oqUtBdyN3znCY31XUphycOxz5TFG
mQz4qdVjD+TLFwnyeo11pzTgbRthOn1y5qfce+h39Og6khjcPGXTaPqLdITPZuE/mtBwnGatSVmk
8H/pVomyV8a+igORbrpcOabKwHlxgjok7OG/JH4+Ud695o9ywrEsOSnMpodiDAEdj11wtjUGivtL
jyK6AioXizRiFmlJCPHLCKyrRh2F1yMjlUBDrAhTBzACQmwwuOXR1KaONkNQOOHAjOYpR1Un+nvD
ttJYU6uqd3+4bSR31G4MunPfCvl6AzF22213cYhGrxAeC0W/y53HU1BiATZzsxxPzp+3nqaHuFrB
yf1fMVIaGAlqKYZBWeEHntvccGPjbRQNP/1ZLjnmKqrGKV16b6yzz+lAhVzpbMe11jPQrVMZsIaT
lMO51Gql5YUdT1WcFkK/kpOfjf4zxvCFFBS6E0mvB5DCaeI0r0AoT3eCZTgsfjku5tBom8LtbRDk
cSkU7pjFr6BnGMxBmsFRfJNVbQ4egFMUmcTuWzgAS3ulmr9B1rQdHXkuiMEZrCD2Jgq7E6XSg9W/
SgmFSPTHQMFZcgeDMmrVMO+WF1Zwg0V+Z2FGr0dUnO0b0aGKJJ1hVd9y4wHoACPeZqTyxLyGVWK6
GcXtfqA4S8iBh/ZWkTmHIjKhclrHzoaZWgGnpY56AcPqxz1EiXHxthfv+QvJjcpnbS3z5e4ZVx6t
xs+VzHejly2uY0ZIFP6ROAou3CoL5KrwT6ZXJVzs4pvcoiaJLhZ0MylZV/d9DG5GdG1WCXTNS4FV
od27UtLXqzQ1OOe5mFH24NzcML3kwYrPKvQMSJ/5zFNGQuHVog25BPY9BYY2fut3r3SdoRc6b93d
at4FBTxQfNDh984QUgSjj37xJRp1/0R6OBEhVaolGDUcho55Di4onmh7uBX2v+XhB9XU3ontJbop
Qg5AvUlRAqcko/3l3EH9Zq8+Abv1fqVvefWRIjfog/QJKVWJWGjmu5JdUVtXLtQXdU16dZ/uA2f6
Zsy0msu4jd3rSszanTcMe1MN82lF8xV7Bye8ettm04jNoTXsluj7eQZAsNLIXmTEBL/ovvCG0b/N
CsSRWXfb3bUXeXwnZgRYA3BXEiZ7hnEi6zxa9w7KVQS3LkDyER93kNPrFoMDkG7pj8mo2LRo/Mp/
C7rfqP5nBlcCvhRRd26+/t5e2Sds7gD+ALbl4VlC3JrgDIMqIZUavgkdQLj5hUBpgGuXuzkEUTb4
Awu6uI/Wg2GbAzpo+O7Xz3uIt3XvYPJwZ1jIzt3Mrfjc9f4CMDF7gv59XGNVCbfNorst3HD1SFZG
l3fvnG2na3Tr1Hkr+kn38ebV8RAfkBYY58/4EJnBC5PeZusaAZlAVmCdHf8c4DBk5Gh4p1Nj+YrK
4d0T1tJcmcxldEOjw4H1V/0QksW44NunduPjacJo3hYHOhv1r57VKYKmj8jJ6PD04WZpeTffXEE/
uNX+/nc/4ioo79yYqDiqrZggB1Ab4p/wUv92u827d4zRZY+ZUctYgibJME49ObQBk7qFx0vlWqBf
Ntd1Hq9YVX+szr5Zb9WcfEoIYmI67cWLHrwIBF84AMFcBwcykA/pvGnQK2QwdX2J0p7L+DxCDERe
CCGzeyIn+b9bmrV4eRXhJLBZN6dbAIusuvuwS0xfuAoPeIO3pKtMQgbuCYRdIEoBOVh9Erv1ciss
K9Pz1rkATj3+qqEmhVZ7xqrUqoboVwlXhDkqh1xBEBVBPbR7Ar8a03Ocb7lapHZ+IURYtBemkyCn
+uVv2dXVNcN5eBsbwXPxob9X0hzDJMPy+Bo/OEwxF6SAg0O/DT1LOTxzQlza6O2azmyGShmoqcxz
40+Uw3Ho+h+GpTaolsJaNHIf/QowzoWOG8E4g1HDm8/7m5XH5B0SB7nvXoe1aaUa+GagTEf2I4AG
r5202zgdgD44ReGMC4mpunvALWHSaJ/gmt/BwZl8ElKdCfD+TDadB+vIStJI4pIU9dmdENzCu2MS
7I6xmyQ1E+ghiZ7uYsJDV1XuXibqfDPjKc1HWYLvZLnpNGJLk9P2oUSXCq5HDoYK4JjUoypxGsq7
t+Ld8j7r9n/J0/n9DXmyPZU9Ca7eL4nfqXhzRpN1sMRmiAP8EnJFN9ZUpotB/A+Tpbn9IXn7Csdn
th4Z8Iw2h+Jq7XhxE2UZNbzfR3SZhI/UqrCI+Q2PLO6ady+cOo3Uzt38EcxEDnY5I7RrBzJHvlKf
Va/ePrawlhN2QlgNn7vwMcGWfeXk5RVnG37Xq3tgdCb5VAncTfqjiT/vQCf4taAUvhYERkFf+8jo
T2B22y6znG9cU43ODp6bm2UG6qML7DTe9FFHAVvxTdToBJzicggnqyYZn6jsVan1PER7VBjAmayQ
LuBPFuBkQJOCsR5Tpy4n3/CQ3WfeEVTeik68CrIunTZrFbVY6vX+kgHLVN4dRU8EXP6kS3AKzlOl
87hC3Josy/1msx42uHAyGA30oiH6qnt8BUhrUNj4iaRZYDOyrWFzICW3wtpJJ+COCsZbcpEJGGs4
7oypyiSbtVG7u6YzQBAEiAwo2z+DgW+cZ7+OliqpLS8/7hO1zRUyUMY3jA4sg90DjVRtckC1YICv
s4dH7jWmw2JopMgGOg1mOp+9S78YgrwNECThjfxLWGxJsiCKbkC6GDqCFwSh0ByFvD5DlE0XhHa9
UjNyZ3mgWwSkHBnaLxObRyavqhfhOgPuSLD8oe2lyUckjmoHUR1Yx85H0tS7YXpAqAirIh08BKbv
1mciCAKpMIzl3OVsqdZVmAH3OUZD1E0T6j9Fa2TBmmJJ4h0bpZjUX2pk9MMBAB5mYykOSsEtoOXw
kfU4aUZH9AqQFBGUnPuaqEQpglFrBFK0QxqjxBB8hIikNl98dwBhNKIvByTEl96jPuMtMK2DYj7q
0fMCCOPNzdNSVwzRjeGxtGxRjUqIA4AtsROh2YLB8PAb1WOApxuiWyZ8493iH3QgdMBolGAwMALQ
+/9ZUBs6dWMGqfSeqzvV+HLZoZVBJjflt9Uww9q4HGFu4q/ghEal2Tq295HKe/oM9Y/KrtjFN4+o
C2dNoCC7K2XiiUgOSWM/ASZApKT0qigYsXC9PCxmcjZdmjWMprS8HZql7ywO8A9NtJKXbjMl88f5
NME4vvkjd99IPrwbAk1nP08GDn8w5C3LwTM2NFPC/yHv7hWkDdDPLZ35pnt0dkMldSD/iy1OLGw9
ouH1gckmFSRHcra9Ak33zjFnRd5fNMAag8t6S4TeWj2Z10JvJN0+54w3T2OLNIE6n4ZlKYiVzC7e
EeGvrHP0sdb43iezq83wjuS30R2qOSdcSDIiVsRfco1o28//xnjNOdImcZPUex3OzXSa9S/xz6Fr
/clM+GbqiWxk9MtVp/aD6oyvgCVrLcYWSUYL2PLp3AJLbS1DiG4UzEzEyQ2XC8vsW32zDQfnPcEc
YLCiSrd3nNTaFiNeyiWn1s7JdrC9Wh+FMUnibZoZ5tdgzUDzZ3t4R9o4MgB1DyEkHs4qvp3xcz6F
1DDzqlCA58lXhIfBd1l+hbZnoYEoHJA2pDgaep4zgNaO7YdXn837zJL5rfV5PqJL+Y2o8koOv2cg
yXZ1htwTiLBPUkGFmBc68RKafQojhudNtrr/D9/ByHwtirT31Yzi4ra7UiwSCJEFl1Df1B2UFOl2
YMDrbxITrTzMWfvkA9wfA30hIs7wSuGM0jRyEtbN2THGxBZiSmMQdH97dO8EB06rY8yRzKHxDI9M
g+TaHS1ySlRWyT1RJMp7MhQL8fxVxg4EcS3Y9TeRyWLEItgBREpd2MFL6J16g0gcTmNy71Rd+3eR
H9lK2DVgC+wwWxO4QEQtLJgoP2iSf70nVS4BDAEX4ocFEVKLUZD9DwpJqA9oCaxQNFgyFG1xzN8n
yE67dSCMb5t+ouncoNbtvPtnH1AJK++3+1bPJ5ChlHJ/R0XyBiJ8BjKg1J3rGN1dSJLqPzcMHaem
Gau118oGoAbagXYpazdaYD2vlc2u13uH2fgRHNNP968MS10f1nEJoXkt4xfAXogl7Gv4SjVj67bK
E2R83DMCpy5xdYC3PTUz1uudE3nrKtenzJHn6Aq6oCHQoAMk8nrYfIG8NYxI1x1+Rp8LlKsxxYf2
xAQ4+ENtf/PkFRKfXkT3lP8jAiqgvV3XYwktAfkG5w4yOo+9D/KJIchsnsmTs4RshFWW3U2su/ho
cNCDj/Et/ONZuFZ9xJ09EnchRASPaTP9o7Wgg+ErQqZY6t603IXLggDoMWwhxQSdIuD/TEYqA23Q
twyQz7vPwQfUAsZ4TFgNwnP8LkTvIL3v1JJt/9gG2UBhOSQ4EbV9TFApHhRNIdj6LD5FeApuIMk8
sqBepO5Cvs640g/4dTrgKKjnF0oSESoJSoB28gc3YrWzbcvXK7CGCcAgcFg/EYUCLr754vp3h4oM
UwRBrtWrf5GjN75izitnSqJo5q8hSllUOvxIUusdMKlypbS4vua/XD4AE+xKTU5fio7rL/cfYBCs
Znf/ytTqdD6qwrdHOcPSO6RCtXZxkcD3gK7KlHbieJydDPlE5uNcJcWxIbvWxPAP3I+4j3e83bz3
5L7j5pBRp4Z3Iywv81btTB7lswvIRuLTDUjdJQooAw3Y9nd5WFntUTBlrSuyp110/bSye/91jQ0j
zJjU91gwl6p2Sux51DCj2iaA9irPpDg6xbtwM6pBkDDNz+c6oIrjBU63wRFiZefXZ6Uz8iP/M9sj
D8cWnjEHOz49Og3/mgfXOoJyrLwZaZPMy0MZZngI67I+Kc41dj7mK8dazW0QwumbLnlg3/0TYyf2
wR21tE0VnO6XiLRuEJYXvzaa7xIDEQ5VM8hzwWckfTim8Wwf0JxZgfl2rovcJiwwJ/AOqIcY0Yd/
vQfFmIiKmtPYxQeLZAQCvOa9M4c7azOgb94zF8fFc3WwndOqQjifuyutzHdr//d6hPfd5MWrBd9E
zspSfSRvowJVgwCuVv0pzljTmYlCQBA87+DQ8B97v5hjB2aYFhr1Mq54ZAYyf7KcZjOTBVSwhN88
wLqOF4i0oK+vzcLyd2Qb3fE50ILblECFm22IUD6QOIqcoLVnCI6Td2/hueSW2epnO7b+K4te2b0e
0UiSoM8bVTGy61FbMmT9E7+8G2nZSRVfLkPQb16p82C0A+NjPeYDvkjDBfisOJ/BeWGFZpKDn+Lr
tsNN95tRXpl+BlXu7jqSTrBPEtkWFpOxmofm1/Une+p9wFYVP1mMaOewxFdxNPIQh+aGyexo7lz0
llUSCT8lt8AN3n1yZ9z8cil+sdYSJgWqRzYZEpzdr8W22ttlVIcArW/yPCDqEH+ap+jDgLazB5Fx
h1g8a9Wzef0h337VmsbPjurn5zPLSK1CPrNxOYlWG17L5QfmMN1tZAK17pw7mDwLNH4+aSohqB+H
NtzL69Fg/1OesSRDt9HV9A36rZ+ic+we0Rmgq0CoeHF2UB7JO93BoYTlXymK1qdpsYuORfMWYHiv
Ib/ZU99WOptL6wpMcCMM7YaWp9GuVVvUAlfuF4LbdhAI5s/d/7m9A156Hbt3yamAUZ2TOlJZy9uQ
VFpKM8NDWVhhHa127HL62MLWAHuBFhD19mzNQRaQlTDPADynxKpG+9pjjitdIMCczcTqvH2LKfhw
OxInsrIHH7vzAZ67bfxqFj7j3fQU2LtOnXXr6jFwhfEP9dZhhcupPj0vNozHbteYKMmZIRyStbuE
L6T4tKr7wKpjnL/lUQ09H+st027RCJQf3rqyPj82zvze5ppi3DxOjLN7IdSn82w3Nv6TkpK4PoPN
tdY7im/5bn0MicWaxL1a9a/IO4a5X65Fm22bn+BPp2gbe003S+7p7sdE9or9HGHANUaa7Jws71oe
fZjqCmdY+PYTMfbc/9tz1exb5G8VDEt/BsfrYF1+DktbZKQuZWEpeqzu/st2HkzFM4jjqDmb/Qi3
FePLH/4LOXVEUkXZDvJ9ukfitzyCl3CTDx5gxuT+ltwrqYAPyNdwy7r/a4weA4MQC6XydarN15BJ
xWR+B6cBib1nci5IuqAWztufZhVRJtvgnXxQ0z11j/1ifBrKsrUsO52lYPoL5+wFqn+lNdCeibeQ
XI0TgRAmNjXzrwFfVUOx7h4b7Em7ivvpoC+DIFGBAa4N4q2IPoMhnhfb+ezhqkS63ZPaj0i7J0qE
qjN+dcrxOdrVmpXhmhK3Z0wUv19rl2cPKd651WpsQ3Q4BfmA3KW10Z3GLeO+ggKu1QNI5PPZuyOA
G5pi8c0+hzYnYGCyGa1h7hSnrxzYPQa0WrIb3gg1xVdH0O2Yaa50F1sHzgYbS2/b3m08dgJ+Asj+
itOIQNWzY3E/sdVifyCor3WCRAD67+ya7JowN1j7bs6Zwak3Qn7evZwLpeywsRa9T04ukNWqQLj0
tgzWJmui6BlhDUiXEoqazmnFHTI0NebrN8Mg2h8qhbEoh7v4tWKdZJVYSOFgkc6HwyNkFrNLrQVH
Lq+3Fe7HtKnt3fqNWnX4iivNJ+FpD0Bhp2jlP1VEzgXMNAd9dA/vjuk/Y4Lt3gTgYgAO6jlpn3an
RAGS+yIGSS1BJn0FLI/KXfDq6ICLeEC9PycaH7XCldAGMeyiMeyVBj7mbGPzhBDS08xcPNemrXlS
qph4F9QfbGmUMz3FkajprCEmEKeY+9s29x0NnygnuVHs4Du1ij0sp0J4+EQ6h7dm1v62Vv0aST1j
DqLSEEWdY1dHwkDWAyHD8m9CCFR4WAlIIFwLjgUZqu9WwTSnavOEHa/T+pkSx55SlzbqtEkUHb5N
7tC/FAhYQmwhn07q2dENDULGxMuz/2Dht8IGB/5GZf2iJDPD2g/rU4yhPtk0C8jLD8YzHDF7UkFl
4EeRwsvY0h++PNgNk9dRZjFTXdTK/A+pxaeAnFzuOCTpBLqiB/eplMjLZr4Frud97zrSiGXNXEAf
n/1Ut8xm3PtPJr365mgJcyZ6zFgckO4l4pvVsrNI/b2CDS3FvOZxxWV/YhllYH/hNmQ5YfwFHWwR
lpx6cCR68dnZp8/uY3DyKHV9CtciNMdF+9b9xy7CGTct4mfUdmABdW3qQmAGcoFvkHWih4W7WJhX
6hTEXwFTXKG85Szy4sCviRay3CuCC5lyOrCqHBYuBB/GmMqYyeT3PpZbHPP4nv1vBXlnYdGyhPHH
Ky93QXmSj+qTMsMmP8srkAEHJJFr/+3TDIk0V6MPyaYLEdGQ3KMaONlXpHWwTxWXrquqJMPQ8jIY
Lqm1nzePss7A30CRJxELAMOXHkSd4EZTHgTvP5CGyGF+GsCh2mn8ZOPGKPvbQPI+ULWI8lOF3gi1
qhF0ycxf6HbK7/4LyYCOn25rZcQYvqh+eRo/wZsKR2MsrhjDnvg/H+iU7GbDFfedsxTIWKUkG7ZN
HF1AAwwNE1gFmIFdOCXYNP2wdHyDSmgXJZqaM8h2wyJJ7Y+6B6wLca/8bNhNIJbijEbpDsmGTIK2
SGlXimgjA/f78UQnTnUYnFqXVunrsdsGfIWSWGFS/HvA75PPdWD+rL6jyA115kWM6KiNYBYu1qS7
tqJnCD5Jmw11RFnjl3hi1L48lLTQG2SQNxDtzEXgzU8ZTg3OZ8E27iC7Hgz+yAsl3QvsgPwUCXel
OQXu1E8CkwGo3cLL90WpjUP/w0f9vIaHaRiUDE88J3+R7wmx12OQ/cujtOdkGebIwKkrxRbwrZGc
lVS37fZs3qG9148/f8l8SYQv/ntGQQZ6EInDDQ/fEH9ukBFv9I1mUGWajaTldq8IQqUY2O4FkmQv
cSlU4RbWBz4PcMeDjIO6aPCsGfjo3iO/g7cA/LKDxaXaC2vwXQ10CxVyNRq8NaAcX/gNcZtgMqLB
QDH1Z5eAfTp4zEC3x1IIK+wxc0fIFr+yb5uKS0f7nzwcnVezgYCm4ZeCmr+dHOmMkcGVgoZfic/Y
zasAZm8UL7oSjfC20r9k6gOi+l6ZbEvIJ5Dl6L5CCrPUUKDhIagC4Bl4mEH5YPBfXNdADltuwTpz
7Y5tm13+0nwiu6KfwdmuPDHBCLrh9VFLiTQRDczB9YHEHlJnqBeWhUjjXIRjCjCUPhKrD3+hMNzD
YBfgvgqZsMT3SO5A3ythiQK/uLPv3OFLCQ2qQRbdSISl5JiHl7jOg+oh1VJLDaFbd44ERMtFQCIA
QmCfucC+KI1/EzFtPjMMFQ5FzIXd34fbkaYz0l+k8CQ4emSgGpVIaajN6OEYci9xFN5DT2HeLzEo
3/wPfTy3ECV/pVMYHW93l99ibuwmYKLw6MgYPlFuRGhE/+DGzH8xB5dxiaJ6zmJlPOYdIsFivA9D
jRln/J1mC07B6F//k76+M1k0hlcJzMi82Vh4TD/zS/S6jNkFw2TU4pE2XAEaRKozDPfofkcbjzYe
ui7JzbpMRQ6JqaV/9/qbgPm4E2m9jvzEL6yg1UVKQIbJKyLNPrS/M4/5X5RzJd4yvBEjZc4jXuUV
3TUkFSESKlx0iC/6ZKGpAIN9ANzqLLfIicDRKRHdB6JJQ2WodZixBVfFo+pxRUDpwOgnhldXwx55
WK5dBu7quEhHAvKslR2c9jvWiJ2G8TkosiQ/orpUsaFlc+oFXy0b20KfmJ+uhlbw25ojqd+HMXWB
W0nqLcYg1svlhrEBfp0Lb8kg+IgPjEpSHMF0N5RK5sWWwF5DFcvyzntBJofUcdPVDjwPddGicVIy
As+sq01lyItuQik3U6mPlHLL1QiMjC6W5tH54QmIHGspSI+oP2x22lHXkaIAQLLGa00vks/27pu6
O6ck7PPyAo7wGKx7isROz6aNGGvnA6UYpqpR1QMrB+vSNgHfhh0fuSESSIA6q5Wu17dgjMhXqVZY
pdfRWEIUCcf4BzO/B5InSVNkhjcGaOlO1l9Jm9iGUC1+hXgIjj2PwqiWvlhPxSLtUOf55A3KGJFY
0cAg8CpJQG2hRDdQSSCwBeuYVnAxN3rD4JsRkWiUS3r6tztF4gTkBDaKGZ+CGBVE1tM5J6EC/l65
KXxxblFOKPRG1xHQQzjkRHQ4W5XvOGkCdjAhcpVwI3ANEYKjKYya4KZfQ6LC36+vGGfElsqEvEB+
7hAg/gLlY6nRXUf1AQzIhFMGp0SnLyZIYfLflctTY3dNNT2Jn2BC2+U7SYkfpLviZSVYYbErnwAO
Dx4cCi9N61U1rROcs/erqdquIzo4Ewrk1v3Ez265SU0W5eGGuMKCjwz+XC4llWtRl2kwA3JnXWBL
sSw8PeWJFkiUdRSM3hYhl5ZjXVLSXJFODGSIkJO24t+6a+Pr/PnpvFE1au3ezarMLtEiq1pNKj0I
G/4PyiDUv1Uo/hhos/RoSJl9nr60OsVc7moFrUQF54vRDbotVPYgDeTJgL5RMJFZwuI7D9/MObvE
5l+L35LG60UveGH+i54OpocyEjaF+lz3kgrLC7M0NsP/andqJ+45ES5L6RG37VJHfNzz+3w0I5Fu
xS25gAgdD0B1dzLtaZ4Dabn0R8zTi6bygCdefcZraty4DQ205+xqzVMTGGp6iJ9TsiD029KhIhYF
yIB7AgKQBIzXADyKKZBHVj2vihfQivtQsfPKb7kgZAd6U2zAQFoBNupJif294DLPAkqwrnZ6FTe7
UL5Fovg85NnNtd1ERC6BeQNvVIOPNJhDLPipSc81pCuhFLhHZThzfr/aVYlnZiDeeK/gdKh+QmXY
Uh9490nmXSEVyDL4BcmB/JnzugkVw2qlkoryQXId2U2SxUJ2yoazWIweEBnI5GAIMcDBlCR8beOn
oMSouKN2csJHbkH6HhIZzk+k7Ko4+kau8eRaV1DogvmryuXks3SeaGbyVh4ir6Z4L0j/wSHy3aZZ
TNM3dtolUdtutakYG4Y5cWp1RdQBXUsdE5owoxVUfaBToQbxHwJrhgdi/G/UDFAjOlNqIQhwYh3X
jnBjWAj6ifiZHlEjlP4NMkKu3fsnpJnP2PJouTDb49TVHpr1tDNr62PXRfbAnh0peUCLA7tnb8eW
+TVNAeVveypASBTVPANgEz6yVqQoElNlaLEA9Pb6TM4lc4e5HyveieZE/Y7WCvzIBMGonRFOUuNo
cENhzQbI4w8NIYFGVQKWvtALbVnOn0PwPYIEgNWDeVIsNsw30n36bSCDfSQEzfJfg1eMC4Ilj9wA
019qhlDF46P+wFkw+on7WPsOO8+P0BolHn24OcUkSKmpm0o71L/C7Na0Ow/PHtDNEXcqLOep0QP0
iup0aM9xHRMcBX7F06hX5Gl4EuSNCPSm/+rAj3cZFmOJPotFFllMLdbaUqefUVCruh0DgnT/p63l
Frw6MulhV1+rW8ZeAP1EVlyLjIcNFc/vd6GnGmDjf+GHQRQFOZhSFaT0x4y+1gkrGxDQ97DK9Ol7
71/neA0PkDU0pJEO8sfrqPfLogfGdB1n/S3Rk6o/hfR9eVqlrIRQMNa1EqdHK55OzjN+j3WwyiyT
FU7SC1WqpLJPGg72euY7q06V5lbLgmS2/69xrf+xdGbLqWpbGH4iq1AR8JYeFLHvbqxgDHYojYD6
9Ocba59K7ZXsxBilmXOMvxtCasuyiPDaBdjiR/+vQLlXFOB6EYpLEp9M4BAF8H9lMVMm2HSlPhXd
NxQCBveWrlvADHmsoGtytBXWoResNnw2KtrHv635MaY4kH5UgBhZIeUhzCe0/8EEF3N+nIpZoSPe
fBLnJGdO9qEmpt1nB5ImWeW+ZKO6u4kUSE+LBjhhfgJH5L8DJk0+4XJEOKkcqS5FtRRacvykvBHL
jnz3+Z/0l4P5JzvIgYHXzdgIm0COfMUGd3HmF/4yywITk2SHEs2BaGCFjwPT4GaR4ThSzoO82nnw
GneJPZHxyYOxnGGqTDZUUvOY96TTisgjYfHZbSWfjRw5S1kV4b8xnsxqSoBIuFQHbk3q6Owb414h
DfjEJrtov/yWu/+6Lxcq84Ooxb8Y5vBUbUB9f19ILroxgSYKCCBKlYvcr5lV/gp0Fp+PZ3IcZsaJ
QD9SOvRR2WB4KdBz6U5DaklBTzfKLtaLm3JLMLHTwXHsorleUxQgXoiMsLxy0IZc1HZ3U0Vw+yDF
NMFnBOZus65YHGlA4RQGJ+yhlI7j89NpqFkH5ubjTl6EkGIrzTYG6knztm1mXQCL1WOvvMi1us/K
eXEwX7P76bvQZvqYkTdv/JEk3CQwaVi+CQa6s6rjFyEGICd4XgjV++rBv/hjaXkHPEZBtPm0+wx4
zlA4YbRwO8Fwqu/qkb7TJfl9haBgzhjC6fmEEYl9rR5VxNhKYDcSmaAdDZG8pDH/En1JDAGwAOId
Mkjt0nq64rZV3bP/mOihbiA3+jI3uM8IgTfEUc/VQxKCgjZovDzsrl6zfFbE6igP+ycDR6dfzuS/
cl8vqljzCTsKq8XzZR029ZkIL2MjD24ijc/V4psS2nV32M10qzd67AsxkRAFRigOBkyDYHIyfwhn
6kyJbdlUNw7uGUIltYWdlvfBSJ74MOGDxQyg5IlkAOrCQ8r8ihS/JBj8FX2jqz/0ZFDCy+kzYhl9
IYfOI7MAm6W8fYzaPM2HSMTpAz1rZ8rxXikJOmyMzW0C+rLoBKK9wLTJdJh21J/i+f/vcHZw6q9q
vxhdIzb/E+AKTO2OCHN9ly5UUX0A8Wwko5yPFcbpmFPOFcXDUnysQOdT6pJgiFFV3Nf6jjSm84lP
SIsW9xXnh6rlLEThP8QGSTn6JjEDCiQj5x29BoYjUiPS+ILtWtAlGUBQJ+SDYotHIoIFHVUBygIE
LBXZFphU0ECpE9oF9m3CNyj3aYtkuyH1g48ni7uMR5OGb7m8+X28RclcVn98aezOfDemm7PXvwij
AJNEGoAAuf0HcPwRRksKqbzE2dUToINdhB1GX3KA87el8/IHlpZbw4XUjFcq0vcvADjMSc3uTGxP
xz9j92E+oVXV/L2MyabSY9OLA+I0GJHVAD2kz8SszWUm2/uXr3uNU5LAgGURUzqlE3ECu+FEwX22
u60uJxW+ODMl0wcDeZL3nBylA1krzEdMmW5j3vZ8gx0r6iaDhqqhhYYyqC+ePGbR3kaF94E34wJe
fW5enVr1CsC+fJhscNysKt9vqeaBhdD/xmQ6KXgsRgV4Mz8tTP0lP4Po+qwqpi4mg+S554t6lS8+
HJGkkAimmRINfH1DyKhy+qyGGx7eruroEZcL+cYTpgDSYLh5YOJZtECvzz0hVZ1NGz1nn1XOw54z
Hr4gWzSoKXlom2hHpBSi2+EDHRU7Suag72ojnUmUzxCIJhwwHu8ZDmiZqA1jKim3YqKGzPwJu1Ia
rjImOsIPUgzpfP5EZ1jA9vSIs/CzaqOKYiIdSfrfkEROBk0KCkXrFLPVg6RXAENVVJ8qr+/LJiEZ
iQ86fAB2GpH79F8AOftRQxUwIA6ULe/0WrABTYa0ZDCc3jMUOJz2zM8cjo//wq6nRMNRLjM1legz
6Wx0HppRful+E/NQ3v9520w/EYSmBx83ks+tJ9/PqBxfMb+q++1EZwoW0y/BojOUJKR9OfqoJeCq
3eduO8/deo+KAmMiUnKgrL7NWBmfn3iH9Y3H3Y+Zn/F6bqS1UvUFGT/r2jxb5n+By+4rrZxe0XB1
brztlD8x+tAU3q1yd4crv83PHXrJ+KDO4g9ZFvTEaCgnn9cxb73nPL/Y6rp3sd4vpgQHJXRoExYF
em9qXGizfTU5KPt0tH8X3A/Vur37F5TENNyG/aHDNOy8CbvYtyszZ38zjjcd3IVdUPGv6vhwC4bg
20xv/bqDz6hJRwZ6TDydL+tFHg4lWCcqyZq6OL10yVDt4Da0Bqypt+CCQI+geXVXaFQQkar4TwgS
iK8XzSngvpWdhlRkeurVxUQD4cO9StOWjjT6AW+oEgVL/nmYFdNnFmboFpUJ1qaO7t8br19ihKPF
W8PBEUX4MWmv68kzLBd34E+K1ho4lOgL8iuwYYAUWQZS+BUs7xrZBjIXnWs8k+77FTAb6vPXBFx8
FnlFaSgDP6E6z07x8+rZhYxnIkXMHlF0PJArWd+u2ZRbTbMf4GuIG5jzGJJJK7pByreyQ09NiUcp
RE4etjopDW/ktVYuupQaBca4orBEq+JDeZZUlfdffdsTQsR7dGlTuJcYczrUrY0O4Hd3c/c7zonx
Y3Go8+mVbEcKNeFq24eXKbgtkRiFKP984m7IOnGpr3DD+mWAPlECQXrQgOegonRAs4TQ4mF1x9WP
aimp1fzeAFjgo9FGvxe3fKq95sX6uhzSyim98MYM9/v+fDCf+fQBpFRBaBwwKJFVG/VmeolYBTa3
RvFgS7pLFw3JFQ6FNpcJ2hhCaaunullDC8Fs0stz81M0nvAfvHjnSM2/lHaUuOwl63wqPioZ3ngd
p8PFFrSt5JhaDSDxAlI2RbQy4VbFqdudvO72ENAI7dKszwHLRvex9nPwDPSbNx/6qW1Yxb441L4+
4yLqPT0YQpw2VJDLcT1cVwZqjwT+/gNQ8FCtG8ibq28PLHHVnO5oDUAQp+vqHXcUG93Sc8Tna2sV
QEpXWzuMdY1clDTBGX4GEHUhml/HRv/RshFDsGiyxt1FnzBZ9MgFlnQG6Iwy8Duqm9TuZUh11Zc7
oPoN4KVJvCbiquqMv11b0W1Y96IPtkuVWawFVG9RfSyuTC8im3sgMwAAF7f6FodqrMeDt7vtHZyv
yjQENM4NMVdgHqrO7+tmGXB1pvMvtlwY/D4YBxIbLikVrRuOLBmiCuDfY9BK33pzR2J77SHRcjqw
g9fg8qPf3QLxxzRr5jUJzY31HKJy3aeUvD3QlxpoBiGBAoEdXccitiCxghkJ9FiwpoWFW/VGGklJ
YhIEf5ro/2gnctX6AZloMyDUxu24qLqIN1Dt9EA3SRcGkPoeUe1bxqpk+WOlaBZsN3TybMeduYLg
+LPNEETkO20tI4LRuQJrYDSxVcST8Ij+YMfIMaaQaghZobEes7s7dHL/4HZuGKUEE2+9F4VK5Wl9
802rZBBQBJp+JlkpGrbTx3t9mA65lGbACKG+GWZLln66oscYa2FUh28oK1xF4cdhYXcf8aV13mik
mFADMnnOgwzMhguObEynQ8IaSx5RKVP0DYwpukPV0KDTxssyM2+e4TkGmyTArThh+XgtKk8n0u8c
UgIUxPkK0wBfsr/v6nV3i/ioXqMf/Du/vD6c4ObxdInMRKd8QNteph4zIM+/Svg5W9X6wGzpOzlU
9Os3H9VJ92BmD/offcRNH7T0brNitu/R09Pjt2azWB6VmpIpYZEywh7lQA1PyUlFZ+N2CH8nndzV
kJZLJhoj42mIcElp4Zd0sH5QScSq9WGexc/mObAOZPGBCCFswZ+Hw+VEJM0ZQwc+Du/J2GEmPsW3
JascRjLtO3lPOnbto539sLba5+B59T+1C3D29kSpIHy9RB+RJdr9Kcm+4vpwszF9Hi5MbPbBY67d
LZ5+CCw3HkbqPygMLcBUNZI31kJGNeE4cavthQ62NLVjqY8Oun/+UTgVaxYC+urKREv2RPsk4OuP
kiFm40xLe6ybXMzax2GTK8ycEEK0gdYHiy4y2mqa75nLNhv3Z92wYvS6Ejcl1rSzYr7CG/yGPWDx
J4/i1O0gsNedTTq9g4U4dyKBNHMYyQC1Di54Asvso+TMd8DkEL5Aqf0LFwHnEEADcyfwrMr4GuRD
QkMbIhWhyY+R64n0ezBFqfOiYnY1GkToB4aFphzu0RAF2DkPmSDcUIDpLjvAwO9zke0VdM4QqWPy
UK33Uj++AxBxEJrpFe4cNBoWKmFTS2i0BjuUI8pcMFNErd55cd0M2cJfdsc/POyob6cIwmfv+ddX
buYwKciPIhfuHkF+6oGKsSBHGw3AEFC8FPN0ToB0aXZY3AVruBr+Z0az27JGgdKy/3zHPcBlFAjs
WHJXfVn3oJVkevNzdsFa8nDVFadwx3hJCjuuXj+t7Yot7R4fDPv6stRVd3zp+pnu3sBROovU1/Wj
INXKPZQe/lvmZgclwg+7zV1s9DQ2GMmMQCO5BBnpzS0ydHpT5SNaqXbdfBbKuokf4HaMHlcC/e0c
fDpPjFHnRUeUqqjUx/2DSbXTjLN5tb5O84DdjZUYcRKUjRFSk47aOZkBFyQ2IvboLASRE+BIzAzq
v1wJeBEqESSec4RpLOmMIiJUhhY9etYrTvGyyp0/et7cw2VJYzjALXUi0ZIpTEK/dH/PxHJWsMg9
u1wOR29pLOjPJvi6BrX7jDKvfOFH7QK2vanhlqwMlzmK5i+IrM6Kq39cnZYvjdBpNrZ286+7w+wz
KwGsNec2Yd+SI8QtTCwvGweazyXXG5djOmGbAmfhCUhKwO5Bf1rLDCjC0ltTYfknYKcB4aMQCOD4
ytDgz3XB357IC7PRH8LVUHOQkbqMqTi4Tw7kL5l7CaraG2iMqN5SpgL09um87xo/PYdityUF4MAK
TxfqX/bd0dUwH0ghmnE1AegziL5X9hHDEMfoiXpfs2anR9uPqRJz1F96CRAYdkb7dFZAUxQCZteh
r2BoYuYkqC7R6FJzLPeSVzw0l7cT45cArjO/A95V+QJjKzOdt8DQWw0yKT1p1r52evsuA6NS9sLh
qLfO5qBas+f+iQip5ypXJyf7AR3nxf3SUXoNXqdzUBsOrmP6xOAZpiOKMnSUYJ2uMUNOmwcpc5gy
0DmJMnhB+ID5IRQjYmBBoCZX8tmhpjhQO/rxe4xWtmKn42o7L3qw0H279xwNid9Yp6MH3OTVorRo
gCSpc2isGJXrbDsMsYB8ItoHv/Tn75Ba2fyKa5GtC+oWDXI7dB7xwzDvGFYbdtSh4jwGoVYLp06u
G10s/fK+sMovSmnzjGrJocFuyHwgEGZgd0FXGaf6xK7uFDMaZ0TGI+7ZR/v7UsyKhAh2Z+Tp+I82
l9ouGOipmnXn1D9YpGwSBrbIgU61yaChfu2DzcD29l1akOrncfZ0I3hk7vOHOxlgF7SD5ObJfWp8
zPqwGAzYqaYZgAlSuT69wdsZbC4hY+ihPUn8RFaSg0ZgzEP15uhnv0VBjIO642nEV6BOjSs049+g
E/Xc4pc9coAYhOQzhDOQperoYoPakW6JUTZdVjaW7BF9PjPeMRmnAUzNZGDhhjzHFUQuO4Z1M5z2
jKGcubU0fF+y7Rw2/QtCz9QpmmB48YccbGyZn+lLdQdRuwMvTMePpHaHs5wR4AjvUbdzxMMUHXdO
YnN8GH8n+WPavYa34Bn0HeJH553f3479XAwneu4gbyFS3BXMTsK3igCc9YCmkL8+nDAe0+qchtF1
0gT5OOq8kD3+ZzJ4OjKO7PLTgBffnLJr8QcfNDjMETv1J6lX4l5yjcq7l6TtvEMtrhB3Av0VPTNl
as1PvnwE1LQw+ddp/fNawnNPhkeQ4ri9hlx08waBnnVeqNP6avdaup8Bt/pFbhNMtWfD7CCYI3T1
1OeIcj346tP9MMJz0PfvkGRfzKTIicNu7nBQSb0tSC5G4oKMNg25LAvoOqSrbOAklqH2oYz7G6wN
97C5I6u8yYyXfJOtDNuw2a6nsiNvXuY0DZxJuKLsieH/ha36jx4QFobcr8TVGueSu3eIpJQKZnaY
tk30HEy1nY5eB/E/K6gITXhxLSsTzxFzFw5YQpguk5oiXYMLkMnodsqw7WJ0YzD8bc1cr7wJ9K57
J1SJyge08FYtck6UOnm3EoNcaTYrEi1hxtucZJyuJM2Cd3DbX9lK0Rc66Xt5vsZfDFKYlqJ8oZWr
ssGXBQloSHC9cnUZ+MOxdBtogK9NsnW7eYi/7PCxfzMcTzj0NMJWOMesZ++kA7kBlICKCjtdCe6S
KKfWi+tC5FQ/JU5Tg9Q3YH5syTcrB74S7/8VfgFdJRlpfxXLfHd3JZJNHZWF+05jidX+Y6ZHapKo
RegWOlR9+XgQQtPAgD/PAXgQONuoXZe7z82uTl9iYCEEfp4gftPDhC7LyoHO3Wz2XDH2F+yLkxEp
lVUSnnN67AeqWQ6dL+3Sa9HNEb8BmH53Bf6ABynUPQCIhD8w8HurPS0s4aS3pCbjCRA11lsCxGK2
2PzqVBw3zkHeIbWPdHryuYYwYZRyBCDpKEVJrikcDTnC/svdz75y8fFS3LGqEDZsvVZIWj/QaqSF
USEjoWrsHmPnmGKhORUasixQ0Tl1vKZZUluhZu8RALv6jF6sElxzDww4MA+IMZBpR4Rz9WYfElDA
s90zukNqp88VLTcRyfXPdXsB1Tvb/ahEb0vqnVPELHch9UnP3OAyH51RASJYYrrPbQYiN7/NKaEp
hMEEzTvxAzUjPQBp6EYVb+hnG7TvK2Yuz5XaS5GTml1x39Sjnx5Dahkq2xKf9LVoM9Iv7envokEc
GV9h6LoWRjcawiXUDTWKHpUI3DbKSbmjfx2afWZlYyfqg68ZKTnQwH1nRsUXEE/I0VL/xmZYD6Z5
pTH0BE1Tr/GNGpnf+3htfy9ctzW7p768HkZaj2N2XfYhC7j57l3rNQLVHTzSUTncUeoYrHa6U6Th
sNh079sP8OurnqT80eH6CnejTXuDzbmzzHKLjJAO+3jm9WvaETreSnMHJDncTQoag3O9OHyDB0ps
+mtNBEtIQMb3KTciSSc00WQQm9EFnVzfUiFgH8uRKiSfzIfRPvzDnFY1HJpuvoPv8voiOqkFF3/L
IvUPcrUfcWz8UMUAgCZsCc9weWiDpEB+zpRLDAGfb5iAu9ybMCPodgkd1wMu0RdnaXWFISzW2T3E
RgFwdTH3rwbysww0zIQsPtmH5nBognCC+Q3spLusJigvpMvu6RSXo0Jg/W05Ru6KHyJZcqxwyP0n
GKGRnYIWX8zlmUSCU8ZUSnNOPY+H3rytCJaYL1VSDfiWTgyLeWCsEes3fwkV94NyG0iRwailMIRE
8lhV5nxmg4eLbVYIw4aXB+qhhTQXPzRYyz0SXGoO5APhA5lZerEiaGmNxgybjJWCyqKzHoyfDEDg
XjQ5RwdENl6WgR3Qvrmk1AEr8BASc0A/mJ6M9RIfA9Awb/fwMbslZ2ufpri49rTM22hLmLmZZ+7j
4GnSBycMhwoBc+l+hkDByJDzHWCusyxOqflKDB32Nd6zoaE8fDPVQa8s98XxecQgjPb8rYsMLlgC
C7Acv80puQ+n1+Zm6U63tE4qvnLJh7gmSu3QFJ/UnWb3lrpVHFPm2JHPJIRrgGBKDaZnoh281+bR
teaHg0+qNYce+nx52xcrbErIToJBaWkXuwnfH2tKyARWgKt5YsRWs9HnjfnmrFidoXUaOsHTQwxF
JRcmwG6O+1n3rCtS818uzG+wDDIVyV/y2GnWEqr+VJAFZBNk0hBj4d3X2IaZoS3k8x3hqznEiYF8
6zDlhOe8X048u88zomR7QHcaIMW2KAFRKn7NbL/kUvuaEe3zo2/fXrxBXIQ0O11fRAH8BtEUCCzi
b882CPM0Y/n2a8T+D4oHg11hd1l+ie+DO7mYSEQ0Bn+DPZgrh7Hdgcg03GA8iMw5O+oySVDVbQ/7
CCfI04wT8Xx+IkwZ+uRt4obPp6n/Xgh9lf7Xdd2PTNdA9AEgn5sJQRhBvpmzgCm0oPFhnYDbxkky
nwd3c3yIJx7qwwCe5muWB/vUsaZlZh6vH3Pj0cJr0KyN1y4OzBdQROe5AHPSScJ9UxIqKrQxcxi8
6VXx5uoOk+Agms8/xtqwqXPBVojQSM2czRY5CybWouc+uVOdmn++SD/ZtThPmPX6vnZPhHdTa2yh
vopbkEiocU5xSLqDr0Jgdwk31AJOD/8zQRc6vlmdH52QVt3R7IP7GF28G3+v8TvOJdLng8mQhCLN
Pg0nr1GZUKzcVhlC2FtI3LD39tO9oGGi10Dw6lCpP5/wWgWQENQ3Tgfyk1i6uSoo4yFtJBuOsWGw
QUzE8FUoE4AX6J5k6PbHLA3WktNiw4O03HXyQJEnaFYsTizuTwRyGTg4skA0IKyArJZIAM0qYgVD
GYJRWXFQPYhO+IZmTiYCYl2JqhU8Gtcsk1ae2GGIIzMTOJyQDBzRDgLfoDpFzAdDwxLldDdcKSgP
uM7mRvDmBYuoQi6KhMm4TtecE8tMxgsVIfnrpA1PDZv1jbJuaHny/5/pydmM+SGwDrPGMIq37mZz
sfqTweSkLknkp0X38lEPrGj539GeX+OMdyFCxfuCuYHwEKD+PqYQ4Kro7d9WRgCt+eY9XVjtlIi1
0mlPMsYPMRZenRVw4ZM0ao421Ft31B8NRhCJz1k2A2SQGSQDyL7CA5Powq7duYWQNrr9EWMQkGwU
zFagKuLJhYLp4WkYIstQnduIvAUGJjNGWWRSHAQpsBz0YHTCoyxEA/bPHyIKEOg60ZZA0Y3PvE7R
kCwZ+ggohrSRAl5USiCQHEdjxxNaS5Eto7TkTLYrUXwAS/zKA5Ivoxt1lFDC8smRhzomQJwQiK2o
GlFIcpeKiCdpJ7KeyiP+aTuBRLnA5BJLhHaTP9xlzSC9hlVYPv5JruU1s3Qg3kUNJC+cNSZfwIrx
4qGlz1bASU8pr5ihxoHjRaZcDHJblSM5W6+NjJ5hKjvwO98WMbXAcxfv5UNidNlUrRcB3cdyY5a5
Q/87kN8XQTj1+WEnN4tckf8UN/8ursLrJtxKHBKU3tziKLy521SyG9Bus7Kne+qxOdtGIiJqY9nF
MwfVUdgg+haLPGlVkmHwtTTSrJlL5ujWZ9ed6yjcZUjLHP21N/13tZ74EjF3StM9l2PPoEo5J0wa
xO4OKikKZ6TMrkmYFLFPhAcdEVZLnJb8p8QFsVY7ST/CqCCZMF0+JPdowAR6jQAecpaRFnxMwhMy
23HeWCNycyeukFAisUmlFisH2heJ9UefEqE4xP6R4TRBnkAWRD2uxgd+R54c4bE6onsBHe7RO4rT
oh/2tt0wXZ4nznOckvpFCv4sI3RJBXkaK7FMJvmGKbMfVFsbs5hZAw6GTlh6b6pK1tsXwWfQn+gc
spLnO8S40PiqsLt7CHg398uP3aRmy0GPAP6P4CQeO/F0etwwMDAIZBM8LNXgSwFEJYoQ+wD3NHja
SAaa5OwyCUSjpl4R4GQmHMwBa1oiOeUc/rFq/hNqnV2uBjwlA2omnaFGuEqCuZwfMSzMJSV9KuYA
UTHyMMwL7Pe6w3jOlZxN73g6ZZ5B4Pnd3AHymTytbinBNWl3GvgN0CFvp3ZbwrE+Lqidx0EjP+k+
F8+xRGa1bsPew2o/Nsakx5FG92FcjpQNNw4LKxYwBh3vkawqShvzmAYqUU5+PtKIw9V0p0yaUZN0
qAJkR2oYPBOIZK9Y9Tc5Y0PQrlDKhCw0T5iEcocGHhkB8ogZ+pLQIFeM6HqWT7mMOg5AFxIyESo3
cRnH9O/sHPdFNxHhVBaWZ9OobYp6vecwQwb86A65Ex8KZpyY1+0NAAQnAs0X3D5AHbG82EqwjF1Q
bL0udm/9YOaniBazCXIvKvh3ZinQivhaKuZ0ZfOoJNlS1JqyyqMEN9s5qx/QnOxo+vxChNbH7Yb5
T30xOxGwEElOJKBPvs6qCD4krsFoA6G8nM4sW0p40+diwgy5L6fdUpv2rftPzzUIm/sxeL+GeSZu
RHJF8OYTKFbZ4xxHvokmqgVt2kzJrePQN06+Jh3qR3NLmQL8+pPkkYH19gbcC8zUIA2wzx3X4la6
Tc9z4/j4aRhYvZO7f1rtlKC/VxfAzl7fu417XbOEKQ3aLfgVYW5DLr1LxJr0xtDMH8tNnFoor3jt
ZJy8HAYMWFfuP1DF8MXa6tW1qQTfOcGR0VAKES5wrpbelBXG6qxb2kSWvjDFEody4+70oz47BwWi
9i8evh7L8IEbGXeSjafhn0KSm7xN70YjOeLG81jHVt95d64Gg7kSnDdUIT68kdFYw4f95amr48Pv
A4SbKZaovvXcFqSkdbmJD24vVoJs+xi1u4PLWhtfSHbgLbIM9LHa/WU0Qpx2pJzk8czOky7rRxbI
GlIxl+Vsvf5IQ8jG7ctT4wckk3XBHRh+Z7SJvBOFm18NoGweyb+lnXtbdw6UzF/KQZy2EOohSp3F
f5unBrFIQ/DqmvX8vPusmU4xYlpQqDEbpI/ZjhFS9pt5Idj9mUj5WuVeiYI4us+YdBFLNvd1dY5A
ANQJGZ/jN+N2sKReiWMq7d5M3Rv7fwLbyqEPAlNPvRfuS3Smwumq4WucTcBqCf6T1h1uH17RkUp3
jQFafKyNyxT2SGfPE2O4bGWyREHUoDPXp2ts/J4yb60tG6hn7N44HOrQcDKFDPqB3Y/fcCMqNxIz
Pk1jf6Zy8+uwz/YJs6VbWYkIwRoSilLYvHA0AGoFi94Z9SZv+KfqY13+nh97oMf5tknt/nF4BF8O
ySbGR6hsNK6yBYm+Q7IHwDcwTmh2SoVRmw2DSArbgDlNevt/BwU3NuoIwGdkF4Jo9/7Fl0hwFu67
2a8gcs0RnfFnlUgYsKrZJe4ktjRRsMd8mduHN4E56CycLqoz/AM8SwkAue5v4TuG6JZZtfdEpBC1
TJGwFzmxaGHJhDJmosjFmABQAt6GGzYPrr9wcPBP5uB4Xn6PPZJZGD01JswF0v2ozIxogKdxpse0
sBIIk81fAREVIlqB7CblYEBIgkacMgWHFbvbGSbsdb4dLIBRWoh+bA41QS12JF08oT9nVMMgPFFB
+uu2gsnj2emhzNeRUBjvRZ8MskA7bv9K7p0kQoq18YYnFOVZjDaUSqHP9n6ZEjCPgfHFwqHYhmug
DF20IFTP0W+Lp8APwRK+CFVxbNozpNvaXzZ54PpTZ7xP1PwZbAHs95SJhdkkHUIMAC78QpBX5uHv
iU9k+iaC3aCLF9py20ec0K7P8nCNDBrGC1G6QhJgwq04Dz2bowEwXxIbaSSdV3gdOO0fNdxho8x7
EVDae3fbAKvVOu5/PP8qig0vSzSn4+fELQ12iCvB5gzE1+I8IiQNVSXp8zgxUSjGZzsm6Bo3CJnj
FGkArSSFWOs2ZPAZIIQYGRmRBV2GPgbLxVD08VtuIrPy9fHZI5De4lVM+wi5yHq+rAdxP65D+YVe
KjZ9bVL4KJEmKDamBud5p03IQp+jr9S8O3l8OaZQY/7wapMpOFg7eOZZ432I58JCYv3K0IkKh5fm
PEcfD/EEgV8dPCbVI9Dm3EzvuBKXxItE7p79+VND8eCooSQKXdlw1h1sB5mT8yUhnJVzHyu5pcyG
Pgds6B/QZmN0VxFkPPjTTBY5ewC6wRcYHHST9sR/P119V6A99N+klwCHMqNAbPMD4mO2vYjYBsk4
/sYyLvjAZPk6bGfvqUx7J55s3/piRp52glssVxDI7ZdYgQLKh/iewr8DJgJ//rJMgMEgcoEcrFlY
MKpd8fdwqzDnBCcqWzjJFEKs/ycn/TgyrBVz/75eGwQKsJhT1Tfj+kcL70vkXQQJP4LDrP670jBx
3RPrgA0+I4HkMYViEFm27u7hy494ItZ9ClwWyb5Np2EmpAgSrAlgBRXac9nTDr9M8WvBLxjUhhri
9Utyhk1yBksBESaopPQjiP1pzLbBDs0+3XGazRCoA4m2ypMBWBzG0ggAwa+ui9Sp0AUaP1gNHC51
cSLgWmQUYH+hkulz+xGbAMg2pOV113OeM24bvO9Shkgb03oAgnRc0qowQXnyWF7mr7Hypx9rAytA
l4IJLaCICusI5JHySx4oV7aaWrpPN3ssd91lPVHXXfs2GtJuiPieBzPOji+o0URb2fVf5EiiLPxQ
bIlt7utf3uZzBa7tA2HdF8y1d+ieI1j8EVyq+ExxhNKwIFAVbVyC8n/Sh0Bzz7s+ujiOWZ8wBqS3
nnRmUw9h0y146Kw0rdv12Glr97xmEkM/otx2lN+BQ7FBqalDmhtBmXQOcLaHjhzTxm/8y4mxhpBy
T5hAkRL4L+QFPFw+o0IRwy1EYV7h6tWCClOX85lyGoAGPBlTefEG88GchgwfEXX2Lov4zYTmjsYq
OC+KE9ywm4oKIjgAZKrT0lcDZacGHauH/3cA18vwUno9bEgbavxSGA90EJgLl4lqXSkksSaTElaR
y5FIA38lfMWDPvtu0hDrERliZJzvl5AmXCMYcL82MNzoFuWJtIkX61/aL9lya2mWBh6l9sUCk3Fo
Vd3+RprW6YUm71gA4LxCZCThJVCOmyOZxBeaY0mtkJVBIhzEOnWbfODRewQxSXwb4rbZlv7jdEqB
dQxmqBqAFRfvvgH785hD51Dp1O6Yov9O86GRdKxStX3cW0AcLnO94V407ipBgtl5gxZqnlE1uZ1+
CAJnPVC8rRtI54qEBDnww9U3nSRznowG8SiI+g9RFpLMQ41fLrO53APct9kkD25sUds1MVss1rIC
Y0EibEHisViNCcQHPJewCY1MenGpiJty4N6n51+NtU/f3pds1ocMHlL13keYapLqRMdhhCgXtFBc
u7Aizn4PZgqgesyd+RKVBzEaoqwANSh+RLFOVBoqdAnGx/y67u/WzGCRaDQJa+BDYuw5q+L2opkb
Yvdhf/eea8L5/hB75fiqHgFihwfCuI/VPVb4ZDEdkmpFuTGu//qo90JW5acATsu94NdiqEkwkvK6
BDOgPecK8TCxmTHBU+boHiF+V+e//yUylJ7kgTICImVjkgW5FqHpfVuFFfWji6l324nPy3L8JI2M
9h0iMQS1JI0nvI+HCwYcuDLepyTlgliokDd5JVD1Klw/u6LMQMiZFsALIwcTDFWgDrFn/5cUTIHp
BMunQB4+GKoLkHDzpGzsj5JII81ii+C/4ugISpI63RHs6UoAPACpL0lPAx/qleXDr1f3RREJjQG6
BuTRWwEFbsU0209YbSNBFAFrmaoux91qsVeSM0siQmr/Uqkxhls2Tl4wxkwKMJkeS+glEbIcEIEr
wMoEyxAokjXKRBDBDADLYFO1fkd7lnrBgDjAuMjZTzihcpi4OWndS7ra0jd+WUbwCZ7jzrzjDB0g
7h6kIKall63SsYLFQA0QUKJE7yC+M28wiIejzstcfvIxqie7ZKN/s1wuD6QzLz4TBot0kMtR6DH0
vGLqItKSO1vTwWx++hYRmBQEODK6PWQCHzwNlvG1rzeGQZqLelHsQmKqlczCCRQuPqQgcs52ut2b
95BWOCVZ4lO1JusBrtSYdJZyKGQ4ysB0l7J3EECDbh97/fU/UKdnuRow4Z4LDKeeEB37BPcUBwxq
YnraoJhzxt4UuH0OhcOsarulBsCyx9Hd9qxo/ct4UCYfMo5nGyXiARDIFAFMsI94lMR1CKYT9mzM
RBiO7t7fL8bXAAuHpAjJSePClgc+AYwkAU3GFrb+C/aXqDXxk0Cc8gZT9xbnK3LOoLURynEXIolZ
6r81tDPoHHHCBWklAGpIgzGOIqIWtTx8PkqTZZ9JsDKFnnGpZPvqfXGscsoNjzza8QHmWnolFkqu
pKt3+aEsMGZUzkilNa8TZ5MvLY4oWAeLwx5Oxb2tOwtZWW5/BQAUOQeyba97Eb2SvKN9BJMJPElK
g6CwA7+M0e0QZj1/LXW0Qz61K7CCIi5uYX0ANYVreqLPoVHDlZf03SgAAz3bLj5uaEEHdR4fQyS6
T1gvGbYh2OTDbhbobObi4ZM8jHwBXItfhWgF2CjWRQRQX5v83yFOSISwGLgVbiNyGdakKiHHpREO
tpWT/bGZIRbshWhuaGLEAoiuts/yKmVR127iDgvVG4EjY2UCdP+y7uKzjLrM9VVl2IV8UBSfOZ0I
ic8shjL8KxE4nfgDAVNR56+GyEH+gaXzhGhdPITbWcsSpm4uNtmxqJKwFs97c2ksMYbW2ARRW+5E
qc/KBiIdJ9utFIBPLpm1TdFjEbU4RlD9IdxTheRudgq606nhJYLGufMAIolVFREX8U6IxXkX3H38
EK7rZpVoqlgJQOdTszr1sYX0fkhC/B9JZ7akqLaE4ScyQkUBb5lHUURLvTEcEUcE56fvL+1Tsc8+
p7vKUlislfnnP9AWQw7fD9BZgDZ/bLFkPPJ29wN9qA32/WN2zXpAApOejl6tA1Q36YQ64q0bDcmF
ORjtwwM+Y4Ng3IY1spfiHoMhzdnq10+eJyZjroCmnUQZPkgUgDtg/+zYGZeua74XiQJP2csIcM8G
+xlDT8LGlEAsFtuDj7/zaL7Nln3wuuYnQ64HEEtUFuDQTGAdRuH0dz0Q05KwBdUZix92ITZAbjke
nS1tWf5yDJsOqXm681/wB84R3pKrNcbwhlhJ+zg6Yl6z5TCfH9s0SwLQqn8AHhgE5Y4keGHQhn24
DnMAwDEEcAb4KVe6dTT/uvEa/tKAZFvOV60PHBp908J0e4FY8XRdKFZuNVkk94nqPDH+JWYU+6Ji
9cUf90MA+YC20yumhxBb9/VpqbP1R1X/lb37COsAYJbFQE/upDKq6/cuzzDyBRYGQHb6BVO9/bKz
pg76gFtxoGATfy2MHl1d8nCYuinxPXiaijj0vyIdhqn9sTpTda2zVS25+rQSeBBf7JZ96ecD4gSg
uIRvUL028gL/4L3NdiJW/hRlxHxWEKOWtO9WD2eg2TW6Vd5gDVZ7dNO6JhixgX4Ng4BgWQr2Z6lO
b/JEcA+CZFzm93gfjEY3px212Q1+ZkN9TgO+YFU4HAovC4Rc9JK60+G8dNDBjUSAR1w5S2T38cRN
A8dyWi24JdZoTPKtPRLp4SIlrf7m3Wc3r0viutz7Bl1YnpRsGOLavAMC9d5v8xAQ7QnPZ3fCR95t
rgrnyPnKW/buLx+ZH/0oVu1ss3tYv0LxCtUU/+oQ7/ARlOw7CstPOBInpo9HaMe4jC8vn1onqOLz
qLNqrxaMJCoGkNQovEvMCZCFrrB+x+fg5oHJ8QtefOEI7Ymj0X2sejfneMCAac+OhBc87LDt3VVD
JBhyluCMacJxM5eS8Epw7Iyk2COLm37Tz688dpDAZ/SZtffEr63/ni2g9nERiKHlV6E+59Gq0ROS
KuechuoK5iJPaRnzjmnH1VDspnI0jD1/9yTtBQeEMwG+N6feXK02nQ3kH7SyVwdfdpiG8BXwJLS9
8rD+GMQtk23zWOXOrtvhpNT3Tg2jy+htNgeoByXWiB88IS6uFwSzB27TEBgRr7hnv4VbgKEM23g+
H7yX9bJyhLfYIRHwAgop6iqrFahr5hov1CCcZVPxvGZREbEJWCxZseeoATV8d/XkxO/Kb++zRIKR
DY8VmDma8c67pbEfIySFLrbTuZRitX9eS7JBN0Bs3Avq5OnyqrXf70QYQnSDqjCvTzS66vQ8eDwN
9q8rqQs1/PqQBfO4WhVUnw3srYcKvBMhB5gVRL5ozrUEclk8nNbThuDVOoQNZcTaKkl2j5q4hRFU
8HaXt2xmF9msiwrIODPDIFhjiRcwwHONQ9j45I1O8xHSW1XSZ0rz8bV2O7UJ8FSapo5R9NMNdnC1
eFzChexNh/mwrWChtWsg1bT4zqCCKU8KjcnVjKLoRLAhJqS5FdnE0fbFPp5c5J4gQoU1XujGR7FY
V8DaEp/dmIHC0BWPCWAN7inC6XHTC75fg2emHYKyEf0LFVU3MEtDE+vBseyH5FACTIBZnDbil4IF
AIAGFpWUBrg9dp2XGb7JEgANGTcsT5COWH1RAMQKeRJI8IwvlbONoaBmKLVNK3FtBcWEruGLaAjb
KplVOzBhhUiBfV42Z9+vLKwefP9I1XCyVisOvKWc6DrFI9Rzt9hdyD6H5f9tToA487/wDEb2nXU3
iHRPsSwTulKidbjwvbfVvbovfLhHl6N8sEe4uWECDjfm7ztq96xGwTl00aLm1QLkaTlFzeMiTMSH
1SGvRPLGxUAuT3KHuD9uwy/79u5e5uwKR3sHlY+wWsrCcl7wEJKLCWp6wY7os0K/u9tpg83w6oUv
83SFWx16p/EwbPnWuw66WCzNKZ+F5x8u5uEbGoBx4zIRV5qFjfD6hy5m2kqmeJs3TdSkTlbTXmRx
bEmdkVvcmWmMYvVgJav5dAouNMUPcBHjPgQ9SvRkH7pTk5txWJBtCg1pKM4tR8M6oDaLQ3IH2uFo
ONlHE7JN53Erc2hUceOb8SlssXHCYTs+9ue1kcndUBUafp9pNaGl/K44LFYUxU9nqroxHRlEcSbI
TNvFMZNWco0jFJMw/D91d3qcYO/udCZQxQ3cAitHr8zNnb3SxLyGKsahUWQN+NtK8QsXasEROIQB
pMACvORw9abpk9prOq3lwjHvtoAahPiOxNWh36FSoWoF+AcwYsKbpvtVSsO0woIArqYJwEaVhZJu
wXqeiteHkAHTheVneuA4PmwRInUWQQbalWJaGpO2gE4M180duXGgJFtXlucjdQxYIqnv5ERvbC8e
c6ZzNID2CJ+kCQcSRu3W71LoQlufx1lt+g0MJB0fm/XHJE7IGxSjJciLfepkEL7Jeclz0SiHb1p7
CKJgHDiFzhPHEfRpPq9AMQ0mIETzNkhXhzO2wK1GoRmsfGdViK+Iiiicif53xXB7fu4nGHCySMSb
Lo7h+/i+3+in+oY4T75dXDTDphh+7Ek8RIgC+LuLQYxjeEOQO3xcW4UVEGCapm/SHvWnAaONKwov
aV4ve4K9iTtTdeaNrcqBA9VL2BAwthChQN2CxYK4tjMRtxa5Q/zZ3dsSYmUOwL8XXgOQCfHQllY7
fa/Aqf7Eem5h8aukUUO7IoYeYtaE7x217rX7CwJFqGrg/IhOilNbkgmnMeTLOdYoKYNgVCUTtlTg
iyzbO6SNqT4RSUwZpmVPXoPphk2Dz3uRVkmkRLWt3hzmJ7w/4jG4YawtpbLzbqh//KmzEspyBdJp
cZnjmAe4/i/kZD4gc95kDmK72PJwCX9uxYeGzsPl83HnMV13/zco/EHTX7tpMe6moB9c/OSOe6q8
LnybLcoATp+Xgeebw/yG1ovnNnYy8bnjfaYZaZL5TvAZJjRDFT9n5P+IhV5pll3HsEm8LBUODvPC
gS9GXIQpQhvlc7hJmQiEQRg1/Js05Q3VJqIRkLPpfc3Tw9WQK+X7gJA2d/bG1Ql4D5ps7VPwlgXF
M2QFuLBoWCV1D8cDhQb5nNJuZwtLWBSCEb3sDlOa6VQbAW6piFfx475zPPrQBYDmfu6fxp012AGO
ggM6eres+EopZgy/I4YLXxxAr7awbRvIdzsM1+xPMCUxWZFrmSQ8pEhjruxFN89ijbJXzrnpsnlJ
YcBykELH48EOY8ZXiSy4DIZYDuQLCpJcxZR3Z00PhG8SjyPDEijgfCi2LCYkisE+Kqkdu4M7eQ0n
CEsoqBnrAS4W6fxJpWBc2/IM4fz0xz2Bn0AG1MDxM3blV2kyLOJZLQdy+SSnVeciTull6YLBvfZr
KEWn5Otxe1bPM/3rGz1n0V9wjrlC+XwKI0gJs/a4QObEuxYi4dFFAkFcRw0Yy6+HKZPqzMPp2lB1
/NBZYBgny8QZ6HF1O7XzKsyiDJ8qaE/aPTkLIYTe4fyZ6hCnf6ZrqI+H+4UHJ5TP/yEu9giRl9MZ
yeye/piDyYYIxsANtdPClS6x5nniTdIBn5y3Yh41HpjX7i1iwDk3RbiEPBYJGAv6oRbUWugtG+yT
2F7Y7N9glC/4t/TJUHVAMQWNVLFTMO4MwU42GQNXXJU0hvKfWG1UDiNTFTM3pf9Fnc0+TgUdEnF5
P1oKpR8lqnXffloSVE9o5tEMINSYJ/rIRUpiE9QayOOU+ERZdQhcItllRKWkmCZ3dmjeGQc24WlY
Co0NUlmS6bVtbnZ5WhTr0IWxY5dpblL4epSRO2ZZlPK4i7KKpzFUimMf80BqjdEbe4LsZajIMP6o
x2gleanxIaRx/ZJopUEEY+QFfsaYS0FjONudkx1lxI5WZz0S15jzzR5hGWMFAkzyx+gKDwGVrcIb
ZSxDF9Nm/zO/G7BZnkYfUImiYEgk0+ePBJrvbAOmtHvxLSfwbLu3oXxhKEV80GMloBVTu+yRG72a
tvrySzdgrwwJEIBmJK1V5YScG004g19uuuNUI3b68m6IqXBSpMJPAeKA0ga+5ycxoUACgKFIlmjU
3aiwHn+aX3J0/AzGxZCPSQzh75gbyoxAHksR3ft7ynwMCNH9s588/1J23XnMj+EUy07wQkR6BoO9
BRzAlb9Kknq8WmnswIxS/el0fwWstiY4bDtO7Wa/89PHFBvLa8gYTWSf07lizeeKMxX6NAca7Gi2
c7ZP/CQpQLKzt4f/Ddqyvgzmc4626Sm6CZRtKOC4PJycBO9QKE6NftmEv+v57IJs5RpNM16pd9yu
MR78oTxn+4mKgCkKEXeM61J1Rn50csbIGT6TkHog3VISiQkrvqnW/WulWwqlBS6qR/fQwvqbAxS3
Ns429iY0tiEUHzEwgH8OMOe2f/pzxtoHqq07tZ+2EVtd7PLQA3CnKUq5+ATMDCXbCwY5EBpIoumw
i5/8iYB87Q9n4m2FiEOWS9dgmC6WtPIovi0qoHIkE+HrhL190vNOgA0Eie1Yf7TKJHG33Sl/3dlx
+x474m9358legpSPRgdYinW45px3srTBkcJRKKWDBjWisqZvXDylvqg8I0vmki8tP2VNGlEIdii+
g/CPuWkyc6aggWRCRZZomDRwl7nTYqkvqcCvxuAG8cbZD8RAr8URxawf/Fr8xhYBY8kpf1ayt05Y
G4BfvIBD9caBOp/GzNUxZwTk+7mKMJMQ7oG0KuC/XzNuTsDqghhQTUZH8x5YH3NXMFOfOBpeC1ti
7BdBDVm6dRAONX9IkVrgT4KzOU6xLG7Uqxnrc04y9wY8Z7jZSLYZY3Nict/ZHMp9iYslN5DsYkzu
gMTFSQyNDps7640aX/NWbJu9aYOjNitZyVRdxFgwCC+jN+/nChVrrjFaw8OTeRpmf5Y6uJTQGuGv
fC1UBu+HU5VuAet+3YsV1NMG6ajfFKYSTMfzWCqbIxVb5yLTty1vmbLmt8gp5/i/qeCyzI0DQpCz
85DPlSU9sbm9/xGXmGYnjsuUYNXoBmnhh7bNls2o3//uXpYBo+lk6Ko/QA2y0f2tkrokyTJtJHaG
Kr3ToURK8lwKD5/aeGG5SdfLfF2ky5ADCUqb3/rMrPAQY8mC/K4p0mvDd4WaA1uUb6N+D7tZSElF
CIpR9EVdAPHdd3jeMp/ZdtJ+k211oXzbolqkgoJGbGZsUnGbz+T4GLJxWvKOtkjI7846lfgBCrEe
k4CzMVh0o0VUPZwmoS5Mo5oEt3Np70TlmnAMmZj2ZeN4xCt9AjScIjmfFik8F3hG/mEAT87O3ivW
/7sF7ejsyo4GVVmq7hT74FHmk7frIX299js62yX8Fr45hVJXr/9yl3sVpnQrUvmxeYCIswfHsJV/
RGI59nv24QqFFS0eo1sKddiAN5g/dvvUf33d+mTXWH6d+whi7jdPf/v5ITh3QiWfwPolSoPdqBUK
V7cNkbV+ZAvgFHii/uwkfLqj0PCIGU33rAt6j/HTbRztBdaUCFBxDQODepPpW5k1hA7AIbj7Kg67
N7vtdcKzgwONtWj1X1jkEUp5absYnVw5U53e7sMcpA2QcQQvKzHiGxfO+DUiR/fZit8X94Yia09Y
MUS1QW+5LsMte2vhpOVpyE1nfKdyvnzdRoUBU3Os5o5D6gPtMF3Oa1l8Rf9/D77gqmT0QK/OvXJG
2cpAXwraIiwHz7td7d15+2z1rskzYuJc2BXGoNDBcVNdsMhWH3tRovap+wwxGn9KyDMJJ3GQ5nFz
0PZbhOJE2wZwjKu+3e0dCIypTfKcTk7T/ObK7Al/Pehpewq3D9E6AbEpVE/mcOOdQJMPNmYg4KG0
/+4IbpZQ2p6z1kirbGZ4WAR/HCp3jdyIrzOv/Lpfi+Ssl/eLNstbU3dPEolhH4WlvulJZZFnZWF3
v/SwV6YBXZou/FhY0sAvGA01pl3ngXvarKMEC/gvez7ZZ1lfGN8yJL7CjNjpMvz5mHDncOp5GJOP
ibAJ22enM9SH4nXbRZ5QWDfVgWzBI+tnSshj1PpgWs5RShN1bxmHyj5RxqwbQHpkEYMvIA3i5Dmf
vE9hNtjU2MColafT515U5l16A3Y2UD+HigKyMCdFi/JAMAjaJgR9MquYiK2uuIDuXwZNKg0KHmZs
V/CzUQTIDL4rlJgYAhh0NKqA55TzjlqFjfQXQGAe7jZ7SDFh/6UaKzmkOgRyHDI1wFdUX4q/aHtH
KJfs7EyoJwAWmsHWjwLNcdRtC6PPyYqqo8nR7NzepkNeGqrJDcIv8rBJx1FwguhWXq/FVZgc2jln
jdhbHrLi5JVwuJKpOuxChyKxxe4hE71B8Zl42k8W+ViYbwY+dmvEOIrKeQBIoU/m2pR+IMsIt+Uk
qdmL2Qs6EJB7kHhFQvHbzawM6yoze4zTDNu25ixlWHZUTT95MxG7psCPtCCPsf9eiUFSYRRPK3ts
D04bKmaOtuPq0rh3U+QZMLdXDdANblD8XdNtcRsWqEumMeTKLjMxsU+a93gMrHK26hmdBuXYHv1m
m7MJHsMTPIV1kfOEPYagGBhL+itEQBrmgibK25aF0mGSe9c+qA/mBw4hZFKhcJ6/7Dn4hrDuA/3p
Q1ZxM4oxrMxw7KBqUYPmDq1bcbbIj3/QiL3edpvdPsb+4mYUdHCyXOI8BTa04vjVd+bObckpK+0n
jKpXIG7jLSdeHfERyzTUg0YGOZtLKvRlajQm3zUuMv6dQHnIcdDCX1jhquzmQAshSqJmOW5oLE7I
K06p8y+EhtLcPdJWBCfLeDG4hlHS9HG84iolHfy7kDtaLWolquIPUg6cLuWocFqiEVSQd7X+RGah
7Ck70SpqvArKQWqhoAlGOmK5UuyBu3KBreSqY+7JoNPhwoBqzUtJSOEljBIuLc8Az86gmx7NN/QZ
jpk73jtYVZxNdcNUru1/S8rN7tFQo6Iho6imwsmGfKEmR3itfA0mVFBl1oO6AVH+AUka8tYZ4ftC
YPfj1fhb64U1qA5eCTYhgWizU9f5ewd/7qeCoLRuM2BjDe2/lkYk8mfauiMc0mTEqb9YdtrV4lou
sHFq8kcLeFGLR7busn/BpZl1HKjUtmmj4kv5eCu85cD7pAYogu0RQrVqrTv4RjFiudPO9jvcU26T
AyFn+Zxou0vaEZM1Jl/NOwh+sTmwbqp4ht/AHo6uo3Scsve3ri/Op2W8Xm5J+uaWA9aKnjuOQD5m
GabsJj99GP0eOizURa8468Gmpzw8ozjhqDXaL2MLQtQymmMB+abqfOpwFBNQ/kFqBI/qahJqYCIF
iHR0H8GLSfFt0u83LiR3PycHbGvk14EBGkkF+5rQA9+tLZsU5tay9bZMwHSPSdYQsM7DgLQ/K5c9
opaMzseZVfbn7r5PlkpSBxPbYwdXN3qFnPoCmz1dgEvqtpiqEx1CjuBBZ1SE3RLWAuQunjJqYHV4
YJ/WeH6UkmHM8LV6I17Wjd3O2/V8GCS1hwtX++PvWY0jmDHrzw78t8fDfacQsCqIpDL8fluHSips
jMh4yHJvzr7oQ/wCfLIpDCnsW8x0v+6cs8XDeuNoFfAnQVAoGYJzSKLxAVWetR//Mr9+W17FkyRc
Y3KcyHc3cU8qbdp5SmzsPIUs2UnxF99AxfR6G8hQ4aRqWQqWdkmb9fqzNWcf1iHBsC+aV52sSZfK
vJcj0kXk+8Cji5O08ZCT7oDBOv/rFIGrl1OlfEG3bIBVGDdhUjRb4+79amxuz70o8xfQPM2uv4Hb
ybcBoFOVv9LV+8izf9LAY2/Y40NxwWTEci5Pceerjfm3bQjq3jKo23By7oHXrWset6dMt9zzdHv6
a4DV6QMfXSILdy8MKiVKFGfOByAs6jev6FawXbn/C0zduTb4mWFlDTEYdsS3rwbYryWvFDmI0qO2
UWmCWQW8noDhCF9Lbdi7eLq/4DKZW2H3pFj3uHD43sKAF4GoKMewDWkZzw3vVnaT00MckJ3Mz4fp
FkGslOFHoarV5nXO/nywdEyo8fxUZzhaQEL0RcmKMpC+9kFJgU3wA1KEL+IT4CiTJ/2IAO5ivTcd
c/HlqD9leQq5guO5ad7bci5KRKckNVzRv09oyxHT48QnTz+1HhDrtrMBZkWiYKhLsMM3paEjlsda
LWiZErbYYZ+DPOzB4OHgbE8+fSCCGHBBJgFURnu2aquBjhdWSh9pLy+K/+mZky5mu3m4LeOsyWM+
RLwn27Jxqd0GxE5r9fnCA5L3KwhAnkoLmCCI/cl2020HGsJgW/EWafGlNjN+EqWo67KTDfxFQ26/
X+JANdNQSYJaa2wzJSOhIcg+dSwgjXFf9VKuInNfy1X6DNnnLqn15YoNfbbdamgmf294TxFr+IPH
y/B5DTgxdpIh5wVBuA+SDFTPSNdvmAWNseuyEadrtFLGfnkx0KbVimSuq9OZ8Zf7g9cAHStFhNkF
RGeqZ1Pasy39sa0dMQ7n6tj+tvzz5aKi8gOYvwYJj/Kecl95UExfgOqARThyo7kDb5GTC10pJ2ge
ZCB7FWi7YmUvuKk0XYx9OIUeDSO9r+ixKq/bNMlikY/Pgso5o/yvJz+W3JZOIqhmVZJTgQnu3vBb
GldlMciwIhTBs+82Z/y3gmaWJQg+LUys3Eh0l0oY1/RsMYAwyCd4emDAIECXUaZPEuoIuVJMDJmv
uYuN3KsboYFdF/NpPr0c6k0gVSTLTWznrPKOWfoHMX92NnlqeWbRoKcr4K0F9hJ28wmnKCdp8G2V
tbVHxrTvn707zMlCddpfs61bvb17wI7pPNfqYZWvTo2xVia1EtCLEHryGV2biU7iaxHXkCkudgnh
cm/n3ukT9vbWLf1xQmsDdVgP5ahUCzVzbK385aCD6xcTNiieIeivILeLcvCt4s6upWPtA3JDnXZu
QxgPOtdto4dRzWvZbA/nN6xsK//7/tPYjAE4JurXfyITPdsdaBItVRDeJ+01VPzsa80FSOfOorWX
h0xqSZ7oD2EvyGlwTzQ+gticWyyCU3qswsWWPwqgmGFXTrFEPU3jhCNQcyB4GDPI+GE3RvKu8z50
QcH3AZPhiJHjwGEzZQuVJcFFxmdzwFSB2RtLDRoB5w1bLiOjxMmSFQxNTGlwx1WwW7OQAoOwDaER
o8Cf4zR4c3kR2bMIabpu3962gj4cow6k8hJnMHEKayOKvftP34khfad5Gu8zEvgSDCsaH4cJlVJ6
KgwMTLFRz0EIvw4vRBr8ogUIJMACUp848jpJWVKvQbiVNIO6X3iv5d13etCs9AAPKaHZ8i9RfHxs
bF4l6EMP9KA37VGYVowOb0uhr5V+3Mb4kxsXvNwnVTD1nDD39gPM1+zX2WKTxIgQoj6YEX6yYjuF
fWfAifyx94M7SVOQ0RjBR1V07L/wGZNICYXv4H+nQogX2/6HPX+ClbR3xz73jDOmnkgKCem8yGxK
/4R6HqcNsmaDMgLbx8pInN3Eo//tCM0XPRGSCJl77N0GnQsZrSRdC/tRRj3k7hAIqA9jjL+g1Su/
qwV/jEXQNC2MPVZgSOgu7FUD+aFsuGKZ/GXYeYaKRpXpHgb7AYS+HY5n5gGrzf49EoONe4Rbp2Ti
ToCjZYpJOp0WDadMWpgIOEKszEqrgd5AwMvKwCE4of+lZJlOPkNQt9D67BzOmOk+Is+ZPkPc9m/8
d2fYZoObguaoFmtTE+asTGCgXfPw4xkdO122xJRNm5kFPWZWhBIY85mIH7/wnu9TqqnvzVLnzJ/i
Zr/KLavYVchTuv7BpNWWkAeLRAleNse8lnlHB2YzpqK6WdIsai2LATbAMF8h04L4sqm5YP99k17Q
SKVLGtTxk7gHES5wxlNLa2hvz3K6EA10D7vxBTLHxVhHkOIbk45inXbNlhFpw5YbdeeF+R3mLuNT
PdLs7QWmvOSFAAzeDaUyjR5W/ex+iDMoRDkF9tS9/vOGloGwjjGarnUHgriW4B8bs7NAtTRuWGmX
QLnxhFRMCAJxz4jJUfRRoROk0FnOJVBwKluHfBaJoGqMYhZshP+lxVG0zXi2p58AbkAsKwHPAywx
sWcgBGjOIqro4WlBPMTqwkplqEU/vxnut8+1JU/CA9XtkoHldGp5uzMMLTWkZN5scC11HjsRW2Hw
MnggDJlrdP7WKeuunbi5BEMFNe/sOK9i50PM0cKnIGLnp9xwHs4jakZL24aiwFhahaFZQflL8Bcd
7h2IiIvkZR3IYYcBDHBJ2fQZ46D0YGrcQrNOmgJjTfkpjCqOW45M+rkG4tgvUQt8wFbTwLCgDe0T
A9lqUI2OXYuR731VPp1iLJL4jk+pBQOTpv6wah849LbF9ob5nmAnGFRTsx4AeNkiuXwtZ8Uw4IdF
M/c1yd8xGJE0aXA5wBiDMzlpmZkztSzvsRpaIRyEK66TeMO2yWZjbAE3BZN3JTySSonHt83RF6FH
oNuOOapLkFWGDja81/ENLOFJBiefVPzHcYpgiyj6ikTcMbn+jJuIekR/LHUOnYzr/5KjgKuQBJxm
zQn5wZ0JLgh4khfMbJAm6UZ7W44WxwFOLPDsQL/YPLGogx4u7QwoLJULWzHjSqkr5RiS1+SNp/uk
GF6STsfoIi3NqGh7JhUtXsXgmNCsBLd4mbA45vjoZmw0ZsLloHUHNCfw1BsWIwZgEAIANgClGOXI
1OU4LIZODD3iDx48zACh77KVsHAv+K/JECQDrg249JAZkIFQXVG50LbjgQI8Qe1Haf/kimUFF5M3
9l7dxo9ta0U93uYk2G+YX8KUphuH4bePpdCdzC3yAroGG6TF7IB2hkOOORQXmNmpnHqIlcxDwoOp
rCq8oJhnUqHhVsFsjGQtxWtvL9ZqLh9Z44dlxh1O58ywUZcgpuEEcZU/7Q+7i3x45Bi8bvNhDdA/
5xGvYyVcSczVa8L+PxB1DiPlYZcdFZQSL/yAyLP1N2fDP6FkhDqA+5xCCUA81yNtkm70YubcYHKy
CL5sSW5rWhJOi6NqsEf3+J6Cxw9fYeEwGVf8IbRJTpkPZhlM09hlc2ezUYeM0joUZuh2PghrMlpt
ZuPbDreffFo5+vFGFvnW6rUVp43mm9UPBIeoxWkQFURTwbUnJiVs0H37CdMT0ElnJXemYaLWx25C
MpEKnvArrogS1OMQguQOSnsLZu8Oooclzfis9nWvP8Nq0H0hJo5K700PmObzZ1iM9Zk62A4Mt+sa
XMc0NaKvqbkfiwlK7Qzudmf94QAwdSi8hz4kum7F/ztNCh9owbmulfjbv1mFf44gw0aXZQ/hptFw
P07XnTFghpqHGKB+mtRPA6ESHn0kE9iC+Zg04NT9ZKNn3vWx9uyP+EKZHauL/Qx2FXxozT78dTaM
J07QMGRgiH2o34FwTOnfpQLCPqC+IPcSXwQpdw8rNv2/YqvOOgPd0jN+Gmsbuji6wfuK4wA9Xtyw
LytkHlEVXnFh+6NeHitxBQMAHuW8x3gWhhFGN127BKLcHXZKfPhrjjr4KHxQ44ygExsDfll4w2oI
vpRqfv/eX4vtHY/Cp30oHMCR8fvqAal98JTNDRQjiwFCMK8Ly/4sOQ2XEUWXTFVUvm5WdLc1Fy5l
G4DDfEU3Xn3SgeUHqEM1ga3A4DZ9D59BdM6q/h5hH8Gkl/4VaycEWrRS7nv4GeQRgLnT2OoR0Amn
pGZedr0SJ8qP83uVPNPcVnAGMWkNYT1P9USHTKrsThTd5p2glbbRKszHQAL+Svcy/njnpIPEDZbs
LenS0A4LRzJAtNmJNlbKZ/SolEQqgg1lBsM0Lvi9q8KqMGkIi/sv+EXmKlgTQMV+QhJ3X5YWkFOA
0NBq7B4RPgn+GzsRzcQkBe8oHJH4khDXbvBgFcoP0OD3P9F797TRi9g3FhATm07POPSxjsTsP75Z
a7wHbBSYpD5Gs/6yMiE8QJhH2eQp5owfmESz8TvOTRwU+Pi42boa6w87njj3m3x16JVoSLCDMqDG
nNk055kc4B+bnfXgsPVxSbtYaYjniXg22KAPmDh9YAbnVBMJ7srp7e+FZ+J+no/qP222R8Cv9+uQ
RFaGzj1s+47ID+L7EJ4pDA3gomrYjnDPc25+07o5zezg5Wssl/ne2uM/ht3FrkSlnx8YAXSORX9v
LHH4uBjvgKODJZ7DkZWQLPaM0lHElweo5QgEs2fUJcZL4FRjlbXcTEpvMGgF4nOC/nL5hffeoWnu
xVrcMa6oDmsrjyq4RbVd+L24N8b/oGAuwafF0MK7eO9h/oCXplptolJ0v8MAadNte4JYiq3nDPj0
sDdLr+nfAy2+gfMNmWgVPpjc3mL15dnbBv7MzdtM5aNDQQ8+3sNTiZHp+eICE4xJrbM76DiTg30f
76ngBqQP+Qf3hpeg1N+hxjQ4X2rJcdkOFuy/r6BBqBixeiTn9Kw8KeOCuQCLllbCLGZ7r2XW0Rsy
dL8xnKno2wdigiK5wAcWB1/wedvcwHJcwFIHl4j3Y22A7Mj6/En0cQtfmxZWXF+yfd1IsEhOGPFq
EdPOHOTF0hB6sl7xpsBDJmnM73aB6hWewtmSGOI62qet/04ajeE+lUGxcLhJQS6IBx73ZyylXvw2
y66xVhMsOuYAqlzI/qEw67td9pXJvY+DGfz07d6uJET5Y4lviApEeTLaayV47a1Zi2WNX/rZKSDg
8nhaWHVSJh7EDVSUUtBZV9DJ7jh1kLrQi1r+Aeag22KggWndwqyc+6xyKPAXzObBqRF4Kxtt04Bk
AY/75MIqOhO5s+0UTjtE1B0enQrCEMoEjus2Y02OU8Q8KBUxtYRTE5aWPlaBYfVhOO15w/MCmcHI
/vsr7RcwJQFklKKXLg9hC3YJcsLeNVjM3ivFAwjiGUZ4Lo4psAZxI+CRgyODQoMZFnuB2wCd5vj3
8oPFWuOlrkw7Gc2Z2rwbv3EXV3Cq7cwgnXjnLchdr99Lt9tBRDwHEDg2RtQw+Omh7IL2BlHUkoNT
cuQAVp7R9rQqw59A9J3K4fYNevGDguXhIjrBW5xT1CDEyp0RaMJG7dS8iXay8Gqn8C+srN2xbYhB
S0NkQhrb6PJGShRk/+Bu9+Jj9A04RIfigftxxMCoz817Wac+cp6208L0SP6BkY2wAFEQTxH7jAjp
mshFitldNY5ZY9h05ExvJ53RDRmwnJQ6jyROOraYjsm/mXGRjsj8HiFjiLGWK/9PUnf3MHLwSf4h
oMC66NJx3wNlKjD0OmORTaUBXkq6oi/ySf7GEuRUqKyEAFILoqyn45GSU4o3QQkxIjxYGjZXMuTn
tcVPTOJQqeYQeY6hOS1mUmtj84MdC3cUv6GF93XlGcJQPEDHgPabZgemF59KpMfX6cO5TMT4hueg
FaBq8pf0G5ZQ/g9BOzxhRnHyGCTYuGpuNL4BXY+luUdfhFCMu212M/+zFicn+TViiLVHJvP+/fo3
NvrIzs8Y4nSRYcgZk2e94YFkgM50YeSb5Xd8dZ6kfnXN2pfYgKp/SRvYJqnO166QCakezAJ2qco9
IwuBMs9h6ULtJzGtB4aOEtMGxLJgm5FiRVA3Vi9kiyGh2gdNrx3emtZz2ImqQLE7UT14+HuPt2S/
oh6W0Q33zT81vtI3LJo/mGDxXQSkacF3UvXfE3lH8vctvkthWXScRvDy29ZZ3GSCD1HtTesTyXeU
feqIrI3iSZLXaj9AiMdfypqSL8l9uw5abDIEejgvX/5cQfPy8itWHGRK5O1ollB6EaXgwvFfcZ6S
JPdhVCEZ8TmWuRdKAdLL+yocoVkjq4ks+/2F00NiIWGnIszVzRoRxB2ZJdNy7DdkQ7+uoA/2JUPs
RVoad5ZNux12kNicbH1VUS6qznVwkmS7Gk+UQFzFmtOHhY7ubrhUs3hdmaOhh0QhHI5Go6tzN237
IN/PB2bnVY3IRY7WsFmZzGmI84kKghTokGR4JC1OSSmY3rCorFngkIpozJEb4rEnplPk9opBNDmi
jI0xxUVdGeDGhjcASGSCazQklZHgx9QcodYnPowqbpEVGASpCOobtgIvmr+4h9DfYnkMc6jcT4LG
GTWOpZCVZ1SU1CpMfkZIFpUbZgl7c/4jEUhThA0soJxgu84Zga3iHUERatwoJE7kOscIi1HEkHYJ
RTWdzgUXRoxj/ySmSwn5PtqnS1LHtOUEtWIajqUdf4A1Hgg2QmseZQlE/tJp4dzgSowrY1Ziyc5z
xv7ucShXouU9GKcwIhRzB5VLJc3xwhX0rYcLkCBo2Iv4wrbH7Hty3Unc+yl6YTpwR35SMPHC4BtU
l29D2yCEH/nKYMJhxyf+oHjq/celZRvmzjCA/P+GRDku6NmVol76dE5eehz54lbALmHX4cdNyGD2
mTxQLB/4BwwTN8kbgyYk6HzrmVpIbO9EoSg7oxR+T45sqvfmTI/WXHnKgmdws55mQUFY2VKMPixO
H6pqiiyWEC/BiYQVAmEMVGTf9IvTVTujd6doOrJ/XHHVEbc90WTNdGSZTWeRPAk4lNeRI+yPDZ1u
qu1IIaGLTxvwujHGnZoN7ICQUPSIsv3zDOLKxhR0Wk3QUFG3f/AUe1hyzjTGuPtRJ/+j6byWFEeT
KPxERCCHpFt5ITwU7kaBR1g5QPD0+2VPbOxOd0/XVBWFfpN58himGShHq4DQOm/X4XVzW1H1UMP+
8/9j6raAiMaLIbHK+8QtZJ9UVujZ6G992SeXRMIea4Recma+KFQaPmmH2v8/48QfT13sDyXNnusC
gEQEJLIPoM9xq+4WuL1OJuAgENylvUYMLI2sDE/XoBRg1zJKFihfdpo0ZULawqeagxgB1tejIsJN
yIEYPD1+nUgkgCXm43VY96V7aKHvl3BCUeshT0RudfXgdIlX0YBJnP+KmYJCqdI4wTB14f7kf//e
W1gwDjoylPSuxoUrd4H4qimYIv6ofRXMxeShye0pBD75L+S94qOsAxSwjjplPGVPP+CwhDshHU8l
/GMATkyIdGua8acmkCRdQW8FrgdYYIYAPM3y48e++8BvKmi2BUMcS2L3Ik6S4Eq/CFYL9ymLlfdD
/hErRYtrSemeqSd4ZqPR6BOM5K95hFJ0igHIKkwx2ulKC1d5mJdRsI8xafvy+jV6uPbO4BKTUlPM
/J5xOpRlyIgAdHW2BaEnUJbgIeE6OdpOgO52l8yXrphGtbs6NGHU8WP5O3PYgG4ItxWXa0K28Zk6
kucl3HX5SQUDElYLs0P2pTCeWS6YVBK5BJfxMiUMiYYcgOgXImFdCqtC3msdr1NZX2yUXmutAd2C
KPD3L2b1stt+YY6a1uOkNn0YsvmFdgLv5PA3sWjT+ApdGsMuPSlmMSU7qWLFNrwxspGKf8gGm4Pn
Kc/y46nL91FajdFl0A4ybCHxvmcXdXarT9DrWdPP8k51TQ3+r1qo/cdcdicW5dggyqukm49ZA8PF
iBfEUeHu8FuWagWyFMeBvHBgFTk/0h5t++y80NmEYpUrp4uY/YitjDjqyb8LtGcBF95D/p59Qb/A
TfPf5UM7yYUhxwu4iexgFbKTGICQR7qoI7lHjMF5QXH3b7XIl7Zx5W35nZVY1WCBw1FH4iH/SIxi
9u/ZqD6so43OrxncbuZpyN6Eqa7gTyHTJuFviUSQ8GCJG1BZtJybXCn4N3BdiINAayDaLHsCC0RI
7XySMH8KrhWx8GU6RQ3ImpeZtHxlcANgZoleVv5NYYSrfRt9YT41vbR7YlQohqr57Asq9fM6x5JA
eCts2X/GidxpGeHx2/pW+4wLG++10dGJYdeEhyRjkstIIoX//4XFWuUXSDSy/JP3sLiDuJxDOKcr
Z0Z17vgYyswzyEhHKM0yg1gySolyGqdroEdTuBlXz875o/ELiQC+dIth7k4Vyhyk5JJ77v530DwD
l76PDt/POcsxwyhxNO3yu3IcDPibnAoQ8fTjQFW3uOBPQY2Hvhp1Ag9kJEYoFxfLLp8SyNtzlrlR
BBoLqQEaClNgjAKwwxCXC2uC8PGLZlaC4g247HZPkuD5tOhCzupH/ADQl1I19YtFw7Bn8VR8j6/R
Hmj/bDZALh1xIPiN9qWncWoJ5OrxzT8Opjw6zro/qHbmDL4HsVktvF8YSMa0r5FN4QKnV470BlyN
qiXOt7B+sSuJgPn7rQmSs+Qp9uG0Ufxra3CQTgnqjXjtGpKPTrF074rVMsyEhdQmjyCfytXxr6/o
inDKpkwantZQEBw5+sSOFxbcHk8igHlG2FREIBahNeIggT1CycN/8erHtA1cPAjqAJRxooKCMiN8
QEYYJweg/kLlw5Qc9DeHB8Jn/RkLMiCojhpo6BQ/LmETbkzWaTjEL+jBUAKiui7lE9uFqBCGpiws
ZpaQIbmJEJwB+359GWIOrK46by0JCsQGxBB2JovdrV9YTWQB+VOoXAD1sNBz5kzopl3XX6RR7Sw+
gW8LuHTv9fxnvKpmBo8BNwm/ONOdgLJxYY3FnMke4vkz7y/dQZY7WcoHPrPvNO8+V1YEtzhIifb6
xy5epEnz8XMOpenLCEkjRFZ98uZJn45eoB3/ju4sKKGD8DPUDHpNQck19DEsjuUaNJnHLfcsaFhX
T5033crD/20usO2CW/eyvg/zQzb9bq/TkmzaQ3tR/r3Ip2EzwwujAQWmUdw/DCq76uI6jb7JTUp1
YEEkZZBmASEDsfkQbRTHyVzWJP0/Vi0n8bbrSxuBRJ9WocVkjT2bwW5900sflR1KVyCxabv7W0LC
zTZkNOyId4ByFeSgnrtyp67RoIq/XHE8AzPm8XmUjrXdix6QSd1rTrIRSTHqBiawOv9R4R2fcOxm
0AzMJYz0dsl5e/aMAfcLeTOA+qDWx3SpZ466zHhXGCMDA83PeDxCgrMlJcYm4gGwD6T3N9Fnv8EP
7r2OqDUVoPnaNzBfr2mfT10Giy8vI6zJ3ho0C63FL8YIEHlabEK9AxZNxyUbcgcJFhw80sfK8HoU
g8AOfE4YOaEdmyt7JOgXkqPWGzHTMwGNYbveEYUhingQCXbiR8Wkrdg2K21ljLKtOvmegG3OukdD
lVFsfB3SJESc8cUGymNGC6thCtULz8wbJ20JPaAVEHiAVvOeNEGb+Ss8c6jNvZQ6EtM1Zl+8Lcss
eRJuzAHTBxMpkwfX2gm/opk6gux46qPOqZMXYVbkzB+UBWIfLq71ueU2C31Vkov3cVQM/xAOjKqL
p+/xXo1ILFqSD9MOTjWRfzgo+Vj7PLVI53zLiX8ZfHIfHRuxcCZTH2z8mlCf3BXX+LhXqOc0jNid
rF7QkRoforG1RuzCKPy9PM3LXdUtvq4aElnBD0sOW8V2LGG5Vf5pjtkDXJmpUXjoc1p0miRFS+SG
xHQUZG8NqmN7YIyUOD2wWPkG2gy5Tw8NIN+hOL7RoUA7pPE4kv+B4UtPwwgIxfgV9cl7VHQ5qfqn
XoNRejWBJXOf4+dpDGEHzvOzT9QHlI4NZO8SkAlCTS9lEIgIFA8HdHxhg+1qOnnSO0kwECHD+H/m
8Y9dO802Zk8baje3QXwmXl5MPtPYnhBaAiDdudBCdva57XVIFkQ+B+ZYhKBbN4RnE54Sz8aKFawa
wY+uYYl6kXTB3W3G84XuPv6KLLE1zGgTLLejhAbetIzMgTQl/RgfnRhya40CBhp2//zqkqs0YbD5
kUFss5h8TPywINvBWGHUC3FpuG06vuZ9D+zpwwQb6lsysqaq5trLNSamyFemCWanrjrhTSW6jKCY
63Rqbc9OmuBflZDiFt4ZmCOksVzOXq2n9ZhaQ2PPYDO8ySMYd5gxkcm6+3Rx3Oyd4OZuqk3Zw8r/
80dWW2KtaO2ZxPi3hNS0QdljuWcUJDi2UsrCBMndC+1pycGITA3vLcWzgyvFyrWrTKBd7XSCXusV
ajYGgvb0wpnAxTWqNs3i5NcEpL3wevr6dlB0oH9d53xU7ebEpTxG1wniayb5V49RjpGkqCj4etpU
iVGjfWDV44LJiQKskIsTBP+Xr7GvBtyHF+8DY6jPW8kI3UjMZbbp4IBCpBoLqbad6uy+jvbODphE
fEkgZ6tRz0Gew0sbJqfqnokt1BKsR/odthuLQswqgV1x6+Y266mb55hJcDqCQQGxrBPfFkzN/pjZ
D4y9So4SqA/3/NmxNTadU9GsRLzq9qTqajPUlb+PQ6lxEczn1k0Ln6j7dRliBxtyE10YOu4t97bk
XKuX2eBnywnEOfTFLRvb1h0HFjuv4bJbt6Y5Y4xXcvkrAILBW3iNhktRYs6u25TeEAENj2HY2M7L
AlgVLYd1qKDD7X6zDB3kz3kDUPBTLHWMgs5+yuXN91eDOlRIt3h59id6XgLuq2r7W3Fk/rTJu/Bw
Ds4pmo4KAhUORgvWPT9PK/hAvaxD8+QbOOxR5YO6kkido0jDmgLaL5X24dc35h2OUYZKTMaXDwio
OWQRt8aGff84vAh2cVT2weHb/Rx5UqbqpmSrkBmzwfHYAJbGkYa0RAiGuUs05OXsUaXqODhtrg0j
T59AlT+m/xrnWwH5CUonjxPV1nv6XUOWr5iJz0vWVzXXwbqDU4KWAH9Ig72CZHVrnTAy/1Vezf/r
qL3pUOjSjlCtYsCGNw1XKaROwlKZCHIA3VHvjsu7C7P5s3nvSzjBzDPRue750JMjq0ow0RXvPu63
krMMbg5Oe/gGGV4HxRGaFG6zmBB0wiKq8W1FJsQCkqu4t0t02NjeNqnYK9LP7l7d3/SnkYlczb84
rvC9x++4cyzmD5qAzwRj5H/5PND+uKghgXFMlCoqNowdKAKYl5j4fcAZgqaCdpE+AnYl5jQEErDC
8PJFZoKy1zEYKC1Qa+dYa7sawYF7C8zpoP9VOCLO9KHK6PEI44w8BSagQCnzL6ZjNNNVYJx9Hjkr
7ftz24VrItm+xq1ijMkKnnwdXLWzI80v6alDi2YSl/SBOa26V6BLjqsOWsnTxsLAiP1xDnH7ZY36
p8lnAynjA89yjL1hM8Nq6SqmrYcao8b1p/+FKZbPXgVCceXligp3I0kabP7b8NmFhGfNFZUspzf6
Obbtw9VXMJrVC1acKCb9D3BY6rW5jfcfkIlJs8h8LMb7bHLy7Dy+9XnX7r/3RDFWsIZBvp5IfxRE
k6dIn797umsuqM67GJtOH95lf0MGVDPq3GPqdvaEKFcV1Br/ppNBpDlolJA8zYsIkvKXa5eX3LXY
7AyZXQLIbOwhT9Gj1+zIOR5pJGgjgtl2sHNDw6/7+UiJvihESEmJFDy0Wm51yJLbHhaeCUV9aPCD
M3DjzehT7pCbOH/0MNiEz9M/MUb6RJygYx4AHLzo7D+61kDFzve0QaZ0wy6aHOQpDOsAjRu0PseE
EULS8LbFH93XjjYdIRQnYo/RXEN9x/QluuCmuLU8xvz6lA+MX8KpgT2ONkgH9sJyitxGpxzV+w/9
y7+TweRLDH4UKQVURBwLvqGxum9VNJSksv9R+4CoqhUexjS/VN6QY7m5Ts/wi4NThirF43TphOe9
ivk0u0AuYB2B3yukJuzQZDCoRhPhvRk282Gs2ThEq4g/F9TP+JcxiSvR6HHfKUPOzdfXu+p9ew9R
083XVx5VFcGvIC5ST24stTXg+31RB3XPRBlq96rum1hNIo+7XHgTe3rdtMf18jlvEn1l+4+koPyj
YKIwsMbvHs8LjVhCOzE4TazwDM6Hx0B8wqB29yLwXonK5JakszYRVY4Nfz+qtzAdhpysGBjsYIB6
yqTA3HBUkxVLuEJEym/0metHG4JoTcNeDEAogMF/xA+IE1xrUOPyyV3FwYYDUYIWhWoKXY8GqIZV
s5f1lUkZPRbUOEpiRt9+lnzWFwx32zytpLNqxKu4w0XgXFatpXRnOaUU9F8zyhAX5XDc/7g20xUy
oB9mCt5nZK8fm+/yPH8iQfb1ve1jQkNhdT1cOl2htmNutGijnCJYcTvL0HI6GbBARi/mZEz572Nj
8cZWk4CdD994C7TZz9bcpRDkCKQkVIlxY9qrVkReldvTn00UAYPD8LSTKVXVu8f2uuGt6lVMZ7Dv
g9OSeiVdRMdFY8BrFYWCGT3XNLXr6/rNVU8FLVFDZ4LJvQ6tLZCmw8FiwxhPA968XMPtOaVKgg0E
1b4HtZSFpYDV0K9+K6d+uydaCTyhrUhpD14Krq4Qr2+R1iRvJixNQj2jIKOCx1OOv7guz6hxQeO9
R+3jvf6R7jXCIkPK6LT/xstJGFi4i9T7fCRCLYebR+U4ozh6e1BjMbCG7Nl2b7DAMK4Sd8v1D0sD
G+bXi8A/Dhe6yi5LVOjc6+HkgModvTtxaFD9sz6+wZn4rAwLHsN79thLNuuaja5d1/8M9KnU9FAO
h99ImSaGBxP2RWWZJJ0QX4O3t37sueg5iBgA4s6HGVTEkSQswoxtia3FCOkrrxmcdvme6X9Ddc5D
hhthghVRIndfVQ+z9OKHh7BN6PzuNOdS76zviAS5QbFkWmIddgS+SZaGGbHX18GVFeBkE64SENd2
f8iBCgezjysKj2H7QGKyvU8gTA45FTF+dqoJ0VbR1oA5/gKBLtw1HOX1JYYkitfEZwLfBPorAcxo
wwhdEh6+iFfRJPBG2LT7DHREP7e98bPqSvy5ww5rb3BLoDp1bQIqHr4FgURzc5VXzG1GrnpMiXWJ
KdkS+k+N6+HrLpGC4kWQWH9znB/qGLcsLtgEbpnNuoJ9tuzDtkxeaJQoVeYcLL+hiPnhpWI5AbmY
wn3+2uBxVXSHxhZeJHqGBHMdoACx2Poe1RCGHbZXYIYXiqzRfWMuWZsioOQxePcBrGZ8Pe8YC8A6
+ZdbwVGJUcqQ2sAikMVh4aHNbcC2LtA/wLEe3Au8ED4Ljfvc5JpePrAkkJXGd5GJA9IRWyh/neOa
x8OoD5kwu1XepCxa97ENlTKNAxCN0ZxvDSufaIxqLjTqOtbnjR0FoCiMtYP7ps/3IvwB4nNkrbHU
mJu9i0s4KAtAib8h5izljpXyEuMpeO5D8VpgejADC9At74vDPvhShxmWvSBiQ6Q4nFxPwC7cvHGQ
W8kASbl5ksi3eyw4k5BwSr4TOp0/gdWUlkfGjeKkc2q5rEhU3zT8M7wtNWQSRQfl3sBa2Gjs1abo
1zn6Knvzk5x2TAw46LFr33wMPBaKDRR6Mc9eJmYVtk1RlppTHdned1i2Idrk/U6KlcftPEE6Vwaa
Gb38rHDVL1bRhJx3+mfsKqnBTOYBD3uDkezHK44qeBZuD8aeWe6kk2LveIGjO2f18Dj0+W3/7tm7
NUntyC28Fsfy4599xBO8kjYdEcarOyaenE/BggtlL01XvCXElIGlm2CntwbZhn2lbGfbdSCnT2ok
QD8Gf370gIlecuTwkDyNPYRDx9y7tkU4QhXDcYBCy4WpGqCT7i/F4oeuFHOxf3xY8r14ZCDEXzcJ
tlBZYUMLmZ69kFnuktKY3dTBYXdLFnuIHARn+x/UeGo6pNdQOu+sJg6G4uug6frxgtZrSoJtGa/l
PDxzOC4/1wgc+g2lLuiXS9kbfRy7RNXKFbOeGRGsZwYjumCqbOjt9dblVaZ/XN1Ckg3guP4Wxd/s
+6cRB4awVPGFfC1JcOsGpcN5T9nR4HeImPaUDNWrs6UabPdB6Adr/IWWsr1wSaNoS/C5KA6kvYFx
XrCak/C1B/z8Ol431ILukGGpiPMkuWa25ScvXNaurByWmc1J9p4Oxa/4XOElfB+s6ZrWtsMhW2xI
qdc8ZYbHh+ctWQypv5/zltBDEbGNv0wLkzM3F8NCjtFmJxZB0JAocQQFBTArUNLdVnBduWiZSJSr
zHTb9BeaqLm5ZLjXYFajXyM2yONM02yeAF+bM+a9o80X9SO04I0Mui4zXhvcYJCTtt/pms6z4kd4
zk38H2A7X2ayE5p/9sb4nHHZIOYMiFMZp36ixdCWOmNU7Di2CVGA9+aMOZ1AJBn7Sa5HthoA9ACa
qB4w05brLq1612s3zXefNzwD/f0v834BKh+Nk+8kGWfYVfaZLID9ixSjT01IxZfQWGHiPcXulDHE
cb/PvYTDcQgLRxxr+saUX/+NUxEL0cRLKgH+WsGaQpvVtCx39N5LvPq8PmYlp9LtE8dO81c9fWX2
CIwtdgxviDyYaoEaxR+OmrrZpkjx929qZsSYeHQVh3+6cxIGkVdzgBvJlyX0XJuUABznpChMb8Oi
cUkwsJFucPebfnZA3A1xt5xwpdmGf7v13gaam086QL7DM6HHs0UmyymMposVHFMaJ+R60t4jLmKP
DIsB0h6+xwiV9JxbGAnMRBj2gy3ACGvwb1a45bC0QEo4DKn6PlIzGQOzGp1fe0q1ibUiSXSB2vHX
bW3bNx+1uCaL1OTA1xaz6194aE932hiyVJxy7DkfOhOoQBy00ES19WVrgKMZDOhu2/tSZ5CKha93
tcNS5sd2d5O1A/6w6i0QaQdYHyAGxh5A1rSn46MVwyQhK1b0LJTeGP3vsREpwvfD3WM/hH0AOdaY
gxdcuMCpGdbtPPrn8U50lzhQrGmsG502K+ANB9aBzIBh+ILKdbW+EPIO6/vM2XXe0cA2ewo8M6CF
zRgrfhe/a6/hNmdj5JW3BjvjzIKoadA16+1+XycA6EmCDeA6iIHm4yEQL7FF50AWV+5wlpO/BgX9
moCYrdOxHHT9L34bMEIYBZKlydL5/M24qM6IA50z4KPbmhwulZtm4b1NQgRXF3IEUSNAaIZV8ovu
RFtduebyoGUwh2xmt71GWmR7vubyR4UtSupTZB2zCFo9KByWWaorJggSccK+h79iQ8vxaZ23Mgcq
XNjyzDi5SfMAj5znHwAjBITpHRcAhpSSzBZQ69PIPbv3yCAdVObRP2JvqSGv63woXouTNysEWMPn
44NyBOoBXEJLtO50EU0gtual8fScZZKMha6V7JWRVKhsUpxyYmx+OvsWqothgCklXIeJXUE6TGGB
Yt4Rg9swgK3GVTjESNNeyDiUzrnCh4GCekS8HKaVaEMIPfPzmUxJtuV0u/SSSHhRkt+ERVQ2OI/y
3rKDVKr5BrSBvyA/hZ4YOjKZ38gBKcXhDK+OvEd6Fx+Q/4aHXPb40yP+KCG1hyQ5POfEZRxb039W
ddT9Rz38BdmmBh4P+AVEhY4O4QyEO1xGVZkPcNnccLiXJNWkH3mMDBOEYQH8hYJ3HtegIPAYYOKr
FuFrh/GI/GvqRkEiRxSFGL9xTYnjSWq5Q8pWnipHQJ+aHiRZ6CGoTbCF6+PwGWCHyGclle8FLVdc
TKiuxGByPcTkbDaJJ6Z74JF3EDkcDvFs1sfmUbih8CHA+iiVuKR5vBS6JyaSYCPC7NmhssXXgoyX
nA22hBHDjL4zhD7BhMccN3dfC89zjRIzRmsQ61MlfET1ncE+xTTyaIJszQkULQ5E/Ex1ht7ohkTr
LSPGt8TOnAtWL7Nw8jadgzWz8W0ntw569Plob+4fmAB8BQA9luUa+v9jKmYXgpBvtaScClEin0pW
KjczlQyA34PyH6NDTqqfRQf8FGqVqx4Ar4DzAQGFZxnoThjGVIdo1RjH81XzoOorW/SxN7T02PIt
pCOtxmc4vXvAUXpIqBYuLmBewnKV1AHxPvOOyRwei4Oy5zR2LtsJ7zukrCQIMvcg3gU/lmFAx8LK
TXC6CaiDJo5PvB6Bl5J6cw3pzMot5IUkW5twoApfP5QrMg0A1cHUaLY4lk4gkww2WYhee3NHFPn9
k7ly9ne7uHo7gArR9u+6h75jp4NR0rUFOFqcYSQ5DJoC2WFinVzegrpk6a8DdPD35duF83ux4GWY
nIWgPrisRHbY3L0fNN5vBa0HJ+xednd7muHk97Bq0dq4bSRYPrmEwky37xFk9f1EJPW+jKrJWg3e
wOHcgHtmyQwt8u9/fOvVpmD0Wg8GOTThDZSpeqzSb7uYLrnfpIL1tv4607Lr3kdgqZ6GZT2bE30C
6XvfIG0G568kHeLeoXb8yz0+ZO/x5RFlbieNoMVAsIU7TPHjmBwVZ4Oa69NXokkGRAlnfte4BYxW
7sjZptWOdLinNpZmvmpFPz9tdcvNaYR4onjxLmiQjOerb+8T2+hFoKsVbEO3hfYu1PrXqnvPxz0b
LwUgBjed1XxnjNHaq0dSBQtCl5geeSA+jOzeqdvWRyIVIKrnA5BBMTL9wDp4Jfv8PbPceeFb/ZIf
U19f3IuQC+Suw+t58xnbESM2DDOr44mkDIos8VTd0og8ye4sYzLD6ZwQ8UBTkwrvdJe8Xgmmn9A4
gjSLJcWSh+sYI+ArAyr3lvf3T4Pftuht3K6CxQMghwvP4uNc+lVSp9EVzuqeYWlr9kxIG7p1opYF
zPPmVn2CEb7w+y3oCt/wWzrSAlmhjcHCEELlP85nutI/VNSzS8rlgdYapm/0ake0KiqKI8rcGm3X
v8EGRhQVoyVQtQZlmPtERYhgDyfm2ntctghfbv6tDgsmcc/jDyA0o3eXwpIWdEvEdRwa/vMxbN38
HZ4FNB+nufVGNKzqgTE0UWKr3Vb2d66739fmHOOaldEnpwXGLRxzufNG+bpCIgIXCTIbXv161IQ/
EsOvAV77rhVosHKfkp0R3ecF8KEYHTfepfbb9M+fja52NUaBMMJNT0U89ghrrSc5gTxohlJWbBfj
LJ3i1jRg5gUUc6q3XD+nn3vF5YgcRdhNmCxe18auhHqFEIxISB2ygSDiNIWPGFrYx+bxnwinc1vT
DwQL+64GZbVsp36b71QRNwLJ6LK41RgV3qttu+pdiDG5H5Wqe6q2xVH/wmp5qn6rUhhZRBkzaPiq
p3fQKmyv5mi5PWhIoB7UuEU+ZyZ72yoy9/qcs+ZUck8RT13rOrxot6DdHis2FgAsFUoWpQSQSdGh
N4NHuq6vwTOLDRA1ZSofvXxHTZ37d/zqnxh8qcXbs0rEeOdRxb1gprvOX6Vgdn76K1+xke6Ms+k3
LXoPdaB/espp9zMbUstAjO9IxTKoahUMuRb8eiYyWWh0YoWAivcX2EI16p7xaAd8BYBgdWjcJk+e
0O08B9EtWstO++/H1fSBO26cA8ThNJetT2hVzjipmUxjEvIG739F/Iv56b4oHM6zd726nXdZjqAb
v1u9TO7F9EaPleW4VmiDN/rJEnSjxWx8kqrD8zv61AxOGo5K8klewQcpmXO9dIndLPTALrjGP7xY
HKMoQJhv0l4x1uhAuvPetHHE4YAUS0nPyeoizMdyXuthCibOfnGYuYC63ao3SBnVudZyJVG0BClz
LU5oLuoRRTk+MR3nzKi4GKBunBt3SGP6H1gxIWkM5KjyKbGpnVq7zpEfBBrD0sBxgtOa8s4tsFj/
MnM/UyavWxNQYCk/YcjADoCoUITpFxHLQ9ocsjRJaeop38nrxM1xWllZqHEnq6Rffrc/yg0FViKj
n7MW5RTInyb8vqMWPWmf38sTYzFYcGbvg0E3RzVT1eId2R3U+Oc5c9avgoObGpnXHyzH9ujainV0
/GgA7nF6xi4K7pcaqyXHSDPJ27Pi8fe7x6XR/b04W5hYpe6lGpzLpITsZXv8+jsvHgmLrvX0P9KL
vEzfZDTqqpD/Ov4JjKN0FubtePugmCFhjalAoN1DUiNsUI+0/zK3v+53+Uv9uw1vgOe50+jaTuaf
7hXwOy+4GbvFbZLXm/f1mLkf1DbV4KoE18cmhdahOz+iwR/R7Rl9iL7GtSqq4eg1XYusYxBm2wpM
yOChPaAbuLqYmZiDFoPCNBsxlz7cn4EOHwSKWMpl/0Kbp/h6PWy5TLH4An+KEULOunapWPDSuQTC
fWQ4sIgZ26WXkFqG2oqOT1k8UVWJ9eGJgHck7R6Seb3b2q3FkA38BRvae4gBVI2KybWZI1Nxes2E
WQTPG2KB4v5SFx0RMv88qRD/szIxIaeDaHjZ5B8vWkjc7jZqujFz3IXdL/KxxhEOFbV3Gq02pJFL
f/5FRQ+h62/Vu/aQ0RTBwlKcUaFRZbpnjtJOFLY2KGhqlHeS5lPytULc8At8srtLjtJssKYXiMOG
WSHDYzhHEHWpSzxEZ2h/Kb1vXgMTGWmCDRxL9zlZ4WnQGE7vVriLjkP1qniLf4GS5v1AKTti705w
IH+y3/DMeSQ9ecHd2o0gBZLgwI3tojH757UlcqNwIdHKC17ZhxqyHePEQ7DfgUsyGp3nD8ZSwj3v
FgHUxmjUONkBzu4OlNLrtfGwWK/Og1s74tOZIwN26UENQEoCe/TgDDVdpe3voNP2eg5Tmjg0Af6B
YtcVjbHlrhZfJnAWqqA29PSFqngpKKXpjtoxnZPKlBuhhCtubT7Cizk6N6XbW2j9MGxgmBQGZP4m
mRwoUEKM0A5PBukPMslHSvhzVwM803orqLifwnuTtj0Y8VkAExpmOkuPooeKQuXXz5iAuNhLtGnn
D3/c3fx0xl0C2SCnCUJ+epuck5DTRj0ye8cKkyhRUECwRLZbLGbJZCd7S43I5Qzdq/nHmEu43rRh
3CrJUPyM6RgiOE+sDekvZ3dOJ8osEQjkhAo5Kpi5o864q9gvABhPt14oLC0rEOHyqeVQcuWLBt9K
xHIukzOMEIAYcOij6R2JLcLFrcnAM1wt7dna8mOGjw4XrNuY7gfh9rTHwnobwe2BWOgbtKCPUwOg
4ING2ruWcf4cFcSvPsvlh6Oi85yl0YUlUsTWNGdAqWMsAe7WGulmlBtB3kkMqDLEmt2CuzrvVF3l
ErFOCSD4rS5ZnF22UOIqCELaSG0nB8xvsZ3r+Q5+2CCzXjAx68NOxAc32KSUzeBwDGz6J7N3um4v
VcJhm/WhO9BZfS+hbs91RPYIOP4YgP3Ypcxj730bmqhXtJfm+/jGbuCEBxtMXd8my/28Uu05bR/V
KhzUOPuGcGG+ZNzT3V9oqaqP3/x6GN40rkbEJRQV4nhc3B8wh+DSkGktl9Jr0PLVlsMbzgHBCywR
3JTgi+M3o20fuoctUghEAYi3nN/xhk0eNEFJZVIDmyvOmi5oNJneweqGQf2E730Neaqwf8jS4skx
+DtPSVJtjPDGcBldzc1rI+gveWLuGzJphzeLJu1VB9YpeIHZ4RUsFJdzE7ygQ8BNg/zR5e/OS/rh
UzeH1+XYZPHQFnLl8XZDxaX5c+nI8LUanb6DUukqOjIQgi+DgzoaXQA8oeg77Z0cYGjBZ4+IPx3z
OZFZL4TGuXPf/9HDANZ0RLIJOX94iQbX3XdWxalznpwHNM/HzlDWBjOFL8gYjcVJg6AudsFt8igQ
gCALAaCZMQ2VvFymGhhDXNzRu3R3VytMcVaDbPtkhIhnCnbWjjaZBNugD2E229oR97CAp5TYcKFx
NZLAgeMnQtCQegyuVg+40DdsW4BIM3KcESEH2cez+i1kKKewNaW0x5NaogEAlyZZZPTesyv7n67a
BEMTfKhiRPZavwaPEfVWw/hno+BISgIDVEjlSnWP8PMI38o5c4HBzkcvjNCx14quiOkSxMQzJo1c
0BCL/7nbahfCpC4uaSE09vH9T/p7+vcZPGFM9d2hBL4SPtF90bGBgt6iZaHNYEcIAg71DG28L2ls
oCvkQzBDExSdiSFo9lcJr0YAufitM35RmKs9qpiOBKx3+Opfx5hisUGuQCS32oVpYeXB2ery/UUB
9d7CSGVJHwDhthfP0CNeVhaZCU5v5yFX/Hsxe56QtV1ejpkAge4JmIhbt5ll957r+H7gJstQ3SOd
Nken4T4xRtrLOymO0q/dF2ftENL84a4IL774BAh1sN74uhhTAGKAmVxhC3zXtHZpt45VBGsjERfg
9IqNwN/gMqGiAr/f3Wl4EPg0MBbDC/EDOY/I/c66EDwo1U8t+Gemzttzg+btdBbXoEIHEegtSMbn
jpsz/nR0/U/hQlK3xkuE4nhJxAPUwbnToHH0VFKJStoeT8MsgfBKAwIPbFDL+9E8OyvkHry/vj3m
M+6qZ32DzXW/MWiwx2doI/T4eP67FppqqEwBoqwbCR3WJLsGGdJjtK/Qo9KQSDbkV22fkDwCyL7O
aTpt3n3eOe998fFqMkZwnhx18tjBhqs96ugT892QaTvDSZlZvJhosppbo7Jk1KCSitoMmWieqSOp
yLHC4eH6x2fh56GlRVHJ1KBl+Y/GjV7bk8eHT96La2dBAtcPEvbVs3QIIccx+wRTpWhqRX8demgd
ox2vyrstyGNe+ex1nt1XzkCfPjYd3NzpFdiE1cab+nDV7QV4H/U5GjC0oWZXu4TvVtQ21tffpCqn
2TtQq8SEKnEZ6LanqlEFMETXTv9De8FsGrnCPbJk1FwN6n85U7CK9Ztnnya1B/nNeILHWblDZ5mi
dwDh+NmOnrunVk9fw/I24Wy9IZX8Rk0ZZSYhZAonDnexGZmX9ROxtxlbXOTPoWTwnDCvI2RWfXuJ
7EeWbMGE+s2BQ7FhtKDyu3VATgb2PfXmnHZNGmrzRCMD3tkJ4fLfVA+DXRGjkAlyH/SXVv/rCl5J
NRo73GmLVUF1E2Kpvl2TGiqBnD4FHotbZmxb3X8PMaG0/xn2tJ1ZaVCGHCzN4VA+lItDMwl31pRU
s3jFCuyhYDL75DG+/V5vROXaM/vokLBDoAZdDHxcT33L6e3MP2ZMrjUTIbzI6njjOVUvlhNvt4q4
rg7jSfZ3YPz4xiI5NAcTrHGGMynusDxM/hOutW7cAzn2mW4P6uJqddqjiVuuriodmQ4iemuHwHFI
94xELGBeubO4zD+Vr8Chdk5xL8yjwztxQt4DCNvYbk3qReOEUqw9d2FPQixzx1+IPy5phW3YSSO8
y+HcYELYQhKzUroIvTtR6Y9mKk5qL8SoN5Y9UUvWEQqiTbX2Q8Spw4pjLt2OadGBCmi/+d397VKC
JGD1pd1GZvxtQzI47qhM6UMl5YDorQ6BsMDpMpT+x5agOeivRXvgWes79RmjjHSsAsNp/B0zu3/z
sweJIroL1lx7SXuiDBOOWBB7BpYXIkbRhryIy6HanfBZSnDeyxAR9grt7rtEXASKRRYLkx6YyFbY
xxRtC41TBK18RYa1OTPl6hrRJINTsEBp9P/H0rktKapkYfiJjFBR0dtMTgKiiOcbw0MJqICKiPj0
82XviR3TXdNdZSuQmWv96z/IK0Mi5D92ibmIouMMGyCpiUp76d0cxZSJoV+jnrhG5958KB8nUgxX
PMSrxMaaKfTiY+mcR0jqCytLrajNyrSuf+HTGy1AOMJapnfB+Nw7DwLj3qOAENenCJWmAIRMnFXK
D7SMx9ja4Qz29nFo5yp3GyrckkuEbfSGS3tslK/f14B5KCqYY/w54yqYG5lYkasiw7A5hgTF/WfZ
tNlopC85mIJjwUvV6+JVplwSme+TlrDZvJhrOK4MeCwCN7PC1QZGDQx4EARNOGg3GUvZzVsug8O2
QoH3Nk0zYuPyRhHj+tWlNQZBNwIs+H3TP9l4GTC7hFFSuOO5PTP5cXOE6HswNQ+OCw0NrET05kCS
xRE7+Qe5hoDk8hpGr10dQVSWYeWctdkltqKrGTGL7cyQQxFqhOsIR3Yt35qoP0AA0Dr/cVmQA719
zBtdFBKcfdipk+BSl7N+N3iSQOi203E386AY9K5OdoEtRlzk3oPhwdGB7DkOenhCyl887+06ya4P
nV/tLC81L67MhOBYC/4R3JqRUGOPERF00x397ZHKD699GKD+tNbcKQ6KiojHnPk5BG9pTXnmO/gz
FFOWB49yns47+yk6A5pkHjniW8NG8hzy/JEJRcXFGfNA+8J/XcKN1LpR3ASYRkxWYRmc7h8BcwOS
U/+xuDKFtIZQz43fZhBPkmb9vS71J+7WxZR7R7SE9mFmiHNauZxTgKIA6xfu2/nlTqKHKUI+wsjo
V+a2TW3MNtGi5+x32cuY1ppzJXNnevP7GDa7lz4f1BS0VC44z96NHvJFi8qG4hFZAUNmhiApIzUl
wILIlkUJECpcVitPjPJCe4a3FqzzNy5iYPEhuUY2+ZotaEkqTIohK+2DSutplPng7cUkJJtnWljA
uYBNBObTwwjgBTFRrzBQxbvUHPTC50s+OXsGq6IZF4RHQK4bF2E9Ud6wLoUTwnSUun847+cFE6G/
93AxnPU+WCa6+p5KfJSQbdP7OP09Qn8yL8qekcdb8Pz7pmWCsf9DdVBOzMGgajtBct0YVFx2XYuY
Lb96M4fI2WwLQw159PnfwzHFlnSmGhsApX6n558Ds0AlK8Uzp2Hs0w8wVOhGA7R00EzlOgMMRhP8
T+V8WxxqP6A1rI3tcLMX2ezgtkUUR6z9qE28LzOOWJI+wXTfDGgpwyGjDNbWVonXM2pmI2fI+Fxt
k3l6NgeWS10lm5F1aa+rdbPHaxqyjw5Bzri8bmZi1rjduyp104koUvayG4tV4TQ2WxwfwX+cWKEa
vQuzEgOossYFiwSn/I/hHcIEjBnp1sTTcgOVCJqXFmpoPuj4oP9koH+Nd+gOjq+dSqJiwEXQztH9
sIb3FiOg5SMEuw6/Q9x08sJe5uxfZ+KWbx/4h0Luqa7F/mX0sG0x8bwomNo00OOtIDsfeoXYEv2r
Elv8DpK92sjuu2uJQngAl8ssaV8wKPy73jjR9DDrqhxhxAaYaKiRlTbwwDhv7jDGyYT6hcFbbNit
lW33GVPv38ZXD/fKOjqlLWR1oNyZK23jfEFHmlK788i15GJahbrFPs3IGF9WpFLeJV/W7LyQe21G
DLvNHcYJ3BjNqAvGxz//sYBR+KI6NwjgVoAFm/WPU25COa6kbv9yBZlAMDkltCyjn9iwkahZuzLz
hEMQHJ87xnLmIrG+Yp7a7bFtbl10r1H+5/wmLrGy8CNsZKFq3H6fQhguIA6l7PbM3V0wNdMe+moy
d20wycJl5d7yO2HGBsN1oUcbjqtUrCurmd695HiHdg3JgrYVoabDgBOHjZGRogo0dWehTJT3Y3F/
2iWtnux8/aFRt5C/mT+dkWFLObrRytHQw4k7pyoRXWlqMYTCZ6zNPEoWXjYyfrMaRMYI+x/zfPus
YOeVXtislTsRC1AzIixKHMZ52DngrhIo/xLY3W9xCZVRS/MvPqq/+GzzTYIDIPL+1X0Gc1tuqDK0
57j/tfJ8+h65iEo0LGwZetBDqoyOSc8ErAbdAWkQ8+LjsPpx2lF8Xg5IlK7lMjMRBNzJHuvwR6lQ
IlYN3ud7oXInCOijCzV3qQMIgHskxsDlio60C8Foo0I2Zl+4+6iAnCPf9YLT99bk921rmCeV1FDg
R6IzA+DtsKSSXf3knOMwDCEydCer24oa6tLGcxeawBkAfpdSqLBApXrTe6jk5brTNbs3ZGwImZDs
kpbDW5G/lzv9LhBPm5iRdtQzpvLhKdoZDag5ADVTxAsgvlfbo4qMAJpclKHGVWACDlMpFWjIdvBN
GA+fd5pfhj0cU6mwcEUm/mqwUr2zYu8A/yjLCajnimRklCrGHv4m5z5hvBxTzGyv/DN4ewgIYUf+
zYeFEsrbUVCp8BuTCrJRhXmqXr/Q7GnDZWy3UXv1T5tBtfxHDN3t4B2y6pRby19q27O3a4s/yAmL
I/yF3CddFoNSa4HiFX37caoxdCC9giqH1Ivxfjue1gH24/A6f2JK5QjNYZwBRck5FuAYh78Z8ufG
Zzal4iImk/XC2lqAj44AI2jKf0Zqtp6YnGR8spKjBD+ImzmF6ahZzE05udXI34Sy8lTspyKcPrYg
RRilKu/HFCwFGuZyao02kLIV5rHLt+9z8VME8LYJOqbqrOQ8mfaW4FsGbKeGCbpyyV/81iRtolFy
WqiZzHKOu6pkIAv4mTNFMF9q5omFNsVzoRs12oMNpBH6VsU/7E6YOt03qy4FRv+ECepKWcIrdRd/
SWlQBdM39vJGbwDFac8ZjFKIUGg4wreAh0WdxbATFcED22GyZHke04Dy56s76InedttVbLxXF40T
osxH6dRM0hApQSBBbUIvwGAMARTTIJQjavoE2BOAlc6e2PIVMNcsnEempDFYTH3UEpx+PhCrSCf4
Y4EwJJiCBdzgYtzgBaVm+2Fhl4OfjLqkylUXiuQuhbSmBEHgFhmP0d5mUgyFu6Cf5hr8CyTqi31m
/xoLnOjwb1jGsFnZNp///zY1KK8qhYGZ2T8iFtRoomVBb3jApvy+40WRoOGAS9dAkaJBfE9ZIrkB
1vyzWNTGfj+jPL85m03rpuwNiEgbU46rUp1KiOs24Bbc9+7HSrDGTumAFYakYJdizhnxj3UPddx7
mkUjswu0nJJlMAItQTFZsd8ofuVX6dtV9iuOrzAhJ++OQVutRyvYahxhmojX/24rHg/jeR8DsuN3
Ble8Symr/nwCMx0N1+FBfE3D/diH1qS2KZMFwDofHJnkjlkuXyoWKGTGyzmsCNN5Ya2NOdbJowbw
mrZZN5gcvJ9U/qPFWc31vRz+V1sw83x650olL3sjqN0O0303xDDL6CsfbvSDo4e4tD3HW204yyhp
f9bVfJAseUmnSnwsK/UjsbOfXx7LCN7G3aRUyN17Y/ximeOQZh2CRyqDJ4HuQ8cdPIy9txy5ebDl
fB/S2mK4th11bNBfOBbDijHRgLmN6qVhqRQ9muT2actkxFwXVKOW39tsg7YPMsa/V7bFWbGOvziU
yBc6KVBkVppoAw+p9JF94ET7h5lOEzbpqZuegzoxD7nJzo2eP8HlzB4A7hr5pIjc68hwAyow2qR7
I9YQm9Z4vgnsY8+zytriLYDzVW66LleHDsTzYILe/VXpDswwSkJnxaz3KiN8CWpDYjQYnr8UWW/2
HmDVK5aesPIn0dVr/IDxUeO4S7iEAnc8dYSXiRlAOiCpU1sCJyl/xFyOVKL3NWzNLntdIH94Uurl
XxvZtZdPLrFx7tGq4DUiz1Fr5pBbnW9Wv613RSTWF50TynQIGjTJdi2bjgua8xDANmlP2VHkFtpY
50y4bD6pGUuI0hmNL3Q69MIorAyekuGVbhSdeGHmPSM+oks70tEhWS3XGI9D1AB6t/cBGPJrAhAX
0lL3wZCfKE6UJ+TlZly4ztZZP5/PlLH4Fyawe5aJQ0eglJ4YAwRmW0g+X2bxcWregwa+xQvDSro5
PNuwxCvXCb9/+LLTkksa0iXQ3Tw4RC0DJYrK98aBGwCZpswYBLSjIfaWyuGJMBzpOpf+mFJg+Vg+
ZBfcs8oFGGmxjeUBuTZNc/C0Iu7UqtO2aP4v4dXE7ki+D4H73QUV7m4Rfkg3iYcJwB1b9x8EURGf
4PFwBxVU2JmAwSTzbWf1PrwOyc+sEiOQ5tuOUvCfnxElYugFuusW1hKnEprjVZNBvacVLVajCF5+
y0ns833icLl4nnFwMCuFj9/WIQszekxCGK6jvqyYCi8SW9dmfWMPVIl4ms7TCweUc2zURvX127dN
uzFe6UxTml+K3o4LtjAaOPvJkzGLgGOyu89A1ShWs3ly3k1TD7PlZYZtNif9KzpqlD47zhcyFeAc
9O6kArFzQesJr+O3hVJ1XwoP+ovo7WfPm0PTi0RU0KnTLpNmy+1ALPVPYU67vxruBijnYlMlvvFd
K0B2ICrQec5FxC6l6Pj/TtEJhPaPskhBCwFYoyhErSkojrJxqu32EiDuGbxKhyaa2D3Ko7fbAmsK
dp9xFw4ym+5mM4XdzS7IPI2einxVSVpnC8qL4tmQRIHVsz7GBAP5ywu6634gjh2m2GRvcopzliqz
kQ+vdCSjBheDtRqZLzSaJYlgSSYwg6DpkSKH+RPv+07lJ3cVPVBuQrai0+1qC5S9vCs4WNBHdQPO
8YTCki4jxyIQYEJg+AQUdcOvEgb5ywC3ceWwkgGUCh7rOuJJudSC3lpDi0BjwngDjdZ4bo0ht1Jc
TO5jT+8IYO3WtDskvV1DNpRN4bu3rEzwCW4Mv+lAhv+QCZwNrF1KoQgRRHQUkf9O9t/0FX09hoTY
BNEEwIyj0oP9AvW7XtYVOL5ZwSA0O+vnHwO8zG7ooTLGHP/GTTClzTFsZQBF7Csk0zH8KR6Ozdz5
dFXf/dacOa3XkdFTueyIz4CqxiJBETe/m5h+UdBjdZAoq/ErVEUg6fGUskPbGEA2jbvSojeuM2RS
3KnPKdNRnJiT283RTp2hDdRNCEnsdKm+vaxPcVeBUT7NvwVc+/34r4sJSu0PF4TgGO0P4SkOmnRR
5PI0PONRQjbBfJ7BcOdxRrPJ0QYXEpq4guTo9uCR1WhPnctrQpCUkUKVXNM1z4n31sTZ69Qy1Ktx
rzFA9fuYr3BqtngOjSNPwidqf6nu0QEfaxbWIDc7Suv2oTwykhmjQcqUSh3eE4WZ8uC/UeviP2Ei
MajnjyMsgbsXt6xEJa4TGYRFTwzT2ppn9vgPegUZiG34qHNYb6AitrU4Hi2qk5Z/5vhV/kdAbaxS
hy2Yw+yi3vj5CxXdwEtxPL/RVtLxLSClou1RuwXHJJeA7G1w2fNg3u/L87kXnBttDNeCjnn6gbWn
WPGvLfTrkgq6vuE98aPWw9sAm3wYvJmEsaK67GZ7guwCuZ/3nk7gstRyMUfC+aWP4BdFBaf4x8Eo
GRNF2NlyNZU6g+2KA7zHGaeit87gnXWowjQmxnSKo/xiZB2/Pm8DCgqI5Pc4ztwHFcK/FDrUc32D
GsUZIq6YJCZfwpMzzljXiWU3V2mXak50eUNhROnkaD3jElGl4OwCCxhSadR22iIzYtKUce5t2L4o
AKA3fnKavZKWn+5R9UosCKyLnirhz+P8Yf+/m652QP0q3KJlRA9UdeANUklvBvn4bvM5FPuhdrFp
EDk9yNsIX2/jfrXRXYFYMnOZ4BZyc9NDJzY9fDLACXsu72oxEn1NahTwDY/OqGu8xiOC0TYVJHYf
WSffQ2gQa5jJjyJxsp1X+xnwXMkXSB/EZB+ORFoBC8ML7l3S+7r6TWFhqu0bMAJI4poyaMP4mZoZ
x+sAtl/FDFPsE+veckqnYkpqNFgG4ZrhPBtJwPXT0oggf6GFaDZt8uMr64l96dtApv362ll/Qm5a
mJgQsGKL76K+aSI3zFUt0PJXLYcG5eNPNnzhtLaNcN9zpmYjf2REry+naNvjzHfyoUlWleGE7GZo
DqYbVRd7+3lY1jx8uhvtEUOAVS2xhF1AzpshvPtLLXAsTL9GWKuVMhq+7OoTqBA4As+5/tMvbwid
hjgMnVypgTNpssOOl/zQzmlwWkotRge2egq+O2yjz9XHTsFfU/mjcXlg/yF/+L3+8OEQows+UR9b
xymXMKD7+mcmsfVMjYGq3sDUNXc70jGLDTpmbi4p3TCw5gsQQaZvibl9rwIaukzgvY65Csp7JqPK
DfnOwp7T90Ncmtk8tN7LJauCUkL7QqfBiViTS/cdBuZ+CoOpE9r+lliA5W8CDWRr+vuvxcQ1v+GK
rJzc/xGz9eL8aQQUb2Wu+KsN+ElQqOAskIl8+oan9bZMDH/4CN8ZBwOw0stYv3CSLf4g1C6CQ18e
evvl9zaujRYjIXx3g6YnW1Axsgxjxw7zlAtEphHWi0JLpG+6dxOXXTWLHakcefXBpbld+7ZNKNdk
fopte9utpO/b67+/oZIa2Hw0vMEXI3t7x8HV/FeF7cXh6kBClUuzFf6kTwJwRKnUYQTMNsZmgWk3
40/H3VKyPTXfP6RbBTy2jaCr+W1QQ/6DPyvSxfZr/p4yuOqbgEJOWWdFbhdL22U1Y19gio3DsHF4
CcwszfUDDnognfvS6Tn33TKj/v/J1+qw3+iXQ4T+InLdIJ5h69iLfFNBdo4MPaogLwyXHcp3k6kf
c7qE6a9h0jdQOQKITN3MCEz/uSFCYuwPNsHy4LRm0dLlkvIgShhnvsmrbn84FAMG/7i2ZrCU0T6I
1I/6vgrC9GG6bUvM82VmKFSt52NabvfEDFb5TJvYZlB1je26y4jxy93N2Gcngy2EHtruL7/0vSlN
u/In+Z6PiwrDGXndKMAGeeZMnUTE1+oocK1dHzeWGbFoi1KZDoGmduY3uC7KKxJyfWV1mS90jN4J
jPzKaB2f5iDVRDBq74rEfswbvzwj1W8meIIyP2X1GPA9ab8YlRjsORuA4jmeo5kIhps2pyaYd/xB
5EX9/xDLhJvBg+oDY4qkPdUuhEFrK801Z6Pler1NF9DqEknaJRMu9uXpNbysCAXadF1cBmVne+b2
RdwKYbdxjljaYpuNURPM3a+tTgFDDZtWm3+Imve2VNWVwzBipKpJHivpUSkb0deW25FtNr6aC0MN
jGdfs0FLaj6Gxr/n6InD7SS6GV1Bj+gjG/Y4+7j0LcKRfjA8RSA5TRxOAPoieidHSlc9HKxhjp7z
p5bn2DIekm3M386Ul+z9SDiqIu344KMHHmVhVsx78UyFkYP/qK8M9Nl+XPrCJ38Mw/A0/Ej/6/rm
te3QYy7dXLbGbLvF0zi4j+DAzqWaSP73DZYsrWfXQDOBGQMqt8tbC4MHbiyCUUMDkTiatVuW1nE1
aH4DclXhboPOIwwR999k75wGC1Bg5saKKIb9Mmwkjvt+wHuHH+9Dftxz995wxiQDNgLrRDELtmsW
VDYbbvoghTw6OHyOJtxls4a0N5pAz5+pwHdewxdBLDlUmS/IYSpk4JOqMAYkFPyNyWfqQrD0Bf8k
cJrHMJJ8RvXFrJmdSDNVzNGQXooGX/VrTDUhXsEYhY0VT+aEC1ZLUnRmwpQ97gQGr1QxP4Q+i/lt
2UOCIE5/khUk3eg1iegVueUm0SyUi1Vr3FDdD60ROBi8L4ITjWyS3syM/y+7s5O9d2yiMMgY2ujF
zNbCNZmI8wEaR67VYDaH53av/oYPMVelMBAvKD5mRHKcEvd+EzN7MMuIjAY9++udh/4fdpBdWkCm
XM4PtNpu10pB14biQgDB8YZhGMMuKqp/sqsBschgWjHkVRcNTE72Il99eljUDik+xJV8iR8BpYxP
RpNuscDjtHTXPRjztsm9P21r7EF0lUlb+B+YcDfL/8KXSFBA8xj/2BWDd3BAqrLB11XtqJ94gkJz
ePXvqwFmzH1I5msyf3geBwxgnjA7hM02znmFXIHahT2v/8LUtUgeEhovtrF+i7G9gN6hCOq5MAct
3uz3dfzI1B/4+Cjf9xIyxfq+Avrb6bIdxYDb80Zjp0uX1L88Wf+AxkbJ1LhqKl6zN4ZE+GN9dJnC
afB4k27Isq6AdY0R8umuEW+z2PsBHjVRKzMOS7nkHalElcZLdimNH3xvuncAMcYfYybwI+mmm0cI
TgTGcPitQIq2FX/BA+7GHeG+3CAnoCKxD4XhptYtghzQE3uzdSa6wvjU4gVWI+9oRaxGF2d0sS2j
v6BKpyjnhPw4qVVzVIQtOnPU4h5cIqCBttE/dDh4y8WXo+fHtL2d4JKLuGp0c6GzvC/+02hHNvSf
kcyVtipfExhs9IBnjP78dPoFPFdvqHrj3rTcUCgEUKMR34MnMh6Z545Y38ZCDR373LLk5qiqAeNd
IHjxZIAEU8oukXzomJFNZ7BkFX+2O5vDBNbNWWkglBhEJSDmV/Ybud42jPK01owFjmVg4YHk3BYd
l5wXpMtpbK87fTFi8qyoBoo+zCj09jQYBLYujAeHpeFeC/uBmg+bVxRfRUOIxq+0EF/hrd//SY2z
QX4KDEENnUaubaR4GiL0ICpNfgM3nwckB4usP35Q7cfqOkbRAVKaSzAAKR1B8WH7OPwAZi7Po9qE
fybll87wJ3ThJgyC+1/kUknoF86o68/8MlS1tgNNmhznmIzcpi7cNOpTCn2CUgr+BdhBtnN3Djl5
IK7s+UM1no3ab3oJ54ahdzF/fbGekgp3iq0QJ8BcdhDbqSBhjf6xXtweCgZKXC5zQ6gHXT5HAv0B
eJWJJR/Uvo13Vky2c3e+YrZ2u4Y3ePaPO9aNscLmajQMsgN69/5at4YevzvBB0voGnZYq7YN/UrD
cNIGhNmGNxAx+1tjkrqBBEKW2df0gFT2PboEpYTvjFe9+bl0mRwQjigqV8eqQ3xPq/1f4YFkI5dm
RoY3jTHJyZ3RJVBViWOyRjwovff5GuMZPH+8nG9swobRxmc0WvEUC73YxW6iBhMMuX/u+3T18SVY
daAryRtdB9GEfLQ142SC2ZVFAvIQ+hw1WoFJwIBPp15iCYW1iKNL9F7CIglx56WLA9jh3QP4F8jX
+lGc8Y55RdAboiXxWvG831llvNNhD2qg60upw5oa92BcVHL4g/yDUITcdWqfTPdgJbTxfMIYSVlE
gDIa8RyUiG6dNo79ydwlaJbN6fU08votmRAJDn0T16mOCvZUANrrsUU2qX6EhoxJi+JbZSuMNqCi
FNOKcjjC3AR9CIB9uWKCikjuwif+gcylF1Ao5iwMv1cVCfP0K+BmUH/wSHDyk/ex+uIDVxW+Elln
GUyLL1MguWpZxMpwWflrhhGKwgoFynvny2Hq4GJKAvlZT20ei3hbdw5ttCFgsGxJPCeN7dFmMiui
x3L0ccs4E97T5tDWLTVKgFTVvboMDxK7FlpLaNtBkB3pyD8n8qi3Lb8CSC/wADR4j6s3CneobJcz
aAjVzhG5ABj88+UxzHiMXNhVLUcnG+llJojgoXbVMoZZgfLpfniAoxGeIUp0WF4DlHI1v7oZVseo
3QXDACveyzBm6Vxl81IP/CAAxJ9fErVwhiqgKV9GBWsJKtLHbMNYN75/xP/lojpfwWMxCJuzTlVQ
miqY3HW/pJ7Ymoel2n0FlicJ8JYV9o6QWatZXwbdPoCh9SwdcPh6QxEqmGA4Ubs37n4shU7UmD+D
IqjPCot+075DEKF5gqZsEnKoqm0mjFCyUMWZi2Ly96eqUJgn6znno63CkbcoZ3ldWgR7Nu61xLxk
Od5baFMgGsvB7E4cEl75bUF+8FjwOzyiD5ANillK9gjV8Q+/vTWzWsTNyv4EQjcVJkB9uFpht2JN
yZ8AZD3+JfjBP9cMSZmhLmEtvqaLEvqkGM5e6wKjek5zpaApLaScbRv6qRL5csZnRjLfQwUZnGDx
vKg9v1fqm5QgNjSj+FVhxIOnovUQ2eJfC0uFqn4OGuJzzNWD+NuBkFiOe5ZbIyVloohnOXTauxs9
lowHMKphNpDLb22DcdUiWe7nrXHlpRE7oXMeNLATIcpxicM+O2N3TsjE20LDzN0fIaTjwUBodCXr
2e/Ny6HFD7At9F18H5L0VOdO8Q5uGml3wBi3sFsYbY2Aq/2HcXfrDFwXG1q17WE0cmUl9XaFN7iG
2Pqm09K7f11UretrYf0aQBveR9a33y2nTlm0YBTQ+QecNKNx2Kfbd+4Tzm4I1Reu/q0tdGwlsAon
tglcKZ3ywCKP1atF9jt+YjQZuq8bvFjJdY+jTuFfrtC8rX1wBngZmueK3RhKJwviDDyyZJCg8Zhz
MhYzGqPRX4EPBypG8Yao0PP3lQuowfheNJzhlQGBFJfSjA+70trEMJlr8+YPvxaqgQ9iJ2CA3nSd
ryjISp/Ca4uAKRhYh7wZVyU01DE6ytvHQ+hMwG0a3c3vpLwSwNXpknjqPvCaPoecLk8TQptRcQlw
Oaf1faiTYCjpaFiEyF0uqQX9j7x2lLK6TTm47hDKQuprYVSQmsV+YTdTe10ZW1PiYe20xoBGDAzz
dDUyWn346SEiZH2WgSbLx9WoaDptjZFeLZqv//66zw98bNgsRr2Oadga8f0jb0fkTA9oA4CyBKTq
H6Ir0eKU509X+l0cQAc6X5l8TUq3CzlBMXRl5H5AAndX7SO9I6gT7sY83DSmL6EtB4zcrhzhF54c
qdVu/LTPCbIlWmgew85WRyCRoT75+XnixCOLXC6VixSVPCVUF7G8f/zEg4EHSGsMBnY6gv2i92Cb
yQGQUMp4659NiZJWFL9xvHq87SZkw1uhd6aF4zj74VtBNAt0hzvQhyI/K4xZU44liiTJ0aZz0HAv
2LE5mLWOrydi9J1VyLmHL34JtYJtjjCwIS86YrL9syAvgK4DF5NPzGQhxON+YOIG0QLwG0wU47TH
QWNzkq8Yf09fHC0tl7kO5zLjnxGz/SlvjMEvCmoIU0P77Wcl02YVWE+hoPgLErPpIZzLJcfwtGcP
bKQFDGLnFcx6ec5Pn47POWLEQbcx9zsm+38rlVgU45Tfj9AxU8ioamX13bLAuTwpDv2Q3sJcRpeY
alWGXGrwed6b8i3OVRmww+CIVDJxBLxnYq+D/+AWDWoKFaNhqC32l2L+M6qPMX0zTGR8AhBPhBEV
739zdIy6Lv9eg6Me075lOWWhLREdsRJlanhK4EExUlzDAojAQDCDa69usyQch1Ix9x6c8F/U/nPY
gcHAqLZtCKfvIJ6css1z83NRMy6CcnGoUiPboiGZRjCiQ0Bk3pvZHzNSfWGhWcuBSZ3w9Uvv+Q7u
2ACzrYyyOc4ov/2Feqk53eO/hDSu9zWIyf+LER+yFjjLjGQ/ItYJeFspDCpOqdGYa4UrEyVELX93
DkF8WoU+w/sBcMmE2py4z5RjLbbKYUh4U6U0C12ITGzZ07bz/nvgu1BM24DoXAlEJtgJU0Cd9hD3
iMg0NOr6ttV3R+xE4DbLekg84h5798e8/Ahc5124wMM1m0VLRFeef0jny9FP9pdLzHEglxl7tfhe
HEoKW4NxyJyc+9HimW35V2X/iVLiLd37QASIZ7kVmII8FbSiAMEnZlHnVhs6odni4eamUhRCSaDu
aiT0MHyhlNGnpF7EzzZatXyNRacqoAhEgbkMkW4urGQoRexdY7TKUHC3ADONl7Up0U1wm5BsQzjU
VopdZ2W38VbQDMjcauFB0lahLFA6sEf74ryFRwHzxlWfNYrr6wHIm5MZhvRVZt4KkpO2QcLAECNT
wlzCPgTGdYShQyMBOHoa2DveMQqCB42ggzLvRGSf+Od3yKjWLBnjob7isaVQhi9/W3Ke6bhdg2Kh
tnwjjWLn7qVTBCeckNNcFvUl1Lc1RfS/HUVY71wsWAsxxewOFjJlanoANbU9I4yct4KC4FaAFQBM
H6pxLEcrjm+uDs/TT4TDQPuYtERVavHKBbtBYqpIoOHb62pL5Ds/RUVNuR3Yg3buQawx4WBuasJM
+vJbZ0VeR8BTA0RAq/5ESw5UKf0U8JchykvBb3FEaXdlHz/4nFlgbpV4wba6WVTUYMXZci7WdisE
mNve3mALmb/uzPfWGrLpSilyWYmShpo3o8jmmOduiNLR8QAg/Uztt+21JtPZFrSdE+Pff4G7pHMf
GfclLq5Db9mjnUVlSH9sK1QpNfAkox4FpQX59dtvW2UFtcLhRgaJ+NwMFwaIuT9hAjssRNBVCZG3
aSSBzhWC0juNDn+vI9S8JJqjF8n4tj084iuxowtUKY8LQI3IEc2L56Y0kgxAFxrntzH9+m5dDwiK
G7MoOb6/IDLbjlxSsuI0y+cE7uXQLxVZ+GXyvpT2mPrM99uV8FOu51MemFsE5RgAFJiWCRQQrKYz
SaB1J2N8NNfnupoxzgtYpsMPJGds64HCdBmPzdakH7YmNfQ+hn+QG0AOD+oO8n9NLYQQQ2ZPAp9V
XoMhfwvoJ9lsCpM59S6f7ZhuekgjlFjKwTqF79lbwjyYkHx813Wce0s8pxGjKyqb51inpAQxFkBQ
a3SOV3yVXgIx60x5AnGqgPmBau4W14hSO9CDU7md5ZcbymguHASLVntSVvYwNl+XQWzkF+KlQMBJ
j+yh+RGDvuzSY2AjAIb0RQS2Bqu6PDDQEKQeUQZziuMTy1yrT72CVBXRTcyMZTAt4KiJovZeELnv
wKgBU4PXSgFj6w/zDnQ2IzRFwBxqfAMFWXF3tg/mTAwtzOTSUxdJxUOuVVZNtmVkMHvSPRs+N8r8
BIfr1zBf93Gg0rR4oXWyoktCIrUQ9gCena7AmW3tgzDBoQVRYOZxaAymGnFCvY2WnXsJnuEFUKc5
zF7WliRexkFtI3HgN6kntn7b9eZ9yS/mlnt/Y9ZMYR7LlCXWB/EAGS7H5vZ70fezygC1MVsN34BO
So0UELhHgyPWJ8Seuk1EGA94/Z1eObYH/7A14BVfdHa22ddBqV65GcCxYKwvfge+nbcCiR6xJPPV
Zy4uWTGGOxPbV7JAoc0SsjQEF+ISr/uuyaRjcBzSiO09Hm6Fu+PKMPtLSPnAmnE/+/vTpfLNMUo1
GtgwNeBi1OcXk2cbfR5DEYYzv9Wtz4/CMfcLnBUApEMWZCMeBb9A+KEs7a+eiU03M9tiQXXCf+7v
YfLvj9wtk7sZd30xf5n2trdRj3zHHEAeparkVIqNy1k3eol1GY2Ba9lg2TfOofMD0zWw8eecksH+
xCSBPYGetDVj2AqjbamYTINYGbgvKbHfIlRNvFKEpDiceYkf9uYAsm/ZPxPzynuU2TaSEd1GHHHE
wQT6LGE3tQwFhKDU1hwwpRuxmVRObez1vSqzN1BhcDZXg91/Wq7JG19KnCMs2pZpG4qMkk7lPqIa
sQJymVIBq/ba0Y1/piihQ/4SKNjl4oE/PJARjZxzhbhaNGARI4i7woMa2NhDTrEEwEOxhXTMzwzs
EyQ4TWec7+e/PvS0OLWozjkxdIgmk28PgM2JEDUiLQUndMLoC62jOJTHmLaSDoh6H9VU4zwfLlSF
NPqguL6ZzW3R/2yLkZUU81KBsnXYuaH2sQlublKroU1UmZf87kWXFtnD5G9nHKLGiKb8HurlrsVw
5fWnPuRzZLUbv71Okf54idu6zga4a6D/sB4qYofEgXSaNzasgZjdSu9F3GuIaRicDWaK/PHreu/G
fd+812TYJ54HdZKjyHuPxE27R0gHL/tzDyhOigqs8ral6cM/ip1AVUf3IOCA+NUmTyG40bQ+Q4FX
Wwn7S5eNmgEnhB8BrSsapXzRfRhL+pbCaIi9aoFhkyeOSofv9DuXQ1CPgTO2OD+sU3TPFGWyMJYR
bfPziDKNT0MSFi2q8Zi8WYYwht9W0iaAGVQKxhP8V6s2Bqf1nk2S4wBN4kNZUfQfCnGfxaQacSap
Y4JTUbUovNYloqGyl1fn0E0p+ii5Q+j7OcTEParSy/9YOrNlVbUliH6RETbYvdIjIIioyIshS0XE
HhX1688o94kT9+5uqQhz1qzKyswSNRiJoVebr68vXxjVyyqobz6ILrCycgfxXz20KnlxfnsP2JiE
KWjrfOoXtKEX3Rk0UjnF1+yMkHbA+zEZKU57eWnQCiN2SgMhDf9kynxIvx0LNqG7X3yA/1Uc/pHs
qjWIA8GHd2w6L8Orhqq3vMpxiHPlnMho7N0moxci+HcJ06HgnV8Zu0WSInH/pf1VK584e+dw+3ik
KZw/dJKv4xG16IjArHGwna3NJcMjC82aJkiv/3GfCKX0Xauh9p1SmoFMXZ7SMaa///f3uDJnr8/y
Ur+MQN5Khwj1y/gt0DMkR06HBaeFZ5D2EJ5Io3hmwU6hLDz9VUNwK0XIBPTfDmNp8X6C7TunU2Q8
IM6WMescuXTS47iRc8Wo42uEwtvsHTkP1qdQMcuBzb+M1+OBSwVLUqZP+w7+RX3Mozj1aK8yt/wC
Y4BYqa17Nu02DvWOH0XHEtM9+FOqFXovAwH3GKbEyj0Tnd/WGFh8FQzTxZhu+ezIDZq16affo9VL
XUsvp6+FUf9C3+uccXorSFBYZ6d4TCMSxyrGKIBiSeZObmZT8BDuyE6hAVcxvSebJSd0CaIm6dtu
eDGfbbZNn6NPRUsyPAgD4n0zFTqtD6O798+Ncdtsk5Q/ktc835wQANEredJw6Ovjb48cNsT5VFFn
3RmICacR/cyn1tk1Ri+rh+nvWc8K9w1F5nrSzJoxmy8I/i3VySeW04UOcGNmYLet7hvGEv6HpnQj
CMIn/QpfxzsxTM94Dkm+LnSXb+F5vMeytMWAbr06B803bhC8phmfh/rfKo44xdQgpx0EyRZnyzdM
+Dd2OwPYeEdYUlYrktutjh8+DBx3LRvfq5LFg1b+0OCRqOXsIFYaKBowVXXqEO8X0qj9RJse0G2R
SpBQ0+qgxJqWA3UKP2bM4dtOli9M1NG5m9U3fEHlD2UW4so5fzysgxpa62l++yq9nT25kFq+4fiq
8Lm4XP8BSY68Wt4WMdESyVWOjRwtqPpus3/pB3IrILz8Oje4b2j0HyWgqF14jy3rBDZ+0mYUfFAV
FgXhRiP870oGKApHqnKbN2t6oP69Hw08uCXaEL2XRGMb0wlr2tWIbj1O0zEdnlzTOJ1JdRqWNnvA
NoffPAynJ5PkxaM2lOZzFRdic3AfMSftMbtaJeq6h7Z+sQ4gJwVnVqu6VAvirrGcnW46Fnd4+63R
5cl6LAKGq2ccixSoaPIIcYvcC5nkqWm7asF0uTOmyAA7n1Krpx9nlG8MKRyCHXlURxtPmXsvGcJk
9LBme3pQq5NqAyyJknY8O0MCholkj5ftjrYEjH7QCiNcTVgaheZBXuYaBFTndgy+tAE5I5biaagk
49EIapOQvzERpNbnZnLyaLvjbPI9GM+WQck/A1WlkO9Zr572ALc69uVEEYyKhrWz08bfnbAAID+9
UzE6pkrnyLB3bRIJqEV85dHoNTdmml25oGzU+jal2I8+N9rbfNnS5N32JfMSv8zEpXIIdzyhKphO
uQwaC3hjcIuO6bvLaPrj2yn4hS+EjUV7b+IbtsAyvoCOzs9bNqXUCLscUn3yYTAH4HdkKboILJhO
YDOlkS4dRxyBo1AVlYms4zW5UQFiMuKypkffbZ29F57E2IPQDsMOcNe0IXhfo7fFVG/ABm7JJbth
tqAJl/2+BTe5wLt/UM3ziNq4aqqQBBUiDfDeRPoZDZePT5LTGgYMXRr+CBhDAsRDqf9wk0DF8GaG
cglyDxFKvaPXEW/0O5iuYBUVuiJBh74bXgVgjggY5Rim40PVxwsbas1zVE/IoEB4UVmIcJq1Xzx5
knTaBUbkFFAVgjFY3o0z9zoCLrF3nDmurU3/hU07p67fgE1rLcf1k0OYDnDbibAMHdPJmZYqPDuB
LngLSPVdddT0HqQHU23nNpDSm22gihA6cPrQmyPplinIUYVcZ/fkTnBTKnveJ0e8ffjblgODKx0B
2Q8Zn763dDK/lnkmcrK9cRBUX84zOobUP7nlM17i42dpT0Rg2bmjpn65lhmBinUXPngXTX3vFPYu
xvPuDhpJdbbfwBU3q27N9sP5oREVHw93C6Gq7o5aMeCbrB5j5exIs8CewCuc0q4dLoHZFWh1Wj6M
d5PpDlQLJudzMT1fOKMb52hHEAl3tIKU57gM4JOuFEcGaM3gBu5He6PX8y8P915aV6gZ2R02WZcl
SzfQLelED8ypkjUBb2eE0TdaoBUh5EMGrylZgwGKe1xGdtOvr637n38tDoqDtfGyHlr+0EQ4f40I
WztOKhAtZksp6hS5C9g8dCBjOB/xXuAHQ+8k1h8QFam0SFFg/DNAi7C4m0OSv9m/fJgEt+lKW4qa
72YUcAFvTl6rV+gRdkGKSSw7UaUpN6ZRA+xBGVqewl8NQxk7orDD0UEK1Ir/wayhIkH7749QJzAH
26M/bWIeQWT96BxcHPHl32j8IDUBx2siVTDPM3s2opoRv68xJ/houifsYhxA0TiGjwc6T7Aipe4B
m/SA/cBuzsBqFcwIOP6YtRLtC30YCo9TT5HV+9Bm7cmzqU4ui8mOK7mADLATNvbuPOHB2tDWYeyn
H2xUsC1Xk/l8AsuKSEeEgNCKoMl3XeoqAiBh3qLRMMEOUFDuRz2ZMN9NEoWbjQxVBEwAN7YYWIhX
EMwHrKj2Olq/VJ8PqE6IBYCuXCQWWNKFxThEzaU/+2YuDcNyHkh6sPL08SbTZeIBQ7Ccs/fNGelh
o+k1mmwYBjcgp2F6lYqV71UfMs96rzF2DN+iCXYQR43o6w2MQ1ebY+7zOFBNXXgxxHxlhME856wT
XamS6O85zFVgvlH3zxcxnfO1tytI/wxap2mX8c3dgf/CLmmf3v9e5kVGY2kVaG6MqA2JIjkFrF7X
f5Gg0jjvTQQ657bz5VPejuptBE0SZdre4cMJSZD7zRQ7JjoLrfiuz19LGiJIp1AQ9embcyPQpEhk
KMd6cgOk1BWr8/ca0oB+0D2OhraelGNGusQY2wGD23hUP6bYFzsnP4JlHrS1c4g+VAQUiBxoSQI4
DtVy7LtMouTHAoc51QcV6/ITRsDOYLn91Oo2umAXhe4EcycmyST1pMvFlE0L8LEbigrmrh8KdY7c
iqW2gUkzAzEGeJraR2vSG28UH/o+hfBFxUrcndhNe5/Sqs36Tt+hIbe3LkYPM7Cj3glohPBZVWrq
bil9CxgXabanTNdM54U9828kywV3SBhx6rzP7fWbRhwPwVvVyt9PnRg6pZ9QvP9GojyW2DsrFn7q
6TvGT5NKXIDekx1Eubr/uQrIYCE4lfjaYWbjgP9ZponYgYFtPIUMn/MzI8bQLMBdqx2AcpcBwIs3
/pbI1Uf5KCKJdMyGWrpH/LtxViRdlUGh94fcxWKC8hxeWX8c7nd/2NGQIl9VhzHSprkPsR8JDmYU
VXiXAn222J8H+6aHW6hssXP8c0QWHUWM/O5Ezt6MndpKfLEYxVUOOjLyEBhXMjGYKTr97IO4uJod
0eo+gjrioUd091p989hxoNo5N78yWNQ5PIwcFbJJM+3PTc/iM55CyEjSvp3RPALZRiXrpBAvRJva
nPg+0wZyvlRsvp0ASzNYigbikljs21DopKnIGQEqbioiNHpq7Gz84ClV4rSIAj8+t7jjziDktkCt
WyyoBK0ttz8bmi9Iy1BDzTOD7nAQpGVmKJZuT9/+dCepgPlzbvJfhZqWEU+VD+gDHDAqlT41xHgI
8AbuIhJVYWrIjJv+RTaUWW6P+BW9Gc+MSAENdQO1ac3EINidXxpuVXB4I8z6vHl1zTmY3nnSQCaX
wwi3s4ux6UBs4NhdnCklhQZPTUWVJSykRk0mDYlTik+Fbg3p1WyC76bab5Gn1MYQDL886/iG3z18
R+Qe5uvENOMIl9CfJre22J1wKEXtIWLwiv9+I4LJcYROcnTIGsCjaIPpRUZiBBRzFbFfi/bzAaSK
3MolmcDjxCr1KTJSFy0Wg2ue2gY0i0kZsISY0YoCFNVrCyd13S8XCSH8SQOu+/fc+ebTMvWk7zHi
FSsByCqJrI1j5dCdWfPwWnaAyLc26CaoMoEKtvFFi7b3leY4/gvFbIxDwuegRp2vGrK0ZtHL3b77
5qFt/ykha9ZheivuUri4gLF91ETGDUMCYq/SqPyMbyk0za7uKAgHDZ92DJwNzoseKWPD03mUrFE+
khv6oScEp2pG/rGjOkF2tsSUGynH/MKh4CKGl2ipf/+IG2luf9ky7YsW4D68yU6j/1kVyxPmjFyU
83VMDEOudo2FphN9RfwMjnkGl8SlRcFgVaEOIbv1qK9rnRLh5OBLtXXg6NX/RlB8GTOD6VNPDxcn
r0AQYEVvFRlz8N4D671Iv6TLGbS4R/e9GKqsJiwAeBt7g1vhy1UiPYoLIZ1+KH94Myq8nP9o+rS1
tJFladpJ2ojeH94ZQK8ex0eTYTilgb+QeiHh29BHoseGKWBjo8jjO8FzlxxwqJqYjl6s2KoI2g5/
yMxUwawPVutQy+7L7K3XcIqNR9z1OIDYt/Nb9jtiOT0OJJhE2xVyeFLt5MDuzdW0NhL2nQuqViQz
ugM+zssmn9bAIEcl6EsDWuap9e2U73Z9IkGUnXyNOZOw5+Rfum2dIQH4NADL0Jfh/6i1WfXb8mqy
Pa0B0/EkHBx04jI8p6hvIvhrxfT88TL4tY6fMhmKJ2T9efAuaX+NxigXaIvQNKuY0KApMlPl6gwT
FPty+rXcmPP6Gpa2GZ+nWWNxnh7MGgiBj46Dk+88VOupe/3R0mikXug4HBoo3Ma00GdXkS8xjr2c
BAC06RHTCzJsbiYWB3qbk+hgRDXoiKbosN5JxMQOJHY4XniKo7fKLKa9xqyf1QTZ53D8IWvWeoXM
FksHViqbCad9tn6cDbnfyuTs+D2NMTClRt5JLCL69EOkVvyOZ8oLGANSyPfnjMNzBPCZIXTa175Z
LbWR4Z+5zHiWXVy68EmhR4VQha+AKxuDe3DrAR8W9dILiTrWQTQZR5XaQaJnQTrM50lipiebxVVO
bjP8ROOfjir9dE2s+KZHz2fuxsD57TEyYPUR8uA4DIqU84XIkg5G+KWjnkzNfsVjbgq0LaYYzOp9
mBvNHn0r+ssG6SQpDJ3QDXs98TFsSgkQ8c2/aGwdaIU95kUhGpO6LDj+mfvCWI3qfoIBFAq1jh4M
EMSW4yQRvaXj4CsRYwUB5SGP5qJR27WbFOJo1dS5i9gJ8wvYDxxeRKAzLhKAgzQ+uT6KIwkXctSR
J9GQ1oMheHRAfHsvnFC0ApaTOb1tVqSnGYM51Y73IyNmkquxqt5QUU2sAZhZvdJ2V2DsXZ1tvsvd
0QK717r0nHTYbpCphBIJ6WOOMJpb3y3U/Quvkdx+hawm2sofbX43ES2DvwkX9qeG4zZNJs/RPPE7
PB2mUpAqZY3lZC5nlD+wfMyY2obCXm7LYImUORg/t7E3tpZNaljgeJrhNHDGaQJgIvETcgr8SB0v
MpOpdJe72pqChkOvpr7eKeNNA1dP3vnWY3Qfherk4ds11EP9wjSgbLhsU5rbbi3fQdq1UFj79F1/
bLvfOUME2MOuNBnk2ynNunA6OZMvKaa7OhL/Zk+//gllNWEE1TeBDIP3IW/VEdcUvwDxPhmwPLrq
oM8XTIropE7y6WR+QmyNxzBLkEYaISBmeZk42X5dM8Z4kRdj68McF3z9eXkCQZSTBnDAboUQZD59
7WGSE+Ph9ZRZqh9tf0yftKGwYaCE0P16l55j/jBH4omCulCL+7zbYMpSA4/Z6Pe8FYMVRI1Jz5uw
RIs4n11q/IcjY4E9PPivdUJ4g+oaBwPVu2FJo9CltwxcONZbgQVl6k/kVEnX2JJS4sbxtWNmmPg3
ZgUxFLup6FHV0xiv5T/X/afIlQmYcbIn4pFWBsQGnCTaI18G66DgJZmMW2c2HM/gSQVjt20buT+K
+rS0kV9y5Ion0QP/ZEs0RRxpvAr7GBP/mvEbj1uWC/yCrolKGmLhmY2a22ZNrh2jEr5pjBiR/CsZ
4oXEr6TeXBG5IBaCstO/i3PQ4ncAPzP5Mw4wbGlGT61kAhUQ6jnXW9AYT+k3Yz2oNz/u0USXjXXh
gpCSSIuAku03bYdU5DcQArdGPGEuZBMNw3EyRjeSDXx2TFyBCrlkxA1hlLamFA6Xcf1mA7cgRKpv
jwKGmXINeucmgi1xL5rhcrqm1CdtBCASJdrxou02TxRFKR4oAZXmQHdkXl7SYGm09cEO506VKOn7
zQ8pq1mAA6t7Ey1vpWJKckA0oeZ3TuTgl8bdXwwus8QO8BalxB1QCKJLjqcrc2objCYaUYRWWEp1
mDwWEZBxmIkxcYuzpvGbnkGqUrKF8gh7Ejk3E6pCljjvS1wXygqlT8dkLNhnRgHDZPU5m1eMlnyE
8qToXM6K3N09OG3GUV8QXI+TPTN8kOuT1SFsnytaF1yBRbVXyctxSxaZOWgUYPrvmc1IO7IHZ+uX
VIFXkKeckw/HCTuQQQb04y1GhHK34nLCFL1loX62AWVRtcO+neQCgs1Nizg9eUxpjHChhb9MbfgB
NVfsy8UlnT+i65XN5SsTHlLKDnNFaM0+G2wbD2TCUOIZ4J1iSwSNu3JkKEhQ2ll8mzHKShwXec5S
1hMPZF56X1qcd++2/mcKw4eSOkEsoUJSA8qn9P4wmOvBXWob8eeiYXKNNdGNY8MsIqEBXeZk0ySh
klJGfksXF2QEKtHK2+4JKc6rxYFZzRys5SK8cY7G560+ZPewLWJigniKxbnRJofM4ROLTRUFDWc4
BUYsTisyYJO8P6WYI7ncWgtc23tTVJwkxgyLVWsKb2buNtlqORX50CgYnASGQAZQjuJ84qhdv9K3
7Fqq04eg/bQgVGW5omCKkXTJotweM7xMeSwFoJNKPbZ9ZLz6PaWfCccPOwi3OVuVbiHjAvY1ST8u
rJT4lljNwEb/TEAYGHtIUiWQC8yKAi2J5J54Jx3N1Tx7Ex/YanGSvE13SD7ea9sFHnuMQhXTUFqV
eBsket+jruCmqjBJMjzKCiNHb4XXHyGHMKQwtlu4enLj/Z+GIaxGgMhY38gGxJxEWhlxfGeg0VeX
SvzIqyRV+ZoEcOlpf7QzuwTfitRPWBhclHTIG7l+OzgriFynvQZbXTZQOf4YWekG36sOSoOllYoQ
Gc4UGx6/gsQfaDC89jOCwQA4GWsRYHS8nMOfhr1BnJv2UYwb14cBR5FxlZxO/VHF0Anim0xH6NXc
oJf9WEgVEeHvwKBSpGl/T5PG7Ag+BehvgzGQ8G9oRnqdCUJMxtMQZ4AOrIsmIwn50qHIc7oY/sN9
9xC/FQ3R+vbEA5+uKPwjvRF1aSICMCCo1DXr+dflHHnDp2Ejk9Fxb3mTbaG10v1509uri7vxjkLR
kMEMh5gjLe2GwlUZQ5KJ0bpMxgaFy2uEWHPdn69f6/HR0GAq7MA5d2Qccw8ihThCIEAanVIp7qNv
ZP28xiLLo7nyWq+9Z043G9FW+ueNe8mSF7AKWdJOtDBQQXrrpzd+W7ezuR7BPRobrYoonIe1vmqY
d2ZZ9418tu3ljFcCyVPvA04ZKcN55n897d3Q8I886DlOJOp5EUbicsmgxT078kesX4bi8s8/RsUs
2ubW34JNhVgH3rI3pldrWNZed87TFgYZJ5+WM4rSRbcLY8UI330VuRXe7X+0aLHxff7ljuXIgLKw
Nf6jdOWjSOdPGk23W4I1PELE2AzerITrJqtTnj/4SjHZ71UmSoSC6Jwmuapw9CACf07Y5xigRQOd
aRe8KWErIIo5zipsaGA3y1xFomhFpQ/bKTye7d/hdyn1S49zNvNzMs9j7JOEysSPJ8cM42XZ81tg
pggTBRtjWjkWk+quMiuO8RTKQwsth7njWlaNxUGNGtYy1mNoNzCY1utZQe4bjuj04qI8jvYLy6D9
pwEqa6y4iMveTwn+zxTtcKvgu2XtWcyUVT74oDmo+R0z+oQkEHFcui2Qo1fmZApZy82iK1kvh0b0
lfuM/fJphoWjF100tbEOGXIYdnyZZHc0iaBG1wIB14oaSWgYMhKhJGd62Z+lE0mLNEQqSAM+iuNM
Jhj72QcYV8oKSWKNaF9p+KXiDqX3e/Roh0PupYRbScIroLnCKg/Wg2WCJpOZHSKB8zr4QCRoJxEo
ttDwdGWagbwmLmyqCipxP8jiQ2BFlRnCU6Dsk1a5ytKJggsLP+KusOaA20r2OJTgprOoQJHAOXiu
DTVIGAtFYpT4J4OwS/jaOpzrTtSYA9WJTLLyFp4TYYxHisaT6/Aj2hb+Um22B9abSU9wDeqWChnF
3tIM0Uk3tHxMvnE2Ud6Ta/gcpiZw5IRi1pf+DWDZtmv8ofOrKZTxl1aWb66QFDLjCMEdBemt53VH
HgdhTtI/vvjVVgyHVw55VoGDlBoyVGswSoOn9eV+3Rcs8wN6wXB/WFQ6VBKWPtLbuLSf65ZeWxem
RiJFJwoQBkKr9GBEMz9tfIWpw8am1P4uokhRVRYVFmGYpJLsekdmrWAOJTyaKjD4m8XRtWBnSrum
B7UH4kADgv/4KKLdm87KfmQEVFWJBTv5nyHpkR2WMzF73WdnmxaJJs4F0GDaCrJEnESRu9Cb/bYn
bdOgHyoIBGxhfGeDgUYnhp4r46pPurccEu/R617HRXydnzzIEA8Ukb1Zb2U23lRDRfBauXUBXGJt
Wy1jBe+tLq76wOm2AJAdUBgMDq97ioyiO769J+iP4GI2kZwSqiyYATD9/eeW6favtnE2hxC+PpMX
R8sryI9M2cJ3dUb+FRxodrNkqFDODr0A5oKBzk16ZEc8aLRpFLQei/6r3VawhT+VmWYHIcby3Fsk
SBim53xQP6uw8mt5X7yP5oNRIIVWB8+TPsXbqKuWHGgru3sfXRvSwBho3zDfFXOAwAZlF9MyP6Nj
Rxt8mMpuD4a4yqF1DBjU8jdv+5ySNCagkCAYkbMVZR/UWeaxMnbJmcAsQgUYrKIc33EKajSB13qE
KqhvbJqcv++GSatF/AxTFAt0A3C49Y4HA/svOfDflBEvgC/ENcwkMDHtaZCIpIWkfb4/H/TA+OF9
Y3MkCSCOR7c1+wHffdx0VjIymXIsE/S6v6DczoK0uaMGilssY2pYejEDqug2k3wdch5S9jRlxBT5
a9nXGbz2gbc60Mil8TtnYnFyFVh4hQyr5fSMDrYHmosvdceB91d9db4dWknsvdjf7BbAwejINFfA
eUoV0oGe9pxkhyky2C+7j90FzzwI2L8Y7Fv7nt33vkhtDoxHBy3jIsxbz2xgHN714jOogtlYKJhS
Bd8vRRdOosbVZLm01AN5fdds37juN8wFjUTprn+kfUW8JwnadVB0uvNJHtg82MRdTQZ+glOwdgS9
xo91M++fpYeUYtDOOSGjebCoTHlTT0qw3vZbh/dhWiNexI0cnJ2AUkoeyTn1Co968BkwjmcKRt3W
Aorc+LTdwqBROV9AvLT0RUeAYeOCMkGgVIOG9AtuuGrqTgCIvZWCDyNSujU340aerAfxe3M1D3w4
TdOBGgWAMywpyQ/fN4MextA4Eg29TmHi7Dmh78W74WpJPbiXjHf/95PMHZ4yAFQOJYZ2HPhR8kmq
mJRKFEha3HB7pPb4I6UJ6TzO8K7rk+lSYp4IH6RQwzE7lRMW6A8Uk8jvqA4U0n66KDQrkuO/BeLb
j5A3zJsBUG9HKyujJvOiEBF0/NVmUVPpSFPxKdNv3+So9yv5K4cJuio2kG5yhgZJvqN0o/C5beW0
wZwUOTblxqENihJV465XqTIhmBxfiEsUNwcTVNB0vzJOjpJtLcde18to+OUE35d7X0htAdQHSIj8
dOj3p9Q9cO48NBKi0t3A7OnTR0V0N1F8hkpRPYKBb4b6phPTftn1mvSua7ojm5sNOWHaWyDimthu
uWN9Xj2mr+OpWm+5jMB372aiU23CcmXU7lk6oy4oEJn+yNc3mw/vBJ/mbn3sj7rZbyfIhdgn/QBQ
phzTiQmaHQuc+hCDZmvdDC2B7gNNnGjIoej4pTfMb1FhvLZJ6RmSqc3RTNd2AxsgtD4LNNQu4JhY
GYWbTYc+LSVF8OGuDHkD+tHYMVlwLY4TYaiiLNVoMSWIPYLPuEdwZdXDl73Y8x3kSm4EmBLtDi9l
M7nSMdjskCRB7TmnQtCpAUxoknDmlu5rCmpKL9vgNXYvYuKf9nnp8w0XJ7LwVZvhJQ9f7DpkbAil
C13qrstSpj46O2x8vxTyCZaPGCX9dCiNGETmOfqKlzyfwtTJCd1R35e4lMzB1HKYELwTAw4w/V3x
3P1UR+FuQwdrOPLdUCPy8ThVvuhWyysYuokWrgvjBnYDF9+FyqVBlB/hRgcolKYPBywnuwHzEYcr
IQ8TBIjESBWHBwOuiToM74QvZiUMbWomUNCv3irUpGHO6aRcfd3mglwJzwE1HO2ejOAMuQMSRVOM
PlxA20MKe8lohDmEng+N/iR909W4ch1DI76TqL9tKXau9sCzIC4usMBh3GFknbZMniNgtm4Gm5vN
bpEXkYCJsQG6ktGVFAbU5eylOgwANqzVvlNEspMoTwU/vjJ6mIzaMeOLhdmGJCaxYAMNlpZofdjx
1AhR/sBU3OBVgZ8qKIrpdZGEY2CGYFB9u2ZQn3S+4NFL0FQL6VoxAFE0aYUDdcSfzV8ktRX+v/4Q
oITmHVJ7euLcEzN+wEMIuZ6+DWQ+/umKFOSVvbQ66nP5QVDcl5fC9d2r2ecfIrtSvzTN0H/RD6dq
xvFiSVQBf7h6bwAX7CH2PAq6NQNJR9R5cnRkZgt4NekCPZe2ld/Nw80BRnV7b85MHNUBlGiqrLqq
ywzQ82PUFSrBmaIb6hIhiWnAf2LWeIUhqRVtK60GtB6VXXugsdyOmxvFFojQVz1OQSIwD0xBwo9k
ceF+aHe/0/YaDEG7TbCO7vdHt8nJeMAJBusmZJ18q92wGN/sVGB+h+Q0crA3d/7am7DXoX/ypDgC
pnvZ5PaG1PFn8zF9byAJPNDqAz7Ru6A/oznF5KSo0b/WNy4qwCYd2knqYfpaqC0pPlchnF+KJKrD
uCawFF8ON2TsCxYRUxN6PKWmHGBgByitAYBI1t5MDNBKfAKtOGgb2UAWQPD9FTnAUrlNHG3cbV9s
vueuZsNnUg8pTK3J/AK6TDSrDdZLodZUOQP6FwrPlOwk8b+r4ES3t637rUSOQdWhhLyz1JHKkztG
D3dLOgKgc+SAaqlUFVgjW0IHaYFi+B/WGA/fzARCiKndaA4BT4BvdGWnwmGmvUvrP2WUO2ccBZSC
Z9hC0akdo6iAuVFHONhTLpGOtx0aBRy2emHxUQpch12fA3E9VHu79ry5lgyFZpVeWn/ACrIbBXx9
bvcD1YxBW88odPmOzpD5hbC7OemiiKqZWfBsBlpzJnDbl9m/NsVQpT3o6IDR3WaCvm5v0AAY4cIU
AioYjISGkM+RSYKzqljLXO2eLuUHNAO/5FGnpYsDLxMXFINpiVb/Vwa9EWwYxiGa9cEz1svXXOiz
/bQxDymTgElo/xQj1VlYS0wAcuDTBMZU0xyiUadymHWGBo1TrNNAdVvQ8IQ4qngjJEtKQsDp++8J
R2zfWMEfV6EtwoF9MktSqv4BmLaiN7T+1bhgbkRNLThX/6sDXJP9vHFUvUsopmliYQ3JYc3jjTrj
vzJnGKRNqkd8vZomQ4OZCKanV8RQfNfOAnZjDZoRN05QGlj7w/HFKkFEi4i2LR8krpzUydy38ETs
QVy15blKv6/2nbc0MQEntiuGYp6XAUVz1EZLnqvAf6RVgp1D6sWpkiWuR06HMV+0TmkCr9PeuqH2
IJ5KFj1fafqo/MPGCjYUXozEIvr1o0MbOKHEgNzu360YbEXdQ+rFfhPTxyHPSmLA/qHhU8A3plA2
YYS/bHrjeohl2mw6MojfQ62no3oLy5kQYwBNaD+TM0j0bfbU3vxkdwYqKT3NuUIII+waziCSC/qa
1KA9p1EBYtjAPDmEReFTH/WUdHbVhj4Mu/KE1cWE/A07dq23vdd0FFsu6BqXEUbhlfWyfqHR7lMe
GB6GeOw4pXbilaJ3WAMNrcy1a4OdWPkBUSS4RHJiJO477BAAaJjIldBnphAzRcLjEtDhiY0Eib0B
F3fMpobLBqSODTmQ73f2jLzkPYBVK2vYwjMCX9zoyVxN/u7J3uFWNb78SvFB46CpHcNM/P3pa7Ar
+A+HdScRsbR/RGi6P3Cf6F7ua5Vmu++SgAmZRbC3DVMHxMiN8x+8+8PsA3Q7hPcHoQRyRN/MCmmY
tBYncIIeQ1Je0mDCcs6ArMBdqsel3TZg9FpKVxeLuG7PWs3JZUi10xc97KhhsGhoF9sg6QI1R11D
Kva9O4ZbLVhKy3Ow2DCOKlyICg1SJlno8Y+erhWJ558gfyzH+doDgLSAumAQXEPKGaflvgnGcXN7
1KvZRTsRIiD4QEhn8cCP9wqN8B133GNbAybh74XVVylqDGpoIeY10K0NNSFKcJ9J4b4OP0yIg00x
jJRltw/Mh43YGu88lZdwe53ThOO/FAyOQLhVUMoeGJjDPll+WbM0auG8L0d1/NCw8LNof0XxZUIb
W6P2Mjm2PKiY/RGGfUzxCIWLFdMuKGzCLvAQQDEuFXHGY9yC5EV/zAPz1JDS+ziNAROhdAW9kekc
gugBmgcVkDvEoDPVErSQf4RgEg/vOkSP2CTseUbbY1brVoUVxeQCGWuYUhVIGGFz0wGM2PtmAB+R
zKHB6DacVVRYaQ+HaogfAxi9cMoVDC0D86YhSAJ01s+mylPhlEUMtFAj08x8cqPUhL4j0Bzmqywm
v0AJCbGI+y7nD/kqJcpfmt4hMbMTaK31NlsHXswjpBUliTJ+gn7AiSQ1I2CfdOE5vTPd1zsoyeYU
AuQ1jPbWVnoU9mdbidbccczdDn01rBPanoSp04t6okq7i71ecqrTlSUMpn7bIptSjMysAIoHeiSa
UVI7BwIXARUP4FhOzXrMJ+STqGIOMlBU7EAlsDjz6YkAtO7NCAo+gzbn6No5tLhFJjY8bF4pD87U
aqYps1a2UWu8ZT5Qg4QuUg6WQGO3xLLMpg+gA7sEigBNIg74w69MHB2pxX7kjl/WCF/dsWvVVXzE
JwIDUPyyPCMWKT65TLOTfPKiWV/rY6oOM8KA/gAskwCYJ/6Iu0zBCpdc4AJko5rJYKYnfI23Q07N
Duj0VepuBjGYcLqSWnM3mPdD/5S6kn5eSthOsxs9nVZGeQjx02POXjTYRE6fQU9UKyqsf3JyVBW7
jU3urzNSBU9dpCkozkWpSPONDEuugVsc9dnZcIut89pTz3a05V4z30wZcTpcRhSyYM8n+Iqgi3dO
hIb2YPlbfU1Fbr9cVvqyYaGtYaGiCWcAtaQgB73DHdXEAnqvEexZPVP6+XRKKOq1tOknw3iuw90G
CIJpQKUpMxzR2x9JtYlB3HdacsZL0j15p1xrNFwGXpvZj/YB8vNbu6ghBXF3OysEKtpDIaOk/WFc
fxfDyX2fQm68TGIHIx9g3qiVekO/MVk2EdagZUN9wrf74liXGIvcyl/wK8kpeSaWNJ/pheNsTHtg
aYwaoJdjaNOkD08zLGtA0bs9aDjbHgnoJYmiw5Q7uQ/MBxNN3jZ5LgeacURVqt3dqga+tmhVcPzQ
YSNxJk4QXWrzrS0rnNGR62rHHbOs4iaw+MJ7zI37GC9NkZYpyZNiQasgGU8Bg5kwCSlFuzz91t0d
ftgFzVrrk2+5LBn659ory0ddmYoi5A6nf3bivKtzdLPojG52eDBhCLI1SVFK7pIrXJkx7DgfctUz
ckLnZb8yIJ1PA6SePn2lXfz7C0JvTVxmaXIrr5zWGG7xXYpcg4xXfawuCDxZH5QO+RDcjuAQtCHq
jc94CFwYCT+6D80+CnlUly9MQka9ttm9W6vSKt8+mdETNmtlHYN2yXMvGSZC20eZ8fS7X3xQLtqT
5487kFJaKyhPKBOxNqiNztM98xvS4NuIJ90ELWpMaibGDGjX9tvhuTHpaeeO/v6a+HplRV89PKf8
FDMs6SGZ35c2yLXbfvGiGXkY9cB81YJaepPj3s/B3zGVUs/6TXjg2KtrVXTvOQ/mfQyi4yl41Ml1
sPnel/XNPZQmn9K7WDeky3dD2WYfVKbGg8GTCmVM5x3yQ6cPjGU42ThERh8QyxUDXgr/NHTBcM9I
aXr4Q00H87xp8KdvHvKby1AbMHK4MS5zs/mKmhDecvc2cCuatzj/O+m1Z7Rx/LtCR8Kanvh817u1
eztOq/ZkqB5CmRYERTv5/MfSmTWpqi1B+BcRISoCr8yDiLO2L4bYbsURFFD89ferPjd23Hv26WMr
wlq1qrIysybwSNnth1D6wWBhkN2q4YYQwMCXhMM6ZSMyJCUQErVCBXCjLOFEUGh0EgMyzmvQ998x
MW0Kz4tyGMk5sVpfvdm9z1CKiwTwtMB4BuD3DL1yI1HmLyzOw1AnNvzhfdQJwi8gHfqn73UwX/4H
MgGlSTgNcTVsHMo/wKVljE8fDnfC1Uyg7Rfz1Nhx+FK+k1dNafy1v+MOYD95As6acgQKwfgxcPIY
7gXPEga+cGQzrOCgO2V3ry1hzvVd1sfHSLBx7394sL5ZRy3y/vL1e//Nj55eSRPaAL0rEJ6YPsUu
b2Baau0r+033+XtX0gtDdoPeMStOfsdkWWy/dv1xbhU9SP/0AxstMcrl+VVg1o3iTl8rcDkxnErK
3o8xwLTuFfL4K6oJQh4ee+fh6zFun9laJx1VCA9eAeMMrTFzLALIOhNK+IRwt9ZmOaoOmYLRhTZc
AYKhmEawrrtoatoMvvEPWmH61L+wragkBUjImvTuGUvA0HoJPtK1Xv+aPQ2HDRNcUGsuETHZCfM/
KYK/LmkqI0CFxtlFteZ3nh49dSQ2zOn4J/ziR0sOwDEFQYUGJA0RypCsnlAO0lsGJVlkEOnTKW5n
rFRYhphbUfhLwsFENhnkYLzgPZDjUBdBYJqTdx4IO/stSYH54CGqjXeUqBNeUw9PVvuekZ0Rt5gx
VUGbupVDHqjmpQk9kvfSw8cOuNQkv/yuwntDqDXC7mPRhV4swO4ppUrcnJ0+YnKiuUmPQcoSwjQh
vnYKLAuIo7bKYUa9xCjGwrsOUq2y2rdLGdBZZFD86s3HoPx2lBUzrUZH1gzfND3dmVcBd9zv2ukl
vkMu+ULioHeYwkrfJMbu7t02AFSqTrFHXk9FNf/MtJWQS88wc/iltJhVqDWtitT2VcYlCTGLlonC
0D1k+DpNi3TwTwPyT2RkRwLzCIQUvPQyOc94uwfHfztKwOZoHJwo9+j5lyXxv15wk0647VjFkYSr
hOzwBZNoap9mJI1JwGMNwRRxXe1QVo6zx4i2E7q3rX/aonsfPo+xfhm+xRk5aG9ODvlTVGAxJe1g
+i7GVQ9uIk5SyFdMWjcyovMJ8wLlipCo58qUoWV26mE/Jr0cvSQ57G7oPog0+BF/O96Z2TNHB5P2
f2Cu67WKkmD+wXlj2V824W0K3+nknMkbZY4ShMC0N3swyZSlGQnB+G2rM8Drf+/4d2s/IH7j3AZW
gwjlD/SnpmRt7zuFXaIN8c+C47V2wuaqFUQ2uiUTNtZgXDSEMGKBb7JuIxitK2mBQUKxO4KqaZ5i
hgObmpVkRmrrN1a1VpbdxzVgwajpOpv1FtctUi/J/pIjl5dITxrG91yFEL1WUp2LHyQg7FUy+Rf/
mgGpYvLYwdDCdZOpFDucbMBzrd/lEqZv50l6XSFMwGBo0oqicPL7J5+Shj4JE01/KC3qlTJ0k1It
4rDA2FzyuLUMphIFUjVEJQQyTiZporfxkCWzUfklqIybJAu9D8UIO4nGDfGSVc8SQ9ov8IRMdsdZ
myEORypGir4QQC1Ly6nmgXa8dv1i/LzRH4ZHalcfSmPaCxBhEACAfjYiRWJ+IqN92XO8bYbK5CKE
t00mvN92cYa2CH94Dv82zLykptpnSgLQsidDvGAzXtPHfycOU8pBVnhjfbZmLjHHSsclmc6ZBssc
E42troLrUSd2ZHYnGfwNVkAvnt9wHqHay5BIzNHyeGZcL7I3BHspFUnFQJKnvYxeXOuHlwBA5B9b
BQjHmxo/0zlDCQT0mPqDX97FmzNyjq8C6JFCPp9edFY/9HxZF122VcYzngJWHFgP5t5kU7LqpdAR
2GOreo/HMAe2EXjttYGfQFsKUOZgvqx7dgDekMEbPIgO23wb+vuxCx0GJ2vBq2GAuPlGhZiVUv5N
jSGZWM9BfpkK/IDeakeL58r0L3BAhtn90QTpzkj3k8WGiGwia7J1qQ2pvLdOvwCFFFGSIIvJhRPZ
zctRjfI2T14junpG8g17fU4Tr9D9Rx9iGIEk5YgVbJVACSio4cDlnbwWHzPFJ/HVXKZbX3EZ/lm0
HgLuRUlD4+Y1B2Zz4Dow9LG7eeVx+7tSFv0UB5u7wcgcD+AI/aK4DvO8gJUNacqxIu2prBAprk7c
Pc0OQwoaIJiPlzC4L7cYURJOn3FIGcXLsAkvAjy/GXbvDg/m1IfrcwCIJYURKg7ZBUOxKZEo1XPk
qCwVABgO/hBSEd9nmrvWoYrG//96f5z1esfrYScBtPUtwatELtHZQHD33n6KBd1vCivsnmpbB+IR
zULeptc65OCgcVRBQ4yjrRG4QShAHAk6ySt1uX1bk/Qgg2K/oh8K/Sd0whGQBxah0yujX0hQvE2i
pQmZGRgMSAYAq8djWpcupFKS7CqeMsDcZyvWwkTddP9daQ0lsTYjKSK3n198bh61MRAYG5Z3Q43z
l3XxlanBgLIALXQ0UH9BEQ1gDLsOhRXJPKxZ5CRfhwmMm3xE9E442p9UYBB95Ahiil5SzDfcuArl
usIk2w+y9lGXwgl4rQ9XZcqxGRwj6jOojEgdvGZMlyKCF7agbn6zm76j8ZA6HNZZl6bpGTYDTZxB
GVDPna39CU9htNg8osfkL1PTg5AhwJz/7BhqfTRjyLetv+ZSfxU4vwyKSIx/dCu4OCnRONDD8LVJ
gUx9aF2GJRMgXH8FwsP6SuuP3QsyBGn0lCOUPoME/jmtOcIj8b1rpdIJYxAwZRq0G9cf5mOA4H7q
j/uArccD+h7jARTADM8e1CZqsDn77K9doFnMnyK4vzj2GG5+xlFi3jAw/KBinWMhZTfZjX+CThgM
uM5wMp1/yRVpM65pyRt+wgal+vpOcToBYgrT5y9X0yaUZaWdldNMstVexiZULN//UiymRAAh2M7z
AZ2yO60EYBLYWc708JkA8DB6PUtBn62DBozKs4HgT5g5zCXRksUNspp60qeWJGM+nZrsxdNqG9wD
hXAq0ApdjaeDQs8pE8wOnZf3IkKi46jp2XO0ujoR9yPjtAhJun2JqhAGEc3Hro89cYDPGapBUiGv
78v8akD00SeoAuxto7cPwzQwonJ3nLb/zHQw8cyr/RgwP/U63v67TC+j7/o8xKh6rgyV4S17iNEA
G8K/JmVwGn5/+pOnw2xavx8dAzPtMCDvFuIlF2hoNJE8mQAjXclbNwyx8a8eJ/cIh1m7GFKFMhL3
TnGkMz5y4NeQR67OAJdnpNf2SWaM408563HfaZegfOvyTwwm3YSugqf7Db/9jXVm3Ir+CdYAph0O
pC0IXEeGjnxdnsaRo+nsPEFGKfacD3M3sTr+VyNKPk5V542yIxe3L9yVgW3df4snl991mfprjWVC
1qoOdyZDoY7uXXwHh/1Fndw4wnucjypNubOnxnp8nJh2ZXfjH8PpkXF+gk/AgQiw24MlzFFPpwwi
9VJPOy35dYX0yNWd4EM1g3vLOP/XC7u+Qt9qxNRO7wqa+HTUMF92UNpepUA8ByZgc+EP/K6bTxSX
Mpm57UZUcDpeZ5/44bfux8ODki65lBm4r8a3zWdW8WUTGBh0bBGNUnT2KBVCNNck3cfwIPgPLi04
XyCaZX8JSUYFvEXqwperhhWLCREROxa4Kycfe0eX5ZZrAHOngR6g54GtP26CZ6zy/WVK9NfHEMw5
RqzbWAFGBhRg5eUTgD1ebkH0YwosfAGIkVhEcMyrlBYSmuAr07bghMV/5cJEKxj5PpvcqTg9OwDk
+w+nu0l0oQ/EqCZbWkpQyhw4qYEGhVJOK2Bsfo5HnnQ/fb9yOWe6rAyFw83gt468s4rn8oN3/sQE
Q//o/wwcDI3CFzXGJXrBrLsDxnMthv91mlgFFnr40IVj6NfRG6SydpHG8T4dWxI8Mnqu8OZegv6k
C0Hr5u9lpajB1WPigG2yP8EdZfitDbDKTFtH5zU97ynqs8eoGpYj459pX4ZMyQxrL4cr+aLSUGPT
1hen0SMshy1WTVxh+ghr/r4qltZljA+P10NAyushQY/urN4jNstkqbbpP5iGxB1yC//s4wxgXXx4
q61TLZ4QkbXkG4nTGm5gtkZkJtKMZjAdbD1tvKWG+/Y9Knw9vME6YC4XXgulM3DcHsI6QDUXs++Y
z3LwbnLEgYHmuN3xWueEp4Hp30I4xq4++UZm0k/z8MN0E9FTHvmj+hUYY1R7Yn+9n2e0KBx5vmBi
TFVg7dGjqp0dkyu9H24IfyI8WxY/cH358+Y5v7xjiP8Ct6jms8lZHdM+pyfiCQ+P1EBk5WeehuBs
Z2ffCxjNyeI6ymSgFZUsPWa2DTU+tmEd+NW0Dmm4gAVh282SOHKIyq9Sa4KivpzFftcHEp8+bJpu
dG1KOGRALSRYzpZP4b7aY8WaVxzANn4DLi/m9n/tA5JYgBesxQnIq13Ueq1Hb9Nalf6L4c1LjXh+
5Q0b+wACTuFMdH9RwNOOYmMoLOnKXb34TphbU2Vyg0ogAtIxe0wI5IE93WlJaQxF/PZ3n8ZwNbCw
IYeDulrik2TynfkwH8kYt0SEPy93wDeljYhCrGctPx6SRHuupddQZjxCjHbWNQScF8yLPp8gGxfQ
mV+UqhYSFG8DGOxIhfbmp+u4680o1kgt6bkDrvNfS//uYKHpbccXf8CW76IKL1xjxkAJuI2i/nhx
5l24VW8CyZnnKGDwPk9oMo1fznV5Xr6xt6SGwEj46x1dGvAAdM48Ja7TkA99KL9ONjdge9NKeLo7
nkiHMIGiFHrIhfXMlNg3nlN/S0RskhYd1oLCW26dPXQYa8wzsA8GS5aEhwNmuGOQ3qGy9hdyQDiL
hOa/19KdY1+tLqRnfLKMSM7/+65fJ5PDBE88C770z0wkYbJ2Gc2yPxCmyH6k4vgI4xF+DH+hegMS
lm2qohSQN1NY5W/W780Zg35gaAWz3trBwuevH+6O4GX8GlPoqCFRj/HpW6I7gzbBlBgxyNKSohMp
6RdMg7fs80tikTkAF6ZCBqTjefBJPpVe7jaBWLmSGYCN9NkAcnZJCceARB4CGwWuEs1EV2bFYmdL
7GEdRrdEJZCKwLekhwIrBS4ItdfJAwix3v4x2oYVi80kznCycAEFRtaA3/ZeeEZPHJLpw7HE5Abt
MW3d/WOQy98Xv3lvtp9qP8LK/URVdBx2Q2OujXrTfo8SbDt/xtvfjoJSxhxRQZ7ZBsEluSXfWI2t
20YNKDsmpc9DiApQmteix9D06LV4v916UUB4eKZt8ojapIB1R0wgqN89LX75ODbExxgz6uklaMLn
/DY9BsWcTGSkQSRqhk2oBtIP3Y6r1YAa9OeS6KPjQoM+fl9th8+4M+6PFZKJbiSWRJQw9hgXO2tx
8TlGOL5qv6S1Jo+RyQGxOZIxMVeHY4ZWuZX98Zw47G4EKpPFxnEmMILBiriRCovmkJ0CFaK1f1mb
rN7clsSGNhhdW4bfQRa5+BSfsEE5tJ2ek+Xu/kfEwdB8ifwzhR3edUWv1bpLuC08thd3QICAJ9AP
MDmfIG+M3EBAAaZfZKXPmcoFDOwDauH9DvMdrn/3ZCAclwagSahFWebkAXI3zjUIJlw/CWubQLjj
+HnzoCFG8Wtn8jZKtY4zlCU7P0iRI144HPMCbVyEq+L/7MkHKCyBPJeYb2BcIhsPjBGPLlbWgpXI
LzHkgEsdvjhxdF4AtsQfdE+Tzb6xMlngVI6EKAphrr3LGiOlRp8pEVhAB7b04TAXjLJhpUUna8hz
82Q59PFWEUsWCWnUMWJJu2c40h/ThOqxH7GZQtJpbjRVCg2mv5AgEjpu9psdSxZEIzz44Jsop2hN
2kRrnY6o7KSS1OD0y+egftd5xddVbebMtc4FvzQJ5PCnOFgofSiROynzrG7kkm3anZ1WVZyTjAyI
ZAjGJrVPXhlAe/E11pWsp7unrwbI1vBnx2+eSez4tJLQsdMMnoikOcJeSFEyU7Gqzq8SXri+nMEN
R5nkwPdGPeuUMBqIAtGfViy6QvyTaLWN8kR3sdq0dhgprlFJksB5OPR45PXcbXqGLuuPh31ygW4h
CMZyFPb9M4CJRPIfUkYkr2wOqj0CvHdiRZVJn9Xz5BmVvAssBs/42fKAOXQbz7CZ0ms9vf6IAsWl
j0cMwZrZuTCThvqcJf+xDU8fGWERXEmG9tnL7YG+K3ApS4LZgIGyiCg46AhwrLwm7vxUq9PF7iGd
Jz6fIvMllJiWUz7tZa+FTmaY8n/0vGoiKMvRvjJn3WoJwX2rSz0mQDZNRWo7NkvHeS+EB/Jh9pj7
+tgXel/9d6CtOqxyuHSDEQ3o0gWUyN1W42TNC1vhcFP4axdbOHCGZjTQnNZUMWP/ud4nvQsykS1C
CBHVmsdh+/UH9cX7hrdbfIT4b75HvXqWs1jydQNwrG9pp3mPa6hsSXp5435+uBfh9uIU79G7nJ5N
+ln1rE1A074+QgPjGCrZs+Mcv5N+k3q6nmy/0Xs7vFGKXeM7dgqfwPjO36O6ICFgdgaTWe0n9SM5
2mne23qdF+28t3SyTIj8x/l1sBzgCPr83V6D5zY8N1E98G7N8Jw771s0UEOl/Ln+ql3LZChHOSqV
kXpytdp/391jcAWtbuP+wKtII7pMdI/BrFU5S9vNa/OdI6269m31yHFEyymGoNYmlB09mprOl42r
cfbpmlsba4PySk2/zusaXKa8m/e+hINO+CgY8jZ60let7+5DBQpSUpo5iLmor+iXFOGzf6RfGW4R
qX9nmnfuMGeGUoJ7eyrSt3sz1md9qraxXkcFlH4lheFzJQcz/WsVGLiPWdWFHXK6e+rLp0fZYpn6
JlBdF69e9HWer/lma9jdEqdjfV2p4552UBE8lKD1V7T/lw+R7jm5aNQr94777kZmORk8Rh3Vf3Xn
vWf47YJQXLeRqnhXM60Urzq6dQWr97PuwEhqwoL5tUie/30hR7FwrS7U4hPezhifEVYfvjjX4hcP
F8lfQMNyevj6YXcheOM6LhwnIMxgb8ywVXq19gsXRTuazX6V+W/pLlHeBxRx6XOukbxZHt1QqC3k
XhhIeRMow4tZAPiNAJcUAz11DL31uVYGgUySkKzyResLrmq6ZnYEdCyQrAQrmLhnxeLHzIfCwZ4C
QgdgQzGRXmBaIGM1XQMZc0CMr/REQUOYObIIL36IFCxOxQ8Jgbh4AyWpJ5D0eU8sDnIGt1iXCBcQ
hDgJU59MoLan8+tQGuBv8HDXzufkQKI44RlmT/BBozvpeIXHU0RBBshKH6Dm1sDXpF3xJhMWQx1y
7/UdpcfTm/R6/GxpLOIEq6XQ2ga+ZP7gjWhi33730G6ENTL1+5aPIbZL1ggTZg48jgHSGDAxwYkI
9wtpc9zn4pQEqMkrvRWH0RRelJN17UKcUy7wzlePDxk82DPmQfxHUEK0YYo9xZLg+7T3QG+gRSVE
T0KQtEvJ2Xab94i08jZa8mTx7J9NOhtqCejzNIHLSEAmbj5FOB3azfPn+gPCLzf8r4sD68SF3Xef
i0ANfKmPGRX0IHgkAFdsxp4H1C/Zfn8CEDpLoNGuhWENXTtFrS9ZfjtZIiIG+3RFcrGHNUGiTxdw
66BPMzvuAcDrCMsHumJKG3CDmCbecBZ5YbfPif+lPcyN4mi+rflwmn0ArJTApb2m4Ygcz+TT72Oc
uc6QpWL6M+Ae8RqOn5ChUDYkjgf27sHPExzt6D/WMtZ6OtbgoCmT1cBSFqurJWMOQW6UZX++9/vp
8KeLDf42KG4W0rShNmLoJKJZclt1gqMrVuFkYUJjM2aQ48aQFP1uhiu0hWewyymOPpUE4j2zR+e7
u535q3Y8htnR15AXQG5nsvb9Bg1XZVCIXT5ADYA9gSEa7ynkwvAiq5Y8o3NGOIx7PtgqhSGtxzk/
7L/tpgZR3f6wBuTwhv6M6enbqjKCCBNH6AA2Xwc/HWBtncJU6DP5BIYnpy4q5kq1IYBx0y3hoT5V
0iCQUVfhpZKCovRxn08aN5yC9eKhMUPIB3S+ev8/0izY/PRS27Zjw4WAR8dJ/4axYJc3WoKf5DZR
qvg+u5495TssUhCkua7YT8UhC4Tw7OJsQ934dJ8tUbb0aNvzY7RHfXCF0v3Anwc0hS2Bki3POmqo
mSENu759LyE036ItsmGr19ib83WYG/H1Z7Brnm49Pf+88mRToyFFaHM/UcPojV3mgUIJvdMwD854
j2Lr94+TrjJTGbjp9CAKmOHr6HULMvy7OurQW7T0k3sf/Cr1GkbAm3rZ6ukB5eI/Ez+qQorMHL61
3qPK1pFiyJC3xwkmKpqN2vs9J28Y0hZE3KMX/+Kno/bsvhgpIRNLvhAQ8vhB7GTAD3viS/enB2UU
wgYwa5jBA6W5zUN6WTL2Q2lBjUrpGiXo6uBC228ZllIME1oYGfRyIP+/BbExWphj0F89oOjXDe1N
Rhm38ZAdkXEb49eH/XbpUoWF45wE2B3WXWt1+jc+yED47xa8jWUH1Aihnl2qSv4DqVPizHzO4Pga
4PUYXqJz2v3MjTcMrPo6vpUeyUn3G0HruaQ55sDlrvYRDKhWgd7wirytg+G/GdzQ+uERdpqrWwSw
sGb3UHa6roa55sWMH9XyXIenwdJ8/hQGdX69bz+OkoPJqKlZpiQSJqsWZ95mWn1nxcsZFDFn9Rf3
ereLA7nOIYQOv7s0+vMj6W2ZNsOe1/QKV62jO//GbitHr96kolwygmMRXxt/y9FrnzS8aFWmy1Tr
vKQg9pp8SpMqPM+JjvlUu73sfrnsQ+5YK7NtcqYnMmv2j6UoGNEYUPegFcETKikIwdtEw5frGiiM
8mqt13Jt4Lvn9Km/padAd/UsqMhgUm9R9yWvJbTjJcQJ+Dxz2izNvnLi6qczqn76SVUkhZm8tJhR
MyhQaEXU/9A1MwhFdSALNrU/QLQPAKPDElQzINWe05JVu59fbfjh51VIelHWUxHIiAGWTgk/IIxA
7ZrI4nqPsgt0H/EC+huD+EBzWUEVgmDImC8ROtE24lSk+3hetdHaFAnOhnJpSw7lwiIRFgq9DooG
urLCKeJQReQx6c3gINrO12Nt0jcWqDaA84m2OCNtO9PmMgV6oHerjTih6cSy1SE5YyJAYbGazqV6
QhWtxHNJkFn6nvSghQArqs9mRWCY9QzIbTwAAr/hr2saD41znlfDAiBwrVFBEE4YYYw0COSo5FWv
UXor7Iw+61QapqK06AUa0ZDmXIfOp3RR6A7Q7XgymeXQjujM9tkJpA0UexNOYJ4CeQXgV7TUuzZ+
TJcRPZ93lNDMXifbxbIT/QcFdMVQqnbJFWD2vofg96jXrliXaMhfJ1ARWDo0TISFKkoVPYCC+3VM
hse6GaaNabKdtDbzEWDlsB43WUpRARYRyHfR9jpx5K0CFj80cLheSsqyJDESNknawRLmp+SlnI1V
l9MeBtdPJrossSvobcEgwzlVCuMX5GBhuBaLSExc/rvlH+gxbHfgEmS6lA1AIaAAlHzt8glfCrWb
fMYVbhjwPYU6fKhz3z6JzEjBRyAj6xBBUWbGaVbNYfamvRVnFeaJ9uUABGPpmRixdQG10vTCygTF
FbYDiQVIF0qiDWcVvDOync1rRxc/6oC1JnStrHbHRq6/zO8k9uL9M7CS42653h4w+CA666K0hDo/
4svSvvzEJSMo6Ho6e2iXs73BTFc5WiX3yFlrFJQcCNS1YiTSZ0weLDV8zTAExRCeXn9lMTL6SEXH
+UfyWi9h23kkWhyh2/EfRYcL6x76wmMFPxbvtBR5ADTJihrAEqaGCPvyoB31Xnyda46odfBF94lf
7pmbXQB2ogohk0XfT+okSzJDK8G+wIndJpx1be8NERhDKizzcCPDkOCUmpANtuyYk8rv0QknrGXc
LGI6tsmrw7wD9RglKsl0Wj7BU/LgRoWOyc2oeGPY1bG5dRsUWISL6yx3Kftwm5HWNv0mlerNHYi6
wSQNzeloZnjItO6RJOwkarEjPprwqzn+6GeJRwSShL/jQY091jBNTQ9+jXAv0MjQn+hGMEhestfg
6CGWY52xMKTJSbRQWHLwEy8lK+Y2eUEXda4QMy4HHhXdWcyDWPSE43lnQBPa2GX9r8319Byyg7vH
xgRF81h014CkljKTvPkTcqTIfgUqCLsaa10hUTzPQBI4ulz2umDzPIBvLkIOFYx13mQkzZi6yb/2
2WV28ysKJ95NHD/kXXHJxuPdNnas/WfDPvPeU/7K2VEvNU9Dp7GjpocshdRUFhC3X24V6QdMC3HM
DfedPwcPbl9GFit4Vg5/bKsTGCX9Kv0QRhrY/hRVBdsAHVgCgyZmX7P/odEo68Hd32hedv14cNXR
UzjvYjg3fmpgzIRu3vTkbcFQ6J2znppZH6RKnoIYDrwIDevBBnDp6b3tD4WWTEDbSBqPVk4yayJQ
lj1DuvHwrLqcUjoAccK3mQuXE27kxvQAk7jyLJyj0CDb/GAHc2xkQitzSKTV0rthnnFNpjC7GV4N
Q4x8FDrx+1DNaIJyxtobHSa9hlQYylhM0sIHiAYNgFmcA7sw8UPu/oCrvgVdm5MKpAkH1zWvAw/k
q5Eliqvt64g1DmT1a0VC5oFuAg7q6OE0dwrc6lv2IGauD12WbrrP4W0INxU++2p4QQxOM0tVhsch
Tjq+0k9Iq7sKa7loljcZ9xnoH8g9gzeTcPi20BU/5LUGlH+r/12jk0EHRCFCJt2egg8dSD0Ki47T
JXxtPcoWLu4ii5ZGoIstsu6pWzFrcHTvPfBgBGuKk6KoxEVAJa+Cu310TWPC8Nl8A1PiWo8Umrlf
p+gHPTCwi18uru0vYTt+sc0OVTbt/BzMHQ58NJjpXdv1vhb4vHHVDlY/33+I6JilkVz1wjJBC+GZ
HrlBpn1fIQCkvxoooyZA/+Brq8w4mILa3gak46piF2TcUHasazZwHrjbnp02Ha/MZHjanWlP1Pbx
5tVD/Ry638n4cCGdvHMOcxbjbDNu0/3thcggt/cnhmwgIwUMQwFr9w/Ll7tt7e9+/aQ/VHy8GwOn
f2/ZQOYjQg1mSWzgK2G6dgOFI6fkGuimfRnT6h8NF+fJPzL6qhGfk7Niwyt6sECoaCJ1dYT9qcNp
g4PaDsa458nDYdNhbQUYyte5jN6noDbY5vYdiftZC7vHsCqgPeb23esczqehuvVy2lKakH8KbiVj
LwADt8viV47aDjUTO5CzXJl9vM/68YJsSGrz7z+vQnpp6OqifnTOXcjaZwSK/ndIWHsfKKKgEWRt
oq1AFuVrsWvhsxKLQy3gk47sVvczhwhJCsuPdWi3r+TcjPWR2ji90Tm9yEnHwzddnXCyoE4momA1
B+h8Im+AyOtdf5vwEzI4l2ZJdmGWifdZSef4WPJu7S4POKChCWY1HI6GU4VEGWD6ncy5U6/N4NAb
ys3Hb4lc3bsEt6PHodgYltYLwD2/2sKA/jrjrF4VjJX0t+OiH+LJUEbnl9OMj6fQuI47SZ8Q+5go
yrx6j4jNhGADg4QX1CqAvmr+Uce6koLyaftHa31nZsd7uMai4x+XKqYkdjMEUhveZ5fD/RkTtLt0
VEF+2zI0PxYe1xTRmKyw27My6n8cY1nBG2icesKRq54sZE6CijcrUjzwdGQG6BZOs14MBu1WMQFp
O84TyUA5EnV27zYYHwpK33xxpCEivFrbjDF5JF2mfiPQ0M/9OXvmaPDDQ/rQNrq4plfwLOaQCwjT
MChM1gVegzuVPjzh1Fuazgv5sHTbIPaSnXFs8IfUVziZdzpyN+lxAYKTCSXKdADrQS5s6wxoCWls
yxuXSCTAknr0DS4IHl4TvuHwO+zggy2ORfQ0SSvgCktwR/ZH0OHLb9QVaDQxB1gZmoiGju20580j
GEN/DPnNUrRl95BiCJEhqxIvZ4pC2xcY5AhrZ4AU9LCqPZoEOQ0aPKA+nBDiRaXYc5y3wdmpPrkw
E9QBhMAeEH8zJPvDJZ4DbzrOhMpAmKFUDv9BYtTYFA18Zelm9rjpEmMrmYwVHQRhYENa11+TpnEJ
T+RkiyuyTEJ7U0brQ9pKtNOc+/w6/9IamAPMOjw+6RbRpCjghL98+L1+V8ppEkh7Kg1KObDFTIek
iCMxFWMDMjf7QM/f76Ff3YYAQVwQBrxAGkRqDi3ANekvkh1UNhx35dDPuWzlAWEFHxMPZdEULVSU
Y+t8j+/BkUhgm7qNPwhq5bc3oKGqOp2057fr7ew8eg8Nr5l2nRMq1Hkd1mkPIuuwA2wDtzTsARn9
M1KNUy0s18riNvyi+K+tdp2HaFx8Zfl22iFdeL9cXbwuXQ/Uc0gkYVpAO/lAiljBuGnsqdD9Guoh
2grcNRktwGlKfWrPYSfYfrGr3P0ALTbPbJnDiWrgLvU8SkNeT7PM3s5Uhigy7cn5+k+qMz69BGWq
3cppvPMw/eAMYdBhETYqNjZQzb3TkN7Pvvx329V4WdaM8wP55Dnlo0+PaSYFe3utrR+jhocD0CBt
GJZLCUmM4YEMIXKOC3Atzrhy0YvRWmQv35Q2DJyeySlFa8QmexxotPPLoQE+PGHlkY3SgBOy/EPa
YTwUY/j1H1wuJl9NJJQag40lj/2Nn8gSiWKGpx6qzgOPKRnsOfBPuIcxSafcMpesn552xbLjvUKk
AX7XEwoLTULNVaMLJAwa8aQ9GS6rqCd0oPAHA5SmdMWGx+D9r426lG0ANRjfeU3YWZoepU9/+R0O
Ps4nFC3TCj+DQx9Gln9OMXwmLXozaffyW+y+rhGco26MIxUtsiemCOLYKLAsWDNtMTLIaIsvPIBB
n/UoA9Iaxn3ZLbS8aziA7UObVZdd5qHMCu5xbldxETfx58xuJIq8RXUMHxnY5QXym7vkLJwSa8r1
t3/4ks/FnXAbXOf9p7XGfokRF4i0IPId7w6JCvyuLeyfh2uusSp6++12eL2jxW0/YWdx1G3TiI5X
98GVpaK31ufHPP62Tssnqh4AC7hjeaAP9q1wpA11RIDBG1UCn32F6VImJ0/agzI6Ca+LUPhLf1W1
b4B8XhIa3Qeaajk+yiCDHOZnT1td0+cshxGJDOWzuhMjUHI4CsfeGNTHRQBMr5bjWqjtvpZ0UqgP
0XfSsNxo41aROqqCQfgMpLV+kNelRHprCKlH8/dcRCo0oH2F+yLkAB9jRahAtAxhm9lfeCAtnAqm
qMGK+EBYesBFvDM8dydMJDIufdJE9I7jmtBHlswb4AUpFgImlAhF2ruwVG5+mbC8CHekg+JmLu3J
/Zici47vuBAfvtpjJibR4BiOYR85DVrhp/2DsmzM8cldIJOn7W44jEBl7F2MdYBQa86QVqXnekgK
Bzev8LbkLAQNpEU2HIhbFyPemEWCkILUZXqdCzFRo3lB2mQtVQomhfgLqkCklJyaqSQW7NYbaKtN
2ABa5aGMX5xT4L8TKaBkiJifcaNZP9AHYSDdaIMQYPfUuaiVJm1EVTK8D69hARex9UmRRgR26C8G
FB5VSGadn0aHRkashc13mlHP4h8Eg4VRRXYbG6PmbXWmlaelx3+aY85BWEb55hP33Xz6xjFXdbpP
Dyuv596wgbf9yceTATAcuhw/QmVhsi7bF/mX34HogYNITHLoZcL3PkhBxSaW9gWzIODTMUiJI1Dl
qETVD3mUhjINb+H39IC3nVsEKevLWoR/x0F1sqtMd+kU4ASrs76KoFAhSkhUIn3y9RjrIXh61FWl
2zgoXIL7uBr29vkIHivJBCMw/12H9Gc7G8PdTg37tioSeUAQXSxEkvbvJ3kz3MwKzjE4qlPSdz/D
gBHq5jmipwSPDl9fDJnuC8awRZMnt2CAKVvLmMeLymjDV6w43ZE5NPG57o/0ecs5H0KTCbA8S56+
Es0Qq3GjaVrck4fHfAjv5N8c5rPRuyj4gLM18IR3d2SqBVm6vY0N2n4LhYFut+HCoJux6zo9xkpQ
60BGuLoGe0NNTsHTXrTOObg5rROpi47zgcQ38GBN4WQ97HqvYQlJ5zg/TXtEXGIwn8ZsI6hGHQfI
3X95e8iGzGFbPMLGz70LYDmtTKZXyFe/JgW+ZnYR3sNO1Ow/gOR0X+2lAR+FQuJfhWvRyy3WanhK
qjNtwgdEnlRxtPGZwa3bm5XPOtk5aoNLylDtmKEy3MlTcvLNUJzKT5Nncj08DwUf/Dnk3tXtuWfm
YyvI7OChcgEVgx63Lvc2QO/JDlwwnWbSA4/c85vYQJwZed6io6Ml3KPbDz9gTxqc1Zv+ohofYy1Q
h+1oG93HTSgB8TEaREakr/U1RvgAlWxvTx/SwwFLbd3ifySd15LqSBZFv4gIefMqb/C24EUBVIFA
IEAGIb6+V96OmemuubeqACmVec4+2/xqexDyb3yJ8ORGTAL1MHc5V4wXpr2XVFvfjs2CPXkMlgum
Xk0Fw5Y6yFX2LfvBUmJ4eo3x3IvNH2ndElTm58k10SJov26eVO531IxfAZzPQVIl5p+WY5rSL8vZ
M1GG9ycyB7Ljip/PuEqa+S1iQNwuslQnjsG5Rlpwnn7Xg8Q+Xbm3ufMeX/294bASAsbK77AaJSwR
Y3F8seG2MCFp7Wfs3okafWZlKqqlzLntsXF5DBv2hrEyZHCCjdUrlkfVrJy9d83OiJ4PV+FgLbYy
FF/2w/LHYgBFx0LYc1TNcobEnJmswoN5jm900giAiTj6I0GcSCkDUxowvcPq4tX0R+SRkiLjVaPn
OVYOzaqcfTF9JEe49wYnGv6p6luH8uwadMbIG+EOzB6TcpSpUQdC80BU7MnTFmhiLs1f0TWsGZTz
bn5sZuaD8Ola/iOysck/z4maYSp5GAQvP9td1kiXBYKmp+BNEEZoW+uXqNe7Fe2l8oeXpHyopvaG
yRgq6cdukHkt7jzAiRCZCTLFvGZ3B0n7xLa2+jabR7+1EC/mQ+WKVpp4SQjTOdD7inGgtLqxTH+u
xw7uhJP/vBKMp4y/HoxhiGyaA3miAbTwPHPCMdpyzoxplu1saRXe3SSh0DXOLuC7tWf5EpXAms6c
HjYpweFUTk9nAHtLQunUhbx57S8/5kd+a7szaAWIWytoG/lxvh2TfANU3GExWvsMu9ExvaQC2Z1r
eyaOxZNGbyNuXwGAcpFKtUPhxL9XLGj6aEo1uM+c/SKM12Pqo8A0/cnW6pBf3fx+lrTKHWZT7wU/
2Y9tXhal8t5amxjj2KCc6pCBYPmLdK7JQ5rPd6x9fX4zf19DmBOFUBHVIegBnhTsPDmIlmk5gj4z
+6SGd6NCImB9bK4GPdQhUCX9Dr9wCNp0iOEDgQmlaO9FQ2j7z9RcFbFzhFwIAWtUjKi3qMAYjTrw
USgfqU4qlBfFCr5khAgC/uVhSe+jOYz+L9MNFiVDCjRB6GTWyHhhnkUcl86+hOYliMyC5ATK+2Yk
R+WsddgTnv8ouKhSVjjwQXPMPBq1YGo5RxxFqQcQ2fpVdBkpuPKavj6nBg+norrUaaZpgIDCLA+S
AARMbyrFCsd8FkCAMt0bOxhZXf4Av3FBmJ1OweUps/FCgFYnmuS/KpJKTnMNNwRYhBQjFORjnmvf
9ql1DF5yAFmxwD/Xps5TOetXnPNBEQorofSBk0i1wbw34gzFZVH0XBS9+CJtBGzxJi1AULYKrMVo
jkUPIPoGYwtgBTvLiqtNdfhQ/NIy41+Q/hleFhBW4G0+rnJsvZzRXfJihl+t87lEQuJSTe7LnuJk
Xe1pAmi/Om+rOEnntbE4iTBJ8IG6/Caswgo3ZGgtOkdShmnvdf8YDkb4RWnQmcluiIjIfPMD9pca
owmBfNMz3Fvosnoqg2b4D+8eEOmKp2GQj04Xbpd3Q8XtflbNiO1k19C6hmWCJ4PTxza2Xcs8AnBJ
+xg7i/BBhNSD4Exeo4+BPjwdxo2CMIU0LFhEztYiwplScaWQ5nsPCnqndU8d4/GZrIkxORMywHvy
tIlMWgZl2GD4nRtt1F0dgtJRMVoeyFMx0lQcg0FML6uBGkukjTRjjDzuIW3EYQDuu/qHnNmXQE1h
rlUW41dCX4Vdzxlq3IaH5RVaDL25N1BcycSeFKKjA8hHmN2eo0rfgQDbr5ABk4aGRYvPYq3CacEm
6sPVQJ4bfTZixFDW4bVh6weyoTDvAqn4vUHRe3rYDYzk4eDHvq6eS+N5silPK7em1wF6tLzBN2DM
f3+NIQq0yu5mR5YRKIOxrkwrlXAV5yaGBEWqPVNwrDsMmHbIP+2UAYM0iPH/GLa2WAtSMH6O5cEC
x+JuaFOKqowjKVLjXia5+q0FwE5XzDqu3h/WQt0gKiizERopaaZPb1X4vQT5nbZVGURc1gxhCGTd
nYb3CikaiJCHNHk7yi456AhpMQhlf0R4zFrjM+cmkrNnQnImifQ5BPLXL/CAngzKlHWrUMLjyqO6
GTEj1EuTDH7muq6850l/0qdvis7JYTdHtcd6Z8A1fABH/Xxn93Zm73Xm8CSZ7uzRG+J1WAISnIF3
Y5KgYb8Cmazq0rmm59/bx8McpW9dgNEWaogVloOkXVsnLiEs4asJ1sJ1E9LulqQvpDMVIxMPA7EM
mpEc4bQFlBkVkcymun+9aAj6CrG407KPzM4tXDRHeQXWTiPiEQU8LE0skr485B/YkupUHndX/2NT
dtM92eOP7F/1UJu+yXw1/a/kttsWA97PpJSTq+UaZmydvTeEd6jrZpy1DvBL/1vrrt57JtljFH19
IilBO4KAhmRJKKomagqX8rloRxyRD4aozLcSqQ+yn4J0g3VN9br++gpbxXOiG+llabLX9w7+0HGN
f//Xx5JyWKCyyPxb72Il11l/EmzRfDIYZ94TYrOM+QyOB73wcW7LsJXDl+Ve64gIo+q1tBHvABbV
0asMb8vLC2afb0IlAA2r4wGZ7nt5yHGtCC4aQ4F6ViTvTRV1W+Pi3TbmPb5tCrgNZQKhQVpkRvww
Y6AanvFX5W229z54cI7w/l9DvzmPkJ3MBaG4WNpEYoJNX4Rzqk0MLk3+fT66zKuhNiNHEQbKBdkb
OAdCR/nHtsLzmCkzNy6P5YlyXVwuMe7FbBUdqSbRDRca1Xtvz9Tk2bz8u0KHde6TekIuOg//9o6n
wD35Mh9QPJFy33lvM62L4fuRXqkg15ApcsQnw3Pjl9lYqXDGWHBxP2NDYmvxiPi1l1cRwoT+2+nv
qf4ZQ2JkzXyDvPFxrXjdkpqU7lgnpLBGeZ3jwmTC6Ydfq7jNlMmmwrgR380ODH+ca15WencqfQl0
b+D1UfOnRK/JlybOj6wyJqI10mlfcyczklv4uTqgW8pubVuTcvj5KZRE6d2iDHXZMxB1VfM7zYOe
lJy+GNNodAhm2KGJObxk9/l3sXBThZfFsIOxDcdnzu7ictU/P3fC1zHNNQlJJnJK+DpdoJiOYcV+
mPXXo8sMTkRk3tGhVu81x7qU/z5WnJfRHX0hugpzjokYhI8LoyZ4+NAYkqIeyzFs57uDJQJZ649L
gI/ADRi3Cru0PuTEpr2DJ847A0ff3nDFeCZtdAd/iTpGV9OscnWvm61fJwWUCBhL9lijV4axoMXc
ZcqalydzSvHWbp4F63wqJAhKR10oLO9kaWgfkKEpwaUnF2pKTcvUKwCgILDiD49zyB7YmhLFdw4I
wzx7nHx4DevxtfAZSOWjRyrNqp88/uKqRe+jIt1kEmsM1u0lqUhuwfiHyQjAvcphn00fIwQwWszM
g6ulewyoGGVgquXrGwF0v0JFCcLg8sf2fk5yr/6To3tiw99iTNyus9ktLtadnmq7LzKTyJSdCvDX
ihsChyB20T3dJO8VNgd1Pn+R6PzzDZWFtniorrHIT/JOnueNozGKoMYAwGEkqSQN6orS/660DRnA
n2v4Ld1m23AckwoIkWjWJW8whMkTWTuQXogffefc9bgJ9wlB3lSp24Y5NSOKvXFUkZr906R5Ctvw
8eMax4EpjnUmethbKml/6EjX6WjJtY2KGcvurPhmhz49OmNZQtMGoA6ICZmXluFF7ywSg78jHq7o
teABK4GQdjwwSzyUDtpQi/iDjNb5iSiMpy1E7emi9VwOkK96WspLGNQ7VNOLhvm4/NNLkPWt8a8y
ymNzUhjOY+A3Q4berBoeUVMewuc1hxrF9ZIFSQM+cNVn8N31TXSD8UG6TE32dNCDUDqKN270WdUd
ut9PHg+qaZ5+jOA57qmLxvcW5EvdnxFoMGhTk8YIXlnYNa5MFzEsfu/vsNOGLVZbz7Q9p4+MAaDD
iVZeksIcXd45u5IiOQMYjfrYbiZvDAH1sOF5/JhDyHL413t649HP0RbqD1SuX22sswOWXZz5beby
x7fnUNV5zvHBGlnGTIWsn8GOfzNj9hXGv/PPVLvM2n/0q+fw+9hi6f0cjHAPkjDxd5kCX82JsPMe
/NMhfHw7uTOusKJiWgP+pBf8NVr3S2SfSl4L2g4p1efqFd6Zb0FZT2F7V7vL6NZOa0bLaKeo7mP2
o4f/ytmwZcHN8N63UYsftddQL3cQ8pz6DxIlcn/pHQ0kN/v9amGOfTVIzqzBxGPxIqpzZ7GHFBGL
Upvpl6FYnNz46vBlDguF7TJv4gYJs4ks5El/bnukqNqerTrdd16awzatq48zcx9BA27TBho6zBeW
qSxU230gFZ5+oF1RfPLBn8HdcqzMk6A9cnIihr8xHYNTNjwbjgwvgzQpoOY+0YcFLJx5GctVDHMX
49slu/35C9PTR2iNPsNyyWNvhtWy2ioYXnvV9MIcDU+QzNEqgt2ZQvhQkuCyUL0NjvmvHNT7zjcn
oPaUIlqiJOKIO2ojsQwYOEJCviJiHMGEwHMZQxh9SeLrfaNODZgxrh6rsb4VcMyH357H5/XlcAuf
o3L1wsnjr4/UqwfmUyJszUyHlWLTjTK4926rHqwsn91Gg6lAM8u/NjW3NATmVEaERnk1v4Y6ABwI
ATNM3f1uDWzby598mP11s5reOVCQZTfBovZQH3ZuJw5t4CwhuwSY9Rm1EYWMVAS/9zZap1oCm9q7
uWjm17+cAOELiKeFpW2i7wavCm4rGhBcAslkd0FFwleqcvRhsh/wnt5+zmAhaqMr8t4uKsP8zxhf
YcM6j4NAODq2Bp0nv4tqyPnIRRjFNTHIL0XlothDKQNsBruq95J/HuuTL/Ze3wDl/QlMbp+FsEMX
yyYeHJElwKdDkB0q02wI7Ke7K+6Nm883+JC+5hbEW+pzrNfjz5DMryljg/SM4j1LYLrNL5GyRlM3
ueLc9aUrUPbCWK9mbu0i4UCIGllhA66WU34KdTe5TUHvq/ymIvoMDZBuZh0QN9m2VVIC78wUH5Ag
L5HskS+MUkAhMAKUCpADjB5ir4gAlGP8SUH82ZWI8dWJ1QXolKJepEStKMERIH78awQoIKDSq7Mn
LpHY+rBPDf+0LSM1QcaYviY39BK3qI6rOTDady+fQNCGdtKhf/deAeW09x4/ATgSI5WGxfSyHIyk
QPLKxAoqckq65XVOXw9zNdET2Z1TEDHdEcPQI2dtYKCZwvT47hVTRr21c9x+0F71fEIh00OIQkfR
rHv0qFMlLcijJwLxlyUocE2YysvHpke2wHLiaBXyPBjvQoVXAIFyxp8MsLZBjDFYcI9lEp0+YyvN
Z4q4Dl5H1w6wKL8jcwr4Vk8YppHAom20VF43s2tiEqPxSzXHgFBaq2+nMnwbwRqiNw6nOFtD9oMF
Mf8suPX6sJk+YOpinjCn2dOQcEfV9MzqroWACGCJVcD3wddWwWmu23ILR5JMxYjvptsrtxC5p+1Y
D1gIEtRkXM5QAIAE3RgvX3/PKW+gWRprfuWL0/fLHNpYZ1wlbBUgLW7LqZVgXIF0EvFryXBZjI+l
9e1XW3f7BxsjXA2mB3PZE+xTPVDWfDU+p/1e8aX1az74KSI1aDHgZaww5gXRgzJ4A/PFlGvYiwU+
F+9drEwgKagCIgXtB/MCt4A+CXcA74Lxd9jCbeYFGuS3grNVgcD5hOVd3CsPBf3M7068ehYi9Of/
7owTv56hLraArlD/470GwsGzh7GCW/3TMw57dJwY/8CMWRfzLEQNtGQAtBf63tce/JnfWMU8rdCb
kvvYSjKGjHJwmZM8w0/W63x6ZYrB+8RfjGeeLfNHDQTLLsmnl7l5rIYIPFofL4wET44ZNlsN5hPX
GBrQsE9yknhIDSA+4lfdCpHMDuafINgJVPuGIwSTmScUFWXFyGZs4jEx+KHyhWDrQzkHMyoJRWMa
8HFlLQIbpdRDPvBcQFW5J4Rvwi6fvu6R8RqzvuihOtu1BzxP1eTLqAV17kUiNibmkNGRkEH2qSZ3
ZWJZHkK097J6u50S3lT2h1uMBeCHB3ZrZiuNyU/jQ/vvEaG5Co2t5XVNYFtRq4RcBIjjuiD2Co1X
ycs9H6LVYoJfxIMmKW5R+eXgvOwLMMerPO2ZItzx7ztilvVmiqiEsLHZPGUuJi3s+WcAkuoXBfON
1n9rvj25jO3JfY/ujEcXS9D1VxpX2OnxykxHxKcyHeuSPKxUBiKtYExjQ1rjrTrHA7r3GF7BMbuk
hbmo9GH1JunHuZ09nYGiNce0Fv883CThmUkBecoq00K2qTwdDCZlsb9rM6oAUBS43cbXN4BWbvCk
kscjLHnxJhjkXv7h2GPpPBHXQyz7BqzbO6/aasv/kVv6sbaIhcPanr8Cf8VQcWuJfMdP2hHyd8WB
qzzAOXyDmsEnQsgi5OzgiQ4NbB/lawAN+zzKHlvlNbr3i48v1dE3QxbfUhUiZvGz4x0IE6MVpn5l
aNlinnAasKSGjJujj8pOdwOZ71iVBIygsUjvB8q7OpV/VYo9xF4chAN4TE6++9A7FcHgdOUhuAV2
GbK7KQH7JkkegOgYGLGLJ2fMT0LEDxJkYKARTmbk4Pf0OC2jfmpIKaDGPYvQdhvDRmYfhp/7SUs7
kEu47JCpaas65zJC7vPQvHwjYTDJBwExCxQm2mjyFkpcbozOJWcHXpiamhsgb5Yea/j2ewH4+qnH
t2l/6u/+v4aN5gm426MJkjefDWPWEdZVq9dIkMouiQ40g1TzJSbs/4tTd0itS1ye/3GBx3cYq0ei
sZnNB2dFZJyraZEyEjMdcEsh4cdZZ9Zk4oxnE6fM/QzpF1fVwg4G3P+rh+6DguKeijqKMu/axa8m
tbf5iiGu/HQkVKVbAoUfp5LfIIfvQAqZSg2oZigBIR2IICo0Z5hw6IFhetADGZO+Mv8J64UEKS2V
qDguoQrXh3wWhN90j8IVUNUPxd2XmOG63xsGfo59hI/erZ9LhgQTkwn1+4BI2AqMGLojMPMjyskC
ePntObb68I7C39E5e9uZMn1aQU/zBkl3fqXmZZhDKhZl44RoAiId7iuyErAq6HDNTZsUep31FpwK
tFUolHFStVx1eqKjvqcE4w5S85cx3pH0qhGjV0ha7HXPrY7TADGG+E/DWOKQQtlJSdJBJF6ZnlnO
T5mP6a0e14eBV+AKBGeWCwgz4+yQTjaiqYSrJYV0WXUi/1rj28i6BG8YqXAO/kA1+PMpwzyPArXb
XJ4RaxbUMabN4aw3cR/1JJPpYVgVXregZrjzlCW6/4xq04ejSa1f1oHBYx11E0ZoMbhBn6Vf3pLH
NN4KGqgCUPUoQ88of3B2nLIHkhDM6WE8UkIt8v2n38DuBv4CpwcsfKFyufvU+lTwj/oondgF5OEj
MXmHo3b3gCjGofXx7An7HHYPNT+Fo6aV9OSdw/pCNg/NBXaML3tUZSVKFiCFgTg3FjAkhVscJ/gJ
9Y76AxmOlTXj+pDlcbVi0Z3yAVXUZ/9WLEZOhNELxXRSwjTiDTpo5BnaM5HxL5Kfbzkp6WY/nohZ
XrPPaonaYuRFbcGoLnn40vzD5JGoO8/kBNOSDlIDTJs7dP+HHMu5J/XOY/0eJD3tpxaQzpLtslkV
t2Nj/QwOyPGgLnHZ5wbdXE66PC3aP/Zwcj47gDzlOeVDgPM0qJ+/dvgmBhjNxjmtdL9cSoiAeY/C
WuxWUzxXnmJI3uP1J1W/0md/voGMxGgNXvXVMUtS0mrchmkED3e4nXcl7Nfsxkih5YtXXoDmvwHO
rOXbvVQuwenK+3BrlkRYoMvRoA2rL2w7HSTKECzrOca55jvkXOV4kO5JRfWGdxUMu/nnHX6YylAf
vzFRDw0OryZq5Rh8/v12pJKc2bE4OPa2jCvyuOH5rNbvDCgaCXZ00Zb5OUXDairem/QzHrRbdH+m
ShE/+7RBpgUVdm+DorJRQKP5dxizhrjhlh48rUiAgEqolSH7Bi0iH/PWJh9YkjVnb9DUMfdSbt0G
GxkECvDQLNcyPcR7nOcaYgSJhtO7F/GrDhBD1QMfiK7J/TM2Edm+UodFPuoeaU0AXx2he6LfVH8y
iLasi8wpLu5jT7ea0wKVIQsdNOmLzRY7ZE7Iqc8Sak/8KrA1pZmjAjNfswdxfnsVtgwlux0Ozn7F
2D2vowtlE1UGrJMnIwUaexpq91N59iDQOsT9fr2mU0FXzCOCEdkue9DxnjfAsqDMoM3MTtyT95zl
/uwc0P8FL2wcgTk6inyCJdDXO/SWIlbm9zJ5peDGicK+KTAfzIW99mD5OHsn8P1iAnLJH5DhuYjv
EEpm4fBgo52Ef6Cwj/ecBzx78EshYQG6g4ZoHOhMW6kVLRrTzySn9/xlt8G0AFLCyzVpkecM9MIv
hvWK3+6Z3Y7uc7CAU87l5hsW5JSJ6wIaF9ziCxj8Wtm9rm7DgTmUY3F+Sy5RBxxiM8j0fsE9nJCv
VI4/x+5kAFj/vqicv3SAZ+HgzIzJJhEsJD0NyQgU7hsWWtfg9kzuMzia/nOYK3C3dwc6hIjBBkZZ
dGYbiNGwhswA1cYnaCC/4H8GodE65UYsG/+4aIx8eXhRN6LhmXZ+m7tgi4b/XrQW1jAFYjs8Wg70
RUPSWy7YIvvZkKCIfHFJBmPb15bki8NG2AqBrpjsQtVaf9ynj9GFjvssblLEVjRoKckE9QTnMLoT
iycSJnmH0JS8GAYWgbdXV2Emq48uRA3Bo9HdDx0+BW6iY5y1+44pgefPFJu4xSvOI3X9mEpBRcGO
b1B4lDrGtPKcG7KpQ9ypoER9ggl+LhC0kBp4rykVAu9FMICJC8cRi4EsQ2y4/wSVkvrs7LMUBge/
hcvGauJzM5pW4h6q2KXy9s2MQ/qn86jQQBD3F2huA3+OqdoCvRSmZTQoP881nmOuNpR9/DUhQw98
ZqM5W3IG6/bND7Kvuw+mneRxxpBhAy7S01UQM8DT4w2WTHAnuujBk28IPbL+E7+7Pnt4EOMYcE3O
E6WMmVOnUjbCN2qRBfLY8P5gobEPA+CHnrBtEYPJF4NuZmDee/4eV+7Zu2/MKZ0CaN1zTWFt4TBU
hS8+oAPZJDCO0lFQC0m5pWoSNxLXTKa5iXEsT19IrMStc/XfznB7423cg7NbwkOe11R6uqM+3fYH
+9Wt4XQMCX1mBwmOHIhngyaxhvK8PAA1f+AtL3G4g+EH3+9OXLKwTcMhDML15PXDTa69DpeQ+Ejy
FjN85zou4GF6Wh29fWb1w5szbHyMbyDWtNSxN7e8+13rdK0PoblrUIaG9vx7+6kfQ5BDeizlun7Z
vAgiQrQTJU7i0CU4KmpmKIzd66CI39wppuD6188Jf6OBYIVg1gMDbVJgtuRDp6khk1sjqXFVuCml
+GIAmZuHW1Qp77EWyKfW08N8XkxvtZNlk0G3kmGz/TDcQB/gmqElxCUY9ZN1GdjEcuLvh++R5fba
XPv3tYaGJBtdGl+1QFC9cq7yDM0bmNYGWIoM7HYOCmLBSleZPz2OPp+5E5M6aPWw+GjO3W5cxXT9
M33RnjI46+fxO/jiM9lj9bm7nIASqTgIlvXUI5bpfv4LtZldfIaWNewSkZ9HKSD2JQ5SJ76784nQ
Ss3GpzRiMTvPEZOpZtSxgTIgeLrNrBl3C3nFMnAWz78KDvcFtnFynV+Wj6n2UytOZsO5wA+n2UsB
HywsYkaPbCI9d4AHzmUcfAcF+voAZlE/fACYV+MP4eLV2E4oNmIrBUr0Sx82EoPfpFzlySAWmBSE
PKIlPqduCLqdSkGHe5yd2InuPjw7uUwlSHnnqZlkR+vnRoB3NmkDHUYf0/KpEhTT7BbovUN/dVE8
e2YgTN6znhoAWRznTn0tqLDWgmksVXPBkAps3jcm2qQ7Am2bUEjUUJ0pyFzPXgV7T8fmQtk+0555
JtR//ABo/zFbYhYNXEYuBqohdUwtimHCJ7F3Y/Wk/exx/zDgAI2BfkP4a5pzuoFKCgbllwpwDDoN
Qo9MKbg6K9wIhWUgb+edsODxo22314OKy9QtRVDC9sG6C6r0uZGmSixNdHaTL9sLfI89Y+WA/3kd
/kpm0gLr1VNO+ultb4a3sZjBb8/TGwSbtTrDFo/k8sLdMCIK2uX9V0MRpSfKD1wTrmk57xTPPHHj
NCyiGI2zgfW43Tjlnmxpg51PXN38EcrwLOXRe0dc8nOsu0ZEMbSHEDlWAstJ4O2B9jLoB4FdPALo
2HEdd4v3qJ1AwQ4e22peD9kOc4S1uuLDguPk7uEQ0Zt6b+HQxHWG0AwdiJ0dP7WhGUqQ7ygxhf1S
ZKVFICiRg+lge4UAuqkxUq/drAqVZ6RrzoNiG6umktdt3y5xa99HODjpawl6F2TAaTm/zqHTZz8y
ND7EQ5V3pdu6RQ2ed0oiN0P4C8ZnYc/EMpBnjM+lCauholZmb5upnXePWd/nqZ6cp9exyZMnjWjl
K4CR8+ge3xVnQAGi+YzCetUd8q8zvMPeben4983pCfHHitvWrUxPOV73YKpAAD6DSyb8Py+c6fqA
lu66fkMf6MAFvjNp0W2lWHoRJ6E0rrm7tDgtOWXF1XlmvrLgMxqevtOJeOxIaKfaPcIUUctx5XNo
oSysBNZwtkPe7Ju2nURGdF9Qve8hf8sXLzPiC6bz0Pt+mlOHFyaj0zOrx0S6+EmzKr4sxUJ76Ei2
fT1RX+tX/EWEwtxcDATNyuGaQCseEzIYN72IxLwP4T008GknuEpDY5RDBkjG8Z77L870pPEr7CZx
yoTzgW3mrQ7k/t9NtmcMqZm1kHYt/dz2gxl7yhOjwzP5P+X+aTjnqZrUdVQI6m3WByxYATJzY4BV
6tzn87xP8JtMj+/g8S/Xrffvz/i6OTUMGdaQMJh7HXOL01pGhQt07ktdKrw5X159PPP53asUSkzp
UNBPO3MIx4j/FtxoRz8A7pEPLEIboKLzlAud1x3iE5HTOsyRmOWihlzN81I+XaZ5dJ/2GvSsPu4m
bGk/sFSFYVw35O1P9NAenTnTT4T9xS8DS0E5ZIdm9iACowa4C4geTJR5MPd4PeGmUi7kVNS7xMsX
2MoabkcLjr4IE7lBent412JjAkox6WK7n3MnmTAjtxHiLFjx0feAJRgVQiIc1i74wskp3EKo53bQ
zhjXRM2kUtwvTD44kOJVQGr4Nu+2kDdq9EiYVexxGfkV5PR+hWlK4X1RwLzhNQRm5mK/Qavom+PL
ijK6OlyQvcD6b4AyPX0MORQe4obpd+tBylEHVOHYnoBxZsljDqorml0QKCoU5AxcRx48e4RCggaZ
PyvxKZnd4O1VkenPR4TlNp4KsouQHD6GexnB8DojDTtuVfyL/zjxp/MzsYnbBzluqE0qfAatSTZh
5RF8NH2xfK/jD6imO1ix25eZ/1Fiw/ugOIvmnwNvQ8L1Pp/AfoXdMMKAJkK1Jh8oOBDz4op6gJ5G
MNHzoOFh0qBxGOKMlVjHix3nZqoh6w+zxQAECY0XRp+ClLgRm5vItKPDJtdSQy1+X2VbG9hkICLF
tEuq3mN26rAplvJBg6eL6IBcN5ns1viM2AtRimAnylFDiN/hu6Tl79egEAboOu0mDfaowhL+RZGF
SGFlcxsk/CQvyKYan8OwWr+QjgnZVoMBZYkUh+igjRDRIzBnpfwBywWMBPbAaF8VyRrS6x/4WB4g
EMIBKue5+MDP9Kul32p+hXShOoCLA0IjW1xQ4ZMf5SJogg60HlnWs3WZstmLmvonm9BLMofuExkj
UQ1+ADnE9AyPNDfmEowCjHsX2V5hgKWJsjZ+bSCqd4Q5l9DaUEX672+yumJK0o8yUD73Hlxxu6o3
gyHCTAsDOscwHbt0640xho4/fZjJqZy9FLddVHNteLWhk59+1/RSynp0B9B744HNF4UT3VbkGeZ/
11EN4OPAwncZgeZhy+DyO0lHB8u7HUAPUGc+XMpo6Ffr+5rMKKa08KxnpQslylnQ0baROmU4C+iy
xmU7eI6KSROqIgkKbLZKeBcEtzYu7Q8kulCIFuAzgH9idgRf9ESDjQ/Llw04ITgJf4oHPs9s4rp/
M+ZPyppi96gD2rjcByFLLDBKjoT0SYkElCf/ytuGKGcGpKXbIqhGmu8bvfv4RqJz1ZhwgDHQuaK5
SxgARagbEYJmYbuv1wwu6Q7i2+8ZwOr4Whfrlw9xG0vkOaclKFwb21IkM/EFLUDdFr1a2J+wqCef
/+kZQpxCweqsU+FkgAwFInCFMxD0OqeHe/+Gxz6IK/c9g3TEWkPwwEeMeMx8CQ1Im9zc60xd/TPU
dBCx4Ulg7AVfj5HV/jPEhATHLNCKLwWo22AJL/8YYc0RaIPtDo2esVCOmmEN94RpmBgVMQMO3zG6
GGo1DoL67XDOHJ/RlwldtdSA0NjvFxoRTb6KazqyA6CIB+Oo5/Cxhk8BO0l4rD0iawxKoU4H2Cd7
792pc+nS+KTX5EFxpM++bsXYFb/psNvomE32JxCrx95kpuNy5CavFx0c653ePxQkFnth4CIr1Khw
eTCZhKsqaLSRkrlQnsD0PjCchDOTkgBVf58O0CZtAi9vT8WE8wPmaYz5c6QZcxKC+R3h0z6owsYN
Mszswq37Tl7I1KPkSRs8PYebce8YPp8Ca5H4w2RrMnD7Kfj+fH74IW4bN32ITvhpkrsEQQ1PIEEQ
xy9EbCMiFPYeLgEcwCuA44ATxMRPSc68EGwg1uXkGmuz9MNQrU/wFPzpMwQFECgJyZnkw9qH6Oiu
TW8tfppdBRmWUB31rF+ogBwnn+Ad6CIq3AoxbiA0MXzgu8CDRPI7T2w2Y5YZVMNif4BEArCNTJHH
ES47cxgUvJxok2CXpr8LJDNT5ncFwHuFDdAVJsFl0QL7/0IacNajHtKgLyX3fTV8xnh7sK3hD2Hg
/rLDPoKoKoYTwXvYr6FzghHt/rn0AKcxw8YRAQ9oF24DHCn/MJElZ4kVDNfNZvapuOkv6DMxtoJr
xc2jfZ3cx+iXkaYqYYXuF7MePiqpUwfi3nlEOAuK0PYprY5m4agjdaTDaT+BC7yvCTm8nByLGjXf
Tgml2feX6AYCu2GHwVXjGcOuMFXp7b6Ly+af8liQSAQSZPjCtWedhzqeWnPhjOphynXAHOkaqs66
ROIlnZ5vSJw47YhdenK4zJZgqktj+yFZkc94Q2YE8MJjKPrGw8URYZbgmoczMjNh8nKeI+6B5p8H
d9fkVPtEU4NQGIFAA6wRMk4SGXj5NRb+HfZCuG7mMPrf7gdQcjbYSeiOIUoen/jvz2VXp+7lX+hZ
43x9ho8fD4BlgHGdihU8nJKIgQ3U1L+Ni+lnPU5sb2VMusAcIUNWfvI9VVd4V13EAG8WC1xgS5g8
A/msQGC4VOktc68bZgcPCMyo+go8IeHT9h5UBWSTc5QA8KwZiDHhc9XZxZUkqBfQxUhyg9I2vpyo
BOFLwzvL4MmbHoUel+kb0E3rGI34Bqo6YM7ymA+fHmzB4BFhyAmDYZfHKkFRX/CMGcN8MJydOggy
mqVbwPSoHOZvxH1v77ADgmdEWY+5KeuFESVRBxfmzGT6c/wehUCc/4xLTDlk5NIHHor/SDqvZVW1
rY0+EVUkAW+VLGJO88YyLAmKKAiCT3/a2Kf+UCfsteY0MEbvXxQHLuco3yNR79ATW0da7i7BU6pT
zwBGxPaG/5Mzz/wjYHYUZvYqju7EXkDWMSQhjtyXwRCODFeCYN2enEUByNQ62ZArPmcmkBDFoyTP
PdL4up2BnQQzeTeu3FeE/uS9JYAIlBQdFO8pAB9kxRCHGj/w/HCr56hcvAnVJ9sc5ZZTQmombs1e
eFI18VIpxODPSZjLoEC+cgCrpnONy/OBPJfrS67ErXXNJS/fK0iBxkS9diuoxerwqfCdDI0ZubWp
5uiEQ/lYfF8iiittgi+qLvzanfP7LH7QCIKOwYKr+SI67I7HseNpNpYQFv1uiGOC2N3ijVQy/AAx
p9Dv73XP6Znx/Ccnar3Yz4QiZ/++I+TQomqWddMUAPJuD+SVDmT3cJDx4we4y87AEti3/908V+3A
I77nP8hSaIMYpjfoz0W6TRvkc9lBbzxFEVyL8pV8zd3FcX4iJIpbPouLuIFsIv0G7beAmmGHEPji
JoVYmwwWvYu0ltUUKcZG4ZVDXC6A2ehGR3mxfM9LJDbq5HH3Hsbuk4aPxcfTKb8ke5g8ZC0wlo9K
H0kSUgYVQXLjm0830YrR59Dze6F9/FNW3f4D6txyXOOejQavxQBEF8lsN5rkyNJNrrJvaQ/WRGQc
8IY6A9iBiMsiUEKSA6JXyE0e5xA5cX09sHa3OEVOxVq6PWPWOgL67MdfhceTlL2l5WYXOUIdWa4f
jrpL/zC5gFIqp+KK4JkPlYv5CTRk0VHIzEEzAzwXvjZ5952UO2Rj8H/8CppuZzvJp+UXSmHTHbcJ
9ORM9YGbv9fkKYauKq5b+BT7o3pkHSgs6gCOqV2d3j+XBTNdfmSftbLdfrYqMmiNaFw6WNttAg4G
R1NhzCFLbPk4vSHx+pGodhBIirRQwhfeJQwazVzAxIB9v9sLdymr/xZXg8qh8H9hK0czIGt2aOPM
tZASuiTaTnOnnhUuqFs10tAtYQ8IO6cGD+VIsw8nRIko4hyBGqGawwBUjTdgpS0Sr2Ss+4ab+qqr
OP9NxCMAmTyWRUkGWKcZfmJLi1JGSOKcEjud8A7yqYCO90xfxWzwHTU+2NTh3nO6mYFwk+bOHXsz
cwAXyJB5RPWekYpTOo++i8deNsdNKPmVu4VmPDSjfKrHBn0ZxlRdSL6y0om5tVDeNqGyItf3kMK7
83lAOxGqTZQYZUdcs8HtyM+TJsZU9+DTbMFhpIExZYzwIFjKbcWAd+Tw7C7KrA75dv2uKVoiGwaf
1w8zX9y4B7mOxCmJmdrX/0gBWF8l+8rZwiogqBV6XCr2rJBkNBQ1ElfZI6gL+ln5M4Lbr9zjP6SJ
o3oysH8rbSbo8cG195rQoAALyeVUjG/7jsmUZci+V6MtopWbOUtiTgSqgTAVE68A4vogz9hayEhB
Y8vrCDlxlH0Ww4jRCKmiwgMaRdgprSDflD06cv7dLV/zcH9vFWKDBelWZFWk0ZuUinSdnWTyx35X
ipFp3iliibYKOXzfhFP9S7yz7LRrUe94X2DJ7BF32iV4ZOWxni6QjBB6KnIp6D76e66e+EteCLmI
xyKoKHU/Z/qPiFeFYV4N8DuDI3zxzvGXYOVPxkOyw9qZkLJFfekYKMFMADlXiYZEumEM3ZWoU4jM
IYaonVUHnscF4ief/0DFEwP2y22EmMZwH/MuMDTBJpNLwUzBSwWPFsLQ5gTctq8iFhtpBk+XEEWI
XC7GFBwd+c59bGvKBBmKf/bnwgAyopDgiBoNHk0lXuweK2663iMIfsHrUy304GokNiCLNQqE4k+Q
LQuYVvAd0+eFcGgyslKrcV/oTG+P4Lh4wngXTCqauFoXryg58VGWW5HHMYA0RCwNpAG0Ft+n2oR9
e0eKHe8hgT8Equn/+HqFOlouEBRSoB6ixwuRKdjgMotRujwCkUON3aEfTURNx88l95CPjfCQB0EQ
VSAyLjq/pt+NLUfIy+xqjdSNb4TK95o5jmjV94mEG4+vF0qJSYo9+nN40z9DnEkAnsPw0Xt63M3p
gV2YqxeS0gv31ZLIFA5lNLF6jHeimLy+I5UXlU55go4bnpDIjPiXbwz3g4CdotWgPjOeNkJyOVbw
TrggLxaIHiIOJNX49pmWeXOItQmQTwjeVOOfxmzPADlwtdRG7WfcWPzYBFL+ET5V+SatHpE1LWAc
N2SRccN+EQYgFbabcII1C8HigDwg+Y3AWr4xXXMBs68xOZJodAFt+E/lT6BuaM4k7p1ZN7McMyqd
kq+CAIpZUXmXxd9DcB7mL0ooxB6Few+TE2BWyylPQgKJgPK/+6Rbq1sRsHh6o+3iMSy2PPpkmxIc
E0FkL+9LfvgzUuBGqEHgaeVhK4gRam79eHvbqG4osi8NSr46XGfMfLzOLXW6FS4Zgy8sOT8QGIn9
wwlHIpOI0RCkJIDTSJ5DO8xT0duIQ4BXWDpUhImJOrVn8MTlFAJtHBlwllJMhAiJTQO3WP4IgD2y
L0BFEQIoXtk/zm8f6YpLiMYSS+BIUKyafZwXGxHFsiTDWJ6eyyUmZkRINqgzs+GayBLxW+gjvrL5
HMbZb5FGqsy36FYQHLOHCUZ1krm2aOpUMMkia2O4Eqtn8OJ7jIiGNUqsoutsvCvAePSbjujSIiwj
D1hHkEwbRMIPLkJyOYCtDNGCmK5+EsFP6X86VTqqOI+FUFksJrXXb4bAmA02e4mNaL/lISXVElCT
TG2snTUKy/NatIZ07BrEk4z2t7HioIEabbmb7Wk2wbID5zuEjPYG2KnFX30ktdEl5VnUVd435/5W
IAA9F/6an+yc/7YNb7tIpBK3QLXG+jI2/iAQHJPsj7cj9lg8RcFM5BqKPUbIoeRQ1K4Rpnbb3noe
BxFfDFxC1RtoAMcUJ9F/xpR9a19FtsVzfG1QJvx/BRJ5QsIrlTl/Z3NEJj1ee94TtKKjxzThHpFm
LwZBkdt4FhzfH0slEREOu82H3sI1UsVYm/39aEL8BT9fWV524M7rgirM2qMAUjufyQV5RZY3FTme
fBk5YXcyxRSiBYUat7E895Rwh1DdWZfjgLz5mYhmHNqIKgy27MznCeTbxvM1IRVsNOMMsc1VR6gD
OKTbg7GUu9Z+HYbu015S575ideiwKvGIwbFKMXHwvUv8Flq00YUitdZZkgpeQt5EUOEDj24RMhY7
H4GfS603CBhnEeGhoDI6AzzvM3Er4tuFyhZMbTxnYQO3jbC+k63/s/c8VSd1vK/s7smnQNofuWP/
ED1jTOKLkdq0Obtc6fuHZywhED3QHEAg1tKgAda2gu9cwMXwG2PFs+jC4VLkSSo8lgw4U0qOab0h
M9V5T3Sv3ascGFxl0+f5DcFGSA8T7UwNsgDheju+E+nTnAg/oJDkSD5ZwrdMmEAzRzxRuPChzSyI
EgLXnZqvAie+RnD1gydxINI7kI/9/Aa4moIP9AMvH61ZYIaDQw5FMrwzSnb4IEsGyiS6B+Z0V1Nm
STYjv2gSmqC37XiwJPdl2XgsNCPIW4QA0rhdU0pxQFIFmOqWU0QFGAYGboaahMWW0HWkGfkagQYJ
MApe+nSm8FFizMGVm4om3nSGtGzfMy+a438UBnFSkwDuSDzOOeWzWIEdWjZ4mck0QYFm4Lvk1PZF
Txi9Ym3wFD9VY/8HxUYVC+Te7Yax+GH89RjvCS3lOhUbItu1eiV0dvEV+s/hUv0Cu7x2DXB3O37X
vMQ8fl/heMb1qggAVP3WG8I865NmVgGa4+11hJe99zG8A8UzjE9idYKXCAq0wrSe+5Z/+O4/KWzU
61Tb9fTn14sjHXed84l7Hgto5CHpjIF6GUyhXZ4TSBfcHcZEWoh3n78bURWvLosgTByx1PJTGgx2
pkgJWKGvjUjkK6Yf/8P5wEdi8d1q6WJkDQCu8NUVbkM2bmF6KPdftyGx4zHZqRA+aGfT03ufn4aL
D3lNxysUHN8CKyAVa8vIDyjP9kSqCJuFMauhtLM1mKUU4DYMtAUe/S15M+QBiaindbEmcQkqC4mD
tCCvO3MGrDNUPRnBwCMvY1n8I3OLTiYsxKzRIT8fTS81O1MRYcTpQT67KLLAwSMU/3YD3WO676kQ
2fz9OCO551SOjJcMpXO0B0fSRMvx7A+8jyOYWA6exXJM++AEizpoKAMdth0xgwlY4vylcgr+cIRg
7oNTIFnuE3eCUJ+8MZbdAMKXheIpYj1Eb8AYunHHEzZek+7KIMHkzm0Ap/7yl4XTeLP9BFidQwFv
rOgt5OKb/aN3bE2DrQKGJiKasWiPLl8kAyhQ+F3ZzkYjaTFne+NvOvoVzY5I3kHCDP5biCpNgMC8
HUty6MUB/7Nny4uj73/QQ7DCBAqSuTEKTL4MMCR8tBlUVsYBLG5xfOHMS6wK1B6Rfy9qASjiIhCO
T16UJa+FRKdD2yJA3n9zJ0SSyH+i81IhjRhYzp3NpCOtWp6v92g2Q0aEsEeQ9YJPZRrwjlFHkAVl
Mi13MN/ccdODJU1FZYdoFH3ycufmAjWJQ94CZDbnD688qPmzlG6I0uqpHsJQcksj2EOmWjE6iBN4
m9hX7FFJrN7E0LxnYGGiAEXnyy6yBVMXbgxEBbMDiY68/Nd5mbvEaOijw6mZg0UD4lFvCI2JvqgJ
WJTdBEDpMTpZkPWk4jib22McWqJ3MKZ9sGOoTMZRxCE05Fv17xKdCCxlle1HG2X8u4k0ncpLnYfH
Hftw0OyNVyv24PHD/zkMUJed0G6RsvYmL4S/thqJrCaRfpgR/PgBkv1Qysy7Qgrjk4+CA4ncD53S
RC0sEGMRnYHCdRQSBUXWN6dstBFzLkcGH1Gz7rbDxQHz0jgSH4+6lrZy8BuHt0WOPvftTDoAYQIj
lVUJHvccU0vZiGBEM2yhseEbTb5vNZLr1CXuDGUceRYxAoL/yjYOSPU4c80pYlMqIo8jbavaehR+
oTxgtcYbIW3hgX3CRIzzk3rhSDoNvIqDJb/ltwbe5IrSWw1+S6EA5l41OPpJp6JqrJ7/OA35mo31
1RevxJRInOdIvgokc7B8st3tyHpxdM4hTCMXZdGFX9bkqfhiSgtzkc2N/WB83KtASc31tezi1Be3
jxZ/JpzM2ebBmx5m7NgiHYYnioLQmrVWCDVYaDPw8wqJI3U4YoTkcUEjEyIzmXKHI9ww9u8I3YMu
ogxh3EmaRJAe6/t3kMftjc8Eu24ESVpTu8fmFUAnHX5OG6dQxSJjK0blZVv845yE6+OM74GLgiD4
3B4QWYsjmidUEwaCtijx3lj+WeY4SXnIsdmIMYGbccKCsv6QrffC+o/QYviH/o4PA9FBRLkRMiEi
vnb9vogO6AHItQOm4b5/2xlEh/0RLDJNOL9Ff6FnNRw8PK6G1kHVJOyJsXCxCfHMfc2LQQlOfmag
HjoCUEvUG6PhmV188/GHzpMm4zd3EKHCyNb2Rx+VArC5OKNI8CBs4viXnI6LIkZLzCEaKzPYvG5+
5Di9lcI+L0EpEte1fAbvbRsVMQpyF3SExVgHzldDFjHKWLfsnUbY34gHmDMmcC5bt8znpIpk4heo
YeDBmopxto/NCaZb/oyg3LtJiqsQaSBDt0WeqBTLeInRfX1svLzPNy4fkS3ebzqayFuH6ymS/hAD
gr6Du7HqzXIeT5Axl6URaRXyk/dFXpkAf6kQgqoHVRP9BOVGYWYw98w/MWfKpOIDAx/mPvPS25Az
GUct0hQsW27K8kF/s4y1tHfwxVmesqou2fbIVhiCK1FtMWQvwVfH6z8MmZ+OSOnKyZeZZpd6T3R4
gJPlCeTlSY3ACeTgQquztQBXouNi1S8H1yPKK8hPeaTwmMfDq3kdkvUwmnyxF+YY5EcZc8Eah0TK
eU9F7E1f4GZIdLR3lWI/gZbEVprTC88jALEDeUZCwj6J/0QeIokK07s6yqLmAG1Mdu78MzEOJqZU
Fu6zlIg2nIqErSXM1SJHV5ZNXgcd1InUsL9uJn6lZHZ0WM/NQDnw2+D3NZYDtI8HLfeem9t7JRPm
Yyx/nB/nX+sfl+SISfgxTJBQP/9rGcI3r7/noiZ0pEFmVxyQdeqIBYLPf6pRbmrulte8qgOW1poc
DLH3AjSXilfeVC9LxzIStnqi08q5GB7eO8SK+KXYdX01rGhH5hu2uU8rvzkMSyfn9TCRslF3Yfty
+taXdZJWMZePvq3Dq07+HRWXu2+4lHM2vAeHHIbIWOUuhY9mWiI6FRkJ4YcMw4pTEN90h/sed+jk
SMzqxuW/7Ot00oT/hhQbQm1qVN1sxwBYAzsZkNf2A1ghdJTMUXgn4b7QgCEBg6KMpZ9b9ZZM/ttZ
EbNVhDj+EJCLqULsDENuxs4lSATGmtZnjgD6SSsnMmyhdLH498NFjoJLgi5UhbFIA+cyaKiQnXwv
Ot+J8mCC+9KzVPFMc+R3frkhRAJGjNv7xvMKVgHf5KQOMRMbMXVBD+9zBo0iYiBkkK/FnhnCLDJ3
z9eNfUhPLVKp4R9X66kLl+8tDsk1JPiRFZy82XEdkac2TTATk0iF5IdpxkfrP3BNWps/IQo4vpoK
+nDwV1c/kLmejS76YQlas8ow5TVIS5h1otdZpsX67qig5HEO4/DjPGE5ORn9SL0BVUKLcH6AddxI
BgFr3Wlkb7T74wIyMzbYeHoxEDIzwmdzTY9JqMeSNNOR8WRk6qV4pdm0GPwZeBtkN9rT4eK1BwzA
EOKAZ4SyuenpBxOqE5il5zxnIt7/jtryPnnQ1MuT0xNw8XL7u9MS052uctxYZvjGtPUh0K/fgmAi
mHlIYwOxIeFMiF7wPM1V9k91VkZv8hsp2X1foAs5+LlHfvgBIMFKFkX0bcn1iGs97FiGbzIvnwtM
84p9x52KEBs/U5uAgrWARRUxWS6VoFuLuTOmqSgrMAKNHqnw7oNGGp8IPJAETXCAoW+QC4ApXwCZ
GD6vsBYA5aLGcrg2IL+fFIUdp5x8LvIPtNt4ecfIv5wUPRYxHSi1Hvbr5cvsmaQmUnkOC+GbE+qN
yLSL/sNOX7CIwfuEISW9ksA4kjhTIKcS5l7k18BWV6E3Au9NcKmNefO6l91viHr8IUyCX6UzmSPC
Tw+ANrIc/PfbGx7IqtbHMiXdgBI3PDoWulosxIRmoT0SAaVDfkAW4MSqmD4TVlLJIZUk3QMW65gL
6qlG9JZlq3zpeUHPeUnqMTFcv4nKRfDm/3jjOWtJ+WpsVJNi+icQ2XvSqDIlV9nPvDqjdpYhhgOI
koYJZqSQt1VAxgL+1U9cdLhPH9E3lP9K/+2jrOW4gopg7TbsNyvvPl/zQJgw7+GTIBDlOeMhJ60X
hJwIBwhp9kiQq0cwWJkRtpTKhfFHp8DFOgVvLpyyB68lu+Tympv+wKfNPX4gOBVhFR0g4E5eyTOG
C2aMuCLTOeM7jskhG7NVhmiQW7A3iv6g9pVFThdJwPuL1YVR42t3J25XQAYoaoeE+uSv2/V6XP0n
9G3Dem/MZDpUSyS9APsTjSF3QuGQh0ztl6/kd9Bf810lmnZhlGfPlYFthDGetHjdA4vYFpYYcoKc
PAoOIG3b3UxwdACu7QPA5bWW9090oes3tCIZb3PL470E1utesybF7tKt+SB+6rheaP6H8mLEtZtS
dXms7v+Mubl8YFWkK7jdFawUHgldCI1Eyj7A0JE05tHzF2iyd0zwO8io4ywWUi58GkwWKvbyYpkX
Lg2YD/bnLcGPC4X9bEDRZ0UXpvvm+Z/SDiIf+rlcOcZ6GLeE8dj8b8kUFpVLCBbUIts6NHGIocIB
eYO1A5/rEJjaG9EIX4dwMtJEf3jPy3DVqdeh4d9vz4sFX7HrvoTHpP8IGNJppKBdkwWXzwqhH2wa
SsO/fkCIAHMEGGrFtdC6MAziejdX2urxIajkv71K2+ebxwZ9Cmh7mk+MZFQTCxVIc6v0VR7omToh
uWyG92uucSIv3+57lsPBH4ly1V5Ib0cm8mawXc8QAqA3RX+g5dSqVQBKMDxz6pTokuuhBwjc032U
m0+49jIg2EdvZomyR5v47RmNIZtI9gelH3+7kfWOLKyWUBMYSaldeC1J68SsglwwHTU5zlpkHRQ0
E2bX395pUCH3+YxFIuYwvPdBdWhKpyVTwGAE+uAWkleqZVNiZ8F+0VpD/1MSf7XQOD3e/md1nJPT
ttPi/qCudxK7mb6ulpqD0g2xOUM3UouxddAD1sNiReRTNnsSR9vFXxJ71BH/P2fWJCVvTbKZJlNf
teqBXcC6LBxcNopsABhGKeT6YuO8tKEGDEUHbkC6Hbrc4QS71xCQ4u83KVB8oMdHzPsl/6HGey77
UJ26yw/KsHjiziExCCXVQSQZdlvrksfGjBEU4UJkrDkdecK78+fM+vP9jvE8ZqjWv0DSIrPxlA7t
5jpE+q3P6uEo7bmXb5QNxlbDVtDvXzdpw++GVJVQgFVzKflKT58TDLvAYa0PCspyMv2cs2ky/R5U
w/HiI1MT6JPCxHiPdM3huWdBQTKdwv0OFw/UcQNi24V4baxfAz0cXJ7RQHIFT4WH0LLGxx8bBHsv
VOrvQNg9ByKpCZxfgDBc2PDdoJsP0ngSguFmd9ATEthNG/feXZrL8FfQINpaj+udaYtofhzN6bqK
mtpVkbggk2/2NKQimUoh8Fl6Lc9KxwyMEqq32icJ+OG+TZsSV73cFoCHCEyxo89+l4JsceTutxoz
DOFTw2OgU2e9MsCKWHxgwluHsbabm+lIZExzCUYDypcBtNugncsE1WPRLMIvktMrbYzLNwkPBJMS
iIPrm8wfqAArzqfPnvxeFpvlSwqKnbFEQ89VOwDX6Akknul4sBZ4VRbDK+FJuJkd3VP2mDN/0tQg
wKSclNiBBxThkvzndcIuW/FpuspMciHGtbnsIaWD8urHIhVNxUy0Nvt5dRmsedrzhcxQlY78BC0u
l44zTEfJc7LXRquSpFTWRIVfRfBVKBJFaRwuROYZGPMrhl1kPNF6lrsWXCAeJgZPnwQUUjTqZX1K
IOBAZpqlMoR1VPbm3W22JCiTog5/QtIGXCeo3SdgChWdTth/6Cx9O2qsKa61IcQbCbwDIlsI6d79
j0IWxAPwYRZKo78EjKgZD/JIgVhv+MQzaGre0DG2ovEn0IVJcbAyOAHrFdMCczYkIPtozxdQQ32X
eM0l8TA+wb3gt4o+hLMB/PELCZM0ujsWVPQ2k+NhzkV8OYJJgNzAQ9kAbxgPQQK5XbdD+nfbAM1O
PeWCsdAYiUpFoLaXD9ZMdPTzKl0gBhMI2H7GGsGVyagg8JHdEVol4SOoFj/VJuURHgPzJI2poEIA
FcSWeBYbZlyHr+g7RcgETy5Pk4k0+1KWNiYErYLGQ6dpS0w4RA5DQdIzPCs21vprem3qfudllO3T
ZbolYw3xeYBbCDyPVfb9z6Cwqpo0mdeTsnNQ/G9H2FzwIyRUWmbMRLShyMa40Sbvu3cnlOg4GZb2
e7OmXpFu7t0ToYbDV7sNqByopqqBadHc8UIRnTMevuyX6Fz/JoHxjuQpF/xrdFcCPOjmfyLtz6TU
YkUL6tw28MMrbo7iheObAORq/NCDHIE2MZMYqT4ny0dOgzLmg6Aj/1esWL4CY3awWBoawgLDXQs4
EPKM49JmSXpFfM0h5sNuvWS6GEvFvIQgRZMpjC4ZiTlDTpbSgpg9euRqwM4B/c+6y73g9g4MQhpj
SzhcRX9CTS/M/R+cwM9/qQ65EnJ++Q3XKgznwG9ftrBRoBTcM85lI4JvDIihMKflw2Pa5Jcpblzu
R5G4qJO7+4jLnnt2GBlN/IGjgI8OCe8qVgrS3YaedwNlMdM9hxrD6IWqb49dscTHC4JR8NklYcGX
AzcDn8HP5sGqIMGkgynxGD1p9pziyw1hGEq8ndzeJ041bDUkOz1mMj0mPJh3T7IEVEJk1BJ+ZS8B
J1MogKUchNNRE2ZaLEjzjie+PvFu/ISde7gXRLT1FVA6DyRS7y/xPL2D3RNwgpqTdv1cdfV4gO0B
2ZxEoSXnwIZvxqicDOfavL0MZyKyis+fenN+7xLFhnJc5NbfywrvrZ1WYYHILSMPF00C1R5clELE
8PWSu8NMYOLrqJwjQxg2WIWc9g9zOIqSg0Rd7DsepGDYf8RskioXSdghLvq/3BLDsbTj4eR7qqTn
R0mCTDJXjudj7RLw3W9k52Fen9j0v+m+M8C2NLt8gQAx61NjX9gGDHF5yq9UjUvHArOnW9+Dmqta
p4MvI0GPX+Pw0qKvLMI/0AHQUIdM4/cRoT2NiQmecBjZF2k1mcnm/kDOeVIHEyAspI3IRclewqWY
2BreVsUfqDYl68gHh3sSR7Y6SYSQMODvPFZoSvlW4Y740P/0XpD0hwWJpHUilYaSXWKcxmjNV6+2
cxoQhyJokZ1g9sFW+RhryNdvgg4nKaI0J90vxh9fZ2MhXcQR9wHpAKZNkCfWo/uHxrKWbDmHV1w/
KVuprsOB0zWh1q+4rhUZgAVfp+ny+kC2tGot4d6vFu3x1KVLHTkIuj3uZ2EE/8EE+fLDq5lqkS3y
gLxajwLetJ8M0UGSTtqLqRQo4p64+Z5vGt8uvkTIpDuClAOdihvFYaSGAtf+m2WWdz3WaWpOfF0X
x0zOiuqYyxdlNXdMtqh7QUyp160ckGi+RML3aDUzqt2K1H+WfvH1ldL/IFGiXDfzyT5+j1u2UnmL
Ar3ofBZMOBA72xyzSYMFxSAM+z69Y64igu9cQgiCMuYvH5pEefqDJSpPeD10l4wQpK0AvwKsYkfN
w+/F4hNhOzQQhBu+9Hafvf1mOCBSa2nYhIgHGYoyGl240C3341dnOZ9LVAGrpJAUS01xUrdhFiNm
HkpO+mvcbpne2FY5WTB9ZhEmZvOm3e7XwwH4AUKwQ4NMM4rK/veDti9H0/3fuZ6qa0TfbrlEDioQ
HwgU6GjDCe+jPRMT3OqTzgTm8CRUMTOTGQc6D2+COuVsoo7OxzIwaeGkwLWYk8G5cj6S8tIWwibG
bPtY0lRACiOhz/gVfuPHdyNMx1QseQdp04Y5/wgH8Q97Ybsgv0fB853NXySTcOadCd3VU7RcJP1i
1Otj/e1r2BGzLHoQ0Chy4ZXT4DPnmJ2S9iWU73yjpS7un9v7c6Jw0EyBdtiVQYfvyLIKocfnSjcD
ozYJLV5R4ftbyUObSt9LSv4rU/mNdI7XvEUmjcwX5Iz+axaNzE0tUavJTV4sBn7Cns7/1LHqvGP2
vGljUB68lwiq+Dl3fa1IYbIU5dGDC++2dHSv7IrUCi3xNo97k85Rst+IPuiH8TN1foSHr5haePLu
MfldJkqKYe1YuC4R87zmeeO9NCT5+MHlykXkAAlJITc+7c/yftzZZFaov2mxxSmSq5GKLoxy6/M9
Hwt14yNCdYasYfkcEg8p0OaGvLFfoHZ/x3w16Fz6jjvDz5loEoabO+Yp5Mz8OS/3Xjr1LhN9qcEF
q5PyJ3Y7Skm4shHEHhRaCezeY+ZgYG9d4q1G76cvcQMIzdt9SE7WG4mD4t2Fa8J6eMjYvrfi5xTH
uDX9DOH8palGCDSQEjCMu6W04hR6imyPAuupFHJHIbgyCHq7P8kXQp7F71/E07vhDsH1ATe5d6Y8
3DslCcWY2hOmfTjOOP9G5okOjLN2smb9fBBnoBIpQClWU6ypLVKZVVXAnf3S6RG0Hwg8836YouHN
chSsL69p5k8yJpmNpsT19uyKol0DpPnrIUtGtI1+GnO2RV31DJ2tCgL3oGLuCfV6ehS7Id+evp+0
QyIMD5Y0VeW4xuQEtzY8F01Y1AHBCKffA2dsRZwZiSaWzQZnYDVEkJBtpStQt3o2durXfT7DgU4C
kMsujCdYt9yCbIZmUt7p0j5RpNFqVGKMZDNM641u/oGh90lEeQZjYEq++zn72YbivHrP4Fb+BqW1
MGEukLpm39FHWoIP6CUBmTgcJ8JVot70DaZIhFuT78v93mNJ3Qywy7yWP8AEXgp5SOgk6Ch7BT00
s+xQS0WE293CMkyz9Xs5rKf9Z3sHYxxONBFdw+FO2uaBzvjmucqLTfa5VHTlohAHHS2XhX4wkPG9
bqa5/J4+KCXYrN94oDDOJYuBFvW/v0G2zOdcs/IRqYVwS7Gh8QPlUJuhZvf5BP03BPpOncqLguAN
/4v+4KJ7tPfG8hQlKEE3j7A03E/EPCjw3BpaJnHeU1p5Ex9JIuTqZ06KHxlWPENUfvOAgT1XFyNk
SYFS3QpnyGNec1OOzMe4/U4kNVKIrfR/RIKIiNXhHDMVadRw2WBtty/8PsD333NmJP5AESFF6uHf
9LfsD9m/97+WjudPhGAUIYkYf/UU8BjF5GevS46lLlQ2Y/rTmXiWhGuZkEJ7xgSeogERmauhStKf
4g4iBXzt4QA3cohnS34ujN2WnQ8ofnxc2rUQsrVrWkxa6i4e4HY2InJUBnMEyv6Rma5AwITSjbnE
M77UYA7xWLEPPdZQQq56Fn4cIfckz2BhfYUNFq76ZyexsdlP2TCEngI7zJ6PAkNG9AJMB6cnp8+Y
DPkPAOIXRsYnco+OxGi/YnprU9WWb73isadJ30mlX79EkAC1P/91DY2XWkSYkPGbPVlHmNwRZL5f
IrVPB/2/mJjTMD+y3dB7XVQXLHJW4ZkXDlCJo43DJuEjZth6LzA33T9nMGRS4BuocjIAQMWFnKOW
pxzAONhqMrWJPdNq535qbj8KfFiEwRIrhqBAhk8/+u/X+AhxH9LINzKuOIt9DuL2tWjQvg7CY+rm
EK9svlOSaN8k1In1fMkf+l3kmC558sxrkkhWPc17QYP67V/qJbuBcNg0IyRVhIiPlRm3l4YO7cgd
rV8ICkMvrDsp8IHPNbIttwzkLoUwSEEXwnzURo8rGGbWjeRO5Ax3T58PhRw19Ca7zlcPFOjeNWZO
GRMqHKrLSAQR1QVndgOSlmKFbe2FZouuK98gU4/c/QMEezJCW9Zs8pqMJ3oa7D7mi9kQM9+5Emxi
nHHtbdChRO8r8wAhme04BRpnbgmJiH5tLdK8K1f/jAcxeij0AgY+YTjVbfMVlSlnhRhXfNDfJYab
BqH7mXnsJxIJpq9++Z1rC/jvbzNSesGdVryHnfO4kWvR4OVPbWUcGm6uBmmPSsH0YNG2lfPC3als
09ugPjGxWTf9sfySdbrUeuGLZmAqUnLNATsJn55iZeabm1+efZRQ9AtfkvQh/mDIPt7s52PxQ9+I
FA4VXhmLuna6nHxRCX0nBA1aVHSCC2/568oYsYPkfAxdTUWVW7IR8scse7BDmzQpXpuE3F/N56/U
huukmdWsqdrmTeQ6kn70dRAU2pnYzPsHjxVWOZ4XlajPKmD+ULcDnPiYsn8ohd5DXiKdN66C346F
ZVmCD/JrMd1yaq/bMzVG3Q7T9YaQI6vzehw4ryAJOWysOblCiFTUI2qWg9TadyVibLvQQPLGWnfi
xgN/y8hoR42PhgZZysMZyE42lRpXQVruK7OPu7AXmW1CwEbZyymHdDudWZEVjWNlsKrMABzuwwnQ
j9r9N65F+0hfui2IjHJfNOUJozw9lrzZTLdMdU0SNroNbZpyjZS2+SJY9CbXHK8vILpBoH99U/cr
AJtjv66L7XsKE4Mta4c4hnCg/fFsUSwBdo8ahIAdEOB/5R8t5X9YBFruxT+oDAgdlCsW76sHpkRe
KeVCteq+8f0DcqS+zGZOSB9snTz6nD+tm91RGvdcCRpUDd88MhbeZD9xomQj8hB1Qs0W1QWEWJnL
nJwAkgodWEE2K5Ux8f4wib6OOGqjA3Y+RxmRHVzkqiufq/dodXdfqMgm/ENo9dWYUHDUZIlJwLJB
VBLExbC/3h8TxaLcZNdpKHHRDZLj/lxYFCFzLnQ8/DVlX/Pnmt1rCHmlLmtaGQeACmTiYEhz+b6m
VwNIEhMnXjHa6B0VNy8dTxIZK3gjUPix7vwGzAjjN1FOb4996kGYS4kuXt3kxVQtT0T53ztHqxGq
CZgR7Nm6Iv2BX/OMyHTyHRx2+Y8GGh0913+YltbElKUDC1FDIqq1nWZhhSQcRisGFe5o9wia6aEf
Eiz4vvaoNp9Aq0+U4UQ9kMFI6lY3u+eONAh/pa28nNz4u4PcOB8SolFPtwc+ujvi0fNwKXHC8o2f
w5R8iv3reDB4LnSiQK3BMZS/wZP+kEGcFtM30FnSLV6fSf52+Bc17azwb30oDdcmKxrW4PsEvp1h
PglrZV+QGu0oCCnpQSRzKxUbHJgH4Mouzw+V6vT/I+nMllVVsij6RUSooMArPSiKgu0LoVulURRF
Bf36O/LcOFV1q07tbQNk5lpzzYZiCLeCC94B4F5qVOFzUV62WXF+yYcvZ28TsU3ioAyp7uUMy4WE
jYS0vMHZzCI6jR/mRy0JEiZPIMvyX6jSlNEgX3CwLnCpUCwV8AdL1G9Ak+lCsbVGNIvE8WIw9MX7
a4qc6+sM3ffLJTJFGvgNfAP4erhmHhkuAkxTSMAGbOw79C7dvSgmZeotBeOT2GPQJNDJUzuMeEXY
EDia6zZOAz7FNqACHQx6vAu8MVgX5vVpNw/nRTrKFMizQiJ339/8btPwZD79B85uq+umBKJ9TYsD
nBEgWybIFuF2IlsdVcPXkJ6ooNGE47jEIB0TY96XqSpbbC6ZTzTiFXw9rANqr7zOQG+4ajXJgCvo
OYOYSwGHhOX8G/8DJF/jvMamcYgHnQciSZjWV5AvykNGUsuwB4vH1fFTgp5FlZ4bzIieLP2Qb2uY
7ZG+k2E4fqmcI2BOEB+EdpadooH4BZ/yAHMDyj70LjtDSUkXIO7LW5niDBs9/gba/q1i/AJlmUp8
L/9MGx7iG6I7dJ0XmGGDS91SJ1cNkgSs2MzLu4mOjRrWGWvpaz1xgf38Fiw58MxbOs5CnqURzPql
9vHzwqnv9NTCYuQps9KbcRrp74jV9DvgZuzIay3iVTGShdeNM058a9bDaoOUKbtO+fT64TnDoJSZ
9fji5a1BODWnBuLWiQqdfKEc9favAqeBx0xhuh0RxAAfoN53nOUFOBFxEuY9PzcXfBVjDIVVclbc
C9ms3KkRHhyPPKg4QjxEUQogbjsyLpdjNmR+BU9Ao9dep/rkiiDZlKAKQ9IhEe8TZ7D0QS0H/uMZ
1exZCM+f2xrIlz7gPngbLxkeugakd11fPwyj5OSLLoYB/b7cOO2JmNAP48ixtuVuA4xQgeHOhgVB
ucZpBBRx2QgiTaIKDWwPjSOgY/HAurEjd12dazxB/aWUjmHfFL8NF6PDmHLxI9kXP5pH5/ai/MC4
VmdSU+IcZBXtvLgtrhSa73LVf0PXo9u6L8r4dSdkbJe1vrYV6tFHrLys5jWTNae5YcUJ5D6MLvgV
O1em7Io/aOelMnuWs4++LfKAc5Dqq707lyV7KHYsM9TGeK2AGs8lopVifpXTxaQ1SQmrAaDhHMKN
AHCSLGHmY7FM2kR8J5OsdZKBLVRgAqAp4HZxEcD16a+8nI7kr/L0wwjuHuFizzq4KLGqiB1vNDLK
P22bLVlRKYYsJETNfx6WB3d4Kz/v4YosbSZZzFY5iz1MX1Az8AfEhXgAKKZAOFP+LLQJpseuanZz
BEfcPwj7XBCEBjil4CkTUCkTqAyle9tf3RZKatRz4Zgv212o1xMsS8Qm7f1W7bFI6mmumm2SMRwZ
jUftuAevJLVld/tBKv+CdXjbdUCNRK8hdodwxEQSh7Vl02Oqa1/DYj2UbY1ruH6QTvu9eUoxo/N/
IECFOxty7vbW38vsM5qmVIO3JC/wHzv3scrCrkq2VB473D16UnCJJOHuBG0VGerXqNXNEDMrGw8l
WH5oS3UmzbRJS4EVRL+pHKgdfB/Gzp72wFUC7kek8szCm3zAxGjgFQYVTqGcPC5VRNnbq1jEUOlR
rVIgjW4OcxatOCgEnsFfdDkXP/C1ebr99Dhg3rNkjApVy4TlF7L6dDRW62rTWPDlgVUvDObsy6RC
Q3j+oW/5w2akvNojSDBiaCKiIxjqI/vgQEDK3kfOax5xyPgbhW92vSvGD3fYtyEYzuXQIxONmRa4
x/Tq3g8kqOJhZP/LK+FZWXa1KQOzQxCAJxv8k8VLjK2U2sC54XroFvclmYMw4Po9m1xw+g6AeCQX
FMO4Ozt1D03HG3ESMspqOmz/btKmG3ij0WTk47r9UKwvpUdJ53NBqpmzLC9T7IJmL+rDD2ZDxfgF
2Z/uX/78VTiAX6Az6KaWUMmzs6Nk6SbMB9vP9ockGU/n8YBEtba0yjtY9fRTB620SCXvTb8MM6sd
ma/CYahH7NLNbAuhJZCFN5dKKCH64g9+FjAPr3M994qbWX6XeJkTqUrrHVEK0eo3PkiRGn6P3M0G
ewx6nWb8ZIqHdY1RbMj5eWAbAFEE0sE1qmDsvscZMeqYO0OzAqXfwkh4jKa4MFI/yGM9tZ6x9BoL
VR/SEOO97Q/HXbcgaG0tsRv8Y6XTLpUHlYta+cDYr27CeqsPA/bDtdZSArh13/zeJllYQgzpGXmR
PJRII0RxMGPQT7XCB10LbxqdYaX2FKbcNb6QKZxcaIWIg+C4dQhtIiHXR0sMvomA0v9ukfzje1MY
Hwxfzt0CP/gWQZdwGQQyVxcczcR84LaqBcDPPi0o7gVrNhWyjPZSvnhG8rq3r/by1bzsQeUvHswb
uPu+fkjAwpoTQyvZYxA1JhUD1w/JayEv1f41ei+yr9VbcspByv4cbgJf1o48CVxCHDwfbjEHO4YW
jajpudYhAIzF80mL6/FZ+dftbtHSAWCAGFP7/lTjhIEHACKYNgysjYL860sOb/LbwBSG4oC6YRCq
x8/HvvzQMTNtNAYCB/vipoUVKXoVD3cm9yv+US5b476GSnYef+rwCf9sKY0zdctITgmr1B6FNJkK
zjQXFbdMzIuEEYxQvwlD1sTpPN/xRwrCAxJS7gQCeDSkSJR/MMaogtGvJaVFESoMRzgDQn/ms0ZO
WMtyUCn8mTA+uOFLy/Au3cIaMLoDPcxjp0SMCnbJO0z4Sw+rBKwkgSlw0+JsSWgXsRURwlNxdGD2
8cH30MhxQSRZA7rAw8Z1bIZJ9D/CPogjKNq4ogTmYbOUC2RYzrBNw9d5TnY3+H2HT5wwZnyY3Eah
FVFr68PsvxsXfMnCexiM1it09oznoD5DOy23yorH0Hm7AxpoUm+Mcx7EGEZdd9woxfACfXueK5SQ
VF6lTdjP8f52xkeL5rUUIT4hfiSkm4J08rMSFvdwoswLqAnt1GAZeACuksj1rM1H/GKdQQvCOisf
WSSdOfUyvrpfaOPGHLTGmA/BXMLwMBzPwhC7GLQisOLAeLkXAsA7S5aIZH65w47gCo/OyLzTvbG2
Y6r3m3GunJsd4DjEcAo6j2l/5gV4h7nHiwQRLQNGO9i3+gGT94dZGm84EqNDzzDJcrY55OmdGO45
LcWPFbzwIzZvO6656kPwhs8xJKIdkT8i+Iy0CeXqgXFumlKU6G1vdr96j54/xMLRbb+GJbNrgUFu
X84bZkP4i7hC7vx8M+ds3jBJwie5M+vaVBSvNu80QhpZjuSJkQnNdJnvQk7ZfZa1BlnNzw5vJ8mS
6cJITvvQguHvf+g+2PdtsZrg67OBkofHVHrJwwE1BAOzIT+d/5WweUbz68f7FZCmfE4XLK1TD75X
3y7Wt869qnbxhBQyf+D4M2GWXR1wTprqaE3cXmoOq0VdYr1pdlSmrVnfJiW2FyzC6RveF6vuxq4I
A74ERrTvl3D4MjPEn2jwqfv0yStdFDcAV7frn0YtzsXS372/LLEo6aPi4tvL7qCJLhrWSzxhZMUh
J4Rb8yACZ14OECj4sHigt+Jwf7VK+FZE+WUVLBGcAKPLcrAEpKqsPnh0hJU8KGMNdHmf/eDKd1hC
wXZmhvNSPWnGVNJvAYtv8DpN3oM5f//qfFevFL1iKoHrkubASe3zpFSORO/HA6RaBMtpKuYWVS/S
gHYrPOvYawkBdF5vaKUQjgaQtC5Pb5BZz1s06JGAhD8EBXdZEPXnfRrmiV+/Sb1hupHKsOPZEFVg
1/51MG+wvoOrlatiz1HQAXbunUeQR07ZAcTVzEOv2jan7My8l+wxEH2Nu2LWyRimMMchq3Za3RYN
rXB1PSjcmP6Y2pcDUP2ckCB9/EpCuEo1w3JWfLVi27k8lqN6+byGgrhJ/g68JA1FDPlaiIIpgSuk
ojG74Jo6yVCH4XXEViON76eZoWUeXQ5dGMaQaURDoDkJ+9hOuU+ygHsD0ft6SZK3dBb+hLQy/Gjr
sVMyBRV1M0cTXlgYj7GJxsUunzmOnz53bIYRFolwh30wBRB/aoUViR5YLTu+z0VC8Z6k20RkAnCj
xGZG488rppGD8i4Umy2EY8EQpXpH0O5QrSe0CBnuheCvtPRJ5/Vxw5kVO3iu4IcmjN7nJ3pT9fKd
MQO8AkOQ0Fpi58yr4SnJ9v0bc86hzx3fyIb4Tvqkx9HGBS9EZPMnXual1T9QIOBYcZ3318O7dwW+
5TBkAnONaSPmNAYP05e9ao5clwObPB5wNpIxJuUMrjgKHCHO/o0fIf9bvBnz61LgMMKfMbOvMbOP
Ez80ZvX1DJ9P7SSgmHxmuz+GmC3AYK5JkuBdwH/ljcSF4D/UA4cNatgd8ETI691NnS/twntm6fK5
Kd7Aqfl+xqzEDuIHeMWRJFwsa40fxqSI37zARRE/1oRslXwbcRI+TPnjtOAsu1rxivxc2CwkyHDi
Ja//so8DnOaAUO7mRzgm1YLwUNm6o6x+WBGbs8v4gA8RNDTgWEpgDt/vtPxreEvyjn0NG0PHT8QH
Gx5QSYYLneNU3GHZwslMuHrxPowjD2EthA2O6nEwQ9sHK0XBwEULkgMmBDwcAbwfh/WSO4tZlxyu
1mA5y4gKn1D6RxVmpFBYxolWmIcEXZF/0togC8VLVEtQgeniEsjjN4fMiZPEzQKf41o8Tg9BwqIW
aIzdcHM3ZtxfRKpVa0QojyGBoqx8c0e6f1zQzG2jP+Jno+/x77v9toY6RYkiQcbE8KdwFsRpjLgb
l10CgRZyD/8pGAy8vt8swWNZOfewMg/+55CwIiljWzHeobShk6ztU2rxd8wDqF1mfrXkBnn8MqQm
wpZ9Fgy/x4skLH6eBcVYDO4o23mGBL6fQcpHsoJQ+MNDjNd/0SZ8kdMClhgI+PqQrg6Ft2NgdVAR
pZSxkN/6vIo/A7MWrziDafDvfX0e5Jw1lO36xLaQqsjcvM/sDkbKSRQ6rHIF6zrjduhDEPG6xXeG
+ekTQgTAuqxbt8ONffckBJVsYYXYjHl8xXPPlaf0SlLF8pGJ5caCDxFSCcM/ZunhZyXz2fkh+P7i
3vM4caYiy/kG+KWsQUdwnOWGooEAJvNeCN/+mKC4Exvg1URHw8cpzN4TSQjV81tML1Ljvt2PmJMY
umrRfLZQybPw24cUswR816S7Sd1qPi54/85JGH7nUXqHdNahMLnbOU4Z6qquxllvrD7G723F3w/e
3g0DKJrLq5pUw4fVLxJgE67FD7xiW8H895RtI3m0XkOigclLM3ssqOEut5j/9B/rjzfC4MrvUSAR
0gnOfQl770QHRf4ilnxN788dE1fjO4wA3b73iVrMwGefKbMqgj3MhE2Duy6qwRyFNU8vzyqeNNS8
iPPHxiFl9XZr+IxCFl86EgJus8HGEVyXtbpgX/Y5ksCT7Kjnr9fA+s7Uxt7fqIkUnL3jAqNRqkHY
SwahpWLUxAbAJWQypI73Nb6dn0WPQNsYKJV6zvM4c4Bo+9DksUJHfUHRKUfykayEJRTWcY776fyc
xR7bM0MpkR9F3XsUFNfUPMe/T9hcwx/06yNuF/8AF6Iydq9JCM2URWgu2j6IwKJx3laEMaBokaHU
8mUhx2Fz9zA2m3KywuCTMoiE0/uBBuOoKlaMPZ2a+XB20SLuaremvNW383lxAFEh9RFjYj5pa5im
adOON5KhHOW7/fd2yNeyH5PpNOimz90X8TBYxr2CpTZuGutFfN3dFaMAeXJb7EfendjDaoZGeT7G
MkQY70h4tNiBSqITbPElWYIUz99xTNK5dVZb4ziM7qlFrcXpQ3/ulXToso9iUM0FG+gGxRrFKJJe
qFj48mSFL/6BRtaaH0f0pSu9QPb18M5nb2q7g2Mb/Rj7ibAv6U3a6gv94DCAu0kTX+8iHmv8EDoT
xahZo99gYDvpz4HCzEjSx2AiqeTfyOwk9fPmMdddlKk1wKYeqIToKWC4A9JwelKA662OGItBT7j2
fUc3QmpVCgF2brbOdjp7L3kUP/y472Mswtb4sJNrXDr4eXhix6040WviBh404ZgQS2biD6lLqGGM
Kz13n72SloxNX8zh4Jewf7Fyetg31fwuFSap0H1j1rhvSgCRnsdZyDELsBdgQwGcBhsT38HZ4nLy
qSYysrogQXPx6QoFkQjGJj/tNKcM1mYDk7MnAMFHwET3YkPofZwaQjv5FhWbLtNMKJfhRvgZyMLj
RkQkjVSr68a4fycPQyQrh2lYw0v4KyAqBTIPYs6cfAcTkmuCbxFsT4RbcOQtSK6M7L+NMQt7xINq
PVcmeoUkldmGRoSjB8XbwJg5CidwhqFHwpkg6olEbHmF0boOllebBzwIrG8SfG1ghjG/AJUJ++qc
CpE994m34vZzWHRjboMomPqHBzsFIA8PNv/mik/9GdkaFc4L/oIDg8tFDWYl94vN7YGYCT7tldmE
hBndAaFXTm9E7b4YdmGMZDFngHGEgTOtAS1u5h0u3gHdKqd730vSh+GfwAHEEuXMajlg2PJRYVGO
xdk88ale3IXYgngIGRBhG000GPMzWLoPoAvkyEDLXLSvAcmB0by8znK+Ja7USWYkwkyT8vmBFj+z
F9RjHKkOz4bSskVoyWJoT7YcAmfzZu9f0wop0EZiOoRxTENcCfwBaJCVPcI8AiLv1yGpJae2ebkP
xa6URe/i9N/cic7WrttRtmLHf+aOJO8gYmH5euw054KsxnK5nDyXIHBMsAX/GvorTxe1TIHpDE4X
TBmNdL8JoVlT7Yoq+uZw/N3NE7rdum+6C4pmGPdMtGfi+wtbudQNSe4qps6Vjl+2MGHkuqE6ZMC3
kGywtw/KqAwzNCuhwsa7FBtu0gJ7MPLyNf5EqDc5dmtcm9q+05OEFJgyC2uWh5kIKWr2MyRjpo5Z
XK6OO4a4Q6J5wMcYhl3u1MRVrzn8QiG7mmMc+prA/t9siAIiwoijPyHogyI27Ff+0+PXwpMYETfI
WgVIgiJ/8nYGM3UpwVsYBmIj5TGQfSWi+4E2tmBXwcKQN6T8NuDmIIqFEreARXtfNMK7qnQWn/WJ
Z9TPUwQ+gE0Swk85/ASo1SAjWMrbtLvVvuCgXXHaR5jnu2/nKzm9YoJYVYaCaf2mV5LqbsGDQGmI
gpDQlEj5zOV0jPrr/ZpJusW+KC96HDw9p9kW/dMbp5lsMtSj/sP50B81kdpb9nH1amFoLzM6MBVN
bG6lH2qyf4cu1RY1qybK1jESDCMhD/6g7WfIj67G7oLJ1w8BjRRjGPyL8ZJdvEF2eq6luc3P3M2w
3Pq3LhadgQXGxSS9R+sbE8aKg+SGCdIAhko8mbxWGgYTVvBP3qUaMSG0xGFwQgf755RR4zDQyLu0
ZSEORmuygosMCQQWKiGE5B6f0AyxXDDwzx47fRiMBvFtsP/BYzPZV0QJnvTXZDX5gHUtuVx4zs0P
SdKtGcotgdFPH3jpqKchc+HghL6+W9OUgCj6DcV7dbrGyWFg4+RDYtgo2GH+IrNQIXbVsehcEsk8
qWbjtJsn7pZb9WpMW2v9m5PL0zeNwOzCgDYW+0PrS05fFX+NbEYXBFoCNjVYx8Fju0df9KXmINYG
S1LN2f9WexiA2GBS3z2R9I0Mu7e5kBcx720aDKHwIro6k446H0N4JE4iNKh54X2kYs/Jx2EJUBtz
VoGUWEosLV92WixHAlhorT4fb+i2JDI1AdaFzoC9WV0iGiYvq7GHBHhfPHXekXMGJek7bUvIUMee
n2Mt2RgL9zYMvlsoMFLla+/wuWY6ReszZFhinjh9o9ou8H6Drue3RO7q08aq7pDQ/avxGZBa4oAf
8OizrjMbJ942HDCO8QZ7oRWnl/tZzpf9BVkPpoMp5i40tos0qhEWUme7bE8XNNGua+Dj+YiffCEX
CyMS/YQa7jp9rkATJqNY+E+Rt87CVSz2fl/sXY5iflez4WSGMYfNpgbs630OdGw+Tk1E/DHCAu+0
ogyFwL873mFux96Fz5wuiOI7R1RowjfLFULtiNEcVpyqqXZ2AacNphoTAe+0AI6gvKcMpf00DzO+
CucjcYmGM+AbUytI+NYuC/t7YlaAxxRAHWzOE+G4MiWjCwIKR8TkFKiWwLppRDaERB4DJ8FSfH3E
6jK6PGKEyFooSBfFP2lhRNM9FaAXXzX7a8T21vhzmSYID4+H9ddYtmzivIHD2vyrGm/Di23bRasR
/YK1qIdvaN2MaZVMhf0pPkrFy4xRuFoZnNzFMb7OKT02sRlfTS8PvTHp4eCj1hLHVmGAgpPKpD5P
tpcE/HCcG8o6Fu+F+NKo4ZTtvPcajxHcVKigzJtLbbqLz5IPqVKzBzgamQxXQWQ/S8K8ZHNKODaw
06nsjOBqEyQln206mcnTHu7+fmUYjcgXNwlKGc4ZOTFh65s2M7vxkpn7xYzb9XlQGSSjg9Ba53bt
ZX2TKITGmJ9RBBpkKE22DHrXV54UcV5OG9wnxnt5yWIDTyXW+4YJBml6BO0BVQrvWJwk+lsN97sI
FhUnB1SlI1cHlLiBYWTpd8ernKDEvXzLev3Z9fSNNxuzC2Oqn0n6qbm6GM2a59dytD73DIBgNkvd
mpsBWCQ/xtW1bnR/wMy9cZEbXL67tQQB/p2nS9M7rl4358XUz7wL29cPrk1PW8U2zRZmsPPrKUZ9
y7yttlbfAP0rkfe3o6hZcAfUwvHtj9Yomg+A5D42mPScLQgOnGycgUkDD8dfYiawBRFJ0UAnCcWk
kNsJOrQu1FM7iGmUdIIXDlkSJgFF8NAIndmM5j1JwlkLQ4UCuYxQ0P4wlax9AI6Q2Rl+HC/nunmW
BrpFuVpkrAzKbUHL4lAyn9htEMjXwyNxxHbgIBeBIzX+Hm5LKYJdHA/rRT/jsryWcY1Qsd7RFXDV
34c5Q5RVo4K33/5qq0KIC8fx5aiNm92t408ceeQcjpAK5yHz1oPA8yVr8OIffWnFK7kDr6FT5YLn
NvlRnfkKhyiFl3AaYVqJwKV0DZSFuc/brrb1QnJ/2IzpRIyuWpHdk9/wKZPC92Y9wtNM+IaVJv3r
BWC3XEeK9d7Ab0x98ppk93WG8uVCrqbHunrTOCODxiZW3vVepjmlSdkGpRfwbqQ83Ex9C4tXNRrR
sQmBZ3+GFygCEQ7Wh+fxULIy7eX04U+2H4oDBiJ/GbzFy6QEFihtFNjflwECfzvlhli2zhky7pyL
hqAb0hV2HowzTTEPONIO9k1G4bVZiQz65YOuF45vNoWZRg/8AjFSMIcbOT+km7RXm84OhNMDEgn0
pU+IJ2ZfHW+DVvNGA0uC+wrDfQ+I/LvZ/BD+CF7vjUFVPq+0v8/NvjKz+tkt9NvcHsLQgUjMnxdy
frNp6czX25vwZGIveQR0OFSR2QnyoSgAgfdARTMT8wSkgALSSnBY/7807AAWoP3A2kHASYWtxtUG
8FoVU11cClWUk73tVbci4nLivwhcDa8u0someEERaMVSY5jCdNXINjBumO4Y74ENoZbNSo/mJANN
GIPQOWOCbZzv7LJQ9Zn53Nx0kdpQ2+OYCZ7HluXCLhAZX3YHbnCJUHTk5o29ClcTG8lA4JVUpxB4
yaP4bFU2/2TFjWmNmF+ZIhGbvhPieacDWMvuNFiKjl7kCEiJHp17PI6cdmwYmbmcwgueEY86n9DU
mn/ZJJpMJwFPE5p5dzqlFR/9cR3XqXNKj6eeTwHZN6eas+x5YiVkzGIRsvMn2G9FUoBNCixC3Nmc
GQ6+0Kvze8y3yhyiLg2GXwN8L+CsYLyZh+WJoQ6DQDcPPuHTvCdysIZWCyRJiLIw6kpnMMCeK3OK
zkbkOXzjOPh6rTcvzfM5N6YMyfkwy/3/OQ8gFA3A0PaBMzd5LudzS0AHL26rJeVSy4q4OB6H0rSZ
8ICkeE2TAB3efdUNsCRjm8YFcfoen2NOCo4Ogs0Nbtz1xCBJmzJ3LUN+ReySyHP5tANvsDgy4MMi
DQ2riUaF6R6SRWotvMWqxM4JNZo0m3VPjOOllej+f8Ek46vk3tVDnDIvZmwl/qi2zxfnbN5n0sMI
uv2eY6iePvfd4/hrHLXnX3uz7ma/2PoGl2WfRMXmTxbjmZ4wMiMQ8dMP4dxpxv66UJwi4pdIiGOX
GTJdE3/XeAq19/uQPufo+bPKUbEXGCtSmG6e+9xjsvNECYjp+2s/urFV9MNpIIEDIkbuk2jt6je3
ioZ5qHJeSPYwqFnCuErhAOnki+zY+E3ybIwAOjzmPg6IIcX10yiSobtmEbbWk4lwuejs6uMqmXsf
oQQyZL4W+rYLUWLHEWhNbzqFzVZzCVYs+qKiGOBtRr8pFQlFexGhc8eJnRuus9RxFJAgVPk1Fiwt
jJNB5uqwPDSVS9R40usg3ceXd9C8g5e8TYekHxsl547FP0mqRgBTT3VqjZFgXPG8quObimsEDQdW
aGzGtAgIHO6IwnQuP+X06M2eO/gY08eWiMEtjJu1Nuu02vxqh7Sg8UrUwfzJnBCfNaysuteTCLm4
KRZyGqf3GYb5qRHoq2ktYm/Uq7UmsRLw6/emU51kaLlemHC8EGa9XpO7duCVahnVJ67/tvR5m9ur
YcvXeOi+2iXztx/eMLmtgWBiwtJ+HThlFd4FA+L2csMU+wleBrZd+F/I2HM0Sa+NPNhKVPgKA3qu
0RSuimzmTDqMzyJ+tM75dsFPZ9Ue5hfD2tQc3vpYRLgeVA1oH19Jzgw8Waix2GQgkyUEfON/hObR
1PNwr/9sEg+IAafL0KBcvQ6yFJG1SfphL+w5j8Znu06N30piEsINv5D33OAq940vmAc/nBEbJ6qz
F8JJs2fcWRX1qXJi0MfuYkuaTeVHx6NxEhsNhjf6hEH2l0efGt8MgjygturujlTaZBnjbHEzObNi
vuf8R9K6BK5AQ4kfQY9wPax/AfO+Tt6N3w1ggAHPiNwHOfiudNApxPiz9hIDzl0BVBhYo6/4eugM
RxYyk1JfoEbqucPPuH9LMKrfDhawl4jlUOdyF6TmE/J/jgXYgErQGaEvxTeI9+DYcJ0+aBHGEyaR
uZYuDIourwkeDoTbMGQ2broH9ZlZEFxDL5cNBMSY/ICWwuPFdcTUuVofqDXog8EeaDAnsBRhwj6T
8onMDpsgKnTKEyIBDEqjuaIaR0oxi1EtD9D7zDsht0Gd+Dg0qvPkBJKSORX0MgaFrRxyDc4022MV
KKZvUaURe2HvLh4IlvUiUd1sSqsj4zNeSWONy+vld2foVyqPQw+mvf/D8pYNDjaFxegECN6xTeBb
xHrs9ezFn+WynbHFzvXk7N2jpyhRAm+eNeZcsgLTngySq7GekCdKu1dC8zXgjxFOGNwneEjB6DHe
G8boe4ZdCwiKAtDSEtBS0TSH6iwEGUkAiyCRoETFGCjyMWmEpM+sxQUEx25yZm8VUmRwFV2PzBnK
ZUZUfnU6MWlgCsZ8pnT8xZ+qBGuo6dbIKIDFLrmLtetu+YiXEoa9hocjGkYelTTpfUM0MThbuMyt
0Vx62PpJzii+GRNSFJ+c2cPeLEOIZuR3W9bGRDBi2oj945G1ctksf4iR0GHr/ge6Isy5yvxmrkZg
5Y8xpanlOx2HebM/wJ6Wthz3V9BkQxbexr8p8yF12/22PYh6uA7qQbeIdBW5H7XIpFOcJzsYW1c+
Gj8yl7WHWIn9iqBJpAJwA7/G9sHDBQSymX5WH+IxTDIeDUkVeBHMQz+FFSfcwKIMXV+L4e4vd2Te
FeuF+8v9g7+Ur+v1if32ebcijHzoDukizL+PvEP7AjfiUJwKhnIpA0WaXImR2BBHUutUCvcHZ8F8
X15gCGko9+RtoelARv60JhNMDJFOYKQCRlMorAsjoM4otgK30dnvJXv/SIp6hjoSJU9WMNY6MATO
QZS05eZ7Rur2dgFbOSEJDsvdQ/MzWuoz2mLEIDjUOqKNIYjcqAl7K71Nr+8Ofr5qtDxgPs31TELU
YDGYHQzxrod8gE0f1aX1vo8RPv3RI7xBo58fkEfB2uj5A2wXUVzFxLpDkF/hJnATfLUaPJrhLe09
hbSRhBthMo6qXwERd36TdJWuWK9LBuidgRVfqSUQA5gq9jWgoGf8Gzt9w7HG3QweSe6elZQebwwv
iP0Ja5iNEoThrALvFmPO4d26Lwm/Elbn4cAdGis5OVYHCM8RRc84jufv9XG0QGE7SU+oQXZMWrQv
APs/NAJOAUquhxkqxMwRBaxwtWQLy7NiB3LJVEtioFsaEWUn/pzD0rs2pMMENZUBElIjKyfK7EtP
Z15Hm4wDiXqsWfTfe7eoNahNqKIuwZVAqCEnod1T7LvmD6G0IKltNki2nhR5WWW+LZygt32Ub9h3
4naGIu4SqDhXPZ0BUJDOqDrv+d9mU79BfuzBH//H87tTm0mhHN+NLQ+5MmhZT92oRpDldcFjQInb
wwZNYRjRn2sKZTlBfrOuG1g1B/AAImXd396x4NSjda9vqX2IG6e2jS9pMLrji4D6mPFmhn6DPMgT
HHmBfpJmpRxSGe8iq9ZZjC9lE7G9ZKrNRdJepr6nX8Koe5sDd9HzYpmQjjwkXObpJvssCsY7wDSJ
IDy+5zTGpu/W3hqfSmyDsGwyewISZiWO0WijoR9Jxi81ex979AZLZQjKvKIek8JOmL3J4FQp7dON
H+g5IJan+gChElApeWOi6J2G08Hxb3GHGSdoL6fTn2qugf7WmKX9sdrXCGVQV2EMsDxloW6+gsEs
Sh3MHbBJMRenbCL4PZPfF6uyF9hPBNETR0ne7vHxyu8iJYx2+8vXUHI9hVaAAttU77YLgAfcz/CR
AW1+83X7G9XeJ3hiEm73mqCkBf/6QzKFnovfa1n1J1mKVZmeIne6LnDJydq5VK9va278U4cGaXH0
jKzvaPKUeGg/SYfCfZBfjBPkv+gDcXMQty3o5KN0hyCCMBdpny21nTyhqMF7YD+Xlswc0ZXtYeF9
vfmZ8eU8XYCexOAibNlgX+CelavQapnv93bw8dTrZvTedjfwsXEqKGbMe5Km9bsqRBCPnM9hIsbc
hxGT+nESLJV32tDZzR4BYJvQuKU3s8YgB9lefp3jqYncQq3Xag9wmJHpxLZfJggb7mAuRWD3x/z3
ZUmJDDeiBVI7I9RsBcBxdT0ziIY7F5CdkaLSdyT7pOHtcsyfsaAttfMLchJobEYTJgrMxSwDXdTH
fIxst0gthicvRhTV0Hqg8iscREosa8XKgUp6JtfqhogDgx1kBx9BpDB8dqSX5nxV+5EFjOJfuO4S
kljavI9MRpvYsTQF78/Zi2eu3y3kH+frcMeEeSGonIzbPowujBmjMcIIQMag0TQs9PoMrJyvcLfA
Wxa+MurkEBPixph2LgPmT2ja7wnzpi3eSktxjuCPOVkjZTFwed4uZdsEK/SO9cs6nuc9j2ZS4zwJ
ls+bBeCYbrJ3QO47mO3H2HJ8pBk4C2uq8IIe5U3mDGSfiucMT1DUsPMMozZL6R++2OdTZxrBZ8rL
aHcDLWt4nabGl+3/l2FJ/cfAaISKhwhGF4OTb+YoiISeZgkZrxMzxtb+aMBP1k3x0P+A58MmdtG+
MbPROUYetGhUj3gm6ClMRSb0PraHBHiZ7RJ+iEgWqUwIIX8TPIDISGDsrIJClAVCVu4rDJPDBwec
nXABfBiQZIvOCqkA8cSNMgIJVSvs/oCvNis0vXBhO8K7MgzgLyv01I0H2Ji5iJEJU8GGnP0bAwbj
m5ub28DqAFjwe9E1gxjjn0FpygQRQOfp/foWw9Xd7EbZSnPFrFmMfJPQum7AHMD8YH3B5IC2cH6e
rqdzbZaBmY6XzA8BFuJidobUb4Wck7v7y9lJgOods59vN1euspE8Y/SpmSkP/eLyH0lntqUosoXh
J3ItZfaWGURU1HS4cTkyOAMK+PT9RfXqPqerKitThSBi7/1Ppwm6G86GGiMgrKtQlX4ezr+5vXiY
dtNkqjrFFXxBhW4NhmcVhvuk3MZWLbxbnvbxJVxkd7hkOMjVOSx652Mk3azVe61bQyXUyvCXB9Pe
vlOJ+X0HdS+S++E0yGeClUMm+Ymgaa8Zjqk5Daj/SDbeppn0T9NVs1ZY3BwDzBYjFf02swDW48vk
ASBw/t2Mos694mZmkjpwF0PyT+HwGHDPIJzDVENPMQXzg55ubqVwPFFHQSLHSbRCTGkIXiWTHc8J
H+G8OVzeA2eW2vPfcomb8MnKcmvz1g88Oeq6G47j2kkRfeN905lvY/8r/NfdU/te1cXfX1A1I1kd
lVXSWrveNsN34aokzFKKwazXDzPEWl/7PSDpyalzZok1ca8vNpt0aL57iG/YW8r6/CHzHvZDf6mC
k3245YhpZz/8dHRSyDCq5p4DR+4s7GzYBc6/pDqKohsuVmafXSiQmhVQenNYTv5tSYtF9x33ny7c
BbQBpeqxK0KHxNKaH4UBSyscTHliwEIEyPH05FUi2FXhQAQM4CMssHU2XsEDhEpou4JcJjiPCCwF
VP+PuFObGJ5wycHknxbQP6wzIRASm54X4CP2PxWsHbnB9YxEt7AFWRP2BQqZdjRBvwfcjNmxShLV
tCpGndA6sLJuTx/sFbYomuv7cmE0Ii4gYPvfkuDxCtOU1xJ0iPbwtning9GnGYsIU3nUB6INA5IQ
KAXnoPiI+AqXP0ydYAFWxOHIZxUMpEJwEUc8XGXhdmNwe2y8Xt9wi+2nvWNQQo0mQGSKKj9HeUWJ
mAwzFxYUs9ki7tFnafI8SKgyAzh9XHYwHjgkLTVAGsLh//kg2RAZHuh1XQpR9n52Gwn7Eq+B48r3
oNyDpUlTgzaPL8bUzdTDWmet02RoXpMUojyeBg8DGT9hWLTDVNr4Dnzw3ysjiCx4HIs6UTq9Kh4w
mlevKmJQ47twnGaxwFfp+UmwC+4eRlJO78474a1ISvzmRELdaqfk6+F4MdFFTBLhQ4udnWiiFcPm
bnLOwceMu6gL0AHnyJnOIHhizQHDS5QcegT9Zpia/RvoG4EwXCdYtbuNGPKyrLbYmReTjF0DRnAJ
VqbEOmLPx36YMgx4I6KN+3Tbg514u5xxmeoZm7v1b/EyEmb8Cn3gy+7HRkSepnhhvpafmTDF516S
cAWFvACA+wpt3RbrL+VI4JTMTUG7MzDFJoJpYNOHNPhGk0RnP527sFHAy9TsQ9UWyAji/SmnRDpq
sHs2O7h+LPzDAp7oeNumnizO0wFxk+4B5zDWyHTbkUhrrn+CQPQDi05bG8AFgg8iHioEwz6Kuqda
ew+gcpW3mYo9TaySXRuKCzRlFO4ALlAcbeub2Zet983VygBgHP3idcAXir/O3U2eFMyg5KSU3ua5
mmBb29gvEi5TzEzRFQ23P4uaFYdQzHTgnyeEm9v6zpH0oLU2bPqRmAiWDzbwYCDNGB7G3z0mzzR4
Ee3vjhclIBLtzb53d5TORcD0MGM21R/5oLSjUwkMKeDJIxnDFaQbk92UORkaJnenBZ+jSHPHoxNJ
g8hhKDX3LlMOvGCjM/7+AKFZg0scKev6D+GfR8sgYAEFQcH09/CUPNnhPcKZHyElG8zqYpV3WLRa
Q4Y9OEYJTk6f9dBz9DgjzaMvT5UpxsMIXQkJPlLe8y9jCmtjrPPT7eaDWeAl54K9HsRQGuQt8/fg
+HMDDwvm2Zua9nvDVPZnhmVooXHAL9efL8OBxkx/ptuXOekY6t3e3PYb5i3j5k2UzT+X/zeAKJ8V
j0DPtBi50Dd1Lny73Soi0YZRH4ySC+QcahExLrFhRwxnCkQKvJKY4GtHrbQ3Jn0DnEtKf06sx2TY
TirN/72s1bd0r7K1isjrMR+8ygVxRSxggebYDP5IFlA9gipvFGNvTH+t3hjXYro1Bumva7gi5B7d
g9Uce2DbTE/mKLCiSmRuetGvTHotNF0rEj9iI1iQbWyMcC7a1lb4czb5grfrHqHASLRppehwCMpB
OWC0LQmZSbUuL62VSvYzgvmEnNxeGXPeALxMBhUaE9U4elxWfGPHallp9Mi4OlHY7JyPK3d+dpHA
BbGUYL5R2ar3I+iA0fzrImFsQgpsYzLoGD7+hjcszQ+6YBDiZ9dQdGQH1blfXTwdugONVe4O3uxi
LeKLJQuj6YmGQdhvfx6uPK7clcWRLmpVab3St0jJaL7M6ZCyx1w9KYDjm7Pn8+ve6gtW+Pcr3YFX
iIrP2bBqwswpLWuTJVE0oHaombbwAjg0+BjI71OIOPA8jP0ACxJ6GUn4lXzhm6B0m/IcO6EVzkaq
DWwvEMBmhINyalslEPjGXOlLmjl+dEw3t1k5VuPPAQxZcFp8PWAMm/S3fe8T/u0scIlyG958iJ2/
ZCpN3kcRKuGYkFX/XrS5ujnySy+MIWyYvKY/y2U4li080+F0h/3Hzfrz/QrQmcUPxIU6dHobDwNG
ETRbTyuEksLj2rmrO+Zvkyi0ZhJHAtHwVjWiUOe7XNg7e0CDvw2DBR7F6B44VlgC9Zfe3mEhbmH5
cEWN+eYHATWcfUa5LVRB8aq+bGL/oi9OyMvHuXuqfH0688N6nIFLXk5SwpMGLPMMYoBPy/9rpyrz
OYpZuyTG9U/mBlCHjWZwBdBwm/dpva/3IJPfyn0H0OEW/Sg98fuOuZCt323uPn6tjCLNaMp0jKRD
FuMmfsU4vuiQC+zV8Sjf/ePAM4MDEo0kOU7ZLBxwfJjXURuyGVkArbflpRvhxziyZ0/fZogN/gZU
II89Z2/5F2loV4fZPN6Dhk3T6Ivq2/bAZifOnk7x8lldwthypjwNdvI6iBOTrzumM59/Dvg2erM3
lgNwZ4HOnR5QWOgwcYHQVpEaplviNQASX6Koh5MBqzczl/EtjqJuwrVXJk7sW/SkKJvsuQVcCM8B
RgOsjaX+Nq04ju5R5OxBXrjnXNaO24EILZzhhWidJECzmzW/2+wrKFWl5ybXkp1Cm+ZA9eC0+YWf
IVsoQSUOqQMb/ALBvuHjMWwAEIJElUDI4cRPptTcKwTFX75FmWdkmlC6GwsYrkMZe0MFW10PQtuC
F5mIAW4RWzFFLnj1yGdTjblJNacHRWoIDQ+mS2vCCT/DBbeTT89MdAs+czOJSRIzSSBin1QtnQxs
wfpLAgD9yA3M4h7Qi1B/2yuNYGqTgRd72nXhhCXtfMET4eQLCzbKb67Oe2yWDvYzL5OVePGhpcHN
AkhaReh72RQgzy54LrsTJCfPgZugLkZW+A6Wvs/s72XvGEA5gzlX3doQTQTJ5GVaJ24lzezsTwH9
CKCQ86SyyzM1CknqWfpD+3m4Q2+FF9D3w87eh0v/p3FPa1Bbk96afKKbA/U/882oWEXO17GYRYTz
wpo1K/g+H7CTl8cuwh0yJg+TO7uc3yc4RdMn56AypmN5nnZKutPHXRlmzMPUmOHS4aEeeiRKWSzh
m1U+4FkPwaBJ6AGQ2ofOZtrO+N793PJvnhpAcneMIXBF/vY+OuNRpPfWqCIHi0Eu4+7j+rGA4qvR
rGqlYHerhP/MuZuAzcC80ujeuN9lbtfehYcdChwTCiKTq0xQd0DmTIHLaoC4/EriP3cIPf96/12f
trUaVTpckWKJoF+1Lo8ldHeHVhDzcbIs76NpAZ3G5XiLsYLso6XDahF8X6UmX+gPb49FDwBU8lYd
UFi97w8v+tt6xNfpTfIGv+0Q/rcNZCpQucdAAfwCF24i+TnKS6zJJ3J9ULF7Eyz3gQOONryQIQWf
kGG9wjHdt9NNfqo/CTim2izb56UqFy86c0r9/nWpQKjm4YgAVCUX7LPsB1dcIDEixxcqrP+oQsih
NpdgaAA8UHOYHgPeWeoOeeEnRTQbtMzTsCJeZAK2gktgJNcajDS8o6jj1uQH9lCYQA/LZkfYxf9C
oxvFyzzGuo01e74IT/1wioh9jD0ZgYPpeaq3iRWexdfNhjdd0A231xm2FVMjUhnFb3aovgXcQmOE
ZDgdTzmzFYIA9wxZOYa7k3dli+Oa6+Fe4RAzfSOZWyG70NdxsKqPnc8amlXObMaFfXzFiROYA9OU
CoYJTmkqmYVw4Rmnslffp/Fu4rC5XANOyrtd4ocSS8hY9qshA5+GCpfTtYuHiAQ+lFartBQPNeBT
DkCs2yaFLOy5DFrGRMKX7bat338d5uR4tWxu8qZ6bdKSG8zK+O4p/xCvo4kELvag3A7Q4ROYWPVj
o8c8GUvrSVcF9b7nNXx8bIoG2H1aXSQZ/k7m0dVylhdOGw87viLdfSMqZUBt4NWxAPYY1BFvnJo5
81TQt8UOxsZTAPbPDmMmc6NffW0NcgaoryWgXALuTobhk60qp5sPan2kPhFEgsUTZRg8I2PCjOtN
jWVaghjMTey7QKBUd2m36hsHyguJuB+Goz/M7Q+PwfjzwMvZi6sp0BZXoHW6D/ZdC2OIw4kpZfsH
SL78BBqWNCufduBPYmW/N+Ej7qkmNBT5eQZy32nHm77W1sXNL7E4JFiMz93TRrFOJySAamwn5Yh3
dlUuu2O7p5riVy95k0FmoIAFuFdJEuc3Buzd92n4wjfG/ijATDe/fk0rfvXYxREmRE68p7JiUlPC
YgCtlknEJPeHZJkn0PBLuCQOkAlavBUcneqIz4ElFqeL00QvjT3Vu+2pQEShacj0j1SnlPVAwRiX
wA19PTy4DTLNBKyA690q0jWcxT4/tXOjFXgWcZTU9owQ0Qp7ckMq0Vsyd5WTYhiJdTKdFS94m0dp
nkQbELpdScJa8XA+zNllbSR1boexnzBBqhzqnb7b522XUAbIUL3AwbBu/YDbw0Fa/CyvVF1FtnSP
JcmTAG0Av9XKZ//qVUgT+FvX3aTU6YbkztwdezMc6dhuIv266qXj118kaJGQqLL4A8k/TxCCUWI5
KH5h/+h27Qy00T31Vo2tDc0bVq8BH8/h3v3wfuQvmR/e6c391gnfn8Wrlgtx301UyjfawidxTBW6
+mN59b8Q7Gx4x3KBqzKGEEEJublEK0IAym6MAXF/Df7D34kY6izgkTwBRkt/0Ng85DkOtHw4ftXs
xv1qnRtBIc3IVlGwAXxftzdtxFytdphnf7wHuJy4XZjaTjN8NVUOXIhhEfFvPOFkOrQ0ULII5qXf
oe3VCSFZpMzuEccAxgzHG4b3GpkeIyyQr53bfPj26PEYVTTLHxjVTqomPUItJhzOvG/DK+ENpFmy
4VuwyCVAGf9HSWJDU2dp5rw7FxvCdxHRpHWgX1yRjuXAgLaIpJoD+7qiX+WzStW6IYcYnzSGE8mD
yqwj6hvfndWwigQGB642RMXzN+D15HbbPkZFygNHgVcQWpvuV98LhQljdCI32VjScY2Vn93+iEKL
qKCAYioJHuiohBAMsYF8raYeH9/MOhlZXJ6sQ20Nq9Kdz4dQGJ6+POeNpaqjJkLaZNWA5cVclyb9
k0xgh3J127t3JZFiGML/1pX1pwqBulEjAjXiu1uFvwY/eDvDwKfDYn4leyB2zbHGIYeMtdIddj7T
yX7LhBDeBQ+wM0SDj62n4uKnxJ/QoXbYCHzFe2UG2sMvF5puib2WhQgRKeNnEHWpTWFTXd3nEXtb
TpbezeMPssLvJnc5qaT4JwX9xtNkG6Jbs8nRhzXWD/kM98mXHohkicqxSNzDE0vJR01tA4+BcaBk
+OGVySgMrKbwdt8ZAPYA1LgWjPDbAYz02XqUkFovGGLqP8VLC43gP0/H2t+p4GNy5lKfpucUzcE3
QX2Dx9ukmKXkDu2sFF+t3L3yWAdsysRPtF4rmzIh2xt9kbufUTEuG0tGXGP+Numq8wZTLe4n2Wvb
sO1Rx3K+70bdzrqNOxhvtEPzF7MzHp/1N5HPLfVMAik75wfmgkqMB41+rrf12ECFOLSzcZ9jFjvi
jT5l2DC+mvpEXRjLivA5dZ6vOs3WIwhv6YGkeRoFGpE+gkJHc2m4zGjZmRfVnqWUXIyT7fvo7WPc
YM/mqWhIRRboepI7uvtwwSzx3tmdGDz2IY3+FV56uB5grKiLmk/azHgG+KA90rqIq+9vO6yN6WH7
yBulbT8p7foIKOt+QgxqRkWP+ZrbEtU6/526BAr0Qj69CqeZfTdZpC+wbiCJz+mdjBY28BUe5qF+
UrNxr616U94sHea321zwgteZOvWnzaXGB0QPssX1TxnLQcUUTsrcJ6R6lN6yn0/K8eh1hqxXE0G5
fE7z6YdpiewBjffX78UHiiWtrFJNKdChJT+hgsLgUdxWOPC6CtVGiKkNZhD9y/sPB1tiN+b4/Pnp
5RMOcy6cRmADPGwAnHrTCxrkw/NuVHj3kS7oOAO3jWiZrevPa5jUQvbCapGJxE9o+T4e8/JROnrG
FaB8jOP/+IctY44TA8wJYV/BuhqipcV6kEk3FrhTHX/HAQXsiFNF7+G3xNv+rvFfgFlWIlrrfiZ2
0QwKd6dCDkqmvMM4R9C+ySYLhvGN+8EWODcY4evHB6XgCfIvkUvU4dXAKimPDZOfDBltldqzweZO
sJy3i7Gn2TL0ak7EJWsVTKBlHnhAX9kKeUnnFcSnJPc8Bn6Q0VcJzzyQf2zPHF4JOQ3w1sO99kyD
duby+yv83/i2veabYvsStWox0w500+EVm3wTx8sMIy6zi4YqhY0661w2GYzfpYKWg3g2hBDwVrDd
3y1UYrKrAkETsikoR1mcTjGtS3RumsR5C1+R4/AWZzENqzbRx0YeSfNuwiYDZg0i/sIF0jcww+N6
PXrWe4zz+mogmBQJAUB/vfUuBOdm2519hJMZj2Yze70c6dSfaMI+cySHP2SUFGyCOkQdgbxH9IeP
v5rTi0GJyEnNaciFrAurT4ikmJ8zIoNsquMXrsxrfIHN36xaM3kjYsIf0saA5q5oncEnOJyxQUY2
lzqJjgTwfSZPwM7HeqLGlBu0PQwDuo22UAgzQ/ezIOhs/HE5/2h+iEL/2DG8HCEWZ/NQ3C6S/37w
MlvEuvyRmUABQg9jhOV0AJkJVwXzmWAEZbNSzgoFeBEzIoSfyT9AtswgM9c7U0g5RwOkQJqKaHgU
TpGAatCq8N41G7+24Loko3TU8qcA2SPFvq85V9acMXTmQycvnDSqXHhhTk3qyOK20ug3UV7YGGm6
3ZHWxueqMJpUTqk3uFMLCbMu5WRECLPMydbwtpUZTLFIlMNrsDry8kuyVr+HHbvqSGNfh7eBmcQC
EHMB9UwhFgOM4ufrpDPX1nUmZu35+LHSmVdSpkTKArts2BvK/IHrVkl2npAKTne+7hDBgNMACW5Y
b4KWXfEzyDFsgDvxIiUaXuCVcBLsC8GNX6iKeFZXpAWFb0wnKhMb6OF8TTEqJH8YXrCjCrOO7+E5
FnIjERGdOju7FwtAjB8zegJFfZb8EF84dYmB0M7HKIGsC0Sl/AX6Ly85JsmkcwJUpth8DfzBP6hJ
YEZse9bh0C50F2oQm4BwFBAOXeu+t27dP+GaBGaUAhhjb2PVk8/2PcvWzN3hm0bkp1q/xSCqF9jf
MM1fgGNtf8Rrt/bP3WaYPAGSgGKNdnZ6VqZYQRzEMqzwtvLqkcElwvAF990+LEdfEY6SGBN+fZXt
yUfgi7i5h+SRJxg1oY0+HWEU8AaR2xbRrlzcsSAo8LdxOSDfVLx1PCUc0CKLxEbAEt4Ka58SBieE
XnyboLwDdhMy46+7daGsyfbPlsJGSHZBXQDzcQN1c+IEEYfCSVCxrShgs4Ec+ylX9HpuD1wutKcI
RqnhzcODEBDxWwEMYt5QTDDMGDN3wuHkxq0VoYdwzQhuZzGhTa4IfeCVEEIKPgnaX3gUXuBu1yy1
Ax/NwbNSsVyh/mX+DnhG04wkCzzvhX6wxnoCUMpJzocDyjEPMxDwHWxkWF9YqOHn4+68bAoRxhKX
6x0O+OSfJWaMuIfwhAqZs1AiiwTkAaoy3UUGGz1ISf04IlqaO2/BPPhykG/5QMTEBSzESTBt3COT
SIuJODFPyrlbEr8qsiYeU51jRDf/Zh1jHJwFzRZhv8b1/WM4rJsT7S/1tyQc2u8EIxNzrTlwI7gA
5OkkQzObKlA52ZmvTrcfRFht4v5F6W5L/HHCIjDPQiHJUI46wqUKQ0gk/sL/6de8sgSH+bJk3gEd
174LukQWEL3O+4AJ/C8Qk6eWHUbsUmDI07OIbgf0ZPLEFAIeBFeWz+ncnQPHKdBrj4/Bwrb52BX/
YA8RQqo1dVYcBc18sEJLIh5YrHyw9NFdGqB5zykPX3MaqSGdFJA0zxgv6iwhs4qtawmULdv41ITE
V2GCsngjZRakaxyvd24i0EOGx+ycBNVRWi8BblE3i3XO0p2wiv+/DAYPB1rLtWYeW76GbQtlgEPw
tsdUFHMnAqXYzYn9xtVOPPJiDWJ9SNKzgiYZ71Tvyw8NQeGdB8tPdXHoR6UsdMpseTLX9CCeE/Fk
/fwP14VWn6ErISMONuiD5AzVFeqUMkfvaCmY1g1cEEaxhcMYoAgkK8Mp7X44Zp0L/4NAj1eD0Lut
yhVECZnz9pgIXjKm/0yToH7wau5ZC0jtTT5rDj8YFosKljQAOSZ6CkDty6Mo7+PW9T29KJ0r2P9C
avz6/ikbRFgNVcodDGvV//rAw/m4rkZoHmGGgDwrfJvq9fnzUplwDKIg8zTy0m9WdgdYaJNjBrui
YcImiL1pb3tHsz2IXr8AXiDpOHQhUFR3+qSv70t9XuNKzBVpsXSYDvc5EtEKQGf1MqwVPY2zejGw
LcSo+KqKwzgqduxucPtMTxiHMEbx5ikRdISCmk9wqcF4CBqG68XbxYt15T8NtzgzT5//WusDa2Ob
4RwCyyaFRn2ZaU8G+a8xw/3eAj5GPmLK/G081DVHgOVoGGlD+8TgHffvWbH8McNzZF5yk8FJYPrp
9yJcL5IbsEk+mRfh3VX8q3aAu60wfSAXNx5CfIXozcnRnzBE+96de/QcmlOciTNcjK1XNjFO54rU
YyKzV7Ap0llCmQHgnlNxm9QaxdHVOa4aD7dmzJWEzRNkC9bGMph8p4jjeChTyBw2X3TJXr2ywbHb
XM2JsR+jr8WvjXWU8diLaHSif+IJiVkMcjm637MPPLy7vyUqCopStT1wBdgi0FT3GXCMcXmCvk8T
UbB8M7h6MyDAsjFfR2nWDEJItKSS05w4qgSUTWuiwMjg4Gpt3FMYPrunS/8wb+p/RWXK7sgUueQh
hW+7GU4hsVTWBebT38caE9mVsaOrUA9axtDiAxzICxUEJ8gMUP4xdMCHHNa6MKDaUu75NerGL1v6
sHFTpqTBazN5bxdil0AE2YvZmbAX2uH8BfK9s2HXQMHKZ8TKep8zVJP7dvKdi4LugwTHghTqHhZC
Rg6sz5lkbBJcKGrT/cyGriTMiuEEjowzRlbYehgEaXLCpFkorILYedjOOI0Fvp6T3EmsMyfmU1im
5mceGTYeaPWIjIfM1GtLEbQ27L3Z01kvoSC7VMuX8B+Hh00rAimG49K+MlejxugaeBAkhnNQuwd+
9QuxLhPWUsIkaXEDn4ajw11EUnrAa4m6ZmA2mN1zz7nZX8mW3TtHItzKFn7a+8VZJKwf6tMuHNJN
CV3F1wWM3cF1S/evHCVA5SAujd57PEe8dATXBXXz+bMdjurp65SO9MxpriQjitOEo6b2S7EIf0xW
O/smO1gsyKZwKHFr1uQD0+rcbRGkWIJgFGZzLs0VExj3txpgpIW912ebkkJwtQ7N1a6W/yoU7KU8
FI8wu8sRLJGEC1y4eGytqO8xQKH6z3gGWh9YC6OHnG/aTQejw91hBh9KbHh8em4C7O7yh2ECehH3
NW3nlcUpz7PTY26O65h4KcByAYz9fHjkKBg/FJG4202gE+FegSkEcscC2SNFxITkZUElerA89dqk
RnlleDA4okpYCi8vrSMzmFMCDgz+XVRU3IjE+MMEn8dnVti7zZsvvyn49L6ourwbhFzh+Oy9x7nI
/pAPsPhXaM+LCd7dwOlwk4gmPpOGeIRmetz57B5RDmBXRAxNXz/YIkzDzppyZJhnTOAsEGuIEBur
gBorhr/dJEsa+xFLqpN2o/aTfBBKaYlGAwY+AKKNa22YSbMNWOLwNv9K8DlxOCA0aMloXyElU2Gk
uVGOkBTeTPOgd/8C44UvAoaV6rHHIA2bIMMika4f9I+M5F7MKTuXiaUDevtS3ZYCEAyeTOTHiDni
L+yXvtFzO9FE1pC5pMtbOdbX+WuwaGE5vh6nbLj6fpY6aXSLXplcSUy7G/tH4TPJ6nqzH0lfzJiH
slf1AqUel3SrpLI/l0qfWDF1SKp0+eXc73n5d7bDhW0p6xySKz0ho0KFR/gNYKHr/BX9c/l8naYg
g9o2ppwpOwtiwkALwQy+o37vrPSIqDBV5E2wsZPvgZKf/0FMIgKyZVXez++MGhZaHXsyWw56WOzm
3AIPvbrkRt/chnWDUZ+oFtk3Zh1ZYtu6Z+F4zpMN2fVzgylr5Z1Vz9sTG68DVC9RzDLsIAtJ+rsx
4rRad/2ow9q+fax1Qa1Idfy1oRJ7XzThMhvKY7y4s0dUgjB+PUubajB6Q+jClUSYnxMEIbrYZ+5B
Y1xh/JAuEOGtQRHSE3qyHBLRc4Gsz9iBwtyuQXthpk378jwjRqh4fmjZIdh2IP7dWu+saxF9Py8b
dy4CWMz06dZM9TdnHc8IS0PNg5aTQidDdeWSApFjdWnBZadnpbSzk9KHXMLzJZg1Zm8G7rkMX7gY
LE+IzAbPaIZsNNyjwE/SD0LFqhK5x62V7Rlukjy3ah3D3K03UGIgTXmFIfAoTOEvGMNcXh2CLref
OpSS3jNa5UgaGNBH+O9o5jMq8dPmmLKfBr9F08PUcILBRv6e1YNZZUNbQgJkRLfDOV8Sxvw9UI4Z
ZoLRm3lcMZsGrQERBDk0C3TDYw0m8Nuc90fzpTEK4y7aMG5gXjzorMqGzzTVoqEl9bySVHiPeTLD
qzkQ391/DmDp/FEohbXjMUSGNnNlbOIM4jeeIavXZeXgbX/PHBF2booBxQBmUfMyp4MOCr9Q/Ay8
lgkGH00l5cXayw5qfKtgA7nNiC4iiICf5ypUAtjhmB1ZD5lX+BnlmLJ44QnPmEyXCKl0ehQ/sZKT
Xsw8gfdmA44+r8ucvwpze7e+74h+TR4QwkzN8JuodXbFUiPqTsG4EXHZAuknJnf8HxKg9VWylbXE
pVf+HipD8J+gxAFIvChIPjDLFL7OcJAoFfvFF1BKcBclhnvRkHW4YcRvlLNX35eAvUjGzfCeE2gW
gtPc7tWsN6IqZ6zI114bLmGBFYPxfcHeRg4XMO1XJfvqBXdBkxH5MtzZTRr2ARnprUlwgewVe2n9
yMZtbzq4oJy1BH2q9j5v57gjUAMxFVNlPeXbMsnDAAc//ljVbdAmtDIvnou77cGneTjAxB0ACtAM
b15dgtEjOYh645aBD3cIrZmvbqvSDjf7jKtbRKoUGtXamNz26E09xcU8ZrRznnLwQ+0k0wG98Qae
1c9pKjgwg9IF1wEySqcpMKkVgdnIP0p7AW3deg5wj5E6ICf3yikvfAtrYNhZQGqgZVAPn4DYpsgE
UdbpRol+Y5iRDgV3r/N1nGmRxEvgvhjB6Dg04Jj3B4qjC3/0J/mB9/f4Bm24dL+XAf4Y4F4wPzEi
tX7q6PFXOjDYjLctwRDTvVxx+rVXCmVS+DE85R3IwBCNrXZAs8trdLvgVfl+LdA6FXu0chLys3Pj
Y7G3l2YD2TbGNTKm9fPhZV8o3OgQ8uCHEoRWhpqEJqU/khIlMRwlZqrP41ayQ/Do5oG8pXxukdOx
jfLkNm4RXxeFjwYPC3YEDjquNGRjYa/wgF6Lb2fQgesy1LC11QabX9UBECO4AX8AdSl7gDesqo+a
QXYp7nO0E0iG9fFgC7QIv4oYMVCRkbLe7BXSVdLbRIIGfJ9cofgZ9nfbHAiekxj9UxjLAV2IQ27D
42gwKxlXJBfYbcQ4uaD9u4FNMI+Fu7wErrqbKXy24Vhlf756nEAfgchJ6767gUr+Ta0nRBc1ZFY5
MyLRdwXlPSANtXoigLDuM8YEP7y3FCtvnbdmP4wwWzceCNziq0KG8HqplyGP1TD8RiU/ZtteNyR3
BVrIJLy6kOF91I+qyEPfeaJtlmGGkrcLivfB8J2oYDFrF1zqq0OFSiGqWdKTVO+gnctUrdJZOesu
9Tpt+zklEIX+8g6JCSpr+HJwQ5l9Bx7rlRWaPQC1/inUMETiaDOfR8aIHKTy6CqP3me2RoJ9X3Z9
oNw5lHCXmvDbD7tJH2s3kFxYrkLBxNH2w9DSqjY/DyXSvCn9h+qGyo2QJ+fbH3fHPGhDAqfos3hp
6J2RCCT0nBROVQxHtib/DhUd28iD7QrWw/sNCJUAgt7IeQnYvwHoAJgxGI5q5vQ4fpCwU3stkH+F
2KaTz/csqahlGJNc570t2/0bEBUMnc2wcgYzPiwytOEYkHLTMs2k9shWhGn/pgwwLn2yyQehMWei
6oIpWvky7wXPI6he8Ycwlpd/280U9M4kTy0Hy3Y7duXKhBTHfGJSuUw9xKSCMQqA4c5vptjKjzkZ
GM9iQIzDMGFwKNB0YZUf3B1m89JCT+h6GKqqcbqtEBfj7VMgyBFkbUQWZFCUI+mzUXZIC636wASY
A6vP2GeCrsLi2POVKf515qq8O2wSv46tmYcZ77oBzDFoWq2jHV/ISsFxNwPIsw+a7/Zhw1FhuN0E
ZPitdNwNcSPGTYI23VZ8+vWOANHxcyJ/7PskC9N5cRaw69JI4MuM36tsTNMoyHxYqo/KpAmuOL7g
jxC3+yE3EfYMg5jTK37EGuYLoPj8O6D4BeWii8Qol4aZxnHPp+DmwDzdDy78R4XV05LwsLgv+rbB
RgrTqUDN9McsiHHlm1HNxwyva9w4gJBUU7D4dWhimKnxZNJi7sIHgZF10DJRYw73CKtpG5OXbdXL
F74gWNdHf1qs2+pCXvS3+aEgUfR2rg6GQ4SZxVx9t+hqm0j2h8XnO/3ibpJ66HHEkdGfHEVOLsty
EGZxvhh62lqi4mJXgvI7GRCNLegTLoF4I2Fe1NLjhK8lkaW8COp6LDquuNbNy+XVZeaAGgHXJMHo
fCwzMBB+UzjEWLvPKS4YeKApvs8kUTj0l+M7Ce74BcyGAWbjzQg7ksey2BqERMxgiQ034HXVykhA
uAx4T6v+QScIB0bHwMJrALbHwCLRNKdCT/Xj9w9mS5SjiioC2RvOGs51xksU98Wi5L6wgj5AW/ZQ
O97ZHlobRcSxZSbLU0rE35jBRzYhoZIr9owkvODxrmBVrq7/WPhJ7lSY+j6tdPYdPebMUGL2OTrh
+0ymIgeQCTL8HlsfZ0GasdFrTrIDqx1L14f9BkgoRwybcK4WmpHfgbkyyo03IhZG4Sk+v89xvUpn
2eQL47/ZPHwy5mBZwvfzVn3MlYQTdy0kEGAOWL35OpUtnT3RmXmiha/ojU7/0g/hVx47ZrNcr1Cs
q6dBs/yI3g7JpWIizKZMtd9g1M0zqi/x2J8QtAO+hgwgSimeqdLzBY3Tbi4dBYvqHohSPB3jxusZ
R+W4m/wc2WIY4w1tyIt9l07O+znvU74pEeDV1r4KDNgHmhnhg+IQgtPGveDmzU6gmdYegjXMxvcE
SMCDLXwjY1YkKcBmvJ72BIF4r/DxByXs4annlASuu301/DQdEZ1zXdT6unbYE1mpH5ypjeCNl+Ve
9/i9dGx1+xqw28N+0XR/8POrX9xekMYTBH5sS3c4M5oRJrbOezjZvQPtO0d4VT//kAnL/9F0Zk2K
YkEU/kVEKIriK3BZBcUFlxfDpQT3DUX99fOlHTMV3dNTU60I9+bNPHnOSfEYgK7BQI1i0Dq4jCY8
NPt4MUK1R26yg4lRszs4UqLJQYL5hKJqWN+Yo94AL+eIoKG6i/RDXA8gUH8/Cc4F7v4W6+xqRBGy
/LAuuMFemMP/KVurCt15ODXTTq+zfjtt4LwGuYdj3GKmsB5hzThRlUWddWZ8kx2ef/z1GgCe1dZz
XAsczAeZo9ZYcBdIsHp6i4POfgwW4WL7WUqr8jxrqvfwjJ4ESECCMygyqqhbXKyZPuA83Fu6Y0IB
Nr4uaM3okTGoITmO9n005A23HDJBI8yTIiAzaUyJucPLX0NgiVO6CxsrZqEh6QW64AbZDOAKmuEz
M7eVanky8IQB08vvFJdzWpJLeingJpMdjTAAm+BGKdBjfhmC2eCQ5YnWK/ofXGZr6h4gXryEDb9D
LrPH9Ncz5zvTlhvXI5XClkN678c+N4t4yG7ObuTug4bMqT0lDN6FD+TUGAXzVHny2F671wLkeoFP
7eOjLh+LIpbsqAjwu8dCi3dPKGlN+hY0dwhOfIpvT/eueIIgGB4QYnYuEaczM7myA4wAKrdkN6gb
qk4Wm71wjTbtPNGZQEjd7uWJUIcSMQh4gveXPqQUluJ0R5sT5o5zBrSqxrQvMTMhnqlL1Om+6Qtd
vMMcTArfkGg3r0en9OwC6M1LvxWYm0W31X3+pIqYZAZmF840Ry6M1SGnMNU4B05HyEAFSzdDI73N
TUZMKYq2Jlzy3EE5Av2GI5XeLcNLGUkSY31lUJqCkgFIjBrIkDmd48XGxJccYKsTQVBQjQn9YKvu
GK6enZjZ9WMnhDvGy4hCipiGZwFtJ9A5Mlu5Mo76+8pkdtkuReX2jSi/Wxig0c9Af8w0L5oW9NoY
nzIw0D/CKirVcrJw1uyc3q7LbCU0GG2Mwf/qSTVji93cm1PbMHCU3LOv/TreZvctiWhnAIfhS1Be
8QZasnvLAEXgzFfvW+s+PdBlGn5MZMMjEc4PvsA3ZjWzru5Be77HxuXps9MvmttGktEMjEETuk+u
zICBnED8NBxSZvTBBmqX/d1rhKU5PQe9WC9G+jM4T8T4AkYV5HJUcp7GJNmz/2LQHt5hPKagZDRn
W2GItbr72pUJheorgA8pktw55H3HSSG6HPawMFOnprMbAwJyLhcN//ESGdwiQB1P59hrjW4aFgIe
ltEI5/BwZfYl8NEpZvTOilGSFQ2hCyA+qLZi1AMw9IM3ntVPduPBGKSwolyEufaJ+P0JwzJ7O6+g
Ave7jX/DEWkwaX+Lt3v+Bp8F3nXvEFzsW1MVaDBdg/b8tVBANlRtpF+7YjDpQDBpWnuoGNJ/IgLm
iHdyKHGfPky097k/wWACyQ7ynWr9qf/ld7Ite48l1VCf0nGL3iuWzQtuBL9fGEfCksDXlzb9XnH3
zisTh28Hpa4OQx9S2hCVz4f5b0S/T3+/agbNDdEYb1Y8P9F9HuxjZngPJBNXXIBfPg4wIdg5+s4v
XWFNaQlzJ1wGX/E8WvjxNme7cRl1FPA1fpziI088T04xpI+xyDlBQzlO636PTcWuHNBcA0wCUKJK
BtjD4aDu3aA/FICr9NzUIugAZC5x0AMeR7YYS+u76RAe0jwA6oGiq6VvBXeH0e969xOUjFHj9wRT
zcECIkbO6MzkzkEK4d6ckr82XQPuamPb2GJbO8U3Mvh0b1TTOKyA68gLkopBV6UKTSE+A3Yd7IX7
TSdPh2SNyceU15QF5lDvPaeIxxqpkfIE4UpTGsVF9lmDXDq7wBwSGg5dahaKgqye7gLtnMCdFqyo
yPYEsDUSLSLLCVfYYZNCqOXcpjda6d5lyqRRIBIvD2globbG7vQlZhfSV7t+7NuaIosZj9BatCyn
TmACmj4yuzzDEpz/10U7N+PjCsqN3i/9DpKR3FtscIiAbmcGVAyYf1MNRAePzmjFYAEPTsQK5B4Q
uwHB3TljnFKn8y7NGZoX6S0EeH2h/qTtXW7uG8MtRzV+otFlVO0n2UVt/0xH9zq8vbF6Jn1jzspp
/F6dxhS2VB0ThK0wAOAR8QhhEdqQ/0oaYlyABxWFTiWr/s5Tgq2DDnLFSmMW4b5ul88+sQ5sERxX
cNsJo20l89N8XOhBfA+w+vkuwmSpfXT1gOlBgrkImDxbQWx7SK3TKiLuz2uoLSFTGA7tTzxC9h13
oVlkofg+7O3rDiMqaCq8MdyPUnCR5ontMQHfxlro8ghBH8l9wMoguJoNG9hyUXfYuKjoihZiV0KM
YZDLP092c92JNUxdbL2+/XKi73nyHKUdtGJge0m9xrQTh9pXMHII6vTfQTd3nCo1p+wwhvAqgVzL
GinvA/MWzKue0CY43BAxw4+k0/5QGm7Hb3tSfzkF0C1Z8ASJLaMYmFwTXSsXw4a/om6JpzdjyvC4
ONMAw9Ab3iQWnDv381KLDWYkoN+ooOl44RcO9eSWvDGTHR/SAwNAE0OmeDllDV4+Yxq69WOK+htr
b8zvaKOlXXPaGkK6mjJdWu3y4FjaZx2Vm2af4EnKLSQtqqPtacJOtjEJWdSiGtoJdJHqm0AnxrcI
xSFMeMzfMYOfNFAiUjLtouZT3WDCCByqwRityA9PEpS07M0tZhOQvtETG11G6CCICC0HA42vTefN
v86P8cmxk8kxEhC65rzo7GPSgwKWQXWMAhM7aD6RMxPKAQ1vJT7gTw0/qA7YXYM63W9hB3nN8tsI
cPC+DxbXOD/PaG7AQ0YD0Zmj7YVJ++5MTHLrTjlGp6S13XxMq/zwRi2bDBhDTRO3zrnkMm/XzIBe
WgA28k0NXhfmdKBInK/MR0DkfFGYPIlGVrIJwA3M5E8OVOhOLOgwjlWGwjDaWQxfZbe9mOT9N8A8
xS6fWLWGbSY7pxSAgM8QelkVSE615RUkdHvOunvW7PINqsal1uPH1aqC5ulkV91vdnh5yAGazayu
qWeXz1pRopwwHPeM8H7Z3mr91ppJlRDbXyRg+M2RczUyyPhNrKQM9w63De2T9c6oGlplZUGqRy+h
v4cdLI8pKs5o9kGxyesp1MsQ9jpbR1yrXqgsIDkHtKN0Jl/M1BmrPsdc71vgo2i44PKZ335xDBEt
XB/u9eDvdoOmngH7g0Hr6xeWQd8AsJ9NBs/wG6BGuWEZiZB3DXu//Ch+wqSpL/R1big3pal3McOC
L1+bnrr37SeHFE3bM0Qfc6FlgmwqLb7oddteMWjj8J58GmDEKDBAHAiF2/1iyF/edTx+f3JPuIKP
em95TUAfvRjUPgmR4gT9EJs0JLEP61gPTiO6FwwJoF7+wGQd7UVYyodk+SJJQIsgbQ5M9gbsc1De
Re8wumfHJRPB7OfRpUFHTagz6kOUBR/pAGLcymXvujc6hVhQNh3SgJJHcOWL+g037n3C4QQNkhs9
5zxgn6Jh7iEpNECIw9qKjPs4P9qXqEIH7DV6dbpSrJrC0amVDOvxsVpzyhHIAO+KeWwXZQwpec/d
4k6+CP7qmmkVftJm/EnNMdYEEcTh89l+zeq4foZ3qKzeV0+Kyj4CgyC9K8VnuJH7TKXLaSqZKSOF
D/iWIVG+Ons67OPD+ERyjAat3S2GDz36snUY+8VBQCpYW/iXzh+4QyW9kx1exTPwMj3ojGUcgASE
68fPg0YIzRrRBbShyfpvvQYhfLoHDjbM4S6qhVDB+3rvD4e6vj5+7X1i9sC69tmXnhD6yTxuSKeY
9hqMufAwv6T34YU7t9UxkpvqVwBnV/M7Pp9VaHF1/037kKYYfiqndwhmSWhCiXnRCO7tZsQhzmHB
6cFW/mAh62Oi+j+WiIFWq1fV8X/0wNqRVpD/X9HdOPctkGpstiC5C4//JeeNTpadq878ToxqdesA
IXA2idcXYTqsyc2opkt1JkOrBBSVpRF8PzZKAvQMAtNT+8BigQ8tF8BAM1SWHp2KTgjmCsqIyAE3
l7ZfTVs9VnnBjJczbVULE7IFQD2dmAJ9Aj5nLvpOfIIKl/KhgaybTw+ygac8JuJPdY2aUFPJ+xvz
xSU2YBrLjvu33Xl/o+li2X78YkUUXjks2dNbKEP62/3Cx0RDeodBaO9i4QvevFEZkafgux6VTGC6
Cm+KyN7xhF37WCPAMC7qC0/eF1jdGECogQxV2DpENHgkQiE8eJxr7QHXSFmky0PCwULmSXBNuBta
feHj0Vql17vvQQ3wT2NTs2gGs60jsp+KN4RgSroyOe5c0gFyTurBj2PgE6UNrpOc80QV5C+Y/flN
a4Itbqjh2SBqYVhrQliF/HjwRKDP0j1G1YyGSkBWUeu3ycTqgx3b4jeO4a7QKiMVAW66+jmDZm2e
I0yq2hqkue2RZABz3hhXOCByoL4hBqAfOlGMN64U7Zle7xY6M4uZfmhEWAF0ySug3YxMCmtiy10V
W9jP2KT6yJciAZjpBjV79ZQ9cZ6QHBz+FviLRzBw3VdI836KHgPKsgg831CdqC5rMyYcM7w1eZHQ
7xnfQ2Z1Nd375N1CmRY9/uA67AG+MF5cOBdmitfohBucsPPLvPnqkYQ8D6zxEIACnogMKY++DGXA
O88QD0qoLoML831xf0ixP5Qu98XdvUfUdAxNh5PkydWRx5GpUcJ1BiZ9H+qLK/5Udav5itgs/dcH
G9fn0a7o5kz1NR21UlG3g9pjaTmCGyG1d59ilel89chALgxT7wSPljSUaVbRId7FuVfr1RDyAilP
D/1HF6IEfUpQLzhWjS5WsK/XQAvLwQLPlrNT5D2g6rCkm4JU4TgvBteMli4SxAaB5b6m4XBAmxOW
7P4cR6VBM19qr/H+4Ofgaw4HV8PjhOfC6fdRUry/vkGHggejo+N8tJlVSkOz1sFMlaYoE6whfQDD
7QIGoaGNOmZN5FR0L9ppx4ga3is8RvC87xQlT/IHqz2v1kS43QijEFBG0olGiCrsQVufDd2O9XWR
cBBhmfxx9glnGj/MsYkG8bVtTo3wMjK2HD4kD3RyWXoFriaAPJp77iRHfYQ2DM0zSjDNhQxC3klV
9xq3D4CZnTl5Ltd9f6zIm3EdpFf74IJJxj6kdmOCg17Pvp0J8MCn5WPjeX337syZnjQGRGGzXzCR
sfpjOg3T4dydAR2rMpUG1dLjSLDqf18yxej99/IYAhpy5jbXaBC/2+MSt4qvr0MtxmqKsRt0bbiN
2h27Fl9fc3JDZmFA+e7SYxPxZEnW79kloLeGngkgoV810Zt4jW0TQtyU248Ysb59o2u1zsk3e9OF
N/3Su/Ref284RMPDmgWi2shOOd139PD7Baaa0KNVu+4dHs6hv8DSLEB7igM76udjQl6wmJbifnJM
8oXV5hrAzJjdu0OEBbNxZPbqB58uAJ2kNZYO7ZpXQe/U0vxLB7Tx7V3ISLsFbQ6iuI4ZpP/S+g0Q
a22yTwgWtA9gvdRH1XvYTsmHRoshR8JnyufVYtFgQkigSMVBneNR/rNy6W7ts7uSIl/yxxQpQ8Or
rU/dou6REfEtmj2IPXZBa/gK2zHr5WlN5NzReyWJCKGL9qUGw/VK7Q7sxBA7OLYEoBEW/YgTIMOA
+SCJ6wxwaqSmEzsmOFJU9w9Y0kKmPgd6iMWeI16bcLxTpkqBm79h5VAdwvtl73820LRekE5A8GHm
wp+CK8bUXXKY5CEUZQ+riQQQtKdxKkwkqp6XGM1ZYonydG7d2vqqPihS8KMn6889vd9H1+c3Bp2v
Rb0FDggtWOFgk+BDlqe3MWih4LA0DjhthdQGIDQ50Yg42W0+gTk7jF8+Pn8k9KRKdBX2MJz3TI0T
NiLXbg9IcMOje+AlsDjtUV9HGsplGHLUmLtYIBIT0A0GDedW5aEsoP9KmxMdAdod0S0wAEheEBU0
OgXGZjF/7xQDXpWcjHf/0kaS03lSdSCec0qppCHParYGpoJ8BAymQ36IYcz6ZQGVChX7D7NfEA0U
yjZEKc3uNx3Wmi/452UtT3PyB9f5JCxkfuJkSUum1ZfzbAcb+070wMRBd2Fy/Hrtd09H1Mf4jA/m
GVq/SEkGVjsXjwD3GNMdP9u4XIidPBOYm0wP867xYXhwqD2tys+HooE6YEvQ9JmfNJSGF20t7Evo
Z9GykmFzBtqrm//wzQRPfv8cn3rfcbWhXfFmCyy1sI1vw8srk7yyCr9NNBtMGBRjsr9EoTnWHNq6
FHqgHy1anfuQ8QFICGAJ8eoXsAaKrmTHbzgYtS1j09gUDIMbMMKCxTSAEWsO9hebKTqeHp3H+krr
X73zXy2qrIf/nZHiYtXqwxPd3PDGx3+RBBvLSGhPyKa9JnYMyBX69/jBSfq2TffUvwTGltKygXfF
PSuXGPdS/GC6F6OYro/30Tfeh7lziZg77pkQfslohhfkdeP6znnLcHfTk/6lmZxIUiDqQzhkzBEY
8mNZ0qrJxJWMX7Af0FWAICtBiPbutfdCazXX1dcl3y+90gV6P1lFWuOQdjvZE/QLsLgNGQnwH1rF
4q+BfnELU5pfOAKMr9j3f8cY6VHSZuiaXHM4IVxUzrjCneK1RrACB8/ecPLx0dFWQjntLUhVz1h6
md6ZMuJpMZV7g6EdphI7J6OvkztUC5eoHezTir9cX1ehOQfcQsJHI22bZ7ctDwKboXx5y64jonCg
e+dpPmmg+uw/VgVkYZVDMnOYW3I2nAM0IjxC76pC6Ieh2JAxmlZJ6zUq/GQmlaWEAnF95uMG50yU
3YhJ7fBu8QGvLFbKHufCYpWRMJqTM7N6w7OO6KNjCmHy+y3abOkm3z06qYWFHVXSwajr/s/7g++J
snPvyRwRECbkFhiOd18OVBZnng8qOLeVAvZGaAMG7NZsY1qpSk1hBzqcRU7p3tTHY30wdcYIZOyM
ESDn24gI8Yn2FImvd2RCUMUIe/kSjxrp+sql4+ryu3DKSyVd4Lt9DPfqFR+cmtX0h3SS1Fh+kzEr
Yjp0gqTUhFBT3BlxjkUnzUFw/PDmCitlEQFlgZwiyeXXxeHY498QuVzKVFsL5ful3VDyM/JTzOMM
YJU6BtCJttXd5VvhTIT/AlSCqzUeA7hwIzfSia58Nr9M5ECtevNN5rQzzIcN3+F2VxZSV+bBI4Um
oBSqUEzW9AtW1Ac7WnJBeuylB84e5MyewgiErLgdztrhN5Nv8PhnmNwwbWhZtxNR3c2EgziZYYgP
te8WQL2yK6fLlIB+d5ZwT7bcP+4eiXRMzso9A+0BV6mrmtPGVuEywulZnXngLU5pCJsIZmQ1nNWX
2T8ZMyWxOUZTSjbRa+dOvXfxTxOZWsJ4U6Jc7lb+goeW86fc6fS1mTwm4DvGG7X7fMc5e/Jhd6JQ
8GQuDnk0+482JBeC6a4eFUruFqGQNcH6Q6ij+VhrK0bDy3rk15UNtcezf4OdPbdx597Hl6FM2Dk4
oTxvFrUitsrNYxnslR/yf/n/Yjm12R5ZPQu+xHvoMmkmPo+AB9J2MtTNDg8Ehxv54bvHelLheLkc
D3HelEXmM1MJ4UTDijP4qwdrynHhUHcih7m7tMDY0RmX6cEepoONDVK0c8lPfysH+QYR1sEVwZ4V
cB/06dvulzhChTwUO8QraYl5EutmuImykxVHm4P1xLHn7HHxQz/8jpmf4JsQJWRC0Id9/N1SRvFQ
GeHC18caMmaJQNNSTEi1j5wE+7A1eWH0Igtcx2bm0Dfs5d6CJdHydQesXS2w8kDQPpWZvuM6yJbM
0xA26rP7cZTudoUjM1E+9ygizFgny+Es4TwhQ0V8hfOsKx+6iQcMX+OjV8SPyAgKr9F/n23cv1Zw
NGOE0/O7t1jdCktngtVj+OyZ7q1/cU4OTm88v8JweD6y/0B0kIQKSUc8hY72BrjQfYsdUOFdVmwl
vntymQ7LVt6rMkbRj/ORd8RiqRqdnHHN5/V6zIGJWAQhp64P7vLxdY7rOkwvTlu5ixqprMtQ3hLy
yHnOkmFjnfoFlAMwxiJijLlqh+9M8CwGwrCrgz2JFSPQhE1VDF7ZBweX9ra1Y//pXawOXTZZ9wWW
Cp7Fp5CVTCx10dUEne6N7cN1e+w8CSn4hNljiAopGxsPNmgrHvOA1Q7N/3muR4SYb5wkMnJsAqeJ
BOZvBHXDJRckE0TW9nUQzpBt9dWMiWSqT2W/s9c4csxmyfLiyGsS11zuM4gTyxnSz0AjFPEGLVvu
i9wjWZXhEofr7gwNBi/DGCD2PBCI3Rm11Lu/wSyOQT9+upAJbRJ1JQ49hzBs6SQxsWGzj95e1bum
b++GAVQJ/kzc9ffhoXdl5pS+2r6Z24Nbmqw98m4l94x7CcHUmuBHJqLYO0wTQBRUdly+OFgt977O
ESOBnS1nKgLocMhZxSdFdcu6vEtOY43xKWMkD75ZSyNcDrFlE3U55CoSMYmeqhlRo0NwgVIkEebI
7iAcO1EMC4y+fZalqT8c1qzwxJyR0junsg5rsI32qVgzil8Zrm+h4vZ6pIwe94cnZgHjdYJOv1px
Anf6w618Dym/kgyO2Ec4f05wTPLqeyti4Trs48rGydNGIyx8hof6hEbvSYma+WEue7FmYejlRJET
uzG28JEmFtkIFe/OETojDgCav+9CT2fnvfvgtYWVFQFzNjpdMVwgYoFLhg3eRWIj5saRFuEhwkJz
i6DkMH6qWti24N5DZ7gGdffrdnrHYB8cu2IADcFWmd5x1KQUgZ+R6MAt02LEXeKVjeBL99Qu/uQT
PSKJR3w3I5fpmnMylHYP0U1yDgCpw6Jf216Dj8J+J5i7SAXeZ1c8ACXwMhJCEVE9ZuRpQe7uuNP7
Od/kjMTKioVBRuh9HI7hI6R50DxSZcR0oTl5MyVEFrQQgsYvD0Mrnv+CCFGH+ob4/YQHWScFeqDG
A/UXz5on2fobaaOJKv6EyyRdZV6NAy6AgRS04+sW+E+6nGCH77BuiDXzOZIZobINZLoPDyVRxOOt
72/8dJM6Va9hvfoZB81wKL5ntmOzkCrFzdhI+hTO6h6umxZuWA5D4LY6i2KvwqbFP2wgx2EYyjDU
yQHq6LKQtu19WpZ8KILAweUGSea/xQVOh4PTf/gpgYFTkCWIY3aNeIJw4DVv8pdkh3GoWeWcIMfA
Kt0v8ed4j6/z+/w2JLTBkHt5kAqcZY3MJLdhGVovb0yaQpNYVjNKRurEto1ZJvb9+BHKJ0az9KMD
S6KwwEydbglRASLWMxgD4DtHRbNfHX0467i9yQPiROdsKzho5UR/Uq08/MIjtVERd+Wmrk7Dyjgo
U3ZICeuKzz4ehljMtT3Ou2WTN9wPZH2IxxkMLxsDQIn8QNkYay2Gwhj8OXNt2yle9+6Tp2Mrf0gW
QSjaEZq4sOXyynmaEA44QCU71dm3STK7ZnSETgEmi3BUKQVLiLt5UPJAnuLowyN38fnEzpTT18Jr
fzy21Yys6WsvesKK6/brDDTZxdTgVIQ4cjkmvhYiTO+JTorxvTiq2i2qEmTJ1hujY6ZWk9xqOJfQ
HXG0n9i7sFeGz2GCyFpk1jtqE2L3KBh4fanUeSep1PkjHcGCaC8fXxLHZHxWw9Zqj2neTJI4GHQU
HZ3U8Eom3hxkScOxRc6xNpQn9W2BAAUkV+r4k/0nA0Phu6j1+k1jX9b0i6jJEegsl7BCWZpAoIhE
P5wB/0K6bDEc7iV7JiVWL7Ie7i3yMc42DPuqAM8JzHObrhyPOguX4EgeJMfzlmpBtQZF/PRJ1ZN9
bCZkf9StmgMrLz43IVUWAAmOmXQkryL9EhInR6j6Vc+S9rpSc+yondtBnWbCShsVXntUD0jHqCzk
crHuw8JTVryE/E7Am9qbzWaLnpJyWj4M20eyM/lkknUeiVZtpzVoSB7CL1F7yzql/Mt751hSOUpy
wpCkjlKOs6S4DGZ2kHAYwWXVSqTqkNRSIhE0818FwfJSJ9lj3oHk9hg/I94qLv4ksz/H2kzr54ff
+9CzV98ZxQzRM+fFqZ04ECmjyXzP8dHrYMNjJkVsBHsPXxcS2wYK8psqXd2DRqZ7FMLpGTnUj4Pm
HgYNF9OrhMEnTodqWFtDOl14+1HZ3Q1o+nVfMBRRKjIUJymweyjRXEGf99s7lideLSzJSiGyDytF
GfZRH0hl16DKGu4jyaOdryuDPzVZqCshA99Hl8RgEE3uy49i3ER9zZrHQbrO0l5A/xQBv8GBFMmU
Trl0w6kHz7AiR68luABRB1b2yzXg6soJRRprGX2pdeTxHJGWLMgM5fj6J8/HxtOa7ui6QK9CTItc
lvnAGf1vRScJpdjXbeHsg514jL5EzvExbqdX6xZo3iO4/4oXnUruVrdCbPJ+URwTWNCQO2iM/+lD
T7Q7sVgH0mZ9sJwlh5D4KFn01aJILpWwfU5dI2XS5q9AXgLfBvfksqkCDEddyC9SXFJi3lz2RJN8
Wr7O6kHmQ6HhymrC3y6SElqwADZYdI7xWmJ8Lh7tbi2SWYNkRk2SVflx+apFLKjeMV2gIhVus1uz
yFle4zNF7GI1HlOij98xihym1RLvmLr5+7D3AfOZyBKlZpOvfx/lbqElJJ6eB01XQNhH0A51F/j1
xFl5wtbvGza8m5MHDOaGJ9dIGJNLg0N8AYAcaUNJNwBalXeaSoBpq52Xx23MYhj4TAQWvFuiiEyy
5IUp56EemdjU2rAugFQP8JKItpiwYmog/2mkBLZrJgE1YWdGJPLytbANB88wS/PxFKaYO0V6fPEv
vuF0/I+n+eIJgI+8XbqlK6AA0AJ2nEZfchAGRhMljD6zXPom2hSpOlhKs8dEltcC5EzDwvLu6IA9
RZeOHZUJDtwOwwX4rizWi3qE8q4vXht2b3DYGlitv9YthiNVYZP2RO+OmegixhUi1HAYGjaelDlw
VVnwbyq8pveaNr36WtYsOV3DnQP743/xcnJmon0gbF7J1h4KdSWbhHX9sWlLQN48d2vQdd8u33Ky
LCMdJ9smdgUUbTvq5HOMfLxaPSc5h9sQr1aOtHjL70QdUmJWB1FISlyJV/dfPi6BpSD1HEr+IPVr
x2kDoLQdIzAIn0cqMhHzm3YaDXm/rGFtMkHxBGM5SpIKGbU5aDsPH4RnsxWlwq8qliJLI8a2Evll
qo385Seb+IGAoYibCVOJ/91aFB7ySrxepyuvQyjzpBaWfJT2MHcNYhZ/kTE3fB/AkQdc85Ab85Dl
q3QlWhgOry7nQ+5st0O7m4TJ0I+iiAkjd2cqr9XoSaSQZ1DyMOXek9wSHNbldN+tpei6vYqbLr/y
rBWjyoNREteSfLJYUp5atQHj11SJj7Hz7Z8iU5WzxuiJ6/EeEIC6UrW75Qxxg7VpcH80v7FBJsEd
uKwemGGBRYBAaaQ5+XAxACp0cD+g/fXpk/dBTnejxW111ea30460m1wxZsnljoimWGmsLXOu8/FL
t8VYOJNfLzeTxf9yJXeXZcj8l5uq9+TmVGERQO8OqlB2gNyklysLcN8tYdq3sDuphU2PGia9dnG+
fZLgo+rCn0TWG20Yh2k0Htibe4c3wbI8BiTzWG/EJKzXLjKptOXBR8b2w9V6nV59mkMCVPUpOA+F
BbkRDmTSkpjTKh65+KN83aeqtsfgGNBW93aJFA/YJHmIdb1jMM0yPzoHrjuVn4CbFjbTM2/z3NZO
ivFpBth+Nz4jPbkomN0HrvgUvUh+vSbKuE9c8lE1/7IVzPBNydLo1U4enjdVO8zBSus+nekzxjNi
LCBOJFf330lHe5rkLUeUjyJONdiP3zVrhB1K8DDYb/sAbgWYtyzDSu279fVuafSwAWArco7m/ts5
QUkM9h3rFNEwTxnqzAKAGg4JCI8IA8ghPXFdILQ2Z1vL+fbo5/EUipGcfmKJd3XeUKEJHcy86PhZ
OX2vnyHOzIwBLwhBkLEjrQvOJFgqtjH0A+YNCynrzhVJ3UI9cdNtcmBqET7jQLk48XJygLxjR0EF
iXRYcoQrMyHMecU2ETTB6D8Bj08TQzDlLhaS6cs5DMDN3Q8jh9gpN3WK9k3nMkEbF2MEgtF2SIAB
hvuBbKTIPnR+/xk1cLybNBe2o/0LniMTMUwLv/X4RZRYEQ6O404zOSNuJHHifzBvi1YKWC3Bmg0b
5L3clfjzHL5BXM9IhcCxOLMEXxTopiM8GU55iLqC1YHlHPm7R4/GBhHjHwq6iaI4xu+oQ0b9dpF+
chdkx17YpDdfIof8NyxkKyMQRdN4ipOudw64X2yjOzdB8guJWxSqMR1m7re8M9kG3ogkWj6wlP0d
bjYkY8wk14ie+grI6A0ojj/0jiHsiwEzKGE2SRK4Z6YNlf0z4qTB8lAqGwa4/i4J22oOGa6daCXA
tZwvEscFYFkoGia2ZJqSy8kFyUeG2cZul/+WL3Eherlv942KoXRkM3WGciJ0esUoTzpYES+LkTas
T2tkPFOQRXmZHSPMWVDyJWmWQOxMHOQEA2YUJPSi5GpY67J0uR7Kruk0nq/aPsRqa/UQZyDcMeAU
P8UTqxdfABadlMx6K8cHcOY2d8mdU/pEGF17GgYmkpQLRirZLzgLyFoyRs8u/8E96skn3gCgSBYP
/ZfcSEqC5XI5k4JSbO5RVbkPl40bNZ1+VyXMEtikKcNYk1kX7n1POIoTJVmB7gvKMtxuswzPTxtB
mjxygT+ZA2iLMxApLHgIB+Ztwhgz1p1JGbgdSi3ABYD2CljTUMqyghwb+DVUKEq6ZLxsh8cBtF/Q
1soR8A6AjM3q9EVTILxrSWto7Jk00T7Y8UrtTy+N6z9a9A6F/9xnigpzK0hjqJJl3AjlswxGBwGi
fNpRh1MOS1oGbCUY7nbIuFlqUapiAcxkI0uBQZEwhnwQnFYLVZet96+fsd0eOOk3AkKzFZQkxVJ+
8FT+qLB5NsAgJI3/8HGpjimc5U6xXim0eARsqY2c+qkPOgxKgYlPhVO3FGIPwCcQc78eSDokBw4i
XCrUlnfvoi9itCxHhBwbAk1JN+ZLIwxMW85rqWxRGHF0yM+3PKlpa9QWP97zzyhEqt4PuXldcEhO
injqpPjbjzEP/eWjpOT2mJYnOTGg2D/on0XqpBvwRa69TXJyA03OMeNLwIN+AM+OqQC3laQS9eGv
fODMMkMmzcA8a6pHAi8xOI9MT06x75QPw+FJ7H73PynHaq+iUzGVMEERQT8GIVgXRvJSBIG1qLUq
rGVrOt4+VtLJ4Ewnojx4Ia33JOKgAyLnK6ikIQmRSHx7LYX3B+HSIyDvWfS64DDMxR41G6LeF8cE
ncfPsyLVpySFPe7cJhIPacrVViC9hFX+hIZHshJJcRZ3ecDo+VZyJn3CB0AWMwJ7bSp/mp/6wHA2
Wv+5agekUVTgFNVVGztVNWmOmsGFBA/BLLJYGn1u64nLgpHWMW+A04deU1p50sRAMky9Ou6wcEPI
rx8HhgZ8XzwuGtC40QuIEfiD9riIaeE1hp8pvJ8eTAihhx28N077fb2ymoRvmAN8dPuOhR8OhqW/
G0NGZuYRrXgBGuA3FA9oCvoMDFcx+KzX9hbrGiQSV5Aj5s8hQ/3SQeDB2K3IXB1VORBYnN7O6hjr
F2wx3Ha/PYNErjH2ZNaZUZdDbcT9ne7DiwjUwKGQ2WF/bfBWzcGhH2OV/ZX1sqerI5AAxq2/CPWh
lcGAlCstFzO5IOzk3tPKwe9ut5SWZJ1qgePnapdzbtMjIsSJsSlRjjvW2HxnZK3IGZljyd854XBF
EshOlcTwvK6ACdYfPGkjSR07XX+z99hyqkvpA0mIXxI4PogcMTWQmTsQdKWGnHVlkDzGAla32/f6
XrebzBKGkpBu0Y2b1YBHbwFlZqgYp8ho7iFWuVtJvA/EY758oAk8lsOxPdxK44yCYcg/W+xUpeW6
lR8mChBAIp/+1ja1h+HQ5kfFEvgHSXgSxjl1+fDyo8R3uK0OqAUhCaIC/3I7gXxL5h/y5/62gJ5G
5MmdPYgWP5f6DAiQnJymLzeYfynfTlM5oHnrIzdTUhk5AH+9TF53x0uRbbAxjjFYi31l+ILkAxrY
iiQ9WtdU5Bm0iB60lHLnsRLAiKYEZmVyOnNG/wMXf0+WeyIFDxW/wOw8QBArf7vFcGCPgyDhCnSB
hIWDT8DHhc194TY5pRNlnJHSfpUnnG4yyfA80sLsploMs5HlQSquJEGXr5p32sLkzThLCxrZtKB/
Zy0YOy+wkdKSqG3/oIxs+iTV5rd/Vd9TUWzSEpOhFBzZtANpZ0szUFqWVBm8TaR7nGsfL8qiKEu3
PK0GandOQIiwIVOtGZ8MqbVjo3FqQlJspKCCRxaNwIHSlluOE8ZjsJykAL9ak7o9IyjwApxowu9k
BBq2mBrb1ISm0//7+w3q7IMzQoFZ919hd4KYQl6xz+wDxakmS5auXgu/ciaDxPK/FHMaQOtcQoqi
pahC2x6mmJjJqcKnB07jrCFmS5pztCOOc+A8jjyWlMBx8iUlpXToBJzj0ciZLSkrt5U1ymJJ+Zc0
XbccA6kkNbLYjxxwm/8b0kKZydnXJB1+wvwhaf+kLHgJauFwmfzAahlzpeiZDlk/abSRPiSFpDON
sjjmuZNxk6iRQve2rEW+9rFkgkxR5zjG2aaKpE/NeettWN/wgRPKz9SnGJf3Ig2kjYpHjZzn4W9c
CT0m3w7tcYPUltEB9MkShprYPkeuH5O8TvmgkuD/skCCcPxY7cd7EFHZR7/wNFSMoALjbYF+CxjL
nJYw9AXwBwhg0ciJ+3IEMXgoqV+e9HMyblibPEOg01RCg8M+T1nQAnamrCSHig4FBFGO9Gg6JV3y
WJ8Z20zu9p673QnkZHMzuskZT06e2XbLvdnw0qTKNHes/1g6qy3lsS0KPxFj4HIbNySEYDcMKCS4
69P3N/P3qdPdpUhk77WmLT3gGvbJGobeeuNoMeFBuK2EB3AsYg/yous4tJBldZ65TGOYF8Kgtjr/
UBg7aGS4HKkW0vRCBUTeDoUlygxX9FjK5UsBGKzXDZBb3VC8Ad2nzY5uKx25IbeYsAudLqoe7nl9
aIVXmafVCe9+97ngBKKIKlg8cQI+Dh2jhZA7kzKd0/rMH0zXpxALnZCdqbqSwoPTqxWUJZBDyQIu
GAS0gcfS20wS1hdxMTpd6w0V7oHfyA9ixW9qIdE1Qy3AK9nyMBQ17poNRK9OlOnT40K0hnfOG/Gi
HGaeTrUx+Df/an/DN39K0BOXRC6XiVm6OBL5eiVQlDU4Z16pjUh1tzgLx3C/oDVimRlzduKYS7Jo
WNxg3+/f29P1lbXrZMhcQ5Rce3xT7Nmda8gpJR6Nay/D+5Q/MLqtmXUhAYKvKUSF2HP193cu4z9Z
Lj1B1Ly/eP2moGWwD6t9vd8asCc7LIZU2zzJkqUWHAvzFYCYQW2uYnE6XThbtFg++YrGwl9g6jUz
1FlMeEPzynWc+ax2jIyy4qMxS9E0SR6hhZfSVAfUgnOGCrmyJGEJ+P49KEIK7Qgxg9giblOKZ9oN
MEcuIqwMbUgsCsubSwvCyfCqeBdAmdkOy945hDP4twyBWXHP04R93VZURhSAD6PHFSduQngYFTYH
qWFsyVkGzs0lUPSBJTKQaQ+pphmGE9QhsM4hdYNKKvLTJoWIHadp38AbmY5Dk7jMmEtNauEdBG8X
A+JmvpIqilz3ybZgvVI+Ky9mgPgb74fJySIeR/ET7iF9kep+tVvvSZkzg/+WdHVsE4wa9R9cht8F
SCBh1LpYr91ZWCL6HIMZujacYVX8gARz/tjvyNP9a5DDeDIg9I83d73FbmDf2rt41uF1kH0OXVhF
xnRoz/rP0adqvNCLmYXoCP3J1DYw8IQonBM5VjC5KnueSb1EdhmDu620kh4loYI0u6EIweiUzTEi
MfAEITSjG96kFJhVpios8SmQrHE2q5RtNjkUEJsNo3T08IS9wk3snpLZxtHQ+tnH3TLWA6kp/twt
gs8DcCMeas2MJSNnQzgu1rYA7xIlf1nyvxZX9lQzVP1CB3MyE2LqChyo10zGBJOWiEWEPsUg4KJJ
hiaDZM3NlDGWx01Qq3gz4rlTDBU2xN0VU4DJUOoZqyfBs4vry7427DtfsWtiHUZgS1Qh7mW9gJ9c
c6teD2KQsUKjkXuxKfRU3jH1hX9KCGKEj7f4WxwPNlwbKtF6VGZ94cVn5MIVOri9nWyYjd41kzz6
SziLZEatYymApvsQ0kh0TZ3tmcA/Bf6a5HfoCywR9K89ud/wHyLqaEHlKWsvqIR4RoxB3881qX0X
UWpr2mjXKCQaZn+1IhSa7v7eVvZjv99TE0z9sOsgsX8C3jO4aCj2kwHtXzNbHBaYoHHjlfonrwwd
4pU6p5Bq4pDHsqkbeEvtSFlwt/Rd9cUfYpVfXA13p2H+Ojd0Db0Glr5bWLAfmD4eI2lTBrL2nyYv
3/H7vQ3ZfsZf1GCUKnNqXjYmO59xjprIxKAZCNgnoUQwMk+/tJbG5jEkWZGaB2rDFC9DKj+Up9yM
0m9Xu3W8UFATGyAErnvKnr2JtJdRHebFw8AtoxTdeiUWnaMRl6hMJlEH7lt0D5ZE0Iv46H8dMSFn
2GUU624ZlzJibj2JGKCcI/r7kQ9kEPuuuCy3OCYmzWBIQONApy8uvBp+X44ZMfbtTL4KOmWSN40+
h6/RhigZkxxWpzw+4GW63Yzjw+Wr29H9YVyV8fJhYPgOXSAGCjGS+Y3reObhdIpGfzeeL+Xd2Pic
yYkkcI1qjdLQjQxp8DvHBFlgKh1BmR6H8/pvbbykyKrAIaQmsC7tWXjsFQfMw4TeUv/FPxbzlAwU
gv+0XeQKmuTrdb4Wuvn6mHFZ1vwiU2qGngcmCopLup6D93FT9th8e1MhTVXnxRRDFEYeSAg0OeGS
vB/C/UYEN99hsyUyPfozKOsXd8+JeokZhuiLKDN5UsT6Jc4scjrgorozh/PX4ETS2GJinGH+RSiB
IPGHlHh7M4oY54VmAN2CGqfIcN2+YXMt2YJCmN2X0Dewo9APUnWAxaQP1rvMuHZfaR3x5oN3848U
Tp4skuyzlIxE2yb7rhSDO7jEzGbbo+vUrqj2Cv1hFidbZ71Wr0EVQnWDvIB1ec2wClQZV34F/UWM
SAnxEIA27RpBTxZomNAxLLOOjpWqYHG7M5uSSz/aOIm0nDCUgDVswgJ8ihjAqHu8kCqGyiRBCbKm
gAyoSI6UOAc6LiQnKok2vCBmVjgxNS11N4IlEJbM8BLm8OmFemsVfMuNKiMObqfMvpbEKrj3Rgjc
2KbzoHa3QgoUukcUJghYwva4DUo+Z+LIGqrl34damG+gfzO2nJ27wd/TvRQ7BUcyR4tyt2hSs9aM
kBRltsk7m+Wnu1kQKiPUaMPtjaEajMTRH/ObQ/2yEB096M5XfLJqdkYgUmZmvgB30mokUKKM5fd5
oLvdpsLl8/YTIi3Maw41eqCey4u1tBILxYZNR/QLbC4cfeh2J3wHE5GWC/XdAHe9qkHfQ+fNBWSm
aa6umHfmpFoC+HFF2dzZRCbMj72LoSuw1ebvJYJpnpE86Hu0SEyeOBDGqCue//l9v+soaeVqtKdP
+2w4TtcfrPosyXCfCKy5AyaoOXh0mjjdEfz9hWuI8XQ0Abq+UWty6SDVLZkM29J3tFIBznTQoExG
ug0Qd5JZhBJ9iBSHACAiHGugalfWI2kRGziVmRVGjt+XgKTN4MNSSu6KxTrGs5fMOcfmYVeF9Fi7
YTZXy4S9OGYSTZTNa64wJE0KxvaGEkbgBUhFFQsMr5bmpMNkSI9qlRIbdaAb0URi96sxWlaaFd3Z
LeRa/wQ7CK24txHd0JsxRGXMA0m0YmBLVRoSuW5EWtNStEnrZDyvQuKaCQvlGK8C1s8PnPQr0KyP
e4voOzBZhwk2ZIwWfbzcXnPAYAxSBHGs4aI5ttmo24TUktwOMMXOUzBxnXiDQbeLPKFLKnOJmkJp
1SS3kH6Pb9H+t8neCNHF9EF6KSkbksisSN1TCoecLSR79DKLSRczKo2VD8wbzAPqIuZSsmzOtIrl
ByaaRKNe/vkkQpJ1Mw5IyXd5fbpOPFpC0ww6WNv+VquX16eG4NBOLsZkJDqcudesfurnmUGIVlRR
neiBf5x3xG/Rv03vybeLfF5w+SGZaOgz9TyMnjU0G1gAgeB0VcQqjjEYSu+tLbqn9/m/10XShw9b
oa4+CcKJceqAyQX1v8p6Pzhz+egyeiP1QrwKOieZwc19oO1hTUwlfT9I78JqhRwy2AWvlZqxspev
tSJ8MvQJ0q6KkpYgDRUvjhYUuYjw+RPKaukusfrSA/3r5aQ0otQGi5WEH9CIlmjjNDsbi2aswSLI
kkkzxqArGiw1InT96rbUutNv0cqomacWt2sAEEt9W/0NH+BLWnBFuMBJiAdnaFEOO5R6DK1Cyqpw
ymX89FgNKyw7b+E4Xsg25ql9lONGrI1AJNot9d9DQanQ2ahNEPnwiAKN1bGSEG8KiMrBOtB2SLQN
r52inl6FCZV0kNpxuHnw6FtrhD68xqbNkitE6KsnFnR2pWPVwo9liDf19Q6pulPeHq0AHa7HhsFG
xZL9NRGCagqGFlTLCpf/tha9EPaIvFM20mCesgt0KmbKfsp+DZjCIX5ygfAW1wmTZZkB62IqA4Mc
jagMbZvByjmbI6CEjzWwNW9gZq6BClh1mbXgSHcjsaroZ4EMIgqmyvyEFEABVIQU0OiQelCBkH2z
Sot/FIyhtV54d5Mj2mSTu2ILGd4sEAR2Oz4QGTGUxSjb4nF/zsVnER3q8WUO2fSJBmGhB4NFAoLN
nAcjZRuEpMjHv6f8QAw0cMVcGENS6FZv7DTPdY0rwJecFXqNjwevXnSb9AL/PgcYoqOfISxYiy/T
2Uar+E+nsPMbUrWKTOQtw4aL3NaHksEe0cW/RW+brpbtTO/ukqPLYCqcHIk/WpAhoslFVYGf87wB
sgS/wtVKPlgF2QQrBWM3YdUhG/79NXgMPWmSLJeAjSjdnmAgNPnwSFpKqQx70kiLyTK5FCgXADcw
xVj/CNEjGuOc/yslPy4ncBmJKuAWOQqRFMPfYBcxNgPWpxk/7YyoareBKgsx18nHT8SRx8ePJvng
H+eijkVDfhxoybHEB5UkI9JPd4KO55YYMl0PLWNRpb/n3K9PftY7cbgPfis5D8UfIVVjaILhTLvo
JAddZ6GD0V2wpkJBSjbWMg69m7/rcfGUGQWKQpLxDt6hhyqavx1/xtWYpLd4h/UJkr0c/1N5NOD2
m67O/Nved3SgCbE17lgGj7bi6neKJSC4Hh8776lsHjtvid3WzfwE/sjAq/wduBfx/DulvwZ6B6LS
nHIgGcXH0bUlMrXgifeCGdVDCNvQl1ebq1JQB4Hk3H1yKz1g0vQjrgNYrzI6NYSd+DHl53z4xz43
wvxjNVnreE8cUsiy6S3C8rSeQqHZV0MuKJ2C3YCIuc+WGw0BBRVSKGQOfHVJpVWm6OLCklBbh1Wv
QbekETMonfWRAhH8Ap0ZN3de61G6Y64cQHih+jqxBBBEzXfYpFWKPxiD+8PhRllgBx2+pX3h6agy
uVtRjzHg+qZpB9S8FKeAL6JUxAt7BJgbLCyUmYJlheixH7CMa4U75jAYS5zWdeSQuYtD6EySCNLd
OACXDiL5LiI4Rn5fVifCO08uQSkBSnk4Y+YiABXJqkBTlT9FCsPQiVzDNWXZktzpgA2JPYWdhKL5
sapqOQPlEO96iB/tVJAYDAnlf/7rvD62HwwemH6Ojjxg0Nr503GccueWybGiTGGgJft5Z066OCQt
u43eMttTzCZmXgJ1DlyiZLwWgsy7IzIsMEf5SgB1LVDWytE/+nvayIqLu5gyqhQI1YUCRjKrajzh
HXPHtqzvQqCfsMLsg5TiOzoCAjOFmt1jC7ii1kK2syZ9lp5NQviC2wrgLKVpVFum/0qxm/LCiw7R
5f9EgDRzJF2qdeIpi/yW6ooXE7bxW+YssfByvSkKOPZ2WGOPCo3BsziMKENHwPsUoy6rC24jHVS6
ihuAp9oWri+2X042NQZ7hMSvFANcFfnJp2TgGd7OiAeavOyJMHFeA42L6Oq3cV1ooZJyVtRoojeZ
/whbiOTqOnmvdjXk8bXZ55UDymOpGslQx2Ynl4gKrzw9/4jIktdfy1WPggXqUopTCtX0rHPyP/Ni
qkM15X8oX6i/WCt3bS/B2EKRbQbHgQ1vULBgxpAaRDJqXJCk80vs2Fp/ywxuTCj2+DH9EusvJQFw
8JqvU56kaGEEiCIXT0Cabv+4GfTE2DedlOObbBxCXnYo/pfPkQBiQYVCdWv+VSPaH5Mze5/YN5D+
GAy1YlysUMDvMMYsyQtYAjYOW4i+mmaIzYYussYoqJXEA6oIuJUkHODEcECXxOYhG274a8BkkHJk
1c1+rVfzgVIZZTrRLvFccPBXB/QDuExRHFMjYGXDsAxkkDfIuVJeZ7XofYGk8ckc6uz6VEbnsOAs
xe9QPsXD2YqUGhr+ncm3UDn1MrysMCylpN6uTt/BM2DfIZY9Fu1QngIpojoyysGwzGwdejx87mwL
rOHODUHm3WtMkCOZWZtonIYvVJwXpXYcPyRIbkb9wwUCUmhwp3DDmBV6Gd5FE12P/bzY5JI2lj/E
54i5kFa0GLpKYimHntKNYuM2ZkCJVxn8LszGFLkImbzDOkdl6Z+wX5+m4hWPRejHul2clpIvZHvm
VibNovDQUKGc1wVVaPQk95Zc9lYFWqjkl9sZQu5mB8EpPMpmWI5n0zqKNakcqfxwOZ1WhzZ2FiUT
uxTAiQwSF3TH7c/qt7o6VacotTBjZnlXhcn5omJvdTnzzlt+vc8rZ9OWVvSDpmnG9caWuPWYcN0/
9WoFZiJpOkxmtewTqb17t9Bv1gjXlh3/ar7bFYvk0KqpOogckt4FVaUqtmLAIPKjXUhOJKf+2BrP
QWa+qGAopCArQfHhYKgBHn6RAuUzbtAz+XV3WnOKbOhfkzOJn2ZZSkrJ1S7HjeRLqHzcJOjUfG1s
1RZ30n2YGxS3EmXM7ogIPiyL1Gft83DT4SdIm9pcHxiuqaYk4i4YjJMhsoRQi4vDIDt0JWWm2Jqf
p6kMQqavtC9zdZJqdtDaxxcQeRkQcLCPepU2uZZmLX7StLMM2BV7/qHTn3VbLn06vWiFFVgB7dmw
xxxs5xpdo+3gmHfbJRZWmhxHCyWU+m6FkqDXUmx8G8pl0212Tu4+eS7WnLU1TkkWU/aIIhAgKzpn
7ki+lDoXNokY0F6qnwdzdM/dE762stViivsbDzoa8eKgxpupk5VYoyN/0MSr69faWR1hTgSKauJ8
FOb0OJsvstMXekFbFkjQ/1KKQc07pQUfEUKpgFqeGbWsxtTwgntYBekR/XcCKB9qe5Z5oNQrOK3B
eVFDDCghITcJPBIXuviVgiMlFVY+KketDyJxcyq2PaZTHnQXVCJjVXgIsZ3hsOhSmv7pVsdPRmn8
5coUry013tuM4Wxz9rvY+ceIvw0WlK+BBRyPOdInVhD1EVrB/v1XdLD2E0hWWWr1ilp4HdS4qE3S
aiTt144dBrhKm92N7U6GpQthM0yMAK1htdVOqq05r0g8tqr5/2oIWhU2l5u5Zi0HGNNWqseEr0bf
kHNa6igbZNQaEhzIzqH1UaTgBnU0Ag/1a8BoKme45EJZtniPajBpCDvsZKwIWs1Br4RdQcrSjmBQ
zylV9TQq2xusItJDy4sHYye7vF2HUJMc8T7Sqs3rU/100x5GcaSnzxdqjo2Y9FwDGYmtKoTisHh4
dMcNiKeMbeU6YtQ17whnSk9Hd6l2RYrgfzSxTt+/11aPpSvnK2rOmStDEjMqKZpv3OaydWi8oX4+
5DRBcOY1HLpyMEztzhw5rkqVTXnrzddlXixHW9uIWvBZn8uIq4tFKxfdccywAFl8GFQOOqW4cfTW
qPlgVVX/NXrqwhFa4b7R22Ix/XF1SVdFkmBUcLYL0ixt/gqkFQ8vlSGM75GKAMHqWIVYCoykylUg
xpuC9cLwD4Fr/1x6eNc6KVdJXtCJU+/oMvpnmOIPECNyhaI9oeQQiKo3RperGwrogPuCRX/56dFN
Qdn+E4PoJMBLJkcn+Se/40DpyqLk0se9+3Jlg5NHSj4N1Xpa12VjVKWp60lCUXWtpDr4MKrUqwK6
eYmaIfkXqcrgZbDL8ntcMNx7wgMEPYhmzHt6Xe360BVN1A2FaDni7tf9kQbkFgC66Js4R8ncp+5T
qdSZT94sjar6KWtTljq4dhXHgpEFE/DunQuWLAEvUtmoYJGgfwn8wWUPbs153eYlx/Ifjw7dqdtX
J0tviPuXj38t+c4s9c6jCsdOGAk3OpeoZD+6WMC19YXuId0gOhIPZHpX+4oITgDwvz5fYEE12PZ3
vQIXKlgAnZQG1hVzTEBYh9AGgQltWi1c9nowHSQtMDqHLJrGeUzxDY6WecQMWRVK50N/ZjTWgiaz
Pk5h5+BV0OZXgMHU7jz9+7IQfAHYyHz0y1gruX4dFH2OmGXKcEiPUjth3IGHMdu7rA7uDRNJ5jIx
ID53z13NH8gCfAC9S/uWojz9SH5KuoqQLK6tsFFg0LzNjaLJ0rg8KXNhfPe/aEeG7qgcvpfv6FDH
RfchlC+tLqhRsrT6RVL8YyYwv31b8YB7g+/fYWomT6KMX/6B6QykgDFGEagIK6+1H621m1wM5raD
1VNE7L3dtfexs599odluF0cthpzQXUIcXuzf8o7eiU22ACpyXH+okfAKu1laetkbHOXB6coomWJZ
pnWrrukU1KCV/mnBPJyXEdwfQdFqrc4JirAXwYv9G90y/CejuM/RxiqzRnIjI+a7dVkVydTCHrEg
7AyqNHzBNLXM94tLto7vvjBgJANXbS3elGDxGFrJfOhD+sR+ElVRGkSPsAH6eHQeUmlwHIk4tLCU
ptpLVL7uwvm2t2N6DyOJQLZRjZXDG67OVg6BQ3CTEYTk6SuHkou9vaV1NL3DuuGHWX9cJSCk2vxP
bvWO0/HozCcNOoqdMdn4jOBC2TlJ6+EcpBSouOpzC805SCb70HtBlgCXtoR4F7fEqDtGMvMqyK6j
GSReznztTMKWqgcGHVytT/8RkOFq7lfMkOozm5T47f6nZNd7zeXeZQ4jr7XSOUC7Az9rpGPdHHyg
o6FWgz1y+YZFCmE1KQxfwsfXNQJLjessKIPqAZo3k8fNuI8P68L0RBAYEsajW9h5zeROoGEdeIvu
b1hhuKX5QHrhZGSN4XpPyIuMa9MXxRbisbCQ/uJql5Arbtzez9zwJq6QdSJ4CRFHyVtwmc3E1Ha7
SZYsUZ4swmvGmviwDkDKw3dUdLYMc9gOHutrVApaKFO3muZA+OqTUTF8bvGK0MVFT0fj1YtQFSdN
ZcL6+jWIUuONbkHAm7gE2YKhKUjjIS9Nb8kgwsff+g0gJmaIbPJuewsNf+QfsuBIMGMetP+2XgxN
YLhep+k0vdvLOtm5jXh+nTwHJVNOP9tEevTqE+AS4Nq5zInW5eqZQM1oTxkdsTkfXcKqgWNMEqtB
RyHLYc0ixpwjBX86YmYfxG9uYWFhiCa8AFB9/ewTVy036qGPiMkzx2uLpfqfCe79JyZZWxchH5SS
P7Xl5LZwyxpEklLpiJcVgzKTX+JzN2798/LQmWjt+vBrhB8S7DDnxXsWmqEwxiQxBhQiiQUcHoff
ZasgZsLaCm0op3WhXSLj7D4udktuuYtFGBXBm6krm0GNeKymv+eNkaseZP1n9BmSJJV5WvrOcF1n
0pHMU87WvKHAYcSd+h+pTl5jWsYh3mhf/0hTJDj0ZR+x9GFDpszIgQnY3A15gc+o7DA/jQL1HV06
5OSaLWyHLXfGk1TMMmKSu3/qozx2cL17BXgV3rxRx6rIZ+vtQL+L1wcrZTW/bz92DVtjI5gBvZpQ
dpIPf6OD98SN2SSth/Wbrfjjfjo/EtXbDw2DIy9DxlqodoejgpPyElSjd1IhMuBsISfaOB6MBSMc
2if7Fb/IEaDy83a28imqix1UconXRJW+ek0fFA3FsDqS9uyyQobUJluiVw1lj6aUSFnS3yjsGbIg
u2GEIccn1hfX/j3MViSvRAVQ5Qo616v36zWiX3Khr8zopys9ee3kp2vwU7o/yqnGBPvzoN55ooel
UO1IdoXuOzx2hUB9OtAs3m5a8FuTdaunXebED58jeOzwSwMKviZrzoYG5suL1A8Lk4Or0mvfLWAF
rPc/2IgmbyiGgv9dqPmBNkGzrndFa7zCpUaxX2Gv59Epz4Cl6TgwZZlgCRTBT7M8/dIE13qYmTYw
F2ev3jmGlcHZltVSQHqFSIcWKrlip+KzPCb4CsE/8t6cmpFoQ/MzKfn34I3DijwhYey1Lu42PMmC
DZguMGy2Myqsi/vZdh7bsHLvFk7ObSw5X91+xxTFHQn24wI4ClI7BN7ijGo9ETSFQQ0J88W9jpqE
0MgGqvq9NKn0rh4haoHOT2vAa+g+/o7Iyuh4ngzqkSItyiLcA/0fVXnm6iw0cRypq6rDTi8LYR11
nTynDG8iGUoyknQ5/lhdRpUhYS4AbTwmbKf19sFvTpkIwse2g/dOJjMZuIu04pdIoDMjQSotumyg
A1MhHtUYI2n/CV1RRSFi7KLTeE9JpbFGFNFzQPDT33FUt28OpIHMIU9/zZ/s+2TNgjoNgfb/1KQn
OCoxmxXpFyu9Uq/czxVv1R/oxX6klqTkV9uY6cBo4kN0GdN0O29gFV45+HxyiF5/eBCekAVfXIeq
0msXA5QGA//G+TTtY6L8IYSVYdZGK+jB8IdkmtJTnb1i5x4UO4y/srKo3Gl5RyyCTCmBZYgzXz6+
Q6Sold8fgMAWQpCXgBusX4KfXXzrxisiGsxsMJEK+e4Yp/gXjRuvqUymrV5ti0PwLxtMPN+rDaqq
20Ywxw2XfKP73vlqgKigNW+QgsZ9x7xWJclRPqO449YUwPKwZjGEjFNRm0zLcYjq2Nzyede8LURv
D4IsDmlj8mQqFw/HOQlaXTglIJ86RprapBAVAabSWq+wbPazlCaIM0V5wu3mZawdN4YpkCBD31Tz
S9wnpzH6uiIMxp3R5fvh5+/llLqfbslHc7cdHUOy9u7GW31lfbqLWvQQfzcHa7InqSK3zt2r90uT
a7gfvSZHLvGZWcV+1zmP9PAlnCf9Cm7owpJO38Xpi32BiCWTK7FZtH9J/gvMEgu/XGDH0Zcshau3
X1R1HuW2uYdbDDKrWafeP47AvIASMVMjVFH2GnU78U3k7KEBXdJ60uOYpJDBcgK91XpX8EXgulWL
yZAnmvsNiww6yj3uG/fK2PIFCMbkAD7y9fhTDiuQ+m+eLl9Odf2BCMnsOamhmk9x9b+IHL5w4h+E
RMT3mwgPmCrplGypg7ZWx4jI3WmBvmoP98AhxhBgcguKpik56hec9jj0iMAWAC70vGTrIQUSQXeo
V3ysJXjHkUGxWU9a7YqLsM74q6KsU3XWW10Q+E16tgs3SlIu+jEGYtk9CntlTcvn8jH+EAf5rk0c
iiIwmNVmVObKRGEjFrdBkylGQ2y49q0jzZJxCS6Ben4gTa2mHFSWZEGrheiS+woO5nEhLaqaJWG2
/9e6LV/tqdDfDekSUOTsaRsHPbLi0NbikiX+bvRYuIHl1TADj1Af3NpKixH3IFxVUDtbF79R4p+y
92zSoOLSC2Ubr3pV8CyyZC8BEY7OMzkTpaWWEiXBmdKiDOymBjPlWA4qdvrqnPkJH0NqdSB4ffVN
slDcvwRWFXZrIXJAhFHZevspTfnX2i85jYe+9GcK9NImPi/z+1/SGnIdPXCZnizfq69dwHc7kDAK
0UFXQEmOAzgX8+wQekMhrwwn8AjKWnp5wdc6EjpKS9YmhM/nkIZWmwUpFHxjx2dsa30s1T7IcI4R
qwNVuMAFArbg/XOd47gdgamoTX3yJ2rK3+ZjfIjYncaN5DOuMQzaAEvVNKkzSzckZSvZD6tx6W/W
biX8kBVv5zPSEUv2N8DkDUkMusqiv/Ova3Gqcmc/SUSU2Y7Jh8GVf4smFr8uWAlQBppf/a6u6+lC
vKxSL97rWc0oALC+oJJnbT2gPKOn6HVmVW11ZSxrdE94pp92Cxfbzt90xNbq+ZDJOkeJsLUEvU1e
nnnyeUCc30Wz8veymnxWZm/6R43rRWDXeLFUirZkGY+KbM/Yy+MqI7d2+L7vwAhN8/d3eZqz6Wz6
DWgveYYf3c5QgVZllz/WLgKHrtiE24EN9wlNcCIsAc67BU1Q8KoY87frWVrwTmOh1VrKC6EYAsU8
cHwVJcIJ415R7SGwqDF4wdYgIvj2KT+Oo3LH+wIiMIPPeDAdwyotS36L07qLqlTs7a9LYhaA3zUs
Yuso929vg9/M3CNDk83wK8TiyOMqbhKoho27iIqh5Gy8C0KEKq76E2rPe/ThTn92ryws58GJuvHL
PVykviNLKqVSShqTA6Y0EL72IS0u3iMMoTvovh3MzS4uI9zFq4CJDeJvQ1N/q5soDFtUKemLr9Ns
uk8wIG/QPbJIAnugIe8V6bxRjKNnzf9fXDTloNgk9ZlVrLmg00TLIFpcvUc3JrKeTXyGJDAh0ebv
cYkKM1JOJfdXFt9WF8aYYDXkGcCSGX9jvcl9TcAWqBZBmCsFyrx8ya4vbh+jhJm+fe3iqgvhXCFA
r04zpIDublrGdlyOWkMEK+C4CeQCvd+WwOZKoP5KbcwJ5QleSKYol53GerOknfYkEPvwz2tIPjjS
M5JfTx2V+YhvYVElhbozZuI03/HRimfdIpP3jhpSgKJovvdnSfEPcfD4Swx0Ni//iRhgaJ5Ffphi
VVhPD9wNw7W43DNJ+vI/bYMCMcxcI+3MmSGeRmvXZZ5gQkPtQ9SStQh/gObtykhjxiDQEPKarRXq
L4PZHC3sOQ13x4vc9o70JHpf2+W5V7QKQZk97BJADfeJ4J0ePLBimzOXcHTNB6/sNX3FkMao/9cC
DsxmuB8zPrIsmeglSL5cpm/zOsx6hb9skvVm8RFhd7f2d4n2V9aGOqUZlSmhE+QLZJSSlWSWzlbF
KSUqnvARG/oZ8Av7IvviaENZSHosiyqVBkbV9lguVk3u/EUlxrgwf4AEt+28kDzXFHkn/76+/b1j
MOolm7w8/MIcswhU7Ol8zPS9AHdyuYjxygONegzKwKkA3pzeR9cFMQM9dhzg6QhXHOUlxd+HQVKw
KYz/hqRoDTCf1JlK0NuMym4haT2ZcmJgpf1YS9gjl68rHKJ6tzXdMzeB8YVm7WtOgg31WGVSbYA+
To7uZ6dZiCdvVWbSOyk0s8GnYVzfZpMpbYybmNT6l0XzAulkVbnpO8XJts2M2dUrnE1mvVtNA7ea
xvlj7uMqNWWnviz7TMAgRZxRRVmnOL4MG/A6HQCBH5xuLbjMN4NytzLtfWEjauaLGQc/JhMbWzAw
/10xPnEJKwCLVvfKTKrr37f7/HtRqaPLvytVeyzEiWkBYxCj2fhj77lOPnYZb23FLTJWZfD1q4Sj
3dx7t+od+G+pXR/Vwyovkh3tkzYXv9UlJnnS5cnbZA8me6uyKntl70I6BLUEaabV0QNMnOAVcHiG
yVbBs2ViwmQlEooQKvZJsCwI7cwODjiEJoLIjug4ChAIcrmhVIrI/2OTQSpqI92vULuYaL6lVniA
BT9H8L/BKbgFJ2qJshsX2cMr9iM+J9suixEbrTBzeap1F1BW28XFzm6OZqMmeObNVHtdHYHBqjua
Vhk7voubXmXFmkIqZPpKX1ejPrqzc3+IuzdLVcVuIc4WO81wVghUlqTioj7KAmrqFD61vQXtH6Fs
06zWS/vCAssQ2NGGroeSl2wMMMFuY/IFrzWfAWv7W9ZToJawvtyNeBboQwg+fo171D+kLMltorl8
OjiKJijFjoInsAlTJojzodBaPUcUqxDqsZ5lkxBeJuM+YaZwhD1hkOqrt+LhsxQ4EXnD1qEZGKjN
VjeN11tBn7pfGhN6eILA+ejSOlCjvZEOcto4JQVkhIqUwPz4xJ4PR8IW+HK+b7b1L7juuUd4YcQy
yuEkLg2u/4LQ8kQ3xh2UivlvSWbDBUKFyHVLf66EGEQCtndxm7xCvumRR8YBbPnnESgvEUh0OOhJ
j7xMtDAp4Q0hOOab7Lc9pBLptEjoCTNDD08eVYLOg8m7xEs71wUmquAF4iKBO7CwLs5yiBKU2E1o
Re/jVNCV76KYa5on2PbK0WZy4sWVedm7WKGf4EBgKu/RF3aNDgnzNfMvkifocAFFBTO/oGVOsQK0
jl0KQkRND064JtcRsOVpRT0mOBVRvlA+QsGOJTS6cak9uyWm/F6CIr+Ceagjp8LJroMblwB4uBSD
d/KGi1dgYSVPbjs7PBjM7R7HN91+RGILgTCZfyZUlnFliHOp75n6fKR4bQWa5Vxd5CleoCmzzp3r
Txp8apR+vS8TovjjbEUoFaSqwjdUy62bED6crv5z0aJF5hriLNZ0j7bPzJbDVnw5R4LQz0GDhqtZ
8T+fgEuCkE7M6PhRS5yx1X3B0e3REPDrSu9knvlpcDQSDsFkbjP6CgeFg7yrM08C6N6exXLAyvBc
qM+gClZFLD8B0S09QUPdNYIefNjIxgaFSOIeOD9Re2ocKA0AkaxEAlbGkQLxo0ODv+PzGpI96obw
OiLQlIg/SWDVcPL2Rtw0PB5PJk7mGgp2ydrIReQcRV3LaFlgmKtCYtBKolNE16IeqGl6T8qP8O5x
POg8LSo5EV8PCo/+0xhSM9LXysjXssr6EVwUTZIq/kTkKS94S2INOg4O5mh5cOtAJ9yLOgmqy1pL
pZTSGvgycuLi9Oo8iqIJeTY9vc49a95KR4NNjoNNMCwrzIYbgre8pqPgHmLBoNo6oYQi4TBFirvk
Bie2YsUGRG+UUknlof3cQo54ItQAexOqkHvvQ6eF4Gvv8CUMDZFP7mEqW4fyibXP/s5mkreLtDXW
lQoRbiv4rI5Msi+PuLGBU7RQ0qtx36GPcuqLJiZBBivQt3C7FLgpuWmbqIvpLL3nglMGBYtMIAwf
juTPimIRTyjinKuA4yf29uBKWITfk4tEhF1tUu+jJuI3rsr5UQoAcqj10lPGKy5ifpUljAYrV1JT
/XGeFyxE1NIroD3YHx4ZHc6Gaxf0BVAE2p31kEyjtwdaodicanvJATRSDgku0DdcKIdfOY9E6ECi
sQaS3caBErt9z/2xaNDARMVRog5CW/MdIRhnM5D4IotR0IVoedgjnjOk04XJpotgmjulviORRQgO
a/eq2eAUb7rsAICoxdEl/aJC5FL9ApGsO+TeNUxcDp0k/5a6gDhZp3O9Csw7NLiikZsEorI1UPZj
0vA8qS+TzK4j9ueMs+2lFb5ohnfWPEWkgqd/oy/gN8HcNA4F6lzFQEsriV5TPDnxxQw/wevHQAZ+
JhC8zMS5rwXzEuzmjMKBN2EY4rAVNwJB0fwBFAUkoDpnBghxhmPkMR+ziM+NuT4+hAU+K7ZzcA6w
DVioFjO0P9A4P5JvW9MrfpDiXzb/UlijDCSO4mbPsP897IpL6q0reomkL4pKeBRFd3yxXmmIA3Gx
AB34uDVMG9ajiatv5+yDql22FwNVy3W8NhCYEFNPpzB9j99Mliu0X/aNR5KLjrE4bTnArlhQFGHw
dQrtLzTACVJOf1tBrVMJzn4R4H9DE8FsudwcWIbOLUcmVAWARa+xJnyxV3cUvtgMaUjIyCAuHG0Y
NxLKIbcuXU78oPI+BNekAiPTfqQktqe31YE6oMoGWeB8IWpggWhA2pXDXUzzUJcrm8WvDV172bPs
PoFJ9tyhVB5czjRvipEuAIqRX5oiGapxlUuZz6KhWRonln7QmCNb5hNoyDpfEYxxY31H6HTmjLfl
9t8xRTagki6/nAJTnaD9AceY6wobzCd0ehQxmwTzAo4I/L8UWzQ2W7i1l93xzijpwOazGJ1Y0Qv4
VgeNOI0146J5EMjpBdQzFjYMzHGA1SiaJ6zrFGqS7dKoQwsc7CIOfnqlbMrjs5UDY7PvAfcvM5ul
Lg8bZDnMb35qg+8IwlU4Mwh/awBLYT8qRhHkX3l05OqsNx2w7JtVZuBUh/DR79d4ke9CXzwzHv6V
6bZ3o92tjE+kP1eDerDpf/wKEiNFZRAsB8ahKSm4LmJy5jadPTEcN+f2B/OLog9HNodqugHYQTpw
tqtTMOFPr4l+7k6s2tXGOy6JHNgMFHbLmIIpjIG/SyV2m5tVhI+g6k/y5MY/BnC//gAWrCZi9hnR
bCS8AY280Yvj6cLCORcBQcxqVANDeTNUHCiDHFPy43hpsJVH67luJSdCHLPBYYAUAfxexgQmVjEJ
fIpqOdAcbgQ2doNBNQfrmz7bz9XeHsh1tEOZd07R20PxXjz/R23jbqY73ErW1KEjTzEZIR1xru7R
O/W2xtbos7hDH/vMzbFrIYfRim9ErOyN6cyV1L1knON7zDDFo3nvEGBvFhl4cvNPve/82N//jHZ5
2Ay23mnZAhA0iXz9WbveD8GIT1PIr1U5O72yzUCS4AlL7W+8m7+4mn1Qzq4E8+iMAMDQIOLm+I+l
M2tOXEuC8C8ign151S6xSOyGF8LQWAghxCoEv36+5E547nTbbUA6OqeWrKysfPTwW07pc0acbHw3
1M0L9f4PPjsz1Hs/G9SXas6L3rToGPH0G869beRq5mgByMJGvI8es417XzwQj339FgMxO2ap6w9/
WlafMS7MfRlUXygN1nD2wGvddY5gY9bvDBDJX8Zo5s86kC0X2+qQjhS3RGx5mE3hU2Rhd9ntx1eC
xtwpvnlVa0+lLygYda2Z0sYNrwyQwrxSd4NmGlyM/h18WyG6BCtrGrqS054xasySGyHgwwF5v/xQ
kWpNi54hUTaSciC6ccok9ltm5ox9f8zqoMdMaSrMPDbK6XvdsDbAxxAZH9PTrr2v3o1HBG/Fvs3i
/oVVSUfZb40+IqZew6MKak7VJE3oIAVJR0UInUZ6C0SLql40jHbP6swyiF9VNvjRanHGwcS+PDrq
DFTSVjjTas2mxNOLsCN4qQhxui1gUAU+DfJPTDg40xggqU6OPiwUhJLICJChjeqE1B8KgaLEE9oQ
whayfE/kaAkQNv2uw6zw98bII/iLjLzCQf0hK0BC+8uw1AEWlzSeATItmzEHMShEpAbhcn5eE+cT
qb+waFPJcjAnj4iJ1ELgNbD13cToMIGBcSYaaHKbi65PvjjPpvVtsS/AXfGtlBbHqhk+nM0aPJ89
87KTXzWTXDmXyOHFkyoVshdyXDfAUto42u5zcaPKVg1odCE6ZkAlVVbabNl4fDZ3hcg660FP/AqK
qnswxnxnTkFkULIKqtadGXajNMoiitzoVPhPvxdU3PjfBpbV72twhtXeWnS9cwALBQkHEte6hKvG
7S2hV1RdFvv6tiR8fCA+K+GHXoUlV8JzsHFA1C02/Tfj0uhZeJBfXcz3MrX4bEBrEkBUS0X46SoE
zng1xGP4wGNqcrs7EC5qgBxdhl57jGb9GK/fm58gwNwFywV4M4GKUGlDEFqy47Cu12fGfE4blBGJ
xZF6ZPDG+rlFCSKUZNyDED8Nm8vn9LzGT22BbqLjniiYMLwWtQ8OsTu6qd3hy0wgZtNr27a9vzFl
VQJBssm3IeX9Q79GPMOgGTtDYo9+dAO2a2KMoE9RrvVrmZ3O00k2ecwKGimjzk8L7u8AnfPYSL2a
cZk+wvbCpz02c31jf+prJunsprGQR7TG4qHmn3etDpgd9BXzNGVo2BApiTi4mvXSlGZhkjIKvWs9
jxBlIFUIvwMT/K06BSPspPMGIjcCQ5kULkyjG8wIacm/nKvVMa8NI3FrIF52CzkN87Ss+wljHLuI
dNt8Zhspaz8OTmEcPAjpg2MI3Xrc4Lo//pNJDO3SeO8b3n3/HFaqDEVLS7Nc1pA5OU2z9ZkWlGlj
2/AaSw1La3gvOi5pyRi/93ezmHYX2MLEi/uboI2oiVH69E2hXwc8xyP0C9C6WmbWF2rD6iDv/ba3
zHTbfpDQ6PpAXMwcnUA6sRpjzT9+WgzgvizUnVuhOgrr5sQsDTpPxHl+/cQoq9gprdC7w98DrYkE
nY3e6MAgtbvb2GbDq5nYzHQrjQ3u/MmI8yRIxmhi3AhOMuOzLfrgaBq7tjxON1GX89Zn+FtpXIc1
484iDHuAvuQzdGZQelicoh4qeYtNUOAq3ouqnXk1K0OhvOcwkJv+rtM/bnTA2C2r+YcHaFP9Ncp/
z/UDJmeYrI/TDpy/PddzZObb0WGGJhfzWfox3SsvJDy6RxdVEP5Xf5nnO9wmo7mqdYw6w2GwhTxw
6IN0p5PmcALc5675hXgZQA56chtlu2J9IFzcdogI15CumSlwtwjRc9h/JSSUD1YujUoGGIPdhUBi
AokhJNGZ3DIuf88d0ngn280TtwqiVDCIg4HDUW/SfFhVhsB7FXtjHSCGhoCOFN0gqbIPUe8AtncK
YxLSsBZsUztFSY2RujcgwX61abz2Le/l3lNjdgMICXv9426zqA556K0+G2qfIQfCqXhHnJIxxKdx
SZ832iZR8g+KVMKUUMzvx37OKn/oQPxTge3MMOx/SFw+bKgyt9Gv4Kw3qZyHVOGHqBtOF8C8Jvy8
LJjahMtCbqSeGZNXzKEi0RhsLBPkQ0BmrVVGvztceRon/KbzGjxGMHqsOm9J+k72Njj1l8qAHyZz
pgrotkA4swvd8yr+6XOawBJNJ4kQHzjBv7yQJhMRX0AvL4A9qsnyor95Cw6mAn91p857Lnn7zZly
NaOoaS01riwYs6w2J7tD2YBe9pzIP6jSrwvUmVLsIOyHwEKMS5o8BajEqgqOgFvoqtvlvaSZich5
WTXwexBzJU0L54f3KefTv8whe+NWv63XV+4093EGpCIF5YhG0NyJy8awbPHY1D5H6xxFY/Iyewn5
jZ0PyKvxRO1pffpybjdQdDhrGguXQARkrL2kjJg3SnvY0zkuiE5yqbmhoTJ97Rqu/qSyAbcbhhhw
qN9F3RJWn1Ebd6e99XvXWVf5tcI8v63Kw8l+Yrcz3zCb3qr0zAchyOTwV0JaYhik3Vwh7X7dvt7T
Xq9qHq+sZAfFFWYhA+4D9cJvTK3pHxXkxKI072YVuqVZoH6THQzuunwvqSK9r/aT1AwRHS9hA/qv
2Xs6x97b9tWqjQbxy+Cbe+iNK4PfNxotzEqFrsmqnIDU/5r085NO85jPDCuy7j3DHc1JvA20DpeH
BbRnY38IsfCYeinloG5TDW/QKRaybw8DIFA742k1IZh1xrw1TAByWi0pe+Fhfol4WFboAVTt1QTC
KvvwR+ySbBqRBez9hTcz5/FM2bUYgkwCxFaqAXJjMORxKUER2vRWZLRwM2HxKVWtsYgSGFkg9IKz
Qa2AF7o5AhCNgDNDBm7z3NScIgb6ilfZv/9t2pFhD3h20d1BFYG3gDXJxb6duIDvVxLYoBwzJC3D
AcXkmBnKTWQvTVdzd8QKgtRMJGPTEU0BEs5L2HXXwxohDkAD/9HvCfEZbfnhIeIvFJYpEm34bUly
SHYwpHFDI0ecdePnO44rnGzXTAsT/fyHBlxoPh1NGxrS1PMka/lZ/Ouai3oAjXAhtTj6P2aYdqTp
+T31A9PHc6BCfEabQ6LDnPen2TEqoehZ0vRoffODFG6TepXUzjNU3KwiNk3BYSK6BJd+chfUo7l5
8iUNr4Di4+Hx2oF0ZOsIlnfdOgMlqD2SBZ2c63gbdozuWBdUzsQCbwZZjxEWhBN4huuYabikTJtV
EuSpXTyQ/z46CSNtIC2DztgtQNUpohBzbHAcm7MUCsiy1scfUzdj2jIdRxRg9gcmjLYcveGw0Y/X
133pfbxzeJ/XvIs8Uhab2frkXNhsMPXu5rttPvfvq9FY4q3GR+s8pUjnPvD2+brGLG/9Nt4/PEND
9vCSZhZcY/Op4dnXubQpMrglfis1mbW8JakbM883PIW6SIZnT3ooH7l7PzHWPPWGFcbjguiC8BlC
YRslCiaYjnoTVC/uREUfLySJfkMNGG4ZqaT4oLac7LEiy/1EylhKN/lTIkResSXVDBC+cPJhHGRd
Ox7HlG6sdL5ZMc+V6CohsDpZKTgOo5/h883v87PzX5NZjqAGK2zMtlUeELNZaT07mEerNNwoJxQ7
OmfniULWxs+GMeEEghs0/3oU7i0UEN/sNbPNe1/du9s2e6SQp9XZuQYN6+J0vCLK7JJoFqSAKSNt
JpRsG9TcPxbjony1g6mvXJEQW2k2QUwJkasR2YwFEYUesIGixIcR7VhxtAswn6BJUrUSbUgz0hEz
AlZC1YRz2nHNX7QrYfsuoz3CLyskNKShIk0nKZsx5v39Q8ezJKZelkRYG+i9SJxKA+/oQeInTx+B
mBJ1qJZLkAWohawJ5x2+t9+MknnRT0n4CGKQRE4n+UhZ8fuvF94XGSljlVxYk1YkxK8eHFrDURB4
DJp/arjTs9REzCdskzdd+R/rxmwVwRBql/8Y2z5tRBiGD/n07GBB7BCAshnrvHOk1aeP4r+ETf8t
Cnr73uTjEt6n/c5eg2GQbophMnyb1notUZQSskcTtKPqboaoJQSlo/EBD5gp2J7FZiwm1QY78ENv
E/alUG9R+Da3ZMQWpBGEDQqYIKqUYFx6APxvBJLXd2PdM14LfTYcEt4OzgzoTEEbI0VoR23xd96A
wI/LFX4qqBicGnrjgbYKpIUAUSQ70B53jDBDi199h5KNaFEr16QHGTr2tnS4mZ6MjEBO99JGBE3m
6QmwIFkkP9RYGEmvSrOhHrAOARXvRTOoQ2D5ka0CLpoJeIFKBnhgTFze68TCdVh+dZqgC8Ca/Vji
WUsa0jLZMCZQPBgMqpkm5By1rWhYc2V69HvhZky5fdBgSFqdz2oGJPyjSrhxm4zUYQ4tTPYombRB
iBpkz6Am1UUHptOiMehgkWKb+c/oFTyUbNgo4zh0yjJrOQmy4Dk8h5fpOzcb2/tQY6JbXhYw25lf
YUq2d3djDAA8B5jm+CWtzIQrV9dMY9BgvHs+zOYHDKKUcR5E9AczN3GvnKdz+EHkrr1iFvWEDgmv
N7osiaj5Y9uiQQAGFG2OfuqSCSyz4cbny9oBViOUAwyCSUtAj79ecB4MXEx14jHcCpALcfeVmqKY
j/Ot5h1scmAR5aDLUiyWMExuTa/8axMgl+yX1n4a4Jtk2HBbHIoGoI50aAXlsJgcOk5nAXuMtvuu
V7OZbwxJ7AaoTgkP8bPa76H/8g99ccg/9nnyhFXedgg/YYfrt2o0LJB7quFVEnTNoBgkHtgUxAiW
iGH2duw16YZL+veJULCYtKVus08nG/pjWw4JWN1ugpM1rBrh16oxaA1qVtp/ubk5QffnjCmCDeJS
/2F8MzMP1crytlYrieM1jbqPMN4YnsvkRp/+xXBnuI0xuAn5J6lLjyaQY3h3q3PXZXpuY1Ed9AJN
2lLcLJbcy29QudQtMko2UyHCqw6adBCrhEnY6ZSLM1bpSYQOg+7OIlFlANKAkugfGD959zWGtmaT
lvOe0g9iiiSb6EELoJQ2yoGM7GNWDt6/V8xUw7ky5Cnj5vNJq4U6xTEqwP2EPvTADuWma6ARNRRf
UnqSmQbVlxe19OifiLG/Ri9eLyZm7KVex2nCWkMlPgDE8D+EBSTQTKDiUww5FJaZTZy7J6fBB1yD
nnPAC1R/6TlmMNV7wULbqZ0Edzcfy3RssX14bLqb7+YtvH8nQH9FOYxtDd1HWt/JP6JDKAHHCjWJ
/cPY6W/SSrQnHXM/8bfbrRMbeFLyxf2sjTLU1cVh9zusjlQoNTFtFBv7nUt4N5jJZiFygpXdprjJ
3KQFo4/fs2bk+ld5QNQh71eiCE1FZ9QAvips4iNJsvm9mif3fCTsuObmYfpZ4uwdtCA5jbBYbS6P
duRVzXz83gcGkduaEXItR0GPfAT70ubWGTCnM959KbJAwIoh6bmZzX3O5rDEOZMiit4ithOwid22
Lv2uVYtJSptR6jaZT4wk1mXJmb4sT9QwGLU8akaX/nkrD9r2b54EKxP3vHzCPbb2iXnqJ1yfFLFS
c2fvVJ6pc1KftB+ogglAKsolKN4fnFPwNNidtGW+nVULZca7JTatehulWXhfVX2apqxdx7z0ubjZ
jQszDtsXY+Z1rbGLKOag6d/4x5vXIm+10MCkBdKM5w1wyIrR9pNha5S47m7HzNkodh/Gvglmk7ix
izg9lzgh4FZbzYUxXjTy2U5YWuuHv12DMSnw6tk9NgMvo+HFqE3a1nFLvDWJeYPEXBbUvTpDrlGN
YobbhCNEFw+8mKt18XaCoxKzwxfdXH4zVKXw4h22F+/c/7ickDAHBBudlgnXdfEqHxrECiqp2FLR
lLTS5y2XOr8sk3lzlcw3/sGpsAt4nMWy8Ip+b1KJjWLLTyJqACXQDLsQugpxtFd4gDbcIeqQtpqL
2nDXwLl+OqhGouapm1cj1sZpD25e2394PRsR0Z490VYt4UEVXubyAZOuT/RnIxHgZPNexzg42jiH
cMNhgRUnVTQXzltn1BsVfSJFc0IHVVSZ5MOPB97PTq95d3Zjg3KBLOZW53amfTnB2kcNdzNthpAZ
WSZNHyjIj5U0fWj/+rjvsDGMB/Wpcfw7eyStnaEArHgASkMrEdVCyjq0VKV+SZqmkWsZEzr/E5TL
KCI1g+OsE3bCeiDW6mZIG8UdJXY6AQa9UFUk6bY/kJmqk4cgoOtJlKJR48dNBi5JnRrSGOdHR6+H
co/LrbgZNj3uA5uZt1mNeeT9wwr5AeobH2PPZiG9AwURNixdEypwn3ELtYXmFJ4Xo8zIEQtgwmxP
kM4f6NCVSLwaGwRsm6gdn4ier0TpiZ2u70PkDQKMGGt+mCYM672hShoPqQNJpbZge2Ymu4aH6G9W
2fzBGWDT+C1SghaOORtmrihtN3DKDpkCT473bW0/y5zPqXnXEj9OAoSNxCIR8h+wEjxxAhv6DBGF
0PVt/EefLMCeHBwJ6UJq42pmWhBeU9se+OzcvIQAgsPE1kq1lmAK2K6ne+cn2fzKZmqRnlvXYe6y
xe2nW2UUAEF94tVZyDsr96IAQi5xgqnFL+VuYvfYbOjT9glgwiI8E2BlLhKtrAVPZHTa3feN/qFm
ZORCG2rHd4bDnPqvqMRCIArxVkex92H6VfKHnL6JnBM+FqUIsgkzD8hYxgUm5LitEDt1zQN9JcpB
byEfQw3uur44raVumGFs2biYfvwaj5pKqdWhs5I4x6PTxv5wHHNIJW8+4XQxGoN8UsfvFDh53VgN
B3Cf3Ed8qokAb2JGMzjRH+dOQyKpS81Zt7yGVfjXSTE4XIznSGHGww/vwzNZGHwWMn61nfZotCsJ
l6hjMPrBrVBkRQwKS0xSsGB6IW7yzAfeRxnnrWkWs/vobnwjDfsEup9516D895ldkJx1uovzqsZm
VenJJwLEB7GzOYjK1E7ObINuWRe6D6oy0lEvcKbvEbENLJx1a3D46XhVsjzjGnR/r8FrVPNyZImL
oDr9uKinQcz+oUhKWZUMPKbO+Jrk9JkQUSb96vBDYgZ5DwERltKAAm99vI1P1MpHpyxmMaC3A1oZ
rA5SBXjU5+g2Y53wsh9vC0hRsP/CBQVlAnkEne3Ue04e9Hg4xx1weFBMWx65s30iM2/OM3LZglYL
HGW8L5bdQds/UJKt+YeBpsYrNyEdGN3NzvI6vsKSmWbBfVjr98DjP94lTIMITW6+yecKPrZy1tuS
Ui17fNzov+fUT0nAg8xtjCrzjbHPOTQ4HUqflJf9DonRZwDOGjxdVKezcXnDqxODuzeki0vjEmZB
h6yvxv0pTAceUFh8XobtIA/OYWvL6mF6+iGlDo5HjvIklALO1YPokzWhF6MfB2mJ+rPAqVEU200L
eANN6AgTgbeXcc7NYctYdEiqAVOoxqMkBByTadKP9OooHHFisQn9hpetqVeEuUDm6/7EUUvHafBh
Xu1Mcuz8wKDKB26CQeewc0ip0A/hcWC3ExPY5UVQtn25xVQAwJlzlAWgCSRKNdJOEZsnrJxH/djK
g3yNZcOhHnjnt63iRcPiUwjNLrw0ZV++XB5m0OG/M/UrKtvobhP6jPyfn9zrGBggnUPRw3JjS5F6
4yqmPK1u0TkSDtBxagNBA2w4Iq2GB2ylxPE0+1gPPx91g2JD64SaJ2i/4+Fi5LiN0tyVeKIuaAvv
TQnf0cLxKdAXFlJrUycFKTeYk9Lk0lKFcZ2PpI3RJPeuA3KBrmDJpa29AUIBTcLRrtVDAmSmpqw7
VAEd3xppIuptZPd1M50kE0TkeGO08Ozu6RvE9X4ob1OsrP0wnZW87MKMuY1LQYxvbO5Z0vgQtBid
IVU9+jskmcfXc8Hr/lq7JjdHYmU7Py9S1zv3f5yps+MGu5tODHr4yGk1q4nEu8NlKRHv8xz/1GMo
jDBLv5MEkz+0+1pGffgJL7sXLSl1lx6Vy+A26EJsYpJrN9CCtpxNIK7AAEFH6lG1wcst/bT/8XtO
amd2e58Ht7DlnaABpEE2Bi/Dm+bjlDD1TAxPn5+bBa1+Ps7IXAXTHR0espfvj2FKAIyYPTIGaKuD
lcwptnWj7qobodReePGeQIKh74qwITExXJmfgYTP032bPCk2blXFQ6SwvMhHv5Wn8v2v35WDw7Pk
fF94rZxQJh2mQ7YCcquUCfn1mBSHo7SxFDIThHG0NNcUkXnwTJu4qZ8Mm/CFCaBuHozy80MVpTYl
RtwwitOKhc9bYB7+aUs9hoDSxru6XVoMegimt0Yk3o1Rx+7OCIFwSTvce1/f1AhcpUn+/tcE5m5b
RGn/6lE1aluUzwnWJZSNujuyCCgBI1yDytZ0boN0lybcMJoIWAxFKSQ7eOWRmCQsKQdRArfy0LEt
t0ypJjXPhNAXr46yQG2iTrY2tZl31B5kMIrAsMK70xp+mA6lULdG7HVnfPbTEcT9QaW7Hb6+311/
Yr89vRGXSTu5+M4l2fwc2YT/LqPHCD0BhPCO3m+dZgg1eUnqFskepfhf+REpyz4WEN+/mXDFlfog
7eU2UgFHDidhVWl3YcprHlTP1Z+X39J+wZ8eqZdc5Q8hGeRFD/3coiCFiF1lHEdU5o6jHMG93vj4
K2cKs5/iCr3sEKSKP82yBeCHrrBOB2VQMN2bWNSr1gypMRQBjH2wfIBBigXKUvTVGetvulk65Kcs
zvjOgpTjgndndvzb4O1uf5tpF6agU5oPPvLp1J8GlHJdVXS1bP76oOyqf0LWngfRtjYe1YrfX8T0
BAHAriEPqlG8UWlCPSsSX1f7WwVSHBaM72mrI6s/ePBI5zfThr31Lc6NII4J09yEeEi+3giUQPDn
JQy6R3xamndKx44Ge6aNTvUdTQbpRqvQRyMCutShEDsVlLfsFb7cndTTV/YgisByCnaS8kYlER2y
pP/SUp2+CduEiXxkfpQ7SA3Y0N8MhFKoowxvB9mQG9NYP9ISPvKrNrxjOl6TLCodFC1+zhL/SGKA
ncXSq2S9VIyPxsKiLQlusFNXW/8JvqrR6/+9C4rTpGM1gFscv31bnKGS86d4hHz0jcugvYa/PR0t
7iRcbzmkXWWYetWO8x5RuQQYVnBdoXSOUoXBlUlon+sNtTP0Sg0G2FEmTweUq74CQksYBGy5l8V4
5FkraNHNpO2s6cZSyX+jKiOAGOh49KvnQKci4hKcAvMxSlTOVMmTshiMGNqwF+/B09eIATBjKmE1
uO9AfkalSWFsJND5ZVXGwMqkrPqchx3twdQwoRhOzjg9pjvOAev75UtKxkZE4xgWx2i19EtUTgVg
Enfh9Ci2/cdD/pXWHG1D4Gjw+sDS4PvSqyCtH+kFqGGUlgqoffxSRqsnZCDhV8j861ql40iX1t/B
O3hJlM+AvUMqeG4HeABjx0oCDhDO5qDfnDe6dUewGJ1KpOHlKDXTH4SoAAxgiXqdxEyOpFk4bfer
YFTIbZgVxkZeHerurJWk3LSaYJmE7nRYmwoqX+7FScHhRIgAR+GLrMYhTVIas4QGkWDdZdG3VBwo
LNwJTWGfMbxc0LSEXJsUlUonR3RBHbY0PRPMwhQAWX4pj4iEXrUcPHTVvkNJaQwcAjWt5iEEK+W/
K8EcQbESYwdH4RJ8gpxCEbGPU0gQpGTCYXBV+D29ruH9Bw6R9nyTv9ccFBfiHm1L1JAS++x8h+B8
/408saaKlQ1RwMlA2X3elSj6mzQSyhOZ4fHDq+RdpVyMY9+CF9oZWM/RYbQEqHAyxu/2n3BQTnw6
kZrzIt+QzHkShFvFD+twknIDwmnBqngd/0amhTruGSRTsBcL98XdHnQnhKfpxzvidGAuEuy4ojOU
GItkjHvB1R4sVZ/+c7S67w/x44mkQ4FRRfkriSXqNbhi+UQ849eQ6J3+qzwRQYYwTwj/5Kw2IH6l
l7sEA6APfsGHAVOtgEXMeC/59nQIWDLEA/NPZs5jZ4VYMK3NGfyaYNJp/4oCqVU9sG1gP36zKZVD
Qk5GB2yeHGhFwDHZRCTPih00jmQzi92bd+lXV0ys5YtZh9g5zW3B+n1dcXsghJtcivhC6TNVReeS
e6Qv3LNWuIiEa7Ix+fyTxY4kn/iWJA7hx2v0E+OLfvLUUook60nh+bKMscHec7CjE3SIcG049hPY
ASvC9VGhZdke3gM9SQ8kyXxHPYbIKG4AJwHoguV06ivW7o20+VO2mbQeKaWxWXKWqEQIX4m+7HRq
ftxdRhqTUOYLr22Oj7baAaOyYQdfzdns4+tY3blsIdFMaBE0oli36AtvKEFLzrJApGJsNnbqcQqO
RnzVoWuDHcEH7RVwKT0kMGBlwIvAvQimEmKxHo9KqEW8r2jb9gkAAR8O7MbKZH8gByP1YSWp43z3
l7Iy9dYr1BYn6W7OmLUDJskGFlLGaQ9ispgkYLX4nY9HwdX5CAulppmNTwCmbTNlb+ud9IH8B9LK
yB4SIA7f030B+DgMEtKNgsVy201qtFx75gmOBBikMMJTF6qjbKzCiwWYKbnVaujh0/zSB3/+Ym48
mUgGuEVyBmK02y+Xg0eXwRG2MakZPxT+YHJ+mH1NhZsIP2GnNM2b34MqTPHbEV8RcU3gKcrxVBwA
y48Rdc581KHIj3Q2CWjV/F59hxthJ/IAK+aHaHWUz5PxkwKcCrU8YbZQ8GRowrS1hHQG0EEy2j9T
cU3sEqvECR4XHCniYHBebtI5HoDAoFadph2yavuiivV/0Tt/uYL3pW2zG92WTcSzV+mwB4BAagWK
woZbyi9I4pjuWShAu9K8/4De1da19QOW1IHRNEVw/rv8nzaFb914rWFJLwPdDHf7voMIwy9uCFEG
4LB+c4UNgGMHWZp0ATTysWyo59Oq0hW9PZ6GpMGAtJMn9f7ZxauGLfuwhOJ1WJbjGBxgxNDeM+XX
zaAzj0FeVh26MhtrBktce8YdvSIUwQhTG8HL6aw765hfJPAe7VVNTzlXyRAyWTZP2RWYCBKSy/Im
8S0+ojHK6SsigKMLI509rcPiE1QpgRAPMo8IQaddc/YZxVgUZlCRoZAdf7zXsNNvMPwofKZGvmY9
PxTOQLHbPrfF2SnhfaPyCVAq6kvF7k34wnurAYNK9N8mZDoJCBmEMo6xclgZcAoI1nN+IgPTif0P
wIM5YM2E3AA4eJUJ+RSnk8EVyoS+WrA8WQrtlEygpxsLGuodiXa+zeGMHUMvLZxH8Hnh2sw54m5v
EASbkTKsdE4VZeNzT2cuF0Mjv3PCg8gjprws38kywatkXz369dWjf+sTHip1siZUJsCfwThGAjd1
iDvft5hdsdQiqr7s7ZV4E5t+IDdk54EyNPl6jmqKUeF5jkng5nIzumE5uA/GQQ5Yx19WW2FnbXTx
/rOJLTaS7hr8lMfAy3StBLBKr0599xGkGHSud4Qt4ZDzATpQmhmi++E++I/wseRy0c3lA/Zy+N1v
gAWjQfmX/CWNb5xJXX/V3FIkIqyGHvNCTJNyGJu4BAOW1UUhhFXHhuHycHoq+WB+gZOIHCCDw9cQ
3FqBiQloMyb04RZVAytZeFYduUgcqPAG9s2l32AZmWfFnvJUrPnP+MiVqkYE6kF5CvBJDEvCHlee
39Fk+w+wpcTw4aeCDLGFKDK32FPYSp3kpo0EPwZeSL+ugKIWGEPpTUDShAv3KHIUwRNlNiH0J9KR
Bz5sAHbFLknhhKT4HAy4ASJDVd6SwINKVtCUgX6oOuP8NKAZDI+yoUpoPQAPGEX8P40DX7oSAY7g
CiFOsCb8p6s17RkXaoyFRc9FgWA0owNeNttXpXYJ40gxQ8gk9fcr6C3S0rhhSWQoCEj6FBUxtuuC
cFCMB1okXBXoTlPFHZyiKeQVQd24T5gvxFEffAl0GuwzFpNI+othft3erAFWxsLYT+iuVLVVlOPt
h2xjwhgtF5uFDSvK/0whmFpdJFsJS8Yr/PWwBG+86t8B5Sgckr+zycGGmgFrIZC4B+xyo51EUzSq
hKcQE0R00FQSSTv1hyBaPKI1YWAf5gbXgKYIPlJhjOyCosYEGi61UADjDyVKHEjIeBlqkODjHIcH
YU5KPsTwcg4iKKqSni57hw0qODD2tEkEnvHuDPG4+V34Z9mv4DhmiAqZg5MGqaMB8/dAobAZyZGI
1cpEuusXwdC5wkY4KdKHslOn6XkKr+Drz5scId+fwePYahceLDfq0LfE2Fm2McRWQE+VweN5C2Mc
D7kxkwIW+CiEOWqB1PhMyeiRJz6CgTIQqKBXi5xRhd2+NqEMgXJG8iRCJGqZaJGyRMwSFC2ME+2p
uhIP94o9UiI/HXIF7/I5ulx/Ap4MpgTToTSqL4hWmaAjhbWYBCVWPd4gM2cQ6folHFhMqcWzpdBL
qAX0+0TnDIoWOm1qT5WeuBRLcuTJaj6Q7dVrTj4oRX1Fx7wCrRlAHWBEppn7N2bcmI1I7Y73vgS1
6EWdHF20FtDQWGZbBH/RpJK66mFwc6qTF37EbtCdKU0oer/RZFIPa8V5u+NFvlQDOwpr9qLtIuip
JhLmWtJbpYGN4q1Isk7tttJIQ65l/wz6dE/AELpwLKUG3LRnMr9YSTjMJ81wJ9r5D1Rj92hFFCER
0X0PShwIS87Y67JDZFXYnAfv9MH+tBDTaVJ1wyA5w60Cvja/Iz7SGxxW4q8HxokwhMX56QYSIBY4
C+EHRgZ45sfZMJzkjmGhGs290LOFKGdNIwCgjtApiny7dF8RDPZ4N0MtvDyVBctNp5rXsf7lSMhw
i/RYS6u28tWN6d8DSfkiJcN5K5n1AUfGEfargS6XAQkjuCxaO1yPLkHTZKjV2IeZ5s8obexhN9M+
lZNi2v4eOdEnGk55B+pWFlL/Tfr4CfITDNlPBSUzqx3UKfC0nC1KLxx8vWdjV5l+WLmRVJi5W3Mz
vvgdpNDuxnMhYLr2U3MUKHbdB21SHec9ghYHMv+Tkk9LGfiEPA/YikWgWOO9RZVQ3WiLlbUaVK0U
V/MFHpvg/HEuMsNKV/SEa3hYxcQzzJVLs1JUJ1Ti6wTejoGepaPTDGQaIhGwNvQ0v0NoqrT6w3c3
1qrmbNXVFXvw2QYHhn3SffaxXgvZtI9/BvuYKIvv8eGylCoyKNGol1xdhQ+C5WnHhA+jMwwxarPm
9VefX85IeAHfg+NKUAARM2sqhoiyrIbX8qhTnqwzzuu/FHIGg2V6dMr+lRIDXErSLviXYYUa9Zww
GP6FQFPta/rPgoZH5bDlPYe0nqRmSTxQd67rjldZ1mlTSMDMh4+w/NfdQ+fEg4WfQda1mn/3Nlw2
tgg2nurDD7LEIZ7mwmJSKg2y+W2rMOGyPFSNGpt+1JoQXv67l0G9ZW5oFXIv4fPlX7qYlk0kLwy3
pM481P2L1mgFeHnT6t2Ij4CJ5cnsBzKCEI3IlqBl+VSJB9V/VXA/eriQUbqb5cb8bIhXe6PbEn5H
FX85yoZfxkqKbR9TSLocKDfBhk1V3ho2BocdBU6zAWPL632cj1/NzXPXyGDzBsxhHda2GSynjpPZ
r9x8fV8OHgA592Vf50VY/21S+s1o2h1S84pe6wpB3b8Y6lhTLYWZfYvySTm7Rcd/j9nNV9MP9YMf
ZtqwBT8ou/Xoeyha9h21pMQ8NukrPCAJunsuXhDSJ6foFEEN2j3zfgHuxdRd4M2D1WDIGdnTddju
jboUad60urnFwbr451n3TzX+p13ZtegsodSOM5ZbTUfpbzy5+a9F5ae6eMwyqEklBEsVcZR2EtM7
UTqvwdtSOTcfVXZcEcd3cPzHK6A01IzoQm9BDwkiWpGDu59FrQBZVlDWUbyiNcRu/gAw06XcYjSd
BtYBNi82EDK64WbaQCsLXw41GtnUvw2H8KeG1umNVt0qjb1bxKHoqQpztEwb61OfWA5ifQWKBGgA
8DiytcIA2CWx91w8PzYlU4sRWoGgKwxN0KBnnk338NpWPYTS/46a8PaSOX3YbucukZr2v+6/zgRH
9lhuonJ5mJ5U2XzA/0vG5ylV+TPF0WuQGzBJX/QEv79963RRYFNIlhSezF8aOLtUspuJsBBm0Je3
JEvMeAWEgAAoUEiOdwIvaEDfh4B9uP+A8ymaMb/tHbfz+3Z643QG3n/63YRizr9oqiNUgVX5NjrQ
h0eHEXkUP6Vx4vk0aatAnIgjC2mFjHFKX8WQCkVA5nVcDET3ezMi9gqX/KehFWugzINadPHHm9Zo
tFfPOH990GIBipz4DXe1Erefp+JC8l9ewI6B8BEMaaMG0TLoCJhmA5SGu/wRzzZhHDX+hGXWKGIw
WkjERYl8IfYFKD/PJWdAHR0niuDm3b+iS9hwmQCpxhgYA8FlwZXGs4JRehDw3DM1iuugTT0OBrJR
WdQBgIT8K2+uT3P2BdA5E3SBsnlq1I86dkRe+6eSTDNkHLGHbpIND6lpfUYakNgzS7hK5yUZ67y9
gs1GMapPPuB1/0HpJBuK/fqsZR+X6qU4LKsNY39bgmGY0JOwPVgfUaqIZvbiBwnDJFeBdpTs24Ry
dcyMECouKKcDQiGVahiUvVyYYHFkMhX0TyMMVysDyvWAdo6BCywWLd3BDkALcjjBLZndQH6ClusF
GHPqTMeMqkuZVhdPwtl/KBMVQ3vd7Zp1Ajofc293vMv06h6mFLrZVapOUJ3G+ogB3oRdj8UjIBF0
eTcgqIBEkhHRgAcdmESC42HXBqhf2x+qxLcI60I6GaP3FQ+pD/YzFY0JUDBMG5fzbT0oHUAknadA
DXBmaIQbQoAFBBHg0YOo1aKRbLWZdf3zx0rmN0w0BX2AblD58X2eu+maJoMGqBNBdKjsVRBc5jHG
WtPO3asbj8k+rSeelZq6BMciWP7OxeE0O0QSdQJ9PJJOD5QzcIsWz/VD8SIenvvH7QNFzwjMbJTM
Wxf7yDUWjN/8tmjX7XJaHsg17rwrbAU07yMwHNyS1RB7VXky2A3evUPn4R0RONwIkC6oX2XC3OnR
ZiaKOs+dzsXLtKEeBzgJiu4A1HmI/Q9EhHx4mh5S8xjm40tqQmHB6YZ1JCnWgl0PJvHhhqQalg68
ls78EQA0Kj5OqG3hzb7JL0QQHE7cB1a3ErKu/yraxFPKUf5H03ltKY5sQfSLWAtvXmWRQEIII+CF
hUd4T8HXzw7Rc+tOd3UZkFKZx0bEES6UoAgYmQAEqoxTIWcbFMB8XiL8lfUe1FrYHvvaBRRyGIN7
AVGzPxo5en805TzipAb5YtpUwZfuPsx/iuRYTTruortHLDVFcDV+aTkDpQb8EP6qJJROuIupf/zl
S982L4RDYt6asAYHKIr7UAHh1H2ACxWF/+BsJqXW2b/ejR1umL6BCjAgrO4f90BhQAX0I2vWKADO
JhqBf81+fWFyT71zV3SWb9649d6TRt14gRUpsCYfnBczEbH3uEXsorWgYvqw6uN9l/KFql+0e6Lb
/IDKB2WhBBCnB/ArN/urmffxIakidbDjlOycC6WQPO+X2rfek/qg8ptqVByfYNKmAS9DFZw6Lhuz
RrNlzraalIk+qLTWjTN0lxyLD7ymRRixpReJYShRVn0wPevsbDuQbgfcKaGE4kWoMb0D68k09B44
dFahIGh5FjBsuo/mYV5cAnaiPqPaT82sBNT+XsSeky9B0SaYti/NNwWleTmq4obp+KuSDaInYv47
2HIBLbI2HVkVNopyfEzpLyjFXBmbNxK89hxQHh6kAd3/cB9Q1ORP6mgsgC+U+47yIcEQc2FTgJrH
zEgzERygaIMeJaNkYY0dmjD0jBUANnar7MqL4YPX4aGv7Qn8kWo9B7fJLL72bTSlkJDGFKZgwxA1
+1/w95sJvCDZj/LFOVK6uNjYjy/FEZY0K+xhSxohQR5xXcMElluOiiWjvLyR0wLMhLBcCanr3BKG
y/emXtoVICJWFxZeq7dFNSoQVzAp+4eXJPsEtCq15xVsTFZ4oDVSi0H9ymwdiRfoT9DgoIylQJRq
HYaPv6iVLR+JqoKUmSgUAoQlim51QDq3tEWDJ3URNYYwgWaj1aBeI3giJXuScIpPdFwoAlFK+LpT
PQ0WH08Lrpk2OzXknWwKy6WaMhEHJeWsvTIvMlyPZ0q3gPfkdAzoKH0z/gHpdg9ziseiSUnmXrUO
iZxMaj7H8BeB7aikVWqKA6TxoYr7r5xOVX3AOS2x9xUjmPTVFAWb6kaLWJHIRKnDhDNOJq+eiEoi
UL42lLHxNf7eB1fLR0wY85fQHiHE2pLAZvPh1ZlncAB4A5VHDNZPeSr8K3Jn9LFiWDr+Lpo8vNdL
6YixkjOkWS071xcAni3skOhQdcmalJTDGi2yBzClKXUV5S3KpqG49/OgjOaCyuGOuLgVBwVzidGU
0bXTiS586xxwhWq7CDeDXW9hfO90wguctVpSaXXeVErfAxl6qlUwITmPuJzBrkPHhuHHoENIQxJF
/U+31qyvahgbonSn0myQmL/ANeIoQAZwydtIySzlsQm5wAW8ZAmI1r51GB/GGuGKIgWKZsxQY46t
Bhdp8c/GpAyuC1oiZQp0wf5NoG0K1T9loR7eMWx0BLat2o0lmpEIzCW5MdoUl6p5WTXgbJ/Jx5Gi
AbmwOqFGvOnse6ihMX+m2ESMIrkxyfHaqSaP7rMT3vhAQXSdc9Px07sAdUB/1ZPSPhpRVtqBQIJ0
W1GC+OjIIbSViS7sqggqTM0aKlZ5hAOQi0pVVEHgt0AS3CkgGFHqb9ZoAPtbIMWv0U16Md9l8WY+
qZhoJq9kttHCpC3+cisZU1rkjhxYlnrzy0OFc4FIgSXJQaT7qKofWwh0I0QML1nyuO0yHK/8sEQu
PWG+aXKyPsE9pnxObENf++y/43sMahN41a1P1YT/Xm3UcsSIUPXgpk6VAvGq+ViC/mcTrRqkjhm/
gNolCO4eUcl+deUIf70PSdojKrFVCH4q9H0qLdJt15tQVUEen4k7q58ceANhMI3abCAxV0UH/4Ux
zlFaQhdOotBQqCrW35iyShuy5g3t9hraO+jyVjpS8X0D/QJcnQ6hrFLE8UudUg/8qnTRXyMEdDSA
SqUknVnpBaPMg9ovAFu/GqB07jy2lphXKA9bKlROh0WYJUWy9Lz9DidV/z5MQybHvS0A3Wejigxx
YXREbuXUpxzMhNULpSCaaloitdM0ULVsCl36ArfEMhTaDWc6VBR2wRUeqRfU5rRibVXl6XlS8jh2
i4OG8yS1CeETEVVUSDhn72EdraI+yWiVCQRrKvruBtZWGm+AJ9aMpeotD1iqqo2m8FnwCBr6Snv+
a03E9zog8pLC4L84kEgp7Atl1u/jS408HUkfzPONOOEaqOxe4yDKBsjw4lF5snJ6r6Tfv1Npc0iz
kOL6dMQAr7i5gNTEy/QelH1puMsd1A1kIrrUpXhfthT6UwT4jOv9UpgRQ0vhKRGl4kfRWjRsgoID
6AgGHCZ9BB8gul7YicQ7vMYVKBr5Bx7SQONwF96ZToVM7ctksWiqmm/wGwX7PY5uH0v98ZUz2q8l
n7QZolDTuTOfZFHtZkOD6dIQZob0eKG1D3Cq7aLP0GEHQShG7bo8r/XjyMw8oPb8sV1uU6uC0fx6
8ymCy41M0C51CpQ+W1W6sYyZGUjIBkEOjnKFchQDa3b2nUbkuMxMFOc02qLRMDgAHPHgNGOMb9Sm
yh9jtyRSuyzPyH0PS+QK449Iwx7SRrgBp0Rx74J5m98Q/nOod+cwtIjl1iVnQV3oBs2OgPsz+YSk
F9G1VRjf/U8XGkG3LrWweBvwtWUOp4ZAwOSyqHIxi0N7M6xJ8ruI8tTiuS4B5Ga3Y1YgP9Yp1AH1
fJqb+PKCjPgd3dpVPwcki74Ahb4CcXChj0Qx/gAUu7tvpZDRSDri/PpIXQ0TzdICtKeizPgf6n8o
taB3J6wNU7us2urGUDVqyghZE9oCgKYyQIGTiX1MbN4MmWHs3HZcAHrnb7/ava+Zhg0//2ZdQeOJ
6EntddZYcAqqNB3c/PAdbqhi5uaHxW2cS0g5/kgW1G5njb5lbz95EhD+sYOV2FwF4RDN4dwtouwT
lO1X5+LcgbzgkUk9QHAGpTx9wu/OLO7sNCA6ArjzRUgzIu2oknTlyq4wAhCPfSJOhu3QK/kEvIh7
RK0NzVI27Q2ECmc2QxXbtK3Zz61ncPT1c0eCVroidHHpkeeGBw5ReUwRZDMQfuKHEEsFi4BAUadN
iIjwUiDPil0k+xLzadovkYVRhFPLoV+HinQfV5cpwXTZUuXgtBaWsDCZNu/OO2JsUpKCj1EerlhJ
zZC9+0iqHqkw7QzFRUqEdLjxqoSYqV3itIn39zVIoAAyYCmAv/Bgj9S5jJV+pU5YgggRWftmcKPB
Ux5nZB5aK8Q5tA6p6JC6xW4SMZKA/P8XpqmZpY7GKbm16H8sQI1MnUVCPwT0G21kAha1UxRPEwWp
DhBDPjXimIS839cQUSVgoIOwkBAHZJJICqHc9Pt98m1ORdNrkHTzPqAMFLLqi2oZEqyQg5xp+qi+
DBWDx9bv9OkVKfDZ4owIF0nkuXiwP/DQYyJGl2YQOHLeT/1komg62sIpZGAotlRpDjXEJshTmBfH
Sq9BjmTtb77Z4oL5bdUHMFtm2v224thbrLw4pmkRH9kBpM40ftiT+5VIVFwwkDUFwrp1dWfBbvHE
tpCf9AiyVrdXjR5o3Wy63msufDC9H5ArrCvkqTr0KXU9SqJiiQdb5zHk6CPrX1MyQtZdXSLiQozu
ZS4s5cYVr22xuDuouDroKd5sVCBQVwRRereSyxroRBsNakx6LXiOagEUOTppD38hm5wiRCFwo/BB
YFHalJZ5SeBQIJQp+1LUeWagq+MKvMF5QCQAGbBMpa7+FqoDIfqeYkoWg90JXAjpcy0MxRAeHM27
JSAnLllFISVA10DNTHDYAJ85PmC+SFMWZQtoKKhoIEW0/VQN1MPWz6nmIRg1CY5+VG3zS0u4nz9j
RV9OAMsU9NGO2hm3QZuQl9Mr8l88GbWWw2Vr1IKA3umwbzmUBpUaLoyLAR9USNRlVFJxNAFCiidX
frP3ciZ7kYSClp2ug6SbfjllBu4gXsXVdsylgOcQMkdAVmwpzHCVv3SINkBIcDw8KJqONdgVqrsX
OPD0selkAwMhXay2T82Ivr9wr3ywB3Lkw78lAYBmcg+QR6dOKXgiruwLkkI7MmCFKJJpi/CbJc4q
9SOts9pktZANT35mrlZ0HLJGJF/I2TXwHj+wumBWekMRAEUDroV6YjWOm35OKw+iOxEkSU1/akVh
nvOtz/WB0eD3uXWWvULcwE1Qmal68Dt1QdqJh0R/7gc58lDeSe+lP8seFM8F1dt2ghTCrcn1ce9R
xCnijGdPJTMSG521eV+ra/xBHcVUVrEG6QB+HNXfBcUJQxBb7j5yE3RQ2hna+Q6Sukxutfg9+4jW
LFhpH6NEXdHXdwi2jGScodszct0uBBBugKdldviOiWIoqowByAKIediCoGe/Go3b45r/xxCGooNK
D/8x5NHa9wE6I9yu2u6dSwCeHyLjzgz01+ySoWzh7xFVgvjWG0o6Rn/rBwvm2eNToNBfGzgt9WV+
/22N68YJLq5GE1y9Wb49A1areeJTwwfgfjO5TLxtlHPVKxB2dYoGTLsRjPW6PuJoTKtHHZaX1Xh1
6qa2ffYkcirAuG2jkkSYgFhX3fBDfuADeLvn+/z8LBycbIaZaKb6B40LfWeQUcZLdD5Dxt0s3DYT
2lFwQ9qbkT3UV9FRyrDihHCiv4JEV/FbT9Meo9WK6pEGlvs2dEpYxnbJnI35RLVoFGOdtn6n4daN
RVIzXQbehOGg1+uh679D62XNZTHnfMtldNdISDdNWvdPyxzPeBAItYr3z1pB6+dex4kLanHFBdo2
yrh0nU3dk+Rsr55g/tmjkXZPEmHnlPgLrA1KHiA6CwdW/mawnKw/YyNyPuvgs4p/9rjojNuGC9DQ
dQ3dP/PbUaBvDvxwpmeQRnWw7jy0cHZgjBwryFi3HlNOufpZzYdPoEbAeNzGwUcJmjy+3WNGTK9n
+iwL1xOaA5+lttdrMiGpRbECJ7vXXaM2hUQxc1o1PIP5kMjtsvTrZlMP2Df9nmbNIC+NyCJTn8wK
kvN8dPn1GQpBOOkoaichInSIFNA4ONnU4DKsfg9SgbmBSxVp9qyFTCKPE6XmXm8wm/l6QNr4agyJ
+yDNgCK6xGhaIm6ra72gR/Exlt3l07S6lhbaHmv8rTD2DG+wBNjWR/JloMa13U4WLxabE0uMgV1t
9tVqDdSJVVWIRhXWnX4gxLjOxIGYxQDvoltHKQSqLNAQoWukpAEMhf9DKWyNgqDTcfpeHw99Sfi7
QzGfUoxENeBCGSM0iRAFsUY0/wOnH1PJw8Q3VwRHNtZEFlK+RGmPQDYdHP4280gxlPAIUyp0C5Y8
xowBahVmS14KrK3nua6L4aoK8MH/E9HNhdzn09iIISOvME7qdMjhPIiX6P/4AJdyQcL+qVuue0A3
xmQ7uEnVgGWj4bgfdMl0qj+Zrdj3tR0rOqdowDCyENM0G1Rbf8FOEHsB1mcD9ieACqYErKHW8Dx4
CGHbdjGiJF2ua7dtM+QcpFaz5w9moWn2NDaBOdVCvGdGh+ejypOoOArUaAGt4ngBfpSfhQ3WbTZ5
Ra4ziV0MM+4VI8uNtEMMzLon0EOX18Zutt22G3O7HA+0uXo9GPlkVAw2HCC1xQQTrI10v7SrRK25
IHW9iAicOjw4LzZcTmHMNNjwLgZoBlW+2f/eCFYJdwz4azxm6CSHSGX/djJOsMRaOBEA+CZGyg6P
HiMiR6LgzyhmwJz+0SMyoeovulm23zPXrFaz2TOZTDyT6djx0rLVbeTmXjLziSS+xihu/hYptMHz
MRKyikzngAk2A1/MBvTSzWx+MXd5oS3FJeomuVDWGWuKRGexybxeVEYYCAn4M8Yn3ppP8mqvVLC/
yZR8gdryqWX8NiPeXUwW/L/hAZjN9hHbzGZFcd+Ediy8vBZCb7twF/5YKn/6DV/ZM7pjxHPis9eC
AmHek25lrptGMvqi4pSzh/yNYbvoC7KEcl/cKXuS80BbSaGMHjGlZFp2C/w7AYg4ZvLZRKsEwRzd
RQQLQWHh3szwjpsBQSg46zoIekUtgN0GKreeafMQtZJdqKt2IxqIATAReX+gFCt8ljAFELF3DJDB
KWw5hQKH1P3t8orYEMQHOOBNRWWCUOmqtEN/FvtlKOqIoOopQrNUTOYLChEWURJFxDu8K6ArN+Z4
sqKsLWH5CrjYxdY03ArdAfUiVaTQ3o9YVCarZsv0dDIAcZlQMibiY2kUWWMPCPR10w0zinVFtKdM
jjnkeCBhF1aERI/3T92VsKyLSCi3Is1TUCaYkgvda4IlE30qXyGVwtI8IVAFtp7iV4HKyJKKxFaK
oPhFOgaEfhRVSdVYrc5cuM87CBexqCin6GGROzTCGMCwauUbX/Yq0u3mWHPYeFJhwMQpdIbgyYdo
FSQk0LFO1hzlhEmQhhMHqCXmUCRDPWh6GSDWeUTQKGWWZRZPQsAfTcIsRdaVMMfPKT4W1LZOrEq9
nfSOxbB5HulgM1DwJ5CAlkuxmYJs1ZuVA1L/DrhkYMf8hlbiai1yfH9KOi48HrEojEx6nwIYqm2i
RywImMrYIFKAx5GbwDvkgtgVUaQAQpMnYLDxoUFzjJHIazQ6o2j5jmIe+uQ/fB7mIuGMK3gVL0uv
LY90A/GnS9OOVfirnabQkie5+L36Kd6M5fg0rp35BzjCnaHxSfr37k8WIZMTltoug2ksDbCgVY9V
phYcEyUBcGDCHQMUsi9+DKzIAOlDvsz0c03Fk8a/pqBPGXCiQfbFFoZqo1k5qFAuh3VzSGwwxd0f
BvwI4kRPAHjI6r2ZJkX5hSEDQeVtlN5EbSeXqTGM+Mj8gmQmM2dPnMAcJRhZB4rSmpOR4vIbVh00
39RcXqySAURtSn2H+isMbyDAiKvQPv+4S8ZZqEjehestrBtKuXYd/CAvhLKjxnYxdjJ7m8HVQUSJ
pVekoBjhwsQXkbu22WPhHSdMtbBf7sm/Ut3WcmhuAqL0IB7+Akj7DpNceIiqejNKg2kRRQx5k0kX
ugdAd5FQiszGHOzwMPT4c1aeISPcFP+UG1SoqNgVXRjWCn3NnirL/xNDd0Y6Otg8tk/rox2CPfd7
aw2dQOa6bqOHYKBVTIVzvmHCBJQxXWHRmGm6oIRJFT4JyshD47lfXM25YFkVsWUegW9d9Ih4855P
I5Wg+Qrh7Aio5/chvVHNXNb0AULdG1lGO99JsMPoNIoxKYcmGckktMPBrKcRShLI1vSPCtN5xKDT
LCxNYwSRxKZihgDf2zi8IzeU8TAZQoCn+klA/RH5M3eItmN6QnF1HBJ1yDKAx9XBKfCGeUScSkSG
xWwXQspDzVSvzU2LT5tlAgyYYaswYObJeOF7wlTImGGctCnqoaYObKxDsC6yphpwIlntywRhUx4H
oJVsLOedOqY2TIOB8gemXdybV6YKEGIUomUt0i6sQ2k/q+cjHCpj69hQzTtIZgs1b+bSMRyBJ8z2
5Sucb2au6EO3r+OWLQeDQBkmQAlQucmkp0RpsF4j+c0ufBt1punQTTLAZ/KUKR8/mbsqEHcGYuVk
IW3AlFl9m2fPoCUGGXl5lLu1Exifwl7nzHGRzJLRceaW+RWdEyVJAKNsbTz248ahLArQNVP37mWJ
WMic7zeHRCvC8eSCs7fhdrRpuQVXUbl0yUTszKZq6MXY8OaywlE/mD9bwNnTJuWX3HUX3O5yydcR
husyEFjjbqTLsBzu3CFX2OURNns5xNSZdNQ78Uu1bPn0ftnRMDPzs2VkkjaUxqLynoza2nM8+BXN
aullz56T7duDkLzLNm1zYJLLkAIRAvILpDAXzpC/xsSRcHEt2AzuVVN+moSQlNO5es5pb82LPRjK
hWAV1lmrJfvAF2UqfiZCgz34EnAC596pNrGQPL+1lpequnEda02wfM1tcIS1RmdQA1106VJ/Yvdb
vj2GbExDkpIduhLqaGLc+QDbok7vDSZDZubp7xOq4Nx+Li7FKUOPIMLn96jyfJt9nKEyhB39UNRm
1OsmmAc0IxC3G69WMcXljiiU6pICCMVryo2uFoqmcL6LKHqZkXwMoYGKg6r3xRE10afDCVRq5vX7
aG0xIs8KGjR4wCni4icIAyrDYRYr7SxhqIVl/pg1IxBWGDXAhxXgtDvkIY4zkd5CAPIpAyzxZuou
Z9FaS+wONPUQz4PBSCjGtaVESer9clnE6gItCJwDtZFFEpQdimXvV37jArlBVUDF+Ujp/Wy8CJ0r
IDYRAeQYLfqwjSWJWQ0VphTPkIhtVINK8enSzxUvPlkspDZQQ7WI4EjvTkWV6rPKn1p+4XMVZ2TV
rarl8k2VWpVtxfLQXKYq2aycAiOlZLpa6X5m9gsJpBFWU1UdTcf9ddNR3hCpXNV1wfepXRHsKVDh
pZApU/MyK77q3hTrqhbH1XM5kAx/QbB2DDQDflz1SVUyCdp4DfKqqV6m6K1gHv6iIuqLEZUFkzay
pOk/dJyzVP7nAUjcd7GY1Vh4Sfh+eGDd3MV8j/YQ0F8EGaQbuAGlDgpT3k6K7sEO+YBg49WQrdJ0
4Nu6EUh2WSv7f8yqF5NCAWGNgthsOSQi+ofD2WYqhOBX0Y6uIlBdhN+P/iwVkDzIzzepwYVHSAlD
BpTJMxxurjMPQ60BL/TcriMenSySsRSGK8pR9UZVLhz1ehWRKFUpY5LvUAaFDDbpqFQS6mRTHzjx
1PSSB2ZC6SftnzM6Jfz1myhbQ19Y21l/o395lo4RAAcRd9AVHj6IQxhAgVWmLSzhlGwYKl+QHuM1
uWKI8SFEJjS/cQUyzHgc04/YrTHbS3tMNOAjaZMSelIW9s5vLynmJ35fSBVaKZIktWpu2hfpXxZt
YFPuQ1IJkOSJp2q45LU1vnC1CshCqUReCwAeUuCiDBupjpjvlelLvjIVCJ6EDoKRJCg5WGM7xIii
QcRsTpLRouOHA+pgmGpFcYre1msZXNz0cSFb6w+wu5p+xqcktn9UtGb6hZO5ZA4VD0szt7b2zS0y
tFHzGzCMsqwUewYH6OyDEuUdDGxXsUpWLJLTf2BacZ/B0Tk6106ZMcuav1VODsSfRwy7nIz85YYX
xPjzb7JcvS2NV4I/7Dmy23g3jXGVd9fW1oVoJhAqpEML6W354y21r/GFLPiGuDZ7vZ6VGKj+meGM
GxmYA+lJHq3eoKc4eOdnVUFVI7Z2scX4Dbfnr29uU5oEKhYeDEQq+0KblFo0SCm9Cb+J0Bhc86zy
TltGqQnWGY0lCZtBUEjp+VAEYk89LEpBcxhwFJf6T1dmRsZMxlhpGOkbHQXVnSZOYLWyOhv+qmUF
DnLgqVFcPYHNC9CjBiIVf3ha0HXwJlWQYyDfpJJWR5nuNqdTgEoeoi1qGsgmIJhABqEck48XReds
X5Q9CqcnpoV3uxLIZeXkg3mwWnAcfoHjNxtz4oTQ5eAw5IS51uYsJP8H24qyGag/hGFh1OXU9xe2
h6zw1yzL+n8kfrLdMZW1FDgNboxbQVnP6gvRA+QK/IYOhDxeBz0O4iSKahO8ilohfeyfDLJyTZZN
OEuBr4MJ7uUM5moAfIj+p7B6oq3pR1FjDjQ7Qhq3k05VzDCQoTyCN2DJP1JIfaRoJsdev5LMeUsx
SzRpXeRFJbJCYSAJMuFNJtLlbcC7k4tTzQ+FYOGbBLQA7sN/cygRE/Edi8iGVtcf+wLU48MrfZ2q
K7SU5HLzeExZEPnOEeZD52wo3p4KiJLjhTciqho8tn5fGbSeqVJLfD83J5dHCtjZCidGJgysyYXC
j2jQhmDApzcEb5uFHKizLLckX6KmkESs9CzUOiSnHNNJYpkPvKQU6NSAVRaunwCHrO5jv781P+Hc
Iwjx+gikU/PIIBHEK+qNeVReSMkVq4gdKqcakbaqZP6hUMGnKhVh+Wl/mQvtM3kC/Ymiv+DTG08w
DZwHeQDZbNkyPIqpO8ZNSb7wZp3tbFlg9EDUZBCrpks9CDlO8Hpkn/U5Y4isRk/UJ6TdMcg1BsTf
7VNbM7i38MaleQpWuSvLnuuJQaVXHmk8N0QUoxrcUYZ/o5coAEuLWiKKIZTJMQfKU1AEIZhjiiK1
a5nEKdGrPrp13kpB43KpB4jlX9794YhIR8BZSfwBeKDtmPX3Vd/4BXE6rHTvtH2B7+2bR3A9/Dgb
ET1FS0JQopyCamLXTYHSiHSYD2qA/cqgcTUwZNN8tYH7hGW/vH6jmtCyWk2rFdBNhmEJOagNZAea
Ux6Jj6p/nT0y5O6VF92aKCxvYjbnETiR+EMPFK1ubViMyGD/ATaqQFX6oCUrWNY+fIFQF9crDTex
mKgfTs2fJ4i1CHDFrNSNavnDSsMa+Ig7SF3t7CJEkQ9EVglsCQEkYpjOEBg6FOxKvAWQxYWU4qj3
0CLN2pXdXU6GgN0L1keR1hydiuGmWYT0NWoFeOWjQcQ5wmaoh671U8CTi9n9AucyfzqWzZRMlaxn
tEqQOVVbjZPz69XfAQMCKVCshIlGi1GHHtNDDCer68yli9BB2fpf5xT7wA9w1HT0OBOo02Gg9QK6
5tSecxnUAn9aKFNP8hc6oSKRXbFRsmG6EtWWFpHbDhncoYSc6eVFohzq1ZRBRbh42Al7bYMLxAPT
nCmOyr2FepYEfn6lqVvl+mzZe0hEmTCclEm22Q384XWyHGIFyZkNBAguK6Dp/RVl31og2VkT2fsM
8KlrEoodyDCHV+1Q1f0ENKaqlB1T9aXk5wmc21yHIFSLn/LH4qeAq0Zpgy5JmU58zc6PqQGCJJaJ
0aPk0YH4aigNuNsy3SBR4ziqmW3XJnhU41K9RUU20l+q2H9x/cUULqAX1Mv6N1Awopb/bpfmy8Tp
IzguGaYQSfnQJmbTXB8ieaxIMj56tu16/Dz2TI8WByzNE6+/wiAB6ZIQSyPOonjCfnAlKSDvfgYE
IbPoz7M9kEE2+GWtNK+lh8Y3v7DgJDNZguV2GDtIz2kW36iR9WzeiM3UsOQi+2HfISZfsR90fEbQ
0hjFFXAZOtdSOIXQezdZlUmQzarAh9ARUpVa4ppC2ewpHwrIILkg6T8pRdC/XbqsY3qmhMEzuw3a
QShciFT6CvGO94yQFlPpSaERjTUbBACb7Eb9Z/ADX85w5h8HNhDW1ZPGcMobYbAp2lZABtu8QR7B
bEVieiqKMBXTqfBTgrdz5QnV+A1KnRKroYX/YLgCaQfchv6B5NbSk3KqLPvWidtGO+SF7NBgnLyS
lsXiRnABjkBHAbozx0XttACitIhp5a5YjVq7EuxWWLto4G+9dCa/e8NjLMDEyW9jO9psBAYn4Y4b
eOusE4cjY2gTwCqZUHFq0HBHQbvQFqn8kYlvZ74dpzbHmggjncYinW8zaoOIl1hFmJoXT9hJkRdB
z0G9vXlBy1JPjgEdeGv0QPmA/IaBlINvAOrUdckV9gXdpnFn0VwkKEMrBrMOc5KAZ96ZqwAeTEZ3
ci1sYw52nxT3a0DZRO7UNqWvELDp+JiL+5/GElZV5VzbJlMowlGLmCFaqAJLSPVgh7ToqEtmPlk/
/xwSMYAQxPnIcAeTucroOu9aI/10TMrRn88VkGWLB5gFok72nWhhxA6LS5+SlxYX9fcrMl4e8Cax
0WX1jmD1hTLKlDH5yq8NiVcjrEUJAQqqLD/aiExyqJMy6SNtSmWA+Y/4WYU3wKJFNNWTVJuUZWR4
d9nHuT9GBwZKUzR3fmEQq0vpwOXkk6aR+yZw2elo04SG5UPv62TQrcx2c0yiuxKiBY68yEIye6T6
K1YH4Rq7E7Aq22gynxd4Sb3zKHA8T5mWwihxqIh3pN5LyM5ZzR4sUUYwGr0cy3G82EUmjfdQgq8N
p9XxVoBpOj/joZX5WSskdQCHYUgJbidFxDG1BBN5enGy2LbWJarw7BX9y33+QpG9DgTRqAuxarZv
FTIvDO6P7Qa+0ZYqfJHBcHKsP+r5pnkPJ2xNxT7iaCt8bFkjMokJ96jQTvNJlH3QIcHG8QxRrOKp
KmQ+d1O7QyFGpZx2lfG6rLjGRuhhaFdrlQisMYuAsfC2ncmE2IjnYwUtcl3K5NbO3h/t3NbfwMou
0OI9QVQ6WJdqWJscgK5QgjnYZSyHUYcBt+BJ/MoTQs/teogT4T0VZSLNM8Euu0XOKzULKkLmomLn
hrLtci40NRrmISFfAIaF2oHaNIL2UCATlUJZlXy9qkgsO8ad7Iflr49/tZknUtLQB4C28SMSplRC
JZCWJMkAztFQJ7qlJkYIVmvJjoAuJXH5PS6CDPp+OiovFkE+uEB0INw48Y+8hjDJfJt9o8NJmMyl
6CbkU2XM80gKWCIrT9EaB9gZqrXGEeIHVOOqwgWBswLSTF5A7JZjgPHw2K2OA5dk4ZZpH+Pg1O/7
M9ntRNZtY4OoXwJqUT1AJa9qVo8/Fk1mRRH0d6no8j85VwLsKrhGvQJFAgjE5kbqeD6gl26Jksx2
KNssl1DkMBS9SD0sVR5AVOpBGCsHa6gtgTA8BkRty7r0JKZO2TrMV9558COMgPJscF9QMR1JDNVs
ANfZfSrqAFmHlrZ+N/MHF3vaFF4PPg7LIEkqge3UvgWjSRAHfA9Lg/wWQZnm5yiY+qW3Snv0Fe0c
rbjSQ+1pGbrfZ1CxaUjThfQ8ELEcam0zdrHchZ6X9r+smfJTOQzcgMEcC/5EvqQ+/PPge6NhvWlp
uk6DVxAzEVBXVfYWU8QIaLWjxwCDmD4Na5alT8qdQlfqgqwQr/NbkDZt2t9DU8een9r023kmydUN
gZsE/EoI8/DsFEsoj6yzKviaqhH8EeURTDdFtViNKxoFDAT90CrbUQfJZ3WSKnM/TjallcXBfrj6
2pnxmPRRFFf+uVfnZKtfxOgKkz4LfREVbdQdkfwl0dfVYWRG1nM4U2GBFqKQTGCuPFPc1PJ5W4Jc
jWnQu6A+3qg7jmeMyNad1Ikl4BAAcZhx9zfQJNqIKgVIsVI0372Xm/y+pnbmG+4jYAXBB3W6F5F2
c0JkXgoEwStKiop6qGpcH2dc7qBSyQcrltULX2y1lP3EFEp0LEswyX/olTLv/HvvGlP+7uCO2eXq
ly4Qii2O1S+/2NfRe/ECcpCdkFm9SW2rTssqw7EQSglMhXAIPS8VGp+EQTBtuMOEyYW/jhP3Sjmy
zr5VJCjYrjaaaPzaPLLsRROHSjqnoPPFto31gz/XLHICMFX2MyyuCGgO1gdAdSSXK/+hXUmhyEaR
qACDS+UF1Q9GrdaSx808WmpVG6t5oY7FBJ2RM2ETUvigvMOW7jitIQnRcDl8m4GFNNHO4nT2Pcca
DZc1yo9qscgpLLtN3/wBDZM2zOShfAXVMEpbvW63+TEsJiRzGX6/Q5JMtQiaO66kQ2mmEwStRnMY
BJ6ARaaA3qgBBoDAWwjOc9q9S6sYqW49dfIElpQSF08oPIPr6A5qdNHIrEABsytIhSpOqjmmMHnv
KOleaKkXvQud96qnNISnjBgaoGx9ATsEoFPvKmAnzYEjvXqa33xBtl6GFhSmxHsXUrjRVmEDsS+3
QxU4Ndgdyj9Qk7bo4LKT4pq/qDfrIReoL29MRAoY8KK/i5Bv3BkQpptxaFIfRq00ZjIOU2I46ndv
zFy6cGwDokqwoUTeVAUuhlCTN6NBb1gTHMuMwsogNUrwMhCi9pIsgHapjPcLTA9DIZtlB2HPNiTN
rr77l1FV9H39i6PBvHepu6q2mynFsvdAMeMf+sEcf68gib8Cx5UJVRMB/JpxYGglV62GnABXvzg+
4dSp6EJNj8l+fDkrbqq0SSe5jHQuXwGWxT/hRWxJGxpeA5oWRVz1sA6CVq57v5aq1VWM8aIFOaL6
ozbQm+qJxNRLxtI0bWo8YDm1U1M6XGADB4NZHhPCH0UGF907WcGW7qfaZEImrLvP1nLdUweYB8Ap
k10hPZ4atMDVUZ0SlT1oT5yCs8PYHkxGxNEbQIpsXTRXoQrUHPA2yKQvzUiNc7C/UmLEvaoEUPf4
GTgGyLOxZ4gLGhzPFnRhddJ0QKnBNikFdOYEvRY1nQykh+oJ/kcJGPKA+FXAldcMirrpb/oNBojI
nkk6ec9RX9fcbYzNBHpF5hSXUc07e+WFNoVJNorvUNryMSnTOp6bqBhW8nncViUoBZW9UZvsU+PT
2RDBBbkg7SOZ9zKq6NogwBHX1n+zr/0mHoIn/miWcN3LDwaDJ/q2imfjMquxV2fVzm5YQnR3C0v3
6DWC3OS2RhniYTe629kdqHzxaZR7hfA9/sZf98//3owXe3aSEhf0qr0PBLV+rbvpv1PuoyKVWf8S
fCi8S3dWKNR8W67lAYOwxrwxhhmyNeiIV7xr6wBAJKR4B+2DhhnSHjuAxBX/Nays99GZ2Y90Z5gI
WubxVVB5KACkyDdP9MZ39pVRyBWay1MbnaeEHn3rmuwC6I2dC7DKVZ3t7u+Ccthorx/2kZS33kZu
b07FYpdHYrFSk84ebGf3wK7W5d0Gj9WBBsxg57+uxisAAeccl+cllzKmzUQoJjrGoXMdIFaFTsSp
NW3qXH5R0tiz8jUXPYo3YiWNi1kl+P6ApayOCw1jV2SatyZm8/89QpRvd3excgwZKYVFJtNAnNhC
hppIUoG6PxIKBDSwrpgqADW//Umh3VVplKXE7mmY6229XI9ZcFWjiJdsvXqM/eie/TvzcSgbOBUI
4inqpg94AXSFyhfYJFDYR+w2xhUf+1vyE4t22xHA78U8Y9qq/Q1IZfk/VAYoRDDoJdf8xDcHklfn
frTe6wvcaG/Xf3Awwgs4LiwvgUO/MCqREPV3fTioiym6HiSiRQZopvGF2RMQYaGAXJoVgsRqn0Fn
dM92xrku9jbEpEb4je9W2q+yZrj84lhSo8XVLZqu0QGY7Ral9j4eQcRuf/ukGhsTAd/n4B3U/Xu8
G+8h9UH29P6cilUaX5uNZj04UKctoZ+kpH+Ies1dkxUu1pRyfsGgKxpnQy2ezoKd0QH0D57q26LR
QE7EaVYLQ7HlLx1N8XahIhkRRrQ/pSay8Thsz1ElwGpSTdO4P6pnwKfQ5eS7WXqtOkvB5ziZ1eas
Pjp7uaDa+37MP06tOCYIcKJeWTO3Z6Jc6srkRm9jkxxGTASc/CGxQiuDoQBXroUKIE+jtiiuL/3D
UqpMX/RjIcoPppEkEFaqXJEIYCLQ5ESR6h2iqIlq+AK+ODwU9H4Jh1EwadXbH1Dh8WmOHAEulIwT
gYVyZ0cIfjFyM0R0riNOMxS1wqLxNLZeoXNtVuOMTpx2gFnhHufXpPI2jkQiAFeGW+oD3Zsq5OdW
yavGFSvPaIOHxWwgtEdMgOKM7QMo3WpJFlF6yhU6m6ik7Y1l3b43Of3WsdVqUU5qTzz6NmKiqCHj
dEZDDTgW7qUSZVATYOGtIe5qQrK9UkUPmT8y6go6Z60hsUnDYjSgZAqP2UljMardj9myLNAfXADf
2sJXfDQMcnAKiFSZMNcfqs1K4f/4czRi3KIQG4qMQaRfgZaAJ3kT+Ihqy6ka3egJSMEM8TSACg9n
WA+KXSmpyaGVke+TXJlavEqk9wjGDS/8xsuRnNrd3plpR3iU7hWZtL3R3QDnfjgXPi3h/YbMoBiB
IBFODbibQ7xOxA41eItEnTqncpDlQP1h4Y8kVQdZ2quHNU/YIC5csuLwBzCvS13yJ9ZD2brX5tat
hhUv197CHIeUDNROrQfxxDs5IGdvQ5ObhYETbkVvBbCUD9X4EXVhrI40q4VRPURHyLmq66uIpeEb
qBb6l+gqXV1rN5Z6wC7Sn1ukpWDusiiN3nRyam9mO28anNqVzgF32dlxZFXDkgYbLa65Hj1jizLd
bphGqrELc64CHzVos0jVQj01NZJUIdOpo7RCbIw7Tm2O9mh4th/OlXXWyJEHpb+tRzvFPLeQqmRV
dI8XFHvxFGAHh03IIeyMoNOf0wMkBETYRa9Uah0n0lyG8Ugh/MRt38n0pGFMbY0A/dZXUV9McpGg
aJEQsxPEBK1hri3xwWtTeue1ftW+t5RySZ6wztcPYKu0l6ecGlhYBD7SzHxIvBQpFkkZqOXHOJQU
6bkaCnk7j4miWLA8XZU/ZEvU7jsOpYxXQc9G2YKY3n/wfGt8drc3M8n96Wxpg5SE86px5GqyCh7l
UZ09dPc4m29/zwUDQFdPjqXs5wM05egH0cFolUlb980XcgfM5vGmvjRXmHGkTFQHRhv7ZuG4b3S6
tNM/1OSLbn2CCrH36WrXKc0kAKJG9pl9EQ2j82mdZyfUB5nOgsbLJt7EGmG64yt/zPbTJvqzYOh6
uU4dRrMuFJqs//GvqBDqv6evs4SaNuIGafJxn/7Z3rWnA+QEoNmf0XjUDavi+3F1QvLup3vlqm4W
ZqbAjFSdsUKnpU+fcJAR9eoeRn+Ab9CJ/ItyMJo/3W+nPMGU8ZLTGYXjyYc3q9vSlXyiSFAHu/ec
K3d+Nolp1zeAf2v2EZoFIewTq4FE5LbdYPaZSs7MiiG6FbCUE93onLizqlt2v8xhvWUKBVX/hCyS
WmCyPHruBedaZeJrnQadxAcZ1Ny+4E+Lx/94Oq8mxbVlCf8iIiRAIF5l8d6/EIMVwgkroV9/v6T3
uWdizuzp6Qa0pLWqKiszCxfDS/dnlnh04rGNjUpb7n1oqbF+MD3Zy+X0xP7MAbVN/kYHqV34iKgt
UeMH8RaEjz3DNgExBdYry0I3Y1/xjnuNnWET8DREgJPyF6wjTRgCqMD8gmvFs805eCIZUIsCTXOr
2Kn4HODi5DHxVuRY/nt7gE4HJSKAX0oZ4GaTItjRMYh8g7Iz8g9Q8kQdtLsQDqgNvC0Mv9i9tMz+
z3/SKxBDTmv5XlT7MNzeAUcRu0WHYRySJNZtv9zF7LN+4QOs/uH84GdYSujsLQTwEzmY/5DelA75
5+d2AJ+mYYRmzwiTebIptI7YDCQ8K+qVv7xDV+YKRZwVss3b4qxI2D16OWxg+zo0tWnVBjFaxfWx
J8rC2a+0TOblhS/i+s07kOWKSnTxqHCASbwK7mUlf9SEnkkMUbf35IGYAKaoOtJXxEJRScRhEDmr
Kmy+wljMHo4GN8IdtAQnNOr8PXfPutnHlKr7wMimi7Epq1Fts9IstRrGb9JmfrHftEpVFlMHN+3t
C80efJk4FDMyOQU5bVSFucIc3z7Ozhp9iiPNV2+JBWaoVoQ6FRbf/6UBrIFGsO2efqUzncKq5C2I
S4TQOT1uUi1H4bsCF7r0oylFDRmmI9YP4zYPSdPu6BimvPt7b0Zqcp4l7eeeyUk8gHrcf5ZRnG3A
w08g9cY4bMCackJIjA0TKseNhAagGbBtLaxtuaRTBm5MMJfyikgoKMvu1jxiV1r/e+oihw/5v2Z6
bQxBnO/R0mptAMNm28GUxWnN1fRhE5ClgmrT/kVOnf8sdv+wAAj6YNcw7tFx0BFhyhbfBEr4I9wQ
oHCU/uNXVYemZggeQaLot2HhTS1xvBOfBCkyjQmp+W2XY7+fz/JZto5GTHfk+/sgQqtATTCGaqL+
tGFnGqncedAWMPa3gCyC/GbFWDA4iJh7S4KMzXf9MVMBqoFKktJXKeQBMQT/8n28bAgaazCYDo4g
sAeaD3XZVL9iEC55MdtZTVVJugi2dM+w6ZEhNaXrMwzev9GDKn1xC4J3dMTrLMbPA9tDTo6LbzBL
HLNnBsYpEouThDW4mu3hUBfw8wcnRGi9xoyY6y3VJaFlq0nVeg46qvULTJFUPMAOx0nGgqiEWynM
c5eJvhKaqWf8g+BJCVRc/6/hJOoS4DwTqoTx85t34t+4N3pC1rCgxGzAV0JkAd1iNdZ0sOoAJazq
YNVJqjaFxoDpl+EyKc6ocxJ+nXLTDnHHu3RlIlNp0ilMGvIkSzin1V2hifEOGf7sf/pJYOCVhhmK
f13EMRSGnCFdcotJl0KDhcfpk907dy6Q1fzLZzIgBdV4oyi4dHhOQBEA7jFC/zXmuYtCq9VzVlaj
q8tYGWHMv9YJWcaaS5iLOsTKKjnjE6kNRDVHU0zpBFuJ3789g88mHbRf30VLLApIlTsH6UhAgooI
xgT/gEfdyju5NBepFVNwwD13fF3IR6lMA+5A7zNn8KgW0PDVQNfbf7AYLjOETfuZsNGQ48FG+JBD
82/o+DORItsfF8rvb7eAvBFQoB2pw9sQD4t+GD0gXQh9Vi4Ul31m74k5ccB+IKRDT18fzMx3/6EG
C3/LgvZGxVnNhWaEzwCWbiJlYTzT4XOtNW5Wb0YnDY9U/Gq1GNq74DX0VYbaMJLvoMLuK7Dxv3Pj
MqXeee8Lo9v0va8MsvmFQ4JjVGdFlQVZLtdXNddBRBGVCspFIS10jtFBHvOpnrgWb27geaLjbvob
mlPaBhgWdg6DmBnf+KNx2b9H9ge3wq6iZYTEi9PheApxqF+a63hEXXvHQAB11WEwDliXCwVJp9cR
lYqdqIxXGXiJele7SYDtpSWLanyxqdG7cmQ3GxW8lzUUfrutu7AZUTIOdFhuPTgvuWqciw7vvK+0
2PIqss72jrNCEIUWAUg475vHMiD/pzZrCdIVwR0uGTnrfK6GHUc9aoVGmTe8zQpbKkGroXpC5+wI
OqTduqOZbVuTVWvk1b1pKyY8xNi0MICCjPY2PSF4dVpMcW89WykFTMImCR5OtIs7518Bs/8SIUUP
VIuhyHCkZ8OaVgIQVEBPxH3leTVMpjdqcAaIFbE4RTy9AGOKnNF+QM2mmYwKVUS2nP2PCe7e5r6q
9sSjxYJ2wwA+zK07CnE6m8qs6pctsV7L5AQmkp+G7wFTfYY5Jmh4ozBWApuVF3rtlYevGscj5w/e
XyfuNd5q0EBuGF5cfjP1ELedwj6dL9prCErrOMWwpIpDcafaeCPxkGLoGFRy70IiMDv14gEkns6p
4N2DfDLp8tR3yRlEH1X/BG0tXEaR2kFOjjtik00NiQvdqXNeaVKH3Yc3UbZcWxBPwWVuT3lxDM1u
FRcuxx5Xtjjbrc3hE0IM1oT2OBHgnmG3OjT6T4RGBO9uaVh7ggyovaie3SH8YMgFLqVRuAoyF6AS
Di4A1qWGwQBPgdLABJwQ5GZ8+c/JQtqBP/6/0LCK89kL4Yy60gk/9lG3Nug2myC7xGsbAXY0OCUI
OuhHtQoNKrMIWfzTPYyQkN3c7xoJyui7LpB08g3XCX9pXTuFhby/EG8HZJUdw8mWh/klOHnl+uTw
w6XVbKp13puz0/YhcwvWFgJb/jULpLnLgV43O5oQO9vDZsP7CQL+QglTS2nEE3ulVpBfQuKbA3yE
I/6iFizjRgKBNgqscLA2olcj5vMfLRIB2pRdDKF0uuj4V2dHgUC9nIbcOeTUkbR2G51gSho2fc6M
L9PpM2LP7zNCk1osnNlOkbv/8kFMb41fc6/spAt1QmuE8CEcBM46YGCahKEeMST0dA8Yj0ZHcPbX
IhC5qYxxsqS/IqovMpeVgN/UEqtb0POlASSt9kX260FK8QuBmdHKaqfRBmEirS9BDrI29jQPXAPT
I0R0JOYkg/R1HK/r9xFzADP38bUdor4owQrF8VANFXbD8OMg0+gsO41g2NhsWIod4l6aqIhUJBwh
4oiDq9xUkA1UvGUHbTzYD21rrd5Y9FjOOuABcR04zQluFP1PWLaKSmIv/FFrifxwoZbMX0CnIvRI
EAF4YlhbCf1TOCGZ1Bk6ZgYqN4fmKv0ttd8YPMF0aN5ANq4Ki4qAazz5lkQoUSqWPaIbn3035P/J
mTjClXH01mtREBlZ2iTlUFC+8xnWSlYQt8Bx+K9s85iBrpzmJxBhvIs0E3oe0S7Wy5AKFcbioIH2
H94lh7MXNHY8VwyGodmHZULX/wf9ir5Gc5J1mr68BjSaW70eVh/KNeJbdzazcdtQU/ZCSTKhuarW
DdJ3epQMpOMg0f01/X+0Zn/iPHlDZNN3I2cyHvbOniQMrylDv+HC6ZbKe0WD6e1tzVebLdwhUo1J
V16ApTTXh48ZmlU+JWPR2UDiIYir94u9F4QyiOLxMwbmFKFGHTU9V7psVNhcMN07fkIvLBkKl7Dr
kxuQnf5i507bqo9Knl3SAdxEkk2jjIa++qEHQiz6eXhFZJhVB1CPjiLdO7X/BNzy4fXawKE+/4lb
JODs2ykx1YNwdoEdpDqv4qu6b6H6BAGCjzNUkfvzTOjMiY7AboBxoIGMdQXhERWc5wDIBC7FEhoO
PHTlW/owyCx8/alN2YPc0yL81NEuKoIhDsCtYuKO/mFm8I/ykPhUHzAd4ddS3Q4G4Jl8NKe1TR1q
wf12wAcsOcVQc9NRQQELqhxFGEI40wsL2pmnOP1lGEVMjZB6TFoSfTrluSDeU/V99TiKTWs3SdRg
bq0v8HOAOvUq1R8S2gkC8nyey4YThrO+aCOnP9nTGE95En69jJ7pCNqCcKHI7fGUq3ijwUUmsIKI
xHIcxWJA+NHGSUDHjHqauEyB5mEV2Az49yubRcDZepnzqTRSgRTkKbwuAMblAwh+A47tsZ/upLwA
ESKG9zo9kg3UX4joWgNaeD8AD7jSo5AjhFN2YrbGIqk9LRRBWUkOGJA2C/UpckjUIa1fCaqyl0SK
xjbpnFDbaKwT55cFtZj83aqrlp3+JI5Kc9iCwriUAT4BoN7AWwagEkiiU2iDAPO+ene9v+6cRHpF
p7miE/lzDsEYlF/qSytKFCYnyGalsB8OSTZtniPyH6fzO7lDxxzADphB3tD2EAliw9+V0mBHz1fl
N3inHb0KVnW1wyGqtV0XCFyPha5ecLAQJpGolGNJLCcOV8RoE2F8WY+BNqA2lgPT6gkfS4jZwztM
owa2m5ToZHlTQaYa9QNOwnEqEOBH0EGCIHIS3s8UAfql800PFY+/sN9f/cczdMGwgfoCQnmEmkKb
TQaNgpkEr7yYCjK9tA5rqUeJDk6rE3QaThBuVu0yA8UIRjJOE50LLYukA3COJ2P20l+/k7V6eRhW
LfVIuiYp2LtDik8VwRkuMi215rCYMjEKHX6BbjZ0Ks6Rn6FxM0J2qHoSvTxT1eT7JtYhAUCeSnLB
xWBdSjhIAOPKlb/BKmLSIgQBTnudIughxA6AE8WRjiJHxYSKT1G+DqyGPM6RR+qj//Us+Ed4UjOy
elhDzx3TpeAF99YEHiUW+LMROvDE/cv+75NzTzKJP3Y3OB1h6EPzHY/Ki//tXDGOxWJv8hqNtRbA
NIZLtFQp+ncrRM2UV+Fa47E0IvqFp4QKPfm2i2Ym4ujfL/1NrNDqjOCkb2LpSGiTke4cq8rf/2Qa
4wZvy1Sd3+wSwqP+Be6G/uAv9LU0Ylq/TNZey4GBHJtWpRs1VpPcECLaj0YH+Uz3gfTYVzmkFhRZ
AVkzS9pTC12/FKcprHQrr6PfqvzeSEUvX6OyE3X/9+6AEiw9eUG+/o+Fpb/rR9V858KpefUyDBV0
BWtjiQjP60QjQZ9Mj9cNFEQcMPkMk6TClxPG8pfayuhDKMmrhYMExmL0KDEVRBnJJfAUDHev+k7i
0hcz0Cr96lBO1QX1ZXnaDpNqV1U7yIQ40K1P/QBt3/ZkUIhNHdU93X3eB4f74Z9TMF1H6v8itRzk
ZzwfEFLJa60moiH50/DvWQKTmcAtG3A93DRJc58TYQp/9CC1h+lWsO5af91l3cI/OpG+i+vm0SI/
/xWcWilJoUqMFxXUpXXX1xS+GNXu79gHWhttQFHruG5O8UDA7/YMikY7aUrIaHCvdAu4bkqBkYK9
fo6VxRVEa0GNwkru8HJmB+n+Dcm8WPZAi6PdpMFyipgakcE+4isAPbwAN8jlM/CJqCrg6fH/wnV+
6gqu/YlKQlfHRuBK//5LT6SkEVqHMW+OVoC3xqtc94LVYfVlf6Ibp0xFBHVMNX6DxzEu5/P8P9OT
T6BFHNIOECH6v7cF/+PnlejrGanxesox8IhsMc5KRJgjXxSF9IfoVflP3DmVGvEb6ztQPL5HnnJc
M1/QVZPP/F6Qf4bApUdFjx0PC9kQ/86La0lv/MljwHnEG+NvZ/crP23B76Hln/gRajQgQlKcIRx6
LuUz011T1nbhTXVhWlKghzUYFPf9Hop6SteNrFvPiHYxy/r3KHF3fmvHMQi/RYxnGYMoBVN+dq1r
SnPii+kpwzCIdoPKyITALGXsET7SzzYRrmbVPeFlTNgrMx3jMi91mED4+3IFnSiaMl5QS6JF+y2e
uxEG+gyywRP659+3ytnv8CONYiTK2hJBuVjBoKy2G/04ni7iBn7b3EAZpuiKuXaa3Hl9CDOGlBKv
XilXpTSgG88Q9r6sbkTcIj+phlW4JVUqq29guqWmyfgQzQ/XTHIrPIxVGd0I2m/6/Q9JyMQD0y/x
IqSA1UTwapjCWLjwEh/fbIrDI3UwTECVVG/vCRUngMwT6CXvDGD5G4+unH3xZZRKNRTx8zA+/zMC
Cxc1JfQpmlxxJmWrZzKiRePNLw2lVZAJvVtj1TO/VGv6sg376w6LTH5wkimTMsBkXPX0wrosDWXP
uTAIKIPrtFyDQpkG37kV2r1CR3zMP2rik4RFvAZl+EML3emHTB1Nc3hhenu1YwMtMu9F499+C0AW
cmiUOuQjTHYJCpNiT+I7/YzuHqQdbn1pmQ1hO7bSfu1f3r3K4DiaWUjgq9zATZU7WmFoKPxL2HpG
P17DRijzhaSVxPo3kIYL95o7HlpYKovjuRrrFt8Y/vGHoclbFAREs3519imgxoGJo6uI1tSG0k8R
DsFDS0HuxQyVgAkyf/urAYOOqO2KFHxghrjFC9OWVvPQyuAqHLt22Hlygv3UYpwpOkVFoD+T/5rQ
5ovTnG4b8ZXfovKq2rujrFN7WvR4xSKRxWUKT6gc81xC3/kQU4Qx6He1G7NP/xIIzsmODNay1mfG
WBCi5HGp81qjpd8d6lHNLNTA3xMbG7onK8IMOPHVKSFFf8QfCEWRtGk6oBj76srVlN3C2iZwKIuN
HKkNU3wYaiNLSPEBYTF6+KJecTWoufFMZ1rBVRfhwzaH+3idUYkdGxYPE9AN9ZTBD0Dv5sbqvfj5
I+QX+FOcpdUuQ0wJkTqQlGgNdaMSX2+je/3kkYy6aZCHcNYFwchRL2M7lqnmlPDqqdUcE5F2D3xu
2hoeFobyPgOd4VGhJuQA5iuHHx9HT8erZRF2izwllHWcWZz4eKZi2gv3XTOyaWv8IsqFoMdAFRZV
QB1R6JeIPbnfSmBhLFCFLE9NQhLXTwmibIMDUXR8w5e4sVeb6YhkmNm0VKfxr5ma7fLkykCSX7LX
XC3yGWR1JhzkTmEt0aEcXCvEtDvJV8WVCIA4qUjG3EV8mBVlYazcyTu1bpyvXMkdUf2dM/5Do0k2
UhUdaQ0EJZq+xyPJuVbxjN61bqBQkJlDjbulLObD7KGqj1cZLgnlMUgN8z6qGCTnB6fYfx0cfV3H
6KclyiJgIEMrmEbBz4grX+xzS4DGLN/o9a/4gnyZUmkNi8AH3KnZhxcpwHY88HQxxRmb39vghPf6
ER1JlTEkGqLCgBsU0OPaDONC9Zet4ENrFGyEoILiJb2Tbl7qCcM9Xo1r38Id/tV4Dq3202kwRU7N
NlBu9BYvcMu+1TXhAKMaBjCPe7bAJPYFoCoRhMkl0HmLNPWpQCZxwTUJNzcgapfOSuQVmNTURQzR
zgfPp5/gxiT0MzPdiIQTw/VbczVm6vY4r29mb5h/F/c6ynCflhFtKcTpTNGjXQn8zaEDeACq/+Fk
7783F0gZxr5688+gyW5pmBn+FQ9+mGdeMn2fOXRrlmM/6rd5IbTrzBgrYkDQfgapN4kGq5/HC84w
GCrBcnyidTn0V05cjwa1/spnVME5zCY2TF9mAgCxWfiWTjAR/2HeGGwesCKHOR4+dswIG2n4VVov
13GLGkLFpSNdHG41SsDsf2creutXfNkx+sEpqLbgzZGzdCYZAMR7lkwMlqRRXJ8nxYvTLM+JZ+41
fK5j3+adrX7cxMEKTLWdDL6tR/iZyMVmBwaLrUwpqIBRr+8vJ21dWvxx3jFNIuXPJEhbEXRSfIJO
vevyA9O41z7hgZBNs5LmjhUN3PcyPzoMsrxXnFecqFvZ3Ij64+chvNWoXVfdMlOeViMrLzgPKjuG
Z5a3Z7iEt8jJC/33yvYNWKNIgOF64hTLhDa8B8qvpr2J8uXVaJjy8siu+xdfdvOvU/rioV/ePAvN
l8aQabDZfRDyXbNLCSfwV8mpmYMCHI1/wBSoEuGtft3TvQM5Mz7Vr692BmvqQOrYuJJ133r3tnOP
PF6jEFUc41F/pd4DIPjRqNih+e0ZMANoVdEptzYxSajl31GWt/O8U+tcKOEsYN0y1mp4nk0fVnCL
9GlxRCgNyCygOOR9E/rbITBaZifprnpFWtqpV/jWi+aMucqNg+2KfGfcg0rVPaz849kpbaDsU+bc
aAljFAlL5jaI6Gtrmer8PKKHr/s675O9hRx9kw2P2gt21b/c2gk6w4tTTN30vWCgFkWYXKvP9vhq
B2+G0WHLiGllJ03d14wx2YkhSuw9dUG1ObkAfcLb7sqqYU03YGTJbcKEpNYplQcouggIy/sClv1h
Nuzb4wNzOOLuMPIq3zkqlo9NYtTfKMhkVWdzQ2T6drKB2eWc+WJZB0ua0W5FdNcmWBZGXanzoJyj
sOSClLGuG5/cO5CeGU7tHpY/Dbofj9aZ5IPgcSQtZZGNDR4trpU7CVcCY3Z2GkAxfcyux963j++v
6ceG6x4W5r9HMcwwBSDN6GMv6taamoeHr+aEVz3EYY6JS2HypHY7TCqQLjgI67sK7azx+etHzBBP
Rk+SZA+kBiIqJFsGVfnN2hSbM6N+egzKvXz4gelohJwVls/hRHPv08I/nDYpIdnE0LRaat62/xip
kle9hPusxMvolTq1GhLZZ/vSL18Cu+C9mafVO7ve+1qvdLd21XHxqUpn7vnmDtLZe/1tHazGuXl9
9s3JzWhblvfavcuNGxMJbOdbf5SdLyTWjPk53iPMUG+VyaZpqflFQJLemWZJ55w1Rl+nnixLxcD8
Nouf4HEK32lwOHinK2qGyQ1eYTNtPx9eYfAPWnjRSbruleTAdnN7tDp4F/hSpMOEOgx2SQAqjl30
/Jvl31a9b9yuYQvwdouEUngvj3nip1hpzD7riHYydocYgxqjQwM98r/j5t2uhpe3y+NiLIzt4e0y
Sa+fwtybR0MsQZq601fP4DbtpOtGJBGkSJATHhrQbYPCjeIMAzbor1QWq61N7/k0hmscnJurxD/R
S8RA5jX4l/ZolYEnvVA3rTh8OT2cru/w8UuQq3vnZnl29Aqpc0KbVXZyNJTr5I3XXsaSgeTvz08n
fkypHfLl5zJ6lcYxJJum+e/Kc9i6Qv9o3vuPf1mldWiMi/7y/i8uIvce17o1pi1dZ5gbxfUMwcaT
/m07ualWeNMoYuBl0SvOT5WN8Q2i7lujTrucNvcYwz3m7nAsVTbJq52b4SlrVe+b573zfTRuq06l
2L5WWnavXF1DN/+8hsbGvPiHC8O7S67NTJta1/hQBbya5WuPd+XMe1qbyqr5fAIe1kbFWu9z618J
8UWHH6RMMQdWGBX61qB8du9tHTGX8LFP4pkFZHm5D74vRtaaoZVsrlXvAKsdGcrGqGluyhLlDGTX
65fF+zjms0rLNUhNL6bXWco7Jqogc2DfkU197X9nBuG4pcGrxF4+Tp7lTV6bWZckKI+uKFprndhY
lOBxJpvkKVXXobypXY8eRQgu5dexAeKX9k9cIO3nidF4QqJducbb/1J+nGlTUYQfBzdIDI18aI+R
CoGfdakiYdYwbHcN73pWhRLFOLJ+uf+kIYz5KANbVNHvOLDItFRjZmgyNSpBKIsU+I9FydMAPatO
kgP82WgMAcCxFsYrsUkEFd1rBCw8msARI8iXfBonYREVRBOXN5o5GCv+NbhHKFaaZ18mcE00NCjw
6+phakYa4WZK2072tVJ5SHOETJC61fY9JFijAca7OCMnOAYR1B2Mxbu0Fw6BhzsZzZKF2GZq2432
dWD0aWtAE/9LExrSlC/Wrzx4YP2PZCIovQ6+RupYBC9MLDXZRB+Qa5B6R6S1lbqJejvJOMpzitx2
DemSoryq0cvnv8qV4Ftq5ns2Fa4+fPUxjWn6Aor60dCgWLYJu05l/mSJr34GEnF2NGjKYO9Nz/Xu
p/vevoYJSNX0jbTl6F6weZ/mZr0GKyUOLPhNTC6qBXlaJ0mJKShOHhnD14kHiZvdnQMs/YqbTA7A
8DyhpIiUadzBA5HYsSzXIOWMw6eJLRSnYZl7AYTFi66/IB0dkz0/I4HBf6P9YvPc3eTjxJZ/oUsI
5xUDxV7SPjMIkX9j3kzHipzbl/f0HpsVji/8XFJzDtQ46NaRQT+c6il4GyFfYXATIkvUOHEDCUUl
fO978cfxrrXQmmM2hKao0i5hlIDlDtfDDpzdryjOW1+YES1LtN+D/2JU5fxIEwbyzdl5224G4WjP
hJvVa2ie2jVrGPUxsMmhET+c0/DBwXhnZi1wUievOqUySrvPmhFK34IPtcnuMCG9H1HbLk4za7ya
kNZ432XtSI18HN65M3PsbTgknW2h/aqGRmvyGlYCzNTJMr8U4BjfBLWxRVUAxm661WN4fwNH11em
34o7J2bEbK3xrX6jKjg2WKMy5KgLTZQ9YhznzvPU5kB4LVGrHkZR55qFla93I9esY2pmQAf4iNRi
07A4IcuxcOqBQYJBWfvJtWN+1wSBdy//Kqd6OSxCq0Dqk67NxXl+pB/DqbbJNlA9oldYejMiK3rW
K5aDpAIvAmpnC/B4Qr8CDiig2Kv5Qkw1rrXPZcf+/kiFnPs2LqAoE2q9ChsEfpBzHGUVl3S5QCpZ
cszFys+IRYzQQmhYdbklSN/L+6SfDt8T/FNo2dOYu1+816qZz0/dFWJad10KHkSpoFR/lgH6SKTD
wvyLv8KVA3CagDoEZT8r163Ey1tO77TDFHj7qToFaKRlJ2AMMaxOcXxIB0r9DCSLpwleVok90BVK
QeFFx3B7nhC80vWqVP8ajluNQ/cgdoWDUx/1A0QRfw+tdBiF1aOXJU5Kc3RXbUSxVy17lWEe+6VC
I6v6cafWqPa3TzIv/JCYeYSkSrTXN2cYPJ91fHBfHYvOaytjet3OfTMai6JmVv+uL3ffaEH0RUEd
XMi4QQ9DuLMw+FL/M7vyaQJ6JQxEhCx2ZCZ24pOwVQC6NPS0fPKeHVo8Lyf4rNfkgubNu8LqcB8J
FWdgZr3CpELCgNS26JSRU104RT7cgYN3J9F4einqo/PsXAwv20fum3vryzBM4ixjgXvmyi+uOvkN
ETBi4x6jkBGaPjeIT7eVdi3z8Y2xlY8f+ncgLUZeRF0iaR5+Tc7i4juMofyDZ2+SafnuQbOotCr4
m7tvjDggidzdYtHDb9B2D9vPEzJw8+tcepFfOjlQXnD3NFk3NseXU/4N7BuWZ1cE6ROOtgxoyOEm
HSAaxygx61WozZr8l48/7RW0w8AcFYIVjaCbV7445a8XQ/IdlHnytT/ggBd6ZvBhDEr7AcEGSU08
/jYTZiSaTN7K2UndFeXjEF4+c8OfYbY2x1bRyXGg2NjLFBVO1K5MajBrXvLdrUBDLjvcu/LsW2/x
4LeqL2+FwruTlaT4ZPl9DuFWs2IHTcpCG3Q2uDD5amDTfqajDaXMWD5qNOmjF8hLZZpptGu7WnJv
wxTm9umOX+pnMvoM0ka5XW6VP+RBWDNjzAjUDF+16vSyOjakYK4JMkWG5NrEthvt+02VuMHsDJSG
ljl+zxMES4NTIQR2P96dXRFAA/twsG8jAwMoZs47cwweI7oNI9B/lFDXevvUOI6FlqTyn2SKdPM1
Kbf/nZl7scIj40uu79auPJQm4FWpuXq7i8Lg+6iXBiZsdnRrrl3SYBbz4ab0YZ/9E3pjXJdgdISf
mTmzTD8h3KF0YPB8/45ILGVucLP2D5rwOyAoURGQGFSlLvEeW2O6Cp+582hEi2wrzz2jF1echGjJ
/dpk+GaixHqFlSyoLa0cDecv7wJyDcGXS00D6mbIw8tAlkfOzHs3w8vaqMdGI2zSNgYiPo8q8/Ih
TLpXRC2Qdnj4zvUjQfndtioE+G5WDM8IIp6DtORlnXQUkbqxt2ruNfeTrrXL0UIOP/+YeYbPGztu
V7mTPGRL15V0r20gMGM1mNE9Wg1LiVPr30cm2hnMJAqnejy8eVUwnKsT3VxaSgYOkHz7rYejuEdu
fuxx5O/e23iYkE88vmQOT3DfxulZJ/nF/4Nzr1lux8tXpzQha6DeiLvFav27akbXEIy7qpmzbHIL
hNLyTYzFkw4BngdTNPlJec2JBwpwRAaM8RqlTkQVzgONuC1qlsgtmZwIN8gzF9GEqxul6w/OZwXn
PLn0tk9GyNdTEFA0Vgi6Xt59ehhm4xyZUXF4DYtXMidzcfTKMz5j95A4PD/S1voQd2IMUlOneCCE
UGl3uNbRzfDyp9P8t3j8y93iPKIFXKABgB9Ct1sO4gOcnTdMHtwhqUTANpg36VFdPBz+yb45XSv9
l/wz6OSf2rc3vqX2iqSDxyQoPE7OSgxwQAtcmrgtnEXPxiTdXjwy0yN+zscZCv1XsOpAIxxw/cvD
qVleHh7BHVpecAesjNlD4fvm5Vg/mL4Jq8S5I5C9walAsADJwKkTTS6E0mrzZftxMRjghMklSu4f
Z2g2VsMtNsWxawASKIyy3iygA6gFiLWDyReQpvOF0TFI11d6iE6B/kynnHMKVApeswi8xLCKnZLQ
e+/LwzmxQOZGI2N2IpnjmNwXvHprC9UDetlaPBIB9vDF5lV4u/o4sY86o7qbvDmTd+/GCjI3Jwas
B1SNzisDLivDOc1IcO94F8RL3mSIIE5LQ7egxcv85HnKfw+k8VA1g+qOW5d0DgHzeaTtQgYTIuQV
q6R1bxW2EDEvzgCg7e3UbsuX5eYYmK6oGLmFd+rs/Bvua/3ps46PyyRqkA6CCzJ284Q6H6wH6457
wOGz4CEuXPDLykDDiz1x9ko5QPB3wXgr6pF+7qRlDaykx8pEqitwPH3rce+Dd9RQXjavJyRlaINR
hzJd7hfJXk2cB/TXZenrRrZLlPs0Kw6l52LVu/4j6SRi7Ysez2oBAb175OnbmDZa+1eV+rn7lSq9
NM6ncMvslgoFY11PW3tZr5NhV7qXGdb4sXvNgtQ9MggVLy7y3Bx8lGGiBRDt65is1QTWgpyfMssU
mTrv4RxmU1JyNFrUSO7l5m0L20FM1upeLSIQWfxgdOxlnPraAfjdc+icepiwBkAv8lq3ucfwTHr7
UWWN0XfcYWAuk9tPHvLtxC3OThB2xSIexbsz/qMFwimMKggqyGHOqBGcx8dF6bZuAG6dBrJiMiDX
OK/xsry/9pEpQPjge8uhpZmTYjB/PDjj/B+C5BvS/u09d4q0VB2jptHJIk6lMIqRlLeflFvtVqki
ms0+wuVDqm9ebYTqEW0vTgb/ak4y7vD2NSaJymROzHw7jMcmEom5WXKXX3+dv8hTG3xaeFM3M0za
L/gdSZcqYJ7NvdPDmUZhPd7BijIcMm7cXo58o9S0abf37pRmJFrkEx4yMRNeN/I1q/FGl1rsTCll
SAi4C9PaB3MfD3bTZHQnxdtj7U//b2LY2MEfvQdyrvTlTmI/bmpmgbbliJyrWW6N6lFzFL0pSeu1
AicrOi0oUQyKwSGoDdDHg/ia/jbfx0+maMsX+R64h7So3ioEYM+NWs9CbpT/tkGhV0Wa5b9IuVRb
FsLuc3sHwskvHg1PUatQTjehUDIS8AmtgFY1Q+oN8RWC8VcKAJp4L3je0kQmMk1oDA8h9X4k4+/D
DhcS4wxv7Udb2x1fHrul0K0U4IswUA7CJZWA4n2/OE4XT3kifd8u1VsjetBjSZMObH/N+tosmlnm
pS+MiqPhg2kmGrR1YsjOwcX5PXTr+OP4/mPaxROkCWiuOVZFr8tm25hdMiVaNs7C2h/H7RWsso5F
z+E0voBJPtmIgGy4fowZCAHmdKdpTp1OwogyniEFgv85Pf3Px7eq7W8LimFu+wk0Ji8DLd1dz0yT
yJeFZqHq1aD5+v/eDbkrU6Z6nHMceNo9FM7E4rOb0ULFGcuzUSSn0BVvbFfHL8+zYnNBjP33wOge
c5et7d7qZnN2YIBNjUSrsCS/+H3vDUBQxOOidyJH2qfv5jn3F8cFziQ3FiOfNv9VeDRwq5eI70Or
KWszIGDNdgVbmADkhoSU1gPGuz1fgILhrXN2jE1GsCcBaFM2ktdcvHeDknbTVDNkVCHM+CZ5WZd6
8oFsquC0inZgi2JPcvwTBc4Zezu/O2bb8Jfpnr1y6pbYFOj9dOpU4fEBnTIJZJ9A4+pTiCa2HzXz
YvCy2+AJb8jaHGbujTnXx/nkX2FvFJ17vyQTk9F3/ditILzVC/1CX2pqhtOavqUhZGxCIOJjWOze
6jVGOI+pEzVjYbDqUj9n4WRBjxZQiXjFGGA/7sGXadBhgpoA9olWEtKvaTWBqW6xH17A771X4kNH
G/bGtBxpU9JZe0QcFpT2STWsIN1gwjvuOWxiqBJlCOgXvMzUAo6BH9wjPgIuzhybx77CzDplVmQr
jKov4gOFwYPzyv0IJAueSRSmDbpqmNG8x12JGussQbgt9VcPZCD70b8jKWIJQIu0sPk6OeX1He6+
C5jMkRCeYCReGeLbIo0apRq9YDEQhbzycPQ+VGD+m2KABCethf6zP+GRUB5F2VKCX8lxJG+ht4OO
7zq1BiHZ7ndjUVrXyGKKc2a18cOk+B0FnxeTpaLm8xjcPaMBN+YDAMfFdxt9KJKLUrNkg1Z6t/Hr
M1ywC0pFSrgb8gPb6777o2L9M3i53ahu7eUMf8CPhHuKcH4PA+HrkZySuDX20fLWYxgD+7Z7gOQw
5RmkALg9OgVwTaf6Wtuc+CGmPPBXwCE+zuJe6MgXPrE9HA8+w9F1MCo/OUkBlsK4wqumGtbS26c8
D9tta3Xold7+FGFnbbz92sFtbWmlY7rTZYn3p/l2/iWxEAGWB7KvfQiScWwh9nlD/NQTXKG0uTYw
AWC+rz+w3QpKVCcTLCBh7gjA+0Sdz0gFjbuDPMKcUr9oDF8HBKtfAt7cujQ/GJS5lANk6skgn5RO
frNY4OiJnMto/15Xhiv/NMv6wF1W6xMYzcu0hplGyqFIHZktsvCfcMvXlKSleoIJk+HG4BzxoELp
eF3Tr72py67H870jvoJKHNyUgI+Fh8iRaFqcNHUoetHJMcz2BYvi2LxQQ41XjfTDjf3A+pZL2wlO
5O2AMsfev6/+8pY7nXhe8nL8ZtsooNsH/DGLfiCi5Q0mp6jf1s2nF8MMT5QDJGfjB6oFOmJeGWGP
5YbX+iydt8/E0kHU5SSznQgVQNAtgyvcvdCCoyKzLfiagcgl8QKu5fgZjiFdaWs6lUJYYGSwqFdQ
CJhnQUpdhSGehjCYvylOJpW0mf0fTWe2pCi2heEnIsIZvWUeBZz1xpB0FhRxQHz6/pYVHXX6dFdl
pamw2Xutf/2DzI+x38g1t8mJNXkKonw/eAzVSBT9a8S9AMdUIgMBf6OzYVVTIfWdEmbYk+uYfK+v
lq8oDXD80K5v+LjVrHh5K0if7uQecqhbzwAs8G1gB0BJcTWrL7Ho7SO/f52QlgtRuw8Qtbjvhdh8
Ga6ieojcgHcMCNaDXOjdgCa4IW0jWt0h6wtu5eN+kLbnxTgbZyCIxZh3QaiFsCu/CvQxhMNjDtuL
OwBkiCuzXVsDrcT3DOtsHAcy1NcCSyEoHFFevRIwCETALaN4GAMGgz1t1ZVSaeBbt4Oe4pFMJcJn
NACxtMhF2gQopIW/MEOhE4tLKutT5HyNKXcAsmCf7RDKgF5NWU24O/Fu0GwyLeFlf77UQvyAZ7ob
ffxRKuurqfE3J6Jr5aP8lmJmWCOmhTtohGhff4wgcC29iFhrq5xs5WbKVEkCyjGVt/OkIGOgh0y+
3YAb9CbGVrtCmHry7/dWtKD4xzAp1G8YD6CXrHJvvaeWPJmY2GCY4jS+OOuzdOoznI9+pVuu9WGa
m1kFdz967Bo3vfpoHbmuQk9yGEaHRSpcPmFqYn3jDzRu7IpZUjZmxxvJysyMN6sD2Pa9/aKpbeAA
oj+RVSIkEGlBe9I1SswPxK2h4Z022dE8dk2qrdVx2WB3LuE29TcMVx4jYMo37379MW4jhUHQ215j
PvM0ozbP1/lPAZJsGACR8CPh6lJT0oCAXmT8OUW2XsCd0J5gQAB3vJtU1g3UC+N+5iC7MVKHOgoj
lKblMyJRhS2iDXDa0k9dfddxO0toRJHEkFS79PyX3lbC2ybHvdIZUWOsg3Mx5DmhyHkfvAbfu9ac
czCcMjkY/qJU43wBEqOan5fFm1B4fN8ywZYh8Y2+2z+no8NuUPrUiupah5YNoCqe9i/SABgicPRx
6/FKhbxBe6e3GByIVJA/du9eirfpwbkcNC6SUSnmSlmULjB0MbAH1Bkd4qv4aZqKxy76DURXXtqC
IjN9JbiULBUtunst9haT1ia+cWds4dqv2Ms2dA40IqtJlK+ES9bg8f+phg9CyMXES0ExBFwtiu3H
jZX2AUsdM0+lVVGxxuCzcLXh9Rr57oE96WWA3mgEnSY+HczGGA7lFlkuVTj8RNhcpREc4ufMrIOz
NpjhY6Dc9HV6yvQ2tEfjZlUnsLcWrCmWdNK3GsElxrlOK2aM18NA24w5SAYCPtICoyZErEkznQzz
bTMj/rHvjB94cvb0XnoxvHWfcdZlQf8PGEnherXfpHtxdF969i9/6WRdIgamBzADHVwIKZ9NZ2Bc
FlOViq/DIKy9r0mjoMCkdHhIUsRHMYcYYAwH1NUvt099W2DIhlW1d22Y7+QRdZwXOhS9A4sSAGq/
/S4B6tGuKW5+4QwmfsOcfkNP/eqnh4F9+kFc+prwCNp8cECI2t3UZElvymH3sBigkG4z6L1qdMgc
+LV1iA9x/09iyqBT1hRUao6LpJqIe+SbIWTInHhxVbhk4rvHeVtRhRvz4jFiyyFNkGKmqfcW9ddi
mFa7nnN3EudpgxHTSJs4Zxj/6C7ffY5qElyoCSfXhIhCUdPOmSBS099kTCjzOICyr34c4TcGygN7
BQWACElU77Bc/91cwCHRF16gk3WEVcfP6A+RYvl1fDibHbIkeINN2EdN+xRTf7MuKYcuBTfisBg3
kIfsyDeTYZn4n1x4qOZt5hlof3FTwU9Au2B309IfBUWuqzhNtzvpbptXffbwAEZosPenzdtYWM0g
Im3+hJRoFZZBETB83nfH+Ij2FsPmbPPUu9NxadNySmV0BxxprQqkV1eXgwrLAJQ7iZ+Mc4aqZzKB
qTh9xm4WzcVG3Ygu7iF13N0aU7R7NybA2gB2IlN45PX69Mp4VT1EjBEZJt6W3mDfBKE/aRSAU2Nb
1cZL1cjUSm9z2mdqd2Pg1OBjreTuDs8bc0h+2I2JNyF9EhmDhyatwm9rIaGecgUGEi6ZEK1RpoE6
d+IsPZMu8zbjKn5YgbIK6hvcB2N5fKDNhA/DNH3OsmaUq3gbYnFvwXCJlpm7CYa6edBlPJxun6XP
IIF0ZRIVwKyGxWgNVc6pKDNrdoKu+YJVhhWbBnPlXehM5cm3B27QXmQrEeIphOq80iToCqmjJGxJ
QxyGTdw1GNGMEBYeMDdsgrnAE4fkxw4yOeXa5GKObOW8QBQMjdoLApGPnqiBGfo+8O6HAifWv23V
CCCXnvSXgiK2Am1amqb3Q9b2h8LYZ14zfOrt2RPCteW9V5eF1wRtMt6JOc1GL2giNBnb9ixvk1PJ
h5Kw2nNm1DR5KNbbPf0LtwbvrDQ3SpHOZTQ43hIeAhtZm4+LLnXJshmAzV0sQXrAbLhJ1JYyptg3
z2YWOnQnOQzKBk81uWSsaa1i1m5dPCqshN094tCD3eN+gEsOmxce+eZ1Upsr6IyE+kHu2/UGev3Q
auQV2uVm1sjybvbbLSdv99GzFM2qh6gFLknbgXiOknouJCSAfWsXc1rj3H5SIQuzv7cnWd9R/k54
GM4ad10p8Z3I6nHVcDuV0cIjCz1cv7Sy0mg1PZxSmFuYL7YLBItFRdXv0zuIIdkbGIYKf6HikjVw
Pjao8v7hbA+FCRYHyGpjBjBDIPhdlDxkNUNob9Fly9Aojd8d/v052F2KqTdQUscTJ79aX6ER5CrE
rOCP4w6GEzm8MwbZFkxqSsHNIkToNnDCCIcLsxtE4XXCtcMeCPfobN+hgS0yYZc29DaCctVq5Rj1
94P7Of3iCaK9Xtp13yw1JVl6DxSpTX2IZjknC+01Fdkkh5OpbUQZWWs8qkQGtr1lacIkQzwxGlE2
j3CENUrGrjtqeYj/F2gbgTZMvNyQ6GHhiuPqsIxb2xdLkyghsvvot5OxPoRDH4jf78eh+kCEnCPP
EbToYGI/kSGfYEyefty2Y8mnMU0lQY1XZsYnmTN3gam8uhtsjsIuxhxPQxCDso0+h29TFqcRet1H
obNSQoXj0rrzLBonlS1Cbw3zVCUdSUegmGPm/95SAGvq4jETNLGkThMZ16oB0Rvbv5JqTwjI1ShS
NJB8SmU6HMTFEwrRGxA1XDO2O2b5E/6K1MKDxXkbgjMaiZMbDu5mM4rkrKOf4wYlRpqKHKrpXy7i
OA5uSiQdYcNNwEL9zfPsqI3grn1ZEZQWHPc4nhxzC7bDakXLHUZdX2Kj3nGaI9s8+VE1pRr1nxR8
7SBSF4evSPyuOCu8YSRYatREZtgsydaRXV8llIzlE6iaEn1KCPjrmuVW63i/+mD4fWOz9sl1r5xt
b9hATX7zSGFVcKhrDPuZ3cqMihOJ73jD/e3zoFQ9Dc5DNmnjUwMWN+l7/deoXVMKg0RZDV0F/LH9
3nSbkLktR7sDjOmHH7nQKkoqPMruEL+jKzI6iNkiC0gvbPv4DWNTL/aF3fHrqHejl9nBPu1Ieb6X
S1FO6mEK1IIphxtl4wuGxu84ahE2PXzNXrNVxi19b7muO6jMYh2nwdnTAGxgtV0SqdgwvjIGayQ9
OfCfoD0W7dZkTfbhCQNSInaRBtzebge+c4bgoy0e6a/KbsRgQuzbzl1fvyAsH0Kogxw1Ue70r6b6
cFZlQC1v+wTAOV4fzsxJAtDGjpN0x2wXtQOAhWeCQ/qa12ppQwaa++XQGSfoQlXwGCKLSuM3P7lo
uK7JSnxvyXMEob6jc+zipvJFLXTx7m8jCklS6EZ9e3XHA1DChOi9Th/ZIwx1flnR2K6JJmA8QWVr
keSjd1jRPNjYh0DEMspuxDXkYggCLTrC44Kdhqm//0WK+AuBQHCiPdfWCjcgKDQGGxKf9KRd1VCl
8jrT5pGqzQ/sgAlqObNEHFJ/DeGlb6zatJ18D5E+DJjll2rxG3a0zzZNWbG/7QzOLA/bwhCzGbzw
sYXhfhRR+sJGoKnVYcrrBVYauZDnXQsz5HDWYinwyzAWLCYDDwOUj4asn6iNTZ7ksnX9iSip6L3S
US6dBM8b982TgGzUcwM9pn2zif4RJdbuOhd1KTMqPhnXGbkI7wxDDeAFkS2wvi50VUhAxvJdfMOA
74KRSt/KEBvXAitaezzZkt1D88fPTfubVF5LRIEYvqFpaaayxn7XGnvnKsQZFEDhDoMI9ERuyr0G
G2GLQYZqTWil+btoAqzwpRuhgWylwAJK1H0oWvUdUgDRCYis6411hFkvlBAGZpz5btjwEMYvPlbI
qnhw0SO5zIxhcTZiCHf8E9egTwBTCWBfdMA80jVjhtV5UrKrY8siZw8t6GrFmcIeQ5NMkQKqZLa8
kFyNCByHaUeto5mO8JfE6A4nWvorpDirMJuE7Dq8ND0ZQyWUO6I3zmL5b5V/FjnCbYnnWoS4RxB1
gfG4BKutImypvlx1ZShl0cgV1Seyu5GcQwIPPOiuuaKcbUjxwnhkP70RSI6IJOU2sWYdd0JWAwN7
jCZqM4xetjiIsq5u+3+mAb8fy1XBv1fjpIRmZQtcNhi/9tdgnRlPZn6cEH0dxyEoZV+Y0yftNuMy
/R3jpnWCwvXPEKPWjQVmpgbJZTC8JFdMHR+xuoP+k7m8ivg6thl2fiyFaeP4bR2Q2FizLXXArD2G
ExYWgYjducohb5Gam/25vzq6LwjPWnN8Du5HXXE+0WnPCKmt1QyWCReDrIhvJNJ7QACaVvnsvnz6
vtHfAkOX6S/nnVEKUtVTKOZo7ZTr4Ukx3PZvnqhjkLxoEZy1Eaw5tsD3/K44HcVZv82M4KN00GDN
XnHbkaK0DNCHYEB2NMr0mR6jz/w+va/eEwUQbPncqhAIC5AT1echeBJ81nQeISoSNMt3lmsj/Lqc
Zn4DoZYIsMiqTdfLM5s22tePX8FoS9lr5nmSJyW7CqcrGjBZJZhO/pG9mRIeQ8zh+B5OoGKNiEuL
VytsKPHq0fhcdz284D4wW/CsjDBChOMnzQ+DhHo40HwxQ/xa0Y/vBexxjCqP/RU/YqANJNwZ46mH
1R0WNF9dqm3JU2z6D0zHCfrwSaSFYjq6TyfIsHCQ2Qn+0T5ohSMXlX4e3j3ZOCfvSuNFGAgDYbRg
L3swWlPqIAOi8m6Mhafb3H89VJngYw5G1EFOcBYPb9M+p3ea9L2SNHzwEvrH0ZcLB36DWThNGYgE
mTqNYaUXBLD1UPY1jfUy9w5+M/2mt+kAxJbtQzWPab0t0woJTpdRdLH/Jt/Rx3ugeEIXFZXMGDFG
wuoSJ4+0xeQKRPO1rJlxB4zT5rIfZvcxTO/BsMVuAhI8hd9NiKrRTt7ecXNw+U3PbVTaY8cbvGNA
TyOIPgofJh3XfXzAa736e2ZGq20U8Aa2bUzbIKKm+a6lmg3FxUjA/MLQW3Kp0BSdb+6ptg8rrLVv
6IExKPnrLVQeDxRUEEqXlwUkie+m84dJt5oMeBPIltnApoycRgPvyVfy4ABBdX+YPIL3/s30bJHN
Csipl/i5PwAIeqcJUzuzt/2QCwvL4kWaJ48Iw7MPjfvHDLq2yeiv0PS7qwBqfLCc/5gdfMpJvhCl
qLgiVehK/wJG+Fkax0EDx//hsGdBtdZbGnOxD9Hw2eq9u49zoz9noEhWuf4growSd1MQNUqeIAx3
nK8aFt0sFHo6XljobCl8kVqcZl685BnYCxP4aBbhmJpZ8uKOsI2nj5huS6ymoLAx5eyzTdX4+VbE
SbFbDhm44xYHdsvpAxmUBYklLjZ9QoDGh6ejl67UUm1gb9kp2PElr1LOY4LKYMiZHU7kiL3+bfRt
YTpAQn5it1eZK4MyM3c4cKhlOdOAr6BXc35RIjQ5We82cwSqiJw/SfERltdNxZbnNOTUwe/5bjaj
pyUus2KCIZm5T7w+gRZQI+KFzukitggFzVxDP8aUjKRHvWbi5bfmnWCg2l4UHD/AN7itwoO3xTIa
hYOj+OJw2tVqT2rZBQgdpyXwIFUk+WoXUG9xHJLPwOHDdBEWgMAhs4z8AnHZeEB8kA8sDRKpMohA
I/FyB4VHUijX5F+5wv4BHl+S+8t/8R2QIWDo/XNDlrE175Nvqob4YMoJTztP5SNHrOlieB1y7P07
6AB66S6g/XDYRL/Cn5xQIGD9MsyH8vLi0SeHLYxBbA4lYFRKx1puSfIxTsPzRFIZha0A2Y3TV/zS
5O9Db9Z/RjMU11ik6DOxFvlai9DxB8bWl3sZsnMuQljlNY1pYuCdAxNHks/Fx5R+RPxrfJyrBSAE
4nL0MVkhL41Y9IMxAEmBsf0jngMiAsvt4WbdUjA23E0W3EvuIDD2Cwdf2IbwCaD6+MzEmFLzdX/r
jEmnxJpurO8T7O3GzthjLEhwDVVtYTMoo2U1KuAcw9E3OjHpzpipnb4HYXpJaLL14uf8c031X/r2
Gx9t+uaHt+3BQhGn4Rt/3OVjnOYzPtmLqZoP9UOMVxjGMVwTl2Es9TJ7e5vnaaWpbjvmd3CeFNxZ
ccTFONymOxON155LJNfgGEo+QYVzFlErNScFry/eCnvQSy5IyWVARqh1nJJIjcEMfAyukfgIgQo6
4mezxUjljM0rf1lxcd9isKR1ErE/f2li/QeD2WnZsIo+VktCuFCLfQ3q0xVeO9CZzsF2n7Q16zH6
96iC3Ad85ecZovoRVbS6kDq6RUUGZjUT1o4snF/kGPlysog7kj2HFzA3QQoLN6J34OdBLJWs0FV4
BtwOIShSQ48020bqwvBuIo4rcCJjVOZMnRiaGAOcJx8sbXHoYAOh0IgWhuHf0qTQcUSCGorzIYDV
wnfG0yGmggya9+NSZ9/7mEtPZ6yqjc1lED+1QDPx/JPNQG4TBb7YeOFqNKJdp/4Lw0ka0irzviJs
wCYPbT1L2VuoUaSboTDGIqTaYbbBDEgqvTjGPnUnzfaXSYX4q3lXD5DRhZn1Mu5slsvNsgkx8R58
zI8J9wHKxrIPRm0GNsMdmTTR7eT27m8O1rd2eBEpLu98ZZdpMEYO7PPByB0FAcNnF/GFZwYxUkHc
Aju/K5RS6g9//jsHR0zWo/evOg7bLqXd0/r80WC3vBcPLnvqdgFXLWQtbR0Q/EIfe7qznaEs+t28
epb/qmPZKt6L20yGaQq3LEplh5V9BVW9B1zFu7vJmAnhu/hxTBh4+qmUyzlTWTERkUAUijBaA45n
kn/HjPEq5PJvZjpo0KU+pqhus2fTgLEtynRf5tg8cv5gyQTAYnPA9/moYUeZMG+HEgKRSMyVee+/
r738CoQVwrrMC656htRFxS79DPlEvLhms4XjgHdIJA70QAW3SXFTl4RKeSIwzYdO3EbiCNtErChx
IJ9MqGXm0qBLCDTEcnpw6jSxLlH0a3rYQSrP7d6SD+CvXSDdnFmVyI+bMrCWkFfpHNmsZZQZIani
zxSU1IVUM8yYnQ+fXmgZtII2bp/eR5MLo7BDTkdM+dYU0BKZyMTGwyARx1pegZ5ekpO/zr/ZqgzF
TjR59CRcXPnKkbaNVlmywuQ0pLOyPrw9iaGR0DpxWxNbEvkvMe7qG3HDhaQ7l3E1wv9l3zhM+xh4
4AXJzZQpmnh/9GjNW2bTeA2fW54AV9uYDNXWeAFIsYg0jIpMvE3F7oKCdUXMlvzRP3+HrtkPEJIy
yh5NoFtqmunZAb0c3zvALbJDL1U6JxzjvojPibVoxfw/MXkDNO2KfJdlpZal2bCiTPsv3rHQ36iy
BuZPCo/95AE3A3A8quD/4+wu/759qZgqFjIDkOozDThInPyirWCOz4f8uUQQIMpHBSgc6CN1eArb
OS0LmCSWAlgj8JfU0Sk8TI8W9su+tNcHDP6EawdPnX/gCK2ijm4RKftnkho0F4BSLJYhS9kdqSqJ
TMJ1uZyzNIaD0YCuWQzsyN5KxV1oJLY5J23C0ZxzYEpCjzWRa2Ta/KQTruq/BHXJCjqYI2kEvo60
TtKsn8f5lBXKahBHi6N4/Pji0MOKCFlSFdogiQVkC22yddO/08DyfNLHy6Cb+wiRAhGapMp2g46Z
8+vrktjAJkg4Mt2qlEIgIikVyQKc+Uxh0/1VY5znMhSQX1LVSCn24NXENlj2KzAdpolmAU6AoMjs
YqYhJwDiDWqOjyXGqT/ODlZ6BFeItRd1Ew3Roh21kveAw2VN87SQ03PGwyvFBUXTz0DWB4X5V2bA
3+J1WhRAH+swfNGPSMkS+luD8ooE1AVrhkNGSg+uqGvHHCDmbUV/iWfcCLf6s0F8g4RHN0xs5IRS
MBEkW7wfpOISx7KjHkqe6Ycggh7VDQ8zXBaIz/jBCQ3yJXdM8FgwLq4SGWUvfbEiAW0CHtQx7MC2
R1Av+rNnLCsGFrpFUbigdEykKlpEFqcXkJlACFhGYRDFFmGOJha4BbWuHDrALD3QoCNLRYAsOWV2
OCqKz+Y8Zh3JrnBZHccXllFmjX5fByQUj0q502Jy8tuJV9Th7K8AFfrDbvtimy1mmNJystnjZc3T
zYrg5Tz2i6XYSPHd7CKS3Mk+Qn3NEtyJ9YhsCrLZiM0SHRpbEDv8Sgyn5EgWQ/C0w27HsS37+uQf
OUJ2MvFiEs+vf7kYYhMmSwzQTopSIZiURo39u9xuXJFZhQ2ZhVNkyB2ZcK8ojcUnhR8iuBSXRLDq
q7xvwbDETw6FNZ9RCm/xhaYR52v0XPzDd4oPKPMKQAFwmNdIimphXhCCQBXGhmQ1uQyCQgoYOCBP
YSXpCtnkZSJpq8ySH0PqBPeNmy8u8mu9N7qZlLQ3MYSHYiN53twwmVDgLylFaMMDkgGZFFRLXnWV
ykJwJyOKcc6GAW8zlWDeycQ14RAFmgZPhnAo0EG5OrIqeW5/dTznrtwRfNMNPg2PpSBnIjIdiQ0i
N0l3yW/iTv3L3e6d9JrtUANQQJKHUmDTy40u823Gy4wOmhNlAZx7jj+BPPHlS+uuQWV7m2tcm180
NEEn6SXZpAsM715mrPvDvu3WV+e5pAn6Bs83nytbo4nD1eSTQgO62RA20GExMPHe80Ogriqivm+7
8x+jgKgaNunIiWkzersnczAozG/YmOahp5dIy6+cTcQZzZSZgkvrnLl3G+YzUNWAWSQ7dx9IYAlc
DO0lh8kAT/FmXedHwkS/+4bbx6IUPB/V+Vl3m4zRwGb9F1lbOPio3GpTde67Y2SpeMw82dbxQAC1
algnPPsKq+BvfYx6vw7r3L7PBv6EnZZkp4Y2UcxsXjKN0EccGlvYZ1GuAkzdQhhcQCEdYyljxTpm
0K7oH0CmJsd+sTw4ZzS+zEHH+QrVGn+kGEBQp57+FJSjqZJWfW1H71I/kPYSnmcMepu5MfC6Qkm5
oqfFzxgk/m2j80eHjknEw9BaT50UNSg36hTyvXZq4aQSnL/6mparZTTN4WB3gtyJ9fbXRjLRolwa
ZwDKO8iVsFQHOPBEJ4NJ99lHY/II/tRpccX+JLi7RZJbUFYLWK3frl4RV6FUrJzJ80Ioys1H8bu6
jHvzF0YkxUbdP1WdEazeWTxN7KtIAYuvLE03I3FXEhcP8fLlMrDDKyF/2xAbMY0auCj/oRro2WZd
TO6LSzNArx8vK1ihUQHzjKFlx3yrxoeMgQhWxlPHSwTOjJ5Nn7suLGHGgLmbD2z+The/CCUuZrA8
UbOfIZ88PcRKvDB2Gd/rTiU7azDMZlggnzRlbfaYMBVE4hhN73UPn18x5LhQBLT2za/b+sY9yOyI
s05HJN7N5b1mIX0hEHLPm3b/Kl4E92BdJG9so7Lxuly8zhB9EeAOu1f/fg6aNNFt/fKyKzQLTHXP
wRGU6Ar4E904zZ5Ydfb14234YfykZdiSXJfVgy2nOelDHOh2fSLUmvTyGR4ffP+z1IJOVFsk49pN
+wM4tfh4T/LSX9bHy6C4DsJeNAifJo4gGKmJ++fTpPbi/yGSwCsRW+gSakkv6kcS5Mh4jTDHLxw5
L0cpXOy7STdZjyV5t2mXNZCU/KATzmVK+DBoJCpLHM+YfeotiL9RO/l4FcZg8ooE+7Fe1fDrAWS5
1eLklqwBmHlhm/yy4yZQ1czoNWeth9eAb9ItU0VB5IG1taLqRY3YP9fvzHmoVows37+ME6hK1FKs
79mB3jyDOc97PF2MQzU+r82cHfIUZGU6eGwa61XJXgt3ksnCDQ47v5jpEurcqeNzI7m2nO8wZ7tr
Wq21UwlZE8ZmTdRWUxemHpGLd5R8pB9KV9IjvxtvkyHkgjbUUxEGjq8brGL22KaBL9r3v1vPYQTd
rqAtPa3b0z4P5o/74q+ACdMMUA322n/ZNT7Ad/u8tv3DLGs3CDW+llo+CDMcLo7Tgk3MbXOfmwaO
L92vux5zG55X/7H4vqa8/rpBMVr67mG6tno4VpEJcAiwN6RaBWknleHhqJWxjnowNPdi7dBKVDRb
583tM3+V6FrtjAdBNfJGrN62vc6ItfjJzedg3GH3RM3VUN13aQ2QYYsdXXEb9gcaSsD7X69IziAH
2X7+tT9dv3X+wF2QRII3KTd/bVvcZ9AzaHMI1KsPpPmkdTDVsDRRNFzkUdKH0z0W/DRU9NSmuY4e
AUbh5VE/kf74MHhWXzq0D3Gai4VAgI4nAGBAIHWZldjEcpmAis7u4i2l12oiVmUUXidO/i8mC/j7
rVpRJo5e9uuPi4ohnCPmXSd9/gAFxbzgDpFnuAHLlHxpFqOFBcUakwoeCZ6aHqwzZSruLO3whe4R
nytTnR6CO1AEilwo7khMTnqzdlF5sZefDGp1Dl80CodgLmtvYe9YbfyvimPYjZNv0vwF/M5JDYBN
Gf7Bke/CGuxNXJt2SPzsin0QN8YS0NceZml/i9hRIGnqdP+xc7/AzjQQPFxO62Z9Uowm8Xi5d4w2
dRuHAnR/A2sdcO7BUDwd+5yPDKDtFuXD8jD9OY2aqFYwA522gB4q7Yt13gvlq90pNAbIeFFg4cio
fM7vyb3O9GfXH9x9ArXZT7lzSHUUu3DIyK4jFSNXE6bPm4/BNEwv079Yi/NgHfU1Fd571+Pf9hPa
TB2d+3q1aAJCr/IFOcjOeYaaiFBh1NL8aur0RZLAkmOwNv944iaHo44t25E4Xa6FSeH2xzClAxQ6
zCTYloF++naH/+Ju8xCoCNYeRCV2rKbZopUnzMGB5GeV+hMGH7No1XtgGzFITpMCBeemzRYnqs0b
SYqtsTLtGJ1xZ1zslSkg+/2vjtocu0hKh4PNgQEYBgJL6QNRvhbwFO5JZZfRRzHwvU3ghnvPcSM8
+SefEErcnzatq2lR+l/gKjPUBwGqzGzgPrtmxbxthaAqf8AfIH+M1p4lC3lVNYRexTHF5bjr0LDq
voMk4Gq8sVE/PPgXi3VNz6VXk9y6WS1cuV5RmXzDw6LvX73vtEjgPe1akLaSnv8Yl6vu7jVu7j7h
9GbJ3+v5Txtdp7YBMLLfFGTuBU3Uy+pEpwBHxSZuleSxLzrjQ9BwlY14e47seZ+DGUMv4xSL68Zl
Ulu11fVuhKD2rY/dtyr3Fj9HivealA/IkfLbVrCpg6PfCl5uC/UMFu+To99zMjO3ntAkFUIXrY7/
/kiJYYp0pQ961sB4/KlnH7P8Jmrcwv3ZJzWzS34r3H4Q7uLkoO9+MmBYLqEWBusDemXATREloQId
nLWMVDSIPF28zxIU6jR20iTuqZdw1dwgb/CyVRmek8a8nOKmQD6snSWXKB8fVw2xKpAojDJEThLV
fsvPoYdexuXuhPQPQMeB78WhjPWZjnpBfFQ4GibdHaKclnPAAGvecvhi0vKxYkLAIKOO3GozQZny
qZzNxxx6TqUlAkqNnekUGDEBcYW/jT4lc/KlKrLbD4MbnrMHusmGtUZ6Kp9QAGtcVwDq4gZYnYpW
TNE13JzEn7PQRODyS2mWEZD80Ya6LRm4gFCEj22r5AUsYqgEIpP0YXSYx7HdYpXOUyw6N8h9XFOU
Y0DUuh7MbZAQ4I/h2xntAGFqkmSPm2xGFVBrmNjN35QLH2w84R8zFSI6vqmjOclGMOVMZ4OJkFF4
fStfviZfU5RprDaJieddMo8Se5nlkKFRZQBpysb7z3tc/FJLs2mzMx9cLIB+16Cj4Tn5tXkTNoMm
jNB+AtW+NqcGYTO2n1iVLL3hhSiIoD+eB95afzgvLrK+0cxlDEQk8VMDHTBk+OTdwsiCKk0JwxHK
D6MUepr0M2wMbOVBn+nXWiMGfo4BiujsQHs37CQwMyGjQg2EHmlNheQl7FoOlT97uRxOuWH/rHAE
neVO+VOOFD7kz47+42HNA9kTZFRg2nlhzgMeqCU47tdkl7WRwjgokWUgUWugscpPGIZFDsus0KEW
yvomPb0ClsxsARZ7pI6BW9qFXYZH7zrNdkq8P9v9YRt1hjMgvk1wSXLu9O3DE7HafZ7Z6O2IDkSI
ToTgfD2sgPQfwPl4+jvf+BNLco9iAaMg+BGu/jnoh53E72q9EBc4GKmz5BvzjKbA4wvFOWwOw5Z3
nwmwjRcLfu9dDSP89fAFGUxgjUTQ8NLyr2i3VHnvLgOEtU7YDonJO6Y4XZdXSlBvA6Im2ASBsyOE
sYf8w23yuDx9i1XJJRgnsAwfzC0Qd/NheMDn/zJHcYeABl7NB0vhCSPLI2bNJQ0IFa7DFw48wyeL
2Qa6pzP90NV2SHDRXpymfUuJS4gp7BXybNOs4ED0mb5D6LoJrQ5Pz41VfIAk+06g4Bb6VsY1RGnq
D1+5YninrYe1X6UVP+GY5FELC0bJPi31q/ce1q4E8/UcHB2g1cDcfdo3IhlKnRzxTYGIDan1nntE
pt6arYv3EtKpESiDsu9q9xmFcWydkJCfUAtG9HF4CmFgcp225pI4jieCKXtMYdPk3U1RxJZ23/8M
kWxatwg9O1vcAb47oy48U2p642XBalnThVJXs+udzUeUW3BWZfelz2NsFvdHJ1lxKxWTEVwf8+ih
6FyjK5LmM1ap827HEN8PKNKpwqxpUKBB3x6nGNsg0crsLlVM/HIwpyFJe3oZFwxjlx3OhjTbwa8/
mvy0S/QOywSq/wsoGrn0tg0/PgsHip1V3DwK3TQDa1K0Ep/UA1ehwskHhAQ2Kk4q+zMec9yFZtx1
uROwZdyTcKYV672UBIZmxTwLfwFsC3Ku3nooiTGI01jt4jWz/mrPZWl1VgUOVPKOe6Cf9rljHNJ3
xWs1yX6/m/5xqm5xopn2TfIXwwEP0hEXpylq31DSIJHow2RwQe9AbVjGjAcPlqyiM18+2jCnZSAs
5xAWA9ukP1ILTZm0Y/Irkaz6tRhTrE146jG0Q4Sg37hFrmJv1Bklm6tmcqjYidAPPwazz5lMLFAG
Pp7a/mRxwQ5WsZtuvD3OLIfowBEzhcmMAWADhjhsOx5wyADSqnMn8QfgWjBsN/fcD6uY1g6/w2bL
b+5uRhfdoexRAd5gQ6nExUer93eYzPOg9SfbW9tWpD9kq3/gHblk0sWG/dSf9sXyiGyRSOq+1iUz
3Tw7fYsHi/EPrMqZP5Odi0AKJiQ8uL9sdf3OWAM9AjOE0UcDHFcYDgA0AnRR9NmyR5OF0B3CG+m5
O/zNsYoi4H500atle9gD+i+dvzmBVMy4RrujJQg6vNgfLg/qLlJVolt6OLVWXZ1COOflcMpnD6BL
E1deiV9wgft/MCk4A9CjiLcm9TQVWk6a3gWqI8jAA59lWA0ObFVDmAUW/k5MpVddmAY9rwPIw19Q
xlWN0u5h1iCwN3CuL0nCEpjbjUK4UbhyEACO4QMj8AFFqmRYfN00EhTz5ok582X1G/0lWPiCZtG2
3HZrhkD9ONf/RrDFQXKh52Bjv8NEE6CETqYdSsVDes2O4yo2dcchP8YxdOyVZH9MEmOssywYdvHQ
b9tL9PNwkB2/rTkcB2c2WNlLDdDlh8kMFQsB32fyx2kLWQR7BTOoLKxcsEHnWJPhjlxlIFqLbCDu
lAzXLIu84oTbSjyWXiPolg25B6+ry3DTdVH9fjRALkYOCUR1eFvdUQHsazMV2rbwiRc+dg/W/tXX
/trhwV1bL4tqE2yB0HfxDIBgF2l/4vOuTp8wfNjykJvQ/tkMU/twfYHhRxJMJCtCsqxaaHNICDuC
i9kdJk7Y4Hk4B3CcNLTxhsXL8R2otJBrKTo8NrtCH44dnWXKWbFkHJ04Jo0ioxIm4Y6n0cLQ4lId
tV3c1uCxwskQGhvOQNzsO8R4huCM4WXqzX6/+HpykuOKi40jVTImAi4eYdqc9CyQvT+BXzRbcgwY
zHysfnh06XbJrxGehhEKgP8yJZNUPnvK4mTgWzgP2sAnEh4Y34LR6YHeRiPLNMd2RaF51DVLw9aA
n8O+bCypM/A6oBoZjWDBaSlD8o8RWRXjd7iENtoI3fQwlF8iciAWj4gma9pg7zgyuEbMjznnfoxv
H5NZ48dXGF93YHdxxYH2AxGlHt5TPHJijXNjv+eUC5lkmhjnWGcO+VAxONzGcmK1HLLmgwCzbpku
ZdEBpJ75FJN4s2GYv9CuDKPfg8UBup9xMbfJnuqZeu3HZhgY8BbC8xRJO2VBBA1r2IVSy7HCXnqI
HN3DwpsqbrnRvYs1Llm0NnEZ2puHi9ZFE+slLdY8PCUsOjRqMYw8WA2V1hv9o1v0TSiGX/iJghtk
zLP5wc5TlzePDdB/LJ3XkuLoEoSfiAi8uZWXkIQQwt4QQOO9N0+/X2o25uzZ2ZnuBqRfZbIys8rK
n1bftnFfM4ZEEAYp6AWRcCIBjtJFg70NBKaFC53WxBqcCR/OJy1B6BuoQ3xZll4Zp4j3ikbV3XWO
wXHCDNtMk4dpu5kGKUxb+02/lho21XYz9yXwVj12aW0cAqFOj2Rl3Ca8m7qF7mF2GlyxikJVaA9R
KyRU1DCRXZpjQsLH5HhveXQFZ5RMOuMa7vl17vkMdlXJnKlFYwHUamutVDr+UWnyRrQpRBESdrcu
G1OHEr+KjDKYLjHpWjZMhO1LPjxjoMpc10DLtmjWq+y4egCV3LBTr9Ccc/LCF0YJdF9uC5kFzUp6
GzQCzCjGM2UzpFuM3rs7l0xGANo7vBXByl9UJXuLboNTbxiB3Xt8DHM9krcOZIIuT2CA06ve/Znc
cnN7ILfaZKleX0aYmtdkGolM5jA52hsTVxIWJu5tZLK9FtJ5BihpDqgQtyICh5Np0kW64dfPV1Qu
m428Kc8+VoXTD7eV6H/KpjfYJ3CvXiwk2sY/Fg5jJQMzS/PFqnu1W96J8Hczn0Xz293gWBGBQ2l/
EUzYz2iHaTNcsKbLYmus/+GyYBu2rkEH1Zm4YJGDqRxjQq1HyZ4Yg0Wn3oXR657h1hE2y1L+OieH
fSzZljHaNfrNkbuiwAhS1wbO6G32htl/Wxx+MA933CcWo93r0rhBq6P3NWx24u677OfNNJ8rw6f7
OWkCrdHQlBB/eMZ8LyaUGlyyfI7Ro5OVhtAC4HYifF4SC/k5FJo3s7e2TEpxcLpcH1OGAQh98BnG
PLHabhwEVA0JMZPLGkjzDokER2YjwGwEOJlITgyWguxEAAc0ZPrJRYL+cWJkyuiJyjQ6+onBhJUB
E+M++KZoppA7oS6fdC48R0REmDv28Gj6wILaOZM7yz/aivgLwGk7HC6XfGKzTvaU4/7aBsBKxhS5
ts2lNmWcGjVhi3UcTfdZ8KGioMNKxPA7eo8uA63LWrgIe4/WyVaVBflDZ5Xja8wg17CTUOE8b61x
JDK/2ds/OkG/7lwCXIf5qHZiqNE1ZljLsYEbcR2oiOlBRfprk7XagYmt0oWHRTWT7tN4iLUavX3d
aTp803hj1Oc30ySHlCFTGlaXbNgy5hENShkvL3foZor3Nl/wstlR7TjXWcmBA6cxpc+wP9R3/vsH
1I6XO8RHH3LlPqH9LtkbL571gp5AEQsRI81/4rLar+CyHbRlKQKy2W9hs8hRa+KuDv994Bhc3F7Q
32EUFrvw2DdmB8aADwtdrPOJT3jXJPxnOUeoiZ2ooG3LViddhiHrUNXn0w/rX2Wn0C07fAwVjaHQ
mye+rdcQFaLN52kaXyvczTBtYeVkjfheDM9/n3jnAaXjvIVhDCHkROu7i7oYLA4bSeuPJJHe242x
9o+3kro8ryjiZYcSs89TrRHxHFgZBw3S3IqGDuBF1n4yDyNT8X9Qush/xEQE4vO7p7+RlShtsXdu
W95OaQn3ETwkawnUHkkD8xIcZhBHnzSIM9EpWuVGNjuX1In0h31+3TavttLzcW13aYvbcPDIbqoa
8Oc0qh1Om+tvo7oINRY3j6GrT9HL71KSSx50YX5wSvd9xQ5U6QzSefyl66BgXiRcMFF6iQA4vrWy
EjjFYbjub+35dyDLAmQNGT+BQAlbpcnGkxQ6gejcEJA9CCgmfwOJSFs9itBbKJddf2Ol8MM7uw7c
MewIGMdDvIUhpNxALJoizWPpQ7tFyV1PWmykalqpKAIQ7KdMk6m/k+UOhZsJhSUwe7oHITaExo1S
XwX4xjn2efvwgdirAKHkwEmCMe7MMQ2Ip4E2O0BywDAofEHJv/jPwTF9hSKzVqBy+hhG+pvkyCps
UdIaDKSbK2frrSnOxaFR7hK7FRLhHb4Zwxv0H2Um019794e8yL/G+q4qE/hOZ99uOFv+mf825JBD
D/Yv/5/xzXBafJIdSzRIL5N8Hs803qXT8HnFjp+EgGwHrw50haHM0xyvTTIwdlJ2UmBAwY0l+tkn
ijVtkoesYw6HkvA+3Ie7erYpSpHcDoZC7AQ1BvbLlkH4lKf0Nqgbyd3h0jZzwlKyJ4t/IJ8PFwDs
7NR5oj4dB1AQWWVgLOC6E1erDnYzDDFObs+2h3VrSJTp458sgIRuEjYVmFqKja+yHukSJQUleJg7
Jxt0WmLb7ZwT8gNipMuWRLPUZqHGCbMJUSHWXSh5UDVwUcDDjLiq2wh5yJhjCAZonbGNOt9SlK8B
Og1UFSD/7tKn7PMrpvZHXIV/3AxxjQcY1AGJaBHm6OAXA/JvnKXLS/vh4UqZUtX/XbxiD9APONzT
qvg9InZVKyZ/gG0/oR1PWuGf4oq5kGNuXsKlJ0d4C/1bNXCaLlO2d5+M8dCg/aN0QTES8HDxAKjj
XHMx4DFBh2Oeb5CYImRWvCNIPsvFqV2gQmOXMnvDAfhSStkPrEzbjZki2OYYEFOtMr+qlHCe2f26
f6t+mWBDSY19wA2AXZ4+8CrNOBizAimU7bYnNhYLzALuQpIwERuGycVOML7shG5oCKhMyaRsqgrY
JeLQ5fCmpcKiaoGCJwXVG8J6/ugyEGGC9cNBb9rROSDOa7uHPXYhu3JyldOZJ5No/xHfAU/oN4jP
kxa8Vq34BOvYgQ+2KXxXB8ARzOl6FPEB/GYyxMci/cCicr6A7m/I6MzbYtF3pBejK8TChLjgEFXg
6UDMwtR5MqkyZku0qJPJKEMSLWFlgsI9+6cCF8WMhS7bqBWfkZPwTgod9C/QdjPKYhK46EAfA9aH
4cMng4rIyxG1UhqiNP2hhmt2+Qzz/BKoUWLFawgAb9pMDLX8fBwjOLTtkAuG8z6HX1y6gBht0tZx
UuiAaJzxcnaShvlJVWgz4+NZvRguu9GWLLOtBJyqEH0ugWpJD3yAOUho5MRTUFAg5GPCojP+wKKd
kZfthMV5R+4TVj8QDZc6WfsJtDA29RkLRGu8LW2lopomcAt2yDs8O55dnVk8Fso8Ds0gMMlDGKmx
/8YAGfyilwgkLR6HiwWp9sSeYoADt+NzY535lY1+InNxnSYTzTjErmZRsTOBQfaFggU9yQHIspTS
SajAQkb36u1c2MkjNDbSoE5+HPp8GfsE4hp1FfGhw+pYcppAyrLV7yH+QBTNeYhGbNch30NSq/Hr
HYyip30Kv0jCXnCkSTcdX11NfkcY/dphKMe7UM8Vhdco4kQiacsTXEnk3Og6AEPxzDs1C6qRvvTD
+HsRYlS/ejTlD4sKGUY2G1Ah+UG6l9ICim633aZWhSMHjqF+lSzN3WUo5gWi3BNcdM7rOA7p0wHr
QOKLrGtOVJ6oV7iITehBtTadOQEdeIfsS1pQU0Gvk6RVa+mnvgNz+AzoGMHIfnkUzdARlSdhdL9R
3aX5xe9AtnwD99FDaqkpTwwbsdUKFnJCHUNCY+lyUKifqKVjrgqxCyMZdVzs18JYwiJKqDntjixM
ipDDcSOFo9PswrKH8w/dmBrc4x5EP4sv715cTxU31BvQPnCbomPGnsc7gPcoWcgo6ra91WqFAALM
3UMh5lkr/YDDSCuFb6j3vngTXkJULMSBIpRIzpAN6ZBaB90CVG5Uj6LRTVjQS/WQFnCqiUYWOP6B
X+1B+2vuMo4Cfw1hGOcByMX8DsUeecNUnQXyIvZ09093QzLJEnt34YKGc8qF9EEUX7swl5nWMsI6
sgAL2TEv5EeyY2tP7TPHYeee0WNjMSY2pvowlJm8ET3ZlZhOAEKgOGo1ZMKM/OlclourlbCxSz93
EYbbjK6A3JDqYVHiyAscXLK9ZdohdU1y9U4bnrqHj6uqNKSOXd46l8EaPO11/OViaUDR4qrz0R7W
AF/F7t9fgfIZhQfzAs4lpgToaeE0so4VkvS6fyM6Zp2yyV5VnhhCVZbwLChXCL3JVETQ3ERLOV6k
hmuP1SXhiUH5cQcW6kpM37W4lXz3QGx0Z9UtOH85PNL9Y1DCRY062Qd67lyLxAgIGCMhfBjVLO4n
QgYtPCUZamXegvOWcmh1tGGjJaC6CAdCGxIrLNYSGgnL6qmva2OCSQrUxmE4RtG7rbkPl4TlxB5H
bz6n5L+ax6BDbblHA+Xg4i8aqAK9IhG0aapBPmzatIhX61gsf2V+LUW/ONeu2JfEvm5OzWDswhPI
4jKvMjx04JxT5bIQD6RRy8ckBkC3RNmFCBf25ahsz2WnlfHQoifedn8eO03g4moRljwbz37LLXQx
x3HoUtly4cj5ky04bDEcH/2iwwOIRa71oY3oA0p/7ENMEfezY3AnzWCg+AMX0lexvpzsLg4UVAQY
ety0vOBnhGL0TMbHUyNcJNOQFhfc6Wb0Bi0eLGwebLQerE6o438N+mi1IwEFUqlIF9Cf0j3zU8ev
gAdJ/N2PY0WTjEjhinO1IDP4GZ1pnAcQOINCXYmTqpkqmMXWrHN7AA/57rJqnZtKRjJIXcIYpWah
iXAyOFXgMPm4MSYl2oER8jBQmuLAkoxtTi5Spfjsz2hLVqteEI95OnhQhriYxLZyU5IaGVA3QnQS
rh6XzttuBnTkPLQQTekOSBANnkbeJX/KHyqTqacQ6+LTBY1cVNir+OlWYexrKqtNkNwI8jCHkTc+
pOT5mbuUGWhYHf1khv+2oPvgywKQNIY0RWH1on78Yrf4ZfDN0sYXBWUr4ikBs+UivBxmKwqLjPsi
OseUtgg4wAVi3Q1oqMd2DFuaT9OJSIXobQA/uSpYonEkno6bwO4Hilsy88Z5idKH6Q7uhw1wsVP0
ZXS/ujDeuHQ//W/T+PVPk0v32nlEY5crBKhn1dr4YZQMoEZph/BM70F7RZ7IU63Ho+LJ4Xau3olb
xWj6jkJnrCzPFcW31arZYN9YFXL1tW1UGgpWKcaqL4TGwKWGOs6+WuPQBtA2tezyxeWQ6SzMc0Yn
Czjb8XYk/Q7T71P7Bp1JlTJgEjwNcYegzDIqWTLtvqQ7DxNbmHj6iovASZ+sqkzH6d6bGCiGjT6b
qHhrFMr7DHjIXGBhffGLqxahu+zetbt7E2rPOJK3AzPoLk0sSDZyFJRasIfhqwNlK9AP1laDpJyD
5RoIn8F2SSkRKjhkNNKy1Uh4k/kXfZSSUDRo8A1dJVALS2FLwJpcZwY38vXbLLpFZml6hOArMN2y
VIzAJuMPmrjNkNpQ5Fg/hgIvNOl3G8k93/xEdv+haL2xQpF8kTVFipr+HUnI7Itu78GWUPQjoB69
LOqBAkEPggmeKCO4zx1nYpHSeXT1Q+uT4kQiJiocVROi0VP80kjdOf9lJMtNuPwlSpxJhO2ygyEN
O8Hl2IdvCbm25KsqQBil+U/ZRm8a1NGcMpwjcWmHsMqDKQU0B4ZYT3Ul8jd5VYrKB/rAGvkfa84O
q9NxVLf/yIS5ZfqebVkASLoRD+eOZYgU+W8RyGFXMdr50MaSxNsPa0RyUM3DLNGRlo7PMhqRITCl
ZZk4JBJ6XavNzBW3ktFkRNTCSC4743lAGsaxgKmEhJBn5hIlb46UTeryHJWi/R4WIwJIy34YjH0M
uqd/SlAtezFbLERcPjS8Y47DciUWSBrDWX9m61lfJHUCYhkULWYnvfIHj6/ixbABisiUoD8GYYxp
mBgzUQ2zeLbiqlvSdqGyF9sFLM6GF4I1lX+YsFwZ8Q0xm1hC4Pl0i3+LFou0VVdk1HasNO19huyS
NFTkniPekKZQ7F+iaicaQHR5tJsgwxsLIT0fGU48RXWNMKPikHB8G5LcaX2uJpeOk/K1R4AP7hEP
S1n7XWx68bV7d5aiGjFOCJ7Gj7vG78yWRJH8jhXy58Ehsj3TAn8btNGcBEXKcSqdAH5O0cUuov0M
cBz3dH0nA05NETTj5n+mxrvOgRNYybjBp1zFQmDD6aF33+TYi2IgpWtnhFD0PDyYqNSiOhQOqVUZ
NEUPlgIAAl9vOHji1feghsVNN2Ck9O1VQ0y0y2E5xFcyLs12YF7qYZkVtKkEOb151X1g0qPCg0N6
JMTNgZaI/lmdC3p1Mw6VpvNUSzjhgzjTBiyeTpKnNU62auSniXMrP431tlVTumB/WIsSAnU216pR
ZC8FfniDa44zAOpcXUcJgktOHbtxWfnoGNao07OMjaZMLtiBjRwuf+ZvjqpMVRunxOkAQDVsV8bb
Ksez7YSOkvJPrtmfvGumICKV6REmhiE+lrgbA/Sa0/FBn/9VNK00zWpUPDsr1QsxsOEbdDj4sY+e
YjTLM8jTtIjqMymzlhmHY+oCO62PoE2ALfjtpO5CIxtm0/kqb9ifvbtzZbKuTYzMsRFnI30KcO/Y
w6Z5Ec3yBoIR8MEwSrC1L3CxSy6rJ3iRaQ84iO2Nh3V4t0fT7nFWDvDTR4deMYrxv9KexxsPR+Yg
0VW4DTLSoXENw+USOan0d/hs5p2OhINkRtrTobvkKeCT+EkCRZqrxD7W0s8owsiGxBoMYXOLIKZG
TTOepnGgxioCcYvgVQZoFsFr0/5ER6s6B1V9GxsqHHGsQLXevhhfZUqwWe/Yu1CZAISQmuy3ZVCT
6uFXGQnyBLb0akPdBaoT+hLd2sg1qDoeyCFw9BASgK6JQlN+X492Q7ET2JHGQxIi1aDav/3wmuCq
WE5aSExovNl+UzKKHW0hhnsChtYEiy7CzDnkPIs+GxDJfCB2IANvC1oqZO6hpovyZCR3amUwEuI7
fp6Lf4w7xQz1b9gpgX8AXJHQvUO73IPN+oUQXHLZ5dV5jp4Ofg1H+2q9oduLVfx20BnceRxgm4rb
Vuhr+yvEYrP8x+pjOK53q8H6FEKkrh6bLt03Z+XnNnIOhuS91+wbQqn0MKMr2S+4Pn2RAjV1bQIm
Wjez0scyk/1tMbcIRQTEZoocMRsFgSTsy8QZAzcdyShrtKAmthXss+GWPyBeN9wWPhHXTBcH1hkD
JYiQ7rnDOHQNwsRGCPPYZ2xoLkI7LoZFOINfMHw8ID6oA/CcWGE9DX6B9R296dt/+lzIKSCXNJw3
oP/mgpqvKf1xDJmVsh2bceo9VesPNqrxUFQo/aH533iQpMJDjdctBxrQTZmjSUp1gT4QvGc3v6Ii
9JaB/TITesdlwOHj1jzXjfvs8HfJWiOwKCW/5mB+NxvDK1urrsSPFj/rCRjwDYoa2NW7R54rcm6D
LyZ8OLWhxlJTqoQ8c2wsQbFNKnXVZ+ph1Ekp3sIoLJo14HQ1r5S/3LF7qNZquCSqScPLdWLlUCSS
JHNYjZKKmBgyrs6zTr9g1wHepbXtVFC6mQK/8VxAOMbj0OXp5dfLayJZKRBi9ubzwUvlIU+Djhcc
F+NOZOWdJTVkzrCMEghvMOsC7fetrg3+p/JJsvxN+HBe6CWrmKMB1rBIhBPcfrEYuRnc/B0rkkuY
XOAFy7XCLYqpMBC/b+AjTRWEQcUxBu2tOOxPhlqwPLJ8uRQKab/b4A5Q/vJtfeX2ieMiFp18AAEw
MPQw77wP6sV2eXL21MZU4wJSoF9C3uNdvemENi8CPRPU4Mttqbv4V0CqKd+oJvaDKoXloN4t9BQb
tVrqxUd4UI/dwiqKOEX8SnhJboncrHTJfngsghjVuVAaSmChD0/kBXnm7SiC3h0f1OKuzkqvlBdd
sqhQtm9S+HEQIllUqMshfaIz5eS5X/Tv88tYpnfC2pSWqkFhsUtKDMa3UHzWXpN3f0yL8Llj5snN
VcXBxfo9u8Zrb86I9WfdMAmi3GR8RuHFGbKz2vDpvt13hJ1OG9eryd18ptjNIIqXsvENpf1CN1Y3
W878PtHU+IA1FhPjDqJfVrn/cCUszC5t0Coyfwd5UFhD4YqKWMGJE9OivB+i74evfcDQEPjBpQmr
2fRhguhvA40RtXrsMhiivrLPPpbtFv6Qzpn/+lq4t9i79rR9sK/JA8PbN4M8OP8Ey9kLsP9jNntw
XbaE1BI/vOS2JnQaRadMS6e4AI8iWZvPEDkOJjB3H8iBBmdjvvxaeAJ553DzJjdDoTllCAU0JD93
6kkZogXvVSg4Iv9XeNMvqA6vQKGSdoVnDe6zByJypDM5hFfskMTOOYVVt7LYzt7mj3bkzqKyq93s
D1j+Z19oJ9Q01own1AQfP2ZADB4d+7l60XhQO9OM1KmiCz25B77hdbET5J2D51vvJVPSunlJ1hxl
3v7Lf8+2XsniknOMZG2uMdPeK/KnFQBHB/zmZgYwVkUFFOWkZb3x5KjGz7wSGrRx+mh5N5I2SKr5
WQhs+9JKIQ1AFsqRr9HyV/DQr/flzoHxrQ95iw7qyfNc8QFCD+66IxMRKr0mBMoxdvzlNYtXLAwP
2nSy7XadH4AXJy3B618HkvcBFImovo+0+Trok+wKO6U5phYCaYJtA1sy0Yj17T2HEFyBRXwIt7BT
2L8KTfi1U21GF02/xspBpulqBGUZU+ggRLYVRiiJVYixQID2S3NpDeLq9FLaClcqcx0hwWkcxHDC
/Ne8XMIWfmGf8aCtp02CWXppwGLxxL5jcm68WOJnKkgkm7zC++zBSLBBzXh7moUe0UMhXcNCFcsl
5wEYgVNIDSXeAaTqgQXcOSZrFBlg1CjKb06B0AMqKjC0yFAEsFO3u0FBX8LcLHyzOjzYxw1EuviV
0U0+vwbkjxv8rxwUPcfP2TGuY/ReNO8DYgWBAAciykmwKrS/WYvJ4hYTZT67wFVtHVJnJKH71M3V
/sw3IUF492BAKJtscfTvEF8/Vm68ZssMQHTErMTUjVJVyRpIYG1/0K4qPdKHwWH9F664mHkXiwl3
fojwFmSx4w0smfocsJS9B4SLc7SPmmw6cOYT2jwEqniG0f7iD/DBBGq8GLpE9s147WHJaX3CR3ZJ
mI/SjbJp0Lr2K0Pgxk8JOldpzs4nZsow+RqUNltBCCaFUS1GmdewVV0UeLOAkwi4mefAUhpiIA3v
BdqTc+0zQHL2XYZz4u5VLQAJ7DGUWSO5n2D81bB2VfgZO+Rb7ElsTp3qwVtHLOOFl7Ruo6m5pqfk
mp75VcjbgYbTcKS/LgEQUjmgRSd/KhnIuCIXp+tqUr0LkqF31ztR8w0LRyaM5HmhpfJFEF3t1KsN
z913H4XxEff9DS6ivWMXi7163rTgTgdc38FzcnJH7FOV7HyXHNNdUsPScU+Pr+gf3FivmZWcfVwb
HbJDNnVJVqsrB3fqNkZrJESDL4v2cONN9+khefiaf39eVC78HTmFU+IQyc9pkZ9PceNuIDxr+y/O
9Nid6UJNzl3E51QqB6D3C+/uQUu1bd96zz7g01zNCqVPkz8GVPAbTnGAbaoYxZLENygcKIYuSRMz
Kr2TMqaSFyAtPGnyCfkz/s7K5uFuNVdfu8I4M3vPdsnzKLClWyeMfjnNJRpldkDo7m0sH0ONM/2Z
u85QdDKLQzjXPFDbFWocsQrTc7EamLYyij32GzFWvTzRTX/6dxruhm6a7PC9xnLZWKQ19FY7kW2S
or9oyH3tdTHrYfGvau1BU5NLuxJPM4TPSIPsB5svCGjNcQMACj4x0jUZA4q9gKUu1ZrHLHvTo1Hu
MbBZovzGDwVxOa8sG7hXCd+7YzSlzdhRXLGLjx0kHAMOydU+AAjdzQeV8pNGEdizJvQzfOHppWtY
Zvg1nYBXeWSWDvZb9rZurNMbOLr65mmX225WILWS7sH4UnKOvGhggFg1YtbPmgYMsnDJP7q1dL5n
Igp5gI6L0j7c2kXGTnvQ4S91y4bC47uazBcqs5MGPewtfFnzMwt6gTavjNCGyZwKymXBEMxQTbVp
nkD80k5lhD1qAWLh02mGpbhgzmt0qVroymAbYk1S/ePP0ew+7KcjTEMcZixXiTcAOArBJ6gFJvB5
so/2bpIkdwu/70vNYI06bw1kMaHKRdka0QQjfLRdCE40W3UfyJdGj02MWYyDd0cTMBD2eueFnXfc
12JBpox3nzqW3gI/OhjohWgs9IHVTKxjhGezc4F/emvKZ3guVBcLwNsHSKAOU6L+khatH7BOhw4H
ZJLVYCwAwAtJUnAEGwzhYUCKBnX1gZu/xrBytGETiyn5pgzCVDn80rk3GT0H1z7h1S9jYlNKOYdN
kNo7X7fYo08HtwUt4ugW+0De7UXFXOwxWW1yoi5DGOYF1vkWQSX/6n8tezNHMlz3h6pgYGksloTg
VDYwV2txQ019hX1tlTvJCdgWmeayEHOdExDit5UsiFH0g2qSztmVpSzDV8CSUJhUM5owPLzs7gV2
GaZc1TaXc0MfRaukHYvlEdh3Kdjgz4+uG/ryewFoQEjkZb9X+tdynX1Mz4J7RClQ4ePxJqFMn4a0
Ly57YvZ9nid4FlveDJ/0ru6GJ3QfXaPa8Ns/OHcOLq63BJx3HsU1rN+bWLFuTR5Lab2RHGTs9BtU
nQ8OeE5txY76bSJNQamBjPeA2nt/54BTlspzHkFodVTKxV9P6xd8gmrvFdytUhesjw6RFhYKkThp
rNikptRkA64polxU1mzLBRIPt+HTQei+iSGa4W7YgGnxyyvGmlujli2y3ZeFZyecCbfJnWYUl7h9
XuNjrJC87XoXgIg0GXUmDL5A5VQkig0M7Rvs7CDKrIMO0EIYVtIhdUruGIPuUgA7vNf9y6fNo0O4
ng2e4LNrZw83OghqS7aEeWCds6JziLk3eccbMsy/QnarscsQ9z9Ovfl14AYwHYhtRv3B1SlasQlr
uT9jWhSb7FXY/oFZZFNj02bLHVoNavQYGUfZEOMoBCiN+QGF/it40plQzyw+gTsOawHQ0smALxgO
t+g0m8Y2WycScaBD+yAtnvY+4CIEWNzF7ap1yf9hb9XQZovrnYfXTeD/LwgQIQvda5TvwcZm40m/
/0w+vDkb2qlrkIicxx9Ytu0vfQ6tDJEK9stbwuS5YJeuUYR8IbnjHO58NnWZbVIxSdHC0SCMmovH
AApgdqMrZiJkwG4Sw/nMndqlvIxYUa3gM4MbCeaLLTidyZfGysDnAFRmm7F9FEUhD/QW8V48q6BG
JEzw7IS47p9m6skZKakfwWaDaW3dMbs1/MqrzHlYcGx3p1AkCMtdCnSPp4mZdR3MmQk2nxchNGoK
BvHekSvoXIgCSOgKFgqqbe/QR2Dn4BCBOsd7l8x9Ey5X6Qorl2HfnTt2p7l6hmf/0QQOhGJy9cWJ
/plYTihcDm9UT1PnnXD5uWKL4dsKwcJ3loDwBYETYhe/IJ1hlD8CYG6ZcDVBXRh4xtzcYSXCJr7s
JEbqOCVnpKHiJLfRc4Qaa0DRMjY44WkM+081T6mJFxJ/RcGzXCYt6CqFwQtPxZu5pepW3Pm5dfZe
45y/uDsXuwZ0wdPFq31W3JN871p/2t55rSUaWOCM6gbNKAxt3aGalv/eiaUUGfbP1jKPwuprPdDB
VTAdteNY3qPcLeEkHDFWespwgTYS8YnALnSuDU8oYwtoGwTsB3/2ktaWFbfBIBEPqPqSyocCBQhC
1Z6qv3/WWcD1LQMn/RMb5fTvn0zad3SXNPCMQpybpQ5RI6ppt+5O4acW8WKCmBLX0PcU7dPfz6JJ
CYpHi9UL8L/gNUSMTgobSvHnDOUX/Thmv8yrn3hwI4VZIAfQAN3wlwv6U1T9pusYFnW5uiFNomBR
EEGaGCjTgiGM0Y9kcMDwDTSAXM1skv/MWwrWrtIZjO6rH/0FM/y32f4tYGkU6VvvYOmdBwFJGzLp
XazKh7ZWoPfDOvgFlmzxmgzjLM82GSw8zeoEJ6koH73f8NeHLDVxGE49GUpR6jK6NOQhTMOXM6Kd
jMmx0xlFEcX+BoBh07lHBEQKfCAE6G4LRqUg0szLLC4J5AQ0Ihhj4XKA9XvPKxsBcyiPeTevOALD
ksppmWYALFQZAGjTNzY+QDHOay7BA3HlhK4GuZKNWJYDVZKGCZ7ISptnIFOFvODaLs15A7iNO3gb
vRhtTXh3AivBeOk9hLtmHa5hjpRDzeETYIC1pqtQlXkapqn6JV4XLBHaYJ/q1D+ziGttPNcQSDpO
c6m53zGN1t4xvoNdyCd61nQLvacdtTqHjdXofIM615sjbU+jEksqHZaXO++VrOofyLomI4bg08k2
1vGi6f7ibaiudHLFoJ7VRRTUHEq+A0Ro9sOp604TidWLf9nSrap8ZIcD6yoWDVrnbbyfNTrbuN5t
dNbxJURsgJpMx7fq6gBXu8VAb+ASvlcFKFEDXDiZOdK+yYV8O5Ms6WVtMtYelEaVivleNbu38IYm
xhpAXWFnCxnt1xO9sRgIR/s4J8att1AMwY6G1Xj7+a7c4p6W7evmVzwqJevCsoVJcXCGTqux6BO5
kgMdjxPENZ/wAVnaMIaw+7N+LKNjdUk9oKH509iwU8LamvY/VVtaZWHVNeAklpkrDpiuapwKowy/
OzRj1HMUI0z6RRJk+0vn1mvM31qQ6tB+Fi0EAOKmQZZISZbmrEdZYF4oDVfQjExxAHScWb/invtX
N4NJIbQGqZ1xzXfTcadKzOsQOjhU/TngqiN9NLYH6fxAcXkjvrGAIKjTMdn9TQEsuOwuWF9wbprV
LtSugneUWTn2LnBX3zju/kqMSOfMljxUMrC3c0ypOflhC+K+FiokNv49uFls84HK9WYVvcQuZVIR
Y4Ui1jovrDthpkiSh/UsqI2+58aChPVMDcR+y0LB1nxL6/Ig0NmXIfUlIzXMH4E4t5NCitn9x/uV
zM1C7ey2AWbAdgaBog1uySObBs9Yw7Zt+l1NAWje9il50PXyeAErMHOFK4y4nShr3uJDCsL/M+EF
fy18MtCWhEkqggfzT55fujef0VaZTQPa6Dp2w+Rs3oZNqx4ed1br/zZK7bxgg5qeSYwil9gAirfK
WE3Gky8uF4zjqCVJ1d0QP11MGsiXdX6/7GCFgQfxEBK6dcHdI7rQxVDGNvosaQuFFyxUVCitfyhs
a/byXYPF2Zqx9jgGL4LYzBwoKzH3GS5TZrKaymqyAt4JfOgmxfHaFRUdVxQP6AGAZG1XkNY4zHE0
HiPEd8HERKTQ3xbSXY/faJjMj2IzLw6QWzpTJtWimCzdZEu5VGS8I/WCLgpriag7dXvXGanzHJZH
4WOl0vXrUO+SIsfMsadrq7yge8HaDAiElpX8D40YfqAh91aDlEIxP8WAGzkJ6lo7Yd8CZu64DaZ4
wf6oqGRQmX7QncEhIfswfwBSJpsSJeG2KGfDVMUP4WrZfbZidaliEERoX5kZUKFcWbriNjuyftLI
/CsDmwffy2Y65hbREQa1bmQ+Goc1g9EMD9+RT82sjOIUkYZ5c/vK5djLwulhuPFkBsr79dcu78mn
+/Tg6JFpGBF7gASy9Ku0rzRa7JBlvleJMWhT+mfBFRyli1dJ1wwihV0T2t+kOwbmqmK4GcWEDu3D
3eHmMjxpUDIgdLPfPqh0jBz5gLB/7fBJFhxHi5eVg2CmcIYSP4gbrpg+PRN7IcpWwojLxWlFmqdh
EYMcxEYc2pgkTD3YgkF8S0K7F0hqCKtr6btU/sZQb+wBROJIN4SJfsummdviZ9+A3/8F9T4BU8cY
23dw6GD4s0woBVe9acxAlLHnIbgRsCBF4g6EX4PJjaWWEzNtF1PQflZIs0rWYYCKgxFi48SM7jmu
Ao+IbiJ2GEUOF7PFcXSr1G6/+EHHRL+MsLOPi4rD4uaXvUmvCaojA3j/h1HwZvak0rrZtS5F5bCO
QKKFmxjKe0dLhQrLn/tY40kk29OhMawbjCfLLb6+MaHFfxLdqVOu1mYgow+WyL0C+JXnNW0xAAQr
TXewj/DCr+ImfHYgF1EKtas9yjnquQ0mG1sk3RNBP5q761U/ByYPp513tV7wHZxi5xOUakwQeJ1y
rxJRf6aVtPjHw+7swylfFWDKw1qChv3EvCX+kN+NykRK4S/lKVf/PDp9rfPHoaf2OBV4+22MKaYp
oMa/C8ODNeZA3eRqMQL+ljhtHNBP9/VFXFt88742asELeCIUHUBLxgmY7JyCMmrcndF4YzJltXbd
w5Cq4rW44LfCiS3SDUWHIv0z47ibN61Y9WwanoZVH/yzCV59aYNRNH0DyNrgHPo4h71PGA/W/e2y
Oi4nejSOWONVOPLAXAiYh6dhLW3FhAEcYpdr9HH8pGQdsPTn1Lu7IJE4OFKurqG0ZYbD0L4UQHEz
iGTVt4Eqo9XQCek08DT8tYF4PxbVpkN0cDKwaGaREd6wthyFXUjxunUwv2Ckjrf9S36uOxjPamFj
6v5cg5h8AwmIELU2gJskUbMpzdBfol7hCGuAKXU6ooQJYh9fq9AJ3rAy+BlEr5T95h0kYCPLXH3b
x56HXnwUkYPBrTuQEmDtQlKJmgnDfj8FPDlCF2pmVdJCsuD+3Z1678nt5d5VJlhKwWVrF0gv0k5+
I43OeGk4Abci/mNYJnMNqjXoAlUWCnJJ1tE0K/8VZozU29yvSsu6XOwNhHr4um6ymZpc9NvOrKXr
PvSCmlnk27X8iFv6VxxX1gZLI+Rh3LJrrDkjlvHfIuJV6Voq7mPFVKrbZLH01alBfJLzMF9QxqDy
CDy06SGNAqKiQ+R4rXG20jDrhXbnbZ0zRmrh16ovthm9Dd5qA8ZyTRPLRubGK7rYKsgvXBh87fxW
ULiaX/C5Q1oxrxKXH5NbE/OcRsAm+4O5ie83i2e1WDH5TSmoLvAVYvfCoVvEF6Tp1Po1/L6wHCni
9fTq9gEw1uwq/FJ88hYEuVXsR3rEkx7vejoG2Kjy6KWiAwgZQGg9dGUus8P7Av+sNpJTume5FOEV
6f9mpejNQve9bKZwNYEJxyoHu0UXZ78mD1gHtSvIHIbla/w8aBD2AFZmHeJPm51bhvmKym0aeLR5
D6iBNDfmr9MedLvNGJ028+OvVl63YTeMW2Cf3mt2Zyff2rw6aANuYHplLkfJ/kJobFKpvP3r1n7E
xamB/1TcIhU3blzRt/UO2WRxsvH9ivBzcbBDgZRwC4I9H+ywhDVhnbrN+YOKBOoEdFNvF2yCVtW6
/9AYVsYgxRWjxNOLbc1mQup8mDvvZlzRKLx9Ns5PqlhbYWOJAGuGI8byBi5XsafyZSELENvZgvNt
FwGQ2WIBNPlam6/JevHCutSoLC+TXrnNVnKBCscOV1J8i8uH9dewTc2mtx+XZpUVP/jaEfx5xfrr
xV2LKywv9C40QUYNSym6b41a66MLQNsuprwoj44Pe5c2VvvkyTLYjGxNyr765a1xi+9H5xvWfmYx
fHO3wZVmY0CXlOzCQMQoMtzArvhnNYNHxhyIb59BCl/s009Im7BNNZlY1Zzm4PAnotN9gGTauSVb
7xEWOvUuPSmUSnopQOiC0QClMfZtMSao8IlW9thsgULfkDvBV36BXv/4Cgb6owP5z9kxhqWAxdoA
g+jRHA6i6kimqSwDBtc+D5qwAH5se4JP7ubkCEh/qjVoxNUqatYGbaTi0DOo2mD9NqGDcMSI3pm8
7U1yNTrSRP5H03ltKa4tS/SLGAOEf5U3GOELXhhYYYUQnq/fM+hzbt3d3acMhaS1cmVGRkTq+Acd
AmiEnctBmWCSyFMEP6VMAHG7L+AH8Y7GTuOvgtcgFuXsPwvPIOATzEVJjKmw7GYPmT0ufuC9kjvZ
h/WyzKySipWtRaEIlq47I+ip3qKGmt2cBioYGUibVBoe8K9JyK4AMED3hH6p4chp60DTqGB+Rj+W
ITX3geGIGHqzMalWKNxyasw8uNwQWb3tY7/pol4ki1qIVnp2KtBHGbiFaz4lHWEcudMT7A3B09db
0ZmfNqLcu4+uAm8Aq9CkhKKjBF6X14dqUPWPvVubGSh+NsCHl3KeHupWdbYkv0soDf9KbgXglTjy
6aKCxV+ihT/KIESxbytuQwBQBnwNudA++anznZXYeiN+F0UPkKTncW7i09YDFwP7xDPMfw0EMrKr
mctntBpoIafIzJ0vjn7R1WV8Z2Gb9stjwC8ozYYNBmUWOJj6cxaZJ9+zXQ6umqV2sVWtmTUZM/Jk
XyjV0R7DhCp4t2C/3vmwSkEEp/wmQhdtgZ2fkMvSPN/b12ktYm+WYZ+10xkBiiH2o1NvjolAFwOD
wQjcjf43yj5x2E7hpbtnTDwU1Rd2iPTPlqPv0c5626L/bZ8cfqwY5e1i1KDC4ofa5+5ngsVcNwc6
mTxqHk5xxiRFjMyUBvcQ3jCParhFE/u+N/Rz5t5eugd+xyEsjYw66f4mTcPHmu5nZu4wI6QRXbTz
uDnHDRVGpXGGAFPZNGrW5Y0jJL08iOqTg4GLpvl4OZ/RZdacvLwm4B8fiCi0haAn9kp+OeJ7pIWs
+rhVcMrhd3XXcCzo7Ixvs65t5KBhOmDEeVtMd4rsXpV8/uwMH20SejJt7Bb8Sygbbmqo3hXqUjl6
A5lS8lGVl3xqF+QbuFfdrUfvBvv50hO8UJ3crDmcyhtTtgg62/vwQ0Qp0rKsWFwNrc/5VvuqBoTS
h861rYU7HJZFKKiwq/4ibG3G7h/iNb7jSqf632BFRgsEuwPspnvNwbv60X8Rj2CKsf8VlzAFZZK4
nOxv5hIiFD1Upz0r2QzdHh6Lzj5KorP/vtOBZvTl2bmEXw4U/96FfvNQiHzG/NBLpfnXzobZnBcU
skbjiLpj07+DqG9iOm97q8hWB/VjeCHCmsKEUYYeuRg+BALZUE2qKUneSRMJ9UIM1N7CxOUSsCBD
Enq/aHIQQnC+tkZpbxdygvKc3F37PKEpQt1jeQ6VQLlDdmpRA9XYE+CXsHc7sKidxQffFLpoDbBu
Om/2lS5Awxw1g505qn5we8IUHeYgbgUQep5okIl+Ixoawi7H43e34QCDYxjFqXROf4S+cOFAz/Na
K1G+8UQBR6EMQkAi31tOeyWI2wdH3wCTt1qn95o8lkC5/X5cdzZvFOAEfIZ3vH06BLyVqnXjkuD1
YwPCEIgNPr5tZYQgdh55sJdGJH70zz53703y1UioZOg+bqjqV5OW10ExmAyA7NU4qOAXZK8eqz1i
EwnjZJZIqXWocHTDe/QXP0norwmh5qN6QTdWFzGeAJLLi6EySUd+OKJNSBMGxwjow2JUn618zimi
euLKeQE9k0n3NFNprBLeEeoZrNbaQjxheDX9M9ABVaJfa2VymOVxfydsRmaKayVALTnExvbAGoYK
A/9GQ6EYt0eTrF/ZPhGG9HckfHP4Ayg43cKqZNBtPvZTJNKvXNZIbagi5NjMu+wEcn0n0sLqTwP7
DGz0QKJb7s45aZ5uRi3BR3tmWOma/cW+B31+bV2Utt0Lg61STGmAJ2b4w7fP6HFBr9rP1jxsLJ4B
NIHZt4DJ1bXo10LcNZsPjmDDKqz41Bj1Kf+n+U9IPk3a/g68TvX03v1id0UCzmIu9XhKIjlSFoif
AIeaZUA3MxxRUf/QRYbdCWMvgI6LefmZ1SON3qpMYf5am6RdnH7ZS5zuKJ4QHj0V8lQrtPlD+vOy
/3j1NXSxSzMAj3woX38A3y6hjNOqS0KLcA+D72C99QdKXGVCsViEeILiivfyT95gwBI5dlmt8qWJ
mB8c7GnyoTWFBOSK9yMSoDaviPglBocKeJYU+6f8BKSAOAQgz1ziH08e05zZ7NUHs24jUoJrxOPB
Boxs6icZOMEn+/va7RJCHUbcAa50Z8L7x1USC5uDQP1GFJ89qUbs8T+qZhvr2N8NT8KLRdrCDUUC
hGhsqoLE6K6E2lB4rig998AS87XxMiFXWBlXEuxHddWkm3I/LvUJMwweAiTFtcZF8diSHIcA2lv3
BgX7y3vCNJOh1S+/0SnyYz8JZhFKv214Y+QhB2z1Jg/uTcR7kyakaC0LmMTDlxOEmvinJwjwKX4s
ZAPWNzmCET/ZJFtBE59+0hv8JDHfZcTtgdEHEkUYff/if7v78QvwnBqWzQ4T769NgBVRskKUbv5c
GAidRA9J9dlIzDjPJnvv9WJsfCQzpsQrdxprUkqwv5+rBHJ07q0t5ezIH8DGKyJG8g4eoLmIdm/b
cMqRywFStVknlOki/4AHwDs/decCJRW30THBtKvH81/nZQaaTHHNsrL904a24XpNZzChlNg558Fx
oGX0sx2N/HGkKV1zdLIaUEXuRiLFnFRxeMzl7mUaG5RCeNsEnjMhSaNqr7Yyt0umx4XDX0KJ7Jdb
DJVgIJQoOcuusXj1i/iN4UnJXUHJMf7SFWGCF9OFkPJwot88YF3W1MUrAFt2+IO/IPTRVkEY+15e
NowiHIAV7CFADTTzoAR4m0flfpNzismFHrAMpsS0CTJiHq2/IhbPt9W+lXBbwhLmGCTAbg1lweq2
KhxN/h9Dup35xa5XP1PKOIZyUtCAMHn3+EoGB1lfSXes0W/Nrs6OrdPW6JZ60gHClD9XnAeVLKzy
0buCGdhgd2udqtE95Ffy8/eQBP3DJZh4sCf2I1N/sjik9t63MDzn7wRQIyw97RuleM2+TQ9YsEGi
f0KsbwwO4/IOeNJzl4zKaL+XSVh7mf0TnCFYC5oMNB82AlgyMeSyJQiDdStF+JvUYiCAN6DWtFQ3
AwB2yEVJyBCIEXMBzUti7UPx8NTpNjAJateGd3Aj8h7PiL9g9vDs+vEmrvBOjpxLfL6PmsFh7C7K
2Ta8O/ofa9qCOAIZEE71/MBNSibyKlmrMDOJ4ujILFqxXHLITQwEc1jbnH3o6V1WOhglNkuj3ZHj
9GKRSQyQHk/1zWx4AAunXwuuL0Br58gmEZgEemKxXR4vC3fFSlCML1UQtjNrY/u0dl89aIzw+FRl
mEa7JSmFN2/lfpE7zn1997E659S7y879WzVLHxgWzGuAXt0thW+GE5jieqHty4D4gBZ7Rxq7F54s
SkjKFdh7kL32Xt1pwm+HykvZx7x06zAp38zacM+XYHT1mauE6TcepB2ur42Rt3+C5UwgCuRcwgq2
HhD0rfoSEtyMR+CzxiHnw5+NmK3a/k5gF/aawKAUsSSwhI4om0J/0R0CEn6bAHHSe2FhKa7NBdIU
BviIInpr6eeYTmLVbWzp8Ei1wkoLwnJpWw/nXUDMWhe6ibtvvfu7yWbvMRuEI72AZkx1rdkioxAc
x44jDRRxW5v0a1MAH+IseKIwetN618iz5VAZUEoo0QCwBgStBr12ckn20Mt9bo8BjsT6be8eeCPd
8Z//ZoLEzDA/q+bsSj2zbc6yrQGTmIcC52JnvSGT0ZEyy6jlRnO/OboyA8GbGxYDEfADrM7ObBOT
HbMC+EvQE7f5ZfFRn/ysG0zHYVmR3PQ/3evf3H/38gxuCONVvW+Hvz1jcAJ8+vt0q3R1UCOBqsGz
wJc+aUnKaqyBYQgXxvDT/YWK54etIUhv7+XRYQm9oW4yeeXbyfwnbcXODVMtGMKUsBeuHaBVuD97
KEPGmkabxPtA05EDzhAS1gMcwanC3MWQ3qYqce/mhglnDodgMsqWDKCNjOkNsm/fQIbwkZG9MQVI
PXrlvhED/9Xs09ziBd51szFUgwNNoo5KBq9N5uuaXSwD7TEmxnrynhycR8t9ZsCcgHNr9uVl7ZaV
4RuZgVUc/JPj7ltkNhAkdphTwnqau6l//kv9GFZ96vMUhRJi4T/Ugiv7Tzb2ocQ/KL2Qi7gZkrZ2
073wfoa1xYu10qmM30EWv4dXGBudbN007DTO1rtpES5xFsuGD2sAE7FMaQHqA1XGfAQ19xK/hrch
FkTBY3jvlBcN9+C/O42dd315WfjupOG9N695h7DMMPonhu/zSXmEiwTy90u3KBHtyDAv1Jt3zzDv
VLrtTDUHDiZX4KsS/uvzZRoeojv64SrlLnCXuYCOVbCpPAT9YRK+xzXyZQ5GOEuIBv6xyGSO5hpn
PwT1lnwGtwZ4sWBDOaTdMcjOAQis292pl3ok+Fda+pM97mQk/hDofFpfbeoKL6YrCXmEySD4wiEL
p8D9E0skBXuFtwcdNKT/AK5qMNbdSoLaAMWVIP66VerRT6Ly8V+w6+6sqRr0mTNuM+C5RLgrPD9I
jPSxuqKmL2nh/R/EzSg3jKABebmJZOTB7BCIUhwmdBxAym0p0XSmagyaCgN6RF+mer4if3EOwidq
uNHJGSQ4vYu0OO9QPG0J802fsWTyyDtPJGOWoxzmfGGH/sUTSzmMBIh9gVcuWhlzi3B7JaEzAooZ
qRUnk00wLPE+sb9YwtlRXw+Qj0HCvKUG1vySt/00HCYV39OcyO/h48ai0sEt8puLCttazTuAWZKx
Yhej/58ADjJdP+eh8ogd/8O0zxFVIE2byZUiS61KHNaBjL0d9SdQjqRhMMqecpeHt8lFwNjIePjY
/Y62L78QU/vpOS8qLu2Y88/UpYovfYtDkMNfTFS4vlNZaQJF4ajDtAyqujsELzhsc8ifdKsIkL1D
/9bKx+dA9lbgVgBxbtbBxA5/rKolXASUdo8tC77letspNexFlsgYdkhMIeUzoRZmNZKMEhRqpZVi
/0g6IYW/hjPKfpLierCgQbrgagBRq2N1AQ3f/0ygc8m0zVduDFPrj9S3HDRRVkiLLWVDEXEtaR9+
yxWkXhOHliMHbrWv0/nY5IkwhKNzp/dJHoFrFF1v70tpc4S2BNSAsGwXFyj9pN1dxRB6CfbwAOe/
VqyeG6aiRsBKUAjFdQgdWRuLB/qgHdYcTgFoJI94mtwpqDcad/Gw8zFXIoAc1NyX61+Dx01JRlNX
9/048lYezLoy86Jp43Xg/M3Ks4paxLB2vV3/BlMKjpya1M+cTh2GuSlkreOw6Apnv/cFMb/l1cBL
0DcOmRgHL1vteHqGoMshJn2d41D0VMSdU/36stcYGN19UG1X7MsqcwqjGmu63pe4E54Hy3xVg2l7
YtfRyXaeDIij+1pOEdC/I1Kud3TFbKFgXUdfsrcSVifkzuiiqU11lFaAq8sgVlJ9idmDytJKIIHs
0J5rx+i7BNe+sIFnGFJMaFI9vATyKfMwOGTR8dCWpptEpxZzFNUXqwtQscf8nq81Ee+QtmZMwySJ
a6skPqSOQQUNA5iWrejICqIf7I97qN+QwhTQxyD28TBGzoi7JKkKgw4FqHxnARHiR4RjheBjT/LI
nGBYYjIKVOgH0OyPN+CSC0u+zhZhh4AhofUQmRvnPPTAR47l3XhyGkOWtYD1gaztgofDPMAP4KT8
MmRz0QyPsWyI4QWzyAc7PM5fVHN6dxc0QfzdZzVjY6PJvWNMnCjGxgA/f1DFFM9LAb5HUrlRP2Mj
rXD24mKgetHWsUbIQW1/XWDGL37PCKvFeoG8ZuOJs+7BE5UYVedCOS6vX9E1ui5JLfl1Deq7LnNS
MVKECGVVJvSNsKmvRIb/ZC6XfCW2jPby4Cph0FwIwExHeRtxqwzzNBzjvbjE/EkImE+KJrpUQANe
iJFJXhXWJzRR8jBSB3fKN5ctUy7fh0H3BrTHotiA+uIiy7jnnojTKfLWAdhRiKEjgJmFQRITzUMi
yQDLvJY5gs1pE50w5bIbMNTKwOTOYpCNQuY6AO1yQ7a95hDDNKvFJoNnQAT8+IO7xxF5psefW/44
hamUe/apl48G2zXKTEKtouQHxOsM7qsVsj2Fg0LAcplH9LdGGh1yHMAuBQnA3JI4VA5uPn/GRr8a
HLwaXKWgNKU+r6LMak6xRqbeD+oZ820b1CHoxBLCHGyOCa0COjIo+0Oq9fdfeXUcNwdyt63hIsHA
nJeTD3dTIaPfQMpX+jZmeSUbjYxU+OavywAtHsbevTtcpsx+SHTKUUbo1RgBzYi+04tjUSyYEl2C
21lxO3QwkzX+An6KRuIUG5Z7mkI5WtOoCO6kvYKEmUfEqUAMKAbXP2VVJHuVuEjmz9FbQ3+OZalE
A5qfAGX6huVOOYTLjXPRnUbqbiHlfIXqsypgcKUM4Qaqv6KEjSrmJp3UgiPaCdGNEir6+2Q/ImNP
NvlExPZ8iaJhWQlyfBmhrpOqEYGcar8RpPjQOlT/k8PgtsmZBkIRgQPM5HLlxJcTohpWCjM/21xd
zcktLa8jURIfjEndh0R6/7rBPZQk4eEZmHPIKsa/tqXA0LvRa1DPIyDkNEBiAp2ViPQbwzgEgYbj
mnXLEVGIl2AwvUvmzJnWlsbmZ14iazHlIPIFhs4AkiELoRXagiBYYj1lvtoACxQ9hETAMAyomMie
BnwhXrUmq00eDdHiCWi4/cLlHLYLM0ZJZ3A4ELa1mbLO71DSr0ErpqE/hAglIvFeholPVPvYtlJT
BPT3S2YblJLw6Q35suScG0ori5+euwEkvj1DyCyKrNyUKSXtn9ECIsXJxDppA07AqUG6tN2ZnWnu
4GLaclYr3kDBknMjrCZ87Uh5zCkpOyDiMIBVRcufJGnXBSF0mLhY5zzmwcmGYSIs/Uq7mfS63LoW
rc+M8YrnMmyDq0cJDQhyxRfm1AKR63+DE9EypiCg7Lvu+LyBG8whqHjVFa5xKI0zw9yh2aOnCAEg
aZ8tMEeE3mv8Ab+cq5qgp6kIYOGTGIIbFSZPY+8PMVYAVF1SvKPFylH4VXp3jGleYcV7wMhsl/6y
1mNrbAFSgXdgNcIdgq4lJz+UsWIk52gFeu+/GnzPL5YKw9v4znuJU4Bi0Fy4iJxsqK5+jxjmHzc+
c5PeXmw6sWQ+0yZZA8/sMoJSAYWBuoYTJeGk/vHF4OPRl6g65RkgOroTqF5WvFolQbr9knrIZuDJ
F8s9TkJoYWGzV6GzjP6OPt3cf6QWFXsSMDpHI9B+shkMBWRVz9SANugLA8+Yxo1j03zwAvpEmQI+
PQMc3r57SivPJITkBD1NFTyNJ/g9GX+qboNp5xFMYH+Gu26Ts45mI37Ce+hnjLmiufLFrWUia9EJ
aPDFW84AzNmMSQiXj3Js/YlpsY8fwHHAlffWM8hpzpTcZ0taOWLBBZyE+yb4D97szfx7WXRiWe5x
X1pATbWm3UCC1QdgcPmJ3gkziocHaAra65YjHjLe7r4meO97cyg7mSwtG1PBQJvfEO7l28wmUj0e
Q6B1EAciC7DQLRWv6LKqDGqM1rq5hTGlO1qcgTHgRnh17zl+LlJ6oPv1A6MMEBcygmyRrEvbF3BZ
zdyvq2EFDyIsIxoM5tgPS9sGiRrDz8gbS2G99yXhewT4QRhqTjLhq3NrhYMX9pEVRrs/gsSq0EDV
0SjAo/GLz/miQHZDArwfdqoUGjw+/rfGT805QLGqsA33ELHxtLEBqkuo1zNEl+ciu8zNhjgr5HOz
W2wvDae+JHSEOBk5TBs/tw/dbmOTTpd7aJjEKmUu6Iqk+oO0A0D79vEXx82Tvle8Q2UmtqGy5Rrc
GQqFpsU3OKj2hCrABl6RYSaxjCwoLIJDp7G6ch4svrMpzRXx1K+kjcQgr9KtDCbTxckhKWiPyI4W
5+HLLvSqYdl6dI2W0jUgNZe272+4E+8cmS4RGeWISxdyiYCCpouMBWBe4z5MV59YfLHqEYBshjaX
bUxHfo8PATRtluXyCVmiQGtglrrdHHPiIkH9MXIhsNLAxKwCkrOMNm8YpRJmub5N3YGHPkM1ffVp
GiB6btO8t/DH5MymFbCzZAZZsEcjqx6OCgGsQWuNVMv7w6zCKzBavsHhnDKLDx75uUM2K4GwEuXB
hbmAGSlFD3ol+ko8Ge+cgM/lhsk2znza50hUiXjs7Th/dy7XCXjtqu9xnvhpm/yPPICtxbgVsu8L
fSyZrVzg6+86kzgOum2Nq2B2t7mkSkc/yWLHbIXCp9N0jJK7IUFlUGreLQUZXYHOk4rCzzaMMLLn
/TljCEkBmb7jPKJtgbwiNKLXhKwFvzAGXTX6vToWFswmKMcFlwJt3bs4l9xsD5udI4QGd7Y+kjY1
mZBjdC6T/EAmIi/Tnbdfrl/MnrB3JHJXvzRA/AifAjEb30Fe7oyLYVNjew1Pg71VwEX+CF7Qwvcz
2ye0qX34aJHhjdMVel1zW4hFdMfxcecV0IgD9VE+Msit9/yT+RFOHN0q8wVAsggwtj/aMqfPBCHB
koW07uOPc8qBFwVp+ffdWTyL/GfPRwTkrumrUgEaI6w+TPvEwAHsHh+kVhYABpP1WmHP6TAYl8K7
1yDtlqmBbY9Qlx4By3nvefAOhsQuHKOa9oNVMNszQbsAxQVm8N5sR3gOROlQLx/B8TIQBoYpyv1m
AM7cLmjySGt2CX8s7qhX8ykB7i5LkDEwLyuiTUwPQ8qOfedEOlLkLlZJKDWTz+jhVOCcOyhJkGiH
h269bm5wMWJTw0K3GRYZ5Re7OJWnA2daC0DyghDX8mi3IugSDa4GGl73mCWKd6GclTfUzgu+pWHG
kmq0d67ZWqngIQWya+N7gBS6+fcOSkO8WywI8MMUDXgZszcw1RbhBxHuohZeOQaA/V2ZnCm6oybp
oeW6Kk21/cV1aFH4RNHsC5HazdfL6ww98ItIOahZ2DogwnlCOse0g58d98Im4fcKwbrh5z3Dv7eP
g609/pOkl5c+WTfMDI/o93ZAk1AvqP+su3W2n5vcq0CS0/C2lOGDVbuEkcR1a4RpUPBLH6D+y3je
fm3frVr4r61lODPo/rSMmlNJBw+8+Rr6DpEbuBQcqcRPgJXZfmJXoJuf+NCvGpDioV4XQqBOyC3X
WGPpEpeRE12No6Et0xrRd+Aul3ut9Nt97M0JZ7HbuWLW83QgGjfbEEjUo/dfqMC5T8aZiTU2f1Zo
FJSpVRHgt98vM7l6zfWDNc1s1qP7wkyi0vmgf/Ptcpd9EaiXWTav0bYaMPOZZnuouqPGaBxW6s3Z
DVkvVOANNC4mBCY6H3aCwQ3p5ttGaoUFBwa0dKzNS1QKxi8z2rWiXqgx1XfSFhJzO4+cXQfKXuqN
PnaR/QzAAckulg7z0WpVVlWvtpLVZ9bhOqkTuuBTW2Ez+N/0MZ8nJERl+dKV4yr6EsgGL/O2rAdr
dCzI3ojNh3i8BeZixaj2lONFpV9eE5jKQSkuB0SAXsYIvaddHdBo+EtXu2AXlFaFLnw4sdvIx6jN
eNxB0y/2oi9qgof54qSZ5bDYdkPYnAyqHv6BRSzliNNk+CKNZsaSvXns9D0/6Hoa9Mg4Ps79j1NB
j/8Xob6AcfFv4oFq6SYL6t29OkXv6YKxaugtWSU41AkEYk/RSu2NT0fnFTHnza8wjI4y/NgF5CW9
FjtKbi5CLYCAKa6T7m2ZjohHDYd3UAyJFhcHBde41+D5MDJsDSspTOmDt2nqeXDF3CKmQoya4xcx
cYzZ33ueB7NEgQTAHgh7rI7eAzgu8yIcSDiy+jeQz/ni42XIWeQgyWBswggZd/mEaUeziwxKB+nT
bnbhDnLRZX51YjeZggwdI/VuFOntFzBoxewVpi+/PuUUuUFH+rQ02dFeg/PBTkNZNK/K63w5pPIR
ZhYrp+B/44tLtmIGNuYQu2kJBuPHMbYGM1jpSbVyjNjo0TTCfb8Ama7IQ/rgX9LUa+KHUAlPwSF4
IsGSe8plS1NJSsrPh40ov0dKL4QtoPvLfGeWo/OMMT82SSKl1N6cATVhFJC3KMgHb/dj3eh417B0
qGAZIluULkUbMzz51ja/gbdFtiBKEsmuf/WqJJGgfmRfVac41fwAEmKKECwlJgyTN+8UuHkkayN6
GaSs6ksq56BIvAI1YsxfBpORxZWEQMPg0h7yjt7IyFQ73IPujhqUfm4XYpb8rKEFzDDzfv8x40Y/
hdMJ75wHhc3IIKr03uCoOD1pzUnpRh8fxzLCoQxuS3St8YfaDf9w7MzN/Qfjmlv4SIgDaw6OZPJd
10Y3HlxinoVA5an1nDb9I00Eq1dgeFkN6qW93+7olQXzGXtG4AQkk/GH4w33FQxaDI/IDGnWerLo
SS1oZDLscd7ZHZlXiGV6t7hkUKufpOaWdZki0JUz7H5w3CnQMe0OUAUyLtCPVSQrLgKbnZCOiC0F
79dln2iYHbjNIGQCCyd/Yq9ly3JoYeMYJttzxU3/3t0apleBXHBkasU7rw9FW87ARsjc1MZV3tBo
szu5cz/Mf7suEJFBYLxTi2HV5yuLNce+JvH3fiOLACXc96Ax3h1Mm4plWHUfMIGiq4g+429A9A/k
9/G4WPiNAAccVk+6Tv57cKAZcbRhfhqbT/uw2v1hBCI0YXAA6GqCnfpkaMHTzzksYKLKnfrVpsBk
cf6zaJZjPzl99WnOaqEaIWqTsibpieM4gdxKKS/4BiCKTZL5br0WTUyu6pTHJzYzzqDjxm8OJzvW
9aOf9+rHakefIYgmPQBOxzys4/PJJK1rdxdyahYhfJ84J7ZtxL1QE8Vr+Pqv0T7MYdYxMRnwCe4s
Z/LFOeJxRq8cl5q6eR2ne/O4OHKqvFibeZDjlZINJRq8DJmRA5v0FIH7BI31nkLv7DWCs5ctG8GV
u9ymf47UjNS3f4RbxjYacXtqU2Rc+tZ6/0nV9itjmZV9HOG1Ft9L1oXkBLDGYQoKTWrm9QnbkEHI
lRvVPXV/8h90B+VoN2Ci4IzXwneQrJiWJyPvHm04uCT93DiVBwo4GL/QBoY8S/a/nz2oVSEBIm6E
tURiwIZrchjtqAMEHakmhyzxG3Utp74Wk7y6mudVaO8D9DJeZaASfqJ/TOhy1dvx3C+3U9gbqb+H
rGYEpX7mp34FChLJkSQ+vJq7qjtx7qwYUQ7Tm2+pq9HlbwqLRNR0Sq9iUAkOy9f0AFjNV2hCqWEG
aFbq3FnZLfoa/XLni+fwwy311GuS6RdNpRavgdpBXiGr+fACf7lqVdaJF5d66VZN2yLuXonHBBOO
YAZCYFrsb2p20oaKACVDgFHTikXjZhYjhUTBqqu/y1Or0UrxQPc8T63bYpBGc71Y551AcopXxUEa
pf5uiQiwnJiVzHy98DjO/czfe3LwYBah+A53/+iBGdFh0CpQuSjvy6PXwL8TtoHboDhqxPAuxNJw
WAp0KHxwwpi2IY/9V1GxHlQ37UM0Hu6brFsmvynkJKom+DU0LQAASV6pjwTYi/qn2hm2AAIfDBZF
88Ttg5EUeCPQgSasM0qnADeEWgtD89tPnlxgrfWZxrRlXDD6MDVoRLOuALrsLQ9gOmZmhuu1qGQH
WzGS5cN2h5ooPIYPajwxK6D8QKHDGkP/XcHN1L/k4VSdU1TluwW0Cr9p4pezgieSRwZOwHUce2X6
d8Q0lKgBvkFtobWtjyMWOTqCROpT0Q0MAzYGQYNfxA1Q3q+B1LRcoRLRG7JXxa46PlqqLEWcDjLI
+ozv5jmg5WexfpjxIuiV8rFqgRWABWxirROEUmB2PDQ6tZQZiBHZF6Ca8F6AWiMhsbJvAokFTWVg
Gg02Yb2/t8uF5b8pMskPVBDosNG6zBhcr7ePuTwvA/FiokpDbdyNmPL/bHRFW6BM52fYg78DGNuW
DhFjHjDEkIvW4D7xneE903mSzRS49lAuAg1ITJUWBcbw88WH8rGYh7fEfQLUPdj5b3c/QeZGVITJ
acAzvPgvqPVlN3ODU5Q4OeNRX84xrAI8XPErQw5izjeVXukPUDizrm+Y3i9Q6CNXsm+JWAohG0vB
kp3JoUxDXgEog1cPmIA6IvHv6zfmoZMC1WRXnnmQM6Yl5P2T2su6bo7+E50IrOUbZCF0fghXMWmq
DHTvEk0o6b4HCAHeTjP37kvYIxVqTE4hrLCcA6Y7bPuPWTPMKTwuCrhcJ86XTGRKi5YV0LAvI7KZ
GCUJNxL5XrvRzWEpr0hp/P5hpQ5Avd8gNELZoMUBy2JQX77XNYsLrE4gtT+o7cjaYEQt2czYv2CH
Q7v7ZjsN9IsfkUeIDHXwvwusrGcOR6o6OTbtyts+3Oxkb2Gv1WneOdbgbhJdQTJY/UVOR2NqDBM2
fh9SQAH629Oi6XyvmTmuMQ7KP/sYoyKNV1/UjT79bivrVyii0cpUe0CXXqHf3LnA7fj7sCtB6/B+
toyEfhJN6qf5/crM9O9mm8fWjVD+x8V9O5gklmaneUSMeuItts/gCmOQ7eDqO8ydxMsn+16hY/yA
N1BTh5lnz05KDObfje65acKn+8IHSV1qapSh34vDQ3lNM/q9jN1B4t4AN8+cEoxTlIZN85RGaByT
hocycl+JG3O/yia13iUno+gpwMkd4IPOpzAfnZehqpM/FJiy2zEAaWdI81Cu0xeAcXgd9RMnm86A
qlkmY7AS2sTYGPFGmpwtWOoyJuBpJqhYfYy/ejTAuY7GOuWOr+vWhySDXusADMA/LZ+Al32VdYoU
BmeC7B45t9ogz0SNiv3tc1chbBwJL9CrfP44smXlR47CR0xY5syZUImxofrpo8Xq1eTTSesoXg7v
ZEProMA6Lqb8Ue2QJ8MksWKCAGGgpWEYxrQGaK0WEMk07XQiC2FcegYU9LQzib90LeSFqQOXt+ga
RPANOD1Q7waWz54IxXlHYIekJINit9DRYVJnreOmwymKI3+UkqsXVMhyWj7DYyv5vRRjBxG/KBQK
rufrcGKFJhF51Ornt8hi+AQVjb84uoHYdPD0of/tuYqm5cVOi95vEXgHgLOKV6c8iTLOd4XOCqEz
x/9YoZNs5nfy6Q1CaYWSuzIweOYW3eEjGlMugCxDIZubsxHHTj19ex/sg1KIJhk4mXTjzQBezaHi
cZGQDo0Ao4ZqJ41OfCAqSgI+WhAH0TA865xtSTtnYJeeG92feBXzlkiq/KwIf4EzNuaCcVubJiS2
NyoeGIJUPOWohk9aDuR6opd2scAfme2inpfOFZB2S/yTB+KDr8d2eMXvfqnzhHI0rXY2OrcZmhyQ
7ULtCgodnniz85siQlznJeC347KFm7TA/ELnGenwFqsSQ24O8rfP+cHJQmtSn6e3pP8Q2Nk0VmYI
Z2d0JeCawjiE3I/pl4ahwTlA78mxwePRy+hPyLU6g3R46tN09XolqjGqMnI9Jg/4PzUNFoeEAC1p
JXsb5Z/EDb9AuqD8QUmDVqMSR4P+ngYDQ7emdX9xku0jvAIAa0bCjWSY2Quzb6tgnn3p3fhNWGRT
zrFedNSJXbi64qekFEANUxkOVfggZ2JnVFmzyUiJVj7hPGGCLmbEpLmkR+KR/85/Hbtqev7zPp+H
yMtQ88tnUcMMyjQsdSLu+C7yjSYJhc5owgLkyyXVqK6HyySS6ITVwUtT5N9/yG8bHCpY3/GjBeun
BGb3QWCWrlhe++DJyheksP2NpkDbuoAU5K34RSLwqbtlxKqS9fu52T+MnUYaXhVqs0KzJwMXKojQ
hQr73+3UZ/7nEEnZHJFwAhzxcEjbdNd31lIjLTRwUOMpJC+gBOEDliSv8uOMURdhLZGI2cLhx1Q5
0TSVK2fAnFjosVe6VBOWt9EXJrI6yuGRoWNmjPnlxfU02amctShElN9X7FP0wXBdAWUlplTKJqrZ
jSFZmpNg2mnEbFK/CqeIgcNwKusdODj9+RrpNkmOTNJh0tBBxxG9Q23DZ7JlLahMefmgFhOgOQFI
tuFFTmF7O2zgutglRN/duNy+/H3J6fd8pm6teBd8QSQUlC7tx59iC2Lsv2d42upzYuHV6CMxWakG
K1YmA3XvjL75ZTOjELY3FlWGS2cJKgNmZzDKtPBEovuFNbL3OVTtYvfT/RKzYAb9VZ1vj35k++ai
de73wTH4UHJO3BhuNkyj/TcOnstQ3sMBcZronrEK/g1J/H0vF4geglMkhlowqp7N/UgOydmkWDAJ
PSJl38mGGD45oTNKQCDtZl0LtPkliH1RiffOOXyQxBfgjwH3Ihpbilv/8EBUJJeDYr9nr13pdZF0
TKgU+MgozbNBNkBHxy5UUskLR9iIui9PBSC4BiGNCgwfZ4Sr7AxdIPUIi1hTK/Yk2wBe/LuGkJgs
X/RsPDTajZQqpclx2XRS1A5HMlsMK+ExljvK5om0iECUxJ8mpQ5hmxMQev7gh/1Cni97rz/6r2/Y
xGRsQKqAqszMYHbdi3SvIbJfhYX4mBYxJDgt+7kv48M6KU6dyrMJ7XsP3Uh5+2FZ571ykPGVnMNP
RxTzn39HG1XcaULBV4w/08YQgjW1BFA+CDktgRonfSWuxBoyrQIM80iuGbJXhbBdiwv/YhSNQP1L
p58aSj+2Ok5RcaE/DxovK7swqxQfutgMXjytQgdrf/TrOkWek3RgwJCmNAxLUC2gV6vYlmFq3UWV
hV0Tbkuty3jPKANCKe5oXpf+ge1NnNbisnYCJtfk3aGMUjlgjSEJnjUp9ODUtlCxImJlNkLZCUXo
gfgkT5cSzoPcZe7GmecMD4PilNiOuT/9DUIrlPwO5+SZ5+FlDRfowSpy4haIUpRNBLujRSJO8Up8
+3kyHNwS+b9udmxu3P4FAAR2Jw6V7/AZ7j6QjOculTNXTUBJcZ/Bz3x5Hmk1XMtsrBpkGSVkOqJP
E8rf3yvL4YiONy92WJ/9IPDom7qQTnkrnJJvSJkEfEXqhwduBU6I7VUKZYFmlN3GBsIV5aMStoPh
xptACkSEP66SjrDxTNWjGP0TCKBEF8kTORw4ytkqMxxKQTYdyPuMCjvAgzfG4DlmoFMJVOYekRVF
5Vmp90AEvklGYsTQ4P1HcyM3JmgicED3gpidPEnGHyQufFevNpUKwPSYAbNgvkJn3rqkrcQr0lSn
ku1A/EY98L53DPQtIxpSgwslc8Xkz3Jk4CSKmLQBivh0a4xVwRyDUhZ+gZIL7qcPogA0PcSOzjem
j8QnRynfrGe8Dwk3VadEYKTCBbNBSHBpz5OQIjTibY6rrfPodaCWB0ndZWFtSkoA6vAFDdLBqbKm
NGnSEKY6RYYPLxKnHL8B/qSUgxLWPMGx2YdDw2F6mXx4RHEhncGoa1T2H//RdGbNqWNJEP5FimCV
4FW7hNgEGMMLYcky+yr2Xz9fcqfD09N9fW0Q0jl1qrIys1BNqjneAvV82OuHx+fZYjm8DSH2J5fv
BnNRrJxPI8sbEnbXvHv+nEmRL8eX9810SbIY2Gm0GZ0DwF8OtrhfkI2yDnCpIA1DqOtuuNsEKGHm
nH04DWCa/bPnfn1a08jcq+xd3DfEV7mEDVo/I3hPJDlk42N0XtPp7PTDEDNuZVHlcV4woqMBBztG
jnS/kzucbXm4N7u56v+ezOGA5zHR45uz2RYe9e0TvQku3dYvT4aMMJvja+YnU5qDSgdghi4445Xo
4Oi1hKZN25ulRWab5NCgBTBZnhQkxGn9U3dvPSIztX3nCajxDE+lgyyAzcgSFidJwMqFrqSUF/jU
UkK0Oc8R73ZhpMWVSIIihEGde8VpMXYdwgK6hs0U9OTBdpbpjzlWDNQhyzHMvG/OaTmskAkS6XDl
RxB8JxeBlQVE0RoouVSWUjq0Nz8rgvCrDLxG7DAmePQEW9jZNzbylsWBhbP8ytHYKSWSHVQL1wHR
8Jl4Rzqho0JUdtUHW68ZCooS+Ln4Janjug6oKa64YcmP8xjsfKVtOxciWKo5SgpuEH3oItYwLtIE
Dr0zTHpSA+NLhjaUKKw84ZpXELMFW6NNAiKE1OgpCTZSc8bJivvy5NkRLebO02OYNIcrlYcWo+AR
0i1Pc5nqiPtRGmMJ9PIZXgZXcukagPUaz30kuD6959eJTpW80S5QQFEc8394d4jNXMU6CD9NOnTY
4Pt/o33/2V37y9HS33UZ/k1PYMHktgUAoGWvunC9YU0wF0UmBw/AMVyHCDgHi//Ef2CT1p0XNezl
BfE6MYZ0xejGhQTTMq+N0LywKEsX+9APOccKxLTZC0kj3wNFDVd/zbk1odBDpaRHy5wMewAhFzvt
wRFz1xaKLyci3S0nTzBeOEQmyTK2EF7XBDnKNN3+SXgriG8UjMGZ0QwLjmjMXzgzEOJ8m4m0N3X8
a3VEs2AtLz9Oirt+gBoIndWegx1B0HK8+Xp93y64fwDfnHALwcHte/tbM7qWMW3vIe178WjhOCH/
tQNMLFE/kMAQ/OBZcmRUg4f/fHm4dGvCejugnQ2qs+pY+EOHu7hxijfFC9rMxTbiKt4gmLYasRE0
6OQxmH37XTPGB3ZnBgxBb+WAl+h5ct6nxyeVyKKVAIgC4VDseNfRDYoZXCwgng6WBep0sXk5qLch
k08+7Yv+bnTol3SD6jZAE/9h/pTDKk5p0Z5Z381vzPAWe3eZLoIDpHZfzaHVDj/GK/05qHJW2z4f
vEdteIBHJ0IrkLqvbhZMHZ8B4fH1yihDehnMpB2PfVnhMVX2b5dY36eVt2CUN/MhAbKSJo6yX+d4
OcS5cllQ86vmVvZLeKNTBrePTqLoQGzMM9C9OAcPxxzSKHbxtIoJ3VPrtwHjZXangzq5MLWi2/5d
gIXBOIR6QJN/+7XuMfLgenOs/mpMZ9GEvf92aifoGKxf7wwoUudT2btnzJyF586pc8SrZ7aKeAXn
m5b2b9VnZP2JEXXCF6s5D6X3xCac0DomPk/FOsLmgYqa8co0u0cMhIishJaUlWiwVoV4T7z88FDX
LGNl3CivTBf+JZxCotj/4XCSXM1mauCwv6IKkoZBTEV9cj0EM9AUlpL8mTnykYkmTBCxCl4yAh0i
kC8BhMxf5Ja/xJUO9YfpVnurrJo2e/Uef/wnxqzRGgw5wCltINUpbiHKBGBRjKPI6lRpS2CuBKiP
6EtfrUggBr/RQEYjZmizBwLCICwKnB7NNVK0bmtmwtGj39MzI9oJUWUGEibEgMH3syfG60LgeZfB
yr1nGIWO1DsjD6UMBhmim0rDhpGOa+/VReOPbl75vZqzyp5IcgAEGGg6BCbfcljDI6Tl2xMgoAzt
DS7bW8zIhigINLobdwnKe5J99jTXXXDScpX/kHb15DD4p66uUqHK7gs6qUalqTkMU+hLo8GEBYBM
Jsboo2OGuCJxujQpMvJU2SpjW5QNZBw42RFVPm7JuBDmhxZFwJOMp5A1vgB8YDFOPnQ9qkVlyaOc
BcadqlXEBG6V6k6TXuAgsvgF6dCYQnYogC1XKOKLSMpr8oO4umpylY4TDSHHm4Tjqh3U42qM95W/
BbxlmmqGBIRo/kBE0SJ7bXIAc9COK4OSp/hb770oF5ZdjLnwmv8Yqlk9JK1UazyYzmbrjHk8HHIq
I7AEHqqCoVfAugFcwDJSDEOTv8MC4KghwkywjZhHCecMHksAMQNilm5RpkiEfIAg8Pbf3EU2TQYc
5StYZewWiw2iJr9ADqq4ApDAKSlAtS6pVD4lP+naRzRjEUXlJC8o4uwAa6iMav0DpGAPsvCU1jKf
kFUEBI/bSAPRiiAWLUuaSXAQGTNAQKQrT4PpzRRcrXhK8mjK8cXbQHSP6atA93zGN+C4Wy4nPt1L
oYn/3lGIpBDHBamR0lHqRjBAe4D1Hoewqtsqdicvuuo1WCSSpWuSVQrFOlkxHEjnf4ONC5xChUTH
CHUpEU8gpHBOME6WjqTVAjUGmigi2KUKRxpaoIhqiiiaYGMRF9Crze0UsPVzlZr9pXpBSYwMIzWm
8e6dsMKmfhmtca7vCzrRR9yDNCgLU+Ma/Ip8Q9mVACoSUPaiUihUUNDFZah1ZIjbBR8R9AH8+zY6
xBeyDKxMySJqbtW7RefonFCgNfLFzV6dHcS1D5SEVc54CaP2XbYtsAdjCv6Qs6OK/d79VfqVfm3c
GC/CMmf4HbRzFHfsgAbD95Z03xl7MzL7N5Q4DPKbqRREXkBnp4OnXw6U0jsbXP47oLIGRcfAPOGn
cGchHrqsckBStKzrruqUnrLqfyqoyqjSBztHY/+ouvu6sy89oyv12w0zdwua8JbczJhvcdO8QdTy
KvnOcmuLuN015giWKnl9uAAERPiIk/dx699uYQkNjaOBK/wR5scfMUasgwtcu61k/30q/y6n4FFH
I1lBgsmUC/u6GZbgJcRZz6h44KsQvnHNa14cvn18OMDS2EiMnxx5nHgu/34YUXHhhKXZ6ZAFkUVA
DB2+u2QLO4hbC8dEd/eL6gV7i6ULh5NxnjCJLgGMgCeaZc8My1G1W3Mxb7uN3xi/N3m0Y8wiGSHS
DraDDf3DCxRUE6fId1yfl7k1oZlFub/kwmEuG4QYvDyDEmckFrJ+6+1hzxQ+27DFXtE+t+AE37vl
qJHpjfcMtC9R5UD6mv9jJOxJMhhxpas4D/aze2/n7X0z24+ueLQ1siuKJ3N6W2EGxbfDGhoew71N
b9kSsmoZ1nqroPxPLAgRYjN+fgbG/lY6uOCsMZ2r8RFbnQlmn1jWJdef9e+G/TZd4QQfTCt58+/6
Q+JV7y4BAiy4EzVv3VOpqmlVTcZbvujoYXb0cmrMK3vFtQAfMSUdBkPSvpn3dSHYcwDoGKj7uwGh
bN6fy3MEw1BSrnGEkSvVd6RxHwM2IFolJEvOALRDPRPjCyTuHud02CPxMOVZqVY2uQ5drm1cnu39
sJndgv3QQMi7so07E8iUX1idxgSvZjzbgzFIAxZOuM3Q4fTm/TvsFR9MdcxJxJRxGOTSqaT9MV4X
7A7ki/0+lMAMcgXebaCuQDNjBn6DlrlIR/610nVWrr2+D7PrDYuMboFP/QI5pTrehxbaUXhYH142
lu0Y4UBQOtrLXnsEcyd6+l1ADC7i5X37mvuHXQ3OcEBEMrKpEMz10y/MGOSwBgsDSy3Ii12ZL4tj
16kFiwkEIH6gc0DIIcrYEo4olLVYNGBxq3TPAeB/973vA4bgmOJg7IarWxeLa/1My+l2I7/wfSxu
2jY0W34gSO15xJWODU02l66HtADvYSFY0o7AaA9LxtRrTE4fnTGnAVDCpyUA4sA0vrmF9OVOtvYy
PqF/HzRmSypOYMQLzCa1Ht4hrU9gpXjfbdb7L+BMl2xoXSx+UbZjElHbeOvi0xBc7FN6klhiNJ/J
RUT6BrnZDPaMe8i2EHKVKQjEzN60tpegquh3MAX8WnEC1qCsAIU/s+0Q8MxLQMieXWxNNYE3poHW
AkiFhDiWbpRcMRIMTEc2M34208aA7Ed16XpSwcWfIwPhVPuoeTw1Ig3l6srHD2o1GiPHCtcFn6xB
VEX5R3hRB8FooFqntIKC9vdG/1PJSLzW8xNgWa9Gx6Ht1HBy9QmlT4xpjl/iLYnQB7xRzW90zBEm
1qbHGmXLGmL6ryZ5iKza+e2U4eHoYwQBOX/YLT0e27ifRoEd2APgi/R4B4tPU6WAHyIJByYFHT0K
TY4CDYVWt4yjc7HypRKLYGQVW8wmAquVNjMYXNSH9uViR/dT3S9JGAwE/jvwAMRidQ7+d7hzWz+M
ooVJ8GA8Cc6I30ONEfji4kTNgx227LW6FiTIQ2AdDddcOpUulCLI+k7AAwY8k7RCF8j4SVg10MM5
UGO1HbZdM6rv7YL8PKg87KIxKArsdGS5juHrE8ya+EkbfVzuKiwx5m18MSSKnGQxIJle928HD5sU
Ku0j+O7tET5bIfdjM4bUEMNuMzR9bX8rtqX9gmb1B3Jt3YKqlbw3z+jdgquKYYpb3gYQ7Cz3TpNs
hV7z72qRAW9Xk/ffokTeaVW7olA1HsxQPfy9fnd0lsHRNlHS6qNTGV7j88Y+52tSjo29fOL9k543
LuuYD9qUlzZGUcKU6UOSsrCVlvFlKgFeizwGUIQyWJJrWkl0Pn1S60zbTjmaXEjEzzG8AwtuUEji
gwU5t4ZsuajhHjwlX7pnrQ3ZXXGwYxveC3R6ugJLcs5P1wllKia10Oek0vqu3giIV9QgnIfUTc8Q
hRPvRSmFHU10GuHwCweFXgQ7eAleCDsGrwK9nZob8n7G20L9cJBW6iPWHPhYSuOC4KOAp4GUrVih
/5KA5MqlEan3QKJsTHvFEtqgASDVxqJrO5gJflMeryYP9gjM2zn9nf7MUWXURLmyIWsxhq/k8tNs
gQjsUvN79QV3oZWffnbYEtDZQdSF7YjBZAi6CA53MUebdwohT9CIZxB3MKVCUyHB4iFNpuU6bpGw
4b3yIOMS6qAUfe9gYkWBuYxT1ad77x29mdV1nIiP8+6A+7u8Zq8+FK9M6nDADzCyeVWmJpYyUJyT
sFyn6ONUoa8N1IitAG0E/gmaw7uTa0DYHVAuWgc7y8aV2g0Kpo/15e4gd5oSOhJZIAPLUI1yg5C8
5zk47+bvTJ66/5bDuIYfq32lgc1JQPqtP4L7CfGb5OtoQPeDmogkezmB04BETQGbT80HVFp/gCmo
GpqrTJH7ryf3jPaFCmMCPQpNdqgKGaF4yC8ps/s0l3iwTSqUa8QQBeB0n0Q+SI4kf6b9gcI4OsVa
7/toKUpmHdk542Gcfv/J5HpMyge2T2TWAzKGAx/h4AK/8sfaJonCI4B94yNvRtwnr/KPqTGgE6Vf
b0+HBjBeVhPMnvwy0Hc+E+GUovCIpVVh8zQ9qBG0Q+JJrx1UCfWnL9lKCKZCCgKaR4AkzMd5BJmO
RgS6kNk2CPLpFAuHZwsNG7V3AD3nnVg+OOieQMlaUaP8EyX18N/Tt21V7EcBvEt3GeTawfWKfQLF
B80qujyaOBWHcoT6gzOSqXgfOhYvZ4F0MLt1vvp9MI+y2Y8wMQJpdxaUK2mEoI8XFggMDRRcSpU2
01/wyhPKuu89QQDopesTRzw8kW7PBH8lEXgZk6iIY6bR0/kUAaxY00vxTWgE5yl+NClCKYrAEnZC
Xuu3J3gfLcKp1cV34eWuwqp3iS/2PV2h1X+i2X8lFkiah/3F1JR1RejEPxMNeULNwCDWhPD0b/I0
Ke5Vxh5oUjCC9EDzhQenJ4+Ah6CLMtjxJt5sG7WYOHP2On+MQOuY/pvJEqqyazcqc9wSodbB25wy
nxkHXnkCXanZ4sqICnoXUCDYaOyG4lm+wzSv4n+Z1plybmPVhKvNbnoiA/o9dThbbqS4BMeZljuL
PiNMs9fdN9yPaSMaXFkJ+4Ri0i01o6gWMb/s41Bk7YrrS9YsMIeWCS5E1FPhOjkA0AlSp5Zg+iGK
Clg2YD1rFufg06heRly3sE9FLQTMxO9F+A40bC7Hw4sC7T3k9jTcx+B04Y7ki6SKWIReZlE+MCdz
8pyqSxwqH5R/Qdho4yuzowD02u+IRht0Mrha7vrmoFlaY2pEDbb5q3cpCKtzdQFeg8Xaa9B8RK9G
jf3pv1OvTkGcnvAT/cWYCXARt6ZlsIlwFbqBgPGFIeoBWxB6no8ZlH5YyHQ9o/OTPphYlos1DYNl
8KZHelI91RrnnGvvoTEH0yWJAhlhsACuThARvq15NQaz5mvvPnsNOuxoYPghZgaAql+H8dtbhTfG
86oj/2YTPvxk5sUcAPi1O/KbkcNKlSfBsM9pMkNWD59CZc8o/PtqRsgMR8YDWR77bFQJ9Wsy88Q5
KfrDPnEU8wYMXHB4pgnHJrMqfvC+Lfb+Jf4xgv3VM4Im63k/3v4eKbkb33UedFQmZcLUqwPLXK6a
aOSkKGGa2gWHBtP/qbj7AbHpYLPgDXSs9djD3voZ0GpNgoQmciK6aunLUlVjyli1oFM0jGlssFJy
+atVaRNCFMmP34baJDR3Rkywmf2gdSFXDLDomKJYwcnSPuKBdaXv0HatWdlZOFWiYYinQneDYAvl
iqN5g49shC2E6lL9U+2W/Z03+YcxvNxkxhvW+tWAN7R6enrwq3WZ8L3CJgv3NdtkXOJqChZgspRq
45KEZfO1+9KVWZMqYxZbI+Y7MJ9t86OpmBT0+mYdejdT7TgLgcV/7paMlb9Xa8fE8+DhQizUfLwq
FbB+U49SoytO9uSIkkHC1oNjUfMWmiGDusZ/99GIVgFw7MP3Krowbtvw9VnP0xa6NWR/fOYVe15y
CbIyZLEMrcP/glVRcylzn5PGdDO8FhJLYGuEYUZYyzA6xq8cfwluZ9kpcQe5z94DgWpN5txssSgm
LlMnIZWjYuBQ/3Ahtt02PQcyzxXFAiTnj0vwwccdeO89o6avkbkUqhpSduXooR77qA5fgPp6PutM
nhO4XMzQTTnGuMSRBCCjpyeG5Gx4ejqVkEKdnlEl1IANrOr5NKT5XV38EwcjDO43wS+LmIWlO4UR
vM1Quk3vyPLcMHNS51cOSScMEmbnzfAJXTs/VY/1MwGYwGKl4V9SnItxgX6FFwfbi+7kNdpRO+CD
1DWiTaHbiKVJ5w5WsMJSqaLddcIo54iSmj0TQDzE3FdzOts9AwPMp0sJ30FL0ukgDAGlcbuMbjvA
FMmgIYWMoO8fQBzovF0zweljqHGv3mGGzTcwHmojWij78DqAI4tdGOak/FlnlazSkRhFmjhcw6Jz
Dlr830jDZoTg7NM9eOjAe5NA+vTrLTwgRrcCUVCdhyEY8uCXnL4wQ6klN+4Wi+j9vJntqG+Wc2Hp
y4nBOAucJVN2gKjBerx0CcechsyVYHgKd5EIU/V+ql20kVhfy3LlCjY3Gg31LPX8tPguCG+ONACN
GH8zLWodfSIgtic8kmWwmm4d6hXxGSlvAK7fHYtYYjq37oEhwsf5tX8d7VlBlwjBCPgBOBzDkGiJ
UgDI3IDLuoSgU4ofTzwqA9rQBBQcKJkvUfp5m3NGP6YvFXTw/PQm75CnsffqboUnZeUig62/DvjT
Uzp6bRzrnxCvmXSFpHjZ0/fp4Ly4+XRZK9z1NnUaDrCgABzBMLIbzhwli5R2pyNb5fiyGWz/ivX1
boPmE+HjZQ+COO/BPqLmu6KKkxUqDSS/Sk2XYhberQRXf5XcbMPf4AtzASDSuCgrqaWG/6zzbTa+
9ozhX3hvdYkuEd016nDJUQ4+lF+GB+NS0l3x0HRGVXvcZLUgDO4BT48DH9smRsFynoqHr29vi1Wf
qnS0jj83nRWyD2vo6rjwcTtHfTdkfHdfvjLWaBVVgkrw4Ga9YvDUeWP++ZQw6a4uH/2QXNBmYyP6
p89MssJtYo2CyHxhZY99b93u8A1xDPUusOF/mz4DBvAk8E503pZhHQSnSVlfw8FE+0a9EY2sNrgY
1LPRvD/eYD7Sv0bS9ZJHS55f8/D7qLrYRXVeAFY0xvDS1U34dxsg1qRj1WvChLqdLwChWM9Vv47i
VvGMlgo6wCVswPkHVaLVPgSy75aTXYtMfnVy0SnQmJitC8AUasRjlSKSDaExI8Q/QA4LFwnQ/4xu
lhHRsMKdzUO2siodipsn3nBwm0AW7nWKH5KhZQNCwesWvWblDP7BC4S8bn7SGkQVdJPdPSo4KM7E
VVCRMW8gtcqSe3S212d705R/GCypylHcX5D+qlO/2mANJrwgbGVVMFT+2nZGLpmbtjrQQt1p69AE
kG1kSU9xfnswpOfdq1IUePU3V4G0qPdYhHjlHeJ7M4YSBuKO3Jax3ympnAgCe3CjNf9AxoBOw5zl
AXyjFzkvQixRRFGoTe+wa8L1tgexZYkjKTvQeRnRHv09Sd4JTvKpozSP6ihY4mhK35B+iTi9R+m3
8I7jxPl60d3F8ARKgovPBvlXm/t3mVo9rNj4HlCIfpdUa6YCtIBTQ3LJag8o2wI76fV+btEsscEh
YZbXnIzgURTNlFzzw+6uwexEIJXxmYATRKYFNXEG+ms+Nr0VGHv0EcWLAOyBIjHYYJgvlgfxk1Cs
WYAMWD/SWaJLcpphvc+q/kcCVBAXq1ZUYejfMea/+hWt8DbkQ20uZgsG+BRDU2KuOwimyNKaLy7u
oSoRrV7xYoRxiNle765JTh64rXz4m9wk2kHkw+i+KB5gAS+jQS6/ToVCfpQWD0ks4oo1XVtV1OKx
Hqa1Qf3lskqpcrlT+W66SCxP77EX+EDYUF8pVZ1O9RPZHGhUyLx6rhfMRYbhvnNvaG7sC+Qc54k+
H8Xu1h5rHZLugHIJpRSLGjpw1JrpkZpUafeMkhirJJCDCVGYn1NrVf1Reqb+Eb4cWA50SpjWQIC8
Ch0/vnQzwAtTOWTzCFWX4cOtqb5CszX1j75bHxYQpFJ9tTdOgQKgAgB5yUSFh2ZJsxjSGkBiqC+1
y5ac1Hvs49OnKE/qRFHQXjsN+sk89I460ar9WR/k8vDuUHNxjwpQ2IxCH4o5Lid8QikJkRcIJ6Ip
TIhwU3Gcw2fWLhHD2i9KZ6g57BVe7QXZdU2VgAvqoROkRGP8ZmnhsQw7OXhFg2GjplvYheHof1CA
RSzEMTMtUkF6BfxYzGiKa1hERcEWcAsgvsYgIsScyCP4C/04kUGwX1vbZABLjhYgNutXXJf4rjzW
eTHkd3bKQyCqfSh49ARAakrAQM6TA7E0U2tUhFZQaXYQ/0/bAT20Frb6mHoMMAlUw689UG3+mOpf
AvXZEFrun6GneACAqQccsZ4sv329wmZ2Btmq4PXQ/hbV4B8lG4vMBP+VCi5OkuKrLcIISd7b/Cin
V+wuoJXPatn0mUu1tAcpJ5r6lTn90n+dS7l9Si0H+gcVj4qa4uMJy0hKuhkICXWSCleqbmEaAy1p
hITU+ahEuafcGdAD7tgaHk8sr39iS6jQH4HQCWK8T/8Bw0qddDH/JGP63EBCEECRipBpsEo5JICA
dlwp95ZGpBokVTuCg55nOtAu4zdpRtV/rshB6FMTCxSiQFV4HZEz+DVuwDJ8cZ+OvXV4iea0N2i1
6M0yHgwkjH38BngEW4KxdYeiBYr7IfdzBVo6dMw7omqBh3RE18/0ZC3/xJHX5CDeDOZ0dN7JOWWO
2HjXP4y2oJfqTYthpm0gFO+fhPyfVIAd6JEG8k32oOZ3au/+C1EBepAd2RikN/iKcJBSNovUPdRN
SzwttYgHxFz1XFdfIkThMsnCzC0PrQzqEur9nCQazRU8g9M0G9MqJ2LQn0KOR6zOKiZB4z41OHM5
YH+XxXoiMnzV4iCAM4CNKdu3SSeErc4utrTUrZN33fQvDNqa7XA23Hb4RvRg4Xcqy3hb89dc49PZ
Yd8ZVr5M5v/CtgtWGaDZxrMYNoWvPClqVsLpGdKWuZL0h6/JWEeFGh5nGD7z68q57D0awCALnK31
YY2Rsc3OkSBP2bC3mUe2Do5V/4hY4RcgtjwkZqXTxiDy6D4M0XVxx7zAf+cwxU6lwejKK3IvacK7
5/mtAKgKavycDhR1Ud7Zrfs+eysmh3PmbqakCo/Za4YiilyhjauLs6tzX3gQRlQBzoHn0fLFfEEb
m+Cl+/dQzRnhIXJEAAATj2RYKp0rm2lKsIRYfbU5wgF/BiaardWUxjAIEY3gj+y2NgAhIlpCrJGX
ENhd1U498xs94fBBOnHdxE1o8PgzA/wg5SPd2UyR8qSMcEPKcA8B8EH0kaN2KrTQASOujCeA4eWS
3EjDc5nCi8dYrdM8yiDcnO2awaHsrAur5UPzXxDMSX2qVamzBquRyD2odWocFwQhdCV56b6+6aMf
E9HiQZa7deTMDTtgb5NUF5QFlN6jLcZRH47HDT6gFbS+X7R8Tw8MX4rnaGCF25/DNeg3LHxuiSXX
SSvM4wksCtdM7ns7r2J4Ld4TNHiOVCkRFjMSni0JFmUcC/+d7YewiJ0748wi4/tFPxxF5hkzkc65
y+RRyEDlcB/z31Abwc95ZtCAeYD05EHWOa4+w5Dp+wBdhrTGRIN5o3iXUFXZgY5juglg1siQixxx
WXEn7SR5ITXjFsq9rHeny0FHg//jQcH9YKjrmKlLjJl9jm4BZuUjccFYX5/bWHC/1wU4N/v6uqLl
9mT4kb0bWdNxyp6Wlp67h2H4Cse3BGO/AYRSfMPxC3dbv2B/yNhocgT0A/SvQTFVZM5ZR2uQbTvi
cOQs0Rhp2siUB5cPJoDx1Jz2xjNSjsQorw2+eHVC/yfeZYgxoFsp2VnTlB0tUBs/h7V+CRaChA2a
7wrT9NXeFez9dflr9RfYmf2twF/ujIH6g7sPBBidL+6FyQVgaCuKVUCVgFlNgUG8+VcgESf72xij
LbIPuggAg/SD4sMfyuzkQB+yX36z58Ed2W7GlyDzZsr6HgA4N36xEGevH8JlZEwQ3QRTbhJnikMn
8MBEhJtPMLid3XMOzZBUbplIMm383GYotmyYugzn5Xn0ariDnZwWnABxEJgjtMSFeId4oRNZR7pT
PFGi+c5vd8yfWyoPMmr894epyFFERsC2IsPtEEzu08ZM8XGzcJHWkOKwwnjC/Q0jJljNne3w1Eez
8rPnSfNQSuc1ET/tSK5rwtZyNYMD/4RO/ejqNxnXSqZXFqAFnDtMESouIDzDSvGa6OgXowlPvxVQ
hWq7E079jwkSYzJeb4fKfcU5yRk1rWbqheqLwWjje2TQtF8EC4bkPJg3gN8khR5jcP+p08miOFvU
VDK+gLP/TSl9uDf6H/iMR1Vn07uIZOStxy9MSyJUL8fkwBxG6BIjceOUGK8yy1lGtfEFnjCJQg0G
Y+3Kd+Q6WTq8vujg7R80jghkRFKS3Si5BDws3A3IZtexBU1jFaESHzZx0vJVteN1Uo1emJgxMfqC
54p/w0oVC1UMQ579V/p1h3N/YW7M+u+Boq/1mQpBYdzub38wvIBMUAOVg7CXNFoM9DaZAV5BoB1g
4kqdyeRpo1Mf13pGYvYqqRU9cJ4axXsX0OrwZhrhOWrGD6jUJbMe7194M3+QVxCqU3C9uXjE9k+T
R3iYGC62OtjS0pbdxIfhadgKS1Io0JpWBed9JzxqG1wmKw+MbYIjUHfJONtV0ZyV0xUmRrjQ1noX
cGQJ0IGk0/bgEcKt2SKYwQyMEdLy7RV6atCfzoDlgm3/YDr4AAP74yiFSTxe6V5zwNyd47TVjO90
ALJtdu6YF6c+BrbswJi9xZUeY7dhvjxA4uB2/13zF+78wOEgHc8BDNlHTf5LaX3c4Pc4TBFLnr4x
o6kN37zJ6IAFOJ41/XYVqmwtXo1X4xraKAggcW24xSOOwwTrGUaiH+31DwKI8uE2mDwyv9E269aB
IOfrr+sJO91W94ETX6UHX6DlmanZ2wS4Hm28JaxsfzcHzupv8cLiztoy6zPT5dX+rWNB/iW/HPCF
Lj2ljMFHvxin4B4nh+aF83cFqHZudjuh8Yqd7wbbueaYZTQFzRlvugB38qE7QWkQN/F7Tss5vWTQ
M2hEAcgRgv1uN2x5FvLvFOzU7P3irHqITwFot/uHCZ/FKQFpbhfXpjAexElepDKjYuxQ+Jl79MZw
CiA4a87O0zu6r7RJmx6YNai0/DWVN/GVl2onZdhAijHBoaAe3UCTuehV0OAI77b5zJMDsDIj5+iZ
j9oRVtjArSaLpwJcLCfp9QgmVRO1L8GbCo6z8ebeOvjqILjCZLjNBF77UgfwOoLzYRjUq1D4Tp4z
hg9ZMlNwji/HrAeoYOncAvHU3NfXvnerBrjE8JxuuGMhVnp0bkayZcAcV3fx9n9HHgTuWU4zbGCY
svnbAaEzfxQh6xfNJEQ+y5a3hJ6/cEuIiYATKCghH/cex2Q1WjIScTPaz1XIremXQRxuMe11l3Go
vcAD7mw0p1HpLH6VRn1G6sEIodg0gaiL1gyWIWKAerjtPKMFveWQbMo+DktnrIMLpgHikXLjfWb5
3sM6/kLEwmIzYsj7UkPtSVQ37MOadxitoQ5kAF6rgUwjEYux96AHafDetnMdWSFUthmeN5RqFNz9
DJonZ0VADhb1M+oLjUDBxsZp6XdUgi3DCri97S6CzbjxdUuPqYVy8Rz05xlA9MFtgmgeA8o1ir0H
+PP+k+/rkNkPtzGXtZ9cM5XN1I6LhCQDXADKEgfA2n7QcwWq4MOAesj5RoVCNIaFek/6pumMt9T6
2/llRKZIE5B+G8iP0DCSNOBnDZcSr01Uf/aN3wd8Zg4dw8TIC/r18NWFtgEhm3mVVJNZzWkFWZXf
ZVoZ8NG6C7+FW6MNIgERA84eTwcCW7vq8Dj7zzcjuNT2RqvimgOE3B/wRir4MXcTs+rBDSbR9XdN
9UAwZ64mkRWtXMfqPNJXD1q27MQc5rXdk+eneKXaYcrnj7IS1cXgcECDkmVLLUVaQ1X3r+Zt81B2
kbQJc7BLRCEcr3yR4JgAj6R3fHV5O2bRf6Q9N4g43AwBShbh6OM1lbU71CqgoaoBn4CTb/+Op7dK
RsO+kycJOaJ4ewFYo3yUudQ9erurGWO6BkugVZgj3y9PHpQNBhI0ECXo3yLFQavLWwEUBAwAaFbQ
IcfhEpq/qL3UhUmDQ5i7zbHHWdRr56dIvPM7jqQN0r7x8esjS+vLb1P8ugb+XVAKvCuh6xGXENif
dNzv7vpn/2Vidfz0pT7cYYyyi6Bix4rK4OxM6YLL1Rpim/XTiKvfb+bcNTn93vg/rgbCxl+f+3GC
ciTuO4gwH2dQ5a8Fm1UomJ9w9a5JhRsh9bbUkA/WGEtnP5Tbg3omyjQybryIy62gBfImLyxsMUhA
BSeIrSHqDtSe+XUEa4ecyjV/qG3N+LsP4CHqUHWqADzednTnWYNKYZTDylC2zqXplmL51DmhodD3
ld1C3vnRA3u6esu2b4Vq4LDNwj1MQPYeXAdeWglO48PMF3iWkQKz2EDKfYp8BJEH+XhlWZc8GMmb
TAlgSOvX+UB7Dp2S98YkAHBGVTiQEdCYjp9Pu22egchh2u0TJW48U8CFOwhuFGUlk2pYvEA+zDjs
6gLFTddo2C27/taVfwHWVU26DwhGXT4Ct1A/fpyM9Rt0lURS+EcmV/LHPHDM+GgOCg7VJgV1TmFW
U+MnAVfxDzXlXnpjjM1ZKF83u8tdBJ/AWImxbgB5BeblPou8CZdUQF+6I85JpXHJQLHgVnL9wlSF
zzDMkK3h004TXoNgFqTuY/6g2sMpiAkEuA9EJSU48g8BqbAY5Hf2T64t1ojyfJU0Be4fOCeRLEoc
JhUWlQZ5p8T0sgmSGGTMaECwAVpQksPKPkKg80olGFwmcwxpiHqVegtZi3LWYmBw8f9+l/cAGFJB
oNoM3eBAgDiQ9aqvGo4Wzae2AVzSu6mcg73LeJQkf8wYiJn0Rn8Yk3bo4UNakrR2ZtIdFtOekjYH
UKc6QjZOvQ20CElD7itMJ0ctAKgCZcWlxpHaQ4AYv46Zqkd+gOUUTiNQqSeTHirSGrNjSteYq/nM
eAyGhKCKoi2Nqsqe0RrHKQV+TxOvrmcM4zM/oplTO8nktpE2U4pNITNISAwjE62BYLnGCDHbVGSs
aiAlZhWBsXr6tX59uI2s4ekLAouPF/W3PF626CSlfBxgbMydAyoCvt7b01lPk0fDyYw5Wgyi8sqZ
yCKp1oi2ruydiiix4dG3cNTqVbnMit/GcP5AixGWgRhYKTdWvLQTLEkgHSiDYHtwIokTdJde3oJ4
uO9JPybBFMdaf+WyLQUvSX/CCaiTB1gOsE0SaxoiUjnpRs4eKDqblNzqYlA4slwYNwigDEze+lTw
CkTEDHxFAmzzpimwKZfOTtaGbHoD0dtN204hc0tJnVLGa8vIOYzTP1jMuBoWMybYWpeDYDGa9TZe
D6IGNjNawHuaf4+gKeEfFBSXrgmd/ifeqndv0lR9xM8wtPYyxTYO5ixWYLgodNl2yJZYmJS6ggx4
Jb4f5MDRVFzcVei7pAPcXWwXeLzbiPqJ41uVHoRSP81lWMY4jhn1ElpYDj1oeJoJBySRrikkpR/R
pk2TKW344BB6dI0nmo+ERDVnKmGISx09E3wEPsoWuJyEh2x+GMOdpscLZU/9C+5G1X4EAhuBkNbk
GWsO4RSbDFypQDSQaIANVIcBAO8DasDSqTu9EewBGIvTnC2gJvbXMc81EywF4IyIfuNB+sSg7+HM
xzDnye1A5nUkKyrD6EP4O67Ap+TdU3AaomPII2CjBjOYMXVnxvZhHBA3TcwHWQN6zkSzniFk/vyc
bEgvDAnUucFjRrODlzwPNFW+hs9/H9c5Gk0YgwBl2H7/FPn0aICqI5KJFFhfIOkM4Il3kpy16WDw
rfBFukM7gzPjF2Mc4v3HVeLaKa7xIJX3CvZFNroMuu2cWfowyBtTQeHHCP7mqtOGmoYKF6aLyYpQ
sGkDrNS7zS5LGTSJ70z0xAjHg8HTGWAHwN39II9EEuyFUOW5LZLi3EOuwutWY/EEmdyiyV+15CcZ
NIHbFA5ydsEG/JlpbnNQ73lFWv/0atdwFKfnQWcJnaidgMMLE55iUW9ylRU/YeNPz8kMyNaeVWPK
+SgB4Nv0s2+pIjjsBH4tkfQVg4Pd+6nZTJb5YewEv3cJCcpjpAzeOMoZNEJfTFYD264o729ow3xk
KZ3Uu5VpHvsJog8rFWcmLu3N2LFBqiOuQ/LJalPHis/Ai0JXE/VoB95ApBonScoalEEQoQoMXneI
A5g9Ru90lbEX2EIXx+DNUos/EA+uWTsFllc8MhOWfPjiiJDtA5Qz9h3IPZdWFAOMO3bcJAUcX0TS
iNiArwfcrCUHKJRHLle5x5tjnZshr9cVH2SacEeb2CtrzcwSb6BLkm0S9M6efJSg88Gs4oCjKxJx
/Rzhq+8SJjKTF0RGJMibgNcIudFWz/T7YPvQViNcPeyJyQCo+4ciW1d/VWwCxXtRgQnVCSDAFSfh
3uLbI5JzMOUP6Hj7xOpKV/0OTCi5OYeK5hnob3h1LTMFQby+0BZK8HWaQM1adWoQJFE/Mz4ChJ2o
Vw/Tj0FhQDo/waArEE38Ab/jmXJrWvBwflq+zrcEa4IcZjDN82+6OXv6t9xu0MdqwPvB2/ewwAIe
XoSCIdu+xjTuWA2sN3i2xDUG04lXzWQYhyOak/kx2Fg23jm4fMxSg4AkGHLAbLcnxpmyAgMyksMU
H+UE21V5j8SL4Nz2FFBmtIG8ZfoEBWBhF9IQrC5eTYMXi0JKPuGsyqvSCPmOnXzGRPGEpkEwTlPC
TZrCZnb+x9J5LamOLUH0i4gAJNyrvIQQQhgBLwTQeO/N189Kztyec25MTzcgae/aVVmZWVmPQick
6YH4EGYVDmuGFXGUO0T4AzZmrA020qrFwTnnAjBO42we5XnGWO745+xF3TXx6rHP0SKhp8h12gi8
Rfirthay+Vc6Z1L4qqc1gxXuY4mY8ZjlFnR1pYFcJ6teo2NETM7DhY+IRXCl68NxSANTOkXdIsIZ
+erNAmTO/Cx3R/IL4prS+bXJz+s0rkJmUa3Y9gba0rJxwczZC+Fqlx8WD1V7Ga9Il542yLFyJwSs
PfYqo7xCja+uWZq4yQAcHEzYmEqKXOaw8rKwvKzk7jKjOvd5rIoyhKo7ZNkSgbTs1SEqssqsl0Wg
1qiIGmkDnDte4QCWfLZY5pwjMjZivY6UAL08w39jbAA5vAWRNPaLhgPPoApkWGyLUI5ov4tZIK1H
iSDlL3Bz5phW4JxKfxebnZJ/IavcsGjWS9MBByZzYNQmGLAsNCHNd8rh/A63X7rMBY0bRS2RHHQy
y1HpiIcJ3SZ+ESMOVHTqSdxJPvQ9fCL8as8M+aUasxqwVU1WGFvIiY73xFQGrR+rlh23+226R5+6
hxT21GJ7M4+F6MeaKKZFicPRkXBC/WxE1zO5YkDSVYFC9wHllhrG4jiUkdrrGdNP5GwkL9bZgzg6
u+ebxeahhuTPNY3fUrN85xPnuJ4d0x/LLxKObIElWoIBo11YPK8kvIqC/ucvY8MrnYGFlqtwV3hV
d4L6gNlLQr7BG2jzZL6bwOKN1nioXy1SPoKOUlp2CwFN1hSG08tS5g+QbQii2jk2/ggky/DMhApw
BBC14ml3GSQx7GBNOqBxMZ1DM1EBII6F4jBbitsqhToIGWUA0eNLK2k0wrFSy16pkibyNpIyTHjK
DMItUYLVIS+/MtZLdBIRZPFkVBlQB7SUeBpqWYoJsM81iVRDqqwNXDYAeu/CT5BRABZsfweMdP46
g8SF+FeEIFT3aSFphAcf+1+/Rz1WkUfeYZixjfkYkFdowepImedchnaeSjY2FseUsnOWH/ZGbmL3
uxBj8cYeoe8grQZ6DDMmH7kkUV2m3XW7dtl7u5DTK1iBQdxdcEKubb2PBdncZ68qls+o/Z6eZNVF
5AphRuZExnoO0tGTnZVMie0bj9wPM3memfiT2PVPpziGILXAKRP7RHmlkCaRaUAF1+KnCc3XL10G
kkD6HgkKkZPRl+pR2jXKZMtPED4kLIEnB+ewbsUKlNSsbfEimDrKf3ETrKRRdq6cZXfnlCVluREQ
f/HoiekDV0AoI+K7btINgkGnkxA1Ur5HDMx0t6hkXjQQ6rHc9UpFxglBTeKXaBP19EHlf4uDRUyT
lx5D75NCK/fk03xu0v9UP51VYs+J7tDm725udhm4O9aOljsa7o60wP/l4fpbNnHKRIVfcIl+6uuI
taFN+3PSnKZKSc4Z1vG/nr/KWx45Vlx0EDcMokbjToNfVEUQdwaO/fJQjqfFgtzSFXuz7063B4eV
wQHIMYxM+8fFpLyGeSAY4wMJkPydRJw14+faFAo4ioxi7J/Jlyy4ExhtjphQU4TfRuu5hXzjS03G
sZ3QvwJYOfiUStiSrj7+DvuQxW7n3BZo+nBLuvUbs/VQMGAZqUY9WpNNLNY5HxNB0QJZSBW6TddY
W++/SwYlZawPBXmtRyMek8Syr17L2TEJWw7Vh81pMi5wqRQRcoY9o/zUUfGwKrQhTkzjYKQFKAUv
AcGkfVoW0eHWMO3GEFeDXzbJC+OPiS9iIIkVD/UZKVmZy3QZf1kSGnXRBDfqxDecexpmaaOjQKFa
/zUq9Emn5ZWHNY0OYhQL5fmBrlBUidBsw0v5MO/OMYf4u4DLM7sRlaV7Ccveyp729xE212pqHeCo
7DMsFPAZxJQbx6JJzCKChaRjEyATsQtU684R3hiz5KEkrO0e0hs+lvIJ7UDYf1yDUBr6wou0TL9r
Q0ZThSSR0+KFY8IF7vkbxyeGjgqHIJ+xfBADue+xRn4pmmbQgTeJBCJkhRKRqrDg9jx6Yvj6r31Y
vl4148YP4RrCRGUtraRSJOEI8AEbVtsGVUJ3dCCtFf8coJsRk5Y5vMR51aK8g7HP5HMpr0Tl0R65
OGTuWC2JhUL9wd6F4f3397e1/3BMoZnCUYQCpsws1PIGdcQIpYkHPcHskSY0Bdlk6XyUTKNlx0zq
0N+j6ZvNA+WhbNX2DrqLllrIKmRJXv3XirBspkrHYMRR9MRztbCLd8qtvUCne0AcQOmjROdpQQPC
f1EG3wD02CIxlBha9RPQbm0TdIT9MiiZG1LvjGdoXFfYpgF1nviO3CkEarZxwNVpACGNNJPXvkNV
3k4fzjycAeGm7WzlZwVOINx3P9Za9yZH7LGyyXFqIDjUAx7b9Zeyq+JNSC8rDPXc2oE9ejnM74tt
e+m6GAIqG8kRwSiH0wFJuiz1CLZp41V/4lz6JYdKgxRPEAEf9YSMmSkkwxuYYAUQm7HuLCKsv2K8
CcI5wBr9AvtIts8zbBsVSqJdrBE/5E19OlJ/zBeFX29tE6EFvGtUcRUlZbPeG5+m4zC16m2lPBw0
mti2S8xOndJeW0raHw2R03RiDvvUl/kk1lDeIlMkJCetIQYMZw3BkZk/1xucyc7mfG/modDyufqG
ilI/Bvzx0YbaxE7QLOVBsFZmxdHrznmtiqv+B9WPBwt64E7+GoQqDlWCwJmeNFgQIxUyaTJIQzJe
QdoY/W1ajWljqnEEE+zpZMROJVHCp7utYlTOiwI9CY4zKFesiB2uFoI3a7hHHtw7eojGUGirklZq
l7YR3WKfxs1Nx9jDqXE8ZGFrzJhDl9Gr2nIy45cPyRfdgJ1zQPdkcfqa1iNh/iYHF3lOUrcY2QhJ
/lf0zGm5IQ1Djg95TtWVuPd+NlsA8gln6j0tazxDJOamjARwaObQ5Ie73AX1PU1pGN2mLzxhlPzL
ZLDXy2JYExPESUyFJj3mzvbKAkJrHM3tlpJ3ADYTy08pL2tQ/A1/1TN82EAoF8fGvIjPYYOHt8p2
2TOeraIZYDH90q7QcYpaK8NCvPubbzuogTr/gELOfuo1GaeI5wDKz582+k6KmmvOiE/QvF7Y5oUg
4cKC4bHplYh/EGsNTiCCAMMOuW7aLHbWnmUhjggwj4kpchhktDEb6IH/ZYFdIu7oG6C4jdzWn2UL
QbDAjVhUtk9TD/YvAU99/6JLUXS3eMKqQtqt1sseFOuIMtSJoYVFvD03szZCdPb5x+YIFm6nupEn
K0MZRvnBKnmLkg6HH1CE24y/DIRjGrw1VkwvzUlI4MB4PcWGVLkx3p3pQnxFlRfzcMcTiIl61LJK
x6mQxEW5NhF7PwPfT5FT4f4LEFJRs4E2iXpHk5bkOxVrNVAImmUXR7okhfQMejRbC8L428F/J2Nl
OoADN56K7ItFH8fcjl4jTauz47CoemEa1qxmp6knInxNcCag4K+VALfLbVj4WrRnNMUOwYwbVWFe
1LjGozFtWWrpWD5zmDUrTtcZYnbFbKtt+IgKQc0aPz3u2rj3DBbIYlXoA5FFJm/jT9Fzo++gywCT
Ee26DQLy9oazGZ+yDqSyniHkY2PF+QgPozk24rhSAO4p0kN8fYJDolwhTsyf9nqgWRo8xp272BCP
rVCGhSEPYehwGTxbqvA6FCByZvY5Z1H//ouiHA7g68qAeJIfHAyx3ZgvALhw5eHy6Eqg0wXGo+AN
uSMlz5NCkJInI2egCeSNh5qww254MriI21FG3g20yDJBOA7e025VfXVEMdLIUkFm4EDEZX1r4nOW
3GjTKbm92dwTjdldAaxyAdnGCtMs7PmpytFUdIOOrUVssvDixEWNBxxKIUh19WSPxa4dTcAnbPLz
HUHCtGpjZJMPDzog3kMcfk3cFDnHaJ+C2XGskl72d5wasGFl801dtyO7y4in4PKIucervVf72Ou6
cqCGta05ZzZ+64RzGenVh8X2jnCHioooy8gxmBfXo9ikX0E6uydGK3MqLXnoV+eCoZUk/HhVifCF
ezwbthzCNGvYNTRo4MVgkJNAZ+TNeQ0FkVFoO9WuRN08I+DuGifPKZy6yjzahT4zUhlYLjnpYbhF
qmsf9vZ6eWVuOErANVcL1MP8Eh7t1T4MXw/rivD45b+zVYyy79i8Wx+Mu9aIW9cfEg4DH3R6Kx5O
x4k+hxzkLkOaK8U2gthSx+DUKA6/dqHT8M9AMlXesQKgwcEtJ8019csH1YwIH/VODRrULZEMQK1+
vLvyU9W+l2wwRshbjWzVN7HpgSVoWC/UZ6SXRD9VSlKAvEjpYHnBF+zRGZ/QtKDaRtbDAARyGnSs
J+eYo5md9CD/my1j7YG/lOWTRsRLULVaE+CpfiNpQKv90vXl7QofZv09kYcisyfVyXngyb9RHS3r
WSTHpNyQqB0KC++CuMAvk5r9ldP9jFfOapRTwRk3kALwLyBA8dna9Tcw0WGwQSVbkadGZ2Bfz+Ac
Mevxxn2dsycpD1P7dGxOBqvm7OO+nRXnxSWBocy5/ESrs2HfnB/2pm6vWSQow5AjTVqHQfnjVur+
kWF59rgNjw0pBWfA/0Ij5Ak4gXuB1JOdU0CCthyfktkla5OEACZ45y5wm9Y4W6fWZwz7naIOHrmm
ILBh5Mi1aIDQ/ozdkNjGFTwYUmo+SnJo/6Ap5yPeDB+3xWDfIUHxoDGg6jhZ4bDaQvvnLUwIlhT6
C/ojafUVFRqc7Y/5F5log/EIP2Lk2OAAPlDG94DOCf5yuCsyQC+r/s3NXl6GK3hoPx7WAhQyD3tG
k+SUU+0whJuRUo/k3PUiR/a5YD8WVQp5AElOdhLNl3VZoUy2T50LDWt8c+3dK9jRbf4Z6VNuUcs1
jRo/v+7+vv3auc/ZAhpgnQRWU1zVGvkAgG283r5s9w5njgMqxqdjqkg8BOPP0f3QC9SYieriuMVS
xvnG4ifiKYOTSw1xWHOFPLEGmwgWU2dwCq4OdJ7hgYgZFg16eB7sgGYhGKL9o/eNg9DYgba4dwdP
DU9VAKQdninkFVMGGxFvvRaOjsj3aNT3hO5iITgJYaA+PPK/88AC/bwdbb/aBku0PMRyMN1DukFs
U7MNEWlARzM6W186BT1wg/xggKMXCbRWbUlOhb9mWmkhFbdPJ0AylsKnnd9RvpLwwkKcDJNC5xTn
uHHTvMFPFRTOiT9z+I7T3EVFXJchcxga5I7WImNKB01CQ1a/a8c4KFlxS3mvThCYVfBqgHrRI9wf
jRDj47AEmw/YllwjPHZDGPUFHX8cshea81g4IyxjCPT+zAEFxR7Q70R6yRPdWAfCcU80B0qE7qkT
ns843LBTs4P9aacIkPEDzXG3uI3UJJbzGoCU+Zs1jdBt0VAATBe1hDuqzMxmGgmtJo5Qav02LyIM
HGgHAjKFGCYGyKksY2ZwtlUwQAZVD1f1mDxMqEL7HZJ1fPbQCYCV/zUxDwVSHk8IzfOALotZNOTu
V84TCwlXRuCr4Y1VcQy8U1uXxb+e3JoannAIGiBE5DpC9aNQQEiYfGyj4N1vLqpKRJGd9db5a+GV
gSGyMzRKjLjTtLsEgsS2TV7HA1cbiPt47PaqHL+waMTUKM23Ydkvd0qGsxrgCXUawN4ngi9hCbLI
Su06BXP88QcMz/SDVmuMZ6R1WADey1FhA76Lj+vZDr3i2h6Oe1zpYnGr2NsZhrNml9Psu2Rgz8HN
ORLJ3Gr9xeTopZ+/65pEgjYg5pVwdBslF9h8YxX/cVN2FAKzQ3Dtsi42mJFjLLwfFQdlevfZC0Ib
d+AGm0VEOTMqwsPEzD5ab8bssosDq5QsBjvT9OW3W0UYh3+w9vYXC2ukwQP55vAyGDK0UalIoQ3/
ChikcHJCA9Y6d4YS6zHAn2RHd4s+i5PiD2AlVS+x2H/EMSA/7oBRsBmibjnHuDVreCyExWOUGz5l
KuGPKO/CGLl2P8rySaQU2drjn3q23BlSCGH8xcRTljABCJhNo1cQAnCUsPCkLMFUoakfb2Hr/XfJ
//jIwvzD8ANcZrFUeEOaz2T5tEpOrSwrgG+RDRKWbeLjIUDKChwCEDZo75qzalT3mXBMSs6XvHu2
YbO2FveyYqbMJAJLKp7tbYPHb43NvdUmXQP6YM2XifbVe6vwipUYwenOY6xy6CucefKFVmzUMMrM
63cJQjDNKXbBURaKvTNlfYxEnTHO3NmmqI3JtF/L71zHxIxbS5J9Dq7c3KJ3Csm+0FJSPs9ILvyM
AxbTqHs6bq2yYb11+9hNVqoHKYtn9vVwV+MeHcjItHEQ6OwINhj4UfqyDiFIecI1OYszzO+Zshqg
D1ug64D4DIXNhonIU2SiOfByie1PejGivVILTPzWmpePfXX2MTAS6XibsVw98njn1Wkx368HDWaC
r5TAzA/FQU6T4Iq5I2Bkj0jW+Dr0Ozf9bDXu0Yxl0THAlJK1YbGTBka6swY1DP4c5fkk3ehLF+Hr
QlAjt7PnP37KnE+MCAKUCT+jwgEyLK556mgi/yZ+nks2Enqvar8y2hDJmAKzBSTNrkMcghlrm/OY
7G1sYJ9lt8+UTU9KjjVLEu/f7d9pY6//QKsVQgZ7IJslfMar1WQnFbxTMEGRyYDMfdjkvPorr7Di
DQ089IfDAwrha2/cECykq92WyOtZiMi7oHxGzPLFSq6AnRcvNjwxavaPYYfwtCrM7/WGhtcKS0G2
P4b1LZnZGxhfprGcoGckWceQIeBXZ/A6IPvmXNwf7GGrENwxcMhQmtO3bcMO9Ft306ZGucI4N+7O
X/PDioYA+HFLTOvtDk5uMfuw1bf2cbjdWAOmyoqqPkBYB6NFcqAVY7Wd75HKgkgPwXXfFI8ybH/Z
VrT/KjZUHaNTiny/OpLknxwICIoHwxmNovyJPjH0ZttRa3xdwds3PJhyMFjDgUntxFK5cdCSiDQL
ZOmLb3Ialj42fFxQrCKFwjbXhkDAMCZsAIld+esykKvEeBai5hGnQVInCtDG7PEvtxCJhPkpnDmw
QX/xhmmm5ajlYTg8hz8yV1m8piNDDbEAAdGRASHt9HVbg2/3ZTe5ebqpjxqxsnlIxsebM64E9Cio
YjiQiRdtr02N1TzjqPFBdhgQHeFxU4Iruys159sc9Bd/rII/tZkSunKCNfZbOT4DlxCKAUWD9dok
wJm3IaGoNzMcXh0HBYrwnux+/0FdY+d5959DHmIZW0TCo+VDDOZ68R+NoRHtnTzNIOW1tj2mNNT6
FyQ/Fi5ivx/1hkfsIW1vptaj5OFFZCXYwDxIdSpgOXSUqfkrtNZwqWuGbG0YwLzz0Wn33gwgY8rG
Y5RK9DX3KUbAzfDtT4t/tNNlZwKnq4R2dT9qY8aQ/QZDYifzcHL/ky5w+u9fbeww/g6zJYOlmV8Y
uXKnSpKrDfd7520tiCAN/0XlJjQDqRNvgZ4lChA6BP1bO6oPz9boeMEUkw9d6tDhqfYyMuqdS0pX
jd24ZDMXLWJwqiu5QvfkRW59yMBWOaCsnH3/drOX3SL/muDfYQx+Jh9v1/+0GcoBADGKz0s34fFg
Gw8RvWnuGAWPZWzUeQVsh/3edoKNd+xfeJlgP7779z78bUj0/sfqPzvMRTDtytGvX3p7XEYrV1hA
H5bWSNWaeHzkxTSIJl5KNX20InvtdjuYeHeOGJQso4uXvKDYnAA4wjooK75MB6parFZpIuxpHdVL
8iEZ3uJP2TJkGgLpjsme89VYgrG+zJD0Ph9p5Gma3RzXnVgv03bvA+rXeV5xw2xNgIMZxeLCXI4Z
e8x7ymF9kHVtbLc8vKw5hMqMAk9rpfA9JYFtMFvQWWHZ/YX+sRZ8fRi6sd3v77x+2TpnDd/85Kdv
XvOL7+bouYT1V6FjAYZCUAchew0Fl6G68sELroNL6EZ9cwYSPYV4oCHkGNXndWud/bpmNefkJayr
0oQaHJgZFhawcNmyba2YetB3L09rtL7YuLO4EQNLLm2XNZFfVmC9rrEEoFmT6vpHkFK2lM8BtcEu
ELbDFAZgEF1ZbitKorlRih5QtDGWtK8m0zIvb0+u0mqXQjsI4d2H1LF487KOa/ihuvaJ9uYmhbkV
odLyA5xKIh5AdI7KwUqzB97OGowYowa70dkPHkOAkMre+ewhPkBa/AQxWkHz4hTrbQgK92P6hA4J
9XDllquYXBkH1Jzxk7oTy/uPVYLds2UofFgs04uqJ8b4Mv+0j5uwhgq6XWGq8ZuBFiAMj5VTvAR3
xoZCE7nbRRSo12h3Cb/FiH9qfbPqHrfR7e0ZmO3ScoRmvXIoAHeQ+m7pruCjy0R2tm+W3u6788EP
CP723uUdzsBjJQdTZBNjiZv38HhQBexwWYnDz5A+6aG3Dr6tT7PU4dM2+mzYyviBhSqg/2DSPvPn
zc9CbcEXtHcz7NsQ9hFXeJlfcOq3LtD/HcN9xQW20dU/M5AAeVCVww8SAcgn5kWtYr5/MIywXeqs
QKG+WEW/cR2ERsHC3ifPpUyWd+FxUInkKiw90SYt+CwRAgvvDV8jEadIvbRiswgzqYgxXTFYR0Xk
UA1m2FfCerZpYwgU3IKVQ+KGHVA1ePp3Hx/b/qb7Cs649RQDajcPR6rWznlCFcBt5fe1dft8VhoI
dJ5kvQ0FidY0dM54nW3xStLUVVqz5EVxyd9OK/4pbGA9rAkW53/GQGkt3ffrK4ZU78kSiW1WgdIO
gWn3zJHeJ+YwSlrDohHAd6p+MZq0zA6RMSYB2tvUnWqEoxDuH1tY4/uP9t3fu5gTd4/+qk2dYTNm
nYH1DcyHpKSa2FPuo0bGGprZ5RXnqx6GyJrgB0KqHiWQGIg2m9mr02HEIxvW0ZUGGB1v2Ed/Bnxu
4C7+VJy6O3GPLZkq7aOThy/y3w1yeNXaYnj1xKirPjc+1pWaf1iRITZCSsNksMwNru7bzVWXAptD
Mywh3kbC3cJhcswqixinSAzqau5JsQTFgFYRu/SBfdfVzd+MScTmuXObA6VdEZeFSKNJK97cQ1re
kOB8QMU+wNeECY7f5DG6gtg/2YRwvGydAh/LzknHxaskR2gD5cq1UTRuBUONXVyBceIcabS2S6SA
LPhzhcR6xOkzOJ+aRYZ9IRe876n9n4NGh+4sDk4MIHF3vepwsocHFGO8jXNXxaJAJus/z0jDOcYF
zJUXpcDKiiGmbT7DUKPpdB9sjnZy66EVj5Pp9NnBdQI5XWOXYJqC+grVWBP37v2SLIfct4jltvWQ
xZV3XHwCBphzIvGAtlH/cnGSZ5VVDnfAvSQ0ouijjciCaMCsu8b9l+cvDM5KHFt84NXKh/yDTQCZ
RmYZ/MSGFiC99Suvar1QsLymbEqE06j9oe+f3NmFttIzLnmVhw3wOKz2/0rpubV2X/A88MPd+giy
qBMLQGQXvPa6GheP7evtYteG1UjJGPrs6B3LkRRLlY9kI5EUGVK1mKCinQ9tmhKKzsqw0D4BYgwN
dK9uqQFKY9bsE7ILlCWtUhepX/TqmK0L0+Df3mZZHfOGeB9FtVhKkrtXaq+JMixda/A3wASJL9mH
vdhPJi1KhhT9mqlyv8IMySkiCSyQtQ2UIsmwTF/CVzX3SommurK7aTnaTfVvV+c9Z1CuvCFJCVEG
UoMCxJKjk7xrg+hXy2C5EW1lX51uEnFvG5c7l+UHQefHPsa62GqH4zqrAbT8fcMq8GXVPlOHoM/J
zuk33v9h28OsMrqppK57yrEtxjzj382jX9TwKAAx4AJKpX6QmB76nMhPkjVJprAA6eNYIqmVKwNZ
OwUxrXfm1eS+hx+HnquURa/W3unN8BeVLuXh62sDF4g/aLv//0Wahtdw29v2rjF3ZLCbloZ3xCNr
W03eOwArJm1ImGhAvLsrWkQer/ePejUZISE/9Dlamd/Nj+2y1dGhdp+xJWB5UQyWTbAd7Ky5TKxY
IFhIgnRJ1qNnfEaUdPYK4JtW7FokLWSX9A9k5kMBJRcO0Q0abGBxcvdrWDT0HZj2dMZvDLeUxfvp
fzI9PbFZmBODy06Fwg8GrPf82/C+oJCRhkULL1ihMPRIGwTL0rr0d+61reRbffkX3A4xO8ZfgERw
EXmKfz1psShDcSJBYoZ7lizaVGfyugPIQgRIvPFkIr3zOHqYOmBAJdBZweRe4msRUBk5JyrMSYI8
FqvpRvgJOJL4UnA9y7eO9HiNmVyBXf/Kie1E9ipTPmVGfnHBvRzTL0ebZDc12XTqbaNBoDKEAI85
DXwK6nMmjWIuc+qf+owbGW27QIr/vEWQOl1cRGu56aIPil5ZJZZxy6b54PazMEEK2LrkHXajfRq8
lqtppWv6O+s+N1AsN7XOhy1Zqfe+0PPONxvVd6J5kg33TlU3IzQ/f3MCDNwOiNbfbMWwAXCnil26
2id6B+ilHgEuDwrlkFsqROKPQVdHkwQmcZlpuUAmfEcamXclgoRMWcLAqdfRPtXcLSZFORPTT+hX
zN5l66JghBm/8R93h5R447/xXoL5We8xc+/CGr6ncFjOCKFzjHkcctrHi+ayw6/Bt4bifW3uZ4yC
IR4d7RtNJvomkyZuBJWV/im+cOTBeYL/Lx25YIOeG2q55E6e+5sx3wAjdEE7Rfp7gyUQeDKDG4DB
MlgMkK1Y38xrxMX5npsF7K0mVHC0EaDYM0n2CD55cBsgTziU1X0eaKErVR1yS/lw+/DqtgMqRERQ
ZnRkO2kl9wo1Vm6JnnrJYWjzKoBYKWSIahtLZDIhUQSwLEJcAhKCAuHj7XrbhCZELIq7yVQrDJpo
5bOd4C76abjrZwvIqHNQqExyUUi68xR7WI3nQphQ7s7TdHGdwaDwMVGRiolMWo2yM+xb6Gc/Lhz0
lDBk9E2indUzYlqT4MsAWKymqDkEqHeGXqsHbPDjoNmoN+jLMivgBO+wlBRDn9Jg0i4ORyDsmPBM
2tRN1ECUho2+0UJUQgcLA6V3zjqn6XXpb1xw5Nm1e2WQt0Q30ObhP1GCo7GAnkFq4hpM5ivNKvlj
LNYFTDOiwlgYMKkShnMtNnVR7ed/CotQbHr+F6K8Cwk+nJ8M5oG4vIPFIkcboFZ3fLMBiQdIj4kT
AhR3YmR4Pbz4TWRBb8JFazyTKE30OQkVvksSCOgDOZPz+pBzbjIB9tw8p/WAh5AUcQbQHVbgTDo4
vK1XxQHKwHuQyIfvHlxfphXTwOQBTqB4QU9AZ91XmALY4P56JXoa614JEK/oKsT/0yHCocEseiFW
Lq00+0QuTaV2g5gth+s41oXys8KiQsYd4puaM50295+k3uA3i1S8yNbYjJ5cNtC3QOYe2AIQpFB9
imqGkvJ6rxQ6LHKsOu1TJetuZHcfwYv5bLa8Zt04BvibZ8hUYCo7GcgrARfctUrPDLrlC4Zy7BYd
EbNSCCvlFwka7S4o2RDHN+FRvVpepASRtsqpULdwTrZHyIhkKNXL2N9aeOh023DQWzytDKY4wRoj
KXrm0DpR7IRpyUfxI+4p/GAhPpJUKkGped87skzYFG3wHIOTg+5QiHuJ7vfDS2Hrctd4euBc/J1M
sRmgRMQq5gp+UHQmbII4FyNK7RYdutBDf7Kv4KLuU91hj1i+9TMrg4CjlQa7N6k7oN7Z7YWSwEV8
hTwLxgecceptu1O3626nG0hol6eFwWi6pZJ+9WTzW23fNvSqTKg5orHTbISidl6K2oT3bQtycgkA
gY97g4o4gpo+NSThoWBqmL+Kpeb8LTtBhDG9ZbjPhJr7gybr5bhVWuNykz1bL6CrU/hdGnZ/i4fB
stsJ/oIg6Nr7oD/hF6M97hJXO+jyQWuOXo0xXbYLe7jAIV1KuGEg00vDh1wxmjAWOI/RZX2z1wjB
zDyHYAvL/8mTrHVWIGE4QbIcffaaAe0h3yJzJLGxF+IqsHJwIJlKcfITFkqutbL3gG4D6kAtN05Z
L7LBanA3DoIJFO+lHRVNyvTCMinLwDjaDKdfiA0xH1+zX6r5vrO2Xu2VPbqVrWs6qy/qOyaTHZ1P
8u6VJvAyejf/gw+bdbwy3Xc2o3PQNGFoMb0APyzA6C4zOlAkZFi/axXKk6/hQW0a7ngsgzFun1Wy
3AJTvi1NDTm5V5wYkkP+94BnccjrLha0zcEQFuTlN6UN1ilJ5Y4EdlmFJMRvkJ3iQMNB/PSUzZKI
PBJInP4JKQ0RcwtliXdFjVghXZKW+xpuMnoMPs6xbFQ+looR0YhFn5tfgxUWSq4OPTJ2QhNApRvC
Fg7PIrKs/AYGPqJIALqKn8xgCFEZOcWk/BBOonSeADhrY9CJ7eVP/cee/kcVl/iTcG2T7bjEFTVe
yQSsmNzHtVKpUmjrMlrqDpOZzQBM2fNmLVrvkuQi6eF/ky6SHNeXSBQ5G1XbOd/CocGXcMYMirL4
lVLAiE+q9YHBXgDSXw+rLwYHPPMTLpesFG99ISvedvny9gX7gtCaErrN9MWyW8k/CyV5dAfNvvTf
ZWTOVXvTLDm0BTKMAQNsQb3X4Boi7vR3iZQmSM+VwUdm5xNNxkcKLhxCtiGUgnpr/8Cpld4iYQRv
ortXdavuEkK1h60KWgNvG2E1DE2KB0TvBc8s6F5QA6kPIV9DxyaXZdtSLDOK2VvXnA/06zEb3DF8
CJPH5TeCB5Jf2OCiZhqMrXzN/5Xv8O0Qxj74QfG8atxdWEZYycG24UQhKYNkoeNwDruWU3RN/D8y
yopzIEKcEoFKnQHd6qxoDKlFFOMBZLR7UoKuWCKQyLPVAlUBT0f5LWulTcL763+GMr+X9NSFdYCa
i9fTCcnBQLdC6qYdsD2MuzxjOd28Qn+7ZAp1SFgarJOXN4EHU3Fz2FqxOL389r/xFD/L7xN9dQEW
V/dElFtyayC7GpTZq7IGdml65yqcp3SUzZQIQX/kAK1ZxTYbkXaOTQqT5imIB/yZbE4MR5UDmEUb
m0cyhTHUX9nRz9qvSmIharp/JqemSs5Zv2ROHpWSaGec4GG4EDtO8mSTzQGt2uMAIS9Qg64XHpGj
Utw3WfkjBAORsOsuYGffXWciotYgaih84V6v01v4PV8uYU0kPT4o8Y0DAyy6dWk9cWNx5QYq8paY
q7sBxi5NDK+GHu1pjw+TQeZHnSY9dY2zF7VUdoJOZS/yNyMu0gUUHn8FeQWxrXL64tTT0N8P8XyF
R9mkqZDPMaJ5aKCT3hSGlw6UEUeGcK31Mud8E9Yqv0OIDDenAmyRuHZn+fcX2AnnC8qImKjJaRzP
+fj/9A7QmmF9LczeNzmDFwEhawebd91TnNXIGhnxCiIDw1jHGQkJ61J6GJIikpIhM+ycSgcgT9Qy
1gRqOvBsqUJTfGcCZsGPSprkGBqMoklRroAqhBwTTmn2C0gyolCh1ry5gqvolHo0EhcWrdZvJ/Ul
CSELTpH1abe4xCjA+CurwGUX2e/sZvBZyl2kCkx86m4H5bY+3DylUsBhk8G5LlPpQgO7aOawwq6F
LnJ22TqEPIzNjFbuA6rnvt1hsOrIRUfmA0yTLO7c5qBuD5rOcJW0PM+SupDzbSYPEm2T+t/iywIy
HTnaw6CP3WnQDcCQ8e4FJduQBMGz4VbyNHjYUMBJhi2Wzz9dl9T2b3fj4RREKpei8rPInB8hmOWm
R485htdLsJWuTMMnvPWs4hLXYYHxEr5UmUBo9qNik4NUkvpfvRrv/Ots4lQm6DLuwTmnjPq7Nw3I
ofcAASyOqWUKuJ9Gvben8JVYSK+4zRuogbkXqzjVJiozbCB+Y1N2wARAZnmwtOdHugW6eSW/2MYD
kYsiz5xXWtcK0i7GmjOBpkmJdXeujWZ944IwMx+yHMBT2WDymc5rLtXjHS0rHDu0C/GGuuwVy70A
wx0uMgUSZAq9gYTGX0HBeRwyedYWbP7j8ZGcc+hphUu3YLao6/ZQbBhGt0mNB8Xmk6FUw0p9BFf/
gl3Qtjw1jsF+P6S5cmUK1mX8rHvf5+B6ZGiR5OOf7FiyaYUHKwubNZSjrXrJW8PJIG7io5TSh4+8
sLQeZb0JapXFdd/CUG9NlQL/Bsyh4tdNHAhRVgCgbdNDaWVXTedTak7oj96Tw0o17eXu0A6a1ytx
ik9kTDtiRLm/DwD9Gl/3iXZIbQhzeETLDAT5GpLqrf76ZoyB1zm4VUMhuSfgX3sLusx8uxu0oxq+
stjhY+e1ad/rLvHqPj6/7Xqhh+3QO/zAaLS6mzv740zvvF+ElEWpgon+AU5r92O9F+DV50W3RHli
vRFSPL1VGzbgDcevF5XIplmuefcC1lDGI9idnBW4b3w7OZ0B/3qzX9bty8tNiCvZquxtFgW7XLEf
NPvxAzf9wnR97qJt+2yRz6FeOTwDHtTJTI4nSeHs+hOPQ25vBbbiWSTCSUEOQ2smvZrQ/eBePDjg
oBiSUGwJLh9G0XnbAQlHrw1MIpuYLyYyVR+AEeCk3Wg2ZgywO2+xQl/bcO6dG4D53V2vfQ5i2uev
tT3cJWM0DFDd8JRmuFSDNVWPb48gZWYJqekh3k7zHZFn/Dw0Ky0dZdOD87n6WwbH7ZCOAsZjgeWc
ilbnVbSWr4Z39Q2YCGv6FDyStbVksgYWWbRIbQg+N7YI7bstGjVM5dniozMb5zxYPex9mYQngFl4
p0WfVXs0zfZOrRDfX8Rv91tscdRV0STsdN7DVi0M5pCf65umbJxBXNZ5HVzq2d1yrbA7GJsb7ChZ
aCKi2QRhck1oB3ZcLRH3L7dgN7GSLVPTMpqx6mAU6CtM7DLgRrOr/JnN4k2Go20SQ2JZv5wdk4Tt
J2/4B22Kx4DzKNSL2o1s59osMqOWoEIme6VCoDl12QNH06BCUk0U9Wg67qh423NAiEqn0DpzD1Gj
+eYmqxTDq4b++PfBKy7GK9Y5hxYH3ruzWNRqFkO+JAhaT9F5Xx2yInpxiGCvQYaX1sT51JMPn5rZ
abu6/fi4D5jjLgxDWMa3+YbJNPxq7zC43twHuTodulYFlzpg3XfypKx+LE/LDa+IbRasjpAY8ldJ
LxP7z6i6NcPdSS5WCw8TxoiYWe1Po9lM8u+LwyAHUrafG/2mAkCDXRtQrxHfktYBL/nvPSrJjKfW
hT0Gsv73H01ntqyokoXhJzJCcABumQdnnG8Ihy0KIgIi4NP3l3Wi43T3qa5d5QBk5lr/+ocUaAoP
uTx4ZXNIRj0alMTNIgvtM/awpdsY/wI8irfzAqa3euviYdeuuuqtGfZMCreKYbMNwlKbxu0cqmRn
TBNPme/b0lRwy5TW52rWbXmu6Yv4B8zjJ0IkNtXmh72okO0MNHdEdqMoQgYwvieVQEr4CkdI+YBT
RxgOxDLWU0XVm039tF5CR9bNYqYx9Dz9m+wTnvufVaGRbcHjIksJfzYTAY0cxko1WHbPyXhZ3zTW
FlIhHCKUIHnPJbiRiplWOsQ/bvrQam7qdJvAqwp4WyH6ECZJbZ/rp8QThV4CCDuxO5k24zlPY69R
rVrQB3soL7lPv0uebtlsceiMhXowCePGKjYxTxhm+T7jkTHruXhPEDO/TVzLftSvjScBgbEpodXH
HBYicvXXIjscCidV/moSPvH23+R4HpWFJVFLcayS6AB1dyOdBfxOBwLmM5rzb4Bu2cbWlfnKnVMi
VyeJWdNP7iSEqOryJ9iJTeMScthfFRvlZw5yt2qIlHo3/OkNnySx62JTwrrio2FQcobeCP25jxOh
Jblsc106i4ZhH4YL70o+KhtOtvxn1aq12zcLkO8RW5/CKjW7SxfS0MVUM9YmXTMtc+/z2jfMHkak
rLVvl063Q+KFQSaJJiqTgDo2WramGiurAgc/l88D3sQ0q56OhY/OiLEVAGYK1LFh7BIbkLPl1PrI
oKKzvmoxhOLdUG7+hi5fuxL3po8JFQopqIZWPjLz42NZ4yDUOT+8esfYBap6qy7xq6Lfe/uY3yWM
Nt5Qws2Uwl34RoyFj0eKRy/2eJwwuVVRK0C7wvGnbwOybxlLcbDdQMzFqSe9NxXckeALS+ptR5h+
RWYooWVj8GU2OVQPp6zNR5jQi6NLkK378s0Zwb5Flm0VpN9FqVqvO6B8zgMH8A5DGHZk5/DrwXAW
hwkm3DVj5Oalxxci7/koHSlBH3XxZKZeMwGohhgtPlSmxG0BD0UTSuIoXrQ/pyBOkXCknpn1zNR8
AWgsE4ujuU4PMd3kx0jJmWG/ICbC75izcpT//j6bhlPY5HMaWuK0XEzu+yxlTh4bpZOzKt8+KT0I
mvBKDGQuaKrPRsYs/9nFmlm+Odhy2I4tsJGT+vEGsNpe5pspiPHmFfH0lQ0FhHn3PMq5yyw+I3ZN
ODdCNthlxCuz8zg1u/7L0xbC1hObejZMvVq8+kbtZQ9ziLyyWmw+ztAtOZYHyOg7l6PtZRib2QyP
g50AihdiPTHHIiPxcWSo+7U8+/irHWQ03/U8Y3GMYxeHiZRGQhAdmbo+AUuh2oMeIm16BH2ylhci
wGG1IjTiL/JGik6iKTIFIA/mQQvaxsbeMZ4VGru8nP5u7Q0Q8XYfkxrPS04SDswTGcNvctQmO7m0
BoibRs4XhwzhCNV9SUVe+s8fUN/I+E0plz4gTKWjjYz311s+5k0gFUa0v8Oi1oyNqr9PUKR/zpsK
uwzonxVBxmca8JEs3CCBXETqF1NsoSNFcPp52CumVY60qoHQGxYqw20HAuQzFLtYICYCeENC5hUb
MxsPa0LC2wgLAAGei6bRG1oFAz43XWWrJx0k1EpoqPHL4nghXoLZHqMF99icMgSAsArsO5MX1cxX
IwbTDOqtQUnTNCimUum23ezxDPdmDy8/BGwjdFIMBXuLMY3zDAwA1dkaOqCQQaJaKbweD/jXpEdZ
Ccwap/3VnFcticD5knziMiD8zfoZGteRnbogR7SplOnGRTt+rLbUqWoEZvEiOYiWfRUTsv6fTwRP
Hy6T9H7AaQglvfa8gjyMTkeF0MUvSnbtj/l3x+1RkAuzJIANLNQpC5k7+Y8YABrcyzwp91NneFCv
qfGlwmGoQzdbwlCwoOwPe2CPiFAxWOJn8AuDAtISz2SfU4JSj90NoCZLzcHuCekf7v5fo04IFsR7
X5+vf9SxXBMHJmZurxIKVBodzNheQ+8+L8+chmwGSAB/ENN+JljMO1hAKWKVGb4AdKHeYaShF0eQ
d/JLIh4UHt5V1LDHfagO0TVuPsys7OHprI5JoTOikRlBhRzozDrkP3o5yQWhWFFmrKU7qJdhFzgs
G995SyUM2sdkWcJRFMSJ/TOk+eEco+0Qc/6ytrQI5UBHkhoUWVIU+cZL4SRaO/2CmU1FgNYGrZGY
8Hnn41GrDVwsqX23lAD7feeQlJZ+bW1xwyb2atZ+ppN9hI2fEJYrO64Qf5Xdnq8b8o6kdx64IqD5
BMUsfowO/lQv503PjZCbMt13kHQ5+x/h5Pr+AVMZ0T4/mit4dCKvDM7TZCEeqQI1YWPchBP3iI+o
h7Q2YY0BqC6z8Uxa9hv9e3e7XQKgZz/GmA4DXD//ljTxqwSzgYeZB3A1Hzvt+nTYQ/G+XX6mQyBC
Nok7xHj9bo3PFF642rKXTANE2EgBqGegRdT45UHYdxVmJ6WvqH7H5qVzbmLj01pDxhR6TTm//Cx6
8AVmWF86ImaLrPOnQ0R4uq+xkfhMsQKGv+EGKoyDJ9Tfx+p4hG7ScCs1nGKCotJTycs+9rmSEWd8
iSEamAoGNDTptNtG+UbvGJ1leVrMMgziZqztTwZYJaWT+pQV16Gyvy8a66nAbaqsCpAeyq4VqcZR
u7w051t5NRI02EsA64v318k/dk44pKzHREtAB0xWcor1fFSvvkzMg/cc5NSQJtWJWvUzGbBI/hnE
Eu9UBa+pMEkobsixXTrjfUpgnzCZNqWf/cns3l6TsfI3stX7Z98fZslN+tnDm0ql9zBS5B+/SbbS
gK4pMpPr+NZtVYJWkFpeU9gQcK7ZtZ7Xwf654A+MMaUGCZwN/ZyYcayg+94DM53FFz9PMHQBvwpn
yqOw/lT9HGcG1Y9kv9m+PSxZoTtjuM74nssxdrTLsGMoGTnU4YzkAXJxEMVPfJbDNr0kwAmQHrLT
B2oDulNIUXyarVRZ6YlH9W6oy4ScSLsHhaz0hsv81lGWSvr3UpR6tIFFGixvIc0AEKv5Rhy+4rlb
9fo2SANzPZ6JJeeSsYzQNFEHAVnVZNwJp2eeOwdjlTA3/ZBlzTFPDyCKFTfGd+3wMm4EL6o2FwN1
1KY+8xv0c8KdyPLdWUdkHyZ2DGlgP2EcdSwkHX5hDhmm7xnucglvR7+mQuDSmsmBa6o6MqU++tUl
Tyl+yt7SDTcva0PMox/C1ZLtgz/Df4XABf0WLKeB4Gsz+h+YuO25wJQQ3PUtaojaHa8U2G3Xpfgq
sGoIm8BDFIdqnvQc1a4ijEGvsOMprY6C4Za7WFhznRpCJR/zu/8xLDGBgozL2huZ8S4P5NVwdl2G
Rm43c2mq2m8+yQZ8bGkGwfRoc7DcMSRur4gnOemEZgV5tblXN1JIeOZGmMzC3mYkY05NXpT78uR/
uP5QgpZQKwIXJgOowJG/1bFaTfj7+8BNDNc1wo0Bd/RjhNFHp3QxsCAAixfgeToZHbXjF4oP2kwx
jxQTST9k2rld7nl5K94KopA6TYhLIS0+3EMZEfHzj9Nj9oBM8WJDga5Hdas/yZPA7DxoLK5jzx3o
MDP0fcM4Gl2gxafLkQ+IILTs1BEM6C7hh/A4EsDJ5Ej7eKapuUEAzTVkJLnafCA0ApIHG7FH3oLA
pBzAWSvFTEAWs+KIdQp13IIoVqwyF8Vk7kvrMWMQIQRLWAEqzvpknNk1/pZHMXSiujHhJDTCE1rC
IjifDWBviTtPmhup9tUNaI7th/bSFJR1PrlYZQgnxj5NEOFVGltocxvsZaQ0yYLoASG7z33hmik+
TeRrNIL/vjIYd7ZZwz5nowvxmxL2IIWOcnSZLimAaLg4D4S3zUOMv8/rgUlJIhD/NUNsaoy1YFuj
ATmL4OIVOe+yzIgOTtKDivJO/BJSDxSOR8ysURnaNrOL4YJDf4VvtZjlwSUELYCcKKPKA2HUrAeT
JtLDxBwLu0lCRumqxiMcSzjtr19BPRKWIwLEF9B+aonXyP7+mVohchVA628pOdqmxL0FH3meHIBc
MV0DvDGBvoTtU47JB2Z74wUum0OH4ga+CzElwF40QGNsagzhG+K8SueF/lUlWYNaZbATZjh/iCup
IEB7iA3MpoN/PVfRWJQvEU7zd5fuUWPCDnEXttWFiHAcq43hVkP9xeiwmQrVy/zJ7P7ErSDu9jK8
tWZ26oWd/4E0TPFqDxUx5aqs6DgS8ntWlFj+gpcmpBXcchEKBMfjwvGBixbjNdwteHTeELmO3Cx8
AOCJkSnjfff7Pke9zEkJcOdhnPDyHiceJSbia26ooFwp+O8zwbwhmPnh1cxY2KPbtZOF0L3zlIn1
IGwdzhAWYn2R58EbsbTqogvkCLIljircMwDX2es/DPMEPeCxqjOioz7XJyLA6QOfG+s8tBjRY/qT
TuHpwHVxDumdgRQZW8Io+BijHoI3IKpelC54ADLQXrQR8odKzIFAAhkYuTHT7u855tYLIy3IyAyB
1S0u09CF86AEVYOMQQH/pqLHuJ3H7mXf9+ucy0KpR/VPp5nQS4sMDRQuc/Uk+Aj5cX2+J1SZL+5t
bJUBYn0xWC08FNb2wVHwLoK6/9kqDj/BimFzXsOpW/2BCQoBCm5KSP/AIf41WQi4Vj1KBFqGbPPT
gQ3ErEaBbkOYFsylFayZQ2yJjG1J7/993qjMy3lHyU9VAVTERcfcGlLPmiC8VeSCdyqd8QbBvUPx
n62Q5ggfdFgmYrbrS9OZ0QnUTrbrzJ49FkhjcS1h2qo/cYofGDDjs3JfmE1rv3kdyQf8Ry67FTl0
Ze5rgglWHdDn1GY/2TxYoRclsoBy5ZCFowBGisWoSacfe8LDzhjlgzD+Y4DA6HJYL/LXezBTBY8m
+iTbYNbDjDjdNImDcGTcGD06sWYZ0YZ9hIjwDqQD6W9wYmmhiL4foFKmwVPxgSh+eG9QWZ0V3OEE
+FKNzMr50BCwcq1i2jTeYJcDEfx/FECgI7CNsKTPhN19goKO/aoP3u72h/qcovaFfx2/YLmdeQUn
U9kynmBYFM7uUYWbpdOTPWtfpmg6Jo2eU7TjOT/PXv45Vozz+NS15njbesKovNl8ASJKBzAKQgv5
CtNoTYY0uwlBWiwCFjeOjQ4h3R4PbWcs3pBfUce1qk1zCukxUkglaN2mI9Ln9dLxwpfOWMElgfT2
v7iC0lAIKR55U+jjK/FhFDs5tA+TT8a0ksfT75M284OU9fnayMX50oJBIVZyfTrWghW1anrCAYn/
tPwjWgFhogkESfEcG+f2ei6WPxfiJlM9DJPa5UcXEcgMbJva+NxIju5s5W6M50w4SsnJEaFsCXRd
fU7Srf/xD33miNWeLNcVpD84dtBCFcbQ7DPXSx8+/lLg8a+f0cROPoJvImHzXO0lOm5EDLuYCs8X
EypCqd3PkqaWxMQ7xbQZPmMgl6dB0IWS22HZGpAX7bJPF5dSyioBnKP3vC+LZBlEOnwbDKrgruEr
GunxW4dNH0SAPfrscypkU9WTp1sNmew9OKOp2KQ/iqozLEMviHdoKVobJR5CD7M5h7/U6et8kmL+
WebYNMeUgU+rfpvhi0EAooHE7AdDl95q6p+AKKLeNNJLagM9PgyMHvT2FgPg/lc/ffEAYhS7RSj2
1Pvsr8t3zzoMc/3UTUq9CzOTzI3XMuwxkyGDxbhPUUJBjSsZ1kBSud6H9C9GfzXejJkeOKp139Sk
2pn5OQhE40dmK6Novb2QsgGt+oH/A0pBihp6RPJBasmSWJ7wx4nZMd5/wx3uVC2zpYr6kLRSypSy
sKs6ABfbFYpPsRVyiTOuTxhmAjaK58syt113eE5p4LgO48Ia7j7TXNJRdqS2drgjwIPhM/pLYWDu
mXDDndUxho0U/fY8hpshfT73IQhL43ZfxjbdYXh7bh42KN8tnXeo9fTwPZWDkOUKwYQOWe89/R+0
hRts/aSw08ud6cfbyMh8M0FRAZH9OOwHLaUyea1utG8mnYnyZPOYJ5sq6E1QSxBrVBplYg2uMpk/
oFPkwA3MbtUs29oqOtB5j99tSiOZbCtGvt2qEMwluySHZ7yprGJLwo9TufejdmDHmhEpHT6PnXtf
EsTN9s7FOXIB38fcbqdFmMnGy39gQbLMiQ97BhkcI2bZdKyxwRVNX/b3RZMsTxQSsA44qwz0lyYe
kQfEaofdlHgeSCj+Kb6y6XmZmYU/VGbcH7+aj917qdd3fcDJ8dd4iE78zWCb6IVKE05DK587GMsi
0blH5DtviMCN4GtD2w6sjnnvqVcYJ/07tlkXvF96LWfdROHR3D4eJhjcMLM1X/OrhcrQ4fQGwoO4
GTl3BgRUqtfXy9QKQzbrNSsvEv8e363sy5+yHrx6YQxl88uvKzPHo+X6pgIhEPZlNut6kR00iAg/
m0WRLaQxvLYO8oX4PyjgXiuemTsQ30x5kT5PoyRPpFMBdP/Ws4E5YO6w6CbarVqzyO5BBmpp1GC7
qNaGQdPjrfWxbGXk2FvNvAdatOERlU4xKOS21Yxm/XRVOxIWyZL1hhfKEaenif47je36YT7JEzNV
jF2YqbovEsMZ1oYPW2VwzTaF2u5jEPGVsO3gDgjQy2g2RECxq86jRSPmUPUunWtQ+Bq9bYRMH9D7
qU3eyyidxwOLFTLEyAsHlxN3+vFx+4iRTmxYrx+loVX0TjKWvXrzLfSmcmXVG4z38sCIhghbYnwO
y+VzptLB6R9sAJHkaf9uXwerjiO9xPO/veEIvmTP6y0bfPJuvPSoMMZ3E77JStvOfjSQkD6AV/8T
q58kLAf073EAIcusGofHjTJSV7bcFhgpK0gP9j04ZdcGgPRwd5vrBjofipd+wLVYfrhPL7OH57/Y
P9lvbKKqPJXc8C4YcWpgG8em773pphFsXUt3MYbsDIlqgGKBqWa1v5BbzD+M8qakENR6RW9/G6L/
AlYRAsRvY8qSGd+t0c+9j/Xfb671Flr+l7EKZZ99tH7ahwhXxnhV29Z7O0KcUtqTqgk0WGwYBFly
ShpCv2S4gJpxPG/YTImr/k1fivm4mwxK+YGzi/EM6TEnTgfGpBtar9TXpmQLToQc6RN8ghVlCQYC
5Dy3KzSBvS2rFCslcisZ8AneIx1HLehdcBv+8v0O0W+MmKmG9/oaBR+97EzAc0aff/9l7WCiAHWE
rgmiFWzdyeM6GwAh6DLezxxxkC+gauUmdPwY0BuI+DaQXWydqcljQEHo2pfxZDdwVFxKOGKuh4F/
wLjtAqcka6DnLWIYaZHLZRdsNjWUfMEjlecQOOBiy8I2v/e2xgcKyg6+CeQp4inxT/+2k7/kDKL/
dpLIEF8SCE+QkQNMxVodyJwyO7ryMUiSA1CthbPCY7pg5HNBH47ELlKdbs9t7O9xo5pjDunCY7TW
GhCFUnlUfhzLtIaj3ZrhEp2icLzkIxdj14Foh6JL7mz45WJK8LtZOc+roM4r8NvpLxl+qv5o/y3N
l2wK5brITlGRxeNbtIlrsIy4MVtJ35pTukmgFiwPoGWOzQp7goyglDjIZyVJ6KiFeoXX/LzemGO6
dJlHf0o3Lc9PbmipePzWT9nEQ4HxLxEY0csDIVLyLl8Su8QS4yLxw4/ZC4sGOug7dgYCNH3xIoXR
jyyORKfpA3d8L7je0FB1ViE5Q0caGPBROJuL31Sc1b3nPwgMTB/ILJSXDbEVHj4o3nRUWTLrMaww
SALBB+VREaauZRKrZnePdXU3itswA53ogQwzQrekjuA1G4QMNkWEvCl9gVok12w26PnY7koACV8K
dczK+tQJKsP23r5dCxABCRgfnol6pu8B82jqVoJU+LOD+m5Miy375cjq+OdnD/b1DQsDskCY53cI
U4Y3YMCyXB7Ht6LvqiS2mVFmHft9L/pM8igsH6sehvT1Sk13MfQ+NDEVKnmjDwUvdUd4wuhROSnu
xpaIOG3yOMeqrfHcMqpmBGzev9YLjwajUFC/mb/FSDaqxNU+RoBhwfE7sc9KIIi19/B7flMtswvD
Q01hoy0QjJDPOtT+ioYaRagLx2vtsfxomJBl+xeuoTRw0u0dWWUk6DKW3Nq/xB1ymCbeu7i8f15F
mhb9RpZMXtu6s5/dUXtd2SAyecIGck88CZmzlWwBnAZq2L6CgltdukkVW99O+Kf9MJ7jL5NCyJaS
UrD9UFY2QSshk/qJucerx3wz9Ued+61WD/l27ywZJW7iF02YgJtEEAs1ocRvR0xJHSgd0jKv/G/i
NqOz1NTsM5u0CR+9Yw8Bs4rnGDflaf0ioJ6BkY9TyGpxz763KGR5hS+h8KXxiFd54SnlRM0gmkv6
/ZaNzqoy/2XX/sAs++u0XpZ9Z0wyabZoZa+DyfA8/Vrr+cX5Rp32M9B6iUKhcLOek9dePxxW/2TM
GUSAPsYOn+loKBulPP+RVTYeo7KmJlyMKrD05Pz+IhUWYPhMxjCl5zk/2esTdVodcm316u0vvf4m
mtyHTgfR8OV/hnRsYpOtZrlGl0xlRiGFbYd630ostxdSiCLDi+lxSdNzOZgn7aXfImP6utLw+MWl
vbbbdIrA6JP77XAaT1UkWPfLqFvl33WZ4PAiplZV60gfRmX3+UO7fYkkTDLvmU7HZgO8ZBQPZ/QO
4543gFRuaODXl9Fxx9wMTAsUGsBpkawqj3JnM6Io7gyfAfAtteUPFCOX7J98N2r0Qc/tIHXV5o1J
yMcYMzK5Yz7whBx6pLKrUyNsZbsirtUs/370Aa3hJ9YtEp0FY+B2s1FRWoggQqademThd7PsdwY5
21XqjjtSR3nowneHVNy9J5Mx5B6vvxwiKPQhqjTGi1o6TZYRvJQ+Q315hI+fXeR+X9F/Qo457swU
pIqgYKvteTKwypN6+TVR1qIsluyKzexArt9F4beejb5caoelqbKnVWCn/RmK5BWRitwgCFzIOq/3
PzoYR8DtPB9xH0sFexRd2x4/YfpuqPTn8JxWg8XA68/G1sir9UayKvdL6gLcECNaMSri1UkzdFjO
C0Y1mxLqyfmOwQS4tLMc6NvhsjEqnz0iiGaC7kt2irApxs7CXWreUjGfUw7F1nDJvAwTaBQAVzhP
Z8vPW1xrKjjkQLA3hHR8uHsbo9RUZaue++GHkaOJuGKT2yfkgk+CBRw4FILKQNPFW0l/t/DpLK+M
4CprP1TMTGHIj63lw50DIlR/c2DcLLckvHAMjTA3YFvl8jE1iYGBEXPWk+t4Z/KkdYvm4aV6i7NO
Qzt3t/7NGEztmnzRGVb+tgONIZwNqhe6uBmxntc+ukUw68pIkmDEqUu2ZMTBrWxrhdZ1COXCG2om
/hYpLBJlMuZo+1KeDSBp8sxNY4gWEqBOENK5sIMiiQ+bAD8NfL7NAY7KyYyWcRe/rYBnVHnry3oX
3kIE0e63McRTDc9VtHqaF5HdmFIiSYjcP42BlkXe9blID1vhyhswsZ5MUW4Z78QHpnimB6rp74e2
36xPqjBr8weWQa19kxJej54U2HxoDwx/pBmJRTfMfKUJWBbGyDhRFGdez9kAs8MsoZ1lF2NEQRbm
a5rRP75E/C6hpbS+lQ+OLySjjxWg591jBsJMk/Sz+ji0Hig1HqvHrPNb+1jNejZdH175Ge3qyCCA
ZSEiaHHxwCFhVtibW29Bs0p7mD/NbQUblatD6VIZj/CTs+Adf5YuKFm6SeJ+ZzDtgrB/5sqJRzeZ
0v0mfzyMWRCg1zyi79TXFaY9Q2t+3L+86WC+507djYBqA9ameYTZ9YAX9XWJQ18oKIkR1jPwX7/J
GlorF1BeygDW5fZjYin1nrzWWIB9TFNmts+JyUyrdxB+oczoV9GVB3B9gUkYX+V97PW95DzCmu4J
IHGyQkY++HS8resS0srd6nnFRxfOC+xS9KCQVqzUExZ5GgF45g4Sse8/rRu4Bx4vrDaOawe2ekbF
+y8bDO/RC+j6j9pWIdrhFDJjNevz/e85vQE6GK0z8ycC6RGaKBag6Qv8pdPln9lreAzH5J5TY3Ly
QkVBnSbY+KSnvhfz/hRzK8wwhoh4+o5wwuhNv+D5xxSNwjh2Tn5/3elVKoZWT+c6FvuLNeZinF9T
gR/xWL3dsL/jp38uEAu/ELtYO2cFhqML/rkDlDt9OLzUZWKErvAk5na6F89rRpd8iC5Cuomp7ddo
hMNeq6cQBDfVncy9MQiiAdIrQrv/MU1EkocjHiJ6EbRoK88eWh7tA2ONf67Tv8kcYwDqa3A8y8km
Q5xhgN+podGwMH6n8gLxnxwfboJPXwOIDsULRA/wSdU1UB79bzRbfDpTjD94yERJjeXYSkZDcoC0
y5AE8J1qCGZuROaTsFLZjZY/MSrT1zoDEQL0/hKAYtpamyp/riH9Qg+Kwec/yPQHSk2rimpADQ8g
x7PYaK4+rh7xGtBZGH23yDdk++TH+42l0BAvSoKGgpxBK49IDCZU4Ct00YWw9ChQVbXAO30gBkfN
hnkI5dsDybXmwoDILL4dUZwCx1wt1MnQlENgQa72UNPhGtEa7ZBoxsZGdKB35G7IBazF1yf4KXeq
v5UGWESIygo3lpYNADSZBhXBDRZ0lhRA8NsB7DujAJYQaVTC0RkTdzj3yOMEGQi3aqYnnXkf+/JB
w6sFB5spPSMCj6GpEgcBNn2LhdNTYwM+61xGdQ5BaSvz2CPmHdr5ukJtKYzTKU38BBMawbMXohbs
d2Hj6zs89MOJOv/5F4Q/5NBw7FyEnpe57g/5brHXpo2tavrz9LV2C+7alR4aJv+CEETasVeQ0tAB
410UWFXZZnxIbKG3AGoOPJQlTm86nC+ER9yCdWXHC39zX/YWb6NajDYnCy+Of6KJYv/AcQZ+DhIR
ESMgAsMkFy0aQ28a0wyaA0bayLyEkkCl9WJEgdW9Qls6shbd5fInnhdhtq8Yk0O80DA+IQVktxPh
ErjZjAh45YL2GOgkc+kM4cRc/V0gBA+ABX6raIKCaT1HV4NyFWno4rIQOU8Pa0VSDtIB4eieGt1i
MXLam/BxQSGDEjyoAmUNdwQRpj8jCka8nMCSEyT8TKsjMZPByF7okA6oWdDj4FD1cWlZwboB37lS
JStnPgTjXf11CFnw940XOCHhLAMzE6wuNjIcXLCD0vEE6U9aEM0e6QhAP/lizINcUrDpbiibP8A2
3D03YryLjIZn8unX8xA6kd94zbwKyymIHac8D+GmtwC1Ay7zm+Dt5Pabo7fvthuATju27/7LedMs
6q+/NEzQwOTmbMYWS2LRiOryLSQlByy63J6HPY61OWE59WXjFnaeaHfZAlVsUEUqw4PY8MGiIysB
XAAvMDvzAJRYtYpwvz+9ZiMoFtbIOYAgGZvUTI533Z8lDMvBZJ48WaACM2clVju7ua78gJokA7O+
C+efNOVL0lGwz1Lyzi1ro7pGNRHGKzTClvU8IQ5Ltu8bJT1P9ctd7HY8+vOvBbnSGnGvWLjiW5gF
hya8nHWzxgJpKi5gybv1bb4WUR3iq5wAnyBVwgOBac9NRoOM1IRRMjKXtcSws2LcyCxROD6wTPGu
R85ukRbqXLCv9QY+rZr+gRfw3HZ2NeFqcIbJdjT/EP0mYr/oqAZY9UuIcIUHBMgQSxrMC8hzYLGO
63+aaRTNw+ANynfr9CtniDHGD6jWA5gZjCpM6lCuIR+eR7E8iSvxL2lkIRJwFriPEXu3WOwmhv85
+oyGYX75O1rsJzZKd+IP1zm+tZmHPIDzAd6omNJV184E7xDJefSruAuhs0Zy9yD/scYTCCm+DvmV
NxVEqk4/bTrmMgZNJ3IRrtv39GDZo/v9TgUkRxobIIBeYhEk77KPkDc8yQqlvvbIAvA3TG7GuE+N
z2PGitMohNlfG9HloXnPPGDTSnZZs+s9zW9kOTLWVoQRpV8rT4i9UjSewHSC+k8oolIhpSn+3mQd
WMwzIxF19MfusQDZqYg9hd3QVivOwDHWTA+06JiqilnDaznm4w5tFvOJ4DcRW9rvbAWLGHu0rCqf
JhFgRTMbwsciYxAZceN+zr1/dMvoWqAxZb3ACkiF7Ot968Cc7k+/j1loDX6kpf5BDXdIL9gxoT82
OAkP+v4Qyy5BePwiz6Yllo6PxBI7/yxvnRcoGPuqdnKEWFF8VijhYJ9sKj+LW3LI+W/mqXqfeWiP
SPIcv0JS26DQDol98tLlej20pgkg/z6r4KrNU9djfJwQTpgb310GWwyrUGl2qfYWtxRMk0kU8C2t
Bag//mfr6OMkMnDdh8Z/Ia0WCCqL6XoUnOWTYkfbgXuOOxM4zUixjwtELrmE3LBdtYTEja2P7yTb
3eGLylzLGLzqTzru9bvg+61er2DCozKev04W5zjUnfBlNLp02BLcrrWLH3MAThZmNJsq96I3dHmE
s7ClGeag3zXTxtacAqVltoHHH7asm+BxhNQh5aQafz9BhJUGezfGsg8YJRgjEyDN0iSQLoNGKcQ6
IHjjLcSvevsjU/qxrUr7KU++lfU1IckivNhD/umhs/rnNKrsFU2gUoglND/rO3cMYJiX4mAYh7dy
GhpduFGpKIiRKftW64S0CczGgl8IEZXkY6V0ayvtezWOgIi4VUS/H5nKGs/c/PbC27NS9Gduj2f3
jdbQNABsJxZmgxuu28AAMWp4GGgAjTA2lzSaghfWXvYvWVdhMOvD1Iv6HrViBlqWzX5CIpp4jbEt
7dyinkCuZVc7SbHug93IBMDaRn/wrOYjZdN+nAAmj37nXLnRU9sdVQNMKFpd1dDwkQU5HAl71Xb/
Uz0lmXxN8L6kJIy62uLHDFEHXqfIbD+OYHuBVfxFeAnAYKNTpnMfgX5Exj8qG63FANc3k6mm6w9a
sex6gr3GNG8e2z1zmZ23n8NeZp/z74qrom3HAg9cVaQoHc/f+Xr9wKfYIgbkH1m1MkpEKsKxCFIB
aGFH89/hRCx52uSqzrQ174sPa4MpjTLvzeX3Qsi1sWWlLZEdMNTOAAbsG3QqxW1L7zucAhUUQOkH
vPxT6ycFj9H0Pi0puUa+YnYUH8EbF05gKo+6tbIGxGFU1it2RrWEbI2+nY8u8snT032Nmgxe09fM
ZoI+CN6ZrtoJdJbBBNYHmmTiloLnHN3JMW+8AtE4+WuZ4VF4xvDteVanzSq/QLeepG75MKsV6S/s
H1+f7EU89KlNwZ8ey1fhJgiN6P6wlZCoXHEjEDYwfVhaGqyusT+A9Bj9SysXweZDg0efPyvEMTa0
hWnL3EWCa68gXhKkkgon/jVTeGACJAw2YKRTmgyfJ7XOgBdnE4iL12UTxDBhgTxK+x97i6cO/xT8
ZoZWjshYVDdhvfnCjp4OdsJA6ncmrA6JBrQYfcw0AsIGYBZfOLaY+Qs2a4HfMNtSgA42wmPwAzHl
j4p6RWZO3xOmIgwHOG8Fk4Z7ZXl/LYYgtY04HptQjRA4VorHISUCm6N5FP46zjlmDRwpxzd9/Oyr
UiYoMkddZfZJ/WQ4kHnpGuCB3uFx1fjzxuzUw/AOqJcDLhaF0unEpGhRU9l5BPqhoYvC3YeqsOVS
CVlPYvJdV5rh7DhXkaGPnIG/W+xWMdi13oHKXfa1xYr8TkwFVBsz3Vty7PTYXgY8ikLoRFH4QGTW
h/1xN+BUEA3+md9JgkJ1yI0vva/q/iY9UpTGxpk6g70H86nSw5SAuQJwprcW9rdsA458BDdHDy6y
clNrCLcKphXmtYSKcL2PHOIHBm47KCB0IsihuCEcFeQRit5qsVBwp+cIixDhF/9j6cyWVEWXKPxE
RgiIwi0zqIiI442hloU4i6Lg0/eXtTv6nOjq7tpVivBn5so1MF6bK5ESXxZi+MD5w5nEAuY6euIP
pg1SkrQ3VAiqO9tckKs+TFM6qDUt2JKwrLX9xEgxmG6w8ziFKqNFDBXaewxYC+JFw4PIXgJnFeZc
ViBWJh0+f3GPy2aJyDkcx9lbO9VUpgotOPOGPn7HvmbHBEEJlgsfuze4YbomnFoVOyWQv6OK85q+
O4dd/xzKdiEnk42rNVB2p9k55D8/OcQHa36O6paTp/iSc8Ij6s3W/DbFuUWUtqi1OycSvnLlIdH6
qtB8jh6UIK7UUiPlujhZpK0/9+Ky05JsAizsFtc1tEMWaQNJAPq7RcyUBxW7A659AjEr2BNiJ5Eg
OeGbykqE2zSEyyWKcEx+xY2NRQovR47jyq3/f/IeLm4fffAYkNPSM4ODr9wt5+/MLpBSwFkKeoBn
EMytZ3R3Hv1uqiwNm5M/6Lpr+4q2vz2YTq9j0eg0TAofK/iBq8ezDSnP9MT2SGh0MAMJVbjN7gOJ
Am5RIrvL+1ZnMQZXsWenYiuCG4f4t8NMxCXcjA3ABYyrkN7ioRhp8YmYLWWuQfrKtnDqSM27YCNW
ToTo9N3yIToHvq+VZqeotlKcQQRaUZzt6BvAxGStuatwgPn6uxzkgMuR88ukvkg+MZnWW2WLGlGC
B0wcImRGgNuO/VvWQy8htE5PSjbuRgp/Vk4JSKKYt3Jy0EqhiBGDOQQpxDwMWdgMJVCIbf4wJzsN
glvwmuAH9XCvEy3okc6yL3G7M3DjocxAtN7LgQl/kASvv8zbrTxgl1URhfvdl4vzl/827cWknEe8
HijnNnIH1FEQ9fbqT3rrwMyx03KbXoZhpge9/oj9JpDHw+fhP1r4s4V7FWoQA6qR4OxEyDjz48CM
Elo6sdQmECHYVumTt0JU5pmcSvHyRasv/wygSscJYXQYdjSr2KdEQO0sdzIBHObhNLanxTTWf5lK
wTIaMdW3li1/OccVmjWc2IewZAzPr7WVAG/g9Eq4wD0faheaT4PsGk6OwWeBJYilRTCuvpgzw604
qc4L40s5VU4Z5IBzeskYboAdxZP1kgGGOl8XL+SkzczAst+OI7g0UZnW8cW5jrE6ZobGFX0m2Oxh
fMa79NhBYmeBmrYyG876d4Zy720zhRoj4YBbgCi+Rc7oBjFBcHNuI5lhlaOjJ8/gsTXowZ3z6p0+
Jnd/cnWRmk3VoD2/sntOu7GWXOatwhePR/S5+FV206cwq/GFgZWGTBltH+r0KqjmxagdlMMmeNmI
xBgYcFPg6BBdPT61WoRjCI6zzrGwqRcgk2qgWtXoAR2mXhHz4p8WL98IGLy9B4XawhV1os7v0+Az
mlbzI77Bzz7j2tdmqkSW4mg2/rFivvGKoRXhPKtam44HzXfhxojjaIAdhtEImPnMUHVaqAHGUJwb
2F7AKrE5dhJgICy0MWtS7J2Vclfc9gRmEs9aB3IvbrfiBPSMu5yp3E34bOX+HvsDhJp7GmSIqHgh
ggCLj9mNBxrF0hMXxW4igQXIRI7WeYtLkEWI2fqHQENM+X7y4VGoe+K8U3Pf3tsEwABV1fhfhK0Y
NW0AesWTTWaddQBQIzmUoVnE9tIuUJfOo/uEx/WebMUQTRbkfym1NA04bAlgKJlkOW5uiHUdzoSE
j56QtZEMyWBgapYkH6/tnSHjZF9384H/AWjG9uvQXzPGAGThZIZHDv4rDSA/Vrx4orouKCFMPUdz
2x5zKuMxPSxQ4hr85kgRQ+WTTJp//wArIDD604gsg6w9rVBNwSvHpO/49krJrloz6wb1Fk2erf1R
f/+l+7Ktg2jCSD4nHveCMk5c1HE7mHZGhw2YHC+x67FwPbsqU/Aje2b4ay/n5xm+WuACb444/Aol
qVl8RvK9mrTkkIVUSS6hINWDwR4GB5tn2d1/aNjRlueTn17G33vLPgKJIT36UNJGpDU4/OhMkHi3
Z3wONVq1M6cJXSBePXe+vq0UuD9ZNev8nlL0fa2zuLrm6dt5zi4bFJ2jPD5CtCH3rQ2CR6kQD1RZ
1b/4JWL7OXh7st2Q31XL1IQuXKVebxlE/+r3wdoS27OtQM8lTvmbiapJrDcfUZdedSXLD1Hn1INV
N5J2/682r67ZPWshAkIJFq0jANteH8dO9uwqCp72jAu47HlbvQ+C90zp5oUZ14kKETTQS1EBGHhJ
gU19vxCMH00ilUJoJp0jLjHlHPjbZcFwtjsTfCCuwdoTM0nsXSjhrOLEuhjcCJYSoF1AtCNsVmBO
mAWyyMHVY8lqmVaspoSiYFCl4buXzpvshTZ+J7GYzIqpbHc6w26u/ctFvW1YjUqJpz0cbXFo8Kq0
8j/Dz1A+GbC0L0eYfYU0Yd9vEdaVhzkRaG1MZzoijQW9vVrTMooUN8bjTndBQnivzv7zgRsL8zPL
/TdRHFrcXZY8IR3ktxSJTsdp8z/0Gq0Qthf4auV1j+4DsmjL5yGWLcAFfbiUavoQZ39Hq5r20jdY
9QMOd287SrHWkPUA+tJRiNVfOYf4zZTE6QITmz5Qog/yKOu1UWbO91qHiG71p9t1JfQBEBW/CcHU
XhenGmDcab1ZZL0EXeMS2hDK3MtuCuUP6p12oSf0Tl8v7iI9g1XXpoBFvyyr72g82Zzgus7WcB0/
vg6fXE8KxtV+TM7uMwmm03jpCgjDTiLl76LCOWwOMUhW7cLLBSU7LWhlo8mU0/wZMrGLRrkISrC3
QpI5tQ8OFxKMftgcZyBTgslhQ82WpYPVD77nSg9KcBy5IJsfLPlEenoP2hMdMLQARaschpELaWos
DLD74ZzSgVyXzRFHjTI4z1W4WS9rPr+EZCbDVOW8AX0dFdBc1b6sJKdyin1tfwB+rSYG2B0sNKww
cLbYdRf8n69O/8uLmtFz0YEf1hkBeiI/GrOa6DjgQFii7IsuZ6qZPvp6YoaCsNy2l7mkUhzDIxPs
d3cfwLAfEVGUQx3qKWyevgzSikdaiD7C3JF4G7bpsxKGms3GfTHjwIH/4xGZiKcWUn5GZHe7lS4Y
XcRpJl7JbcrrZ4yqC3a2w279aI+ZGtdDwy+J2rLX43/CDQNhHZ4PHj+w62NaiwJoBDfc26L9IHPq
TJPPN0vwMmZbr6ToP9ElW4/o7r2uw9ULhSs80D5WjEbyTh6dSUuGmgsSBj9EeuK32Vkene9WpAuK
WEKwzcGcC0I5EidcfE+s8tPh5+l9LgC2t3hFU5OhpM0UmkkpefDQsN1kSL5TEFWqJiDTXI5+8vGY
k2WFU88r8WIglIb4D1j9TM1d+53cUprQF7oIKpdBXti64hHAv7TFwMs6xTpB2WKz+Q35xOZsJY+S
QIHT+uDuJv5dcSUwYRDTVm2ozXJqnTBq30mJffVzF5eL0bAuLKbKPNUXMjifAjpZK1vPoM6RrHOl
kCPsElflcrkyfnV46LvVloFyzjIuHRnRmxZ6txq+Ehk3HpBE3qRsa5422IZEQUCW50phCAzdGpEA
woc5vDm9n12G0ldLH08MCN3zty9c+h6QH8uwMz40p7BrFRf7OkMun2D/iQccMzHPl1VOFOsI555P
g08Lg2s69dIZMSFQYhChiZbknLR2/ItgG4oAmuJJ0+BwwrwkseTg7eHP/MWxZPpAiICoUpj1cVJK
cYoTZyvX2uMsuJNTn30t0IaN7O/B5tYNK6gM06w4yY9jE7IfVZxpeQTTx3mPXuxV7ROrBA4zCAcy
PPCy0Ujz2i0WUIX7GFZspsY0IivejbpvOtYXdiy6Xpf9IRL3A/cDXgMF1D5VnRRwUkr7IQFtiC6c
VpwpNE7SbLEQwljq3X/qrEyQCE0ISJU7Dm5UkLHtRAQRNtQ7jvkfWJfsBHl8QbSB4OOWmyRMi3b8
qKzYLWcVlLrfJ3p1R3I6M2946lrDO+I7YRHIQ+qF/p4Mqd5qRxfBt3jv0ONIT/PoPGpzTKX0YZy9
KrVroZgMmKx55Wi4V/Z7QS2rPTLOzbd9wuWAKrbIU82r4irmAe3hPOkiA0rkEn1ZUckVP0X52Mtu
EQTNtL3krSS0Ldjdp/Ca2lAjSkQcl97gwxTcshgs9/VcPkbZ+mHQjDYv2PPelYPXKrInC9S3dZ+3
8XTuhPcrKJHxxgZAmZMCZZKyYLE6+ycZyTL12EfTwmepIhkM20xTrWvQTUj1YvFHmile13WfPbKm
UMCrllWu8Xre1ym+rRqrEYjMJLXAfO4duZNuOA8h9pJDv9p1LHi5seK+0umSG/uUyNLCdKM2m6Iv
lYRi8Xunjd+UpHxCHDCeNkkw9gFYB742KgBKM/ZYreQGgX8X35Iyja9Uk7/1Ct3p/HWw/W+66wgP
FgIv3VGWj0GT3gQRMwsyOVZXL+2oE94dl+wBFOnwaIoxU4u8LdRip+jsGQgrLG3L1vICeNaws2JT
S0tzKkNGufNGlmPmKWBZ4HzxTr665dPaLHWyvjt8gLbBOlF4XZCqy3hTDcwexmHL9SLHCeSRVQNm
PFKYfa7MwC3JW9lcmFoYeyp8ZRj9lN81uekltr6iE15/sVmddOfBL/TzXtgvNSoAVJbSnrJXT+AH
s9HDX6Gn+Zxz7oBLqXpaRJd+mFFPk73PTSBT8Ku/v7Xoz/bEMCIP6j98oNGM24IHX7yhS5GB5uRJ
Hznh8cp5zS9DtgGOFhi/6MSL4Jtd8J/nFAZqluHi6GGjRkKc3Di1RZPkc5V3X/91DGi3IBeeji4i
si5GaJG8lj/KCBi1X2/4sI2WwxZsQGNI+5OdagtjIqq8g+crZkBhuF52lhWulxaHAQ7rVCqeLeFa
ceatrdUlbtsHbYCG9uNUVfp5zJQ/zE4rrNXpRbMDQKgtsJqy+sDt1w85DwT4HQYYPNI5glZcvVEa
ps2SI7D+qz7ZlvLH4b0a1T+jevCVPLjC+vScbmMNR4/0PTJmwFz2k/vtFHxmcGTZinDSnvq9vjHj
4T+p/uMs/wJC82PcxMbNpjLelKAnbg0XoBLGPSDnAXfK2+V5AABAGpVjHfAIIfG1MNtkDgbEum9A
Tkt70oIvxRAbFUkcmQ9r6i6XcMGTuvJSrrVOqAZk13lrNRdSNq7GLXhsMU6f/m6XhkTZTtBUUnG2
HA49+vIkaU3xw6Cu49j9HFJOP0y2sCCPpKFY/Cgw/OTpnAL2bLgoYWLj1TQUcJjX1HQsnv9A/uNA
J7+QgPBdGxU98NoDmjD9TmuExdSdGfkuQv9VrwBZFer04gM6BulGoh7gH8su6HH1HxfnDDdIrmhr
ob0juDmgZghGf58XZ9jYHVEGsbH4ekX6BPRARBsjTWOxgYz5nJhW5xeEV15oGwYdS5VJg/X74OUo
vLS7dEYPtHEq+eQuKkJupAijOhVPjF3O6bp4t3LE+naHde/ZqRu38+m3LuwZBwpvpAlZcMH0p8m+
hDsdWNhSR3MihFDKWBuzGsTkOOV3nlq2zIQ71Rx3cXEBqVkfaGU5BNZoa1DtpMj6F0SQBgSivvr+
jvSt9z1Z6hfQB2mqd6yjOHkA96D2+sfG+qKyR8URg53H5liaZM4rICXz0mfgwv8O5SxgO4eQJU7A
PLj+2uPr3+VzwHG4RKJodTX7EPsumaqpZMxSQJg4ZAXBuLf2H11i/axQlpAgULwpKwWAdcmMBSun
WI/Dbd6n/eQTF2/1wxKON52E1cQjPoMtmxbirWTapV9pW9R/kDdpezriO3ZFgsLVoiPBYUynKbNE
7P7goOVDA6XoWvntlwenSy8I8r5+b1of/nZ5gvRnjRmr1/76G9YdBroiBkbmxzJ5FM5IIuYhAwvF
j4yPjmdOcJnjAYT1YzW/4I+35m8IJKy7a4N/svjQceO/bnf3YKcDuA+vcFkHBDyz161IRGAvQnI7
/cOnRVwqBhvLHZ3+GuYkCyjJrebDgBaHCaA4/n6NuLVaXkz/talZiyibaUnIG8uMmDbTL9jtjCQh
TfC5Q5/aFYk+C1LhrznolBALTCcISlv2wgN3GmExtYfLcXU3G7bOwPkZD69d/q5H/GzEYm53sXT3
+BO5oUhB2zmn8xNYk/Zrhee1OkZjy+rs2e93xcvgYXm9wEtbaXqdr3/2KtoU9POHCZ+rFkjmyJUO
1gIZSkXp8QoAQHPF2XPs1QGmaQRZ2DoNut8tnLd9BBNcvmdt5/bTYIwMP901SJCyy64NkbZqwfFj
bazYE5UC12S84OMjYYPuVDiKxsuiww3Mk3NIMQ90jv0Nu9av3fPj8rc3bhNSiLcisVMwJRB4E4Gl
MHjBO9ztaEi4Q7NTv/LT2x5dsD0yvdaI0BOPSYDUPc0ZLqBD3gL8PHpJ0z9Pf/otGiraMwKcOD60
wdXJmCqAbqXrvE44e0coe2sHucQa22H7PcgDE+8cvPbsLaA6sphGilcaXsa4eBcBOAdRAkj1BfeG
ujpGIv83YJFAAql0hHcBDngHfEb60r/yGusfIhbhFLLbtVByMzBAnlrSGO3B9onrvIg5Iz3v4S9i
wKnngIB0qkz5Z+ezfw7h7lHhPOoQWlq7kF06tfUU3QDs1vi6Ll36cBKdUDA90dd4LoIZMSLm+3gD
dyR+/IWNG2sk5iNZ09Nqn/qr1TGRndCibnnarmfluENxzXc6NmGMj1jiIH9lVd17BJJxgq5UFjus
0G+sluwuVlgsTN/hYfmXFqTZHwzArZXJtpkxXBxwmGqNMbBSjdwe5+s0eYhDVNo++m3cpHKrC+TM
LuzB61wnEB1I/Dhhds4Hy8DHTJQPE4OxB8LnzeNedfSedYUDNOIeGHmUecZHVm7M2zlLAX1+cY+L
dW5/aQU1DKoBUTrk+XWgFrKivdWBogfNPitW7F65fLgMQpTFRXt1G/Ijij0vCB4cXEls6ZgGSCD9
BsAqOQ5+2JUzcmIh2zBP0gewldsyD2k8MRkLPYXSefBUGMdEWISHNg6EtmnazCRcdo4S5AGwptxq
AFYKe59UvLg4xs3yCrGXk0WsAEBhcb06cKHgkPDMzRWZd2XihRpKIjbsA15pK079jkNsCNwf8/ev
p3VN1jvZcXadzasFlBQka25JU/s316MUxBCGDNEDWLKN9+XX+1AQR8StEoxsWgvVf+8WrJKBxSSl
4kAH0tRAeF8OZCbYLdeFWz9kaZKmxSoNmaW6EF10BXwZ84s2lx5dPfjsA7qyMWsKe3Te4WLLg6Vs
b4yc9BYPXBvedGS2Jk7kaQoiBowyx1qc9tOYnMkX4QsuFYZfdmuDayFz0zdg9AV95tdsj1umXSDB
OfzVlBZQsRNZIAEG9Bvmf6Uv28qOu204v1DWcUaAwzD7yWbGfraCzxEo4Bv7c3PcHRFywDKBVQym
rogTUwncfGIQAkuRzzztYiYuzgcuKPWyIVROti+DamHW7vwbEbJIpQbwJJLLao1JIiufXsR4Yl84
6si3cyPEqx3cioJ77cCKpM1+uvNlyUoi/Cxevyo+8iQGnnsst+Xmr+cX2mzq4591GdHKB1bcPUhV
pNnZrlJb06UCl0dBKaL92vps+ifEFh59tw+g/rflxUp+JzA6YRSTKL7wxc2BIXuF3ddjWrTZeJxe
wZK3cf0lx43uTZqbuWqitrsziFwvFkti1z8pzqUbJGVDOg2tZCl8sZsj2SEPlvG0IeZ3uiMocTzg
j1KJ3FYtuwD4Wcc5AMo3hv3JLqTtaXAAly4+81BJ96zosLKzdWELK+Pi0z+9fP2aqM8IAvELhtfj
6XZbnnofny97xT/RgXeDvMHUozIQzdoFLxPG+Nk58DR+h+DFrdnzY6t4vJNLx53+rIJ0v5btypuM
EOBUYBYQ/AP8AcIWmddNzkLBb3oe7vGmy9q++aUPbw8x6Qgtutn5G6kpJh5J79Hfnfh41YXy+3HK
q2vHZgE71HA0A8CSaYph67cbI4R4YaMoF5o1UAftvjLUML4HTmBaOnu4KHKDWoAQpU0f3aLHwMgf
33fFHmi+wQ5pn0//ZhaSlYTfduRdwGtnE8m4KTtfjiimgHwIb600HQ30IdgBUbfD+dse9MaDL62v
9T47ScPhjlP4eU7+auEkRVi6akW4CeIs6Fx80+vMNhymsvBBkwE8g5peQjuG7QWsMKCum+XSsV5n
yw83M3RYkzu7O5lzfO0AqwEGqMxn6KM0mYnQfhm0Qr4esHukO20P2KBcwmrNfDmo6v7ftzWJT7TA
UWY50mXN2YZXki2h8vGevnMOgPC4NRjbByCyAT+vth5YviTvu8191hvP+ZPQUNrcqclnBzZMoCOq
cIQVio38H9h8qM4L76g79yGaAQvlscqTRwk8My05yIHnd94tIlGru/g+hMVl0pP/0PPiv9D7PdBL
+yosezxtC4tRHb0pBO63tdSQ2ZHfRkct0gXz44An02hj4DA0JqeDU16kf9uojg1HDn5wf4LtHRr0
BgIyDgb7j9XcnM7a/mXpaDdbe1r9QC6uEkO1plWSL7DrtI/jlnMZ/Zr0ytbkjXE33gd4gOGHB3tA
n9wduvY3ZLBnNITBNpKND/AQ46L1BEMnivDTtvExEMXCh2nLq0P+mxIebIGFbtG2pjSveti6WAt9
ZEAPE204O6IDBzGwIbmV2vJHY0EfEtJ7GNOunTlSz8nB7SDPwmHdr/dHt93/xWMDolgHR4eoHG9e
8Zq0hMLOZX7pighd46ZA05HCzXzYX8Ne1pv1zmzg8NAEA3IgLfzSvBreZPJz3P8eo88ccVZveQrx
9UQ8DdaUU2qgtYRfWEi3+LiEP7dmHNRlgMezugT92nBuiO50qAiwijjh6uZPpvav8/wy2PllqOd+
7bQOjhgodzEvSp8psDnB3HQVt5N7y/HbEMsU6jT4IgUWTFShV+x2bW0rjvlkrJxsyvsN33daMFpf
IS9fBgxLy9OPmLWa/vIQc1cC6LBBR8IyjqYuiwpuhhhjgtK6ZQNz/C6J/mk/HA1eOBWEaDWwq2HK
a1agWLsIgrg2PISglbq9L9GrAc9RVm2NyiOEgpAPE48l0ohANEEpeWUlaSwecg/2QUIEOWGbBTrq
E6D7sWiG6evo4uo/OTQVe7vtoniiEabVY8V8MDD6cD9vl145y4jMqdLe2972vPfk2w/rINzTquz3
ZJ5ZOEftM3Xa2wqD45tJMMLu6fkuEG9sTzv9CAaz6yb30trF93M0ABtvkpSOKD2tCkT2zkGxti14
dkBFTAsZYU8sLWYYpP328S35y6frMWjQuL2zS5A9fOK6sxEj2cIY8p2tkQaGKrO4SU/lnaLsNsUH
6SjV3cMx9Z4J07vogiP0RrLufA9Wq1cyCplEhZ8FNyP8JIm7fjCYHK5uTN2usHtylh+PI8EcMrGz
mq7/kjeuTwtVObGrhHqy9rUSUkivztB7H1zqAhZUbrrX2nZSukutYefLsklE6KqGYCpZZxyCJN4A
ZdOxwPv79SDqu04PRzi0Oo13yHoAGnrlM3TpeOSEC0TiM7E61ATrYPfSsHE9gXAwM+uL1Sv0ymS7
JsoLDQf2jktG4RjnKT4S6wohjMUrFEwCiy3CjDEWu3PLvkufseIFy5OmStp8LFdZE94i+UApOBjh
gc7JndIG0bDfN8Qu+LAxO9CjZu13hrhj3b/yUP8weRn4mzJivFB+wttBJ6unSr6k06q3eVQQSc7A
D0RwmdZ0LMRlsI7kgcmXrB+rgjkRAvX9NPxgsrHXxfcBRC9RFFyczJ8dNr4Qwg/9HUe7dHxSuWhC
cFuQ2LvPyfsWNINCS7a6WK24flO53UHXoTtCqN2VTEB+I45p3k68/TqaY6qQUVQNmP489+m9V8Xg
2vEKu1NQ6Do/0NPfbJm6gx77U7vsEcXdLCkndXqy+aEQBmK1N/v2li9o16YNPo7LW1B87AcjfqWZ
Fk8lNizi8mamJ9UL1Y8FAvDqN+8ANBg8lG4dszCmF7bwrBPulF4GF5BfHHpsjPZ379JOjAwzTJsF
5s6/b2n/M5Ke6/TSc+Ekf9iGs2ihp88NV7iYQ3RaBw+xevLFC6M1pQyNgcOXR6m7vvRsdF9fkma0
mBZHTqynD2MGRIbDDDKi9VXodHm/FytBR7Y8ZQP0HMn+OkcANQfiQP/CXSv8RL3Nn/47/lAendjc
OCmc1sMEu7ATsC8rrxrSHIc7vfHx7tKcKCn96DpYv4Xq/yWD5ursTFs/jvEtvnl78EK/Lr1/fYJV
kpAEfeqM7TQ/hQ4gufB7pQitvpk5f9xh8flnQ/DGjJ0CM28rfolO633MOky3DNshvQ/vMXyJh9de
00gm7LTYxfztH6ADhmlhSKomk/ONg/CqBfv8ZvtV7Xe6A7iM14h43YISwzKe5Ng+DX2KvGvPwr62
dLGArtld37l1WlhVAkCghpG7BDkBnxO5CcF67fm9ng2gxofgfmC71ZOKBOAKXstNRjnaImWJj0gD
YbZTCdHF/MWhuhpcQryqZ3P8WtxlfPoB/7ObLKaXHxxmRIQ09ryCH8KEaZe0nQLrkzpIiyq1hoc5
pJ4s61+yf/DbStYSK5Fepqnl724t8Du3BxVJEF6VowzDlzsK2Y6Hk5cLWKRuxcb2TH4Ius2e2kfv
/Odz/nvdo7xFfApJ/GGNbZhpFrESO9eKUACU/McPKztLSQB3P/YaVCoQ3Ok6fg+1PZL0JDaj+KED
j7r3FD6PMjwgkp4E/LnAIEDAe4BKfmACHFZ3fvgTSdE9wtzogGA8QH0QLx/NhBlG9R4ZT1wu0FWO
R5N1GwH5g5tv3hNQFba0bose1j7YqzwABiZl2vlS37DeJjpjfEA8z7zOJDuBaEeh3lNYGWp/Ej8k
SQTD0UETQ1HWyVzgScAn0B2tYWD1ITXlY9nwva5IF9Zyj4msFO43j0HOUC4rIPiNCMZ4k9YzZxbA
W/Al5ClyTRgrshFc04qhjz0zWQt4uGXklDGOw9GALzUPQQ+TNRBp2edZcIvEpeWLoTUB2ghJn0Z+
npMUgruLKP3iatDm7Ir16H6PVRD5C9wSFIYQsrawcRjKETTtWI0wkts4NjKrL4C5afV0KmGVsnvG
X1dZLDSiyRFO3JAwm9YthbSsYWG0Mz5uhsciVneY9xlcMZKf25Y3gu6Dv/iCk4r1NXLSvzJ6tifI
m8aPoLLey3o06w/vlS9xpwcgCYvCzFdEIwIerEyrUX1BWO+6OwQdGKxUAhvZsdBVqlycV5I1+xF4
LbRr6P26FDt2lkhfHRx/sSjn3za69/Vg/IKtb4DPDliyhNBDeTAVa2T8km0NU07HNpLyD2nKXl0M
YECrVUVETbDMHh0Lf/tS7RzqAsEyJ4iv9DkqaEsKOMOpmF2xDHMUaIYB2+piTAdRwGe9ep8h5ZVs
pY/XkKoN/CzIBidnxqag/gFH8ny26iRR/qMyFBdrO2qwAiaICU1vObmPPqxqsxF7CMy3YT9JyDCn
FDVQ2OjZeQd5d3A9+Jg4Oihan9ZF+8MkhaDwdj6+ia4bGcAbgjfcozO2SRDwu7hm40ZhZ8cH3su9
ufR3xxb373OYHkZ7bAF1VvAH5z2n5AK0uDntfZ0108eenOrXqI3eCyLbx67hhXXdWplS3bI30Tve
TREAtdq97n6BOVam+euRvjo+484IzRfbCm3YfvfvH5mSII9jA4FVhPKrmax2qsHpGQhfn4N9nZOJ
2p2AzeiUp2OQhzpc9TY60NtChLD0wAfSzClUlKqvr/Esy8nJlPlxcEpprZrPhPGQlcXTmD7xzycZ
53b2DrpXQNmy7zhyIqwzwkJ1zG/YeJisw1xtRZvlIUW7ThPq028k4iZlTJBkOfHGCAJ2m79GPGag
YHz0OWtKJdDsOOf528naHq18KdNkHc35I0AScI4YWTadASYQE7GOyD19SRPfeHY8fQ0jfQMPhCG9
T4oZAjYeWpoMOiZ3DzkSlpafdkPsLn1RhXHwIp8C839ZvzmWAz/P7dgEhxxhSMe46puG1+ABx5mT
u7TtxRhQ4gjVGO0xy1P2ohAZuCVvuEfeYX4J2ulAvnBL1YW7HO4fBJLbQhlg6QlOG430jk0HCFON
VaEiCy8kFIy6+AeC4QmtxKogzXmPlGK7VRFLzITdd+BSYmVAFQjO69C4RHjNcsgAt1Y0AzSRa/IC
Q8jd2+eqnYddSdZgdRQxkWtbbkoCQzTFvhgDT7TbxVjgtPFz9ZzCT9Vg6+iF17oFArgcfRwnCVD+
nFyjFVCgCXQWL1CoaHyYR+nsKJTZBW6/FnLrPZ0OwAc6lCHop3rYwbDx9Y7/JaYdvhFoP4kOpkNL
dO/TubQJI1y2dRtQtUm6IjCBrLwBEo+ukzUaEUeP21eCZybtH1bvbL3YtCgpH96j9SNEhA4aLXm4
9VdSafF9LQ8Lt2lXc411iJtXe1Rg+sy5hb4FkiVbqzG2lr2L2ygO4UUQsK/uyQxf7fDVWxjN5AtE
QM7n1zujkxhdz66iO+9VvcJiR5/i/LfsDCoGvext2keU2wamjs/kmdEec95bKk7/aO8gICGCbRPc
AQJAqEkDHEDthLXM8/iE1HDxXsMuupTxVFVtOHaAT/cVdI39GHK5OM3xLaNjEBtUKa4h9+Tx5r+A
Mjzwiasbfbr+3SQIg8drghEeXINXqHIv7CqW07CaX0rAE7d/+51+ecK6rTZcwGkmVKPFxFQB4rtv
kYS+8fbUqsHXvf08kqnZDmzY1/qtfypS9/Z4I90pIU8j3rP4jZfdMdjkNCeITy+4xdhwrLrlODf5
WOxvj7Mmx+uPNihRjhEsMK9sULnX0KJF5yEZ8qZr7R6OP/j+LulwliVCxXb28BCUZXEvAvE8xMv5
G4PPP4exh0MwIcb10rlBjV5Sxf11kLCMu47WiMME2zFMgJ2IOfb0szlzUFgCqB7j+RzlDRS6Gd8N
OkQNPm/06Bg8zQBh1wJ+mmFNnirvqzuHVqJZm7LL4VTDAYK0BLWYlE4JtaJpJmWciZATeiVxcriT
PnwNCWL75tIx3nBvwcXQ70O4G+IyArh+9VqoQIIS5zdbo1mlLFzKhOL9mWrz0hiTztPsvywe2+hg
milQPrw6bAdQ4dAYvS02XPooR1FtmQSxO2bbewRYZeVrZ9xwbgEi/vnE6HCSqaytGfRbSQqh0lFg
3WGfbegKYKm/UCDVHjO267WzapP4wjfh+M1w7Sg7NvLi9Nza4VrFRpeKf2QyLVDvfcffrq8DnZAl
ROK3DbCS3fjSPiB62TMUT7ccWB2bZQDdwDl74cHKpM0vp3OlCzYwia9SSHE5b33bHo5WhmyF2UTN
hEy19Q44Zf4+2X/C95WGBYNo849DcfdudwBhZ3txuTyNjDyUFbbHp4BIBmiDnKC5TMoZ6UsFZti4
hIhfxijNBUz5w3wAjyY6q6Ea6gZaPMy4TW7wW5DphodchG01+EWHFhSEQuEfdL7tOqmGZQt+o7xk
BKj8VmZx6NbBEV2e16xek8sZqiTHb/sXEhiH8sA70+eierQrLaKDnRnCSbhnJezy7BbfQ6RLmVIS
QRfCHyEnQosUGtoBORU8O3e4pySEVY8kN/rFo1+lbfhgr7Ddcu/L9uxg+udM193P137/XBPILZ0p
nuPGrOZwQQhiOFfujYdbhwfhadRPX2n9pUlJdgoev7wp/WnfGURuIVqkwTu5qlhB93EcPqHcgsZ3
dzyYX0y4PJcF+ONzkmmY/Ts9najeM3Kq4LF6YKhuxr3GIZXxfBpjnr3lNqCC4ZIO4qBoQUej+7O/
42ZnqAP2VF/w4kcIxP+NTrn/xeNQ5imFT/HiFGXQ3ikRbv7F4LkEx2hPTIhwVyfH3ywwaga6A6La
H6M3UN+BEZo9IkLeYUlqAalItWyjjhQuSJhrwmQECznWA6oGq1SE42qRdN9j5uPrXEH7hxa7b2Bu
gIsF0AiJO0MQ49tiXbiMjAy4AOcfoYR3B5rep5XZPFWr6NjfzY2AEnWOPROWubRijLg5vUSxNXkx
zbCBzYRKMbeiHqlFEdaoF6v0GZFCo38aMZtdJmXUHdz7xgADaVkrv3AijzuTTwJdFbF881MeJzXo
7sFb/+BP1lIDwi5fXywSg3vpX6Yw/BDnW8Xmgey/7Ta18CHZ9p3YrDs8NzdWMtPHGHit1Sdbs8fK
Ow19Bd+Tos/TB2D4DdbYeWbsWubv+dY4Os01fb+xA44u/nde4Y7w9a/YCZfT1sNliOAhwbJByJfE
0iFDBmDUPKLmbraSdTc63Xz7t7m4yuK5MaL6B0Yn8Tfaone2lXV0UHn+b2kn4qoCC0VUU9rjfNWI
eqE8uEYTAkqbmY6bK3N3TMBVByAKowmGdfirlrGrEVMSDu1dBi1oqiicwKZb4Zk8h0NWj9TGweG4
Gyt4m928bm6dSTZ7YPQ7/wLvAkuutORISt+yLPD8/cwqeKD/kXReS65ySxJ+IkXIm1sWZmGEQAgQ
faOQaZD3/un3V73nzJmY3+xuCZapyszKxPUENzFU7CD1ff/ozMAu+21HX3xvne6pLSY13+eRQ+MP
7JlDBEsH+uggdRH7onGhtfzqHZNlisQoctvqD0A6DOd/dn3LrmK2yPEZtnH4N4BiGZvm0Ji9rM/J
2otrHZXlK90hB+CPn7WLSrreMds7kx9ag83mgV+89cNvdJ1PHUCeYgkUGCLZ63FMPe1mpfkVZw3W
ysdGF8vpy7atYlAculK4zB/hrNnj9C1kXPIIoHswzObMwjU22UwAZRC21MaMEMgBvC/YRE1zM8ZD
edh4+w98fcuBfyH+lzm6NhqRxtGjYmpj3FQ3zq/f01q3aZ5iQPPXJUWB2qQCxIzn55xQ2177kO5x
6+iOGtSfC5bu0xhBgPHxZpU3etaN0QGFEY+PjhEJKxPszW0Eq48VvE3SXwt8inA3831yP93okb5v
iXzMTj57jNb2/eqw3rHE/2o4Xwd4/9VV16tjX3eKsaYL24GJMYTnMQ+nV1PXojY9hJ2HavbNBmSu
e2T0W/7IxUO9+cYSw9oCCPB+I7wo6WQuEMk7v/kctfmAnujC5tebeZnXmzEt4QOFPARFS13dE1Lj
vtmeY+HMgfjwBzwnhnvz1tckd++SHrgIAd+35HP8chP9rKfwDfw8EA1QKHAGNbD3E+CO0d7v9UO8
Lxo77zWb36b1yoRuJoeraW7nXd4xjcEHV5MzUTWIo1rGvWu/v9aLDJyb3k1q8A7MyjEvNeomDMt9
llLFMPf3UPgQTfbjy9qC12p07P6U82tjvfE5YQA/uHfs29N4rD5/eU1wa9TeVEuMIb3MZtDNcUQG
J3SbuH45m4519ignby2zbW/JhLya7wyD5ejlf4xnfD45/WklcHuPNxDAqtWG4LgnN2QWcHEa3VYz
VOhDmokVg8p0JWR+9ZzjuNdli9+zO6M5g+RN8CL8LrYQTHPsHjj/8FuYEe5RzM9sBjOHJ1SDd29T
4TBbh/uAloN74+jOUc3bTIBpljcKyheHukdjcQCip0y4OO8FmC3DMOkO4Six3rvffb5eSJAdZe42
W+ePF6gg8ee7yt9bbdAOffWq1davFYia2WJg08zeLVbJK6fnq1FMf0tq9Jzr92Thkh2cmL9ikBeD
zeiwsxYsf4QSgL+fJdzYjkNwENZJduv8ZygBsgcmnffhqhFyMmS4cT8jhC9P7A3mTOSMROKMMrc8
Z2+rN4dfbvXMGhQuLQKlJN+5hzoG/dLVr6+gZD43Cy4zdFQXEZ6+cjJFe6oB/INx4togjxQoEGcL
Nn53BbFbx35qM9mO13ob1n6vZfPLUOt7Fm4bw6Z9pp7q0n3syGL8MpHfRkGAAhKzeJxirPv0zPR3
mTZJzDHKNYYpQEkmIYjQpdluVX3tz96+bt1me0xAXN/pfawzxkMzbvnsOucQhKBtjy6H0WAIAoq0
EjSAnA/ANULFQdN/ZsDg5Fia+4/57qvL07gRntx0jk3nflHphkEG5xDNEPSRdjZT39Xsp3azflC6
m5+y7ZywL1etaVN8Ou4kt4Yvgzv6QsOPX+LlrGrBIDoP385udbTkEWFACFHEgxpWdIUM3VOx1Ees
5IdEByy7N/1YQ/oQAYr/BV4GIU7vBmQyRDPf8zTZMAEBLQy2esQREgdUpkPq1Mx4YTrl7Oqwcvbx
oHgD+zNr2zaSTvEFd2t7FZt5el92U+qFet6sm/Vln97pEbW5kE6yxg723wxUIrZibRAg1HUQM9H3
tzFs2+ywKmhh0fU8w0fY1Y/91J9VO2HQSx2EtqXQQWaTP5K38zKqvFVc7csHj47VA/sB9YnPe/WK
u2EtauNUWJ+5zXxLTdSwK3ItcP6j+X4hDTA7kLvD9qLMEM5NubIboxabo2MCAk6eG5S4TB9ezDv4
g3rlzPGe384DXgtK9GV0x7Pf3qrWs541vca9CMUX06woXb7L/VrfkBOuvSeKT6wE7vnj7G6mjxFW
7LUjegT9IdwcEcZgKB7fq1q52XKyK2c3wbJowT+2Gcz69pOKv67s06KJTGimB8zvY1tl4lHewymf
AY6nd5mR9hEgbNhytom/eMc5YKZwMu734A7U+xRpyWdUA/f7mUXtope2yku0xY43o2VtUwEKW8DJ
iKCCJGaO2pvVo/3cIBLJUa/IDD40LxPFCicPLJfuzoN5HCyBAxe81nOptStPbOawIgyDDRKmO4zd
wCr45PiI9UftUcejvWxU3Eo87RLzTSIc4hZNHmPa7zbIecMjFFVCE08Bt0Bb97kkh5dJc283nG94
7Rmv4qjRbkyryXp8wSPdSPf67b2tG+4hP/gXoAQyKY7qIX7OddRY9iYnkdVs6j4BVBKygO3jM97x
ZbC+Njbg6lN0FcZm2VEb4EBWWxOfsfeYehfOQENo74accG/4dFhzhmyBd4g8LZtJc7LZ+LDuQDX3
KzvmM2o4N1A91GYkv+Pu0VIFGQ08rpf7Le+q9jLW1vXn4w+i2uS1meCgL5lK1msXQ1cch+38yBR3
Ixtkm2V/ccYS2LxJu8L1aNVRWRBo0HRo8c89s3KPUHPgZKPZpHsI+CIV/VWbO3h4wS1M7VJKKCoZ
okkXgPgnhgK4WjiGzno9auWQo8gECBu9li0eHRVpz2PiHJ2IQRSBjyt1/DgZVypBpLOLylrQ/8w4
gpeHhyJkgbQGmT7MmizjPeKpfXpYvKMm0lzvFQ8mhAEQWQvCc6jbzbWF8dOGpzK/K8iaF/EbzIEk
SMdO0QMflIyfBJxlsh3OMTwK12krfgWgSNEdP3jjkeCZ1efWL9CHn7AnvE0fSysIz30TOzftcWhv
7HjrxEnsIT2Z78chgzIg/S+j5iI7s+Jv4bMh8esB95cEcZCDBWAqfrtJkpTy5J3yiU2e+2wZsZ+c
U1Nn2dDf4pSMDQ9jzn21uryDmBnQur+Psb1b9yB++CLlhgzIrZemDWuOGowB0Pljwjd7UKHwKBEp
FkekBN4gSz3O5VhOD9zShyvC6PjLbdw86TV4VF97849pOXkLzdfr7jiIp+7z+dtJMPu7kE4Reo8k
9cQFIOg53N1BtIxQ9qCQNJR1KOaQdcz4ZXlDiT7Pl2xwDvcHJgRE4PnDw5yxq0dPTU2moKdTOhNV
H6/ifg97wfoCjcftpuKdzaGNPiahuAZx/ujY76sMDSwaWSa1F5mPn91HJ5WNTTGOvANN1RWg1fSz
8rMAvkOGx39nNNsKyYwHbIxSiHdCUeFUgGcnufuwLWSZFYHMPM3Phij1Bj9d8PS+TGvIw1hb8lSP
EHZ1nxQGpUxs6IjHOwfAOH5mJvcdn9FjMwGO5uk7RP+XzsRLJzzPQ1DvOWughbOgmECGVv/BD8e1
gFwIVClkQoWI28z1MMalhFxEfCjcLccDbsq6Dk6JDu4cFtzdwQEtxOWqA0vNiZMoArJ1rbvybkdD
3XsqTXihZtzBz8o38Q1L0vvXSP9zglTvxpdiwegwZ9vcGN6HTETYqYeTowgQqZj49L2CsJPhSIvo
RrBQ0HUucBom4yYhgJuThzyZM/drEg/DdUYL8SNn57xuBqg58vsHWWnHw+14zEJ5O/xueXqYmBHh
KH6CnzUTMl7B3MMZmrwoeOAVlnv8ujmhQOH8aDE0xyTVzCI7kGWCHP+DPSwbPFjpBCk/b6e7pBfh
83a6PgI4LoJv1uauvnoI01Iv3eIRbeG4wRwaSLGGGeWTKv4gzPnNIHR2zlr46JIPjyJlyLVivIcp
zAHP7tZQrH1d9Y1SzQjeSS8rrcyWGzMFoJW/VWZy4Tl+jE1SejVPNuzD5ZsljBHou5PgXRiEFsu9
r9OdracNUFLs0eAireKNnlThhGHsCKxszdMnq/pwNhWAqHD2BzfEXLJOlibvSOlbrr3dUpUXZNeW
nAdI1F6xH3u4oSEF+kugJEMVnpj64mFofrXsWjOJy1Wd9Nm41KoFYax4lmFcnjBlTmCJeZjdo4tx
cslfMPf4tOn51eXiNI+6uvny9ypMLCUlCGPnxGQP8o/zVYmD8FUdEaqBRXm8z5hahVPnQ6HKyemG
nIaUmqSEyJY5G3hTWuqe8bXYW5yTnDeaNYC0DrQmPp35HUcnu9eoheIjx2R/4Z2KsIb0Mc93fSfn
hPJSL97YGmdirVYNl61x/P2zSV5lQBY1XT+G068N1wlN2o3XEzzYmw5DY3/DRl2nVrP/C675xzdr
MPpAC2Gng7dSxLhKNrKFaBzfF7iAQDAPf/z6R02H1Ubhi9cZDU0CmqY/h/Fw+lxmYsnGj8XUzHjy
U3ujP3IYXlXcgRm2Qm/01QCzR4fhl+nPCRSdX4W0qu6dIL84o6/22eymWAW0oGNwxb4gVJBUBVKR
juRwnk5ewh4DCjVxMWpqgCOzBTMjFtdgfU9rEG2HrxPvZgafi1pW7U+c/zelKalrxsZcdbgmZDWk
XObpwWZa/8WAjvE9szPePyxG8QuHjmStSF2u/G64UnreA0FXHpt5z9mh5h9I86vqYlnpUeScmZ1h
c9/hc3EJTboLLy7LuELMh/Qg8Z6OqgrOEuMdyhb6JNWS3mCUXNnoPY9z9Rk+GTPEw1pWaRmftKlT
tJ+ASsQSmdY5VAz0svU3U6/BOIChevP5WvdY3sL6iPC5w4n5BoehqGt3XJZC0wwvLhYxHj6mfCSu
vaMFOSFI1eVierMpvUEoiSV4EMATFrsIvjJAas4JwDZNejT88JWvUaWwTQ4MSrolx56lFAoOXsHf
S2COc7Ft+/3+D97JOygfo9E1PMrZtUFEPS4UwGPZHK+Gqms1MGbmQzE7SpXyRd1KriLyJCGExHMB
waY4shA1cWRgACls08ASPEyPXto9YJNQFDgbGKjTi/fN5tg8OeFsiRrB2tx0aB1ODMsyk0v0A6KJ
IcH2zckdCjq5Wo2PEsKXuppr4VQ5eddw1gcsji3mVosgcPDthIw5fsw/rbAVcnDofVqNcI4AYeYg
SHBYD+9WATSBBHtmo8CAwbfhH974NI4WMJQN5ZLNyXwE8kkYK5WsLe2/a/xx+c/ZUSkq3SKo/VhI
4fmiioVAOhhXGUNuHlNJar4d85ydHEbJHTNAM2FKCLKJWhrOJ2h4wZJf7JDQqNiPv7/R3udmyCwn
WC9gkq1nFq59j+YZwUvayUKYFa/AfRxfWYvzzvIKSmOYpS0ubITgsraLzKx7GMyv+paUGz4HwvCn
FYyGU9PHua/E/0ZpvJfEsMH3qXk4lRCUl/rAGdVzcsyVo6iFjOtLAI9FqigSzH3I8tBme8iP8Hhm
2ZkCJ9G6S3cro5+ir/R7hv+o+H3mg1JHa8/DVtWjf8g+Dk5tsVZK1hsLESWqYocmsX7QD/oo2rm4
ypdvziy/GWaaETTDs7CjknQiVKsANPz3NaL2uDscynHHXclGR4+zNcqz0llrFccfjZ2IZgVzUX4W
q3jt+EPacQJ4zdXLSLBD4ybg2M6ms/hr2z3bHvr76crk61MJ8mVOvk4saiFeC/tMiXtF3+L2wwuQ
bhQLTq4xOcJNjJisjsfxnGxG5eqUr6Sck0HAqbnapjHff/dR5yk5u8eJOTVPetWiqkk8pQJxBWaQ
OMtDcgXYwSaZFB2qQJNi8GQM/d7aWLUiLBarBE89jX85J8Rh8i7zHJoxIhZ2u7ajnMuEGjmO/W+0
kq/UMZnbozosZ7wQPER16rHoKHV7Pzm2yH3jiT6CBcwnD7nHEnIpwvec0v/FXZ6Uqx5FDpotbV5t
c0jKsDf0P07mlz7mnFmLgvvvIuEDflhZ/BPUD1dWnZhUQfWmHKuDliGLobJZk8S/cZER9EWtqf09
BWLL6JgsNV1qyGbvUlQIs55WlL9jB9eqsGvPGfCAmdYKCLxBPeYxJ6QKxVA9T8AaOFIZUGpbQGF9
zKV5k7d8pSgwlE+YgU547Zp1ZvLO/ExMC4YMTuM1QU6Fh1KBCpXqlN3enIaeedP+GX8e9sjDmvYq
c5odmDOTgoET2OqxlzkPw3s4f+NWHnYZT1Cx//AyeEDyTZDE8wMHOksg5PkN0CviHkUpin0QM4HK
iGCY2CD4ekmhVI3K7AbtwK8Dyv+ZmtlDs2ERovFdOOJYS2LU4PAr6cTYg/BALe80oer2jmnp9TIP
rb8io5H6B4oCvdSa+qrNLvrYiKDfcUSTE6rN0rOCjkN53Kg7UTdwftnEOxUFjkU5L/Fbcsyz6GL/
Xmimi5pIttyClVQe0wpXymbII/hoHgL7ISxApQracIbhfxg4JTTTqmUg5gMWNcJJ7NgrXPSjV8Fh
NkaFpeB3x8Zv1+S4oNSJe65m9t+RGIuwPQ0sByMU3EWgqT201faYww5Bies6WOtQIYXh3ONAiDc5
G+U4psgNHGcMGxxFBrumYPNo9n1MJ5o+50j6PRYT4cPaj/nUigDOgpKJLkyusY2sA1m2In8WoRoE
Lg0WxTTfraILAguw0odb0c6xKU4FGNNzzJCrPUANZex/+rlEq0jAzcBkZYPGBc4R0ML7MsU8HruL
UQvcegx0K1qvz5CrQiTQz5xBKlTR4trHDLvcrygL9mw73ys46q3lunSMgJuRtS5JJ7EPTOaTeKE8
JnNi3F88HOKuDm8n4qE/Rb17NyynT6/GydTh6/EHKUGyTPx5/A8T/2/7pbLnQxazaco2+9YMHXs7
gnmMTZ+j2Txxliia2YJGTJW1QvvNOsUQMBqRje3Ag641EYhi6PCDdzf3meKcSJPrELulX9ZbvWGt
iA3nHhliR2T81JXNBrr1OGkfgO9ANw943PjsESWJ+KMJUGMClYI5mmhyAfqB5jgLuUmAaPHyVqT+
opLHG53hrQ3iY+Z7oc3uACeGy/AimkdUcUKW3xjrsw3DKP52S0rcZqh2ERKIjQoNh/EDA4WdMXlG
P+fo5djjixlZAXwuoAQz5+xFN3Lyc4lfNlUGylGEJh7rg1PK97H83YFJcXDKec7WcPZlENTt0NIe
5oGJxyvj1mOn8R3XMf3OmaFk4lDoMTiXxR+fwt7pBsvxXf9NMBz4tBWt5+imJo1cljr/lBA7/Bjp
V+ZnD57j/BfiYpaUD3IjMMyDIL1RIhFwqfjnsj0ZOCbUHZBLJnPqi+RO6bnXHo+Art0j7JMmL+Va
ID3V4PMWKtw9LP4FHNZ54ww+p6CvYAP+UIyXefDU4T3juDEupZ99xrd6epqp1QHPPrNxojOFvcNI
d2PTypSfBv93Nzr/0IYxWm0yLGSxChQz/2knile9IPMFXZBGjKCa1Z41omUGTUCQo5U+h51UzPh6
ThD0niaZLQFnVZrsRmxcmRml2ecviEZZtc7GCht7yoKtMYfQmV84zRlEM055zMQP7dy8S6Y1zSN8
q0HpyrJvSuFWjeqLjekdY3AlYXM4qPDn6MTBNmSw+y5/ZYHYG5oW11/Nfik9gC5K7nczTg5JV3+/
SHlggeb4O5ZEOqrvFSUNUWoQbjUbKSJ4jrjhX7MCLID0K5zKmNeNsFN9xqwWmH4HFLlmskq6C/J/
1TO+34wL/moyiN6kSj7/JBIP0XMoLj9itz9LsNsXF7KaI4fVa3VhudtUBiRU9WrOB5kMEjYKR3rw
GE/JBWqsHaVa2pnfxxWqd57w0+Hu5mwrV7XJCtdbZhIfVl9tFkRmrG45qNrJpM2gkKu46gqWBpO6
nMah/FB2MsCAFfQToJOEVxo3CqrA15WOqBVxgbsDk3InPpuAS7UHRhi4k2ecEuXft9mY3bHkLbHZ
63Cmo9sneIh1THdBYYUsinOD++Jb9ilvziVj2gHHn10wLMdUakJJUlbc0dzCHCLDxXa6VkNUPkMK
UASxtFPd8B3VNpxfzYOmHYy78LWq2XZ2REthVM6Sw6SI4gHcuQSkfpPX22ob3lf2yJlDzZxVLA0d
J7ALfJHx1ulRjPUsVikV0sAsk+bihfNz1wGkquxVnxFw9fD3zodunluBmAdGQ8DAEMFb4SMCN3Ju
F7An4pYvMCy808aQhcNJDRRZo3unprz+PMMNDeAF5YT5HXIECkDACuPH3aGS1HNM03FJuAdPowbM
tEJzLtmubAkyU/kte7rEus/f62vxo9utqDYgFdno54/rbaFo8JVS6O3XBDGKhO7+5pPM7vrSisBT
ORg+5tU7koXX44fyC8ljxT6QdMDwPYSrlaBjomvnLEtGqNLmQFfM81wtdTvYW8F65y1LYNOaB8GG
GK8E8YVxBCGeQXOQqiVStY9JJu4GeR+EGA4FtPzMvW3ovujLLhnNW43bo7aja71dmbhTzelXNej8
euZbQXM8iBg0ZoxnNszWWq3nb/Wwb9MtAiYAS+jVdbk+4Gd4K5Ztd3ki+RO9cePA4sfFihgHBrZm
EXOy+MQA9LuQ3OC/jHzAQ1Ynw2mP4ECriNirrcbxdW3E1OoAf9tUMSGQlif7JJhZh5XJcd0bXj4R
am6Z+KkYeeEQ70ihLHpEsGP8YRg4AGASdJzxZ8rL3gQ1J7vfyAibY/bph5C1W9kzsO7GQs84MfW4
QyLNv/Bi4Kl4EIl3owdcG7WCw+H+s/co1V9nTtK/7HAq+1FM4PTM6uBwNdx9ySdQj5O5ewdZg3NW
wbhsf+kXBoCeDHCiE8Yl72Ey6wD4vGN6M2ExJs1g3gDZlujw1x214PduA6I9MQ7k/d+ecsLwqo92
Y3gP202DV90k7T64tSFSP2sHwhZjRDv8E22S+kASc5+sAXyjedhIobz9gGb2NOAkb+z1nX/P4cqd
92vzUxs2yu95hAUj8Li78wu9PYqYPh+CJQB7wRwmnCnwh94C7DDbbtXNJnQOiI99qMEMWW+mIZrO
CwtG+W31YA5wyz5qqf7Uu1PgADFzN85ZQRjW0IQryrXD5NRW54bbUNej1eMYirFNve69k1v7ajFv
pDPAQfKxHQ/66ks9zDR40znjODasv/0eJi/eE8uE14Msal419SPgPFqF6/wmNjiY43SZFmChnHYB
moQajVQjqtp31b9p9c2KLhZOD/LJRudDcg4BjeYsHX71l+eEj2zTbHAuRq/OiuLyHNW2bm0Qrhnp
KpptLn8+Kzd7w2om+ZU67suf+4yYB0U8g1T67lB1VsIEtmkPBxu3R4JSgwXzHTLXZMySakeFLzOA
xmGAtn2GbUDUYaZjzYCBVJ0zIrT46+/J7LWHzG2a29HbaC3GzJv99iAOof2BG/iTzM4L0MHsa9A/
Ehiy6pufFzJztC/DLuIl1GD+oOPVLCpv9DEn9ct+7P05fQ+o0ih/7E3bGDMgZVRvKeYxUt1Q1teT
v8KRnoLG3bByfrggzc7Vyt+Y6CR/v5SPgLwIjw2RqIrb4ot8L/XWXWhC0pBYIjCTbE4uEjYnCjPl
MI/229qqX3RkBF/NmHDbUp6fYNIYNehTXEOMQpJZb2ODS8ovNeOYj43gVO1bWibfAaKoJhkbhl8T
fSxTOiOI1wDbDmzcL8i/ReC2XC9O0+puMm55x9lXStMHE+xYkMlg6tdAZM3kg9HNmN41qaNOmI8R
k4a+NCNj4G+OQ9y8L7RENu4PbyhZmXujPL0M3TEC3SAoQjqYj+GlIVXbFVjFuSA1dpoFin4ZQ+Q9
g1U6uKC5ksb2yzwPT68I6NCYBXToKCDHmWdUSCE5ebB8YxqSob1j/ksrhS0rpspIaEcHYp3d1tgZ
y+jP5GCxQsSnnffFf659vswYm8ff8Rf7EoRBQMdPG7koELE8EncsWvmeyqkuTdwmxpEt4YCuMf5i
vENyxdh5QAj6EcNzVN74X5xSFslv98xXRnW85R33xvsFrrJ5RBvISSUaxFdeJp6lnF/JqvtbSNXw
F8UH3xurAzYvfbMMTJw1HQERWPjucgtzhiZxYytZW+RvGQGufUxnmVRfDfXUv0bgFKw3RSlTwROr
cW1g/vIoEEPTPsGCQKD0FbjQH8ZVmSXWCRxaGMdijj+kqvHw0eWNL6PxuP/iwUgu9hh+OeINgRb+
UYnUPp4C5tk6pYKRlWxPDY9NDgGANpp1UUDXfDBlKg84MgPzO3JasjcRmv0fmtMV+Yv4K5mxCsnM
etmgWWvOde33TE0pmdLCSwMOCCfxJXGs55cobDAuBdTBYSQIAjWFqiD3aH4hA0EUXMgUNFIYfFEQ
wiX0zN0CgK2VZM8ixoIv5SKejQpvDqJTMqKSaOluniRmEULLYgsK8JQr5YKX3HJwdHZhjtNO1hzi
Gv1Svm8ChFtEDBKpBaKpIGwwhpr4uCU21Q5HV0k2LOkpUQGRSxkj+OdqlcF0utqE9gFkCmRvNgCl
UakiDo2IPMB1YdJWfp/hE+7JwWoVU5ZapKiB8BYOuhcpvYQ7Boun3E7A6j5kkWbQLVAKfpspPNuk
6eeVa6AvQTYpIClWtX/LYW6/GBdozXuj2NUrYKuHBZ2PCaMgnt4zhqHb68fGnO9Wxawl+AcjDjBk
5aCQ2zpKEvD0GtI9PDBM745t4RfTDca95ykamw9/8EwhzgXb6trYcQxomzE/e92B1cg3YwRsyUym
w4jqnZqm5eTrDUDDcQxXEL7Lu0WdsmRsqStiYoC8ZSQzRbLkn2CcOTo1C6TfC3NKpmkEyIB/+/jN
9iLG6rigGErZjOwoRedYC2I+sVJAA4LeOyxWBRg1MOF/S1ZizLOKtWWJWitHAqfmCQSSYIsx0G+I
l0DoAX1bBlkBvzsoICMyAJbTBIAu0Z4Ka7HQAbhExMrzwieEwtYwE8n6XTsmv7qDKoUwF3NJVjwY
Nr0oi4llQgwt1zeBLE0cof5afnSpJhPuB8w/Vc6EIWIWIusPpIFGTFJyfjDG3Avx23HloEUT35Wx
5ogTT/E/vLvHQjAvLfT+3MqFMr0axV0gJk/vfxPqBc4jIQhXFyZSjM+YHk8rDyo2WJ799koMeHNw
B1BE1kUMzCeIdXIaJeClenVYEEmEzz5ysyDHPxqOzsyqPIZxC1Ux2yuLVp+f71HN3R3PCjGsRAzs
jAVcwGOFw5ZrihYcktqiPgdlPNmARb+HlAFijFEN7F1USC5riaSYxmlKr1QUEpdHxBLIYkQC4Map
UdhyRMcuE0m/ex8qI29OLSciujriwnzn3GzMC/g1JRb8VFAGcNpy4wbGmFCvsWEZBTrHxtAj0Rng
AK4Vl+lpFMGAMBrLY8+px2FEgnPdwUJxsB3ekIh/xzX15nZlIvmey5AYkla8MCZwSTxJjgquENeN
jr4xFoCmIfkeD2eCDSn+KeRAMllGcRbIR5H5E+5Sbq2cd2wEF87Q/cdiFSCwxw4bgM8C8Zbj6uDT
2j3IZqJTHpKo5Tbj7GpnHKAe991FnP44L+T9ri6ckaUKsSVkVBkRhVeaZceUl2M5DlMBzjYH55QR
wD0W7+jdxby1N9xx5OzX6ljm2xshAZj+h0D3f8s+resjkE5cjTR8uxUxojd2BLjkZgG+rQKLSosn
ddVMsecPLGFBCtFfoFvsB8uB1XXzgrNsC4jEisLgjJ5E3GRazMKnXOXdyd/9aQxfeyBoNNsuNze8
O6ForvvAE2PPhfyLPe6AsUOTYgxMFpTpaqRaU/HrVGAd/h7GfHxJKi2x1rMnvxiXWY51cfGqhVe5
K0KQyZZdcTgy+rqz4VStTJ4Wo9Wh4EKtOjUl44t4cJLjEkVAaJyMWgQ5sZdYFr0PODH7Ar9X0AuL
YhiyAEudN0d+K4Pq3w41oROcEg+TrywboxN9AAzW/ASu2ynyIi4n8hVQiqRkz7M3SFoADBcwv3Ai
BvRdnDlmJmP/LgBmMQ9hCu7DBLUKOxbtzMecc3oE0Gvc2ca4D+hHrpLGJWQjpSYiXf+s88uUabQR
2gH+l7Kek8b6eyFL8GRn54pSBeyHHai4c87LnVHhs6oaLZYX148qjCODyyfe4Af+HviD98bRDjOB
EI4mj9W5vRqwXlA72ftsIAAAKcHtTJ3F8GbbQXGKImnNCXuxGdOH+QLC4kquFWAjtQmIkm0pDPkR
ugcsdIt7mbaRdc4EEUAWbAjLegsDe+5wVF+YAjWj1s+SwEtIPufqPw2XaTO64Dm7Cah+7s0sIMmQ
d8Hq4Kr3YsA3/pPAUTKQ5bfd/3i/Uox2aI1QTXOwWNYSgev4t8OpDjYJwECRgcqKgiDlJcIl5wiT
c25pCd4jN3uU/D8lgYgk2sMZf8PoMjAihMa0KyFlCvIZJRQpy4ob+67kdlX4C/AWPGgw4RDfIx9z
PlYhvTEiXOqiXQ7Bz9TX2WBSRtXDgflYJE1U+1zCZGRxFML0BGysgLZQSgt4QgsgFf/Qms17ktrL
0/TBwDeEycFs+RfrG/lwW+hItPpDtcScCdFpL8Sn6qj4yMzpQpNSGwEO/olkuHT5HhvMagk7IR9C
kXzwO6A6ffKLP/R7spyentTXIVfWCW1yHZj3hfrl6lxs7nbMFIIgh4ZyxOxjjN0KGlymwkH6Gffn
JXBw5znCdHwyExw0xQYKiJOFLmsBowwKYo5z78L09WRMDleEJy6EPdI2zpMhREtTVw0D/IXqbDZy
Gh0j597fkFlBZe31FhVTPFo8sreYeCEO55Nw62C93nYrJ9q5Ts7ScRckaMFIsMMd1I0ck9WEdmpN
mYcJzZhOF0EOxmqOYbstE8f0JZPXSyTtrC2WAmQIZZwniNWBgecwFNxWmrXluA7QakxafAz6hnw8
sJz1WkVy0WhwQlNeG0JqThIhhkWbVNnlkSh2rT5BR6UdBKagVlD+4k/3BiBCdsfSx9BTFJw2EvBo
4/RNGgkXs5t1YnMBPsVybHL6EWO9vjvGXXm0qWiwmOGf/iwY1QfQHy1QQUdDjj3mB38a/83AluDg
nCU0ekIZEfYh+JApZa/I0MC1CRlCY8NK+1tq7cQoUCOEB7uMb3mJEiDlsJSVP0skWRZF7jj67Uct
emxeu3kZMlNJ59p1iXzqWHTiTgE3+OefPd9heZz2c9irQcRjNNPHBIIi42CybmvJVKWnpwhqGDlo
PQucbYxrHd5yNANyJ6bUFUyHWlHlwvnTrsu3IMPh22OVM3Aslw59DcOAJo62BoZ2Y/TDKnp6TnDM
8Bbixhw4OfUlPZMqtX/aKl+b8wI7MUEeYHmTRJDwNZkPTec97RjDdYC7dG85wKDL6CXwR/eiY76a
yKopL7kZU05851NE2IC0yEJnTXenh4C9+SLvmoPS37qbvmLg3xFudz8F1lUqFZqFWrTLLkXPhyRh
7u3DMERs6FONNhS5cbRBOUc6nNAS2xwnhyYSGmXwI4oPKREURX8cdyaI9+wYeZA/hFZHvoS26W0P
s5OlV3/yxza/uc8qOPhcaE9oRqiDFc0JQTXvZQf247wkcQ9yH1Ibin1tZKvBCuwNHA4mBwoFUoWr
RMqTJe423fOwSZoUiJ7TutoBj664mccyyAsuW7gQrcCvhZHn2n0JHhgjQ0KjBArMD93YCVo6WWhn
EPzn0EuLBw+LonIjUUS4dDWnJ5f2UeHAznwEd2UVBUbufCS2voi+cc6Tph1FapC0F5xDouR4AVBz
ikK5UNB6ynmzfK+U/WW88rMrSqxp32GMtgOOvo6msIHsPi5nztsr3Q1EFjp8j8cavGgRqJ76dspX
QEAaf7nkVK84UnigYIIrqNtoBRrcpxd3CR1k5H2RfHMAws4Zgpvg0TP+o3ZZY1uxZGwoT51G8k3w
cxZc+z5EsIrycrIqj0PRQPjm9FX+SXVFmKUTaW9KDRsOvM2ZAdeBdOvDB9mrPgq8uOF+xjjMIUv5
QREsPWcvqP9crCsEZIyWAs8BbEJ57V36brDXG8o7ydeRQvJszpRo4iAvNtD/vaORUWWSPELUDuOb
AFmzCQ2GkIUyAvwHe5CEY1TzS/msrKxGLt9oWrP9uIR4WFXoyrdWe5ydQNfNt3DJBOxd/XvNoWNY
vfzk+DbK42/sIQ+t7NYTqNUoEcf2iXF5ge+o90X69j/dl0qAg5uLhMN+DZkFTBvuMV9H8HTpI4Ko
ZsYb+q/eptDqiYiJLMYbF3Uh3jiwhMZlEcMf/P3/3MMo5YAKrmD4PISr3edW5iTm7AM5IcZl4/5d
8bRj3PxZjX/1aR+ZOJAnQ2fHqXczBVlkjMcMwIIVSwzF0Oes/I2kvyJSYND5k72sIX8gOVMzVibK
7PHUf7PETuhkcSvCob4eorAxUo/jrZ0Ab9HVcHfAjl9garwcyrcP5Ft4FsIaEV8M+zHDa+jheT0k
+eLWwUEAGcwuMyipKFaInv15qft07WbIiWPoTA4VaEK+p/wDfiWGEqx1RA3GRpIptuhsyqu5dUFh
7mbWT/2bxVJYnk08+9YBohZQgV5gxqLwAcj9R9KZbSnKLFH4iVxLERxuSWZERRxKb1xaKoozAqJP
319Ud53u03+XpZBkxrj3jhCIKwA4ILQ6OGdiY+YRUK1gzsGbyWIviw49TkH4S8MH9RGKK+A/Y8GX
APcAK2FaH1X8FhajNgqg2nOQ1mZ/twZnqPrjN73X3toiEaWKQIpc9iAVNHF1K9pHlziPgI0GnVDr
mU2NhDJbnayDmJI4nJcAwFvOCmWKb/iaCD8P+uAoX7YGwpXPseKuSCOfN1EfJiZE+e4vQ6dw8Uz2
JA3JSd2rBpaBEQ76YEYzkpCBpaZpCjalpsSR/j70kEYQ9Zp572RuZKS6BglCc56OSrIYXhXuiF1K
cYskJLX6hdX1W10GhRKrp052trw0ad+dG9uQ22O0JC2xhNiUWjzl/Ssb6cJJh+rGRz6R2oSoGWQX
u9Gzi9k9qd72kbDcqfe5Oj3hfFooNTStFpwwpEQ+bmDQSnCAZtfPwTMJyp3kalIV+hsT4ZDZUlfS
BGkw83ZIDJQyOrBC4sE+gp8praWeuBIXQs3NBOW0QemSIW86P4ReOfpP2gm48IxIgL6Q9KFrDoxJ
OQaQwERDxwkJt+Ev5VYbsqGqXQHTH4DP0TcWqNQVvKLCqudYsHJ8fIazsm1ld+pH9VCnovoyZ1SB
npI6Aljb7yn7TqnZIplGYkohjlqeqyd/VcXjBK0KNXt7O8NvUwETZ1so+wYaDK9A+AStgIDqa/Ns
6cOgeGZSewIdjz5xf4WTGChiyPcuFwR0569OAlwC2ZM9oQqdQcpGTVCDgo6eYZqO0RkFM8ui7omD
ZGGw9aKQJXKfJWUkfbjblWQ8nIpc+tZ30KU5dLc55j+3ENIkeikVksWQcWhAk1bx9fKZ5TigONnF
uwtgEAGe6xSvcOzzw5/BrHYfMXneoaS3Bf/viSGgKefjMA9ZrUAY5HdF//bhcjy8LCj22RFKwhUW
K25EQkjzwcUnMEfQMArpAg/14QMc7IP6E5Utlo5mrmnc7XHpcIC7LroF3BwXEMJcAa/6+wGVYxfu
tQxJOqw2DcP07b4KH7UU9myH7AZfdB0J3qFJNagN5ZCM7qGbeos0xWBeIGheioGgaumVdms6rezq
zW3CM3n0VVnYm+ERc2RpTNeiJ2ympX2mdQQZ8WY1rXVnR7KrkdV/OxRpJ0n5sGYgRhaXrnXpMSzp
Mc+o4QCHxAKROs0Y6FDY2Exz8WJQhjc2htQXhxOD/Ka4SlJI5IQCKtkvMtCU5kibDncKYwc8fTD8
WMAfQPvmD5fYkrCXBIrSnSxdK4U+QUW4O28JpY0Pk+TuKQAdiUY4VglDaqw4JNmVTDbA5WtMnDvD
2AyagO/IxzakJwijqC+jMAa2IR2rRnRiku0DXKYpkSjqdhM/G00pwhPQk8RPJgjBLygIP8HqFHNz
sP9gxqG3SnfnajeQRjJLHVo26eqCQy4xCJyaQzWjfM51RwmFjADT8lWG6zZHXdncvTfFLhZECp5S
36ei1lFEcjLBgHye4gil1peD3SBSWvx+dqQYoj/MDLqxIXG/wfS2nlcz00YrFTUDkrubt5fUSvIO
qm0LMMXSqJvFjyj5RkPxaGh4OpUqriGCQJXJSFnVW/rT77bcnyBQf1ZTEiSG0bRFKZCq3P7l/Mpb
8zho5yFgqPlH6m2w86RQh548JSEAlgiORkjIB3udBjfdKmL9viJvb5Kdd0Ai5bZLyXVIoUNSLI4F
tIZDQtUEXBwWZUCi+Lk5v3QDF5r/60+kvcNENrO+mduveevhQyCGqgbWWGSfzMljIa0pD2ASNoLm
CzIT4+5qTLCHe/F7PArGH3LNIDcokZA2GhTr4m4m0QWJ3oDK9S8xia0oK4CmINImCoP0A/3DXLL9
yt/BcDnUBoIKRXkwCGBQHJ4LiKfAPwK06IgFpCYolUBAesMXwAMAZ0Q7CNW6LiYztaVPl4dyK37L
87koVB8HBKPsI0p2yYmuxGzznQ9Nd+z7MluyNR1NyWxdUO7AB2czgBkE9isu6hD/hLlFAkVfqxfN
LdrJIOedZcHwWYr03IZHZyicv4MfiBXUE8Gw2OsR+CvvFgF5Je9ok16il+OsUFSROcQSS5IeiOgN
oYo29HaC1pnxg4ibk/BSLIk7KaeocInJwuYwlHdVlMJtmyv6mFZMtYTIcZ94rxC6W5RNGQmifsJX
QKiyWyO1RWHmgxMkdGR0BSAjgQmsJwd8NM2q65RHQeyPNhIx0CeYh30vfIa7V0AIDKjmOtHUXyMv
B6RNKE5Sr33DXOHU0V2chfGdaV9INl9aFlJAQH1dADkNeBM+mNmfSCDvq5dMofiPGCOiyuSOX8Hd
q5ekUP4OFM0paW4B/YR0ri4bKZdTPlglMTxeC4RcX2OglEajRNxHO+DwAG53OUa2OMaJ6OO5PgKj
gN+DE0MJakq6FFtQxAUf2juyjegb5HM1nM28hu95+pDeO3aKTwG1Gt5+aLY5TxzWa8uSBsFgvDCQ
1FA3j3wdbpEX1+LYjvuLmoO6piTBmaG/c+bVhFqNqexZkcFldMaWOREWBLYePUwUObcEuS32BO99
Dw5X3NyXR/Be3NQZP1HNKreL97yP+4calaHJYHwRzBj3GODv1G5tW+ndklxUji3Y1WZCEchWkpKW
gRYR5NGmAwQlR6bjbUqfyvhgDIt14Sob+h4dAhIzUtUzey9WHY9ZXlStyQHYzYQJ8+6JuKdnhzhw
AECCrT4tg3zT+V262oi4fklgQ6cV1FSmvuP+ABS9bJujt8kojKENDrv6cAwAloxlMS4RkC+hXXKF
NIbmzYlFwA3k8bCcvUa0/wbg7wcuvR3gKzx4yE4k34wPZ8eeh4CUnMh6x7tC1jtHRw+YP7V6AI34
NWYXAtiAEbXbZWjiksoa1o7sQyAMUoClst9f09ORR6xoZ2KuANhCdiILvOpuaYKGK8mvXArQNvt+
A/2WQueMVSb5zxiv1wX4q7loDqLUzZRKh/bn4ZC7ZPtUrVpqR6fnDLL9OYIyQZAIMISHx3MiReUR
p5RNhRFAmYYyGbQEVMIpVsYvOM34QbpOnQVnA6JWC1gc4XFCWSehC5wkHYcf44uDCDJoB+ngr6bu
FXEQll2T7ZPCHeaLEdPctlShd/1pfORNIKBzuvGxqSJnXg7eCFNRuzfB5Kkkvi/mQGrBe0FRtGAc
LUPc9wHf3UREjQ/k2IlcQBEJ0Yg4W8MlfMguEgRaaBui5Ak6eMAEhAHJGC1lUKTsubmwRCF2+/P+
ADr8kNB+/F8uiGaYRw3Efo+k9pm7YD7dQ9oTQlGSjjBIOEuILj4ZOeajN5Ghbicr3x8OAJQS4Gp3
57snscr2xO2SCFZD8pABqR/sQo/NHueOzub34luUJOgvQBcmWEne4lBuGwnYCtgaTEbyH/sm95Wc
3pJ8oReyBMZuGxM6pIrQilo1LBf2jjnOsUJ2udRhkdTY68Cjl+DFO+7zdHW5y90cAGPJIr/NQGFX
NOfus8YiEvkSDT3zDhKXQPUPTi+fjGYc6/Y90GgncJW2HFVpHNni5LMSvBGMgAjaGRcB+lIIjCQl
GmL0QdBZCKCBxvcCByROGlk9GupsAP3oQGnhHuK/ck1yeBHmCv7RWr/MnTRIGcqlsPBsd+iUVDYM
qjjRPL+ptsxaJM9EqMi82+fF7ggwnwoD99nHuMy1lYGtLtm87DPnY+7IQCm+d+w7zXkoMNL5JLrH
jkhvvIux53TMyTPmfwf3BhMD10ZlCYjkxW3gJWhYHgP6lqSk0kmldctTJNwMZrKKGJ4EnIQ4df6Z
cIwJB39wNr7Hc9wMaTwLpw5OjRQaPtzAvOTolpwdGQm44xd7YB450RbEzMgZof+KS/4JweQegAlA
drZ5TRxzruMd6GUrCQIBOf8x0bhPnHRIpWtFp/+OlwIXTcCriF3pR3GfAOgBwlMvICXkldHPDy9j
tBbCrvIxEf+1ikIL4D9oggPrYFAoipmgZu24OlmI3YELmTHiDfzabE11GxoHzANTIE5CUphMpLSy
gNO6UbMZuwUU3pwOiGw/FVPaoDjA7XjWgTCbxQKzAjrhAAA/uHgzQgPwWzJ8ja/hcMbel1hOXkaH
ZjZkw28kY6U5xlpSKiHlEQQhFzVLSBlmG5JsjDuXMHCpClP9JQqlz0gv/dd1sfo8DrKrHSsxx/vQ
8MJc4yt3uztcXax7TCpwOLDVPIvAyR1QP+TY0Z7i3ND6poeJevEZfJBeWPsx9DPkuyO6tQTkFpt5
t2MX8JsAZSc8pV2GeebAYXDZAmxrUNmY5ZdHHYSJV7yS62DWFYsisUjLocxMLW4nD5c8I6YIBGIj
4psfu292Aok6aBoNP+q0uVGflrKmlLekh7SbXzDNQnjhSVGeNucHMaM4xBtJbcpC/Wdz3mG55Vxb
bhVSrXMExCLvws7baUMUEDl1hxNlWrHL3NJ896UsBBvVlt2wsw5xwLvy2Lj4XciGNdAXqByk1ePS
Fui88Eh4xrI3E44x+x30CXdBEC8oeLbx0aXYTAWW++qbiEZbwpNh08r0wZATGuI1o5XjiIo+VFuI
bjwx2Tpv8JuQiuSQ/H96bDRFUhwnIauP6WOnyJ4RXAJB3l/2AAGNf0/IgRXmVGwBj5tVxZJEK4Ye
RBb3BF8ZLMxG4DXyjrxMwEicCIcZxavRKopgtHnD2UbunIAxkmuW39Goa1r84ngTPlCx9eQAymP8
abr8wV/CHy7W8Nfq5R1dUEEWFXnOU4xPtELOurNlPNmThZPVkOVjFWCRlZiHo/v0DL8HLWvYs3v8
qPywHF45++LRZLvBt5YTzZLyV8IhMSivACfGNpBglVs1YHQBhKd182Heag6KmxYPD4KqDftzPjco
OcvW5Mxjw1guXnDjNMznsjWF9IGpAab0pVImjp7thElkd8iXvKn4XClPk1HQsuO8CE4cqAjI0Y1Y
c0IigVoluCe2lPwUSAVms9NtkUITCak4s03A36k6YqvfHBgK7uwhgMkQnXYNdjUXxy0kbCKWbwfD
BMhLIi8BsYCloZUcJHJbcYwkKNuZO8bGyDqBgJJAEWwXnRqAnYCPAPrbFNY57c8wc3dcF1A3G86H
2GZZMSwtHAOWWz7uxprx0bIycnn4Da5E1uGihAUvDoYPlqV/hj11XwC+tF4e70tswPUSR/z9A1V6
y/CP0SvsDdd2nwMFqJ71/BvP3mWP/C0r248PbyN7Z7dQeT+6rXHHvuK09OhuP9EoFcreR73si1/a
rd/agbjFwTgfKP//WQSxDOLN1gzc7EJDf3Mw12RkMohTQ0Lt4R/H+SCbVpZ8t+Vw+kRqVCa2/B3F
JoesPHs3P0fT/Ty8TT+2GJ+3ffPPw/ZPJxd79VGZ34ueaNO8bAl0u/wurNvg6FPt5YgiT692QmyV
85gcuCNiNtocmmJQq+zx+Q+/cqu0S7uwtKAx0gLZ/uLOOZ/yJVesHXquXCe9tzJouk8beRYWoBno
bjMIawyPHkPmwnU1Fd2dlZSe5a5uGn9AtHcZZMZRHaEhzkB2mhzcrLOFvw/DjffkRm3kWcsjy8le
Xzm6cjBFsgLyLVnXAvuaQ1qljWDPcZR8+4v8Kjf8/yplpbX477kkEj92sKhiU4++2NnCKZVEqpxd
w0q3htUfHNlWx0gWRPouBbHKThoWbMEdB595P3+Pk2AEWyxDJl8EMWxCd213sYUarW7bGJemRnAS
rsFoGoBQ/b5/ieRYps6NXZQSraAdbIk7C2FYB2xdUBjWThwBT4cODPaKk85hZfPymw+hRWf4skHb
Y314dPkUS0y1NpSYuI2QOlswZxlIA7nFly12/2lfBp/gxRNsBhCpAa/Nqz9XsI614OZrCEne/Apd
WJSvf1Fzm39sHlGb8Yqa2q5Qet0SdfD45h336/RiAQjXbatH4Z5uNhivBr30vn12BacN6IpWN1jc
7YjlF9VbGaiE0O12i6f4K3Kk1EOkmsNrVuxpy7EwB5gBXBZNDTgOqOXw1xkmQwwOEi5UsHAXHueN
lUfYfKW5ETq7q6itq/d39nmGHwbEUb+q+w7z8bKEWZCitAj+dfQNpc9cew2BxIrmeI+2t7tfO+N9
Ad5COvbgzyiZ0epgOqQ0x0/MoZbJ6QKgTQOZgpbaGX+2mRx5tg1P2z8cFG/HR/UAJex1cUBvJPa3
pYu2H/18Fm81YmXAMK8QlNCu7PF8wNqrnosTQf3SQlO2e+RUt0S3LC85PedicPFxn0ghmTmPiBz+
R2/aSB2/m7DPkXZIraqKXl4flhkYEqKDXx402i/8KDatn9kYQsJnNjJWnew78UiQT9ZFjCsYELo5
LdU7OWyyeL2QCFmoV4+9bK0EnYcmm49Xgz0z44ek5Gy8y4xACW4cpvNG3usQ8We4lIMxnn/bIpgN
5cTRGYwDe4jiEXu3N9x1CEF2iPTCkZ/PUSrpWmC0Dg83CWTMhZhnOrZdq2g5uxouC+NxrC8raK4n
cgFXklzNRsdfpN8fg6ZHb+48ypB+gW1IWo1+iAT5GOYsWts9RkXZN2yDKGA0V4VzzcU8tRhey/Z0
7tJHiz6HpioA1mA4r19z9Wb0QOpGjYSFtmQvIdQqxb/17DtCjYwuOsWl3V33X9ustJDEIm2K12uu
rV1FtAit5H9n6ZBpDlcX3y/gmdq6pa3VcdazczSXzQZSwWMvIef8ju9eBW57mKknzcv1zQKBxcUy
UEpafjnGz/2enS4TuM1GcvGrC1nHUTNTDjmjPPx0XuPefqrl0X13zRo/tiaCoArRjdelc1H5O+4y
KhQmSfhm+rmLUO8Eo8MsM3rJ0Wc9xq0gCzvol24n+Gu9seUkRuuQILExfxjhLUx9rJyR6EhG/XVN
b1JSW3f4A0jUGDbXXyEG63YfdRZp7ZwZmQ2REqQqGDKVMcHi7QhvHKWkFixAvvlQFYvXGeGDkWyi
TXICS2o3DFVVNn78ziVnn581ExzMxmtpHMN5t0B/9uc6Z+51y/zJpj9IO1fqTcmQKSmFl08JRFEM
HmZTmZj6IgBR1yM/cucra4CMBy/LUeAp7Nfqr+DStd7QL0snO413et+SgRzUx3406bPrdP4oyTNJ
BoShPOH2mJPVYVVvXqy32FnvFoRIpPZoh1NpKJ2/txREXQ/b7ByqiHKUK531l4ZLD1Hqo65Idc3M
XqP1+sfo2J2I0ayPuJHbGQKP642Wq10K6OuDSm6Y1wE+4D0/phT3iNqIJV50zTmFoqzEpNh2MSL6
SJf9ri3FrrMtm41mJWPkDodrAz6UQyeK73BkaSVWNIM9Sky8nGBMpMaevBdBJNgOjiz7WMKnZsnh
BVZI7nHLrCb699YO/V5e9bUI+m4tIHY3RuW5oGlFGpG+JCRGpCyEZPCWw0/4RC2RlxlMbGASGnq/
dqY+E9jHIbNuVvO35GjFjOj0v8c63VF2pncM7GbbKTAAIOvonwYgDqQkzGFqWBoKivbp9xZzxquO
qjFqjpBdn8D5uwEK0fy7GKqDCPVTecY3Ju+tl3j95aEN5MBJ+KmGRanqJjstdf7sFjfU8AmLESkK
jeWpRRHnc3TuHs9Boxphvi8gOlSmDXQIaUp3P5lHuGH0ze/viyCuE9UtUr37Arq4QTNbvbnKWmAQ
MR20WVO6e1UMpZFO9Undp5A4IE0qBlNrXY/Gy5HOxzul5dHRVCEDoABuIrC6+GNALWvDsZcMFniP
aFOOAFI7VMNIlqmtJCcIaPTvQrKy8hagQO3tsBpvgss2I37n7Lmeem2vjOaiWd+1X1t4sh8Gf7M0
/VZIU5KL7Y8PCHXMOU7oqOIBreq7YHhMjtdBAv0Kc2CDUORTtQrfGJTxUX1mJSLzAzyb/+xZEc4d
QT8go6CVGNxlWgUPmIHFH+o1gWTO+oQyWsp+0ACYHDMrgz426LexxZWcRiThpAaJPSVkAUKRERd9
MnVAsJKSEoqBGLHGANW7HOhBVEJAnjqr7Q2obHsx3SJhfJs2EES1e/Pt+xscf5gr5TMt6AlmYs0g
damENAOGIWsqEin/7f1vdGMJNtbsxcSsEuBJy4MpaITVDKK+byTQvIryfu23rFWUTvpm1AaTsFoz
7fArqKM7XCpCDHNXLK/m6QAi4kxKg0mpg0xyKgeU8oyssL2j5hejd9C3zjI54psGpWcUuLIOR4IM
In/LuaN2d0sRPsMIZsIaYgfjyGFkI93HVzXDjrJF8bjPNmdWHUSh4B12/WyPhsWeOiGmAMEGqwvR
WrV31MtrzF52N9mfouXPaOnyYxq/+eAyfW40hZjythyewyMD6Fgr9DdpKp0sZprdrOeqLz290Zm5
BvG2XeEjzRXgjHD7qdW2gEjWhooKxYooRFR+KfwSAJ1s5GGTJh3j2GDofF6oPOFF2YgW3Qekgf+M
pqNyQm9hs3q/mObTQtmbuXu4lL5u61e745aGA9gNemn0tkktVvl4FTV+AVx8CFVbnZlUJ9B8EKfE
qmUeIhgoruINEVz1mwcGVmlq1B6wQ6EnIDkcXKDb1dwFsecz0nAzpt8Y9mT4JaFanDktr8WQRzYS
9Isj8QS8Pho1DBaqQzgMKQOriEBjItBzl8FI1xVywswhMlum3x6cYCXQMBL82ZyifY8UIqp+mKmY
D9Jhg+3hFGxDhnyHsnF5KgSlJLLFD4mdg3Og21+uzR2OOja4H4oAH+blEmlhDwCBeX0fQ1dQpUOP
DYPdXx5hWDzc3lbf5rMMz4f1QjqdTqyZH31DtK0AMQCzClrz3MxE8OMSfwHBeLzmoTQPM1TPggIc
gkBKZnkT7TrnQdvgHe4M6YdADSD4ymwjZZo0+tuSVjQAGOiNAFbz23qBJdmcfDB1A+ghlOZKy0Ap
se0iI1AIehlCZ2qByNQI5/kJ1T37Qqpu2cz00IYp9shQz7ZNh2cDQGAu/KCHeZoKMgtG9QHxr5d/
aY7ajGQBrfCmXBwUbff5dru1iaIltbn7dLN572agEzZQdYf8vaNRZdQYKMEtU1DMu2HrZgP1ORWx
ZqGa0YH9tRZhvaam8A2CUhrjZR5gxztbAs3NsLyq5QMN5L6P7vMPhNslmsj3Qfkd1+AXpblwM0tY
6eh7POCHMBVhMXvEa1rvs/vuSwePtliHNPKpXgO9B0YcIby3VTboKMFaHaOtYj0dBBvOVh5RexG8
BT4ODYxD2lCJNB3Qg+rpI0bqfjD9EMuxe3Ts5ukiLEhT0ZGjmNQLRtdcpR5Z8cc+jiuLuActOoTn
Lua8D5vhbhtk3+iuu0Z72OVtVGlEGpHOd9Ij78MRezpS9TZoxoa39vtDRmq0nMc23b+rynyc456V
FwAargyzjFMoh9kcBAQdbkGE5U07sLnJDPRmtmlE3/gXlquMXWsumxkYcSgwcqiuFMUeFg6SWXKk
y9TtRi8Ti0/CRJfbOoNPhsKLViNfUHNYXS1EguOcMJ2A/jcdcBKrr/ecNffn2junmKG7y7/Dm1qT
R1jT9eNvliLn8oXpyUcts07ew3ePyRcWLmjC2K/a0oN+W6UTShuIRNzCjqsFfQ5qHxl9ex1g7IgK
zSJpW6vrSTnVjrnl3a0vdzDNgWuZf58rZmHwUdF5I8WQ9TdiHEfXu3W9rnnULITra4vRKEUZyDtW
461Yu9Zi2ugxmqy9HWGHGiaDcalWfJEiHxZjXTV+mFqC72qsZa5Aig+XyTJc2lJX5/Ap4/ZWXUa/
TdLU7BxyaOm1lX+T1XuoyeCUCxoIu/ZVtQybW5lrqTNKPRxVbX3sUbY8ZuQtnUPfbF0VPq8mt88R
z9dU78lbZmPtUFWKjNxgDrUyzuqlql2zF+qKSRHLBvbPvYz1nup1Se/fWOJGwsCJZlTabaZm2ten
ujTHGt0xiplO6vXm5LAxBjH4Qhmnin52YWoZW4a+QG4le22p996HWP6wLprSzmH5cBhyNWUMwzYD
sAS4jClvHcQvkJcwfOY+sffBSCTlTONlmSUMbygHf9PAYB3nldNue5klOnWv/TPi5Rfn6Z5XtwfP
wfxur3vMOsae59dHRoEhCzKLsnwwyhGkDLPIMDLodBT8Npp+O2DvbdYns5pkoUi7nsgIya/oBxag
ECIQUUlKPPjMRmRyxCdt7yDCDFbSpgCTPdxUMWJ5fcce0MOd0vQVRAcDlJmbTi55VCQkTrNvPsnS
nA6HuOcvX5U5bLwcxpXD0L0nif4AK6ItkLSqvWvzj5L54VBmjlHTBceiIUyAhvn5h7XCzyHN0Iff
NqyH3vE5KdyvwQ256xC4OUA/ei7gTWhkiZoqzd0hSLrJcIECMEnFhfakejGn+7CsDjQqZcAlMuc3
a9GK+V4BMavwJri89kLWD32+bc/iv1lr6jYcYHz4XtvtGXZGmQwiNmUOFj21GzabFF/8/aGNMoa0
CR4qDzmNV3PfKGFwrP0JlMde5jb4DMbZOKhcm1eG6qXCgT9HDdWn9KYe+O+MSezWvtW3fj87XAyw
MOQp2qAgeoyiqjezDhjHcNZwwdqbKCAKWQ5INniAWZuWKig4OGi/nZ8lXTSdvj9gwqW9R96zwWF3
fNPnjl1ehwkwqw0TwVS9AiSEYyB0Al4JemX2bTOFnZ9sHOg9NZ38yRujhM6fpTDWRKya2wG2dOXt
UNRW2gMIEzmssDd+c+BO9h4uNmAe7wLszGx1zb17YVYds3QFaVTVg/UbG5iDBgEi+Qvf7ddOlQHP
FrDd2UXQks9CYGL4gC/H0BNPz6NTpXByKYqGCgUJdH7IuqCPLXpPK5sba9zibW4L7AJw0dsHv4B0
WUOoC41YnLCY716FK0+7blBNLjzSCx3PoHu2pfMAXpc6v1TV10RR6pGqw+vkIE8tFfSKjPJ7J0ci
OJWypUGMKgLzpHbP5Ml8OZdSvHbzyPAgN+oRKR2Fgj7BDyOWTONoY2vTGG0O5FIqKrkvex2BSOSk
kFj3cVYkDdGoH47yAchisodGy7y/kdai96w+TGgb/vWCmluU3Ykxze/qI4AOqvVJuSBjBWRF9EOj
4Tn6JPXwxJBBwRW+ph8LGCnPJl7r9qIVIHbxGjDZgiH0YLCgQF9q66gx29fKmh5DYReNyMjA5DAL
QzcZoHDym11gfpdDM/l9NEFA0mM/EtQ4RopzM27L28UxBBZV2vgCSnefi8nsg3Wb0kOJoWRKWEWC
KPIoZv37oUiea0wMDCSYTQuiXuqB0CaBrYlv9FNRd6HsSGlR/F1q3hLaXZj77eiRTGXa7r6365Ue
ahaIt7ydBSg+EJTP6Zu4qX+1F0OOd3qVE74213UooQrxEzR5IFjr0cKsgq49dgEEPldfNL7HGuUG
apztu7W2mHfYsJn+655nGNhLBeGG6+Gogzus7Hqbmm3vRdUdfKrCrqcQexF6OFPJZhyLU5X29uHc
MlIjimfr86LlvDaX3bY3Hz1G+J09hqKjJnq6u7oPub3xMZmco71OwCkzr4E1ghUsZS4h4Aa9xRlj
bmUtvN1y+dv6cMbaXRM8KEdpIjzp6fQdVbsjz9asGT7eDrddaqwSh7eR2OYvRE8nUgc2FA0DnZaC
dhtr7vNAXxRPfmF4O8KJUgWUzkOXo4C2kvu2QSLIz952q/4vs/pU16na9ks9VyzHasLc7j3zBsZa
aWLn9WdUdK3Fs5Qxmy+k70VcmvHQ4y9BmOZ3rG/fOkFw7Pg6phv+lPiyy2g9nvSsd8GaFx4mEl4x
rDoSaSKNJw+dOY+as7Y6lef/D6eofacPJ0uqkzPN8HUts2hYF5HYm056DWxt98UMNoJNUfwnyXnO
ZBTLPf7izUwUXzjpK1wzoFSe4SXq+fvHAiIgZASibjV4Qnl8j11mjk/0Lna8pHR9GqeVZ+BHe04H
HGIZ9RltAJ3RMq5QAfVl76YmMFaPTAYXyYv7fXCeUc3Hqn/SPSMq/3tg+O2wc6PnngmVJFpEj/iB
zCmoQ6GsglxIGt/600fl7NsfS0h/R1IN7mz6lTGxbLzO8qQPeVKZe79s9yi7VF4nswXKGTFK5vfS
/XPqv/28a2qj8QNlZtqq06qc17fA7SC957TaGBhQoBDXUArpms3xZPy8O/xrb8x40A+YQ9hkVPr7
TA5Q9+9Pq+2dnub5HV+zIQsgMibdJnzBTDHuqe0YdscqM9vN0OViVIHAakQl/u5DG75Oke59mG8d
s8oX8A8PF/wEK1ETBhjNaV2AmCU6Va07TiFbrGVAdkoMBZ6Lm7Qn0NBrr7h762W1ndQtdY/IRjNC
WVLS78MidHr0kejory0AtxxGoK0tEvXWy32TRqIo/YaoJA0Na8r9HK3mnSdyEYQrg/p2SGImeHwC
ZIaMqf5RGUGnDl/EHcNGTnhSMm8EJD1HL6fOfF8ARmW7lw3vQkFQZ3k+98FkTxA+3U/vM4xD5eXn
uPD6ExRmLE6yjhASQ9oJOblfHYFihjLkonN/LgLUD/TU7jQYLNSNBr8wKbXUQmaG7B8ADvuxzzOy
biemBJp+R8RUitPoNHszdrTympV3dRvPRWNIsu0x/eIUMGONExm0F0eLEarnfX5y1n6+JTJRxmTM
RB6kEg6su4yMWZ4/ydvCQK5H69OsVkZsPCAhXw4vioUoLPG53q1vPbzPEpT2vWs/FtpN7df8TrkH
vJF9je4prP8nbRAL+WKjci4QtdmvX5NJWqjcqLZMOmp0sBPs8LV1qbBSba9gcgs0XQzNok1Cl+n+
OuMZ8RM11QiTd2ZK9JH5s7zL3Z2ez257cUP5SCYrHzs0hMpIptOWIn5DhCRCNg0jIC0+kaJlPad3
m/WMQWNjVCgCVR/1OCzyLqD6TPwfsFFKnNJKNJb0pgHlSuzC9AiQqL3MPEeF5xIMETksRbHiCL81
btktu5YEmog2Q3SxbT/HTXTcZEsLwEv3mnTLGWfsNMMzqCxspvcJgaMA1KVd6ZaLi0sV2jZ8xvZ4
fHStD7Wbnzqg5wRwdrLu0tMhes7VravOJzdAB/kEwjSD4ZcPmwNG4Zi9xbqhji9Js7t0q9tWx2Hg
1lJ/eS8NyaWvsrVfAkM5WbX6pa0BSPr/F+fPEs4naYe1XC7GvwC8x9B9mUIsqMzjRvQ4ePZQjQsT
imuHcAxjSGZAel9IEGUSqPOn/Aj1UgmQS6e7qoOT/2JYFe/GzzSAswukHQUGAHmIjfmt+O/Fe/Fj
PRJcGMvY0lth7illW0emekqFDIvIl/z/HXvMRm5tM2faIp+RniGv4nU17wCbuWP9f6+xBJZH3u00
E/WoIiRUlnjWH6F05E/ZSFiwwivCItSXwpTVlmlk0KekUznoDI6LXqWa/prYE87tl1kRjIeOquDB
VYPdMxfLAXxW4NrUpGL0FgbsCG56CYRyCJoL7j7UfmTqkCSqqfUIeaLDUiLP0QpQZHZRa+Ic8jVx
RaV0yXAXKKXyBGQRecX/xwJX+P+PyiP7wLU8TQlIhPjak1nOlQwBo1hCHFMimWe4eH6QiJAw5ack
BCfSRU3ybXGcv1zHQt59iFzOEqUkuVbBoy3BiXEDi99xy20BNgPbA6OUEga5Df9jm4OSh0IKvI2N
IQ/4/+XJx8pGkn8pHa74xRsLnlRuQ67/qxAaodDFu8G14lOQtfmbVit/1qQgCEoGqIAqiAtFMIYm
wC9eL1AyoNkFch+iO2lyw4DPYPodzDGba8Ayi9AAL4YKKOAVElDaIBSCaGjT0q7ButLcBuN5hrl6
t9p2DdCe6b5DqFZCox4PbRI8AHZ3E9UETkvLBmW6HA74dIljWd/F4mVVjPnV8ZfC/SdE5KNAzQlO
DmYDOtVkwCQHSAHw64+FPATXJ9IRQxkLzl3IMzbRO6HG148AyGFquCP45WyDBST2vu3+iqo5WDrk
x9Tk9xcqiXAlAHSDFmFXoYSGfKEPpHCyH4MdXwxM1/Qd8GCYeyIJpJxR50BMln0EiNemqw+oywOo
5x3QwowBF0kfF8xRPN8Ba+wSpf2AfwoQ81kD0qKHSJlwiB4es5bIWuD8UD2dfUVxxsBiUBU9j753
BbCIUhai8xeTcy6Z45I1LwSjlAImiwEkiZIw3SrwgjyHSqdUyFwEL5sBYk1ien+2vYC/TlEMqKQI
SfB4GGG07FqPDCxHTCcN8UvmC8yC5dNfQqKW9BQGXzKjxqXoxyU8VMSljpwSSDxkMWBEml0z/WI2
EXTXrV3cGhGbdoB20rjnQUBSXP9sYFpILysLzowQBdttwB+W7nhJxSRKKOtS1lwlnkYBmN4q1d2U
2Ez+H+3GHRx7kJUxPReaz3Ey072P361VzldCl9AC00RPnDkMtKzUWTry9P+92X3cBp/OQCZAAHx0
rR7wyUAGHr1nN8jPVGSnXAB4NoKVG1u2OtsdIb2hyQGqClsaHlhCiskPRVOYG+92xlfqzQjgyg6v
Hk77wcXWktWdf15jZBiSI/XZcoHcV+pReQHdHWo8wD68AmEjMimLVr/zYZYrh0QmS7TODCJmYN/R
bqHiS1jmUKG5Md4FYMEfCKvQ8YLrIfDzBvtIJ2HhrFNTpH88erE6DzBnfy0mAUsKyqwF5me9WlPq
AxjlPvxGm1oXaWyffBZoAOXAn/N8vgb6onIHRFmVsXg07eHeUnyzGzCt8JeHi9mpnd+Kw1IuJ53X
aDzJSXwqtHApPjViav+6Yip3LcbP/ubm4qs73eiEuaYQu9CXuA50IumnUkrsENoTWUxyT8TA0YMn
+54CtTv/Y+nMllVlsi38REYgiuItSQLSqIhic2O4dYkd9or69PVN/6oTsU/VblwCSeacY45m2gr2
PJzWqzc+THn2hAbWnW3DA0IyvnEzsIFypWt++DfUG9jT/DEjuKn7wnv4tW143HZ30F70p/LaF7ge
exC4P+MS3N4Ud8xYkSluvn8YhXWiEFn/xpgwNAjrd4dQyaD2xGUU6QDBl6RzE6wC0tm9cit845Rs
oQ4xCai8YrW785iwrr0d3Gb0vTo8nWzNpBg2IyHTkBVTHuUTN+XkyVGAOclsMcUWsyQQ1/+2e0ad
7Qn4v2XBuecLF0+SONgpZZEETNntYeEGiIY24OVQGSBHwsfllnLYtTmisZalDTNqsjV12OTl6LCd
Z/x58KR8umPyOMeL9uqbP4BknCfGQCIm/urlnjo47N1fPsALbXQ5K9QnE89flAJb1LHCH5SNxv4H
MwD9r/FSn21kYxV6Z/V6D9Wpd7/17g33xBF+n5cewEv7CzjX2KknBJi/z3OK56elWQWCcLG38x7w
lvywKFj3MkqECzLkZeg2unwSPkeNPvGPkHJBWB1hAJkXFbEfXpfz/msABM20SeDkxgvuENQ4oVNF
UxTuwvVeDBn4znBeQTSKfzDWDWuxjMNZbPZF+Lcdmh7OoSzMGdvhlmBxwNp8q/qm8hgAm2oXvLv/
qoRqd0LxQr07HPpttZpwhGsloVKW6mwYWiNk6GFABuAZxx3DlwAglJO8wUsi3w8NOqe2Gh784ULE
f37Fm6P+Wlh4lmPMK+mRtwKtUaI6Vg/zGRxZDiYP7RUOjlV8lVPnJ8qMJ8AZgCKP4A2Hiw8CO5C0
DPZLdlXjHz6zdu9K/gI3kmfFe4IgApX084gjln69RaZVrL94DyAeRSOB60kjwbEUBGLX1ERnZlQf
DPeVxawcO4jnF0eIc3ff2y8nJ7wisBPi7T5FPq/abFiq1z/IYW0OQVhomFQwnu2gN+UBsmAg7ROm
IKIgEV7736HflcqQhpc4dVxdxObGH65i1DjvHsER0CtTkLbaiHNwxyPiHx8GSPJTsm9A+Vb+kFEK
vu+SrN4lMv2sDmwVgrs6EzmYQPZ40QSyrkk20IY3HzaImJU/ndZNQRSAFwmc0O8mQPsuCqLoVeta
bg6RcCdUz9pIWKrFv4hbmT0UX0nEWHQUXRxjMCM6jeH+CzWV7CPeOMbesMPJk+MQQtdCXcGmNhM7
WWqQQzzB/ymmLZtIwYOTlJyZQg0hIJNznvE339ND3EwUHpSUjLajp7QkNjTSLzeahmVIh/T3Bxx9
r8IVATGOXA3vP8sQeQ1HjUKl0cOKK4nhBEJ5FscIaikUIUutBwZ1PEge9aJINrKADAAKKoQCMKZJ
YKFR4m4TpQDRZ/4eGAa+CwvUYpxbzOVSs3A4NjN2B80ag8dhOH98CXHHZ+7uw4UuIK3h1HmXI6fD
gF5eMROiLBdCXM1+ySP5dHXvmM+oFJF+4KIBlbaiOlpEUhHibXnWH/BFoEWRvtCHQiUwCjH0vnFD
1gv4SJPNtgqEVcIMeENG6I1Us4qEJju8958E1i55+U7gwzfqkjM9HQyrOcpTIu3woognd5AeMUMP
x6c5xcEap5K1yEl4rr133kOdxMnMH0g5g16APfkUVllIDsjn5VTxA9DAv+MxPyMDGNdf6gV92pDq
03SYRMGIvPx70U36FU443BYh85BLMdaTu+ezn4bZzu3Mioz7s15fIxLD8+aQKiOQ9LA2wun20ABx
cKqOv8AyCezJ7X3nEPchC/IqFd7nH0+5+RpcSE7ldAer5uMwZd/7rX36fOUWU0SYUrBMIqQuQVZH
Dov951poEKUoDG7u9glPwCQhmD3HNetpp+4wNxU7fw5uE35s221YwvopnGZrZMwtdyo8n8eP7FFx
/rd3FJ4dDhgx4knRhHDOpRmlIT/GWU/36IuEoZkI5/XZ23I4QqQ52gFDveA67DhlL0msPlT0BmUW
TE9nLQ8bskytP59DNTGRVsLwdSzGe+65cNpGXNJsc1mAD4Y6XaFzb58aR2VqUMeCjLxTtNKjllpw
JMsUukdAvLKgLNILWHBFh+U2OhFQe9T1a8Ts5GPSz9vEVfXOXem4xJxp9U45GvXfKVhhKUA31LBJ
7yMdQOzPP/zvlzTYNDp3JGRX9/tyMes5fIDxNKR7rJsg3tpF1NDUBSWjSr9E6cV0u0VeNZyDNxud
zkgrO7CkDi6V6kXdkkVHnjuWF6DiTBhhu7xUmxYMBy7QbBQ4BIB9lXCiWGlNcSeRQtpEKBs3UlIj
WGScusxs1FMIa1lWUJpjnIjG6D9GV2BhBhtmONCzVvbjn6EaCuCpyHzrcccphvPE1P9GBnCvu1Vz
+DzNUCYSwkpntaCW2CuUPjkDC4ahODuoSJqDHObz9aoYsK6eOkl40Nz6QTI32rgPX+dgRM/EAtNv
B+aSMe+HJQdxUkLWeij2kUy/xnuOIwsAzUfin+PCbePJti1oK9/agmTR+Qbxgf0SA8sJnnjVilvf
SeMJfRVYmz9sxStMcui1NbzdgFIow3NzGc5wY7WxCQoPd+CqiDzj+4iq5NhWGI7sETEwjPgy9jKZ
AKqyPmh6211CPbIMv/MxWhpIs2wsUkLi8zShuPm3YctTfG/pCk+A9BzbbV0wie9exxJRMtwhwQp8
GCCyjDSyLFyM2WlxDVjGE3TOPEpaVGFOSoaR33JWwOfftKBrllmd4X4y/B67/L44XNr8Vlgfo+CA
ZAgsb2UotDhW0J4i54arebho0ZVxlhB4jO4DneUVCQgzvgBGPeUM1bxCseiyQ9AaMRDyOE3rCFHK
l1hyoTrlsH+HN/1h6qTwzsQGPDYGixHFCG5rZ18MxgT27VA4PpzJOZ40nZ8/chfXuThGFQbc9etd
kMFcOcxn1YrP7KkTCk1H/yFNA6dpdn3mM5b/s5HNKD4KhzM841jkxw+sL/UOJwnfGg0kRTB09hLp
W3AP1umuf+IIYWcR5mnScBNI9rJ5wDKKYPNFCg7LePlessylpGk6G04pPhgPAfE8F4cGngiVBtzC
HYe2SUVJH35zodStOKYjlyJT6fhGvdcIwQFCVXOZM3MmhoqUnq3z41xyfshrRN4J7kFbLZlnsxkB
MRFgh4g3g/VnmEsrCWnIMajl032S2vAjMDgGCdEzPVnZ+Inu/DpBn1rJt93wHhfOWrmYKL7UL8KL
rBc4TV3otHmxoQbZ043+vhvGcOSLEVWFRukthbBDUwddEwqdSGuI4lAZ5pyC04AXIjvF2DN3kXcZ
OoHMF+VYTxY44RqsZybjrOCltNq80YE7VkJF4oJFC70m44PAto3IRkSmAkUdswSOPn3NxpsdhFlp
VHcr+o3qrjJ+KGUGFBjiIuQU2nLhf2tr/TlRqMHIK7LNOdut9nTM5oROtL8H1GG+SZfqqnJGPWR4
2o/3G8A3y+GFaDN5Z3I0w0CGAx036eXKHJBh/PRWbTww2L2QKNtgrvTXQCBAEePlrBhg9+9/4VMj
D/71+lRRHKjPAtDEjKj0OkB6iyVvM8qdSBLa4MJ+JnzdBlaVPGQ6aJzIREgIU12KQtZe1BiVTp0N
TsqPLTonsmc3h+zCllXIvyi8tlRtPDLWZoWe73lEVEPxh5DGJTgLcJhdmPJh8QHKqNeQccLbRCLO
rNbEhQ8FOvtVlqVgwVQHwb7Ao+vkX5h3841o7sm14V5X9JRWvrvD4R3RjjUVpk6ZnBjyA5oBGiAA
VF3CuaK6hur920fOa9Hozn7j3m1wRlTgjPXddHU5IGvWshX+G3IkCsDAgeqOaQY+sg/yExouI+Yf
lZpt42eCyco4KsinAeNl1l0TjMAXc2yCZ7jF0D23lJ6RTJ1NuAMtv8pEGIuQ2uax4PK6hIMBDDMD
22YbjbheDhP2L2Rji9660eVcySUVbvogmQGZMjqlj354Z5I0EyKSSzjSQp42GVQq2N+ooL+nIdTy
ILNqfLdbS4FzlJJ0znN0iOOWhdj6x5RRGsi6TSwKKjxQl0RU6xS5zLmQ3m2qiSDtnYo1zppIa1DO
NXsTl7P920oWborHdYpmA6iei+MNoP9lEwkpDTE9ydrCxW+dUf7Rwe/hTUiX8nQILf5medX0GLbF
7XRyZtgDSFhhy+UwFBoOi3B0DqEqhpJ30OHc+HPggTVBvWGFYJnMwHdC4c4OvWzkdc5WI+DAvPP4
Wy94GHc5Fv6wJGIy5+3DxidsMBCB4Xh37mt8kdaPndoGdO+fLtf/1mNMoBcYGZE4M9oxK/EIkAIa
t6W5JpX8l9pRrc/uMQSJ8shICbC7uE5QYhmqsUNF3H6LrweFv5Anw3L2SscUtHeOFrqo/WO+Tat/
vAg8HP7vk0bNPY6QNY+qnOQdTyNvRySNE8/N2Uacd+OqEtXDnEcFW9twkM6bDDY4/rYBfMFl72To
bx0nL7IOhJQzA/MGlEX3IYCAluNZFIoAUDQW7CX0Y+M3xkpAYTiRwUbCrYdnKg58zeCypCgzV7i8
HDPWI2SAYz15xh0L2uJq+7ypWbxfQjR3W0cPNJ2zVFDTY06LDn9St6bXUSdcNontFWIpsowzO8yl
QU0AKeR+cc1vDM1lWk/gpvS+CQ3ffg4EYuo9pCk2wD6ZmGzXWIyf0iuU16klb+abZomntPwhR8BN
Tth5QjohW4zBeYdrukuRAKRJMwIpAtqBvj2H1U6i02xCP/wamhuHCQ7TyVKv3khK1e3mIabwasta
B5SdCuKtyHYSL1mazCUMlyW4eM/maCPYEaxPNuLljVp11mGuxI8JL0wXeRTbALfKHv5V8k3ZNMCE
LlJcGpQU1UQ0SgLqPnoYQMEvEr8zrJvRzVpxNULFnp0hcB7HBP7dJ0W/5hoTat4/RbAcTu1N+CIy
jCNNaMmFcprcTY2fQ1D1l8TbF3dXbKGXsxuOEMuWR7KoDZZEVN14AXtpCzTbGRSuyV4EfqH0ZQmK
oiTPmQrVAyVGIYkBbm3S/5Wv5xwfHIom9ku8+3g0P9YaMXt3tM9mwt+HU53MhatYDIXQWCPp2Dnn
ULiVcHJayeJPJHNrOk94NXv6ljMHWzUpRHhI1ug5g/HKQVq4UPnTjH2Hk46XC6C5G94xjVgI5gNt
4xQN9v+aCOulxpIjDn9WqHCrWEPmEv/Yzxr3srgDOamasvl6khhJCwt2wNhJsPcxztvegc8aXCy8
lwDu+pNGk+EcUOUNFyWmUk8hH98s702g0mT17ZGggFkAsyJsGGOMwjko/fiy5U/j2RJXDhi/Gw4b
zVw4jmtjztcSU2L/T4JKbnwiPPFyPBwsYsdRLVa8vO6CzweZHYnfCIcTzqR2T05O4rfoajGp4shD
I7PmqITZix4duzn8qF2WF4/RpPfgLmV8AEcc4Em2+Mfm6p5Q7QgbvMKQjF9aPMhT0O6ueX02TEKp
XVAF/JR0bm0GzR+4HysqTlLSncPmBIHNJm320J+OwOrZunl7cDoKyxVksV6bd3350oI1yczyusJm
Re2QA7t+1XFwCsazh9gtZiF78hBDlhN1F9+z1sXom8sAtWh542DzU/AVrohI16yocAdQx6ncBSfo
S1XORjfFiKwknxnbKH/DX6PxxnJcNjEdC2Kf/c56ZIOZ4I/IqM8UZXQs/DTcH9eytERLvQb34XzZ
hIAymsRfVgFhfhu7zT8SQwjA9Y3Y9nAuiz2e3B2KSa7//qFG3WLl4+5VvYu/rUd5whRn8SfigGml
59t1w6v1CYnM6w8VmemzHorW+ka4G9MaZECfgKHGgxD4Xf/gNWlG6nRCvDoXjySM5j+TdFMtPjod
xU3mEfx+BJX09aJyOdRFmbFYnrHAYA+WNSOHfrbzNtSp+b1wckopayBQ9SQT6r2MwTFT3GxcOTFq
QPL8FywKQwuanunNIK6Dloij78+RSwaGAToY8ZoI2rjg0ZBRI8d1n3kmsWWSGp6yVFAejNZuBYHx
j1KbInYN7rkGgrn4uIbJtpjFs/ePAmr5NE8nzlReEV7fDZbJLS0eu/TPVJlrFnWYYYvFJMi5hyk9
YJbux3xkmWXkFSInZX1uhHBn0sHQD1F82wTYQRDEgQjpbWcga0ZuzM2DXUVoS4wKRe2aPjsNZc/Z
mRcB9EDpbaTfFnEVZgdSSlc4dvq1+PRKuWkvtGGG7X0uWn4gh1vG/wcXe83yBnhLzVuj4NzghA2z
Xxnhq6GsOnaopm/PeUAvHBrdHNip2ILojnozajMrjCcCW/mze7yEImFQdi9hHbDceC95G1UF+83P
Wv+4OJdFT3eSNgbrd5/eK0nmYoQ2bztz2TANA23+Ymwi+nOX4R2eixgDi86LR/VBYrc9aPbfDouV
jfRJyT7IFruZ/ex9HtGx6GZ3RmKXoKpksNfADZFstrsPJHKiMmNqs6hRmFLzSOV7cIub5gL9T4aC
4YTptIbjKNWetBrZgaOXYcvN78hpffWuDK+97/JVw2BFj38JHo1tIH/1010eXr9jTMIK0EG0paLk
HzOfEdc1rIt/R0v+UfXVlLfKvKkShzZWqqm+wFXfGQquglvVYLl7dp2iNACSBJvjY8Yiyd2UJbWe
i5GlDO8gA5X5+GIok/k12BRFRq90X+LkBLDJQnUDIEzkYm7bebbdY/cjSAuwiucN3yD78LM8GO7R
/Os1//Ej1BNYYhFhqy5T+LIbH7r7IgEfYW4slluVex6RvXz1SrZrKvdNOG4AFZCYQkn6vYllUUyB
RbEOFIILn0VoMMPsY9R0m4aHSb1lOYAt9MIwCk6EgKecZgb5vSviy2HrCA+z3WPswQi54U+4bLDx
r9Z0FAFA7pWrAOCVM0Oc5+hB2fZwDMd+9Of/xwiEjFAFysWrJswVTVIF4BalDgA2DR1GsLwvFO10
GBG4pciFopSeGu/Lib39OUwxTBEvHlBr9ty7vBAWheg6wLMEFgE4DdcoMQK8uL/jC+cTSVeSkAyO
/Ksrje7Hj2hPmNLgSbmBCsE9AsIAme7E5z2UW5rABx1xFTLtvJZInED7sSqhu6fyJmywB2ud9M5u
lInlmwZOJC1gX+qB+NYK3LuBJMw74dwgKIusCCgYKkFbfQ0a4LpiuxPJeULgJnYJMCWZf6sO4T1U
tCGGxJMXE1HwlZCjAAJAugV2xeCpdHvsZfFtA8QwZmfkIHUAFDjFK8564D8kkmfeG0p73maGguLu
K27iKuIaFul1iagMKdbPKOkdg6PO548YX20suzcbeUOYpPLWY0tFnjbXToIsBM8RnkqHoD3pI4dj
HJa83ClNMHAKSYY4jLLrj2vEBkApl8DPvQ7wWO+4+MuB5dScLIqwjjNomQ3QPUI/XfpxWSJHLR3z
xpqRIwvYBrE965BnFcMa3slcRR4TQLH4MSbMBdKoQBnGfo8nM1YbIlSsOa/RXLpwtlWk0Z7LHYIK
ctmJ9wonuhg0WVnpvL1vk4f/+9LgNkHWpDN5+w0lsYbLn3fXycfG5ydPY2TnuMctvhDszbASEJLQ
u6iiJw4ZYJrVlxnj0y8bXt1pLRk2Av5TotCqPNdbEobHrY73SsAU74NP/MphYzGPxSNs9Zbw47uL
kz6vFoGFs0+sJPYWmzdOmd6sRKxFnS8LuN6D4uZ/FxKYh/rjqoZ/Qq5x4P0r8lyhhbSwoFSAf4p1
RXIzsRZuA3v9E3koNwbtfDhQCwnrk1jIPNLEsjfhfLCGWELDrvFYxqdTLDTSFF9BiOZrG0QIkgE7
g/brVPHKlw8J2bTYZAsPB30OKF4TWqwD0xSfmJ8JA30SjMeKRy3AHbp7NlIx8RIuDrtvgB0W6HxA
6YAb5ozxNtgdrrNZxh9AkBDNHfZD+HrjKkisdMSJvanjPeDRfSt5QX0r8cHDGP31eke+TcpwhZNP
dkzkpwxT0T1GUR5sIIr0TtJtgIjS/jL6Y98hrAW+kHxf+D0X2gzZ+FrM8gBV08DlgQtln41KsUWf
ehR/jOfctL7mxRFvIY75OtbPO4Q+Hu1sRE1L6atm9mqBczM1Oz+AgRrLeYxuQRsN1d6qSdFlL4B1
l+7I7oO4AOSp/WuBQ/rfsHv3R8PF7O20BsMfA5F3mbVPb2RGIEUha0P7HTXs7rPGPwbRGXZkUkzD
YMho3xjnPRxQ2jdEVyTHwAmQhiDTXIYYhvHdqUZ+++2rxyVyIjHY+9C0kGPXO+LcLCAxXT9vUY4F
aTxNvLbX5/ZjZIMQPVB0ts69i4GrBH3JflrnF/wX2Wgo6MSHZsotw8ayK+b3dEkRvjOcWFh4tJnG
HtJRv+Oxp5TLhCLEddmkeS3C7ApcsmFjp0KHhV8kElREkyCV4vrwb/3LsFFw7UiDn51phkyXPUwq
ZVTEeAswWUwyUEcdQ+XCOFgCp5j4/nXJ18IoeNnOs6zEBgPwtYcwQC9tb7wHV2P34xC0J/JJJ/Ba
3C5ZNa2j079l3r/EfXhRsGE1Aq/4y9aWSBTsfTR4dFh1M0nvAbudtT/Oss7eSPRffhOqIIPLEpCQ
TGLqDezWEkptqDHd+QOxbh5lHBLjHiON3iLC2ppn4mK8IL4uexTpXtvE8aTUHtlaHMeDAe2XjLNJ
KuBJ1PrTHWXiVZNrH4wNyoVAMWojhhbsFss9Tkrc4m6OIFIBiHHZpnak5WI421rBOIRZDa2dQTpP
2sQDgT5DTsl/4POTVjZhiKRcuP8dEPHmjaYBsj6mXm++nRh8UMYH9H4qZIcW762r9BX5Vdf7v7xb
SVrA+4tiDuA+irxEBOhl+oO3Pgd9VaOmpnR5I3mM3Hxt4onEnHRGiZwFTHo3JF6Loy1efbUIt/7p
9FL4rJqlER7jKSnPKQb6UC7pT++ub4Vsm7z3ePW6QRItUsiPWEOxKef4KzA7BZWUJrJ9cRiTiEVo
ZIHwOuhmNhtT8pw1Uj1yNuOtDWmyGABDoFpzspD2CTobBb/YET+hOz4wBB+3WPD0DlnKp79mnMQ3
hw2unQoPUujEN87blIiUNEmaqFExIMN2QXpiAZAPRIIEmNmyQNkSJUdefhRnN0QZTr9PKrWEEdLo
+hyt64CbgHMvo1ABQk/d6fwxmnvTtpO36XVJsuXjv4NcImWiD64i++50O7rr6JtBuNqIPPr1R0Sk
T8YHdR5XLrZM0XQh4zZ5SGsDgYNDaRHQMgif8vMPdekBzA8wVgMPDbnoGugxjEo6FpzCLZROWKLQ
VeRJhJgc/q90JwvUa9Cl+MP7PwH8HrINRLy1ArFw3W2IAlQhHGCEKizt6RhIHmaEl0RnNO38+7mM
FsSj6tpL0LSsa8jTtwPjyeOSygGDOvJ0mMYs4f+MYVWAqHIeiLte/9WdUzIodyqdmODxQkkQztH4
NexBRYFv6cOpHB20MxxAopw1qCexu2WCBjCLVYqUOSBET9123BzYltoqyxY9wK0fhew+IJpQ13jA
gjcqtjLXze8fhWWVjKvk8JnRi9PRY6i6CdZ5gfbNZSYqD1Ueu/g/TnEB7PZxw6VIYYIeG0OhLuSf
8DHlbzImX3Mw+jQf1LfjmV9j41O4x9LTRgzMsan2UiAAqexqLoUSLhA51AvuzbinqfSgZd8o9GXa
Kc1YG8tc8aBcNj111Bu0jqEDfVZWnHTKvFz4i4gD2SHgPWRbx2uTDUuyuCR1mimDtOhsbZRJhJQD
fqTkbOEhECUn0+UY1ryz9RleE17Nsxs+VAWcFPB6K18e+Tj8ASKNQX6/OS6XVh9YlGMGLaOyBhtj
Aa6zLupqA46Cnz/MW8fGpRwLaLKKhJS+YDoLqPthFPzOhZUhvBgrmQBfHnzYD4PbPzReAyZ4zTrF
LGUOpxAAi3Bo22Nf86YuNSLyYNenBOiMNjk/nm3w4FJsaX0RP5GdhW5QjPfvC99wYa/VbI58hh0Q
DffDD6HTANN4TKVvlG3gaw2OaWghSzYnV/qWbSj1PJN0OlLvWWVXSGSdPtRKqCNvn4JLekTq+byM
KFOPdPaWU+ADx7kQ1WfsmXgKkedNbk/lXynw9+MNBiOMHQT0cu51ffTvQt0pcCNSmwP4g2pFzF+I
W5/AplFr9xowAWHyKBE5UvD+PFqYXrHyReWpes0p7y09hqJ4AxnCt59jn6+enlZiRArM4n+4VUS0
X4bWh6ubMO+lJ3rTcxWznvIHqxqcoo4i/fYJ+jjT3MF0jYG1TERS0McgIxx8WbmPq1r0t73JlhLT
lyoFcq2kokT4qz8/7FE3j+haCv6MyBTUokdKLUqaBUWhPxCCrzVmDuMK9ioLuv6Bh6NjYyXh6sWA
m37D3DiokCvQ5FDTYzIyR9V9pEcwhtG0CVCNER3+cSNO22Qtq6FB+fbNeZmkiCS1Flji1p0fekgu
I3AcDNY1kd5Lgmt4Thj13FmSXsY2yevUp8mjbexKgcrLTQYNyCyllj+0huTEad+YChlVUn6F5pVu
IASBNQf0G9jD4b1bcRLhfg9PSpguSb8R4R8yx3aWMarVcMX8bloubZ+/PcWeHSPG9ZM56OYMYZl1
C5U/brC7C68OZWrSkv5OUpNuHh1H29mOZAp7WVFRvd1F+P+ryg14YawIaEAXaCXHFA/pDQwujhc6
ferVJtXNg2VB8CIMOaZ+PFVhmrElK240eVsD6+Sublq64prPKZWRsZu6eS6hPEwwwQLhib01xhI2
019ND3AU8OsD9piD8RltMLY4/xHekKjufrlfGMRf9eHmFBODgA4m0OjuoVvQW43fjEQkLQWqAoOY
9Bdb+yMiYcnO3fsOeDAq0L1BM5tMlkAom9QFzsfoQfSKaLAWsIzKJfaq71UlBUhzqFI8hbYfH370
6Y+5+UVM9TF9gUOGetFktY55aiQzURFQTnkA0RxRJzpgzm0VLwhcZeegpOQv4ZLk7iY8q1ODqzxO
JSXsh/9g/raRlSh1azL/LDt8jZNYoUUJ1RenlVpaDH3dffAYUtlRQ0Nby0teBGCKUbrGdQqvaM7m
t0PkRkh9Bol6ytkcueDunCH8V47ENMF20KXfpoSRraFwo2aPTogzBKuCs5PfQyDGjMwojhjgRiwm
D1/11C98MKLHjJ/VPU9AeY+4aTDdewtXvzPDxZwJBQsde0RFbV+hmvPc6c0jNHlxwU/nCIb55Gik
1fjA9SPtihaaAGUOSqq9tNP8AfyM8Hmlr3JQUDnI2K+KSGfBUM7FGDyDYcysvUMnQHm6USFQm3SH
dBSb+wT1AG5zEPtgEgJO7b1s8366DfRAV20PO/G+Hdxz+6TvCT4Umdlrzy6Ys+tmVObwlr/TBV75
nRhsE8crpk+TbZ0zqHsp8H7dxxj1P+/KPodb07OB9/Y+Ndfi4kM2L/Pb12tb+thwrf4zbPRbyYuI
KXgvve/UTpoJzW1eZ2+VlAVw7F1TDHGBjDplTDFWPJhmu5OVUbF3Xac7SK2I2meoURfs08xF3vxa
+iaeTAjYrSFaA3Cxb7h76FbfhFHav9+6xeC6XpiQjoImBmVHt2HoWtuzB9+dd98G78kXQto5LJJv
06+f0M51XyGDO0SQrRMEpfA1seMLMu783kXffmhAU6jNjvQ4B79ueo0iOGRYhIDOmlf/8/L249re
v7F4dl771b2fg84r2HOGmh4hEvVasAMLJeIthid9+Aa1yBzux7g3lAwTTdwCcL1rJvVubXBLzs2g
YvuYX8ad+Bm+QTMG5darDe5c0bNre4+2apxojBupMaggNbz9suiebn4xN7D+3ntP03sQjlbpxtW3
YRJGd7bqZRVDFzdVa+cdOl5776NmwP/vZHovyhNbv9A5Pd3vwS9IEDQ1mor93wPrXlOfMRAEGm06
zK2ZQVybQb0KGnuf6YSpjEmHnjfhhnRayjYgcx9s53vx2h/fMr3P5EmjMr6DSVYaAylmh7PLx28G
LVNjknhD3sx35e67X+zY3upwCTDSvxML/kZOyl9RHfQbyA1E2KHMpnrMmy8PKAJpAEhqhYtPxjfl
I8v++clo/FBzmx3swfRt3sJkw2CE4ja6rWSPQ6XJ1Ba/Ga/+VAt27fjdb97xWVCtdD967NzvlN+q
ux3Pejh7GxuX7YhH1eSk64rLXC1o6Vr08jrZNbf6HyYCzwk8paVetch9vOSPD4nZjSGq2deEJQUu
hd11vAWG4EvjIpNv28iejBEk/1bfNhVj2NqgMeLNYze7dRvQ7VQ7b1T6WnlfvHSZ7QWUZe0cDXpI
Nsd4lzZRNl68J2tq8kFlnkL3bvZPCE1OYwbj55r7smD1OBeWB7qGq65qLhZLexiPHR5Csboc9ddy
v9ugY7kY1FkHvQOg2yEhqPqnOc/tdqATqdB6hCgpLfWMW96FAeTslpQTmStNsFxAaCXsW9u71tz9
y21hDGKqJ9eDLJC3AcNBmHRs85gztrnbLsMBPCQqU11wUsXeVYwX3eLq8k8WyIZu+tTR26PeMbt8
wWJ0z9Dp7+65ISLLxts9gSQW7vbq7ffh0QgXTVWH2fvU369MGj4uAX+6WH5xoNupxwjwdGdo7GSa
eTkEUdgNd8F+sB81jl5594AMzX3wwjXmEO4xNq67zaPeYyqLz2twLbsN0La3xV7pnCFWrY9Neg4x
c6CgHbwQevgtMNH9PBgvWC1O/d9ZPdAWOxWDTb+GqSM6y8dF293jv7LCmMXtMKCblDAP2BTwPl3o
PQ4O+PTsAzszpseeMb1+PdQd+wBaQP3tGnBbm4AE+44qEOlcVa3U9c0Jix0bf0F9JzHBdG9IQlre
/uFdWt7rpA0E4KZbMkCxYSz4/E7DCFod/0DwVTE9d/wnE6H+jdru653QBh66dSpv92wHBDM9LW0c
vUV2O/lntKF5E/qPS57yRxejA0Opu9daGR+v/WXjMdvBxSJ3Ltjdg9e32+GS6+EHr4mPV2t6u6dv
17yiHSwOXn0fEHr4fPiX0j/tJhWr9e1dmt7bAIrTZkuTNWuZwaHuHd7+oQg759Cue1UVXLDd1OVw
/q/8uAXWxmpbOY9sdBJETewd6qK0JnsbP7e+KJRx9nQOiV05fzufkQytOjbLidf18Dy4M3hnnqyk
yP6SDqM15bMAZwyfmAHTs4lvDSiSXj4H3MmU1GxnAJmV7CVCfL9AeBeOHLDCbwhODAL/q2JS4JvM
AvDbjSD890CzxtUaCJUZABixkQ3ith87q+dsMJPY7q/usXKdDpR1OgASNscyOLsw/rz1xp28B/ED
Fi3yli0a1R7BMHAsqNBmX2IPZxAJqR9fqUUW1yfma/JC0gXVEkzOJhMhmpA70JzxC3HwsFB0h3fO
6Yz//ggqMwfEE2Oq1bcC7I/k7o28Uv8rEHUPrdIZIhtm/kND0ZfRKtPzDF3RiLHQ8W+zaf67QJvZ
QJ+0NeaviN8jek6yZI7ULFB9CCftWf6M7Ct1gWGDSy+tt7jnbo5pRqS44LnPJzeiNgZwZXLCpltG
E2j5/oT4Z8as/Ss0ANFeXOkSKY+X0F3CnhTj/n3qv4f+3xtxOdKGAQ5JIEUw6er8vd5/OYH8/vAz
+6suzor8YmnEIY1SfIKr7XB3G2CW2Y47mFgy6DpMeJ8XQ1Hu0Y/xx4IRAIa7zOWKh2bdi0vSLxeW
FgivVweCR23cRITtw7soUe+3AIY/mFV7cHLttUieh0VaOP+siKmiM0JCag1POFq6T9hQF7jGk3gL
hgJjS9qzEOprqDaRBDILZQZwJf77g2ZWJAe1CJDckrqOTiUAFeUaBMv3h3+1Yfdvwr/kP4c+sVOU
fp7gPFT/dLVTF+DyEDCkZ8jutmfp2hiCX4BH4LYfbbJzn5sJZ2Q1+HsHUF46Gv4JaDvzBZSDQCZS
cmUoLgOAnTzitUHyBhIIFMDvIDlJcKY/jt3cVnTUdFAfGRJhwgicuJgxc6w7DMvz9X1SBfTLwZiD
BOzj9mcj/VS7/mZR0q6JavP31ogTeZrm2ziavj3AnCc1PjNtqLrkUsiRekGeEK3NQ5KvF3+08v/h
flteLwPiy1f19BjKNbDzeWJrmq8SiQTkWhi+IhAhTbsBcXWmqPNF6rJ+EBmUAhMzlWPICrammH1V
spE3oS1tmL10fMLJYBcGV6rOTCJ84A8GhKZMW4cAc0qGcOYRujMVOVegGSpnrz/piS4EnmRMxIXd
SAanayOxhbCYM2gZbH7+0IIAT5Mqxw3D2UVz7tOB7wvb4xmu03VYFDINE3Dg/A/BECkcQ9q9ac1J
RthVjvDX8ZI1KCPEHFEu4dueIKbr15w6G+LV72MOR6kuxKn8M+RqkPBuuDe4vNOXf5yvZ4T7bpJT
2nDvFXCUrJzOoIPbtDjgivE7TWLOgSPGMigBvAg4rD2gi6NnIYgYSFYJQsmiZewhkrPZS1aMZhYo
qpf08A9uzAZUX8PfiQEsgWuMPvdZwSQJYF/adxbqzsBTcjaNjkSIXNxvBq7aBkwzkzx9RucRVO/i
BV8EkmqPYAXh7GQQUGiTmEvS1gXMqm69ni9qO+2wkbNeCMeIG4xURa0lWcpQPYSew5h7Q4NkDiGe
O7UrWNRGqGDQVO8Cwn4QqglKwHMQf6fpvgs6VGq77D3B6R9uYTjlPxbNlbbKASqzBtgn7zwITTuv
iRe0m1FpMrTyPhnrkebOP2KHhanjGzvLB2aDDBvd2QvOVx1dYPvoihOSjQPLbMk4e3zGBg4cEZFv
EC4FR5dwzgkSKLI8oANEW/0jKjwN7hmm2AxbhfC9/zPPLBEaeJkWXScL3FMYXDedEtu6P3PIRVWf
4HXwFlfvVPOOD9+8euemf8XyGSFnW7dP3hZbmUVgl93bK/gWAQ0L9fy9CQhjL1R5Du4tTDdDo9G1
h9dGQAdSZPxSe/v7j3+ruu2zkp9nY8zuP5jtfHzu0OIcdmg3/sfSmS0rjiRB9ItkBgK0vGpfASH2
FwwKkAABQux8/Zy4PVbTNd1VXBBSZmSEh7vHy4MNhGMw3Neqf4TgrSSdsDNQkMlpGEqMV0kxvL9w
5DCD6/STaJkaU7Ve3N/ulD9erlSEWv8eXqb4+uTP6Dg+jRAvd4YFs1xJeQ/5fXaOSddaWLoOH18A
4TLr8EOHHB/qaTcjKz/uIKKUGbUXlekHiUs3ePk6M6+M2WvX3TzQMN5gpNhcN/+DnnsarCidsLl9
edzx14QkmIS4nV4mtxhS1Ao+wvxg2nrhaxklg3fDyv2AGmYtJIgWYE7LERrsid67RddS+j1/CnNq
nh03AtCgOeHjjDjMo5UDRIvzh/UE/CIqYYidim0wweYeP47OFuYiG/Pwjzok2+so7Pc9oaBDPFMs
UE8o3gBiH9jyEGJKF1SfhPQkuvTl+kXkkuE5gBRArhx5MmGtM+QE9rPgPIiwi8OfD6sUYqYH/480
2ZKMvY8mD2Nm54/7jaNJnNtk8DvICoVhMaktRywp1K3jDs5UrEuzNcMO0DOQomLggNLHMhairgXW
B/KEig67RJKoHQO3UNgwq5c5ajlBVvnrWq7iSdZb7OnGucJuZPTnYte7k3agnxos5JinSSgSXFuY
B/EUOgV8At1RAa7oC0weSFuy+0y6kOCYiI+AMGmjiexKxpapwf5wgeDCG9CBXdPwEJ6PxFYKKjf5
dwIFHyBMPNo+SCk2F3uujMjGIIEcaYrOwcBHSzcyyFr9bEsPC7iPpk8IiujMWWHQ5KalYgGBTX8D
nMH/dKVET3B77hLTubG5gESSo0VdQDs0fXrr9E8ndFACICu9ZnqANIoEl8Tg2EHEymitO1BXAD6s
WrfxevLDeZWgu532xnS+J22mXTKzp2KyAIGAEZk1Kl3yQLIIlo6D9O/3p4NgAz7RQ10m4FUqPM6G
5w3XqxlJ71vmg8dTvsAWQAp8lol0hLfzBiZkFA1vF/sfYqUFY4sb3jfAwiL70Q4keQOMI5PFF2VG
xQLT5RQuBN4HJcvlQOdL+9v4AWazz5+hvWdB04IJgL9iTg5x7GsX4Lh/MxeYPklm4BEcbkwnhsuY
r0YAGVr2Co9SpRUjJS9XVjXEr/RFwbnVkLdMjbTYr3TvWXqrEREIjgKfwdn7YttEsvMv2xp7pZLm
Ufry3raqOSj+yO8Jt+RxWIWFlC20Et5dEnSEGkcMe6at8DE7T6qef3x5Ks5dLGkm6lKCYVaXXD04
CW2QZPCMxj9pvnJCisOZ2YZe8W+SN+RlZJC1236Fn7ZHfJW5Zd8A2RydAc4ZDllYM7hy8CDs6DGK
Hqkkl5BC6JKChyID2ypPVzqgZBvk2ULVzSs+ApjOO/Zn7hGm+59eXRjS+6zndMbbGDptS9IxwGFU
KuKyCdK8d3RYQO63hRwmiIULyEfhh0LL5gqsi7SKxSx51YNND/sq+/skER9L8shy2NLIK9ZQOla7
koGjvJQrNICSJbFUW/zGiobtEUUfYadI8pCZdFCA9SQ9PTgCgC4fn7BBsYJk/48nbDpv9EQP8pnH
x1+BpS3MhMEByKfbsP8srecZCt7ln/lqeUBSQi0wL0DXGZRa7p5BC6jIueGxHpipnunRg1oXew3k
blB6zp6JrhdwjwwCuysV86wQCzFs4ro2j5eK+HZw30iszUk1e+Bzq4AWhJSSKtjTO3iCDWTFZMWI
ZtCh64CwqsbHZQ2UaQqm1GQgLMXTuiDeoN0jhtRMaJeMljhqNyMSRWO+mkM9tgtWv/SOM83dsumQ
S8+gevk5aQtkftYLdvqepPtnB1xqCzSNeCnAFsrj4REshbzFLe9xOsDQckTQBTubnsnpgNEmVL2c
PcSx4TKWhMflmOANwYTKcLi+LugCwRRnyfwpqSTJxYZ5ZbdKiBqkfF0LOhDqP2RlkMBpQ0C6g372
9Ibq+MlUaXpObISJQY9B3rqkvR2/SN/nXBNR/g+Od112O+On2cWkxSSECbgsTcrfgORJt9qgnwp1
P6WsygnHc9LvZEJXDv5uz+3cvUPOmMS4Tt9R59+t5z3A2EYmnOVADZDvXbCsMbx7yPk9/s1BZJLi
YfV094VbYMy8ETIXpldE7y/0+tZcj5Shlr0TDWZIVK3LgDQAgdslOkPZiEkXkhvejPF9o+ky9uRI
fkF4wBXOfjPTI7iHSnZ/2koGjJoQFF6+vOIJ1Tu4Fn7B52CYkLXD87ozuE6vSPrBQEakM90DyBf5
r54XN/uVGKnKmoQ9BFJSAYLrg6dfAYXb1USB+Yu0enpMlJwrOE0JS2cxV6eDhQQZEm+PFFGMU/S0
7C+KIS1NWDav6Ft5eICrcTWJTskzvEwegN79H5TUiGOrDEBK2QvVQKPjeplWQTEHALsExajMa5BA
EqoF+YuWGZEAW4b3AtEMygz3GyDWCeQSCna04DfFba2Pk3JENnbavnw13j8Y6gDhuze8wuHkK9tP
vxh1QMr7l76e0QIrf/Yj/ZZQzfWozJ7JzSOFBwhT8uOED8STNbh+SHjtkm4ingxBOT+M7lFveHHb
mGpjYBK1599cGdbTKjJG0h+4HsMbzwsH0i58pa6nxlpfy1b8DI+T/IqpOUoCtjk+JBVZ2BNq8kgN
3zOIoWuMYlJj+gjxgBn2WDA1s7Wmx0nN6BJGDmMrwhCxtBvcSDE1ANnbtk6N1Ewo8MykN/g9bRPj
3Kr/DA9jzXsmZJAB8Dtr424VCfMU+0WuAwncbX6/BoytSRgrgrKKcyimEULUJ4HrDKpxb1CBw1Ry
0ZkZVBE/0gm/0BBjVji+skOtjwUQDDdUygEDngP9bT+1iICiX70P5wuXI3Bxt+vXEMkxp0ogNGjZ
D0MZ034ynf7nmoW/wkC9XXlHI2AtmR4pQJvkmCf8CnnDi81Yhmek5KvGugFXXPwOwJ/uXYIul8eS
OmJIt34gRVG5Ld8tPsdaxypwAprRAbAqw1PDts55BQVA7djttn8YAh0ansCO0B+3uDNA7TYcEt3D
oIqeIXI1PbqlpyI8TTTW4wrXssE5erScdnw6gq24GEUen94q6BENDlCXQEDY41ilfX3Wdc9ht1Yq
GKOPPRTFxwHlzZVpEiHdBdjh7dp74BT6dllrJPvsolUKDHCXmS3kSNF9C07xK0Fn+P/O5Dp4z1Y3
v3XzUXxpN1es+gb40NChnVAFBN/cjF4Z13A6Sr/la3jvGZ0KmgGsC+Z3tD0qHuoZGhgVDNbCBqko
OriHI5Hh5ymPJ9RYhCoAauSKv11Ve+QEp0GLI8U7ZqgPMa/Q7AMl5rDMXkxkfhD2m7T2WzH6eXL0
YkCJPaGe8yBxYaVNIEUgJ+NuWqKwExG78PwkilPL1RMUYwhsd0yNkvHiJLCFw7AobGID0oqVDkbA
y74BxzOJLv96Gphv670hzWVErPLf8VtPqh1M5QFaG5/d6mixig9Va4NR+E7KztasuyEowsDP6+Vr
d/bq7C4aolbQmnFoORyGHIlf6K4QkTL873dHV42Rw5xgVdwDGYJCZ9N9eZ9/+EJAtis8fjDi1Uju
7OPHqftij0h/xK7RAYkkl44ztYwxQlJE9Tp57KDdV9GZwGCKKhRFq/ziIjJu3oSvdvF5bBe4l5tq
WSLZ465wAov6RahFVErq7JRzyAlGI1mHWEiaMCJjmquMJ/H5GN7lG+hDUDJeQNIf8W/y6VAZ6p0o
plqxGGrzEcSPB+Whhru5NiPg3AeMTNi8dowUj5v073N5gzrlOePgBg6KQgtrj80Fo5rLTnHkzzki
4xbogOm0h8XsHmE6M3266v6T3F1cO1N6IGIquZqt4idBSJ4MRlT7CfMv+iXGopRJ6HtlcThG/4Os
iikrjJZBm+51Zw3OBzFeyPHBOUIFrpYH71WEfB0feeuGz+Z2quj5znAtaLP4/DmrYVgtGxslEk+O
AU5OKy65lfxFayNPtuEO0WWvkW2wvlhK7LzGLyGfyaPg9x0rhn+TH+Ud6KUhumFoS7mE6rKr/Xop
PE51psZ8re7mBFaEF6pzmQhlsQwfzjfqLqm2cW+ClkZZCUt30NlhLT1G4oyIyJiLWxq98S61SeEw
90djnFiZKom8unBqCiHKF2pq1AYDwGcPXb68soq0GO1TQPlRkXIyrgudaNsuyaxJQ3iBrDjTUbbC
fuPn+DMgXFDWW4hoyupyo3iVvCLBeW32yG68O313nzuGNSgT2ggjIo7ERxVmMdeoOsb8m/TIqOqs
Yv11edCHmk96zlC1kehjG2KGfHBe+ZcdlTnbQfJkTOABCjsha+4jG2xT+ce0YAAWm5CbK2APoXt8
3vIduNFyXZXMf0NOAXWLGQ44rnAjfbX/IHRAir47z7n4xYqHFYsl+vDHvylkdnZTkypDwgNr45Qb
zPkBJljyWwdrJgoxY/PCUKcYsHeB3sjEbOz4bVkBoiZo7Hd4dZ75akbkW/I1CER41Y5EG3HdmHxT
ZXucHAhi9+Grf96+Q9gELqplW98yQmhDrZQLcxKrOYpODnB5fH8F6PY5Zj4PkN7qnxDLpBYl63Ev
/h1WgM0a58YRwo7g62Bi3Q2h0mHOQ8LTIh0u3Uf6mJBH8rRoLZOI1vaKjuMJS9crwZrceMU8M5lF
KWpFFbi7Jn9G4w3Dn4DDo/7O4GdRlBQez2SjAewxEZ0ok2JWPyg8kHKnTb98VOTyhdWCizfsYiZi
ELJpCDto73Hvp0fQL6mqcRhkfldnqIzNYZ1K5Oa5EsHVGVUCv+olg/MIbssSRjGPmBDtPSZig7Qj
IOI5w1+T93UJ/USfNqG1S9Fekf6vRlc+tRN+EOfKreMexC0WEEkWXw5QJuBYkSc1eA8q7hINAI8Z
TqwXMyQgyvJhtUEkWlmf9bpl3XPsCEAnmXfh1ONHIkaAMt6wTI0+A57kdsGYVeCRIwjx7zmQVsDe
JAoTL2NlKIN+2RXcBX246vMJAI+m6HwHt1l7QWZmCSHx6TZjOrhi8BUOUuAQWQaiUjAYpwbf8L9p
QZDduwDTYiP0tG+uoB+/ygNbgTBTjRsE+DBuPTKQDt1WlzY44f7Fb+qgONDy0W245GICj4nyBC+y
tHS0kLQei1s86qhmTB9l/fSOYvef+OSSLCHyHxkQFXVGcRNe7RcyCVBZeaITJi9m3biLpxMHilNi
HrhlCXQWFOOi93HVq/Cy2Zw8IfonohewhrtXMByKcVvALg3Wtu/7ozP4F71EOJ3UwqziKJi4Fn9e
eiNriN8qqDQMLTiqkTv8t4MpeaHf14eijEknNo54p/yYPACfezUpaTynT4AcYUpypqF8QGkiLrZ+
K8RR7K/xhUwYFiAXleV4hCIkW8xo/uEaQbvjCUdaWpL2dnoNUN7lbxue3faP5J5T+n3s31dQSjzP
aATxWryZ7FGJC7A/euG2eg37EfifoFQBi5Yg0aZ/0yZctGmMol1KYOEqJ2C00zihEYa4AXAf5j1e
MBPAL2FjobtDmmgLdIrw8R6ANFGzwn2ESAUyE00ZPSbU4ciYsaX56zErm17LMXqR1fC1iODE7q0e
wtSG+HMTHnZT2USCbnJYoHfBrIFWmZnOcPhyqb+h0+MIa6IG94RKh45lz9Tvi0dLYyg4V0NbFlaq
YmLw5Qi1kpYiKxyyVNAbZuWV68yyeiIgLFeDTQ+5+p/9iJyZwIDU5RtAM/R/eb+fzNpLxGF9bjmo
ik3bv04nPWztFmLNuRVkl/OTIX4EBZQ1DIDqf3THLUeLPqIT/hSiUGMHssRkeP1DpgN1j8wukSUU
XTHf2SuyQ3+8GR5r/IrrA30gM4E8J+hAzXs64nOKEgnndiEmADyCHAR97OMqC190RpEsiAMiO6hS
cWPDO5G+kFE53EmP0/hp5Q7nrtvX5hi/U4LRUnrPmAAnqhgWPh8DGjqxhdVcThcsWglxAVg3fVYM
cTHCWF28x9nyh3BN4N9i1SYzWQVXsnFakCCNVBeSNgLadNB2MHhkTjm1k4xjZ/j5oT8XNt/ThksG
Y5DYP+GfyH6OhRB8dkyo6dDdJ7konmhhOlyAiG1+kaxR8Kzbwga2jKfQxr+uVy6W0EHW9COda/xN
+ucznUFQy0eKlobMAX0M0Ac2UFf/6DBoIBzRAv3rUHFAcYaSdJMN/D1uKtmUhbCN0ThYXtWxNoqF
+MaGFCuNhNtCdrOcJNLxLxSH/pTrflHtszAxNEn7UDb4lx8iswnKI5zn/tq4O+lTsvVJ1FkkGaR5
CkV+Meu3tE9npv793ZT0vsYWgUYhDPgAFhUtVHRXsc52twnD+N1JN4BFvX9NWCuHQQYSKB//sREi
8hiUaG2Uzlq4oS3SQOzlyIhJJRssWSCi0ofTAujtU/cTJcMvwgKCATgTMYr0iE6PRxAUM0cWMj1I
bmAtXMg9GitkHJygsqEFM5QVzPL5t3Bp+wupUWIZzVvinGu55ZfQJ713+pSiJgvQXRHN4DAAJ6OT
CEhZMH/maCJTgFwJbgWV1RbZmPjuML09QIlq2+J9RI6OKkj6g3uSLBoCAPDAvIxRxN+OhANS5Hav
DOH/4kcgk8gwKITGgc2VevFQvsJipmFw53F8Dw6CdHoLQ2iBo4MtzUu5nf+/q/8BXq5tDGBPwwCW
vvdF7DgBJNH1XzxQHXZmPLFPGM1Ai/fzBls0F39km0bDV+RnYocqQS3DuRKkHqruxHUpvlG09YmU
J0fbsDOIlj5QfNDAo1U0AjXRFd9KsedKjHwGAWFNf4VG/B9kju8Tsfjsv+3CIILqg/ib3UHgz430
nVAEm0wGEKNeWNqR2C2sbAagXtxo7UI+8Wn1v+LR6LgRC3gqZv9iXVWO1T7lWcSKBKygKw6HnekY
YCbTOZMXRQ621ZES2Fz/rHGbL/brYgq3lcYpqzHmignaJNU8XdGSEylwuffFMYxezKyDHkcYNfnF
JgEwkDroyZMRd9xrfSHVGocF0+m4DNeq3ZHPLCUIFWLIZiGzhGYudlvZnk0P1GX31UDaHFLRsjwl
TbpShJD70eh9E3WnYKeizblHW008GHgFDGT6Igx9n0+54ASqJ3TK0IAOo0KSWeg+DrmFDdOX6iKa
kP487XWFYcE6j06DfbWTFjsloSiRq4ShOS8LI+U5Rxe8ccdFOCxe6z+cyAuczTFtAk5cJD7ce75i
W26B2A1yfMuZEsO9JunhjPGhCLFtUB0maNeopDmAWLw8fS5m3Rc397fzo/ml4cMxzZSgmzXOZ64z
zi9i6oSPUIi553xd9DLmUH1wXpqhTQaeXdJ9ULm4mSGSmqNZRs2G2NGGIRxs34UVgN1DSUTLjafw
XnyFabV91mIcX2lyZPbsigaG9OiZObyavDxnafiifGN6c7AkeYZAIE4Cn5vDgbzlDkuDiRX0bFuT
/R5rEPmEyAii03BicHyK4hAjDPi1mFGhwUM8hFCDO6O7b8rzBTbyBMYaX0Q2Om+HH/JNF/c0JAp4
5MHDns89XOVkQjtnROk7mU2i0XGPQYN4ifbNF/bVHz8+J8qBRkAkMFAwte/QvDnSWQYZ2y+SA8XG
I1eYIJ89ya7P+cnDxUaDooBpxDAqvvhtRST46Ov3Irm/oRLGgAfZAniHVEeA1Jy7bwd7eJLIwoLQ
NUOhseKUIluKbxuEV1AUtBQ2QYfn5TgcWtnBIUAw7+w8RILKvtN1GxoYZ2g6cWEWYS03XLWcf+In
JftxnVOPZVN9HAd75COSfJJ+OCRVdGfmVTK9CuUmVr9ILmCaE+4YetAaczRmyHvuoiKLTdqzHKXg
FwbJC8bTdFrz/D4g/zi86LD6eireiF3I0UNMENG3fxk7kviYuS2SO66BJLGyLqV7KbS4BSnWWoXb
FXEIoCZrPHqXCCbERw39gFQtMD0Fump2OW0pHCoow3GU6leMvISBdQNnBcqxzOWt7dTuJ7t7O93F
/m9GrdBFrm2JtjD1nvDzSs8IP8w8tLuhDIJZebPWv9uBH+bJ0IGIQKcQUTOFOKEaIHOqN6N//osD
sOovjsEkp9EmeaaIAqZTngTPwsOMIZXemLSeyXNIr/AqYDjuHGbTFu9V+mQ8yOQHRQPeF6IBvgxY
xAqLEJ1RUy6pOKU7aI10UjTvs7YntIyYO7KmQQWjiya4acloN5xsWT9YP/v07BICTUFSHRYRLKsQ
0RfOCWiHSWlw18P+v/sP8qLdF9vFNRT/HL/tnLb6ROiH2EDAwHsZVDVX5rhTXTBbmeVyGIr6Dt6F
NJQnXCQZgTqiUYMtDPWazGJbL9zLNFkcR4bV+RKC3/+SobIbikyX0xqhLItCqrnKrntQPZye86Bx
TWuZHcszXsO5aaY2Guzard3dkJFK1uhDjY3PJArobgjC74k4JUFAFE0cPOJoNTK3TpxQTyECUJI2
buCRo19IQgk2u0yXmY1DrNQYlBPASuePVtCvRAZN0kgSRyYsbfx/uCJRL9FoFsSEWMbqDohfGSEy
pzB1MVdGSDwa6vbwnPgcFaaL5RpcvABLJZ4hREnKGqmOeyU/DDbHzkY48PVTJ1XtQdiBljc6DmA8
bpYpTgoQztAQBugJBOJ4Wr/BdKuNtlvJ9mmRzjIElmSwdTjnPsXlhHx8ms6hFJMbimz7kb1GgCHi
kJNz6iA3TLFpHTg02TkXc0gZk5wFuc1op50QSSLGgUjQzUhTddZmqq3hgFXjbgS3KxxXOd64QP3o
QFAtUnj42RbBdkwG/Woc2nJHFTRoheyPIitrUbsgUQYCEDwXo1ZOWjCQPko7qclby9VknnYbfPtI
NaWUg0JBkSWrC+sZEcYgvpxQAhoDDC7+entyG+5ylNjI1IBx9wG6QQgPEXqnmxtnpJBbPPeglRAS
aaut5pIaCnfiK0CJYXfvUgCK8dsFrgIvLZNiP01P/fpsL/nS1+DAaXsn61KyZqqRGmuWxuY5JMN/
hlOkyFcdTNKH/oxzkJ4laF3LsHS2ZMvp62uaLRBOzxgPCbVLrCF7sCL43iQ8f0ZuT1KBS0oD/oqX
JdwPJrzgzvCyvwNm5tDl8kRoTrPQqQLS5EVnL2CAi85oz7cgTdYXlS9AiwS10noO8ZomqyK1rjDo
4bfjtEtq31/gK8XgQipJOGeYo1Bo5WR86mib4WkEUtAHeuGL4kIFn2fMbXceon7eB+C5OG/61COy
9bHk6pF3v4m4wEOkBf2HOxMaG3IzGu1QK0Z5LpxiWsURkmmxDufLMlbk4WGcxlFR2+KvgzcJ/tLo
4mGLUOfFqbpHZ+eIlrT0OVlBJ4/+PVAS/tMMfhT0SYUtvwyBXmVf+8RpKUw8inVRIoPS77H2gqFG
SNKooS4FVOg2nrRjA0pesphpjr8zhiFKeB+KsdgwQ2ltp3xbkl8IGUEcl7j9i9zwaL/I15Cpv/zX
6AFvgPMSv1eXQhxPipuDcwKQystiBhCHEhkTVTX63VKSBzJ9YMU3XFDOGY46Mf5AwYZhi+HhHQik
W6XHnU3y1PiclRcXL0BJ5rrU++fBl9/xoaFT5PsLnkSek9EjDpY5N74FdiqYnh5JpkWCcB4vJHqS
MEzBY+KXw+FADNCdHlkF2S71i/B1sfC54x8M2UtqHuFkCBFakNS4WzmciVRHlEbnAUbvAuPv+Rp/
2YVKRCP5IWYNiafWqJrBPXJdli9JEi10Ppj1QTa63+7lrv056eDcoouVDTp/ZbjldnBtb5uxFe5/
ptxHaIFC0ETk+CLKwBLc5dg98k7UThzOT9zqt/h+kT20B9MHJI8OUy+5m3sKmyozgBxZ1bTErMtS
vD/LNziO80ox0sSZ7a+y0HIOX5Y6eWIQyaYgLKXb7Z8b+gETRwwDFME8BOkVe81zTKVugxMB0IjQ
mS3bn/UQFYK4Ojb2Cab9B59FUGTgSpiLLLuRUacqMYb1GsRg139Uswmp/9HVcKaiEpB2U7HZnpHt
x7yKcDR/syUJbCBNYqm1NOcUfv3NEjODObcryxHOCUuC9InbIRwWDlNyQsjBlxCZz3zOFoIyI26v
siJJjZSMLJg1QAUF+MaepYEhxDMgTOwFUBgTSSLdrl11DF/9ifkLYcxfEEFnLY8zPJfoQ3XOUZpH
OQgZTk2MguwPh8CFeKShi4bt/m8oZhhnW5chfme7NRyeL/ZQzlK51BgaJh6qxAzWd8Q0WNjZAUqS
6N9O2/o916fKwikEHgbRlUevAP84HLcCzLGDhq2Lx9oW3SynhyTFAMMYyaVw1LAZY4PHzxg+8NUy
Gs4wsuopq4bTIwftAlCyOXFtwyvsHjAymDnfiWXMpt4D2kjq+fHIQtFfJCwgyP5sY5m3JeMKSGwp
5bgU6RwBuTmgaNx4P8sU7/JvCsKXk9rgGBRMSVIpJCJIJswBb1Vk+jWeG8gTI6oqd92wz3grH5UU
Xp/cR74wUYXVe/zjAXKbqNmwg3CSRNz878CQ7REejk947PYi4nvkUoVDEEOW4K4v/fX6C2TkzsAt
Z6S4BBI3P4I/rt80GIAdqAIwSpwG4q6BRcBgEP4Cy7shycctGBmiS73Fmnu6S0CHAenDeUIKAdbd
dXE9wKQyjYspJ/px2LI5bgkgyoVv1of6LWYBFRYGN43MjzhdUfb3QiLxttjzUTLh+8PcT8N3MDCi
/MLfqF5z9vFSEJVpC5IgDlAJajesSDqltVl6EhSmaip0bdVHziaXlkKk4HHylG3hFYqxBOaZKNID
dL62tobZoNtUpT3rFyrWZZsuFd4QZXC77VzkKFjXYXq3Ns/JeJCiebLmN3dO+ffn2JQioDKtzTkY
LF/OUs/5ivTWzzZeClOU5ezJLZfw824rxm9DogadEKEy4JnH7RqLyUyKVgBEuDXaTmUOhxh5fkz6
gx08KVgylgMwwBID6G143XzaDvEyAHK7ouZmn7/EBx9PSMabbzqe140edEhv6bskqzuZTBVgoLhq
L9tdmxkG2OV/QAmiR2J8XRk4bx/HEOD33OXK2rz7+LZGXxx27RavNufXPgLmln24e6vsDXHN+pnW
hYL/8+QFGuW19Vzfp92o7CRdghGQUfiG1HTrqzbDygsYGlBXu413/wXHDi5Sbk8L3rb5sKsEWyy4
brwf45lWzGu7QBg1dBCc2mFyC2mQ8ywHVx0YtGDCpXWZg7VzbJLuOUrFQ+iqUcGxKO2R3/z9ds66
8zlManV3oYdzmBwriOtTbuwx+NpP6Dlhp7P9vePOoLws3p/ls/Fe82/UU7z5021FNQSj7KkMIQ3o
c95fjfS2IzdHGRxhQ9/0+PnjQ+83DECu78nbPT4j5P1vpwdjxvq66sV9Fdw9BZfb/ZdCiIkj94AU
grbjFv0s7Rv7FWKvxbSBg0ytXfJILkPisksFRg765tOKHv0dhkm4JLVz9Rh+VoOPEZKDnB1FTS5G
eORtuJnM1LVf8/agM6ARpjj4tn8Ze1vDAsNXF6AURM19vHhugBI3KDOf+bEJPx7LpyxHcxLluVHy
d4Y0vEzT0n6B5vPNzL+v8nNV+z7SzlE7edAmg2QavkxGKwe/H6w7dDNWvYrUZtOzbkpyohOLIylx
LnvNn2+Hvz98B2VYhZUR8h9mzjXqE16L0PzOPIOk5T8OyQEpXzcCOzq6hw3t1ov3MfYfWFrJY6Ee
U1afTnvirYYHJaHFq4c95uUVZP7Ud9nTNTs7LD5advVw9cbRIWtVGvwSxGAa2+BIKPqyvVvYj5EO
222Ppdlj/BkO6S4koXRZhasvS9hnbX8c/R5cL67hH/BdMLg6Rx+8COS//u3ab9OdIx88lMgr9gwc
oWDgbFgub31TlP2MEXraMsPp4x0Mm/X+djoDnbG+gFLsy4ZH2jF84k0FxZfH1Fktr5WjVm5TDrtP
BUuRqHcgij4/A9wHfo/0fu8f35HWmd8+g7dw7YwzpYYOB8eRbk8HE7mf7nd7We203slPKTm2IT6i
kLRvp7Sm2Zes8Haga1ApIL8mTi562Dh1d9S6TqvCfUfGOT6V9vkYKWWsNJES0PdAb4ok61+v7QiO
t8pUVvbbPYxadl26q6z9mZWH0fUGj+ymxWbh3tvZ2bBZpr2GKWomm9oI9d7IZGcyt7mkHY4izFNZ
Kv+42WmhYd3CfhJVAliufBGam1giYeROVRavPpyeXARZ9kEcRXVY35eee6v7dc99GAFRjIHQI9V+
oD/yWmX4OyJl/Gz55+j9aG9ajyGxCtGqKUoermu1fP3riQQZOMYcG4AUKi11UuKcvIrElFZMQCvm
9N6RopGWXEbGCKFq521rnVCKNekCqcCJP84TBknj+IMvtr9pdXx0wQC1VngxrPB0sxia28SrFci2
mqvY8DH0+WdRqrYm9eKO1BLaOYMC3I4R0GBe+ar9RuPnH+kmO93H6E6Hfn1eo9j7+9YWAb92mJfe
TWqm9KBMLBonOSP3qSGNKjPD0tih/huVQqBr5MzmbhLdV6QrzkIs1vUDabiUpri7UqRkGi3GxeNh
WMXKcb6lR6Z237yt05+t6WtSQcQoKGhEFhx9HZM5qzh5r2mVrLwhgmycpbC90TFUbruj3UkGPxtX
r7AuzEx6oYhEHmm94JFY45C/fMVMhTRAih1tYRytXWiu7JGlu8NEnavMj7cWGJ1fsJtkUpYQz8WE
6vMhp2p3vEcH7Yy9hpZcBrXqL/7Q4i65NdaCWBphAC9Gp1SbasVQTEG0TmHSqe2bQxp0nnc6fq8c
k+CJw2e9B2xCFwqSmTEjHlqgqLDWz9J9FnC1sUp3tCZ86A4uuvQC1Q8+Jn7Px58Lft8iIbkqIFos
2uTUD7dDDWCdlOhKW40O1p99vrloGG33vFtlEd1m5XvcIb2gkul0+zhuMGDsTL5v6q766MNrwROw
9nGjPz367Z5tGh/r+dswVVd3S3gPCFAWvwfp9JYhcxNYVLAzqTdoZMJ/A09sM7CIqcOhcUrVkVyR
RbDUwul55ZK0aqlCgtEegi/APrmJRPMwEGZaA7n3BYjLOqB3DF8kN/WEtS/sG9peIo/p7TB6l6mD
6wfIHA8AQ9eHaa+fLY/WiBQ/ELgALwCzP29oCuyKH8l+463WHECu7K+P1/56cIexKkLgaH2RKaEw
mHcgHujOj1LP/e5fTsqJrXaZiODdLtvp7Wu/G/uHyKqDE8y9E1bUD5+jr2NwuD9qdk3lYJuLc0N+
rtAJIUnPawC+IqmypoardBo0/v6lxrfa4bVQyI0jjKrOOzzRQSvRUXAEh7A6ROTS4lsI8Yox9Qoj
iyAg5fVEcPcWvZ6Tff9MVShR7uNDkq+8g1Y3oPkMhQuD/71ydCH1N9AxxPj5DpnIcsS2jePb2Rys
XnyjMd2s0LOXgO21U0LNsT4XSaG6dmvKofq1QNA+5J03SnKTd7vRtBnty+grpio8pB1VHgZ0VGA/
qkRz3Bk/eaQPjzaWgY9AQR6pM1MGvXZe11mpLDswwCxzwDHl03Hw7tb7Yw3ITSyNgA16BjqRkQ8h
szPCVUb+he4C7sfdgi+70eOL09TW5jLkSH+ozgu0TQ9e5HGNpwPKt0gB3+ul9rE26k7tOaZia/bz
N3mYQb04gap9HT0YFMGySeaPudTL2GctejIX774pBsLNoX/DuFA6jfsD1MlNgCv+L7gyTdvoOuF4
zJgIsFKCJiFl92AO++xB/SIGif3zAqLfx740YtABsN9yH1e3wWnYerBhVPcDIN4394uj6nPERmjz
P41liiF1dBj2mbvYZrr19Q0ITQw5bRsAmWfhX94TtnUxpp+3EtXQ70TtI+a8gLjseABw5C5N8DWx
SlF3V1JKbCxq+1mnpKapOu6MDEcj77a5ZnrjqXyVG54kGywvYSUMX9ZvJOOdFnfVWqAUONKLM4IJ
FVb9sffftg1FiGMHRwj0gUAIEOXoWzxG/QZPd8R+uGQQ1Bjunv77RRBVsBkiHna6yDbRQ/00mN91
v2sEp5+nEIhO5FTOFa41+U77zBwoBnwjX4dCZbnPZrzCsT88FUNGv9LkhcrCpE5mnkJOdhWIjUrI
hm6gJw1PNQzTSUM8NwgE++rU3+dsCnRJQHtvMAV2oJ58KDqOnbyyOwsFO3lmlSvzW/Ch7PerQ/x6
jjUmXVhvEk+WucZp+3Wx+tPS09duWrFaDm6lkLFvtbs6pUcIyPnRP98p+TpFtIed+xvhEtRMUBE9
P9MfZdjN5XelCNmONSwDtPFw+X4ENn2oD8WeHQz1Z7X6jdd417NfNwFpZoWfjPtmrmP/2V6UoWpI
yvbTQyzefuHlsHyZKXmj2UZbmxjtjKTsYC2/P3dpljjSWneNXdRxmBZQWEVqPF3QpxfANLSfL5NX
glfM+G856Q6Md2/uvOocjT/hYHkZp6ST5O0w+o2K3rO2vLs6W/MnIeJ19s4XAdVPmkXeREE3oIC5
RxeYTOCnX0dF7aO7hwvJhuY+WzZvMW3mJvWedV7laittsVisGocTq6HaWlWOckjI0WlmW78ma7GZ
x7/Cb2lI0BXQGwwMIKlGbdNqkYOvcs4bmbYGRXJ6lrLltnJWSMXfDl7brZB+bKViMxPpKPEGBzzV
W2YKV5bZcKfos39Bvg7vpt/ZM3vsDF3+36znm12va/jNbwD1pHd2uuKOQeFFdfN1G1dBx9Z1Yacm
+nNLeFnFxjPEHvr2P5LObFlVLtnCT0SEKIreMulRbLC/MZZi34sI+PT7S3dU1KlTf+29lsJsMkeO
xs50u5Wwsy3MF/aUKkgHo+MmRFtMfBkXbqmeDNigzV7BPd+7GnMfODawxDinmVJ7XBGnHvLM75Zo
EpdNDwk4h1PLBPKh/g5fkeeIb9Yw0hOaYffb5ovR1tQgumkuhTwFtJZMD7k6n8K3FuSV3aIvOlEx
n2hwFtPvTTWDJx+93NyzyAwenwApXX1vneAjUyROngugGXPwc6EHM27CqqAP6InSEeTwYeEcsOP6
Eipkm9nDjfU3aBtQDl/14J77mrNaXJJTHx5crSDrpFNTqxbG6Jq3fc04WAg93daCbvNAKB98jHK0
aaU6HYXfhtCA5QfbwwrKNXO/gERT7/MgDJBcRT7fwzHyINPJ8rHre7tUmeHcGLA7zW+vRpfexCBl
3zvVxx+WzZ1dYgbvY8CfbFPB2/vMIeutvoXb+PU71+09czI++VD33s91dnOfGsBRc2+dzW4rqEgT
uPuj47a0LvZYn/GPHS0jx/gb6f61VHnhZ00khVZ5HT4VnjHL3GBvqTfFeeHgfBBwOUFFNLgBkC9Z
7c/wi96EQgCFc/qu95vLPAtzt7m8ENxCb4uxIgolt40trfeuKQPDsI591d3W2759mIKOtJrac4Yi
NMB436r43/m4GXqPZq86RTijGOhOe49HOL7K2e3uh9eJiT/D4oji0GazD38+KHzkg/tUwZHYxaaC
Sn8iyeiJIdRdZQ/36x8eft4br6YZ5rD+a7FGc4YnCOdo9F4jDkfZ0fDHja5GvmprXHcIdKzQhTjn
EaPbDpu3t+9AKUyO5EESoGx33qFZRverqFGOTRFV9Ffew9wUUzTmb4fYyKcerL5owVXV6+DjpGp1
9+QW2/PyqRDlXUvrWfHrz1RwCSugT/nNldSjDpe5nfQez8m9J04TGXLMNxK3oHVd74m42Mq3ZjXR
v9j7UvEtz/Z3dt8rdKYeqq2TS1405FymQ7yi2ZGbe9xcj49Q4avwrlaahAQzCWnTqbsckhBVGUM/
KlunceN4WuYrPAAbpyDXwheqr1Wy1weYgL/PvtApuFw/Kt8M2jc8Zio4qSvqaiiqGpwqhy0wwhCc
ALVpN2cPFPiTfAwPt/AHQbiH5PJ09hAtXsm4fVQvBlbS5ZeBBt3sS9lpd+oUZSua+iY12HXZzNT9
ycc9nBUWLibUBLzWSMPRRtcGhbC1PenqwfzhFjzwdWCm518Y5lal95E9d+rjUb63jppfP0adL3Yx
iLl1t1oxh6kv2sE7i5pPL8fmLIfkp2h1iJle73H4qBfj9ie4wajjOTKJaPba9oVrKw9MJ291H9dA
K2hXWv7KzwhsGlcl0V/6tAl+d42qelzW1JMWoYVPanRDRTRq8EIhqfe2H36KzWa8rMss3l9H7ZZz
zYf1VtM+g0VDfzls9Jpzf3IaUDx18Iqp3j2Q88O63UmbV79hJnk9fmSD5ikx9qNKp19sMD6/oPgl
ntG7tMnCGjVgSUs2k/kGEDR9vZPcvn1GkBe1gJFzD4yLi1Cq/hqu5ugS0MI9uajRojnN3R57mzaD
6StOTE3HMKYv/JKa7sfB3qHzciv3Rb9VJEjDVL0T6hfb2DMygLsgEI3DsIfOzX50olsWXzXv+gzE
6sg5tIAyOIoYnzjN2ljHMKvYO62W3zInNwJxnm+dgNO4rW/bzMN0+3XdUvasnCMGpJbWiQ+swxN6
BtITXzfHbNAiX8+TojboPDefPcGkRFGdrvbrknwKMFkA5DqBZ9VjzLX2VfjvtDt9GLOdYbvzV7n1
5ugUfwjzIEBFH1xawIsmy+25uJ5GpM8ZYyPzT2bEteZmpIB/HS6ni0kAYC2gfeXaLHen24GgO69t
OMY7LJ5jmtIaLdPLIlLpHT4OhNf1Oab59XkddTZ9T64+hls1jojTDjePk7btrYooy5yqwZ1a3zsH
XqENR0WS0CWsTNtBQW2EhxgJWKcZXV9Bt0PPBfH5RvQDHg3fQcPkxHRfSNne4bfql4hEO70X2EwR
aafkDaZ067f17kH3WjoutLXmqA01pTi6l7+Y59nuw7ooX+6Ro/Qa5JgS8duhX9wufmlG9N33j3ya
vjO7SWlAZItJddhQ1KrxOWVaDUUQrza0PUB2TLnBcMOibhkAp9xalrakEYWFTb0Mvqrb7f7+qhCf
Yl3rfXeLynDgaHPKp5z3Bhydtz3QJrmb2d/wje+PqGby8clvMKw6Qs5yKcWlh6h2NzM+Pbw61GPj
KY56nL9IfYY3BFwgawY1EmZbqBcymfZjuMpIRaPJBov2CvrYC1jtZ/Dk3sAj8OJWexXcFn2OSwsU
9ch/VKoKW0sA++8gZZi2aF+Ff3dDR8FL3w4jvIZx0KwpmZJkHNkYDN3co9VbAh+rOXPMclFQdORf
G+IaclX/jlW8wxCQSh2NSmfACPQ+64xfJ3oK0RnA4YKLvqsxgxKdz07rDjWmWFQooh0ohRdG91mo
y5wMsBQw6Fp1IYLubntSYuQ7ThKUlg9BwyogC2qYvXuWCj3N6PoThsQAALTm0O/q/qRTqqSFdgO5
nqQEQagyaeLVh6qW+Q/WMLPMtPaZgiULnx3ZT5T5GSNJCvnKPxXYNWDX8VCdwYEEHIEr1pg8yCgG
hTvjaYZ9u/vgNFrlXvyYEjoAU1u9oquid7xTUpwx3eNYbmn+7xq7ghMcrNHKfvsrbOS2nUbQICni
Cf61dwxIGzgNhDjFvrBvsUYykcKdcKy3LQOTbXfUYjr/tRpRMCoazCG90Xli8FcV579uBde7lDac
G+EHgpbHtZjn3J4d6FlW+41rJhVuOOiivnAO0wHIMz5qlBlcjwdb59ect/A1t8ePU9f4mfxjPv7/
aPjRKtW+wvm59vbOeVnO+DTc4tA6jUAyT8DvcCgZltuw5ToE3Nf61OQRZC8PhI0PPEPeMRgNgPYD
YRmREChOZ6PVww7RpTlJKczytzpFbyi3n79i78m87DqIaQnDeJ+23D99Et4TUCDQIA3TZgwMUa1E
zkKy9q7jP2HVgWYiCiKeE84dvhBCQ61cc3iHH/qXpbFDynF5hd9hKi+4s5LbwIQgU1SVRr/OfEkd
iD02NrDbyP9UsICTCUPyRb6R6vTyl9nH4CnpIe4DRcaVg4PTloeJRAUaE94FKwCAPvwWuhNQPNC7
OIey+TtWAPS8l+HuNWvbjClDsJpr23B4Z136m8XsUlkzXK/CSeJTlkPuIDscykoCv1J6D4ai2lKu
mjMCmO21d1fuNbzYJ/vAv9q2CaWupVu3g/rQaAw5VdHLF5h5W3Vw14figjzzVEyG21iqUPL7DGIg
6Nz+2tabr4BRP3+By4aVuG0HzB4eaBck/2SmPRQe4qrSrWaPSj1XhJEwDmYQ+1zjzq/C7oKTXBs+
wAf45ziByXsMF0+o/FdV/kGg/niiFhX+NLIFTM1PK1+DZS9O8By6MPTKSt1BkKyiHVBC7O5d7JTQ
qfNwabxa1mHa4ul2VSyy9p80QpRUKVSsXXVySVHh6UAgz4Uyvbj9eCixmviwR+GeCsvKJg5dzpZK
mFe/lJcV6CEihGIt1AeH044lCO0eUH21FRg9jzC241aFPgp9CA6ctmxbp3jysghOQpSyGRy38Fr4
+CxL0RlA1Vyp62yHzTVhuMlLoTclzQIRoH8Pvq2oLZcNI3Al1tXT4xV/+OPUtF5HjlDGHAzLoe/A
eQEANPwmUa5qL6QgMZpA5BVJTOw1NarZjRDZSR2dzwcKDDsJODpuQ3dAwQV6wyugQYUtM8EyO70x
rxwT7U7i3BO+q3V9CVMiAPK4dekPP0PApstXZV2JoK3GMOsI4OU4N3E4LhRqmeTiFDCi9uMuU+79
RgG2JFPmMxA6drUIxqZaiJUJxid/J19+cR1mO0zSpnUgFt7SE3ISOPtfE1ri9LPg2Qu/zJKMUbEx
OQIfcxfAZzgC/ZtTrPCZjcFSssuCh1EIFa8KBoSRfJwwFvbKKMScxWKGhG00fAVgQxI6WISTBZY5
ONK3uRwQv8J1APImiJcJhNa7BiLwgyIGSz/5Nd5wmuACX7uzwwhuLrpml7FsBJGUpz/5g05Wh3sF
zaEDR4B2Dv0NSKnsdV43FAWFs0LyTNAKe8kNxWeGXQnsMqjSCboUYdIgfATIhu1zd7hpKg8dD/zn
X2pqHD/rNgznQ4THPT8d8eCNb6Bz08unh1skkCQMKAKmcT5YnxlV+6g6T9i57TgOnm5otqETTHw4
mr/Yq7aFhY249zCpYBdieishgj5WJlW30VaPOCSJWFSZjNxEqQVY88FKhw8HsednCCMixzoHXmUX
KzJc1aQECgS3Q515QD0oX99k9ONkcMTtI+Tb4eI1jeMOKjXoaxpQuPAsMf+D3JDwAWRXlyFmTKzi
gAIL67YFH/wPY1PihW0YQwQSf4gWuA3xrX1wbOyKNYnasebKCP3pMBV+wbfAvx/1Z7FOMjYnC0n8
0AVXNmAjtpAeDHHMSU5QXFjI+GqeYnQlKKnuP5cePN24cCdYUyFQYV84TU5yxbbnK01gh/3VGRAz
ocFAWlxQiJA7oX0H7HaYaU+FW1n/MrQAKmTG15NXOc2gIE2o/CZcLH+Qzl/cL9AGbyP+bc1Kpjs4
97DGhaoFxY3UK9AWRq49GDlEzKnHknCBHlE1QMiYspABhUoG2LOJaqZ9J/1CCqJpA2vdEZZwFRk3
LPakRX6dD/DPC+FsIP7g7xo43htf1P5oBC6hZljqWc8Bi/bVg9rji0ZFNGUMUfZumqseXGx3TWdC
GdJ/hqS48L727i58DRlDwOXXUtY6M4v7mthBPgO7NSWRHHUASP2y4a8Nh8vRlq8xTYV/AwdPgoyE
5ktiF3UbNBFK4KuSPwJBZp9weCYNFDg8iWM/eWKdQETntqSifCikQhzMD82SNNHQ3EqaLDKH2wfD
WyXVa8nh38MTCZ69HIATiUOTE+GKx8MKctzdEciMfBRqtxTNFI8RuldCNjtyTwGrD9AFCd+NFW9H
9+BxETF664m5ElcFFPNRh0poY9j1Po7fA9DSGbcqvoOZXbgt/KU83LX9R4QJOXdvW9QAGAFB50MN
zY6FDFK6L0jJVAqNCx/en6Yvt7Xk2RDjgSolwdNdhrAgahFu78Of+PHn09Tx5/KkqBtbMOOwR8Sr
judZoCMuvVjzau7fhFUAhQ7GHqmrLWZNQ/7Sb8hhHwJIPL3lMYLDBCWpUFP0Gon4OrC5foGDMM59
qI2sVtgwmVUx8CfTiz/bg0HKaoJPDJtzyt3Dgu9s48uIo0Fwf/IyU+ESy7y7Q1BLiurj8DusF/UN
rF2kZCLxakpSWE7tYKd4xvN35e6T1AFJn6d+1vjow2KGHakA8lynafaA/e6heYPaC49zFE+aE5Vj
Tsc5kXCST+dXNhu0IxjUraW0ASl3wrBc3OkwZ3XYlwyyG2JK+iILu4f37JCsKitydRv2d1tB8j4Y
Qlh8wbsAxHEAr93C65/qat2B6XWi8NDY1sL4Ht/sfvtvCf+yUnhqKrrwda+NDo1ffibvgm2yrJYZ
jG4MingIU3/3lV6LBJEhH0y0vCQAoUskzSaao5SCCr1f2+eEbYqQ37b7B7U+2X1+isMVpUkjEfGK
p/h50mb9ZX9u/2Izd8brtb9eNuY9MjlHT5INmgesl7wUqhpQn/Cz+uBHrMhRa3CHQl4erGAMtLNl
ZF3bjukBXuCqY9FZIMBEtMFQM+ev4pKqGNbxGth6oJUSDF4L4UawLTnN5vNs6n6CDCwU40JQt/GY
puHZk+fSAaCXGilKbXRLknDa62eqj/m91YnHfXfe2Nwx/IHes+y49YlQMlFosogJI71seq4dcRej
xkSZkqI2yxwt+QqQKClNLhicrdv9kxvsvcDSLEZx578nATCctPDR+oUHDlVap7vfrjl7rGueLm+s
i9Hc9ASzouXBXUEa+Jn3oBytvP46oAd1oezvHVFbFm11nc4/DMu8ZQfEgV8KbY8HH4GRP5rkqS6N
eIWlEW6WjnED+teC2wbCNLfgmA5wSvBVi6pImDb36YNAoI5PFgMPwQ2bJSscuf/buuFd1jaW+qDd
iTSNwoYYhBVryM0vvUoHgWJKDcOc9YaRFs8f6NB/nWQN6JMzlRahNA4+N9jI4SpTzGgvJkx+xUOg
7hi6wlV/V59xy/EX1wyrTEdfSNZifyc+F+2nI//xIj6Cs5qc89JjCj0rvjZZ3kzILN75ESYE+48k
ZQ5RBvSnuNWkjij3RARE2RpHUNYrNjO1Nd6kJZOjJxNdtKgTDYAAyglTeobKzPI7xZjSpmMn59aS
A55aP1uRxsdgnyp9IlkbNOi5jHRWlbXUc8+0ZGBeCMmPGALWRFdfYPqqjeF5m1J2EGdk9E9NtzYv
KHyrqGHacEIM5276oHQrw0FakwUojI4KWa/YF0BOJQkSp8F5p9/sNzYcAB0/bWgBlNEZYxS5D4sz
U0e+C9HtJ1wjCIfnyVa4XXVtlF+8C+w79sQs4blQr1krOVdPS2NNyU9ACppT2pHSSsq9wiyUIm7v
mgzkTLLR+OVS1hQ8WUbYiuK6wzCnFVcj7rr5/Jy5BogcbKnozNzLujMxl/Q2aEcrluNlLBDG1Waq
+KyYijLmYxXXMXBVJ0hheyx7Kv+Ba1iT4l97K3mUDLs6/dXBro4Wk6VWgn18NgdrzHGAtBoUaBu9
aXXrkCNzuhFyzAXf4o/fpe4oKZLAyX7qTxMyIZnKLSZOjxpM+VbHq9mseH/Ca1zFb+o/BsN3Gygt
t7guvwLK5Fgv9HfND26muQUd+zCBTE4x8VIaMLY8tlIKXEMEyj9vQF7pFacvM6VyuPT8GqCVKuSV
QAN5UTm9rd0hhxyMv55xdDm02445yN5WyiLKJHK8E1Qg/eoutqcJiQnEP2hcT5ctRcOPfKKN26Ib
LLGgeAYHIMtKTa8w2b6Zw7mSy+O/0u5Sndl1JKNrOfR46TiNnKHjs8gDFt4GsLhliaHbFCiPnpKn
zLTUOqboE42uuSV1u7R2ZRGcnN2Ryg2mRgNBSZTfGTpTSrCCHo8uvmX4UGD0pN+VGLU2qVkJhGpW
4WFZREmrXPF1HT4A/rw2PWMvD/6O8wnmajANWZ2v5Resgt4AL1/97H3P1P18W+CsCiQs1RcvF6Zo
roimmHc2vfpfvyhVgxP+7rke1Sw8i9/kSrfw5GpPge6I6UToBv8GKpscY5gMNqDhcc8ZNeZlvFq5
zDOIadNSvZwD2o5cs8DpX8zzB/DND3/oX3aUcPFrRMlHwdS79aCODH+63yXDOwrrS8PTp1JcFrYk
2l+mM3NZ07vF/AFNRrH2FnEHIGHMTS73JIX4XkGdP8Q04pltls6VzTCF/Y1+HXNavUVpw3rx7vCI
aG99/p1gbkSFR+2a/dwd6d4buscbGnTvA5TYBXIBMUWa7IC7hwQYjobTfC+SJ3AGAT1LyhS4Qm/R
hTatt8zUH+KFif3Pdpiwke9uHJ7xxcVqyOjChafZQHXhTzn3c6oHzlM1fbtcwJiigruQdlasacDU
F+WsMp6eQWZMUKsp/FQRAlQUW0k+4P/wS+mfIsbiU2Tvoo5F94t0IpUmYg7jBb62F6WtmA2zpi8C
tU1C/gAfHdYM7V3RZZJfwC9ljHsWM2jpgQ4YDN14TI2JdEuSE5hIqhCtjHhdI64nO1VdnpJvQA/D
RhKZNGWWSQ14hSJuNuib8GjBnKlHbID97rA66Mjt7OBKphWFDwmZDQFF3jw01UQqZHiXF/+tfYsh
O1fh0+nQCpEmRaVP6Zp8oIRwjUbWiJnaU11JFjjQSjhnWGxH7FfDJtyFFfQzbEnjWHf+jgN0Um0O
F/pRE5mjaNgHL8rdu3N6WaeXuzmCHD/txhDI60EO7AWcFhyH44nViaT4E4f6DluNu9AehzieNKzy
GXDU6gyt4WVwghl3SYlCHWVxgXKyn8k3iXftN45IvvGws5vFmf5ZrmbkK/yRrRG/iMK2adNgyXXx
0AvMm431DI4f9Q6DWwDY3H9VOKVULp4JKIBOqqrRatA8Kgb3qiusvUYVQJqJuYbSD7AQUwBSXT2g
ai2Z20hkUq5T98D8F+AhAqvfb4q01r0TIxP+cbC3NoyoGFa2FohcVBcgYZdLQIDDEir7egJZF+Mh
Gz4XwEfdOhaWmFjwIK26uFCg/JSG823py8HR02pOh09F66N2BmWbOT5fgxYeLUkE3c7O1sTmVNZ3
+YAad90kqzf8yvAQERROXANrlyMajgpIunRL5l94uIZ3pPP4IPrwf/Bng5nBvHY+IX9ovih5HX+c
VrJ7czrZHflA4svGDmimb9aJ79OBdTwUdIoUUN6qUij5Lyy96ATNuHVQt+5bQD/adYC3hFiuC4wa
tAIt70weAZ39gZLK5IUiWJI7hDLkKSoO2VQk4QkaiuYqSh8wlSn6KFAR17PoMFd3AE653fA1RvVC
BAG9r9hQ8YUR7g5aqdEENdXURgfBni3iOMGA8D9wEMf/xX7EQpN86NUWpjTxSHB5dntqNkCoZHcy
LJqqVk3pQr5ojLnfaO4kEA6mEc5mdHBoWjRQHm2MdUKAmT2Owy5BfAtn8MSVYHaIz8FswTqSsI/W
/IFexTsdRFqD4MznEqA0mfn875LXAAjGLhdPgwa6DowopfnC0pdZCV6+6zOw1BCLIM3LUb+UuyMD
B1yEvI9pbb5YGPFnQzyMScQYTJGLTjP466V7d5Bx1pB5i2MPT/SmGpzvW1IkMI2cEsVQLrB1QmGK
SBaxICUBPuZwQjB3vqshyNVV5/T5cIgCKDEwaxAqAcwtmfEzmBcQ2thKtWDT7NgEIm31mKhCUVSi
n+JntHOXrlBq4mYAxPp2P/ysgl+X7bnYBVrBFUgOuLZ/HQj0DmwMo9VjhHi64FDR3giAP26ycqqM
83EY1ZeROCemKe6tLDQWCDqswajNgJ4IkYYHJolU2QcSYJgsel2OdQwEhzkRI6Knp3HEm4VIjQj7
+dm9aQf4jvTr4XzeLp1KHeocm80+D4b6GfRN88ijN/n8GDVKCUOal9Dr0dC6ZC47Mqbpr/tLGgdu
QX48WIHE7cYMn0HCgKUBIC/sajF9Sesmgq2yv9ryMcQRkHEbTirCm8V1mtvDRAaGJ3vv6Cbt9USy
oMmJQZsIJRCrgWb0RoX33bWRizNDaWNEf8wtjLCxl7jDiCqw1ASwN+yjOuhq45HqSu3hhXL8AZNv
L0CtzgyDeDEKQmsL9JZM1EyPR+/ZyLpEHmCpUwd4BUAU25Yh35UOnXE+NxKOf6QCRLtdooAcHjFl
u2HNONW7ImFbiK8L6JHw1hsNOuIpLXUrXD5yp1928SE0aLQBu8U2Q1i4K4bz/GBpO8kXZAfTPp45
H2lz0DvWqBYR9hczkAinIRTaY/8LVTnxC5BXYvAoHtk6s0YBkkz9CHB1JtQGkCfvPqYsGE5POhqu
ru1OchneI3Vr2393IObk0qPKTQV5xunzBW9PgcNivjNNf6LyXhX3fnqpaJqqJ2B1xFOiBgYrGzYG
acO6bQTmebbVHXsVkOhvMsTpnW5sx92U9vCQ9PSCA4F1UKfd/5m58v18MfCftic2wPjendbjuWuo
5fipjkR99NtexQJEki7oOnYG5GK8uvCkYUCydv3TdgiIM++g6qKsusN0UFKWsPh9rmh+OlsI3/pe
BLWBh/1152WfzY0Yz/BYqL+UW4CKnOOU//iy/UFTdvxXbvd926Lv49z1QFrpFY4LrACxAVOfIeiQ
2CSqC95mi0bFIKzxcg9nn5sst71yhx3Qi78pOd++WDmYu3hfsFuDD6OB/dhjA5+79wwfWeKhwN4g
ozRgnrzo8jksa2ozMuBgmCT8eBgS30RLuwmCE4SY4484E2AtgncAgcFjmXF8uKOON/6fs+14g0MC
IRlwZHTAfEJ5IFKLSZ5OAGEjDODw1BtiG0A1S420ZspzcmpnFYqcOrhbq3DlaRuT5TekRiy6CIWF
gcDdhYAAzwY7mqNP43bfT6W1W5OEyf5/sLbva44yfjhVoDiikL0DeNfB7tlZiATa0DFowM2qCqjf
gEixd8X7kkPhQbk4AEiS1Y+M7maPYfoE1/DR75ciOGzRTWtHLKPmKT5Jco30+cJ8fHGwZCPsxM9U
tLpDEfBjdQEac7bYMjAJGX2ugQU4dOjD4DRTtKbRdOlWXzAufueQSiapKLo5CXn/afRgRA5V5Fc2
H7o9KkM2K9Czk/Hg70MXbAkjJlKx52QhkFkxbBJawdVgQhWjrUceyN2OhM8EBriOwBtx25exPTLA
Ppzww5bbfO/vTKrhGxpnAGnO99cSy5UnNZI4dzk3LvUCV49pRJj3Gp3iEsFhhGPb7tJLgRgkjxvs
Eq4LsnN2B/HtopCm1v+5J/SWerc/P2gIuw2vEhgPSgLOWzbs3t5T3ZfjteQvT2sjSvEhBkvQcTQm
Hxw8fNWaWrrfroCBdtMqDHeKFQTnLpi3EHZrctinYhdUX/OTqccBMBmhsEtAA4C0eeCIssXvyml3
PWBjmqRFQwGIJv605l0pIBlSIEbB+oVmBaznySuyJmGH7UKWCit4t9PSiESHHfDij73BUeWhFY+b
mGyECceMHJUQZTtWL/fg7x6gyunM5NeGGLVw+/GOsW2QXlTs1DopoaFybxNOO6nqFlHJ0B6kkjJB
RviX6O+pn6JHxvK3peZiZCMnOQMNx/RmuctYjGB7ejWM/HjXiDtkZsf9Ad6f06QxFE+w2aXs4/wg
tYOfyJCvxxmXYsghvk4tqrekmlGJTy5XC+eW8LohoQQfBRoT3imhuly72P9AitMjEsp6RC6hX6Y6
eLOoaJQeSzBkGaDR50U+dfBCcn9w/svhXEjv+x6DOdaZYxDQCoz9YQBbtsRJAU+axUQ0ztTVqK2j
6XcjsmighJjOjbcLTsh7r9DMLad1setYumdfKI5sualOWUknxVdGerGTVYAUmzxMyvtxBNVZwjx8
DJv9XYr9oAwbGUMJIO9Wcf8cjjNryYa8yniSx1rMRAn/BT8A3wjS74BlzCDaw4W/3juueWsKOXbM
w0pT5jUAKuHbrQHqMSvsMFFj4Idj7l2RVECvcxR2yy5pUW+CrEPOwXD7hzMSswURPeXrmdbwEPrM
b+cR3nPPEHebCYMzDsokoYo5wOMD5GB4bT6j4u11ubq7Id4J+DMDKmYkhnPGkNH4uwZ6ib4VTGAn
DSteivj7dVJgTqtNz6CoqnDVYKK5I+UnAnSZwUJiT98seDY1YUjxCakgC74864/vWkS19W2bPQkM
fosjZKKzIpe0bTSSWO3iE/8DEMj+xVld1C/807IO1eMmAhs4QrUHFBNY9nZ62JK7daXdBZdqWxNG
3g3F/JopLhXeRU2fD+XTY8u64BfnaJAuZUjIWK6whBmaA2lbEshJJO+8aZPowOE8+5ces22Dzbu7
rmXnFsiWeRPfuyt2ncxj5A/kusNAW6aSL40BJIb3Tf5oI5GdhHUCvqvBh6pe+gxc8hohn+xPov3w
K3Ew8KvReH3QSDxJ4HuUFg7If49RfOGkf6vF46kWFPTvoRiigUhZYpOZsQV5t6gAcR+zZ9qkS8ge
lDsGMsxjqEYSoc3gUyXBMYBbpB2+LCY8qwYVJe/9hKFoh6DDFgMwxwtW3aPyIKSQdxLijUzRKfM5
hnk+7nJUJ09fRnPRezOkgXIEq2F651IlYQIhz/arIfUnOfCzBGHsjprOsQeDxVnECSAFTJVnysVL
VAoWI7Vu3Ng52F4yWZ7BCKE7mB3W3gZyICGN8MpUQkMyGu78DzNBRv7USLLL8QX6qfuZQ/OJ7wqG
76i9gJsyJiVkLF4Ef1fKVlBpKYle7nxP1NqUPr0TwA3Ce5CRvorPGylldrgbEu1VenAuoRw53Mox
oYwv7O4AyGujiFOGY5z4jEmDBth6bM8u+CY/mY5OMB0ucXxbZAboJDYGQlj/EOgC8y8EoeLITH6e
zh4BisAkdAY875hHvD33TIxJDdfBW2VBWLpUUKTLy7h/1wZYkBuc4eyL+go/2o3zd88tbG04sv8u
Dilc8geYIfhpc4wPRBjjlMsvjDmXBfCZMYvYcRmLZZayTustxU8g85xyNm5Erkw28YUC3pzwNncm
cJAl3KohpmezRLEQ9pjXLmIZw+46IPQUkbg5BDCCY/+vC3T3gXPmUAjF/LYd5zzfzKZ2mV4C4YRg
yvLNwKUmjAwPHKmwRlhA0tnh5xCL6c+MUSwWdZbuWersRuICyk2B8RMEq8FAHw2ELcYyjxLDxxuD
vePJ7Cgs+qE3aIy2ML4DeVWCpjDO4G6J3gJoYoEyTMGl+Nv0ehhEVbSyXpe5ObN+/jFVHNNesKaB
WA7BTQtG4mN7wwaPywHrGVcOSYbKcCTB3WYYIpElyLbkwSaKC0MuDVxZYDtGx1mEArg/DuDsI6OC
K7Z2e1Tk8CMHpkYxc6d/aDlTZIIMEns2ZwU1dDk5hQ+PvcA9Qg1g2YiMkc9T20PfQH/AfJGhGXM+
f0Udd5G7ewhuhAEpk/rcz/xvMpUdycOSrAoIixXHKg9hT8lmc7EUinFZK7yM7xHkK2KiRvxBGIu8
SvaP3XKoZeyzS+oQM/z9DmNbwtVIa8OIM32drFS4mcyrFaQrZ/EneWBK/JbS8522jbkttnY/gEYI
cPIW8U7mnpexMF8UYMlmKsCBowUgLbAgpwVSIiZe3hAYZEgjW1hUDWA8oO5mb6+5LEQUbmL8o2E4
TeXzgG4LpQaLsBdbDPXL2zV6DOvmaMnhTHgiNDzaSBmFSWUAxGIAxb2E26v48kSc30KaQIHBx8Ms
5a+RHIIfjYp7eI5HDV1CSNQj5n3D8xqqEt6MUMP4FxzTYSghq7QjMN/E34mvSq0wlJMH5R/9N7+f
3FOZ/s6j/a4ILz2RxdZmrAuDq94dl1ZfZzpcH4rHBmgKRKfeT2rKJXIgYpsBCCVYRq+l9anMJTWR
A5XBNeZBakLqJ2SakiRBXOTWbFNBeyYGttIICX+fRZzRsMIRxIyCWrQ6/1k6GgMtcMLJWcCMGty0
SQoXggfm0ySEirNNXIcgjTFj4Fv9NaaywTjfKRL5alg4RwasKDYZM335s/Ah8JgF1vSqwSXibOZ4
Ee2SsCuZeXBpNpl5caHuMxVN9UTsfpcNNKNjF5mImk7NIJHAtkmBLWVi4JpGt08XP5ehK/hb2+SH
AS9JwVU4BlZckuxwZRWzLu1qiHNFHUMceijp6Rwo6XIWYtXbBwKhYMLbmXkeVWqNcT3jfuDFKAEz
4RMNEzx3JiV0bESxuPpjrsOrR7HSN5xexwLWaS3ntwO5wBW0g0cvIWMN0iC1cYP3u6LMQeBHBB2q
Pm40oDvdYdRLV0X1GmKTYy28MpTiqIaZF7+BiUPEPTw8sx1o7hFXjadsCMbRIqERtYxQlYWjlaaS
RRoZX45KxpDwk/QjrLIE51yBSVB8l3urPhafb8KmOXan3Jn7AWY1YslIuaCmzLOG+uKzGEIG/05x
LUw4tHdTaC4o7PDcrI9aTm9+Gs8ZXRCmxTWmYUKKgA/C+G6KWBdYAq4P8wHVp0ThlUyfv8FpOjTl
2eM+VASTunvjSJQqjSgEDydK2D7fDZJA5iBgtujd3ARrdGtWTzwHK2w15BbJ/WYKKsHlzyvjZXKI
kt33gIXxCuoKfiURLXxAfqWYPk1zgveudlzJY3R9mU9QvHOi43ZFEUFRTO0Biqy+ThYgYPJkzNRl
XsTS5PTswHYbHtfQi3o8D26JKgDSnImbIfdjgnUvHjJU1HXBjqaRSui8dxz0cQzThC6bx2GJ20wG
rYsNgZF1Gx+2hhMDyJ4sLEobOITR1Pg+7HI2ryoHdLZC9bo1FU65Vs/gUAfMg47B8dfx2TuJqHAp
ZujVXpxBGjZP+/AEj3uDBg9kbhFCMVQEDzDM4yiRsARwWvx6E+BdLhoFM9o6zTyxlOT6BMaw5Vjn
RAPlfgypDci9oOzD3Nkq1vj2aqzlj30LlkSgW+Zat+SK5xq5Ij/S/b5LQ5VyDvNirwhOBR02u/dd
b/68eTL6OQMTzTsUp8cZIybgIUqbIWDBEKseUHZmwkeYTDfpqectCKCQH4CPaO0hq+NYtznThDgb
pnlULoRWhNdu03t8Ayo4DBm/DtXsHfvQR1hKP588ehBub2zmBwwdYZ+Chvtm34cm9VWhsn1W8EnJ
4R0SzeSEnHQU1JZ/6JHE7hD0B+siZ44JwX4IOlwB1tJ7WSl1xHN+xPocVG9BB5on8WP0hmP9Cz3U
XFkAN66A1TYCpn5PiIAS2BoSJXGossqYur0oqqWe2hmj+w2OzdTs77HoQ+9F2wDKQpN02rMnYZit
bGKBc+mBuDIA+ziCkR1hzsatnXJPQ5HdPUJe3TDVuf8JzHrzg8ZRRiaM4As8cqb8UujZOHhS1vYg
iS8q9wQ668CWpuGhibpDFEk4t4nQNChhTOYSFr1YSAnB/+D8cR9wK9coiIkSAq6DvICYsVPZhBKU
Fqby25uPq2lBLd/gTns21Cp5yozIAOb0wLk465t2bfg9u5lMBQsqJBWTugWs7RrzGK6scEzttNON
tAShrx8KkQ2sirP2EOzjW9DpH74uBj7AtHPTzhKoz5iKX20+msAKb/5di1qzuixexiUw3VIGOgdE
WWLE0oOCBUkNxX17VPNuXUbSRzG1gy7L6s7C2oNxd8pAomnvd3RmcuTUuYEOoLYNT2tJwnIkgGmo
nLfcbVcb/kKPk2F4d54OlDpf8D3ahUbz523JOQ/vlGU72IzOXgsbj7NCnYo0gSMBCh5PFyTQw6mL
oV59yddHPk4n2AkyPwUKi3DPjJ/Q0hRQ2zBt8yHcTj5mWKFef5wgzGf/kXRmS6piSxh+IiIQBeGW
WZxnyxtDtyUgKpMi+vT9ZXXsPqe7q6sshrVy5fAPnK8UL3TGaR8Hh4Rh1tmiR8Q4V2dM6PZ2qQa+
HmkK1lHDTcaSC4TRGjH1EXz73ytmS/ZM2cSyhaDyO1VA52X+HtLF2TCz7ra+uTZl5shBBOInFM4w
rsntpXRxtCzwpCAYA6McP8W3TfpQ8fTJjEx6Jy01NpsJIQtSLxNGQT+aIEwfbhAom27m4SVCFVTz
4x7tTY9OfzqeeRPWPdT6ZyK2CjTgCQYkHpaF2P7QJQMFODe6hEfSFk0GwdZA4xikMgE1bG+VDbk1
hVHkEhsvbzthZ4KeVnkJ9uiDIOAEboPga49LKSrvJw4wohOdCJceJdkOedDkCh97qvoM6iDW88i2
V81/MmwiQNro3v0+ykBxAsQ5xWaBR4a5hTLjZcVbYN+OwzlNLOWzaAvUUWc5doGWuWAhyMkWjITI
VAvn3OmiX99CyPTXFwLKmcE/QQGwtNegGylA9AD4Z82QfcCLYoAhtWVJwU2DT/qUctRdoIHgoYru
rutQddFiuGC7zqxgdz/S89yE6FHfMJ+QHxU3FDJ7O7gNvwGbBurOlHH05VjZIngXDrmAGn4R+nic
uT2UOqU7e3GPdBdsZExxBgnIkbfWXKeAWoc6wJYiyOmqPAIEjwnW47H/HU6nAOBoke2Qph0jGzfs
TfqMx4lEm/GLFHteriaj6xHRwAuLZhJoA9smD+PsvI0vERYQHjQYeEgH3h31Fk8CgMuSQ5aCjfNO
NJtc9lQ0NybtDETD2KTjpk5irpy4RieKNtt7y3x/YjpSAWYnZUSvnw0HRJnWvMgg/qKRCEiUCkBk
EDFZnnN4LkXVsPJsXigPzLkqJAUmg1URV2KQHTJpIPhJXXgdUfQxMbsGm7+UcbyRJ0UTU7rWarBh
CIKUOBTt2INptRz4+ykvg5+BwrW9MqdCX5PSnDgiQnSXs/WzlPKFzuiRZia5LxogtnUMMBKYCMbh
smbtqsvKkzYo75nGxOs0RzSHhA+pX8ltmPvrS+ajg90UzjOSI1SF39l8riPG9BajBbm0tB2hMiy5
OlB3rxP0gcFLswLJkuAwH9KuIMFiXg7JlFkdMhzQGmT/lkgBDLmpN88CzAl9V49JMPs5sQPRVOa8
lDTrAOwVfDjABGeU8tPSu1je1t0ZSklmLZ4McBgJVLQ23L9GavFPWq80w4hPMplHgVbGEcuG7cBI
PnpOKCKhyhjBxsLc4y25O0Ui9giWnCU0qMKlKbd2zrccEC0A4AWR0Qt7pwuzDQQGftC3Q1uQ9NhR
Cls9wHmicYZEYoOWKl0YqcAyZl8ptiWzC22Ujy1iozwhwqPNsgnQJYUVITh8SSuFp1C578sTpC5D
L7nO94lXCWoqdIgxSC5s066zJd4y6OfrsyWdYgkbnrrcwrjxkOiywzzU7WEJuo5Hima8w2mZIXRL
c/0yv5MVqXuBlQGUcO4ThML4vtqDktMX7Cio5fn88Yug6jKkacMbo4fg6REzVMnhlUA8dVin0nZk
mHghhx8Fo1/FeZ4WqTNCz24UOSFO6kyTpKucRHNu/QBA0t3dVlS8ww0Lhm5QH+TDgbv8RyMYIUVO
Ak65eeZTihh2RZpG+EO03nX7qE86hBmk6aVxAFIPmo7o6tAO77p+6iFj5fr29C+ROovxymaD4A2M
J4olhhaMCDroSPBoazrbykjwgMI46Q2lAvWIOSPOWdoITEKePibYLJ5kPPz/ggClhHj6hBsdtItA
p3B3mRMwJsDB/gwRhjTNaFJQrHs/1AxL6q2BMhz7mrd3qQ4Yr/QmZ0n8X4w0ia3ijogsr5SNPPJG
+i5zxgUMmkzvs3iyZPmzujrkV668W8+c9qb9ffdvJwznJQrWyvKv8jHXG/MA+hlkiH3te9ZoIz0e
h1WTnsjiBqic0q9vA8Sa5STannmQMt3f5XeW186EtECFq7sAjfIhGR29fYWViZLrj7EmqZSSewkS
12W88ZqSSsFKZZ43ZBLtjfT9D52F7w+tMseD/Vm6W8dBrU+8G5YCUBGB2Ue49VznzObk1d7GfN3r
cZgAAPqQO7F7w673Ea+Af6BVaB33RjJGYssAjVBJQjedn/hpD9mYNCVp8vI2CeOQokC/vFw5NsJ3
7VAY95ZVTMuLJJvYzPKavE7L8LmWlGWcrBFpE8cuurTmcH38uR3p3HLaCr6Jy2TvALZxif6zi7QV
OgA6fI+jXIyZSIt8mgMcb+zOcivu8S6y13TkloyrPMyEbEkDLazMuLgXpgxwQqWVDSJxwXBjS+ks
lTBLGga7jZoSiezhJ3F/u4s+eESKMfoDBFyYiraxFpTX+QKSmYOVJuITKx5yefpg0pKg3GIc6HwW
fDrpJxDAY/+yhqGhz8qhsXgNwQYsOf674u9Le5IiVcrilycDyvGGVh0P8rB7uZ1odBRn+XzFUSS6
Lee7zGkvQjyTI4pyESdoQWO9ThjZiTFJjXaJ5Yp7yLgYpF8Q5/FiJ14yZK4KBSDfe+FCMKwgV3Iv
Mt/gkhseG+5gvCfvcez9GwGDcoYkxO48EhVZVHfPWJ9zrvoXKA50rYi+Ezunt84K4s+5M0i3cjrG
kw9utyyEI/IaqXOk7zim1bTT0Gahnc6RDWRA+pRX0UY+dwh7UJimZ05RhlG/HJydn/yUBOwApHRY
C87dp/cgt0rd/ReoiTxEF2l4UQfv9oQYqSZ4LmT2VIyAZ6iacZCWk4QASwtPhnC4CZFA875ltbKp
9q8N28ocb7IjeGl7SA+Zqj5sCSs0CMbXETHGWjGXXcD/5mYJlWGBDj30QzbmZ6Fz7nQIAOcypAMo
hyXr8/7/9IATBQOVgPnzWbqF7J/or5KCpijZBtS90GAVMeOVX32W3gXZFoH+OuBKpJPc/eEYIw10
Dn0CqP7k5lgWf3zJM2wSZKlBKItpJaWBc+ZE+3uFpscEyDn3V32XhZ+6Q0DSsBxTutdJEFJht+CY
BapK3SIcvIY5h1C7Gmv0XRtXXxypwrP0qgF11zap8JwxS38OKfcecGt9BsNernMP9cADvOJcRU6b
Z88QqjtR9agzS2C1nz+gJHM3/vz7NBu2FZ5IMkbHIhGkccDg9Qa/heayELWIZrSI+FeBH0vpyewg
kfmmSsrW9eiMhW53teF2yFv/gJQq8GXvi+IBO2ODs5lD3GfVyLihClATYizF4Kj9XasrEEX4zox6
OOry++x/i9Zuh4PAGOGJtBbSb0pd/csgnOgvIqSILuNxKi8SmUIvxBFb3NKaDUk3Wk1gSZzAbJyZ
Zx8jWiGkDDgMtX2Pp52MHjvACuB6G4+m+44EGMoKW0yyPRhAZLQJQQ9bRd4/xTmX83sd51tylSmc
l88F3cq3x2OhP1XiqqzToHk+3TlTRQTOgHLQJgVOzGhSGXAq08OEhFh6n+gGoeiKDqkoeWGoOZWB
D2wi4WX4VcDzphXEAbEXYzs65Qdv8+Inkc2CJPT2Xh6bRpKXeksngAZ4wY+omO8qFNQa8yBiHlSG
k1jLfk7kNqzleV5RwCN3RndodwNRI3ZGlUNo/IR0Zkv8Nn1l0GUo6iVjslpQijWcYhquPAbsWek9
PWROCrDJ4FtZ/HX4BPot7E/YMECRwQRciRusKwgpygAfgTmvvmid5jdH+wbhEryLb/smd0C4oDDo
J2s5z57+dfD1jcBvXHAztoXpjKN5H/58ffHSrAIVFKNgT7gabhydrTHIYn6m0myrH7YkHnfXfJ7u
X6+BkcTYvT/sIvrklyVazUG1uj+WgFrtDAnf5de9IgH88FoX8TYk4Lks+uncPxgu+wZxoAUcX1VB
Pb6579bu2N9VyRz/tTED2EDtDlXkr75INFdD9QtmE72sfliMkFzGstx51t69M9enPR1U2ycCOcNj
R/8ZrUC/dVCW0QCSapyJ2UA7RP3v4IO77XPxvQ5KGZ96D0/sP4XYoCvoQzw1H/tl3W3A2jtGWJAe
2P2vmMTpgBulK6AEyi2KC7gPhM2uk2JNmXoP5sRaZ8YhpSveoz9kRIyDEVxg09m+dw9bfwNqRp83
BDsMYROktNDA+3DGptkOcMXTAXi/poKPl9iS0+DSQSYiIqLKxM4Cvs77NRcMz9HHQ3+/ZSLMYKVw
6qVYOXfArJLu3X3sdwPWlqwWNqzG7cibF8HKxHubxI2b990/yNK4ORhIDqWfeM9DXqDfAO6OD+b/
UxdGkVFDIMJRZ1jiTMTO6PDbMtY9X0+Z8f/xdTJKl3+HbU8m/oADvgtNCYqTohKVG/+lu5/b5tnM
egw0H6f6ue9qng4AHMZystS5tlP9CRp1YYCMQEPH8p9ATtCg2qZZoH6CvEerBJpyUgZ9JDqnvd/r
8g3ypwpQ0dDaMINveaJsi99hpwyuUwSRDKB48/zlXgEc057HdaYfdVOEQ3LVbRGyqQJkHD8aTmFu
g9jhNKYHrK+bMWABI2ScX3yCao3qCZLtaK1EACQwsRhflV8SMMauKP9ve2gDDd/mPJvSQOwAW8el
PdvwE1Zv2S9wZMcUMiyfwxZiSTPV357a+Npj92r8UvMKBI3747flxw2JcT8dGwf8ZrPhux/FvXV5
9Z/jmElJGfW+bv6FCft19ezfp9+3+w1pP8Jg6YE+ImtIaefad9RmgYYsAHVKO/gULpfw1gdPokyF
ao4X50jKDYvCbwq/7oXqZ4TS6FfzUxJNM3qrrt4OWDJkx1OCBrPoA+pp4aM/Y2XRTSKZQaYYmoAp
fVXeyhMZlJCzktRNEUMrAB5XxrDRkpy0fbm9Uwfxv5ebNhOFw0ut4VoF5FBzpbvkZWeMzmtpxuK7
mIbqa2gMi33F1icAaN5tLxItNMGEMkTvg1zfDbtoxERdQgbEmylwlIo31Ao68sI1cUhkQyRk3oX7
J6Vq4BQM4n1d/mA91uW4ZmFLRcQzFBDKi7vIB/l71vxmzeSScqPOfdorPcSlrVXRKfjm3jY3iX28
QD0eKEnU4H/O4xYJTQ1pEZh+KlMXgrJDTH8/hzEd7oJ540txdG0o9wZ6i33Af6qb2fc9vr/9a71W
ilGCOrWXLWvL/7wmf0qxVjb83ma5GSXfQO5CcUDU8LOswmrNOyhQkXMzBeUl0E4NemtJFBXl6JGG
j9azCh837lOh+azclmUG/y0e0KJgA53Y1/EAZdk/KHoCutRhgWAyrwNA5JUiVT/qad7y1nqaycsw
rj+0fcHDkauTFaTQnTFHhX4xRMxF2bTxAPbF1VNus8Iald+RGvI7mbqZ8MwkG3kYYETJhxhDQJKe
dNuVlPCHXLL5bMrPvtn1r2lvq4YKYl/eu+u9n3Sxupn7MoIbMjPdzi7T4WgNWEbo5BUhK5ho9BVj
wmUfJYZqfUuirB/p2ezWRX5P9FjT649p+d8ktFBFVN2uxhJfp89ldv3pvOGZ2S9jnPbWeWdRNdOe
5R9alDpWmsrwuHcftjvjEdzR9LO8J9J2t+HjMdfr5fO2qillkqiiIO8OFc2zDpybk0Pm5VnwSH8K
WutZtvmWnpaEh83DCKwa1ubgZbpF6r0eblJ5n7dXoGpMB6U9H9Sd8QkIbQdCffc9afRRp3YNbRyj
wI48PhritNH7k6xYvL4ooEUNuxJL5B4nuOqmj38VyvGHuW6FCbRRxlvpWCsAp70eXtdHG710dCtg
almenzr6RU+v1AID3din10NS5A6jGAHGjuiiRZ8a4q4Zz2N0RGtKqDd6jND2IgYiSGVpNjYGGtLn
nOtfhGEcdPzN+++jx8DEHZcVRXKXWq5z1loKWU4wToe1aoKxgeef+vDlEDhm/y6VWeIByIpJoD1D
aCuk2XXqn0l2impvveBou/0zRKkrhF1RIv/R+n6R/GtfAyu8I3r0UT3YOgxPLaocJP1BzG8h+Kid
xP73sIa5icajErR9VjmqDU5t/SLJ2OCkyACPgwkdJscQtaY2RBWSBQdw2QZWbPVCvAWUYWw3X7eC
AVw7FiAvCHlRdyEapT+p86Ebfmkq/911rD2BudyQIJBUQ+pWeh5jJuoll/G1G3296u7WSOsjvKV4
XxVPhSVhAim277H/8Dr36DNqtSAxfM1HuwTpDgVRO2Ym+ANA+gKNbw2urZsWUz2ySKKuNXrk9rFo
Rq9YTPmS14ju+fGxYKq1euJE4xSNy2n7eO0ra1QboOjjz6YQeV2DXPWT755dv+0O5YC+I4BD6oGf
yHOgEd2uxEFkYSZPp8xgOpmj79vjMLzur4Uvh7nq9kB7GPlgyUl04LTinLIEuvTE/xz1Yx1VI19H
axNX3ndIzFOS36o4furtk3Oek1xg/pNUW6idRW/YuU3izgKIvyKH4dg8zNN4hp5Wedt/lOPT8DPq
ud0tG+jxvy/xHUWAt1fzsFu7Jvj+z/wlNBSSaDzHHUiSgpS+q4SOjLghwTaJahTqpyirFXM6O27O
XXO9uVvTCQWKZ4KMAWrT8JF0h4ih42aux079dN4wa5ep5iBR9YLdgS/OGAvazCmFIENTE7BEF4Ig
ckmedaOiScJyRgLx/NrlT7sXb6xua1dzaMbfX52XMgf3NSaxurYDc8vp1iF+Mdvt2PWUt/Ucc4d/
JAh+rzFsxioxVf5O/SBHLA3Ahc5n3l3NzXlaf6ZZ7fpGy0vj9HRv0G5pHJFG4pjl0wdlSk1HvfTJ
96BBBXDRfa7iD2dGfoYq1Jh4y1/cDCSx3imJSOSuc04wihpm93SimBquOs5hR9LIh3WQBobGyi++
u7rzXr44QckkffI5/EaM4Zd8EFcRtLlKSg5w03dZheWURwv6PodPSH3B0cov1LaPgHIqTAAhiAqO
5pqIsnyhlD4BxxphhyXOmc+b4RNkBJdrnAKc76ApcHwv5J3hQLbv4SrAGyORMraSpCZeEpEj3Kck
CI8gQbeN0wyyeGDiq/MFQbuGOSPT0u6lQU2WTdln85k4kY1S8OVOIoTpLsBoecb8jteSm4Knx+IB
ywwFoR3r9PWGfVkMKkdfn/Zh7fWCXiAQCp10G9VErxzEZ5OAibjFxZRtnoCBYIjdjv/YVLkvq8hv
SbBvQi3ubTM08llXh9rRTviTnj6n9/awoOaHcPqTjww6oIfpDZ0Qgb/kM1J8FB/k2bymnBU5K3nc
WXNRqilfpJLgSsmWsFAgqZGEFWsGQKm44znUEm2KpLFIp6T/FGRCXna7JxECRmcieTIE7cB0zpQV
ErDM7v6D9la7fwYSWObXv82+B9gAZYAztceSewYFzaNyGtOdx3pr9XGzmeo+kSEZmL7O6+WaNF7i
lbKjQg+Gq0tdkjNy5DtlLupDbj+AUIZcote747d3YNjqdrxbKFURizWmO0nzgIAIk1hzdFn8V5q3
Y4Mtq/p/sESrZxumYOYIDFz1tGqd/ovCmwonyLHA1SJGrAhOPib9eTwrmOu1UObKnpP+vFefle50
6Pn1/HqW/4AJQMPt4d2hn37tArlYed4YOsg/fcewLfaUYC6L9LvveqzczricaiG/mWhBtvNXQ9OF
MRd92l0sOuFeKkE5gg64qhu6aU7ac/RLQ+dQcw/Das4q02zeJE+fSSN3BHMUSabO0UCxPSVYpQxJ
Zy3K35ZTn28hVZlm81eHaU/XKzEbxJ6cgtdhD7UTDDL0o7W5YUhiPzkhBwo8Fa7WAlhUYKfHK50T
7MgkP9vDBK+G1KZKiM/lwb5jubTplg5/ZWe04XFmZImgIiGrinXGC/KRFfjyNNAIKLmA9zP8ei+u
1WsC+Xb2zoijQ0U6bsXfgYpMTJ9nlMTQsHmM7DMVbIzcwYglEjvAerlObWT6XKI26hyrhbVBucrw
PwMjCVSXpeR8Bizbr30NVTgvfJ88CqeZ8G1vufxb+F42Yx3MI5eW/cijY3oW1vK5DZ/KZolpdIXs
9FxCDTiSih3I1/jwL0uT7+zKNclXP6sCklxiET2TEE2/r01Uvw7NEO+R9+DGl7QDhb06kiffo3J2
aQAD4ZUlpOEs4fSwlYXACMjJQtU1UpBam/VGDfgVJJ/Yhs2ED6wWrPJElvkdzb3R/cd6sAD/ni2P
yvB5891N59hYDj//OdgQ7tm32t1516KWIU/yHzGd854qSqWZ9PwtotdAmxpn5bcivUYiGT8bur2m
WzdBfveveXA1XR2n8nqusR+T+Qc1Z4tU1Wlu4f0ZqggiriyiNrbqJHy4QsA4pOVxd3oJCs/2jXuP
fdZUNsiVqfkKKsO2vnutcvlclaPpFWkM0YDwDNRi+r1Fmt9uMK/PrMF9Vtjt+2jc/A69IDFXeWWj
+DPUWXAvjRgORMzKiPsoocbz6n1si/M9ZsbVHGseMTfTIbspUcBlWtFkYa/eNZef+O6gmHstKVRX
2St44YiFAwkSGaCaXk6NRU0QTG7lJgH7pZecdnevazErfAOytB9AZwY5Njc36Lzep2gcNbtzIRvu
p5tttSv4Uej3RuVqFK7/NHWi9eSUsGh4I4aN7ML+5nG4yxhSrSjsPTUPlTi6ZyuafuccqRXFjnsD
0S7qTeBNCALly8+vZKJqwHFfxj7gA46Gg3suei5sEA2+WP7hLF+pi542yLSwbSc0LqVl3UHxvhM9
O26aIaemIET1+oTp7dIFfVRjIq4G9IKe6C9PNxvkk57/WkrW+6wBXWI5ljZpMIxPg+uVFDXPLmk9
SXP38PzFq4nL+qGBkH3d/s/8qwgRin/mqsBzPkKdxn7WF6w9nirrcltxKZjmOAQ2huSP3D+DoEU4
xClrp8pHsa/H9KXRF7szQaUJ1WPDQvkFN/ArJElau/mIeQSta6gawFnSJbklcXpbrVEeeUM5I48B
Ix5SuErL5eVSL8NtulRJhFPtpY+0+/jMhLIiP4PTCpcc9XiXOQpCjGXw6LmWubGYJOfDmEsEYjCn
kU/3E8jdD2hI2Jn3LbMZC1glSpLMjeymntIijQsPnBHDFOLITPhg2wdIFadroFZjJ8j9QP0ouBjn
hXpLyj8yhL28nXaqgoTQ0yAmSOdDxgxoPKgCTjrn3k4L1EjYxdiJ0rNO0Gp22vpH6JkxcBYULwR+
13bcYWIws4aDXN54QZ2puWeYUlGmDWrv2nWyvgtb+zPrF2Nk8C+PG03ZO/xr1/xM9dirbn4f3BLa
w4CmntWAhlQcKIrfBdpDmcbJYCfW+prQoU4Nuy6hwD3comtPzSgnLjsHxNphih+/b1wooF4gN2zX
tpnBqOuEXwZVyFHTgm1PRNcoD/q0kgs39a5uCerOWeEuR0KUObcpW/n1kZ5bTbrOeegdilEHVfew
WNbrBd22dE+WR9d9jtMJCsZO0h8rVVB0PXWcFQEpw7GH3Jsbw9J7iWh6l7PM13sUpwcVR6o7lmeN
cA4tcP5eQ+/3NtNFvglLPqy89uYFVQfN3R+iLDyVKMeDlsSOHKLXyeihXOte0ZrlrpQToPyn5dMt
tnVuxT7lqnP9N7VguTbS3j4mTI9S3rPta04j6kjjAp0pmJEI/OCW9g+nqT97ncbCvgG/Mq5wit2M
8QIsnZEs23daa3aMRFESZrQgoO/55XpVLcvxa42KPd+YeR0DZd3VO3Zei8S5o8F/vOMViDah/Rkz
cmPzOAkTnAPkNVB5lGIvbEk2KsXuDvDeu0Az230/vHHWCbH5STxEeFZTfVQ6K2mV89kpKb0/4EH4
qw9c9XZLVQA1bVuKUVbFGUKW6ibxGF31uvaQwxcYWXnzW5YNw6nb44zVWj5HrTaCOL+FI9XxM0xA
6DDTd2a90/Vg3PQK7zpYhrsR1dvzPY8wPGXDA1SrfkFILEvoBpze69siPcc/yMPmDekP6DJnyT5j
/OFWBAIyOAoRU3GutyENSgO9Dq/hcEZ4xOHoFTI2zCdyEMZSMtoTKaH7kultfwZJ6Zf+TxVQIKyh
R2Da1Xpp71fXkdL3zY+Prr8UMuiNX+4D7d/n35YzQKfMtv8kfIGVHs3p1uqDfO2v6aL9u6J7M0Pz
lyxn8xhaR1a0W0HF6pAiujpqEaNq87NNnX8WSxzN5PQdoWzPeCOdpYxpiqB6zoorUKjngcgN139x
77kfaGO0KA/o4Hp93gbpFg2HO3hEuIZe2XhZ0C2DbMwDWne2Lf2H+BNYC5Pn7JS/6ctd8R75mYXe
+InJF9OImuv9i/bzKUb/y+OL8du7kcZTCiJJpCzwtGhD5fDHqr6BvwgOCOJ7+z3tH+NSwcnu0wkG
PYhUrmyiPmJom5fXsQSbocReEaN4jR3jdXSly9LBgOjh0WVCztnL8mD8VaI9Bkt9W6wIGz8FJLLL
j/A8+419OgTvbtSD7dUJ9k22xk5uQGdEdZ6uRckhjjcCGIUBjRodGtSp/fDjyp7us0VpJ46/iufT
wT3EK+pGHMiPu8fo6wvPV9vsp0Sv0j3VQLHsz+bwHMG36XkVF/vGbwjcz2YXmw4iXNwCpglkfWJz
adEjd24/+2ZE7Ph4Ojjgu7NH1hb4ILstIp8fkNK6e3a5iphKLT827TNs/AAnSifMEfGqc17ed2cY
w8Mc0018ErEeEA9GLehzXCZyt7vW/+gQBfR/uGYIuEjwaqpTbh7EK2Oz5zFqmDDSVAMLhJRWO8UO
/s+3kfwQRRc7xn/w7QyRDg2WLc7T6BMDY4O7yOFyEnEBd2Ps32QKnrUcHo4A5sDDEBNkLvr8t+v+
u28MCKcvWEpNhURnbpfHHKvPxxnAPmqdrStuFPmioXrwDTqp/DuLQBjG8Qfp8nJ/wmJoly729ULU
BCA04aZJeL3zaj6i/7bHfJY/K+IjHUVePrM1v44Ecdyd/sEuBLCxPM83gPV5OUsRBGwFdYM1MINr
2sWgGgF16bPuQJtslLB4Lzdv5EEZ9sJij21BjHZXNMpTPinU2C0UVJ6ght5IyuyKf337unp5u6Hu
Ch0Y1NaG2foLxcuvux8CikzWb+ZUAFuA+XuM/WGtV/IyNqAozrddH2XbEYM/jm5bnT+F6IQvEUgR
JB4Z7g/4rotGvx7wVurzC+AlLJmdX6UMeS5AdDwcsMVd+iLSKQeKUiCGTM1Bp0YJ6PohKPSDjsZR
dKqM03sp7Qmmsy7TWSqRwFhXbq8AjKRGY787mooURM877c0ORxtb6jP+Dk4oNmUkEI7sLlTcmXm/
yCE3wPkhosSL20pzUsvRuGe8rHSRfPhw/HoZ314l7uuw1BO3GwcVHheeYtEB5eTqJVQEA8U4Jasn
kgOPA9Rep0QgjGZCd4wPlHHs0u1y93pqq5ditKlcVfVeFmvfVvs2HVwmKyYT88qJGHhGFKougFrD
xVmOgGU5Kbrho+1nBD63mTsN7JU9kKaTMTnjx/fBttBw8pv7LTjAXVgMvS7UdbLPfhp0oR4B/Zhl
2zxUA87XsYXIuWyhvt3+c9V94+/7fr/0Otm0Retpf3rOOpqNcRSArsO85WbvDsf3m2W4XqVQASGh
vp3vSWW2S2sKJ0I60dOvnTzs1X3/+e2ECvUpA9eOo/Etv1ZN3znIfhXG6UivPfxVs3z8fDW7pmPC
kZ44h6gY6H4doIh1X1MYhqXo6Ofj27Qdaj/PqIcouzlTvC7igE4nTJaoMNxm+H3Sk6fiZVOe4qiM
8oiJtk3bHa4OnxyHWfhIUcrU/evqeu4RnDL8WlFJmeMVSHTm4Mbn6tRDV+L0IVO1H8s+3dhImUAh
eAwNiI+lUw1qu5kVhLDavgemEAe8xOd1+50tV+/3gtYlYEbschFlubrNKQ/aLVK/nlzYjQu/+s3J
mHGchPUaWzsJUt7XxVljZkTCP4yP3ZfTYG192/UCHEYvh8CaKvxBWDwiboWgrXB2f4OnDClsrr/5
SXGNbTpNiFGgD690+1TaFOSPuXMpxjp7i+6RY55Stw9+W3LyP6BhMniDesE7j9PmNTGjh3tdPQfW
6To13ngZxUEamAOThtK4XHPRy05YOx1XPRJT97XN+yGM4yc5qEaaZ/KwM0+TG7GbbW9WnTBd9B7D
dITGfelqQPewp/WehPmZCpIyI68F5DDS5yA+B8UwwTzjMEvHndhO3GqoeEwn2a2Kt4DXeSBbthb9
Cb5VW3nc1ml1/7367bAbNrMnZrPtTvn35HHLs+/itPQ4Vz+AIkyblTP+hi9c/ZzSUTgRDCf1mrAK
v4Hl3YPU9Jjt3A6uCRF9/Awfp2LbJyGkcqKQWTBF9KrwHiTLZ6h7fefgNoy6aMuNq/AxxNlmxlNa
NyxDCAaBPq4hLn3tf+qgRYIE5q2dpijwO4y556ZNbkMunvkFYOHTzb36YvPxXU2NC0IgNAgGQGn7
MV1u1vAmPrUzQSOPEwyay028GOu+crDTwvHLcXeItK5GHkoCkbhPOXiHnz+1H2QrOfmvlUti0Yuw
qG19peOWlwaH8SvFK2y2iMOD9ZNDpCTLm+Uew5QQBrGIJ80ppl4gIbfXsSDyDvR0cQ52JLoj3CCM
IThXCUeHjBnDaOJQ4NvZwCM6Qx4eEtL/Pgwk4sWJwI4hiQr8DD952JUVYTxag9GiLJ0D+Z4P+QYO
iTlLEUk9aI2xX4NJYngNgd8+knkNIEdEQAf/SHNuEqUu/M2LXAE6OmBdoaAPIVP0IY+e9nuIpY2r
JQ6mudrdSyc3xM+wVj9MYvdHGA+Cnv+ZMC+mLdGJTKiyvKBt4yWTbqQBCKEZKx0L0/6xAtHeDvns
3Y5HKDHy7ex2e/ahyOX2bXIASlAUVKHWwNlAzGaIEvBmyBeBbIJE5ArJlJfPYE2PKCC1FvVxSnEV
VB8U1D8tmPF4OB/OI8GtZb4KBZNZcftb8SzBrfKdUT1A+BCoLUcfR3mDKyLNHk5b8FcOByWfowt/
SGDVtPsCbaxSSAsJk1eoBo1vQASNDJxD2yma3lNtTN092Qw3rT9EwQb9mgoBFDUwGE2sgVWx3l5R
O3PBF51JFWDYlN7T7y4F+LspvY0GlwxR+5h3rIRW+J1uSFT5I+co2jEd12I9Dsc8OJxjIesJ34jG
w1TYNLHb+aEF6nVmiq+MRBqfwR6gSgCONf8TwJeAPDnwu3AWnSNggYK1gloFo31ZbDfuOgMUhubQ
/FIw2ha/1EcASCiQxI0VhWwb/W7ncjmjnAohwPTITflF9A3AS8kvrPzOUofFnXufucroEFw6iqqD
O3NnXL4xcsQe1fsAO4prn2ON8JAdmZy8h2g3Vo3Yq6u4Q7VDuOOU/J9vGM8/Xee+fj8X6XvdeS/R
bNKGza4rukFX54xsuRJiOj+AUOBs2D7dH3SmwKzl3rkzAyMGWv3pv6Ky4knvyJLAhBrzhKjIGYLa
7eB+/Ev5aIHQUThWIzp1SzVq3O6uQOm2h8RK4X5nGwAaRPwHj3m5hMaj42nCZCLo0rZm/YC3naMe
3ZkJURGRMvgSoGyRbMD6A1iqoIivAWxdzDhJxthbV2Q6LiEr+sCqJxSFHnWc26L2N+GZ86zP87MA
gC3WOascDJZ7IdsKl5OJqGSwddvAwC0YvCDf82G/gcwiCsLNFssY5m7CxwbcL8uCnBLc99qguW7i
BPFxG8/kQ56XYtOJ7sT/8cdPJujDOlt9bCzxibFffjdAGROxyPuo9pn+E2PBFc1G25d7H/WmjKkQ
gNSWBu/cB9vzTzygkkkPEKUeUP0xbKv4RXSrGmY1dM/TnxwvWKYjmFbhQR2vDlPxlGIurMzzVedS
HXu7wzQfJUf9HmBOlsQJj/c4oS2Oo1T2cx2q7hH6kbn9MqLIfHQVQGIecvQflVksij7of/xefz+h
NXiF8dIAM/bzhsHyDpGgQYENhRi4qicQZRPgh+xNAdjnkAIdGT6YfndzrBz2Pi162RH3ZYi1Q+5o
pn2LKuQB3Q4tdK9HEsAkM3cTel09hBcYu2R0TM4yKyETwM2BCWuzuIbt5H72vOJYxsEPM4n0TPP5
Pehu3jLn6gCiDJk4GV8Bu1AjsDuNcvvMR+3V1XnDPyIRa0F/6WNgHaS6b00ld6QGAlEIluH2A/pw
bL0chWqm+td2R9dZ3z/QjF+qJGRwoKep3R0ZXzrFzoNsvmfXQDCZqVRugd8T4MHwP5LOa0lxZIui
X6QIhJB7lTd4Dy+KoigkEEZCFr5+VvZE3+nuO1NFgaTMPGefbdLAEKfXM1R+kdK+wH7996/OhOJO
skMWIsVGlvCEdWlfTxTN1D+oKLH4GfrpVOyG6ny0LDGOmysFoJpQOTQES66zTY3yBfu88x3SJl3G
E7gVIrJQ0w4W2ibZpJmXX4zN6PidS5jhQF+AXgWR0yPe5btiA9yVuybONjJN5LwEfWEByLgv3/nS
1f9eaOw5AIFYpjBuhrRKR8JUHgURZlXS2HQIjrgvhrFqjLm8DJ0hdRYi7hab5M8JEo8SPIwFFCE8
Q5jDwlY/m3NV9u6YZmGCsUbBD3IMmgNW8iHJl7xrZwGv1Zs2mWNvuFmIXsANTsGZVIB35DaoO4TV
K4ItBxoHJhV48jEcPkkcfdpcmn8Y/R7FcFa6MH1BqbARGcXv3m5WgxY1OMrzBfNA7TlJcPHGmr0O
mQg+735xmwyY7LVR9T4ggJT/IEsJDhg+wWCdLrEiTC/HWfAcBNreZai6scHvn4tNVM2nzL6u8Crh
ZmZL7Rc6aG74hBe+UHciOsZi8LEeeVESM0+/TbvbmmjcRz0dqpGELvgRDr6HGhbQkFbt5uYgbRxL
DdGJTEY/JNt+4L6r0WDkv/mvX6fIIQB56IyM4Y+mhCNkyk+4T8Dw4Xfk3HkqaYOheyRlbFR/+oDb
gDTkM0nAYD7PecVGVoYmpVO7aY2TgXfwt/HzZbtWvGcoHtCnm/8U4zcAgWzdcGVU/JoIJ1IuWDLs
1DQlPCTEwxuLLIvuHz/BFgGzUAjnb6JLf2nVkvf4mtldVAFVm7smI/h6aH9Jnfr9nvUuet+cuz7G
Thx6+hcencoY7VlsKmN9J6utXUjyaoAHRbL/viZ6GRTkGwN1M4Ai7RZ67lVyO9Tvswb375X6jr5N
UOeAshl2+7Tmnw+AJS1HnTlDTjkwak8iWicxxu/PH40eiBEu3PRK0qyvXQM6GZUn73BG64ILN17E
hhzhh7D9ejz6LVyaaSKNWxONYU2jDVQERXwwIhh+PppwCGfT/sDKjG+TbrjR2yDrgiH5rTRbMz7b
o3ShyqrMPFopyOHDXu5AOmoTkaNad/7gHhTeSWbc+8UYobEhR9XMoTLge6i+/uuUa5GiuyNyWNyu
9Fl2yTBYMHeA30Q4ndYe85Hf3sA/Cn90W6CL0JZYRwYwDa8OMXvFBu1yP4H54KvbqNUQ0/o4936d
RzNVZJ6EY2l41ACPFzZkQY3Je4H/Bv0XS7ScldVkaIbtUtvB7qai+/4Naobz7R84LWTTunGY1lwh
fqLAQFwdMAlZ179E8mC9rr7DlB4Vkobqgq8BMgxfU4KsSznCivwFcYx/9foGdwUj93hEuVpWY8ZV
w6M+RHZNojVImUEwnBGSMmU2JdiCaiZQQW191o5cvfcqlZtuYaKRkQcDIVX1WV5tGv0bJyUgAN3k
1XnGYPmmd1WnVzV8M5jDGFybUifyNgHm5bdjXIrzlTP0/Pn5DGaN4NXb0km2iC6FZgfKOCMP50UH
yAMPX+APn/vWq8Ef+zruPkDmQALKexXmdAzBe9auPgjPrdeXKvI5GvcqDSnjAKhcdG7oFfNIndVJ
ZCDoBH25pIZDLO71HgzgyHw87E4AIcXMpxdO79rXOrfs8e0ib+affvxQGemx+evnp2Tx7G+VnLlO
iWEDxhDabyWDdqX1uGAC+tjqVkfbCV+vsV6kYhiTa+OJPQTmfQLvWWzI/1wPYPE8j2mvEXBAAiGG
HiOiERe3DRgLw790J6+ysc7eJTv9flgvP2JUDEjrQ5EH3uSDDAlhMq3mDTyp+eWP147sO4e+4oVc
vUqJS/gvkv2VbMYpGQzY0zqUTt/16X51jv3QyVsm1QwnO55iGzuKax4938Fwwbn8uO0fI2+oMNrG
reDh6LJzb3EsLek6qAxQxwRG/NxqPW5xkUTFW0c9maub3pjeCUd/4zRnp0RYv1yS+4iJk9wGhvxq
lHs65mOMvXgGgbskqrkbKMDcOG3gcKuF9/hu+yw083PTuE82l4vV/NLsjhRnR43W1KVD8HT6mvWw
hDhNeY6/M/5y6xxlctetEvWcBMXPl9zeIgB4nUaDoZf34bcINM1e838QwKxpv1Mr39yE0MKGfjhU
3O8j1nWbCxK11JTg+hWXmhihYovCAIc6BtITtC9qhQhdHk3qwv2MHL2e6gLtVKyn7Cpfa7TiS8su
fmPCim85wO7Xu6Yxmn7m6SNQ7WIxrr/Bazz8nSqd00qkajCzh2zackx9VsLV21aKza1z01Fgjhz+
IhDl5vMLltdInKS7FIkLSSSC1m8F/TVqEpysi2X13d1q706Ttr3fQ8nXQC2R33JtHgqFLKhCOtEb
j8x5Nv3cVmIdsl0eZyzU17IRyIb8Ct9MTWW7NdeSbsmQ5Z6BjEDk5TRUQ4gRMns4Uxdj9b56vi7M
9r/mSh5MePyaj3ffYnj8S8ogox5SR7TwDn8HO0V8UUbwZMMqmZR4o2hxWU6kZD5ExGUU61EXDyu3
dglgnJZUgPa825t5JGe2CuJjCgBkSBprjnQdSaIeSQW0TAKq28ouJxnkT7jjT1oqG9buFYvEME84
bRX/cxyVlhhWmDohG9Zdi0yWtNmPufMhW4deIMUNy7/wsWgJWn2P7PfhEcl8pbNuz6ESvyZAO6pp
3ZUwO92xO8kTxh4YZOwU4g+NbXNzupHT3WKd+3Zzq04gNsPVmNLnJz0XoiVgL3jf3QJQGLSUANsr
nvN2RQFu2Jysk8Qbhl8UIc9gIHsqI2fugW/k7vpVWjXY7a56YdTaII3Y9Iu5xhBUXjD2+mJP/0Yi
cFGOciHCJBuQ7XJNV6EvpJEIQ9bfHo4mqR7we0/jAWukkmbNyMa9LQUaFaR1NBCf20EbLFNCFjMg
Yep+L0oh8WQESXQOig2R2a5dObAmcDK+mnNrNqZpp9BFlZlSWf4XseG2vvTtD88YHhE4yVdj+bqT
b1GLQQ5Vx20Pn7cRxXPwmWsU3vMUolx6yCrO+utcGvnF1WNbz/+QQrSsyD8NnFBZ9UTJdTYZ2m8E
Ii8HXEw9Dm83u0wmdHOKeJz86vf1+075rgzkGNztNq3o+ghMALIInyd4Z0j0oSwx7SY3tjwWp+I+
kZP4aXgVsbvrXY9xIXjhFJbNqJhp+fg6T5jBt1f32viFOe3pE+wcD2KeMYTXM33yBtaXndG6QvGX
Qq4cwGEB/dIkxu9MBUeROaQpg6ShBOorGrYhtzYJ+3gtsrhBtJ9hSzs3mpQJmOAbKGfkVDRtRIJI
jBenuTrv0EfwUxWCKIfrIcxsM6qL35IaqBteCA01fDBBLi63ZXRWl9fJspwU8HuhskWpe1u9qPh1
4OwEOhx+u+gt2nhM8MPod2CEKjd/Dq1ZBsP7zpH0V96nCq6t/y3iJvGTcqZsv9sC70R4zwbkWJvK
r2lh0EAuInz72kTSxxU74/gBUE21V7mDWV5FmF2yfI09C0R/z7WHJz0QZLEd2uxBbINweZovNaKV
Le9LBhFaIGUMX+q/rracMvjoHmE3CUhh45lUpMo8buz+7ZJZDL+D45KSm0iXx5CpMfw2mExu70cQ
PSG4IpNERf7aVVFc7zmV9tt49f5LloJESivJsrMhhMyPHZa2nbtv9xMV/gXeEK0eUi1xg2GaYdIN
MZ4jTV4khENXASDgJw8zDtN1Qc9u6fuWNn25Xj9X7EKjuUY4Kwquzg55sYrz1fno0xKC7YeGHXGb
M6nH9yGSS4+Z1aMeG3fHhGxrtxKRreza0jxfQfC9UKYyTAsuG6buAyxwvgfKKl0YYwGhj6E5MZTc
7ym2nPbQzxHCZhLdqDz/PsfJwL5LMMGmBg6+kmMMXYQvQp6LcDpXfUoNQxd1TLGXSod6sEgmb9qc
0CwWTIypdjNpIlfu6IuL3Jjmo/XyKbE0YHV3CorIKUD8UWaqa2zuV/WfEX/G3Ez6rfuUoqG7e907
ZKspXzODEQ2M0KFXevb9T6pmi/sf2c82yR/AZ/1hpPhvzwzSy0C3abBBHTFsfrvm5ip5Qw2PEdBU
Gx46LVH8Cd+Go2VOFtjvLT45BEYur6QHj9nQmT9dxxwlBZy91XOLLVMZJopb7ceIAR8f743wiO6k
gACNA6vNZcZrl4yreMRAEcrF+YnsRwRaY+Hci7wodKDFWJhVB90MeSa4s4SeIIiVkKQDvDRoLLUi
emgTNHb4zPQ26gfmlBy77hCytlCubwoQqHyGMO+Zw5KG3U0k94b+dHR6ff5yvPDhPTm3PrhlYbvB
fHdQAENWxrFEIvP162KpZ8H7iPGopm702+Wm7DNEzYcvmhDjQS1HepAHPxLDdswQ0SIqEI/MmW5O
OXkHhm/o4bWPB+bPCJiAnWEQ3S5cKsHcG9+2ZLi6j4ObzN47kWXc2r6Lm+HLsbXTPXClxThvUC6M
9gYfaAgB2dkZs458z0uKmatiW/6rs0rGDajIn3jR4TGSfUWqekS3Pf5iIobtxXXuKtvRgFMigC7R
zfgJ1mu/g9aAvwEaR2aJkIxwup+cvJD9yiMcbgKSiP6ui5UnLkyLh2S3aQjDOCu8URVfZ4RY8WTp
fO9iGBBXgi8XxePY/gFl5FtMp9qxc3w+/4c+kYTH0+7Y0PVzZgXgNXD5VsEK88HpEIeOAMUKMjZi
VjZvrAxRtvpYbfLyYO4rWNdoBuwaySQkGx3V6Z+ueV/NM7/s+WHxjAYMXGATZUB9XzhQ952arLg4
Ix13aeLqS9iutraUQ9YazRhjgeVgB/98wR4NphkVxw1f8BnfTPZRAaYW2Ot8To/TNfMGUxlhQY1V
C0tcNCV7LYIwaGy/hXPqV7Ni/cCynP3zFwH8ClPShbnmTX8xf+yseD/x3mdzz9CV7xz6MQJlzY0f
20k8XPLIM1jhukHEhvW6S70YJ+SxM2EAi108Bzd5WzCXIn5s9NrhSeBA46h3UKjhegCdWOluSK82
cb4rptBDVjA9gjV9ZMzfcNj6sRn8GJOM3gfovnNInEthD0nwFZGPIcEZP3/llYGIE6CxAhWJYRze
VKxuAZoGi9FEOJePbkzHdBetpWQxdERxSX8zIScCU9zOrrugOSFszv2asa+Ukyd0erP5bNBQXiAX
8r0kWVb2ik00Sk44ExvWiox5DLLnQUG0tBle7FTH6u/+h51JDGah2iX+/HE+YA3SWHbkStQoLbFd
wA9wxhgIAIeXDRfB8JQR6oqgFHFstqABvxBDnbg922tcZt5wyRl9OL+wvyNCglE/mBAoYgdxBI+k
k5hzBUx1cAjD5I5yOLfRKPLhuPVY0BzwVY1stvtzhg0VXhbA7n52NJD9W4XioS3Rc/cB+Q0NY7q6
wEha4pG0AiJZXUv8wvBpj3UeoiVWKv5ZP+CMyVAG2vyicXsgdMGXXK0uDawMHFWFa7SIH31eeTsf
03vblwgZD34ZaqATzOZsDpQJPN3//DXOaMSWd54cMjjECY1SlJ60b/+5rGI8VfhXUDvbDEHsA7w/
EqoW31jeJiBKjIxOvMsVYDXK5WkCex1maIgzNkSQfxJQYI4eMzRkDChPZ7nD0gwhOkpbcQ8w0QTt
vtwWjelhGnfONiVzvhUPPD/nYiwXwitgIDzecQIXN5BSlpcgfJGhCN4XKcNAYT8MiH3hD+ELj28o
PCoKa2GMUCwYo0GCQwwTQToj98WxkX8KVUtHCgBmrWJCCCxqhmL4peMIj+8LUZD/jgxJx0IGDitf
w1QrNjUmmirCfGD4/DPG8lh6errzMNYm35f9CctHLpEZcuGPaD5zPzUXw9NrZor02wxs/vKiA3DB
FEZvbEjPGp+AN4MqcnRCD6KdUExNGETdNww6GXK9bXWtDWeYn9yaCZiTgSrN6luyaRb6yCEznToA
DTkmxTzc/9LrVrfNogJGhsqBg1/mocoDsjLsfLCh5WXvNt6I+Sz9H7+XoT7ukEKCgkaee8EvMf7n
yb86nx3q33qDQGzEyDZPx6yxh8Fjy5AQsMdZyH307QhOYeiFuIu+3wnqm3OmBsXsc4C/y9va5Cor
Ul3r2w1XJEJUAk0HhhUwMxNN8rRXfCfsGx7UlmwZ4G6eLwmeNrdYpQJkBVmpupHfP4lhDWC+R6pp
d7xfCyfLdHbmmcdY7d+nudAY8x5mC+WQYbYgqEsA5CtapZ5PtdI7DDa9L4JEhrVqoNGRzSKGwx1w
fyBM/UYBKofGHSSsiHphQi1fMf1ASUfjhiMlPZRgRGGhjgGGSMzuEOGpqA6g26ce2dloN5hwiesn
0q25/suV2Pl4XhGfOnchzx9KdnEk11LwpYivg4P9OV1EUh7F8UaIPnAXhKtZNCRwACUhdbhFw9JF
1ATqBmTBmA7vZajXZEHBM3tFzEGvsL7fLLN8UunrispXc3GcWWyfKkZzrrLG0UTnWH3VUD06rlvQ
qP6lis9KSF2azfE9W37A9G+C6HOb3MXXRAJiiMRuJnxBVYfqU2zw7nZwRMakMJU4c8KLWbEY6itP
voxBv2vALLl6bLSZK9TZbK6fuMNK5IqRHQ/6ZvtKIAxsyxf+MQRaLRy8p4OIDT3YTG3aiwNiHzdg
YBucE7BNSOPi5zYAzNIYfO4rQ3jkOX4+x696brivBBM0ZYAlHutObcNux9JnIxEiYwYf+ACq9Om8
2YWqzlNnKDaqd3pW5zLw7shXwzIGwRefgJzYWoYaAKSJN2fCueSX5kEJr9q/HQazUCYmgC8rTBJg
hzGi4PogaOcG0Q3W8C7CYUCm3KAIFZRzxjdWflQwEyi0NC0DDlC81oT6eYHv7T+KGNAA3+bff54E
20yvhx8MnRJINzab+EJFIvvimpKCMBd2k5OAlEUC6fM3XE9EpU9ekLSkLzUYxeHOnQNNYaYp2zaC
vosqsXnyTLIWZGj4Ii3g7QvUsTpdmFVQJ3GBnjypd/5ZSA6NCb68iCttYVVjOTwakDlwq2QwWHL+
osZkyRXDEL1dEio/9++PiQK2WyIKerbjG0mR9qa2V0wJ7cV9I/aserrI2ScCY4fGH2gNAoeZBdfG
2siKn6nMiHVogsw9hBaUCT2O/oSaf5ZvTJzdwTF+xVm7qInOMMrVQN4wOcTTfddY2ze2tLaKXmDy
jxPY4ao7xN6ZkKlkLmynDBXWnTwXozOnSDisAdrpL2k+Wix4Ky5Cyo7AfDTlVH6pYXF85Qe2ByDY
4ojxgIruXptm8sBOmXrA8TecxxxR44TBK/ABYU8cHISQVqtKtkYt2iGvRKgGTAU9+rEbIccZMzeV
Pgxei0iLn8eyBNs3Yl6rpeC4zjhmcAL5ELg7uZ708Onb1UAINivgULS5Y3YV06cVxz2IREDkh5gV
3jfGUj3wUXLDY7cbTsmO4hqAWEOgGIT59L5GIQ8vgI09dVp87s9kJU/r0PCFKVQeXX+wgVkYC5Ju
MziHDxeSC6l/r+3j57p8LKtpey41+KWfK6J09ke3DZ/QNK5ITCwQG6YvJUN1vHD3ZWUVtXursRrA
34BkZ/pmuP5g+l1ppxj4QHHDAHmvj9xccq+ofhT7+Q5vyQTWJg+9VZ/UaXbS1sZ4AAWm8XKOlh/A
FmPVoL6GEhZ9I/7LSDR6W51LkMQ0LTCo0dw9t5h1xreT/AbGUZG9k/fh3E7ZzrQ/ZxMMFsUSkh+Y
J0L+nfqgK89/OGA2u3sFSlHSsdPg9ZP/KDTTEKWofhxtWcDSDfAdmjWXB+9Zgytb6fELfz+kHbCj
KLIfLpfrjpJpXV1GX6yT9dmIhCrFKWZy0MYmkZwQ3iHb82RD8Msnzc3t8B7mE29SVMt/IPKcbavr
MRyMnOVo/tvA9drCXZvtpONzqyyKrb4oHU3AX+jdrS8MoxwG3NX/fYV4UAQNdfh9CU7r0piFUAZn
sNmc9AhwmbpCLsBH661yA8Yb4gQ/SCOYdyj4GRIZ278lgdLWFcEIUonnATMeJfrW7nOueB1tESnE
8IvhP8P2hrdz5mjhtEhs3XnKHqxepWYFDafUjBO1hTX0z2mshLhMUukYLcecwQajP4KUnQ4WFllB
e2N7qiAzE/V7EaTnLITylJ5wixJnUIVhDFQtynJO34G1oEykppLYfDhuyJTx8Wm6O4wyASJ+n+Nn
uRD8bhDZNTCKbWxn5JsDkByPyZYWxS5G9nN+9KrFGjo6a3kSznXbb7z2Ql6GgW8fOY3zz/nPRHIL
1MjFSpywBUv2eGQBXRF5LKAknNYMna7WZwI1d7V3BH/9NDmS4ytoaRxIkM5gMu0nszb0Jv8SimKA
hLNIRbofac2okB0K1MuZIOo43wqCkJFHsPIYyQpxz3Dx5Nhev05nzklqY/EbZZA4bvFbxEVjxdn8
nLD/S2Pjay1ooLvUIimCA5ICYhfzk+DV1AfeDZ3WmSofek154Tc8sQKSJcjjsM/b1weXq8lehnuG
som09PiMvwNVJhPlLRn2IgicSTMbhXfvVogBwKxQ8sBIXULG4DLnV6RHI3edwRcZOGvh4nRdMDsJ
Mych3R4jnjqW7A9JspyoTnOb/pssAFGc2F7UoB8F/Lnngqy/6OVwjwS8xUoXTmNtvx7xNmeqYIGI
acvyPknooWMMpdnc08seCIwxU7U9ckPbeR7Dcg97ywqF9djyrz0RPVdOQPNpU0HjsHqQ7EFnM/Hh
Yh5a3AG8ewwg6SwZJ7Cp3C3N+b36pELvJFtaLsNknoLzV5Oqt9ZfXsO4IQvRwnfw9zl/IUq4t8ar
rbEhwA80Jo5um/aSATNUY5jWExHkEqpAueLJuK+Px4fLxrJa6623ZnyQB6V1hA5NZWbdEXwxZvS5
vubM6ByMrXgKgOSAORF72Vtvz0WvlkcZyVACF+sTMehm0sq413kT8WB1i61yxtQV5gnlNXVNjFy5
OjGVJiRLEYovzjx/DQjHTQFs5pMNrGUfUPXvXpOMeU9f8H57ZiYvW7/NetlmZ2B2mthheG+m8o7d
GJI138rcIXW92fMANxHHQpY4tntY13hITUJg5elRdl7RWpHhVwP4uYI6ii4BxRYEVG5Hxe4ifpni
B5KF9p4/zyS/GT43PjkyYJ14vMKM9WlxF3XrDz42c2nupPrkPcGeFgvveGLCyNQWsqmzzcYBUIls
bwdTaJRsQDCg2QHmR4M1f8qwl2LMbzWLGQ/unlgtCetma3LSY+RpbDwS7zABS7JYrGsP202gJosp
bOr+8phI1h1uR1An9hKkgp+tBIbGH9Xf15o9gtlE3wsbYRi0HxZuxl8Gx0UZLHDHciqEoBQZsdO4
x0kSzdaPRbjW0UQEML7pSpy7M9icso40Eo4PTC0RfnIF0PW1jlD0rcsJWPr0Bi7RWIglex+vyOs+
gv0iCsQFGsmzfoYVdPuDxkO7iLUHzeDlDPOeCTHbBZUTZRPV6PMvww/FxkbMrtnsbZHPciECiopC
hVFGQKj263Z7xkTjgfezocWhMXUA1aNLs7vCiMX+wUOlndrTaV15P2a0wVHBIweQfxUxyUpw7cXJ
FEkEvRu9pEf9GJxB5wwhkuXZhE0rTB1UFGTI6unKKCnT3F7ZlUz5efOReBaipD6fk6dzpqIrZRdS
70UKkZUWkHT/Zb5UjoIWFlft1hWsOTBrkMcprqNUaggyhHUtNdMZsIWVxXoQecyDT6hcx/CF/wlK
brieWNcTOYIDVpw64yBzHpTkd65xFcQ0AUvgXZhg+EwydSEAFXkJeKLU+4tzBYBVYULiXkyRKJZw
KhWCMYUzPeOJf1/qv64evDovB5WZs0M/KEaTYkWd2az/EVzpwZESPeFYUt3i3wvKEqlrTHbHJI8h
M+a1aHsayKqr7Ejpjd647ter14zJhvucCpdo3sXlUp7Y5TuSA9qJ2fuo8marYrIwHZm8BpLehCo5
uIgYiw/oDkcI3Mv/z9Hb3z9qL9CIaEFpUXg+igWvefdFaFbzcij1cVnmx/X24bDBZVkkPEZvyx5X
eATTnkIYXD1muN1C76zvDjTPz7z73R1uEDOF4czhFVo7miOqXdX+vdo7ogAINw7/jPDhM31aAqQG
v5y9zP7YRF0uzabAsJMGnMOANC9NpEyuSJ55YFWCTScP8YQG3BQNJU4jX6ABinWwxJTJHwZ3T/SC
WGIAHL2FPxY6+n/eJj/yz88GLAc/SLxQUXHXHJmHC8OFoQsGYNFQ8zsan2b206wNEC8kjFx07BTS
vbnFNIEjEHwGqywma1ZWLIE6GKIAw4i2lnxxrZ1DZYTjBgEPlmyDGiqhh8FLgE694301Ow1oC92H
yIwb7jQ+D+Q2gBf15nCma/hiUPyQPCPHHcAIHx/q9XUFqPQhl4HLUeb2MO6nAwoGmCFAMdkCw4oN
UDshF6kAo9pJw0M0H3oMepkKvrltkIStAROuz045fGJj+doxBYACcJ9mU2MGUp7i3NQEo6m80kP8
iI4VgSi3BbkQXN4XzTKgcBdCJ6jOUJUwx2YL55K85t1sGKf72u6x0P6EepTPi+WgtV5rPXovP+G1
tTHbau1CwdwMhru0NSHIHRIvkS03D8v5TccWyfST34H3/Np55g5+mUAbjX3/qS/JTF9Q2+vo/akt
qKc5QWZoWrVVeylAYBk1ehkz7YraAyIbuB1bN578bOTIauv5F24HO4luoefJEFJbTzxTaqc4aRyL
V/9L18SZyRatBfk7aKkIiRvQnKpmFuZ/2phwhtp0CuxzRpw6kJoOzx3jWP5mMOWAIpKG8onD8frx
dY4rPBCAS17RXbZV7EbmNXO7E6pX6+O1dnbpg/qkT1+10x3Qp8DkZUWhdmG7yGC5mKhV9+1XNICY
RsePmYFF/K5gvdbc33cPTZF1jvmqsA+C+3lS5TgdujwpYHmfUzpjh1BxIoDau9CIs6swShnBdhpD
+2CvV3AWhQyoRfpc7Wj9eDBQNTv9zYWKQnU54PQ9IecZowNrYvT6scJc2cvG5phJBbVTkG2A+YD3
aH+VAy0Lr4KRAFOarzcgAgAuu7BM6actA+F6ydGT7BJUXMy6VthFUYA8ThSlvMfnL4Vk/Zlqt6B9
4tzkf54xjWUGGA6jqHdl2B9PdK92D9WV5pcfXvp97zel/1bnQ+b8hvelSUritIZkX0tYX1AiZx+v
GI7V1RtZMto0ROBBDr/DYmLZcexhQF0ys3Vpy5BqMLkt6WLdYv/IPAyCX27L50DHEUK8ZDySL3ta
2B+0rKzjJXN4S/agKAHxotvFQuzNzUABxvAD/htij0fQLa9B87WrbTZX9iUUdzrfH2mv8gbWJRXp
y7ShNlTOrbXLn4/utEwSM+eB8enVEla06PXGyYLJTR324eBvMJHZcwbRe9Wz3ezvV/95uOPL8HXl
h/2eG9vPT/lTbcs8UNA/pM5zLGNvyqy7RZnRMGf5IBmcSSsd/zLTgoX53ecw1i9v06p/IdSh8JpW
p2HKriDF7a+0yuboVjW4IG8HQfDsziT8oi2GnZNOtcXj554IX4HXT6vYXJ7H1ERE1Iws9aRw0M5b
TF17h3d2fTrYfIwTFGdTafUQeRXJ0Zyh3aM5FvoYBo58GNEZv8e3MxrV89N7+BUQqptex0MtpKii
VAfq8JMg26lTCA8wNNqdHOvBZ4o+mBvz2AL3cBZ39gkehWuuK3DQO2Cj226FMzJkVrcJMEMbTqto
uIBY13B/h1htjHwNk+n0VB9QUY+cIk4o6UHfEOTRbmHrABECeMzv39Zzm66VBeSssI61w41OwGum
7XgYPaZDptmuvqoRvyxZf9YMwzH/FVVEBuJhBmJa915GczHGGUNtWlZJNq8sCRDSaSLmbHxfKhZQ
08whBffmFiq2gp3XkWlvEZXrHoWhS+Agai623/wfXsjOhrGiGPFOKw3ZJIVG/FTnFSyIKfocOu43
3QG70DSH+ojE+q9tA2y4OaXg432817bf13tKnvzE/h4Ndugz8XvSQA7bDUVaOZOxJfIfIaydmlIK
vtjbM48JzBgdN1UYgs2kIjx19b2k53zPSTNEXNF4t0uWeWRkLZV5KaQ7KkB56SD4ZRZAWb+GKCcx
TOce74sL+hCUthCi4FuL+sihf1cO8JMjZnYPtIu5Wx/5vPdIsW9TRUWJhYJzI4XaCMANr7iXP0j9
wjLB6/D9/dqcFS/seXRG55gAjKVk98W6YNXjgiM7FBk6vEMU7oKF1rol+oqkdEw/n78X2gkP5s7/
eWJng6HVZixfJB7O4ZpBNoPaZzGHcsUD7isLKB4YDvZIBTTxhOYKToNW+vGURRLe4z/MHqdIN3ue
2V3udtsrvNLCsJpNN32DHE0V7w5a0jrltLT/ruFt+iIqrFNdjkltr0fMCHCkgtiOKzSs3Z5OTxjo
PlEcmZz2hxLhGDSD3DU7mLgb6UV4e1sJB6aSIpIH1rnFnNMTZpqgogWstiUXU+K2UjN3Yyw5nU9c
zh7CCZB/VvgpvZwvCsFfRhwNav/eHg1WOALh2kRyEf5ZOoJ3w74C7yN8YrAMznoPqiFUa/qgP3Kv
bu65YxBBwYHp4PcLWdAZGBB37WybjjE6J9T1ga6N+4iTiyudz8PlK9YdgwLZcOE4U2Nia/Te3Dig
CoJa71HO5IIEGCm8UTzptBr6kE7xH/tclK4v2WVKKhukVvjdypxryw8UQ7/900fCnWtdetKBopf+
ZvwBBAAc5dlMGA2p2yvztKGfUJOjdH5Zyt26QYOGRI+P2c+AY15H0YNJ0E/hQj/NaI17pvajSWq4
w/QMpjZitV5jBedIWDu8icZ7TKrnMt3IBI1wgsbv2X3WtqCEdorZW++3UL87ZLt15tURnkv00Ymn
Th5hPn/8jnC9GOAwL4cNqhEgWX68w3kTQlMPwG4/9m2r+2ZkbnMH/8w/NGBBYt2mUFewKowOAqqB
Q8YsZQHUwDPovrcqUwpWShka+2YM8kv7vSgqK8Nir/Y5kryCcAlRayQ/tHsTRAZd+EXmMNyL5ZXO
NhhaH0V21dXjSKdeoJR9EPRCCzwi+xQJBo5UZnRdv+nSbi42hdCbFlyR4RxMGzpVO7nulRxxW7/P
dxjyKX/Arz8sWYD1K7Ot5+L6O/J0X+GXGmWBhBMc7qsU0tWYnW8pTc2lwkI/JWz8PRuLGV5npPpI
iw02eZYaFf4AzsmLjKyO3IA7VdP/hhZ4AOhzsZceOKQPA6hULrWxX7vl2IQbSznhNilmNUAJmGXN
KcoZQrJKwO1ZPP3TgcEh3wN527uKXx2uMDG5F17HLBIS/ojt6uri+I3j2gu6rRmyCN4sFP7HXUBL
jL9M/Jho4chRFren/+J0YuTO5xK94MCXgdo3tK8oDUV8XbqHzOFpcDe8gbO6TVqOCMeIu7UatfZ1
/NhT17pNKDz9eY940P/0l2+El7RdIz6GYDcZQh1E2MYN5AxpIg7SM0c4TinBMMBXMv+VJyMs1upl
llo5RmKVpyTTmnRjaVLfoyqZSQ/g9zBrlqPXbPia6R9XVj20LMRU19/ZFQNZqiKoPR8PHrD5xdXa
kQcTuFE5bhp36yvj5ezC5HoMmfO6rRZfMUBL3C+dox6kzOWZZ4+5DAqdG7SjJw5fjvhUg7XSWyZN
GQP2HZmq1em66n09wlHQV4+d92NMm4ACnwxNDp6DRus/pVqkrITc+W9QT3XzwQ3YeXXjwVIPGT4x
p2KfGEtscUy6NtVJc9NtIYgN7BLs0WO0RELphpnNgHNxiVsxlymdkeqDmrA8FMKIjmqvtSDapOdH
yI73H0fntaUoGkXhJ2ItlHwrGXMuvWGVVRY5CILo0/dHX8xMd09Xgj+cs88OmMzSXSC1K7+zfmag
Pjm9fdz/YDuglmKQUPO4g0lA6wHVTHTEhAkZdTbzWas49OhCpxZPK/0WvxqOOx0avKmhzkepA+ll
JIZOlJn8I3/Vq+E0ASKKzUX+ja1ZElsCPEIg3x8uG2NJ7BwCwJazGqk2ouJF4kOY4/fRdJYc1DUP
yE+2ULRcxa7ppHAe9N+HZsc5LtnDsd/RkG0rH8/LoLvFAZ5XwQuR4er5/fBfzsPKlgOsG8LYRr0T
VCOwqnm+K2EcfZerimNFg5tvmIU78e54hFNzTS3pT7IrJ1u/4QFzToKkUhThrsw48iKRJ1KZn+c6
fFvVjWqfFj3coXdCpwb8lLVzwKM+dbPQkuHtVmOqLr2r1fAOUMKla5rx8wTpdxrwOOt7iKKYkEwr
Zf4iw0EkYYv5fHnXUauf9V1956vqu2SsYDlEYX107T7kuRaLjt6UC0a/1WM5lTn0qQeeWTl+ORh6
7e3lwR5rb+2Nnntw4Y+MrczEfKH5A72CvXfTNhOUpNqonQJNY8pJG0KTUGiz6C9GrEkHjH4LN8AC
DtBolDQXZxdshbgsrAVTlb1QLhhRQLlA4ge81NP0QDALzcc8ueUL0jix/6VnBRXA3WEpEVj7Fbr1
odyoHLGjr4AdfaMnBIRGsYC3yt8T78bSeh7qjQDPjkIe1tXhfRLVWbsCYP2YRQLxcJN87GGYY6Jb
r8APCwWU7AkvHhfPE3MUPmWeO3Hu9MnoupNKi1aw+YpSg9eC13xFFCcNhnlmpThOfACA2+BBEza7
z8Nv031ND05ToblQYPvc6TigftKnG+vuR/UQcvE5+LN8YsV0JCETgtH0A9xMgB3ZaDaPracDaIdF
y5PVHOpP+jq9mXfaFrki3IPhOd480H+CaM9xKWxGAc7yAZoEaaiYBa9z4kD6JI1tLlyaK393ujIS
ezrsAOygL6iiqbL6CP8wLNpEVl4h+4EBRXoupYRT4Ej5tEAfFWmlsqIf9TA2woJVk/NBy7RtoaRQ
k3PG/7chDlMHju3EVlzhO/TfCOJVV5krOFGMWSx/Q4kj/rJrKRfjzRmWR7m0nmBtGOzly4psg07H
6WdE7IgLU+FHdMoSOE8Z8FUJ3nTdHXWNCLZAKa8uCMSqnHdyyL/oS5+4O4MGRVjfQe5VomNBWhdm
+g7kkKbzHmQCaTTIh0fp08BXt0J2oxr1PGrTAuRZdp49PR0KnCniKK9/BvN6ob7Naeo9RFda91/0
Yxm+mUWQ4++bWB9rCN+o5byhMFE2mC+XaVlQNI6+1BoPiVNRzjXaKtmJYKbBHYMJVNzaB0U25aM7
0RaQ6gDOxMmYMk3CiIDVNSbVitfuEwwKnyiH8QSPaXHuquSxETnsYb9LFrK4JwJHjc/ha8K1/Xhx
dRnI+ZxPdJdxsLHuH1vRLBf0yqW4UftvsZpPp5ElJbNmM9ps4CFXEdE6Y1vUR3Cet7xCqZI7EuX4
bvqbLRkx6L1dw2Gh1GCiOA8HEHcRE5CJuY5Ri97bKYbxs8HrXsuIaau77khagVhF3yVSDjnZwxFx
23r5k49VrnERz4tlg4kOTRMTjP/KxQSD72xBc7y2VPfZmV84YQiNnSaLiYY/bRukiokwM+N9x9gg
dZZaeTR9oAsoXrV0U9+jfQAxqoDqCDmOKvXJpl1LLw/wHGoWLMBpAn8+SGprVMpmbqNtin5V7B/v
RZOiVds+nqvHDf6EkNNjpWMwuIDPmpmc6Nc1I+hHu8HwL/3NVvILGZ3MiX8oWGIbQ7o7c9ytsonb
yj2MMBhrgOYQ0OlYDcF5qXNt7cwdnKYGR1mzEGrsRZ+sNuqqP2b6ebbQxeVQrefFNJCib/AVmWH8
9F6IS5ZdHwad9CZ0w9Z+DC4k9/nedIk/jqtIQJ16DdXqT8zrd4CAkLFFOsB7+SWnY6scgtHQQT+T
k1B8Cx+EGqtc2CnwsQEFQK6M3WTU3DEfGB7X0eJygg3UQkFhPDCBd8QbezmFhp3ZJt5GgfXRFlJz
5SJS/CJfjl1GjZkz5reyG8ub17CbgNqpsNyKXQ71pFg0mIexdlzGaFx6qY1NYTQyEiHc4bz7gQ0/
fyZBj/kcNh4evLM+d8t8dFiuym0WL6AYi8Y2V/Zel16ahOimRdYz2qwkZKSY8b1cAztI0TIg7N8F
xkt2Ss8amSC68JXhblGeEF+9pWPb6ucOK9iHjc36J7eTJshAuY2vchcbJrZ7ouFHaBg/dtS7r2ap
i6uh3z36r7C8ijECfaiha360eAkbeo2R+GvUzk2W/Tf+tBayaypIJVpDW3u0Vjh6DHSbZ7MJKX4S
7npItvIWqv1omPs9TK5tvjDo+LSRdA4F5TEdrWofpWMM9I3mg625Bw9s95DPUqq+fQk18XMPFY/v
u2SepK1RZ4QYu29DLlI8aT/2w8AJDHWCadwxkY6js3zuNtXoMtxjtFj5r9uewRbPpQuJltXk1VHj
0MRs/6ZDmnEB3kUHmOnUX9Vzhe0joz68Z19LihRkkx3OJlQsCfxVzJl3jz0kb40U++EPKpaamcPy
gY608HIGeJizxqvPBMITU4STIHovjLYL6jfdRYXYh3be3CR3os7BSWhPVjDcw/dcPGj5KWoChLcY
EEfGrOKaTWJmk/qVIZfxWuqKW18/V+R2nkcg01sae//oUk+Wz8GSw3Wk7qR8rwGWSYxC5Oz4gn5D
NdqYBgIyT65hc+4+1VyWFjRh1GQoqErBNq4pvNC3gy5wIHnO0h2OWwZBsOLHsgYqbm3DaAv0h1sp
VwkZGgIodO1oq7FrbcC8FDey8itobb0dajQ+hGqyHOrcNsFzpgxC8BmKMFePLXFRbTDWZzTSyLT4
+xzGM/OdS2ed6b0vEIPpvBv4ythp0Cjh9aHORhkmFkTakdDUZU6u0A47ogxxxShMqg1q68kuWvTm
eQxcz6YWW4lKQQGPIpcVYwyTlTTmFGWkrQ2zxiWykHguGGqRI75/DCh6Ly9LnP+QNMFXL8973DIm
WJDg+s76i3jS4w+85pZslpjH75FloP+CMwynawTdOJkJDvjjjz2Ebl6D2T/HfL6JcI+AX417N64E
o63+HoY1joCEumMKJ/zRzuPxjp098MD7u9hU4eyb9/XBjaSlMLY/4LX2tzIwyLNEK0pno/3AN6Ry
1e5kM4CYCvbPVTPgoKI7x8eonMLpoF9F6OSnfkV6xsgk+9Zo4ncQcn5jzXlsagYXdKFUjw6hA9d4
9gcTNhm9kaiuR0MbbAfoQDVabDrPX4ocngy+HQPHi+BDYMwS8JtzimoHXTWSUsSe2/CuHSwNg7ZD
z0WxSnFu5/VkFpPNV75tCYRPOzN8L8p6Fz7xOCHvmGgt852igGfhjSFtpJtlwbSTiTT4LXGOEWeP
ylO5jsXSawTv8bHg/HICYaGrEI4ibuPJPQOLfMIL4X9rWz3bSqnLrCJaE3wLkA/P5UP6umn0nhF5
YYjjLEOValeByryp1ErdlvFWqXZMYUe/iBcn4PfkdXkb24e6LLGAwFJyjMbguJayOakzMeh1YkcX
FIXYwD1NFZs2ImXa90Kkdumkxiz/U5P5ip/kh3tVLLFt8Cc4GT6tMFl/Js7kl+8+Y08ObdCmvoTT
DvY6G2PYU0J13a5Dmf0CGmqyxaex2r+ngecq4LLGjsVdEBM7B5EGXpacDuG2lDlM0OzAHsaVw5Ow
hWlNuftjv3Ln5CTw1AvE8WKx1N7MQGwV/kXsydKxeQePbjUmFrXXSvapddVw3kHabtbSQaDTBK2V
/Y9m96xlSdy+UkA0d1e4PRIJKzq6JeOxxKUCZaXyH8hqvku7ugKC3NHUyLPDjp/iCtfJP4wcBYch
lwoibe4Q0X843LCog/g0lsYafrXVEdDhGl1Tq4MRhBcwPnOx4nN6Te0u9iTFfXFBmHE3R3yIVV8Z
XijbANXypVw5uww2TUahFpo/EOGKLyF3N+f0RIhWw2dDdNQySwG2eCm/xMjIJ05keOK4ileUIqDe
HJQ/bTYex0bpfuIlHV0CEdpqF+0wHzfzrA8eVv02f5r5zHcUZ+3sdlFKRk/wxrd6TuO4wPF1N+vn
97tsjRHz33scOqF240CkrwtmsoWnWtPNHWQgWd9relpsEbmtKMPhzzHcei/Yrh4TZKcwKaPqM1ej
cCek4nifVs4TqQ6F+vHxXPNcw40vPNzQundDIHWbkWrTGE4lQ8i5GaE5zPLWPIAtbyXVxX2t3yuQ
Rp2J1UKRkWCcGFNbkL+RT+LJlkkOBSkmBvOUFyPITFC6exZQqibB4YNwwsWFtsJMLwkMQFvYLLYB
cRH51JgTThvEvrFxBIJJFIjV9wDDzVJfcG4y3YbkYoe8l+yAQ+1bW8jPddcvVWGWHfloPBzg+6U2
i0KXLT4g/n1RaVhPiY2/uEOt7GeKbQwcj0jEz5ufR/TzxhELy8lZ9wVBFAD+zItZQhZrj4dwo29C
ixkrqR61fXdf2mJn2Cpq7rpd4YXJGMz7rGiqJbOxNcqs2dTA3u6DCQiKmkVJZQvPaFHJP7UN9KQR
R+duCsH9USiHTdTZd+hWcKFminc44A2x3k01W4Dt2CTOMHuedzsUmtU93NAYgHlsD2A3h8JuTXEw
Wcj74WFXV0yek6Cl3UldojExHeSRIradD9AQeDE8BHBt+1PbFXjL/K3ZH/2S0ZZIXifM7k9MWqyc
vQ7zFOtbfgTAsnMGZB3K9sNN4GTN1y/+y+OPnZGlBitN73x2am13AowyQWfLm/gFoRTkZiSryOqW
kWF3x6J2DusaXPg6xCuG5cfHlV14QGQ3mm3XMI1xMVny6sgQob8kTWPDqOeBG8eshTlwvOGJWQCP
g9uejN5Zr68EJLHA4U5GEPHMbLq89q2PWTUwPYQz+7PoviH9Nv7wPhvItkZ7RlFySxp37BAlC1bz
93WMuWJ6pqku/cTDFki46602Az2ly6IPB08m/tBuFJ/4v0OYnQ7QXRk3sqCFCTEiHJVk4TkHfzQc
6M9ov0HUL7uD2tu7HeLaaHbQLwNEH1PRWLh65Qi2/OJX4WRuZFu+/8qCK8bbVKnUh01WWoNqMx3R
rSkRObMPPslmavhK51J4qS6cMUJoCTbGwx9SA8x4y/vvG/cFzRuurvX11THAtZQ1xhHmJ05pRgiI
0RiPcNoXiqMSB880VeTBiSVfCGOPOSy/1BLJl529MjYntuHkXWTrKjtFr+VnvHq4GyJ4BoJ+0SdO
87E4pN9UWPTjUHJvw/l1b55YMDB1FY9TA9mhxa4nBYNaw3ABc4YnZ6bpvIMyZkNYBk5x9SoBy0y6
G8aUzUEki5aSc9tVnLus0xbVBrrZqRW3/kvENHbXYifELrMni/63YKhC6V7APcULwxu04EHLQ1mO
/uTYM2xiHwjRYkq1GJFqxQ1jRYmnD6AX9E3m5/BCbUMKgf0BasVvy29JZwITXUbnmJPij7MGHyMe
kxye42T3KrknXR1fMdJImUQqqJxXouSk6G0+bvVxi5zbb5GzcWuC9khIm8xaPCRrD893eMxv16nc
fC2iBEqd9ggxDytW7LE5wQxlGa+H88eD4cxJy9XzIuumhA1B4MYPA+xn7FZSkDHrKky8LvsSd95y
U/8OkvVZPFbKnFn/I1BZG3QYQKRrQCBFcSdz7O85WLWpLePztE+20k3BmJ0BZmeQrWCnQPmS9cSb
B68jjAuh0/WCAEZzmZbnQbQqSKJnBSN0p0L9GDr1ujVsRUW3DKg1a6kYPsycpyeBkSVZHHuwOryc
d+IdlTP2UG5yBvBTNSvb4bVTxu4b9ne0gZfd9GbKuS5a7EUxdyXugfdSa/lBKbit569MBoBoilzH
9KsMwvt1PDgTPQDSmALSqNjnLN/DUsKZdYr9UrY2bqG2kYpt2roRjoj9WiPLCMRzpCqUeqChlgT2
sMvLRL3XvQsuqRXoG1AaOLyR13jxhBtt1V3QWr82seRDoPzsiq9XQmjMbz7XAfMe7dpoV/io52MR
NjFx2A83BsZ8nk4Pbn+Ikhuvx5RorTNLER7rC4Gane953SGAM1MG4jmWIRgfg4eXhoFqb1hi6Emr
LuJgaNit5duKhuABJMJl/GJn6hexdPo3WmTfwHEFL7BMI8wVukOMuXy+R7Ary/bzfe3xdWEgkr++
c/YNWLoAdEsqBgcV/d30ZFwn14Qzdl57TM0JKICQ+8bPZDMEJaMi2ZaYhDJg/hB8x4Bz9GVQYKMA
pDFnfbrienRyFe0BS4N6Viw525Nr4YroVRV8x+dUH1LsMIYHwkorD3+KjA3E7QzRM91EnXV/Tri4
ptP5BMRwwZ5oHnahmof+diuWWI4USzdhhtytXq8l3vEaNVS2mtzG4oAvteVfzjgRyNwQbQD2x7gw
0Zqks8P4T1xbJOhhjqJHHm+GMvJdcV9Cd1IPsK0q1jXWDhvBzb33qMSXQcfYMmNWJ4pQtqQLa61R
TSLloPVFFIVOvSSBlJgwn2ZKuNR3TLCES6usC+YiyjmPMbLZM1McCH/FNoF0I7jLxFFIe3hy+HQF
EOeg1DVHumiwCiZ0ROUVpElgV+C6U1g3CWw99Sv/kAswvG3dmE07V/v7DFYrWY8eT37bPJvqcG6Y
AfFuV7Sa3bCnUo7N2YVm0dbKewUS+QlCxjGZEwE5ZvjNG5Z66Dunks4dfCEc8eB737CTGgjh4ne9
l0znuGnNEly4yM5T3KJfTxbZYFG+4tu2iB9YW9dQRhxKr1flyHDRLuCIgLqgga9RhJLi5DKndIK7
XuDjBP/756H+TCPiAzifCAyebIgTynGwU2cZxe0JKAKmfWTn42JkLiw6K2Sukbl4YwxxzOdP2E++
wpAODwcUvpWtjRSGDlt7BorKTLhLu4EOkuXmZqkr049n/mdV4CG3g50EpYriJ3WYZ9OqTtDmwNaE
IxNgIgQTMvSGuQGRiEdFJ1/4ETRZUC2OnWGt5e6UcuQFlrv+CF8iwiANOiO80JHxQjQ3sOo4Nm9o
VM5ZtoKSTlGc3CN8KqpFxxQGayXe9HP9qBYpZlo6ng2BNPw80pUyLETwO+FtTSTMRy5S6RkKkBhE
Wuw3+18BnY+gHfSY+RS9kAYpS+hOT6SzrMFJGaSFryqLlrMqaTSCnfxnu0vKtZH48ali3Mj7ltrd
uw1oHdQwqDQvn1xGl8+kx3OSrkldYzlEKtGgmypE6b7elJRxpQ3TUVww2d0ZiKvpU+Hgbt6zFS8H
zxaOMhlVnIVgYIXJzpPCDBwVOggKJh0ywSkKZ1U/umXUjHngLDiS+bb0NQxIqtsSn3/azcLF5YUB
a8dRgSgG21+4vADukvm6vBihwikmVA8qAkO0966+VZVDxyHhgwQZGZ0MpFnMCAVYcrbKIPllPnqP
8hTJEzY6OhM6m/3d3ybgQ5PKknHFoVZGZHoX+WNOjLdbc7pg3oXhDbrz/3xIPik3a4ulN+UopxKF
cQuFjxw3ZhsM66wqZpQPs4BuKEWHlIztJPAtFj2yxVFc47/VORGudvr4zbJAIAZn9/rcRV5xzJas
zr1Kt1UcWS8cQiKQQOzkCk5Dbkw5LM4+sCMF//2LzQ/6BEZRf8LplbgTKAfibM3jtbAFs5OlYM84
jklDtj5stNriCpewj1NtAIwQxi70zdCiOUoIGIwDehlQFXjkFYYsnhSaEwj2dK1IqfEiInOycohb
eV/62n0y08CGlKWNeRGA/5mWeGusaGcFLBqE8dvkESfH2KlwLbKqe2RzBoQgBUiwZs+95hGsoesW
1zAVcvw/ZIYTWcH6uyS8QuUHoAwoYC+OFdaEX1C7rMs9CEtx5GnqF556vsc2nKZ+I+yKI983uxUf
H3sI3j/5X+3pv0WP6znb38htcTITfx9cMOAgEA3JrbPjNwD0DFsyZSnvP6vwV7HxT2L2z7rUUJCD
xX84dxw8n8SWDYeO1WMPwIyAS8a/MwR+bJ4vSLsKUAtejVCvFIdziRQvfmun39hEdV/xt5BbuHf1
j58Bi/BvbauOdlBGufkwMnx+y1Oaw9LtZFuhzWNg/R4oRl3hWOgunH84uk1swlSCaa5dOdzwvfxL
9HD2nB7AZN8/9STQyG4CheJvwhQ4Qg+W19LoS/WwXo7IVnGgd8GVwXfXcKvRl2PB/fBNWqs9/SI/
ZR8+PP4/BeZZWk195Qog4xPJMs+WkQu5Iqg2neEy7eeZYHUkw0lkgkJ9P/Ku2a4NszKOkGYWrrtF
veuv3YGUNxyj1vkJWuFa/CpggOG+fICrMnvAxmZGz9H7wXeFD3/Dzul8FLhH0FgE3ZpAXDm8HPyS
Zny+wWpa57XAFdUnv/oqwz7atzfj0IP6tBBimB7ycfGxumGJdPisp9vHn7AOXdFut5jaEQHlyX90
Aek4v6TuAbH2GThnK3wLvdDVt/JWhAbNkekZC007ZRRsG6gY9Y+q46SG7eiHumn+5oeEr71Foxhe
mLBlS+79Zb3WIUwjLt8Mi2yV+mjH5uqqdLP1lLqR+VJAMHN5VC7xEkBhOd0icPr8gC9GpC99TdYF
ymwscsXdh6Ssj1Onu0dpy1cMI+CL9a4QPFj7qoPpKr8EA40cxon9pRDd6KyXQVh4k720/nw94CT/
TBsH6qt6VY+40E5rF0lb3l14Kr/qLj3G2+72uBWY2pZYYjJYYrQarckYn7MtfhogX847G3d4eNe8
HM097zIQnfNqNFWuze+30zolAxr4Vcl1MYG+nBLgbr9+cHzzZUdwKQAW7c8HbQOG6/tPd+Tcjha4
cT0wSYS7LDtF5vDh071mKyuVrAdAe0jxpQ35mxFjSw1A8przQvnOFA0mx2gY08HPh3lVbyUsrKNL
ciFCcd6QAXOHWAF1m7mwdsjOWOMQSsLfUsYBT3od9QT0MPPysUDXAD77XmR7eq5t5+tUDl8i7GgL
fc1SAHUYYx6YyUP3hxElbJJ9RrQ9k2H8JO5w02CMMP35LEdWDe7jyJFUJ2ktIYcpN8s2sdet6+v4
eKsb8meA9xI7ekiPcJTmKZH1I7FVhSUCyixhBDWxiSTki3Om3nr+BrytTRkgWFlrfEPV+M1fu/VA
JchFGrLRQJWsog+A4LekgJoQ1/HY2OCBAReOL4SqkkdRu7DJ8O+0Q8WO8V9/+pNluW2O1Jpn4PA3
PgheE3mpsNNBQ4U5M8N8+/otfhvKAsy8cT4NXcBtplrdRiCqfLJsD2Qo7hFqYHNCVj0OyB5+L+vJ
vQkqoLiv50o13Ae23pCrdPN5IjBQ96ASURmgkWAsPKMS+9h/0cdSLtUNPBxS/JDvomaOJ24nO683
SByigpHEniJl7y/CL4OKEAmPx9xAIbkXae8UMl69bLZNQDqKqa9Yt6D3qTtZwk1b/Y7hNfmW/EgA
CALCcKBsrOG7wLNlBZiHlRbue1+jsRHbccpafywyHyr+BqHrZ5f4yaH/Q2mBH/I3a0J0MlhDopPv
YCPaKTzdGc42m2ouHBoE3+70ljOg27MceDmvwgwxUNUtIwYmXE5IgcUTBGIqRliYa5Cb9rRr1Gs8
TFRlFSnB4a5aS3b/F68a7oHmu9q0mwROaWLjZkXa7kZ0YDY4Db58QFmZ2WXY3RAxi9HkDO9zmnkQ
ZAsekPLLOjNprP0GQjTwxozaTF5f8PgaqUXIT1rr7T/d4vxL4idaU2H1JOBjK/OsCDuvVhFepWDN
kDY0y9gO4NbuG5HTYwEvx46vMGbh4va78EvLvPFCzLwRgD5IJ6ZUq3aDv9XxfR4NSFr8apiifsXU
/SUsF4vmcvKX/U4XfC8WfDQsjl7/eRwylpmvkUfV3NF7BK9FdmDNQG6D8uODGJSn/kRgrlfd4DqZ
ynb61di66kMmo8WU3JW6y11K/AT+J+SvjuFbsR+Obzi0EGnbW4OXrk79ynjfTAVPpabCO4FfYxxA
N3ak75IRVXP+nSF/og5miJ4osBkQWBAaxw5gQ3S1FU1wFGZiOzIMGTdzFfWnmFIRSvHTe+6MyMTU
QIZo9Ut9QB4owqG/19OOI9hG7HqXX4Rf7UECFcFa+4WkiCsBlv7oWi+emXZdFGvUJD0upYifCjzN
tyfA8p/4BIwk38o6Xjw8mUPhJt7oC2sIGcAutUUTyJ3CrCu9wzBTBLRSMHW26VXl4HWaJQHMzyXj
riHHMXlm/D13LbGTdKeSjs8CM85nglqmufMCkLAJLz817OfyKc/keRNop371JG7ot4oJX7BpKx8H
zH/hFMIIg/jVmHu4mLfafVwG+yfall6xGLaDqXAjHbGHNasvwx6D5c0a0iGNdQC9cqWardnPizu1
rraTD43NAjto3ylzCDOJ3JzATnfMG2DOoC9eqKM6i5bsXHtDAFUKZjEmjA5brIZ9MDNswxR9OOXY
5O+yI4mE9KTNucEJB4pq5NOubCq/dWi2ibX47B7SXKAMRTR3zObZfNgD5fEHVOs3WgFggAqxNCaY
3Z0QIkyaobNl8+JaXeN1vNY3zZlaOnmZCfUjQw8iq415BWQ+cej/knvPmmGOgJP5rF4DCoJngjQk
1+dZpW31P/PWxfYSr/7JdObIp/xHiN1210N/5c2uSKuq8ECAjEV0CLQ/oAxx/FT5aH1pve6PY3cc
/BB7hXU1mBXW3CMhx8ASEHkOMbXEGUmL56/+9/wFP2suo99rSPNy/zDAOws3qSZ7FYsHxzgT0bST
HDFAvoR4R/0DRdODbJ4A9acgdKPBwUKD0z3i0wGUNgTDSz+G1+C2Szp+VO1sIX30kTV43L/1IdpV
q8xr9pTyQNJIy41iDKJCXYIHw9Tub/m62r5Wz8OTL0lZiPMFhRapteC5b+Q+/19E/PXcAw5QwQM8
PCZkTtGzRZgvgFH9h28BV1C1fEwgawIMCMhUnQmsNkBo0lBS//MTXnN/arYQWgJeHXwoeFDMAxmR
WIQQFQDyUUC7kDBS96rRnRfZMS5f+34jfutoRbi2yGKw8kX7MEPAbo4YCdnP02+wuk2uum/soi3G
03PC6Wb5QQxQzUL4ZC885soBtvPy48QXxFJfItRhJzzhbX+YUDHboI2FV28KCkwRTvyYj5d0i+dC
2D9RvzJVtfJ9x5zoQuaSbj5OxS7FDpfMJdwogBfYQw8ZhGcWBsW3vGVwDbl2sKSFcRPH98GzJg0z
X/MphkP+ixLYAWUfTJTngDHMB+YvIrnYcXP1VO1yGcHRZE6HCTRpLIBvunqcRsiEnO+l89MTvqsv
3IRre+CoPoI++o8dX25qZ3Nl/rhLBJIh3EJSpnwRuwc74ZehHC3Kx+pOmJ4w3wVC1P9iaYZv2nrE
JBOHb6XhvNloyUxxlIXOGXRO+QOv9Hgjtnpv9q+7cn4ERmyTrnhCH9XO1D/NGbwC5eWyCt64I5vK
wqAP8P6bGVtkR82Hc7Il2mx8QdvqCA46QRp6bZfK/OP3frZjzJzlZC0W22HsX1laUZCuCwYTqKeC
3o9x4d3DDLlX93ZZO08fB/TyAAA2747lKGRR5sk874PJ4uUy9tLpSA1HegSMB2j36z0/dtVbL1pG
L7KZw4zhaKlTkMhFJhe9o1+t4o2MH2DMWoE+bhNyHBgw2HUS40w0LksQBvXSMvnf5RxuZ4gfjJaz
N3NPB/Pmcc/VjoKybVHoX48dnB6KcTOaEwj2HbXI7QuSMxBv7ztbNiELrAT7AM8IMFjdZMvPuXW7
FQGRU7t1qRpNUAaXNLczeBlt1X8ED6y5OupAzYn95ohpV8zqG6JupP2bYCuqTQZbJkGuHGaSFw5W
FozpqX4/F3YTD5YyOSPtkiHXIfPQDo3yn3iPbwRwCBA4wAN6VOaAAB3Pc7xnSkAiHIfgQGuzSS/6
H+Ig+434LNyMcV/RovoS8XCaG/hTCOQDiceJF47+Lv15OEtnJh/lvt7LNgYmvrHGTnFMacs3zCmX
kxsm1ExKx3y4fp5b0YgHIyGU5trHAjWvlslSWlU/6Tm/yZdsOfKrOdsaYtiqFcMFomq+Yn7GyhXw
7YZN7ajQxAmMgwjezz8MrYBWrXhDGGe86X0DuiSpaefiOEE8cuw9DRuJZFta1Y4w4XTPQG6YTzx8
H8zoKG4MO3WqLcosoNDfdqswonl6zPxSVv9JXGrnKnNbAKUXZsjem05y8KaZm+UrwltkJP64uuwA
DHWOHCCoPeuBNN7dyxb2H0aM5TqzFaiosypIAuCQ1DGc56H7lr7aE6Ah75qAg4VIefz35gxQcRw0
mfAw/TNM+YiBs7qOBl8G6mqwTpvVAjTSOrH1wWN5gxCBbpGrCX8ZZIKbirmbYiMU9RWvkIJopexz
v/affrcaGlzBLZGSbg+TlAc8+nFGO3oPLFA9pjS1Q9ryKBiGmzIrCDpmfvNiPK8DBI8p57O449JJ
vz7ww37in8ywI9VqLhjM8AAL7owBOHPLMapwfEAJ5ApZcjF0ugkHfF5eGr6RepGGgYrv8zLGc9mF
SKxeq7/JD+4u35H3CPQThzhhxQghc0e8v1fPDXRQkohdfSn9gPVjvl2segcF4TSAuI1gFSo61cup
xA4fCe2hxhIJBIE2Z5aup1z/AfxLkAwKJrcIHndhBRPIR6Fn4n7iDYduNGbhQI+4ZMH0YI/CTCWj
uXAjW7JKv/SnNjSG516+5/vPXNtVLjDCZ9ETUJjzHtmTKfU7aBpDbUv4gQQ/PYq2PF7dCXuMW0p6
koHNZGfVr7E89HtP4Mautphxk1yw5TQuN9l3ps4NYh46t9phvG2B5gIB4SflUkf+PTeVCRjr4Cgc
9f5zI1kRFRxEHckcQczSuiNpN2luLeEubqaYRhGcSez7qnKZz1jJAtCexklYds6Hs3aGfsDh9t22
Fwg8NqCaP31RuaG8pvhjxYWXRsfUPVyI2c0ofDnZFBUMW8lLXh74ysj88JCawAIdaxfhpp21GyO1
aJtcuQ8o4qGQ/BB+zBzKIjHw2N7DMRB6zZVZ39jvu+ceukHB4ZcFBixtzq0RqmfWQD1IjmQF/ECz
9jMBcwCO/hVu+NQPlk6Lwuk4PU1mdym4s7kc+CNLijs+yX/T8OrI5gZh3OhEbIWo3Bm4IBmB58a6
z8x4z1k5nCfUmiAFHTf0mzXFHZxcqYjaa74PL9pKWmlHneSIBaKp3SSAZn7VrWj502PRNyO5u+KT
epN54dbwHmCs2xXJKbPiqv5RJh2G8QdLf9/8RH/GvlCd/PJBGPZxphAFMhfXdQe+JfFfkc+Jhz0Z
KAHP8MRoBSgezJmHVEmjPzeMJRXUk9ipnOOtnG4SG2xuLTpkf/ODNYztqRrZtfplcs5US6T2Neub
sOM+YVzoCKto+2Jku80CdYNgndZg/XChvqB308xR79X6z9PTnlLtv1DClTvqd7r+49QzguaEYpVa
i3aTO/GQLMeD+4P58oawdE5OZlszUsYJshxjWJlxolc2ZvFBd2VuNInXaG4k1zDVzfiBTPmVMW40
dhImOZKruerPaJgg4e38ckCwd4KdW+rdSCBR/CPpvJYUR7Yo+kVEIDyvmUp5j0DACwGF9wiEgK+f
lT0xE/f2dFdXAUpzzj7bPJjcefX0Nu2sf7qD5k86P8kfdZaEANFiuFSNsIQw2g96ZoPT56QWk91H
sHng6HGrEVCgU0y1Kw+DOa+2mZe/YW4szKY75HT7UTPd5N9gtI92a5DSZwIMUwcUhx4MHo47tsIK
KtkLB+HcGDMF2R0Et98REjkiG9rVMd2CeMd3iz6/YOia7NKuc5wO/etoh8tZN9qpVVNiXEE5A1gG
MWjAK4UMYDHoix7L5rjzDsr4Gh9H74LECrgt5QjODCvQfTn46Zu3lmAi+Ax68Slo5R8QEHTMPEJQ
/p3oR6gLKOahN1WdaMBPP5t9v8Oi0ERJYlUu1P0X7zW0fqt3AaUk+TQlKkaaH5DJMtxZO2wTmM8L
7Z29ZybRjg5j6npUo84hXAR7IEtatUXQSYbZbXzTxHVdKFI4zvQ9E3Xku8Ple+ARIwu0O7h2XJdv
UiWG0WVzCJvJXbWxA3lQvq6BcKylTi4keIxNNbDAUph8jC7u0/2oGyl10PDYsCgQ8LehcghfetfJ
JtH2jB7se1ZDhHt5OPXhsd5yxjUB4tbihXITVIR/jYNLVBbtXwlPHH6DZ9gYZ/QY8v1dJ4yzSVr4
4hf/upvH0mo8rIosGgJJL8H3at2xokObf8X/b956mYfNbbww+aDP781g9o+jBmONiTQXB0v5IcMd
MblXSwftXsbH0XFEM2AOFbxF6BPOw75bhCLsVIwyFqewhU2ZkV7jK9u/Q5AvVvy9CRIShRlX+Elb
ycD9OQxeGdXiYM7NPWzLU9Y2EVTDR2uwUTBiUVxVpGwnbywWjHz/d0npoU62kbXDVvw062njQ7yL
3O/l4ICtDFlCEiEQ86rjimgYk2RVH81eeLL71KUgm7yLckQ73XYodXyMDNf9iKQFjhwalqZaXFTN
dj9I7KN2jAEzKi+ZkAC5fgQ4mVxR0+I/9ZHMDFgimtdHR0os7hmTLtaLPn5bbjsri16yny5Y/yFN
DKmydKrsxQhuUJUC9kM2g+WK6+GNEmaAThUnDVoaJvyDCSk7tX6dX5t53enfNzyuGErjxSjOCUQ0
+HHcfMjkSdUw4WNN9st+9lu9nD4jFLiXquisdyEDOkW4C3cP2iLWKSkM3JGVdfeZeIFDsMiiq9+J
F049W/QnfSrOIz+ZsVvK1SVqEsyf1JZPmypWHJwasTzTMR4OL56cCjoAGv1XwnQKZO9+JJfvNLlN
8MzwziYv/IjtXJciGbKgyZw8fMufR6oiM3i+jf4B1wS1AVNbCQea8p1el1XCncggwYH/OVxqotWK
Q8+qMINobnF5wBuQWKCEYOJpPaHO4FHhpWK+VvAa+DyhCUu9WT7ex+M9opYEi1HPo9maUdnpJoRu
nWKHMw7Tuj1vCz0C19hF/r2hKy4gn7V4NUS6ib0mb/atFYUUysy9iQkbZYdeTq1xNzjwK6gZGhXS
58ofHq8O2PdPDuKa0wt1i9A/vzljWsOnr29/RvX6eWOyhwCKq+yAk38vfrrvySUphSHRNDNwYLaO
zvOWg6vyjQkI4zH3PUPelzu8GfkS2lI695N2P+SXfEUFEHr025M3S0JvvZN3kz1mrhYSZpivoFv8
SNpwaP8xxMUubABYH1/1pJCX9YThN4d0PQGh4MP4sTmo5FyY8mPqvjvA7rzrvEb4P4IzCoPGCzcv
DFj0laB/HvMlbmjIbXK3oVnT70pTVDRLElMkV791bnYeK+3FCD4Ds1s+fr9bGPSYF/vCV50kbGfe
xo//xwrIaPgATuDneFLIAWw+xh3qzivaL9jRR8RWZp3RGmVsGzR0VCL8yEFgC+QOxJL2J0z8Dfvs
c8CAFfQC0ALQozkoF6carFC8D7EZsQHv40AM5QZedY5onBxgOLluZj+tZCDeWzsQiZFdncAe2jWj
P7gubT7+3qgj/iBZNBx4kA0i7J+v4AY9XMxPL+vScOG2nf+wXYWSd0aK2za7BQ+KMqSKDx4cv7vp
5sOsITuJpiTvrfxhu6jW7YSXpN4KrcZnCVsAxYwI0BFv3mJjZIVdqgJ+E5RpkVQd3oSxOjILggBE
K9ZiUM1RJcrfP+ozVT/WpgYrLNvcpGsx//Bjl9vfzTYUxgwr5c4OSqV9s9X+3wSTY680g+A+iIbL
DdIAkH2af7aw5hSK8LQMQwpF9o3b4MP/eJwRJR4iEOcdfpTJ+J+HyTFzRsbcRVXm6hfEi3ywS+CC
st0u+kXmnwIgslaaCgjgxeLozTZHWgwE5fK90giF0VqB7oXZwk0gfBcieJPUzLsGRa/4BTVK5HHQ
iC3i4a8oQ68looqC72m9xygtgLzLEOM9xGboycHTmRp4lMzIlZaPfEkeG3EWN/iAI2fMZORJgfD1
jJCZFCwDuYTJojHzCO3UMSOvpFA0Dn21U3mjaGOZuTnZLPC/ooe0eEp7SO/KYOsuij/7z6UAg4lp
Zpio2T9P/W72+E3iQnR6y0gfBja3HSwn0BgDOJWg9NmnI1dsNej37JC8TSHEBqGdvXc23ZayalBw
SaeW9dwexpxiw+P8VFHfAZ4RFNhzi85uxceKAarIvnFCT0LKxQjjy83mWmz66q+yqmnQHCL2gRA3
XFfXoPTvh7iL/TWGxrWCqkPOKrYlAj/GtoRTRTVhHhv2ANcyuFcaWVjMcIB5sFLMA13l1XxrfjJ1
ig3fAa6OBmHxBwIN1FxzepEFnon9As4IderPnOPb2TKHoudhHmJZbXYDuUq956xZOb2mdVhsdD0p
M05lkbEN0V9K3tLBg4sB13DXiUosKPR/XGMeAIwUmE/7Q97ukQ1JUHPLWeT7gXVAU8vxDfepqcPk
4Xzf5IaqDaS1otfpeTovKQeH9J97r/mbDpuivbAOh3TFJAN+BtsD1kdfvc/hBSb9273IDVsKhBPq
u785obG39z9zgzo/kLOj81OnMMufdr4THwLZ9ox77eOjyA5Y0WHViX2nG88tWMvTOIYl3eLSXs2v
+SPD84v+WRt18tsE1+uN+6NxQa905ASqMbymuo/niMfDtvnm6Bddir4upVsct33YjyJ/cwfuGO7v
UqJ+4HUP5cUB2Icn03Y4xPPVvMznV80Rb1tzxLhBF5umuVF5HOHByiCUGiqPjHcgreIR8YoGsnvI
iDBxYeQxRuyajRUM508+LGLDpA1DM/bGQ12uaKJIdHuoGGxNDJGqyDmmaTwJ9QWMI7RxKOcxtB6u
DkNYUGKt67oNhZMle+IjO/vdN0k8+NJWusxiNKlfoWGC+z7xhAtblJLgvGL+0WdqdBM+6vWLmD6W
+GUZMeCzXvpD7Vb67+1dst8CMGKI8QPOQnF8TfhzeiUutE5DTY+uNnAsiV0x++KO0ZOC04B1KwAJ
nR6OGNaLmJdluIfTFz2u9r/Xc+MnzK8vFu/9Yr1daP94nxUMZ668H7BuPk/ac/cm5oQBfky6usPL
mmMhZmDZbKJcws6YlMUngejzFdZbKtczplwzr6j0Ntq2mYqDnDvabj6W497+mI2G1/F4PX2nUu2V
3Yddimf2oY8AvKRdDPp2pFC26g7cZCCAgP2N1EG85Dvzfj2xHLPEUZcBMeuAApBFNUaSOIwGEPB7
YocF+aQ8j3Bl6teECU5gxmlKlRcMtDDPLODGfORsMcRRY1DZ0eJToBos+sjWB1yTHUQE5GOV1u1s
gbLBKEKGM/S8NqZB/Cz0WkyGk4tbG2bNP1HUQhtnKwDTogiuMDEE/kNJx/1rhwk6VETNnHGeTVi0
5LtjFBr8lUNzWAYQsuAGwSqXF1sXZU0cz8SL0DMd9k07TJdIeTQMdy5w+vbC9KvnPmcodbwKVsdL
LSyahfkwaiUPrH7pYTDhs05Jb9qM+9kLo76infH18uaeko8e08nX6l4sgnvRj3AR6pmwJHQR1uf2
A9yn43Eh8L0fgEy7uW74K0yiUAM6rxWym2NxJDL1HX7XQyxT/1GvGZZQKtfRqSk1mpq84nu8S0v+
elqNDcF5e7Mx1HG7BUT4eS8Ble+hV2myw2HmQAXFGCi6u/XFhMJzh72VY3qLjxvs8T5D5xxpe2dJ
FdNbdsZcEOhfOidzoNl5iNnsr25Ta2oVUu0k8DKjgDZy9oNFS0F59mTWA8NNNPuKTo0Ph+Yfkt/s
hV8jppP492Wt5Fh08JCiyYGph+3RFvsVElHfI6Rs4ceh2S0ZoNJ4Eh/Wmb62wzE0LmAyaDmgxTnz
RA5zPnjucj0caaw4GgDzHJhaGY1pB0VVQyVIHih9yT79u+zs7/T0dBiUm0YB504ZckQIKeSGMhra
10l/3hztiHaH7kmzN4JneYxafwTIY5nyIE1sF8AXg/NKJq71mO6LOqmYw4ICq1I1p724O29MBtTb
G/LFPdA/e6iA/buqnbK6+5jQ4FwOuuTt1sbklFToMi706LfknR1Q2z/NPgUftDI008TKjtpUL8wP
4v5mj/IGiP6Ju+Zr0vrbLx9f6zjQ/jpdm2xpqz/Ec4elzpol0RT5ejdFRosHJgqUvz1Ge195Yjo8
TBfWvyYMqNw1IpJksEQZSq4h9EvXopVDn3z+0dsOX9ZhuNesUvjoNyirR7NN2Gql2fQ3qietBUuP
BrgujfUQ6wgfDmf7E7D2FgmkUlyi76X93RwGqnERGNhDHiBwgAeNM5x608e01Pdr/xr4Jx5A6agM
vh5Kl/7q+DDLEW0Awwrq9KHU07M7cdQCyHzQSjX2vHM6XieF26Xd9xoOJgXvv/YtNOIuwB7LnnIh
vkXMWV3miwv7416ZI/+sy+Tzh/Pf3vzQhmTIn+gvW9PvvLn8uTrDlvnIe3TH+z8bgrS+Uq2OGHMB
3fc+sobOpA2GcrXxaSCPAMd6EHsIb9/lDvOvB851jMvH+ylTlPpjvtclKZ0bLprtZUlM6WwYtKJO
eJq0vF8wmLwZycFL1jzUbgQJGDKTxeFQvHzctPLfjSxm/0N3fxfG3irbTqcK91372kG6wr8LVBeI
7jgvwBf2K57ReQVll4xj1IKcK/h4D2qxayMRtdgEg6AfDda/Xo4niqH9h/4dhzdAkbcJTXy/7e0j
EAzAUONeQMZufuzO7F1QFg2z0tk1RDsFI+qnEKHWTwt4GPed8QXqDY3R0IL3S+N6YJDB+XYQLVri
oMvUHPwdYVvUxrcMrRCbZsVXGnDnqKfeFoNzDgROc+yanGNbVTZjqTavnvLpbvLgDerz4NTxWMFj
hmm4nZXRl+J2DZF129oyW8aFgpRcRW57NIdl2JELb/5lomLGP1R9GG3R7dAFmyuY9/oFMOTQVdr8
BEoJfHJk4vUNaSnR6XwE7m3lSBOWWQPIYjakvGJVxbr+x192KJVhCTPnJwdh5zI21chv8yFWX/r6
GeUVbfzg5HAKl273iQf5HR/SIWoOt1J9igMKiL26VMFX1UumuTK/bajCG6t7nN+QD9r7hSrpFYsN
cy00AHQwlJIvfX8bvBzQHH4gdFe7nmtlof6Hkjv4PbWctf0Nm2ALvywQs8921rLa3qxojBncPKZn
ES1v1vjDGYppISEQlRE0+8sOnotQKBfS/mtM/tjLKCGQQW6Optb80p1HPcRJkn3+5sZBsE6Ht6+S
DLYK8zQ3fq/ji0f5fMa8vcNT5cgFuutR48SPLB4KhqAaPaZYBy75Nxf+bnJGTDcZU266OYrLAd0L
BUrfbxerngzve9XhoXb3an6t7Z1/xWwFUKTBvUhXBz4AaAZO4DRxLJph/f8/IKQ7zOxJt875JDOa
JtB55s5Q4OQdRqt3o/i93al0KbCqSQ/fMqa4e1BxeBW6n2ni2RyACNksCd/Sw955y56U4O9qvRul
EE+weNrqdK/J3fS7jIFf5g6sl0VMfcf7DHvLn9mUH47xrLuzKd3yvcVeRerXAee4UF3izKXHhERu
ic6EijuHXVDZOfaxLNC7iRbkoi7OCiqCdBnJ00P11UF2w3aIwzwVdQZ8weeL7z6SbNoxnydU8Rzw
zM5KPyE89nLwS6ZOmB5qNZa1GhzATWgU4rnO+JvP3zmKtlVneV0z1cFesy3iRoEZLzkLwKgjqCfg
21f33PCrW/DtAPXaHCINzJnYQYwZAbf0WrzrEUNDMsmu6V4L3YRvLiF9uE2zTdPwjXRDZbfct1Z3
oY6mxYYKASNfZNkfSuM3WBHTYES1O74cVFW1rvBRGLYQWAgtA2wMgg/2uleI6PKFf/xHPT4Qzx3W
0LHnVhmwwlCw+mgc8B2hKKfN++mc1ZainKYG17pZDzzffnv2LqcGBB9iXaBaJ+xDZ33waNomAlf9
IMBBNECLtWn0g1ObVdbZTzYNvlrjJqJOCih/gdLEcTBcdkhGz3nx+J/MXgCtBRGSDLTLs+gLSjBj
pNYHp11mdgUwRm8in2G++riGblXhNjA9GdO5eUxMc0Tt2GLMUJrz+nQoxoMPkuaWR3yxXUYfT7Ea
Alh9Rka+62NT7fTw+zmKeLiKDehJEMKvljYifppYNTXl/ZOcPxYC5c17VF+SuL/Cf11Prrs3t1kz
ZADixKXZN3zdq9bj/HrlAIMBbjiWAOqgLlAeSgDRWrXeSReLcNzXWiWJJHfZ6oXwtB1SK+iyPy5u
M6e2GjQDvGov56wxDDwyQamPKYiwex56t1vepKzqprU22F5wMaOcM1ujt4e5jPXB2xpgGGtk7bJ3
x5Y16EueQms9MOx56cacZvpE0WgNnt1XsEs6ORwbGCCFR23oBE0HbJFJf2lw3Aj4MchTNGiEru4Q
lKZONKEmnIZz6z4zmOsvqYzBm0J0xe8RzmHQ3n8m91JHzofT5pZFcWKyh39BSdx97+OewXzN05wL
llP3rdevAaVLB5vr+wHiD5hiDlitH9S/o5gCr5rtQNWaiqxgy2KxPLG/fwsbHsTRQuEgGdrTZfan
hjW9BtP5U2h8bDPIXZeVf6e3m9xpevQBiqXyvzSL8UXlu47ImncWRj86F3/VX8I1nbjvgvadfoVz
k06feUW5E3YQeQNHRpzzfWlzpXA6cGhvjlbWzjh5mDYXH+G6FxUDNNgPsLfrko0tycfGQYw60jsX
g7Z41BrEgPehUQbOXHcXJBt+f8+LohDiusK9dpxxzj5Z1srd6K9g2xBygolBo/wHbq76Dm8sw92f
witjkyFBs2xQTOYRHAmaHlRT0cnWrJr90oMb/LZKFJQxQTN+iQS4hV1BzoULMkpmM65q3kyAgeb6
2AMVy2wj3QXBxS1OcqOJcWxIW82ChM/UdYFRSSEHr3aZ9DBx4d3oqx4VPLiH79pCCenB2HzgZ3Ma
seqVpDGN2tLDWtQ3CpcjOHPdI1MAvtvfwS0IRluiGJbqPR9OsIyBWiqr1VlupTNWaphGOxmh4xI7
l1ef/cOChJt1hFC3nMzTpwnGunwmzDkJsjMztxxBkhAHbhyZA+wLznHWQd9ZQYVR2aYbbXLWF0fd
d4v0Ps4bUcb9wefPNcNfQ63L4bfKufuAcIvzEjBwsznw9oCQWm5zVKhzpBJewqpt8tbxTthbLmOD
AnpyW3mzKogCPPfFn2hOi8p6BslZfxE3zd7M8weZJBxxvZwm5jkDeeSUYk3kcXY23SwJlLfVRpfR
kDMiimYsK70tOLPCXLgtt3iaoNU29TAMCGgLmUtVr6+A60qvKcZ03WBVb9zs7+PR+drRErthJeyE
U1DXZDGpPeDXHFN6tmQ/Atuw/yhCL7Izg2VQ1BY98Sz6LGkYnfFuNhCBC1J8RCgygWYSPC6S7+gZ
Sil7o89qPXM10kTxDP6FA241JqtEdguzjYJ1e11GYLrSdNruZCQvZhQ0wvaXc71L1sVrOxCzluk5
WxPl0Emsu7NuGNzwaRie2HQI0MzxxXT0XzaJDX4E6qcixzE/cRrV7Elj7H3JbCjHmBP5V8y3mgVe
Sb8N9kySyAi46azbg9v8q84yyFiq2J1GLrWhy2phqUbnnwBUYRXZn7QQs6EnRUa9rSlDVD9kKrEx
qWs9pn/8Jx+Y0jsmqmLFgnzhVaqUd/W8WQANoNdmftTPkhNgVfLHrryLIGEAoWNrbmkOEYAt15dq
dvRfctTyt7uRZIEf8pnXczhadrkNsVk7n9AMwkHgmdx9ljPwG4VJ4QJVFh8ZBBGL3dgEvJecSTsz
IwpFpm/UrkdLbK5+wowdhKZU7Tk1Zcj51Fr/CRj2zF9nvGvC0TmyY9Ys67ttCzvnpH0nmoZbPeAp
Zdy9Qi1rdxawQzFfjRk0CJBxj2WpbJvV6lot5Qq7nlKUuuztGavENXLLzQ58RPKV8WyhSNhtL1KO
SSLLZFJOB9JPFR7AzCXEbEz0MCfElqHHiERKMcahGzUFcYuGVCIRed6RMVgkqzq3uQEWZv7eC85H
PDoyXpT7WmXJnhMqK1iifKyUB2nkdZcqWARKLKYD5LkJYhimBdI8iYlP6IwjfyBro91oNELURHZ2
qWUn5Ho5iLHJUgrbFs1MDBx3MbepT0KU6Zujmxm1DiJ6cQ611W6Kv9SL3dEKxk46uKFS2aaT6TU/
0PuZe/dmjZySKtmf430hnstn9BWsev0z1kRDh0/omNFePiKK6Qsb6yDmdNBvMa8z4r2sFcw9p9qQ
chR+ZXgBMQVx9j/J0a58OWqKnuO9xsSlb3sZaULl5r3h5XkHs0SVJHm3S/1e6zSFrpURnYevf3Yd
k4kJ2o55VVObiEVj6ZiPleNEHhLmpf54tIWyiTXwTt6j5ceW261/6WNe1SbNuim5+8MuX7OIKNlP
ltfmWY1ZtmSWR2XqOSisRXuNiAMatSl58jrECWmmnt/yWcnR6Ls62wtaZ7UeHoXcLiJUI+mWbVP8
PFb1370gvtKK5ItcZgvY/inS9Tl0RoOitAk1nu297cXy3lGF1+577h0sZxAhajhC7hQglxwvKWm6
fhgO7Pm8XsJZn/4s3/RHA39cL4SHKZ3jV2LqVzgokUkUYjYyjpqBZ5p+a05SW9/sr2vhEDRDogbt
9klu/U50uasJ+WzTRThtkeT8L8TJcc5ogTydjOtVsYM+bcQhM0xlZIzlJU6d9YOHP8X+S3ztCaa0
eMfJUclsEHR3J0+J6ttUZ5DEY6CCop8GWBFrRzaw/u1S6j2h09B5KjNmz+I8KaCqon0MGRrpyWpj
AggbYcoEtjUQBdocGmwrUHx0vKYUmjXoOuM19zP9eijfZHogtYQrhWWrR9I4ADBGxV2heKulJ9Na
3IqzvS1t7xVh5zxjjvjeDvGPmxlfodg86wc1ofgkKSk9jkQbdf3DpRcwH+QcR5u9nIbdP/B9K8av
w7GOMSIDmyFMWKum9Fvp5w8RiuM4F1NS0Eec5kjd/EMBaqW+erjwcXLDnJtdc03okO9/QftDWv/Q
r2TKb6VHOfVD0v7modm4ikmfD0+i3FpWqv7FjR3fhL7yFtFsKry6L0t4gdYEn2xWZU/5SKh10tm0
yX1WycmhaZPE533z0SgF7sHl9suTIg+qy45tWyHGNJPrX9slpZsHvUWhNyrnoy82oUQwnjCpQuLB
QRMomk7ycRtHcbadSSVN/6bHIyA3uRWGi7QPd2KdDhMCaiui2nrs5kUKY47hxlybOMrvhOn/Xk0n
Q0jqsgXqxwJNt3sy07E5EvgeS2dornsKmF4RWuV+Qdh+eiJR5kwykh2wnB5cRO1pXzAAwu4Jl3vx
9CZHuR66KR31lLQbG07VvCsIwWL5bB/bScMy02uYkhPAQpnW25eJTYzz8FOiEZsO27MJ+2TTMGsS
yFor4yE8rzv5qVkjndFP7CV3CzMHBkRB8Qb0zewBRUvHZPjcq0gIpkTU+YO2iG6JJ/cpj13xiRFQ
z1ecAhAed3bFB0GMJXvi7o0vI6/hvTJim9eAi84kBIgt4QmqxUK9zI+u2kmsYU81o24vGKjbqhZ7
BDQwykWFaoVYts/mwfOjYWHU64+OR+bJe1zwJ8NdSpAKUleJZouwtK8pgXlxHvY8xdSjaMa2raMS
wdBR0+VXvzBsRYIB2A+0hzGzRULA9Z9tzj6DDTYHxdRs/NnwIQSJGtrRuD3WzoyafyYd0oEjQQn1
96JyYZGgIGaWLaUzMV6SjLPRCMdR6F2hcyTj1hp1VhILmibXXtNc3nC5lo81uj3mTmzSPa8Pu8iK
aIHr8kyACKbl7lUNsKoCNXmMxv0JeHrwMInJbgu7UPssWvhLtG8m9kL/XweVnwKsigkuW2cRNvU2
QTkR8asLnyqr3vIdrpTHjKyxTZoShTj/TgxwGnOy5sSY95pi/IxJrJ8Yo8pri/S7ajpPTsc/nbTN
JYnXnU6VaxWjMQ42EepKKYmXcNK26ISl2R8ZgAh/ENOa6l7LtNGVRo3uF8HtlhjiLggEdI6sWqUM
9btmfZKjQ9xILmy3487dAs47Wyyp2RM/xkyciGhxt43EGf/GnQLdzbQUy9IbPxlJiP7Eq0AAZj/Y
Keq0roOBtqWbfc3OdMbHTLbejevilizQhkdHMd7ebcfrWUSnvSePoAhOwVmwtyOy97havz662mjv
fM3ZbBBfJy/VD69CcD+hGKMyfVL2Se69Pv4BVkqsuvRUchvEgVdG1MUZHUXSDosAS3iioa8h2XC4
XHl6k+DupEA9vqbH2frF1Rz4yz6GI/S9ulD/ycKgd5GBmikqX09Fxd+mn230LKvgyKfcPFJKpK39
/z+XFdb1bAVBIGOq3actUeMejtDUCUfn1acCZjXs53xygxWXoYwarGT4fx51OW0TVRiDyYIaYnwX
vLfGuKDGr03NfuLe/MyXEXwNfEadbdrIuQ850moOw6YzbnFltTGFpnm8TyJlJA5LgRU+erB6Uc+a
Kgo+vH5+9xDXGHT/arG+j7ejAV0dwsMbt8vvJJbRIUEEKouCTDt7NmuaXGUjoufHMvi7Kzfj5rQS
jALPPCvvzod2sDh1CYxHCivIw6Po4dwJ7HqWBTNDctfDcpKUnGuS1Qn2Th0+5+LY0RnfuKQG6upj
PUfnYoiMvv1DB/t8UOeKv0CVZDym/AimsGfqGgLL+2Za+1+RVjjAFeTA8hkSgIJtOlUKRtupMfNr
7lZ5OofttqiK7XZ0IqGROx+A80YTy9mv44DWQ4KD+GtbrCKrl9jius45TRoLFYRj+k1ZKw2V3sSU
W+qI9Ih/qEyeXJySEIdxdIR9KWC4DEFoOcGqvE3JarbecuSM1uuHmuKg6YUkKDOzj7AMqkFQp2e3
pvECQFpCjVUeF+96mCPUGvK7X0c/dZwBe3Ddlp/Iu8TblDqd63MoprXHtfKEHQrXysIRIEj5vL2O
1ZuO2eEjyQLJIt7lAEF0sovXawDc6fEi41c+H9jhk1u3pPig/qnIg6R+0J9E+dewBorzG5U8eUOj
HXUnVSdpHF1K/wjILlpezLE+I0dfF8dflNQQZBXJh3d7yyXL3cBMvzRM/z3z2VJsENTMDKjFb4wf
BR3f+mwP1MSnQuHIm3/cVXjMYcp4sDDcdDvi6NWkd9h5TAefORU9qZ3blGcwodA9Ehn74svPOTyP
l3Xz17pSxdZn9eD8pqKAoMRiu7mMPCkBZrv1shlIKpd/T8sLO9zvA14gEToGl294N1MMdF8f4eDb
PkxwBJD9bnLfNGYs3bct1UexcF/AS/po8Zr8kPWuoBIJb8u+mAx4wl1xWHFWIqc1m2bUX5byyvps
OmV4Mpt6o93llviandiqY0pHMyJ7g8hM7pyHORkoczvG9RKxMuhVSyx/ExhTI6Ina59TbpB15lp6
fVhfzx4BRBkIzenPMyTYIVeteZD9dCFe6Yuc0Lp4f+wuMs+HamMyzOBMfbiSrPu2FUNKZCoZ9LE/
uTqoE+yjz/jb2vGsDbe0ADlZizyEtIc1ALkrLRiGyTD5+l3v5X0h3NOpIgPvos/GhYcqGRJiqNPG
hukFpTVZdA7KpLBJqEeKFrloWH238geKd62Rkhu+JMxe3X1TfgNm4C73gAJhpLH4gR/g4RQirg8w
UXL4pBSNTcPp2F3K4z6kFlf7GfRILttFJRmiGE5sztGZiqSHOpxnRtU+4MDUXCQdBYKxJF0Sw0Dv
PD7P95tHgU/0HLdqF7EM47JjoHu1uigr0jLZwt7balhPv/Zv8TvtWA+4cEgCpk+3keIJPcEyLP6F
A+e3Kcf3zQVLDO9N5MkQWwSBRF0evdOIi+EumtBG0URfxwQuVP4BFfXdO02/4NP2OYUWd0wRoONs
3qcZg2EMNXTeKm4N89WyKhToyJSpH0oBMLWDNXv3g4d1qETP33tEN43h3mHSIR4JkPToiJd+E55B
smcKZ7WhoeysB/6AMFJ2ST9tTbG1cOqFtfsr54e/AZGS2B0MUJjjXxE06Ke+zDvAH83Hgq19AuU0
S48cqnm7Y2qW3x1EFmoduEXDpOJMTk8+58pFtoBJWBU3ffo9VceED4oJPv9Azmsi7qxd3rdBay4z
ciRJ4iIGlEFTevY+VJp8/7Chle3mEiLMYETrsks6nGT2GVfodX9JoNf5Zx+aJv+eYiwrOgsCZWkJ
lrjpnA/yCYOZcpbGDK6Ph3cmKu3Z0y0WAKTvDDxqcoLA21tfph+v9feeDL06hjnQtTt/xYuZKlAa
dGPW3M3++R+nk3TyNza22pobtb4Fuyk70112k4Uiw3E0Y5nKOyGryDUDUAPIwjo7ugyXJy5fekYe
+3Uny39EobO9ZwasMFuQ1+K6gp/7tH7s11Jub6thMt5Bg1SNMGIwrg+CXnSX+D6gbMS7UmJSz7Sa
ak/HOrkDoeVVlLWG/wEp4vFe04G1hDrqDKBRw+KnDa2BrX9aNCQx+8Ow+47pyFnVDhZxvBQcT/R2
Br3NgRpxbekmWIxvdmY7P20HgJUcYpzw6he2l43tkEO8YhjlHJ2zU8faSOdNquo34DjDPMHgfnqS
jHwkvbVj/VQDY3mGIkzHLCKwxg1+xRtZ9/EChfaJWUtGw4/GAkO/hE3v4ifJKV6z2jEIYY4KhePM
6kCYgQS26a0ZzpO2pXbgevjXXVPMMewKTfMes9Qfo2yyUHgI3DfpQg2DPa/ifSKkr+asJEyIbNq7
JMGKWDluQbNiSa7JU1l+LHp7/BVK76cG06NjhBBQG7NW0QHYwhVNLiranLYcPzgDjVl/XfktXLgg
AjN9nuHi0sO7YKGpHHtsAaJdiFiKFifoYKtaeVdSDl+YpqljhnsHSUEHeclPSG4rj0qJTvQHx5LW
/xy1psfoiZNFFdQQsPpklwgWFhyzpn3Zfikqv0STAaxPFn+DDYpRGxLNtoSrggsHNALIUcirIIBl
JyrBu7BBbXrBY9qdM5E7kF4Tt0tikL5TSAwvwrNYFfjzLOEukvs1+NvrWKOOYcJ2KCGEhE9gy4xi
sfdH58Mh17WPF/MwFE0dJvuN6xn8djyHv4lmHJGjtDPf6uEaamCxSploMjw3r1G1JlnhReTyZ9mb
YtHWoDWImsgxRSOlDepNcWwCJGUrsJfne/PuQH2QfVTBFFrO0SNIl5gifgxeOc/8GC1GbY9r0j8k
JRFuHY68l9Q5hTRn05P2foVV1E5bmHBBbx+3M3Q+q58P78q6YULVSxZOqTA6IYivdji43vZtwLpt
iqXhtcMvaomFewgN6hK3YM3o9gBYnyMKDpJNlcPG7lk9a8CK/4+k81pWVcvC8BNRpSAit+QkQcw3
lsuECUVA1Kc/39ynqru6+/TeayHOMMY//nC3uN+Bmi4RSJrNzfcRvYGI6qK6MZW0CPCuzDXAeZUf
RyUoAZKIuhkrb+c8v0Q4LAE0DCa6j5n+TM9O6YO5i4MnkjGY3BcPWyaRU3J4urD3h+jTHSb0r1S/
nOQw3brkeOISIMaw9vn6X/Mzh24Pvff8tEKf6HynvzkJgWwmMhKV6MJTbYU0787CHxBGrFkKSC0l
EAZ3pkJVjyGfDSsqZz9yb/s3GgbMLO0KphEVELk2wBY/p6F6pFxxT1zaGKmtS9A7PuiR3Xx2CGLg
7g12QxiO0KyIyPJegMwlaWIPYkR/DPM2YHqKoxnZCTjnhheLOtcaLEtQ/G3QhcjYRQljNqEvXTXm
Ode5A/3vRGNXX0GnsSQj8uBti+O2RkVAceLxm/kBhN0ZL45L470ljd1FBeFuYrLabYqeHUZYEUxA
TxFBr3Z4TsDodqw460yLipOUC2lzpvNWCjvunF/2tjm/iTzdALJiq7R+WOwrwPrztLYOjwz2DuQQ
8X5OydPlvNXwnmQ4bZdkfQnlmurz6vLZZiH5I1OZBh82Mf3q8WVtkI2tiaCv/Cu4tSJRG5dXBsr2
aLWZylxKL0otafWFZ3fTYH3ePM4V2mqOrw8mVL4kjH8sFX+sPndGb0qAw5/Ea/swH/hybNhkobha
JGfEf5lKRKLVY36Z6ojWjH56cyHkQ9k8ykvF7EXkJFyYHTk3V59+jRlqXnCOOhVOMxvMx8roB4UD
FTdPRAHxPNyC90QwU0/uZr+DoOpy17oy7rAOVhYgOF/N6Igd4dRVMQkW5UtHVDGGlaz6LqttOG2W
uEtElffFo4ibad4HGaMB4pbA6cw6WiHAG+NtSCbwRJw5do32CxyMEQ4BHT97ewnJ9g67Ba6ZuKTh
Tsvzn3JSFTzNWkrAfr+UlsTDdC/Alg2RysYeCuDJ0b3aq7k72TBa2l+JBcNl7rOP8cHZQ5Xm74KH
X65WVofsBehtKQvIfGN4QvwV2LQd1CExlCzoYcK1umeI7+6gjoAofSa9ZJNTafPpeELqXT0CYsf3
aTjRpjke+u+gtfj7X5KDh7bK6hAxhkCDDgzEN8m1Imwds7KJiulmZ5zzdoGdEY6iPRAhDh/eGDvU
ZsOic+ZTtZh91MDzVysnfSL58KG/xJezBqggudStlyUHI/f/d07PwnvCy8G7YMoGrzIvl5UIk7r+
4d0mY8o1w3/NLCa628QEzbith8NUpCZnsntP3nkhnTzwGgrMk4PilHDWloMJb7rdF/52ehoZl6Ak
IAd5GKsE+9qM44qejF9LQDreNJgJIEEjyI5rqZnzm/AwUi3IDLD72qxAQnR+UdGC6SG4dXQfWNDO
mLfLztt9z0obXQbTpwCi821eMxabKJRIxVpdVQtqLnMTvpjMXZwfM70m3DjItnYaeAn+i/YNrfwP
YtCAuaCYtZyTygFkvLmPv76vIr2Jw2+4r20tqW1CJvEYk1x+Imu1F3ypFjTg1Ky0FbYNi8Ol4Z3h
e8o57iJS5+SHp6Fluvsydk2IDRHf1L+YeVfxa6RZsi1PrgmbJCa7lPtEEbAfMI5syaF0sfSOQv/9
IQ/M+OYFA0Lrsq6cgcOQmKy6/JbAs57QqNgV9GahS2aHFx4JVqJfMV8EWPPI4SBU+fMfcJ8TJ9kz
u2m84GfAttt/gw5LKP4QxRGq40/U52T2xFL/JW2gsh+BHW40pMq/P5L1Dz8cF0vWEkUc7WPfVsS0
CXweomLpswV7UUt6vfx3ySoHeTarWCPrFeS3jrA+cM55OSMhgZwXROTzrfii2QPCKg1Z7dcAUrHr
7eYIo6ydnMN7z0QO3brKAvlZiCKYN1wtKgne2MgdjrMPFuPG3cEJbbR4joECMC0DZhH/BX4u9RQO
6XqeQcbcV/z0Fk8PmbSupYg9xEssoFlADKuAjeIOZ0vJxSfRkq+I9KEJ4JsWSMffGr92ThrBSYOd
xw0DEU7l3iszwNDP4UrpoaU6LkkM9UTdTfMGRry+O3jm0lWGV440fK241pp9ua+xprWbDCPlT3x3
iCu1Ov4J1l9gSjTLPU85iIxqKVJ9sXKL8Dl5ihuULfCM5KNq7HG283rR0Csn6vzjyos2vNJ9Wxc7
Usd9d5P06aV+OERRi/jtAiT4+TRqiiVBs7NotUDhxz9M+r4RGcHU704ZE9ppSXvQIjLpCQHjlGLI
DmbLsWbwR3OE46z09o8LPPwid1ShiotLlpxcs6Mbgmy26NV03kh6rrvGHbCIzhSwdlmSnmOwcF8T
WrkOr3TMHrBtR/zKT0vlpVzbFJ2j5HPsRU9gU0UlQcs4/Q2/RFq3nMg8mAUMhfBxpdpNoM9kAgHg
1gyIMxWWWdXG438oRgOlDDIs1A/NrCwJ4Sn64KtLYoIQMhIHYc40pKODeYGQEyYX+keMiNy7Bf+8
b87E5duMv0Z4AS6TfGGqiIWAAKCHYBtDsoYXW8mSKJwYvcKHgShqfMGcfwHVOlQcSEXOBojaAecz
vcZWsyLG8x4ga2O+V5TqlFX3tIvY3+oLYbRoywbcL3AnqJAotWuHMUzWC1cvGxmE6CVdbvL8Dg9k
x4n2/mKwiu3GYWNVHHUKRM/flLwR5GKnVLHBP0PePs0rD0aF3XFM0S/gcIaFZWlmV4dbEY89zKMG
7hc+7YfpAz2vwDYG4NDsSwfDX9Kfn8HDF9uQSK5oKcqdDquevsM1Nyt33I5MEzUXQj0Y+9MdEgjH
wrj5qqhJw9LlGjcHro5x5GtMKqjt7PGhow9WOA7FeS42UsMoVnf5cixgEqqH4ZF9JSV3rquvq+f9
vDfRNVvpzH46gmlKeznDG9cADkTKYXFDoYA1oIxHFDAxKYDYsAiK2iZWjPUrRUvB76ntvtPNS78X
3FIOEM1BD2y9cFDgeJwOqFnqQCc2A0ovfmI4SzC9pYLr8VtdKSqkCXgz1yntddhkwi9P9ogyq9kC
KbiMRuI6/qjuJXvSTPfnXfKePWe03RubK1OOC+i1S7KGb26NP+vgRA3IztZ4kYvPQQZaGpMbx+a/
BaLI5kmse8IWArsxb5OrggoUIlAXfeKaIA0bvCLYmBUvl0aSa4Ag2kObn3cEPhPvty3O4/OeSxOa
haghsYRQniLxVh+fp/f0urrDk9mU3m18yQbeRUNNg1UmAOxWXmKvi/5RgzfIZHn53OrZDxAZv9Hr
Tpk1MROo57ZoJpscG4IET/OWmuyd4a0B6Il87i4j3KjI0+3bN48fAeVz3Z8x8aK/G3pDmO9GxySb
vAFo6GTninncKUWOibcR3KkiHNBsCKDtZFdIU6L76hlwmS5q7zhEcvQRUl3cHoZOy9bo9sc6fFB1
fv+6xcWUgazE+f1Lmp2WKEt91/HoNHsuEvSP03MvJ49CqUFoK1E1WCPWh2aQUPuevTMdiblolW6e
SFMFtuYy59bgWLYuLn7T0EOZkd032N4bKpcqMB8fBZcX/FuzId84SUOfDSGORg+e+t8Jqm7YhiBg
9QLDTmKhqpxvv1wPSYRSkUGYvb8SAy8GXqC3nEdkQSCMjAtXpg6cYmr2joQxHp4C9JvAZU/vTDbH
x+hA9jFk5B9S7QZsskSm9p/0LfWP493Q+aMRdi2NBwd+Psp6WIk4tQfKRAWOcJoW9pqTph7gLIQT
HIF5usdx5NHpf8aI7kwM+C1tMlyVTj2vjMMvlhN5h3kcFV6VIy51gFj51ngfF7PB1vxCdbe/0Nos
SCyeXlNO9orGqvD1OcWFRBwg9oAkh6OWyvH15Fb/MH0aJQSL6uu3Zg1qG8+CSN5he4o6+XAY7mpS
urlt3buP9eVwx1oxu+A8VxNkfmhPCv80389+JnkRegby4Zcg/+V4eDdEGjUFV1ywywgXn7JLHlNW
7HC5SV7z2nmFvfzLGfel6q/CTQz6zFHH7QSPwiKVjIUnnAVoWozzUjQ4anq27C8+9KBwQEQKlrfo
mLbYzJqS3zdJswevFkcBlTmtxi3bQjNTyPHTqeKvFthVijHrBGPOww+DJus7HUQ3DivQPwF3Fsyl
ztYmpriA2zvM+wFvBhuRJrsmGxMvaF9NNR/pqvMbn1b4YQJ8YrVaB3RWYetxLo9pWRlMXGbkqHM5
deZ3ROXGmXWbPcfvAxUo+TwRWJhf/bGkiWmz4Qkw0MpBhjiJXlxwFOdl1Mtuy+Ga449h7XXLEWON
zmIn/FjtaZGxSEmy9Hrrfv7uWwoUBhbdvIEYnvD3EMpN+3mz/OmwXT4usM/J75HGAiN7/8CsCuSn
P1fxsKgshWPM0ydNIbRoJxJqwALbqOfQk89G0dl9/Q1w9MweYwbyqP2gluOXcvI/wQV+GUb74DNL
MjQZN4sJeMloFQkcVlAP/+M2YyoXSACUI9Goz4UIaMZ9HT9dAFGVBhVfXOHFogQVNiQw+niP9CEQ
z8oH3yfzcqiauKinKmvi5G8F8o8R6ljK4SL8FFMgkvTMMA5XNbzYAmj1zanBzgXA8UbcaJr1sCuo
Jy1mVCkD7v7VeuT0srfZAKIL4blTDoRq8QUboKEhzV6JT4xHC3KZFFNS+fXiXL0tboteGZWLV6jg
GVMhzcKC0aCtMQd+bakB0jPEyaJSeHFBbCZU0+mTFUqJ4s6kOUZyFHCEiI5pjljFNSckYW4eexUb
QNFwAb4BNq21sRi04M8MaXK0QO0HGPKz8fZ1wYbtHjTyMjQ074Mdd8vlDmbEXklKeIplsPoAW7xm
cggdLisWzxCld6Bh60VBIkxTaW5oCfGJRXNCE0hleHbPs5N78vvBQnjxvL0KpOGUSSDafRdYEON8
k+oEY1ZLJS4GlO2Fgp+qyT5RW2yon/l5zJLahTYtDg97ONYgkixAUwnJdhQRKa6m1UO8Dzr6tBe/
d/JY9bEOp4j3B6AMHNiYrMHYZGr2V+BNseDaeJiErJP1e3uKDm+EKJ1lEoJLgJP1Jq/Z3Qf4wKGR
ftM5+xidlHZ/tTlwDVCaHk5LZf7hgjIB+C3+2XcxwonxiNv+NUUAG3JLcvPhs0NT9HLeu83sAeI1
GyXbzqg8dG70PCezsVsyn9EUcUu7oAHxZa6sP3zPn/9x8JCC/bOD1zSgx1jjpmu+SZYxK++XcgYP
JjdAkJ7HPIx5dvpJhlI0gAYdP8dVQsSqjHEJh+jfhvlCdm3CR/7ImSwIz0eLwh9T52b9HkPE6RHT
cMB7G8LmubBK1dlikoCAET+s6BfIzpX9a46W7y27ja3ZeNeZjsZowLmJmo3oXgNe/N19jJvk4V7F
d2zO7k7BBXMGlSDDwjI5RUgUb71eTCOZYKA6lqL6jxtW+L4ObSW9HCiLvkxo9W3ffVId/AIlQ8z5
tmH3Vp5GdMQB/KAGLtmwX3hWCtwcKXHyYZMyqyRgIP24JMQumjGNp4OClCc9ZfcZlfJ4ZKk25xFt
Jr2M7msHMUh7jgXiB7LGuU1ThtozfQo345OjpGdkYYvP21dWxcUdIhDqTJCW/qqCjqkR5v6PNHhK
5LNzO3Cog2q8OFgX9b98burVy+y+YGVWjfH4o4ZlSOGfr/6FGRf7CTTzgnjbHDyC/tu7HQhNvSPu
FraIBu0XBlOAEtbGf7hvYwcMS6EKtNxgDnSilrDxkb/7Z3PkI/4URT8tgN2sqe0NWMECVIBiTCiq
zDQp2ljCUQXRkjui7RGFrO6T/c6OaqyS+WyJMHEF2YsqcyZyz43nrCSll67vZoNF4CThCWst0Pnj
D3YnwxX/lw7WPRDDiymsyiuvDfupmmJpEBX8f0wAJ/IEQMklktvFLBzMVQs462mQ2uWX+dbJOiF4
Quxep1/mTQ9+OZny1jCkEuXA+voxfBwSGoR31y1sKf+EOTfH6tWKK+yHrrMRB+EIiA1XV+qNDS0W
m5tnvKYyCa6YAXZWO/24L7opBbAKObr1W9XBwJWDzbiJYMWBWaCqRmAr4GbzwQQYjbbsljt85i2a
8fyxEq26al3nRJDw99t/ZvpvwhZFotRzzll8RInEwuZNtsY+e7riPSl99+w/bWHJhLr5uxQV08cG
OPekqQZxHcKlQ6Pokr7ypyFewFYwPFLlgy+ygMEMphcvh8MbZCNP9Z/mSl/TjQYUrlStv7F0/EaP
/W1e7fHIIMKGgyetsVFnHPMekzzAv5RT8GzJI/jmj+SUcANytiCdV+Pn3wgiNbAaH9xDCqlijH1f
DoQrGZt9IjyyVRN4SeZEQhpiNaFq17segZ5eD8dw4/mH48n0k50jFbvst4nD/fhp390P08PakWZo
oqOB87FzyIVYuhLQZnCVUriMm3864jGokbEFBWt31/Q3B1FhDhfJySi5TkmAYr3dstOSlGngbsTU
g2XhnfBxSVAxwF7+a71veGIwiMvkdJM022vKYMthL4FvCriMNRzRxjqNy8LyUUYd3/haMeXgp8/7
8wEXNTUC3xIjXnUGlU6O5Igvw6Ny3ZA+HJQvsz//xK8xncFnvdn1GMCHyvGpm9W0x5o6UeOdpt2y
mDy3I0fcSsVBWz2BElxYe/GPuTdalz6cvXaPhAzKNpu//pOst04TjzHxpPLfx2ukjG9/VwQnGAq/
kwsveoHJeKTOeEY25+EE3kRbTYX09giSpe1RzfNOw7YDI8a42KpYFKgxGVLD1v+8MB4SmjrAQxJX
BG2jmjUe9ULyTRsyiTln/hROBxR18NtQqs7b6Iai7g6QIsoE5NFQI1g1jGjg83Qew7j2iZbFxv8q
UIhih1zDLPZGFca42KutrThAHn8UP/BWnSdyybwI+z8+OaTLmNBesgQYQhaMzYeo45nM2KK9auKO
JYOXAUCHKGRqBz8sJkUgPoEebD9UaIA9FHXQC4xjFargDtQyUxiAbS6CnqowF02KEiAXDxY9EJQL
0OEXkOUnpiiwLF5OZyo+DsfknJTRKW5Nmr5+Ku1fJfwaKD97VmdcZM8DXdkp58sBUIVMymEnWSS2
r7DRM5FCwxb5wtCknJ6MwDM2sxulEpwKUC+cT4V8laLbLHBGjd7uEaMJt7WXTJHvxgczDVQbMY72
2fuAPduErA8uBNzUGU2C4SV0IP5wBvsgGMXfBSNtZNcCyKZZoY2AJEWfIwFy5DT2rEWJ9c+0/Wfd
gopQ6ib+5k88tK7Hl1Pxea8MjFAVGqIsZiJNshgL77Kuk/68Sm/BAJI8cGqsWRxQELpUS/dvB9xg
wpNVzjRf8RkoBriFLzH5RvJXgNxgFemv+UzwlsXkTejAzwyQkiHR8nfgwCuH5H1+3T4jMl668JrD
GVbR35fL+/G1LBXzl4NxdMvPkcPs4TPZbhXB7CGIr4raJRTiKwXQ7gde+KTSFBOQLql8vMJyqhX7
vL/F7+wy54toBaiE6l01FZUpcJnJ2AGEDeASrSyMX0gt0QXbvqupWsoSXJp5a8vioZhrXO4UC04t
3KMLM0RGKAxneEhOpY2pRReEjf9m/srQxtYg6S9rRhCJtpODLiD+OStlgRtkJUSwV3TWzfPk5vdc
ybv5cOvs0wJs5w90z//tGcwQhPETwAzePmNGrcBlX2xgWSokUlCdfbkBxOakMYW91Jp63nNLfwOi
RsMeDXGKQdOOfLZm8tQVGPNfOBgD1ddSsN1/0HrhX+ffjLjUtA2llKEMJjguMzNDin4KjvMQD0k5
TfozIajWUF5gLzeWQ6ZsnP5F8Eig8lYAXFf7sWKWyBxP2FOq634woq9k8Impgbf4ZFfGhWKYUXkX
YOcuue9Jo7pTJngIPK1m/Jzp6WMhTdVVqThDAjN9JXv4t0nH38Mnz8HMDJ+WySjqrYTXpuCTbEew
8oYMrauE8cD27V6d7YilLrw0eR8nNAdUqBNRXzEDBeEhNwvvZh6Lp9esvCFFhdFhkHOWhcUYNq0t
WfWCJuv4jMrp2+JK581As/DxwFrTp9DUHeqFZmnR9WUofjFWfPwwATGTJ84+hpID+69+qYonP0A2
5CVT9yG9v5huMPiY8ik50mg7dG/2iLBlsBngiAGcXbCuIES/iZG1qFC9HiSnuRjAArd6fWjcKCJo
Gp+gsZE0rRejpz2KxWiKLQ03XyIDjbkVDthmg3JvNrqaXc4kp+6cLwXOk6wVU8ApbPe/dkWTrGb0
H615gqHVTnROzI3xIeHtbCulJW/INATwRgyB2xOJl+69h6lJwgVygclJ1c/TnpI382J8LasXUXAm
uLsGdG1cHjZjXPkf8YmT5zaRYQFgbRgVGlJgQ2ZrEYYR8nb0A8clNfzZHpDwc7fILrLEENj4zPSB
AYaD40tL8NwWMXjFz5sX82Lx5bDVmEchcPex1qZce7IOBB0JR5/dwGl9Tk6aRPi8DeBH7Ve4zBBX
pNgLbP9S2KhUNlz9xeQVa9wpA+PsXg+6LYDu/vyNIIjdbDH3qDF1Y3itR5cZnFmsJqAc0IrRzF59
0gEYAdNmMfrysJDE/fnlbQD/8Ib+TAbJI4JZQlE6FdKsC+7FG9Dg9ftAWTwZTAZx/XfKgZaTiuGW
GIX+lkOXmHnvTL2h4P0v8K0RUJux3LgSIi00xJyuv9WT9fjYYqP1KO0qLtMvVTvGWkvGYbfpd4sh
0DkeuAVuJZ13MV87zSoPd2cQDjiXYs0vEe8yAxgzTW4UBqDQwzGjnLwHlp5qe6nDo4Qh0n13Ty7r
NtQZLR0AFCjnxr/1yIC7/RVcO8xUc2l//+O+YmXqPuex5JP+QqPAksQef+Ok3HXAckT3ApJqu9pe
9mKaK7oehwkQlY2aUrz7D85tiB766pyIWeaG64lL6syL/rrNUo4rJmeMpYB8gbI0S56UbpW/4D9S
nNhl9Gb6QVPH2ctp8rNOy1eMooQLYzQB/xt/3T23bqTv1c544U2T/rheNLwvBy+X6wuQfghk8zni
uWFWVKHxZ36eyo42l527v8nPjeBR7ZqY9Uvu02CpB20KpRHGNsi4aOZpGHbUEHj6Ue2g1Xtnz8l5
2bLbrB6A+h3GiLj4v3jIGeIjw8mG404C2oyCOQGF5LPd7GZydQp8mVj4UDU/MU/bdEYNxhXDHx/3
PFGbiNeAIWuGLzC+XXF8OairL4SMpHE6rlLQNI5ZGw/UfGjXHm4lhLOCozrvvjGCQTVTDzLtEeKw
L3OzBpC34s5gTGC/w3coE0PC5XbPEU9wZPJ7SHwCK4dAXCdCfXJ3BOVJX6ENZHKv8GHuMDefIqfK
z4R+6BXNz/RX1Nf/prPV/AW4fU0kmP6b5Td6Bc0a3v5n9nBwx3i45/UFi0136O9oJT36qPEpZ7Bo
9ccCdqNDsLr8CW9AGpPpSKM2Ys8OQ+XweZgPABUaKqhIiql7mcrVqDAjf0/uDlON1/p56P7+JVSM
wHbxmD0OvQc8O85rynhUQjAStLmATVj9ppRjq9hYGiLABg7yI//MZYab1R9M44430YzfzF0u9jdU
VsqqdOMO2N2iRGSIRe8G4+gGUxN2M8UzF8jPojv/GquzcOAQcK84uwWXNDpFq4ttD+BpUNjB0yCC
YkYSKrchx3XprQS5sqJnde872P9TJMeMl0HzE23Fz/WhnmU6tQZ+y+FmzviYgccXnLkYc2DkqyHE
wCKUQSaYxL5nfL0U3zY8IlNN1CWucVlnqzuswEdZQb2fvZYNr0SdeSTcTobHnqnmT+v4yh55eXiu
uxB1J5MzfA1iUgOWKNgWl9mSMG3/CQEy4vBQp0FtFQLu0+Ad3Oz6j+OwWfYmtV2HN+IdDV4lE0mi
XOlsOUcYaQB88P1kF7pMe3fCoPQlagMW1McWoVoDp/eATNCHsgRoxfTbh7YdQNtQs8pibjxjIuZI
JJaBC73/zmtcI8MrYboui5fDF3yKsMQE32IqOtZYh2s8TlRcFG5zrMCBgdN9yb8Fq45OaeS8+TOv
cDfYbagS5LDKy/HlcPmXCMv5JEFNGsTcuZwlj8VTs+9/by3abEJ5MsBrFv7lyyh3nxXbDslRcWCO
rKeMXk4s5wNqEOjw9bSl2fZbdUJQLgXHJZQd4ABgPmpXu68wb4UBCS9MsI3EBEqIMPEMzsESAZfY
Xeshl8HN3VZR56PbpFKTgC8+8XnVJZDAaPC4eml56L20xYdEXEMSu1ksUPPjfmz9yMuHiNP3B0Jd
KgawGqFkHaoPgD7Yo8iD6KaHRHRtIFyUfN3QBTQKzCOT9snFO2J17itTKHbZAJvPhzE8jtYfmPzM
Vpfn1T0pZjLHdyxjI9igUrFPHNx0Ar01HusUOeFw0mBZwmcRaKMATl/OadtfXlKFucg9+E1/cqTm
OHECZjL9vpidRmiq0xvC3oNd9nHhsTMg68L2rzzAQn+7Q2AYl/oD7txt9nJli7odFOkZ0Pes4DGX
M5B6MB6uaUjadSRzaF88+lhGu04RtGhRKZABkb1iLIMtMGoB6s2lM9GEbJses6GcJp7xtNkG1fG0
rV4cqVeiyy6RBvce2UUPwlYiu01hyUc5UMkr2LivqLX7+WOOV9B3jjFh3ji/9P11uuChkij0950w
sI7qKaUFwRzLevu1W05tLdIjoX4AnINQ20G4CZXE9gAg9j2LIbOOhlUoo+my6EH6OcceCiQTgqRt
mpkX0neWTGZAqwcT5CoIYNGR/xNp5KSaLzrjyHTsqK06A/EnnQp8pS6Y9zShLctKN8/7B7RwJC+y
AqjZjRENm6evkMZFpLjSWxmZskd8BDOSIGinkBxl+sCoXrH2qMPvaPc+bhwz2EVF8087BbGXTrlA
4nDQzcnkU5uT6cAeMDyysIDwptOzje/FGSt2d9OzyMHrQuiNJhyFauRxVRivG1MuqPojo36NKfmi
hZKl7sDHkt5Htoa2X4Ek/EQydgbCxyjibOXBBR6eGTzXOeobE8gr+qe0GzD3nxdhvGrmQpKmjwVY
aQZ1cl0GGUKPZWtbqK8MoWQj6REOuRBo52E2/iWhZZmI2fARiAB/YSFep/cp2j5wPxRx5gsVWC7D
r+bi97y+b1n5cDErwraAOzjycqoiK8MTYHxJUTtay/2+3RhmOJc8pMZv6BCpINGEEjdPKn3cjDug
kAWL4tBHQyE0nXy5YTjWDGs591Cyy+T88U6YV55BohGah5kZbLerjn0DyQXYfoCeBRbY7Pg13kKN
sZ09BEoyMk6r046LtTJmjD3w0EAwEW898XSYSboWjOHQMzmFbfQMCPHQ6Xsh0t0GfJWITfuNwHZj
zNTtVhTUXe29VaeDahnPhIgcICvbAy7uBM/9yGAyg/3BX+8JYvuQ8oXGMff0EYsWLYIFDIBGHmaI
x61vQhlDmva05rJL/w1ZGsrQxZwL3fT5F90Bx5iLI79HQ6a5hBjdb+ZuEW3y0lhgKKI9bC4Cs4Mn
by9gxLPVMZuaPnGHgWYcoPe6aGGM6IhCGe+9mdDqCzLFCNwBRk00SoYGzcVp5EbYqC9XT4O3TC/t
wT578BGym5vlTGVJM53gH6Kn8EM8RlV+Ef+YnJmgDzwbyFlr3HkxbDw7x4/MOPLYDJnjkSxA7UiW
AB71oxIwbJyV3jbPPY+kz8mRz//cPuB57pv5CJ814Xbq9kPjoMWMKyVjQbkWe6Y3kJFj8lhMz/DG
6JijYosgXCc+LBq41JC0cUih1sCY4/Z3gXvIfxpIER3beNO8JZsFIta4jGOMGWDD5UFMgYccVR8v
2CcrVv82LiY2dUueZb2JlQloypiJXYhXAx1/TuIumURjvkGcUgLMU02LL73wqeeNOaryFjwJeqox
X9Kp+GM8Lfb70kT4Ta7lKOtzfgE+YPvb+vr+xkIpZ0fEuJUMJ8dDM4WGHf4cJFzQXKM/4uvZwgnI
n2vOdbP7o2ZPcswkogZKcYmqk0UaeEB2/FYhcqwXnF3nkeEdq3xwpVU58mVxvmEC12Usci0vYCaS
feQsX04WZs04jhGInqeLAUnGwa8Hkf5jRmh5YQVSNgezR44kgPXwsEw7emJVYOPlEOOgIvS1uHZe
5lE82tk8zgsGnkkB8sEGjMyhxwMTngneO/j5zAh0GVqGa2MC48WGO4rEOWKjEuXhRQWrpJnue6bM
xgVHsGFPswOFZdlC8LXStDEOREVg4PHPbYpZqV91uMcQZMWwhVXeJaYtLNKYyOBdibXSxDhHQPaV
TskUBRgH4mA7YJMiG4gjAzcdicRxolAIBGdw/FeGG8IoP50FFZ1ARY8K18A2QbGrLh2i83ReUNwj
kVwKQeU1aTjje7XHQidpRc2EnUxPIRYgvsFAxor4FvxUB98I/eV8IR3HCN2LO2a0/hBKsiMgmxex
aG+zwBYQvZUufgzRogDYJ0sFZd7r29ZhekR5WBsafez+Pu1eUFJh8Vx+ZhG/jgx3kh8+FRv0BDgd
eGTVEPzwCpk8wYc/mW/4H22Emeq241IXMkZxkyKms8E8JYRyI2AOg6BSmorsPfls6bNP8AXj5msM
TlYq+K39yVUkWRHLIkMeYg4O5x97XRgutyMgQcvhh2QN/x8+6sOqoD9eBfE6O+MqxqwfNX0R/jgC
Xub7l3zRfuxw3+MYVkkh3RKgYqmgBeS+B1x+OUaOt1CZXMdvdIAhITgNtq4Srp23UEw7qJkZ84ph
EFjC+AonYtIBx602IJZ3g9h6KL4YBY8Y9t/wEDR/2dD6IhxOVWyIsElYEPa5OjN5996wkT8LktCc
Iv9gJt0T/pkEZUomA7JIBKaoDM0PsO3hTBTx2b8vS8yPpXkPRjLbTN4XaNHj97ycgEJLWG/ApDlP
ua2+Eoa0TIn6+LlAhgtvDlaIx6+tkNqggV2CWUPjg0RtExrCDMW0RoSpZ3RKJhloF2eE5xQhG8C0
xAus9FiNG0hE/hXL5p+d3s0rY/xbOMhR6DDCSZi9dD7LCvsxCn3md27rrBi6DM0LOgAnvs1hZmC1
fj2M0r7wZ32GTMJ74cBzS6gHBiGpXuOh6mEoRMrxP1UQWTx0EAyRo1ntUeLk+JQ6/2geYpiJMMuH
pUjfRoluxkNvBDXyxHUkGJ2o1sIOC4GIxKwcJIUij9JxVoXKlApx+f2ag3Vr5vEVhSjbEaCEZ8U+
mL7wH+sWhmzaMG5mN/mQWxrqoKhb8Z2zfgRHQTSIYhhyhW9bgkyl99JcCBy/Ziaq+JstZowT6Ik7
tDOzh9BQdelVOL4IEQ0TFPsWbN3GG9KRvk0p2159SAfAG2+be2LM8K70YEScLULeXuDW/H36miAe
RFDaTUBuhsqHaooSYP1AEsqAdMBY2g+uUzJjjd8f02MYFyJRVBN2UEQIJTuaL7+F8CKHNeor0XjL
X0vnAzH/Rusp2FNx+pvU1oJ1YKo+UMleEFqRP4w163oxPbReotYTr1MmGkUNHqmwEWjgkkK726zn
l/h0J0LlZeyVZM5FuB4tIJV7dzC11uCk6Ad03gukwPYZsAs7BSQOX1fofUauxHH6xYGWnxUgD+QX
v2jKIIEwhHnYm/FjXs1l8w74Mv8RN82oZzkyj6p5YdLShUgUEeUwA4JN8RyL1dLrmQ0L7Fgfa3sP
L8deMdmERyiMW06IVlGTpj2egD90GR8j7m9tfGemArc5vv/x5p82sRjozYDWbnDYGDbaEprNSzaM
kZp9lud5Zw/NbqY6GkaZwHvCT76et6xZpFM2xAxB7AJSY01sBdgtyAwVTjjSmLRegHWwSYfJ/Zju
iGcQU15t/YwpsmDtvJjXNo6Ji9ybuhFHSRt4tGF03npnvhBaOnV1c+/hB7EASnVkmjcYeByaJkcz
7InwjJRl0ncv8x52M3PkeeDAVPOI80Rfkkvwva4OGDdeI5huQjyB5c5/YQdNR30AJuQ79C7HvvmI
xORSy+iLsxeviszkkXhenKE+KUWtNP1QZPw9CieIkHN9982257W7350fATJGNRrVcHo4aW9bweci
l8gbxOqKFgu8OdlQDvRhoXvcDrN+JvhNDOgWBasAQZGlUc30MlJvsZUMkvtWdi+kdUIQPAEbnRcQ
dgoXzpxf2DgetkjCGWlSLkIdczVC2NUMCQXsJlixd5/bsoU5+IAfxQpnIs1cwX3T3Ni/FSQue5AN
XCAUCl5SwfAx6Ik5RAGorvML2CUst0EI7xB1zgBGvkvoGnYj8JqbWQHfAdEec2oNNoTkyUG1bTAF
AyhCPwgXyxuOj9tyK1u/4/so4OuSchFwiYWM8Kv9498oL64kPyLG+o+l81pWFdvC8BNZZQDDLTlH
842lywAiJlCQp+9v7urqi96nz15BmGGMf/whpWz3JcZEFzKk+3A8GcahUGCD3EKhXOonXTReSNsR
ub/meDE082CEya6NofzIaN9abz2Q1Pvx9tZumT5al/saEialzM0AZJql3cwZHHve7fTQJEJfBByl
95yr07i8iDGtrPtAJ5/NCfAJ6ZK7Y3EYbRh3m/QqgiEAZcC5/HWbVIYZT/8ZvdxpArHKkrg6sMq4
WpmQTJZcwa/D4MwEiEf7hIMmmN4MJuDOwVV5qHILzP0At/OQa7urH2g4IpSYVUaktj02aENAIIy3
98Zes3RIeMHmE5UEc70TYPkUbyGlmg9XJNuBhgrccNoq9O3Gze6FfeR0fzdbQgFygyrpTl/KcslV
6JZUAzNOdaF7vhol2FU/hHDikhVMtdaYGDmzWVSKGNL4pP11nbvPtIi/6f14cT8xntEy1/9Ta8zO
e+zfUPLX7d+HNh6bVG9sDrcwkqFZw1ELlzezlhTa0TydRO3mcpjYJdRDIcgB6oNL34umiRgcDEnz
+Jhl3KBPOAxcoqxxhWvTbl4Gg3W7rj0JdubLvGy5iweki/ZEWi9BjGarPakQk7d9wW8XGVKfWcUA
zpj+ERECNSkkUF/Bo9wv1od4P+sz3MlJRpv9wW8UjKRZUEHpB0CKQRC7vxw0Nveea5oCaQugBtO6
DxjShpld41ez/q5pOhqtj0yIWS5QSXuskjvrOaoG5qPRoBQNGSEHZd/Ol9LbeEAYf5IeWG8AfAfp
baQO0UrR/cz6y0zSod8Ptxxe1c9qXxZb8T4aKNrzb0ArMgPHk/uyUgMBk3i6oqOg4+qgtTJDhFPG
fTfH++0O6wdxiOQWT2t4wLiKimkBk7HSwZsyiEg3mov1GEPeyQ6QBIsCbAc4cfO0k5TpoQKzOCGr
ceWZej99yYqwK6sLdy1QQHlgwPr+2r8JBu4EzNNPqBNoigA/Ow1M6hJOoutYvcVPnynLqob8X6Fc
5L3CDuYcWVxC6GGcIp+ZJuca+Byo5OsAiwoPj6nehZn3vOo5LdYFqgHh4HxEfiIX0iC6w9wQPGMZ
5texNnkt9g9siA/ECOENSQWJdQoEiuzvrsM8h3oNb4NBXZBysq1RFBBHEU7sif3WvmtyxvlYzIyP
Y5A+Jma/uFlVzoPq+ubcmM/J+oBl4UCkJ5+TCLu30VESUnLwIye6hBEysTlfAwZ9b6JznLnPv5/z
KjWClTFXUAaA/aDuXEuLu/nAJIhplSDm1jgZgNA3nAUQzLCI4G5jizN09t+Lgo6ZNRq0XDJiOizo
z6Bz6EJw/nKm7KI7o+xP+g3GnDrzFhYlFLATgqLJVHvWBC+Zg/3UpaVhIldhIkpWGlojOxvZAwJF
oglvC8uPPmnNowCr3THkrA552Q/o8hLNSn0aZtzLPwN6G1FtU1xaZ+pgT7bD0+n2aKvgfbA0wxGD
j5k/gyrPTubkeoRc/9Lw8OQ78yTZNuf+zK6Iw2HQAjELcIGIWwjR6H6mxEXsLFK0zNbZpZAhhuv3
ROuvs/1vhiRwuM4jFBNPkfxjdUiVT9fTaPNF9RJ9HDJu9C7XHkiVnVkomdJNA9yWwPwqpebGZIoI
twuwxxd78YAuxGrSqyWMCXjqgqqzmsH8Z0JhjV5MzxleISQfIeFD8jY+SPBitSqCYLhb3ywGQBp+
bLekwn8AIinkHR86Be1asb4T1+D1zg1EgyeX7cuiaPwl3SbzpwFXKdi6wl66m4MNzNPLUBPNG7Qu
8A8iP21Rtw5XQJ3MSQEZoNppDHPhxVDM9Lwmbi/ah5MelF/HMIImd/OCOegwl96teZxyrnI7dOKB
IkSA4syaYmBQuZg+rPE1PE/gJt9iRks2uBPiOkJtd2ehMOItQQLwfs7OnBif+ImkEJ1vz2gjzk2D
lHRSehRMNVoixv9phfgie2pWQX/Z4jP6JW6dtDugrwFsbNYkSgtG3sS3EyLUwnF8arA2LGGa0mA0
P3HhS3IChyIYASBRIx8yfoYDRGNEEhVBVRlC3vG2IYrnd23gtenIG4K90CSuP/ArMx3T7CXqS2es
S3fr82OIJkc3n+ETzOQeJ1wdtwvw+iO6YYS3XQQsTxgIOs6rS/Igx4fXIlsRoPWAqGbtc+ivJBdO
A81Sh+9RB+Mhlg68MaM1psJ6dNq34Mwr40345JfARefc/XV/DWdyKb41t2s0Wz7CGyS7jMTrRr/c
tfF+ZDCs+sB9wqS01YikWDXmt+eXL/VKM5WppIYUpc7JjQ5neLWKAAnOV5UNpsw0A0w2aZs+HKxI
7El4J4vsY8iaAMwnet2oDfhLTV0inGQeMLuB9VpQPZs/vwC48+A5Cn6yIzMB71msqZ/ky7BAGQS9
TAgw44AzJud18mrRcw32FAodPNc8mgCMNfMd6eWE64lR7uiql51wjbiemCdB1efgxWdy8rbuHtCY
GMxAdEHfsisNgInbWIUTXLJ4JZ7z1O3w2WnNMWSgDpoyrODfHGGHPqZupMwgfMYYz5E9IWqkg0JM
vaFvqlDAptAE9aHgB4HeJQs0fUAWVrC6uYNtbkNCQ4LHa9UuexxiMHN0diTCJ/e9KLXgXSRXE0ji
Dde3RzxvRVJiHTw291jM4h/zsfFjCj9FB4oTH1NFaxA34RinBFjaO9p5wSnsMRyG9t0Th8ZI75w2
wTs+/kJsLKipcaOELPvY4/AJ5kqfChrTn9fb7tRuJesmVDBXB40dGg+mWXQU/ENT0vPO0FgdQRZs
/TLthuxUwR8c0wwiuqCLgskQ0PxjpSwYf2INM388MkyvkCKU8HcvUbP+6pT/CL4mOoIRvHUEJZVh
Wip+yC6BEyvDBoG6BJ+BS5bq3GORUWYgd+AVAuJ8wpk4ao1BgvO/M4MmDOFvk7lNiAzGpisE436f
6K85uZDEzSVJrY7y+cf8Dm7OzRFH0KJHeiXn53CiLBpjFufRazMaoZiW7Zu6vwXouXP9kcY/RMm0
za85CYKQLG8WAzvGNIiDloMFnDxolqgqPenQ+cxW0fDXfmF8OBDEMDjTaVr4YwNjE6sZ/R2U0cPe
hVi1QPOmiHaobnFuEuTMPXM6/7vIvhpfWItZe/9wjWHvozYyxywpwsk5ZZHmhxCuhIB1ss83BUwA
Jwswa1BtJGQlgx/8gwAfWKZ4QTmzXOVivMEXB+C0CkrU5iC54EcYKqM4FfFHwnGJudNxYl9PkN0A
5CaYTxGmxjuCFIBRYx9DyLgAEoYbo4oRKlTcHij7yKTqbZVr+naHKYIgaOkvZede9TfcxKcw0tqA
FNAHa80fwd2Q+l+bdoH1Uf933OkcD+RTUQ6KIu59KlOcL4YHiFo/OI+5AWn16T/CN+lVJgBVsX08
1NHqN9VfpxbSPaRA0KRDcaIBbxA+IP94I02R3F/FxDI7iS+H51SpH6R+8PNWLGDvi0L7BcAuoINh
/CE9pyQeQ52shniObimbON6xAqRvZLSJjvYGvx3e1vhrCExDyWkl0AGc4j57b4jCc4LY92Vhv7oe
aBOrPAlfWClBVz1FYPjVCs7F5jzkkBwgCS+W/djtGY8Dy3iglSthF/X8y1OEPAfYcshKT7iRranB
ECxQmDGTvGi5UJaOmIffYqEGmlAJ6OPOQHSi5pRgjGRd6QAlx8YPQZwqfxVDALDyiRpIVvmH1VQ4
tHBcJcKtC+iFwGsOEsiDdePIgtXBrQo9kO/JX5KZWl/Qz5pFqQIPv6A1wIdbFCHnOYjX6nkSmhtl
9NbzTB2SGIpE5fDhpkQa4FDoAQQEPB7ooIKkKS9awIFmXqWYRVD2MJyfbCjTAiQpCQ0LxEGhMYQU
q6HKRvMBAgVg1GeXUywLDwc4BnCjx/i/Z0ymqJGDB9P/Y6EzKYa4lIP/5uspNxxtMTTfw8eZbp/x
5AidD0LPj/EMUew5vSytiFBOQz1x2j1gNrPGCff6zItfAI8QGZh6smMDp4A3ieKFMQaxcyz6MXxz
JJYmYCd5yPTf6g4jjj3id+txqhYZM1ThojVYNPOX8cWk7GMxtPvr6ZFgVH7Vy6IwV9Vcgm0DAeDv
fMRCbr7FK9LFiY7b4aIJO4Y8GDuUtk5tD3UYo/hiwHmhSMB9CbHp0Ir7OwaMO5c+o/Yzv+d+sSJk
2j873/Qhaa8DVpfe0cjDfy2NDZudssIfxf0/aQ7RsIcCGVgUUnwNby9Xh9TQSNY23C+krh1LDwcj
QXjxM5Oj5cKLyA7iSIYXwTvqr4R+7rqc+dj101D1sOuGE2AM53drZCLDmTPpWKHZd6u024pdB2sK
T7AZzpKIuQl25QOiRkWShsqUQp5k9Xm5yuHYjgBTr8pqL9ThVx+/CExpREKzzmoYYXg4dYV1TwE3
7WHssJwar9qQnXOFk4A1GPo6we/B4GXBdF2FgrNsOZO+gYTVKQZl8CFStCv/IF/C2HHVUO/xxRhD
w0XqOVlA2bNuOPWYcCHT2fJzeNHToSFJLofpW50GvePMgxUKclwZV5Fnq445goVR8AB4C4044w0C
W5/8qv0VVGawnZdeYdLUUbU06v0PHZuSW0M09TB1zJszuqsDpt74XnPGJg86PPYgNLTcuyDMRkVD
gh5OBdxtfRhbmT6ExUkTaNCBK4w4beA/WsPFng7Xp9wARSZLkZ1/hBgf3wS7KE9EuGarVbiEfFd9
fSKMTGZhnnznklNwBsx3LC5KAliaqLntF4Kq1h/2VCr7Zwx7DO4/VjGAUrZEb5zrt+gSFMsSMCMP
R61S/D0x4SjDHcipjIXmzPosZSpsjhxt+WDEO+bqgfmv/+YzSDUDn2l35Y2QFDRAapXHsFX9nh4G
wBwaRDjiHbo6weDNgHCwQiqWL91CPWDwHITvIzqYaIzFN3glZdqy5DvyJR+QJGHMn6/yFLAUtCrb
0i04lT0xc+ItMrfvUnnAo+9ZdxtiB7e3nnnVmT9QsMIpxivg5t3t8bnnptxOjAYw6Nb/GTjHNc+o
hX+Cc0BcYigJ8g35AwTocmBVKL2xRlIgvie1yQUeZiDjnFbm46e/4U8hB3BeCRk0buUzw+vU2vti
8H3kwQ6iN3gx+TgGKblMzMLay62pme8puF0MNGlrPnpNkt4vou1LMJYMSbsjj5RALI1Ao5eFzYE3
wv0FWE0rddhCwZNIgV3cdyYhkTxa5+KPjsGJFH8BB2nn4vuf5EtbNIYQAoYxUAyIx/tjj4jjQ+d0
x72rXIKDVUmd7paYneAJI8mbD7lfgN3UQlyQDAUR0AK74cfQDolCVhrqoQLi0lSZweRGqCJQVl5p
R4hRa+4A6eFn8T13sOAvCdx4qJiUCybfB6athbnd+qJOOZGAKRt8teHDc+uhZVOW2XwKDm64HZHq
0zWyitH+CWY7h6bL4uVOvQE74jfJnEzwBDnGiYriXbw7OJkM9rQ6gUpjvqM18z8TatErHM3Qa9TL
LyXRkbugU3+MogltkLWGJlTCZ7BkBmF+4TeW0cAqKBHAR2d8J+BSoloHNoDWmtwKaMUUcL95z8mh
PZDl5dSVkj6wq142czDHb+kACrC+zfOF+roSlplX/wFpfM8SwAjzYkDo79GpD1fEBWECB3FggkqK
Ipe2QijjNMp60CBaG2umrC83eue1BEx5N8BK2LRvKkLs1sh7iwRel+NELC+oZRuMbppla8Cj/xx7
ztQYVgJ8/Tmg2f7kr1HxoWQm8qGveZ4y/x8hjZ+Di4RK+blL5ON3w+km48sBypfzwQ3tt5pFTJsE
EsIUCrmTQ2k7BEvDcRDq6i8cyeSOoATniiOC+KMZ5fYS32pGeTLWrGJu1JoTUzg70LwkZ4CELaxt
CgtUIm0i6zKWfBneVbiMLxhd7jalSb7PfALSsMhSBsxMTkXEBAso6teoO2F94yDQMydL6LJmsa7x
n9i0Kvo49gO9BHEsO03SZ8Y3fPNkWQ2FThy28d5cN4X1TScYvcNXL5hQyQDzPwoToQ/djEwuIelE
NUl0FSlXBVm/RGIqmIljKmvANcImgUWMoiWCgb1n/IdVrTqCUe5yiOn2yzxdGj4lIJ21p4UHQvB2
8MBAuOGwCsVIHxkO+6RGyc4shum11wXtIUdH9nQGeBcv2yVkoW553/8xfMcjcDqXDcnp67IALk4f
7ZrQ3EB85RWGT5+0ApemeT3GlqRPN2hWBDU+D1+38O/4zgXUFjhvQnCVlNVO4RKsdMT/ivAdPP4s
fuCV67CMOMOowiAyfrD7tldt0J4keN7Q3Hq4rg20IcjIywShhRrOuAnALHMku7F3uhRcNHCaDfER
R0Q7ttvo7wgyuopPgBjNUQIiMsXchmtrflUvQWYzOmN6pcjGjLoNXssXyZao6aRzi9MoihwoSZK4
5fGbFRqEvn7swpauG1GK1g/65tNrYbychX5FBpHscLDBViWcRTRwSDGEDo8xpdWBdtr9qKI0Pb7d
aTQjXwMOA9mzuFEmm4LrwqgDKM2EchgDC5Xg/At/ubIb7eXleh394KXjx4PwiJd/Md6JeIxTxNI7
CzcoZ7gWyzLXM+LhsrBzZzBECNvEAkhcJKhwBgj7qgKMm6B1TBCM974GaTNKS0x3Lkz+ISOsrimi
B/v1RbHLkyD8DcL6I3NbaJLEidMq9yi93ReaUqEA75Knu7PH8x236zfoTn28Vmm6DYDs0cWgdiYo
9zFnmJKBt2iy9SkIyhIwaKUVzPcvMdGbV1YCThXqk5H/eM7U/oUfCx2wveRG9OnGQFRwJ0xAnl16
vDVbxB0EzNWPoszaUMoq0yWp9BJjoacljHMrfCdHnGolxf80EKcbT5anLdpUyZ0GQv8umx7eqaQt
tRYAsyI+H15/4cCs1n8T9bofUFmuCqIanzrKZMT1son7rhAIAdQbzHmgomPAob7iitOhEFY3KMn4
kR9ASsnqowEZm7/lEb01LJEDTPDT4yBoxk34yRVpnttXC7legutKH6ym8jKXE4+oPhpIccZyzbNC
L1qLVWdCVwRIK/4+mMvUvnE02k+L6+Fh02dHg/3Pzg2BDowtXeadhuOQdwlQ+TzdT1hvoIfUHkZU
W6WfnZkPGwhOOds5NRFJQN5X4XVsGEXQWKZfIo3G1AJ9n6YdYLgjULAnnBSiHdagGOBit7zzBTaH
KvTr81WXkEhRKpUKLQNT/c54BFO8GymwsN3WZ6TFMqMkR0idxkRSL6v9hQ+Ipddedqpj7R9HNmAh
jrCdMcnVo1BW/mxM1Jhg6CvyLzGaQsjIiILCCa6OVkEJsJ7MdX8RlgA0QZgdKp1w8Sv/lX5SnLsz
7vM39yjpwMCRGBuxs3K4I/Wef6PiyvwSj32gM7gdmNCpyKLULlP/OPj47mQzOMiMl0iAcLoU3haI
Pg0aXHQM8KFhI1v424YoKamgyyWzr5u9fJs9nLtj57IuNWHJ4/aRLyDRp/huzhercEcAuhf3tx8Y
uAkanMU9S1Dp7/axTMFV+xq5OyJQ/LvHnKvclEKiWFmyNjaXqHFO1JKrm+iLuKsYmALHAYuii5HM
+zzEaUJEKtARvfSpe1n19xiX05peOMhnONzVCDYQJYKwURwC7h3Fr3aFZPHDT6YYAmXvWDGo4lLM
Ek2UrzTKDdUVoHq0S7Jt/wUv5H5RVsVDfR8eXoP1ugMzkUFKRlrE5FjKnECyc6EAmX8oBMBX1fOd
ZvljTZkKijhfjPDAIZGSMEtiSsMTpSVDUQqAwsLnS2wZ2hEnGGas1HXRe9H6uKYi9cFHkQvlH7tG
mDYJSokEO9/rR8nMgCzAq5fw+ENKt6fnhiXiwUVCgwMsoZU4VfddcRvx08oBHgMz4VkhEDtEkSPg
fEIdBG1miDzh6kO15pxxPi6KBVrMN3lznDRshz9c0zH1jDFuSoQ1NbR4r0NntATduVBFDY5xBdkC
bQ00DLtlCv+wqEOwIos6fKbmnV3gDS//m6RDqD9fbTLckUfRnwj1MN7K1k+vAWPjFwXo2+Br1QtN
iAD3l42zuyM6Foz0HHh2sUtvAcVGLHx2PtZEkc4vqmsxRCHG5LeKZYqL4Z5Zgi4YSxOIaYBtCK/X
0/OFvRFj8BUjl8GYSht5PBzGZfi6ha1ZpdJq6Na4KNlMdpisvawGh9OKODDRKyIuYLKHOfoOiUwZ
Tlc441hsVAC12mSLDpY/QNlv8sQcUhB9xWxZhk/R0hXu0O7zns1swY2NayLRQoCYaBpvZh9Tcl6e
gLypJ3EixMIxuhv5tsLUXDwyBnbYw+GeGg2DKd06P9GvMZnpwb2d4at0/0tXD84X7h60VgvmZLON
jJD3ovgfH5oZBhh8bHpdMAAEB8vszmBl2UALKvA5eoFDca8dy9VgPsAwKoYx9G/xUFI9j0sswZ1m
hbJSG0LxWZYJiaVxQdEVPtPdhhpXYJsD5T6frC9nFh7Ia8QDhcLEMzvf/V1SgNAZjTM2P0HDJMzE
fw0hzqZB1LevldVLmPbBhnKHtAWCrJ3hlvnGv/mZ4MOqMjzHW0WVJZwh8QTUdgd29iul/iAN5/hF
nCEbH1NafudkF3EGsiA5qhgbGd9c69+Ztz+wSy7+pqtXOjyU4POIkwAEZunQeVij8OZd1UUmjJkR
60OUuSiZthJyPqGPKpnocRoLOyPMyV0AN8b9Myox4FcAIIDISUTfjkEq4WpP2sg3PSLIMwZxlZKt
ZUgNoJu0Bwvk3QaZSSDD6277CkvYSELxhJhA8xuTN/KCjaIcUQt8Mf8DxeRv78wxXGzrwWhI54jl
ioFsVgNmiXO9WU5N7Pei+BEymqfPQTmuy+vaLkgHHWn98/0PdZxRMT9CUKGlsEHwcGhNhrliZ2J0
Ddp1CMy/0waHCZP2iCV7YGnZ16Ok9jL9thEFFwD9UoJFFUmkmvWdqTNM6h6pBVj1UK0ygkObn224
cCiLEI7bKO3sYVKtYJhGpSZR8O54c6jqxZizB27Wcj+yxpFHH6vzAHkn5zByxbtdEyqeeaKF0WhB
ub8xJFhOqUojmZYWsf4/iSnaJeW7rYgemK5rHSMcN6NaukSZO8OQKtccUUzMRC2CWFGL8ZLDYrXz
n+ZtUSgT/okBmgesuLeyelutdWOE1iq5L9wjf4a8zKwzUKHJV+GiyLKFh93ALuEXJztjzh1tMM4i
KLKPA9LXuCRTOlR4ZdYDgGxz0ejul4wHQTFxrWVh8NGEd6bxM282Y86Le42u9jDuhVUn7gPO0dsX
LTFtiKA+qWMsqaOLaLV/E9WdWag9mYrN2cxA1+C0UgKrkv10YRR+J2hkpl5r7QfKWJm/viHZxVV7
XPUd+iv1fignOljgueM4hArZcHHAf727HRfiUPDw9OlBxiawi39r+l4FVxJm6YJajAlVYU9iOYZQ
GPUcb5Jc4G8xysQHQs0XEmMG/ErUGqt42kiR0MG3ATrTswWoaRhM9A1CMgAw0FxbcLjw6a9xg+Hw
oWpgz0NOFhLKeYWLGFeXOAByo1aJMzBwccMKoTGfxk/Hitj/J4pHST/wxXhrqHD44T2AMPFVKxAS
8y2g7eNQGyB6CqYd7suUWIWTtAuhvGA0RLfQuKMogxGxEMrGrzZBbQHLSMVYgRJpCCKvyClEaIwt
xvwa1arvduBKsALVO9bVnEDUDZhNpVfoKZ15HWvTCB0d67CxqkPj1tsaRaZgfxBchJyEYTLMNcLA
K+pqheqSASC2RDlHyj+g1nitnioOTyMTPmYAAPXc94hueRmY+SHcEN02uJCRq6MAx2HqYCzc5zR2
xuKtX1fAtevCe1u1KyTlnQ+/W6mg2lCDd9TkX7LJ6Ag4wJ5OjbmWPtWxDjD2mMW4qymdYm1e43KI
LdWUkV0LiMZcDbNfnGgQlv4jhEKEE/JlpgcmYy3W8u9MVaVTP/CLm7g2ompbCnbEscDmRkB/GC1o
+IRCTcgpdTGl1nui4D0w30H4diFJRRhFEYeq3YAGxMaqAa6+AKYQZ3piFivctFhQXPg5c/SZWQeZ
23MyqipuCsjZOFK+DRhwEoXlh18UziXiaGaIVAgzYwrB2qa64I3xOHOeKA6q8NxRqfMWnSssUr3m
4GOym1BsNUyxrKvLT4JzAy0DB8AiFGMoSCdYZfXnPw9b99Hmuu15BXsWNwtm3/irmsSWatM/4WMv
ShbWDdYGvVAKXG09WJfKcsbifZsOazvQv/H+uyfjGUVGdOa6OqOoItnU9Q3S4LY+iVPa8l5EFBsk
Ql20eCnsj6kkGC9vdyUWpJU9Mzd5niDSYdwsfAkQp4v4yTtv7W0uGtQfwrusRpOMaBUKFOicnsO4
F/b8M200UpDErUY+IV66A7CwqxXnDMwA+JT0LUzI4MLBGDEodphAC58YxTvJyVc57Qi2JD703FhH
UioF1sQvz0q8YU3DWFDRVxcEr4rHAtoQIc11dWUCKeTM1Lb2GmWsEJGtl+4ZlF6ByfNWqSbPcABi
SyXAl0DRmT7n1rbpLYyNCuTAYDulBtoHiEs4MV2rNnqooDgCVNettTWDO0QxN2fnYq2ZG/ETi2TI
YPFAsIcY72521iZYpMQyUX6ojBoJ/168F+liavBJqCqpc3HsI2Pm7swicrUQv4tf6qovhBcbcr9W
AR8EITycz/BkdXXlJXMRghuhItIxk0f0lI+FiwRjl5bnnXmQmnQ+4ot8BiuNBWehUNzOWBPfqsVP
MyUV8XwkR/OIrQx6FoydUxfJMLcxC9Uoc8YwYqQGHahjftBFaCEB9hKuARnb3uxhQMKAJvGkBu2U
IzhA7TQw4Xh/xzu+f/PbaqyRTT7Tkx2jkC4wE1IxnPJEnondAn7w/2HRrcCNj5LkhRQb2zI7x+NM
MnRvpiKQefikSEaVgRpHAC2eVw20lXeJUI78wbv3VpNC+YsK8/TnmSjBAiHa6hCxDEPY5Pq+4tYP
SWNZ8AdeC48wdfa6bo49hSDjL0hDFTJgHBTmV2jfNNFiMFLHB+DOcOazOsLd/Sn3E8tE5GTJagrL
naQs/tyESCcJaUNCiEafuaGeooji3yyoCTnTlsDaUko6+PtOq3oDk9e0YThGUeJ2vhgTXg3sRRig
SGjPzc/2TXAeFgDkOKgpbfsPDR4MV1tk9sbWuWS1EzinWSPFX9/mjd4glXsnwCAuHigME5pMSZGb
HdnArbYFonB5zXxoJh0jISykOY+dlMwOdsHuzAyDXUqO376c/7RXNMAVrgk1Kre+vvX9NWWTEpPh
6wxzIkKpbhxLWwLuSc56TRx3bJEl+Hb2YA7MaDj2HHh4g/1syc4pqLCdvrl0hUZzpBx935d0Y2Bs
XWFMpPBf0/TO4W5lcVpqKYRI0R6/XmY8iViCb/9c9ZV4p1pn7tJzQ3pskJ8k+AA7LUsTxikMxfXW
5e6Sk9NEzSMIZeJiGiQ1jQVgEVoDwhkYcbFtf2SBcM3FFPwYvYpQu/J4Qadup7MN5hJm6uh09QOi
wRnm4AKsXzZ3Xc6tlDQ7HujTYVLQQCkBnIou9p8OP78Ka+QWBRhtk05nFhQoAN8gLxYIBjRwyI/t
NKnDhuU4PHGsizkQ7I3PXA9kKDOkfPQoyY3XemTe9tF4bq5WJPDukXkS1Uvm3LFn0AHH7rmniShk
ztSip0Q6S8fh2R0baBJcfDcXF6UvjB34GWjXS/zjPhN4opVLq8IdBSkJ22zm219l7S9xhYIeerac
FhGdDL78T477sjl1p9QgUJ3SM3VlHB/7EJSRPgOVYYHt93W88SlHaPLWMjDGNCb0+AGE+dZgJtDZ
csOhIJx/EGuZxxll8/m+6B+YlnI9b86sWrLi/5j+ak/Rw3YnboVXxHhkhoaIiBnAaGrj3vZKUYBB
5twDuFPsh5qYNduFeiEdY55AQ6xfhBb/2yOCfuA71udtnoXHKnME7WdakMd5PFAIurPnLNBdTlWU
qlwvMXQlPo2gMJf7iRJ+gm2jr7/G8qMuL+m0r5xTLZ55R5dprhpr7rLPac4aVR3RbMklvx45Yhpj
K7YW7+O7wEZjF5wLLh9xWMBJ5iOnkCOZTmVkcLopo/6ZrKVnfB+FhCB2+6aLnNNn2zzZEDEHxYJg
asJQoyo9/0w5fIh0OaqXtIgmamaUzguh4Hs5/Rs4OfDX9UAgvb5YpClKgcZeMIemWBcAJEyrpKex
Xtyfg+zYAgtPi1q1nvi3/ZQFfSivhTuIbYZMVNuQoE77vwxUyoAljBPHB0nSqLQQEouceZHNSbyl
4i7v6w+HB0cb+KjjnDMnFeeaHkzMjRoQT2QBYhEGS/Ic8JC2GPF1Hy+4/dPF2oHFNtaOU9X1d1tX
VD0aCyK1bjpviINwpQTc3lyeywoTJCTRZ6ulIXJTZNx0piCqAz2lKB0CKgYxNiUoqtc3QGfHqJgu
8KSU7RX53wYijSoSEXHF4GLDuQNcEodtz7VY6U2I1halc/o+wce1kO9SH8PEC1DxghLCLHN9Ah0R
NruauB+ts2aJ8gf0R8wittaZFQZtmeuTq/PIFQg99Y3BKxdArqmEo7LjeFgUacxV2YIiUBQfNAtc
V144CNwti7CEGNKSYKzc/Dgz5SPZzzbo8/eUiuRQ/HgaKz5yvXB+h5R+HB8NgrmpKv15+ptpt1CE
EQm0HVxVLlEChPGCcRw+DC7n0LYjYkDfqvMv6PRiDqOOGAHF5i/qfLmChFplS7ojrgAGLjves7iA
4Er8n/bKjQqysNqgH7fYK2RkEIJO0rWsxTGA1AiTdLOI3rB6mbEOnsrxzO++ULl3m8jUUdpb8Yvy
gVDslGwagwotn6NR5hIQSl3P7N7qX1KvcJyej9hRV6FkPlNKlpAFQI148yo1lYMBHOJZZmPM/MR0
2ITdDp/NqVYfstW+SJ9JNeERsYqOyyaGB3FTWdiIvCct/9lyh7xUzsaGpRa763UeUOyybOKYLcuR
G98WmG3HKUaFyPQp6FbmagyEFOdrEHOuRion4v8or868cFKMIguhChl36yleuYdPyKgK8tZ1RFcq
7lLK2wTjPyhH89YY/8QBO1K+GzwiOB1IO7QngieKBwFqQyFW5BHfFcoT/O5IRwqd8920llgV+COD
cZkhVuD5DIcNLcyxnxksGgEjWvSEnDpMRBTpT+JpUuioyRWiCiSsyKQk2pNLa2Wcdyn7dyesBjYq
D4rRnMO99SJo20WsU6hkEUnuIuDopJhhQWO7O0IQYl+cy9ZWktPO+xOnLfnHDmoFlbsXl4iYFCWK
wJBrLDPff+wYnR52/1NJcMaFRrtxRGRYhkM41znb1kOew3roi3DznPM4o9HcOlQkuYahXsoShxcI
jb+LcJjvBxKmez3OBtKF1rBYORsn+hLtGbUOp1h/ZVnakf2PDoH1O8Tz98o9s9TWrz2vdgx5Z2hM
TPnU15jKB7oZmcMRc1cjWnl3S0lKM3mBr1EqfJnX0G8WCyiN+uztEuSGIWpf/cuWN3eGBpCFQrjZ
3809vQ8JA4bon3L8Tu+qU4lTr6uBl6un5+p0ijylZO+z4QlnVRK74pvutNMogCmpE2yuLQD+WI7W
dWGhHdVJ4V55evCZB5u+QSw6bEZk4O4kGZNbLPbxbw6CG9IE6ZHJpWebf7qCxU2geB49kcpNRtPB
u5xadEy28iyV+6p1mP5o9qm3x1Mj4LAfMsfYgyJU8/1GByRKGCsbFMXweGcs7D5F4/nJm+ZowuJa
UfUNpDnTNotFTz2daHrnkZ0UDjnHOscAZyb+5FhCDFLcHniPwjCDs39mjE4S/RnC+j8ykvMLv23i
cS9RO9SF+aNY/CjD5CgcD1DKk5GNYwKN4+7AUtDxrsuwBeYm3ncYxinhd769z18BheYakm7MzwHS
JVA0xXZL2YEIc0qhOecwuJNSTCxdHxeefvrHy6EMAAtcWGeGN9R6ynHJTkf91ujbnbMtEqNwRQHL
ScZBavgAYobvLuPXqksFj2bCGSdaNd4VPSx3me7Q61icfWu/0cPrVdmSHYZpE8f1h2/fo93j6Arg
kTBjKSOR3dhtjviBCFWnvxS/O5vZh2KorGUqB+wYuoJGtnGPFBI++K7vV8kW8oXrDnG6da9Mo5GB
edN0LA6FwKHqs2T8IhueAHcIY/HAI3gcuvJmCJCFBQeVSaOumzPGDVPa1wvV0oozMggofd8ctbAl
NSHw2VMwcTdL3JosXAvEQfO3W2q35VKzzmDF1ZwrmOkxFoHzJ4OSkSgKhVEFFYGGypY5n/hF+R8a
JfCV7Hpyz/EceVlHEQlPpPJ4HegiR6gN2zU0Jeoq/vmZLhw1EAQKEGdInbBb7xmI8RTSxf7jOdwT
4ifwTn4CNYxBe8GaoWgfodSxwpiNgTG15DKkK7NhJ3uZNYbHDbaUniHOYhpENT/25AT6JF7EV5kR
D207KxL+HlxHJZWG1MGMS2X4HzAnXNwzVN7FYufyETA3oRN5s1hiTjZqMoj8Lk0Mxf9m9VpDyyrB
1Qh/0Es9fCgu0IcWnzn5WJJEyrQfViXiMv8/ks6sS1Esi8K/yLWcUHxlnhFQBl9cDoGKs4gKv76+
m9XVnZ1ZEWkoXM6wzz57W1op7rufpzxNWjT1Ig5KQsUdWQlt5S/2zIC+ZYI5KVWYUOuplqVFp+3u
5ZpKQVOR6S14aukcRZ2ZI5lKBeaq1p1IKd4mS1K027oPTuszAEqtf/0glGeXWkt1GM2jADJdZqwI
VDOa+WIclFGTRftBwUp6Wb7HSrlnC42DK0rT6q+kxyFqqcHTpofJSH6boLWXatnyZBKtSkaJnFfK
f02yyTzi8zYKyxgynu42mYUVtigZYKSp1lCeNJUj6+lzYlmsGPB1BqsKmXdLEOog2wlM8YbFJvGg
sSz4ot1fVwY6h0EkcH22OGKaoOJ4f0khVzjBIaytC04/ziMgkHAJ2PssQUUaJD3rLEoqkgFqu5j5
6UJVh+e5VlbiWb8r21Vl97Qv23VVNEgaUj8iF0qzpVjFGSqx1CwoOHhc0CNCPRR2QzX3T2nqHxcE
B4pTrOu5S4hTDajjJOLBbwm6vaHuZ93BmZa4vyiQd7xHqj93SkEQCjjbIqMZfJh/71ZoxkDC0Olm
E9qDJCEN73qmToufvM860gZ4boiTHjGu62+/CSLAcms8mAJBAsFRZ6hW1qHSyCa9gxLPTx5MCBXd
aa1MxJyKX/iRAdaTIDz82KWj3zZU4HwP3SF0ojmahlQ43Eec8zArQz5FyATDl4NSN0+7gpaB9iQU
Wkk6pJqxbBdjg5adzkPR+D5WLTnwKx5LBoHamw14j3Vl8DBhJ55wIss7TVILGKlSvtNM/6g1mX1Z
0MAil030/YH/p8XJp7zOAy00KHwXT4K59KEV1qEQsqeknQ0rAFdjOZwT+NXQUVM/N1G/oJ+StG4E
idLNPxDYfgZiS26Ks1M0W/y7qY7rA3Gf1DyfEnWMIe0wSrPU5coJYsOLGDbm93cNisgGhK+jxkLe
RFlORIgXy6GiJlOaB/sdQp8RmysUp4gQITccQzI2ZidsYbCHg4yNEIFCnYxr07h7Sl5pP12MIIJW
F8aROBYqTZk/y97AGwvNIylhcxlGrHoUvHiqL+Rm53KzF1Nt8OABfTp6Mfr54ayRfOCdYH/Wm1O+
plJC93yvsgYehtH7BQT3XviyZUZmXzLUxcvhRpDXwbMeCj26ijJOJNHzncQUlnCD5vwRorvFRkJU
mZaLPxXbDwe+OBOPPQ5D/9A9i1YVY9JEnEF6uLW7fNSI8IjTYn2zVnGGgBMm4Cd2e7BJwIpWI67a
Uf+wq6401DIt9JFyqu0PQMAtf0JoCw1Z4u65r1FZXv5efzUHhVzENpRDq1hGlHM0vNx4EjO6UmaJ
0QR1PORJOFQwOoF/TklCzyxuz3ebUOEHx5qOWLin8soEbRly9DF2gsSazmE2/kzHcq+u6BfFLEDU
zCRbJu+K9E/NiBjKFUOniDukcYxWTzhaAGzaEifhQhUptFzH2o9SslFrORsdA8Jxx9D5AcGXPswR
mT7i4zHvLnuoQ5bSHfCzQjcURhBo6ZRdHD4MoF5UU5HCZY8sBkd/gGQ9iEQ/j5FjfrYMIPed7x+s
lS8R3J2psoJLTQFCAygQ45TcATLna4Cu0gJAfhTmIPN3nhk2E3QDBSaLQNu6g/1npnTIL6o8E59c
cDMeOz6+7/eUrZ9rte62Zn/lsiAMBTT6BzCgD9zyQsK2bWSExk37Za/tc8lGOu6RzJW+jjTSx2xu
RyPoyDPzi/R0VY58Gi8MdqFGQHEXk3zRPSRfO3htgKu8DllMONVQScrd+uWMVncGjliu5ngqLCY1
FRqFCFVLgmNOB8PXh9QyBuB8xDIgvHaxGHazxPZz3hdiB+U5MmyHnaPe8FTNN0/j/Qd8lvNJPWi6
A+bIFOP1AfrZQFWXyxIJKQYOahDgtkLg46EXEZEq1OTFCNXBkwHWZpRWLssoIKXwwHP8JVdhTfF/
0LkOdPg94Fs27rlkkSvNebAPSCxTp1aiCKDkTH6o17LC1q2+Qx0wA+S4g/CkFD+SwCVFPhfezPyP
tuKo2VgHOAvg65gBA5UOPZOI/CRG1XtfKIjJri912cD/AtZvLDBhzgaokpDdgrFpax/KEAzwBIE9
+vi/jnUaPevMzCQ+62fynYAO3PTopaJl57VpAZPy8YdgGjplVDOscAEaUPNYrxWkQXUzfRLw2p+7
2bDggzxuUbBgyJWEH0Xr6RUsdT3Uy4oVEAU7yWAjleTwwyLrPVQGnCJ7/chZtJmN6plNQfMxvhge
9oKKydi5pyh/b6GHBfIzhPrD+rZ4bFWVu6DMAff5UgL2xU9x0HWdR3BciAjpxR8bX+g/jLqJP9VK
PPLUHZbbI7DXjmB9cvKhmhk99gsokH8Q76In2aJ+KfnATiNqTpXbwXV0JSoyCgCceS/7mTIsqX38
u55GR6pqd7wSOQYAALS80sHOqRvVTdClG0eU4wGJyzy2Ok143whUvqjxTN8tqgCfcQilP6/DDjoy
am7K6ZkhUMtiMesQfZALfHYSUeWOfXe1NsWjKsQbcJeEA3R1qbsABBERhUdIHWTuKfAlWicUy/gp
W3II2GtD/8IyJ0s3lMhieADSMLDlyF/RMQyZjSn5Cw4EKwCIsUj66sMQQ5tByZ/w84Yi7zzxBZJ4
sC+eKF3uqBSy+UUKnmioXbGZs2PY5RVBZbGBJyt91Pt3WbEOgydSOmKBjznfkoJ0wmQ3ORB8rSkP
gUboHSpY8bF9bHPgpw7aJ3wUIS2YTxU/TencLaAN/jDKc643p3i5L0v+EjsgaEjZ3PAI9AKY2fPz
mSXWGooGsj8vuXgpvxnHDQK5dTUoVyyurj8xfZ9FHHaY1ZcHN9dPVBSu1xQcCRuGVjpdyIyjrEi4
sygqzyYKJlATT0azh98GoVss+IhZTPIGFtoUd7sAk4ErJjNHevNa9FJpupoa/kr0lq6VvP1kwPgd
HaU7Xa+O2Q1jS5UgAp5EdRSl/SCimgehM2kIfv6Sc+RaEqJ4D2+qpIeSuwMm9k8nD/176Kue7qC2
WLoPSd3z7AusQ84Sls4d1Ph5B9E+fYvZCx9jEg+WiLk0Gvqn0MM64bWDnJWKICXqckRNHnUW3MEa
RUamfj1nDOT+0GEAUfQH0fyCuETwsL7wGSi5d29nB37KvG/DXAok+UoNfb+qASOuH0UNrRRqU2ak
dSgs0f/ecR67Kniug0XeNb4L/Ima+Ota1gsp0vOC6E1CZlhBE8sUlebD7iKd1ODQP5aVGYm7IFTo
1pb51wt+kPlgAlvYOHmF5GzGGJ9NdoWodylwkSNFHZgYyO2H6iK8NXg75f6wBbqpbDYdUJnbzZTp
UFkhNvjgRHy5jDLOEIDXFF0WG3vqBp135hMNUCJoczA2ghFGmohRC0r8Sw0YXuvMRGL77IRtp4SK
DVZymxjVxAg2t7tOhER0WVSEaoBYdgANFq5PXqP0KcbYkh1ZpKiEvt10hR4AREF4ABpTqu1RfZ6V
EAJ2+NN8IXAZgUhXDh+CbOEeKHqIW09dOGZzPmSV7oytjE23oXAUZSwNrzPk/erEGHYAwSuFmigb
3+IR/0FFeGxY/bguAoeOS8WIkDh8/QAEiV59D4jQsmDNM5723JQgC4ZHUfVKs69RgN07uIc4LRxD
u85remoxuGEpeTq/ur5LpWGcrZDOFAyicSMaHyaHdMZmepHNwwDhl5f2hEwEjJefN0RSukuN93mk
vaAwx/DQ42ECGWZo4alL8TyKSQe5ir9FAqXg3RCtRDCiRnGWOsu+JA2uJKecLUmmnvYgJKDTA1Cc
DaA1Mx+6LGBm/4taU3SKp6L/B55FswF5us0sX23b4KQcWfpTw9Uas3Q8L/jLgKpI10zzO4JB7kNw
GytQdJjCewBdCjU4fye2fxAldyy8UlT2lXnWMCgbXPVjyFrn/g9R5b/jWp0P7d1Dv/VpVOFVh6cT
pCqBM3NImcZz8oeuo9Zz1oqO+vPKdrEB9q5n76PKAeyhwaOwY9RqCGR4UAnmkBxIqFda8IM3t0EZ
zZq6VvmbQlPgwRgF/J4+blchvgGtPLz+mb00VuzZ1gY0i+cPi7/O8T7MSbLD0PM2cIzsoFA8NCCV
W/IGAO/IqxiwK4DpurL7hwvuSL80orxlOjfwErVjBOa+DUpdtFtcOAvcj+C6gCqgLm/EgeW10anj
O/6XaBF3rK+uxqk/oD71QZKY7FBkKqrK8BdxHvGoRPuq0kc6s04PM6MMikuxhDG6+QK4iS6B9lXT
dWAplU+qCEXMQF9+E84FCAydpyHYp3cPfyDTVuxaUWz2YDzGTcCgH2ole2GLAfgn9XiR0cpEV2WY
2+Z8jJAiBLO+Mpd0SoVR5AUINLbapgXO9BSA6dgO675q2DFw5a4zzUkiqPzeEXrRTqcTZiRLQDBj
24ZnbdWKbXfAmwQo1IRZvkT896sMSTCitRtnNFOMETd0no6YeJDvffbY/se8YI/TPbs0vaCqYqL3
SzcYl+sq0MslStZgk7iYaA87/DHUx9SUMuHJnP0NYIg1l+E8aViV+xudADonMbk/ZFR6RyCg5B1s
uG+i40HFBxkmb/UMngL7p/5PBCsPTZCh9rKR2aGzdPOIuXKi8W64dSCavnGKxfdAxhMlE3LVfD/g
POWPpnEKeK550jHZYQ6GewJxVcyFdGYdDgH/teQe8Z50/SoklgmR0wU2nTqCe0woMK70vHGCmi6Q
DCaOxTIYgYTciKGwcYCRLGspSj1BizNNL8uo/uEQvP3KhXRHvBePU/HVwGW/IafWy/DaZlxB/e6I
7PbMrBINoCehhjzDaJ+6noG3s0lAwWq3LCkldbPPm+CtqRYtX5QOyckUSaCJnEjO+p2PyYRSqN+u
GKWw/CKcU40J+6Mcd3g36uymEhaA1KbhWxty5kmcXNx80Ci0T73kX7wTAY8CMKYgQqd9ObXpm5/4
Q1hHwImBOYfBdAHgV8nU8DRfLwP1WAR1QfBUWibFm88VmxbgDx3XOfuisuJslsw6rX09hY/PjklB
hnXgYLDHTM6zmB2cbZLlm1cD8e9YaQzGu4LgTSkskKSEY1zblXljSXkh9hLJXUsMQLqn4gS0TLT/
LcqwNrsHxQ8A6gG+BAZrBIUHHSHj4gTO8itD8FlMgUAIPUM7pl/hQZX0gkucWCUIm5q2MSnB0Quy
SVHnHqE7O1ENDQ1df+skADSLnzTDbOdGHg+/kPRequc8uTgl4HOu9QgckIYYkoEu0KWS8IJLsNGs
YUDfdTH3pBsXrR6KXfYHDR2qE/Vez0ipaRDvEsPzhu2gcMkFonM7QazivQS0+BSiRsKzEZhI7f6p
GUl/w8FAXC4lTjkMbbhlohK0mJMUWW3MCUn6B6CVqSH6nhtZaBdSgySQcQiFlRIcGINp0Ykydgb5
FP1TJFnKsXH2CCaGfSSYmFMxKsm8F6NgdqiogVSOZHFYeIMoA5G3QFUmATQAYp5pvq/KXzZMcCJ5
qOjQBWAVAJx9ONyF6GTOCmUtDstAd6w0qaeJIsS/r0y8QYZdbjUvx4iAeO3jrH4xyG/YLejpkRJ/
yMhOdWDDiVKj1IBMKBYGST/nqE8SE6xN/GW3v7rMyLvAv7rX543ofIXzsBG1iaWrnTCdxWrGfKc8
WBKXyxVcPla7QduZQkTcNcvNnzAwwjsPLEkW7G8fUQfOeMcUIxbefWdlFtGKI4nXN98e1mL2mL6N
YvAjxD+LjTVYtjaMbYeUnBOJphQFw6hmue/u8q5Hi6tBGipADDp447UzQZcCH89dN8eNmPkzIh2+
Sw1BEgovRgiOC/9A7LsLHIchyQagr9v98uPiXk7M3o6Z35gJHW4fFD36i6WdA1f7wGwO9bnZnmEb
LhtDyylIRqwEvZh5o5BOaywEmTDTxNiicVgXiSSqZY3Y1oONOpdWQm61QsaBQTX96MyOEvQd1Bss
FZ5ppxW8H0Cgo1+ZHM7l7C8o1o2CfPrhqKEM3VOFn86rFCLcAd0NT/FNif6BErxAJkUmGXC18o2x
aoexzaHOjpQbHFruC5XWKMoKWrVEBafnrsPNpZsn7zAUumhMt+GiWH2errsdVG5Q25LjKTpkOICH
uCOvntQ3EXccCk4IdHmVQowL4OgivHveC3yHHwQNgDSHnleOSDyLP/xHHLE07UIIPFOCk5BROCfE
GVI0q7tv5M6aC0tUNscK3VjwbZ58d7qI4A3TIxgBpZ640nJC1afysHFVQp3nTDAjrH1SIVGvH9OM
AwteyUG9oZyx+6gmqd8QWTmeC0qPxziPkhG9e4oYAZxMXJy4Sc4N0RHVUmUo8FE0Q1izGxHYeewT
tbjaCmeQjA70jecjx5/x/ZwrCb0bxbAcvaRQ1KoUoixAwOIJKM3JKxAjZNbtdH4jwE7BEBKllzgp
dL7q/gQxVAWfAYn75WntpKwj2bAyDFqphVMAyzh8J6y2YB0i8KFLPH7eiaKkp8ckQ89bX0RO8sba
2G79HUN1RqtXW4iF6xgGFnRPOiueDJDnyF/HO/G9HtNLQn9vTnZwWgNCTMQNhjqvDVyhaQSaTZE4
WJn4IXgTLOrQuVIYPhbXhaejmmz+S7WkdTz7GLGwd+cQ4PdwO6F1sZA6W3qo4wAzREMel5vF9COx
MFLOJgvY+C9lJ9ID8785vzQs7z3xBNa4IKKxDoqMOvPOcyRe0yJb6irhmuQF0vXvNUf/Ih4ltLle
YapIjisThsJXm/TIyJLSosbPBnE5MH11qSOwnXHyA9LqH4Xj01+Y8e8AjSUr+NYlLW8JKEEKTXQH
voS4Me+AiN+OOWJgzZRhMFe5ny6UCCKZmJfBGKh10Y7DkLMjwbvN/evGJ8unIMBD8wxd8GgQ6be+
T212KkEABWAMkAoYKJvGdsBxvEo8UsZKylfcfjZYldUhzmEFjykdCGYNwc25FOiK8DfZXYnkq95i
kg5FRrR+upscVweNAg0FVFfzxaDZuOoHpQp/bD/odngTHMzPUWP7kDhH89XflheTjwAons+wHFKZ
HgM9MT2phUjOfmALHAXxhwUlRhyGBsnCh7ENUrwnxfLIWPtxIMc9V476arMJJ+qC9VxW5vCqaJGT
9lFWG+WSsbglBm9aTHFZDJnBs/J/Xp1OVNbDD9HCCId6uHrBciL6Ak6lT+ah9L8acvXGSV+M4X/C
x7hue557I1qznIVsAuv0BhGRCnRRB3Wa4/FLBsO0CvdH8ie3kkzj5p2xCp/qNmRIKin3stbHKx5J
FC+Pikvue9ktBlCoa1d2BxlGYF6dsW7FlVXOU4rYyYrgdAEprWxAp/pJyeuKmz3FcwBDgJY/Uzpf
qFSUN8xBa4bWiHj93tvsX80vCS0Cmiel8XnCMFwMLDsUWJBs/s9VBGTU/O2BFR3vwDKauDdtKeFN
SWe0XqF78LR+90XPqltNggE4NSpJffYgUsMzfMwIm+ALNyPd3xBq6kO5r39sZ6WktSH7k0MJTdI1
26YVo9Qpcp5jkB1QNlYJWGxTIQyKmmE/EesBh4lzaXMghVM2Q2MUvj5wDRcbTRRwQ+d6NRFLgkDa
8JIYgzWwpUbKAXlqFV+0BiWaH5A5/3wfejpadBfEV2sWgb54W0FWY6RJBYqCHqNyVWLHs68+RRHh
5vB3wx/9WXtQQ8kD8ODozGjNJ+ZHE4kBDQcsp5SaSbjCTRwYTa1ITDLWD/WHrMSuYlkTvxMGb4Zg
BDUvo+W/rKsh7NSzUqYWknIurwjyKocgR0p0yiVeixJC6xiQ2awVXTvcrQQ48KDb+SI4p8gndbUa
X9k/WqdGLzu7AKA/KNZl78D4o27V9YnhCYtzb1lng4WJNGjTB5/LA3N25pOteWSu06o0QS36BVNK
fve6oQEwaLGu6ofGHs9S6jJACABUiqyHIOc3YxZDUxelTCqe4AEd2JgsUza+BMiLGAiCKYgq8DbH
5iXnZ911Ps8hvnJqNlc20dP+zbxeHCwqeBn6PLZdmAXM9+7sQ2v5jzogXHqiUyiGRXvxfAA4Cy0T
4gb18kmLyErO1/4FiPZYpbxWSzb0WQSiET2y9cnqZJROZvplFJ/KQ/xN3/OwtxVePOueEi5+lbGo
kh+77OqJjS9+38EeVJ/qYupC71JD9ndL6BDuFr2CE6ITnXJ5q9utXBsv5DQUPoB6GbPJhp0OVRUY
qP9Gjx+RqxX1IpN0qZARTiAMQ5UleGc4mDKDTPs806m8ElERg9JZ2B55fE8B4w0WoxXtIwImcZc6
M+rGPO0KhFsXbdLUz5vydTD7rKyC4W9qkxi28g8xoYiFMt7RzV7dBLyPixl77Pp016dzEw8XHLQe
Tx/V+hxTmBFUO3RnwV+n0JsGOh07DE6aa30Z9ES7IPpKRgY5lFFeS7wfzm8jKSOMBDiZV9Q41O/Y
yMdRfhnynluJ8fcE5zUBUCHwffMIbrfdHbaJMPyBYkcnDFoO9gKjN7oTlB9aPs2rxQS3+kNCgOYF
Lt4Q0ylEqygJ2QT/MiNV2NXu2XdZcPnHWs+jQLlbpC8uEDYUWI/Wx/DqvpGdW4x2156Q2ZV2/a/G
YHgagqFNptTil/zN2fwg4sRKSFn2t/eDB1VCrAMw/8D3KQGdOK5Kh4Ftb/746mKnAP+e2jqt1f0d
u3dMsZQ9LyLrDDK7sDfaQcIjkSxPL/d69h8U1uvH9ou8g+QgoHlDUpPRhdQjMcPR4W+PQlmHQANX
a5Qb4TeQvBcx2OFQKfVyEctYTUtcV5VzCTnMwQH5rrY/YL1bId1ZVLb6qPrTm4BfAZAzwIrkxmDp
rOQnCIIP+MTqFp1YBaWbU159ffniblsdat7u278TRnf9jPn212rQVcUYxxGO1aIkQUlxVHw5JwaL
E4pECFYy3ppNZX7V0OFvxJRD3r4moMB0tv5PLYpgAjVMCMQkpSAFAIYlGx0ZllyndnWwrYEsB+RL
fEWsOr6wbMZ0R2A3gmAhaOfpvsXCUlLgBLyNO0yCy4p7QR4XteNJu/klnaCDYEsgesmZRjl72u5h
JTPbrlyghEzgrWIug0Q6Lz4t2PjlXkU//+FP9zhVO7Ml8jIu+1MMZSoT5R0W/1GvYDb9T40HiWh2
EV3qV9SWe/wIlv6NUzIMoJZsf3McFJenbLwaIKR08/ox05EW5hQfAtkT+OFHn781n85nXsv4fxrh
YeD3LKFCNrMrfA/ZaXVkscs5mp+N8/zOmLBvH/wu+LBL9d3W2cg4+2y1sbeBGuHNPkdH+wgu5QuH
4Isu4QRxow2nuXEx4MSz7aTx5p23MYnXAQ4YyWs3CKfhM51Yj3TM1UG+l+7ZewRoxJkv0ftWm9mq
F6xRWuqC6Uoop033p7DzAbLQiJwiviYHk2i6v2+ROJivk2NcrQbzdovwI6PrN9CfNw6O3gVFqK9H
U7MOR/7FevlDq4dmf0MThWMNOoLbKWqf3+2QQQHvv1oegpMrZYzsfrlEwEt4mg/lpFZ+BSlAeijT
/Tm75bLzK67Z0e6yHp8CC2FvFH6dc9zfzEIElIkAmxtUa+A6XkgoQl9QA5gwE2Y9ejU1H39E1n6M
dQ+z17CG/pgO5g8fbVQbyneVXjatNmH5CDPix98QNPKweOCyDENctt7xeV/FL/x9TvjpoYmAimuD
fKovJ22BM9aPzxWd8CtGqMTusOL8ztHL8JABWZ7mIwfxTlBxxrNRxdbZyEOxjUV1ZGDhoI23E/3t
cUUdHI4dxENZQ/JqBP02U7joCabrjSLjM/OgMeqcNq8X+FDbmB+Tg7IxfoJD9lKmHJNBhKyWH/ys
M6NQ94dvd2NjdImLzYMLz2IYy1un+ZtircOuVfntJtEoZK/Vv2NlfkIW+oxM2h0dm8a9GxN40mJY
3rjD7G3c6M9vwdOYeUMHTKXvHBdH/TSf5FLJAjkezNmgICu5VxDY3x9j8+2IPbw/rhOihk3e88da
l93YFFrWzMDfcQu/GlYMQj3eye220+DGpYGBkQ7dFyOOKXNaah+sCGZhHY915PDNcfb20WJ6smDf
ksJxZZokDzCkZjF0j6vRHPYcQk7+16fSig+kr699D0fLFwKs8hLJ6eipo2Nrf7G0uOK1jiE1C0xv
B+E6/KcRRHYvuIBLCaup1Pf8q2nY4stTmVApfrApynV52V/29QRBFgrhqrhHXVZ5yDKX34uwe5Sw
StxR5WOkzUokAOKIQ7h5rd7md8i1++n9fIhpDV60yOLFLZGSsDzFrR1GxHtXTsJJjnUtO7FzQq6o
i+j0CH6sCdvXjKDAzjfZ7emOwwdbJPsXxRya4wfleFRnXEkwkd11cXRa9+GO7Y/JeAYtCO/FjZ2w
QgTHBNShOHAbfW26QMx+10ZdMegpoz1V7XH5W14XT0jZX2XAguDfK30tp+ZIjFq6uIvPyAW5z+1p
dwpFLQjTuBdhjOIAVLfuLeIdE7/3E+O85Rk/h/24Scb5OP9t1kEVfxAsqTaN320fKbqIq5H9BVZk
HouKG96TiMCe7DE2ITiX2l//4L/QO+i7X1Q+15ZQ73twMj5+s5gcNdQ8sntGfm8zBLhRucXbc71B
oGQc9+xvhiWIwcQNLZ6bjfkmShi/onHoxpBlcMWaZ+VObTzg7dYdZxWLEJOA59A4ruS4jT7znzdA
jrjH9/yzhcUHmPVsKuCB/Vj0N61/myPiDTmp4WS9zdY6BbKKzJbLFh8LzkMhViTZQna8dtlvzp7Z
bfebQz+zWwHWsZ738vHFCL4M10RRMoyR5+GR9Ngedm6rH5q6v78jY4QZT9Eh5NpyNK5uN/+Br/fC
905arJfD+Bmy7cA+CWrS8OvtkUOALrgE7GOjTCqhKoA3RzQLkeKGgD2kQuiTML6LyxLmVT9mB9g/
2+22YnF9D25c2QMh/iLNuYPZK2+IB+MMtYQl0fwcjgqcsE1woF/6WzJpNp9E1T8CKNXLxO92UoKL
BTW/HF03VJs9lxJLInfiUhwP/MHyhKYt81VDPqGYy5k8GQ+3iiHFLEfhzCXEOOidBQ+vnvBy72K4
OqS0Yx2qJ7tvxHM3CVBi/OtZXU5IASBjexd10bDxSNCY9vQ1Vp9HrJr7vB9R3aXYzLK23fOwkoKz
m/QWnyXRNLz5bXI3GgwW+hT1l/loKxnySiKUym4N0ZlZOrv/o910d9+Q2R8sCd3FbtBtKQRt2TpD
+WNkP+Y/9NTWbs0chwVpu0Hv4Tofe0f0KTDHedqwDgOWVAB5tjismpJ1jVrGq7CLLVZZJsAuLQIr
qAtaTXQgWtaRTB6ANu3LW04zTemyEQ59ZHRGRycqB/HIYgXlVGxlnEBnZvPndhw0W/ZUmmwcc4zO
Cb6R0GCcoy87kivI5JKG6juSp+wjIs7xRfJ4aPIP/HNIZ5Y0HwesGJOkhiws8Pqz+SyZhcC2Tj+i
YO0tpvtL3tv343MmjQiGM6+x3ixmsA/gt07PeizYRvEHyM1MizaGqxlPiyfcELQMNpeIugrWE83i
by6jQKX1N0OUEV4KrSBF9ozx3VV7scpI80ayPmr82pRN2YXQIFq8KLQeKAZfmSiUJE3+Ja6eHQlh
BcIoQNVggy3SZ4NYOMwlCv3FL+zC67xKp8tfTPg6snyyO256/syV3EcmF1Vy21bZO3ki/f/9k4vj
Fhyz3WG/BA2gSyHmj8opR4hJvwwlcMGA9aydMZrECpd125/Pw4YNCU7F4vmswy/9Axe9Ds8FTrp8
+yn/+bBhlo/sXbZsr3LitId7jgbZIPoEzRxhXNyTMVae89WADi15pWt9MJ8Vw+ADHwcR33E8yj88
iIfgENz8S9TfDl1s5P3ZXNohC7KZWZeFsAlhpTN+Gld4VN/tM/ykg/JIxlgKCZilrEnZJZH0U/5a
TrboRM1h5t+WA9LhLZladyShkaOJ3lgF4/6Wv/n9kVHDH79g/JHU2zpsPa7Gmp8sBzP0qA4hHYnz
9viOHpm6EpbX6DwMs+NSdi/xZIcE3JmGygdLrjY8hjj/iFe4xFIKB8ma5BMkHVO8K5AdDpssWYeS
zkWvF1LK6UHhCMIwetjgSktmlPe0R2QMOu+bydtTjpLwfFy+F2OYgF6LCwiU3YQOZYlzvSNnd/ey
OAQdLVXeyNrIOIjHtbd4kZ15yxPEesn8M2/sH5LOR1ChSSZbvgNrEmUWP7I6rFaXFUOySyQtpMUk
6i+/Y+WMKtdod0IBaLZ7xq3/LK9lR/+KzDJi/vib0Tag5za/xfeicqW/bzLjZBD3oeDEn9W5QDlp
f4zXu3WOIHe9uBen/DlHZysaOZPwPp/Nj3SUo/khGQcVi5PfEH/qPfpZf6dNE9cUvMkJFCEeJPS5
Tr2Xlufd+69bQl25wGZhhTn5rNYZcn08fqekj8CRzDkm+XEhra8zAzVqknbxBnVGWO69+AZf6xm+
l43zWtyK2RZ/i7T2RZjnHPDoix6HdbNVk0l85FcuiLayTgSSY27Lk01IsOUvhUT1d8sveymHyJs3
6TE6EqTCitL9TnObAM80UUehHF3jqqjm56j1m+CUHuLe7uLXIYtAdo0G3TPql9f0kl/BxRrnE97m
vXyy/IVtPAPkRUD/HcMcQBzLBh4epvf4Vbzm7fIZ91Hhm9n9uNpXxQdl1l29gSx4K9qXcsuf0Oiw
TCllxhJph22roGlh1dEXB+q1b6LTQSHayzBzsI6/KjCKO5LdlKFWcE7Gcb05U0E5XPk3n/Cz+z5U
cP311ZKDJ8MXqwL4pnuutxKwWfxe1NFDGFm/lKPzW71pht+r2+rQ0JA2IjYINU2ivbP2K/tYXGzZ
xSyeKL49Y9nUN7lh9/geQs986tO7QoTe/pZPeiWS7H4ITZ3ij4Kqn71XdD5ScU6G3g1eJUr0wRnL
9IgbMyraBNmUee2sd0hCW31j5vSISvHY6f568zHWtGBx9mEnsft9++MzXzdyKZcjdjYaC28XdKTc
9x+SlQUUXlFNLLtNz2EyRTwnQh/4CXVWl4/FfbN2mwUr+TBMH0tm/MEY3UV4cREG6XuUp9gDIRJP
vcb+pJcVSMwrx33Nf2aD5Pb3itqs86/lKRuCLEOKphRJ5O0EGxRROpqo1BPMbSkfIdxAsGgWZBS7
hqvOa543zDtfLDDeVrRlabPgOestEGIOjqRNsNxo6FK25Q2qbuOszd65ZE3Daf7xmMG+Z8prByJE
+eDLxsye8FtPZOO7RZ1QzQ8v9R2+5wSXMQTuktplvfmNqIYt6d/2AVON1+72ZfY59s/l8Khye9Zm
VVytqqySD/QZ4Mq/NbUy47D5uVb7qxFabG+fh/SG3Plriyju4I0RxD1ngt2xdVFKm2vCasyr0ggi
h05DIR4GBe5No461Lg1d1B4SEMjDShrwzGcMEq0N38rnrmKMcJbFH8EUIHVIaDNyJu9qTa8oKy1K
SoQGZEOfxuDv3hNbD7DKpb9xY3JYeFTX8Bn2fAPZgpWNL8R6/uJJ51eslRAuHE34OvY+MjUCNASW
RREKgfeBRmqBfBtf/k0MqVNH8MMAnHbH+I3pLEs7R3XUqfX+DipP8fJToEUgV0NHKEkq//2MNfRd
pJsndwJj7z01SruG1g6ZsakKuC8zwh5o6GJe0BS7Ymirvo7a5Kjyb14Qe3YTKXoWUNpvJ7UeapNG
gbuBgzlU6yfdAIrdT/X1VCdUGQ2Oizg7XeCyzxR0K+EgdGSNi3YED0aekpKSPzJUL3pcHQRB42nU
R7hy+0JH7O/CbgyOPlPsdjWJqUdfrR6aRK3LnhJgPGqnPBJctoP6YwNurFTNv5v7Uya4YnJv0Qzm
td4YRKoNX8oOEPJZbGEthvez7ZYADPz5nSC5PN5J5Wfz2nAkpPQVoYs5Su/5ZKQct7yfw1P5lPoA
KY3NRDTsfQYgqEG0Cp/9w6SWfAfcVg5klUQrN2qFxwIQ/P6+ox18lLOjSnkEiez6UA5Fu2O5CI8o
NkLfPl1Ttaqi7u+LInybT7B678GS/2usx+rlzFaQXH+pXmOVFT6TV/RYHv1hcPHxwDG//5F0Xk2q
Yl0Y/kVWKSribavkHEw3lhlUEBUJ/vp59pmqL8zM6eluFTZrvTEm+JLIIvYy/RN9/JytII2v+tMj
8XQlgiFvzsh9mGKpyiOaqB2etEN/aBAi6O7Uxn64063s/SisJZk3KvY/Gn1H5Mc9nc9G3CH9deEy
XlhN0GmVSkz0cey8jo0vRVSwaoQZ0kgwBaSqFlT7OlebfDCaDKkStorokwwCkRn2pAhqSE2z7PWC
ctlqNLgnlB7C6SvrxpBs2lVIm/y4Yup+Air89Kuf6jv9GRchHSs6JQMVqfS9Df1Oh4TR2P0FiscV
I30WzZqPgsmlDHlEOUThmC19nlMwrZY0NEAQH9w0QQG7HRCF9fSKoD4DWOCmpfLDfTu8oRxXP4w7
ZcIQdZbdYfzwX2HmstEiYRHw4MgdkUiX22Nzc/cYZNbsPpsXkLJo+vzSrkXFM9tz3/743Ob4JUyO
NORCtPwmoEzL5pJuRovrnvM9JqBwlVs5Mk2Ca/2rTUIVU9cHIKww2RoLVs23UwUcqzNpVSbdKnPv
eo/+k55VmGLm/ZD3HDAaYB+4kSCTxpn7oP9MCUcB3MJ9/7mMwseZ044iiJ5KnMYlt0iL9MgcxznB
YHE7swAbt5Dt5DAg+5Pw2lBR30G9vS1SspWKYLKXbBrEUB4WhF6O/YnxpSJI3DXxyAP1OtbLV1wv
71Rbsz0+uegwNIXX+LpRuF64CO1iX7jVvjS/PDxKZ2AW+mjeOGOrtehP1b8UN13NTHvaRVAkyFq/
BllxrOm0KQRTBzjNyhKubV/22/Dq5OeRv9vs1LGL1NTin7G7SZwoTht819XysbyJCrUHarpjhVz3
eIXF9O/nq8X6ailsHLKdnTtnenh4BSG1idL8tYevVurKprKyTe5Xy2uchvUeDApDe5JitRWKWRFS
1TLLjTeZOtTK1e50Q1W6U5/B1ymZqHzRL7mqMNnSRd4LOiK9dh7tKMZLpUTM+zpfrfJyh4o4+oJE
Ak9Fts6NWtyUfbSmdknyJgtGPgsFnlmAT+62Y+axt0O4GQUMmd3jMigW7VLsrn1zGn/MZ3i3Pjwq
r/+Qyk6vt3UwoTEi25BnvcVAb9/9V/QxHgDXSoiwGbbBYlYD30BC5PW16Xq6fpBIkHsv/RrKoMF5
DB7wEKfhC9ao2PJfNldP1lIe10yN0cSo7G7/9h+ZNlkNDw2F0GODB0rtADwXwSsqAukA1G311pAb
T3g5xblCCobvuCHkldQyROIP8y2aoCwK1WNaCINKvZ1SP98XMRjdzf+pij5cUv0C1L2+hcqiryFy
P4qwaHpsItplkjyqnSdZ2z9rSLP8z2nELaOl2j1sbREm2uMJTxacfmcSVS6ZdQ8fFBNw3r4WT5WI
OLKepsvamRgiL7enpr7A50fIwt4+4IH6WNTM/A1u/SZmriNEViFV8qpClLpfCB6FM44VzenrJxzv
qryXTEWjIc4enHkHEBBFj2QSZ2Gm5+YdbwkDuoin5R0+fpbNcmA3Wt8annfEz4/WeM0jtqJ9m6QB
oxNkAwAK0Oms1tvDjwvtCwCAfzjhyhBNSx5HH0AHVZ42cfMx4bJ082X6qUQ+RK4q5cIvpInUjfhD
G7lY+Fo+Ni/zm8izjADS27ZvtXbhKXyFzJIFtL1oVcLTGL7e7iN5rV5cw2D/ESNJDV+RUQo2cSUD
o1ov+LLCf8gEvHKjiFzwZlU45jSE77B/JppTPhKqTAhZ4v8d4t5E7AykrvcD3RnuWcrZx39nUUz7
3VexsnzzWX49RhgREsmZTQiGTCsbQzmesPS04ySrtRd6uXo9PdbZ31v6q+M+I/n2Dm80sCEjzk3y
6M2f27FaOnLFngg8k0ePc223p++2w8McDeIdrwWHk9NPap/qFlpq2OqAh7aA13pDDfk1pEJYL31O
Z60z6Qip/wiitnfmj9ebUcFZx1LSaWUyoE/9Ji6GSPD8JLYG76g6Vf49lGZT4Oni9Apv68kKcP8Z
prGokOyRmk30IQMJPZMFQbfvajG2u/t8sNqRqknEWa32PCaroUcWOSNgRuzpg4jmyi5wWd59JsMi
IMsXPvm7LO3KLcIv4CVa3BlbdfhxUTM4jAJEumbWaNm4RSxRaMmKRsm7V5gssH8wrmqu9bC6p0Cp
Fona3ij4LrNFod6MjM75t63ew8z6hE1SG60tb2rjqnOopd5g9XGkpWh7GNgT6pVlp4O1au0npFhJ
m0+bvAMubz4x6TLGQDHSyGNe5ps6+LIMsuytkJBYmdWe2jjdkCDutG52vK6vRyiK5USl6BrznKhF
L9hiym3frIj9x7yZhW/IZhE2P7KJ+YPR4DS6HkH8BNgL5m/QtOy/tjw+XjOODrZLFCabzh2d2/iG
CMSVtGfE2aA9bEQtMA+gntlfGT+M8XK87GGkUlzaxjZsN83+FUiJxAIPIhZ1Tu4yLZlVgAaAVeGD
ToVD7sxCxk4nMGHaPAD5w5HbqMqp42cdAWLhjbbPA7AkeBy7ITZhtbOYufApwTw9beCqhGHus+Lh
3sDRveYPMh7l9VTgyg5ayX74hAl6Gf3Da3VdEUPrEwkS0E00I8H2JIfcmB/ynIeoOFGanJAOMag3
ePUHmjT446nHtDpavwm/7EVXHhMnhqEsftFtN8F4KM9lmho2t8NjSc6d1axKcxKX/D7TOVoqCvsg
aA/D05Xt78A6Z5UH2QeSA35HIrrK5mwG84d2cxLZ3nFhLMfmd5WeewZ9p+S7pm4fDwJUd7FS4j6s
I6G+Pk7mBMp+zcd36KlTn5JJbaBPvamAmAXR9zpAX4FxMH8Q8am/eT9+4jFarIbh12BCUUI5vPK4
vxoEY2+QCXiNBeJMrTanG9DRhtQqtRTB5xTHdVaOflvSweq+5gi5DujaKiJ51mp8AuggW/jZlJpS
+8QZhReqoDb2Gu04ZUY6i+/N+c5vq4kjYmfJh4blSHlcEx8dIvBCttzzx/7Pp3jnAqniv5Zs2MNj
4z7d7nJdAu4LjBAG/g200Lf7x24F7RaO7NLM58k0bLEcEwx72Xk1o2xJDiwxuwm8tPU+Ppev5dhX
Fk9v7EGw2/Wel8nMZb9WzFT+x5vA0q8edqPTOLsAp5j4PV2Z7dzpRsCrBAbxBnoyAxa8jNOD9yPe
nKpgSU+Xsn8XgSntbIhEm9cC30Sm+ePyhXXllIcLSreM1lZgIq8xd7OHz50EGPOOM6tP58rkMiVh
YURjSTMH7OVv1u/wcyp5HKCINuVl4af+l/8tPRkSsHfs3JYo687kNCVaHAF/F35NPLo4CybzO2BT
b05IuNaueYWvZY82Z97meAJ4fzM76iRqd7pU4H6e0UOsKDmoJ4QPxDI/4jS0Py5lHOj7vskneXjg
PwRE8+SUVnzt1/rytO/2O9QBrfs6PX1wV/+6liwiEeioLRKoYu9LBxUq6EU7r+bckurLKm1lxiyt
6PKqpnniSXL52+e90Uqvfx5bMigrhNjyOZ1N6TrycrMlcIFW3Eje806Vp4kkjpYHa9ke9R0Y3op/
/Alz940uEHh1PVr0A1gjMG3iIBmEz8oaNWkhXjPZXQLNzTmqO6MOwUG1jkY8sYsAL2lM4YsRYfii
7ktG3V8KG9ATIQ7FxisxFPaYk1uNfHumonuEAUQ1fYUlawy5+gjf5leHyFVftgh2JoOST70iR7ox
oMEtiQGle6GZpIF9WZEL/zRHMxRAbFoP/U68f2tTHIGJNKN/geVdKzVIT2O0mOiFR6VS1OMSkRg6
RLPjDrJwTFOAog3Vkj+9MvaNLuAxWqa/vWH2J18aZJuSNrH5NhHdLGiWX4tm2VtfQy4CPhnqzdS+
28OSeWPrIQGZTirA0Q89fmw2ztjt0d3VhL1V4942VVz4fe6+RpseXmcyp7aVQdZGSBi+3fAwa/Zf
p46ob4voQ9tIXOJyeOepLx+oS4RL/X/SlkxQpsJvloRZkCc1WZKSvL4Bp+W8oOciXeRRM2N98Au/
05QFqBaROE8GSdGOtrM6agd7eh5O1I9LPRkqW9IoAoWKwaEv62hCfglDsd4Bet1DUMWhPbDfot0w
arct2/iNGHy8/Yg4S38kq5Qb88iJKq+NyIan4OZntwyohT+BXszDXJ+GbyPlgXP5rVsahBX/4T2X
qX+jFC0NHmbmjuCW9gxJD7vnw0dx09ytfDHWkUrT/zee78xn8uW+hepEQ4BokZB5ahKcAmEuXCnF
e/R0e6juQ6A4/bb5uG+f4b2eUw20uZkPjeqhzc/oL19mA4U/teq4Nt60paVmPb/5zb6fPIObV6/4
c0fix/M7Wzt0Ojzg4Drgw9ynXju1k7m18TNKbKS1dlWH6pTJVCCDrT0+IntwJ2zQsv6ycreOh3YB
Jp6uv8l3+6J6rzo9w1/8EmvN32Q9uhQn3tqxNM9woy/fDGRgymwdn/l335HADP0YNbQi9R3GYvh9
IVbsg+wc+ZPvpUEoUTDnTLGtrIistr+H4gx1B7P3Tj6A/6Njt64A5YCx97VLjcGKsbYOCoDwCcB+
zKoyCSCJb0sACMkuw8F+kIA5sDeugTW8UviLwxoG6AvFUp7fSZVcWaZ2dOmWYapRswJSI07DkH0p
qjUSy20UmXEuk8XxN4BTA+7cOYzAlEZ4L+u5rOInBU6UiwmYdIvz3wOc/q3zS+unSbGujtPT8HQH
EAUmI1CFY3vKF8oB3Aidzb3hHwJ/nlhCi3ubDxroPsRea5wkuxB2jicyYymAMykxIIOVwAf5NwFS
22ImpEG0WClqS4AMhiwQM9LyEYX1/whf4S+m6E8po6YuitQaFL/U9dxmA5QSlMDxzTErBzyLyfVK
0vjmU5o5+iu29yNQ2Zjt/Qs8Bw/EwAX5QVHadcDQR2UvID8SuN2h3gKmKocJM/1WfNGWQ5WZMsm9
N2gGUfUIzGrwGokPcfQRxdSIL4cUHGyeCOewXq9oJ4Hm/LHuKUYhzZuXADKlfI77FtUmKLLczTDy
KAB52hqhgSkdv/gHEfsosxxaAzfBhqkQlougrXr//If/tcEOo8YSvcx1I5Gvt8E0i5JOPDDLGahE
CsTIRA74SJr1IYtv+6aHnO8PAFomjfY8ZHzYjCj+RAzEkAr7/nZfR4l6luc8gwIV374IbxbQKX/L
qHzkr2SvMgeavGYTBImnBppLFOHCbZmv36TUHgbgofqAq9+6mpU1cXND8sBuMiejGjMzug1RwOHA
TPVuLvwrQEHcn+SHqY06ZesG5lqUiwGCHnqhEbMPET6lSd/FSLiWAgAK/YYaaxxgw6Dvgd9vyX5D
1DX3oUquLuH7GXvlky6JTFXWFPnQ2YNYzfnhnOrPEZWqSlhq3bxnVLNrwi/2UXk8q8xiKnikPqB5
G/eRSxMBg49kobT9kNwWZ5RPoOWRgmn0uaAGWONTTUFaeN9eyLqoGbXpkZyjOA36NgtyyNwQS07P
79kEVobjc0ftXW5ftW494RBUaFJJrW4+ODCAuo3R2WiV/i1u2ZxPMDt9Y1YwLs0fH0md5IRq7BJe
mNYce0m6zA1+KDQ04ceU8w0X8EBgBbk6NokeeamZOol2jhIM10xW5DPQMowav9M+DEgdzVwPchDq
Gd/CKU0CTVdUVbI6M6PoGeQlm+CWQMl4HD1s1Dbxvw8aIKPxvtH9+OaT4TkJjkLpgzlBJUgZklfs
n/5Dz+IPHY8f+3aR4/fhe86dN1oCeiJMnld+xuR804ulAHwhh9tgLAwar6CyREv3xMwWo8UDtOWq
EQzyRAEHHLdoNjvcsHmyQ+94c6faYLEzvhprwLwzigWqA6HVWlIoT50H5cVzkD3aJF4ea0ywM4d2
a48ut7iwganpphgs0SrwVg/J2ybyw+EFomvDHYXlFImc25rPuJqxkxiZTzO7iimBxyGVdXZp0GkA
MvbROUI9FItWtqxsUUhU8ACRLm9sCpB7mKYGZLTSReLgE7CvxkgfRqgnNGh27R33AUskXQlkc+rJ
F87acBfILlrC8OrzsZf7N3zK/ufwRvviyorvKmu1SKtinqKJ2h7Meyq9fbywu37z4XjR0EzBZTGZ
T+Y78j2+xoBePYhHt48K6eGnm5KfQqMUl9nzVNLl+d2zV6svl8emhoSOCSsQCQq8f9BsfIYb7hF0
OaLm/WZMFaPXqfJYHa+ZrVcAbm7xmgGOuxXD4dTum0J/vyCDlemD2BCkk/PCvGoNCrEMUJPn0CKl
Tha6D8fyePVMaJU83ZASNdEIHOgVoFz+ceV+/ZE18ChGJb3s7g5s8fiezIEjfH5P67Upg5sOrI3y
Ag4/V3kEVljvZgRmJfTH6dwiUWkP9Hr+OdAMk6CxYH9ECPk9NPSXTbyhWqzzJeT/z5YuLxjQHkLL
m90cyG1IIkW9Bbc49d/Z39a6uzfAGfi/l3m3kPXMKm1HcQtTKohFgZKHYTr6noTK5cPn3rhfMFV4
RD7laQQxWcAGGCQlGEOVV/SdqXR33illRTW1vyN4EbR8rfLAXgJyQ9SAfg56i+z03jeo1GoQhvs+
C9V3/KYE+I69B7vPLZ+lJx7FfJ/XXgk+WLCLM5gpR3C7b5fvZQ5jMcODRm/5Ygyq2PO5ijC8Pujv
fRl0pz7CAkUVFTJevmerpu+aJHxM4g9KoPAeMrq9qVXK0Uy+PHA2xDy3WGw1tXHzFVQ4PQvLrj/i
EgmpTN0r67crI7xEtuYAWjBU7ta1pmAXxAzDEje08y1cuCOejvSEuBMbWdnPzy9PN1+iJkDs8DOz
eJ//kzqXWk8HMKG5YwjyS3aLXjJB/9S396Q7lxpg4oxBoWeMZTZNibpIh5c0iF5DrCSSSRnvQkb9
9V525L+FQq2DuKbmiGW0N5GNqz+GKHLlHFqJ2BBTY7jOBHBrT9HN5FREHhtbWd99OmZpah6y63yh
SX4nBn0uRmmpmLwPs9ZBTMGyiHDZJD9XnRxT/7PP3dLo48ekQ5c9/Qul9WGBmXhXIFxgc3bI0kZZ
Bq4EQ62yWjNahY2NoWnxsLFO+LhqablGWYN2mRnRBHHc07wEPp/HUzPlmwg/BlcxUO6Xe3Wkj/Dv
UDmUxmNwzZo2YR5QHEwPp+LW/1iYFbiBPiE7pilB8Xwv6SINOwqvaa2dizK5LuqrlaVwwA5BuwC/
Zzc144EteaIs80WoJ/OUSgSRh7BP73Nni8x6+nWcG2LIkZlHPGU2Qlpyo8KjoKsWmXfAsqMr1oDZ
uo9d9Aa1UwTjmTL/oDYFlhCrJqBHETzj4YLlczNwhqDXXEAU3jHbh5XXbWHeAUd/zhCUdmcNkx0r
OTrtM9rRg+yiFhscd3C4F1h3bpSQLFLsVzcfs9A6jykm0kFx4yuo8I63m4hZo0GqO9VpYQt6vEqq
5hT9Lg7bnA+7Mx4Uer8J3sjjb5z5NeygxLlPXbWurAiOsEubM9S+urnbOxbc5YWbbcp9/ygdkaS9
XZ7twYgn54TTpNujHqRFCv1UyFIPyE9qFulbBPyQpYaDuaEpKteuwcAdkJrsj+LcFoJnBC9+7uEI
7iyApL/PgfpAMzUwDYjXMPsY16hZsOYgRXrqXM1Oz/iaP4/HACvrA9OxnnDpYVyRTFiDy3P/MJ5q
vcxPU/RRbr3sbVuzPdzjdkHNsqtYX/u2f0M5jXCssKcTOD+GJkWrO7+fJeNnfjj9r5z/fHoahafM
UlQKkh+KVNpE5TQfqdOAa4rnEfLzGXlJ6FlQ7ZkDHsquovYYwCj1AYYk1tyZ+LTx2C8MNBFgLT3p
X2tP9yixH1cI5LsxdiExZ0N+KByuWnB5AJ3+1YwJOAMIkBjyHB7PvpwgPXW0qC1kBUat7swaD2Xj
DGAikKrYo+A55xbmfGQKIfnEwiGqUXIxMl/uv9vPYgMVrBVx4jN02yjM5jQQz6cchkx1rz3LrAZu
ITL2rvGHUTou9lN80FQGj3RiNhcsZzyp0Ypb6eLLEYCVz8kJ92gN+BluE1EWhJ2wC8vjxJa3xbof
dJcfXZ2tOj4225sNrkj9Ek9huC1Q9Y/+s5//xCoZKDagIksZ+JOwyVDyRnP82ACRUNlbXGW9O9AI
TdtQfSZR37xpOVPBbQtggtS1r+9CCXB+bNDLBsLHrIsYGX1mPD317IfBG4byGdjz6rHjzW/OdD7x
P2hKO3aVW8LqJO5atNup80iId3aIExYkI2wFDRwLmSvsDekyFsR+8iQDbWJj35xAaxEvYRfzOxNl
s8IEhLroY+1IaoCKQkRE5qSXCgEhf0MTaMIWBsSrKuYAdrB3WyDLHU4W7GwNdR/lXwV8HVJVzVXX
HPtkJiuMRR+vb3NQXkbrF0MXIlONw5KLvl6ksMu/4Muk+0g+KsTpvM+WezNzA0XvNg1GSGJLAmZo
aHXKraCwJlpPq0ixp87c43ZiXiiSCYoy8DuiBqClkTGNgATL5W5NYuKCDasy39YXi9JQG1jyPDcm
i4f6TV4Ubj/moBn+wL1qQ1QEuf3TsgRV6WpnYCGdEVM3Zym6igWpvVAxQk/xz+jNOhrUKQk0BsCw
t+hpfxCA0WbF7TQEzH6EUU9TLJnQ48Kg6N4QnYIAlDxoRZN3yk2dH78xzx+dCm3cEW28MxmGERP+
tlPR0cbN93AZb+ec2SgtEJTNuOMg0enYA/1osD0iNlccMLTVWL8HUFnBRO87O7PnIfc7kNoYvvzd
sQLSezti8iCDNvx3RlKdyTcnTourh3i2Rm0vjVFSPajoNB5HgFjhCHAlX1JwZ6fwmQDXQR7fQl6A
2kEuXD0k8+SRkMNE/R3T91pBGN4yQOIS0qJp0HPGs+lpJOofBxABope0XlIepNEMivbhGcM+oo6n
AwQZc7qAvWHnwaC1fXoRO3rufbi+aScjaRN/sDOCmGQhnHeOtNjhcsa8C3/aauLRnVpiAIVLPXRi
Ugt/arqgu8eEarBFrrTAzkBD8OCiK+CQe+P/eKJ3op6MnnD2Dk0Casu1n44EC2r77pGI4aTzMeJX
3pNZRviYUHJgXDYH3sMhutiegpOVDj2s6EfwWKGDy+GvSPjDwlAlZK3qYoOBrDPpdAXEGluFWi+G
SHLRmRcBua7RboXHAl0ueJqEdHtM42w2+4HNisv7X2th8EHRA/MLL+FXVLfKuhxB70fPhDJj88oN
Lb75h5iB/twfQPtcaeh7Oan3mPMzVfH7CPy7Iuj2y7svMSZKhqSOZ+0iVSGo9B4BcMOZwO1gmYMs
+CYKPDEjBZ1HGMZi2cr5DXAyocH5Lfr8jmSc4v7EwQRB3BBXSV82gXsUHbtPIhUGnIiKBV9pEiPI
uNGBTt85G1M6p8lacznynIfW0hk/cKdultDqrFMYQC5mpY8Mvgc7svXwRnTWSSvOREt8ABLxeORZ
UQybIEXjLzhVyX9DQt1ZaNGqJLtx2PVXjwRX76JvF1umESaOkVVsb9vivAuvs6uz21x5I2j0FCmh
66lXGk+9SCDK2f2QbK2qM2oxmtFcHE4+4sbuMkAtSwhTNNkMozux2bsQLzJknEUo9o9PEZzZGx0o
8sXBKJkM8wO/f0C6jJ2Ftfe0s38Xbn/oHJgknFV52LgPYEGwK+iScvRXip8ICcxEcrdgmfsJnMmL
vWpzh2Ph3DQ52c5ftABIIaaracUCQ0/5GQE1Uurt6z5jHyJrlcNu7GfLllQITv+05U8bMH9EXFhU
htboTGP2dCU7r33pUwev71Ch9ldv3sgH7cnd/vVDWa3gUfv4N3wbR/mQRZe3yiCMo/kkCfltB9Uu
L0q4DbbY3kXmdurMlvEJc0byYKmDF8eE7zUkH8BTI3jvNDBSbGKJhJfcUpx6M1zD6cQ95LsmU5mC
/Kh0pl6xkc919DnXVsYkVa8GjB91fNuUfo1mbHioV0P3HdWoVCo/DwZI1JAvcZTHEofZDnE3fiHs
FS93oo/MKp5adx2oQKMv3mkSQasJ2+AjklmO79bOTpFbs36lBniQsYMc7idY03RIuHtYA9/2wo/T
36cnlrtHDob31yG8bu2vCTXGM6WdvbdC+ygIpXs0OIPUoM2ojMqf6K3NRGgBSr6Ef6WEFy7sFuG6
mJkm0Gp5xMXWrYRVl9Ld3aphoP9Bk3M2CxaMsQ1noRAXy6ABAgkg5a6P66hOlMUbxIIHnSYTqalo
rz8Loxf1r0MLgF79wN8QQhBU9njNjO7jHlYpv+MgYqKAiBmt+vB6AAPunQ0ZQ6Vb+WMjW++sOqD+
PBGtm+SdJkMj9WVt3rASffwpMjSIcZMMyLFe88+VFZsA7EphkMSUdKTQE6PKkfBl3MG6Dyz+Cpqk
73j9BcyJ0yWgAGJgIITLJJsQ7x+OFTPdPM0J7pxpnItMy9TYBZ8QDmw9fs1TkUnQdH8Ix5El7Uww
Zsacf96XRGFTGR4LoGSOZuE+2iVKuEsG0WONV04Kd9sMyfPu/Nv0Tty8wOAS0x5fuG7jA6QdqpdS
mBfxPyCeFbc9TAJs7RBAmvfoq4JGM+7dSVL7h0yDZoNJ4/v546/azWh7X3Lz/9ZgASj5aFFrweY5
N7AQ1glqP2YCMZywRjK4scMGQ2riSAuZrmURAjHbbXGDr5iRQMffyAMAqLctLFjCVcUtPJpg+ZuJ
8QX1XiUkvXD/Q2Sx9mSZbdABl0H5nH1ZkEfizxuCJGmgQdUe5t0fEEUzRtT8YYg73KMEhkHvcxCs
OgzfCLY7VKS00hCHiexW/lOmVOzMASm+qSb1Zl+/YX9dIlcdshun6QJd6g8cuZhx5yr+TRWg8hqz
cYIPj8+DCoE6GSfSgTcKxwmhtPwq1XUGn9wze87DS9efJOfxvOJfRHMJB3lLWBKJL/ubhK81AleK
yfBcveIxVtZGY/Ka0zSinoFX5tJm4tTLBg+LqMh7Go9lj4coLugIGSXuwqmPL2XW0TX+NKYBQ9nO
eywLPSNjErR0RiXiZhze9hUG78KV9Z9WX//S5Wcuq6Qs8LAtg5nMCf7yea6KZytdhKuSR/sV7q2M
CSRBy9YDjK32fJH3YMbEDO1XqK3ec5kQkhcEWWeK7ahC4i0Mz0OzOIAXqxWsHhsYgrypiTEKpeUt
4Rzg/BeTcTRYE/Ax9WCl1jJH/RZKIdtzvvwgB4TKATnmbBQ9yYgiKuH4u5RLWgHU8SkHquHA4vrf
TiMl6UhZiAhYkMzW6EUlwhuiU64XxRnNgBJ9iOtVCeUHyS/uJBQcqwnFuurdkF9zAvQe5G5z+r1m
9UVa8/dU5T1t9I3TbbMeBk+gX4F2pji8PzZcASoGGN8fLgPJkev5dZmFXw1U4wIj3dB5IPzvg7nM
yfNdPgzOYCKxnhZ31i7sVsiu7Yldb67Lal0J887LfYZZOI2Eeh7To/ax01Cya8jpx0JIkcYJdsu5
7KX7zG7Wk+AH1fC1+2xPPd7laTB2RlFtThEJs8gEw6AB5WZknPGB49O/EgX2WKTm1ei5xWrsdj5J
wCgwSKZYv+xiWS76lOihpHHkx3zy/cM5ga1iaqTaZ3YNILYgz6cbbt/jeJ4dijUZ1Lttf4vdAQMS
MiaP3BzhH0j931phKsdmGWItSqqj7DTYq5Xkh9cEUQFYwTj+0efHRr0RwFe6+AdMgJxk0G75PLfb
YBDI3jRBQUFhQ38l8JU06CFTK1bp6ubC6TkMa9uhq/AksUAMGKUx65XCBSp8yrnVXKYReUFdmCHw
5C50YQBXrf+6dBfaj2FBTLi8LOT/AA7xEuBzx3cF7oIEYEJcAoYHJcE9cd1zUObu81BssR5lJx5t
TBDDcxMrK5wH8FN1CFq7hauqAw4ibnMUYdRqC5dlCnDJXmxOj20EW3xb9ySMNSUu4+NtQAF6cSKt
BLdKaszXT7hxvAEV4wDmi5jfHRQVn0EMRYiQmQq/D3JKiQY9TBArDkQIRLwOHLBYKXBynW7OaT7D
5MoBzpTn8c6kn1lLEuWPE/RvQFYDYw7JH3jPCeA5TZLPFBc6xFl1YfMviKfBpk2hOjas3YrH7DCh
Yux1ohMOk3YN7Po83U98zcdXDkRoMPWZoxMFqKO1gijM711uYbahejNdQON82dHqBF6F6BQh7E/p
Na55dEVYCripJM5YkNUP1n6wS6yHpyZ+nSYXDHK7qwbomsIxg27QV4KMCXgin7HY8b85Fsnv7LWe
olHnvnyuofx4dRNERNeFBLqSkT/HuTr8+xqA1nbH9YGb4ffX52m1xYEdSodqS10M/iXYGGogeXbw
RoqEJBYJoUrvhwXLRx9vKYkLYrR/osCSDsC5HOSc7ty+PLbZoxXrCYadHVlqMSjv85N4PS5sEVal
Jngff5tWKOijz6pF0rcLq+Dj1051BqJHTuTzrPis+LxwZB+U8MP4wPeUbKhtdvUuYjRed+sf5yy/
qOIQhgPQOYx+xwGUXube4t34j0u4RVaL/ZNIGQ49nnUxTimuAGbg/oHAxFXrjcI8hnyLx2vsrxBT
FTvo/dB6aS3KVw5w1O1ofkvEhEOmA8x2j6GB7HhmZya6KxNdVapof1A+G/c9lKRfBjLfHnfpfYZe
jyXs50CIVGEKMRo9RTPdMOG9GC6zI0rdEePy6FDA+BQwycl0g8mNNQY77T+afIcYgtrFKqDB1SGn
Bn7vts1Y54liQYIFDYe+fRz8Lq9TGUIgPPYEduwitIUbOlTt73pI2I376/7INEGdB9H2Fi6QG25Q
9gqce7j0mSG29aFapYdJOFwNwmHQZwYKh0yJG66WlKmGyYP/rHgc/txrfPc5U9aj1Y7qkN0BLomO
lgmRF3Uo3pNW3OXyAb6c6SSVZ0KNSFAXtPNzzuHDztUum5Pcm4mOPigPvKG8PchW5pxw+YEziUuS
4YGAAIaC8awYic8rbWft+cmLAhHAWk1Y7oiDAnyuxoozyxDpIKFEIrCSBn/5P7spbipe7vj3x11e
kmL57z950nOrJQS1tJaPY/QX2xG67p3N1/QCzozhhpSDDF/pPeI37kKwKLR+6bkKmtFMXtc0XfNY
xk1GtiVxViv0zW7tTQ55WK0fzmQ5XOL01cfRfdlYWSyrQ6dimX0e+DeOQ29M1t0ENB3WbraLJK+6
8Cs09njzz8lpS+FTV0hLIA1m1aCtG/KgRn46RaJGJV884Sq7/d1BqootCLs5guDA/9FwHvKsAXnB
gXCUsBfiESRxMMZRi5apvpT7mpUB1RBMNy77WbvqcQ7SaWJMghe6ErCtUtvtpz4xKFgclOjDVoE6
l/vbuRodmuC8R43O349Qle9KwJrBFZLKqI4d9pFRyDuWr0hi2QXcZYUvLQdGcxj6kqtMZ91KcnhO
IM/iyHB6x1tU4qK9r3LKdY5fcqkD5lRcbdvCqzwoaiarDpwEj/zlucSLd3WHBOsx7hRrbkXFZWxs
/e4wsVsmA6Z31vSaMHBjgEOKlpwU+ThDOUZ0tqGIGLGSQ4nTdNt0MwQpYCHXP35dacsDjPeSd7T1
f9GA+CX0rT3ne/xyoBK+tSkIgj4VE47khmX+iIr1TU5aKuafe40ze4AyYw21z9di+DllG25l3DIc
ezpz4p3O3b8nXydqTHL62x9n7nOM+ryEbe/YD/srjlPUlAhzNxyXMv8gIxZu+/EnzVyclyAhUPd2
bysfoWSA7PDbpwl6SngYABZPQbk2SudvsvwRUPIiww8ZBdKhpVDxXyQR+STRA/MPZHo6Ux4zBELc
bIPls/x7k4RJTgeaDNxV9eK97xCaNurVn5p1WANzDf5GVEEZFAFrmG/w3OkYU9Xyb3DBS+U85y/j
ysXI7YDUpHalm9oYcNPVApEwiBqP4RVPAZkEiT5/3JF+pESELPOgVqHCQpn30m3+I+nOlhJLtjAA
PxERzMMte2ASFRVRbggpkXmeefrzZZ/oiq5uqwTcO3fmWv/6h2Nz/1FNGUslQTV6mEYFnCRJvq09
0geVlJKM0WHlhb28se6qef0QMVGEOWiRESZfmSR5QoIFlmnKv4zpANJFK7T0G8FOjEYTPLSGTsjs
b2WEtOqanDUyYgYLyiASEfmi6pTfwCA9DqYvuDeW1o/sh62hWS0uxeVkhcIZ+PPrYjSS5/pfAaAf
8WqVFneR57lRFMyTBwE1BMmhWQqyDdwr0MQNJdNC727cWk6d89UUNJtHMLcR7//P4+FMuhnk+aRF
Zv1OWJvjKpB8X+yi52YeNL+MA2Vw37QnxufXu4ua5tN7mn25Qc22cY4vVvHlZGDYtmeD77LNXTk6
NwvAKeiaFYaN4sRNDv0rkLWC5nAQXLNKVkkNc4BGxtY23O/YGFVcRtbc0TAXf85Te3TeDqQojHDA
YH3zEMTEwi/7BrX1uK38ZZJ6AkxVEsph7CFpMmv7QJX5pAtrlAePfgB5T+kp/Vt+lLAoEOzqvEnb
ma8C1wkvdjRxqrWDZRXg6d454HlAkns3qwjrIp5S94r/MlGK8o2AVHAmaC/wnUkJfMCDGITtRwjP
QeqWEXGXvLz4qIQ/tkqYBkb3z/LniuZgFh9NH09oU9iiR1NWIo7tz7Fcx7q8MeQwfU7KP/t6+F4a
nkTukT63aU9MCq3S+7W3LtVzQbPBTgxlhnOvv+ZtG54BtzKf9n+NP57FoOETpirj5vs0ftDwL+gq
/oP29qgXX5/z96kXEGYrNYvl03eZk+0oOsS0A7kvHNDPEMKZZXeZTZbtyviEo/7J1weFDcje3XSP
XPMYWQJ6Sq7JLRaNJjkq0/n/GRUSbiYuJNocDdtIYI1sJqDFLr4tE1AhKlpg0tdLSbFVeKY4vKY/
85i/4rt45/driuqSZPWDMo1L7TW79yWKtKM7+adkSilQBj9PbJgVNaZA9LlR4IfUi6+vVeNx3iSM
oib6JcZCYSXcjUUuohIA/IDHLOuQ/CAsgGtEE3B8Ecj9bhsO8vuzR/d3EwVtcjSoth72DED6ziMv
LXvVvps1KS4vBhq3+kF9qfBRWWQCbrmwCh05SHOmdrCVix1jakKVj1fc55Yy+LAC678QrOZvcIy4
J/w01vmEwske6e7EIIP+5d2YlpMK9WJrhaUBRX7IIpVNziGoW+Lof37jNZHQ3MbzLJ1SMC2s1Suu
d+wOjRJJyBHykMl3UH6BnBnaTJQv3qloVt64t9ZiaUMk8qxrqJDY6/ADZond3wC1XkyW5bjSKSHE
dDBvL60rp7c19s7rNKAk0/TQ2ByiGQH0XkPF/I7sW57XHIgNDaf7RklhB86o1UeUgq3Lei9NOeoN
pgmYPxk4alGjDdzMaMsN9hBPx0M05QmU7rsIiXf6c8vuUzTw+1UmgkX4a6yW6lvcvU7tNSMz62j+
5IirNq/x7JNHlTuuwEkLiWYKBdy59nYuNtgZZmKlGEz+DgK7x8X4O3Sn6pCY2VzbkvTrwT/jkOSF
+EWz15z8F2y+3AsXmAR6/eZoupsUbV/POCz2DUu/FF8omOaPOh7h7Hfze36b/ctwaORBluTS6SJi
7DATVtq/KWiVjQ52vFektclG4+P3X5hvJUVTDt/kWx7g0Gov394+6zbvCebAJ4rqtTf/3MWmxRQk
Xar6xXBkUI/Q9U6L85P9nFm16JS/WUxpOM5/C0axHdmbOmQClt86yUePeNv+2jeHpUs07JwaZRaJ
xbEM+LMt9NZhS3CiFmjl6kMGrQkD0PYUpFnEhTbj72WeqCpk6Zi20AMGVcx2sE+yxFjg/FYQQJxt
yA7Ex09t43aPJpmnKzqGwPW3AmaS5fKaT294cWxp3rbx33/bdNFsOwT+XD6nvzOI8y5ef5YK0cxe
wtgzqUgNy9hRqAQucSUdYZhke5unw9Piu9q4J5f3S5zvXXvFt0CcJnkankXbqPYenucVo6XgjXTo
7m6RB3MXAlnuyenvlpRs3Y938Op/T2IYuBw8IqunENx6ZS3+I1AOWRBPg+Nj4c/ZceT/skzDbpKN
i0+ZNvpbjYI9ntvVnDA3T+UvFcCbY3EULyYOcgorjyAXLOGO4CTezwiNBJHrpndqFcLO43mpz0yJ
54Ed3rg/rQVVNjZq62pjXe9hoRhTke1xfrlmIs9r9RhtDGuqSR4XboF9BJaz0jVB9sUSwcshvraO
ZOtoyJRFp/oBsAmCbANfeVXMY9VbVHrWmpWlWdutIMkoIQxF4sNf+T3XBqV1Ls1pL8NdphgPwo3m
5VABEtn1IFTJpZlJMKLH0yTwKempPMHz6JD8qKqYlgYfzUejDOzR0nhv1Z9ZBkvN/RNIDr+mWP8J
0uyDAK9+WW6mxvoaTx6dbWPBqKD+7XzrYQCJrYWJeg7Rqb5HArrjS33QL4fOIwClLttg2s09H1OE
yLdbMqgv2+fePvo3atrxhe/skjBM5lPEaaEOdgnD5X9QWxz2JdKGcD5+WdeXQjTIoBNtG//gqGff
pZeIC4N1txrvEsVzTX6iSmjUyuWi9ZW99qG57u6708RJ4/LluqR4T6fmKj0OK+Nb/WnRwQv3U5a/
F+lpVz/21r3beHOMDgOarUADhCP3uCZ8ZtOcZueCBq6CZAzwtm7oZqE7O2XT/+uGTEvhFu9TdZAM
I/tkfdQykv1eDDad7AvOdjtsQDUAALe+GYPTa/3ZSL9bgyBt/y0lEqx/91SDbhvuCjGG+l/d6kYm
5xTZOIY/HY/RcXBaJKtKIunsZZt8/tXQfjef/3AfX4PJ++BnzlruGEwUg6fXYhJGfrQn2frvzglz
TT4lrTVx9gm2ba5E7DBm6iE0ZZIHPvHm3c46s4GM8QFxthuxZuxe/P9T/XSuc1OkAnMx2ddwgtc7
C5g3qf3iJEnlu4hXL4v01eCx/Xzr1QCaePBwsWCtcW3A5NNaFCY90Wv1tYL/4GNoP7FHVEg/F9Vr
sBFdKwv/YNBfh+Yoxozo7t7ZWKSvVJjA6mg6IXQHWewn665leMxYJBWMCbFC7P49jb/V19pzKSkN
YdfpZPeybdSSx3NZeVX17ShSWvS9oIj+NNaC/n1fX0OhWGZ1VX0miCydE4CUdiuH+mRThKHMY/kn
9UqDIWVs2v1dSjAn/fP9rzat/yPWaL9monJr2ni0b55M5KZoE5tmsgnxgB06mZ9NM5CBYWiRqykh
E3kM+FD1ng7mWe+nGM9bYS2ZymtQCskcHWHR6onw+dskYBvA492+AdbSp+FBqX9nr/for9oEXKQ+
472nfS8VbG7v96etrYPxumwgVOfoeX6NGJDtKhbTTaQOIwtoUScYsl0VfrW6kxuFQ6cc6kFOeR7H
+4vn/b+irka1UoqnHPNKqVNz81qktL10Fo6oW/xZccYf0S3M8mh7gKorgQ8F/VulLd3qTSdUfKLK
r59ao3ZFkWIPw8OiTTna3z7t1jBH7N4EgUc98btFvCGuqG7V7NC1qV6iQFJ3TKRHOij+cvGKtWhk
4OhZsEPffdM417EY26PeOJOQfPTy0SadEdyqfZP01gT1Pu3/ziK9TGYymhXpCTozBENq7kFxPEvK
z0eUjkzrK59kyo1189MJt6yXCAnGzOpjdVWUn2wY8V2fKyrFafrfiQ7mqa/SIDQyYyJE+nICTONP
ulzDZdXB2f/terZ3lkFoR4yuURdXLdfaDcM/i7/MQGPxS+1R8ngvNhSFbqtiO2H8cnnPjEekYsX6
dnJRHrIcOXan/fK1/iKsA5Wnvn0uRueGifpmGfFzATGW2ybTbW696cPaW0brSDR1OleCkgahjkG6
Q8Iinr0UzZmp7i4+foZMvJrGLEyubxrajYaXL1d9H6G+IrZ9gZE/zJitt/EifaE+yaWwkLSUzpuX
p3wSlsKopTmIZgpbCNY6zRE15nHjD63lG6lT67Moct1IEcu2vm5yxHkfhbJDvbdq/4aLW0gv7F5v
H7t0mnigX0quHZZXvZZMTEjQRz+OUSbKf5yat+Z1sm7KAwhSIY7Zka2U9sj6Gj+aumErectc8dQP
bRslQKsEra45Bl888cLFQwl+DGYEzWtjG/GuThYOdyw2NzXfxPbBVejuoIRjnjMveqwxt3TPnqvS
wdA7xON0T3g+XAlG4CbIVwwKqh6egYr348zvrFV7/6UTppkI3nlGl83V0I5fJWs/e3fE3InhgKJk
1+4Pwon4bSzUBCVfKknxzbjkXS8pD8Q+sepxyzYLyvXpX5l7b+P3Z31hY0l9W5PpdonorwSPM+5z
vPYz0cCOpHRslIoEyTORdzt2HGesrb0eeBM8tdXm4sjeavVf7CMsIUTfm8fi9A9ZDs/Dd29JY3jW
1AO5jkn8NP0SZNjbxOhk811zS992q+fQACZaurcCia/qhc7Wbw/CiWJLTb5YNmbX5kMR0j93dpNV
t8CA+uoQgnZMDFDuKI5qKPSlTeREs/2Vfm8vI6uxu40+rAfGbtoxuq7mqBLln8tdkj6EqmqolaNr
f63biQx1tK1sNlAFmF06wsxRBF1Welf8S+bJPaDxfazMYVVsIHrukO28QB59mGBJumio+8BlJY/O
d+519RVCNf4t1HkuB856P1QzG8StWV+XnW5VO12QHGMvp8E3DvzVTK+AegvC5UaJazEK2rHLtW7k
sJZt8XVv1OjS4lEHblI3xhltmqXvAwpG8W2rVs4wfCLBqt/GmTcrMSRCbJMHITjWee9Koy435BIX
RTUQWo8LjvtbPIsYCN0Y/E97in8kdsDS6NmYwLdr6OQ2xI/0GP48ubXsDOt+7XlNssafeRFv68Vu
eKgu2boM+vEpvriG/V38FbZx6qdOoegxoLigmT039m17aMpFkaGG4b1KpUqtFyrdE4HIMlmB3k/1
yrr+8Uhp99rEcNbcy+iDQVh9ebTPHeLRw7PxSGvpcrhYRlVbM//Y71oytrv8hbCNL4/48ygWC2wD
yKSVDz5MX242Nm3FTnHu7ifTNjDlRS+e4n1e638ejx/trs1GugCALFn2bI+1tyE+PLstr+KG7Du5
91OMsTN6NZQ4sP29WS7OIA9l5jf/dm9kjKepXlzRebKPCkCO7wUfBru2/A23xk3Vxo/I9WUA15fJ
ETHNIeDSHBuzaPk8lhLRKL9y1dcwvwDAQ4IJnfU1enyLDgEGcPPiiXqKWXEk+66/ATrl8J9t2EUV
9Cr93OAyznMPKqoAInWOOwSLVh08r5JFX8pma/0H4cD8AdrQSrtOUkDfbkSzH7X6qM92yWURsoya
4gkY2/J7e1V1KIpr6brNg/sl11w2xrkUD2T4SC9CdjPNm6UUUM67bXf5c9ayBdoYyM4WvP7M++oK
QXjxdLTTD2DXZcoblsWj4fJ51FvRH4BAgSEUmGxe4Zi0cceOjaZowD16W45i7AwT91fqwk/vaXvV
cT+XPsiO69P2OKw1iAcKNQBVJmLwmyoHJYxTsnkcQ9xLLSiUI1F1thyPfpi0JrW0+ieG8fqDsICk
YHbdubKOPfCauiocjcfK0ngs31sqoIPlaUTA2X68G9xp9bIHKATjFkO7SGJyG9QWLYcs3KJLR6se
aukPLydH5J1DPbIi+5E6bbzeQHpP2Es1dMKSAbH2nJO3qUARzgLI9SkRkCwcNSV017sAGj4mmIZq
aDFEv51p2tkQF1/iz/6czFk2sQi48vM2Of7hOr+gREV39i+/B9a69fD61XNcsBCcKL3rMmj4n21B
2JP3pvqfu1C0Axir7BFzTrGGhanvub9xkOOLT5t8sgJ3HgT9chkiQ8s+GdRayzzQX9KP873WQYcS
n5CJDu+FGC0rn4tWQ5PVQeaVC29zFHkbxwDbP9ZKZrTXMY4SXDnDYVAfFxUb4300Hx4ojwcbrxL4
x8NrXbNrlLQ3U4YYuR0r+SL98MQ+gEz9k2bQ0A1Iy4VoStKAYqF42qSPziretArNh+0ubAgQzlaH
BaylBBtLEFLq1Qmx3de8Wezv3vcNfJFYvTkwF3G/T41w9szaVRf0VxtKgjJnB7bHDeWy4REUWBCq
LQWaqy23aYWj6Ayk9LW7Gva+lh2Zcenp0Vn2OWY1aMYr9cm3W7WrY37tlHyr92l72lt3H/aGz8c3
z//oL3RWjjHgjn0988EIviFqput0gV3DQh7iSW8pudlYkR5N21k1mdxcT7mpIprqIt4DZWfvtef8
q0l7kmtu4oM68qsawWl85ukzZKPfq71uB95h1ZBWXC5HLHZgr9rAvtp7eLfThn0HaFEoUMOHtVRo
rhM+lPHjWxxnsF8y3p34mKPnXw+CirBLvqYZRjNlcpDaep/n7VqKd9Jeth8tVlDaB/PomvuBLdA5
2eXfVQG97MQe1jP/n73bsz1VD6UvpMFThmWNWLaJ993aW/V1PrwMtu1jd2Z5+nuNKRBiKYkgk9y/
M4lBT8MC5QAh1FwVe0yGaO9+hK3iZ594Jo8RheiXS6iWX8O/420jp3Kq8VkYLoG1Doaq3dFJmpaT
/aDicQwboz+avbM1W3T8V26A9ZVj/CKBfP62eeL0YO4FZWwGYK0YVaDilSYILbUOS5EH/9whII2+
PB3MeV+2Xci1w/losTg+Up409HLUb4NN6mrXBMFkPS+7/o469HNWS/HeZulmvI3Gj3T+998K6Hj/
o1VOn+Y84pYF94+XQ1fwAozhVal6HS7iTfx57My15AEeNL4UM8B9y+PgwhljDsq7+sZ2Go9RGNoq
53iv++0K92N+5ohaRZyKqOBoz3ozu0Z0TVhHbvj82XlV7lNamXkuch4W6pkUfI+HfqYxWHehJmdN
gqdAFU9UESl6ZU65j6sXCaOP8Zgv5ZMKxt48Mq9ZpcM7umcQjB0bJ5t8w0Wvq2zRyhjKTKhWNe3h
0CrVh2yWPC3oNsX25y6UoyJfSIB5jrRBhNzkmF7Vc831pDLe9qflaN2gEjikWVXdsl0YH4W7khdu
X7KoqTOQrXXRkjjzEUwfwnQGVofsuMOhOqSrp5MCJeyL2/daHLxtaqRXJdv6vHN4Kanb1EHFehYz
Jh47WIrawdTPRiOvnhwpG4ezr3zUOezN8nLGWlf8N3ioiR33j/owV888p58XbRRauQuUbYT26orC
H4T475t/GdOoRdd0p1V1v1/mw4zGyhxLbRkDYopeNhQ25ySbjBpfEsECi/4uLkv5hKiLo9IJnckX
h1ZftHvY82QJ5GIF2Ltb1eQrJosTVyELr1XaZjtoDBgitppcfQMVVI+UAkiyqb/IJzkYDDkeuX2T
iaHkqR5+812BecBId+JMpLPpH6CbY/zN/+YPg0f8O3q+K/xfR0RPiKJ3nZwtFgTdOY+rGt0nyMCi
kTUGChPyCszItp2Wntbt1XvmOSxoUqwmG7GpuqY1jfsByXq/Nhfe7hpm1ZWWGVYf5vshJSNyRhNU
rQ0Lvbj71edNUj+4v78Xt335Un1ThNm3imaETjU36SohIYysPJ8qXKiDzoECdRN+/5TOYyZ2mtzH
V4k00hn2iapU9flaap4n6Eq3Ns+dygcmQ/wHbNVu6UNKrNhOMdPnyqjescoVx+z8lFi4kj7VLvhK
PApsadHpQ69f0JlChWUzzfDc7m9eRYMYk7rVdwrJfMTF0DO/vEXD39HbeRSfNO8otEnJessxwLfj
OR7H2zFszU7GKKFIh3XDakk2NCv2c4i/j9Py4cyr1QMXIwWdfqFZYTlfYvY0ZzC9bfNoLA0yXCu6
xXxaGJTGYdNrLl4K/D4KqZrzdd9xbL8+sK56Tvjt+/TL02JCkObQOGjoOrMGlEXrVa7Fq0ur8rpW
ILkHx8Z4bjFt4hzC/Abtc/2fq0MfFReqas8U1hUzEC5yt6VkBTUIk32tiGwPNV2hw+b8fd7GfFv3
cRDCUW1Esn2bNl3A2GQeXN6G74YkqOGflenne7NktklABrLuWlj2q0Cp2+75n0Hf1nKHlJKu/yo+
DXjwOj1hfw6FSP6eCyqAQ8GETjGrb/vOcx81nL/WU1yzN2AmsoUrAAfu5riCql4o3JN5+z+nitDA
PEABe42SfXbaXnd9ZbpoDC92eqU0wqxR7nPpbeaQYRr8ghKoXckGD96FSS3x0jU6VdNT8/5a/j2j
EcXh5xYlB6ceUbp+VwuUOev+vE9haCLXLL0pNMyQGUWFj7RjBvOo1g/vixdHpqA+zuM3JQFroTpn
z6xjx4wphn8876Ohh6Jx+bom+YTloabkZm/f19eNXWc1UBO2t+r3W+s+qXDiaF84wTqYzBGDnHn+
t9Exau0m+TCj7h5oe6/7cFlbNW3UYRO6wtx42133Qdta+Jfl0NvfYWSPRvWzZPrMZiSXDzPGti36
/Gnk0bxMYFzu/YWQSQnQKH/PUjStevb5FA8VGKyb5lEF/j7tLeyJ1jQKgoeqAI52g2mG9ELrhn9V
jQym3eK3SiQ5P+/LwX5qLVxk4Tf2JjHJRcwZ48xuVLEdyJn1/cMR7g6b/fOrEGtvbgPiTJU3+/Kr
aqRV/nBVgDxiw0RfFoEHBcKKae/oaQ314HELIlNZzWj+BkvD1E7u42RoGoIXQ5MOWUTkzLzNHTnb
JP9mX2rdXvKOAJPffyqprCkoMZs0Obo6soiFQ4PNlNqqaM3Ouvc3JY4zu72wa40al/dFWjWV2HXW
DpP5M7s6aKVjCHyEolFnG+R9Rm8BKXvwzHGS8KhSjqcnZ1/7wSziQvt74l92TXLxLoUuq4DKUrnC
u0JHMCz99I3MmwPPVZ09wqmyn7COel2Yfvxty/UL3idGtpPoEe2NZVkm8urtieoMyF+xffzZv92T
LYr1iJ/WWn1IfnP+NBov0sgxDnIUPqLsXwh8o4ZZNmtiB2+dKRsWU+Le7Z2ZqprFynpfJ9mfUN5O
DRZax+9qvEaSHuQ+MqXkPPQ4BFH26rdgDKav2iCFN1jaLBYvK1K8fXwkxrgleeN0A2sgTjHN9A/3
aL2JtvbwbKDcYhHeX2bH5+uuvtV781qw4V6j+4LLTGvLCVz6nBs4SwvFxkMENkKOEA1pl7evrZKw
2Nif4sWyW9gm1XyErVXqFWYRIt1yVC+aaurqLbO4gkw/kxcYleX/Ws+Na8oz8CJQzYWpJPy7V7mo
fGsvAW/tfWPdLce3twvJqOYqQd88O5DXKhk0n1JDwJ9MvHvxZZqJtjyxBDkGhiuLj/q6BXFnoU/j
uOrN9fxXAz0qN4TcdCffhirXwPPemV0Mmrzj+zMXj/8mNN+UpgI5Kq+7xsEQbfThpDfJWTD2C4xX
wkTBqfXVs4y0Vkal076FScSMpSDOjEC8Ivv19Mz27V6fv7LjwUACAKO9U6hiPbZLyUaPvq4XhoVe
kJLP2StWmxzSSxEbXBrHkqA+NmOt0l8h2XvQAKIf04/cH9lHqTc1GGE7fExFco1sBzhKnM/Uq4SN
sybRZPP2eUmmrTCTrLRwNvOhKsg2l19lutPARVpJwFHAmPmbcQIbCsCJYFNlDhiXhFAfSCMNOOrI
m+AhbCFCdgMNOWxUzw/DnSOWCeP81yWLGTY1HHVeUdXQiQRLuaMAln037zQ/TappTuizJwtIY7qH
CLs5pi5X8H9Hz3q+p8e01r1/zV998UGA/MlOK/Eh+PmgmsYl9X0tQY5uV19Wz9WX21/l0brmn3BI
Z4/mDbbNZByU2ii2it95ipVBtWiowVk9tkybU+4D/zSMno5lVOoeLPBUSlUvYxPdf20GF6w9uUHj
qUHG76WXTwOlxvNLV52N90ZgEuJ/fWi+jPwX9jrZZ4v5vHyanhK/6gUaWPmT9/oFdPEfzXtL1pgL
XojZSvO87+5X6bUQ3bavhbN8lWhaac4frw+uT4QLlUq6xa96uSFYvVTjxcupef7eDFA9O/rSVT66
LtkYj+LNeNrXRZSdiVtjNFvnbznOICrP0iy7z7HGF0OOj88e0z850d7Na1EhntiZWvfXY7r4O9/S
TKFx/74i7Q4c6dPJQUd4USo4oIhEdcxiW/vlj5mWaNRmCwLTnyeuG1UEj6RWKCX8PP3tZKUmQxPh
4rYrt6dF9l1xORNOOxUX0G/fQLp+G/2dVPpfTmXK+owPtXhRCdw6ALROaMiUEGah3w7/0pu572rs
XK8tog0SAJLEI4aHbu/tXS0tjF0DU9D36ivSSvZ7A2Z+Lz1iX+9usJQnWyDGve/10iqtUlR4yyQP
M5A7ZOPWqoxz1XrpyVDs/khmv/+N245zKW8KBhXSKJ5OfPybY3p/q+//QwCOjdwHaziRuz8VLrq8
hxwRevObS7J5fzStyCT/UiIgQvNMORnILDjiOP3V+iU/iG1gw/2o1GeJlXIzb314LqlQLr/TZsGu
0EZsPZeoMy6rdPp2/5TQy3lyh0RS7JZas75qWQ3PiEW6kKr2+Qio3EGnQVHV7qx1/2MJ6OR0qnUL
bFzRhobgcW1xiES8qodRAw2pcfoCT9JqWT2NelcxxqGjYpfC94q5VmM7PhvFMDlh9jFV2BnQhh4P
1vpds2EiCEc4NuiUpy5h7uA6xp9Q477fUgwSoqCK3x9p6f0A1zXD7/6qscsAtyT/vIkE8tpU+0V4
WGhnn2u/2eeAELHuV6RAdSb3vpX/Y/joqOMl/OYoV79AI54Rt1YpyW22fUewhih/gASCpVMjRIjC
RpNdepRTvmxMtlHp6dh4UIbNG0FxVv04daZwGBuXM7uda1oFAg33RIzzhKWI8N7sn1lH8b8z9/53
rVoly89iu9woD6U/QLCmE3sDJ4ddsmcjYEvl21fCMpU8W0y3BiIGpw7atArnfOU721tzKOjkX8sl
IPGjs9MB/gJBaTsx1M1e+w/C81F8GKhXwCXQGR2eMc3zkWY4l94/QwmynUehTocibKnsQJ6IPF3U
omj7LGm78JTX8w70Vdd5dGcR4Bw9t1Hqcv80Fmmw5OQ/mS5eDp2dwrlT/c6/Yq+S2OHE/JXrb+Mb
Vu/H8PC9+z5SqTRuKdsS8OVdbDAXu1Hj9OEyP+1NJsr3ui0IbT9C7r22wzU5PxfSPGbZIb7pf9+r
xvCbVFg3cvTkLp8MAfpV+2Fs0kLcBkk0r1iFgvMM/2nvZVKmlx5iXVz7CINZxD06V6wlg5hlc9sm
mnya/oy6Xryo6lprKMzZ/7NFFXee4QlrIEvu9z76mZbaD9SnS1LUWTJgPzb1ZaI6vd91DJMNQ/1b
PU/uWAypRyZ0yJal710AFjZf+YYKt3BMMmAjlM/dt6n34osIlreWDgetcMlCotY5tIR1/RlDVnJS
1bNwVaSkrxI6EuIkQzsPO0V1rV4TOZphZy4wggW0JHr53tHISGcR80LU6m4al7ddNsp39I2LxsN2
QyKSkYSngFmgfcqCbKxCfrSJdm2SS6CEUiKxJO4NABoCGfRFFRPQjqm8rmvn7O+o0FRjlfoUVS+o
NF2vrCJZd1/DxgYoBPRN/PLjN9PM6qHbB8dtHhPh7GGqSsYCm71WLaqWwQAI5FypP4LmAfE2npp3
Qwgj8UGUfNn27Z8JdDvzDu6vTeMApiFQEO5YJMu3OY9ekwCnxhQ+djvEaJ6jP4zPitH4qFF4yk4W
yt+nnVFiNrk+ZwOry1TxYVPWodWMvUpBczuVKNcudwWWglmLuofKYPQJc5NvPoN52LdJJP+yP9Wf
Yi0qPqI7Px3XX7lCJwKKxpcnqeBRi42ix/lmwBuiQre90fe6tzj2RoXvHRfY7HCUb9dKvxUf1BNN
w7diN+cF9D+Mv3z+kz85tBaH2OLb+rps7lp9pjLjWZyrW4u1XL3GdNbk5udIbV3ulmXuzkVSACM0
8LX4tIghSpr5FRua/v77Ir7tEcJvC0o1Q0IgSUgCZLk7Lr34uQv/XFkNwRt35BZ0O/92/du8jj6P
z9iMZ9PZfUQj5f2nArFGgD7Y+Hd+rGvqG4vSXayDWtOnzA7dSYDS5ctfXvKf1AqN/XkeYeY3h1zw
by/tAteNDxLB2z2or6pwdIq4Q91YynNrDZu5Qg5QlctDyozTdw6r7xXeYnBc0BaZ5H3ZWUebaN8/
/5jVz/9KNtqPezHI2A7HCL1sO5kivMzrvM9cWqfdncIJzec3p50YX3vbvww55hcoYq4C8ZR2vWz+
7+x/hoITwn9A5EEBmQlthNazGrov7efqXM+MC969sX67r2NGgb+Ff49/hcHpRaCZXXp4/FEw7Ycu
CCXrD57CE4tZiXzsBAw6Ml8o4izfXrXllY7TRTSla73vZb9rj/pmvHhxeTLv5+7iffGxeNfoUV75
yUzbXoGdaHOnAffjnxPbBvNeHCU7vdql0jm/nQZ7/N1+vn/7CMYb+f61Cy6f93zfaVx788MWJ7Nf
PTfr637oJ4M39Vm5RjVNr0Ncb+r+euOcuHtdfVw+HgOMuE3p5fBe7HuvwjgAMeZ0XdvUYXz8Rq57
4aoADP4892aimAKf5TTODeZvfCCeLu+lsbc49oufta/NOhx2YZBrLZOEfuaHueAX8Fkb37srsVAq
IYNH/Pv58+5lNvj/ZwKhQUFcgfXkYJ+BVI7Pmfr9+5ipX80BlXuQcgiKKiMMUaA3RR4ljycpCmcQ
tN92v/pYON9Hjsneb5W56WdGjGP5+zq8QWKzPxdcGsD6yN3H75GPkLhgEx9Ahz4m70MKGmYqgZQ2
o6FnO9wvbOqPj/zP6fcq06D8eXgtsvuB+HyeBpV+2V5tTOeMMiDy8JpLEoe96WJr/eJH9r1Id01Y
tttH1X8L7UZQCDncC4e6fmr6MddYKfd5FwkW6RLExfOuSiD4cv5TdxlHPCRVMfxiG+rf8Aest0Jg
thfsaP/BJ3lWWB9uyuLf6T3PF2CyHm5vdSky11DueHBKsB+AzXg7PFXrBac7ig8AthjwdOP07SQD
kJ74qiV6nEiIuA+z/fLPcqrbjos/MpKwKadJ3YwvAwlxYcRKkEzh7VzydUe8fY1pYtH0J8gJO+t5
5FfO95o3G/Viy2m4zBo3yQHJE7w4jZ2tc0J1miKj5L/VtY6WYT6x1Pxqbq/R5pbmsewdhkfBJvDw
fU/VTsY01eHV83RalXrm09MCHAkDeBTORxCxFuxFfzUjt4GvCuWZXF5KT9dJ6RQuyFyfzHV3goWe
9Qrj1WBmz9mpp05je8js8/p1fV2N5xN8iNHHXXhx50Nt1NxjjNdL48fHIieE66a3nZynUWbgEbj3
b4KYf+7OkmTalDf4Prcwxyut++sc2gNBcWGv/UPAeddDOwVElRxRDaDv8iyWvyG+FrxPeO+PGINY
t/nPLNxh2V9OQJtLodTnYe4SYbqHP9BnhYFjrnn/WfyKy+mRv3fOw8cA0PPHWiud/2whcK+1sP49
+3MAD7qhncpD8zMdfC6iivm1LxmJcYokVdj1QtTJb+7nAVIKPD9yMF76Q0MC1QRfLxv1DwcpAu78
05XTi4wBdpg7s7vM0/EPFPW2+DowRUSQm+T7dstzz5mp0Pl1YezKyszyX95xhrIljRt5ze78r0g+
jHump19FkCjr7fRy7rv2O+CAXUqBoPI0c7vW1+A1/+E8wJg+J/73oFPxv49w3+/f+69Dqb7422hm
3++/mWHx3W31ModwX71Q9vXe5/L0eX6ubP9brrOI9fTWMUcH/OfkdijuxZ9JEXX5aHp85Y2ZdRxv
n48/wV30/rHm3YJ3S+Uxiwo0iu85VqOfFXYRX0R9lz9qwL0DHnIXbJKVVoeJWsmvWylyDl9WkZLu
UIiciHkiVNub0gkv8s90bVYLAsSVAxPriK7CqM0o0Xj7vxO+VEnMe/bV+pVI+WP5PSWkADw/grJ7
MY+8OwFinhJvOPqa89IxRvrdjupHqigdNdjrt/KDJnoYVgdmY+VnpXeVoBApehVtFWrUb9KyySo9
i9yQ5GH+yzgqI0WCgq3Ewe+/P5tdImtm2iy3lz/Kk+01ViTMMI7vTvaoxhnZ2K91XtdJ8g/w7Xt8
cdvw0bYKePaleLjxFtYlp0S7pnWb5NFIs/USNxS8A3qFSYGIcOBt7RZVogES+1kMq86Y7oo3wMT9
fayj3W/1UxyKzf7yclZtlQaeH1P5y3g+NKvdThaYzpM5glo07+nyjqrk4ayQ1Ma395GZy3V47i2w
uD4tUENZC+WXXZEWBwtp+ajv4L3a+H2kvFMLsuBW8/n3tBaBXBVINT9ypePZmZtNlM1FABSnMK0t
/8CAr4mTVmrX+Nj1sWqblj3TnmAO4pfTGyf9v4G0FZ43yj1EFnkRGcBMT/+waVqt+V8a0/tvbri9
hhkIfOL+DbyeTh7/nUsfxhUrLHtrx9YBetzBIL20jcQOYwJhPVGBU2WBoV1eVcNg652/r8d6nl8T
SIJaBuAHLVKO7SObtx/lMAqPalDhJYvfzfcJAXXJ0gtgkH4tmzc2p2v5auQ/ELzPGpjitfqjdoCt
mcPc3o9vpQ4lAN2zVIAPVXB720MuCwPqjhTWZN4s8VEa9b4eT1nT/07588JmuPYvF6rg7J9/Kdy4
dpoJ2BKsQ1uUuLhG4Yu6r+wp6xa+1m0r8f7HgqLLDHTAvC40GhyIPVvVSEHtgLR0spXYThNqznVU
KUSPQnitMokToNyDMlRh2xi3f7t/iHahHw31JBaZmviv+Hz5nv9Vfrd2n98j1pEprnJEc/hvabUy
8JvHK5ahXsL8Il+/8rpE4LtofZJCKTm18uiUDM0e8ObkRFqyiU8f2f+xdF/LjV1HFEC/CFXI4RU5
5/yCQiCRM4j09Vp37LJlSzPiEATu6dO9ewfTS7TKFOOQLqXtxW/l6/CjbefLFCs5MOdd+RAqPh/Y
4Ov2oSvE6jfdj3TJ7iJTBxqQDa+8/ZIhH4MDnuL943pXTJfRSBAg+QYmIIuYjjb59YyelxN36je+
XGNf1RLDdSbrFwR8dGIE9fwS0lqJ/sUuZg74PNH//PGqas9al+EfPeSU5OavTw8/uUEw574FfGn6
J2JyBFcHS/zRUZmNVRFS/HXxY786V4m9XIsBKv/eti9AruSVZuZe6MMjpFWIFyOWZD6UTzZxwY4K
jGMejGO2uY2Fip7GEh6GhQvLOGPox/BPCdMDWNCqKpa7Q2Y8JJwsAKzqZVqmZzaWtnnNflgbbvIv
zdI3l+JI80/K/Jq50x7f7HXynsadlfEWaTb4/xRScCj/HUQoqt7ZVODX75e2y+34TLg1ivq4XYGT
D2EXiM1lNcuGAy+PtxZmJSxmeG0nhm7JtROMszxm2bRXIwPx9jueTepfmHVEctR4TDxMZNt0Nm4r
jiSAzqORtRJCwoTOJAJqLD6H2df8g2N5ZrN8KaWN0rOcQSvT/3TZBrRNbatvmz+V+OxkK2Zvnc2s
Irv8zndjm/LPvolYiJbeaBC2jyWEfQ6EIW8pUc4TzoCNJ+/HWX3/zxD+Vd9jEl+qd0Dz3d/tygJf
ZBvaqPQ38w0nBL7t7bMMxVRn33bBZZjychZ5D70fiTk11sRPnxjOMmVBKc1HCdsgXgtVTx22peXk
4hzEGD8bDFcWvu34kC2xTCpUe5xqBfoe4sHIR1iVHOkvvGbLb12RWSWVdU0ka94o7pz4UGg/LZ6W
9FkX+spz+9ZZo/+Qf5bebZTALWhJYoJLfZjKZG88PZZpy3M3rcsGL9kbUk+Dczr2/y+yTkoAwGQ/
2o3mw+1N99R9BBJI4RcjmNJhHFvxBbRPKSWDzs9EkKeJQQhc/o01GoKsxBGZhXY5kyt/Ps7fdBzW
KHqV9my8ceAEtMxGYdwLZGFDqf+lvPJs8FxjcLEJEsAj/z7psJ2YbTwSqIqSyorzTZs6+s6JlwS9
f3TpyZsf2FkQ927CcGRi030muzZIqBYAMu3rLOfaSK++4cLp18HYzbW9iZRtQ45vi/7WnLQbXYaU
5RxrpoHsCtYvdcvNPXamoz0j1/lnhsIBFWKlMYLYXsdsIhzvD0rfwu1iVGu92hUjE2tBzQxnAsRB
5/2W87Mbl78YSyk4Ze7AghsxJ5LTjIWCb/855ZKrl0XlaucXtXNGh0jONLcbtQ812pvSt3nZ5OKg
mkT2GEAg2RPSGJO1fKYXIQcYhvAoXcF1LZdS4b149b9o7X32JQY4N1dG3bkvr5QQk9AvP7KPFlBL
dO7vrLeHDHp4gNgAfqI88F5yzQ/ibDW9kw+d+DS9+FjWLd4/aTerHh61jrvD4okZNXJi34PtxAFn
SjZChoSydbiaohhOnzYdAbVSR7ab/tpkOXSccWfsSfCoFpHJtndGwOcwXToMEm2XB2CNA2juLRJM
78NBVkBKorJil7dI9GfzGxE3Zb4uAgW8IUdgqT0KQWpXCqDw0NJbPoty8RfOPT1TXnvzO2D88sn6
PNXC8OjoRWgU7Ug9UrpEfYQZNAi4gso/lv9EH0tMR8UntPJcOlmKE+GuJmwfuDYZ5iA2d8+wa6Xj
FIDU77qUxj8XBjX6N9M5DQ1Z+A8/r6Jywk80XUwX7czKF/mbl+mzdGzvOcw8ml8UwqnYYBdNP4Vm
+Bv4TMyv+uZOQlFyE0Ua6Xiwjg0vM9C0BsG8S+VCv7jO/iH+BZ2NCX871eTMJqG5IWitcBmdwyuH
zvT2iORii+gg/mMGa+0HEdi3ctyZrZ6L9dTEEOmke7Mlvj5LxHX7+RvtuZuivVDJQfraZtQ8FaJP
Tr+clW4Ll9ButPk9DL8Kgrkc1u4WtAE52r/xfd/ddbHukrgDCb+cixDkvYO+9M5BfV9eXtgHMHpr
rUf3BUIOR42xPvE6zDdAHAZ1ffZuU3hrshkE0L+uOfc+lxeTcDQH8eJIsidfJNEGY6B29nweWg94
ms/GFMDsDc7nIUt7CgAPbuCRz/KK5rLPZYypg4icxWZOaOn0uQRL90jPOjzJtf6mTSa/FiFB4Pqr
Awkq+eM8kmzL+5/prWfddf85lor6NHu0wr75ajjs90YiiEysvtvb32f/0A/rMObfpbbp2X4BjnRZ
UnkF1+Mz9NPzazMzglXA+N5Lt9+Vua3ortap/dWHoZ+p8gEcp9VJ3nJoWzhKH1eiqgOjwMV7WdXY
GdUiHQ2Ce9yPuA/Sat5NU9d+5Vfeg8uUmuM5TY58GdKS0JMpxSrfZnUV1Okn3f04p6GJCyQ2cUdG
a78CtKrMzBebwRe0p1zWHt1vAz4fGcg96hBTOw0L5FMnGx9oYaw1h/cuhA+64d9nIzT5lZbXk4PI
P+S0jK1cy+wH6tJGA/8zh+q1uPeTi2873ElIdj2zm7Lo2hMQXX7e80PXE75fPbvvn2dD0YhpGTrb
2t/w1UmtMu1ELzE2Ize+lWRHNt6Pgxlm4LGufmxHR6yHUchWmQqYofbphjs2HSGTsf4WH0VFcG+h
QUoj9w74RFOJ3J9e/9/tsx/dxvGG0jI9rHPfaJEn1RE49s+JS1CrMhqYeWxbiZ9IY72U2hx0gpHh
lq1LTaTvONR4FO69gBl7qiKRxzCBlPS0YnPucf+nh9c0r54TELTrVR0Jd0G1BliuRbU4HzCHANiZ
7Dwryflr+PpkgdgeaAXwNFXD/LbyZNRMDkitosE/wAQirae2EJyP5e2ITTw1rsib5Y4r3GbPu50K
dge+ZWrCCcSubXEeJcax8nmQGqWWO6kIyy9Xt4uWJ9Z+BAE8mTEfQVhv44DABqyToJ2upbuvamq8
HSqHThjG2h1DxGSgXl4ah85jsO3ZC3SiVAJa3MU3lJt15JXByxOP0vpWBGML9BzCsr7sJOLFrUAr
mNsh579v6DW/+dqfPSIPLJlOKLnuU2QzOQecaRCPniidxu2gKbxFakAWkjCvwYdvn8KwYyJF1BL1
OMyAfZ3Q1Ai/CUD9Grym22qsnCibdyPXkqnQAjyKwYZHNzoOLKfbV7csQfg5r4InfTwPvM2cMVt9
ijR87C8/67/Pn2mwmnLPFAO2fyrrHnRCoosIvKrHm8Y1cDsHZOJ9Wkebv1NZ0rqaJ0PZ7ymnRCUR
Bnvhf7gopAnEI8me54VGxyfb3TVkNmxzp7mzfD/mhCBME/NZNJ8emTEOQwjK0zw0vAweP+E699rK
h/mmZiVedqbvwdyl0TKxnfr7rj/53rl2FR1PEUD5fQ0kTyHxRO7uWe7uoXqBARGPglbLI7NdxLs8
cVjGB5XUL+ZARg/+PdSl2/wd5wjdx3Mr7RobC1OrzbLvONEyRDmvGG+YkKyzGeO+4dz4ecztDFAu
AbxNjE6jkBp6zX3nHzg2cES5ItAYc/KspX5vw+j40kz8bmq6jUNX+xJpxleHBfv28vt3vwrEZ4PI
z6vHkuLe/4zvxeqsDEBYBI9gpKAXDNi969xe44f4vUyns6kfo9x7mzOCsGzKXGnvudGEoaOb/PM3
5uTYWOL3ZYI39f0LYPYmowZ4Ye/uzm9P72NhDuOAF2VsW75/zVfuaM731/ZDC+w7MqMemR7S3sxO
5McjEqPkMECGA/c+Kz8gbazyz+v6f4VMp31eBA/JD33ek3ntmrcsIvM7mLLi28LeQGVucpE+mnu2
CMPM8NYM4jO2K2HuQrl+P6toRXBUzfd6AOakJZAmcrjGmGo1ORH0MKTLM7xEL+Dxs16+elE2oIvY
W/sWRvc5lUMDxMzRXcQqw08Kpl84O0MrnygDARNiFE7unrcz1q/PzLuiaDqzZZD1teGzGpfmch9v
JKY/uud20qLpm9MBRCffTmgwW8UReSIdWhSx2KHJu5GYJ8fvXx0nw5Epu5qa9k6rXf/rP7vBjjEm
H0Jsq7cnrt1oCIjtyxARKAmlbKxXl+GxbzT1yby7em89cZqN+VkoxEaXuflJTRh3/YZoM3JuLxUR
ChntZv7NeTdPxPT5G184fW4FNf/VMUz49uvRB7JBkotoRaH9b0o5L2Yi6wNwisGwk+pOcJi+vcdE
/QS6kdrGF8zQIzniR2Ritf1lna2NuZX2LY2IAqAXCxKet5NP/8bOZXkeAwYK937qlX+WSB8XbB59
LJ2/1XHyHcaXT++tTukxN7fMxuuV45Fe7p8gUmlxrftyHRh63IaRX3G8HW3c7J6/BMmG3Epb6/pm
eKykxAbcBaoFcR5p53aUgo+t7sKB2O420Tlug+PqMg86s2cAQ9i4hKYwgGt7k8r9rZjE1L/zwIJa
9BTl0LUvToZX/iCNVxerhRt/XWljnfDcOwNrvvqxUwHslvTm8A3YtlEAAW4ptlCb4nUZb73yyV5G
vHlkeG25avTZ9dMiPLkuQ5RPEsjrFx744eVraeqo2w+PDWCRLjek9U9s6jnGL9vXb6NvKZaz1AlM
wG6/z+qz+mk9UyavT/PUuo3g1BmaPDSYKkZV5VJLt/7ySSk8J04O4SXG1M/3VN6NxP9aIuTWHY/N
ZpR0KzUupUfV3zjjRsTTb9BDW7DWqwM+28Iu3tUo9bIAJTLjdUlGR3G3+Hb925nABXQ3jECjYUQf
D5mn+sXo9o+71bfKqVfSQFiyayRnkJKsV0VF5Ee27sTz90q6JfxhyKathRYHnsiU0Rwwd3Eis5dy
pnGmWAsyv2YNaSR1YQH4jpcSy3+hO6RC1SNbAJdgIype9s6t9ySD8ljf988GpjUze0HI03MZi5eV
FkOtUihfyLES5DWVbMaD2FDsyjiO0nm+H+pKdQ3wPXaefwVDo5cx5fXXWw+5YjbWvQzw48ps2Er6
L5HVobyQ9pj+kQ9k6RccGbpDN64CpHpWYE6/7HDadhvd8HjX/WBFQWa+vfUv1pQ3qjS0fHDrnYNd
gXOIcmHaQv/wfPzpPVeaE6XSVXoVg3fp6M3XgQgZUXML5Z4elxezfYaxSmKKCMjZ8Nj6zsEq7hlV
BRiIvPSeKvYqZ4SFij06pF5yrwH417JwMLITbrLTMDNHAxtunxBqH3NXixHXySu7DVhyBxPev9UW
KCBZkSzJwxLiMBKjVyNLpL9IlWbIrLQcxOXRkQLAXjl/qMZH3u+q7XrD9qJ3GASzAh4v0wmLAP0t
wwdGKscgeLWNfzOIdAKnj8swWv9U1LuWjMKRxmuQKUdMGtJyPEyz6bqp/Pij1J2bgJVXPVxf5+5j
PtvV91DQkgyug3ioOwHThVVJhvHxS/qGlPb5uvbop3oqQXiq6JlLNb3XEfVeb9OHy1tOJAcUqa5p
FTVrpr1Mo7romkNbvw3Oo5AmtfzqJHml+5fek8e/uUnrc/sB1sVHJqYm6OFVSfFVniHXzbo7CVhA
3BIPJwrNp4i+NI7bR+Rcsgnj+za4sjJUDgfQFDUa5WUzVvHtd+V9/TJ6In2HHT6kNUTaMKe+Q4Ev
2TTTlFdZDo92qDDUNOUXcuq+JQdnus73ZKB0dr/bxpOEPNnfNt7dvVAb0Cq/o0MnVCScL195GLLf
r67LMwfywRXB37eiXWO7pidCyX7qhEen6rElZW2402wka+/SU4BFVMKZI1q4siJ8CgM6l8+tT2nd
ZdOx4ixVOTUQ0tHRUcupi2OtNZuOyHJTuFcQgmRcnoOXW0E3rsjAYxD0GhH+C341zEon4MpUDMvv
wLLqiMWVi3UamMM2gwQnDOqu0msRmDBl7AXey33x2L9XuJZWeDdXr6NdQ74eu3Z9jSC8TLmXKT1L
e5lwyUYgnk44+vJbSp9sZ51fvbLlv+wqsDXbNVKVwAnVWcTMeNaPopzsaaffCpm9APZt89RPtSJy
pUxvQUh3WYUI/36IBjI9Rzf4iuSQZhoe0HvW7WQD3t7w2/osgv3zz2kQnr7bIjyX1/m6HJ3exgTK
d6MIialZ61mwx9IexZgjfgPQxBnxiL49nfqwZWZMbn7kyYoZpQNP0HiaKkeSlxaAO+CVVs2uDjS4
Moq6bi/vnBrCt4fe9pGwUPBgglGO0kch0pGcJ/r9zmH10GCZA9LBJHZ6o+kUWN59f7bjZM356isb
6dbtd9fk3XrvU/GWdwtBa0y0It1vNS6EPjONtzejVNXO4D6G/TJ1+CzWkzNO46zN76+l4TskchGd
UeR3rfFtEXL4K9yO5oUMSdiDkiByGefo7fvnpWjY1RYMtGnqELSj4wm/gzLdrwr9cv2lcu1HdvSV
nRINGHtcpR4FBqbtdDfRetTFF1KgYRxyeMf9bD1yV5F3sqvyad5SvCtb+8pOkXpxVhm8PGex5qlm
iU93JjatJiZoXfwrbmTp2TW66P6K8aIFgyKzb+FWF0qvPAMiVvDHnlpQjFXWixjzrCDG6bNITJ6T
jW9ycGJcUnKuQn1i0Hq8FkgPBUvVd+UwhvieJ1JwDd5y6WKsrYqpIxxpi4kGIv1umOgA9hvB4QhC
f3b1b8+hwZBCudNJjg/NS3MmKxQfvbRtBW106Q/aHmemq2TEu6Eay3Sz8tJwvF5Emxpubp7CFiqZ
hsDUfKT9f5d2brACg0TokBEk6OY3tUszKJuHwX4U7QY2hRdZW4GyJJFntasldr3daxBJbzYnlRoe
ntxa1FRhffEqw8jurk9KkUc9Uhv+eFXyPaTn3TWECpTvw0fxPtL3ttPNdXPbjZb2o3BZPSoFDoOW
jIX0kqq0LlRwmJD586Tt2w8TEhMTPa0aSIVv/G0cDRhdEcCy1AVRrB1qO2/GX93B9ARg1lbZIQTd
3n70GJ8lkYTLa9ntYPN1OdE6/j7HOtjE8lW61MEqp3F6oF7InURF7FyBeODcX+ts53iN+E9+M3fD
40HMXQxvDVE90dou9gsfCgytBQ54Db4Ls7PuT+cF8dosNPyfNs7ez3WQGF1a625ysB7yMLV21Fn4
DpufhOPdzxhvJHXUZENqZJdBZLvcAcY41+mjL+eBK0c1XPv0Tp3U5FpzAbZfowAb6QoJBtTyP06x
BFwvAKxjQBl18EBs1UQmzwKqUrxII4j9hjwzYva8ISK065vOswR7cpu1H0tOoPiBuP2kyFPvCvAh
s3z2UotYHRsJNVKDgoTmpsU6Xc81CPaBC5CSBifoTYwUJcsXfkyAbjPGbp9P4EUi+5vYFpuuTddj
fvnlB34es6AehLSq2HBDwFCo6gVthIqBcs95MXeDyGq9SHYfDfE+009vIx5Ddih7zc8imp2wtqk/
qgznXrzGyGbEl3Hlmrtui6V0Zba6lQOn2ng9cDBOTLCcGMD73KFCWQpH3eTfIuaXIzQb5/bpm92c
8uG6/LnO8VYCyVeT+QwPuAAeLJzYTgpZncbgDoVokNGVM4Schtt6HQ89t25HqrEmHOBb+oCr34Nn
41P/RPMFc9nnUDzXH8RA1s6xwh6uU98DSi4B38RX6KbiSJtBYknKxo68rLQtzcr3fDrLQa4R7s2i
uczUKvarIUoWd9Tbs25sol2U/zBdFxHTzyOw/FYwIOUDSlKwaYC73xf3gCT7/GcjeHAYGVZYzMy/
XGhv9eDBPlSiVQvFwqezqyOrZq9l+GayGaq92AGjgHTUTlvg3mwQ71yH9984rERoR31WvVWSDFHO
NaWFl8a/t4OmISQs4k9M3r19xsr7Nq/3yvEpEXqdSyuTGHiCGnuBixyr5EiBmEl2D81NQnmEJqjj
9wkAvmpbyJx5VwhV/oJw5MFz+bEcb73rj8q++cAb8Nj9c0uobtpPWZdMvbqpfriL16s9SNC67Srx
X4ketRTqKcDIql9eA0g96kmmjdh3L7PszY1fORY+zYSFXqK3OnVgTmK4fmTzqCumq56rIm/avJuS
wvXIb3ocurabt66camBAYHSdKTvBnbhB4RNQB5h7UMddxH1+CuCplHDFC5GSroVj4fjZjWCrMavD
MKH7JqtKGkzYw7GRmhXk0EGdl8djId7ZN/dzYzkG6ivXgecGrqCDmfchaCMA/b1I71AnuqVa2Suf
/FVKgNBX7rgghWplyCuZ0FhoMbE1Al3yGp7ejVHdxgu2Gq/AzQ6VeOf7l8WARQYWahLLH0e+rLNK
6+w8SBuQjMGIiW4gBFjXycd/5yc3zWkexPvxbSGkmE2DSpgjOysbxp/ziECEU1VXse3NuhYHBpfH
5Ixdx9qNbcAH23Y2r+Xv1YCRVfi2Zz8oPetRrP8pKVr5woMsizparh7RevfBx5mNcmmzITUcnrQl
O6ltobqIMYeJNzSHYPVyZbd9GqPdt+GrzN3Z8X+y4U68ZKf3Xa5x0HMHshO/KYOu65oO2EIXTsAC
tXflOCFWFE2NzSQnkPxV3IGTsh7ZODYmmca2EqmGqvxMS4kfwrLyv2HMXW6G2jIytEU82UsLQJmy
f/Kar6OHCWd+WMv5Cxsu+TKKdz/2Y1XWNL19naDK20XqMTj8iyTy2nZ5NCZZLY8ccoiDdxsbHPXG
zQdD814kA7+pXEj2GJ5+aXRYRBaQkignhl9qWWQ8zjTNSz+0RL2TzMytFWXLV1UDDws+YG9/pfLh
zqH+pn+W4/wyY1oXhXoy7BMEEve5M/XHacMXu7fmqURhvc4e2tvudtaM8XriKts6DnUcxUf9mX/Q
Vmjog8+NL5W39TvRdqOn22hh0lTPXTqORD2MA7cvnIlB4oNz7kGH5IWHG5xqumu0WbGVF1mG6zJX
DeLlTmzxV2JGkr9pOFtTlgO2NYkKw9lcABo3f7+5eXKEmQbC4wZhg+/0TmYFR1arY1pLvbJX+x1F
lZtYMseYyuVzGYATqlHEItx1pYrvTrL7b3mz7j10/+CBt5/jfs4P/5Remcrt+DRISDqRL05ibdud
ipt0GJgS/2UzExi+P2XTeLdieod/uKSMhn8Gd9YJ9SO3o+fY5RmuQtRirXQg8MF87sd4C+5/Uvqz
SyHJPX1depRZeNl+lei7hCFt8pllEKZMieAt5OYlC7b5rX8KJk+IfjGWx0Jw8iN8Q4h272aFUxs9
LELlbXsemMFQLBtL6wexRedFIJmedbetwCjk5o7gR47hlJKcJhLo94LjUn2YdO3llcs1d9hNLS7I
fM9mGzWCgZAhD+YIhX2Vj4twc/YTl2EWGTPHsSrOsVMqiNDLx+ppnOA6+/CSiHHaLDKjI+MLLhh5
JVc+6Z7qXFp58125lrjOMs5KWRaXvnULj3KmSeE3wGp+tQOaUfE9ZE5bvozSLsVz0az0tWGwOOjI
CC2SIt/nf/NARlw91b0vSMluAfdThhwjZeljVVK5pvKUydGqldC9GW7c+kd2hnSTQozPc6fIsFDN
cLrel6O2zV4Deuy5lGBk+NClle+dT+BJve1cuRZsaye+LqFuopsoEKBag1XCrOj3pDS160+yLfUx
y5Qv+86d8cvZMjduoz2TzhGH89IM1l9fx3JrVbA9W6Us2FJZrrOVvdn7XTs3zoN0+77LA0zeo5Mf
jxj8hC3pzz5ON4B4C6KFUQ31VM9ailZMUrFpTPzkoRvFDENRNkUjYz9ysUWqHJ0/47nDBE2F1EQy
c2JlXSHLhcnXpf9ePetT7WMzkiU9y2mpX2Iy3/6sZCve+9h0VGk9Xc+CLQ+L9Q/LoVhALJc5aeGN
twGLQPfG+cYJjrN+A4DpAZMlrSgW8aOumgQGYNFmtJTqhacxkXUJrvg7svhD/s5SJ1KE8vMkeefx
96bbKVbzcZq0z/7z25vln2zEXYuBAm8VKB8Tpvx1+pTtvW9Gq4liPt6RdD9JFddlvS9/6G3QBah/
y2jnwQ/MTpR9Csl49ZBXVV737Mb7+CDdt4YsRbqpJhpJqItbfertemgkV7sm7P8eI6FAqvaGidIm
2hyzeH7UY/Vt+dBPLV/zdOkenL914YKjUKPXZQordbRtJ81HMFa8NxmMom6+K8qxxw4RpNfgucHl
puJ0PqChOlVX3DG/dyziDR52VsKtR/HbAg58W6FazNhzaDAD0cfsu/efwAnhr/CUSfRtbUcBcFg5
tk4FMeE8Y9x4eWGBw3TnjS+f9j6QCuqp1nx6wnxN/9jFnAS+CewjEmirDha3M54In18CnLag6jgz
x7XukAHiurmr35YagFjfDZoy0oPVuGDy8/NB2Y0m2GBoQuDzz/JThOriFazrz+fcgcDpCSpk4M4O
awJbPzbWDTriUilW20431JTvarydbL/a6BKaWeLnVzGZ/yHCZZAmJEjy6qa3Z0dA69JMlCPC3vc/
NDbJSbp/KlvORXtX4fV/FfkYdj7ajpik2Pc/OL/PM7h2HnARC8y+0Zm4+3ZQos3O8cA13gbmNkwu
BQpsc/c2dFee+Hd+rRwrSBl0yOrSvTnjsNvaVje04JfC85OVAdtATsva7fOo/TRnf0ZUHWPA2C4n
6ucqR5DgSRchE9dAHVYfW49mILX6p6yKETMLQKZ75ni/y3/4Rz9H686td2spp9pD3LbsDYtwXaiZ
9dbI/o+ia1DhT3Ogs012Aw/3LkNYeTHDuYU9+y+igykZKKFBCPxst/PYmKtFgWZoW0jUEkWXwv3L
D0SmRfGUKERc9Etl8VY5zvfz9xLFZ10SqpkPLgMUQftAvgC8g8pbC/Kpa4DW0N1wGrxGUc7YEwBI
0M+76Cpx2PgmO49bMO5qz24QbnfoWPEbnu5wC+TUs/5SwiBK5Y8XO0xec9FvLuDWozqH8mCuYPod
pJ7FSyiXYlNTW09j5fAg/LPlrGz+3zKvyifvvcerkE6UrqGcGBCZFZbnY1z4ZlQZTuW++5x6TFUS
qXG4/RvMKgmbnJY+AnUnUz5+8o/elo3d1HnOpIt/pVR5ZhnVdjMoGYKY5uHmLR8vYfGydPHGHavh
BuJ4TsrhH6POa/kKLIDwTSAMllVTt0jUqGXMw30deG9yZobfTy/SuAdbp+M9j/d5b5ues3sLXhzY
+ffLz1TG5afyhz10KtC987/CxAH2nqqfSxnLM17ECQMrDZnk+8FaUOmARFr4DveTDI+Ldur3Un0M
JNN3EtZOfTulyZ0jVvtYUZgT2M22txmjofVivf1e3EZ8rmFkj2p49QyE9vuKydtiUG9xl2PiuNST
7PPH9p/X+ldOtJ+rcik/qzGoWtU3AMgHwa1AP2FmRQD/fhWrfsaRTrT3aT852tRP+LOFdP5dO5J5
uZ6RO2yP15XzEqwIrIOvQvAoiT7tz2pfF1YXeI7ze+Xug5PnFvBGg4bKxMkVhTQx5rOM6HvMEWKO
5Jg014Th4mPGmShzTsrngHcbQH4R5rD5+PheSf28C/Gx9JsXtYFTSs2txfvUZlF2slr5qq6FJ9S+
tSvr8vLAc9r02/AwDDA8/udcoeAxeHCRAkXpP+FpYFgoph0QixEUINRCYDNtEe5uWsgqIu34UbzU
G/syLXw+Q3XY4fKvpW6/fr/FZ523cMbhO5bT81tly9yZe4siba/9scxQrb5ypYvc40oZNJkFKi5w
9vQq23k6gpanm+oxP3itEj+P6TdW/MKeaaZ0Ob1dwT57vwwFFGFY7ae2CpeOv6fKqX+ff3X6uWjn
00HOkzXU3fxgnjqlDfCTft/bBvrysySbzMEHn/zNtuPcpioskT1ThLiSUj1Bm6Vvz9a/dCigqiM7
F02JudqjiOOBkmaGJaPTqjIhgY60bMAEKunBgEj5CJG8De625dQ6rAcOu4Id8FKoUT0o402f5Do3
ax5HYEtdY36/hOCwCbjW79KLRI5cW9+CurxFsgv9XGrJE4Oi7yKdR03BHk+JDkpnLwOAEYgUx1dC
fAWpJY7g8QnW/0pXBIV6gGZW/tQuPAjMW9vi4ee86NlzfYoWwHWIZtUaLB0JDEBI4DCqcQoGqZ8I
paOdTfWMFwAjLP97dVXLZQwCJu/mXSj0kWVT6dm0RDNpjtgzF699TiX2QzhBXE7ORa7WzLCf21xs
bqAvhJH+f2Ps0ZnXW1kF6m/CXNO8Dfn56jTEcp8iGVeApltH8WBni06Iq2ntMUzNvRYXLDwPxWmA
4TeLyx+P10+ZXOqYfwyj8UKiE2Ddwdt/NreKaLbPZYwNp2uEfrcrt9Yg6TcPBc9dkDZO2XYHiCfy
mD7JphSXT+lGOBVZHurhgI4nbyc2+atxC0pl45iA/LrK4sE6t+oDeB0u4ojy2uRmUSFrL6piQVQc
lzfG6nQRPNaVtfjin81M1WDOHvGzCNg9fD4RC0MSo8Jk+e9Owir63gI094HLOnpRM3l0FtnJ4Ddl
Ilr03Wr3IKhrxkwhnA9hXC+QZPovN3nx8SOUgjD8wOOIcZyZHw9va2XBmGnkqWgaoBsOMVtzSmiE
OVgjhpG09fK38QmsGes8mEVrpeYB+Bd4LCFrKR4eDcn3P+bIB8N5ezSmNSxuWVRPH44d/pEp/pZ/
1sENPJxx6EK1d/teQ32PKhVkZ7jOP4H0H6iZqWDMlblO8CBlJNSWR5A7l4OvNn2XLH9lmAQum6H6
DTTdelW/+Us9+tGYMR7mzHHuvMtJuReRcsx52hU3ywOjk9WzHR6AofvfSubCyTycW8m/4wneuY8C
N3Gc2TIVjk58R8T2aaT2uX31smfOmqplTCzHnwsB+sKNe5febEI8VaI+KWI8fhE3N+fafo5mf7Ab
y7RFs6xEh8kchkCLKD0y1ZRwBrlyNTxkFxzJboXNOMDR1rfgbn9anHSug2uDwhgUgltPDwQ/u5ew
NUsvyt/Wt54pzoa7CShBEzk49yFDOgifZUgwV6A8YZFXDHII8PvO/Uu2aaOtz9GxMtGSChD2jPmJ
U3kGnyVy336aZ1ceNdH+O5l7/NyqcFRtLyuHqsrzxt/Bwn4GmG4jXN/f888hhNlgZpbYlC55k8ou
Z+OCdAxWurZiAywOEo0NJuR94Tk85hC3GuAXSMGrlsY0fjRjP/dWtM4CaXpunQapdo8BbgOTMZ85
5wIZwb5nbYbdiNAdEZvbOFRvDQ3FW9sImb/7OLQsph8b+baxO59s2BUMUnr1C6okfHHQvvHAiTQf
gd96/lsahfPPU37GXccGzNena993FmyOsq+d6E1uYLfr5MoLxBuQqn7nsUwhOTriDwSsz4QDVgsi
nNMj14/n9BWChVq7159XFIh7pCQxuATm3fIF2zH3kxI1sW7PIlH0wgGXNTCuvDHJiLrR4hAfLPXc
xhoOBb/xLICfZKYHdI3rCAJzL/95nFJFH9i/epPOSZ+ZNfkqWkW2k03SmeE+u4rX0LxEvzVxNnt8
xnuZOkOB4Ax7hapx8s7qHFmXkgfDuBebBMxjwwnj6yoZQWHboq1QF1+LI76hM9QOPFbYBnwAwJnc
a3jG5FlacRiWpCAE/n7b9jZdudLxFhCgHrnVu+ixykbttJ/YKtcR94nJemEFFjnWP2bpTPYyfo4P
FUrLMhNOXJ98kFSwLnzLxMvrbLh54jz8bSUHpzFy57nQYalVvn6Bqan+cQEQshZj+v+66L3oyfKX
kFmpFuE168p9j69WR7xf7E0ubSp9u/pJxAEAhFtCVHcNnWfLv3P+vVur4GVQzE2edfCa+lmASelK
0oVLKUgp+310VEpHea/vSS+243eDiLlylzNzL6bg4Z13NTxOt9h37PQ/kcKRk6vC17PBRq+S27Jr
zG5SkQ6FZHE2vg1hmBjpN2VzE2S+IExvF+FuSqaLFz2PWmOIzspO3t0gWQCpN9gcE51M4pQhRJCh
gGR8XGwXO1L0FDVp7ZOo+g2B05viGj7TywA0TG/IVa5A0U0R6C8h3IOxQir/+eX0WL0WTLQyOe5M
8f4Kp/r5d4f5EZBsAvedGHvAUC7G8phLcOev9NdlXWL20RiLDolD8DCtRXEkVipsuqnTLN8LTN4q
f45SyXhVfqk8QvV+TqV34xGEFYQwbZ5gvGasfw+i674r40E1yuqcK2AZb5f4of3koyZ7CWPhuLgF
pT1aSrS+xT8WH85FIdhR/cTaEBbY4xoCuboxjrX11Zk19k2c3QCcdkNVZ03XZ2BLEhi2Bd2o/aif
WBaHUrTHSm90No1IGxV0zvFcLOJ9VKWWy+Fkal43jXW6eKwFdeMzgnSue4kKT7j6c1aN3MqpB0++
3DGVj8ULn1v2iZJZvM49OFSNxwQvX6+DAd/xVLCyu85jS1wFcWIcUBzfRBEywUTvUv/zScEWj4F3
kW7JRhxFY1/d9WY0HqiS+VMrM4rHs+fpq7Gtka1uvBuBUfO+AHGqZEACsTzRLI+ZUhCcgtNXCNub
L75ZFpZAol0lOt2OkEd2yFrpUiT/LT9G5wYmWTuyyQLFvCWBOSLt7UUVX/FRQOwrQTgBu8VHG2TV
BDGkq4l6pIxvtJ7aYte/fTaFpmLXLdO//KG/A+I8rBYirVDvnk2V31as3/6DfbpPzWUUyUN7bAVt
Y5Hkqn/8CDQDvfcoMHbU13ItPJYOo7s2pXQehOB1Xf9qYEDINKyADCegiqhPKNBrkkHiDywnQq1I
fhYgNnaggFQCupzFqP23mYLoGGwaxItHq1+tdtVG9Z/hY+64fGpZ/GcKs/bcz0p/zb/SUxZLaKwz
DNJVouINc0+bNnhNydTZ3EtjmFUCbCIKJrh3XtN4gdkiWRN8DCFFb2GtXuQ9Lr3mHHhM5hwXJkCc
uFnLpSu7YiIwQls3CDezEjTKDBK6yYoyxwDpxhkpxmk51XrWQ71Zx0sNFvf/kXReO6pj2xp+IiRw
xLc4GwdyukFQBIMJxganp+9vrtbRaWnv3WtVFWXPOcYfVSIa7w5Ly5Sw1FB0/DWL1/bhIGeEhyBk
CQSMvV6EUAHIkyCG9bYSAK/u6M6QZ+DtcVFAq4ct0z/pprfpgsrWp7kDiZrInlOhl1w/pzlni8Xg
YWwq6iEZZzT+dutOEBjm6NwHP0kpT1ooqz2hKBLZb+8A+2+oDdxe0mx6jTOcopSjl4XzH0cu/UcI
PFPOh5YgrZp/woxoQpSwxado5/7dz1bis3p6NxxSpIGjP3Hx+IrFiDBOiYYcW0hiaT4oPVGr0BOR
XJRSAXemFtMGtQai/zXezxDMEE3EU6xvnrMaUFyUOpYu0ST4kF8L9a+8AJNbYBfplrssAe7Noo7I
9a/PI7vnCTLmSvCMsShzon0OTF18od+KCyOb9XgkhoyjmDw8CFgboHydRrg5Bd2JAJA10M42yG1Q
qQsWkcx/fEP1nAhH6A9EZPJpb76YmZZopQFa8E69nRKUQtwM3C0OVAd3DvNy671cLUZIYuJkZdVh
R/SbkG/mG2KQ7pUCFSVF0a8P30X9cQYLcLHOBwZdd2N1XM252gYoFlq78HPSO0DydFIxeIRekzYC
CsqTKhGZ1NDNq8Zntd70SJvnNwa4MkfWhMqgcJ7r3hh0FwzzQWIq5xezNEyol2Na+ZmE+gKSgrJ7
r8GI/wv1P7F3cg7FdUyAGKlKfU6fmAxYg9xjkDYYMxF3St8GWp4I3Ejx+/MfA00nnO5AJbnXJqy7
e6J4b0AcHC2g1GvlrODQoc6SeKhNZXUWr+SSV18NHxNjozDWhvsrUDQpqnSP+3nYB7dgTW82GVww
OAel0kn+18Ig0Lfkfg1ejSJsSXx9TtVjNZZn5bYChIkVuADOI+sjghSxraHf/3JvAyI/7Y+ferqr
Tn9CzkxDbGrlmMe4NS493dzz40/3i9fxFhGbPuZ7e30xMZgfzeqGAvhWYbcRkTDFBQpcHfqU50xr
qI9qCZXZk+ALqsZVqoY6GQtcAAOrjgwELvtpNlM5qy6i4wi+2WG/f8BNzfmYvyAyQxO8Ft3AGySE
JkmLBZYbVotp1OJFZLVBzMNRMakPYogiDWO6j4QChTcLPQBphXJCq/1h79YzpnGzQOLEY8Ot+WXQ
CYYlNnuq497ECWTHIekUQW6p6JQOn4c1/DhMEV3jZBeINVqi2bR/pjaFbwdXfcOzGnzw+jyDRSPq
zS+u7nsFJVld4dMhUbPDYyF+epn7giKTWQp2o24I/M5YeMCy/ZaaanYK0iDU+cdeXY8AR+T4B6Sj
h/ywqlPqZu9InhvvaXbQE33OKSknUiTKUQQ7VqIz1JY3ShEwEyNJXqv0IINyvQQRzUjTv7wNk5Qk
bIYm/zaBAk9X081h9A0FNgkBP8u5n7MLV6XMt9O3S57sbwKJ6uqz9CidUitqzdQQurA7Gi9tfP0r
k1RkxdVHKqnR22LB2dIK9US9yUXUp2jyzlLQs+RtZmXYKNA3WyttSRPy5IdJBXyIlx3GfSxvUTUt
kZkhH9llf0h19xZ84H0kiH55cYEcc5sAmcz/4o04pSe6iX5o37MNszUpkTmGbrwQyNzAbDaASz9f
CT+VCUyC/X6Fh7Z8OuUCPcjPcBX2h8szwS3Ny28kd8nSr3SqEPBFv4vITNNUp8GPj6uf27mevRld
OtIwtBGTDYs0hl2YE4gPEijAhGpCE9PwJDpc5kUk5rY3gp6H/U7qOZuQcVY8sG6y0z7EkBBiwDfY
g7xysYhKfAZTGqVdADQMMTpygeiGhhXfspdn9jeiS5tcIQJK5o+49LMGCEhiWxmOwAQAbtoxMigf
uSPzDGe3Lc8U6+eI3Lwi2K8R8l3QsCMWAJYNjaDjeKaICl+Ag387DTogBjZCtK18kXfYd5SQNFro
OS0ZoKQvPB4x871VLzJ2no9PXLD/RqjYzlmqgZ05f5akijBvclvRRDuqaNa8zjFlgc9+UKykHlYF
Ci6JIm4ZYhydatZ6Dn52A/IrkZ8jDbYQS79cVDVhxUNVr/MlzcciU9gLJKePMti4AJgdsPoAYT8X
BAL69R8rVlwECna1o3ymQJ2y2H8ZfiNcBlHKyorVRXAG/ePrX5kI71LUuG+a6hWHFAbxtehO4yq6
Y+s1Vl8I6E4b6TjeJyRCTLGQif7r/QGRbOtWaA5ZMvLMIX9/jVMrgtVmYSdLuM9TCphp5zM81jz3
7D4BaFyAY0m+9DccoVSI4emnva7nZ8kgqv9pmE83CFQCG9llJWrKUrakK6HOPPuIQMDB93NlrrsF
ahFqjqhizQ417TK0tXr8ayb4GNmR+omZTxRg+m8HaxEXu5UD/SJRiFB1upSimt8/dgJUKr1LzUNR
O0i2N4RijH+TZuB//HeowujugUU/jpoBU/287Pg7lkfudnRPETQ3Z4AIIR2CthJFHdSsuHR4+dxC
5I3v6gBpmPOeiqO1clhmUY7ALIqkU1EcS8E9ScipjSgYAYg4hpSpASbCc37nL5QpSEevl6LfyoOM
nxR8/GsRK4PSXzTCpJzwrf2YXMcNVwDHjjsE4PFv3s8dEBRbQD7Pu+PdYkaDeBmsoWAetEc9PTqX
PPUIDMTnNiDVPHXuJLzTEM33jsw+FGNj4+nxcPJ283+Fv41VbKuk83sb3RvA+/vtSofqKmf59rtI
CRwC391dPfydnLx4m/PNc0V9m0d+pPu7ICg3u9sqI9kGubYA4vCLgMlXFCi+lgA4dC90p6+zuyd0
wVrZmPoSkU10I3fpHsonrJqii9bFWJXcw4F/O0o7WpXnv5UyVYJi8bD2E3QCEgza+XFzKu81JlBL
mhRiogaIk9f18hbA3RfUhmU2gXiKhUPCNOKnYJlfSc20yvpYCBdB4cC4gingpTC/49Rh9+LHLuGa
hxGauj884ESvZ+OvP2BsYLb4oN4RoicI4wa5c7pjEzS4w17g5/96RIB9UQXmiMDEL/dtIxd3QBrY
CGb8ygcO5MXraxcgidiBKXRiJnHwMHbzz5hceIs1UaTnXrglfDQct5/TkJa+1rIpptG9DTGs0mM+
IQrD4yGvj1w3hl+4CA2pzKNRnFfIlQGYKREZQ868h9ATN2ClHzxjH6cNmkOkAVASTuO0F2R8yDWq
sECPFqFCweNJikY9UiuvRn++riLNI2Pcf3OQEyEKTo1l5J56zdvUvDzG0ucBFg1ZnYMHzAt/RKR4
5DsV319zwSnE5wmRPwW+c0j9BLjnUiF0+AxOA1yCJXP08F52GnDSw1IBZ72dB5AOZaYQrVOEa9Qu
SsEQZIbnyZhw0HM+DjsLwSnVBWWS74BCfuJTkGagpJGe0GQH7CA0zTQFTaUIDpWLjZ+p9Orji4On
RrVEvGmR2a34vq/O69xFnwTG40tnfU8I7gf8b4BxSmbuxzA3SFP3sQTQ3uPr9igdkeKOj+HMzi5o
j/jmtEimaWoBSjCsH9Eg8B+gfqB7ZTBF+UAXr4yul8oH2nc+HrcsJl2h/1GpqxnaKR2A0oyeWuBr
8ZpjOCYpAKXegD9r3g73RS8hEymQJ/LovkDWtXePhNw76H+IlqACtG7R1jErGYRJVmFNHfjO4GaF
EYj7Z7IZ4c+rEygMCglClzqznPUfroymlYeNC3OGTKN5okYz9gGY5H6XAlLfWGD7q0YAtqQWrTTG
URgr8XEqUUZc2n1ShJvSlrCo5OdyPaQBFVyBD/95JJyHdgNxqkhgUtGD42bvQjSSZohTGDnDhIVd
4pAcUDqjzTQDoV/tvcz9urVeK2ArDGxCKKknMoaVf/MVOWav3aswK200dPi1E+AQIakiwh4xKIug
KJ5W+CGQ92jz4oIBMSt8IisuEjPzh7oSn39LSVpHSIS+MKm9CG/Vjd/ti/ud7QgNGLsEekD6wwXF
dkejAJzkqFSDIXHyVYGC5RzLSFotWOqgQXhHnsFzbaBKv2M74fgWFbwmuC0VTTJciBHmiJ9YHkV/
H2fM6NS6w93z0vxRSz5JQ50EydUP9eoOBUDvscXEDlcBJbG4zXqMbCLWc8AJt07nmI6toauokM98
uIL4wars4TAdOsoR48347b3+EAnnJOAAGUcldbs52xBoXwhyz8bG0wje/zpLHuxFhKp2humDv5wt
kz46s16LqnmiGpd7Nk/2iDeuhCqHcylhUsP09FjsI7Yn9DTT9vKYfGHCXaN1kO6SecFDh+DgAjYA
MASDd2HP+FIiu2pxaGMD7/V9EGCVu0mkzxEi1B2uoK6MTasfU4ixYvLx89qCta4xqAgUFBKUGQy1
q8I+ZIyu8O5IYP5eBHIz+6y6KTT8DckiW2mYP6zsaqvoxVn+EakyPIYo85AJlxDuNCdRqrKsZj1X
DmTTxpLXRS/oE1LewOtloNmHLb4YT8Qg4JHBxvqDhkBMF+fcbswaRE0jSC0OxaEN+yUCeksTzJgo
w2EuMn/k9fKscNg3wAI8EKJEvqbTD33HkDM4aHYfBzhv8/MbCDauDrThEtMLqg4A0ScCjfMn+X1N
jN94nevCxjdyj2rYY9QIJ1w2dMXAre/Hg3O1THfD+B7grZZFmSI7u3vdPrdaOWVmyxuC82zjIlYF
fvPjO5+cgwhih/y1tjk7JU/G4MWESia7rXgSslsuMFg9BOn4QCVLZgCprf4flRI8HOSPuL3Fe28W
HHjufQc5N//Npcq8/qnn51btzFRzejAOIjeruzpdJB3bzuKOgkMNoGeels4xfeO1a4ShnPr04gzv
hwkPoqOB6nIx6/H7Iixo/Uz6hsN/jflsQUyOdd2oRJo5FXszIOOKefRaevrAbel99xSU92lQBD3X
QP7B7fII4MiXrL+wm9K8/8dOwCTNoRhAQA04ZCH8AcQRtwf7TT9FBgzePjDJH5zl5+7ORBr/cUxA
bMTX8GcZbi8oZo/ZnjisAX9CDpBEzvTZ/pSuyY9REhKzDo1LghmDb7N696JSGqEP8ZvZh6uOto9Z
b/kGZmnhbFSmPquhJZvbbJGumamoStIsCbHf5bC9AZ6xtuCtCeXWUiaSataqqeqOtuim+g6OnuVm
8eAqx1dyUhFH6VH9R4LAv2i0Bk+DI7uoQPqO6nKY4SD+HNnCsiPR5aKFox5zPwqmAZZ0InkKT4Fz
XQxxevfJ/sKEYD0iLqR8yeAcDO3b8brm6qBd/Iql9Exyi9nxR3m+8ZYWZp+l5Qj78OOVYV3cvrg8
EVHPlBlh5ChMsjlcO+M9ARNkJS3RXTyW+G2JN/ncyBBq5x3aBS7483tbwdHTSINrX0S+yXefpe2l
WxrO8QbJDDITwZsglMph1Dzgfdx2CrdDVB6ZbZ7Jg/LIJ6EzQB1MIXE5sMktDbDrvFeP8JODeLJq
zN82vEc/ZpH/eA1OPqaqeafBP9Oxdaegt7CgKo7ZuufQ3CjcKHvu9TsPlxAv87Pq25uDDTBgKLWf
iPShzKF9l6TFXE8G4aPmKxdmX6Q2N0sKSbxYEoRGsMfieWpWD69v3WMgpQ5GkzSJO8fTHA/ujTwn
tt0y6XtMFF8RmCmzrYWf8efIDrB9OrgXfCAmQP+zfhfuUo+T2j0w60WQ/BlEM99LVLkfXlccDERC
cH5J+NJ1u0+SwWOMbKhHXXRvVByr9X0OEu0SmWvqh3rOsGPwkZLaaa5h5sAFzvpHJFhe7Qm86sNR
VbpVKIU55LPvAciAv7qHTgXhx342X+9PQPZLRDeBRg7jqZw96Rsj3mMBWgpqipzNTRd0eIB3p9a5
tGqkJwTRYd9QxgP7HXKCoypUd61D6yz+lGalbJ6Ez9UCVzM4101eLzrBmRLmvVW67mgPGv3b3Hnk
UyiUv8xwdUzE6ZjgHiZASEoxGv6L5P+y2nJ2t2GzExWD7BPy/EsJnYSDGOBCn99wGufMciRbQFSR
2faq7O/AqWWuQQw8Ixs2ZybHN/e7/h5fxxxh8c8fQXy6d0dhGOdsQ2cEKhYOk5775UBfsRuyEXJR
knSRxqCHZLP5ZS3QZQB5zpbjfjVAbTn5RSKLnDB+zIQ8VXMdsoBgggaRP+H2q6edWpJPMYhbR4Nx
5vapO+SyuI9BdEaadV0OLQLvXT7NUXVu3IH5p/jXpbT4/WnJd4UABX7h51LldO5cUik98mEafuNx
DRjBN9LuusVgoZOlir+UOh3qcf1f1B1/y++JpoZfY9XxHW4/o6yrYpJn41hoPnJb0g3eFUQRVWtL
daxjBliTX2NLSLTGxEencBYlTGDnMXcHA4ewUeuz/EWlKxTONROX90Riimj71VlEyUmE8h3hLSqE
vOvGS+fviK5EU/cy3cwToWMldGzvX6c/HtJli0TPVvkv8HL46K/3+ehOkdtASDbGjwRomQ+afi5C
yfkA9tZtx7dI5zwDKDTRb1nDbR/osLYRsMv8LE4xyTxMNzLR5R+U3+Wy81FTo9sAOa8WLwGnvwhf
PbC21bsuvJMS9YNY+0r2YN3SI62Gn1k5k8fooktUuYXPX8jkSTLLoVz1EnVOiejsHVD1J/Jr0Uz/
URz9847X8ftQ15Y6z+AjZQThn/FDtwd+StfNc9ZBAOC74fqHAIMR6v0L+vtaGmkCWKHmhJpidOWq
rNlzB+KnC7NZP+B8I6ccNmeM3SSbPT19/Jo/XTUexHLE1KQj+fqiNUpK1EDVpbi8N/dL7fxOAk4K
bz5yYAi6+Luuxo1XR3tLp5xgVKGfH+Bii3gM+P0T0Sb5bjMtN0LuyzDK4zRcDGJ1V29AtJhtkN2T
os0XSo+ljKbs6aOJVGjRUvy9xRZtZiYlEfFjTCSK354MdVoIJaNol7tfdLsFwYn7k4YSRdB0yafr
pLKMZXHRI7A8hJM0MaEgHm7ugpBFXezzsSCGp42ql9vMySXBURMmnBWTJ5pUnBc/uwmpuuONMszS
kjZaktv1tjLTlTABfUiWIOveXBs2z5pu68jRCFSZpdyDY3HJ5rYxxevqGiCt7z/uV3dIxCl5qyDl
x2JMMR2o6dtGkR5hNRa0hkNADe86iVQ8y1ewx7cwWZDWsZ/jTWbqAzI0f9sq6IKOI3KuN6KzTNPs
H6W922HI7b5nxxj3zkQyKv4X0rQ66rEcq7FuMgiY9EthgfiO+34BEJsM58po1jMR0n+TK53YBs+A
7GALxXAHABASfE+TU+UpNa2F9B8o/pP3kbUIZvhqIxyH0yeQj76ziqtBg7y3lOTqS3xlUevMX2Mh
sg4K77ZMeBRGs1vI2zdkfmlIC/lYBnDZMESFP0Xz7RozZbEW5h4hHHX284464+SDpNsQUKw2Vym4
6cwaoA27iMOD+eXfm2uhPitwqKFy7G+4Jdu/PUfWNB+D1ixpTFQs5XQNyXRY9f9wAYkmnBsd6++g
+054FzhL+O0pVmX/gdvYj/W3GCuypS0yzJyn9AiDkTJ/6aZytfKLSnt6YxfvlbHjMXuRsOHSiKXg
JdfmjOkThEtklqLHnaBxfRyICDo0lz1IIpAEzwjgIevijDQf8i0a6mMn35iCrhAHHtP2w72txRVg
BEhjh6CIP59c1ZjM237CKGhfd0O/3VZjPCmTytufXoxPyyzQcWHAia8kGwDKU23ZZYxMY6IGQn4V
p58j/fEuuogQo9xWJtczQk3jyrFLQ21crrSAwD54/qFVmYR++nx6vIPdbIBXEJUzdwbvieIXWLVx
JmXLNB0tns0one/9HJ/tc1GtIFDNiuO8pLTyQbmhzFwTVa2V7b0bwriN4vfins0CN1pisl/uZW/w
dkgT6hR2FAvrHroNadcSV0EQwnNdpg6DzBW1+csD6kQ3MQURCki1KnFYDo9NrB4+E+OFEfU5J4EO
1eJjicCW0QL6FqWm2BK2Wmz4TSR6ZJn6ymNvS+6BRp5FK/p42RcMH6kG0xtKeiB3Mw8Y1DxF/JJq
eiIQ42LxnAFXE5cnLzhh3d/xldlZjmwe7OBdsBfwwwQlEnENDAozGj8E1CIzWz5DViNE3L1d33kT
WkUWIY1bzwWKTKG+6uxqSqwoeq7ewsDf1c6wrQ/mWMMfVo25YKotn2OUy2+En7XHnPZMhh6pxF2k
HYnpZJQlVOruqlxanMgseiKdbcBW8iIzACahDT+Mx4AblsZ4lJFEkpNdm817xEVasTbPV0+Mix8f
khFVP4YlBn8PsdfnCHzHR09SCo64pBbgcwkku8Nhj593kqETsEGKXkiFgR+FbYdhyq8MSF8sRIAR
MpY2hBkFmokfc/z6jvxyj0cPaQ3WQmZXt17z+8SuYzUPTkwLd6l3BfkHQv6/dL7278tuq25JkPGE
PQEOiFnXythCfSyd4A382OkIW1ZpsWQ5yHGJZnPQIaJfHJMzFd4WsvsYXwljSUVkhrZgpd87DQZH
tzimSCXityG08+MeC9Ko0wkfusGlvBzizm4C4mG2VAcuc+QPsGKnhY+39atHtyUBo/ttMb7pdv21
+miO+EYSvFStal2nvFEFSArT1qKHFIWr5ZRSCceeNruG+q5iP8GC62p8YPSmx/tEzzndWiKoQ3wH
r5nqMtx7nC182fC6Zb13dZ0zLYah2xhTJdF5gYGmp5VdibDt/oatTXcfq3LDzZLS/3XzQTBuIQgq
7xjA5IfmSfFBY0+ZsPj+QqijqDlfKak+9sdPNi7p+HVb/3Zi/e1vPqyNGh/qm8dFSdg1zIaoSPCc
xkZD7ZK/4Xa2RPrzleyZDGLrFcAzxG34pSXVYhHuRcYOlOFG4D1jOIpcAGSUUgkh5INp8bDUWMPo
wEfO2NblQYra9ZF06+J4dfv+GymM+67pV0f/iqojwqWwoweXsYOqPw6eW3RTLML3oND2Vnc3OddV
+735bQnO+oop+VgyFjeIaPP5NShePsOf/Q5eFlGMVeEaZBeaAoBHbkDH4sfNHraheA/Zps1mWZ9x
p/yrHka39HOFsSz5V0yhey0BF+Bs/K9Z0DZT7DAEIBAy5RP/D+i5Dyhn0y7FqVnUM/0opmUcBm6G
8JJPfk0BIt7EMdgl7ABt9i5FAyT1NOtvaWLEaqnjsa8s534n0jvBnKSE5244vyn2ADNlH9Uycy0R
AgTmMDH4Nxy3eBV2PHofYklmvBb1VqP+MaIIEF5COAiv05yGp6uoc9MUS9y34fAEv/HcPNYklWHQ
XMB8R/nqPkOcjQUaKT9pCMFgJ89oUwQMY82C20pNOmlyobJIE2Y1ah9GmWLzO+YpM4t17vGVQ6y+
iKPC2ifvYMZYTht7fdGTTyvsmyjKly/IUOPUJ0GJqRYriUUI8pCjZk4aeUAiG9MYT3r0DPsbINgf
PGtnPi5fnrmHB5Y1+FkFLjUobwbY+DphMRLsK40aqIBjrfDY8YlzAIX+aw7lBJCXnbbivuWIZoWm
iKcElL/NharBsKCOXJb3zFo+Ynnasci+YaMhPff4mzy+VZGkCbZJwNiQzhy7/08dPoZSuLuQp0+f
qLQ9GRTDf0cmac59i6TL+gj4PBbDWT/EDjTlfH4QOlCTsYLYlaP55RqLKwghZKGVEdx75cJzlCIz
Uxk4Y4+ym5wnsISc/bhZdgpudqjuFPkPzbC4SYiWX6OWFk4Kk22alns61rC9pLt71H8HYCwlBAdj
K+huzxuyR34QTtKWfmm9pyPbh5hB5V+sI3PULUypy6mJnvleXofXCkNC63QXNvQbVj64mitm3x4s
ggyJDmaDIUIPsq3GTMEE6n1XxHLmcUPA2g1BqImEW1C3qJXW1fk9b4/9I4lDfN/F+TEVl3Mr+hTh
KHf0LIzRYZmS0I9rx1fAtYlHIIIPKjEtITLuNtr0zq169/jtAgZczWIKfKqvnuAqT0a0/h9HC5E9
0oZnBwUoXwHoWUD/TGksUo6SvEicpvw0fJ7IAwjkCA23ra+qmR4ooJgYBXgyMuLmfkmJxxJ7ILJH
roC7iwxL/9loiOEvQOlRCcxhuppE3GOAHkh1kRAy4dofm0vOqRwU0fflda4I04MiSmt/ZkV0rhRf
HcSht4TbfYx9yyko3fwW5nda+ynq1Tt0DiL54ZwgE6ei3JWkYa5pBy+M6AF2bhOgGRilO1J36MUG
kZggD8A74vKSgmuiYu4mxgJtdaWZ2hqHSWbKjZhA+GQ1BxbDgjQhOih8hzWyCWBeyWswMBxLr9Rx
96HlVYCk+YWvUoIc+BqbfYQY58PyzZSiWwPiH3QT6gi1MuMAkRd8PoQEQ97p295CXiAEzi7c8mhS
BgD4klWlwgMjtFKc/JkorEhpxEIi0vndX+431p5skooaBRcDJEsWhoEFaTyECwmu4Jkj2odmEGtr
hTciF8a+91QOH6f7SQua8Ma4umc7o8Zj8kGe+ok71tLNfZKN5p05WHFydDZnkIsQv4gKPMCW/jFl
Ij3DoUddwHoAjJyMx/Tp/XVkou13RqJvlAD/J05LVO9IetWUXugRPwtm8z+FhwRpDlsVdjbUI+MK
mfLxYxNci7x54A8w8eN/6q/xhUWp+7ErMuj2zPIQkt6Fnz7GY8PbiqL4VI8aYD8sRAtYUfQ0nF+8
d4hXOhQbEkK995pnTEiuUkB08MmlIJEYy3AVOoyHhMIgSfRxWcw1kHb0wAs09kdkECbRl1GbSPP6
LwUdI0L28N2BZa5LmMZud9tgOXgOiBwlXkJgej65gKOMpXUr+ZUZS+M9M9HXxutEXTKOCJawiGAH
omoyyIsWo2HBMnlnQ4rhBUAysd6AJnFebrMI7J1ALp4O9Bm5zfYWX3f7reZTBcyYsyDGMhgELVwZ
UYTPRRw8gi/zuYiDE6jsnrBKBjgfeW7OgMi/HCq9UfQIW3issXxqILe4QRBr0b1G3s5SPgK3eGjh
WDD8Yi35gynD3XNTO2rwJConxpSJHY2yP36mt5sFZdSLb5Grmywnt0gYkZnzIJM5OAhJRLzx24iI
s68opsf/p68RPkSI0nkEP7baHzkZvY0D8wmSJQLO70cmRIC76uXdzh04AFGwfDnSP5z7GWqkBRU2
AaHmH5B2xAp2Zb54Gxnazac5pPuoNvFRg6bCLn1wkmLzE9vkt8WmZ78I3Os8UPoUveCUCZJ1LGwZ
MNagGoxLFMr939VDhdhjMKom3wUyZJDuBZac2+w7aXfqumcL6aHyV0OpYuoP2LtYmUuS8NavdZ8Q
6ePQN2aPRF/3Ef4b5h2hKI/5mHJDgtcDGaHLB/etkgld9D2RBzZLMmNWu+3PQQuIPM7wkjdOFRQM
sy4YKmdNCpABMPBg4YnJOyAdi8jafz17Bdupxt6pk5tGezFghrT9RMZRX19333XBgG7BsjHIXIfh
ByS4SN4gAAbQKfxIwnR47haYlPTNDl0w4SVjkLJhQA8qUrrCz8b9cx3TnlOFd/9nS5zJ3V+NBATZ
KQFz2C/M5g8RMPrgctexD65p5Gu8DCM3W2qM4BK9lCsEk+rxPaVwF7H4a91jjQVXBRPgM4PNxX8+
KgF/Gu935rN6Tm+7amwQZ+D9rC1lyVZJgqjdn3RCXb6HaG9G5bIgkMavV0+kYXGmjgwOQto3OJrF
R0z7aBbchLu5G/Ox05AYg51D1fI7UdfyuJj/pvmkXL3IxlfRXIs8s1hHdH34dLboHB6uyqkKbF5M
XhRMvxtPXSOvHALMDLz96oMb+nWSQ2yuN+HAF1YAmtJshLA1UyT/BKWcAiCDH69L9x3dArbqmJn7
FwGabpVJQRZlNUIOS2iBI2wBRCADlt52fLdfMrwfopwqx3kHcY3h/8hv/ItXaPWJc19PXj45ckj0
g/22A+oV6QDg/qUv420Stg1mCugyopIwEiQ37FmchcT9zjXdBcxBd8cWVP9gBEEDASJyfgeCrM82
w3U+vT9sAjGZzL9mH3lTpCw1TtHTe4YS3HoTe0tLE3c3b1RtychynB2XUJ8lHeIcBwwENju5gbY7
Ab06D7hxIC4oDCexhoaqK+A+FwYCPYhn5Okn5fBwUgtoKdvlic68Pn6PTmQukWXuyaQLox9DlSJ8
luUCUvq6/U3opZ4LIxHFp8ndx36UrHa99Z6iog3uv6u7R2URggkXWJt2xORUYz0m02xM7VDwOfRt
CT6Zw6kBvBXRKunfO3gD5ROVnfEMtmgIKakBl+GxS7FMhQr5aIBXE6O1hnje0H4l6ox3EQgS5Avv
PHV6JO8sy4iVBCi7JnB/lMveYsOgbtHizNY2p5oBo0ixQA/tNEdAJT4ZGIRpugLyonClBlX6sIVI
h3ZJDxdFyAw5pA8VP5d6CuPv61dJPesIAFrweUON/PXttoPt0G2iaHlB8RAIDDVz4RAe4ywk+Vjk
iT83LzC66titf1EzF3YBhyyBaTWGPCHkxTg24qbpWxylHl1seBNNY1wuB2OFwsTPil6M7k+F3I8G
Cdla8t8XzXgZwV1Y6F8IlOLRtXGK0JX9IEGMyYfQywP+DBu8h84sodoaxsNYivpThqzHhkhFCyqc
WGAbhGlZuT0f56z28mTE5TizfzaPC4EDKMkB5LmsGY3kRXa5Xu5Xu8e8denPGCJVIH/dbEGHQPQe
NP/ZLMG4ZLIA+wxX7lYY/bmSyBG8BgDjQNgPIcsTvnzUZU6GYNkDju6OGenL8ix1yiXY/JIgUOcb
6C7DtUm8OYzYHxL4+7G/zWoPdHUw6fgn6YOWoIzeO9niicYLS/bKC2ILN2zQLrVzG9VLngMQvI/G
vRTc4O/7x9v0vTSgRRNe66s4m5qj+I/pSD2KdoCMEWlJqcoT9SFbNGjDXNAWoCD4Vb7AwQbWEcJj
JERWaURX5/dBm2S3ea9SX7hnKPUiT1Gmc/Kz1uzvpkvqqYhybTF+720qLazVw20h1nVLiiTGqYwM
MfmfE55f10LItjMoZWn6Qb4y11ysfJFk17ZQMSrmN2kIMz0qCj52786j32dq6aaCQOMiNVIHbOYJ
M7J+T/Xv6AilgtibD4eSEQetzOdQErclO8JpIyG06psAORqpBDrZMNfMBjSaU7brSucfEnaYICws
JelsI3ZtonqcCrk6eUhcMtrqDT6QkBRJGn7jcjMuG/qj2A3M2rlxU6AIfhO5bu29GTg+Psc5OaO+
gg/RJ3vMOSc1wQA8XofitHfbSxYrVLiYIOu+YqWrGwQHoEFPeBnd3xKB9Tj3pJM6G4qqQICoagze
xJQTIk6yP+e9f4tgBHjlCziZJ6yEtN37ZUQxrddBmfG4CeZtDlgfpysNx6VLiZoaXBfyVLP+x8b7
E9EBpbBT20QuEImaxkIJzVJLCTXwFNoExjgXIENgFUumpU/0PSoTMDLnAVXEzwv6ZO5PpW7Dwrqy
u9WJCic2C0wYkpjebcyacL7I1SRXowWA97gLKbhgiHMU4GQjZqJcKHM5Gi6uRC02U+mko6WnzxdA
DRu7N0DBbAT0NyftRI7qCVgHlHVup3Fp3ddqDNun26WVxmRaZCMXl0Jubz+cpFFDyMP6jRd1K29v
qos6QaX4nONfNJ1+ROYHRwWxoLTtsj8LPLyd960yRBz2vyqMHjWrWF+nyGYdzl7QY91R44J7kp3X
OWIju/SnlFuCtvNawVOaTG08ns47eljS4RMYGGoBeQl/Yt6fQpeMHwOgn25KhRhiFVaIekxMridY
XAAgMGGXMdgfrjjQyeEpQJQlK/4rjgTz8IvWZ+2EyVsopF42uzywnwXPfL/8NqCCZ6EqBN5hvION
cfc+746jYuFgitSdhOyOC632DustX6ZZZ7ZKpgc6MKySgLruE3yccRQpPgiF4TBBZdNn8It4qdoY
43iBWFSMCRIMFr3za7Cj/oTnbrhQFvTaflmcukh/xfehuf+N3tgDuZVXDfV+8QCQVH5YLzSTiNqj
YYilD28noBhZQsMJ+yyTW5Q6b6wRSH98st5RJyW3mJGP6/0aS5cPnkzaJW20ZPgNXn4NsLQpX4yA
hDPY2qIKJBBBSDbej9cFKJUMfL5hmHVy+wG2ieuVXZl4TonsYMkxXJic6e/m9pPejin9B/LNLSOy
XCTyHm3SWyJDoAuHOyaHGHhkDyE1fZAHch0ZqNbo31BXdWJoRG+I0rjWb2FPI/nN6d0Q+UbMyVIq
zZjHsQRv20IRcBSv6cRmKLchkYlWTtevI/8vfvtkJ324ToPO7WZYOZac38LUeNvJR9ENfOSMU+7j
W0TWV2oxsRE/VSzyEDzfK9PgzTdKsouLE9ROEyY4JJ2dGBw/9LOcS3PoyqJcU8lcDTfRMQseyXf8
xI2kTIYKVGlqqfzxSCXXADAW5b45/Fn12TBEgSjLOgXJ1ZFf9efM2xAN4j7UImOtDe+4FlFQlcdw
okxKhyhrjwHKUkJWHqj58cs90MZiHZDM0gAgcX4tDSQ6OPzRskzYhv8j6cyWlcWWLfxERCCowC19
J2Kv64awbxFUUODp65t/xT7nxKnaq3HRzMwcORo4NdhRKhF7nbtOGKSJY8ACYFp4cD5DopgID4Tp
/8DScUgDxN8qWf9/IfYjbIU05J8QcqJzTxhi5zDk+DsjvEQAA503BrLcsuIwdFe59zoSD5rqDKZi
zUhMq0V3VTYxItX7olt9RgotCXMvGsuCiN2GiBxQQugk7AfFG38F9Sp86OKkGSUtf+39LYiHtW2y
cnbOmEGA9CDo8gxSmg1rCCbfwF9aXJJLzvmujqqw6DtgVvSuHis1up0GDpqb2SoyT8rAgDmqBH0l
2WPGIGLYorItHjYRmikdfQLpNC3dMZQJKMuMI14e98c0DU4T8eYO2ap714AQzCAYcBrT/GE/pAcA
z6wSwjpO8WxaYWkaQqBLNJxCCya33vS2qvEfAl/jyT6DZizZAnhMLHCrlvjfurldz1HVqFt5jn+B
8K4Pct174lo/Q2se5LSur1G2+a4eKlLWHf7ESF8vrJU/7KNY8JvsLdEejBmKFJjpUGj+3v8eKeWH
o0YTqNEVi5pjToDRlQM3oCFc4Yqxu3xdyCB9QgHfEdEFfDsPNplHBPui6o41AnH40Qb2WS+xoY4Y
N+nr+Ut5nda/NzOCqeHqkTvP3Dm/IYeFP/ryjZLyXnX0+6qv8wGP/FwqJdJpInmF0Jl/qWY2d/z8
x7+vVlLLIGtrUwSAqZKCrHJwWG+c9iV7K/3lCKzwXplBO6TdwfTUxZQO9/HcbpH+CKsXaLpjA5KA
6rHMDgpOOT4qLL+x4WTpeTFwfimd/vixrZwMs92H/5lt+wJWSDGjQsRqvYcUiQZXhOnLZ9ksCG93
ewPTYzwAr6FJYcuNteZjQlkKYRCaQ/xpuFij6ouKoBWYMdD4LLOElU1j9+YtRKIOBXU/7O1vcevB
ANz1IdrojlTBM739Kf8M53PF0YUNGSQ9/7kw0g/pXb/JYKaN34rZreXTdfqP+s3si5MZiB2J9EJv
vpGpEbgOftdDFAMfzr9QGHMO0iyhwcrw5rYaFnmE6G20ZbW9f60hxnv7DrXiXMcG2kC7xsVypTCL
SHc7Eg0K5ZCitiCKDSLci3vHwwXwT01lsXr2z22MlUNbhB9W1rtuIMz1tQ3hY+cZizJSDmY5za2t
LsEQ4bkaNtahgwO+5X+v6EcwRDGWbO2gzluQYvu6rEOAUZT/2hyThDtOegTBhM1YdyDYDa0b3r3d
bHCQIrFN3XBuETJMl4OA1FwA0X7SL1Tl2mZPbUtzrNd4QPk4fH4LCqWRCkoj4K56s8WNw+Ze52Th
9I2k6Po2+XCcbkbKv6lvFq4ncA114efAppiNwAhJhzD7lOLHKN89vUMfRiNN7c0B8aWbMGxW7D8W
AJ095Exkl83IDKUxY9Ik+OQxwkvBOFz6iJ60lBgJrCPUsEooHy14FpEkiwu7OMTIzQ92cDcTspoh
ooQyRu3HEwTpaaILTHRS77glXF0Jmc+Oq58lkuitJBcVI2AmjlLsZ9jHSIcr+rYO2y3s/GVcz2XO
Urb7qIFgjsKZAySGgMd1ADlHh5U5kv2ZfVi97YpNEWicRNcZq00nZ/HIJZb/ehsu6lxHJtaP1OPi
bEENd1mesN2p2TxB8lrgOpSCkWODYl5W0oJBV97ndEgnQfp9+LcJcRu0TfTes3qcC44/wZt8+jMZ
NKqjeXsD9M8Z0ppZKfLuhcokhAAG+xRqIBRIyBqjJxUFnXRQIHm+OwzxL7ywOG4HU3n2DYmDiou5
2Lc8kJZV+AMwBFQ6ykp1OTgpcIJZ0nPsU26oTxxkazhVUB5vJ3nMyqa/v8dsclbKpio4e+6LF7LS
IQZcmYA5A6FS4OVAyUfmICePMoUpfsY69sIh4F0ZKOFgXJmys4OR3NzSbY/yQt8CjVmZPxiVvqax
aa1yk166WsFo5uzUYJzj2z6jBLynSlyS/yLZ/QSaNc4i1fLnslb/Og+f/Q0KjR90S7v1pDhLQnKx
BlBFBuEghJc5P9Pf/BIc/ELhQ443B/XsTbArisT3qTXELjpmO278sUMGayGRAbNhrA7+Hi5M1PgC
66h1WFN0DJ0siN+8RvB1wx+HtFdFXaJggvoNhzNpdJ8TLYS12XmATZG4FqSzkPlwD67BNZVGBeg0
8J7DoLRonn676RJVA4wG8ngWdjfN13J6HfU581bKoWNDBHzRboaiPpyhD9HhDwPN2Q/tZyT8LylO
GkeHwGFoxQ2npZX4HduhpUAc9CneuNMS8BLQhE2e2HI80tu6RoKJpR7VCU8U8AQOQ7Lu+3TP9IVQ
xSjg+y/N/JZ2a61OUh1ubaAHHeilNVzCx7EM62oiMJ7SbecsKRqPHW8zgRWV4G3BWgw7yVta4I+A
bs/OYiqXOVepOkEVXdl1Y9kXNyp5eDaASotEh1iEB7oZmaAPZBZ7aT/EH5RfgEEplEZF2FSjCzFm
HdYqk26PhXyDwd6LaAlR2j4n6mqKZgrX2j4Ekdt86AmsSWiiNSZFf9gi9acBYHtPuJd7FmbIyMcU
TJoVDAdVa7AnoAkCytUkhF0CzomfqeaWM8HNqxhGzriZvgMj+mGuLKCIs3P3cOSdo8+DpSEHfRKC
44ESGA2pw+BXxiLz37STTjGaMvFsnquO3uZdiAEXtIO+iFLOpPGQrLy2pSlIOXhp+I0geyPYecf4
zSu8KTh7uS8suBELUo0OgPmqeEeeq4yaCZUSHe/sulCT7ACjEMjYgrRBUFHfDKT9l4H2/Pf8umdC
WMgR6gsk5Q5q/Y0bF+PpMZcawwkfs2K+VZ810GERCoI7yRZPRRbUR4ndPIeBMofTBdUGRzmB6RjJ
lQgnMT+9Vxosv48Ns0+chML/zmNsuoxVvJGzkBTKoEPZeXHfURWyz0nPYQFoYjhVCHP4SGYdRm+8
NSbjzC0ywgFq5rcVt/t+T3DrLEgWLDjAR7BugVc4bbBoZayFDEhwh6tG3apkmUq1hbmt8MRAcBgg
E5USubL7IptX5flc8JdfZjrkJev7j3f3QwCLUFACdrOGvGJw3Xg500cCHYFd98NmVaKkVQ/eWgm4
xcD/tVmdtOl7RyIVnXUsIiCGfkM7Y3o04mDOYT3FGxlHbWypIRzPRewRS3KfBSUKCiiy/D8qXN7G
p18L9lV4jTFU2ZQ7g2b16UM5tMWRawnJGaMhLzRw5M9W5ux4GoBW0bqOG2zYMOtZXpPMK1O0Nccm
wsFhVazviMY4t3c6u+K05i9jPNwJF9xmmsX9ufonuEk21/94g8zs13scK864RjD0P8iigSxqkYiZ
0r6ztUH0kEgUCDxPvoKuPMIjgsFUWlYlDBYLhuRvze1EyuedLfJnzA1Yi5/Di3o7HBu17T1Bwji8
cRVl9es25tOeY+yUfkMGbrDnfw7WsFLI64xYezAf/Hh0EZtan7U04Uwm0UCC+iBkFdsBySmsmEjp
oMBlsDi7CagRDJ+wWiI44mmziwmfcZw7eqjGGPJGzRyrOfAv7eG0tbCGGL6d157N3XnU3/BIZHYV
KYFQnohsu5pGyl3VOgPSXXJL/wUPBWbRBYbJbQstSwUOSZkausm+f9AP7eZNWaGX2vw2yqxYfzbQ
ySEaD2OlSUpfP4BAh7JqGTBp8E6lZArFF0xImZMnt3ZcVDYz5MzmIbsnToX+jL9Tsz5I/v9B5e8o
i4VVQDw8DGE1U37fTmZDZR8k9UYdYf9gX7D16YOOgpCPXyywtOn/T/YdMWgHp6nzuES3k+hXfzHU
BBDmicAZWoyIuPHkWXTzgp+j2+2487KYj5+5cEtLUKDKx3grfEfQqwfTIzR9JrgOgIGnZgN5Fz42
E57H+F+jkuDF7tvaH0zUufZmahMsH5VkB5QJ5nP1tdi2ENqBKwmtkio+gghMEG8ZhUZmzqB6FSMN
A5QCjTeu/lYfFMyRxz8m45gRCzIzfgGQ195LQD9jxB/GGAc3WEBTrX1NB2G51CbX+LZEOMKRanV+
OWYVIOSabL8o8he7b8s8BV4ZDQBPiMzELPPmcEPYSOWeJh6RYQAdbMyNzvHbpjX28Yb2tJUAmFFc
h7IHVMMUXK0u7mXNSsN+S+AafElU01Lg9B/wbDk9YHMU7cFg36wh1HOi5x6bLWazaTPtPHl/nYPh
wea5x0M+lrBVFFbMAvcCfnmx1X04X0HJb4jSXUNzIAnkutVe9v3EHklhu4AtFExNOgLGO2ZMLLTw
CBmggUZemZ8IGaBxS9UZtiYtwAKyFIBQhnwF6kjfOofguHXPzVSbAfi34ZSTWWKWrFMp3bC8iJs4
CMUFHQaT8Q6g6g6eTHb1lG/h8wcEzjxW/Is+cQQrfpiAsiCWUrMwSCidd9TVbgYii29Uh7sBvtAP
S1/0eL8AJuMGQSQC53tYjDjUqYLXI3t/92VLIAVV1Ce46jzfc1u8Zse5iPnBQp3m0JFY0nyoQR9G
sD9aQ45vAZBRyp8WL+TsCXVgL0055ZsVAzHMWWBDXY8h9lUQ63SnwCd5UkzQgcPMq2kJ/atfcU14
jzbG+gPLICVJ3EPU9s8pK/cglJs0WuO7BRPZR/EAhZ0sc1sLWxe7ezDtnJWEftLIoBMfvZc0PIJD
6Mr5z9QQu7Bcgz8G8PXP+abDLICN2nUisWfmZXX65qazagMUmWdKNgPALRVfSqhZtE4XM7dQA5uL
5EtZLld7tvnHYSTHwuKRostR/Qnil41q5OsITurO2KDl2jrGwNTY/MreZ2/8wTzN6C2/+A8z2vNi
Y52+rinUyrzHqcB4Qs0DYddnYAAOHJZETcW2oxu/oZ0RMwizeVHxl0NplVS3sTZPa4FvM7tv1Ie5
fZ0DsrO2Em4ltyXSY+5d70SSqjD9QFVH+omL2WeaH8BtkgyqSDY7Yx39AshW7HwMKAwRowmlCUQa
EckCxwXeJ5GY5b42F4A+JcS76sR2gAESMtfAiv+H8bZ3kiYGxxalr7qRKxMsm1NSwkUK+IhxkZgm
FO0Fqd/CwvYk/J0HbLBgMNNZcnKruOKJlCdp8j1xsEImhE6yWIBJkcrgCYzjzjKNJ4AUZeFBaqeN
cz3cDwRdOVdykiT34gFvcGkuJzWRD/Tf3p4UBdJfBh7mLq0Itrvj2/F2ZZybngFbEq+0vnBooWdD
k2JNwaCBuGgCoyF9+beYfbswDmNPiwBxyPyLPgmlNLELaHLG8pRpZ1Yu8D4VjH4YMF/n6Q/YyqKM
5j6y1EHmw1ShRGAMY6i6zmvNXiF4m6cbnmwoYOH7ypC28RHG0BdZjHOdY6XDuUxwnjW7IJeFADPp
koJeAYWrWxHOMQhY2PFTkZQuUG5yH8AJGEmBzxFR1ByqxNDKOPdfKffqpOWZKsbIuIN2L5GPLSKw
rjY6yvlvshQBKjJZiHisXTBIkPCBxrRmIxSrLEdAC7kfrMm9E7dCZAUBAEBFaiMZAtDVyuZdwnoJ
tKqw8T894PK773j0IeGBmMzrMHvgp4Lw2gEdfGzb9fY0dPoJjzFspfIePLff0xbWN3F0UNRtoclh
j1lvaiScoBheOnVSelhXJ0MXmhwOHg/IcBBh0E333Rv8rOltSmaRdV7hsUjSU23OkAMGDO6BMIrN
09fm5tQ4XEC61Hnwh44Wb88pDthhOdXBxR4WO0TC4JAND8FSJBipOPcTdFE4/qxz3ksj5NfDOsDw
AEHXN/qaU0FPkiYGWfesNUIjJU8FpXZrhiHYPuJrQGt76P2c6LW8zfHPvgkBCz8aOy1nCRyEwwCa
LKLIYC2sLr6wJW5MjCHeplPPcZP5xyrMsXv8xq11wC+DlSkOyIcBnh+KhSDdng2RXcr4m+MdEHyc
A3fDQyriST3clvohxnPtiV31AicIQGVQIizxEkGza3j5JL4HI0UscqhNNL+UrNdWxH0Iy00in2Do
YyATAFBYly+7KshHIU5nFrMIK+/HHO8BWMw/PEyYyy4pGMcWo8S1jmgaMgDMRPmkvW3pIbJsMhJR
xdhYsxfERJnACSRsldtL+eNY+NhCAOz82KBqa6ygZO++a30jJb3PG8x6Y3INklNFHrDYv7TmkrGN
8sfOBqaItWT3c8KOrLeucDb5wRbNPGO8XuNswS+11tFz32yAHn6mFX2ETFf5RP4ko0/nDSyx36z9
iQVnyZf64FhssicGcXuFr/bYPkZ2JCe++fsXxcwDgizz4eNsMMq5bUS0mUNJRGpen6MzPiiyfeXC
U+19/wKFmTaF05fzzhTSlAEP+AugJNB9XhM8xtHD4yB/84ro9CE/GEsvgCM8ivg4j7Dgenfm7+Jp
JxBP1arAs3LyhIfQkYkvDT6i1PCxS6QdDnwBoRO++d9lt0RZO+mvYOgyQ33sVwpsFSr4SqxQIMs+
gOZtIUHLXrH93Ob8evxzhAtTHfX94Yd364pQn0cqav9p33lBcdXoZodLKDH/wUR87iFRyQ+h5ngi
s23NM0wrDif/MMSzqdt02G1AYRXMVwPbJGB/om8BineFK2eg7KqHRu1nb9FN2Ve0ZfqoxsCdugAf
gncZLHj7W0Lq+qaIuUbGtgTlIfZo+w1asQG7wwVB3A+qgFli0qQQAVI8ODFEJyhvQzTqBxWDYZMV
gxcyLH1vXYoYZxhH7DcbvBZqkeflKgdh/0kr/oUSVVhnqgqkTBguc4B3afMecQMaDuLMee7Z3WCd
1s6wSSM+MIFVTqfLDidrXFYE3TWAqK6bdPAIEMwC730mngWeYSSfj16uDhVvc94g5VgYxxttPF0j
k5wLzfkSvXW7w6wKqGYu80A8Q9QtzKy4DxSpgsGmODAwkTgj3vguf/F7Wo/1VcOu8Oq++2ZPx2iB
7OoIxdPhF3z/bhGo+AACbs97Uq2EakVMGIJvmKzgEeIGAEnvi72YNHngquUibmetlY3LJUR5qwqF
2wlTNXVSDsSy2ZhIXlbhLBv1v558dao/RE543YCsc72zvvdAT+YrkFQHMFxB1esdaa2wQQdEMfMA
A9S+3P7XpFeQ1yWZjnWqsRxBz7jAsBJEHilKi0E9dxTd/MXsM5RMLN9CmhUMsMyWryAGbM/tFwRc
vIybk+H13XeC8dpoMKFCcum4Ix4ccyC8m0/gNCkX0BXesCLCgm0Uji+vFXbc3s00kZcjCwEHLbBi
gXPKvy2IF4ZV/iLg/cve6+ViFQFgMSm4aLfpdV7jNYqZyAkqcTklhYJyPqI4i6+FB038FTzynMrX
QxjzA2cYtfM6zsYt+zrUflT7FYcKkJ+QqrNjXGAeRlvYHtSJ4CjMaoiCPE66dQ2YI2Gq2HBR+xT+
9SX57dFakNJBzoqPpFCZ5QPrS6sS3Za1qzmQTRVJOFzKXyIwGRKeO7wu6bGg6oRdBJMHkgvozKpY
wFf9Da3BdcM+NkvzEYt65Cg6gnAkeOxv2xEOvTJCW6QnDliIEmrIK1lFCQ9a1pmZfR7YDetG6guN
VWnrx37l5t1Cza3X9D3/G+msyj7i5dUnIHkc+8X2wwPgEr9OBztp6OXxm2Shl5m4I5JuYA4JUGpQ
byU11Dr3ComTLIT5Z/IKv0BHKP0pmNSQM+v6t60xWKyB/qghL+xasQSDpvOxeyTJPc33WBWoCvOd
j7cxYWTYavklautufsGJyOP7ynk/xCjaeZnuwFzzB54w4cY067sWyR7rNScYlDILD4qK4uSpMz41
sVcu1jgTBeIg2Rfe3a/mt0NXe3ewtQRdvXLik139H4AqMF6EAe3xFTJeos1gIQqDFtgc9qQK9PSe
5RPSpXwZCFqs6+TZh1QlVnN4TXzBbfkmrwIQGfWtLq69n3dmDkwQB4VAxHjzPma93cC/wG05aIjT
8SKDyc41RNP+817MRSRmfZCdw2kNKNP8xNsYn+PJO6gwEz4fAZugMR3QJr3H9QQKqloxc5nF5IEf
M8STgQ+QCQqsB02kb0Es+gKzyxkSYYP2HUROSbHVOU7vZGKzSiXCwObJu+PApOLUgYPR34Ut6vq3
bQ6DiC/gPh513i2PCDXveeB3vSbwn3Cgn5YQ2BoGLnBOSfB8QSP7PVcwrJw7RKyEvnWAOJW+rTLN
hjU3VxNQIZY31Q4cnH9iIGuNZclgMbBy7/MHL1la9TjdOd9xeXA4yJZa+ICWfonyeRdmYxgWCxhP
MwV3gsrKvhaY3auyi8bDdoEfBCnWgY3b2H8Y4gWM0jj33nlieALACK5RPr37w+0TPR9CNvBZqCO0
QQ+X+ysU9ZifC80dZ+eKkdsa49Q8Z7luDo8YRFnKvJu+We1VVj0rhZ2hKS3RbrJ7TmkB0pf7HKnb
u/vZccXn/PF/IuOnwI2XFQubIcXCl5ko5Z45PWKncSfBElmM+2ZfA6NCOjLsUr5ln5UV1eq1IhB7
gzkivvo9a4U11nEYE/86tHpID/59UKK9sIWAYgOrnOVRf9xDkoqE2iuXA80qT2JZg98TwnIj3TJv
2BUsdXCbWtAT8ZBFUMwstdoq/pZCCr6eEc6bBSycxpU9Nxz+BKTpQpONAzGFE3f1SIoBFkFxmWvX
xCoQKm8bmwTtLb+FcRk+0vg2CUlwUxPYH7ZQCCg25m3phF3oJSR4wSnmz602Yc7hGyIXIAdrQagM
jQ8oha50DVS5EuSJjr5f8qzQCnP3OpPppj9xTJnlLqUS+vxV5a/QBCzKP1Q/0F55aLSJSD2qRW3H
yYomnBqsi92rxQ6y8HsImtCzkjqY9IitKBwperDXlGIyP/5Z31ebLyX/iAlmSKLNSDoMIGSB/f8E
WWz4MSNG5gu0vj9pBpYbCZz5nCDf+TgIG7yfafuMHygRfw5GlfVbtJdjukoibbCY+nbmBa4q8a95
qPVGL5iAQHa190Y5AS5DXeqsM40VqySwDMlpkSsotlousbcq4gLvTcBfzpor/C3ZAcJ+roQho7AN
RNNPbQNnpFhiRXTDx6pMlDUbT2MkLT5rRLR4QPXZLibfsMIR+O0AMHcM99AFfqh67Z7GriE/8mI/
xvlkDsYzAkbx4CZl87fqDzXH0KBw8Jbkk9yZy44BXsaahj1mejncHY0tBB7uMWc02Vc+G2C3CO+Q
fWl/0VzCCOC/mAFLjX6eGmEufRjEMGF/8F4+9vH8B/zKk9AmnVmuLuMchisFiuT54OLi7Iq9cwNM
hJELbFcEj7aODBdOGesUsfQorBRSGK/y2fmBdPPwwASDuIMgE+LdgoIHPwlaEt5LTKKwlS2aRcK3
kow9lX7I/OHscuK7R7B6mO2B6Ug55OgAlTASnW9I2fhaMMKSAfuatLD+MHrktx6NkTLeMzj8GdPc
Ab4/fnf58UmyIaiUd52cQ7ENxgQlvY8YVwCybm4A3eR+VDbcv0fEucyyRZ+zB2Cosmiv2TnedBZC
Arki4v6JprDP2htQCmXLFoc26zn9gdpDtyGpaDC5B2jPu9NtCts036QGlapBKYJDB6nhLTFT0PEh
D7AMryZXmFZXFtwf/80zr9z4qZ9/Pnn8povTbE4VzBk4CRotSNiD0FYeIWkxursorCnuzv7e4NNm
sTHYqN5gamDYyuAwLtyCPvux4KhAWMvhuTi7dTSrTF+fqhvev6e3uQaEodG7b3T2zPgE3EazxgFW
s6hxA+tI/oqjQ2mkW7COMqetIcQ22IKAFRA2RTTnAqUtusx7nAfmDjzM/fy9uC9zTkbR7LCLsjWO
89rD3eVfenXnfGYYsk1hYDEGxVQGcCaOKFLRmLVvJi0yW+VFOSu8dEUoMJavD7+eN0skOAn2coh+
pKCmk43hj/AM2qC7IWQPpOvkWFwcxHa5OYMbFUDXmEC6Sq9Ujq3sJ/SBPIsYq4J4D+PVxXxFYTEX
HpEEG41w9zAIL4EwGhJJyvVqzZg7zh9fB9itgAEJCZT9oRH6fzBEi7OnQv0hHgGzBPBExcK9Z4Tc
4dA7vuMVJXpATKrtIzlD/BAhTaoDrQWLupmQr++sdJtxHxBEZV8FRAU3BcKLGFrDX5CnZ7u3waKB
s6/Y4UfY4QR2c/Rdvn/4Co0MQw5iTUyAFWblfOYkZzO9W/8grbtin++x1gW01014DgSwJ5mX0hFt
CussBeCdJif3+un9+Ly65+N9hKSFjcRGOXxofiUwaK6d/ansiikTJtovXoHsbxCveFcCR4H0KSEH
w6mvESvC50rVXEDd3KV2EkOE0OevPxemVbpJaQLArCMrlrZMgET2WiTBmYO54GxcoZoVoOCEl/l0
H6zfBkkJuMfODvNmngRPgnin7CmXWPZtMn9jqOZMKH/wT9Jg5UnOMSNOr3EIEwyL8da72NxFc4OM
GTTpRtneP2eXGfsZu3KCM/j3Dcya5XH0hcXx3ZG1Hg2mQ6CE5g8SlLEEVhAZ65zAO0ERYUPtbFdb
MbT8DVcbFGEj+q+e4uSNJY/koRWML9bPy32ESjSSNj75cAgpW9HNf4JXvlxIGNjlmC/C1TJMqpVY
8viveHM5oUJI9CbhmlA8wLRWHHDelS5anK307oDlL+IlKEFE4m3fzoxH4Wc62oIrzRoxxNgk1g61
Ndk8eS9ZnfGFIntBRADGolZffOKyhaq8geL1HC1WVfIQpqUO8OoaEWfP0YH/1mB2zmA+4xiAfeUS
7cKTmx0aKymtBaQw3KE1dNirMA/+oWFRUrtgqm8i2Xc33HH+QeOk6QC8abbh30ZU7gQ4cBeSYuEg
ZSujp48VG2fYZ6ceSuBYJDpcGqLhsHd2GtjeDG+9cEOInxiaTy97XzJm8b6yxWVRWbukW0EnldLb
ZEsXwgqB1zmePY+znhXCEl4JCCvRL7yc4dlWDzesrR+jJ6x6Y0IsFLIe0AskiK37sWtGPcHggNzI
32VlfI82gjRURSthGQPG75x47cBSBTqBPYyeFEidDV+ZXoSxZLKY0LnZUL+Iv0s/sWiJxaJiz9NP
dzUMvitce2CJH3mDKB+PI3cN05G7DdOT68VTnUCIAba/lC4PlARmsbl7+y9rm85Ma/uRSOHXE2cQ
UAGSk6fDgWnRDM4RCXkl5ziHBGpDn2OwO8bwPtlpulNqFDEizGlIlwXkR9an5Ow5+4ikhSpz94jO
Fjvh5LfjKTSBPzntVe/1z7dsLYsph+VpxDkHHcwM4ZCF6TNaYQEXQkSjzIN+JxLb0Y7Jt4q+2CrK
9mvephpsiAFrxZu5Rbu3YWvuMnYzVV/cI6T4ylwp7Bi2nKYcEdu3ue/xS2QecBjT/p0PIKr+kYQ0
PklnUkf3XD/uMW8D2CiGOX7GidxZG8vqlzwoAysdoFQYwQIWS0QPkiLvOmsP4C3zOk7u1gqrHeHN
h5CG6whCbU75ss4S7+E9SHfNrMSPCY8k/rm0HJiVEJnBlM30RaHa96z4mCNOPWOmdEVde1RDBav2
BGtnB8t0T56/F1hU8ralwfQIDRwBv0rZ7HHOtXxACAvMFVEJwZoZAdo4xILdmYPITE7FGPmrmerm
lGaHV1txK/bfn03nOcD9H1hdGxSlMKM2DPRRu+tHX3zZsWy3MFn4jujNoBcqYF+01tYv/s2N5SX8
+SInujyj5siXOGAT1vUvoBCHE1B4VGZcs++U1bOpr74LOH6RjoqIsRsdgi3I4IZ9YtOa4iLPdLDC
bc0RJegiNMohIdX7T6hxjvAguqhUeOUP1+V9+3lZImMLsirCYlILQfC7E2gk4vtidQmTLoGNAy6E
7SHoGlg5T+bpmUBxccSJ82JH3S4/EhkusOLg8vRs8CaUN3yqEuTF0YEeH0cyCmgkDEgkgMkslf6F
KxiBkbY7YSQPS3MQlDYRI1j1skp2QR5a4faNqyQRjorXm+nWkPwomOeOFvA+jzKncKrN2YUy3RFb
Mr6mP+4QXja43qNp+JcDioch6wg8lthdaCl0Sq+P6JozhyktwPwibuc3p0OUzSfqe3ZHFKv/WkLC
Cj6wEy8UDtWSNnIEVf6vv/rEAwTL0CUJAsWrEzN8ZmLcXBQeWsmm5sFNvg2tJSKKnj3EEezF5H/1
h8urj5dzeF5CDGM3tofDzJKUQLcHsZKXBScIi5qHNevI0p2/cDCo6Me4zHykycNviOrK+L3yipIw
wgTWkmYX628YGmNSgLy3jZ/3qOamwMX1s+gz62P2wVdVrj3KPCAi3BYBONBHtmSZPAMCF7lXzEcW
EaUNoR0XmKjY6++7fW88HH3RnLNZ/B2+jFxDh8DNk7BOpmfjsuIQn9bL87T6P2Y7FA4B+G5YzGMO
6SEtg7w5YeQxr9N6+1oSJXSHSCTUmMQhJfJEMzGM8QStnBy4pQ4/FQkcrDjYfGQmh+Q7Qex6zt8M
0OwnqjnpZWMCCYgV/s3xVz/+8wR5WEtWzvyvCP5gtwcyczk0sTQGIIvUCB4ToDVmWl97SYDhFMDV
JdiD/9Dgey1f/5z3gKSmDH6QS7kQW57/cHhiGzOrSEq7RnBpcDetZ6foOm3c71wPZYdUdtb+h5NI
Hyfhkz+5c59YTSOEtRHHOme+CxDVOW+LpYDNoCYuy3g4cIuknlYIUgAqEHWg8fRbizUUlD3YceZB
xsTh5vUCQR6vUph66IiIOlli5+C/QNq991ofPYMzVvVI9/AX6UQOLddZw+6w3JwjZUESG8sqArAm
X1Z2crj8+UsGCQzEsShD2YUTotBDZx77D8BugpyY1M87CrZ6EHvQ+lDghL0/20vFO0CvtyAM+cLQ
a8CyDmh5uz0gELV/HMQ9SvsTTPcCLfvj8BdvdG/oCXlnDfFlOOmBRXY4mK+zUy7iftxse9/deFm+
+B/RG4vgduJvL/4tItGQRhijWheXVSJTNFJGBZu7mHb28nD4OdwohCQ6a2TMCdFmaFjl90XaDlmA
vCknxevI2nO09QWCjHfdVnvln7l3xjuheM+9Mb9rmH3kKxAKcAOZRk7lYFuwfpnJ4d3keOXsmmCB
y4wBqVrw22DHRT9ziTFRgJhZPxES5AhVqOYc6emgTT5jYcTzI1eq7+PKyz7hbJg6rvQix7NeSnAe
rINmkg7KDwcQ7PNoCMPwE+IOc3uh+Wftyo5VNHTrS0paqHUgWzvcoSaLucoY2bz34gT78c98LW4K
8+ECfIOx6GzD9IL11IM86AoevZstBiDN8/tOTiZk7l1pj1BAs+oDSfTvPeujmZiyGTG7ljr67c7s
H9oH/jTLgX2IIqKEMcAlG4BVr271sDLhYtURRmfPUQPDEVRn9dqRDY5UnQiTVc7r67UsJp88K9if
zcj/1ZHGB2/ihNuwzewbIxJkOsOVIAn0k2sJc4dnPrgOR7JsVrX9pGViRC8Cvefwe85FUCjO+eZC
QcTaqGpDwg36H2Hyk3X2+24PFJdVSj7ugcyVrgrTgmGDQv0lpsymx9fvRD058txAjSk7Kh0Sqi6w
ADiYxRelvfUlG5i1G2cx/F2Ogf0VxQhS4MbM/7AspUPpkCdhlYk0bSsoHxc6TBx23MuTB18V5tFv
rCGMqeigX4xgzIAQrEdDHIY/IGWwSIQlySlz680/mjfklxlWEhYpWX4JEWMPww+CIZtb8R+MNLhH
EwH7UflxCGpNIFfJWYUlc/3LEU8WTRUhDdx7FEf25WXCn5HgptPRmRUNtGqd0FRTaXjSOvuPtepM
pcxeJucxS5aAuBaTZ40CQCQGDBaM/GoC+GrSgYdTLa0pDjDmnCdtjtBQGCTVTHrAEvMSj41FLy12
A/GYOYQ8QVHGnM0Wp1OGqLgDXaaqAwSgoiJuEg7qgXG2ZOU+9DPDuTHnkGLJSpr+qhXeOx36gtEt
83GD6TDH/vc/WjWqQcQCTh/tan8z/1ZtCkRq1fKjza7glZtnZb+H8Y01DwFC0E36dg9JGLKsDYnH
P9m8IZFgsO4Hqog2uXCc9WF4NsF76AzJ73Me0N31TVbZ4GlksbB7Qj17PPOYV5Ny+ovV0ysFMcS9
/TUuMaQHyDuz/1Xid9IqNkV4gInNqb+Pabnb+SfoIVW4IKtgJysEQVx5VsOfmeCQ3PGl0kJofcJx
c+Bd8HPP6St4BWJ2KhTNekbJcmjHXPLpTcapJ6UaAjx7fS4ypaPvf+4iQhdvSzpNdfs53Aki4oN5
b3o6brKI/WJ253MC9ZoH2ppnUMK+MyeFDdpCfAKQ6fqG+TcSCFTGjJblHuYQC/WQ3RvHPxtX3bAO
5K2QYLsSuMfLpaXY5eP2Y11vrhLFAAU0QTTWTFPzzsEloU/bWoZ5evHzD6OMbDfH73GLcya0NO/M
g/+b9WAOOZDo/kr7hCcsjKol5jo0hugOTLTsJ+IeSahoqcDwnl5o1aHh/P3grjyF7hCpGQIqhVun
OKqvAZfYaxrC3+TsSvh9V5M3HlmC0iXoASAz/F86PUYnea24PWgOF7BJXEsVNsJg4BscMpzal6fF
zhDvsWCGNVYzffC2n3mLoUQQ+CTb/FkjDryfma1x1hB+t2dOBL5cRBOjIMHlju6Gi0dtCZv9fXsj
wOEmOD/vtUD8qpMAi2mQ6OlvE8AdduzEeqaNK/4Y0kaf8UTULENkX9v9ZdtZGK1o3HBpVlFFa4Dd
2/y+lENRzjWsMO67Qfrb5al6Ik3KJejdngAowiAvFxobBZK73iMsN+977NFG+Mtw4w17hq1UwuRq
H5TQn7E9769FzZZsXcilmGqj+j+OzmxZUXSJwk9khCgI3so8igOi3hhOG+cBRNSnry8rzok+fbqr
aiv8Q+bKNdgUneYOt73ZcfceM5ql9jU/rkG+IUKjoA+c/lsy+eX055KQwcp7qQStlQ04al4ZGOTI
anjUyTtMAXc5ThH3HDxWGQ0SP7+je3gV4Yy2YmWl2w5+xv3RWA+nZPONi8Vr3I663O9AMoAkrEV4
KphuDUhuQMe1EuLcET0xrr7e0+9YCic4cyxMQRh3tAf5I4yu27tzCHoUePrgQr9DX/oAyNSkHBX3
pvUJzRjB5FaJ20Q9kArqkIrjFYwbh4jRMVxnrA+VnHKZdQpNh8gl5BzjAj8+Ypw+joo/Cy2uqP9e
c8uz+Sb4dt8ViHhIhaEtdRGcR8IAWZmEJbQWiJqIkhzX+SOmedKp/CgGWNklJe/fDrEB03LOCHRg
XR8bDVBgB+MncoGICQNcVUZCHKBjwPf/iouUYEfH5YsrAZgHTR5zpnlnjq4R3c7JxQw9JJwSCEH9
zybgCcHnpCcHKMZF6vl1kSW/BX8XTFLYiFe2r0o7HVDqBLosbvFLrWEqlv/PerQP1tN+UF4PobJ2
h5Q7yJeTXQ1VltkyYwCHWEKGAsCDPE/MCb16c8aRKGyP6MucGbGKQKBCsAHppv0U7y7qHvsRaXNa
jYOQ3ddIkVCCDbGH974TlHPOTsgubWg7ulWiYJNLdi3cF6R9ySkyMhqMgLbGWj+w33ML4vmIq8/I
l7ibX06h9/g26MZvgKsWPXN/BEwAVZaHBtZQMdoS7yaAaiGb48CJqAHrLZZQMTwRe38IKLb+GLiP
Suvvayl/xymNH8M3nPxRqdF+DlDtFsiGf2B37RAajI3BmxF3+yKO7w9xiNpJr7GDUnXzkdWcgXpn
OF8ASwKI4pMCK+yEgh3Lud64oujaHCe8KHwayaDa/bdFgS8OidTCLQt0lpmn2cOmJzGYuFIRYgIO
CAvrSB5HHRxnPYINa0K5idR1/qBzbTm3EF0pCMvBzo8o5e6YsZR3kqrqWYgjHpfZACDQUiaq+/CF
9MYyzHDv5f2JdJayrJhcYjKvKd85B/xHDnHaUR01WnTQKavzn32hm+82gz+ikNCLFw5uR1TghFPL
jYf82W1tG0jQH0cKYoTFIU7nFoh3nXcXakKhF8GjO4/fMMhpqVydQTMnUPql0UeS2bWfmN2jUX9j
198+EUlR7l8ZYlGfTFm2yWoMDxaCrfDaAbVQMxLyRdpyVrrF9jQ6UAUMOvnFfqZKtspbPYgvmLkE
2JsT5zJkAYDfaQQSSNLeEYzCOmIaD7xyfYhz7+JoNdyyBocpGtyRPsVkKK83uBKHP0BGeiCzBK1b
bZmAQz4y64d1YEi+R6b5pUwacc1TA33dHu87KPKGtkwniOFA4glXM13Ob8sd4UKxstENuo+s5XTi
J4k+mC7VQzhnLQpRCEsjuXxIaST1HqC7KxsTV+0iKmIhqOw+QIisQoFY+EU82693HGLVx75KVop4
M8GG6VnHjKgJR4kOMFcREwF99N38h1VBwUTwSKWJESLyJLgmwXuTwqzpeIxFYMkjdwxKWy5vTBWI
W29N6w19CNWpMAmwhWMiCO45aA2a2cfH2AmKDN7TSS3aQJ0y9IURCKbpsAALzoGnc3ZQhWLqxMWM
bRKoA/Vh34fT1YHagY44BX0kvIwWggg0tgsBfDgi2N2DiEFOf2gnej5GKyVkkD5Va8Ac/xycGb90
HFcyQH/e3hh8gBzzu/mZ7F+iHSULgxMWLJY0iBVpDGIEaQDyYGI4aEOCgovQgnd+dt9g0I8xJTv9
2ZZAEfZEgc8m3cF5DudhebP7wTcynI4H1RW6kXkhJOiTXJLD+kh6ESnCg2LPwQvmrlMpO3eOvWZL
AIY8LCYXvUidNAXjNv4x1Cirb18z3e5QBp6Sj90AP75GZ4sbG3vKc4rv55HRxoNTl9feoBbo23nU
I+bHgFmgzVSkQmXCvMqhJcJb+OmgIgvoYmSoSL7jxVXH3IA4i48oLilS1xmzALvP1wRUha+PImsr
XAIJPFE9XAvK8JCUDDXm0LC04DaWmDeSYPCESDuAj6h9o+fuYj9ipulQA9mTZvAJFgyGGSB532k7
pOjoMLImLxAL7TFNKXB8D44sZ7zJUdFlzjWVIcTbwqQLzbXzQwXSMWtTE4F3wxWhJob918C7vYZq
/PxTRw25XUzYEVYC7cwll4BQ56AkuLzlacOGGeNbkqkfNItwh09A4aT0AXJ2xp/0haGaVeQt2h2p
YxDO4gfwJBqxWV/Y60wq28ABx7+Xw5HYRFR1EZz6DaArlboc7Ggc7RZGLXTA8OWZ6Q9wCOIC76YV
2XzHGSpzsmmn+HohUKNEygoIGwiIbIXvtmpgMQkbiCJlQpTztAYgafAofaBe/kxrChsXVniq4Pt/
SM8Y1A+YjtFPRPWowfNqSQebd2wovkKTAd4HFgAfuyYaPj5VhgHRbcLNi1kyuGcvK9Ylo+Qnzuud
Td96IeQiJvcx5+Da9NP25hI/vZZ3nBUwbIFEYbQAlvbDM2x96BT6wLjb+O7edPsG8KbYeJJXQIrA
IZy+TNnRWyOtzlcgylOdcQu8KAn4O2XzocipeAfG4jdQ8mW10XHcZ/N+PVjhYPG8Wj4JjxqONxYJ
t3G3CPCjhyh8b49BA2jziwdZsYOiDNps3uV9wrn73pd7PHyzK4QCxUbPfqXc7zjlXkTWjD1J/Fl/
eWAjgsW45OBSQFZ0n7RS+G8zW3ovdFwUMIZV4uONLDHK98rv8yh5idxH60JsZY60vYmB7BX2I+SP
Q1JM71O1M+j+daxPduWFWuxeje6nP7oBZCPutoQYiZPIFNIqYP87aehi1gU0lZCm7ryDTQpflHDH
ldnnyYsX76i3qYe4nigxIvHhi3B1vNHT82pQLFpQMfkcJT50M6x2/W6mhuj0Vc8Q3wJTYQLq8AMr
vxyXPasLZQKDt7FGKTHFIhh6ToqjLSN1qMytILgugO9tdh9CcUQG7/3DJWnnneHUAmlmr9Hcjq6Q
A1p/l3EzVAlEH77Gf4fgHQPNj6F/UqVjYqzgeFbajH7LC8SpxioWBkbCNdTtOii7psHzpUL1yFQI
DM4cVgnEgmLSmt5ipAsVB2sMRb9G8o9L86jx0NLYn79DIkGBMgNg4s3VJtNKOMbD1vBuf0hxVzgJ
zgIzvqz4QivTZnsOTzFaDERQ0Q+Ugc+QVqnKSO7EFx60iY98hm0uFpxdhYrW8iXB7BK08y9TMOvk
YVIP8QH/IpBkUDia46+HCQWPmYONxXnGheNocfP0kv/hmlD2XlbVs96L/u4NgEBxnqzwHdld0w9E
sBpe9AEHceuVMS+2y40I/oBysBSPqa9JYjsOv3lvU7pQi96uioM0h8rb7W2++YqhRMtrOSuOgE4o
mVSw2fMVjxTnFeycqX0KEyQKFAm7eq/tdfKX2+ywGib27lCxzskDBlMUHgoQiSU1DeO94d0Xl+Pj
DomBxcSuMPdXzncmnbCuePEAUAvqockzNxi6e3p0i/QhODGE8xNAPm/xQ0wKVywXM6UtppFm5ZGr
NS2d1RIDaQ+77dv+4tIpY7Na4N7F86jEP1dDjv62AA4fFlMgjR23fsy+FKdnSIQDHpAxh+7C06lh
U6hOJ+o4l/UHth6aokTFh0fESP3Faky3vmTJE3R3Hb6ZRzG0iRHHZwaH78NfwlC9Tb9gGjKF0oMi
fSQQpkN5tdpCEM9L+k572Gx7mpSeQ3ZeC2sTBuZA0YIh8HdY+traXiY2YJ/4ebA4+gAVp5C6Nf/s
XyPVAYsQRuMr6Oy4wDlLwLchnCwyPLCEuJRrfFyo1ND3X4P3n8SD3LNPH8NKbm02J2j03XllMJXh
plxGQu6pQGckhqybFvAhOCB4ipwZBGdB2IEsvq5RHnT+J1UrS2Wk2ZiKZqKyxrCN6ecMlTU7t+Au
wrjFbu0A7CJ9QifWARzuE7YHdAPWjZptehv3g5qDzX7MfmQhn9MWJsEoAtZ9RqSYt5czenGpH3DW
w0oq5dq/AFGpDiwlbQRTfEjqyP+BzcN9Ttqb1QaPcRr9lVRBdmthUHCztVbhe/Scgtzl3Q9Deoo6
ODqoiBDKpqqFkg9r7U6FhYSGlfkNHQ4jbEbQ1Fz50UUtVVuPzfZtU2rPWe0oanw6bIw1e0A113kH
j6n0At0CjTLt6f/etnzSDjOQt3reK3t4e5ICKLBeDI12tZWixO0AmaMnwbMdQlMrJmHM7WZPCxaq
85s9gq8BLEP2IsAnsxIGiSuEdmpYBi0YQGsuEu85Odhrjt/BZzAlqSbT6XYAiuxy/98VpvJozJ/2
henX0YNeLTbv6RmV2NVHTIV1JlaBTE5vNkuYNuCR4ajmiM0TLFOpfLtM66/4yHcceYauHjFmiB4W
Eg4oYCw6JnmjYnIeihlm1kiHxZc/u0KcEF0bLyFkPljuOTP7C0r8C8rEr4WQEzYoXfu4H7/sU7L4
OmuExYARaP7En31Dk2orsx4oAaZMrbF8xp7TPgzKGKD89WGLPtwDjnYM6PYNeqUipzcvmC0RJ67m
1HegvvriEXMdQekhwpKTnbsEZNjsjK54cOoCNZ8G6OfPUwBRhye5kLAXW3GFTHGWH/bOOFXAE77z
vtgX5/Iqn+gCrk4JD0FjbPwyT0uCzWMa9w+TeMoYPvEv/KFC1sc3D+raBWMn7i8mPgE+jvTOjrrQ
8dOBX/RFabeGEXlmXMjv4AfxuxHUVtljaAh9mPeJqlFyPjCOxqOlmv7iA/0V4jCUFChnOCwkYDNE
XUBr+iG6VkeMh1YQQRyHPwHgzLS4yjiYREB3QhMCucvWY6FhivKg42D8wD8wTxPWJW03OP0Nuf+P
ibtM6+kWQjWk+USe4AbQtxn6/3B2PIMeMw7OLxmoK88fFxGfFs4kEeTsdvw9pvKcJ+hByuwS1znz
WQz5oT78rHrDgOruYWyD7s9jjjy+O2XW4cwqICn2CbHAGJAjsN6UmbJv+X0xRKImX63MDC5UBO2E
WRMSESb6aEj2K/BC8eawSuZdqmWQu7f/whCBIcHEMtO4/vY1/meGo+KpYFivldVPVvgnQGjkJGkl
RCKx3OFhm/glsv6MFfMyaiWSSF0uHaan8NktWbofoUbEPE8WqbSfUz5JEXzI8Eb/ewwODp4Xxw/W
jSlu9A5vqRfSxXiYMfJ09CkAL85CPCVKexE4QttAQ6WntCPgjOKmfnb3FaaAHEA6DR9p8Ak4DS+M
/QNkfnOBWZy1xFT2aJC0BSN7jwsM6yNMtcSu6YkOrOL59c1x32Y9wczW7DekMjkbBR1qpW26m/1q
fIs7455NHOGVnIt6A/ZkPuLT8ggpscfxXnBqCt3gMmK41l2QLHqmwxJfSdbdtOGABj1JyqDYCrPi
NEZDblMG8/C2REDZJBVtesmbwnvJOD0kqmEDrxFcloaCOTEqm9XkYX8x02E5abDs4HxC5sQ4pmfy
AV8AVTDpOuk7xMi82mv5NS5zGSe1LWOjoyOac1oJ/mmM2VygvZDUwC+xMsRmiZoGtnLA0/Ke6Hhe
bpWK+rWfnlsE8SIH1zkzOE66NhOjGGurU3awMcKo5leAW7yjmWIIpRK7mxgEQAINt5VVVdRpeAwt
JM9GoclwQasClFPYptFbQWDZ4ryAVcxjo8rxxv1E4PeepmVTMokEmTklRKBzCX9seUEyhvs6rRHq
JSIXQMfgmsmcQmoi2mheNhfW8rJHdXzbcJpyN7YHXa72uPEA06oFFiBDsgGcBV76cXe8XVREW507
9nlob7GvbzBXLUbEmbC0YAIGiBcZKaeH+LO4b158Ghe+7NV/BUTZk4lkeF0XMxtXdvjRLWC5Ay+e
QWhRBdeDUQcSEyasbGryas/0/EW0glnacuk2PTi9FfjDA5UucB4LeeW11kefO8mG1QsdXfi2qOto
3rkxWdmsWnanPmCwpWOnmb4y0AZmrpyVPCrrM7rzwEEHwxbgAjB9WAUIcKM+75OwLU/dQC01kcNv
+3HXTI5bAp5NDC0BhEsKFsDzVZLhZYJbBU98wDPzCEIeNDlXAmA7dPoM5tD+bOWEtJGvGh/jNEGP
4H3edpOfJzagVAFSrXKUlRvIqpxrLf+U9ca0kgSKPreiPhZaImoAiEomfLJLqDB3BmJtufr6SKtm
NTiji88F3/0OxCFXTCfnRDFpPndQmWwlUNwSut01+s7fHKk94tx1i9saMyQ+LjC8cNceLNYAYvd/
Sq8ouZ9DhGx55Qt4yeA6olZVILxww3xRyD3QTbhUeADLfGz8QD84aBmYBMJGj8Qzi/eIGZBB6YxM
2gVXhPsI+uvWfyOVUZ56Z25xkjEGlw6+H1x3Ol9PLnXEkMQkSGkOE+A02BrWZyN3lmx4gN+C0dPD
wwLh7e1Zcs4jg/F4pBhZYAvCrqNuE7Lsoh/87JzvHQtBnRQTUCd25Tl+b4oMWquZkAHzMXfCSmAa
v3tOMO9EK/KGn8iwnTnAylFcHvggvWI8YI41e8G4c696HLXclY/BDurr8BZTbXJeorTQIxiM8vzT
T9xNNf8Uf1LUG4cMojODI/qAL2p9BV/bcyITYFx8CSGr4XrAjVKcj68x7Lr4yMzQcMNiYZKkgxd+
swrZU3+IWKw3+jj0jUjsamxFtFxlvIdvU8pMgelCFZAGAoR8w9ylP/7lF6vky8lE4pj8rHbWd668
HK68YQO9ofmiGXafJ184Ezq2HtqAGPsPM5zHtOSFpoZONspxfaa9sLW5plg48FpEo48hiEAtih/R
Y7oKTvOfo7oF8nJxxwbbsUA0n6Nq3DC/KJle9NCAQ455gqtjdJi0113GIPV3YEih2YxVghMgY42f
sGxW7rk0598xMI2tRIi6eavp279smzVqtNdUnxdME7yasAGVAsh8ji7bLwEN6OxgtLG67oDpohBD
8D3Rw2YpaD1mfWjqwxasJmzkqOdisExelrk5J8rAWLSSk/UMVmj+mmT1JyKN6W+wR306/wU6eA1Z
hAMjxlXlB7a2bXnfgkA8EnRSI+fpmgVEqYUWNeMO7/HC9j3TKBvm7u9kn5nPrBID+722iSe4W+03
MKXGOIUBv8IjjXrBM7ksmhngHr/7mvTwICFDhtDEGWb2u445p7UCoQIFc9tjSjmHElwgdxAL67Lj
k8UUBj+micJW6IzAytPm7340m7/rmHf+si5vOtkDnj3Y4YuECISJNlrhBKuwOKTouGBCMf6pVn/3
DDUYhbDQDPc6xkaGCnjYaohbEJPSqx1CfLosKUmgGQHtHcMDHANuKxe1CsYpY8ku66W/HLNA+0wX
hw56QJmsW99RLxYG1puv3PXOoT6vkwuz2s6yOy2YM+0eN8p9ri9oFHUuFPYTlLzu4EbI6QvOUH8B
JSGT0Zqs/Zvz/VBCikNZj+fWDk6+keED+gD5gJjDIQ4w7kF3ueESSbi7jVscSy88ZC1IuuIyqe/+
0Fiuew5Nl2AvWHVgwt8B16jtPptx8JhcWcc9cgR+qTYp4bc9J/SouATD/cmP1Bs16b4nq53oFrJo
ONfn4SrpT59iESkWAm3z6HWJEVKDWypconzWmmDyxPZ1ERNZbzB9/EyYexYT3T/inJbgPcDfifmG
+/jTXLL2yK9+x699O28zRVC2hsse5NcQypMBLhxo0cX1+xitmxYIBSkcPJnrkphWqJJPmUudLEn6
Kk/M0F/ODY+ZisAYjGGrTIUhqA12/DFo2iBS5fqi2kCb5GTqWri/XQMZ8OKuCovOkPKA9Z8QGIUT
Xg8hKowI2Ip0efVadWdQK5wvgXt0SxA2/jAlBfy5cDKIPfd3JOQKuW74ybPeSCeagD9x35oWVnsg
YBvUUQHCMUzm2NXSLigHHDF8Ne8wDF9EduiKdYL+1U1xLt11fa5cWFbIkX6escCrDIS7gTzkH2rY
KEg22KWEFprPWfV3fuIdTQ4kqDoArL7rQw/geDsnP8ZvfEaz+usE7Dx/FTRjYgxI3zuOMHV3aveN
wfgx7BD1gZ9oQODJlzS9VwrTL8Axz8e7sB5fEbnCw2CvISdg5M4O7Jr12VN1q2FcgoC5PykSTPwv
0x9MjsVngg3/u3LrJXh6J3sGBfRhMiHe0w4c4enPv17INhpcsPj4IbyUWaisGCzjeFvsVLtzMFWY
QrrVO3mcdDCJOhyrfJYiXM2GEBIZKtPc0Of45bbY/CZsIIRCkfjlUmZ4EtPVDtT4ANkH2jwbi69x
cGo2TQKb7en9htglzquA2uMKDo4KnSNgiZ++zCuRH//hjBn0ke8wJk06tMXRwT8iewL2cJpAHRmj
k2qvYqioUAneUCGf9i7UW0CGD4Q12KubnQTGItOJjw261IoAHJ1iS1vZy780Ju4tMxK2BFgooaqZ
ns5EIFjP3nj/AkWyLFiJFyosEmllE8AoYU+0+E+RnNcfZ/dwq8l5cqKGlLKNITFje36CI5N0hs1p
B3LGiRQ05uggxa2RCigS3v5bB3OoUZ8si+3fOyvm7+yw7FtNsINQxIJGJUbqGdRKVKkQZZdSvtzh
IZHpzqatQUKfZHdwOkgfi3H27Dr9T2uC+kXNxhQoecKP4ujkWcJrZlDyZryCsbFz8FZdUxd5qBao
W+hu0iBjtxe0YmJQu8u3fU1riNE4hXKLwKHdqpQbLcZMPngXcrbD+JQcxo/knmoZL9UlcMsBuoeu
4NCIA68oAD3oTDWqKfH1vVoLgUs+tIQA/jwOt3SaEdHBkxu1I4zz1Vim2r+JEVd/LOuX9dfjwcMV
vFBpfTk3DulNaCDOSBm2UOWpmxUzKdLlRqIiRTH6/gyiW1ghs6uwE/pyGUJAcKnFaZHMbta2irTr
3rcNfCE+1ERgcdYZxxmoay7tEWkU+WuQg/lMOIuYUmCJIN4k2kIadYBDWjCDDdwd3HFS/C51R+dC
Pvk9t5wyp3CKoWGSxTE3XI6qr/1d1kkJKyYQF5uTf03gPz980lcCpP2wWXw2CawkpwuTD58SqH4V
ZM/31hiRiKdiePPZF/N2eAgmSvZH/aoNoBdRQ/FN5y+M4CJ11h+caSrkp3bgb15MleQ0QkNGeAVb
qAZpRin1GqyazoM/LBoi4hYTg3c/gVBpHrDC5yOwe4FmVcYIMMRXo1VMZMrkN0cjHb23JdSS6LeA
Lwx1jX6dOfxzB63NzrvM6j7xb30LoOoM9OEjus46kL5/AzTvFBI469AFVAfzNueywjLmZ9MJyrj0
lgh3BdjdEwEXDoZVxMjWT0/WEBus/8A/JPlVDCQB242SblOxMK7ha6FB8K1myvyTtjzyayI4Ceht
y7Cg8KxtETosDUCPVGb2d4bHjfMjW7FwniGUrAFjOeJqbIQZiBLOBAQfh8AuMAH0ZkBZLbyXb67B
B1Bj6NYeIYwL7EcPkJT1qKB1euFfIUtOStFj+IpeEZxd8TXG4XZwXWPTasTNaAQKARIKkG1zifE4
9a3uVO5JQFaRxStWOzj4d++X9hjQ+iWl2DXp1uYGlPf/QclhG0C4mDcapZZK7g0/AW4Gwdi8btx+
EwKvifRYZzlwuO8y3kNV/SC9vCbHC5UkaJr44rcGF6IsKpff41OWj3rAqydIJGgqsFiAjs46bAID
DwmcwIwYN4o2P6PCv6IedFak/11nKyacly2OvGmXuLlXLlFqV7+O7lbEZX1HemYqMt60qjWV/okv
1fLwN7aXD4j37fg50shkkdT2PQzEO3rUHhIqDaPc1pBWwQEZpi7Aw8DaHpwHBxSveonSK1W8PqPa
hrOKWElrzjdxFJExU+8RUI+mqI6/VPSb+2zTgsXWB/+/THBTfUDQ5L7IirAc/kJQLx7wsE35zTlN
5gGeWAxr0VETCIbg+OlqXjcHy4Kb4L3wqST8JUBf6htNIDkgBuUMcbUh3ofYXvCRJFgHHWEHuAGn
VP6xmlX466n48bzoasUETia61gutGFd5nZ3DB3PjH8dctTIVyDZ2J4bRPn5M0QtQMCjWY6hgKMCw
4DPswOKl134eHV21jmhRsSik+vC5TBlnE/o6JbM34icDh3oqZzIwI8JGXDAkbqLr0V/5Y2NfZ/wy
SB4ISDE+0SwyqgiYs4muo2m7DDGtYKwpqjLge4YkoYIDn7Lhlx4mZwkyKtMah9g3X/ec6M4Kgz10
DUzD3ccSuow578+/s5pMFrgtjIyt3v6IPoQbhQ0EpdFk9i+9wW9zgKjSBYKCFU5i6YS/vdz9p8qr
bNslEkbsi59rKamoBqCIqGItK8h/YQxmmONmpKuJwt3fgl2b5PgqIX2kSYjuGnGsawCpoKWjdgpu
+JQI4V8eBzkB7E7+1zVSdPR859VMNLG/waY/YYY5VmdqRpofp/c14V9bhf2JWAUeV/kQk4no17H0
0tKE9QX5MypyJUWVRHztl9TuP9Tki5rgdeQ6NJVvS8Gs9Ac/lNITYgNkLPhFkIs4vJaNS/zSjY3Z
Y2kwkgCYj7voKhwsP1Nk76F2l+ffpUfn8kRgBdki7iwpkEN2AtuC5MPgQp6FAa1Bp7buo8aZaQQR
DtQEhkZFQ4uvDeCS9WVYgYDB+e/S/IJwUVoHim7sIkOsUa+uFJYNZ9Fx03bZ4HB+etSv7BFqXA5q
qrgZJn/x171E9R8V1mG6Wh5w3y/sGsxlQkn5sfCu8S7QD6a0r5hA49MMBIxbPpCsiHVv1LDVmrzT
NkUnNTOw2wGDJS4WBxuKIeCZwrHPLswf8/t3UF9tfdLCII937/WSKr9lVxJOWY7Qm87mSnOFnwIS
vTk9nCZv7QCMJiSYm3eHcNs9RKQ2z21Jq/WF/tEeMbKhDzFGb9rVi1uDu0n7Zs+7lI77gqVMZ8kt
8EDOwEtCD05bwTneNue9QExiiRLYH1pmNxfNTb2+r7FDpnTzqPQa0Lj34hI3+cl9Ev8HvxuGKX8e
qHbLp7Bip0LDq/K+LyIOtAzhgY5IqlaNjdOXCmFIO0IPzlbQvPv44R+mkpbw0Jji9mlGoBYYzmsE
kwVAhrBdXtWK0XeHWBkEA0d+KHgGYXi4+0BSubFKtfA2EYeaoIMT93ltxGwcLmhUU/RXJCDeBvfG
R+rs1bMPu+PGbcDpyPwNv1H+iAPm1RqG44xlp1XyhRACw352SQ8p6hggma95ma9g0JI22p9oQ0UM
GLlQoRitxjz4i2bxkpijyV85jDo2rSgPFn0Hg2gVeJCiY7zrUx2L1OcTnyc3lC6axTKQYuSGZk3n
3CHPEjdsvk9+LiZVT7zArRrTHhRw2AkZgeGiRALXou1UMAgPqcB46hwG2Nu675jinf/D1d1n9gc0
x2v9DOoVzk0DtmALrqKQJk87DQzkr56hFHFXBGCYEJmgIx3+k5JecvB1eVAvZu69mON9hH0SExfm
XLRMYAkheWb3Ze2+cIr6f3jFxt99fGXIPnv25N7v47uJcZBzY/vizSTpv70vT2HwPUAyrda3FFkf
EjOhfjplZR8NE1LpYdrfimaLp30wu4rk6iLr0MiBfphKaVM4CeG94vzcHCgomF7b+AQgW39OehTz
GNzDqsgwYpO0FGjpDMkJL2FjaGlnDNCQdhuGOidPkWwIRFbc/c9ZA1W7yWlqqDMa/KasGZodkQgh
PgCC8Fh//41ejIDwS6AL1ij0X1RYZM5e5p9hb6lH6vgUP/advCI6gMhtWQ5sqQkv42RL9G+dKzz8
Xb25ZaATRE2cmcqAlofFFIYzAmPRqCMUp0Ni2ARNBTEi86bVuPEegt8zgX+K2GmVtDfwT97IuT4D
FcDVLgNFpr6RRr6UyIE5C+DOnSEJ3oB5a+8KzEteUtbLWz5436Q/1XxhiK5lJvFJsIrjsGS3D7T9
GeHGUMifIscCc2KLqfEPQeDHl7tYxs+QG2J0cigwqfY/QKQxiWz23UFriHQGGR47iPB6vMHvrCie
2Pg1aeIrcoA2nT30WXsFghfBKFhqTr28u+zXX/7xipjcMKSu0zcH1KZgnga8ntxnT7A6ogJHLYf7
JpbBPpHcbGmEC4cpHe8VwcffKsA7nD+Hc+8zQGTNpYrRWU3YOrfsqKEnbwdzAiGH/UE5eVIVHffc
Ohv+7WliwB340Jm+wjM56qiz4V2bVEtXGDcMmycdGDiRShOhR2/gjHKooJPn2E8rF6L90369nfMI
4j0WqR1q0jfew/BjqE+PNMkTJVylDCRJmmE0FVLrYlfDDJxthAp0WaD/wxoSKVzXNnqmmq0Csc/k
QFI2N8QMgu5KvSTmOeixA915Awf7jIeNxq7OVpsvsHJuw2pE2hSn2ORMkY+fI0wPqre31c8VlMZI
sPmJ5grJ19fnX/dhXI6uy9/TVvRAPQQvXB0mzm9j4Dp8HpE2wQW04SPy0ZrkxH4BzcG3WkIHgDK6
2wawgZqWNUcGW3Qy/CMe8x/nOPtt6cIuhMaBt1Dktxxl8uKMaQMOUWxzQXJQkmirM4v3vmgzKUy3
OghROTzXhB1Yx/b6S+811xm8R6C73IhchmAib8ADKPW4uzFui475Krv+SZtTpu+hFpKEB+t51N4X
oeKAt8BiP+ryySLslP4u3iVBA3dh4vAwD+sbRPwbwz8mggCdMhE9MkPnPICOBxcNktfZ703Kg/kd
HvI3Nzv6QgQYVIbstIFWW+wWYflSZSEXpEV6y234oHoJVpvzkO4Ih0EVmfBBQoaOkyuMgdWBKoWh
YxEprsE8CYIcxiQgBWvIf3jcXv1LQiBq2J70YwZDJnQoOAbUNXmVfzdtSFldu0I4yG99xTeqxkyk
UBWV7p+KZIJsNECYoD97+n1yWA+zL43sxwW/qdpQAGQWet48N18EhvEHhATSHsKF2/61R9iFF88d
rLdVWV+KGu/AkE4YRj/Mv7TgRWIu2SOe9tdMP8K9CJhXMbhW4HNzqwfKHBARjdNr+d7Prgl7kex5
SoiLXHVEy70HyJlnbKT/V3gTrKhLOA4dfURw71RHU7g4jWok8LGE/ba8LjtnWOJ7hRcqnDhkKbE6
ZeXSrx+HzQZa7YZ5Nw1DBT2v1gdtPH3x56OZI9k1KNOuCIwh3nHhnbLHnTz0JuhuOcUB6n7zRi4e
xULQGXxwmO25vRGd8XX2/Q8PquamWD94xlBfxoZbcANTLBIulxwi8bI0Rtr2N5fy8RP2oN9mn3y5
il+se0prvIq4KvDyTY0nlS/qjug3JEC+O38meJbDsnPe/sNvGpJ3qSMGYABtMnx7f+hnxXi3417m
3eGV3BV+OvGvGvOmPmwd8LXgQJKPgzwYPz3sBgGrn5OvV1GAA4OTHE02/bACXgo4blA/WezTt09P
9EHZffIhXQ3Vhu/8WoBBRhcypgArcJVvogJsHDoZXjdcFjCPgOgRorqEzo4BfgqSsULgKAvpKosI
Xlh7w0s1qDwEyZZUsDZiHSShfyo9PZfTClcbMo8mqJ83Nal6KLs0wPFH2863vxCpwQESOrRA/zQW
tPBP3JleAaw1TE6OA7drd/f9PfZ8QFMI9ZGMd6dNUDxpwu/QFIA7Wotb9mGxjlhASK7Af24Zg2KH
tjOE+Qyi3N6S7zkmjthckNWSM4cEuqJYwVm7O3oBs/SD1/js87v5HPxWGnYCopzKxtV4WTp6pPnK
ojWtoCD9H3qMOBuYFXMAxeWIMXcvfI0JqO/gxRiVQT0sBznuP3Doqt13kgr7jYKkNDsiqW4YKX0R
PdYeGWgjGBU4MsFxonrCuNBsR3hTM4BUR4+oM5JREPcqni2gwoK8XfaMqYB/ykDFse+z73mwRHHr
4KlS2iCanT0vgg2a5wcqKGWPY6CPRyLI3CkkSd1HvhgDleVkfgU93GBKEVk4GsgU3KFVeB3CoDQ5
rMHioTkiW2lNu3571OcBXNwrg1aQdJm2kp7HFJoHCGHDApt979tgz6gvIZxYdwipt9Ft+UJ2CHCI
bDJEWD77iCt8ONKZfoJaT7qaBQkmYriHuVE1VCD4mCvisEXwi4KZG9FaHlxhGsdisC22/QhaYA6U
AMY3MdzHk6bripRRnkYuQmRGvHTwUGk8iMLCmQRo+5qteSMZxrJ4jsO7AdUF7kwiqRFqeGNVyaT3
ZzGp9bBq9J5YJcXnpDtkPLRpOafpyW/Tqh+ddw4wEhNsgpPVZYk9F2UO0ibn6hXL92ArJPqP38Lq
6J7cfNDLUB0fMoJhwWkgAhEeAPcOiywpK4+Wmqvh2t1yXjirMFKJSqgx0ke/sRGtK+607p9hLgR3
PdlfFt0dp1k4pbBrsFxmFMUHi+gGz2vcOHHzI6L7JlIQDXuYrB59E0LqEiKKhd3Gi8t3B/uxvOHW
oOGCUa0Brpwj7hY0YS0QlA4688GFuA8Ck8CxD16zO2GNT6glf/0kp6C1gJvgwvUNwdg4I2kgcoUw
awSDZK4paXd6Mc1j9EEupgyquTKC0qbO4QAkCMeFtQg92m/tvuNyq/e8O/Ngxq/05NF5ygxkhAEN
qxAe1hBCJZuAWBUfq1Prm+PykJ7i364VUdpXGxzRwvYU3gpEsfwUyhZH3wKBgEXp/qhkT8sTYEPt
gUJEBWdBpEx+O23aFqfWAf81EMVM9QVebeByXz7DDD1RQcM/4h+gMEHLFEPC7utswLd1HX+YsGKb
k74Q2K2xUMVI1gCu5OSddSftZWf8wDWK0hCfpy8O6W+GcecEfatzB64XFlLb4eIeHf2feUD1U1tv
lFPO0ceVDnN9mECS3w242vIY2LlPRonIqr4UyLqnb57MZW7brh8yxn4wlomOs77CgImJMfJfTqfP
ArSerpFCD10QWRnw26g0uQ/+jqEWfrNy8vYZ/QXF+jXvZQx7EcPPucqxH6BRp2l2ZfUXa33LUJ7f
t8L2khErvGeo6rBeo38kndmSokgUhp/ICAUUvHVn3xe9IVxKwB1RVJ5+vuyJ6Ono6aqyFcjMc/7z
LyKkQgxxhJy2XQzhtnOLGRaA8Spzdf8kt++Cgq9CWfiBZ5/x/h5PPQPE5sgu1BlzePq1BmMHAlKi
up4WlALkpXT6/dhD1B+NDNAvguQGRK5Q4RtMAsH5evvOqvmKxkE5DkcOUy3YqoJdj83WbvOmdO2h
Ijkh12bZ/A1XXfSyxi4Fwx63XiChp84cgRkpY572750e+gKoI5d0cZ8kAnVTYSTQ2GvJhTIb3dCO
aX8+VddmZb47HCUf7gNRlQ2o7gi7nqcnEZ5znvb/VMaTD0RluQ6j8bDHOSF8hBD9NhdL7Acgu5Pe
7oeqBY/7wwuEP4/HK2iwB/o/UKjafM4oFWYXvdiendMhZ36I5CcT/k/0Flg84gTnXXbenuJSw99t
QPAtHAhgFPxV8FOUseBgpHQYOZLDmAKH1XKm8kghROEdMi5ZULXf7Z4z0gVOiwWDVwGL9ciyaVcX
t7d7rH8s/5M+3vdpynor9kUHugO+w+OFtrzTwAAwXtCeH4j6wlwaA0qFDo5plQYqwu1dnA2aYI4x
tkwh3gFlaUB7cV7B4BdWwUrknVUUNBuqiXllPNkj0abhvYs7JXAykr1qQyCArrrMfBkK4WO50jwI
MG5FUEIVY8rJje8flenZ6CiqYfkuB9HnM39zNDTEKoEuS9trwNWFv3BaXgfTngCRrdZ9hTKZrnCS
MPcEtplBtVowrg94rKm5jdLdXRhEkCy1uSMRbFebwpF4/93q/AfgiOAq4SY/6tVVFdybfIT6GzJL
693QAl8p2BpcSUe8tZx5B2Ui4RvLFqgxN8aElL1WQ+eEY6t4lO8J8Mj06stM199JPReGU2CPoju9
UO+BUWF1fCaEGQVjWNt3g1BagS2y3dAIEarzsgT+onHOVvM2LKcMnFRTpIj1CJEjqnc2dt9HATM2
hBfBZZ4o84cOKIrBc3QWOCQMH2ioLVSD84rnDEwB9eu0wiYB7gBqOIpx/FXvTqszF1d+1In/xnI4
qpLHigkKywgfmBkd5VINz1c8enCbOWp2kRRbptyMqIsVnts/qsoSAfk3yzHneTt5AqWFGXa95T2z
SUA+gfVPAoXMdeJJwA64MFv+lWG2uW9zKMSGyg1pYpWtS7ixjs0yO/VmYyBSFT3Kogam5xZUc2XM
yH7SanTqOdCkl/fmjZi+z99Qt+8mlfwPN2swMOaI12Vx914sNATBcMkxobrMvhccdsNePaN7ZJvK
wZmIsoQBRtEHGwjQi/xmeLgrjgjkYIGEBy5+KGWqRY+UVLIGS6TFh8oRPcDkazArZJ6L+ZnQWsOn
NUvUBs/5Zfve98MuuKXYjjUPqNJvWmMo60gRdGzRz3EP+1wGv0x8RekiWNkDzHRxACDvBKUMHRY9
/6ryOCvIboaHyDhYSORlh4TljpjO6XBTMwIEBAXK3cskLkNaRVisGs8EmugS515C3fIheUmoxeks
oZdnk5s5OqC5LmekRkHULJZEFsLNYU1CRlnJJkgLgXDUoOpv1kdmMkeZOkxh7rEjEWrYgEZCakJx
/Z6VxAc/l8Md4E0zYTRxxv6umYxYQEuiplfVHwn12RvnyjFe57LZj0+wdHBFY5O/bktvjDRqiFti
QyCF2NTU6Lv+ukPGNlBB5h3xHbSFczoWYQyCJdISOQVcJwpDsIMpbcmexGX9urtkAouSFwn1JgPb
m9WbAEoUK0BsRn9CyzevnKvzimj+OdqWDMig8hU8WE1cmQwvUKxfTckBUcd7Az5HLkbrgvSCPEUJ
wPl20MzV+YCarph80ZKz39YG0TRoktnFvxwvpyV/Pe9lAE1gUsB+JPlt+j4eAqJG2oku9DoHd4IE
ADhAM/RD43OhClMSoTHqkeajom14GoCxpI9jo8GAHiYYJz8u0Syaz7TYST+R4QuaUBEuGQ7u0z6L
wC4WX7qqRQ5XCOxggeK4pkuvcJTbQjv4pxSjIgRF/hg87uoXyiF49653UBwE5c8eg/h2L8iFmj2K
qXnuTGpX0L3PoB8UW3T/VDUk1c6ApeAv0VZYr+TuCT3db/Ukz5cRONqbB0aByOahrX4DHhkF4uSC
Qpz+yCj/BLSpi9oBuhpCc7pHQBZO3+f8kYGat7V+/k1KjPyWxXVOszNUlxoIWz5n4dZcxnrRXGZD
HJwqvWaoNrA+fv3Tb9QoavKitCu9B6xadVKgPWgTutMyRqNHF/qIcXNCifBYArnA20VyIeAOoGT9
8IDECo8Wj4lGx38LWqswCoLGcqb7Y+6+GLJXypmcaYCLmKbRn4p73/OEC69gBD+mL0qof56VAKLi
YtwjEe4CAdCQDJOADgJTclg6v2kVwLp6wpknWnpW4t4xFyFRJcIM4CL475jm5VNpgyXbPBGOOJis
kbGDHofen3wCNusOope6KggJ9Rp/YFaGhrnwVGZExcH4Ck97hUkZh8RfO9ldSKlkhBqyXiV8K88y
AX41vHIoGIFC7aXNbp6U3Em4+xktQ/L35Ia2e6tSVCJZeYthIePtwaxKKO2ZS/uQGYYh5fqbDz2e
/KiIKeaQ2Q4nr+xHK7ECbdbHhzGVPYDcLyh2PKjoZ4ezzh1SWa16ALpzGSIFgyFaDNrBAw/qabAY
/WbX+6wgn5Cgya81hpTwmsFmIgCKsVeH2E2e8AuijsTtbaYtGeraogBXw59ssADwrjkwIjUk8W1B
vWDj3EKHPCbcQhW/F5CZ4ybs/hRwsgIOaD+twvdOjUD3zjtswMANwZpRn/B2BfZPnAv0XfBt3hJr
gxXCKANC1HjG9+RjoRlGrgtvULrP+H7gJqb+gzlgHxpC4esDh5IHUHLYq3oRnu50x4dyyXjBLLIm
fPrldwoF+4L1F7/wUGcNk+lLTYAcRpmIcV5/8iQqBarQQ4CJDIhk6kygFyYC/CUDbuYDDFcOJ0aS
FOXMXPcI7q9Ex7EQgxzFxTfpjqdkFElrypkx7Ya6fFutCURMwmOX4KQzw07Ea2d4W9wC2hCqjpps
LzmhN7Fk827foVriAevAS1j89MnZo8XHkGSETmjkc95DgwiYmiiptsMmwMUVH5XlPSSOzK3RrDRu
cchNxWJxnbYfPTdRR1J2DZfaok+P+z1CX4GTfbP7DnsqWx73CSNijr6Yj3ZdV+s+T+ThjlL/iHU8
kby4JqPW+JmVTn4k+vvKhQ3qlmbP/lijLA8vprSus85HJuFLbn8NLqsGpKK6MuA8tR7Rl8RHLVuO
Rs2q5pp/JqNs4KOv0kkvxVYRoi1Baa0hhb2YHm52SS6JtOr5vc14c6ZjDEub6TuBc2BCoCWSLWMC
Bs8U+lwed24P5eAD/Agfc5b5e3U3T4LwpgSI4gJGPa+/wR9mlAdmu8q/cBiyQUtUK2tJrzNlzSBf
HzrnmOzcKLeKiAx59+VgIASGdTfh0wYnX9uXpGlXf6QSh5iG6VcinE/H/hqEe9OIu78+G8VmiIK0
DNTHfLT+IiW/rQrjZdKaphckK8P52EaGikAQeErPPY7QmoIE1v+2bw70kYOkimAN5sqj3ZmIOsWB
ImYMM4boqgXbl00DPBT34liyuP1lNPBwhLZYni9IenT1BxYCoi/N5PPur8lnh1tn8IqLYJwphrar
3ZvP7Iw10g960P6ePlQZ4/nXBnX0yeDnENWL+XD0Rgjbt8jRIf7ikzaufERwtWmXMjOenoFBUvo0
5ONvX/ypGzyXTHk9cKUU2/MIolThiYdPMjX77JZYy5bbN7k4ZQC+hm8XIpuLA3RtUJMQay2Cdqmh
rt7LufnQo8IeTLDRXtuPQnIWXYh9iWpgYLG8GDWcunFMou9Cjlv8WE7+cA2hOOusipazdq7hG9va
hgflHo6xOtYWld3EL3CTh994kvVJNafNVB7cNlHcmyniRtRojOMlHy4GV4+q+MXQISB480UJyIvk
Ds+Rz/TSvLtdjNgGbXTwNU/ChATFaLO4/40DijU89ThU0pzl17da+6T/uCTfNYA4Gq8HMyahAnrg
3IHvjgOUOJddKhRG+bdlFSEHZoz+9hAWqTrcX/sFdWkD02NhwKnx3gvMUjD0wECip7Ps5hdnPP/u
bkfh8qETDchjw7DZHoZ4oWJ8czHIK92ecC/AMUwQEk+Ha5AbcHHw0HvsIAfbY9Ib2pR+x6kF4LEp
UrJYmYD4hP6Z0pIBUh/MrAxQpevtVpqtx0c8OveIXelUSIfWuSpGw6wXRXcf3bq64sFZvF2EM7kz
yBQEopj9pCd/oPfMEY4jn1mXvGwVEs7HabYaxHFwcejOztNGNAnXHV09tdTV7Yik5/T3QdbMnkuL
sj9F94DuBiK7+1qMXboeHJDQBlsvR/ErRzl+F/C+txWdTD59sfiKgJ0fBxzgGShDBGoybf7NEl8O
n6TLXSGWP5nMuDcg9Tdvrj4ycPXaLUOk8DHL2iwPNDbKh89Y11RC6LCuvH5Bte+jy8P47PhzldUP
HVkVXz0UZ2C/EirMMnk6I7eI8KiDqh6qLk0QdO/cv8TDRMNI4BZIKx+JGWffyOH0q47svCh6Hlt4
FA0Mv7WKh2rcpEQIkrjVbXBfCXImmJznSjD0P/u3/tuVf3eTIvEWt9lXv5I3PMCJFShMDaUN8gp/
dISi9++IKv1hhvXpaX3dPuKnfzc5mW+E5OUuZX0mSBNvSmXIyOXfm7MZcismF5hHmqhzfFJGg7dT
H8+hUJRrq0GYG12IF/Hq4w49QE8KL3n+W5BNTUlvAmOVG4ZrlBZ42akegj6rdhSjtfh/Zr3h7a+k
ZryIFE8fowIP0LNyvi548Isg896qyzC+hatezdTwth8cmIOgM07hQ1AcQKasIrYEdiyssr2R87FO
IPk4AEMap4rzv/PH7hwhjVxhdG1J4S1pUcwTwIa/IONzXogom+gcfW0xfR+CQK4HIfPLnznKHkYT
flEbMTpgDMB9ZCKwG5kY3tnUhXjFresdJQ73SiOv7Y64Mg/uZrV9p9KuM1CP4WnGAbLI/8r5NVSt
65Givb+DGuQPAlWEhUGhzqr1RcwIHI8IjNCalww5mv05esTS/jJXNirU2eGit8YTT1vxTNwZPd4P
knmCm4/LHnsq44VPCkmpSnrYR1RwXplQ+Y/ZCv0fphuwjvHlpfYbhA+egjqVeW2MHVbnsKRk6Na3
COtdOpcd5I3xvmarHlIaxG9qbDgVR/i088UnaaAQUYpe4BMUvoZ7/BkvKUxw4FPkW+EFhlJCddlS
8LxZEOhnMPe31H8g+2f22ApW9QmnuCeu0DBYPNo9Ofy65RKWBKEBvxWGzwXALz9jaX5Bf4RxG1Jo
Zp/mx2CqBglKaEGHjI6/oDhXexiUi36gOCjp4Pm1xM7kS8g3EQE9fQIv+UawuQb7DcxDhN2XYwvZ
EDHWRj+AysHU1z7KJHp/9fOcc44RMpzMKX0JSUYnhIaKf/L6CfM4C3IbgoUCheH5ibeAvL6m97nE
Rgg/MjmbuX8tF5Sot/FE8UfYxnmn8HfEUdZ92D3iX0h/9ofm1RiYqptvcNux+suSbLzFa3ElzfAO
ZbMyhubTkr3vyfxnmIHZA91qs4VXKNy5IT8wp7smMGzwKz+C+dUJEGwVNPivPSkpPqvrTvVeaw1i
Lv8xOGyw88b5B8A2j28ZnnjOOYWB8/XOOwDpTDZrAzzo75rW+FZin025w5ZTICvmg123/84HaAJl
dNO/K3RR9OknLrwyJ69xy1kBFp09M/51dgbrnlwT5QgvDK+gnwGsz0b29SSIyiyQY7UdiGSYFd9a
i9mXZtSUFjgeQ1epZpX7NjouMRtVB/BXB7dInbCNN4nkFxAUezMYPo1ZpSerguI4xrIAH4i5XW0/
RwUKml8cn1m3F4+mTo92mZyPQ3BtOt/HVKIzFTbmxfaajDwwOyjWZ4QkH5/w8PiRnsi1720K/UWr
6fQTzX/i6V6k9fIS0uHtPtNkNO8+YMaVLwHvXBYKzmMPwQtknINWT5cAojBpOlnnpN3BxSJgrFyo
mHtr22Gm0h5WgWa00Xn7Tjq9j4H9MHu6ZUTFaLVW7UP951PvgQJ75nDds/KYbfXY0fRrSMA6a7CX
Anoy5FprAJSUaSqL27wfm4QfUUOeGJOA7ZjhPAxflbDjdkqRSk1AupMpRYquOth/+ZVVWX9jYg2a
Pzmt/a/V4fZ7OiDZj/ig8NxNuJnwUEB8D4ygEZs0R9m9eKSJh4UPC9kDTsGgAuLeWbA7oZHxA5/4
srhvBKsTpkqd8FOjY8OEjwEVSzcZwoRgTF4ncjXhgX2DWlcwZ8XoQNJEeix/w0C9LGfM3nNU7HwP
hvPZY38On7ZmS/YvkN2vC6YbvPtiVqFsyOaqE4zM1yA3ON7syrg7QCDfc5M3D72xC/tHfkTOfKda
FUTcQxeMIQsFitfp2vEbqXv66WEIC8caB2dDDsYOlDdHBsiNrlhf4MQGwv/ddbtx8NgB9zuwVUwa
WWHlQigZByLbLbOPFaHdpAxMzy7DpU9K6PXEZAf5JP0jMqWUagVwZTPCxDqP+f6+8zCoNZwRxM9+
MIp/PiQ5ntguHBzqI0Knbp/Dwfb5aOkIR4EUZmMecZllSztS4HBtSotmvkpaDhWUW9IGxU+RPKRJ
k1THMwzUc3I91keeSt5WmK8b/ytCScUO3mG1NLAvG6iOHPQWHogRc6CxlW+6TNuw9BhGxApZelH9
1/hdVG9ZRJSIpfXIGuflDfcDqFfM1TjwPIDZfvLSCVMstiz+GaQipBa8yB1rb7wSwXWU3cmUj/Xi
A5SU8v/jtSLkqwkPbTxcYI62ZhUzLVsw83XA6mDPoCfBmArhyGVaHDsSTQlm4jJk8B1GQc+CSPhY
tltYJhhIO8PDy5aPF7RP3Aze1M2F9PSIxunZhx/+cpX4dujxyWe4613cIWnVGKFhCjC8ToRgwCax
LEMhQqPcXCaC8EGg1Z4h2M+Y8UF5SO/OaY1De4yOpvS1+RRT6RPd7S1+wEjjTqT1XmIiyVSUMaj3
GUwBGkDmRt3kitaExx/4g5l1IbhGfALgFggQN2pHWjEgDdARtUd5XEd8kQcLcXs/pWC+MIjOM5X7
QhVShTBf+HyN2LyGEfcezojNDb1Ahzp0ZD1pFej2l3M1d94hx/lziwtlxQGuGKU0ybJqBPN48rvO
oVQV0pLXeho/UouSfiD2bI+qmhsHz+DmY3kYchUkzvjRZnSUQ8aln3SQPGg53xa4gc+unTN/2N4o
IRhEDDIegI8JtsArccEwN04IWyx4tJ+xZr4pObaEI/mAKfedouKGeYvLCAnBZ/tPWzzOLuteJlNr
wPGhKaSBpgS20M5sbweOzwMbxjj8BSjWbjPu5dsW8PSAamFI9fi/vRIkERDfHilcByDM4aHRFgPE
NXTTnykAI18RDzx/QKJQLso//FlhaNACn/4Aj/hZWLblH+Xb6Q90CFwKRID3OwJMiT/pFPc3mmhc
asYtTEzM2HeUmtzrbl3yygfNwRfTx3HrL999XFb7AyItT98fL3F2IdcbxydmSpNRiotNtxn+0R8O
IX/TF90AetE6TsZ/xKuUMC7fE/UPTzfStRqaSAh8NOEMBrPxaPLBaGZMGOBjUmCsCF0SdQye3IeW
oCXA5DUmcKBj8PSZBoB4c1Owx3hP5d8C4U6F3BvbXoJGoGOis0KZiLtLNV084cVh8smBRsbdv3kN
opIztBFKmm4KZXC0fTI/Idx89+IpJxUG2yOeayIvKNEwQf7rn2dIRBlPwI8kCEpOqUuwuhxqkx6B
sqC5WA5wbjKX/VNJJblMmRpJMdNc6Q8lAHgnw1v81nayiR6aB2ALUfASo0N74RuMLOQ+RVatQGPC
5xt2ELxMqPkMGXuQF3AEnGC7XA/1Fso+Fw+qaNjx9U0lc0m4PtU/EsxwewIMYfYGg4vLRdPeimkP
rmZQ3jbSlZZasciE/rHNisvNLRhTPShT4W53nSIoptDfDGqCJbkpIHzAfpgbn/DfBqwdCKSQhuBE
aKh4oJgcdgocG3V7XtP3aLQP7fEUyHY/qy3wCJafBa1i0ZvB3oqg8Nh4eKM3fCb5HD067kx1Aht3
fTZ/CXWg04uuixcaBjbenzgChnt5r0wflJDY1XNYvI/kv5RQnAtcWpgyvPYEtlASgX15yDmdF5vr
lyPZljM26M+SiXCiBO+0TserYUiDeVTTXsC53qYkzgqTNs0ZgtQ0ydhS14j+ANZZansIcx5MIwZN
mYbRKsw3lD8XMjf62djQgpH/yq4uDf1CDrETgAFH5c+ucPE45cwWPwZYEgBLY32QIXj3mTiLCrZv
A6Ut6deMIjjvoJ7d/HPWguT8rDJ+71CbACNy3kPNlqPeGsECJHf2943YB75p//iyBofWJk/e1pxy
NaZ2Yri64CnqvIfxTsXQyqqjlmPo7HJ32AE+PrONwRpeOlnA2SWU1mB64PIkbZ0pYB6h4nEqQKQs
cFjq4UgX8hvpsJi7cTuHE/ap8f4dAI5YXUap//HFS+2fkWRTIHB/71s5xPqC5kqj8+7Mu0O93bFa
t13GdgPb0xGJsfIBibAWn5OTl2/qLfWBuD0aYQvnWFpSPfjXP82DmtbXEfFk0Nq7bLShpB0f5AME
3nSEFxTav92PKrhJGEvDrKT8WrTZ3R7slc2YBcbC+2ecthoxpoPtjfEtwUaYUv8yWK7x0Dsfz87D
Pem8saFXOHfwEjUq7RP+qQ2vW8E3rzzsaj4zlNEerCZShC761xIROTcRrYA/Iihl5TLRtEXw4yiQ
Qy0e6GKPTXurOr5CBfGoVznWJeeU9PfQauM3FQIP2Rc9IrOn+ZQWlWQGl8OpYGJMbUuLt27Xclj/
oIWUiRYyZM0uSRlcYAB+rDtWOWhfL0t10805YfED3pD9TRPLXdSH9m+NeAbn3fH6C2tQ3bRklvAW
DkTBQCdMeD4eezphhAuv/ddtRGp63OzfGfimewW/vGDZ9oHjvPsF431zLNKrC8sWUJUTcXwo/zgz
NLK1z4GCNdPxjIer+QVymz0iPIp9hNaIJtBMoMYoQiUF+0bbcNlccfRQ4rEpW2zNOop5LuPTI964
jR7Q+9VkZI52CDFDYuf0RwyJpi+wk8rDCeAP3Jfm9wNQQUEF1MBWTxEOYQrl6FRyCzCWUKJEf6aD
ZR8sUXIH/iW4GSj/d3nKOkVKAZnQ5053sAqWjPuwgeMidAf+6vSnHuCoXY+dK0/Mt6GQNfVZDHHg
w5yij7Sl3rVLPvUoQO6SXneyd07l8LXmR6udCh/RV827MQzfRo+433bD8e9crE8Cxd4/ha9U5R7Z
n3iMag2ihFgTHFuI2z8Ofc0Iio+MROKI2NY9b59hnytOMLKJHFa/BleTMkA1pb+RgVCaZMkjli67
0mr8c4zATM2aY9ZHgZ+cJ4vljhBDmxA3B84TaAI2bymYwvTmyquPLZrrnsWjSeElNkcqV71bdasK
ZKW/zB2q1CK8r0Y+ZghgDaUOFXpB/O2qM5+hMn/bV/tMYjPR5yucySH3XWwOKXIt6/iGJxjHgBhj
qgCI1bY5qtl9e/IqN99foy/mGIWHNSvK5ypBFh0O9lXyyCCjucw0RM5FawM3xqikdfBT7+bX/PeI
Ub4QB4WoVjKeemuxkFAxFWbtjBdCgMosfaatK4McHj13fgZLbcUEC2b206ZQ6Xl4swdDF+YIQ3dI
1n+oQEHomm3nYQ2yuJEL3NkayUYvhwALuG3kLBBc+HE5XF9oYEQk6/z/sAKGcFgc4WYsfHVxxhe0
yJMB9XSFFUkMywi8AM7kQ38suHP2d3eNL+7H1jzu87JzC1LOuL4IDPHPuIeX5R16Dld21uo19nmA
IvMhSuDCONsiGR2ZpwuKgiv5jdq0XrxsrjjP4JP5ggSfE867Tteom6+FSHcAN4Qnjxvd23wAQ/Q4
t8QDQB6nyWa1fVoP77T/6kBXkLrV2Qq+wqqcwNhVbJgAX5e9uHM7ohWBUfLgnBJeFcgeVeF7h1Ow
vIbIfTxZD/3+V9WTb0piO+UnhHcYjxxRKxrf5RiRIsgGSn524OMrAzQnY/NqwMs4hfc/1XmZAi6D
xiMKnUfGkfA2flgGHK8/DoIfSukqoWaFV3iJymgIhVlmK76HQ/+RNLrE1gxuMYNkCm9yjiujjavW
Jt9Ux95C8Xucdz2/oZ7QNqR/AHhEOXyFewq0ZT8zdgsJhRPLPceon+Gx0djV5jofRzDxOWhxcQeH
ZHqJsg3LcS1sS6Ee8K9IzZnO2OjcKUij604h5pF6OP7u4RjCyiBuZ8IE2srB+X4Bqm9pA2DIRv6Z
sqTQjNNZabBCAWHcKupjn6BhQft1xRty+g7daRHwsY3n7ktNc07pknkx5z7TmAONmfZJjFiGxmj/
EGvn7+uNLYih3zUe5Vb5m3zWnd8FaBGmgzXrF1oKm3QvYoscHNjRMDwLbvs8hgWq+AjawbQ/S2BR
OQTj3+N0hPqdSTDfN7qthjzhyN0xiCrJ6+xjs0k9f+KQhFeKfK9bczIxFaOREA3bvgquMV32Pf7g
LXTx5LSMgCE5bqlPd+Oo3ctrqH/Vzrybw0ML995p2DWKRUzvAWItH8RvXrc+Hy/AEozgueO7218/
wKzfR54Wvbx7et9hj+vRSRYp57kajvcdJBxgcLcXoPVJny7bhXFaLNCqIxboQuoCSriY8sdSweuK
TYUoC2bZyeLutmvtyzuXIz5wUuowNFbP5ZtJDV8DfEcg9dAFUQ8uRSo5V19d8MC8st6Kk+exfE+Y
+1T+Qx+Kz07Fdo1b9IjpGOogDAkM2mh7WZkRLXU/Hh3BtL7MpmS323NTSmELkeOOt2b4sqHl7vBT
YdnxsTiBqYuI2lOSAo+aIfY8TdokPybPMgFPkONoAjgjAtIvgCK3NKz3hXq8U8kAVt6wtbRp80pA
s5NFvcIcQCYUjJP+gwcp9JbSwH/Yrdav5HusGdoW+tmCH2ZxMq8gS4O646fAXCIpPKbdm5zNrIdz
yDnq+a/jR1dInry6ZLLbmFjsfEpkdtbbH2dI70CfSds1WIdPwNNRwPMDKefxB4w6WPMQ8guKZr6t
jvkfuAjWTK9lHv72DATWF7xJn0k/hTRBn9pBkBKcGLYeZg9ICGEvB2JgC4iAiXvtUJSqyKaGoeQ/
LTr6NrthpqlE5JZiieQPgSxYSwmRWXKk8R4yihxxumfSkgc8vPv3v58NUe4pijHCE5Goo9vnfgAZ
wJpCysuljpksk1rFVf3s2j/JYiwaP2KAblZLG/VcJkr7B4DzVnW/+5wTqdur4Fx9zJSgIWPTDHlj
B+cWtn65uZoMpRey9WOGiIPa3lZoAljwnQs7HS2NEj+9bqaAzUMoCq8418OvjGHz7N8akVg4B0Xw
X9hD3zauWUPzDE8apfFSBkOv/x4ueDOqwZMHGsII2R4x7v2ZhMnub1Ev+yHwV+bjtLGBY+0hzU0X
fTDFDk84uWGUhIQOLFVb9sW2a76Dm3VPe2ihEXl4fbu/LUwlHlqAGXiHDMBa1v1tjqEf4MNXALTg
VtbVAcNE8bOFPBArwcOvXVr/0n9sToLaRDVwja5ULjBwnJKWmnPycxxi7yKDp8n7Yiuv++mJE1gY
270pqX7BnUABBT127T79ASqM7rwcrnPhFONIbPOEE/i10XpqqC0V8w4+yuh/dfKwt6POYxpsvvQm
qQOUc0afhqDTLwRxFiGqTENi3EKeDAbOlfN0LzpjV2+4Hhl3v/bx9sfamXoTbSz1B6ovGOVfrHcZ
L/nKcnT8bIfWd4+kIC329KtrKWNgH2GQOl7DN2NnwL0AeQQpVVNo1f6/uh4L6ged2WWjYSqmmrsO
fTtDzhRheHaLKEB38lryP1RUJ+uG/PTYw6msDgmaRSKCkNzD5sRFFWDhAuc00JwwtbahbgckFthI
eqkN2RmTb9IuL5tbzG7KDNPpcIkmMZVNt7UUk9HWRni8ySHzKpcd4QsQ+2VMeJ3dI3zhueGNSbN7
lAhF72eqIXC9RNl3oDa/ALMr9i86hD0xWqjx2s9MZU87Vpy1VzIgJcz0sc8mBO+NdRGcekbGqjtG
BYaxENSz5/I6O1sNY+rWwk/NqRPJYWxtMJY8R5B03PKIpHG8+QIQNEglKD32kA6OVVTrxf5tiSQO
jJ/4RsRi+jvDxRjkOWiw0Oz7GCZMZbSD75W2YeV/sxEsXgxpYAAIJq3YDYT2oZ7Syp48ZTk9YPVv
DjyOO3I9lAWVe8HUmqoNjJe+luVC8D0NPpYokFRGbr66uWRKQgxoNiRHJODUFLnh16deXvWTKgAt
ZSvA8XjPPwpmNNLHwYmyraA5VkkhfYKlQ0ogmMSSZ+2K+MptFbTu2by4ha2PnUt4NtGZMwL4Rq/o
lVWY4OFjflndE0TBF0+KaXp5aQV3RmSIWJKtur9BMk5yOCpNilUh5EMOVBicKAv9OmniD2zRR9gs
6z+VwvAeoLd7RaDaaLzXsgXHhtwBPhmT401vRzjQsrBfEVEcB6oyC+bMkVNvR0kDCgWH5UXZUwQw
9SXjk57sk9dsGkdMz1FrOtBancvhY38jKWndG5O5HGyT8taACrDUQkLlYHi0NlWJR2v/PtKnM/t/
Jic8hXjcworZElIPnBfA672LNWPjY1jkDvBQAF+7B3UM2Z39LuecL6cIE6A2IAkPhtk56O3vW/Ac
piqu9gMUatmivDIk0JtfVdymtxRKFBdfqDRA7nClfEFdUdPBvl721zgRHr66HLQpEoQaKUBrYlji
F3/9eZ2M4Q64QnNwJxkJlBeMl+Oao7U3Ew0/q131imxkakhgJZtSL9+QaxlxP7BUykBAmNxRaLE1
mTeLocz6aVxZdtCStlrAnB1nkIjJmC6HCLcQE9ywPHoCWvSS97rEuOm1w2NFIGWfHcQI0MTou4c9
6gEJR6c1wPfveMaeQGhCPyxbLvyGVNpAkHe/1mD2dcFqmCNAleQPIFcMc5GxBINIdWCH4+bE8ALa
E05rrpp+kkfEky2UfqcIR1sRy8vklt1eeCOBytIfNhgrcUiLoOBs8FoK6yI560/pKpE1KDlYAJYY
88933ijZ28hs+PIaAR2wxxc/FtlnstLmAPyKbLdrRsRwhG8toSqwDy+vmazP3rsj+du9KawraOB3
S8BewmkF70U0cbh6TrPsEuE+dcV9g9KLGp6ZCNxfWr0BivDZF0gNRPI7Caf9nYI0HGvG3vRIf4bQ
jpNnRgZkgBXwb3rVnbDnheFzMl3P088+nX9mzs9yQIIXBAh90Z4b6IhgIbHaVpDoptNVuySL0w9J
w3PAQ7dsGCuHSemclWo4J/J/SLYCS55eJkssGMPbdHVaTcmo5cdek+OB2u/DkOB4uGAxjRBmVv/j
U99yQJ+DqofwxOf4zeqGEf4mPjq5nYm8PEH6tCLZQTdVRqsZWMLc3omQefr4pW2/Zjykuo3My6YF
p5Oa+Pwj6REQlLiN4ggd1b8mZpb4uYN7qJUoG/ObmZ8p1omyx7UlTJt7Bkd2ONIpTU3bbqOFnVG/
0tHT2R2Tanc44KiQ75S0581g19KCkZhXYoQFnlwhVmSuMMflhKxv4reBku6TTA1rnCrJNsVWaHX4
rHwqbXpq7BhnK94Ooyc619nKr8jewHQ0BKQmIvs0RY5GFhrS0BWdMXJRruLhaqLPxRKOFuo9QRUB
vSFiyoLSaeaf/nxib3+MpMTnY1zg+H4YxuLCmzCUIKxbWQWMOT2VM/QjLAQsVQOwywFcjcyUw1n2
tX5zAgcFrGmrzBWmG2nuLu6xHhGdBeI+5yJnDDnOE4TMNj+qkiqHzAPzJvomVC34CWDJ0kqzD/6v
s3H2smwWY5Jv1InMCcDwmJH7CMfyaYlRzm3+bxDJedPTqCMZtH3REyDyoONgxjOlBCCuaGRsEDka
vM8JhrFwLScud4XeU0zkEYv/eGvnhFpjAupaJRhL+4ffY/7+WgWl5LvBCIaRgAqShc3LtAIgASlj
7Itf4PT2cu94bXe4HtZ34wfFbno5LavKlXFKtb9IzSG8ArFRLsuz52fSpx5fMt59AQCIVq03sh7K
bFS6GoQTHgF4LrQYt9UX8Vq+Km35uzwwZfzgdPMfSee1rDrSLOEnIgJvbtvISyCEhNANAWgJ7z1P
P1/viTnxn71n1sKou6ursjKzemVzJ2NsLzBnHDOdjxKBibJzRa3Amb4mfXn350wxfzlXgBeEhGil
rpDePw9aCv4dhKBDknGlTKKBeDV6uIF12tmPddlspD/qeJizPACqQ8yOzkzLu2ES/3IH7RG91ysp
Vq01fZ3YPt+BbO/zJh2X+RfF8gOMElSfmuRMWqwpevjqa7muUd7hb1Pd0fX9kz4Yd2+YOHVT6jBl
gRm2on5Wcf/mx9SXcLAFG5+auceYVtWMepPyd9MIAG6qW9ANkq+c80BTUDVRPv3UsBNMuGkm172/
1V92j8AfrfVTwHfcV2vgdzyY6vREcY/AYHczXM/HSHQu+jOXl2VNv9def9Sl4EKfdOvYmNe4ExdX
owMtpniNy4U8Sr77DPIHe2OAJAZDur+1OKY/4XIB1o0a7bu37xtnK9zGctcXvDUQJL5oaz3pvifk
fUOswTBZE0MQSchrF41hsXsMf34X4ajgQeMzKhsI0SFIv6mYuO/Ei8YHWLbGax3ZrxxsrP6oDlXT
2ajbyxozGp7qlbaz67pIr8TYdeu70QanuNaVWjau7xTam/EDvTcTxH786InRaShl0+ZO9RWzSPi/
QfRj23b56vZ4rto8sDYtSwtO9nCnJr0l0NUUX58n+ezL+nMvdfG3scY0Rf2xfWQoFo8KLZrs0yDY
jpClgMr39A4XdXqk6I6LN5tGdDBholPHzn6jFdkHdffVcnfw7rDB6812aJD3PIQHULCqES2YdsKc
y300sVCL1GVbFqFqiYzJsIg8nA4WlIRk3w/3TqjCmkMZTGlgnePJXVgARBZuUpOHi/MMU9gJcz8C
4dXH3pngTXR9mXBKEONe9cO8bw8xQMV3FK6UaC1fpNnEYlg8/IGdxLJe6oq8FZzj+McTYVnjpRHZ
spS34aTFA7pjJoEA73dRb7yYmNVhHjZPHSMy2WnoE99TfnyI+ORPhidgts4fq/9YjpvMihPvudPT
9rgHtsQyIN1l5X3zhA/Dueva5kkKWjUf8QctX7LT3fHvqwZyoM9Y8IrRKuiKqRCuCzOB/IyNwD5e
7uWYj+mzrvWRDTAz/cP34E9MttplcdW4Naa4n9wL/jYBhF5OwB53dd7lgEoAc//x4C5G5l13Fj/C
fxzv9RgtaXPm4oq4ZIX2khyPd/w4YzG678Tf+DEFg4Hj5v+tOtq2J1tvPN7iR8cGGfdBANR3xz7F
rCbeejzJ418XFzsgT2gmBVY/acPHUV+fmDyYnMP2ojZ9TTYoTRnuY8y2zi37iGUAPuJr6wZXqKMa
Z/fE4Fc+H3tnG35EDSdO62O+5Jg8vc0CTl6QUePH1cEW+NBSXfhAOPTiRbZE6OoP+XuNyWwCghL+
vphn4I1xX2DsjRcNFj2U6Mj4ccWnqIErt+m7HZBfrrvDHY/FL42rx/jb8LAW6NuXpjpNaHA3B2w/
0x8fsLIj6JNckrSGCfJzQXTaDBt1GBpY1+0xYcHIGPGHnsAuQT/PvB+LVXhhaekve8vJgQ2mqCdg
UFvstp8L22SnXLcmX4LW3ahtFH0rdH5M2hn9PmBwog4K3Fcs11oIa+71psz6sE++Pb3pgDTs7cI6
/oqNqABjHCelF4M3JEthT672XrMRBhZ0HYQv7Kd5sA+6e2sE1Zg3bEEe5TnLEU5SY3iZ/vul+yNm
unN3MqsWiR8BSZ97Eo+6q6bzvtX1FKXnCf1n8V3wJEGM0dZxqLsL0IC+quvlPDNfkAGABKe7KtiH
HKp7uEk4bsyoeLcZrwTGPZm0/9oPawv0d8J/Hq+prDgyY0beQAjw/+vRI8KunjehxogGkJ7Urly2
lGt9pmjKoTnLyWVPgscRHP/9zYPVZmkTKrnO06tNez7dimUBv8cUjMZ/rYcDDoMksXHo//GBfwHw
F2kItJjiUQuxTfiX12Dfsah3rDNlqimpELojVD17rC7vjQ/DpOFMwHF5mw2RTaNGJVpfsYhCJckW
O5QkQJx6LNHqV9kzFCdGbvED9bfu+A0SoCX+jZ8O7qQtHKXOaDRfo7bhTmBk3a3pby3pPfSrRI7U
R4P9e8lBU5FLHeCgbRc13Jnk9YOmjFZ5j2oO9yrIY6iyo6uAb0kE6qvxx3eBsn6quOIHubwKMrg2
aAXVSIfWGf/vZ+XD4ZaESxSNlyguvOERy8h6RdpMnXJckE6DzGdHqlC+y0MyBRpBN3uSh/eMNkAM
b8eP63aeb0YhZmi5T9DN8/JKC7i8KJWHa38Jvhyth5Xy854IccnHZPUrM1z9CPgEfQwbsaTG/Kcs
mScV+9+xH0OMO4kqRphSlm/DrTnJqsTBVqJZv/PMXw7SrIYsqdBsWsJ+VgerBIDG2e+pi4IrCceY
h/+ka9XGyaRpsWy34fLSogEqjzQ9/SdA40NtkCD3qD0OWJ3Anz8qaFTrFQbYTX1fB1t1+aOU6UIm
z8ID2W3xjZ72wEd2Re2a4Wp4xViLjRgOX8EcjWcOv2tA9LGKR6DmF2kqP9BXgclQ/pY0jTNydQfA
u2KqyIcvRWO02oTMrUAIBVsIBnpbrc08ZQb9wh05kq+nMR/pKbzq9GfO9jr3nIr0i9pwR1ctAXsz
BR/ejh/xbx7LkvltRyvZ/VVzSI+4kaLv5JiisTcmOdRY+GKI18/r7PF6sTYFvj544nFJjg8hdZTX
dxaXKL14DmUItl242WxYDpChUUlLUZk3W09ZKcIMTh1CLzpoq2Vn4cFTml9UUneMgTFZ/ihhDZNX
mmLTgo0zyxnjRiKO2A6B2bN0mHjE1eOv4hFnh5x5BgStlw02mbAtDph5yDh2aLbdkySJndhv34Xv
OBF+PlSkMVnYSEcJc3mA3CpZxifz8U8eHwC7cEEoXGDGrM9IZIT2kuaUF232ROwk0mM6Da4ks4Y8
jb9ucrGr53SuY4xsJD8Ut9zY8TDIuwjZFDwvNH0C3ch86jn857dDc4ZOffVIk4GqTXhOff+IG01d
XG92XSRN4Wkvam7FghljcqPjLnNh53X9FBUvfvlXqg1UHJfATz5VZXXAXL3/Gc9RGZpSfK3Y9zxt
HnzB23E921UbzaKojsPWX51V5pch7FCgljGns/SxuTS2mE2SK80WNq4q6SN8D73PYrHBqRvJJHY0
tOPOF+d00rPIW8Amq9OBxbAFYmoZVwcemWPkeSio2A6gB+Jmp6/Yu3fKGr/oztayOxe6IXVw0zPv
xdO5lvRW3jwhz9NaB9NuEgR1K5I8psNfTHkuNUwKqvynmHbsYFB0ChurogVGZpLTZtealvnK14sA
VMCXnK2ctPYqcdoXTUcf2IBxi/nM8+KK0Z7JRSLlQ54RwRhNOR51HzIVftRJFIiDGP+WpEMHf8Wn
6AsJiTBFRm6PGlGgP1rjuxboqC80c5sgHQwwk8FlTPBJEiZWrq3Ea4qIuY8M7fn11eKV8fWCYDra
4mPH/VoFPVt7VRVnnwbJ6oBjkMiuky6uc7FAbrdXTZFGzOWTCe0Mc2TfZZpcOMAYqj/wXrDmD824
J8Vjpo+vHraXsot/1SxqZdGs25KzhmYSkccODr+iknUR7UdR+hydxuzkpFpbbBWUDQdGVU1rxYEv
sbviHXQDTYk8in4iCaGzb5WDf3uGPlMYx/Aaq4Fb8bA874I91SyohdNazNp5hIiNhicg58gw4+ns
suhcpf5hjIHzQRR9XT4oyAhzNLApj1uzp88RApRSNCGBGnT645mmxyHrZ6WXcWQOE0boP/nBmYyR
WjztK1EIYWl9yniKguU7MUwb+tz4rZpr+61QX575+aYVUURI7xBXNL+qk80E2ENa0fTAeIvfRpu9
JpiAxZibANPUvSI01/07epS/zVd697u6TiJ0l4cuUqztaHaJzCsu0npffNhSb1H2b/IFF+n/kHHS
rTQlxi0WCVi94BnvROKw5V/py9737CPhE0XuTg+Yc7rnTgAp26CKxpwJo6UmGvDOWbb+utMKTzOc
9EzQNleIESRqZmE1+eT1JR1mQufOPqOfMKcEj1fxeYUVi8tSEatORdrkuHV+PMqBRGalIgAy+J4c
GySbIPpMq/9pTgGa2QT+WwnCRS94XzUYgc6NaF995kOxPP7P3rZkELBuFCRiMXsGZveCtJ3ElD6B
+eIDBhbF65HUnsfH806a/bAdLZjpW2NDUAWPNOpRpBVG2e+euNlHTHDxFhgqIp57hM7Xr8wXMpAR
8m2IEAfJ90/WCq5x5TRB4EUfgb4VrxGNEGxMNxOLKyKKd0yqN649F66h5zQmBlcd5jfIyjykjX69
GVyW4EbPhFTySnU+O4pvywgcRunCRWSsc+lXPDBaZF/DuTVEJA7ZGdn+v+yh5JLD5yjiDmtAteXm
mbHm9VtSxWfyE579rcu9h2JXm8/KpcTOSltk6wzY3A95aX5myZGN98+o4oKsM70UEioTMc29IB9t
VTb7wBv3nUy5dG9eYoJU36wo2OWHl6uI2ebmwBGZcHz3MkpRnJYZmqLit1NJXoshvNBRmSI2NMHj
inyClucbKs20f3LOS4AeFPRP3PYwR8iZTGef8Ed37hfN9LkOuc1ghrHwqzO6H/P6ay2eJI6q2ZCJ
sbpLaOvAam2757P77xPBdH1drAv2Rhfd7MNbZCyR5n3KE7m9+PJ08NP6rvBDfjCsdVs2GsvxqC00
E/08ro+UINtmtLO4gBB0BZvpm0Q1by62bWIqfDDuNlzUvWj/kpCNuHO45jgbAMQnSAe0YNLEIa8z
Q124lHo1F+j+2QN7rDDFBad8G2XZBQ47LICX61zBMIlntEC1Ab1bMxCy65LfaeAPwvG8ioqRy0xi
HB7CkuVgExKEXk8e5NsveYerf3cqM4uBIeXChxAAOmEGtMbNpuPEDMJhf/GzPeDxLPPDb4aRlLgz
yA/EwVSBAyZj8EUXGvO5Gib8wjRXCZjZ4nNS6CVJOYIAL7yOmI7uak1LydyeeyoosW3ylwb8O3R1
X+u+YYRgANUg69407QqsILibdsz80tfVNHjdRHB2pfQMxIvjiohj0ha2HuNeRVVxlmW9J0o8hxNP
MsUeNsuvWHwp2UcmXupg9R6tbCxiHv5fZww88Btr+yOFhlI82o37Iq1PiOySw6256+xDdVd8RsxD
Az1CLG53g+kdTJ8M6ilnUwxRxS7q5s2Am9Hc1DTduJRwQhAf/W4B5+uBF3kHkreNJhHDU0NeBHdD
1LSIt0zFhv6dR1zo0lFXxyFSRcF3RRD5SYLZmvTp5D3shOhPbr3CxxnWCGeFksFEsuzVIBXMQIob
JZ7+4sDBWU8zIEa/xzA38mGTmlanAtcJl7uLj7YhzF0E1EZqbO/6xGMHBACi44Rmjxe1bmJGfkFg
5/nSwTH6FUx2FWRbjEkNRk81D8SbA2z3RP64OfhOt4ZZS2DiUIIZZfGxLphynzWYNH3X/9edoQ+K
TLuMHk5+YJCLQLVlqzN2T/RZJuepX9ZtACuKe8u1atK1LMApCDEnXuOHVRmo/tD89n7Ro0QBNKfD
hEEftdCL5/zAnpyGAjC77f8YjgYhG6riQWbUHOYp7F9WCa1W/pKbeuSorDxCivFXJ6e/+5u1TI7q
uCKjT1PuY43IlrR30Qg9bD2/7o0klIay8Mj30gimWxCQ+uJjO2CJdjsXausWp8Xzqq1AQM9q9B2i
1B6wC/AdCqaM2gM6Fqub/h3UNmBu72zUHk7ZKEEQEd0daguyjjUPzvSGGPktuRGc0lD9+IAkw+8h
RqPLpBGSr3HxgP6mN7mYaSw/I5t4gzcSf+7pcd8lD9HQ1O0p9XvDDm7ZdQLjNybCRfagmL7VceB2
OrBvOBffhAtXJ0eyxjOJJDTi6k5VVc31jippv5eULPjEo9WwGSwKXWUWXxDKsKEYgKV5gH0sbC/q
tsrapq9CF+YsrOEWAMYqQn8T3HBGw9oP30QKNWNCzhAxPIG2AhM3gMOdfiznwILAzxAD3gNYTmeN
O55sx/6zw7+kFGWoTdFShUVvJ4tJYpJPQUGIdyVFzVnnqgAtaac/d/gLit3orXvsijzrMYVbAIHn
ITgIpWNThNgf5fldg4Pcgu1PhwWQAFtYh1wvWYu0gAnjGR+NkQo0vNhahmkeDvfOcLKzKFpD5cPS
Y1Mfcn6UjiSv3t/I/LqgY7I0rJgh0zbGNP6bsDE+eBEYtftXFKcXHwn+M6C/E7MSNHRddK0iQ4hM
CyVfR0/d+ST1PiP+Wmz/TmBNlvVw2QW8B3kzQjNM6CYcOYzKzDPpKEVtWDl0sBAbk+WZORdv6WPR
JPImGdPZf+CZBTABp5EWbUnpQ2krDzRMSvz1EQcijn3LBvQlhlizhHcPciKclsLMnlleGReG4ikF
tgQXZ76FxciProzv06pu6t/quVwrapZ/NXOSnGKvcVKQqb7Oe1ldZHLSERXGJ0olScFJ+ihuWFe8
jDL48GbkLtRk5IdmAJ3fU9mFR4FDFbNVSSuSvkmBkud0AKEJ7vyBAVlVe1nFPrRow1XMkYvpjdsv
cpaNntvRSj0cMTF4EcgWzLmJy7MJ/qmeHr4E7FMUPe5iEc1XUcRBENSbNM42wpQQ2uGQZSFGa827
WNZTAL4JWHcIKi6zsloPqSNfaeeKI1JRkQ3xIWq+X55SFXdEHiIHubhDnMOXWBFBCmd1WCMvz88O
Od7AFPGbo/BuMjGrPl963r0tvVec/rI3Ph2LX9EUDoKWa58MyKRxFWO5hP+AxEb7EkHnkOZr1ybE
PQKrgKyBJG4J/lnUBE3XUsHyeg9l0l5yXbdmNNh2lLSH1ElaqcSXnpLNxrt3HmDvaHObzFfYlak5
TWme8Hua8LZJXFNlTOQpeQnHS6We9tKVtl/UplFTQQWh6j1wqyYUoVt3yp2uSWQNkBQzjn6gyoZp
NaC6K0kz/+KYVcrDYmA9hsPQRNiEgQ7/Ml6kN3Duj+gz8y0DAFAjvOX5a36Xr3zbRYnDO3yh5VHa
CErP4K70ZcFGIvrdCHubnvSwBYZkRJJ0wmYHy2TqVzISM/+GUl/Fp1VGQs2/GJT0YkENoBsxhvox
XsxmNs1xzYS0Pp8dV3FSnqdfAorFxCw/473bq76YRRSjBNKrEpoCnjehE6zlLooWNy5lfM5ZxXHy
ol4GiNuleNvS/5WOwTeChqft0WigaV3wVnox9x2OJ517EJoMh2Fx+OfB+BQq2TAwax5V9Fr8kAb6
cDjc03GdFFbjLJjSUoREpdAghmsgwxgI8GYxawVbb366GAL+2kN4fapoVuYwdATX/9H3/62gSTvp
d7OLym+c0fF1i8LArsCaeiCyRkISX5s5SXfpXUeL6NkUiwOHwlDHvv5gRMOcgZlwJcDSnCRZtDQ5
G/dUPkXIoW/UvzvtVLu/g9ySlwoYjDeepGxyXo5Am+gziC3QIwhERClTglH30fHyZngIJ1KZWJu/
zCQXiDY+Nt4759C3N+7zBDUAHoHc2DGXUco6PyeScB+XrQsPS1dYP6FOAClrpB6qMzw/oqC90jx5
yif27cxuJ4E9+6qv0lfoUOAJBr33fZQMTsm+qBI27uJqfHxsbd/5Ru08CH5eUDfCOPW2ntzqPU+n
V8sL5KgNoxS/RhroYn5VpgZcb8he6SiMB2O6uQHqvGBXNcAQOBczUxoKzEAa+ojSVPIxrIBx8Gjz
RADYA9giEyAECPIR7C/q0VtdpteEbLuqk1awailWP0SmaHZaRJqPTqkGGCLnOT1uRVH6tKbR5x8a
wBz5m4i2L1JbUkquAkixhjbhF92OBU5uBIc/axt9ZYcGNMNWuRS7NEvV5SW4D9lEkIq4T/H0MNSN
7bRkvjp6MseUE/5lFcdfgxdSjmCvjGsZewzIGYZTSF+Q9gEkGAvlZjrktS4udPZfDuw4cAZBy9y5
YXFf1I+KPoF3egGDF/29A+sHTwthXHBJ/FAJMOAInR2KN11nBEFwmBvSEhI7MB44DVuu0fk6fCnm
7xlvw6+NYjrygewSc6bodPp+1yQItZvOjl/szcuOi9NGuM0AxA95X79B5Z9hedag00wRbdvdo9sG
Ml12nu4TRjRSkiVn8x+08Bujflkr7GwoHLiyLiwFDxah518fSzHuoPg3MulBh7klJiAPcC/j+z0m
xH54sdDAaDuMa2N64Ds9V7SttzGWgPRAd9a+uMo2uk/xBI2mL3l5RngVkP3Qz/0wW47xWIK27DMq
NiPWDQlvzzygbdQ1a9SU9awN64/H+OEflT8YD/KCsdVK3mQrtM/kBhnGOcsRu2Bl/FNbvLpsr64o
u44q6nnR7MFwxOkuYynsG6lTbv6wyQIwKqCsBeZWs0ZX3D78xvkI0svFDUTFqGhITDemsNEiuPyd
wIcJ+bvQIChzCbL4OluoM6oKZ2RqLTw0xxdZgTwkZyLv4I8ZfHcgSqDlnUM5cVnwRoMMZKhFFGla
V3dDQ8j+gUy+OBGKw/OmwBDR4jhLo19NLzbO+SW7Z+FFvxApaQcAGfczsth3YnBkAxWYzYlyAYyA
AJStsxwy3/xLTviUDkCLwYSrNFl4urv6SXsbrATjrsbciCKYJ8AXax3oWzaTTQEybhCHrG10LT3F
pVhRTPIfXvFiodeTGQfyY8AiHKu8CBLoHALnPG8LG4eyl5HorEfQvCbcVcCBHHKoWvs5Ff/uYb1+
etFlyDy+aKOf1xxOV+/ZakRdSe24OI+it8nBPXbZXpEKJGkvqyHyXt2D6YB/Kb5DzBBG+7cY9UKq
FbwkiS1NwcT7xYU3uNS0jm4xNgUoigUPGVCOaw/Chh3VX4KoHUzXcIzElBDS8mZmNR5AygnxnrWy
AACq2CmhAOTqiNkhOaMkyyFd4QnItLNwEhNE/fycvVQ49wozRTAPmfrN7txN0G+R30oy4E6eQxjg
dbr66pgmByOjyUPweywXVLqAtwBhhMgf9RD1O+EW1ycg68Wzo1uS5oenQHz8mLs8pt0FG6pl5QUv
yf3sSIqdLTGy3pSLthW9h0COFcB+WlGlcCdgU0lt+9xqMHMft5Ky7NP9aofYLiYoRtkgPqb88hBi
2skWStOoVV3EIm3+66j8w54gAomYNgsBFWYNn4KPT03ISWrpFETmK65U7u8hBGAfS+0Q+YzPUj/h
fIndWgCV9sF173sJmgr+eH+yz1GMR9Q+XDy+KcBNV+QJqY1IzWElnwsHxESYFhnBEy5eY5b5rcmN
6GY4PDhqUNzHTo/b2qFNROBrXwlL1WmvQT1iv3ODexXzbIT3D2uYgZunHjkXgTDjWw9JDDi8XkdG
PawCJJd5sh0mZ7Dm+Dllyy/YIAuQxZ1gA+mmzwGOqQ9Yw44IseFiaKMeQHlE4CB/ky4dal30+Ly2
qa+R3q+xVLCJmwrq9xvdjqHolTV+HWs1xkzmDc4BANFLFfBQyQpi5ptBEKPjWexJSegNCuN9ey4m
e6coyBzCYu0Mh9eYqNrOsGq3IECcw0lDDPkvJ/KXWs0bzBnviCYvQ8g9pBPMlgQWgvkjrl3ruXe/
uvObXrcMwoMmV38vGlaP+bT2/1XDlfPBrdGN2e5HVP28JC1l6AsQpWjiwtpbPays/S+Pnxe+D5su
JjP2Y24VlgxLR8O/g+nA/1A9MvHYqCIY22HjqWCtWzbfj5isoTZADoZw8xpaE8gDJHewJcomX2og
aA/3qyXD3NGR0+iMuIkxVSaPG/DR4N4AqaFE7zOGSl9vSNLPlNhbu7Y3Nh4b3udCwtJoJvvdBGgP
MRSemz2gl9Mrnl+mBlg+vEyx3YpA7SCBAom+BTx8RsakX8iofQsDXbpYdoVhGk5yZk4ODNW3elzN
4TJghybu9v2EXgPaeqD9AUMgoEsTqG5EqFZaZ9rW2hRQ+6HjUHvmNKgxObozuB6CEINTr+NlK5g8
KabCIiQZPGvqEhtKJe3pkTKJKrSKxXF0xzAfFJS6rH9X+B2q41zMwEvHJvJDiQ3IolNaLCYt/SI6
BEMSOTwCMa/oIr8PohjQKz4yYlcUdUi6ZcMt0c7Q2WsxI57zbhoGdwo2qkiCHZBOipnARnxC6eE5
yJd0KCDKF7c2V7esaJcd4k/qbAn1VOg9tzy9aYnSNiMaEiyAdiHw0qt6b83nNPxb06CUN49xEbGx
ayVvJn+l/YI9cYvvWe2HoPNdMFwTehBWYEqKGIyv+FrIKzRJVgQ+0GLOy3uyOkhKElyFGwa+OOTl
ui5o1VfA5d6veFK0XlA1UG7ZV9wDZNpIEy7dIQh36f8SDIkQEFrYddAGr5NKeiARwqPlwC9Gjcog
jB8qKnzKFu8htdO/tj8Bu8EnkjHJ0IbhHT2qqwsFV3KnoaMPd0Dc9Wyx0/I9jSU5YaTJi68r06Oc
LeiTaJpUWEhopIXadDugKFMu8dZgiRXwZVN5TnKyK9VhV14UiYvcGQwOmixUSTJQCqn4Xzdh5/3a
jGJU37skSiVtxrs8S542ryW9f00mA2uXaN34qPFG021dG6mUk3xIK3h+TkwmvPvwGL30ARxcgRBR
QXWIhIBTlBbgL4YIvbOzHcQL0KvqiRWnVRHAiJsHwIo9YTZ9J4v9iLYzTomw/6AWkQs2eZJH9S45
A8XpIgcNd3+SUZsnrPaz72SLHS83C/uHpsY1MdsM39yCOtzcNBF/ZVy1JMt8Q+kwMNZxlS5+2U4s
AAkMyPdccttEGmAwMZIUmwThAlLMSfkf/eeDmwyIb0Js49rynDUH1DaVLBjGwMlV1w7Bbwqw1Z/V
IF79o0w8IbT0q2F/Abf4OB4+ypqwUCwKigII3P1FC/k52Ar0nYbP0s97fAVADz4SJ2/jpMcV0eJO
srJM0nqQ/n58Jo9blwVoj2MUpAXOATzYg47kbkz+0Qc2R4FPf5+T51C50p5HsKBYGkTsDc2p6mEJ
26GqQdtZOTfp0TBmxAebhANbMxjQK6QXTMHNEq8tCtFuGx9w9rkDFCsDWgZg8SanOd2EHZjM0tRB
lIE8Lq3fFlPBZqBBXSgK5K1vWd1SWuuQu0zCe2NdKC65yzmHN9n2wTu/S7yl7yd6mFfHuw5BaEA8
mNsuTfjI8B5rJXeNnT+4BU5Pe+xfJM79jAiALU3YgbNugMq8KK54eNZE8dsoim6qhGrAXxTg4HDL
yAeUl4YMC8cbXSZANjLRo0HE82vGCz1GQ6RgcrC18NObuPA0zYUEBDSYMMoQYk9cj0iw+PG8tzJa
zqZcboh+F+QHD/hj7wgp99FijpVkhlvQYFQTjDxJYwZ1yL/crH3nPXfywxkaqKdfEQPldtY9Ca97
cchnaDwbZChW7zhUwK7tDF8M87kmR681JQtgTqSDWOlnbUbFBSaVOD24ig+zpizIFYi/X7ur/S9X
vaQ8oDL4MDbUdGZKTK85dcgbAQJNwUJFiY329SYy8GRI/RfdJ2dPtO4PgU6819hJKoe52n7Y5h3+
gRdDrLUoQ4FWldWxqJYMrerGlayaJKMIGn3HxG9Me44W+pI+Z8qofeNN+kBeCY7S3Un2FOGB6dnm
jjDtR4TGSibPhJKPQNCg9aZqsyo5eHTRnB6sM+gb9G3hz3D84i5TKyl3X1+GUmE6rzrUJRh3b5dZ
tgv+EezC8BMUKIRJgbKan+2ZCg0AsV9yKWNnYhSm/xLrg2cy70fKX3qwtfGdqg5hf4wtI6QRsfNJ
m/motz9CQlPRK4yologiTToFGO6rkoN1shG4ATltsmkAPgAgcBvTZQIyoEpWMRmvv+/LHNRZls0x
bulDmLwDwKY7DLu1hhHNThzWxDL/sDty022tBZRMMRM4fEhr1x+YM0mVOK7F0tTuVPasmgHYb66F
eBU0IAjbzKygi2S5B1D/d4TzDc4zon4VsCTNHIsetTfkvZbCd2LS1sUWQ2p8SJgYQkX7zZibEUBe
xgrIgAqYc40QH7Dc89hg92BXw86J7evyVoCgOzeEKNoagIv1KVbqDHwbfbPakx2xO9LxIwK2kBtZ
TPxhx0ARlBiaMZSdRmpwqlk31XB9kGa8UUKSOULkCV0WKeAHLudpdhXfu1Vgr0Q/VWLK2vv4QPL7
Gj+AnY6hOZ5I6wX9BmbBgdlNjlIIU2BpoCBKS+tiDQFGGjf41py7n2EAmwSPGY0gJwRbl2AQtmBJ
QpYlkDDDl+r9BijHdGENflExcdbU2LKkq2EQEDouGWmyHObIvzZ8Q+nTuXqtAUTueD1UoKd8uG2T
wcvdmwg/VrZBr3S/IGfZT2M65onz+dDfmcNC3it07HtF45DpbwQ2ih28F9aEA3MFQ1C7qTfqgbzD
bdmjy/atjoIPwTK39bfo+UuEd3XHrCRJ7/Kr63KwIhdDzo7ZFuAmohbLLNZyfpXLTgA08sBG46uf
dwuSEAjyov2TpLA1/mn+ZLGbENy22G6AmuPUEFrLLeoPttlA3Joq7MFn5o/PA5uBRsyG73m8lt89
wB5NEghpVtsoajoJ4Ln+jNjeVMA/LhrH2JgiAnGpnmrOEwSsyYG1MBMc4a+oyurCOgtIflCL+IfI
qsuB4zMjlPWwCvCWf4/5pjJmad69Bl7/BuK8ewbaugmePyKLjBy9h3tSUYRDi63EucqN3Juq4gdO
P74vBmLZlWgaDDn84fy5SJtMH8gq5mviP5cGv3QIeNjI/mMFUGHoegQrv4X4tyesDlEWWQ8Ka6It
zxmsCzu4zjntoI+WP2KE/RY18+fGDH3XDyoM45fY6HZ9uucGNs1KAMKavZZfFw7ikyCrAP6242JN
G6XIb8FDhRx6I6CnZlMdgVoJIRASZtymXCOyJ9W5QCOkKU3CblgafQRz62Xpx1VVvXBoobOBiu2R
aWg7rzRJgAmMJ0WOvr0Lptu9SBjeSUs0ygyiSUgM7GkfHii7xXnjSr3xyJRINBl1LbKMLX2HCMjY
A8jhP/l090gYRu/d+IcSf7rHun1K8fykuqSMmBr+Cb2fpO948LUTaI0kzJifDGwEDc1/reFV07iQ
Mu595zCdJ0fTfl4Uw55PX1ntUHsaovWvKTYzloN1x0WU50FbhSeSxXBwsXD9MXyTjbE3mxibGdju
/2qNtWN+pQ+xF392d7516UjX9AGfbKvpmSyBWpZ9hI9icBhQegJsrv0CRu+/6g5jiISLDEtYesWY
WY4ZV/vQ27O9HxuPMSwoO3in4jjxtFp0e9OoZ5Pv4FgFKFOWOxidFpNh/Rbn77LRt/nicJSbpuIl
zUVIW49HjmEFh6tPT3AuDXb5oPC6Ig4643g7wF+IMdJKPbZZfO7YDvxL+ojAApiZ744A59uc2we/
aHMxmUyuA+mWvBBAkqTUNnTBQ1pfxlVJ24cuLwKNnOMIDZg7gDEzTfJZ92KoIZyD4WsCZhTmTCyZ
hy+u6/rotdG0Nlsx0QGjmPz85gKiW2meWW3HfXB7ceopmgeUuSijre0YkXOYt+1+ATDRor90vGf3
yFTU8ODrjEVfoi+ZHB2GiFKJ4Dmia03BEdpt1fA5nhiE9ggrpindnwuY0HKGW3YB1njAsI+cjmUc
Z/2Q5tG1b0EW+M2aEVvxiu8R1Ju6Pz9519bwOvfL9dZaH8IBI3jXBI8tLDpyZfKItKkguTBUll4f
Ux2b0tvTPXDaxH+Lr7Bk1uzaoKJ0T6C99fWJ/BIS5MPyAdCXja0qCkVXeU8VMo0dKAxA3wVACFYJ
edYc+7RMYGMzGUaej85dMB0ISgibTW6d4kO7fWL05zf17SrTDjJwPBBe/HRMEiHXqLcFNRER4+7A
8PZJ1sLmov+wutnuTeFMhnWasACLvN2TvAaOrxf7OBjh7t4Jbif5YnYPxos9uvf+E8IVTlxPlOKo
88jkWhPTpKXCNeGLrJ75Qy17ENzb3EKEDUjb0H8d4EZq6m3XfjIgzL49FcpU6AX8L3D+If2hISC1
IwvsGaOR4/LyUA2i+hoW9/miql0YE7dJ6P4GCqMOpvqK9fKC35143se0vbO6CaVn+kkEaw+UgQ8/
ojD6j7Dz2m1c29b0q2zs6yaaOTT69AWzJEvOqW4IhzKTmKP49P3RGzjLZdexsRZcBZctTU3OMMIf
urAm2wRJSoq5a32KKeuBewfUHQmm9uyE+R3i85iU2NHv6JYeCupOsAfT+yYcyNMAkZGxaronH2l1
ruJJewkf0PESrZs1JQGpJ2jAIl6r+5Vx9UwJAchxf44O6YJvl3ZBGvUGgIuosoRxiqjEXr9HJlEW
KHaou5EAFMW899U0oIGpbRh4yP2+3qrP1ut72QI8Jxg/lOxU16wA0jMJgTatGHTa769G6UBlHkcP
nB8pmbW5vnx9U1SMoHZvlwC+ktnmvqfLtJZCTHpT640hIa9OVQPhfw4kZmHL2UkEoPN5ORYukdh5
Q1T+euL8dyKclNfiJW8J5YFcmjYzKfSgBSTEK6QI8NzCwy/BjF3qVyvSCK1I8xk3KkztM9+8Zyda
XhP5VERPwMN+6xlUNudtMG1gJXZMFUMObxOUEmDz+gtgJzKycg3N12xkl6yn0DXW6tVaR1mfNyZC
IrFzQCUep+kVeSw/py4JHR/okcQzvia/Ec5eX68xZyhoX7/x4ICwJNyd7mnHzqWQuryXaNAp4i2u
tZSNW5EP8BYUacHXTZETc5UR8jnFNdWFg1hAdXST3YovrW0BBzHArjkdSdCEyS8SVuZKd2kNUDHG
/vglfIoUCt66L4OsWqiQmmtnpXql3GVbHSg+ulSTGxSyfX/fUpH3gIzRiyhJLR9Aep8Prg5eZdkk
h0Fx0MBBs/DMKBL7bKrOJ18UfL0Npa1B1D/BNAFXDlgODCve2PR1irVGuNFJkEUg47NziC9oh043
qg+EG2geDcgjP7UBw318Oqx69qt2P3vcvhcfgovasC+UvXe/cGFio4ERAHV6RkY54iRzooi7NX25
JcM+ucuTBegbf3SOQ8C/Nn10Wz4/8yBGk5TTPH0mSVl+VX641qpZVBGJ2Fpu0K9EifWGgyj2us6/
//W//9//fZn/T/y7Qh3nFFflv8oB6au07Lv/+res/vtf9X++vXn9r3/rmq4osqSbimJIpqnqosa/
vzxdpWXMT0v/q8k7oZRH+XQrrnVfJ3N7/A0C6YCRjYOdAfY/Lfq7vVNS5DcuLtN7mG3IG38/CkX8
YRT6n6OINcGIjYFRyHuOHcBvNPRRtkNnSlhd5C7FGMIuTCY9MDm9fMPpkIe8SXf5PvLnbf0mvxio
qo0BiFD98P3YZONvYzNMXdUk0bKM93//MEORNgyWlTK2nf+rfZTso1vhRvd7ti0n6Ff4AlSPdb+5
oGXWKPnuh/f/6xP68P7mn3PT94IeaTXvnydOvIppV4fkFW4hLqVx7o4Qk0FScsF0TrwH84n2cbsd
Z+eIS/LqtbZuO8BY3w9K+WlQ1p+DkowyPqmmdKIq8+DfjLu170DUuiNW6KD6ba6CFHBIRHvf2jpb
jnooff73Y5D/umj+mZj3RfXhwZzkrB9P2vsYFCI69HbAQUJmDbwalKhE484Nv39LZf1Yn3eLpuqy
pSqSqIma8ufHjqdyXua5m29XsNy4kb3lrLuazxTEwCnpo2uPZWPjajjuYpH19PZmQCRgt79BIyFK
RH35FuikT00wvPx+ZJL4ZTZMWZEN01Ithmdp8qeNbBZGMs3JKb+ZqDypW8WfULBCChr3LMEd/eog
owmJkB7lDETYLkTsq8adeJFeHK+As54ej8R68mOxN+4LCILaM5aLQDzPuyvzScTwFzHk2rTHhI7U
vCn9fF+GykG/6J9jtqCxrV5N0A5nPWbOKhpJrW9sxtsMZ6Pc1SWHywhZNO2SgqAPcvIaB3da2lv2
8MsJ4ZluhxSXh9lUqO/B550AvqGW+liiYdZibm2538+VLH5ZvaasKaapK4ama4Ymrf/+YeVISmGq
x6lBNC3kREHRgK6dTPVXIIVZq8ASjPyF/B1epOqJ3uy/HlHKoJd2JVM9zMkdt8etvKND4YFrQu5S
OP+PX636GwQDBqcROpTqYfVwhdvrpPRIEaMF/nTCp1bDYoGFg/Rk6WugGnA8wOFj5dnP9hIg2gAf
N+ZkMYL44lh4aoYFgnhr+XKDngj0ufeXSFEWody3FZ7VmbkrXTQXHrWz8oYUfg1QKVYtPiZSK3kb
BL2rw5ZW3QHXWuwC6LEBtJlcHNTJUxwI4Q7QcQDjlnM6B1HuYsaATPxG20YSzS54xXcoO95S2j7e
EcLAyHr/Si9apwcGGj2U3SxU8Q0qL3HdRjer4ObH35Gu7zFA2PTX6rXW3qZ+7qMaitYbD33aiXhW
qgQe/b4OksvoCraFDCTNcNN706GvfJXtf3rwf9kkmipbpm7JmmRY77fhhwcvHvU2H3I1Q/FQRumz
8QjPcSqhJ4lhDFhaykN0JMNVXXDVAE39t1XWBeU1qij5u5/xEhaBYKfhiRNtIPJdUaWrufyAgQt9
bHqqUfAf75UFcOyJRYN0gP2ClAHiCZHbA3ICxIteAg9+bbyyuEq0BQp05ao9vqw8HXA0Pj7QTh3q
ePb+Vsm4WaBwtek8QLXPA8uDpe4mvuVhnOVEaDlgcOKsds2TH3Pw6vBvIr/h+U6cRSPGsD0WPdNZ
GqQg7me0S0ncvC0Cw/h3iT7AFSDOxZm8UTc15j6SU1M4JZh0e2hBcW13NxmNLgMClQYMlaB2hQLw
y/hnMQur1aRGZxvRKfgbIIHstZAKc8h9W7/9RrWYZJzmHfVY1gVVpLWIhwrQbfPD8az97fFqqiIT
1RDMiNZ6lX94vN0wpNUUddmN8II/jj1SikASn3dbudYGzjUFc9QB2J2ptz5f9WG8gbbipIG0ZQXb
g5s7FgSFYUN/NexxLMegk0sso0xsrs1iqqe9K2Dl+v26tH4a96crPiqEQszKPrvR95wZGOjAsF3T
I0qFgITpaVOrFHw5EFmX5JQMpoTRHAVVqNAeEJGiFclle3SHZt+8XHxSACe6iMJ1X1PKoJ/DYvBH
2BhA8zYQfAJW4AOSos4NwHwbTSQ+ORa+ng41f8JAODt0eLDmm/zdl1XYVBvyGo46eoc6Rx7VJvId
44dzWfsSaXEsa5ohiqJsKoYuy38+vnxW0kw8HbObHko1OPANGR710uqgsyPW73Cqlagi0EABE1fc
zVRBeZb8d7+i+GdHCbK7wec4hYc/+MKe7nMNKwExajCthOwlgTldCxgALFSaiVOY/xAYvV+zf0QI
nz7DpwhBM614PibFqs+FWDwHwAp+UB2Qa/JmYHfOTkXaQd7MJPJgbfoaSNj+sKDkNV7+bhSfLjg1
apdkTBmFiX3JWlmXEZ1ZeMQpE6aR2lws9u8B5mnqk+7QnXewo6GE8P26VtYP+90wPsUkbdtqxPU8
0CiQXE4v6oMoVbvPLHBuqIjp6HyI1ZxEtaODNDY5uIjgYeq9otDLbdnSU3r9flDvq+jLoHRRVXSZ
u99SP81NlOdVneXxusqoqhHHqcDiLpHF2MNotuMAzhvnI4zhYIXprzf89wOQzC9RJGtEF01NsUxL
UkRL+nOddye9tKo4y24oQWLEu57+WM9SvJfXGINOAGyKE3bqE6t8RX9O/F2hkYcUjRe9xSHMgxDN
TyINepeucqY7KFDj8KR6KjghzJoQtlQA6j8/w7ZI7XOUgOycKf+NTMzMApDozSCjib8v2wqZDqRg
Xl7u7x8fF+9xcqmRAFCQuBreWdN85eSmWBfxcCS0P2qE/oBkchflnk44RGjhpLzCxcU94O9bTlIE
V7yKr4pzvHpnZNFF4fDgBDU4eU+cxob9ikgANQFQBH7lI3UCL2dGbhk2Yjh3tuQpnuRRAvGINvhz
fbWjV/gZi+REjaUmAjn5xUYLrABEHP8dibjgOt+CiRC4kNeE4/vH9jUPXJ+aLK9Hk6nrnFN/PjWz
1k/psVcwEXWmFUZK4Tp55WFcn3DUdRUmuXNauDpByRmUBsenW+XtaDnVxXhJtzRZ63VC+UMO9DVx
Xgelyqa1Rv26oa43y4cbT5h0aa5NOYXyMj7+wshp8GoQIxyAPB4DvQ6nR6cW6eeisUXVvdB+nS4S
+NZPChWPm3Z0YQ+P1L5kH1HXx+9nTF3P6887TTcUEhPFUonC11Pqw+DyxFiMvh3TG6QADsPd6egt
NJWJPVKq8e6CzPPl8DRddRzc6CeVPq4J9/L5su0giFEsw4VU26svdelBKDNQg8HD/lIuaNBxKpDp
H28z+gVntF/qKIz7H05y6S+3ka5IukKaJ1Ih0T/dRq3YN4s2i8mNMNBYOj1Ne+GAyBRuiC+p5KoP
3fn0TKcGhavC7oqf3l1d7/w/Jo9Sg2iKum5qpshJ9emQEDVN71Ktkq/NvXFOB3QCbeZbotvT46IQ
AI5iNUFDL4wGxnNUk3b3EOMx8SZ+VUgmpisRE2anOe1Tfl63nA7jKsDRRKgqGSIiu84ghaYczCSF
QG/xP3NOT23hy28tbiH5Dg8eDf23B4FrqvBiQCS7LHJmkNtHnJ/hgo+XMhAm6lMb/uR208PukVqD
5syGT/F0p3FHEzmUHg7klat7+uxJG3BfgJLyZ7Z/51BchvPx+7TjafaomN8CiEYxkq4+uFtoiuep
uTVHv8Z76H66RvsKvD4FGIKhzM6pxNET54e0J6AHW/O+npmMuN7A1rfz3qGfq+iOqIVAkE1410cP
gjLgUP2QBEBtfmUb7YZVo/5QL1K/nO7rg+NakWSV9FIU13//sOpNc4kkIYrla404hUCzcCKSKcuJ
aI9ByKH4DVT0iLxfUPfOcwsd3lUar4HUPbgcITKnbxxqw6Gor044zMcbJLj0/lxW7DxxUUxgx7Yz
EDxfSUJxumhPl4ayywnjoSQrbq34SfPElo7Gi6nYt1g7Yw8h/BBpy+vq+7I6//mQ0qdzRyrqqRl0
QboefRqHamsPT/pT8oL2NSpcFwpe2ONb+RQ/qmcKDxXuKK2I5Id0zlpv6q+DMEzVVFXGIn46kStZ
zXVlMiWMpZs7YAiVcACpgDwR/WWKZbLu0shTT+GIJNsSyjUICBCXgPogp5uXprxr5k0Wu8nsW/cL
sgtoGNU+kksLaVS6TU+XaDxZVOe31RwWR2+uw/gY6Jhmy546UcLYpixUNVBwShHCVervCT8mAXgR
KWHjDrWrC27HNrsZVIeChwwAjbAvQ1u6PAUqYicsZh3nktwtCFHNs6rZxsZeP96cAI0iLnWRvTUv
HIAz/O+tdaeK2DrBDh+vlHgzNZ64rK5O0g+ntvT39fvPrH5KRqy8LwYz13Be1byFm5n8E1ja7BSE
roMrwj2agYCYm/5OWVAAcKzZ6fDYXdys/uF2+3qBsJUkUZJ5vhS3CJj+3ErpUVTrUtOla7zcOGJp
+NIpEJ5a7a4ldFA8xbRNUDb31I0hj/uC7CUvZuZmWpARH4xeogaWfD6r/jSS4xlnJ+In0TN3yZGe
AU1jm1pEYjjjbaWGOhbG51HlTj2q8gfjp1n9EpF/+iifos446hVLytgwySY/iPuRcljnVLd92FNG
6Z3x1/GynVEF/2mT/A9zqHImKZbBmfT5OCqHuUtnSbqms06/14ydDnaT6A4zXJqa1ZmEkuzFjc85
NEweapIIPUqUF8jic4+YwUTW89UiWrwork0A0j3Hti+q4XIK+jyQUB6r3TkP0mqT00JF4hcTOdlP
J7+TPWkOvo8p/rrnJfG/P857CeDD6Zoqc9HMlOqvZ7wKIFxRqKDxePSFdtMl+9h8yLKrSCOiHu7m
XnHQol+8sbtMOjI/HcKdrLmahqIkkperm9wwXSVCkDxYqLkB3vwl0C5D55PVM7gVhS9KaOggz1td
3FVa4pbCmay8SOJlZ55DOVG4F81gQfQOhWiqI/DfgD0wt4u7wKUqQyRDTHQ3ZERZA+alzXc99SXM
ASynIPwtfUXZCgO37OMSX7bj1SAe+uYiSl21Rhl6Q/iYEEE2j5MZyim/6OoYLyIuTo+cmws40Utf
XWpDaGlO27Puf4h5pb8d8x9n+1MQosZJ1osqiye/Q3ccTbib6Ox4l19Q6T3ALPz+2SprRPX5PJdU
KnM6nRZFMj+li6UpZlnciZhzn5z5scDmofNiEDumnbBVEZVCOnNnPp3QwkGQzVwDnszy9cwtYWC9
5K8NhvOcvqhiVo7OV5SM33V00sZV+J3ph/F+zbLXPf1hvJ/i21rJB3WKGS9a34Rh6DhxVsJ3rJx0
dDmMjMaLuTZyYAX28k5xAZNMT1sldCGmnFeIckyRR2T/uGLqw1H4fka/5rrvI9RoB4gmEyqtM/5h
t3R9Jidd0kvXHfAxxUmoTbO6wRXVdk4fgFokuSNyCei6vaYXJTCR32Xs1CDgNFde3CFyjP6n9Hd9
il+f8j9j+nSod5XIitI66RpFgGnBqxISvkNg3WXINIdt5ugParHHuLAArsaz/WlRfy3RfJqUT0ex
ZuZHa7IYgEQDwnTS0m1RQURD8Ul+AuSkgRcBxUHvEVQbWCYKNEiT9w5ull3vlXQGqCCOjsaNuLjo
NPzwyP56Uaj/TM+nTVAlrbHkIqMzGheRadCaXYGtpzeBmlIBVDiaCRwEYWq/wnn+5J4atzj6XRwk
i3fMN8eYnos9YBrer+SAvPGQcP9+iMaXzOjTBH5a9+08zbnWMcSWas4QKEcf1KLRXo4iqnCHpt4N
w5mAzk3iyc0KD5W6zax5Vuuy/qTEM1o3z4lqXVnwQGUlVOAhcrV0W9BqBY7kqnIgoMINBQqYJZVG
xMsimDoOoq0tux4dIMQDflmUL+pDrF/19WGuD1a2ERkLGh6YWOShUHipcqbIl1FzqUf7HONA5XLB
80JndIGQwFTv5WDoXBJKwoHjsi3M7YBiJmkeGkVUUgkfrJ/247q0vlv7nyLWodILPbHYjxK5AcWt
CIFyW+jW2CrCs0MLuH6r4RyRabShpwHqRDDPLhyKefKyyTtiT6KEhRImUJl+aot9rdZ9eqyfAr+4
kvXZFBhcH7sZ/Qw6P1Bt2CDLuidkMGfAqYi48EWnUk5hp0LsyV4iR87cCfUZoHg8RPRVELjFeSt3
5sHlJJYjYixboiMt++h/15n3/XL8W7wqfdgwnwKcVq3rousYdvWGajSsVDLIM6QUabmqPzw/inPf
P8D3nvSHA7XW1VyRC94sIh2fdvESHuWzSNxGR1Rr3GPsURWCVwsIeV7F35eXJfaU2G2o6zE9J3RB
QxTDihHRrVkIFyGs0faQ3MpwFapl45qkg7NLvbx1BHpGYKkab+R+UNwG1waSyNSJV3/fbU9BDCDU
i6zaEUBC4K3kEokDCjh51cEmmGhNw4fza95z9k+UCU1HA5ZEf0g69JQ+2ZDSRu82sbXuG6nweuxW
Y290lMbXKi8qz5QyFOcgnxhjmE4hiemx28kjpZiAyFCTPAnPCNaAAAcslOOtoAaC7mbAOjvSqstZ
2ZbyHvKVroWnetMS+JrbytjHXUD+akK7I9/VKDIAJrdRmREUV4JW9a6Ah0uuBpndtJW77sZKgZY7
hhBKWaAoPxxm0g/n7Xum++GJznORaWkzSNclxi4jzUzg4mF8a0A5uV5iuz602+FZvk8fxKvv1620
XnRfDwOLVpW4Nj2MT/vttCjSXGWtdF2YHIsuIEyeegSO9ZWtVKPrC46ofec6/3QFGn9fxv+89ac9
I1myWR/bdc9oZLBe1m56GimvKtookZvypr1nyARewczqNhx5QTctOKrcJQ5BtUZnNNtkwHUtp4xd
0ofZ8iHjZPTQTe8k+am2BkFCs4qVmyhvNtyWNpGsGkEVcIXSU2XXpPgvu9QiC6C2qqcLv3rq/agY
p06yCiKvZb6avnYKbBtqWay45mBroXmB27O/gMniLsF0SKdVIP5wB0v/w6L47/kxP5U3RCWTjVTi
hmN1pouDDLF0RBzahY86olUEBk13B83N6ddbznp1UeSyVm03wQi1k68BLYU5hsKE5sMsGpGV04Je
dmQ+DO5R4kbNw4yXSlyoIx0ClomXLX4vY3/hNsT8fFbTlUYnT1cPa52f8QDmcZZayMp3jnpaEdXr
t8Fs3yBpr8+EmA6bsoajpq5BTUyZoHOlm/G1gT6SOxzdhNHoeGeizTwuk6uUgQGSio7sggafLLvC
cTtjnjicteK52O5lYf17Gu+M6DDRSsOYTN/VOAQJF3p03pkh96/IkWdCkPDiwWtEf2n8agpSfXMy
tyNwB6CcaOcbDik20ZKsOpVM+v7DmWyJ6z75Zh+Zn5KUMlbUVlVr+brrdLjAb0MeGsVeFH4V415o
2nt1ROS7IM7Gk0YQdV/RcJtME1+LisCoM1+yfBUrLmQ4R9eINkcUmye4I5iD2ZykfbtFVWLqUHxA
ydkXUNMXMYqTgfMBVN2VvjRfnNoLUmsBkG73u381irUYC6YgOaShEaL1RzneoHsztI7frzIfy00a
apy0Id/hkfBofcqw6xEP82m6shAFg+JRA1o+xkhZcOgPB02+GkdgTZDL41ABTFpitfecJUdooOF4
nsKRFvBEA3Q/HNrHeH3pIaC4HjDuaaG5tGzW6m9DIo8++xXrFhkLX7AziPaX/WsaLhvMIftLduCj
SLfSGS9md/2dfCdhLcJfRn6oyPawTh55JTtCiTCkNJTuuO+uyH56HaxD0rhS+yhW1wqy60nA9xLF
i6E3gKBRAqnbj31YRhtZ8QtlXy1PRYyrup+VfhX7IuZbQC4pVbcHhe5ptz+1h7G/XMaHhE5Sttfb
C6kPT91do27H/KqeHmrtTJIOSXxnynsdnim6g8kQNkV4HLcDDm5SaIEKXJ4U6ZBrl8pZm+wW+UJp
8cfkUgzj6jpXt2Z3d0zIycM52owWzhTbobwutTtGuOAfADl1vphMbuGUXWPzEkweD5mtUbC8f8cj
nnAHKdpE8n6JUE/ZxpWHXPeEQjexcLNbmnOhOR+UoI42fJ8lqI2B1oeWepaJ11XlMYal38jmzjie
EflW6taID/z66bgZYHgkgbH4cRFmadCyrAoc4M/ncSuql8fyl5ruBeGWXx/Y4uNWLrZMrxXjGxof
hDEQpc3M71ghI0vxxRyftW7fgSqem3OOMtFCmC13hMW3BPAv8BGXJBiNN916EGcIvd1e6jdLhjaP
vC8xyo0PWX/JWyrG1aBemuNzJ4Vddxf3ft2HXeynBeIQ8NY2DIhX4sMwUfQZrMVfrJAVwHfi02YC
wtJ4PfDmJZCTUCn2PWXX0W9Tf6zCsd6Oo09EoY97BQFfJcQEwvQ16G/IfqPwmrqL4US90yD5Bn6o
uWiz/aJdprgd4fwwHYr5oquofW/H9NKKHwbjZTR3kXaX0keRJ2rjwnkLKY4SfK5uAEqqmEvTPBjd
XndAp+udI+C1ETvk5+YAL6HTzgfirRQ1pZCUweh8zry6w2PAlsHIdJSLva7w9cWHxgAxlksr7i/H
35SDmz7UBC8Tw07YysI2OWLdGowFJ2NYaJ6AxOCN9CYnXj5s5TjISm8sUUbYzPCpVed4cika182O
i5BbUx4fUB4WuVBbSrHeKfXGGd0ZT8LKYEAcKBSBfiD6bIYiJa42xa9mVdBedH8ptk+K7kvHMOoQ
iwkYrHXcCprfMaOndq9ioK6cjcpWplRmcP379RFzFqoFbgpZPfZRqO5UJ+83Iimw7htI3cxPgnVy
k768FkBT8DawCNHuXRz16E8wqfNfcXql0mtKr5LhTCW87ajS+dMQ6P22xL7gJpvdpPMbYVvCatTw
N1kOY7Yp0YiUt8C9k8WRoCCXbyZOcrNPGTeGpLYHzQ0j6Em5QwCBdgiRAjT6VHbF1mXWjhUuSW5W
rv8nlVcD40JZMrsq+g34fIHiMGKKD1Wzkl9b3T2ObgIRrA4F022xLm23xoKxYNhEm7YKekTd6J71
9iT5WcaxtL4Dv8vjQF/NxLmM43l0eQoyAe4x6CYfynkuscWD9EUElK94jeJ14KsUYiSvb3zeLWn8
k+U3ANWPnpp6Mied4mMHkBwPRhKaksMcvLYPyFWokmeorkh+SNPA9KggNlRl2SlkUq1nwrBpvcTw
j9gdSPag2PXittAUCk+KvCP1AkhqLGvLg0QRQw201nI9+oMZGMHZKw3ExtYELYZFQfkzZ+7weyNh
9+TDBAgNfoBAv4of35ZTmMk7JPanKoy5LlNfrLdJvDF1YnwfCrEa9oBpJHRfvUHdCNVZYfmGep/k
QVdvj9jrpX6Xa1AnPAsegeSgdm1NrN2QSgWTIVK/pxFd++O+WEsr8FPCKstC7cgVCOoIsC2QO9GV
qa1yRd1EbJjX8cBW2EW75ZbN2V0gs6Fi++j1V7KvFn5Dz6UBgMAepVrzVkEgA0XHHogvqZ5e1HbU
b6kQCL/0C+2ZWEqpH+Fpt+eYDdUQc3oHzLnceaznXvez0+2J1ZYCflwZCKqt4lRy1fnA6NpfA2bH
4mY54SUMNG65Tk9eC9G23UD0GhCGIhrDZetyBmaj70ZEsZW35ma4WfkY1XX/ou9yv/R4kcrnS+lp
IFJgPt2xyTUgO5aLENTdfJBNuzzuYo3+865ZZcEF1TUwmxkQS1KuLOe2px8Mns3YRhT76BANwFl+
6euErc1zbQk6ulHQZlGLYqr3FD2oQGq3nBw6MpMphDUsXJG29YjbBpbwcD9OV1oVZIZjIbicrmpt
IHVKulGPnIANBjI6IE9yPTvhfGfzO6rBmUwUIP9i915NhARAI1F04hWRbeMoE8+05SmX7pUONd/g
xK2GcHfjlogL0GwqPTHxBh4Uhx9cVkCgiCdEdv5Cs4YCSLPc4SBhRK8n6UU73s2zaveoRM2ybRxf
UOp0OjGyO6ituYQckABys8ZqW5J+CDiVv2eM/yQHMvHoh4xxWKxkiDSSJwnWFZFSa0M4Zu0YkU15
TodHk3p66VFXJJRRgBcaTonK4zr19lA6Ve+i32UJXtO5EVRijR2D65ejHDcCGjfn0rVKC4pUnw4V
0k/RD8nNV8bHe5nnn+GvaemH4RMsSxPd2/fhWyCDJ7ftPUTlxt4rQPqgpBxxVDuceiUlC1R49gaA
Ndjriss6mEbcPYdn+FWw3b5PiOX1nb8L5D8VZoemGDRJY2Ri5C3gkE23pzBrOmu3BoUwbjZ0r0Gl
rv87aeLWus0WJ00+gVpQnQTQA1/n1cnu+5F9BZauc6bJpqyKCpX099LZhzmbjXTUrJSRJdxAAEHB
UD10T+WreHe8MZFURdksRTvEksFUDb/w2aEM9ayDQIWf1dv9M5M5FuwGO0scay9t1XOk8qOH6rW/
yl84O/dwIQPcTObb4yXaEv0+m23xWX4Wn9Pr4v77D2P+tQj54cN8muZ5Kc2hF2rpGqroxBNHlyVB
ucrBsEaAdNU41MWnQyvZqumSmebJXqx2LfSm/KzNz6Y1PuGkCto4IIGNxXCgPo3v23I4RqAaDlqz
72Rk0NeK8EkOcnGN/bU6NHOvG4Am+WudqAxLJdTB2icuS39SOKW8zgq68pzUXkXeToYW6jZDMJz8
WvAo2fJ3IyK2CYTTeS/uy+VcWMKSiBNdmwaZfY/OOAc0jQvu1H72CjrwVpgpwRG0IeATAK2w6rFS
v/x+Ot97KF9W7Yfp/FSwn8TlZIlJRUfyRcZnovMh2JqrTqujDii65S+R4NQ/ViL/WoMHjwbABGAV
4K8/d7GuV0XW5lQoFKRn233Ko6JGnrr601i7aYyuJXJdKxIB6R1j8bgNIWhwzf/w4f+2lmS2hgpM
ygCk9KmgrVpJZJUma0nFaCpdM13Mj1oIDJXTCTZBnMnpjNMP6Li17+X/8PbvEI/Pk//x/T/V0DQx
FqJGo4ZW5z73LtXXB5amChGatm+8yk+oJy8BNP+GfW0ELg/mRbyt5d1Uh4kRWsiVKmjregALKOPM
wM5g0D+RzJupQ4JLh5hTvUxd/oJiQ3x01Sf+mlhhaYVkRhqmZHxempAjKo37Jj8k40U8nB8HzNT2
dbVVkvNpuOxSYCN2Auca1nFMu9JLjz4Ot6dkXZS0dRO60PTg91a6Icw1iHQNEG0oqwB/2uUIgovB
sQgqyRUR0qldA/9PC9wzUmeokckhdpuDsFMgrUZkS4GEeuX8XnBVPCpGAujuyh2zQCXBytev2Smw
Bq+U/KHYfP9EtL8VYz4+kE/rsuoXYzrNrMtI8ZfZp/CNHa7mN2DMAc9TAjJdFTuUERMYzwRcQMED
Da3ebi03JfNSKHa4JHo0tvBxZBX1GJGamH9ulyrsG2+5auCULGTkbma6o+kskTeq/mwQv6H1EOYn
3+y8AbOxEXkp36CIowYpjA59G5WE9GejfqFbNywAudriZ5r9BFCQjL/dYvLavaY1bInGZ+BeOtet
1E0ZbRSwSBu6PF2FEq9fQ7AGe/0wP3BhWCTU6IiPg13CA9HdsgsnEkLLWRAHY3o0r8eCXnaHljjW
r+khIH5QuSfJG0S7ez7mDpBOPPEmronFzlgUcBswcL9t0K8TbI1THdvF5rao/ZO8609niUCxYkNa
QDSaLR7U3Cp106OjCi5kYsmiAuDJqLwYayah/IpKP9KcfGscOEoGAHcoqgz4TuKQSP3/GT/SYd8v
wEjspQyL/UkhWXMrTD6QOLxEGnXaUGBcvIQ6mJNcLU84G8JFmYN6T2Hi2IUq/C7FRjAONwFElYpz
4XHJPAntxx0iZdU18mgObyLcLfi74IJrGR7Ra/lrOh+38317DjUNWRvArbvsureb37x1jOAWnAWa
ISIKH5UrGx79beNwAjB4J6Lu7CmDu2r0WX7so8HFh0IdhCr1RiGbus6EO4ha6m1yemyNNbHo2ZUm
8253P5En30G5Xw6tDyvkUwApKVqlnqScCxh6tbk6DpvIpZkuApKj7MyYVsyrfkFLMP07j7fTGLbl
RsOQAX2V2sszt0VV7lXQ8BZ1OQ1IQpFUEzmqyKfBohKqSTZaXio3L7V7alHIPECnAOIu/hALv4Pl
//wolqbrEke/CDRafu+XfQiMhEKYtJNR9mtgtCByhYwlMkaFOx79GaNK8pd1bbpAZ2itAOuI7/Kn
oytv0r15Q3fFoM2FBhLapmjrwr+DHURMPa5WEDPseBwGTCT4HCjhyhuarai9UkhebtHbQBkFyfvc
+OED/QWDsn4gjQ4IkGqQv58uNLNs4iYpRVDTb93d9LTciL+1++E3csRLb7Pp5Pf1pd4Yv3Ru95v5
aXidrvXnisVK7f1lont0tBGdAaF83v+S762b7w9Y/euN++cAP9146qkbpziX+usKENuarQNMcFr2
Z7N6rmuoewJ2RSeB2JjOtmL7NXHBjUZ75walIOrYMrAhoHP4sEg2MDR6PvJr354NLxGtdlJ5nhNa
VqMtvHkqjwSePy+VOASs+sC5bEtPPcXwx+Yxf5iuTyAtJUo/NgkphkB1s+qeKL+RGIAtiEgTRsxG
6n4/Baq+XiJ/rjqDtUbMBeBdtqR3YM6HVXeU5kWSFkKuSQwmbWemG0r58VNnuEYbykuoQRfPNmnh
qoWHJ+JQBJ20TYvALN1KDsfu/xN2Xs1tW+sa/kWYQS+3JDo7KcmSbjBWA0AUordffx74KsnOnMx4
ZzuOLJEgsNa33nrqDCeWmBiBb52y3Fetw7zAeaMsXIYFg7jDeZs83dEq1AfTOsriYVG5Lt11wTEL
Rgc31jo17l7dfeDdb9iKN+pPAp4qX2o4EgJcNLdsDr10qKVDauxS5SIBsDWHR30s1b3VexoyBWrE
ubl5ZjSHJ6Qx/ZTuBwq5ONFUxxaRB4UWRA1dx3eExAlzB+BbSx0aoJfTAXwS4qM7Zg++5miRF793
t/uw3ghssjrWTClQXiHveV/1dYk2xNwhQ9bWSRD12cb4lGAcJb+yfBYhRsdRd4HQIR7iIoB2LvDk
kBez2PLktY99oh2i/nDXSCE4ZgKfr7YtOD0isMVhRnLOflhzaxgDSa6C8Op4OOnQAChP+N7bWt6k
JN+OwawTCuim9TGxAt72zPvCAzLZ44eFEW1xARfhnKZDO9uDhvrWjjARE6ZH8AjTAi3h10bfsqAV
YEiJK31GqI9R9DIZVM6MsRZiWti29HLJxFj1P+q8nsyKd+GqEcEbbS3SF0ayFV1J9ejwZiSrLQp7
7VFBHOmZKbeFbRIGBWamcAb1E3ZM1eWNdmnwMIJR9+/lroNHT2z5Nw3D7/gVCk+2DnUbiow7mZu1
Ib8f68CYg9QIZGlf23yjVuYOYY5MQFbR7ARKedTSoFoOHQ7SyAZ6azBVojkxeQMb+b6NSIwA1CWe
GmggohuUNLGtqtgdUnpSIUnLYzGirmSD5+Qu+6sAowJScCTJy9iAcaLTtwB+iMQA6zIiDdON9NCs
PSv2BWm33L25DOZ51VcxHcbRGo6i965JkhKoCXoC7xHZPW1mbLUVQPUq8zQ0u8sdckg6qk4Wh2zV
B9yE4KQgyvLmjiHmOBDgEf2ypKeucYUlAP9dCoeZLX5LEVURAbhscyyNcGzY0hJPpGuMD71wBh2N
njMTrYJAHlaK14O2iW4ifaNwIhXOHAFnM1CbgLSPsQVK3cavDFYdBk1UagTGk4jGvYAA/YsEwIaJ
A0M6KNK8MYj5AV8Gv73bBm7umVZwggm32b7eK2uCuPIb1wHwIYxzjMr+S0/5x4hZnRPTa/KOSLjl
XFMH8pNG7ILEY7GZrjXpMGxatmh6CJBq7Ru9Qz0QW7hlNgXtmsClzaso2kISkCMNow+6B3BbgqZe
yu+OCiH9g3LB996XP3o6u+Lt+NF5FJ5O39FR3hH5o2SO8Vb7jUs8FjwwZdAcpjWQEFBlaEvKswcv
b7brJf1O6ExpwlnkKV8/0mH0Btoq4/Be7dP7SUh3yf3Yq4eoPVqkNHVn/iRO/uM4pv+btE9WTEMm
TkQ3VG3du/6yLuvqYxbrORJviD4Yx2+6lyMVYIBSr/rD0Y8NCf05+WLy9r43DJ8kJptDEIT+Vl5z
0FAoa11YYwli6Kc0uTxGFIeBrRRhG7SMnyoYdbY17eitlXYy0XztWxv5wFQMEQUKz96NcL/9VC/5
FaLEBDV8Fj/uVIu7LVFvXGTkycwOCEPn3X/sSevM9s8tyZAsDIWGpJjWH9DlL29dzCtrbHS2JIvs
eLiiffqisDwWTlbYk8rsudH57HiyuMG4ddP1OCm/FOkW2pa1Eas4Qp5hFU8o1opwadDm3PfzRku2
d31H+Wy9ZRgq0VaZW/giFdM3KUDSBhUNwWX//7uR/u2D/Ou7+QemoUp53qcVx/qKZDL01bIN0Mk8
cb9Z7yALprSZPxkUZKYE8sX/68f/q4WGm0hi0jENQ/mjaf/LxdSUttMmlQFZVHfoq9r4YHShLAa5
6UsCCaxnRSEtjtS8I5JDNXaRn8jmXrPcITsNRmhNe5hDXbhOik+LGAHUdAtEVtDGO2omBzlMsoBm
r4dwmB8nLU62xvAs15eJ/Eqwdwrw+Cc6Q1iL7phN+6E7tflBf4Tq+B+5N5LxbzAOU4xiYG7AUyj9
44mR7pk21WIm3pbP5LyGZnauoiYondlHNtnOMv1s3bqbNzQcSCET833CMEJC08mgHLAKpOFM6nz4
+H5cxmqPFKv/Bn4gH8/Jnvtn4diPvhnkbvzOeVDASYmEhBPCOsg+3qP7quLLvtkyKydlfCizrYrB
/Gahxrn2sR9favaQM9tN7XX4PT/Fu8ehckSp+GupPQ5o8tviVx8Knef9j/kUX/q7RykHJzjuClv6
sBQ/d8X4e5n2kuxbv1nk70Bk464XCKJ4+uz33Y81O0X+2PSGX/1oLKjEwW8/CVOKPgmIWnglz/Bo
0m+oiYdgSwcr83qY+OVpmC+m/zDfGzgLM5QqN9OeAQKLZD99A4OIy3fUcvgkhHJXefUv683CFaT2
4Nxr/XBL22bsjx8GCqTn5jlfNc+mEda3lqYeSiYIb5SNbaN+6uO72cCIZi5/71HsRBEwH9cdDVKT
J+xicZO/Dvqem4hdtCtdzrTC8B+Po/y/uTPgz6aJflsmeMYS/5xa/vJAdMbQJvpQIBZIthWby6w/
JQygs60T2Gj47eJ3yKloEU1RA9r0gpsZgxOz1wq5wKEtqavOIUTEPAblss8pZW69qQrUJcySQK32
7bpzbGZ4thVWaCKXJH0Tb+8ctu+Fsa1Ed4acu3H/NGbYMgPcXwUtMMGRrCd9DOrlSc68+dBmHoJE
hDAy4kN9u+qYHNTdIoSe/gRkUG2MX2JpL/EepRJwB09sh97WbW6iBWnpIZMRfyOUAHwewDKtbX0c
FsyAbGBrpOyjXDUY8vwmkn17GA/NV2EitLeb8/zcvJXxTiEoF/2OQu9MS/ARZ96tUF6Mj8KH9U+g
JOubITntSMwD4KwQoao+wbelGbSgq1lovi2nza4cNR+2CBbxyq5Dy6yB9hVmSghbxF+/o9GVNKxl
+8qDm+ymg8jlGl3VOOC8KxcEvOSDee3Nmgg2AdRnilR3/A1INTWh4m88cYfpKDBk764c5n2+PLeB
3vnDb5yMhYtTrEQ/0W7iN41yIMZcuwkrKUCFnnSfJZLodAvXXah7Qw5hj7BlEaGLpsRrjo9gyn0x
8uBB+AYWIZcLoudLBkaue7IWNBDNROarKy9p9ruFCIjGE97qX+U37PG3sLcee2tw6l8rswi+s22z
C17J3pWPMQ3FG8LfZTh6m7P5rwYKzy2a/9hIjX85gf/9Xl/xtb/c61kdiVJaTuItpYCUxb86a9Gp
ji+0P7RraClaeO2+7+9BQZ5o4QDOooCTwVYlGzqrh6IytyIsPMGxKG5kuy2dmAMarQW4iE2/TEj8
mdS9AH2x15rDVJ04n6kC0/6ubd3ki4cGrE6/B6j5zsjuhthJvgnqs5rT3LsS2TCqaxo2kpoGaQT5
QdNTNj3lxUUpLl1xqRqvMmz5uSpWTV4SuXMaKlVQ6qdsCuqcvohtrp+G8TzqR8UMMR4RTZ6LtuhG
bwYrHKo/LC8wiCThRF7e+6qOpWirWYGFYpAS0gTbb9XTEe9OAluVw3tFJ5w3DsfG/EsnER+JoWnj
/p4Au6tVVYYS/554lM/wDE3kt2beZITYwEgpt+hOqV1L3UYPLzLt5LW50w0Ofeo1iWtcmXYnCtlI
moGsXLz8leEdEn6Z/FFGmKkEdenLRcDZJfVL/uTu3gV7hldG6Um2D4qaymflifCH5fbw9PFBeBQY
HHDdgWPljGiRGKQvLKQkS2FrYDjfJ7qHjTmnSNIY3JZ6E5xYlbvQ+RmspzuGaOhADuA0N5N7/AFD
xWeVVsdZDvuXGFiwXFVa4lH/6P2KRGbRsxFrj1koRqj0nibTS7lrOBwQyDnupurQALRHp4LC0Hyv
Pjw0f+y0U7RqmXolNCW+3ibzSUvI/6e9jYIXBN13ajg2GuW5lLZ1ji55eezpWZgnToGq5hDdYifj
0MExEcWIjPjTLk2f1YqQ5yV3Ze4f1sLE64mrxU6Sh1BpxqdG0lC1rXM749g5rbgv4Z4QFGXjd4Kb
czL60PDkdRvb+jI1DyWIxqH4vWsC3mgbMRTykG+gM6bGL0hqIMjbCCLdhpmRys1T1q8ndTDaWVt5
3qayxzseE49xc35bLFsy3PsDrXkgoEEPCfji4ouoSza5xJHajvEb320zomcZvsNJxwBYUp5CY9ob
WpgzfOuOajgaMUSIgpmq3i3yHhDBICH5YzZPxUATQggZTeV+cir0vOkp5htDMpM8g26W3Y3LFXsa
h1jAAXLz6eiN174RpOGDCV3oIBrS0a73tkWaPaJCcUtFBqYlLHCwe0hLxtNS2iAJLJmkeUe/cgN1
EIOA02ynb0lfAS6tsBEeIHun+km9763IifrtwIK5Ore2+Uv72AxLoC2HsQ2n8qzSoSqiXPPJKHhM
YXG3W8luXxnDCOoYULJE2yLzeGqEQ7yfwCY/geGVXzr2BxfrVzQE2Ll7HoHEZy6tZ2/5BawCpZFs
MBFyjh9m4rfUaZc8vOFafHHARkQrD2uAXzOcanzHr3dzh36KTcsC0JFs+CH0bxYm5yhMRjvbKxjm
WfEk+656yYN73QcDZzCLx4B8BTiWBzzgVkfWomz00q0lG1P/JHrS7BdETx/T58zLwUdQk4kOX1Oo
Tklh1J4LY1pY/5kKxHj74FRGjhIdMCU8C1YCpgybzRytABUWVtiZNy5cRakRKVFdOP/xgwjdlY5g
3Qxi6Vw3T43sldWuIrugDaosIF7KQjDUErVJ9Cf5Hj0LqOWoBDuSL0/Ej2jXiFhdPku2NE7pC2BR
YpvQ0bYRFmeKQSubzxiLQGfhtXCl7/gzbb2F/KLMRd6cO3Ky64n3+krq3f1+yMtQUcNE9DLzMNFp
oQf3hhCJizyc5eaX2TOGw7J4hnWoMMFQJzn9ypuLnvkRLcwahopdHLuy5PEYE8ecNruHcfHL8toW
lDxftOEQ30+i6XYJ7PS2j56m4WRQ91e5COuSyk0/AegxdkaohAG6sGuRwSZjJUWIvc3em1VhQQ3d
wwwM6TJHh0U8jM0lnm+LcG6jDfIovTpxG0Nok/fQcNg5zNLVqK5m5BG6lm7BzvkiFSPqsCGcxNqm
l/mtbUNzOZfyZZEvWndVteu9uDlmFHGqu/USCuYnNb3KzaXpr4twXJKgHcKkvOVSwKNGvLiVHfXs
JBaXtkOfcntwo6PPFJ0+DdblkNCBbdWAYW2VkPVJGp3KOHcWefZHRXIHAZ28TTN8LrkiBJF5mZtf
mXhtm19zfumsl2m4LPo+as9LdxCb/aN3649M2hqg6tUG+RjLwFh7cnc2xnCJ/A4LUnZplVPR/weE
ISv/i68zfliSphEgpoFh/OPouxRTPUuTsNweyOi6sBEOGn4xYInkQEA5SPEcOZzsgZXVxmXSBugF
AmY5g/yXkBWW7jB54jsKMPy5iuFwLACmH57KbjuO63CtM4kGNX7M1/xzOfak1v8SnydKD4hP3mt7
xtlJPi/cEQSd56uNdAFaQ7l+4moy3NeFneKbiz1LcEseUsp0cMPBlDxpLrEdBCshTtmbOAcbG1a7
HjHKMyBsrB16t5CKk/nweF1AxZ4bvA1fCdGlV/3jvoN4aaEtSNtIsVcgk7Tx+WNVBwePzgUJ+ogp
OQai2rh7FY5ccpnJOcbBAUbXEvkB2IYkd02w6Mjt7YACDb41YsuC4cyOVCeToYA3GtFXuEmm7YAt
ttqOHBJ4pKmdxvGTrWpEYC1cfVRtcaNT1Ef3wBd8r4CNSdyA4PAVHbzfM8xdBGxK7dZAvKlXd6EO
3IJaHezzM1LZ0FJ5I121wgNJeYxb7sy2swdxhaTTGMF8lNvRT0maIgONAgfrsL5bkLIoAoB3AbaZ
zKUfEMQCYS+VpRjwLGeENUF6VNsJ6CyLtbnaWND0okLGHipSzAVvDTzP2269e+EPD4e9h42SpASy
r7jqL3dgbuqKbzr7bQyx6VGSwICBfYT7iTSZfHB21uAD68xVOBECpR0Aav8D3/lXpO6vd/mqcfvL
kL3kpizXViLeCqBlFGAa2LNnEE/GzunPjfsosPhg+bKJMp/Lr+Sd+loeCMv0cLWQVK59LqztYkDn
BxA7Tt75vPyQTzKzmd0a+LwPVh+kPCv8Sn1PvAHli7XNVDkLofUYfwmGZblYjRiXUUDg6Saln0oo
rbf3X/2d8yVDYAiWQ7hGOoUMGovpjsZevDvVjocFlJiJhkp0BL1oEhW/Vrbqkw72Se5a6jQo3YGY
g0fMHMTutxlgxBErI+zmRg37P7QoiwfxAcMHPICp2HEM2eP+WkeXdwEBcAb/7hulLX4l0vr9FsOV
I18x3DryR5LB0n2ZBrXqFLH32HMe46QmIYCh7/CBGJAvdO6kt+hhNwQlyXuk/Es7NXFbYUtORgEM
3zgUraCSUNWDTv0itX9jiIl/eYtS38SC1uxGclCHQ3XfVZzKShfSyiCxkXBykdHITg5raBPEASk6
ZJED6I6lr497wpD+/7vF+l+6baUcSUAyLd1aU6L/frMkj+Suj/MMu0QPBJJ4Yw1GJTAIxWBZbHGv
JSs1i90T0avNysTiA+eLZ7f8gp6BsWIpU2uedXpWV6EkYj7yO+5fM0wVHTgttwgdOkxlW5ADPXM4
N1USUKctVU41fUJ7W4wHOFjmFdFPYkLDxV+msUFCwNME5whgZ3w/vojnhreUViPwFr0v0ySra9z6
bWL3r4jvHtaGYWtBbKrYWonwYcuYMlFzstVmVPIr+A8RUCC1qO3skzgOOEzcAS1nLGmLZSLv7R75
GiGYkoN/UZd476tGOgKx/S+Lnvy/yCAX3ZBFnWgbBfXhP5BBq9Xq0VS46AJCtpfx2pw65KPryR3o
bl1IP8DX8CfyLEibVbSBMPl3cx2eu/eBi4JLCKsu2/GfZIj/uCH+1z64vjbTUvQ1wM4y/iHyIeFQ
SaCgu9tA8w5xvbAjzB3f2ETA9TCitu+cUuGhCTvKGkRo2wyoB61TQuwKWritKYLcrdAU3UYxDUI8
nMoGzEcHA+/tMd7Wf37JvW3wJiDzmAPwXfENGeTRgaD3kxzoMO6J6YfZ0vpJv4SfBCqEgHa2QgBO
XlK0ETGKvMefKqGn69S8QQSPTOJBPBbBvsxSpEjR5Is6QoXdWj9+Fm6VAwCMGwEdn/KHgSDX3NQE
bKM1ZmPiaEgoHktzu1VYif4rG+FfQr/+dmHNf/gO9VEdFi2ukFOwW1DswWmFUwkbOVoKc2v02/md
4ynaNHmyuaarMJZtkn9FiQ3kg/r1E3cv0yN77bCaMoyX9BMJHhr2DTiShCQHRpaLxIPMgILtXmPh
pROUMZkjM+Fc0H2Nuv5K/kuy+Ef49HeKhDdHGBzzla6t6P7fl5EhMzstForuZno9uqLNAYjb+qTI
WeGw8EdEy5LBgTihGQP+LOID8Vz3/nX/YryhAEZ84S8Nt5QIQ/zx4maKN+WPchl+os/hon+oH6SH
7bbdC0wALdWb+Wy9y5/6STr2bzGB/t3BOs8fDSnKdEFaP4+z8Vt6XpE4uhXi7fA9XMZT9kmv8P35
/39cZPlfVXGGZRqmIUk8yn+swH/ZbpO8N6NCF8RbCbKcb1hHrWErdd59du/sWZmLaiaJPeW+z4Hr
Y8ds9x2y/sZHxoCmXjIC9XGcHqfucWqpAXvQuXJb0ufaOtbWDR1CjsIRxWx1NB6nRtkr2b4aPAmp
GMF/hHkPkOeell0siFw+4mwnpO4wIG9sft0fQI14RC5mHLTkz5yi6phLZ1FTN2OOfPPBJd/zcWTZ
z4x1ZXIxA45E42aMj04qnSoASwvBGfZRtPY8qdjVHFFwzCy0DJKFKNyjVMtHNBGX3l22EfZz4Bk4
ssp2hu68YlOkORdN35ZTHXr4iQTtxBnyrUVByZoM56DmSAQ6yBxFB9s8j+1+MoK7EVT477PbMtym
YUfHx51hd90OH0/zSQEFueWA3NxJW5Nl5waPPDy8Zj7k8kmOn1u4UuO7yRlxPN34IjUDIysvA78Q
NiBtfmKa7NaRxSH+buWD6RgiLZUS6d/tK6KXAauH7NwvCHx400HU+RxfbpjFrw1KN1i5GyNuOm+N
W+TNa8UO9F4jYsiiRgLGAitF5U9Ar5pnkhOenuT+kKiB1B3RjE5M/eWOA2AWndJsP6EnkQ4m2WNb
kIB0OFsJPYDLqzjvY9V/fIkkl5G0RECRecwJASfOmmYIBB5C+q6TxmbeutputdDSgwqTNVBfXZ5T
81Y/vrTqCYOzzNemIp7ZLUt3VwWmcRbzczKdzfxcDjuhu0jLLp4+Cv1J1m/9chkeh1bdxdY5M27K
dJbil7H5kZuz/rhV8tHS/EGDNLtgeYW8akJNPt+7gyydMGTq6mWSjvgvJ/HXI3rFmZmg5usuSnw2
mre5+Ra1pyw+YcfEMagluCQD1dzhy0TPEinhZPlReujQqmCIk8/p/YDfsTB3QHWAsYrlJ8Uex2RL
DTw9jPnexBzZPiWYO2PI5xvWz4xcRPUymrsed6aEPCOQ8v092Ym4vcr3Tv8ZtSddj1F34EZFDtMO
ECEJ3OCzor0s5bsJF83qKqn7gpufF95e4uacm1ejPeDzHPB5mrtBeE7VcELKuHTY7ficwk4+N9k1
B05bdsbgxTv+v5LPybIT4l0ke6ZwZKvUUWrzdrvAzH3eBIJALOMlYh+ivNEHoi+CVhu8sQjxF2Pa
hCesQEYfWJf3SuLpuV/gBcyDCccuhtI/RtMHf/JwBKrDEcJwYV4gm80FgajHe14Kd1H3cxEO7UHD
SXka59/8PFy5pu7injWNXSYfsmGfJMcC96YGPHHtE+T9Bzk9DO1Tqj218VNZvjfoD9oncf49pfSO
aS/t/LzEH/PwEQ3XR/1DgkidHnrCTKBUgPbgM/KAF27NO+JeJIs4gfVKyUqYk/rcHrrBa7h28oE9
bsLz+/CIquyepsKd+jDB7Rqvb55fteTzJtBRDeq+pa9Q9hL8uxLKHQ+0H32TXh+VPkRVi4aKexy3
rqw+tQ+PoXSuj3fkyRJz/KWSjiYVZcJzJGE69XVjx3/NuXUtX7A8avUS2KzFuafOzGfDXZdcMgzG
yvqbAuHiLByx5erCzQSsu//O5mcsyJF4mrAJ00aaHuJ4vewVJtr2IvOallseH8uaeLq90RwMrgCx
+4lHBjASMe6JheN/oBmkESVezV1HNUp9FNQXhqcI00W143XzZng1GmC3sXtIgVa8l/FR7/e8voWf
a5IwcpqrHeM6k3cqcWHtkttnceL5ubM4XXjcTWyz/JW8PYz1udt3aOB/E+CwGrrzPa9VmEEeDxOf
k3hiQa6FY6pe+GF803qCaAwssnVy7vELDAqA+WO48mr4jnX8dO/WO6jg1ddnAw1HfWYT71zB9PmU
Mxzfuc/r5JtVHQzdEU6G92L2+14KVNFXlVDHToHOO971sjc2X/DhtfmKgIwVldvGUF9UtrhMOj34
v4VQraL5qqKPqn67Rx9S/xqtZprlFxTuyyi+F8krru6+Pj+aL97DOD2XeGbN17kEtXTb9PDoqSAA
HzZY9Iflxse6UXUKV+ATsvqbLbVeMNODQWJWH81XTftW4A8lVmQnitd/TZPXIf5Yll/g/cxnRh8u
1SmJjzLyv+h5yZ6JRRqaJz6DApCtwifwut5urd+pe7M6ltFzXZO2gBT7mnIX8OHlv4b096C+cEcg
pc36vVwdl+YyGq9z/EpxupXt++SQCKdYOLa/R3KVlIte3PSINqRLo75AnDXN00w+BRMxZ+PZHqlr
a2iLyFfA1I1RJH1BhWhfWEtHhcQ7R1PsP3WJGRAQRXm8Y4NT6Yj6bLLZ6BnVZ4Iyf8iTIEwCJlZA
uIMlwW4YMFpPSnd6BS0MvcBl2qYA3M+UhyC/S249zQGI1gfCMtxMdjmLVwL5I0F8LHiVXm3ujXY3
qvbD026gSOhV/yQueHj4sbIbQ0gcwl13CjgU8sRRC32Yvc1BdKSoNtpKHEqJJaFazBMqR25gcl0J
egpPwbgbimDdY03wN8IHjrXhzMC8Q1BPLhhRxRAK8xP/XiS8/ydEe4vKkOSPVlin+3vhNbLfp54x
7sd0V2UHeQRhv6YGGMApuGvvZv0umG/5+GLkr/xa8leFyiaRoOLlOtQeEJdV3/TU49Rp6gSJeuKw
K+9+q/sDtRGcns8N0q8x1PQgNl0aWWxLvOBxF4zj3Twa3XOavBTCZ6keROOlM54y6+c+fAlwDZAR
HQACroIUYSkwzZd+/5gIqZZvwCl8qW79JNNnEr/l6YlXm2YfBb1ew6qK7N+U4UuZr8slBeG7iCko
6wrAPIDmOGgKP/LyalbPuf6uqlTKUXI2jN9C8vbIPpPxR82OShXG8a1SnsX0q1OeVfXWiNdcC5Yq
FJNvNf4x23drcLvGG6eLWj/H96+xfk5GpiD+V7U3FfJdg7SYxdfChMCEGj2Y9AknKGyNiE6xwTWH
QAJNx2jMS16qWz0fTfX6IAFDQpKclD8EDkWI5oSwJq+DmLbeM6sn8f4+SE8i1ZnSWyK9CSI2VliS
unmN5Z+2fJuh+Ok4AZas4kshHg3Rz1o7lo6gev2TtYRGby8/DKtY5tNlZ0n+hAsYLOwJV1VNyDbz
H0wkSej5aplNyblt3ZKexvRaisx7sEHIGA9adZ6Y3TYL1cZsT4MXVW9KfFmKW8zCKqEc8IyneFqz
WhAGR/1V+JOiVvavKeJ3VoQlf4+zAMy8I5TsipeLAwvQ54PYXfICh6NpQv8clClgGkXtVyZhz0hZ
s8Tb8p2sGjvuMYbZBaVAuLBwMBUu3EFTuUa2K5UdfzGLVtCETLECJzEWnWuuPCm/+19xgr3vgmEi
S72FNgzaiHEwUuWNGy/ec5iEPsOZy3N+lTJnfoJ5G7C7mjbjfYs8a7an1n0raUcmpoBGEoAgKm31
NTCBMyajPwvr8A2XTMaAOLu5r19XvTgRWKOnSIFg7qBEsMjKtZMiViAaA0NPQIpV8UnSALFS5ZXX
lJJtwdoGyNDYvLGeGg8QJcSQsg1Km3N+LvG7EMbF2cq74zFiqcG5xeYJG9vaqmgrxPtKZ4meNk7L
9YYkh5ynlXECqP1Mkw1nIL/25b0sU0qZvpFtNbzgHtrjWLBCUiYTpik3iwK+YUP8Hpj/Vjy3X9ib
7xDzZ/FjIPydppxyLUXsR69tV7JxpkvpJQd4Mhw68J7IvKPw5ztm89/PQPQdvvMNcQNoUMpDhh/3
IvwGqRdZvTgWI2A6yx/DC81efYAxmrZu8Apev4S88bqKcanwoTh8AatcVVMjRBAYAbsMapnF0Vp3
+gGojW4QQfg70XTUToaTDbr4nfzs5kWBsIA0rEk02vTZXkYAiy08BgPdaTLiHFz7NoEO5q9cJwlj
hbbJcbAuzbvQ7WUNgpqjoN8cIbr6LqjMFRjXSXnAsiHbmuJOZIaMHkh+SuaNeIznXcb2K1B5ujMW
ogIRUdkVnjFwD0JzCB7/bWRhNB/RiLWxk7ahsBwUgal9K0p7+FBkb9Edzpu8jI2mQ0n6kxSiK6P9
mmA0eXJnqJLCFogqkti4pDzoxOCh7vE/3ZNgbrzHW/8ICuRtbs3BjHgLTKSRm8y+avlkPUAX402V
MDlgzSEWPdtrgOCc4akRZrLswxkk67PH9cihnvLAWPDmJ7wCbJeYWWUbJ/tDQ5sd1CjWCgTgfok4
GO0k5VDWaqxIrj3kJO7FLQEZkmFrL9alJ7ABPwMp5ZQusOFp63/gTfEbrlDPtYHXBzjRCK5d4y94
AGLwH6rxcPdD2bG7j/5MK4rsrjQy70h2kP90Fs1wtlB4euvomBCrjUjVBC1Xix+bNFdRLBobxM+E
CxqMg0lwQfYnd7YLwVUJTuqB4Lc6GSw6IhqbUGYA4S5xZu57DEh491+VcoWjS6IhUS2gab97cbuD
zGsEfyqvfX8eHtzjvopavdvI+SFqbr15Kaj+MvfFG+tE9pVpAcGV5cPlxUOccswNJfaGKZCW8GGG
Y8vN44lAg+RtdK6Y7KvaLXOvpGBg2ZTEvjBwqnuRaAKODRYeCpfFhpJNHioFoQ+2Z8HmtiQmAJGA
juWO+Q1HBsPog28S4JnsK79erVhuycqfrZH1yTvPGCt/MuzH+CWWHVMgOdzWQkZMvQLPDFUI2GNP
7VaKpIT4Srdk/X4uUNHrAbd8xilG3j4svyBAxNji5CzI5xRgEn2EC30VxAzn3LE8cpWtEkZJhoge
PGq/0L1iWhNeCHPgffMT2kcgzSAHAXcwkdXkiJgcDQ1UkHuRgrfSNeg9TjwckqQ9QIQDV6IT59FN
8f1F3oDAc03lQ4Jf0qdDWC7i0BRcdCPPhHy4Mvs/Vg6ST6gMlzapgKSN8EFYCRAZABGOpmyeYdGu
QTYJcj5OW4pnFGGN/pE4ElLu0TkR1ouciZ/5uQa4OSjg13CmHebUaSFIZ124DOZryGKkcQOXdiNL
W5WASGhFcgAL0M8QV9FkbuF2IO6GBCTnOvce4tA7vTG5C8hL4gO8oICkIj/KvqyfdLKstVPSnwqK
kMaQEuf0h5yGFi11snpmAFPRMax6B7LqJ1gGuoaLrfnSndMryc4oL/JNdW5/Ynx1MJshKRwIruES
2Xi5g5SXBqIbXQzkrGJjVgGxAloiaYaFNYGJgONoaTIVbCDUUSYvE2HKGtCC5m7lI8hJY/DInf5M
4iK3Awpq8u/YobgCVEiStEDKCUoIsjJAnfuvRUHRE7DBwiqSP9TyocWcFLjebjdfsrv7uAEnQTz9
XitXiBEGogLWTmnro6H2g4FhJhOFYY6Vlk4xfm/hdd5hiBcUWiJt2Nlp2RphTOGx7ihn8LM1nd7J
jxRcAC33ISFwgMTIYsn8yL74YWIBM3aQxSP2DUB0dt2FB+edS4ATBD0icwHuC+Ga7dbENFDmPyl/
uUKaPvo3F3MG+7f02HF3oohcIzvKleaNqE1+4i6s8aWSoqJuWgSAmxy6ieAMynXNDXBK/mfsIsVk
GZF6bNN1siLJarOqdoVVLkNo07zGjm8lihaf1VsF10xFNlQUQmDS/JvVT1B8xgImL2RtKx0nrx28
w3Mj/4nYKQOTI4NEgAfJYU5a2fxTf5Duz8oYJpbTVa6EkvbEv03VXqtQjhwUeWeMBynb6Q1eY4fU
jrtuIxqeBT5EYshCeTx3ym40CC3zFO04IxRMQkF2dZU62D2rcjL5gnrEw/2YXu7jQR3O/LmUnfn+
qnUR4TvioKBEybRlIsqSS5kequGqsBHfrxOAcO8R7EnOFINQgqqUEIYFRnHX/kEPGxL7BDchMVB1
unKnLUEjk4kb/h9h57XbOLZt0S8iwBxeJVKUROVo+YWwZJtBlMScvv4O+jzc7upCFXA6oHHKpkRy
77XXmnNMYRmWC8Xa+7xV/aosJsaF8RfbXLIwYN8wymvsblkj+WeoPtSuUNblOXQnyqrKcvuwGXet
h94H4/pTcnmwwX9G8NBz2sO0bkZog4pi2r68DhU4hvZ+dX+tlWJn+BsFMUu+ZUemVNGkKXkHrBuo
w2ub7WuINwBAQqYJai5j3pqL7LHV7ggK8C/RgJprtE9o+whwf717NY0xsxn8qhm4XMoPxK9JS4SQ
5BLJAPNHHC6eJjArcrcHMyTMjXdh2ZuDMSDD05DMjMG6w/kBcZ9LjTQQD8UVOBrpYyAkofW9OxW1
I8m4uE9gw9Nsru2gcCm6LSIkBmcxto8HL9KMRjG2IF4rdEudMc9j1zAc3myJmRSU8tKTODa9dqK1
1a2t2uDDmVvsVtDckkUtTalNOG5E1jQqloq4Zk3F5tuFeHU2GiJJHH04GWhZqYs6mZswsPAjihsV
aU+3jhGAwKSPp1XjWTTJX6u7OePbl9E3EryCpmHaaitB34TWQqunzYtHc1IwOueEBsy68hiDPONN
cD/4qDGV+BQGezPZsi3rANnMhWlu4/uqbLe6vjTuG6Nah8YmaZZ39aN9cQigHTwv9CWbFtroJMTe
OIiTwKGhNPZ5zLNJpi2iagYNCEBa6LElcTaIQq/raRnMXv62CRZFcpCqdf7aPe+rvtkW/Y7B9nCg
UWfPdt5Cvpa+XgKHZ745nPx2bTA92DXK2n/MVGWWdm9hfdDDddUs+sdaImRUnzbH+I3mqthzemIO
icx9sChDycSnCboHAUMyR1oV1Fj1B0oUJWecjaOL9h2e1QMgIxGl5wgSGJUAxxxmvYTdA1D485hI
sn4rPRp81DBmNMuUf7H2RqovlQ8zFffh4q0hU1R5q04v/JLRuACfgJeaCit0cG0ySUdEU3G6wT/E
2kasIb4gZEK0XHA+gR8bMXRlzM5/a2vMdD9/GsoQdSpN0NxGhfPiS+ALYfKHmC6fDIbXnOzVIdTe
JzOUxxUaPFNZhODYaWgb+eMSNYrBK8PJhEnsKKajFA74GBQAyJ0CNkZSnUiz4N+Z9TCSEuglDQ5w
LpbZL/bkFrMKbTEmR889fT2fRZqi6ueCaRAz3mP2Jy2K1Z0sM5raS2Nl7HCmLNR1t6YnJ5xKxhXV
KMI5po3ib235WBhb3PAahOx8RMuDbC6LwdWQGN4j1MltPxy9oEfCj7INWlHKuIdNy6T554cUF+Er
/65uz5PhNjdOeNg6mT8hMUVBR3GHbKdB98/UCnkXzCaED/T1kCmQdxMx9BqKk464rRMKJ+h9+Fz5
E2hBMENSoLPT8C/UC/QCcMHGaPZg53KApWbhCUPSgNGdQSyqGUJA2PkZWAMtawFkDJNq9qVOd5k6
43LMj8EaATgZan9+5tRBzfbvmSzTWIO4oiHbzMBw9e+ZrPEQ5Exr0AGVaGOQST9NV1UB01FUj6tu
ZK21NwAKQ/UFZSScRLGtpa4WruktIQij44bSVaUhyFv9nORn8FZhejbG5hrxF8sy+zrFJHt0kDmG
Ha2FEuEtHOiJ4MWq7X9Bg63DzV8+03/VCf/+TL/IVZKkU9s4jMR9Ec81a9nvFcDafkQbyY1VRwrY
JacAtxv00py21lpEf9IR5zUmNyYXayp/wGiDD6nYNaT4LC1p7qfLZ3rr8BGiygbaAAHwq364TYX2
Y1QdUnywfxEimsNV/vvODNNyImqJ0YYj8quX0hdNq2q1pNwrmd1wL6h3HAzujTyHLixVzHfmHenA
YO7p5gPMFzdwJGBkPZDMsjbkgwECtz+6KxYM44ou71GtEStnGnMkzLHIkOzm7tApRXYvq6guprE5
4TT9YpALk/tAuwK/NceLF8bLYhyVA4WQExTFJtUkT/DgcGWCu6LUKkInx+fIS4c7whEStOJ22zmc
MTnD8mjTUtG+wPqxOyLDUKnlcNemQwqGfoZ3KkMPHnAOqTSZkC36V7L97wRMhKgR50Y8NtiAX57y
oLZ8ouiQVfhfFT0XBJJ4PEI7QbwE2wCNEBgKmd7noDLhfzLLPMKPF0E3gx4l2GrvySn/KGEfMOcB
jrCguKG4982pBjf3CHzKvEKXbMkp/SlKlfQvWApD/x1XxxIlkgdJ+ZY15Ze9wRLMl/jMzH7PU6yZ
M3DRsbxAqOdDunpxEBnHCH14Pull5zikAAAiq3e4+wJCiT2zep82aeegerxjeG5GPAULS+GuTqQe
bfX0cZ8hcdbwQ+Zb476IlHnKvEbY4E4AeGRSizUzRKlYShQeB0dbwDrzT77OdNJmoIgWFL0KvQAA
vqARGhy9PENujnfj2q5xW4TD0cOltSW6vjrRt6CrkbMIbwN3OJUGmQt3AG1LhOcZos3HoIr3GDFI
Z84RH6SDbDH1EwvCipiS2ukPlLcRnJQoWYmqrbzLmyyYJ5nrD8p75jWo+c7aArAAwF12euXczwaA
ApxWrMIGbQMq+RG0lecagjA76hHXYjbccLQwnHz9dZWMoV6Ikq3eqnwmtA5YAG2HqpABf33+ssb0
jd+NO/iGG0lUkrhgQs2jhJ8HasILrVCJ63TQmz3p7/wEA1FiKEwmR8B30l358qgTWSXpTfF7aCNT
XKSrezicKxHutEvtE0kFe2m86LoZ/ANOMCBh9eLc9m5ElB+FG9IkhuTTfM5xCRUPDvJ1e4KyE4zZ
PwJ2t4dNMy/BPhkWo4bpHQRKnmi6o+OcIv07PCGfQfq28pE3NGN9li0h/uNrgKID2ydo3SodadzI
Twmog4+Ob/Rwr3TqcVMhw8nPVrBG+o831FNjG9GWPzThgchZ+VL6MeANigKBCZBisLtjy9pC2VSx
oCy5JzJC3OHB6WgQZmTQ2DJab76TFXQfHL9wOOtNtmTjXJO/xiH9zoQLb5zN1CtkHTmVb/0nRFJ4
dCPEUf1NIEg+xBS/ahzKiHryWIHSab54LK7td+IZKwYKeBqZIQXKhIsMP1/VDhKTPH9NBSzb5kzM
JtUJmZ15kpPZi6MvUQCpMmrLM/CX2/0LJIfZrOH83SbPRQAZhfWBIuAt+SSOgavmESW1AXg4f6iv
RxCwaJPTeJ0gEzUm2KJww2SDMAOd4YQe69CXHYnMeeeQB3YY7VxSP5y3dgI1CosTdx6SziD9LjrS
hI2B7tHfUggVDxTmHIe596ZJh9R+3to37a2e4ZUqdrinuDBcwxCfRSSjU8Zv4V6uMNhK2oQKaI5O
+gHbgG7lLjjenfpsXOuzcNIDR8AOglekdYM5wmb68XcPqr85k64t/FHZuXvcKrLmy1lrzQibqKMj
1jtdnFNQg9yogxWfL7OQ/zi9NMZEGr4BNq/cmjkrgDMeLBeBk4cBaWhAN24vOTwXRNqotJbBaI+E
XWLZvDLl001O/E37bp0blVamOpRcuQOwnregW/i0PhCW3kcD9yEfHupXM+cW4JYL1yCCmUzOMJhd
Ac3SLhFscVeB7D/rk3bML89odU1McSQz5JvHL7hpo27y2ujJms6kwqRkd78yX7lw1jThjT1d0R7i
dU7qG5dG9dnY1pyLGrDP8ugGuphyQZ6Uo2rRz4V8FZ4oDKNN/AHXmN5aMu+/KnpbP74IehNMQVr3
EdntOxNo9FjkLA0S+JbTPUqjTTZJXXmQFPOrWTk4wsYf+QezjzGVLvOSnTBTr/w/8R/bJTFJN152
hWNCYZcf9ACAP6F2LJGDfoOSqcBteOzU0n2anPBb87mHBWAkueh3EWKReMxCznx7Zrk3wLl4zLMx
XZv6o/JhcaPIdbQPvmmxnCKlkj1Odz1JDZdqk0yHhI9h8sLkYIBQSR+kbopobdIJoA+817ROKYxG
/TtXV2e061x6GHzb/YmfVsOiDlzp5GvThB/F7DYbdfu84Rt1tC9AwfRxfIcgnicidG0W8m0LtGhH
UUfLYSy8c+XirKRKBROZjO8znpVbssJSLt607+c2PjJ3IQ+gZ0bbMMEeYESdvoQVgLeppMvqAcST
cFJjeOILy6ZlaeMSB9j9EwyYU7Lu6XSL/SWwG0TB0FOatU6cwVinOTA6UhpBCMMvw1d0aGOHjPQr
tRKmGEtdsQCMy9jFIW7N+ppkFYeOvEoiGUMVfNa0qWB39fQsQTpTvy3gsaTtXKaa/luOrGL+LsLN
Ek2DGF5Dtf4XRv0P6WEjhnHsZxZ+Ft+R9COewP7GiwuLDpdr84H8EqECSxTSINZEEfmMP+NNHvRj
V5YRU3CGlZwZXUYKRUUvpz3q0rRzGucFbxVVzXeP7iEaw2fmOM+aPRLeiG/jaNPYohOsCDtdMxFt
9zzGAIhY5yKYwgobpI+V16avYY3KSVKPBunIkL8VwFAkxM2BF8iplgpG/AjYvYbojBXIKq23YcpM
QMcw4nTvnHRJEIfkIC8xqfucTdwCsPWOATIyEYoUxFuw/sEj0HQlQRgz45PW9pyNoGIoGsxEunzv
1MV3RFYQKp1Wo9cwaq855xaorQxNLApUD3aQANJoizJgr/GU4A0GcjJuTMcP53yX8MhkDOosatbw
XjF7iz+M1X3OuvrOWOh1eIQuBr4CJuAo3/KcqVealryrtGozHPdINJupOtWOQI4VyuxxQ2eqs5Pt
46a5D/yjDFeGO0VFU/LC4YFTR/UUEw2VUBdOMeMn6/LK75tqU4QCyYQbwdG86B01XIIFeDl4XTlF
KkhucyQ3qK4TB4/LUqZZ7VMTT2AsUgPFa/5GEfUQpogVEWHoGp77iQlOctRO+zkn2BdyrTHWHPvx
3rwP4QLp6LkurYN8CDb094+opKE1pCNloE/cvZYzLRBnBnJ2B2XpSstiJS3rL2Hj1xN/d98/bu1x
+HHUHcL4+viK0+mD+cPzrFJ/AOr6is9gnievzw6gX8CUVNlxtCRsBMsF9QwHaSn7yhSbgHAo63jE
RdjiR8vEQwe1fMnwkXcaC1uGXQGvTQol+FQdpCVrp2BHN0ajEu1+buGAnUtXLIIsCLv2VGzYcUAN
6XfmpdRxaKxJKMMlMnj3gvsONDe2f5xwHXJmeUx/5MjYnOxYpiOOdhFeExyrTJ1HzVUgUWwag5VQ
2ZeQsVPKGRhRnVLb0xt8TBqPvrKuwWaYRyy7iCKY6gbv+TIwXP5DCYYumw/jKtVjzmX1LoC1p3lu
j80awXKB0yx5nKzkk3G99JfjtKz+dgWBOqHqkqWryq9tKTkIzU5rxX7frkH3PGy0PeGMF7RfVEDT
aCPRoSLViVb8iEgE5USCyMxkSvlm3GQ30RzdFRObJQcgNqtKhymSQYfuBi3vT/SuMeInh4Th+7Vb
4d/6rk65wp/hM5H6CpOsW6FgbB9HHO7q3fXZO0NOCSMCaC27YdufCe+gRJAxJSNhS71OEUkY8ASV
O52aYOZvWC5Qk6zh4NUbXlCqGrZ/VJhn/XJ/j6Yvp7h2Z0ZR+cTYdx3TN3hao/hQbzDrcdIBQGy6
CtxOgCDyWFu3dCfH2bld84ZRnALA82jSyadW+JEkrXNOEzvlmmJshfLDsBBnRIP/AQQlfafvjCoQ
527JEpNiAdMwyj2nBqvLB9aj5sasGKTHicExFxlTB53Kb3lyQx7dEzbOFs/n393n0VTxILlkt+gA
mC6f10cmTmgE+exgkSXBMU78d5DI9ZYOEl5RWhry2+CpHfsTgZYZy5aNre21DmqPOT3k5McaZmTs
NJRtxfg5R1V1k9nPkzFDPiY7fKUsanylLH6otDteGtwHL4cQhZaPhLy5IYADSBVEc4KhJs0181jb
eO8SnSzuca2PUStTJTCtUTZHYhHEq3ap21G4pc3fvYb2+p8bQcBR/tNDMcAD/v+T+4vjoAyFou1q
HSUfuZsKIQ1jQjF4DjgweHTt96yL5YGTCO6V6iM7oVDmbIy4lyP+h8nD923O7x4uBWyBWBXp3BG0
wBmKiX7g5AxPzR3kby36iPGZRBw4lStrJqVnEBuUUYTncmKVdu1VGPfeY0k/lU575naXwDoF91Xq
Mbl/TqVqojfj0QC9XZU+bvb9i/nXvF8NC7Ew6lVXFoaHFvm2irBhTE1DcgClGaQL+znNz4D80zmL
532Jku6QeOYnjnveIdKtWb9jE5EdsNzhpGWdzWbM4ZhnUKF2HOzn7MjtlZNbsJVxig97pMvWaKaL
n51ypB6qN4SOUC1xo8h2yjkKH2eyanMq7Vny3TUYpe14fbtj3bkES+vI1kVf0zhVj8GvzbpKUoYv
XHSMGDQR1omFWxy8wt1+Eok3K4GceaG2Z5ZtXYaVkr/Owz8f646lcgTNnVVvCQHYnBh2dxboNVLR
DykSUvRJASMB90KtYDqFyiDGqhGRsPqzAFdoF/Cpq2spnEJ9jp0CzwM/h2+YxAmW6FHl28OSfBQJ
Nb5ykHjxc9MjGgX0Bkhs4GKCvtvxMvz5sdR+u57KlqIRnGtY6s96+4+KTKiEPik69KVoBW8ou+ng
t2s2DXlFBuBzQ4uUYnimMITH2FvMMCO9wdGNqGYBe7KHwoizCVUqG/expUTpNrvHQSXGnKHAhYYr
HeZ4VDrkn+jhkBpj3GcM2TprxtB32Hs6eJjDIIxg8/OfP5nym0+miJplybhclIFq9e9uchHrsZj3
r35P65gLFgJb/OC4zzG/yUcCIt1hIKFyhsczwSpMu/8t3+sHmvES5T0b80B6wm/LSJpdGWWapo8Y
FeENRhP452uVld8Q25iziHC3LF03dOmXjprWBblsmFwsnBkfL1WwMyOiDikm7P4m5U75ZtBp4FnF
raNCPCo33WMUHiNSHqcqBywqobegX7cIEgz79YFxugCsSDBAwISjxp3E6z0I2zXGdaiv+iPFKzUc
Pq2omya6g4I7L2dP653tsPXAK0vmiM2wn9bkczFF6adWvrBatCqzsJpkTzh+zkO1VbjZDEmuxrTa
0gJjwYEJzHuOAJfjM3Dkc3YDA4RQ76NfYYOyPthFqmr2/BhkWR/dov1G/RCMQ4baw+IFE2LUTPWz
73GiUravmUlpgR6EARCzeyQQyJEcayfO2KdWPGM0sNAZPfsRt2aO1g/A4bZ6qxYdwl4PQjPKmq/i
msejYP3a8zi+KH5e/BhKt9sQED7n7PwzgkftknOQZyaS7KA5pt96NQ3QBNnBEZsLrRoeaTonNtoL
Zpom6j+EF2O6d+OML+wKBIGsbq/dcdLlCg4KmBxK3imdbdVOVtWEnTk/0/fc87msJWoUMrucF3FO
IK5QZfDA4Z4nhYGjMErQ+xuHQa7ULijCxiJnYhkBCBIyt/DSZs607xWjt3Yt84vyX6HcAHG2w6jM
xx4JT6RC9iPdg2MX6YUU36Blk7ds+udn9jfvl6X9s4/9y2QjMrK6N6Ks3AcPm4ky2T9TXGPtMLSc
vj5g4EKsNRm994PzMhtO84zoGtytdgcjuphawRJvPVPEodNJQbx+suJxEPrMaWXZf77Y35SN/77Y
XxYDP26eqd5xsd3Q7H3WowCUpzWK6EDmP+tAumEfYmMKon331UI2Sm0ZCkl2LL4QKN2MbzR1m2ov
L16bfgkodYvHl+1kjv7xdSHHim0mgYoyj/Z/vvLflA3/vvJfVobaSvK6b7hycdtQD/J8oU152OIS
My75Z6PmwnHukF/zc4lqcxev2mP+TjGF/vFn3/jz5Wj/XaiGy9FF3bAAa+LE/veq2iRBUDbtq9wT
utnnU3I3Xi+PviXUt6Sap0gHaDSiiqvXlgrRdW7GG02fhxQc3bwjNodHmHMIEk8N9ecIa9wdD3G4
K3f5FgUyxTRhFbTcOe3t6m39nm/TLUJHWDgdqhwvJmEp35qRhg7O1ckuVG0do23j/uVTGgPX698D
L4P1GKIznmJV/V8j4x/bYtboslirQrdnF2xBs4uT8s3fMq7X2IlXPDwUbvp9OEiIH2/IwXMHFAsH
fG1KW7r9pEzLXyM92dNz3FTGAFTAyhKt1O980X1zHpHeqN2y02sFbYojY253J6xysB7m8ItuWE+Z
gmTI1VbsUQDxRh1rDcwmZoO8aKC3JnfAzxOA0FCfqhNVyax988GOVVQo2hsjIxrpHIWyMQ2mFScI
CB50YHsTZOJYxtbTKvwjPhCYzSnHLMZi+848T4E1/eAevFZCuqybPW2VYmcZxwo0guGKc4GwwXOT
oAQe58Gu1K5VNxMmnciMbqzVsx7lyRcSvHKHhKOCw8HJHdwteCLIhozZp9mpc1BXrp6LTKOOpTEd
X2pkqB8MeOsbicTZOZylByDMIuOfNaoANAVIbe/IZefxRDizZbFdV+EhKo5PfaZlc4Ii9bFIuscX
3ZHaU87tmRRZIvou1dKIYY2MgUdw0GZEI43uW87vNpFCAksrYONmDHuYcvkqf/KKvxsvJ/lOTiaF
z7Q+06guvRsHn+Ar8WqSBO0O7BPY1ikxP2cAlP0UK8Ww5bHZTaNjTPhANsPWb7xnC2Mcm3RIhsU9
8YSVcu3rcbJXZ+xR1hJTSepRR6eeAQBCB5nH79A3yqo8659WPJY3NEGKo9aPGIW0Z+WcXyhd1uw5
BdcMokW/JNfyGp/5dPAC0m/UTsWMriWarg5BWWNrS85j2s46lt93dVxvCTZDVJfPn+/B3oqG7DQO
mfbzi/vSDip+a3DUCF6GKAiKO4EK8bh0G0DQdr8CyLEN9knsUuc7iYfXWTgZWxFVwggoUxR59A4d
UnBXwVe7Y5yUoKM4EG++6gn/cuhbeOIORQYWK9saYMnMeyjY9XiBMA9RlrkuT2Tp0DbVZEIrAaZA
VmiMY5QtOR/z2wiRq/NFeOXLvgsuvxJ8Rs7LU8zv+lRb6Ryq+xX7qD+RP8spX1LpJV504A6cuWFw
qApE8IVjubTFgYDQRskOnCGseXqCHQcW5iqTylBN7tYnzXT/ljvcNyq/AydLop1oktGp3rE5s0sb
JNWdGG4tc0ivNntzM4RFHMtBPQ8jplqYexQKVkNbbITA6/Ca8TDMTK+Et+Xb8krHiLMtPMHTXUq9
SUFgzqSAHbHJ5/DydgN/GU94uAz20oYf3Ixla4LyHbwaSyMdeG5VJI1TV18xZEUAsqbzzr+B8m08
pM4cHogUHUZ8kC/g32GUHlOKoA32SC3g9Kt9ADBDOiwgG7j5E/0C7YyMl2THhpGeAD96HGg6KmSo
bc8xO02ySRZ0ghAuoSu2EY1FN4IdKLvKr47WxHKQDyPXwj1N6x/Vo3AQdxzwCPE1p7SXUAR79A75
dgTA5cK83wrxFKVbNRM9g6yLscLyBV9Ynz5vPjic2Gb4USMBgH6DOdCWr8FembHvMbad629Px9z9
eaW3frPQa+RoyRqTeJGF/pfttayqV/98pN1eVb28W5EFcgefmnLaCZOjVCwZlZnWQmq/exVpcrP0
tX2R3IJmDeO363FpndWafuPAMduX8e75iSdTfDBNmPmnB8q/IHWlIT3DM/V26JrK+go+fBxOOnMQ
LAvCvs1PgjwQAHdVetGjD5T1ucm87mlxroa7q44NcWk+SaZ1Rdyx7QZduESIVTenoKWmsh7uIxy0
rn22MhocFxBFTiRPakcacMlbQZurhAQPb7fagKun0RhG2zj5uW81BE4bWauvnsByUkuqopNL3j1h
FevpQiZXv+EpirO/HHiU/8piKCMkXTEgW6kwun8pIyRB6PU0vlNGgEnPQfQO4gc6VzpKnR8lF/4q
6sl1oUwaqrAtdq0Dio5aQnY67iL4bMOQCoU4ZUHwZhLJvR9COP7ydPwHdUsSuqZIikqclGwZ/xHB
vbqXUJhql+9/ujHG/uHdzy8v+pC/y43mBdO7Q9/Bs3bh+uHCNz76Q2d2HlmDZM/Cq7Fj+/DX+MAo
KBn8sJh9JfIEMylhmFORLv3fQqj+U7hwxSZwHDQbmojCxBy++H8ULkpV1FWp1I99OEtm8YZ62lWu
IQrsgfG3VsfqvPpGB0dx8k0TsDzUa2J7FK+d3l3SmGa4atOx5B6ZdcIOvuTHaO8YwIzY44RwAr/K
nMyir/Q8QgZr+2t/NBdHqctSgUgelPy8/ur29Y7Z2jraV8hooL6PuzOd/ot6Xxqf/V/6wdJ/HqT/
fV5awaKqUbD95HH/4/OKz0ffmc8SbhwhvEd5G3x03zX+CpbTjTGpXNZPl5JqwmBvT1tKmyJPVBks
aJmbEQsGt5dW1Po1Rwu+z5bVsthmW4oIVrIz8m4XNezytYz32TFdZwyOcfYC8BiF32dGoOi3x5qj
CiN/Qw9Yo/DzUh6GvIRjN5Cm2mvtWeNqIizZE/OTDMCXaYIL2frhUrjaOkPACcxspx0ljHzTFdJ7
nZwlzusfFIyohosNA1dKYjTnuOFZR5jpxx7NoeaM5Y7TP8BSPgVjPHxTxqgWWDZI6xmB22Ghp+M5
tJXYAGJHB5M1dO7s4mpssDY9//JGy8MJ6p8V88+NMCxLNWGqgN3/5cErjayPM+H12MeLwNMwQxyj
d/y1QL2zr/ZM3XVNrt2+m9Vbmq7pV3Q1l+ZYchTnuc28+1X8W8P1d++uaf7jgob+0D+eDFperyQM
8+FNEBwaiRvuzv7xDihc34Bxnj3mvh24hkNU9ua1FFY1JVU+fZ6f8/QYMAe7stky/FBXrykNn+Ew
tWk4YfFFg8T9y3Ns/Sqw+/Xbk/99sUrSyHqaZo/9a1et1FM9a1hPgneLzsLjC4U++m362s/hIUtp
PZj0N5kAUhJ1tF/e5T1SVAQV82imL0DNbJ877QSI4lZu0/lzTi91ETJKsmbpMV/my2SbH78t2+DZ
Q6u/LKbpUpya3J16GX8VnrnqrslSYv0Qj7LDpHBpzArneUDq4T4PHJ+1UTC5r4UNwNl5SYi1Kyyw
PTrRGsv9Pp4Lk+as/eUL+jlX/ufxMhXFVBVVp7n+y+OlPsvsKRjRY28ehdtjFc6sfcfJfdEenpsO
SRaxdEd/W8PrAC4Ik6R5T1HBmD8il8qO2PeuyLXv2yIYkyN2rM+K93CxgoIssfG/LFHHO7mTHbJZ
sss+yR5eRSuLuon0ilV3eFySKU579Zpko3Lb7M3rkxEG6bdn4fLngmRoTv7yJukENxgqC7is63Rl
9V8+qnCPTV9t2m7fZpx7rnEbTp4cCRjQm3fq1hwFHAJw6f0BlyYqPgkpnVksW4+zhl0rYVVSH89J
Y7GNqjCfVY51Acja+6UNTgpHjbVmZvNc/HoUbEF4/6T4YuD8enLSzOZ69K3IGBc5mBRDUg49wBzx
Tjd0Scg3W2fNJRNr3OE4ppEI1/WgKYazrqOAZituDBpRpjGx7hZNXppp5WAw1+epv1UAxYqBgn5X
yF1RGdDmiJjvmFFJ+1EdnQW5UTgzkqKTf5ihPpYZydFsFV/7B3KIOEadW7gFwDSLfcT4fty/Ohx/
lVFM761D+xczBD04KLSqxMlEe5L/yNKSfycPwt58V0fR8EDNAnuRCYmPLDX0GUqhrWxpMlZsxn6+
8ruPQt0+B9oTJyDoXYa4ULNvseCoz7g79fQWMbiYM/EV2mXs0z7CaR253JDQf+99ECN4kjj8CDk8
rIOs8uai/Chvcr0Q612ZVCOl2PrdUSBLpkVcmk+S/KK+9ne8FTg+VK9NFk8DNmm/7wqACi+02fop
aodRUIzSYCM0nOPo/3HYQ05An8SyXBkNg7hve09GxtLCX3KrDOHLa5QzVsMo9TxLROZk0ZtmArbw
zCezS1th8G/sZF4o9FwivsHcQAzhKOUhRqWYRpAWyomFCIYHSqGuAWYTEdypMhW577Jo+/wh1ViJ
itfyLbzAU1H07zJdt1yXnHpKSTL6rrvPKmnQ8BvUoPjJoXpgwzUQCDZuGLkRkKwABHbmiY+VzClW
NZlS4ROGXiEyHVM6QqvrXVFSg0bLhzq/k8oCIkchwLK6z56vd0PaqPIScoaWHONLC9hBQgEgM4nP
IY2BF6orcFoVnr1k8eiOMqQWNedOhph8/B47DX+AnCXTuzdXWZ2r2gSQSap9A/ePLxGuHAYX4rsR
rCJgG3HkdsrlIS8bzDBYK00+8i72Z2L7IUqzXoWiT/EPM7pAM7dpcQ0i8WzwOMASqLNL8ZCh/r3B
IDGRivao7CdBewz5bh+0iw68wH1yLAwf3fMkhePRT3TlkBifVnpJLIzkyZlXdBBSo6HMnYfg5cWa
bbMlPTzEH42J124AYLQj5G7hLsDEPovQWnyZkQ1FUHDoKiHJux/FGZi7GBcSWi9WUTTcMhkWiMOI
uGCcheAMlyOinE8jXgMz0JmLWNdCmsbZWrYQrJElsHio4AsZTn7kX7w5vFb9uuwcWTonyE4BSzQl
lJrx6xazx7ZL/aKle0zPpPJGE46cBG0iawZXY4zuWLgvAnT/CFc0um0mRqPoncjSrJq26pprf1Dt
b2B1QtcsodJWk5aIUdh+jhXsenVMokPQHDjCQ86gRY8RD2JFdzaBf/XoiuJ04xcatk7mGXznoQp4
M8bUL2RupDFLrlGO5G9PAjvrGLm4RWemJNfCF7Rp3l6lx2cpx4veECdVuhVoWOWalz3TUYYO5cwc
vF7d963gytEA0S2lEEEFqW3S5CGNJX1T9y4y9bCZ1rFD9hHayIewEPzZs1vFwhI2Owz2qMOpwsxk
quwjbikweh3kyxgtkUD0F/B7pNyajWtS2mgGMALiUwmHGuRgnMqoT3xxgR15AIROKgjbIT5EZp1O
0a+hqTLnHhwyDOGYqlNhdpNw6csLhHntt2zMIKgnXi+5tEBCdI4zVcUBdSzgZOqiPBX6i5VycCcF
EwMkEyme9GjRGAmfDjUki2MDdWLgqN5eUL1K+XKPi3GVmWP/PtGDYxXulJTgjOj4yg99Y8uMWtLy
Q8jh2sA51zzZWpa6R3uGMDOiU5Ms5uvzR3J0NDpwaYtaOWBVYdgbyd9tuhIVnPxzApYS0rcebjUE
bj2hc9m1bSjf9Gczkt7CXRofA4yydXooCmY5WzZAjpDPS46di1XPVjssM5xmXONNe675thGTEQaZ
nfnVzRkhrSHZqCs6Hl/cMg9CLYmonURY1dGyQ+kIKbs4KtvtWlLHFmM0Zaiyo3OMgnWNDpacwh5H
6uDPf9Ljw39U7fRkzrLEcZaTSTEQ7ZmlFzTz0HQLkEZG0pqfgpKj/wKqmgeOpTnxQvikGScgi0cp
4ENInzAsv6enHJYRw8kvXqIKfXk3K+J3qfwwiznW8uaFMEs7+fgxnutnftV7no0Izj4+Q+TbyXet
z/EuvcxrQQPaT+pJJixxSyTpKi0WTNHvuCTQ5skHWmwXaSF/yykQF5bSpp3k1lGny6g2x5eyVZRv
pHFKWc2jAk/66zsHVyA3DxCWPBzrOEPphirbWpvd1Cpdnqf0udZhJePQJPvT06xNmHuZwjSZ/rOu
wocA1tIQI6DoHByxWad5QmsUJ5aK9gDLsYFAmnl/K7ISSU6HlTJ/beSOFjnfKmPR8KjIyF1I3uAE
xhGYPYOGzitmBTqjitWITky5CcrFkg9AWYXKQA+7DFqviY5CB98FM42CGxSESiHMX9mFNpcv3hpC
Fko4r5kJ1b58r7SP6i4twm5rCiiXqxZl2xsW+ns9lxI3ziYPmmwJfQABHGkIFx2pfN0t9WweJm4j
LgJaZi84l0wAX9E4iK6vmtHrA2EKugdyo/N1g809ZTiuSt3YRMeX6SeZuk0PhRFm/5fxdUdVzuNE
7l0EbPaFTf5xjOgUAxAupXXTn3PcIQGNSJ8aoOGfyuNcaNq0w0TtsyvVpj8xow+dl8toFAqJZaBP
gx+nZM0KfMeb3PmHWj837dfTWrSEyhBjhD/RpyzUu68+w5jTn+rkpFfA7FfF+sUc+RaTKWfJJEmY
TqIwwL3lFYQ68HZUE2Qeu0Z7qYJ3Pb7E4lwGPNnWJKvTaNRXaUsJ+qmAoAh1wB6U5rr7f4SdV2/j
6BZlfxEB5vAqBklUlizb8gvhVMwUSTH/+lmsGQz6uhtVF77V3S5bohi+cM7ea5uzA3KgalF4Q3EJ
KBLF2OzUBwuPVYbmU6OBnF+q8DiF5Q6ThDqhn+vktUoqPMSRbKUg3594ZErWUe1sPohPoX7FxVbo
4Po8pd+hlhOkVyVkF6VTScftEYqfHRiDLElPePhNoVlZdwHF2FNAkkhIDzhlyV2tEvZj9ZtmgBwJ
iTO63HlQE4TP0ni7y3stYf0EG1iKQ9h1kZclKFcpWAkFrvSKIQFvsfoSxHB5jHmVRflLm9Dlmsd6
uAmGibIaL0vvj5gVmoaFWe82LfZr/IoDxxr56vCtVVdDNby6fE+KD4EuCTD8DMh6ztgSkqdQkXlk
YcFR6nYxgapo3kyW5AZHotzJh91h2U/EjmoDQMnx+26C1gpOKsuqUNvW5osUvqCXsYyNQQWzxbfl
GDSku8OAOC79bMh5hLJDXm6XHms6n4p2gR+1bQ+PxBM/6OM+kMU1yIX6XQ+tXYauYsAAph1Uod7d
pZWf455hZur4P72iMketXrw+kH4XxQfMy6T+7jKWh+u8eun6tVSMhIVvANzIk6OgW85OWYxwWWoR
3eMenbYGeWOooAPi5gMYOTVdd5RmzUub3sSSIXxl0jOVAmD+l1IguIlYlvDEmIL0h5o8yvBt/XJf
U1ZzeV6dB5g0sBGXmomTvhuE69rHym7sZWFXBYBHd0ZxQc2uH6nOJo9v3gI2i0WiwFoI6Rce8VXL
6oEq34j4FA7SpL5MIOqmC2sw+NpTSGINAVJkjJ7ZDdqhTmSnze6NXaWOZHffqHt6bALgk9TF6pS7
yrNVboXh9tfUemOuLPxzY61b6LB1SeOfGkRYZd6N/qNMMmVRkMaWOl60g/meppu48ihmwa3qyEVm
barKDFYLCuG7fMBy7oZXjJbZc1K49G/EC6Etc7wb26g7NWlPEp0OiaXpknu6QP0g7HVcCHO1Ficg
3UW+bfjJVX6xBLBLNt1zLfU5icXcgUgv+iZF0OzU0JKWwYZVfH9ADfVBF7Go1/SaY9oqCZPCMiJJ
1HDbF1U5/Hn//R8NAfynlqEbtAUskY3o/56PuxgPVWbJw6XPXfqlcbpKHmtcymyk5kwvonOO3RMu
NCCX4bjO6EQTZjX5GaM4Ia2i04tuosCD9ixKb7MwdnFHzT05UewpVFATpIVOVa3B4LK2TRNywR0S
bUzJQ0iDt7hBoOTGBNdwb8IGr10JAq7bUAJgoUVbB8L2F1YTW14FbC/U+ZyRTkqFA2JP6SffbPRo
RAOe1Xfyh0qNkB5LinEXGPxawMXOFyGccHbHpa6upx7Fn4N4vbyaKNIAds2yyC3OfGvgI62Dx1/K
hMTO//t+UxVR4n+YAExF+6HEME3REMi0GC4kQbQYBC1a5DBtE/VZzF7w+6m/yvopn6NV0NGHr436
nD1OqnKK2IcyAsaQLqUD4FMF9oS+Rjyf5nuNgdw6CS9DucrUK3yxHLFBup/rAQFQ2Us/kYe7M9oN
vyHGvlHs+JNfJa4elaHUbgpPqHzDOsnZvoi2Wb/vhx1RWoZ10+lBEsRiYDtKyKKQCAE6SOkujLdm
6EIhgmdBVEonn8jDHISXWbZUHk3Bx4eqGK/de1QdQ3FPCv10/zUpT1Ctl5WGPvBZ+dWK+3S6sGRh
yuJny+GqiQczvVbBle+L6jPYIA2QZ0BSWst9f+6DAwIlMmJk069EQBubh7Gb+puUfRg98KVdlHy2
yZOuLiWejQ7a7lNnbClX6uEt1ZZS6KuPDTG8orYzcdLmdBqrKzdMcj9jiU7TJxHQBZVuWovKhXtL
fOz//HAxqvzX1ZdUk3abYUqm/OPpkuoyKo2gHHCPXYT8VipfQvJWkJtrRvSEpzex/sxFTE/nAgu+
JbzXDIps8C3tu2O9Gs28fkqdYlizqdnLwyGJt5m4kettrL8igRaFvaFcR7Ksw+o9B+EybXUS9Spv
NICYXJrhazCfCjog9UbogdQe2vh5Ug4FmXMs2Ae/aLh26zAEjkShT7qGxbkHbkyTP43w2LOYGXb3
7EhYFWGEIUUh2es+Cv0NWUAzbOWADY9LcKrEanH0rcdmqi6JulPNHem9IkawETINi9nPLL+AzqKv
NwvapBtCsE71WMdMUJOlk4bXWwZjTP8dwYnfjy9l+Bo3QJ78OjwpwiWnFoOSoG83fe2b1qqCyVHg
orSV2C/UzYMVyu9cobZj5gEFtbYyTKMrSd+n/bEH9cEDDw+j2xG/XO7YmVLgLvKPHnfmnTZaFCcQ
23H0MfrHhy4405qVBJwoOynH7bAaSbeuXsrEkaSNoLwk8T4F2yVtA2Up3a+l/KLqf6uKWj/bC0xP
dGdFBg3uG4gUPwrkvZBLoVwVwwU+L7kNTwWOtKX2inuRqtCe1EZiWRYPe1q9Uba2AUQ6hSfDYLTv
p2JNThvirufYbU+Un5bVDqSI9BTZsysYmIKbOdWOFQtSvnYpfcBX+c6vGl5frON0DmKXein+9F3l
s4M5Zk5zJM1SWQVr7NtbujmFl7CcWEA2ZCPkI0lcWHbk5CcL7eS1uBieMNftUU2n/Q4mqWSzqK8F
NrOzqUfb5MjVtWWzASdGN5ei9IYJn22MtOxv/29qUBbRi3kh1GQt/bKoo1zh5OUeQ8D9QNUseUY8
Obio43sL2rEHYSledM8sQTXUPp+PtYZJZKHdxDvFgxUcWZGwkcTRzxQ/2hegK+hBEDXhGREWGavf
nbiBhxUe2pLqP+HcbovVVoIJb4NP8/KD4YBzMuYAHORZ13ZD/yb2gBKhbCaqEcXl3KSg8+1oR0If
krdhVy/BtS/Zx40bevyaQmwHdsfID1zt6y9DzL9lv5bKzaLPjQLDorz+v/O3JctRMOhae0H8ZGIC
Vln22YZhN+80Q+DpkwEq2n95T1Ocx60fqyg6xKjiJFM1aGn/MPV3YZr1U592l6C5jvJaz1dpvI7M
dw2SKn0KspESA5XWzHJ4nKXyFKku+iorv8Hgj2uiHV6N+27Mv4IJTVRx7UW/zzeWvkZkQaKVKfox
LFhtE4inMNyxFup1OOQHRfDh7VKWnpKz2p0D9dZTNWVlYuSeWv6S3wklToRDjz16vB+LYCc356B8
BocPyr+Rt2V0JlJqbLcwvyngmtK61l32yGbsD8YhLz+q/Hk02Dzjm5TPJcln1VlhI9teFOt0N6pF
m+3rBCsGjttFmhGwzU2CNv9NqVzkwMqmOPD4HSo4OTwYmZe60koQgBN1h459QaKtAd19JKITGkcd
ZM9wa/jbafwaKrectiS6PuCyjdtaXRXdPgmge1+0YAa0DtqhSw9t+hz2u8x4E+Ov5PHSTJ93Oh7h
lk6PeCeq+NaIZ025TsFTQM9PO8jsEoLndjgBhG3ET7nfdd1eGp67B1kIT0N6mKyTOZzScqtHfgkl
KNyGyqaNCNDxVXnT97uJBCzD52tgAxM8Jeh41JWkHYTsZN7Pura/Tz5btgxSU77Tmo0BY+lRQw5e
1+mBrzDbwAdWcGdDa5Wxw62q8cm6r4vkVmUMo6eo2EkTy4E3nHycEu0OmvyZQ+FFRem1hO0HY6Dc
ppP/GBaauooZ1lPKTuusP4bZHt0JfxWkm6leVsid5g8yaGuDRXd/DKKVNm01Npy5vm+tbXcEKCFi
hCCCE2Jr79VcvFTZBJz3DDTpltcx6uUcn0vKCL4+SH+cXPbr5aqsqGitgh7V56Zme1VuM3aVxa7R
1nns864cSQu5ljy+Q6VsMuEpjtjNQXcAH4X6fx9WZ94nHvhxGjh8rOOYHQV1VVFtYOudHZN2Y3aH
zEAX7Hf6oVc2oBmQpauhjQ2QkjoNPojLfNMoV1RMJ1AQrZPIqHRclQ4D6mf0iwPAJzAxDmLNgFB2
Lp++LAmADOdUYEM6c/uyXDfBf6Kqt3C/u0lAdiSOWeh8S37RKJ1GcGgbTvAfAKXOiaVOSpYoYDUC
YAIPpTC/GGhOhCqK9T+TCO9rubwLb0EaKuEL3OKx5Wo08GXbYr75/Rb8Z2C6bPA4vzQELJenhghV
vk02ctd7nAwOFtrFXADE0me6ReKVJbGV9prPmA8rGUHt5IecQEB6uP+YfKA18qa4lKk6CTYngU9E
FipfKqcFpGznkN6d1C79ZOAZGSUsQJWUaPiZllKWzd9SjicgDj20SAEPSX01YzZS18KBgiP6t10V
2MX8eqmDnUeXXk3adepCtrYi3RYsPW8snzB3qQtemZxUolV7Lpnm8HYytQDmPk5mf4yz5Xilekg4
JcltvGaI1iR1UINjGuKl+JQ49Gh7z/c3Q0jnwETHrKHoFPCBgdrUZgcoaNiPJARUztzV+X3g3B3M
+bw/Z4+XZQ1I540X5Bbg7HE4/MlftVSaLBKe3IaqEBiKmZsAn9uVv3UkmXO/1eU+YGMbVQ6Jchwm
l5xBjrOThPNNoPPO3IVA2bgveTd+oOCqL/g+V4wPTqmTlccnGw0+OsccGUvuFJyy3BHz2aNtkRLz
SfF8/lv1G3QDV4gvPgpvx43ATykJu78VB/P7azmi64DyoY6MtBN0cYe2BB+Sew9XIvcnDwinBk8V
l48PTGhfBhOE08Eby1RVXZFGOIvoast9ywlFmEaaCvJYFG4fPdhI2faskvWTshqv5vdHRfY4xjns
snh26DuaCzFzBXqs2J8wr2H35Ma5ITNjaZu8mu9KjN+HVpiD0JRUagrbxhKfc6zRuKQua9NTtoCA
saYklq6wW54QqKD0jGjJ4qQCDZfO54Y2MaeRz8As3jVUwmzaZlyIO/xF5MUWLN0VV5uBMflkpUeg
23x1WWTN/If5A/JnTv+CDXhtm9Xig3uE9HBehC+UeF3tsubjE3Bn1be6dun13pEcDjzgC5BFAf5x
BXuhPXyVN96A36J8lpWY4GwJTnXjNV/m85i59K/muDWnphEnrWM6vyyf0bAnOKTmn69C0nsX/Mrv
6vNCxp8Z2xiRiYmgg4A7hw+OCAnV8/y7iiP9ziWLyK81HTp1A9t9+phkjxBUqrs7r30HXja+88rt
g/O5GLYKjhx63IumWfPdCDHiO90FI8dkYjdfwTPC9OCX/jzQU2aT5TbHx7k911/qe3Jrvsgz8nDI
t2jaLxwhzV/rEyhdSrs83nGheEwYGtnRcI5HW73S9MYgWz5OCdbA4sb5YuDDRyVGr5wHkBeathSY
I8s1NkRiolkI8CxIzPXRRUHU3ZP0uiC3TmOSBti9J5QcSGIJrjDYE16Ic1pb0mzt0UPpKxVT0S8q
6Pqh2dy3qF2n5xAB+BMJUd2+uyY2z+4qWCQ+zZPiel+NqwlE9YIR+iXZgYS+3qkf4qJ10ULev5pf
DwoKOb138szDG/0o7Z1VjPkxfes0UtHilg7F75msFy3kD7SRjT5DEvSN9Zzf0APpmyCm6Rm/ojnE
jv1ErsM3P13BiYL+iUKH5qvp0/mZOAJGMR5U8nNo6JFIltPY8YgClgoXkReOOJxvFhkeEnVC6vwL
xChVdUgQN1OLXYSU1nKvMIldcWCDQ3qmfEqHCsgpTiV6H6BOIZODscB4nh/bp+orfh3eKKihCcBu
TN2ywSN+GnZR7FeB1yuuIJHScignsMmEbRmyz/coZQIPLXYzqH2iTurIsmNoXikvRwehL4U7yFmB
QnD9kosVxXN2F5RU3pxG/oM4EEp+6ZxbFJMLzIoP+9HTcMBrh4qzpr5MO7Kyh0/jybpxBVJzgb1g
XCSn4XtmcaDcV1eN6PaTp0hLDtegMk8Ky4mSdXXT0ImFtl1hE8SmDR23daroTs34nA54VSuvm3OM
7ku1WRng9cKzckJOAvccfC2cU/YfQ+pW+TY/Nmdg5RIjPZwDOumUts3Ew9LDv9gAVqhN85eUU7DS
A1UORY+rIDCE6074hSDZNBct0Upem28ostzNxfhxEahfMmtSr/2gJJASG4R57JnQJnn0cuUZ6hhR
mTjNRletV2K9Dumx4+0dPerVdGRodQzVfEknhTkbnjwTLRG31N/IPaLzugbwKNNi508IIqP6ea/A
Li3okGJ21mBK8OSonpQv0ao3wHsbeFqejr4e+jW8DJ7P+wYYoB6d4eEa9yUmK4tdwOPxWhlYRhS6
Ko0+rO86O8qm+pUNNO66XAIInDzReOnN4FIUwj7Xhtn/yOHdqgpzBxVzlQGHkRGSUMckZt9jV9M3
SnXswfb1HxN5Q1C8dM9UZ/z+nQTlaMl9P4LtCGdCDr3qe7l6aOuBq2l5Xe8iwyDjAYPt0K+akQzo
ZcmqklgwWBiGr5G9qTHbwyeEnrqTIy+tiP3cqcrqMXO7/bmZUZ1LZdNEF2RMiYTlHjBa5T4Em7o8
NFTwvDI83pRcb0ZeyD3zk8czpRDuNdd1yXl3wTHSXQLbvlA1l8cPd5f3WOXP3Q2LEa2EEt+uMwHk
mFsfM/Telhty673pzAP5IHX7OBXvfefdsQBLc2c+FmkMX1LxKR9Xdwq4GN8Sl78qymsk83yxqJsH
F3UOPYFcxwDgBiwAeJa7mdxOFwN7GRzaEAMod3+PbuoZbCJDACzuVT1eySbPaeozkmFywGAJY+8Y
H8UtW/4Z+Ep+NQt2SGyjA3OCIespMWnXIL4/T/R6ox0Q+dp4HQp3NFfIi1Ruy3qlpp4FHq9CZIcR
mC6y6RFpC+jcpGjESggOPaxsZuvf+BiF2MpuE8nkPBEFEi1U4QNcyMQAk5yt0Vhkj+cc/XPlZqZT
3pe99VGrt5Skn3PfrOijjMEiazwYywyPCJBItEC9kbBKYdBNDsBx6zv0NhJV1b21VrrdpB8btmzs
IISbkj4X/WoUqCfMvL6m3WXdqa03cr4OIs+cQ8c3s9NFXZbdOhuWak5reyMzy6WPjHt/TzeiYpcK
aBkaPSQi0ljJHb47JQokdPZ3CN+ysOnYYAxU8Bm7iZ5dpJ/Vjf6Theqfgh4PGsyeCH/jgpYtlJAR
Zj8LuWswe85Rx/CbrK+bOWBBQWfG6ruZwUvzLAHCerBlkzImIq8LVtiIe85k9YJL6bW6Ge8W3A1o
DdjB2U5arnGfX0hgwX/gdQwK/7wjP4sphwU5WcjNIRG+SZEbCF9cEEc+T4jcr9FXZra7diMJKwtL
erJv7kDHZr22hWdLQMNhI+Hi6Wsv047AiIANM0o4+04LHY0D5Zwel7BjaggKVkTGyq0HfJU5tPyc
jrOm/U72+wLWAjRNNAwhlSScRFD3DXKXKRB6E6+SOBjXQ5PsOhQvCzRLMQZzUFTswNYa7skF9e1s
Jq0zNEIeR2xAXsBCg8lWYLpnwgHOuuAVZwTzw5Yl9BpbVQUwtqfqZPLUCXP+KY07nnbGj4EC2JxU
7XEjNTQj2aAxgpPgzafBSEhPGfh2AkVqb8XLAl9X62G1McHKMmFRGXNb3ScClxtKaVdazSJmCZ8z
vrOPXChYZmziVejfSRV7AQZ7KrhrSPN9dohfeyYoGVq7AAnD5RIm+afeXObhh70wMIDIr+srTHzt
W9+AeB3L+elOqtEDgz/90r5ZN9DiDC1PozMar4NDuTdXZr3EljMTwB8vubYMRYfBUyXihF0XJiJ8
x+kSngFDiIApJCZfgIERLRedYJfqHVRiAwElILpwVcB/RhNA15X5S3JbmgGIQwAvdB54RGZYiAWs
n+i1oCzgLRTkDda8mgESNX7QQHqoK/Vl/OApTSJf4187jxNajCgfWOXwHAUzPoPhTlWXw7DMbJkX
j72EtNoUCjhyLQcxQmDD0/8SfvMTMgAKEuUqOuBuH3jTldTGXXZtV8paJ62RgOGlObjEIBS/CPyD
FMe02C0Qm7Q+bhEWGRgdqSxyKGxx8h2jKOB2xhL8+xqtSWYamCiUi3Z0gVlx0JCVrpzRZFqysrNM
V+ldHut5JwA+0m9ollP9mt5RUoDWR8HDM9cMLG6IGfss4ax72P2GFaECQW7TRsetdE88hfMxrFEE
S3gKG2QYXtse82BC32brHzUxAy1SI8IG0OfZQ7RO280kPE/R6sHKFixRuW2wec4u2S1j10AEgL7N
xauuLGGCZfktUfbyWRM3Fciv85+rl79BCD9rlxpALtnSZcXSf3bkpD4Vwmjs2kskOXlO4sZMFKkg
T+ZzbDLojZR9PKN5QnAHbrwlWjuxds1igS+eKl6DuxL0rLRI9vlaw5jHDgRYmnxGn852Dj0ThXnK
vSLXxXmMf3F2a//GqliaRgNb1zQcOuJv//Q/+tei2oWqopftpfuk0ArawQI8AJHRcrRLep6z2jwA
mHzNJQLyciFZDKj47RHkPoOHRjHJJqr7ATISNdWb6nS/aPZhFkCI4j/W4WflCctkzzLtnSUEkz9r
UurIzAcMOf93JE2ukNUAuDHHS178N0SHJP2biwx9V1QUVVN1Mq9/O/H/8RFbWX6ogho0F4qjDUOM
bbLl+IU7r8X8yVTTLpzRn/ExaAomGxcVOl9wsigSy8/uU+ZZRnzyysaOgjB7ETYRjKmPRTCPPBBY
5+oOlSRKG+gro3qZs/cuXULClvxHcOuIm+bhK/2YwbV07zrDH4ORN/O0ZA/4JtG3PbMhsD66GWw7
RlRRvLnTscCFEVSQg8Lw57Kwqok5GQApsIG7qtGSnhWypbLGOvibwY7JkAm1/yI3BZVS+gmpIf1k
YQBfismyauZJGDyZTEYu4x/uKSS5TJEGGCd6qIsczgdzF1tcHJX94v5RI95vqJ4gVWGdvehPf3lw
/vO6yAaZ0zSy534DTYF/XJdc1R+9WBsNlhdGIiTy93ftED9XdLIXaNDZQQ8XWkI908pX/HZ/k5+0
M6XfmO3sF+Resnbgu6svzdu8ZcMDRAl5TjNBF4LN4PHy56O1/qPxrum6hLdgprrL8g/LXaYkRqEW
gAQqWKGgHYnenNmdUBBSwJ6qC8A5SFaTCtHDDgKCS2a5KP9J8C5UPBg8oyemviZRA5vB6jjIp9YW
Z6ur08P+IYQJAXBPzoBD58WwWP6SKePxMyNnY2XSrl4IV2rPfInSjLSG56FlDso94S2i3kAyxpyV
jmwY81zB2lyB9MzaHBu93aK1ueB9ohKF5RicM5Ba4OsSWdT2qNj96MnoJGWHcPUJnEY0k9INcLYw
Z3CW8xLWgt0Q1kHW1TgOQJz9+eT+7lv/HEP/eXJ/qBr0oTMmtQOLkCcIU9YY3oEbZ0xM3JOta+Ko
gPwrevrWShc0grJf5m/su3xge7oOj80zmUDSuwZii53gPtuxZPrzEf7nKP/PI/xhdFWUIM1DrWwu
U0Z0jU0BoUXWCELKllDHP1xGi/gXs+ndD7YS3QfYPJDUeTpZBoAGJpHNZgNa/Mo4RqSxLbX3Rc+p
R529KpYTrWLKEsGKHA7+5c/HLv/ng/aPW/eHaqAY2gGBKMcO03ke2BgncLpchDMG7/EmflWfLfD8
x2vHBPCqbisWKMaNgMkHm0phEb8AgPnzEWnGfLr+ecF54A1JQiFEw0+CMfTjkKJKMFQFLcIpG0gU
8R/m5hG+CoGfFDc1eeFRmNItZAwBIL3KqfHCCQABO5trLT1rlP9lwO5Ou1HPeFiqX6zJmp5cFcKX
nKy3i9fer0kAewGdiEIyFdcT89FZG190ZPxPB+KgD90L8pY09u+DS3jtfXc32Ae95m/Umdv41Eav
IW1BbrplK58K43OAQKq98o2ucZHok6n7IOwQJ9fjq2ZS0AwdXe+MEzhMnFRV2Atg6shBJqdkavA4
zp9Hnmt9+MH4WSt7SweKdOMb+vWI3VlAa+xXTxGP++VTNq/45XXKQzYNTLX+EBE3FfPbsKCHBB5W
hHsxT+fqDh4qWE4a9uB5g6MlkTUXMBW5Yr8b714OeQGAG9tgNt1ESNnC8vHVYTbCHk6cF+XSDead
3lM9edb8ocu26W6vzUvm4mnDXfBiIpaPvt+Bo7uoKVfYYCWUDaLKmByi1yp9mncWiC2KihWfdNWV
oKOZRqk5Ieg6St6MMt9SFKcPFe2povChrS0OgOYVWt6riC43WcbdARJS99jcv4v8Ve/Weuem/Tqp
fJEtAF6NklLPGdiSkW2tz+QUicvqq1g+p7+GV5wwpEUnE2rd8CRTFUNXtgqWafchCdfkGH3VELn0
Nc5zisbbMDxoq7v/+NaHpwPyA4yMB+UFBEZ04dwZbOPyuXEWcAh4JNTfwpTKT3fnUFhBsJQNt6zw
C3mDeM0+dMyPwi/+jLpvOT8Ty96Hfso8Vpg0L/KPgZguRAgPV72/AUogyim1ToS6EWtzJ3oipjME
UyIZT4TpkY84ketCbAHni5r46cHHxmvbLpvHh1o8Qcnlqt2XMgAILvzrAxiUa1kwg+cily/BWXCJ
r5rrUlcV4B/SCdxoJrog8iiZMCP2RRsl2+i0O+cAlEI+zZGMGBoQqy7Ubi1qtvw07SNu3KW6ddgZ
CKseqyR3R06o7jb6la9F1b57QHTkFSNDfgFHRkvoQTC8P1a73uIK28MJRTR0O1byphfCVL1RZwN/
TFgHWNS7etXSZeYb3+O6f0L1HEKUxMhaOcxnpeE0zfZeHhQqIOg/LP+BScVCVlHux/I2CUfjzpsH
/iMkFM9TVWe8BaHfBbZJiZql1FkSlwQiNeUmmQ5zWpzJuAK7y9dBvegvCIznAviSCVTyB5cgRCqu
1JCaq56QZumPjmuyCJcP0z5etp1712xrd+ue09dAXXVs+CgMhBd2xgjBOmpQuxhBZnHiOrLdiyYb
LjLjARFWJU2tM1dbpkFNGZ5nE4H+Pv3IwGG9tKxV1vd8l2iXEvNI5qpE0hISSbVKPkSz2siLsbzJ
LrGgQwG9wqOCwL9Xht+wvdFZnC/lAr6J9NW96eInkuBI3jXJrqPB8JAg13xTjKUipNJheifnXvrG
nLgcNzZbXVJB9/hhwH5i/nsR8KtesUn+ghX0jYS4e2P7gaphx97xyPBvra9Oe+GlyPhLPbNCQboD
SAnlOklYA507FmgU8dzwRXn4xavJiIiLC+30u8puthdeHzq6keTY4Fa4DWikYqLUMCs8UBrzLMnk
TduosSW7Kv2Upj0lntC+P3XGhgQSc9HgdnOD8/ggbMv78/yj/sf0QwwH6zmFfQFiuh96EwWN/qPR
KwWYjv4+C3N3YBsrlGcBgVF0hOKHxzjLJo4KD2prqqnVQcXDXoPH7xxEi80I1vEWnQl5k3ZN+cG2
mQLey7ii/BPBHwHTMeHzWTwOLNu+YrIMHgvmK2TgYHr+/GGkn6JA5tL/+TA/Vqaqqk+tlPNhxKUu
LSfHLI7Sq/4dHFv2FMjhf2EdA0XaP5mr8C/LIumnXOjne/9YuCHaiZWuKYkeIEuajNYle0Xq437p
57WrMMv8Rcmm/fcbWqKFuBgOtvlj4XCP4ns1dSTQFdEZEFQE951QZ+n6wDZ9K5InoUC8t5aUlapR
BCNAnGyYc0mDySD5atHr12Iz3reN+paGSBtuaQz/ggwsTEM5ZJ7QpyZfimtuTp5Kbllz2Lb6ySre
uU2hf6MkMopbKPk9PrriOhpPOQnR7S7hQZD/pvacP8qPNRLX9f9/VOuHkblumyqJWoKIWQ7RL358
ZwQqNnt2k6iby+mzIt8rPz8c84UQLVM9RBElm4TK1jVNX/98j8nze/3rWAzAGNiPKXH83mP/Y69W
BFqfhAKn/eE6GRopyhoT1K0JcDAYsSfVHRYRRZcNNW81eSMlpoRqM/6l1GL+XMj+vtv+cRQ/7vS+
slIzyFPlFMbr0XZem+ESvGnVqid/FJzOiAhU2EZkjAEEhJOH/WzVKbYJejH1CLnSUx+/GpAvbdwH
kBXpemEbWMKRgJvNFDDnZAQgddMLOyfoMkcCRlMmhk9jV/7qWZux7o/fCroMuMNwenWkEDAtmJ6c
HCUUgpk7pKtBhKCkH/WtMR76/NATa3yQCeubMCudoa4u9bOwoS/UG8gXnRyBH5k18glruul+oRpm
kKZEF3z+5QL+3L7Op06ZgYPQ4yXpX8/NVOqsudVCO7U0/hcx3XVD/IDasAi28potVbqmt/b0DlHb
SmfGdht72jFXDlNzoJT6l4P593W0cIwas1Ffk4iq+rHzrzUtFpVA107la1V7Yr5J1sFSYfq30zn3
AS/0PlK95AVDjXjAT1c/s7DlalIZo7xLndv8yxiqif8eRC2FnYiiwnzRSRVS/rcYMdbppAh1pJ7y
0X0IrkpQL34/CSo4I4GNhx9zKuoIdAfkgMiFq0DOxb8oL6anwB/3cNz/7w+IpJn2KA5wuYPxJJJg
0X73kORJ+0Z1QZXlzE909fwT+KMjBUeyW53bwUknOwmgzfX8xvIB5n1dH6Z14PcQP00bQunzeKbi
S58g3eQAfaCxGMX6TPITqUAinSoY9zRhlBWroZAZjdAjjGQHsKf45Lqn8O6ayHjgEQA7I81J8tVi
c0A2om0EOEfQsYUzlgvkOD3FIcMdgQvXmyRfR9qmrZxR8kLwdOEijFaU/kAXd/I1Y5RngX7J3/Wc
UFPH5KZiaudJ7CFUkneBBcWXKeeKCJme2Hrpvj74vE7debyUGB9HY1tuQBfwT8Jq+u4JQnJ7v05s
m8UCSc6Cw0jYhYY3QTnkyV6nppWwT+h2KbrNa9Y/s1QPCrSKTlf607jNkPSVXk3gcMqu3I7TDeyB
nHq94fMdHCRB+5SQsjtuq9TFNI0pwbr7hoYVnSTKZUwyO+HFIFPvs3isq9Ayo/JpfittEv1gzImB
B7NfaXgABiwgpDhvuRJ8+Hu/BhMdIuqkxeX2Navlo1FvMh4l2SOoC60ynye4VQmcoDqw74kba3ZY
r+dajsHGnP1QDrrzOGh2+lEXZ5BxZm3TsaUnQGuU2js/wvOpWnMhh18ScuRre4EZnuaHSWyzDU+e
5hgPMMwblpA9qirRQWnAzxDwWuXY3GzS5B8TFho3Z6cLXiKm0UzU3brOnMRYRJAG0ELhFXiXau5T
DMreQzwSLU4e5xw4j3hsPs582DNoxJGrYMaDnBbSHiMaYCO0Xq2stZrOhzsRLBG6PZmRsUvPvqu9
+nFO0234RIwuCyaWrhQlI2lNFw51A3At1n/0nIt+bVAdf44vfWc3swzZ1dslonq6BGZAEXVbo3Yi
aY8mLZt0ylGT17MKR27yTUU5pLlVzsAenGnFNzsAIuvubF6/DW5dOpHI6FhlO2O2G6ulSqcTXHmx
Rss9DUsabhGasw/kCWKxtroVffJxOlfZiQOM6FxGX/MqgC0H+XfSBnZcZXoDQdJMLvG6eLjUAouG
Lgekdg+2vrxLmqWBoEvZk2OJPa7XyX7yePgF5p3c0RBCoaYg0wqg6zh/X6rXD31TQ2VHzLtAVD6q
SzqJApEiltPWi5SKYQGTYp0l+1bEyucWs4tgP979xqDnRhD0iiLxXfBTBYUi/qRdh1ye+8EfqTVj
yyD7g5ohxnARASetXjeMDrLucKPhZUIrFBKaoW04aENxy5B3I9itIE17Owac/rk/z0DcfFNVjr+w
PluhR5YiLaVUdy0alyfosDWVdNjqOM8fsyhe+dLf8ndG0vnEfZA5Vx3oHUl0P01PTU+DsHo8NhZ7
Z4rT7d4a/Wxgh4za1OMEQxyAvxYxO/WOhuUr8khuoSzBXcKh0FX889wk/cdSh1lAZqVD1UqU5J8e
mzZsArPrJvDJ1D5fuRIm+aGTG/TOQ/P4EKL2SgaaknpN6NSfydakG4DTAQvBZ46s6rN8Hekr8KzN
AVNYZwHb4mOcS245AT8Im0oPdjwIzcTC7OzkpHq3e6Vlx7WlCDVYjqog9nB5gGrQVkx7+MKP+AR5
wBiw8hFIwaoGLLfk0Us22RlgpYl6bNYroY+xYI2W0EPxvFETWFHewf/GqEoFKR18KgaKvBrOMrII
uAXcejFNP5tOe1RjtJ977PS1eXxAtPOMBBjgorlJwL4lSTbyDicLpYXC3Kr3dcRW+ptnC1IpLbuK
ejJNQ93JgCJgvzSx26MpXiSYN4BeE5zTU05Sor8tktWfzhYT/KCkGzKMOcIVTf3HhsDQ+17+P4Sd
147jSpZFv4gAvXmVaOWllFKpfBHS0osiKdqv78Wah7llUAUMelDoriylGIw4cc7ea1eiSpcOuz3K
lWfzLfmQzuy1HGrI10hDBDf/Wd14mPeXG+dwMq0aRmojJ8yDvNQ5j7M9Nl/pa8hIBwBYPue9lInX
mXNs42wvTXSeGyFb06uqB6/ABIiCvXXBMYuxVxOlk/NOkEyMoH/OGIxBDjl2LNSENPCP62MLwre7
nzgNbkqQCx60DA0yZkQWsY/vLZGmp0MDD5Evn8BMiO2hr89fn6ZFCIr5QARx0hkkUKediPwiIMQS
aup4lon5RcnAMA6ehIpVC6L5rNEcaJo0Z2KRacOSp8MYkfeQR2NhcqH9+8bTgMQwWujQXLawhqQz
btwIPTknM9QSkxNfQi0x2i0Od3GJN4VEJLBFA9HTC9VjQSDrIbOcY+mORiB2aQQk+GFoZSHhPeSV
i8Ocr5r/qxIUKsxH/lFF8pB/vZTw6BWJFEgMI1xNxF/KyHpoYkVURXmvrxmSUChFso2JH4LaMGNG
bhgOg21xDwuRlw91LQJl1MfokdH6IozmjwigB/BLTJ9/UKGMM0/hgeD3wk7bqdje5uCMzIA/Kd0y
lMkD8yHxUkKNw/KuThlJDWKuY47c9RtTFJXY/xUD+jdboUo5xh63r5/jnKybGfJxNOUkdFbvVD/X
y/2JH3R/6bGYQyH7IBqYclA4133Q9HMWL0J5whyoa4ovvPhT4vyklbKh30bkB2BvRrqGqHt2PbNx
8p7eIYkSF78KT3dOLRxOhlNfgCBYa6Gzu0+2dtpRWP2jZ0pRPmq9vjI+XPITokNGIbnsVsi6HvCN
SfVj/2L0ZFF/yy/xEzvCROyCLQORx/JMeTp/p9xvsoloo0Yg2N3y4ZUfiB9q4o3CuYXuESs22pQv
VDscHRzPKEwG5aQLSzRDBacPqUeYC1qHYuR+Irm6Zev41+DG+u0WPS0SeI4iNEdNUeTpYvSfm2tk
CbequmvSHt/fG1+48sTaVbp5RZt9TvQmEzbTQD9HsTfNDsorFlXixbkILnuygyifCeVZI2J+kdc0
yeiK85cZME5iNLRTxNVlttW7LJExc/vIESK7O3SvBflUlJHIfR6EQqB+wW44E+mNtg5UhqlA5ctk
82wdPM0WynyOTGo7n/G4OD3P8qgcqLI5JigyqYU7pDSlW6vMElx2Dr5yhp/prn9jwHtHQ4HrgVOd
ph3BVid9ReU2fGSH6q1AC4s3oPLa12RfUmHMOM6dv5+ZsvxbV2biR2oS7QoRJin//+cv2bpHcp83
fMmQlbQIM/Q5JgQEZfIrrRcuT4QQm5GLd439oS9mhgFewhWH6dS8WYEo+ZoIb8G7mlPcKaGOHVFx
GDLK1Q17HCafZMcpFiaTsJktkW8POw2OAtNcRdjl6dVGtKCnV3yCrSGQZYDOU4HQi40DDqps099J
ZR8hDG81I9skQ2jgQrCs3tWt8so2nzyJ31bmMpivL5PUD3YIU1ZMVhwVcISZhwMSOEpIY4FFEGGG
kwP51dVuTCfH46jZzdf0vPmVTjAb6RPyOLTB4UDgNRSgKGPL587Cf15Jg7LRgWT0u+UFXkW4KRF8
DQ1Gg2/cPIp1FHEoO6mIoBJx50PBmQ2oeFYUaI8NNdc0Aj1z9cLeCGiNzM6Sb/bCB45oWhJQRhrv
j+n/kc4fP5p6TyFGGGga+zcLGoXJs74tTW9gWl07d2vONcFE9IBcBqUtqX1z43Xo4fbMTAkqCH91
ri+jAwNjqgpKR3JhypGWCcEjSL8C9iXtZEC4ZsNViXFb6IqfF+jL3GvscwxUZB5Tn5AaxQhk+sgE
d00NGxRqFgK8irtvMP2RXAPJi78ptRF1IjVjA+dHSsiAPzm0pv8dSE9+BWYe+HTY/kKbagShKhsI
VfzfF7UynR4/tbymNa0Tt6dOxkRR/qUjELYNk5OmZk1D3SCP6glxTL3g5acornFbr+EvFxsiGoa1
umO7za5EcH5YpUtGBz3Qe+Umz4ziJ1vpB/u3vu095TJ9dqDlr3//rD9iu37+rCgSVEPiY1qGqPxo
nP1nk0vD8j6aOqYCIPPpCjdEsSYnYCwCtCb5F8B0q97V6hnhQD49701HO/GzvTMXnN9PAhOsdfze
kbV5P+kqqTvu+Pn3DyhpvzUQKakVRREJaIEPof0A7/7nE7Zd0j3yh1DvNUjcg5MzzOS8PKIGJLxZ
kOxplTPin+vcEvH4C7wVblhshsTndbXYs3pHv0+JedUlopSFGXC8yq5mzMJXorkguPDf8v6Kb+N7
/kpqC3+LlRej7yWYBHU6Bfg4YxiciLtCf4mU5zhivkA27FM8xSdaHrEAMKsoG2SuVLXfgvXENtLx
7K8bIImYw/qBIKWgkpxcYsixsnCVJh5ti4J+FIKuMsBVYX1PNgeK9sGGLIvatzKRv3kNNgZl1kLO
e0FKXwp2+sL8n/p+aI7CiXcQ2UVcrbm1GaPflEw411ocWA+8I4dE9WK82hV+ioWsk2qDRx9/HqnQ
65TsOmE+cdGYS4CHSebdXsCIfeYSO7kzepujvKyBq3GH8qn7MveKNi2j6FmlIOzbN4UeTejeYJLT
zCJJ7Y7DYM6P0qldIug9c/TDf18K6m+dNlaCqkBLAXVLhOUPoc1/VoJlFHLW9FK9j78bbFSwSZo5
jEnrw3phsl7vQxxGwswyZiZMpiV3qeFZWcHAPN4IhwJRA5Rizgxapk+KBhlE4wdKKdqrteZApCPa
NRpnxLncVvcPHWnVO0E13GCQPB/b2Pv776L91lWdfpepqoDBbcjgFX8+95TBEDJR7+t9yVbPLZ5I
NK4Ld4d7u0XwJZmnKrEzdJRdFEJWTfCaU0UOMcfw0PSbg4SMJE1pOtNgvsBISrYsz9gTrqtUcus2
GNhLrIKjCyWlczV85sHTAhEWWBRA6Hso6Q2keb1jWi411vSPty6UYiTdbDN//2Wl38vtn3/Zqav7
nwdX1mWeXpOx3oN20ZMg1N3qQrkRniZIs6JBnYT9hgGBcTIIt0bE3fKPNq1ETfHbrswlT9L43hH6
ibL0y65cd4KR3+pe2sv7nDSCxgUKNevWtB6B54UqCFXA/kD+u8Udyq8yI8pUPzYO9f+iQiO9pSuG
CvN4Bb3vCRfI2oiakQmsewawNu5bjOUu/YgZvjlS0BA2epIdBapHD1FBOG1vdxpB8Xb+Bg8KeIpX
rK3OhXdNUJ+tHaWtYqPFWijaug1YE5SPOAdTYlzQcD2iZS278rNBRNY2ueT+aL426xBXN24Fntn8
viNYQvLaFf1l08s+yn42BuiN7rEjubq+FLQPrZgV0CfTC+3LtHDNlt0iGBU/eaJfYCHE9uSB+AuH
Ml+JAgwLcXRoOi9RJ8I6tSPcWWT8iBkKLCHTsH4ZO8r7jRrSBK65am7GLBnJOQwehTVdoM2dVgN8
lclqPlW7WjsayUHTv00O497m04qBCC/xscjVS/JCC/r2TifZhtXxGMhnDQhgZXiKGTNWXoT0YOZ2
X/nDt+hEdqR6lEWPc+8r53pNWkXmMYOJRo6qOYU0d3edAXEgSUiV6Inz5evqTnCSLVcf5KgJVxkE
4Zbf3PB7rh65i+LGGgS7NG6+XnYu7hHBkcmEmuwf2xQHHjUb/nESz2+KTx9aE09KerSsixjBAL+u
Wkz/3Sn6HEo3lAI8g7hgvwzVT8tlwvAdD2i3uz+BdMraT/1YrvTm3GO44/4FbCQlxGJD7PQKmYY0
z0mIdcLKTvhTYR2UGnBnQMN3igSczK/6olE2GTXiYOBleWutSz9rz73pIqBZSthd9Nc4/CIFjN/T
fZCsGtBJoj0t1UtQjCwqWkqSfyXx+pwOATi5nIGgS+vih+/02u+b1DH4Me80jOJTGbL07cYIpM4W
Xmkfjw5VFa4y2r3A/aaBwazCgo7NntvtVjH3+DhxHqrWFPqNEMZkUQOr5sCKgNsLr9qegmI+7lHO
U17g15wTULGhNvcoMIYPnbKOfEQ5oNq91fNiTSNeYbx2aPn0kMSP+FDOJDoAxb3NWv+K8oT/DNr3
B+6fE0Lowrc28aJDnLSjtx8TNp46/bJdini/r9JSJrCsL6jqIbrMBEoA7j49Ffuq6Px7/VTD5dkK
m4hmBe2JBzAR7ESgq+N9BpKDKLHVFQxb8eNi9WU5kenma64QSmFPN+oHu5cTuSy4bD0WfrqPICdg
dG3o1O2ZTUE/iIG/9S4W65Zhw+s922vvEa803sfOubeuVvgF1wF+1enimLi47FKcIbE60zYZ88Zd
K3Lv3RgjDb6KcAYUIw+ELmSf4i3WOKeA0UtLckQGL9NPbB+8D7hpBtrbTzqCtfiF9iruCE52dRnR
7giXiUbqKPSeWXKdx9j+SDmmna2tAWHl4afcOhQtgwD2+Vi9a9hDMZJ1iFkWOemQ5CqCMYeZnIdf
j2SO0MiaHyu6YwKbKX3WtPfa6imjpinw8AAywJHMKsnw7zPuoMREvElsnc4dDMsMQuSW6a+EZkgD
ZPoJPlI/Slx/Gp9pB4xY7hR67+qchvCmaPbfK7pP1bqhIEXwtWnxed4ahgHgEYHZeary2amHQeS8
v50qFVLn5l55YUUvxy9xt+3Ll0p4ypDeJZD+ZXt4keRtgcmrClQEsK3XMYfFQ4XOcJxV39BdCtY8
x+lMfYqZ2KWB/hJayMVmD80VzKd6V3SbIQJJ5nK/NuRjqX7eaV0l1tzYN8xlryBmuuhAfDl0NdQ9
vHg6XZmglmf0i+wVtI1Jfpxu8/fyzBlorWhtryQgp+8lUeXI32Z8FXjcvkKXHW8ivNCYwc9p55ee
H7nCYFHh4cDoQ8cOMTD6PLoOSyLCaLyutO0tiMnQds19vImOsrhWXq6nEL4rd0DfTNa6g5MsQXZM
1nviaYh+A2UXv8tywI1Yod+vnMr0ID8WxtoiA/7joS0z64mmIcOVaEO8sjK/5IHx3a+JR+nQ4XjG
7ZOHIpNg/GaaXjq6Q3a6xy8Dp8NdBXYRzkg1Rh7BhSxqLhUF6xejAFxKKb/vpGXOKOhg1lpcoMhY
ANNmm8scOpPPN4BuAlqn4csICwgzY+jLJ7O2FrzuVcTQKUGnse47T9pJyU6jdTprLzkCLlKCFGZJ
fjFsYaIPCIHf6eW28IzKdH9XNw8ZbZ0KCoF0W4/2i+hFmBAYId1cYmqsrUEDvH4Vi6CLgFI72vNN
2MmrPnzCv5zQo8C7sS8qJpKLCgdRTN/KQTqPbzjqJoojfVHqB5ktphJc7ZgXdpV4YOOE+xvBEhFg
jmomLzhLwT4aQba6rquXSAhqkFhuCU3jTue+CyjisoPiMMdSTi1D+S3tfWFZY5CZK9q8WaaWSxGE
0pI0Rh+E8f1r+kjZOoEMA5gg6ACrOMU7z948gFguy6eJgYsM7AnzLlxpBsG4tIhObPxofUN3V15K
Vu+TdnmUgcANKSlOiUfXLWG2WJ26YSVMBnYHr7mwnNYoF1YcTzInSe+xejH6PniQgk1uN945W3y3
bHPeOCouxGe6rs+WLXDlxytk8jvSgOf6wHJOi0UeTTTHzGvOeKoM7A53L/oyzOf7623jJHDlJFxq
c0VhE5mPimPYtc+/hyu0pAabOdWsDOhsoq620fk+ThhI+mwpngWk0y10poS4BZBaqrVM1o+19Q3M
bEbMlI5NjbtjoN1dpXCTtWVjWCvP/A78KV/Wn+RC4rHJcH/sKiKfPPwPuhJYCM0xudMUXhitHxr7
4u7A322FT6sjnMZNmcPC/LPUTTe5aO1UDdr6Vet8wf42DCArUHUmhzQLXDyLLjbTbEO/rh42oGvA
jq1uPKJP5mbtGlxvaCxqg5AsToYGRvOJCa9QPKPBJ6O85uDVnCY8caopjJo9deJ+oJTcKcoTbRKa
EcIu2kObLRkCxMgip+yUpySef91wxk2+EtTnE3e70Q6CtkQPOknwYKC/R8tzpgQR/tXeHRGzOfcF
4pPQbY7aK6AX2KQOrUM6R+aTGR6sfGd29xn+XoNW8kW3MdrOOYFSdAeE9wy7ziV99MGITLF5OLd9
tc8gHc+YU9gqxEnGrT769lln65/XIzIb8uknqbFwMS49NawTbvqPm8fBDnzNuqA97eOlxOYA1aVb
h9u74BcgO94Nntx1jglevPtEimg0lmzuQAieaNc5Cqt3VX3d9vqhaBhbe9/qy0lJfMbstGrQGaKv
4HvaXqUTVLbIh0XhjcaTCW9gs9mNsDP4cR1m4tnAQqAwJgwgBRFBh28ONZcVhQoXeIAz3t5D7qpW
oKKZ6Vyx9Ps58fZ+uJIsKL/0ZaUFmg82VdjUwkz6xPe9eKzI/2BUvii+H680PUW87k4zx76LY52I
T3aLxcPjITDFUtd0CQE8vIYgqmQbzWYSgPnM4ZkvWZvYjBk7IIxdYoeD84EFiJjUlHw9JxMdYwGs
cN2jm9+PT+SqQw2r+nVde7x0J070Cq7YbPKdAZCflNnO7TTOsSvI9uOUU2w6xZku3fXAENy8L8Kn
sLB/AHFugVH6WufE9qO9ZE4axDsG9pXwUdbLcEtfo4GgsgSJ5A4BNUyfbJiwacpGNfYAnukhPgoH
xoc7ctbtIPCqSsB6TjBlv6f3Rc2IQZtLnzWucALlPKH1CzcPhLfafZBKgkJCeuOy1p+kxmd6lWBj
JhZXNGfpO7jU27yAbwmJBII/OBc+Cz5GJiWUPsxSvFj1JkIsYUtc97xHucpekVkwAIAYldrhO+8N
B1NafozqJ9OAh+EzH5tusbxkEPtq5PEGP2nG218Jz3nhi+El++L4EFmtpeK3jFogiRM9ZoFHmmUB
ci4Sg8iKeaz1vXA0NyExlW6L5/JNTj8zXlfEeuIuTJaT0QwfKhD3eS/jedlOh7wU2uH3I/Gulj3U
h/C5qZeqfiz4/BOBmZFJbF5SpBahFwWYkQgoyRfqfU7+3j5PYXTOy9fkg+iEDokBDBOK/7n1RG4h
5t+1mi6i2slCZaaCkLLL9/CSHHr8mAivHkuBvbKfOKbTUfDZ4mVLNvgwu9l40tRFtpAYOWtnVtQX
aXYj1mdtsq6yWZfkR+xYJ2/DvJk8xhaqfwZe7nOTHottvePYY0YlQoupt4ileecw1E5QPMhG6F7G
2YLjSvcI2dFA6EExqV3G0lLBHHnVokvPrmcI/MhKn9LHNw5fdX23G6d6SYp/NBn+0PiVSPSeeh2y
rKmGOrUg/tPnkDs9vz/SWJzySummpecHU/4q0BcGzhHGdvDB2d7Zwmj6ikw9z/JR/iQ6CGCJ6sCT
OqK/gVs5Wa8Nvt78ux4mmcjfuzF/aPlKikTXSVcUS2Xu8ks3phOTCDysMO5DFa/Kc1QHcJSyJuC6
ce0QoQeTumlctaYb0Y+iSwScAEAIM/8H+vpjLO9QGnJSNIo9fsUi8QTLIdmTe/z3z/n7+O3nj/mL
ZDNJq1QX64j03b26qI6We0NIe1vIH1Jz+fu/JKu/d+MkRdYkwxJJ18WO+8u/1cTlVTQaHlwi2YyF
vkO0NW19CbNPJqaJRI9t1SXPkrWHUUb75DXuIB8wOgh9kSEGyTjlBYJWLmAUx2O3rT6vAiK2AxwX
R6nWMn1iZIG83rfk9ICskHsDA2DmAHgR8/lVd1XjhZ2KeIzkCXgx+82zhAOPGArIA1uFoXwa9GYg
JC1d+G9rQuHcjm1o68ma+Zhm+Eyp4SANgiOuS08r7FBZytKShPFU+L5jHEAhUifLfql2ftkyL2l3
I50V09bYD0tWWzc6mG8kfcvRBd/QNjbi7SATHY3QnxgmrGfxuq+WnbwZYzf96rg9E4GKCOoGgjr5
fhCu2y8kVAqFnwOIHg7EjsjOK3ZmNGNz4SAq9pXeis1w0VKXmug1LprXx5IUGNBGkSt+dvXiUXGf
8zV12bOPzqLkbFjOjUg/ypEWQ4xH7sym0z9v4T4sMwLEG5nOnavwu+uRU9Dh7YyDPu4incnXUiDv
3spnpuZHD5db1u1B4TZ7tOs6XPFNnXPmtPPy3UAsMX5w34FUpBPeels1jB/NFbXjbdFTExL5aKxK
1QebjUpK5xrC5WQCy8uqxwVmkDBhFrZFnC0pQYmjPQDkrTnITQ1fltvA1FqmHzcFzMIwWSIA/nl4
JeJome5K95ZtjIj0EW9YMe+GKDRj0H2l+QUvUKfsWwH/RIuG6SOsvOoDNTeSITUBlbhSCbEgYOQf
dkrl92HLzy/C1Mn9zw5WNXnc3UZl3JfWmRipOHtqUxJDnHxBxyRd388MlKPHLiUxaabvWAeFN2JH
d7HGpJFtAp2aheGUrBC6dLK5X9SSEz3+MWCTxN8nbHxM3WRihbMS7ucv0p1eqVJFU0Y+5jC/rwg9
xyUeLe/UDmJugA/COLWp9b2MfrYnEYIBzh2sjL6o1bX1KUFTurWXDr3UNEvHvjUCCkCucpLwDeUn
BKNdcTCHBcE39Ddrb6yeumarKjPJgCq3qJrnltNdSp6Q2qqdByxsQLO1vGuBlhwfNNke7xqr44Om
VLRECcGTR+WJqO4NgtM1g4gT6MhpmdxSPQuw4mZvesTQBZM1vZHerxaxQgDSEaEel4zxiSk0dyGV
0oG+tI+krkIkOMu3N66EqFKudmq6nQ/mB3OVVm91ndsKCUO2ClG+X/3Tg4nb8vdWOpJnZhdwpmUd
+s3Pq6QetTEsspo+3uQTISV3FtX+TUavCjpzwbcdAp2ZTF6OpaweAhLocMkcTb2vYIQSZnMZcSMz
ul7Xj22abqr3293ReB3pD5EinNnoNlXOHW3fZS65w7QF2ROHLWoIsQnqYnWt2esODzRb5hcNmHiA
euQorzGeMLLysjfiB7I3GojDwwYGiwKPlqQCpid/ONdtGO5CwgMeLukl5ladkNFVUE1guAX8om5Z
tcdkHScIU0q6o0E4BkIFhDRQcyeKV/fp2vuMEKQuFjBueOWJEhWa/WBCgboo1kFMjhmvCHf9mfT0
eLF4erPbx/c9ddV6o+2Ef7wLfxBQSIqqqjJ5qejhNeMXlcowxJqayeG477n/hM71ttOS1YPzktE6
FdY25PYPdAHnW7EJgzLajfJFJzvmQynmKgkM8T90dcYf5iw/faBf5iySVutyqaTjXo7OIpHgNW1F
FgMcXUzqqbCxpqHHQEMAMbPlRk/Je0gr7sHNtt+A4R4+DefAQ3n0q7r3eDuKh9d8DLsQZTltmR4x
pEzaAV5EfU+beljRCs6PYoVzO4jT1wJ3HiuoJojvo9oUFyH6lMoT1z0aaTCHuJ4MA+7B0Va5tSlz
QeA9fCulbGZcEPzpBzp2FKq99BSCHCV21I//mY/5x7dHUzVeINXUESD+/PbEoqgr11oa9imW9cwd
Kx7aMhmWtOTIPbmZH4k8D60lUTbMKVLc36CM9cWAbPN6ZuCrTbvGOLwWD0e33uMSB/Mc5bUS+nGy
79R/DCpRPP3pZTc1gvxECjKcFz9/XLHQpbLStWFvVdasW7QkV0L4ExdXyF3wB0MS3z7al6ZRqSbo
fmKfgvjmwUlOsSsIWxEMmrJS7MontJtRGVH2Ose6i7dUPnX6hdkKucyjDrV9biE7hz9wwnSsnGU4
ZTN4LLS6bILP0fUCeyL6tsjgrc6M9YpRE8uksFGbSmjHfRSynMsNN8fC5zp5Z/yUXBqoqA/23Px2
ZgAVXd97AUMtjZwY9BXVw3VL1g1QjlVpblIGAmQQrCfhTOlVXBXV3c1Cv6Vt8b+XB/MLToc1HBhy
MXFpEtuE9k9vrvWR5jETU6buOBHUykJDY8684ymrfKo+U0AYswBTDyvyCT4wo4WuRX0Natm2bgsj
codkiREDDu81XiRUMrITU49Z1boudxYhDTpKApKjH5anMscTo965c3y1XAOvUITAgSlqRePjhA8+
LD4ByWRQHqgQaKIqaLmUDQiq7GvwVSROWejTyzQgQyLR5uXR21Pfw1pej+2MLmjVYE1Hz9s/Q43k
CXXHQVo+rsuHeAq5rFTBPQ/IDyOdrCOajdaan7LFBpLX6AQoeOAgQMJj2CUqzC4rB0KfCOBV3FZT
UDstrschfSy05q0kKu1FxHc6JguJ0QNzLKLtb+/afdGAAsLzutTqpcj4knuj5TYFT3PLYBvNhM74
8uaOypr2GeCjJ/QMihjEykrUnLQF48Zse5/gJHvLSXdDTpi5nJhdAFs9V/wMeNOZC2IeewiYK7Bq
iod96Aq15JIP0Oz2aph5MKaMgqpa2ffyGrbYgDniuTVX1SlCMlES6hmdW55RUe/NkLXylrCgxzQw
ffJ/0ueMwWETNNCOgWAlHjo7ulH5NmyW2LiBrY05IUd2CNIzh1+Ku+eK5zWeWhqd8oWs1+pfJTho
17fxtplGD8qzbAaOwAet5ACjtUSTng61hy3/qSteH8Yc2JE+BwYJEtOERvqK7ZdWcFE+9eh0lLOe
HkFWkfAjLm9clevkSKPr79eoP2gaOIqmVBvoDGwYv5YFST8Sk3TvsKXTlfy2R/d2nNLeNFpLG8uc
QOcSNeKbhjeG2VGyNECQEnk+Zxkj9lMOMbI1hIuHBzlTzo1iuGC3eQbAiIrlQZ9KXlBOozd7b+By
CUuEoLXF2w3LyTqm4wFTHAKkii4I+/bNj7E+q0Em/EPMIP+p9tQlih5i6zVJF6ft/T8l8s1MzIEo
ZvZD/m1ebh7GkZeXGR8YLLtnqJHaiO5ZpFTBeKGQ6qDCf8rGRfo0NZuWqBfz8V9lgPmHY1eVZMAY
smQoHCG/lMRSpyYkznOrf7hV7hpuCYUtaN38aoOFhBLj3NWgOyCym42fpJFUbrcQtu2uO4wraUu/
As9FOvr0r8guVQjKJn8Tte62hovMFnPbjfWL9qQDd6aTrbmjkM3MBRgYONdgj2X6izl8LXjdt/dp
x7a8ntAsps/0CXviX6IZ27vBzBfVXfgCtJnRcXtmAosZv/CaL00+GOfIpSYYu2caXMxpsXhHm5RJ
k75DK4I9TL3clvjvXwlmZE7GVDFobEpDw0uWEMxQGjAoQDxNhoL3+O57B2RZ/5zc59m+CxC9N4Nr
mPbNcspduSo+rkciMWmRY1MBEe5jEXnln1Eb4uy4rDu6ry3M0AaslXFD9swrEIxdb7HhJczk1mXC
R3OtcjGW6fza7RvGBXPa5IPXAqGjdDVJ1XMeN9/QXs1PcOTNV5YeNWjP5gx8c4T63QZ6DgK1mDSZ
Q5C6mmqfSCt0hNynmTxhaV4hjFxKA8rFhsnOEmGTdDBnmU/Pk3v7t/ZVaF4z++i0eXLO/AVFDZSP
4T0ynhgIMf4/1eLHzThrpTCLlswhaeIFscc3T2Wr+vAImaPF7qYonfwD0fiO7hSj9plxIhegW5SK
LQMyr+b8KAsLRk1jgE26gZPBU2w23fnaUtqiqTiDx8LxbMfusO/IAjsk/bwuiaMWn8ODum7eaaIz
rVSRH3mcCC5d6jsSQ7qrMk2H6rV871DOczX+gvdoTG28aoUemVC7f728DLl+r2ZU+jyT2lg2ZS6R
P7+90XAV6Z/QVbqGa7lwpIKRtBMdc/ItzRPNTXxHKlMC6ht6O+TzLq5XWiRicF0n1UvBKz7cGEHO
MhBX0Bh4453bSzzOGb3CWnSIyyQGkigiKLGRZzVMpPGdLgCTIwwZ7lQnGmkzG87olpBg0ERk6ySp
e1XPHHuJeGDYlT7T9ZrAX1yMSm4gRIs8t4+NCkNpqBwLEDRE+pVOZ5bACpzSnyZfqvAiLXTSjY5Y
twbGEODqZvElhdySBIN2QODW0qazWdYUxzw3pqT0pLThFUpFW+404HOMTKN1hDZOftGtLQLkQV5p
RFiLKP6hTDmnMnZp3MoxpGDgm0QY4ET8V/vhT5uYLMJV0Dg+OEV+qTXD2Oyi6K6Pe4riNjxw4uLF
fhG2qDebtyELaE6O+T5i8GsuNAo60D5OXqxUpmbHkaDKE87BvpznZHfRn8rwGXVri47Lv+R7v4GR
YA9x5fr/D/rLMmrC3sxVhT5Ju9PoKDuNM6I0NVxUpcT3uLctah9d+ND5ttgGHKv38yfBbs7RlxXv
rEnMXjh/P32lHwfPz1JePhONXQJ7ECBj2f55aev3vuz7YRj3NQMepGdU5lnk5MvohNxZ49y8P0vm
R24BAaedhk+pD3Dx3nYErEnZvAVJ9V3dXPWbaxHxuCozL+PFHF+r8ih/Z63H34A+9thSMhp+Emgc
BNBvYtcgulfYa+ZGF10ZT227LbyUtFz8qLLPO0z0BDvc7ILG9QZPKVsMKsg1c6Jz48nVZNf6qoxl
Eu+vwroft1nmx8Iikf3EPEqecYgdbvvqtpcIm342lwVCCDLM0w+QmHA9QUsyOIt1p3lCXD0c4nzd
4bPADhIDeSsYBHhhsfj7N/2nG9Gk3pQI7TNN8tR+qQAaU+lEUbyP+5zGBx4YxY52OaawbbK7xXY2
rqrLC33PJBC/24AqvJ8NyAxt8DsPgF3zrLcR2XWMQe/Pl9t9SWU8zkU7/QBBV0OdWHLK/P0TS9Yf
ihZV1iWLnByi9aQfpdt/ipZ6TJLWFIpxj5/PewgLNT1HZlDgbdmazPvZoLreF/D7Vseb+twfQ6g3
cLGZAMZcSxZS60GwummfyS700TRJmAHM0TMJR1a39zPIJUOcVdvkBXXSto8OmjXjVRCGJwk9V6U/
544kHu7RksgLXu4oozG2qAlvKF7pKvqjse7BUbUklb7TbyfhhbYbB6XCzAy5hhkYrnwC+K2Q9wnG
G7HzTOyOrbLV7rSZXI2n8FzhLvvQZ02CMIxWu2GzJ3/Gjz0gxMHOBMfah5GdPceB0tkjqDesxIv6
eFvWdvL2SJ/uqR9tAPHDdiYP3C1CSBCB+YG4OjO4fkyzjg4KGkDbDzzTlSdoGxkkjrVg1K0R2uIO
L0RBVRsID/UWlRZCAX6bKJmYgoVbHkfHwQBubXgFFxFIzz5QsbjbhAXSaRawAc3j7b3Z9sXK3CCV
/ExpXi1xs6g+ncY42SbpB9qQVEOMASMZen1fuhQqMqkZ77rshPlezNZQuEET1YQOkph9Ug8d6bfo
Tr7CbpckOxoEPGlF+Vfl+Yf+AEtLwywlMvHSfrhi/7O02lt+jZIxHvfGx401TXi6diZimixRwSOF
RjUhY3tg05EiGyKt7Zc4mT1eofmMSMKsvdEAvTxJCSPyjlNpJgV/X/s/tr1ft0UdV67Klohs/Fcb
V5urZi89lGGvi951UW5Q9Ig3z/C1bZQeesWJ+71884p4rRYeRheuqECbCCOx9dGrc6YSk19Hb9dg
YaxySXp2OSzrh49eAX0YkHUTxOokmSBO9EH2d2zL7wvsR/UzLrb0UySV3ID/7amlo5IdOZD4vkPS
oE7karElVMXGF67945f+nZLH+fTfX/rXJlx5F8ehUod9EjqMpavevfb2nbUKgST2cycLaEgKZKKM
AZ6K6AIPJUNggRWZeRcYM9Nm+Xud4Ag1tQ2NOwQu15tHkQN2gxZQvDS2aI0T4J7ojzcWCIlhRTHD
K3tDDU0/uncx/T+w2JNaHtsqSUG5LX5QAceoZTJf/2gQVwzknTyDjBRa9AOY3tHT1WvtWZJdEwvQ
HekQmDCM/nPl5tWtVxrr4gLTl+S05F99rj+VHv/9xqYd9D/L+HaLu7xOaHNp7VITiPFZFt8J3fVD
SsQ0rVKULiQtFO90LlGLFqEDUK3PF/KLgM8AyR3pBneX1Axq6/pKkcf8Vn4HgRp+jMk/yiRpenq/
LWksMYyZDZUxyC93vUHVy2tzl4d9jNulcZiAkTvWcActkNPZLfH2sa3pNH2wC/7jdf9T719lcvw/
0s5rOW4s6dZPhAh4c1veF1FFJ94gipII7z2e/nzQHCOBDFbM+eeipyO6W0ABG3tnrlzmf18bL6V/
n5OZhnHguOO1TxUo+HFsJ1Bwv5obA5X45vuP96uJuqrjGoQYF+MXdYqVdrhnEohY9rZ6zFFS5cuO
IKNo1gdb/N0hWMDqWpEDS1iQkO2g0A7KdrjggDj+gwPWauEvdsmemqEbY5BX/I3cESA6EswKqDiL
K0O072/5z37y6eVYKm/FHCWNyqSGFZ1a85osBd7FJeiUVYQALSoEjUfZXDbVXlE2QzZKv7VbeS6U
Vf+YwPHZS8yasM+ArKndWdmfnbbGveCvG5rUql3im5o73lCVkwCIlcnInvaYzrU0BMkyv0LD+P4Z
fCH4IGoU4yDDVHTVMPTJInHEqJVMlVS1YNtIB3yTKOB7wlhnyZk5D9QHVIUyPZKxhwT3mue7ev79
HXxFclCx1aaFgOeABG/yiQy1mXii6vZ2/+FVm2JkJ64U80IymfKeCHsdo5AFJrjch1P+kK/kmIxR
Hj/DVwnDFWhBTISlpaBAHkVG85RhDPDrzh1+1Yn+dYfq5BklEdZYg0mcPWageF7gBGuysEu8czfW
e3gshHlKbvocIxxMIYMymrvzTMZnZubWzERm2iOe0biBCAunvDPCUeUvznQkMiqrV7ZkETTr3488
rvVA8huts4eVpT8H3r47pAOc7bMLyqkIx9qzJRiSKJbpCprkTSbIIsPeqGHbN/lXkujgqo9CdPAR
ysEDxgMCCAolChGGeB9vjYyRzK4rlmqBWevJ2jCOz5i5IuNge8UpPH70h2eH+VX87oACK/S6wkYL
ThkW4QytqBmSuYumADskcy2RAVon6zpkar5p059aucNol5ZFRh7MU1qYvypxHma2Xz/WMHwZPrhX
BrbhsjyOuXMa1j1ng3y36HEgngz/UC7nL8X4wcAMAbfBm6RtrOGnxaDfWkTiAssfplqYO3hXt/4B
RcGCoMp5Sqoy/ifSroHmmcDAXYb6Q5LgnBLbDX6P6qNKLKR4xVaVoFyca7MfmMaa6rVnzItvkDgK
Ut6puIsOQ9ZT2DEUXXSbqpw3+RJNCSG2sDsxq5hrr3zI+PaVzqmGLFp4s6a/NvlRrZ/wrF1hFGXe
wJ5jMgiZlFl4euLB8QOVRuvv/XAZEOznbCn3g9FneB0UV8TlaIbMW56fAmMdmjizId9xIH7IycWt
sKxZUmzjRiHQvDIlSPplao7zF+NUE077JLdn3VwWEcUzygbcLmTthRZYOCWQUfyD6i46/6VF0T0c
21WpfFjNU79QoI/HPKOefgLBEGSRnVpvle6njCI42+WwcIkNSUhnEV9TfG2jM8OiGtkOehW5PiAn
YF4Wb1Rs7UKMsMD98Y9CqD73yV65Al6UVJqYXWFf8FOvlngO4ffTxUsicojJmoePwcl9GFxbkdYk
z5hMf5+W1by+ihuDkn4+RkoDlIESPhHElJzof5/yHgIzDtLA2t0tGyAPbNsrsAjk4jHYQrwIAYzV
VOKY8eYhnqo+DJ2tggLGr9cdkWYzzKwwO10S34ONKo5X0a0B0RtORX5SGWwttR0eSnh5vKgvsbnC
4MjF9JtMWAPKWsqHsRxdSCDf7qpg1iIBKNXRZ7fEJ0JboSuGNYkas37hbtTwEfLySOOsx13DPxPn
IsHbYjIQdDOxezYgKmfrxByxQTl+izGbyNSddmtsL5uXV2wXqjdxQzVDiJE2zFXEC8ZCNEl1WdTa
QdTXav2Cgjt29wQ/iP3vjDAKPi8kOScB8BVueEPkubWiqYXMRj+Yb/grJAW4eeImUq86OrBrBTMg
t7a+v2ijH2RHCPQ5UL1xLiIDosJPF1P3jpAVXLdgJdd8Tnqwal2cVBDNz9LgCWeT7Fnpz4YtFGNo
kqpCw6QWypH1LyBqt6TIDVdIFcYRSiIA5fcbuToeJZMDnzkATAgTN2rFmlqCSo4WNKFcdCPuYtoK
McdYBUqLqJlpgKnxvMEXFPiYavgAQwwjtWNJgCFpKb8a/hX5IB38eGO85N0jqhoYK3hzYCKKh5y8
q0KS2X+6w0uMEUH6gXGEjC4lfYwfUErGyQq+SG/u2Dahp4P0J8H7979N0sey99OPM2RNFHFRQc0+
AZU4n+q0qemRnHivqZc6XtQSKaLkwiyYFThgLzcq0Ijbk06jf0KB88jKODsKGWSIxmY0GL2xV4g+
eCOzqoGVvmCGMFiP6hPQSQspDqcDjLY3UbXp4dWsqCtm3Wu/K5f+iQWZr3VhlBzhYNlsoAUwcV35
D8EtDdCJPSXlVfDpOPALcZ81/bcPuJWe9F3K6C5/rlDjwPdHsQMZGw3S6F1YsrsDteZXMViHyDOj
beSv5QiH4EXeMK5YFkjOUNmFJ79bo0M0YJfNiqWc2wPYAXiBuiQ/zyAh0Huv/McqW9aoXlqoaMU8
64+aUMyaJ0W7WgT0KjjNjUkDYm7jsMyIhHY9xzFrJ6sRRu4fSmuLNMb1cOjw0Inb30zoHHVNbQoM
ioE64gUspDkHkcigDVcOOC3wXbniA4ZsprZM6p+lcBaQdK+FA8MPtBMaXhMJjs3X2tsPpN691M3K
fC9/tT3+dWgqxjwwLHc0vj0HtfadUlMfV8N0tfAZ/OE2WKQxT1ZLpyq91IgySb64aRabJG7muoZp
RA4+2GMzs2+iNyGzW4NVdOyTa4UA7IC6uS9WzMujAdX66C4kMH+qDyF0de8Ke0jpEfARhLFBjg/O
1GFR8yBhOaNvHNjOfEM6xMPflrpqnIcwxsyEUPQP7ICjjZS8hPS2NLAr6VjM6ngeZb9xyqgPwDtY
XhjNk0vn+5zLGPyAeVablpTOfdNsq+ReRfqFkQG4nCSrDEhNPqap1Ykvy20eCm1nV69OtA7xphY3
fEwetUrOt8HibC9RuQF7TZiu4RemVVvmE0zy4Rky7Nrje0Cun/5bw/J+nh9xhMfURZsh8oVzFhYw
pxip1HsLdAFxxSI9xaN7BCvc+JW2uAEQVI9gZ0lhZFaIDVG3bPRbhWvcrCo4gjD1G5WgZrBHMag4
KxFFn7nmr2pCCSTnpzLeMFoUj1i4KnssC41+TLuNf2fCAq9GRl5bkJLKodmHkzrzUA62OFONrI8C
kifA5y1+ldBd04oVG1DdENkhjhJEWpBOROW3Gk7sgNFZdHe5NdMZUoAXQdMhtgT4ucMvdQnBj+Kj
W0jP4Up8L98lhjN7+QTJT1gI22gH+0dgUrwsMvKvqN9n9DaM/YPNDZPMl4u8LX9KcM+kbV3t0P0p
+ooD38QdtH8n1Axyr3SphpkgbbEYV/wNTFv/h96vCm+LdMbZq+VmeONQOXnKHBV3OxNfCXuPCOJp
8C0k3WYR2ChukIgRP+gtmMUT+yEqm1Y/uhBU/FV7vg2McF6V+Y5hDIQHZM6L7oRZy289vnUol9KF
uaUrgZC06zGVmnfrWHxg34K9MEdPZj6lMpbjZFrjJR+fpe6EaPSKABkCywYPyjUhLcwHG3YdiKl8
GoviQyZMElcfKvU10pfhSU0X6SbH34p8ary9Xu+cGfLnTcBSdfyH0eBr5BpNsCfIQn5e+kNn68Eu
qiFZLIXXkCQ/lKE6DpKn6rl/RHbzP7zqBL9hYt8GccVVOQxSrFRvkQYZZWlemw+X0aOlPRj3oJAv
Dv5/fuik05dcN27rRuxsvmAB1dYPU585zFpRgEBSYeRtA5NXwOQrBoaQsA8aXpsvaXDnp//xk5ns
uv/cx6TBrysrbnKJn670q6iAHoLAagRKYCWYt27rBGtKYAx9aobbP7Sl0ZE2OctXFbkLw1J87MyD
UN55Nn/mqP/eE32jqWvyCN/oVEcskr/gtNZqE1HX3NqW1zhbFoy1zZkg/GjMURYec4K/1N1KO5UM
lg9GtGibWXOkfB5R7GRLxfqCXT7KNgvG0Z167QtwQgZMAg82meJAaJs0t40UuJpetJWNGZN7zaxH
7mh0ghI2dHIGb6t6E+CWeRsOYoV4SXB77949jM399PH8fQ+Tg1LNJUeSFO6hN67FtmZgsvfn8Ftx
7cjsRL3zNozPK5UfSpGKA7dq4H4+eRt5F+rmYBmVHXBEHDQgXmg5P5PqtRePIwcMBVBXrRVxVW+w
hUHAWICGL4wFGRy1h23RWvEvIt6/pUIB9dTbcrYGa+tX6FNMW6XTJ2WBGRzZ4VjPkizdQv9Yx/JM
lkdjKUOla6+ogJdesY+DB8bXM+KkD8xOaows5wlUMpRzDKRvwZJw0RonenMmHrJnZ0PPWFu/jScI
AxgnPjHM7vhzw+q1rHc9TI1g3vz4fif5AnMcFTw8Kx6VhInTZH2gEMkya2hL29vWc7TTwsY8wns8
xJeCudgKO5lf+jPszHzOUzzJD+qW8fqOVnn4wBz44D8UNyx0TBmpJhrW7qncfH+DxriBThbPPzc4
WTx1VBaV63ODaIwGrFywsuX7IjUgX+UeDsHwUghhnMvUTNVGx5Xv2aFvQ4cYrDiRVToMYV6K4JIz
9RnSJOiB3xKmnZibvGPqsSwoUzMGbaOnJOYG3gfFEgZDVrghMlQt1j5zpn6hcdYzvAUDvlKpwrGz
hGVtbTnGUVzUDRLhNZ5+BiYf+Tz9lTFR6MZMZb1ce5ieMthSt6jKXWHvyk8+VpVkY9xzffmiHuVV
6qIMH8oY667xu/hrF8o1MZRkpyptvYLQP3qG6f02QrkCdXy0fV+lwbbiryYT7zkdBL5v8SZd4sBD
rQU/ku8CkymjX+n4IHcIRkcPSB1DBxqZPxyYnshn5ILkzc+FcsOsaMxJ7xDmz9tuHeJCRomULxB4
+UzRgwOTbWvkk6/wDMCURyZliICtYiFiRpTbxAdErh3rFxHeOKS/mM6Z8wPoYFY96ZfvV5Hy+Zge
bYfUcXOW2BesyTJn69bLMldygPySl7MIOJwuENq0lSEspHxZVVcMrIGKiuEgkqYmLAkgFlGSzsut
X2OmJJyotpx9iqUZebcIbaPolD1d+8s9MNcaF/Q/Cx7sn5doIFczYIZMzZKSgCXfK5lkG+4ijWaI
SrOteTNwe8PNYSbVxEWehXznnct0Ff3CdtNAz5gdsK/onP0ap0kOvufgusUmpm6O4HI4h2TJbIt1
0jDT9pR6SBQWyUIgj2SfA6jsFSTRztpXHgN4JdfoAeASn8+d2T4x1WQlRSj+F84bIe5k3lZHKFMo
SGkwjK0BMW10Np2TyLYqD5Zz8vsX0n5hkGUW8ZkiRjArgCBOZGsJviTrzwpfEjx38nIY3w6/dCya
vZ2UA5CpC3KpRpFjj1IfN+aq3n6/CtRPKPT4aBkQEIshmXAaJyeDEOdSa4axZDtPMtmRRzQmwgHx
4QZH6fJCrG7wM8J6FLEwtgzCyv0tP5jbbo9hx5kuDRvg50JZJFdjjl1obFEdg8AioMU1GlUuZi9b
44HFkexCRuEU0GMjfmcapo2V3b+rw1J0zjRDgvnI/0+A9Cz3s9bVw9b2KXqfsLXPg72jXC1hLx4x
GOjVH/6tdshteNYRikeH95KewtlaJQHVK92ds5WX1pxOq2t2KipfkR2RnK/oCk0Fg6EWSYl4sPKT
PPwioTQRd2jJHPaHhr0vMfZsePzw/kpKkZcfVGirT0H7w716wsaTVt+/rk+TP5I2dWkcqFA8GTTa
k4/WqGUlsHTyIGiaYU9knrBo4hasYG4yXZFikknWfWz7vXooWTdldWc0IE13jekNTM4esROsuOtN
79L1JzHDrXkJ30XKK7JYZ528a4YfCdQOEfHg7c5Pnw5o/1zZlERF17FtJpDi371cFXpf6FvDu8DU
L8OXNl0W+lGKknkICVp+Vv2lYOULQ1h/f93p3vPnstaosdGgD+jTvSfzGmlwLQVOS7VLLLuOsOA9
R/K6opT1lJf//mIyUaMK27GBK/Wko7AgJlptJ3uXgnhvHEOR5wP0ivMo2nnd8ftrffkq/77Y5NOv
6kxMgxBLmhFfri/ikOH2/BE6GL0mF0ctQMv7udHeeLK5fu/i40L9+6MdH6uM4aQx1qVQqSZNYhxr
Q+21FdagGJBJ4RxH+gASxVjCCMEyUcj0RD5lDvwfjRQu6ANYtByPvjQWTL+8e77zNKZF1X9uCCs+
4k5IzpEmpUJRar1RD9xQCHZQVHbRPbOwsLlo0yM8fNXbO9YtI08uX5qwfb+/+viHf34a//fiUw5N
XsVlZRmld8G10lCeee94OGn5PlSeHbgI7b0f+9W3pIgjCsXHNNLC/v2WlCRMOtnJvYvjv8TFR6Pc
UPdWGXb17q0pnhUgEez65vibfP87p6fN+JAVBPIAYbDnzSlUXsex7HiG4l6i4pzhFV+vvfbH95f4
RFCYXmPy2zKvb4tAUV1i/y4w3QSWElgVH5GI83Ti2azlXlx+f9GvVvP4zYrI6jmFpMk1SzkyPaeB
saqi5MAqFA4WfvdMfPo7u9GfZThdKboGy0oS8TFUptQPiiNhcITSvQQmQcJlNavxkuq0p6isjnJg
QrY7VmDWJa4XFg5QIt5DOB8uxPSta9Du9O7aTLFsS95S/c67/Wqj/H93pn4ihsSem7llBWuXQhtn
+/+zd3XpmkTB//556zoVIVp9wFRxPKX+qutboSqkwg3dC/uWH63h2XP28KXc/VFfPu/RHVc1tbEE
nXr5moXqDp0acSV/20Cv15AX4fbmO/nCMt4kqh5B3w3qum6JKbyJzVqJnqsQhp9txOqCW8q8e6ms
X20Wf9/SWA/99ePNzLF6UYzdi2DdxHgnZrfSfKiSk+5SATTnAKeS75/2H3hguugMArwsffRHMKTJ
oa85RaY4lTayfKH0DaQYX8KG6PEeqdaur2lZ8kWGMjMYQFsRi/eksdKbt/3SMot5xES2P+stlF7E
Pr62SeBeGNRGabNroTBYFXYCxgB2gCqfOXDwWjR44PcctDBQMSFx/T1GSt//pq++2L9/0mS71yy1
79zQFOxsoP3BVGavVrsMwnhy+f5C46f/zbObbu1GYuguzETBbuVdULywKUB91Lo7+8KfnfO7y4w7
/l+LIkxCCesRVbD/vBg0bmx9abYe16mgDUs/5kBtcOAPtw75PlLFeNH4EVQg59lMq55M69wSod1f
umAvOPg1RCxnZgHaSN35+f0T+XKHtkhPlPDHlkDBJl9vrnat7DkR96q2i7Silp2zjsTiTKMyG8Rl
a/y+u3F+mr5wLLBwR02BKHHwWZOCI+9drU00y7GH4SHtF4b6IDnH0WMIdoBzRTVotCePGTuRSngA
qRCHIW6GNArHwHsoxqyg/M1q9FVfjDMn1B+EWojtjGB2bhpRYg6LEWs1kUCNfJeNHNfuiPe6Fvzu
gFiqnwP4q3vxiufMOGlQCwz08kQZkczKX03kOMmFGujOk/7inDfgPo31sqEwmp5sFQixSy9LMsdO
cY330Sbh2j0GRxcNwbs/tBAl55sKZNHK5fbOpceXOFmQhjJmJ9Bfiuyfk+ftd6aUdn3i2PDyIx4v
1rEg02dYX027gPhVV3Ymv6TDncX1xXfNZRVqS9VQNfjIk+9ASTshVHzHdoWTM4J0w8lx3oNoSZDM
97/w3pUmZ37XWHXmJYFjiyJ0cKzti7OLB5dCk98K/22PO65e6HQow4GtKZrHm/nr8x6cLBJqYXya
yTkzgmOeOKsKeZSgg7DCZ8zw+SxccS7UHXPfGL5suArUi6rYPrwacgyL+MnJ6m1oOZvcg/+40tn6
SJ0lIU1e6+G4EF9IhkTEhmbYNJ7a2l+HCnpev4JgyY6l2AMUnFghtKnB5yBd960FqiUsqp6OO7Uw
JG8wQCSMIrHr7twIDdjRc4zHcZgZlwABsutpdw6mr1oYQ0P0qGMNz1rTJzsJHZvVuF7p2AGux/B+
lCMtmkRmjrDGshaHxsCUZma6kJQ7V1bG5Ttd3vSDiqEieaUcm3xZauJ2lPO8EHXIcVRlvrQTjDdZ
uSjNqrWWorJLzZRhHIp3xrd+MVeDB9U814iUVwF2MFIrz1toiYxlsN8bqfzQWfE0/2igRzSOt0ra
uQ8rGoHkekB39/3a/aKEMEgooK4RgRPk6QgkiCpEOKVs2UnwVjbwhZzXtv2hSi+pfwkyIr3uHbef
ikNTpGiFLaxh5A+LZFJBZE7XRt7A8URRriTl4j/VYYNkizrACu98mp9GPFBvNXY8vBXwcuLvJpez
kkT1k5IThnXR9/AlMaxzEOAx2m2woYCx79t0WGYz97IPjQGVGo4RZx9xbKf3bOs/7RPcC/MvSaHz
MXWUWf9+unGVa5FbGo7Nb8aUOPLOPgYh1JDKvTSVP3XYP4uSSxky7TTcC9jS+mRLktqSKBXPcWxH
bBciqW0N0xmqMDlxFyzNUjhSkOLv2vaXoThr1rPo4Q+CZLCUFgb4USFfv19nX/32v29osm25oeem
TSo4dtuNJvYOqvV8X2GYk995459sUMY3/veVJm+8aP10UDR+OnWPT741489CMFeRhNFoelPgF7oO
lIhwGRGcY40JZcL45WGOI1p28xtCX6mS0oFMWlv4jMe+fw6Qwab7xZ/7G7sIUB1QyslxmHQIKTOz
EGyJLQLdGCW02yI3aYiAVJ6FPMffeyUJ7ybRgpHvY+ls99qrCx84zH62DRQNf+9a+Zoubt9iR5hn
PYHCR3V465ihVsLRLT8q58mDHJxIVwNbsb5j8xieCAvgkcDe0kcfMGSuzU5xbiHZUbJ6rLSTNzy1
BJBUcKwKRKkB8E8SPsvle5nssPfq5V0CY7xOTw1mZJrx3ms2q0pKbAsTHz/+XXU7FV6Jg/KpcX5K
9JtyskcU79qJdk6xL/G7o2LSLNAmNPijNtGiA27X25skyRDBwMHJ/XPbn6IFTRhcOT5D8HeokKwa
R28YGL0AwQVT0LYitXhmNGurEY/ZNcb0RI/RTVtnk5LaR3Yfi+96TQoqtpbtwA/w5grfGSrEJIUz
nFPCYc48qKuxtHXb6GQJTwVOvBUUBceHnkXoeU2BNpx4SXSWObMGzV/WBlK0dh0SEjTeTh5i6Dlv
QFe17sND4ZlC7a+EPZkouECI1opoQLyDT6EozPQwfx8QmIfJMdXRJZbRIrTon1CpdW69TFG/NyZm
+wSbShiD88Yi/T3vbyzZPEoWkAtWlnYUKOeLtFgOWP3G3AUvM3BPkuatO+ZwLS7Jifk74s8tOo+M
V1pUHLwBBIh0erXG3Nkcv18lsiXMfnKzW0ka955C1qG/6p21FoKnpfpMUcOFFJwrstlMC2AhR90X
vPBHxSYhozrUVThmDXZGAyEaXoy6gR20wAShDRACQTPWLmIKtyBNDsBYnVktRIWwpRgfUlQZkkV8
Nuw9cjOBmxJH7WbnjsCjJMs2TgjziPwmDTtbN4HoSS+Jg5wpSI+haLBmtiVrO/SrNW8M4SVJps+m
imwOrq2r4LSH6MoFEA9enJiBm8UoCjvgxHhz5aOSYeL+FFNbi1ry0BT6uYBTNDg6LA0f45T4IdWy
ZSsVB9mpD4AVA07MgrZTcG0xK5cQT5xOrR5BPjMNXnrMy3ClclcYJPWSQyAJOxF4MjNdSlp/4xcv
VrhA8hX/It1jXcDAoh+oTZsDJtAkEmLzhaNtzeIo1rvW1TYVjL5c+qWj0k5LrNSVZRDryxD7qx64
ofkgC85iyBsjnE3wZpW3xryM9UUGFO3vBbd7kOJdBlKJWdcq9ImSQVZXv2TsDSamWWlmYiMzLCry
wWCvQ6Xtu/IXTbv8AQYUtDe3B3jl+fnNWJhj3aLkyyLZ8SU5orxgK2nK7BygnrHkN/YFjg1VO2Ij
KoRrwkQSzVhVZGb54VmKihWfDcAsIGkuoGpsj4kJwwhqnRhhJT2uFIjlvlYsVOem0zupnrWNWM/+
yNqiCeyzFNklWm7hDcRuxICVEP0nMt+GibXegXD0C7DpAqnTOO4Y/5vWvKlM6oR4z5akSeJO9G1D
uZkoUK30JMKFThBy6LH8KEAEFbJnhHmZjnkI3joOdGk4aDprt4UvR6A6KZunwnrRIJnF8btUVDRn
T/2g26Hx5hkWsNo1Z8MQJIg2fBSYhx1cvGtkDfomntaKj2KQwXHHhqaYy9S6xRCvdA+aNs4uPRMm
kQivW9+O1PwYsBU5EowsoSn5YlahctEg6RneY21dDHjKbVfshNZ47vxXMycJOc/PRnpTsysPOQp/
S2mzMRhjykqxipoO5UN1yBD+R+SCxwa+uaLKxJNay7RbxVhIUXaw1BeahkjKGD3jTrHiDwotdGOB
RcwPI5zmwghiE7QjaT5gvP+Lo8LiPfARh6OROazeIMFjBY6mOsD5HZ4Kxc5QMcUkfOmFLVZz2bAt
HGIDbsJkR2cEQPo5HbDurEqTXUUgbTZHMLGjPcTKi/DRV8WwhxoPP6izjOMCHmjCFNWHyc6HBTA9
YE4geeom8j6QsiwUL9pA1xn/FYc0FtLc1FDbNbDcjPJswm0K2GVoVaSPqD6xjQCiS+JbFL/jooYt
Az7TvP8mkveZFe2BuCXVX1eQ7nkzrkkEjPcz1MnnJMRCVXCjYrZVuB8R/p6FJvF79I01gn9lvzAx
7QNNdhgdmuJdk8M/1dqnak6TFZWRJsCbOClptKioaHlEShoAXYWUlpAQ1dS31rHJ9J2fq4ewR+N0
x+hba/yLIv6Sx0ajw5yxWocwOjlESFVgPD0aM+pMMKl8x0OmsvT3oIEqnKILFd+lUN+G7O+W088b
f1+MOnwCoyWoYskxqE/ZcMmTnQXg7JFq5cuPNWShkB22hcGYpeYxE/R9LoCMDqXN+YyVqS+vcPqq
edNeRFfKD6AUUSRc2UpzlkXVstW9X9wpgGLfd7CsxXVAzdIwVDPa16JduwTmmX1JAvQY2LZhe8cQ
xN+x/ytWtVGc18KLlsRGG36xaZ2f46QIj+SYV4GMc5uGjNQxKWavrtOfQ6eQLPvhIbRCWTM+hPHU
T+ujrJHt09yykfME17Q2m3NG/eNDWy6JxDKqm9bJz50m0p2V867rthGYep4a+/hnlbUfVsYfPowS
MmGp9T9Sj0BRzyGKKnxJ5AfOKzZCfgYbKUV3Jb0lfrZXxxSefuEQ6DGY7RI8EPBmtIxWpHPv3fJE
RAVyGWDUOzGOYpAn+c8DyrUcTk3IuawMeGlr5VLNUC2H0rGtaK2LcG9E8NAL9KCLwPNR9KtHOoQF
55Hi1Vszw9kMEZ4Ki7otFKzPjj3VBD4Wq+8r3c/g3ljoargQaXTfkOwm7U4f63HTtAV20lSEVJ74
+YTaXMur2aytdzlSEGn+/SXH7+DTd0KnB2YLoGhNhy+9ILpD2wICgLDS6NFkcEGONtDcu7Dxp8aZ
X2eKIrQZYDXa2Am81BhS1hdaBKBWXThw9OCUEG/KC+PQY+Qdwv38/sd91UHBo1SgURIrja3Wv91j
3ohSrzkazsMNaYhrhdKNNs5Xnyrn8v2VPoMp42/DU5WxHNxddBb/XqrTWs105cEafxs1JEewG2Cu
yYfYvHOWCgSSREfzkhn3iLRfPtS/Ljz+87/ALUU3hdLsVctu2zdZvZYWdCwatRRw+mjBLevCeyyG
T+gNPxUwAjRYZXqEyvHfK6qdH+dtjvsAc9cZ8L9FsD3Wo4670UhYq21qQPoicInkybr3Rr/6tfAJ
TPZ1KIZ4Jvx77Sb3gqzE/MYGapYqgqWwlbMLtA5Imjqbpvz71zr2/NOv4+/LTRbQUOiZqLZjk+uK
FORYZDhPSUB9E7z+zy40AR8iM9TSEjzY7tyxfGNjgzhQ3fs5Xzy9kfwCvRyahGXpk59TNYPo9x4f
IA207H9QDRIQxPdneR9hjbTzHvD6CUE3OXvBrDQkPbpJAfnv2zIrR6rNAJS31pFs4+s0GNSz8jFT
tFOaIHsoXbsJxHXhkGnB11+KoKEdkz+OnhwAQibeJxEJmcjYsY0xHjGCwkZ6UeaTx8phUqFKPWnw
6xqFFIdg1/SoDgyEkGR6cHTmSEESdtKxNWpRUkTIQ9nbCtfhkC53eoLmEQhNS7i5k+IMm7BuryOW
I/AJGWg9nQZzZm35X79rngqkMfYlkQnsZA0PViAMMUQK229vqH1ccS9U72Z2j6r9xeang2MpGm76
KhvTZGMQpDjOJNXBJER5ZrCdl2fedAyt3jt//3s+0eCAjwBCQWZkuHDgyJMrQf9BuBOw9+UAR96o
H/XOnolJZxOsjAK2Xwt1Ld1JCaaWOugLmsVQNeY5ScFq1q7F7qnS60vnple3sbWBPhn2qA8NeIir
xSCtleRZq59diraeP6YPZJCpeSjDIXXFpWs9jeZdBpmDBInKNKxJmSA1lpcNcV7Gtc+vUXqRS4k7
+/39D/9id9CRIxmSLJtM5MTJRzsIPjBFMW6EsLuTJZ8TTSYf0vdX+aoo+OcyExywKmLTEfSGHb5b
UpdxUMdmPhvxWDpX0YF1iAkfmrf/n8tSioxME4Z/Uxm7Zg6ZH5oFIwFnB5xlEbmE+SznZ5Siu07J
Ztp2+uHORb8oR3SZJcTxYmCK8yd7/q/TLFGxVjPk1MLe9+qrq7xQr0pybLziMTex7pU8sjl2Gkk+
gooGLZbWondLK3pdWXqsS30FLD/mEn1/V19tm3/f1ORsN8AA0r6t/hw6Izl2HQuXIFkWfwLE7oH9
n1mKfE1/iDAA3xot2WRVNW1dNI5fW7be+EQgOFHFvFXbOB0hcxo9RrpzC8DpZIwcoCb3iWZT79pe
fLV50DpJo/kDteH0pJC7cUITs1t0zctIlOHRdoW4rAqsvXENHgEElrsirlvMB0RTQAKNp73qrEum
Mri43eWSfNLEjJuMpo5OHBoDSqw6/z1LSv5ndtVg2rHM5lDqi85IlsiHaHFVzN9HWE3FEHcEO4SM
+GtCMZPwkAEcItvXq+ShLtpFl787obxgbiECAMqgZikeFTpR42HsET3J33y/dD4Zmvy5bYY3lIWY
hzF+/Pe2hyzO1BDHV1uwdnxIlNhpCoyOiXfezaUWa23dXdEjwj61JJuTqIB8xEcmIhBHh2b1O5cY
3RxMr/PxsUdR8f0N/pnpTkoc1tlIZOPmOIwmNYElhFKR54Vp6/E6TT4YYNLmcX7NtegI5RuPAdFb
jtyTTduskt9t8/z9DfzhcHy+AcuwWMUGjMZJORk7llb3XWfaTb4ZkXUT3ILW2Qe3K7Ar+llGF5O9
XgvAHgj2hmEHvyHHOYlt3Vfo3kGh4v2IEH9/Y9J4Dn93Y5NXp3tdlGgxNxY0VwomdviRYCisW1Bc
oB168jhClicutZYcUgxH71XaXy4eIo5JGBcN2OXTraAPA1HOm9C0K8yJwipeaipyeFx5DR6IQnQS
CMAI0co0vFpQLcYap6KFq6AqNAmB1foWD0GNrDu+UvD7JyIcBmfz/XP6YstmEqqI8BXMkRE7+TCT
uhUkyYwNW9X3fUdg5pJjwhlOibv17jF1/mMPOHkpf12Nv/33ezIIxXVyjavJYowttjjvZbvB1Z1a
ijFIYt38jBRiYJo6ORVRDdT0IpHLab0WXYt57HPwKOk/Q4prA0lnlr5Y7RtTigq8SkY4R4JVV1lg
b69ZLGEsx3+CclQvGDfHJV6DiwRz8ig8NENHNuu1sMjqprjRbyOoRLHahZcUwEP0CEU/wG4Bh8am
IDdecqtcB4BNeEfomPNVDKilwZ9ryT4hRbFqTkYGJwCXbVwPysjcdNg+1IK0wBVFHEZLl1smGHMv
FeZtEz747TYB504JZsQ0a0heur4GutMfTJgM2MO4ZgTqoc8VGjLGOYLrzzCoBwLDujLQlllZrC1M
IXB5bHL+5WMk+qv/xdmZ9SiObFv4FyF5AGxeIzwzk0BCviByADMYzwbz6+/nPLr3VFGpRLqnT5fU
XdkVtiNij2uvldUV701r7yQPrWlcM3V5/kCQsEY6qooHxzrooGrfMRhTyL8IA5/cth8czl/7+gDB
0s5ZAusa+wpGIzX6ANTbFLavyuhpN/2HqM0EN01EgD3m1D6slKfZ8RofQ2NKyWsPmgPwo2m8wRn4
+7X4IWhgGbNBCgCVo6jz90G9lRow0tOmOwUjRcjWWI/aLdpuVLondEZ709+X++H7/bnc4xxHL8Vj
04Kj2F43hSPWusHBDIj2mVH6Kdo3wXJiqAGfG1Bm//1iveR8v3R0VqoPkVtBznWhbbShOFcxsHhr
OXlJO9yKFvk+6DHgVEHYMTygeANG4pDODCqS18V+36Vi7F9bn2kLPeGiRyafB62Ece4KMfXcN+5w
Gh1Vv8jN4MBlvVIs3rgxapsX53BzirMLy0p3pdF2jig/qIx76QdaKcnL75/1B+PGoIjeZhBOZ6jg
MYOtQqMdZ0psTCH8NlxOJSLSXb+lDp824X9YyWgwsg2/MsNE+sOx7JaVXgP5Mqb7S8AkwbFegpon
n9AJbsz0yWv9Q7tCWELzAB66DtAo7v7D6cyMvFaqltmdHrWTjGuaxzXDoC1/A4Vo1eqbJ4j1wTbE
7WR8gaUcRuVWlgXGHZz7ZaCokCopI51eXVX4d2ITE7KATm9uZrR3kGBLdBhE0svbRhufM1RE4PmI
T46etrbZbVFVMK70Vog53uJ020N8pH3oBh3zKs5J7JrorRxbkypBRe9G3Da/JExwQZpUkv0cQuf3
7f3hkv75GR63N2PFQ0R3ghwZK7m3lGIIq8EF9wG8r4SUMnuGffrhnv614sM2X8P7vWZCtjsFVnbJ
pxoMVQf/nH8AYvz91X48T//d4e+C5R+ZlF627tfOtdXs8OAYD1v32b7zUcV45ln0LGf5aS2QioYJ
mouy3GNFIy9h8OkUZ2N6QVal+4LIUFICiFHkvZGgeXZ4f9o0tHqABYFH1UlQ/jZASl2YanVn07Lc
LwyUy062hihsy79rJAdgR6E++v1bqs2uPEYdKrVd0F5EycDl/l7yZOzJwit2rctVyRXJet34/Zi5
qjlqUfDtvhzIDosnhZV/8fPcUr1nqgbfloLQ43zhfrPXaz0Le8wqRzLsfp3UYn6PDjCfJ8U4yt9y
cCchIPEeLIk1ANo6jLyGsz+f9Nonu9ykswhgcMR8hdgce08+yg9+tHFuPcYGmwLfI1g01tNorxUm
pjG2qWHR7aNPo0VPjvGzVZrf/+MY97LzkaU7qAHrIMxndEHARj7tTPz4pQm0ab1QxW+UHf9eJlH2
h0unINY/0UTu0uTSq6b71bYy+FrV/O7q2gXpuq42Rk4jyhBIqbxTFhyPu4aDkOLSpT7Nz6fN1zWN
n3yBHw8ftULV5GPjix5bC9HGiJTbOTVAPyGm2JnSPBPXzfKIyBza0mpPtHIAHduWufz91P90z+Dc
oa/B90AM4OGedc+JkanmzQBpngcNP5T+qp1gUOo2aSkUlAYY+Sel0e920+NF+2PNxzCme4VaohWx
ZpUWvqJPC2bzIYNDUChSsck9+NIYW05fFZhk1dZGhr3JFaEcnbnT8zOm2H9oMBsn2esy54VIHmjV
x2IUFdxO5xQeMGsh4om3m6wgA9w3D5F81LfFKaksHaYSxU5OpkzUWuQH6MTe86pf9rpOaULjVJ+c
EAqzpKsw50ljP9mVkMHVqFDnG3RAO9koMoicNh+/b91Puetfj/5gsC7VJorM9tEAzLguySEacNQe
JunLktF7WiYJpIgmdIO1lqEUA0dcVsLs94zd7aeiDY/RIY37joMf6Vy7GpXu7gVTvb8BsjlR6QCs
ezxuQy309dz4OmbZNoSH0ADj1qt2oXl8SXuxd4MkScn28lYilQvw8Dw7J+lr6lAZ9PNout+kA0NL
BTozNHU7+RPD9j2W9M8h/OOpH2zOvrNp13oX19mKxkbVsdq3k31TOl4LiRb8EopsqwhE1N5Ty8I9
7+5AEdULXNhIiMYwGN+U4R5gClcyi7S1yiSDdrToWPx/ttgApU9hwMQrPVzP3h6Bjnv3BPyjHl2z
pYEBDtVTv9w0gEVEVNK+GSs2oy3OqWa8PIawRjkMOsBTnjyI/oNzRNnsfx/k0XaWVRWnZkLqdgGC
pc83R58dzpRUXHtQwsBS+K0yWCOFE6MuhnjDM5DwzxvWNJRp9PLWShN0/eEk1MJIouOVaLYqDeva
3aN5ploJ2hZ5A04ArZPezyudGeS0mS1pnmdPdwj+WDgoS2V0BIa2uffQVb5JhSrn8Q45ZoooumnA
M4Aw1rN78bNJ/+OBH65nr7XJ6QBxwk6IHDWXQbkH3MpbPlOgdbwgRY4vPR4B/z0T0FN/CkDxI50e
X4sB1keIQc58RKTn7e60A3VNTEMMNHcvhsk4hT82TietjN4Kda2C/loJR6QZM5EIEqauEN4EGcR3
xjme/d8PUfunCIuOJH0xRhLaxDx/b+Ep79zqqoXBAnFG21yzorLBPULeptVWO0gp+YenSKrYCWKA
khbSFVBUAuxJjRNZ3cphhNp4RJ540Y62Cr1FkXrhrYBZDKLB4uVGGl7o2yNAV1VHUHSvXuS1dbPM
bvTVaoECBhsMlAueOF0NemFnjNQ9MuuQaVL5KJLt769LveHfSwMUAmiCBrW+8g80YRNlaaFmZNGt
tCNuOXDkLEjLo68ieNGp9x9mUi+PdQ6LQqwOteg1qupFR6+PGLyraN13ldFz1ZK3R2JTa+l+Otob
+Wh/gvLTyAetw9nvIu+GDBc+B57ziFmxrOurvTOkpw3hQXXun+qDfQzLfldl+n+PvDHifDRgjYb0
+1wv7gCbqxS1YSSOCrCbGuQQnbD7qdAXzc5gptGuVwoUYSF7OmJ8iipDUrh0dZxhUb7eYahEovKO
itQZpGqtM0F3ifSx09VyagMwyEZdWE6Pb+r9KwaPneWp7LU0Lyk2u6vmdjQ05PZvGeRX5xDhjx5w
w/JE0V91C7gxy6y3uJP7F2hW6bDmdU6dabsqR1Uerer2ReZpF1bwzyoPh209tDQQGXmj3sdoZGvR
UhGPiLNJxX1v7lqH1kq5Z8IS/GiC+TyA22utzPNhcN1XTleXZQ6DTZxN6xcDQtcy7DnaASRgTx3H
YbIyuqVFaAkhazIECh9DlJ1bGpIBJl/l+2F4F70gfFSjQfMYQHktFQmBlDJtC+fLXU8gkOnCGnVt
w41CCxNgZ4TWK6IAvUarOeEf87uf3pA0dwqtGFQtZOcN936OBtFlahYIv3eMYKNQiYQTKtlcvCTR
uBo3sH97cSLGgMwHWDBCNq96bE6uCeN5MWKePf+ajwrjIqmmG005u9g4OqpjtNSvzD7pkKn2ymkr
vo4WnctLicJklejzKAbwfoGm8H4atS8nt6cqdqgDdEZJkuwJhbLTLQElkTvtQ+dJ7eKnBhmBGbkm
PW29AwvP36ai1dqH96rokIzlBmhS0daGjCXcQOhHt/NAqV4RF67DGaCiXIncQgufwBp+ShaodatM
YeJ6UQ3S/n4A9bQx7huwjFP6R5dBEY/v6bCVmf7ptOsRQx3AuZulXRUY0JRqXLW9hKkwkESuwiDa
dyx46p89UrPkQ8jSTHLTIGvo/lFX+vuRolaeFFn32J1eWlySzIpppiCw1vToiFHuXeh5Tn6CTHbt
Pm3N/ZCiNWQItMA1VcegPZju7FrRHk/JT2BWBvpU770EqPbxSbzT/Z6r+vMdG/IDPLzWa+skJco3
lc0fXr7AiHU2CRUkXKbfnmYWDNiHReGYQ3MIYMAEr7e8DOog9GmUiaNcXqUBodSusJzZ1yx2DyIX
sVjF4u39IOYw6hLyumA6ZQYnEhUfUVnmm+kirQn+lX9cSpsCud0VdiLW+3n5cUNqaH0aFPZ6BAnb
WgbeS5CI0hqNQjGdLnXheUcxXfYbhqNN2+luJh2GlXIvjyw9HsMOpaI93yiQDlurcgmjKJgwr21K
8+RVmmWc0RTxtB0gXe3k6Q72MJwYpp9v9Rh+eOcK72rLhlcJYm50p1KZt9d0/gmqYVlXe340goK0
U/fDfN5qDfXQhjQWf03jc0nr/GYpdm9V2wqrXhGWP/Xo1Pjt3WWiSSyVCyCZZ9BhsmpLeEvDoe7s
Z7fToLs7ztuMA/i6857Ld4ZufENYfYhjHG/aZ6JE9ASRuFXDT7Y6HqwTHPwmSEk7o6viI5zjvJ9s
VYSy8hUbjqGSut7oZlGyhWiaBlazKdCNWuNQvkFb6sYCQqlBWxJGW8weeOS5ujj1q3H5Np9FcjJ5
fS0tPbiIdWHTcEGNCGKKcoDImsitrrjDDp7P95+HdTGiFV32PMTCoT25fsYHS5lrliYSmX2dg5vu
onSaCdsezCZkdYI7u9wbztU92PugJd2zcGczGEzFyQ5hgkw+2xJ5l84rPRAnFUdEgUQ5Vey7fzUt
fLbhqAOUHa2rzQvaWjB0hvMvty1uEkYYC8rI00G0x+UHrDAtBqMJyAdp5pVOYufWa+28QtLcP9/e
rpcx00qIntVOaSFwOIQ/mVlMGNRhUl6PamtNIdwCGcNRbBDZJqOb10UaN/j42mHuJ0eAEu72A10h
l2Hl1Nfl/tMImCBztwUs7LmvQtN+QaJR87K3aoHEUqU7sGrVGx+7dcXdjkymsZknge9JoO1sCljV
l6rUViUnWMbIxCqj0LROKPkkY0IpsPifqPnEk5Cq7zy7oPQtAR8zzOJ3uB+N3BKq8kLhMPVc6rrF
QYb1gsc4SNVG0dFmDNfQ3HICL3lWOBT5IbUdxV27u+E3Fy8v3vST0RGOWsxfkbBGFxHYdvNFXmeT
2ZdwbblAKxb64sFN9Uw4j+Fpd1KIwoLd54mrOeVKLqefn0dZSsVlZt0tJc7KP/rQaJ4l3p12V3uq
fpTcj8pCvBOsGqOoMhkYGILSPvqY9dHqGhTWzVnGnHlIyN2OQA7MaruW5S2k9+IJ/jf3hbgIG24s
tv1qJWLBIY/YULj13cKOfF6Yr9js39XZjJuXSDAzplhn9g0Y/cctaHbXFKOjWLuuP47F2J99QDzt
ZHaty65ghMVC+4H/sMubu1+V+Jjc5HpgB/wXo8UoEYPmLqxN8cotYQ+kJhQRit3nE6cD9cyD13m0
yI/YAaAD5+xW3BZU9AVM4za6m85lI96SwaonLvP6LMolE0Cc/tEdupoJLIDeeb6f8RuwLl+XWEPM
XCwYYlPkYZYv82W6BYiR+JHRb6RqsMSo+hJGkXhMzhvG2ex8m99lvmUSRts1v7lE46yEbwB8dDJq
Q7s5r3f6KqUe5hfoy1XyPLnMi0F7d5ptAjMAC3+ZE2DCSEhJMTdX7RbTcI4WBZsbrPGSoYW2uPcv
Dslqfy++ENWUlWwNO+7VWSdiNBrduLvhMi2l+aJyRbZdEW7bL5kdDfLry/7sHKPdlXttD7b24CY+
uJNWrH113Fq1lJ5Qg73GVeVicIwLzr9ka67i0xq9nsVrItqOzTLr1sY+X1xzHLLvzFLltuLcZTpI
tiMTn1ThkhKhOObHobARt7xF1uajxwgmMTcXbrNClECXzCUPVLkuB+VgI7aIPU5y/27X1t0+fbaC
25Zry2f17nbpbxNxnJV+LyAlPk1A4Z9nN55tAysJmFf+yMuo+S/rwXEGn7pzmfHvo8l5dvpkSM0a
cdfnhDmztgNju2qj0BdPRrG/trmLEqkq/mq51fI6SOejJMCl4lS3HVlxyF9CxMts25+FFtcHleYa
YZ3aCqTlMQTk0UeI+gy2vTKjAIPeBkkrEXvXBLMH/E/cJ2kf/mrrpAh93ZnoE3NU9nNvY0Mv1xuY
9ulJseMfSv//HHmK3opm0hd8jP3isjxXm9b9tlBhrW+Ncag3K6dZ3eUGUIUBl9d1Tq1R94wfM1VP
W6oD9P8u0eCIqKgYC9Gxe295TEAxOY5ynxPt0zUdtvsQXeQvxTQLUNPIAPoM0amLPtvt3Sb3ktGo
mqFeLY0u1NfDbR05Z8g0/MUUegj5DFH+D/Hn9zuS50ISxMAtQkx/B5PmIc6LuHMDlunAUC5ye4jh
jb+a67333tT5e+FDE03gRALADJIF7/zbG0nLmnse4EsDd9b2VXAHuSiE4k/OYnDfwU2zUmUyG9UV
eo1bBM04JfLYX2RS68vAPs6kDGpxcF5KMf092yYs/8lQ/fFGDylD3daKcwJpzaIMMmulfsDPiCVv
E47YK6Kf+1uVzQ8xDhON5fn7iZGSk3WEn8RSAAx3BsWnSkEvYiQ4GnWgh+csV7KtB4xiCezQcH4Q
6GZhIYqg44p529ZkfgAj2Vc0F+G34u7kRh8ueJqmWB5F7hGiuNtXWCFAEjUE9faYmnqfzzdNv1Aq
7o0ur3fNq9d3Q5iIQzOGhKhztJjT/BYK4EcS7TnKOANF6sSzqyrzDEwsIZhwxh2PKPO1dZSh1bKz
VzQx1Nm+sCagJJnTwjeYHx0cTU+0W0PN2awCYjWJbMvu/HWR4QlP0e6/1H7pK61xgS0RRscZtXbr
NcA5E/N0HY/s0xyy7heoXg5ircpt5WLDPAsN31XX3UCWI/qWLixuaP9F8166UKIuNFOcrBd4P2d7
C6esjJarYe9jWI4cEJXTErVSMe7K8SGYq9Z4eBod0QVc3ZhIsnucuvtGOITBq9XyBQUuiFO3NdCQ
u1OwaXVfq0TRhh7b4l/GdwRZG+GI+3YvjS3TO+I0HxREc3c0sm9iYkjc5auJMLXNx0h2r2uspipF
WwyCs/2iiJfIGgXrdDDAocrz220o7VsmBiOmA2GUPUgc+m5URdZ1cPWB36AspXoMKnqZC2WQQw9d
mqPP2LaWmzcECOx0qTpAF0zrjaNyJ4AhTHTgbxLXbQ3Jvrw7w8541feCm4sVxsBjE/fjqYHZdHap
Khbp0WGGCm1Uu7r55nvYEQvgR9eeVyASPihk3Vl20AKDtySAi3yARlRuX3JnPaAgA2D0TrCsK0NT
EPfptuftpqX4/P2CfZMO/ZOa/XG/HgKBPE43+6qsmvu1Gl7mbwi4MiAsOwMKcKql0um2hvvEbYm7
xdVI5dVWHSC94vZCUaJ/E0fnC1GdyWQDH6zUxq23C1HStXTtLVu7OK0WmhcKCpIw33ffXyJdLI6B
IhbGlmqu2IXTeEz7XkZW4E0J57ynTXvzsWr6aBIfWgK1eoEaR+EFkRvH7BlkJ8n8/BnNzEB3jpNo
VBHDrohY0KSzO05rtUEqVgv0cWK1vKt0QtN7a3ILEg3hEu67hvyK5NFBMnhx86v5fcC14Q5nH2h6
ieM6buKlZjLSV512EGIj0mSilChG2is4KVYA/nTzPZsjP7kfmcElGZPKfabiHfT9OFy/v1cQWQMC
HB/6it0S9TYVGySOnL2Xb49EuVwqRKoji2m+vXs7OxkAi6bG1a8sLROrt/ATW/g2vPIT6fBEXuWg
mbUfUWFt1HnQXCMcRvtSkdcdfCCRjYJS7tS7TjzmQzQZYXtZEoSLnvN+EH7Ljlz/IIZmoJiyJ95Q
NYI//q3LYen3W86nt1PY3yBGw/0u2FMld4sZ8DiQL325y75egkXX2aKIc7X2E8LnUBam7MADIbLi
Hd7Hnttp2TDPVjOd+l4AABCDYFpVD8ScnRFaR6SHIfqxI5U0AbMQ+hc72NT9kRKKRag7iAvL+kWH
RsLSZRCvw37YjwvPdIIWVuxzGsXW527veBgf5glFbWmki6Jt+kRxxWzL2cOIEurYtmFP/JsAqova
zuscdJRzCuazGVI/1Fz5pfDcGVpdwuH0Owofg9mlZWE1fhZdk77mDtsB2h3Ou+GM6fNbe+EqPlGu
o6EyT2bQEa9Enq/2muROc0YIPyGSug2gfvN2l8XemrZHoPwIkvYXD6z2/E5FooX4qhXyqU3ZH66g
Ddu0XstyhrIHAIpbPzkNLtmwGPTq13ozivGHQQI4WtbKGJ9IUeF6GDKpIjN10t519hzLwseyWSsq
iHZfXU9Pot8fpqgxWRzdSeLrpduiDrwZK+WsMeDX9AhoXt/zZ266lF9u/nvCy50vRESIY3V8IEZK
x0rDF7XelTcfhdWP2+DuX9baQRqVSNa4W84jclAHr97C8ICa5SqDgngA8R3XDWmVidYVFa7jAOO3
d71gc6KLhYTwZXKhBpGOOg6qwUhLRZLhheC4LjZC2aYob9n5aLNL5hQnIDYYVPPhWxPnJNwsM8AT
+Yfp3vZ7siXPivjaWKDL7eZX9ODZsfnJbUll3RmBPq/XjLP4COpwBhBsjV8NmfS/UirOPsVic2BI
MbB1mK3J9W72negaMiOytZokEQVADb5rc6XD+C7vRPeMvDOrPI84YfG8uMtsicfya+s4OkwIo/hx
0G9OPMf/zBWHP+bshV7s02V1Ss06fFZk7FD7VqLl3m1cyhZSJ0lkL6gIS2NHhN9yNyLsK1YxOntH
HFjqX63IX29wctsLD8qPaFYyy/3cjyadQF1qA+p7pOydM/IoDFk5kEd4+8/NarO6LVtu807RpJzH
cy5Hta0tuwUep7ANtO4rdLioPNAhh63jOCrIEZNt26kjGRQyuMi+lTl0qP2kKcW1tbl6XJxGHTS2
t7HI7iMNjaKei4gixTOyRbq+/DX9hBeBJGrGI7dv/bJU+lDmV0rJ19QEVaCOTHWus7LvbyknWNcX
KuBwh7vM2d97FAh6sVQ5wtZpTcYC8eJEt68QehQfdAB0S1VgZQiM/ep82/Zq6oHRCyK6BOdb1ACF
JnhBoifRbCfJvXWzYUYhFsgwWtQS+DbNr9TAfXGZKQNyKLKtVCJhCFMVkYnKT5kUOmB952vmn/t1
10knhaQmJe+L3RP//KP7otkETId+PBONf0f0Sbu67fcxiXpsIzfrrlaJPwzlPJVzylbDt9XqsKyl
pTpD5+w4vpjMtInvq2JM4J/A1L5S5Fh3kvnbqh20Xrjq+ffNhV/gFX9mcGRRKjBFnnvtJnOk7kbe
twRZYMsX9Pisaf/zmUvWHtH53x75j1d6COnP2q11VzflbbHsZ4PhMLLfb96sZxuybaVWc4EIE1+u
gv6GKEXo/v5Bn67+EPCkxTltn5vV+4gZrd6YCkrFuHQdbv9gYFDoEZc7t1QGofCs39f+ORb5480f
YhHljoCwmea3BXoiNvVruxigubY0VnerGoQTjBoSXk5PoFM5SObHz9pORzozq6O7tQn2HnIUs2im
OzhjGyE6xVYr8T6s7QTrqVraUrMdV1RB6aQWvrY9JqYJwlnsg+6tB8oATowCsUVd4ktvHHLV3t5t
wu22k/sUBQ5rlKHYflSW1pdZK6hmqQMAUTz5CO3H/ul/tp+jrDB3iFDOwwZ0N3l8r7S02X4mfOzS
ruVxgnGAhXm2n1FmwQHD19jv2S0JYx909LMvSjFEDCII7UVj4yizremHYbFlQRFG867Ce1Ii6/x0
8brAp9qMQDAV/q2v/kfPIi+gR6oBZ7NXTQmTZOaj1YSJ+BZ26GZpdkosVVl38oF0BBULN9NxZpSV
yFCSLfPbelBaryOi3ZFtuwN7W1PA1SMrZ7KD8t5aLqiO/n7Avuc1H6N5UI6QAcAiRfr/cLW63bwT
ZYl5J9jlkSmI4glkLijRh/Ldn80+CvHxSjXKVwOdTxc0NwxxD/v3x/hHuKLZ4j8f498tzrISZqZF
ZpWylrnNNo96/fb2MtkEmo0O7OpIYU+n6o4AGiFzMX/3iZrdQ4DS+gLidXl1jT64RKKog/1lWud+
Z3iblc7eLwkIgT9QDlMw43C0ODfZezsuI3/Q/aAGLlTXxq9cxxqlMzrtUrNovLoR4bx/HE69l/tQ
Ebtdz0r7+WspurZh7a2L9A5W00oW+iT2Ok+O/I9J1p/f4+HeJ3l7H5/PbMuy2ZWClx6iT7WjOeMY
Tc4v5rG8U32Zox0z3Fihc/d456Z6WVqVjOSt77p7d3AWNvU8rSm8QbDsUmd0mwhu2C+plqHOaE0X
3Y/ziO8iLsHC61k6xtTtWXX/LJ+ctG9o0ONJg2BV1WilKppmPLQt9W7dNvL25b5Aw/kAi1vL6ZUI
I4vQ8CqqwusW/E30yFF2TJz4y7xKiGSYBvhWvnJ7G3n3jgraK0jZCnQK54mNLpLfgYaKMZt7FwyU
OL61IZJ6gwbfuk1+P6Dfjc1/np4ZCLhhQR2Bcvvbq8LAlMX6dX9foNu8Re6H0R1n4g5GUl6bkm5Q
uFCdOd3+5kkrVP1u5/628kMH+qwczbDTgWVhCVe44DzUcji8yjcyq4Tu1AGBOoqmy56Aht66e3S4
MIVdP5bjozV+G9+FK15dh6ITichejFNXTL7mhOTvuHThUwK2zw4/fSBROVsTmx7G4vWF6pAwPdpn
8oW06GBN5XT3WVPVadpCiK9QcS7EVpeLyg0CfqiQAxv31196L4k80CSZ5phYUz7ZhebY//Mtuiai
A8yiUJJ9wFK1I3Bh54JduNLQrSiBpYLAZi8c4bsfMPjQZ1mPRsHJYUuaBtDvyzd/+sPqTVeapnuj
9c3ff5+Bm6aF2iHt1AsYBuxOIRiDjSdMbF6939eBZvnJSo+nraxRqStZqbHKQ3Jp1Wn83tUOJ3fr
7b3Zy/nMF25GmSSVnIk+GEV5o0YInZci3xE/Bqo6djAQc346z6kVHsfvYzzP0Jn7VCRmbP6R8zBz
6+S7yzjofrbs07CdiI9o5fK7rt8WguaoO9n7in+S/uzd92lwYD1rZ0RsKwful/8qkiWDAOMByY1z
EdjOYH2TdhMZS46CFwSjI5m6fZc2cTmB9GhLJ9PhzDTls/OCeePP2oXyzUUra8q/cUu4ukR71vFN
SeFwY3/2Vx3RXxpWf8cJK8XG7lBnOeGHfv/qnR/CjL+29+Gi9eo6DKOKjx4Jpx7lcv7+rgzHkZ1j
dO/+yX6/OPOzpXLPdI+ksz8mIZOUPCl1huIcBKlTuZX7sqDckDoBBarYeuH/SFRQuFLE4YmPUP8B
UOM0dXoTnEWGx7v/MEcX4ZlIv0zqxWroz8111T8MowXqU+80ZgXjA+lMSSaHYoB2Ra5Mh23pJKYT
02M29dGlMzyiEDsNFTFDTVOn+DyfhBu7oCFDlnLoX6PZRwaF4gDOZOTlQ+Ec186s61ea19ZnB9i+
a/jr+eM8HQ6/erSmY6ygYpu5O+QAW4Z90r2NPjwUDK4iJ2GATm3QG1Mt6GnC6r6hG2sli+nt0J/u
X+gSZDjigTzb0099Xb5O9++lIryKsDd9AcVydBPEkQAuDUJI7o5QZ6KdbfjhF6rW4yeeSv3pIPz5
Xdt/3/NufO5ljGfVC9wu18+pJvPDF5249oDeqt19YuH/gZ5/byMIIwayNd0gdPx7uUsaa93sFtcL
ZUrNT8LESHWQWq51s97n/saCXk0c/MxmsoN7tuUzbGzqur+f/n8ocb+fAnILzGrPoBn0aHJy7ZTf
9rx0y1u1xhz4s3P6+jq+TiYUy83Xi0Qo/ckJ1n6ImIn7/rvmw41DjYqZwpADDKWoq4+HFK2WQ0Li
jeMinQWToVUFG+djLWNcEBbiScSu/2DQSZOpZYNYb3RYH2DVx5vSzc4XQBXhYLmqrKGTSp9UYjgz
5/dMzm5ifpr6wMr62sRtTFvN9r+kY8/bO316lIxEPM91m3d+cDJ/PBMUPn+fhrB9TZXqyDPdxwx9
l3I41i3H70Cc6W2ciT2g1rKwdoa1/H3/vyc8flv3Yf9TplrPVe90ZS+UabRbGULZabIlsHopoWZI
XJ0O59nLfPYxGIx0O3iJSbrpZ9rZcu2i+SEv3kckv9pX4Wq+W+IM9pOeO5CywQ7t7uM2ReRnT81Z
efK5Ho5Q+xxqt3Y7ui6KkoB281baw6aYeu/TQ0OhGf+2IbiBT5WJZ+smmnIs0CbdoajJrOH3LzQ4
KQExKSHeQxnPxk1gdAIbcDoBlBbxYn4TX+11d3ITp66cfZ3fKzF38rf50fFnB9ftDj7Qau2JV9vl
vIrKA0bAThX2ZXkY+F/7rozlaXhyYQeTygdFi1ny6ra+CM3pli+OIGaaaniQUxSnnlCISddKr3Ki
DwEVBF5rjXsxHTmIS0IsNCT96xwvurY/isD9Sl7178okxWZUwUlye25Al1ZW6LmJU1MSmUy1PQ24
y1XgVSFxrq4icxIrW63MyuoXVkoxqDMGx+btiiFRWwAl3rLV13149N6N75bLvmW97ErCOXXd8Uvs
U0fo48pCvkeRKyLPjtWzdse3q0fOkBqC1CGFFtPqjp5fjh/iP4DsKIPDJk8hQHm4sPnmkh56JodU
GzYYIUUOE2ce8tUP7nVikkgPgD15HnBvYemf/bz/DBPwPcXyzzXpdsCDsnoz6vL39Uxb6DhX5fG6
sKiXDeli9l7P4/lelEPwIxcPJFmXboEdBGUhpkHQYCG2LzxOE4/u33+/s2pjC357mIcssXtt19fk
zMNAAjswXcBqw43XHaNL/sRS/jN1gXfgw//3tRtL/kdtQy1M5X49sZIuVtkgpStN5+MudM8hibbc
gebQ0nwJA+Kz39/xJx/x18qNAfhj5b1+rnSY4K6LNkmPQY/VAIBA8/gu/K9Z4r0CsmuuUkDK0vM/
j+4Tu/izgfnjzR+OHHxMSZL1WL92+/GOiRbhvI2d88temP7s68Di5strzx2pdrCbAtcfPHuApl77
yyY/yvkdlM39eGxz5lMbhXt3ZXWbzF9UoredUDuK/JHtkZ11LPXJnIb2Qxz056d/nNM4AH7J9WbT
W15HEAt1oaIVbw78t/KrM3IHr1frQHEN40XlwHqq1v1DdPDX8g+mfdMyIiYtefHLqm983K22JInF
PzedfVGDDgVj2VR/iQ5eki8ioumTo/eztfm/Q28+VNJhjG0f4z0PsDxh8ZpGqOq8hXLMx/e+/oez
M9tRHGui9RMhgfF463kemOEGAUliRjMbePrz7fylc6roUiKdi+4uZWXDtr0dO2LFWitg2Qd5DPMu
DV9J9+vif3juP55bvz33t7Swvpxu563E3d+bzR2cZfpte16AQ4x5J3XvlhPuHt1NzRnm0GRZh5Nq
UBfghw43EMfSKzTFg+d/uCn/o3j/tq63CNhqP6smk1Xq/ojT43uUJHQvtwUoHLDEqgNtiD4OGJ01
IfgeGXFtDvxGXvzATtVMgvnrzueTRkYMoUvMrtkOC9+yUnmUhrdsb0Ok9zmFgujhNsSRfgkjPYXU
2Ym+uhYsjXTIyQhg6gBFnoYrG5CCo6nh783ROm1aE9BpB/LV5CHZkwtFqz5majkqcSoJWtD05XuX
5cvf2S61sD1dJlE9GHFQRGAo4h434FgBtdOpJfeCuoK5jHndmArcK25miFKGB86oZyd8Btzlg2nu
vgWlE9BWJOYdjR6E7jQ7TOM2N/0vg5HY0TqdCgZq4tJl4cjuAB/1sCNcBsGcDjAtVlrz63TiSk6w
mXc6YmgsjfQsS652opzs0YhtJzu9TsPKEUB6HZqmwXK/sZkFDdBstQ16lJ3evctJuFx7HTUeeuOy
44T9cciy9tmrtnaW7j5djz7l1jLOltf8is0xTBPaNivuqnN+mP1+6afjOI71mLY1TR/sITjYpvkl
Qdjv7S06o3oMjYZS/wF7pf1d27sLad7VAWcEeoQQO3GPQQ0ws0ohNi2yU9h7+Rp8Acgc9Lc77ZQP
XoUdb7mLFsNtwCRz+EhARsvaF3x6yxk2VBjPDhvZms3ABp2i0fP9NHWGIsNEgHuCKf2ybsEtV92U
vriTUsVeTNhkR+vmfzU7cufLt2Y0C33/JvbGp/eSM/5DQBZh448T6W48LpUhXsyIJtooYkTN+Cs5
x1l2IEcuSTLlfFnacCDg814GyYVd/nBHbtt+mZ3VMqg8UDhm1wT0mpfTla10UIwGLlQ7wRjJyZ1j
Qbl6WEriwHYmuH0fvKfZh4xAZrMsNt4mISOTh0+Tjd/OBWthY538m1UInJsHxA1Mre4m/K4j/3MO
9iHp+GlZ/XH5O924PQwRlk/0F2tHvP4/GX8sTiJo2AUr+RCIRaj7LeS85QAaU3qr6507bo9qJzu6
Gc1MdpKXmwwJOqSpxflD9vlJjf8v0PevE+jt7G+9jreWIg5AURxmAgeiJvR2w7ht/YBbIq4pH4ri
H0+dXy7WeCsAldOxuj8a4mITyRL1v+nOlTjj4IOkkvcUvyKqvdIchcTDfMwr65RUll6bwUK8OnGj
oJEk9kBusgWffToEvbXMUPI95IQhzN9Z/+R2u7vJU6TJ0cYrdZwczKv7Bd/R1AtEkEQL35dMKKuE
1ohJ4rjRm4VEcTCgfPj0dH/Ey79d8Fvl+biUz5P083ThmcIiZ6iJJ077x9feafml3TkMt55u68FS
c2IzhksAfuhfscMwu3R+I6g85jU59hs2+MnvO6+lftjt7w5I01uz1s4V5XjbZMY9Bpyh1uJsKFc0
UEajQzCZ3IOTOYn4KVDRhLe9d0qI8yO9TzL6dbSpE2aERVBXE2oM1LeVGVBBGaU5cqFwkkZffaSv
W+vR8dRcDeqc2lNzml/ArioNWQpBGYEAkVnrxzDDZ43wf4UmblZk4DsbXg15ycjoiuMr4aCzXcPJ
mTJNY6sY1zYEXPlsz2YkyGCRok3f7X6VyWHj+MX3w4OpUnPEmRCDTHiQVtqF2UiDC4T1RD/IhGR3
7NtfN3P9ybT2B9j67cG/5VfnxvW+2svs9PW3kr20ALouoiRByYFqbGQPm54XV1dwrkE9UL/uwoAP
QicpThXHZeql0PFTzdsMynRY6pZXBYLVSVQ0jmbxTbsCYiEdk49V4KeixHjLzZTL8Xi7HYmBdpIo
rgpqVHA6Q79dLfOVR1voTJOkDFcMGPmOgCvV9ONb86Es+BEd/xGGmwxprNaiEB2cyFYYaOrCy6YZ
foWPD93O6m3sDodJvA54sAh5AOyhux6sYudRHH94TUQg/O1Jvh2J1/OlKvdHFsNQSFMZwUR0O4vh
2RFpCE1j4LIP3/jxCbwVpLJxO1XVgSdg+KMR+hJYiJZquYTLa0TI6CicnUaIpsGsu116t8WnivhD
cfTT0f7j/k/l6/W+F1Fr8MoicfwnsuMGfHX+6gydRuEI+N/XEID+fq/bIhz+dq/fDqWqwSQfteKL
FVO5mQknsDuX+qTgPSUK3FgRbwhqoCoACkE094JhTIYQfTqn/vX2YoOM2Td2KZLOvOq/06DL7Xa4
3a6Ne39EspyeBuj5dGijuDFINaM9LWZFHZm52Gstmk9oWu5p0LRu11iRnZdLdmhmohHlbeO2Ym4G
iGVU1HCNp1W+rNU2bt6sI429XNf8EnVVaR9nLSSaM/lmcdp/2Ez/cUgD3VDbCrJW4XOntJS3SvN4
eO7U0xn2QeUk0a4H6Wnrow4lpnLwuw16bWff/FGVbhZUf9u+98wfqj3cx6KtdXB80avYCDr96gA5
/lAIIhQp94c8SP3Ho8e8FQc3BrhhIKe+lV6rc0O51OcnreD1t2gSTAuEKINJj/FfAJi0cWDUMzKH
FhVCxERpmlOZpFMcEcmkZfdMEZpgPawgAINXHswndxkuIJw6l/FnP8oxejfNqa01TCIFTdSVu7Kb
DGm2zlf70w5qix3ytpP/upy3HWSca00+PR4v0Lza0hPUee2Vs4chSwqge5PJK+Bmk9lMx9ukiRuC
NY1lO2e/CF4hhRjCxHQPRZfBU2jnx4T63181VTz3/yxQw5xaYQwBQzre9kXZaCvPg97C/BWokS19
t3fxLqBVQRK0PkA9Z96kUA8jiathU7Pdj8FEgoNNlflctrA1pD9L/1DamtnO7pVu52quIPPIo0fD
GV93op8jP11YoYCGi3h4EAzDXYPKDbIi5eT/F91HmBv+3yt6O3IRzjfr24Mr4qy9wO209ilkXjpc
8537QAKHAs4h5xiTV6MU25jasg8w3f3ElZL/UUP9tY63A/Tautyn9aP5+ikiRiI0wDLvCEUV0OK5
bTempn6KW2bd77GXAVzmvW0idLoQaq1zyBifbM1EO4iVtxf8tNm9KM0L/WaIOs+o+zHY/+N8U9u0
5zQGiwhD6redKpVHdbqX2alyYk8AwUZJCRzDazWakJdL492QihYcUBpRjehwxxt29GEzKv/IRP9a
w9uJZ2ybrfvuyMt/MEwyI3uiz3BxgdGjI2pPkoyhJ4Aq9QCuuXmYn4fekiAwQh1MXyBFNO3MVMaL
I7hDh7YWEsEw7BYFRuPzyyfPm3/BxbA0DFVDWAZn5n0i03W9qveaTDNxAKLStjIy4iCYulKLxSBd
dpzQhylKR6I2iw/B/F+o5V/f/XY+XstXNVXOfLfgvyaa2TrbE2pU9+QFHWI2Wtw1KmctJG6LVXzK
C/61Vf649B/M/o+8oFoz4lCX9jSPm97p+2lxNELx57Dr3H2P7s7VGcJUic3wFvTvCZjHh+vHQOe/
UQvPDFmjUdJqM1X6LWoZdXOvNF7aoz+yEZttfarlDcHHQhIyGQ1I4wdlIMBMxBnSxdz7cOpTuCGV
50ITSZg0a45qVIlnV50MCpE5tXvRja5OBIOgd/fXSUBWLgHDmO058do6DKUeutcY8Sm0RWbi5stc
SYZjWNIW/axl5+F7sugRoKIFttPdVIjTPJjsqepaTo30RXDynLHu9n94vIgvwjISRd2WluvKLYoy
GKBnQB1+m1vgRKrr+1Pr01v+L56pMBvB5KOlCwPY96DUfhykfVuB6NvEFwH5Y+3Yo/t4wzd/H62u
jXIj4UXrMefPBcs5R8v9srLMl4fEddx015AI7wWM049lqPQvmqawISHd4oXCtvDtme5f9+d0ZUhQ
YNFoCsuKGieHs32Ik9JATQd7IxkBXbLd+IVa5w97Xj0KAR7ZxnZBomqEm4LSubfcrJHdMOEFeZQ9
McjMFJ4MMMFwQzCvkQnKjlQFEb/VVCMwZ8Ldy4WDo2RbU3o4amIrC01EP6o0cfpNd87oghAQVSS6
oRmz0VoIFaltqUsFgrj1lhrjHzdWQLK63Zl2JqLB1azhz4H6zhzTUe12R17biEibWY7fxt3B22AM
mkE2uDe8n1JWNp126PRBNNcuubWgfTf9Ib5H1IUXV1EBBo3EKIa3HT0ZpdjePIaFYoxgq6MUOPB0
R0PsrUDWxgqLNbyxaFyAkOtOVyh92FyEpIGUFBa/3ijJjPY5oQIkLYq4WAOSZ02lVcYRDgAOAg40
hH2/YW9t/8v/PfGAMPyPd7jVYk4Xs8zbmtF+A4FWe0Wqzo8dz1sqgNgDcocgc5Onp77MQSI/zZFc
KF0watWGKIn7yUX4UPDkuN/e8goL+nuBjz8MyrUZr3IIX0umqUIkCJbeLmpNPEFuICXR+dQbEaqe
TQAtACPIbPNOI/UWXlx28txzW1FnYcYKvel92zo7w9TZ+Vg3QwIj6UIpKzTJBThM95AwpNK6TYEi
aXWWH3Jf+b/HHzYwwmQb17Am8yHeMMCq9Xzs9MPl1d+RJtKMoT2Q3WOJ445RQwwLtyZtNvEqDHLF
GTKA3WBWCg5+FgoqdhNa9tk5RWIGg8esQQh05+LTrP79uf1zkRBJNLxjxeH3zhBUd4eTsd+en1Sl
g2fIq6pbN6ZK1/bzaZ4GsuJOUFoEnd3cOx+9i7toAymdiJzM05XcmSMA+Xt/4+8XfRi737DiPtzF
n33zd0ZLzfbHAt+wtqf2qKXTgQUOdDroB8yDCGmKmwXe0V8sX1HHW2M/IrwsxrJk9mlqwN74/Sb9
I5b9vYa3WKY+NiVjKzkhBXBhi7CVJO6kx+YLcjXO1e54PEYqxAu5o3H+4dWSRRB/vwMa07WEIxtu
stpbkD+dVLz29dWzHw2iRBHQQZbNe2uhZTdz+auDFmYYiIN6/ONPENaZRQFdtIB6u90DVgU72kK/
35F/kAow/cXkCPiRlx3/V9b8R87wPEjKVGo1Hn25oHfiN2jSMJPYRF55MSVnoWYaTgmpeUS4RWQ/
mZ2c3O6OEkk4riCzBot8KdQLHyu0/4YhFiZGHmlYCKoM5P57YYfWpgKbnT7AGiTrezS5UStsHajC
EB2mkI2XO9ouXaR6FA5VcrGPRE0I9pF1tEAMoxrjiq9Z6UgfKHN4f/3nKWLmrzNcUDgSq8ZP1/6P
O3a8rQ/V/Y7W4mizjzkR5YMnKQCqEzplkycQ4jlmDG3TwkcEcDQiXb+70723fTHpNx2pxZkaeHDA
evCn+6aXFj/bm69uI270QDxt1XmGh7U5ilTnawokPqBIudojoERSosGFGSV0CQ+xYjKPE0Cij0ED
CQJkGmFrxDgT0aqGcA3SS8awcd1Ja7RPORPbNizahuXOX/Y6yiBYLRATNZO52krWRO38lGZGBKe5
SgLgrEOeZT3Devh4A7oBJ6lgMFWWex4z9MHuzQ9jeBBCDkDSv02TuyswYETmWJABW2zXkAjv0Jtw
cMCIlrHY4k+mtpjU6eQYcK5vECAfgjud3Fv4RS4eDRImHpnKIrnHI36WjJBxhsro3HMDlyOot41o
W738gLOdwEvwEB7BfObKp43Jh+FIkLmj0ejkRAkAShu1hI1oB0creBsM+wIrii4oG61G/MXZCcIg
hKrkF+eYnKG2IlSmBYUvhV0T+EwJvhq2L/S7NPcIiTuHXlhNLyzq0vTyWoE2xbaiwhzQvDxBOV1R
R3LrsyXpxt7r/XTgasjQqjUhzwEFAcuRkbXQNfFcN9nPWu5cZvv2VjSNOeThySdZnc65Guis6EfL
sajm6bJUSSem85nSdRJnJ7kyU4ptTk5aQ5MpaIW4tZt4b4IC7HqsYuu7yWQXXO1dMPUoQqae3GAl
e3xIEQElgyfmRIWPIKOa3/DYOvd9P7IFMCZZiT2g7VJwO+52I5vQ02bPOPzDfZ5nO7cH8Uq7CZbo
N4PvhES3XZpZIrrphRFcosGd5jOXy9cg/UMfbPagwgWZMNsiqRVCZPnJyYRfu9VAHW5dFzyY0+Dh
kuXRmFC9iR7CbZoHOxAYl0uTr53LwWtugqduafj9cH0HO+vISAcvVtZwSptsomMuaTusbtaiWRWt
nS2fbKAmjuJZUwxbFqjkEy0O0ia4jPbyxhWkD763zQtDB6Ld9nIObsex7LKPqoL+5oqOcMvLt0G8
4COODswGU+46TrG1HefsOK9v1byMDuY0G5LoXJChopABYiE5w3NlhjeEyYqG4+uAActeG/Sg4TXt
shM3MNvSno48Opz4HxRvN9PNlgVnIvR93SpEhvfzN3gths4W7iAaP1S8B64UMZm6WOXI4UAdhNSg
UILi0EfYqgS+D9jutcHcoru1jceHdHbvhF2fBzMYrdJkcLSLb6uPtxea33R27YTODnscYGp/jLXP
hVGQ19B5DFRgToZ73snRg2n2soBHY7lNcJ3hITOreqIr3Bx+h7qvkqE+sOR4UDo9MCxooKvfm316
dz+6YmnFNasLjbhktp/mDcEKyvtv8jTzwIq/fJ/UDZj8bPphLSTvaIHNULJFIfb0fc5/WkkLlYbi
JS5nqB1BYWm8nwesuj05c2giCdC78bqn38wxbfvniAsiwYaATtfarUdOFZwVVwiZ9W28Gm+YFcCp
gKptaqpId/E16jp0bUi9m6EQ+9rdfupIo3okLV7WRchNzrNLUPoMlscKTOZyNdVcGSZJuuQaSLHG
FAN9AJdP0rh/JHMC9CPnBHHVm7L2BiRoO3UnqY0zZMNiOqExOmjbq0LyKufpH+MrEYsQ6r2i+5Ce
P5Utt+rubAPdOSRnc+q2wpd3di4j3OzjY1rFXEmAWuxD5vDfbOavNepvdUJ1XD/qq8Qaj4HqbfJV
uk91z8hKd92vLBi7FipZiC8Nf66jvDel/BUenXXA6ORgj9i7GR2L57CeH5bt4PeV/WDRf+dZrEyV
VDw7Sdphtv+dOjw3r8Nqf6Y9MD1i8qdEzPnpr9JNUk7Ujuqs3SNCj03SCphvPlayy7fhS4XmV8mh
a7iH7jR4edfuOb8US++F4E21SpdhRt+vdLV8Zkq4jtWsnA2vVtTfTBB2BopnDE65EW78Zqz6tf8M
K7f6kLnK/8o6/rymtzzt/qhvp8NhDdk4bvhNn7s9aIkMUtQ8VXoIDr19CPM42hfr4uK1IyFG3NiG
dXOxe9vH6xw0btvT01Mgj1Bi5K3knD4jjTrmhO/T7UOqi5exSKXfHwJ0WSZnNCUN1d1bun/VMFyv
phdBcF93tqk+Wacc5vFp0MhacZkcF9uhkhu953ATTrNqeB9p8WrwApDpEIHP1LrYb32X+XOgRByf
p1SL2f24XXyt5ls+A8R2chu0BZK8n00nd3ILV3E9+NfNQSuTOg/GvAJHFCfMAPBpI+cCarbbzJ8f
Mc680zbvY42vx4Xv5OzwmhTpil0Pdvl0Y66X/EsbHt1Lf5c1kfxS6D7cV45135hFOI1F1bnmh+y2
NDocbmWmLc7BdiB1NgFpYDU8kHoJNkGIftR7ZWd8Ly8zwz1H5DP+DiHwaBpuvmQs1Cgm5eLyrYev
tGE9Ro1ulZ7Sc7eaXQav0TPUJ3vIRaPdWtDF2111ok/KnkQgMDIlkP1VVjnbQRXhgpzh3pLvycJk
QA9UQoESNHoSAxKjY/DylQUWCekWreo+eS1eI5occqLFp/Qav/Jm5zTU4kuiRY2ukk/71aDZ0Uky
e4+szO8LI5u8XONL6rS7Ze8YHHuNWCqUhapZZezafGGxyuTo0C9P2DCdvY1fuefk4tPFyfbhAQUB
LaFk87X2q/DWl8NmuOmr6fcpUnLkNEreIFmEIOJUyap4zQHU7T1h4yj04v4h4EFFJdSHe7CCXoD/
mWfEqnOizdFxuUr2u4a3TdlVsJ8x3Gmhh89vcUemHRp9vsp7/vQM9No7fvtitqMbGOM2PHbxsXFO
Xsu/AlPuXCyviRHZeuJWybY42PtB7ansn6Qqdt1pw3zMn6mrj8/ZY1iJWu3i7SevpnkpNl3+Y2DM
c1vqDfM41NvmuWsMtag9XEdKdnZdvU8LfhNvr2ajW2ZImVbLVb9kSPzgyI7sPq2RrpBDY+XDndq5
U1frbAuua1TGLYApNE9xRSxfe3Lewqz16F7ja6znOOGkp7BKjLT2nqFUqN490uHGkQL6m+45OrDl
bGYfdI+j1dNp29t+szYVRnnadbHy18tV9FpoJbdZTnQsmG3JW4WPcOuRuh6b5u5qSmjqyI06XNH0
6zY+DOqo9JWidpuuPFov1J5uL68mdiTqV3k1yzmwz3G4i042Z2Vn3eQt3nUYLZrRaDqkl/w2ansI
E1axHECJxHQ00ON25+mWCee43GsMppi0gOp91/nhbBr9TZMT2sKGvBziNDvcDKfdGvuTQ3T29a/T
otHnl1/pa3BbSBgxkegVT3yvQ1guCrab3VZRBYKfxSC9ISd10XSbXe4NIt0Ozu9DVGZyb+doSY3c
rGv0j550tQjrPblb59rFVHt13uqUcylAuHGKZV8eS+Pam47X4bbftvYubvZmg8Rg02+Fasx/nWaw
wUCp9tg+wCznOcbVq/7T0nvSuL0yDc5Cmm+elPOQmmOexct7WFxkG7ZGq/MoICreGozbYRQxqpan
v/IUIBJuwhe3uI0paCHh7fJ1Gd+ApqeW2jZLZmNNLflL62/Ssjgud46K2MK9h+dI3diX5Da+Dnng
h6HRMSaapyUG+5au1XZZ9fn5xlaTRooCb9c06W9CH2lGUrSbnDtVtu1O/QOp7NbkWR073Nkbj5bL
2BeIUqRgNTlGGmHGWsn4NhyWt6HePc+l8WWpxlqHFb5SdsLoma/7Wzp8fG8tPPpOo3N4AQOj/uFZ
9euc62ojpMilLqa1qwBf8WxTnLJ9rneFr4aetvNn/AB5rZnJgTXa0T9ESmfVo/s5kXtPXtB+q6N0
6mB9EC4zuQKVlXILLCK98LryC2xTbOnSR3rsT8Gp3RJ11XWIYfZrzrLOSd0ExNgHBsJmkP3ejeQQ
1intbX4w5p7QAL65XL9Rm2uAWnDjYNUjNXTZHbaJly4vSsPkcTbO1nnIPeE7jeQIMIzRPy+EGsOA
RZFZLgnLzQ2z67GPbHw9Rrv4vtzPW2hiko3zGh9CfaEVl9FUuGDwrM7fCnZ51Zwv1X0pq/GCRvvq
7XwjPfrbvN15NM0n/XVL9utulWGAYd363H6MddQxNjsPEwkIQpyxPOZmFbviQTjuI6lhDThI4Ypa
6F9yg5xMHnPxD3OodrH/tbFPLKQ5cv2lsPiZNZIrGaSSXv21t0vPTuWWfUbpuat8xnOEcHmA+gJy
kDAp1+XaVjmtv3X/GeNfAI/L6kzz1/zSb1PC3s1Az2991i0FVV/GcjiVok1xdSS33JoGZ8BX42h2
GaNgHmVTmh/7u+U260pzRkIiqu+8+s85XO4VPWoZvwAjJepwV5rmJnr0v8GC8cGGSn0aGj6y3h3a
dJqyzIApzlAOT90LH3hMpPlj2fBw4QmuUcthrpBbd5txnR9ZRctxuNzBneu/Ddmg2+7J5ZMemLoy
cI5R7bAVLpCsm4uXd8fbqFGbz/mUl3TCe2coVntjK+wDZHPxyV5bZefUPSy5tMv8EqNWo0gr7t4Y
Px485prpTlgYDY3whC0Ztp2OtJDyx/w6vw6mkfItxerwvCw7d28THPHj0zxeTb8ZNOPncNUpPaNL
5ppcmKY3QWt16K+HZAi3Idk0DYqu3jHGB66WtRhZMyUDL+BGtXur7nlZD+8JVkDL/rAxVng12Ndd
/JUDKWrnu/jZvwfY20ZbF3XWJdzg99IkhcB8+jGvQsNvcYbL6X6IYHGshtu0vFm3kKON0jxs95qd
i6/kGFO0xlKBLXxufG0SbVwWl3mz0HqGvVvWUTO+fsuRyOPyQ6jlzfSUGT1G8xH/muZ1yQWwocrJ
bbhiA4/1/jQtPXz3odBTR7SHLXsfHXNOvuVFMA/Z0Wd37ZPDkksyNJyXd9LothZ3cuTpBCNej4tc
DTfgUPvhFWCldxpyza+x5GtfCkE03ErmuvcYbLuNnu7d3bXbLprRKz+Mpskr22EZCQyV0Dh6yU7N
2PdCCw+Dyn4M6uBVnKFGHhyj93v18pMY/ydxbjMEjilh7RY14N/Vy2Fb0YprG/e+WlyDc++WyNia
9XhNsXtlZzVdxWNU1TXVeq28mrP72K2v8e+LkH/a5L+s4r2dcN3pm+djyiquJ3uTT4v1rCpe/j3Y
9FTrmFXpLbnh6UHq57WiO/nXKdHJ0S4UpY/h1qnTXa4sSG0dZHu+Yqndmys8S1bpk30k+Y2wTRPE
8M/21W1n7QgPZbsObykWjuMy38TwF/Nj2PTxmA82kz3vSJkYPihR7xWI31oNZCY3m2V/nT083SX/
fJin7plnt48eC6oIPqKn0hXaD/TU8LfpbdBwn0OcMkJs4DCPSnT/ElR+wz85l4GxoAbgT8ai/Fqn
XNts3wFgfA7KMUVLRloZrL3S2oelu8lqj/LKJw8hzXrhPH/Ijk5ztPHlBYbrZ0DZG+MpzCd0gzkH
a9tv9luxRhCu1nDN1Pg6byQckVLOv6a5lhqdc3carqOXLwrjVahnqAlBsgM9gC91wSa+VUyzp4t2
wlXxtr8SR3H5y1vOjft497RQJDeN9OWRzMhdDt2w6vCQcK6pPDVLwadaHpP9nLavBhptdC27xqw8
fIWPaFrsetg1QtLyiKogRy3vFm+oESUTK/kHB/IjvAeyowZ4wsVbtw7aCGzvvh5uHSXZBi1PZFrn
6EoWdPTBnjYUHFOHYzTBEM2tXE5z+5KJB7QLaehiRLDuShGlf3KwnrjY8Nh2xSaUIgFb1K7OhcqZ
4mHZ5u4DXKWdTYjvWZhCXRCJAK7b8Ur44wDqVMHRu3ol4rfZzV5njUCx1jQrrrjNvHIg3ptmPcZa
j/RW76/n2+EjuwHy0IdukW/Xy2O3Ts6MszHcp3dfnpfHvjIuvV2vXZlbWAOGyxCBMm90N73L7DYo
c/Up/MWPe6vJdklu1is55TVNkt5+PB096Z2lVb7+YqwK8X2atnJowFV2yWT/9KG0bv+zsJahCDDu
l1HY2lthzcjhy2v9aN6Rxm26SufhPrL1sAyOcCyMEX2IqI1JEnzuFsjPmmKTXrSwgcdOFl8M2dfG
zHsanjBU/D1k/ItSp6t/rEus+4++iFTXNJnWrTteAisIcjGYmrtytM6aJt82WSdqsPLoAqSdxRpK
vWj3T2M1fma3eMe7KA+NnOAcKD0jvww/Er4/ru4NE7o3H8/p9MTq2t1p0rJ1myKsxR/PYKMH1vma
S9bdV/mLpZiIoAfYLSbTLpiVhwM3bJEDu25HMfl08dH7gO7845kqDIlmXhb9Lpyw/tPsuulb47Sa
Cm6cHF5MQYersG09eSvnjo9SZ7l80PYynFeIPyHeUL6Dc6E5Mmwg9+HT+/1J/oPF8/dq3ihn8ko/
PU5tOKlP76crkBxzplQWmTLvld1Op26g/Nr2Sek6K+RZSEIPXdxcOmvLiS9Bii4fUHjz8kqn6pJd
rOFxGoEBDj190ZP5pJPQxGr+PqlYLRNhFMbCQ555nx95m97X7WONX5XaR5jd/WlDYeDI7aKF2bKD
3vphrZgN8sCFuTQDI6UWWdPNOk/tZst9tRzGMtUKxlXNjbNKzswnpsR/zbG4OTpQmZ20DiBlPHh5
IHtuzH64/5pGoWiSw/y0v9Sn/VVCdzPL5DS1vtgiNZIz69vIywSIeN3bf9gs2n8JjH9d8I9u5I8X
bV0Zx5txZLO0ulBvmkwxYCoCfBvssCs/wp71G8VjTbd2ku0LeDf33iPIgnYUbCtkO82NvbcMazl1
h0Pc9lwGg3joeSgPMa1+eUOMtrUw9rzD3ONIqO3Y6qug8+HRKlcBif23sTG/5I+iAvm/cPLfV/UW
1jZXdfvSDlzVQPbEnIef+Q5rOzvRQaqKtVklP1IM6mFiWidf3FHc67TjzFs3dCTJxuInbEb4ex3t
EkmelqMH/+QV93GRbzHu+dqdG7cri6SpW1tGNhLcZpx3Gyx4h9XuXO7rswaj7c1WhHvHcvHo1O7/
RBBHUwvp4+yt/ReWnJyF39Q41rewcDPiDy/wf48IcS9VzQD7VmBrvy3zpJcYdFZlU1C26AELzlPD
wQ+4xxLd6x2Jaq8XBF5wsr1pV8xueA3Cfhfrb3qKwudo8OnG/SP8siLGRNM6Z6qS/K5aeZ0vSlW1
lVd/tHVwZE+g/aJLEk818Aw4BzmeTLJLEZorHg3YCA+QHT7ntbm3d8kn0sM/KMCsRmtpqhh63DTe
Z1puq7W+1q/3Vx9LgSakNMmhWwvRbH4rtj5TADHJ7/X2Ag17mNOA0r2P34Ymwlu8ezlMZDqGfQpM
IIGLhZsxVhcGye0nzr30z1fi/y3zp0v0x4u+YTS1vmqzTDEb5iloynj3348QKm3kC7GTrqxZK3lN
jhZdNcX+fRPxVP4RWKHLtIQwQQzEemNgSPvDAQcECY78JLo4o1E1Gw0GWGTZ2EejIttZDOvDwQMQ
E7oDPV1sSy4upNsb/EDRu26Z67u9jU7phL9irh5I7/VoZniaoBzP46c7VJLccMQRAkHWrMf5BlDL
1HBzAfE820dIeHQAPcgmL2YL4vw22zAQxDkhHTbVnYXP72xqpv1jWGUEqO5j2fV1zfzGrydUcagT
d+Ub8ubv96X9304MbLA/bsvb6XhRtM3xem4TqF7ZQPSrHzYkW9nJ4FYwVDGFYkvKFTMSJ50JPvba
9QWD9fdV/Egx30+9P+kxb6s41attAz3soy8E63ApnKu7TtvouGVMWe/MiMKeOtGGir91ZEvGUR1A
3V6Fe3wrmVnaU73Sa2LtNvVU3r69VyLcA9byFKdN61QJQU1xXl5ZgDrOsLd3YN6EwvP2ET5dagFq
0OdC8RqMqzkx+QDQ171adVZRqFXu3pWio/eMvoqDt/M2np5uAOL3EeWe+/td+OET/3YX3ojpF/2o
HQ8XaLO0XczkJOIu8pf/w9mZLqeqtWv7iKiiR/7Sg2LfxT+WmoiKoqIiePTfNfLu+t65XNkzVbtm
rVqzSSIMBs94mrsZCXwChrAMbRoX3U46deCDHGbJC1AVKGvbZMOqR5XmfInTEHMvcUMUIDWQJhus
bePiAMOgGp1KZwuc6O+Xrag/HeF/Pj0Bfvrjzb4rR6swH4CbLp2bb3smlWWOrGDhYaMOquKKIgBt
/VAnJW0SnMpACgmJxRqGN5AK/+FBTJrw5AZY1tRIQty4TpW7PzPlqKPF2ZeTbIgE/+gC4gKPzbUJ
iKda8+yRE0Dxyj1NWuOxPcxS+q4gNEvfYFjfeJVz8O+EPJDqHpLa4ZHxOJL1bVaDRZMDuw8rh1BN
WwioJRmeGYjl0yMctpBROwUP75LcEAhXJvvR0lc9OoSiM+MLPymMFYz46e7w5Mq88lfpQuPHRdVN
E/g5+jz/aWn8sajV5ak8LAsxs9LjiFG3Z2faDNrAhCj6kM8DTjLcBS1DiGuBj4pFYB+TFZ1cJ0TF
ZXJVHOxJ9iQ4/S1kjq4LgkJgEUDDDH55/tpvl/rW42l06bysr1eBQ5y3eUL+A2AB1lRK1FPpZDhr
c8tJPVYAX+12UKteTs8G9yTe1jjuI3jgzoZYHSRjAZu/gxXrLWQaMgShA1pPsIIZmQpxhzTF3hzB
xluKFufQ8k1viO5v1q47QFbHY7QbOuFHV0mlZNVicFcMkJZIUFye3bd+NxkBkIoG9K8P0YoTD0Iv
ZCGBHnn5aAyCvjOXAir5XG8jHUClty+gQ2vnEE911DJGv6EivlWM//W2//cBK2+IA/10Pb/KO5pt
bY5CjB3AOY2PkpcdAVBhRY0ubbUejsfVbAiceC0gCNeFVgA25vTu97u+q6TV4oyg1CXZni/cQDEY
ablDantAufV556knqOu2f6nYzZ8qFOt/4ByKhcX9P9/2Rsmf16OK1+0VtORUYOPT7/NCQPkZWPdA
vC1647HSHgsMG6VfGgfSsHKGr2EIRTrQbWePopjTfYICu7ycJEqOLmz5aQrwHXQ8QlgAAQ8mkFV6
1e4vu/XnzfrH5b8dNaZSKNmuADQLajWFX7sgpKLDFAv1U3p+SCF8JECyAc88O0l3InRUOIMRZP37
WwO68oeExEJVHiluGqDkt/9cx+cua13KAiYCyTbKcLQZQ94JPhq+Y4iTJUkGSDfi53zv0TIOdExh
5kxKOAtQcGRQfAyUKE8WFug5aj7yt53fph0ElE4C5oG1lMvLFhSuurY9xuEsbC1QAfz/jpVkOcKU
kZez8iKNAWAuOprMogEwEs8mF66j9iS4wKo7pIAMdhw1V/dL8Dk4lLDb23S+cyJIeYI0fXThnbpT
GeowXnBAJIXEj4b2gEqghzYT7JBWsUHd3bjZg4ewNNM2fgmDP4xSEHCD0q84BQFY2D/S8OPHcmfO
7OhBzfRvcF2FdOsrQJk14EeGqCom/NjA9B7eRwM5H+sfIFnonYzX2HwyGN8zFD+i3Co+GkdzH6Qv
L5EQOZvZwIIrYGgvNwTGVzPVZ/brRBdAUrXbP7EVPrYXJ0Tw1dtA5/T82UxxGw9WBtLdGddahRof
hgAr30EVzdiRs0b1QgYYTh/0BoWKRzhDB88AvCKebsXdFoxDW/RfGg8fN3iYvJ7U3EDZGmfqJi9q
U2BjBbK/R+aReywLP0pnhmYo9gYrKnbQZAQqnqAwpJisaEAGMCO5kYz1u7s5MSD3wM/tPUHtEEMt
ifOfi/NcLjMB0vgdRnm9sByF7kmMC3JmWxL9jBYHNxKxkudTEG9FM5NLQ+/6U3PQXss865eE/Oek
4Y/t/5Y0nI/5OVcymZTPSRsKNbEXBThaiCmj8wc4l63AFI/VXSXsZIRJCvfz7y/hjwj6P9/Bt5NL
O6mvvLxiTCdW5ukA0pVdNKrQC61BM8bgNXvItpKtk1B5kwhG5+SXS/jub7wfAy0aPSosZEXT9bdO
wdl+EmStmrQm8yChCElAqg//vlwBRH4+ho2PN4E6fcXrYwCuVnIPiJk8BJVT4ug/MLvDudp9DW/o
ajj2YpaVAw416N77sdY4y003AcYo01d4pYnJWzktIfJPisUlZeTMoNNFlOSz5R/nf1/aH6vSFm7T
lMmWCtfzbWkPVdbABCfOthvwt620EFpQHnhbRbCrAMXE6cIiHMTQFTgdvjJL6OUKoOkj6EAH7yb3
QdLlihmuCI+Q6HcChfFTTfjHNWpvR3C1vB705Ulc4x4clNwxRnt6DDV43Hv0NQ4WtMk53drTAec/
8Gny2Cng6nQN+Dg5u3QPv15dyz2cfBU+jxHOKiP4wFKMkn8U/XLsfl/Lv/bJf9dTe9snpXFSrduR
a90fIqGYskDfNR7HTP73k/A1xGdZKIX+h8uwEgf/4PDb62L+VCz+uV5vnZhTbpZoaXMNwniGbh2M
gSPtOprO389zvQa70luj00mDuQo55/eunpSdF7B0IWS2dyCmsE9vTNg7lVsns8oXVEd1GSRdo2CK
DFvmVDkfhLbSvZPFuAxdf6PNtERkeV9JGw4gPGRcsU39LQM41o100QtIIqUnji6RcILX47Hvh3A2
b76wZXzF1UgR0YgjA8O1HoPL2KF4B7eOUtnMXs3oWEDLpGO36gqnYOKvOwBtPs+7c2GOfQ88l1Ze
h4SH1gYYW3zwONgJ3R/S9nr3VyuCK3nPL+nND8hKAzlNQ6YBoqu0pt7C6v6JtoF15hGJ/nEVPLaW
g6+rgwQA7eNoTF8UISBg1SRmDk0gAEaAuaygDzUNCDGMvUQSekDuQKO2yZ3PO0Mw/++hwRRb9V8P
4I9rfAsN1V25Z1ft0FDtw5tSktxCDuA8fQWLkx84w6sG1TXurRcLabO4sWvE+IBYV0aEiWO7X8th
fUg6B6DoOJoJ219zjsdSEqGtOsDH3dfiz8FlkgW0kXA1/61loig/1Tv/XWNDfgsb1n5f67Kci9fA
gIlB9yiSAnMybVCVtITsHQKTh+jGWFs4Ziq6f8NuBjsQkRXJeaTMS6h0c7Jd7MN4LQTxTpCFj/E0
307B9FHmLCpC5W2L7zXUFpTqsSIUowltBlJpciLmt/bdoV14z4evpXIvNE0+r4WQvl9j/kX+ULs3
WKnO4zKQNUy0IRhGrxP2z2eVnVhj4IHjtAMmZVImGm7KTotACz1En22z0aflPQEUXWkd6ENJQ5bt
Znt3UCHAkRh81GQuTAj+viksUTb875uCDfzPdFjNmvNTMVnUKWwZy9kJumxKtF0OsCe2Syz9BPl8
HACo8OKhUHnq686Son4rLWb2kvvGiRhVO3psX2UENzO8QZGgzEhGlwl6TaNt9IQCTfrr7NftO08N
JAbkqsjbihxIKN3qw1/3yo/H4J975S1k7rJ6p96X3BZLVgZHK2oUWiFwwptkXolE8bWRsBYH+gwc
ouUe8Tq7bKw6uPPU5i9cZPER5MbXzdEfnwbcPDm92ABoS4UbjWxaKJDUpLN30+sI4i6SOQz3VdJZ
4UL02JCRRhtoIc8nFRhaowzGsVi23Oaz3wl9I/mYMF/IRiPSWp/85jWY8V3zWXhpb+RR307B5RDy
dMLE5g6x7yWcthsyWeGnnXdAOqJ/qGzxOyePl1JS91GBUaozAyiEjB1Qpuj1hWlY45S0HzIEtzXg
aUyWJnh/o2v5S1r5XTX9axtBO2+pGifVf/jAf7RN8uv99qgFK1EO95ST52mGGFv93d1NpjuGSsIF
UqayYiJTnVzB6j96MVys2mkM9+tbeVhtsXKC2HI5MWzGbjrzGM5gF/3B+3MmUDJV6mK8MPIGr8+p
NG52AZOyQR78SvFUvoWY3+5Hs8HOtDTmgbCY36pELAv2RS01D0QYOHIN5OWuoAzDHchwtxhbAdpA
cE0A/javCKC5dvXMQcrJK8arHF2YilPb+GugXZuaQxgCFRyLjObuDvm/OwCpV6ACIqBt1EIjXve+
qJ145w5gAmjSQSe3EMTevISrL5VpH/aDHsM3st1qZvmCtC/yNZLl6aUIlxt7C7qrRxSyBxj9jq/9
JcRAsudpS6CbBIru5WoDGq5uHkgewKnjIgsARv5K51B/iNHI7wPktxT0iOzvf/9jHyxL4ylT5T8m
T9f4vna4g0BQWTZR4roWiGDwaKpI8IBIhy8KyQ+IgGONApPtoob34NWzehrzADm8EzN2OGjzdwHg
FupInIKwLmkMgFwWLM7Mu+KW+XBL3UUkfe3VPVphL8rKarb0gFEWszoSmG2a6xvVvfcFcUxmMDiF
EOaur+FYd5eozFF2tC+y82SyOX4Fj+mVgvnef7V3gdaAetai3UFUR+mYZtoSKdEreZK/LL2NVgJs
lIa2jJotFu2OGT5dOeFsgK2Fge/jY9kvIihhh4I4eQsk9z7bbc5ZUPXUh/cYWgjC6ZF08XIfEZZ+
0/sg5W6825zOKZKk4AhiG7hgv4qErM2VvnmxKqKGBlkRa0cf6SHnfPNr3MzASwLT+9aasmAEuPpc
xmfU7iqlU1ELIzm36V4xh3piIJVU4XGgfR1SVVgAP+kPxCqwa9fCL5EfDQ6zgSAPlmaDgKkwUoLs
GMhhayEaT5/GB2B7rqFb676+c487Hxek07ZFjzGUu3f2euOXlOJPvu0pZD1rxWnV/sM9t6l2QlC2
peWSp9aeaXC3+2BV+s+AzDOjFm4NhUw7X7uV2vJw+cWPcHTQnmzgK9AcfVaHvj6C7QWGcu+BZwyN
zwINEtxKS/9ueRoi3hdXkPphXPa00BigGjeQh8A9Le81ukJiB3CKNXywErUvEwUXl4INk2L++4RU
Noaz99thZP2QvuuK/g0sUFXdtN/yrsfJLva72rwzgTN6z8TYEAAX08+ROTt5WWBx3JeERkbwmFYo
O+fKaoUIJoc5W+YglGlNMkfFsSAIov3/AsokTUyspxaAjkM7MUy87irfoIRNhDwOCb23hQ+goanQ
jmhPsbdoRQlbsusQL2YeDKUgBxeL+1t3TRyrb2Hzj1u13lO0Sn3etaZs3UUS/Gm3yeFpfTWIHEEc
FaCpmk1NCwiTryYohqexFRYrjeDEGTXFGg/S6FTp/z3DMX7IcBhjU+tDtMbWznpLzZVKktVdrd3R
OjRpxVmEngUwugC9CIYiwbrHQMttxeMUP9v1Mv660dmqAMkI18s7zR804NimWS/z3I5oYN1FVx+J
yZZ/atN2T8ll/n7FP/VKddVWKeAtVWN0+lYp3fbNzrqdT3cmy8e4FcJobnnFZx0XnuhpLemk7Tu7
qZiz7dNLdGGSk/dVT7iGZvODX7imTyHkqclWX4vu4m9gmR8k5Q3G8OjmmWBlbPM9yGPvIaMUsQSU
3TMHuKE3rroVPF7d37E9yzZeS0U7Gz9VwNzClXHZedBUZlz2jM9QXSTn9ssgU/2ho/CPK3p7xqpc
aYejbd8mUhs+MKBOSyePpSLA6zw8J8s4D2UYr1uq3EtDUw7AX93N5w+yrMkvD++HKgtNQfVb+kQ2
VEVc6h8nYL3cLW+1dLoBlz7ETGOm55OPljekmcmeBxXWtlcAkXzhRtlydzOYQUKD30j0SAbieIoF
NFHxOxmojl9y/Z9WyZABT1i2zCQetNM/Ly17akZV2LcS5/MzRyD5ihVcF6/2Mm55zac+uhiOtdBC
m88v0yx4tGG6jA3zlzr0J2TYPy7jbYW0+10FnfwsJ9U1nmMnzhEfgsSHptTOjl3dNzbFpxXYM921
QfD0G+qv6BqeJ6f0ztuHrU51+PanboXAYbUdE8WnB9lYmcoA2ONqUC72I9LdwwHkfR1mQUm/zmT2
CKg8/vvDFtvqLdz9405E6PnjWeeHk3q623VJRWrS87b8kLw1/Ptn/AQV+MeHvEUDy5AqOc9YruO8
RYWm8p4lZnhr6Fju27cUWcdC4YiocPMN8fK+R3fq9iPA4M4t7+SfZXJJIdd0D8wnPh8v7zeU93c0
+tsivKXKVXUo8ka6l5NLHbSOnhnm0ZFMp3+IccG8uGlN//SUVGfEwr1X97nZMWG/4+fuPvbes1em
v7RivkHlf7uet1hwfl5v5nHH9dhQdDJfR3Skq3lFz/x4dTFjshYPZhZAuF1ahvDlpeDvz+unNgXA
oBZBAOK10Nv756ZoKfKhVo2St2wLxzAqAqkryW4pwyGaATU5e7dRFpjQyA+/vd8/nL70shEAE4In
OofdPz+5aGE5cZHNK0UvKtgavQ0SBofXJrKWwDMoNTImJZdV09H8PChSffjbYav8eAkCQSlcBjWM
qf55CU1xOtwPzfM6MUM6YJ2agico2sBdOyrkPCj+vf/DaiMp9v8/8O1pN62qkW4WH9gMoP0mQj7a
ugvWJZygtRWaUYMbOiMvhCu933babzf7ltgdTClXy6VyndwDxEnG+tmls54ezgD766EJaP7SJapL
jH3suNWltwOim6zT/WUJxIZ63/B/LMH3C/FHFLIOklpUYgmkAk2YU9TLfVn3FNoHAq490SMIS95v
SYry06eCYQIBp4M2lt+b+NfmfJWLbH+l0mvc185DTwNh8YUZ6/R/Xk9vdQ6INr8l0z9hAI3/GdoY
FtnH25o/6mW2v0jaZUKp6J1WWffBHPHb50tgOjcV87svHBr0HqJZnh0WzgQc62DAYtA9EB2nJdXM
Lw/ghwzzj2uy37Pe2qovzfmoX3jv5O9DnwzHGVd0ayxAXLC1il8e+U8DNEul46ybii3kdN/edFU+
73n5qoI8G/HiE0kteYaTjqFVSOCP+8d2J4+7AKmFjkg3wUnB8axfAKI/palchIWOER0Sy9LeTr+r
jc5fvn8U3DZdNQFiFTgoGsaMg594lsDHyqpYbuYKZCcjPbn0wnJXjsOZEL9wB4rSpkvn4oztFFW8
A2F84Iy2O7/FiJ96nBb4Q1OI4Jp0J97ynlKWbEMxz8WEdQK2D5RVw6IEOaDH2V3G6gHGIaQZOlG6
t/PKKjAPvoHaz6F9xugDjuXu8wAQjCF6lhz02Ko3VVTKufPF1399XaI+3GoE5j6EMslznXlqK7ic
O+Xu06w7ez1WX2utDk/H1MT8xp7ermBz1kdXP1P8HaQvrLVQz9FvbtQig0dk4++b0/ihI4PGlKKS
i4rZi/XW4N1dzdzQDnkx0UbfQlN0q06OKSenV7wrPQ7Iu1eKckFRGILKQk1RIZot5NW6SccvhgAN
TtPu6+w9nmLiqbwYtEOewaWH7vWm8R5Kf8k+f7bij2eFlgsVtwmGMaV3EG3teMtU4Jc7Epv7Ld7Z
pNeWbpstGCy2CMt/xDtQyeYrw9VqcrGRKXBOKDQIBe+qowHqzt3dkn5I1OT+iX2pOyfCLpxbflO6
GtDQm2vh5fJp0BVCYOHztBR03T1iSZ0jOjyRDddcIn66rbsjqz5dtDKVPs31E8EL4+BVZ/cJYndW
we44o+gSPWY1rLN1ibDA8pe33PyGWP/zTsGh6XpL6DcbivH9bP+402dtGuUREPZECSAetDACHz++
cmDYvDlxEdTBDQYO/xZZAYpfoUkyszwwxTbde/waVztQJkXN/ABIICJBa4YhLXjhTITRn9h95d1y
nEeXmHcU8MiXmjA2icseWmI18ped/cgYP5Oqk53D6uZdlUihu6m7l49bmqXmpoyWuWfmwEHzSNoc
NzBstTbPAq1oMnoOAs25fh1u4bFH77xpde7MDjqY/SoRRvdn5wLRrPDl1ESplTAg/vyCV0yjTfby
2lcvAcz286CCfalxNzplUrviqSDlA0tiGT9f7gPrCcW9gWKJ8pSJ/GF0WshnV6HYQk1g6Rxr3qZl
qnX4QhKRLENT/DwpxruN7t1Xr3XzScrO6BSmujVUbAd9iSSbPPbOfUsz7gvyx/KjhiuTx3hlJUIm
pXRU0zX8pafNqTH3i7Jtc7dX/upMZwMdsYktOHiDcixtsN1MjihUx5p3NR00lw1SAfjrursrYdId
tmXP5qNG+WSHX2hFzIiQtmCUkj6aREaa7fhV5h682c49rgkl9IUggz/69vYeIl/Up2FZY7WE4DTP
djmF+rtiuiAoNhDKT2EZZ+3lpArOYfOx7BlbM75NEBqZ72NlUQStMBeIT2tgjpf9K3zxNhmi/pmV
TjmuaNEZ4ZOCWVsb3VPKupkX596rkh1IIeYan1pH8/h41qJuE9Pvaxh/mpuDcujmC/nj4pcrBQUK
PIfdkh6Kz7AcNqJ+cWaP4DLLBqcjYXdPx3B1C1Qb0h5BGOfYzKc2LyJc0QZ3nj3rHQClHcszDQCp
ujG6x5erziFIPgBVheaHhu4JJYZK8QyoCNVU+GloV9BUs8OT4Vfh03KAkPZ1NKH2TktztcZFqBLP
p9dC2S57ORRDclO1g5iqtD0mKpROYKUGujGyKw303n5edlFqupTuGXlABO8KtwXu6ubK7RtCqpMD
YxdGix0rXu7cjILMf7bVtMS04OhWDycj155ThMjJntyE21lpH9bdO28fdKFlp2xChN+QQWOjaXhc
iU6n0j8s6I9YQkH+gehMAkP8ObtzRauCQXJqIQmLVmrjiJ5aIvUPX1yIzKEJCgvPygLdUiebU9hA
JswDqlILTnvGNeLkFPH6S8GZ2LyoV3lobPPNcn3HAhyCDtpZcucWmQOauJTjDCu7yqpKNZrLTusF
+KltdU6BGcBJujThbQ0jsUPkvN287BRchvfcQVAAEAnpyKa6BNK2TKlwwO2+cpq6NH0txle0AHlj
C1dhIEhFtmwiG0oVWhYHl3u+5I7iqxHdyhv5495dqk4ZSkk5aOJHheeXcx/m8f6jBgSyaYg1kxyB
nqx3WUgTzS8Gdf8whtqb8voiIlBC119+IXUzeG2K+SVmOdXudXWB09vnyDDm0o5nXU1ObTmiUAAC
5apIU8waRMPMNc/k1svcqntrkwy8vHt46FZfVubdokuaoWzQRa1A9q40Ww8QyzUEQ3Qvpy+BvvDM
6rcO7s1KNOr0q//ssAi3+NiVEq6cp6m2d231LoDPnEK/yErSxPnX0fgNXKZ5SPuw9a9p7jXLqrOJ
wd1k+dX4FBxMM3eVc1qcBnlXg8qWHNLjYNltgF0Io7u8dDjT8jUtfHPxlCEBGDG/v38cP2D1hjIo
7rDq36J9l/jDsFRut4JDog8u4+ewtomudPg1Nm673raiU4tM5kSj9LLhPFYZ/30UkGIMDt9FQUzp
SIH9YVwcqdd0lV6pe5dOXdH60ad1GzUNOWx4g/hhCTS0Z0TTRorOqzwqYRakTW8ZA86t+iYsZ+Ds
Enj0+46XHhG8ICOvoadgBhWuOzOj21f7l7Ykuafha3xDJ3fyDHdEona9Dx4pAjh6L0+0ThWwG0lR
GS2hdNHlkFLIdTa7kebdtiBDgWj6jFlP6bObDbXOrqcIBcTpJajOkeXvO7ZP+K4iRryGEZ67dR9m
rxQc5gwA4zt9Rd1lmKcxVz555qo+95iUQCPmi+SuBq13ek5PQ8OK2MNz6lNlU9LNRdGgvetpaZaU
cTOweq1VHWUxK3i7EfE02cleDvlb3SnYvv1LZ999Fczl60j+gGZ0K/B4cFivm+nScyg8GSWdz/Ll
nWtaZsGeeRKHReXqVxeE1VIi8Cc7KdGVsIIabqIXdMhCdBU1NBvkEFYOc8/Dzsf6xGZoNSgIl+vs
4Z0ICWpgNqGk+jaI7UiqUPoZKi+v0GNtaCCitI/6T9zcmZDTDD5D9S+IOkxZ0ubTIgvD06+/G+qb
1g7smbdc79IqbXS3bHmGHOl5pwVl/NJt1e0TuptL50HMLqdHLVGyQX0aHa32/hafuLA80p7ejnZT
Gcix2S8ClTGS5Jy+DE6UK4MO2oU3txzpT7dotz4fcJjPHoST2Aw4JZ6bppPNqwGBR52xF5RJgU3X
SPFPMynSNkos+Ak395q7r4W1fcYt1blfXcYm5kzqC6kA0CCHwQtJD1TIwTM9SShx1eCH8UzX9dN9
rl/PSFIJRdLDO8veXnGaW6jcgwOSOnv38XnrXAN5jT7i9NlhigN6gKPqWrj0MS9C9uP6+fjErb5y
dgMJDaG9J8BaS+cOgJTmdnh3X1vVsxtH7e2wPAGwCCXKYq/7u+gGht5tjFBZ7RIUQjZ1ErY2xNbn
6IRk1ALNerktjy+h9XElQN8X+fyghhUzKC5j79UgZ8Gq9kiGjVVrZn2cvZMRlk/Hwokx3W/3Zw+a
anl2pYj7585l2BpLxq4o4/2S7P+7fEGoAlCBphpY+CrfEhN/pMA36aLa1+JBRBvgq4kIgxWX6Fcp
MMOzSF7VHcJJsgzHWtSKES9kQnxOK/cWm94tsNNXCOW/gLFgxkb6SkguYjl+Igywi/Z04aykDC/e
Ib7Dh275l/gWVYGCJMAt+uUu/t0oFnIbjMZk3dBtRX0rlXOldZKr8n5mPqHu4M/Dt+osF+ScqmcQ
+romh9+mlTzTfYIcghAVJQNSAgUsAHoI3i6QoMZA5Eah6xZk42vHtVxkJE6rY/AISuKmq6N68HGL
6xShqXWB5IE6R0EUlZiiY/9SUirITP/7nDFkhEUUW1YMWzfeepzZ85KZ15Z8nkyDCzGcinJezOee
AqgBYDd/Is0BDsO/nJ117xFC+YYsuuzXoGjMeNeLoY04h8349tV0JWf3kQF+gKAXSEu04X3LqcjM
hcrsGd86ji3fpI9MN3Naea0yeAHj8uqbTw5UNsHNp3K9Wl5LBxVm5MGujMi5nig9jM8Wzba2HY9w
CxzBHQ8xmQTIJbSml+4u/QRx3DvOH6D/rXjfG9l9fANlK2i5FyW4RVbMLxCoz2gLL9DaYcYJ32Mk
spOvfH5xy3SLnHTlMzmPTb9++G3LQ4IfzNMhqhHnAaiSQeFeutjoCRTJXJsjUINnq89QvGemKX0R
mKMgQRb7SLjUhwJXj7HATAcj7sKxo8Rg7kv94ICIPowB8ap4OPucroClaWVQuDE25ibjqYSwMxa+
muZPNXik+KGHc+GxIgGp7GHziXCrYNKhNRSNRo82uBkUegDQCeJQGuj+GhqQRh/tNGQo+hLyyEqA
m53T/gT2Phx8vvBOADlnOe22e/L8agpnEqILtsmGx21Zm7loL5iJ7Rw/e8AfEFuciAnrnPpuKdAe
oh9Mzhwvv2o0tQV+D1jyJUYJpSegd14zLIhgj+Dh2hFICkFcqiPFEc4P3pzbHZxmA6svhplkz5+s
cioDFRggjIeqT3t+6QhQEyvDXaV8M3VPwHwLEDFk0wFoSpAn7Tk2LjByT+QCQ7AnTpxDQFljgfpk
bh7zvQ+f71nbSy5fazNycsdBz2Z4bTm9dYAwJtbN6DRd/OPSex6AL2lIJ8+tDXjcG/Buf4EO/TC+
XHx40ucwDmi5aYVQigbIQpAsoCzLfuohK+6NDCJpOJhiYxSkogx8ORigrVXm5BB5IPYcvQdCAZ5A
H9o4s6OJhcWq09thkaO6a0GcOPN9J9jY6BXF2WQIPE9xBIQANgs0jpcdArFonKqkMfDYAmkDSCQk
wHc73+qR5OV5gkAZnBT5gIJOrYh1vYL2IDt0SL4aR0fJyMt6W45BEnY8EsoQu50VNAbl4LC/sum3
PU0P8lFc3R2ArrK7YIIIqslphrmzR0LLzQK3mIyi5TCDJXEaEXOjAcfk0UU7GwEq4BZQpQZAD9ts
cZSsMUaVhuStEZC73jBYL1INIKzKdBnlPfeKDDFKSmyjuUCdoA8ynQv06mMiwLUCYvtl9mmAsnl4
tVJDdR9GIl8D1t3FJoLQ5M0H3ugUACs/sqce7W374k1blGFOe4rU93bQ/pZ+8JTxeFi04/gR9oZf
yw6X9MK3FM4fSSLUOfAWaNgMaycbxEIeTvL3Ld9CXWkIfwxgG33Fz28eQwXWWePdkbsN7QcXF9b4
9BX30gXxQImnltg1Kcxw+L8N4DekPNusyOjsRZGXc4cpeizUkx1qYrhqgFkTbmwXKw8H6PR8B9Bm
97EmvrJVY7oVDh56iiOzZzg7FkH7maTpGnrfMFag8bHMzOIErBf37zjuobA+xGmxhymOoOfIGv6+
Z/gfinA8Rr2UfPjp81wvHz3eqWwIwtroCY32oBzXHkL6BKweKTDTWVj494uzpgMHDj2O0ZKj/0M7
zg9PQB9fW78Q4jHl6uMUF0jIfiSvRdfpHMELVN7sgQI2LRIBb4SSOtev3nXOOBNFKlgBS7fm4HO+
dsEXC42cSdrbYcLtCGomEuUIk0IgqxyAVh1HK4PddLeVY2mFSEwpxDh4cofRlRRUtDLDCvwJaEz/
7vuizm85KwNDFk/uIBKJkBc+0owEZa9rJNSRABFBCQWkVSVSNN08vpeoTxIaUtSxLWe4jIdY0dDq
X8dDLFyQb0AS49J4R2tMxn717NU+LCONmlhIuYuXFZmCSf+suT7MKYFc/6Alohjoe9/iyd0dSX1y
OcmlZUdxyLsXQItsR6OBJkVREi0thzL9km4vC/fRVxERcA62W08rObKxJTyOrrsVDZIN1bumJDcr
utLFww7gPM1f/dPDlSbXuaABkIHnrspeobWDt951QCBJKWNykmTBAwHXizTdxB092yO6Ce4Ho5PX
zm3VQXmILCBX/pP7MhLzMw+zCRC2a0gHFZ/yYcu7oRZP4nLgBHWPkLr4jBfDuLEiMxwag2Hs2ytE
K2+e/kB5A2w+P7977EL+fTidDiHL77raJOlm/Y88FiCcpRTcPCBsh3L9Cs9PAmGb0/HLZIXpBDoX
JwE6nyAwcgRG8epCG3hiEyzzihYYHEiBlqKfztDBcGHUgwAhAaZaRxYHaE8G3uuGZKrkv3zNrVbG
MZGl9LLKkH0tHay8cz7h+W3Rh3B/0u0Uq04HZlpdAtioExoe/kznsv1V6SQu8WQ7qTmFR+VEWFoL
jQPIU602bEtiIZLgzRyI/5YAgsWl8FuyEhfsNxowwuWesdQzgQ0WN468RuuPbgH4YPDRJ0Tn10V6
hA02GpxnRtF5EI8HD9hDFskJdEMEN7ZZoK4Ll7YL+qAzbrGLHRVWmogfYDi3Wpnt0t3ug8/oLjmD
DBbaIEqWsjMp/BVtG1r2WCpDuLTiwXHe9rZViLWaN2WemDvS+DfljB+mV+Y/sse3IfG92u3rzKBL
IUVQK13eZ2Eulod99EaF9Oae91S8paw9+VfWYzEpstLp35Py7wnlW3cdYIWmq6atWeSwb3yCQ0vJ
X5l2PU9ePY6+xuEoocEZjJkbHDjI787MgTbILp6+IKC4dTjh+PqNFvMfNNffLuNtQNM0h3PrcKDC
ASYJOt5okxm1wnTxGq+Pl3h979+caun0rFc7O7hrTo6V7FKqQ+F4YR176i7sdk+bHXp1e+8P7YNr
LNscx5BONAirVw7lwxjSUhyz7XawWM++KVP+Ohtj0EgBdnJooK26GZqTwMac1t6ZGND+MFFOdsK2
GW5T0iiIwtENHxWOHXbPH5PLgqJlnEiJsSV4escI8gr75/7FfiSxyfbBdkuquezq0Ctc4gj2EMg5
2fHgrGGuRM9vufr7w2T4+UNJoikt4HKWaVCWvAEBduZtt38tjdNkB2SuIIM6oW6u+3l4m9xyuPox
ahbdx5pUEO7UTA9vBNN7KituNH/4VefYR+tiQSv8Qi14jUANEaUKhvhz/zhUmJpo8QkPEnBuZVwH
VmxzbJz6Bx8bJw1UYUlV3TNQqXar9mlyWAFIjWiRc2IxFihjyE76FrgsXbcbujAndxnV6zsJ6+T8
/xg7ryXXkSzZfhHMKCBfk9Aa1JkvMKYCQGhq8uvvilMPM11TVn3Null5UpBAIGJL3+6RtKuz6gf6
wl+wyFSOXgG5Xx21Qn+zUBdHxrnvBxiwEU8X7GdGlNsynH8vd27OOTQamSHRJpSu9t2dYa8uFvOb
GwUmzOCL/gPTs2fzvGHmaFF+XMDRPqwebhOCC0jruEkPbg2rIO0lLoRI+wk/nhoP0MTOHRTLciFQ
bY3Rza08KasciIxRcTFgPdXd0r9AjsjipYp9MqW0Lpk6uCZXjBeDtF7OxU13MF4zbKZYRahkw1Jy
JHak2W/KpF/n4OLximb5IaWUNNLWruGubtfN8pQNsRiyHyJaokHp5AfFlO2XBYnNQreI3ax5KkNQ
0X/mGYhCiqmbY6QCMj6CID9GL+v/o4/6f7uOAGpmNJDnTAWo+t9RFhWNulc7p496zmloLNVNd1/M
aei4MiO0POOTWR/I7fPsrpkU0frfEzUW3CbfOuFPzHNnjpHdwsFGYN/SfqZcQu0lnTrMNsy+57Tw
vSnyHADaZftCGM8BhyHNC41XArRZomcHZU1hP4iUXgw/4iYw5v9+iox/qLYA7RT/0zWhKPw3dAUK
T9NCunGT2miergtlT032+Vw8tcUgvU1AIiPQBwW+V35SgkVxdQes6aosXrt5cEmMOJ+YJ7eSafzp
F7NSzFyzFHJeMcAUnq42QQbOe4yOiqduKfnO0ZRgNyGY/F2J1hV9NflNxWW+fmY0k0hOjlBNS589
7QVUYthT15DWBaTBw4KmBnpuw8sDAGjo5vxnupnIbsc+KD7b6WIczOnPiXY883Td5sT10Ls0L8yy
azaMfQMTeDTfGQyiw0Hp50hDksG7/7ae/wB1VIHHTlCsVTBNaHZhtP5X9UrSivkxb6cdCCHoJoTA
kGF/yoJHoIehj24p5diXiI3Gjwoi+FqGWo4g0nEYGWMXfLRzZsvgEOlTX6YWnTA4TLqPLruRkiXM
dk02ONTF/kuHffoPSFFVnc/BkSlQXMFw9TcPXVweVXkqlE4ISpNFMypxJdskyhOR3gPlzCkkUhCF
ABQ4rhVmUltGHaF4vZkExGvvFbyRATASlr7HDEL7Vvyuml96u5Qm6G0+dmgYfQNVIZ2iMRYUjMkR
7FPcWjwLSGl2sB4hF0bXWIxqusaEeu9i2wZkqQk1FsY5lw3Un9fJ27f0/a2A22+c1TH75ZWISn0L
T6yehaciynNXjUOZhuSrvJi3938/LrN/KIP9xzL9zefcbtOnJrUziJJNIaKMcBXJj71EqmRHOuUh
ZG4R6G/wJlkNAfp/wwf8g8v7j4//22l93iavlvGlbhNcSMqo9py+JxYtH6hqEvx/7vEy2Pn2s0EV
QJQJdO8ME2tKYhXTUkPiFIgaAydiqOoXq7pwC1RuSKsFofPbRH9zq6RduX1u/pbW6ve/Ds3+Q1X0
f13//5kWeE3v2h0cU/cnAGNQ/Z5FwV8jy5+fCFo93n4uGrBg6mKC/Vvk4cYhZUadnof7bmQMw+1b
Ck5vMhH2w4KBRdzD0XmWifL9X47E/J/MP/J2YDAM1ZCR3/vPk3xGgX04T1/dRnbkTPmSkgtqKagt
UFlGGAVuyNtCwCtvtGKMxd0eFnjdXgxbuefgYRkpQzoUl2e4yX/fg+o/tPwAL/3Phf1tEwyXSp/l
KnvwBQ/X3QHEQjDrdlBzYTggGx2h44Bim4zUfbxPTcn61Ow6axkcECNnF/sRnh38O2NltVeEgs+c
Hh/F9CqD3xyOH3pRO5lBk4tTrJgQcphMspq4WNEGP0YEUJ8CKP7v9/THl/49JP6fe5pN/mY2dVUr
y9uDe6IpCBfZ8wfukosLQ6/z8AW/luTVZm0zmOGczNny3z98qv7DqVaY05EV1J9pOvwddWNozVlu
1Que3j960qozX4EOdbRqDUKDJbj/5pkKB8rduvtzW3HhSP54uMw9hB0NYt0a487EWvrXaLBr+NPG
KH8/otshWlEBeggy1TT3ErziyursyqqjF2Ji6ytcxQgOeFpcOS+0hZvfETGDwUf7QmJckBZTcEYi
4unI/nFd2c1SpxFJ5fnk5Evg3x6P03t+P/whHqGA1mg+Byobb44eZuXKDCWqizPM2mcKflNXA6rG
ZNji5h9jEYLZZThPDjDh243V7+4hnIkXThXVDFJwDS1LcBjQIk/c0rmDPW+iYyRnyJd61Kwp/5Gw
zHyIfCwJaI43T5mO2dPjcBukZAzaD+OnDlLp3x+T/A/G4z+e0t8OZPGY15drCfqQGY9iewmhl0No
BS8qtFzsMzi/Y9KDUPlsIw0JlMEa14Yj076WUsPjJL51kajwt4Fg+MbjzH0je1EYomoE3TKjG7Tt
S3/u/ftlY9/Egfz75gafjcb3ZAJa++8T17Kh1cVNbfvNkUQF3nK3yMBOqb4SdEmDWemDJmyABUlL
vj1G5UqiAOtcwbf18QmppTZ+RmdmqV6htMejfsn6wvgC4HCj2bI9NygVvb4UJihf6SyWqSOt7js1
Qsx1a8ARWjpKiicNi0AwpNO9R4eG1CfWYZuW3Oog+wOl844O25U1HZ2HV8V3v95Wce4Uy1uIPXbG
X2MlZ4ArNLjs1ej2RXfm8VVtay5kVW+PQpOGF/E1zep6W28N1Ay2PcOHWUVHcQUVvgblB19TQ161
v+K1rN5m2TSRPyZZCfMQJeGcZtmVov7Tv5ln62T/2Xlhi5T30Rqi0rt4d38St4HETTUMNU6gzJ57
czTB2lWdTCALPzp3t7FoMjtCv/FJw7BCzufCiEa+oHcNCipHyaJGOAe1LZe2/noMcB+fZYYOAn/f
QAV/jNrVzO2iJ3pZncN5dNSAeUTzFeZOs1CD3qQPAeyhtY/e3ZVdxgvdp/uwh3TiSt+jVTFtLXFK
mdMENaUFvd8hSYzSkzvbGIyrnuwH3Oiae3VQP8OWGHYb0xOPTuvWrYPard0qqMWVL5FViGv00eq4
c5in8yGnTHW/9U/JKWSo1b240wBYg3d3RkdzWmB5ohtQu2dSxLNzCnsfIgKPXjyU9Wo0mJdQdXK/
Do6mDjBuDoogD/so96U9j5ltWblIowSoBT2jV0BnP0BpPVBIVvsaaZjx57XrNw/C6t6ssDZpHja7
ZyKv6vC8L7f66hgPh8eWbC7uDurXaXuM0aVIZomOfM881tdF1Oy6z1lqPE05HT6HnRafPtsNBvKx
e73Mx+f4U2XTzybh/ytsKbx/AQpNmxLA1Gb0L1CvT/W30T9RG/LlB4NAwEMAh6Qvcv3rUryqgOGZ
QVhXrMtjPQ2buRhJgP1f/JoW3KNrNg+hHOFPxJ9WwWPdpcP6+P3cDmviKGAuW/23X3ap/lsvT2sA
kPet+vtE4AsMBSpfqCMfrodjOh5mv7PfisM4Lu9xTf8jvsZFgMDX+gT1ex9r+xfQo/WduiFTnIea
t6TRI4t5b/2j/y0O7Xbye1zzw4mwZiJ1ZKj8q0OK84Y02Qmh8gOdtI4ys+hW9AdeFNE/vG4BJSr7
4QbdiPZFi+f52x/4Vn/gW/2hP/A7/cH4ormg7O/b43fHLaq/hC7VW7cexC2BKd3OgSfuFYpJYH9B
k+sebzEeAKbd/1qJ61bZcxHK1+RXpo100Pb8hbZXSMJqb4TbvofXIv24lQgh8KfGF5+u7EHo8G58
yeufC1b24F90nQn6bi3/3rftsnxv0vOWi5zvj6lMSR/i3C230W8Zw16et9VB4F32Au72+9jPZYt1
mQGHYwTywMuR936+1eJL/kdPmB/zu3/9ZC7Wgy/Fn7TWX7/SbvkvlpJCT32gy8yighqDCfBw9s+B
FGhYNt03EgY2opnVJYC+/RFzQz0IXpOzryTtVlpF5mipjogE2/gRKnvVpyC35vnvwS49vJkz888R
7t2D4s4yQgbe/Tya+ao/d6c0yedJ6ZVEFjLxw8xqwmnShUKU7MKY9c0GtIj5ReJihXabo0eIxfFB
gzcDnSv454g9vFkm2QXR5QykaM3EsuQxVk+o1yD2gNhuIPhaGfWyo/qgR/Ok/RX3xTocAUmw14By
6UiToOAKztK9+scFmtB5hEPKKOWEUyAWT0dJJKARfTx1DQuIJilEYzPjET6YOFWys61ShQSIAZw3
93I4RbtAKPWM0TlSdkMyJOcMiQ1EE/u4WaN3YB+/tX235lEr+1HsaLE7i5fVH9hRaNVJlvYlGnFf
xhfb/Pmrfd35znwfzfclyomUCvbtgUffImqHUk2LW+m5LUZQP6aJ/iFnxur8e+Ta2Rg4NAVYyN2X
8RN3WEzxqGssMHrE55huEhOX2IAXBlMJBrtMT2tqbM6woji5FsIceiYeoRacIcOUsz7u/WmY+waO
uQuF0dUSFO7Esru4IKdaJg/vAhBluseKJwqSeM36+csTdGcxy+/JS/IzdwKoyyBx0DNtj/2MJtsu
RS95WbtjhiRKqoS1n6cCctxHp1WLTEoV3QLMWo2E3N15hc/oat+CEalMxPjiS3D7pFA4XCDoOe0q
r2LmdnDbsDmQ1CEKG3cxTBChET2yifdMu8BhJkMRCfywOwHse8/fwbg1q2Z1/qEet1IhK0AKYneN
0EpMmvSYTrbz4PFZZa+AVt958wquTrvhx27PNevv5apJnj36effoAwtsTYMRjZOG5y5M6S0ldAgu
aRH8mVt/hbf1Ob4fhnW9lCmiPhBOsE9CWNjuQDHcLVFVkgF65367fISPcFzm/on3GFgj9Zcd9Dtu
aV9Xbzza/bDO0d+bu+KXb14L/L3n7BXLcg3MtkV85ZTUHONzfI5rhC1ftFrHYJIZrH2RHJ1HeIR9
ZBpyzJPntluT5ASTyLClPeQcD+8ZjUgsagG0uluYTy0Qkqjpifvs6d2E3Lt/3xZL5auNj1SNqSwj
HnTdqtve19zCfYXwcARiQ/UZrw9KPvgE98RS9LGx1/0iuIXPLXeQ3nHTw6rgsb94rtXHGPXRkIjM
67Wb7h47A/j1Ff4JLbjhyKtAwwPfVkITUXFPQCcAYnPpZ1qbwWk94nMe3rh8hbPtGL/Ce7U4rftY
ZvGwuuz/bfnNmq5PkAPHMNuFHU94oqJn1KXl+znu0hkGebJt+ZNO/El7+ON0GrGoT+Qvp3u5ZTgX
j1Su77+gQfrtXKiHcqiZp0+x9o/S5KfTPao9GGGIfSF4OPRbYLdwe/DabhEsxAyNyI5ylCHlgKxi
Dy4ZhwcXGKEgAphMk33V2weakTwdnvr5N/947Dn2IH6eFl8h1ikixz+hZLVFiEdbEYMSOL6Sbi9H
UvAngFSxexfEMPWsPYxbEVxpkIhA6+FdMyVos/OPCCvOcLWLMdrlNKyCZ9wl/UbjCBB5N6ve/ysq
eB46nt11U0ePAEHP5OXJLHDz3aTtUv01QHmyBhiW2fbKIj4P/bJd/okeeLmifQyUm0024W+K4Pg+
xvUSN5wKV3wVnm9Yt+IbxBrPGLZtQhyuJ74R3/y5jioTypJdUn8cefLTejH6t9Xoj/6ANIEA9maQ
rfwMifapBeJHVETD8xJ9q7gyiFH03y6dt4uz2Bzr45wpChoSr1A8aHHNDF1xfvpMWlbokF52EjCL
FakJIwUYiAKU44ZcBHTarlsxXPza0dEoojaUgzLr/DGdIAorfVShEmkfctKDQHwujociVRN1XYc3
X0do7+LPVjmIu9Gu0suvEukhiJYqgiOctvsULFEb4k3CmTeNjRgLEhSeEc0j2YPrJGE0wkdcLcjf
GySeNKTrjHjOBbz86z5358vCY/w7BBtqIQflj169ntNULQNmHjIEIxEM0m0azIcyLmNVaBaB5ZbS
JlPdq0dgmsjJ/UuLLn7O5fbhdf9yKg9xSi9H8XFuVevcvcJkvmGcLZayOnxyKRAeiA901BUfntR8
Lfko3FkaioEnuv37ItQTZAi3pdunOXMTiP6iVnz3FF+K7unMm3klOfuVTg35+rZIjez022zzlfwl
lBeRpHSQaUtRuQSoSu6R6baUDb+ThOvfYfYDZrCAOGwKNIb7VPNpsNh9OEWWCpZ4a6UGXXyC5P7s
nXzuETXuI42aV3RFa/IWN26V3rk/I6IiFc4IMN1hefeGuPjWsiqcLl8gB88MCFfm97dmdtFoX9dU
BOL5b7u+HOpU8vN9vdayyVfnDq6UvfybP0n19Lx5uIo1S662IJiFCnM/sweqG0BSowbqG6hKvIJ+
BuxxztMrIyTZFIKP+yeSe2TnPZWykw9uwabh1FD6PTmgeo8LkPwuIqjhbHnCk5bhGFB6YkQhAa+s
m3RC6hsyZrdDfl00D6JMky8kTIu+eJaWDMgdsSqiwOXsZJ4OJZSzkH11DIWbA908zNZy2prtup+Z
U+hj7qLNcsVu0UnqrHNp3V7JhKEpoLSE2qX4Hf1sSUb80syqtNrSnPP7RJMnc0qEeShKS0LsUFs0
gBjJjpNOY6RM+ijCOsrXExb99Fszh5LJhSnB8NSYEyiMKGgjU5pMP17Z9OOZvOLrO9Kh8Q3JiJSV
/TaWYHFwQG5Bk0CKu0+kWzenT2mpLfPvagPsiDbh7L0kRrtGkwihPe9CzqO54mvhDyhDYYkIzO6R
ErYuGs+feSqnxfimvz925x8DzaczwtW0cBBZunweV+SQkGYocf6tphxW1NmCOXioidcwEjRJG/K2
WSqQDHG+5j+gvtn3mzESn2bYl09lWW+GVRvxM/m92oggZXfZnWXz9KnfsSJC0pcuSDJuethI75jG
i0dQhwzw8o5uWpc8f/qs+JjTFcAeGgjrth/sfB8xtHw9CCuVv59E8+n2WcLuu7u5Nxf2Ay8PZVMo
gahp+zNG06DfXALCnUBO6x9g59MdQ2XVz318G2iXi2GAY6K/9wD9+FUUnJgRyIpQ/MkQFEK2l/WX
AXPhCxeAXTIklaLjFu20pbyaJZdycQMRFaH9GkzdcjUTH78qwiZg+juBlA17QbVyMUNK9gVczIiJ
14oQBJG8Uqwppuzl5GEOFXOBEJnKxkcVD7gVOP1kDDnblKfubp2oaLFrEeNV1ZphB5xQTjL+ClRs
xAw48zPRIjHoXsa5O42rCDE4DmaBNZthGRGx91GwoxtbhI8AbCy2szmM3hiqq1rwB0H2IdMqFuXV
UAXudGWuRfy49XSQse6U3oDM5cA1lBXeFJoSBVInQILBc0ctNDjFObbujqU1HBpZsKFOMzRxv/Rk
7lvNds4aYJIh9ddDEgQE7xqrw8DJJkYX3BhjQFgJQlXa10Y088ao9vWUGbKAucJMT/UQPl1EJMps
ThEFLT+P0o8j2RVV6mf4DO9h8c3o0a+UGdltKy6x9noT9MuZ+OfttOXQMnqyne1BvA/bAT2nqKLO
WjmXQCEToBSBri+rlxT4nfRNix4+d4CQsY64MBSZQJZmdk+xmQoQaqZjePfmFvlPBJ0gD2zqgwuj
0tOvhct7LHY/MKngImarKrzwTlwMf68hW9Y7WA2H+TdYQlC1WhzNGf5NiMC34TXs1/Th42nWhrgY
uoG4kIk37DjoiAUXkaD7QSbDnySMErlNTMdYTuaZEqFAHFBCodlWERISILgv3oPrXcnuNZx9qbwX
uV6Su5OkCvs9DHtb6UNf6Stcdb7KVxXxWMI8XhNom0kySZQPPSxC6UPhWTS7gtfjTlsid7U4w+sx
pDWidlLcUmKqcNrMVbJkMI0RI6PMAq3h3MeVukXUBTU7uI4gGkd3ms0aKgAQjgGzi87DuTnC+Wps
lGfKb3vteu7oCctoy1/5ap5xzflKTRr8cxVymYn0kV9g85KTUseqMrgL4eQUyjtjM480/t8Ex10V
6SkKGA6zRvMQgcWo+CBuoiI8YtooofnaUhekbiskgF0kfIWcIo/n+aVyPrtfljObJF0w6xY9QrcB
k4HiX9y/7j0RLsGOR/e9QmBibIpw3M+zWaJh2cVzwl17r+UEEUORL51/psHdqfzbQnEUdjmTyH5u
TlkxhqgDRKIZPYcY3VU4tAP+9WEhexifyN7EOxWeFnWuCDuIc8MxFCfIwOr0IQgI/8RVsDpycvnV
uGDjgxMdP3bKMg8n7Dktuu5bdl6BcmPtn9nHRYZFD+bmjcOmp+JDHtRAobXnFPB7ztlGRNe6kHsW
zp2IgBDGunpTQS/44u4ZJEU7uCbSAAeE2qOP/fCeCM6CEEEsa0CqfYp+h4oc49xBdjyaOrBTIoAq
MW7BAL0tIp6Kq5GWwgo/eZ5qYsBTNsf8TTxkU33mOneYwVSFsuBp36xwsdshlEZsxF25bPxDuVWc
uXNcEhlk6urMtU+SnrscKEuqnNI5s54K0uBGVvrinB7jyVcdVuEjE4+RGDFSYpHeilvB5LLMM495
7qRY49afeyUrt00wBDxbcbRF2IcSkJaiMinoWpeEcbZBR4DURvULpGvFQzsuDf+4lNGb4hf8q4mR
8k5uR6+kdJnljRgAxLYes2fwWCjLgZGxacbqYzlgGnDRJy+XjD8HJ8A6hgMvVihFkz0xcoJicIhe
c9BF0rpKqgQemXD02rS3J7tiVaxqzPbNb7YEbwCQ5rwHYimebvfJJeoThYfUBBQO3DldHyhw+TjV
q0JoaCOqWNDtQGhmjsnMPbrNUqJd9NiWELGp+2uof3HQsnZmlsvhQJyYaO963GwoO74VxKKDqxLQ
tyFRDQQnFHwh1UJ2i9a9q8UKj2ueDXy7YvnVkHFjh1w1YOhXrIsWSYxRc5o9jbUgMMSkK1a9kT0u
N9bf+lBfiaiXIxBwFNwj+AiG76kpyCYzAZ6MaujZg/GM/OARSMsXNfH2TxPztRw40iJA6dnnQNyS
W3DCJg4Eo3OgUrM0t0+i0GMxcpzJuDZdxNTRfTejY6YmwKe4j5+bm3uIw/FPeoyU2QpA5AJvpcSF
/8Kdggp1yP4sshlwWLQznBerTtSPYm0nJBHMFwcLJJgQszE7nORFkLOBG62Am9Nti0580Lhh0tn+
Q68YXWkbCDHZ0i1oTFFETxRPe28iEfDDGoN7EKF+LvRbcRDsxCVA0Wi0ZDq7U4t0B40xFQXHpwux
Km5eChSvNXEltA2fYc9nXoPrjjkgW+W6yt2EMVYhk0pjI6Oz5aIEbhHN8/l1eoQj6sGWPYcTJgyk
WFsqTpkx5JpceUA5h5gkyJokA/d+2bERCAjmfpXOAOcCmsWKQSbqjOxExSn4ydFVgya6Bw/cJIE9
ngAoKmrZtwi9btoqpcVJY4KNNoXHHDapUWfp9iO6sw0Kp2C/yl4dolmLiXiSW9AhY6Qka38qQELf
Y3j1Rho8bMr1ZVdsmp3GlATyuDwnRI0V6qQqDk1lAfUU12RVydW9gg162ieH8VVv9q7Ecqqu57ES
z7FLOjB/uoTw6p6IG46wNN9xZoI+RqGLn9saiNRamF+L8gx55oVm+JmwTaOfaLBhiL8WsDZ7O3LC
hLbtAtMHovgeTJx7IH69t4fY8Dv/9XP2BIOvyyQUYsdnnANXgycDG8cBYlCPPU7myleX6GHhMtY9
DkBktBBquKqtB2hF++dkFrwgtKCPUkWnAD05vyUfIrrGwMEEa758tju7V7PE9udSM9nurCnp1Yks
VTabmF1n35ZCuwNIoN0mQ/QMhs01yOMW1N2VFliVzHhtNlBRe6foRphTLgHFi0BLRrVYiZhXheJA
4ub6ZMb44enz5IIp3FUJqutsl26nptWmc3lQyWSH9qOl4gDvn6IiOwtwe86JlBoq0ENDu4h06IpU
b0UKTuTsPz5R0aRK8yLl1xiXdIctdJ+Rtu7I3xsqzap33J4JU8WsL7Q+ydkmc/I5xmEKFmRm5yTk
MK4u2U6OnJ5N1H5XEn3uo3O05GCGdRsQdZ8jlYzqMvaINjjPy71FZwI81dVSMGpop0/wwEReJM8d
RQQ9UZPJV4GZqrEXpwDLbJfIIPdesyXuwdgQWwQUKBCIGYIjFY9bxMnnFJRxu76GZUwSjzsskxks
f1VS418wQ7jPLmpJ8sW/DEoZzCAIBXojHOB8ZMrV7LyGByTUkzWvCev46E3TImnAb1/pdgqYpNAy
ZuIxU2jpKxmgOv8O/Q/hR1DQB7yQHeWUCPCVCJJK9DARqULumH5+oFqlIwTb5964k11GgqmR/ul/
RsAy7WdwzE4ODmh9RCga90SiMnJOCOCBC5ANmNc3JFSQayNzaHDEANpwfL3ZJtdgpJOO4G10zCaM
0xloyafPQGNhQUR6Uqgi3y3uS6JnOwF0otDPKJYgvNjjpAyYHrG7EOI0WyoEFA8wrQzweoB3cck9
Ep1qPKNDkjtgMHwV+ZsivjFWzsATSjHoptK0ntsUiYHAfCaspXein8FPXYnube7fgMecIswkPWSh
KXv0BJXULUHEA6N/Ced0iEfmB5+sysQFgEHccxGZgDtz6H7g7H4i5sPAPljwBIDRoIHz51WPTmBZ
rywtTWshUy95yH08eau7K4YNpwwMlk7vlpgaHVHgKhGI45fFzIDH4pMLSQjdVLS+O5pJNORA3dT2
5A0nakN5H3WeYurxy1ZMOhAM+cywMYZXrguKzjScvDwGF4Pvb625eXVqXwPlM3OaTekMaK8Lf6UB
yFAhMD3TTJ+5SjrLOu8cTG3FZo486ED1ntEyP3Nfd9hob55u8SD4XMTD4sviiPehceVdWA4Z0t+7
VXLHc/sC9ScNFKAg7EDkAPGc9syf4htoZcEtUfrNhtY1+QCv1pP0sYXDt2XSGDRmVIZFPKCmrcIQ
XYIpnjma14Wlx8RjcEeguIhPHlwasGbSrKX47XYJJQ1HYuwtbLeKOQlGdMGl94Z+ncQ96DS9NRpj
qEgz8z3ZYT7e514R0/6Z0Buix7oolqJLo7wb7jMTBAVlpKzuXHCPqHuePX2cbDYGY0AZiOSzTWR7
4s7fpXASgxRgnuru6kz+q9kx1NbioQ7wrDV+seLxmx2udoQPZO5pab87Rjo8vEH1NeGs45f5NsMc
wBV0gEWteYlG2DcmTm9BAh410WQ59Yyw/zRSLZ2mHPAVJBSiUhcWKZmKX7pP74SZE5roxBBBSfHs
RgXw5N89sqsdFxCL9cbQrVXUsa1nCIp0rWFcZgwdzzBc53VNc75ZamTuM/v01ixVKllYKXyzr1LB
m5GLSNFZ2Hwpy7/KZZFeDpPrQv0qYyIIgvueMUzDb5aj3fgjXw/RaUMWt6oSml7xE/iFbrMvCYNl
4s0xvSIAP93q9iVGPjx4LSqy9ZYU4CXyNFJugxy3TtwniCS4IUFTEH4TphIQkwEakRYVKMQDbdS3
J4rBBbD5I/+qoTAVsjztT7mi6eTfkJL/U48lNKTSQO1Z9ajYUJ15gGiT4gsi9lJ0oWp6CWR7FG7d
XmCG0XHAsZ4Esch0UWanHyxfdKzNMht+ikRneACLnVz4+fOTyV7jHSQKpYiTJ9PSAdVh5n7Dltfp
yTK1ZzK/NbpATEx0waEHZf+zF4WqvLZWYzXuP/XlcQNXiQjqJ59siwxsiT1s54AINVyGwsJCZ+rc
Ih5xdDUN608VYSG0MTG0DFf5S5VijYrh7WHHvoBlATwgAliLzUKQhT4BddUGfmBtwUMF7QIxDnOY
skk6TjiKJpbfkIwzGu2d0JBsFsLmAF95BtXqsrhRuWVrmJXHCgFmJIVh6MFY5OShbKPgiQugIQnr
EKQKLQFbbgrhSCIZ2NVHghC2DiUUbOITpZbWa4DgTHA1z7f3HKw+A1ikL6pN8dwWSBvuIDgmx4Ta
pnu2C65UnDj0vkR2yWOageW5s2/BovFWdL/hPAY1R8Za4O3Ydkw6kAmyCYcoX2qYDfyaRXt3MYQI
JBP5q/scaBFENi2OSzXz9EyBBscpAOC8AaeF2puI7R/Me/TmmWVTiPKNjA8ijGmx1CpEJPxVRn7F
XgIWT6RXUQhi8SN0syUeuRZSycZgjyZwO6hpRVfiymCDYLcZmFoeOJQteS7UFS6V7NJX0oa2J6Pt
THjNgIiKeN1gUWtzbt1xjXVyDmAFjkbI24/ZPZj9cVpF0hK6kG2Qy7VJFwFnQ5NTQx0T0wTuj7IT
XN8sLSTvF/SmJIQ/g+OiJxrWmBZpFyVUTiTCwCvAJSoxkGDuVSVwG0nEO1smqzjTTnn4sH2tSboB
/dDcJGk6cpZJ5SguV27rAGO3pm5OxnQ0i6jHPkHiw5mXYx6JN2xhXvZocfg9wcQ5pGdEPtNsKz6p
TxiLh6dxYr8fsxyahhNxL+Oiu5yYrsNMHAMZA9Jxy6wofnpmPvDH3cZIT1G9bj1yOToZRDxuRf7f
rge2K52f5QmRjhrOHVIfDKSOk23+BL8jVQvJbgMFTCP2HHYhYLJRv+vpzdMjts0TYcF0X8TPX8V+
mCAm6Bys+ebi6kEKQedBsgkLKQUrbOoZCAmmZbxmg4sBzcEzjRQclsCH5tnZFwkRGfRSX+YxaoD4
BSh8I5AaQc72mjj0NxmpNjw1ZrNZbAIeISg0SzysbxH4qDZ4TGLCxn9EALHtWYi39kHzMbd02xwz
qJzyWFD7SrYWQpbDsWWkCRf+YgYY92edQrFZZn6DczFwguIuc0rs5foKlLSLDQ8GKbyVQp5fJD2o
OXDKmG1mWpY50BEQICvWxiXXwHMl+rIg59RWwE+oTzyDuXXEV6lYgwZ5e2ZyFozriWcmE0bfrBv1
SBJo9NR5ZhGhjt3SrDL8MmAAiNo8xpe3AYpBIIAEAVBepPAwidedAlABkOYD/88JCC+OTik3eu4U
KswQXHWbYtX9dHjQgaEuLh2pBIQD6hjQgmd4fJZf+hIYu4oIYYyk5QVUiuJewc5VB7gh5ulIWCtx
WXMRRtuT4EqcJTtVTJsJ+0TMZenAXNszA8YAlYgh4d95hfR1iacqKgMMbyCVDQE8JWQN8jk8mF9T
gD3H9PqdE31lsAke4OHPMu3SHHDEPBRBJcqshn2leDrlHwU5H/mflYsPrmimT/fAGyAG2hpTQcko
rWiWt9s/PXNjJa3GX31YjL9wiz2+gF9m/a+czZPbl7ES/9ZW+scs00FjliGt71UZnv1HAqtB8Fz2
wdR7pWNQhghnrMBHtdsnNlmNzq7I2DB1jQ8L2HlH+JMq72Jd+s+S+tNAtXbqFS6kd8AIueisoc5b
EcPyOF20DAFXVgwFcjoKxoUhstw8g5InDp1YgKf5g5qm3JE82QFqrJGz3HddVKCezPkkBDgHc57Z
KTyuBwa8LlsISwgfdGL+bqMzEfIg9FOXd3aykV4czlDWowutpLVNCSuQ0uunlh6jpwOyETlFCZZd
EeI99nU88+tDFUuJgLHePAUoTwvIXXeaNYHln7IYngoz9+KmKtDcXXJkPkvElC9TM3OCp95ieJpz
TsjsSJwrcRUzrAYgMMEquC9cNKQEfpPi4BmT3VkEqqCuoDiEPkNIcCLjQByAe+AuNMJrkkr2+B0K
DwJsJ/fKBdnEj5SW5DNQcboMVJnMkjg8i4GUD9bDBcJPq9LeHp3cqnaq1ROUq/+PsvfYcZzLurTv
pcdNgN4MekIjynuFzEQIo6CVRNGTV98P88P/IysqkYlGvSgkMiIlSjw8Z++1l4EzA1PLqRy8JTgj
gdVBbKMRIaJzfAOxiUGwRQqcOYlwKryuI/8DmT3EM5XeoCfWu+SMD1bcHLBDAZIYQc8g0uGqoKmx
YKSnkNPgP3sGLkoZRa04zkcq291AEMshtMV8CVCb/M43Vrov+8rOgMA2rBVKjO3Q11juhsgcvsdq
rKywofCHQAsA95kKHzba0j15BXefUc5w6P4aCqQbYS2ssU8dIE9q7Zid8jWGZABLW6KUN2yeN3kZ
wkeGIMTZqI/BMDfW2lq/hrW6HtAKUIvQZj+c3yn2B7ufctpuQCVggJuIkoylAHJTAkKlNpgghw9/
AjrBFHgWnMpD7teUvgWCazSHr5HJ6mYpshBUtkog3QlVwq92O1iFm27MHHs8LHz4+bOWXow/860G
LHaCLHYxmxCV71SYBJjKNSyOoU01KBRZYmOUXyyo4bm6A1dJpweEv3CdsywoJLlgFKUui80TPSaC
3kDwE8c6jqSUpw3fW7YZCv9sI8/U2QtQlwrxoI914GMO2AGNcUiamya+glma6MJK9gxG7yWiKDJf
VsBtwA0ZR/HQ2XYzDSx/qA+FSYl4PuGtElxvMtdCscLHxxF13kLBhgmFv08I+V/3OK759e4YrK5L
k2Ir5Wh7jlUO6StHCb54i+DzuhS+zOXrQ+NQwUjHWOtLgdKXM5Dz9wmgwgHHDJF280DJAC8ftQc4
BIxv9JzFTATE5GQ4g1FQN33LC6jZ4xKXrXWPQ+KecoBJGJCGx8USpjcmA0j6IGN11OFyyiNIbfTw
sEPVJjSfXC6XUB5kpK/khrvCWou5Jen8itcBBQ1ALWN/j33YQBnRkT+FfIcDkakjLjUSIAegP1Ai
Oho8VrfYniJ5TSmvKMxoIO5IhhGmshOQCeqQNDu2xhLlvjCL2NeGn8rU2qzqKZA++Tn64iBN4/cO
3JPbuDA9fVNS1NOxESyiAdEwmpnk1JSPwVF4pW5FP+UxKEcG6b70+L42fi30KezTL4WaJfTZ5llN
7SmcPyk6BojidbSYmHYTbv7SpJZoKDxyXwUl5mfIt8dMy0mie/imA91xCufcSz40whTI5Xac3cE5
lItwM4AfjIvG6YqMYOAUjQURb3A/E84gerRClM2bgB2OHoazJHGHL7/ifv2qizgiHovr0BVzxmOv
cRAYaVP4ubSlayo2aBHDeMLwuRIaxY7XutIomJ7mgjE5mFHOaMjYWYtZNGKVe9mBvxmLnCHtGsXy
AhOvVQzQHHNrHrx6DAAFzOxXv/6VTMFOMw2Uoo8s/l/AP0gCecodPH0nlPQDeMKujOx4yfsy5Y1B
fRU6D4AK9uxh0j0o16/0UzzGCalDbEkg94MQBqdENqihMUkpbV4cgTwZHocs/zxlDBWDnKrTwjP4
yBa0FYMdhK1/rO2MuUVjO5CNAJun1cd1qzNUUpe0k2xKVy94K6YoNW5D+yNwPztmfi3YrQzHM+M8
LgAsMNfRtwErF8CI0ZS1NmlqZLYdE54MMxoG5/3s7j+HaRvfYsMERZ5l9HopuXzs3AWFazcDTlxD
2WZZctXvBrt8djKgI0ufIDEnYfacxbfXUVpj+ENBxkDs72IYZNN/0ML8Ltr/oTON+0AKK0u9H66L
V+/UI/QqFQ/SQACHrMwpo3y+UKpjxDEfvt3Ulz7v3zL+hU75xcBlAsGw/4QxSCLYNfUwUKiR4INg
YUW1SCfyxZq32H9AE8HNcctQcxi5XaFLwsfu4TfGOF/BgJU8cQc1I315ylG3nGfuaLQaELro+wq7
Kezw00Bl/nSC26NzLQtvG7djfkGHLg2G0gmamXCKy0BJRx0SgGP0TL2kcbWAuKOxA5n2Y4VggTik
r2E0jOE5JHHOerZ2zmtqlY4wL/uJ6Zb7mJsYskh7rt67X5LbMKssp4rhCO/YGep7VXGfmiNYJKZC
rdGYlXVsrZYrXZ1gUZujlzQT6zFGiBIhLlyE5pfMjDyUBEB7uIVkdhFhkYzbg00UX9iPMEkAmcD9
btquw3VxJMlgFhweVADIdHBSwJf5g49LeMfrxqjW1b/1KVDHOR5phfP0y3F/kskGx7qOHoyZG9S+
zd5wSOISV4w/50TuFIojSnZYjYhkQ0riGzMdbi4+SOURT9adPk08PDhjpth3QP+uwl/SgS7yIXMc
Y4vG+GWK0hI4Vj0Y1KqYWGB/5id+PVXgm4iKZxW2EI662FWerrUV1+00qQh0tAsk+vwDZCKBE57w
SuAEhfOMqwv2Ceqeb6l5pzF4IpQ0v1uqhdzLZ/DSL9GiOcM5poehjvt+XlT8lPUY1h2+p+Or5NKQ
QHlZAlATBVk4Chwa9PFrDaLkVtsicr82zp0lgRRPrRzGUki4Tnpjxx/wUOBFvjEYH0lviPuqCVXv
u+ELqJNLsO/8RMP+yVCONHQ0FIsYXrTptsxL1Y/kS8TQonJE/DNGd9kOiKYmeVR375z9pQPZo8LG
g0FWuI0UR9PdGofkHTNbsr/wQF5JvvWuImQgqHyvjvDl90r8lqCGUX02eL2smg8chyHXzeqbNeV8
2EE6ekISMkew4LBbfn0+9ukONeFSPAV7FcdgpBUu88ph2UMlaWD6PBL8P4Zf1qbdiOjK8lviIeX8
bfNB0v6dX4pxH9syfiDx4nooDLtDzc/4ICSJL3MygLEQXp5PPtLmYTpXW/fSRflG5WPZ903nWbtq
XA6RHsrk/h36vBHjgRXfZPYueMoHbyb4EUmJU/oPLDQVQNJmjKEOOHy9YPx5FLcGiYE78xsHSQpp
9ho6oqZxkM/woqMW7+58jWglPLd7GPLlBF2byBeJjou8Uqrar5Q74Mn1qNyyNZNNWExlTnkR222m
/1NlXX5isEsZqZK0NtcmcUvgVX4TQZrRrFsQICsHLxDEL4cEH1bvdS4HS7OC6KMYdi3Aa+c8eFIE
hGPgO/BuHejUKOp6hYBxG4fot7xaJdbgBRBgKHkBRL4oCf03dsyo5n1ARbF3qw+ZTqE4tpP+jLUQ
nYPGEfR6g1H5dsd+dKZSy1BO8U5fzCdGr3jU7dQjZsjlwbpVw+JjbaTYSWLGoI7wN9IPmdPsidTC
YDJc0EllNopULE1w1IP7M+zPryMaJwQ+UyopWNrxullg/c04dt+OYh97X3pQqJRHqJeyy5XgDujn
58c+GfIrPUb3eDWd1dursF+/vvUOaF1bYTLa+eWEAe9IW+GiW0jOs3AErFdREp6k/eCoAcQDob+1
Br+Kgiy8SX25JxR/1+FC8QX1SXp9fHKIS1/Jd+xnNDL3pXwhFJWaEjHzY1GQF7RG3Mz4pfD4htgB
iT7E/hjFIGHBk/4QmFQ3JiMe40R3CQt3CuXcf57vAyIKBBpiLX0zgLkbpFxOxqZ9Jn7pZcPdGDMA
op8nlceaGKFdwICBVX8UN/hEU5lGH6wL0qtpnF1x8lm+DdQBJgaljzwRS1bHPIrz/F2eUYACBn+V
F+mmYU0ILna9GJPahdWNzTWtaQntmPUkTJRDD7n/kpxxaqEdbz8VMqVHwS5kCMTDkF3wpsOollnD
TIQjFzkGzqSrCBYnE0IwAlx9ZwWkwxsMrXOJ+KMeF5gJjnrsoShU98kI0smuYHFCrBzcwPZP0DFj
ZwBbthhH8NUz+prWb4wauFPYi5EUvAgPXEa0y2/MN/9eTRCI8IdqAk2wQf6spUvSr9y6z3fsxYPi
//wv6X83eVsVyiPAteJbiecPgvB8ixFWxYQOodVbxZBCG6UgQi+3xGxetlktd/ABGi9sJ1fIHMrC
kzdx6ZaVraBlZlTyXJrgXd85AoA3hEp1OdVfn8V9cOur3nsUdIbgJnaagiDrm4gBLj7tHc5f5L0l
U7lfBNL0hdsO2dlMW2NKbPxqdOSn9XcTUbRcZ8brkmtOZ82QSAhLjve2c2OyJtq5pK6sJwHJ5CJY
kHz7cic/PgxrU4S7R1/YOR1vgsPzrcTsL3OfTE2ZnD0c68O4LyI4SfiwPD5yGdY+4g/NjXCB1nxD
8p7OUzuq5jxBm63j9qBNniDkAFPMNKOR1ruaMm4lRyFl84Glv8ixVY+eUkDYZ2aHluw0TxKw4zfr
OVWx8zT31nX2YhDZOFH0Gb0uOnwtLPAYGaCeu6J/IYjCkBz5gFgh8TCO+Z/81F3FaKFw4xm7NXYt
0V4wHcN0MXxOqSHANnwFlT9j8W82Ktp0GMPPMYwSL9lbWLEKNrmNyNDkkxoCjCt0y5/PYmzpdnBi
+Rovh7j36wlCzWD5b8u1nevcJ7tAF7nGo0iEp/LQ6M3ASlzR8lOcnXh8oS30TFFUtPHpUuRwO+rY
xdj5h3bUcqz6nZ6TpkM1LfnhNvkqvzFk1jHbP1ecndGKxx5rHqzQHyD4k8em3rbtsPBNbCU5uq4e
rWqF5o3OziOkV8/O0bk73s8ZgFP0Tg+A93TMhIKDWWe3uEVuZjmveUTWCljDL6Rh3RROtXqa+OPb
Yukl6rza825lvU36XQgRBspv6GVPClnUQdZBJe8EqjJhEZNg07TOdQ7WtbvfrordflgfCI4XBrh+
jMVGs7j7NbXMHlq0m3/nD0/hdERzNcfp8auDNAMTmZMLKxgfxRj+zx9QPLE3JERlOnhS95CGHfgS
dxc+hUgWi0SHG5yJEnk5JB7AEBjrJ0kbUYpj/g0BaSLu+WzFkXJfXgiq13RsY8hDfZQJ+VZtRh1k
btNWP/ob4QIQeT/ai0YK8qIrsIHR9taO8yq7qXNlZzoqBkKUXjhsEXliergzadSH+QWxyo3G4IE6
600/0FphnFCD7uFpRIjLS/Je5KwnI53bf75eHc5Oad18P85cCaB0N3q+1adKBeh7guGjYkJiUzoK
KvLatRRX2KeJ18BLiO2K1oPeNL2U7dB1sA1HI2tfYD7TYoZW7ZR1f4qOKr6+ow4JHnbblPyBI+Kf
MNdPtR91cD441vJTu8rRUs1J8OBVmUKQMaPZOiws2hkKp3l0TO8OBbw1yK/EKU6n6GSv7/zq/QX6
l8WuFA9XRhnKuSNsH7FbpIuKzjuEj4EJmsIrghRixsavPMeKNErUSVt7T+OXKb5k6/k/7GrUP1mo
/L49/3Aq6bVXIYVhfz+YB+qZtGIewZ7XnqIt0q6KUi902HFx0g1Qr0W43jHHVS4iPTgN+Ad+jpHq
Ch1WtYj37+8q3CaJORyqRh2r6MCRSXFNnOiTB057H0zdIdvvrqr/91NGGez4fto3aKpGkpKoWGRo
Dn4svx0ybZjEgdw294OGC9POQpWuHF8HhXeeQlSSPsiY8a0Ls+yDdgFtYjYxahCsOqppW/tuK865
J8/jywCxim9/vzZMuv50ccSjaaZFs43v1H9e3EPIlaATS0aoe8T9Bwo0FgrDkx5pgUWHG9rEIVXE
q3+Wn8MZ93DqQaqHSIz6/UZCzIeCNKyjprm77aeUjGpCL3TXIO+FhI5g2gGOvwP7HLuaU8Kjz660
6UOwZSpdXAEmFmRRbHxyGGMStRpw+FlcCruqnD/2uNspY11zg+19Wa5ph3tbOManlAAQIuwzt9ig
AcXADitwgYqRNRGuQ+yeF4HmGh1VEd4zJwoU36TPO7b07r3/OOvfHNvppF9Zn+IyWCKds+xoW65l
j48PQAcb9oUcCaJAp9gWEkDMplY6brYskDNNP3TvViQrExMqCXv4pzPERSS07u08h5dqzvLz9YKt
rbGTvXzcI+1oP7pDuzeO1H89kQAz8pg21qL+Zdmee1EO+Arc3E7raJRFZ6QqIf7mjO+1Cz1iDE2o
9vIjVqbkrY6Dwz3xtC2MKS9eZUdlGb81boeLKR6uz7WCIhfbxZG5J0oB5UpyMUb3QzZ4IoUEt6Kk
kTObHq/BXhoeAWrh52C8hkgG4zR9riyk0MGkVNmGO8B3yBMJx9cmS3ayRAo337mXXJot+u5i6Lif
HIz7ggiNx6xQaQrpcjAZWWo0EwflAyRD3+vcUIOEiUXGzHyCoAZrEppoAt9E6PHbXnTMPeavjIkg
UIikbw4pPuKq3wob5AU0GtxB6NEkjK/UL22JqVuh4tluC72t4ZO36j4lAPOHS5mzjQUHNSuN/S7i
awIpWCYLogXfIBUYF2oki9ThU/pW0UdfKhIIdEc6yu/PxeOtv9C8pHdXdfEPzqtvLjmJeUsjg8ep
fgoAfYMsrxsCj3xlof860yuypcb1oe98smSWhi/jYvgu7uONsI8FDICd4J1tWvgOAd2GE92u1tJC
TQbzVWNOQZ8csbbUoeXuIxyVjrQe0RfGvOProj+rvcux0tPDiuGI07tjZNCXML2FbxMzjx659Sa8
hHTRvLg11zM3m1bo0IOhcJZVTs6OZBpNIIrDLir0RKqrMuvnshiT39dIfdKRRLOH7cM53+ofwl7J
7Adwc3q4u9DqkBUh9SL6eBONsIt1ytNJ/A6WKXyhZQwO5l7ZhrH+BfI3cS70Elgo4Vg6h3NrZ6KW
NsnHGeU1BW/4pfEyEtHFthks7vpQQVMog8q9N281SMdaQ4ZKuyL2Tlp65Z5R8xKN876kyXoigGtn
hIp0VOEYXwB0XLFQ9K8McmJfVf0ajS7HHUZyfL2zF87ZE7J0og+ONtOJIJrfhEl0xPPhugGleEwi
dH7VImf0nVr2A38X1BgIK148PgQE2y+R7dcjJguVCTUd7CaO7O3jU8ObEJ4LiCx3NPa5o+mCsbB5
JwmjPwjr57pfYMNoZq5wfo1rIBWwgccat8aOIS++43h/QJ/5fkzawGVxcMJ2GMn4dPwW7t8b6Zzd
CAQJ58KOUIMAziJxGh93dSyRAEQwwkfdTstmc+/mLaQaDubx9Wac/34USH86CXCpNGXNsvCA05T/
PAliRYjrPMruh8ZpR+UkO1sf8AETl7oOT7p6mU2D0oELTu/yj3Ne/tM5//tbDz//7YSspVQNtOx5
pwe8Xp4mnuFBj6Y7/XqMBiovJQfd50w+I5BkkLNNHCa9Z+29ZuDq1vX4H1/EnyDm369maBp/uxrT
LHIiOR73A8PKbfSuQ33MVmhhXPXUOgY+eOZMmQag/K9/vfOfjJ4oElRVMrHSxGf4P985T+M0TcOU
egdU+9tCRxrbJviu4mrVKPwGCRTH4kU5qwOAA0oc+9pZ/UcklDTc55/lyu8X8WMdKKliGY2ZgLDj
N4WxBnCrYDekFTJsfotGoD/wV/5lofanRvz3N/2xAoq7dJUeDW9aU7/7EmNnhB6YjeNl5qfMcxiD
c/4hxTzy3LX/ct1U5H996B/3vAqkp4Tr5rD4MWTJYI1iBdLTYYCBMctr3AhjJViq6VSPJxQn5uaF
+zdGydcFZXYSghExN4AhT3JrOAc9HbMzD5wAld2wXFOvYAHxTck8lsYY+MJoRcQKOwbsS0OdKW2L
c/wBmAmCm3uBj7SIcDEMk+oZGH5ykKjEVjGjVOQG2zDymqU2zr6SbXUhqanHeMwR36JZhhkHVkLV
C6TQZHTxZY3ERbLNRg8Tll0ykK444hpoecy2oWfwDy3GAZkXvwlvVMbU0XMFUiQDFLylzwDz3brd
JnMu6uWqe9R+X4zeIE4ecHfZw1arnPCt3VY4xC/MXbcuvQydaPj2eMNfbiS0DgJ7biAcGNNBW8mB
ES9VBDPyeSCK9rzyy9UIgSCeMh2ZbgqA26F1Cw7UOrD7u69ySoGgWFQO/REPVNljBlG89ZRQMbNF
HJmOOF+Q36VWKCQVH0i3dawl/d+qwj4X1wpCHjw8hpfpVKDPyez0wqTvC8G3OJLt+hKPGW/Dj3HT
N2aIJ7AOB2rOMRoIaGDZAFomThPTAraltC6+CxQyA9S3yoh6W4AYbMJts0f+PnDGKG3weIIhholV
YcO6m6BApfEf9cTqxURVDql7ugEo4zJv0vgRC3oL1BR9DDwr08cjZYnjhTAmrObM74I48htMHmOb
MVeIc1p+gu01AxId5ua6B4XpSGUhg91QzsGrJqj0LBleqhIj8hoyAzOcasknOOsHmEciHmnhnJ53
YC/+fcv8476lqrqhaLKkA6b9576lamamNPcyPRiGn1ZemNCJggjVrkg3+3rvntO/v98fDwxiTv//
N/yxUep5r94fSpEemk0657sJ14ASzi2Zg/8XJ3R9Xj/GaUaaBZAmB7XKEDV3fB2NfyUa/6m3M1WR
PGsDd77/susN0tYsn6+KHdsXTotQdcD83poEPSnegqb9eUMEvu/WLwZw22aUEoIIIfHrtef/jzL7
G6RxDBad4l8nyfAF/L6JY41qmqaimKqikhKr/rgjaXU3no0V3Xf1XIO8f/cBvKlAZg/IKzJsrb/f
D+3n9j28nSWqIv6EpoUT5rBAfjsy8yR4aG0s3nc47iKBuNzH2aqjvsacCzrhokQkAR9ujCZ41HwK
B/xE0KM1OPcm3DS87EhJmz2uPPuVS5AGToqCq0E/O8RYKsLfIiTJBFyHfeGzxUI3K46a+/ePoPw8
9X98BOOHg2isq3phPvv7Dkf9qfAJk89LfsXOApUzk98BB9VnefnEyhj917pkq4lgxb5OpouBDVNN
7OlwlZXd61FadMBbb/jG/6NQ+q8Agp8X+eO2Jmoh1iUevjsoL3jIKy5NaeF3WFeW9GJ8e4PbhuIt
J69Ns6y2kPPbJWjfJPiS4Vk8j//PfsY/L+jHg1jkXVGXzXBBWB+JXoP9FXkwGB/ckTNjdsHahodx
8KTtY/weZG4O1+GB6frfb96v4IWfy90SDVXRJV0RDePH+ssMtbyrT9afjBwDyuZKO5kMfStHGkzo
Ssw2EN3AQGKMNqVNV6EDxO51X95tzh99sFKnLw6JZ47cNHZMzKCx5KgJHvQh9UA0oeG85G/le4OB
3Lj66klR8QkLBqTTIUgflXNlPz6xjH7U8Dk6xETs8CTx/v1Tyn96qH/7lD+9wU1RTNTIItDwTZ9e
pw+XqvRGP83piee+vmrc94GtL38ASC6fsKTixd8vwBhC2v7ra1Y1YtxMQ5ONn5bGz9LSHqpV3nf0
Yv59qYGjrNEp6G5FL46lp5szdiMevJlW2MlFNqqhsUpAMTTYGBlAT/ahAzZE+pdjXco3RHDkYT4J
3bGpKhKqHt0WIR5ZDLvh1pFJObHc9KQMnhY7BCZw1I606OjVCHsleB2NKwoWSOAxuuR4BkXVGr9g
c//9U8vGz/aERW6JRNcpkixLsij+WOSNGGVtGsf3HdZSFHIbZYdpqtwNvlTKJ5+PZGnLshkLM4lt
cTB8OZTuLUsF06Zg1rv6RpsIIwzt90xaPUxUr/YFK0VsBWlMmRDhq9Us2g9h+9y07gtJgOw/p/cF
k49vhkYJNQ88r/6TPvj1ckxGz7w7fMQruLIdU9R8Uhvl5CeRo5G4OQgVmdjAHT0Yp12iT4Cv1XnS
vtyJh3qHFgbFy2uJydRwffW+3lUX5Alf8VkCtKLn+A7xGyYivbfhskBpBrOKIqf55hPr3zIaq8qh
PSu+m+9IB/p1uRB+MSPsM/KYHdUTxQ6/CpzOelc4tvBSOQZuD9lJ0dgRjSk50dPJqRCZUMQ2+vYZ
TjV+gcyZgvP6tS5O7Ua4dCcqxmxZfnen8j0rGNHI42JlvFFbVXsGHRZz3Pe4c3Sc/9h/Xw5CDTJz
8L63UEWcVdKcXg4jAYuLhkBxZS5HqFT9Xm6HqQBF5z75lA7JZwJKxUI9v6hcxuW3xj6F50eyjr4C
rKFO2qH5yshFHde3CoDmlL2J+JbKEcyA9HIXBv9wP1tgpYIW9DXu16ZHluIULJnRcLskr4KxDNfX
v9+/oF+AQGmk3IaOXkzFT/5CxD2qRllRb/LpgesMOPAqYs7t9hLmDohSvEk+GcQz/sVeGfNd2l+a
McJaQFDpLu4QWSHPsuqf/6ogflrF/1z0P9rATm+yohOoIAjNyJxqK3tiYxdf5rHcoEH5+yOm/2Fn
syRRN2QZE21dEn8cvl1xzyMzCyhX9kNobjH75csHV+s1OE8SSvdEJ1Q7EXgaN5toXtNOmcsXRLQ7
NWQtGpnB4Kf9YPUHB+sdTTQB8W/5+5Ng6re6syOagasd547+0UAYAL+l+NrEUGHDS3pQJvHicStv
1fEJ5R0IzssP3Qek6vCCi/X67x+Wz/Xf2yhzAIOKQpVEEj5/ZGGGoqaXYVamO8VcSPXMwvQg2elA
iZItF6OCFaXYfejCb5OYoZNlBCWU2VfiGkDO6dh8jiVIiUw3EX4Z4/C6srAUg1AZLYLOCft5XBwl
rKmLXYJt0HWWhqO6nYvPeVutC4xKoOkIo+xBbDYuu4Kn9ktFPwnyWQRHdCIqtM6TIQhaK6Ff5+L6
LoPXTx/5xKg8DalwPLtWhLDPVItwXKcpXBnGPYYL6lIolzqM+tqRSz9LiAl2acMSNLy3/OmYxMWX
dvxGmJhWri30WECpd1/qJ1fZwRRLhUBHfczRjD+CPmpblwlNx/gpdWljCmXcIDpDA8XhJv7jYP2f
NNUfBxu1u8oYhHQn1ZR+rL9C0tPgmd6TnVKBV48zprjxtg39JF8rovtA0s84FIi4dKql8lnfR1U6
UdB9V1PddHtAsXIS3MdXhpC9Y94eeEGCm7BeO7dJZ2ykhCnHpxY/iTuN6CiDdQOOF44kaxubk9ya
lOSwCqtXvZWreYJ+Ql5Ytb8ifzk2p217uzeTfGgq9UUrQqpR16p8rJXLM1xfodwyGjH28QfzBAhs
Og7gn6VAupvbN64kTtpLw+lDTrFp95AMDUgLY4CzV0Tug5PnoKRu29oZthPi3BRdgcadVuFAvxx2
zh2bMXVcEMVzK3Lv2b9Z8U1TIFbNI+jL2kQW3BBGrWRf62HXklBX4/VAe2pMtWD8aLyHNZe57fVN
OSiEB6G/3paWTRTw358pddiN/usGSgzZSP0Fv/w5xspU89rAC4132ekOyg7egOgXaBgqBmc1XEb1
m2rlxRx43d2EpSYw54HuoA1DWMg/Ttm5EOBAINicr4wyUyf/FTC0D84hY1Jj+sDutiSpGR6A8HSs
G9tzuQG81f7ZS/9sKYeN1/ztowyNym+91D3JrXsmBsnOQNGOo4W0Sbvl3XANeX61dvd+VWOnhvM+
pIxlxfABcEfOvvjUljLXzHGk8DUvtXIv8WSSPf44XecZ5zRAAQgKndgXtXD2VWOwI8ziYqc2e/k5
L9IPsToz6moSTw7G7dNVv6TajT9enxakk8A3BO9KJAg1xzrctPXEYmS0vBPfuxYl1wChr5iKTZp8
rwSbWF5UUEKJ9cTFfEeCdjMX45HUjiMccIhK60ZxRLo3MVmq4BjyKe83Zb95mYvCWGTxlwA/IKrX
tTT6+yIxf8IUv75ZzaKCsyTN1PUf3dOd0ywTrzX6mHjePNeaPhakt3how1HhkgucfVLN6NroQajV
1ZOJEnkkFxU/WH107bwCDxXIv2BC8BkE74F1BiIi2DbPZYzF4cOXwkE+HhzMo4TLMZt344D03Km+
kmn4VZYkIrGne1LgGaccvs7Vhi6c79LviIAwymLNhj1CiVCuZPjrtyuwALRImL8wqGAP7uCKwSax
6DXT6TWfyNYqpdQhlkDayAm4YbIrn+uneai0bZRv9Pxk4haVjDuIoS32D6yg5y17vWVoYT7+/s3+
ikr7r8fPkK1h75Rk6Wf6j/AMwodaPuOdWctOQG5S1oTuHfRH6RE7EVmkWO3iaWYrSzPGnSBPEtge
Vg+dRX1s44QPGWfRKlRmDyn5F56t/3Fv+O3ifjxQbVvEivrIsSrOYXvPK9HX8KFgltBP4E3mjLWd
oLMNXOKRDbdfUT+JA+8xFyJY3JE80Vqfcr55D17rkOWfzbIHwy1oFBaDW31LbK4YLhJl0xMiHjjU
uSZF+HXEIDLpHYEbFrpJMLi4txL2DJCKN1ci0xlqai7TlSeGqVtC48N6WmFkgBNZMFLIWYaKpftF
5uq1y7KybFWfUZvneARJC8jogM4W+SrkCyPrrvw77G6qTAikSDokR4Auprr1y68zz2ToZzILdplc
NO6D/zCgPDUFTqVUwuz119xldqUsm2aPMSXWl/XrLcAuo/RbwzaZfxbe0xyXzN7NYVMMNZvy9nmO
oS5AhEP+eCk54gmsxWbwugrO5qx+pzJjL6X8ZkUXXCG9Hxk3iNQgtma2hp+ZZucXCb3/1QUZNfoR
zUUG05GAN+SC7zLR3vG8hLqo4tZrQZQnuINeZEKJ/wBvtoS1Uc7LYPOQ/9Hj/vkk+W21/IASpE7W
+1Z5xbv06/VgumTL2wTp/l5gjPqto1yGusUQUBxJqL5aB2Q+N12LHhySojolMABqB1xIuIBUZ9to
XW75uqKvKvDjj/tB2bZ8UObVd8pPhonw1U6PjXL+x/OoiL8w1/98JCmjVQk0RJMtUNkBsvvtGKmf
itLSx6c7qsoSL2XohZ3zRq/ObPR19/rAJZ0tVD14jWI0aTBbgDNjUIaMKoxr22WMPzdR4jv4HI/P
Sht4qCk7PY/31RNgnzMjJIWCZgWe+dWj+8+BsBlv0Gbhb5wSqwfgUo/gQYdYrGJdyrHPTPZO5DbE
QjdhI0TlGDkFlT2T9N5RGfmRy0EPeZ/GuhfgkSA6+tMP0BXi1lb7/Nk03erhavhAPlz+Xud1zJlo
ugJcWyhw5fiJOBdljDJN0smL10FoCbnGHBuIdEM6V0LRPH6tLT0Dtx/T1cmC6h2lHyXlSGFtleOs
HEOF6Z2m5cNCZRkJmLKVYxl7s/u0qua9OX6CvKFbgCUb+rrgNXjqAH1gDwHJOfSDp5/SmT39//mH
lT6SVEeNnBpwWB9FiDxIW+alOVX4sGZLkQyLkR7GTXAPYLZ543/EA9Itl07PqSHZ//Pj1PBjfZLM
OkrA22vals49dU1rfs/8lsItG3fWnBjHD6QLmmjz3zNwjF/6BWMYRLtpMwpIuZUdtfFMbNgRgyfe
g/KWJlYGPUC94vGbmuyp2UgSnIb6G5r0NNfeCypEwVWh1by8IPVkzR3+HVeMwEoY/sDf8FMLrSmx
KUgnJLYDJ3iNeKv4Okqs4YUt4hHgKv9/LwIZkGqYvBNIfZZnone0vKB2BZx5LPLSR/wByo7cQmf1
Izw34lFkOOIL6oLP20b4pt3S3Itf41Z25NZuLBjYu+YSB26gM0vy7pnD16VoY6I+Xq2X3Jf6rYF1
+5lkTmF5Iev6NS6GML1n7ZboxGt3jf51Etx0FF1X4jd6xE/1dHW/D3ciR5mOMJKpXjuB3iC/tkQU
F0yplryeBDu09ws8K7yVNgtPFjsGdKqWpeKxTxjN8oERGA6FkGZ4dXO4o13qCc2gsGHn4GXjT34e
QEOvdnI0FlMvP5vpzGwd/PzDUyuOzBuvr4M4YoclehXZKgjLDdsQ3VEhQ0wY69HYvJX0kKRJtd4L
8zCeJcWvlMUDM2rMXh/HEs+6eCEGI/XhhpQuYIjaXA1GFg4nWNuGWAivexx7nn6Oxwxz18pTYKua
s05aNfwCwWXyRH364kBaPQhkFPO9jhEmSeVEphPqZ0o6r5NtLS0DY1QTGQehRPEVaVmhVsQiiIAo
cRdAApfGtbwW+tGDL/zO8ziW6lNEs02yFC6S6Hd58GT7hYKcIb86r/GRqud3fHV4eIvFSsHlpBx3
7xiVX+HxSpPUWAXYi8hQLvUXNrt68yk/CW+M766QHtrguW0TtIrhRjWFS6y0/5en+1pOZNm6BfxE
ROApbsuAQAhJLAmJviHopoX3nqf/v6T3ORG9WKioykqf04w5JoEtq3tivWPDD1avQ/npOG1eI6kA
C/t+6fA+Kb8vK08qfe2cNn9vZWmqz/PR8ZBW+YEFYcEgvm+m52y5m/5e1J+rk3c7LhXs8l3cPqvj
rPReP0StVUF2NYQZ1/9uqy9Va656q3J83Q60zSKrLRvbZSO/uMa0PZr3cj4ivk936XT/vgc1K1Sk
pjw4W67A1ae0AL15atauz/Vy58gfPBfGQKZuDO/ZTfYl5PXlj6uwbDh+1P/57knTivS55+rP5P46
HbZIKcvK3+H59wn6e9YbbprnQzqTg6j0IS2lRYCR7i6TnmCORu3YrgveqhA0QEyX+BvmjeV4+HMb
haQlQjhMDShdcWE46gsNG3xciwNJUvgMIe2M7lku/v37iqOYhoy2uS6sgnkhqfsNtkXQO87JBMDb
3/sWYaR57DClMiXnk3xS/4bMiZkR47xyKkqE/+r+Ak1qFz3077HwIjKCv4QePf4viwN6/d+/RHZ4
1SxKp+NabuikGpBEi4aFcruvjufrX3ZvdhpqVrVZvX3m6p8Fm8Vq2HUs5Hf5zpGWlKc85ibPtMdj
DbFR7alQvF/jfaVfXWdVZrjVvZQtUO5P3m/bt+HkfbprVeQd2MC5rb7WclVunstsKstm/pZFDr4N
FM3rVVCbsxLfa9TK155L5/aw+J4/MB7IvjShbjTvpc5+JesDc88UXZkjDIS0W9x3L8V31oLNPV5z
IY+Zj4s/ObzlcAToe+RI6U2e7RhR/x4O2j086RiM8vTu0JARosuGXG6Xf06zpM7e0tFOoESnIY3j
LnwRzeI0k3alCPXZmBwbLMIavh1Pno8CuvM/biveM2kCTACCEKucWz3iVL2tMxeP50Rq27IpsukN
kUt2dz0wMIFLMJvwYkixCbvxDcuKTma0hWmXGoPFfH5O4BrOx6zCJW+s1tlcPvt9AobkVQDl0lUi
W2MSHO7j4yrZ9Cqdkp31qaKzdv2S1Brbj/XMsrx+rByzAIpRshA5bEZwqpsxpnRItSE6y6dsDPKV
LLqzXshrcO+oS0jCMGxvepve9qP+XSK19279W/8yuoWsQ2Ml1r+3Hxfpmxa9ayd1w1aupl2v6BY5
Mj704kneh5AWY/u24cqcJWJI0DvcxMGH6XpPSxjP8tk9zWcAI2mhQX02y5/7/yr5WBPdQMiAfcGp
/BrynURM9TX/3+AiCVlO7um5RftuBHIRMEcpKmoNhCFC10JkCZVlQC65jW4j2SYGx7f8aAZLPohy
mbEiIvk0VW6j+ZjD0NAKKdK/NglX7+cAGZGLDf8z2AbYOpPTNp7Qj9+OrX9TwaD7zZ3kGz9fBB3I
6iHedZDXV9PBsfX6GiLgjh/Rz2V0F9QYusxbTtXH62gEfc/5y4xQDEtXCYJXBBVvA0fHLFmIUxmG
Il0XWtKo8D5wuRrxQ7jK5aFFKueKJigi3Cq84E7dCp9KcdF39+S+hz/sCd+3fkh8t3zj+pNNJuQ4
mUjyEr5vPyZo9Dq5b80A1BmGZzVqOtAPCliOVdPr/ao6nC6hS8ayy4zDssD3aeQ2ciw/677Fpmme
6iD/TnwJXMDWhijaf//of/fGaeTG6EcD5+N8PzcNBTDNmh6Tp8BoP3nK95cqvH6rxybuchz4HASS
yl7ytJYARJXyfT3k7fm+nDY/ue/LSBlecxlp8+3ReJLucqxdbvSbe5d/zh9k0uU5OUX1Vr3cL0RP
+7vt0ba+yXXz6/+undlTWBFToKKoHQlX30yfchsg7aia5Uq71qy3bwn+QmLQCsdcqfK3sEc74AT4
Ka8MX+EpX82nU10Sl2+TrLi1//HZSMK2LkKvybGzLNCA30q51zpDKgV8hGrlZ2XF7MfrwX58kuvH
KnSsyF0f6vwRvUvYJ4gPzd5/BZj//cd6cBvpC94mKidX08kSmPVqSJXWQkBOXZ1rNlSmqbUIdgoY
XsMLDDs4DuGL4nu4z6bJoc8+eLw3pjYYfFLrlNF2LRYe7JgV01Z0SKWluVMR9DKiyseSsYmanBeq
nmjXa8rlp+3nVVI/tHbBmJWou2d9Eu3tXpYL2ST/2BftPLZJa9T9udyLtDnX9BalQ+yb9SYNU7dr
LN9a/zaqVzLKR9iR7UhiAJyvLElKMtx1oNnlh0tqQgES+imJ0TSj/F+620Y+wdXzXG3edOp0rEbH
cgjblpbH7AjGa8aLKLVUDr3K2tIw9Q8xdW06pr2YGuGuY6YB23Liz0U9AWK3o9qW5+bOm7Jy3/d8
SBKziVKfamivv8pteE0NmNkc2jdNZ0+0I4u03N/KeBO2f3TfP7vR5Z6Zjssy/0QaDvCSuSQLpXK9
Nz+SlKgsIRIh8Sf3qpqr3o439Mr6z1KTKMP3wzXVjWpnolXpkSKdrqlFbyzc5k/PiRZ1KpZ/op/t
mHykZmJa+36weJwven90b+3/y31FfEspNW/RK8jHVmrsRJUTHa7pdGCDcNbU0oNKJ160/iB89uY4
0aMPuPZjEew5bAdcND4N4YEwELFyNUuO1XIyH+87JTxLMid2fxc6Kuk0cBv7YmFKqYxV1Yk3eXyu
3S8lySo53TMNifItZ4v6quwRnYmDaCNoOQu9ZoKhvVr9Mic2u64mO3XdoDQdousPURrp5cb+lcif
z/QMkSD/s14fkgs+/0d3qWHeGU4HnWY1nDEPw3hvAgreZbb8xj/YpPHsuuU2p3bNk172r6JqucNa
Tl82ZB8cvuwjlNoR7/AjxZNI4/Hx7dKVS0oq+i62EQaw7/shXazT5Sw1JSx9E1+gmROHPGBshj/T
cRFowaqu8vadUS+VRyaeVu12b0baq1Ug3/cmE3rTPfS3neEvylVTl27f2GIOTnDxI525ALCO6a4/
rRHz1zsPvePr5tfSjO4c/2w7EdTEkdTwbGvwvXVlBuuuP8xkr7Gq9KhG6iczeT6mtG/tS2HT5eE/
JUHygCax6NFeumeW3u1/csigKgW/k1Gu2sT51DrL7qZ/haYsesqtf2vdrX8aOVi0LMTTdKW300CE
Dg1eiGX6q9S4JMUeSppm1GyYaQOb03q8OzYsbtWx6XHVe9noscnVxeZj+PkjDWGYl3tkxWJgRCn0
TEvJWZ3YVC+JLMqU54T//tA3QHxYkqk9Sd7Us9HpTJuCxJ1AnONao9Jxrm+kCgVD7G04rW1w/28f
UAHbKlGASKZeyp6PDyNl3LFYUkKfzbOAW2cE4W5tXTsidAoSrqmB+pywkoim7PPc2kSXbDeWLE5I
FKaAA0jzas/TZcfLQicLzHzMtn/fL6PzRxmUP2ySniLJ0xIctjz77EW7hwJyT3a98khAROMqMx/c
QlHiWgeOxKUfxP38qfNvuRldpqb1OQgkeqpr8yMiVTN7K21uPuZwzTFAftuyz7dn5bOs+rRF3KTW
Oist97oYSVo2DOeKUP/OrHtGjRC93xu172HbwCQ4cwnjWD1tzdKt/t6/mSmBGrf66yQv2fxN+2yw
PHxmE4OiTia1h/48hG3Ol/KybYNwm/FdaXE90UOE/UJn+h0Sg+az3SQmQd87Bs9g9aVCQwrYWb7p
8+3HdLwca7Ql6knFRVSAchhITbIgtOff9f//6Zjw/UVf/tKxbjS+7iLzBclvnQb9zFHRCrkrScoB
rNEwNnYndZR2J6zQfxu/NaYUhZl0FrT6O4f9qUxV8MU/N9eM8OM2bXfdavO4Bw2S+wkDb8dX1B4h
w7Dg92pbxCLJ2w1uIza5zeZOsfXn9nIhBTaUGxHIqoAee5lS833DE45QnmSwQo/YeaUzM/xi4qkk
I+L6WK30vClMzrv1d6RlaXel2i11KLhy0K2zWW96bHlQawlWDQ8rTgNcGkKB/2xXoQQV8/m/LWFk
PzM27iMIEk5XvULu1SOmlDuoSY46LybC/jN3GkLzwAq19f2r8fSU2R7yfYqD/J9zvNQWEGqZgpX6
EY2uH/R8EqmX5L6PudgZldjLeuT9vmNPl1oo3m0ELTWCKrSvyjx80V7grYVjRiyxp309tqgKoqNb
eM44hI1P2pFVqqlh0HT8Y0/UALPElr8/PvnuJ2UuVqJq/tcdu+58bC82S6v98+sOM5xQiRQ8g2gr
4AfvXZd5eNG153vewz4VbWhMAEcaO085iHUuW3N+D8vuIXjTMx/9o4tsMX5RCybjf7sEw5DceVr6
aCRXvJFSoESQ8ZYGZjZ5LMgohKWHIBXkep584KmRBql+WR6Banyuy9MR3ulhTTcohtaOrWauF05t
lZKUz0/BevW4035GbGQKMhlyf8hQOsu9SlWMa57wSp++/7tu34l+JqH/lOO95kgFhfpDctSu66MO
OtF9ZrauISKSGa0WM0cnmLieJd7nuAinqet68EN9MgmeuKbb6zdPqwmnYAcp00MesvkwKTiyzikp
jKCmh1RQkwhw3vqvW9TdRXsSCWF7bub2L267rSh6D0EznKPz0Z3+9ZD7/KZGcxvFITUxg2byXBv6
UCv9dpDoN5zqj72ZxBlWG/O3haZ3A1iQicB8QFFn43+MtEoEZd25RQYi0IzMwPW42mcV5TajgL05
VHKCxmg50yAV+xfWILTd48wzInar2XPtCfAMkguoYRib8tX+9Pvcqv6suk5Lk9z+ZLIwChCu9O+N
OWN06brx2srDz+Zhfm9C0lHW5ZBHSYaX615lFtgOCogckKocGoU/+w5tw7AFVZppPSPXROhvMhsE
SSBsncRA5xoG60nXQN9W7Xx/WEtzohFmiR9pFMZQB10RTBae1uwBbABghLJdrBr22yCGYBk4pJfR
sZKd/veVPkGecB4wjhhU3aTfb8VmCOe2qJadUxTG1iliP1RK0IBObXXkQdGo+rf5Upr3TqPKN6V4
2Zi/maoLdGnBFwfol80nz0XpdKs9PehNoS7I6EZ6y+r6p9WSWAjWyzae26CxVH+8bbnPPdX3NPh0
ZcbVbvUg0rBnzaFQzKNj7nXNAqCiw59CJeyV+8d+WMp3jcCs0CpiGMRYufoFumT+WBTRD01h05zP
gjHptueMrLcWZ3i3fDcqvHCZbGwluTo9ZZXmD39Oo/D3hdVt8rwCi3z8J9+VftZbLpgLwyA9FOrN
4W5cxf+movt5L7rUgiB3RidUak8xObi9VpnGHDyF7ev+wy6Xy408aA6fOzS13Pa1umgV5NHSEiYW
8zd//dSk9bLzq1AP8/khcWarVVtrasPPMNCIDlgkSu1LrvvPBONwrtNuHuLXZtO8Ip+7N8oYMSe/
d6wcRwH1Ta3jdrArFsFhNWYG69GsoRcqQacEd9i8FEQQXjDQ/n1ilUwlBOyfx7fsNbgmSzH9rtQ5
jo8yvG66GG8If+fU5lD7gwEGz28bD5oEKLuXa3r8xttr6kyzvXTNk6YYlI9gu/zMf94+T4yhvySz
k5xLTpwf+bPeyqkQm5959/qT/3PdN6ZBS41Lt2RRzs78KoNJOb0NivOsXk9vQqHSqUDXRXp64QWZ
F+L5n+N/bEG4DU7pRTrV87YtSuKwaDKJS9iyfM2LPBVEje9VWIQvaLtQeRx5417WxyS4m47JsEy0
Tsp/b+FSdWEckjP/zGtwTCkZuJTz9Tu4hH4dBf8wGvM+ruNiPfNDBMcZb4vJfJ9dSqRevb56QuO0
ez8xGUlh8IDwmjmFfcDUU9gcYtnuk6u5QGtJ778v/PZ5OKJJ/AbKOjh8FJIoRQ27kAEyPrzsX7Xz
9IuDpzJvcA2VR9cxNqHNNjm+mRK3Pq1q5gBol0fsndDPG6mAQoqPv5f0lM4SR+2zpeD8FOOERMyK
Ipkb132rsZWxAe0BVlkpKLsff9jPYvQvzAsNgdchzVCy+eWtzbVQC1FNg4C7zkk4qFBp2HATN2bt
XOZA7FgrCZRDaAqoWcW5+cGJVRo2Tr3L/fO2RsfBfJpWnGGldC9+92MftCkGda4fLjb4g/x/teMT
iFsll3JLVQTNQQGX0qi/LYQZeJuAuDSJkZdRuS0LQ7/QKgxq5oRwkKAXl9KCkAVMKZjOXhZPtpNi
9sqqKLJd7s94Qbhx6I1ZSp/WKcr85PSO6fT5+nv2lytGaqRm4TkkkWMW5D2QOQ26I4apk1Gwmhiy
uKwnF+3qG+mZNsqA3Zh3Sq/ybYguPnQxoV2T0yK7otW4JJJDPv3pbhrUb5mKTkSoBhBxp8hNh+vw
kkvOn9XnYmc2uPbXhOgPQfs7x/7P9JbdXothYTbyYwnPJPD7OEwzldn79XiLr1A9qEDRuNhrX0rL
9FR9OgxmnRVyyYUjNkV985Lr18vtzXf9UzJYUQjKm+Om32TzQjaZp6fB3AmB3WKPmiPlB9oKZG9t
58kF6vJjhhzrFOf+DnXOA/RdsyVcuPaSWj4pyqHXXVziHVfJPL4NKgAjXyVMUuBu1+bhmJa34vNa
m3NrdYadTmtE0485vld0ayEl1wKjYvFoPeIorNC0172VWL41dNf2npZlJCzznMbnQnK0XA8B2H18
fM/hyAIBOXV1bVRoIDNwHQuDz6nUJ0/bQkCAA5oVhWEgzARZQZwlD8DjCx6E+jZbgdkVAnylFjW8
pz4Mty3+KiUngu2cTdGZEYEPyfASg76H3+V4rHWqZ2kPct3FKd3f09nf69c8lyCEmGKnnZNN7TRK
9hd2xnshmVzjDVYa2Wc2gZhxgq1L/PMhfHdF9cOvQ9aWeI4S7JIETsdreOthkyjY9dmEcSrxOQUQ
f8BvVMU9c7R2+Kv+IZVNyseDG0FRdg376iRgl93wKDB83vmiC8m61l4IL0duUY5bwCUQ/cA0B7y/
gTQwOPYXv7a7zG7jmjtLyCShUNT2Gqq0q4YX+V6RDEiMRPDuhx3VxV0lrQzTlZX6eMTNnhUkNyw+
XwSh79oH68HmfnePVLhPJ3kGCskBSQeO1mpytii1YpEec8nO5za977LTp6NCAAccMILNBQHVBhRF
2V2XM2nwBMBqb9PAhfnAItjSTxPybxMKYAkNB729CM8poKYymDZssr8BEqZHcYrhENhP5az2jDvm
khyVhWUBJXCo1rViEd8WYkITfWVaGOSZ7EVS/14bcsC0j6W09izoYMr58mhISQ6HRTYsfHv1Waz+
IRSi+r78+4TfcvN1kSxskFw3NlHYgkUK1AClIPgWrsGfOiqqigXOKr8vnyqmVT6VUjk+X7eha26n
VImb98sviUda3JcvQGOFL6bDHTbJtNTh4wlc2evYqM/amLjKf7f/Lf8r4Mz03OckO8IROA4/L5/z
xt98gxu/UU3Lb+en3d/V+xwRC2aR++/1q1jD+X+nvwauyjucS/JSW92bkGArG750jqL1/4P9OP06
/1f7fZet6ZiAWiBVAdcAFsv9hnYer3aNytf0u/SFlJHFXuN29cwWfhyveswkjZNI5BpOjGd1EpMg
qrj2dYWOT6J2IZ61D7sY1y/s+DOF+6tei2XYdRrtAoZlP96jJT//d+XKmCZEz9fVC7RHOn2VvL4i
gg0/MT7xCu8YtrKsmnws5QRZxNfGvaUVayzjduiI2PE8ZdZEIwGfOZaskz9zl6HGTtgq4+PrNieP
M6r9aybNIOfox4e4PMHWDuOltAP7bKi912SzfNNDJIaSXEX1bLFMSQZ+0l54vPrz7On0bpKdNcA5
GohMVu2W9unm4iQ5vZyaIWnL4d0IDnZtILFXbo2TZA6Onu9Dk+kGdbm0RofmNZdepi2Aj5mo7hvy
1qfVOZ2Unxez/7xvhg0HgXIZtDYpztrFQ+y27SkOuJUzWGFT0IwvJgYwi4nnE0DoemlUdgEqM4E0
OafX/zhO3m6zJ/CfOS/0OXWRVOOlayFo+wwM8fJrdgu1WKBXn3b4TDbwJ1Mh7jDbXOsh25OBdtgD
JQEu1uSFXTYhC8okmsFWrh/p44Mr++1eTGrDdww6ECsEgOm1sbi93DbZttacQeZ/u1wnNNv0bsgv
34FQNC1AY8hatea0EjBORQltgFRch1XvHfbJZdc4oqapJGXJSWQ3gsWpJUzRJs6qmu5lRthiwGWO
3g9AXW6/vPUstEwew4ucrp3rvu23XIQfEzY3qY7Ws0A/u8kTxYLcUubBFo1vLhNOLBQXBdDns/qK
UpOd+E16JRYNaZzlji6+/i67Um6fxyRt63agnGhG+43n3+f7s+cOmE5Wkns3ak9Pu/cc6yokn2zy
kwbrW25FzcWHl2oxz75O0QEeniZchY0I5fWlWUEWPY2LxwZDeDmDAIau8Qqm9I24fSbjUwaoYHm5
LyXbl6P0pk7W4Dx+nSb5Y4N0hWHknEAfWFjj+oFFttloKKQ44toxiH+r0ujqsTcEgWP4MSXXBaEV
Gq/gdKPK8+b91A0+3JaZr6FMTirDwlkBnoPYTtaTtDoKeDUZt4hVHTOFOROwEeAgzxhfQj/Dpkzj
2L/tHtIj+mNDeB3/voTJwYBlCsxLbzkxsbXQKoSHc1HhSKZH4TmWtHpC7lQ3W7TxQmsY9ct4dW+Z
vyCSrnjVB+akcTr1or9R9Fxn+66S6Pz/dmwoE26Oyl2ss9eE2TQjAQ8DV7HJ42I0mkskMHPgxeud
sJnw3GaTHWdpBK3CZI26703p/EPOvSY6BfowFr48cZ1ytuspT4vLnwTb66OY35xMaOeODQw1pxbV
A/piB5ii77gjK5VO9a/FtCu2XNAw0rTaCVZ+tTm9KcV3oDCY4h3gwhAfEN3/KGUCGJEMIQAvha/b
L11XHi0RGYJWSJVu+8McTkbfh/ofWAdqwZtpzlxbt1+VTp0bZnwe851S2U1AMF80bR3r+tALoXsQ
Q31+oC0HnjnMITQ6SvVLzkaW0yOYm8D1FZqeRFfrALBkErx1YjPLv0z/VPus6WEODxiXRIG1v/eW
FF/UsXUoNRf8jUxefKUMglHKH2k9WSC73nYcVm2VpfqV1qpIGwhfyXX6bI2iBMx2DiPNCqUz55gO
fSUZUPtHQHeykC7ROFrutqsq89AyvbaCwntILQBT3AD7vHVtctwM/cM7pKJG2zpE4xjDUw+8TZ/Y
YMzj+nOefvBl+wEntCE5PKO/akWH9JJCx+xc/qHt2og/Cx9YYYEr3x3mdMfFO7GGsLMHc8PNXGw4
HB32UFCvmxdIvDSkdpaE/M+tUWleSgiKUBkeQVTwmfbWRPjA3pCct82IbaueAvlPiaA/zuduBQiC
op5PCnbBUnyWD7SSrGxQq1be7pOuLja1RvEitUeyoTDVmECkKM0ZulO8+Z4dMlSba96Vb0v5vT46
t+vAoMg9/9R+Vd7Lxc4dpP2W4F+tCGj/rk+TEiVCRNCNhZkLkTeuqbp+nPDLWPLL5HAC6ku3P0Jg
VkE/mbWk6PoQ6yg78gFaN6lV4lM5Q6V54hiselXxz4yh7RXl2KGQToXoR6SQOFhtIFgqLCUqmxT/
5PdPM0b+SdbZD79QQa6m6DPj0r7hdd5erzwLIcO1dTM1WLcuKebrqLkUulCPtz/Dk2A4G3pzdWuE
TOTCyrA8FAvphHNbMhWEyMQhb0NTDbe0D9f1xQXPta1XPhXaEvte1JxMs+GE+Cdg65XdorZqyldf
XGIRqzR3h0xAioqdSskChEOOjZ/a0A6d1VCqCehd8tg34ePZRQWuicPwlkMpsGRr2rq/A6KXosaP
IFTyF1wCOUq93NBIDxXrTEHsDckUT56ADTb5S7qZprdbYwa1daHxJdq0XgFQNPSykJstHi70XTUW
PWJCdq7Jb2BIXajtG6tpduLs5V47ZAsEpNR+zKiV7MaEQzutZPVbNsRji6o0WE3V1WKjO7xsZAQG
WN6nSrgW38sw3Y8/z7w1twzSX5lHPpJ9+Oe2K3PpJV3eX2dF1t3w50WozCV1MbdvKNb8qq+yMJ3Y
AIshCmi5bi4Yk+C8FcLHCUlRC6/T4vst0xnu1FsCEPREtR4XEZQzYNwy/3RAzkBGyXkZv20mzeWh
oRRcY5pRPWSYZLzssnlVnEJVIl9Kyn/wi+qHfxX2RFVO5cjGluVu2WXSPOpF+TDlTsMzyAyq5qvs
tk/nbHrv9x+3btdopsNVXZYPXt6WWOJFaE/4F3EKGqB96pmDfVnCaGk3p5mLlVr4RyH2AvyvRV47
uQ6RDjDR8JFpBit/xA0NbRK+r0sDd24AJx9/+u7mIV+uzL/T1FPeskLSeeqpiZINz6FzwSgj2dKh
tY8qzubvs5wgy6carmuTbVwJduC0nm/t3i4fU87PWbwpvOG33Tk6wd5/Sst2CbEdbAZfvERGfNKy
fKxDoLSA2LK52VC5m9/l9xjjYhWFjJwVnd920ZoMEcFKTYGMnXnU4l42Noyku0PrUm8eR/fNM/rG
c9DuptkGXjWqZZNTu3bBls6to/tz7Um1F+bp8CWqIx4kKjWP+RYLyXbYLV0+l8Nu4c5omRyBAaz3
XPs0612EWGNVvnfNZf+2HBX79/P27SQxck6/3NJj6ePQ2UjvVUtdFNt7mDTD+JWzKS70byy219zX
rtQ35DuEHPYa3LsEpnWYUcMd7NAprJLC4mt9aOQZ+jbPk8WnAm/lv1+DQZJxaCTN7ieS6/htH2/j
rLuNZTf83LTa3asMk/uREPusOehe0kHxm0Ouc2uUktUZhT0Ohqv0HuQ6ZVg73QOagkp70B0cZGW/
Zl9dZa3jwUD4e7z4QG/VHXzdUpRmhw7rR3P0te6W2puPczZ7E7KZVeNLmnQ7mRzpXomSPyl/c2jE
o1N6TwYMimmno4Jzpa1HkrknnUh1Dx0poZuzD3qvUiXrUf6ITc4zEo/EX/fsqxA4mWZvO2nvpNJF
vDAYmOdp7n3rTe2h8D5adxrpgm3cbTe7gyROmv7fGX1pzFe76jqVM/kaPPLA20pcMLGzdtO7rpnF
km3jdrO9jQceHHS7cXd0zo5++iwk27iJoT4+deS1P8SZEvEapMP469SpeYJFunfqlJLPe9YdXXzZ
xp+dT0slrrctyJDNNA1Nzqejr/mT+yl+nxlrR+znQtKexx0vyafddlfb1YMIlf7XLSu43SwkyZfx
7IyyeNRNFIzUMH5rr9J29vk1jD1wzfbxYB7Hx6RzbjaL8ShpDz673bJ+KiRdhSo/6e493vVpQD8j
XCvwb0D48XHEcfcTNeAl4o5CQvzjpWXzx2ew7bUZcVRMLuKn/EfSlGEwZneVVrsYD1Z/up+dY5J1
2/oap/WZJ4ptWRxL4WmJeGH6clhij+D5R9pNbc6lm8rT+d4sFmTHPANAnxr1ala7vl2PzXLUXQ2/
9miC8y/3+WfkzCt16vunSu1TtoTCrnUZZvfNxxRMo9SrFL6O1c4SQXvlfXjsH8ov5+LXAUH/5nNV
GJUWv9EJL08vu8LnfIqzEeigRnU4YMqs29zNo+2Zt+dpcf1TyWHyKHweZfWbDBZgVkdh6q1iQerI
zaiE1/pKRdzVGYLJwBduQerJrExQ21/jRaUWTwTk4p2XlXL+Vrh8RCySFSb8iojR3f5reWLEq3FD
vZTmnA/lnDCOm52qhgp4ma35Qcp1AsgW8hQ9F4/0tMASs5XomYxQWbBZVd+KglmWh5rN6bl0fV9c
/06u2BvkJTo3TpXXWUhSMKrkv7eLt9twsHjdrN6n0/anuFWP539HgWuSoBZXCyRDHLZ8FEk5H+OC
2AQrf4obLF9v+Cn8SVZk7mKze/X7Hs1+mXoDNMV2EYdcSO53gxJwVWJVuLLSEVNZgEwnhkOyN0sI
hllr+xr+3atJmYGVuWuYXuWQiWLt82dBGse/fJyLFF8DyCWPSDkus2KW4yNzoOgiGUsmjHmhzntG
R+bDCD0vlITIh1BhNbliPKo2J9snVKRbRq/AQQqkmOBBCPezgQuYjghQyfwX8hvvcU1/HCctlQqv
Ys+JMq9ScPEQmqLUvRhHeZAYPV/3f/1WPsYz28ohKbDboQPZsLdlxXycm6f5QoKk+yjzziKrIrXL
JeWvk7pPWvtFtssli/884HldttoFko3SNRl+4c7mNOKlshugSucamCc3XY79U0cy82xaAvjUcMms
GTie/V+fqpGyF40j8V765NPXghlB9zKaMisK9fYPScmjtz2kq71D/w/PDc1DqY0F1MRaMxtXA8Gr
9u9w6psSrEzBIpFWmfZeD0/RrIFmdGHzVRZj4SapDtO9L6aAQCwN3rBkJstKIDFVXw8bP7SyrutC
N9+l633MJ5NIuchh8SEakjAhdAwfxfHZzVfGV+FjB+wi4bu+Dv17Sk8MTcP0VMwiiQQAASXXAs7Q
GFUXyHRITJSwMCctf+oW/2677L/StO1bxESeS8Us7E3GZbdmrISACeDYdu6XDJcGrtiKcDGzWqWl
Pr43h1YDY9FCRTuCwOuXbCE18BWyI4vg761zj6OqGiJ5eIoYS/Fcbxtbbh8ZuYfva8FdzHXHLzkm
cApEMi1SjqKX6+W1dn26SMvYOK6e0KTc2Ihn2b6ato/F1tDozzJRpmfZHZXMpHhszBgtaE35ZCPf
bs0c6BaHzQLLlPQbvPOMLCO8ebWZkzAtCyPgS6NmMvkwTsgSLWkdQD2nivgmuCPggkEOTnFsA65F
6YxpR97mKN1Cv4HMy7Yiao/iyelFi10+KX8ezCk2Dg4DQNxEfVazLAIXPYSw2InIHuQL4S50NlXY
SHmaly0bf4SrDe6doMKkRoh01tYT5DA4bYZ0HEAZpQ4W4FSwVMqCrQCrfBtysjMUUKbBFLkSz4mA
cEame7ajpN8b257a3Do13DkApMA3oCGbZhU3yuCwjVdiVwMLVrYYbMYRAYBDlL192qlVu1dm61+C
blsymfdONS4fuW2mXWolCXB2D/T8gmqq35Xq93R0h5MEpw/yAKnz0FmSS66jCmRxtTGXAKraKK4a
tR/PTBmCAnAgJBM5bp9n8Db9rXS2TGnCJqvg9qm+PHHZ41ztl4/ZfXS+poJl4tyipeeO7KZDQcSh
PaVqXP+55195/EPoQiqFg14qU1DlMmHPlQ+NpDH3hN9EaHG605UO7/iCFruBBwxN/efA+c5iAX9N
ajs0rlVsp/NnWgmJ9ti/9svFeMlRv3ySNyHcGzG6y6iQXIGTYGEG935EPYT2pgZgc6YJlNpVimry
tvpY9zTw0smi7zrOSNSSgrZQWMmolCdzyGgHhIVDjHNHuEuj2oEOaq/71MDC3pohZOYnTTrdBIj5
ntE2CPZVBCsMn/zs9/gC03bPaASl62fHDyvZG+UVAa6lIWAKgH2ikpFRgQLF8XAy05VZZB7KwlYt
JHIGRgDQY8Ym7AMel/n1ZR7ia0v+/bvWnnM5Wli6556lyDHLwU3CKoLmlvlwGh405lrv078agwJw
27c4aJ1dxm8a+JlClbWJMmJ23kE5aU68DPRWSjBLJs1Y4FKUyr9RAhqJF+PLB9UwLcWFvrxSCG+W
6Xy0Hu1g/BlSK5lixJ5rlUZGjy5RzB2qF7okqH3h366SDeufB2A6VA0UVr0VdL/wU7nUoa2ptC7L
Cd7+oOvouu1oBsGEC4b+g6MaSJ3erc7H7EIvRCpnZETOP9Qr3aA7vdKMoCzNbRk0eMgaoB030Dd1
mO4Hwpqmg+njZ0VoOY3SrbpEsyvbt4IosmUjB3suQLkYHsihsPS+e1fw+xlfj6ekmFwHtdaDflWD
OxUXtBdKXFz140+fmuCVanbv27yT/zaproRn6Vd+tF67LbwSwwIjHYsMPKeQB0ac/Kth2N6pS3Y3
IZNc/mGQDLGWhDEE1TX5osRLdQ2d0XfX948R9qxB1xyr425pXOfZEfDpJ/qOvouNJeyv7Wkf6nzN
NrBtDCGroP5u80876KZL0ICVpF7DP2vr9fn6KUVriZXwz7qPD5jnffLBHEILon4/btfIda+E6JVD
/de2s2VXYH+BaWPQTIbJf8B5APi5F/f5cqv29PoCekucSQGK3BBLBQZYaW8MURupZWaA6vfXaNkw
RzR2furpbSrjvTR7ZiDZalgl2+dbw+GLdG22QfYIFg7bHpvHcRcaZLT8owXdWU2mQb23dkMpuRfq
KlXfndY2jdTFs2xn2zfqrXu29PGHucFbCuaB2gGQ2ix3fLt2kvsP1n365bdSWT1Yf+Yqwp3A0LMK
jxrQCLtY6sXCeJjbMoY21pa9dL/fXsBYdBGaZLtilaVpgTIBS6o3DGQu8xQTikYeASspJnwll5RB
xhXmo2ACsx90d2zPcprroEJTv9Dui0sZ5gg9oUWuX6DmRQEwDACjUe2RsBVT/9YPawsQBbU8KmeK
RwBj86xJkCTZG/PgHNSvRju8xJc2iepr9byTxvoJT8uQs0d60msfBKs5/K/UzLeqpbgkG8Kkte4z
IBmL3P0pvMicWjaYtZxCUa5tVVgzVhFV5RK1Buh/G7mQsRNR4y2p1ANCCrkHkg5YqJvJVcNtJZos
y9eMaaOGJiHHzZnknXHvq/54NO+Gtv5R8WnP0FiWBnFVb+p9XRjMcsBlbIxsrhQkcTSw7ftYx7M3
+dOnLlJh/ZZnOtjHbHv1+5PPTjBU6HxzQsArc07owYzRTH4CxkJmN8aq6h+DUBYw+HIOOBOPbT6c
v9NeCdGfrHkGIZcZCv+Ybpnk9vIWwSmaSix9+waz3XL7dlg9rHEVGasmI8NRW7Sj3P/RdF5Nqmpb
FP5FVqGCyCs5qBgxvFhGgoqoJP3151u9763T1ad3B4XFCnOOMeaYNt4ffHDZ/7ARQBPuRfNfnrz5
2sySfE74a2pT3tMD955pYwzzBouMIfu7jfLKqzMm34qyYbxKBOSWoYWjQEARKB03DsrJBQEHAtgC
Z4qrYW6/PZboCavt/qi62wPZ6tHskg3ujbMxm5o1RFBWUpXc4CApgMoExIqZx/1RFsNYvO33zb0r
NmPAG4gF8RUf3HfzB6UhbtMc1in4JVObb3NJvBgjxZ+CNvLPfxfGP1mYPDKgJ54G7wBEyCtxSZRH
8+x4IACFfJ/lmdGYlYOQIxaAE20xSOcVnOxHXSo94ZjvGCdxcX/XAXrLPTEeYh0wTeiiJOaXHi//
fY+nDHbK9fH5xeX+jR2/yAIUs5lGin9/0cdq9u+bzBPGgZ/yO7wCwwII/aqcYciQtF2nvoqNEizt
D2cGCH5TslQ5gPLg9kwM7pKX4NZ5SyZJT3Ul1QWmxigGDO9W4QBjskaZaAKU3gOberwBPbCYRUDW
wNe8gsC9Ywd0HES8d+LCyszDzw3UNiPaFG9BuEn8xJTf8M4DemG+XV5etNJilxShEgo9N6csF63X
z+NVY/BBcFO8u1S3g47t5r67Dlex//gZgq++kaEXY095u7VIel1sw+/lnM85i02l5bOgM1qmXQSN
UW1aICyO98XNo5GKRcJs3a/J4c3p+Jt+kD9W9L0ivqEgmf0Z2wNM0My7tugDnSVG3oUtEYB+0zXr
vYXmEbqjsptSfJtvJKqZQrJ8jVf1v48nCAlIN4WSD0f03vz4HzpA88Z3kkS7okEfeyHcysNjGv78
4SIedQ4diEaj7xOaRh3YU1TWnMQUoRDFIyJFfQ0ujLSZRADID8E83aGRSSxhCsQUxoGEtGBKsMCv
EtABWrPSoDpox8fDhOipBBUwLH12SD7wt0GuLFBa5jEfbJSdBDrMAFHll3ISGfAWUoCIOcg5xZHE
ofbvQ+x5sMMimteBtsUb8sq8A5+ZE9BKJ94VYoRIjX0RLkIE+MTHfDwqn1OXe+GDL3hBEaO0Aa9D
CMfdAVtLKXG8RryRmjWp2Id8hiBf5314z89f6zBch1Iam1Y4moEyf202+TtnPZHhF7cpgWqzEu8U
wgECsR/0fJD37pVNqIzYwPjtvL9ka1Yzj0vnCz5zLKqOQuKCphZ8jVyMhwSVyy4HZE7QTOhU6+QB
fIboYFrzNWgz9FNCmJuI8SswbySqIiz6EjGxQlnZ5/6Vr4ig+ABUV67K9X5H7Cic5Ws1EAC9/pPc
TjHpYp9G3aSMtN0mCCXWIpTvUo104E8ZO8JThiaf3KuRci1ovnhNz/yEvy9/Fp95N37OKUCIz/R4
YetG4I1lH7UwDA4c/0CndwvaOarXKECGgPwLn/mCIFq4pfLqt7OGFHACe7MgR84DWibrL+xQyugv
Lkbsenfx0YdpuG3rCdnK3VUMXzLreXWWCQHfIwVVm2J88Ka4k8Tr9eoNh3BDjw5RTPULzQOB8PTk
Zg0L6yUxkFSL0szQ/G3fHRy28Quc/EIa3lH1rgRvALTCRCV379A+DU8GugHXAT6xPWxKMO3TiLXt
3qyhlI/qM4XjbPL1B+MSzlTSq7U2fdCguwnw86TfD4aXCHrm33niKF0MwGj3ov9kk7ZnWOrTyOyH
mYaky/Nhfb7lnnru9pGXjem7RScaXnFPCdPxN/3imWHdM44NeP7tAJsKVBPY7aBAZFxWr67RqhY9
anv4XEIMHLGE7u/db+HI4qUUyue4FPRWXUbFfseAOyR7zpPeB6I+2kyvr2uGpp/gCBewRN9f0uh3
erKFlnRi1JWwMbrh56s38bjh87XinCGCCYe7Gw+NOTN0bhEVYdROwb7+3GRJCw8YU5NNAU/rjvVw
uDwzoWGRaEOlzp6ehEaB+ovsTFkF5ZM3ElCP8oqSChDSe5rZUcRMMsTsh14kNQwHOwpKPMkwefbV
8otZO8gBpK+NtV339Dyop06YLXvXEn1yy24vwnGFv4WXDRmCTRVlU2Q29MFtgh5o7uSzBw0yb1FG
5xmK/fBo6FMfENj0urOp8l7jkmXikEOnYOIObHCzMRrs62+D9YfxuNzxU5DxmZ+BgWE5B9wqWrz3
RRc8ECrEx/IsHzWGz7bZcRDHhhkll84AzRlCicuLrEFzuwsJw8y70T3JbKdLynmpSxlcb5NKOtYW
vWxp1jVhmRB5e7VDz+JJOqUoBKGutUhmNCl1is3roV+hDqJmRKK1y3waPb0wMEPePMsc0Tqp0ftn
EkEIYC/3AtpaWE9LPWGK0RilHUf5qISeJbB3fvbXebrJJWqsx7w8UyxCpzq/52ekJyfajnRibpiu
m8FnhjyWGJap+1wPkXZCbnPyYbg86WKrti1W4iLg59aVUelx1MeSfrjOaYTYBJJ7oBaIVlG9Y46a
cRGb3d/hjQZpJvE9/O35S2Qa3Df4C1tq4uJH3LVAPwrqxoFRGkyQpTXMkcnO24yAsIAwlvH047WO
jGoa5fR4SHg94DkYlRsvmiNwdnx6Ox1zONemPTfxO1NW/vTp4ukUNkHi0EHegu4NHovFLYS6pO0a
vTpKX3H2IammjThxDlYX5LOvToXBPDYxWxj90S71BGh3pZkPRkTB96NjgwRyScMTl6f6jXe3QLKx
7Zy0Tn+FScYI1O4T0tZoA0oJrHyzM/8lu1zGWKPVfUzJwBpglsGRjzGthxuXZnb1uOOhhgYKM8mT
nHpTmFc2KZ36yjBdCMdR6+soYc+pxVhnM2Q/I43iTn1PeX7PV/RZu4KpmOw57pzcIcoZxfM7ygQa
eoh+n7nXWJrHerqyboYz9OD64TbNXAnlyTgfZ0xhxaBmdEwcG0KjW+U0wTiJUsBNDlt2edmtA3be
MT8+7dj0xuNMqEb7Rc+GQ6NrNsCGmdDPFAzzafM6zL3C41TTr3Q0AYMC9Q6/tmiPQmWl2fGghGih
mvmp3cWIuGRpyTxyZLwibj28HbBetKY4Inb0vkczZOcRFuOGPtFeB1srwG1EMyw3FKIylZh22hBL
vo1qW8BVYwQFLEdJDd1C2WWplVgQAhKFETXdryI5Scx4ms1JxjmzyZiRw2+qac+WT6xI6LGdQnuq
4xsQW/AHOucKlIlgZslfjcdCM7XRcDcDWmPuIMUBw2x1aR2He6sbsu/O6AzyNwbsFbSX7Olu67Sr
/h+1cadTrf6yU4BvGnxhym7erWqZnvN5SdjjEiNbnTH5FqlQsy6Yo8j2eEKcNHQI54l6HTda0aL8
8I5u09cSwG/z8j5LcLcgZWLinmvFi8LYnyRemMePaJa5mkyIEepJlxbkH1Md089EhysSfe5M1EH2
N8j8WKANio92DrSD0Teb5RdimTpGo6LTQ3fV8HgXcBhYicObsiacivOBnofV9Xa4TfY+xSvCjH5E
dRM7Pl4A9yV1tuee8b7ItLehmmOizKDe55WXnmQ3NfdG48++TINekDvM42XupPbTZBuge7nFHjcY
S/g2zFKzHKMCNSWkOvqXYH5DF8dz74pw0qBdbLj3pO1l01zZcKfKVPNSk169oIPUn6xY6e0FhiV7
6f2OfqPmIPhY2IPVtGo0sBjkHh6WFIr6CubC40yv4LC3fhsjSCKTwkWLLqULRODK+uWk48dF3qqr
galAZX9G4MHfZT0WFr4EA+X40PfRz9rwNzoA4wysyGuj55laJD+nr5p67p+/c811uzJFavqDdU3z
eJBU98U+ZUieOqalMgR7n8CHwghKl5hJ30U+f8+7hvPDeKGh76LiVi8dSTvWXi37RqDBZI6/tA6k
f0HisqVS+FK7N2izI6ysRaHNtXv9GV7nCDk1xUZ5qpKtDBaq1Zk/nMGZ3x1jHznrO6rj1Md0DMth
4Iwg5o8gwxRjVLrIzXK3F5KO9E5CXABuls9hGV5bmkNieKg37sfNBSSmjvs7MDCO/AhSA7baRxxw
pfwtIpGc7UPiveeUXGVxq/R90HGyA/GkbMMQdC2NbJg3YAFEJQP3ZBxd7PBNkvXZb0YOMyF0lSg6
sspdusFMH43mFtbh7b93ijE8cVKcVavv184XDaoub3Lgt9uJm2jOzG/eq7XUaGAPNyw2QMD7hGIO
F9rSQ3gxz4LPosVeTe9e62h4YjrIdj1/ongOXtOeWYrOHPWFnkgFBbbAFYhsZPu3a2+6vH4uGpxQ
YfFYOWzt48+6cqtp/yrTaI6eHvWhHrcXnigjNaAYAzxSJ3JbNyNFdHyCOLbyOWaohLQrug5+XQUG
D5cYMDJ+9tBlqraCJmzC2+Y3HqC354BRKiA8ihZQKNPi1+wiuBFFGtBLu6a2YR1vGB12rp1tg5/O
7BYO3PckP+STX/Q0Myvb0YC+cbEIZ5MHFmn/2IYEggm7oej3mqZ7b4hucsGrd7S+kwfZVV6IdF0F
KMSt+hO8qZjJBYv33nUoEuES0EouYF0Ju/oqampHgcunzI7rQ1MYC9ITblBrRPvBjMJB9Io0VIIV
wSltiw94k1pVeIvNojAUfNApq6+dIfw3Wvd7WNyD+rtsL0QQbP8Qkm+oxZXSIqszOpTHXOASU4os
Wn3BTqXAS3MuI9KfyX9Uq2CjaWVBd29qzi59Riqzix0HtMLVofe8PGOWax3BHcCwia0OlpYTpjkm
aAPoG0bQjlZyGq/xeMYbxapcVD+c/hpsDK06RmSTpGrQKigSgsYmuANFFdQbTZWNGj7qTKoUp+jr
jfbAtOrqzNFB8MIUHAacMgDYypdehXFDjmtxWMgdg8nrpUu6JNKsGs0OJTstW+MWtMliNu74D0Lc
LQ1WGACMN7AJaBflON7AfpIeEZYA0w6Cesbx1iAVH8Wn3+5pv0SjsYc9DJhZD7Qywmi98PO5eiW/
u7usAl6HvhpswcbwiAyAg7+9KAZKpGUbofxwyzGvzd2fH2cYwPe8v9rTg6mrx+hfIZAhu7WOILuL
C9EelvRRfYAUg2KDepQpdU/EzecUKa+qaTWVXQ4AyivFAol7WPHj5Cb6zSKvbDYgAIg6hyE5sdBB
sVlT7NGa0HsIPegxd/OKA475HM3a7B0RT4L8osEjRQcgEOQSh3wEy8lmlG76B+4S1GbSThK42LG8
ll3kJKd8zjY9x4DnwplxYOWRaaJOsDmKpBFNCqzHFNbFfzvtuOMkrsb9SObv8ghfmkgEaSxVEOUM
2azvhKfJDEnE4uMlrjj3yhVE4Yh7PMLsk5FPociL8XAi0XdEtvHFtD5TpK9BQSRPqGi9iTPQ7Re+
8okG3t5Nx9TcFWRMFCRvbl7/S+QJFID2ZxkDOJcRrdfLGZnzE9OR6D5HaIcMjcMcAqjyWtRWkCQU
8DNpYBfd5/J2lsTbiuwaj9wD/LCYk1RvguWY1fI9u7sdn4HkeGPKDuyC/UriVnCNFTTCY/qyP4tc
EIJ1BH4vn+4HDs8IiucPoWSD329gKsvDd9Qs+lGJvdKD8jijPoA9xFOmAijqU4djZXgTfQavdtgQ
nwANUT5I2PZJNNxNLSRKkF6whGCfEKc/tOVD8wsVnViTH27lgFMgOEtQ4tdItr8ooXgRoC7wDC6e
CJTcDi7KlJ0zqdv26f187QDfrsOA2x8XJYqrXb4jiBmGByipGRHWG/IuNheS+T4w0B3/Seixn6t0
C9qjs4Jwr8nWjH7ERQ+cSAisygO6JpNSOUIi4l4H9eS2nkP/ldZ3G48+G8TG8tABGAU55kwBWgaD
B6HqZB6gkWDL/mSdPNLBhnuCT4BaFLgvCBZMztBEosRshjUTvKcD/5F+F/ANgxOIJoBuoQDr2JAc
HYBUgHOhnDRhgoDXhq8xDIWAj3DzUij3pvQdRtdCVimkjn/fBErjd4C5wOLA5/gpbBHfEVQrYBTp
COuNFAmJ5h9gONSf8AwdKz6z44HZvT4uIDSMIrufgj8WlUwMKEbgLuwSC3VYbrgZuOVyP+HGuAxe
FmUqP/p4AvGnkXzHXBNPuAdMzZeUs84A/LnBMndotQLohY/pF6DTAyH/91KAc8DjAkin6BiLA0gQ
zBDJWhKrZuyI/jAdQIcLiYqRDfK9Ad1PRjy9L9E09Fmh7382k18aPSk5wXXk/JlqUTW9nQG72DYA
t4AMz3viZ15x0hvFXNVVTNEJZ+iEoiUw0m2em+2ke6hg163YVKfl3aOwOgAxM/IJZMuYpFKXQ/R+
19SU3InqcyaPKltFKAgn+CG+Zl2Y31FPQWWYo2y4Eg65HWcdO48RACChPSpTIFeoGghxfH1wCbgK
hvFM9lUeVIefswbg18AC+wLy4x6RjVTeb8xe2lAaZsiYqBvMbqEdeOK0ZKDMQlM5QbDPNgFpxeve
JwI3P3CIMNHyiXLoHwDaKh70G3jSAwwv9YcHziEyNAjH4sCPBhtmmGB3PaYsUg2wXuZwPQFZZbh6
9mPK6fFjZRALMu9hSBnpH3J7MAeQSNBbPElRvFB3R+mMmHtoHB/n+KxduSdyU31/4oohfdmFBHvP
HadbHohAK/WWAZ6jaUPLgMsEJVgmupUpwO5t2yPJbMz3nOhtclAwIKXAxwY5lUf9lVRtShcXicfy
RLev6e302DJe/Sujw60PTp99yJfZnCyQWYL6bELUyJBwjAsg2c9nuM1/wmw3sOMzC4I7vtOkom+W
M1IpDcUB5KNBMIsXOxvrM7X4jE6GEAEBDBeK6oYT9ozO50bi9qzE6iesY8BGbJzf5ZcmQYNVyh4K
GAKw+YfWIuvhJjS/y+2Joe1CROkMGMiz5mCCByospEacAUAGbxHOcoJSgfOjhbqlHmINV0Zuhj/P
5yKapKwMNJ+dsB4/+8gqxZuDJBy3b2rqqMXlpCfoIsq8UUuLqTQokpdNvgSMspvQfjXT6RZP5IFe
Kx0478vkMXCK1tgSN4iI5NhHNIYQa4HGDKlXIUSOEikCq86kjO0ytPlrUFQaTof70joJLKiFpSCf
v5m5/+pRFd+1yNx4ne8ab4aLHPDzr4ui60cbDJE7Zk7mwXoJ2qLjq1H6MvfHhFLRrs7MLWPjMFwT
egghnVM7/I/6GCr3JwPggcn4dgXKUhYAeT2aFiSG5N/W7amHGX3jCdW/+7vw0Pl9iueIGwXc0aN/
HBlDHUGyPEcIDam42hJoMh3K+fA0dDWzu+gElX47SKgWGGmEGytGis7dxKq0LL1xwqoOMaBw8cKd
miy8iIqIlRtP5UpvprfRfU0d7o52DaiWQhwu3tSmficUmyFIrZn/bEBmPP95SZgc+RNIDeYf3BcM
/WP5NupdzyVH2QfIrjwhh3Bfy2xSYqdGbYnHCv6Ncdz21NZIT/WdiUF+RbB2BKPaT4jmY7Fw7KZi
qxHKc7M3+iyei9f2uxh9AHMMAr33vD2IOI/A/tyhZJpqALCdOY+OzgQv6mVw/NWH6zT88QSVCPkD
WWnfkof60M0nQGkjdgPVRxqG2n6uHFAG3k6EvMD/StSEv5cuBZ8PPJyO/EMDCBGr8kOXCCRIVKPr
j62keQ0kDw6Ly9e5njzPPBUeRj9qJ+WsICBHZeN3V731K6RHpQ22+p7vj90LQT4dinLN6I3oSXBW
Dvs1j++z6F+Uy3tXhempmO2Pv9V+3V/BL6pRP2I1LqolZ1/KUslmVbCfdLbvXTG/Tdm40jMLNnF/
B1aURNb+Pgw3YoFzri3ZsdjD7pN4i6KbzTRnpTEXQCCYUoms9wFRAZXGfCOmgEn8ezBp3GzXLD6j
XIQe7Fggm69ROs7CPCzDoY8ZKeCKsEoT7R7uRBvr+khFtLzdY0twP6rk70OvxqGj9bA5c9MZNdWt
S+qGueTH+XmpC898pNWh9w0/JJfiOEsCdZVfCaw5WvZhe30T2cZbhrSNEh4WVMuGytZRh+Cxxdyf
m24jzW9GrVWNDkO7JGbFRWEEDDV62fGCp+LGf3ASs9H5eu/Jz0IP4QLlMp8eXusjqXDC/Szzfpsb
19PDtbiLFcrX6tsadZgxLWVlD4MIZ48RR+Pc3D7OjX27g+N3DlNNTo9CJLvuXSkcLJggBzl8nl6n
4QK9DRHM4zYSxCEPTBMFSiyMgmpDgwElf0Axki4hP3sbdnkoLYDQEyELZxmREX9PYILEhVMQ3ZHA
Dvanij6n9Nib1vRoBmYUzf7YeeNpEcFKwj/fD5yGvCFnKHsx2gb0AshpsMkhiv/iImcWuEr9Efto
dmAj4zMptvgDYmtQYiYy7ltk+RiRIaPD1G+eU2ROaSvVOMBuCIMQYtakw4AmJGestIMacTgxQ+t5
fELHiqyU10Bi1YX0FKR7QGAT50K2yHnApsXr8TjB3ZCjUklF4BD1/XT6XHJQvy/oXcngnkvYuudS
VO6kgkEk+BPyIN6bsbtyyzc0rcRJtcO2gmbrPqeWDT7nhwgGK6KA2UEDS85QpCkYxCHwJEvBAJIS
ZOy7hdZIiP8IIBgoviAKeUe9TddHYwQTytDzzp9FdXyWYik8AItdXExS6gmoXr9y2dx7d5zm5Mc8
gnRbztkz9iazxZdWN/+HXTX9u0dPBwHPLLPf0+7o4apBHHwwtoXkgrPSTq9Z7fa8wYKWq1dCGi0P
YMQJyomP7wcSzUUR3T5COQE3/Sn97v8lGQRZ5Ais5/6VM5dh5j7gPBlmVr7CF5CfOVgNSiWrIklj
e4Er3qkcRZi0rKuNvNjjUoQ65EFc93MGI2XyIe3GujyUz5/xzY+hfDf1dBj99crEkpzd3+zvpA2M
cEHwxQcCxj9SHdUFcgwUPmRijbYiNISWZ0yYuOjniPNEEMeQAsQhhQJZ4/uY1VLvgy6YEobY6KJv
Z8d7X6QjYw1dKdB3DrJ1E3BOgtFIN6TzOgzND5OHncj9KRYgrz/eUL8fbwjwS/0r6RyLUGbqGfZx
QNzQGHzWiKwfRJS2QhOIPQZzVpq7X0ZpqWL0j5dFbkBhds9KgxWigPc5OOIT81SAeFFyGJyYh1xv
03E0yvSwmDxTmIxJAl16qkurMjVM7GfQ0cEjxboyobn9vNre1y3t+3Lq5RDD65S9apopvGoYYf6p
IRnCyCZZayuCbFxzEh4+VbZ6f9Ji7xMDV5P44ZEAjIOBAcI1UmGqMEXA+VhKo09pKC1/YaZ3hCCY
o5hfqt9hWNHrvq9fmFeQbzzCcwT45C0m0vAe9eEUIhMWYrQpTPusAhKEGP5mIGGnvgbNOvhdM6S3
qAi1CHkIW8B4OKUE4Ajwnws4iHOTQ0olZJd01et7T3e4q5CcfIXhqEz+g0CbTZNDjbVmahCRhLkH
LcA8gnJkDFAyU0VrP7RKUcGOo4v5D/pmv78+I3XxPMKvQKIUvBXgxmUA5n4k8PrRoiURff1um3r3
XNx3IJaje6qrFNuh90P6TZqLpF3Tn1ca6Z6ZSEwhcMwW8JuWE2FsZwAy+EswpoqeXjtEzcjPgapJ
wgRbXmE3Wuksg5gLeOudqHeWCr3Ec+yaY7d5KmC1zmBp92Ox3m9j6zbrr3HY7a815HoLNAp/m6J6
bQ+gxJmf7+R1Mvqd4ojOPOty/N4RZgYP0XlKG2s7dpL3FTGTfNKsYov9/rVCjkvGtZEEG/aJ0oCa
3vFv8pv3573t4/LaPW46xVE4kmkOmnXC7jcY0XN6n78n5FkyR2OyI/V1W4K5sBSXXNnddbOiEjwl
MSTKISjhNEF/y86Et0wXtznuhx37WO2+8Jzc67Z34FHhOfICor48Wr0vykxE12IMs07A1aQugJmx
8aNdDeQYMTv1K2yDifjguh7YGYi8SUX/wTb9HqBp/lkNzojiCM/c5xT1BfWsdsNuK536CvCznrty
KMAxahqRKBGn9g1CSXZ2BNfs8pxHPwJQgl0c8A/ahaqrcbarZ+gzukTb186VPZDdnc2Qc5Ut6n4g
gOBcFYXeOKAnBmXaHxSe+zGV4v+2LTYmTlp2f1hTqP6vjtCUk4mjBt2LhJoE2dcN9eyyCZ/he4Ug
kynVm/TG+JX63VErehPo7aoYf4PhvDvdOzc2d+wdxrLT2ji1UKBzZB6TfWhEpX/gMNlTCSxNFcvL
ko+0uu0dtS0MGU4iwDuN1RuMqZkSZS1IK2RBt8SMcCm+gPBPWrRdFqU1xGnVekhct+xvH8fvrGKv
cDrCbihfaMfOsVzgWIOxSWf99PmKB1m1YvENMQdgtdPjZ6kimLlSNIYlAT4W8kpinYCAknHRQw1o
ipIqnvmkPX5Wtfc6sqX+WcTT9/x1qG3tChM3RIeOOyb6FhMAnBlApLw/skNoFypUKDNg42Wy3cTK
pY3IT8Dk58bIlvtZu4GBvC+LOalSL3b2p3fEkgGEZHQQ0jxwSyNuX3HmLcpZ3VIqgELLhC9jLD6k
PhJ0qVjdjIH7CR5H9LIsXnIbUqgT8zyfPpFTb3E2RSfTgjJw+nDicmYRIzODEPSSPJOno0cQFTHk
LPiYCLeJBL9Bpv6OlaKBB07Lhbr+6zidhb+gu453e0Lbz1j5GB0a8fJkgOXpgMzwsldCJKyx02GY
PzuosBLYfa3ONUmnEdWPq42qaOD8Ft1QmsiT/lQbSc5N36HowNxbjsoxWguAW8GIkhc53fnwrE5Q
bFoFFbEsGNgvgHK73FGRVSGFGEtiCrWr9jJkjxQMRrHjMbyIv9ckzAQA37V0BNEN8kvDBWMhDElD
qRvak/Er5KhjFN+KQZL5gqZSGDvs9In/DhryPYC5q3pKqZU4DK548UWdDd6fjCv7eY2zkLj1x4qO
tedQGkt4KGprDCWky61v04AFlx95xYySV/fzB6AE4RWcFKnUn4ErdDMxCtA58ea8C/9+aKnPBV1g
CycW1UDw9OT02fX+3IiYwjjJkBJbj8me+bv4Hnn2nTNWEgQZaMqIlCP8N5fICAqWLt9hdnlIiXjg
2BF0sRQ0n4AcwFKsZ6bcWy9Pt2tvF69TqBtCCrbkRTyXqezZAAjcpmX0u7IrVduSxcJCOzw2HMX7
sPKwH3JfiCs7MwxLI1ShFG2IYFqE2WLDQOPN7DpQo6IpOskBgSKTnOSLIiXKggaogG8e/6wPX1E5
oO1I29jJ/9EekBI7NtH7rFqoUffQReQAw3L3Cwfrhkm9bJeveRpgMW0j1qjWHFyssBuDRrHVqdjt
198l3fYEIUclwUKL0jPLEPLqAm9/+Yy0VW9xP7zOua9eoHc4Tklf2WC1K1HZKhUZZDK5gUl3HZgt
QwDImcUmZbMteJrVYvkHZixr8MxvaGCog+1vXqP7/mLmLUr74TZoMk4/jN+OM4AtlTv+DCzg6SFU
FDUTe6/HSMzruyP4HfYz3OFyHWLwuzehWzpPO6WZD4ucx0Kx7Fo8mORUjikqDRu3Y+JnaXbsgCbW
VmZ1THxGEIntrdyJw2TMmlBHQUJ8YfbmfWh3sthkzNH+pFu5OqJB6WDVPad7o7+sMuN1THZoKUrI
IOIaq3vsHlnJ+215dIpgD+7xm7yQnxzvARFAO+udIbWlLTkuMQH4BuVJ7tAsXYzgzD6Xku2Snbbl
kAA7RmDHB3KvDlGl2CLVzKn2OLpgZyuoR7Jt8gmpsNQT+AmzTjr0DtUc38lFd52FspVttU0nbHw8
8YPnUeWyQCq64zdHTeGDBwSPrRJBdp+ToNzVY8ppuRM+ssJ+Dy1p/V0nu9tCOkoBHjCwcIROy+7q
ue2N3nMwRA7R15aSt33wPAPifaZs1Xyb5AsBJvXbFCQhzEEKAX1O1GTd/QmiJJuY3COf55eey8Hm
ybkoLQESlvG5vfah0+m22nGYSbxU4t7pSE5WxpkKSkIOBmABAqjSPmULna0KhKKaSkvoPKJJYDGm
AXEfGzqY2POHPz3oQ4eaaP3X6OqUyVBnNP0ktr8dO6PuVAP9RgUz5RObWGf6WPA/dRmvk9V9Rbu7
VQfXSPomohUDXyPSz1ZPhDMeCFpsSkG84A+HwBuUy/n3GfvjES3UjJpE6BVYMbRbC22KyKZZKx4P
9X3pbOlGDw+eX+6rzpYJZ8cmsbcn2oE8J7+NNhIqu864GT3OFbzPZ9oLyGc4rFK7X1v8MZq/0StA
0eZgrbmS1skMEwbWZb5qgsZNQ7hJHmSGUuAN4wl+3zMWbOwcibVignqytVNoqggw7RmSAqE6S9hE
0SyTAIowvsK0D5C2saUliCujDeXAPsTjeGzrA+EO9E7254ECE0d4JGo4bP8eYX0z5ff2Gxit4QYI
AsVtPoEIU/0iosZJ+9hkcAivQbxRYCtYYfRodkxRM78aPWEKM0NCyCf7Hyteq7Ss2K/EgiOYAVKY
1FvKD0N0b8Z9p5gN2/g+Er2gyKDG6vbrMv1DQfNhw2i++nrHAMLHMGIJiOCpMzmMEfz0+JliXY49
66MvCawQdaJBl0/CvoOob/6YPj3NgSwX+zICUlx6zi9UIIg6bKqlBLNxt4aBcvmtqOlVor71CnuB
surhZcuPqbG2iLfqVTbjKXyDLnJFIqjVG7q1damd/i7gh/dBtcAbBkCkWuJV7PeCepfQZdL6eKuU
TSeN8DAw3o7s8sdoRBqqXpyKuIjsY9Ocy92La5Eg+cAonmZ7qS8gVR+DWVatmXEIIieZldo/Ngif
MBDidRY99Ci1ef6EVcXsPovzDSXYFbaUtG83KW9GkvWyyhW5L7KqJ4AU3Aa+dj2LYBGou3+zKJum
NJ3yaOqZ6wYnuNkDz8nU/TB7mE8IROoVV1ETbmKKmevNosOZT9AgIQRryX9oYgkvi1hq+1zQgZRb
DB7R54ruCeTJ6F1kC9Mq7Gn5fMZiGAtpHoFxFdIvrFFtyR84pYkhp5l5KPhNQjg2v8wqHPJnDujR
bQJkjw1UPNub3+kFEAyFX38jJ8Z+h+f26BPgAkePPFAr0GdIA17yZ6fz2pzhDyuUkE5m1KamN6v+
GQUXex5978at9RwBVMgm+htDmSWc1dscMN5Qpnj2oCWqRveIyROPClebP6jEd8nt4Ni8Yl47VUgy
gB1kb/UZk4eMBkt5mzprquRd4HVWn3QcHAXfU40QBwLrUbjoAU5i6aMZ3YH+9dJtzDm9t+CoVZ/8
RcTwzmv6raH6s0AAlpBBTutgaiKHCrWyFAkM3e5hH5BY3U6LOYFkWFuxeCbbh03/dYK9PWKRDRfA
jEh8lQYkex9j86FTXIDZfU5TzUcrBvxtPBfPsF5p2C+SXPm9Nfth7LP/tTpsifa05aGNeYCSWa81
zbvj2i4b6pMDdfTe7HfpeojMjWrjA0Hybf44cEx9rCECE3RsU0Fhg2oYr8PA6bgKySCOlrWHmtlu
p4M5QEpvnq4pNtc/+qZnESUX2ARCzliqzvxBOMTWwYX4Lnuw/fKSSXF1pGkZpJyLDqgLq+M7QgYF
OyGRhVixF08x2Cp4PCZFJDpQPdw5VNYoHimE805pJXOAbwRAiTWEVCiOPMeeKPuIzx3Ji89A7pB9
3WsCzA6/yv4ABMIxCJEquLP2gqXEmpmZ/C1qDoQxGiLSMvqZGTf7c0xtoup6jDtsUF5gijK/CslL
yhWxiopkHn+L14v6MyHPqZgcAeuNiIsfbkP+/cBvAxvgFcQVP+ii8ffR+OzXqljVFLqZhaG2iFLI
Au/+31EWdwj4MrSHd58UUHpZPVfbmr0AITGCWM2Uj+kCouIRsoUE5Yqry2YIkLTte/UIuRhXSDdy
n68LYfIgfg/VV0H2QKskA1yGZGBcOoVfr8QBA8fLSdzFTkDQc2BGsAaQXM7XFULyxutfvqWLsNSB
3bCHPau+DNbFrDsmcs2srws8073AcNVjNMDwypnFbi/wzV/4F37FCFVozsQSQT3sVutsnDuJQwfD
BYvO1qzUoTB7LGJMUCl7EGHx67zZ8kUNUzKhHE1o9YD82Dg1H9CYdHEJJxqzxyfzA6Mi3KhK0PQp
1jiYMdj3eX3oXoWOlIbyFg2IURfa2RwXhQCFL1p+uL/ETebsa4vSgTClZlhop4b0fdULjpPkTaWv
EDs0HkVv50wTtgVta1LNvwf6RWXRt4HEAC6VS7P8HVp6l5ML+YrQdnKMs2ihvkgOpxyd5eS3q3pA
3UZewIB9wuGxF9yoinBQW586VBjtVBYq+lsa6y44978F5iaBQADAYNgHjgVVf5T8iX+zfLifbX/V
Bw0ag7b3b2YdG+8ZApIgEQcKx4K0RgGcwnClNvYmYE/6UF8xJYBNcoToBD8EOhjKUjVrsdwg0jIf
pbDHZgHYFsmu5FYBGX4XoUK7yv3PgqIQHvRgDZqWr8jC0KeTlogH3vdygswu5xTeoFbL/Mv8m4jZ
SUEXSOxqdqUo97+sTqbzDDgRpVpAhQNx5Y1siorCMHfYn4xm+Z4wCI4UMBZ9C0nKCmNBqxiXxgG8
a8GuTb0BMhTzEzAQTv+cs0I1jBpgmZ0ZhYseMmj0eOF/nJ3XcuNYlq5fpaOvD+LAm4npc0EDQ29F
STcIWXjCkgD49PNBHTOpUulIEdNdkZ1VWS0C4Mbea/3rN1TXLKZsGbGdZN7D0Z8aXKU6B+mzKypA
Vv8AZxpv8O6n+QRzcTsCHt6LSAU4F2O39jJb5YRidXu8p/n4oroVNEc8aBhnonzBw6RbFUgrAfId
rMM9mnFzVLERIMq44dl0qi6TYE/h2rsDTxwkSHSbR4pCFfL2BI4My5mbmPMLOzJ7z4B5JtPqjRw0
mgZ+YrVM9qQtQJ8G/+BlB8QAaZvzQjuGF27Fj06JsfOo9sJ5AnW54JDN9un4jt180dAsmTsDxvAz
9We0Dx3L9QecvHgDx/Ipiea9k7xDzpTGGewPNhNqkYO5YkkTiXZPuehZB2ge9nD8y/PALk+CrUEE
TY+IiNj1dGY+S+AYityisGPY7yzDj7aS/lNB/TeW3ihVOKuGvbHCGdKGWhhv8XuhDK9PoQMxvZ/R
vsP5s8n9eLhs2BGZHEBQ4KRj/QUMftn15ya7JlHf7Jkglm98Q3wOTwTNwT4+loAizDyoeelpaC5K
Cl4mNvyKZqUfNjYYBDIzyA4r1knOzQhjQ8XbAEuRUQwUzK3Mb3xz/PAej1xmBpLLfgzWDIbuQzGK
JrStNDqwqCjlHXi5R2bTbT7h2fnFNA3dGIfychqT7E3KN30qsg9ckHYglryew0Xz5T5mPJHESbBM
xeXGHAYN4HwxxwgsaMD0p3hLKb2UXn3OP5otczTjRVUoiZsB+wK/ocwbXJj2UIIp+lUmm9bG/Gg5
z8cbhHBc6jlmKDQSaE5jwMIW4q4/KViJwuA35MKCxASHMwFeLr2o+nyGOehd5jWdBMuFxpuzjePC
BmGwQxdAe8r0fWI57YKmcy27pU0T6vLfUzhjDs+rnq3fuTJxgGRoba0H2BE0X/4q2XO1dC3P/al1
/d1wxolsK7ANvfRYn/xd7Jg7foV5iC1Rh6X8hEKcxxczwGa60IxMQFC0FyzMAhegFTdFURtZdgRB
oJhxU1gl8RqyrJAE0fJhyYRtLbMguLiYi2N65JOz4uR8xboxgLeIMqyre8ttUULSiPOPIxikQDoW
v1dcNZ/wt2rp8CRl/haGwtXmCyD42ECN3Y4ZINGWog3hR4E45qcrfzJRNj1+/q/kPfDhc234H+ZR
QPBCgQbKeNVe87n0IO+yub7rWDQnHlRCkECOE7N9E0YhsvjdFVUearePT2JNdbSaWOkywyE4l0/1
3dARhJczs3pseABUMO/tcSRhqnyoGmL+uLBJJ3ixMU0bTD/sNJ4arWOJ9gVXCJLPz+MLznLK8Kdo
+7J28c9//N//958v3X8Eb9jmpH2Qn/9xvtBFReem/tc/FeWf/yj+/Y+913/9U9cMURJFTdIlTdVE
Q5E1/vzlaRedA/5t6f/kSdBe5ECmJtkbz6oJkA2veSHqnEWLiwrTZoG1bEEsQWSHWDQ9aPFYprJz
msdb66nsSYGnkV6ROBeM9itHuqxZxWAY0LAQj+An7/2vLthUTUOxTFXUpb9ecHRJ8k659dG+vyz0
9kl4Fq07CePdCJgvu2jjHHcjM34t+0MKGINtkgJCydDqsqwuK5MEmvdaO2oEfQ3iHl7BlsoOynpF
56rFdx0/4QolpGu3IVa+VEa1+/MNSMZ3T1yXLFlRDFlWRfWvN2CcSy02W26AcMjdeZ30TrrPOldE
e3ra6PcUZuWaGiDoX9kDzPEvnz789K/ft2JIfOGiZGiaZP710/NrVWa1rCR77C8nz1BTxjt0L6Oh
dq/Q6IXTXz5Ps775QMu0dEVXRFMy9C+3G+Z9cK5bM96rUI3Q1J7HuD2rZBWEXkjPYy1U8mErZP1E
R9o3mrvgJCDxhgtUYuK66vDFF23LWOJN7RdzSzxpjTcE4VLcrSrtDlhaRuuEGBOTIGGERAs2BPsn
40/BtMGxrxThzIaoVyiKMHg7KbgAyxMjnBAlIwIXqCvjttOeo2ReMNvJd5WFP+2UQS5UUZyZ69o+
H6RFPjPcfFasLW0d7m80c0CgQDycFptr7p0LV1GfRHTBqFQFfOub0QCI6IOBFu09ohuUy5cZNApw
26SzkSOUvhNKbnfdtXtAYJgSoB9FPo26liJkK8P1Oz+m7e58nkHpj9jMNuF5FnZTFGKD15hp2WcM
p9tNUHj0EKkyj87LAoKUMW4rBya5Erhm7l2TyU07RcFCaceghOxvmTHqaVoA5JKVFM6oaMRnCirO
jhShOsY8Gla+Yz5T1JZl5YBK5sla7nFnu7eCSXQK6t+WpCV+t0QsReR1MGVRUr6syf6c5m0gKvG+
wZQgxBPLvcDMZzJdjsR2sAXnG0ZyWmEzxmjwnjEY/0CpXaVxJX1aMPh5bI+6MtHhACLG17CSgAGz
QIN6LtZl6MQivizTnNFIgQ/egClq91U4y873dAE61Op6CbMBoLttPMagqTEOtwbxH/MLKZ0EuToQ
+9QV/h+bvpgzlLguGJLnJ0A15l2Xk+TVN1dkzIOvAxTlYFta4/hFaO0CkaAIjWIeKLOyWN2KBw1+
8Wsq7iOEFiJ57gtRmV+DhRjuyX9ojLXZUdRReEJRE68LLOW1HnIDR6Bvkw7Qh16dzqt0DaWPjMQw
mPe0o4hIITHBF0imhuo1OPGhUqY0eVZhg/WU/dsCDYHl5upCu63xawmxvlDtkLEqhTO1Rz4RA1eM
59VlkxuLa0W2gdf2A8me1hGLuJv4yAwY52pWdp7M+8SW62krbSBdG9VGy1ZStmlhOVMtwufp6GyW
XeglwTHNVqVvKzenMOxrsDZR3Yr21V/U4QI9TWdOXYv3RQwdX9rIxqvYeHm67tuN1TtB5eTFRLnd
A3X4p6Rwowpjax7OL/uT+f3a0zXRlDXN1GWdtfnp/KvrslMkX4r314OyEBBUwNHUtx8z9uioamNh
pT13Xj4VXv2dBTEHgk3y1L0wlCywssa6bclv2dEqN9lYj9IZRmY/ZK4w+gpcykF5Jg6zIxt2yUkj
5JvZI66qIVvUCIREMGC/81UJx5xxwj4+MYH0H4bB0pqGzn+JHownaCS0mpti25tL2B34GGqt15+S
AUVIE0dCNfQQjwvnl41b/val/PNghmPs04OR/E69trIe73uHYaKLb9d2yL3C+gEoZn2Z//xx6nen
omX9+bgve0Cj15pmRDIft2r27fG8Ft+s6zDvQ1LO4+wTrqDckn3TzM/KrECM1A2xOyFzY6TaJwTG
e/ht/UAol5DS1HtIys0jgmQQ3x3AA8sbEz0oVfAimUoU4xAa6lR6+Pk2pI966ev5+vk+huPw02ML
pC4Jo7MV72N0txHogqOZbmi5sgVGYN8Qdxw01D7N+PlK4adMoXQQ5VM8JJCsFfuMym5f8yI5FF6q
QIaGfVa9qFjI+iZPpi3QAG0IQMvVw3KC5Kks3lTwLyjKkJK2TOKlaY140VMCQh/P5qh4riAiP6Fl
gHGulQSwzlFUML5kvNODIOzEA1MIHfPMcsJ6AnjQi6mKmmlbM5n06rVIawrMlND1YkaLu6n4XCwZ
YzdHGp8O7sFqwCiZA8qnfG08lYNbAiYAulMjkkdkMI5c8F005uBrHzCai+CudxlrOumSH9tmS1D6
RCP6ZIBJ6awEDrsM3kcJx+fnb0cbitkfvhxl2Aw+fTk3Va1kK2WR1Y8pdraPwqpYX++FRT2T7Iuj
e4WFhymUi3G8Dteg2psWhHgj2LcJ/6w85stkaYyVJV/uumQ2uEMxyjiR3skBuAIUoc1FzAbW9lYh
9GEVUn7wZeZe+ha/XQjcCn87Oz/qtZ9u6Us5HPa3NM4v7F8hxn5sKDauMzv57lyMDMTM6kPiBLPz
oZ1l8/CAGu5Oe9G3lSe5IRwCt58BVN41i3YZkHbke6SrPMH1CIiyQB/1oFOG0DuNktmZL5w5ieo0
h2BvPCQ7KHSVMJbmEciWF49xrnnhyeH1sLs49RsEFcB+Yy1uoajUj9HsCrIyz1wQb/1OfCPJK5aQ
tjq4pEtbc40L0OCGQ3JlbeO6h8UldGlYR4MqDC5R+qTjV3WnPFXHdIe2REJUOsQRe6qG2BmTBa96
hP5F3wGMS3forwjdjX/ZDz/6ir8/aMtSVVm2dEv+UsfesiiVk+Ya7yUASxiteJSjQd5no+ApRAX2
1L6JLATS+7Jdno06GNXpaOCjKcYogsdlM0eEHsngn8kMwdwTghrg9D7Ub5Y03gXahNoUPd6qmCfj
YeQaMBy4P8uO9V6qCyRv+JGKsE3Ok5zhEugQeNgsPoAElHPp9efXRPquR7D4z3/f6peeMLLU7iKa
3CowE3E8ADTrUBxpsFq6HVxG2mMsrhmBRvYvH2wOu/xPD/nLaSxLRSVcfF7Q4OkazG++XQNLNyiP
wO7szlw2zZKiqQpX5MwUWC+9Joi74CaDYOBQA0cV5LEilM/pi1VrzE2oI4BJeBHJo1ydKSxtdkPB
OQ8Eo+Ye/Cp86VEn2alpl82iUkZBOTAhL4E9BBxvBDgLfC2NXRIYCr7VjcjlJI0u4TegH64K8kEI
FPsxM7Lzksls0k5LTIRxNc7H8itasmHAhAk6rP6bo4i7+jaD1Qx5oXKIIIvTLWwLbIBhngzDlmp2
ew7VdWtM+3ZaPfevSfiEVO+cMuEgXNfupr2yqAwchyZY8CYw2tEhvKmrHGMKPHE6RNODA19+8C2m
Qq5kTqLHthubDy0CmmNjDJRUOOAZLaYyvYpTtNGthruxC1SnHQqYPFh+KfCDp6pOvOu6MJSxcsMK
aR0Hi7TdXElfABzsfQ8cWW0O4GzpuYFgO7lA7LrBppqc8XGUPJEJqjlFGwKJTIxtxB0mLVPhMsJN
mOAi8scwmZEN1twxAtwp3kut7oD3DSgC02drwcDTN7fX0DVQ5utOlxBVbPcSZoG/HAofm/5Pa+5L
oaN0giwETc+mfoBkZr3gkzPTV+K25Ms4r4N5TrbVyrwzbPWYs5/hfRYccLMjVJVOYIDvpWOxjWfF
5JeX4ZvDShJlUdNFGiND1oYC7dNhpXSmqAlN+9E4x8EqzraGBtwKp4fDSnBvxfQ6u/IuGpKrhg8h
3Nbw5ZdL0L9p3v9yDcpfr0FKhVarui7e6zRKNy+I6MnGSjS6bIV787m5TpSD5UIr6/UxlRik4BD+
yYt4F0Ywksds9woOISjsaKoId4LdEUx0yY0Qx962Gt4B9ALZywWmYrYgiLZjogsSfxh4Hy9Fg+3a
iMzcpHeb0r0MOXMOVZRazkMWb2uThqemd105ZWsQfEwSbapCbSXioe8TgusyGA5gzUGDzQHW3ECa
p9dolPYDsTuIVonu6iT+9YOiXtz/28IRQ0KkGb4N+RURB66FV4bciFxXeJCS9DYPDBcDRZQdyBU0
jB3ReGcu/TivIbg4/y8W9JmHwpiQE1QfKpw7hksG5uLhgo4dFT5vQPbcPTE7AAgWD8DUqKFYRnT2
4Lv8CmSqKfOzv4jxeuL9MjaptQA0zwtXKAcJPpUanG9s2AGXcWhnYEiGIZGz3awJXGwFAA6V8zg9
ZCuSFmSN7N1rN5OuHggyKLdOzajPYkzyc1uKp93LwC/Ufi1LhrLjy0v1l4Xz5bSsu0T0JbWhLEE6
s8dvFDZnb+v9tDv4yK9egud+Wr3CwTbRBfYTllCIJRSFcWurbzUWYCeCEmFkUl/4m+u6Xxn+pMFe
VJ6gfDLfKR/4kvUBdRyFaNLeAOqZMuKCBAlGmKE/IqHvwcIUiZkb58QOd4PtYOiA68ERIfaYsCy5
d2oEY2OSVgfnqAr541hxmQYgxcAXTL1T3PJYzBsQooHCDC+aYxn7ODZI45gvkFF22J3fC0OkLSLf
ZocLAdGVQ5g2m8YqWomMC5ZM3eCLd1OICfumGjMe609q8UsXq/32uL+c2KGh3Kpa4cQWHQv+LZ6f
ZDLDW12FHCw1kXKj82v9WM2RztZeMru+1sfzxlj3OxjGhLxeiIYV6ax0lvkhfTam8r2wJanYRf+y
qz1UQeUDvveMLOM5dbqFzxS0vTnviLiHut79siVLv207X8qANL0KZy2s4n31oiHuflAG34vpgA6x
/YfZEuZ59SwpLqp25Md+cgywNjJHncM04uctUP7tyX45Hfq2EZWs51LURytAj/iehMv44lyJCrNW
PeQqeqJlTW33kJKlKNiQSa/VCw7kRXbS7rLTz5fzHXj8l/fqS5vsX1WrVCXeK23dv0PPWQzwlLg3
J1dIRC84beDHwcTW/a38/Q7G5YMNVZE5kxTro3//dBrpWih1RV+ywraBe12UK9hzlycJnZw/inYZ
LktezS8bYCq6VLZ6E0OOaHoGlSvmiroghJK9nNzeEgKM6kJ3J2/j1dzfnmTMzvFEwKxAHpmoBZZI
ZJTANpj/dxPrXRCX8ZORz1Nr3OHqBu2USSDMMObruatdl4wz4dORGXy1hV8KYXU43v6+i/256S9P
W1djqQ4v3HT3YnRzZR1hyg70BfPEqLep9RLk+0o8tezhy56Q7PvCzoi4Rq0zv8BersZdMU5FR19D
o4UIokeEntpaMg0CnDGa3CEqAIpfqWB0PZZ3xht8pGoWqoOTiiz+Uk78f7aIP/fyBZhoo7AQJKGO
9wYcbpyLWpv8V4GYjNss9O2ytIl09NFFd5OMcWwN8WKsg7a8+nfhy02YAFZB8rk+I4LUi3VXzMFX
ctFGnoQQvFJnASYDPAd5XDwy3lSnZ0gSGxOPCWg1ML8BvLqRdF23xUCxUwT33HpIXn5BkeRv0LzP
q1T70uBntySPzYjXQ3TEqQl7e1k/KnP5zTjdThmjybU4AXrvAVzhuQ9XBZKBJuPnl1T9pov5y1V8
6cn7Romi7sKjTp7kO/NDo5AejBfr5eLE6wJ94RIuAq7fM5IZp+Gm8zr3OlhipTMaWJjKQ2MAm01e
qJBMDeJBPM7HboEGa1lt2W3b5wsYsSOh8DwIBx3Ps2D/8y18h5RIIgMb3aANlGXjy2rx0zAxjJjC
j1nF/Q3XFBg2/ShRZj3CQRzikwXHJFtA4F50rOFtxjDR9jpH9/CI5h3P7Yj1j4keKoUlenn75mgr
mEHQqsaKg28cBn0VlBZpiX3RU7XT5wojVXGNAwP7eB9Nr4/JPYycxqFh/vnWjG+/nT+39oEIf97J
2jAIgotILPJ9iQIJWsngGXNBBAkT/tFa53dVO8YPcaFvFRdJgv9Y2dpe30bhWNkHoW0+ZrvgSKf+
rOJKqiwRHKG4ZFGzoBCUkHb+zA4ozc/reN3NVY8xlAHJUprH8Ff9SX1MK0ePHV0gPXistiOGEjB2
a+wj+tuC6CLKuRojWXJy4Dhht7qKcFWoJwMgYA2KWZzA7uApAnf8/GD0b1+eTw/my7LtSl+XxYxG
iFlG569rDHoIkXhkR4DcDbuhmvC8RCS4Kdknk3MEzWOqLnGW5Y9LxICY6VAvKCPyoDPyndkHmY68
kUBe7evl1c0W+vqCfgyaOZK/ftBFG+z7QLMffyGJpbPVYTZ/eE1wAqQ4H1LReyCX5guFHM9Brx14
HiTaoHH8+e4Zf3632X+6ffmvvU5btBStQx/YMhkRVmKwFZNZA+sbGmEAuW5U0HT51iTAGJXBCca1
qN6wWSjWF8yDsLwJHQKYteRokkmIiBIPYvJviOTsljdxERLp6maNXaWLonb7d54ma6shwgVR++U+
SxkiYUgFL2As3qHHJHdWXGqL4MhcOqIXsUYcLEbkITqVLRgmnlpsrWQv4L0BnZoi+0OfThQCxvJN
gYrKS+hMkZ6joDKwgiuBU+58CvFdq0wtEM5H0EJ4EbBmpmeXVWxzJBGIDT2IqE5bRXAfzBUkMrzm
iWv2e5JvYskFI/75uStDAfW3M1ZRFYoKnY7WGM7gT69j1FiJGN147NGTMULog7kvSqYM/TmmZpVd
KIszii9gGbwNuc1yecGOB+b4a05liGEjQl94RzRkFPDIAxHKS/kqCCf8BiIp+STJprtDGtgfVPfn
S5e+LQ8UAyKCpUqWqHxZMX2qpslZZpNsd8ZzCd842kLSx0sC+ehWPMG1+vkDzaFr+vuz+vOBX55V
GF2EJhgwyOal8PKVT6dy7GfyXYPuH8oy8DNpKAMIfHvJVgHrCY9mlEGT/qGctEuS6tmm6blQcxmw
1lCB5eAvIx1S2QLBc3NSH8SNuFdwqZTgb+LagM9tNe69y0G2b6dqnx9h/EKKnekb9SODsT0Yb/k6
ss1tn2PfaM7h/8AFisfVa+qFyNyyfXVke1Cx1dj5eAnhgY9ljXb32+Dl40D66dF8aTjDVLv1ssqZ
262jFudefdmxyyxKY9JiYKqN/GWWwJ8sp7eNvBSaMfqk+i5B9Q3yRYg8wn+8Zo7W3Dgxuz+7SLOq
VYDDNwnni3zbL5nTjjGxGIBodmJGv7UdPTKR5j3lQTMLpASuXmvwvCl21Q8d5mK4VD319wWbqepJ
W4o73Hkuh3Jt4qN7u06zA+6XmBR55104rx7r5+T55+UifYsgfVqfX7rCVMnKMu6phpp7JHuU55du
JNPceRteDkyp6jUwRPk8kX47Y6XvIGTqhz8r9UsHdzGvN6GxWKmVgoTQvvlOVDi+MgNPZiQgIFcJ
bLGbNNKoRgpQEvZGdtC4okMw8dIingTB1Ti8TW6ELpkAIuPqnvzEhDAU2A8aIOU8Y6ysurduUVxs
P5qnqpNJE0UiRWVESqxoepA4zuqh8ae5NYo6F1MIzZriYxD3Q/SfuYPdCmAL5zOVbfE6KluXYDYa
tzp75PtjFnZltIZZ8jwjkoKpgjiSHsStRb43bMQdIYS9gBuRouCgNoJUQYFfEPO9AUmCgiwt87n4
zqw2o9e5Ltt4nOCLhmMxBnosGtnLkul5z2zFl53OfwZBDWUPz72ytXt5mllu26CnnerpAm0QNM1f
VoY0bE1/e11UCQqQJWmAi192kiJTizBOeF1wwOUgUMmcmw4bsFEjcVyctTtdXvaKowWbhoZStMOM
rJypet3B34m2LX4ZOEShKIpddt0N0C/n4ZkUrq1AtCfaM4T0b5XlBUSh51NE1ZitGfNednqS3Frq
2+u9WW7IuB8i2/tDqHslm1KIb6Q0LT+OOqI6aqJAUd0xNNeHiIPwgh/bO+IBzE+S6KnWoQ1BHacR
gfA9ltV3VZgJ/l5SDlmx9qstfihIKhV2ISoLGbv9fR3cXdu1Lj8Hzd4I3M66S1RPY7B1dY3iOEw9
LbvONmfqrttMKdxKn5rlVCgWDNyhgYb+oiILEK2BYpMpSBRhFc3oZlhCP389sv5tjapJqqmYkMSU
jznJp0NRrrLiot7OwGcStNdt6W98WmXz2MOUz9/k6/HSThRtVwubQFw2xDvFrk8rgQdhv6qvR9nc
94iC91K/SegkaEe1e7HGAebeOD9YbH0ZLi46o5PEk2WnklbKQCNm4kFld5RQcVFDYJN2b644bFNh
Bm1FRdurqRPlbJ/9xzO8CB12w6vkPzXVkoLwIs8k0+vPe5EQYyxgYGpJG0WYyZzCWKIlCzhdSbws
UHBwmsPTRRdDqlg30XGsgtfNUIL1oR5UhUK6WBvVsqKIloFqe3lbC1P+uomblhFF2M/RXVrKHVgg
zqk34UmrDtSjBa9sc3VAm5mv63hgtxumMgbWQZDpsVVVFznCV07q5MmQdno4Y8RiaZ6ZzFs8XeTQ
FYzHFhuv6hh0Xo20CX+v2MnzJwYyvsXA82zrxBemUx3+A8F4OB6HB82Cr8GJa3ar1FzdxIdGmgX1
vRWfdOOZZdgR/OgDNEt30tBscgjpL9b5HTceJvKsWrM/NQRREVWtTfVqa16c1vKk4o3QjGKdSJuE
2+nFFWu6Bn8MOKQTYSlo8zzaxTggYlgImJmvVTJmqBabHZV1mnhmjA8ALjM3aLY3OCzNbSlIBwHX
3WKTFOsbLigX3tXgWeqPWA5Kqy7fg0mgN8PsUVNnbfJQXIcsblGAdGpXx2idGpCJg02ie92ysqba
7SApNvh/BCEbCKOZZhecEx0p9NCnAIfrkI+lnYqjvYmY9gayPbS2dIVVd5CxNEwn5RDYuRfBFQpt
n1UnowFfdMNqiCOMjUmQky2YvV5DpMgfzY5BjDOTNYJfgwWE6FKEzPusZ/hprITCLrMl4QxWuvv5
TVS/7Yk01ZIsU5JEw/rSExWxJft6KER7mTiOiYR9LG8NDS45S9v2nV5Hnt3IGyJv/UF4yXa8CcZL
+a7PupPpGdm8v2/tHLeh4GM26BGBluacJ5z9wra7018KMtFGZ0f+5bI/tu+/be+fLnvY/j/tH20i
R01u+NG+Kb1GfVX1iaSMGURjAOgvL8UmNeH8vV+aZ1OehbeT3x59eZZesbV/Rc9M/m2OB+iIFFPO
4R6FXJLaAX7aJn6B5J8NMff1a3OXKtsbE/veNrAYvJooZAyXrLnzjd7R9oOpAX37JdnQHWEg9OAD
ERAg8hvaIqlDLfH3mzUVCEKmainil5uNrUwSCnmAW87zwFr5t6VP31C7RjmhLqs1O9JsXbWleqYR
MQWJOl6GzzFMG09A3QXD/g1nEZ1XDytH3p469UwCJHE4vSzkEG0Wz86DwKDfGDEQhuKUqSvVxP5M
mWZ1umNVGAiNg24MAyAhY8suO9yr7GiwC5liOcVPrUU3xwgDshaVYDFlaBEhwY8nyZUwxUminXJz
KvhMGbwzQl/AEMnBCA2+GIgChMxRkCwiLFATF6MaxEPIi5jkwLbG0acqZjWKgGaOkRNOezEMUrjX
BkNgfXdrFuTwyOIGb0niGjOoga1H55y1Sz2G7XrXDftptk/u22eZbKRgXpMvC/tcsdGoJtIOdIzR
8r+JK0K+vgziKryhZAItXjriq+9qYQ75PtRRF2OhayvKxGC2ezlW9Rq4xEffhxs2P5kRTeNAZ9b7
iZ555W8sduv78/LPEvhSzsjGJTi3Qj5UuoI6FRElkZZnuleS19KZns4q40Uehml5PtKw8C6X0VHT
J2dyTjAjUIZgmZYTBAdc4twxaV1HdEiGLaBcV+Jthp9P5JkKM3ccQiZkZpG4BZIBcIikIMMsipv8
iDWEByg86w/Mg3D9IhstfSpWFd4nD8ZW0AgPZspCXtHkgstTvMxxNXiXiTyFb7AJTfIva1gILyL0
kpkwuHQHPLg5D9B/Gcx1MG1hQg5DFHkfJNUhm5n8gAqHLY+Q7aZD5Bg+6ggL0PRgZg3bKv4FQpa+
RUi0P0/5S49lCIFwNQr6CcmaFQs6IwTm+F5JOx996xqC18+b73faBEn89Hlf+pfEuAbXUmX2cr6/
BdO6sst3f6s/yd1YmfNImmkw46t5xWIEDq1Ang23Tjl/JSCeonYsvmjvxl2wbtK5Cs4tYhw3pUrn
+4/2P1+pPqyvn7agL+2OVcvaWRmeDHyUs+n0W+W1A02EvfjOZLIkKCslFWxyRv5+xdEJ0FemsHpl
+Cm+Fbgg7M4nIN/ijhGyhRyWMKwMF4ER9dCYOEwEu0zdKTlgIKu0bU7nygdpxusOG4q+0oRsPGTT
np8ImcVShRQjyaE0DzA6JmAAitYQWhVfXaZnKFF+vnf523vXJc5GQzMN/QPg+XTW3ELhdhablJHU
ZSS+93eBZqdvxeQK+PJ0PVzdy720JSKy9zKuC8uRWQeyILuG98vy/HZo+Ok6hj3i03WISZnlgpLF
+3x2Q0b33LwzI+pPKOSy38YM374Inz7qCzp+LuTOLFQ+KrgzLPKi4g0OL9n4ehl3i+shhcGGAomT
c4TZPAmG1E0P8nPxVv6vpoF/ruOjevl0y22sqYzruA6QsfLpRjItBda6Od22CdpsbLgRpBe75k61
i6Xm/fK9f3vsfvrwL6WR2QeSX6f0KKnpSXA8Z9EKWyrMgnxP2sG353AbIkNazGVWKOSVo8463pPm
9Y6VKqlKBillP1+SNmxAf3sNP13Sl0qgChstSwQuqcG2/xDF+K9rxCXiWnjeY1KEaJlf1paXLvC1
u4/Jn7vr7nkjBYSLzDXuuoN0UJAb7m9z80F9wMGtGlJilUd9L19G8sv5vdtynLPdmdDNcK3+iBMg
fGxymQNVAwj0+jpCLU0irDD++ea+b9l1jWEMMi1dVL/svgHSmsAKh0WHM+k72v7H615/AtiYIHHA
drNb/vyB8rfI7KcP/LL9FlUvNLFSxHtq3s5yIsBhhj1QJoj10qfqjZDRkYzBRXfHZLC9x9MQBfpl
SId3W8vBWzsVp025A2yxAheNSi7Bff/lqXzH3pLETxf5Zedtg0sVXip2H8ygjMuIEFzt4hRegRd4
iLQBf6nkqVHGLXATm9+mXxHtqaVYt14Jk0NELc/+7dHYYE41wQUJjgMavrT95Tq/x4o/XefwsD+9
qlUrdkFo8u3d9vp7+mCU05w8M3iC8aQCYqVHBVdop7+Xx8r3++KfdfNlXyyEWg/EhK+xkphzCfch
NNVowVDlfFQukA+XBuPfdkIlcoEvaIypcKjxb55gPMfVoVg3uSfdFp3mVmhIivklPYFZmeE2wTxC
X0vppGaExqDhVQrt/OlCYiFOse8tXu9uG4wwpcBOgCBnStWHyxZmpLqXXNiVQYBpGPZto5vB2H8K
i7MNT9lWGGvYA6STUHAu7Tq4TmgjzjMR96J8qUqDiyuJKqonP5jNRNyQpnp7Tx5iiCmo1961R9ys
wAF4WamuG7xY7OuRASoBq7RgCRiW/gLLoNwPbuHGkEUNq4Ca+hYus1fSgd5pw+vYKSErZRN/HeZz
Em0ta0V25Y2UdAMJ5Lg1lqW+9jEMEEY0FvS6JnShDg0iys4XvyEP4iW2RiiLwhwX8tXt/CSRB604
P7+d2m9v55czSPOFoDczFlQqTSp1WrcTnSxZxjnSkKU3lIvT5J2eK7iLVuGmnw2+VdBoUwYpY14U
kfxfXIMRKuF/13aHi2xfIBOfxxwl13IaipPsiPMiXQUkG4zt5vDEem1MCSzfM8IjTRgrrfpCmeGp
4Q7ii3x/vVPA0C27kO28GUW/oWKS9cstf53ul0Z7DWSBW1a3N9PpYrDRUdvjiVisRZIxbfmGkVSG
Ex8GtDOzGll49MOIVW9u7qLNfx98jKciRhK6y1FdrjLXB5QlCcrpF7ifNQ4+HDC9pPfz7kYGTDlh
4yC6snqNsUgCd7xMhXYM2hM8X0vP8mcmvtqDvzPTJ1RMY3nAyeA8GjlaMtYrJ8S4fE1noVcxgsGq
wmScPOMV8osVkZPVIWIskU0+whXhI8f3ARYDxJrPQIhxJGw2VTZWP8jEFbIf8oagEVLRkKY3j8Nx
815VdoStLF7c6L+eYGZxMgVOtSITDhYjhBt2QPHOpIm8H04s3T1LB5lwYsAzYgTZuzcIksBfxHaO
X90cqIwXjKoz9Td1zTQcjxXz4NtkG5MqrAfE58CrGyJGnhOGSnSYlddUI5n+Z97MImzT1rhTcdvm
CefM6xZdPpVtPpM3u4XxOIAeVKhYcbSTHEbaEh8DtF3Rnte/oPUdSkQKFkmzu8TLh+AcvAJg0FXL
qF800lxVGVbAWhmXz8xhr83kN77tB5/278XD/+yT2pd6poj7NO5CThJln5b3PdGYvpvW01Kf1wPI
vBKxGhDguUyoFtpuBOyF8msAMaENBnMx9XLFvlZO8WzhiSxBSVqquI1c+lNAIl6xugbLIF7I/SZF
K4K5GGk6qhNj9OSPIfofDQIKnoJ7Zv4Vagxh/F+knddy48qSRb8IEfDmFR70nhJfGKJoQAeCBEGA
+PpZpTsRV81WtCJmjlo6bSTCEFWVlblzbcSd+Ve/OrVmOkj/PXkoP6a1TNskWpdN9B0vgdJZS9Xd
M0uJlbeUx1S2wmTUJFexQA/gMFacfzvgjxt0+o01wzR02TFeF6HKPimKSkJK6Z8m+/Z1dAZrm7lS
b9c1FvdWOiLJh1PC1JyfFtr631dr/RSuU+Wgo0FWTcX+0vh9W3vrq3EyCrOi4xrzUS142r3DKcxx
Kik9axfcAedl7RRGNm7Z/I0dmcOr2rqj+8XmiSx5JrVq/4C9vJ3sqPp1pSKW9YlhzE73SZ32FIjA
rSyutyWDMQt4t2XGUBNMcTJBmNg7A2i3k4JsAHkxAzYbJp12dAdfU4yOz54jR4Bz76AlIcKXrdMu
JArZa+SzBdm2KhKkErhdP2NwAc7kLrlgm365Pz9F8opJR73sWJptfCkjvt2fZ1Vr+nL52I+1W3AB
hYdO1nFzQvpLj5X5AgtQEOT8bIlopSfPkP1UOIGU5JTca0RfwcErwxx/1wvKfopvQ1pI5Sy0EfdS
MzVYhV1Ni7InJdOHTCuRV5axufw81CPU11R7nHMA2x4gPrfJFrS6GwwbZypJcz0UkBjsiDUKg1AQ
mHVG1iRdxtTb9HN8TENwkCRpHlhKlsHRHAosNPxYrcdSoKvJFXJF798366eGK0VxeJp07pX4+DOQ
a1Kt0fblgdLMLlJ2/g4umtp6QJEDvx1rK+uZGHQfYyiGjw6imNlzzDKw6/+fzgKGgGwpDN/Xrvra
2ZV5qTj7sRSXwf2z2EJrKCjMl1Onx94EIhds0EzYLNDHPv/3wdWfIkrF+e/BXzYGOpk22a4YzLlP
g1zTAbWypWj49iAndMEbosQHnBg3HRzb6XiPBKVlPr809TdggYc2xiHCehXQ5r/P68dZ7ft5vewF
znXeyM2VmwKBBpx6v5krUF+ahTyXfst6fGk7XlcL9tYm/9kmspWX3dgTAsUtt7/eAMMhypVbrLYs
ZaEGfJgiwKNTfFCkWaO4MDpSgExZg6pNZhBfX3ZJ1GbcdEYR0Ws+ivXzlwTFj5V/lSEt0meKLlsi
kvo2oq9HK3vuK0Z0AV+aAGFoBcu4hvYQUUnvVm1tcIda9ds88lMmSKVSopuGYai6+jI0bqqyVLWa
ozahPDtisTczFNT/9jAf0zzpnYNl6zZw2tn6FFJ4NAInkrZkx7pltLsE+fq+NubIUTIyqGwLFECv
h8CeSFD5cNZkBnTw61CCD8aZR4neUyJCFMxvaQwf0w1B+pE9920BXpP059Vd130stR36nXy+nt6q
GGj+p/CrhDT4y5P3o1BY1TTDkXVDNpyvrfS3+53e5YOVpSUzKIea0LXMHj3vnMEnw0+HyUnZ8x7o
7DgxrqPyhqnHABaGM6ftwCZhKNrKMoySevonRUGnS3L5OsHqjqosnH2S0DMsqWqYsvfE2eHwpELH
2AfH0PB/GUHWT4HB9wt5eQuPl7tlHtU7F4KSnF4nTDOQcp98Qt1GH5Hha3b+420J2AL42Fbe7tqH
gVgPgqJFFYB17F2K6VbGfIpV60Y/s2vD3h/awFc8u9s4kP1cmWVtxpwQycNjr04OaxO3rlZBBJwc
eyYmvEfadrw8cegbQWc+P7zZH7uFBPeqjsoH7lMr+V2FfNhaGrSMuMfIxkeZJvVzTOXFAf7jmu/2
mI7W1rPLT+FB27cTAJt9k/bTTt2udLeZSyAUAxqjKT+SKdaA2qftQ48Gvo0zYsFSAE2T9dhSfCHP
g8BMkyNpgc7OdtyAXn02hxwG8222QgNpaHQVrGuIbj5EqSuqW7tJ4Z83xwhGItsuF/AHnTuUTqwv
8zviWqB0+dBqIrWNgF32sW5a6G2YX3gzVMSZAN0TqiZ0ihg+znWwYSDvuHrjHqJf26K1n+IjlUiQ
ZUTVde1VDCIfnPx6z3l6M3SImHpTJtR517C7eWvGBk15gUx5yk/HdFLVNNoo3o4CkmsEChWpJeYB
PCEeU9sew2OgTzuBg3IGvzyaPz+Z/z3Jlwk3PZwy9SHzZJYBPV8HOgf90qf5Q7QnQk/75Wi/3ZKX
JU46FZdGFgO6+QQfBFfGdwLMuu7bj3zq/MJg+nE9/X7/X9at4nCods6DSzMXeUIFYAWnW3d3i7zw
TiBzKTMNKQzIIR0FwqJ0P2DWC8t2k7uIb521GWiE7klWudXwl9sghvtfqxyIIlMFtqSar/PaWTnr
SvrkNqgn/0Hn+NNb1e3TFiPUVeP4lIZhdoYHDwBe3b//Jnf82nH9dXSRwjZVRzOVrx3bt1lVq5a6
Up0Lgpz2vqdviW9w8f24jyk03skuHXty9PSst+uoxhscCAqCWp3d/4jSKy5lwiIeOHJKzyQceaxQ
fDgDHUa102Ug0svFvh2zTKoyPXuVdZ2B8Fpu7cLcL4NnRHbn3/fy5zXi29WI1fPb1eyqq2HdC66G
HAyyYsaVjNc9oFMC1s/L5jikVXEP1pcCLikEXxvVFjARNanC3QAf8ymN13RZBnVESoCyir6GdUSd
UvfxlmoDAz73qWSiSIDTCt7uN0qPKp74f70ZL+NPf14V62xe9+Oz4RbbegIQbYEKAoPKuq1MEA75
9clXWoCM8PVN8S5mdUaIGTbCsA9O3m8dST9GYJqIvFh14VnpLwmwS33SDvmlZkL4QOOMN1NnfZnj
lhPYH0dkQ2Qa1pceDJHjNUzHdurSqykwAyhbaVsiGlM72T5WusLPKnq2j78EyUThP9ywb+f3mq2q
q5ul7y3O79AhV2Tckh0lyyI2Ac/JyLLi+jlfInVhhgVYdYcz3gKsjrkCtXrLR6+pgl5f9oSYqqc3
gSXqFEQTzcMrRrd7clNcZFSiqDHKBnTp0LnTMwAEPLzTJ3KEvM3t1/1idBhIGpHXbpG9FzMG8PaB
UGedrZXwxo5uTWdd1dsxlfZ4tdPdQzKFKNGRGNL+ngxtR2ieWmmI0SpFbYzoaJYkkFWHO5oi8550
XxmY+LLmqS1yPux+pT5uXQVb+RllgB22Ktz0JtyCZL1pUXMNjdmTZqjCfz4i5xLhaFQr8fXRxgcp
eyY2MAeNckY7PSVsgQ8ykgYSKW45cN7/PRp/rFpqCukANCM2JW2x3Hwbjfr+tiuUu1jz6tC6ixTI
+cZUGxfRaQkD0FMH+aV1wYcKe+MDpELPsDyCAW1bzS8oOLCjqiK7+W2O+KHNTrc4J4SZukwc/VVG
+HZap/KxlJcGp0UoRUd/nCenMtihwcDhnEgEI3rSBPuKyXbQOEMTeSQmiTwEMo0DMTnCClqlGqDz
bWBjW63ztZOf+rRg7OouXV57DDoR2x4ui/TtwPyDEpmwGGTyyUfpWaJtE56bPsPnbNK34Gq7TrUp
0xZkC6vwMlK7ZCHf63OSsoGz352clUcYQtEe4lsr4qo7xdZqaOWIJgPUL+UxQqZ7x1NmukdnU2Jg
h+j2ED2tgA52IDYPIlxOt/Sh38m7sdJ25jT/cpn5aVIcP6+gKklfmr39Pt6Rep/e6tml7BuH/jPv
wLva7TcqRocGZKy4gKBbDfPbPO3boOpBVVXD6y5OH+HSIvW4unEBJ4Vw1LPXrF0Yf133M+exVh8J
5yu++RGkIAZui7Md0BjMINJ1XHbiq7DYZHdfdkmQV9MzAoyjB4QQSgf1Xkg9O6xUwwKdU0E7RrA3
vZw8co2fISnLLGnscEmEh2sWStGjX24oVtxBW6nc+8DiGydHsA5Hf/eML/hheZcFYqDrlLe2iXeQ
CBUyymbdqg6DuxFRMyqf0Vkfn7Aaa97UEj0LDd1shlY5S6KzyY9vZtG/YR9L3uXsOgvU59FhiCgv
hUzHKrlr1aanSTNopGU9W67KIsJ6AHKqobXgvjW2T9NHqhHN1jNI27QoqiFm5lh6ZGHpxLchK408
pxgAaB4x0odCmpmqPt6NUdnOzn398JaVXZleWGG/DQTeUsIDHWAYWdzb9YbDQtGs0zUORIDEz1RM
9cRWp2zgYD2cSUrzBPWBhF776GvN+VjOug2Pjk0DzghHOTyA8wW5UmoxZDaYauDFktA36DKlCuIC
+SWcvr2xJZdI7ru0w1dZktct+UG3uw/7ExEUHeQUa5XbVM+RFLr1fQa+eJi2sq4EVqkFhSJfQDZt
avdIOQT3Jrbw25vM3vK+0co+uNMlzTkA5RF1KxDUPIt9iIHAGbpIi5KXorEt8JUSiCqoF96ulZOQ
y+WXBdGdZsoEURXJ5aeFlWtbLgbnp3chmhLkSdi24p2y9mDhWtwpIBmwVprmjQ5Xeo9uh3aJjYt/
gy3GHLXCZO0hrJeQfCEUogWWS93xIABVzTxjTefFbv+uqO3D0T8XY0SSB0ZkqDStnUKNk9laAIRp
o30nG08Y7RQLWs8oYxdlW+3UrFcfB2EVXA4EqWnFDiRnfoidQ8D91LFVyXLU+D2UaHQYcYf0GOxr
YUSUfM/KiAdNxXZDlN8NnHBbCjxra36KMYGTkIF1bWDVTxz6mK3yIWvxoY4L+RM7Azungz9JTzgA
GFFp9Hk4nkZk0xlwoHwXW79tLf7OZ7EEyI4u08Lj2NqrjOKYK/lRdtR0rNaQtFGwOX1sE6+2XxUh
C6OnJktY1vgdnQO2OwhrTRU77EcW/ntN+qHCb2iWpinA6DTLseSXCFG1jsuifhr6qLDyTnPNunqh
+tWxaKl7qi9E24+THl93+Ctr5/B6uMUmTId/n8MPTYAI4AxSAI6pk9cyXzJHupLVt93ZXJKaRgC5
7GjS0FwOjnhtXT3jEVb5VBIUjRzMgr5YqmPpvrnn2tZBoN9cYhXhhXSpaSlq3Gap4/QIqRLrpif9
0HTGp0w1z4JuSYCTzbJXFBiNIl9SxUArIQ7nvmq2LkuoUsPyMM6Pxuhmejg+ZnWUHVfpZXo4v5vo
MI9YVJTvy/v2gWsyPcU+Zj2m40tSZKjzErai2TH3v+2FfoiADUM2HUvXTeQXtvayTTNP6vNoS409
uoWnJE/OIz1w3HNwHqobQJ7M3BAKwyOB+PBypakIp5aYbdxT95vYCY/YP6HGXtHIFpAirD4U7BFA
LLjsUIja3ANtfkEd58Hy3fR3CXL3+RHQUNf07SSbIwQbEML5+fiW+6DHqu7RweXAlafGw7slVpwN
Mj8N0zlJsETa6h2rlbadmTlni0h24dBDB0Y118SwAv1qh1LglM3CXfd3Y0sQqnHTFEw3hKsFpQgC
YjnGWQBWUoDvQJdAdQRUuWrTTCX8ThCKAx5k+kaF6sBBTuOLE5ZGJCAjv6Tbf9B3kE5TNEN1kF+T
bH0ZE0drtzPyW6GMMim05Uizo2zZB+vp7Ecak7YTw2ratwlebXjSdnDGUBwOtB5ZxWYPIqd4QArJ
sFoNi2Z+UJOjClgzzLKRLk91tS9Jv4yfv6cS0sEqmwFDt4CZvmIScgJ+ZU+v4OgpJ6Y2rCQKhY53
bZDYB9J12tizf4/XH4/HjKExYHUSkC95itOh2C9tw5ZHl/wAsCa57PZuIbjjIylNnlCgpOTfB1TE
U/7nPpAr/HbEl1GwV/Z1nTZcoWEl0j1r5yp7F8b0srJwa6RhK1oSdQHzk0ZUfQ5ORdKrZGN67emH
X6ogP128xd2WZaZuRfuqB3wLlpfp/naj4V8eqfu5oa/NXfKU6exaJrIj2KM7enZ/uXgx+71evGWr
lmKqOvfga4//7YgnLVcz9bQH+/2Y52R1NYpxZ+UZS/3lDF7gLubNBtilQme95+tapkpGrb16q5bv
v5zJ3wkqqnWUoFgnTJk3/iVR65ztm3asbJIdcnQz1vV+pZHfXx6ie72yhLkSEL37E2vY8b8PrP+d
B7AUrt02VEpP2l9YqnR/qRVJuz1GCjPYLnBQnyC0kkISu4+QfqtPaKEkq6AGu4rsXjeXSCJaelCy
711I1KnxXgkvaG+o4Ok+VV+rADKPh+SVCmuDBmnpKypNNZAWpSg/BDfstPBs6J4eyTkPzlmcZZ1M
naf3XwbuD8UjS9SIDVjVOqjqr8z4t7dWlfKsvF6ccnRegnWU2ZtCNdsPzBQlvC2FSwkVhFelk3/f
zh8PC4tbyA4Udnzyy3qryEcjNXcPSODs6FMIc9k+UlQE9IP0uTgi0OCNtB6/DOIfNGHMpY5DsQww
t6I5L7vfWyoZholqd0KckThtE4vI56IYXoB1EFtjk5RcfTZjK4xRY6eXsoZkXjMSbkzPDgYzB8SS
jnACvw/VFTEw9gGg/bOFhnEbMqODx1cz++0d+nvwWaatqIiMZcexjK8y/7d3SHfu9IbsnWKivVnj
ApOjortrme90vu866nsV0tLQtUcORLJ/v0dfyso/R/2fBxaZnm8HtqVS2qW3ZTG5BHRU+MeWhh04
lb6YpGi8jG/BwT1huUdfmH/wz8E1kpDoAM73rx0a0pJnpEbYxA3q1hmLPr0N1HG87D6Hcu8Z6+2l
9++z/YHZxtlC0nYMmYXIfNWJqqkl2fxrMUmxsyTsojQrPEmeQzw7TmcvXdMUs+yiystDDIcdFJJl
LL2buDpI+KcASqR0/vH8yN5ps7t+2FNyzEoCx3L+mOvJcyCCkeJTn5idY0ce65PzBpsn75ygackD
OxYSoQkJHLyGsficYCqIRW+OD/DNxzyYfCya/Cui5MuvJU8RCfz1LmmCTwSxxLLsl5GUlzcn3Rt1
MZGH97dntO/lHWmcJdQ/qZMtPVaoqGo9XYAJyDkwJvLKlr24zkT+TG5p4TnSesvwSIQE6xEnyAOS
QcgLHu3gcIap0e0WtMf39f69fWyDTn+rZlQ/yM82Q2XY9LL5EnNhILL+afRM7t1LskQg1H1+2Nvs
veoyG1LV0jFIEyVOY94k2ooGfIqhE6uv8VAcx9c54k92qOoo6xS9ZmJfPKunPHx1oo61YdEpOsdJ
NrJjmJHt09BuL+fZNJuCmNXndTfv3qZpcBynLWNgDHb9bLPs1y1g4aMT3mG2JzzA8JHpqBH9uSSN
V2qoBHpHjavVfXqf3rrXserTOnKf7sZFrPyyw0KQ8MObQ5rWUVVICQZ0nD+HEBmR6mRKj2Kidw+U
wk9eOqCJlrrSDLd3dwqvzqNgiLOg5iLB8ZGRYOJzQ+Rl+de2GVyC59DCMm+Jll/vKn2q7WRTKAjc
sANfTtOOHqVeV40elOAvQeUhvPABqLh0pYZ6cG3diYOhFwG1ZzbHCQfYnKm26Qhmjw/43jdk135n
/Txi9kj+ABjPtka2+vCbk38hCdC4oydZQF6YLBK45i+B5CmP4eI+yXqxK74LACJ/dJzwPNTIY+Tg
3wNHi2+yW1Y8PMwMqI9WDXZ+bXZGVzZGlIcRHJuAmOCtiOoFZPHSM94ueB/hkIgPK/cj9xBlPs7u
BTtQvxrkJx+qKI2U2BwwuB4oOHHoRXn0YX8uFUG9QP6BQPNwal2BFcDgGZaf9qcwjUThhGTX9p54
9AjnMZhMU1UhoxwgNhPNYY8Axib8c3IWO1g1ksuK91zl6GmpKay+XF7YH6DkFmg5jFA2D1x+ZWj1
LpVtgBcEhDRAYSzGT8yfq/3qTkw6509nqrT4MdA1fqCjDTiixyuYkBc2t4VOwoNVT+BuXImC6kia
ZFO1fdrs+sW8mNdgcuZXfuzwyzyp2D88k+zlCNKJ1h3D1F5i5/qmV1WjPsrJ0X17W1zdRV8hj4ky
OVDcFWbY7tXtXzy8bSHjHSMqcVJAbt5nCqXzabMZDAafg/nJnZOBCe5IOkp/8HB5oCLsQ4BuSB7Z
FzfiV5TMMaLlD+KTNhF39Dm4+vz0w43on+2R+4o3g/f3j9TdLr2ZHazX230ISnC4Xmvumt75eI2V
VDTcCl9XnBcjHjt3PVwvg/U293q93nY4nL2d3Vl7vMWnzW2/Xbikrfiu1F0b7nC4HsLUdPHkdVeS
u7q4sxmWl7O3xdvb2ww3R7diBcOZ438/lt6Wo5bu+pel6Wv78zJHWzqdQmygVWSAX7qV7yvpSVL0
vXEoJ2yBITCg7hrpl7bkPzlT3MOEfSansPPXaw4u7KwMuNNP4Cb1Z9Y5dQyuANICA1tci4X7lMEn
8FsfM9Xg4TOheHpLxqL0jOuhcKcSV7yMxHfDZA7F/7nip8evhy/+LD4MHBGVzzIwIzsSr93FLM5b
RjwRZBHdRZe+347k9sEyuf1Jf8XX/iTzJ/3U63MzjbC/kDBRT7iaAh8Fz4zQBLho6HzWvkD3ugte
abXyw4Xf7YaTfiietbDb7aqzRR/nbLd/5oGb0LbY7a84lt9QA16lHp2f7vXrGeLBaRNGB9QHu7W7
ScPapdrmpiGeu+HowvdMYE66e3fCLyYonxak1d7tmx5fQT+G4mserhQOxto7zsagLT2oTF7ZparA
da24qv995B2Xk1qRrEaDgrtnw1dIbwwDdhcDWmBj8RiTueUx3ke4YbuD0Whk+p+baJ65g300GPQy
t9NhCotMt/bmGGYdA3LrgBuE+PGjGkJheQanKsGqm9bi3G2Cd35iPvjsdDqNh33kfDD//Dwy7sSB
yPbA69xx8bQXcBLiVMTvpeA2v82h4Uf7aMO5eHtvMGcskgIh+OzgJTMSZ0dKI4EhwocYkQ93A/Fh
xIszw3J2kDw6VYhGzFO8aY67YhrIGMypLs7zLlyWWA8/4G654rPxsFn5+ijCO69sBegzOFYTMU03
w/+8IIJRd37bImjhJ7D/fC86dYAFvEKl/F142PGl9ciRMHjFNUKk77Zod/Du3pT+4FAcVxwfIph3
9Im6+T2eV9iApgzkg/sx/XLpcT/eucfvvR4/1FKCXu9da/XePzSv98HBmmDpfjCViNEPp8rF3c/f
bsepK36JEV61d3jBPdsSMB6qDJon+eIvtyfAnjiV4aK7HW7LGDmB+HTXZm+9XVeMUjItOAXuwipe
l22dHDYjdYenHyO1PZudxdACG8DHly8cgHIsCjL37RKIuvTZXbeLtpPYwSla8snsRBrZ3ftbGWfM
pzuWfDEPbMc4lTLzlfFwuB1vK3e4FpdB/vNrjiKEZV4SwQL4MWI5ETgcPNsj5RGaAVPZeo3FJjLt
C6aNro4olfflN/n0fxSxr/OYiX8TtUPdtHTnJZzRszyzDmftPumK6YcrPLvtRfs/E85be6a5b21m
Y/6S+7KumJf5/dntlgGT9NvsTdwvvoH5weuKGcm/+W/+m5i0u2/dq1h3FmIO4T6+8e8Xd/EmZnTY
3T6TD+N0tcr8xYLvQaMbLFbMJ/3F4g0lrZv0mQom8Ng8JgLWs36/cZNRkpy9yWY0moySi8ewHX0N
jSgZuJHlfTJmN5tNlDC1JBGPdBRFtTsabSSyk+Tu3VEUMbwifibZuJsNrR3eZmAmo8HZ2/Dz0CCC
T8cz/cFGjNfE8UaDaDMYHb1PLBVG4lVqdyAWUeG6Pkl2nBDbJn+zYRk8eqMRB46iAR/84iU3HH0j
lk6mtQtzD/8b/WfpvHj8/ejr3ya7gL0m/3b2ON1OFHR6nXcxOiMmkV7H7bgPrzfviBH4/v41FBEF
MowDTyyXPUZIrxV4rel0Oh6L52i7ZQklF8ryG68Nv3Sps6yXPIauNfh68rC5RLbG6BiLB28K1M6d
9hh609Y0dePW1/9St9Xq3RjD01bQYlQG05Z49SzaHv0Wo28onuc1g4ufYKpxt8Oltx7O0mg49Mbb
8XA7ZNmz/C1Hrdyvb0XbA3g7QGDtxsP1CVvL4Ywza4u/mM0YHPyetX3I6j57w2XDw11TLOwwsDHz
Equo+IM3PHjD2b/XcsrRf4f0lqUi9TRRmFI0eQmfqmeZpullf5/cwjdY3wmNQNEpMSPqbcmjU3eU
zq6tdMCmB83EChUfB/CeGhDOxbpH3pjHWXwuHJfnWCzlRSBGknvDEpR6GH/x9eR//fObWKTFd8jR
9WsIidEkFv8ZLi7IJkSkoEegjPmdFKvdGf9yDa5B+x5K7dk9hJ4dMAJLcXvQIXpXMlK95ces7mNd
wbyEhpsYyOZei1ms+7YQoQRu1exPFJ88XgKLig8i46+v4gpYI1crYgKUesGi9vG9DkXsQG6L84Zb
7nMp4i/A4QbFTPYWYtVXPaJMLaSyEohRvo9FlMCfeLWrJ0JPaXRv39u3dg43EuenXTdv5zH9Wixu
V99iuUJNPdb9h0fw+LnZgBVhLRxNFIbC4PQ1NMQQFKMl6tRehxYesR5+zjvvthvIYa/TEQEryCaB
HWONYsuR7FEY3YLCxzrA5VU/P1kiaV6OUc54G9Pf2BMxDYDk82A48hX7v805YqxvBk7A5p9xTq7b
Hzjehk461n2qGh58DE/vX32ZzxudQeIQGG2FViSHlwTYIJpRX9hT5iyB+dcKCJMt0KY0MZntOrqz
JALV8Aw+ZVTjbHWkSIIcKkVNcMYs+Ok3LKlIuFqIjHChp2WetRzhFyEFuxZ+hDb/gXhtsWT+Z2HF
+CY8LI64wsXYS41zTJpZ1Fht6N1bYpF9wA5WfCjvBbaN1rpYAmxwzR7VS8xcU4yPpfDfo0j56o5/
XUksWmJ0zSGBrdkvK0klW2XalGYxuSJlwxQl6xWkEE6e+uyWraJVsEZ3lLG+T/QhrQZHykdD89h6
0+i+gIzzxpd7klbEeLd39WO/C00aF8nbuM+e7Dk8cISmRHIigkzHy6QRbu/9po0KoN0wVLGvYWxE
Uu9691M0LbeOTR3rk1xOqfvmOwAkmVllhQ9HiPyagCGXEEnQnDRidS3J3i5P3jVBGgTqZRkbhitr
3mmmOu5T8SVsh3GYF3/S+9ZQ7z/fyqpdnOio9tS+aAYzQnAkBD3sDhFl71n/xdthJUai8XGJxb4f
elhfGecssVIsL/CffdPGy6k2yP38EZijp9q/QmyDjzlIdR9M26/dMYol3oI/3yL2iLBlqEMpyBBN
kYr//K9Fpmkeb83tQWIJ+XNNk4Pdorfu2tPAkmptZDQlyaNWivz4jM+N79zdM0Pe6OnkmW7R7Uvt
cTkNzlNtTsXuNE6liT7NlkPsAD6uTDEbC6IitiGAYyCKXYOCztiyine4ilSQYT3mgSx+vqeElY8W
khLMFcBn+UVnSV314Sq4DsT7z2v47FSd6xp7+v5pcQ1yf2aiHXYmOJOQVhELwckjFNmutwDiEySG
pFbQ/wQi5iO+IsVFFgb1o1isbh417vjM/yGsEQ1jSu/fGYtUEltmrM6xX5zDfW+pqPf7bODPfXyW
74vbs2uGFevj+BBTsf5qxPz6/+ncPjTD5koh1z3eCQIrvGvFZ+alLRHaseMTRt5EcoEZSOE95O2m
OyyWmMHN6a7wbCp6u40EpPJXfpD8dx6A99dEd6XjJkpmVP/z/S2OzS21l0XBQibF2DvSvdW5+WWr
8u5+ltySfXxP7slpcO1dyccJ6vE9WbbwtQrpcI6qqIyUmI6GgCc6VFyxrQJ0EZbTa1RtMuKvLBRb
KASTRDIbAhy2TJ/Acd3Th5gNHfohEzV0mNeaQKbVlmeYDzH9UewOD7E2y0flpAkKPlWfNmeUrJhp
uGZICCLeHaY1n/cqUrHoTVtVXPBxiX+dqv6qtvHsi14j0S5oWJb8UjPInlWu5w+1gQrkPQqtVdC/
J+e9vcxeRRqdny3T0qLHjgp0PTtT4FeyofT4tEwIuJiWVFasN/UGYt6/Z9C/ohDOCtW6CZtLJQix
X94827hlzaE6PEd6Obqb1J+qTxvZwB7S5OrXas1Pt4C2FiZr27GYE14m66KRnbqRpHp0W+J0A2Cn
vNihrvVkvfLKXOlqateWV/++wL+qHuIC6TPDqlWxBa7xz6dTKg+2VdyterQrR0siifQzzQKlmC6b
0f/vQC8XdyvTusouXNyy6t/wuT/NbnekPZr3WP4SO6p/FS+5JktkgamgCm7MS/HydL2WlaU29agg
Y43hXFY+O2YztbPlpr61j0s8R+srVdwUhzk4/0+SthT2LYDnuQmGU4t4xFLp2L42xdjYS9F1/9vN
+Jt19HKK4lH4NukrZp3WxUn+z92oDxTSaXFeUBX2djIKP6VbWRsSrACp//0u/PQ8f7s1f9HJS7XC
dkCtRxwQbQfWRO6zfiuk7lH/WBIF/ftoqhgef6xtf16m/fJ03ayH/jyZFb5e99UT0KlWb5+ZiouT
61DpqDaHE52o1PT3NFWdMoK2pvElkENPe2FVE7scnHhjDvU+OSi76FDZbgVb4ALc+lb9Hwb69xvz
8njmt9K6VrSXjVRwlrRyyVJg2JJ7xRSExM1Z/o1+Il7vrztDIU02RDHYfp1YDsrevKvKpR5pyw8D
xK8k6p95BtLplm0eJ5Q/yhgMo9pseBilpq1CCDjaKS4hreGSUkNPviQ5ZInPf79jP01Bthg1zKaK
7rw+H1l+qK7W+VSPHlL3Jn3UxjQzW0dtZnKKAMkM57ex+tfqqJmsiRg3M/kQG6kv0/7xiFAsdVLu
Q3HoPvaZ+9AhaFDcqm5wLyHtPU+YvLOeoR/KMUDX0RXtgCAc3i6IhURsI00Plo3l8xX4IAgDS8Jv
5u4q0/31iDjMSvaW9Utu/28ZtXCbpj/XMjQsRa1Xfmr6PD+KY/qoRjO7a7HPcp4hDqLmpYc9GZ4l
F5ps5nhuG3lcooIcpnj5UbkkrXeOTqsLbi7jBwqaodrZDRqSArH6doi3SNrjY1hS5yRf9hjabyy9
qpcOGyRQlIDtT5jRhDjkLJA+AFkhhACqS9sXNZNfqp0/jds/LvBletpZ54udmkU1WpYdrHsMMzq2
rhcWIbeR3Siba90j2bW3DgJu31z62ApIF2w3H919eEXkfJ3/+6n8u4Xpzxv+KiioHP1oP+7ccOVN
oxRWeg2ADcTpLg0JDRv9Jr5VA7YbUA5Jze0Rnk3y3pxK2ordbPAAq3uLDmx8SHHniT365ez+Jsl9
nR4jRtFYupUv3u632by2K+cszNRGSj9Ha0c7Jm3R3YuJU1M1dcAD9SjZ6d7+w47yycUCEKgH5cxe
PD9u/euUct05tnRPntLd+VnlITCc6jI66Ihw2xWhOu6o7V1A0C4Tu18wrqKNHQErQfcRT+/kvtrt
vAyjoJ1bbbQ9pin+cYhx0N4O6PJpkxUf1345PC7uRv/8hELipn0C/3MHNwwfq85KQNvZi0GtpCeE
PrxV+qDNVKPV9TRU6wg7QocMSbA8UHGWdV9+P4ROiIRdvAoNkdal9VjpA22Vr+6kECkhvZ2jwQOP
c0/vYH929qn+0suNXXiEULtGBXLuTs8JrQXXIGN+dwn0NYy6bFd7BLkaZsETfls1Bi4q1NFAxF2p
vxvfwL8oNEZ46N9LhJ7eoyf5dV9K8Nzy1wpTBomzEQANGvkjabAHtE7j2EZK1JHzXrb2uV8wuIbo
gYZSezdm758oHlpguKHsxiUfefgJvwTfbm8lcCMxP3A4tfewNJ+3qK5inXoIye+KaHgXWqTpHgvC
Mxf/Pj/3LjZx88CJsKBvISRP6WIy+sYzyvFtHuAOb3on1PmYMHr8Fq047pbSL/Uv44e5lFH738fw
ZdTeZC0/nfeM2utT1DrrzLsh0DgF11mJ7hicItUOOaCWnI2Vleldd97t/YJYu7WcLIFStS/JAKtL
+38IO7MlRbVtDT+REQgKeksrINhid2MkpiKIiCCNPP35qKu9a53Y62bFiqosE4E55xj/+BtGJMvz
8ZPNPoopYl0GOrNFJcNINloo7E18WXukXrPZGzYu+ZO12mwSh62bu9ah22p2EWka4b8tsv4k+OvE
/M9v9zeDajzIHlHzLZo1nqh4nvplBQsXVzVWR6y/0WcheY6pmyv1fUJKUXWW0Knsxh1RxD6BbC3T
nPcVBnEODvImCEKPnfPs5QEaLmoz2eKFHE73o92T9YmppsUaZmA+ZwD/wspnuhd2kT+xkkPLDoI6
OVIzEKR1fejMentnUsGCMIWWd/UOkScJKk0kUqLCAQkixntVM7PrtPqxrk7nWHtlTwM38Fq2ntcG
o66vVXki/zaAvdE9exVJ5xYzsKxcHaQzRL9j2OJ46Iz1JlR2LKMrHkMEqIHZGXkmq/UO2tTYkZ/I
ZWaf9XlPChyVXegjC4cxr3HKFP772BqSB3egjwFRCfl2IctjbW5+LHQTrTW16v1+n/ik4C7iBSki
ao5P7PKjJj4xOuuK5QElAsDtGhBQwB+ApYH0/X5Wr0UWTFYHEOOeKcBrMTEVgLX5k4nOSjaw0Cj7
OPdkzXpujcESFRgezgZrgSHZe8qSQmLIAJT4TmJOS4tEzsyXQY/MEuAg0qJ+cd0hvuRXJG34rZsN
jGaTpGA2W4Y/aPTdWviXQ3D4T7U62zpkdWxd8J2Ek/hXHyG9H6PhJH02a0FLl4xwe57g4fnU67tB
F19Qnq+iDKiV2fC8LWCE3DfoDdZYibBqtM5swWwlnWgHXYBOlmIMgE+3SWbZBADWECb6MEYJjbxi
6uZoGr/KHl8m6IzSBypg0G7eTCPH0bx+G/Umly25CKp0J+SEvcBBfmjF5l0Edf4ngfKduLFDAtDA
+OLS65eRcc/cepa6dTknlmrqTSc+LsuEUxWzaPv4xV9JOHwr63hnxYwzffgDhSOjxnvyv/lO2j1N
xok8tnhL9MxPz/kWBR2OJQUOnhwTtxJMjKAmCDT7rNWHilewEH5O7O/9wwtEiEZmwBuGnCesQq6u
p9qUWiR7sPjqIHtYJaGasVvmzitpsG3CLmeBWCfThohkInzabFkMcobkcwQrDcwj/OTUJJjUtzax
GAtyajVauQdG7fTz4QnUKqn/e8uR/r8dZzieKnAKhnAC/1RJ/3GsZ6Mkh4ycNus7HI4pZB0tXsNb
u4psOcoJcVn69ApwRMrRL8kFas+QVb+UsB0rcVUQAznWhfb3KzvKnJmDMSUb5H9f4vCfl6ig5UM5
DTOtj1r4a0rSygWqs1Su1pFg00eNK78UNwlknkQ208eOIfAzOfzL7/xnD8nvJDa2L9fxo/jDwviP
2zJNle+5GUtQWeP3Ih2VVjWF1o9uvvl9EIkc3wuqWHieza46V2aHBwLv1jgnkunt1pMp8iG7bEb/
UpMP/3n4KaLQc1xZqSNwjL9azQaq4ruMsg+GkLrYTm2BhqmSBU0ZmEAbgzep0tlBpM/8EE8vZWDK
U5xUm9T43q1/pY7/M6CEXAVxCvFHGhLmLfzNFhym3fs9HSafdVRInBRtdOkkDmKlnndEjRZiZU+7
yVLK0f9Na/48N97FW3vV59lQqv7tJflnr8kgbSShcx8LaG7+VNf/+cCKyTkqH/0DY4A0+slt2FCo
jljm2gd17r8sG1GQ/nFS9zWIIOEQPxLp7/56FHLxLMXu+fmsoUfCMjTfO+w5oIcWtEZGtGafXEDg
hoGC+aLxsqRZvB7tPpv0mGNrrta5I5HUAQFP5yoD2BXMacHBez0+O18AqA3Q3QvKtJC+RH3sqz2E
vj7ktZ6N/bcHB8Uu151LmEK6eHVW55Z+Tv19w0P3LqIjx5uPuJQKq/aHPtiTs7NR0P0dSVbtbwxT
r1V5HWPp3Kqj6yvo8ONmxticRsStjPWBoopHqt5H8L1+ZpLV7qPZ0L2XGuLJqYF4pvviFG19H+aV
xnP8UGtDOr2ggbSrPFUHK67RmCzQN9nIGlX5qEAa1DJ37CSz8S2PzNoqrsiU7isO+4RZJbFf9bzf
VB5Gghv6DLt/ZxQKW2Tvmf91W4/CS5iTA/tYDpav5RT8llN2TajCe5lZ7UJUa0hbqPHOawkLPA3T
yf1g5AP/buMFpLj2jL8QjigfdcK9nKBLUxWMUHAEVB8U7bDm7GJ1XrOxU9sJcHqKvYgr1vF/byri
P3FI3hmRhnpEEgL+Pn+dtRO5yctP+/qssbyLMDPJG/et6J/te0XqHX4F3Rrh8TS3O1isdKL4b8Og
xCZy0HrURmdRjwvvIV3fWE8OtBZdDFdbRv/yav/h7P13DfrfV/lXhf2dxqDF7fuzxlnfHF7aew9l
IR0+M8aamK+7E0MDVdS7P0VbxSDLa+xqL0dwkDBCnJIwtIjD52SlwEEkcWhBNA6URvyaiMv6t5Rb
Qrz7q/nH1U6mTP2ArmVh8tfh8EinrSxUz896Usxf39MkmYn3xZjodfxSUb1X+tf/wqIRzDhITYwY
NWmR2YAX8d07FdScsTHt5mIzywU9evrpYnpWCV1VO1EzseBhRij8mPhC294js4RgSL0ztptbTr5S
RWCB/sEpd8kHfllW7Wzk1CQzQR/c5JEx8h8mZvK8zsrIL533LvHasX+PbCmxHnsyqlv8mepq8Un0
83X6MCWz0ohRAawdWXWuPlg6SJPxyYm08vRlKj828FF5YaZnk/OEJ+W3RXOvMS/jEVHIy8Fwi6VM
aT38wiSC1IMzq5iSwujl0WEmA60cE9JSU5aI70SVr1SRs6QNodVlvc0bBc0KB1uJ+ArRwXfIOPM5
yXbgJojl7IF9x7ul0Z67b08kza9yUMVmzuDLy5yRn/kv/eu+QtYlZc+gMZpey4aFt+7Z31uG1I9g
c0Kiu4XcGv1HY/woNRb3R2hu8cDNvs7krL8pvxrvUy8ESLRnnTihaJdsGRUyC5KBNbSiMYWxT134
LX9GNC2w5sugwW+1ZDxydyS9kjUzJk3VbMCnwBN2Bao1sAjZjhxMQpaSPgyJWpKv5vTyYsczAfxS
ZqKELcIV8zymMSUNpGTeM/N+lC4ox1/BmHwdrZa02Ej3sSuZkd/S/Ll4k/VDv8KsfzMiyX1a4sLk
QdBZ8fp0vb/KoNAnO9QAwy17ffzofUm6/WjZOfDejNiFzBA8jKmZbiZLoqP1yVyavRwwiObKGUCz
EKTYRbEv0iFs4ET776j//8Gn15hMhxpZGDgJ4SvQICTMVfNBaU6jVPUXO2YMDLhhnkFQD/iKrwGU
zWgt4qiu6CX2WTieArLC0oPheqQ8reiczuYb6p7MVHyCAiA7VC73pwkBKM4Y4oaIIfsoOnkd7evD
9zZxynXpTY4cFzlb67IOnyvo+MsCb1OKxNvZyRZTsg0ykv0ep29A91dCx0h+sh+aOV84jL37/hPG
wfkIs7/XZAafRbvt/d8Swn37szQ/EHOFJmCwLq2pad6Xqd3CzDmOXASYXm5VthHb3Bd0Ip0xdoYr
gh7PG+GQ+bnPVuBy5TK4zpEdVdqm88mqQ1xxK2/T+ZtgvWZDpKH73VPJK1sq7kXhIfFePrdQ3ibg
la3X7DkjypDzJz0lTrnI1rQGD/t7SN3vEo1DEXbhGBY2HEYMlHGP5fdEKsYRp2L3yNUSMJHMOAys
qJzhlXjjtu9AOo5vWcXsEmhBIeRjSvvB8sRvZHIRDk9YsL25XcMf32rEFlOOt+wn88kxPTQup1RT
m4CiTIJHITL89mGN9qn3OWHbHCFh30SH7IRnDF1pOn/s4tuLrv7ucStQLPiD3XchHp5L2sxIlY50
H3wESxyQijIJmvr0V5kXF26/xKF51/uN9JKxd9jvHQnLOc1KvBvMy7BBfgZ175jabweL63l9EU7t
EtsNepsqbPvzGIJyCiOY2I+5sE6DIUQexUzgrmJP/Sfz7Yav3Ps2OXWHjJ9IVoyqb5Pb9/b2xd3k
WoKKgW6F36O4HIZDN7IVB28fR3GFY+a2q+kaKKcIme5LnSoSmnR9e1EgH+OZspX6Rz5cYlHhSeFj
9p69N4+F7HNN9wB+lJEvvMKe2rX3Xjw3Z/9rfRp1ODTHx3tQhfdV5skewUzZirYvP91XeHLFE0xd
VAT8CSDxnoVfhdOxxry0Y5/N1Wf43DezShtsBgw2YPNva9ssSI/RhT2iJ15lG++TQ7QuWfI6f3Pe
nUg+sr3GmOy8IZ5JzUTbnWEyZUsxEDTENbOejjVVif12kZjN80DRBZz1ec2ePseEK0GcCvl2QWk+
vEWEhFI+YaOxyYKx3XeS7x+IYxCkAI29dDtZCbKuLDr7bZFOaZqyI8GVN+J1pKCtmCwhmF2o0yVi
kuMeyPVfPvGhzmOdmxMrzVWv+Tl4HFFYaajwZLisV9CqoaB5aDeQbENkUTFl1b97uKXQsV7e08hs
lpb7ATYYmhUbhwWVfEfYnaocgOtGQQl/2EbwrT7hna3En8lbLWajDYYRmmdi5wPc9UK9wYYNb4u7
YUhhtCo93JXJMFUTc7TFTTv5qM0S8cCwD/YhJgisBFLr0Biu8h95HhlP9jOzN/lWR7vXWH/+sEsa
qduSHT3B53NXbgergG10t6zmCZDTS+uDDMYuJsWxW33Zqel+s9nLDsAdhl+9dqLfPQKXx3bbmABT
QxQiXutyjgraAE5quevgiBJ+o+DirvOf0fYjBmASznP2ukZuvX9GKsod0xO1qRtHi9ATtN1tiN9l
Dhz1sQwoWJRSS3boSh8rhmR/hwYv3ESj2YDZAlIMWddWwOBSu9t8Hd5fwhp2Gaz3lht41kPzCxJK
lJDSK0iH8/ORB/6Zs1yQ1K9jnxa2st5WaMpW5fenQql+SSACjNfv/DwcZZVrAr2Y+JMVmFBQowvf
4D5xrlWDPCT1i7EK/GGxB+RwoSHyVpVD3oJIhwVlEeyIH7JWWMNMSwLxNNhIMEAh6jXOVKd6kL2x
HmMB5Iqc8Obrpe/4HrEqQd9RzdwGPMIKxc9HWnKE1hcU0K6UIDp1GEmE3GSKBmek4SfNSY5qn5qn
z2BNwuZwnknrO3SX3nivgc8YvwwCgFdYM2dhNlMsIL19qnN4Pj152yl0Qv29rzAS3bL+zz6ga+OK
PgfnNvZjbihlxGRHHOaso4BYDrwYFiDK7Hx/XizbGalR8+z3vBJ46MSX5fZCgtCSL6IVcidALmbC
sE0iO8IAJmywMXmra4hdO2mx+yTW7hWS5kVMrwwIBavJO01Gar6Ir5lOi7jgdXJS6L6xodsC/CMS
7wFjtASNFK6wZ/3SvySZvyS70R8dOT3FXr7hYFfO1+PHqTFwxVYvCSMHnW9ZXwYLxdRNCS7buve8
PbMxd26fHlebTFlIwlPzfeyJv5IjMFE6z8jXIV0T+JhzF69MloVui6uhOUW3ERmSblYGMMhMXN9t
ToK7TWiYGt+y+choQ9rQDaKFkRqyt4WdO8BNNkS+9V4vis3Dj2fxSniZwGRqHSp+ibk+9ihMAHng
YGaaAuUQ2M1MfIYslxIdZI+6jofWxuDSElVLfz5rzT9aRxbXDW92jJFmgzFKBUUbDVTRHp6IJuCs
g/1zXgSdFTlT97WmzCADWu6DSB7zaEsFhV32S0e60K1KsFs+uDFjo2SzfkQLrhyD/n2F9y7ceGKA
R5aU04XvXjveYeuGhcVltKJyMl5uwgRMHZ3gVr3URWJik9CsWvfpRKfoOkSCYLE91Pr5h1NTUeYJ
WZG9pItAoeHhC/U9WZIAb54z60MvOx9Qld0ELddZZJm2YxAIW5lsVPXhs9daXaGf15XDEY0FPrUS
QLfRzsczhKhaTiEV0oJ8rNx/mwN7DDMUltPAcmJdgCOsqzMZr/Ry1jjROu+JWQs21jNCQUXtzyWF
z/jtp3Bqob9Qxom8Vple2ASR6+bIKTDeOwwPylClO6Lvh2Qsq/clxecp2ZbOYJvniy1pfho9SfOj
mH8Gl6Imzdlx+FaYM+H8hHHVgD3Yecye6BkEBy+fqQ68ShnpCX5zo378olnhq1M2jXeARtItA1lC
RFLpm3yFow456tjJoJszRMLGJppgDrgedsx489KN93w5WUZG5zOey25yMauw2lETYSbqhkRkeKpW
dvswBkfCCQ6I0hC1NPrH+u57PFjQ2dmz4GkafORzA2iQXytOt6Dc0wEv+8rFH27oAgCaV4nxnWuK
R/NocppGmianpsgIjYuYqBfFkk2NIaHF65ydpseHCZd2RZ3KdUIPWb5hzO6aXWKj/T/SNaje17jP
Ix1X+62ssWYLc6rv+ue8oPtcVS4oCv+UK14+UQyiNb3z7ijzWIbo99ExjjvwGZ352dL0PGYekTNn
VEoYyhaL5qfCqhFZU4m/wuYBN3z9BUiS2QKqFZvq3UIH0VzHpof8RJljhvlio2Xk16Au9MCGR8bn
sGNaQkCR9jte0BqH3vjQSpqcL+knEEVz/JwtDEzIGv1RFIwcVKbYDC/xvdU/sBpBw4iPeZM2QTkU
MXKH6O28rfH86ZcntqzXlWpix1HCqOY8NO6qPw2iZeEIexCix++5j8Z+PDQ8mtKxHsQwXR/aqyM4
COsoCKxv4/dj8qRYhZAOR8YoWIz1AtKmY1RMrJFSGfkqPfWuW7CeY2uEhWF/Fjy85Gx8uNk4gwaX
COZUL5IqgMsm5vvSatbYB9ACoUlsDPpKVRvTuzJb0DXSFkTe2bfZGvz9HGq13jHNskHq7UJvZgzP
FqLfuHiocxxOt5lWLsDw7QHsw14uJTK+TS251nI07ob+NbvVM7LID5BR9tA5SxfqL39klbvq5J2q
E7zjxEwgTIiGbOMxIEqqvBwEzP9VzE6D2kl+Bs55z8fW3tQpdg2H8WK8b2ece8bdhceAOuwSbZEP
O5DirYDh8WhGjxJgc4G+q4goh5z3POBk93Cj2E0x9eXbAiz2DjwG2RPZGkqKY0A7L0KyObivqvae
GxOwK6/qmRvDYDNdfjTsEyWUAfsa5kYQawob5u93SYjfbaISkmlbX9YJ3mV9Pb3CVVrYE9XKX12x
PaNH8nK4noscYzLanaEGe+AKIPoi0BjCPQN0i1m2RFqtpmpfaNQLrdhNA5ylmO7z5W9sGelamMuu
4d8fRqDBmu91x9xu7P+0/jhTi+34gGEWpSlgicQmiV0g+sg3pdR3NV0s+uqIwrRk2/uYZ6sFrtvU
YQnKM/bj1X1BWXbWs9lAmpGT9scVPNax29tEG3mdsV4incUSaGNCVjT8EIkWXkDKq0PM/HZw7PdT
ajXNEg8c5IiGN6+NqKrQ8Zc5V7gY2ekTm1rISDX/4Wm9qbyM6TqbpX5rGctyzlaT+soOpjBJwGjr
wv79euHgpmU/tz83zEpDEnaHPkVH7r7nJOZxblIjX+vdB5neYN7sob7yFASTF38LnUgbM1LeC2Rt
qnnAElyNNDaGx61yo69KWiEHP7W18/MxeIESiywWnQu+b6Awzx9WdYWVwnuWzIbrBE79gNWG7Rim
sGZqIUOd9fUxmV9Y0aLBdZq9OhsdkjDWON0nqvOhBTUM6znHJtC+q5r/3mQPPaPu5KnRUbl340fr
wNkw0vya7V5Y4Nw3DDT/cRAmakKgsIEcaWi1Rr0yUv/j3XMT7+duw/GnnVXQ0tEW2IziBgMttSci
8Z3YG7KAdmWf9DtdG6izr3kpr/VHPZupzy1Tewj5gqtTpBlL1o+Z+dRGKPzH9uCIR+ycwknREj+n
t6+2sns/NThIzvolHnzNyuSTSCWc9ASDBhSVIJK9xQlUbuJ+0PfiNK5Maiy2o4WoO/yLiTdlXLwE
jOLI8UfeVP/RSOT2zzY6FtWZLlNDoyT6SVMsIfrFB8HRpG8oVo+NZCi7wiMhEdGF2SzwckecCGmJ
gO3M6pZC+DjcV+Bq0lZcucz6kA/NK+Q5T9S3vA4FxIk7ytWJN3LIvKGkre2vQfNY6xPtfh1TZVDE
LTntSaV79cumvixMgLzwT3UDsKJlVnn7WsItBh8+movuo3qnh9G6o18qbR0gVbDOmqQKzsRg6xku
proLKaGcjbGCwDjPJ4XYM2XKFabCX5TjD+OsR7SrHhDl+XSGZ6QnXFO7QMvkmyYvlHyNV9OaLllE
M9zZjxU+zhxY6JfZv0pkHIBHw/Ch3Sc0rLrdQWrpzFJlkhlToaYux+yXY55Ue13ZQ2V6qCY1EKJH
hg0bsK99BwHLa3f9+f66IR+buS0WZdQAI8N8+oJXEsf1ZpOoddAAwermGFpo9fIdfKhwxiziHng0
Y79ggR4TTNTfVrGIV2ebv8fVF7fU6To+kYsFrqcRHqIVtA8h/4CIaq2jefE+c8XOvXswvGCEBFZD
j0jhb+3KH7YtKt8ehEwDwY8WPMxZSJ/XeM9WbSxOiNiAeTUoacfN1w42mflkxLSo+SnZ4varivtB
nqOZgwXMVJq3U7IatFYPEJvK790GcIa0VQZvh92XK/R4CtKSO4FECQCj3vbtsUOrolz+mCLMNxPz
SzuO9wRYCi+MZGb6aLd4/uxgbgFmmmbHjWTTj9hKiI03OX8FnIkAJKhbdhjV9caQK1KBPdlgJ7YS
LClawO2CRaIRw2DQIdp9zwaiPSjsZPkFtNXO7Ipa/CtBsmDkANkK5fVc0gTa0/7sfdmvy1VW+QNX
QAVl05HqAaInbh6GKgby4YW07H4/FP9iBdnpvkGRbIGgtYZgD7z3stp/w/GRW0Bhvsq2hC7pI/O5
bWYvY8J4jsG3e1/T0IIYwDfLZqL5MLPrxOercnKSDA5K/FmjLCi14RIv+DUEgXioQRow2CJfJmeq
h9BuUYGT9IEBXOQGXHYCmEtddovRHPGc0o3i3iGlxUa9jNbk178AKk6QxKILwAGOMLl2pFMhflnd
ZVoAuIg3BoQhEGYAeWYe9GzxKXVJi2mdbFcgQZ8Abgqzsz/8Tb2cONgLLT9kDK31Eh+rD9RFMUXL
9lXa/A2+9UapzC5j/wjwzoHIL8WOglZGDBP1sWg2EeEMfr/RbZ4uOwg3rN+jxmjwl9mNaiW+CgT5
pusOMPVJQEGCM//QwNSSjcXHdjaPDS44HxotzSv7C4OYQ2dDHac2vgwBkqgB9tTHbu2lV3eyptpq
zWpXWlgE1rXZ9OKSdbp9r8Vrtw/PNlgsG/S9MOIZ8M99Q09IychqeO9IIH+rl7s+9MnUMZTb3SHE
gKPGEAnXEw1edjxPIN7oE2ykUJ1/mO7qZ1U8BCjE1gzo5ryVSyxsocd9+CpzGYxN0ql3lNkD+wM4
sejqgZ9KmJvChr3ARf6nVnOm8fsGItmRGzRYYRyDiFDRQDg4eAE7+DEP3ppX+ZPbe50sPtQbD6/i
TWJTm3Gbt5GkESDHxHJKJgn5tH2/wVyBRhBNd20BVq4SZ3psOEVJpDMBrODD8eUVYCWKuZcuuAnt
DXsvbwV2DWdjtK/C3vxuNio12SVh13z2/r1TQ55/L99jYQwBEyhUvmazHVCQDFZEsVlPNzKpDDfF
jnqR7ZKaRe3JgdB7BTObjZ3WAjd/uzSLEBqZdeFFU0Ak7BxuKOTDvjZPgrEOU7DCxNgYX/P+gQje
G8LhmrdlhOkveDMwtSeYhKyVLGUFRhgVnkHpcomOr+PY4ZcHd+Q9fXuoXtrwovScHohe66c9YZEG
sK6+blD3rCEcVBx2AC6MCvzx1BqbQfOLh/698wd03xfiCrD2GNFus4Tyl4Z8KJhYIjqmHkwORwjy
M21EI5bbFfduggcUtyKZvZhZG6+JpQSKpS1NXj1/ul7GtXp0Hhui3dkWRnos6ksONTb2JcLLw4DH
fNaRoq1a67xABbd/b5rwuRyuAeJBNKgd8M2gGZknPkMaxWWiqu77D0r8MZIBmDh437fqpd/uluK5
534O5g54jz9momFA12NM8SLuEciajXk/Cd824S2b0bw3lNfGjlW7U3cCdjc/LwuX41rRZDVZ86rV
/iX/Yb5B+wRWdwBhdD8aGUCw6kZhCvNvsKH9T4wYOpMn6sgY2Wh4weBD8V7X9IsIUDFIcDMsO9ld
M14MqO1WzL4v8b+UrCx+BiNBOCaaWsd+cBmbMuK5AsYi9RAFakD8pNpznjJjYD31zy6zAEIxMnJh
xdrQLIAzLYXjq9uTsmlnFAkPdeJH2D287Mh8pzpqN+LnETr203S6igQbKwWTx76HZlxXj0BgdNoO
UQinotudMno54KJo09cobBxXqpRyH31cJh/HZpVela1Q33b5PFrvBsu85SZOe5IXRPGXenflkNML
1txPzE5GESNb6OBDOZBQ8iFG4ymMNwOeqZ2iNGPaQ6+gqBLgR7S4zyeEeIYQZznP9TcWpUeoFHxc
Mn//0IcFf8ANmpTU/nJSMtp5abXHvTQ/OjOG7AecCiwV97DSnvCMDrzML5UGJgqVC2C8JYBJh5QS
sxamnrKJbxVjq21q4QuLtVW14xtTxy/vBnOOz1Uk/vmaanC6XF6YOxf52DR7ZbuKzXT1RTM/WKar
fiOEmcaYu2/IWyN4FAZQqsrrzmiaVbqCuxFpo6kpYptM0juusnTZ889Yz4ntXou7fkuncHB3BF31
hzAYtJ5uc7AdZMeljn2SX9b653GM8K/ZYz4V0cicTejcFc7U/R7P0fqkxzMnzmtFicG0e9a54xl+
/AwzUVQiEvyAwkbOSNaadTsvqj4Y5M4sN5T2Hyqgx8/kREKbNQ3II9OKX45dhVwlcnN2z+JSl0ZI
mQydptPSWqsAa3nbGuv91F3i0nDHGh/eBNJ0sH0iP5mjd66Z3Jye1xLhSh/+E60/1B2ynlx5CQdz
BhP0nn1rbbO28FLFyYlhpAHyAa2YskNtUmpnSJLSfgGFOhA5FEaQULV4lZoD6NqZWuRO8po1D0uY
zrHiEii39gzKnnSzfJ/eJZ1TCJDI5xHM8rNujRZPb0ExNp9YJZJn7IDiGZAqwCVlFCpXi8FEcP5N
+ZkHzEczX9YLbiYDE+29GlNfQFICGjvkQAmNdbZy/U5ZJt7uB+ggU7MnWnPMnnskkAH7HsrPQvI5
WlnzVr+NTf130N6ZwohEXu4gIUOp5FepqbUbOWNKZ/yVIrwldNkqe6/LzubdHZhUnxg3O1xJO1P2
L+1SXe48uWt/4dMZDizWaCXcXrOUghUXulU3I7MkYbUzQ6jZUWIfzTCtgQJOOgqeHqikDruXkQbe
fLZsyM7IIJoZutaXe8ekfTYdwJciXcnJNu87IKiGFZkMtToyYroQudOYOIi3UaGmTJAwfRHDyhk5
6DT2UFd5gLJN4TI0lXkT7qpdTUXHje5hdlMREbEO9yHTPg1wyCLfHYOWsR4RcPbG60ZDgfDu2WCS
i9LBoknz73gjNEZ+EAiw4mnqoGL4fzUrqudqV0xNyGEUVoigW2gcqBf6O5pdxmoIMXYRc4/aZaUA
oqZO6om3irZ0lyzDl/eHUaZsIYVILYXhHR72iCOfcuvA2ff1Af3HCHgX/BxUMLsmVlNFaTwbbAo7
RMzhfX8jrHXgU/UzzW0VDkyMIXZCgLmRCR9JWPHgYt4jJqrm1O1cyYsDC2XEboR0HuaExfY+0jJw
0NpRLIwTepbO0BRXTMAY8VCnfImeKVwYauRfkBWuKYsvMcXmeWzmc7zqVm9j5AxUJZxeRDZDVmJ2
mHhDm0n+OlvlOgAt7xj0N/C2yq7wxeG4038LrhNTiidtZUNdusSOYGLQl7UY8rCXVw5J1ydAfQsH
PZDK+sKs1US4T/DAPBzOYv/pPjodEJwOCOd6TiX9ZWSRtWj31JUytiHAdj3/7L6NC7BFSHm8eYQ1
GmDDbJkNFdr92W8lvEElgw9MDTWcItz7746pQs0c+9AtvzcOz+OLYY6oDalpOj11mXT2PHxTOIGN
v25D5sBkTKjDw2/GmGbZj9ZIWOjU9Jetyftsarc0Oc2ZyDaWcoH86ZDKfpDstFdd+xwUMuebcCtV
9PFjF0UBv3L53X5nuxhyK9SEiT5djMHavPspR/agYRCeBjS4kPPx4wNSMD/+eV/z4Pp5GJqSoi/0
vy7otA71B6KEJwLkcBC7JBtR9alDEGpz1x7vii2+DFwI1fqYH35HT5fcCNDB9XQ5/v1IPG1TLl3G
xgNXGHP7JoFMI7lKqK6bFbwCcFVCW35kg/hs4OaMzQwohRm0vNpFenEhw5ip1JiBwMBSjkhQRrXJ
IZSAOTUGcpfHhgvqllWulcQr+NOZcmF6IUF3157+aFeuHlhx9+yeUxNwfswkjBx8Gc8VA7bliZji
1p2qHbKAXX/ePgA/TuX1fnxEWvrSpS/jTVKuzE52ZEDv1wzN0rvVoMe8WbXgTeTcK+RBQwbSZW7K
6QMV/qU/x0w7mdU4mWiIVMSFhbIBSlTtCTAvu7U4dPHkngI4UZRkmBWaD5qudwAtHRL2aDZ4bJPE
fNKVOQSGlJYEUBk736v8ZYQOZWojY0QV9JLUfRnAhFecMEcrQ+v/RyKTQVIRolId7AUiLnCijZ1W
8T7n1bkAVreKyv22noCBQms+u208cruJ05YWxmbknYDjKF6NSD8tIC/OqniGRSdDtucug3XFKfNZ
lMl1mOtCMIB6OTWUBMGjhTpUxRUmggDQG7+nxqk8TWDSA/dWBVcwExllA3X3aTIm/hAfKn5mRJyr
/YnYbz0s5A+VZwxuWzN1gTSCHWRpDZkGY6vCs8PVDtoqs1+6EFSFfMAPM32EDrk67sO5lyDhfD9Z
G4fMm4agpsZU1JPfjPH3hLr7s+CCwaFXCsKT2nwHkksXyWgcoWAwsRHbuOODNBc8ovWuMfP04ZYw
6qmZbWJuyp56FMpISA4MZ8vDQVU4njNrQ1VTnvIl+5rT7AbqFGCm/4WM6l9OYjbHTwjTctvOLk8r
pj97MKFrRuoY9zX2g7CJNOmPLu4JGw4iSNtP618r+JlATHA6qhX7M/4rHLrhgItjF2GMWSybE0gL
8TSnVNTKa2V1DK95tZ9+iH2OX1HLb9izSrxCYBw6lXeecyKATO4+2xcjlVYbn/nzeI0lEY8UB99V
CZvr1FB66ulxPINA1grsQB+Gn8iYCRh7uJ9ldRpjYtTNYo+yBZHeAQ4e9YC8gCXnTXbkJEnuXV9S
nUAM71ReO8Q2kHGgFmk5N4XNrgd9ThDbpLmCgZyebYcwgtAXnvtnbGEZgYd22PCwWGJWuoAUyU74
9ZA0xW6XLmKYAgzEyfVBL9jpy8GaLV2PA44hu4DDdT4q7H1cFkUCFQ80FO/lPU7c8b6i4kPUj9Bb
k37wyfk/ws5jyVVsS8Pv0uMmQngY9EQ4CRnklZkTRSoNCG8k3NP3x+nJjeqKqklFnKw0AjZ7r/W7
tUKUy6ur7ZRTeZFOwEfg3EMwj36fLJjT7Gnv8tn8tuQneSK+sSaqA1nKFkIam3UaBOJiKm7IXTqb
V012T6SPBIi40fMJ5aKHU9S89Jtejvvb9XSMBvDBS9uVAnoYthzeX41SkKUMJhmUEN4glkx7QCYg
7R57dcFqeOHeChcgQM1B/aK6BKOB0KaPZWpj6Uqf6e7eXkMUNA+n+mAde9W+G+cN4JNkvxB+Fr+P
Q79kkk7Eml0J7F4f0llyTqEPXroldW8R195LYg6SxSt/Tz6qF/M1puk7RPruS7fZ9NcBAE6YA32z
yZVw/M9j/MXaYY/ZNB9UVj+Ps3oYr9SprOaEWouNa7znx4+GEmqy4JL0ettxTzMsuax6/PHtovgS
DvkKJN0lle+0xpjbpVYJRBja8kY5JRBgHv7ocBlfRL/6Eqw4YLME+tTvabul5meBaCdSnTJLZYDZ
qoYk6L1UestLS6cAe2MGo6JDjvORvuELGybGYf1Kndk1PjO381TRS3jGtf3AV5FCk789JR8lPCLh
vYpv31YH9r6PTpy/GK4noYconfa5K0snstt+rW+z0AeGqSe+6KvDLOShSpHCBYm2r85KEPGIqDAm
PnLaI7SdEdNzRWS1895gelJZI1fF4rDaAdg7vPrIPm/KMSdrlQlUknKkSxgYhQl2RjSlhtweZaF5
mICfngOT5JPhOLvfmPvIAFHr5kqEVaM1E1bsbGyNEXjwzZb6/c1Ydw8/fCySdCfP7BpvK2K2pw17
fPtRfLlzE2hAlQb1ErNQke1a2Up+Y+sjaufelWtemmKNQ++cbm+3RUJRA57/2w6ToEM5zpDcd8sQ
XJjhWVDJP3IziUjohXn1ONzAIiLeYMaF2RoCmgCkGR/uFBfhJGxCbgzdf0qDNgNdJwH6jR1av2Hz
/AO2A1wmVqz7xrHgMayl2BYu0ZaJh2xON+7jgyUHnH0BfaACK79Dv+CsYidU/GxVfGJPw3jLSinZ
229H/KDFktSwn5vuxahjWuDbBVNA1MHOu4s2ae9/8T2OFMHAYBiRqZvhqRnTFtk939ZZAyAiulnV
pRoetsW5Q86BrfOCXzVfyuum23Tkrz+YRAt28mc/VhyccHGAYeItrY4wAxgAUr8bnGTFZJNF/FVT
6ISLglyu5W2H8BYJNMenDKw1mQYb/3U39mzVacAgLjyY6znBYgx6Hb3hsS8OxSF/eZ2FcRYROSUi
KUREH/8gItae9k8S27Lm08E8k0DULiLOM2ze6XpsGWXuPVO3QcWuMKcW3HYEyEedlwaHEliOQ6mx
6sksZomn6Mhh8DhEIDdurHuTJJbTlcQdAU/SvFexOb5ax6hJESPFWuKxaq3piMRRD+pjKbBsE5Qn
bXeDe4BniLLF4wEQwgVI9MtCQ2NmJK4kPRYRL27T0Pxpj2WSZPaLUOqm5cxMKALqIno4T4VZVIbM
uzWoEu42RqeXDCZiWgA3tncilkENs6q0H6LZbRSBQu9GP68BxpKVMccKgWv7LlAlFppzExaDIOx6
nVYRMFFIXq5JHEMf5ZbEnwIKjwFeqYTr/DA0T4ZaYSQfG5DLR3rUknwnN9n6+ng4D1l0mwI5L9jt
wOTcAii5n0LI6NxAFMOe4X4RvYqouGYiw3U141IjSntQQfOG8LUZlVVFLFb76Dz5JVlluJ+x8YyN
tJoBeY9PYDz1fVQIB678DEtNNFvIBUfwqx830ZifngYjf+lse3GS5SioJi4pWia1PvQ3FKQpxoOc
m8IrHyGj0f1M+jAFxZLkty5D6onk7pHRwQnnm9Ds8srXGvMQF4wHJpAsYS5XyHtc4cchlgchOl51
TL59hyIxZMx8mTsJDa2Ibo5yrIs44ABouNO5dp6eeNhCK9weuAh+Qyl0JV2gH5GsRAlmY27HSJyj
JApGhsfz8ivVKqtnrFtl0eWHpBPe67FcFW0WOm0qLuIWX7qyqW4wBUOdnbWMSxN2OVdwAyeCTsrs
UaHy7emFeOjmeHgJL1/otKVwHnt2oBbupmAuCapujVIi23K5zTOo1ILs+h5IoKRaF3GfzSMuIV1o
0i7kTWiF6Dtq0cjWnR0nHPQPbmQ9LlKp3I+jgZv6sQe6nb6c67X9NK/xNJO3+3xk4vxp2EkkuUZc
7MRMc+rHa98Xqdsqs+3TAG1Qvkp6lJuMAcDYSwUK2Sfyv/L8yAZbNkV/1FsfV/R3xrjTZ73aZQ1S
fckLgZYU/qieWsXAOC4Twr5tziFAY9Mlm6nufgpEBbS6lVFs3fh286WF855NTLvkIaOMBAxb5Nlo
VesLt8RJnvKxncZumGJ2EobKNxpzLWigiultPgNt2jGbMm6Rs8hA2Gqyr9gNmhnJELDczXM/vTMl
49AkA1V2qy/MjkpUZByGqMGDGM/cMoqN+jyrDBNp5VO+f0okfZFWEMGLqbXk58OnpdZQTNlR648j
ljcVphBlkDQs1Wi0hL2YmF6mll4iUS3nQhDpxY9o4OwleigT0FAKTGZEb9niyHmFI3q229VMIRSq
4U2WPH0kP6IC4gyHXaq3u0xZ6pNUngVeQJkWHBJPXiTzVh218LVn4W37BgEiwz/HsPIfT84ZfVfU
T6cEPUQzQob8eJuBs8krHAFZTR0ixEwxZOiHYj3DU182O0Hr0Md1sxtzojgdxi+zQKise2olzm+c
zMpCwpaDJKzBYb8ekFWXh5nyRLvGbmfmYNBi+Ck8my+Cd7em+HQBi03me423xUObrRREW9n48KeU
MaV3CoF6QD5rk1xZ0thMkZSxr3Da5ogVVfRajJFTK+a/P3q31uJPA9S6jn9rQ9uG1aLVWjcSfiRM
RICSC0T0q9/V3m6u8LWK3bdLu7jLy98ucru5PWMK4n0/sKZKFISriKGX38ZB23a8ZRDCMVWj/RSJ
W15N3bywFp/EGV6gSs1TytY80AHyewp7pe707w4DHOGyMvMoB2YctFM0w7aSzma7bK5ktOjtBkQm
YeCmsBJRHOyRxkNQzP1f7d4QloBSoXUL6EqStJH2a4Vd3AA03JS5ga1rkD0MfanycGigQl/eqaI7
6SJAfqyVKc8v3xBgJc7Wu2S4Zu9FP1gOkvk+K+xujksMeD0jGhBK+0fam+I8ZRw7+ocfYZ1uhB2P
YE3fIe7V/ftZf2dgQzdvVojiDz035YR3wvm9PU7cDNMmIs20ZSbebhrRMQ7FHVm2Y2xji8x0zPIO
0X5j4fLhJUScmINWqDtKQhFWzUIqCRopoPWc0Iacr/ctoQVUspuSrFYaqhe8F+MIyvPrGntsktAm
R4FZidwFD3FmyyiC5ew3370unEcIZ+RL8U44BvcIGFN//zOnhvBBcjPQ0Mb25U/M55kP0T+Tw/SJ
bkSD4hLhVhWrYa/ivhuc2y8RFJ8ksGhnYT2J2RmPhnfc2ADIGJ7KOTH//fRDlr/zCh62Tw6pZbx7
OIwGW2IA6dy7QgEmOxw2zO3weHbpuePOAEMicAIqNdgRp9AgmBF4ajLANzUfl5SF2EEMk9jS9SzC
NYDlU267xh0+FmXRSrnmPuQQMxjPMqU4vSiRmluhdOEzDPh3h4N+/vzxC2ABfi7q8YLg2npLD9Wu
94BhDAeg9KRh+fGTgepVXqIhgepD03Xxnk6xpORYaasWPVvl9MYUbSQQ5GOeuEfy0kB9o/oMtzTJ
NHwtHngOnj8ZFcqUQa5h857n0FyPxSSOnVknk8CsCSKhNWDX7E+mS1dQ7St2FafQtyewKjAhXFUJ
tit6TCbdoSy2+d74S6VZG6dulF7h/DoD+dIerkL4sBmKLuyCH73iqp6+UVHiWXxdwJ7autMq3sMd
opUPyXdmNCx0XAT8AsY5ULhUhP6zcxHhzwgRR2jnd8x0m4kDJ9S3WoEPLlh+JxDc8mPGrAJjPYw2
I/Aix8eHtTg/pgRbaoVjvIpYZcdH8EIFdcGOjM1ijfGEkpOTGP9EG1QH4oS37U5dTLgEGpTJrqEv
uDLC7ifkhD9P/yqvJWAxko4ZuXiSnE1yYEiBhdl3Co7R524bbJBsg3ATEQ+d6d62cjnfzxDjUR4R
Sg/xwZAyNGN2fz5Lbm9Y78xjXmmj3Xr9tp8Wlt2w2ALRtGa29Fa8o+LLvv1yU0BRAKAHygZhsCNs
UqLlCeKFuP+1nO1emv8iRxatA//noEKgwt1336LjQNfS4vsJqHS/C48x+sV3fnnuSytjRUrPZvz5
1VaIjZhu8hM7SDVkF7kSjdHE/Sd2ESTcOHbx2cE4PzGkup2VfXJISXuBPLWHjY3PO4Pavq7NYvV4
MdtHOZjLB0CnaUtevp5YgGGeXdqvgpbIItl3g+Tc0G0gQshrDCh7IkxtZhZS7l903+c1/JR/K760
yv3cSzfmSSfYZcXgL/WdsWOc42i8w19tAz1AzC0zVLAR+XdEQqPtdpfA5eB+YNS1mALnjctsz4GM
FwWGA+ZlvoGR7+rj4zhblIiBeWEPIN5v9Vqfr3IL1V8E1c/pJ5HDv89OyHB/Kaxf3+KmCYog9ieA
2tMOynY4aGdzUVx/OTKUAwKjgxhivmXi1bvOzgAnDEd/Z96hgCT3K/sVjloJWVu6jHOZ5VDKF+Hx
pQPkzgmnIf+lXRpMsGo+zCXWwe49YtvjO6n663A5FG88xnZPUVgxeZV8bXYCbjF9PFJ6aXPbxsK8
DP1YWI7n8MKirydtXqtZHMe5asvT5mKlqdOHwTB5uLwHzg/G0vCd+P/4sE+EGrgOcNRsOV92ofVa
z07dKl+arvz1usuBCREF15TYBsMqqwC6nKwMKkXSBO6qZU2/yy6h9lVEq/IFheWHuGuLkMQIT9W2
rbaVzOkj1XvLMKc4tuw9e1q37EytPEUYk8QjO+HsUAURlOLN0u5cKGIL5hJLNJjn1lwbtOPZ/KiK
b1yXiuZjhHYRVpju0W3jMWZz2qMNqV2OJP5JZs4Pmm7ca56Z7piRmWvbEgRG2pnZ1Xp+0u7xjUwO
L5KN2gQV8bEoB6jj+yXKTZMBup/65wzCnfG6zWU44F2UNnrASie+akpG6+Frzo0Tv8GaT/c9Vru5
GejrctMQGITbx8p5eK4cOhonwUAbgqOLQQ9s0xztv7etRlkM4bkUhHn4VYRr9dJ+dKt+lzumYamf
/a/yvBYG8jK+HxU4Sy62Ok6OdKewxYZLadIazGs2grv+sl9LihNRsXPi70KrIs3EKVWbJ6SZ+wGj
CvfcaLeO3REXSCbkzJ7d+c/ExZTuiDnyiNJ0F5b2JIN+ofB93RVPwkohANWw0Iq7GLBUppMj9uTv
HPvnp7BM32p+HfvHH/m68QenOArL2V5hRBFdDim0bIPNMYLgOzL4uN7XbNDkSDHO6xVUs7X8AKKU
zwbueTo5fETDb6qAqES8I5tx8CpYu6MUojup1pG+E0O/OynahjJpZnUByl7JpZzlQ7ab4g79Td2F
lEhYMQF1CtmR77mDxt6vKah0xCOkudmTvTytanQDQDcvWGkkyJcIbFudLOSMxWbGqnq9Ye9kd1Wz
2VLcYXf8yBDgvRAoMDCMNYbOqKQ3p1G1MkbFTuusJvUcvK8gLzv1EbIvE1eIvdeO4B2Gz90nfxUH
PQc4jxAhPqHeWgT4RchG8WRAZI72Tw+kDW+WBqITrmpXancN5dVHJvCZRgSCV1NciRuehozujNxA
ygtEJdT0BiM+7ddpqouUqeroEBXFu5IF+bQh1kSaQ3jbBdtGGvnJVdXXPcga2aF0paIuTu3qJdbV
ZQwTk1bS+0v+nQ3rrGTYLLy/zms18L70t/p9lMRLPei6E5efY+oWNA7Mq69tUD30Jhg+KbhiJ/2Y
SWdN+swHdquAMwKaDPWBZdQr1BpC9FM9UAiGP/8ciiH+TbqPTOyQZsx0ZcqR+UsoRiXrzyQf9Pog
ZIEQf3aZb2B6ePWuxtwAcpFn9yH6l6Gnf5fD8Z9/8i8JFy9JbXQ14U+Sg5qFJpDRSjWvz2HzoLX9
58uTpNnfXCDj9AxDU0TSe2TpLwkVnREarzyVyOdBihLBqyIKaQzUh1jIxNBhwPvyjEzVN5fREie0
6eunkTFD7+g6SSj5ek4CNCunVt5DzE77l7xEF6mxgySXj+wMbkG0mSs8KJ8Tad8gV/hNVi+8NZIn
KPitM5DfzEbhsQGQ/4GFwLHI6Z4sn+o3XsAp34MjrVHd1/NQ/DYMM0a0gihHWD/fIWYpUXGTAcrf
n1Z7If0STgvXLlbPnBaF9ThZp1fUC+nJDPq3C794UkJAPr8X+/4+OQKw2S/OvDdE4bgDYs1kk/k6
xSTbFIF82VZ4E4IxEALVVRc69CrEj/gxMVgUYJAaENLW7AxtxkhYwhnGhxOpFqFGEEZcyAxNB4D5
/oVuZ/LokeaRe2jZOdyoeKaDNz5fTJJVkZGxzrmzeNYyGx1KjO8AOgbS2RoMi44bnih+OkzzqfHQ
MtwKYSUtDxIqqj98fV89/l4JRHspFAtwjiojMy/NAiYnt+J2YqdiV0U56r5GX4bWQ7FTHzsgZwni
edwPpgOq3mBAhi9ix0FhNfyEAJ84MGXoKf7gSFaEZ6j22O0e/VK4869cXYzjmojVaAYnqXyZEz7j
pSzaNci8Q1WLLtooGQuCSRvPuxtRFirJ94wqdpbuUsaQwsklD+ilOphBS97HBZp4inj81ZwAAR8O
epJUCVim2RlzEQxXVNpwg0ViT5lBwCJ0PwnXFabMqrVqjKBQs3/oqBlY8kX4rMED7mR5prVXmoiU
HEQLCtRm6UCCx9hloW2syG2P4vVDF96fMPSw8I62007yJluPv/UWbO0lwZ/TfRA7U1zQJDT7HKL2
Dcdb+1Yyx37+OrQaLCsBcVp0VCwKpBbiwthAPjWjJ16RVCD+QcX9Q416hlR6tTbYYKzcC2gEyNjq
Aw76PguXz9gta99gEtMqNf0ZvykNYk4sMOtYXUKNo/mAlp/RQytzEekk+DF+Zg4hUPXEUamtVbJY
T0RLpzf0d1upJ2IyV0ki20EgJBt5nLgUBbEnnAYQ1wmsvzLWAJRLVQkKiqwGmzuB3A15rjZinidF
m+TA6XFzKgTRiTUjBLVyOgBowmd5zbClT3Y2S0YaPeUQWOK2g8uhd8ehcS9XQ5BeSt0WSqvNnHZw
xMiSjjRvAxK7ncnYsVVIGhUZnTSuovXEUc5JB5DP+MKbFdGGocEVrfAnw0ERuRIl+x8zeAsatO8/
x/PjOPUl1ZXOz7hW31rofclrYD4ipbI9/uuHiK4VaK7v6dcuiCwaSsPGwrUMeUly3mfpgso3Zg1Y
6Jjme9kcm8Fru99ZgnaJZj7dDgadYs8Jiu4UqZWfaFu4VJn2/yNE7AFXgySWsujOPWBNYZUCBEde
8TqXQfJRHpHTgiTLfI7n1AzoZ+Npm9uHpzJfSfZ2dKNMrOv8wdPw1L8WE4YztWjyV3Kod0SFAqMn
BKOjD0f9/CJwFoHpdL+ZUD/5KQTKonnzAwNyZk66vojwP8GpQh9pWzQSsECkLZiNreabXjiZ8zLF
66zQRNoDyIM4f5T3mLCedS/Yz11iOhA3dAiYEEyCYQa2u7x8S+q11C8+isqdYhaG90Z7BwNPcDUn
GHJb1pqjQTpv8FZiDqwOMvobG1UcudHydpId0IoyhjhCu3d+pI6CL2v0icOtHv6Idk/5THW/viuz
FSu2hggvKZy8morFcCFc48928vxCwrBL2UbvDv22WpeO9DZg+q9/dLu7G6pXBA/ZicFi3DCj0oet
ZnTwntCeUFmY/endtPMPHPxBEvhjd9CbCx412RchMksKvsXWuOZeaOApsQhWxgD4QbEcIZydXdMB
TbcE36S5MyT3yQkKwzuzMlGl9zkxGtYoOMZsp1pfKpFfWCgCZnlqmMYq0NNqEs55rTNb614uIX+1
hBn2msat1rrDK817sQg/dGjH1JrVdg4+zOBA+BVOmsGqivlVeWvow3FEKMRV+ZR9QroMd6/HoYo+
9Zuj1ctaW+ng5TCyvT+yyEzRzR7uE2RgQ2Hetnak+GN7uLkZc4CXqo/bq/8kz/Rj0sUys9MfGEbH
e5SQvw5NfjLDa8b4INTwgDkAyxDXZNFWrkgXgB8SJ3ESVAFeyaVhP+/YmLKOI5V9z5Ed5cvj4PCY
6D15idAczJmKwU+JlzC4rSqwqgnrM75QYuP1e5xUwrmg0Fr8NagcLbJ+nidkcKjHkNZg3ide7iPa
zTpQAGmTcfHvvfeZwITk83P9wysdgTaUqLsoCGOc1/NbuwVnoHgtf1CJUycXtrAjyI38nOy9WGoo
iCGPV01ArjE4O4BZhSLfcNGH51N0CgiPSNozEPmk0RI3NXKuqfKl7ASWzcjgXSRfHTGgP6+gWMYr
9XOK5RHPLYY8hp7Udv+r+tGKAb07xullk/X2iY2hhxBABIJ8jQYbJ4QxNfDgq9QynPid/In2e6Zu
CiJDeBgelQE3XcM+78bbzL0dCpzVlnYyB7vwhm92212GX3wyXz0n2y5r9XwLujXyeMtM52eMgSre
6m3h3hzsKOh3J6HwZAFNXgCqb8XnpAPEBAUicgKrmbdkRTKOJ3fImI1X3KLZW7JunRpvoy/RqYrk
XVl8On438XauNNUnpS0cifUjsMXut7/1WxrZ9ydR0UCNuKmlDb1rF8RkGhmLmi57kqaLwETginPz
S804XeZPe7pSrIilLywKjFlYXjCQcvLyEm+kbfSDDASDACXmN05F7uY00fRcX9jcj3RM/Di2NPsX
vxROe/aCX2Rcc7z5m3I7ua4AhJFaRofQbjfxBn98aJfo4wGY6cFQjEfkk1nVosFAHM9Qfd8wha86
1H2sICv8BaMr3jPJf7rGzSkYfeRh5oau+1KZg4NTBqHfQerd2zFCaJzZu2qt5r+Cbu1uNi52X9bs
+tJ8K+C9pPiy6TVedyRGO6sx3FRLQpgU8sfnEhYl7B/1Hq/2j+YK+xI5mcsY8Wm2ney3m5BO38Yt
OIG9N0/8jZzz473inCNW0WqW8ad0VD3UfPDULPPmdAvMn/IT2qnCZxYGj8s3k8m93IvquRTZOEDQ
mfjT75tdk/FQ/zwpatnR2B2GFUZUR/oSLyDNTMDlVPZmq4crgcbdEOVcxx1NWOTdR1dYTykOg51u
yYWiBrNRwNN0utq9W8RE1wz2Of6olroDysAbKiW86XQVk4M1DedoSJZcFqCuU+xeEvJrq6SJ5OGO
Dw8Fv3QX2T52WJzk1WQuBI7FNsEgLBxgxW1pLDr0yHyeggGvGO0xWHjIxrtfhlrYiDnc8EosOR07
/qNLvn5+9Tszt15o0U9NY7+IV7ro9DEknRCJjGVzMtMQaTIZo0jNsyvnth8n5uEyugOh7nMVgyFZ
XvDiC9Pud0bqCcEzIJC6d8cjwD4uJSA90lkY17gSQS1gVu1A8aUN0Pl3zLzyaZKdcHriD1Uu4rX7
FVi4kxgV8ZankMbEcrwbHqlueUVci3CgoOtXCXItvKoT3o2lz3QU3kvHYHf80idHG3PmJ42Y1THK
CSHnNvyaPKEaeivRle0MUe/HjVimlPCLdjYPhk88kR+wTG+9jfVskvGQlIzXA0CVIXwdR+6atAer
2vB4CyTM3RYNMPINMFBkRAcNMhbWhxz2HQmQS9AxhBs1o+6MTUwQlBAUPyNjGVCWzxGIp0sAKZ9d
DXvrm+aDtwF9eWTZbILe/iCE5BO/77FGT8ZfC++SjhA+BS7FtoBK0kSuAVbWMwD0TPeIh+MHjwvu
+PVj+/ySlzpnhhsu5Mqmq+j4M3gJ5uBDnGMmhmHMRThRIIqFXdxNbnSQnPEL/1TlklpONEm+luew
+MRqramUMDS5eA4m+ezEJ4WBxjgr/QjYwZY9GRJWceIoyjLi6oOw9rQVdcFCZIv+s0T002Nyw2Cn
2XNK8lUwvMcExqdz/+FeSP/LFkjwT7WdHISVuTvH2//b+gkZatC9TJkaJDF7WWAuOcfCL2F5wcw1
MTKNYHeLqnP1BFHAdC4pd1gl0qWGY3RgX7TMBYdbtTOwuC7zT8MlZlfcoL2lYD2QCPF0JtUe6TXe
WadpJricTXxHyXlXCHA+IMJgDYiJRU8IOUNCzzHjFLh5asOLQC9L0NWw0cn4OXbbniC7LaAt5Ni8
zBaGZDPXTweEpYRAP2+xxy0ikn57jmQ0/gyA1Xd87nIDOYwIMaQJtIjIiGg5g36b79+f3gScgdmG
SKKB7njPHxn+NpgGO2x3RrEwrsNdAk38nOqTICfUgpHAGPBA1umZ32en5I2p96oHBfSya3QgSIsF
W3NvV4EUqPwQZq7hNo3Hj5DBuhs/HzJFHZsJOQ/JzVUMTlCL8kRaAXE3pyliKPNwIfkDLSXFHvCS
1d3rQ70BPWXFvENnoTVY9Bj4jmEwPW2qGKwexseF8kAl0iZblVPYNqVH6jy3nM0zPkKLznueSyTg
sP8dSCJkDN7s/j1rAVp9OXhOr8b4dqdxQYZTkzsDgq66EuKIkWSjrnGjU8k08ktlTEGK0qb/Mhsn
OaTYkoD5MBbNX4WHcMpEAoXMgYDFHBIIPIQJ8MI7cxhWVFPWqoIUdWOHq5rTJ9Y8lJNZeajVEsp0
DK+//WWgIFGscZpfPzeZ/4komCaUckxfzHgpT8l6BHNOXVVwdErfD7YfUGzYV1ZngNCIIscGm2ON
Frb5zjlJDbyCS1LTxY1AXwqqgtl2CJ8ID0CLoq5LvF+we9EyCVqeE6ru1kqoAa5R60+WKufefFYm
qZqu5GXvkeznzAZULIFjihOfgXfewFTwJdosipPiW/2V1upvRMGJ2J8gAzO0bqtyC7wqeMlbF9my
F2+Lb8FTMXWQzkRV893sog8MlKNt6g47KiCoBjfUX6pVPPgFIMI+9aUrlXJGElgXlH44rjvTpVqG
W9AgDet5/uPrvhZMFkPlykxnkQXyRnjo7FQ33+k4jw5C7RKlaEvDpUJa0EAD/jQ7ydUenO3vFK7d
vTLmMSPpQTI41QXem3zPby4PyXflsqKqeyE68V4hu0UjKUVNSdJA8A7lSDF3Yvmm7uijAK7ruehJ
XzjM2ZFmixd6UzyHPxfqzx4UWbXEgGFvg7mqbpRDF13GoDiDZrA4jrjuTp8/rv27sp2JtKR9EJ3p
xc8F8XLz7N5MwZTx5sJhylZ1zvftfiSzxrDFTQrFQKnL32LwJvL8e3HM/adphWQtHgrIaMIhZwgf
OM7LPYelcOLc/hdoU/n/k690ySSGHFjTnIKw/5KB/QglY7y16etQr0WsW5JlQDBesKYwxpGs1wFH
XDW5mD7aIDcWr4/6FAhXw+sOFZH+iyhQbEEEBGIYzDKE0XtdENO1Jxz5QGafOjl0bktYIY6yAkp5
Sj8w4WYGK1prlOzUlja+PCqRxjG/XroN0kfQ74kej/mYh5eDBgIu7k1cPi4mYr2veidwVsVHY3/b
oZDeQy+66MMnl1caaIygmgPRzNOvgugavGvg9TjA62WizgUT5ADZwJa2yAcyRQCJW9O6Y7JF2Rhh
Tmfe+GBJTIWkJjwMVGrCPl8wRdWpL9rxqyVcSnV16repF1pGXILPBpcdI5Ls2T+xn2+mRm+SAQbN
+rFEWe/Kg0N5GX7r+8nuTKLuZFlGKFr7TAsllYS83UUVNLs/YVK4oynWcuoL/Qu8bvG4UmPsGTj+
rbORhnQTHL8DeaZII0Licnptri2SnbFA6HkJ30bO8Um6MlwziDxen2pXf9JdfXX2Z/xBtqXbfvLT
dNba4nPmnl/Q0PHC9IZltb5N4gqGKrxftD09/79E3qt/i57/xxqbct+/Pg+PPGz+57/E/05abXiJ
TfY6RCe2aho7Cgy3LZbYHK/jtfnBLQNqhFsfn2PjFZuScMDvGOfjLSiS9eJ5aTkpCQZ64bnrFskV
0l+slwxVPKE8gMKbGjSM//uJ89JQeg93jUDYavHP7wqzA/4mp3omKQqx30z7UqSJk/iP69A0o5H6
l/w8oKZOxXlNQav9cN5X2wLPBaQeYWYb7ek+H7i4HeGtMFYgz/rbg/LsFL9Jn9oveVUxW3UK6exS
JDyrwHxTRzc/SRfivppDh/dEdeJdd+hQB5VY+5ixOhcpYrVog7ElzwniskKsMzsJUIpYnlPqynih
uwANbs0ZgkqM04lxXpwkUJ5oDm6EYE0mBpZ6u3rejfcYopb7RYQ1yiHVQ96es/EPjklKaWorJ32D
5FPw0x9xqT0grhfxOWIs1WRzZVwRnV+4A3mcqAO4t4JwAtSx+NrPE9FmEi2g+q9v7pA3uoyHnfpy
R/yU3qYgFpIZMO+sRCfHlx7tWXMTqFGcjIU8JSFCoQDORQ5gBGSbtGXdksv1OCaxi6qEKKFXYye1
Z176zoG41fGJYBYHTh19E5uH7vW3tVQFcr0dx3kBA/44xjO/OXJWGouM4M9/G72hTEv3r9HlM1mU
JXTAiiiaf2G+lHbsxaIan4dxmnx64mFtyqs+5URNe+Nnc2ZJo5kWeGDX53XGmGem5WjAmpZJD/Hy
cp+wgqc9DeIW31vdI+0I2maFFqtCuLngjc5ozSPvn5fy339shnfKJvNCZEX5y8fOCjkXokf1PDQ1
EIe2euHY0CaR63kDByMviPlmKsaIT9TANHvMCZfCVBZ9Na+FDseR/ookmiOjUb6fF4KxlLfoI06W
BmQzHUT4BWQsf2Pzb0jx8lEfoOTXckjrf74K8e9oOaZFz2aKPpOIjf/rZeipOGsykRl1HBpEBxBO
WJNZaYGlyPbwW/n5txlkB6x9b+0pOyhO4ovk6kgXZP8HA23XckJdvAvwNKZdUPrqJ70OO2WJzzxL
nfAndk/gvOkRDkC8YmCYgOwHh4BlnpF6fJIp7ndbhim0qLvtDLSTmopZQrLdrcYdHQ6hYC5vyPvz
h7Kh3sxOAm5gEDeUdVQ7y+cHBRE6CgHx3ZH3Sbk2/AcHFlG7uLVBEVE9cCt/pPu/3Dn577YycaaZ
omFqhsrB/5etrJbVm15w50ZGpOHU+KyQlpFOz1QDlHIoGkGmGO6Ae+JC67cEN+OVJLO2cbBBYDWd
3Kz4iB5WD5dFv9Qu9Tfan6n2RhxIHAFcQ1B/Qdlg+1Kc4pLhV7881+aqv+ur8f5k7NvHy8OoHZOd
mTMMe95S/1PUHQTO4oXOhA0sgHBzR3VNWOs9PtU3l0B+ZII0H7vwGyHf9jVugVOc3knW1SmmgpY3
wDru4NKL2OTHvdzZW3R4fCM+ZPcBnkX7xLgJ9qelhIYoYJOhei/RMyX2lKry3n4otDlThgECDgrz
VaUuI7oSEJzQAvhSAYf++VHIfzuE5D+exF+oZdXQo0R+wNuCOQ76qrwF2PsLhxZYXt9w1tGB3uXx
EMfvEBAp0nuuJaWeMA/JSdzcJOd5SAiNp54coDL6SzP7jl5fL/yWfM/jX6jw/yXtzJbbRrYu/USI
wDzcipNIkbbpMlVl3iBUVRLmecbT/1/Kp09REJrov9oXtiMUoQQSmXtca21FPM3U3t2eG3Gublxg
1HZqH/Vl/V0e9pRLQiZ66I8K0z7CpzF9dF7oDCXx90F7SUV+2ViL8ern9W3TNDXABtABTGvigq00
kYOqSEug0ltP8R/9ZESUmk52SNPElsEStyjD5oOD8nwfHko9PKgorDQbkAl6AlYir3ZGO4hsyt65
Ur/SDOtbaQ6/6drXtt2PAF7vf19VBNCTHbMt1SbABu/OTZs8sW9KQ5A5WfE9HztaOHQ3RzLdokC+
XKNIA+EwT8O94fhfVFL5QfvLyAPGt6NPbyD5WbjrHoZkkf4RIufHNASBCF+cpjpjDWzLcixFYSof
Q14nz8gu2UUm18V3Y4hQYNPBdB+kiMjb6RaOu3Asn3bjZqWJ40lHP/UkqSq+93q87TN1I8ebwGsf
La8DIvCaFAvjcpWZ/IahtUxbUlTGxKra5NWqMQhGa9Dz7537e+x9GRLytZ6GAZ05J6Wxip5HgCCY
C4E0p+jTYUPaKxiuhVMws8MM5jZNx1QdjbG1IkS+uTfhELitz4jY71HRMVLj+5C9Aj7ySCu78u+s
3AbNS6SfI6bRVb2LTPraVJqnelTjdWpWGEYH3+zuE+P74F/rPGD8uWlTj7GZAEk2ra+HvluaCK/N
hO0gbGSCG9Xk9E5H3ShBY5dZEiFJJm0JucdM3ce+BUoFgpcBUnx4cuxHh1Z5STWmpi+p0bauT3rV
MRu5eW3ACnqB95fv/h4qCoKtNE+DTQt02YqalaY8qWO61Zk9JOU0MdC49ZN84bTNDdsiq5VlW9NV
x3HMiXHVfC3RRp0hpbH5Z9ui8S56p8zdGZ9VQH0G2AJGY0E08R9ainbZd1NGxJ8Odzq2uyJYeBp1
Jlh0RJCoyWTcsmFPMEt6GWeOUznp97B7MkQJ0do7AZpa6FxWiCCjDaIo7mMJt03qvga07m0N5mn5
0jD2GvIidmtrFM8+msNkH41Xfk2g79w/qDP309E1ntK2dMcyphNi476OQ1+Osu82yUPeHpiqbKCZ
m0NPitFYo7l4f7056NiHBSd74hmK0/p9jJAxySgXUh/JGIa/IPlRjAa2gKg4IwcNaXd/3dn3tGSO
hcEkJFufHIzczPnthp5+d7n9tn4uEm0XaF8U8oYqNTeS+vv99ZTZBW1dBkImO4xrnNihSDLqqvVN
SIUQ+xqathY9QLnaB728FcQ0NWE0JxTZ0dk71M4s6qlCcu2k5FSwoz+MotiZWXpceKqJdcQrGbam
ybKpYCMNy5nsfuc5XWVbGj0CeaeAyujXzJ+nONl8VTUAa/mbJO8FH7K61shWZy8Ly0+s4mR5+z2+
v7GKUWp5pCFqeGxllTIe+mj0sGoqMaFxbUBKDjrjNkKgF8CCNeNHpV0k89IndD295NxbxUKhYuos
/vM85ruFZgidNjkVsCjHzErG8Og35GH9S+7v4MTqxUWuXnP6m5pxtilRtSNQLo1WOBw57+3+nogd
v3GQnx5BbNnNloSh3Nq124dHDc1s9RAyxCS/JCkYpIuD2nl3/hfL6ZYKrhHfb6oTv9SWldy6lhkd
G/nQaOceVarqjQOI4luGFsaST5le91+vZ8gEbuQezGacXIPY8RsiItZzlUMF5s8zfhjGCaSoZTz5
JrUNClVLQePk6n1aU/z8ZksrK9fNuraiY17/IdER1x6r6Iq+muFs6F7f30/x/J8+n4GRx9dTEZAn
n6+qlT4pMtYKEepUL023S+NDWzIV4n8Z2Pznrf5ZabKT+tjEqmqwk1WCZumbX51CslLvpeeu6NVF
wV7QbW90JHFIZ7nE9H/vv+v/5WP+8wiTjW0jz7dDiZdFSSuqX1QmIrWHKjggipCwbsts2Gzhis7u
r6i9EY6Yjm5ODJZbQpluCy061tUhcNGFbU+696zqrwmKW/dfT59kZr92+J+1rMndCEJV6iPZ4Kw6
xpZEA2eEdkl5rtKDTEuz1xBSwhLE8bAJmb0Gpd/r9l2386N0E0ZnI0WLJboG0IvK0wjUv2qudnPS
vFOQnxXmJ5WQoIJnw4Ap3ew8aZfWf0XWLmvLR9vKqHaB6dPg3LwqMUNO4nFj9TstC3dtv3SUJnHJ
rxe1FCJTxhqaijM5tKmrusNo69FxGK6mA+Vrr1t/dNoJ2xfDT6wMlMCuQSPmUNzf4tkThD+U7Xco
N1NaP15NLXASRR3z6Jilz0l8gMtdyqi/M/eO+XBdmKwgeywG43MmVicKI98x8X7TqlFgyErdekV0
DBhil2s7rGtPRE2Mo/jAvjC45tJ7TpLA9x1mBK0mmiwqCezkKNlJ49iJaodHUAiAxiN6l+Y+oD1v
0Mr9Ax3wmm55/r+L5X4taukaExeJ5VRTfPYbu5dmRTfIQxodrfpAjJmg2xIfZHPv9ydEP+9/SW3O
yOo3i4nLdLOYEqVpE9V8SSsBjIxCnCT6E7mFVNvVoQVWqslu9I5pQ5etefUQkTCLABxctx1jQGn8
ZmYRepsBlSQ0RjIFIELQvhjpsI84EYWH4vrOtZRVoT7qCLMU43PODC19/NsHu0lgoHrJY5lojyGg
j6AHBt0O+/uvqMxdE/IRmym5qmaYsgimbl6xLkupZ7g7KC/p7Kln9EqAB/fWa8G4w/RQtGj0hyWw
tx4W8tIVndteg5VtizGZuJbJt8xVLdJKSUecEqfpgpWTLiYM9IQNoz3QAjHftdmboeyV15SJg/pZ
A4RpXRX3aEb/ImQwSKhVVAhUXPnkUfRRDwv2h7NcH3gSx/si9Mtoo1nrjKy6Knf39332aN0uODla
eV1Y7ciQ66OKJFJmMiWIbD1231KjePLcY53CWI0PWW4fctDVGppmXOxyvFbJRVJ2Xhjsdb8/NOCx
EKQJugPmJeWMycUJ2t/gXjz0f7zkhQk/PRTGJLDWRnewz372M+3Obvrc1/TMIaDefy1lzr3cvtb0
OPluFroer6XUK/FGPUJKnXfGBubFQSt2GSovzp82OjQxdeSlXZ31bhQXLcOB1qJp00yvCgzJkyw+
o19vumwAywuRb/gZlhvxPwVwnzn8lLJqq8T6luhiUNDq4nyXCYmaRjyeo/Cm06GumSfcXwcyCG7r
Q2dI6GcTIzO8Cc/WGVDWrg1SqM5gbbsI+R3rVASoqT7UAZpBvcFwMxT+y5Mro8TK7xyYd5mV/UOg
LsWB7znWNDijDak4xA5MBTcmfs6NSO0y3wqPhnMxdcDIYCjpz+ajsj/WNUTHS2l/iwPqvrQepXVP
3J8x8xZ1EYreC19/zpgYBDCaQm1CJgf9aEw6T4+TpmL7NXsvQ6WpaX0xqmul+ge1W43yybbBSnWH
YunDK3O+6HblyXXKArfwHYOcLxlPubR2+S495VI9oBV/6PID4L2eKSVSuuAiZp09+44btGw879SG
abIXm7lDtqcgC++ZcFo6GnZrvj22PQ98aKlnN1+wHtOK9bsXxFYLd0/fFm7Xx42OG7d2qp5rphsJ
oirjti2Zh7npvGAdJ8CR1AvGW+st0Ev0pmP4MjVQizQ85Khm/IuPznxjzTIAXWiGPQmYG1mWbHMc
wmOq0efMgK4PLfo6r353cI322CXXvDsNEB4yBZ0Wnmdh/blPb1qaaVCLJDmYpvu9nldWVwiTY12U
8NIyGKh/jZpzDBrXQgs7X0newYcWvLCu2OPpxftnXdK+j9/AC0M/Tly+fPpXq3/Xyn0mUwDZ2uVB
h6WFsuu4lJrM+UuLcMuSLSpZtjoxrl1sVVajxOHRAYmeorHVe+HKVe0nG+ZoBtLENyDrliczedHt
fWr0q9iKtjIDz7ITe2DF6XoxtZ+9eZZmiPTXpKo6DSCsKggDXw7DYw5LXmQvIn6Iz8SfPAk1FmIz
h4GGkvT9/v6/v+10/zH0TCs3uHpEMB/3P5VLI619MzjqKb2vUNpazoVJVDpFbzM4ERtGDPbKcriG
pwbGtIeUoBW9GdDZ1NKgDtfQJmOkU3AIIT3DTZP1fda9NVK9cFnfiaLTB7UdmbiCupRjWeIA34RY
FOv7Rm1I75hR142H1C53rgIQTaelqp1cbWM5Tyg76+a+aYt1avxIc4AGwSmV3jL6z/Ha5WCBrwmR
GPkSnhMYIBrTJ4D3OMGzX17u7+tcMkpBn+YOhUS6z8bHp3X8Vi2g5EZHg76lshurs93vZHAZ5G73
V5qtTFG+pkgjitmI83xcqsgKL+xL+T3bD81XhKcMF1nizNmE+sVkOgj70JFH9PDOrOgVSxqBarv/
EJq4NJOv48ggHUzd0CyRznx8CLpYclhUQ8QxKleemu3Qeds6AUPgGFEjwQtBu68x+qehuKRJvKan
kacpE1rMh6RWULRtA3uFvTVlwHTNsEqbt7I+k8GDr9h7lYdMXfzYqa8GhrrXTvS9pBLZoz46OeW5
M93T/deZMREf3mZiInQlal3f7KMjKT11CzwRw+MIuuiz5NHz/bVmUk6HM6LTs7QN5ZMTahI/sftQ
5VwjLM8kyR7hV2CBKZMMGYd2sZqFd5u78SyI7SOnth3jHcp0c5Fsytum4Y7R0ZffuiDfZ2a0Ldzf
0OA7NHm/cZXhBDGRZuqKIviq6BissW7LnTS+JNUfLf330QRpg3qq1v2lhuNbDW7TTqN9lyyaahF1
fTpVOrmjKJeJzu7HU5VLmERP76giKWRP8YZQqFGueWuQSjAU/aDmTKQC7JyTLmLM6SERpNjEbcpS
gvdebvj8KDbSYZotU1xSPz6KrtRqrOUNlQF5l3oWg9QvtfEa4Co4qIN86r0A7THQGuo5HhjU7TsH
LmMw/OwqcCBQyhQdZhMgQTV984K3ShDxvHUI6Hvoctr2+Spp3ozhp9J3MJNfZZ9SACSTkXG2AEKs
4DmDHIfCXarjj5km00IOqZ/NdJMryNbbvbg9QjLMch9TjlCRXCgoVUO8lq2LMbbrDFK0nA/rqN+p
9t5T4o1tpVsVuFmFSPPYAn8or+XwKjW7vt4h0e13GJCQqdHw/5IMUiwA6iB9iWDhjUqH8uKVuGRb
7OyOyZyGeejlSzSec/0tQgQmCWs4IgLYXG2TDhlo9ACV6otWQb2hWq1ceu+MLWq7a+Xs1ZpWJwLb
Q68i+qbssFm+ZK9lL9uZyCM1KCyL4r9VolkdgShNXuC5d89FXG59gF0K+ItMaf5oa32vxTBv8Evi
X6sEJ6Ei8FmebDqRTh1eZPIVyjBMeeaSwflMbJR2IatlXvGUYqWskLk2A4MeYveLhIaMKf09Bn9X
GpyD1l5bOfqC8UZC3VoxtG/3zcBcBODIpqGZwAgx58bEv6VSmPijVlLvMlKwfFc4K9KGT4tmB6Vi
pb+M1rfEWPCq722LT8f6ZtXJsa7HarDqgWOdKAeKxAjDSzoih3DZqivWaEA/keMgMejHcn/wuaTm
TcmeMVAQntXg3JvXGKxHB2eV4mUcQbHxrioY1vKUlxdXP0mqCgPe5HBxStKTi/Q/9eYQLMj97Zvx
t45sqcSuCtA1dQpTSBsqD0PI7uWc34ZA9cEvdq73styYmsnNP6w0CdTVxkpHIwN8So6kuSf8G7li
W66oGSTK2pAPCA9SHMBaecWCq591FfhYk0BNEZCRjzZIK0slioOEqvOw0eBQ+MUmz3eKesZVEJLG
/dLpmH1XWzXIQhWb2GISWtStbdaVzruOcCVsFRSgpfylCrmi1ngOTdqxCUxnFBVkNINFY07qNzbi
FyVa8RUCnqZsbpzuS1n8phgjjLbhMbIikmoiSq+DHXENxuTN06FttajTtXtZdXYKuPa8gwpQv7im
vb1/TGYd+80LTT5enI2xHdRhdOTz5C0CQBFh41pEHPiOxWryXFnQIQBUBChYsT8ldUNvaJXjSCQ3
sCookHCjrOwweG+cFz0cNggLItib5RsJON/9N507K7SaqCLw4TTrPWC78fJhrluRbrTvAShuM2SG
Gn4GAG2a7wL9gp+8v960iy2Saeon/yw4OZz+4OpmOrCgLJ+oWlBcRhGasT4I/5hI9H5JrCM1Zi7/
AOSexE4I48GTQvUX205VbeFxhOGaGrbbx5kUdPCKSVqGhA6a/Kaq56y82Plbo53YfKwXT6IBuQpz
pCWWqihTcMx/dsK0HYecirL+JKUaA7ezNB+b6kG5ibgtUY0+lOhIoXkmvBYZztYLk4M/vtoE54QD
QWQ+lrG3rYrs0KrRRpVpeMvXLGZERrarAxKcIF/5PLJNnDMoJTyja9ueyu7sxEiyLlZk3gten/fv
n5eYuCOAUJ3hG7xE08KBQEoRVMoD7sFGTl6rTi7PTRF4pUVUl7H+auKs3ByxPO9FNsttJAEWr2DJ
GahBtChpE+0M+g7U0ENZoeMxMgEDMoVr7FU8NN0rvQLo0h1CDwaO8eor+TYjTaDiDuYblEMF+f6Q
909B/i1pkrXwyBJiBIJi6/w5tNDFGabVXenQUKsYmY4FU9t7P1k6uBFnsb05f7r+2R3x85vb5XRS
Ezkdp8tDWAG82iZvEuQWoYTAAIsMHJy8b1OoB+AMEbCww6UGzlxkrABZswhIER9SJ8c7DLPW0rqa
Zifpd61dfqUMESy0f3OPbhaauIAhGQY9cKroSBjgw2GkFOBVl9o8EZRYv74WtSFqUz6jpe6vPefT
b99xYqxTp07yJmVpezxjwjAqJISOBed8KYeecwuKyl21OFGWMq3+Dm5ctiPtE3pQu5Tz9ctCgOHo
zGuw1LCZtcwUdoE6qiZ4KvHzm7NjBnmotjLtsBA9xrAV+QOVXbYzS6VN4u7VYsGNzxW3HSzz/1nx
nYRzs6IeNW07tLjxUC1+Kr78oEXyJjDtfV2iF+ivdDhyDgHaUMJOC+LHRiccJpYrEBSi9qT5L+LS
3f+4c/WcDw81MTBK0edpkNKC9F3yFPSfGcQKpkl/zbIvYFlE22NU4T3VyT5v4gPNtIwpb/1TqD21
xavoyoomgj9+jYZKICmSHkVQ5ZEI+kGUaeuacXVLUebCp5uWqVOvsYO+5pmp6oiNc6VuzZkkYalt
Y8u3q5KFbH12RdrghoKWMw21yR3Q6VV6dcmnYztKhvfBgUc+kaHrkGghyUQLX2X2IlCLsC1TB4k6
jRq8MtO7tuVsBtVbFzIcep+mOyjBSHXQr104AbNG9GaxScQQS0GppRrvlqr+ijtOvAyyiX4dbpob
Qe2R19VIDtliUYhP3hQPWHT+Wsflg52fCNmk8tLFZ5Hx33+2uYaEo9w828S+Zl6u93XHRkRvUQKK
NQV0sdKbDe6FAGrIC3QCltaci7YV3QKJbKqKpdmTGppJ0XQoHE5XxfsZerQuEBbUd1aAmz/FjHjT
GP6dAKDFmbYotmXh4/23njW4Nw8wKbeg5h94g8IDgBWinEChjYpCPu6M5nx/odlkF5iOQmhMtxh1
wI82UNOcXHUGh76teiYo9gl3gMWEUMj4pjS33J81ocL9RWevkgniV9OhNn0qsctVb9eeSouPukqX
vddN+uYZD40uYsYk9iX83PwZEj0GviXK6tNCm1IBmfUDXlKAfhBRQVNfuaSMHSsOop3mrrvm+f4r
zjWOHQXADO13+mifHJlntKVvlHJ4lBCuAfpFMZjiZWyd3e7c+c9K+qZWZ1X+Wzeu4VLIPRv3gl/W
OCds7yckixOPcWCU3BkfPHdoMDG3BZdBcct8FZFDMF4oIzX+M7sw6t6xoAAM8hX0JtrwBxtAIaG4
l1lrhfkuLjTcCOb9sKMRb9B24pqL6tmAnlYd/L0IUpn9WBpbJhreDpCSydnPC1uVtC4mfQn3WfqI
zmKAREh/kGEo9hfUep1wwdbO3bbbFSfmryglzYz8AH4SW9SusOtJAoGKsJXbcP9cvHcyp9H87VoT
c9Z7ZSTZBfiUUWU0oXk2c3tL+WZE1zGFYS7a+qLEFiUvji49qf4LZRyTmqRh/GRoC1qQImGsZWZZ
A5u4/2xTIP57ukQ5Wta4JbYNW++jLSDoUHNDcenCkt44zS5GStLCdXvylS5wJAZ2tqekPIswn3SR
FLZHdlBgaRazxtlPYmMeME3CAU4OgRaGBmEJ+TpFXro2DFsR+XqG7/UWv8nsXdVuFpt8/7SVw6S2
MQ8sZvcizhSgs/igq6eC/rKCol7yhr9hWogcDav7uz7bBbhdfXoicrY47bCGLngXqrYVU9TBYJAk
pxIUjIFBqhLDY2i9Kxqjo461G0MIpv6309QLHUDRy8rVcuWWZ1E5bV1n1QPJxpDef9A5qy1KGKCQ
iUdg6nw8HePYSqmr+O/5R32MvDO4hAzxFXAk9p9wIu+vNnsAUDzgD3qun4qwZqRYsTSwGolA4X0d
lReO2+D+WCyXiO39dCFvFlI/vlajMaDDKMXlR8Uc0CiJTXcZqiWfN+toycP/+0KTmMKR4wrWBusQ
sY4jKNzmvc8WWmRUDEA+l4zwU/YN+nD3N3Lent4sPPluuapmdhxylZjSNBIuMYtA9V5BWuH9Wr4b
MnmucllYVOQMn3fVUBUKXpYDkufjriZBrhiRzdtmwOBahD8vDALC6cigB4vLO5QWGTPDWHrZ+a8J
f0Pw5Gy6vh/XjSz6lr0DYqdhrDiCst9hT6zKBn4mMCL9BGSH9sGvwlubbWDUgej6SQvt/uuDFp15
f/2d7wyGxgRB9vE58jEsU7XApDh595D0XxsL+ojonVVRv1H7F5O5blgYKz0prfLSUaLLRiY5xOdM
OUMJJwg/eRhhjTbJWJxEY8jtwF4Cvk33HcPFy8cU4ZPA/S1W10O6QbwAfF9lfyuM9FEUpHucM1pL
JT0Y2jZI/K9yhBwYq3lQxl1BN9HqvpKzIIJoNI+oBvQMFwx/Gj/DvaOtvOaIKhr6R8wtQg5dV9Ep
ONXxVVcuUer+HrgWY4HQV4rlvU59mJKD5CGOBb47eA4oUNU1enOItVQXilBML3oYEIDEtkodZZmK
Km9JlqEchFHPybQ7mRKVeirtC1SwvWZ9k8qG3iGzkcaTCeEWLHUEFsNMBSKWMFVsjKhyZd3fSLxE
8aYjBS38fFtwnmLvikJnOhC6VpcW1OHYIwTXbCWfkYVMQWfsefSHJbsb43tY+IdKO9TKmw5uvAKe
L6MMZEQriucoszJd8ZvqfbWVJ1un94ICbxk6RFPHGIFxLZTWsnksnd+YF+ok8g/bfSyQPZeTTcwJ
G4buIZSYEBZUoslXM3GpRzs0BUVnJ/1vtndEOK7gVwCIN/O9Zzyq6MLKm6rf0tcR75Fi9/vujxi1
l7/h/TMCaRWogSiXkmlxeQOKPBE0F6As0PYBsZvvAK0SVeqCXTtjUUzTBQiCyuPFQ3yP6e5Yag6Z
LcZXjYgxIUHiX5HS5PMX5lk1TsTC9C+oSTuWt26yaJs6oq9EDYZkwPXXhQEqZ90jJxlmfzAmt61H
lFR/t1uGxwqCduojKQPfXEYn+0uKJJz7IiGl3Y8rOqNy+8BwA4pHX5MfHloUf0o/5afoD/cvZEHF
vQgeuoDBasgUUdUsdr5lMLUAUAEz7st+3YSXEsnbVKCKy1PRIGZHSaQdzLXGeO1yuMjKsJHbH31j
PCGTP/guc5gucnrOAEfC6xAViJLpSon+EpSMKq6StUbdV5QvUwvpnoE8NgXBr5xdum4auDcBN7pv
FeZQbo4ug2+jY0S1aUp0jPMQ4IgA5SaMG7O/l66DRp7NrD4S2uDPPtrTdc5RrOFMMMSv2CeMQ4Ua
uVl4jDlHDsdNAA408Wfi8fpB62uQpaGgZ3g5X8b5XQ9+t08qCstVvcvNH93WqY6xbh3fQR8jFwhP
/8IRU6Rma3av9x9o1laSgyJxBEgHrYuPttJTMr/UemwldQZKHZn2mr4WqF7dX2XWARNJ/GeZXzoV
N7W3XtZcL3GB9wusC05xl5BI6KhzAiV/erdjyJ/rwIxtqbkYycvC8sK/Tz0i/FaDBhD7TiPv41v6
USMrJigKkfSql9hyCOmRcWawxLCu0SK0Wqw9mshce5Rjc/Xp/vpz9SSBbAECBV1YnabAoxXWTmsN
wGrRm6k2Ao2eMA78ATgjNY37a03p9O+JBPAj2HkgKIkBJgH1oIySnUl80dGsmU1ztgzkmighWkN6
UPxxo4+gZ01dSAAADkBmDOFbK/xapMyllxFp6ndUmRMN4Vwuei9dY3lYugTiET59jptHFIfy5jQ4
ypCViah7UE331BP5DQE1BxB3QXXHtge0Aw/vsS0YEtlGWwSB8ZBA/P5WzdsEAX0FBARzYBooMDqz
T5OOyygYYrhr/wCGTmQdlDKRcMHeGwyIIx/nsuL76Jaqo7P0ELNn8+YhJt9LqaW06woeghCxCmys
7Wvs5k9pWx+Q1HmQka1K5GLrFowK+xkhj1Rk/6pgQo8UWqdK6e1T5NYkWdlEgSAQIIspyrlkxQkm
2acwUTOhmxxYUlE6G1PKAOdCOSv+IvZcWL5Ph0JgYJFcsen9TaLHQrVI/BslPA7y2aVLTD7gdK+w
EaiHGdWbqMExXFAdgWZd7p+DuXQHgRxbprwMZ2Pa95BNTcrr0Xzna3A3s46KwDWT1sCNFhaai8wh
yEDuVLCB/PXx4JuG1ObxwEqMxPA8c+tAB2k7NFx+1Rks69wF9o+Q2XhJ1TPaEdV+XKtuv3XlVWJe
FHPGlAY9vJNrMtBS+e4Y0kOtfiU9jsvXFAjh4O5N67VCb8RFhhCQI1FtSO0gbdaOhN7YaeiY7Z5s
O6YBVDHscTDNFlM19dc2OhBraJQ/gkyj52GhAYcjRC1wRJCgsqBfoBbaopnewVUQl7Fu5TepQkpL
PwsXruPNcgLt4c8Y254RdSDacgh9hNdLfyszkwktB8LV+1s6679udnTiTwdi+6xu2FGusN6fAAtT
OloGJouU4dPhtBVa6YBLAShNHIicd7lalOCzHWdckazWirUW5XCPPEeyrhBdHzOEOjKm2mR1uqOj
K4KeOvhy/23VWWOBSoeDMxM6JBN3rVVhrHgy1ASeYezrzdckYLR4eda1HVdqRfUESyr50aPgXBoA
5CzGS5SriAkcmq8/imJW53Vr39afsq1R2edFtMzcZTIg8YPCtXTIDJMPUmi6a+JIoW24p8ZCzdpi
uIbgny0TF+a+vaGpcL2wGfonsH5nx1EVGhkfhdG48ao1XrMG0Qxd3iVnNQlW+VdGiqOQanu7OO9W
Xec9de2XjsEM97/KuxbU9HT88yCf0Pua07RhLPMgZkT/v3sxR6gTDpMpNP3JaeVTnnB9BIjPDsHQ
ml8jJnVJIYr+TAivKqQkIdN3CtNbhwIJw2+likK+9SzCIoGoCncYQVIK4Ysi5DYFh0zTk61gr9GV
UXxGWDFtx2Ughq0lOyOvHgNwkQApSXJVRquqHdJvCMvBHXI8e02KUAGl6NFHsX0J0TIf+Wvr0e06
PtO4GuJmQURhLuZFONNmKhBQJ8riH61e1VdmHQSg+iGwjmq6wdNL+S7zO0btnSKYUmO4u/9FZuPN
myWnAZ8elY0TwGgQEYZiI+YfHCjYkYAZzQWIGkI6nXGBdb6w7Ozh59DroBEgYE/LdGWv2z3QFBoP
3gu8OFH5J521g+eBzS7AajfBl6A6iUKmh6UF1czzodFfSD/osS88zJzNMpiPRbVQxWRMbVYsJ2Yf
uvU7fW7U3rLkLZCvrfRTlLhBllfxC0BuJwRDAnQGh/uvMPnE3IJlohkK8KuJLQgll+HeyLQcRzsm
Ud4o2VUEGKLfnlJjZY7Jjm4xtQs4JURZi7ZoLu6GEwpWkKNHL3GyvlySS7sJO9CXG+xiADAZ585V
8sZXHOP9/Z5dDJybSYwPNlGbBLXSGMihNfKy5BhGy+yoq8CGgMz+f0Cvz54zB4KBDFKeYzZ5MasN
lMBnQLlgmAIJwERQ6HDK10XQxOzVvVlI+KObSF21pcL2nCQ8esUK9QLBRwPm+dxIL2rzLV7w5bPx
OMn5f19rUrjz+sFuC+iTR6ujx4LF8iEdXMpuB/Yi88/IA7wjoIdkA67BB0rGuYGDeP87vouUTq05
HDRkTBUyVtOZBOQQjG3DC9hcF+W2EZge9sqAx1mN8gNmVr2q9bWlIiWIxVF3MAiR2l560Oz0UU3P
DEwx21fKu11irD3a9vSQ0uFgRycbGJgyHppCWUohxOe+98STo+eBD2rsBC4XGYrJTKkCwDvcVM46
k+prH+IL4Z7Qf9DHV2Ya3t+vOeYNuE4DKC6RMsoeE/Mu+Z7vJagiHYNhwxxGioZx7GyiUl8X0Q4H
lhfPjYOAbnoY6+uoRyKFuP8IxtwxJeHVid5tQ4Txk2Oa6iVsWDsQQYeTp99jCnPkbJmp/11ozQbE
ylru7HXL3PdxYDAjGY7f2quq0AVwpalgvnXpPiE6bh8GyVkr3rOFCoEcjSBvqGsye9b7S+Bjk/xk
tuBtit9j+wfgcAR64AGQOuqvdG8YhfGSBFT9bAqL7YrGFfEaVTqAgbH1VAYHE/aA1rfbKMrWegSD
Hw7HiGKYhW42BhDhqnhQHhHtZG5OeQZGE+neQrDy/jk+HRaVFMuh5EMEObEdmtXYRhyyVwLSCGiW
MUjuzyJhOpj5Nc8fgfMJUFsTSRslIvowvwqQkam88v3yLtyP1avgDVDOWDjFs1AoDDWRLXULi/LF
x4+oBF2iMm09OAaRvU2Q8whiRtVY/UEK0ZKGytAhMZ0EDBCQUeBsGD+j7hXnG/PXcudHC1Wh/jOz
XxOo9go6dWRGrY+EcAwWm1BcgKF8jqRDccEs/IVnn7PHnH1LUwR54ZNIUNPGsJcMJzhCG6Sego00
nYunfqNqd/+kzx50OlmmRY+YUtLkoLdNb8eeZgWAAU+i8v6LEk13ViRq4h0XNWzm3BqVgf+uKF79
xgO0nRdVrcWKRfalTa60kcLsQJBKHwezdv/t5rfxn7UmJYAw8ywvGDiatGCJWLx3PKCQtlp01rMr
kZ5gL1QbGMwkEYdoVde9yVmr45XqICgL6c65KNVlOQgS7uLTfbtZanKs48LNEqlkA+modC2zdNJv
evibYN0OYbMFl9KZPQN0KHqLyTEXgWzu4DqhtPIvNvfmOSauvNUk19FLjVeuDjItoXhHiV8A6JYQ
P7Nn9GahiRdXizYzq84IhGwDVTMAqxwaast6fmY5Effef7HZYB+p0/9+zInDjiMlKXNXLAhpG2AP
MA6wgT41Tr/6jaYnTZia7p30urCuSPrvfdnJZex8F80WYbCYqaIUdEDoFQYPiJMW7Y4yQXmy1v+f
K04uo6opfhqpfEPh6Bn7UToPVb+BlVlJTOoqMeKLFmf2/t9s7uRODj6clVIWx6YREWCFBiMcXoos
eHGA5vdfcOlaTkKJuBgjWWl1FgteoBQBdSVYJ8hbrB0svNU7iOvWqqnBEGJg+XTjlY3UjBM5NhAA
4rbFGPpdQfXOOdEmxsZMnP+cE0f2HnrttUaOvtY3Niw8NPJMp1ububJT+mLLyxMH9Cu1/Zmab6Rv
KJgCGjB2fvNslODokRGtmCQhLD/DwUSJHApj6h3C5EW48yIhQHX/zNtnCHYrFT17D2HxqBP0DiPO
l46jMF2fX8zR0UiU8XzTUEKJs4EfYNp+5VcA8OFE0AVkgsMBLzEwy3DwGZZ6FLWG+ydlPowhXECM
i/I9DJOPfimOOnimGki1DnHrlCE+G3rOlP/4jp0uiaOD7BniKmA8YBGLElS5axhTGBjXgtbpkFbb
+080e6ToIeK+dMQ0phIOfeMqSaF4kajtihm+ZLjMLVHPGuPXvAVbPkszIse00UoQDSVrclEkJWm6
zKcOiCGw1DdcC7VGXg3kcAs+DXqwwHsQvuou0jz1c66c6WZAOqXrDJb9/pvP4upI86Hei7qf9h6e
39ymIa8aze2ojsIykhR9OxRvgvQ+xNKqQjkWBK2A2FnMLgsuUms95DZabgCuQIE6+todXwZ+nNN4
1xbZE7PO4ebZplUQOaoTkKm0/vBGnBPSIkXW4bRutIKSofQ82icKaYBf7+/JLPIHOJ+Mdip8Cnna
81MHux9yo3tP0eUMCVv4OsFBDREdPNThK1CqBoe/sKjw4dMLaYESA25rgyk2Jz6+YJ5IZrYsOvb/
w9l5NcWtrGv4F6lKOdxqEgNDGGywzY0KB5Rz1q8/T7PP2QahQmetKl/Y2OWWWh2+8Ab8iMGF2BmW
S3SOJrREdHnnldOOYkFPSDWihRAMytW0lj8v7YO3zzC7/tuptZtca0EBkev04wakWmESAjzY2RN7
8F+9saj/Il6j2fNycxGVeu7JlHjYBdTE6WW7tAFol5DDCLIYCRurLB3uugTyOdDZlfGXgh0UxywE
J2RNNqzZ246NgxyWXFGQx1AMkUJ8yDuiN0kuN0JBW8nOVLtIgomYNclA/yw9eOajirE3+AiB1dGF
IvuqYOHiQnjzWLOQyIjJVSxPVOF9edM5qBIEG3QWUbijySMKYNZvXf7NQ0FBXK2gLGJZBa9HyGLD
Dpun43kOdyIeKYXJ9b0Jld2DiDZ2xUmgSFLaycnUXEgeVhGwVCqSuWZAyXbqxCOJtklgv6x8paWL
ir0IFgzkO8pCs8uiNczMT/qO2lx0OUgitGiDazSFRvxGQNA4Nr6fCHgFT3W/MvTS+qAlz1GNTjNA
wFnjKPYpBEhDEJ3AZDXN13H4gXhVMrpdcjCNR2XtKF4kOb0dbxZrOJMXdwFyQnz4+6pFILk90MsV
aC8bvJ1XP7EWs9bCq4vQARPDxj9m9rMzXjqxv/PsrysTL4abH0hvH2c28VY19Zlu8/qcvtQqczLU
vL5Lc8gUex1fRjXf8mi+vBaZfFz/VOHZkCoQdkqxc2aFESpF0InWEPYGfO00cZ6phG+6QUOpexR1
lw3Fd1kBgNKXu6YtcJ5WLz5/+Y+fXjyDg3+I6tDfnzd726CMcvBOr7VTPgPcY9k+yeFPAGQTGOFo
jae+cOUwoCruGjBOqFfNvn3leGGbGoTqRXhP68epN8DNHP2Sm59tnlpPk3T8/BUXajYMSSCCiBSq
LeZcdUeRB0lifRMBNocRiZSfno6Ya4AK+5OcPwpuuV9aj1AwnBoRvFqoZ+t7CeSJXU2w3y8LbzpJ
VJXoVBO9jMG4awtpNx519a7/Kd1J0tp5/TFne//A4vZ6E6pIYR1RqOlfH5jkVNDRBQwLhghFlEpP
LzVNWu+ELPRtGZZLQqEdIsK12TFQSUnvlHYT0gm5lm2upSC8FjgLokQ6Mvhb7GIKWwkV4lgpLiwA
qqpzq2FuMOJSKZS4JtyQwrxH5OWPCsS0NfFCSXsiqPPnX3R5Eb150tkiajXdN6SYJ037B4ChYffk
oezI5FCQ1GH4IUOyWo1ZKLm/n57ZMSFFspxJRRW+6kSZP+ieRe05Gv/IZJshJn80RFv86cAH6cEN
y1ngD2ksUy6havMfwVZRV2DxcZ3l9wOQXsvKMap7yBFNXJkh8TDvzzQe1qbvotDgRqZM7Ps3S6iu
tcG3hyI8Jd4TdJU2c8i0tsC58vZA1DE0LzRjjOlhVSNpocwtRqZkC0iGnt5cO7vKrSZMmzbkIh1v
EmgyqC+y0YMUfnx7mbToqsK41uPwWoW5gwhrT9QpELuk0yLOFYsdpYHnbDSOZQAt6k833eg9bHzM
bX9Ene+C/xPM9Fbvf+ildds7WJ0D4vQa2NvU1P1XxDFBC9o03N0qxqV6JF+otKE9kIPVn3H4Ywn9
d8M8NPcCeKJ36r61+gvWTJxh8zUKUiWZa2ptzDjZiqbAWhHhYwD6fpZmRRIDDEuOsEYoZKtoWBEL
8myQpSmnwyP8V4vh7yeZnSe1YIBFPYMB7eM8QYeL3wisOf0qWRN6cYNHs0Fl16zS75fOMhVRaiJf
kCn6/LwvQjVHv43zHm1oMev5n+KiDm9GZYtVHWvQrjefv+3SzJJw20hR0Tognnm/8o10aOKyY0B6
C5sU71Sa26JXEOpkbm6vr9wuH6tBqAD9dzh1nlGHZaGYo8ZwokkOMIF+Gx38sD4m0Rr6TP8YqDCW
Aw2Tlgg9iLlSXax7ftbKUXjqNLilTnoeaxQZEHEJ4vpgxxdeG16YDfjosLsfd8WQYVgb3FS4EYLI
B77/Z0hRFMFp1hwwJB6RiUHJ6YeOpZ5FZd6Q8LVTous0Q+m12WY58i9pvE2lBx3AsZUE5zhB5oiK
JRwzxaxv6sm5QSrC9f3VwsnC8SX0Xemy0jvGpGJ2wAe2NGkD2rSwI74GRb0tsJu0ul/EQZshusBc
zeqOtop99VZqVz7oQtGG3gjKeAC2hJ/GHJYRq3pfNGlciYIRPG47u6lS+Soo2kuzfBwj+oQvWhTD
wk9cSTk703PXPQjhPsDxBOc4HK/qtSzMBie5jnCgDtv7g6AZigBqbdNJOdXBuFcArofTph01JJ92
Wv4IKI7bBkisFHkPpW6t7KelyxbeL/47cKwNvsYsLADM1QdToJcnJgMAakNTi2JuSwWHgI0SgY2f
Wbd2fy0sdU1Y/lA5w9WC+sT7XSxXY6HkXlaSkthogMW3ctEdIgC/3F8aQiFIpU0vcv+YWmsFQ31h
RyOkbHFyUCEDuTUbOrOdkPpAhJ+qg7mYLe9j3C7zSsOg87mFZ5MaN3KgPtZKureNbYHpnIQNczUc
a0vaFb6+U2vtoiwI3rPkJm/7XzIOOJoH9UbWLsP6MgZB79yU477rvX0gK3elB3JW/dbI1kkNbkyf
Kus5yu+nCLrB0G1LLb2XPflEtwJYLVAUPz4UTb0pCvu2aoavUxH8/vwIXajcAfx/Lc8wEwKO/n72
x64sCqO0UbYP/MuJa1qLsH0iASHsOoahcpn7z4YDUgtfQ+qGjaKhKIM4BeotdRpvFM/Zm+lNH65k
aq+w8FlUA+UXXVHY6AQZrzbIb6Iap1FICVunEOStHs2W3Cqo2P0qFfvbZFO7QqnPbGhW+dDwG4IP
5UsfFaj1Y6/N5KktbmzpRdA3h8qoL7WgOCK1catU3lZgaZXqggosC1pBAg+JxWPmSUdg/nIZfAtT
aQ8RO2g6IOBrN9YrrWP+WrZQExZqAkCAZleWqZSe1WRTcQok5WhU5dHoH03EqqVCdcPyyVDH29yJ
r6TB2cg1rs1RvcMSiQ5OtPEfqgIx1da68kvtItWCY6DgUw/yubdx57X1raIeS5ncZrpWJjzATeyB
FOUqw2GWRv9lkl1NtPdr/xK0VZgb196gYOUVu2mewRjDkAS87RjvU2hYoI2ZnTFGLtF7MfvUbQ0L
ke12f1XhWpt6zUnK5L0WV0iHJs/DOEIR6wHbSjjTexT2NdIstxOpRDCeqrjdQfFfOzcWwg0W7n+n
cn54R6kemz5QcBjK9NHz20A/VLW18e8opfP8MJOa1Tq3qFPNPh+MHWHCydoUnIb3u2WIrDGVqyA/
sQ0U1eVQ0E6oJtkYzpuXvurWvzkjUtv1CqhlV+O4VkdYeOd34892a66GlV0gwYiByz11RavNLyr9
KbOuOuvKNlGihinh71eOiMVBORy4jUzuprmFY+31UxkjgXFK7IMQPLeMQ9+dJS5FSgcINIgqueev
aSmJnfBhqt+MOjubB0+T6q43s1OrI3d+qB1ET4VSmi8BOD8Y+cpbipn7bLjZxsTTIm+jwspOlGeI
khkIbDjdjJW5XLjsDIEKAiWnEdzNG/3+6Hko1ajZyfHvDf3BMJ4a5bnMHya4cWOzoSlsOQHckjXb
tsWFS9VHVaj+06KZvZ6dVIVV+0p2GvOdo18zg132/Pm7LVymwo1GyGSrXKZzwKE+dOhvVWUmgqkS
uaIIOxpXzW877x/jd5HGRG9RpbNANe31Vn9zNSSZknpJx0BU8Lx4BxmWtAqRAEEbQBrBAkL6+Zst
rQ0alAIrjBIFXaX3uz6NJFkuNAYUBSQ0Qzr9ICyaAMp+Ps7SR2LFC7yhw8Uni+DwzYvFwJ+jKsc0
jsbQiICRv24dtPwqf4cQhco3Q/iBOQVeIF6l3k3tZVg8kJitVgbEhMw3E2Rv7E/g73B7z+LIGNFF
rcmiTMSREsxyYGbpQWkwaYi/98rD57O2cFBAk+GXUEeSgXS/f6WR8l3UeswamNDBeRqfshLYeoYX
GjTS9mq1nbAwhe/GmycsoWGmDa5WJ0odIKuo18OIHfvHz99qQYiCFc6GQsERGpA+h1YVDgwkq0mz
U1/clMqxPEvPWHeru/qc/ERZSTcfW9HKXLtVxRqbfbp3w4pd/maB1EMfe1WVZEJ6luoBBcFgeOna
2pWw+NDNeq92h4HMd5Sf9WwNOfp6f342+mynjdZUOIOfsbUx0qqfw/AaowvJvvfiq/S77CFnu9GI
TjrkSFwgPGVx2wY3dXbEIqI6Joc43FloGctuAsAyXZmapXXG+UkTlaObDzJbZ5NcdVIT9Kwz9Si1
X2QEQVAY9M99fXbCP9G01lMXW3E+F7oAMjAkviNz57Qs70J1GHW26i94+IrnetMG7mF0m/zUySim
HXypjELkmuLV0nuSAZIHCgDtB7ct2ahq0Nx8gynZtNmuCbd9TPLvCoeFZKeMh88X+tJ2ejvc/Gaa
BseseoaTR0q7B4rwMeWq5J9j+TBh+vtWc7W9FImdgd2UCTrfmBHplrtWFR1+OOnRyt5deaV5ISyV
fa2LxFic45wQ1MDINnx15b5dG2V2W+DC6ji5wrmXcw7V2Hi311N6iYn2P7/93s3c7MoYfb/rUIng
IBp2XLQmDnjKcR1Coi8sd5qhpkUxiB7O63n45uAJPa2cpKzNTpJ37VMZ1pVjZ1wX0M/9HzrSMi+O
cmkOd1VyM7VP+bASUyygxlkflC2RlzE0NGJnJw+C27KSFpzqCneWnr0MnrINpNaNI3ObdY9e2m4l
fN4VGupKehnrEEhiFOZXmenO0rYnxieGEhACWKDvD+DAVMtCsmPuTvlR1PIjQFp6CvI/uB+kHFJ+
6g5jvu3i4gJZILNAKS30dmHx0/T3Q/E0/IgBOhiRzHpAFGT0t5SLYuMEkDSail1EgULV8HL6VbRn
3fyhOpnbRfmOehehh6v39102btB7Kipw5sFXwvukyNwkjffe8FsZMImIz51a7bRfcXxM7AsAjk2N
rMJ4EKoY+nRba18b+wFi7S5pLjEHdO3Rv5MbZWdk105XuyWygkhk9+Uf/BrdAo3cAbcX4BK8jY+7
d62Y28kwuWvkTdxpbnAnfirn3XMlWZs6ekHQgsbf93w6mEPzo2rrrV3dM9ZgokloFZdZb7hpPKJ9
8VAm94ADjfpo95YLXQO8gZreK8a5rg10NcFrIwuTZsyIeRkP+TYvr8d6N0SDmyA3Au3cOTc2JJ32
UBfZth7PcLVKs9xoBfyBtMTXDAEZ71jhDz9Am20RJhtAO7XyplVeioieh9xt/THaq+gyJVRZZafe
W1N4oTTeJtKmvYpmr6ZdgpKUg29+BmQEiRNEK9UIp3Na4kLGfTAug87fgXW6KvFJMaxxW0nIX2R/
jPE3BeiuC/cj7liuMRWSK4p1U6FCzs43VaniOwe3L+3QiwdwPigXupTs+2w611L/U+n6F18olgcv
PQNDxMtFqk9VM1W7KzWJdjWhlDrox99Ds4XLUJj6nqBbR6co/iN3L7r3PTUxvEfr419cCirWG47A
rummOCzeHAbmoHud3LAJJnt0afvpoOjA8a26zS8EquQS1GFom7HB50aadTEqXWn5HDpTzsqWT6Bj
wMPEkCwUzb4q15LaxTMb2QULMQQW1bzgmDuj1vUygTGkUPJ3aIcgV1c7ToujoG1IH4YOr/Ha3nwz
e37bqnZbMkqcYnkYXLLgwdis8tTXhpkdmXGSmr2Pdd/Jsg+BRMOFrjHiDpw3ny+GBec7k1hYdAjo
Fwpqz/vVAJ5at8LRSk9lCatHa37pOX2057z6rTaPhvlsNf5m0E5xzmOgJJWejdYUT9NwVgpdHB1Q
6mvbS7nt6l8KJoTGES3ruHfb6FBpjVv/iJKLOj9H1l3ZH6jX6l8Geia9tk28bz0mlrHz5HiBW0rD
RtOoIa7RxhdwMu9fcXaZt3ZYNa1mp6Jvh4Qt2t1p7aL+oPzE4A6EImpwphuh5M1f/CLpUDbeakFt
6Xtib0c/BHl6ZKxm31NndyO+p6entNJ2HUXWSUE9KXvCnESq1Ae9/1YomAKgFYSqEXwAFJiwgtka
/Td9jby4eB2Lp6ATwiFAW/v9JzeGIUolWU1P+nXUufqLB5l8JBA9BJmbfm9DV3WOsket0gU09Ply
W/4Wb8aefYt4ihRfD5mHxjoMION8jSooMts1x/dGTQ5dfzPiO4vpOTdtjzdSMzXbsu/dMZ+2npOu
qLUsZoJv52IWgClOP+qIK6YnTds0KGihuSH99PpNi8sK9YgBw6Zd/aXVn/Ofn8/EQkUHf5+/H2F2
Cg/WpHpIz/IRVOFySSiLSSedoFV84NJAaDuS6QATops7i3ny0aN01ZF0cgWJgZJzYJ2FsBXou89f
aenABx7EglJUqhOyKMG8PRrNWh5D20kR5wcq8C0Fj5pRoKg2Zh3sV61BFkcDiIR3OvP4IWVUaFmB
x+LLiauFSKkodg43ujDj8ECfrnX/F4bDFJoDkt4hCKh5JcRMlWiw0jrBGzM8BPaFgNhxxehoL2Sw
U521cvhCpsh48ONk+jPCVu39ZJqZUmYKCiKnziJAeky841CUSLGdHYIN039aJX8sHQsWdXcGsxyY
eXMx5gkTJ6lP8gTnRdTB6mvwrL6JUq1q7+RGYAkTEeY4d12WIgpduJ1A3oSPn6+h1yLtLDN/9xSz
fVFivq3HGU9BfTieLgptg5GdsChlkps4QgHtOvU3dUn1M9tCsReGheHZS6FmHurooUTEDdDpmlz+
K2/j42OxoETnWIFi/v5z1H5cTsagpadx0G5U6Jx0MauU5pIBBMOW7myj3kx1uY15TAFPikw05AiC
+52SycBym2szuhFl/Ti6abzykPowSZO6vAim+FlSqD6lX/zCv47lCtFBCNHXj9ZaS35xSekIkQGC
d9BtnFUD2kLp2qngyGG3xFijNAaPEF4PVbZNRtreh3+3af6OOC/rWKqXm6ksp6JW2StPcv2HXQox
LPbITtbu+YUKL0YGNNYJ/ShXzmvk9DTGVqsZTJfDvTh4YMykdOU+X6BLuAbEksljqSKbiKjNZtGU
4yzJtDQ5kRnWIdaPmMa68nPgY9nlxjCetYssvwiV/eRfd0id6hs0dnRvi6O5016sPMzC4f73YZAZ
mh3ukk4tJJp4GA88GA3IbXFXnku0nLjMyKlduXXDu+JeD1xf2toErP7KdCw/AHYcQDwcsonZMRUm
1qD7Q8CxqKmg8dMN65tWQVHdFEH0b8aiBi0DP6N7rYsY6839giFig66dn5wE7xwHL1cYtHFrKgnV
0/i8MrULtQKgT39HE2/+ZrQGAazWnxgtNq701N5Pyh+6IeWAQpn6ABJKUL2lwdubyRMJ2+SvKVgv
AUbePcBsavWqSZXGZ2oRk8mznRNwv7nSc0SNNt2MXxGx/vyNl46Hty88W9jSEGkDjtCsJUSNJxcF
BMQ1vWSDiGSVIyW08jWXhyPm5XwQ99zsoNfL1EjyysPPpd0IXdZWOwObBhZAdvGsyqcq87efv+AC
PwhLCZH2/u+Qs0O8MZ3YaVMHhyQJxrnyFXPBEChuh+VJI28s+WCW6jEe2SbdWtK99raztYtQX2uX
qQQisg/3tWTseVdiPmi5llbtC0gTqGatvO5CzmHBk9HxSUVG+gPiKM1iP80Dgxm2MH4HV5L3eyFL
7xCziOIRJDoHczuYW1RUSGKBsG8C7+R0xZ25GhwuPowlTAGYfXw9ZqvLtoXBRCXM/sYdjjoMLO6B
1WGWziMOIsobQBcFP//9rkXpOEvCti5OXWYgpC/oOAHK7/9hTq7Mr9iA85hA5MwYXokyhzPboL4S
5GM4FMWplmz0nJqDAM4E/kOePw8R6r8Bjp3Z81QXW34i6gSY81F8zcx2S/SmA5GNk2alzbkUxdmY
dYK9MzFRAen2fgLGNhnMSc2Lk59AB9MDmgrKhviJZq4J1MjsL0Mj2Gr6uE2IRgS7FFI4DaeVuVE/
zg03ggkRh14r0iqzx2gjH/BjUxYCTNFLuHtJiGLFaMq2rt3epnq3B2zn59EuxF9yWmsSvCY1s09j
099zoGKABPiQ9EzciVLhqfmpHOwvYxU/+pwrneZwAZp7jaJhmn+rg69GLtkuqGbEXjgHhEheIWmH
lKO1yV/Q7N5bo0CiOK6EeKgBhgdMgUxBRC+55YJnVHgguodmeIiwjHYcf2sj92zEL4F6nQsxGc3a
I8+1sVDi0jzvYPK5Y/7V53O9sLOwcBDldXgnGkoR77+4JHu1xjWcn4Ahe9UTKQI7K0M/4/NhXpui
8zmF7opeo8jxyLzej5N4Zud7Wp6fWvKDsvulY2Oke9qh41QLpn0e6gcTFY6k+FZLGOkYB0XJNzQd
t76HTAy5g46wjpAUGc4JPUUPbQ/4Du1D6VCG5K/sITiuPPJCSIhEORJ6mIMg0+V8vMO7Iq+T/ERk
uBvaHphdpyLMjDRr79+WfrFN43gvUUxO8UvtpacUkRaYxuQ1KCIruwBzUIzpY0/fRfi7sdvBbXob
BeAv1JL7UrMuwCev3MOvymEfJ/rvU8/2TtP3at5pPDVF+dukVDGAeI4jqP/FoS2drQ4RoYlv4+6W
WrObdLhFdeql8BT065uAshLewIJCIuDGMcW6xpcOvq9sa6KlILv/fIoXzlt4dtQW4GXjazNnoVpD
Og66VeWiTok6FRIXY7uzkXJV1wAcCzfou5Fm8YLcZyV8iDIXt1mkvlAqR9YCnnEyPCXwIoaVg1RM
8oePIIq8AiFOqXd2kVR+Gpn4KbLa5cuR6aUkpx+API7tJei9zydxKem12VLc1Apy1dY8T3Lswayl
IctPUCg2Ha7Y9m5Cj3qkxtCpwV6FkiEn496ObmJem72SWN2mU54GPMIBSAgZ7TTud5GJrmAYoR+7
Bh5YynqwiaOMj8IahaR508AZGnsKB9akJqV3Hp0RCQmkNJ5uRGdKuLiIfTJaKK3TjZHzJ6dPAfDu
KgdjZrZ5rT1MzqVkX9uQ5j+fvKUP9fbJZkGdbtdDZmgRc0fZX71WhzN3PkLlo3Wp/vx8qKWT9u1Q
szWhyQpNqTbOTwLBztlmnQUlqXv5fJSlLcV+eoVD2ahYzxa6aiSDjAdyfgqcB2BEnOcmdXaoCfqa
L99S9ZMR+KSUgtFVmB/p4HDNIu1tYBf1aYCNoE+XtU2EQisRbQWz/k6yga820YpoqmVEE//iVQXy
UVXYYyCn3l8pplwrXagzodC5aX9jJUkYinbWapvj9U3m25my1n9HmtW8a1ktCtOTaHoF96jUVIUC
HwlPgtvpUa6U6xHlZTsssOoErkue/M9fkyoe9zNoE1xxZ+tm6KrOyWqAiRwkZfw4tMKHRDhCI+X6
b0Zii8K6gBE7h0DreaAQ/srgCRRgdIVr4IMFA9x/WA2xllYpqcX/jTSPOoCsSl2fMxJCnxD4aAWT
iVO2Wl2kr8qN80/nEHiQ9wtN9/lIqaQHtW3x6bJG29b2F8dGP+JWxSdBKX8GEzlxh+pd9FsKoUDD
jmpUt9NvFWkb28NF4mVuMOobrb5JW3gAvwuoB+xazB18ky6DcupNaDBt7jakgOQoRCgy3d5wJRRZ
3Gpv32K2AKuqx15+ZKshoUwB0yyeRTw8gS3pUSvwsZ1vm+sMBdcRq8OxIQNfLSgsEZ/IjVCvFU0o
5CpmzQ5Hi8O60ID9Gvmwj9pgZ4zl1ok0lxLgoW2ak9NKm5CyfZy2e9XOthMCJ4+Wc6uX4S5uavB+
0T6Llc1YWdva2hnDtIv9LzIg+MyoYG6eJUkJ3FiiQ0iDPQ0RQk0fEPvejkjB8n7NGF/QbXHpelFM
P8R6e0VHETYGVdJpOzo72Rixfor3Qb9vVB1R3Xpb68pVVLSnmA+epqqwtUlBO+ZZubNayVWe9IZe
Y2C7WnczmQdl+t2UEjX52lUGe6dgJeLX/XEkICqab/RcNk0wuapdHxz/qSfGk2suryC/g9En4qkY
sjJ+xG5vtN/LisgUJDjygAmuboXj76XkPGFroB1MbZuq38I7DCMLEj1Co20LIAHVxT4tNnHo7RMm
Mo9rlC1vwIHCeo75f7zau5hyZVfZd1bGqhNXd9dIh5jrHmM+n/RceCKRWdQy6rkAJArE2KfWuajQ
dtRNBY/1+BjL7b7A7w7xa9t/Gn3HBS+rY67KdCfIdRseErBnSgMuXnKeSVaqjbtS7b4RIVyUjraz
zHitkybC/9k2dRQD5VeH/B6Z/dkhV6JkXoY1GCOIIbs0dJ7zMHCR+GRyvyuxBWxm10T+hRChjSE7
rKacC/Eh6hOyILWAjOWafn+XFE1mOs4IlMoWZ8Blgz8yHGIyb87aeGAlrophLmQXjMitKQpYJN2z
7aS1SZwrBp21wj7ykRIn3Zr6ebDPiAArqevAM8m5S8IUWfTwEkc6GGflzqZM/Pmhry5O/ZsHmUUM
ZpCYgxSASTACMpyywtkkxS4U784mvHBkurx/4k4WLe8waS6yoblkQYbtuYirXZLEFH3wHWyeqsDb
t8Mfo3iOg+7282dcuC5oKpGByeCTUc4Vr/CmmhoVkRJ4HYA68gREKlBqgtOtyjeq8S+gpO9Gmn0V
VS10uv1ge5XgmUxJl5/64SEaR7dSVKBOT+uxhTi65yv/7bvNpl+WbNkLJ1ZeaqWbIVf3qa241Thu
OtEnAh3lmZJwyWFTd4iQfD6xC+EvaBeEzlFmUKmtzcNfpTCy0uLbE0KJONxS66PQN8uEZKNkWnef
D7eUCFBdUy0hwqOT881eVh+jcFQtgCmjfE07OYK02mf3VUNFXjaF/DVKI1cc35a60+Sj1uxtH4al
5e+rRuamjuiSyf8PKYPF9cXxJyRfEHmcIxwNu6ikrAFsBMty2wU3XriRp+Cm0Twsfaet2h8Sxzl4
Ew7GkO04EjRkD4iLdKne67xDKGkrse2CwjGkHmolQhkHC6APlTi1yWUJptwJhS5R8AKsHxnKCaFw
EV93UMXLxtnKTAeU11y2hStZaaJCG9trj7K4SLDbEMo08BGtWfDRGH6T2SOIj5DOSVy8aI2zh6wi
1gueLG3RuFQIxZ/KBkF556FxdEog7T4csD7ILoX8QNo9rqwkcSF82DZvHmp2JChhYxIY08A3CnXH
ZqVBCEIsTO998E7WJJRpi0LC77qhF8HJtREaA2RbOcvu80dZyr8dlg2lSrDgdAhmj2InEMUHdUpP
hXOd6KbrhEAEo+OQR+D7zkBUA1SDba4zPhpsAlc8k/D28rzwII3bkBqh5/YNGAtP2zXOy+ePtxQ7
OsKmXYiu0Jyfr6QiTnt0guWczvwf29pEMT3vhto2+IOQ5tBkXBpdrLkJcl9DfqA8sa43I7b1/GPZ
uHHjEA2TlSjy/fndoG7mN2OTCxQJveOtX5jEYAU22bATvRdwfU6u7WwLQeoIrX8/2xLhyGvEjaV1
/PcpnHm7Ux+RV3SMOidQFViWsH7wXu938g6T4Orzaf84mIVdEL0Kzldurddu0psrK5X6wM7aJv1f
x6CcTcC1BXJVbAdvdTto4mJ6P8Xvx5stwqTWk1bta/ZD5WxjM9oMcnYM6Nt6pOTpkGyULMf6Ld34
yaM5nBuJkgcl6bL8VunaFr3IjSnhBUeVz+plrv94a0XgVKO7fsr2bYHULHz31GypD/4CuOnmaXAY
wpi6KIdBiYCbQneqma4ajE05I7rA2DThcEO4e1noHWmK5Eahc1lXN5E9fCljZZ8H0bPdoyOts/pT
f9sJjS89d2uZfdOqbq4cYVhvyQtU594/hCA/teJ3I3yHenU3FclGVnpXagZXaLldQ0neJFp0r0OI
aAOL90e3yupcg33P9amNCZsQvygiuxRbREphPpbh4Jm3jYWPE/DIBpIKlNwdRxhmssjIsH1fQl/d
FonhBgl491jU8tkqVsaTHvz6ixf88NWdIIUj4+JrHEAUW0oVnjK2O/W1KtPcBy4BW7+LdyomiFY5
uE2Z7G2v2YW65taDfi+ImiU67I2wr7K3PgoZo2a5qiRvk/BRhLyplW9w8NnpOEJkJDED4uywrNEG
/3zRfrwHxSIykXyAKggOYrZPgygKuwGnq1OhPcrhNQEQE8H9EpD9fj7Sx3j73UhzLL3HB/dhRKcn
J6o3Ubjrp6/+cO7b3eCnrMZLIPz/fEBB38Oax7IB3s4Cu0mKHKOSeTVDebQlJNf1x7wvXMfphVUh
GtVWtGLB8/GGgvP2ZsRZrNPBmLC8vGAyW7JILdpS92QhiqL656+20Ot/P9Isiqub2tSqqeSsSTw3
QyWgYp+2jrXVtAMHqThxLO8lNdcU4l+vjvmhYyDTQcIEa5bQ/P25LgMyTThbwDXJZ8vNWeOgL3ai
AGH2k2u05TbtdLe042+6nNzWqeoCxLpQrC80Etvy3AQmAd4T9lGHoQ338VBig/FH1RAf4gzyLXUf
VCAqjeMIsp4WJICtotZOlNJJ440R5f7G7ZwfnhxcWJP+JS8BrtBQacNip8XGLsSnBizWoWU2AMV6
yvMUrdz9+tI6ZrOI1AQbFzLX9zNgDYMxZUOanoa0c1s92zZtdONbHfX+9kdQHWS9/R41ITow9hYp
I/R9tEPtjRvJfNTNGMuF6Z5IJaJsgNwi7OYSdjOuAROCRxr5ffJV616EpXcj5/hGOdvAk10VjVwm
kLskk42NqAtkde2OTnHni/MmVA9kUNS7BtKGczxdG/UPOwtcA5CJZuQusEDXR8Hp3yzCvzMxr8aW
Q9xjeBKkp+B36adXcvSYh5Y4S/FLNJJyB3dRuIaujLo8/9QrEc9DnN2Zxaa1Oshmo0nJyYeUUoXP
Jal0U/t7DbPVKqn3te+5dZptJRx36b/UKDd0F4Q5XrgP2nEbNePOY1/4U7Fy3iwE8GxKiKD/92Sz
C5ma8dR2MfMxURbDiE1tgXjdx0j1mBUDc9H+p5A40uqVUo1rd5dwP9nlWvz+KlH9YZdSshOPIhIc
cVC9CUXqMDWL3jHAnJWPTvYETGdjfO+9GwEMnb5F/lUsDxvTavYZZzEJRsjqw8LtUKT5Vsxn0T2E
xxrsOxIErauoyhVftSiTKynGrvlYTtmtgtaFOmKuRVj7+RdeaBwzj/ZrcmpgpzbvHRkdty5QbjDW
fQZ+M+I88E9oMx3LFEJQ8j2iRqd2ED6rpDe2ialulKLZyfmzp33JZPVWBUupsfSr4tTn0GN9pFEE
7TnPEbVxEiXdpNn0YyoeYm9VAW5pdaI2D10Tx0RRUn8/85XtlFXY2aDACMiE1pcA7VAy0cZyRxYJ
iHHwmpWbdSnwfDvm7KIzPaW3Qs1iTMSspS2KIkF947UisJcqe+XrLAUMbweb3XHIzI1pYJqJaJ8R
UrPpueToKYor5/N1sHSbmpxbyBfo4BQ08dpvFnFoeHnrqTqvpQjnOuEFjeRTR83183EWp+/NOLMD
3ZesKh5bNktVX2KGzgeLUzTr4JkhjL5qNysWwHxrvnmreXdC66Ne5RZMXvvEMo7J+0b6xRYEZ984
VzR+NlwIuFOvNmAWqBQWHGI0nYTZLr9mX45+RdK2zgg+UAr2MZI6rJKUUBPZ0XQTVPYulQ5IbeBP
iNKtGlXAbNqjqMJ47UsDBujzWV9cR5SfHFW24JTMAT9R41dl04OPT6g9smop8ZcxCT3H0sq5vKAg
yYsbCsw15NCZgNkHzvRSygKt4jTEcX0IjJOjdrsKTp7s6wA8wkspH7ZqZOzkLt0kJoLfJjboketZ
8YZKAvEKoiubLA7uurK/ilMZL8frYPRuraQ5B61/Z1kjd217zAxvrUq+NE1Ugxx6kSgPULJ7vwm8
KguZKk1M0z06juw4K4mPdnTlkRwE3rmMI5HPo2LIYwpLKZOuZBffaSC01+POxYvF1lCyB9ROyjDn
6GWdpretyZ7UijOtniCRNyTtwjtJH+ILat5blYOXE0F0I0az3IpLRNx8xH4eCIAsfwaLAf/Vog6B
rR32MVBed0rzhEkp+40tKOyxnMhd5ysYS3NJLRlbl/8h7bqW22bS5ROhCjncDjJABGZKNyiREpFz
JJ7+NLxbu179LuvilF2yLDGAg5kv9tcNkjv0Vb8dgK5O2nXlV+wD8dZxrQ9abh6wZw49lEr+ijnl
UDedLUJoMcoA3HklWjsYaKdnWwMHcBkgVV6YGe1RsM3djcFbEBtXimAEI6VHRee5EaUhQCCxjGy1
lMwuwQdB3EZvM7zArnGRwcxo8lCRmZu1BIXxBmIusmzM6eQoawI17xywcFo6zGsM4lC1ZBjMnr2/
BKifHxWMlqInMEG2ISsVZ4MUJ3vgWHgMSnObynrit8bUFyDNJ9ut5wpxa9bZIKrbRIDK0qN5X1re
t95OzdtFQr9DPjcDPRKVtODx0cq20tIEuvP4GDwmKMCkMUhXNC2OSNgdNi5AebCjJmer4bAYOshW
D4lURgkqFrNg5ADVsA6srEkjWgOm5nokwVmUGE3cqxtyk0n3G1bqFcUaOxSXke3ApribqAPHa0ND
Gwsl7AqcOREl6a1o18u0rzAFWMOQjzdOmqbmiE5bkX8JJb3jtzWgnbZhdITWyalaK5VDHQm9nBeW
VKraI82ekcoy9YUrJl0pFNToChsx4cxNRldiYO5ptRlrjdxg5XXsTgwdVFl8GJT+2oJlo2CgcV2o
L2o8/d32/aEojr4G5tqhiIbRAJjA/z3VXNFH7MTS2IlImlKMsivgZx1RR2Gq56AA//nqSJrJWk59
NfVVEmpvA5qJYImenlwhBy8pQ0jTqzHP/hBL/OmMQK0DtmYzmQhk/vfKGErsRKWCk8AyigVG/ecn
cEPTL1GCHxbhT/7997f6dhwldKHoetyOY3v5Vw+Of4F0kGybvM9KTUYSBGfcrO8Lh6F44IZa0e4L
tEl+yun+mE5v/HbgguIwA/ZLpeX3UGNu5arbLAMAFwBa9+t6o1gMuwCyD/ay9MWbbB+BlO6n3tOP
b/wtxonquY0mGRsBLLz/FpaD8QTLIkaRUaFYMWqzpvcfFn7LkL6HIL9/2m/+sMuXoSq3T5swl011
CmVZyBZuy/5qZYJIH2go8BCSDkQD/7+3/h799MAW8syEt85pO478kn3fDGs/e5XS2Ai51ii1X02r
/kgj/Ufjv/V7UZ/FDCCK4v+7sQv+tY5Sho0dd19ClN7WWbiy+JDsUtubpDjUk2xqvqwrpMWry1a8
XbKecPCosHh9/VynWtuypeGXr/MawC3q7onIMdxwvgOwlhSY/MoDVTT2gNnUTasrxYZB5xTKjzlY
ezQO4hMIJMSk21GpAOL53J5rFAbZ3FkydFcAf2iyfK8KsMoK7Zfc14J9j2R/LXJja/wnVZCXX5tQ
YLxG1g+35k+B6e8L9K2kxKSdyNT8+OsMAJROAwBRxpEm0eo8eqDZULqKxHSubV2Vn0W0/2gMfrs9
2+9/O4FTKczTFM+/7A5wmlt0g/PwihAlVB8b6hwloBjagqhvRSCtQCduc3ESxWAIuD3/fSn+lMP9
vhKbjfztWliufUV5vmCwkdk49mACt9wD/WcohW212fGnWdE/Gl0GvELgOtkCq29Gt6cTiqLjodhB
0XQoPVa6wK8qIFBexh+qV5h6+uPh/+97fTsHolzMayQh7q7ijxlxGkPrX5sQcQmOWW2G19vmAKbk
MMnnteyhhEDpivyJR85dSfp213bnoVk1GkNqKQKJIoIeY25SLPTit53KqlXLEETbJtQILWSHOftc
VkHdANvAWaLiC8wl+HRJicrHnLCgMdpzFESHAXzYmEYYATrtz21Qqx0y0pKMP+POT/WLyHNrdrD+
TI1G8YtAQ4pdsS360twOCwvuIAkc+IC8ivLHiKo978l4iy1jzL6aeTAA0U5aZiuov2Skd6BdERqL
XS7rbG+RaYHgZ4DWyCzvty7JMHB3GOANnYq+AcOVuJ49Euq6vm5RNmIQ4OS49GsLHnMGyt7QjcJw
K0QmIaSE0iMkl7ZYh3vtGWW3DXhWyMQBGVrj947+3KR3hDQGNzRryQD3IGjCM5u+tHF5cS0gbkvB
9gviT0WrlJ8Kd/9q8v/mAQTwRwqg6wQKAOEoyv7fz/qQFWLTysVZOrL79IN1qpPsUQaWdQE0yJc+
oVkrHiAFMoFYH1H7rS4I+46RrgWgyyMwOstjBcS9JuNlNbhdsxts1pfPyhFa469EXUeI7OloHUuU
gTMELIXYqFTIojQJPLxJoQnilPfCk3ZdrIOwUnr5K6fmBsZj44/yIO4xl51S+sJqnvTon4mXoryM
Xq5A6OcIxnkZdSnCAnGvo2EC5VXEvKyHrj3iyDWgM6u98If1E7I29R0xHNfrtUudqlt5kaEhcRkB
PAYAsCPATbEedxJGdIm1rNOEB7VTdrMjnfpVSxtN1ofH+pBs0W8e6B8IxzS3h9saLjOhI7XGfOZk
i/fZZt6qs8hZeQ9maIIUkwfKHvQ9HTizSfbVPqP3AVA0wQCh7wsaj7LKP9kPiSbjObvBqoM3f160
4nNEpeq9dYaJYJpMkqwxt+bcEjo73oB2RGII6GSoxehYkvDq6+Pl5068R1k3i0IaqcnbcseLMnc+
tjBM0aLDNZMUghU4ZzMRwT90hi1PnnUELQm1eJYvQ7TZU4KlVsBNq2KsC9ga4T0yBovzC+zxe+xQ
Axnc5DjisCsku0qH5FCGDYQDWKJI6B2q1Pn1hqeNo1afOwxe+xIyIVvw5NNCk8VVBMJbcYBkQfGU
ffRIT6B1yS3JYfzoOO/6I7vDaC9SVmUv72RjdNEsBNm54q/TuavDktdfn6LdHGunBNuHmzHqGkNY
maT79n0E/1pCSqeFELQqH8GR1FcAuasYY2X8djG5RmcO64HyGV/ywRBBHdqvaJcFXUJktOyv6X64
Z3fJpwMBfRNwpTiNRNoHgHulvbgsUlBoacRaXqi5jVai4BR3nGPJgT+6zLZkj4Gg9gMpg0nQqkaN
WC1biZJbFDCL8F5rwJgdSve9vuGKSBLMnFoBQoFXqxW0W0F00t8qIHu1kVOTwwqBZEmLHvmoysHy
ZCHWd3oFnKOEvBHv+ofiMiaaHvv4q/QE8G6Y+BbUnsZcY5mZUzqRfKc8JZvRK73GvMoJZlwMxpcR
jeqSqoz6lhsNT4SZMHpu0y7zJnuz0+AMyvrr3p2jXq280p1Bw0B6ew0L9H1vwmfxRd/b2QBUFu2M
YmPCJmKixUfBrFwkyGUg/QDPR47xvx7ql3FCDA5dnE0h7R9jiMlrAj6mXYtz+YTWh9PrAkFDm2O0
qNCkzqI6awWeYSISp9K0XUxENlv/5bEMFLS13pwLgpEpxlX2uOejl8tqFby8EuwLC3aZaPE2d2/u
YKOBAmLKE/Zz5SzpvkZq/IUwECjTF0iYXiTtNAh2UiF9KhYNdDP1qbm0RjGT9VKHaDGMN/wQPWuE
Sa+azLvaAD47ec9OU6IpRsFqAhY58bqvxWc5VXxQ4fllcyKB+fgSb/SuA4A8JsqRfxcgc1drGMju
Huw7FIHu2Q+jKUhk/rSkoNnAzKEEhvHvFXUmpZtXRzPFmffYPWy0AuMNK3ISjvGB0hhb3qPXBKQP
gt5AQgnUi87pRzZh3I+MH2uiyR4Lt2yAxFO41YIBYu8XZBVvSI57wYhRQkQFpbeEByaBxyc3EQyK
ooTQkDbTaQbiD1qNF3U5YJXunN64sBtgQzAZuAgDs1TpqbeZi/iogMAsyeoKFnuUj5UMj1B8dBf6
9nrwVucnF2qP0teb4sphdox32UHwkntck8KXNYAKdrzPIVyGj9Imkz+Am27PBukn6yZOlaqFlUFY
YSXD12Bydn9n7EJXQs5QAsnGmY5Jb2Fh5MPfQ0nuFyHzd1er/Lb031wtJoKiNkfF7MzvUQpbwEoP
d8o9oKySeetRCVidf59uFZqAu8wEAm834ROAGMAXGPDYaEwAc98UBijeWBMcS4CAu1CcyEhzRBMx
nFxYs+lYhMJOukZvBUpDn+BOAGsZ/cR8f+tz0FW5LhNpe6NAlXfQhdh8UWDK0EuRtJWpSCiB2K/O
wL0XGRM/gfNJkfg8UpDr7boT5FsERqU/GHfcp+/yWz3rCuS2v5KHfClSHZSgyqhKD+VWv3cnQKFa
WetOxZt8iSHMjRpqrBrseb1GjMFd0+0OYIQOHmK+LQfhAAKhGgo+GUFyX1XQeQP9GchN1b42egMI
1NiTWRW1NVHLjvRb4+Z6fq5xlwL5GJso16VE/IztJFVru7gwfvXBAo+vAzPJhotTXGBk6ZuIb+Gw
jqXxchmd816f7A2Uffp6nj6omUyjBrXq/XxPr70rWvGReVN2yZd45XeQBxgJf4pO4yMN2QekoLCP
2ht7417q2EGCwBhP/E1AM6+BZW8u86294eEKKSwBViE3Xp/VRd4MMB/88i/JBRzzdn7hztUlj0h8
Sj8zizIG4J1JHArv1YfwFIPkkLj1CCfUWJPfIIxUJa+6SpYUk8SXd/yjMlnQG5H5hbohyXl1hEyW
1l3KEzA7iZX5k6eYkke91+d4xxuFrHY+EPKYqfyIJ9I9ZV4HyUR1aRUyPbc2NAIwqCJq2V7OVIDE
EYXnYXnqUYi7ZhZdkwzSvkcajUKMIbCEvVajxjnAys+rprxleiHCc6Q+QCoHIUwD5bO5YZNPlTqO
YXSGoNXaacmJukVe4XW5Vh+pU4rIxWhT0vd6odf2ZKLZ70edKnBkvYnecHuZk90VxtBpsO/M7XVA
zDDC92uIDGFhWEIdu9vUYPJIjzhbYdxX48y13ULKkfSnyZztzmGv8RuWOEj01yn/AZ7MfC/h/ctL
yTLIb4AABMbhWxEFP6uyIuuKcwtQwi05wXBf4gPzQCteay+gb6SOvUOZmDFbbf6J3/D6cJtdysKM
QTC8xX5lAKdhdAbszm691b5yyAwG/xZBqQPGX9i8TuvMftBXvfIZi7HgxPXBhB6ZzmmcVpvAxeuL
hkjjMBvY3Bbj5DYflB7s7uDytuJRKmcCg0CisLRbmzYGlTHRxsXtdnBO7dlY3dWUErWRNHgxSlM0
Nqht1sCAtSro3YXVUmO0KWfSGR094oALE6+wmnNxRnPk73byF+z4H2byv8v5vTA0sEBbZW1bnEfw
zSIiPFTY2gek/xhOfT3lWUMF5lM5jQ5WEo6LcbmAOw52eo4s5T0Piyt7RGhSGZ2FD9SpkP41Xo+0
wJQxZiMM/lFPhHIyhws5kNL9UNUCu/U//SuiFfwcDH9Q3/oOqk6RuU45nZbn4ZbBW84ajDXcZtpv
KRU+hIi/qnBdNNoZQGpPhIlkIRKBtSZgrxw+Xx4yEhj+Xm8qlYJwFlgIFhNDG/NoZN58Bd0Fy1si
DEAfKIMaLTqgo5U+I41JVO4BP9yWSNxJ+wQt2XwZIM/xkAzBSiH85ZezJYCBlNSkvUSItK9LgiUF
Q8g8aeMXp7EX2JY7B7Q1zqsQZpQqql20MZuNhT7lGIKChTYhSVQFMyZJjwuwrLCiC5Lr14ZhET8p
JAAbBFeTkPwEcyA5PYIgjz6yNmx7jOKpE49qJOpsCM/V7pNcfXnIDxIEDCrNIWkn5Q6c8cgDEGVf
yk+Mr34ioqVhrpzyU3EAJ4xfW7wJfDEs6evBjojUa0zzDEQB9AeB2r0+Axu0WXyD2wO81p5gmFmE
7cjPU42XoXOmZj6HzJ2Ub/mRg+VDJIzxPQWdEn05l0ekdaVEujP1bHdgMhE1/jb4rMW+x4zau0ms
CpfOwRNqUADQBOxHThosW64PVlM0koiMGEUJBQRLyAec9pOP8DTMYwIg6bB+feU3VkuVL0lyRg1x
Mdcv+SHBF2RWPqjLO4hOAQMi/gLzG6RapUr238/Y9+bdZrJADCZI0J38JdH1resQjxj2k/iqPl8k
AtZLUyLeO0PsTIsdGwvsIXUz9Vh1rNSwFv+oRurnZ//T6PK3Qt+/LgI0nxj44RXonm5lyN+Ka/K0
9syr5iuEol7g2dHbCLiYurimHZvh7s2ptSN9nd2jpYSo5vxQ/uK+Vb/+8e7fKm1cDEnKRuKqs2u8
Gyk5LXfk6loTcNeTmaLi7YaVhUCIvHGOTM6O+iy8+j5MevEFrgZd0P5+R35ZtW9WbyN4/89ifCvG
0XzT08qAxbhIRyT3tOrNPg3zHti5J9oPKvNSlbypk89dtrzO2Vv7ZOemlwvlfs7Eyo1Kda36h0X6
1Qf9x1XBnonokmK2/DsmtJZzvoa2Gq4qsWsikXdaf09UpAJepbUk8HjHuwFW/O7x+r1+h1EKVnI4
VFdgfkOQMBrQtSBvPDG/6u1J5ikmYRjq7A1d8oboGbE0gUSeQLSnEyMuH+/FOdZGso++LEVTM11v
CPdUYxwG4HqtT/aHdOi7nNG/NsF/P993JGrCRTkjpvh88/4yq6mvkMgMVvuO/ZBoJ2QYh5C2V5Mn
nX7FcYdHdDLrbFF2rMHQXpkfzqWwnbu/rLf8DdGWJ0w3iNADOctnrUbkz2g1UCCE01LSBIzLuHGs
nkCwtJk6e2r0UmXDr9WEud99UA44St2ZUgHTuDbqMdHVWCaFuvCaFRsvEgfHhBwLtVB/QCb8KacE
O89/don87SDX6F9yibIdpQtIqgmNtJugt63G5Iv60Cf1upnihjjnhChvT/enXfqrKP63Vft2lJfl
lWRTg1VbO/1y84yTUZqynRhfqNhCHA9GpVaT41ephqwdVmTn+wmxGo8mH4gFGuKrljWTPe0zDfkJ
oyj+KR74fW2+nWsqYdm+S1mcoJu3aN4U3N9lB/0b1cZVjRoiuIHccXpia9XWRH/n1VJHNcLB2iGD
KdXpfmrNmNiHh7nzZRdVJIu2AG90kLSjaHDpR7Kc8+AYGzBLh8h/5oZ438eGtb/83UL92Wf8dpe/
pa9cKsopyubVmfVuiGkVkvoebACD3Vir9pd4Enc4JXGIBeXUM1w62YzSTCTth/32i2X2b/f7W4eI
z1uxhDwHTq1aEyPXYVYmV/GpmJxQfbQDybjXhKnJO6cZ9gFNfA2JYygdvqbrQr4ekRFeX5o/qNyo
OZF7zI9PnIqvT1D3WvsnpMdmAqytKaUa2MDVzPv8+0Iy35HT/7Y64CwQQJxAc8K3lczXdaGpbU9Q
rnCUSHFCnvj5vtrAKrJ6kLpY2gOOv0RuizFokaTeKrtFB2Q8nNgvhIw7Vi0P7/1FCaAPbU8jqSWy
Hi+Toc26Z2BrxSR2JP9LHG1Z48Ol0cGhpPgM7HPkrpkKbcnOAmL5bRyJgnaWdyU7lSWOdZzJZwcG
WzJbe6vUHD0O0VhZwOCmF+RNcPwPxktwY1/3I2XDohwz54jCdknUt1kTA33W/C39he15x4a0nsDX
A8EWNGpn7qFUgeo2GRAtXfdyp8Jr4emIL2Ltiazj9JOKIPuH4iGs0n9X+dsugR4Xm0c5rNJgeLQq
O0HpnBZ4J+aAxFBbdL3WYA8rEzMA7k/iDN+BZv+4xd8ah0vDLUWc4M1bnVbTQ0tSK7AV/xCuhzDf
IarA+3fq+RkHyAI/MaTyQw9X2fbQP8/Ifz/9NziBNBXR2G1nxO11oPNX2OV3xQg4C6fVRIPKPfXn
E7wyiqEgXjQPW/izWId8q5nDbg6cheC/IYfCfcDzFau6u0oq8PgAqaiFG44G2C5gO1/aGDrHap+9
Y184NOxTpYJC0wStbYg7XAPQBGYF9TNSL43m3gq7JFAjZiUVcCbKGtV9YR4LD45Jpey9+1M69sf4
BWMY6HBJ0O5EQ/V/Q0ywzQxiQ4OsD4fFKP3+2TvKiQlSH6JEaBNiFg+s5FbsCAYw2LagLVp/Bppe
x4BYiyo6c2HMyODDwVrcCfbMSQzGmkHQtXU5SpM1IOygD+5qCUaBpa1QqupPKAD/iu4Naj886YA2
KiczxT10qC+CKeVIMSpHClGJdPhr5GOHILPO3DSIoKBBXla1p8KfdoO03e3vuwGwR45jsAYM810q
i4q5Uc4WZKVUwKvxHrUWU/pcUZbAdD0aquXl9YEx3DRFakSQQoGSjN+QFxamkPF3ysjLea26CHKG
QudNWm898Fl12CwDQXP0JLnVFZm4Nrnxjg5ZPdkqOsp7mhHFXD9eJ9lCA5RBJb1UkYULGOLSevt1
Es60Cbgg3i/okQbDUfMqc55dcU+j5wETnqoYY/hqG63x1p/qDOAn/pNzhgEGrA6MOQhvv9NOK9xr
ZuqErc+zgwqYxvovB5KN7miMOwl+mLNYndUH2N7F4GwufJmRV1u8WRmx2VnNjjYHo/U4A13pXWMs
u1YXHcnCfpBR0Omuk4W5Oi9BAbq3Wqu2RBNjqcHrvLqRKRj5PtGQxV5zK0Uz1WZ26y57m5GBIlC+
tB/8a7sXwiMWSYcyJ8iU0+2voGxf5yd+UA8Q+IboCArCFYsfcQ8U8rnH/MT/uIfwQNGee8TNZ83u
ByC4UGdbgdDUwG9YGGgoKh1mcaxewuidPaBynmioVK03JdahAr51efOPFySpT/gu/ZC2n+ILShoQ
X0k/2FLPP5CmpB/U9psSTDh4bnnBg1GsVo7KEd8tN+WI16xBoIBy/m294c3wuAWPwz/KkdoelF9e
jgu4wyO/NHj/x3RDOzb+iN5RhcZwNeYW0etJJQ0N9dVeGzQtIHfPADa4T9D02c8vNGMhS7xnAv6d
/fW1U4iIb5sbuxe95tY7PLqAduvy/mgleqI7b7vUbO2XK+udXam1gbOgjSqkdS1ATvXZKt3YiszZ
Hbbbq3darC0mby1mYZbG4NUBRD7M3i1dyk6c/GgVsO/QwDCyvWQjNPMSZ7YYXdJng7fwQAuYvlp3
R4tTFVNnNRQhNC6kDMUGzNvMHMZZzUGP7iKeVOjRQbIL1CtZl3XbI+/y+MrCOIz32p1R8UrC9iM/
pFYTSsaqxUalxwaqBgbo6D6ycLGFXelw19LpPTkEBfYuv6C6ZPZeZbS+ZMhOFhY20PrBYOdWfhCd
aTftYp8JBLvyqvPmDHvIdOmtsXis23kNsjKnPlYeYJCwzsmO3qO65Ff2rKIerHXmyyz92q+dxe3N
IqSCZlfi6ngHU14eCMfRiGHe0IwJuTchFP323ruRL7293Gxf4trxia1Mlw1ORRfDi7A6MkqThY4V
0MCw46B6Z9RGZyphqaHNiMwXLGq2aLAap5dGbuTBYFJvacC6xR7ixFbiUubiVGj+cHrmVjrtvqwa
94zWBrMMxmNq83jXyWPUSc/wm8ycTNkQjTxUTMHpPCqkwvjY486XJ8rsNhNtQZHeQP/eZN2XCz8H
Hzd5ANu+x8FgpG7vra5kFF5msldcr9edG290Y382cwu3t9qncG/zlQqlsL8nXuL1jqB1RnxgHSFU
wuhAnRIvszt7MobdiH2UnVEpwl6VUGRgrVRrLdrMdtF75FFHTHOEqRXZwMOasVv76WH8aP3ptNiz
qcCp9dh9g5kbI25rbOU+5GYsAZ0SzAJjowOxgg+PCW8Uq5L39Fidm680oF1s6GB0x3t1VsL+WuiU
g3NiS8dPdFL81BB1yEqZtaaEuGwtQe4b+UyYmJDoMGUd+syoE2EfmwPiKGy43gdviCHB7fNW42y+
brZalz0wtmKJHhjKjcWVTdlsDJStUdXJzMQGDbpdnktvcsVQ0VfSgPu822U2ciEnMht7NCEnaeO3
Ku9slQfeST9SPz/Eloj8YtsIlRmpW6w8W2AaMlJLsnjUTkS0FlC3xvHozGo3YKu3B1ybhWlcPbZo
rI5kLVqJvU5bmDq1Chz+Vh92RVAZ/AcPZgGiGJxVOqAVQ6stywgMuJG7CCUcaSCtV35RBxGlR6w4
a8aaiHJZarTb66viHshuX7AmKwlaXL9gSapkQszAaowR5ZLUGv3ITP1h19jifnZAAfLBGeC88CSs
nmSAVcqsDVlPLylWFI0DfJ7cgby1/UJhrDYaU1Zjn3Zkh9kp9/Qw7CJ8JyE6UYzNZ6FA4XSoR8J9
GqLVBzjRZh3Mbu0mYRL2H+sudmcfq+E2R8UYzS7gjNIStnXblRbAJju4COPltV5u1YfJ3o51g889
mihIaJmWWjE2Pkh5/FJvQg4B0mx2O1zjHv830gNUs1EFkB68WVu4kzp3hUq1m5+hMmXXF9bhsReW
3QjTIYAIEw6wC3ot0qpjas0+YBO7FGEVY9WOaOIn3myOZrmP7NKe/A3yAN8ZJEHqZFoCPIylII/H
0bgLRuR0p5bQ+mwO1+FaHKegCKsTyBe2w5IfqhOqE8Wpv7DP9JCF4rPGPoLIlZPiK7e5vRIAcnbz
ZusNSoK/vBrc7HpjbmiHMmjvAMxUX6gjfGYOx8ev1kvS4kMWm6ipg4EOD51nbUa4J6PhYy3j5nT7
3EpOeP4vl1dfmBt8O6S9ttfKTtGeRlcoPuA/PX4GwAD1+M//2wuelp2SkMXhR4t+VIsT/ewvwBYg
rfgo8Jv+Y9qh/5uiGZKcuIcUUEF6QDj2YBT04Fu0Hd6xq4LpJgTZ5hCgY064IL6MToEmEvJ3BvhV
Ep2Bq+o4wp1KbBLphPO8vjFhM6tMCAwVWqHUTvoUQulzs+fUr6/rG3/g/YhWlV1558L8ruykHToW
0o47yZzJe+I52cVX1uf9jc3omOyLr8gvPOotc5I9bdWa6NIW7YquCGdZ7FFitzogUfDnrNjDGT7J
K5ElijqaYTZegrLRlfZqOAXaZVFar7VOl5wWTS8RyYQCEMrsNuaMQihQF3DTcFroXPE+hM10xi29
wmDh7BOvxKlPTOxCp/W73ahyNm+uBm29kI1FJsTBNN4EmZpZYKcziFZFWKiWDEZmK+gRN9pgvDYD
CAvThI2Bho5BBZkt6lIo2XCSJu9EyCkYjTZZM9deFob8g9iHILuKKWVz1EF0ihCwRSMmtnC29NTl
dWQPnqhBIAPnLLcKvC6H81jqpb7arApyFaPWEBbgxMfuiOMgWNvvFbcxJpt5rEGLaCOzZpw2yuIM
CkUlnFhcbXrk7Mib7O31puvkLjXpbMmYgNSb8MKFqdwoo3ZFvGR9zs3CZvUFyR+C+tFMnekKmTQH
s9d2g4Yvjr+kx7jE7QK6QMD5VGAGFis7jvD/PAwrunF24jFYiMrLzgIuZgkQufiyU9mVDVPm8kBd
1O4aZjaHSwK9lYGpFcB1OAvgBrfUez1zIr3RWtgBvA/MH/7FV0QdeA0qGEmnrvA6QEN4kt1bster
rBqh25puhlfNnRRZGwZDsfi11eFm3SYt12vkLYVBq5zVIfDIrEEHAFtNDEoXTQyB7CDvhvvA4nGY
XDdpQzZ81Fn1SgPFjMEhvEfMrpcwV7yew9jBpOEG8/pmBrebwFkQvyKpUaCmsWrbTeV1bAstN9av
zOQMwajeBjh61F7sEreV0xasNN7ahpwVVnDCZqoMkCGYrQnmNweDZ7B8iNvMGL3d1OrJHZVBZKas
uhI4KCDkr1mg+OMZEz2BcKjcypK8EdGRpON3LuPwxqpu/eHMaNXOKmuyi21QFgWCqSCBA98Uwb30
kOpivWKTDzsLX+3C7Q3EWeqsSd66QbtCPMYb7us130PelYNNjWayXAUXBf996yluiWIl8mL4RBcg
ehVh954KupOInVruU4+1l0PscRbtlRa0vAL0NJ0Ovrg+tD5Yh9/KQ+9D1SqWNemm3AD3nS+Yfhdu
wHzOl/nCIN1BPtThbif6tLgSRFZTgrQIjUtKlx6AfzE3tNmRHhn71toijdqt72gPw9JRLjiKHJyv
fW1S/mIJWm9Ju5eZXkRv+252AEUIkbVhmyIm8COngU+LEWnEuAG005vYIdi0lA+OPhP7wwKY121d
0WOd1RquNWq6/IGzs1MDny0gMlCM6si4MmCDiE3MHJ83O24J33qLD/12lTDExqR1u1/JEpIgxFTo
kB4lcI0jGcq3FGq5ISsCccsFqRIkhWE76qdy/Lczyi/42fZAYJTyy/QAavdSPmHS6ye75/fiOxdI
RwEGbI/HccGWCvH76SEc2X35/D+ezmxJUSiLol9EhIBMr4AKyKg4vhCamYooCDghX9+L6o6Oyqq0
0iEZ7j3j3vuMeLGQm1o3bVAl+QEw+/LmIi/qh2byOBDm9baPbjceSkG1RROXZzRfpebbxc9diaDw
oo/BtsIO50rH8q8YlxumEBrpFVGfzX0zqLL8avW/xzLlvz9jN1QBk9uKGXBjR5vJXsX+1h0yqgDM
96QOCo/YfX7HA3RW51xnL9Koyiun50jZSfPKEwPBu8TtogCy18RVmEXiqcPIY7l8JQbBbZBiGBwJ
AMZV4d8P97DzhW2dvtagBcuDsVT3aqAsHychEn9YnEsF596sr4tHcPeqZYkJ/udS71zyF+ZHWwqO
4PQE+N+Z/LRyX3AAW0VMgBf8ijTwVMzsxwRA8xzZRdKFlqKnNIOcTlIJTcO7ESeJTmUXPhAQt0iI
yoPzkmmGkbaFDug+p0KcUYwNCJhno3n7RxHoeKHrHkv46XFiRIJjcOptIB3PS8GHDInJvMWSJyVD
F9lYclxuF6nJkMYZJHO6R27HiPfIcFjKccUvJEQM1HCI0u/LESmF5n6d15xm2/SNu+TAp2qggkFo
fYJImtvAdbCw7+kYB4hbS2VbdN4+Nik2gA8oc3j+WPsjJnBCcBIaS33/sSAMzrsdaJDV5yj995bO
+bXzF6nDPcUYzUdzGHxxM5Xmxf5LiqSCR7mAHblEJQJdSbYo/iA47AT3V7OvRx30EEUDH3l4AoNi
dd3IsbhUOevzFDW06dk9u29PDjo8P+wcV44EV3KEVOSaIiw95Q+4msZRonY6YGnyoIv0AM97kPCv
UqjFCp9XuDf7ToG8mqu/CrZJXNT4OgTgwMxhHORo7N2d/C8PFJesldaRxEnXfmVnMYNG53ei03pa
T6vo6UvJiFssEZFzVyqs4JASXpIyOYfU86ktfgNlnnmfkxKPw/4HJ4LHfgTypiNk67Yvr52SVFJV
6uNmLrtXsEB09Tjim6+4Q2liuKVS8nYNEnjglu7r+J21wKCBS0bn5B48h7yKJPs+Z3aqEb19OM3T
KkZ+1ZfWTfhaaz8CtadvkiVvv4rlF1Ed5GHQD2kRCz8Ki+i+GHZAc+h8ALPCMgvIrog/RgScnGhM
hskbgfWTAlcB1hCDP/wdLP6QETR/4lwjXyAUmA42XsPS373BYeME97foFt3/+jlp1OTsjRWqj0QN
CdikwqxI1x9cSAXOJV67O9bzev4F3KctsjRzbhtjISy0hbQ7D69+bpQF+PLzSqInm6W6O9oxTyt+
HhWgcH2SOeJMcmHToj87fdl+DGrDZmLW5GV/+YloHcoYIKh3djNQ1EIA/s67uFmUEw48fCGByuvn
Tj/ZaZRjnqbIB0quAqk5/uxUXw5HBVDCGnRuCip4vBvvkL47r86r79NWFjx5Xulj+70RFvQed+rw
rLprN3yTgaRT+ld3z+MbaMjufQQ20x1BQJ73lz2Py7/uCMxLHduAkKnDb0AodxsS4tX7yMMM8SB0
7I6XPbhIytOrwf0euyMYl+GbAXTlOuk3/RGc/72zrpiqDQ8v+/99EzeNYl/2t4of8Xa6yRtxA/Ly
seLzcFYbfiRu5OHbNbnuX3/Vkqfyf6/+97J/7yyHz+g3SOc2K34FTIV+TiGiWirEQh8Mbk8yVzpn
53PKUz2RtwoOsWIBdb62vTikwEQab+syY9k4uFFHY0kghOtppJOygxLLEGw6MKg9AbNb+Srhd2HX
bjW9TTP3Nj17lf31bq7qGRFIQTIHxSYjGj4LtytTdn3SVT07jTm2WFLTzmyIny7zN+99e+iE+7f1
heVhhMRbboc7rqbvo2B+Z2fS24ZiSU0RVrUb9+X35hEw1KShXEu8QjXkO6OISu2iScR5TrAFPPY3
Z8Epk7erSCbb3htTyCiJ3phPPeNahc2iwzjvYVHNe1/2X391eg+/6w/gjRu/Dpz6kPvO5WOZ8Fuo
NIRn/0pEXC3lwYSsCDliWAhMiVrKXj3vPRbv+kN+MMKiCOF5lRGOao48vyai08/yQxWyfAOs4VRe
3inOlam4IufnQoEXc/S55sEW/pGTsy/vaUtEyB+n+UYMVf+zG8VimB/FhbwAdl1vqicrHGkIqCLP
o6axQgHjsjj5v8GII4gDCylOmfY5e6wHP9H8PVSriO4BmK7uWI55lzpwQRhoYxXTC4nPa91hwoaV
129YT8M3RlJpi1HFxqeOMTuH2s+bxVJTxLx7n1UdlYm2+QTasY7aqNm3xbSN6uFBBAs++ASP/T1p
I6QbvsFoRZ3CEzZgnoUN8P/VKCB52Vcv87W/zr9BvjXm/Dm2kbBpo3vCEA8UErji+u/tYd3++Rtl
KUf9T55SxV/I9pEbDaY/aSjNp/JQi0iHD3ov+dzEmMMzWRrz3u2Wsm/M1bXMDVbXvXvbvULZ75Yl
86nNCzuFKVEQ1yLyreXNF5ZIZ6e3tIrf6WXe8Vf237Exv/LpH9zFixVzmT/JqtgV0+PgIVSrs4e6
1Wt9D+v0OzmOrad7f5iZ17nvVKTaRnjcEES/wt7/HqqYFJN/21Q/1fF9MeLxEBzU6b84On9bDEhv
03KRndr0jlDSxaTPw8/qFMT2EHlfmJzN29uxBTZxeGULYPyAFwEyeGgO9fC/Oi12sj9eY+Ln7/jD
pX8lndt4NbagdFjs0yK+HypwvjgAfjpsJYP9Voai3wDMuAYdmwhjNMMcBbwi6lnQ1UZytTBfihQ4
JXIRNRZCzZIi1RVCsrkh7CAcR/nb6ykTvsl2sqU4g521oKA2U+MzxTUQ9BZlO2hKsLjcq3cPhIWY
fPyv+wzlGYI789ELSFeIPKk72jauQJ2ZgulScprpdXmOjNigNv1yu9M5hU1ziSkpJy8aeeddHV7j
51o327UG1fFwfTMEnNaJma+LdQFObPnYkmG9tsIeeLW6ZB768rvNCOEKMI6mBhqacgYF5YOsiFi6
Mmg3WnjDd2ktGB5lURzlEI2jUVzN5VDBr+m/55W2kGnlr/7tJCzC19YWOJR68x3b7abdQEV8btTd
aDygLfE2RxkC4RGuV7brNvfBiWDcMeeEuEyBSDD3uITB6jcrcQNaQo2l+LvLfH5Rab431xXbFw/G
dGauZbu5HTM/88cpx7MYXlbNxWQ8NUAMi97FHy2rOUQtjpIDqZzX2M57GxHplrY6+S+4eiDkMNJ0
rIZNxLcZuRVS3uH5T/pYuv0RzDbjzKU439zmclCclAA1eya747Clnw22NdBWcjDiQsiLKrPkxWCi
qrmEY58Vm37We8WiolPxSA0v217jS8z84YyrXsIFWKpLupl9IibKvv/3N0PCOdLpLoChmtzmtzng
B1hVmELQwjeoJZ8fJXh6m/FSC7TgycD3dTm2YJac8vnXFYNuxpzdRRWqkbAi/nA+MVysbR4ykX33
xrRCYwNyPIoekNfULQoY69f26RWHan1bc2JKooDDzx112s/O7t2XtgOQp5yOplpwDZ6TsfMibpXd
kprveUlwMuk8YzZchca+WNbsDfQ/w5HpNJTHy6d39RWugL5k0eVrMbmdgPkHt0PJXSopXQ0e9eMJ
y0tIhEcD7UBJkzT5UIbjWecPO4NEHktjQLEpcXSjyXuTufRwomGXNSvi3AAccB6xTD5UZuRNP08V
AGhFhCsoV8xlIfvM41ayIZOQmg5FTtL0oZTMqg3kQOCo5OBMVXLYH2Jy8ZUFvRlnFD+mRAHAsjil
iTatXSMaWSrF426bE31/F3pABLEfh49NOxWcejsOIPCClRkH4nIcgHV5eMMP1UBLtbhetX+X5T+u
Bjkb4jg+8PAtwiuh8UMVG3Pa+9fFO6JTDUNc3Lz+us2wzI8tHZeNEF5n5TO6Zfb7s2aOgKJPx/Ly
Vfxo0kprZrkxvdbT3kgRepE+NGzL8phLE4YCtL3dXH5LCeD8OXd4GiHi99gpP8C2t6UWi+1MVa2n
kXyvti4jDYP6nPmGmbcHlDN6Jxm8SnItJVaUwDDMHLI0qSp0KcZVf4jQKFEHjEoXFh0eqPaUcsvM
t1Gz0ptVLS5etS9gSYvJ6+yI9aRvNsCy38pMFZzqsiuqbae4Q3zZeVd6PnfnzK2i1M9aEufAuCEW
XqGrrapDg0OHy831yK0XPMR38DarDVTHJ60QpD+Tz+YLEOjm5I7CWlYSCZsLlJrbCqBbNomPdVBf
hCiwO7G8FoUnTMdccm+tCavkBhtlqHrfHpN+Kk4RLgmlYJR0P9l4oBkpyz76LuDG6sClR4DvnjaV
0cBYdqJNzj5Dfm5KqvayL38YzcJ+fhdjtD+Exf0ZvehcvQICckFLr2fn9Z5g/frKNYr0IzhKPVHf
E0V2xmi7vXij32TrM3OOxo6gJyWnw1jVbP0BxoH+Di05IxHRW1Si5puqH0RWkatJ2ifKrdZTXOiq
pd5i/R09q6D7TG9a8KXqCinnTt/qdtSSZlvRNgUngyL3Pr+6pe6K1+XYvR5q7fgWhta7MbKlzCqP
z8eEHplmyWOn0ILuCswifPQe7Cyt8R6UsuWZkM9uPxIp0XWtivP+GRIlKchDjm1RT2VacYu+mfX1
RJhcBsWcWS9H4iVt3ilWN4NbJU2791SuPY15kWf32UzO9C3EIzqMJVJQudN1a/6ts/QjTe/0u0mJ
mtU7SzlTDkOiBlwFHy3WiVVb76ran4t3NyY35ktpgfGwUdbmqSvF0c0bOghTVMD/w6RuIQ5aXwgH
pSuLh/wV5uNo/Aq0yhkOk3LgfapUrg64gKvepdk4xJSwv8r7Qr1P+/cU/PfjT1GDaxc8mbWGFFC2
qxvGbW7Ld6RRhhCsT+Or8hTNRvoMb4dbb9D97WaPnZJPs2VF1+nuvsaO+Ame8nykm1njXWgQwUvq
XLW2H9m00WYGrSlQTKAoH2ZtWP3F0oFMHFBYOWvRA9MkmwBQIMJ0DG77Qd8XC/6YAtBHrsqRLmb5
0x+K8zY7T7IubCXnnBIStwzsG8XPs3l/RNnvfd019tDQuRG/UUL7vRyukNf21dOWo2KKbCHVn2n+
dkhDKBwtrtT9YzUoj7Tkf88H421Bju/N0TJ7MN4TjN8UegVSyNgJ6BMljU+c/xfiUA4bdwmlQiJ0
hyJzOOsumOv7DyyfK2O3IWhakCaiEm7gHh2qy49AnfU0KvzRHN3JUeugMQfT2WNHM8PwAcULBuVM
6a08ZAvr9Ig47J+Rq29B7jx26i/rj/QqeLjnyhL/6pEldnZ1UMupfPOM4PZa3PpJT/fr4iIi9xGB
4nKL4Nc/C/sXkYkZcLOgmSRqCAeqnRduGTBgp0t6iq3GQhfcNyUnCPl3X5y9pVnN8Bcu+MW8vCzh
r3lEpUa/bQa2gkJGmPlchWtQLcpUj8b+e/WKRIJjgtRfhjYqp/aUTSVyfEIDf5Siy8CtBlR0hRZl
WLzikw2MEBQYNGTJYBf52r5YE+VtqFilfdJ6l9+W2jmx3AODN7BS8/lIMl/vgflMdADF9PxGesnK
ZKvBuJdWyAwBXbaw5KPhnlh3yWyZ7UFB1TDLnDk1Zg0ABEof3UNaeadPDP34vh0v+ezYsBC/7iHX
s4luR9B33x1mhYwMs3L+g9CCrX4ycDLHoMO+wTWPY60324HumZt0jWbIzm7yDcvQxqXGi2tA9UQY
SDXMKLyS/bsj0EfPDeUKcShoMElmgM7qqe7LCcEsRyW58p5D4vdeV4+/c3Lb9DQ2Br+veQ9X2hqJ
tL2tYYdtmZYd5Wuq+/POy8NzXB/+RWDj6Bvp0fvUn6RtR+9xqSRwDRsuhWHOWuBeIhfPxK0RK6b3
P2MBRLtajqK7bCnMZW6t7Ld9mi8AISeEdWBPikNE/WjtYbi5rFtiCUXNRDHN0K3SQIkJitTwBfVT
ym3tY3/hL6om1579gFsjjud+8Uau8IYxE6L5+mlP3I7PwNg2eQ9IM+7/G10/wnpLkkytsRD8ad6W
wTwcmkQXZBhg61gyu4LUrLfQD3tAi5JssYFuZTUEaxBXeHFpV6op7HUQvJmJ8vD9OYGq1Jd2+5iy
LFSG3k1UgECUO27WvWXi4bBUOnhMLzTULK4Xy+bL59IPebi8oxi5rHThaqJT2wDRghEkm291+Gw0
0zhs+EOaZrPMVBbYQNViEBnzNExZMDvNr/f60xwd5Y/VsQxYafTOXXmR/V7gh0J4miCjRQ9Hd19/
eK9sJ4bFsajMAq+3rHc5Dp5Z9BLCHxZ5ICO6Gd/Z0wYs7ZdqFsw8A6HBLgJX9mXQ86BLAeMMlmFt
Fl9Tv1ml39hYqAYm2xpKUYGITG9+ENkQ7RqLAJ8YaPBJnMEUgdsq7vlvfxBpgPBx4eiXFS8tP4Dy
/1xqbo1GI6mULelso5uqMKGcXVJYREx8qPgdds6nsOXNhym61uuPEe6FaBp38xsijyZtFWJUACc0
DwFrgUwVeDXauzDPeCWEvNx8Vqa2kX2qA2XCc+w/RvHUlTlafRY3gqP9Z1VQwPsVDqjRn6Vht2B4
jUODHf0FNosJ5YM7zWz+oGKXe7IfzBO37+1RbVmwebOUM4iFgCz0vi1Gpvr72N0r7ITZaybSFQi/
G5qJcEXzBxKGfb/hvBF4a/7OzCknSqMuOTIfC3p+dySZrB4xApr2OkL4SM6Y5eIbEmYC3PMUmDdW
vTMuuCOzT+td9zs+1bXZLZUNcT1VR2XTQ7MOmxVn/j6Snr3M2yk/3j1hD1Hu476DWjWReRCA472t
Z2+xbhE7wLkws+LJpL/jaFuyFuCoNxb//vcBxJ4buFqWb2ayCz+tDexT1C2o0Gh5iRoCg1aumnCm
EcLQFLTuh315Re065Hp3CatF+v1GLc5NHuyEtuf6caGFdZaiLbRufpSeW9Aeue0QCrlB3JJvTLbH
ESzFkDWlkk1zUTEmn7g4cjuq4weZFqJqUpnPYNnODGAsrPc8c+uHNRRFdeDxxNlAehh7hVg2rawV
JTn9bLWCXWwfi3zLHeULDUREkNNs3QKbSCmKaEyMWxpHLTNLLBqHvGalPGmEZ2t93fuXQ5a8Vtr8
EY7X57m+UxyBxKlKy1DbUEwroutft9ChIPYJ6TIh+3clAPeIpB1raPONOfMhu5NizrI4Pn5UX9lf
0mKP0UEoXcTAQRYldEAxPJt0yJXcsFaIk+GQbHLm5u2MOSa+dp/FdU+WL62eUZc+9iP49cA+9tSS
z3vWODIDc5A0LDDprxDs4SIs4J8YwJX/qawIa8p/n7+hLHy2uo0cMhxv9MvL6yMkY3jjWCDMtHHg
LlLLbpvJfQvdHGfXkghgsqgEHCs0yBEAAtgbQC7/YoardZ3cKcLB1C72xqn6eya78fad5GeT1eVD
/KyD5mjU5gWtJeyOSR/j8MA9QYeIGqiXfwWtM1TgQ4YEf3MT9vz3iUmYPeCP3tw3BWlqKhSUstmz
stHcwPvz4EEP6T5DyYxILx+RplkfSmMwIhgNwAQLSKJvJoDZoorsxaDm8s1M/v3/fwkbMgLGev4g
TMtmRm99xhaP+RCVbnQ3/CLo8a+xddm+QMnvFa/z2rVoPUOdogR7CtgPTUNEMP69CovN48uF8NQc
2ZfdiEEdtZkTmfaDO+IBc/D4wvp3YlCCFn1Z7QFxGR2FGKKIfmL00ePq6/fIeFFjEeLL+CRQV20h
8wfizcNBjQRPR/1ouJu4SyqjUD+ITdftCepuR6l2T0UGLq2IxAqSL+zYb4xMyuPDaBB3SBC/gzgQ
4Z+PHWIm0hPdrd4SkQySzYzGD+IS15mSO5fPVH/McVXPu/N57FH/ygVED9odTGRh844fN7cFI1ta
DyOED58rk1czqEM8xmYtWthmRHZEOLaZ/UK3Z54dIEy3cbvtXTZkJ5rQpahsPRF7mbTsajZdYyox
35VfUKjHB41kxJM0iwiJbV6Q0heWXkGvtgmiMALd3R7IMEjZQVQAHsf8PRZAYTFkAHdz/6Ox8V3J
R4XBFPrAHjMoUn0GgRiqxTLlNvaouKGEdk2wvIr/oa1tjbEtmYXX0xbXGU6O4AU79EWwFWkGzJcx
7KOC6AWuDXqp6eCy9vkp35QfSwllVIkkt9yW2z4x9u3pFt4Wl7H1Fibv9RnGM16rjFEyuHkPZUIc
0/XRXT8OOPqHiTArfJ6G4T2jSbfgIbv0iRNBwKywuKGUEHAzX4UrbJGOZ43d1MHnOsVU3EUbqfeH
gd6a9f0l4iTNwFJkGItqKOLhIPMNwYPrGpPBC4H/g/7d47RgCe8poWALDBoG3I9ZBe3rjPA3lpzm
JO3Lv/H24gorddlO/lQboEIYXAarbz5Oes6nm2g5ZA/zRctm9dqXeyY6UJ85cl3hgmONCSKGqY4D
a+kakPLnbO0N6D7QcL64fYHNLPd0QLD0QqIwWNnEHFWKecN5/nO68FDpkdIVSJoFTvK6p32GsNqq
o+DKZCZYGFz3xRX4PDnOUvNAPP9ef5/r6kRZlpKx5L7X4GR96Xecfn8JGhjEQBRIvQ3/167/ORt8
u0oFCENVrU2KWUQEMtpmfxgtNDsyNIi+1p1WIVEKQPnPIL2lZdYzwjyyVGqYfK8hGSBEfd9sopwa
9QjMJTY6lX5GS2wrnRdqvsQ1HDK3ozsSy78USyeHpLZaUJmweBWCXder3R2LSP1Y78yGCK890E0Z
OoG3Jau0ZIydWWz1v2+on9DxecMfe60RU0sR6cn/acwgO/Pbk/LiRNevw50wGfme8LZr0FM5fA6P
w2eH6vBCpcKnkc6eE85A2StryrVH1kERjdbMTVXJMTOM80pYccqkTJ03JsSvUmMub4R9lzC1Uv/p
Ei4ly7fe1HGemfnvNSEY5KoRqRMV6z8kCVzI4tT/89dPT15cJm6X3Lck12wk3Mz9DsnUeqEGJG2J
RvIDBu0D5/SnOPLzTzxclWIQJGC7Vaeh+urdf86/zbJyukUWY86470TdBCDdrFixDJmE9K9K26Lu
VITkm+VtSo2sP3FLOFysorAqTqRp2nBDXwKp2fi32HQAtiHf/rB9CFZgLCD29nvf94QlR16ksERA
1DNKCeAUF/5CS4WQcwysqU6fUbWsKTerP822PZGsUC9NtEAiqRJri7IKNgTPybIY/X62tz9mYqLa
9Yge6einZR4DCTCDRYcQwOJ6QK3RfzjM94kcng9Dr6Zd99BGTkQJ6k/+4L/tAULHoqIWBb5VtwZ2
0jdmLd8HASsi9mqtRoRiCF9R/qIplA82g8U/Tp+nwcUTmdAjqskT2JkYvebDaRK5FhuyvFn207SD
JEOlzkXgbRC7wSDTbiLg22ACpd/nUY/lpAiNgE+qgHk+0PKhGZS8dmefKoWwH+LAfri6Qxf9NjTL
CcYv8xZggJIYM9IK8jRCg8oipa2X4zWY53m5HZCeH9tCl41ezf5lg+6vTo9djmLdBocHDGNOUpBk
uyb4BrclvfCI99NDpXbwmNWpQob7jJCkZlHDsJDnLuauhsuUgxd4T0IQzz7HGwrBK2r80hWoxL/4
Cwp/VixUerRGMFQOzqkRbKhtuePl1T/7dwxDRSdJXDy231hE6I7zNvb6clj8h3t6TpXg/EtTl+va
W3SUSAWNZDRkzdiSQrferLoDvvny13iZP/r5+DofmS9IWweVHyLrJ+muMazk6mPfviilO2yQwa6w
LtmBxpCTUDkhTalQryUi5imyLgwDrXJERnac8lkw1TQe/5Ly8LvwTSw9WKHV3X4IyHYNnRpm6Qxe
nwBBGNrA179/KMAd8aSmevgDTBp1iTHVCwrvZ8SZLdw5aQZyUS/86d26TW8jezQ2BawexbdNVxEM
DCkXbVRha0Ttkh7vLPsVwnKlL/XIoG899p8r5cTyu/+IC2Wvp2LYshTk5LluYiqYJGCUlleIDXiS
a6wuvvrzXncBbfDFZyskjUtJFLS4PkUCDGSH+ZoTRCKXUDgvAKqXJRTG4wjGAAiujZbe519Q+FBU
NoJbr/RjNi93j1jySaivqRQ96OnI3te/LuuQ7J+I9bz7UtZA9el5OO8uv0TkvFQ7Ea9lW/Wnh2zB
RmXPr9EhYvMIwWearwG4gMAdT8nq44tL2wYhpGfYMQgvGm1GaPq9PXjUu9vm6j5sZXIFYLoU9iNc
Kg3Ov4kckHhly0tq7IdW3GWTT8aRFJEUP9fdSY+EPTWy7WM7+inCuw/UZF67+fIMOuZ5uqb6PFtc
42LNnp/AWllk8KBKv01G82Je+pJbb1pnQMRk0QcOEqJUv+NtvT77cKuTJlW36vS1lNe3RRN//ed6
KBWuKfzv6dHBbrj7ZXo7GMFlN968UNe6p2hmYZ4HHaEBs2UQ2wiJAN9acvJZFn7dV0r5Qt+SDjx8
IzjPyCUclUfXWLJ7SpYSCAXkCacITCF8NIYk9AXJ8wXbYwHpweLtRhUOpz9UXh7QotlkCyJsp3X0
CAQHyP1TfehPbJLxliLeC5BlTtvDpjajlRPyTqrWQjZ5vaxLbisZ83esrIoos2BE2U3KzdYbG33X
/DvBClK8epwnhKcGMfHZlh8mEdWIegm8z2O3IbDMCS+hu/+LMEEVVA+2jE16xd7oj/eZvDHmdNhL
KriMYQJwtXFveE0gLNoStoR7PtQxaFgwgplXHminh52bx6OJnlxCOAyRYNVLCjXxYweLwum3lwUu
dZ3TNX5swTVl89F0Vjt/V/4h6CAiov2JFVGoCX8nRCkUpZY41m5x+dNgwvIRjurSZ0ublepjGbBK
q8yF7hpVc/L/Mn2v1V0W4V/9hz+Ov1Hl4NCpgB+4C7Z4Gm8lbDpFLBIaohYiv/hN6Cr5F1ePYZqP
loQwmKAtup9G8hlqp4REoyVuRkrxXepSW2GHyA75oj7K4WLc1eElDPz7ux3hrS8uCdDZqURrN4vG
sLe6E7s7hCtKEfZ5EE6XVFpqSX3KnO+WrmKAp4Z4Su+2O9CsDin0kWgt9E1+KJyDED9iVNuY9cfs
ICpIfF1QWWIwATeZm/mLL+VUyOwK3Df60ldb0k2q6HQVxEAMehQDK5vy25etSSaJcChFEYqIjSU3
Q2mEpYREGp/PgsKUU9DExA6h4s3adOMpV/W6Q3KVIIji5DW3aSaoP+Pp5Bvzm4nIuWk9tNPP4GLJ
TsgiMMBAwBKgl//atJ+/616BYV2Zrz+w2+8jawtnqccXH8E5q46VSe+xM/3xtvzND5jO746CCtZg
gSRdUEVc6ucJd0MWzgbiDjtcK3ZItqV6SgFcSp/sb+wa58H+xnV/d0P24yC7+kP5lSCN46aEmjn+
OdW3unONOV/WGQEE7RqkAqg+owN4Kg4qZzNXfUIsuZ2y9WqQD0NgQqFAgI3w9lqshcBIFWAW8gkx
VAzB9fcjmbeFcXoxATIdbYmA8GosjU9crynfd+vLLzly4VABVWbnVPOu/M0msvevA6nRtGjcMn35
sicEd79dD48uqULluuWZzhOTqy/9GMk57U5FqM3uLsWv6dfLLJzVhDk33vDnQSk6wbkM69euqf6r
y+okJt+o2Y6i21xKb/NiQ8kc/IYGQvGeQCmDo3QN9DVgMbiJT+DjA+INZGJ8h1VRrmSIBSB8gluE
niw29jlX7c5rEOV72beJMlFAe1GtD6/+d0pgEtRzapiTMYf8mV6D1hnbkK1NJRLmX8Dz9TSLr7MK
vH4Hfg4lZRORN4TaWDTIKYBos59BOdVssnM+Uwz/lepDYVbNSjsH7Yvc5rSeX2bI6tHXVTyW/ESF
kjIGUU1RhdDPYvpjfIMlkZn0JhP8lmMEgxUGyYsODtw09zOt10AogdRpxEE14n0NmAQwusGwDI1E
9rjCuWWg1KngZ14AH7TJ2NYjZBmnvddOmC0fCdBkH74MH1ey7zYNeq7dygs76w5nrsDak67b3QHR
2s6SbCZBWGDOIDQKdj9RmD8mOc8A9U4vA3dxxkq068a/xLBKQxJn+xYqiTgb07ogHvAJfScj5z15
7OjcOgS5pk5qOoZnQZQ7G3lviDzP+dllGcwuOwnMUTYd3DZJDsQa5EK8gWdbzAy3tq9Qxe8DB8VW
PBCD7iXWaIKoUzynI8HwRQrdrmCrXiEV0WeJ1GHvEe5Br6gdYDNp62Sp6rabMhjOFFNPOu5AmUIq
GD7GQk3AKE4HvsvFQwWZK6ZZLXdMRQd4OJcL/FS2zwzyEzjWl19bxDvu1adtxp5o3GJRhISq7A5q
T5NJ6eaLO09eU9HTEgOI1C16TUWe/E6JRkDKCpgG5IZlALlszwndE4/7w73BgRBtgtud3h3FVNwz
ooCQCb3aEf6o0Lnwl1k/X86Xch9rmUILvFtIVzZ1AK+iOaTMnjxTwetV9jc2ncbdHpvEJVAoLgG4
EVuafu2zlYVngPGG2zgCXGdp1oDwzwB1ixAnJaAy8E2nilUP5C00PoWg964BiFHkDQHCuIOdChXW
oRGU7pMbU0zq2TmWYfIQDkxyoF6yByjHN7x8DmQDANjDzR0k3yfXdTMxbGGGHLMLAGRaAgHVIcE0
/KwgT4GK++L3c6GmMGGdMxgaNZAjPWn9PB0nhI6OPq0CCL1pM7ApCOvovPuNi8gz/Nnv7BbkcN1g
OIcZiPyXx0BAaL3g7xN+tQMZAEbdhTiVFCMRPbAm8IjOU5jrieCsB4w94EFQ3kXQTuGzzBU3X8kw
Vu7Ef4pb+OCGdvoC9sCmSIrke3wC/x8fb4m+YeIc9IkausWbxkOxICAtFpffOhxtMyfz+5kw3Bsu
jQQH7+N+3Ef8dfO5ckLaOxRPZXre6dvn+t/b8oV4usf54sxfaNhw5eDhxUX42r69fF0SEg7s4pob
PLCrGtdIQMMF7TqLzoTrKJMGj+0ZeJKajuNz8gmBomxUV3KFBbrmaDFr3mhqhCJKmUXCUoh6r55I
JvSKx2ZkG7NbIgD7f7h0iCd6dCGoHE9h6P+HsHNrUlbbzvBf2bWvQwVEOaSSXIiIIIJn7b6htL9u
EEREPIC/Ps/olatVu5KqVd9pdbcKkznH4X2fMTO4J/eAnWXMS1ItgtiHpfmGPySJ+FyjjN0vGQ8L
ZCpM5AzhTqC+Qj21yAglenEySf13ZC7bqbJMxu8dosRxtdZdIM74VUVK+BhbQ7JNRwzgOoaADrEg
1xUv93WDscLv86+IEHAPNwFQRx9Q1yhGOv+lxd0iPfaWRjpMlgN/UWROD0dkObXDXjQAYWmuoVrU
u3pXSQGC9tx5kwft7InxN9uAYeZlkiXGEbc3Je+Y4RTZdMh7lRV7D+YIBfET5t5x57eeMS7nbL9B
PX/4L87/KjTClg2YUiI703n5oTmG34VsGKAMStZ2FzKVa6rMB/4Dozwo5kA+H+oYX1yQyi9rEn/L
JsOC2e2y4OadIx1YAVuq0x+/wh5C6c7HXOIXFEyakIo9WYEn3v3TiDlMPFavibW8eGYfHCJvj+9p
KYNbq4weaM5Zy4myqOZiBsIoCP7tNuzzvjJM/PJcdr68ujpN427Xm2hI2/mkTciY21AO8YSyiTJj
oACbV+PrrIt7VI1ogA4CFsSiZK9T2JioQ4RvUoLTnC18UYw2BBnpvEIxiAoLqi+pIdZTNmqoDSwm
Ln+fV+cnzAF2jG8bJFBkixzSvIwC7oAmy9hmURU8nDWWmmyh+G8+cuZxsxGnK3yveN5rX3e1A/Ok
IAkPPvKZwiph6FcAGAR0IPEzGzpHscekXufNQY0ERP6GajsP8hkGSlDs5sjkImpYcq6jLKSXMLFX
8tX1lGGEPkNWcaAOhtvEeQLRO3P2P8ftWGWhFrgOcXS6JDQRlIlZpeFvzTHUGuN0jQqJ+/yY3p1K
oiSPd+X3Fjc21xIHaT47e+qIz+BgWfRv/MAyQuk0UiMMojOVLbmNmwA2PJ40c2VtxApckO/pLupY
j9kHs0Hcm2m+xg6lsFGWW1HkAcUNW/APYutqMBe/8Zr3XHVzivSVFlufWqzF5QF3FA508ak+ZgVe
Euv7FlMiaP8UmFHECYrpBBcp6OyX5eTrlhgazXgBhxlFRzMulwWmmSboBWgcF+1cYWO84XEtt/aq
1zn48T+zMMciJdvu42cQZyGMlHUugBPeHgx8+edsba9O24yfU+9034y7n3wNmjVf19vHj7LK+D2b
V+K9gyQUilbxCaV4ED9+QC4sH4EgYu6nYbI4r5+YALAWhDiMcfjbEx0HNs6buP3KQ51vUKCkvL/E
safFqicwHpurawMhUSMFH682fwSWd4nRZwRybegfYuGpuE5G0GyVWDxOvaCeNJMuKKIKYXWfEFLH
KltG9SFdXrEYUkTE/tr3LDDurKFfO5/sQcpUje4f6pLtCex/cnjP3/PBn/6ypuyyxNCHLHCtfQzE
xmf+5eWj96Z//O5U+gezgN502nOXxlzNmUyZSAr5zW4ArWzZgyFxd2xxYU7+YInma/CEcQQGj6ON
DvrCU/bzJwFZ2E2bqc6TdgNBMn1ytLXgHj/OM2a9hS/OaMBJkzMyRIVFrIzPPoZlODwVN0bzdYTa
5ThZ8pxgeLN9K2KWOn9iFx2QOO0eO5s5Fyvlg1ah8lExYBorzek5NxFEfncy2kDdXTcnunMbOLDX
TW93/756mVuu7pvnd7WqKOcuoLEyh+z22c7a2WNVxdb0sboF1+Axbz1ah7LxXoN0X4xWmYftbJt/
aOFljRq2OqD8Y6s5PPed4GzKHx3p6o0jQZmMpqJw7JNs7qvDjSmbzdRctD+neSGac5IeGD1b+5O+
APXUbGl90TJ/fWW1czeGyI+/7BlSr4AQPkRvZH2lc5rs1Cn6HKunwG82wlkwKHVCwZ0OYJHfXPe7
hsFbEyD3v8h/fAtlYl0MaSxIgnKaEVZmQ7y+k/OUHx7YhIW1T6WIjTmN2fhmdxBZ2XjNIRsLNuWy
qAjXUuT0iJ8pjb0xHuv0UCrCJNly7o4ZUVrCv2b7NLkjAqdQoC19vledvHbmPJuBEEDrfKIKRtLz
fZoxGXwhASzNQtjmZMvBM3hgD+0RdCH6kaBwRGgB74ZMoHBxJBMVZ+BDGBTCF5hzMf2rCwg+U51H
ySI+O4dipLz4TaCLgYfgSfXEnJ+BQ6Hv68mh1uBxxFGxxa3uGtN8ZodPoNLMfrmNa/yM1bjHSXRB
nc2JGGZEWrg4ESlbs9veYodDaRsbG4PmLZADbc6guN7s/mGyy9w/FCzuKf9cHDWertOxF/WWV3pn
qDt2lglZ37GiAVExh1+1e/Eg92D/kLtFgk36agbD6/5ESRdCRRUhosVWzQbWx9Aobn2VPW7A1ina
aGNjgl3Q/2iwGRp+8FHllXi9ZW9ZHPtLPLkSZVS7Uh7Sfslkg2aXf/OIHHOYgkeeyhcWWjg6lAp2
lw2Yvt8/d7vXjufjtXsdf58h5eP+GN02KAnLlXFEHhIkO8ANU21jcWY/5vTetVk+VUMKc2E21bZd
SNyYReYiPzDHJHjsqZIv0FMuCOMIPwsSMBRF7guzAWx6AmRqmyOxe11J385RORffLIMl4aNdl6/w
TM2ww0nQQNsqEZKLhj4nhstw4QIVEmzFTm61DVzCiKyo4+cY4XVSzMRO8vYKXKj2t85t5rCYqTFm
K/5Mo9NPZw0OQWsi8etzibnBe5Ko4qqaqEQkqYOvyU+DZH7jX+8T21VmV7ch7OjGhQ+U9de+f3U9
YGempyzwbwZ0h2eogEmbMPZDG7gGElVBniA+uUNDZBcbPSbdMICNhR/NCv7QpF/dqUqXgJ44efev
wFqkh2L7Cjo4L0w4CjXfXMvn4mCa0/CFWaNMzFVC8ssrOE8Cefg1rFXSM98YpkQNF7f1Bhj5a65v
BshKG3WOJFKYjscSLDIeZixxCc/hqhsSYRbkbtTweFThMBEaXQl4CHRdCor8wNo94y+6+Q2IGgEl
IJCAyJBDQ+r4oKQc/OgEUEQaXag0pJGOQU2fNJ4cQQLVeJHzsB+SOjAOBQKdEmbk0mDwHcB7QHyA
W0ywE3AbdMcC8fGapivCTmhYKgfIAKfOmctIIsdSqXiHfd7nGRYqob8xroAUdSGALnwTAA7A/pOS
ueCzSGokIVXYICxY6YjZ3XyGszuAPeRa0QWXVXWwFtma8TBFZO/Pa5KtdbJ8InElqvRqgiXAcLzb
ZsecKoKlLoBygb37Fp6WXAm84RnDOoDcBAakP4R5wc0HxkRQaIeMQvEhp0x6gOEuYwzCU/xymIXZ
RBYPZ4qEb1SviMLxj0JH6e3KMZx+BiJSRzFZKXcix3KssLdSRlg8uDw0l2AMcSmAqJwgNxGEBFfM
lwVYiiroKI00EdVkIoAbkdcDghRbDBawy7qPc/08Q9s7Sha9ADf+m4knOrEjr+zZoz7DUdTpGTTT
ifzW9ov4POswDioeUwdc1gFOcnQNTh3fZxacFpKFJdbjhajNHgSjBDlBtWTYzj6fl0txofFG1gg1
fHZGn6AWY7HydZ6f19YM/legzFWP4cEAWyT7Vcif4Ur56Htm1qzeCu2DcMsn7MiZ2UEiPfqhsjVE
Jchtk+y4Rz6dk9bfsCUjMqHaM5ASIkiy6ZsIw/aJp6XXwN7AuDb/RORwAvM2+KDiNzO8xOMXcxSl
f7TDCd6L8iPVLsFdnRlBQV+IEsWdPWY439mcOnz2gBzlq6LR2E2pA2HZfgSEUd5tnHFYdAGTS3hX
FdySG05xgFV8xWvSm9o+4B1Hbia5aABYC/I/sF+2pbvfgNVWJuU2BeVVA6Oxvt+QVxIoK0I8AUp0
AOCA90WQFgaYCStSaFRxtn1ZYC1oWk2k4mBTL1EI4PnoQc66UsIkyhaE9TOi0chY5iGRGiguhLMh
7Dk3jZmo5RluvoZCwUIxSCNQaG3YGPDbYjcccf9jcdbmc9INeHidpy7y0GIaB1HyLAWsQZC6NCIl
JBhknZCL+qcVU9uojpGu8FzgORy3/tXvL+Q79FUeytXqqJ5AQ5wyOjuWm3pi0MRjSDfSQa83eo9f
OD6I7YMatgrvmlupUsMEmDPBHMAGitz3IwFyXB8XjXx0SYbZRAzXnuSe4t9ldVPOYC/0MlggJp76
aqJjvYRxj1E/94pY6haYLNgbbg5FX2WUuBnkuWYCGIsvaKRa51RQFHL+Jn1W9GOByQ4mDk7u04hJ
YLzskx0N0A6gpcGY/z9/sCf1AH8iiByWlGuw/8tOFzB/Di4DwQP3+UE9iwcRX3QdySq/iYnp7Eo0
rkzlV27PzkIj9GEQAGsfjNhg8TbA07KN+YGwwqShRG92zkLnEhLzjjPyqcEHfcuFgPVex2vl2Hxf
NS12BiWU7LMkZy64h4mzoqjtEymO0MRNehShQOuxJcuFVSYdrCasx1Bwbn7FxJjEh6mFrZrcBcOq
vr9ToDwdmCYH/Qz8DcXu9xSD2JSUZ3vltpX4ojEsRCaGneu6HyCGPE2ksd5OB0sz4qD3LkwpKiaX
uTkWWo82LiJCYAQo+hfR1y/C8R2j7zphqQwr7K4ZMil2qj6sq3x9it5jJlOBKKgihaxN2/foJGyV
1YvwqF4mkBFfPzlK7B/JS2Ws1YrK2k8fIGRNolX/gDuxhIQCEBLKie5mYbLpM3XpTkN8z2s+H8Nt
E7TzhieoHgy1lTKVvz4C4A4zsrHgtEUrMjYJuWTxJ5szDUES4WLH3kYVkGTvaDIR2+lU50o+dLR9
J2VzT4BSVS53H9QMz9mvK2+wEhiewpQVOqE2ryG79ZUloy46T15J5QBBv8TRcl2nS9JJEAN4rUE9
8/xlobayJ/ZEgBEEegs+1GdL0k06F0kSJ2Gm+YfgD1rW2lpm383UIn6QHDtDM0bCffvSV+qi+BFk
psTL2jwBCm9CtH+yNjGYuxo0Trl6Ao7RmK5ifMrl6JYl55axrEn/7YnGZDgQqAEQN3z2xcFiRcsl
rkHVFKiLJFm+/pUJ19DmkqCgmgZaQMb5rAvy/AeQxLv/AJom1DK+GO91PlfRyQrJ7s5GJPk5vLUf
7ewkIDHMFdEGr2h4+VpZMRVGQuDqhzoEL5vM3ntwUkx76+PJv8wt3phg1M5rrl9OxeaAJefLXpHH
A4BLhKIqYB0ytNuo2sqrKCslhnJHEcHk4OFQo9FC4YFCv2yvV0zv3LX3yuT2X6CKvlcZCUHaDYXP
8QZ3yGkoCwOXYizLxwxPO8EPWRs1epGXaPMBIap8d+JWE3xAgzXzNFu4asDTdn0QaeWxH0Hf7kfV
UUVUiHppzsW+k8wqqM+P2eaUjJDL7fR8yITLAdCV1t7aT+B3/uCyfBOhJo7ZZ2AodUT7I13xh8vm
f3/rjohCV1kxUuaCriRjnlMd55a/jswe5RvSFbNlQLHgSWUTownkcsiRD3fkXWnM10xJFspVdzyN
L5vumAIBR3h9VD5wN8N+eY8unlpNTiv1mAGD7otLhVc/xbfvIi5i9VjGLYJ0hsZ85ov+7hzcZxw4
gDurVRkzSdjt74r4jag9vnzCRZ3dv/PFedE/JuAxxsQcQuIsHsPeVPIBg2FwFHtpuNQhqQZ52hWA
DQ3BGT0NtnNrw98Ck/IgJqR1FiGGWDe0LKj40xyC0ExMCNwTS28FEssK71NmBZEFm94NuUh/bEVP
UsWS3M9YcvCTASpz0DkRFXZKsE8PGKhMqPRvWys+b1P0QKJ8MGf91RvwGBVl2nKkz5PbVkqWBgqD
ufFl4WS3aVCQ0QIoBTyqemowepHIY5MiFaHc6GwfPNYSVKugays605y5Asi928OSPijFNGA22yfu
EvYLEGGLdpTCe7uNjQV4GtTmdlxE2RxnK4RRaup8BuFZ1lsNCEN1EPIja93PQa+dodEysMu7UFb+
rWeDYeXzcWSV2xvYHwsEQfv7O0gCQHEVMyZTlx2eShOkuu0dQEcLZRS3Fo+kEB17QQWPMpk1PF8A
51J29b9KXgp7BTgeHxbydz4z3McPANBFBqKyN7qNuNRQHFPAlmQI7p0xWBINmSDw0gk/h8hT4axQ
QVqWnCMDb+AhxxsLt0i6MD0ec53I4b1PFukSAiP7RD4XVAc0Mzf5AfPpCgi1z4GnEtUkxLcJZ7A+
0qcgdMYarDYmaM0KLE64pvm5hatBEnuP+w4FGKbRWH65sL/eIQKnwbKe3eNr4fi4BZ7w0MxjHfS2
jOLe9OkJm8vm+71rd3dAGM8AveRsMOthrar2CLkuP/rCWl1/mEMY9lYo4ev9AL7aGUEqCCImEyBv
rjb9ubG2l+UGbwD+rmWLHQNQCAXKdc17WoFRXFKUZsHXgFsvm+ybPXxBDIIoIBs2m8ERKlug05U+
baQ3nXwUFL02xvyMTkSLlK0Rlnvq8RgZUH2cp9muQq+y5Jfuw3hPMniRnaPH0Js5HLLwutf5Fc/t
ss+2zrACjpW+HCwDKoHZhrbTnHj0aCzteR1btIZbCLqkp2jrwt+v60U15zMMaY7lftR+wDw75H/S
KbyULTMBfXsFbox9sUeU2rCdUJHrHUuwx+2mn0EF7/zTRxfSup/zWFIQ1eLeAv709TZ64Sr54o/F
4XRQUVZ/6V/MCmt+2j3EaCySmoaXc1SQ+5YuT88ZUNMglgeIYC3ueXKyS1B629/20HU3N4q4YjJv
2Ov1tea3c8JbfFRLwjF5e/Lm5dcThMsCtdgrd4RrTOmVTFYZl7BomFAJy0yfV7/9vh/q+bMcLPBt
POCfeiy+XlTSDZBOHReIxsqmRYhMke3ukJ2OEI/7nDMUgShOjRi97l2JdYRhC01yRsJAM1i4W9KZ
56cB8EtY0mfiXQgvqIQUqRsPGZSjAKN9hp1rUiY+RbmvBuiNSQtrTyecKiMO1pLj9EqF4U1NPpsp
5Ikc9GEavDibzbg43Hnlyxq6GAU0wrAtaXFcbal8+zdcmBOJXySb46hc913YRjxhp0hjql9HXIA+
ePXXiab7xK7UqXgiQzLeKXxR0mePXUKwqlpMdrTI1z2XQ5+bMQCQmSyu45vfhk8scjBulXGfNjCR
Ad+lLuXKswRASZc7OTDtP+WR+8D0XbZpwJtrAd2lJZAgOXY5rNfqpNlBCSRgoDC/bLhCGFADkiSS
UhnTR1BY0aNC6uD3Z6wb9DsE/FeonZjVpxeSl+angAlYkv6TxI/VJbFgqBPYYPpgHGrCjqd81dE9
tsdN9KImXx5uQH9MJ2HToIvBmMwGDbqAMgEtAIzh483T6XmOCjvnwoLiBCuLHijIMJ/80InQY8jn
BCoDrGsr9us1ED8of/s3CimYf8mCaIYbhMwoTljRhqNN0lmHIbqCDlZH5VL6AxSgE+ZQ/uJmMUkS
ytmr5PP9lR6kC5Ju5akGpcAZc+cJh8q8tycSmqhcQElLpP3Rzis4h+2caCh+79njFxLSEKCwDgtx
NdFBMfm8QoOrOKKKqEEHCFrcISub5iH9Ke6YQdmABjMVLNnOSYkWcmeE1KbzBCYze29x0rwgP4MR
maSbO9tnATWyDCoYY8zUDh6apyluScGdoICWp0Glr5kqH8Ljt/3m2O1OtIj1eUv4C8+Rn2+G8sS2
ENGoCfKs0m0FdcLDa/+hSf6HbG9p4mf43brqoxVB4iMIivNv2we2R3p3ZCvCVQIPm7bvd7r6LYgS
7SgfBREULEMKXkca+d9MNtlQo6QsQpBEMY9mp09/j46G7veXtASo2fF+R6RzdGmsJdG9w8SD4Cx8
O8/wflY9mNHMwHBelAqIx0DQEGAhBS0sBghnCwKnHaHUfUPghM4F+rhERQRPG2yd903Lm+RvTypv
hEDQc2G1EylVI31Arb1/5RHqYBIEEm3hL2WKWwu2/eJKpdOY8m3TFb5RGPMcH+518QT5ficou836
DYEYxaj4sgDLS/HDckuY5FYERnCOvJ++p7SjMz6xEip0PZPli4xUoRhAbPlBdAmaXvHJRqkpxrfK
+TnFBUpuYkyaRB/CQn8cmbO6Iozk6hKuSsvGkHl42YYOjhWdnmOmGUnj/LxhqihXGkhiDgiC0TKM
/6M0bfq1yzkWoPXhehA65gthgVw3d4M3f/78JfW/xvlnGdPT5Xgy0Sc8l8n0ihJMNKkW0mef2ach
HroWCL8VYq8hgqzDF9KNJC7WaJyoD+MAXGfzvsduwM5CccUhbGauHwoDGPVLPUAbC4NfDXNM0JSt
aateoysKKzRPNNlL6lSMlaC0VI9vXA11UvCGEFcThF6I/Wr/AGyQgQI8M2zTb/p6lB/mcuG4R0Do
pQr4pMCVfZsxeksOQlrhHDKvMP2wfUYUAa1DnrL9LTNsZD/XKCC8P0RncCYSbibpAc4p7YmLp8u9
jAbsomT8ePBhlUNHRmzAk/5bUqLDQSGWlcqRRpeG2eEUNpU1CUgfoDk1TmpKHGlUR+grj0BTkiQ8
2CgqujB0Qaln09oGrkz5ja7oKXpQmGa5UD2jE+0qFK5lwkLDA9KAhWc7JzKspbJDLblmtMiLqukL
LWvh26LgoEJE/YtTC94FaaFEjWBf2FyUiboYkLA12+ZALxirSQgKath3azrHguQt3I4M5hS/5xTJ
JuWBcQd0ozn1YymqmTFMcHY/uKsgQWF94oYjSlUBkTGTd0+B4YuQGrsGItqDGfMbJ4HlMOni4lnF
EKh3SXgL7X5ryI7JNYSgP31M6HTRAYOW/AGAd1LzJ1hbi5p0uNzS+Y3JE3XqnhIRX8KX10I7hsQ8
osFOESD5fAS9Zc1i0PcXouL3XolphhM/saXTCGik2OPLV1H8IROwgncIPJ8pwnJgv/DTwhdt6Dmj
YaFvfFnlqyd0uG6mh6eJBl+++yGJ3r/pSD9pU+p7Jm9ULsk3391hrCoO2hd17un9QeLRzonkCdso
+oUgV1gfskrfCFsoDWLFpIon75Mqzi++DXoD8yVuVB+5ivSxrlKOCwHggyr9rTAAjnxRQzTol7OS
+Axs4Mh+7r6+N0i0L5SZrAXjj/nu3+riomZk+oCMv3Yf3NLEK6nPJJJg8NUdhwwxYFAMa1cYRzTk
17x/Bg9z/AK1pwlOgYrDkp/bbHvwkIk5iTiYbc0NM7ma2pdF7PH2VZe8AXoh1c5lu2/3JprZQCOa
HND6R1+wV3/Oa6YnDfbZ/EUghODgICIAoOHbPv2QG4JtJab2tH5RqFJoXHiqc5OSAlXdZUPB6rS0
KUNwWO+l/lUxvriYtgRWUjA7LdUf0NTcsmxODQu4MMWOvYEaGBcOEoFszcqzv07LF4GztXgL0d1Y
3MiaDJ6JjnCgZZ1C8KTjvC15Y6rFoCvq74c0GjBA+A7VswtepHRIXHkeqUaJ9MJRHQJFlX7Imb5W
DdfY/iLCO+TzOlJ/Ssa/1D+nrRZfuGTGTNsLV/69VyGJn+kZwaeiyUMJhg/e/PCOeIwm9VHhqdR5
nAiKtlS3JlLJpy7GeAPhUPWCfG1yX/jEnoE0QRagEltBx30CuTwVqlvBsa+PHkDaiwky+EX3I48O
TyGxLbFHDodZ6jPI7pBGEu2C0JbqkVwX4ze6J13+lPBUlDinJXHgmLSC8qkJ72/L4PrF6MLJK7mr
DmuQ1ge1omp5QjhSUdKmljwl+o0GX7xkGj3ljvPM6URiE6bmJJ6ExKy/BbbuCZNrCWOg6SC2aGba
5Bw/j9XsfWw211UxqYN8BfqPZuAzSD0k4IOIaeVUu85xAYauB42N+n5DcfUEOdIE6a2s8jXDfg5U
Q0tGuYDIpBaywJzEODj994Ed7EHZfMLlah2TyOgX7Aq5kJYcnFK6eXRV+0DUCcSpXTyGP2/2YwJe
aTqSZ50OGjYg+olKzNIanzbd/A3/9h1dTUFMxsj3AgObST2joSlUd9jmMdV56QpJmcZm52ZNkULJ
nW1/K1yvhUpzuY/pFIAeYPts+oKjqiMwfXEWln6LLvlECQby5qFP/SM/5AfUuGDOSMSyEVHq6+ev
+8tkE0Z580jK7+zHK+3rGp59qckRxdY//ELl7qf6ST4J8U0QOmSUKb8ZC5YZypYygQ9Ix+l37jEh
9Gl7s5locNu3Xzr1y3bexhKQvtAFSSifhTxpJFYGwGvRBTCGG/UOuRKbtxLSrKdtLyDxNm7njDRA
qKeCvX5M7Y8XEpbLt/LR7aS6/iKMSZb2h4EegsrXicMw/1R3UgHLPmlxrG6tU67KOP/M+SuFN8Kd
b2IkyBukgISWBKIEOfwqkSlNQIWyYA40G1X8eaN8iACNMdsR1y6iM7uhOY84hho1wqvOM1dysGvw
ud+xlI7tNck606b6jIFh1DAPMXkE9W8g4+wlesw5IfnGiW3J5rm+sxEP0CBV299MgbIPtswtU5qk
YL4lz0BfIFomm6T7Sn6sfckWXbMPSTqH0xCAdMcl5NFgc2eRTbolFGRi8Id0JOPMlyMlQ5rw5iK+
2KbYtA6CwAcddWVUyRVu/q+06avk7GDICDWd3+xE8i6q/UvpOsB+ikz2JplmoPGOzyzj2mH5vKmF
n180W+yQORXo4aqdLWnmmvyYlI6QZGehWtPIA+zJndkXykr/IgE+PMOW+nBLmqlxwJYRc1A8e/wC
XivoZGaebHNIguvWq5GtPL3iK0fdm02lvoFIkt41kolpvbPnRax9WFQuqNRaS9pzIEMQXEg9V+q9
r6DdQ5QdUa1GL11gDURL7l9n1E0IovUPfd7sAILZo3qHJmPwYX+YGITpOkH8TcXpKeXbbwWHBwUW
BrUNaYgxVgOVGOpR5mp4NEEp4TCednlB3XBCswqfeXGbsbpkfZKpsP42MuR6xXSk7/vmvEDUVBEa
k0IsLtRhixVBecEX9Y/PCqwatDOP/0oSByhNDIU3sO+5sLQSFISgwgrninBacTouEqMLds8ZsfXx
NyX5rPgTYffCQH1MAnF8XsdlXMbPb/kSnoDF/Rtp1ezyG5cbuzfQn0+QGl6fLIP4fGUAen/PLKbU
ZOhRZcATczMIT1iA7/GFaOe2l9q5lGGYR4Ltn0yBS0XKQcmDj8vVkpFG/O36fSMD4AOAJJgzwArD
+/CPNrZoEyqjnSIWAxIdEdPSWCwkV/i9GGXcUesl5Wolf5C3VdEn5cPQBXxukC0NZ3iB0EnvZCqX
/B9EowzcvQTPTX8q5WxyMtFw0F3eVeSDFv9TAyVXOKhXMROlGh8ZZujshuzygYLBnFVIRK4oDKhz
eg18VJY4jQiUv0c6o4wQK3BFZJPzYrAxfXbgT4DwFMz7tLVbLlUedBTNZaNBhhsPsMdlwRXlBWQv
RKidnzpRBL+PHVwHj05cuZZus0hGGKRAp5rjjoy3O16QnUh/gJTuyFiVHTOuJmSBaO5l71en/V3K
KGb6y3T/xYMhfdicV0F5i5geg4bIpKjl9sN+yHJDtFGTwSFscw2GJdBRJVlk19yIxNZACnzao9SN
ezTZn+h3kTPESFBQn6RxsmSP9S8zxG30Y0VxgP6Z4VSSpovYGuRf/EQKvJKxAOSmU1QzJLx13HqX
AOtnYJAGP1a/oFW6BdQRmdXGPzoy44mXFgry94OvBg9yDTqf38gHr0yeZrobxnXs2jSH37POT6Yt
ZX759a8/n0Er8zUTjfaD/Jv4qcmrq1gkEW8XtgXmBMEdZVv5SBe6q6gtENKdcF6QpaF9ZRBZRJo+
yz75CBd6HGTqD/zcoiHshwZvoYkNNI8PPhE62ZUxuS1YXN7zM3VOKIfEx9Bir+iOJJLSmRG5DE+8
XAX5dGxPDEHbOK37RBrH8Uty2YRX9zZBRTeiW+w+OKQT54VAGIgANRgUlFJr9TR4/Ai2GKkhBmPa
Jd0eodP0zUy001xHHM5OiGhZ9DkItVcNY2XQvYbn9RXxiXQQR4x5WaP8o7d0pRhR/CqlxLV5Gx5w
91EZJahhVtsZeTWinHGNAPo0Tngjz+EdkT/t+t/H3XJt/CUvno0X33NuEZ+hxmD++40ADNUrOryS
zy7DIbCJTMX+0yPrYuYCaRO7JIklJURJJCOFJPXB4gftyxXuhfkEoxg1ctozd94NxUV/gJ4C8qMM
foEpzpgxenQNPXpE/mSvL2lkLdhUkaZJGbec/iU3EKGBwQwjVCCs2QvPco8Jc3dS62JOHYASgzq5
blCmRK8R12txipG8yqEfv47mXIaFYDWZ6TSb+PmYCDTKwyAcR8VwcpUgatYxRCdhwymYbZCQMjNv
iKoa4j0+MJHZAF1Gf3EbN5PLDDUMJxLTyFcP8iHb74ZMO+KF8IpccFCzWaBZ7y0Z7MDVM7BOaTRm
xMMg8h3qzWOpAyCywfrFbBwf7TdfyxtcZ7xmtXswMIIbzMdHa4aChukJpJsqNUBk2HT6X2yHZ4KR
DusUw5glSNxwIEqdm5Tjwjyk86ZLh//8x7//939+tf+Rflfzv4aW/uPyKOfV6XJv/uufA83+5z/+
PszU1DRbNXSVObtW/2/jk9v0neqmfj1TFaNfk/RHaueYvT8mXAFgcKTBwAkYzooG7pDjoZ5yhJiI
30rnAfUF+cRjfZ1ZbJPozkDhlJ4BAaQY57fJ0/TKfDHQ54nuPS6TLnEMRkDxKJhhqp+H92xyfQvP
q4JLBobrCCDr8mm9RwSXKAiAAr6pur8a5x0r2eh5x3OM3EhlVFmQ90f63gZjBbAnFJvwPkUMcG5G
6H8vX6fV7SY1bMriL84Hbhgxq9J31Z/Er/c478kIUUnCI4vgnfff7jOJu8R9a999bnLrvkAs1ZEB
5qJx047u/fvuZu342o3b/Ys2JNWfhpi2g3bQhqU+qW+rqgbL6BGyENps0TB3XLLhPR2RI85eh+46
P5OBGSPbcBCRpTJxZ/aOCWeHgy8opXBfhwkAI0YKtADGxvl9pCvj3va6twD8Xr03A4y4AzDg3vEl
dR/oiZiSt1KUz6RzVEYblt6rGNK3Wl0ZY5YBtBxV5gjJK1PNaLS/b6MC7qPHCG8aMwnJEUoUGX+N
pJrAac+kggFuhoa3NXoa7oktpZu0z+mN6Y9YGVl2OsfvqE1pSUcddXeKXGTle71x79roAq7x55E6
/WIEmQMCyR1VeWDAfuhtatouSKEUh3rEE8CYf2YS4A+9AHwVKw0qHiUhPL3XKI9LmRVswQKPCyWA
EqKGbfeJefY1vN6X0OxSRiy9o+4O6ruPm8ADmnfdgVzq1qdkggEaGuSgHCUrqOdgC5Fx2gIs0YDK
Fyv9uq174xdyTJYdFDDDS19OMmesBybz+ILCdF6uGtYMRn7s1cxyYA5eBvBwbCRj5QaQSO4NKofT
bVQqkxMUl+DFHrIGsJGvzgM3o0LRDNvpG2/49xk30HlsmL6LV/tCk4Ku2Qb8AyA+q+8qh3rWr+Wo
TJk8xeTjfalNk1WJ1KUba5cpJEadMac94G2A3JH1P5zWmFpza8uf7pAUuSiP9xioBBER4KuSUIG7
/AP+coChlEDedPJ2BJC1O+rbi+K+4tvZUa5btRmdp8UcL34fK+7mHmk02DqXdnqPR6OKwR7CEezN
0/sEjROj4DHHMF0aogyUPPqroFMSYXNmb+dhD8GZr9qlZvFIj0xk1c/xizaNSh+ggQ4JXW9+0YYk
w4blvUoHZT0MGeUzRWE/bXhKMve9PBUjA9LG2uT/XEYnVtKRTB7ehQ60cp6zgD/OmpCmevUID/Vr
b3PuPV0Fh8QuY6WysIFjNw7XFdBfN8Mce9t2KYHqMPkyiULwdQOM6sb69yN83HwWy+1wA9QWgZxR
fUzmVBJuEA83QBoxo4OaZYgXs7yxjoNqQ4gWvg/G7nUeFSC9ZrjQcVO/1ri4od2oKnnAK3MBgnTg
/CoP0FnVQAYYgbNIoiJDC4uCe8BAw+E59djQ0qub4Ma+jAD6QRLJvi8FutPbY/laQ/Z7b/7vbb3/
r3b13kBXDUPVDbXX+9vA8ptyuitGNyg21ieVgbwX6kQFDH081BzveEeWRTu89jaMfqS2zuQhKEdX
FwYTJP8+VXGDkRfrAauHtwztYZ8dgUIDNdEEQGg8h5gontG1HrKFaeha6QXBgyJ2/TRP4cUeqtHg
4/b9+v8Oq54Mmf/b4G2zZxiWatu6ppvq3waQn569dPDsacWmrB1lb3T06Sjq0LXAQ8+JkhBzAn1t
szHEq9sEuIVPxkUOlA6b9zgjL8SWAYJumeXu/3299X8xIN7smRykpjXoWZb6t1N0cM+f3aPfAP3/
Nm1GCgLeeifTDFDRBLhhn4tHzf9Po3hJg8W7xNfO43T9YYfz4bcxNaeY0roZrFlutjakxEbHK+iF
l288DbX5/xz6+uBfvl3L7PcGptnXmefOhf46LE+XlBhB+zctKZRq0F0pozERzeIQdLJ114G7Hl8+
n4Tf6vTN/D8YImHCGDpUD3gyjGlC1ccemX/s/ggnk0JJ4wIvIXeKI6KBrHH5NeVSpzJ4Gs01zb3n
ljGE8AyeMui6B2WWHiAOAAAuF+cOA3WvXh0K1XOVuVDqWIaJcizYGO57o5bhOUXQe08u3bRGyoyD
dtzrecpXoTrv1OvwnoN1Y7dRAgVgpwp3vxxpGpu3j0ThxFBDaIDN0NacK/RGnExucXMs4Dn68NEO
e+nqfR3BmcvL2eW8AKqjgoXbWH+0T2CWGknicVA6NtsLreTPxKLAMmDXAsbQG2k9F8Q9lh/j5PDG
b+XM6jywpxYOAHVCVcigoNN3OhpCKfTECUzxfjKpT18szBpxbm+t09NL3Bp9pyn0ihdzI8mAzsH/
8HVmS8pi29q+IiKQnlM6wb5JTdMTw9SUThDp8er3Q/0n6197R0XsVbsqv/wUcTLnGO94mxD/PvV2
UXcxeW0YFoicKxinLFuSv+B/VphS/3akpxMRuvygh9jmyjSUPJ5bPChUtl0Dm2acRIQrRiK4E4Vk
py2KY1U46gGWeM9+bncf/DdCiP1bTbACsi8+gz3ktqI4l9gRf+JZ91Ps2oNG/GdqY2TxQs2OS4sR
sGsLrR+dJwTjoNp4b7JblLrmTwEqh/cUbvA4+RCTcYhWwwYyF5vyAl8M8rQntqA4KF2Yu0L0Qqzw
weTQem9YDfgAD0AOhh31TtdMMWtKIf/d2CSfD+UrXCTQNLkiqXbefxnxUcLoVyiq+CSO/lRf3V75
xRUHe46YL1m36QXNzq426rGSbPZzoXexrJIgjeSjPVlrYDtplxhUmpbJ2jizG2BxXTzdluD4xmqT
qf4VhdPwYo9d9zeAjlJMFXQyFQ5/NmNHwR1Ub7TxJRznxpojbcDQnMlr+YLkl2CVbMc3CUkdxVES
wEgU0GgROiIxc9XymYheAlgQ4146JqcMAXlxCsCZWgehxq9Dm/fI/mc5BsNvB72gskpIU0UGSK4O
IA0mCo8hdFp1dhMO6hX74XCf29qhK9xUH//Wv29q0rid/q/t1hQNbaIrhiRP/mu7rS5trZlGlB7A
qu+dq3L+ZQ6PVQLG7VDVWYi5JU7JLKAXlN1R8fTVfeOZ+e/XIf+f2/5/XIf0/+9WSqILmiok6QGg
DoPpwY3uGmpPxpTMnpK7PieBAI9FfG8STBwtcYP95PPxvIb34SvHgzs9NA67v3EbfYoAYngQeiAE
yARC8O+Xqiv/xy1TJ7o2HroTRdXGP/+PjVUo63YyGElygPFFMeZphwpJMQbJ7gtHOGj2JHmZeH2s
KxK1ervCeym0sykXPNnqLvaY2h3nII8QFfSE2hprB6xvaLEXBjCR4Q6ZVeJTUbBrA6Aqu9yuAqxV
qChjKKa4SygAcSpzZflO2m9KE8s01oupFh8oHaBfjlZS+FcydoqmqD7O0urfb4CkjEfHfy8amWZy
ok9MDkJprEz+4w6ofayLVRZTeUB1CN38affKLWNuQrgTolrUbnxy5JIXTBudrlu36woboddIQ5O2
ETCkarfGdPJmX/LkcJoW87fg0tjR5WT5vH5vJWwSSocn8Vn5tHJZsdIE19BG72bN0fYS7o5LcqJw
sWZgEvoZUH5iPwtfQTRHnC1Y4VkWRkfHLp3nxHdhP4IaCooIo6mPI5m2wlQObxdwcaTzkRsNXpcE
aKeVbpngjPjBTI7zJcCAafTkRfj/9BTTwpIJp31BnuIa3LqvDaatuO1gFBd9v6Eh627Zehhzkvqy
xRUOe2rSNernthrjvSVoOZTJL3vymxIA8ZtT2xcu1uFR4UfrtHOxedOwO6MRKvIp1kdEAa+REYKl
s4/eyk30LRwiZJ5n6Y65Kv5ZJU5Q/ujHzFWsPstoRTdEm7HG2Bc+wz/4LrsQG9BWOqudFd+o2/G4
TRgEcRfTBaYNu+wP7zusJ8U7HjbYuoNukj+Oi97iIsxFJEBtEL28FuskPi9vpfj1VvwaYMaw9Sdk
RNgFUL24aAxc8X46rD4IGkjh52ky+F97yCVPw5t+A0GoXz3/QI9H0VCkWBm0oaAmvrRYAEjqNhdt
4JyjWeyVlYW5kbpVUDZy5IHuMF3E01z3o6sMR3BFboKaBLl2+gBDlV6Ji2ZMGsyiKCnQnc706veh
h6CS7Wpx/u9rf2LI5rgV/a/Vb4gTUxc13TQm/1VYqZHxNLvh8zyoDKcmxGaB28xKB4dgZC4FjPyK
hHdMn+4YqM1fRCjQ6UHaLW/jlKcmr+0TsCHEha1cYSlbUD5dZZbuVByUvdKBKiAiiUdVspuMo/C1
8nT0NW209BxLtKJljPRyGWlAR1GfNnFy44iKSdSkZNu0zJNM3dlSt8V0eyRhc7h8NgK/iN1M55iV
G38gOJtMqoYthE2OwU7/0eG2tu57PGO2STLnsBE5xb+RzdmfI3ApmJzO9FYhcwh3zn1z7w8FMgkU
3A9ugr4XcMDnNuDYSS1V5J4pEP7LFOSIrIVgQcfE2spjNHUjwoZLjTbCqWzt/ivdQdVNd/W9IMda
dIVbDrQmoq0YYP+gJpq+HjyaAgEIhS1uS0rOEb3pgW9SHf92J0Z9L9op7SuUTdQ8o+ScIxPqz9ZA
0xH/jkYw+Cczvvp4bEiO/BfBq1GDmrLknMSWRgpPaXERbyLhqpV2zXb/iDAQKKw73UOnrN71e3LI
UfCleDrDMcKbwh9J0/jJebXDcRXw6YS18tBjS+TvdyQcgOMuKhfe7YGCg4IQ7uJwjOeZz+/gaVcR
WhpusyX7F8Tw+OlT0ngtnuIOm10RiLhWj5CL8kivfbKIwGgHO6UdWvMFU32XDMVywHh8v6jG2VQA
zMQA+zEFJ2isjRSPp766jxnAyg2fVTYGR2cSIbpVxsW64WX+Klz9HmK8PI9Ji+9XkxDOlOBU/v4q
jmEg5pGnmCdX89VjYj0GuyLsAdOiB7t4z/m87U98asp+fTIyi/kjPrYAaEAzecEz3JLgx7U2sX+O
zumGtQaza2aW46bbO2/cvrlLO8wte1J6YVLQ4OMdRNxaY9XpyA6GTBmP4mQw3BiavQHxio6Jw4Yz
FkCJRQRGw3prjg0LG0M2Zk5BciJDctF70lRagooVjklafLek8kIXNGRODxGEKz0yol1ls0SyDbIv
r2QyRCRrPQmMmWpA0DCy8LFlM3Iuj3jH8lAGF6VUdBeXE0+bvl2YD/s6coR9yJkB7Qxr0dBVzqJu
5/WUDwE2CJ6QYxUiWAVYpMtzxhrNdZc6ccLAGmVtbac/kgVSbTMom48mXUCAUKq35ekfZhNNN7y2
XocCykz+BEuEYVKLy56VKGR26nPVU3SHe5ASvqjYnWsgeOJN4QFPFi9SMktX2rU/I6dkwKC8h8b7
Rutx53oofxPAtVHhPne41jc7/lzcopdgVMy3qt7EBwPnFLfpY0uCrGzTtAG5AS42x2zXrOS5DKAD
ux8wuT8Zhd2fJqfemZxYCfJtxM6u6g3gpx7FGiDfsRvtBRy7dVoaFB43sD/iDIab1lg67q3y9vvi
45+qkOuABRXCGDLoO+IomAS6H9N7hXanOuIbFgarD7UYPeEiRU+wJ3Hy0jv861BZYAWZ88YVtnci
DgEOkosFtsm3+cQd80Svmx2ZLns0sGWQEcbxBYOYlPD1hbBzPO7HTQJhWnhkdYkP6UEN960z3OaE
xu0f+2xoL+VX56I4ec9rkHxWHPuhI1sjSZB21ikqP4N9AApKQfD0msGFs+ShLyRIOfFIcITyTFAk
5LDGRj35yzBhJBhrTriqebRGG2lLe3RX5epFPxwawg3hFf4lmEiPMfeFX5I5OPoT0xkno8F6RjQs
uwadsYLB+/7r/Sc7OqcBSYs/g+ZNFhN/Mq/3HXHxHB4dvjTvv+bwPpQUTTOkiLN23vyF2zHRhtkq
BWRHtM17yZ2e+NkSSi/O4kHikVoPiv0t/fVfE1z7UUI+Z1zeJJzyqFO+sTUQi83WLz2o2D71zKSE
Cd72lEnavIeoNNjPP8NNrdZ5jjddytyk8vGxByMfEIxgbE7twdIJpyhuVFdAsoY4o++xw3RYSl4v
2j3PFo5n1RqjzAujyAltgD3I1otO8PCsZnFFqnYNFY3IdnYIOODQF2S3nTiMFIZtiLhzHEA93c+R
G7vRiBz51lz0+UEHjw+xwzSbc974r/0jg83BoI6A0eHAhEC7tmvx2h1hTIYo23Cc+enQh8P86p1i
U9wnLfJjZZRSXnCrYk2wvqDFD1wgQyn8KMoTcAFwxRMdDd81HxVXBdoontmRxX855OSnly5eVoFM
W2+Zv+WmbmnL3Ra+IEUx7J0TNeqAfvNxOcB3nMP7zZlMfdblCTaZQFoq25xbPVA4Iz3T8epoXJgI
5BonrOB2wU3XQ1e+STpIso3s6TEMpDc43DBOUDA8ZIxrxnqWib41+w2xrF8p9MyOTuXymonIHMWt
eG4IPUAADM5lIxjhNiMMYCt2Pm/nxdASUB1IFjq7bqW/KQZKWL78GvRhP+JohYNKT7fke8GTU2HD
TGCRLe4acgxZBmg5r+I2fHSRNyrahb025REboGXb8/B78vPZZN/tT4Qv0oCfE98Cuc7M6LNf+CzF
7c0TKfhMIZwBtylGIaX1/0wgkgX4D74lPSRSJKHhCtoNVdL2d8nFnz4n8tk2zCO+CFfgc/IFUFIh
ru5sdtTlgJ0kkISFWzcCbyzVrBjd3zjMxEXa5lBs4FLqC44DGLacsA5bAJQ0vm/kol/sb6i9Ttzj
k3jmJZH3ctq6kPFmWDahF5f3TNOCxMbalpIDno5ynmB0gckAiMIC25Nn4phf6W9TuBDGosNllyzt
fPkgKAx2MIwEqBzM5oKRAA93uB/lg3BIHVgsOfpwiJ57us6vK356vu/Pa+coOIU9o6NXLETZ2E14
MCxs0aNAwK9Ns9zCOtDuO4PHEPrp2oO1xezX2pf2DxWLZ9kPV7dHY7cS662DOl0x5YaPTamlbhhy
uFBvMyy3RrcG2Tk9bT67wM0jbSOggeHf5s2OlcGquhOXYs8JarGXnX1Gd+Tza9byvMztE17D/u/p
chh2jN/Y4r4Zuy/QcFIRPPC0LKkMHyfRflvnjOujkQomP/lf6jTzAp7KjFd2H87SW6rWnRRx9tnh
u5zW2Nhljn86L33fVrxZ6EHjXwGI4j7DK0TWg53VuXMqLh/7rSPZp9pjMOjcoy24N+t6xqF8Olco
Rs6m9eUFCDstQv7s05KoXlt4WR75EbC36oVoE3I2Xt6yYscb/4sbQqMKaTlQPd06grmNRb+d+RPH
eIyLrnKjQF3XHrXxwJzBoixF2Y5zWYH71VFYNPPEllH8N9ZWsh5bDmgLzwpWOnGP6HPecwMRYOs5
jxc+F411PxIRxwNQO3cTmzQzmM9PZYAd1MjYpkIY/5BXk7mK5T/Mxh2EIXxlAhyabe9EIgIL2Tt/
LO9cBGdQLRSLDdsTch9KF8u0JDeFf8nJhnSn4zI6O3u03vGCEQEW+d7Ig61mW9Hyj0cVYyEJviku
KhyVtC34Sci8PTmdjO+Tf0Ken8EWpxTYQgBnfMbC9nkIj9hDY+0DoTnAUYcBPVeL7T6bjcwS4seY
XkUwwy62nzPLACheATHC7aeCQXnLrms/jpWLz8W2cPwZXvchbpt8lcyc8K6Nnathzfy5zBFOFAZs
lz3exs7+J6f/3M75GhzkKT51vY/WZPxUrYciaApbHqb4F2sg8QT3l4p7y5zHftkckG5mfxEIfy0C
9nAvwsGdeSFbd4PtC98lZSk10nu8e8iastnbWo72cx1Oc8fLVCe1k/9a1l+EKboKHjdva33u6Lhg
Hx0+oWO+nZTdvwidTzdTg/YnK9xesO6jbuH1+/qdMMJnwYdMtWxjh4veLxkN5kZnrqnZAlkazGMR
A/G/IHEP5pSVhEb8wGMyu7pWb1m49lhBEOT+4rpPsCMrkdgkiLtmdGNHbTquZZM1b7O3BB7VtxXO
+JROZS3vd5gRiKz5YnSLB/EIOd+u3InHUMRWZksW/ZM6N3Vi541Tz8XeEpEzk2+Na+4ZhITH4iZi
ZJJ+C3cghuigovLDjBBLR1wQiFkIAUYBMVRkwGdA8rnauTr1zpb2BM0jc/XRRwQiCHYnEGPsciU6
+xD6z4i65tZsDwvfLyG17dGCuFuOKHdmTkVr/5jVrjq77v17YvuPrc7yelt4UODVhbmuN2ObhoY+
HQCAFrI1egOyhzgnmorzcjxhwaKgTUaz7XZcRmgN3POOxwi68HgIjcaD6GeJxzvri9ye5db3iO7x
fFEesLfZr9WT9f9ZZ9gk/DRzMPuRG1KONL+kD8BUytZhzJrdBAa92Iy2KA/mzOWkBRNbwwx0jCBR
hjEQw7T4rhDqATZPR3msNrCk4gZsu/9D1/RE8p3a3LHwaadc96bcMQKt0QeX9uSov22ymrD7ZyKb
gUu/9s9pdCiFsWHBtOP2ytwKP/cHfFaeXuAYG5vc2HriO5q5DXyJmUQ8HmuRnRRvjW8ByX6qeC3s
knbe8SChbECOPFgSqTYARvTp7DMvL+0XJXhZB8ofaHT8UPcA5Kt1CXTEAYlhEywIvGLMZfNZhlji
ZZNt0X3DRui4q6/tW7VgP4zFM5HmDNLA57DarGef27tzNAVyilO5HTN0gUk8zsWUP+ZSQ0uGpb25
b4eVCKMCs0giWCdTeN/pTOvPCgapw6q+zIS3QzOVkBLA0QFXxriO+xqFq0Ity/fLDsO93kgXt63c
N/T1R1PtEM7CirkgiNGd1ryaw4qWznhtqGe1dFZ+Vkq4rOvZBXsyCSQoFr7j19+rXgyUIO+vrt6l
n7WUzib6rzHZouIr0jNkDy2bCsl5yB4EAMvo8gAEYppo7cQQrMP8JZ+/MYCRHwggUjF4P/eiuKxH
cgjtSCjPehgzqF2JB+gpL7cSltKkz7Nd6bPXX4onHXzLztcxoeyWJjZQyVpuN2nPTMwj5/eD2Unj
JLjLiHh7TxvQS3wUwE9TZhqmumZMpkOwUJ3WINL+wjwFDyBa5HRuxj/Py1cmM+tXrp1mi8gdEbeB
xeqzRnW+mOqbVJ3F7Ilh1dvtiPegUW9WYTQjvTkhOlPb1OqaMFtVYzC/LzHCLfy4DyakOvd2HPst
wBMuxAVNsG8yAg4XAoImfUMQLg2b/Bv2foHpNUYajVNIdi0u5MT7oNIvHIKmDcm74G7VeVq7bkk3
wU2VALHQaS9efFkon2m71+tv6ueiIIB3VotOSPtSujmADgiNPDeima7PNMnjjZ8asgOdBOrnqi8c
Aqx5AxkesGCX+0sCApC65EtPqu9K32TFblD5fjZZH7y0b+6gzDkOXvPcSMjNR3x4IvxIqdPuPyQc
13MCj2ttPWAUf/EGc6HyurxdTXKdm5ouaHX8XhjPG4HYDW9sQEGYh/2Sb6FDVNwveZsn7urxTFHp
hUgT+DO1Jdc8kYCJEeorPu+VwEztA9BxPmQuODkeEKWbUsy9ZzoRwlxp70sKnvUzrkb5E6D4po6o
EAE6I69svEIAP9IVP4uotrv4T+Y7UOFfuErjCEgjtdVQeOJfUk2Vzn3FM77BlN2N70YDgcl/YzeF
3J+tNL4+GURCIjGI/6nNPCpn2fATx6FFO1OrfkV19Dbdcl0AKSYeq7piZPihCfXy0k34AlUA88XQ
A4wddcmNWyeRXfEghbb2l73h3yw/OnoSJwYC11lKFskqF8WKB7vbFUz8OFR6+4mwAKLl2zeusmHx
yQbNxponuDxeIVFbNl03d5r7mpwEppvwLXo/YQJixwwg1wAnpOqdI9mSUHQMv/3r+6Ifp+FCgzYH
fuM12bogSwMZm8XLfZmnPnLfHLLrhOT6djZh0h6PQkmMcgGMKlptGy40U3U44q99T61P9fTBwJXS
77ITfozKTnFmgDTNKgEHSry8mA6xU275wchDIpaUmdkCQkwrLTua+DuZe2N8HnGkP6KG8664IK/h
+AqI9pVai9OkN+0MQtAHMLC6t6QHHNttFjrXbxxJ1hnK98wfeEOn/DIerGEn+anX0Q0SVXdmJM8f
HmS8GLBW3ZUSwDSQDfvV7PSxBMz7FbDDo3J7k+Dzle8kQjLRWTLzP4epx5nHSVU1rkxXQfG8LJ6Q
a1z9Tx0jDNtduS23Ao/rtjxX402xoFi125bVXME6WuCenGsOmYZgoAmIE+aYqpXBHiNkgK/V6DYm
PEzqBm3K4Vg+5+GN/3ph04ZfPcnnHDSWSC2pOuMwP2j2/N1Ec6raZvL+4g230P413FGBaxvn8stf
awlumUc6bOUBVPBhQnHATJ6IqerWFnAHrH5wXpo/wINsbGxJX+SeqZ780B9k5YY/l9gqhVUpzyIY
GP+kXfRsrk9HRCEsc8zY2UIl+4BYaDzrySVCEcTtA/KEaqtPU2YI0CPhWsxI5jBYmJi2vSF6kY6F
1ehpuBm4MJJbwVAHZYNpfbawARjmqiw/ohCkQNOCBPSFFzetSbIv1HmYr4vX0SDNRZ3npRfCAhz8
Cgv1M2zgPWmK3mcXBhr6pArgykmdEXIA7YPzsdeA6fMT4yYY9VVA0qI2eMm1n5kHYx3toOkUK+J+
QMAAYbfcjDB4Wj89lnlEzoyfHlKDbFc8GUDvnordMyHB1NlvWzyeozvod77RiF0AeOhAAN6/R2yl
pgBUil0uUjRrov2L6ZfHxx1ur8Vl3YMMQlhxzC0xmUfzAQ9dxEug4jsaYuooygh3kEY3//Iz0gnS
jyfrwMSzKnLqB0UOqTciv1V8pZzme0FzSGbO+D+Al27d0M0kFqmEogy7imCP4jCpV09ONjpK2Sf6
20jc/LPTVFtq3bTz8UEhq/IAKY3ahOybYoyuJsModEow/mpMV1HFaQEDi8QXzQfU546YELwx6mZ2
QnYwlR/urVxuPjW3cCKlk3YqcYaDm15DzxnZWyLBycMKAgQvK+FKRNfWWynRKAj3cWejCKTL8+lc
Fuo/Xx0WJh7EMQyn5Pnn9/IzOlT09k9ta78sHMhsAQwP++9jtV/KtZki3fNjQjReHnp6AwAB5uS3
CSPL4NZZwupJKZs4EpXuh8xva8Dsgs0Sn5CXkxBNsANtVDZwoxQhyGtGaPagL2qSiJQgKzwpXQnD
gnojPfeoWA13nMoSLPGatqCNqgsnmFGDJC4Hc69hxbgzT7g4uCKl6U3fJ/TzUARIPpMX6cdNMEHj
TjERI2JCs6KMJtvXT7k0rtXoDs4fm7YmBgpwmjDTyXCgSsNnEccS3c8IqyEwqRZmqrhhGbZ0DahR
Kl/v5wDNmmF/tJ32CA3nLU3hi3wUShpW75RZvMaGiVbjyvhPxUrr6Tco5RBpDh5lmUGSUP5HkVdI
R1kP4qclFWBD5zU32P8S9saTMTneaPhzsMyHLbkiI7ucsI8xLUQMdPAP1SYDc61OD6ZD+3FEWLaz
8faAhgAtuYeLNnF1Qt0ap03dVA301FWp0nqqXYv9L/MSTqhfJoTTiX6gwkXzxuwI2SXg91FdxG8v
xChELi2h8kHRke7aF55JCkh2tSr4HLXYgml7WetbwlnJHsEJb6N9bL4gbirJLX64BQ61l+opJT1v
nT50DNMU6u1g+PgmzucEPh5AIQig0fM/jR83RIsSQdW6V0jVjogotnXUp9cZhHx7OiFVybeAPlU9
iez+z/cyHc5y8SVjs9V/Pw1WEoUC9jaywup2gDvraBfDIB68Cj/7MhBChw6hlBYSKc5cQJ+vTTjs
lxlVfjGB+uxGwNCg+HzAJCBr1ezmDb8qjMCpeatwHhg8o6bAAekCfxGX+QKozQb73+jQniuvEWbS
k85nJo34r6dOM5Lvwnt+JVrrhQ9/foX+nhSrFxQRHDA441xuuoqAtJ6V8S7CFAtdY238nhRtPjEC
AbadjmBXewgQQkrnWbuF5ISxDewevqbjEE31nsAyTGgypOMEi/dYDU6mYEduiGh64PpiNycrOyK0
uyethIASAks5n0AiUVFGbvOBGLgmaZTb/FK9iIEezI2Zye2jo9JO8DKYGr9Ic8IOlz7x6cvhXGG+
9nENtuSPDUMnAn6kpECDxk/eKxOv06tUWevhyrOaUdD0XTAxqIUsarbm6TatczkmtxCotXXevTvh
+6CjfQYqJjGEwMveS3R5knQsoRiGNFJAw5G3c53EUNMhkvsS2wyYSZB+FXbVux6vwW9oED8xPMXT
+vMF8yQ1nU/sTCqYoST+uQKkBGomBkZAMD1Z12zVthjaOofJX0Wsuzm2B0poUyBSX1L1QyAZuElP
jTevphdY6MC2qkM9KJl4WzlU3qVk5/h2Ujs851TANUm+8GXzZQGpb1sYs3Jyo9WixK223SG6dc8N
tWVSum9tb4YL6l1xfINo8W6dTxE8ZXY5m9+QPrMeIBMdUefxHSpQ6uh7gHcvXoZGSHQaLrB0J0Xw
YpTA9fwZQI7n9m5+h3Ne8c151zp8Ba2Esh46tWWEXk70DNawQMaVk+eedh1vZ0IX4URQVULI45ag
2Pyudo0av6V9n/WaK/MjHntpI1dTbmrSuGrt53Cn2ylz3VD3kDrAWvnJG9fonf5L4pmvdiriJ1jY
RODgXdnt+J1cdgrNrSu6ga2SzarQU2sIJRzFNmzltgJwV6svE5ncT1k5YrxkBk6oJZbleI2TQ43T
6qaCUljQWGasm8Un89SPl5i+jOC09jLThhrchqvyueAF6uqrAdWmdBjmBcTFymF/bq5tiCffOomZ
E4hs2eIqnPgSVgWSlbcwgZwPmVpvO8tmeHhG05K5cOyim1DkWY2VR+yG2GNyNwgig2qWQ9Fngmg4
a51onDcradfAXY2c5uOmmtdDv/xS5/Gs/qZCuEQbo3HZtaOKNETyxveTIeCsr/SDwRQbZULE5PlN
h2mZ5oaY0pqo6dL6ful+jwdDDOsZK/nmZtQs0NUl9YyJ1ZF2MVl8oHNTNOcrRA0mthD5SkAiTzYS
3t+NNX3xZ+r2TRHwJOwDe+/ou+mmBloENLHYZqXLQlm+UKMAVqzeTGVyO2PwoHvRsNNLu8U7CDOL
jgBUm2TLajhJ4K2Y9SXM8acioyT8a9Hk6l+wnZ6iJbfHD3Dqy9P565E36K7yOvDzSJtd7vx/0nlf
E48/fyVTJCITdpsXBvIuJdu0CGAI2xleB0y4rXjJOBIREJUheVa2tO9OEnATDJclPMoBL9bnGEIn
3aWLz6CSlF8T98V4nbX+Ew1SdyfxV1CmF+I6cDhUpxW+f92dYkOpnfGysh12NjDeu8uOTzjg8toG
cRtQxsTJvML0kBBPStragXU4VOvmsquxbyltrP8ZO0KWSX91oGaBOTNsMtu4J/QhGf55yYYXnvQk
6S1JZDZ0V8BgrnC7fBcT7vpul1yYQiwx6kb1XMIdl/0aBvVIGJ1xSySe0HpT9bP6g1mXQ7S0qkzb
wn0nK0kHq7EzONtJs+layHHjC72ox2QffuHqgrpZcKN1tWSxPC1cZvM9eca4VTyJCCRpW3F2RGZ5
GA1bf7mHvcI8/0YmMTo049stER87h2Rk57+ktB5Jd/MrbGWEbeXAzdhq63ZWeQOJKBmu8sxOrJpW
8Kws0L56/aH8g6yGE45fotWcofwcy2tzSwGr0hMngQpilnwXnwCBwfOyCfFBmywur6WGzXK/kmlV
ZGuCq+gF5jGB4wGar3q8UVOenheGD9WaaG4RzbK8f4f+i8QAeNWgiaqNFaUtoyk0oN1+0ZCo08+U
+rprSLiasqTVpbw1btpaXT7nl8Vom1V5T0KWqgWZoyceher0IXUNB8I4UByYvtOUY3C0GkRetm1+
3icdfhrVORkvR65b+lKc4RZOFRWSutW1uAWNTLDFyHoZrV3ci6Pb2t4IXRXC+olSyIe8EaIAQctG
cckt9ut1smaZ9Fg/NA070VKeTCVEOw+1c6Dpod+huuoyz4DuVeHZRFNc9j6cnGfqVL85eQCwbKDm
FhbkfJK+Fc0GiIuKYPij9UaQ8qO9V8/ngm0PCxViw7IlxEc4hy3/HBZ6HuTF7PONyIpRB86dIN/x
jIjyCwyXH+0nQfsCIstzAQhTWfKqh/FXEJ/stsyGk+nn98kEy61EFxob4JXJecLxKn+3sYd//y/Y
3UI9bdkYJl73/YAm+CZ5lDGoZNNsCw16NruAADcXGVKMsywAdiwhcElUpqoQkKYCwzifeJePBbe2
xnOys7YaDZMIlyiA9Bqn644oKJO+EyOda1qNOzgGIVOolBhyRDABeisA+nXQq+OEJDOeQ8nnYmDC
BOz9qL3PjyxYIbJWIgAZaVCnwHnhsVxRjhiFp9EQQsrMmFfuoYBA4v18G4Ll0dM5ymw09eAFftKX
DxGSD1HRAjHGMnAMAQAEdfYUBk/gPjtmLpz/3yqIFvrXd2RdYVrmfqr5nTfKjBG/0+tEVgN0rrDh
sl61RU535stwocJx7N966Xfb2ROiURmk8093nHU3VzhNTNP0zfCN7Xxo3TsLF9xEsV6/MjQh7jw8
z6XK8NWVsFlEEnOu9vWOkAkGMniDUqhfHgQx4rln6lb8xyYJqYQdMr84l9oRhp22MXM/wu/z8ysR
x5r7WTI35SAnkKNdvkmjS7cyXLJwpuXXp7rkBQbk8ripsWbZe0vpWufBC9LcUprMDUTFMJ+ev32z
4d/F11WWDqpCsPTGxGEAUxr5mjWOBAekISE6WeVKQFJyK/5egop2xUxsDT9J9JXEyQgPQ1+8FJXu
+yZIV3Ximvq2744K2j1jITebz2enEigJRAlPCWPCHEEQ+9BwK1ovBJ3FUl1ZXdhKa5riBoCtaX+k
dim2SxMWZIfwJIibtcyeeAn/Mo0RLmZyKfjeqje/MlhTGehhgpdHXAAIRnaC34k6RdoCqHq6EHlY
zUMGfbH30jbg5x+WfSQfNK44ZK18Kpsf9vzp3xuLNiz3OWHxh0LHnMwbZf/Ebg0Tw5Fwa5ku6ZIW
yVjltDVc5RfJwqnYSQRCqktxg4CPHVFd6SADPKs7cxetOSc4VAa+cLyAOSAEqwKPQcYDOPT2gQKM
RUMkwLT7AQ1oX7PiRewucUkIOz5OgzNh6mqTOeYWPpoWGcnQxZdUu1GQAbIzAy+6xh3RHoch7y5h
zw4TlkrCG0qbIU5OBfFdEThBGN3ggNI2AYv/mUxrTqzW5SkW31Pa0wnm6IqF80RinyZOuVcXEXUl
vFm0SgN+vViGoQyS2d0FrxrAQN1y7JbgefQbmXnjqDd5Q62zMzz24I8qcFk9eA8MODHNx/mDwe25
gsXBjn6HVPFZvxlRn9GB4yYifr/XjMTGOByAIruEdgoIbP6KqdsZ0PRI94F9ra75TnslKN5MFlTn
/do12iZLb1VBnD1roqO9L0s2Rt2ALxf99QQgFdeB3f61fF5+JvL1DWhZXoAKixkM9FTykES+O9Fu
6Nl0KEU11l/NKgdjb/j5cuCNB8hLuT4TEVX2JuyJet52fy/2n4/z5IlOWT5Zs27L70vS4HnNUI9R
RgIZEoVcdAEqp4cEfGs22VISdpqMde5iUu6NxFEIDuz+ymEhJWybiBNfUBcQXv5o3bZuVvxTryni
eSaGRYz5uHZOqerynoEdqzdbMpWJB4KayxJF5E8sniQVHRs6+ZzK/HNKtY3SsYexypIND0+IeUuy
DpV9UX7r6rJ8bkXle8hQB7wWhYyivF32ybrkYc/Ekxb+XZKN0Gwidc1IqGxW8TDtURW5arlX2p/6
5becW+JveHmDqW1C7mN1/gjzVpjzuPEKTLI0ha+0P4Y9zZ3X4gMHoMvtqtEbvaA1uTzDPJRq9xcB
F70q5qzH0M06w+qgE1fGonsfdAYBKrlSSme9/7rxq8iWaTpP+20DUS0R4EOkqJgczobPvJPmKMME
AdNE5fq5/GhMUT8qm7N8EC9HDalozEycjeP9PySd2ZKqWBaGn4gIFBC8ZTODiPNwY6ip4gQIDujT
17dPRVdUd9fJyjRhD2v96x+uorzuK17fm7Pi1mIgxAlt0sprs8d9V/C/+iV5xL/9GZXvqR2970sO
g5Ph9LWgZ2QWJsrfpDwd8lf65F2+uXZcXZto8KXrdX6dcm5tsMNQEAk7XapmJOvoVjkmLzxhw7T7
DCY4Bq0Pu3e/KcZfxHnWjwIExghSe+N9LOoFr81E6N713syBX8NzOyWIF0y1vTm/GvQAwr/KE3lV
bOHr3mKkUuCj0vI7gRoywdOvkAOwS1TkUXhncX3mm9Kruy5fw4yI0ZjBoKIVBbwpBn/mmud4QwsI
VIVyB0NLWEK0EIwQZi88Li0u4AFyGVYupERYHwDxxfJtccLyA1n+/m+h7YydtnscOE1v7Nl3xpyJ
IK9BD/kiRmn5xeP3hzCv2x24xiWtUlxiKPYA4j/WFpMMTmItaDg7CFdiJNmLTodpyawnt6KGuC5u
w3d8PzTkSZLP8RlrASEBdNizaqgf3kwHC9vgNsTqB4pCsSwpo0rOTbaQi6yaK5/YNAYE8w+cHkJR
ZCrNbYbMrMH88OzN0JuHV3xHHt4DbnopGsjYJKt4EHV8mW6Ikybgqj4hbYyRrMDyZ8RXSXMQSWdB
9dKBX1X4+Ro+FjnCSeP1JoBwZBbJmA5m/4luihu8B2lc423RtIjz4IVM84GKxhh9nXbNxJpAQ5X/
yfUxJepGMFmADvYARFdXHRhMfwZgMEFW/D64Dgzr9XtNIWowXgFXJh5F8zpkvT06+Nszn0Ch4HxQ
zNv16AUHY3Z1UplyXaD/AHyJUWrj4DzXsV9mo0GgD5gfx0C2oj+BK3yEuHv5A+DN//S702yxLjjW
mnDASDFtBiQXPVsb6LJwXiOKQnV+S9FVzkD139srWnpgcoGnGDSVzRq7MhdqwANeHDYX2JTKKKDN
AoKMfejYF4deCZydfGAygP3aTS+uOf8MVUx5cImBF1QtUTZZs34vxPe4N7jWngnpChLcrOcaf+od
zS8IOxy17xh/t+HDVcftB+qk/JiKn48NH9MSF6Cbm/K9iU+Y/oT97eXIznwgfzKZfXQnXUyOuIBo
JDJ6IAYA8yeZ3SjgwakAbhbdnaraF+kPVLq4kzlEU+AWiZkT+U4lHJROBkMMCpNG2BWEoD4hezSk
G9E0okc1eNCLkIiDa9976MEZZyCMxsk5oY5OEguOICdYa38VURFWipaMxQtKdnDAi5UTglzHzLm4
QtNYfNTx92lr+mLDZ7sQ8Nu4njRe7+zA7A/5EqEspBxnzlwsP5w9+C63GCSHYEyDEVzUpzjd0QQg
K+pTYVw8zuVe7fe7Ht/+x6FFddOKX+VdvquW6DEQN6yuyP1CKlQFuGsRpfaqHP3nPCyQQXhzzPDT
2mGKTOqHyeUDX5/5daQRJTzCuDtS9uQ+Gnb5C2BlEIihjhCwd9dNQ4wK4xGn5vyAeag7OjdQ+Tli
uttjK2+mzFmvYGw8/CewKKyK5IUBJP46LZhySCFntkwKuyhnqSwYuLbBT7fVymkuOO20sHoB4+Oe
ad9KChgOOCogR4HPOet8yAzBjNK0McyKOjHG+d5HSNXDEKuhHW1ETUb5upbpingWgVhyIik2C/jK
yxzXHk1HUk3f0828HP3iQ04osY8NGaSQkIkdpIcAa5WSaO5N1Iw/pDSvGSivz66UGcHlpEFE5Uvc
0hW7MsqN1EQgB22g59YI3jqBcQZgZcD5xMqn2fWlQwIHFUP8EU6PU8iW+ZpH8lyf9uUmfK5/sCDB
x0NMD9/jXkg7jAn/pZlwZVGiv5uY4p/6AXio4lRvYv3i6xQhVI+oYfn7WWIYpwsQkNlnxMoP//o/
STk/HZTxifMeflkuaxl513bd5xWwF9L/a1QM7+uSSLFv+ioca67O72n3eAlxluBxdvpEtpjJ7YMl
Kyzi8JkVhBRfD9XuBZ2NaM3++PsHhENza035b1V3gGJOPaIgDRUthH0mK3H0ZEfws4eGIjQuf1sZ
W9kmMZjmpLLc43w5nMlV5F8goF49dGcVQ7XGLvExNxkEUzwr6ePQxQrJsivG+l1eo6eH2kCdWMkz
AM/pM/mHuwZ/XbdhuTwO743DD2KmDuR7DS4r/VjihXzGH7U/eXraqll0/m7+WXLc0OKkJxG8l+f0
U/O6m5G5eM2kg+aJ6TeW7MiKTPeEkwZeFKatT7tTyn/9j4/ep1/w36gXI6ljHrYwZ8G5u+Dj7q8V
LD1AnXbWs+iLnDa1gi/KrpjbJ7WWbfoJYXc3TjntPEQz/Qx/g2rdwctN3RWEbGNijgMxWxVCMhT5
knHmBNcf9qvyCfAVa0EBlOkbSS617r/Ffbp476sjHePY5rAWmOd3BlwdlEPV+Jr7JtnYtd0eb9eg
t+xpIAeiNu16Z6BeGtO7XAePg5ICChU7ZP4YQvBQQVZ3lL3Ew2EhA7e4FirhYjUSa5fmonkl4C/9
5akvqju9mZwKfhiyAMzJIvc1MwiNgqA76+ghtCQ6MIqV1+Ez62O5KhVijA8eAhyenAuu64E+68eP
FLCtv5TfbAyi61uQJFv7NWjW0J6ETIDvr06sJ4T04FXgLbhtwKVRqCZFWcryhoKJaVv6oFHreC33
CpJ020x5jUg1f6bNhzrPJDZIjXQBDAdFdK1VPizO3ilSZMwVhgr2Dy8HRbBx+Ptnph+0hIkp0QVo
LBjEFFNuVeZN8vOfOVHwZN71wESHlFwVJCr2G2edVCzbFEafAzVSw/1kuZ9Bi294F/zHY/TQ21Ig
v0aXPbQmNFId6OVM/XO30oV5nTXMilFjGqDmfg8SLmA5mhYifDd4QPiXTLrv85iV1EAMQAco4Ts+
CQAL0R2LHlog7jqvwl4LXBV08zPKqQZfkmqE14vCfcYNwlz5zCCEOTksL/4BDLXP4AYtOmnGGwqA
YtVFQPcWl9X3xqDVpW4vx43lVH+MDpgr8acahi6VDTmLqo12aQqq/xgjJFRQYhLN5Jbcs+2Imu51
gHVm7sp1n8W1gD8CtvacUIFf05qBDMCQ9PBR4AFVRBa0075kOXVsDYfMH74VOFzlA/V4JloQumcG
93qOQNQ5R1heYa37cd9TgiMIovm6P+jhOrgoZoakj/4ydYSPFKluDRBdj2GoMXzvkR32bBji7RIr
0sFmSwHIlPgK0E0qGQEh7JyHU9VBZ28s6ykOrcQi6+vTEUokq4LIwhaPUWWCsyOBWwMckCbgTJR2
2rHg6EJfC0MFyjPFlqxlaKW9l4t5EyGj2phzGSTT7bt6VvpQZOZQdWErtSSU9xId4JT50pRw8RBM
FLZK1PEvO2B7j/MJ30PN/2YcTTZGFi7erhjtKSPGvecpJhaIrEl3OWOLrApGElbhGelpYPUSqalG
67O4PKXaqWZ6wD4YNevbMHf4Z0QgcA2woLzuqg+w/UmvwGM83PeCXoATgO0i4ZEZPcRp1nffRNW/
1ursTbOvLaAvu2rIJ+Vx85tgpxzIMe1teJn0hTmDTYNQP1TGIOznAXDyM37uzDEOUrl99dUPa/ga
MTtzwJpjWAzcB9wSkGJRZZ2j3ZvsmRuCAB2vmo3T/eutzDEjKhcFboTng91dYW11EV+MjJ5Od7VJ
vgpo/GmwCV7LTnQZv8KOS44fxOz3opyhipHgPgdAZv11wzP0P7sNlLEcAGRFcPKRM/rN4ORydmjj
Z8yWugK6UcOhFShd9H+kN+JhjA4P02gM1M3gMWiDD24EctCijbVBEauafSkdpGGiN+zgiAgHGptB
gk3t79KAL876CUE2yf2lbt1MyIAkztDBA2dO8MyCE4AkZiPixQ6+Ds6OXlomjLRsLLloirx0z25/
i1+kjB7JOYRc7HYCBhSMIjBWxqzthtsEmLpTJhz5JpWz4ZppEWySAhgPQtAtBXWg2jizovhRe42B
BF2VMbocH0sIU9INhR93RkRAKUxxiVtR0Cwe8YPPjPKF4bnLt/OMUW9/D4HOE4CwX0Q3SZDUW3rD
IrcBUm4CQCUcz+dXD9QgzhVohjbmAR4eNiDlv4kxfSzg4crmrLabBBsHrvgxJ4H32eOiovl01YMz
dXrukhVhl0z67Z9Qoq/3RlhTiY99JYtFEtS/e/nF2H6OczepAitpHMBEepUuYxb6r4RiJLzNrzgh
lPZPrq0uTik/H2cDMW6cU1ZtqSDGirO6L89k67bzds7kFXw4R8rGzRt2IkwT7RsJZWQ47rA6pa2r
3a9HUrhbhmZE+0NcIrx8z7L/Z4VJSjxJu+F9it0o8gkXcMDviM6BxhQl5IARwSSf37a/KF+cBsa4
CuhxGL70D1cPpxJ+GnqiIVubg50mVUaadIj3KNAT8FzEJrjsrDPHgxbBIv84kgAHt7+cfFBVUTzs
AOXBufMoQdPNYk4Z8TGD4XnoyJXwgUwMGllcXaGeKP51QlCwIA/VpTYmurXAVfKeXWi8nlFnLNvW
E4aLQJcs6/4Ybg7sNbkDf4QRn4XudENqB1phOGn1uOcJ/B2U9S19cYfgtnkT9RKpN78HESDjvt+K
PZsYk9kz8gemTnQKAUpTBynvkAZNCfH3Y4lfdjlkafH17l37jfLbzkcmv5G7Uoc9/g3NPyF4HFZp
P4IZNoLgN+/PeL+frHIrSEmECV/i+3C7ei03b9Gf3ZM8PaO4Hp6zS8o6h5OzGd5hgGT38C30EFWp
KJzW3vcHuECI7DTojDvEpRn+NTQH6h/mQnaXtOo8wrot+s2BjX3OoPQJTWzJ4u1E2lGRXq54ss6V
kRHJJNfeHnp4tok7rrXEAe4OGQO39E8mT+RMk8MCkNlgRxmR/hxlR7wlwndcLqKNg/8HYPMA1iP1
MlYm8T2pOVinz7SHpp/RXooPp880OVQTkto5MJ7uW3CGLhg6MnMJ822LdS7WyfSrjjUm5A4SEwzc
3H6s8lhPrlgVJvD3PshcWwcjPJWzZ7uCvWcwPGcioLv6hMZe4xJBUXoTt0V3WMRaqqVwIUbwF6NN
sgmU9TvaBHpouOdQHjf5ka8ZMV/PF1XcC4uAc3VmCjhWozy4BAwsFn0mPr/sybgIH1Zpu9yFGZXU
c5ZN/bUr97bY/D2D245irgoYunNRo2v30RJkBNyJzV5fnqaf7N/xrWenZDPl/M8XuVycOvkqVLXM
DqnB+L+ZHk4beuwcBFQPv9k3W0XW+OSk78hij8GU+sfXrF01g5zmLQBoXcRLbi+p4me88ZiSA3OA
3Qd5ynFpfwNEkV6Hj9GE0G092moB3TS4Ri2/ZxXzJ9E1sYarfnxy+ZEIAcEkGifqc8xPON0c2B8u
cpzSId1YDgVr7giQJt7YxobJhTmufxNbLarmP9EZy6s/ewf81vLI4yBhehhhnvLxiM7xpR0J4kO4
4gBclR+wpTk3YIBClTr/NQmLM0ceOXjSvDjqvk/J6bXHZ3EwDdS02fXrUTRoZ/opXLvGmz/KBHP8
8Ouhglsol2YuAE9dOlL55H/Iv7qM+iCXuJ3sRHQiYBdzfGN8s2np/x3KKOVwh7iJ2aK/5ZD8uyB2
Ad1BJ8Z4RixqQWtpYzN2s/FHLN/yo+oITZuwgp7LbYZzgA3pEidetcFm1Dcp+6nG7i5DcE1xU/MI
YQ4LrE7Xh4T9+Xl4rbTkqeNme3dgw2LW9akxQIjxXiykTxWgFcKWIjbAdCCcnpjgKOfwpbs/8qO0
RAHjxOy3Am60WyYYHdt6BOoJ5r7/LNKbumordPLeG70kJ8I7wN8Nzb4eNXZDyFb7d3YPmBdz8vUF
5Q9d+nlGPu3sveMH/xayFT1B62MJrcoBZio7mSYDeEwxpH7EaZCRDzHhauBGQAkL15FQM4YcFCyQ
gkanES1UL8QM0/6EiUU+HyMU13LOsypQJyj9f2M4kz52nyAwGJlRWqn2aX1dI9Wew4ZRhm3yiErm
kvxIzPK8Dm3KO+iyCSRXYWP7qO8WeGqSeXUbPkhvycnzUmysH8KezhCXsWj4WMwp6APLJ7yEbwKZ
F0zW5AbURCsZi+IXPgakM8K3x9fRZ+kRgXhFFm/G38Mr/W7xFZ38QmUhNasWUnFs2AIZSY5AM0T9
bIM4slWYsCU9IpdZ8xy4MDTZdUgnxHV2niniNmwt3D5uHm3Mk8PmFwxULBFM78I547GM3Kt/mdB7
dWcdjygj5zw6PN3rlGK7L/ItmHm84byglweTxsfycPcBICBBULPBYHMbbJCBmBjk6KHpWkxFgKZr
3hbA9u4Lqh3R76OUV14ePoACVhDZszBpA1mMSevC2xCBQUCaI89DSlHF/eMqQmoZyxEyg0R3oLf0
ptOnIwWNz5h3sDLTK9kR3Dhloi4hd7Nx6gvC8egnHo7uQLfiLix/1FzsCWo3akw5wWy4/2d1hP96
yhjRvozYWhmes+KTwPySxtupNoeyuz3hrEbfSkHVGX0wY1qqDk73uH4B9o4t2ybvHec0Lg6+awB9
fN4R4OF4xf1AroNzyHwz3L8AfDGxE/lchUid3JjjOlyUXmexyUDVvNtwQ+5cLjY+2m6an2c8bKC4
nlkgeI5rghuI+KUSbL6KWqFyCBBLQp+Dvd+goqJfwRRhKUHRMt1ncB4U2LfFqAPkTI3nLMFlgGIO
TunqTn6GLDARCghldAov6TX7RRncsqQRqstiZuP06I10sOh+BHeM2kQR11HhfOaaA73dzbi0uTSZ
k/NZrtIaXKz4wR1BQXKmOmZYG+vTJ4pGORimoL7R2Dxji1L77fb9fGsOXtBqoZLw4iDl+RIySDPq
BSXFDYtqonHu4k5VU/BgTv47ApLloD5NtghlmQuEYM5+IVaN81oV0K4yKyQaFCca70JFiVuJtF/h
lz75H68MURw4BzIr/QJCEYwb02YGiju6z2txTH97tNzfhCEqpTV1cjRrBZIybqHedANWdRqUy5r2
h8m9QDZB6k4enifkbKEJLjA2g/JjqwSO5zOFD8l7Tvtc4ObsHdXykFhpA3Ntjgqy6O8h5iVgLvAc
oSgRlBuhUQxugnvshvE2uQGc85i0kgQgq5C+K8lUz/h1cb5ZL1lsqOTvQ6TK/sLiDj1NcJ/kpVKz
23+MKyDur6xBTeA5/p42dTNx7mbIO99XWMH3bDnKmS6KoDc1KDi54Qbku+WjhH3PcqQwnOypVElv
zyPlD9S+506YN8ZQcr1P+FvXWPzoMXHCYTn5YikOP8DGa578zCN63q+NbQRqWxKKG2DrHfJ/WWai
pSAe58QkTWpBnm7UG1P+zgqBWnR9YzBCSPOMQsIDurWCGsMA+XQCuagKv4e3BEHJAX80bVa0NcyC
KLtiDXYORk4h9e2DM19WEwsO/kGzODtJseCgD7hUY1Bj0kNuA+osSGRUnd04X29cSjFmV5DLnJdH
kcbWoo3gP1TrmFQEKlwjIKEMAAc5M+0dRTvUZuc6y6A9QOT998HuzB5W2OeUzIrgQsR9ZwKeEAME
eGffB0nwKMENfOZPwzPNDGQg9oHp/tujQgmxobxbOEGYDhmn2E0wqMRNHh2FrXmqa7KwiL3PfjCC
iIe46dg8/HjLSMy7nLrUZxj5kGWQu2b4W8HtIWoUKSmBSdc52esmQBAh1JuU+ObJJu1Kdw4cCFla
xrT/9+A3x9lHC5W/D1FxDeuJoAPAgoxhxgvkYAjqijXJ7Dp8MvPBxf4FyLXoxk0IwjqrZ/laBppo
nPp8ts3YyFS+MbYWhx5+wzSyYygVmEuQOAcXiSaNGLzg7XdBXbqerHtKwh7hT0nikIxuZMGwr53L
wGB3WXBYMVyxabwQEZENcHoxjjOz+gAVvY8rJbjL4dXz65m6kw+YL9qZ0rSSZsuHwcjwcUvj6VIP
ONLc6EI6x3XPo67WxEK4/UjzZ6dhf6UGvxksv/lnwtwQYdd1+YACKPQmuBSu5tMk59smrNNX8jtW
lsCFG86dMagChisB6yBn+FDQiWYX524KTKG9k518kw2/3x+SBMot4qiJdOrT23xkaPXfhVH8GiHX
4w8O3WfSHsrJa1Kx9NFHlAHB9Cvpf6QEmO8kny26In4CTC5WvIUxqGP80YYyCwWnIxwPPExOK1XU
RTi0HZm5OYaMapSOb7rf8ZSlSjzvZx4/xy0WYS9IKlIAz2CKZGQwOhI/bgPcDYKCgbqo1jyEM28E
qLR1CigXcP1AaAnGphQRLEKOaWB20Pa7F9WDYmYp8Wkix8ZnT20o7BDziILxO7DoWk5ZYXsnr7Cc
ojpLOHmcDu5oLmJVDlDtwBAHpuMpoUc5D6Co83uePWNVDbpOlRJBgmNbesLrPwE/YNuYMG65SNMb
MYXU6pwh3L8uM1rpGYUnwEgPHtljekt7mCYmSMkfU9pRZq+UsTUqAhzA8A/HLEJqmbp/J3DG5wQf
GvAXhI1jaiFPYo6tC6/eViKMGt4ePw9vwmjVc+SWleaVLE8QgVcI+xdIpmDzfaZPptJv22rc70sA
iqg3AbeEfksNlRmUJhgbFAb0GCjbvl5U9cSMio+OChJfOehzNclrCu/uoAr6M8RwT5eEFJp0egBN
nJlfI35omRwuHzs0sGtp3oa6e44HWUDGFMmWoFrFADdc/8Z0HxILThZ9Zr39+YfXzAEMAdCF/hep
aI64FRQiG0mU9AmeXls4VCiEtxQB4LiPVyMiOooDto3CVnatGHc5cjan5V9vaY5o3ENirsH92K/c
1phgcUM+gFH7XFLo8vjAeJcEXBNb4HsukT6FyymBdzqkcir3b+5yij9BizTiPiEwl7anGOScbPQ8
uiZ0PPb2P0C3tWTojtR9k/SRUPnUOTBff5Hq1SmABxwnH1USdZy80rUxoDh8wg/tIJzhBKEsxFn3
TBe2ACMBnjKwauIjc6rBvvjF70CGdf8DfllzeAt5ptMj+bSePTxsCqbPucEwihwJ6mcXe1sGPNeH
XR4QPlOP4vjt4DHtbYaHk42RivfjDun+0ZeewEuYLHM7MS6zaYbFz8fO36QIf5GUIl1iOIqKGa0n
C43A+AE82vgMCEi6kehnNTYYBEMK8lSpJeikAajQglDBv+fMckQNGEEahvhM8qAMkSjxGV/e89gk
h1Jc9sxZgz6lf3ukv03O/p70AQqbU5huBNAg1Bq7g9yXH2WsaHXJYeXncR1SqdBHU5WW4TWDjLKk
GxrUprPvuw0j0PmDkvqJIWK4CThdvHbKscTIJL4OAJxPtEsP3wohqiLPe/jfGYKEwY2uS+beLBgT
YVbF6y0INJIBWpulnkCbW2EZKAxL3LZmpESE/WTVCKUEu/EZvfoyyo7uJQ+aDA5L8lgCwlC5x5L4
zSLhnSKMiNGjsODlAgKfBD+Crx9s8bF2mmkPg2Ba1hQy6+jLia8nsDNxrQYy6g1p+qagWkeaVMAQ
bQChGnVckm+7S5nLg0dFEW0XNfsPXkZsxcx0sMlFBEY1JxR+GC6ooks+q3w7oFP+gwqrCc7YOlKM
ApQ20xtnle6hdo5nOJQi6GQ14NkvbTQBal2sZmg9mGbyLjakK0lqBgRYbIwANn4ZzweA4kb5k0jC
TjFSsf6QK1kyylXvPuV8xt98DqkvgcABAHl1fgOZBnRymn9l0Zg6wQIspANhpszNaq7g00g3TNK9
yVo5GslnQP7A0Ii7ZG1iA0MspEkGvMRLftmycJjgjRFvO5YP1bdeDpgAcdZi44tpuWOSbUaOTUaa
2i5HD03WjKQKkH7M5URmY0qtIY1rnjwfH7CTt286EuSoSEEqCP41Mjiz5BZVfMfThO3SLL4kAb+p
JhjguCnrdlosGifRBPbZTkUfh08AR9cXL2HsPAA15bMzKWW+Yy174adkhqT+RF0meoI9PdGAelja
ZdjZolZvsitq3obZ+QH29/Q2qAalt2G3orJdkUPgdAGoV7NjTdIkW+MbGLKnAHqjsf/XcHg9Sl4Z
EscpMbAw3RqaICASNJLJQkCJRoTG05EhJ5DZfk6D+QAtDUa5d8ow54duqLY7fDReZ+u88AenrsWO
RcOaWKiYzs2BbyDXnx7DHjrsH25kAVDi3RxLdTxu752s5t/D1plz8RZZoDIUjV1YMJijUhP10y+k
XKOaV4b3KeEzLB9kkqnxZYBN0BLJHuRTLWuAzcb9DLYkdqRvgn8/w/4BKccUrzL3y8XGqkUtaK8f
KbNnfDSxcq2dY43FTInpBfcsUvcRTE1cVZzCe2YwTRu/HICv8uZw1kN/6onvRE3IUsKeC9ujmTJH
Z07PB4me0g0yCMDs6B1z2cJIrEU7KjgBeQU4rZNVZ/cL58HskxPGSC65p75c4CT95eYsMcWvy+h+
ZkUzu8GbYpB37Ovot2ACWx6s7EPnFn8OXxCCyEIxsfE+HG1SeCmKBXE98pZlunX1nwFoJnlBIXBj
yFDgjkIF/JyRcAdOH5oEmuTbHPiVJXaB8YbbD75E/gyrEw6ff3ibKarFxgOfHTehtoVQ7Lxll3u2
8/GTm/AuOvYzvFBKgsAkLd8AmWrLAfwk49lpaA5O2FW9Rvco9yxHxeAo69DuM+KDQlByb7s/lotf
xSC2Axhlr2Uxp9PmXjac3toSx3LKycdhoa43YmL6t/mFYWqoUdh+9uekg91qz3uPCE72VjgB2o20
X+bmVGmo8xSFtN/6iK9mcvzBT6TvA0HtStOqBUrshAIVotHE8hDGfzdUOf9aLyB7hH0HSBEW5Zo+
bPa4YsdtUEzkLwHQPGfISA1F24OpEpQ3Xw3r+IxLJYaQQcZbpRoASfWvs9/iw9YYAs91XH0FzhXh
rkTtATpZHO8g3zBPoQ479OflHjEar+U2iVnxECIeA6CbJyVgh0nKlUmmFA61EbD6Af/IoM6KDFRo
aNoDknRswARDRNcQqqsPukSHPYEpuck6T1tmcIEiLpi6flwCfebw+yjVbnNqjwwvmuBOKWjZ43cm
Lzh5++hD2lifolJidbCL5zfvsM/Ty7Z2yz0KIgR9wE0LfMuiTYgbptkwRuzXAuCRv+q4Gz6Z9fW6
APHgblB9YKzJ1YAkCYrOb8E/6q7qoAYbqQW5hoKhEL/ie1HHFRqq24Rr10EPQifKIHZWDtG+slYs
OdnKg67zmKjOCi3C216QaUFWWktVV7mAnLlXDFsAIbxAukBYVsK0cZP1mNVAZgZ+r7i01WEN1Akl
bX+QGGBveMDMcn3xDvI2r8mzkxD7eUBcg4P2MZEvAckMi+FOzJPdW3AM8QXfuAZJA/4aEbgVnHT7
wCo7IFfe+XzWwIBqQmEFfTQuQahbgFnKC/6Egge432R7aoS3yzErj8ZhEOW6p0R+/OaQD7OU3EsC
5Yg9TkB1AANbMcVeEQIULSfDImvY0PdpTMdua9VeaSlTNBh5VEXamBqgjk058gC8uvuyhkMakmyA
BJjRcMdO+uH84z6npj3nCMPWnshaPNK4wR7gec+YgrYe9Ll7NJHxPt+swbvX3em7k/cKZpYNFtoG
GaJhnggTX8IdCexkVs1N8J7V/pXFaoN7owjmQIEzrogt/ic26hslyw8wgX2w7HTW8Pru4uE/7URe
LrhSybiFcmil1piB6YTMSNy4+R6RBsgIpy1F4QDgyZRCGTF+k7a4or47/PU8KuuKCXXHUYdkF/tn
TNyo4agaDV+OOKR2v40M6V9f46zq9UIcmx1gePwRvA43sYyus0gNJLzAQZcNDcMCXusKMu4sRpFE
JxOk+RrSzi6viPGp/w2vekBZibqg0obX69vXLjK9govy49CIqc3y8YA+cZucT37OO2xj/Lo2n7ii
zDR3Oqu/mnex81uaNGFcODGyKy5acitKEI8/vK/xEHJxD+3SEj929PuKlHF9Aj1Vxxh5aRlSC4IX
K4EHWNdlCBmYIP0XCnLWfznrBE/mRtJMlluSifudYEeGvosPBpcC4g+siZMLa2ITbv427Hj2y09K
UK2Ee8lEu368k8Wyth7snZKev42tv/eus6CrcQ9bjSI6u3k3j0MGLoSAUcXMwXJuk81K1uZWZuJg
MUA4VPkrGoMINN6DLkKTEmpD3IB59EMY/UM5sudpxv8XiTzpYAKqMHAJFHVWTzvjNBjyluRkHvxn
TJySgyWXm8nMyJZZ+uwDFMljWb4N+5KLzj2E2nRHhHaKJS/2F74nl+V3BqWcm4nTTouzPWMcey+p
BwmQ69DYfQnEfvkAplLlJE/cS4zBU9gFYwbmt6GecWB2xifMFu6JbJE3GBziWSHwF6IC5wvTi0c6
CopW2mr8rtIt6c4OVC4KBYpVQDXgchd2Q0jIHv0sRM1A51iRDp5MMykiV7Id1yiYTzsmibJn4vdn
HovpBnpKrnSEOKhPXPya/HNQjk5R+vDenJnwzSN2mzm+ODvKJHinqiubxuTr7KF5pPeZxq9+QIcn
2J0XhgvUXPbqMuHhp5KuvVJBdaTeiHKCeQjXC+753fCe4C3DudphXN/leIJOMJnH8M3BCVVxfI7y
yAy7KQ6y3DIi+nimu7rwYXMQeVhQAbOeNOOl0/oSM2Cbi5y/Zz+XqYoeLvI4Y3Tj0qxxlmkDxK4M
TXv2VuUGvtmLx6ybkU9j738uPokoS48YjPI0W5FRjwVgu/TsbM1XYKxwMWFR/cYcCrBtQsLKKMZn
K4O2pkjDHR4ojHx27zsNLBpsf8/XcY4yk6ZYvpHwakZ9fy8vCPghZ2HOAXSob8ezV0I4FIaWuOaR
IpuPX7JV445vYVbDIWPIWWeP8V3AYsJGCfkFBJMxgwBxmsoBywp7DskqcSAVYK963WG05/I8MyNN
qAUCHJzREdxDiWuXQyxeOILuGG2+sCMEl5/IG+9F+AiAb8+bQor1F2DIthxMtw5Nuqgo2qEkyGEa
J+iPxNu+c/Jy90m0DR3InbKfy4cHA/t/m4AT2Ygx+gB3VVy7pP9cxiUzog0zieTpTGAOrn7jlRI1
wxWlHEvwPNSQnu+qGfNb6n+eATLJ81BKCppA9ekRmAu0XscjkBlImVFqZR87AhIhH63jp5UPk+DG
it4QWorlUcR8z/6t/ojpcaHMEYD9cE+Mo3H5Q2JHphjNsGRLEO7oEcmXvRZwpuFvHv8JLkymTZT+
dsoNpvnM50EjkXi4DcazWOTNu0O4JEbwmm2cLJX00AcbGT7Ql6R4lBQhqk/JrrCGqqdE2J646F4D
LJQdqIgRTcsXpHIFghrvychMF1wLmFcArMvLDV83OlKYEqKlicBAeQzeHJOGyly9ZkPulBD/tYl5
aFOcIl821l+faZdbc9wlyoof7HeifG4Nf3433EO2Akk4zXxrIW67Ot7LO5J61O0GFdMsse+P5QlE
gq3FqofB+uE2ol0hFirpJfKsNOc0fAGpZowkSCqnJ1aizRIuk7u/ub34w4TnPKXA7C4BnswIzO4a
SjcsxwCDs5xnxHxPnzwDCD4Nu1YPkX5TkaIBctS/dvQb3eZYFygH/pT4RR0b0Y6N+VCO772cO8pH
U8Ckk9i+Lmfg+yvVFsUZrT9TG/meOhHw1+gqViX5snTzzpWjLjBCmRcLHAbGrfFhGqTe/7AseFdx
DzQL4j9EKcQfXBe1PaNvAYaCMGHOsN1xekiFTRhNwhwZENV6WWfdn1VuBPcZyrXQ/T+N8qWg6924
EYju6rJoaItRvdDbfHdP5ABOmb3CatseUUZgaIBg9NgszTUPB/sHgLNzIot65VBxrwBrM0pbXhbY
JTW4G2y5Ve3zGCvh9LKAG8AhCt4NzpOonJWAHwngN/NboQ36A2w6o4d388H9J3WED5ds9KAqugUz
QTBefgMwtxSqqK+lC+zlZNhiE0QLfcoxw2nw8MjeAuSjZgZDq7evBGCmSOWwTTImFEdS/+gZKIYo
siiIvVv6gJZg6dBCKF7tgpE7rgceqDBBFDy2oMt0E5jL4kG/sQaTyFE159TjxWqeftztab8kO4s6
oI0qii7QJDyLhcXReKZYkiyuHgUNwLaRmim+2HsE1MBSBqCA/2ZOP+uFBiMhxnebVTcjfiLsJpKY
BtUJVLCIcIf44aQluXmyRlRWUuz0CZmDHbsyuYwefoy8lGhNG7CH2csIqgpHWTk8AVyqDIt7gn8F
epZER3IMfHP7t1ac+9RgP5rOHOua+TloOHmjLi69D8KY3z6q4gXzLpK5y8WXXCfxA9hEzS2UhMfO
07uC4hFeOryJyslxkDY5gz9B5Rur0+SKfQfDbSAxiIPY53Dn9VekfO+6Dmyu4zvd7FoXfNB5r28B
8exZCwOOHcfVU56x/qTlhqIDjDullMCCCJ81cfNRRVHMYHhHlfMC9b4Gb2JSLnThtT9CnhL9Euwa
hLm6jIux5XXhvELFuviVg/flcQ4O0sg43w/VYvZ+Yl7D6A0MTH75lvPMsBf66i1S4DUgHlDJf4XZ
0ZrwzLlCq/9IOq9uRZE1DP8i1hIk3pKjiFlvXIatIGJWxF8/T/Ws6TOnp8PeilD11RtZbthhaIcO
6xnvDuDnu3nwkKyd298pu1NGgc8quALjIaXH5EPesV8ihyKjH95QffvPLYeOxKTtcXjcYuXkqDI8
b9FI0RqXP+fX+Y0May5nwMsUANSpADxjtlXnLJf0wafX5W3A9K+jI1wggpkaWbOokUzVbIeEWPgd
smdSLuBG1sl9afokl7FfvXOaGl+8Iw7u0IuE6F3CtkXZ0UIPLFg9/LJYD67bu2fyc5RSrQNRJ6Pp
X0p7xP+QnYBaHa943i31qMqQ9AppBAPXVDxNNCgv5QKnn8deurxuDWLkz1E5JGXVX7yhH0+xKNtW
smZrhRauDP88JHQ+RSVF6HjyZvvAdeu+iPIao7qcX73zgkGdi8dKfeApx8aDsTDtRqglt+vBAznP
SC10GCzLX7WxOpL28rDa9lFhcywGR+CYDDma6V7v5lxRS/y9G74HGNdci7Bhj+8HI78s+rmKiJ99
aYM+c/JbGjdRgEcxWUAfBjcNsJDzmrKDj2CkAogqkjJAcqlHTK7cQkKp7Vh78fL3v7GIqccvzuLP
kc19BbT59dCccSbaEvOdnb0jDHSoMoN9IQxMZLjy8PCOer4o/mUbCZqJYPGo6aEnSRnpDzxMtPw4
uCJuoilh8Dad9mChHxvXtBZk8h7yBDlOAWTnEXsAzvYMkEvlVl4GC3X69pQC4nh4DfXsvoXNEcmB
SAB5VhmMYBOgcyv/iyQ1PodnFiQ+JmYXKKvienMbl4MS9yCHfR5frBz+N2pX1HCzoPBOY24owCAW
TMiLOX+f/3z4b75GGTClOyEYlrs5YP3zW8Y4rI430vfvCR+DNrSGVlptjeg8xRUfGUMx69DGwKNT
eLKTltxZuj0t9KIlYANDpEOPjvdZ8CQkb2f/cPY/v1cYMHwu0SWnSTOjayijwmsDEH2hAtylPZ1r
pdnVvCEl4OQppc8DfWSwu82Q7Xr0F3i6z/o6vwCpYS4aUlNBGTTPNzkXyIrDLtb2/Hd3chjO1lMQ
bL4bZkVbCWIr25DmA+Asj428RenIGw+n9yEzD2eUF2pCBXFFNfi6hJvZ4b7DH5c9x58BZbDsAgYo
3Sl+J+e/D766ZX94pDPYvqLpW9yiBSvEH58Nqms4zZSc+N7oHiorKywjwHFnWbNjQjrHJbpfWkHY
PcFW/PuQWyzgVs3OU8NtxhqlV7RNUHQBGmafG1J67QVLJwnL7AWVM/ripiGflU/MWNb2ChcB0d/X
8B4+qRZJHmRysJpzM3Ka2lMXT9SJzjR1S0ULzJ3Aa6A4y5WJU+SxwId856A+ghDUZNp9yGsIL8xx
stfHWLU9Y9yFp82kY1jxb4oopFF5dNa/0VMLJO6GY/iGugFhJy8kv+aorBFHv0PL3fycGyLQw81d
Z9wE3JPGsjcHs3COQmDAWYQdPCFkGlwn6yVfzpWoSJfg/sXt7xyQtO2JmxQHOGuUYDnX3hTWxGty
sknY4gWk+U/7ZQ/43DmOlTE+scnbtb5wrC1XllpV754yZUMvFsDXIbtSJKb8jsddPFIoBX3IS+aU
d3r3O5h4dD93EtuTa16SmQZ/ZgyRiWBshRVIAGFoc03MeYs46MQvHcdvzrQfdA1P9DJPivUyZj0w
PcIE38nD0WZihyZbJTpuiV+nVUH8gZ5dTu8JURE2XEdIKVPWX7KnxXMh7BbDvYTP1RpzWAC6J3SC
rk6qUMxAczV7Qbear+Usp2HJPQOeFJSTPhuVEgPPxOchKYtYxl+RlD8P5kpdKYhxPXTzdSoLnsZp
8GSzQBF71cPGs87UuBkQOJHj2ub7QsIgIBB9JrddPxIFZBR4IZFDG5NzvHQQp6IYsasxc0kgnnAC
UlI9ewM7YYu2tSUBSLGRGyzss/7yRv+cqLgQdhTJGekg+ndn23i3yS/NvtRWnBRSvHEyi6oT2a3D
8/LCJ0y5CRn44cWV5+YQxavXZeQuTjEvUfxQweUz5zUjwnean/ehqvPsH3/5602CWPSlBYQLx44X
nKP7RlQrnSCg/tkxjjMDpVxlr4v7hr4i8g0xXdqrPZt1wkLlKTxFatAVFd3nQo4hcT68zt7hC+qD
k1ljbz9z082eMep1++xP+qsmm8gJjZMYq+wLgh4pr4RH3/8Rj2aTyz2j6VHtnDcoUJXeWb15PAGQ
kNKDa6JLJMUVvW92TsnbvKW3lGWP2EoV1zc5/YfH7p+BwUZHhzDIpCCDmDuuDP4diMVXBkXFSiyF
NCkHW1K2WHaX5ZjoyqCbWTtrfFuICyElr10HRwH9gG6gcmck5RWyPcJDhZaUiKMd90FYz/vRNWF3
50Rg/6K+T5kSlVJUyCFxkcX1aPiaz5m2M0nt5L8Ol901wVGS6WdXI21FCF77b2Jd7Oehb+9fhKL2
89diBiXqorjrgoraDlQOmcix3xGp8s2LZzotng8bMvyWQWtOnnEXfNCjqs4rN7Ykt6CTQPa6IFiJ
IWWOAymqGElEdpSQEl29ZobL3H+N0eNTsaWA2CMmRBNxtd1t9GXA7dGy86+1jfwIuOiMMmXP2H15
jig34apw+O6W3FR0IeRizUenzGW+pHtjSQzo3cGtFpE6SebUF96U3QGo+8yEaHDpzmPMCK6KANga
s2OF8SeAkOMaE1sPNwvd+HE2N4er4FYcII3QytEwu3D/LiKS+MEzSz+B5LfJPXnOWxQ/BlztDXAR
1Mib9H09bmZq9iO3sbHfJe3GPnrXiiAsfoKLky87vzLTwYExFnQjc9rF3GteM6DMBmE2m5g6wNNX
ps3sODiS/4wDc0Q0GLkL91DNjhvcPSENYW6Dm+JCZxG5i/ktbQYGx6glkPvo7H4mxyfWR5dQ2ueM
iFsMla9UdJLVszuUxANaETTWMfInBkpWdKcaHDeUnunP1OQQm5MiO65AzYfI07meKF09EvfSZ+vS
L3lsPJmRrx98gEcRWWCYvbLyVVveMG0MN7fHzS5umvgSldTVuh/6GNBcsyHz/h38N6SDYg9j7Q03
nxlgo2uKV0jYtI2ayes57Mxd8GC9xJ6ukw2R/iBHBtJ4nbXFDYh+wLN+W5QY1bmUjJxIjSjKU4EE
QOimwkYfhMZQc3n1vo+hVcQ5zl6pWlxSecE9VaY6AuGe02eY/sZ8PC+kUDLlEixR7Brbsi/gkmkf
adEf5uQb+lO6MB5lrH98SgLAtJsMy8m1KarXWFN8/TtTkenUgXYKZMS4iF7ZXtnm/p1cWoxkQOYn
pxL6uYLy6I4zFPl/V9nT9ugBiSEf92JWdk/14DkAMTCP6asP8iTJv8AsITbqkeTt31GVUEWZsUhE
5RK5hwy0IgoiQYMTiYRGu0FlD2GQP6ev/Mv7f4a37DFtE4o2tkzMRmpN0MFGH5j98TkUCjpoid6V
OAx0xB4p2+mXpD5SjyyR//2DBNajBrfSSMMrvb1AA6JHeHKKB79BYfHbcC5y2vy1emQhdIjE4eWU
SIjL++EbkSFWAjRoFvgQ8zAjiVm0204m6DO2VCq0x716cu2NlPfg+hkqZvEQ5ttXcn2OG3icHvFY
95og8vVx8EVTv4bz6aNOeRJ0fVn0eLcyXpoXoPbXeXydziJwFxdy+r0S/RVa+JIghXWKs2ng8CQl
+TDbmYTeih99xe+p4a9ODDNVtsr2gRoCsBFcjM2v9VQ1JE3CgOa4xwQ89MGZwUQ5F5POMgDbO3lt
+ASwY4hQ7V/rmfOudjp1+sP8E985aeqI35tizbqiB2jFWshCNJyfvF77fJn1PS6hsBHdmisLY/0z
OPV94hU0gllPVAHCsteOQsEmikniaYHUGP6/Ia/+Vbs39J81OUsEVQSNkSH4KD/uY3WuYvmvz0mk
dktOUSv+37yFJ/qYSF/5Zhegn9a/c4S/YGHjAKbWy7UeWJiyCNM3MK77P3ovObdxE9FQ8wmkA/lA
+xpgFqvKm1YTYezSCtIQ51Ugzar0NAONG5opwBaY7vMPXwDYpik46xSxKPo62Gi4hNFnC84cS9N+
gFcLKoKjtHBnklbFrp6J3XLapS+IL8o90AFpGDLiO3LGKzY+/KzmUOCnCgO+z1GXI+J9rg3lIfsf
T41GVEWVE9vpvGYAxMGHXBbmIZbKN71OR8SVvfCZ1zuoc35cydWbtO47XVs22TcBYF+8LDm7cI4R
4X5/Dfj1adaP25TiDUDpMmYpfl1AG05F8+8DUdOfUCZeI91/BRzPARmEzOUJF7ijSUcDF9ZCfmJV
ccmj1ITHi99HNP/MLE7w5N0F3zM9PFHzCs0FllQZS/QxxX2H2wlDKmIupFI4D3/On+nO0drm0Cv0
G//g3okFya/ZBwUCLmznOwX0jTkK0lvPYkIKIhsss4P/TOthhZvtGNETPhH2ANhEeGPeeDTt/Cri
QwhUNAj3LZN5b4vZiklcJXGHzgLmzb73y5hT/JNz98YlrAu5MuBCwnoqINHKZzerfZS4s5PlaId+
/BA6G3lWcxAfgSbBVCJ1QEQa4SxD4oe0T3hyy8F5QETDrF58/1grWsLcoXgyNPcLzI8KLjN+7Mw2
edLEd2gpb11A7ZHsSUzdNaMrgj7v01jUYFv+/c+MgDLHb/Cx+IMLVSj61cga4FKpeNLgNYxCJGvj
o6hyZP8lEDAlp+N+AeAISPUJSJkhO+lGe1wi7kgppreb88H/XVAoNYB/Z3ow4+MH511qKI4OplOm
B6T0OLCGb2gR8l2Rnhz3VoG9LUYkiePrn35Nx6uG7pLn2BX2d6Ei+SVNIbzZzBVoIgNBQj7xITEk
4YO4BsYI8zmOT6DcZ3RlqEcDj/CiwX+jJfSqbM+QIRh3wLEx5AE24eCmFpi0UBxQTn80P+UcquFg
yaWFEEMaEKNeAhpRQLCIKorOwRh1QgCNB3dd7UGchx+uHPFdYHtrr3X0gKOKvb/6BXIjHaZjb7ii
seEB4fUDjCaDBV0BHYD/4FwYtiFDVcEOCsyrpnS8JOR/cEIXFX4f1xhzmGfAKeFUeBELILJ6yGfB
GMwWxughmHiKopGJc0YcPgYWZmTuHXLLhp3b+i1kHIMPNb7eOhadaQSvsggFv9mF4eGGBgN9H8Gr
AYlM3NwCwe4gMgXHcUB0PRABS2oxNoXYG5Fxmz5g49FcMZz3xLF7IjSBWTN+FKRPfjYm1RGKzff/
wBWgGl7w0x6/hkiZbU4i4Mw+Lk6JjI6Gy2+GX/zbiFIoNWW6oK+OTCXgPRSsP3pfNBrP7tkQnyeS
g+cEMQ/TDm5C7zTiev4MVyXPqcsp7cCXqBoRRQ4XgMKGyDlqmk8YEeAoyBJAMYz+FsYMwR9f2sRO
hDyJ28acrJeTCwNwCbmNRMDDA4n69QrRdAUoZoyy3HUkz+v4PpUwvLFhUxfXQ6vqK0ztObINvh3M
aa4EtAgTtUGHHJJYIeBSh+ctO361IvwUUr4cGwMEIzxhzWRU2frsXsjcunh0+daQ0uxQRS80E/aM
LpUQo1w4zQv9TxU/OP8o0OhVQehtpk/owEAzimDyOxjJ2KeWJoutyPqia8VJEV4HaYxUZQhCvb8C
d609OXqH9bgXblLGj2sG9wTJi5mjSdZsGaQ6jWD5WMcodkNLRbgCwsG4hGsCEuCJNfhvNF+RFTfD
16YMuRmcySu6IJTpD9ZBZf+ZuTzi7zlTK+JZ+MX6mDMfG5HkAoQQOI3qe/TwejySsAvkKSAUgL1g
oeCKGM56Uv0p2J9weQkQEBjwtyARV9DHznOx9k9bnJEFTG5Ac8n3gE0gE0swPSM4hdTkVZChU4/p
c/baBgkZaWjcapxGbgFz7M35eU3EHoragb8ZYB1GeIPIhei3IZgnAlV5yeMUn6dgKPBQwJ9wfuje
zoPjRL4k3a7L0b5AU2ENQOUvfJXKRFjE1+PRM0MbPXnuQFcg8bTgOFRBoNVtk19dUhXZOrXosgPC
hzcy84avqVE9TYBudF5A9PMi1wvGRjlWc6oGA1QVQsMksbuQrOxjUZFZb78x+5JwlFojjdxFwnX7
gYy7rIX/KUMBwr79S0JvGL7ix5iTxISE0sDKrOKC560fIwAuD0rEjc2rFTJz9CC6eDFwwvMfQhdh
SUJDndEXx3IiognEfUP/Jahd7cLn8lcWQnlfCX3lROhu2+ibPZyNmWOgZhfnfnwNLnGP24y17M52
VGJgEIQ6smhHy3n9YIv0pOLI0bCHhAgIRi3rnAPUnMmsqCiPn/5vwFXNBYGEfk+okS5TbcnuE+vF
KTU5rY7EUYRAmau9wCyQkbUGFwSt1WPuuQX7jiToamQBJ4D6tfE5Ug4/jv73P0ZHr79TGYIR2j49
s+iJU9c1WQ+q/DU9F10ijFBYioaf6McRPT0CspHlAiB7SmlK39w5Lho5R30JrA2Ib0fUlTVpyRVU
CH4bPHx5930DX1952L5DjkW8WjmSUnKCEa6J+60FIJr14mpA+tUAVmVzHaizRUuRLecWzhMt/SIJ
FwXE2KTDmJc5Vwb9ySXtc7Q3dtXmt9P4kpz2gHIXZMaAhejk5lg+6Yo0Jn6ZgUShLR5EutzJxkVB
QVDX0+4BElmkXRgEUBNNPSw/rMmvAYzcGfzy5dbIpK++Jh3e371JxPmVhNhxWSdP0jC74FQP7mR6
dkHfmsnl/gW5bjA2Mgsh+ziG+KmALp+EFI7hkMLvEEXtH+0qCMG5nIAtHuBvAG72Jkw5KssQ+9WN
YA8T4hsbom3SmGhPRYUuIqfb3xENGW+dyW7z3jxnNVIr6kx7Kw69x0uEW8/aa0sKCeGT8it+PVYA
ogOEqRpBhQ/GkerEpjFAwF7cfTx+bKv/eNOIFQ/w2VhhYqDFqY5aZoMHI6fAp39LJSPmkl2m/wfj
XnDC4oUjDB0CNtIkz16QE+eCZoe/Yb/YA/TDK32TS3mG3vBpaxAoNU3UnIvza6KMCAdqtlLK34z5
RDht473arj1lfprqo9v0mRDtFj4WKL+xEShwG5nFT9GcjRCzM4Mr0FpQL+FnWa8ZrsjDyGQGAbAh
CmZFWiRDpV1PzByONqNlCVqZyQm4l9k/I9cYPwzIBN//HK2LNiboLAESz3kS+fV18dvrnjQWOrcO
+F8Aa/eCuPRgTTkI+za/9gTXuRefnOCm3kw5dMQCWAz+joTul9pYynmJKKqTrytg/3WsrUEkSeTy
en8rzJ32KuePbp9ZJZry6qRExIOet3FM6AZwOIgO7ESUVgirlrBsfXhcH2k1kt3cSF5Rizh72G2M
/EddS+N9dm2hjNSBgUSHRCzD6TRicsP1FMcYOJC1pr7aiETqzMOnTTqmjMJXadYEukGuxRKRSil0
iPT2JLoXSEvj+qci7LPeKgBz8qLD/THqbeTJJ0I0m6CTiEE3aiTHTHDcRqB69HHNTNicjdnzGkwA
3wD+A1qG1EVxWLZZ5J3fntv0OtfpP7jNQSusXvK6+qSRluy2KJagjUzEmngKwSUjc3AP5Yj2hKCj
Ufjj/7t1cy4PvvTBd/jLRav4KfsNCRKPwalP0cMvM1ynjey0bAuckNnBt6YHvAJKfyWcWeXUsr39
QctEUFVSehDslYiEOWd0xQKO9X0zpt8H1x0o7C/Xp49FC0uXGROIwHnF2YsfrjHkeeUSFl1MX9CA
GYj0kJ9Y1DQUL5jqHJDOHQqDvULaNDrJ2sMf9/qTCHJHd6V48t3GLPt1TXHHFiDQ+S1bb0msI+BT
4vXkPwwWW06pImx1ySYtTViZmapulMKjSnHK4DuEOMZr0NuOr2w3orgYhpyHjduHb6/RtDNmh2DR
IBKyl0hDLgweS53XobkycQS4RLWNUYak4H1Ig1TReYBvAA4oVFkKAGB/7vstxyc9OFle7x4DAOjq
tF/9PdjZRDzOetCH7KsAJLbPENCHMMbRiWOpTNqwa8iLWuHoaJGEyrxU52RqCk4Hs5XUZrcCrxNe
NGV7ZPcBDcF+yFwto2kqiyNewCk+kDbha2P1hIblDKeD/aFPIC8cSwLRwbCne26tnqAcyXKCeUJR
Oy5ZO55ApcLgRB5ob3uOgR6+zFeEipSpenPBbrgoa4Zd6hPM4cccXntpZQRXsj0lhz9sotiBRSKi
yBh8aLM8umccU+fkAljb9/mtHsIpiTTZL+FdKwn5ijFQSg5rdr1bwxjlACFfNC6ZqYVtXnOOpg/z
NYXNajXEik7/4vJvDgFgsajNcanq7oeqHcAUxDDY2ozBF8JWcbQyOp+ZNL5AzRjzUN9LRc8cmY1z
asI7zyc+J4gsjumcDQ6UM1xMd3321zupeIPHwVOnOp42fF5kt0QNYMaRx4d2iOgKSb9qGcN36rab
A0XqwjxtuahM/GbQKkFzcS9036DcZdybNZgfOVxzdiYjcKazX0DlW7a8A/fXjoDV0u6Ce2XHEgjQ
Lx09Y9zGxzkRos2B4qrP2yH67UiUCA4X5zg4Mep1ROHh9bF7BziE40iJIQ3g6RPmiVeqeO+BtLDe
WFebTTVqN/wNEOZf59+esJHOGu+2iFaFMaAmEKnqZf+ggs1+Swh3XRYr8OceJAEtNwSBcQYPP0RB
o/ltp+bRMREQjsrFidPhkv6qPgLYFPB5JM3P7oRki70+PMaXMSEpf48lThlOhG8Xr87pDMrlVATr
Hc4bomDadayTOMfgn/b/BSA1D/d2YPt848jaHAMFuQFw0mfyMUmzTmowt+l99Z7KPIhIR8izIGMY
o6BqP1fy5LGkfgPKS3cuuSQ7quYqU3UGoCyKz17ja9xyJdiDCJSN3oNvqrNTRN3suqk3AM7eL/2k
OiMkN0FlP/Dd4EJF6sZFzdgViB/yvntw+3b2fQc6utmAT6KcaAuILqJNqvA+kEg4xXR8J7T0kX4W
95kaKPE6KBtR/l5vzkMZu2aMT9/VdhV5gVzm40APWDPZ+CXir6S0N2oOAM1hNbt6/SHHb7J30i6G
tcIlf02unjB3BYyBctRfygQ2BC31cUsrXH/YxJ/JkYMcz4cCg1rjhMb4GrfEXVxgorhFESb/cVBC
ToSWfKlDjVYkK7ncy6wr/IG+SRirq9XD9cdvSW27ZCxAii6earXnEiVFQdsN3WDlXfe/L9bk2reG
aGOSz0r3fzMOhwLhFWuFynEx4xQyNKJupGTwzJ4xoQcDVa80pvxsNdq14kwyYtnJobSgDug7U1b9
yRE5BfQT1YIjvejnRkpVyJG+hB8Bs9TwhSeuhuwp7ewtJZilGdPeWKYxQUhLHsHTN2xAayjSyWTe
YH+oUKPOoevCKB0qxTNW4JtKJg4czDR7a5Pr9niLccuvcXJ9/FeNYEdIJWToHahmg2akLZy/6JJj
MAdtMVcyezzI1ayatzEz+Z4XbEwYxV0rhCDqHPjPLl7/GRz4Ui1Xof7W0+9uvXm4q9Lf9mLCHEtk
gWlDqALSfAzhWxOQhbxYDJaPefm1zY9/umyphDWfY7QebK5QUiwvwHqdfWD9z/FMcLDpbXskR7Bv
kaCG4JSpnfVeEHfjIyKcG6v/4XAJWhzmqI35bmcovQ4NpFBhFItKFQ6Z2AxR+KHD/mZTLGquBmpI
/c2qYXbV/tbJI1bTU0KoHOgwdgcHRwGZ18ElRqDK/5Nr7gHXT9W5uhUvTNnecEXzD4EI7OLFiT9H
and8imuOeS8cU01ek6ZM9Jp3C8DHyV8HuS1j/lr4yISZUfg8xG/2Enwwf7CbqPxKjJhIX8l2MJC1
ITYhIp0kS/73cGemg5CauRsGh63N2wPoEuPt8tDeFi8fNhRmK+DQttEDyEz2+C42GE9OEwtFILzc
UOb8Q+TxYDWxhwzwc9lZYhvfk7JH2NsSVeMPXQra8VEg4oXsYBdwRh9V6W7tK5PyMB+KzB7T/Rtx
F9pR7meZGSwWGkc1JCbjBc1O9uLnGzvFySOCKcEQnclkRSSEU8MRu0D7Ni1iTEs+jcf8c7dXsrta
kdgc8asmQTbsKXBH3vUwY8t+24mQyvPEP1zBQeqrXy7Ic5quUAlZYRGO46MTM0MVLBhCmXNPSvQh
sAWJMZHpsBp+hWDC4vjHCeu+hU97bpltOa0FTA6SUFJay5ZRAoN3cGGh2hJIwOiGa+h288sVhNqD
GQawTHzOp1iZV5L7ovjSYfnAFynK0kkUF6uKur2PLytl+8KyXcZMDvz2ufj+gV7kY0Y20gDJ6Plj
8YG8kdrog3pDsFPcLdztMKbA34kyR8ABGTQlHocz79XpE7eiD6DGsMfyTVoTGaOSyBRxuGRaQPkw
Y8Kp+whfTp4652uRPE5NhkPKfcAvQjTx62FDfilJC4W6/UxhmnjR5hzqiWEWD4AJhYGgEaUVvFFg
rbzlPT8Hh5592O/FxYZs9t7809j7fcsL5ry0ujlnHhDJ9Ojh9O459zuU+Z+FSZKKTltP9PDKmTFe
cqT0vNBNGjtJuK25wTFMfzn2XgmGwMrNWRc9c8ZrTJBL8Uq/x3+/YeiI8UHMNLDhFf5cHEqrNdrN
WPDi+haWw9FZtxe9E5inzcFgrIYIJYunwlPb8V7aYf3wWmAqgs9v0QUVq+WZMF5nerbDNUfdGjfV
ohK9Vm90eKjZZBimgRYBe1khE/36D2xFXvZGCBGjZivQPMpVvcYliOWWCc2fc8pFjIfqjEi8KSqq
plB3pNKUTD6hVe40wLgfngdkyJE1+20kGBISRz6BTDIWddKwW21ekQH5DtdHSKbjkASFeqETiYVL
fIGma6WbcY0igivKdCtevUczNFsOJBz8mETQKeMpXviL21gxHAZ4FeTJhMmwentnwmg/lO969dJ8
hY/Rb0UZNQbn+uLDAulrW+4HkhxdWeYxiiCGgDWtXBO8G7Qe9hoevueBLjNEal8Xsrl/9PnFN0ba
N2ySd+oc4+9K/APxdOyetTgQUGDD/QiGeFtxSKlzsyneuC/vWP6epn3spWUZWTTU4OpQQzbRC+Ew
hD6+3a4//dQztqWzNqiuEWnzFxB1EjDYmVoCkFjUKSa0pLC1gIYYZNcEkH+WpYrb6oNeC/9/fyOB
7h3jU29REQwKBAtmvNbjU7U3ztsnCW61t24WgCY0cHFcODxuNJ7BZlVLFaUjtR/U934GLRYJizGr
JLoB91ud87DCgP7Eo3umtOqf3/VGuTI8fcRTRfUAD2oFu0LCEvJg4htq8RAAOPK74gHlBaMRPorH
klv6+a8no0G9SXwg60YNk5nAvPcUYjj6pBPjeDzapkoMhW9Rd9pzLNi2WYkz3Ei+uKYfQhTN4nZQ
mK+IK6Hy8ewrz/Dz9C89tGZuV6cNRMs1ed0p3/aahjgm0behewqHTyn9LsXDjE4B1S8Q0XvO2Rtt
tIOU5oNMTNA5IaHreIqRyN3YicjF4WBFfL51YSmUkIsED9PXX0TcgLE+EsGmfbaaYQPh40OAkiFd
80NIiT4sKenDPUEQX7mV/nq0/rDOvCABGDABIx/Rjweuf8LOmlTrTB9DWZgcNhBqERzSLLrlBHuj
84VAeoTEbxXYdbxup46PUQt+OJNHxugzP67aKWlupDc4f3JibKu4zqgdVPls/87jG6ZIlxAyMHC+
BifjIz5inTR5yabZknmJ9wUKLPq6e3CHIdnDwjuLaW16jGv4jOfmPqKrtWIgHJSLdnryXyEkmmOQ
b8EJ4YYpSvg71fQbdsA05vCdAc+A8PJbNFE6PYxScFZ4Q7VYK9H0H5cXm2jJ3T3qz+hYZo8DJ4XQ
Rc8wwjOFdBAlKn9chFs9E1wEBsoGQcIdTsFeRPZeLEdAxn3vi0XsxUn4RTLRdXgKX6MLin99NKBt
CfsxwXRDfPtxN3nn5vwUS8PXdI3ckBIIlr91wg5GBD2ZFhypYfKhsThTFq/giZsWKfny7r/xDcNR
smpdYh7+teq8c4W97Cu0hWiHBbMtgG3uK396mYkqdTqu9sAOGORmWvDEnsd2OKrHmMZxWCDpwFCg
MonRYQoij9CYwafxaXWLxIC0ZpDvezInftMBJ9iT+FlIGTZd9gYFO9M1fOCi7u3wLLs1YnZcVLSY
AQgzP+T9DsuhFIABEuZZ22MRHKczQQKkB/+w8g8qVzc8bYgcwMFh5vXkB89zgrIpSczj9ZBNAV8Y
CHsOlqIBNmU+gCPK5ecEGj4gVALtKdSZS2Uhf3LNgDl9wEMcGNZ4P2grQsZx3hPSIQB/AVqinWw8
tHhv/gxEgEenVAEYH5gL69Cm4tzdIyYWeddNKJR81L0DNiWzKCMBaeIy4bigeSVqSY+YNn8MCQqZ
iDZZ1GmL6JuY1bDvmUmZtLC0eAnQYvsmMC4sC7YPOuNcZdbYBRsqjMwpFnLuLzh4G1gI2wNB87DI
UczGYcKDsyJIA5FBISDo41w0xQD+HV5QlUjDHBNh2AlhMw2xORUtCKOQiKX1VuCFtDykr+gD7Aiq
YpOyVK6MiGY0BQMoLFcdHpFyMNQ+Uv1QwRIz8OE3AsUpY5CF8Ruw94X4tOMwyb4Xflk6CTAEo9py
DsvKXTdDvEwYJrNV0gtIsAxbyIx6A/5ZqJwuhbnKInIvoZKpHwJHUPTMyz2n57cD+njn5M2HTRAa
y52V9PcX1b1h7EXZQDCI4fVJOgAYpR5Oj9X38NKGPfB1mqzYr0g2b2G4wJ6eWiR3BWUTFJB8SUnA
CEzSIu6Vb6ZxpNSwsbDUM4KY4SDo8rfbDDtyu57D96SZnDZWUQ37M51pUhgmOvc2Q7/NeivY7E9x
C4TT7xm3QG0209TVJ3USiln7Fwx1/NgvkrjRlA5NbuDH7BSCFIl9mqg24bOsZoC0DECipIgn9FLg
FaHUWkRnhwjhpoz5OwvRgFAxmyIQIERoAR9P/DU3Zkf6NHOdB8Cu7SgQn8ApQmr2gnV2EOEPyoJy
0glaEzHgnVc8tRwuLg4FHCjeEwxU4zo3liYQ3+lP8qF6RLXT0Y1ZV4QEoUUewggLzMZHB6xMvpZ/
4AktCL/Bk0ThXUEWYPybdqFBxh3aGBTpDXnL1uSUVq07I9ZiZebEO/N486wAd6B4gWRnFBbH4Kv3
2vEbM5h/0rYqn6cVNTNdOnnnksjnN0zqNo3ntBg80udBWd3AQUCWTB7siYoolrcaAoJhw+9tvwH3
I9FXQtADqg3lTrWvlhA+yiLBHEjJgGUDrX/fTn+h4Ww6INs/pZDACF/2cH8sGqh0wLB7cNhYeYy8
AemQ0j596zBuVNrTLi8IK07qA/ZfsmIckhnt4YO/28215XUuJLHNP1QLFH9QJyQi2uroNC09fQ5G
vB5gUqkYsnCAVJty0gwuw8k9Jo5l81uciIYyiEgKgEq5nMQUERBJVw1MbRnQjzBrZhJRL+upleJs
6Ihb/XvPAdNxLo00XFW5CZW7aw568eIq3XnEmPPIzhGfi7AXb64mQSEUnfRAQNHyUUI4ecdd/Eih
tdw9lFF6HmHpJYtKcODKELIcQvbEvF/QLf4VgVDLFt0yi7sIAqvHXT/U2olM93A7Q9/Yv/qmAb4q
APEj6Q/IHamsYzsc3zkwUElImM4X5b6QkwjJi4gtw0aEF6MeM3Ah6MrbyXXymZWhiAYA+m0TFpPh
ZYBNif4rBJ/FZwqEyxD9mWKNXAhxDYKrUJ9Wc7F9NRSWI+5g33f7y9K7FQBXvHtCrzgrlsHDv3v7
ik/WjHum2xF0LYFyGEPSh8CCAFKpH+j8Lp1b3tfB/IqSX5iFn6E8tKJxh1KHgDKeVm249s4IVdas
hD/E9rKPgycVtB0AnH+cX7JnSEkUlG1gee9F6+NXB/fk88MdNFMQ3qskhsCVoarOzVUfPGdqpD0C
50kTwupyoEaVDo1A2yFID5TRM7lk7AGJQYsLtXVDSXVLEg5YbvaNUG3veWrgtyKQf1zGdHSB27Dg
ahn/Xg/AkIgH6yz3TgjTKaMmU6w44K2ESfyErAaP4J07twJfOXHlQWiwNr8w7QG8kBzS4mIES4N1
U8EWXy/PjFtIsnt43crYX1CPC/9Lf/ehUdcF3/Rf+8ekDchM9FjUbwjjq4HZ8FC+3Nl69dtX85tk
I/X9LnnwUKN+hdxs0N4onnfec8ii3j/GKISTRlzDvExPlTl6kC2Ju4lv++Xqi9BIDMEhMsaMGVea
QBHUnKenJHZ2YTOGGqdioE3wbp//eEZYWorb9Di20t/4yTDFKOWfBuIuxtbliyBPsIUajwMxJaTj
G7GS/jIlBDp/82lCNnwx1ZFFi5MGFcwbiQYsodvMuGuReSA28tXklHwyQCfMKhTmYcWaKiGqlpl2
aCYWIR6IKmYGq88ZV9iPqF4RvXsfou7ndx6xkhDuYndzTsLRNW9Fsy5vBo3zGYt5F3DWBGz0rGGz
1fZIl28LiKJdexGUZQVJzO4wuEzeOABpOMe2YYI9CQcEVPd5qRA1vJLAkL4LM+NgnChBzdlCB9jB
glVvrgczk8ZPEYItg9r3nOPR76fl7j/CzmPJcTNr07fS0ethDLyZmH8WhKH3PjcIpiEMAYLw5urn
gXojVVdIqzYqVTJJ8PvOeS3gE6femtOJgzvGBn747O4hGwNWg/nwU+9cCBXBYyKII68jsUH5hY5J
FYE5rY0kJEAWom2vHilUlF2s8SagDDqVW2Kvr+YmmkGmLvO7f8v3L94C4TPdRAv57H+DxNcPVHAl
RyuADXEJO1YMj7EZbteJHt139ElPINF5IxxRQ+OBhqIaPHeifQj9Sh7UDKNsWmczD06HsLLPAnQp
XKu89MDtaJRO3Swb8Gm+UCID8WvZiy6svm8e4ZVIfjv8EdsyBJm16KfyYbD1TukUZlBa4V8jFfFr
aDw76uONhylEAMqtsIcRXXCBE6XKEiF3M0PIrDTfqriQ23kaumSnmvKhITaG+k2cxT8IemFv2EtJ
atyVjFk8KNxtO8M1J6xbgzq0PxF3gkVYnQlrVIYrrITnWGGs+4bA3w1OlYL+IK5Fl0+JgaoHPBS/
BpbaW/ejP2p9UCp8a7x4xK76UK8zV1ZIPywZu84IdQJgFSMslQUr3a471AMaKVGqS0uKDRzMU0ie
4BGS9PA8ax+wPmybHM0XHtel9xUen7NBaYgpZHFAZIBedrTsN/7Zf7Qurgw8GoO5AOkAGy3tWt3g
4fJhA/79r//9//7vV/t//J90m8adn77+9aqSbRq+yuJ//m0K//7X+z//9+z7f/6tqZqs6YqoqKpm
INlWFZN//nXfhy+fPy3+rzJ85d37VUYnEyHYxqCaA2UFEVEjKrRgks/g+DikEBR9qVT8chvgcsUf
4O8zHP3oh+OpiqaO8+ZA9Jh4EVbS3fhiSke+jjDWW9bDwue8mf5omgZig5fcj0hFp3pC2I5+eFBb
ZlV8iJQL7IvvF9ZiAIqZTjyDzPGiMkXxZTnGewzOR04k1hbr9fNeM/IMgCQLyfwJA8cgFH1AJHOe
SZ/engtBnZWr9PL375Ysq797u1RVNwzFlGRT+OXtetajRmj7JjrxfSXHLPWB7YYu8oJvFK5Rjpgy
3axSwxaBiVSOq6qhdqwhuD+x6mDyDu2rjv4UbSJ18WciajHI2lo8pxBdJ4u1sHXFUXnUokvL45nR
kmdSCbyOXptGmkX8dW+iGD3TAkmIYDDQrBTzGG0Yhii4/WqNIifeV58pWAROxBrl+kKBAOiuOQZa
kiLoz1PnJrzPyO2vvGKQKhbIRT5yjX4Vy0tJdetiVhDQhd7OcFIyABztOUEaVS/FY78wI8tPkVRN
MkZKplYM9iEft6OS8es9zGSmGWd/gBSSZioXBzFznshJCdpCbSLawIzKLj76DBvIi3fhMq2G4Gv+
UqmhTBv/hmWMxnLlZq+l1MAgo5ccOvH0PY2Jl2Q0SZf1WVvQzZFPh1wlcVzAs2KBC2z5zsogfANV
KsdMcXyPlb9B2ElcQcIl7iRXOjMJ7qESAOh397yOUMBj5QnRdntf9N+95+UDOTNtQ98ASV1iSQUK
6y5wcmhVAEqqVt6nbuZdSXcjEY1vMcfjyj9Rv71tM4swIXLlDy0sEomaYO6QjSzGZ+nLaNdPPnIu
TZ0FFhAu3HD7SCsim7IpEGS8a3ag9QlrnC0yrwHewDlsMXvED91jInFiLE7I/MAEH9XhhbmVAWom
wG6S5gMxT5uCOn76C3KKyYIakjot4+lqwG/GBNC0sd+kszqQscq3uiMiEanYQPMgilSbYeBp18qQ
l1WFg6oKBA2Kv596sfXa1yf+Qn8NYUFIJhyWBcsGHr9hjEc6PXAX4pP+4V1lDp2vPJPdPommnCT4
s0CU55m0jOBlr6zuAuJ6dtEreJ95G4QJzThh5RG3AVmWH/hjSSJoHF5uHeOYdSvC4d12zVkuTXNz
cBj9QfV8ce28S/vvv9Wq9LsvtakLkiDqhiIb4l/PQLN8R5E0ilk3ZuVSNicVdMEUZl0FJ1vorlgu
wgGBprPuj+Yykh31tX7JP+t5S5beUGmYPB15L87jHesZNzNPTI7MQP95fiehO5q9P1BVxB8d/sNT
cEpf0wjjArdXjmyLOSWb/v0vJIm/O9VVWZR10xQ52IXhGPvTqZ5ruVxrhR7yGyk5oih1Ix8FaigR
z3O0kxDzUFErxlZ455rPdhwowA38higZupVP4Dbs0+M9o5cPu0r/HppMZwyryZystHkPqcybcQXR
8M9DeXtEOtGmtmMO7B2xU3FJ6eWESDFyPFhqgZhJBoP/PeabpMVCkLPGbM1qkgvbtNzraFYdGfTB
WwS1K+GxviVvgkjwCBY4Ceiid5VhhSNuSnsjyczJeUYoOldAho7aQdjGuh3RyMdOOeeJNfi+O9qB
8k8+luggE47mMD52rmLjb94oPi1x0oxDpyLZB4HP6AHIXO4YeAMsxRZo21W8p4dCmb6BTMDkidns
bIxlMTVMVDf88CzTDQHbNYwJyPOMj3ilcVHHtkYDLRGP2C9mnkbpmuJCxKb+RAVpWBtfL4c/INna
5oUOjKhyK3Of/I8fpnnjA8v9Kdixb+BpKhXyfP4otqp/zHO4zUj/hk1+r5oj2/aOWaQmsXw6xFSH
I/Ar+Q7OosJ+jAMAO9DTZfjlHcwHP3D99w+WIRu/+apogiCYpmzKqqz98mCZommmYpo9T7lsjbr1
W3GgZD2yUdTFW+TammaQ5cq+ElaGjkrGjtHrsL8/p9JzrucIfubGin5mKV9k1NQxppNoWEz5L/IR
2J3508RwQPbXpn+5SMxkPGfApFRikRf3ESIRqaexsBBfg/e3e0Q3sdlKT+bJbE+nZE4C5MN7feNr
fhN1RB5mHOjDSPCGe/AWiA4qbOudpeGBHW0bCgkQkqBc7LDc53bGFibeIixKVHaYtKsuCy6HkRXQ
LYK/Fe+f6Jje4gkGQ7dFaIvZpiOchUg2RJxvUHDP8QgIFlYqfslpM3LhyHLc40djK5HFWdht50aU
gJ0EzQpIDCYzQnd1MAGufvLignHUH0wKrmJpPFIIm0c9oBunrNw3K0/Zhh8KsXokgpuunILAPfjB
RFpitumCWc2/prrJuV4WSFhsChXzbUED+l3rqZbnXRiXNCP8Eb8UXL2zf8bY6WG5JST80q0hrLuT
8eCg6Ng5BtIc9a9M+s44+YHDUGbpWmrs0UXWCXtOvsppUHJHQH9xSfK4xnuzc2jnRqjBXMH+wugG
Zrd5k9KzlT/7dXgKM5ccwZIYJzTw/IySOWZsfGfAPI6MyrxzsmPPakTeCKg8RGgxa3d5j8R4UTS7
UllFKMdRURFslc2kcqJgXjnHBtcron2+cDW3/CNBc0McNe/SaG6yAiWkA9K8hpBum/CWtoB2cTAU
WID+kw0ZDs1QEiP+OiucfC3iG0A61Y+59s1uplMoBEjIYxy7dT8ltKg9ZUeJeHQYLlBHwjeSSUQ+
Tu5WkiVm23rFPhWdBYqNoFlRXBDpR4WNSdL2m29lhxLEpRHTX3WjWUNJkLeQbi/g2NImReaREfn6
yL5GOok1fC64yEmXAZFP5wHYe7oneiYgWpVcYHK1ehfCIiPjr3S756Y9e5BJ+gzDU8OxzKBAphzZ
sj1e0XtOalPIG0dVZDDWCSatbEbWVLi26SwFY+E8jslO65lCwokhHzL/EIcucY9qfBVf88zkaNsF
qQ1BGFy41vjYdMMNQeLRMRu4UP33Tg1nCaRBuCiKeY7wiJgqDVDYEknSAt3Ojn50ymlMb+detfLF
BUwlKnkR/mDEfq0ueBBrhIvgUPZLnpay8y4OHvKYgTuz4DuLwBbKVcXGBd5dWGpvCwQ/A1GST4ej
I9yWEBfyt26SlYlQcYvBh185fwTJHOa7gItSmaDGL2KCUS+Yu04k57B/2y++JSk5Vxqg8ay8J+TU
UkhIYy8CUkx4aF1PdMoy5Lby9BXecrqRnjv9+r62x6dqv4WxidjtG8VT9Hhuo48aruFM7rQyNRgr
O0dls7s13/K63MMCv/Vli6U/ILWnmA937ZIHNc5cGM1ABQQxApeuCfUnwvmFzwHTCnJlt+RXoQ9u
wbBUf0BP66A1R/kUPmBN+mbQ2XDH+dcALrwjbIK7Sjy1ia2ueY9zbRGQBmYSYanrVr1/g4+DG0uT
FmbsHlxIp6nc+syG/8CuiSaxJDpX4tpbvx/iSUgd9LWIocCRWjfj24BTtMS11O5lZm9t9zrxXWG5
h6wxKPEEZ4FldPN8iG19AesArPMlgNAfuZqOpq6V7AYrJDwkHQ4z+fLePnU7bsavH3GrA7MajgYZ
eEk/oWYge2vypCCYF7AQMiByucS88dqkuNWYAfCLelYCARI6sbgYDMLfDNDsfAFhNtKyNmGax6L3
A7D6JNKtnindysS7JrqHt39ARJCf6mjLSQByMAhplQniGAE/ZLwoMefBl5GroduMz5nJr0x1HIFE
PFsTLNBiYwu81z/cttW1ojKBGONddnwRNkB+UI2Y16oAKTULmrKbvFikPkWqt+otEHnBu7M4i4C1
6PaYm7c1DBbkMPynsC6f007AOkQobaY6xATf9AhlSYCEBYJFcaQl6mKIYP4dflifgeBXnxQop+w+
86pgLF56V58jdlWtzHVRzslU5/lJiIeYjY5sO76JN8ZJiOnKJhV32r6t79k2vSgUcmZ2gV0+s8Ny
KWrkLfACUbJG6mAhxyVqEAlDSh/fow/51gK7RvPSv5ufEajhWeE5IOGaLEeRlRgWEGL9faD69uel
D2A03j30Jn3lmPpniTyL/z5y1Zy3l3ry5Ys/DEdiTnSENTSHd44Z3H2yBvmKYjC3WFqVaIUss1WG
FJCaslMkqDA5+lmh4Bt0CUBGHlRML4IL9Ismslv+ZMRuc/XjPWl9nsdi/CSVA+vHdrTlmQMyooOZ
moPWFsGtqe79jmTnCSDDwSSl35158AHN6yOeeWVdXtUDAVvGa9biXjEfgjforhPJGvLGnssRuwzx
5PWO3+fFvPhdXpEOcINW3gLn8t8PYIxYvxvAZN0wVVFQQW6Gf/6nyd4rmtFb76TopCgoVJBhU3Jt
lcGkbNZ1vxxhH+N4xSPRzUtzJ3DGUG7KNSs6xUcdOo2B/bBeyIIjX/plWU2iL65rxLotBNdJCxcY
mBWkgqQvw2OiSl40yAT7cQoHTsbUggpMLhaMYd2tZjNEQn6RaFZfy9fuOedQ8tAsoaEgy8LiLzCX
BsXl6Gh3OYv9PJF2vOOQSfGtZjnFK0+rA5TtoQmsF1/+kHvUwQLJ5msqrkqg27b7pmya8q1k9zTs
hD+wDE+YQVqSPAk4Hhv0UwWoV8dGanX36IjNpJ4lP8UwQ7sdF7nPYWGVs07nDbFG0lm4Q860O5oZ
QQEyviV7TgpuGjCc1+S5a27F6UU6HN91xpDFgNSg6uY5HMAdtBIZcPuaCbEnA2/W/Bgd7Y6Tase1
3QJVMVl8qMRYLAL3/TCUR8bBFExMAxQs7xyNAkRkmuRAT+n8u9YqcZFNhPqIqEqiBxENEu7uWdTI
+ogpYBCRyEqcynbxpZHPstSRbnMznT2o9m0ASGeHJFSOxtqXBhvK6vEpERQAzjmai8jIo1n/6GPM
7ShD5BVaGv8beX27gtE8mB05bePwiyYgFCaHpJoI5aQk1kaxux37mvchsT6tWTQQK2MJY7IPRJfn
PuunImRsZhmfPuGSZOnyBJKy9EL8NIsCW9q9flBUcamVD65cAfkHySGArgummvTWQassdHVRP3yM
RPRdDfIjfsKxP5GCF8arTHH7bSjhf2fuRDLe4Rb9IUiiPVSb9BKyViM0011+h+ZSAMnm85xO1o/R
A10jwjCVbBXTetZzqB6fZB3xppfUTjNkT95oV3iSu0V7R6EVn1/zOHIK/sJj8h6gszeE4edrJS11
5lTU5/RRQRPdhpSRDXIw85tciQFXGiFmW/m63e3RUcrfClij+h1fyWIiCJByPeDHZYzfoLJ6zeJ1
kk/hpc7fHwLSADL+itlqiqJruqDKivgrXpGkz95Quyo6FfP36waoVvpOlVnSD6OLFy3eyPbro6zT
eOE+f0iB9RxFn9bn5DC6veisacbstcKRzgWThlzAuDL6B0RF/N2aaMqaISmGZKqqNOATfzqlXq8y
aJ+RF5zACBSUkAR0rXoQ7E10CTJASZLCdayG+MBC1JU6eVx8ecR/eJ8U/Tfv059fxS+4juIFYqLU
Jq/CmASEsbA9G5b2EXznxNs9Xt2i3mjEUzC7VJMRq1Zy8M7JSbF81BEodkmeccqHQspOuhrFNrNN
3W7SwqHgGSOJh83iwaCmc1icEboFaLvYxwSElP1zjagdziSsXaUY//2nr/33b2Vw7AuqZqqSJBva
8N7/6b2Vgrj3hDqCYODY4p10P66lff1wtTsRBD9zss4hrWtr+6R/JJm04/1ki8cvsdzP42Y2dt7j
9fpmjPmPw26xWthTlLJv0iYejwLKG3YeLmJn/MO99Z9n8q/P7F9f9S/AufTWOl+u4+AkfJSoKZ7r
wTyYTly/myCMHxusX9WiOvntkNQwhzWTkMV++XR8aQ6nO5ZJojdSayIdVeKmIM070m4vEZAM7qwP
D+O4Qv7HJIGINjBvkgtAO+cOWwgfOpIvcFg5wLBSoQwQiAgEugK0IiwPkpZInz/IbHBZ6CHcalOU
X8MpEBB2Yt5QiuAnLsmFhROfID5fBjP8UnQzihvcbjiTcyS1TzI2DYTZwhyTxxjdIoIoYuHGeAaJ
7muAfZJlhkBuSwXF/H4IYKB4z2NrunIpRRxvPs686/tFsNwddsl4lY2vi+9mjOt4N7V2vt3+UIG4
9PfpGiIRW38yvWLrwxXwR8URux0uTt4UFDGEkS6j6B++SsZvIFJDkE1TUARF0YAW//rQ+cZTjFr/
GZ96xal0ux1thlEpnvL9efcu85qGWITfdmBpdRwcCGHIQphy2zKy+rndbeR9798EYhSaYfdLyMle
RJsQ2VByN4gR/NGd7ssjjnGJVCxwnqQ8c2exbnZgRC4nbxtTQsLUrREEy5fspDD8pw6LC+Ln9Ab9
XfqzgPwbLt+JPiu5r+b9LT5FU9yQkY07I8U/k2yBaMdVbMu+g6eDcEeYo/3ff0HF34FkhqBouq6a
kETSr+hrlidm2ZsBqZT8VPgsotmkYApBrMQD9SPpOLhiV6WPiTbIeb6RuCQmo0N/66+8TnQ6nrHU
wNMxj16EeaGNm5+MEask2PUcMUNgclTXyK5Fw2oHGnd04qzKerdC+9LaqGjzeytsQnPS3iMs0cUO
KVXKcBCMt0Jp11wPu3fl9Cg1AUueC1MZmp0btPWRQ59Yyyql2CPRIebPBO4iYWzPF05DsxuQI8R6
nfUHsmbexBVzro/mQ4oO48S30K9JAAeDKV+OSl7k6vmaxj+xb1UHkppxNSIoDN0ecKGdlIzMqFah
JV6WJpzeo8lLcczKab+kPdG1PEfRNgP0YbadiYPAMY4G80d2gRhk+g43LYj7D+xVdcBZEJ101eoE
DLB//1EqmvLfVwi8qC6bosEsrijDP//TYev3bfdSFe15Erg5hrUbpOJ7hATZHUHaks+KMEqa493e
ZefOdyNSZwyOZHPTAXLu+q10MaYiAVWi9SRDQnc5zJibD2B/pH1Z6DnFL++kUZ8NOX3Ll+xHwTfH
HUPyq3cDNt9zSiowAiFvUaHAfF6hiO85LjBqx5bK3mP44v1EN84WdAgPWOqwh0T+ApUCJr5m5Dyn
hCoGxTSLZtqqAZYApHEJfoqQy0MIJLYNG8ieknyyS/kUbJA9gvLngqnU4GuGLA4KiNsZDz0YOdGa
qemSDJxa6QH4O4SpGyNSFNbSTr4x8jDRH7RJsiClePnaVOiRf/C6vzbZXUUlhJucTAIIriMAAJbK
Hn39nYVQWeHdqkhCC63XUcQOTl2lFdCXAGRFsAIzxBPb+2AER4LBk00dQWgDWypnNJigqkv5Kr0c
UgqkQZ4h0NNwVE5mCbA7TjBu469FNJBOIQfhJnxkOLyDG1AHbccnGl37TxCvCLBpAU4Vv2Ymgy8R
QYua1PJvoNlr0g5tHSDR7EHgpXNtEN+PBapRnkPkG0Jufys6u+pyN+nfQBZjpStRH+8TZawQJYfW
Au/2jR3Un4C4YbaE0zgGrB134CWCueaZnZrWSN2oXMyEiwk4L6zsh9cus1csymNxrzHZMSOtxWkb
uP2l2plo+5OxBMrkGIptIDCyQZJjbRLfKIeP7OjAXlRyf1JtwqPEFxgdN1grnPW8LdBZTlC0g65A
z6J2gMpdZ18vsnEgD1GBrBTUu3SQYymgvuztqNX6jc4WuM2qD69t81NzDZHY2eJEeU3DtyvnB+Dc
dGfiufNnHafGbMBFKAn1421QLmCKi2ZqEgSfczqQgDUUcVOta+fTUpy8wI9bu6ontJiphdvx6CLL
houmTSqwDcEWErcnL/9bv78/+o/yB/Yg3/E3ZTBUKM52HEbPb/Ond5rrOx62SlAu8VFtfXPGqVWQ
xC5NIjRa8t74TClTJyk1tlCRxNNaI6o12j/VvQh+lkcXA8znib4Rny2S3WGonhR8EYl1p2vi57kK
mBJwrINy08qU22jbWicy6HqyyIULkV+j4cmblVmvnm92NKsgYJx6NVTTLsgLFTdYzt8/WCmAKuqf
8Ca9ZzA+Yjs1zyNEENPGs/NTKsOdfcXtFNqVP181btX++Pq8+JSUVcFJt1Ro6Qld8CxALISD8TxC
vGQ4yj8cgeJvb35TVBTIHom77BfGJ5PNqK+6PD6hYCHECLPccyVtMQujuc5Jm/j7E/d3u40h/OnH
aX89cKuqrtPXiB+HEgd0DOh8RqSEle4l4M+pDjDBZTkbEpCGRQ6roytntOvhY0WEOTNXLTJ98MF/
eFny7+4BUddlRTJNQ+R9+OvLaoOo1QwWr1PrwpyWs+rsURly9NA73rMdUHJLBMR76AQ2LL1nI8AS
45v/USitt0PamHMHiJpwhqPOjP5hvP7NTqALoqlIqqkpgszW9deX1/e9HIpCEJ6YwZrntHqA1ng/
ibwpVOiUITn4KD2dmriPm0waG/g5Z6K6lheF4CA9EVYF5k0DSoZQHqD7J/fD+nnD6BbeXkBoY46p
ClSZvgt52ihrBcANkFMZM3y8M2v0oS27q4g2LrD1R7LpI+Srg+GnJ52QjwsQBC2HjRVfu4Amcv3r
1CwA+GNgWf7986MY/w2Q6YKmKaZh8KyamvTLpBqVUpNHeumfEMCr5HutmP7YcXMU/RjCCADNqcym
aam40QOuk2M2ckWSSLKjMnLIEG5QLeAuMSaNT/CDm92Zc8laR73pOWqyMac1iSoa/NWEcaS+pjiH
voD+R2SrS6e22ug0JpouasaBzpRt2ZhEOAw8FMEO5F6ClfAqb0FKn58N1NrzUgAIMUAT4ETxwkQi
tpGU5U3cuyPF8UaOAS6EYBKp5qVJ7OqekY5NQGG6QK9mYq972wXpLfIStcJbtI1sgY1ZBMwxJkm5
R7fRvzY9UCuoKgi/ONe6VRQuzO+elHsfjPsUBA5iRQ83zWB81xDfdw6OU/mbfwtAh3xMY1M9pwbo
ArIZFDYrVJHVjhSEtp60JoUKfEGLXbiDyPKVQ/+a9mDC6xeVDsosTnYKwmysPcqGtT/2bkhk0PQe
WwolVKidlOQNWHaafbgvGoonujdpeip8C1Il8v3UCUarBtWTAuKuYMkF74oM912uS3Xe7vRk0W3R
7LDQAbjAtlSTJ0Qa6uOl/sGeB02FYZrUD0xBKoErM12caP22pPOM0g8c/wZxPibVtNLYOAjwx9hU
CXteNS/XaEC03TfPqJsrKw9rC2VYRe0EuBxJn/8Jd0CSQ4g19o+Ld5YJ2WfrE7l2uPq5OH36G1pk
IaCIfMPI/u0XOeK/IUFRQRU75WNBiJ9gcp7VM39HzphN9IEbME2R0ofoDe8zm6k8haFEUFRXa+VG
yt1olRY2oOWUCO+9d3m/EemQDzakbzrPbw4cUvlocllnWElSUNGxfgb+QleJvaKh5IFp5zXswIzr
mBxcEkXLD6RSyIV4dW9mMDKnU8yeOgw5mQl7mD4IioR7cYVyWlXd0SqLHGHTfwAVDHmfzTJdVkSv
bHTGINNmLhSvItwuCB2aVmqWEMghnkHACZ6mRoukWpP18kKprtr4AunWjG2RHzqUNgzaOewGFnda
5i8T7J581OwgjGs8ez424iC2TcMpyCk4lfU9fyTNRfGd7AtitNCJ5XdGEwU5kQqy6AYEnc8YBBRz
I/K54j3ttu/3AWo2+zKIawc9OZa6K4TL3nM6+BWMIDwevi1/CIVTlgOM9z57yyfGf+rk8AQ20Bsb
sbN1snGpaYdlusKHCsieeVsf9Dz/dDxxIXMc7epE0I45RtEBhUQ3T/rSHcFXk99J0+kSlpwnUP6J
77QfcUD6E7m3WuhVYuw/yCBcJXzJWGhsfnHaGYfRA0h4Nfgxt1ivydchdXavojKdAk++5+iF5S8J
VB41ZeXoslO/3Mxf1TTWsC5FJK+FCpErUwIRWL9iOPTo+vfnrmn89w2JgEoyNNGEndAM85dzVwrU
XHj1cnDSyKOiUDuacZoG3YHtTZQdRhfNuwJO+Hfupx7vl+6IZFglU41gIdDtFxbWaaBPu0clTQAz
9W5dEm/ydkkGQZvzJSSTWt2/aGotP1kWwue8TXe1RIwbiU7F3ftAmlaB8JrrJ9CMv2pFW/aGWWoQ
QWKtiCZltSq7iR6fBWFJ4QKJErQcNnbPl9DMSZdlfrU0mD5FdZ+l+2IXxfayG+FSB2ZuYCLnRbFk
k1IDJwHUzxgoqchigMTKELKArQVMqRzmcEp2W83ZQoSzzmKNgjJn35N3MgSUbvcEq3hjFaMMRy+N
NoTFxSfTxL2A2aZIDjoNQKT/f2Vr9WKiWwjdgkZvgHQXPCWM1r1H/Su79AT2pcG5sGwxagVzv50l
zD4bAUmZNs/p8iQ/S53GbFhw6cW4qQfFbmXYEDoVe0UNoeVQ+ujNQoLLaKqaGem6W0s9WV1Wi6h/
BiUEl1QYC35BRZz5iGEUh5usNGdB78bKDylrIyZkf5UELa5lYvnhmxFeiKSWBDRBSDZ7U0c7KpQ+
/xpMd+XUxrjcksVrKSSXAq5zI/sT71wBA5M4Wn/WkL6sFMd3YNuBMev6jUGgCl0BxZgNVqZykm/G
CYikZEUYdpFCnGEtgHqLP6B0T+37xl84APuaQ7GByttD3Vm6hicjGQdQxR/iwLjy0NkWLCL+5BU6
Zjyo1FgFw7Mos9dBBP4R45VqLnaohJAD7BCffmtV64Z6Bsx21B4+eMKQzGRro7PSIaBHeITUffnO
IPN5LqX4MsKVD5GJC3bneU45g/Fqlwqp8PsX+/hOyKym+KwQOTUTmg0IDWpbNzHtPCAw7xyOnF5Y
Vw+RaNBTXyyieOVVCPJY5pUN+tu6edSCncBTcD7jfZbtEXFt15RzvnbK4V+CMDIhNNJl8Jplk9EX
h4Pe0BPHlct668T4M8pl+0btOE9bJJ/7GKeO+hGTpFDPw10Qovd3R1BE1YATcTqVd3mCEKVqjqVy
F/EW0NwzUhFoNRb0GCNBRReGZKvvKcsyZL+/axpLpDYN6yW6Y2MJkajMkWcBbd0NmJJuziCJfLW6
ycpqhDduXRw4ygd8lryjnJ3SkjXbEO3gzCKbnV43tu43jsKCWCNOxHWtW9ym5HxuhKOJQQvRL3cK
Uq6B37N5WJY5jc9MfuD9os2BzmzwohKCHOhoBh9UbeFz6FwFOJMqAgEL8s+Z3BCGvB3jWD+ChuR5
0ukxvIovR8ABPc3jicSaHfJpWGZj81fVJ/E7OUgK0SwI50/kZtz4ezJXphzE2BNmMSTbEwOabWQe
AKKeF8M6COtCYbQx5u7wELgLNjqBgw8agBd3zqTsbcp+qosr9t6tZ0yJLahYJ5igAzsC6qBNAQgz
pXcFb5gw5bIfIYpno+zP0IGwKgFoC4EurEhrHX9pD/Lh5ne2+1ac5Bczt1KN2GJQ88WQDQ8e8JOj
VUg+hKOwIHJBW+cTgZxwMoDJnPwICcy1FIRO89rE5gBRmNc2ykRaIlbPM8FT7LkqvKijfVXH9qPD
Bs9xHC1xkE0Df4JYL5rkJ2yf5K6QFYCVUzInMrh5b4XMGcCiR/Psb4tv4xIiBCbyEMFmPcwwjAEF
mnOrRU5ooIAac3DoRNifqAGdhDdvGZJcD/xSsCBbKfNDQtMU7nIJln6Tzgwk4gQ0HkZD7l5ygGNC
nyIXrrjy9qM5lTSYgLdqY4ec+8s0d3BUBjYzxLOa3Jgf+Xle7lT5jDI9tpgZ6dmKRaMN0aUIC5dE
ruQQtMXQlyTtzGW8Q6kDGsdDpLgMCMMMdY8RXzEgrBXiFvfantRLj2/T3MtWOgAnuljwifQIhxyB
cx8NAt+v/TznA0ts/QQKMcKCXaBtwXThgmYf6zvFkSVIrcWwMnwtafxiXeExIdGidTmHObalLcT0
Mj89Z4SV8+5PlX1MgjuHGz3UfuwaERmlZOBo3+ZqyJV/9HfhUzgyGCL9wBnJQPWJIEmnwjawKQWC
yzq+9/mPAbyD+yW0yYoBhaM0xJsjeMsgU85mRwzYuGbxPfT6JNmo7y2pGq8dUR2g3qPjk1CGiwFv
UznANdrCXAocSRwVWOyYe99jORlS6QjA60mamJehhakvJ53grjyqhP4qYRDtN/J3vBYW3hUx1BDP
wPEKBrZ4rtFeckXZ8VzccjMxbnofJbWRKnC01RECCIB5q9BUxfOUHBy7PCOyvevz8uyFeM9ws3hO
OyIfxNZu2TI9BLhaDRuBjTJ9Hp9fzTIjw2GGckDGPjvFoadsc4QKa823qODmsUUZZ+cP4QonSIoG
CrSWwl7u5snT+gqd9yI80hZwq3F6f7Tzgpd386Zo2xQ+ltmotr2lMQcCTZBSTrJJuAyP8Ni7JwQj
NurmAkZHUiObZk1MtUzYvYQAjY8KC8xPGrnIxvSp6FQl2yfiRVrUF3p0CIKNhyWSD5OpN0HBAFRM
hH9+jx+jOxHYvrgtIKreu1F19whVyodxaPJK7DYf+h355oAapD/VTX10h0CY1f1M59Os4LiflzpB
SuFtPe6VHLXB+wuLnijvJOWcoz5tXFVeZPpE8Jf+lTcyBgT3xibahmiRYVH0ZkN8omf33AzMdy9o
Docz1iDCDcNVNOT2PP0J9gtFdd6USIv/QKNK/01RM68C6puKiaDZFAea9U/IfiNJSpgrI/+UQmTN
mS8An/XLuzyIvJAFlz0dychY5yXeCkhcnSw2bhgu2+8XYqABxJdEBw/myPxhglRHk6az/2Gm/u1I
/aeX+AuqkwaK8ELG5J8GHGPiT0V6zIipQeiLa3HGZLdCPHYXx7A4+PM4fX3rYnxf5DlO4alyE27c
MDd5P7KaK9a/TbkJSDMR19TJWK2FUGKGe9wS3e9oEtot/jnZMeewGgsqwOhwQx9lRdtoZkzwmOCJ
zlff1OuO8LeDYQFIVNYio21GPxB+tyTInLKTA0/gNpsNbdfFQv2Ht0P6p7fjVwq5rEWlLDz/lNzj
6pC2SLSPHtuoalW3dzqnrACZjdg5HrPYQvMWQy4mlWO0ADRLVXDNGfKsEa0l33//Mcnif0Okw6Ok
C7JgyjBF+i+YpZZUvdyohn9iqDiam4RGLsoDhp5GZGto1zfihhgwJyBvey/R0e6d+M4EW9ktj+SV
UxkwWgefypiWk/mLkkj/jh2VSDvzIjj9FMZ3DVXZf7dXYgj3IedDhbWTifQizOIHKmFhhmvm/xN2
XkuOKlsafiJFADLALd6DhJC7Ucgj70HS08+XNRMx3bUrumLHOdt0twpBkrnWv36D17qU6y8bavQ7
I7ThCeD/sOBQQ7nmPDgHH4vanOnIw3+FTBRZAyhRUUZ2eLxs8XBx3Q7sGodRtaNZRN7YexIdtgFk
d5Vos+NAMitfz9Wo5T780pIyDu5tjIH5ne6eVIMnCZmAUMMG66ppv41p3rZBLIArOIzxhhAK/Y70
FQ8G8yvvJAdXSBvR+QhzOsWZhvoE+KFuw67DUh+Ce0pzJ+JpleVtuPXBQcjhsJoANLjDEF9zxsT8
hGQMfxK0RRYF4a3QYSz6R6fqnuwx5uccrXhRcq/t53xGF8/wYS0EZCevEVNqZadwE+AZhQTsE9/n
ewdYrsDWB2cvIPabKbKVOenTVsZFIKWvu2tQBSZrWILQtY8bxLfDL4BJK7GLQlqla/DpL4Uiw9rn
ABrMzmq06GQCv8UIWl62hVMv1b4gNPLyfsy3fcPJTuihqS8Y939SqMwRns5Ure4bJ7n26Gisrw6B
nsR/wlQnmY3aAxtG62Jt6MB0zORYTuCMpEW9soZFgbPBMe4x+lAw2phJDolJ5Mj6wBhFjs03eykE
f5fuL69B+7fX4NuOuq8P0qfctTYFwWLZllnf3Z7DBPO4PeYVf3MynWU8IjiupxNOfnmkwwPFxeDh
7AjN5laR/TN6oCvJUb26JA7Zr9HHouERfZaeo3kJn8IQtdNFL8AUYoojAkSmtZ632ZAgxNp3MZuA
AzyfOg1mffNTONzabY/m7gkby9dHHfMZn13NIj5pBtHOhllvVZ403q+aU6vDi7BQ8Qr7OGD52Azn
9appkZ03w1mOqtGjpLUQaTI1O5ByyacSXfEwVrx5Piy7fs25QU6suyk6pMhrLsV6hn+Sz6AeeBcO
iNzbxmXaQdvA61uF7d7UQ4R3Jc8aRWzEZg0KQBStLrjCvCo1iCxmIfj1tAMUDlRtwltBWYjSQ4bC
kHxI3+iMbjNMVfqfLuEiFg0Pkm5ezFQNzk70zjDCtdrrBws1Qumd1Tmmf2r2hKxHrv0mq30ZolDA
yBHJBWYjxTNlAeE4g1WnBWccWbVsyi5NO/nLUCySU+9C3kSx+T8jJVwEzE6x1ngjDyEFKy8B9Y3N
qmc6VLm3geK03R0pcv12vPe1BfVn0RtCNcQzgJT39riFgeXTG23DptPIhWUQxO7wbN3ouKaYLmmT
7YyiiIxUZndL+A5A2yb4TtDwMPrtsoU4J3L86uCTbjFb2X4RdE4RWSpmidwcz5zeVyjxCPjH0tN2
SmzxhXcOrqPHGGd09cr4GRZogwSvWg2gN9BrYLKRApCPiBArV8D4KSdeBIbURX/t/fut+fGlabY0
DeFhR9FV/dvZcZLV9v142ZSFehcEWrAW8LGXUynrAxWxwO4ZszdRM9WjE04Vi/MheAvmBkoXJIQd
Nh//uHH2UKYFP3Y6aNGqPuxO5e2hx6IFgTu6L9GBqAYTmM2D1jJ6jlslxAlMoPaRPh2isSwlFA5m
xWYDQnl8hYKYl5wV+9RAM+H/+xt3BBD4NxNMlVoKLCJGNGpT08Ux/0fh9Tg9t+frsd4UBA37N78d
SUVnhrIwuKPyvXdv41fejm5j2TsSjqH4F2BzoCX6Kpu2rfdxgQc0YpHUQNvSZV9MNcODAgohAgcC
kmIF53IlJITshqqUrE1qESlEPA70gIENW2PZvYefcQP7zH9/Mbnz0+ip1dLaivz1Db8z8zrPzxMo
7LQphAnJJSpdpE42kxIypy8p2z1juQzD4EhHHk/eYcfWmUwRoFWT/3eCU0YdBuhN8gF+nEQPXSeX
DAYRUW74+JywusebnwFsnTAvGgAE3bCZ+uCij8n0hj/CfL7Kq7mUCUb38hLeoMm4JaYwSCnTT/ed
USoQheehXTWRnLksIv+G3ZqEu9bs7RxxScUNCwMlAjcyxZMDHFysBXpOaknOxI0ZMT70XmZlo20N
UWiZbUSviK9IFX5Twgf4N1koylABj0kLAfaA9xaCSAf7PmaIE87yTu8cMkY+k1eB2HZvNXxKaPEx
yZ5cGnJA5p0EYyUMWYTb1ZbjDvdFS2a85vz7Wf3A6+ERdXQUsu2WqqjyN7R689rv9cf9vClwnMWo
SyNWAJsN3D8284ewDHvbaZ080qYHjcXCGi++zaEq+G8s8siJsy/rqX+g6hJAivDBfgo/Zoa7oPw5
ydpi4E+CAMdF7bAR+zRD9jS/R3qAuVQxrh0YiRvzPXxSP//7i8mymMf/5/X645uJU/qP1+u1O+/P
0/eFQ8jd9HDGJOrp5uDXTxCARg9xcLC4HIEPkhHUyiv6zaP7wQeblFkXhaBuPuzL4Gb35licqEbp
jiZHm0kojxYijLfamo/wGmvZLZTyRkGx1+4+WBNvi2M7rjkd2dg1aEMVkdN73PKuHnWoy5DMI8KS
4J8WDoPTmCzGXEvUDBqEhXOK+xIxN46EAF68opg5Opvk4svWKX/bg6lNnO5k3z/grMPb0mNZ9g9E
Zv37xrV+2pYYnsMXxtdBlqVvK+Lx7By0zVXaFISHpi+OFYy+OTTuxKUIAgJe8eYt1LBfjZ8teDz6
hAOD0Lca9igEJhjM/nP8HOH35D5WYFU+VlMcg6pxkUNyKHUP5tcvl8xF/ZcLrEpqR5b1dlOh9VDE
YvjjYXc2h2ctn9hxNDBi+4TnIxTYeEpCxw0Icf1aXESmbjneje+z5oIK9MYOmNwbNgww7JKw2tkV
KPc7vGcl6dT2ZiABnd8sdBxgcXgUnhlevoTReeXLHhxdpBZIL68Fb/kGQ6NDNJ00/CdFMsAMlZkt
HWgIAc2fb+uDFakJZ7+R7g8eo2OE2yWKcMq8i7Hv1UQ28WlYgzplhbEYo2dNSzRudtO+7R1ewpbi
603ACfd8Ds4XXAGD89XVq+7lHEG2vw6hnR3ElBcrKt17pcrWqeIjvYAnDW+J8Jl7jq4LGAvBZuqS
h4hvGnlDG5kJG+6B8+MCy6B5a4g5IaMB5Cmm3sAwcScCh89th+H8dt1xabnK8d7WE9yCgcLLrDZI
eVESKdj3nmzxHXKAGBqgVddT0jwk1DPizT8kesGVRfWQtJ1RI9x0SxI0Oi6BtyFOOLsJcifgy2ef
fEPUNpzUyE1AIbA+W9GIhYBkarSLGOR3AGVdfYlKag9pFgDi8DWWj/lhesfXJLd1dB8L/q1Gffy2
mx6tIrzDFH/6TfJYaEUj0pLTCgPD5DgHayE7JG3mqB5w9ioooPwHs2/80ZUeVNONwcW9Az5tSkg9
QPwIEzEXHd4es5+nAUD0JE4QF4dJbV8nh3QbVz7w1qrBv53vxg0BCNQ/FGXBi5b34DdHxLM4VLI6
2yjeCg6WF0CQTeeUElYMtrtuLgmtSFvBVqfWrWQDHMl5RJeRxOzs44DbzUkSiS/9Frb7pKIwkY1f
GcwM2qdpIAstNsaK/XbYtID84JY/OD4fWIIEu6xqoRbaE67FkdrF4keZlExsJRtDrzsyM+s83+GE
vXrEL2JU8ZpA6MMEJoG18oya9gl/r97eaWNXBbxmPhYfXCQ3AVPyB+G/5AnA/gaIJpwsOPfKnLAP
SHlExeKhYd5hcV9WnV4nuMbSQMlO8633HLABN03m4g94j/BjbIz+eluWTIzKVUA77eFudFkymM7b
nN8qPhuXEeK/Zh/lBCIaxl69B7U1BEQ85INOvAmvbhW+5iWEfSBXggYcBcdQZ+o2j6Y0uPeqtEkq
4R5gAPS80HD/qBckhmKhk6DYlBC+kQ33RoXELtaso8M5mMIeaDHpQI/fk7U+iuMS0aL5GG4nl/AN
WEAGIvpL5hKTaaQU/PrjEpQtf7/xCSL12542Bj9A05ROB/t43oENb3/mEh9J8TxHtg6ngzOmlZ6G
8pyPPsIB/ARKpofa+GTBWdR775f5itCr6+E7aDobzFbdqcutAtWHlVqU+J7HqEAvQz08pJ0+g7nN
6uaL0TxOurHs7NJLqmLHM7rALu9kjd4NCOMWYiexmUCYNMtEB+W7J9pYKrDLBcA1MW3xTvlNhrjx
oJuh9fKvTWPfcLZcUEHt+YK/sJRgnqT3GHkaqNiYxYbOEJXT7ejfBvX80NVGJXjCWp0ALUuL4hSq
RStVsrse3w7Wad3ulWvIpRLnhHXDCFdC/iz++fS2tBzaAAOAuA3WLvQKZ7+VIqtnsRHPYL2E5uj+
SZAUt5hMnW+jh85W3VzsJKIi8tOrt90m+tn+sLyPkON09uH2NUfa3MJOkDab3ZstZ3Tb2q3Bx30i
FvOZbDBcQALaCJS0NWYK26TTbs6ZDDJs33b1OQaG+wlX+xnSTpNxfonahPEaOHh0PxGfND6v9B5c
impYjvRQ5IkfrINz8bGtGx0ho1sb/NLZJDtmp6ZHMY9x2d85PJlXD4JH1syldZWj+xCebjBeQMzw
QLThkXLYNC3Ol+TtNNavoMmeJDIktRHefO4FtX+spdcl8FUsh1u3HYDNePKccVyOTOsUv0YM0IB/
4p17zZu9EifyexoQV4PVt/XA8Zd33CVIiIPbqhcEpROLWjMKxudSwqGbkMz2inKGN2LCJEl1MRJ4
5jTfr9oqZyBeBzJlEZ7BAg/VXgOvfDKqBYdJwnGsMX57OJa+1piPbMm1nj/dm9C37hqCJYRlGj9Z
wP5HTE08gPAGZii93Xzjk7UDj7iL1JEbxCq5E6djiChZ5NNt49Ire7Q6zAc7Jitl7xCLNKitR/wZ
a/BJyLmJlOA6xMYif8SNaGc/bOZyuNhYSsado717dK/Djv2KayzKRm9vO+forNgUXA2B4fI2k+PL
TMftHWg3OYXPuG1Lo3oMJxiyjnss7tE2wgCBEx7Ul2FaqMeHcJ9rtCJzeYXsWcP6AaJN2GRI8TK2
GXZHe7Ysn0Sg85JZ31MmtW+n5GxnJEhEbbjdvY63GSvzzrwK9hkxoFBcHuw8EGMvE3z1heemBAkB
lsLVgmGjx6cEv0LeTXxNtPA0kSpsmg/rF3Od9O0L3fgDsb2mklAnZIxHa9/fQf4GtQvwTcHAhpot
24Ws+Qj3bVTUsTp5ZhJqoU8BpMhkFl8lybiLzVf1aSXvOVqTXUgN18Tb9IRVD/CT0m2EjG23F+sy
qSlzya6RjO2QIz5jTtlJON9enPsiPuyBl2XL5aNvBMyfsluEPhWvuNfePQ8vQBaMeulrDkRTUQDU
pMy7Um+nG2Ws+5f4Tnrbsu7iqec38ra/K3ZATyQmNPvy1DtqJNobGiqos0UYOtz7VlfnkGMJGUjf
r3MuuALmVrEcNppZ2z1hNkNgUqRn91Dv8v8boz3+d/X8VWh+6zpkRVI1VdYVRdaUb9XzRa2ez079
mSLBBX2voBDWgBj4z1flXGus9tvBQ5TDxLu2KGTaHGcnTBrOo0rqdu4QYTZwqPEqfPGE5a3VehTb
U6K359pj8P7M/32tstL+oWyGp9TRpTaAvfKfWl86NI96a6cdirMdUqFjAgNZB+0XzkgqtN3kBv37
JKiU6JpQY2FRhVMkQbagSiVkTGuwN4hBDTdr7rgT83DiKprgBe1zcvXTWMe0dELeS3S1ayloQjbN
98Plm08CNqxnOkZ3PRxLMPpse7ydmeCFYKGyuM4k1YrfIrsQ28pulxW/XA5IlYERZD0OaBbqoz0a
qZRW8aECxiXl2mizxitX1Nf+LmMB7YkWOkSPxXmXb9Y3FFNDwu8uI1XmCzzXxEfS7JGUGqXQN0Aw
EWg3TBQnd7MZzW+Vi7vR3YjhuHBjCB5BpYfdKyoCHLzQZjTORgw5C5ySXHOfiB/VQrF/ibTauilM
p3Ry70x4UJMrmbdWgzhWLoxYCsa/UoZjtgX6faPwQRJMoMMsxTa58Ds7i/MUoPdjpNdg3qBxEZRY
BBFP9z670bY+Ab9xjeTj75r1smhQKAEy2HUh7YSfzlUnbSy2PVi6J5i2iyfWXRwjRGaTZHi3nkkq
QZgydAJg8B/H3M2epA+BzCgDXHS04GUd+jEOeeZIXYxqyZsGaoU2Azh4ydTSpSS1XgtuR8TbZZyW
wDcpX/RtTE5Ng8t9Dz7YNHBT8JatjDmMA2Fw0sDC4GrM1TDdGj3GDAYn6tVgGMe/9NNXZXKw8rxw
HOb3p4A3HwrLV9jv7wtYLp2sV4X+2WRWR6O1Bf+lEGsJBvcruvm6uBpLIu2OxqHhxJXlOPeY8/lu
Prtbo3+lpX95/C9kRMvfOY+CM86yeB9rBuVyn42LktE4gs1TVL4TZ1JZlwhdM5p5I8Yqx7j35rQe
q7lScPnuJextJlweEDgFkuZj1YMZOLQiRx1ylWB1wOqoe60jPx7r84MFoYEfuyPreAeUBembb/6i
eqbm2Q3wrQvsIvDopmgn7sODqY/XnGWmiW94ohlDl3P2YNhCpvokrBPiNp2d6eV1yJ/RMw+ouMDB
PyFPxbQvuHu5pLPPobX7n60/jLBheW8NG7P6ALvlHKetQldciNwAFI+YqbmTbDN+/tPrbh0vuAWy
Pfus7SiTJwgY6XSMrBP1OKqJ/jEeHUzEO1hBA284QRnKdDrg0FK4poG4zk9u7iWGq5oZSiBobOFC
n4jfi6H+XSYUONHdcXYIs8hOEhivIJYkl0pOJBOoO7YLLkUHips+jQhVLmwDR3OS8bAcYGhhRO0g
eblm/ja0ZJoQB2V84qL2Z2P9ZiTgcxjvn+Jgpzq3XpLU6NjR/aLGi4bvp5HVDi6JwqZ3bLZnTz/Z
iakfYygPxcrJMOqR3h0TtHczFvbTSuyDZ4r8KavLHujnIjf81lUsM2EugdvF3lk8HW5DGm0yzUiI
jjo6/JorX51h0x0z+aotLEqaJvOGj2pNU4Jm7IBoX0i9RV4GICA+nyxnS0zWZom8xmNfblvlCxty
nmR71kJJID6DUCY4PsbWt5vryHgEu3l2Hy8og+yEUYdt24GAGr0i4J4/x5BmYM84d4uiB3KUbfTY
H3oZs3DzNBs33M14nyXMtM2u2M010/Ly/GwFlT3mu1wt5WBGb2tqFNKJz4/sjbv6qMaKZ8nMgnGK
3HO5f/YMbU9hy2Z0Yxp5jxIc1ktwBq7B3rD7Dk5EKgdFfjLz59Ran1bL4/BzASgwiRE0WiT4oFpx
2JjcTb+2NGPMV/CwCub4jz3YRIKSzRyGiRTuHMaNcRkpirNzNg3Nt8DT0nydk/2ce4U5jlShS2/1
qQ/XElxDwqVnijUbP65mFAQ5AlixSgibLwnngv3VYMUHm3Fy685mkWYY0dZ0GUj5Zc7OYLgryc/4
TnZAMnwuGaZd9my+pYv7VMPFimL1CN3FyRt+zDupHnhLmt67R6rGygvMsXhjBC0rpvRZjJOZUro0
0uMINXfk2tFRsVjRR4vEB49Hr2+tQae3fA9zHkdCfVjhiWF0RsnskbytcWVHEa1T44ZK+hVgwFjC
JzeGwwfUHkJMRLiSoNXh6n41TeMC5Scab/v8Fyh90cNYIF4kGcfgtPFdrgBFV7SPLp/4smZe201U
cWvHcOOZwmE9H9yMgiQiw0sCFrEEMjWYkq2HNVyKF1GSXBgiQEXaGd562vMGHs+qK3Ean6jsTHai
e8RdE4uyGmjGbMM+sz6ZXZwYPI/otXx5MJeyFC7PuA3vDfLa8qO1rr3zsMu9KBIzarpGUhQ5iQHu
1mdqLkiLDQ5Stgbz7BQ8QT5t6VmSYbtVAIXL4jW2g6PFQqCoF8l5D+zhnn1c5shrN9QlBt45P2dj
Btia1VESaGEgtsvBv4sn7b/wMjr+lqSpagunTF37TsJoTA/6/a5vinA0ohf++itN4/7GZhBP3MzV
7Iu5KMfiRHMbxjztY+LYSyfWpO/70KF6Lrx4sOeXkRnsI7wKpsnL+AJ3Fvfh6w5gKF8a+VrH2J+8
KEbYO3dd2mugRKsMoFqLc+PfX0uRxZzt7wL2r+/15ZP8B5J6lZ+H6b0Fh0ME0QFuzuDRG7oxaTp3
NJM0fhYuOBx5pYOjAmcZdjTmikVni68sTtgU20mzZAgt2XNnY/ROhssp7PtOP55PfMdxJo7h93p+
fxJTRPHP/dRJ+Y3O0XB4I/t+LzuaPd/v+67r2l7AIg0CCBLjyI1WqyhzXZ9Kh7A5N+LX2cGSgHPB
NG0Q2Ya56rn2mCBHFhCMRr8oSiNQweBvhmIpVhEoHjsIt42ViSaFv8SXi+f9fjqfn42JiPYdtK0z
yjRhWkCmDb712L2HbyO/mHlpFJWbFHc/mZn5erkzlyK88t+P4IeVpaLWYmm1NUlpSZKYrv3xBC67
7XN36zREUT4YSeahn0oujVaDadBp9BiRtwdL/oxAynBqt48uHYci1Zgue4RXGceJqHXEKIFZuQFf
RJBaOvgtYIRB2z6MToMhXjgGTUdk2iebzXr9IJHD70KrYLqNT4DJISWWWI6Bm0VbNRR7fNDw1x47
+S9jGuWnDkRpyW0VApqgDX17jZrH4025X3dHlhscadwmLOxDQJvpI55JX+zNGyNr2xF8TP+J4KAv
m0mR/3IVrR8YG50/rqL1TdW43R6Ph7rmKkZ4JxIcQ8EKgQlzjlv0asJHZSp2FiyhiUMRa7A8pw5D
RSgudxRzmDFLFDM7HTY0Cw+vhqbNYSMKiHfv32vjS17599vJ2mhpLXzKWww8Wt+m5Jf7rqlXLf1Q
bAcfX54fxtfJfoKc+0yD0QMfELCLS4M5VYVVMOzVVrIjiO03Lex/Nz8ug7axg+cDKhf121M76feq
fX1xGbUrD6lxomkmo/mdnEIKsueSAOxePYdq9u9vr/2wWFShO20LCwJNaX6bmO8uu0tD2u+PxaBy
GInaNTPLN8S9l3VMNiJcKMBbSrRZdGhM+LIWu9Ah23Gq0GDiuOeTA0Z81eg5OXfV4c7quS4nnGy/
+4J61TRnN6P2JSqFmWQJEiGumYIFwYGPBq9HSWKQndlxIIuQTUUgO0zDjy1Z/G4cdzvQsAjnYduh
MDOev+wKLemHe642sWBQ2nz1tvRFvvtjW5CUfaXdFdaoSPzEsN9C/VQSqgMnCJA8JZTEPSbHhHk4
/+UhfIlpja+z6+BS2pseTnkOtApa5fPshqc3fQ/pjbDliQnFvsF/Wbdo4+HlZvKrdLf1oJ6dssO4
yQT4nMgRRqz4FiG/AfTjSdsNE94c0cZTT4vof8FbFCbVeirZdVyO9mEtOq+wjzOCse9S7XONUIjc
9woa3dkVZKTz5NhlrExXtkORgOvaSTBmaA0bYqSGo6i3nexXZd5I2sj7qRE/hOnRD2qWBrlaBcY/
DfEUniCeMT/ea9if+9kHxif2BTAIW2MN7NqVz5aEKqMHKM+FJxUZNFUoX7FcxkudvfEzfDxo444u
P7dMmfHjVLBnkrMvjjG/MiXRdDwD0Vxv6GKyFuSXqofSA1bOaNmErIeCysGHniqJrbMmLwwCmvHG
yA10EEYJ5XFXcrs5In84Ba/JjjgOct0ET8+h4ds6h1DjRySa94qfWeW+wdeK1vw2wVSLtNnVbnJA
4w9SafGKGxOVkpbKkvbdOsS4hnAqTalC4QGZ7wCWFHM9uLs4KsMHWknhayUSp+qH6GNw/zGOZJJi
4lNsUtgWl6LlkUcaly6SU/tJxsF+Laia5461D5gAQIISC8MhTxZmBGp+hqLO24NuaYNkXnC7dMa7
WaIYRkk8Te1oENkhP3IvVJcOjQ8lan1jPWmbOsy7gUMjGFjmNUQVxw7aMqJEchihmZBzsdYWzpmX
5GVydovw3ZeLc3AIg+8JDO/sOMP9vBVuzPxQlBMyrgRT0mthacNPIufwYt7iaiLuLxpjQyfunnsX
6xlObUP2vzLe4AcP9Hv3tkPpl82wLXadb3vyXy/mt/N6XzXfr+elPBaAYBaDHv/jH70LLjL2O1E9
bSZxL4gVX0ngsHBChLjMvgZ4VrwMvCLBs9hGWqQG6cHOgz3t491h4sM7qxh1LV/xdtHcoGKBlLnC
4eAyeYcH6mKhoYcl8Msu8xMd5K/v8m2HPbT1cqM9t8fiKTYXKbj4Gw860nLvoZZ2poNHVrtnAhLl
YTNsMy26sObcafYJd/knPMfHuNHbF3DhLZWeBsJ+v9FtOVVCQy2Cc+nEcMMh4IzHdaS/F8E1VXya
sBapPRjC8yzRsORTWxCq/314fPkz/P2YNEURNkTNtoA8v1car3Kzf+ovHLvxXoHRsMVlBfEQ5lSU
fGgcHSyXYFq+ga9EYHKZSTY2YjpE4A6uUuaKatfNhvDMjAVzsBaEFkQjeZOhvNHEbYvuh1IT1xfI
Px5irqLd/+X6/8vL4MRrqx1JyEtFsfR3Wbj5aI9N49XcUSlhpdKF0MCY6YYf/RTi8tc5GCmwcvah
CKDEk9kRrNyNixwjEVsinSOcPsFGKiCnYMVFRmOoeejiiJUjhfErm5ESt/716PqB6MaVC58+TWQL
dNRvRcvxcFD0bUPewTES5R2CRbSVfAmAMWhcjGhEnyQ6KBxfGYSxyZtzn5gQNgnREGV8hwV/b8TD
gxHpBQ0nkBA6MCAE3BFpQwtvY61xAKOJAl+xyD4z/33zgcr/85Lj4ddp4XihQDXCbPDvu7+7VVJ7
f2hsC1RgMEfeayl4OVi4DyCdTbt6zuQS4JnvE5yi60AeMXx8rzezx+jdJdqP81aEF8nhId/TJunh
k7rpXLxws073BWA5R10XmyC3XBw91WmSlwJNyN+4j0C3z+55gokSVc3L0Y0eVGzBFXM7OQgXDCwI
VbsEZ1e0ahxHkEYA8VqQXBmVgSWh4pqmT6c5EQAqEBEr4U4PjYUvjFnEXvtM1DDPPvkxBVYWaK4J
DK05Ha1XChOip0dqpo6n0NWJmTEb1vo3y46vuuX7e0lFCwNSaouy9tvquO2qRufUlLYFiUvgpI3h
3s2ANWY4301N5bfN+r9qF01ReflVbAN17T9rUdlqu3tV37esRfjo5oRTVdyVuwvEjuUd6eSjphEe
/Moa8UtXulM3WzCLp9xZ7E2YNrxIYlHi60aP3uQcKpLZC4ob4BmHKo0TneUZkvcvC1D67cJFbfxH
+afWj+u5vefCaQUtMYuYxq0ucxU0KKgojRB5lyNolk8bvYox39KkA0D0e2Tkggm7K3p0HyTbiUcD
QZ+8WG2R0D1iUMiOR0aPyR/pl+S3l2wc1FhAuNkwisiT5TUTYNFYgIkabx2IpjlcrPZmVplur4fg
C/dqvrgINWcDKaiSxQsqmwGTUuJSf/NQ7Py3DdCadB1olRQopvRtf9+Kst187E+v07aw4njKVGLy
tree2D/ES6izihinYJJHXYiSOqyMzLXNrrkkOp7djy8yZJLO7jI8gRrgMjjwgHtzgVqKONcTZVQe
JIHn/ZIw1frhsjEN1GS6praksPj+vuwzD+9wUfECtVhZ0AsopSXcr+FPmi8S1gkVATzyXdV2h1p+
Msb4NfFiwztPGNAaJt4JHEskDhfoZDfmjGsm0BpEmThqo8SUwh/8e80p/6XxarQhLV3calVXm9/u
cy23X/JW6giDzXhSRSqlut9bfRIDsqwN2lp02Q8Gv9VTXwfxtw3hrx8rmvU/Vvr+rraurzY/9hmE
6NNpUJCrT0EkjHnH7Pd9dIG9lrXgMFg8L4bLvCBRnCToEHzV4knitIdm5JeH94NKjnuhYqTT1OFG
/uf0vSnH60N+fEr2jQ+xZOlp2bSqtD2/m76RRXBggmdlzCAsAfSi4XAE+rzu/nIVP0BD4ip0Vg/O
UFpT/tZ3V1dJlRs3rqI1QcVLy1VmOGQyh1OwDQBOOxvE3vJO404QC3BLSvZGV8ybKfGXu2ggho76
iKaM9M0wxf+MORwiNVAuAsete8OARLIgWoEN721mMrYyjW6GGDiFjUPtc66NCBwmOdkFaZ+SEVy6
+bqcPOI1EPKJMFVG2mTBbvtN0F5l+oulkSyJJ/+flfH/X/8LHfljZbw+5eZ1Pb1LgU2CaCsR7hdw
gg7GCDhMvPqYfLcIRnAmEwhoZ2M0qhnxYmNizO/QFlwAyjm4ojYmVqBXCdbq3dk0nJt9O7oLfbY3
VyWVE17ZjAg5La2emAo0g1rYGKOcL62yGZz7AUcTADevrJMTOyCg+MAWwiej3RVjJoLmM3rGt8+k
oMsJb6zrcNmxw5czUuLwcHaWHd3+5VX98c5g8sSLygr5XyfOP+6MWnWq0+H0LAvdwzrcGF0Hk3Tu
o3EcCiew8WyWm78h4PJ/+x6QYt4F0m84UeER/P2eKu8OD0M64ipskejJAXoulIzx4wwGGb59NCe/
bQ1f7InvC+CPH/l9AZyqT1v/lGe8VWLyQtbwuolsaaBiOThMcLCZQUHPUt1iQkigGYnLFkSVf99q
mPE/rEKZNCml3VHQOn4pWf6416+p+qyUM/dapN/wkr144UBAoHuYTdLhY2CWU5/j6M7OdTYgoGou
tomChwlnUBpspZSYm5OPnAe4uRWAS0DDQS/kw0s4hRdrUFEcO9UC5nWX30TF3M5bbmXFKTOF+xtg
RXumWIHoyWdnihmWapP8IZdOp786bxnAHoHn4fNlW9/YT/ExYixczgBXjpzK2J+OO4uTkXTS4RFl
IFgBU+hX2xlf/WMGQJQU3hXInc47w8Jn9mFPq9MnuASUfZrxQ1cckbsubz9adQyknmADASS+JUC7
bun+EkpZ95P/ctOVHxebQvcgI1LW1K9f/+Om1/JDrdpvbJPJuLTUkxEO3qZqjOJUttKPNQ0mhHSh
SwC/MJyzSYnGBMwYzzZfuF70dkAbLCM6M8DYh1vDn1q+zIGimBWoV8oZohmrfqrYfgqPAI9of1Ux
fL9bxj6i+wDwZadcfEzbns3AUayjowzzLoMEL3yKkHXGom8ryJe4HdlLftfbqdlV2rbNwLURMb35
tamSfxBM/W0k/a2c2NTye/vc7MsirDFghp7vTGOa2gek33b6NitrwlClgQRNszp+y+/t4wZtaxRd
DKPXB51gz3dF48Xv2uWvEJd9hAmwpUHsmCAy5WGOxfw+hu/YxVaRodbOenkv/iBDHyaNGUvvFR4Z
YCEfZCiTYdUxTuwh58SYeaf8hZsyVAileYMjceN4eZEzHWSkHiQzMeGa5UvwpCAPAsbyzPySgk2W
Oc3DTKDgw4YoGNRA1UO7Me0JtvIOMeQOjSjyx2p8RqTyG/7R/EG69Pdd/VZm32p502htWWeh0zKd
cNldxhNGLgLa0dyTX/bFIQuAGVTexugdrH3R25o9EuyhrX/JnBSYQ7BZeGuf5vJteE8DAndIOhLL
VayqVX9CE8dy6jsufAd2LnICXD+K7KHMje/1MHrjaGe4s7e3BsN6+OzcjS6+ji5yAgN2fk3FLy4p
vsKhQZM+7viX8DJfXRec1aqZcDglEeRKzrPey1ytMBkyEpH5LubB/D8nnJMy4fBPvkP9bi4qowcd
eu/y9CkJVu4beyrQKS07YYEEweXh8U4UFQ8forXh3OaaDykJjBYPkk3c8jvZJiavzqlYcIO2zdwp
ZDxium+E3u/07rDsmj2xesSXLVlwC9tcQxjE35MqFnaXzjnKUFeA6bI5TbV0fAnYXjDZzXNiwg0M
2mnFplZ/Yu2NZe4dwfyor7jJ9C4wdSqwBLzfBZhQM64MR6Fpt4EhrXEiUIIEDoqXW4ev9/DIK0uS
DZPlGiMRlMaEJD+NVnL1UKq4wrJczQn7MQZWd+0N6Kssq6uLYU6DSFwsEZZNlAggjOulWIzi3b6T
YM12xAXEJgPunFk5YqMGP+/g3j1ipI2jk68PrgyIbdbzGv85RpC/nEuKeN//OBs1XDmFaEc4PpLL
qre/rVxN2lXnx6U+RFpnZ5ZbW6umBC88B5KkuvdOXRyw6njdsP4BV3yzrjZl236pyOWgybc+2JLV
QfkpVKxZt9MnkKUCSUmCfbRz7412KNdEUurvy+iETOTfm/u3zvZ/L1yV8Z7Ag0JW/4e08+ptHEvT
8C8iwBxulSjJkm25LJetG8JdJTPnzF+/Dz2LWZkWrMUM0ECHauiQhyd84Q3KJN5vyrCtA9dHRabe
dtlWUPeyd6+hnAD3mWf+ebCrs3Qx2JjzXNwjZl32TpMF0U4E6lJqKKmjUoKjnnH4eZxpWePbW40X
2sVARpV5TW25IBCFfQ2FpNm3wqknNlAgq1oqHmC20I2KWmTzROg/j37rLcdq1sXgeSHEgRbzloI1
Dt4iJCOWB97z52EmkdC3d5xcQXEtF0nd8uVU0S6qQ6UcG7Qck1PZfvw80DTx+TbSZHE3TiD3osts
ig4QSNT0UgCOdbsQ1OalbPx5XECbQ3dFd5WVagmLAjM8A49F1k9RB6tc2vsDVL0QQUqdXlR3ipAM
sNpj37pPaomy3rtb3sdashDigyn8DYH9t8WLFAKEAXIqd4cE82Zj2D9KOY33Ym9W+SOIrgBacgxu
WfJhDjQrF92GXCMiFA+aSyIkeCs/ftIx//FEotL4KS4ODn2pbDg1rgTy15tX/tZR9xHGdCJo+fEP
ffWYRtTC2gM44lnkfMQ6+HhNRWnpVKk5vNJh1EDMwD5rUb6NGjDkQ4H7wKnu4nu1rQ9KJWD3h8Rm
frMDe+2Mudg941a+WFdOFXaOiKD/LnKfXHnf93ZgHMaXEhZttv35m38WtL8daKakwPyWNEwEJlu1
aHqzHwwz3A0mJQADeo+4LzJhEUM88CNowxihSggiqNuogKWG62+ImmAiNQu5QQDBG6kDxSwLX4YY
vdd8nnXQplQ6uvV7l6DHxEFmFkgUIxIjlzsBvaamu/EOU3jDv9btxTtMToEobRrRSHDH6lVxbrjo
vrH8ipr3kT807Y2pMxNjLnrmQqzJItL3PHrqPWOVFT3cp2MonDEWNIA8LnwctKH2cCObOeBRxIc7
90Mdbp4cY1Hn+6yrxthhH721JlldplGOVSOe2AhoABZPHWSFQYnvSvPRk15k4TV0hI2ABJDuussc
9HJfoJTS00VRzp7k35vqW6h72H4iHpdsWl23M3rMgj/rNQv3qNehetfkjYGhI8A/EjfvXpbWWkA0
TpMs1c9Rf9RSdV1T1sJ9HJHfP3rw1meQjdBrKiHKSAcRsb9uncEKMZM/w2NiuTO+68IUpHUvJ6tS
GuY1vlWV1c2KgghFA1uC6UnAJffzEpXGJfhtsnAWpievGBKg/6/7oUs8kQM8i1A5XMblSy7jvysh
gWtuBdLQ8aaVzY2MnoAXwvEy8FPiRW48w9Wz/uIZJtdn5Zaa25hFtGOZgfVG3STelpo8T8G5cvYX
/TkuT7UH2iwmbPa5gLp9Gh9cTqTazG7Wqb/PCDc52qdYxps6ZfavM1JUSRz4XcLTKGi8KGPZrtki
0ygG2Tqu5sM5z27UPq59hC9DTm8h3UxSwRiHdN856N3yKGvj5L/ERECKYivGglM29qxFXH8YoAx+
/gDXzinGpwoycijgH08+QGQ1mmCIMYFXF65k+TBu8UD+qFySMVRQG+Ft3MPgh7Tk0TMKBHsIyOFR
JeaZA7TCi7CuCIoDHd7hQuMPo+I83hkO3xMk2LM/SsUcM2sb+S9UYW6tnyuXOI8/qoSDLuElJtNX
dJLg5wOXOJ7Eso6JAraH+mONKVGYLru8vVNkhE2tRahgEo2EePlLqhCWtWB7HdvoRtg0rfCMByY0
FDTHJBn0m6RM1k/Ytl5VK1z0WVpv1QxBFU7sQELnUTr4cjSzumCFGBiK2e5i6M6aYltJ+OKyzrT+
zWHDWVo3lxEUJAxRymPKNvz5c0tjn3Wy57884WS+8ijOSi0VUDaVD5745PlvTSqsCA/0ZO936qat
XxY/D3llh38ZcRL8tEIlDlHHF8pIlTqAEm18yopjBnP0vxtocr1HqhyJocFAg/dEzLgckMlNvEOa
3zo3P1u+P03i5JZpyqjLHJNbRpH+CpmJXC72DsZzkHgPIMs2CnK9mkl/uPqlqzJWqijoznpdmSvx
s0500xv3nr4zCut1UF8USVxW7auHmHRdRWurjH+b8imXc5RBgX3E0G3hEGrtti+pb6U2P750cF3T
4OQbwlmGFVqh5mYU4jJQj33O7ULAUSt7GWeVODynhOkpF12coIofpLaEMVqR3RPXuwZKM3UPGFN9
jbPuqegBt/dQpMI4YlPvk2jbdtuIrZ+V8NUw6jAfrRgGlWSsEu/D95dYDoJGitjVOtiQJty2MgxS
o8K8iCMMXjjnuUHZnZ/xxFPnKStRPUcOkBkvp7yfIgpZ7l0ZBUoCAw2GuVc9KRFnTAOdBNyioG3G
KFSrHmu8cSoUs0Zl/25poLyVLBqo/6a/NfFCipCM9l8791EhcCQVJJz09bMO5cndBzjJmy5Ev0Ne
0C1oDxEyOnMpWqbAOPwXRxOWohh8RN1TouClR+Lo5TgJGlANkYBpDx6v5sSH0n+XUZXg93353cP1
yKhQsEE80af72tDRgFQfcchkwpMbNwu9BnkMH15E1bHJUVkdBttIfwlavs7HAEo9urjH9y5gCDOd
EcQrzlHU9gb/MsiATiSEVva6/KdP7qJR0tHAmLClV9aff9401w8ERTY1QwJdIhuT819oZaXQSuLU
MPvIk61j+RuFryf6/xiJzRcXMsUOsDf4edhxh3zbQWh0jKhZjB60aehhdGIVp4zKMQTCKI0fNeNg
gBCS0rkRLnn3n8eTrgSGEs5nADBBoFjf8IdVQWtssPRwTPbk8DO2IPh3AjaG80F2afFPYd3NkvDG
BX8tiP4y8iQRSLJS0YuWkYHpxMlj7W91XHuyEDFKrz64zm5QS2wTclvttH08vDYFStiIrpd4F48B
V62hbF6exiDV8KG6yiDiwDM6mR3WyJ3qGvK+uS09/jxhV+9VVZF0Dac4SAKTe6KhQtOUkhXuShzQ
xXtDw0VWeEiMe5K3n0e6UkCRxIuRJvdDXOemqYvcmYb7pFl4iOEwvR3lSK1om6TvPw92Pdy6GG1y
SZi54EVFyGg1ZKeqhcB7CqWtFzwZziaF4qvuO8pHg4v4XYB63PHG8ONu+rbuL4af3By9rEm9VXD9
CuVSauxayWadiY61cZAxfkO9uMLzNbCj8FwqN8ae+tn9KzhRdV3kOma7Tzs/aiplhilxa6XYjMT9
c0Td0sIpW0D2SST/lBtglkUJ6Z0iWk8xG8keo5xlVCEyCRVcExmLDqY/shNOCjrcRXWijxZ+PE8t
2AptuOtyZdMFSzN8VQm5SC5WTv836A+CAEjKPQ4K5vSgiQL4z3Aj+a0bs3v1VLl4w8lW6/3SisyM
jxu3RwJ3KUT/uzj37QYV/bT4KH34llSrDH8/nsEKx4BEJFtAVcOMYSw8lncd99+Np7oacl081SSL
NqywlEqfreQnS796ETuEmmHK+vsASZrHDtfKzr4x5NXdq0G+ACZEMCpNdq8WyWUhyUyEk4q7IEk4
0v80eF+mL666He/IQdsCClhaWFVF6zgX12LzEWiIMGdLUXLXPz/O1R1+8TSTHW4pg+8LAwuPs4Sc
zufI4u4mlmF/GcENjNT1HQ4+SkSTjszgs0dyUeXpIl8SxEwLx9KlC4c4MU5RiGw/X1nR9mMZpezI
/wlLDIoXXoz24K0zX7+6zS+eYfLJ4yborVLnGUL1QE1uvGnKkyaxHIV0JYHUjJqV1Hxw/oQefLxw
PaaanXFWA+epaaDZypDEE3y8H2P85QOKQcR2lJYjvldVgU0dMJ+sbJhyLjbYOX/hIoF3XpGdte2Q
mCst8uZSdyj6o1pp7E1b565ogm5B1VBE15y7XXLBX3vhmnKnJQ4LKk3acEyIFjsfX5n6QARA9Gyl
76kmzms1eFAwkU+iG0t16hT2r1NJHwFR6AgaMGm+ptxmOShSocmw/JRRQ9/HMVbdioiQh4W6GKvP
Q70S8bGhWZN2ChL4EPh5SKF5MZi67kNBHVYS3+sOKGFxULGNkxXE94AUiXLymqV0cUwaUqa7UmXj
xta+urDhNNBOBxWFke/XZ8+1RoycpvsMKkrl0LsfVEl960i4SLL+8ya6vq4NiFUku5asm5ObSxQE
s1AFhasD60gACwNxPSIGA2lBkG57gv423fd0vQkWBIQTb9bLr8dQDA6Il7WN+OPX1w3yIfV1dwh3
ZtZD4X9kO5E4EvZrJVpT5Ptdbze4yt9uskwBTP9aJaaqWJh4ok/xOTkXmzrsrcrxlJ5NbVR3uP4t
ZaP+IF1V+Na+OLwaYbpoKBvFbvA4Zh0lDIAxCaB4JXn9NkUxvg1QcAheSGwModmFOTU5tb6TvK2u
nyn/ej5Yv0b+T1bIxXNPpqzMQ90si3HKMJFKhKOmnTyWLRtyrEFQvL2xSK6GuaiQKmA7VMopk7ja
bJtKDK2GzJQDhVVSQuri3EhqdGFUTCA/ek6XKECkNLuxkT+V1r+FNhdDTzYDJ1sp9/Tedl1l9/KW
3M0M7v3hSJ1jzA6rINmMNW+k2INzy8vXJj6j5alEFcBpXv7LeZicKknWhsLQlty5oq28OtEvyoqR
evR0Mjtpr+DglVv1PLkRYn3uwW9zALCT8wAkE0aLX3eInMdWO/RMP+d+KrqL8N0MPOxvuqMj00XT
nXlhYiSNIFFxKAeUrmpjo4KSISmQur+KTkeY7Bk638yTikVmDb+qhNDJCuem8guowlow9Flr0vr1
tp6xHYMZBUPNsapCz5QiE1GPHyfrNFyWBkoy/NAY9OQh6TOy4JZwtBrklAgATJqHcZ4sqDVUwtzt
47FWQIvCofzM3+QMgYfPK2esuXb6qfCLnWLkS8oAMQYwsveeIrBDfaqQ3jX9zn3k8vBOjm7ZbUkR
MUG9Ji28YxI551SmRS2TGcvusg1hFcW9LcT/ZJEx913lwfNTPEo+slvloM8gZ/oxaL1ooGw5MKhK
fP0YllI5lTAkyW7svDT5ou2DTZls4/qkoCNkuN0sRVM1NuZC95L5r2KazeW4seMR0JTcwmZczbPR
muXUlMhBZX1CgBAc1xqSPETnmFp6bbMedelOSTYlZAtpM+THUr2xI6dQr89DU9JZi0T8WHp9HqoX
h2Yb9q2gxW6yy6y96rq7ZOh3Yl09Vrm4lLWVh2eiXsDKas2FLLS7ovVWVHXjyl2lFIsK6hPjAtLj
dz46d4vGQqXD7QCOGwsuA7bPLqIVZiE+JEO9qQKYTKp556Zo96vFrsqzjUIxeYy4ZAMdR095+HmX
jx9w+oEVCY9umVaPjvLy1w/sO66UDKoS74ZiGYNcgZsF80o9u/mtHP7asXo50mQpeYOo4qluYnCG
uqIplveuc2/hBF5KeEi6NC1II0rnQ3Mxknkf4xIrPuhIVKcCPRQyitpqn6UcbBu3jknL1Sca+w/m
At41LBWZFf+Jr7j41onalGYkyfFOF209WTbsWFyHBLTlb8yFMh6d32b9YqTJXJhpOaS6wKxjUFdb
91G99b1XjUZR+jcTsNFOPnTWlvWPCFKw0WZDxNRUR5OVRNAvdUdfDpZdvRNQr/QQK7MHVGf1Q6e/
SdjladljmoCPqQ5p9FDKy3BY/DxP10I2tKL+PU+TKKrO+1oPFObJibZlf5C0scwpDDZljeBmGjYe
99+nSh3RzoCutamSdKEO4dhsind4dpKJmMaC88ei6+uES3hZ8nBfazKGjQdC9Z9fU766+bGQ/ffY
k0pDGddFNjSMzQ0YQ7Ax43vDPY2DW2K2pKgrYR1WiWdP/Hyqztiq5i7LcGjo9LsenbZoaxj9qyCL
e4/gKihtSYK6U2uzyPTmapPORaH5papvEdmJ1d510Sqnnjw81/2bIc1VBCLzuzJa1/2+8t9RQKde
jW2Nq+8lqPJYbBq2gAcK7tPSVixQOXwKomabqaMdG7aHCS5iWmQbJKMOvoh1Sl+cw0RL2zcdqzbm
MVA7Agfkkf2DjlxSLTxIKCDG5UHO1yFXDXCd8f0aMVlG0WGggy03uKSeBHnnCSPlgK2BsSBwVatc
QjbW9TvFXIvlmWXhtAef5y3SQ4cctwEoHKF+cYn6nwKJplshaaX5yyQ+kMHFVC35Fx06VBbCslaO
GpUj5Mmx3iq2ubdESnO8Svszh2cxVuuXpWtTWPHlBYAmGdayttGil0oHcxGYczLaBXlc7G6dYAcm
ogV3m6eH4sXVnwoFjr6HBaxrh/pTZLWz0Dp2Oc6R1jLKo7mSfFjhGgtfildlvqQTlxyk8qWqVo6I
kstcMh5jGtG5Yyft3HTG/w0PtJhFIfd3pOnzDmosvj9yuREogHsCfLdCXg4WGRWGa8DQJRoMKkA4
985hs+N74KN7pK00XqS7C/M1rWR0F3KsjNyTYbhzmj2a1i9lD03QZBlGaPCbf1UNWGCJzkWLRREV
LzVBd0w8VCEaGDnOUgImA2q4hW/sU5qSYS2I3UMcHxzA/RGW3QNxivOkdDve3qlAefHfskY6xByt
ctzjL/9RqW9tHqwzMBSqepSY906VMCmRV1WpIcN/Y79dzc4URRo9M1Vg1Z+508X567l9pyXOEO88
a2ZY6AeOa0I8I2kqw86H5I5RqLKSjuARft7pVwOLy5EnMWej64ZPFh3v2JquchicFWxwih2m8iLK
8+4s30K8XX9XzZIpMysGYOZJcO3JhSpFbR6P9RzuGss4GT3VlOpQ6HvO+Lzp53g9JdKa5KocboU1
11+YNJAipqKIpjgZvvEStRKsLN6BbVJQBMhsCdVTpAijbV0sM3nVx7fmWLt2kF8MOUnjKs2Vu0Tg
jfNsrnS/DOdBIYBHTZcuUruUEQ4F0S7IJxcpOpP+ny345a2u47UyonLxDOMzXq6wTsnjwOS1tZru
4oaTp0GQ05u1ry7q/emytVY3Vtatt57EV0ovtrQAGLE/eFh1Yr8DTzObYZMew+Xy5tkLPjpk2LTj
Muiv7a1ZH1fut+vz4o0nkUZmuFXveCVXWHonyQsRMWfog2ihFpsOq1B82vC/Uheoiv/84lPq2Gfg
rKBPAqNTpJBoTe7O2pHKcEjHqcbHxnV/h5WOUOJLH226/sPymQJaMuJ+5Cagetu2j7r0hputSusi
3vfFVsGNFKbmrCvPdb6N5ePPz3c17v334wF/+LoSUjcN4sBKsHooF0QStGAltEHbB09f/zzQlCTz
vxOBPBTBrWgAq/o6kpIlNbluGu/cd6QY+/f8JGGEihVias0GjOIVbOmxcsRrfZ3UN45U7Wqgafzf
4JPlB19CLEwQORwzdlFyOaoHDU0QE0ZD364QAO/qftFzxgU9RUv8XYt45YoYhhpPubGqOQU0F6E8
6HeRaN3lWbCt1IdWnqmJOHMQiBVIfMvqwREXgdYdNYSCe+cvAeoYqBu0A0dYoLYscJyUxEOqte+G
D0Mta2aRpTzE/kpgaEMnF0dQN1fw4UCwmuqkpggEOlC7que2KOc/f5FrHQ7lYk4mW2KIC1eNTeaE
vmlh2N1fMn0qxG+Wv7fcGyfOZ3j6bf+NLGNZleEVmJN15uR6mFllGFN0c2bUaPEJPBLK10iLksJn
mi3ieyY89fKdIM0j4hh0MxXXjmjIh8vMS+c1akjyIimsWUBnXPYPKkEVTxxQL9R3AR5NKvQ8kd55
tUhL92DhIVA2mAsgxB4uVP2+jv8Yo/pNm61SD//Ddl5BWogxWF4p2V1tfbQaQH/hrBfbXj3XZvor
AsTaNoBe05dc3w+6OmvpoQ6Fu1OpmxN7tI0OOrzDFz7ZahrGAt621m4kptfg05JClxl/7VHu4JMD
fHFWt4OsOQoBEgKuCiBbcV2VY+hftkv9b/QRoNRcejPaPz8vDulqcnMx7CS5yeS0qsqEYZVqroDQ
rm3aLYl+rAp7TMGynUEBigAvn8tYRqIihLsJzAXwuu4twYprC1XVwThapqwD65+cHJYYgXjQ9WiX
+787RZ/F7TtwsbCztQpMZTa/2XO59u54wOg6GCxVUZXJaSFEUaMbmQG417RluubF3MuXgWjXsBVu
4ryu3cWXg022oRt7taDmvJ0qH+T2SYZx74FeQfkxeUgL9r8VrEnB69YWTdQ+3edcpc1DNlya2xiU
dOk5896zA8W4dWdfq1RcPtlkCaSdmYVhwDQ0EHlo1BbnLj7x/dPa7l6IE2ciTq69/fPCuzX3k/tS
aH1VbBKmw5HtEvnFEW2e2ABjiN29+P2/GkydnEpm06RGbfGGJKmcggYnC2WfMYdRtOeby+pqtEnt
UJEtVhWdnslCTgRVd5Khi8bu7VjE7InpD6xjXlBN9rFxapobF9+12QRHqJG6W6ZEufDrpduoouI6
iRRhHDJ36LRwxSNRT2oH4iovbny6a/v0crBJMD2kSlgVuhjtqEiTnwK9KPQDkXQ22F2zv/nx1Gsv
B1iTgh2iKppojuv34mSsnb4Ocgm8r27Je0nBfhXkeAlqus1srUEWjEC2UGaWdRoC2QZutRdM8b4E
uIZ2GrLwkL01d9fIoyxuuc7dd+p9XNSlZ1KMI9lq7jnRHBM+WOTO8yibWRx4pWMXMCO5o10URaAo
kP+lxkHXD5LyK6dmXXi4A2wKJAq9jdI9C4UDO/U+yZ0b17d6LaS9fP3Jt1WFIUoMfXz9+F7iaCC6
moXy2xAh7XanlisM4CurpQ3/4eRz0mKa8QAueNJHV0DFL7OLbFPS9o3bt1CDtY8hpSMhol/MZWUn
2HL2QDN/aVXRPHcwUkBHKyMhF//ov9thN9DxTcU/CoYS0bOgouCVdbe67+N2mMYMIMlRtzNGrYFP
iaaL7+uHgVSZFZhyF2wSkkLDiNY784i9uDKqXSmeS/FJ67eSsA6dBVUIqbhx+apjMvb9EUalCh03
V3MaHit6Kgy6m4IDNWxHXWXlGmqWkJzyZqA68Kfu5qJPeQXVz9I8sBznZplu9OyINUqbv5dIVGvC
MU22Na7dSsmFtcxa23B3mTnLiHPQI4jmDV4NpEJWnT3qxRtFjjFoFJx+DjJ0XvFVRCdb6UC16B5v
jc61Cwg2snfjVa8eTqYpaSr3HoIi0wJj5uYekAHA4yq1ZfdQiOjPZcsYGaF+KSKhM1ggDm5Q9She
Xptgc1TWoJ8Bjmh6JGqFFPkWR2JJgNdyxUJhEhKkCel2zqV+WDtMUhg9OtE/YRPutQC/O/epheA7
3PcO5tgDDh2RONOFVWNGC0lVNgP7Phs2JaU1f131GyWmWZjjgPEeniOal0WPUYK26AgQOywHvY2v
rBTAUvJYIPLXcobK3ACURzlGPhrBoHvoVM6p9nlceY6wlONfHDJun86HLFiV/bMp3wXGSSCXczPb
jxG8cJ/l9s11oqVP/V40HlMZl6HoyWzNtV4dGrhvNflvDEE8SP6o5dY1kher8zZl/6ponu1WIHTD
uWTed2r8XAt490o7oT36OPnGqzZGhsHaROIybfRlj0uFkT5RmDIJBqyQMx58nRH+0egSq9RmB/2e
I24rBMkyt0vM+uKDRs1MHw6t1dC44SBrl00wF62Z6uxl8dGhvppDy4FX37jPdXIIrWjt4yolBBWt
QfCcDRUh4d2zHov+gGvCIja2WvingISvauuq6Ol7zelPdtnR0h8ddR2n+co6N0m8DEXRoZmXH7Pc
pTLIKaqRSGUd/PvAdMQbR+RVDD0YB+SJdURkyTy/3hAa25evHUW7ULRdaLqu7bgrH80Pv/zw8ReS
Hxw8Udq1Uy4sd59iAUzxyWsRc0fYTHkPNRsspZbcku+4cqrI4kjkIhTQub8mMY6qSkVYDkCq1FNC
zR7+HooC5/isjQg5uGyzFpW716geNdR+Dng+dSEmB9rl0NPWYS51VRoWDO0C9vaQmO5+xeVK8RYu
xhYsiTN9J0inqrOtScsDum53Q7lq3tXhThZnWJn9/DzXshtZ1Ed+gyKC3JzqWOAu2qeJFXKJHZVi
Y5j/0Mwk2Pbxb20XQfMU4Rqnz6Nw8V+OO55LF3eLmzXpYNWcdmxSegBo29Jx4DNk4Jkgm/i7Dl8I
d1HeSrqvAV94Ye4SDfVawKrTkDNIk16teWF5X8gLCruRTp9xQWRBEQQkecFqlJY33vbqgjM52TVJ
MmRAP1/f1lB7ZHREI9xJDynd1niXDsix6Hbw230ePtRmLnu7tPpN/opN5Y2xr4Qp9MhwJARspaMR
Mjnh20yyCj8AsphD/CxXxCK8dGGizEPasqj0FSU/l+j0Vmn584enS/1y4EkWFzRgs82QgZXw5AS/
C+EhlR7IGNsGCOMs7Be6TwPGm/ftXn0ehkOCk2N86NvHQT1UxqsCoX3TwYMd5jr1oeLGNxnTum9P
p8FQ1zVVgh42ebo4crS0ccCqVeWW5JqeGL0dAtCbUfnVFYcRD1Ar+KMITE/CZM9tdKkcwV4aRERl
3nhLPsBAvVehOrJzMTE3R5vC/+CzX446iU6hp6LbLDIqiI2sWEjIAb9IaFsmWz2aa8aCvL2r4Jzf
OOCuQYfGKgkELtBlUKcmR34wmL1ZF8BmmFd3tD4U11zdJuBiGebMyMdUoRRntiE8Et2rYrcsuc48
pkHRFr12A5B+rYxCAx1uAiBpHR7XZOdpRh9UfQ54qDXmmWm3MES1lcAtCQlW3BtHR3sMhLviH+UA
/V4bbKW3/cJuk/XPn+OzZDFdbvDIUGyEomkhG/P1BFBrFPq7Og93DogfTV4EtNrGg05+MGgxlXhx
B9hIgHe0VQxuVNqVezUOl6l39vSHiFSidk41eDzKEGng3enOPsiAZv3T8HNoasnHCporz4+zpljN
S2FhZEcd8Yvg8ecXudYwki9eZHqUdUWZN05SwCPWSW9sUX0WvY1DBPa7xRVe3RX0NLUj4rDmf1AO
YWQ8qkdkKTHy5FNmRFCdZSThTi8J2nv9zjP+Jnq4GEEZqXKm2luHMPSq7E7L682N1x5PyW/fjwBG
VnAnVr+FDInYFUMex2wn7m2xVJYiWKqG8VT/jBzqY6eEW9HYAUGG1WXM6yTH776Y6YRuSn76+WGu
5PkytzUyePgli9/zsq6n6Jr7HCjmxkj2ivOmAlUtsTVESwSA5K0eCj975e3H4rFOKYNDZQrsbVAh
gGxAnUYiGIA0PhO9GPDdvYRQZ01mFDb6KkJ3PVUQLOvSLct9nTfqXQGZjj+bZRalbU9bhDJ6oZ0/
K8rnbvjtaK9Cj3JCk271YZ7HCPvGY3k5J9nHwUh8tyofS5pDHqDXDNhePZflVgxe2hhB4OoUhPQr
3RP36iLLt2q7rXVkrtL3Nh7OamMt3XbtlTT+61NY/C4HTL1bfcWZMyDTJsXbsRedYzXW7kPQP5A0
IaioVbaAybMSst5Wy32jFoCtD6p1DHrEo5FAbYb1iG2m7m1JQCPEcWTfrwGkwsaTj0MqLSnQabTQ
DOz7vBieD/AgroUZEG8xyHExBd5bLQAuDtSy2c3GiL/NhmVc1c9uli87mBZBhXwN2r457FEvRWOg
8DdtjHxXyZ1tZjjMoiUjdIfMx2bdQz29wUi+vIsCZZYbJFKYxDctnuYnkzzX5BtZkTVXhHIxVKh+
dwhKPFRMfFD0CyksIbVCbFRQDB2yfabLmxA5dOlgQlnUECoPBdtPN9Ygwg9E51XMfnsJ5to+qHfj
oRNo4fy8uq/hg2Xg4zC2WeLaNzf6zqtlsa2pmcVis1dMIibE1DEi1OKcVFG9M0VYjO9CgG+2YANn
85pqVkdI7kX9zDVlsiZrqY0BDox7VReoGj24mBcGfg7hcOEmb63SLTQTuf3y1u13JZsmuqPOR2Bp
qFyDX0/52mg8K49aegX++wiapTUB2TMHWk2qW9y44q8PNgrWEr5zx01uWq7TNPI1BbWaYknFr9L3
cBOGHkHP7W0QrnEthKUBQBJHbYICxfTVgPBLhDIkCnBNmgSvCU1ahlLyQN2WssVKc6o7x2kXtRDM
E0RLgua5aWRw/L+a4j1qFo5xRq+sIF8lFdZnIz9vhAs3fOIWiMHeV1PbQ5ckABDUNxt+VVG6ZYvd
agu7i31eC6ipA0yP2FDwMOJml4i/+d9cWLBUyte9tmXWR+oX/mmskGbbgEyWaBkKEFNoMTrae4vX
KkturnpvsSPMlSCFMrhvOnqfGUgcZJKEPfH7TjIE24MOCvip67IRjA8CH+ZCF7zodY4E6AfSBb3q
7uIC++DCt82AS9h/q/sKM2iQMM5DQhoZJ+qjgde0+iJk5VykO9kmizijWeaJIS6EIDuoKQErLKlr
iYZHhw05zLkTDbMk8x+rzNh4tNea8skpIArbQ/mudzpKDielSg8qGtNRuEy6YE7K+Qgt6X5AgDOF
fWyU2I2jSBgMy0q21oaMkrVzipxiNVJI2t6wUzaRpaGW1zxKGO+FUXXnehIlxZPTNqOEzhAjQlW0
90qHW4IOrruQN7X6MdDpcsR+XWMO2sWavVpb+FoEZ0tvFl70e8ChoUbwgoatV2LP02KQEG5DZzOy
HysrA1yxhA9rMjlUVugtBGAOqMCr0amIpYWZrz3devKdfFs6t2pd165w0LrgdcceOA2tr5vTjTVB
jwfKmVny0JX1far15D68WR7PEjdfeEBBOXCVAFXBlhOUk+2+HdJfKLnf2LlXUwJIqsjAk3qTFE4K
EHQMLS23KGualFZ9Y2T1SNtYS1eNrFKSGptqGodzYRl3QyveOGCvhQ8WHDYLjWtx1In4Og9lZaYN
H4hzwzmi3jLzLHcFV5JPkFCJg1YRw5v++Uz/fKFp+MRykhSRtBvo9DQHUig1ufpYcQFJCzgzjrY6
9bEGQpAm/u2oilt4XMRvXI+IF2gWviHFPDKyuV7aEdD20R08a26kgFcn4uKhJjF54AUljU0InBw/
mUU9PbPpP0P7gVgl+f8PIOeVnFOByoFktGHRE5oq2jh67hqFr6JoU20LDdMs1LAaCwHmSnb+SKDm
8c0ZBblEZ+tyd3TgHB3lPFL1gTBYhTgTSIaNEenfgN4vZayhmUPI6nUKf14q7M6p5mZlbMrUuwEg
uDJXPLpF6GeQMJNPfV00uZh3hZ5TwSDogpiAkAsCW3kBHnQL4eamaNm14T7vUEtRdROXhK/DeXGa
RX5G9gr/m1bJfIytRGPWACseouWoN4T0zs9r9Fq9Qrkcc/x6FyWpXE5cc0gg+hWshR7msNr1s7x6
bwxlJrdLpVcRLaBrk9+PZ3A1B6lWRkgQoEfA3Y490TPlA64KbyxeBziwJqGt9yUMAT6Q469+ftxx
BiY7ij6mwV4i4IChMs7gxdNmiL2UXQ0R06FhLa5EERTFP714Y4tcg0/9D2fntRy5kaXhJ0IEvLkt
zyKLTXZ3sbvrBsGWSHjv8fT7JWdWKkLYwoZiNBGakckCkHnymN8goCMKHgSn6WBPXkqYdEYajvCB
1Vhd2ajMDn28l6PHWk6/jFa3E7zcER5SKq0738P4EmEp0CIFWanWNbtglPDEzHTjGyq2wK/OqW/e
lUH/JZX8ze0XMtdsRuqHTibBTQPrNT3OudWomQyDj+kuRzkDpS4kuGDFuMk7rHAutYast2wereYJ
YQm3+K5mKxdNs0b6pWU9uQrDFk6a4i+RC+cO/vVPm5yetk5byfGhvBH3aHJ2FPKAickhkLC4/Rbm
6nM8IbhbBF1Y0aZMmawcWlP16b8IEaagdjdQ01FeElkTpVSe3g/ld/BuQfjLit4QHVlYfu7gXi8/
6eu2Q+XFMMo/+ME+OcYwfDHl7C4J/0hRpcurF0VLsHw7U/lAGh4ishHpvqMkNIpkF6Gepml4/fB+
bv+uub47r4WcXHXo+ANi+XxcvCwtrFylDzTaJx/nDokJyIdaG1pda9lgPGQ8U26IkCtl3r1gQWbe
q2vcNbJ1KCRqMfhZOjdl0+tLc9aZ1BqQCyMS1YbahEjD598WdLKvwGikpSKfjOQVCcAg3jPAbwKq
r2Ma1yfoj5SjMOw+OKHNUlN85qMRZQ3CCWBnS59mBEWfFEHouoAzm9eyPPUxufdeRwjgAcn2hQbS
TNzSmSlbNopuqg4K4/PDRl1a+q5rAnFm0kjXlXH3ANqZMvz2FxfZ3CQ+flpnEg1SF8+4ITFAFqfk
wCB64UBUC42YuTzu0yKTc+07HeHZgktECaY3ZwcZmWK8JPl71yICoWyy8k4eqUWWHm5uWMxQ3rQR
BcDe3Zl24VS37Ro19NOHVnqm0ikgEDeAdYLklQJwrC8SmYXqWgtX5PzzmoyJqDkdBxTN54+H5EWs
G7bOS33PaLqhzAzjIllJrza+X5hCX2A93v6McxQlHXzsX0tODoekdKNVlXxHuC8D3JcoOirFpaZd
OjK0TCDPu6gQDt6z6Zk7EymhJANE9BH7YSweDRo3cDjK1N7GEa724Gu1X1Gr7gR9ocbxqhulNX+f
GqANSNw36BjF/NP0iRa/2hyPB+wtxTp9RFVBwObz6wsNSQuHuk4eOuSVlIs4AX3M0Dx91tVsr4+v
MYVWn4egcnF/AgXVpREW5eR7yo/WDja69xKWvxXpIS+w/O6NjQZ+vMLrpLn0kYToZAiZQ6ZNtJXU
79wuav3Y01IfI+x+/D9F4ijnqG0v3TlzR41Shv1ILQNBc9KYLePADA0LRL0J/DPcutF5UQVjfgnw
gKoKFtP8sCS8ynbsQgu9Xk6SBwXxWMEloY21v73TZu5oHXzjX0tMUk65UpShLsFHs5eQWaXvN6BS
6L0vUsmWnmWSUllV0I61zbMwdspgBjV7PVvI1peWmN7CgWGkg0CVswQClyyxLCgqAvU0wNrcprLN
hqZLN9nMRalZctvzvhQ0j2gbHhwl3VaSvInxphCjil47CfpkPJ4q9y3kZNrGu2app0oPtzV/Xdw0
SNOH6QE9gG0nawuh46MmufULJ9GqDspQV+oW0Hn+UqkNV7x5sKvi4GodOPT4ENnuz7DCyDnil7q/
E8XduNDORo0KAAlyRToasL5kCIx5g8kwgOkw3zWtsvdocTlHAVM3xubRLqVHqGYKzV5jcO4TooeC
snLhBetWr9alDkKWEAU9EX+dEFypuF+hFg2/VKfaQQdTIMOBDmEoJrQ6VUSAjVPrn/wcM8gsOOpJ
te56eEBjtvdgRPWZ/EjGfhdjB+xZWKZVEJIUT0f4F7UQs7uvXJ10Jd1aEIItz197irYJwpaC9jwy
erKB0dA0fyx0dx9Yp0I7S7TbS1LjgPzLbYujbF9CJGGtS6FfED9BggenBwR/6KCG7rsXv4MZW7ha
5lKQ6900CfM1o1g4o+ymyi/3AIiYfaGEUSJXwqAQDQ4KrX9x3IEBkCnzH22q9S05w5B7NptD818l
0LzU2yIPkePzIu50LrI4wrcIVXSUbKZ2S6mSlbWnqvEDO14b3ziQBsTe+CI6kbcfaq4G0q+XmsSW
TOpSK6npnUem/iQInn1WfRWAfRO8YDToxxRNgFEWc0Rro6BO5huXJhq2DmCqJNuLbQaouPA0UdJH
gLUSb3GaNBc4rn/jJDjJWmz6tSr6+8qxTM6Z/67o+KUfiIVAXfLmN9hfB8XP269m5iPQ6lEsIHCi
Vz4dBMPjr9MiplvueF9hHzGloQRBZWbxNpyrwERfDUANPTbWmjyfL6tGG7jDx0oW7Va78LYj3dOg
vbgS87DgJUfcISx/iretVGcGUbcfdQ7UY4DLtRV0K3DFmSqHWLVZpXZLmiar3sZPz215kpo18qX9
D/8bIhI727sf6RYsTbnFk00C7qd1J1dClI6OBdLhI+eWIOfALPtmfyeULUpyz35N1AKom7CgQnDo
cyblJ2mcqJSMAjgeBtsqEHr9Xgeh+d8QMShVFGpA5qIyY9fPSylKWzrJx3Xt4pR7D0qqRxjjA9P7
RgsTuqry3NOXcs0zjZ+sJnQBXyYdX2j4zNzpn37HZFuVtBDsMon5qNZ9kz2AWffahdpsdusS+h0V
+ya8lKYjJduMFLRGWCN0gKqzVdcObromypc9g/VVAV0LpF6xaqjb23Bze9vO7R589HjX2EeBy5lc
AXpVVgzJyIui4gWBs9D0dh5i2bQp2D5JpCzEyo9iZbpbFXpaVCyGzYREvPCrnDIxwzwtWihRQac9
tLV231D893A/eqt4zNzHFoxOL6naqlbItJmTCshe2Vo0PBFzZTSt/Qy0YZejmB+X3onceKXqWKX0
0clp3lXpudTddZINm4YTF6gGTPDii17aDzo5OprhPzoF1hfKMvKQoiYRPrYp4qvMqmoarP5XDer8
GPPkw6LQsjgdt558kuoWelE3asyTF9mjgH6mmb6Sh30rH51RzAHC6J0W6+2vq8ztXxURSkIwHIx/
FD9WN2pqa3MLtj/Ry5RsZrMoFx5LZT1aqxIPXHU1YiiLVCsut/oP5/vC+nMPzewBSQ3GykiVTj53
iOoUOFWQzvTgkAXoOiwv0jvwpvVwTr1vdvLTMxb6A+I9Tt/z9ZKT96xLWRdbJTfB6G296lyaNHOO
JknW7UebyZ2A9VEZYcbH7SZPljE8RWIoy5PpQbIp9t1wZLBWkcXmjwFXv6ucb683F3yv15tExCyW
6rhreazQPeYlU+cTqLLKeFvU/5srmHkyoJG6kChj8Pz5iHpSVkSayzxdw0ztSR4uGcYYQiwipxGf
o68dV5exf2QC+8OXSHKY5xbRS2Ya+9bM1hrnlVw7sgWhuVp1za88Qs+fYTCipM3es45F/qtuvsoV
ZxXYuNrus+FNaurdGGV7ZJFjmsHJ0tuba6IYpAXA73ggodb7+aE0Mx9oIjJJH8h//K2vbZA3WuXZ
sbP3LChLG5mpZLPEtZ/dJfQ+LTH+hPs0qYbcqGGmYdYsK5+iwQYReAacEFX+DtQrEbZUi4V9OeeV
wpM60J5sE7DhNOfqAqsyrR6GTLtp8fGq1zFmr/lRC3Z2U6/kMdo2CnSDCvGdOlmNJk371ttwZvaa
/oQKUG3/WdHZyqttKFF6tB99kYpCxdOwU4yTLWgfwZOw1H6lJvmdPZobmIm0FAOjh7j6XWe7iOZf
034Pq+92AtgbQQNPGFz4z0n6kkT8g6jGSW+gjazuzQRdr8jYEXT7oLGeh146pHW9T1vELCJl19BM
fAj8PwbssOoHo70wGYFXLL2Kd+dX8p1U4fI6Fl+yBlEUG893xBhr87moaOc0GnoGMJrriwvvWggY
Nvy9+UqomkGiaORj7C0lZHMnFaSYBlyOffaPIkfNY1kuSrZabZ+ZOxQgbT8UjO4EkfZ2UJgL7zTp
xH1KAxkrxs+72rf1sPTGgljXHGHV0W5dzqxFBjCNp9drTDKE1LcqpL5YwwoBEEfuSdzMfD8wYSHQ
eEl5ZlMb1XtmVzunfKMtZqdL2nhzMf36N0xOb2I5kicLkwv6yrD5kuYElc8KXm6/zdkPx0jAwQcB
jN90Xk6toiLxy5NSMtZInIo3itont5Vc7G8vNRcXmPD9tdQkaZdHRS2sgaWGEZKOcoI2CCMXDfzf
/XhoEeFaAobP7hQNGTeIZQgRfEB2r/KuQM6KJEoJREzBQUKznt8uXLxzeAO2+99riIe+WqNi7Pgf
aiI1ptkRbyRsA5HVH2EQB89aF24c44tuw96RN1HlALfFqaWNj+i7oKI/4LakEWIQcb/9rufGUNe/
axoR9SIyhsxi95Sk12OAQUTabjolX8fjeIe6balfysrcD4l9EAo9DvGpwjUkV76UQ3SAaOimaM++
lJWzdYpk4QjPHi/D0DC9oLvP8PDzS2N4qsWNBx7CY2lvjDeptNTmmT09DmN2UWOABpl8l9FJOxOo
4QdmDRJ9ANADUvdySjQ3tyYK/bXQxwDlagP4YeHUuvDD8ZJNNW65IAaIijX2XOu03g7j0Uh+5sOX
sXh0v5GCamglh9ugXUuwM8dNcueY3/SvkJMXrsT5jXn1uybjL7WUWz0b+F1gLdX2HCbSXV58rzBZ
Gjt/zTG3hk2sI7EJeityj4V0jIfiCMCTnLhfd1LAHYqFmpTc3d6Z/8cPA9uhYbbkmB9EwasXhtq2
BZ2NMECz1EGho8xQWbQAX6QvSt3vqlAG+XfywxKM17YCYB7qgDDt+N6Q0D3XTjKvuIjstdUsnJnZ
cMHQ9n9/2GTLyG2WRUMKVqqVTkYGLepusfU/vytFT0rAy+FBfd74tukqvu5ARqIfzfXFKuTpQJZv
v+K5mM5o3FIFhIY21KSAT5JQjvOcVai6GMoX+DHoH3pdgst7e6k5sRdQOoKbzawVf+BJfyQMTC0Z
Roh31burHvuWWfKRy6OlGYz0xpv6h+zdy+2qoTzw7IXFxQeZ3tLXa0+2OHPJGighDCsvf5Q5fgyz
ycjgNsLtDjoSpX5hh8x9vusFJzcYqUdCSOVh/8uwR5pWZ53FbTK3E6mvdDGMVMDCiN9xdUTMMQ3D
xAFgIoBivUA/Ld77s4/imMLAS2yUD4XtqyWKOtSDSLXjh07Zp4XYiQiKLl5Dc50W/e9VPnykrlaB
GdSSg1rsDvRLu/0Qvvx/puOz+92hlwOoAAL3lGHlDV2Qp0JJgvmmRdE7lGhM3slofCf6wg6Y+zL0
XNnvMlxmuEefv0zoOZIMwuXjtRnViQmhZfy6faSWlpjEiMCO7b4MWYIYwc3FEpK/MJJAhXTm6BhQ
MeEnQutQpjuskPvccdhkD0XNbF0uv3pcA/SHY/JdD26Bb6PF+q1wtrTICMzxaGxc4Evpi+Q2D1ph
vPTqS1sUuzzJjgWY/wHgdTcIBxgQa/1zm9tnJoKJQS+rOvtgfgXtTYHjoN+pZbXLSkBCtowwe7hz
ehDNI7KA2BxpKxbzde934kBUxV6ixF8Tki5sDrtxNkEOqvtkN6cWNGsnsZRrbejHWj19Lf1nbby1
4dbx/MNYbU8dkmMFzJiM6l0MwNt+WCttuw7hMoifGXvcjearTExEZpFxr4JDogwazxnbJxlXMC/E
orB6qxt/HTA7dHvvsfURpYmMu1Sxn1DlTvH9HJ770v+Yv2VputE656BVQMmLZyASQ3Fu5HzXVtWu
V6qtpu+GCEkJS30RnbmMvhTourWNmVDmFyvxS+QuWzu8jMT8Q26gbSTBXRuO30XWKBp8I787lPdB
gFaK9NOU77lmVo2hof/YoFkeHbJeQCWgMATbGuki4oeGxruN2qTZ/XbDeo0x6JsJnsIBBB4Vf/LL
SuWPLvvtxumhNMMvDkz4hOEBIpgO1g7qmO9qyCu+Zx4l3+aNohGPVo5QwtJPbE/ojVs9RkrPUg9q
8D7QihfvMEcHWFhG5Ml7bxs7BSZM2SqHqs3R1+pWumeAuJe3rWHvXddCCvQZCVqGSvicr5tIhhdj
HAesRvQ/U31vEmPpF/YC3F8cYTl5nnYPj79NX4UurhgoxkmyN1WkwZGWNy9d6a2BD25o7pajuRMz
4gpOoMg0K2QtezU9MBVzeGe+0N0iN0T0AiksgKBbs3urkrNJOac6l9JlsnEeLLhfdXJAtKGkSzDS
0F2lBkNYZAk6GYnW5FGGeEO6F/nqnjKbjcgYUbfiQ9lUmCGOu67+kWPwRP3RBPpL0owbQ+EjdM+u
JmOI+lrxSYL6D1+RdioyAU6Ceik4F0Zk/FAx3M5pA+c0L5sMcO7QrInWGSKWuvqkejblf7AXy2m0
FXroC93BiH+XAP47C2nUGk+gDnnF5F2k+ln0KjNVjZDmom2yiZvsIBSWMIEYn6v2jbaBnYJ8NZKt
4v1MZeUo3o/s/wAUFvveAZ1Cn/8jgX2naD9E26+PylUJToJxtCakCEBjevh29nK7rv0XCXmGtYsM
S8/PgUsDIYPtbV0Sz1nAIsxdaULSmTkN/zU0EVivLptGb63UdOhB0MYhNnOljd7zIrZm7rK5XmVy
N2uD0eRBRg+U76wXa1rw/QMCq+ZSjTT7NHAIRJYs/Bsm10Cnhi7QVzqSYMbpPBAFSRWRnr192cw+
jWpxbdKqs8xpmRgEUWRLJh1WXxGkpcvQnhxiHIori/pXs0tBSzdZDueLKdJaL6ww14RZd92s7eAE
KpKrDTIh7c/bzzR7gRpIfEI9EITcSZYml0nqFG1DOlAJdSK0Ndm6t5eYnTFA80XcCU8+xoOTFLuX
JJqKMqknlV4XoNSKeCy6Xf3Zwx8I0ZC0YgoKwnN8NbRylyXPaGgsvtHZUoqZEh15HW8NEsXPO97V
tEBXEjyvDUEn0bu1GMOXHyLHiAfTK7eNfJ+YlL4wgHU/EFsI3EGDUVgQ8+P2OMtxny0NvGaLAsNm
42JiAWpnquNmaflQ5QaQccbtZrrnzYQDKjfVHjQ//4PvLn4I8shlehQ/oWdEsvCB5hIcYBAqTHim
QMp0wJgaVhS2HehkiFvmeManDndDB85X2DyDzfPzN6y7aUubzM11EHroO6FtJ34IKmHcLONCrTIH
L6REAsQEaFyAUifRCVKB5PolOyZ3fodIPKJ1nWS/q4CgaH238PEubTStqjPqRKQ2Od0KUMtK/oQd
wapBSyHBTUuz3I3ZYupayJhBeHDJHmonA3H6uwidXey7B2/4s3Nw5XK3UkCL6WVopJ3mptvbb3cO
/WGAkCOz1xmZmNOmR106bhcUwomPHpf/CgNf0OjyzXebqwGEEaBG+FfVsG/MJ+gbEI1oeWXJOudj
g0TnLy/j0We/uGpi16chgEE9+vkwqGrqSMVo0lQib8IvL90z3dTJIZ3ujdZfyc+KklfGMQJ1ycYL
yEOh7BIbOMNtuRAhZn+NjhiAxU0EFnMSvnsLIdxKg4GTls8onQgeL/xb+4/l554bN6KyCuVJICNB
FX5+blNy9KCPYZNAzeSJcYjirkjyk/BfyI+t/6KSh93+/rOTJQTg8GCE36Zwwj+v2Tap3zPmgRju
XrSWhOAM9Qy3tjfNwJzwVDnNXgtRl1ryM5ozfuKV/r3w5BTJpdwA9cYap45TlMi0lanvjeh3p55c
vqoe3tfomuFrlUpHtOUB/ajqfdeSkh4T5aceBOu6/W0YeHZ0P123WY/DWSESKd/cUUcHHR7hsOmN
auGSnd0LVz96kjKEZe5olSN+dLOGrCsKCg4vNtkw0DIzWAh9c9ff9SuanANuxERB2oqzmb53qkKW
BsT0z9sbYO4uv15DPPFVqiXXo+vBMv2w7aHOw1gGKSFiur30wWcRRpbNAQI6h1eWNmnKGXztwNKh
LKBpwjwRv5maOq4Y967qcWrXA6gC+B1OZ20Xb/m5/tLV2lMFnzFWeynLc7HLj/CCvQH9O/g09ktb
vebmJsP59fZrnUPbo34qOj8OxTlX6Of3OjZ+2lOXXl2cdXKiJdtRMlWnwnlOvYXdMptDQBIkbcZK
TXGMyebsKjVy6zH7MD0y8+regaYEAlUzq50gQbvj+A07b60yV16bHHrqU0X7xdcWeM8KQJ9BUcVF
e9QpQxbehohc0/6ehegjP44rhrbs57fhNf4gw3GPHlqqaXmP1R10bDI6Dg8tMboi0CeRnFwcVM2e
16t1J3uuDBtJCTz0P7hJhKX5X0tCkCSkLjzl7Hn9e7XpLnMtSbEx9IayJX1Ly0NUv0SlD1uTRgEt
8PgL8nO9vq+gCkaVtkmdhxihvL5fUkOYP2lXv2PSTa1KDxp7FH64jIIfrhqKgS+OFm1G53EwHhr5
DQwEHmTBEnhlNl28+s5TgHfj1H6Bv+rHrncRv8NsVxUOiHQvDO6uLFwF8QW3E46ARyug/DckF+P6
B2ifN5qRqyj1dwnhjGhiYU0iWjE0dwMSQ7rzHj8C+um/2mcMyw2hkw1Mw55E6lGJa0My/kPHEopk
xdEGt53ugYf0xXlhm82FbEfBOIbpAzOBDwHMq5Ad5UHUATILHyTzHCS4yRnanYyiQuitfULLeMGi
FStFnaGQoADz58gLZDhyuXl/bw3BtleGhXD3UcNODzjjOUg+GBAJ/Ojn965akT4aqAk+hImxHx3G
ZcEBP8TUv9dcZDL9Hellmx8oGfpsxQUQZw/0GFN1M/oyeeRj5cOhcZHh0fZZh9n2hy6DfWn7djMC
HExkFI7US6A9q9EP1/JoCV/e9D4XV6+i9GudqsmuVHQju8ckwvw1WqG+QDIbksU2KUIs+jmkdSZY
lCrKJ0beboTXZVvSjyrvcmPLjQSEZtPktCPbNX5oqv6Oq8KYycimbIZyY3c/eqBSOLG89wm/n84c
TS4X3csyfvLqfA/8rZcuwhYK05o4xCvFOhNjokLamovM47nAdvW+p5qAUqXFcemyB+iQ4CEtUibR
wZaedJAFAF8WttxcZsp3ZdOhaI6kz+RqSX0aNWnYhw+FINsjgxm9UXrZXvuwYtIwFstTDSCcM3eG
qLDY5TIiIh/j2qttXuSoC31wq2lQq3ZytOxoNSjKNjvI9IBLgOq2n218F9NsiFDtJeuHXaKG+zGR
tl0bbJXU/1Vrzi5z5E3d/UwH9a4ef4Rqc9Cr6p72Lf3lr/yBqekmdtgXcXyo1WIXKiMNSHPjqgN9
s+JZQk6ySNdghoQSaZ7EiHmwdQZ1fB4jB8VPSGGDtsJU+s5AqJ7em5i724ce0KsU+Ou+PQ8SjVH6
iplkIEKftZDudCaf2cpUkAiCzwqq2/FMivp+S6OQZqJVyGsg905N7ZNA9+KZbPQW1Op7GT8WX6Su
oes6fvEBfEbeBZyHlL5wudHkFsZFkEHYCp4AaWF/FCKzq6e/AlmhCY4ud3ekRTjk2r1NUGyzYRXW
u8CmHZ2aaIwtIQ1no9XVZ5wUGL6rJZ4hqf+xYhzf2uRcUP8CoGzMhUJt9t4D/aJzAVgAYMzJvZf4
+hA5gJEfkvf6j1Z7GOIDuxThVG3tOwi4bAKC8tvto/Gx9f8R+QDcKAbdG5vG2+fIJ5W2KRSHo4dY
fUecYVsna1qsY7hHiTTVcHnn+3qd8mzgyOmmL16XP9lsWCOTth76NVFy7HT8qOLvjbkG7u8pzdox
32UEDKEW+/EdFwAuv6cY4KmG8EmuYoj1hxckvwsoCYUSnpQAdhJtXAbwhfO7tMw7jjCzePeELiGG
NX5UnsH2YYDUr+tkbxMqRPtZ7LvWHfYQd3raXhTybDsQZUmnPRoxtD/1jJAGQHy1K+5CD96Zou7F
L6D3B179XGLPRcirAlyNLWUrhHERMlj+qLOR7ur9Tm70vMzZ9cJ1Vpx/STpbznk4W8pXBZtXJEiw
F22sfTiexr1DgLfkeFN8KzIFHaq3nB717a89i3aHCv7X157sZscdY883EJnQstX4s/0SQJhfjV8B
Pah/6MEq+on/eflvnHAAYdKmYW+TPOuT9KL2zNwMNGE0jDbZpqDPBZ6+XHv9OgmElzOiE7a0zqWF
p5199VfLir9+FYGjRIlkLWRZGGRWod7BGpYwi6BW673g1BkLiQ0KEXMhH60+TaFCJJGYQBDUBu9e
1UYJwC4tpg/mV8ZycmvsAg3dKMbBcM2Ry8JuRQI3aXH19uUmKUfUF8AlPAPJrEBthZgFnYvm0iE6
VUT7iG2TgolKI2Y45nPmD3s3cg55VuCd+sbn3EfejxDR5dwqgfWbX0NTQ31IfhK/AZ+dfRme/WRX
2wdm0trjMOD4Q/4k6fbug1vr7XDIFHMd2T652SuDKtXjkFSCKyTOpCTjbgYX37iI4japn+gfqxwj
pi9qiOV8pT1rUcIxtLBNe7cNfUNrFblyzRcq8RspY4KDzCUzOiwAaKdsIvpe/KtgmKxrZZ/pGOkJ
cCioxvglpDnXhT01Bw63tn/SYn0VW/5a6GGl8pMfM8WVLzK+bTKun+lobYQ3YD7Q9q4RAdznKMYZ
pD/KTtU2mZFs0JKBeEbPKw1F/zfrzL1hfKU5hX1bFW/BpAzpPi6x0NmGHUaxGxSZynGr8DDG1wzg
KKjd3WgMd20NuQezHFCxqDrQib9npPxoSO43Jc6YdF1MhknMOtsUdxL/MQ6NleL+LCNk5nTGnoF8
h+nUiH2PJH8NEqHmr+7bGrJZR1+eI5h+MTAjFcalqJDDV4QVaD6FCT6HSF3h7RwNVIA+/mC9uRtc
Y0eXYtMF2l2orBgzrAygmY0CzPYSpD0pIWrZ6kVknoiD0YfjnaQZo3LUPgK13aF2vrc4dNT+6w4O
vbCbRsgl8nt0zLqN72UY4T1grrAqwU1zB7jBMa166FzeOrFAmTNJ6A4NwiclD+emmPAy+UTX+1mJ
2LTJ2XaiO9DDaysZaXqeYd6sTHSNudR9qyPhf0tthdnpOUl/jt3BG+9T97HrPGjcJ7s8ldl7U5yK
qFmFA2SuXEUiDe1NumiZdMwN48nsrY1f2xsEBkfScCVEglBD+FuINNobjrnF1DI030QBpSL3lCA2
OAa/9OxrE75lWNnXFUOIx0J9CWRjk7XHqPyV+4hJHkvo8eyWtruQg1D4FeZ3oNoWMwPDxPs02APH
uNNdc5VuNZl3fRr8S+6/y428LYoWBfJLSi4D0VazjF0fKuvSjTed3K2r/iU2pROmEgy8Ee2DORv3
FyFNJv7UYSIruqQOsopmvwm8faVFUJAwQVEvDA7hM6D15mfSBq0q5qJeeg49YmhvopEPups3icT6
8CvxHksPISmGq696LO8GrGQkrxUHmGRqiE8Zk9cWe6LRvvdVxMdy2LMtPisdkwa9u48Rouxc9iOI
Dx6Lo66EtAjtp4Qxanz2tI2l7tOY1LO6DANAqvrRYUTvl+796HLanPy72Jy599qgzpNaJy48YRAt
kwvWDlWUluEJss3DB9WAlU8iJSvpJkYInIFVBReo6bItl3iX8EURRbORxvbvIQ7H/T7LNlh6lCA8
DJR5LpUNe4HpepTj3YcirJhKmFF5bMdNamBWreo7H5IxvRlRO3exehD6e5n9JkqutLtvtZFT90a1
RtHp9c+gU8gpMH+xh4PYssAjxuyehPykN+meunktPIST9khz4qBxggNBtRiw1PRffUulJ/W1N86l
xmyEF+x41TqLTZL45g75d7u6s7jzIjooQ/YmFUfCVRy8MOrJuCEUZRMqGRCS6E6vnU2cejsup143
ViaY/ngMDmJmlx+dNHgINnEMsINTlCfdAX0w36IDvUv0DIe7l6hC1V0+YmyAa5Nyh1+UAypCjdHP
HPsHgW3RoJc1rgx8gklT1W/KSj0JfBLzubU5rIXWvkbYq/viDhpIaFOllM92Vj4F5O7LqL2ZxqaJ
MoTwqeOittVJZtAbXpMVvh2KhrSHDgWvRtS4gKbExyNeMLC8nQLNJAWsiHuqcF1WwLR9TgpM27VT
LSIf4zIGNeJW4aswnOCGbbL+cXEEPLcc0F/yeTrHGHlP0utWkySo5gjXKt6W0V/ZvYfRM0JIAn+x
VEB8tCEnubzJgJGCEzI8oWSyWFgU7ui1WvgArvXBAjQT06dzzG43jukBukfYFUcx/yzg+QwFCnwn
EZWpu5gacedwIEPBA8lNiO9duRJSUcV3Mmub+4RHxI05uuMUhINyIPSVeJ1KHkQ2hSgktzuTJIRN
TWhAOg3+ib+Qzn00Bf75eKKCB0evyvLk04VDm+V+gK1snbW7DLAwSmOk04VrPqZci3xN6FJhHaI/
YK9rXdo2OF4MRnxw8z3IFiZFXM0YGJ+FdLLxnMA8CokJQ+Ad0rQlAJpbw+i3PmwYSpZ2l4q8BLgK
SUSkCrjVWQOkU9CLJoXsyosFwj5wT6k+4szmHNt+OzT1lnplVdYPfv07D5y1SN/oGfoybnPKVpfd
bewdfT/fiONteNlaGpB1yYeFQc9cLWniGs98V7XIvZxJou97aiQ3ihE+lD1Qb/+1kYAnAdNpGpTZ
Qm0fRedwfDYZQ4PmIvtaqGVVsdX+8a2u1hep8lXunTh2VZom6yvY+ZpxtfK4SPQOBgBEg2E0D36k
rTOGsHCzeQ/mETw1drhjB85vJAAj1SuSFiq6NzGXd5BrqIt+IRbM1PafXtKkLaQqIcJthkknkikh
mF2knCsCeGBB/13iQfwfX4RaElofCkpTlbKqTKu8EocTaXoTiTAMuPRj/WE5q5DdYgVRn7h4rCWR
lzlxYabjhiGgLoB4pr22vM51u0+G8MGVnhLEPsznzjAggp7RHKMLQ45r3snWKyTeg7i+HBW0KhJC
smHsOYbbXL5r4JOhpCGSO3GZCnQmE/UBsaVE/CtQz2jfU8AdtyP13N2g2ILSQvAUMNfPW8gwx0H2
R74ODB3fO/fmJSMvCsjcVpW0LrG2vr3eHJQGGDLaixb5u7gfPi+YmaPmDZYePlCbClZVDj4EieX6
HpmS3sP9cQuOm0eNm5PbvGvBvUwKdPs3zD/z3z9hsiPzPjRNEIcfz5zab3QHhkZAVGzvIqTOFzfH
3MSDbYGsljA6VGD8f37mIPCELg+7klkHzEwqowRvkqZHk5UMgasBraXW/BVAQOXtfGT/0pIuyXyw
uPoRk8aX1UtFaUVy+BCNJ1FHiVGXO3wnWsS0o4Px3FnFKnPbB9dqOSb1rg7jg0oHStQMpgabsfzG
HyVlDNAmaHA4Adz+LnPz0E/vScS7q3gGklVGXFbh7qmO7MfRh4G7hxYCEBggR0l9RF9qYU3x75zG
UCj0sPVVoUM/ncfFuVO2YcSa9niKcItG+B4MftbsMewKlDcKBuZQKfm3LL8uLC322T+XdlQSFkNG
n2By9tAWV7ImZh7iM5mwbA1M/riVbA2nJzyNFA5jvhGEg6HHyIKKs2+7TZ1Ya0Sa71z+tuU+7JzL
BnAlU6G7ImQ+poD3RCvyNmkaTOXLbVJW9z4MUqZzlHmK90Lhy53MRc2rqQCV8WJ81ORTUNfgyxbn
dHMXx/VvmdyuvaFnbifXocACYCFOoYiQoodc4fImmEsgBZcYNxuQis7UixXGV6pIJUs5ub/LBASr
GNdg6kTmppKcoPQm4nhlIztFQRlfRkrgPn4X/dGUj9WP40Ydl/QUZl/A1a+a7A9P4hs1ecVl5lCG
+ccSSVT5hEaZtGjjO7MTuS9J1uFwwwqd9E91BDSTWtB6imHLEA4sLaFYyZc2/MyEyLxeZvJFXbXs
SzNlGaYVLqo87lr9YpxHczW0u7reuEsovLkDdr3e5K5JVcmzA5/1CLqotDL8Eu1frORuH+S53XO9
zOQ+aePAa40I4WsZHfWU3DS9Q5lM0r8XXbJZzPrm0Fh45UIYQvrXEryyz1HS6VPPi+uAj5U9Zajn
DtaDi6VskoApXFe4WkqbNvkddt9vP+VsdBZynviboXNBvPy8biIZCmMpaJxheEbQeJXTTgxQ7i0j
Zy8VKK3K6OMnSM8umZvN3dfYg1DhQezF7WjywFkoeakeCtwrCHyN4xh2u/QLoUhKlS0tUidb2KhL
C06uSr/o5a7KAW/+t9+IJpCo7AT4SAilxS0gfv/l9uudO+zXDzl5u6Y1NJUasomAJ4YA7KoTCZEA
ESbFEgRF/PzpvcOoFOYjTi+6Zk3iSlIFmStZfMjeWWlfmuwdxU8B1+V8CDk9kYXR1AwXlp1/wL9X
FS/96nIfXJPGcAxKGGJQJioN8/RR5SFFSa77b17mX2tNj4hZRL0adDTHySL0/iSKUBl6CVVz2z7f
XmouxuBKRecK2BKwx8leYa7sItYFHpMYw1JcUb4KYen99ioiUv0Paee1FLmWresnUoS8lLeS0kJC
YhIKbhRAgbz3evrzTfbZp6uyMsiIPt0dvdaqYpXcNGOO351+sj+vcjI6FnrRWjRlAT10wWcuw7u5
v6B1OwdbiQAOKHb8BTbayWpp9orRzK2AreoF6QrSskFgBCfHeJUTvJWpUaLysdCxs76jT9ZGF+yK
z42PPy9/sopmi7hU5onLk5AKpb4zDrC+yIfmWj+/y7OV8J9XEnfyx0is69ZQUpWXKW1q5YuGkdVu
lAa9Pgm59BUIQ+eZa4Ogy3yj6gcoOrCCCr2AsuPI5rbqd+3iVx1UzsVbU75bBv9+6P98hJO56SdB
gGSYtc5WdniJ6AF0qJBYt6LYjhAENAJSAWGj9qpQiTV5owls1+D0BM4mtDlYkY16dKzhqaygRQd4
8gVLOzJ3CEpze7GK6BFE5ewKCyqV9mamFTf0LVCE4hN19JVdJNdr0dwp7s2h9gL1jimT5BYCtxnx
2uyAXwdJSjOho5EfuWpzP1SfHZ3hhn+qutINWpCsslx3c0F4fXPI5Jwwtv55ku9SpVz2Rff9ngey
+PR41ybDwR7f+xfs4O/8nRbqV2Wmr2y98ULjtpQesVmgN5w2q2nQ17X8ZENZFGC3gX5FXFY0FKpE
egzi+UHPsM/Smo0yTtsRJKlpAJgyiYZwuQnKt1Fvd63yoeXjTSYHZKIucHKhE69++jjixsmnJKG+
C75mHg8C9i7J3GQODj24Nf0nZhygQ2P/JsIJl6BwZwE+DbmLjq4hf5le6tRn3wQq4HON5lZXWC9h
dwyiwVtk3UEsQfjK3YvYpnD+XNTFDqhwJiYxGQtPYAnIjYEosjXXwCLbi2GXNMMBOUtH2Z/Mh0Qi
z3PeK+vZBP4rASflLY/q5PO7uCfKwpxVlTpkqV5xWlLy2WU7XY1pdz+hu4QyksPdXFClBvaXwDJx
coWeFO5T4MS6tw8zbfogV5zBGK9r/WXBq057eukTn9+MIyL+NBRr5SZNWqcpISJwcaH0qhcAmHr3
FTzoZXeAPfIawSn7ec6eLT5ou9IzgLtBi+Vkzk6Dr/edCQXZyh3VuDKfUgN6xFLjPPKhqkuz8H6+
4DlHDfPPC55MRDuRlWYRc8GQyFRAE7/+jABWW/+YYfw/HIWwpTVWKKho5uYF+AOnocUhLy13phiC
oezIhcGbu9D0+2bo/rNCYPLMkVGc0E6ZfaHSjPpUc2MKrDgTTDnUe09YD5m+7cHWAfFcp/EbuPGV
BknX77aU964fIoPF4481NRigsBm9U9F4KeXEtdF9UgBACwohr5EAopXddQAOm1ezh6w1MmcYVCkG
tPJS76WtQuDn1K6LBb1qiXBueZ/nOKwx82+KESMAtdzTwl2l5AX5IbQL81MsRsJy2iaVc+iPKSac
eIA6KrBUk0M6kWg60Ab++Que208ghX3nA8O3/GZC/7HKG72uodkiYYKjrEjdyLO7KHlXEYnRYvn5
UmdLcuznoBQhE6endbJ1jlnWT2pCCiPRP4rxJnNEm79obs+YIqjk7S5+mdYO7cLPlz1XesD3wN6W
EFCBR/y9j82LKkzUDi43pzYsg/A5Dfr1xbrg0lVODm3liB9w3ZYITtpdRMoO5UeOH9bFve/s9+JR
ECYSoqSf2puOjRXGRQOIQ0HKyg80jBZW8a8vS2jOXgnfMMLGmOIEB/393rQiKuyKFJXrPLiHCevX
98LgAVJGqFqOsIcsaLPCE/NYU1GJmSB4Ab9z8SR39j5oOS2IRjARPYjf/3OEFkMvTYYUX/cLuqDj
LlO/INub1mVb03MHGuuPK50sZhLabkueA2Jviqcc+BnurDh/o54GOceb7iL/+OwF4YFi4Y0dD+vU
348mJ+0UjTLNRjVdUkWk7LAwzAupcYTeFM5Yhl/wz7PhbP2K08r/u+bJAUOm7ayWDddsULADNiSo
+IVHnwm7pIm/n3PCFR9RrYq8IbXXJhvYz/dw4bFPuUnZZIUKLfUYUs4NJzg6SCI9gdALocSGYmCg
5P/5iucEHYg5FBu1IYIZqN5/v+kyqINFAMgiXK/KYXTs8gunb7xJ3SD6yud9EdZCOCMZpH6TDQsE
K14Adni9eRya2kmIshGg4oXbEmvP6S6FxsSCD8xUhmj5920FZtfPBnw/IaooAfNERZ9NW8wiMDQA
gRkpn8ltcys/Rk2+iy7ewbll688bOJnkEX7VuHdwA2Lznqke5yoR374CB/r5Wc99dAGf4EvPbkzu
2t+P2mJKKkUDjFJKdpBSrdlztO3CJ3NxNINXuCQ/X+7sg/1xuZNVw49Ik/JTxJh1dC+IR8Y+A2a+
uByfrbj+fKyTgZWovUQDjceyRLXMoQG6GlAFHDMru6FmJN/tcPHhzr5LoRDQZI0G16k8KRpIqpjE
u0wGsLpQ2nXkOVF4+1NyBSge9YLC818E+JESBfiFKJ4U2tP9YOoyRW9bxJuyvBeyCA5ZbAa4pmE9
QtunWuxL+NvFFtN+NDFgE1Bk/otvinYdIRhJmAig/h5CpSUNGGby2L2MU36yRIwi+LYXwxXOf9Q/
LnSyRuZSW+Zhx9EXiaKj51/CJw9JQB2hjXwlHTColuD4/18PZ5207+ZwAfTe83Cc48TDEbkLVeq/
asRQCv3vO7ROGjF6PkSKuuArArJBObSjJ7ACnufnhxFf4p917Y+rnDRiikCdUpWE7Wvha2GUWMg0
n7TLhe09Aa3Ly9jhuWadrUExwFmYQsE6+WKK3NkpvWACpjpUl7vRClYalrRhtSQqTobyP1uHyLJX
F+Gps0/6nwuf9tB6eTLqcqYfAzrsDOraxtq1Elxv37zH8fDn1/qNsPzzXoV9AP8BDjNPlmvVKPrc
TpFzm9WT3iRex8kzrHpHl3CSfpSw2ZUnvFi6XRp3cOdfSv0roZEowmyqckk0bVwrq6apUFIQBBn9
Dv3Kg3wkNI0rq9CuxA83RrJkl2wXXwyRUq7YkqVbTKpaDD1ECqBwVc1Ua50s6u8ypY2aK4zuc6v0
uopvbP8W2xQ6ijKLDoLa5uMHKgIxChvj1vppGj/HjpCdBQ5H3RdZPH4brGY9WfcV9DlQK81onqpV
Y6RLYSzTEFL581s8e2jFMcAQSCblwDf4/kdFaS0CbZ4LxMA0OcIAVBcebzYuAwiRcUkFFH6pHBot
hkuIiU8quPDsz5G8ommkmM8pUBaa+pXgqgG+X7i5syPZorj/tgPBre7vRS4bVJOmWsfG1bkJBFs8
oCLnSiLnHaOmG6jG4S/5JadxwsHwCji+apBBrnwbp5xtc2nNP1ufCK2SimUepuEn4y1rF10eTZwB
sCrLGURCZqwH3Uo1x++EpP8LPPMOQ7Y+pS6fKu348ws5u5ED31A0IBX6B09pcrmIbaoSRCH0sTKh
zQJ2XkSXKF1nF322NkNGVIsB42lViiln2s4SwtrSeqtirLiaOw7DdIOcUrkToIad3V3cyc8tH4jP
vg1gSGg9lSPEkWnSNbLA1fP1TDAxTNt+2WQrVSVq/MK4P1c1/Hmtk+2zw/hjikhjvk6g2pZW6wTT
hvNUx+SX8BITssaL9dG5r7egSw4eZek27/bv0RwqfYcpBmrOThaKKvj9bfHlk7Pz8yBRjTMbDirO
b/MNaDOneqVY6ocykDnkl7QYIRCvmuUDXh/+vJ1/+dBhrX3aeOMj6Ye24iXRMhBOast2XsLor/Sl
CRletFzXhnRhWz/7gUHMOX0IN+FTywutMJtSnlDRSg1+ZnfIkugfgg2QPMJC+PNbOPuycRaUMfYl
xuHU9AJTsyTpyhiHxGTb9C9BsarTzaC0F1722csYYJvMFB1658k3NXPL8BuDGUn6h7E4JvGN0Gxc
zO05e2ZjNxfLz4LYglO3WqyrGmse+KZTBs3Kf4gQOETX3eDp8XaSCJRz43Rf2w+xdtfNN760Cvy1
RnbcjIx0R5LBzy/3e6073Xv/uJ3v9eOPXaOVGqUtIzo8frDAUjM6apXvgixgN8seem0T9gnNUehy
h56jdGZ6BvtgU72ai6+OdXMy1M04wVMrVfwRM2yea0B9Hb7mPhkujIRz6RrCUloI+EzD4Bz797xr
ZrsusDih/dlLXpARAibh/J43pGF0q2Yxuga+fHIGalLna9oebnFFRCpubTr2y5anh76rSE+qHIog
1xtVkh29Ht2wz3eLMXJiQ3O0UVnV0eAY/e++xYOuRR4XlFvCxvtF7lWNjHRyZnw0d501rnyEBjW9
osgObiUyvBoivvPeWi3m4cJ+ATYrBuA/X8qSaWZiGKH+c06QoAyqWtlQfaqEM7KUs/gYKHnDSPbg
Viz9qr8afFDcwc1ie6f6sGXCZKUSnd4p68mYvEqbvBy+V4lGi1gaSIjoAeRPTjSj0V6pUbuhnEqL
xImlT72qboXB1QL+sepr60ZB8Nq8qrPmjoNAaWDvG/k2BsBIkvg9ZSMn52yV26QNxjhL4mLj1ozn
ZFxsdQRUWb+4Tes7FX1QmKM/MF+xbd6k1qo1kRhAf4au4TRq7k06oW7ZQ9TXntiP1aC8S8dJrLQc
XzzhJy4WWt1yS0j9SCYrS3eEJAfzHX7GoooBRNd87ZY5uIvnfhUqiFBe4+6uNrRdj2eWJhEkP1R7
qdq3qukWTlIkTwL8s+AqG9ZdrWtL6E8Wx5WRiGVB1JYDHztny5lJEVPtr7nXt1Jdej30ZwHuBFaI
4dDoirowgDUl+YHXCB3LuO+wrgTdRBoiXUlpvBmLFyl+K/J6Bb7gtsZ9X2cuOYRXKbRxTQ635dRq
S5vWVZJIBANRpelbbWwcpIwymh1aJkVvOKhxsMbZYJrhWXiTGF3+2sfZU1WSgnxrIQWNAGuUVHI7
5WsMQzc0mxtBWPLlbp9OGdaH+VMuhBw27o5d8ShpXpcGjhCnN43q1eq9pedbxd7U05XeHAe41Igv
slbdVf3oltNnJrbZCZozbf2OT1hKRyGznjClxFKkqwJC3+4rPAYgLkE7thGvzPrjjb71oYjAQF9y
U1qmrSZKPmEVps2ub6XQ3Pdjw2iVqF3lZZC5lfoZjNswhiRZA2hiBZJuWAuN5nfGHwl1XlhFQqEU
NbzIIZistzH5Mqhwi1HbFFLsDflbtk8g8XULZq4krWqCyZKivC76t2/edMqOiipOSbe44hVI5haM
4fRlDu9neAOZSCRFfqOC6wkLSjqmETgemKaCLtwnK3RK8k2Y78O6Qnoz3Wvx4lrYT4La44V8hzRX
N7JnM0Q+vU/bXeAXxxTlQC2TIKIeF/ObcO8UnhDDAtbvnS0cIXc4bkUcMSq3wFwV7YtvXSWor0XO
F5OX5q3g2TNiAgpUFO5sugNDdV51SOMg5q9ynT9Tu0upvgJn6Cj7H9JbA0iHk6s5yd6sqmuSG7j6
JMNYYmZlrGXiPGM26I1hlAP5w74HmlnaiBQzNb9SS/8rMa6hInDEmbdtewT3oE/+qywiL+ZcUQCI
AoiJFFRhdhpSUmPPnA7IoYg1FL8UiJLJfMANByCUPU1zxHHDUEhgx42QI0nQmwgQdULUWiQ+t6b+
PjH0JD17zDCurIcb2qpWMnjIzBAY+MNdlVnPKpKbpgtI8mBg6/pKldKXFhfiem3JJdI/wFmgLKUM
VnqxD1hnxibC9ry6ia27ako9ceZDOxmXCVDKkRnTaUj4mN/iybtFfS3Vwn3KhO20jbrdaONpFpju
JIUEWN1P6jVLwhAfJelhoJSvlWId8hMg02ZtOSkqL5HFOK7bxejxnVlhQH9bpIl8QwZeb62Fw6iP
b/fEcoceqd0lz3XrVdVDsyCfXn8ZDRKzSMLEgJhGcpTs8VBZdlLpKcW4ojjyQGleTfJXurraNOZe
b7U7ce8CzQ9QrEqi3dpCblA3dAym7FWP5Q12JCuEOswcApMgN1pSdggHhr6eYkEHLoIGnKxG0bNP
hnI5SpgwGZ2DXe9TApKvDYiJcCoVo9dEr4cJHO+c5s5opttMB/+aXhGu/I87d7WURszCp3WDYtWf
dr0fbziGlHgDR72xSczPOQYeEBma8lO6aFdQ0G4hZyj2K/EmQWd4nUl9EW/UFlkpo9Us78Bc9TLe
ZCR/5pHtYZAaFtuZRsGQaF7Ir/g6DuEcdES7C9kM7keMuGMOxWQGEsQVQbx2wd7sR/u2nn38CQ1I
bMcotpaqn+PSocI9fTQZHTQDje442JmXjgZyOdgBDwSOW+WMQMeJaqqE7hiBiwY7XIIJAHNEoJBG
fKac7AhBdAI5PAA3FZQccRivJEn3xgJ8HYe/tqg3c7FFNTPUvivmXaLoO1NjSETWlU9FkxsNDZ9x
beLvO5CGnGm/tez3LC02dDaf7Qp2du4OcCfCRb6X8sVmUQTeIgz39mRt/LS/HdnmKmbCVA+3bYzH
ThK+I9iPU8qX9k2WHGSqWkkwxyHVvBIxrOK/lcmxwPkqyFvHfJE/iuauabepug05XcCjxBeKxEly
6krScfSdmNyysfCq6bEoqAYj05NT2TXS7BBlseen06sS1l6t6U6tNcu09G+nznqQpWKTzThQVDdD
1bo2ilRL3c/Gi1y9zC35pl3hdoUQtCJZS45+/ZJnMEcQFuscCPLKWFWRRSU44r03bhbkqS1K2xFL
a5q+9PONUrzkPotLaxOOwyDUFWdqaH4me7N9Iu/ZKcf3ilkh++vMupVEjk1KJT79zln7cku0oObV
BGi2MGLPSKZVckjNwlGy6MpfgIybuQfXDPpvuW5UgH864zL8VlXP0XSW7AohuvtkXYqg2llxigUx
y5MzhJ1XUk2o1mJp+yI9OtgbLfKhGHsZe1kGw7KQy11eDKzGyS7lSlH8PPt3703R187YoRlBbSrB
cUmHm0idVzUBq9o8bBsUZWNskBXou4sw9TKMhXXbZ6z57lQ+hBB07BbRMb4HbdbjzzscRrXGIJhZ
43ZIAmaSX0us8SKnm5WVxMwJUNNMxh3EqSXUaJwVtHRlTtGVZmVOYF1J1aOvrq3+MI2L6yJM0E+v
8LhyaGGvlMVnMoaHYtJWCj+tmLnr6wFr58ZmKSwqdSX7o1fximPDIOMOVnllrG1sj2PrEEJHUGQv
n1pHKwyqex+zFel+jsjOg2NR5yRZd7+MNP1lFUXu2Ak0xvCpj6X1VEcr2Sy2/VxsrCZ2bSXdQGRx
ahKwpBoJWnU3hJVThvKmVbqVTKC6Zc2rPM7Z8XoWs+e+3unNTdSEmzDGvY96sIezgwnNY5q8L8jI
Vgdtucj2U30vGe85xl3VqijlfaMRL9UuY/91oTygDx/0mybHDFxhM4xUEi1eBuNZCW9V+WGMcsqb
MnCMClcm9FCI68Sx07QwksmWWUGdqzDmbJxc+zWqQ28OonVpy7e97S/HHBd0mooAMn0SuBac2Enl
s+lIjX6FCwTlxk1hrAfeuk68h9600LXCY0LqT+xDWR8Q5N6OODjz7rZtxsacr6TuEatMP1c80qR3
taRjEYKN6hvFGo4DnPko7HEhV8iAY37FMJKa9mgnawWr8LaLvda81vlLhi3p8Nvuf7XTOkUvUqmP
knLrt2uti5xq4fOz+UaW33vll9FtrA5Jve0VeXtQxvXAyJY4dNSK7hXDir1oCBzlodlhzHQXDm70
PB6Uh+IdB++3+Gu8R1eqP8oP6oP8IB3Rbd9hHPaQs21FjjI5ke+Mb/Wb9sUS9zgfzef2rn+bv4bD
dMv4tr6UJ+upvl889XfjsTswc/q39j74GB6Kl+FxeCSVMvk9vmHaweKDRYDDxO/flKWaueNb8DI8
+O/Rr/lTf7efC94A1dyxezA+u8PwOD0qx+iXdqxeUHXb792Dcmw/oxfW7GP5mX/Wn9JLiKTjs70f
HqOX9q17NJ6aB/85fs0/GZk4pVTv/F/9S3kIP4d3FRO8r/GxeG0+WVBiogyf61/Nu34/Qmv9Xb0b
LzEyv/cZiWnmSL8Xvxelo70oL8Od8hH+Zmoe9aN67O7kr3ipb7jZ8bOBSfUef85YMnwMX1hutRE6
ZEf6mL6mL+h70sf44f/q3/q3gXf5xYviQbWj/Tx+2s9sQdZj9Fx+TPftS/kreGpZdQpOvg7/7ocK
3I/GH036u/luvXRv+e+AD/kqH/GZf+5vpXeV+yl/23zGKHdyXkiS8xzSbzVzxgPf+Db5qr5qPhG3
FrMG1xS84u4WHzPCeUxU3jjBGOIf9K/hi4shfk9/W/wLFHuszh/JG2pv6Zf/pbBQqBg3OfxN+rip
1+rGbT/LxKH3Mrzzttihs+fqi6rY+ogP/rp74yf5X/Mm0RB48b9osKW/45eIsuhpEr+JkJ8d/r18
tZ6ChRN9zEefl2I+W9inHbWP1pOuwrX4b7uqf9W/jBIiUOPRLqTck1wOXDcSGVh5CQfLMh4a7Sh6
iBjPqz01zuvQPemm78ZZfBBH/IpsKYs0hIpFWm6vbL/D3X6ZFAs3JUqh8WU3YPLmTQEt1F7qxCv7
WxhKeNi1R23yXVhkThEU7J0dXvucmbOvOXu2OYyAq87y3ZC9+GPjiU5X336JZFTooDAcXfrRoqoW
NEFfrz6GwdgI2DfHRx9iDK1jCKHLilKK+kFK4FvyIgsYCDjCioI9K7qNOLtiuhvgprZId3gqpCxY
YVmRh147StUsJSpKYeiPlIjKMZz0Na6+S5GLF2AIQG0OEE6xFwH7wLufOf7ae4njmaA60msUh2+y
F0SzyayXY7wTkAYPqBmPsuYvwxgBVbpPDCFeq4WQSSSSgjBRH9cZlgrE7AlrhSg/GIEGydZN6b0p
5dqEOjImOxBu1d6l6W8TkkRRxa5mW+CjnbB6GEpc+ckywPyhC0cvY6lr+tccI48scGe+JLF/UXZv
N684yBSWTaLF3q7k+6SrPwh3VQnCdjQzekyx1OdNz0HmUV5yPpR9/UEANtDwsxTlXfpaj7Lny6Rv
KMIOM8DfQKz7ICQgUgqmZ8WorrKoWhrF18ChTOMkjV+elm9y3MkEF1PkTQqbqSbdB77v1dMx1ZhT
OsYGnB3trFknnMbBuYX6GgvlkE3MLjLE5+YTPlVqDNH0ge5P6JQ6Wxjll6wMLuEbkvYpiDzi4DVO
a+hUBDb0BEDUBmboyML4Yuy2jol+qQnWKa9aZN3KsDYvtDDPNsZsWUix6QxSNP3dFcx1tbbMmnow
mY9TsF0wE2mWD+Mm9X757VsSbeKJhOqbUNnROWm0z0C9HueOingpDYabahfI7Gc7ybYl3Bexd5VP
o9mtfqjkoAzpUlpHeiGAET7WGRejn5Tzz/2f65xgalPCuOsmSHMZE4lmFR23gVAt5E6WNz/BymSE
/vyqzzVg6UBCwyW2Gl/JUy+zRg4KYigHRJq8SU34MvcZxTnRYsGzrt2m3bbiqDxpGzXQHov5MYfj
3LaQ0jt2gP5Bs5OVln6OniVxsvCjLSxuwyYZ1XaLzF+pgYVn0Js63cRYqpjJ4ibBpEWxnovuuSgL
iMeJm9n2aihaiqLFcqxfR0OBfBpyMlfdqHz4+XHFCzzpuP71tCc8pg6Aq5ykPhaqFVgFIlg4cAia
QAL784XOwCkwOAnZBSCF0/lNMf2jCV9PloXtJspLzBpTf0vjglUBDwts+4fyggLimyP8z1PRKsZF
y9SwAxag0x8XGwA5SkVjeDbz4jaRejfMiqvCmNaRVROgrBQsnZi4d+ltFKrYXqawerVlPPO1R+Z7
PfeeHPzuIKvQWCFplO6ZUmFlUayyXKaBdzfG2bM/dNvWxsZmQVKLb68mHXso4qrbSlkFjUcG9Y1K
p9dRtf7ow7jsNftglemm8w9BMN36s7JsaPNCQdon9SVSytnvKnwjYfygBD/Ff6tAMouEjArhSkDZ
zbqKDwqr10X67NnvasJnJQZDGKifDKBQ58BnzGi/EXUBvJKPRPNn6nCuir705L8ZRH9c7ATVLgJz
aC0LNT9OVW08eDi94ORoY48hqOnSJfOAM6scnDfC7TQFZ27sN/8eRoY0VlMyIKS3zasBSYR0YMXB
M+vnmXEuvcpC+/f9saDCnEI+C/jueQiI+03shGEX45AlGKWKPTkFLlGt+cyDqtZRlAPt4oZ8Rgf+
HULltJTfMhxJLhqVn/N7+OueTjacQJkSyRyEpL97C6I7YY1iUoPj4SrMHqKy32bYmFlZvowUa0UC
eh/aLM07mXs2MDgRLQO+ybjgYKDCIqo6j6TDa9GAFzQElKTwnk3AiPESf/DS6zy1qkjCrgjyAJ6s
OVWYpbzSa8SIo1LulPAtkNeUL3nuoIAagC3wfXelbC02L6o3fJ4urkXnAG5o+ho8UZyKNRgKfw8i
4p86qkHBme37K8X+EmzR0d5HebqJGrKkildR7XT1kx3m7kgnUioV4jQO1CMAb68AIn5oPjQQfOns
CV6NCJLSJPwV8LKg+LgwGM+wWGD648mB848paNt/3+5YSNEU9LjciqPOq4yZWy8q5eZjVPcqrlvX
fnyhuDlnakKUiAn0DbcZd5GTS9pjHGiEH7LjKjCXsHRTtg3W5OTbgju2EByASiiG0zhb/jcc9b+u
fbJTqEO3UHy1gkar3aEMh78L8JAwAS9e6QyJ468rnYwDJZJ83jtXYqdty1tfwZasIBUMeSiBWsFV
eik381y6xF9XPCmeFsqiKccIfb0w4hKkOgF0ImUhb6CGp+LfY7RIMxBxmMpZADtGiVNLH2l7ylqr
8Hr5XdPWlF+ulQ97Mb9F7KyBI0Laji5CG6msv9lD0rBHLmzFl3Tn53xF/nqAEyzczvwmnavyexPj
43SmflXpN76H6al/I84prMjAYxo9TSn8kuj4/TwZzm2iigm7hxgWw/pHSCHFUqovej7Z2O1iAYiF
HN/GCxdRzu0y5JxgJqZxLRw//55xAVonagGGfxrcC7Q39bUrsY3C3ldQEFX+Ru42jQ2MVqwj1qtW
f2nl+fA0Egn38/N+U7lP6yY0V9BwIGyxZp0QROw6Cacx4oGbxU0ZpJ5ECRzmzb0Jq3VYpbAEGi/f
LhbSSukeesVyEs5e4Esl/fJPXWvxYS1ZSN8hWJCx94WvoZhKUn3Et/nnWz27yv95q2Id+6PEi7RM
mpWsiK8LM3YFGrF4iC08n7AzQe+6q1r1CuMbIeLKADGs0rViIA3sMWPjRROefr6x/fmWvpO4/nl7
gmONR62NicDJh/QDXA3IqcWuCuZqZewIakLrIxjXbWW9m1W8w6luXYTFOiYOGGK7ofue0B3ri49F
k22TyVzaPaRXY4s5tY6L2IIDrvAgAzirVybHyvyjmKB+cH5NwN1qzp1pOhx+fo7v6vjf59Awe0Le
gmXIyd5fR3qLcif+NkkRQZqWuEX5lTKyBnerXsFfMfrEBd7GQpNBmWV3nJUv3ISoG3+4iVNSX5Ea
men3EbUXBm0i7FJVjTXMfB3uQRkw4OjnCIwLsFBQlQchEdaVS3chlv9/78JcLIgFAlY9lTCV8RTb
fhB+f1KLwTMVw97GjNdKIELwXTuiLCJ5AzVtlKeVP32qvfalEU12eXKe3yYRwv3vvZyshjG8BiuV
/EgI/op0p6v7kukZ67SboRuMa1+7Dnxzp+d78gh//hrnFkIVxQJyMtSpnAn/nmwd7agKQJ+PQX4i
8QrJGqc1GjQmIuGfr3SOO4Y/j9Ay8aAc306KgUkPexhOPU8p0VmiIdqT9S7S6Mi9iujdYEAg8HeQ
X4te2FTtwchJep+bz6ZeGwO+Spc6Aqe3ZJi4TSs0OQS3l/zCxcnT98EQL2wCeo7V8qpbKr8IuP9K
NtBgHH+VOtfTSl6lN1Qq918/v4v/qfz/GH7fV8azhp6PYeI2qZ1cWVngLNdFVXCcH8Jtt2s9cw3G
pDjSar6VNhp/rTIHVs/gSs62cAOnfM5c/8XfJutsHe2hluyL9bwJveqIvecoLLNnB5jDpZJyZ6e9
CpxuT+vi3tze07R0Ju/IsXjNKZiHS9z14PX8DdDJ+hqbXaf8pKecePDS6Ebs8/2XeaPea4fY/bLA
V1/4dS9cS95OdZY3tMe5H9/LjtISC9tg71+bnv4C1774zNax7wUOXbxkmT4EFOQr4Ph1fxXsrPv0
loQYR1q2G99LXHO7uPdXuveRO2R5OOHN9Fi66d7jsZ3B2TxggomNLr7F2+ZQv2LwsUuXkVdtI++u
2MTrG9p/zryb3XGH0OfYu72bXh2idcvTfSzu62fzUF+xwrnamuTaLQ+9nPb5Cl4gr2l7fzjYjuKu
77eaR/Co+7h1rpeD9/J8vb7Zhc7DdHXcNJvBgbnqhA6EMP7Y2+4d1tDGdyPPv1kcqmci4VfNTnuQ
77Tb/gOqXghZjPnqKNvSK66sR+A7xBVX6Tp2IY4/Kxe2Jby2/l7E/hlFJ/uSZQNUjnMTHGV39vRl
6L4Xbn6rOO124QxLINf+UDn60tgQ6gByuzTX+jp8BPpkgVsBPYSPxgcc7m6p7npv9GbP38Ht4Q+I
dsjtiqOyycTXcyA68OX8g/mCTXVCTPFnQ0Dvu/3UvJa3pulqV8ZVegvr/Zi54e3sKFeQlI7+IXJQ
VTuHfql7uhetMRc8+NvPxLWWfKgrfHBd9QB/gF//rR8SV0dv7LVXRuDUG5B7qVuRMzNukr3OT2mB
A0/Ccu5p2H0ie2AU3pfPobe+CR3JAwy/y/cP5WuPOg+/Czddlsd4Xy2LpbkH0YUEGFHiPlab+WWM
cemm77MEucEqMH9F4E0ho7iZJz9O1xpkL/IJHNtRV/3TvDwy9m76m+uYkcIZ1+k5B2PP7FTeuPtc
hT0BME5+bXxYTrPEgNyBcuDQwIBVcZNdw5+7gyQmF0598wa4Ck8EtGatgsUPt+lOvUpuo4eucWXc
P2+aZ+uxN1zlMB6Sd3v9q16xC7iMc9UJ1/LrsNPviqWN18eC4ZW6O/v2LQX4tjw8qJ3O6TaBd6nb
dErc/GeInXSBiiho5X4oguP+F+YZjuExOxn3ZPE6+/3q3mYdud++PwbO5/0HDUb7WvdQQnhuu96k
brx+6lym0aVq9qQ19c9NnWwlWWrMhWFzU79uHx+D5ePjo1jNPh1uZb1cupuNfxN4w9XX5udlG9/D
cxNONegdEUqObebJhe2BxC09yoLjKvZI+nFWhftq70uvWsKz7D2Q5dXj4hlnQibcunLeLefK4o11
S8tRbvlS29/wOFbqGgQGYNaFA+NifOJM7tUXq52Lu7PLWPTG29oT/w6CkuVruVXd2MOI9iXav7/C
AnDrTe9sX6sv0oOcjJkgruC03JC2yhzN+bWX9916cn/jBr0sPJWFvVgNztPIOPnNAh+7r8lu4Tzd
5ce7q8FV1/U145k5E3iKxuLFNzNuB1dzms3TwMiiw4npuIOXi2NdVceAlWF9H6wLF1zGvZV3+9i7
Nz22pP9D2nkut42ta/qKUIUc/iIH5iRKf1CiAgCCCYkEePXnoffU7DbdZdWZKXfbZUviQljhC29g
bM1+WzUOKvlLzd+hSBdUQentp1WQxexEMZKmkeQiAu9ILwc2TMeaqjEws1HHsaV6UoIir1fYCzNa
rfqR6uwQ0Q7LQJvQtrYlW3Y67+paPN0VPTDX8Iw1bjYjXLPddFmN1I/X1719DeAGzw6TzMH92gM4
PGpGsn9a3NngpVjhDEQ9dnNzUdvPw/NM8ozgccY7pcsWGebx8uzWweS0qe1vdOSj5MKn9/HHcZ26
gby9x41bcV5Jziu49knrKXOOT1sdvV/4QwhM+zhS5oWzYCd2V4s+XHgm31d7d2dwxQ8pWLCRuqm/
SF3DkQJMS7xXThwn5emvVV+LFYcaoTckS8W7BLUzr+15k5yC1Fse3e/Pk/OtMUkOgebOv9eY2zi5
fXa/b7YQpd73JUhpVdjC6od5/6/njIqu8oPYCnjr6ZyRarWtWsTb1vhChmPzvXv4+3hFPE1L9zi+
YA9wc3LXXmWBOXqpvYc/lj1EbKsGzTbdMdQJCBYa1vpPUfxj4D/CKA0ICgQ8/jOfLqw0Ta3Kz4Kw
av2Tfwy+bOzaXVYSC+ynYpbylLf8Z9Ph5kWyQBIo8anoYlY302j6VFgdou6OzlB3iKztHrejk4dF
xJW4Ym6yNb4UzMjOV40wv4fH6EDv27XPq6vHvm3v111yGYtaSBffnPwYEDwVHP64xKdE4k7PoDwb
XKK1NCHR6DZZ5gEjjYhS32UkXpzxrnG+qr0rZ2EbGpwsgkmLys3V12tjywka/i9/nzrPTbdfl0SR
hTopLQQZ29ffEwwhT1MwpVySMj1OcN1Q/D4fHZY4Q6Hobmf5XHcW15dujWXj1d719iFR5pIUXONU
dLvt3ZkADeIiz5F5Be5o1wtQ3bqjlk69vgSHr+GEb4unXYDY/P3CnwVF/7jwp2fZAY42isYSVi6y
fbO7bywbe9HdOPjvTiy7cXyKf3TCeU7Q/zOoaqlw3gzYWc8qpplSq3dhuAqrxGU7H/sAvSKgFV7v
E7mO/fEWkoCd+L1vPE7f6Z4Th9Z1sHXdMI6ddyHwwk+6xJvx+O1NsO/RJScNmEYE+myX2fo4NgnD
LE+dWU7hjLzgdXBV3/NGL96L5+D55i7j9zB0licPNS0P/M+QsEvbeyKQdfgOlcBtJ5Ol44TuT7TG
f83FSIWoqFOfkjX5aSkXyGoPh7pjohBgnKLB693rqJq8PY7Zo71NNuBq53gezPnL5siBtyG+GOPP
4d2c7d3v3bepf/BB1Xi7aiLYBzbfRRFQ0rSlWLcvXuPOwOsQ1VFj5H96+7zK1v642trkqw+rdfl2
t3c7nvZ3BiDY2U2/Otwl/Y8XtN1HhvdROEFAoSIYSQ42bW4/3seFT+S5LtzSH6LcWwL9s8URHmue
GC675HP+k9PoL7Go5/0O2hrPR1GQu33m7qnWQURP7Cyspgff8jN7oUwWtk2U+XHxXjlBwLs7LVHj
hpKu+53+UM//JcnxPDw+DA9dDKoVCGr+vpilVrud+0zK1v30EOmBHlfvpwicAs5qNEHcm+nkClYy
9niaKJgWRxJOxzbCmkTozn1xbgP6sazs8OZOhFjemtIIBxd1m9qOEFub9usQOLfkvJMXP4qNaI/I
7PdLR1CJB6eIj14NU+z3S792fQeV1NBX9SNkzyPRO2me4t6FuF7txcnDraMJL7PBA9OTrodmMixI
xy9jS4dl65u40mXuMWl2BwjRs84BJ9Y559Y+LtOFMdKmVwV4qVMl2Xd6cjmBkxTTEluddGE/xcQs
uvf+/lMJzdcjXvdOFsvv7QjvSNT3ew7wN/PuGB8AY5cdKRERmeE232mwX5bBPcg4Km72oDvdBoA+
R8zdtB8aYtj6YMb4Vu+dcg6O+7SrxvrNqQizaNJFxdfhZZ8iYWMft6LiqK5RLs8fqWTT9j74BzW6
Ajd+FAoaH2+9AJbwzJod5h2UB/JD3UN2Rfi6eqaP35IZnt5PMXJck8IFOFZ4yreKsLXybVpBhgb6
4jw9wjaPD1/XID87YnL8UPBoi/P58acp+FS2g16PzAQyahJADpEA/KmCiaj8vTlATF6pbyc/C/aL
v+/6fxygv3/8r4T7H7VnqT1ezuqRj2++C2K3M7BU/+8jPLc+nu9Ae6r8tO1giBklydX2bOObaK8W
X1+eFSyJ4f4+0uNR/Dbjf90Lpu5AE0C7PMcr2UHRykMhqSv0iWPdERzFo1rjfP99lKcC4v+5nf+O
8nRMHvW6zY+prK6KhRZek/OKascPoI+fbuTpnR8VLBME/THE+zFUSDi1N+PbmGnu/9ed/EIs/ePd
F1rRV3tBZGrFx8l+eo66SAz/PsQPd/Jcbd1Lh/R63PNKYHAsbmRBpQPKJN7/8OYfi+H55dOWtqDm
I9z/CwX09Fouxe1qHCCirq6Sm9Y+Aeub0kQDdKWPeliaA+rDjtEvD/lD97m24Jty7sFLvN8S8tKC
vr7ptZ85oCd8zUJrezLt0+xCfRJ7uqAynH4kX3wsF/f4LOO0VcD+cyvTu+Op+Gkh1DAg7enDLkQC
HoB4UCYYJlVsNU1YCB6yf20z3bOj4VgHKRV2W4gVSWErS+kaZSBnPlDvb5fA3LA62Giyfffl1Kso
Bu4jjpcCePQpwBv4JH8btNZO09MNvkloAdcX7ZxAUsnD09pEiLPcSEVsUo7r0F/2hO96fnzIMkA5
d8TJvXcAH4qkybIPCu1B5fDEt9NbOtE+s6VAse9cOsXkmmMtbVt+PqOdD9m4XV3NnUFjoAiukB5a
G5snyqTwwdpX2q9VIE7ku3sTHL2bpElOUd2x+qBpEACyUw/w8kAFjDHdA0yKlUZpMcze6ceXXxd5
QsRW58GxmFdrzQckLFlrlE9PQQYYEvyuFGUW7BjX3Kh4POGK2Nr35PYtv5Jx7e9uXwWDYp8/VNVG
9dUCkgxxagdEQ94I7zAI+gYGl41tR5fNxfc8hwxi96sTaKeAGzogEgkm/ZoDiHK6zkUABG3u89qA
wCUH536drwrUVGW3eMfVTlniBMbcaiOZXmL6fpJHYvpiNBiRPZDv2snRm0SiOLi+0nS2j5qPAEqu
LU76R/XO1deyowK78vha+l4b6+Eb00IMSIwdwP+Lr78/2KJgviH66XERI5zJksycApNVlFN8vXzM
wwH3z8ZppwCs91NTcYd9i7hNXCNDKtHImepsfqJrUEuQl1gj2QtrcM/qQNIDVMNXGqzh3avi6nd8
JOwWcznOtYPbpJ4ArXS550FjzQM7i1xJXNXQM5zq4dgWiAskQFhOvbaDt9cYvi4GJ3g160KHi2br
5gSGmSRvDp/muht45Rdvf/BRXbkMSzxSsZCu0XyN081QwL6yVXEMl3fwq8wr1tAee2UEY+vgYH94
pZL/djo6prUs4a0gB21DYaqKtTxTv8yRYjoHvHG9CuhI6pUarKwx3JRcgo80uSf3SES66BDer7BH
HitU1vwOsIlLFadZK5MLZOoHTdTh5+FX1EDc99PhYudXXyN+cJHCvOwuVKnGKJbz7+W6AHvb+Psd
YvsjfY9G76NCS8kjl+gP22blXmGuH3ypcPTtoYxkyjQDJFrbeMOlMQPjHmQs6/fuVbbgZlWZq5sB
dLGh2vJe01V/GGuN84BFkwuSyV+BScM/8cqJRWFHcLXG1bbql64DyHVP05a6aWfnL1Bm1SySVuis
pw/nO5rbUGYxZfOu0eUz7R1h0SMpOkrRlg3b2s5G5hd1ZnSrwvxjz3rc0d8uML8sXeXugnabm3AY
J4LiQBMj/BLf+62luDdUW3sbsw0TePv63HsEXhYhVtAvRBhYsISS20ob7Loh6xDW170jFoG57IXZ
Bbolx/2k/S68w2t6deqjl077ccaLgaZNwvJe027cqlhC4hseVxCGkUG1b6PTmCiESvqibewaed6v
81haIDAkRxBCnINIYS5T7XYFgQ26w+0Vk0iTRovlS2CpE5itt8o2M9r8awVY1MWVGctn64L28S29
CxTM5qf3yx2jK5e4zwS+eY6y1Bcoc5886x52NJ4Up9G9B5plSARxfHa1E4h53EmNaDj5p6Q3AC0v
4HaU53dIhCLz1s3g1CHr+s68sEz74Rj0Xh085eZbV994Gbx6P81Gt9xtKPx9CnrQfjbzfeNc2cC7
RCl89RWR4tO3XofC0RMv9rXxJS/dWtQMv0+bG10bChvU0gZXoQzYz8tt3duVn55fL+hbDZ4mBYYw
UkjMGrzHoCMHkGS0bNxOsiOwtnB/RvPKFsY5kNE3a2OxRxZeY4UaM4TOjhhpm4oIrV2cDksGxV9Z
/4A0sOb0TKfQAhr0aBt3MEO9l+xjPZYVB0KpvF9bgPhteN3n12wqbdGZ/s4tW9w78F3kyW2pdZCN
HONVXAmvQunBmKHoug/ZNE4U0/Y+EGFUUjh4BI6Usb6z9AeFp5le7sEhNKgm0+EoVa8UAiFFxNk+
hqkQGjnIdbtFQEHwTgPEOw9TUg3vU1Zwk5zhdayzL9Z6M/jcCBOpnBGpoYwHXUHmI/FESyoKnYnG
nuunjWNOOrCvJadXE2ofBZtUzIoGtJKe3dt0SOiPHN0T1Wr/Si0X0EXhnJd4MErj/Zx3I9YwvggO
PCMypoMJdcqvlkAskQKolnsohU4+qgOxT8rUPi1EamfCFJrAFiKOGCiq101bOZBTxrh/6HRkR5ri
yErcLMjd5G8F64gSXxMfSGKKBf1G/M6pg+deOngQRXXqbnQoNimtusHuL/BloNx76jEBUy74Vu9f
MVDGKufVqMBeB4gFc+ajHA8feEzREgv0/uD0NJIqW9sHVTc5vhSlo0UHzYHrJm/Prgmp6dUkZloe
lxZTe/RoOFziB4xI9hHKKhYm1WV6VJewmzY3/yy76rKe8LLrAF0AVhtOopcFzLY9u5UD2aS9jYE9
Xee3XbOsjo4qOCUF5c0JDyHBoTsOgel1H3Y7NdAnGSTIeS4iQenqgqvv+imeNub6Eqs1vu529+Da
2MepSpUEzzv6qdfSFUeoXG+lB7KeGXAW/aMIqch0HtBzyD/bg+G0nA4n54qRSg4i0UaTIM9saEIi
+eYhytdEXuwW6dGv367zVHazbYtAz/ZiuhWVlSGAT3ptY1kct5Urqd4dIQ2D59h59RnuOkRlV0Pe
wL3nMdCh+uK3lX96Zw2Wu0O0D4aXG9dLcDY1aPPC6F4aqme4Cliwzx+i8F/J/m+p0SM6hkpED0dR
0Xh9QkPhm6loKfyO1WErQYPSbUWygfErS2ZPTSb/jXfhaZRKQW5Fe1pvKMQTp9fj6m5b99n5W2Dv
pKN3cjrV3x+dqxkIvrJ3hzl/J3woG7/PgICHFXQ1Oa7r+RmOzBSSB9Qvo3JL4SEGLsqhcNgJ1xCu
jPEq3ew8BreaLenEd87jt91RomBc4f+KegD0pQC2bfVp7L1uCTG81IP+vFAqxK7tewVM2jNehYQV
0cXS9nFuPZQWbDNOsbS+rB5VBhYTNATzcXk1rNXW01KUe+MuvrV27XPr4A2yDykdg2Ol/x/07Xb/
eehsbQQgmO3cBNiYgr8anSe9ERqr8/tJdRiwFCOTmuIwlfqkQhYeItFtfb576DGUJ9dIg4dMmq9u
+KgOTygCWQVTBlsZyXe4Nmv9juyLp6jTRgbJ7w7rSwfv2DY/U8E+U3yg77rDza1vnewwqywPJ9Ye
teguMA94BmAEi+0VKcGuuX3cpwTq9LWl6cNEgGJJY+sY0m2sncgy+7I4BsBYvVzo2MzUyBpb6+y8
0CRM5B1rIdK9ejmWgbj3rtp4v+RH7ivgOCj0cOPHIZCOEE8d+QtyndHhRDDRNV8sX7SKmpsEHcsv
zQl87e4F7vIgIhg5Ll72ipN+Xa8R/oqsHXlsTAHQq8hsBBcEyCG83B3Rw+wWbl6RcFA/WoeLfRWK
x00jPNiSBECHnKPJodZz5mupa80Pp4BYQwvOX4R1BOcpwfSrNm44/76w7dXo00FsuYxOyXGcasvi
5hXoL9nm7IKRwi0szqBJhi9zdkpaNSTgMjCzHEYc0V0Ztav2s8AJAVbc4Orj8r2atLlbE/dhpU1M
25nOyYqsxsNLx+iTblIU4QWYTGdLu70afHkqvg2vaLYUQX3zSRd7bUOwJPOKvqie45v3YjglQQ+C
kFsVVR0WXnRsQebaVMXocnYxW1i6JYiSVY/DRT84lQKKA9JF+31SfYGdiRjj7ExhZJzXZaLPQH0f
2HLAgFCqXopTZtkRw+8rMVgxVq54fIX3F3l6/iKfXVQkIVBuVbqvR095h2qrec1bD+PP7mCkvl0E
rxhlV08KuATNS1+VBcpkQu0Mn/lU793MIybOgUpggL5+LKuAoJsWP/j5AuKof6Vb2tqXbz13L6iQ
vF1fLrJ9WZ7C1nB1WOv+rXHr92KFwytB3Ys4wlW1Wd6OlGbumX94v7ZIHHzAvLxAUNQbhPHXZT2v
VgM4jt4TP/Lv49UrdMCiIYkDIbLFUrq4LQF/JCysl5a6XurUTVJriCY7xPnGoqZ94uKcAYkeeFto
6p5VOZnqKL1LRKHDGMWlYSWPlNhakwKWNSxq2xqnJ0IKoiEf/w5tdD+M1U8+7j7JavcU6jNhnU5b
01WkoIv0Ns4rR4WXphCfHQWoj+haIRBA/qzoI5aBzsEa4YDOETmVZvkI2qDyCUm64rvADSA4AdZj
CpMX1MOMJPJqk8ubj4Ck36aTE7Y7X/L+BkGB9CcEnkiQUk2FPjgJYSF5ZuXruD3gK74URpwi4sud
jhu94pne2PuxFZI8lw+GJAuZ4r7+IO045IEV1hdUOpWXGw3YJedsXrqm4PSbdmHyXIkEsEvz9nDE
Jqc1Mj/dbVtJDqucn8omltu/deGRHZokwS/c4wsn+XWu6X4XwiG2VvSfWbCKbcVMP9bqO7647kP6
dNndXfFFFZGQ5vxjXHnvXF/z1OYQrC7gQi6W106Osncdq4Wfg4zZCLXfB/veSSlfI9GReQyaP4KX
4y5v3U6JugHMA1pAjasrId/Yju/j4o4bIk9D72ocakf655ni8JJ04j5PZ2bhkS4/pM3piiuRwHOR
kdxGXOCBfxHp0SnOnTzOR07OO333B/vYOeaMhz+0rhLcUlwg7XysJ5hYVMkeYqY25jCjP9eIbtmG
RUSswwtLm6hdE4MXEbpJ1CeQkOp9CxsVLw3TD2hz8za+V85DQ8MX9OTS2D0vCUrkSl2KkksGzB5P
Bz1WXTSOuDIQALmXNeEVoVDdQd3N9BDF4aZ5c6sekFsozsR3Iyyo6+yGcqKQxYaNtmOZppDUHr1/
F8Gi66JQnWHbrFgKBYsUgxOK/59NHYmZKyxag3Wbtu7xFrGjoP+9vEYcTFYipW7+Ie0syj67O/vy
5BxQVSHUu/sHkFAU7FFXJY+baQuNxscLQhkrvncMM+3eusSL6kflEyJLJyf/FZOOcJTawP9mzuRB
SYqGX03v3FjJkGtI8Db7ILsFAtoWLHeSuOJx6OshGYKGBBK8G7uOmytz9DAWRzrpyIq1h5QA7YPJ
Pe51TGJQAvX7u1NRUVroH+UntQbmxYdIev6SBcD/u9cyMvhsiw3ZMyg67O39RkZdgvYnbjyVg7gF
iM2aDqD5kd3QPUILzdbm6HaMFHL7pf55Y/l/IPoHXP+43uMMWYaPt1JHfdJs2fNyF2TticyZg2x7
QzF0Ub3d6KeAOTu7uPvSXyRiCU86sy4+gshQXHFX+QA1jq+5d1MdcUcSVXm1fxBs8eLRY7miY+dh
MptYFPyynczmtRzmOiBClL1Mx6LZTjWB5QKHdURfT3OPy/uX9Llfs4bKFwJy+PixsuWjlI9fFb8X
Y6ou6sBcXL6q6WH999AT79Q/C7PQapFEhoJhaJr1VJhVTKTBtAGaN4AhM6Akmn/2APCXAje5qS+2
BPLnW19czzYeMWZEbCVDLLIVy0YuZlO/5ksKW3fkdTowee2L4nI63yPOeymhlJCGGrUzPKmjLCTN
wfDOvnYOxX/oIcn9hUOinhaeEdJCUufXGc3ONfIDw4Y1k4ZZrM0x6ImpOsA6ds2Rget1KFDffEPG
B21SoF9s/7uusy/vqtu8naL+xbrjp2Snuy451qDrzoOdufsEiTDZFRfKB77tbrdKP3A4OnztY958
d6Hr763JyThaIBdzG0zK+6YOkDQBETfuwnoO5NTPfMkpp9WLhBKFvONYcW8j/bV31CSHGuexPd+m
IKIjKoroBDl9IDYe4rwJzTYFvOWQQMZ193Htp2/39Z70bsvzbEetz3GjeAcgIhVIpzzOF9qaVi5z
me0VwRSqzbgRrvAQIiD6znaHtYkyGYMxq2paewLc4R8hNrL66G8/5SQwrjFEMWSRLrjyaGD+o/1w
3JOSSKdSXjFz5cHJgRHG8E9zM6q8bvNQuHjroUO2VJk/Bo3W0Sk6bFMe8WGK6AhZh/jddpygMg3O
D44YIbz70sFJ1wbRJaikRUEdLeDUe3DJbXRbitKt3k1Sd8E5soFQ4O/s65ISd/Z2CxCUoKyEpgZ2
6R/G9gZ1SA21rQipDnEe7Hs09iJ8ocJmx0Xu2iwgf2oz18reqwKlhisSPNPyJdt01sRI6KjIsYqk
l5t/WgReinM8ued3+q5XJH6oFUlTGeTXyaM+nVVO3SHO5emE7MKMgAOmZA0mLrevWnxi6fvSMJGB
Hb/d1hbv67Nay4dFdYuv3jnaU/BcEr9QaEQAWyL4vwXXS4xsXz3bESnpq3PmnXmbrji4TIr2C6EI
88W4IlYzIeBLS3KjMJUdVmKFmTtsKFe9EKTYzeugugrWznazexTtICkMoTEXAqt1RffA9j0XtK2e
oYpSFgDGFMDHJD6xSpT3Jt3DmoKFLZy+0s6x9lF6pmS+FEfkeRLQ1Cto0Gomwn7PfCHikvZzDjkI
1JTYa8LA87jsk6OvfxhvElVaAqD56aUalul5Xnzkt7CUeHtuB9K2HyuyXx/djuY11bGvvguQ2Nyj
0FctwGU1kdWHvenp8I6QCmd7MBCCdxsZkJZrtK7UmhTdf8ANSH/M7d9bkb++/o+5rUhXDR8E+l6n
2Wl1ecACQF7cAXc/qj/KT92vf+8R/9+W5C+7lX+MVjatJuY4I6w2R/vtbQowdDZ7jePB/qGO8K+t
T4AqMBpE+DTKExriUBQ9OpODuqo/ywR5DdCaofmDHMNPYzzBpzTjkil3hTE6j0UKb2uuvf+EKvnX
ruQ/7uPpSEI6qq/vWs8YGyVnOy5X++6BtcrjYffT8fe8ySGhjqYEz0zCRx3qw++bXH3bi/fSOD96
0jXQ+/pRHuG0l5zOL8eaJ8XlUnrFrjjKcGT1rde/D/9HU/Rp9KcX1iP/1Cj3Cy9sxOZm9w6CAEH3
0/R7bNS/beRPozy9su6KbJdyrdSVMDUSOcb+Q6XVIgXpFOXKr30itnb6wyz5lxmPLaSu4VkDxMX8
BcL7x4wXW1B2otUw5Efu52TbP3z+f8S6f7+ph8OHqeGIhIo1L/H3F3cqKhlv7xp0Fn3Ry+jm0Wrd
SNv9ltSE2k5w9SuiAMob5riHiaBTrggttwtNB4Nk9+KyOdfvInCywrdm2ozwa31/tVbZTppqU+XD
WhL6DrRH5+YbJm0pdYdscX5XaQUv9TidnydUvMcIFjY+nA8EJh6olima//NrJPnG9A4QW2fTvYb1
yb5GeKaNDlEawyBDLSmkKZ1Ic2GcRp0nerfJbbyfpq9ZfIxFZzs/jA/rwgcXnX9JM2U2BDIsiWF+
dSVf8S9TajB41diihyiqcw7MyJpck8Ypwj46x1mszyhGOBwkLju/pwaigxpfeJ7T/Q7b6TmgUNGs
q3nxlsXm696vXy67Yo1O5xiYDwGI5KexGew54+kYhoT0rukNwW1+TISRsBJGVK+rl1tMhzYqQjK2
qA9PSxT14iIoAupC3uA1pC2zanLlNtEsnGaTwbsTEtI9SCqgn+RB/oPQ0Sd4u02MhbG4QWu6esa4
DfsdKrNxAZa/CTkzJ7Jz8C8+bWEtkV4sxxj3czki2YFtRFsyqEb3AFcL9/H+j6GRDGuUrBZloM5o
S0b3QI1oKgJ8F+NLlHm5e/DTEWmbqyOeSbCbJZg907ZstkdgeryzYlEshs1ldrvbp2lTetaE+lR4
DLXk+FaGaXwOAJYtcz8bK5Mi6vw2yaeXqHfZMwJhu3+9Pio9XJqdL9PIWJxebgRHyU5xMdMI0+ie
tOGJJFT0zeTlGhIrXPkjdW9jIzysjmHhpZGGqO81FhwaPF4zvizBfayNsAwpKe2ndcJEK98sR52R
jfk0LfzzuBmXsQSEOyC/nZQTw5cdimHMrCy8zoicuWbWup8i4QsvJg1UT/As7xhU6yo4r7WEJyOF
D/A0Rf5HGSW6hNXHPRRfMc9xmJn+A5ibb9qkCBCRg+VCfwXwJkwYxIkjxBz5dQ/kCLQXMdwcCumo
fUEj2Dv5TZD73DaFNGHSJtbEfKWfmwi8Ic0rIzPKweHv/f7FjPTZ5YWl5KQgOg9eBy5oqcyMETHv
Op0UU/p0XjtmsU6VGe2xoA7O7n2srVGzjs/TW9KEwugcCqxuEvaAhs4hGMKTV0XnCIWDkeofIG8N
ieVWACMR9BjnHj/ol8Trl/VxeRmXfobKm9cGclKPL/zaE5EoHjZbCRneg151CRRniIYkXeyDW3Kc
XhcK8cIQlkvUteLM1SIBeE4dVMshEmLdPyIlSw0OhTtfhkmBKubIDJV3I+hIIwq38BG1xV/UDMvX
JtK3zRSAq00PCCVmm2aq9da9Dq/lOp8+MvxFthY2tAbfh+3DhdEZpsZbNhooRXinjfmB9W5UsRVR
JHTOPg39yPjeJyrAJIhSpM1J6UMYe2+/NbKgOq7nZByHuZqISeYirPahzMplEyEPGffjQ7x+RxMv
Mr0avpE5tYIjTTTEHV9p5nn0FPn35Q1g6as11qdI+TjU/5PPJm5CumAuouUOtawJYN2XgzORyb7y
QJo1L8LsFl03t+jsniacpaNiJgQg+2qv5GcqvxuVs3qBr1gCinqu0ykeD6HpHyMhOPuYmyXymLak
PsaB3m+IavD2OHiHRREdR2V0XAEliqhSkXMX03xtrIxRsVOW8hzAzznRllwE7QIf/2oG6EIcfwBH
2E3u4HU7ycfGCMhkJD3eLmnKYavQ/sEf1qN15RgSyoGwHvExpFc4K/yjC5MqroBAq8EpqiNYZvYn
FWiXmohvekzQsNjJEyui9pEgUu3k47OH2w4HgAAYmITzJQd1PwS9n7PNnkby/P5BAycdb1LyWB2c
qgdwN6iS+w/xof5nJKBqIp40uL8jM/CHMeS1bdDEqPV0JXKitDUtoHx0dQcHotB3HcmgkoNTgBfp
1IiqsHNuMQyJTQt06Ba1zIPMoQI1UIxhi6adTOeRynBAWhHkExYuKCevLGwtRsY681G27UYnm/bL
jAdXv1/eKTAxu5f5uKanG5ogg03vmJwx3V39GOD/GVmpv1SCTLQODLwpn2KeS9tm/XA5pStqV2xX
bGFe7iu7iuPyYE/kRwn1waVE0y/6e0j3Cxb+FJj8NvJT8Ho2cvkotIysBhDw2AABLIzzbRbmvhSU
cEFk/xw99u7jtGAyWq/n8Icr+Je3bOD7BB4VHSHUfh5f/0fwlZ6b7jYcuQJIvNAouQqOMYIStu4s
gI2KlD1MJF7mBv7HY78NyMq9v1/En2mCCi5bVBB30U3kHZ6e/6EToDFLnbWypu2UI3OHUfP/Hk/6
+xhPT1o4XwypKK/WSqPGYO8/tYkxFylkyj9RAf71gf7jZh75yj8e6PmWWRcj5WaGr0ZFppAq7H7a
T/RInWm0Ad4odyK2yZ7692f4C+D5PJX++xAp0v0+bna63S2hvVk0/Wx5o37RjoPQBJgtt+/v+/X/
w2gKWZBsPmJq5Vkbyswyy7jqlbVSx6dPpIjfhbf94uSpwMn/PtIjq3m+LQXZioc6myph9fv7bXWG
IrX344nHGVdrfQm4aPb3Af5t8f9zgKe0Sjntr4iuMYA+ziNAlotDIvrqD7NC+zPHUVlbJNsiCYgF
/+D327gehlqr8721qrcEaAkZ1fQIcMDYyZsqJsx/MN/gnJ+/ijdtx9/Pszbod9WX+XpZVTHxHPAV
rwJlAvRlqocoUNNUa9+hIY91/xKjPJx0Syq+c2MkLM/fPT9OdbgdH4K/P61fIN8/3sd/b8R4mmZt
Wd+k05BbqzKpKgCPDrCzfFd+yhyxlKNpeon/+/qLaugaRRimmoGtqfz7szONqkB2YzBX7ege1a96
fHBrr3IBFy5E8p6fFFz+bTfSociZvCh0pZ+dXbFRkYzqdjNhmp+ikqi5nPdhsa4TpCXCDn6wAc30
Ziuv55e/P9vHHHh+tP8c+GmOtKfybpwOvbmqo70Lzi9JbdSzw58OnR+GeWYJ6FgZ9peMYUg7gzI8
r6tIp/tnvP79bp6VcMDWqw/3RLZdGHQm5k6/v7bzVT3sBexwVsWm2JSkDT0cxyw4JUDqvJ7p3AZ0
1MOz/+N5/m9b8D9HfiIpFDhnqLVSIBkemeSHxwk9Jeer9ogko8pXRz/ROv5k2z3d6tMMLfdDYRVH
Bvwfzs6zSVHni/evyCqiwFOCIGLG+MRSRzGAAQPiq7+f9ner/jPu1Fj3rjuzs5Nomg6nz/mGXT3t
UCPjFGnVgH3VDG8CyCjO4l0D/4IPzAL1t0UFt1ZFruoqdnrvaQ1NeVSk490wSK/BLW7OOlbP4pke
Hcrljf0UoJS/Dc++Okrqc7NxrG2gw3Fo4dyBm2QvBxyHTrhvdIi/Pi0TvzZNhWurIRFSxQb+58M3
z1fzVs5mRrypK6Hgsx391BV0+1Gkw66/E/3+Pdx+m7Xmtwu+PYKjrJy0/SMxY1IXKDTk9ram1v++
xL/8RvGYv13jjYWVJbI2OyQVI1acK4EwR2ayEteRBAv77qsdq140Pg2tV07xfVFg9yPbyMoHZe7t
mqZ8LpUkvSCt4J7tewP8qJNCZ0eG2a3ADpxjfOFOxGMO09q5WTbB5SJPQtbBtnzyGY7iiWQhQkQ1
sCq1rC30QKjyu4VT2IMy2LpUXyCECwo5qfv6oVk0+MjdOZXg4kHcAnL4McUtHv5f9/QWcz4P+v20
MXMjphFIf4B2769Gin1vJu7fT0wVT/3tSiaqrugDiUdnGm9Rn/nMyvteulZjtaatrnVkeOZpfFtv
xhYQGnvfPcV33G3sasWeoaBvP9bAHJJxtqyEh9a1ZYVXH+n6gTXZdWe9v5umiAf3T9OQ7anCLRaU
2bcZkt6M66WqXqqQtdCJwlk1vgxJwQRJkPY5KmmTsokG3358RLlsCoihkftpHdOC8tMJ4JenwSLy
v4a8zZxUK0535UFDZk2ZzBvpSv/YzEha3T2JdM5pWI4nd9IqM4fSXfj8FJj/NqvQaqasTM1DxdBB
zOzvAfNxa+2lx7Ea35zTRJzUOwfJVUdqhAXfeBdsGlfCof6nWrb5621/u+zb0LieJeux35yrsTse
T2vtWruNHERbQ7GojfRFe2vXa/VVvR4zk4Qwh79awlX1vJbHNuI5LScMnG7AH/hPzkB3Bi3BK+4e
mDsu/GIWAvfr7xFj/rJx/+go8fVvHaWdzlqRK3TUuNHkDy1uxzSzPa25JA5ct9EcN6e1aeY12/Gi
zR08bcjTts/B+mBHE6/VIlkQcpal7aFouhM6Xoeb8j3bC2l+2C3soNvo/t3uTw/4PRAwb8k9UzG0
iQEs+c/6ObRGl4FGNiDeNM6R1byQgeaIefkUN/42w1SEa02JhRMS4VsAoqvn3fZopdVY7m8693jX
zxfXsNKdEUWXI5KAH3agXxcbTTaqnL0kU5hM/nw+iqXk18zQ9Lhh2U3G0KIKDRukizNdsgC/nsKk
xR9GzKC01ykr8KfyjfLLcQmCs6ZzdepToDR+tmGXXQ6VjfLUOc1gVmQLySQFXZ9ZPQ8SRItwBatJ
nQztLbO+CbJ2FYUhjqKAEgbWp93yt+Eqgj8ZnIikSq8D67fhyla2U8sbJL6jPTWQ+iicBtooKOsi
a+WPWoP+evhhoIkH+r6kclSQMGCuajIo6Z83r252xja/wZI+RNIwC54BErEQ2mHefBhavyzeSGIi
RgkhW5J0zgk/r2SmFWVv5ncpvt9ws4KTdOuZayStS78svexak7NxZbitBhiIktraXj0SxnessJC1
ciomQoywsf++ee3f9UxI8DG8yOKI7n5bxiv5nrB3Yz7jq+FfyHCAflkqhatD9MJIAnWb3N+X/vPo
bvExoNQkdKsmJoWtk2cCeTIGGswA3HzAjVyAjEDtBu3c337BBth/mUHaTRAfQMkHh6PFbsqcnX0y
I/9XH4CHZ1hsA4bFjEXW8GevznLrstkmxj0GNpzfnWQFCAzIM44CN++2NsPn2Gpo/Q3e4bbWZ6fe
DJ/kiCuIbdg70C4LpUc2YvV3v/4yowyMT1lCNLy9FZQtfjaqqN7k+3Ob3+PcTevoddTvkRkeYhMt
oCoiOfBBARNCQQ1VUpuWv+8AJxVJfJbkv1ui/juhREs4ARPOCL/2t0G3KbGjTze0BPLe1tv28JIG
YS3bj365AhRD7fAMHQE6Kk9wpTd2be3rQRg4kMZZfG9du6epzFdgaK6yNhVqaQGIDJHuAjwMdgyd
SzD4GOmJ5ebnjKTJCBTCb65Ce9fEcvVtDbhlKW6Xs+09vqoOUm3IujzQWOsrJ4GCvDA02fPn+rDy
9SmrI/+SqODSFiIkLPwWB5C33jqdn5khnc0bYcW9dopE1Q2xDfsLAY4cwSYi4NfbqT7zc97QN6gl
gV5TqGNV0SHc85Jmfa131k1gS15x7Or0rrP1945SP+HIiCwJGDabGh3FW6mDnBMLG2kJB0AKWQLx
kqjeyKxBvLl6aNoyKkrz1jwcDObkwFH/cyDNOKPO3enoXWlcAHcNoEulzW3S2qwwmN0DVySvjiTG
EFEM1g7OruJf2B7236PrlzOs6C9TLB7oOv6jTVB5PqxreTrfY4VyeLUpR4cJaackhNO52rSYieDX
FtCFH4NPCYnXOfVtlJispxpX1U3hL/xzlDweT11+IO4dH71DPWsVPmXh9Smq+klg1S5e6Vi1m69o
NvZYAYpc4Tmq9g+NJamw+iymNEoVFCRiaZed3Xw3olpUvzu7VhKDvGriH9YUZTqrU5mcBlYnr51B
W8rtY0Np6SDJgnPj/CGifkWs/94Pxw2DgBbdqbclY7ffP2ZyeuZ+kLg6YoAo+DYQO4DSU0o2LPuI
JFA361HTTYFToNOyJPqO0zVVkioY2YEWl5NsrKIyCmixnvauXcT+KJpcHMT2bpJ9w2Xt+Oms9O8G
Qq1HY7rKUlWoZL1NmPz0uJ2R2H1gjePI4IwtKFEA3qnM3hdFEuTkevUOkus5WkKUPLXaAdjLfiF3
d72i/4QLjW8EyZ7cywd42MhJoO680z3ItvH19qGH9V/bioM3wR0BnvTaDL+tK0Y+Kyq5QQ+bU60r
hZUAKF/j6u4DluQ6HqmIkLAPe3fbbGcOzo2eXoP8B/ghGZgxGi7u2T95UCwpUD68O/idnQdnE3XM
QxO0rQ/yMlDcKwCvK2ImHybaKzf+PjyMb41/26lTq3rVdxU6Wpvmd+DqXoKVDxRO5545ZdNkJR+Z
X8VEpXw2NVFle9pwiS6rZLpDAAjQNCVD8CIFZr82pJnZRDAju4+Ks4V2DAIK3sk6xzYWfh9ifYTZ
K8ITn0JELrlybMGHRhQB1r9zf409wNLwMCE5PG2twxWeLTCk/tY7tfer4/g6zFEcGoIg1Nf64N6i
mrDBHsVWB/o8m+wn+jrrXBq4sW5aWDpeEYVbX74o4d271ymBJbyAXLMRuKIwSlByUOwtrJKrgOs9
KnYm1hNzCkLyTtzRhwi01+xi9RjroFTj/ejBPcZ5B/ivMVIGKqDDJkhi5ArvA3m5haTcsdrHHg53
c7OloLOMaeVk1kuBZEF+asIyM2jS8jQALIiKwQFEQ0eTHLa84wLOn4xSLYKC4uzx+OTtXv19gCJc
AupI+Ae8nQXyg2oUxiZ9xHrf5a7Bbj8B+Xa2MEZW1/ZtDmR5Kyyz7N3o1Ab136i6p8Y+vPYfo7Rj
tFEKGRWgSyQqAzv7Bi9+CWo660jxdswR+YI0mxGe+2bD8J9DfZV8zRqXOoycfawP9ks4tnQsPaKq
toYF59IKzou/RzHQ3n+3du5NkgiNTNbt93rTxtSO5fPxkGKWNxU2ib7kOVb6ALKBaDvH5gw8VF3p
b5tAPwMQNes8Shrgc88Xp8jt6oAnwdPzdKRVR8r6LNkFoSkcEaszW6X1HEPlEhD782sHzErrpuN9
60zpWb+6yrRC/+TRJXyMDSzRd+hrJI0LT9dV8TWkjqJHZlcVbnUWuXtK91VIIV+X9bF3akOzBT1+
jbbDcgU+q+ilX6e2HG2728GhrdaUZtK69Z6AcCpArjtoxkYbAETYg4MAOp4cAq7H1z2i6g5A6jIw
kQ/qH86uhmyR96xVcHzGDVCY3m3ightHDulod+AxPb4k59aSG2AzupqXx2rjvshxvEU3YdbcdPQg
W20cycc7tZYN7qEMlwV7JqQnLzhwMrv1HfQqkB1bp9JSR/eFPL1WQ/PWlf0kJtXpQl3GXLqmhqeA
uPg+T+e3CMYh8mKpXxxspuah+Rwf2A2fjtKXxnCjQAGfx1L0dPp5AyVZBg7aHrPedok321xbCnxI
yVKJO/oC1cioEp4urJAH6PMyrCP30MRG+FJDP0EGirLpQrb3iw78C9KN/k0wcI9u2p01dkktgd0G
sGoMoRK8MNCKnbObln1tZAaXaBcA37BOtjJ6rsoYPYwmAxuGRf3QzepnKEgzT5nmzayjBHBQp/ca
s/xK0GiFkHyeq7x1HV5BTjMMOQYgAYdO7t8j3RTL8c/l2pSZxrI4ALAzGm/Ryf2wPcnns3Kj1Hk7
uAmHn2s1uJI1gu3N3qKQMVpAqUKx5B7vmzAQ94sSzsHZCjPDvZU0iwps2QbW3cei5rJcWFkjU4aW
4SxTWyMzIAR3Udfk9YQCsAl2YInOYibAVFjdCJyDbc0oGjmphKKxQdSAeAHm2h1DXZbrbmvev6Ln
6j4ShmWEwO6dVRYkQX1YdJ8X9w4GL/l40n5Vid56hYocx7SqTpQDQORnzJZZ+eVx3uMrv2/tA6M9
G+zX1/F+eFzLy8R0oONW0EK9R0lYhHmkBkkTiFkr8w4uB6jGYfTsWa1qdzZQmsjcQO8rvGuEX0+Q
NxIf6j65Z8oFHQUOUjI4jVA275ZdrYnMOOG53r5GhKiDPDLrUucaqi0Zq9JG1srH2zUwws6unUWV
FoWt8NBndV0+v86B3tnE6NPUz72imbYTX5vMIr11Gs0m5qTS2q+2ntzG52zbQKq8qQebTtKSOxlG
n/JkP7xH0lxtP8e7SEU4PGla7UNn17n5+8EjQpOwxe1uA3gsjUNf7iXNZJDWy9Bs3tHnyBv7QTZQ
AxlMUhFK3jMwapiHT7IGKpedKti7ayRHcpBMZwgW3bqc4ozePbw2qhROcJEYzprPNqa2INL8SuM+
NqdXhN6vsRwo9bShLCkJtM8rLVTbh3rRA4dVM2rcNTq1VksBVqjVb27SLDpZp4jw7A03rZOnh1Kg
oD9GOBSe2kmo1Snlbj2rt28CGSzDY3CBePKMTu1MgFC798a1cQKgc/ShSNehhC4EXDFdHBYIGK96
vZ7fAyPo2HX4crZM4kuooAObPVFluNdEHopaFJIQDmRzEu0sUCjqUZFri5MN/BAHuVO4/PZwOp0u
yLeKb1sldu1sA18AA2XYY/5WGFKI8wptRNDPKCY/7XjntttjKAUuHpv8CsOtxGjuT4QHaNWr0hlH
3g5jug68H9l/7+IRPXCmqHZxb3Dhg7BcE5rwa3EprT15v7XhHKCyfqSIAnHcO3JPiwVaCjW4h0Bl
H5T3xE+iAuUOSdBzd2OLROvRQWORgJJbq0Bm3aNyj/kz2EeANKBJUWc82mMhfQl/uS45olfET0s9
3TVc3eVEgHD+YQmQio1g+FKNnE5FJjq+2HHMvSZ2nfV/BUJy2ja4ZXEGLJCWHNMBhn0eArKyz3Yd
WUXR2UmTN3t8dQW++eYVQG2fSMVrzgXdYpl7Pjsr0c/UO+hI4G32AsI6K5rkkK8jTYduOr9mVru+
nhYw2j5vLqr31J0yR+2JZyhuDMg2qufic3unw9kVZfHcE/9CluN1skshC8zhF5nh2uRgj2D68StH
k8QxAQHeW5Kb21Fixxcn5sCLVpIcsHmAF+W58CSE6j6039eIQdkBdCxPxl35qKizfqb2ctVDQxuS
xLIz8slzjybzk90STCsbddsX4BTtVbv3302KpPhqtVyusFy3O1EH9eWqfSWlT8uEBLJSwyEmONmT
UWfViVrzlHS5aODJnpcuzEtesjOf2fM5SEmkqWGmOBFgZh65u6XLM3IBK/HURUPp4qVQ6hRi/62w
FaKUXBI+n/wSjCe6ZHX0Rep6Hc/3yRmlbaGGXpKcb7UmEZscryVkS24RyQBUP8XvoWFh2A+DA9A7
YWuw7m/swdEdDLLahjZNTPvODl9Fwlz8jO5r9qhTj2UbwWnRj+Kp2j7j9OR1ehV7yrgVXb1B/lqM
hSVXHImDZs7r3OHOUU89OF+iYcCWZp7lbl3kku1dgOEFXxUv8I3egTJyApVxx2nJiMGAM7HryLHU
bwEijjXxxQr2DNuakBz97//icwd/WysD0SHYJQDtTLuwRQVg0p4jT61PxRMUb2hORHBswcnOgmeY
1A+B2a4ydIeV7r5+i3bddPXsGl0LdC9nDjXGPjaoIAiJZrPSk0hvA4A9LrcRi5sIfLYokxw7WuPQ
g6QRKnHaKqJ8XsQSIGCtAbcIWZTNVABzlYbcPPf3bbNFIBTee+y3aRclBLaTybFd1pJ6Ge16m96u
Ybb3HdRjQnR9eyjuo1+SU2jYDPPwMFCI0q9w1DgYlxD5pT7UvkhuXldWh46Cl3cZgaQNwPCDoDmF
G4QQFnyW1ssT4uTu3d8FGQjgvLlbnVazHsAesIgIpXY2IdI7PqOnrwQClHoZqZP9wgKgOhvdGsGz
o+AS/Xc49Kog/LXxv6X0MDqcJQezECqAmT0cg2Fi0cCB+vUvCX6WDjHXKDqLVXrJqOJNOCggK/Ba
F2Sf8Njurw9Od+asKTnxCtYlBfv1+mZ/7T/Eb7KIRN4bbMmAriTQrNQX3xqcPrLj/plCEFKhd2zn
x5YsAOeDDJlrhcFYCc+dSv3vTlI+XfMtA6TnRUW+iWse1/ex3N62HmMoIGHdquXeqaE2qO1Os7ga
ZC6wkJaKYPQ5IiX7CVip/Zt/NTUL1zzYL9REqAz8jNIOW6myvV52GlimzG5kdvNZI2xtlA4fQx/d
291xHO/YctmkRG2GFRUlv/rD4VwwmUSvJau/7nb/7h7t1+751qy3RH+hy8lOL2jWeEoRE2YAW75Y
hNjPxbARq5HJeFl2WM29Vtgf9LsBesBfw6r3hQwLcv87v2u5H5ql/lsw/Nlbb4f2XWKeHg+FZg2F
RvPRri1EOBC/3l9YPsWAJjLZOyvEmAcCSTHY11BPJj7/hPv4JYf4oy3v6etLekp2jzttEYLSIhog
FmhjkSK2brGJbVzCrs5kdPdu7oSyIs3p99frwu5+fcJTVf9NZvxsi/j6t2zbpSikq3KiLdg+8CId
wwtNSV7wE3s98czq8cZho0lrvk8UMAjFKs7aboetOb40nQ6bIt9HGBOzSZ/skD9Bv6tPxN7y9ffw
+pelrv1srzjRfWvv/nLfng+ZeI5XgjQRrMFHp7HTV02cbTBAO8/vbW3kuafii7i8iO22IwIFMRYz
MFQ87jDpQjM++qLdxKNiWIptssrQ9H3K6dQwqePS65AzvxiYQ7GWsUOCqkH8zYEGXnDuJl/DRv3f
Xt0aDE4O1iL/XyOXeqSOvRtVKkWsA9/ueLd77hXraKrxGFEBV0SWTPeCO4tXq1VnyYrb6+2dnoVn
ULgmRwjer9/90O2/LzbfGvF+JLyksnS2DDVuE6uKjoRP9Pp31aFo4q84JCjs6xEuRRTBW/0BLfkK
iKEbIvz9EvHvo2N9SBW/Skz/LP/fWvW2/OeX3SHd7ukaVjy0vaftxVM8TusV2IuRSyS7Iqpd9YiW
fF/pT+ZMpIor5lLBSpOC+je9L4xO3I/VerGg/Ns2yI88NEQV1LfHpib5qbzPVB6bweBsE+XTmGuQ
OVHEnCbm5CF1G6rdaIhV7+9ZIu777dro67IhUsWWBEbz55AhZXm7zR5bPS43TmWZNySUFmr/75dg
160aQvWaNMFb16fYHxrVR0WjpPSMpPq5Xnx4uL/dw/cLvG1veqVUH9KNC2jhvT7jnFHp/H0Hv1QR
afu3W3jbqZK8qiaKJG6B4wwnMbV7rFfbx2gLr+iTAcYvo+HHtd62Hz2bpWVy2uhA/QoP+qabRRw9
nI8JrV8e/Ldbesf/Jvk5vZVPbqkMy/Wuv42Xu/Dpfeg3USx6H10WbiPUElUFR4S3YtI1fTz0h65r
Mcl81xgfw+Mqh3tmBp9Crd/CO93CCY8sFCPNeq1K35Y+0LFy5czgizkz6/aiJxYen1MMh63+8MNd
/ZvzZjR8u9bbCpfm5VkGYCLCqSkIK3a9FSfO+WC9/gSaUn/vwP/d1tvceZYP/b7fzbgtkSQ5sqpT
MGcV7/U4+vojP/LEmXIQ9sFrfdrwlV9Snj/u821eSfnzVrmeuTjJBXYUsd1PF2Kn90eTCafr+eDD
RH73BP5PiP1bz77Ns/Pe2iuHA1fU/PEXW4IIv8BQsWG/9mw2aEIuD+cF/nLj/f6HHfQFSP53wP6v
v98m3zM/zlhKeLQiUEBWhDdQfz0/mlCvD9njP42lDw/4fRpe78XlWtlbWpxGiF81c/IihsNx1P1E
f/8FiP9j1L6Kqd9mSJnsM6UgvQ1uUMRB7bjHBCE1453sr09BwKfpqL/FXlL1flcOBRfjWk3cHx/2
6o7tYkh9x/4QcPx2yvo+TPW3Lcw6FmDMSnEtUvBMRkTXiDiINFcRtnr9dWPYmBAXf7rHX3cd7X8u
Dm9j1SqPh/tDwwNBbSNqeIjxPDfHf680yi/X+KGJ8BYZ6NmxlI3t9bWqiQk4xa3sFfdzc+IQwmzA
XJWUj0gpkUyyvz6Nz1/OaD9a8LbWqYQl28odVQaRfxXjRpzzH7gsVkggEkOdno716Zq/HDR+XFP0
yreRmt33t5su7rq6Vkew88g8g2RqnitCURQR4r87+VMfv61ykFbKx7PkDqXhowF4J0RG6+8r/Laq
/Liht6EizzaHQjK4BApAtRupbM5vIqXZ64jMHmdspUZG0CbU/NCVn57e23JmGNI+rehcOJtXUQ+y
P2mhfPj976uXfFL2j0uF319ZSpPT/JPI7aeOe1+zZteKUR4zRgLnmOmCQzgZzD3J9asdMaOB+jCr
P6eKXlIjb7uAYaky9SxZBA7K27Q7KdYBqRkLdeuA8vFdcar+bIDd5qZ5iFAK7c92/hEbQAUz1xbc
N5XaT+kjbawBGslrOQLmQzkGaiY5KYoAIPdJx3aQ2L8ZTnWaXzyQe8jTJovNypgcupWwiM1AH0qN
YmHFm4Ey2kzPi6LLd1WnyeJKdXks5bYi9LudHIL+0ZbBX+zs6lwCVQHXjiLxzqkirkDZYfGIVVdH
/4sBRtYZ6CRJ3K2zJY24sU83WwFGTxqIz2wdjRQxCXYTrXknI8Us2edb/SE5F93ZVoRm0wVHxcK9
IUJ48zeGa7HmJPYBibvxERVCEvsLBYkmVE4v1CPrCfjHfFmi6GmQkkdH/OYg01qZ3mp65l2Bjik2
FWDUp0EwXSQb3wmSm5mrAPOs2pdOvjrKwDPC8hMpVn0VZ/95oGZVlWF4E47KbyvKPd2Zp520lUUY
JV5iIaOYc7anY87HjfGUdBjo/4vdXiiOyA/E52ZMPUHg6mECTEmSk7gQifh63G7zvTeP/bO3ohKz
7KzYTJccsMU5VyTQROhJ+sDuZqJsE29qdU50j/9yCz5snIRPk327iUycaEob8Y/E9vl5vkJ+J6Z4
E2cOe+biUaP/+LU9dk9RLKFu0nsln/hO/H/FQX5LKqLno7Xo+n7kQ1DgG+LV60MO+itOtMubG3WI
Kzi3iDMvsRQ32CMlcHa3LEF8/wr1ERp+tVcssQ5GYr3/UhyI09skbn2KKin8gIgEAuKv9bKj9e8c
kpf+cvRfeYdokPCIPRZHV7K5yMCGIfQyURWww4HqDPjaer3eeNs2/o6FWOm6ZEp0d/i1/uKUzTk7
4HM3Up83uzvzmNVdkI4qGQyVF5/7Smpdkftb90VE3++uKZq4t4ZRn/UsHSq6hZQ+P40uW1004Yut
kEzMUNQdC7tP6LbzmDPiwuRouHr/5KzJPVtuAYxGYPC/1t1Pwd1vCU7B8kUqSlguyu/D7gKWbl+I
deS5RLW6ghYpava4/CJ3Ma4s1QjtSQHUZUYewdohc+uUFTsj+w9SCSwJiECEzXQhaMpE3KIlQpeF
ZR25kMaum1GWA4VROJQLKEaUJNZR1lvJ5CuE0jvdQc3jw0b2y15pAnWXdKGAZSI9/nNnLpPbdS9X
uaEEMHZYAqatIn118y+IEW2bZvzoWoNtVGl2pNqlnoabUKgEWB0LqY+/W/JbkvZHS96WaLmsGjMt
oyWn8WVdDMvWZWpchSLgDVx74pwwJbo4SKaWhTNDtlpy8hm6t7b0hfadNs67J83GRKe4OAjqaiev
0P3N3kPRGkQ7XYrm9of2/rJTQkDhaAoTUgbm+tZzz9ySj+YM/5UnFfptbxNXxkVLb2A7skq6VO4n
s5N9kGy1qaNt/4WiLYsxeIZD8AAMIq/2/fToYK8AbEro1C4Ualqcx6ATTP5uKFnCf8/sQgXCgs+A
uieQl5/P+KFvtMr5IMvxJrbGcnRrFn4eZ71yDu7dR+OcSp4a35eY1WDHzR5lBVW8BQCrLczec6K1
8rjoXaaIH2G/s5LZUvauxqgePILnImluo2pbW87aCnAxNokLgMJtXG3PApKtIVRK0BMM/bwh9y7L
zRDr0R56zo7VgGeOlNAlAsjdqS6wqMU3pfBV1JhMV8OatIzYRvT1Jsi9XU18I5A4/7FGuLCCGOSY
YhlF9bD0zekNkMTFM700wF+pWQlQjPLNljG5LC7Darirm61KvVzQtWr8d9f+gtwHP6RI+Ify/JHt
fxuzW0Od7c+Xgyxc08RLbEALKu4Lat5x3BOVfb8DQWgymQ8GV5bO/14EOeLP34150Z7etkQaw1ap
QswlAfi+JebPRL0bNAY8Au0ZK/5YqI8s4qNjs9777Co9UTPe45jMzoN+6AA8rKh3HJyPSWPZFPf+
T3NI3SBCAj8AwvDPUZeWmwtZwpy+WeyDii1HJFbiRVNyGgabgHjhP8+GAVSQLHHqrPvInVH6FoWD
BskJMhTTaVMgJWQsifYeWxy7O/+fIuTsYL0DAZZ8NO/+L8hhIXAcCZcCtbdlGAGRRVozmR6xBUZn
F3BCG2Tgg5QLHomI8HIhyv4sexAucurdeKHkzlZ2EU5HPhmdTtCvkuYEyGCnoczYB5/5JQ93VVsu
ndOa8IcDorqW7nbGrEUhv31aUetN3Bl4FYN7Yhfw8M2u6a9Kj/DT5rE0RRbCAAJjvVAnwiP9gJkq
4XCXHkAZhsI/HhjeFtYOH7xovW4JxbePyTLVB5+xzAM74XGyZatj5xNW3n8PJUUXx4h/H56Gl6Fu
opQgvR0SN3crT5T9RY6zIQ564w0WS7AhCCnODj1WtJ4L1uO9jrMGxmvH5mmxbWbAkbctc7oFD7/c
jqx61t4hVTLag40TBZknia62Ai2YJ6jWnu5iFvLEwOC0iaTObgewEVNH9AuP/PWXBwv+TXhWr3qd
DgELVUwfKEQr8qErMLBLDMUXRHR7r05kDZ6HMO8JGY1/bs3UPbh8sS2CP8wMe09+GWAeMScpCRDq
+F7kR1dv9Kprg745OwwnEQN2Vobj2yLDQGDC4/jvXMJHYU7GIyKHP6BCFPYFSkLhRckrd/hy7kAA
aU0m5NJaITgSfnDQH/ChgIiQ0etvvHV/LqAmAo+i1CwffGNNmL9i5FBPOgKnQtiV24Nz59RFa1wo
mHNIAficcriAxpw494eNeNf08pE3Kyu/JEEFIBINEMgNoJvFNvLtkL4xjEqa6A+xfgCzdiVvA6ZI
IKhwZ2vk7T2yhm1iZwUkkfBsR5M9Eh+JBMJ/LxTrKfWIdILAX70Yt0xNHgvEdg+6CW+7Pt7rCO7u
wE31Ik7J4t4BElE7fMXCS4EHEkCireN3SPaa9gXtNghqEG2QgK2Lb5+TAxJrFvMBFWf7IkJG1o8Z
sNji9WkxO+g9WwugxLs5Mm97Fx1rbGzwunB5KsSMorL396TRfwsIhGQDhm1QFVmBf/aftDmei111
JlFlFrlGziOMp8SrcTRoshwfWX6pvo/8Tp3RHfvRKBIZz4ia/DxcM/+vbqPf7c+9oCuWwQ+tA7n9
y5QmbBW8WZRh/5nSqa4cy0tKvOLqrL3g7qbkYcfE3mDJmqXTFJUqIM48O3BwkVwrPVFYZc2OmTAP
myePD4i3YEqJnY4c+cMejaJIJmdNOlUcWMRxR4Cv+CzwHZfHJ41fJewWWm8pOJn/gCFUVUu7Lx54
NCFEFyCAbr+1r7e66y5LPwc6sY0Ou+wBUzpu5nRVpDO7TLAoWkb8Vq+//tA7/xpTanTKt8552zvT
zTnNnzNDIi0hnlxjSO9MuXWS8r44EAl5GIrbVIW7yFL+PXBk6Zf0mMnFMYjVq0LJ9G2rTIrT7Syd
U0gcOJqtd+N8lF6dFCZm1cFiBh7RDozd3j3hzQhJjcWD83ityiS92tIwgWrGs4AOE4iD5Avt9R9I
j8Pl5FVunAH9EvC3+aUOPS3hMJfzHhcF79R6evNDL7exJQQIJ6B8cwFYDge8j/B/YALxQqRMCijx
GC/wl8C0meza4r3Y61Q2WuCAfNiRK7aOkOpWsjE5q3/op9dh5MeuhFodaRxcpqkoKASzP2fY9UBR
NeU5xsa+ZigRO5HavlFUMFy8CBQhMABTAkryliXo2UAyZYpLFw6KRnBfSE4yOg4l74HNXwcpT+Q2
2ijYa9XaBVyM5uxUWwK/hOEJkO8BnjyPpbpMY9hF3arh5HGOdPew6m/qkAyxRY7SVTG6Ts5rGrEv
gyMhB9LZ9lVzqoBLQ9ibeV9vHeaarTYUz7DNulzgTEYp4ErWhSYD1kT2joViUCoRxnDWDCrArg6l
GKs3wo59jiGprXArpJauYWHN8+G2wPHStcJb4pd3X7P857mFnh4xd1oEsuFlCx23vNHf3f5LrkWI
BEoI/dDxqFxJbzlHtSpJl42uKjFw6MfNztL+RaoXmPxBZNgATwcaiLhEXjshQ3/3VCCEwNeHjzZ9
jCpvNxnCVc74fzHSnrZOrs05jAkndggIzQ6oABJQ4aYj10l50SsW16C/UaiV5Kb8bF1QyLo5l9as
udO90nAKmD2nplHLyxqBHpbf0T3WdxE0K1wUyyzAtFrLO5R1MVvioZnVhjZHWXm9uwQG2OAINhlu
SJhzYOdgb3QPvZDk5CTziuQmFe+GFVaKfyf6vFUcrFXoPJp9JfKbC7OKxN5hmYgGu5918TNQJs+j
h6PO89jImQwbOzPQPoz2QPZmDmHn8eljI7pvws+WiXvwt0O8WrO3lleoNX2kDI1rnZAU4DjzFulU
K63lqKGjmQjZZq3gMNe40uUNJcYrFZYXnra30j4Sg+XCZY3EOfnHTTybK6mrrO/L2QEXIDt5uJmE
t6V7VhockFPylydhv/cgrNzYVeIIzDOqAIXZDQ1vh4qq7tIDhRlVZBQu+9fRHpX+g53P3Jw9d4P/
kVv4/PQjgrCkDbQONkKoCj58HD/1lpk4+zMnx9qptM8xoBh55p3mlaxxVmCyeZplUx4mMRWLdKve
2iWOCGM2zjVbH4Q7T/r0dDIoiSuBVzhjQGvryGDuHLl5U1wV2g1QZLy/FffYSQ+ewbgBOtrM1xe+
Cuklc3alQ6pEJgZfS1G5yBhezU3VZYYo5JXXN+zoGrmnDq4TExFL5lTiPnsI6MMPu/ZUHLkwlfrC
Ne9cqT3zmoVH/QZ5lmfmXsEHlZ7ZuR8bKLdtRnxjktb2uqeeO8YE77km/h0y5RKM70qfuBel+vPO
0QKVJWeDjQRQ25WCvDTeS3imEcJl+Gu68G0KMawc3FKw3CsIjYeH28JEBRSbTxZSk3HipA8/mZBT
1id4RBaqw4+cVscbLXKqjc3DvYJcz7x8qiy3Rl3SPOGGAvFYaupSPVW795urF0J7g86Uzfa1GrFK
XxGYNUhX9h84pD65ir3FP6NfJTmlOTNAwKa9I6v2tPN1adk8G7m0LZYtINB7htqHfe8VUL4t54iQ
IqmB8BorTPVtXdntzLv1pDwbSyHGmDXBupeRi76tdjU1ELrBae1QQ0EY5e6M18G9+CdMOnFxbVz8
Q00OUr4H8zk+FnJY4n9H9I8Fa//gFSZoqH1tN93XpAD7hNUZpLoPFHia1RR09nae+BecZm02Ev9D
R9ZDfDc8+bfg7wVUrorI+eeNAphAAgERUqJr+V1VQsuOibXbX4u4CDf1CgLD/4ew81puW2u67ROx
igTzrUUABBhkZVk3LAWLOWc+/RkD2N/5t+VddtGSaAZgxV6zZ6eo0F6SY/YcFwlg2DzzYjvgaBkl
B6q97KJKCglHVqAKKbh3EeXakmq0vXFE7He5vYrs6ywqP01ILLqOS+3SE/HTYZkMzuUWpU9b5daK
kZuGjg9lVdPSm587PkzDwzUZW8P9zaJlyE2xx3fbYHJGjszj8Yn8IYVw0660quE+wgU5nLegfcNz
Z0G+41msU+QK7+5ie8RIMawxTtEhMcKtZVRsVUi7fHgkPxUxY5RyJO/yMjmj5my7RULYmrEqj48K
yU+3SRBdyM3sd9bJ5tXXAzx9TmEF1agQ1yLizMitzL5vOYXHtulol+Ff5qb5GwFa/XVuxGb/0noO
x1n9PB+sjyRwHCVFhr2YBiQ2D9JKDBRjSoJ4F51J3BvEzp6PxkuRbOy7iKTJ0ZIm7SgLc/qB7zg+
/2vSzxB7zu9KXI4O36ekC3eJrpk6p+JIyK7LOlvQTNQiWt+UWfT/LHWmFT2LNC5zHNb20Zjhm/TL
aTFa3pPN77mcMiXpEf/0cgx1XHhYhT6qPE6U4YxWYZ20FVgl27V7CmcwkTxLhvGmTd279uytkpAe
nC1CEEksF/l2/DGMt1GZn0G0JXJoHK8p4B2un7lofHwux+XYaQyY3AYT4naZkO56FRd+NJP92769
bxuTs2wP38r3m6iYjYq/NyxxMowlvutoODKjeNv2QTRBUqnjHJ4/CrCQCzJ1z2LKWvLh6v2f5zhz
Tfht+5Ggs1aGzmjiMv3rFFe2wWAzaqwIBMCW57S51yrxoFckyf2m23wvhgOy6QRk4Q+UM0zLlozk
W/bVhb0xZegchvInePm2FA6JK2aRB+9VRueI7goOYwtM8Rzbto1O+nPzoRN/U91Ikon/J9RtKSD/
z9cONMabxmm0P5/ud9E+DeLZ8+q5yGo8x+S8pSuuzAZJTies30pM2G6NgNYuz1jF437hbkW02bC/
IWEBHzmniy6FXrB71m4q8bBPSp100JslBCWe4UrH/fq1gmfRXXGFxs2Ma/pDzob+qtuIg9T/D27G
faLz998YwewqfqHIWyDEM7skQLDNuoPesI/oup4k88cJt55wXaICu8fPOp7zjRtKQWZfst3+HKL8
bs077+Fzil4pAt8r9JLU2V133+l9kjUZXimIN8/rTy/ppcd9YtCp65vOH1ddzKsTur8i37YXWnRt
yqDnRi6m08f1Z/Pa+Xe7e/MjrzMCfvRsN7rNu0X3nHIPuzFJyDPCllcI2I0gdnCUzRMapdlk5HPe
ISS8QmGIQY+yx1Hlxq+QfBZ+WhliH+pc18sQz+yfc8rHss7xEk23H0G2MrkLAcD9MzNqo/f2x3fJ
RNktXRv0dkxLBD5Q9D0ObooxUKFyU2gjw7gAhYt4uXpn8zxibIO3Oqa2yVF0zZSzT/H8xgOo9sIK
6jZ6XtRPekhtN3TDpbXnv8WYur3ZDjrHfPDB36t3APAD770s29n2h5KnfpG7oJQswyY7n/tHpaT2
UIgGr4U2FSRyidnep5v32gspz8Fc7Un3zNV30RyXODL7k8Wf7/n9xsMmOnNT0scnxv0VScWUx//N
O0hfKKeoQb3s9pLrGRO4T7fp4DU7VqPhZ71bC6vIoIKBokmBqyCdO8tOIaJQbAHhTUBq3l5Q4/Bt
yYnMq5zMZM8iWoej2A4r5U2odfjhN+cde7dl99VC6w0Qh/heiArcifBf2oTk4z58vlOmxX6+QA/s
Q4H3gt4FhMdd6vR43tmmDFN71J13dhE+AX0+VGgt246Z/Z5YqPibc+qjdIdEvbctXneEFMW6RRZ8
jaaM9wSd24FD4PLCnvOymjSpR7DNBO8e4TR/25IURRko9qC0YiakbdgyVEjXu4t3B3rZWYbY7Cf2
Amm9baPeI9w6vJZLcH+XSZXvzewlkp3qCwaGOd5lbrmJygTBNjiWWAznW7vkfWrZfZwK20jB4WT6
ZPsat04Q5k2axIc2UaW/bVf6Nut49VhgyB0QB3sSF0j+v243WdgUDIWSmD37HuUgGDD7xX3oi3Po
QVR82VBF5coLHDuAie6RU5UEJ1irGN5vpzQ/RAvA4mQVDpOij7tqOKN+QbqgUseROheENY/j2kfp
dkMK+f2P44qC9sQzJ5VW4dG/C14ufgwxUBXvVuGG43iaUJo5KX+M4uoHRU+pAML8uuJcGgKEDaXq
6PLlhz22YwFbiBA3ntn8GiAxW9/N9uoZjMiGdDts0+HTLvt4MR5RNM7t4K4sML68wjb3t5KCwjeI
P8rQVNJpf3jrs13XpEhl6sfU+QnCHbDyRL2jVVTuzsNKeHyYRcRGpFQaS3wMyfscH9r8mcf12znl
akgw17m0qdqCZko9FmHNErByah/a09jxw18kpI5HcgBHntqkIJnGdQFKPAJyC7NJn8UxX8BjfBHn
AJL6zw81ijxsk3p8Svea+gAjg/aqXd6S6TxILsQ6V5LjDxGpMzSIHG6ui19LpUUsdOgk7NqXuXUI
KKdTo6jIpr0D+5C7iawFlaQGIqr4aodmAnI2barrcrEq767apIwPy/0qaGlM88dcuZaM+dyGWG3s
thUuVkt2nQOX9DGOy7CE/TFDM+W2vMVff1e+k0QqHvbAYJRPGUQbfrg6dxlE4rJFZwDEutzaKlJN
0Trvf7kVn9U+Vlw4+L6ffCOacdWpEk52mGf3ZmnxYRIstydPi86wu2iTsKF1oak0Pmx0vRSF7gqY
lu1RnbouNpXyKrdOBHlGhKDoSO0KwHbcR3FlnSgF3LrjJ8WJC3D3o0aFijLbl02Mo5T7LRd8aice
Gx4h7ilPQY5GjysPTy/IB24O7yxEBBkiy++6B5vtgHLTiu4lbvW1MOgpgt3WSwTqnuBJzgY/7Hnh
i4gY5C+7OZdIgmnkR9x4EHBz/r0Ie4RBHFgPfq2C+dfWL9tU22gPn9gpnIazZ/uXnUzsC4otvp7p
gf3bRYf3UbL8zE9vZX2Tx5JkFKCJqIUgoS/wiORkJbdYkSQHtZRqOpn+qSZKmoLo1MXYlDZYJGNm
ZcjKzxdSrDwYJ4N2CWS4fScpIyugGo6YtkxCMFEX0tCXCOBfmQ8hcUWI06vhooM84POV1vp9iHwq
c9Eh2a/GySmdEtGYyas5tsuUYiu8R9TFe/NCYcwqq8P1v2HDbNqjJyH/ruMiBOizgF30bgQXhvvI
990CLnMXaEAvXPj551zfXglpR0Y8clz0hvUWcwwNmSEPQgt4nJjoItnE8lXhSBZjjvoRU+fR4s8G
CebAM/HAauiJ6NJZxqarVDx4mwM7B10lqdzXH9wX7lR3CgkJogv1ccZdgoJZ4PsofzR7jss+mmNy
oPxNWo7rNyJwx8PXqzcKB8qvOursBB+DyAlykNb4HEUHSvUOuWw1PKS+vUfUcIEUYY1SVbsux6tP
B9cDYk+mlO2PemgTgu81Go1I6O3eDsiBQXIgbBDlQGnJCxZkQuJh+6UHK/SsGkKphISoZINr3RHl
xLDnNG3eal4OWeH7vEcJCafEdUC5vu6qkwTJckKWmNKLPaIZzwfkYrN3Rh9bds9RoZfrZWcV9HRD
RDXaSYlI00KvFI+7JsCaPzugiw5N+WBp3Q+p/QTV2RqgyVTjutoMsamV1tIa5s3eJpxzLhLrnMx5
lNIVnChO18QjpvNuNR4nUx5QQvPuvIsqxI+aT/6sitT2GuUz6bYoGknhKn83X5yWIf9bMYaHlG4w
/oe03nOyLi7vrp2bfPopJ85Jt+3l1VX5Zhs5x77g26twlzqnfsGOoKp2vZyvjOkK+yO5UPoyHSeq
YyjM70cKrazCE/d18E7puFuhe6WYwsNp7fpAtDk1g8got3+vXA+T0s0IRwCaf6LarIMzTQ4b4sv9
fOPOjp7fWXgpZtr7JeOMyYBVU6PaLQNzjM7v7M9v0275pnxz4gbjZPJIR0jjU7neMmvuWmfQlrp+
59y4cX2kapxjF0B50yZvWugVehdemnezsWIMaZeD4mm1z2ae/tKMtY1hHpQ0JVcFd/GLJMkLSAlq
hsJ0nTRviqwRNPjunPtVuUGdyPpp9/gsCmoyFWOGfkRbmyydUupWmCaLRyfdRbXuBu91rl6+yacI
YQc4UmaJjFzt7q3qy4U2jLvb5wGDnk953uZxAs88/OdGzk79pnZ9wviUSTjG5QwKcwBpGH/tWN4I
YRoEBK9Xb04j0hq4Buj5zZgPX2jn4tGt6kJzs/JBZGRW/Mqb9KhEdldk6QkZbFkAoFshKF0U2Y6K
hHjna0unHn8oJfIz3yjQRatBRadZQlpJj7hK9iiGMnANjtONRzPwDgHfYjeUUkeq0PO3XE01vnzm
u9O2+bEj69dWOC5Qai9biLHT4yykrHBI9a+XUVpIAoA14Bkc3K+Fdf5KJIw4K0c9iqKiWHgiqkaJ
2degYYIW0UHA3CD/IXW6BFWqAUcIGTCxqdso9i6AF2tT0wqVavD6Z2Ii8wX/lVf5lZb4wt+W9ofz
sLSukgvNmLZQEmsNKKpgghA9tRdv4iEyXwrMMIARaRsPfxKdH5XAggv0Fzy00CQaHPgCBFRJNIlc
Y6O7GUqU9qOIG6/+ufGZp+bXxjewhlNgIajXq5n70r94vzUE7mC0Kpzvl8R6jAa9yjwcDqPDJhzg
RLZMNuun5vIpGPeDyUtzEa93yaTcGW3Orb8047doIaidRj3L7Vuvkm9J6udfzdgcL7vKnFKq9+T4
vZqMSNlaAP4vjp0aRpETht5GYdArjz8Lx2H8l1v/F6v071t/sXkHxX1Qnldr5/vK/Hsh+BxPn45E
YzRKpDpOCwGJ0fb71nH8UB/21tubCll61w+TxV/W0O81eOl/swwxhy83KacaX+jXY3VanwVUqrof
1idXqyL6fBkf9/LNorKICttpulhiad6+DQJqcFZez9W/eJ1Sa+E3br7SxLRJaEBDau2rG+eheKzO
Nrs9GScfKvEqKUcDfu+6UvBYBuvPJIHiP1Bi0MKnqFeJaxBNOT9F0mCIJ4EiiR4DkKLKVpBest/m
FPZ7i0TizMsNtSjCyXvUg0MQOSSuBBh47Ah7SJjHpikPv5HrDWkOykFu1Dms5Rcv7JijpgHujn00
VxHV8c/YMOTJL2EQTQcUhyBbYDk9fZbMoya4Kb4vkY2eFSgNnBArDlzP1cMVoslkGfzm1CylQbSA
7Z9G8vujdPHz2FZNU6Kgc0d/XnzBfwmPX8b9iy2/Mp+eTsMS4z6BSuuRFoyRmpLHC+IdVg4DqPB7
BQspQSd7JTF2hv1UPVBWSD8J2WW6cpWXecjoTEhIOU2/KsdH2AZ8+vqKxLPnK6+Gaty8rsFYDvvy
ljmrJq5FpzmgZCwywjCj2rLZlfXcMIVjsmtPQW1OGPgkCWak1FDM+4K4Cq9jkEY9rl2P+g61EOkE
sgRUMJkeEfVYkCWOELppFcGK/Y4J0FOak9d6HlOgDXmbH1HnAMsKUO0yp3ZuRlDOartR4gYAa2w4
nE3FkMLFkT8rHBSG7XnoNzKkyl91V680jRsfRaiItpjEaS/RSG0MISW8Y2qGY5kJWgHGhib/CxDU
xWj44V+flT+DSHtNMx7w6SrwIohO5BxbQnXwPl4j5VCbzZwVtIonL0XNBJZOgdWBjprFnFSSVlIx
6oIShH9eVb/7OFXZzLViHQ8sMgMEX1PCjCqLw6GyIX1szsZaMtdlk5OZeeow2ZczC6uGS6kmGUep
2Z+9aQdRJxBgNG/Ii0j/2UzRsgviDjB7Ta4e/9za350sv7T2i8NY9dIcIhE3p3s003hA7dj1rZmq
nc1jv0jl1u3rJiEdZKzebpCZxDzc/hlRQuWquPDgshNpyTqJMZZJNcWHsF+9mrfm0e5q09esdnoc
f1zCUlhs4UAUTinlPgNg/LkzpeJ/nGS/jP0XK8sumB8alQ3Zb3OSVrqyCE9+iqhtycZ1HqT7pdXl
z6vvFegpCSkq84ZlcnSfukFYalXRtXNLDAWC/1njgVZNTGX+nodLYOc+0q54eRRKaEe8hK7eZbJ4
zU1ku8/B9eGTAk3JIdyFyrcqMFYpp8RzyJovwE8EgbablmbMY0e4lCGRcAt58efxyVN1fAEcv4zP
V7S0na6a2+rWtQlbD58xxPLqNKoON76T2LEzJvSi1GqkHkKD7KDJRaAjxsiphAdx/VpjQznjhKUE
pf/Uu2eRW54SzKT2lJS7tEtUujx1hikBFNqNd9TZVbuX2qqRXruWLEm7CDNE0XPPLYyemYCV1iEM
JKY0cvvYH7dLLaULs/Roq5TPlZQ6oZxcclAuPOXfKnQxqkl7olwyWJypEMTOZeIRHQ3V1IlA3FEH
lE1Fmu93l2eBSQgiJUszHn4U+bsmDe62q/X49FnHlrxOTmEdSTPrq5zlh6N/DxRnNzKAT7YK2J2V
VNqPR0RZ+B1lEgXJrspIJQ2XEtSyQPA9sVTPDA5Vs2757pjWMltKMeOL4LoO5BuUri2Qf6vwsSWf
eJlYCImpv66Nonvjl7VRp3g5zn+VJmioSWmNX1EgtYQulJ44b+8L+FORiILkiBjZlvH5GK7mvdHh
+5gsZIXO5twdYJ4ftMDROErf+rRB2r4C2fBM3zeKCiQ8mSPnB7ikPAW4w+KIBx/Y4GNEVXwvYiMg
A1O13ySdXTPLole/OvAwG9uJ/HJhEUdLgqvStPLtZ0xOOryW74jkIk09rplZmBd+mHfpkACwO/5l
+VQIH2hPvlF1ONTT+cEP4ChplhW8cwnFmsQk7+UxpMg6XvUtYnRMpEP54xa1cSmsQ70CXzB/Hq43
VKwKSAWrkyKJ4fCvfph8a3CD3RV5mfQdxfX34fhkcLSpxYj+quP4i+5jOh5+XY+vfW+GP7BZXiZ4
BuOcpZ9iZpcy48r8bfh2wdBNDsjq9WyYVHb94/4vO/538c6k1gNiTYsUSCiTev/XSd03t4fRpbbf
3j9ev729mOXSVJOL77g0fXszn6ZBgrrRFkKz+E1wkp6QiTEPN2Ri8TXvp9RoTR+OycMiNGtfkewX
ZNTLR2+BkzPD2qaznb9J87w60y9LMjucKqVGFbN5hf98aX1Q2S/X++wodYOQzTgTDwoH8mxCn2Lb
BCdRWh6Rrjk0SMvvQq4cswnnGje5+LpEW4JWb4Z9gbN4WPQFd5ihY6G0H5vBTE+pI44xd5XMCCDt
kt1ZS3OgaKJmQDHFF25EHgnBmA5y/cK171J9WWzWz/+OvmfiqYvnJi3wVWE4sXob4CTnKHnZ+f/w
lpKTpAvk6SCm4Eaf0/e9Ec/7YwwlhXe/tOnymwrc10HmJDC4EZ6ePz2y+P6WtNErzuZKWvz0lr5Y
SQvXy1dvN/p+/kRG0iyvNO9XsjNctYJBiaf9BhEAPMlw6pAxmTAmjAKEE50Tf6pTCGDRSKhJH5O/
VtzqIOUjoYHHrwz7cBS+Me47+H6RtnRte/HM6G34hgUyrLkQZFWACwx9bsdXj8EzYH1F6QIRr3eW
z0e/WGI6WiSM/5im8z8ReZEeTRlOPAWuNd/rXpBZ1pPCNW6W5Xcn12vm98NmzSFiq+1gHR8A18ng
5vjp1/QxsC8caZjDE6KgXS823uFzOHXMEHc7EUG651u2UDjPcPAVe+SnCwTfsRhoZIMji9e5it9b
cb0a3zh/esVNtzCjgICnmpO/SAgCF1bN+434pQRmHnDaOTdBqurnw7dthl+3S46yP81rGzJL/hmk
CpPG/+06pya+EE6Kqgt1vhlqu+m74z76Bs9zqxzttweubEeJ3eFn7BqT74T7rv30hvoi+Sa+GTOs
iP/f8uIIY3n5rlVv+crNSGaarS/7wV3nod+isTTd+6irAogZM7fc/pNR5B75bQc3rDP8J2i5g2vb
sw0cXyKHmKXarV9ny7UWOwA6kgjknBUdK7hdXLtRhbLAee7EUEzdy9yJPKe0p1FlPfpJ0lJ5AW+N
Lwpe1ZmniB2b0cIRa0PY7tGcw5ERHiTKnsaL7T1FrjMdVrwWsX09D3J8QnjmfVHh7HIDTw/VQr19
dpzzecO05jTAMOSGZ6G439WYiuG4DQJtFXv72yAdGhUJuhmm0POt3EoQlEh0OYLNGuLNhR0ULbCO
BU/zSaWVwx8Z6A3Kg2qfLG9wd/lHoVCtWGD30canIaaCbSD7C3O66Whx1DYokMqtHbkaIsuq/UKO
VQVT3DSFBLQ7BRTyDeoJSpivAogkT9XnfEWNTpuILYMLhRWuxvtntQPtUvWen4PZL6GnNuPG+74L
ziKxON+Rlj/BqZNku1e75u4YGuXbG5i3JOerN2LlAC8wLblFcpdSeDI6PVA6hPYsXpZ3FciISXhA
/TtS4HaKx9iImMwCAK5MquAzgG9MTCco/Ax+BwbKmcqgrmFSZanXBI6U0gZ5uOShte+cwY67TxnW
MyN8yfhpv3GMRn2KV0Ag21q5b0h52NhcFb+ku88RhcAdnVH/HNXeRwDHdXfyqn2jGs/4W+eusivk
1n+tc59cSTh9HrgbgJLIJbwWl4lj5F+pXVosQ853uG7+KKPelxCUWEuI5crUejy0uckhzPrg54+R
482XXBxOmeYBqf9JX7Vf/8hZf9EvxOfW5XGdeU1SPCltxnXyezDLPMmUGz+qst0krRd8UN/byNQ7
hvbEvtGPjNI5v7sKZfed+flzblwpPGo9kbWHyaxB4vtUq5DGb15kmQ6iI+npAfVYM1CSsLRkgLtc
/abG5OLCODRi/OjVpkUQ5P9sRrZ0DiWwxrWzElWvltlKKOCjIobWD1CCW7Vfq2A9WcWUC3FAaM/s
yWaMse6omtniLUz5/p3Esp//mON4rRpvPmtYTeyXhh6KDPQH1/6MmBy5LjQNaAlVQcI6+BswIz6c
QKkNteBRu4Z7qeSF759bmYqcb1q61GVROZYq//yQtglv/Ptiq4ZaUQorqJr7LjTJs8tiylTNE4bA
xbVgEemo6eLJFvWxVYQ0oTBxcuzmaolqzoVrjD+K1BHjvs61y7IeT/qnGcumGc94WS0+n/NiNP7u
8pgnLkaWyas9lUpi1bGy8tXlzqAt3cNnvptUgVWv8lVTILNd7og7oZmuIRtaQ/HSJXfbraYkgCfb
sum8zxJRlWcKzWUeu8VocO3FXM3ltMqzZVL+ZNisE6EzB6Qkga+zsHoVQP8s+icqNri3lpldJJdP
RXbq1qszP1tel3mSEFOJ+9/6RPJQ64aJlcpQdCk8FTpUNcRofrq98JoGQBdLbhZuPuwRvopWHEz4
0bVj19n9o0/Lme06J6LxZc20S+jLqX/0mjodTRxgDsh4mRY5h2lbhiHng3QdgeIjWDzGXV/ea9Sm
vg6aJHrk7Y5lbZWMOZ7Ps5fKG5lQ0zHP9V/VLfaI9WVG0ux95wjhhasrLKrUVzNjvfRcyE3j5aT6
oU1HI44utDhZYb1RycQ9DXIT36YHMltW0Vj+zEOUUD2+KpsZsqd0W6lWKlL/RSLnXyaH5mk8ru6L
C4mIUVd/QDA9J+/wFgSVNgDEeAvxf09kSrLfD9sVaEaJAukyUt7Eww6fu9H31O/q2dh48Hf5Wq9U
3C5edNbw/Fa91ongnDbvJpzsORIBqcj07ro7TmNQNKhLeCNuFSuXo9FHFQclubBDV25Con2Jn2fu
sOjpXqX6w0TgD6oqfoI/dyCN6jvH9y0QyxO89Dy4KeNmfWivqZ1M42/qEUacD/GxTpm5J6cwUX+q
As67+ljpeymoEbU1Yio4UKBMN4UxhArMDHcTWu66U9aSjyrY0TavMlXD7+VQTV5Zx03Bktx/meiG
anS5l7clmQ++xeUsesHohj3czDTdMrTLtPo2D4+3VHqA+6rDBIJDuAffiYSqwiM8YS44EBo6gAMN
nNU6N/PBUEx6zY9ZPH+r45ldSGBbNz8rbQ9nVyhVIuFl9eafR5KA8iH7pEq59nNLkeOeDxCala7H
+rlzZiWjuLN2yTviH40BLnGjKRZEVfCMRb59m/VIxTCLYXk1PU5cyizoJbbJJkSrgKuJww34H8Cn
2gDaHfdR5VD4avyq4su6icgUq1vQsk002eJZbx7Lt2kF9WWoflYJQVx9VsjlypWKeggS1VwgSm6g
XKrrZEpeph+oYwgxV13WA1oYH8+elgm7Twt3YnYbo4IhWoYzB1a6Dl07rAnc4mSGG/jP7LD5CsP0
NFtxSsqfydptkDZEm2ivUWRI14vi5s+SyAozsZPnLXQb5DsVxfn4DucRgyzGPw9t8ghN49Vb7lnW
+Bj2dI5pJHMgJs53OJaw5lglJdbZPJX/JFjgBRU5Cn4a8aI73g7fnlWn+XpIkZX/OL141Gsu3yJN
9QLStE1ptGhOq8e9sQC2oyX7AE24Zh0qIUv8NhLETb59wOud3AU9mkCcPU4u2h+G0IrzXqG/y77b
SKivkhRIZk8XTAaSEY0UOQpPH8SgPBnHA38rj/m5+LH7Xm4pbSv41lN9kf3os3Jr97FjL6GXI0jc
kUqBfAbUtwJjAfDvZPH1grbrN2jv77QtsOz0oGRluCOyxcVu1b7m7tIysohwauSeTWhRLSZz2H5j
hOzlGAdHH2Mqq1MaBIKUOml0D1f/3FeuZ9eNmqHezE/jZqxNOExLT4Nk+nOgR1Vbo4nHKzBnT0Gk
GrggJ6Az6Pcp9sJRsY0XRrwJQa2ZL8u0qx+GjHMl2icBPNf+btmqQk4uwu33PL5ijRFuyQYVY+9g
pWcG10TLaHNzig2wEbUIRufJmCqJ0KSgIl1thJTqCbqmgAL55IkWGYgDVgURepRydHaLOBdljmAY
IF0gU/DjJjx96puS+U5xqO4wiNTnmIlcUYBqLnGAWcU6aMOQJRSLs33+Z3fj2W+7JF5rPDQCzbOA
ID8DVIhWD4ZVKTtGabFj0BB2Zv9zbheRM6u49ha8cZ5m17frBxCGp6ydH8+ultEuzgVZ/iECjlpo
GtHqZseiyO92vGa8+GTQWn+vvlav1t+1dtgikckSGrh65eF96PN/0u+K/SiXQ6sJQvouFR2A6cRG
4uozuC3/H+OLsS54F7EEz8G7qov0tkjVjXZh9I2PUSfQ00NPH8b05QC8dxOiOjrMigO/MDmDrf1P
rh2q3+kpoZstW4pNiSkgAyBKFL3HMv9V5sqIHcWCpXpg9zuXjq63+OMipA4dNUplS+7ulwsoXsnM
fsb7VO6DJCAiaIVG973wuIWvYcVso+BeDdb22Go1wz1jMyfcaovLp9YGvZNzm4j+yMbzrNl6e06C
QkJ6fGcxP1uKzKOnis4as96+TcGOejK8Fgbpem6k0J4AskIyCktTQbdY/PIosh7+cLoNx/MC0+jw
sIl3HFg+vCzWGRJPrXoLYNQMAyIAq5dduVcnS1aHhCjtxc9FTN1bXGkK30e41RQ7QXvHSUc6LRbL
gXNv1t5d7W4b2ClLLAU2XhR05pHShXR8f8FYFY3Xv5On/wexvlC/gzUVLk/n1YkcsCtoEtmHUQKL
p4hTXMnuwIb1KJtXvTun488dZmwh01CXo9WG9IM4ardKTPWcUnI7gBhlN5FrpdYg87cW53oGuWjG
yLZKuIoo94DDUw3/aP2TWIz3+PCdiVJSX0AH1lo96hd6a8D44lGFwZfrLFtVX1UIfiMqmtSwQAl7
10cP1J0dYpx8nIHjePLkGeWdoR3SGRNGJD6LIl8WLo3q/QJ/9WV7+mTA1+J9w/K5UAbHWATjBt3+
E/DHAqCQB3r8ZfB/T8r0Bd/q8fEvfLsqrBarwQKzqgRQHj+Tk00eMwZAHSKppyyIh2NDWs5XdSwu
4kx/ufvHuwBgCAdHwS2CLX8aWprtNXabYGCPd2/uiVp4YHs/F5GqnvRFhgzPTSSDMl8E4A4GPmKt
1VPRkwFRwPQ1MaDpQzrjqNpyLHHAtwzsFLL6GCOPZUwwohOGqTA0QNXjj02HncYdkzMv7hwHdYUa
orOGP/pVEdy7BtnmgS8+Mzbiz6Nd/k/3mdr/rfQvWdBmi0L9Mh0z2LJsVCXsTrp4boe9fcbRCeYx
c3IQT2G50MLhRJo4OC4+lT6EX7Ais8jOP7eq8TcV54tzSXOyaR7Xc/bfOZ5+Ksh0M18TfASebM+e
tfm5OCAL558ZOQhpC8mblrNQY0A5UMsA2uPPPNhYoLCP98RmCpEADaC4GjIV5+vrIqeu3M8JZkE4
bbW/S3jujoid4r8c8snpVdbHqdc5NHe9WNJz0bj74M+9L5cUL1/FT6ncrJMNlqx+v1U2rB9Gk0Gz
sWQHvKDchBO0MHQxQK7kZxU3EVe9pGzO+NfiwnXxc/sp/awVYPXshiY8h8BM1Vpkb4b6M9GOciv4
cjkZcKMOaKyf8E0RptojInevDR4Ms8wZe7VIsqoCowaEUkx72CSFoJx8ugbushV/6GzgWD35dFn3
NFPICb6DD083AXf2fu+A7ynuU9HkqcppWr2AVQ5spiXbqHblglN/bNDVBUbxOdLKr3sQ5heoEBKr
C6sUZwnKkw1Z/VZ+cWdyDuIfO4Y3O6Vk52DW0mxSGQaOMXQSpZoBrHuAjMPi4Kx+HlWFeD93YNTC
f0YV1izv8yzQrV26c8DK9w0CgwrJFCxF1c6wAt8PcspOQxIDnlvKCI3peLlmUgQ3ZvSKRbv4sc1Q
g8gj54SbD3hxgS1zHUMUYdSO+IAkhBqBkxkKZJGcF0WOhxUqaK5+llAlZIo0tNfTAvKlnpa4dzk8
3IpHxZ1KGs/ZSWyEkv4QA3J3EFEmiXf5gQ6qIV1rONkCQxk9w/j+Zhlv/JdTyb9Xcu1XWT4j4Waw
LLOSXWmu1nO6Zp26ob1nrgQQzPLsUPtKfpCqTmi1dE3m7l2rbqkFe8HDyJgTa2vXXr25/gbJiINT
ZU9W3zBonEtw/J4dW5sweJfSlcjzt1HtcmDSnMBHgK+aNDP5lx1c+j0fEWfYv/v91TVoVJ1U1o0p
AAJF1Kgsfy7SVwTx564wSlVjuRpxGRJCJVaVSXUIMYyIGzyoNKMpZzFfu8zEpdqL3Yl9irsDXi5y
BhTrmvzcM4kOFfo40c9obw9680r4XHiulxThRJDChLbBBrpNlGJuGGORcKNmqcptS/PJFgqeG8+C
bDw7WhmRGskr1vhRb1IxaTyr0FSvqlezsEIOBpGBB5jcGdkG2Gd/kYu/eVmQGqiM41KRosb1ZuMr
8TVZ7C+Ny7K+uF9+Xq7rxFzuGQwsgcFj4Wn/02j9MSUzm7frn1P8IXbk1/hWeKzc1W+W95C8RzKE
cHxZwHVl2XYytC7f9k/bp2P92+Xuz00taV3/RYLbVBwHAmrNB9XS17SsxWaltC5uTov7Rfd0v39B
IX2ZPxzjY9y8JSsJGZ9uNi+4SFzjxLDbtwb9v9z+t22X3b5O0p96UMQ19wtFWCW7WXVSXy/uh48Y
dMPxy6pzjGb9Wmd4/ec7/b7QuVOtUW/CRpaLxeBrSqcmeehINVic3a/7uzvz0ZMtmcJlhAvhGkHS
4+5TTI0p6vg8H68nNwViZ/+WApekrV8H281WIS94uViu1PPw+38BxjO+wcVDgZreZziLWSRBo+Dk
HAG8wPaxQrJIdDAjsGGRAfog3n4SGrV5hih9D+I9taRToqQ0XWqFzVgNQKbBUFCkhORz4h5T4/YF
SqJPkUfGliKziKRtF/A00FVulGye3aGXDz2NPHDWHeWsAViSi7ld/UKsfEZ9ctZmyQwe8hjjKZmL
0CaakG+zZwVk/WP8RFQsX5RTMV58F6lvENd9o0nen9z06kkF76wwfzCU2mhTfPngyc6fAyzbdXp3
TquQvLLYnmbydCqHiBHUQtz3GZxhe9geYGbW5Dx8Nah/0DOCPktHoIeD5nEUIlMQ0B8JXG300qo0
D3mlVV4eWpOsDnJYWhESBYSLWi50Lg5rAbR95hSIiFq0Ju8rUHMJ7CZOO3Fa6sSpGy5BS+jqBndN
k+2zecv13AV3UrDZd7UZ+dBDLbeADpPluzj++KMeftMwK2oAQ/ROMFpTvG1hrhDIpAGCTVryGBIH
WADMCGQmT6dbEohqVMsMFmj3isc6SH8OsbbIzA1VaOgSLnc6Gzh3KkijDGedcef2/MIojTGiDAFc
u9pAL2+61evag3Yz49uDGz3+ZH8JIK8yJ6ZSLRCxPYrHTzk2KXxYgJSgkgY+JJDnSZFGQ+39XP7c
kVWOGrZSA8EPDsHO+QcheDTxcrsAIamsGLwGbwhTaN9J7MmhSfIQ2cebeViFjRQMHzkfYK5h26YY
B+bkGk8ani4ZfbqByq9k9n8ScxHfsYctwIMWU4l91AXYk5oSto0XViBdXZAOy5wbsmvD8DZ3XtZg
o+Wh+CAWN2PK+gZ6Mht2GRAB3zIet8u8mxtzqtEeF9rclDPJoF9OXtaZIBmTLZ92jTVSKfglMyIS
5hRtmYVlitO0DfCoE3HJh9UQBtOfRvBpt3dBVD7gUQgCMlbxdHMBL45ec8uj9kBNgR5xKxRsw5m2
3XWAYW/Rr6acgpnFT5sSTvq4orL+8PhuYGPTcnghAg0Xz2h8L8YoYLz2mWZzffP9xByTZjWtwSPA
T9V5YcuBpFlOT24NidwxN0Rr8BTg2TB1D5e69jQNuxvYAWmsGRbL3ODuu+MxEYfA4nt3md4M9sIv
ikKJZmR/CIFM0ANa/PS51maiD4nVwr3Aa+Zn++XTHmLPtMO57VHKIc8ioxW1AcujvjqB4RQEl8Jt
MvwBCiZ5COyM1kXV3Qp1U1Gf/GTGGUIekLQJ5q4Cp1fBVDH8IZO6uoXpy3i8XEuWLUQ35hLrzArt
xfalb9KSuyvIVczSkomShc0a+UBz22XAjf0IEVniXgB+84O6qxlvpS4kVsqCshB0hGmxouuJdKgM
5/q797LZe55p+fbivkt67Tz/wZ9Pzd9dC7+cWF9g8XZzmcw3O+BhoT140FDn4eChoX0Iv9bM97oY
ayObEOssEFbk6nUzZNMY9eq6OENi5Cb3Ev9ffB6jHRNN7MGDco/o0HcD5bWzuggIb6Pbf0Nljf8+
fWv4vhZJUl7JIoT+dfrOGudZIQiy05eT6YxA4xhpGadvVOwgovp0lY13ul2Fy2fWcBbUPv65Abyf
CEKUFJUWlZ6BscfSu+0tWrvMa0n6YYb7CtKMFY5lm8VXJk24y2gWruIKWZ+BnAa5lH6o1ZpRQ0pQ
jnH5ZiYLTbTmLlG0/k27KVV+Q6TZPP5f37+wJ4dSs7Y/DTDFqqgj+l+0Py6SC0Ui9EvS332VkQ3a
gjxrSu0V+DwIt7cnbJNaqUzWj3C/UUGAC8xw+BHxwLJG6JI5C9JFjxOTOrnBL4wjBxSfzHI74HGu
n72n9gFnPJaIeoSRNKqw51uj8Tzc9RwrhlWSCNSj08ecg1DVWu8lPHTwubiEi9q3yWu+rjxm1REw
6isTETP4hFwyE3oFApb0X+wVH5Pw0jter6YtqQW8gGfMRhOiMAtnzEKPRj3pq1wLhcr6S/hdrfkb
0HYG0AcoLNoIyqTJ/1XBHEyWzeNkOToBtDEeEzdjNosldHwW4S0UXHIA4jKWebCs26QoyfKpdMjX
n7Nssm0itHytbDv/+8Q/PIGJr/IMBkK4DdirdIeq+i7aIgYgc55bPuJDySHdZG7lcaUF1bw8lpZk
ahM6SA+aA2/54lHoaaxtEJgALuEU5vnxgQzLoJHD2xxKxbghLDgfGgM81XNLoFk55pzcej6UiVPL
aSAn3aO7zFWrT5j9+GYdYsVVI4TafGrOkgs2bLbSggXuVH4Q5+nmk73BwoBtwZOjjonUU5LfCBHt
odo7ZEELjxdWi/YG7EvAC8oDxEOypvfQMGmRidGkiJrPemMSXwA4wp2POBioUYBQELry67R7juNr
7iAqclWyHaCdAMGpmB1lGEOwDsti3vNruVXM3BfybHhgONhyrXnDl9KbON+EJhJ6WuEd5XJrd5cz
7eN28GgUzpkiAiU8EXJ3YvGymrLIVoUb5wdcEM1m4cGgqWOWpTjZsiRqzLg/ZySzWSq0Zlfvx1Rh
z9xAcsS+5Q01C60CCug8mZXrrfFQaC+eZe8270bAeTO8oBH358yjVlANvoNxm+GbrBOzBl1nxDlA
dQXW5ZO/Ih/cZnIlQuXnzYlSAlSSApkqw8LrICJlpStFsu084SlhziRzBm5nF3vACYzCDojhfCFp
tYJEI5+Bf8VBuXnLY2IVGleOS9mLyRYQAhwopTin2fTcItiRKHLwcenbJXvT+Xc1/j/SzqxJcWTJ
wr8IMyQBglftAsSemSQvWOUmFrHv/Pr5XNy+RUfRxNjtqanpmq6uCsXmfvz4cQ9RU284uSX4BWER
BNScAinzxvLHBs50Ai1FcUCer0D+h0mR/I44f/FmWBvJYgrcEQwmij6BTkYdxpmTJ19GbWveXQNm
70xYIO0URFJYJrknv0K4BJE7blc+EUIJ4LIoOcnBmvyVZQIKCRQELUmNi0jQbH7s+DaBD8cKTJ6I
KeTHTTh49atDsXZ0c/bN3O2IIvIM4hHkIM0Ul3kGczdY9oRMEnso2U0cFAipGIkMQ3Jt+xJvLqMt
muWl3lVewIElEbnF7mP2Ajhp0Glfyr/Ff92UdrMkDaSAkz8mrRtJkKVtITD5T9HhSfcmCdoOEfhE
3N2hwYMZMUqPCYd3BusH2mmUJIUnGfhyZxeJoGMSrgvwfiLM4PfkrJszV/5GbJ5EgaJdmiBAkQFu
AIr2TzSdYg5i1UVBUiCfISnfreQwSCAWP5bflwa6kUS+Z4YVJd6N4BplGs9RU0VIs7+RKoqtV0oa
rFrxkFWOU0kMQYdLNZX8kIhLFPFidKSEUpiybZxLgunKO5CUAHAEyyrktByiM9Uyok5b+xI+8jYt
qUz5aZBXfNm7eYKceUquGrVsThrKqT+ggyPf7N3yqc+nZj0EEr/dmKEQNse1MdtmZdyYcH4CC8SY
iZOQqEki4zJUhhgz+fU2krsh+kYysCDolI7iOGPJvEsClnsGCNZlJexHOdE7T5snLe5wnrU0Dqf9
mk+EUxCrCdah7spAyyQUycLZ+TcZiDQbKo1qkeyM8CM5o0lhEJaenA1KL+zfsomADGC3wyFJQyhJ
rYtOVYCH2JraSAIdeySF1TdAy0Nf0uiriCz73C3z20IQSMRSpuxIN9cHHd3/ftRUUGsuzON2NSmc
SIsJrECuA7AQ9bi4dn7C0a/oVEU7GQwsr5SIV+Zto2qnBO9AfoQgXJK758b5IwXUToF2K0yjBOio
zptinyUxmyuOosM7mUIEmRLeSGK1kOfd6R9gFUBUcrnl/9KhrpXfdlEccjt5FoeeEaTnqZzK1Yry
B8VUSOOBGfcv76qEx6I1A63s5PaX4+fHFoT/6EpWrCpvEpCtMvM3Ke4ORbo+0+99NZNDQWs3GruN
vy9h+nMiYS4kk3g88XJ0vZbSkjEWvn36uYkFpRQDLdlWSliQB+aqPxyoFFWkNLGU5pWCDm4/ZzEN
FG9ZYMl63Ugvufd0xZQYSZhvKSuQJo2CJWRgYil0htJQ8lbscEsb1/qSJhNsclMrmXBe4pDhx5A4
bvKPy3DK0ubxL6wAMSh/5PZZkvmXH3A/RyelLkT+dJ6LlOHkd+XjBRgyp1tSziCOE9SBXECKmel4
/ikAUnIvkveQvrXMhKuR/+/t28tteXbmViQhpCG00n/Sf3OIjjmRBPjybY1ZgPimhKSSE3DCEdpt
SYaWqIQRRLiOU+qQywE93LfSQy5egPU2yINnLVFA5wQDplB+SKclGpFBF60bkkWZx7BsQg8E+5wv
EJUNWmyU6bcmPSItzkUHufRAEqQiSpjGGV2ngRDbHxH631y53NQZ5tOCKRGiQ/gL+cO03QEsENAU
+4w+EHme9KURsCtJvr+UMBS+I6ubI+sSikmEYJLaEBrPik4vIvAicEwQhzX49104JcE1XgoQOQ1R
Vv0ymemZ8NggdJaMoxgSYYOuPfm1zIePIimUtTYTL2/KRMS5gFGhS+wNMFCf0BVfkGfbwAeiXhec
wD/zEPwGKqRjjMAe+StoBoTBkk4QKA349/LfSlAlGEvmLJag+C4w/9igEFRa0zBzwdy7oDC61k1S
LYsYasX8FC6JAVgzQfTiwwTdb5YuDeQI8E0gF0XwqSORtIQ8gv4lVpRUrEQS0vNK0mMiHxJsBoVK
RluoHXEkt8ZGJxCRTEKUJ7KxApxWLJo09eO/t8GZ8sWS1T2LmBCmbdwRrZN8tRCNcyICBkPnJLhS
9m/P7wgxIcmma120AyKVl64YsuIynByDv5hbWZGcgk1zoApzKXnfRglDeoxm9CYLp92U6mgJkqZh
EdrzlhaWqUGHMkXZ9QqnRv4mQbq36UrdgWj7blUEMqJgyr/OrfQiEu3X7lP4YxHRCOq8LTMn+ocM
KxSeMGlyDwRyShskej715W/nJYsXyTjme/aaR0qcYMHMZfC7WHhOBx7BHBT7Uokhuy+VQfSXPDnS
1Eg+VWYphKkhKnbio/3ApEaeSF+OC0OLozeDLZ2LS6LfQ3AlzZyFnjp2bxnMdWjmwbaANCApQive
sarBRU/ISwjbTIoDd11Jzgen8lJ5kcBFMgyippBeDqL6qUWW6covBR+KOsD6EpZXJJzCIKBFAUPy
r6ESWvT9bEpKmdiYjLrQCxIZS0QsQ1pYXPl13uPPF1GO4LU88MFBrKKyJ3/OiHFSdGh9FzghPy78
FcKlS/tCiccFTfJP+AP5q29dBmvRRhrzFkP61koUtkvzXqzF7qSZZ2rweaJk4id/gRB+Eq8dkAZN
4sWPtF5G3J7I9PJYj3dHZAghAORPzN/ArEmpBzSWWYvL5D8DS8s3gGw7RkeWjbYItCTd1Rc2rP3G
3wYb29m/3/LoEiDKDCQjYNA/ddWYAqZXjVpTatHFDT93wCj+Hzlgu2jDgJhlJCOKUm2xOGa2dbUE
qODvRuLXkIP0102p+hMweUHFII2ZWHlfigXou8ierHLBtuR85FNlC6SaXvaNLrLEIxIb8P+zXpJb
IhOEiBn64hAWkz1PQDlCy0ugSidNUTxOv/eIi8lv1w/I3qobNBzSBUFA6yLvYi/ROxgcLbykM7Zk
qeWvExnOtrGORHK9G+bA70UYTTGQVsg708KyC4Eht/YWrI1rlFTR90EMlFwNUXpWhzYEu/wQbvkq
JpMrUqsXidWuPhoewfaSqa7QUkOIZZHuXhOpgZFQbdOfjaRNlS5eId+v2RxFyXasFopL+pzQm57F
PdQ3Pi0WyZkgq6GyEUwgXV/5FfBZsDHloXJQb3UXAkjypFtz8XMTSQtyMEMAdzaUAC7X1kMylAcV
f03715uFF1NY83lZGrVNtPz4jyeF+BHbJEj6TJfFK/5VTM86OpwxRULuVAZiwkwpWrRRuGLp0aSi
euvd+qnO3rCmIATxlpJVEQpSWivKVt28p+yOrL6g2BnhtDD+IhcUWY1IThZcSDEWN5siDYWh0mgs
+vw+8JDQwyW3ef3M5mkK21QZ2f1kvl0fS7LknG2yt4gAKTwl7pCjLzR7dST9yKW6VTLBf6meBHRJ
QCPWkj0ATl3xKTcnxExTJ3u7vFfi2Udp7UiCTRpxUjfQOC1dmjKIrzO4CpSD5rxdQ34lYYCIVagw
uM5cXGcj/ZarIry36O3l/ojbEtcv/1dAzhHXOoE/pDmvxBr42Zw4FrAneEea2u9IY2beoPx24xAF
+oi8cUl/uyvafsljTmiM7Up9ggFUXPiXlgEtadGeZdMrI+m3+DnpHD3Jad8Kr0mnGR58mc+9BDFK
TYXgRpH9CW8teELIF45Ob+OhL01KdDvMMxDB+eemQl2MHZGLyA/hTm6wTzwn3fJ+RIYjUAPhsjAu
EMoTHuSSXwjIuOJlBW5kdA4bivhu/yvXnQTSpn+XB7q1sGW4IuBBdvJZ/Ty+GlxpYWWkWZFo3CQk
gg+ByxDzVcVvbXniRtzXYFLgpUpzJEnxvEsdZ1Aa8Rlfx7VTHohpl9t0SxxcIgn7eQlS+vFxXIot
60ito+QUfv/4D3cyo7ef/Mvbb8t/UkYMExdtYi/hUsRxip+58CAa/5AAbCM9sf/TDHDDPzfwOEIr
Pr8F+SG/J0rsimEY1SqMOEIT01bVJ+fN8TLNzluLl+xsyttFlJEEPGkahyXHf6cAsu66UaOhGVWS
Vs9GVUSb09PpUN0eDtbg0vWG1YlLcUly9JKdEwedcZA5zdJntV1pN9eO70aRbnTV1qpzlm55d5Ho
cVwaZ6fr0RqcurXodSgpGHk+PAjizu79SAdKHup7b9Z9tx99fb1qpi5/+bOpK/m8zbi42+9XG2tQ
dhq8kDpKTD+IecASFUwc90LfqfP0V7/uRf9yXEVmNrVpR1OeM26D11aPHg+mx3HsfJec5rs/dtw6
y9x9PuQf2lR1nZWEi1mcnUxru7MEVvnQ6nEtSLvj/pRGL4C154NZKrpRB5NNv9tUY2bM00I5H0ze
ZafwkMUdneMFD7kPUqcXh1biNAvy/F0pQM5ee+3TVMWLNPv7h0pa+Q5ToeeyeXrKzA1H22sYdJ9x
vOTkDy/u+ZP7lXzI23ExVWSdNzP13/y08956qeu+wVT5N/UbFKRnTiqXy+ayZ68bw3lrZKNJ2rjt
II6PTjNsvR+n7oZ6V6evv9hqhlcdWYEx5sbcFbMTs7eY+ni0kOcwk0HgdPD/07jJI5gtV3u0dYOq
jjyzJtbO4Giz2l47CGg+6sZhJ3xrubwT36Cd0fOz9oeSTZ2lYr5my+kiO8uADR5HHe2nDNqLvyEI
zu64TbLiV+sYuv1To5u53de193z0P56IUUdXzBddM82ifV5bg7XH+jLbeXLGcLavXrvN+7dscids
Ou9u/UWEx5E0DXK+Gl/Pv8LU3Df1CerN7FTbG1V2+tVLCthO7ljYm7u+w8GqR6nX0EzbUHlvddqK
ATutj7V5xeKCDzlTIzuYN5yYp2Ndf/M+caJIY7z+eCJXHU4xXtesUtidLRzjtc0zpcNGYmJOUFnH
cfiZOejK5JVQ33d/ZmFX46Dy3oVPfISp2DJKtmerU0nu76yJ2ahcfNjQ/sVdvSYjg13uDajD/OZK
NSvDwxGL9k4n4vrYaaV4y6Xr6dZC4zAtxaZtCrMDClbOO49ZGrwnCxHrtOMgdprLn3Dq7pZBx397
x4u4UbfLQ99TT3fo/1DJKtuRm/87875NT5cs27Edc8IieV87CYJ2eHauPZpnvRQ5AJpN0BnR3NDf
jWiYlfLyLEbU41kSKwOjAIBHSRD23uYrqMjm+3TwzmH/l446D1vuxj2ZlZlxKrHYBd7PQXkQDxkW
zB30oImWTqfpm0E96sNH6J+n1YATSzFsq8X1OC0euWOr10XF2bSOHcPbJXaLFwfTztKvrpx9eHpb
/NulVizaaTo+TgpjNnfjN7jc1froY7BuD3oFFwxqBq0y7eeif32qFSQ2Se1sulvLLUvKn2cvofpu
4rav9Gc7N+LeZ9OhrPbitDBn/YL3063qmoLqTIylWDRE36tqyWba4ix5tPbqJ+1jJ27HPacY82Q5
QQ7QLKWY9Zpg4jyNRdVh/zzTeHfSatdDLTPEWS+c12Fy5aH60YZ7HYdhc+mUhi2f+2zpfKfGb+RE
yN2gpcUirV0OTBrn5R1ej03TxabGTtj054P3Vha5OuulgQclxXpNLsslPTCYZuPEJb64+/xRa/B+
6jg1l7fml05z/YtGqpGr8ZGa61SStbibK1nBjXU4cZ0a+6BBnJFMe6bbPst0527Tv9CZjA6urV9u
pNtauahPPEjeCvtu5JMxS3f7lBBn7gzLbSxI0t65Mc/GdLY+m0u7wahe83SOK3dMz4ZVkNimnM23
ZpHNbZxTXkKetobt5DIKrAboiFfQWWia8xzcFoak7keeq3tfW4fM8mrdu3lb4+LWPGy50wimHe8q
UIHHU/NYJwxDp1nrrl+rznsdP+lpkH+O7J9NXrFitcN4n25OrLk3HCZJO5h5HDDHwS/SWbOr2eGK
Bg6VFOu1O9rl2XYmS13szp3GcDbxD37RrV6QE4KO2h/r/qD63lsd/aMDJ1WMPxcr561FE6T9yn+5
+vX6PKjX/feWu3UiN/rxuq87H6jsZWEDt9MgRmwMo0Yk2EpzLdRMML6ch73LtMKnda4NGf33a7Ec
FzaLQzWzIKIbQdLmbIybb59yDSJP3hPSDCcroezL34ZTVmqapmlxUWO412NwcYdJu00ZWByeU8do
OWJ1Wtz8hj2ouqf/wfT8bWjFws/W2yyrlla8l+k1kiShzqUXfnds7j5z7epBuW6qCmi1eDZ9tkgX
t+OPwSHMLzhtjiEU5N7pLJrNq+sDWaJKS+fDH9j1v01VwayHbWU9rpZY5RO3OklSJ+4dnTB8C99l
qt3Xf7epKiQ9LK1iVqww08YwSC6tAZPsxZ213/HfaU7rbt2J83OQ43TQGfUH7uR+oioS3a3G00uh
wkTJNX0Ok2AQx52MJ52uBF0tt9/taikjzdKqSLRQ3S5W4zIjDgk04940/OZNtJITunnrW1o08BiT
Znl1QyqGvGqdrcXuwpCTGtICqKp44i3cNDk6WePzzQdzg8i+/uUZUuHnJkvT2c5iVN7CBhItoOXY
1D0Ni5vElPzPvx1QsUT7yvFgFRZyipIgFtrgTB3glWPr+3X3p9vdzdyvbKhZW7n0T+xRHv3d+aj5
YW/P5jUGhXw8Bq82QcXOaQ8W7vec5s4Vj/CSCgmaAf/o782jOOpvp1exSMfNXxapMbz4o7gdwhZg
E3w5uXqw9wCG/G00xR4tLoXCcr1YCtlJb08ix2AIy+p8f75t/aWTOS22VWsaZNOera9iiWaXaWG8
v22qN5q4wWCV9MLL1zgiSOXgTpy699P4msz+5Z1RceZpUTWq5zX7irEXYiYIep2a+7l3mm9NlzcF
Zq6WiHq4viWePygZtlkq15TdLF4Lh81sPeOaNr0k+MCxtZ1eWvIcePO62x/3ulO6fOtujW5UZVe3
pW2Kk5nINWWWy2CwCHu9z2UDZwqbiVFqnE+OzuA/NLt3U1V2tXBal4z5bi5XNVmzp6GgWdzZ0nFf
hPYABFVeNDf1oTv975iVXNJ2d1OP2cyYWQZjgiXp0+5Mo/Y6iJEVObAezNZwW62teyQ46xIeagZ/
PuFKUUz03eD76SE9G3sGn2MIyRIQFtJYFp/qOqsAQPnz2tWM+NDo301XvuhuxMvmtLnMauzrWg7w
MhbsHGzcAHnJm7Np+gDFvva2PrSGd4MqnsZaVxcHU/Z16K2ccUgESmQm0DmMK15IBqi1pVP8jE7w
a3ZZl6N4FINb5bvh5azfzblQPlesy4EbJKtsO8NLhtP5ECfbScM3g6h0MTBcoXmir1fdAcuxwh+m
6m50xf+sD4fjJN1PbwyAcFobkkBjJk8emDxBbx1JXDxzWtHWjfp23PVmumP2/DJXinIH7hZgXlob
pavBpgOkNnSqH8Szfq/X44A36a3ViqJxj8tc9jRnTXe6FctVuCwXk8qcmXOdjXzaNZ8acCLTl2hC
aKg1Wg+DjrulVozWZl7an1dr5gnvQCbGKzikJXqfoeNePLCM5i7lxv7ZzirmKjsaF7M25VzBrBRz
2sF2xISMrowcD6Tzf8eEaTkFTbBG9DWhv39Eo99f7ku/oZ28ZpP/0Iwvr6vM2t1WG940XrmAnJ4D
WQ+Ou3C3dCPm3NWT+asS8NNxRX63wvyTjbPvTJ3B8epdOdQ1GhWRnFlH8FvEouWXPskCsDot7LvU
CESNa+fLO+i241G24v6aqyJtY/qXJQfotTfuFJIv7H1C35s8MiFIVstEaHyHmlhfHgrTynbJAmy9
m2k5+QnBmOE5gUMqkrzrwfN5XMN100Br1TSW3FCsWnl5rZ6q+WFvHHx4pxWHveeEb1A/hjt2+jpE
IEb62W4rdqyazgq2tcKIeyM7Irb+7iwjFndLBt0bA3uqrmbEPL57NqJitmxST2Za5Dq/CrSU3CoE
V8Bbu2NvDtGVOR16UPk09IlcYPTX/0YqlDCXRaNUMWsqd7qvrqysRqsLosChN5z2yG7HEIoxeqkm
WhW/ZddB8NFJi77+wbL8HlmxLOXTojDdWzUTTF04MO0BglBn/CUvLtpUFzhTgrSQtJjbd7u7jyhy
N4H/7v8qOrwdQkKyNqDZhMaYPz5u//0kFflW7et+PDELJsb85AdAbuGQ/ZPnWxxvD2SmGe+xOfs9
nnzPnc9KJ9MDzT1Sa7Cr4z4+YDYXbq8ygDRHNAzy9aKfxil1dNz1Pxy63+MqAGmenc4WNB/zNMNG
Ug2H7Hr7FMIAGL2OtNpzWu91eb8migp4MC3cFx/156H/Pb6ClfbztFg+XlnnOUG5kIwfMWNPE+4b
pnzt/KqTCPvp6o3ZY+f5e2DFnlSm+222rDCwl5AoCVZ5et1tuvU886q524+IVIz179EUa1KrLqbp
8sT2NobteQSzI3Q5+1oh7yU3SuOrzcdY5Pd4ii25nmenyl5m1wCCjRAhDcZe3Ok40BwW1pKkZuMS
Pj/Cj2Qif5ujgn8WWbo5novYj4aXjNrHfuZZjSu1QSEhI3baOXKMXyJe/Wn8zLo87sTLSjofrV1n
BRJlqXWiZQ+WpDEaEDfGEJMd9xdAt6s1l2KUnp1cxWgtjcIqm8y5Oa+JtyGsOLWsqbeDHb+67zT6
aQppVy+/cJyWAN0cbT9fcN1k80cq72zG3jJLk+lCJht4Hx+g65XbcRyXgPWHl6Q0R/iPxus5xf37
CJcVC7WwV+vNuMJoBxf1wImat2RkHZ1NL4h5ads5Yqd5I3fuml9QTZOodXXd+sUpAfPd7jKM+nsX
XEQqfaxLOhpyeZ7sRFmxYbXrZVsqTsWGIdvYgQMxnVIUKONpDfVjXPDfm1VWDFZ6Phi2fWUZJMOZ
xPE5l4CTdYOf6Ls/mfsjT3Rp7eRj7PV7WMVc1U6T/ao0xYAQt2OvmCdhDT6CoGZfxzXy1tkafQ6W
RKcqfpQBsyqWPC9bqpHdUB/5rezH2aY4LWIph9bQ/qxRSRV87ML/eGc4vjR0wtYvakNLTn/D82nE
8V+ao/7IHd9/g2LPyqXloUJUK98gnFCPfG649/EQsCR6S/bIN9yPpliyc3l2LM8vhglr4I2Sj8Le
OZ2dAUiIYZvVT5xENBn1F4QZBS/qepqb9hDZ3w+vGLHC7DQ+XE75go+IXjPPiT9FlwP6mvgktTRr
+8hX3A+nGLJNtbiZl1fMlo5exOto23ryqhtwxyG3hpZPK8rI02Hqjb0bUkVX57M1XZYMhmwMk9HH
BG3unLfLGZA3+CD5+jy7pxXoaqapZq5r22vxUtoypjckgGs7g97E68F4sbBRPw20LviRobifo2KV
7ElaGdNHmfEaNUjFuR84KOdDVN45kwnvRBXQ8618pKO7v6q5Db/zCMfpdlEqHTg5jcT65M27BqpY
oZ9aHxQLkg0IEReFzaP/nn69n+gqDqzrEyl3tRTMI3N1P3nFXKWVU3kzM7mvgNkyrz+Mw/YgZ8B6
Ja/jI3Gvb4LoJ/W6egOt22cFalnXWmqWMzlbDcj50dT5iIMwfgNsoXshgPCer/kjycnf1lwxTdfV
djkx10z14CYeWrapZCchNj9hrFuziKQLh1kzpm55FQNVrM4r843M0QOy8/asxx0iCUG9SsiDsT78
4q+tSxn8l06Hqz1him3aVsx0sTkz21evRpbntUjUkFDOxOGy6W30TQp67goHE/Vr792LM2///GgN
pG6LFYtVrBTs4uQq0yfZHgj6WLlO+Om7HGh4ry70hGbB5bw+MVgq1CqeppfxwRaT3Eja2GTChV4P
ag8CGeFF3yNhqRuzphtTAVzmPLWqaeFqDi5uO+Ox0Ypz9jbFyHQ3PMZ57AAAsvbM460Np9cpxpy2
s49akvdL5x4sRb317sC5lqNdYkQSb3Aslnzur+bOQyEhYU439VZvP906frT5HcrTqlDEHXS2Lb++
rNOqpDlztu52ZHwXnZ/CV5Zo747G0arIbblcbDfHjGWtRcNRya246IjCjt/cvpK803OGGhShYrfZ
FMGlzatCmIaAmH4AbQduxeu0MIS4Vt1teaTdubcNan/QwtWuFgo2B/XgDqsJ0S3NvdqDtN7jobIM
0ES/ZPcXef0+8ZA2FtLckrJiCDerVbYZ7+SWeO1k58LA+05+ZmXzZcQvnVnSjaiYwvNlfDGzSb6+
K6fmtIHHYw+HA4nwgm6dS/IvjW9ZMYT27lq6ni4yIsCwRp6DA3QWIPH+S9C49sDqTpBi/sppNTvb
M9ZUYlzUle2B8xmGdR81Z/9HN7lHcc2dE8376N158916ty1OZkzuEg4TW1xZgGYhprBdLnPLIqEf
wbRGGlunmaPaPndsQ3Sb13xNk4+BdLLthTXXD7EKuTqjq82caMyA+oD05Vic7+clGdEWhcRIJCEI
/qWIRwC+Zn4aYFaRU3y3rFfesp5ZcinZwp0zcT/SRlxwO5036qN4G9rb09ynrxn0Ic92t5cVNWwk
cbJNTYy5l3h5gtkoOr0ekVOz1eq7pzd5YTp66TNb70vnSXKRyRPvVRFPczfjiVGzymsbpy0x63A4
an8MepXO2enN+vx8+wx5H8/n7ett8iOVFdFrsaWViGggS0WxRotVuZZOJ7IAlA4FBLBi7qkcwnHB
8pnOr1yBAzGlO866w6UYpQ1de+ZliabW3rBBTVw8CAGhAH95HVwbTOlGUwxSabqY0Rab0SAHjn3D
iSf9AeGxT1vNyHwrwnr9aI6WLlzMZZV3u1uZWoVroSw2ieuDLFZwfvyJqB6+DYGR7jQ95Bbvj7KC
vjbV8yk7H5kiTk0U5pJgjb/F5q7lsXOiN41feVQnc+9G1dbn1t6ezsc53G0fIZuIxL+biP48ppcG
OqurMX+2/P7dcma0Dt/u8viBtgkEbjEFyb2V2/vuVKAw/ej09m89ta1YJGt52ZcLEoE3vFE1TNrX
QTzI+eFCSEuuTeD2Pc2h0ZkEW7FH56phXueWDCk6/STgpFKb0KPgGprDOYNPmtL+hljVr7+4ES2Z
C82DU9o5ugzEQ/nW3XHKO2/drbdpl4v7+QrD0EAtUZREy3dpEPoMCm+q5XZ0t8VW7NDhuJ5Vy4KK
Xr2gTROG3L11wvem61ITAfGQuc/9zR9F+UKc3k9QMUCzg73bLYuM6EnZy2Dh2xEKViMY1YIB7nUQ
0iOWy1oIW2ekN5iIEWoBLRTV2F9bMUzb8bR4rRRZZu7s6NT6iCVucND8ACV2MfiMq5S5OuJOu7sK
YDrR1c3M9uLaE49CgcHgVuC2d+s/WoZHg5dsxTCdj+XSuTCFcXlNwLvtuEIfMLIeFa/jtIpO/6cW
/0RfpZ7mKunsYVVcwt0BrlYOxYolME0i4YHk4VEnH4nHsL8TUpROF+D7/EzpSIeqYqQq1eKivD5y
ptCree19jNpSNNHsJyLEX7Tykxy8FpDKZj3BEVXFTh03tQW8DqPuA3g7yyP03oQoz3scYZuTRBWG
SzRjNkg/1GIto6YbXrFZs+NyU64s84WW+rGJwIcZ3E65Fb69+e9E4jOf1oXdr5mrzQdrzlZVgVCL
xZSyppUQWp4A8UPIzR13uEKfTrNuIueaB/1l0o26Ovv4MMtTQXJaI39YKQJM/368JofiYjHJ9lxc
z6CsH/Y7djbem2SF+z9RQ0vdPV7l3+Mpm7zdj6uF5Y7xXqvEq5I7nHm7FzSYYXhmjw2frqKuSzJ4
7EfaSuB/ONjVqsWTFrVqLbcnd5fJXJcvlcPlwDoPgzYBem9bdKh7Zq4TJ20v3Zr3pacMH4O2/w6a
b8HdoJX1juRHejIHyZBkP6aRe3SExfpF/Ub3VbvCYof+vEa/h1N29Div8JjHlRX2POQzlOdN6Sh0
Jms1D3vLtz2Dh45PJW7RqZ+czUdtTc6MJ+k0NsQQi//sM5SN3m/LxvawOnKwINF6dI1+K0EZtaYe
ndU8uzN5eW6z/sEP/p62cn33k+w63VpMG1eApfwwIvwvsjGn6vUgQwSvui8/y7A/8UV92v16Pv4/
2Onf4ytXuGBOtoXzmaN1ckkBAHji3jdKZux0hMagq1Ms/YPr+z2egjSMIrWYpSnr+5oDm3GItoF5
Xt2rC0ELv6WZ3+OL+3s8BWccS+fTpGgwHhFme92fknqfzx3y/nSu4UD5reiyd/pr9yftU+Gt5WK0
81UQRrUynq/XezEcJDyo3MdyoMerEN61XvCDOrf72CL/nq4sx92lrS7LhfLylFsKJNsDcfUoqGNs
hSRD89Tcq07BrJ2jAjGMa6W6K+2xFBc39wMcX6yFlB/+glClRcDzPc2LGp/cUbUmyD7srUNlwXgn
t5EAH7eDSuZ8VNxNHZvRPb+R635JHQQWHRoU5bWIrW2rbtBYlCLbyF2G3rzoZO7YdlLv/0Exagxn
Lga+2wOSeJOSveTzimGZCikhqJx4TyU5x022PNIEZ3khybP1UGxWujYzO9twxikCTUpujG6nh/iR
/OH3ymX7ex0xIuc8DEVrUHW7P9PgR7Mr5mMs/d+jl1u6u2kfynPDLhw4elQpChKRHhVnDiAcOnF3
03+HtsoS3jTXDawx2XlUdzfwvLCYVsyVeI6h3U5qzu7XCDjQ+c4a5+4nhY/lnNrNwhPd/f+l+VRl
AMVpgR5DtXzpvfa2PZi0e6GY7VaLyzZxluFP1ddFxv9Am/1eacWm2dvt/FC1OGCvyTSiKqOeeR/X
ZoCOnpBp0kPrEhU/FkEkKFu32LrDrdgzIx1Xz8WrGBikmAFYV4iVHi1YYM9TT3e0/yEw/T1VxZ7V
zPJ+Z2dMlSNFSREnm6eEHOeNw+Seop9/PZ5iyqrj+aG83jGeVKVJXcSIt6gIl5rkh1uCpPtf0XNr
prOeato/TQ8VogeO0CX0YCFn0Lzjph+Saor+H1nCh/tX4oE2u2QAm6vKgma7sX2eCZAl8Ex4IyEO
TagNqfOTuovXWlOHqB7bhbsRlSUtHqfpeC/Xc+687r0NnSbhekEZn52pW/Y/3zLiIxhePYAVxPiH
Wfw9cE2W4s4uZNnmZF024nqRDZPwpx64R8qv6b7/mjkvmm187JTuRlPwq72eG5vCgtEsgs9gwAOU
pHroH0JLFyq3hU+ChaTkBVV44depczLQHbQuzS2tqTZ+11smP5MXqhCfH67H9+fuqxTXsD9dlrti
Dj+AWwGZ0RXKJJhX332Zehd6TegAiG7RFTxbuZ4vy6IsQ5nu7wwJc9Uhf+pTe4jkTcssy/c/22MF
vm63td1lc2A48oigqyAg6P7c+p1330XCQXdazfwe39a7BVXw66r4l7OhvVpieOAcm1pklrOPYlWz
e6WHnu1uMNXQn+25dUiZnby/fCo7PATlebOpM/QgRAOUBfTFcXglSDBlL+yc3dkrpXkmOONzOXGp
yC4FrXdudvdVG4DrPk3xA5vaFHZSDtYlTLDN7dFAmgkCNqqDo3N6Z0lOXmsNF31wjmWduFF7rBUr
RpeP1eG8ZnSCRWQWcW/54UgjQzxfNxq7izedFXvMtiP/p62uSUsg1ZhYxcnJmO8rhqQwim57JFY6
IDxzkWL/lD3NtZVb8sexvhtNMSbTC+h2PqsaiFjXcXvUZoOPDmGZiFheQNTUuz8f8aFOuXI3omIo
5iaB72RjMyLTWzmNnT8cBiMk9wMeN3C+6b9NN/68g4oDmbUcUcgTNV6ff8SjVkzW/UcoxuM4K1rX
bMciS0qOdnobjveUZGTv0oF4d0Q7jCaBbFHD1houOTLPllyxJDWjur2mJmMDXy9urb1y0qgd0J0I
XeVnh9dqaJ84JKPN6mtBlW67FaMyuextCrdYfPoiictIRqZP+ojO70gcJxHVQ319sy+Z0LMJK8al
uF7RwLDMhAsNBj3m/oGsFewdODL0N/SLRJ2sL9t+aDnuTppiOcxsW9ojA+SkCfM/6yTtRUS+EzNK
P9Bdk4T6wnvpTr3Gl+4Sa8+XYjaM2nluFGSP6XuSjEr+x6BABaSJDIizxUV207aknKu+xpA/lrzU
KN02azWe/i0qB3tTG9NJwrDyw5VUQkRidG7hVn8WYyvJq6kvTl00hydE0rpb9dBH3g2unOzLZXYx
TqerzBqddIDpCjoVemhQmgfLE11nOr/1WBx9N6Jyno/pxD6Op0y3MTz4bd4x6lEJ6cfCljpvFsNK
IE5U1u3Dl2r7bT1O490Nr5zs9aS0OxuFkjFIGpNOMppHE3fnGOS0xFFeCAx5KarJQbuijDMdd+71
ax7MvNe49J4btDzU//OO/d535awf9sapaM34EqlFDbyJu+mu+2S3kKjbLvgPiwYLVGysAoRAfTl7
xOe6kO0hJ3S3HMqpn02O+5It+08HR9oVDQa9nvkujBB9UUXoihIz03do0p06BfYfbToWZMsyZ0B6
2yVENu2Aq1Zy3ppNmqFGXV2L45Jmnmrx67h8sbPlqmjQyRE1xX6LSl0uGYJmciHniBw5ptxodTo7
r0n9rduvdSJquKSfIrpb9+dLK4x6bGL/u/1qceyuYtuz/YV7QKeIvJtlGxm51MTmjOd7nVKMjTan
qVsGxZOvr8VsNj2y3WDFBBdK4CMI0fnc88zV0Q2ROdZxYTqZte7Sq4Ww53lhiWSJs74N8CVbWkfe
6jF68LvOW7l7dssJncFQC+DLdqlD2ZzmpD8m03+fdEOxdNn+YNKX1hQQMyR/L2Rr6pOXesGJ49VE
Ss/7uf5Lf8pbGVGfopQvXcHXPwDF33uu2L4L/a55lYxlkO5IBHwULe4dv0nvCgQLmgk/xsF3E1Ys
nXmYn1bVPZfMIiag/vcDuMK7bZTGdvy65fen3v90pm3DrpYhZaqGpaaFTulmXVrVOF6eIIbgA2lE
j6o9Mp25npEUmEcDFPe5Ic01oaohvR9VAcTVyWlf2My521ykUZtHITfBwGhg0es9B5kaxnQaw/TO
Wq1CvTXz692vr+GJN6QuboMmF1JpVsfYtl4ycmaFDpnYnTZ19PD03X+jcvFMY14tWinfSFejftlZ
TnG3R6+QwbMsCYNv7aDpTJcOljyGRKnB+y+R2OqR3SOEdf8hCtqwK5VrYbPlQxrCQA+XMc3Xll5A
1uPsOL0isn+i8V8Lj8EPugTPw1zl/eDKHRzvUtNcV8XbDIcfbel2TiPVNzgen2Rl3vjt+dF4GLnc
D6hcuFKhNL1mGbN9HTJZHsx0gnPcthsg2ZmH8edwYoAojW7NP2cNCgBgm3S+52F7kfuPUC7ieFyr
7cyiLDm1B9z682CwS9DDQ7eEn3SvaW3rL+cEb0uHUX29sPjSZ7dDgRnL8rianqsyukdrk9HZI0E9
G7an/oDuOXuhe4ibXjZrp04RpAZePuwAcT91BV4Upsf9cp8aYhB4eX3hFnnXtZ155B9Y/G9eanII
Y+hIJwwqCaGGzyrsGj9psHyhhFnzNdrjp8CO6ynL5sexnAbqlwX3DeJvmDYJ1FHhuQBs7/n5e8hv
3s1fzUZlx9WmMpERGyXOXpKgnV3UcThgPFT7/0faeTYpjmRd+BcRIQFC0lcZhC9cGeoLUYbCCOER
5te/z1XHbquzNeQbO1OzMTPbEZVKd/Oac89ptdIITLJgyzXG/y8pGYFQ5QdWbOLidq0lp5tMtdSA
XWzXgfKwGjaXsTceP6Ea9UIJJmT5Z3QXpVB/hR+VpW+Mn0H93Bo/35rP0V2B7J7m0q3mdT49byvy
OUg8vHWT4d679eT+DwFmeOUtJU+eXvJkWN+2rgZZGNrlF0Oxeea1UprHMnq73a223j7LH9KOQtri
NeTcJTCBErdr2aoK04H5YRVrt9vsHOeYDRtIWgjse0TLXiXqtD5aDKdNDMmeqjfdqVk1w0LCwyxn
oU9ukbfm+XxinVnktE6Kpg7eSAowJw/EjSOU7GV9DaboOcmPqRjYuZ0aZ8tmzPmCemuQFTSHXxYc
L1v6IZcwGAsTw6JLvL7ylzpgSKF9yQ+vmNZSfLsmm9NVfBy8HHwqkXlYbDjkZwBt/Lt3ag9PmDm8
u8zCUdCH6uZ99DMN9U1mRWmi/NcopjY92hWQknyNkL0E3RtUzhJZrkaroNKDDsRvxE8jP6m3RmgC
aExNYeEvP7hiale30tZx70d2/61OhmgZMqwDYh6+MDZhBXxCKvxn0we7AdfO/6P8p5u+Yl5Libu7
W5UDoXXwfgdgd194n1vyCnjZhPfyzMbfJuG9U3+efo5WMZ+jW4UMFP/gDlSVus6mXJmu0jNbwHP/
xktXB+9Wb0qg8959a6cTquBvqH4DmV1DKQm0fVXfCHsKhQ+iwObK8KCaDEMbfd8PqmyYw9GgcqFY
evOco09icx4QGQxevjUPRVFEnNs9tde2VL6WXcdg98jhB+j5kihvhiR/aO6FAGKgt4lFtb78gIpD
ukyuziadn8QpkSz5tjsj/AaQSL2NbaG/VfMEFLpi+QEVI3xa7dab6oEZWkhrdeu33tPxmdQe9gFo
a48io9eZd7DIzxTHg0Z7/qpZYY11rCrW+ERH/mlfuWQnowslJDlUDxJeXD9C7SnA6cfjFVr//HwV
y3isXLb3+Z3bgGoEOvc4+dDDeOdmq/HjatVPNGa4qtjBZTJd1UABSnxNeDuNpFnPJD0et4jtuf63
Zq/nRh9kVnQ+lfzmRxdOtXnzxfzgQPGAzat1Ew+5Rd53aj6gLL5mx3oVQPw5iJtEXQ2t/Ihs2aOx
FZNnLs/Jkk4VTJ4wxQZIVgmrc5T4GcsDmrUC0v5OPjVb+5e0tThX+a1VDN38YpYAJKZsbVqHIhsO
VUzKE9wScx6ez933JrjIQwgaYUaansqT3YJiZCQUZyNEYcKwysnrR0OnD+t1HfY5AUiU2w2EU6YN
cxCJQo5k/NqD6yW6Pj0+mIWIoNzXq525K9NeVHYuJlKa5MiykwkZxwM8hVKv6YagKrtDzw0hoO3w
ZPZgz5KUO5UN0w51O1hIkZL/FsVNrR4XruHcOT3bUHT0sM67juVVB8icUJEW2orYz4q2AAEmoQtf
XN9Gd1jCFkSEcBfJ0mge0kKfPf9NimV03Ut6qF4yywhz/ZNBgki4h8BJQeKOgwxrCGHiYPB4W3T2
Qm21TTcHI05h+wSpVOdEUffoexOCQ9w2yGp1mcDCtvT8LBVzuFssbsn2IncHED7AsPp4H2EvKC1t
IXKFFD16hbuNBDjCjIvwhzfhSKedrupSiIzIf4ZiJS9VWOruS2ZNO6qUfMhFjOsoGgIPW/lXScqP
7XadOJ3TuIekHdbTn/nT96I7JUFNgmLQ1gLXiwLm/CcptrSyv83nlRUPlag1oB6GOMVn0qjX4cix
wj6vVB94MT9OfQR2vv2tDVc0JtVSTKqzrpanl418gPTLWq+7JwDlzaGND1sOKAmsBzdYEuHN0eZn
NB6cpRjU6vZUPcA3y8iHoPt06YIJqRgehg3YLyk8MlKj0eLqjeL6zYNR7/ENKMte/23OJf9Zc2ou
ECT+PBe/GMmtcnQ3e3lKXrpt+EDpbqdpgOqfFx2YvBvRnjeo9nT17cL4kBH/O7ByF+5T81SZmttf
fjvC7kQSlNVnKCZ8pf7EwF//CYgWSnXNhItP2u9xlcO/2Jc39qW8M8fl9/bbrim97p+grtxdSHvt
zAo7FB39VrV9ACopYQthavDy+BsKE5P5uSunfXes2KtNnM39mAnvdJ8+4YdooBsxO7Rj/97rQ08q
ydMVBLwAg36C73RS8dYXT/MlhT6MbbnS+wWdokrPeQUwktYQo8Eisf6kSsgP7LvjA3B/4deZDUlV
vIIV6hHImV1JGNKws3h+0ROVFbqKuS9RDuJqfzuUS+lGvoS0uaRnaedmM/wWj7LOEhcb/txoyumb
YotO8Y3RTnWBFQqOcej1Mf6d3qilu+LF+50bTTlz+51xPSaHRDxFQiRyUk9dTH63WUWBshQSK3PV
Itzx5yp85bT3fTuhNg9XaOBy36CcubV7T6aHGt+AtBkKgQPsPqJL+0h8D8gz6ZnpHccf0sW51GYs
CnFTTm5wxbout6Vq1Vqz3AHOm+FPD/A9U+G8fwvSAWTyOEKZN5J68NbfR4cNcHWBQU4cDwmX03Pr
0myFiNfuvEuToKGk8S0RXi2ygrnvU2zw+r6vguDlGlQQOYPhEXgi3IBPQiswwLsFOxje2wj6Lhuf
hn9KYY2olL2n3eTJPfqXOIhbVuM0HRxjbz2CcKyb+HAqixMqaf1yAMVwzMvZcmf+latkwRA/IN13
//4OiDMbz2XveTuBic75mif+BKVMkpQ0BXo+be6vdPl/LOA38baBLwQnAbA2NGy/pwmOLdwo0+Ha
PwLq0qV5il+G3JooDrdxAZixOrNngPrf0eBz601JrAy/iG3o3mtdoxGheVuH+yl2T3+Pq9az4sp+
bdVK2V5AAwBYoFtr1Wt+PZllDH6wJeKYhGEHyqLlU6P1/NE5vQBlHP1IiKdn4NTcm6zil3sgtzvk
VRKDZZAS5g/Qr/oe3tFU4DGAYxwPQR9hwT83GrrKZZY7/Ottzq2E4hTf5tB/1q4rc1wlyIMG4nO8
n40vc+hniLVisLp9WjpsUIXhtA1oAbBCqT86e5XJ/wZbdZxauWxaIJAq2WHJrcJyvbpU986cVYCs
S8KE8VBWAPwZvjJg4ZeXxw9TYfI6P6BiruJ446wWyYIBSw1sJqVUtC6bT+htMu7Je6VYR/eI9NuN
dJjzYjc9N1nFWl2d9aaSWFNj/CJiVhxCSkhoaYmeN74x/OHTOo4ZL6JBE+ko9BG+5r5y+DRrUHj0
ct+hWKXjzqjcrpuSQfYmeNrtoJIGs+Pd0fYhWBUG7SSAz8XFTSK1+Xjs4oA1N7Zy+6tIA8Imxdgc
e9BR5fBzk0klL4KMj2goL9bGm4jG1hYDR3QGOV2D3lJtGUNO+V+34PeXqOUcZwMTinV0DDpLUarm
4WzOI8kXdiA4JMERaEURNctekccid9bN+Wm7Pu0YUJgjxEN8oncnkzyNJpw7kqnYb0kUPF7yYo84
N1Hluh+Pl93tfubYbcM26rYIT+KU1Dr4XzRuCdBRgEFa3HBh+JEbVfG7NvtTetof5bC/IbXBW4yg
bCjeUC3ogE9BJA85nCknbOrrgv7C2CM3tOKEVUu8utsVZ6zb5XJRnUSHh719ZYVhK9v4tCa9LCLd
rdJNWHHGqNDdVvGUCUtaGmeMWvwY3mEY4WiMwqyGkwmNWaSCIHTWlaUzdvJHh1kxa8sTb6qz5myV
YLIW5g7I6btps4QAB0XqO9KuUW3hAZjvsOlgi3so21MtXrXBQgogSrv9ssbKB1VNx7RNqwKluqsm
McHqL+bbo809Fz2vJ2i/BkNHZGyEbewZZ/RCY97L45Oe/dJHgyoG1op3B3owWQURu3trLzpkQ5CF
uHtxNXMBiYQ8b/v2OhwuRrDnUyvGffopNX+Ai4xGSzChztzTyn1lBCaPPkuxtyc7XjjGgrVgK2Ct
o1/E6DbRTmivghIROck6GyIiOlWHIOb850PLp6LskjHx0LH0nnv0HUC52loG69kG323ULnVIlkHW
UesNoGwilAkGgGDAM2s7E4rK7H/so2KvFwgS1dZiJdsvLwQYPNDCMAa+c9JrSRu8LonkFrjM+QHV
jGbpuNvFQKQZkC4wJA95GOr1IIhf2yNgpG1aPdpUfknmwQw7voIMoo16T7J2Sv/JbQXp9ZUaHaFm
HeAt0AR0V15pTWySo+1UvQ4yBhxBInGhSvxZdQcbfxmMzNloBfT6+jwarbtrf8H/tAIHRQ3nf0xM
Mf/wc0xL5S0r+SIpdcpoZPOz1tlGw9JYwKJS6h9jKSZ/40wdxxJzQD4QqWFB1w8yRVbJAnq3Oq11
G6HM6LRaB4/+DbiguI2x7T2+kEWwtT++Q3kEzOnaOW1g1R4DRqWSu6g7JZoIuXejBYz33mpG5ZLD
rBm1wP7/Mapi/w9Vx72VMzNA2+KqTq9KPKjz7sDo28K7IfLh9vDQ6qxw0UvLwJYJ3ZTtuoDA/3zh
Y3thTK3aXZY9y3jVjxGITBp2Ih/k6XNGsaNNuxYuMsKb2FjGxIdWbH95fj0sjyVDHh6qANJ5jhPt
ZpQk0CgQwQz+B4+CZqXfIyp29m6fV+buxIhHeNDfnOgJomahEmp6BNei2BBWKD2Cw9Cc62rBG/vH
wIolpfP4WFlaN0MgAmeUf7dr7+0l/kkADLRFjc6J6oJFNb3dSEirvE37VUofkFaHxtrvEFhhBCJK
IUCBycTTYRJo1qYoJ/PHJyoGcxtbJdpKWRtRVnivH3ZU7jK+lKQbk4mQvmHWR8SJT3HQOgxIQ7VR
r9M8hbpDoXq399Jhe5k6fMbZDyTtlXR5UQTAIQUPmCF14xWUoJl2reKU3Rqyda5y0+PtbeG6xp6j
T75PavLRuQ5hCrUv/1uvT6IbTbnhc7cSXyyX0UCpVIKjDx0AgMco/OitAf02tMC7orDlj+kpzl3F
OV6hKGPAmG5Hzjwk9J8m0Dcx44nfPE+qAY9PH3wOXFoCQKNF+sf9/pHA5d5/bN+K0CF/fIxy4e35
YnO8LQ+sNfTs15FLBklSXENv13ilQXs57iCsATTkdQBGhF74F1dnYYse6fxuqwagcpxf9yBPOeTU
eMxX2hL7wkkH4AwqIPKqbR0wuCht9Meklavv3ha328GWSVPNqPpjs4Fr4FFy9TA4uEBUkD6DwVnb
32BmooCq+5afrHqjU8e53q/sPR2BDi09T1YHLMqO59Nd1u+CTZbalhxBZ0toNUPOtdaJOnFH4vlZ
TCbUXXev3u4Ex81MCBJ6xAGtUzcOTlXv57hF0QcU82HlvXz/tMJNj9C3HAghGUCVOfIvdAzPg3P7
Z7QSjimgnfSLf183fhVf9eyV6t/H9tTXg0qKXtHf08ZU/PmYmXF5eTqCtJBwlQgOIzJuRsto2qHG
LTpIPq4DzHgaE1+UQc/tM1jWP4c9lBbX1c6So/X27nqfQjwQdUwf4SGWSROzFeFY/hhMfbBr5/18
UWIw5ig0By6+0pJGW0gyvxD5nLF3EbUCNutGqfhn3Q2+H9/loprpH1+g2M1SvFpuLZtVvqApd/2S
9iFY6w/N99LSK6XepzT9kidOPSom0ZHUL5nBPRqZRr32tPFgim59jGJgTJ9n3lurqXnN/uEZ+Y9Z
dwzF0G526WK1vbJAPLDdd1JlEkjiSIExZUP0GFtZ8H++a46h2Nnleb0/JBD/CtO4EEFkfYqQm4Pt
+fhfxbf+WH/Flt7XrrWeU66HH3WPYZ++08iWojFCbqrmr4OmSKEak1TaYtvOuI+Sz6QH9HLVuiIN
AeuHjYXVd/I9ft/oRf7zEgDomE538ppC0yjiqMQ2XxgOHpbGYOprzmBhjJe/6YpprVWX8fZ0lkXv
vjs1pHwOEp7gL9Dcnb4wqHn1yw3yRLosQfH9q9Qo1zqOXXUc5bJvz8ltU0q3kiRCNn647A4xpAOw
fAC5yX5G+0Bun58BHN2lxtRkDNJ/Hbbc6Mrtv1vL1N6nO3HXxVUD5XRt3BswrFb9btp5wo2pjzcL
opbhEOmKEAxSi05Z4XuBKbnW6PWoI5mtSYhjj8rBGlk8eLtWvkWi7bGVKAwsyrkvVazEJk1KAIX5
UtFUFc5/gscSYJppp0MhFw8fJVGtpGeGr3y0PsrlPx7u9/vGZHeyDqdKUIMzHizUfiDjl0KUb/rG
KKJ61gPtvSMzIY2tfrDoirzVBbYtvR9W6HjkFkKxD/udW00NroYgXWj8AhVN2ni83XuATKqA8ug/
EZVA+pkByEqb5TpqH+qa3ZDVfrQuis04HLd3d1Fby6l9p78XX5cypzj1UrPgLdflRIp9n9ysFXNQ
KZcWsYsMEck0w6e/lHa38fVzOORt6omsAaaYpdeSIdbEs3k0UcUwOPv9buuemWhMgAWKZEPSetp6
Inc1xPdCP4DTuEX6QQDbFV4ueO0yWko8oYlT8WZTkjF0hQAcd7yJtF1v/FtjvScJ+gGjevXJA7AJ
RcvCO+Hi4O4sopfHW5URiz+ageK7nbbu1E5W2VZVo/SLR346aHdBrb5TIH4TpcH6OINn2P7r+qXm
VYGXexEZp3d6jLow+NNS9PWa+q87b1ETiudzsweXyqrTBjSmc0eKDfHvfVa5J3b3zeK0MuRrIV16
k0CemHoIqQqqaiQukDnXNrMVdaxXc6Yly8flqhIn0zJui1TOVhBwo6atmp80xtHmE8xKHwNHGQaU
a2MaDkorPcuUmJAH++MqJvhSvlvpyd0wY3DmNLVsUIoeDvtfYcfKYJYCkxls/6fwJbfOijk9b9D/
LDkYtnL3jdLPJ4tc6YmICPLII2aqOYWZkMejWSqG1LJOO2u/ZDxS0pwrkcohBWgGT1ZjfBJcP2GB
vHMLKb61COPgxo+9Yeq9QjBGBsf5BKmIC8odQTGbZ+bxLSkqTFbLVUiYwWrRbaKC1KqV2rRyvy6M
rJP46H3SRLsjSW42mkM3hDzRexbKU2qCm+cBxaLBy/9m4XJfoFiaxWWRmDsIHLN0BRjr+qo+f5da
UZ+eOiIN8vQYjws5b62zlcHx/9qd3NiKjditk/sVAysuIDYO3Agks9eGNBY2EZxA1ac2hhcEG8uV
t7/JGLfKXrmDxM9aCzQvfuh/f4uqPrGYHuYbc7oyIAihra0CEJnEBs9LCEM3bkZrEOgOZ2HCClk7
17YrtmGYmb5gzgAsd5vD+nY9cwVfpJl67xkfcQPTQ0IvBDSHJE6HDPHOM8gqyDMPKQyI2RctcK/I
581/h/KqxrdbYsZVLgnd7HOkCoAjEGag6iPRsl48JROAUbfdMY2qS8IWVUxVk2J5iK+bWmV9Gy86
hJomJAK3H8M/v6Cjcuij67wgkfhuhKs+nScQTI+bpDgghX/qpKQU10OKaFekT0xHyvThlaqWj44a
5SROhTabVxSL579VMSDJFcSGvVvd8NAdeg+f0I8ICU38THebhMKeNndBFQr582PbUNTtX3XKhmPU
oCSGjV69mekidg7r0pV6TLfSeX93RVX+1P8EXTwNIhJe5Fefk3O48J7jeqOhDRGKnK38+MrtvNhb
h1a4xQ3fh1rGwm/i78XtOtI6M8AyktLkgVoGpWAejBplCrwDHeFlYeUm9wkq38Ta3J5jjNMNvEw7
GHtp2yMcpJZARKR5KQoDovxQSkC0Sc/mxnSmVyGSwMF1pdcpAc03LYms57AWzKXFVbSsYMof/CBY
8r3XcyRlUIS/7sbvTVfhm/va0Tol1q8Zd8stiTnEscsITYZQyr+ekUa2WHsWfwTbZ6RPYGv2XQUQ
JxuDypHpshJ1cYbqPAp24ynCzy4Nwh5cSXrjKxbm0ayVW3ab00/syJDd93n71EQ5j7ZuSCihoIRA
hQvu0kDR0qWAiiBJ+RumGuD7cbk9V935DS9bxGHe6Xyh92TajOCTIAKH1y0JGtBCN9pWoLnccnkf
zVixuc7ButZOZ2YMl2FCPeXmb5pBnT6XyBMGQW9GVCNash9BS5K6mtElbHk0uhLWXO7paeruOOxA
R9u45rUWGaaMy8MjydTvJE3BAe08Ym6o5TWD686XYtfOp9N8bZRY9TYuIPjkrFGBnl6qwwfeOBGo
/LdDKqZsbuzKR+cq50tqZlhQMPHeZN8h0wjNqYCcdD05haWCnD0pK0lcd3qGmiYV65l45RuYM0HE
1yJ8bWLIe7tJOhfE0yQU/Cjc9nqi1cJ8bv4LFItmb0rr7c3gC0Db0TFP5xxQmAjUwnMAK4BmU4vS
h/nBlHBii87UZTVlUyuUaSScYTweCQj1qLT7zwTngWbIwiSJQ6mXH8Duppqvvh2dUmW6ZFPbp3r7
/gZ9I4lc6X75fF8u/e7bMexSj32FUy9uThL6QHfhgkDz+sO9RtB2pLvSha5C7nuUJXBdZ7N2yrUr
qSIJyEWuMbKGdFqJpNhBCjSNSh8wJ1lLzeKLefz7Ov9eCblxOUfSvlSM+/7kXLFjBk1fq+bNT4N0
6VVv4Jp/Ja36u7CzbL5OVjEkLo7uA3RTV+z3spqeY+fEVkCTMB28ofNFw4nX61RanSglrBJAqe7F
/ofz/XvWSkZqaZVN+7iy2P8uVUFqQzQLSp3m3PnYhGBINeetiMef1+L3eIrJTqel0+ZaZX+pg5EI
qoOq6sPxRZQmclBwjvj/clsVK72fLhLD3f8a0IXqqd4cT/uiHPkaTUgOjGijuJAD0jme2oVVDPT6
ZO6qyd2WhW2TeCIgIEEbRd7EFRCHzjbrDq9im2uba8k4bzi8eJlGiAQfhgoKswNNzFS7pE/8W/f6
ounx+MaojuUx3leTayq2Y+utiDnqAcUH0Y6sbL0KhYjjz9Kmla7kevMNHLvd84e59J4ANpltKMg9
OlI33pVizND1iRO3OMah5EJXUA/zhIcCos0gTQDKQqSXj/OwE9FqaXjffgBv6xdESr3QqYfhMUB1
1KsQZl7q5OTmfi80toCwl/25v2jQqIbXc0aU+v71Zp7993vnnazMZyPwe5tNQArSS+NGx+4KcvZn
sIi+dV0mhYCm3Kk3lVdkXjEsd7HmlmFbA+nk/IQ/e8OBoMQadWpeB0gXafBGe9sIqKeuIFuCnUpz
E2SQBwZO9YpPafl8Ox6rcvXqaHeA2GtmDgPagX4DLJnOlBf7R/+96qoLfIjTe+xOGe+l/b5rEvad
dt527lXgNhC0W9gpDSatqhEA2K6PBi6VqMcT1l1BUzGopWS9cA43zqcUAKYR0TBsuHS+987jlo5T
4B/c4N+zVQzperE7lq4x9534X3CGW3/an9GQ0CGnT8ZFXHAhGR6Uu49nWZhzyZ8txaIa23t8N0yx
4AntOWYgSWHyrtS/cI1uwQc+P/WVb82oRemO/KiKWV1P09XmsGS67+PxtgsZPNB7Svs/wFH10r9i
vR6dXMWWQpljHm8lrNuRDqkUx2h790+L8J2xpbDcj5uvtAhhTHxyPTvv+rEeEl/pzrO4Ho++QrGx
87MZm9W7vCTycmGxkmea0ztT75nB4HNOXnWPpRzQByOq7u90lcQrW+KbQxBTn1iMQfoDK42M5teJ
XD+ijc+0P+nJ0TWGPSur51yhabwqAcvj5gZYdqhjiC/GXgQnYzghb9CSXjzNVItIMfN+QeY35IY8
xfvaxbnLWwJDeqUDcOCptq3DzBVVetbBn83G8fsMP3hS7tDcsgYrSB7vSOcXnKBmf/nabo+chBiv
oSte6l65rOqR+zLjZF9Sc8NJ5wV5i3vYMdJpULS0ea627+CWrt7y2QJNE2YC3OGaZCMF1salvYku
7cvnD8KsF68697711Q+NSc9sQ+7bStNqcqZIhIkl8fsJc+kYIXWqVSRbybRrnIyaxkFVu532p+t5
mqIgSsy5WxKGQdj3bqXeO6Z1y39K0PBZB9M0NgAyQ4UtOpBk/YP+eUf8AHyZYLzlB+to4KccpVWP
//NJkBH+oDac+gPU31b+0fY0Z+sfcoD/Nc1lxUK65e36Yopj/evibrt3bwMPkneG/h2yRV8ULAbG
HB8QnkFcJY3hKExR52xl9nTkdilFdi+11yQKAnqG6Ky4fps4vl/3Hjeq+vQqmlJUT6iOrfwdRapg
RY1eG+kVVmHzX6EY0V0tXlxqS3bvQG9v2xq9ifCSCEnG/owKYRmQKVF8oKMQ+Idk3O/VV8ymubLT
5dbFmLy1BXYI9o3bwwOVwP9G2bsfeQfv1PuYttGebXwjffNvQwAVTJqUaqfDec3+uw0hmMA5PrWX
pOKkMiQXRd+cpXkdszXJ7fjVnd/L05M4/xhsHgq/OikR4+DnUQb6tnds7+P3WOfrZJnZ3Ij3vQG+
WuaI/eQ2Xkn+0SxzCXAASOg/HqwQTpo7StmBzw223Cc1Y7/JgnRI7CDOBnTCLCOnnwiktDQULk1C
14+Y/g+yFoPkFSBnt62tuvxDbvu/h6siL2juS+7u0jxcEpyfp9pMdHdpOsHIwFaNtJCh8Sd1sasq
opRWtrX1QUI6WlUAE1yD48eddOPVhy74/hOKpjF+++O1zt74Bz5Athe5Gda2FNVKiRylblckJEm6
NTtwBWLkW3AoaUbTPChZIJMbbbuZludzh/XcoqtA+qU5m4HKlY4HdlGb79I8KFlbWG40a4pVtqYc
2hJBsjBS0hSzGeFqHFckyn0KVKNdF2iI4+vmKcbu0aoqRsm9XXaHNM228hAQlJFpGx7aQ1jXiIqg
4sKzcuoIwaDg0Hm8xDp7mGXkcpO+xzXL2q2YdEC5kquKrMDT0FudvA358nU7mjeJakfQv+I1WMBS
girtcN6LzioWURXnPS6V5u1YiisH68ISiMiAJZwf7XXn7W05JIM/5BY7Ac94/zzpdM502Dw3UEl9
avmtcPJKN2A/bcPDQnq9dZCmxOPJo3Q3/3y8VNTuH29TBj/NrVV5UTnfDnOJbbrt29oDUWstPYLJ
7tsG3u63pMZzCm07PE1vh46Iyh55WZahSQtFE9yhiNt+ReF5XCZfEC6bnc622QFpT3bEFqAcbB7n
GY1FXngLWtDN9cgZvHaiobT0SxPAlyeYmY/eh3B8cAd6YeUGZKk1kr2xgwHlZGBBYQqvWWdyq+P4
wZ+bgZkIZo+JpwOu68xd5qvm1mN93d/OtZizsyPIRJG5yU7w9WQ8dDZe5y5UFcu63dqX67GGuyDH
o/qz7dXJGADsiCLA4eFqKA0oo/lIN+4/vC12zYa2264aKu/PHi/lbs7dOwl3uZmQnqADcKXf3I+G
tKO2YEuF6+BrRqVD8Grx0yLcAF5MPs+ejp4scwz/shIVeDGAkJhlqvt/vi7bgzmtLc/VO+411hDw
cOLbvRmQ2qg2zhAvF28KxH1gah7YQiQVKrr/HVjxWJ27YSd7x7rjP4As5TLGz8M44sYB8SH8akrO
8qgndSiM+ypVyzIqFUrlhvx57nih5VOd03snw9a7yQDwcLN/aADc5UzvQYdqgQGFgX1uQOWQndel
am1vMWAFxj6BTNc/cUgXTxZg8obNvwXREC1f0hg9CXTnwT0NUdXVBQiF75Bl2hWjbFTLtrrPySW9
JKvK5g4+gdQNOUqBjoxFuXjy0XiWxZbyoW6TC/NjuVGVTaaxMDaM9MjpokKMV4o3PqStlzDpVeIB
MgpakXX5lX8d6NyQStamZt7NkzNN7ngwglimPgwyPyIrjXkUDR1hYn15bMSLHZjcmErccbxta6v7
hcVt0+1kSuhMGnwfTHg4aF/TguN0e6m87HvQSScr2d9BOzBJmhHmSE82MwXsZXMSmf4Esj5QULoz
VOjy/56m+qwv3dO55KRyhoDfv4NxXkL4Kw3jAND90agdPF7W7Pc92Er1+V5UF+5pY/46s8I1vAno
/eDYkpnIfsRaUH6nKDr6gSaQv3mzGi/04qA7/vhbMi/70bdI5ixnNw7WJp7DDsLc8RnLYLBIBTzR
NC8HmvPcCfFokDsgZ2MIykebmSs0I7m1V+zW9H6z59aSPZe3Ck4e6kqAfKnzgLGJSETAR0MUBMx8
goAOEa4u01zYZwIO6z8GRH0sy0fkRu/wB2LH+IQ6XHmUe4iCIkbuhdt6S7fkhbjX/IjK0ySM6s78
vLvjCYijHuPO4NAMKaUwqCjXnEABAHkk5azZ7eLHKTdZxW7VTvGhst5jt+iVFG7VWak3nNFgAKc0
fhEYR10KoTjwsstQsRlVu+yqKThzvU0r801mtlhcxpx7KWpvGK6QalDjAnxcM8lCTKmTG1J5mazL
YW2ZYinBTPEmNK/tbbQIEn8RwIbRBO8qFpN7vRTM3ICkUamj1ZovvuO5j1A2OVmU08XJXf96j6Wm
R0FhNhwPCbazmxWFLcw2f/EFAb1sL1q+oUJrmvsCZa/n9m0zRzGZN+qtHnxSG742GDv1+kgnolYx
WOw9Fy6MFR6YZgeKna/c0Mpbdam4VWtlyeSh4KiTRaElGpnw2QwHVAp1Gbb6WwflLdLFqeY3Xnmu
5oflOr3KmlM0AioIYg8zHpEnDAGK6anS5Rz9ZTpzs1SeK9uRFpVbNhyWAyeTCwX3nO8Erj+TLH+w
DyjkhoLikvdZKCe/X2rPjy14cRHp92eoKTIjsZ3T7dc+8wk8mKjzNGevxEOTHmm5AWdLe6s1Z0tN
kh3PZSu927LBdZhFPgm9r0i/pN4ygksND2jT5a1yeoNAB8rMSDgeLLqaLKsmq+VmemTkc2sfCt+N
uF4QIM8ATpOSTPwanj7rnwIToH8Bg8pFG6FJIsm7pt381S11Bjage0kKc8UuMJyqCcOZUDH8+ZRu
L3bqxtb0hjgYTSlPwMqEACNL09K9mnrT+rr9CgYFCy/m53uwila+wyQeH4hCJGf+O5Qn3TqXDdsu
cfEtL/NOgU1gddJPloc3lTcGXIG/40eQq+Ift7X+cZGzmv8E5VU3krS8QkXinoFJ62jYPoGabfZT
jxc9BEAqgbbQ8CwiHQ9m4XueH1qx/rZlH/an+RLrH2ADmhRzhysDKzCHdnNebwysQNcVX+gm54dU
bP2tmtb25fWK2Yos2XudtxwJJHhqKN9CXKdxHwuta344xbCvq4ljJ0tmKBq9sDrCYSgdcRGpTHxG
fAdofXEYtS1whY5LfmDFrBPyphdzyzwFuNiFWEWcxBnaNxMqMbDbDmgK1zwlhcnx/JiKTd9Vpq5j
phxmWuB/9Z/R/ydNscwVPeTXf310FasebxbJ7rLNVhfci01iERYVQbABlOTgih3Rcw8VdovlpvlX
90W5dLrVVixtxbP4+aXlnQmKs8oSF5R8iQ9m0dIngdLnWYPtwY4uwYESzHNjBDMRBao30qGwHg8a
Ix+asxDMGS+O1r4UBb/5b1XsXOVyXZy3KXbObezRFpfsCqnX2TBKDz7o2dgHnj8DG1ZbBl/7oPTc
AQZHLPP9PVgse5eD/9jc6W5fTTF363N1by1OnBDkst9xczLVZJClvx5dXU1ZZ1/U5o3TolR2Lwdm
D+3LFg5LTHx9SLcwVp1JBvrMjm65FYNWc0rr0+bA0eDOCbCwscKl9WY0IJDDBaFdJ998oSnw7Gl5
A4s8nPxOK4ZtXa3NF2aMGbc3HEl6tMmjpR4Zveo4o5KhAjf4XkS6Rz6rqqqPfH5cxcIdmPJ8BzaG
vANSZ9CseE2vIuc/eR4Ol3S8ttL350bj+EkLwovG4mjPk2LltvaydtxWmDRoBsGKhNEQ7aNoAseI
1MOM3uPzaxdlH/KTVSxcer9TUriJVcXAiXAvdQWhrcOPk4vPP2C/GLLjCbxsw75UV8j3bDjeYOtI
ifOF9zaJGUqivRYdk3RJPe+in5/BujsN27pqZWFAl/9cxT5aC/cWl07YR/AlZL6g+SdPL/or2P/v
b91myOV9cBKyxcunJzabk72Js8UhuSdsa0kEsYk4MeTyBxcgJHttqk1z7G3FwIGrrZU2RmZRcKhh
j/RmlXN9Rice0BAhK+5XVih4R48Pgu4NyMj8cnO9LBDarFYYFubyN7lqbPqwCZP7r6xQ2oCCmfCt
b0avs8juCa067xKwjAHfRNGifWw4oRUsIse3yJSIh9vAz2SZBt+Dl8cfWxhr5Y6BrXh491v5kNq2
fCy8X9QauSNRR+AgWoOrOwKK/budtpWbuec+VkUPi1OH2FJGOdQ2e7iyAoGEDVBz8AqhQ/n5KabP
iqfuYXvjmONEg+YXCQW0Dp0LnUhme/x59A4pIoR3CJzHvzrRJoePXqtMGg+VHIiuhYapTYj9TfVc
9+LpzqdiHjfxxlqYxkIsBueEJw870UaijY5JSW3Adu5OtPSIOu/PVuziNI7v8WXKilyfJN3/jtjH
OSJTNqtCNBa9XgSEggjhCnLVszc/EWE9PnK6l9dWDOXFkHYO+QAoO6Siswjo9m+6/q6x9GveMyjN
5NMODnXNsLrzpxi842W9j9dlMUFSSIJ0Cnw25BM8va0Bkt7S0KAZUfMiOPLnOUNwT11YZKvsbxDQ
zkFj0piEsLA30UfS0G9sUTCPXIJl04dbgcRP2dhL5b60jkfrBkqOgPq9y65SvqkP8TAI1nykJck8
N4JvzSzl1/5t2n8Pq2znyTnP4/WJYUmdVH0SVGbDJBWaPGP1ROpX2iufT0hFwD76/P+gQZd9+3t8
20Dh0rDNWlZkz63yzbo5t7jq3CTzjN+87NG2wU2KZqUPh3ZbYe+TRsvGsW03X7TYxH8woL+HVwxM
kljWelFheIh26k23N+sLSf4IqQTdCS4sxbvm76EUe2Eka9qTpgyFAp0PCUBYf8duLXEuhjBQ9O+G
L49KRL2cL4BZ6OyZO+/lNNFsePGx/v0ZyjlLTka5ltb4jH0oPXfvkgtugi3MOv2Qaw804xVeXKqC
VbdGB7OZeTK5DV4uynHZmpelJUtYkZ8y6Uxk0UNIvSReHWkBP7KQfx2p3IjKo7g2q4fd2THlSIty
Jgx1Uswg67Jukw94nUwQRwBCObCaWhEY3dDKKwmVV20Zn2xp5QQqSXC+DlakxqSb8faEywgvTSMw
oJnS0tQV4n/d3KyVk7w8Xlb77fXXOhMPUfLmPWqIjFmFjPOwb/S/SmFt581eX3mtQ2prrdeQhg2h
n1xFa/9iA8gwmyufKENzBIpAKPlPU07+ebOrHMy0dqMvqxuw/2QsZkazv+z04Ur0v6/SPqQZsvCU
51ZDOeW103G+Xx0YkvxTHGb+Ma1nYdbXaTHJgWY8OVOPzpxqRs/x9AQ3Kw360KQhVtpMSDXO+uXm
qzcR0cfvauJ9a58o3d1SHsVKCn+BZVY56Rfhr5OsF/BhuKo6Hqj6cPTTbvy7eapp7l3VmN6Orowo
hHBCLDp0wNCgf9x5pnv0R09DqJmjmuQ+1E7b6z7mXCNjxcNo0IwuqUxpW3gl1+bQ1ucTE2rmWfga
/z4/aoJ7Wj6ejguDi2x5+DkBwCiQbfVouLa9rxAsV+N7SReVLnldiBnK3ZQsuZ0zls52c4bYlGP0
ckMjQNzdZj2afdG1FYaWYNIDHbqgsE6XH1IxWdIywPWU9U3rtjfv4dTJZMfRskuhDta5G9AvxCEQ
7cOrFhmhLKl50dwgnf1SISTr2rp6Mi+cLDa5ixxK3Ijnnjl+GpNoaZYnfEmCbgA4swV4mn7yFvVM
/+PYf6aDYYnG6aFOTmvlm5OXf3kSFOO1XRsrN475rgM5tsrbHmRcfXZZwXSMDRMybW85ip8Ea6KX
FCi2YhW4unGMnGpGh5w7Dtbd2dnmzWBv5CH7xOWN4IIBOEXZoKHTdy9OuZT/j7Q3WW5cZ5qGr4gR
nIctOGoeLQ8bhu22SZGUSIoUp6v/Ejr/e6xGs4X4z7PpTUe4BBAoVGVlZf1YY7xJG+d5rF3ouwnR
fIQFQDlLdOHT5jo3OEgT3if/y9H71yAr9Q6XecYcV7o8OK9FSYr1x8mdQPpnu0V1dH6jA28iD9OM
plNoz4D5HfCLaOOP08+PoP9/v8d5BZ0JET/icHEOlEaE4zbZDlscd3g0i6cPPVooRAH+/77pTSvq
zl6HCkXctLBH8WVgiXRaI8avIH2d+wYaPiBz6SgTXpg//j79WGViojKJs6RUYBXw5ZuAWiFK4T62
GM4TbhusJZ7Bcbf9Y5BxK6e0yPtWot+WApaIRbbo+79RLUEKTmxgYo/v6XiJ4m5fmfjHjE65ciqo
QSRP+IZQQP8E2Q+cioCn8861xfiEaxodu6jATTng3QVKSAlZKlVFBWOEm6FxnIDGhDLnk1TGYYmF
CWi+WFGpZwiEzZ9fKdiHPIUbOo0fFUMBviabuqEzF0LI9FwVUthrIQdSUo5vtqKkDcjBVRjdQh/b
3QbhDJ4BzqEZ7fK1QB/8P9P0UN3djUY5lmonwzQm1bycJzSi0Q8fSPW/1DWy0c+5samcZyuFEhNm
TNtoeQX2+A3dQ2ndYRr44xM1StO5/zXMncmki5QNwkAzF9CjEVxhtp498dcDwiv7HZ2av7jfevzW
/GwAc2uEstYtJaGHGH6ofcK1mfjSEiJwVKq+DWJ384uXs0j0sP4Zuv7YZC7Otb3URUdtHkTognxM
/OSZTg0AfZ7zecdAaw0ypSbmbymqarCMu9ooT9JVvFAn5HiUCzPZnmeUGwCGBJT4f1VTzhccuTq/
GWTOk2gaXT1AKx1YroeeQ9RJowU4qWCCYNYkF5MfuTi/WWPOS1tZiZ6msAYpQ0gIoEmftmcBJF9S
VXq7v1WHHq9QGfl4v9lkDkxinBMtD7GlKDi+ADr5uC4Sx0ygBTApVrmN0Rdb8PehEYuCRLbIqXbb
2Z9WqxtV9T+4YE2kU9xAMwP5+hbi3V1fHdN3orar+/3LAj3NuCo+6C/2EmkI30uNPNu/2WJcsGFK
RakpsOW8IBvAC7r1zbm0RG/6creRzmAoFs7jvR7zB7+ZZByxKtQXvYqvt+P7gXKAPqmDL8o2RiUo
879/HbiY0VhI9ptJJq28FlHSGXSVKPVPMEMJx8lANO6i1rzZ8DzBGGXlN2tMAJgksXUN+9ueYv46
oCmAu5PoCTgCksolzStRfwONZxNJ4I1gLhsYczwfwfmubEw4dLVqiccGHhCFLVT+AIJuwR8z7GfE
YzaNx3ivOe+7soyhwiqO5XnAsluMygC7AVQOjOZZ+1dHJ769hJ6E7vKWOeqZfq4KGwUeIzGKhxOW
WTi0eQriJh6+rA+VIppHb/4LHwefFuJl6I3SofLIOPlMOcW9IefUEyLmREEVshmaC7iRDl5H5xG3
XjTqDO8MMvczM8rBErPin3QOIyYnlKXyiWm0boh6GERd/5vz+VkhczvbTpeROt8eF2hUU8YX4Hqf
IP5rMTSKZ43+NebR/G0/mYsZmhEGe5ewhm/nJTGIIXSemB3EKTwst/46fil+1sZcTJxNAwql+Hov
iAtuHQC4FToUXkDjPGI8Ii96v73ED5Z380t3njyN0zq7ymdKLsHxfAMQQT0syHOBP1ECzHKefMmv
qW8tT3a/piQY0YMeJp0sS7sNB8MN7at9/OACXvQ5e/S7mNj0GolmqWr4XYfSBT4CgBUTFLeXIPT8
11f7HeDEjO8fRt/Yn6PMItiD1DSKYuIoI5UB94M21aBAQYd7UHc4hSozZfjwGAnj0dKdWSacUASj
bMMIZlEZQdKGO7tCM8An3hvIeE1xg/6bT/r3lLFaCPKpaa/iCfHLC+0FBIqJMfWYmUS5/7Kzc7jq
/2MEk/tLdEPD7k6Z3ijhRVPxNWdwgviYmMFJ0ElPqQVflFlmQ3U6xHxIbul23Pv+rJRxTnWi18cQ
hWVKLrkNYwbH4zO1Kbts1xJrwiXtjdWZflsq452UWCmiiB5cGojut4ILZ486j21NcFPI4XGkMpaf
/maN8U5ZaFrKtShxTTzvY498cQZaCpW/+0UJCRxjvOvBOKdLhSEqao7NpH07RzdHcytGfFIB/rOP
55rjecfKaPdrYxHoxrqkfS5RF3BrKKRUFGRJlQ0thGD7FS2K3KH5GY7OOUJWkX0FvJ/wl6js3+PD
QtIi8KL0KmLFM/PpsMBrg84CNGStL9DqRDDIWfFYxf23FTNZTGjWzTU709OK2W4YrW6j2v+M+pkd
FKCc8d82ejoeOFkWhB7O5bGXS5ye84t265ZH5yjkA6mGP60Pbh6fH+5uUp9/5wUGIzaMHmgRgBtH
8v4hawPhoIMaQzwpbWBwJTXGcPbftpQJh7S8T4xaoDZpCWPAaHXK78IDtz6i3P5+AcShL41JyWvO
5d3MWz53t1ihhjRjW9/8ALS9v+Q1KtxoP945YCjz0t9xY5Bs1k30o+oayw7qzpWkDBaCTJRewZ6B
f93/s0QkZRhrgkbQ//Ip7wwyn1IZzFhqCmRIMFg7iz2g8glYslDUWb5DaoHj5sYvxp055itGIcLo
LIe5wpm9SB4ypBtC7j539FkOnMerG+sd10QDewnswtBkkQk+tNQsGivGgwyxXAdSaLfRzfNXiHbx
VjYGhP1mirny9dkKz4JBz+cRab18m7KIgZn2AHVgsOm/9PUnbuSzuXsWI6exl0DDkBwBx0Uzg/+L
m/lSc394hLuVM6HIcEwKRQlvVxRBF74qMEgo72WkQXwQoKuHyvLz8rLxN/POKnOaQlM/m0pI4y60
LyEZhWoX8jH09dJ68f+8RuYwWZA5F1sZ1g46hkK8rTxknv6kX6/JMH1FDSzYDLvHB2rcC90tkAlD
2iyRkvQIkyllMHsrzD+iDTwR4E3Mkpn+s7E0/OG92X+5OT9HmQlH8lZpi4y+YNcpOtU9GuqBovA5
B14DhQp0SXEj99GQ626tTEiiyG2LzJRu7+FlgAoLTbJpryUUdpZL2orCeVa4V4gJS5LmpJaihSWi
rPNSzHv7oKwoOx9w/dFF+QO46uf1029c/1lzfRtlF8inaq+b4PFH5p1iVuPT0DH2t+7pVtsznKob
JAj9meU7Ik2ehxp9uX82mVXJTGutCcPT7UC9oJ6GF20CYs/tKPGCIJ43ZMUw22OLGbsGbCElpXx0
3JYjImg4wyvhcafGWI/3/pBVwuylqASrBsaqqQZlZzr6CQqckz3IB19f/SvNieptMEUzk89/ZkZz
/btdZfzQtZDr60ATsRvxEEKNhmh3CeY8ohILESFKt9xh0dLaQHg9gLP1P54gxjPpJ+WkiTHisdJd
dLg6i/0XvmoNkiklBDw2xvNJEuuTdLVSY+p0gTjiplBZqph+XhTvMJSndbBcTLjoEm7jnkz/8oNH
5nbg7kKjKo+Ga1nDcnRoPqH4/0ZHi0LAGeMfX8PVUkjBGXuykWtzlvyXMOlfZ3i7wXeGW+0kp1Af
xUkG5kgJ37pjgNLvBgA5UarkuUKuPcYzXY6lco0vsFd7yB68DzKhUA7lsUD9iuN+xqPrn8N7+/+7
xZ1rsYXIAU0FqcYB9T7giNOx8rTA853wkhXe4m4vz529VK6tNlHpZuL44PBgkOatVQJDeQ3Ohxsr
pd97BRaYSaSuacQrtfXytqJyQ5PPLzALfTAob1rvpvsf6w53+8mEQrom92VPgb8Zuv4QCn1st5p7
BDpNje4sdLbyNF54L8gfuEwnRJZKkxV94TgLIMUTUrh4uJBqBrzLMI463a2PcTaNIUtZnOG8zBDA
U5lWSqwH+ecfGi5f3ITjXG9e4e68ZJpyHEw0cON5RCwCixS5jXy02UBNDEz6VwC4O+haas6vx55u
vNpxt1ImBgoHdLR0N1jvROByHI2cJ1ATA/+j9NHeAi3SGqgJSEaiM3UtaJ2DKsntIuB+XCYukmo5
PksFzjBKzLgxqPiC6fQKwW6oxT1eMPfTMn5nUKFGVdKtpoboXFMMciH/bPAmiH3MTuYY5MR8LFST
hvr/F47UHpRr4FlNR3c+3WdUzGijnMbxBzzf8wcuc0yH0qIXZfEC2AsQOWQm0ICIzjy48f9xbUyG
pmp5EwH2gl91nLcJxj7TXkCKWaJszvc6o7cEgJMqqhqY8myJyojFoseYPJopgF+6Ah8DeAUGIW2p
wBr6zTAWbochMVwqNfVmf7zJd3aZVRqKLlT5Eau8ZShQTkQtcPZFhzoi+Jm/tvN3G8CwPJDHu3uD
QR7ZZbxsWZiVpra39dIy4C3jpD2HW+hYqD7IA55fBJD6g2QkmoFDSIhhrIXzi/dUj8ckd+tXf8em
ulzM2otA4Zr6M//OCYSzyQoU23MwQM35eV7i4YZADcqxOx7qNxrL35lmHPExS5I6pbE87T7BhfUm
xcyA8vsnOOxUzGJTPkP1HZk3/2xTIOPR7jMxoFqaVxX9vLfUaRGv3/6Zfea/5hOXpkmPv/X4rb1b
KOOHayhJoguEFu5qD0ul8mH7bQj0TwLBCbk+Z2Nv8OWj1TEe14orMbzQ2tZhkUwcFaN/NW9FZXRR
7dXBc1r7xhuGfuoIx5xAmEMzDTxfbgZOP9+jX8E440xvdV2iMLYzewNvYxs7QMv2mPiEshKyGZDy
jJZwC4mjQM7PXrMN7lcBTUYN9SMIJFDLuk30ujUwP9HGUY4/1kYj+jtrDGAWVoJs1BXOEQ103yhO
vljMjjHgDI0kk8qdCcFQL7o1JjpQcBJVxVOLBoXsw7LTBB3swxLjtiEJCf0vIPnoXMct35gFcEue
Mvf423j3UxlHB+ox5kvcqgoLihGUtuJ4aDduX56hW4N2L5rfTR4f/PFKxp1NxsmJl1QTZArCpERv
HPMpJVEGBZvGUTFm4QRhuaN9eqGdMt33XCVgvYGMjbidn/NxvLzOeDkdFc5/CgxXG1kfJmHZGDm3
/Xyu3RoVZsRfGInKuYXjecnd4hn3ZkJSWpCgxonFI+gDukcnrYEDi1HSSIIcLrzHuW8649MiNe5k
IcFmA5qeYbj7KaA9QUTCDOXBBmqxO2O+avCLR7wYj+/u1sl4t9gIqwQ8Z5qjiBiu1rseFglKtUko
psjjJXC3lXFuJ81sJesMc1db9KkkLSAg5Hv+GcjeBT0a/PIN57HQGUd2HmTjdDFgEdIEVGYKU6Fp
3RhPsw2aB1oWOWHsOLD3s6NsM/r5KA6n9pau41Vc4SMK7kSalyg1IEBYd5higTLccgfeL8q4AfoW
N9dnHqrH8xdsc7oYWVdToYERRoBjbs8edLCtrxKgBu/vmD0DOYbHzmIcsb1bNeOgMiWtI42SlA6H
WW9TgRsUO2i2izk+jguNJ449jk9ga0fayap0nVYgDkLggIuLqHMCxhBKOch0p9hjaE9yTHJOksG4
IbEU/qUDLFYtmIuAhwkCjjPtpeaconHS191+Mv5HgkaUUSCq3s9oHzPVbCZgpE5QvH52X6tJjJ59
qD0+XqFEV/Dg0TcYJ5TkqlipF3zEyi0mCh69lY85LO5xP18eObvJczxso/hJLNVUvyCsam2Q2rJ9
ScjVW7sGElnwX3lV3Fsu92hpjOPJNOEoaRRnuglSZHAEt14K1P8aahghzTtKct+07/LweFfHaSR3
n5LxQGWlxWaRwDQ6Dbo5biN4Ml/KdosomfZMf6MbHkrLu1+/Htvl7TDbIN6Hugp5Ang+JGUooqAo
JiwpWAIK38bcclY5jrf/rNKkt+cOKAGdo0gqYE9g5yAeVycmfA2ygCD94KxrHAK+s8S4GlkS1BYN
cPTkgJbzdoaqnNq4X4KtLKGXuGshQRp8J2ApHnjS7rxbaTIhUX/BAMe8v5n+kN1VjIlEwPNA2cZ4
SgQGeFCqZyBsnGBE5YTFJr23d3srmolpGPTwLhAavCAteKESflD3iFDWkCDqgEnLxkCQ+NKemSdI
Jz59B4VjzaEDsCt8DOXmHC16ZB/cJpPxTiA3Z+EFQgtAhWj2C+a6YOMZRx0dcgeo8HLM0cv5yBzj
l4omlcRGwvpRozLIANLQafo5r+lsF/cJRB7nsT3e62kyQdEpHORWukFvwIWu/p7yZz5p571IdlAR
4W0n1x7jnJJIFmspwk1VCITI6duJXGOL2A+0BEiJQbeLs0DO62myLknWtdwQbq8LJpmTvUdlR4/Q
yJj7iKcRkmykNcemxAMrLArH3Z3i4+V47nuaT6BRiI5GWJVkAkf8NhtQ+NT9xQvmim12KaJr9O6+
nI+Y93tIvyEMjy+OlinEE+hZblD0hiwBoQLeEDCnaqVfbY20uAGLDJM6dKLrdJ7Fq4LGMVCHMW/y
sCjmJyKAKUpb2movpcr9urv5BWmk91cTw9Jprzmm9DznLyCKusvGt8lSAYNpicHdN/6qNuHtBucG
WYy77Ezt/xg+FMaGfJyJog4u0A6r5249zxjjMbNKAiONvkBUU4EGZlvM31ijLeC7CkJenHQrwT24
rRbjJM/qsYpjSpsEX/1GjECnuebOIYPyi+eHOI7BYhxjV2vWudJhqvepVjE0f1CQi/DCYf7U7pvn
Fui1f7QwxutlYpeaSocDfEMbQXU7gnM80+EbMIiPQuIayis7PD68bJT3lFuMA+zMJkm6BpZnC0zg
XmTOHnw+Su1B7wrvIecdFsb5xUYkF3KKwIxm29QTfaHMAQwR6+NcAt5zajF+T20w3bvA5D/4PYus
8g3g2+0WTghRtQ22A3DxFv3LXESPd2oY75eGp/ZcUUYf7SKhNJovOkqRtpTtAFdyoTR6CP9+bEyR
8Xt9IZ2sa3eLwzAxZIeuEbTNUxqNdcNQaGUV0zae0DHDGyfCycpMlhIW9hnGPTS0Gij7eKghNJL6
tyBhsN9p0Lnhkqb/ApdqiqGrsiaZLIQ3XFWIsSX0aVk4aOP9+gT3HXsLUw6XQEiP/Z87+2OLcaJH
S6qj/oqdhbjY2aNcEiR/TwHXW49Xcs0fQ4wDbbv/gy2g7gQImA6QIJjY4WvL9RoQN9RJiEDV73lp
Lnc3GV+adXl6GhqsENx+MOuoMDciPOCvDuSzuCAU3a9H+8m406G32hJ61f0+sZAy0GkdVMbKDwN5
h1YCQOs8jzqOev3s6x8etREjwThheTcNYlCCwACYAFikVB3aVRp8z0Ku9jH3czLu9KJfTgYd+w6/
g5LuwmsmEynYooHsmUhTNIrA+ewAqvPc3bgj+Fkt41llMxlkLaSrxdZSkbAj7YNEoQaAEFw5xF9Q
VOW4c4O3xYyPNeowznpaqro4XYQiMtAZ5TMHV7Ogk5XohCo67nKSdtBNJBPMOaL73lO3i5nMJPeh
/VST51djOndJiv6v3nPXdDLpu735ZTnObmov58+tN29wyfnQL+9EMq46FzV1KG84FjINYCDeBAIT
nxJ+Jd4jZ1PwgdjRovDPVWfhO+EsYNZFDv+FjlV6A972Hhw15gGAEcenM4yHFP8eCYPxYFpTnqr2
n2IP1fFFjeUjnKKCh+o+LX0vmy1qTAD3uUou42/gj2HGo3WmiJCQkvZxInAaML0biibeHtcAFPO1
SRoXqdU/g5sDjGfj5B+cz8qid1U7RJlJ4xlcwBO66NGAh6olaByIwtGSC54R9xXmfVfGt4GGrV6a
nHrSF8rFpgp9nyCUdji2Ihoa/8cFMo5NDIfYzEtYw0LwYjTzhQgZVNTvkJm4U+vAnRfyl7Lhzwdl
fFp8uihxRF2pgxtOuwZQotnvcbVp3Yqq45jE8OeVA+x5ithqM6si8njRKm+LGf9mmX1dy7R6N6NN
nAj93f0wie1riocLiDup3eSgEzTCLYHPfIFgMQHFdAfNMXqxeCdcG89xfzaEcXwqqpetJeLXZC8v
nffSgr+Db4F5QVTRhAoUB8gjrQ/EnGpL6g+C/JdqUD+vGztuodQMIcXIA5fQ3uVOICKoN2PvCoIN
x0H/Jfn/+Z2Miyv0vjmHIT0qi3yKNkaI8OMBnLvvEUoE19kvUIsef6e/QHX/WmSBwbo5i1GawiJK
MECS4OC2SCdcmjFznry/JC4/phj/1qmR2li0rIXMc7GYoKYVEdpHbFPYhlcl/Uu0ZJqSrFgWtPyY
W1dogmrkVUYfWERLVCaK0BsHUOrocBOlv9SyfqwxN05BE1JRU2u0RPjPCG2QCUEeQmiN6IyzlbdZ
mX8GZz/m2NsFxrg8aCllvjYOxMYON9rFxwDJwsGB7soKaSh51XOkE8TF5wQy9k3pCVxq0bjz/vkh
7MWyEnPIaqybavqCDDHZ3uo89ju9x9wZOX/JYX7MMfcjPWnCIElYN4CSD3QCUGiMQo0Yu0XDFO7g
rb9Eh/8aZGlhSnKO2xZdfLc+U1pX8iCm9blGHRaFWOB/TnDgOSveyWWpYb1xyiyrhk0qoL5C3rT1
zwFtpEWQI3i/HjsA3pay6nGp0qhC38Aa7RhGUIUtnaCRxJ1i/AWy/P/49v7sKJPF9FqXtA29KYub
viLg4gkwc0yworQoLqowHvH+WGNe+lZLykzVYA19UKhhUWVcqH3QcWn+Mx2kefS++Tq1nEvBysNZ
XSYXWYEtpbwVcH3/PaUiegTpKeVEGH9x4j+rZLyPFjXnrDJhEJ9QtVcQkQQRA8EMGu55JO2R4pms
igbEshTLlGWFJWAoxTWNS7OlNz5HtDY4uq2DazdtatQ/vtAojFnvKGKdp6iEXny8mXRkFPe7/hkr
//4rGO/e1nFzLZsOpxYVUXxVJRiI3uIXNETWqBQwEI2YFKCNZxgspCXuL87Dyd0HZs97RT8PpoZ9
QOZ2HfzSNrABH6h9xJ7paNubwL34sTM/0pdd4mInrMnZFgsuO0USqdP7/TGge2EokmVBL8PQmfC9
qqLcqhPshRU40QFlsBdhlawNki5fXtCPL9S2qeFRgHvOnMKTO6IV4J8f3+Y2tH4u9rG2RaIG+qze
lvYZXbtHos0rogXZqipJ+iaRTHAwYK/7QHvFju6w/qshxvbrEyRSv0CcnpGwtjubBnTICOOtZGPE
e+fnTmHYT6mXOoWPuWnV4HxnHRX1ye2eyB/d0w6kB1m0dTeYnX00COOFMhD75e5jF3dTAXu0QYzL
ObV6dm57bJCGIUs17d8vDwbi8JxonuLpR1sciCVv0XE6WRvu51zZPL+Giv36rCWBb2KQRRhkZP38
Kmxc2QtxuIWSXLBpJaq1mEebro5eotu/1BA1vyGBrH5/ImWQkkTj5Eq3SsCjlTDuDOq0A0Zoo0s2
d4UzOfaknaa9eyLVt0GElUXqhiBzbBe1YO9rqCitdAFBlnWxlXiV2uq6A8iAmclvA1FzG8hxFkNr
GIfWPX6hMV3AVGeCb96RaBot4CMpa5XOoMXop69sIxIpm4Uf+LMR4NGnC+nnmo3eXHTn7trnXZA6
07pzM7dc0Zu3O39doYT96/iRkkH0Hn/SETnG3888c//LvC0iI6O3z9hpRLgE8dXvbYMoL5CzovMX
Yu/rS91jbJ319pxn3tUpiDI9rkPyfv1FZ1nx4KtbD9mjT8P4g6NU6uhFALyau+ZGC65oj6QjvLJl
u4tdbtJM46o/rJm46waqvZrJPjHHuFXD64AMrzjOhZjUkSurXohqVuX1y3gXoRzeTxPJNltS4FhK
XpM7kV8bXuUU7/2kTbxCA90ojeaFigN7en78fTAMc+QHIuhWZUUzLcNklfmuXd6ZyglPUiP9soAU
Zc6p+CxPrr4oY7sP3fLiiT1cFJCn+jMsvaT32unZwj20G4uEop9Xcx3Uy8gfrnY+uOY0NWbpAUss
z76Uk6PplMVSFtykIYojzcrtRSZVTzpobF3teG3KftQ5wyTZVaR6j9ElGuCF6g/NyvioFq1ux4Xj
RSnmhjYubkMU4PBjs6KS6K/F80nyjt20oVOJs8ar9amcuPWs1WzNmhWSGyUzc2+4cA3FdwuSs2XL
U3mj7IQgm5h+4WmzjiT6VEHrC2gBeUnUs6elJDdB0kzqubUpZUeovMvhjEvkXr9F23pRXWmZQET+
7FrlYS7vVIlceqKdfP34dFXRM3hyGsEtemJ+KhkRNonhpLJzyaYG7tdUmg628i2oRH4ZYnswHPgv
KSOieohMMGcHWzjawtkd3pq3piRZ6iIUkT3R9Er5qRACLfE71dGVAP8W0qwWyGAcyoozuGaERSpj
1J1u6XirMDnAYm5tJCl5BSEVOuFd8lZWSC6v2gzRCoJ41cE4steqIYjKsmAqByJJzwSC35vQPTw+
nPLYg3n/M5irelJCMckbobvR1b0OYmXdc0eU7SftNnOn2o1FGhT+LsIA2YA7tmU0dJAsEUMEREvW
TTaEsjqzPmXGQKetV+/JvvFwgy/zetU810GqOghg4qMX5p64DgM3mU57TC0L8LqYqq+fSLEo7HNB
5VEeb4s+5lMw6A+Kh5YuYRw780wqHSY0FqmGbaFR5Fvj6L7eU0Cum1QIHfYQUvIpySR198IWeMmt
P3hdtWC9vGYQr6pWJbK+X/nzBjOIgyd3WR0JEKYaqAlAtZQgd8ELv/v/n8DI6v3PZt5E7dY2eMLP
huAUGomj2UcFlgbKP0tXodk3l45HTynre+8NMqf4cg6LVCzUbn+A4DZFLMEHp3i54YLiCOLq8tb2
v+EqgYwkhr+vlDm3lzQ59nmGlaYkA4th9QYJoiyf6o7b7nYgOInbXzzd45H08HebDNKQN4ZUXkws
diZvoCr9AqIGTfKh6dJ8g4rMSy+49hhA4dQUvarTzUVdHUQQylWjQiA+4ulqAp0MThg/kuBjfRJ0
IGULg0VElk5lnOpksNCdiQo3EMFbU+1qT5Dkz/1n13aXgN146M1Iqft3m8wB6quihjgHbB4Wsw7z
S5YIRBF0g8cFtkI+CT97Jw8hbsDdXXUsbbpfLXOCrsVJ6q8XWEbubR4+8umRKECNmmDbkXW/Rhca
BK2/wNMVKHsOFXdzS8UyZgEu9y7oZ9+ph5wKxEiOSx7zyFQPWRINWVdFlgFzOZlns42KDtyN4/vZ
+TJcUMAPBcfD3fQL/ri5d2aYTCltU+VShXmH+pewioK9gQLDaZ+QzWNPylsN40ilHP1Q1wtdzaY8
xDZSQ9vwzc/d/2aF8XtNLXdpAjlcdKxES3SihsFxEtkG54Lc5Aoe7RlzWMtTUUX6CWZkH56uXBz9
yFemy55cg1nOATJ4G8ccT+MIcXmDfh95IVyJgbdG3MmrV5m3pj8BGlzAu3PAODVVySMxLG9bV9mJ
F65NpwjcfIfIcv34I437sztTjD+rurwRMxNLumrEjG2r9z6GoEdekv7q0DJTIdJazqVvPejnUHOL
kTdanJ/A21T6/3dUu264yNFFwy8oL4DBT3blFZQseeZdLnre/n5QJJbaIsdhggmM2FQtJiZo3GdP
QKyAmvE5SPeZ288gecHZ3JF6CT6kqulQojKAgdxCmru1ZV0qN0qbdiCpi9NiIh4Mz3g+BtG2oVOw
Cg+B9UqfVkR6PjtRIGZEnkbvHaZDakG5NU0b3jdDS7xO4n16uHh5oO3K72SSu/lMWqHt6yBPGy93
+6mV2eqmdB3BM35V0FitnavbObJ7WWleGNvnkBR7hEubq6sir86ftKA4Oqczxu1e3cLR1oXTvEif
h3PtwtOHU8sr3xLvc13a3a7YHd3Ul7b6OlxnqyYmw8ScNjIRkAb5qtsu2ifDK3HDobfjhQ7lGc/q
GSYeoIAn2TlIi6XTYZ7oO67k7Kkm5v4IeCKovKuHbEHbnNAgcJo0OHsdab3Bjmz9A9mCuUv3MqqR
75dt71SO5p5nw1SJbdmzpvVB/Twvi2VkBkgikEm4A3KJ2NGmxUGO3ORdfenn9bJtSOvkc9FR3OOv
8Gpbfis7520xPa3amSYQ4bVM7cS9Ti5LY6oAaoq84RVUFb9btPtkJgfIPbNptVa9bDl8S67iyrN2
JuzNrbWHNgnnsFCv+8f5VC0JPCTVwPQyxiuf1OasxKbQ7vVp+F1uZbteSzEBbY+sXf+sk9qPiR4M
bju/TOtFG/AadJXRi3j3AxiHDcWQo1pdjghUhc8oKIFRvAyTxiTmezfXMyJdnMt6wJxi8VPfl35s
x68oTFsgdccIubtAdaTpZalZttas5NLtgON15LI0vewt8niCVrcu7Ue7xbj9WtdPVkJ/bO5KHs5y
f7SVi1NorkFOgw0c4Su2j7OLalteu+hNN/HilbnPZldAYCEoO+W8e+pS91wSkeSOcEFPl7zCKzjr
n3elZ+ZA0U4myb2nE9QTps0iF+zUmYXo/vA5350+6n+sRJM1TdVlzFm/dX7e+Ygyz8+AafHdexu4
gfUizdtFurG8fNlBk4cUFcnX6jyZPZ1tFRr+HgYgcX7B6Ie/+wXMc5OLaSrnBX4BphS4JXnRJoer
a3hKEDuWjebRaYNyeGR3TxhOGE4sFOxwGu3OF9bmUl48/jG33otH28E8SMf00pitFrZ7AXptugt+
nEUkUi2aneieJ+FbjEljZ/90JhsQo6d0ro1XuaWrYAhcvszW+OobYCo+/FRxRVYYkedKJuU63p72
yqF4j9+ryBVBLTw9RVOtwLk1lrFTgmm4HuA4yomRkafIkdbWHKqXfuoli9NH4hdAi+FHpkcZJcue
6EtAEFXQrR4vfqR5Au/F3Zdg3sKrJepVc8GXMDfhRvw+z9sLxggdEvLeuE8pnq1MJtF2cDqktwja
3hDsuFCUlL6Ba5IaV/DqKPbFj2xp2nuid52fJpr9zROjGOm9+u1nsrxJGTojjZDgG81aV5mX0+sy
9oDsTmSSOpdNMeVEkuNx8c+2sGDd5ZI3XVthWwCgzlt/IL7lm8HJyzgxwigAdLf/bKlCveSXq1li
YS3ECa4b2T07vSseThf7a7AvS9zFtQk6xju+wu5C5ob9+nT0WtQMTk7q7ELOz6FH/Y+roOuyZWqS
gYCF8XGdPKSqeMGvkaehb80+X6/7/D+Fmnc22JA2kmW1a7C1F+86Bd0kRI9Z6RjT2uZ4mfFDc2eJ
8TKSUiXCWcFqJK8OcaW3PSYLnO3XEB44uToQnqjQB/T4QtG/+WgHGWeSG5FqlVe6g365VN0SA7hM
77EJme7QIxvMnQ1PltVk9HAurFnphxOAr1GOQlX7dEatKLLzBSLa9xA5tJ2bJEaUVLiY71vVRI6I
3KP4xyXHjjr0n62+3ae7J0Upz6lW1Fi2Rpq9gJoK1CXdYppyli6N5ik6oFJMpBQthfUDWl9dCy2L
ur20itfX5XVxnj3DCzTEQpns8TaP+4A7W/S33K2pyY3SbHrYKiYSuvoTJyP5vrYLn8cAGN+8n0XR
9/rOUHYU9LIQYSglDQD6yG3sEl7UmHAWxNs8Jt4bBPM6qCkiGEgmbSM0xmmuSuqMRKjS8QTQJeoq
/jikKMEaooro0rjBTHeLaptekNpEo0FG73aTq59uQgcPBhH83Oue4mnIrQGNVpwwgOhfm4z70qJM
w7A3ldqMgmqbT0FsGOzrvphe/A1nM0eDqDtbrBvTrXNxkmFLg65MDQnryP28Yryd7HzzcOjxC2/o
uqirCnoGWHg8CZU+yxCk7OsjQZUzORJUimR72Fte5UvQMyTpFJnQDnKyvUVOk9oWJuZHT8Jlvy1s
4ZX3g8YOLCbEqKIsaSL4ZMzNqHMjhlpT1u2VTxSR0B/WeygBebyRJv/8IfYQ3RtibsaxMHVZbmHo
4pxxCY2Z5Fx986D3rgLRJtFNVv2iWlTL47LfNE7qRtOPASPut9qLbLfL1k1n8cr6EEiqk2YiLpDc
Xre5nc7jlfIcIt5+MwWgjCrGAjoGKUG2xafcX1aJJ7qlr0I2UXFy2wKBobLDzTE4uifA2UYM+Eq5
kBQU8Qa6DPK6dbRD9547sWu9lrvwRJCrbi6uiB6dEx3ibRVEzKn/LZyzXS/S13IuzqIzYhdp0Yfk
vFQ/o9eeJMHwHRL1GQFNZNcb5KLpa/KV7qJXfSZ+PD6/o+kMboqp4PupOmSRf3c66lCVQ6Ik3b51
NQ/l/pxE79qn6FpeGkQVSV61HGn5CW7v8jGgxgKhgqfCjlYxktKQdHY0aVzVKz0VCaL8Yk1VMMBK
p5idSUjniAuOsT56SG5Q5GiBGD/+9aO++f7XMze97/T+bJn49RopUItJIE2moAAPGsVjQ6Px2b0h
5prXF00sIxWGLp75pvuKpx402TkGlzVgCyR9vuBGOBPKtFg27+dtPkknPSrrspc72BeS7pJZ7PKi
xvHlI3HD5AoF+uA3FOjOuQpZVyVidG2B8gxODI6CZVewhxoZJyBU1dHanKLLt0FVqiazXd2Yr60K
x+L/EfZdO45jybb/cp4vAXrzcF64N71IUS5lXoiUMpPeiJ78+rtYg4vbU1OYQjcK3VWVokjGDrPW
iojtCdDGmU3pxFqlJ+1rmzslPnevgebIR8bkD6wrH0CcAqNhEyIN+vtnwAq6nzcQhZ4jCZAFvXDE
Lc3VsURZ20m6pgseA1SzNbWRyI/aVhpdDNqCdC57WNyWSg5/ZK3RfH8IG3z1Jqmv6Uk4DwQ+cD0l
+J+dSphGHzmTfQghN+nSpLd0+llhxorOW0Vuxj8jYK9OT93+WXUkwZoDkN2hdlL96FLdxOBHNFuy
Xgo3NrFA2VGNibBELPTZ4UzAXS/ZwkOmXJDDEaze25XM7rNNjA6R81N+RFvPrHCSc305ADLbJQ5I
e/GROdGlf60vhaPSPtvVRg8eMyKJDyQ30enb0OgCSnehovmV7YRXsmMX+sbCjIWysT7BFWF46VdV
kTbT5YvqA8wS9AgmGNtPtMfB7lJd/FEnKnQ2ELvmXNpN2HN6fxomo2JIs1dskaxQpL2J6LIGyFQn
PeL/uZc2YGQi78fX/An3dFBLPXHzRFdC+Kn8yoWC07kA/UiPshS/0jJAIUhms9+dV+9RYC+3pgMj
sIRy21FtWZpRPBM4Zm5XB+0u/cx/esgWBiQzsvX+VIHtaSaDeCVbeQHuRAolKuwH1P2dZaKkxthG
TlcpC6VRir81GOnHuoeFLBZvzZSjPFpyOPQD1USuSA2X3Dgrjd1NlVB5o3tM9RzYFRw57Kg2VrPT
V50xIicF8jh9yFZLx7sEFdB4fcgGhEgSfH1larpqpM/FmvHV3oQnqsW9RvrGbXWWSKQb9unu3h6s
KbEwtpgueguFk0ZVI7pg0/Y9ApIJHYVMWSv+ZC3+IFplSngoJzD5Eu8GGBHvTkQN5GCxABdgEMHZ
TyzmSzVaGl3m16rpzAlWPaG2dxUTr8pULZT4xxw5fe6WrmK3ThrgMUon0RePvKKrC2WqHbNjPDzH
fiDSHpaOxbXrV/lMcEpmWsBOsd1WC2SnsWODQ56Xohm8j4joNE8JW5d5bAXD7WKCiXYSrchlSeLU
QNZ2uBvN5i1Bx2rkAbsjeQKIzeOwXGrjA+hCtNNqyq5Mhgdz5clNPE6H6IIf8XEve/bIo4m8IpLT
m4UzRQQOwZJgUoKD77sT/c09iG4VIoEJnsCED5C5IHPCP5CL6RlCqffGrcz3iLgttlMqtM/0xNHg
PDqdBZY9A4TZFWdlL3AAXjr9DWZ7pKMpQDzfGZPB0Q6zFhIyGRueHcFPPGsyITCEBSyo2sFhiNaD
syEO++StHFnpob21td6mer9T3RLF4CezHxYMqBYP3J4N5jtO4Pa2YBWf0WECQfGJlza+ooZsL7Qm
pniQrQWvvPdqwiEI9d5ZMGeTO2UOC9A7/j6PtKfTgbWagZSFriLBvyVnXM8aiBwk1gNYl68hVHjP
9DibA1Gxg2nAGm7W0k6Djpfr17i7Bn0ixb6Er5dgjpuWbLom37AmNLNs7lU7ZntFh4ZtvDKQ8aG6
3XcQtlk8Gi+D9BA5FXawxfjdN4Hv+pC25jo3PawqDJgAbNv3DuD1YboAuI9XUiQGd6tVgkeTAo/H
i9o64rZzX6OkTQ3puIJJ6J0S2OtmYXgAEJn+tAnta70YCGgVfqQlfj3IB+Em/tSf3A1/xC6GupDx
Fn9otngcniqMq/M69T7em37TCSpgBWZTecUB5hF45VO5a7WZI5SqN5b2Fq+nkb5+CAaW0/hqgB+Y
4K/P8VM7q0GGYzogAmXOHGpQHYlw06qr/CoMFeALJ+G2uN3PTLFFEtv/yEwrjJVfgLd0sCfeZV4J
QhOH5wgCShcC9PZhssJsll6Dd8iTZ0lqtNa9dy/UTd7wYC8yQbX2xVt4x05pD1Z6ALoHxsIcw+lD
wBPunzHsZJuXL8JjxgELIWlttV6KqUETMpYSZx6KLg22zME/Le5sFmEbvt3pkh7qS0WRbbjlR7ZL
drLlxQCfAAaHU8CTg+puPAjKqoPkZWYOH+wWdhCuttYRjtWbZ5HidxWjt1dM6dMrjsSXCZtQeSeH
/thH+uYXV8Ah61HyV1e55Dv2NbsKYYw6cdncGuZN47oUYX+SZzKi6hV0vrDGr7ol/WDki728zRQH
GPtlM30W6IJBM6zZ3NsG6P1bsJpGT1IotQh+qpGNStATQWc/m69lpnJhF72zDDj38JOx10a6arGt
np1ju3azRo9hUa3fd47AhjLry6tdAu7K7R5VOOL+fr3P+8QpP5ZWl/3ihmCJfS93NZAcbSc+OpeK
wQqv3nkZFprdJ3M0WIqviwf4sdVqM831L7BKxuWrp93HoSASVHIglwxJ70sEIKjWgL2338o9cQf4
pVg0QVaKQIK7Hxk5ceugEOt+hAEN6+NN2qOathWbs5Xndixmyj4gRK12+Yd04i348MKEERigAPdw
iri4bJXBSHlrOUwuc9qi8+KvtIVcD39+ax0ZxaSKzSDHFtJSTi9LPbux31Kv41Xmop6NJj+e+Z4K
m3fuArYzDyKAyszAasc1ZLzJ5Vv9bbzt8sm25G0X1uIhwOPfdD/0ugwWWYGikEhnyRmeyQW+eyAT
etFcwdHCxk8eIJ12SMKsxY3XfVzS4We9VfXmwIAIO+MuhbywNBBZbIQbIQZlq+40Y7yKjC7e5bAU
dRXgE5wT+mrvvfmeaLuLLMXGkWxP0NiW3woKLjjNfidac6P3HF1Kq7oxtrZB6DktMPOOqm7l/Po5
szIhqne3NxN9jhIRj2yQ9jrjjTQJV1SgIVIAdyGb6xzNPKiD4ajkRLIFhCHoJ1APM+fang4iRPHH
NWxN5ZTxeHuJ06N91I38FjFAACofYeiKYo4jVIiQQBtzrMN3wolaq1WS1JiQfqHgMNgjOuaMBRG2
RPqzhKArdaEkwg5f3oj99Ti76qkBUo5ZlGYLBms1xvNk1QQH0ooGHTCIUV9Gb8HbPI1XsJzenBEe
fQI0eXENTb1i02IyZD6sFjthdV8LYaRZO5yLcXnrrgK5pBxReWKRHR/OkdeC5oTJX8SNlKocBntV
N2H6hG78OiW5Ldmp3+DOtnJl60sAF22I24+DPG0JF0itNyOC442VugLx3Ws0R8pAI1pbyjF/jDY2
iaLOmcHKyB5jZcFMUBLei2vU6MwRFGxzUrzeaRyEuck4/0oOUTaWGEIlIuqZPOKhI5gLzk52z6iS
keJUYXZresSWqgc8yrEIR4rY6/dUE0hz5lGBZ3QCbPR+g2iosCUwwwia1is8wBxqomuXbW0FUjxj
wCU/8qPyElCnp4/Ri/3YSj7aHxmVxECucG6nHgn1vcyCDFysTKqcvGeYh/qdG+kDdMLxueakORV3
ZPfXyhQvX+0lIy0ocv7zvZUM/nBnPpHtNSCSZzvHCpt9Ddv4KsLKKZz2pp36HU/qw/swn/qvCMcY
odSQ6Xz4RuoLO95sZfUSIhqCvUXdx4zBavAiAY8yAt5j+R7xEO/rDmpY/AAO8PxSaPnsUAygS4GC
As4omGDUScgwzBRuPzmh8v2CFwUiyUG1OSLt6XeK/hGbJTiClqoH2U3Ap6nYUSDvehvygxr8DUPU
neqkh9xt0IyjmclrdopQsXMXuzAFT5UJ00MSX+fG4Hdv/YmRqoOR7OJr2RjVTZtcFaZ1F49NpvN+
7clBtltfyKvs0uWoGqgRqazKXa7dtXxqd2Yn+xWqgs3NoYC7RCFOeYezs32vxkaegrIG+bGdumA/
wiZcMQVOCCUdL3LWweNu5UFEm6u6Szd3h6e15fegRTQj380/8i2xE1vF02RQCKO+TMl4HqzZrlAl
GLm72jXSvohWHn8WT+I+tuILsJ8K9jo7yGwqZyISIiGaGDy+MGoDFQpkz1QOOlSgSABklK2sse4o
Bsi7WzsG767ItDWddeuAuc2O/KN+dIf6iBLljYPFkg/tC/IGJBaStz6fedBBZBL7IoVTADSUm0hw
Kd5DhbNnV9Ad7zs0SHKohcRgKz2hzvDwypxk/8bvb3Qy+g8s5oO9izR3lEPqQOmAZ7/Pd5KhBf0z
vcDpeGWgWq2T24KHSISMNCcjYW/5OSzhnKYVT2WyBBs1kl4fuCdoA1TE8DErOpZYozSKU+2XyPDe
7rzrnQxdvyekiB53Rcr/wdHKRI4JBIwxerQSoG3g8l1QAUVGDn8iHfIRPk0jpc95GnjcFSMjMhUs
PQMn0XvzM523N2zAAjn4U8h8R6NGjSGCPT0iLXAkXQqxRMDgSelOor7AkamHFFdijhm+Xr/rDAaI
wWLgwBoy5ucpFwj3UZR15nyMrdF+Aw5UrZ5+HJhth5Z8yAMZFgcay4zcjmgGj51XCVWACwg4O7O3
EbyzDYtPL1tZD9cH6hbsiUqzq+xIxuym5wojBmbA8dFuuafWYJa7dwp8qyU5NCGjVZqd07oNukIk
q9sVR54WbmmuBucKVvfKkJ04LWp13Oikrygmzo2xwNr1kvIePpUNkw84FPWsrWDA1K2NxlGDJqOn
TRpQ3uR9i1S/sNx7gxF6CxKCFj2PMdlppLqKtDWyQMTV0NTaHmWvcOeARzdDvBuggkEfk8+yEJPk
rzEAi68KJMXc+bBIiYiC+cyip4DDw0dOndAatRF86YDNCRuQ9HZk2Jt4msIRiVEUxpgeVugdTTF0
bI+k1dOC5rqgE3wGEtiS3ayj2thyAR6GmQRvp6ZpKL6kQ5ToUqeLXwqELr4WrHZ3iUCE42MwRBpl
7pbjol3OeiDuhvEFI9ZwPGL0vL8xrUZETwaNzvORuUiWgOYi9Pbgnrt7rCDC8l9VQtBkhY4A3und
GVgcailL3ER/u9wZdjMRKYwMBonyEdjwh7Sf4aVV4MS8O78gbzp25O3HD2Qanb+dl3DF9bEl91z0
OheM3viMvxmNRs5wQQS6qXCCstuYODToF2D1aPd+AVY2OlOGN32jeEg/Jtgv9k/gJBiCBSwwHIPW
/SXhoUHzw5o9WgA7m/n6afDjGEN/UHzBl3epw8KSft7X4Cr4iqVYCNuWpiGCl0dUFj5qAsLZGG61
oS5yeL690eGs6M9k3143XVNjiGd5JwTLXTHWQPCBzSKR6ALJE67TUSRlUCCb+1etGOtPOUzxVFbK
QetKMzw3dJiYjM3dWaAhjwnFNWcD17exIr3UOYtz385wLs+rGzuKdTm0pqAb8RlYkSltWzVKD7CW
fn8DWxgoUgOjsSojscePBGY0wm4iM8b7LS9qT5WghmNRdDmE+zPHswKkfNQlzBvAE0wvnF2YGFp3
ESCv9yZzE3LxZ8GC0yOVpz1aY9vtgXgJLzuf50TvLnAlnJ3DfcUoSzc+SwlELLaLa70rSInDepIS
oiLhQnqvp5ho7ApIzT8gatoXRoec2OT12oF5T68VIdeQPQ5aQMVXyAT1y1nlCfcYXuy+u9W7+cCG
9SZPlGKsjsKH7WOc0Im+5LCFLV1Uqu6208eb0uGN3kYp5EHBgnj11g1Yg6QxpQqVvYXOZOL07/18
nEIecmKoTV7prvfy7+Y6ZAh2b8AK6A+yxBD9ZebSwMtJ1gj5r+a4d8mId4L1/yLJAMzsdg2315hb
ESRumpUdxwIHGo8ep2IFi9EYYLtxfiKjOBRGc+RNzuXxVyUjx3Gv0CF1Kz4nACEf80eCB6DeFnN2
Ia8K3lCgcKQl40eExwmja0hkQ2nnq7A01cTTTx+puzpdMO5kUpipj2IgOVV7ziv2gw9xXo+DrDrI
TfFHWPiVXxRsz2Uz/LIeZDRpfb0n8h37KnqCIUHMabYvD0g6UMdCVrPPfR45JubKw4UwLeG/moVq
l9TRDhz6fm4yPLJAVl8w4lAwpO/E5kjqbHlyggbFlMghWpyUwp85kmPt4hsHaAvLgjfara2Q0gIM
glQ81hkBOqPmyR17V/FLR0DFQ19bNrERQbkFW+oEfT0U0Eu+RuTAvR/d6lByc5y0Emdz8LNTCpcJ
LaC8R8eRG4eMNeCQPYpDc+nxtiDsgwub8ejwYm3OK308BPjcz4LOyE7OLMk/KlRWM2VO/8LFB0Pa
C+bmcLgnbBiizfIQ3buLHCrBbDcnoHOKnj1ZIJ/HGFExNwRv466isEH6pt/e4KGsyEJVk+ulDZQG
tXmMOOvVWHNurk6zB2B8Gi5Noo9eRxTQTTZ4LgATkbMt5cZ90Qz6u5wMAD7EEA1eBHWAG527e9Mi
5r/Si0gL/XPxKqxpgTIZAUL7hOb6nO+YjzeQ/UANY39btwEHCcRa3WUdKa4tHqzD34WgR/OMf9b0
zEQdhWwliulE0T3pujJCYEMSUHDgdXi0yxbglIBr6Op+i22M011nfP4X0HLgIobmQo4Z7Xl8z00/
tj1dEZN6JgTVZa/5EIXSEv89mL2b+rUv2BwtjyjHHtleC9orMF9ghYBqbAm0Iqq+XteOGjw7+0Ig
r8x8ghvsbrCCI4cUBEjrXkY0eM62+rWE8yHdbUNJ2k3FDB/iJmAKsEZZ3w4OEOOjG3/xgDkVup6i
i6DbrFl8DLctTOb0nuJZN94adHjpFg/GENtgwKGd+VOPGh7Q0T2GMxL3A+zPYvxut30qE8Y4Dvrq
q5AHhYjVtNwlH1so0XzcNCi5Am1SPfSnAxUp3JWG5ucLIEAx5J03XaFpFfXKlk+MP+x4WqMd8arc
mxqenXW/Kj/xZXwJLG3jFrJa4n40PrNHd+p9gYRvWmvo8ltJhpeD1jTUhFtVKHoRHOnbaT4WdG5Y
y77KkDbhWNudP9vtU86s9NIDINtF9htOUsG42M01luiUfV+1M/MlIZ2TUAMT5Z5SYyY7oHvgJxh6
GZBD6UgmSpgKZKFu9GrhfuUgv3budJAvrRn3yNiB0MOfNxclLJ/pVdmpQeWXpy4ncOgHVRcOIoqA
VabaY7itUAtP5oKOz9icqHYYTP6UO1hZbBRW/qws9ARKjkS5PX9gPOUMsESjmddamgNYkrGU3XLk
Qg7UTCC2pGJQgy12bfJU+hmNyURV/SueQMK1afsigzEbEA7I5Ro/czWnt8Dzfq2QEfcWMNodd1Iv
ADLRQH2NT/mperSP/LZ+zMZgdmaBB1mZw73OQDbDu9sQ220hrfrk3JGMCjoFJ9xDTUX7szXASstw
6Ui4GoN/tThzKWqhwU9OfGZpgco4aKLDX49JuYc6qBpoinLfavBTuZ+/dQVRVIMXAAbplnDMKTpC
cGFremoTySRaWRsQ0W5VAF1tBtLMxWwC2eShjtP/ddzzXXQSDjEOfYTcf0AxBTFsC4+rBbHbnNZn
eeltyHZABlFYCmXc7USwtL4zCPV446gattO3mNOOgyGMZEHf30oiGFxpohcwYF99QcU946NjU4ec
KaWf3a4C/ylMG7eYP1W0Y3Cofnhzs9LhGgUnGE4wmEgk7eKS+AIi8lPbMu0Bos3nC+w2Ys9bH66Q
YKN3XQrfTw7551EbDVygzgk2uqhHORiu6Wm5JjIBwhhLljI6zJd2Rleg2ViDJ/GnFfCz/BBgGZPN
4mY4M+YNcGwRDMhSQjFARS8e1crmwZri5YeJj4WM6+mG8lHPdpotDQYKbIBivI/LoUGQQeGJyZSi
/t73RHLVffsDWfrWWA4mwk6f8lFzYIS6CDgtIexLsziDtSsfOB+ePVFKHPjWaEqYT4nMWHNbd6j0
JNfbyUYhrMuo+i0Wh6G1corkZOO6mkN/aYFJXy94FRy+MXIWZBWaiyZMT0Pve+JWlhCyqLg4qj2b
cKYTSayUVvjYi/ocH0NYf0kIwl8MAkzHBivwkgQ1t3AWpsvQHqbYUnJ7rBM9WiB/vqsFRO/9m8S9
IRbmOzHaDrK9APsP9ZYxRtaJI5C7VOIsPkMRolC23g+DVTOuGPlivU8Kl6mDMbdTzZpr7824QuxD
psEA1s1dXjQiba/VQYSg1qG/lLSASsqtHuNvSBGByXW3yB7uLNjpfTvEzlvGYAN8SuykndFxH3m1
53PzrVwixRoB8wFt2yJcdJdAJ8LWGF0GVeqnwDDABbi5pZ6Zj7UB1qIhoS71CRVbe+LrHWpu4dkd
Fr+24JmZYIMEkQIOrwxCqaOFzD+ID+UD8HjuOnJGpesQNF/JfXQWH4m5h65vA+gpP6PaYR20PKDX
eSTccTDj8/TCr1h/5wOlOgDOBxHIOtKjHODGVQpWweo9BdqN/qf4aABPxd/A1h/ZrQB4AnnKz4Rs
qtDfJkfKHW+Wm29IDBlnTvroLbQfY46niOQC6Ns9NfuH+mwO2UPL9DcwgFA6azv1CMWKZmZAGA/x
bTiPh8xlwCIzXoc+Hthc8xhOCdATFHtILZCerGTOnXw1FwAznSO+uAmierNHK/xAupuI4dXdN9TS
17kxWk8x7qyenuDdUJn1NlQDkKLM8AzlfgtCECKbKtGgNzlFUJBzIkqj4yPdGlyQpKECQV2fO/Oh
o0ibUdi78l7DSloqY2kh4kKAh2MIfvHxndrAzczewyl1VmtDGrbAMHkNcogcDYqOZoGEg4ih/ikc
4CUUgeqnNHuLfcZ7EBG0f6Ew4nV+IO0P4igIEVg2+jpaFx4IpWIIZW/mvfc4RNukJl5H+t05d7S/
A6XSP1OkDQxFso1otwURnDa/8jdNCdb66AB74ZwRTxs7xy4aIEiGECb6sMmhTQD4hHER1FV9vnT7
WKAzyqL1WOBbo1aFjv6yrVkB2IBipNS/BnCoGdWcxn/vEfXax2yxO2jPPe2O4SzRkYU3kHH+V3T+
e7wTX2BaCECi3froZVDuiHxE0wHT6h/CvbjAEvgjXNx4jwwYS4oLVRbcZc3qWjjYKrKnAvq8FhwN
Mji51KvLdMUYU7CZm+/I9yBdrGna5dfBBoy4eRP4P2inEj999gCleVcDZlVCP18BGKplwKN6BkkO
oskDKe8bpxG1b017zltUs7tK90F6TBhYoJ47YB1L5dSjqUkhgwokdvnKyRZLHMIfZiK5aC8jbJeo
YP8nmxtoH5MOTRmZuaDeYogm0UymnHCb18OoGSIgNnQeQ/+AOoInMbj6HL7hNYxB8RBySD70cTLY
1uoYIso+25EGzIZ0Qi+BNNmjqM+x04rgdw6dZood6Se/k/200pWMZt9TY4DjgCokw0mHyG9y2wl0
kFngi4Jg54Mh1vvJnSO7geJ2MNvUKyOCnHjDMgs/NZHWaXfl/r6O9+lQ7HKdPSrw9o9SX1/iYeV0
jjURZsD8l8uR5+0WIx3qSzGi/cuVG0hIBlVfRyOXLBXAFWZF9Jg+QfK3wV6x+MvKv4CW0gITYRtk
Bwg2SOAyP/MF5w3MFr1nlnSGlGXcvi4dR6f4jvf8840DjLtln5XPnCuSeFsaiGiJXrKMTB5eePUt
hZ1Geb/8kfYj+L6bctLs8oq7ikgzEbzhTtkYrDSiiKugwo3xgMxs0nmE21By1q/JBWAIs3CA5aJm
1efaLHxEmuSghZ1d3dYT+GfOENXzdF2umFrD7kqT937SE8Br6f62QULok8XRCZ1u854bcL7GzHhn
50k14xNrLw4OGvrZ130NIQ9zB6aLyIzDazNO4kuI5BJMFWy9r4VM2PpvTMkR91vODFYVB6Gz4ytj
MrTP6fadRChyTREzf5CyXjqPc/gA8odo1fGK06cYFNYbHhnk3xOY+18Ubn9SrP9T3/WbELCt2CzK
pHY6ryZEIfsN6+0QOJggh0tcDww5pjbvimSwVi9+9FeUudjuNhuZLdr8dqghk2AcKHoPjPPGaKO/
qfj5PwiJ//n9fpP6YdXyLKvFOEHnsZAnuMPayn3ka7BE5BXX//40/jhRQFB4FXs6WZnFdf9dFhm3
bDUn0TxtQ2su8qOzMRAYiqIZYNh8BEO2KQBCGVxy5/2tHY77kz4bk8F5UZMVTVV+KfFen8e0irv/
/R/u/0xLE6m9jDexgASAyAuDhO+tDiHWX+7xT10egqppW38/tIO/vsc/riM2Y8KPUTwBcwD+Jn+I
n7HH6a9rFdRfdVjC9QMTCxf94y/X/eOb/Md1f3u2FZ9mfariusD/SAXsjexQ0hMoFSj714ttZvu7
dFhkWYHltscpcL9fLOEYjcE4MswA66HXhB/yNOO6e21IcmJExn+/N+k/p7vyIoZuaJj7I2gKpo79
u90IYtQzRcdv7y6yRkex62A9s2CATChrRFCB/TUGhKD4kpUgFKPlBfoRjNlxRoDOKBy9+MSEnxv6
oYW9j4Jjt9WiEamNatfsJlSfuTmc+mND/qql/eOT+sdX/03Nza/FKKsZlOxe6wgiQV+w/sqdK2+i
zrxk7vKXUZ3c1mbwH2/mH9f77c3EWGQsDh2uB3wKpBQmEtEjqkCeQoK0/+uEg809/Ler/db0kI5t
nawlXgzkFoD/YhecT6X3vQ5LqA4lRlEhAfubbFYQ/2Tr/7SH37xq/546gRFwkxNUQskXDy0FlPvx
TwaJ34bL3VJbM1N7NuUHVEa7saP5QpcMFVuwGEitRh8k7qZkNxuo/Lm3IaMY83M3FCF9FDw0+rCk
AX+G7MEQKHMrBH16AOhbeaN0Uxtihh3gVH+8akaYuzIS0nDqQOlBUdJBawLiXY/CTuchkYdeEjPe
JVt7xgbAdQ4NE+Ov8h44YQ11A2ir6+wVlL1U+xQt+hDEixSArkpbe9MXCV5a6sU9N0ZbMyJzxGiH
wSnv2kygutnluxiyB8iEXu/H98ZfckA9FhTmDBLbkYB2+0YXNhJstPEeQbhgHTuWZcq7FbxDpI8B
mpBdJcTUjSfU50j3wXOAIBmc1S8OKdY3vRGNwddWF6CppAP1A57KAtSqADhY8Q2QvL7edEMxkFQL
2Jhx7SBGBnGVn7X2F3OiomrD5lakuRn0+3IEhCCFtOzE0+Qo3jijMiqXRZ4jAKxhaQweZD40trAp
IHT83ndhAaDxwaCY0ERuWTH6u1lQKy7ji0A4ohAfbn/PUFK81L0KbD81NlZkARZR0gZ91dq5spAq
8vpnA2h/QvGFkgB1v3psLO6bQabMOOV+AcDCuICd4QkqsljTAbbEBsK9e3KYTocy2oBSac96C6Ri
iSV81ciqo2NiIV8a7A2C0mwFelFczeftbUzfNlACDcAYhYbvLh+VcHmynmw3h/l7+wQ+EI8xrbBJ
yPyrz/mbD/gtqNfVu8ybCqcSiRwMtqBgL1DHwRXi7tLT3zqsfnn7//QCoiAJAidI2q9upX+EvGmJ
WCbNEdY3Yet4Al1uQY6pFxhdjT6kvwSDP8x13oLB/7/ab00DMUYfT8u0osWRbqMVGEMAKYdJVr5K
X58FRMEV4RwkzH9tmPnNlau8pkCij8XeHIdJpOzvnd1jtxToWx2y3bQsXt1YguS/iyOrMJRNnzFq
dXSqN5yvZIHCABRlvuv6bwnUb+nkv74C/KEgsLKmKdr25/940mW1Dv3K19luHtxqKOlUG5Psad0t
Ft1MvCQsFLbqpZVxZEGWr3DCY22BtlPXhwiN838Py781Kv3ry0iiKqoYb8Cy/5HpdImwjlKZ7bLe
zcVD31pjS5T5EQ3W1LiR+JdWckn6493LEocBHIIooUPx3+8eHWgJ9x6KbKdGBo/y4JZXxlwSDNaA
xk+lMpoz8e8RIqky4CAKgVYF/nQ1JdDzgPWjPYrZetFTDlp95SQH6f6d77PJbxcXQ0JlNL/zhwEY
6bkP27MWluVewal5AGdMLoJs8EdNIoKgx5gykXmaELYgdzOCqg0vfvnojmXQhAgbU03ak8CRxVci
inz6O35UT5CN4GFyL35yX4iJ6KWoeyTY6SkKYhQqxoBZgbyZfnQs4THvEkNkT9qzEoxMhvJfvAwX
FVgril5VL3OvKM4CgssjPnL76EdT9agm9ax3eagslENzXpLS1eRoS+ULQ2VQ9BOZMQ5WNUv+kpzX
MDr+X9LOdLlx5djWT4QIDIXpL8FJFCmJUlNq6Q9CvS1inmc8/f0gR9gSmleMc07YYTv29u4igKqs
zJVrrbSO44PySkGn3Gr1clCcXtqWSCvuuuNvs1lYpZPdDXRSeS8h/eVe3AfNMr1PrFUjPeovirsc
1XvjwX+yYJAEd8khhQ31pN/F9lK8Zup6VFZ5RKWjPdYYZj5Hh+IUZtvafxWvtdjQLJG4kugL8gpf
YTn2x/bRehL4FAi4OEP8WP8J86X7r/ExeUh+wTOzfYd2v7rWzL39yx3/SAc7OApoI/3Ohmb/It8n
2cLX1x7YEVIhyePCC5/EsJF7SpmdJO7DYN11TkerHHbEqX2QjTX2lYXliDvvvhtupPv4VQvXzWkE
SQAxgM72Yrjrio0EfkYr42G8s/Wd8ljUiEh2beg0Hjzv2DradwAY2tG9LyHnLh5CJAD3MrTIQ9es
5Hvvl46i7YiF4jbfxcdJCwKLWogNkTjgxq3+QJZjH3Pxqv+YBzt3+MsSjo4v+ct4Gz6lxQ6mMzLS
lQSNFbhP2iQ7kMtGv7Pydd6t+85baED57m1grWRrJcSd/Dreub/aYaIClsXLAI00d/rHyb0tZfM6
yjGvHszHgj71CZKOoYGU0u5/xEmGN9Aso25bv/TBugH9e4WR/ijfA+OKmL25bNrb8Nke7nkBJRja
PgXOuaN3/FLKIA1P+V3xkB/bfte8TOjzBBqw++R9+OzRF9wXD8NT9qABjj1YpAnC6e/Kg9beRDQp
7yFJ/MNOqBwrWMZ/9JDWRE+5pjk0336VLw1tNVD4X2sMOttf1TG9DyMnjuDrhPEhslZmcO+qzgC+
jULm6BOab+JyHSubEi5OvexpdGZL4D163TQhM5qRuJTuPHtl0AgtVuop95AOhTjpyNOYb95dq6wC
adtBp/K2cDFh4gzjxv/deiu/XTTQE0ynthcGOPhvAfvGhACFHN5aY9rZNutROzT5QqdjNCzGYRGT
yP3G29hzuj+KzkVFfCHvZJDM5Ee6LWWnWKuJ4yPJKLeidkLXsWkW/XFv2f/ZU3Av35s7CWcMHxEE
gpGn4g9QVhH+JiYJ4y2NlhnXjrEqvZ3sr1NvWwe3mrwu6jsbtU7o8HbkVTAuR4kNI+LfkSv0TWL6
R3XoDnIU3sT54Bg0BmJvyz8nH8tmK6AZOfmwtslGYZmD2Z06IKan9JGv1/iLvl/koHLSI5igXa6a
cOrcBP7655tmfud/XjWGbtpAB/xb/tRbfrn3FCtQ+r4ygj1mT4UCZWfkNNbxDhYlV3ABG4tqYwBf
Hd+Cblf5Ky6gsVzFYKnF6effcukSMgwFJ3JFVmxkut8voUhzK4x39WBv1juSAL9Yjbgjd6ca+sLP
K82QhH8/9JeVZqWj3aXCSxsBHTFZVdYDK0X9xpSwEdqZwRX44HMC5pcc7t+LmYphqrI6Xa6zxdpc
6YpasNj0evXkQcXO1utANblRNPmstdlN0qJY03R6es++Wm6NrtjEtbtU5fMoVzcSO7zN8TbTjjmY
vIjkfZDtxhRuW2ouvX8ihBmucqdi8VIphxRUlna+HuZbO32rzOZQ15Mq79kLjqWNWjeXd0WG6JX7
sLeOYcvFrrq7JpNvatGvhv49Um4q2GI0/poR+C4MnNh7c7P3UryR++jVsBlhaqbNutBOcV3c8V/u
tEPo9ImpaVcbDsvp3MKGVDgjplyDHTxIOAenNElsExGGqS2Foe368lTQa8twQXUNdRuoxqIJ08Po
8cCC3a6/mV3ksOMqmT5QXa3NfvPzTpiDV59fB/dWYeC7rhv86/umk1o/9uq0Cval/ByohyF8dgk6
vQ4vwjgG1cGV0Q4050Efr+zBSzmeqai2DGJnC87f94ULte0C32tgHroHpd0UAtiCtNdf6eMxGz7S
6Fp2P4Pp/v2kmmHruq4ampjPZWxVrWv8Tvs86Zr/Xiy06kadaDnGq9YEzuBvUv/889u9+Iy2YmsK
fpCmmINZjeqafpwkn+csrDZ9fHQjGtzqiTgiWrrV7PmfV7wUQ/AE+8+Ks0RW6joqNDMN9qp6rNJd
QfhVkU1VG07MzyvNa7PP9zkNrFYsy7aEJmbn2h6isShcL9jn9kEY6TarUW35vaP6O+KWFQ8rvX4u
k37hKtBMvSvB8nMK6jysTMuasqnoqv0Z2L8E7rZxM62Q83DvafQvyptWhlod3xTKqwl7USEzyOji
5n78x478lZnB1+roH2pQrmxMvFTQnB6CuBcvzOG1NSAvDMdwpJ2VP+fIc5MCQK2xlzo9sSJCBmwE
K8u36H6+tdytd2bU4UaOT3nsLdirtWY6VWveqPVvz2iP/n2nyJtIwVCqLFfeJIVQGFCgO4oXrNX4
rHmxM7ayQ/lPkNKUfyoVnlDwXtCrd5OHOHkeyW9S6SCTLvsEuC54GauG5P5xdP9VFLcxP8+N6KhB
iUH30VY7geyvNU8qlZJvIfRr4GcWN2HsOxFS4iJrCEzJmsDPyzoonbYcq1VLim0gXage5fHFpSHu
248/75KpZP7rK+kyheXkMmOI2Snv5aIqI49KbsCwED1Tv8ukU+pd2YuaemkZ4ohuoXcHg5/tRaX1
TaXR3WDv1qBcAeCdZGKSpizyYlcl0VpzX4kxfUX5Q/+52wzeeQiXrRJvy/4cozfp6N5J5UmXkMR4
9W2466PNID7gRKnpsfHN5SB3u3b81XtHm13280u6dB1bX3799HRftnIaqNZQRPx63T7V04bU35T0
PFYfVbnpmytx8GKti9e+pclC1wzdnq0mRbE8Mp8SunVOKRZ9cC1bSbRSDaov5dlvaBwPJ41MAJ1D
UgeObnwMKciaDfcjvTPMowKBIAjXhntTIcgxKSol791FthM067gtt21Nj7fSb7QAnDCnmBlOkpk5
IkpWHchG4FfHkS6fleYbibq5TqBHe+iWLCzKWqxRwj+Nq279Ah/FkDuUEsMog/ckT5w8gCdKxum+
SaagDZqt+kp70tqDCyX1528CznBpT+Hki1eDqStYiX//KnoX2nZQcV8k43CrZW+p8tRrZ9IltvJI
o3MMnwmy3fhLypsHaWxe66GlEmj2FfEh0andhX3UKW6a9r2gva4l0n0/Fs4AFcjtnpIwX0kWwHH5
zK7+J6TYJ2tgfuCvWjtJ7a7NutvO23rms880ABnmkLD6TakrFGv/NCWxoEaSmRDGeK9ypi2YIgDB
JmimXvox73cuf1nZ+AA3BgOJF/ao7uIxvi11+E/RfTKwfPIEFBpoezeTiZAeCf2xM97qXF5nyTGg
vG6a7jktbCfwLCcx+oU2gpreZuhuiuHD44+2xK42zsA0UlSt0HqPg7KU9YMGaJJ30VYlX2t8SM5J
RARU9zJpBK9vAnSS4mSmhyGD2kvjxFLWRf5ct8WmDnbdhCRXG1k91RZOLuXZGzQSrkNQdGs5KLe8
soLMSTl08lEhV1Kl9qaRjXfPhDocKHB83KUpsWE/zE3U2ktZgdoGWqG/Xdkjl1IKyyallbHd5jKa
HaVS9vxCVcZgr2DdA5niDtQsehtcSN+IhqtDjq7V9tY/r6peuuNtWdcUC7gSaHS2Me3R09xIlYMJ
HZPRK5iYPET1QVfyV82A1ePfQLKOEXjxem9TmBuutBXVYSgOLvtNWOe4O+klDhbZzgvHU8pf1HJ5
FUsbhh06UdxcyTEv3QG2bJnM0FBIGORZT0Wty9ILRP9ZAMTVJkNYX0377OfXcvGt8KfjjUknj9fz
/bgWHKAkLskna+nAXtHNI7Hajzcc0//bQrPHCYTUm2rPQnn7uZHFptaO5Oic658Xuphhkcv955H0
749k+kbOkImaRzJhOp+nQx5jf6vDFmyCO7WHmorMlfIkQAZWGNufl790K31dfbbNkqj1mHrNc/bl
SqiHCRQmrzNgXOmZAxT982rKxV2iqdbUvsfWyJpVv6pZqJ2rUoj0N3XNHQMCn9i/axu73aR2Ms1c
dw2CFWSXdryzynIB+cfANmxRhg3FV7i88nsuPr5GD5qevmqqn7/3y6U8xLkwxr78vJSjUiyLlgHO
/SFHG+/q0cIbckc2T0byLhA2iJNFdGxT8i7FWNjdMe/MFUjVld+kXnxJ2D4JSACyRu79fUfUbin0
qOKbRLAH241h6huQAsse71TzgYCYkNZKFLlq/ebGu9wfABlXA57AgbwJSX8sNBf6GdeeqDEWCXrW
Rmyy5Cw6HsqCHx4FLiniiD9AuYgFTbAhhdS6IQUIBa5X0Agl4SgEdbWj/Q+EU72p5nOeomZLwIKj
yGHlpKQyh2AH3lOZ6COm2I//QI9swGrqdTKZdXQHS/CraJNV+BNVayU41sUIQnWn+yXF74ZI6mH/
1cnmzm/KCQ/x+mOioIhE0q9HZ987pdqIMPF9il9FZq0by9qo6VnSb8hW1ql0inlGtUtvDDlh6MxB
SSInC/8V9/BZsR4z4b1mt62tLrsadS4VUuceDTtZ6uPJqriMbXpOwBM+86HbZ8FlyNzPVYsJ78Jt
zjYdkIEiWYmR7dfkilp+iEMg7aK7jTz1N22kZ7OC34X9bQfdtz4WRb4o9rT1NPHip/Wvn7fGpUqT
KhoDUOKrqqmz0yNxDdWKGQZ7ge+Se5IxNtEPuoZm/fNCjY8/L6dcSo6YfmPSuWJYG/Pzvm9ENRRV
Ivoh2E9AFXmAGE+kLa60kZIzV60Z5Ls6uBYipng3Lya+LjoL8Upbqa6oOyCD8DE33wbawmH5UhEW
Ur10jG5HiiPctRybm5DEKEfX0qtPBvvuytNfuve//pDZFVAmje4rdhvsU/ug1as+whKfXc4OpfrS
pYchwgS5OPXp+5WFL752S8ZD0zAYmqVPQetLUCriomtlnaufmIzZQUGQjJYuGtWiXZn5eTq99Kh+
XnRuOfdZ6NtfFp323pdF5UwKDWvgW+dwivtDQOqgRG+59i5pe1Geoqxatzk8gzi+bSNc93JsupB8
BDL+Xbg5NFG07CJzMfrNvmliCs7ytiNSdnXllBWxAW2rB30urhwM6VDfxt2xDCGcn4UGrA5xgv0V
qmc9ecxsDZL/cnAhWYHbdRRzIRCblT7rqC165o3UD0N910jyXkKHKctX3v/FHGMCHXSDglYW09//
8iYsXYR1KBN+S+uEnYqHU2FzyJQHKbuy0OXz9WWl2YcO88ZPU4Md5o0TQptl77bYBQZmT96OmN0h
mIJk+vOHVqZt+9f5+rLo7EMPbu35Q8CiZiA7GbbiDSzVJVvaMCkiksdRPiTuufWOakvd0jyn1x77
yvv9ZGt9eb8p01SbuueAx+XRj8Qqrf7kOVphpHf65srDXj5K1MGKoRhCKLNvmSdjrYcx+Ybiv5Pe
SOLA491Z49rVb4r8SjX5eTD/frX/XW32PcH8R1lTOLgaF8mAZb6Ngx0e3UUCmbqJF9wfC1/cRBAY
W/guaXIIY3GSdHtjGq9SKe38RNlwDrECxq6iy5Z9Dz1OWU+xt2rehvS9BVVSj1OR5jJbTmrOrgz4
HNJEwN4BfFP19c10xbaUYxOoVXLDFslku2kcx9BdT8yCqrZvxBgxnTdsdiN2YEFpMvEuWzYpgukM
kXNz8ORkS2UmojPjCWgEDdeSnGsfZrYLvTDv3S7gkLW0qTz1oBSbijKQVkwXH6k3M+lXYVxZ9GKy
N4Ei/94M8+uzK8dO6jPWHP1Hdj0HG7gvsE/UD3l7ZS9czOG+rDVdLl82ORC01UUFWT0xPG+gCYFE
BcZHeu1FXkwJbGUaFWDLKozR7+toccjB6TPAZ+2YWh8xKbOebOvszPCtBeXXVURYnX75X5v8y4qz
+1nSQ70xxoInG2gyixXWIeMb+Rj3YmitA+1lysjiAp15++xVBwGoAAbUJfSlMeTM3qFTl+beYHP+
fNYvvnFaHMDp9NbA4r+/CW+gTpftPNjLtLcTOG2098w3P3n8eZmLvURSMBlIQDOBBWZvPBOtWdo+
4HuvPmtgw6NuLCTmN4LrTK0dlfazipSlP8TVG3SeVBys8hgkg8PGFjy1l15zbb+4r7/8otkXSb06
p+fFL7KtjefuuUZAAQipPP5VYPFyufplsVlWZPtGVGYa3Y5YPbdAOALuY5vjwamlS6U3HcZSfrjt
84QrXnnxyvQcs52nwxOanP+VyRx3tnRnVlEb1+x1chHqVL5zke8L9C1V9U8BqJ90yPVtfaNH4zJB
MV2b5dLX7+FuGtlKjx89+W00SCTooNdbefjtqg1y2VWRvYTa86BsWuNggdVXNvrgzl/rcbcIVGwa
22DtGdXSgnSDr+siqvCpEqD8EsLrOnb65kGgfO1IjhVpnZn2U+UqYKO/lE5smgHHRnnX4j7b7jrr
CHS4qjDOAoGuW2yAsvRODYeF74mVLKkLk9a6OS6jyQXJuM3sDz3wHXBttX6OSkbUqJyw5pWZlEsL
OY2mBUuzQ3IEYcuwT7puPwzy06iqd7l/tqJXyWcKZ7xRrIcJ2gsx/eMGwv0tXneiv53+yYaRN2UI
WxGLqWBMHvoE/WaFDgnST2D/C3R6SjULCY5RVzljlG7DIFuJEY1TcyT5taUrN/aFeEYjQbfwzQVx
4yx/P8VuURqBrFLitCNMAziemU3KxzyX26ErbqZM8moIvbyvvqw5RZYvsTpM5c4rQ9bMsbsxH6b4
laPtsDXc+LA3jE6JhkiM+I23JzqDtlv+vLMvPjP8Od1kziizoWYRxY6ElBQqPTYoARUNpPi5K98U
+Z0INnWAAtCQnxec+79PyT78Nxm7cktTQOxmEYOZKkEbedHnip2FoWe9AzuI+dSgjUp1dGuEe5hx
aaSizVlL9Z1hfHhqfoWSdyFwffsZswOddHEYmP2/61ncBqktkVHTNaW2BGq78swX7gdyQNUCcmCI
qfo57+jLV1bVaQBzQSrYUL5YE+3HewfaB9imf0rDD+Zh1+9ipHwt1hz921gMC01+y/Xiytu/8NRf
f8hfDBB9MPxI4QJlu7mYMOWbZEAyjzY1Wo3Bn58f+/JiBlgBxYxg3vr3vd0rIwNMDGJmNDJm+1DD
g6PxFOsE6+A6PEvb5O8YzcP9d73p7395y1GRNplvcBc1Wrrt6UprLYZKKY24bp3hzoCtUeyhceuM
dRj+shhpU5zH4FXDIqACodKdUpuAY7p0vnqgKIm0eN/gUxJ4vy0FWThjp6qhXbRIROP+Me+MhRu8
CQhjEM6rk9Lbyzw5Woa0VKN4WVUQM48yGkKaP86Q5MsCp1Mrw8yPMQf+XSxjOJKHm87SbyQfH16/
vQlT98aCCFhOUOxbMXjgQ6njeRhnCQkzP3wMhlPX3DHhQzGfuePLrkR6j6tQfw9Pq0ddjmtHr+2N
FLYnodSkMQuk6kM6y9l9Zq5vezjxJUgjXBOT9pzPP81xL2siLeIC47W4h2PjtI22LH1kZpjzTsUx
5RmngpRK12GsQhoCAiTO06EDjOjlo4TcUVbx5QxXaDgWNKRogKot4lAfixb5MYhvGuWtRDeqeTUG
nO6yd29q8zygXwQ/L6vnpmUgWsOMwTc9+TN1hPSkXDP8czmlLhHtcu9t1F6ZbLfss975X2xUpEC2
SiLLgNPZxmm9wY1riVgQ4fZrlkchdrY48GQpwgmN5vjPy12q1RgbLHMsSOPAo2exR+8qVbdqgi6J
c8VtN2ELE6mBsfEdrlLQfGo6/X56rJXqxqfnFLjuZnTDp8TissdA0xqb26Hv/xXVAeLbeFhG5N6R
90aKW6Hkp7cZG1PKP33WMthN9yhfsq9oyQBs1jLk4hAo1FrYESzdYemXME3dG9d7z08yHhUF9muR
OHV1t80NMNIqILV6lyJv2bo44Gg7A2eCAleK4aP38DKR471mPv/8lqboMMu4DO4kOlBiIozPM65R
yWN6IBIWtyVnRznk0tILzRUnQLrW3b90C39ba3bzZ2YqqWoTUDxrH3jId4xY4zIiNoNJqBFDnrzs
ZGuv5LUUpj8/pnIJFPm2+CwFYMxsnmeWT2lYodywljE3/qCa68zGzohqO+rewZlQRixEl235n0EX
/JbTM9Vz1eN5RVjoMdHAvcYolyqy9TFNlpTsVArYuJVPJvqiSsJZkkMMAuPkEkZXUCP1YDV2LYNB
+pXq3QbNzjKxGQ3zm5BLP0OKS3uLQ7jgeMd9slSYRNFvjGJbpU9qPO6ZyJa1C8nHhMf6x0rbbdLw
cxMnoh6zafGNmGhRg1TdOUnfWg331f5xIopUynveHZRV5P9piqMZUKMGtqNAX68p/eGltSc3itZj
f+qUDjX/IQnh0XY61c3ZI/mbMmkLTQiNbhqK/FGde2o4PQyuWhNp1QTDP5oLMIU1IlHtH0xPx5Kq
/DfVoNt5ebFQ+T+k0O7KWl3RWZ1CXFG/xwI6sF07iYxlpH3wKeR+/taXLihVpkA0NEbsMb33+wUl
xtDjSLn+PsUTv90AndCH4PontF5NZi+lHFTmpFkkswgcZpdvZARe2/eWvw+K59g8QC2lifi/wdMY
tALJjv9k3sO8p0bUVEzf1z9XMfKziZ2OerbSt6sKiks9adYQpqYSFBACzmJ0bzdSZ46aP/UfSN4W
kvGs8BW19Mi1J9NF01rrV0agy7MXjISqYpGBUg35TpHP8G08hkX72KklBwuyGPeWiurNq+4Ky1sD
xH72UH7+2PMh8VOiyy8G8LGUiUAmz4KK1LW2mZV8bcWDXBw/gLJa0kccs9khKRj+MpfvrXzCBX3K
cgMbmZyO/ijw/onMJUOR75TRdjJpE6co8RJ96bnFp0xGU+9Fjltvd3afzfG2g70LicOCdCZXMmkK
fUK8ayR6ltm5Cv9MQMHUDvPbnRlyjIgZVDWBSPgD7WWFDAghQcHflD50mhpmiZX7GL12MQ7yqFRU
0h6h2htbCzYBRq9VSF3iFPl4W1rSUorK27IpD1UofmkDhqE8mu7rq5/f5aWiAfmzrrHDuOLpV38/
OYZldX0Wy8zCyCCzQPnAW27Ye8fCy5dDgbAE1llq/gZZlSgo+41XQitKrmHmF8+vsExLIB7WxXwP
DnptNPrQ+Xu1cGAAAHaEabxmI+B9IjshtZuunqZ2pXyjYBXetVCQDlPPtgvhlxvBViLBufJmpief
X5Pql980AzOplqzUrvlNNGynThEGPBBqG/tZMZldUe868HXUdK6/itQr7+OT8fDD2nM0vfR8riJr
4H1wgmLvrvDPEzDifyQkC+pwV3Xtofbx9Nc2Ukyy4Z4z5ZhCaujOXajs9MKiF9oueY8N+GtdM1wY
o6d8WJgobAxJ3BLuhbtt8XqI2OQdlkrhQfdfIvXcdJuGto6boyx1t32t4QR/lEsT2Qcek9WZ+jUJ
20/CcxLAAgOg9AgNUJeGzgkGxPv5lbfxGVH/ehvM3gHqmGKiPYGXX8oPo1HzjuyaWEg5C5WtN/Fq
2pXZiwydrTl0gwYJsNyBjwXmruRC0oDshFY6jYqfNFfQzzvjUv4EWvWfnzM7Mp08FGqsNf5eQmIA
Od185j4nmQ6uop9Xn3xW0ltRr0l5UZOqycx1KaX3AkcQlzLX0CtnkA9IHXgZdvQ7yGNkLZQalA8Z
cJM8XoEzLp5QkviJoGzIDCX6/g2KYpS90uWhqa69/N3Qu0dyEFcZHUPAcTXFlfUutdEMFY6jweBy
mtV/pfJREKmFzKNDOov7B1N9F/6w03Tsw3AXEpjFCbhRQr1y7C9+XNwoQI4YgwZY9f05Y83S9Xa6
3aXuSfUh/yIUKJ9qhsNk2bXYe6FdYsBP+c9as/w0Du1MhJLt7zv7pcrfdbHv8IsW91Z2TMYPSo6r
OP/Fr8jlaVIk6eQVs/2k92UvU8l/3vUxo31gPyvvlNyA+PbVCKpP7+qvc/tltVk1lnjVqDaD8PeM
ZN+WNc4T4kxmQLuYDJg2pavfElv1GMm4ae19CcGbj0FG8papA+5FzVKT/kh2CM20XqkqvS/PX6bJ
mULFsrdBj7us+ZjFtyJqVnUIgXN4q1iEQK1hIpSW0MjJu/3kXkPq5QXolRAFFkazHsApJqYD8XBi
I0VkAbA2U2tb9OA12BumB7mh1xA8U8WBXDpBFF759hc/xLTDwChgwM+xOruxmzCPRn+fqJuJIonK
aqFhOTzZ3PuqA83n55hlXIAjgcn+u+DsW0RNpRphpHJ+07OpupusLB0qHppJMEdH6Rxluwa2haor
WzIB+HEySjcpQUccKcu4eW68ejPWd70xLqTsXx0otzFpXLWPoEpRzYllHjDDyaq3nuzBMN2VY7Ez
x4PUPlvGaSIGDaFJ4ograUj/4n0I4L8NNxPvpkh++/JvGYoPCWjvnuBexeqbMJRVnO/7App7tnPh
O/FTzdJCboe8C5EJt06Xv0ZlusmrbpNW1TYpQ3hc9pKucMhiYmAaUvw/nDb779zzy3ucxQevy+mV
9dzMkfxLIhYHHzKDw8tDJP/r5y92qScD7x7CAvor4pg8i7ijr6YoqXt/32AI3YL3W+upfjT8W8DU
0noA3VHMBwqPiTn289qXgiAkNbqP0780dZb6mLUr4rpladN7NNIJwp1kIeWx0k4/L/QZcOYhgtwT
nJwblfbb7HXWFYJuNY8IETq+cnGz0HipeRev5Ch4LEZ3LeiwU77X8eDwXeX2rHViobtvMXRzChDN
HQgPBy4lN9yF+IVBfUNBYjm+Wdwl1drH0mv6I7Rg1WsgPBShRnG0EXYJq1qXxpHOhOO2hZPHTMUg
SYef5sVvNTI0C69RkKpCZ+YOnfu8Rl2GPyxbj+5NBku4mBix/DcoX2K6sMG3o6Gtjc8k+o4KnOIz
drt7V19ZOZ7FcHS7D0hgC0W7mbr4PXVEAnJQsKmh9caDt9ZiTLA1kxYvswSUXVVbO9Al3rqG6E7r
u2V8VUQ2Rfy/PoCO9RFV/FQCzu4gWlRlIUbf3xcgWnKDjoRjk0F/S2uHolPFTb7vYBNKpxr0rPfO
13/CpUQbcZcsNNnmrp+TjO1o6HWPltg+t+49CJDqMYg3YHCZ4QgwzVSZ6MBToE7A8H/efxc2OiRR
ARimAh7IYrbR08yywj4z7Nsu2oHacB+KbjfUN2Rz/6eF5gm9EuaZSfFpU9IhLjiWyQFLZppQV0+U
mE7M7IN+faS5Ktao8t7SGsu+DZjeUGxl/MOzHhVlUToueN/YZMvUMu9DpVjHPQagqVhXOozYoGxW
sQxyk3YPBsOo6nHg0r2zvEcNOqrLfAfsgLX8OQY4G1qUJqX7y3KZd9DfNXW2Vau9DZblqxhDJtkm
zfH/HpVlFLq3WszImOwgcsgLpebuzTY7ZR1sTSk9xDAs/8dvGmSAfpsCMwgkaAYFGV1MdwGEbxLI
mt5dAnDhtg7EY+Uq3HwpPbeIzyryAaEh3JtVAroC81af+C4pZAC8Y6dY5T+qterQe2M/Icm0SuYW
0HGrgBX4DEb8plSnxHzTr53kT97m7MPzY1CD2qBTJi3x75lrnag9AlfwmmxS5nTMxFLsrc6ckw5h
TrALIyb0Nfqqyq2tGpwzwlphg9kgU2/emgQXgZDRKIiJxAcfa+yPUnwNpfv/vK///sR5sDE0O0gr
+DOKEa9zF1cgYEK1O5n93ivTRZC8Z9iVp+Wjn3VrjRjJTTe057F+g5cN2ennnXLphrV0TVaBPdA3
8M6+v7FMqSXa47S1EJCPgv5gvQvNQyeYqM5h8d5bi7iHnHDH6leWnv7o+ceyKEM1BsralvJX4Mml
xM88Un/JOhjDwc2QWzqthVGWEysOU8Z63Har376/NgWjjIsDPyG5Zp5yIQm1gDHZv0iopm38/fnH
RIQ0kkH+atLuQBwRk8M7rgXd6WpzlUh3qRfwbbnZBtXjsovdGkhzxLJ/eIsnZtwj75zcWwQfaXXu
HtDONXG3vKqVVi9ERcuyZFPDIAfdzfykyr5cUGRSvo6I1BMPT9M2dgR2x8Nt4L0M/pNZbaNqYY07
N35wcWttXhomJmivZsPlvjWHeyl4Gj38vLDTiEkAwgSbqqvB6+KWtDAQYEg00Bt42PdPUuWmMfgA
/HsLo8dROzelA7m20xh7Iu/ghZOHQdahk72pJePKZXipX2JxDSNCNtF2876+L26GWhCGWv5ZHUoN
Nvy7uIZ1dZcpTOLEY4vGLdB+4z+HE6EhESRqV7gDF5+fkl+VtYmpSwj//hP4q7UYu4SqHwqNelST
HQ2ITqeTh22AIRZYOljmFA3wBr1yJKc/enYkbVk2UaDKMiqNOcLR6HmS+73HqyfzwpCFzlhroQJ8
48230a6SnyXlKPD8zSdahXeVv3EhF5neOumIacqyOu9h5KGiSFkVg3Kpx7JoF9FQO1WIv4iBi8v2
54f9O/zYLGMLiKtUdICc318zKtJSjtSO8VvwTocd4a6xbxD//bzK30/0fZXZfhozJepKb4RgMzgC
IXN3ILsCP6aS+3mhC/RFpAwy3RjLpilgzLslulqEkak10pResU3rOL0RcN39mKkhHpZrwESewuTk
6l5ufnX4sgUvUDMgZIcFLtBynu5HGsFeO2wGDX9bd/nz7/v8dt/31vT7DE4XRmjWX4xlGfCyC+Rc
uqUZNuDv1hpvMbpXQc8/KBjimUsnD92B4lAeqJiR2/yK1JRwjcn2ufBvBi6Fvk9votp0piwD6QZ/
xNSUCOI18YmY8Ji6ydNGa4N7BVaI4anrWG1ufOGdIJEFKFZL/pxIML9EYEixCn2vuPKU889N9UCp
iuIKyzf0jXNhiVW5ozk0knULSI0/kfBvCyy1Bo7vFdbP/N76XMjWBW4QsilUfXZvx3VqaXYpW7dZ
cjs2OyXRF0F4R6OzSEgsr1FQ53FhWg2LUZp9YJ9c19Pf/4I+F25PzlIM1m0L27WV4cNe4w5dW2F2
MbqxVYZDwgqyuFXtZ+wsft5+89M+f4LZ+7KLfOItj9YtRfNCku4hogV+vlUU7Uru/ZcS8HMlUFO6
czjA0lH6/q5sqetzJW2sWy98imIssXYDcymlZPP/ODuv3ba1bQ0/EQH2citSlZZsyS3ODWE7MXvv
fPrz0ftix7JgYZ+1gCwgKzHJyckxR/mLWLyK0rMVIe0UBwh2b+WbcZHiqjkDTc3gyk481xQms+Kd
gYsinM4E3/N5UjwZZpiIten2lbISRuZugCqTCI9RedcG+sow6SjmmE8I2W85PanWBMD+SRWZycf1
1pIDPBL17AT1trnGBPxWoH3eG2wvhaaOTPPv7G1MmepFuVWarhluxEmmrsIJqG4PBp0czBIIX4WM
wUPaccTCSuPG+/y9lI9ZDyaW+WLU57vOt36ribarpU0pUXthPNkgZ60Ka316LIqlhUFvm3Q0eJ8o
RrRlWG/DsD9Z4XiqdJwlp2VsYs8TvMqFimhTsoombZlExZOeyn9YjdvI8K/sjQvRQUZIBYKoRYFC
fvN1awhKm5le0RpuloC+Kg6Tth8sZPkBKRr/47nDCn+51FlVrzIztMy0MVzedqXvpfrAqCIZd2J9
hdZ24cP690Ln231gajlUVc0zCY/5IKKwfLQEWFDX+ADf0tf5iYA4coSwaYiv8+L+E4NqxaqHUc1M
3E7sAcE2QCYqVXWAxxqMektG0Mh8qtDWa8GcjJxi5UfRfxCBxYnG6S8zfzUoqkLZ5dbaFJfF6H0U
30ehvfKSv+HoP2+U+A+Qe2YzGmdveVKEPkQhynSHcmMI6R2o4NVAnh3FIa8CCK4UIQ+xDKL7eXt2
ckhx06ylESCNCR1uxDktwJazvHJifIMMfN7XJ2KDs4kE7+y+ximJfTWvTDfD+H6Sh70wCzcl9ba3
VDxS9IXJF2NYsZNhosRIg1zgd6YjwUNHDLKs5Kkra6WlWKR1v5MguUlw0en5vrqAMvu5E9WNMmGQ
gA6LlSfLVMCdMttp6kBu8arSvOuKXRY+82YkmiToCSkahpxi7TTYMVRBud0WgrJsB2E5qD0CWih1
g6cUS9z9wD1iV6UleyEJMC2hXM+85VD2u0RJl92EdwVCdVIgvA6zu0f86ut4uJlxbQ9y7dD+3Oh+
/Qt00s3PZ8q3TH1eUYs3LCmEWInB/dct6RVKBa0oJIwBkEx1PPhiBq/TX218M3x5kdTR1muHNQu/
0NGcm+Jq9f+6A4oEcj7OnHPd07BLOYU633SFeum3qJTgeuPJK/S8hKcg3WoIpDVogTFhGJ5+vvQn
qejffO4/Dz9r1iBAZ9I+/frwcaj2VjJ4hjtp8bY38UQzwTWNgQwO9Vmvva0Y606CqXrUHpohWzBQ
WPioLBZaiONQHYL6M3SXjrpvoIl6+/PdfRMG4+5IV0xzVoRVvsufdGrdo3ckGm4/MCjAOMIsHYYI
SELaJPvs18DsjwNpqHC1fptH8WcLM+v48A8N5bmQ+7owrFjdAgbQ50sHwZpTZSxWSXNvkG1yYdnb
01rItfLabryQQnFdlO4/n5wC7ut14yEr0syAXSFYu0xubAYmEy7YI7qY2nCS4QaCwiT4kZfMGWKE
rfA1BuSFrNTkmWWON8BUknh26gSG1Q1KY2quhCd0vxagROXqh+C00W3wP0su8IrJIHjcGWqvKJ+d
tn8OhCkV8igaNc2d45YpdYtEeYIVWOgoTxPROPUymQZH4GZVSCPpmIKp9pEtYwnU4fTzfrtwsjMU
RwRJncdFALK+rr1v6q3pwU1w1egeNDqp/6DtgvKpGq91zS69ZZOCVSQVpzlyDlaKvb4H8B9qrkcV
KQWBG3bFtpqEZ8P/rRW8Y2EtoTxgheq69JRFZYpLBZY1qc/jz4/8WVCe7XO0qihvVVpauvlZkP6z
/g0cZaVHNMsdGokpY4TZjLGUyvzXfL6EGmLeveFIq0piXlq/zimerAmu5r0qQ7DKfTyZMw4VMiA+
Qo8eCymZ5VgyHU8EwGI1cSpvPGC4MtTYWYXIgMa2VSKyaUbo8mrY2fXrIs+JuW+aVtmqdWrr6EEY
lW1g6esBOVNeQZv7zuinqBOXS5Ci84kysAFu550pZOp91SnLAiR5mPfGwpDHVUWkyuR8r5ftoSzy
m9J6BWgEL92RMEHpdUhLEjZctbCSQWNgpSr4R+QNcYXB/K7unC5CvdiH234L/j1h4aewOabWw89r
fyn4svAsu0r3VJXO1QCrqhREf+jVOb0TmnptICVZF/UikHNnzG3wTzMhPWrrRWytZUB7ZgdqNW9t
b3ovIIgsTPku2kvXECtziDnfEpZO30icaRnqeQhqIIMS5jvV5RugubYakmotJteUztX5a/p6GZn0
BZoikUYEPHIW6abE6qJ8iNQ5zESD/mx54VHPIRuDDA0bddMXqWvymow0W4oaiORwalZS/ntGxJdI
14W90xTtmk9lUMwFIKebORPzQ9Gpw7Uno5pZ7loPKfxhqXnZMmLTqSoa5v3JS24CbVwWCRq5WC0l
E+Z4WZnRXWluh4r0qR5uk7ZAZ+va4OCzxj5/aFlGrGlWooNEpnwNMVIa6WrudYoL24TeR8pYP8oR
E5kpc0m4oGby2vjOShk4odqrIX0bdvugbvYS7l86IE99nUmvlUnUMA4lCnp6o56qwkdrJFjFULW1
BJ/VVS9AGUz1pYgLdzMoCyk5DEG6U9Oro4dPuZdvT6QyYVeRV5qRt1+fiO+60zMhVeZE2YuwGxOz
rWIKGy1G+RhZTRlLroKWPBzmJvJXhWY+iOlgj95H2lg3CojbNJdmtoBj1jrQiVL50/cPyEGNuJyZ
5cMEucFUsUCSgz/CGMLY1beRVmz9WHAHCoVIAKae2YPif5hVsjZ76VEd0PTC5iETblLknjWlxy2v
dEgZKhn5Yy43acE6Ulu7Q7Oi7yE7BDo9nj9hQc9UsVXEuUsp3Abjm1q22GFz/Ez9U6c99uEApvjv
fJFYrA6lUa3KuHAkGa91r1u3rbeG3BxYdx16GHJPS4BIIpq/R+RdBvTXwtjawXlaDFGz1nAx7BhC
jzzgGOs4RHQZHT6Msyxfh3TOjDEwXtALRe+4X0jCNqzyjSdx49hJ9/Ub88o8AEdklU6pFu7cGNCM
0omto8+fT7DtNKNj8Zcq7D1kiBnIkkgR3u/iLNgOWGEN1l0Ij3D+rbprDhqW3qIBWKgFwNuG+8LE
nlWheTciro4ntDXcSb54Z+aOlAyEqGAzRckvLQLIoqZ2rhUrqxOWgR/OejkbFe+4n6OlMn8a5xtN
Q+4FZ6U5Mp039bUylcMJKrMb129G22wHCdxXkDIE3lkp0MGjFbyJ2Zss3Gv6rRdWizZ9Y4ILYfa9
9JEGweBMYHAZaycpRtEfFbLqwdQAhe7VdtUZ67K9GxR39N1YWVoYo19Tc/o210SfTdQMEnyJURVk
yvOAl4VJF3qy7NbmIUhsLz9BsdOHx0H7KCQwYLRQYqXgEPprzIpJUetEJ09ih4OMpM2NGrW4kPOd
gXa2/EdozMXPC3yhNv96f2f9nD4RcobDquwK1XOQVMts+rCG7EY20QA3byfdRK5zcAzx1WwpAtoj
Git+Zi0yU7ztSMyLehkpd1L/bCjHvHOHDmwzTjUQc1PjqpDuxc1AF4bAY5CjG2dFm2HBKS9VSXZF
49CpJ4Y8aYd2eNisE4Im2OA8ODRoNQN8VCHLlPqVzsyFxty8WP+9gbl++CdvyhQlGGSBG0BxFbDZ
Q1ZtZtQXfgxWjdsbhqXZDCruHCV57pCzyOFLmfq0Etr3qcX6Gix/U97UY3ulmPwPFe3bdwIFfk4p
TPbbnHv+c2diMUitKkaKq2AKqk+DXY/0WjLTrpN7XcV4NZ58J2cqh8DLQhz6xTRsAuMujV5G65BE
BzEsbc1fV6Vie5G863XEpho0+o2ClqvT1BHyWFjA+oWdugiYoHs12UnTL6zx2cQSZho4hHUERBNg
cuwgDe9u07A9+ZYpykKxQCWhMiCLjpxKR2jFe6HEvVEJUVqH1Ib7sN4DlalfMG9FrmtY+Vh0g1vN
CJY31QwrrAXNNjoYGhyztuppzEn+SBk6IcpJ4wyK4me/xf97UJ3afC8yV1eeZs3BxN+P4UkwnmMV
ybG5QUp97x2abNd0NzXOrk+BdegE8q1wQO9RW0SzIFn/XMP+KfonaM+hjp3iezuCyNOf9Xyd6FgB
lxuLBSrrv7ryommn2NRW6qwmLZYwJDGTlDCfLaO1Xulb0fS3lqjdoH5GUyYwEieuTbvPbNSSVyH0
+k6+i+nJN2OM2jz+kMleb+qth9ukn6ZrYTaVhSmQZjA20+dcyCFwCI6mEQKbY2bdivVNTYqDaCZR
jhhdFb+6BK1/IbVrD68GHVcj5H8z0LkjnkCdjq2UuMwqLHzMB/gcS2rM5H2cPFsW4K9WkFfFXxMP
oXrGUhejXZV4u2p4N0d9OVrlwSv6W10cFknQb/IU1zEULn8V06tWPomSUwaFrWanrn9Ng7usbXAp
fbQyV+qcAv4Y9peNZGcS5khW4pThOsfuU8xfsmCAeuXk8cmjZ5TjbRJwbMaE8U41n7Pij5JvlfjR
Em98fqSe39AedyCW1MJGqlZAQXXzQUk2LXJ8Pk6XYbOp1U083jDAs7U4R1FtV5dbsd2FNSTuFzWw
lmntCPScReVxbJag1O0qDwEF3U0Yacg3LQy2IjjmRONqjNYqoDgTahYtIhHvkmBwGP0uVPEgiliE
BXggyCji4ZH8QMGyCKoJTh1rOb6OxtukzvYS/r7UpYOfYE2cPuulk3xUGI03m6B/1LEkxkhVzXFe
AMn8Aj41CP5q1SuewnTKLDvGy3yaTRVAtCabsVh7lht0p9540411SAsvjmE3WRTRYruYKHU0deVX
t7qCUtONpGCvlX1kkH3NOyGcYUubWNxrsHCtN61zps4AskEh9TjID4aJJsx9lr0L7b6eNhX+yfBX
CoTwm70+2Sp99/rGVNdT+Afd1IUIxLDpNj8fSHTfLhz5SFxhNqgg3fyNO1YotAfNUpDdtCo3WYTf
dRVhIspz8W5hryx6S3B1sUWDwlxCKYpCikwYflZkLXty6Z7JdyQvlb5eZLridON937YUsKFbMULp
gHjpaXOXKWhZD2BlOsU2y34dpweM0bC4UaR2UyfljWZE+34obwPSo7FC6Ts7QASEzSzYUl2z2KIj
Zc1dKTa2HIuL3qxOkXTS5PkDRU0/FhZB+NBL8a0vMwjXbU88IS2w8LTS9oK1L4luOvvO1jkWFsA1
/YMoHDVrdKVaQu87WIrBi88cXUPaMCkRQwIULiODmA/DSrR+97gEBhneIA+W/7c1f/PsJq5qqinY
uo5jccbX2pSrLMhwCxpsyz8W4UeSvk+16DBVtY0gtkX9YWpGm8VytDBFWrjdGuZVn4s5gTg/mXTa
KqDM0B5ifPz1ZEKo3a8qdERcOVAxWHibYsABpkwmhMqINtdDQ4xXbv3YJvSxw+y1VgUb7ibdS17W
VSOxz175t/uh80uPC4CKdt7jK31phMpMwiOW/U0jT6uACsvkmw3EO3Sx5rEWb3zOMLrS6VqsWTnW
LdqyVlY7sjAu49FzypoMvz40bQDfncRoHg6o0m19qhh+VaPlJDTPW1K4IC8XiSNJGPtiZhI0QOmQ
G9DDR1p8vT6gZXHfCcKqnG2Bjd+tcsRX0dYKzIaQ62IeyWc/LcNIu0PIzg4wM2UKX4w3FDtAgRZN
ZLyPGp575c6L6IBgiuIlh7HqMGeJ5UWm4qAkeJBNSi5Eqy1TjkY07RI9TlEvMDdqJWxnHUy5yNbY
jy1kpN0G4PUCx4yaoUw/5OtK/sWhS8vlOYAC3cTPSbr1G6dNn7rsoUqr23B6MHJllRn1UkEPphWD
xcjfbxPKt4G0G2+6CtgwyMlaxd5dkdfYK/K/FbrbMR/zow5mSrgqaaFfjCP/vOizqrtvpynpIS+4
uSo6ULAWRVZshh7dK5QmvLWBYU9HNPHDwg18TLF6zQkmeV0awb7QbD3bhclHgd3z7JwgN7jsecc+
/Wup40IQJw5VvOdkaSFLN/LwnE93BomOeC+iGkvKUjwZyToRDh2WG8rfKl36mCI1Jd3NeB1mt71s
nbJ41/t3TZEvxaTD1Luxzahcx+Yp5QyckDwTOS77YJ2PbC8LoRszXplw603E2sZx+3PU/UajncsU
TDhUAzSxYn4jDlliWoijMMouYuuD9qiTBml1ZofGQQofG8j9VcNENwKcAg49EB6CnDxFn02YbHVQ
oHr/9sMdpF+EMdD6PwQpfdtRWkUkZRHVTJVFBOVrwjwX8/F/7/qseAmt3NONqZfdgL6kJBFZ/d4u
GmrjHtNU/BjpqaUMmkhcFkVXrxSDkUVGIzGWXU/7AzFH4wBdiJwBtbr+eUm/cVNZUizkGN/T8VUB
XpwFPq2SR72AuOJqADPrdRaqS1/8JQNM7r1hUeI/TicDLRL0qsZslViB4+Oh3Xknub2Gjfve3P/s
NYKq1WaI1rnKXDTWpR4KouRG5jriPWYApJtDSdCCiZFOVzrq86jga4Sdr6ZJoC8lkMznnnZyGlSe
JrSSC2N4hvqo2a7Qd3MD14rb1TCuq1i7UgB949spMtcEUIPhAzLO4jnnI+f4CYumklxjONDBxDhQ
FXzU/d9rAfSff+CqMj3eK694Lji/PSmkGvgfJCrKuSB6WOoMi/oc43h5BkyDkcJa7qCkm2xEkJlu
LeN037g2pr60vmBemRhZJnTG83aipxHrhdIU5x7qiN9voG3mgWyLdofpYwrbP0W9cW2B5916/qjQ
eHhQa+7GmGfzIZ92UBt6pTSPqFhgJToxSxaHY42wl4mRKw9Mvc3crI6fR3Hp0aX/ebG/N6iVWS4I
AJol0XTUz1qOnh5NyDLUkkv/hO3ELE67Opf6Pgv6eo2zOXtci2NW543k1gJfCXOBdPCXGQL+0aEP
Xd86aRKgUua0GM9o5IHTtABi7eNixbgqLO5/fuJvkON5U6tMjAwRVQgS5bMTjLmLEo6NhkOrPItu
J9a0mCeRIJ8WyVvP6IYtVlboU9NHGvpNF15zXr60vxmD6mD/CGRQLr/mbq3V6IlcZ9IMVYsH6E3e
q/A5H5vawrkxlafWvDIk+4SOn+0zY9bCwNQcmifSWF8v2QvjFKX5ILkibbtq7vFpWzHQcd+gph72
Q5qvukp9RBi8FYpdTzZTCN2jrM/NUlvEZDJKqBHNRFhESrfNQetUILkCuX1W0r9wztDgRqe3jFdd
n+wiVjTu7udhcq1qD2HwuxUHmqnpSectI83tMdNS63WVDI9pU76Bt8dog3sy5K0lBEvfC9FIwePL
WoyUg//76zdgucIvmzEKwAS+LkWah2ls9XxyYtfa2VbIHwD7q5pDYc58jFY1pZ3oO2q2py74+doX
DoyZ0saQSjMs4JBnLz7M8mRAMYUQziCStz5n6SPG87VDqXsVIHTtamcnZdV5SdvJhFGgEFpnM4LN
sGcMXlPrKBbPPz/ZN5ElPipDBgODYgRBWzynjDVB2tdmy54um5PsJ8dcHDdz+i+Z+q6qcpDStNSz
d03/ZYTD0Rx3g4DtLO6knsCI0dw0k/chiiNyPNGvSk33aW8cWnXae0P0klgguzN70hIH/gkK07F3
M28/a4a2MZzSQAr5OBJqUbiR03DuyrvgCkKmVJmmnybJ+BC8+2as7ntRYY5Fzz5SNzOarTXhkcNx
quv00GHmTc/YzsxuGY0A0DjGsxNjz1XgDZurA/ILgAwFbh0DchiOQCPPOUlWMYTCZEWSm6W3GZ7b
8h71f4kTxy/VnaCvzNrO9WCtMlf4+V1daE5zZY1hOQgdkNHnvIesHVMl7AP8XEMRYSDzhbIOe0d6
TFpH04vqJqDXJQbbqNzE+cmU3xtkqwPNXAhKjiLQHTTlDcSlm6QxNkM03qb6I/mYrhEEGieJrwlZ
X9rIfC1IsGKojPXU2UYuMxoXcauIrhhtqG8zXAuKpdnZIImz6Up+eeGsIlNHNJATkSU6X5tWjCur
0rkWhwOfZxu6WNi11XK8hoO/MMLgLfxzpbNgIPhyi2gQV+oxCZsVqysnNJF4Aqji49WqTXcmbZeG
MbVAQasr955D/S6mmGqGwSajn9FTdSnZezRurPhJsZ5+3iaXVx1heoYC6LTpZyMWZBUzMZpk0TXM
NUsOTI0qjOqumNbXs/rvVSWLwRRXmRHx0D7n1/JPo72W1LyvjV5086dBwWLC6ZRxsQIgFxUfZX6c
68Ur6fTnrjk/EgHLgEHhC9Tkcy0JIY8nJbUm0Y2tuzjaCXz2U0pnfyTnE+o3j2E4lMZtiuQAvNNs
GhxlEByvOITRrmFy167Q3XoT9Pgx7LvTnPVzo9oUH0DRXqkjL+XhBimLCkSAO8Ut4OvyVGEc5EpL
KC9pSPqtuQJICJyH7EmyMORSUPTWadEVmf3zHrgYpCg5FLiTjNkYS3+9cIkrnwjOka7anHrTZOOq
THCL1wHL3hx7anC6NYLe11IkmZ97/nJm7V8EN2a6+/nms6qwM6Y8pfBQnrJYG3jGPWPjQVw2vcx4
orShIy89CXDHKG/za/rhFxf83+ufLXg5z8NMM5bctnlL5d+Mu8nIuymj3/Oo0IMYd0ndXYvLl2KP
BuF9Zh8a37GLplpNViWEvOWB5jlNbbpdUayhORkuNCngjMM9HB7nTFrPEDHrdrr6kigeGpt/AuO3
X/8x5NtoEhZiXtD69O0IDNGUovGL380oRJtewFCr/1+lb+ajH9s5sL2zjC/dyK97JAnUFtAngYyK
HBcFvOe00sVXaKRVfGU7zst+vi109qFkUKlBuzjbjmYy9BK+9iKIXQZFbb8SPAxRau2mfEUl+XdQ
Vkepj17MgUYvc+d+HFaThypSaq3n2Fknq59v6OL98E2SmZJUc1x8ffS20npPVwlbnVetJwhp5ROi
WEr0/4C1KmwJhqSf2mbiObRM6VRLKuuMYKUUt4VYQvZDFSxP4EkccUkvzWozqOkyldRtDVZFRefk
5ye9tDcBtlo6hCrylfNAkBmJCZPY4gaw0SkOAMk5gIXgeDVrvRhykO5lHA3nkCN4Dg3/HAWK1qVq
34ifJ7BOU5i4TGFqIeclHQUsh6MPrqlda3pdOu3+verZaYwMQiaUEeODOP8rJktJ8Rco9gKbAq4p
Ze8/L+YFSgxg+H+e8SyjyTM8qnw839CBPBl0cDyqwMGLnTZ+DiAbz1YkAeVxB3SZSkmhbtpREc8g
1fyalcXl9YZubEGR41/t7F5a1QvrQahF12fIUsmLiTxkOmaARodhSfLThMwXT4O/+XkNLm6ofy57
ll40aA3UEe953lAUKJDReWyUgJNr+IZrFzoL5bkgqHlicKFJWYokdUhYImoQ7q87El/aQ2xZsO/U
eDQXzpo5XhXVYyBxJTVzq+bYV5nTZaPtzZAfepN92TN6eYBpVIFziKPXJDXwmj2k403VHc24WlKe
XImYlx7emoEmsC+ABn7yjv75mGBA+lXppeRVqdvBrTb2sCxgMHlXt9GF9hncUaCH83ENMucsNAuh
kCLVwpVAWFseGPMJ357OBoLcGfUn/hgxBDk8qsqBD7kOX9tSBOBaML1pFgDiaN2euvhKsX/xjVBv
z/3iGeZ0tslEhvpKT0ibb2p+/OwxjWYColjtrsNY5g/l/HCa4yMgTInz8LyBKMSTPnZtJ7qNWi1n
qpZYhystH1ak8W12SqO3OojdMSCfpDMyJ4yzkMC11OUCLBKzCrgP9PMUuDbn7a0mVAVl0gbRDcpf
VROuxbgBtic5kzAsc7I4rwQN2DGkZu4J1G9YpExiqkzeTAs6kIzAfFq8c9xpGEzFJhjfqn6IJmVh
IIk1x6UUmAW5mBLdQyKNcVdI2mgx88WY0m5nNqECfOnnYPGNhU6OgWOVSnMBrBcf1xlGqTTzJFLH
4LMYmVtYpnpUhg89f+VbZi8p0fMcPconWne9DI5GrZyf70C9cNTzXmEPokpDz048CyO1kCWZJQMF
Ysa+MWiANS1dgUl3VMl3MhxmRBKvoPml5vDzUgQVE2sd9+9RliPdvMsz7Azk6IAl35KRTpF+KMm9
mVqrVBPoLyRgmurVFIBWlzARQnWspQ9pZtp2KO478Jsk3/yQodkSkGXk2aLYUfGJNuR9nC1k0GOD
9IdRI+2PK6XHpTKJ50Y1hUqQWcB5uyxRhRhptFBxdaxds2hwB6xATOUhEm4VrVmMbboqKxVYk+HM
qkjQnZk64+DGrLIGh0L/aZGJqBUYLbChjcaQPBFwJU0lDjxKWy++kqhc2ircMERP5m4k0edaN/Qk
pkFLfGWmm44kfkmxCTHiOCkt2A8UmehVkmbZfs9sEaIZ4+ZgXP+8WS6g0ecg8N97OMthrETuBD1n
s4xytlCYZPdC7xRRyZkOBQhwclABT8XwQhrjZY3ovUaMqP0MOdlDMQ/RkOqs9nlAT8sE7QMc9ecb
/Caxxfdk4YMAM4aeCo3ws8S1CooyHGKQxuIaIYMbo1/5lj1G+ym1B2EfHnBJRHikNR36bsNNeADA
mgQO2UGx1cGMDCF94Vdvuu1xikQd+FYFMMSUf5f9QSik9W1zmwqreB88wyToFghwAppYgocr9vHW
6J0q2ZTs89ama6f0TnsTpPfDZJuykzsdIxBb9te1YmOXEm6ZapujG9UL5UkV9l69CSgCp4UEk4A5
932zamTgI2tkqd0crLHoIL5N76y9VpJ+xu+z+G7JuoUWLVweg1+/JqbR6FVKAbvJbVHBqxljNN1W
C+9T4xjBJyj7P15xNyM/qipcF0hkSfJzhuV4sK0r49DDQ1OyreS7XhQvgpjW9rg24VfkwKYF8J3H
ONsm2YsfP4vTm+Lzq8z44c4EqEKPsDbMRSH3ixKe4WISn1Lr4OndImSWAjpNgAEIInHSnhIPruRL
Ej2i/59Ep77f+9NxEA/psPXMR6E5BLA46pAu/k2qruXRqcJHFQhDYgD9nv5Kg+uJL/ACUVcrx4RM
322YM6cnb3j063bBIHShjcFKHJTVAPju7yDeyKG3LGlcdclDP87239tZCFAErJ0qexwb8pM1ajjO
Io+SuQUpLMBO5vs5QkzBfTqfMWmNe5lxW93VkrSJEO8T4lMl0OztUFqM6cpqiMlCWXqplIfCW8qc
qF2yDKmMTWA7mRbtpFxFpb9HiizC+Kx3piHch7J848ubMX2ulM08Jp10Np4PAEqoAuYf+ToYKicD
CBL33Z3ArQ85sD1rG3nayp/Y9wiaG2axU8FUVOqLGRoA24AoAY4dyNcxrlym4rA24nfjmvbxZz33
ba8hHoXzsT6PXs/2WlfVmtKGFsABzoPIu534VAyOZfBhJHA9U+0eFF2PWeIgYCDXvKQJWtS0RYRw
7eMW2tRIw3tQDYX3Chh5h1r1lQjyPdnBshZTBVqDBJLzY2EoakVNAXq4mf6GvjrhiyKtSwGpBOur
KfyF3JK1gKM7s1t0WIxfvzzEZIOOwa3sDp4KGvkIc2XESt1DapH2P8pUqnSt54w3zqUnBPgGmQst
Jkr8rxel01YyKfZk19fEbQYgG740FVlNaqFm7yI4olrczemO16p2qKUIXBZOA/isb/zP389z7VgJ
1ez8kkPTFcyt6t2HwGq1Uri1EtM20/5QxxyOZoACgdQ8tWx6S822bRVu5jmprONnoin4oA77ugp+
m+lwV+sg15mQGoa3zL3oqEbdvkyNZZJvjSBZmtyiIr/SrZJ6sPfwzQrT8cFi0c4kXTPmoYe27K3+
WcBHS+iqVWf+6lnJKEw2k3ATiIhAA8ChyZf6oW1MyUbsy0/HSOMxKvwlxEOnnTQcHPEsafRNEDxM
iu8MxPMZWqnCqjSNkxi1sL5oYaFN0FrJCiMcewxORVqt1ehQVea2Rk3RMrMd5vCHNmn/dM0+Ab9W
5TgUTN0SPc3/3HY+2hD1jSq9I70TBzCA5rFXPhAxGMrQMR9K7888mcjB8PMHsuqvEtf7GgXIKvfA
6W5bLVsmenkbgmXRx+pGBy3Vin+VMbJ9DhVZUGxyiIco/usZ8R/mTM6QvEZati4xQWAZBTOyUxlX
jorqrbkZkxXMyZ6jTxEBdLVbH13JEgI76CHqWKxv+o8pmsWrrgmCXEpAKWMk6hjEYb8BX8SkCCLV
4/jpefs+NO+qWRZgv5VcuZK+oHJ2ae8DSpBVlZGeel43hUDcAcN3oAuF/K4rEF8tfvcNoZrT/j2U
0LrX/laoaEqj4QYjcVFKUO6t3Q7+D4Y2BIHYBraMkUkPETzylwzZ7XaODqK2NCgVvKF50QGHi9iO
Ia04+fEmqPeIqqB+mRyiuwhQmVAGbmU0SwEfm6CUlx4sTuSmwYSCcs43/m0g38iGW0Z7E46iNpbY
BqMHrHxkuoVMVgYE08QZLlwoKLVPI2I3pBSi3EG48WmZ3gt4FiFcuBSIk0MSrYocqFn6YuU7Wa5t
wZRuAt16MkEPqdPfyJCwiHvXUNIjuRinrSDjyhlpiPMAlC4BpzstsEoyptxv7LCOV2jZ6Y7SDDeB
le9LGaI/NG8/AKxa5jnMBm+feSSETeQMgoSzIjbZ4+8maP9MJuBk7IVyyHfjZkgjdDliGF2JEwjQ
jFKnBDQWQ+afig+9TMkhOcYQx/UyyCx2bInIDnQusK2IBikWofsux6xwARhtVxie3RjSOpSilSwe
dAZbIvHFyO567W1k5JIBp1SRTp/poFP+t0QAT9AwxUv7hQCMMwuehWEjyJ7jVdVOkh5xfndmWJ5q
LM30pCibqI/WrfQEKs22wEoGrbKqRWPdgQqvFMMuUrD0fkvx0m3UNDlIKktAfyCOpjt/RqgK3TIr
g4W64tONJtK4UFooWnVF+uFiVUNNY5Klc3oxff0a3MdK6EpZA+KGVFBPbdYv21S156I9g6A/+1YV
xbT1e33Txv3tzNafY2gbtu78346bwv34RTffA58de2uRuaNvkFbXzEU/BcbOEwG6Nwa1DGn6t7l6
IjLUSbwSLF48wr+NFwjeMpDQhaVVvKQlxPLu2bSOHLm6hXyKbs9cvxlNWCMkEaPAj7D/Wodk0pKH
T4W5lI2YDRQt9bR8modGfo4TRnliy1zpvVyaocxaEKDHRARK/o+081yOG1na9BV1BGwD+Avbhp6i
/YMgORS89331+xRnd0dsdbA3vo1zQnOOxFEBhaqsyszXgLj4Psc65JDIaAkiorqpozc1vhJPQ+YY
OQjq9mP4KEh2P99LTh7bODpLkMKQZvpLvzBdTdI0lD1hUqpAJJqcZsFgEJKmyNOt+Z6z2yBnFTjp
xnAasJeLgh8xF5iFI8cqWipxC3L6NScxvmJA19Egd3R1RUeF3rz8mEXW5cFSnLJvbZikJdgwvbzU
qoYkc3Dh5tuC46eOr9lUBkpH9IB+WMuqn0SHm0K6kcan2lxcAT8oKLJOHJyuWSfuQnei0j6mhFKC
4g1wVs4be5yoh1l/Ts5RPUzL6OdWyPmI3Ljr74QYRUt3lQNlWC6Ry1J5XCrtUvmidxchhFc0EXqy
MBOlALio2CL+/LW0E1CoL4UA8nSgEH8RrCinmX3S87WQpGSfxzaaaDwL/a1x5calxS1/ZHZKIO5R
IM3UGQbNo8ijAqnm3gebRNTRNOUmn96AJdINEaDUKX3kuqNjL5Yny3WmL68toaQ5vMLZpUJrp1Lp
iSk3h3/a9MOKfyf5r4NZOIKgEg/jueP01E0SVCHlE0IOIg1HpaPcyGHU9qWyh6wYWUAJC+NhpiLZ
hsoX+FxcYgdCfMbB2C+XxgyIvboso3PAj5OlEQh+oPwkhPH+Uvovx0XKE1pM+1SJEWPJL8ZFdQFK
fQHtreKWSaskQA/Ko6K2Hq33RGhknDNROZnc/PkYR4FBmdpMjiMeI4d6ko+6Cy3ALLkxyLIQWKS3
NHKfiA8hbmovd+Oy2DptDxSbROxC6L8ZhmA2bnptIpqdQcrJJ5AIAmeC2KREzPrLZtk61OtKYdvv
azkJBvTC49IHDlpYCvbla7fEs1s4ZNJkU4vizLEkf+kBHIf7P0c/akMlqjp34WpNC7gIhklxD81t
rimU9eJfEMxGpJLxU0n+DamW+qjURZBo+c0YxT7qD8ageHO3CUkjniN9cdXachUD/1kqbSHlwire
c3tOoWWD9hyEaNFr3uoBNXqJ4t66OkBpoDLG3hK8hyVGNyGGvVg80GJMivye9WHmGMSSbeFh7sSW
kG1cvIO0uu7QlaC8vsyJU4aji8Dyytha6CZVNClJDXOEt8gaJlDkZq06KFPlA5IEz4JvLmm952m4
OBoAudaGEaRydSmVy72gDU6yTIQuPTXLN1p/2HYYMAsGD4wBtNPdaJIe18QK8Xf0kbbRI5YIamag
Sg1I6SusPVEscqWy9SIeW3Cso+V90qZgJGKLMEg+Vwv1MeUtJpWqD7KOzMHnz3FOWZ+6vdMW+ULS
SGhrHkXeJc7HXEv5cgrleKHNQg+gFNXHtJbcQ+7FqzstdYSyVKR0uw5mAljvQF8woawiZ235Y34l
Uo2+eESkhtJ+2acwn97nanIQPwW0O7WGo6RPqI6JhLRaka74+mKxf5Exh/WTg5o+DFCq0vwKzZFo
Fba+iR+lUOae6uZCSSW3RwwiUarnMdUuQCGjXPmlPRcDVdQml38rUdePEyWTEPgRqtaC6G6NlKSB
rQGYghW56tcU7xDAokjPRMuh4q3HR9ICMOrDdBGrzgDdBua7gqVJA3cc0lY9P/fl7Ixj6YghCi6x
8bKfk9RtzcvaiEH+0SsRlwiUDVoz9caCkxVV4kN4HU3yruDibsJHmOPFM8zdIZNBGQ+3kxb7otMy
aisIdULWJKPXEZLNRfaCxsocwfjsUDlQvZJBpAg2D1HooC53CglxX3p6Jt9EZvVVPZLX0FtU9Ewm
xdEGnhQRhljIy5Tri5aGPCYVB7BZDdop8SjDFqQst3yul26jhfiiayhgXGnSq0Etd5QYPQPpnIaa
Kzot6UJ7inrhrdw9RKuMVaoC9uCSfJmzD/nHgGRHRq1LlLESljC1SBeF+l9C3ivqLiWqjTnPVavZ
pofvJeQUyVIXjTZE+yIgYyiuvmfFjM6h7gvJ/Hc5k9FGCJ84/qV1/3hY9w7eoWJH15mJyH8bsGkn
sO9pg14Wd16ZyFCG8P4reTNTs41r/g2ttafsqlR+RZl+EfUWat2wKhMYZx3pUr94Kj/1flDdiCYf
bI0cLxCCSKuFvhJJm0riCpW8xEhwAI112gQCk7mxyoBfG2sTJyQCRH61yOxw4VgvucI2+u3QLRel
Im3zrn+g+QP68GCq7AxlR/o/r5C+8zEugOtVum3Vef047GNBJMeVz2DWRQqoxH6tuUoXbZIkus4O
s2euiu1KosBdhHvB0xHXx7ycWN/Kh1CeYNW1EaYnko+alyjc5oiIzdWyq9rxzB32VAsPvhBaQlA1
Abl8ped/dG2TKg/XBxjx+2xU/QrAAxXTbh3hsTYh2rO+yLJPQevT3roWRAABlorPgdBB0aaBuUrs
Q97SVZ6F5o9x6HZhkl1WRbOtABLy9P/2Jq+SPtqoKxVh7TEwkbWzZEDgQoHDuvs5+p26ddIL0RCo
oZopHSdbVZWFPai/L5LDml5hOKibBCwZLVglu+WJz9Qm/5KUF90NwR9BEgd1HWR3vmceY50gi1Jw
wdDx6ZkOOG+yn2WTpI4JAOvrhOirqPeVMJZLiq3S/dKdTaNf12a109DB+fn1TxEOaMjyRED4sEw+
bgxDSNSAtIzwWVhTRULjQqf5of7qlluwfHasPdQQH2uSFLmirDIIQa6fH+FEQwpZZ4HuWHP06MCN
v8+IBHJnXNemvNeaxziVdm3cb+twsEcDRjjw/m7k2iCDeK7+aXuKDU0DmlB19TjzMu1N0E7Im+TU
sIXceUzt7OfnO8Hq4vnIxsGQI7TwF8Q378MJUi38sVktcF+HNp8+4UPXzykh5F6jGdrCBujqwRO3
eii+DmYEZQVqRjrn0X4ib6XPjGgxHUQJWNtX7+yP3Tdl6zWKmew+oOyYU6H0CPyPrSUOxxL4HUyg
s1vk74Lb9zGPrsR6W8Vm3zJmOz3hwYUaJvAqUD8I4/0808rfFxFGgn5A5YOcyzCPQCqtqYadMnO/
5e2In3NZesWsOOuOpLd/X3KO0bBAOCpxYhjyyDi5lRFvFDyzqd3Zba0QQ19q+M4rxQ/rLJAo1jYE
8LyI3FA3NgkSTHybM0/9dwqFdhZkHYH9Y6F81XP++CaIAq1Wo7g+WTTYerouQzRfjGtJcBuUpnnm
IEX1YAut187lCaLzY2YGI8DqQ/K70ZLnPrvibJUacwu/JZCm9kaKNeQsLCedzuV7J2o2PCzocQWu
oqCaHE3xwZrieRVb8t4cIZ4XqTvqawwpR38Z1SBD39YkwR3aBa2DhYsfcPZmlw/GFoAFMnAfopyN
NcnYtK4AChU3xoTcr0JN3MC8an6h/HrIstusGfDnOVdw+jtWUzqh4YSCJVpiVMi+B4oCfjdWnJO8
p0CCuogXt7IrjzVyeR56QVf/E3IYJwJqnVg6QWvkxPs+oBWlVjnLubzHPtGT3qw1QiSVui2ttdOy
rKTJMcbH3GoC2geq9IoelA6vo16lv7Pe9DK59H9eaicODx7IAnyIgKjwGTyaAW2dFCF1I3D53B0P
Vu+tBd5FvxxKnMEz7qaiqGborlwJZV3NWxC3UzTo3yhmIQq4X0ZMyM6pm584Q7BxEeEIeAlb4PhK
EOsk7/HMNIHGF4TIeBX5dJDbDhg6tzKAc+h2rnWsLZd3REAdqy7PnKp/N+GECSsQX8TVTSbmKERV
qixHqwP802i4W2lfdxKucpmKNPnrnF2df+UTe56jiigMUw5Z9+MB8zrRO7kBvCXAmPBAQ0H7VLkB
8U+2SQO7/iA1NKQAzlWXGXcktM1cuQ/PHZ4ngjONbQh76C0I0t5RUt6066xeCtCa/2pZdpnprpMh
tlnOvlVTqia3WbePQmOTGvpnZ3ZP/YyB14y1IBCYHmGT0msRI0yyPFBncydV1PR1EuvObZaZnykd
ZelwzcR65sxXOwE11WDeIPkhET7Z1kcPPy+pzp8BUVYmN22uy8Me/wxrFsKMNTUgp0rtbnDk+QGi
fVVX6LeQhofO2arPieITx84aaVzaTTRzj91t8qaczaFjX7UVCkEUd8RGOqw01zRRNkZYaAhaAlyO
vPEEkOplZWRONxVnKo4n5wMoNaYeBghNHuZ7vDlQG696I5TE+dcmb6YJwYkHCdkvba3vYScK0q06
wjLIHTiocG9HIHsYITlYc55ZWqfuPURaCbYRgqEaLhXfn0aJMwhwGVxUkS/3EYDgaX6sVnrQ0MqB
7aD0sTeTebIdUe5RgpWx8hqt3+U4wKdhcnaxnAj/fB1Q/BrIQdbFUfCbNOVQJGtr3u+5qdqXi+Pq
g31p2M+j+/ys25eVXdl7wKv2wUeLwjbsa9l+RqfLtmx83h387/iBV1f8WGVfX15b9vXrM3/X7L7y
+/yXvwsrOfv1PQxeY+f9evvr+vXa334GwedN5wY3wU1p36BG5GoukBLnSft1M9pB7H7ym42bOB9r
t96YLpBk++Ll6mH38CC5u5eXq3jz1tpX0kXvNH5tkyo5V7n9pthObO+oodi7l11sJ+5vfo3t29vb
37ePg/f86P4z2KVz7ybu7f29+/NJciJ+Qe3jFAUwL1zJj+ZSI3QlaqXMQvsT+X1oI2f+frF1vxcL
BXfwvwGO7hlJTmZByjULrppYL/l6QBvkcqTpEc+/RYlDOH59IYaq61a64Qrf6RkGRsYG/eNZulxm
w9dK42mdhb6uPYRddklDB9QPi02PnaaUXVP9jWTvYSz8QbGQzBmvqhatIB3pnFG74J3iCVnXtnfl
FUIo7cMKxfuDosLFrEgw5zM4UFEl++GNjzPJPI51FEaZUnYl5QThs5ifGeIEO/LbrB5zOmYrNbPR
AAkllHd7ZEsllao4PVBKGF1/ZXWly+jtDNtRQ4AruWOuLbX20hJw2hxgt4Zc3VNHbjnkqw1lGFF4
6zkbREFfzt5/XgTnZkT5HkDqdN2si4UZGcMHKjZAJc6Sx08cf2Bvucly9qFmoh5l00W00isjZAhk
LjD+JBmiekt7ti/vfn6XE8Hn20BHoMSpi0epVxiIo4qi5DALSgC10RyF/HPA+BNp0LexjuZt0KLK
yDr1a+8A0FERJ8LzVtQxf36nE7emb+McHb9xr+sVDNxZINDNBRy4B3d13YDjdWf8PM/1Vk5/K4oM
9C+QoT72OJG6JpOa9vD1raoFttccCNEM9ilSHT+/2akZhBlo0U/SaCgdH11VaQ6FUfSzSMFgBZKv
CorKOTj7qRf6cxTx538kfodlyHCkm2bB/WWvMRA9ZM166PP3/7/XOYrWK5RjpK5gIFhs4bKj4zHK
YFDzM+vh1DUITP5/03YUtPNG70DcjPNevj/cp7/0azTVQCSHDpJxY7ZJfg172qDGOcTvl7bAcej8
Y9xjsZoCdEWtlsO8x08m0nZR/qjR5xnhpwjlcejy7Gsdm1cmeWXtDBo4S3cXdb/bESDWHLsdl1Wd
umhUPjRF6mvoxqeFev/zRzjztb86h3987aJotdVodvOejgPSHJRBiAD0Ic8WxE7lU39+hi929h8j
lYbUGhTA5j3EmHnYjSMdBoWGEiCOW8gaMmC4tZ2Ul6P82rWHMzeDU0Hhz29xFBTUcJDLemTwlSQw
O8iKdUgyvJHhloisinPCSn//PLPnhhSXlT/ed5UYWtoP7FY+PzwDm9fmWlKmwoICpcv1J02kn0c8
dTLhA4IFKhAQnRX/fUQzkae1bDEiG2oFfmBBWe2sv8KZQY4rvQUdwbnpGKTBv+wrAqGS8/N7nF6T
//c9jqHyppwVVrNiTWIjF1L+Y58wklH/LrPHn0c69zJHZ5LUtaOE3BIzltCOCCi5cN/4eYjTQfu/
lzlaeRQERy3sWjYYkKAlu+Ie+P9yZTg3zNFqq4tJRqKbOaPcDCaDzpZw+DjHOTt1X5CB4nP2wO6i
gPx9hZVW3qPlks/7odobHzAICdqrw2tIOD2nYXRyEfwx1NELaT3s515jKHIwXgjVFip0HKnacuYY
OrkG/hhI/Pkf+3TIpfagy+VX0oCY2FwFFAr+B2sAozzyPOpc8pf82x9DJLVSm1nfzIJ5SehjFArN
ZyPsySXw3yjH540ERSAa9frrRTB/EhiAFR0OxGf+J2+DfAqoDZUyzdGmGeZ1qrRrJixO78RJxt4E
IkJ57MzBfXKxQc7/P+McLbYaXj6qr2LWMDK0bmuyoLQUUCSha2mcoyOfXG9/jHa03sJ+MqWFpjjw
voCAQ6GNaMA3OltlO/2Z/nuto/XWp2uV8i6fCVI3ADCKMKjYzbL/80c69zriKf5YctOslHNpVF+n
LaZDAxo9K073x649s7ZPn+vYP1Ew5OyBBvl9pDkxWxmvIWLCAWHH8rPNfcEDy6fg66ONAEYaxwSN
LNiM8iDEt59+fteTM4rAmAl5HXDpsUbBMB24WI18OjXcIdOBphSWTnl19/MoJ8/zP0Y5Ol11zvIl
jZlRnEnz34JDvqw+5fZ9mu6H1SUHyZnlf+atjue1VUJlUsWCPCxXZN68FefG2W7A6VHo2aJ2Qq/4
WAbGMKsmXEV8PeIS6nA03ZDhUs/1o0/P3X+jHF31h0yJjGjIWPMdolTaQwdIgLBBrNXpbAo96qk+
U+g792JHnyvPSl1qMHvYm9UVVxVyGEbTzoHXTr4YJU1sJHH6wofo++JHiUJdJ4rgaKLd327AddEi
WLVXeI1VL2dbiacapagyodBIoVujono0j9lai+q6lCZxkHTEwmEXdTgw4BtUPYVg1+h4gbH6ed2f
iiTYl4EjoCsAHfgoDEf1aC3jrExf3RkgbxTWUpOSE3Lk54wcT+igindDfwa9J1CRxlE9QsdMs18Z
+iSMEcx23DKfnflkApOTQDpxFUzgNBqXSoFEluyYH+JOaM48yC1GiLBWAMxk9RlTs69r83Eep+I8
C6QahAPMq+/fOFOysoo0dULH21Y1Sgk3cfyQ9RfliOGk00S7RHmuO7fK92obTKCWB7r5N4O2G6DM
5RtIMToiALLTH9wo983woZtvWnlzkJAfczuLTuM/RXtpDo4+tk56Za526V59NAEH/fwhTwAtmV0A
LsKARMVh4ejkkfUDkOxk+fdLGunbiJoVkYWET0ETLnye0jvQx2dvP18KXn9P4H/jHk3g2EWDXJOc
7It8p3UPX7ZB0YMwzhJyn1NL4RuJQwTug6WRnbOX1pP1RfDpsgzxVihdHW3SPEqnaZYYnzZSd9Uh
bXdNZXHIA0m+jiokoI3CIVVqAvS+ijfIe0N8FyVBCa3EDK+NNaz7XzRHoX2qqatuf/4qp4Ai5p9P
d/RVhvUwWQoQ+v20bAztM8YuIpls1Xit9ZbCMP6TyT9je1+PdP3Vj8R41ZLFMVWq+oXiGpCy1Aho
RiDXq//ReqFlw8GqcHk93vkxokYyS4nvRgGDC+W6aqHYuNllsQ2lyqVbM8Wal+FQ8vOUnAxzONQC
SoHvp6FJ9X3H1XVa6lU1MyW4XyE6bKztUr5fpEtSHKconQlUwfngKgLZX8tUuBUrkNhxDzw6MUb1
UBQG3nb7ufU6o7FVcAKWCfcETJ7wglsn4y6rFE/gvujAxhh6qXgt/fzuXz3Wv59CAAIsetpgRr6/
e6WPXW7WwwS1GkuY8Q1FAlh6+3Zl+thz2NWIX4keBhOwX44kO6lHVxiiihaEqt4VNKKpMhjVeM0y
YRVRZK2aoIkHp8Gm3AifVTPxUrDUI6CjEYTkIKubdrgqKsmd9AEzjsaH8KLEO9x+sK+DNK/2O934
gDp1kdCMFxZTULsuVpl6ERaH24S0VlQHG/zeGiatLZyI56IpTheDNKfW+D/xBwnpKntcjR2c7dyX
032YpH5X3Ubz74weep3jCZa940xMBVC66sKIT2BcKNHDF/7HAJbQokBWG9AWsKMZb9oY07uucRYg
pRNvGcLvTuLijFGO/jdbgpAJMkGWOd0BYhytxNWolHoYtdO+D9eekQ6iWNcCIx7gkOtGZUtxoLQA
BrcJpNOnWL6SaN10e0vrtgJBL5YQyFp7nGNEx69oFeETPHe5t2A5lIDYzMrGQ6KF0zcwIVJSGLLG
Rw10tVlpdoP+vnL4rCj+JXXuCqQgyCBHoW8suCzCCXBQ3yii42pPnft1Um7MtoQbd6aD+yU6/dea
/GMWjgK4hYndrLb9tJf7nmYWDL3J6cD3NsOraaWeLC3I+7e+BqslB25+2LMIxIvJk13O4GhH4KFW
6gsSaWo32Uc9KOBBr6TDU4L9w4rLoCWca5sDun+L9/OGos57al//8fTigvNHKkT/aojljmOvAo4s
qyw7cMHNI9aPbTs6HW7IE2q4xieoJSDQFl5bu5hCbYZLOjecQ/0Wj69DbXF0XYbWyo/W6Ao49fA6
J8s+1hUfr2/Rz15jypdbm6z3uy6nkwdqD/EbcWexxg23a8qNAp0PyJtLNplYrq/ExtFCILhsPh6A
Q8AVEBhMkW0pQP3sphveuoZWeU6rWrjFzYj6chnSmoueRi9GoP58QM+BZTNi9CNML4XJQ6Xg1KFi
jzSmL7CsqNFEWGNOvblRmtW2f6uZh8OEz/0iOrer6Lq6qNN+I2AdFEQLC+8ERCgMZFBF4xKhTBJw
1FjHGBJi8lRJOkSpyUvpt02oUIg+qCmEbYgV4K91qb+n1C1IvGN5xW1YYLS5ZVj8dbC2umhFgMqh
yYN0OnwKU3julCYs5dr8hB/iQLwuKIXLhp1aUDuzR7h3REnHqnQwExgsUbxtAJVKwMpjtAdgeAmo
Cshg2QGTNma/ICOgcvGJM7It6QMi9ejjrFpHWmqcjrC7gSfGAOKnWq5qKDpKxs3QplszfR41PTDG
X9irmeZwvYA4Ef0IFQjMoX9tYVIuM9kt2zaK3GTu3EHlWqCoWCF0bnfANAkpXojQEohydVD2a6tw
s0ba6OXaXdTeVZN/jOyTHK7ScEtYgnW/uFKYBikyAiKhxDl0tzTaNs7eCeKiE4prU9gPcHRAIK9s
C3e8kjgdPlqrh1xQPeDHpON9wuyhgknJN6w9BYxvbI/VW5/dQCCeVhaE0sdM2poFB8Loh+2DBhIO
yQUVtihmY9EjwAyqHlUR+mm/9qyVY7aqV01u1l7J/XAh/Ab1lA6/lON8+BiDUo32PW6BMiBfy3gV
1NXFfCOahw3QUU6jqrMg+h52tMkzBKgpQnOMJ/n6AnMGBKoAyTehl5X9psJ+6t8YBjRZEPCzHKjB
VZyG4nsBHFedRMw+ayiizTtPOL4wUc2h2sb8f2xmgzSsdwRuV1jO9v1DniM4hkG4GQz5+2q8MZDo
PHR4r9/M7VPWPLDPrAYU9KZkQakg+8N+JqRWd4WTvvRms+2AxKzh+QKBX9o4kFNo9rltruAEHRAN
6zs/Bg0WduW+kz6jdY8H1ac6Rt5iqG611XjyepC9UmoCFFbtUL6FagrsB1sott3Xwyu6I8oFfWJt
o6h0xYrplKcMWsoygpIfXg9J6bMtSw5zkSkPyeGCaRY/B+xqwu0R6qy/tPNGGVrWIjJS0cFJ4D9k
0asBe0pMhcDSoAITXlfR4GMmUEPXF0LBMkUY9TlBv6Tms9W16sVDcpGNoV0X5iP6gnW8XLcGxmvs
74TNlkvlvZJmr1OGyIzx2k6Fr4fjTcnfNa5fqkxy0g6gR4erEyTLQmBB09Rr84+eG0YG+4OcQpAH
z4T1k7c1sBYWyTfIc0P5HtWrJjUONe3DvTnj/ZU7kno9U4zs54Dnpsky0uc7BBbtntpCRuJtLYjY
MyyN+i1BzhXKm8HFNcFzdwRmUQzPNaoqVFiExKrePK5asZLE+4ucJD08dHzYQ75yfn6NLw+Jv45W
CyUNQECKTNb7/TXqKTaU0oqnfXR1eO4TFFFs+Rmwqr7pLrO76G38yK5qH8fVXbTBeewiH0AFe02N
6Mx2zveCnnwzNi8YayIbY4+bskfZxVfax+hy3s0b8s2btRuE29SFk3R14JvxFq76abm6C+rZXm/a
1+5afrSCeaddNy66r658q98at5pf+csm8/MN54bb3yY38RUBw/PUYHxb+/iIbrob+VF+7N+qXzEu
2/+km9I5lwvoIjn7aYKOSh5ysUJebUpJQrAwWObaRf5EywHCQF2cDHU7FPfIOnsJRDaB6EKoRGzq
bEFC+t3oAIrWOYfhrSCXSAhuD1K+5Q4mrqirTscvyqPqpScWvlqoC+Bcu1bxqZ1Cd+zZlUhjCMvm
buUeQjQtCMQJZr356mkYm3sRqggUCnrAogzezwoeLWgerOetqkdORpjrV7K9VC86bnWRsXYm80wp
/lRtBrAheoN4UqlUQL+vnq5JYqvOqd5RKBGvwj1hhSrR+HJWLxpk818fQid11tlqSGiTzB9dhUNj
Glt1tMY955jfecXT4HDy2v229BOvCUg0HIho3uEi2icbdMd82Z3dZ6hVNt7X9mPohM4EjI181ok2
BxchEG/elm4XIGYclP4Q1D54zY3iaZ7qdndrR/fLl2TDfZef033Jm11Yjva0I5XxKk93TU/fwqFw
1vxvMOmBFiw7a8O23+Hh+6wzTi+eIHZ+FY69/dwG+R4Dn/fCwdrTtTwsauzEGYG19XtcHt2VY3ia
u3bbTeX8+qV43dV8z2Uq400Ornxh8SKmg3HUy+wru8WbfUpwNpV7/lM4d7Tr7ef4V72tt3TvN4tX
blEBCBoP2Tw7dYztYP9OEVmIN6kt2YlPEms/Fva7bPuJ/f7KJNnPkmPYaOyD8aO85pMx2IgeOK+L
87wONGdlv78Dj7YT+/rXe2JfNvY1Khq2tH26elkFb28PVzez8wlP1CkCdMBchIr4YwilfujSfXYi
+/MDsqdd2lQnn24uevvgwC61F/ft7Un8NkpSwpnc/oDO5jQXpT25oc0FycVTwJF3xu3ocD918Xiz
NWZOYANDn+utY9s3QAbFNJD7eZwa9jsWyOJ37voN8mb2Z+j+uuvcq9hO7fveeVP81gZ24ZI52p2A
GD49fViO+EufDOfTcJzPcFvxl/3iqms/AdrxSp+bn6O6Of+BjeKEW8zX+IAfIw898q/mduj3Huc0
o8LQ432Dp9zeqi4yjO7KXtmdXQXik38gDWpfPHwEN7ELccuLvH8fnaC4bxzOjfuOX3O+ysyzN3xj
yaNwZ/NYN+IFC8e6WoOGXG+zAGMxT7w2LxrZwecTVV/7Bb2cLcUk/6Fyy1sYjQ5mnZ7JnywuItOO
5Bo7yV8Fim/tloviH2MHqfhCYqoj50F2dm8Al+18M22Xe9VDCuhCudAuzM16Y0VOfRs+1beHy/Ue
daLr7vpwWe7K3Xpf3vaX2r4NUq9wObB3DzsvcTzv3rkvAx3QaOtjQedO3jo4+PKzhmO33XkTi3ly
WhfAlz89mjvV1xzIERdci90lgH9tK7m35kMd7tJpO2kbM9NtZV8Hy2baWG7omB66Ye6yCb1uP9iP
/+RO7ohj5ecT0vw7xn2PO0fJJwj84iCP4YixL27JCN8Edb9ZER8s39j0WwCJH+Hr6j68Xe/Sf6wP
rmugvhTdtmIgs5oTO/Im8xA+3cYX1kX2Xr2v/uGOMoR8nWk7X4bvWGu5jd9sZ2/xLSXQX1bNZZJv
Y/3Csq4XkDrskxbXtenqoHnje7e+gFGnDCRGV6twz/0smUEwIxq8SUcPqlLCRy33xYXiG24e6DvY
lwG6Oo/Dcz6u4WM/6/AwV7dLs0PQ6efJOmFL/32yjq4TaMHIsPCSaa/OPBRAoj5ivQ+mXWiGg064
8PjmZgl70TRMB32QEfvh5TNrc6fAXS5SF180qMk8vu6QyyikoNr5vVhjWUsQNBxVuRxXv8mFIQO6
EOa3GVfbCXmWCCi7is9qQ2I1YVRJsirunVamuOPhJZ/DM1cnhJHOnEhHp1++HDQ9kqJpD8rP46os
tD6vlt3oMjDw6AO/Gvb7wb77/IT5S0AkJXdQpeB3xfLHRdxr+dlyu3iWPfuzP/FPRCJcGXh1ZvMK
jojLhr3m3xIpZuyGbhEUn7HfcWape/U994kUXubFbvXJ30yk4gqF53q2o4BF1LlECdbnaAwIXH7u
viuMbtmDJ554Jqwf/C7d4KU3a3Zk2lLmhFfGRJ7s9P50uXKqW06qalNcRa2NXBCXCsYIiVtIAbjU
8dwq+LjjQu+uHY33P7j5jTitNIdxrsjPiH2SN15YH6O7OMY9qYTXu0DGvYGjRvafFyZh8JAauOKP
nOSx41ijzhvkWzGhImiiD/F1DjUMGPv/npJJIODglrMi8CGsyc+xyTj/RPwYiSejL91m9rMZiLfN
XfEX/eJx//ffhYqS3fEpIvvOC+7EyfT5cQcJ2pOD3L4BteSbtuxJnJIP1TYVnTT74JG6b9Vd8stg
P4lDqLmAEW+/IcTvlZ43uGv7g8pU0HICjF7vifOAQB9dPH1g7e0JILs4JOg4OovP8UY8VnyVv2l2
rtrd20tpr24lf3JVgnVsg2vHPZqf4uJv/658/ri2H1K7db5+yVzxP0sHmUQ73/bcSg4+mri8tskx
LdsHVyDuYVFxQ4n8ldsGhVv4VAKIM4pr7WoecfHLN/Hr4Oo71NY5lj+2v7bXGp9RzKG4Aczu4sk+
RPrt+68774ljzk4C/qHZamAE+LvycKm9izhR0J1wekeyY0y9DI4PFLvcVXDg+UfmRg8m9ylkAiHx
uM7LwA8/5F7PU2lPsX0xuE+zMzObKZd7riVPRPYzW9U8t1OPSutJMY+I2hLDZ+Keg1UrkyY9iuAM
b8peuEgKwgI66I2EHpnYe/zmY8OUTjspSC+U2/wiv1ht1OtpN/rrQKzO98+1GwX6VS9dGTiG1R6Z
zS59DK9XtxrXltETb1Xyyilfb3LL3UPm3qJo4KaOurU2hf3ILnMKN/ZIppzMrQPxg2K6JG4Sk/9z
ZP6qFH/PY0Rk5pYOvXVNZe4oMitJHA5ZTLBqms7WkTGgCtzQgoJ52yS6B6QdWJBADo/wP0RNLYP8
Xq8D1AsU06nzV0ppQDjWKKvFy7sO/Q0E6Tr83RLY8/X0nJaJf0BTJNMPON3ftY1KpRXZNlqS+q4b
CxzBpUCWH6VMc0KGWUFbF0nTKn0XGGylaDcq58QgdGDUO4siYB+SSKdQHUq/nW9FxaI9ENn07kwH
bC1aGt+mRpUVHaqUQBORXhw30Sc5hMBVIuMdJfFNM2TegkpCfBeWyco2SODDKL4dZOWhXco9mndX
YSvf1rCZDGooMRyAuHie4nzTV7eH6hI9i1C4l1SGl3hqv7rAgqsd3kLlogKmpo33kgmVpfAUam1I
JnsjLdp1+J5j/g7R2c8laJdT5Ot95lkl6kjyTV31tuKWIaUiXFapogoNdVCqWYVuZPoWjejUKEqD
I/3v+HCbG0gjrorbFE21sbmhxWsa1Zn99HcnV8wYxABVyBIyb0eLKZnSejGSWNqbNY+ZvpXjP3Hz
Phf7+Ley/gcOVaq58s3PK1j+qxfyNSjaCHwr/CikI6CPsujz0CsMmq5Ue929U6mt8I4zlQ8BaIXG
lVicdP0Z/OQXPex4dcCMgsUvxBFB+HzPcZUxO2RaqR72Zefl0VUK2zlHUVLK3heueOmBgvUjvgmU
0kG6mdS01OwqgcfaJ3vBzjwzCafW6p9Pc1R2SpVVXWqzdtj/L87OczdurUvTV0SAOfxlriiplPWH
kCyZObOK4ernoacx/VkWpOmGYR8fSzZZm5trr/AGmgjyTO+Lz4yl2AqCky/BArE/ojmtqvfZT/gj
aU1n/lkIMIQwdzFipe/190L0ZiHKUcalYaxjZSf1WEbcK00YNX5XSEgSvxbZU6o0QZueJkARq9YL
zesRq11EVlK6F9+vhfJPawZSIUPa1e3AQuHqc0dgkgQxSyd93uW41WLy6CRp6ZhivImyyF4p7gbo
dsN4sZrBk/IUQddk7mx93Ooz2iJZNty3JpLK/WDu9co88OlE7AcZbtUn5FC2S6ts2zTePVRTF156
5oyIp3pllr+b58hXOs0dFNNrreaBAf4PU6N/kSh8NowDWetVvgFK7N+LXdeGehFlY96dz/hR6xFS
p08LdsoAUBgczfUlxBDcFruSdUaq0DqdZRnNm9fV8Hu5WTUbzrg6/khK/mL7wcWHK20A1lIg6P99
W0B/YthBJqLR9RH5TrpdYBVXqz4mrfRZV6lVmu1s/e8f9VcBZ/VpBVoOjRT00boV/mOGdo6qTC0N
Y/ojqAZ4YtUGMuIXHd+B2Hrg3ZNHzZbA6PxoivbVtlclzszV7keCtv4p7GBpgfZOlS47trazXndS
HhDLyC4dNt9bpQcxQvdNY7zEU0iL2h90REiVG8QjmJvMeIsPdkp7+4cV+SIawsxTRCyI1rioKH+v
iMAx3VT4rO5iNLZT1Bw/SjriBEPaxiuldb0nXr0frvpFDFBXYADXxDIXxujfV81KZFaSlG2JvXte
H1cX0VQ82zq+jw0NTG1+uBSr4QdLYU7H1VoV7JKdaKrbKAXn/cP4k6veHxH2T2GJFiQyexabA776
5zclw9bNNIWJ51MfVQP2CG/96qnX4b1xruvwfLnPkhVo1DymJfl+bh265HJSwMsp1IxJi9dQh5xv
1+7V+rKt5HLXaKk7DMyhKB67XvetcvFFgSlDCdBq1g00nIZ1rlCKkr9KYRgpsJSh81qZNsoaYLIi
sy9R5kWE5ilPQd6jH9mM8l7KNEKI8aQKd5llbLMCleQe+STA5UygrPjX9w9sTWz/WRyMhyQL0NUX
qqdGR9anwu415N+RdWtN6KrnsDrJz/XrePTH/oc3dT0EPl+QhwFxXuNlAbb29wap504szjpiXsxs
IfNUgKap4FepNeWng/mL8I9WMd4cawqiqsqno3AQk1lqLYbgbH/Gh4UWZNYjUxaxuYdHDZcLwKV1
8UY1dZTrn908v3oVdMKgbKDTKnEu/v1JLbINK09Z2ri+pjmNI0EetlWJWDND9svZrTsKrcW6ylrz
GXw6PLm+YHdUkkM/yRfQRJWPnZn8kOd/tf4GZECNYwNK4OdzY+oma6xaDS6r8oCTJ9KeLD8768eQ
/NWFVlwWVju4Kyvip5LKKmtdmrPzn0iwckRzTypD8PEYqX6/hf+p3dBzAlmN6jzOjfAOPz1mccFl
ti4H5OFyNADRTWGgy2f6kYvz1RnDVdAiQgnIwCv6U6DPpEyUmrHF1c4MmDE319gkr0FgENfTjbFo
ulChiU/ff7yvzpcV9KWiBoCBCDv5733URpzwURst8HlzN7qgYJgsVyYuzc08Bmn3Iki1k06lrwhP
o3UPC3eVarro/b5Hy1cXB3A8R2sZT9/f1he7G/WIlfqASIuqfEb6XurZzKdBXnbiav0W29iiopCO
E2iESNxPacUXj5iLcbDI0jrbMT5lFZqltVqcsASTcY/GmibsJEqf+X8MyQZGjJDKepDrokT+8vdK
A0ozGkG1ll0NUqYCxhYQdSlWvl+5rz/Mf1/l0/NUzPMEcJqrDAJwvVOTHBbdqX5S7fnyKlChRD4I
2dhnXnxp6I11vpCMl7MHYIgiE1VA3vPvP8sfSu+ncI4yKtENQh/Uns+Q3Uyvy6WLxWWNsUlWb2L5
SkACcCF/Fo3Eu5Bon9XTec4O/YLI8RO4xHXIXxvatWFVP6zsV6XYX3fzaZ/gCaFrY86mlHCRGYwe
BbXfhj/dChfJmYxlC7ZqWRJ7SlBn77Dh0Uy7kzQM/sqbaD35FMX5YX2+yMK4I6R1OV6ZgX5WrInT
CEEmU1pWqzlisp12ryZgk3Y3Z/tYuBLp8SMO9P1FvzjTV7o3GiJ4Yq7Z8N/bODFGwygW5Y+PHhK+
F5IbM8alRdrOOgfe7Gmgwf4Xl0RBjDSY9wY44t+XNKN8WOCvIqFiHik/mulBwvry0AsHKUZeIw++
v9xXpT5Y6f++3qePGFtGH4Hxor9AmikHlBmCvo1ld8rxhMQp/Fr+Cc/x1aJiekUqQYGB+NCn4yzN
lhoaT4f0ULQFEAaLXpOCegPBfQyB83z/+b56eWXiKupC5NLyZ9BFPkg4CyUN2i/M5y4ODnUcnD8f
aD9dZo3x/1E0GdhNNlBMsafjVRlrBjDZTo4O8jh7qayEelzQPnhcQOL+kYo1TLAqFVYEchH2FQPb
zvzhBf7yhtZiCuLcKnf56f3NBrHDHQ19J3BZtBM5WGGfpecfEsOvji6EFw04BnhWUEb//bH1rkQO
GcD9DgByiSIC7M04eh2kF8wGK+2HR/nlvjFpqJpsV/0f79JmwN6l0lPWWDiQL5SjacNnKGRUnzC2
pIn5Yyn8ReL1p1HJtYz1N592qonAcaVXOd3KkQEJeWSfrxLAwnmLqFx5AbaX+gb1ZtppjlAhcE+l
bl03C/ChDPoq/l3fb+avVmBtnP7X/Xyuj5X8TP9Y5X4Ay1uURSA+SQYtWkGrj5Tg/vh8v0rU+OCr
cSmRV0KS+O8HnMxT1YgX1pwmxKqoDqFLgMxBCywbXxUt8qX0Rp5r53yxfnjaX7VlUAVDuF6kGUjq
/2kHYyraaXFDD/Jc/xLiV4Zz0QaaZhPSEHeGmQGLzgBG3VyWt6S5BXDcM/8sWou1jyCeUS33P/n0
anzaz0c0u1yXV+VToGiftntsdvGl0DmiWY1R+E1K8z/XgyFx+s9LfEppsqmTcIfllCMWR9mODU4u
iG/Hj4mgtN7sPx/mD5WT1pcEY+bvR9s2l2bu64Z8Y3ycotdq9FPrQWkekmXf1UclD7A5Jib/vKe+
Osj1Vb4Rghk57z9Wb4u+9JfpvOwgMWTUZoCZtOvkipoGxbv+Jivfvn9r/pWMZE11mpYWjRSNKvJT
cM7PTWMNWr3shHrYaEjiCxfDFWK8CsX+F0W0t6STU4t9KM6XYGgA/HDmTZdyZ1nLgbMFDGpJjwEn
E9NUDnAdWnXcaCbieOAh0jdt8OPcP0e9bczbVTb1+9uXvtp1cACJQKYKefNz1QLtIxmXuKQr3oXz
IHkqKU+yacxttFjQDp7S7F5DZrtOT73wXNL/0BmuIdH8w218+dhw/VCx4KUM/bxf+qnmJTVmVrH3
tGhzLnYVYPpzdILvAXljwRzwvPz06L5ogiJ/IzMzWrWascn8e5NeRDNWRdKF3UUXnEiGKLWZy8aN
6nIjFuX+soB8ND444EjJLkVh2IU27hc03TJio6x5cXG/NkoBThfYuv0ckeUvOiO8jmv7WIMUDdX7
7xs8j0Oexd3EW7Qcc1DzarsSR6S3enlFEtwuluywSheaRu5zo6vsO9ZKIFISmVbyKOG5Yb2lY3yI
BlwGJcNNQaomNUwD63GazKvvn6H81YFG3cvrjm4I7OlPb4IqLcIsDwMyhaPqYjvVz6uo0FinXhKf
wG136YwGe+IM3TkoYN9IWIKtxJaL8srrmbYKUGHQC8Apzpkny7U7rcKKleFWBcas3Ho7PRQ/1V+M
B78IVf95259OIWNEbTw3+mW3nsHrwScwvEy9Sl8cJbZ8WDUXRTv2YhUWl2k7pNScS8LRpIVSKm7L
9mRKg18OVhh1wq5T0sNsTghE93+aR1HNPEK9mRWwy/JyVcs4zjaAuCZ3pfXodA3VBfQA0LCkOZ47
yx1RDszlraZ1Xn3ONok6Oiukni6wupx3K2+tMDonnXm2/NlMazI9A3lAEz7Kc6ynUpc9YJW/a/NK
nY4qcv15D3R7sOMldlLhN/ERAevejSzNJSQbGtKjYDPkx9mK7HqpPBEsvtCDdKhxO5YDGQD8KEh7
vCzuO7H5g1mvBwFYeRbM1dNFZtC9SPeNZTpSiz1Jnv7KF46WqAgNI3tUR+Ogp/N1JOb2sCQ1aKrU
OxvKYe6srQIiv8CuRywhAYq4P/Tl/+acXwObjJAm3Cvx04kXi1MzWYI0r3UdySpWdZgPi1V5211G
51IP3txdzXgUgEMS1TB1EWoYJh6VMyi1PwrggWEffP+efJXWmvC8V5Uvup6fOzKNynS9bbU/DX8g
5mvis0oqyAe0lxPl8fuLfZXUmauMGXxjYtznkbiiV908x9O8iiUJZ0DEZOugwxuYq6aD/VW0nL6/
4JefDnN4kSJMRjF0fdv+o1aZlELpRqmaV5FOoiTlnqIEVAc9kKSfrvVlVwOh+P93sc9Pt6iFuEi5
mFwpXjkiSqroHtkzGiLe2vpPEQXQlSNvRGceK1gFJNCrLcGqpn9ub7//5F+ms5ScNDfXtJKhzt8f
vVAyJR4N9prBMYkt5MfU/nkxp/7EJLXIAwyf/z8GSF/FL3YR0sKrRP8/suCyNClNK7Cf4PI3qleV
2Jc3q9LD2jpJlWPE5KLzFzDtkD5+9Gn/V7aD/GcVspTpuRrcw6dnYEq1rM4Kn1rObmMmehbksXaG
ZzYGSL6tQ02mydBCAh3uBMaY8usPy/7FFl+luuW1hlpNFj/tuKHX60utNhgNX26HS4sb10L90EKS
whaqc5bm8c/4Co6XVLtQ5uTmbJPTw5wzNW/pAVOXKnRK/aeU5sv7whsLtA6qQKg6/L0dMIeFiS6V
bAcbpCyepG6mn/7w+CCO1Sd89/Lupbn8imAEMpMm0SEGUG2eETRrCQoLS/fDUn2RTzCEJseiFa9R
uX866lBYUTIZHuOqB0lXc4KsXhQm7DwZKuBD3f3u2kcJJLakUYEsIS1igeH09zfxB6D0qTSgK89c
iZknzOLPSY2aNvplaZZlBwF0FttQyZIQ/1N7XRpLL+8TcmhYoraV2qY1rQaTfj+U+3nAhy0z77Iy
PmIXtE2qZ1waO3W11s3vBY7f+lZL283Yi3ukLXADuzFIzhZoG5xutaOOWLXz52STo2GhML+yk5g1
14tzSUeniEzcNeZnNY+2E6f1BZfhTGu9ROs5Eg0UBWTcJvpArg1fSK3rCxoqIjIA9c06G0ZFtTd+
WKh/Cf3k40gMw163dJLUzzP6YR40IzIoZTRhCXSsx2kQyPJhFKL72YCmV76pIjiq9J0Kd63TL1A+
jfhu6EBb4vUYUUpnGU3edXwsglD6/jl+ke2xqenzi6hswJ76lDyLUiVMZUfaRGtvgrYDfoA0plR/
Gz8CVr4oDv4w2HXTRIcapYC/36RYmypZSbhUXjxqCiN7dotqPaxqzyU85ra8p2H+o5DTVz2C9WrU
Rn9Iv3+y8/84ytrUysdL1VEacXAKxuJicErj/CBXf5Ti6enbA4lrH2UUD3qw+tqKXqcZ3mJaoWJ2
vjhpDwmiTDLT6e8X/6vYsvaOkQYnulBi/70ijL/PuaG1y07t387dw6gc2A30TRqjciXokj8N57/q
2K+QDVqcSAmY/1zQFItamjJwG5pygiqLtQSLr8/PmQGreLT1pbEJZViFg295ADTBUbPGsUUl5Uh+
KDS+vBlGWTTN2X0cPZ+62JwGmSQ0M9KB5nFaS7fyj9B83QTEL1BG0IoB2NNO5+QZ4TMDozDLG7k+
3/SMATn/v38YX9XQlqZyWQPTbzqVn8Kq1VhtK2bxtKu003oTa0CAZb0SQKPMLrpHObqaE9eAkYFy
yIroSFSKHTX4/j7ovvLY/yO0guRb4VwEDWplKICfd6wyRVWXVNp4p98PfrHv9sNG9czNEMYBAz+/
CVN+nZ8Nrwq73SW0jpgLBeZmCtef0Wb9MYRTuISVS+fPLz0phDATlNv5KHtxiH/B4sRHTFOvig0n
yH5FhiuuDCsCqwl32K9cWbvaZ5vhSQwGv3lC9jyUbvWXZCNCqjIDkZ/x0QyeVH6zcpxAOsOyalJ7
3kbcs7IR+FudPwcy36/y/Re/qO3mqYaXRWru1yFM2g1KCV4SJEEfriwSSKJBspXD2r2ARe6C3M99
OSz99c+Lg7XRNpAa+SfXWyr2678zb+X/+3+bgnvAS8lFPM2HNxYUPqzXnQJ7LAJTDwU/1D1po3si
UPbcSz8UEpsQfaa3jrXsQn1jeLzvf36nb1TX8OJA3TThEpx9xNL87OHsrz96f/Sx8PIbL91Y970f
8WequwSN1/vTTc+fr5wx+bbxYv6Vnr+r8EPaKsHsl5vKhuD0S9pqwfRbC/INLsCb+gmNW76v99PN
egWGHE+9v/6tclNuLH5VfSvIrxdP9vuNxK+Lp/qyX/M10Vd+r98z8//wNT2+6mJr4GfbKhgh5sAh
9gGaD07NOjZB8tGGc9DudC8LjI2xyYIxPO+MTb9rd0kwn8i7tbvvt/I/Vfk/W3ntW/1H8JVqPRqz
WBzv1uc2B+ft+mPwRQhFcoATs/xfD7NSHPOA8s+81YNmL26b/bqhqk23b/byttvn7LZhA7rnVPjr
Xm+8fNOmdr7JN/OvfIPr9379WW7wpNuuS1zvlUBjgc8sJiAijk+v4/1AeiGsA+mtDYAGe8Z94wGX
umyR5gjK/bJdtqOfb+pNy7JTkvvVoQh61igL2tB6b8PlWfAT7n3dSz8s1R8xq89vPRpXnIt4NFBU
flqqepTraanU+Q7Dl3PnY3dt3Kb0dYF9D9sWE+8O+nR4OQetuFFf9KNROVYYl+6QuBfhUEuHHNRt
hr0ObX+XAGViVPBybu3oeeh3K+jt7Ch1uGhBnO/G1m5vQFYLVYhIwpwFOhITtx2T5Dcq/PYFDGmF
Pd0jIo6X3MER9WhAs3uRc1u9t3JHBGcJnH5xL/rWhDZ/Et9nHOvP9vBabOdNfK/e8XCinRy2T+qv
/Dk5SZkjX2PR3VBZeOOzdlOF8/u0bAxY9U9A0BUpGEgBDU94iz8SzN5+93s98db88WO6TzVHvDrX
SO+41o0EDwJpd7C+uYsrJUyrwtdKlDLs5exmFsLwNljrGmHBk6VxUzDhnRJD11vptcMlyaNNIMAm
rA7TyzCh9QsOjPouSHMk811tdGJ1w9kin0bJKzK3fzQh3y0vuR9DnEA9A3/GVwnZD9Mhop1LmonA
t+xkX40OZvQjrNPTj1MtAxDtnznZ5/2BGQ7YMUxEZBrVf79KZYo3sEJGeKceoKGnJ2xC3CZ2hJ0C
JRGaeGMTqktIruZNf9OiTQF3RgousXtGDx+dNs27NFdV6Wi/Zke7xVm4tvUAF+Xr5PnslZBZ83pb
PBk0WAitCAigXPY7CuIQl5KOcrwJB7xtaneXHqFOY4jpqHlQXGNsaj70JQN+yC/TfGshkgXK1+5/
l7CqSOtNp4UijKTfclvvdsAyJ8WmDc7K5Y85hI/6o6xc5mPqQ8mkCpz25qqGfo0YIJ7gtcfGl0tv
Z7Sh9Kt/tZ506D6xX2neWYECH91gj+yECM0YD5qTqTexI5lutFP3C9IZiDJRWrw4U+y44uOg2kRG
h0Pl9F7vko8RaNpJzx0sGW31TcowZ7Fvd8UB80qjsR9YT+O5OOj+5JT7rmULOfUdrHEYRq1TPJRQ
yV1PRGbCnoIod2rqr9FuaS4nHv0x5Vp5DuH9YaPmLLdG5GPpiJbiga1S/bo8C3u126nKYQTJY1eQ
emAmq60T81AtklRinU+hUO2x84ofcHUsXwGxT9RTyGDYZzQ6ThVPfPaVwTFAwPqIcwCHPOwqy74M
wTlxlLO9SK4bvkSHC3ondCGnq87l25GEgXET0Ay1k8x9Om/77dUcvGSSuxsb1GhDmmXYcU/+pXOv
kmijPUGEQGRg8RYDkgz1SurIoK+crAsnFL9YPTDeWxrSqR13bykcR8WpUhu8xSuyKhq0eNtlH07w
lLvSN4n678ngKdn9ysZbcCOdHVIGPYywmHzVvcJR8R+2w6cpuSYbNbor4y7CJNvXMATO2OJomLA5
d3zAByG09rTObesZDRgItW/FGBrXwgYGIijEAHr5Mw4tQXon+9fFMb9On+fBZkJjXfNkP8IEalR6
V7wa2ymgI19c3HtG8JVD4Uh5aaNMA691Ds3STihL7PJN2twAR8dB3Tm/zTtF4Cm3MOx3w+wTmRVu
HamQ4ZS8t8epuJ86lmnHcYXUu9u/nLFmvfgZDHBGZu7IXoEb4MdBvO0PCElpUIhfRW8WvJR+8KHe
Ko9nyb9ebswYWtNgb6J9HSCqSv919GOvPJxr6HeRYl8eBedE1DPs5FHz6u1Cp+bXRhSOCL1UfViU
Do2UCQqgF23jnazb9YlfxlfILerkjq8y7+7RHyvInoF+2aeoqdgIiqU7mqyNFSbPhAyFPNAKl6sV
VJ1uhl+YEd4YxuYyPZ4jSDUo+8CNxNFTPCnPyaE1fSHZsXQ7dG762+yemlo8Rkft+fy4XCUXbsvb
PWFWS/nX2rl3R5LNQSOJkAOJKfm2/hjC4tHwmnC6AdC0R7fEzk6Rvzxmbrweactj4gIJEWtfAmmU
+pkaRlFIQ11wbOCe0fu0eVOiVdM/DyzDVnb5tu+csUev0VFhFWh4QslcTbomR8WDPryQ3ztZALMn
W99/y/2tXKeivSscbTiwF/odioSY1Uo+Ea3LPPFlPk3XyWYWmdW4eumdxQNGzUBOWXWTSYAVJPlp
HE8NWghHlIEyTNWTTb1NnMvG3EJAV/YFFMQR4hu6ASfqGR92+wLnE5fV2kED4VDAGh3va9yibQw6
ATALpEuoINSm27HFneTa3KoPfCLBeK9St3o3twbvIFx3W3yVdE5TRGCYN/DPKyjrnA5jgxeeT5qM
eEJ1nV0jK0IP+ezVSWe709MacJ7S32aDhTDJWmfZ7kgNRr8N4yP2tWLDbsCzXcYMab+hz5/5goMf
anTH4Q4JNrHbFuf4NSGI7vDXOtm2SCoteli4lhDvV57lhApBYetPF8/aWjz+kPh7eelu8nc9hfRo
Fg7SmL8vhTtfLcc4cxPR/tik9ymMf2j7fKRrWFkw/VMeAW9kMFl+au4nW83chTbJxc8/OlSpNuUh
RjCi8VThdGE+Q9QPxPMhvs8DMDfF43gJh8jFB1RWXYAAm26wEd1a6axYXsaxU+NNHfaIH4iujjf7
1dWEylL/qt4bvuGv2hPSvl9QitkYZmproPtLjMfKbd4/xLQWhl/ZtRLvot+K776I3cOgec1dDkDr
HCDEYzrL1Yzu9xNI0VcCpfCrP0quyggn5LVvURHaQGlTcPyxL/1GofpVnUG61ma/2V9qO39Yrs/2
TbJtnEvsWJndPlidK5j3sCZf1cDE3gmOZOP0iZMg/R27y5Xg54/C8/xGP/uienEEqZfY+zSbzvib
qM3bWD408D9tvoEvas6Uv52NO2uzOpHdtbNbPWGC2zpDZteGq1yVptMRIY8lZMnMtcJmD+n1iXNg
fqju0nB8SfHQ3kWjZ07h+HqmMfeOZc/82iaHCOorI3AkqG7xVYRp91vqbkx8xZ0c87itvuWYgHkn
Oqt+XnhxoxvCRWQdQQrOTrUZtF8sQbWJek7kmy576T2Ol3OJtPRV121Y1mwfSbPb+fFjvSMQHAsO
fYQkEGVzq0B+aw4yfnVos9jmiWnVTXzLLLy+RWnTHR/Pj8J1AvHaNUYn2c6huCtbyH/2/Ihj9H10
8RlyjmHysYw8RPmg9nb0kj5Qn9w8xI9i2LyknYfb9pp5omOxU0+R5wp3i7TTT5Hlmo4a3pYuylRr
0ibYKdYaq3LCZpfEW4taHkGURHVFzKgL1HT5OhVRvx2epSthPfkaR35j8qC/dYdsi1Wsp1znb8vz
yJhP8m+y+zYU3t+LoLg3e6d4YfLHUaXfr9uAqhyPEa8n3sG5qvdn6umbDpsiO78a37LaJ+KZx7Ki
JiQOvivvXUuks0ksCkqkJwGHaF7g7XBhHIL/2BXahEG1IVdxsrPb3JM+1be7bEu9dDswjfRxp6LH
6aRN+Lt6KUyvO5R2iIROc2haO75N5/17L9qCqzRIMwCXdkqTnKwnV0d3j4e/ze4W129Thwy2SmnZ
0jDeXkitd92ziojJbZbsLnei05OyvmrQ539r9Ks2u6hxUrLQJxM6MZUkG7Z3E8itAeWKcJseFbf0
xoR2uCMjg/+inl3jMSV9e1weOVBH7xKKtL8e1leawlE+e8D0Ajmz+SLVAZPXQG/32NLpo7M8KkA6
drgPrlG5TMOkctCFYJvWncPEFTNNE7tEXNQSSC5OVbqFbUs3C1SW31QkgMVZ2d/SEgbjPn8XguiX
MdvNqyBv04utdmiQwCPUeI28lXib4lcfxhe3Hq+snUh7Jd6JBcD7sDfcZa/QYA8ORecm13CnK4Ay
9mTZyTUnhh6QLi6kiZatbxEnMBGb0R0+QjWsiytSXRa+65fH7H3GwPxqvp8VH6F2pASex6OcbFyx
PYoPVEuHc3YkCVFh85vHxnRqePNX8y9AmaniCluxJxQ6+XVxwsL+VYA8Q7ejZ2We0AlEXif+MK/N
EfP36/iluSpwSgMKzHegjzDZ3Vs+uL90BFjwvK2HX6PoxYAjIe0e6NbeISnQhC1ncHDhDXEBFqQv
p2Xanz5ilCns+GOUUCBzFS6kecVr95pz8gcF6CQbEe4wulVjt9wMrSPcIC68ye8q3ZYmqqKd6guH
+VccTKceUR6y0WN80GJbrv3zh7SQw1YHMXZIuWq2MTdro0+K4NzxjiMuBc9memyjgbKQRhTNOtND
OxBxouRZ9PzLvlEfhKu5eV9lOb0EYAkRu3DkmwOCKW8LSeACOdvPnPcdCnnJVn/stvPtJZhvo8eZ
8Zv9ThVykfzhGYEv6RaxaazgkeVA37GhqvXPxhqFjgnCAlelfKcbjnqj31uhft+O7vBUm0RM+K6a
GSrY2G6uXkpP6dHss+VrINAXhP/uBE/nCCPgQBGnbrGzeW/1KCuGymOHPjUpneEBgJqAcOD4p7+z
J/uPIWf3R7Wvq4/xdgKQQNMB5a19/IFLD5Jzue3zVLfGzkJ5gjox4EjFH/62DXE7lzIP4MLZu6KN
MTpIYZ9S8BIPZw1zu5uL7PJKV6g1UrIkG1JLYbcI9kxErg5UvIltRg4Bfdzxi4v8srxzOjoSj6m/
pXrHIA4HydppamdG+uBs928k8kxTQVkWtyZie3dXBH95Kz5Emk2lNKJ/qHhq4qtEtfzoa6EJwfxR
ityMk/Kal3naF35W3LH3WlyJYLwb3km8nqeAhgQ6FJkdSDDJuagn79vrnL5ljzqSepf49QeH/Xgj
pH6kHoX2kYVasEaV79sDGsG6vMsS9k574KVQMwDVrokQh/kwwbx/VisHHSFyV+uj2mniVrmZr1DX
8EAO9eMdreghee5SH0feN4+nRu27Syev8GnGZOv0APtG0swZUcVQ+HiM6zu53+blSRR9XbjRvIwT
fNxWaP64QCSCfC/cN9NpROwQ/GrlmPuOSwsbJAKUDDVLb3rr6pD5wLVUhZdd90jPSEUvuD/OgNzX
+afW2yXtDypQZ3m1ePXVJ6UgGXLLZzWxuy2KHJ0SIHIKdm95SK8lMYyetMJG/eh0ixbDXtwLvR9v
17RNQ2nmqJz9SVTsJhSl1qYZpLsLvohRCLnGZJqqP0/2yz7l7Dkfc522hQPfQLLu8tFrP/LsvZGp
hl6K0e+nZ15e5ua3YhoCW1mhK3bVhpVwM54ic3c2dwr9ZcREkIrk1AIStL+5MnWX93SKtjnCd9K+
TBBAygS/1nbbl2ryByGgYC8NEiC6IvsejbEJVbwBAKbTUIQgDoLdUhtSEWabB/3lPOz74nYUrl86
9DTityy/T1SnPqLNMsE/i+/k1wsNyOcSwQnOzRIIbVCWRMcbVHzzyc0Ue7iuty3Fws0Cngfd+A/q
gfOhz5lBmI4VuTNKframXqVbBLJIPe4l1CVbW3gb3rPrVNkqpJLv/N3yo9JeinnPyYcEvUHIb3Fw
tLtHgwQ+4M1twRbdpLpTJ9v8Jrb2BIwMsUEdaavB5ujk8OgSW3o0x5DQDdDWVdFaix1VQFmMvnt8
qz0SqdMaq+qebRoIydmWTPJhQ2p5xXmZscPk3HodSr833UogmEcaPR9t4F/5DY4G7x1HMcPiOntX
45uRub6lfZAcAoyYq9usQIZMj/z+tYblmYC8sheCgarcxO1xNnZVfg+vU3/vhVvVJDm88NoBy4L/
imbj4xCt5+PZQrOLoz0WrzT04rAo75AupIU05hsl37d6basAH85y0Ja3FxLzJ5JSGHzV+SlXbmis
on9qp/RXpYOEYhiBcSm9KJ1spCDM6HagkhnrXXGhwjdRJutrBDCp8lDH5aVYvGLwKL16f9gv1JIl
ypxI1yxX0/zI4LwWEY2ibyGtMqh3Kv+J0O+z7ovoPj3F4YDBVnB+I8+5Sn1oEMht7WYUe8MzPZZT
84QOJHWpfCz2leAP6OiXvDCOzCfctA902wemO52LOGkqeOcTT7dDD5c9c3ZRH6muhSt6yZZlvzTR
azP7SH/MSCEZG5TX+86nMKx/X4xNDF3h4bxVbsXay9+UzS2Ukyj1a8Wur/uN6BZhdUOg5/1oCzea
w0H1xPZX+aCSnfeh1t6p8VPxzglftF5Je/odtIlIK2d2YzItdGzt5o1TJz8fVGreY+2Y1xQCHSNY
Hz0TgvcNU6ubTHGSjf4CVsjngJn20YPw1jav54LuoumNgUyi+N68W2gyR2/m4kA86ISb83hVajf5
TvWWO83PO6fproAXp5iBoDODvAyibH5yd37RIqeioEx8jsclxCKaqlcbPBoHMu/u5JqdfcnugfI7
xS1767EMSGdM0yXO64pNrpbTYTe8KSRADb3T9I6SXInqNVFV3Oi9V70W1U7Zlncdou5OcrwgEDVc
FddC4ooHjuddfnbNZ5XZF0WsYn9YRxAVt5WLwJCvuTUlhfSubsuTHPuN9TJmBwVge6Xtlf/D0pk1
J64lQfgXEYFW0Kt2gdhX80LYxmgDbWiDXz/f6TvR09PXNhbi6CxVlVmZ4ZOQug/TxB7VfpsvW2e0
YsrlqGJ9/Cn1hx+FMFoErk3kxbfr7EqGZButK2c22jPSKdmkq7icJYsnR448CsqrVeRWFAwz3VhN
fz8vVzXMemCCjsxow/nFa16k5jHFoUIPX7FTINJrPU6caPLXSHENdjQ7mXFSEVxQvKkyTylndWYh
3kvBQz2IxzD1iUefE7YfdqMLiNet6szJE0U1p3WrIkwwxF2MCNHI1qn5fLhnLjWdOgVtZv7oE+rZ
/KnMS4K+l7KYkGjkaEOwHKguVH6/VDg2k8gwX/Xfu6YoXYKuf38+7puq2Pvha/ofDQMROCkCkAEP
4SObw4QIuWCrZtJVyzL9LmoimdxhF2mQZYozi31VVve9uud3EYgwr7N8Hb1u1XQu+KAWejlxGwyd
a5wo1t5In+eVfzWcrLKI2WVHdOO7ZWlHyKGny1HBxuLRZ1mheNGc4mo2VtATD5qri6hYd7V19MFT
YOBPjhgiAVifOU0O9qOqRNN/E3cc7Seaw0EHARTJchLBj5PqTvmAVcOHj89MXv11TK7nq/cS+K7U
WpiKjFIXO3J0SucUdE31qzi8FvIQXI8RKqKMt5dGxwin1BjNutGhoLzepT3a99t6WjuJsOr5/jwv
aVR5KTVwnmIKQ1nDmwtUOYYpnI1dCUl6o7Hfxc9HPcRon85eh0TvEf22lNGcUsvzjyqdnKKi42DF
Wfurh7nXHHe8bgCT2E4fqND2qClrSE9StQhTczrn6EDcCtlvixoHoXkQLQxL2z7a9SA5qBvwuKkt
e3lOlL1TxmZPiVen3thnv8/Z43MDDf8jETHqwkZcd7AC6aQoqCqSrYyyRTtx3qnJNtQDb5U4gK0l
b3LoKHDLR8mrKRgNVkNWPpVMfcfpRz03pRbVO7GLnQiLvymxgrGaOYKUs/xN5Lpg90B8UQrl/Xv9
zNz4pIydDIBpmH3YodMxP3PBpRPKkGBMEUfkn4Z82pfxMrmVLJrF083zj2C0QGPywuTAbabtrSFe
FYM3jW7TdKmvta1IOUviv1lMqTdGUzN5BXq1maCsAqEBq44dDO0EOTziflTtPbrM3ij7JhOr/0Kh
9q7+dsfkVi872JZ0Kz2dlxQWoVGbI++JyAcwCcbTltPvLLm2DZyUJISlN9NtuiD8/qhorIePGfKQ
DwoW/igYY45xeu50X5sVgb4yFoo3PoPhhNMmiDTngNbWbEw1oA8m36lJdT5IoQdIZjtPdkR/Kk1E
DwDZZP+x+nPXHiQNIA4579mTraMxH38l54j5Afq15+WGZ2llCcKajbyYoFRORKBsHjAN0DT3HtTo
cXGjE8tfV2cg4RIFNMnOjFUEOdrVryjNW5zerz3qvoyQMrb2pO2tarc5cIj51rZGvoz23VJWfWNy
mml/UbtJRAQbERI0sAONOXMBw9Lfl91/1nISdiJvcYZi/i4WiYQEANuTNV31drReplvl8Dn0kqUq
wWSNEGVjA2k+ozCSnTdh2UL2h8XnoOhkhPKDpG+ySufQ8Gu0dCEhnIxF+vQUih2z/Ol8ajfZG95r
P1QuahpqZ36SjVSvh49HhNAv3vsrDBIQTA8t7xFSo+PJts7tfIuXfb/PXLYIinq5cpvIxCsWbdig
r0MwPTUXsNVd35/7boYp6iv2zHKr++C8sAZS60gT/ubW/uSUiKd+MflrV2RmQnUUdcJ16xoOqQPg
Lbau8SUBpZmkLKpmU6UoHiJPhrbvWnmero1zfRzG0tIYrx54ywxLvVpF2ZYve4SNUIhHp5fTAHFW
KeimdslePIwvz9uzWhn3fFsBcDTO8/bYNgSG97HhqUQAI+/xZCMn7iKi/OaAOSMtZH8sAOkUdt2D
VB8seD3cJ5sk+GwyqzyxAo0l6Z6CcizacwjZsLZFFegaDNoqXo2213V1kPy0sVAwQXbebfzOep+1
2pLmmIDPCw9C2chhCUJvGxCaMz+z11lrbiOxNTNVQdmS4PEgTCZFqvpdQ55fAEOnb7P4bVufvFvC
zMAa/MjZ7/+TUwShhhIcLigYgKG7DGmVh/JNfoYFCeTtk+7lvUdCNzVW1fRnPA1UCWj7RbsWy0Rp
2cfr0u1bEAx2rldPBFGYNQ8JVmVtnF4uNNvFY96voR+KNqaJYbVf413kjQM0164+XJav0jEGcSKX
DqWrg+RJF8raMJCqX8mjhyaAACARQ39hCR95xE6R9zh94BP2lmbY9VzQbMjpNH6bgklrGWhEInxr
IHxbyWztb9vwrqtnAEUTUWTZpV7D2avcxUuqQIPogtYjVJqeua/E1niHPCTiRl6cWCNEiL8zMBAL
W91rbV/Phqfdu+/pGeRB4U1e4X+UmzEynshGjl0U8MLJP4ZNFQ5cGhKJq3nENewOj7sC4ych3lG8
9FiwUXqTRRJqiyt0oKsvB+BQHsEkEc8JxhDakJB1rqsxy491TVWsm0nQs9Tg/dV/PXuzJIBh2wlg
C3FWVHYWti4ZNOwisL8RA5IwfOIN63vHrUhskxPP8EC9oBWh6O7HPwLYa8W7BqUzusi/z+A/+pC4
7QLDFFRMYb4IstDn/vgmoZmgCPkmxHDHjOoruFJGBWgHTDW7O0KBv90dVc1VsscFPRh5E97yyR6b
CcbRIgmIRaHNZHzkFr4T/8V3mWghDe0MpbjBNyEZQym+5AEmJqutMB/L6Xk4qm63rNYSOsftGnsv
Leg81Y8fXrU6jKY2L8spk9amisJ9vdCK22ty0BQs0k2p+65k4jM72iNgB1GqyT2a52tHjtCKNhYs
ps21WXyWSViyUkIuEi8j1i7TIIy/x8mhrbn+asg91rYB+WXfNqWpWejYvlAfIkR4eaPM1jI7Jt7B
eI26Lf0zJiWHxt8+7ulcvVKjR8U9/lgfPEyd9pyo21RzjTdK8668oqDZIeHcjs2B5iJ/oqLhOUHA
9U+DDjj2Izb6p91dIA1dZrU3ttlCCB6s4T7K/LdkGy8XXaZItSqahCWzHIJuEZ0pH82mDDObSAfW
2QY9sqRPm4oGAAjpfbFOmdiPQG6Q3EaR2CtNCVnn5lyhdW8Z3gQ8zfCiG+cQW2NCc6K6afez8ZPt
V3wOogIeldZ8U2GGxlCFRAHxVrEi3aFKIwvp6dZ6RIQnw3Q3EJfPOpZXhBlUjPoa4uXBpLPTI8t/
URXMGeZWGmgbfaUtcv+zfK8n2/yEAvK428XTL2g9Sfiu4GiQBiDZ6CZIM+8FP64/j1FT9McJs5MF
XBirnMkEAfAnWVBEmrYbwcYrqTqV+Iht28wlTjF0W+rsl7omvroCF6w7zCusSvpLmUJtoCBV+wee
Hu/G6RzPmc7XUiwyXNyprJjyXsbOgYWz3czj9/b63G5z5Rsfj7b336BT+pLODgN6V7JKXS1x457Q
ym6pDNA4PnD8m2lkB4bbehwG+Whf7q49nAfyo9Tut1Qyhn3JkbnCdYoK+QwnGHMfaTYoaLEIUrdd
YIwSSqGIpWHZ0sOAgnQ3625KqKE3ZCIMGVcgX7HuCJXXaksepFQrukxM/aiEPxknFQXNzMpm74US
SixLdFEl35BNfqrqaE+6anwGG5xWx3iyJWVpkq36hlZxjRZAgTGSRmHxLbmPdjYUqxEuDxhz7bvG
Vx3UB8YHsN044/DR7Mis/ih7E5MnfWCMtwwSZ2CPd6UaUFaLUMJJTbxwx7wuXmU4SVQLjA7xDaLk
Yn1gOWRcBIxklmYWZWEfUZfFx49ZAYJu50ezzCs8BGX82KVJ4uNXf1TOGVUGt5hNuKHeezq6NexK
vvO6PFx5sDjxOOt0tIBdhVEsKYevCHT2T+dJtRO4VRTms0ur844UkTgUO9icCWr3kVfPG0iaC2NZ
/hD2zCEF6Ddw368J1LQSks6JNtkvzZFvCmK5kfn4STyjtrLFNDCWV6TcyQOwAViqI1JxwOI5vDU9
BSEaxAzLvAgg668TVVH8D3wK4A3/8Do/lSy+EvdxvSUeq8qf3gRTl7vCdSOhjOwNXES8lDIYKKAn
uKbirt9fZBsE5XqQeCXcVIR7+ctEFj/+bEm77WkwLc0H8XZFjtTMuVr9QnP53TmidAos9e+O8MLj
ooIkrJJEQXJ1a9ixiBSN70wJedYf4y9qH87kBJDv47Vg567i94fczW2VoZWAyfCXha0KAaHgrsWn
SU/c8PwpUjdvcipdYN5voCdbc2Wn3Ygngqg6JXZXsY1TdXldul23fjojVJ//83B48B65q5JuNyvx
viRHlQdn4MNoCKoyk4V5MS/+cIPzhbS/ANqpB6rHLkiYH7JjAIpxkrH04PYywYiP/pto3GLlUWYJ
KNnySu7ALb+A//3Jqfr/aHf+c0bCHZCTutFWvisFAJkgLTesxQpksFtTGlsxvYadcXo69YrS29NB
SXOXu/1BzDfpZ/AR0PbFZP7wt/Iyfi5h7gDky9t0/CmY5LIzcZE4o5sipGnOjdfUpnhvgxH/79cE
z1o9NtSfyP98vTKlfxMCBiIh0pBajZ954mIDz0a8gSqehs9QPR3IH8smLIPR79Qb/ZaBPmv2io0Y
eLeqd+0BUquHnZlXQfHE3kA8OxYpgyI4HxQxEcmVoHnD7fxHkubBQ/tuWXg5HHFWm5vNJCgdl+Qi
Rva/xSQos6SfFcRq+F+UF6azMugCKNYx1B3ORkHk8fIwWcIS01ykldyPD/bh9zqYY8SvKMxAqOji
UUNrgXvLPTkKFWrhRfH+w1/dYYfl7fRA8ks3vQE3C1ahJ7Li2xg/PLhLgqD+xkXLV/zs8qRwxFgn
zEWU1PnA0r9NJpn9f0ofhBx7s4t/YT0yyJRpHuI6/BEfd0KiZWZi91Dm4jLKHIrLT8b+XTKZnxTf
9mxH2/gslkK3nrivjW5ROrHE5x8fGO95tREjJ2Y9H8/uxFLh2vyYW2T72lAD161qazDfAQHBJVkW
GvO526MNLPY05reYFI9bzIwO2nuyHM8Apmbs3oL/zGk/y8McWn0XKvye4tYhKuwUcOGyK3swreb3
zcsfgfgrSPgIuNyzJdO6P4p51S/52BzhCMEr3Bpze69O7JqnhN3N/c37oal2S5gY8Zf4kLndbsYL
NON4ROLZi1YC1swfe8kflW8Q/oug1r82mj9eiE1CCYURivirHsUCB2zGxYWPpzInVA4zxRYjrsGX
UVwyfYDRT0gO2/Gm/24tyGHk24qY1WLDYYRrq9tH/JCRFEuf38W+e5v43V6TWWWK235DeGJWMc3U
Y82DYUXDN4EFCktVwovoRncis7Pgw73vwHfyv4EpoZHz5W8Zfn7TgKYGt/kde6IXoWYsC8eOKGKL
JgQduqlMg4CKnQu1ZhYdOyz1X/Tt2VIb/+rqASeIo1xUW92LPV1zSPdpyHDQn71k/2L90hSNAaIB
QHN6qJnbCT+cOC94nxOuRKsiJR5P/kq8x4/Y6ikufAliujgG/jUP7EWCRbhUBQ8qFI68g6AOrHTo
ZgkdA9RpH1bpkPwAXnpkmG9sNu6S9zpHZBitO6Lk+dvAdveInp6kP/g4teQ1AbS92Jpcyrv4ZdFp
QARPWuoZF0Uzs1BEaFGgXOSd5lRcS/QwiJRD5Hg1+YXbIlnAjZV3A3n0e1LbCUnI6KJDOL0X5CoY
iCme+luExTR40epxlyV7dOEO3kTYXnn/7x8HpcvxJIh7W7u8iOufRCWLt7J9j/9Qg5ekDbHnkPry
i8uOv5L8IMm+AqTWxsQWbQdS8xVlzoPHx02V7xDlq8/7dmVzTN94UMaodUxDdiY1+itwWzYAm+a1
zild0kxFOLWgqzi/biK2Q917vb9GzWn0pGcCDLEl6n89j0q/Rrasw4Bluq714PpYSk8MUoxNzbyU
rJL9cTPI23ZDBPUkMNaDJ7ZiPzBKAMdEY33mEuwRPBlgeIZd/WbwZwx7EhPRzKYppDM6m3F/WrcH
LQrlv2xw4sgeDwtthBekOa3C+HfyM1H9l25NSUlIvZGuV700XmHkYU2M+QRC1tWWo5ny/lVVnHj9
cRdEf9dkXpcneegsZSkBS8MzRAQzcwbYPpmVG27eue3oBhJBjKpp3gSEH0FQfZW2848WJLQ+8P0f
vfdTxF2MjTaZrTg04djLVjcOh8YaArguxiuQrztiseeixlVkS+NANRJsOqA2Iub3sG9OHTNlCGNt
9TFcA9MGFICGNbQbzMk7XOfw7NFO/5y7vCYK8T0cmnmBUFO6U04voKhDTmBoc3/E5P2h1619U3Lw
aj+KL34PiHUzjX2UY2FmL3DbogveQDfWZgYYMGjPeGb7w0DHi1wghk1CxtwcyucWxvU+gUjUBU29
UOPFWJl9njBfTyNpzb6SgfSyV5FpTKKf8vr7egQ6Rf1StZCQiG8dQvsKNz8dmQQF9eb5bWDNhF2l
PV1AQuN/0wnVZAdlfYTJE1iYqqA+1OHYao9TDBa9MVH+qgBUcJTfeC/99pay6yeW/Lb17YtwAt4B
EiVurJ5gb/GNpqOp1oR+7D+o4aWU4DeZq54+h275oc82yJ7WBM8KY3aQDvmh+gGHe2z6FV4Wv9QG
+9HlxD3tFO/Ungc8ei9KDqwyvpraIYc9+BR+b+U2crvCyj28VmGM3qgFE96aH83Ca1bdNk9ycr8A
5ArysHMh5b05ywqzIefpPUwq8Rjw+ahQMSpk/vDxUDl+wDTLaSDaVa7rY2aWkF9FjTZxS6/7U+fJ
L8QkpPlw4rDUEyIYtgq86B2yFT0WIzvbhbkXL/QDpPGE+uIoGK17CEORpW8nOKmRm7K8zecVAczw
9s6D9O/RM9+sqf/8etNH4BLRP6jJpg8fI43IG83wBRkD2dpw5d6bs0a1mFM2vclW+w0Wgl0pppEI
CUAwjJ+wZooj9PbPc/U8TiC4t5zAcOEfAYRvl7YxW0hOT/8+O/Uiw6G4SOb2p/BYVur+8ZPPe2P2
+5hXgiDk1kitkzQQURANhfXUfcJU2npeBGylr+EBrOCNRma+KyxY4qBHMlYXna0vYJVLwbBOfirc
I5kmN2AWBWkQ3dYeFkzMx55Gj4RzL7+NHWQOc7e6SHNIsmQ6vvSzry46YXNlHjkAXNkimsqW6Z6S
HyEpvy6cn6bEtEFd21BFRzbgDOZF/vXw2L+PdAcRRcI7exAf1l9kQJgq9Wic2guVfArI3KNVod3i
2IY5zko5AZlwitE4Q/eOOktrcZB4Jivnrq7SqWV6utmBMj/oBHk58ffpujPV64zK+HT1ANX18Omi
2BcmL5+FOqqgc2Csxon4prN+09d22P+OjiOoRKlNClpCchj/7dlpcXz6hKNz9V3AI6R9lW2R1WJD
gv4ZY38H6A2ZPYIX32NIw/xsMISFP0HK9I98Bh3SHJiyFbYszojcrvPL2NXArGFpuX1Y7BGamGdn
UI8YcMrVCLOxZHMg6OXW1osOUTSLCmsM0k1xIg+BgOfYQG9pLJQcwcVpzO0VfxIziEb+qLZizXsU
PnyLZAafbKd/T3E86bBIyx1jlz9c3dPoG0FU0R6gyF8pYc3E5GSu1qY8q6jCbxTWAgVdmVXzgqL0
F7k+C8sI9OXzBDcs+27hujYuSFp7wbK1R1W/9jR4dhQBwNDFfpQsc47RoF6PD4R1/ZbZ4ZVITbD1
wQrfj0mSLsXSOE9nDT5Iinv50FKEW4xZR+tFexxNfPDQ9GWXeOpd39DZelpSLPY7lgZJ1a39Hp0v
UmdC841vBkzesTVadbZgaUIAmOxajPguoqXdu7fze2THF9l/YAOoBelmNA2p34mGms9gdpeic5/a
TF4Wp3a+G9mc8Y48v19pv9C+4gOJMfdv+kCTuQXtq4KK1qwT9lEYsYSqM47t6eHl0NUyVt3oG9Jz
a57Pyou1R4mkC2kjUy22cFcKGSfFBgsdwsF+wQ5Uwlq2iZCNwADLs3rN3FAtC3DCga+GMwxRK5tH
zg1lO7Gt3dV5PEvcDpAaVwL4G6tkFa36+egrHkzDHq137WnTgumadBjAUf2cx3AyOouCTkR8mdvP
LQEPb86tGdfV5EyrAjLmD7EK81UiaBKFBREi8DjJfXTNC+FXlNCBZ/U2EO4mfrkFsWQwXY+chroV
9SW3sowfY/TFFjCvd7QVkHT5UDypXDipm+5opdiQdLuIAz4PhBmwMFSOPh6jBNYLARE2k50srvt6
rocFlU+HijLZCr0j4b8ddkZL0DesRL8qTdCf8X4cPtdfYzfaKyzpAU2GCwha5qmaNW1WIruHjDOH
IDFaduSAHTz8LA/1G8gm7wrkbm4/vqh+jVYJmAypzBviMoYs4We6KMCZNbM+T3Ylr5wGo8lPNYKw
wsx6uGMWSbLt79kR5rJyyyMqMLhm7R+NPT/WNHkat88EV2XrMhqwZurOmwmd3ZtmBAa0+1R23LLn
d8VKOUPskGcT/ZcjTK9/C3bccz4g27WeonlCu9Oz+W5EHXTJVo0p7BkLvDhbLeD+MBl0p69/x1in
DXBsYL5Fsle/qUMJQgo1EnpnCi9XcN/4obiCrMWJE4c434U6xIBTNqLsZNhI+GOZ/vEnb19V/kpx
hNOA3ruPtwN/Jny1/uu1IgZclaq3gl1kQn/t1bWK2YHu4xA8e6+AzNUMPsA3sAVeuAs1WX5oC0AD
hNbNW3pcG5k5bh14EjqRpy+4LGQAr5m2q8MalreDR0DGMFD9qfFIvCEziHtHzKjup99R6XZTqnLU
X6g/EstQ6adT8u3V+BDSDUdL5kFWrbqkA2vULmRtEVF7mL/SsxyLzJUb2Qhn8iZzAU1fSHBxpF/n
NbzANW2lJB1j95qBcr/CKJutaEHQf2DUqU+ncqabS1ptCmBson87QkWCuUCPXT6TbvBfxNGGEeUE
XvociZrBio1LRiC4QrqvMfZwDBZ9v4nMn0gncox3kErUYTahl/hQYOO2zTbqn3fOacZqvA8sU7/d
UdUvIf4wTMJR2a1t+hpBoGmtvEtMOqoHv91zFdOa+rAk0mwIcRjO0H4QImbAGHE0TEI5XVS0Z/Q0
1OEqjcPJOOBIPk6ac0MIB+hBUQs8Sc2d/sge8J0s6cshtOygiSC0Fn0XxxysRZ93w1wJQTFg9igr
DckbqiGEVzOAnYzuXg5YN8MD/bs7vsKCyirE38eMtQyCNq0X07PyscAFis6jX7bBO/7WPJzMvulz
tfYaL1NI9U4qPcWrAQi20L0nyPgsJ+p8up/ncTo2nc0XnaKEUYWfuAOfzcaNXPYq8n9q25gDuqP9
65RGs5FmmGUefozbJJSe36NQW8vKakiWMlQ+xUlbi2IHiecSPtpoN9VwNjf7Oyn6dUV8OZFtFAho
UOFZsFe5z4O+B+oKr7/kQnfJahmezXW1LsIZXcHZhIPbmsa018sQbMLc34MjO8ay8HQ6goHcPuZZ
Ci+IEi6g5dBYU6vU5b2rxPaxTddzlQiw/UaocMwIHnFsBYyWvRLmhe2R6YzO9S++9etxCrGYDx2X
0Fo+kOc4eXfLIzvDdbLDRFwzf5jWNpHGeD2+EyjxGTBQfMEx2ugIRoYj7tXPv+ihmhfbD9KsFA96
x4BZSBgizaG7gZU8Q30/3pFWfXB7DT7udCNvaprOaSC1r0vyYI4YDkz5p4HpmbrjPa0xTwun32ns
oZExNZuNzJlgzDYTKLmzDFrELE0epp+3wfUv6gzrWe5eRzxD6Cuim+fTYi1n8LGuHEmfOclyOweR
Hhs2HL7ITUf+7jHy04XGPkYQh7MPMvcfMmpTp0HCixrzptkPbxS+t/w31IGebd3MIRnsH3DRsub6
pPQxsjki0oGGLAuom7aQQ06zWO4/cV8j1q318IqHb5AbfaCspQleWxzy5SQsOMy8ntak2Bx+JU5r
3Jt7+7rIjtFSKlZoO9CJGnQsCIoUFDgwbbSSV5iHNWVT+oKm38Im5BPEL0cl8YTaJdqFKmlWJgde
9F5mx+KuAVmh0qliiwq9fkRhqnVyIb5saXZrqXIApTKdBJXDO+Cc6jKacQjLb2CRG7nZvJdstajx
Ax7Lpgyw3fp9TZP8stXOolP2Da/QVMxVK22aBpqUKYO+6Lb6Dkb+J7Lli1DYyCPnrFTBanqRZ/SY
fDcf2C9PXFbN17CaKt7u0mnW8yc54Xfsj7SQVt3r32uAxIFyjjmnDWDX1y7dw7QQZ27v9GOakwMx
a5Tees9fp5aTN5jSXDpXUpudg/2DhIhQipot2ivm6Cty76g0g1zOURry5c4EO/wl1phs6Nv7fu9K
2mAwdqKhG8EAZ+RqaHKw4MjEfQ1BBN1hyj7OokIpONZe8k1YSIbhpZNjRrSveKVOH5AzAR5EIm+L
1s49orh7KA76yFMVu3lbp+VnQ6npvSZ9gudHWZGWmN5WvevCIH0RvDnVHG3Tny2VN/DY6rpCK4q4
mQRisBCCsB/Hl2scjO9CtZNJ+MCbiJnKVrmmGbH+bCXJmSwhEoKhxC6assbSFKEJRGiMQBb7Kgoe
9uenXLfOdVHS5xR+UF8yMxVvzlA/Sq/F/BNUZCCW1p31dDbqdhxUUuYibp2GqzFCKUZi0wbOqAwp
XWCEusnP1YCsbH6MBe04Z+k3W9IoCNgjmj2LQ8MpuCAscyU4N+8/2COP62/OTfMBzeLhJbj2wfGX
TTauqVdBr8UEh0Pj7dCr30emsY9eLCq/K9w7y+WeLqZTNz2083KhF2iv2g2SJOoi9Qxs2pYFCc+J
X3iXToV0F9PVbenOZTkrq6k0k5+y2R4vz23Ce4+cKFpMVjLupGxfVx4EjdicesfnkXnWKdBaEQso
sNzujlUeVD/D9U6Ay/s0YIlbJpiyxid9UZ2ukHvt+C8+FKdYXRKqt4TuXeeQyFc/nBE5fT8Qva12
HrkFzfRsIHBUCLOn5qu03yda8XZsKc1fxU/+gK0b06e9mMBpk0ThrtRskGW/xOVsbPIFBQSnYlCs
fq63KKCsiVMK2ccfjjX9WT+I4+nXosLCkZJtsvdve5pCQJy63BkbzE87VyjZ/uRdwOOrsjOVYf/6
/a6RPIBNY+I8f63d69T+SeOlbLkDrVd829a9hOxloRG0c5sShZ5sMo+WA7CRQZ+9Bhkzddhbr8s3
SO4P84MJeu43oreHsnRNcV93kh8GBX49GUX5N6ZDkDF4ODQOWqo7HBU4GBpED2WWf0drwZ4RqjDc
5D+ZnH7eI1aiOy8/pZ4de1pQ+Fwt9vRtvKCWFC/ww3t4Bp1+DDv/3wui9ih4eORSxuAxRwIjgCpM
WyLfWxmBUJIROjK1V3oPpzsgIGDLNn0c32N7zL8GRywkBME9gec503+h6pH8QWOBSjNQshbMlaub
wmBh+UEkAstkN3d0FIpEEVxAleIlNGHNqElyIaFl83GGpWgozP/SP2675eOwpfIn/8u5RUqUl95/
LOJZTxjy9mmo8vs5ES/fL73xT3OIZ3Qw8HV9qL3aU08wOAmThKpQgfPq0+UxyTamp8iB0JrnoLgm
pHUkJHTGNpnVUfAIBYel3GpW1PPDBz+SnKcbz8RLdBeO4FHnFz5Of8sdjGkIvV6rcvNArEiESxXF
rAe/VbjdQfZR9IcGEzZLNYQYRRutDcUJMI5LtPvoq/6GqEbn3HA0ZljC54zsa80tfKt+xe2WXJFF
8WAMhHJP7OVO8iXKXGyabkHyxftoQuQHDuLl6cJ00U/i45defpFPOYKsNEV5Ods6T1NcgmZ3VG1e
Pmz8QMGt908MKeK84p9o9SZtfYtGV0INN/9rCpYdNHBvDKWTa1KIY1wRF2oGM5/xVQPd5enS9jkf
++qp4IPL8+lPSjE0grL3/sAL17ND1QwALGQMXo9Z44xeeL/184X6U3pcgMfVYF5OWYCHREzqso5l
nhpxRRCtrksIGz7eUUjwML9ZQUI1CuLhBJ2pT24xh/Vli4GCOXyR/bOu0OhhwSp7shLX8N9b3ZEv
yh69Kb92uy/KiGhPDSt6YidEMZWPeiFXKvzHmWPrgdiB7Kn1VodKSxMgK5MIA3wfhagtRic6aNgv
mk/QwdBbOAu22Msd74QyF31LmxamXAJWBnwlpLFCbOeA87zqLoE+GSsZaaMSSS8VoCkNRjveiXcT
trYG94YlK3dWYayOWFLDrSPA4EU/b7i6vZWdtEA8MrZKkkCGr/iZBO0cHubfdDly039KWnRrfKkQ
SZgmOg1Kw9fkxnigXhSK511xuXxBnEVRcQ8hfbyk980vf1UMYNl/BB2QN41Ddrfv0fztVX5yGrlo
hYjrFT+VEIy66U5L1Bag4Tx8sV+d0jANxUVou5Z42RRFCFsEBh/ofgHb8GuOWNFt+JKCK21CZI18
QgG2zZU9XXgC0mzcOJgunvfkSPcf0dXwK3sCrGPs3jOaWdASec9QUQ6uF8ZrM6aGRDMKYJ18ye7F
/YH+VwSyGe+BQ2XRXq5SYwGynUl2f3n/RT51lXStAR6/vH4rhQJCVFxSm30ZPJf0lYeUGx48HWM1
WdFmr1DwFrJm8CnAv0qUwYzLAK1P8aYrPFZmGRS9sfuht3Y23EnN6S1dRB1JOnGl+GYWvn8z1KnQ
oJruuhm7XijEwqCr3+CV34ToGFDaHIrHHH7sMoZcUpqwLdflvEGIL5ySw1xDwWSBfTGHbzCXwNQF
Tk/yHQjgM1ctKnCgq491BCSPXgc4aAIcG6/rIF3Tkg8Df0/BnrbzKSW+ARNz8GTsNr3nd7qfrLJl
vM8R2UICCJSUbuF9vL5uaoz50JEQlAvKqDRDRH6+Fph/FwB/2QPYCWjvN5C8Ru1V+feXYmJ43agA
0bQdyxtmQ8CyGfnaqnEnOw0v1EUaAI9MVlQ6eSFaLd864l7tkXr7WpiLo+IDkK2XVnYUADVtJhsa
kWp06NSZRnrzwJu8+M55VPo98ssAObx7F9KGE8ZrUYcsw+miRw0uDglj2BYeI1MsJ7GsHiFF0SM8
iUAKI2S5waVh8wI3519iOMdAyk2ICsMjEAJlQpaOLREvb58mfzpWieDYqkje00BlPWooXLlvBO3k
2WiXBi9IaNw+kjaBvrkuYORix+AL4byUb0o7gJPoLkLCNEQrSvYm/+PpvJpTZ5Yo+ouoIodXgxAi
GkfMC+UIJmcMv/6uNTrfLY59bAxCGs107969u+eR/U59NeNjBzt6RbVXlYYv90Gakel+YaLXHvkD
6uT45vrYUsweF8fEDbNu6ZEWOd3iuPJIR74kN7iEtksjXpJ+KG2BOAnUXzwz7d9GnAjH25L439Lm
rzawVV+G73DKrplqXOXOZdvTvhdwYqvw3jwPm07qsVUelgbTvuvt2q4MLIk8tHf7O/65IqGsu+xd
E1/ZOln5h0adLCUBcLPcW4qIZwmY+PZ4JVSggTC7dsOCt7IxP9NCHtVDNXYJlusnFAe31paoFlnP
FBkGipX2KqqG1oK0fr2+z9+OT0uS+8jmRr8sYppjotuwySGN4BANlp/Y5JhMeiU6srLo/tKag3jJ
ihTof2gzQDQZpDQKdH1LlUqqNhQeIXFAxqbCKYdlyEZ7FTWa/Eu7OKZrYFsLqMGbxUDUDH0Nq9Gh
kwGlMbeCIcvG9kRc/dAhscnfCXzg+jC0lWTSJ9YSl5wAU6fOidKWr0sFD7VrbRAa6JlyOEH6ySWO
I+Q5exMmfDplOXS/o2fiDM+DKxqLCaWfd3Q/x7NpxXPrOqaf8orfZganTbY4h9JVxCK6yYF6sqhc
5xFdFcF+pXtKoKZ328/z54VyVfwZC2bZvdRXzDdv8aRXbrNVaJcWD5lB/ufPgjqmxg9BB/mjaP5l
pVPEZp3Zl9M7khU0Ejgt2t/QCk8vVXjKfNWACPtxvnF5wjJGIsTlwyGpwRJfu+KnYnNFTAM0Ajbe
LwZHKrQWjI9dHstid+FlLNzJN4oBApbamZgisA3KZJiMvwh0FFdHgN2kNiTkaivkRh0+LI6W/XUf
GSuYrQwyEYCJG8DQeBnuXdcbZhMUv1Ndg1NN/+LdrfZY1gNlNOuu/SSZtVCuPbH4lW4q6T04tRc/
OCIWdfUZp4MlmOOvMq1ZsuyeWLHH5vpTH3Zq68LBNtxeLVCWm+xxrrj1LRzS5NnWgaWn89vvB5yO
O9gnW7pERAwg8COD170+nNqeJ7OEeSIsEavYKRMfzit4lqvSf+qwmUmgBl9z6JAX/f34o7UYYLlD
1rTBqJKcoN0AQT0AHmECo7xivIks4rlfEcD0MKCkDVjM1GmWkAssL8neToyZAb0HElRX/Qz5TcqN
41uLvN/0YfFSHDJGM8iLybOGG8MHF8rMJWEep0omTKEG5kTfjW0XGozRxRDx3JqZM0uoCcKiOo5Z
xolGnkMMY+1z/0RpG6ntffNACFLgDtIllLqUzF2tW4406OWr8KD6LCF2oE6CER9BcjYPPzQk6XuL
ijFkOQe3LwxVUJ8UYLfPOWAHmzo0Fz+EWksyQD/OXwHFtY1Nn2OLZ8nih7nClM5zSoXBsqsh80WX
dgGkmN7IxSvhVLlvnDQnWprFEEDo4DxlrWDucdm1zaUAat6dxbs5XAm2g6UK3QXyvs/z9ohrqn1l
uXpW32t+mI1/f9h6ooPLfNw3T0DBw7Ze4RCndokOrfRVRQp2RRdl9yG0g5EShlzjt7UHCvy26Im3
vNuiWqJZDvMtQ4NPOkRcmX7Oe3HWlh42Mb4sx2zyGXh3WCMnqTMMoBgtPjRfNfriidHTeTXrikWZ
jc+HtlM99znts7ExWd7p4d46lDNiXTvLZsnAgYmJC4rBhh+shV021WQqziu1to+5bjbKVvZNzPkv
MEUpnt93Q60zqkPs7w7RL3R2dPpGxvg9p+YRPzCmf+2rwjwlqZSeF0gcKfnj+1Cl8CKi5rOptlLt
XqmJYG6BL/tRPFejzRLpzhtiJBDDPrm8n4vgmcs7xa+JZoditfPzmS5PtozkFxfHPEI2ghG5tsqs
iHwjF+0fiOzuS/UzJnVD5EekhYliby2wAZYYvxAaqaLRMCw6P5D/iMrNdUTpw99zrXhHxNzcEIoW
XwmgsIOETgQzNrbdNAvP5ebirYDhyzcM6U5Ph+SUbIfZ1ppJ4/zCbGsLCk+kN0ANtR3dHXc/ixzu
YQvOKA9nT9CO8NaHdyVys7cpOPA4QB7NEOejC6iJVVeMaRv1We3RZdW1kY+ZsfOk8LlEEofjybdJ
cjrNVBFumWrHZAvqEwFvkcwqyqMbDMP72xdlCIDowaRSTs5zzao/EtFkf2zUSopZ1+463zcvXAcd
aJt/PXvWWksibs7DY9jFtsgozSOD8+uHIfxsfG3RAajPuBNZ68hKVEURdBsA+zLtlkREGVJ47L06
PZ6+KJXonfuHhBYalESQa8zfZRvbhyKHkDLBJzRvL4uv6dfksxSTLst+2pFXBF+hDy9V7j8U/OOm
XiYjqQdPDzUbaMJwLsOJ056Az/wdcHth1hdfqyk0wqp5fF6FtrpG+5zWt8E5JjqpfCGhYZnvOn9z
cANd5CqJy4p7SbE6lBi/Gb4aiu0oCP57u9QahS/9uk9nmgcsvPcctUlnnqOn3t8bdNHvB/II1uOm
48FAAKzb85u+YNMp8W4sJNVX0EoVbB39F0j/kcKk90k54t1OJS0RHaOMmv2w4Q6OadchnfGM7AjL
4AltOitPrsenn6GZafdJ6Hlc1w9kpwgUK93C1/Q1nNwvPTGgAGnt4keUnowbi5Pu5N3WvmBE+M5M
C5ElXcGCEyz3yuPyGAu+pW4f2MgcOjP/ymORtX4yYOIZ0wslBVEKhe7EF0RwzSLKWL3Htnv4ISBE
8MNMPRD0ZdkNCbdcHRop0Co4EUBiTpBqGmGhy0+mxFl0i3hDiTllA1+S51ZviRU3I3XWN15/pKy+
VmrlnytNaj9QwmJVbi3iMmgpWS1o9ED+UKcY7R5TIuz06CS9cCwbRysFtc6B1i18IlVuAlFKf1vb
D+EoHQ6gGQCZJHh+0Xh7gmhLUS9fe9e+otkjS2iNJ913QWMhJEvNvjSBKm/+CvGNwxAJCEBcw41d
tB2JRBxPHdQJM50NRFnggxrHeqm+DusIlquJqhKA5DNLEOolREeEFYTIeVwKLVgRv1coARAba0xR
+TAZdRfyI4Eqgu63CbeT1InnPChHqw9nMeiUabvr8MVztEYLKJd+02LdTGA2BEbVsW6PYAD4ZLhE
sKPDBHdpVpbd9FHF7xq6ZfmuZ8aTEUKJ1iBDgNr6a/w99m6PqQmBT/u3XyYK3hMTGxfvEwN8VDN8
OqQFp08/DEYOkJLqq9f0ks6TelM7PsfTpMJ5Gi2hNN4yw4xiMZNEZOI6Ok3AqZ4Aq1vGV6p5Pl7j
I7IdGGW4NQ2TEGsO66Z3oMTVWcOmTdgtVSuYCxhIaS5fCmP5sQ4MHN23IXQkax1mkVw5Is6YvhpV
5OP9aBNipzRy4vaPHDoHKwvmBMEzSOAPx+/a3o9ScM+kQXevyBrITlnGrbUiVpokVIJQ9TINhSi7
uAB+QPBD7J5vY7Or8YRwLP9CNQMBMcrGGb20uO5lCGaFxzcWIsOntd9LarnoFPjrHwrNzCfdupmt
My5oG//1qozDaSBrzaKhHNDHLdp8ZRtFGGurzvCgsc/d+AuWnFsLZmLky8w7JGSMJlQmg4ZXpMjQ
okj6mEEzyxJbBrrpItNIqPDEWZD6Z6GWfqxnrMQXiBaF/cizAAvWFSCnxqz7OUv8eybB23yAkOEJ
YZAlRX1kILslvKXAt/GG0ugMJ6gX4cS1AxRC2l98TgnsmTb7NH5v6y9SV5ZeSJ6bL0iQ570Mzg8b
7nvt+0xsI/+8bMs/HwHaYUGyKI/1wEBzlUyRVaPAh+UisAN+MGWnqVrnnP1tw4HXkeNabXlaxfDB
ctD+XKOIu9xctq5PBlBISJqUqH87+k48jy3icESvreU4CDGDQ4XY7fH1DembkDwiZQnFN2dDQ+7I
pH/oVO6JZKMc3Q3iKr/691lvARFIzPFWQ/vL0oJf5KcSGYNrBx6Z8T3BNC/tB0Dci5fBNdJIjWTY
4iNNGW4+Zr1Z79Sq9msELiAdKMl5j6bIDwfi51kPqpJnDb1rXboQ8RpXnwdzKYO8e3jXN1uxa3fC
458N4rWcms/j9XSyGiwNk36SF/rFVMuweIj7mn9UDgk0LUyRXLPAZYuvmQyNBglK0pAwj+MCIBPv
aM4wXpifAroEY6I/OIvVN9t9Jlak5CigsM7FuSdvtxPN8hEWOEFcYF9FucJihGpjX03fjIHv0Xnp
vg6xr7NG5ziQczsOsr1L2KChQDUHp9gqtQ5Dy5wu8ZXKpSJkVvHFV2LPCBCszRL8+Xdf754P1Nfw
ugoFFRZjVEJBBioW6pngEl/SSg7hog8ImQfreDxChWaA+AN8Yzg+SRNwNm5yeKFGD1fBjguh8qVR
fMk1rNmw0kzae4I5gTTsVkbnrs+V27CEiT+n+0VMYBzX/E51WH92X6Rog2Y2uD7EVzDkgWEDASy7
4gHDJNhfvMERF2d0dmzqF3jwHYOB5ZxhljHITLtrizWG7aW3H4AdVgCYWWBJuXxcd2H9sZzyQHAN
OEbb58ipnPlaw5mwYAB2LjrfZXDs4iny+iwOQKZiTjf4bbz9NieyYq2TQCIp5CfuqMKuxaXrXVsT
d34XhdImM8LOcG4kXmoJKqx0Gk9YS6bNmZ+4Uul+r7s8PDHBNKWVAXwaUa0/p97xHMgFcYBfkg2y
AeBAGrdxKAFkyPyRnk9Xy6VFXp+FCBZL5Ipodhr8T6f4Knw2GDk/a2h+CULmLVN6ZfDOkXCEEWLE
HCc5hGAy4bLoL9rDPrCujBMpD20dk1Xb+hWKFj/SurUVhZ+uKIvKLO45Jtlo9uaMKKBApvsx7R0J
UrKEsYa0bteRez0AuixFJKAL1UDW40k8nWEtCd8I59hLnWAYQpR7LkVHCGP4ns4Go/MjyYiURUnZ
tV/SJdVI45IpMO5o3MHFZU6DUJRYRtQzq7PE/h6Jk1ggljFSbcdMPn551nQGAfsylXNw4siJt8mJ
GAtHyQUYvLLAnv8+NABl4CQrOKz+4WnIemPNuXI3Q6qmWCJCSlrPuOjTWkfqF9Fps+w7q7FHWH0D
CPlK6/6oWA0g0aLS0A9nO6+j7myUn6bx7nIHmtSLW0G6/ViFWkGQJW9F/H2kStE6xBtlcloVy9oc
W0YWiSbXVxvRZQZj4PC6Zqu4cLGSmAmhEq1d3WrDr2L7RER3ZesWcy/5+PclcCnNMsyoq9IUiQbD
ctkUc1uy6hVYwEq+N2/ZEJ6XnU7a1HzzVYkP3eV7lqWxfTcSXNFCwMYO/u8r1u/mtkmjkGmh0okt
JRput3Ih5e3XJjl0d4CHbPNKH/6fguKvCwfwA/xepTx9ffdXvzQzYzIzZJ/dZGXRDQeiOcWxPWnt
GnZnyIR0jmVQtnmwSKrEviHFBo0ZyFBbyruIQewdZjRFrxLEq5jOoBbFkbkmcUPvBpA8BcZcMnW7
VnMZc2TfylRy0SCDbPeUz3FDGGMQN3WZtNzoxU4Pfu4vSIJmFHF5QAMrzqDWy/QWya1dHnjeOa6X
cqoBXWdW3WlCl53mid600bFNcrFrvGEdsTNH8gQ5OQUA3ORm5VWiRFdgkV6R+lLq51A6a1+3yW+f
9AoY24BhBq9V7ZUGGTB6jUBNmCvkBGRSHZchPDg24Ry8/XKghh7/oVBSAuPy835EeDrWiJgsx0zC
ltAJnlCZTCwLMYsBL7cvoQjSlX2ly3VwCxw4XaAZ1iNdf3WpBo0po6nz9uv6gHUJeFiyXcr60jbj
tx9p+Z2RWkns4/s8uX2mGcCAS6u0h/OPTln0RxLdpcGZGSvNDaR/ETwXQ3oRWZEHog6CAy1x+GYh
PbwRJmSXbadvRBHO9tr/6X4/i7wUJbhbfrr8GHeYVpHyIL4dM45t35VGrX4H0hK9Xn5yrLECAIC7
xopR/EDugojR6u4S9zb/xByhnYrzgXq99pYVToMmewkMIdyIhv0cSRnjY8PmNJTGOzBCHeRDXKQZ
pGPzj/rQNXWkNFP2heB32WuibC5F8nQJkWJQso2Pz1ddGm5u0TQcAShxK3SqDr83w9hHRKbsi9+7
4LPwU+nJbXDc5cnRkyaV6T7yrsWrLhkJC9RAgWS7JOOuBSkCA/F6gN8+4Llp/QABTtjvuPsu2gn1
lKSkYoOZHZ6urcXsLouaQZGH7hq3Gx55zllaaN6WVdsOddk4s2/wLWQ3DT7oUsUb9FvIW76XyB/W
Hrwz6Ut/wHI8TdhQKIv9cq+owCj2jIoEXmQGWUFIhvqZzyMlM1rIyQ+2jvo7kFFa9atVN7wSNB5i
q2OpCv73Zn2YtcdI6yPjfC0xyxRTveiVcZVFvuwI8IuR0cScP+gvzAs8QAjAcR+ka507elkZFBJn
IIUSmh0RbekJ8SWA2+hFdvkE8FYLoOM/4KVJDX0JmpFFVMDotzeSCGw6EMJ2IbsUlEOdIpoVnt6w
tfR+w+u7xdQtKoBgDJn+3ifkXNj+vCcuIpQgps2HvbrmhFN7zsBbIR7y6xd8hPiQ+Hb77RZU3DIi
KyhVyM/jc7Y1IwISQ9GXEvpT46FM5jA4xodHDYlYzGBHEjUbwiFRSErEpljOcyK31bKZrIjLMMi/
bxrF7rxFuFM/Dg8Dc2AFjjFj7548YhoKch4Qy30d7sF4AQ3KC7KvD/1qDsktqrQR5HgE8M7xWRJ4
T1DP3LvCSjrTPNHSd75FKAc7a82HbK8Xnecy523FKhXMQgFUff66PCwq9cOQTQ+YRxSOc1eF4H4d
BzpjCpGg8R+dbgFhN6rfFEPzYounAypn+umei/Tp9Jnqt5Xjq8Cc676dnmAYqu0M420mwLaaLZp7
JGwJ0ZCtDVXf9+L4VWTduYyu27uJTEQ/aNsefI0niaPAecjFV179yXDI35zPu2EGpyI0qnBtxvpU
WWN+iP4xRX6+uQBRjuep6kXiRViWZ7uv8lgqHm6ZeIk6OhYc1IxVaYd3Lab2e7qj/2Yxdg8iLQGN
RrVAbR0W6SAsERK4hkF2iXDbgJs+gExOG0NdG6rf9Dvorx6dwk4nOBgsmzfRGFIb5Llo9uW45Q61
ijoT0h9U1T1j8jB7PvYYu0JSQyujwfpHfrGeNE6aRNcMkQF+GoDyKTaxTPqEr85CRghlsk2bK9kb
aZXM+qKWHJI9yQsBjt8nnzVmrXMWci6shX1c/JDnJkPXOTrzWFnF6t1loGRMKlt1Fz1/WOyGDCWK
1rXSS9khPO0N4Ft+Ti8itbyaCm107etg8vkVM0GEn1JPe/IPWPv6AUqDUAXY8weo2AJYcvE2spcX
TatEmsVGPmAZr1C0cqAsPBfvGjaEKgDlss0dh8hzW/xOk6JDsn6Qjdiw3DbNW88FtWpIfmxYL5oO
74qBh0GUX5oMwjVI1cOjxsS7t4/RsHsrRXreYuWA3n7py1skwQMr+3klrvPDkAq+s39EF1fAYU3r
QM5xEKkOibk9hQ374bH+KD4x54C870c2ya9DorEpNr1hlKqzHV/3ysTKN49YQqWItsXybbko0y4G
Jti7dmIfB2NJLd+sncW2mbpQRvlLSVpHYWWI81I2CcEaf/H7CQYYaYncRgbK3umFmos7yfxE7ZB9
EYIffinFU9GTevpjl5pRPL/xc1h6mBiXmK0O/vvp8H6G8zO2lryTOl6jzoKqIztzI2u3kTV3xe4N
avBWMM8v0oRVEjeuYtlneWf33FuS6Js9AfyphEWUw1/Ui6QQx+rAVWTtVoDHwGTBMeC/I9tNexqw
sT7NzjU+ig21nSZTIMqf0VE9SIMLW0vsRqBfXH3/toGyvMv2BwIhQbLzMP+orm7K9n7TZAK0PsOV
YKsYqS27AQqvKCbh5zJgSwimm84SwAB1wUDgOgge1zxoFcIyM8gMfvv/9hHkmk0X05ITt6qVMv8A
HRS2w9wy0DlIZLZ74erTwYRc5h1KnBwt8+JGhfat0OfPyWDOg+fXguu67dEiVBN1KfbTzJ2VdfgE
+zMIKeX7VTtxRJ7mZockhrkz7Z7iGEMyW2HAxHMVAgHP01mTHQsIsrHYXKRb5Bqz7cOPOEwMuIv2
I/7Cz2tshN5fnZ7sgA/YN8EE70LjEdjbAl6A7i/cWYq6Po6QxJMmO3DTu5tVr41D7hiJUQ9Qq9OY
jqTsm/NRfhLF0BcjWYFvQDivuziHjiYfdDSGHGtCDskLYvUzUYVhhIbYE0beJOrTNkvzp1AW3J3Y
zanCB6U7YmqZ/Gh6YRz+bbVJPqdJTwxm1pvJHNomarrI17XsujFN9tGJDVRI4dEwr3ts24zDPzOr
WmuuzOoAD2Vs6t88nHPPzoS3+PKZhdg1sjOQTcN1Obpd/EugjgrvWYCmrwu+kZVkC6sULnqnJnRs
cQ2Z6hCH41KwphHsZ4aLR0fSJ/zGj6pMInNODcyztF+OxDe7VEW0uuRW0DUGJ62j9sGGHSHOtiHS
Lzn/NMNhbkxmzd/KbJyTcm5HYr09mZFz4u1cBY7ATKYEeAlj78YmBuR0u8R3GWn4f4hHQwuQbVQa
+7zdS4Jim4XpprJOb8S/4BhpQ6c2loZ7ae7P+5qqWRGjeYurNZ6rkc0wIxHYmtVPpnXBtxvoHd/W
Ix0tZbCAfkJAklAwCroyJ3d+rBBCk6hcptaS5coQsgRuJ8p9iYUdWBeDPGBuYHqGuIsghc2T8NsG
KR5LFQO5pTDrjCUlhXWMhjUZw5zOdlR+NmVWRZImw5ZybUaHaAhYvIZNZtmVYKUso8mvEiKv0hNn
TIDk8+RdyYwmx3lD8tl0WFoMUz6gCnGdenEmuTzd8hjKjDHS3rgdqpet4McAuFNFHutlkE0zJSuT
LsimQyN0gDkPNzqVPtBj32IabvTs+pJFYmqflhPWEqv5KengfKYJZSMbXHhKRZj8dDGnK8rlfA43
X37Bm16h36N/o2gSB+9kSZ38rHWsI4sHYp+Dh1ZIBMdPAUFKZMrJI4uReiwk5JfFXEGDbc551zH4
86K8J4799PX3YxOhyYFPYBwmz659v4zA/V8FZMNsoKlN761DKD/BjBv73T1kjbP9GxG9WgbDe7/f
Pulaz058UPcexjyj0TvKRi0lyslYzYNiYQNoPYV3RT0cL6LAuJlDYHkGUDlPFGl5j3XR/24k8IvG
j4DULHKfPatNCvPSt9OTINn47SKV+R24GcwjmeHhiRuhU9N6ruz5Zic1OToxNj4wUHjz1y1pa0gm
HSSbNYdjQb43EW5yDSb+vEjnv9l2t3pxBWaHKWGx+3GMpDMclVmivdVpTJ75jvAv7NXoS9mxkWsm
nGTcJZCdiVwOHsUBNUHr232rKzYb306MCowQ1V6OSY31sh7JxwQ2hjeH6TxyWqdT2XjV9Q9F1Cxy
lzwgOiykdB7W9UbNaO5Ra+CtTe+5C9AbO6VZMdneIqfDyv30lnlVwYqgsgveDRVe0OU5U6grc0Zo
STy2jDB/HqOc9bTzcWfb8ALTS9YIcaQADJRsbnGSXmiYWbzbOedlQ229wEuYX5/+VMfX9h8nks4w
SKRtUNDIO/k4NmBj6d4VNMT6upRr8bsz0hvih0riy814xZ6op+r41vjJ2+iJOM3l1viN4CPNs7tC
1qOUt5Hf0WoE0wbx74V5Jx1wVB7cHP+igG3/6SuRXntD0w/yA/wYAILi4/MnK4S3I1u8xo6Fl+fw
uig4dU5fiMIuQeTpA5xKQJHK+8qxdbop5kiHAG2ziV+PcPsUMurk9oR6hqQGptsk+0P/1HaNrcO0
qr5G9bGDRAcAoA915+ShwbBhs2eAKrAOxdYLiiZ0vzlSzz48K4FfliwRcunBP8VAuA8elzqBPpov
sJo7SJskKFFO6Xl5fdn2ZJwuehe//cD8rcCtzXEW3hwno3OEM+RWIKX2foDd6LknKptYAkhXymJ0
ZcGjgsfV0uZiEi8elve5ANMIW3+O+F9CXB2lDwfALEaa7jIJtuhP4hUEu2ghJfT2ZDjsDzcRoTNo
HnnPpYKemD9p1FpgaMXonry4V3SlzMHYHTPRAYc8+5XG7WDlDjWFhP4hkaKV+m1NO8j6mxcIBQmq
4M1ffWGaktTihBQlfp7OfqiswSIhQXmG8C5Ty3AiUNrBwBuD+SCaHc7eTzDbupz8PU0pAf40vaS1
Q9DETO/ydExbYtlK/SKeaPmR/bI3ZxU5QtV8KQ3mpmgvfts0diGVIu8A1GAHEGoi4439/rwcsFH4
H5TU9qcFl+xFC8SUq6xD28H5Z+gdSmqUM+eZMCz8PVwpTXMBVDaTu/R37YBlKKUIY/MPYz3VRt5i
QyJzHwYUwOPA7Rpv+UyYBDRl4wbvHjxeCtHS1Oelz96KC6r7C582kLMLn4Q34UVrSwWazBhuc02v
JcUGV4qlrKojov+AuqMUF5fqn9bxnj1Rm0v0JSYnrx3C2o6RcqAKpAtCYGtwSyQNL6o3JsEH0/bK
y/ksA2u5z/l3WgSoroQHhLBykf/swObH8AC/WEbe75LUNvmVWmVTkmTSiWM3nUmkcgDNBCSjKreU
hjQJqCt0C8M5SCWcfA+alZ/Ti6FaHXmFp5NJUu5hHVsMbj5S7OB7rFMjjGbzn1dpiVmESELMQ3hN
6P73vWcUCOhpruJRYHXlb2VwLTAy5QmyVhfAiDJ0Vrk5COyKw6hKic570JCcVfFDYoCi0guGVXxG
VpCPZ/gGRvEMLzwzpVS+1rpHj+dxFOw4qL8NHE17RuLXz/G5/bM3VMomZTGkb9bD+fBnzykosNjD
PPy7lIj9C72rx5idyXcD6SlPx0vnAr2lpNa50/thsbOD6KhCNWwfdqhOSWS3TEBzgqHE1bPKoF71
nOAmGSPJDlPTqbrUg3pW3gMaiEBNyKncoDT9UHUhKsJI+cLKzKO/HiNtmhvy5I+/mu5Ghj9UDe7v
f/11dH2iJB8idfZwhW5Vi5NvLh+mXzYot2+4ipxaL08/dmmiv7YkGDLLDN2ht1GWNucTwi7iihBo
HZr0qa/UJcwqsYRutlFqb/vT+zQsodsJNd2HpMjz/u2UmI7m62kNyetZbSBzTbbnAx7NQfGeh1Wu
yden8s0d54VSl6uWRJLxyZB1zGKqMqGfeYGuhQVM14Lk4Km5/zHfWCIVBz0XZ9l4gye30QprVyCE
LAC8t9HfcDMiOHyAEyMzi7ivI4Fv0Ii8D0gt+LZtOlm8MQFly00ubPPul3/xSL7KGNX4+RcTOCU2
C8RJa/Jl9hQLS9hZJBuUo2TCzLuT2XC9Cknk/35n0QXmnqr7OiEw81hUrQ8XxZTA6aCDYbV+bCpd
c60LL+YI0036KKSZ1DvwAU/i7ENUCcgZdduzICtgFjyMXMI8qQzSQibDITGL1kGQZaRihuf6QKk7
4Rm/pQYGqLxvWv4vzBCZkEB88WchKXJOWd8KyRL789IkLggdBX2o+XoLwmN1cCSd7hU8bYdrKzhB
kFk+8A8Cg+Q9K3f66vXuWtuGGQ5oNOoChHm5x/RjK0SDk55mLMR2vJKYhAJiKNxUsS8jnGqQPCTl
BQwh4JCOX8HwAYWJHfhRk+mwCgQIRj830V/AVFSCWlPFsNITR4hpRCMaF9d6ttf2DmmqSo7KoMqZ
GMv6PJEFGlv2AXkwlr29UfROiRApNaRM3l2qAh63oyvVp0aqFhClHLRiXiGfRIkRbQZ6XAs2o6C/
2qdYTT3vvCffm0X9S1E/XwE8cqkc2TE1AacG6nSHR8V2enzkUSaTqOe0OAnbfvhY9rCZHbrX02GT
4dKwa+B9HFpHNSYeGKQ55a1sKRzkn9jfEBRzWKpCKfRsDOkUIgE65wypfmLorYFK3YeOYdbO3GNm
v5ffSNHgRamG4FJ7bGVJbhEpM+qvVBJpDLw63m3MY3FNuST3KGQmzgDgGZlLzkGb/tDRTLjKPBXT
Eg+mNyS9JYHr4kjWa4Tr5GQUQnMzWDwOreS/s4FZHhAWMxVdErTktE2zb5Vd8ELEx3KcCin/aAw+
QT1Iu22UG+Thpc1sE75gndNqn0jPFN/6g/ahvrx1o2rh1pkON70VRNIfnZMUi5Q6ZoVKFHbSLDm2
MzbpoPvfFovDXAuZGb6W9ylGFO2FyxbV+rCgr0wpXzXeUcP4H/+TYhSxtmuAWpgBTc9cuYR/oOUU
0VIXY6idxlYWLbmynHVOecMUooA2rXbbdElrgMpDGIMyiUSmmEoILESdthYPqkcWLcAwqzrAVwKD
lDIV0YPZ93e9U7Toe57rhLhgRK2Awyu3mgJ6k+j0x2Hsq2TuvQMi3JR4Qa3TUxLmb6cfNsClngPi
yT2CDdyp0AuCwB2Rm4tS0a72hFXZotAnLeaR3TVKckVnAp0kDVRl89VX1wGZUyZE+t1s8bWT/4DT
p8UR3vVYjYKjBfhcW7U32H1/JRs4JsEAYOB9ZbZWY75R1vwGyzPk4zkFAypDCmU0wm17PtMTmvqd
js2499AbS+KGXzA2G7ZFk5fsu0qcDYEBj/a0gyopyb/TMsxMHc1q0eyl+NUcnJ8gZ8qFjkqDAmW2
WmvCImJnhop7f6XY1rANO54nHJr0lJWbFajGNTLa+y73ANEv32/QC9R9IDurUYp+JlC+AnR3sPrV
gNAVD2966qPRN/b+qRMB1VZN5j4C94lJN1ww3SmruWoLv2nZz+Q2O26o8dumQEixowcIXCd855pL
OTwz/ykCMhVQ+tg/2vHcNbFu7gdm4lVLlGy73ZNk9b2ECqpeolQqiXi78bSkVzMd+lE+KZaw/T7p
CdekgiyVMQW6wqfxgpENO7vCsLrIDLkkY53F0u2kD9qmVUmUNq/vxkr2r/7l8wtobBaRlI3HnaHg
8OjnjijfV7AZZvuJzTU4ydCMmreZW/Vyvft+DEr7JgNeMrUAy2tc4oAphpO/dcqblKSW7Z/5y3T/
3tJJmzpfmAmgp5rE6ZtJz9AmAQtago3SDdM7AFKFeoiw0hS62eJe8dyV6jhzrR7HumPXDuU/nNyG
8TZpQvMWqu4pI9TwIx/AK4ifLV3FpCcYeRKLyHezY9y/sNqOEqbzlVWo+SVOgCQTjrDSRp6OxgQS
htZ90BYo9vCyrJBAvja3MBq+llZGbD1ce7mRMq2hCSuPis207mp3P+/kIup3VNGf7vP/lIkpNJy1
DhP2djL9KBpNv9SImx/eJBda5USKzGyOwk+NIhLyEvKzPKlj+3xkaJR1jkO+lYvMfOXgqGQ+DLXx
J+2zhIZGNpAggYBaIlVBlf5a+KK4PPXYQWvBEDlI6ErYRIJR0JSgYsncGQZpTwyL1KUSd7StuRSo
h4Ihflo0Z1EqJlBmEHQqPdpGck5GB3Z2QDuBnzQUtLQAVSrdMg3GDIkIdO7WdAXxhqkEudC7o5ag
s4i3Q17VQN7zbEqV4CDIsQ3dhD7aTEqTa4mnteXt9Kn0vLkM4IJIAqgQfCX3df3NpOuJDFB022p0
2asltCQ+fMx51mv9mjbMbP6HFk4du1JQ6gggSFlf8Ydsu8y8ny5ySe02uAJ0INaZx5M+oVqrQhsr
Zp7QwT/4BTxQP67o26OKRSScRcIeh0dHoZHMuyhBtKDChTAVvY+foNLF/02I+87wDt5FuxDibpUz
vlos6VECzg7HKPeBI0/h3NHIVZ8zHVeNJMwUixA2bcDOmAj97yGxcQQuiAUm95tejYKv1nTMBvPk
kti7pvWnSrzH7tI+feYXBYWCCqwKatAC+5JqiZx2rNSRszLl1FItUOoaZc+A6pbcp+SlYDNlGkXu
6cMURppjlAvDKeADTUMbLy6j2reCH3bYQQ7vSDspDYJrTA/RLuQtK9XhcF6kgl9XrOyiqFFwmM52
ejwFQTO2IsA0fS4tBQCdeEAQC7JRtiJYfqGW/zJhjcnDqCIc5S8ylgV+Ms6QirN02EvbjxR7C5xN
AdidIzXPlnHKp2nU/qs+SdtQaERRvyTF4G8u5IkVpleAVvQOxMxq6n2NRl7oIjWjGmahA+aRa7hh
gc/4Gs6u7YQm3mfULETzvXm3hvBt1t6mb9KLkOy9P2HkTQi6kcUahQ+bJPARe3SHRiXyLtKIZ1wt
7hYoY9rVJK/QLs3bZUaeYGbk4Aj7dB4UX0MImufz1XyB9/TuBmcOGZ10QMOCAXMWzBXWlyvASEns
52SgoQStTJy10NDQtpST4e5TBJkKO/EXY4I6ppBpchPr1H6b64Z2pa8yA+D6MRW1ZTpoBqQPrG6y
edIMcY5xyvFTc89rORuvmC3oM5TaGyII3o2oPMWAtvnf5JkFg0QSaWGVbI7rljSS88vleiJxFJY2
y14D4MJfUzPiMk5TSllKHTuFt2B/mY5aIOi0zrKH2XhVA+dLtU1OTa2M5ZlKYoiaKJPXMjgFmeod
enOAGo0kvVf6R696E02zoWjauV+km47rIscMN5BLwz1WSZfr4IoU6Jk+4q24WH8nSgSMwvSjjcR0
BOrNw0PAk3onp2OGSpsCeCPQVPzk+GVasHTsK053CHRJZhlrdDBAfslS9Hq8CziajyLRO6hWTGst
mAV1x4QC/s6+sw4K5S1i5iJNMdAnw1m0TC+pUa7QeYZdEeAaijAO+1aeFCLPwUts+S5HoVyj0MsO
DoG9MHlOJeyL/K95Y0OhEwTOoXkdsPFf5q4gMcLnLDs2+soneZLH8ryTpj+x03Y+WMha5JZJykT8
sr0N5cDIpxdgP4UddiFRjmAswQ4/jT2hjwbEeeW8NoEuzk9tcDpFXRfqXlw1qvNFdS52iXfFLpM4
M2InluESkQbYMQo7VRHHWBKjFGZBkc6q9xvX+mbqvH4fC2gsdOUQFiGc41Ib3TRjzt/Ik5vJUz6g
Euoy+k0klKpJjijOFev59LRlBilpLCNvD/bL0GciPW/iNLxIquix6UiV6CrVEV/AaoY7FV47J/VA
XknZspnK/egKrgLVM3lCKMdEMgrQSaQQ0c8sDUK6EDelqTDBoqmQ+DXntAk0xZLkXRpDOLy0buUv
sjRn+i4Fo4JIPGVxnKTSDkUiQXJyTHAYFtf4Jqq6x1jPukyA3r0HnPTYljUSzSuICEFAdxuAsEoF
szpZHIPqT1VUs5b0pmllxG1Qjzp7s4uuvTTXKN2gXdAyQCogu5SzBXYE9yQjIt5FSaKp0zjqR+yb
Ynr/hPXW8piw9YCpa880VySfNZEpKeMlXUrE1LpQZ9selwQ+sm4EhOGbUvGyK9GBkKNxaft2M4aE
re0LqaAFzsaCKTMt20GJ0ChPCxv6G3HHTddQzUOm9opImjvKFH43VtJh/LX2nTwUocsrpRKdSlsk
ydAEZHWE52SzIDuqw615Lf3hA23ccSAadG4C7ZN0MCq+bcrjKOhP01Sb0Z2psWy78FkZ/LIdPAeD
PQgrB5815sDP+hVFSAab2RfXn7kVpWKWx9okB66TyIeiNVI17OZE2toall/CQENEBTJpbEe2hkjJ
+GzdMJ3jXl1+969Lvvs6dgUkoPxj3yV2lWPPL2JLAipokXOopXO7K3Yz4OPsL7GhLId2TQR/eveg
xKFdkBV2mA10NBa6qjy9JR/OOZ27ntgzJzAcpuepsNa16fqjrRfJNj24eS9zYfSo4HcDNyELfbHo
FWFqrRr/dfOIa/XTUhYqbUjb9YhmpPhcBvQ4ed8QvO/xmOYJDaVQyU1po05OPU2n6vfM0Gqrza6Y
8NQi8H+Q7/zZqUzNnxHoMTk/IYGirNZPLcfEZbSthX0JUxxZGHdFCyn/Mm1Jo1j9gGwWelIz4QI2
8NcSngfLN2Yj91YWB7nZkrNK880wFLyVqQAIEXD4cpeuVbPeBx6dRahuKUNJH1CDafw33Rv8vqKh
RTKn6LZbpo9nYP1POIVCoLkPn6cmW3JS8TKCCw9VL3gJtoul/phy+FAsY5smQvTgDo7smotLEDbz
rE5IatzWTnZfY291nBHP4iYMua2mXKEaVG/mWUqi69T++1q+TlqzUIpjqbP6xCrqNOk5royKqA1B
cWaQDNaDTcw2vh16q9YL9KertSqN2alBu41KQ2BQrcPs0A3viKin/LwrNhfcxSG5+f1dp2J7uWI7
M+DenOhBA4ql3/JT42tZLy5Hq0Vd6kg2bRPpuTU+VifSznRLziaVpy7HVMvy0OrCkwvlNfGbH+Gw
tqjy6NLmfrJaXdCT3vkzTDiWuP1g/gp1+mfvG2UqVf8+y3Gn3KvsGutRr0TvPZo65j/OvWJXvJYy
rxbnmiPkf1NXpsM+LK8+EFuvSCn+NmG9SGWZFkqluCaFEF7vOGsfF3q6hDpHmjoRSduq0010Ldgy
kWJ3O6eALrM4spmQnTkJ5bDqaSkJfSrAkZyDiS66Ehksp7lJu9CIbAwqkBJBBGu6U0R4GYLMGh1b
jqkOdKFKHc2DJZCRcmOEBS5dCyFpJMWTkkUr/k9TxKaANT52ktk/rqLNMNfa0+9AQyX4SCs0jo+Y
JpXsGD8jAU1GlsXmCjnyyX62C9QY4UjnQHL08AuN3R1Qfbx5uEajy/v8ftJeQrusHnLNHlsH0fJ7
/EvzDIpGDvWn5q5Hfy/2OvijFrPOzi+HOlu29x9KD9/fNRLoq5htayvRZoxnvw0m3zhV9hy4m9ez
D9PBuoi2eF2vzePbGzX7XTaqmAxvHIuHXf/o+FduV2gDT5fxvj3HM8s6piPbXrywac0n/N6yQQe6
Ot0TSY/A/i2bE9obNM6NhtvaZOuQiUWay4zYZKE6ZvsGMolDkEJ2uMm1C3dFKcdTxL6p6DHsRLSr
52ixVn2hKdvlBeP4dU7GsNf7yV2vuGjRrnl+n633Qi59SHtFyloL39M+nQffL9G2O7o1J0NC6T4F
qrBibB49mPZBsg12E8G+lu46s+6C7aWy0enaeDlUHpf7xulMN+YxO+ftsLRsVECXAvo0//Ek2w8Z
mh1eaIM+ZAfo3qVuart3WsX08s7Gi8XhDjKqzN7oSYZNVT+Lwxowm37ekp6071+tYt7AFmJRcUuG
jNwa2wKh9Kdvd475h6zsk07eQWxW7Y1qg2z9IwtHe2bYyLrcErqXX2miieyNTmg0OLMrRLbzSAfj
JhsAU5Fcor99sr/dXZPLU4Ey/jKFijRq7bB9fVSH7/k7NX4fLx8XWq5vPthL4J4U192+jBKKk5me
33OftaMdyWkuA3Fx4bHZRrMxJBJmpRqdEBi09r12vlWH9SnXfxCg9x/p4dtkp7FXEkB3NMC6tDsI
euz13aC7+4VWx+X+lj29spvXHdFduUFz/jW1fJd6hq73NLzLNWtvkz5Z9xDeH+rL+rDcL1KZ+UDj
tIfpx4KZGRd7Dic9W9jr4Y5BqtwdC/XKgBsD4h1l69v7ya4+0SF1M3fUrLO3bkRlZ7RqsYkD25MU
qY/Z3y/ve9zD5h/btTdKWO4zk1l8POY9USVPIe7ubrB/yke1u8HxKdcY7PrNKz2q0RM0kCODVvZv
tyS5/I+oM11SVWna9hERISDTXwandta27f5D2K4tCCICynT075X298QXa+21uxGhKisrK/POaQxe
TOMiqroQAvugse9rTKi5FNtGFERwOk6Nl5deyJnG2LxUX7qL3KaUmO565Ep9aNnEit3jQVVGC189
VgfqKG7pZ/Pzk00QhaPefeUefd6/7HaWe9ts6OZDN6HZxybZge3Eo2QX/jvXnd+tHS8KqC2efV5p
tKJ/UTzfvz681W/i31eRSwurhfMIauoDsQVWEgZDMTkX/KslLGWVTqwzXX52zVdYLWGrh2/4Atfg
zrFGytWvBRYz0Mu+6YFzUUhdHYJlkdjHAxLvo/7+iNqVRpAIhZ/8p0/JL2Uwp6C51K9XJvTYWdnU
eiVGNft4+oduVnVuGQXl+eAMRvHiIEXj6Z7nNbSvOdw8QDJnblPvNZk/jpSuHywfFNL78ieJFyOv
wo+n7n5U9wNFxkLPpxWZr+x1qg46VMem5P7Tf/jK5APGe018e0mzAXV9ABzofApX0WCz3Oq7ji3j
UzhosEE+/VjzpN7jWQnv/seTDuPaTfG0WyAFecWM6WYLhNoCVZpo+iKZXC9FcLCBJai3vKCR5H/s
ix1tnSWFK2kpeT+/KhQDX14gj7Tufk02yTj7goiDNvA7iRgVGWgAoKeX27wIXo3vi2yixZGPgUGe
J10WPnQ3/EnmkeXnSzoto1UJiiPKtuAnYpkSen+RwrXR6c8kEX1T8HjajWGICWongBL1JfDDiGUg
1isOsLV0YZKcUsGDdAQqTpMZu/NSneLYB3Be4qQYUzVTvHqiV0iksZySGvKO8ADBqagTeowOEkot
uEO3lTBlCWOVW99VKXFzCa7ybl3+55d1+OL1i2IzPElukrQUgC83pPgHthh1L7sttfaOoqKouIcE
KxGLSJDscixZROCJmX/1dwIeCmadBNERiUcZ7GYnOXwdoRxqEH1rhGEU06DxrZnEaQgEL6k7yljn
33giBR8FvTfoLX+jI8A7A1El5IMwFMqBGR4Fdajbj8ohCVQk5WD4EhAtIRwR6qgE+NMsDs9rNiV+
5Dot5lK4KV1LUp9EtFAIEzD9L+Cn/Bz+yrglTkZKRgCb7wRCeuPOJC3+Rc68XYGIZVx+D8J95A/x
GKQ7i9dg8HYhYwFiM4najzEgFfhEYZewxz/NQfQF0asltZQAD7f2SGbf0pCZkHpJMJfkfdGx45X8
DAQhYSXfhNuviYwjFVXMpoq80gGVF8W+ET+pLIEAXdZalkFywcSjIqY3Tm+xTyR2TSwXyW2V9BFJ
VPnzY0kFvCd5BHJFUljEtpAyj6B+x/RLkDMJ1vorGy56G5ifBHOhp0l4Uzy73vF9klu7oiC31HUR
+1gYz9hL/IMAZCBVWO8CFwi/hJTHbIh+EMYcAmDIIIV3JcJBuIguBVtrLQFmgs45RAtgpuN8MJfC
3/JEB2OJXDzwOgEA9eldwXpBZ8a4kYBimv0Q0Ulh2b/qUn8aZLKo8D4IcYbL/IMADcHbJHn775Gi
cctQ/qJkBT4QlENAJcE/xIYW3FwqEMuWLt8BBmK+S/CpmH45+5Cut0GzsOiDKwGUYgiLcSv6ZfU2
zjgibNoli2L5Luny1X1KkURZTtygKK+inApS8PynkYRJkxtbzEaREm+TnnX5g/BFTkiCkEgEkRIy
ELlLrv+ldtOq8P8hF2g4UoBX5iHzFQRELL2/FEYJYEfSAYlAl5TkHwFjZcUkQvuNt7BeEh8kQEnx
MdwOl4LpUGFMXiaQNM2sb6w/tCOXmA4jwI0CNwjxCLf/S8AXjEIgPKHcH/4gGZ1/1/4QifDnL4Zm
+NN4ByH2uxDwu0I6PmuSMkWG9kBQ8uQ/1Fq8LWIDSaqUyFJx/9N4U1TFC3XkBQERzEN83X857yJm
JVaC8tbrAq1UCsyIYMbiNqS48TvBX4YqtB7Q8BUN+XXBkJNBU/cYvVhSvTSSyiR+QWgvWN3/vMTU
UIABxGP7xISnJwkRzRKKK8lngp0Iphd/y3pK3rhUypK1EsxdnvJXzETwPk6E0qUuqsL3ZZASDCxv
s4nowLiUUGkZl5BE/v0fZC/5C8Kv6O9SB0Xdvc8cnmbh1ZcZ/XmIhA1kF4nL550wKhE2sj1lUf/W
YpAHFIMRV6JEBtpUnyK7Yyn1LkkBR1hLlq0YdimxPBjkEuEmGQwRmLGgv3+tgaVJcDj5g66k1jlF
uSh6PpWqin+xgc6YuLtxIdF3Y/HT8jNSvuBQ0Hz+44rE4QluIF/uKcJBbcjgRRVHcXM/N7eJxPBJ
MR8Zj8rncreE2EgOsDNOTFeyT1t815wl4pRQqCtGC4rp6yhdmgXWppgGrgoxcakSgH4g6eQFJYGk
2pa4lWUcf+dPsrwtiQKcFXPjPa5mZK8kC0ZKcfBGJiggsExXcmYFr3sE/MxVuXadSpCj5JRxED08
+YrUJemp4EFsoTEbjuqlzEaiGjUORRl4QTSl0IhKaPwWra1xtKa3VbIcnh2aY3GOWZvr9F1Zninx
4HQuZejTeTpXPuUNck1QaNrVcbvUJ5PBSpqQEFasc8k+liDNZmSSMytFWOSUtMa246rM9OXfgXHe
xyYNtqbDs3xeUqWVoZeXv7k25BtFQOIRr6KKIuA3uUezO/0PgMOxQ4iNFEfDXzzk61ubSqh3NLb/
vZDY77Aom7DJaOZIbgse09yjdDelbeQk/Fuh//HA39oqnddeKjz2sjBStrBaCUos6obUIJCioYJN
vANjYeDnpzaR47xuggG6LaYRS6Z4YeVR03UAzn47aS5Gz0hzpoHefKr65vZY3sl0NmhSWtNcKHeX
VN3b1LcZrT/pMrEpXp6pzolitZwlUa/9FOMMq7IdccwHOT2J/jm9KzGgUu1FWoJT6YUYVyGNkOwR
fLV0ZHuvhTB1P3tiGXGTtrPvboRTpAIvkbw8pj8R78sffCWgl4TGPz/opirFlNKFzUvoMCoAl6Qs
yv7Da8KWEsaRDSUZfbIfZfukbC7Y6B/q1eZvzaXkqqRCyuf5HJ/GtA4yctPhAdGThIdlwH+sNBi5
woo8FWbUL1Kk1RnrF4VAXVHPWlhWVDd5vmzI+qT52rwgsfpJmTmD37j6/i9m21I4F5MbWfI3yLdw
gM/enP+G/VUeLvpee8AcZLfL3pBllof9FaSQXjPibBRASgIaRMUs0dyoDPIuElG8Y3yJV17ao3jS
8xQ65ARiLPBSwaYkYa4O0Ai793ZQvW9RIfPpk34rFq8Wakllv/eewMOTQSEhiFCSRuZ8LsJK9FAZ
mE4FcrbsVJTKGg33/w+OFk+0A93V/dj4bOgIFH3MZnY8f9qy2altkZjehi4o1jy61KMnfdGf42gw
oZes1HrnGKOieky+5Tk/gOr1VYD7+aJbk+4yJA3aM/QLGc7jrDwXuJ2az7r0i0Px+KfSGMpEch5p
nUcwF2hPeRthIxj9urH8pj6ZGGXpsn6NacNKQ5cLfTEKeiPMfg6rm03PN52W0McVLZ4Pd7yjxSYk
ndnN76QtzgeWzzGk6t4TW/khoA2cfdYagCbbcKNwh/YV9ascbOJljCrbM87SVjYmXHABqBSjnBIg
ukqccazPaSrcuQo91N1nNDasCeE1NDCmQWadf+MVA7e621Djph9Sk9ao2GdyuC5qvz/+Jmgsp7sy
G+I/95lWqgQUp1RWpLdTRHywCGNvaPnHD83LioMBGkvn5tGL4xsA7TXmhB00n9Fgqh61pwS9KWTs
KEF1H1+3L1qj3QZQ5E48hnWmJ5cSdPexSfpKv9wQTtd4KxzMlLCkkUaDE3S2oCsFXeSG3mJxp+cp
5FKKzepnSMO3ES0/rXDBqLjlqB9N7TuvRswsMQL12GAJjBbqaGNa/l2fM+aqOFjn/LHMes/sABjQ
cjg67/uioBXhNVzejOCwWsT7bNnYnkM7kmqy7/oVXQRxyhe32Y2Of4KQhJu89xRcJyOFDrukCLAQ
UgTb+Sx6b7TpfaFvTLQjTatK3YuyodfRnj6MFpCahxw7mkEf+aJmHmO6Ht52cAq0Oz4B33zaAXTv
jOL5vz2913QPvLMJ0FhpY6lZPkyXEabUezkAJJ9k/v4IIekxCUaoXUoWH9I+pRnibc+awH+M1uqX
pmoE+pEkeNoNnHkKKz1iqei5W4YrRUf2jpkdq5Q8A1Dx+3gxGA6lDfKVOtioPe1HtG1xQ9GfFdnN
NDRtYyfTNho3Ae1F9OMmW76CfpRRlvKu+X2JIgtHh/WJ8tbXrSyUPu/Ks5C+laaPOs4Gmq9MgSmL
A73A6XwWynbgDYML5Mhus4ZCOzGuHraK+hrXWOXtjjfX1y292G57p0T7yk61T12ozZ54duqPu7lr
nBfw/ou93cLv6KNW8mmmE832rn2wYKC/rG96Wi3sfoIgaH0UUnw8cCP0LQ1alBPBQahoTEFlND6U
StLaOZxEfjBp6HEYeNG2H8m2NXiF+dyG2gbSrX7oGE1Pc5jB3xSuSYNMxEF3m+lU99fc6IVs6L0E
8J926LXXt7tw43Qj+orDpKpc4fRzwTlMugJV3nOeRxsG3I9umh89lixXY35EdIjLIxYOvDY/ISiQ
WpY1kc7QQXHgCVgwHNeZRxvMGnC9mvQ3nCy3Xf9EMYIfH1Q73RvJJ+vBqtZ0g2SRqkOtH5p00ske
zMKd86K6Ofys6wfKNqit98hgnJ1RbFp9Xhw6hB2keP1qz+1z+F8drliM9GSdUdBpAV0izmLzbMuI
oFrDyJl42+7QmWu6PdpjZK9zVvETKQE1p9vYf1Ghf64ewdIhNzxB21XYV5O6n9dwJ4K2xEc5WLOR
DfwyxDP3E2RfQTLezO5XOk2spX2NcS60ImBDIQZhXoXodPWoxFu9/cos4H91EdHx2zLOYf15c2gH
hrHf//RNO7o/viPla+B9WPmqabMgKTfX622isxDYGs11NNS6UVISYEaPxvhUY5zT0ZjewNvE/lXC
FZO2H7hWB2u7X4BRkBOJmWl77Cf2w52agiHMkNP2DMuWfThYpuHSLEsfcWvDKf3EeILRNTh8OP9v
XoEpBTp+vyTkSCcM1epTD6LGzth+/HvqlxopPyBRhgWsnHpm4VpoRFwb1rQzqiAsznH39Y7yjhYN
59Xr+fuqbh6iHMa0huTawr8Kkc/LmEr4S9sYccAQRIS7raYE+UbHlD72NAtWrvXaoTEk/ZfbhIIO
/dKKTsVg0VM6RdtrFPxXu0k7yP3yFZKoquVEGHSooQQVH4tDY78Cm1yr0tjq2qHRBn4xfMxg2gdH
GDJWoQdqVJ6PbGw5FmHg4qASO7JHbkVb+VMVHuySFYjtIN7TvDbZP1hoWCfew+RA3txBd8ctB0Ky
V4/2honEe57ER1r+kW7x2Rz7IY0xOFrzQ7LXwZiRUHSTBvXXOcbeGsG6CWiNWRzCTYZE6Kf3F37p
eM/Zz95GAsj3om1xgDsR8fB0fkr2SFmgyn1xuO05cqAsD921cjNNA7iI1Er4tOKptHqKxrwxPyDL
7/toOyDSXBq/NNVocElPzs6K/OEGc7jiDLU9jh3uaXyFJtmvg05gHX2EFaR4tOUMY7rM7jJAb0PA
6x4042rMay2KS23uJV0L9GM89LSLvDo/qMdCWu3y7IqmzvkhP0jnKYahrKJtsjeOjCqrRtIumYsy
c2UHZcJNBP2qAzuZuzgsoy0z5j0xLxtQO+dCknK8zw8yLuWMJ0w5vwJ6SfEixCH/MmzomuyvW843
ISDKCPkE9D9gclAyhj7RdnjR+CP/JnsZrr2hzRGqQH7gFuZg+drlukUww8DFgYGxdXgzj5A5Ixbg
mEO8rh7LcHPbx8pCf3FS4HiQKCDGV3isWyKrxdXbnuVnXLTv2PMQMG2UOJpAbxtI+G94eQWoKsWB
J1MsYcN47Y16ZMC6MJEQRsgDxdHOhCrZY5nseVyyrn3r7Kw43GUK8Z6vcLjtUVdieTNUKQ7OioFE
2zoO3rwDgeK9+V6PcPNehj2nEgegkB2QRHhXZqjshKAHFh0aZC3Y5Psp9FGIAlNuhKTh5umzfuGG
d7FSVzZPvE/21ZsPA9kiMhpYkJAUFB0GR2MXniyzGTaMjXV6ccff4KFbqUjmR697cDS8He+vveyW
ZO+s+ImLA3XM9CjvKYwv545Mk/nxO2ohK8sEbr5acRCIxiHqCDuBsQ0ES2Jvy4bniTC9er6Ja50i
gZv8pKzQbdk7wj57/mGhDJ7BP2zHZM/Q+H+46WTQ793O+jEiVgq24KVOOGNdGTs//20oRhRt77Ai
RBEG5xEiKooDcgom4vvyZgYFp3WZD5HCDcvHPuJOGJlvyc5getVBFdUJftNm8h2m27L5aEgHYU8I
018OuF+Uo/i6bZ+zZrAwhhpP/7Ubuhui33VDv/R/u7h1r+zH51ZWofpVcc/1FAwkuIxwQ23zy0GY
3gP+ojA5bmd+mP1U44hJH2tTmluLb14bECLAGx/6PLYnHOS3fsk7UxNdXRdVAx1Mp3Vz+pWTVIzT
RRce5iIKQTlY3x6J3+crx5owhl+7+2Fz/aL3V2jc2aHSvjED8FkzH2bISsmpxnTODiwpalRm1G5K
AwsqrTtjtADR/kz7gWvXT/P/zH7yC4Z4wUbIKfGDtoilYE0Q3LwwbTOX5tLsIKNENTvZYTAcLOqc
olEK+SSof2IE6f9RLgD2i08OvYHptzEZjtlFLDlPRgd6Ket+NLjt2BYDejWef9tiz4BMbc8VROQR
WubN54P83sZPyr2OMD8xnoIaX9bvixSZe+PQBRe7WW1pju1g+nm2ebzy0y/MrTSxHAWciZwTToWB
PWnYWIjJaMzBzaz7ODBs1mWtRYsqgNcSe4ohhiQNzY8bhXAHvDvFbcTJDwdZ3WgFIdMCr939v2qw
eKJIDF5Xr3VQWh//NPNDzBJHj72mBzWXUVms0TdqOoc4KzfQ9qm2adOfVU3Jg6z/QYxH0N2OFvZz
q/M4HoM9g3E21MQM1F+oXDRgehun2HnCHKazy1TaA1+3V9T8lreQK5N/c7IogfGcoZUST6C2O2ze
mIh9VGh9aLrqc/aEldt8hbKZXLcQqEexV2bXwbSMTyVWD2qBPbXscT9SCPaUy4EGo6MldNbDKwZT
jFHLTrHkIDlajQPokXw+0E3phceuyo1R7aO5GfEWqXHj3ZhsV3WBeLqmE8QxwoZD31pVytrIvzUF
dWvCpEShHrKVms/QPEYQBcs2XPIyhBf2MEdtDnTujEXhUQLkmvKc8ZxbuWH73MMVmrWd/4sYgfAv
byshrmq/xnaLG7v55LXswPzxL9HnL1JLKJj3wPbpV6yImv44FKi4FMrX43nsWGjk0gNGpPdiFzzb
LxhUu+26C4ooRwM7EfbTAQMpjhx7hJMMyOcjGTELQMP5KlovDJthUZc+9EtpZIQeyTDjIKJuJgxK
sfkuKO0p8pDrkJlJYPwippRyksTBPV+ppPdgIMXBg9KGclrDfJiOhelidF6xeuhbKdrXTK8C2b/0
rWRz4WEh+pIKXobAGmhotf9i2iej9NkYQzKlzI+2Xw7MDxR0HZMT69gmJococtEHnz65j9WBV6GC
w3PhYKF0IxvRY37gVyVHiWCbxkeTVHng8B+vRyDcHGoUBPfBOn+swTmS9oOTBHGh0lYTN489hfJP
vsKTDLG4wfiBlLB8qkA1tmwPAw9A6AIY5CCM6HNXwVAexOYQrcX2FJ25eRB2gWU0tlxWAaZYVQD3
ygxuXQE+1MY2bT4hAqaqAg8gq+gV7zbKWktnSJ3XhV3GGNCSn86nyRqR0BmN0TGgLEDNLxPo8mXt
rIbpLL3NILpiTzGxkKucDKxZI8rmjdCh24ijC4Me66o4sPKCjNwJmUF7QONrApgf1zjynd01cHac
BxkbtgdPSycl+ArpF6iRwyB5ztijPO4ejTmj+VssVmQYU9sY+sPB1W0G26NzPrCMCPiL5ON7ueEF
K062jKoL+IvTH/iFR3MscLAwUFAK4AuUWXitAJ9hp2cwaYCaydy4wpkAbPBM2QG1ywq/hhidFxgL
Q/qBSR/7erHQjW1UuVfbrw76KHN/R3A0CxD1XnW/GM2HVQUx7U26ABAFuxPmxSQQwCiW3Y8RzZrx
JBiN7rKvCywe6fusX7GPEs0tMHIH01AVGw9S5vl/bBXWBq0ZyviYj7K1fRANLrLZ38ot2x0LidMR
dYx9zqq/T5JDKztlAngXd7tO26CYwSFQrqGk4JwzPqH5Bx5l4CO+mgWoAwk0zlcIdyYFoQdAO0rQ
4kOm1gJJe/cxJiqnLrgWP3NY5E8qUdv3D07Mvv2o0Jxqd9B7ao+p7yL4QqbEHoIH4MMXZ1e7u6JS
suqsji6tYUzuYAHvzidSrQcJuzaf2uNQZ+gextYhnx+p86wmobbvj+wwiIaNzpnHXr479LOfwG6s
IAJ0oG7usZ+WZ1G7ij1CQM4MCIyJXvbLtErfp0/MStLx3va0mPIr6c8gXyJwkOMssdFLLHPnYX2H
yCoIhvUvEjH9sWF/TnbUHJ4NAIAlyho20eIJksMAahJji0P5nKFTwHiYuIo2BwljF3CC5CcUH4jK
BSZ9zT9gTCRCeujKkRxhzaewE+KjeeIvIVdCP4ASGPp/VrtrGQYy9agrowzokFjmYtFg8w+cZYlW
Ec5MZxnlHy9Ru5QgO5lhwPbtLvoZSmE6Zif0TMDg5sLJJZeVHdsV1RB87QTFBCu+xYHO/1LKqqKH
c4/Fn9v+jmWYAXQpu/4oDs3YB2zBdmk4tE7cqZ//bj9idxydnXr8e82O7zT+SwzK68knRg+YRG7n
UGguWCnGWT+qR3oAFl56IKjomJ6yQ3YaXHDHnuH8TG6GZBcZhc3vB74OKHomguqUQUwZd5AdZCrq
GROYP3yDZxwwBd+DQrKfMaUPCMTm8vcpV0oEFL/J8AtPXpsDEMkfmMgQ6FIe3x/ZeQzxzOmB3q2f
mTMzUY+cSI/Sb6kJcWku19OVw+NdiULoDGbNgcYr8gPRPMQ/9UsGzg3GGUpD2YP9QPM0N/rZOBrH
ZF0d7mJD98dclMT+GOGdQERseCqBVayMzF4eKB82F/34nk24uJ6wXg8VWBIS7fRgr4OTp9yTnhjx
obtk7EWhBivQH00y1o5QVCSOLLgQT/4dkjSIXR7xHVnr63vaDPXCofdmCuYKKZtLfpD3vm1VjhtK
N7Aw0F1o2h/RcYEX4Y/8xI5ku6QQhcGRChf7smjtkTndXmMAtjOQLsilsBHXchbdEMLqR/QMmW5/
hNYWVISzOJd4D38h1rm7oJbTnZIf4WP57c0emCPQ7qByuWE5MnjiymxgE1lh9SgDUY9vd/yb32nd
zFdTbhNCQRzUgO4CQ2TyLVzNkMA4y+EMtfm4u/Conge0vEWo24FkIAQY9Zu68jEMAlXhovfaMW2Z
hoyFwfG+txEvg5Mh8xscjrZ4gbSIVF32DJrIQSBjHp8dmgtqDoOrUIY8BsJhzNGR/w0PPchq8QQS
RqjL+6EaT4Q3KS/HYoSLgkCyE3NiCyusK/o6mvChfe8NAlQRNbRtfN+sg1WjO9DqGhfLG1lDw5M3
v1k1OyElZBawJOuHEsLbwMtYLgub2jqDF8BCCAy5KEThu+9b3ssibNHKk9kx0AaaCI/hiNlxIWU8
3CrrJLueZWID8/OJz3ircAyhGxhOXEJ3kgXh/EkPmgj29842NxyAFRCh5+yMlbNjWFhcjKe5wBzA
SUDJl46dw2uEpm+xkwJqugyYO8QcfxPhzRyACbRtOoY/5gbKyaDgB9lgrKFwK2XSYOsS0jBAWXge
D5TLD7LduUE9q9ZEWJQ1hTOPvOFvK6Lp8oT+CC6gn3k28OWbxDIixsAWf12cFXCkJ4iVTBvX21bw
DOFPmThrpJ85EBBg+vmFuGG7kahwZITMTcaArGInwmrC1qwOWZ7onlBCHshtLAJ6ENfY8AgeNh4d
bxvwC+bFYIDJ8GHtZNvAVmgM3MmTGVp1YXCQ9v24/vjeHm96oremJ2b8tz/veyzGt5SVt0l78Ayl
L52E3crm+O9asi2syTWm1IZ4C4qcItDRY91ib/XDf8849K5Z6D5xZ+sYhdTw2zY043y2OzWm0yn2
aYHjSycHdtj7r+f2oV3ixHaRGQY6H+UNOFifs5t9G9kkkNtTZdcZA3wRnJ/YoI22N8yWcMud3oOC
iu+B1Uv9BLw6ZyhxuEoJ0W2HigfkHNuhO8zXDzRkI5mnEY7A4sw7ME/xgD5RZNAJepSJ++UBHzLd
DHyitT8xyQ1aUaAHafWniX1btl9ogBj5L7o2ENekjjMUzsEiZ8C9h/IJqnVvPzA4Xvj+2et2dkF7
ApQPux/OQ5WIM/qW9ssXlc/R+HE3FpvnY48qZuZrs/60KA8gVpIbU0sXpaq8+ii8yAW0JUruO6Am
QDIWiM1zG+uxe+tGjKN9o8lYdOVElPSEwPVvNWSzgImTomvRjRkkO1z8slMIDxXl5SBQeqxfsFaH
+ZJdAAUb8+3mgzdb0qrzZQ4qWtBiXqHA4fcDtQRpieWEVAHSEbcbJ0H+XdCRPVxU5QhZiOHFY7Vb
6HbhF3aWXW3ZC87y3u4EMEc55tPS/cWC4RUp2lBtfwoJbY8u9JhJxjkB1BBkiRTqyE48+B5Fd/A4
hBGTYR+AsDmifJXUpLqvutgzn6AQPOyA8kZyLmG7O1B+DFOMNjxJkJbK/cPy6SbocJjvNdZsvk5Y
16h6uhbpkaZJ6Dm664EBYK2nWJPPwmdkUTpB3YqTSpwInPlKvzbTnZHvB8kkrOZk02GbYZYDLDzC
+VN9enZRevr1s3KWKc6D/E5A0cszhls7kzyK31u44ndLpardc8zCOTRytyYxHrX8X3HbNc4SMQWM
+nLcrCN2oAeCqLbRvffukB9yDdJd+jgQx1hOC+atdstWN10OEjR8rV/YlJoxzF/I/gKWrxpXC4M+
GoJjeHW3tOHJ7v7xyv9Z4ewOmqHBFtd0Fl6n8AinDEbTQzuoVufaqePl9/+UvJv3NLV6bIpqrluh
m5ofPSvfpWRfJBPH/AwtDzis6Fc1suvNWjtqGhLKGwVYMmhID7ibUWkWCSzVFVhB91vn9Hw8XC27
tN2ypmWYdSLkzjQ/Xnjequ0dJ95zTjRz3i9YZRR3bGxQ9Wu3iipi8i00fRXV7xmIus4GCPLHIRlu
824F2HujSVf230CaIgxrtz1n/bSPP+NumUcLFd5Ck8/TWR1/PsvpIP/XVfNS/Y+hX6PWvaOAwYyY
p9dPHrVQIqnlReRelQbWi/NUpUCLM/SKMPKsSnVfREjrYTRJlBbjC6CCOI4KIj8Iie2WhjnJ+0mX
/7vT5BQeuNufXb9IqINQKr13dXZmRa6M+n13gBjQ4KrryMgfJNtQj59wg2v1G6IkPIbnmpxuSJiq
j5ndUcj8vhpEhGOzQ0J1r2hEdJHWWeBGafAIPFJK5ucNBRAT7CLTUw1Sy4eDfUzX7SEd33Wy6Gju
nCr4QPTMa23KZqlDKthake12xs3vlcyN9NqNsUWh7/w3mf42FxCNFm9H83LzUvMUE6l7/WppQ298
cMpiOIou8kpnCoCz5iIkq0C+yBNKkBL+eqvueR1dDxHh1xp9N2LT1Yi6VYn+vn8bpeEqeuUmt9p7
mYnHUiIDgCnxBID6vT41cifrT9CSYbhGl27ZGIn2n6o4Xti2nv5yC6K5ShhXGw5cpzO9Pmw++hcF
fge0e2DJ4liSdyLPKZxRRxllxppNh0/Lu0KzXLSL1ZOEwxureKek3J0FZjwpT7UfVz8CPsdk53Ql
t2qbwljsUiW6zrSN4/ReZxDnGmujNCPCqfH0ZNk8Ak5F86fpVknyAzDyIKvaNkCIPnTyJZ4WlcKr
G7btpWfQHD7UYdBh4Sgbk6t3v778rFtpzpeu49Nb1BkoofN1l1TuYoE3gKieANcGRT1pvkx7ZOTF
LUt8SxkNZkhsq5pZ8aedH2qSSq6HK3R2YLmIM67t14kjQqhpfwzIF3HysPyOprnh61Mtj7ehua7Y
3kq+V+HGFyzf37yKjdfdCfh43QPlKccQzHcjUImGiWc2aa/RcT3lrHnSu45AQjZIwmhL1I0SOgxH
NmlVeJko5b1zoDNS7aniPqZWtTZP1Q0yvYKq19ODZjeEzwUaS2OsXtehZ5r0Dm1/ajzOwZAhEtrn
UG3CIL0FjcNZqsxMUd36RsyKr69I1Kr9p/VJTd4ax9GlSya1z7mrXAEb1k9nwZ4k9agCHb/5DnEd
DUVLX6f+XA63ddm4yC7HnPRn6Z9OA2qEDTOKNQYfN18xbgCD+KN+zTiFOfoz72MckopGqV93+KBu
XjUrhsdyeJb1s1c8SLtOzZ8bjo3khyMZiVs6sE/8OXAir3t9GuocKsjilhPzvhxQH4JYdVIhVRqU
d154z70rUoVsvKz8HT68/rHIuyClw132Xw6/W2UQ07Mz/uRI3EVZEJevCbN5IqEQZPVjg6hvlPn1
/q9dFSaBAddp161YVQvYzR/c1zdlpFaFq1ypYRf5bfatKBujHXEutDyDRauf4xB821kr1AuN3d4+
OS93+Dw18t0fPf7U+ar56sHGESf4/9F8C4sm48gj3btzAtXZd9WYU+VFTUcKfEW+0a2pLoeMZBw5
G2uXhWunxTnyTxsMCfM6NcWTxy0SMC7jQ+3Wd2tKbBK5P2Qb2m0AldrK8EtAD+hFjlYXwcLPDNf5
mUn09DnsiijQ66+U7M7h0S5GCasNlRhu2N4J8CKTsHLcTqv5P3kCzsy2lknzUUY++Xy8Qm1HL2/Y
LQbZh2MvrPrD7KYJDYyioCERcZBU+HEMgKxfw5lpA1TwhXLF1KF5eEks4NNrVWqUTtMS5NPnq5W9
HHYUHSOR6k7Ehepe4cfrz8OcZPd1yiXb9AvSIpyvV7JLoi1D5wRU9e1gsNcKGopZpyEpmu0qiT+v
8JlW4Mi8/UfWIRRts1WXzAzqorSBlW9M9hq305Yynr+uU+s6zzsv1Sb2YKbki/qBplUWOFuJBVHn
WpYQ7Dcyu0XUDfy6/lDsxaPeHU1m2WerV/FrVbR/Z+BJ/RVakdcyRSem4Mnt+5qfq/yrZHm6dcX9
ZnX6iMwNqVqcOfJm7Zxa3078Y8oepQQl3JEo6jSxV003jRjgIL10xS+/WEbtQ+fBUtOm1ydlnbOP
QbntNfTUJyJuEj2+ri9w7FlMzQR7lZLVk41jxTW16YAqutb41fy8bv+p6r/nMHRtspDr8Jx3k7qY
Kh96BiY6cONbPHLadQ1tyu0z/rTUfzYnTXRDCNcvN44T1LdfRfE70sHK+suEoQrQ+1ld7zRjgBj7
r3RML+Q7OXUm1DIoLdpT1yUuk6dbMj8I0g7+M83v+MmiP11T/yniURSPimQ2vB+iHi1rEV43hXKs
mzGvgKYmiKMTHRSy3vR4WSvDkULHaRLxXiqRHVdKdz2GRJtonjUgSS0BrXq5ylz9l6GvhpJ8at99
GJNGCWHrkmlJRcOWoB3LjaMg5554pNNalvxdOP7pcWQYnFOFX5BHdyOH0xX9hLBUIrNKlwIfiNds
yV5Td5Tin1cPz5k4tHqN/Pvd447nWV1xUQmnN9LYe7cmdO5s7HnPqCGiRnVTQsIRGxhUBBehYV6s
3WDDO1pq0aJkEVR/85n79Yv+oPSdfgVQnmHeGreietwvz6bjxxAG36rfmQPIGUA+3tL/q78fkc/4
aQvAscKkyHbuYBT3+iuaIdUiSpcLvLeg8JjlkqUqSSgcFT2ZvMpH3fB8dotwTe/6LSMPJ4PS49Vm
5Tokoq4ZG87qHCIas+svhziZtFEoVKp1PGrz53f0m1GbVfIlnLm2rMmzphxYQbk+ogQCpLav+NFv
synPDkXBJDgKPuHvdPDTrqFY+N/wh7zR+kiGXxQYpHXoZ6JRINUiIaBBgiZ0vMnR5KqRargmrOsj
3kSr5JOiA/aSNPgGZY10PYqfqjsIZs2Hi24z2KprqpMS1qgM/HatfFDGk+YUKQhDEF2Gps95cr0w
C16t7yVpBw8o2S7193DB1t/0q2Z2qGbRr7ZIHLeeRwcW8v9Yuq/lxJYkCqBfRATevHIO3gsZxAvR
QhLee75+VulOTE93XzUcUyYrc+fOnY+XU1M1lVqRfSPbMQqmxtDNlC5YFOpExTH4ZIjqv+CBo2Vg
tMNkCje4ZLnwr5dC9PDrGmfpD+46D4NdKu/vVWXE6fkHW5vfxqVCL3OsLNdRssCHfbfSHnddcKtp
GhgUpHbY+vF6Vrke4lQmZkx92JGh4PM2uITnWL1z7ppLoNi2rC60kI5ux6j4RktpmuqresuFt75+
pl/yLxk1s0pNYQB3vM9hqr/6WH3MPryzleUQW0llDhbvlhRLPLBILBCjaLUZu+R4UwhbzBsXFrEV
Gr7gQCdjMbK+LT7P5IVnu3jyzzzlXh8v5897v9BOj5/flmR6PPu1unz/+V18c3UqEvk3hO91oWJg
l7mIZqDlmkhWzawtuqdjvYxmX2GPjVrbqfdyC8q/yj6DIS3bf8fpduQSxyDu9ZY+Ripri/ptNy4l
6ZLWflq61SY/yfH1M/Odeb1+Jh9xooVAsVzGyXHmlaJyKG61/J/Dx4uONN+lb09lp9zP8Vmrd3Ux
X1fh3gv/aNtOqPoslJ+fWXsuWVZfnveGhfb8GmR3cv1Vsrxi8y5V5aYpm6qb+84q3stlygun+edx
WUl9Lm+2beqTUuSN00DoQvZP7dD37iOlDnj+ljBquVgheh8lsPXgwKpDC5V/VAszjU2LzN/mI9ef
vDz7mb7GzS/Uw9okks1uUBoMBegkiNOdx8uNntpzNOHCVUILidww6AfAFTnv9xEk/T6iI9URkzhV
ysdSmYfpnybj3DA7Xqh0Lnaen1z/++g6lSCejJOD/CDZnTeAxnVWeDI2Bxw6ohorrpnGVbdBOIov
5cLwPp28ZeypxUfxzQOcR3g97l5o84c2WGLFjkHe/WK8tfc82tGOkUz1Vu/5TlLtt50Yeijfpw/Y
7nG0Hc05h9OUx7oN0uPtKMAeY8vcQriKSfanykMWIH72gvgFxd5a0CmbdI7VWGX3IDvIDTM91n7z
e1nHErMSNYP04DG49/ejHKXkbO3eWxVADiKWdGfyJl85SPWCxkNmuJ9a4bP3DCXt8DeGffGbGjpA
9qNS/TrDyInzY3/Lh2L449SwbEfZsV3IOLj5mMyZCGxXfgxSw7Xa1GlyPDMmz6HKyoFzjL3NDC2g
RqhIXip32NQW3DQHKgUGJ93QZZNjd95PJ/+24RGOU2sWFHXvnUeGe/d7/qSl8mfyF9RXwpFzvVcZ
VPsxeFn+JWe/mRY7665XYGcXNuF2ahxMnH/35fMnkvfbnms3SA6COnDoPosebQXtlfEOnkP2cDtd
j/674iJcwY3su/OUTxpe6THIvJ4ekZWfaRDByr/pXiWiqriBYTjUddbpU0UNQhLFQNwpk20cn1Ri
5i1vdfvPfVg6x3s1yE54u+f383vxy/IkWpOf22D1ESw9635DSFE1Jgrn4VxcZR/bvXwBZ3jxHo7j
EgGlSTiJS4uK33kHarOd3RMLRvvHVZkJZvG2UwZ7OPt6DieZ6uSHTXQdV2CJ+B4ZpnboqHi59y1V
Js0bz76YqBl8KVg+ExMuNUp2S7SnBudP38juKrmYwMVL+MrXccQWUbx5lOLF1+LDUZl84ZhkXxZf
pfq9751t/NKrQ9ZJvPog3xGsqGOmFPNM759Mn5Pz2d92cq8t5pNHkz9GsyRfH3pUnjzLqc8bQ3Qu
5743Hw8S7cwWI0Xe3Lk7O5dL3xhG7Eu+m6JXScrvQvvTvxaY1Y/ToZZ4jFZfLFLn8MFcz8lKfAZ1
0MJn4Rs2ePpyk1MKxTsYuhVRi8wwWKplmSwBp9ill6QCVCbHgvEXzl+pn4sVvZNmfXzkGr63+xIo
Z8gFoJh8ukihv35bvyU+l83tuKg+7RGX/s0UOR6VHSprKh8rqvP8+awopVNNxMd+20Yc047iwzIW
giK85iz69ygPoSSV/C8tFrn0eBBqFZPxWv+tzWdxlKeNSy4kuqnZyBG6CrIB2P9qohRbkYfl71cM
ZHyqbKN0PVQaXiv2i+8cVVzhwFBhyCCKy+BHJ2L88qTUHY61bqhuumsIsarOokU8qZTipPr6fQUZ
rPpodK8E8WYNNVGL2vQUqze7VlJRG3O/m6++BZGIdTQvF8vJRsmbHBpoqNE58jiVY63U5+H35pUF
OZBQHXv1cGxupBVFvDcCJpEixSTaDXPRkVjJanis3VSPKRFtMaC0UVYxxbco/XXr8mUrj0q8chHg
Q8VSiB9USznn/mmMreJ6vxRXBIzlxwhMV03Hb5NKzpmfjlLt0G03rTiIJk1KicwDInGO7fX6MXrP
NRLk5yjrhj9QLlXk4ipHz9ABJw76O6h5zWW5voqP5eGqzBFqVyVNmufXjByUqchU96/yTfO+fFIX
WYtgQ2sSusAEnWtVOWxxNR8V40K09ACs2K1ZKpOiVlxbqCSiZ91JVS0QfcwrBf4Kymk0ZJVHagg2
Ppc3CozYjBExquq2TxCueW9fG9haVawmCs5Bbe8cj1D8K9o91UiFoO4EcXFqZDHR6riKhXKLcgob
njHmbFz0v6W/hQM5geM2pnRdl1WhkpKOrtVTfZQahp1JM8YIRegnEQpShDlLaaWF3eM/RJHxoxLE
3rPRMk5U9sCuxb9tu5Mq4/M00Voqypcj9VWvRYsylPi9L+IlzGzxgsGMaauYftIA9ZRPESBIYUFH
GpzcaehrVKyFYSd7pRg72YTXNVNtagrWMHPzoVzNu8jkN0KLK7Up3SCeSPGukvid2R0UzdqzVpBA
eES4TGUkDrvAlpPOWrxsjEVQclfA1ztaejq29orN+eesvulm3+9xodciTtRJvqy+ZuRz/vrqqGQ5
/EMTyup2cJS9f7bPPb2VoyAidyUsSbC1KttXw+ZszTsWbvNRtw+VmEuSkWCedBM0d46WyqSGEd4h
bkVfQIkC+vsTP4H0DbCJHEXWxg1fZy+pYSU+qZBZEupYogyJI/rktrZjWouWYj3dyrS3OgY8qWeW
/E/MFR8qxWhwqzOFscjNUy37x/Zd0hLBMkhY2JTnKP+xr92M71J5UOIjqBfko3w0Dp2K7ipsB+tI
mkMB1V3h1Kq3rQVf62a8g0z9crjrwNjKuXg2TJO1ytQ3za+9XaqI7Et4p1ulhldxIY4WLFOC9PM5
BmZotkRdqa62pVGqziqkA8kIvDNA1VzrwW2KLh2qXjHtt/Kf+rx1e6gl+3laiIvmfBiKYo8qjk9V
QQ/Vrh3H0XxXVRaXJTUoL8gKx3mCCJKizWK8qM1jCZ7GPoaLEsUIrQqSlZLOrNp1de+K8w//SApZ
uVi2lS13UF3sVZKm6Zal0FC2WajO2ZbWoft4R4KRozy2D91Nlxp/WwZJJ88g5a8bPJn4wjTk4F7O
M0Uai+7q37yPXVzoSQZiioR2tZQxO+FB5q+zf2el2e8XhWhc0IKSvugQ/h4y//KP0pZ/Ddf4UPXJ
INmUTxgU1/F9RN9hMj795ju53rItjF/93lghK6MnQBzACC88VR1s2zzw1PBCZ5Lj90xUL1Jdmr5d
it1lCClrzu4UDxbQCrqM54QRFn8wON8uOI17YGZz0smtqpmez3CcQ9OoZfjQPPig1AwkBbOd5/fs
lxJHMGR+xj1sk89at/HrXfuv9wABkBkmZ5kv1L5wuIqFaNsGMG7DtUCFl+YSidO4BJ2QUv1gp7qC
cr62V/XKlMCHO77rIGSwNK/gUsNa23zUfId77pPhPRDUZWsaLhlQjQvRXKKctS1GYnggtylhskGC
yssAxfJefUHHi1uTdxiey2sbnKY8wKUpBlWulXzlgXHOmHnSInzc9IC9doVU79J8UL/3huGhPQrg
sslXdQ2NCwPeRLTNcMl5dv7umKi7SnpAjbSz0BqHFPADhF8uwfOQ7/3nxdiS/WX3b81EPdPLdu5C
587sV7iwbnv6kJ8gsrpfeOp8J7zivO3JDVjaMLi3m5GZ1esCiU9jR5ehm2ZmtwRHDw/vBgu+NXmg
4TZeBuxrRHqz3wA2uT+3M3TTDO91aaYLUejpwwPmo4ty5Lh35T21654/M9rt+fGjufg1leH9hSqP
GmfRbx13ANHkjcvFZM7b+6lAuqDLuEciJHILHTs9v6cJcthBrTjMHeUVeqW35gG8ba/Al8PVuNuP
WnimcDtzEB4wLJEws9zS+uxXew/vZj7rpsYY+2CYRY60D51808MJMAYuMgirIjytdrKiiI4wxMpT
qRLWkQ9xr48LArigh7A9sp0LEIy/0AtaMdmueVPmbAKtu8nPo2Ze4Wb++1EDVJXqxi/b+W/6EqFD
TcMoBJjMLHtuUzWbVArunWpAIkAm1tatWQiyuSFzEP6BXW7LZYtqI3majOkIl7PDza7I6dI0JiSh
R2m3sUlcMrwPV17MnKEP+OL++0jTwnEIEI2IQzsMwn8DcWp669apGaAdy2xXp/Lm+60NectdKzyj
cyisuRBVW1uTig1dC4rVYX2melZDx3j9rVV6Mo/IjYPeNfDc60JPWJR71d1a/01ZtrO+d/92j3DT
Qp78QG92vvD3FnAYKEn45F4iyj4MAxMG2kD+zd7iN3zWjcK6f34H0V0LrFR/f36fmkIp+ElyHHZ5
UN2etz2MH/p6MvbQsk3yVz9hFiY/VkILspnSYTM8r42RiPW5aesq9fdvFwdpp6TO0RLd1UVBl7C6
L83Jz9rZST4I1ALBIWTZ2oFddiUhtgAt2Z39XsImVulY8gzuTI8s4RGFT+FxS/XJv3BLlwZ2Y9/X
8rvKRcSxMWG+Zxn+7KfuR9qoXmi7ct1Yhp/7sMmZw1G6pgrSElAR7fcK7VL7KArxFj6ChlqDtbjN
TxiqbNI0Hlr4iF+Zhk8l2mBMg3oPLzE5gV8jSKhp/9uVhubbUm89vx9Jl0iFvlAtcn+eb9dKfc+X
8Z5bYDWuz3HRAHFVtYTjmnia7/W9JkITlpUSteIxAhiFX6D1z9yr1k/ba0XFUPZF2wQti18Ln8u3
RPvxIkosvhVDw4jklzTiZdM5/yQ+Lx/zn9Rn6TXfTXfDojCPw+RYON6DWmX6z372JViUr8yw2Elr
C6SlTivVv7T+hpw0ThF2SZ+n9tdafPa++w1iPUlHJELXRrehFYdw8RKcwtnL+nXWRZjJDy6k2c4x
SgoSVW5WSdL/fJfEJJs+8sPQSrrYOWLQhcgfrjMyB7IVFi6bEaLyQ5wd76dWhWPk9GiYtDxkk2f1
XhieMdIW74WegyiBc7KaeewgVFQYBorkcPO7UnABMMphiDRT08LwSKhTcrML0bXX6SeCPv8xj7N/
OjM2suPca6rnG35hO/yCiQAdpWDo7tPrrCIf5F8OlQeA/RL5q7OIaQ95yBxw0NLzy84/Tw2tX7tf
YPB0NQ9JuWevtUBcGbGAFGOZwuP0OAUT6NQ7uE/x9qCmUgBZwCSQw0pNj4OJlbDZhVSCpO5+5GlY
ORmc45SeRXp8yasrCugHc+cWs3c5KxgHy7JdB1z/SkktDIDdbzB99QEP4/jhmfxByvdVNUAnaNbh
cOEAKBNyidsdzJ0c73GUy3+dV7YjYNHv4teQSUYloU+Tt9zQ9Q4V+Ph+ur01oVfpgc5xDu4xvBYu
Ow/3TMOqx2mUcPg3uClgbveemzujnFQAiSA0u1vHOdgpdMUJJSc51G/6rPVHoR2Q1sm/iaBqNPlx
xVQvAGZHSEsScvf8zmTKB2GzlhWjMPJo3e/+zL/dBtvpH1aYajy/J/9YCrqu/yylydvsffGbZFEg
0hk9CODtH2yINxzNPu6926BYihZicQmXR8C4GBwgENDrEhIpeVs7UZZEyV9D6mS3aclseK/NUi47
5Elg2qxz5tt1QRpFb1/AsG9AjUrXaEM5TCQ07/ndoE9+JGTOC8psBiqAsWYq/Wj4F/PqNQ5IFRQN
bmExuB5D6z+N5ORHohbW9J7tLL6YjNXH+fM5DK8MUoHRPcpWlzHxTfNgjKFG2Zf0y/3z2S/VM8Os
VsptJLV364tYdiIkaNic8zag3d7B+3CAJm+hM154dwBQJuBYEHKrxYN5jNWvEfJn0Eq7wj03upyf
yswYQ+J3iP6pGaQ+PNbsg/26fwaA6ptdnH3spy5THGflPYVcI6DTLKDm10+/leq2slXqgHDfBTgy
97r4KiSr5lPmALTLQBkP9q3EObuOElLDnGr9dkROw4xReQzA0nU2+7mNVgHs51rISQWYTg4INypw
2Pz5vFTINn7qWFiqmOXZLzxv/BhIqd1Tsa/LKFhC/3hj7XtvLhx/Tb4wwHu60385EQlAyyEcdp71
EUvDJBaVWz62BFzd4Eu9yB8aO7kwu1Iuo5SJz8WfYNFOZeeDBIRFZAEDGG+l2InlfADcyaZYMLtH
LGnhM6WF5EIekN6ya4oyx6OFUi41M8LTUiS7kxra/N6SUWSQOOC7X1PrLXlFDjYvZyy9PK9J8sdO
DeegJCaFAWaUulZIUhyrm03jTjBsTfdVUrbqDhavy3oDWO5kXbELEidblXNUCCwNZiU4YjwFFaim
fl8G/Hl38Hd2Qw1nKKdsZpz55u7yCD6Fz7iXjfDIxztcAz+5DLyCgWJ1HHjWioEeyzMHF414uUSg
Ei5D+TEvvXjw5CNstTzM7RDPci2DzHl/3qtycwgCk5Jauc9bssbBDBvJ7ttGjPxqR3gnhnlmvg2e
o8bLmzdv56U81PXzMI8EVAaPuF7P9Dtn7B55mSMpXNPiUCbQmay5ZHA8krGrQozl4Ly9mErOmEE0
aH85Tujnn4VLMrWZSjHbZEpMelraku1eB4eUid5PLSLWJPhQkgmJgJ8zYp6Hv3n+lGMcGT8/NNKy
rvyFPTKjxVUKpsk0+TurGH4yXY9CJAAL76cBtM/eUiXRpZ580ccEBF6SP0AvXPx6Xfs7/+Y3l5Bw
AEJbqyGSe1v8ll65XubUerGxDLLf7bwTP8SxbEBlHRiv27YJO7cN7pJGADuJygOSVbBu4YQR054j
g+G48EvAMG97JR/0nobMu7m7AfXAy0Non8qmmA9r1tMtrMcUOlvF+g1plkcYboNiI9wPsY+sY2vH
xJnH/zu2x7ASC5u2reuzi13YNJLD5ov/bUZsG5aGdX08GrB2w2Uxu/nN5Bxitkrk4QEPp777hz3z
6HvA7aoaTlEpAzDkOnJYOIb9xeIx9U5uT2ec/G4yDbwtbiBta0vi/BmsIbOdrDovgle5D//pJcNb
VWwHuQyD770eA71PPafB9Ra2JbuzIe98+kuLmnRZEQmWBLWTMmeadUmzWmGVpAKGf99WpS33oxU1
siT1tXCbRfHUMY+OwWNk57gmM+PnwRpduJ9zHQy9qUXOaOYWcZh/cwKi3oaUhXXl0by+efctxBgJ
V4slhG9cIx29Fh8+aVQ9j6dgALw++eRvY8G6XDbf6A9O81y+wSwYcVe3HFxXysyjzEsd30/1UpZq
vgssaFv9G7qw27ASkro4jcNQYHQQw76GNK6B28yrtoDchjuGbI7UK2t530ayGBK1siDHit07GbNN
an4y1t7waTE/4hRxti8GNTk4hAzO4suQ+pL1425+ha3wuZ+G/z+/LRdDjO++Xlael7r7uQWzZlYO
cDveDzXlQtmJZKxtSM8nh0LG2oWeGb6zv26KVfkSnrzUxgPceYomxrYhofq2rJ21zchooAFEra5J
lSz+pTiCqAuDUEiivuSXGXL+ziDPi1/LcvKT+3ZGirgkti1u2bd9Ofki4OQe8YvexGC1vSTty46I
6Pxn8Yx3H4uvx8BFsoPFr2rEj0IjJ3UeROcDoHyAxC4joszseZkAjHaUVGX7ywa0bfu6bZC+KJ/f
zpISqxhFBEJyjJ16/UddrN6E1v7qxa6iThbhFvqV6M+YikMDmK3i/t7mvaTKgqyCPY7/Fya0ZlPZ
9VrZTK27LRJ0m2PLL2YNvOFRXiLkRe0j7xF2/DlsYaPrPPLv1qGD4ozcG/bi7Hf2wazaAT7P3wlY
xJ257ZjCAH9gVNjYvm9TuYXdHgzdPJgAJ4lLh43jHrzeTYOxDn7GnzlKb5t2nd3rwHz2Z1+Bt1II
5oQNODmMM3/+II0bCXhgUDJ87vGIWRpHuHVwvwSV1nWylUicypNMjVx4Iq3kOOxc652P4C1YG2vb
xnXQOVmuiWAa7G5EPK8j15eD9RwV2PGWZtZJmGoLlNv77eGcnfxu3IKQJyxLhyEDCAf/W362R8gc
o1LrIvDtKeUI8XZk9tzRo/KIPu9k3hQnCRqGz08JvrRgKx+eazuNCt+saujQinb4kX8xrqnv3aFW
Io+iJAejUSFYaw7zzpCwqNhYj5f0uPQaXuEv+cg5yo4DBUSbQyf5RYY0K7KNcouQo019qkCYUJUN
ETkrsXlSpeALjWfXn+KitzuXBc+LNFWh8uncnV0Fe5pvpeDvq1h9zPbePN6bJUr8qcq10H7y3rmZ
7XuBelxDL7z8uaxRYngdZ/xOkQWaZz1Dcj0VpTUdRBfR9HDsB8efiR58xfLyUaOq3KdsGKWnydGu
XeqkordUZxUny0GZUGvzsvbMAJ1di/dRdcJXNGxsYS3TfD3LUgZF9FLvWU1H53jWS7e0ka8n49D5
UkbvTKz58ZVNRat43zy1L7tyOyerTPpQZNfOfy16+9qhN28VmulRpjYRWLXX/1LNy3QyfEbn7rab
aaa6ua6orHFqHCPlPrnoWQGb9O7o1GDh60sSN/x9Q4ZtlOgkhxRKf4uiynz5/puEG8q/S0FHiWW8
S+EClfPddfM6dujVr/Jwp66UVHMto6j9YHxsP9v3dqn3oCSejKWmq3poaz4yHxTiDOuQ0Clt/xba
NORGeT9Lx5ko3UIWEZr+wkBz8cP7fshMS92nhuY/O8hPoodUSf4j01yum/PupZ1oln5O+cqqxwGt
LV/az0oRxUt6tyzRJA7OD+5ViQP6J42lW2nbFZ2rxZdFb+2U/JgNi6HrXSVo9vJAvoJYrcFrJT59
V/JGDvVQIU4gH6L2WJa4d6b0whf+92jeP9c/LjLpnkeQOe3zli/pcqJ/+9Bqsq9mqpRq5frJAcUY
1d7b+NHNNt+TkrHO8oEK5WejaKcOD/+O/UPn+jWrrXuXrmym5n+vZwfKi65BA4WAlSU9VrqgWudU
ig3c4IhPGV9+dm/bXqY+I5+HiApG8ZLxvDIpr7vJcvElh3dzrMrr1FVISM3NqxroSs6N+LRyjIum
rk5x6CC46KrNaiqtUOgm/QGgp6Nznsp1PMj4NJfnKM0V7ylY9SOVrGAPmT+gdDaGBBXez52ipq4f
qWJlhfv/cbzEyyzReVwfuePqGSPOxm8cjan9tPiiS/V6npRzUrLveZ0ZD700JOFGnC06R2TF3lIj
Vbm6YIpIB5IyJqC+fEo4XcZH0Sr3uf3onkLqMofTE28/ZZvyQex6LIotqOS8dY4faf0M3kov2f7G
tP/kuqtBMh8ln+XlZ2JamldKaeaqtd1ILGbmgSQWzs9734mrWmZTCd5CsxAUDGet4/CxiGSbt5oH
lJM/KOl6It9eVvo7LF6u1Ws6VPs/E8yEPPG7Wi8FOvImQQUhVZsR3lTWf8TQek898G0EmQF0l97J
ZqvPxVsCz55pRnx/9pxyt2xVScezdx+VHhbOEX60IleLWH6WrSz1OIgOPnENf119+2MiQ1xIqfSr
YX9vJeOR+PPxxClEdidFb/IkHj2TOgwOoNgrXfwoXriPBGV/0d4Lhd56+4YNW7j3tzjcg4OygFSz
gJFKAk9F2zoq4lgQTpmdX3KH+BFcY9mcmtsDVBRf/QtkmsFxlFm08cRq53PtQLZjeHg2Tl/K4MJZ
/Yvpkh3nc630wIHJlSqe2kLrEAzfexjsQInTsj6jEDLhQAzyHH2P8OcHeh3SPFMDo9pASwuhxDtn
HUzG/fQ8wZtTPn2vrrJVKYTztSUgeUK7eMDryn1W8fpcvAByXqNES5CKIa94u3yYVJZq+ZO1ibAX
0JcnJC70yu0GiOrp67a+Z22OL7tSn6NZen1m+ut8XaQJyjKWgmHh4XFRQ95DnzBI57dVqT/T1itZ
me+qMfBE9LXYdq+s3KdL+AIh83WFy1nsGIXTcnBqOfq+F7smpMeRtqKMKUWpbW0B9rSoElaUneZK
+zeU4/0bVPjv7HusOme+eWdS2Vv0y0YOwyMRyzXL6TNQOmbeNLYInUn1LmxfR8UxL+bwmx9zA6TY
kK/S9T3V/0kruRrtZ3W9YZLd5c+yk+ofq6Xe6R9huRH/6dTMvbpnhc9CIj9kpddtjC0p0307Ndxy
9EKzgqD6Tq3q36pbmAZx+CsfiaqcWoF4U1/ID3tdzLxb8nWlVkbBsxO/Zi0kl01OvbqMUr6xjQRY
uPeLZX2bqPF/TnhLC30wQoAhYX6FpqGzS1khl50ChBamflIVdnBQHvVJS3XAlQukTfP00aTgVj/8
ZGIKIvlI8WksufuM5D3qQXBNbp486CH9qf5TEZnUyK+aDUx3++ami8oYTplX3HC8d7eUyxsmDZBc
2RxfcpfQaygbxrjwHQon5q/HUeHYxF7i/4VyBoTQD7EGD3+JU3OrFV8wnLCtSt/mkau9QXzcNhKF
ypLsqpBI9wc1ZohLLosv9boammJBHQ4SC3R6Ia3QM/tSE1u+S5mPNflZ/DM06UBp4jD+20o/4B1s
QgN6Xpq88yc+Zk20iaVDPACXJ8zUJLqV3aP8g/5ecTh8v5s96aBNa4GdgMJezjgpQw+BRKyXlz7U
J0lRcfPm4zgyxvezDkzKxDZ1vSaGMDIgROnbw8BE9VG1oIV3DNOzvKAWS+WuSUVL7W5P9gBlqxZE
8Np7lcY9DEugF8TrWFu+bT5k84rR1/Ej1cpH+wYYHTDcK0wzV7VvlfQhUtQr2OimelcyhsfG8wP7
OqDsIDZH4/ZVy6AE1hc2w6Ozfd3oGHWrXClr82oWwUw8fo/9zSBDhDXRoHkgaPlXbO6az2CDPTKq
dk8s1g+SL9GmW8JRcwJEpZ59nnYCgOBD1ZNqDHj7vXosNW12p0V62dyxycA7LqwPutMCNDRMKzlY
/W43veStLYY9Xuv3EFHzAHCetMcKIVIuFZ0GN4oBV/wPfZSzOKGlntzrjwV7HRKeg5IrhRmzkRLm
ogBxzvIw4oLvp8VrqS7MSX3zg1kYwJyxxxMOfHJ0baEuRF0EsuqrblleBxDuMxyyddp8iyh29cXX
7mPfCdS1Z+XfDDMo1XCU41itowtv633dsHtRwLT9rid6O710kF5OuAliwUbhW085XnPx5SQBhawX
71rLN3Frrn+o4DfW7rF+BFFG75ULhgxiy9vtQ9+rpjCnvu3E8wGl9/jfBrkk+Eqr+FB/aOmr000s
yXX6wkR1QgrbRI2Pj1JfQ6dEO1vQm6iyftvhmb2cmvlBonr7OvUWq8i+W7avn1ILwDQnQbpb6hfs
t6+1y+uZPCCr+0+Lkdapza/wQAB5IVl86N++DNn6TUuvdrpYni11JMl+rSbx4+u8bBUPQxjHfcrg
cB1FPH8t2EpVKrehy0PINwnMUriJgk8nC/RBFHD5TcmFUHikUmDr1oWjxKFr7ygfIuH0+5WkouIe
7X10kFtVvg7lByINz68hgtEvKmFz4Ek51dHjNDsmSJKrb95eMc3R/CyF9EDHtXjbOmvd+aR5lB1T
YumefR14Fm3fJlHrVLlz91aj0OHl8HGbgGY4rlgsz+9t43qobWpEJLEKR9pwVHZvRz06S6P7F3Ww
Qamcv9a1vdrU6S/WDxMYT3Fgb23K2W30bO0b4kYeHzXkJjZNvOEra7HyeuOdo62csuUclbTyckr8
S+pOJZtzskUtetVK0cFWuzW1XPrFD0EBCuT4QVcnupBZSLQuZykKz824NBmZ7TRbw5ONlhMsujSb
4CQJPDaqb3rzhLEKziyxKQRvtRzBblzrJRw4rTU1yOCMYLJJplTVLhebsKgK1kqkWXVF779L5VAR
sOEbzSqctXIw5fs48L+ufzADQcECjy8LuEC2uivTjYSLz3M5e49Sr88N5pwvRcp9om0Vo6+sFSUG
JNE+XcseiCFrEK+St0audW2ry59Bq14vXdLxsdaU7WP71pkNbJJKobUeXr8eCkQDUoL+1NkrfsKU
IhPwCdGvLPAIZ5Uv7jEN4zuO4VPn0plGhSIZLNSTnotqTt/2WqmXRjM4pQvOWfJopT37tWgeT2+5
NgnC7FumXvyX+ipV1aN0JQa7t5dT5/b+6NC1a9w/eNRPMcHDAX+q3TqBQ8aI1Io4p0eduqEe8a/o
raaBF63wXBUJC84EJ1famuRxGTszXKoiM1ePH6Vupruvb0br1j3avivpGoTOFc9mKsoN1HmXVwKQ
xaG8envWOcy5+l0bg2tc/LcEhiIdNeha1FRMn0i6ElpflC+3t8ICerHv08RaUaAs1JWKIsI8HmV6
omrExY6kXGedydPR2trOFXDLyHIwEoUaD5Vhlv2Y5ONUCbFJVsKvAJoHWxkp2T5eInpgfHXaAYKb
oBixJ9MY4n24KW2oxqSVeZucy3OpKb9bGeAPMD3o8Ge3qPIGCt8hjbwfZT6JYnWT3eJg1l2qEFcc
lJim35OHiPywIIM+2GQeHbNR9kfdnGDszics79OyOCKqoIDKDgsa3uF/ua3scUgO0941uipMn2Xx
yypLRaC8fRJEaRXVFDwUlEX3c/kRelIqPlw3jvG5yibJfigyvqGKcSYqoY98WFQ0iOt0xyaqKuNV
N+zX7wQtGcQzJZSzeNJd1iA/iFq9v95EWvzlragDOt6smaonkUPX2qlBERNa383Gm5qWHPGtorf8
HlLK+pWfjUzbo5AO/psiShBEof8aGQhJVP6uDNGmRtl3Qcl8sKKSp4z+3ESsu1pO/NghT0Ee3cEL
xysplUu0VwTsmCdJAJKZq6rPYue744m0h+NC5ZgEnGaSG7mwyPEMnbz9ocRwJlkGeK1Axu0v25Yk
7vCi4GmiRDBkJkQUM34K9fFzTTgGBCtIsAZzvqXSUM4LoROviQCSLnVuhEa/cftSW7my6Ir+y/2k
IXWjvP+5S0bXU5z/zf+eXna1UrfUCuqtNGFGq1bBTJnwPuZW6/iWrl9ri9GkdemnOnzWZIvHhgjT
DLglgHPZT4wOzaPzzaORZiuvh4eXIj2ZE9gWxs8xn30JU6WQijqJXVu3zzs+8vfqZ68ejYzOGOdG
njXH2Swn3y/j+fCs1gd2P8ghLoYfosiZf44KnUBt8XDzbKGnquZ1LPZUght+z4d0HuywkK9zPxYP
Oo4VRbJCKtkeoywxCH+/gN0C+qeJnsGeZmDcxJgwrv/Yf9eq6AhZ+BH8Yzg9Od3utv+oWOvKulE2
AqopvPrDT1UPAhJnHyH509+93/4dBs+v7FtuFGboohdGJC+wVXJDlvdY5TtpbygRs3l20Nzk3d0y
JQVU7JYKtaTmvAGWdWJx0USoYF0cCPQOvlMIY4XnRCF5VpBc4orSl6W+iE507arwfnS8ef5rSXjz
Ub8k5fPfTlsS/tRyaptsFc2BAUk/g4ngwQkI1btuls30oQrOhEdDZIGaEkry8JDeM/KOtfItf02b
RF6CDEtF+0598mZifZalXGov30BLfIZS41izwrp7YV3y2kzW4WO4MqE0IzCNCkP9OZ3yKL1DTHpR
YaKRbKX+a6qij93h49Kie1JmcaP0hyAZwC5SVOwQug8vNVuZVfNdKOa2o8nfUNGGxqJbQeMDz9ni
rjpinIUY1bVba18rqN667CtmBheaw4LH3Q2glDqtKuqJY2/T3Fbno4KD8YhVhgI3QDzBHL9rb1yq
8/FD2YQ+TQhrqi7CaYu/CuU/M2qsy+uqM+kfymSBK3sHTDgMU/VUfdNZ1DLdBE9nU79h5hZazuua
LsG+xCfBKZ9/U1fpXv6BsCp7x5KkeXTEXd9Fuu+VNVgJ/RxX2pfdUYlP0VUbvkk98bZqa+ikm9vr
nWS0nJ7j/P6Bp6zR/XjdsGvKY1bnc9a8tk6R6BUYq+Mi5phCYWUEe4WfN6x7KTP9/4Co0QQv+RRh
pmOUYmwblupP6LQtdomLY1xRDzKpqdV8KYywNrCWD07c4MTMq9gKv2FE5T5f7m09cF9pljZotZX1
XUOHKumKumk++ThYjRyNY5ynLfl6x5cKdQMFpPtnOf9+e9kNiu8rFQZqiKt7lbff2X8LKW/uUnv/
fZLl+FkxZ/ny9nv/uu4/3pHpew6h1Xg3wLNu397Xzyrc7Hd7DPqpp192k5NSv4MGg143k5HvkFki
5c/EaWZm0Vd3IMfQgozKQajsrOVV2+b4qiClakJdRHCwxmRZ/mZEWT4T1OH26kBcmWOKXiqhIONS
GYROQPEcVHsb7PXofOBxm1PNAAuCvnk/TX4oxjQuf+nNF500rNd6mc+rlbtQc9PZvOG667ZB9puT
vamH7vKYJzJdVY+tCFApA80K7RDCOcDGKeCDcpM4Gpx+mUOIHJyKMKOg572zW0g0hwYYziFqXQEC
3ZABJw/LaDm+fTr0k7+rCwhf/rvDLB+guOfUUfSU+0lUFpuYXBKXdzrh3gkY+bAsBV6Dx6bqSm3L
597PU2ADuhhMnQZbKOPbvNOwwLEGuwGxHHMsE+DrWFLZ9S0O9UMUL3E2q0aKUjkimEY2ZegTkDZn
pGtnQ8gS8kJOwfQYMlOfdKREe4r5QuEfbwMEhxAn46XSFU12bDxgxC9Cc5obfnfjPC/zUXbK7qkt
ov/ItePiYNDkAs/cf4WU245MHGau2XqE582/xXIkcr4yigIWBzIW+W8JpWs73ZuSulxldVPf6oUg
YoZLHGvC20aaz+rEaO3jIDp+b+fa2d+JE+yhwFkKAAhBpojoEHEhsKrDPo3jbJf8j6Qz21IV6bbw
EzEGIircSg/SKPY3DDUzEREBUWyevr7YdXH+U5WVaQNBxFpzzeYlAJ7qQNB6qPAo/fDjjhyHf5dB
gK+aQAEnpdAnCrl4DoRjN5A+OX/AphsDqmDJWcJF5ixqzY6W9O4Jbgg6TV5K3PxU8LahtyCNBqPk
n1Gms0emAEbUJt8TJQRsFSTjGG7/ckhxnPMY3FbtpjgAFmPY+e92QOPLFldVTLOoK5FpAkTQiBbG
88hoCVF+Sk1Fu3D+AXpfwGwo/7IVd5l7KDA79IWiVoEjsAUkvEJYU/byn7RliX7mQrkWc09H/NXL
5MZzCxhDU6gyjst5Ab8yMTqa/ZvAkpkR1BnsbSnAvv6WqH/I2HMLm2G8WAcxX6M+UuwAZLOmOXcB
NCLEcZGIPKRFO8mohMU3QLWxr47vhHvD67wO3C58kSGw/9z4PuTfauvvEvnQg2WizgEx+p1QONKN
jaesrxzVLEPe5geYZ4KVIXdZomW9gBPUayn+/GFdd026BTa23EhWFu7aHlwFDijvdWSsNs2N2sum
UHlINhvbtJUxHXyUrdhmXTwLrNwfofmBPz67k7VZk8Wc++8gSwYBM0VCE+UFQZju14Ux5wjlVcZk
pe6n9awzcXRN5RU8h7j0L7E9mlEFv80WFfi+2rdwV28zBvGYVIRP6u1LolPh1TTFg2X7LzVjbrIG
nC68pBRGmxfJ8Y1HgeaXizzoImXdzRm1UE7f4y/KKc7MAP42qKvY//OoPVx+BssXKbJDV101aZ9c
UbT+9DMaapAyFfRsKYeD480ViYyFwagjeSzpnbI/dUXHSgvfED7boAsMpKgNW/8c57UxDHR7sr38
EN31x3SlmKp/KN3ey9sur7BMMOW/SYr/g7A36JFNA4pCzJ7jjBRgu4yKokHKJbIyy4h82VlFa3qx
BwyeWv9NV858H7Ltaw1KsPnAXgYhSQRSiKc+bhWci7OTHA9RAqnmMFo+Elx5rGFQWLVztt9uRfOO
Zy53jWwjmwE9I7qKu3TjvzXuiCw9ihWPdXb1envE0XMxx0TkqfGLbEZuLLoa9F4r8gqsz5pJwBqJ
yZy2Sv4TVopsjJrBNlx00/PuntSOuHKQ0baScbarcLh5eGLMppFB33skLYQ9OOsALw+zehvP/YNG
DvMmNJ1k9UJWiCf4mk5i3gxF0TXpmW0OT7jLW6BNIXYN4KcvF2Yf6WbDrej0a+Z5TEAZYMzxhf0T
5IIkswpb+mmtI0zs6EmgL+ZoUEQRqxAb/bSQBwGkI2uP4YYMfvINk/nZl4PtbDYJ8acJgRpUioF3
MTOvo1i4CGii4rTOuej0ctYHBZdXR92a+Ng5HYNg/GP+bShr7q1Tbi6UUVH4/4PCFTFfv+V85H72
8kqi6NlcbCkSEq3ul3qY73hO2FMsljX5vUzIE5k01dwlOAKAi/pzNjIZg0F3Au3hF5lPtyj2Svfr
teEk+DIgkGzNLywcscKRXS1us2xeRHSDaEhI9qojAFbONhpWDDMI5ua4FBpSoV6TN7hnudeQopi5
uCiASgCyL2m7Y04QHOxNZihT4E2j9ocI1zrKKARhqEDHCzq3RAVwEtnYI+gpaCIbE5UfOBFDDRCO
Eb3rCxjj4iDMQzFKpgjwDY5rzC4uJkiA0ySsOVSXVGsBOuQF1YaPas662q9wQLUmdKvX1YiksdZn
twyqeZUb55go6EDkqiJOxnCkgL8+jEVWOHafsD23HzrmMdoOIPiNgFF6RjX00Wumrj6nsCVBCwWK
MKD5UDWKqPKayUUbDEGwaHuSNhLDGAo6UIbMoQjEsXRRIdWUHXAhWoczo2j6W85b4GH48GgdKVSV
JfsC4b/qoXM65xsQXpMoKyaEa2KkerI2oPjBU/yKgoTjYEu1g6rzzaYPDnt/oV/IQkRIrhqoXFHy
pvGGW3fWePEMRDizFp4x1EVfGLxWxXxylMGfNFD0Q0sVWhl0ybwH3iXxecY75bxtDkxH3hUCSGYZ
FiZyCV6UYUboS0/QLXKG7WstbYCDoPrTRNkC1oEWoIC9tdGNWpO5gAc3RF/qP8riQd8yoG5DHjna
sl9GrXPfqMmIrSSomY9DWwbw1T2dg+nLZXjE3b4vjc/qsSSO18BMyO2QIpPQZ11+7sllBxxTLbA+
TNCqArsNPUBRepM3FCs6IGdkD2c94/rrjwJBiawGxhXwlsQOJhM0Uy4ey9tPF3FMQzpAB8pUjjmI
WMnU6GXwiXBV+s7kQ7O7bJ8reaUhKdbhatPDWO2cOeRecwSYyEYUPNBtYoopbfTglnAxa06QMwAi
c66o1sz7EpAo+6NSZjHIaw4JnY1xnOgLcZdHM+Wg/RHLBjRE58jzsuwMPVAtzDcXn/DrMXVt7NYH
gwpp/HzS8FwSkLxbQtTHQvAn3kKbhy7YAUQ0tFk2a4KBy8mSPNBVh5MUwEacb9qfjtn4gq6j5nwT
ytj7DMDCnSzK/S1lNfAXRCAEBClZz0A5cinCC9QLOFtLAHSQRuLCEly22KrBAzGwNOrouiTxnA/b
RvjXoQW5EEHk0AE4l7hc5ZylE3pHQHRnwMFx/v24LVHkWEbRT75EOLpfBlxodf05MJEOzzvKLBU5
HnvmfamuFXrEzKnnrJYDK5R4AlG2sU4P8gGzeV/+fRILjv0YR/3bLAMypqLqj+3zQiQghQsq28IX
IFmB6lsXWfCWmDbd4zd7C6yP3oYluxtnprQ7EwUtfPm2JWfn5diFT1NNJ5Zu3UDZOBHz6WBZ72/A
rEU0ZG+RWW1QvcPbPN9OxJPxR+HMhj5B4iO00r09TKlFTaF5fXKlP9aeSs5jvV/MLsz5PBNrsCid
C3TJAPtT8mZLWjGEtZLxSZoAhgVYNsW1O5pMOUYtwOIWXJZTkaE4bXgDN+JM6DYozobGCWhaKC01
XI0okA1c0iNRRyC/W2v+ezkJBhsBJBP/1oMOnu0xDTdVDCOFeYnAWGja6Vo9mIlsKvQPALPQKQwm
IMux/1rhgcj5xB0br5sEL/O5amS2THwuV9U9m6+wYL127hy+BzNNaHEzqG4Xjp87djzbp49sBd07
rDyjcETrfd6pYOY4JLotqIhEkh+H/BoDvoAyPs68SUR2hXsP3sEtrvzWH2XMW+vFfXn+BG8S4SI+
HSEGrEUhOp4PKXMwGLB/oP5SnVBN98kAHTaaurvVnyp2RN2DRwTPhyml93WBBWwVkXPvfoPcb8PK
/c6GMyI2Qg4WghozfLAPH9IaFKQO0KYIwCmmxLWw66IwIhkO7TEhNBAVImF9dhC9zpiW1KprGgOw
DJj6IwuX4HxB/Iyh7FBnIFuAUXVJcgT5soPSMentga2u6YloeqihB/Yj7aKeRYz5NKMO6Bydf6Xg
ex6ZEjN0Eu4AhZkeLhZUh+mdSwq/yxcN+TPibLDg6lo3B0ZuzDKFToZJEb2Bx+5jMj1PCocIFqf1
h2bvgQBOoZibHSY37J8yi6IFBOWgc77TGnygo3j9B+twEFM0AAcgSTI1szULygQWOLPHerrUea6g
P0Fu0MSTZt6DS/yeYT+xvXt5UDtU08KSASaUHvVGZ4PhBgTfQqyP6kW/bPFzEOnuBF167Z/igyxa
z7UQl3+MOc+kjSkoAe4v3v59duRfUUR+acIxAZ+QddDMuj8cVX0OSc4NMWATkBL8nRQ/GJwwEYJj
gcmYmLEo1llsFA2xHdxQpuBAUpl5ajAJuVs4FbMkznZmvl3B2Wrs6ubLIqBMKNhBLDigwUP5nufC
Gt+IWwWGEPeY8hAElTBAmW8pyomczbl2NC93VArAt1ngdxUJLbp+ElmltKN82GZJBg5GrB8odbQM
psx4Z4hdBqWMO5q9hNpncw2xD0FezQ4FQoDZ0ZxiWSc2hCFmhQUrcbUU3eD6tAUF+3Ah4DSyhTg7
qafpbed4yH5PzKGJMXgyhreotAFASK+pJuQGUQ7joMBE6kGo0S/0pUkqrpfo8CBxdIyilT2dJogH
6WSknijs4zY2T9BLLjPBDKZN8x/IfdS9Cjlr7Cj+GI+FsTM4EfBAlAAW8HGOJ6gAQYAx5kwDvt8E
lbqeXmeKA1pRrEFF+pOeAhaA3EjpxRvGgBn4L/G9kAT9s4/qJ5R9kKTE4QfVY6/MYcvA78fp9WXy
DzCQmO+RbBYpvnBiB6eAfHCLBEwOIMGxiQSYIhg6tk5t/wLWArBhzthOH2ncpG9XS/JQWgwHxvf4
rI3qPb0yKwbhbDYEHR07qBN2D6YH+MXZgImIIVLEz5tqdU5h5bWrBmLvfvLAh3s6PMq592Ef37xW
FXYF7X50fP5WZLAn4l1kwXfrj+9Ny7k1FNS/AHODK4bwU5gb22yO77PSWVu2357KlAMa3K8ccK8/
SAoVzhHhp8DGrvgizuENPsqxeGA/oqk7m8yjxnNwBxAzKcbnHidqlnzPJXhsIf/bIqriroBnAYgB
mI1iNktG4CLRgYKdO8aV5MrfUInBw6TlHEM/BLXJddgXIAxQIdA/apje/Qur6NaC54GjrCM+ajNj
QmqB9zgIPsW/ClePx5YHmH8a+/LfB1+WF1Nj9puC2fGN/Q6OiAKLkJ9TCbP00ue6IP5aT4W2jKkR
tA5M8wdg1UIHfGaX55JgiAJGoM0lHqti+kItGk9iEDdq0MGA2QbfidM/4ovkEeKw08vgq8QoPxV6
EpKBRCwZJBUJtBsdt89YSjjO/4Pe2r/Hlm+NJ0SDMznpHxEoefz/qoYQp6cNS//GwqZIBRTkcgHD
1AhShzFmf1DgeSQB8ZChnlSWKVbYNOh8xr+eN0l5oAWJkB/wuAkF+NgSMBJKCvrFlDwBwj8wHBOt
lLjU6O/gfwoP7wlgOMge6xoHiYlHJyrSlLKQMU2YH8RtxMrYh/onpu74j3tcIHwh8kg4VCBsDRhd
PaFMAloLgHWUsmn1eDDma2C48Z534+p0Lz7eE8+UyhlCLkv5KUMlmIRoPmM+4RjgkkHfvrnFWGn5
XDxh+IFnfP1FMIwfKJxBu/oDGBzki/tgjVvuHdYw2gafF2FkU/8hjBf/DFok3KC1C8+zGlZYKHSI
wj8+t4pdGc/gFeMk3ghmIFY9NFc4MQKh4Xr0tjDBxKj7w2mvI1+GfY+g3v6e+i3K+N1n3sN4Ux0K
L/C/1uNl2GiEAOFMJUyfom+E3AaXkxQCFUVNPGi9bzqilGGlnOHNDWJcgJlC8WvozOA3ftPWEtxh
LvHF/czRDDKXqgFw+q8EZVECT8E6zxYtIFthRNgiSni0fIiplx3Gj0qEQ8hkhsit1OwhRAKOog22
XTtcAqGvDRJ99kHk8fO8weeDTAZeiEadOSzkGpN4K2vMOfBDYCjHOrxCjS5QkIuEy1+HDv1/uWfe
WCj/zySlRUKOGLxgfKoUqxQVZCTCUsWauwmBhUEp1UrQvVinUFBVQIMQtBTnjBWgEnozVHWnYi2G
GzwQ7KxPg/SgGLUEC5UdG5CccygeTlZIDVcMMuH1AOlRcPYFJhMimwf3TRi7gFOqsEzGSoOpHSfw
9wRQyCoDoebTCOaWsGtAKMiUP6duBvGXXAUy6Tfmcq+gmN63TDmrga+PjrwR5EM4AsCoiOhk5wGC
Dr654gWRgqYszhBvk4rAAIZ7nHI+dFAY0sDUpTCZ4/0ZdQIkYwyn6Gj0Rhx/QFmfEIn+0wU3hlKE
W+8XhDXA7xWzWeQg2S86M/xHMTiA+snYH7lRdoD/97oLGSFQM6NFJEsz+Jkv1MvFBs1I1Vj60+N/
37sBjTBWkADIS2SwSXl8CUsi/h7Gniobd1gnSb2Z/PB3ZYgDQnJZ6YKJiFi2HHosPtINjPYITItn
AG6P2CxMltmBSawOm555KsqcBU+PaqqKJ919NF3exEQ5kh0+cwwDMY5hwDVI2RfQeqBJJrLYY64H
VgkXQLUGjCHpcPObKSZVkUTsUnvIF4j5P1NKW/DO757cyxLo2H+tIVtzfeHei/RlSOlUxPZtKf89
D5OzCSxBhYM0IhaeXGd4dAdaD/5EIwlrDcHzQNcmtlV2DI8slUvn8Sno56ibKZIJodfZWlTa49Id
XVGaGJCSGMeQHMaJJcKQnkwrMI+M0LXMwXPWDCXAO+6i+aXaZ2vkZNBPN2hckEmJkqXMY3kdiNr4
cjSwV8s0UATOvBlkMkXDiR/Mr7IAs0S6zTB+21BxmaW16w+5Zz4HMAkgHENPLt7fA2s6UEw2bk5Y
UqeAw+mtHIBGhUAtAd8xJ8FkA2YFYRQ4wp6xSxCTOdy5+WmvWgrVA5OjaxZ+yTKjK+NlX+gPsK13
eRzZXt/MnEAmPzaPGZUbhQ2/xi/kBzjmxHhDDuHZp6KEo8uqRcyHP+W8XFMbYmWFgwhDCHE+SO4k
lYTfgaB9P7aQQmZYcWZY6YtnT4OxLQu+OV7q3GKTvCGwPU42WodC3KEt7oypPGcX570JLGAQkO15
kP7Nv0hi4BiaVZgECPcGSOgtEAC7ybYS4zYqPXgKvIWKMyZDMraubafawxK2tIHZAlvKOBSbNzJ0
6rXRlMkW/9vcdrgURRyYUHnHmMyxN2ENPmd8wTgtXzNxIWxBVIX/W9ngbIP5A5/8hLsntifAkoiV
Orqkz8ghyTkiBo+EXGkGDwNNlS0MOuhHjx2zd83SvetqCIgNWwgTvytEx/nVUYo4pxlarZBrTg/U
1FBs6Y02SoZ1ywRiyAf4Y4x+iDYAUgBoO5N7Ilo5qiV2YfYPzN3YmFAEyAY9znsqFB04lYVF72VQ
3VD2gqZn5hVC0LScP5mTItChFR66CrqeDcwr956K4ehLTDzQaZtf2roHE9PBcgigJlvN8k4QhOCt
vQhGU/++UHH4Z3pU7h5BI5a+JaqzK71qEoy21FgRcw6eVCp4Iqq4weR9fYwugLsEXVSfBhAjHboJ
PCSGUw4pzWAaBr7NOS+KBygcFdNBmWktCgkGf3DwgHjziMBEomea4Z/SI7dj7sGzKZ4eGDU84MJO
Ax854TiH37CYC1AN6sSm8RTTTo22goUugtgntAkkRHFwsw4OeaSwX3SuAuy8rjX7K/l0MTjjJy1W
dBNszHDfosFoF3j8MdV4LEmRp9VhogQdMeqXUCcBUifgfHgkmPiBJCOsE/P5GKVjVFnVSqC+A5fH
0wZOdZ+gDPxfMN7BlwMLhmDgZzOI54AcKnZz6FWjanWRDKKMd2dtWlLnMz6E8DByJgZczbD+N4TK
vUkouzjSJ0V4o5korQyDuseFFQ9qV8/BHMdcoYx7JM9kZmE0tgoyDKse29DoSAznVGR+ajHXY4Q2
SC9zsDf3zGaeL9DjQi8s/cKpFxM4FyKUng3rG8MKBrUm+iGRICeogDEwZtYd1mqQiZgVbOrfs6kf
78nd1YHHmvgSD4J+kwesImrvi31Ly7kUqTTht3TAhYSOAy4Fs2NaON8N9Qg0CQ2MHYwbl7d3QMIr
BDOYp0BRg819gzLK654cUVNpkdGfA1D9jjbX+L3RFzqVCyhplEUd/HFcWbGHftuPpb59OS1cEfEZ
FLT1YelkPlbfAWMdqwkaJko0ODaDNU/xxqB5tBKi36KNJt7WYSNDJgLa7D2sEajQE0ZVwX2D0jzj
mgS1cU8LaB0A8G53lN0aMz5AOErNL0hZF/A6Xu8dkUmYE3cYYDQZDWGISFNwCovvbd3jep6vOpDj
3h0YTcTN8zUi5gQagkPkPS78+6bZyKB+G1bEJ6oWmWbQfzFh/3/LwtB4xebmcTi00Tc4p+WvbN1n
4HEOBJxFg33eDUu8HpxJBoQXTwKfEUNFYMAjhJY9+QU6WHx0Z48Eh4xBN0UfBV1WsZ7w1EMy2X6g
o8H0hrYPY6Oa3n/OKC9mz19CLg+v9XN+SWTcNoGRlv8mCatLrHEAv2fcXuQrgl/SOg9Ia+cEkAOw
RLG+qAAHs3b1Wmn8Nyz4/GL/nHO7Y3Rx6WTThQLwfv6WbuU+FwScRW/vs+/2k+iJQwSTcsKApk8H
Hm7x8h7H7vce3JmdvazrcRg0qXQ8x4NFjwvp5s5oCFZR455Z5PmmQKJ09rKSLvbmf3sqIqI7rGMB
b/KxvJ5Bhu1nm/D9JNKDa4cZNoC2LxgQYuahx1QaHJQ+7ifosKgCygNVqrSkRfCJvHPviXR6rSkv
Xj4d89cD3o5KiC3EL/JsNswAmli3pcVoc0kBwB4lpog0sul38xYhbqd8rv10IqsbCGUqQaZCWcT6
+xkyW7vYjPQMaVGH0IgilEDMSUCcqFrKg7zWSJabSsdbWoT6Inf5yjH2rjYDbvcaa169Yh61ouBN
L/EkglFFZUJg14LRxqxhMqcHYMju0AKx4PRgqPWEhKVgI5DIxLbhxLoATwc24cq8DmIdjlj9jTZ9
oxJ9+OfHVD5dIGdJR46NMJt30ZhelGQu5nlUNla35rVwjI47Z3gsZqSi2RDJq1+JKQ6TOnJGZu0C
YvUt5idAVTgkHL7Hcv4+0m7L4XUJPWFbBKMNvSzQvhgIknMWyAjZc/A8RCWTJA8mxw51oJgEEbY4
x131N/O0HVRmv2Iahg9pdIFiDKUQqr0pLy9BmRQGtMqB+6qN/Fexvy2hC1N4fdBVkC6DeR6uQOy1
/+C5yOBgza5pzWwEgjr26iXNJ4UuLDriv24E/xoQOKgg800wJIAESuMa2PyaTETTDoIM3Lwbi7Tv
aQXzY+S/5zV7EiynnhfW9+VOgUpEkQbtiHYcdI20BbPKrbKHbeeSLaRKv+X5F3BfME2nVUO4gnlr
TCLVGdIiGNBteGAQLyw2n3W+fg4cMocmIkvuwmH1FOcdQ88jM8Wod/P9O2AYHQqeW+E32PdWlsT+
Pwj0eWNd49bPSLqcqukgKuZMI8JeMCiwJ/vNdj29/hvM+6SabFYNBTJzz50AaC+pkmSz8fIWj73M
vGya4JHesWeadk72w9GAjtL+4jhmcy4jzv5MUOXA81GAIAAQcHVnH2KU80CZzcSG1jodBu/HNFty
bAcjygs8xOlEh/YzZGHbT3ZjgPtiNWHzzfZkssXMmCiTJPxeO0Sfi+GCuTuTQQ6SdWnxtLntalJN
UetNR8Q9QTK3PjiiCe7bZDPaSPIUdH7Pm8MaUXcs0mL+XlbhZzeIsn9+BGVQBLefD5utJo7E0zUp
I4anuNECisyvJ3HSQekP6r02a+EO/R0maEmPCt48bCCccyjWdx3XC5uSQNpMuGcvnhnV0qgKzrbY
d6/oKXRgZZ2vX0GfWag/NzgI89vmHr9+3xwVA4r3gLhahw/YhQ0ca1H8M0IPzrECf/Z4WxaLW6qJ
21PM83nNMO5D4acaQ0CesamiZICjGnPapYhel2hPfbIFTxCfLzGZStuHx1DEvG06hoacLz0FIKwO
KqPRhl2bRwB6nrBchaqIQCQezz7wcjusfAcmEwQndwbz0rjiXNvYuJKyhfYeCr/Vl6OdbjPmGcYg
NttJUY2xYYzfqzPc5Ct1pyUqjE2cVyk2xj4esv+wO8geDFDGXumc05Y6dkit8Agex7FDIgkJN9PJ
ovCH0Rtrpf0HOyJu0QXipLKjzPDIO9uN9zd7EkE4rGBIM6elMC058vBPnp2ZtYPwuaJ2lf8YSYSP
+J1SfE02kjUIut8nQiZpoUKt2Cl4lKJPY/40iGouocVD8N3IYReO8C6uqZbwwvSRZrj8V4rs2049
PGL8d3cym2YZjGY8fUg44bB+GZU/Dwxmb8sGh+Vig8J71gHp1FS24OFm4yGxBOkgSIqhx4Uiks8m
aEmwOcQYgX9nBi1RR9GcmaKxonnnGf4y3s9dciKYScs8w0TkTRXKR6w6IB+QMMwtYQSE9+6IYbCE
OL9w1Gnxe0nFOOZ9FEx+dgf/xq16hbeUTLagnlPyORJDKPyMfdUXw7s3r/HEgu9r7gXp4QsRt4b+
Kxv7pRh19vAyMjYfoVRBhElrwQdKkMk7JS2IKJnBMtgXMhuNN1PCl/X26P4YJ+OmxCSoY5Q0tvas
i+DNOLRG4c5sg08OT4KrojABQubXuvwG/Jyxd+FiwMIMyIyfX3dcKLowNkWbiyCgS0tLBqwAqnFY
h2rUhf1G9qBGQWjhTAIS/72ZR5y242takqgV4yxB0YHIzYWPxXRGCYd2EXKY5NPea3/lXR+0v7xq
yHAuwItu1v7yd6xEEgCp/0eg7Cpz89p4/g6P499mSemki25XZwD+Pg7ZRznVhsEAGE/U2d8jbu1u
uXiuqsNkIzjFHC+MtFRjfCiJoBVH2s3OnVvczjM4S+N5TsvQhUr4PV1tBDTqbvv2JpsCEtKD8o7t
dic4Q/S3YHuIOKdUAGGF2GyYaBE/MYRWQ4qgQQL5KbC7pZlgNjPRdLlFIYwWuGdcQsZDXFb8owXH
uQuP1MF2uYLLaovRlAqjAG4vWtHOB+NiWXJcs9iQbs4426yapQsQxr/rFvGutmrqK07OOQH3C+pr
zgH6H35D+MoP4KBkSxoOlI/U4bi90UhydUf2nmoKF27O6AhDCSuLxGAVIsuyDORweKTc3GF0Ywom
MBYxQbsfon3CoDxuQ3lFSzSdHMU5wpl5E/sp/tarCbfnikd0FyE5SkfB6w9XJUazjKGmY+iosMZ5
tddCjF+GMH36gDEZVu+MxwlNQIwV3xJ4TKuKZyHD3J/sctaoaL5ouxjhiw6WQg1WznNVOmhXDBRv
wvgaKhezN2l6ZKqOmNZ4MH2GEmGK6QvQDA7yGnlK9AQF3/nYGjSd9GRsn0OW9hNOwz3QQ9o9VJd7
zjHos1xYboZLNSy6UIZ6T7ZhpiI8LxdPZoGSYQBhD8scEA94CfNzCgkmurLCGbnaElUik1ngIkiS
nFTm1+3dU2Zz2BxZjft8zj6Ec8IjoDqA8sX8BeLkmxWEwC0cG6KxoLTFjGG8ZrC8fi+/WBsYBXyW
R/JcPJJHIhdbTY4nhPZ8J3juFKbC8XEZw+ldy9Q8Q3X9vCfNaM0lPZVzYfIRjA83ivPKYAp+7w3A
BrJpBTXoBzDx3y9Q/2dCaDPJneGITsUc9NPne5XjLtE7t8kihwamzgbaqaw2F2q+aoyqtgKGILfo
db1hRnmz+lI2FLTU7D2D0ii6k1zDk2WSBNl6R9gD029gySVDf6Y1KGQAQ4CY7on2x4yFLlr7TMcE
e3dWT3SZQWfGgEv8bD2kMO4F4M2oldkedBpFJd3D+GLfhDVHDyUKCAuV7OzJTB3KUYuBjvhNtjRN
NRcFnzUdQnfhM1Lyb1+aKWluU4k3uJ0YTIB08h9oRegCa2bCswfkHJhqCwjF1RGuPk7i4SesI/V3
NNM3xS/vPOG1Z9eboa7vKY3zDnpM7TS4fIObKLBWAJA6o8SmnY+6KV9WpzEiHqTfWF2jStM3o1N/
xNgdXH/WdAavRknfoszDSP49Zdz4QgnAAmrndNrK72sh//XJPVX+4OtQ4/5SqdyWQxKWXhC4uWFG
31otOsd/AjYeDcSylJs67AJyphFR7OGuUj6rMBnwtYEKTtIKyjhmVoCUcH64nBfJVEAE0HvK04aM
BaY1VKMYgpzE/096sZUXfzIpYBwgB+XwAgmjRpNQf9J1gZZz1oGFoGP/YXLHCFWo77Z3TpaNthtq
9utpFgpcX2NUGvQh4xWXXVmBHN8A0FuSiWfflB7w/vNO7ylhLRdTw9gSfwYsunBdHFrqz4tejYIV
YgAZptsBd6Em6Blczy5/6QKa+HXSKI9XJb+0ePJxS7OPHxqgm7RVwcgS6YD2FGuT54IjGgep0iRF
T3W5iiM8aCSj+n0H/dhXLwTuTpUlnZhUkyE4lXf6Eb70+gq3R9QqxdigrlGAajLx/fh7LsMZuzCY
FOzf88eGCpjfk+h74I9ulD7UBnb+NnR8kWSh+WVRaiixqZu59afvX5bSnT7ndThcTBZDR0k5h7lb
UmZUnBWNxV9xRXiXASCmilwGCrlx5xYMSC812qtxmnDY98arMp5igVQEaajeDS3uO+Tm8liwHmHF
qOsSPUgEm6A/46JggNyxeyMuWtLb83EHAVA2LnN/PFTogmV4b/ddt9dPH/zJpl8NVNnixa6nlpoO
xqlu5Py+Yo2hxZSWUtvizB4RPEYzkBm2DAfqPeX1h5gk4PKniQdHjjVwB74f/seN0KveNPs9sLL6
0DPobvyKqgpWFY0Mzk2Vd61dvoeGrgoroGaymNCHjfuFQms/6AV/7iyt+gFT7/z4xrxEyiv7gYrt
oj+sF2OQ89d+gOFVcHBuONo97iStVWahVYZKNvvofLhq7guWCFxbmAlNdMdXODsozU/ZJFWWXuUE
8cDDr3CWznw8esR4Asyb7p/nGGUhKxdBwnCJUmN7SUAqWXw27G8V/AXsB+xz4j5XL+iHPIAXXE1s
GcceVu2OCQa44TUdvdMCvsg7rR+zh+ZJmtMOnDuvCiOj9B9ocvVonG3eEzzCTAYMrR5pgEjaAKhK
hGyXLlnepAUzpiAL+4uqrrIu2C19XHKGFdjkLZFpNoId1BqkFQPdE62KtTvEbTw50XUOTNhNjIsJ
UUSIwQAORQbTsRGgtzxtN3hzeyDoi+o4XnwYbepUJZpxc7BRtDBWwTXra438zvuG7/AeVvHVV0kq
e5hHWCPwK8UvrpleI8zEnwAlHWI1/+p/jcb4wRnYIOgKXR6uO7PalqG/aqCWgm0IYC9U0sD8E++2
gsu4V0Co7IElw1ErzSH6lsJmH3Q6b2y7sqtFdwenqLBfKeD/eEJ6T+/ivnELe5FGhEtvwAUxLvBm
5Gi8eOHwPSLN5eyJ6bDGfLYLzvAmVfw2BCUf51wS1RSCzj7+Q4i7IeiT5gEbGO4LpgtWD520jV+e
Ak8b0xSKEgyQgODZrvg6OAOE4ueUvy7Kl+nDYpoF+4t5MD/DkNw87wt7YmaMKYoYEporKBt33rg3
hVsIysKE9E2QNCaBU23T/55d/M9A9+e8gK26XdrxfTCmYXL2nrWYbJx9Pg4SeSphnvCHjWMT1T19
WESGHQRvrCr9q3sl1eTpPv+xR2E3U36JmVvemldIRzbkQsibHUwmZovv6QPqzBYWHQlsJLl4HMDn
/WOvBTe/wOOqgs7HWPD88zncd5ClazBJpv3OO8o2yFgGp3aNSGGLM10VIOy9In/m9ACFNzGMM2HM
GIr5xbetiM/+z9WBEmevbounN7T+iEJC9KoYR6ZX1t/qy9UDMCWwSQx2XlxRMcEhnpBGRkTrSNP1
U1Rm0/VoWTPq/2FDNuew3v791e5iYS6UiqwnQWcvASO+3C5yJ6AlN4Y5x5yFhbym07AFF49yczpX
pkwyaLqYIFOFCt8DEXHEM8LbjwhkuuCvgXrNqoJLKO1IRwt0tKc4x0O3Q6QBG0JK31BnxF9TcBkM
prCLoVE3AY8MceOruE61QNuomA3gDG7d8cGdVp4Mz58+4oe9z//M+sPQ+mzQqLrYmVmai7FQjJnT
9ou8NLPWqDPokAe7xmlWox2+Agy3p1jjhUzOPDiBznjFc2Kps3fY4A4CizK5h1frNbsEImvra4nH
Y+LhMR3x8dxBcl2J5HHaroWEjz7ukp6UDOAglH8QPSLAdgiOKArSHJYIupvHckR/LMPdQUww/YZs
rAzWBvF9iyxMZOgRaxJPlmsZzTB8NRqdpzUxHzjIbMBcP5vx4k2QWHI7PUkcQz6Apx2XlpeTZmcf
H4YNRYl549vc+dlQ6EK4bbAS+LcBWokHbhjwxfi+ZZwtdPFk8nGgRvslOikF/z8RJiH8IRjB8Vj/
vYUliY2UWLiZ2S0BVvKCyDqv29TpeX7+5SnyHlvAM+72G+QLCvwuiz4BWw0ijBfLriP2qhByTHq/
CvIjAhgrszCcc5/kBJCaZF38i6UnMFpFx+u/2WHOjrIYeTcutRzU8TskIcgeB40vmfBreeTBmJAR
sy8Z4GxkKklbkVWm026jCbapU+w3mmUYXfZhHFQ7nIciwoLCj1fbPCgeYlL2YIyAOHO91h2lk9N4
3m/1lFMNmEn2kZQZkvMDcwOWrGAas11wx0BCZQTyPJA+QCsRWIvn+sEGsH52nF6Ff6UrzSxUZWBd
oINh7j4j+VAE99ll2dKPaL/DGXx+WFIXxkSXsEaGPIFAfQuJmhOWKFxApMkwbIoUJFhPIMW6wkVk
5MHmFLFlMVfA5SpBAuoBHNiJLGw2d1tSGuhXGeyA1NM0rAqbmSahUfjqW10sbtwZ3YoO7oVLSigf
YU8RtSSlrz+KymYJjd0jnHaG73ekLkj3JuLs4ZxDDh8he1ndVrjgjNgV/h1pOGbK02FCcObqg9ob
Yzso88UC0H8KtsqHw0eIjbKebu8rJqzGmuoGUS2WWQlGbQ4bBwDN8hVBcp8PRMQY1ozjIDs+GdIH
snuZszGz3dboNBDU6Hw/pLyYAn28PzzpHHWjYGLYHcmfcBoPESanyzhiizaKtSDhdotnJEjbcDiY
VEPthyPMt6f3ZXOPRstxiLcimz0YMHJeuOI2p3QwACCwGlYt9rXI0jtXY/Vw9ttQqZb0N6gt+rBh
9F6ur8vRCeK50YSX4LN5O0OrTTkDmRjndHqAGDxvUKCQU+IBxL4FdcdrotarbHWhm40vyMUtGVF4
m0z7qOHRw6kI7vZrqrj5qdl/Ar6OVQTIKVCmTrPNBQXXGPKF6kPxUB0QE/POq2jskph14R/LfxWb
pjzlA8GS5q+EGwrf/mH0KOwJ8zWe+B2i1jX7OWXsvo5bm62UWZ3qyDz1+ixbiBAT4DZ7TCCLbuZb
CBXcq9Yeuy/uXuep/5F0ZluKIlsYfiLXUkGBW2YQFOfhxuWUgKCgIKBP319Ur+5TfbqrMhMhiNj7
n7Yru2zBNrNQIH9GSAWVgPlPrDCNV5J5HxDA+KhH+t97ChLFh2MYGNeG3/2SnnIMX/DfDF7Do2kL
dE7yMJs+ttCZEJW4TS5i2mAG/ojKNshwnQmhIWYq1AWxQ7uJKAdUiqr/GGFiAgiRtpKrWKUVZZ7k
D5xRmE9iwNDX4j1rZsBRsKB1gHUSerhzK5PhwACZqQ7dgMWuOh0dCdhUAkwE2jPIR5s+XXnW+QT7
4eO8aABJqGEN9Cl+e2pAQkDKMHWVe5xODyCGQ7mlk6DneECIwFHJ+o8PRRwywaTk9Fxl7CCNJTn0
Vfh6UNjiONxI/tdGPo/jPrVWCfCHCoDD0gOXXi1WIVlMxC87qX4eIIio2EkQWYubUtOiwAAg80cB
gZfKqfbJBhyvdL+C3qRecvt2czra4z2dw2gB2kTXQY2R77mkphJ9tXoi5bIByv3NtbmKeHEJoWk/
wZJU70fOMOE8u/HuFfS9z7oA2V8L0Pfhx/M7EE3F+wK7dfiCvMDeAQZl/E43qaNy9iMOIYbVBnoy
FMgZBAkQBA9LAbwqdu8zOfV7eAOAgylhIKQTgQSDs8cAdgTdmII47guZuI7qx042o6Caaudc1SG7
4iCmEJi+zxnN36ZjUzyz2X4OzZlhatme5uhziB2+LkwITA4KIN3r+CrfhmuNJKyFsq638kpFrnyR
jsYIYpOQgduYJ6LqQrDQ2j1VgB/FFGMIbL3fW8uEBX3XpGuOgPa6RX4SdBgaMtk4yTjh2dLHqTEc
69LD+MkGZsw8RfFqQmlyMXB7+UTG9YVRknqL1+6AXuXxI61p2LOQ0A9v8DCy95uitOD7vFU9oXEm
XwNdH7Jjjh2wdTQ34Ezgckf9R3HBwAEQZR4xJjvQgqMxyE31Wm4Tym4GK3xtphfQfYCiJKSHNyZm
OUCjvG/KuPYYZPjDPUqYEP06Dp8K7IJ5mB/ziFmXeZMvQ5aI1CHJgL8UPJIpQ/9SXJIZooMM7yEy
fdDNgZlZ49Lu5lVmyrHRP9Ea83FSYWV6L6Xw6CZ/SvhEHLmWFu0+xW0AZoFUmeq4EHrxjhuK/ZU1
ABi5xERHp0lKQEOffPzDavJCZQeMzARAlutV+K0Aw2Di8VICCtZ6HWUEAoKQNHgQdO4sbTB85/re
1x/wm0gGPwLi5F3s0Upu6MwhdJXMGN9eczpq3kioDyA9cJ0hZsrC6I8MfvsDoQksBD7yAQBQ9XLb
B/DoDFAIcDMNRXUjuvFkoxDLObSb1I4/JkhCM7B4RhU57n8a+f4yefn6nRwkyDGaDlYBeNGWfj37
6SxkfhC3laBYVhohfyd5LWgyFPlQH2xK11hfeIvVbHb+6SvEGST2PMJO9xa3pG8eFUvGdYCAmJyj
ty79DHloSiLq2vwOmJ7mxIlVPBgDQOq9WX9sIJ7PgtiAHxsOHDzchhLE7L2gIqR7QZU3lsLxR5on
lcXQejPWnA/AzIHzuMeFEhety4hi6ctwGvD5HyZtMgkMCKfLXUFJhPaEqYYvVMV6QSPA9oQumPBr
8sbBfMG6egznMIeaiKZGz0lrjLYYXSCKcDwP76eRSAbuKLTPilnJOnAIqYFk97xehjLUYx7cQ+Tg
yFO+qbxI6MNSXUGjlyU2TZGKDJsxD2DhADknJOr4IDVTRmja6p9TewPsQuDXuzQrFuMXKRI2xfPw
9gKmZj38exToeEB4PrfmyPQVXQOPAzc7t4vnJFsP18mezfxJN8f6vGr7asaECZbngm8kYS7A0r6T
1/e9hoj9r5xB6vG6CnRxQ7rc8NaB5EE338Alf+fCg6EDlEMZ8A+ArZe/Rf/EDg7kgRgRfTC5G4CJ
CDBTf8Cpsi4KQwN5IsL3CiZcitul1+wLYHX861/zp+H823LCpIxeIDuZ9cNNJr6BrABi99Ar73lB
ERCwk0B0y7RRPKVbtVMjSFKEj2BP5LBQd1TGS9bZ5QG6P3w7MiuR+zIbgyPZgs9/ZgZyO2LNwXz5
G/VuRcZUytdZ5HWhl+2x9mTxdt8rrCwGytdsS4gFq6RDetLgC4Hl5S1446PkbOFwBBnBORwbLZa9
zPqtsObwvMVZ0MB6/xDNAOlWTLB94lkyeE8K2FosuREv+51O8h92B7tdGUQ9oBfsEW4BQo7aubF5
wwWGCmSAVmbKFYC9scH8dvke2JbPJd/YFtQ/+UYQB/haZuJQZwtDDYhHtN1wgPJxQdjVExsVd6O5
grpCokO/o1GSMb7wuqKcObBzqbfnNblw+q8SbFKEYJO83hP4nLYebNFXdAtWEJtScZUQXdMeFMQN
9Ha9XcUiBNYjBp+AZGZYb0t20BtPFoQVoUt8A0Pud0a5V0ht1e8X+dILeyLjnL/VpbZBgQjZjDTn
Vt1USDewEvrtE/h9so2DEp1gfJM4GuttyivDJCoKXoh/CMrY+BLND2BPKtHpt+M91BCqirpEnh/x
1aSb9/WxAMh+3DiTWW07zl7eDNIC8PoGaDxUQj6efIY6agaGNu39seR+Plddb6tLcnmthbBkDboK
LZTeADu/slhM8OH19X0k7hjG6LUWycI6xygfr3eGrwSZ5eMjqDwB3ya7WhNvHnsWXzFArMe4K3z+
1zax+jAf+MB48zFAoMRmxlRnKJ31Ai5ArMjgXaQtdwsgVXDlH+IpM7tG7PGxC8ya3ITj5F360pe0
udWLTmklg1GR4hgbpLD2GSg9QPBkF7lVbtND/9be4FkiCgOkdhHXPprkWx4O6Xm331lJFvF5IHS4
i3vA8G6vOPV2JcFW+2zRozMghQOwEaYPmdVxffSfe+nCYcITQLzJWz5GZKPDJD2Y3f018YuKwRu0
lxc5HKGE58cssCGkitkHy5MN3rT+US8IpsMNLMyXkDzIrtguB5fviaO1Pv+sb9Sd0V/NxtfnrNmO
XLztcGCtTipA9AsgvJrl58B+UtzkNQ+H8/K3+Mx554sbOrveUBRBSNNhIcDwgf5J9vwXNHn8g6Y+
kuUr+ABoAq+M+PVzGuJAuClsCWgzTp8DDozTmCGMKAfhCylAxZLhvR8D8RVGg+QOsyEF3RnAZIUd
1M+X35u6SiR8GNnAonrRlmx1/JEWGTjq9IyolumVrfJ7GqkMyTHYTYbw2aHSM7hggbM3AjkesmvR
FNT/djNGxazyZeoVtxcCK7hWdBTqnsZyp+5Hi3ySBke3H9Vb5YwjdteesOFbP4c7+Dk9pl/8Zk/S
vyCYyT5pp81Sm7CGsSDTQ7Q3Cmp5zyWysb9uhMb56vw9J1M/ZN94LX64/Psb+CiOBtSJEDY0M3xx
ZzzC0V+5+CyfU65hel+QPXl6u/cdkV7BK+hN39v3+cG+s8tjHdXKfBQ+zxWjWSHxIV/2w3X/9p3V
04fHgGv7ESG89RQn9oYrJKNRwYoP3p8/cPluPZi2t7FXBf2I+60qTJoyKfAkgFW7t1O2BBmh3A6+
djon4FDIRyrRE4yYFm7Gt2o6+ESp9wgH/uPS+BAuFKU5zpLz4wD3JZvqZTgrp+rqvn04cSCvnthU
FTAOXvcjSBXyfrHl2vm2CjgQtenz/HNhGVEQMPcOnfyRADGSeISZbWzAbpVWOeXQnSpbCvfKrjB7
e/mhPjGRnd3bOpK1TX03BPJ4d3p7Sf3HYWR9pygof1sVmmqrLl8DIPCvp247aEyntsZezymIEP4C
/ta35+E9L30ZwXuzeM7vk9c1vbyn6Qi21U/+nszsWLKK2LVGIZWyl/lv9xUpRB28l82ZC4p6cGvu
yPlgH6eCRp349QBSvM7vEVmHP4mOvtwi0/eBqt3CGRHfE/uVSXoEyqfWfBJhqD/shPMX1eIkcbEs
7at1Zcbev62yiTQ7GRm8JBqSs/sKWz8C51rgTUBkNALLz5RjiTd1HCQucK7NKUHR2xgFQobPTdnK
TKBzE80o/WZKxr4PKZ1DQqL4t5gP5gKiL/tu4i5ql3x7HTsKehxUgghjkb/2Ju/JB6UBdSXtq3M8
jR86jrBdshyhw+X0/Tny5CUqb/ST8ycQKfG/jHBSSKsWMg9KV2nS974wgvaPP/g4ZEh7KITeCIu3
bDEUn5+M5rZT/MZg05/AycHtv0uPghh/vc3P6LHpn6Vbf9mDmrReN76J8YgAgOg+mTC1UvzXlX3p
aPQBj+bK/GmXbutlAWMdlBD9J9/yVCeU7lwtwO8pXfMQ6TQb5K41zX06ZVynD60+KjycnXwrkgcS
AniJl6DOOhZG5yGUIqduMbK0M+9kYWR4lexnM1WBPB63Zjbey3Z9Ou6PvH35uSakC91Dh0xTIcTn
8tnlJ07aXDE7ep3Yagd6qlhDEiQpT1C/OWrn8HkTenFGqIWIEfknv6LFjN6EDD3C8T5bc+60aH1v
dwD3E+AQAZXoxnMRhe2giYk4jAdItIZT7rXJqY+iieIJNP+7xsojPEZD0V0RjOfiI91xDHlHXBfu
CPkI/RJ6Utrewwi5OROpyUvEfNHXP2skJH8pIVCDi4zBgmMFjdDXep3qK1YhhxZYAaWu56ShuJRx
6eZOVqY0IXnsJoOmoBaEgZ1JPnnHExADdC9oMax2BmORiHKodgcTtJFkUByj5jy26dHQ5aduesBQ
yQYgWWMCsBLC/FH8k29FLkpI12A2PiSn8wrf1tCE77f+fuGJgfWT0ak7MErZQgOIkmrB+zt5WzxT
nfkRBqJllNa9v+NOWtehaqv2w3v/fXf0MuPZKDzuSWaW4Z+Hp2fErVIg4FobKaFkdhNeu5kQLOTT
J3JnEIXUophP3d6Z0hQ1ki1kJC2K1cqh1LN/Yc+pyGGCfq5nanRc9W2iq12EFObI6U1TYxBCTMS8
JL3dCHniz68XKDGszxxF24xxgB7h6GEVSafx7rn4QiZd4TCwt84+3s8n0t23EqjAp4kyDeCQzGIw
/Z6xzzc800mHzG0QZCzk37TnpFHPEF6Vvid+fGEOrNZTLwMHuh5VfzZ/uLhjZ2AJ3zXJ3xM0/ThG
WwaYVPO3LYLPeyC3IvvgHZwveBSZIp9aAAB+smuWvK08sKP38FOUzZ0hkWCD/SX4gAWO3XrK3We3
+FmJm08HDgVCb8rat1tPRpXNCFi7XXxCDu1DueeQ5tQx2K319CAArhiYlLMWUSjKReQePE4FYQhq
p6nq1cvc/pdKLJ1J9oLEQ+svdJ0LFKnOZcoMDzvzWvsFcgZEESoG40MIR2u8njEw2LSMh5daz1mL
pgtXganxhmdON1+J2H70ZARNs+qMDp9J7LQYbee5SOEIjmsYE84nn63OQQ44q2zNSQAFSQR1+lY8
+U1SxGRqCGjija+jkHSHVeb0o3IjX183wkZW54d1weR3ogee/Lali9PCbi4JKCnSqfgmen56ovMI
84ubQcM+5wOrYrBY5igW/dKM2+xeZLLkEHkCPcYW6dWB5kBXR8nmaF/oN0kJIXqhQYX8mr9uMoog
wpLddtFcx6hctfM9EhI8gk/J5MRQThqn4tbeByQFnS5HGFypWx2OxLpX52TViiwS670n2HzF2XN6
z9DHIgPlK+EcxVwoFRM+szv8zpQCzd7hHUPNANUBnErqMoov1IT0r6r3do8uMXhkbXBio0NLQI2E
FpTMrVWzPTPnjVgcgmMcZKwi5hU19IiDU+O4fzIKKJn15z9WIrwKX0DWh9d5yMMgdsYITykh0SaD
Ojqadf6IwDbkyjQSRL8nxk3VX2ap82oafZN6nkVXQmFsmYoHYTq2WwHw4uQhU8X8snU1xtPdDu2h
fmqg15n8YO0HFul9Tkd0O75ZD9zWQgKBHu45o01iSpYoyBDUWYHIt2FElisHL+4B5w4Lju/IXvWz
ECD6KqTOtkRULDHGCjhzIoLdyHUxWhtEjwsCPxd70zSNGB1q83MuP79xOiJ7SoHT20N+f+Tf3fGS
BcLtJNVBJDBw6b35YFMEuLs9kAK/Mkpetj0xyNi7KhM9B1X75x/NgRAMA480uZFjR8gZs1NNBb0B
7jVbvK81sLlmsOioeUg8NGIfITBZ6A8qB0F8tQGUNmLnD/f6EjGfxFL1Hi9Cw1JFcRaO9V549ApH
lC5R4tablrJzMAdktKW5asvB0aaoy+Y0Posx3JPQlsO9scxlGDhlHhuS/1hRqZqN8whes8KLwNUn
mlMzBuw7VXhZ0zlJUC7ZXwDkyrZGul8RLofp1iLaPSQjD+MTH4FfEbRbg1VsUUqR0EOuAaaoCp3h
ZSAwfedl1pMHxkSRACsRLUdh6bId0sQ8DkT0LLUtbTQZuGgcmTrPgvzMKWAs2b4QakWuII83xBNE
GAoaNHFAGTgkjW554ZahBWiC2v3y5NFc8vlz6ybCYEk44VkCELGHM0LDoMsKh8gYMRRzF0AEOCeE
zDVlIyFE3aXqupQzmZzaB8lFufDTMTheV7ArgYxNJCpskbOSuRuRQnjfYaqfNe7240ju7bMC3LC/
S5qUOycpWvY5wXMOw9KtPovrUgWKVVN59VjP2wus9YwihbgWkcEEFuO1KtU3oD4TR5nINpxRavLf
aa/9sQ7dO694yt+gPtF+zdBKY8S5gQQHPCkrJfhMY4fPCGAEbH3sKu9pFfvR6cXiK3xlQqtiHN2v
jb7WUBYHopCC3OVWhtAUu2I/DOQg0ugn+kx++zlqhGI5HEcSxQQvkpMhV3Ig3MPPbsQ7PqLIHAbt
rEPZKtSfA7e20KtMWl7QcdDa2vSNTkETrx1eVKZoXIZ27D08kqUWMNgMKpwcdwm8i6jn2Gzok88d
+M2a/fVwn+Kgt752P5geOaHVy4M1XHgMTfEV9KZq1CIAXsU1Q+2oGajfs+/LlihRCT+ScvTIWvD2
VTdBEx6pnOXhb51dRPxw/Pcv5BqojfE6xDEiKHJqp50cF4wRyFDunkdX4X+ULNqNSoQwGfEVUJ5J
OpuSbdTNYZvPYAJJyJjwqKTBaVeDEx+noXqozGY6DN6UCCWDTN7rj5A70EbfhImfkjoCMheUJn+J
8KM1DxY+zRkAP6BdfYDkOw9wiKE+RRd2f5gj4dO272SvkrkFgEJQN3k5UImvXSYt+qWgI8SpDS9G
ttHbLZH+efX2uAfxpvxflVeQDTy6MXbF9/ZjPoLs+vsrN69VspFnlfeN8GUuGOK3B/t57NRAmb4A
nt+bcfCbyx7QFqTVa95b0KfyjrBuKdLGdkZSYOarUYXxgoypWRx9Z49131N8zfle8zOWVYT0yoTe
PHVGLNwErTpFAK98ht1P3W9Tq/E1qzVVHRiVEo993oGdnGogG5vnaQi6RNgHniKkLIB4CaSgSJt+
Tb+YNpHFecDAVsQu6CdsSr2wJdpGolB5OeX5fPQ044OAPKb4AKYpViIiKnGFVuc1+6KmDCkr++SJ
uS9EF73giNGYYC2qLcxtd0tCqkHOQtA2q4+0HWTzDKcL+noCWAuzo/chGFlu3Od7mQNHcxr9yMpw
wV4+BIQS75fa49p8DO0a0QGZp7I3GoX86zH2CyJC7rM49uI2/CJVxczDhJFZwWi/97Jbgirz70+b
fcTMV/1NdcLHZGhhRv3GK4tWQ+jPC1/Enr7Y50i2uuVYUOtJOfve4GcqGCdO3iz6Da0ebCnQ/AEq
p4ziNQ1sHvVJwm698u1kN+jGHmjCz61/Lv9/mNvPQfhG04CqZmQ9f5b0tIYsxehFu03CbWzWfy2o
FHUzWPIfKDYvRUF0DnPednBYDWq4n9GglkDggCTkbb7/xkT6Mn2UQb44vlvnOw4aOXxKXqwE2nty
rGYDySsI3EQAQ94pxPd9mn+DrHWzoT0YIt5O9LxaNtKaRrvFdpW4z2r76m2kepIUuxRfD1n0xAwy
ApFhSEyoxL9fE9PUx6oLhLwSY1M6Wwkw4e6Gp8+83AIavebZNAQIuUe/LRUORBHcOA0ZGixhDq82
b4oy0A1GMeGnYhDmy1GvCiAmD6rbCuotJcw382k9Jp9DLllP5BmErGOORTfJojq1PxGsTuX4jEj0
2yQRpfK626KSBs3D/MqjTA2ytwTYt2n2wHi69kJaHf8hOSI+cNNgVo/FPAfhYFcpdCsR9kVAI/5+
Jlxf6tVjMXAV0MGQPhKebbjhe2m7xyImYVY1FKKxMCtR4SZm9WPeIYrZHkN80CqgkmRWSxLKyHlK
jG6YZ0Du0MnRBEsiBpfZDCjIB5yVh+rvdznK9lvEHmDDJnBGqMl/aCq3+Vrbq8tYOX3stz9oLF+1
nxaY4HL89vcyUVeMTKqp+yGDmKDnqGuJ2iUh6p2zFWW7QACSVLjxQZ9g5EY7lWgutIUc1JpgIeEQ
0g3pOwyYHq/RqPJQp+m2hVxepugs+npzECl3q9YnuXsUPXcNKOGX3Oj7qgsS5qVdASjAG4tDsSAg
jfhG7lbmqixZ2t6RRVYB4zr7zDjkq9BJDCQRZUpsDJZNuUXiqksXJsh8/uC9ir8fZzE0D5I8rE3Q
V40xXowXgz06JQ/2g9AUIZ9mqrAuL547VtL7Kij58MV7TQWzaGYQGF+eeWUWpJziXQQCt1RG+RBM
gO6SZnIgeB2FuJHcvifkOEgzbYYikJE6BgY2xBkcGRjJ+zhROiFnwkrNSFijOkHX5FeQAtwQGCHG
QK94v8gHQuAL47lkBC9jFg8PeIzzR9XvIM3oIEFLKGwJMYaowEYDBoKU87UUYRLE6CfG7u/NdAh0
OgFFH9G8+SpH+pWEEuEGFY4YHxEJcHIPLc1vhbkbY29qE7Bh4xCYPf5YPd8FRx/ato9PSA7zX1UJ
wSsnLPJU2tB8eX5tRMPRQ0gjoWQCX1gS2r5NN4xS3HcQMgbytuULvJJy9fjYPS2yhTbJFHoVYrfP
jUJK82U43VihHEYp1Oob1HdGETDSVu/bvZDu2EhOQH5f87sbjXT+rsS4Wjtx7365VvYVVBXPmXQp
qFVNJNryLOKxuJNiNh1k8h+htdNyDRCnXb+OCBYusdIrwD0ZLpy3nYT3G6d7uwVd0WVarA9CLX/+
pqcQgiDW2OxpIe9BQ5aQi0kkizHUEb5uR9fK77sE5yDba+fYlnEvTXueEOKIAD4ykaYE/KzlKfqM
7RtAjzoS6RGvT8a8KghelgBwFoIADJ1MdQ34BBH5VfPxYogo6IiPuyIKhJ0WkUIYL5/r4TkP5x8X
/A8TnmyABJCRuruywVrPOUlCrC726EW5g0lEBuYfo24+WDx5fwfEaWcO5Q1iUaESElKsmkZyHIns
RwlJJIHbqLae3lW1aN1XTLY0hXXvPZEWGBJYRBXypxxUAYja/vLUyF8lYTdbUMpQCD/mvCypdWZ/
4RuJsBkm+zojMCTv7rcuDzZdMqmM1FsI1TmOSv7ZHgT8AA2KoUwEfiK5FPbraoKFg+jlT4g90BNq
5s7D80nnPAq+NwYSAYSRl78dneESzRE2CONI4EZBgYOvCQkNXmkXc401pnmNGaP1RKpFGUgkSg4y
MiDaArQV/h/9KgA5g+9vaoSuAyCL5OrghVJoxY5lHplvIfI9K4IdmY1iSwaxYeaWBGgEOED6EzlK
AxDQJQN92QmQdfFSoICImEkpnoxPK2Lh8YV7NQFfJvjkaIBkU4BRY9bs5hX96PG6aT9AHTNV6bW5
l5r+uJvAfDGpNTYuICompoWgkuo88uQnbx5KdCQqsTeLCUVIca2xd05qTNIP6nx0RWSLMGMVSTAD
bC2xyOuAuANHaI2+KMJRK7BByA6dv94DxRHjNVoDVTOaOJmZkeKoRVBLGAf4679tizOG80uyTTLk
TcSQOps7LttaDKOULbYoAOF0QTQubSNZ6ChjmWzKviGCYEA52PBI7CNZhIR7NGFcJXeVdt4ASKPX
bnzs3jXP5wjgKOsXTjo6TBpttkeZbE22UvJuNB4ms/zAVD4gHdR4KGHETwSAB3LMOcnHmOmATyZ0
fxgqmeM3AyokPlNCAc5AtYJW6WHsU4Or5MwXw0OET5EkHcpuxFJYarkPVodJGgHABmudQzYgstV3
IITsD6y1xLcaCYchcSliIs6YW5wLZIB6TnWICASFxPYNuyLNh323fhx+g6jjMY3tPsmLCVP5BGke
z5XKbdmFbWUgmRg0xgR/Tj6DUOWEHHEwSa8VlOG9h1XHGXwcVAw/wgaHJllXWWU/Gah44lBji1MQ
tjdourtJXsyOvEZfS6ksuVkTDoW0G3cvM4+Ye/FlpJJwH6Cm5gOEv+h+yA8JRCrvFYhUqOHoZl4Y
AdTDyWtbzT549+MlEdqUNBVabI2RfvHyMWvJPWq3yr63Qjh95+tv5fqxZHs6U/QtFPJ9pZUWlbfP
mRQksauQzn6E3n8avf3zxpxeettlgSWD+pcFVUy0IFlrETmOJO4g1H+H4/MXz5jVngfrGtnmnGD2
SFoVjKbSOeQ+5/ZMnF31J88bKsNjKDEZiAmjHqPPAlyam+HhMwFU4kJqdnUyGZnyspDdEQkiN5Y2
Ewq896qhYqSd6lrWZrJm9u1WM3NUvAV6TJHyggwaIiqf57fXspm+bHRkE85A5pULJSh5MEjssaug
mO2bw4nslnNxQrw4EWucGCUR8yg2poX43zlDP66sGBFlt9sYpXTOcFqslotqQsAA8lUaEYSqTViH
9TolOkzojInVMWB15s85c5/Y/wbAIfOYRpN5SHgLnsZyyJT1nBkZ7nVomajA8aegIwPPEJfZhely
PNHYvQk54oQvBKfmjyc9vFXz77KaCe+LcMHwF3vfkt3xMHSPcFW48QNyfPZDizlZHHB1yCw+lOLJ
vD+pHb4Em03p9dAYIkmwM4Z3DrD6ftkixKuEmpMF1eflT5iHS6YZg4OY3oIthq8EXSKwZonEB2ct
3CWbCf0KTJ3Ie2XwYSAbTHghqqa2iZ3wux3CTaZA9awjkNlvcaQHIM+CKcOsEwDo1B965yToH1DZ
z4ds/SgqmAPaEtdbLIabdtNiEb6QIMQtI2XnnE6Z6rC8R8h5vWbbm2JgQ2tO/ChqaZFCkG8VHMN9
gzgEyEnmLoH3bqG8OG84RfEZYKsW+l8StV4EDFCKAkcCkVmxA644U/XnhD6TDT9lDBQqiGUPQCD1
BH8BXonphd6drXgt4s3LqF28oAYiomrZpz+2KMREjjTdM40ut8kr5oS5AICiGtbVFfkf0XAOuss8
J/g/1SvP7T6h3L8WPttcSy/d4gKvYLziG5fM5AOS00kmih1twflkDoxRqExtcrvPr8Ng26H89SVm
1GcLrJszFW0/NMDaZCDhFM8UUdv4f0hBf5H9X1gZcBjnLtqJD5MYXph0as7nHG26mLlSeiTeoDCq
kCgT6EVhIi8GQAP4YW/YYx3hoCAehhiDEbsLhgxk6WPQwhdxqaA7YpHinxmyl6NIYPvkgKbTRLaL
Bx4f85PeeAjIFc8fDPQiOYtt+A0azFpANISIylsTkBmACID7MbqJ7kXlRpdLEGWg25pTO5nxB/eY
Ws44KjlvyMxfSyElgBo9DhwNsO5r5srtR+CGA0LRIRhc2k2BeWSUTxUXxWPFR116lYuSRTivKUlE
zGwSdZ5wpJdnaZl4EjVB7DbkCpBrR20zIJ7pHaUkrQuuCtc5oxjYhxiu8iX+F5v9Qtl3FF1CUo7r
64LAmhAnngvAFJETz1kheICWY4JoOBvlxgKiMux2Ioq/AWVT9wxhJMAItpTrSifjEP5FjOfg0I7x
epA+Gok/l5/RA0flsgEQmiUmiCUQhIiZQHjpwwighsbRwIlMUKarkqyTL0XxgmiX0w4umQSa6dFF
dGndo2IaL1qieuoA9diCdbMAqAIPh3aiAADnJb2JrMoT0n+mWyTBj7zufEYCmN75HPUc3kwAssoz
pxuxaELNtSa7xJydwcuAYu+s/XiKTn5B+PdSyB/IvKJSlq0fZ1HCxsYOjAq6APKEAsXsj13P+5K5
ns7fuIe+8F/qPjuQV+mMJmgP2BbJuzZEwD7GKOefPw62Q7O/2xw3xY/6FzJxmay6SUutOWbuhfKh
fq1nB7xz/2qb3gRdMMY07CFi/eLq6sLeZDDj4zIqiOAxxHvfTYG14LFIUesQ1+cQuLDicxBVE1vD
fW4uEiL5u3M5QchFPNkLhwargEQHQuhsEBZeA1LJeUUYYmT+mA9ThfnyQ8AgjlHSDDSinQmSRSks
TjqqGROSIuxNM8boouIM/jmdmEVAeuOsH95NMRaJKJ515iegtzVRwwmwMSr1JcKxwRnYf9l2QvPV
MRi4AXtnQhJiNLZ9klfz4PUngmqrCdNUrkiHGfEi+r8CyxHWXwr1JOT8i/X0XLBs8Cfhn2HyOSVi
x9X3dCKvmKLClWFhENGyuaVEovulE7LuIUS3LXnCo0SEtvHdAlO4ZFRRPVG/Q4LDH7LsiMXCZwQS
Z+WkV5DGDljDuY/ppPURaeF9NEUoREGpjy/VRnoveKt/ZwSf+qfXExRFJQROhn+CcH/qRZBKA8em
rRDoIKA5tGcEP6S87QRYTcfQxJibAPc7uA10K+T6vVBFZXNMyXA0H8xagkRmPhBI6RAWPA1kWFHR
vzV8aHorDKJxMGKmRkI+yd1W2KbEP8VSx8AF5wXUiFAAVAGAXXBQYpix5HCVXmW2sFPbZuLUBn5G
wbHRgwr6Q8RVEMoAzUagrJlj6amRzNTAoq2trFN2vj3xS6KQRjzydp/6k9hA2EI+ZM840/BQ2zMT
lwMYxivKgo9Nke2CjEw0g4/Ce2lQVpM2QUKUC6HFZItjkLK2xubTPcGJkuTyY4wSd9Ml5QVBAQoS
CKI0bIwbbJKPR5CfJXjdY6RN6XY81K3kO5JMwvueE/wi/GvCe9Gjb/o4PEl+B54IUozBQ2x0GVeb
0yCgNeFsY/fgYQndPIEqbFMiPRCpNzt+CeWmkl90N3fsXyb8EYBpLFjqCWkbbEGIYOEy36xh9hQU
aANeHTxU5MS8Cb9kEsCOjXnzRgeErZtmtuNjU5gwc4Tih/RO4QRlihwJ4ohy+d+QYY+x+Q4TH3dV
OAFchvb+cZiT2OJzYIXjVTL7cPJC5JO50rNG/MVJwfaCgAuCXOH4RnQCm0TbIobrOozngDQD+2CD
pYNjoBztAycQX1YRzsLOh8aH7AcBDS+jhvSPTozPYtJBDFnGEprg+bYVnFF3H1bCJK5mnWxrq+c0
aK+Gs+MyC/rLOPj5iL0k/7jss2pTr7epPFT1LyzCI6Pn308gxXQ++wpv800BWGmN8f7DroWAgFio
whuh8+i5aWtpEGqkOqzScvHo5r3j6glOS2mv2cPWUlL7m08+nftdP1W/GC3HXXgfLl44aIn9m7HZ
jG9phyreR6ePUIHOFe+OosciPd164QdijiqMng30yn8+gmXlCEQY+ofE0c5orZ5mjIodbulrPgmj
wbODc04NpaBYIC/uLgxpI8+nWSECXjIm80K8fyCdCRGbotMGJFa2rYBWU3CZ1skU+wfZmRoPnjr1
K5A9xi1VaFVTQpSh5tB+pyBzRHQUUJolqsfipx/HOmYUwEhwYe2ot7hpKLKHeEcJFQe0OwI9pyYq
9gfZ8gtp1xJrgBJ1yi8j8gGA8iWhly+pkL/eOznfH+tvE6Dgrl8zGT+bLMJCqtW74iOaSeO/04ed
kx/XdGJsS4esFTUhZgHN+/y45IK8p3jXz7ca0XkkBpXTByrUUTGr8V//LlQBHOiwDWBQYoJah2ER
GJktj9L0qz82wDJU/2IKCP2eDjZKbSbmb7Tk+4MsUD58CWxu/fPiyZd++O/gm6QSf1xyahkm6X6w
/1VY8b9kYIlJa6I3UPbu8wDrhmsevhfCyBCp6kzUCmPMvYr/dCRmvhZ+QpMpxpKS9mQSVixF6F2m
pCoT1AWk4mFJBMzdMUEa62we5M4aK2+UEBiLv37JMce3fDLrT7gYCW9CS9ES5Z+eul03G800DLH0
qtAAawoB+hgmVB2qeTEyqWnOo2nhISHEnE86LzzAdTD/eOMd3SbM6YcoUAQQE7xnLm7g6MWRSL0y
zaf1pgGqpxhYdwwKQqfslZtyM/QGDG5A3AJ+TwLFDT0r5O3yOEsJNCN9Al5NMrUtw4XtG7NSNtpc
3hWrInp4+INsUlTZvpELCFG01SxTZFJPBq/EtxqdYwI1w9Y53oznybmFLuW3IWSh7F0UaiBfrkpp
W9kg48zJXjNuxEkn5AvBjsNhuaDld5ukM6a8A36ATuvdFheA8WMAHaeKV7tUSNS6wNnEr9YMVhVc
OZiT0UcVUmMLVvWG9kpxSn7unWTFaQlfDFrtNMw0oUCM0rlmQHAR+OiPcLzVqCKZNB++1miWvS03
AnEuc+2ZBowCBEVY7JPlIOQK+nB/n5H+471Mco9uX8r+mD9XMleRTFwFlxFn94/ROZWDAQOyb7TF
QCS0RihzK/tDihVTubbDDI1csqxQuJDAYmurO2AoBY8B+4h580Uzm+nIrbgPIFUkq+kbkRTBXRcH
hsBr0NJsu62KCg69Nn+Gb0S5Cyi4BhpAVEC/AfHKqUdQCtCiKGE14zn7Hy9L7C2Ka3N/Yazhkphe
ctV4inCjX9I5I169KTUg3zqnFylMfONgt6eIg4veQhUKq3WGsiozRs6FbBo8mKU75uBhvgOfufYF
lYrOwy0XL2QsjKLmZEP+UXka+RLaXPJROAQDn6vHpE8fpJoabSNWYH1kQceAxZJhaPajvhcHQOj6
fzSd15aiaBSFn8i1zOEWEARRUBEpb1xlwpwD+vTzbapn7KrprjLAn07aZ+/+1wH86RRMypXhmWH8
ctRaq/4d3OA9OcVlUDa7ocAwd7R9ACHNIyeKUkZmMhmT8WZdbc3LcDN8BkBQ7Nbq7YLoYXL3dnXy
cI5hNj3SQwjTxmg3ABPu7l9GA9TyzHjSl/YxSWnek0u8+wVQuid7t6AGWS0Z54S+NA60Ailp874o
bCf1ChQ85872UcOPJfIHrDHzX1wr1S+cdfBhDOq3TY7QTSkkvgezVtyCQe213qduTWxzT3gBBGEA
GEkU3kMqBGtc8k/LkjTjcIOgsnN2cVVQkSAz5uiKODRItufDhslYqZX10i/bGV9QquRagNATX8CG
EqxYPtNnTZg/8+do/bzMCSAgViquJQlegaordNBk5nlvNWrOl0RChul501rWfJNp6VS2NnD60s05
7OBfO2adK221LPFXCOXPoek13+3toV2+DGcsvGZvT1l926nCrQMGv1cpYEDbKQ4gpr37Oai9rICm
NwT2V/uJINHeLAHSyYgjb9t26xDsmqvvw9291U5Z6RQPzpdwaua+jx7G50JKAjpG7Co0AQCOmt3S
yyleSHFsnAZHTLUwau6A/17Wm+vPDnHTA7mJajy7xt9LcASJUQi/YMoP09Plp05CWXS6R9AuCOTB
U8ipXAgrm9/LNXpe+tvKoPRw9nhHtKdU8datIyrfZE6g1YURAlQJ5UFSwwQ4CJq0YLihoY2sGYIH
qAexKQgb8M3sE83jDZQA4YR1WyizkkJFaa8JJ0cHXq9gAANwm4wFRBqVsACwFvwlTAslElBQGlhv
utghUmmr/fxD9zX2rzc49JiYrmjYDwO64El20rEt21ikaHBxDgOgH0YhZC1DfnJxNkYfEByhJFwn
OemMntrZWoOjRb6waIzbQMh2FISonsC1ccegJhv4QHA0FePBsWYsPyB4PW+Z4mrG6MRYHTAK5nhQ
4x3JKGCQT2Z/Z3bXEK7oCRTT1jfCgX6/v4RXDHNcM+K1P2sn8eBhrrsUfkaDGK00ODP4ZbdhrD0Y
CbndgzMgB0/CEMx77g7oxcs7Yl9r6oGcj4iCTRg0b80bwdLBIDJSxLwPa7CeOBM/R8aYx0mfle3U
2TE/fg1OidSsY+9f4xO1R+dNHWlAaMwOoKudcicSyjzkNNRhspm1GVOCFm5l43TGathvQnzwYaZA
cEM8oCtZQkFF2EJZTjXtpYQ/38agYBPnqaK+7n7MuANwmZjJwB14GtMGZQL4eGpWBZcfd0W1KWLF
mkGeiTPAWNLXhUMTDz5QsFPL4e+8B24lfW1HTIGVcqVx0ySwr1lrWErwOpYyJaQYzKDFhzZ57nrM
2DLo8cFc7tU9frPWyzjoxU9jvLxYEYk2XgJSnLH8HVUMqG5jLhy6DwLCjGoQQSpvoyc1jEhi9uRx
UMxVgqbG6xJq9PwGFhKjy5pgo/Krkx+XDW80qhtOjVXI2GjxkaVl4GA34IV0yZABYDIZ6xhJLmP6
NGNU+oD6fqEFQQuPD0ymW/wR5t0IgtSYkyPsgemkljiURXvaVC+QOmzDrGWlJDIhQcmjLL1volcV
CbiTQGaEhhtjiEXk2p5t3guYE9F0ZgQQ3sAYOp9XCWNT/VNZairOZQBuivAWMNsMiRG/RoI/R0hD
b/7LWPFKUIGkEXsBPSCc8Q2HVnFKMtTSyMKKUpKWPAc2G8o5gCZ5FYX6fGZEaQRrSx8PAVP2AWSK
YzIaPcz+z+JniH/CKoRO11zxItwH/9VuPww+XwPSMsLw0S5RfCvbtQHCcz6kvHEFY7p1m3DFoi9P
RYIGwgc9FSClSEDWGK7VF+b/KpzHXB/5F3A2NsyIPPPrIPqHWaaZkzFECJBcHwEmLQQg4u0LXgbt
kJBfFnr73h1QPf6wce/B4kr2D10JqlFBhBNxtW5tWmC4ISh3iGj5dCOaQxOsmJcYGNuOt8XozCPY
KOFrACRuX8l60pnG58qi1SF2lDuUMVEQbpILpGBCxRDFVvhhJZICw6l3H28IaCsWoCV6BNAyo82B
Z4HqTHso1uFaHntQJrhieH7Tqrwo/+4WWC9CsnIGSd3tQhMhYBix9bmAjkPCHfjly1y6j271awlD
2U1wGJjYXi81PrcW1/V5jXQkTJngSOGUAQ1DnZfRc1FfoV8ir5IPnhQjUGmnmlweNEgniztJzDwt
lxQT2T7zExdGpF3JQ0n9C+bhqMyeI0JnU1dJym5+oMHt3/un8NinnxppXVYvy5UkuAdzaYRCuM0+
gbyQBCO8ZFbaTbszb0aSYBNCIHCKGgZh9xdWHbiVoReG2oJqXpHCy7EP064HTdfemJMqgke7Dh9o
jUTS3Q4f3Rnct0WXtCroX5DFPAHwGd46XTjW015QlWazAL8LKoNskPqA8NRjAoEkByqdO6RpfkCS
crYqp7+Jt+7DE20oHjaIxipIuxvHHUD81CQKBMSMX06q/OIfHmZ6cHaIcB+6TTh8UqtZt7foTxz9
WguRj08f+56NZuvi74aCok8T4iO8tWDcr/hvWh3XiNkWjIerCPpOUdH6fu2M3ZGHtCkBKc9xzltz
f7JuS3tap1wChcejU4VOkCbSl1OAs4IM88VAgGJz8HfkKalz3l2Y677Ffnrplg8e9c3qpvdByR13
oNRr4V96p9ugfKao0EgIN/YuIpiPik9180FlH05TcD2MeUGInvu+gzPItJNzHLAYrB2kt4I3ZBxj
pM57TdS2321YGNtI1xOgYbfvPt7DBl9+ufFaCgNPlK8QDoWvCo44yNOO3Vm/2N0SJ2bIKX06J9YT
qCnqjqA3Jpjg8W41I68ZQMPvAFhAJphK6fhtZnYTDY0vOXVYlaFMb4YUZyY49M5syNsTSBf8Emy6
FTrNrm10ab1KUIYYZ9fbIlxC1H2JUljVYA0ipiF/f+C0vXQbHURY2L8wSlDcpls8uZAg5JQmIXS3
rj5pQepfrzXOM9qGIMtxTwmXvta8ybGx6VMfgQXNVmvIndABuUmEM9VTQIKVwP9KdDamXuI+4ppT
BZ5NVhY04tc/Aa1qdEok9SreJX6ejd89vT+VPprXzsze9WlCdMvhjVVKexHppzE0ZWP4xCm9tVA4
BTbD+z+ghoBDS1HelxRyKvtCob6OuCTC3PDYLDN0Q9D8sipzKKpXW/DO5EhB8DqPdWPcaFd6nxBe
Rw5JwhY+mMQeIgIcxBxp9EhxoHkVLhuC6DYcBdx/RhtPhYsG+w9eX7d0dMIXCd1vewKMirICqRJn
8ebWdQ5CEk3UsIUmpk8TL4EDr8daigab8FRZXOd3T8ktRSAENLPJSKK7zslf/2lywF5yODWBFYiK
GWHjFrXZY4+7R7ERZsf2p12joYrgH1CPeNoYEWpbzADo/ZSQMEMNttSdke5kkIB1Nt3SELwJpvbo
EuzlhVPouDE7WE0KR9TuWe4oFjAWqARTISPHWEJlBWEl8v0FgA5sWWRaIfR/IuUyB0TC+a6ct5QS
seN4BsvNIKl05vSoIYxY5v3SIcgZjAgGHtSSREs3nEBwBiLCyKlI6pfyDhRBEnG/4LBWzfBuke42
97TQAnn5Ldt00j/tl1mhDYP9RLGZwgG9JBhqqmuNnnBajV41mkVb4DAQuyvCgn96fiMdcvotWnsy
KwB6l9jWRfltVkjazmifbe/II9YdHWyt9v0LxNXF3DyKtNXamyuhkUNoU6/Yzaa1Kcw/jf7m6b6+
3Usabne9JggLhOubw0s5PIuq7r5sIlTFCXXtt76T1/WnAYMrCjEk72iIKQT3W/xk1JugeR0AlM20
h15qgXVcsmpXa/b7HdVBAhQIwR+0SW6pr1e8uw+thluDQqsIiZ5U/WL49ACI7AJKmj9iZEKk20W2
r91EDIOzAQjKC7pHUl2ACGvU92CJbtf7+C02whHHNsVMn1VEVo+2iao53JIGoX4A3pKeXZLgn/W2
DXI5DcnK1I1mwKFgXCkc+Gl09NHPCj5hC0za22zCsIJGeYjRA4L3poEoRR/7DPYIyn+SPPAeOJS8
KcCb1eBjP4FgDY/jO/q4B7eEBiwAmWPnQqcH9K50h2BqK97h4DeanXLJJYv5JKWQzq/HCfTO2X3Q
26b2h5YZ6JUe9rYForsNLPXR7NTv9rFp8ZcdLcgbK2s5pZbzPHROVZ/M5LXsICF1enoNSo3U7jjz
ZuNio3u5IQboFS99EC+zfQdN+mbNbjSxZt75OCpT/jp4hToFZSi+wH6TfQU1vvd3Tw9QzOZOFtTc
3QZ3GkPhxkb8llY++mkoXZ66kGgc4NFgsYP/oZuK1pVJEz8IGS22wIM2mtmoNjhHx/BBdEe5xN46
pbYqOlmvtkpLxnPy8Klq9WGphK78MX5A1uAWvfr6EhFtjmaTg0PBDTQMGpBo39TIlALUm8AL1Bdp
T/8e1idvQC91BATszfgDIiGzKtDfgSfq3+mLbySFxSWqIXhPXzuFkQyQBAO77S4Hu5/LkkJm77k6
j4vAuM5TiJRofsOteyGRKzcY55yCIhUFVUFQBCe31gKkODMWwvapI4ayTdDCvSkl1+5rsXOKnQLc
Mah31dsgBFnQL6Su3nD9ET2FR2jD4F1yKIjQfgSVRY4EQKWY4+PA5VXCCsxpdfsCcAzsqgftFB4a
8C50nDY2iTYikT2Fdmks0O5u/0Im5+4iThn/5nyAc23FBuiOnl69d6P8QBZzZvgoVvnwqlOOfXYf
pKHPWFAwkWC9oXv1PkTL5IjdWb9pvijjzqi4bEFmQC0HOgRiuWXNPwSwncxwjMHmwYvFEdi7cyHs
026BkT7GKEJSqaLSXSFqO/lQSjgtu0X7rqRxNz+ZpM/uw7RLGho5CpWgquTIKpxflJ6cM/vl90XD
KstZuscQTn7tKpz8COWNqPY2MKNiwd+gzXsLQAvDCEupCJCVDS/v78UVZdfTeZREvp22NyPs+7KJ
lE1XNWi0mswX1ScqGm1YeawD2YgXLdVzVMc6oI2tj5hTEUypEetAClGnGkSjcueyqhGF+XV3A/l2
pbeNNiPq/f4ebanNIqVT+LO6T9/koyh8oTy9scMLkc8RB6M1VMZxRo3nbULXcyalGxZpzYMnDt8W
6l8CDUKDCPxV/9SGhnF0osLycp8Dkvt4z1SAO/tg077+fEZvgv/P4OVD2GXhcZPaBWsxIkHnoMJF
59xsWC6S9Nx49GZ4n66YSy9klr3yGnFogF1ZvBl+3NL6MqClzS2yiS2hJKiJm+hoMH5vcKyppR7e
Q7uwQO+kZUKj2CvBT0KHTcXFhXo7hSGSkgGuZp+O9G2/5B8HnPb9pvegEpRFtyCbXzuPn9JktqTf
mK1PkfQ+JsSjNakxLDjFSY2U8c68Y0XV7tFuTHY/Re8pDBqCf3gyTuUHJuIHSsAE3TRAHulBN+6k
Z5IqHOPSHzp6DVUaSgFQMhYt6R3oNenUG9KxDfpGfVtQBUEyYNbCVnAInzFEOXDKgDQl90/wILBi
DY2bQh/aseKoHh3pRQBnAxzqvd6E6jPduMX+HaEMeJWN5rAEjdSyQiGmQRSflJLzsJBwdnxxt5G4
RpmSIkL95x4Df78AYSrHrHxQYV/3ghA2iCsgM5AJAVsQuUgZgHTwRnOqOr121f5VuhvvUX1+p8sJ
GMpmeY0bAcQHCE5Om1559fkF+85yQk+E3oqK/R6DrWoMS5MdtBxAGNdPeogfc5otOAyq0ybTcYoK
i2ySzatkLnDdrlPoDHhlefWesqQA1aHY5VXXNaDP4+1kF30DUPvcCzAFyCOoTSGFCocU+TY8dGpF
xwcijDCdFIzacj/nZVVSRLCEQm/99mqL4/A8YDXZh/D2Qy2w2xjemM3xLXnG5Q9r5zAqUzxhhjxt
y2mDcW0EFQxrBa7GDMd946XoHwMQs78BDFneLSj59HP3QMLE6FR3mL9GwiYs/t5VfaSKFcP8w8p2
AT5/OD4p0qNN0XTfSLy9p68QeOHgMKAsBlMk9G+nn2ufEl1u8ylPVogzxSZd+wElHpQ68+9kPwBT
cRqfemgN919u8Rf4n3e12XI0E3OoR8izwx3aIvWZoiZzCOuEPog0XIEbobaGZs+bDkaKSXh/Z4rV
glYjd+pCSg8kGqqA8EowXh5kC6hN4sZCKohISnG0vgnCH+PdoMokd0HER/BBjWvdxhxqicmFTixS
4PZlOQM9Cq9oj+3XAVoKV+0+gKwHwpJPT1oc8WZa7u+DDwKBxw5oWZHwwQkxQJUKjYQJ7Abd87ge
sgxBIyBONaj5eNUrgiB/wab29pyBd+AYEMrYkDB+J2iO/FxXT7h7mYHgSi4ASlXiwAJNZJflO24g
HJPiOx3prrnSC/qy2acv98wShqOKqKyJRcEgtwD57SgV00w12QWnUQu93FpQCsGsbXHZGkNoClYX
Ud/voZbhuLyMav3HZE8bXplCeToAxQ2rIJwsVGTKUbiRw+3RL0REjIuyXYtv9w4R7IZjoOxVaQVV
UbI6JAYEKIo+tfueFHIG3tTaW6VQ2/rNsvgMW1HZAYVHHgSx9Q29mgcCKxSQdc+UdmB8Cb5U8I40
z5cmRwzlzW72d14DJBJpFlKgQDzbzWGTj4I7iCIdwt/+Jnr+wkpAeg3Y+tEcKqlGao7oYtY5dS/d
4gIMPFGWVEEu7QY/x6C7VBCoDz4611U2QQ5gQ1MSe45s/Orl1X0kwJZA3focYzCYvsnkb/x9/xOL
aLJqpeMmkROUXbtR3c06czlSG2IL9P2gNCfb2yv3AQs59BSNWv590sCvAtqG5b636WSis6hGPmt0
/xjiY9U9AOoBZlGLmn0AP98RDU90p1R+aPC5RGevBbMI4af9ipi+zmFZ6bYAVuHR9Rpg/uBogg0B
MAtg04ibQMIJGg26f3sq5w5pi/SKi0un7IKZID/27nOGtfQRvYPT8tNhYfRYzuIKhewSryq7aVTx
4Dh06DqD4QEBCuJjQpoypVGknG72l0anScHP3sZ1XgifwJ7SB1akxb694RnUKDkj3oKMekLJDqsJ
iHxxco8YbIBNgDNJDRLhF12AIu6T2LTmpSHwRmBPj1FG5/ATDlAE/SCaOQOhQpLe3JH3Og6L4ye7
bJ8qRwqiGu8EmCAsiQF8jZfuqfOihEEo3P32iWgRQDr/gsR0j5P9/LtswePXhQ752pVkPDELHcHR
dUkHxrFg3ga3PlSMWFzMYaFzncyGtzG9D5dxOvp47CryY7eQfpZ+oQ82Zb7KXPpvvotWVFheO6Sj
Y0CvNlFXhuPwe4ugc6Yvj+/ovCK0A7cJgdAZ0SNYPuhYAS6FglqrvyOrk04ePxier3EBpAuB8n0N
KIjNeUXv7xDhYtYH785jkI6Q7X1bKJd8KwbIhMvyPNj7lUE1fEINXYXU4tyHb3ReBQz87n8hRsMW
04g5hodo8pojA7VO+8jLQooK7i01AJ7PioAyjNeb+zj3wfEsKovt8I1+J4YyrCU3/xbQaDFRCLdm
14stRN0mSNf3gWC4cJKZoOxFMb1le7EQMFLfp0F/3NdlR40ai8YE32kCIik8LKvrkv8e3sIqgPIf
bBIUnZNPWK2ZrXExmY2AE5BWLIEz2lmR2P5rwfNmkFPtYHUesCiJkDOLABOwIT/GC2YzUuC/raQc
04NGDgYSwALmkYYaFzqzkCEqLegdfFM7nVZX9OoDguVY3szrXG/YcDLvvZj5z+TpZplZJAGjYjME
PoMS5BBAfC2Ylv0m2SEWfhUQU9Mtrwn1SYZQLxMfU2EAX2mywUPzD2iAnOjiqi6/XRG94OhMj6tq
ksVFpaC7M0o/w7dbG2QNAyDObvSKr25jTYnwEFcoTZcGzeANEV673n31IEgwy6PCLxsbut5Cp1jq
lneognQLtV791YMC7U5NtDr6npAAtrKzS8G1iooyoNYrnKO9ptrUnS2yw5lbBU2XAt+B+cg60NQM
HU0Dg0EitJ5ZLXCSN7N+9K40cJ3a24a92XQJlIupDZQHEdECLA8EdoSHafcM4L3Y2Te7B86mYlDB
Hd32HtAxP/3bo40wJEKjZ94HvNHFzGor6qIEsEwALMm4i6VeCcJo+OdAxUFHh1pFRtey2ZwWAKBC
SjHJpqfxc30g2IY9qkCBYE0TYGn5oG1mWMarnUp9hK5w0jBkx3+FoVbCC23o8ESXJlJufnPQGGVJ
BQmxGxqlVbP4tnAOH2RfSXiy3m8rWu0voEZ+6Efl7AA5722AbUP3iN7mjFiEbCzQJRZ3yeRopxf5
9bIvE+xgffSWjk1pDlPPLwinE4kj3FDjWsAqNQ7mY7Ezb2Pe7PawyuC5YOknoUsPAzS8dC624TJK
yxQCM+qyG9B9r1GZbMUvtFecEaKnwxGZX1Dl5uYe+Y3eFkf7Q42EpA6ynyks4KQOaQsJz1zuGrtx
/N39HH/fk6x/XLyj4hQh56hFDQP+qN96/EogNsWbh3G1+nv0HrlnySlZjy8w/Sxp9RJL5HNwT550
Sq+3JMc5E3btx8GgdfqTsGKhnrxRIGVrV40SASzY7Fcf3i3QbSXWF8q85A6+7X3JvZ/apCmygnc7
IqlBe+I1zpIPza9pMANKziIQbdu5TStNCAGrTcYjei2u8+fo0Ennd3UhFBJaeN6QhE5rLjPWnL5g
zh3uHHX+PJEzh4SAwAR9yKsIRUEBpPTbPNpp1YB96/FCot3aQpIKYJVe0oJoOdMMFxWITdqrj44t
0q5PRGxBLojc9DQBFXLuNSaH6MY6WEMSBfNlZXD0P1sDcodm8vSbI9jqohv08BfpHTWe4R1KNByE
1LyhhAIch0IeYTT0ABQ46OEsmiyhKuhPTiG4Awjr6karAvyOBmGXrQR27bl3ixRmhAt9lSF065Zj
HLIM2t27gGLiRCVYYQ2cf/dwcLUwRe9uZflIZoMrB86olpzH5zFefavL+5fJhrSop51b5g6vpawX
3oLTT2sD34KTvczit32gekMEVLbupV5ETxaHKFfAlT3A0xBkKndK+vh3t9z87JbP3w+5Xj1U0LWn
lBcoQr75t8reD3eqyibyAkTmZ5REr33+z08ukhygR45syRqKH1wvrpyXtoypMrPn/q5qEklwDtDW
z2rg76cIVeJTpKDpSg5BDhttbvlHbYcVXMJPzIf2jyg71r0mlD91fFw9hzTvlkwSrQURHncMl1P0
BbFCMRIvgdoYH1xTkwH63mgmgoxpIOmeIhi55euGkdYFXvDU6A6OCL8R06Ba3ccOU++DLhSMjAgL
qCksUwqX+lcruaD+vB/OHKh60UZQByGQbRiFqEAAa6dBAJX1c5+tTDwnRvibe2ZoMn6W+XCQvmNm
ldmNkKJ3GYI6EN26RwqNpC8OO13wmoQ3ctN7rDjUpRfqUyzEtFsFGERqKf9DZaWWHKJ7THYtng1m
g1bQ5Gv7W1pkSfo7m4IUDep40hsQg4BLyHs3SEgsqeifTCAW648x6BJnAiLYIgzwtXX/5OQsZuTG
MIAnoIEBKOOHL/naV2N6Neao/FVIlhfyh5LmhDl84SoargrWLtiAnPZbyAtK/A0DBkCmnhiWlB0E
UVO9VC8qt+d1k/dTKu9uCHQVRXN9DJ8S5f9cDVfDITgdfl3IvysdSLeFMQzrVtgCkESbK3kw2PeA
SivZtOO7OkK5iCiYT+e6BkEHBJEo9gUhoMgvLi6wx6zeBPApJYbkaHT5ae9qBHOYso0XXDzDYSTk
dQooVLc1HDqh4wz1V4pkFLixRhqMIvoBlGnbpEAZPNqUwOTCe8iUQ6ZBwbaMk/5GgJ1CDihoinfC
gzPILDD6m8n7Wy0qGTQa5GN4N7hiPTAB7DnJou6N+G2s38aScYPSADBr2YTQv9eN45g1wcVFW8Yk
mM+nxfaUtcgHaA0nGnphD4B6ZcaKm9Egaj9oI2pnCLgSvIwhDalBpFsn3csHMypdBon8Bv+kKpOv
flXVkCAigcGaEGWZVfK5ey0RastckhYOJ/Gbq9bjRWOGrkK31rA149uOvlN2BqEG+ywvKlKXFBDj
b13pJvIR/XKLrHbVjlAdOfCWL0brQRFH0kwCkOgG9MjxbUgtFCkLqgyunr/qmvTiLztkF25CurVA
XXFSaHSZBRo+NQeYaBalHgKLBNOtVq47bCLrBlzgIBBPAksBF4jypa9uJUrXnDwkL/oSOqKzNJ+I
P9QMNQqjG+/MOCZ0yB8vKlWaBnDXYA2kNqT/a4vxG92Z6vf8n9mjAiRMCEtxStOxRVcMr0WNjFc8
UQP9ewcyw/ljh+AL2DWKbAgkgdtQnI2IOkkaddZVSZghd88Q80kdThWGWlf6wSUBh+g3GMnMKiz+
jR139+KqaK1FKdGpGECCljGzzpBou2qh6CJxXijaa9HP2f3TpPsU9owCTxxzeGiN4UByp0ky+BjK
e6f2ejlA/gjUg+RUvxZGnDGbLvkvTnplM9HAamkSGMINWmPIeGdOgpJfohFS1UQ24TB0Qn9yMn5W
83kQPVEjPRkThx04lFUg1uMzSYpwpdO5Vq4uTvPBxLUMyqkcALj43AJQjX+PBk04ZdBToMoG9OMP
uE/dKbfPSDVoXAlY0XNNxXTKguGh4nQOoWG3M08cKL2OctaEtpwanKRCKL2NTs3ocZ7MdRllRlVr
FEgduRF44+jQM73/14bMJlcKWJ1lCKUxdpQhZ94ZCiBgwKSQGtaThK3id4lHis2iDAcsbTmINeA3
n8G2eBXDNtVR+zXmmgRpAkunOvIni/Bl2KHD6DWDOuPGBkf6o8WTAAKwOg68xcPqJQUj4MSdagL1
DtrEOiHyAzYzFkPe4GP7lCwmk5DsBCV8rf6Xy5FNoWDmQnBqR6x6Gt1pducEhfLt24HjldVyNpZ/
SDtgX1acYEyuBlWjo1F1GPc5yXku/Wqy9jmltUQ02mdzFS5WjhvRKsEncTW9psO0EnGq3quHTlmd
CGB7/JMPbgLoXB102N/eixtGotNCzzoay+UBpL0eauTXQtOX5pykGd9l+rQUtVd1UP2/5ueYIjfE
J2rDbgS0HFInY8I1ST1c1gAc12pFFxAP8GFTJkxTJh9nzo1hK7BbC/WzHozwyE3RuD/aMmIccBF6
AD843cvrcPNTRGEKfqStCYT0dTRnRbdyd3H3+fNhXjkhOBS/MDlxtuoozVBiE5QuYZHv6UixNstd
uK3b77hFSa31dK6/FVpBqGRwUMZsaYZDm+3vvAM7iS0ZLJfo6nRlDysMxt8WnvbmETOBWeE45OaH
Q+QpQOo8jEVuYFzZee3nl5Vc28kUeWxwewmL8OTLg+DiZARzX0FDofcAXAUmYTj0f3gMWRD5HiKb
IpORyKfUZS0HAzkheN98IfdGJbDbfdldFg8mL86PIq6qO+DnIJWmbybywt7rfcwe8Mj1aAMYkiX+
0x8RFoAjpaCBsdd6+MMeam7+XIAZ5xt7mxWSuwBsNM4OnQ+yO1qLuAw6NP4/OGxaXXjIegLxY58k
Sx0bCYaVGWe4ZLEirYkDgjZb6k5b7wtEJPV0rB+BWZxNF+UNHUBoA+Lk6IGFlwujD5lTTYe6mpjZ
28cNeEq3Memcl/2iKrVce0JgrmE1AVbJHzyAi1nsfAyQO/yIC/lnbrgKSqJSpw6m06QHtha2tk9n
rYXOPM1oE+CWu91Bd6DTCjwtL19WjCWjUDJwC3TG/31xWzI1wCuNJThZPqCbaFPqjNH+/ftSoE3R
kZ9DyA2lH9gdq/3z2/c1D4uDsVjAl0L/XcEky/pvDW3YNzuQ7Bl61OyejIaD3QhxCto0TvZcU6Cx
YXZYHTyiIJHTBkL13xLVYchvOSw06BAl8hZzNoKWA7zxWrb7NjVrnsDWZQFjJ+iLn2tX6oTX++Q2
Py6iQD3ryT7rEyVaiHAQ76l7I2SI5WRtSZhu4Xr+83JxdVj5ODVml/2jNbAsuBwqoTC1eEp/R6dO
xRamfTqdz8EfILzO9TFpKVqQvEIL8u+IEqUdS4I3J7+S+0G2ThACeNbyzdww1YNlzFGvU0nnEmg0
7iBJblaS9Bq4xnJKc68BcDCVXCOwWYdMJHeu3RoEej7LW84yLCI02cB2i3+s5lISjyqR5jfMuFfs
qgengHfxM6rNL0opN2uJHCM8f/k24owAwMZ3TQc38W/NnXAmukmMRWdT6rMKBk4UJP9MMZPczbqk
CWByy/i0rKP2VDWnghjiobhHXdey9KQwwA9p4rlBrAIZHC6fsrrRQMbsKt8XZlvZHFCdfxYIKTwn
P3CTJP47JRqWDKNOOZ2Smg85+TdAcxL61Jv9nS2a/zjWTSTYoKX2ELtIVlee1sOKBVPPT01ZYx1q
UyC/GtaIEeUzpwEyX7J3en9xwXDJWw57xl1S57ImOvxIF5C6LrBGWX44XYzem8vQL/MFkoChJgbr
TrGJVGp4ixMdEfqi9EEX6g7YF6EM7wDrJnvsAbABaAOby/PGIzmMXIWedGZbauvO8ZDgkWRuacV0
AJ7RcK3wB4cGF6ijQEWWTeudbBKROROvM4/dL1MPuJZv8uQV/EvGHSDY8Eti+AD9CIdkOsSVxaDK
Cf6ot4TAnjZ8qAlAWbFEMbX9TZjCVrqTjvQMVAjARTgioYkC/YfLRfabRruEDPH4PWiOj90mBwru
qkw1mC9AQv87pZiUfFP/GSsaI/+Z71l72Y2Jz3QjXL7wwSRLzVMvDbb2+mLK81yzDDTOOJiyxVpe
0mXTLeI5roZ42AlfPY4RzgnNpX6HOV/J1eRY2jCoGhiZKN2WaIPo06sCzvh7MOWD3Xg26C2XOCa4
OnYWsGsf7FpcQVxjrbb8EnpajwputGpJsxH0kHEFr4al4MBmmeu4oO+SaktyAVlxjGvBI2lONULf
cAM9lVaJeizenA0fGieA/78cSXtCLQxV2J6ujAO0XHAOWixmGMgM6sDYvkoe7B5MpAh4nMwWfCWj
0ej3F8UzHh+bhooNXRzgjkEeV0Dea4FSSPsXuOn4l9VJLX3y3l5zikkKV187s4mFVbeBtqwWdMmm
Q5//y3+qEejJifxazNT8z3HWWQ3yvWph2eio+9hCei9eRphbVe3ZN93X+YzI7cIDPJohzhMZsz49
WT4dv/j9C83jHCoKlnrNZmWLh1v8znq8RiIj0kNxOUdg+2iufP9p+bzUd+hJk2OaOzLaC3K9/+ZX
fqRiIN29RgGmOh4VeCUQpQJme7E+TsH+OHwHAXSg7YZDcEneZM2lNYVbp8GsYKWoPqY2moZ0kcAj
RYShOdHwKt+CMwK0iDb/DhlQFpQ+Use6vKSIsJsVyYJUEJNi2CC/o6WgBZJpyxdZ916Bn8HKAkFU
OAQbuzcb/QI3NP/fXeUkoHopAKq295+rJ4YzKNJwyoFwcKop/Nyhvsp3t4oP/ucWqi8/AkcUqrgr
Q50ZEbl0aBXULSQ/gL1Er0SbrXGm62Elp7Aqp3BP5kWI07k8aoIf9pL8AXn+05jdDXkUkrUWhSkd
69PpUPRVTWsoj/Ha5vyTzdZOUeysdcRyuXAHmKyANkN5ClDe8ow/697dOflr3iYOLfZ1fjU4wg+u
XsvABezj3KegDr7vpUYvv6pRGUr6Mjat6tTB2X9YafP533GwosWw8/BSn6M1PwGSHeyagJIUgXOK
t/hsneNo2pllVyMzo1tjwarlrNeJi3NA6+NfUlMn0tcKAsrVUctI4mSqRjkwhH/uz4oh1dFPC428
YQ311nfos9Hul+uAIbFVOpxRv9ZDTT3IE8vhYGPkiSGiULlgeVjFIONWySJozobDVGFvy2DUaM/k
pySODVhDCGHl9yjdqrtJDUc8bLPOArDZM1/2dLdj0dhyJM5yKgwZ6pLsnGYswJ8SN4SmdbW424tS
v6XPm0+/vqLzAu2pwvIvFlXinCfY7Cp3Fg5lrT2MXhusmIX5XOEMrvIIiNPvzomshV9hvtgBSkAI
z/vhEiNdSaR3hAItDOafNooOyvlpaimJ0BV6msivhAUH/1PD0mJpX+DeqNNDxPUGc/kfrT4VFpbP
Lh+xO66DEiCKa5s0MygzTi1+azUwuiH/AgDCg3b65PpbXF82FvWROzWqpOHCGRiW0NClHZsmPHa1
YOd2rVsC+gG09lI1ZzEJ4pRhX9C+m0GmTQr/4FbhoMBP/72j+BAjghDd4WeKqGZsSDDf42fcEBIP
7tNLeAmffaR7KW0f4e+gfSN/3FxSwEO9Ug9yOUmG/3nu08gENezgFXymSIby+ECkQmtDeB9W43IM
PRQZ5gzQLFQsZx4UdsMisgeQ0qE/DIceeDnS/Vy3x+ImMUT6jAyEXBlOCfvvgCfsMonHYLLJrYEy
Rh88gr/DBkyoK4+6ociSBJD2itY2HEVKTfJ1pydXXjNt+L3pnFhZridTUVLUU8AcVr0U3FoZdVyq
XHk+zCoEiubLnjCQZe+Ih36zxRYKYA5u0B1q4YpamtB+ML4gNXe5oc9sSqc8S11yCeeP/KiAxSsH
Ah5JPdy42V7G2kuNBXhVtvaTu1WD3QdsZh4GkZI6d5b4DXL3IOLibOamuKB3exPmaS29YCnvgyBO
h668Cjk+2iZ07+QLWdYP37Le5o3+djsHZ4x/qiD2hAkG44Up15HHASbPQLuAK2ZsUjyCP3dcu0MO
cc1mrAgT9VnYKbiGPrGSrriL7Gqiz78DEz+oBDOGfCHinTAMJ+EPaYo8+aMNg1fHet2isgqb9IgI
sbejOUDZcfLjI00MhcfeBqjk3xTpts50xmjHKEur/BfuCk0OFHLZdjw7D+t09iNNiIu643fb9nN1
i8A2ND2smHz6jV5LqkRsCqx8XCo+1Tub6Bbytx35tL+kldwhfQaZn//vFjZSEsJaawpdFJPKnMsT
PpoElhBCcT7sTdIrWAdeVuI7wSLvrZQMx3PeYicrpDFR8o6BJHrVB8u3o0HJBSwFdUtu7pAlNIC5
98MFto0btPOf/2V1yvRAbHnB/2cJY0YUA589o0/25cjMAGKx7oOI1iguWJuC1MKfG3tVWE2Gi3H7
gs5SMkAH2Cu3UhQUOHBls0msdnVzXHXoh6F8HhyWA/7oSgIL6vxWHM0/w5UM79GX8aXCSes6XWZu
Vd9pn4f7K+8K790QX9qCwIPkgMbtGWokKoekbSJxbAYt+fkDjVmnTj+rjzYEBkOGBArQ5GmrP6OB
6FQLMogV7HEAZ2e8y8zNwGvugfSjwtzwKtVOpWXf3vZrZx9b7Sct0+YGcn88FoBsyMSS+oeGGX1G
GIFuxgPNuo27/3QarQ4A/D10dRV1Y++PEJHqT7lu//15nh3+zGjGvNsvjoYv+gHGcXjjqOSwjJpe
/chu2KPytgPKu6d1iWNBrjGUSOwwdMV4qMu2gv1Enxsr9/+EaFXLAT8PtnL6o+hvSigKM00sQpZ+
izNP58ku95mP9jUYyVtJkjzLSwImR0Mx07L32oGI3JKWhQ4YlDf92eaS5k892D2ig/XQGwB/uKHk
oIoHdKHgU+/m132xj6ttxWxzrXBaZYxoipeUTFk0uVPcyz9XHmGEpSW6hLUy35JfI9Sc32lH1pbQ
HhR5kFoZ/yPqzLZTR5ol/ESsxQy6RQgBEiBAjDcswICY5/HpzxdVu//Twmy3jUEqVWVlRkZG0oSJ
+BofmW0fXj6enuxETilbZUkRnSPNyR6AOskPhra8bkU4H7IJnwaKPXWnRnUjtUfNM7AXZLInGlw/
JPj3SGw4tPZQL5kP6BYCo8A2KPgKu9F64PNw+43FYGD5zy5rLW0aw0RnbuB7eJ2T93ivHyAr63I3
h/BMJ9VBz6/37L5gUB+7h/4d8YldHz9zcfZVrGvtUBHWmVKLH0pYD5XR8ugfOpf+DTaUrnlTZ1eH
LIr+ajvVeYQ2ELHZLZVAWe8F08GfghGeKhE1FLKBXdUn5SD/Z6rGT9INtc6Y3dFg/xMJyxZv6rS9
geF5xE7LUKrA6UXN157a1mMLvwDS5A0CLPRzSFZZ0Ek4tpgfvEey1ZvelirKNzplNr4QEqVjSEqP
MKKrhIu9Vbpd5JEoZwdSsb6hUM91t76ud+tsG5rNBRJNAVXvlP62gXkt5qDNSrv0ff4KlYDOYqYU
bwp0OdWsLZT5kQkhxVyZ/7wLsctD7UgqYSxvGvbovyUwRkbT7P9MfaozzBanDUtJTvlr9jz0vbAM
jfSPKILNjIQ1PwGgZuf6z9zhipNyINmgvxTkZkBsPL///FppVciEW4xVp4ofK/h55YMmXjBSis9t
lD6iLrPzg1QlWB1bjzwWJh0LO/rvNeyHyvOlKr3JZBTiqmtjEDyiiyOTx2wH++vqVOQKqIZbqfoH
tQbaa+VvbgLtPjocwk2Bv6ujGy9IlJBfxXAoJqBnPJsYu50NE+SiKpvBr3yxR7VUPnXN4jLrlKCq
Kas9q2kSnirzCargfEdXV4ILbgp9I4+DMusqre6TVITloGvSUprmPNS/ktsYsrQZbAUK8kVwITYw
9pzOLdy2LUmChQ3FQscHUrUmLtRqs/9qv7U3A08d/5qTltOnW6eXyzxpG9YmJ0li7Ti6CbqkRZYh
+hAUqQSPCfusdJsTmAgUbTabidEGUKmyFo6OYFu7uF3UGL4U3smpf1UR52W6pOFKgjhleFshTpyB
Bg5zx6+A4x9V8jWa8Gdhvwvt6RkGU7vW2QV200UfcTeHuTHmX40NIPSzZlAJgpBau08hGlFX1C6P
y1xVkCxzwRH3AUW96ISs3X6wmxfjbQ+KaPlSSSM1WX+sy41dRMF3q1AvxrnRMUwl7m1NB4jLiH7t
EHqW6CM5tIXHJ4Bw6u6bOwoazT5IWykhRKD6OLQgOIuWbowOoKVDvKOpEsYLbyNPvfq75hCMimrC
yNY74ymyjcoOIEdU30/fAwkRfgfZDziZu0e5AzSdfoafBgQhqFivhJru66lJsXkv7z3AP9W0Ae30
4NpEQaQGraf2i/mXvl9IPf0a16Zess0g1GGhzTenpc1K7pUcSrkuGlBWdnfmBdwARWpbegEB5q7r
g36zSabybYbc4pv0UoMIo9yxU73By3EAoKgTQSc/ocKnSNOlO9sOlUntbP2DFWi/Rr3VoYJ8hk80
p0UdjWaVdmjQEnpKgGBov5LrZvP/mobYCyHtd3ianCOmXkuJUJlmWMw1tZ9CXxa/1lruQz8T3Ft0
TELBXEGHfM0SC+DnlufZcvXqwL4Ls8N3pvGKNrfoq0K6KJuPb+CTcGQTeHre8Ti6ZsgW0SqSAX09
oBiWYZC4xRT5zXKGBLSS5+nP4PJHy+yim70NyROgU/vV40ZXVeIH3hgiDznCWYW4D1IP78+DqO+K
miKRCsRHUeb/PVMMnD5JzprnHHrpRKU0FfvpuVx2i/QcAD6Fc+c/T/5j46NmXWLnpuEWKQKH/jHe
+eddzaOUaqLkXKT2n+zge00HXYryJFUObXlPb4zwBcdsQHV5Ce7uzvGzjVM/QSdpCBKMUkMSzahS
TvWL3TOlYvthvpvpICXcRlQmGgyUc/ovWHkDbnFlfCWVP0GAIN8GYc2KnvdCaEvJB1lOWZQ3Llf+
jRF9oCSBxgnCImx6QOrILbwqR9SsZ14mU4FJLZ1u6thubr7snuEF1XbrHEVztMRbbs4+nF2mHSKQ
lNRtKsh33yb5v3cbXHnX+XSvvVn/OUE06UbIR1kgPWGaOBX3Nh4w46ZyL7qWKaTRXiD2A8QisHCS
M4iVx6JyKOOg7ZEpR2iwZboRT/irE+n6NJKTP689n7RRLdWfl2q4aXF0GN6rvsmqaAWJmCOMk52C
lS5/wNCd+CS5LNqs7IZWRA5Bul17fqZpugANgQ4GPiOkTXlDUC/x14EzM9UeK6ZHGDcKQyj9RX5C
8bih3ghsPwFAn8Icd6rYQmn9UBlrVqw/OfeSpv0K/SdvVEfRbcCJWuVilcqybdNp54g5Ee5jApQ7
9H5aYw9ZpX4RUDJRB1gyNGphqRDLRGneDv6UkplaWfbGCqOySRUIivlG+eCWIeju4Y0WWEHgB0Pe
54LKJ/Rq0NDoTDgHH+9VyXToBoK6QfL3nVD4fhqWa2d4zUgB1z/926QQFqkcosR/eh/ABnx1Con3
oulBCbkoCgyvP/edccu3ymc580/x1R/R+/FVUVdkpgGhWtkvLTdgo4U6fIj1a6FijTWLEsE3gt0p
tKFyuKXxD9uNm1ow7zAs8iMtTiztW8tqFM5GxZZwWWSKCtVSA1kD2HJMdCV6bdb9o32MXUzPIvrp
/4FJxt19/z66B4XxFjkDTADViq8+1oAajRJhCPOsmYzgeoKngzMGpQSdYNpBNlCZIAIFZqIWsUP9
5ZxecgCvjBItOPDEi0w84JFiWSmUM4UaXNimRbXvo76h0jwZZpe/4In8QTVzxOpuFyQp9qv9Kh9z
M1jr18WHpnGdD5snYTBAjMLqW0yLVFopyOF5w+/E+CFTAGRkgncquspNURRTGKqrGAgJeV08ygKm
Y22esDplw5TUMxW8tHaClAn14IviOHV3sShaImnd0LoGOxs7ndwyQ6tSi81qWVjXQtmnEoIYr/BI
nRy8w8bTw4rRkoED0WNGV6mAheAcCzGBFnG83b92sz3xdmCWm0oWI4ylHdyHl1Xqb9fF4hXAaMij
QtlGuL9/G2CGc2OM3TI9zQXf7pmWAZ1999clJhndJ8Vmtv0c5qdH0uc/Uhmd2fRe/1AMvMtWmGdQ
yCBCHqKYws7uE/UaWEzN/LTYRuiz/l58e/Cm0tzDCNP0JhH1Xme7ueXmWjlNuHfH9emvGHI2DiJ8
hMPRmyoqZ3mYobpZeSwo6bktttNt8wnk2IL82iujXVrul4Jvq7BkTT/oSYACEUqELFKng3hr9KoV
iSZmEcX4bc4sy+ohX9pDBKH5bH0QucktwCYDfBhqdoiK6IN5baF3jkENXkMCdzpmIucwdqhVKy1/
6F+g3eqDNNSJXyi3m17IRiwpy+k6qG0DYI+/QEcsUd8h1bVtQksFD4kgOhM/5bTd/xqZeFmk2ceu
vW0U/Fu/gPv18mZIZhd8pMG9ZH5oX+a77jl8LcoTQs3eGc3eDbc1VMeWi1tCzqJA58UPfL36gw8r
UZxUaNPcpnOo0wUAH5nymubLo99cVK4V4x3k69rHzSHp+hoVx5/5a1jAK5nB1TmtvvGzkzXM9XPz
2wGzr1+GJfdAx+qL2+8P2u3mpAxaDcQi6aFrlWaKbdrDjBLITPFlpIPGaG8wKtqj7ao5hHEnUL0f
I6ligIlcgUxVpauYkPIC5O5LtZgsKpN124zvbCoiGSsLbZ1ChK6G+fmvXuwky2PDaZXGswgtyWFx
nuoWaeiSdiqTEdyqpQ0qZo0VxpifSy+bFoa/Dk3nnMHrWPE2YWrF9nZHNAyoBzkiellQgAAnPlfJ
E33TTwInHkAAwTF6cXeB/arE6HpMM4QV6i7/+1Wvq8zChhjHTwXNwNupQpHrd/VdOYvnFAV/jM+R
i9qRmUVAjI1fjqBSOLClPVRpaF13Da+NfUBsQwaOcLOxHSiHokQE0REmrPNeSRGdFAmlmZZ0TYof
pIX0FvmrniAO8jdEAEEpuA3p6n5tEY3XxWGhdFv7D4c4osoO3IlBVMN5gVX9nL+HsIZw0qTvRV5l
GAxR0ubiJB7vjA+Ty9BRLoNW49T0DDVChH6dK31tUAH87dXROwGTbZUL1Ws33dqjanyKtGvTt4Qy
ujP90qhngq+rc/+2bwZcR8U+2B+pMM2EyWRzqmaHj6hULwR3hjBwFvdpapQa4a8FBP/Ho+L/912P
0+T2d/u7/G03FcR0748a/dko2ii9fB7bHEogei4cERP998iiOoTy5NZ7/D3+KFl4g8yZRxG5NWiA
2Wop8WDz3z/VW8zPbvEtdmi7ZR5pxJTLVXhyoGbsQfY5T3kY+shki8FSsbuPWoayIvM4AtIiPVCU
E8sDChou63WeXTtLZ4kxVariACFf5LJbnEUgvM37nKIflQlUnbS1YxyrBGXOTY9fonZk5Jtw6k7e
9eSxq+Pl/u+BM4weBvXr20MdrxpvAr4aniQPdsm/6zy1TC3v1G9RcwAtzlGp8XV+5igtnbt3gkuP
jTBEAownvQs3a6pbcEF3qLNLtz2NINuDglcWJ3q9VLtSaUc2Qaxbapb+DpPbZLdMLQrcOUrNkWs5
QpiQr7gz7o4Jnw1CQPNiPDzRnsVfFceYTjdtbimuGkihp4juv1IAhd5SyxLAoYSWQJBN/YqPaOEB
AJQhvzNUaPkPBlKU9sWXVKPdLfE1lBpAcg9OPvXClcu0DycOEOYRTqHlpd2AFwSwWESHkQuik3Pg
ewolurCzK3MhLMKSHhZCUFbkkTEiaETUifxpxyvEpOQBdJPKBTQRUFhC/Ea8GSFP/w9l4D1UWuMD
SmSCJKeLKa8TYiVu6nRam2LuNh4rXcRY1rRn0JplyeVRRLGaDtaAGnwpNbjckmG1oPO9iqyLCGJI
jvEj0hWEUeSQEU9SUlWYPZE2dosQaqVszkKhK2o90TRLRgkPTgZkRUjeExmP3/ND/GeFtca19nuk
HyMlJSNUimCbALncERm7jndXdEYOCFQp6FHoUyb0oSv1F70q2iNQOJHqqMxjhu6emORya2g/+B0y
53mgDsPzkbj+pyZ/wNKXGME8yk5ZT7R/pfYwW8E3OpCxmu97ytxdEB2lCqbg8YwncWdGl5Lqd3gH
eaNyJLfF+fZYmsz91DK7RkM0vc4jeMGKSy2hviMWk18jMgMJlLoR5LhBEu9z4m9eDMXzLMeE2pCt
ywdte8958pfCd02q76GWa2lMfTo9RxDlI1BN0S/KxK3OMr2mApPFzV/zHqwvPOoXfZXybmlcQidA
6MoTT464cn+i/DO7pu8nNSo67qxPqbc4SzolgSbiuOXG5/kRwmlujLfNZebXPPG3ehuyniA216Hq
c87zO2+t0zFnxSvS6zeLc81353mBzKtyolq4+rqhj3am4V31PJf1IW4mGuDa9bozPXJu4Z2Ba+Kt
FSjo3YKw6iBZl1UYwqWpdAi3OYn2bWCeNtE4QndtAnf8wiRCY2HLq9EXwPmky3KoS3IYlvSaDu7U
ITVuKmeNGLN9O8Oojp0l7hyGJ8+YE4+womGycI9OHs+0QDwDQKke78oeB/QDxrN1dbIYwsKYSIBL
5XFPeXirm3SdyJ6mmRTt/FyNOCGDemiCbZpA/4ImCi8zD77nE/BM02ue+JYOmD/aYNJzcFwYy90d
cxt58CFESgzLpl3qnEwTi3Ir2y22HORet/Q/Otakb7NZsN7pO/FsckGpWEnlTVB4umxbcjnUOIMv
Nm6l3lhaQHVs/ARBgozES2CC84XwDSgD5jBw6gllTH7SnMLqnwqGtvl8vZb8QCcH18NwSLB7egc1
ZtyRoRmehKocYvrL9+n9BQ4yOM/hnEE0rb5hfazaJKdIiJH38mU9oPF4YQTzZQukCvMAG3D2IfhI
yvBHahtW2vA5Z3bSyIwcexKBxJnbcLsjnWPm2yEu0WaS2Y1HzmB/0hHfMEt4ALhAXZsR1bMT0b+T
uOu/O50iSUG/MW6EEgzbtiJx6QORRm5cDaHnZhiT4o58qHO3yLJALaXXzTPzVXDtb3z8h4xeh6AH
uDSpPiRUemd0xMeAR8ZhKChNalAbqboOxhfBeNVtXaq/iNiUY20TBwh1IdaF+OeuMii48yZ1zKTB
VIvwBiGmKS4qQg/ODd3JmjoXKiFkUQtlftKu4V08qjlABINmIIthzlmQiAHoUMynzCvrqZoNB51k
pKAVB+ibSJqLEzQh/FflKhg5bLmyhngNOFPCn7V5CrYoMlwC2xHNwArvzXZsyWLKAVhqnDihGgWN
g7ZexeY/TtOW/DBrgCD/22BtVRSKjVB7UjCqdGT6n46IIO/uGQUMsZ10M6DiAtAu8BLLYkJ5OWag
NjsWO7N7KuBHuTcBHko3LUQnsMkZgTw6gJiUQjf156KI3Qw5SGC1AC+WB/RqVXGoUhMxIgAhep8I
EEKMjKw7QynEAeTbYA2F8QeepFIQYiOIbqv1VOZwQgpJwzvcOloT3gPa4CX8Tp9jM1mwJlz5XT9I
/wLtQa2Ax5XJF6zrQNrRbdMB9PYPyKcoREw8eSZyNmw8IpRdb8rCJlY58rbiLeiilVcoQWR7Q2Qr
m1oJ/dReqoAg4R22yoMiQoZRwuF5mmWKypZEWvgkxSlKE0lCwFriOkBnNv2/QUmcsSYKVWa6SGZa
g6NTFzMeTJkhEe1cpLU7hQkaFrqwwuqQpyI0+F8mn/PGE7oGonzofiixANuqAnoszhiXjOPF5er+
mlzNv7xGpFSpEqZkbTSP5Kbp9osQQKZdMiDMAlK0mroqdBPJVWWiuq2MIdAW81LcEUMr4fmGrEUK
UVfWLFfNTIDqYi9qgddqRlmnYcf+aEteyOeKKqCGjopGLCAlAPtFMRBocm2hgRYx8ctwsvPxNuAI
bHka6hK1obLE4yGzRYVaVF+MW1MmKRyuhrJTnAWESKBNGltyUjgJ3cxYnJq72ltyPN3T+ALEJQan
6IEOVTGQFzm2NHzdccyV37mQU1/T2qRyaWFs/vaValfzQ/PEMFtFgu6QMQiGMNK1NRxVNyJSLfc7
XiAnTw5P+XUFeplKZ0FlHNixzghamUnv4Z0ul6sEzFPMas1JriO2eXmTcSOW/BdXE1pDk6isSJcp
mUaE27KcaDqx+0t5l2R3SYgjI6gvkUuhmZIkf+L+5vNkOgn5SfxKZ9iQK0zukM/H+WROODRb15ly
riwn6nQ4VAuQgb4KZmyTVXbxHCvxEbRE5Bd5t3RYNp/7oI+FPlX0Nx36rX1vsxSjWfWWNoGvEFZS
P+q4oKWKygKNku4+MbN3gDuoQx1atZjPXbIgiL/YvD+L/08JdlsyJvvtIBHzq3HzF0qr6f14F3pH
mIIHnTP3gzKdMa+AXJpSsQxUpC71H6JIlMgWiPCk1a1xpztooEQhNB1DTRH045a4lBSnqdMReA3n
jWQyNSadmBnHG7P0TECDSD3vZvKSUGO7xDD9m9vsu9CiKTFei5kB2X3nP/mL2oLyNF1w3KnFhp0O
Q6c+thypFNNQcc/bpSi3wDmahWXuP/MEI0fFDVg57Am4grpjOK/MDTksaG1TvYmsJKu5B4lVOMT/
cHgIOECPQGEiK+kqmWhaiPqzu2FGgZrRfQleg1an4hCRnSguDh08DtFzcCY4aUUpfCbzC2FvTRJx
PZTxZr1S2a1pTI9ZFpupvmKp8mC+26FlL/B1m5gDnFDS6VkwVPl5cZxkqQTCay4KDLJJW+i/cJVa
K9FJixzMLzwgqaGSqYXbc8WKK3cgzGnWnB6YJioXET9fZcgy/GWorw58Nrpuil7n7+hfqHTR0OyK
xXYg3qqpeWS4F+JLGDOqmaFpP0Tqghv8qEF/iyXCiWIPJ6wrkXFXBp6kz30JSFkMkyG9Xcf3af6t
X5MpPa/I4vqfOIUSQwh5BDI8uYT6cbBkfXE7GGzYLZ8K5XXtHA4LdBM+P8iN6EZHuTSNMEO60YYA
F7/wSNfENnLb0YWoAJAaWTOijmKPIpq/ZxvoIpWJABuSrQcpkjTlYSQEBDAQEm+iOOXbz+7Q43Rx
5X/ABHprIGgaWt4dF1ngiM6WM+DeW8xfFLld6Q6t5/evnlNebHvFfZ3PxMtGrzbOHabFX+eDjZa7
qagN9zLHGRH3ROAcCgGhFhBHIJkTvj3ROD84gL/xb3weFpbf9RFQQyHHeZ4CdTo0dzGuJuG7g760
fPl9+3JvFDOt3NN/DhP3zRRBAUBxFomRhMJmHYp+HBqsi1BZ6lxRznhMdi5C1+ygON59uY3UAKDl
vKl2rfm16WAZFrHzxAcUFMDdoYBT/iVbAgWTG7aPhW6z6IJ6CXYKKqA0wLVlan3Ewu/Iy6s+4cSf
OFWKloIAG4ERu7I5wF3BC62mRyc62dHtCDPQHcs0KWznTaQSrBT/piseIiQLWHla1JZJQZELjMFt
ky1xSmChNIDxYNnFgHthA2yqF//m72sOBHsdeAvjBf9pap5p6QP6iX3Vv5nR2YVaxOVy3vghlo2q
AcAAJe4Ua6DqABW5yfzL4lkiq8r16W7H5nztWaeG5UYajfZa2EQcRubwAmMUmzzFf54jywMKlIh7
DpfUUPg0bpGxYkEDwhQbXKSsE8OL0aJMlCuHtVBlQ7I4yXKpRa/XG14mzqkGjHFDsb72IWPI7hvj
YgoAZR+WigGx1yI+uzGJClKdrDpzMMDw/2SzkFAoVnuyKNcqO+ajErH/0kqIzdQaHZkf3WgdsokU
IlVV7Fqgs5kKlO6k55xgkR+A91dEPM7DCEYNFeQ+hwNk2TSqotCMMMTgsTwCvG9MC/Q0VN3/SyeK
IA+hTu0NofWiQk6hYhdXJsB/4A7cMdKZBRCmu/6jLQnxIdXWLSYx7krZHQYop+NDsCewAezU8YhR
TGrWYDKBZD119Zo8WEeccHEffchEfntApOSFvrHn9lWfymORUJGY9DUAuvEy6uA6cIBKDLuuUkeh
Jv5Q2t3jvItHJIaztY9paMzaR63LCTQmA64V1aEUUytOW6Pq52x5iTxWHfoDTWouhkmkeSdXQDsE
s7AlyyoHxHofjKi8r+4fTpkCPLXDYGv9urRAUZk9c95uZ4+kcuxat1LWWWspAoOLRM8XY4opw8S0
tYH6aP4MsJ7th06ifCLvc61M5YbfPdbUOqFtyZd+MCd3DLX+X7mCOWU8AN5nj5vH7MfxxOnjbTtT
NnSmpty1aAUcSMsqOUX6+MnPnfhRL0XIQhkiI464O3fiVQGUBLNjSZz2ZhA0EBoK2Zpr9wi3FMk+
nmV9HoCHHRJV2sW3/F7ziqxcU1SQI8wGEPpfYzbMDxaffgkx+Bsct1hHJi4OP+hPQm9EPwU0dxtk
vRkYTuP290KCUxjCHfGan3IblLwhpQrVwyjM2EBPXrxwWxDZgEmI5esQ9jG7FWXgMqjsl3ko2/fp
J+6XFrmkCg2hH9V42iHmaXmxr2+DJ72eULGf+fcTW/Yjzg5Fyy+TVtWTdjvUYVCA0QHuleefLNKU
4lMJMVAvO6YDkwHHn0WyQBXVpf6UjVskciOCICKp2MlPzliTi+llqrqhsQayHDjpDSrsVz2tIXhl
L4mgyLwgHXKvTInfFGSYz/ljfvXp+0PqLPHSFB1//9FsCQqGENGZSqhsWleLd5ZBU1j6qcvmtL12
GPoAu1qje6yc3+MDc1WmjmaIjHGvx4zo9f7ZQxkIBdQiViiclO9ij3GWzDDBjgIMDCcfpPfArJ0W
8gBlLiUBI740z9Cq4WhxaP2jFK3onvRQXBhppamvLwqnEGDVBIOYPXwb0uTdLa8WzAxup3lv0eEU
HsiRF0/PHoV2AbG/QrvUftBz80E4+wrgkbVV77qlsbc2FbqD4qou8kwG5iCU31z1FRGGwJd6otWx
b+55IR4/W825ezKU8pR2UtkCgjj5TfQy7eoVImHYjQfSAwOmvdderU7Nbg+Yy1FmgfEw752rXyD/
sR9QAVVlusoELWjuC4WRO6+qDRMyQEep4cVPwUB013SLjNvH58cNrr/X5uZF5s4oaR/jMnP3Iioo
HVzPMq4nN1YHFU+moI6Bu7uP/q2DjuNJ9pG1S7lvzRl9B6QVW2j7yrXW6KQHDxRagR5YHyp8IZ1G
xhy2nPAIjZZ+URxqldIjckuX4z05SUhsyBExvLIPNii5V5D2y2OKY4ISTNcY6YBgyLUrFl7EbIjK
TSyY/lOGlwIOqkIxXcxC5p3bazAT4yhSOlIVtaQkCXN0WNaQ8gAqkAI96vbX/f65+je+ezLoqlmB
ugykJd6ihFwkPddhdgpWUExFSMuOQbKCme+q91GLghTECrrEYAHnIitqFx1nZ7YJ+14sXS1Z3Yze
YqpGTbU+Ij+Ym0zVhMm8QBu9KW9UKOKDjm4JRUnt9K4uly1kR9iMdisdOh91WBKLxVZHK+cjeKRF
GKc7Tay3KnmkTeRx9Fhedy0Bf0SGxqzYWE7GohOL+yxHTer6WgwKDzd+niIJdNTIx7/RyThVVpCJ
YUUqIyVgh8uDy2K2Fm6a8S6C//w7eR74fb3QgxzYHrQ36vBbG8xPlZCEeI8S/rgXHz1ukm6O1ruC
MEQYNHaiJeMKMF4xk3Mry2wHFBsCAmfk4QFYqFxjE1xyl0MvzPABQjnaAAA+0LLD1eBkVXt4DVG0
HIUXeK3twYW+U7xowghQiFHkOy2FfIPJbyO2ThmxA/10yTvL4dDBTeEcWQz6hw9drWSMtGTljLCY
azDcgRk5N3zuXc14KrxODofEtO4s0Nj38xVf1eQ6zDBi8XTlsIO46QSv+AiYDdoAn+nKSFlGPelr
4Wpk75SNMxRQVbWJClz4z2TIJ4HcG8lk6LBVO7YeX4RSTXroZixmLXYbgq6WecoeC54MrK5P/oTK
UKKoJ0zH5jZ1Y1a4kitdpQYH39FtMIPlN2vCqa77v6yAIlC58HChTkrV+iV8GABZNT6zUlXMc5Zt
j2x+/mkWarTqZbeDx9F7qEezPfANyNG/kgo03+4XFLNz7qLTXIf8mjDZlKI99S2DgL6ZaODL6DqB
g1wlGnkqNcAA8cXfBJiqEp1H+EP6xGN5ZHv+6XShq1SoJ1CX3pAi1M9Ynq4EsJQjVMZXyddxi3lH
NDJTZlSmIYC7L/cALG5x9DoZdWTjMWXxTml9JpbtGwtA6yUNoPlBsN5XAuYNS575gxEZA9IkRpeN
Emqmt4wYahjde71LBSn5tUoDLY8hQkqkZsnFnmlWSSggfkUvxiSYhzKqaOmiV+aF7ckEufqeHy7D
pU9hkRvRyK45mVDPix0kC8sN1DpQXJd0toRjm646gKrK4+qfOjilU7UgFfijYi1rH+1GTVUiF3LC
ouhu6pAqghLU0juREUBiG21AXe6+7bC9Ky+i99HOI+yLwkm5cvfKoqRqzyBTGc1vCOXvWIRin5r0
BgwcFu/HZ322J/ixcu51j/9/DosaDV2yepnwHCpqBLqtqqEV1O8edSb4N1A9zKG6kFhhKsUr6mHC
EkCNkDoPMjuQajM10ohSHqO8y8hXHQzyToVvHivP3SXQVM0sdsmSX1+0hNCFqR2Nyvc6CwU5xLoY
wGlLwSkaLuBaCMeMp62yO6bkJFOjU7OmzB9YV6nS0obVYTbp4G8BW0BlsLtMGYIebSrGtjCRNNTM
NBzR7swVSUDWUMelOsXBM/4LriEzjvVkVmgP0SyKf/1w9CIB/62NkL6vhGEbMYkmXP5228M/F2qZ
IkJM0bsWxd0O9KAcBsAwhPC8eVz6CF2+B5f+i+NSKwW7DEQaJ4Ab1/3SeizrPXvP9rV37T3iJ2Wp
j2j/5V5cJhdkyiSEV0CafhdJn3EXF31aNZMZ+pGDFMwufUValRqpBAnmyTdA9Rirp6ykCc2YHgLn
ZA/1Jf0YWbOjW+qBJBPrYs2xRzuGDe/rB59Ha5gyLHyuDDrFueDcVfnsBomETTVD9invvvHY79Vn
m/KXnj78gsoVOJrIXeB5/NimAhDFwI4pvacoXzkAesQBoh9MuqLYU8UZCPeYuwEmr22cByhpZ8Fu
D0cJqI1fUUMiJ1dRJuWK2YZR5EN4j5N+VS6eahqND83l0eqUrRnBwZDF0PaFS+xNroftmdml/VX6
etIxYpJxz0XGwK9RaQk3m3637EuUcixMVE9qQ14axqwlJytXdVIEKj/SQ/3ykJtGAfQnfnEoIknD
9pGBU6pTVbo2gYAU679KVsLQ5rre58IuRvkpAU98owCukZFNU2ZMs5RRhlyihIH+TxNUmqFj5q0p
bxJVhUkvYjQOhpzDvaey3PWahRK0UHKwykrMaLYy/V6LbVEQER0jKqKMvtagB90xQ30G3bbR8Fhy
FesrBEoVpxHHmu6pLn2KAr0YQHNsQXOcHQU+KcIJtp1/G3cPvwDDKAWhFdNK4yYtYQuzijusaSLA
VfkY+RwdFiZeCdW5ysuZCEAal9x7sxS1Q0YrNnbVbV6QEFCCINvI40ZFYYgjEWpyK+DXuch/4zDO
kizy0fV7QKODB06JHBPq0CvMCKl4hNhvnZ/QBqUGzmBUOhvNpwZTZxVGE3YBYQMx3sVqREOrE1ej
KSbHT2/eG10q8rX0Hma89cejd1WSG0yk0NeGIf1N1APe1REBgFYe7y5bEUUeF3CpDJoC3aMVXpuN
BTV0EDkfTTor8pe8ZSxATaktW4UlvRCWH+WSH1q2qSpLfqrBFnB48qvOuA+cSGvUgJulIhUJI5bo
/GXytuyRLSxpMCY+5V5qZo3BP3mhRk+LIwiUB18H3AFzXfIlAa4IEiTPQfQqDgPMDmYnb7ZQ7lQo
iKYZ2/YCr5NvdEMk9ijZR3wE7VAKTw34gS9kycxmZMKIsuGw3R5saMXJwBNaXF0+k1GRS+RDXoB4
yubL0BFfcW+gKEU9RFA+JBJEhVpq7YNo4VGORvS2/rgoplGnl3HbITcNJOXiIT6K06pwOVb5sL00
rQuNLFgVU+8Ev/fuKm9UQKR/KzGNK2qsvLffUFEOV6VlRPES2RJfXnbca0SSZYn2mE55o2DBxk+X
D6lq5yxm3ZYT2llvU8pJJOVOBRhmupLF3+BHaf7rXVg+TO0JJx6t0vBmxfNKiKPLdI0oS7RV0cMJ
Sf5f+0NTuK1L31M3X31HJdjAOCPySPhnuUQhxvqe8mrxf1kYBbx68CZ9TE+/0yuJf/xoNGln3Mm3
mq4iPAWllRXVouMoZRYdCKn0Ks1Xzh8Xev2ho1/kAo56DoIwhEAApG3Jxae0j+wqv8oOknF+oKMQ
bgD9AYRY+1tcyG/LHrtlLl29NolBqUSt70uMe7pVCAthUnD3ilr5ypKKQOneaNTIgZIlKdTxUtgR
93UVcG2D8wXuqXbLBzIOjyg/2C3f00x8+pMDo0qDj8pntMKF7yx0GkLD5MQcqs+WRHDodv0PUThV
6YAEEVVzYe+BL2C47L5GhqghcUhoYX9ylOj8xoYrYWQi1bpuo95XXhHQFNLsePJwGajwYCZ98chp
Q4/whEOZmXGlRZbV15FajncvP0g5dWrXaPkyLA/TZM6GsyL/d2KrBLGGoA78lZtVrjk/c6+WXpUn
bMpHhLvek2ug8zClvEiT2DDhQ5OxHD/TOer38i8oF6dRa+PIpmIe7zY47Ys3l9v+7ImdS48ZuLco
athjE2zrL8CeWfMVS+fjRREY9Nr8vDjPz/nmMHk6cFWr97sKdskwgSJyQdRD54fJ5D3/zpMJqScY
5xB3eeZ1sGuh1vLgG/oLJJcKQGL5EugtUNCgyy19Wen09vcuM8QweIGarsFsSzFLY4vOf+LnIYo5
7iN6HQazXPP5qVIEBYXrOSTHc4gv4vPtcJOkpk13K85/E7waP2l23Ns0PrjT6lU/ZUQ3+LSqZRJB
VUT0X3xHI5NvC5RWACOCYN5iK9erURDsNaPlCJgiotU3cl/mFRSnuBcwjfBE6Zsph5WnfO2Jw7Op
f4eFGkR3gZOvUAzJS0N8OaT3HyGZKppaUfoBKXt47CmfJjjzRa101qgdiz5kt0zVyyjak7QNpOf6
ZcJrpN7/HSI3NoZOS7KEkcPfsk64TpAQC0+ETGZsOEEm0WBjyPx0P0ohK9AiFfe3DdJFJjWjsH6P
Tt0by4daqEyMjrrz59R3y0x8HF5pUbfmx2m2kOEPWSlm/NktoCODFwd1jvbTF/ANG2RbFoDWl5QB
4Igbw3gAKr8Ae/+3ptJeDTaoBo1hmtOZbYLWM8P1bD/bTPFMmPXS5Gs3FaHM1ObTLcWzd1P3QXeJ
OaThEoNNb2KHl/ADz0vMqTI0M7FZRL3VIQ9rR6WMMrp0MVFqdl+hiUnaH/76yeDTOXvb3ovuIHQX
RHYB16rxDj7tbLBlHu8D7Askk8F5kh3t6JyCrHErWZ57h5UTkd6cf2JnSauPJjrikdJLqTbSwqML
b3BevaIiMvXuljQIGu31E+bXvXZRiwgfizvnENwWu36ZLmYOMBqw7L6HDjf9HQ+ddOsREGN8YdMf
u9naDH2Kt58sM80UPdv7Z6rBNpRFvBt0ewl+/nNFaql6jN7hbOIMUgMYHrf2jr5IzygNB9AmyLRf
CX1Sem03ykBgPtduu85zQ9krAO2Bil7azw0KI+0UhaBA8sl6vYopLKCqFJbkfnfvCubLzw8ofPDS
gwthB4FN7dnDIoW0lcIqWsdft0DDHxRbz6DUKYVq45wnvVpspiJ0Zejl7JVpTEG8Vf0ubhFbQoc2
fJ0nSqbkIbu5zsf/NkoNjMVvADMyflceNIF+9dP1a/1VK9TPXYKtYDvJuMny2djTZefZTfrf8Nnf
u8k4N3p4s8Vnceo/1sARfYxw7+c7UNgzo1OQhk41qx1XRvxlpB1R4fy/3ZyoQQiUsptyFhSzHr1z
sxQs2E10yGGS62VDeOLNcZDt5fp5Vu7ZQ17D3/boRugxk0hnX4OEApSANjlIeWA/i969iZLSpVX2
uNO0j6iVOxsERI79b22HTtulTx3Gs1EMHP8dzyJe8e79gqQ+o9VH7QhQVGVjSdN+99k4qPnUr3Wi
IcmEfYf2J9Nc8zei+3iYjMpxlp5WR7/gnciV7phNTo2mhXRw16HNlhYhFLDkB59YWX1E+EOSKP5z
/cPOyN0XGAaqPj2TEbhoWlLZsaULaXo+W5fX6hW9ZW8DJOKfOD/8kDPKDxUTFWjzPbQJgy87gt0V
DhNqtA+TA+q7NhWPYWXqqHjE8hZm1DZmUbfgr1VDUixSAHZlA6IfBUJNt6jw8HaTF/S74W6SH6ZZ
fR+EgR0VxHRunUsnV1dWSXKyu07Sn0Wpdjk6wD+3iIPcZ22Uxa7isyw0vKJ/hd8oStfMU6tF868n
OmGRrwLcyM06FdybiFCFYuFSo7ekByKceAk+cpWAWzM6iVHp0Uj+bg0VOFGSbHokfEJtSDvauf1Q
XIzF7r4PldK0oXCqRui7bkIdWxMUKk9GhoqYENJYGhajSU8RGy0IiKdkheXRD4OuUpmqU1///bH/
VaqSGZX2CsU5HOIs8FV5tHPR9kC/Rpjs7Xw3VTsujm2H7X+VXuGYDX7kmjY4h4a4/C8reKOgUodq
eBbyDvaB3B17iOCnkg6LOGRq6HcV+vd5jpIAEjhbWc2jd2scqZVm26MZmaBP+fpCPeU8Kx+zGz+7
Tk1+wqchXtYmOEXa+bQDfkS6Z2fVNjbz5b2JdWsTWhZC+BLMmIRwBxOOtNTfjvz2zOs+Kzu/7D3X
r+UJHtG6RDbzR6e2pPNpfmga/unld+Sx8AlaF3jyTt/pfTHLFAl298Gtn56Xo80U44tncFxtusfW
LEI7bHKigXUJa/YiV5pj93pPIAVcW6eG2hTnqfeVXppgfZSgQI5ZJOJ5GUhMKANQHmeiYhBpyuhe
4oOaoEqTEW7QcEfywdocIfRCwj+IJOz62kxhGCiYFliHvim3YpHC2UxR6C9XVBwD4gxwa1lokmbG
t2U8fyEYo9q2J5Bg9Zc40MoEC4eVJ6MiVrXZ0JfGXZuoMrsl4F9IG7jWepXpcg81nBOll0+TIlep
oF2bu8mTZozF2uPlkuclbdvjk+D7cDrcyIsRGr+SvmUZRMV77YpwxHofnDONX7bKbn6KExjTFGUh
90GCL0cU/kaZmYYzoPhHWuIJI7jjAx0e9BDKe+fymDqNDD2fGziqGeY37WOKbq60TF7+6eXuWKDZ
6hXlJ5emwZdLhxL4bBrJoNz48MdfJodDNduUx/kZlKgQZZahMvAKOff3kPITqjFgBtVSNDO8NFig
j5DulTNKIIrGBsJd5aHZeGvse8X1j4j7xYJWRQkNgmiWrr4qudp/aWekW9csCvUhUb2H7IEkUvRr
65nI1jyo8NUUJipnjijwRh9m+m46jcxkZlBqLRXiNTxUwTyEK5VFh4zG9DOjydKsKZyNxl/T3/JH
4QnQ5+I/uoQIi0UUmrEkZLaDXVhg3f1R6CUSLhHslt8DxEFhe0JLs9CSANE9xsbyU7+QgiE9OhUm
22Kh09CmZ0L7LWCPIinp3z2wcWgCMiCCJeDxsVRfVbG19J0CL8nT2b1Re6R2yhT9T7dU+Z7+j6bz
2k4dXYLwE2ktcrhVDggQ0XDDgg2IjMjh6c9X4sww9rYxSdIfuruqqwb7IW650F9/PQ0jaksjaPqw
FlkLpfSG5XCUocS+x127EjdCHDWT87rZrS+//W//Pnmsdy088z7ebV6EgaZwr/73YdlXDFJhG0lJ
rtL2Lb6HG8zFM7faqUfboBCMJxRrnXNAe7w98VorRJnuUZVc+IepU3sZVz1BcaBWV+fljlvMT8TT
uiokIKpgIgLbnqfWHFhgcndU6aEbgu8/dbWK+Q+BqRz4yXzDUj1YT1epSdNboD3lI13vjs25DQKK
F1QzMBJri/V6jdJhNk7jNP4B5uLDigSCxFir1NFvTazTxbjWTUBYzsl06VEdF33CGbY9tr7FrWrv
jlUTVbEbTGhav/BLt6vP8PKJLxRlbTRPWNM31D5U+L92hcAqd/st9sJwuD/HJnQRN12NEypFatLY
5GAF9VlKPxTYf6NDQ5OaLdoDOAgdQDRa17gBc4derQeEKQbQxURgYIvgKyEeUOW/KukjmssqsKv+
Z3BGVMZCZIgb9oHRv5QyDwjfL/JibeCW49iMQI1C9QrUrEfymn5ZGHSj0mJhCEA15b+uiJ+WT4by
mVqjNAc3S43O35zTQH9PrkN2cWYd8ROLw43LI3xE44FKJu+vi0ZFEEBRPJ1fDKgJwTpeYFoq989B
qgVAFQAMS6doxpvJZqLmAEkiSSPyBetRZjWqer7Q8KiE5dzgoxKWzLcDJ4l+BpQ/Wio78LhWyQP2
iR7sLG+IMvDHfOZSZ4ALyGJK3e/XuqgTTt8A7sDBfq7JLOLKnw224dz8OkKPVesVkQXROYLaOroM
n2jm1EhhP87OwkAAjWlihUKY2sMUWCnt0a4JTaZEGYkUnBqp6t4v1KUhztCLApHIaSLqO0XBxmGV
0ieDekdZUPVAiIJuBidtgwtuw7lC+8dSBXwCYRKaaIiYiPl19miY4WOrcFl0KVpaGAu7bxSfoGSY
AyP+uC/7Yhc9Wg4xI/1SoXmGKOVZKxpsoPLoPdmmUJy4s/QyfFGsZY2nQo98ClcNXQ1zQpLAxmg4
RatoPfm+s4aalDqPaTh+2G+rnVmz6EwNmWeHD8jvO+ag1cBuZAPA/ERvaHy3vky6C7D8ExOLD4JE
DerlmZe6N+q7e7v2IxBD/C/wxYrvSdG4wWqAVBpFycyhJshR/UvjSlBtN+wmJ1XkDwHbP2lJzV48
nCHWaGGdyke7CAzVudAA87SJTKg9b9u06fTVvl0FrvvCxUSH7QllHo4f25Yiip09qTFM9SqYKkJo
oGRoVflJ7fbuk56jccZpaXJAiMjwyBuZn5SIaZuzCTv/oetk/tOYV8lcIrgTxZZ7xJmHe44a1SGq
ovQDPHOEgdNit98sRQ3WfdBhqCcNIkJKNzyAmIAl6mS+OGNKM8G/pLWm1oEz5/1Nf8ED/Ra4mAQw
jbBitRrmeAVUbI8bHNaLJymcoqgK2i71L1oSUAMzu8Puxa4hdTNZl/ksX25DNcMiHccBD7EZW6N3
NhZPjyUYhgI8TfXrivb9O+1777pQw7Ja6N/+c8ECig02KAh0px2G2vupllJ47Puk6KsiWByLzKkk
WKRAAi3IhXTt5teMkmT/1BfLTqEXVZBxaYg4Igbmr1hxLlQbYUU3S23wFad6whjw0ftQeXqBk127
WqyqLXSSbPZV8XO0drCzjlBIfaMQKxhUhaNscEd0+kua/Mw3Vhmz6TetzirbvQcqNkG/Twx0LZrw
wbbOc3GE4ICQfQxbN76UsKcVNR/zFEcC+dzsDHD0ZIMqQDfBQ2whepRWvaLKvgToR1/6TYsFB1LN
CQBFJA5ew4f34ei2kB751IuOotApA5ZDhIbE7ZawLIYv7xKqFiooR8+mls5PyiYYd84vt0Dz0tVE
Nkwc1+HhtRcoKkImIwcICHtC7eK/JV8LqIrHeu7xB+EtoPOwMGCwqhMFVrnQaqwTU7QX1O7d5j/p
4O6CZuerd7ArXsZQVQcWppFwkkj8EKs5EIjxlOiCEekbv2F7oY4UzSNK9ywUq5soBZT42bqEbLD2
72xteHpXZf4q/f7/M3CmpKalyJ8PI/xjkLdJdFgcCdkjoSScOGyHBx1qWXQ8EP2RWPOZy5RGYDyo
VIVxO+IvhFF0QxbIviv4VlA/ATxVPZeEWHABKQVGQ7zEFnFpScyV2J5wS2XePEkcqFBzocm+/C9S
EKIDX3g2Huc85ssGy0ZEuwV+gARrOg+o5vB6fxwfn4AltkJwqo7/g/r5VG6EqaUzhm0fyzYMBH0i
oFy2OpZTzh8nhdiBnzVHsA/lVG3sjlIRTZ4NH9cQJGFYC7Id7q1Zf1/VtFtHCzRSK94ejLqrs76x
OY+3n5rTdCHwSFw8tkX2Pd3o9CLuVYYiV7g7nuL7nvgQnFj+XyjCFG2iiXCkCMfIf+GwINiMU7WU
m6G6In9mZOKlk7zwWD1eJ1j7tAbjnZRUcxHKGE8m/KFrQnGE3At/tVWSBGkSiMuM0BxPVL71mWvz
p+WCzYerqndnmvKdk/ZPAgeKbThaDl25s2gwRZKGx5w6LTo5+EbIkUsonjZHbXTCLx7kFoL3ccOj
EEJFVxoPtC3QgL3tHWmnlZui7lfbt2oOyMLSO6G/7wY4YD/pu8UMmz+n1Etn6zPt9iRAyoZ6MmDU
CwAPrqUg/XtPoQa/sKlAafmn4CkUoeRMFeqJx7QBkVKFDO0B8lMD1QKAJ74TmnITnsS0Qa8+kM5+
s40HB0uuOr82nVkXueSO2DGX+FZBieqL+BZsCZL03OjkuDIocPOgNEGIKV+Y80LOY8U8Vbku5yFU
fYCmY1ipMHQub5amsv9ZnTpGAYLzI772JW96hqlwhSj5u3Wo+kUpk87b/b2mh39YQQt6ybEB0Zd/
x1mGw0JQLNqpxmmVM6ubTp0YFY/e3peuyDsAOhAeILpUM6+kSdMCaRNGKgIhgjZQP+I8Y1TNjrGs
nfLuVg1hhdvijImroZGoWEyXVywOKklwB1A6IKXTRZd9J5EaWiHfJ301kvDd916jfY9G7TJCIyc8
2mV/pd5tXfEUd2v0oND6fREP9DQ0NGSzQK0011bGV/3fMdcDOc/x2f3mje/lv3vJvKwxzkNiqff0
2TgpNg2YiT8GnJDDjXsfb9znGL4cu6WkjB6r367yjQ6kRRHhPfJG1NtuKNCIN6YNlFJkebGfnlNk
KYAS4dZL1Rf8zs8vU4OrVWs4x+SY6D7dIKqzQ7H9up8LWMExyWiXunY+8YmYEeTwevNobEqtCgkX
84gyWefkQpndmKXUunfYf8DY6qATCXgiFc3xZxPskGIxD//wUJZ12KsHXkj2UxnC3Lhy1+1q6d7v
IKV9mRHxaldbt56KjVqlpCSvFYaSJkgUmAtEdLgxA6FqUoOHkAMfXarx3H6TTBt3Di8B2anUkrL2
aATtJpRdmPW/YpbE/pBdcgHigd+1zMdT9XugmDrQErAAohXCjSTH1mQT0zqllQpIWg18lMjxTe0p
CEipf7/deudDuQ/2boN9BPqieI+YDfzK0kgriwGQbxQkDHWp6J1xNwIFqXmYNpjzgjnS/bRmWP8W
osk/nCjMzP6Iena4FIiSnwWSA0HWSuRZcUUkwKLAa7Eg2NFClBUe/2I7umFBg9pKhQIpmmQ8gxIY
WwnFOnWQw+ZC6ls5lFqXX05qjmzxX9g4ugspiCxIwiSaWuYBU2VgKlqwvF/MMWsGgYF4RKo5aFNf
I+TEGP+qDMsOyVrHsgTHA21JYteVlv+yreunrYVcm5ocOzVdL5jTAFoS1j5cYkRzvOH0al9TYoN5
goLMF3/ZsmWqH57dvg1cx1ylLvBx786Bj0K4RDIwn1+xKSzmBbmb5RHqBjfscMquxD/ZEDmcvTUG
uqfHj4h4MgeCYUMsWjPzQ5pDz78ZeIb3cg3vHGzJvrKoStxbcA1i37L/ItH/uB/7Ot/03k6bOgRj
YyUOxNby/lGpaA+HfWL1NrKLTCpuNOw2SN8qGNWI/9QeM6lX3atfmiCG7sFonLfn2OEM29iNSebl
BwfJL2XWSuPDopkz9yVo2+wBWqlXkoazMJC5rEZhSZRkhmoPBu8YsdIJ7mXzYRj2+/7VlECv+L0I
c3VrNmc87yviX4J6on2idH74JtATRGxY8QFgwsyHmemIKczjtt6PpI/oGvJCOJLg9+0+WZbsc5y3
udHrpb5lb/y0xmOwS4d8a9vip4/Lq4t57a1+yrMqH5DQExVrMasufsikiHGvvMJNjJlHqoK1DPZe
ZfPQFKksvIOs1FMD4NVGOWh0ODXdUjNX3aJ7h8Ou1ff285naheW3l/nF9mNHtvEh52fxJAbjdqYK
9WPPgWB5+6lCb2GflNNxXycQRqlLtAMICOI2/Aj8GJnD7adcxUoJMngM1RLwiWmBgVGrm2h9heHT
AItjXRN14kzELTFXarf5kvNtafnR3qTmgEbKoWqTyhMFAsEfpKzaiVC9O0xEFYYFB71AY+cVftEW
pWrzyVVn0G+fVNm/jHCPwhqFMiKDKv+hXDHlw0JmUItQComA/ZSf9KWb7mk+vT2rAer0hHTCawTN
A/0X5s+7X5ife4VRkTJL79YuP3EV+bauyPl90Ec8Y6KF7zSupuovurTTk42c17YUl05IL4gTSXBI
Ypz6jzlNp1qrqcng2iEmoqIXbd+IofZg0dKadOPr0q6F6PVIqPFNvxIB0aXNR9HPSrLuiNqoWkTL
Wq/D7skH1Uaea9WhjckjDt0bjBvCL2Q1gZj11aSoA8xO45N4sIpNtezLwvon0fhsoa0jsRzt9fJu
K3M1MqQouclAWwGcQkvjH6Hls1U62htIvrxXZS2KgTyv9fl4GW5XJlT7B+3PKIKQMxwx/9BCrw+i
XQIhLrLWOWKN1NpBnZr/IIP8obJDSxSHjtLRZivZsW3BvxX85j08DOigrX7b96aHJeal4G+Medb0
auQDpTB926i7nG/u6xw1it7VCLN3dH1Hxs053AK0X861hnmm4I7G4SV+38P7wb2Qfc06B2CXe/ja
BfjXn/HvPHmbRvB3edmFqvk+WOXUbt4luHtm51heMudEPGdfYyqHbsM99o0Jva/TFMbU2yxRYSEw
pFBdQKX1apj7nfW5Wgd2mY81q1tIC6HG+YAzw7L/Nct7UW+KyNXR+VagKhQB4JPdHe3GR5919rGu
ZWtDmzmir6CmnaoRpCyrNNDf+qUWxQu3CMBGPcXJ4td42z8N10b3smgOyoPsr5QUu5eo0S52X3Di
B5fxwWu0U/DnbnVZXXJf7Wo98O9FIoD/UxM5kuKk2T1419UWNJe4dus2UvOInxDJH+H+ySpnEmQr
TBuENP/K/eO62T8MqH6jfLQuovz0ml/amJMSon3mlfW+12SBGOz9lHCwABhARy1qsEBn3dIcgPk6
mMGlAhBFaiGzqkTodAj139Hn0Smf/Wcl2H68XS1Mz+6D6hAdOAc0fqza3rqVnAPJJMJIGFG8zMYy
LbnZ1t0/nTrZIkJXJGx30Bk6h6xK67UsUL6dmaeG9UTdoGg3L26JfLQQ1bZIPaKoaD93AABGr/zo
Hj9h4TJ8fcJd2mq8gsMpru47m1NSPMWHklWtBpVLq4Y0KHWuTatyGpfZyI/+Zhbcau7s0r3eHSTy
ylebDu/9HArKXwZxcf1AT+qvEqZGq0CEcY6qQXVnbpxDSOe3Y4Rn9+LWg4z879x7IgB8xq7t5tdi
EB4m8L5NkGE3w7vXHBxaZxgJ91Yj2TCl0IUnaaokdzRmjiwQD5aUZpR1bsNLfEFCWVblZx6jVzg7
5QBsLyDtppVSCPYREIIKCtGeCDs7Z+9exjuvlHwREqLsQGi5jTAbcHa4IG/7M+wNaAJmGaE9alQg
vri7Z78QyrSmoBb93aD6j0IBilP+zqv3aQZg+qN90393N8GFOu8uvnLNbWjhT7PZL3dKsRFV2vvF
Jj6Pv5PLuDopTwwfosHg2921SPGdR3yD37Ehunm5xDjdI/lJTcLcVufdL/rPcfWIIqZZ7J2hFC+P
f9nHrFKaO5jvj1mhGsAmUERb2yxQ/WEuJx8qfGe7glvrI0XsG52tZ7dAOghpDjB+a5/xVIElfXMR
5iYh3Ydf8P5bWN4iRWZjet761K3iXZPmzL7pXrrHrjEBHU3nT3u3s+uQWy7LdLmBXNOwDr1nrxSz
HA4+86x7mT8713Ga7J/xoWjBXcw67Ga59C/iY/UZQC+z/f0vHVXi7+S7evWb/fug0X7vzIb/nhvo
FuB7YRlhtfOaN4OaWw6wvcQL45BkNkpycDjCLE7niMDuIyhW/2FiebUjnE2ukEkQorvfmIxV3m3b
ahSSXZP1M96f2t9i/7FLNk8nKyNDl+zqrRPxOs3yRrQHfQk//rZDaR4rVBZDtAZmFvUgwfgC8mU9
+HM9kl4O9w9kx6mIhEoxKhnlTq4oRj0dUz1RuuWjmPdfiRyQeev+Osl3A6JkBeeSGPkZtFx8Me71
mrJ+3mA0J+j8YF0WeJNHCLgiPLBDXnZDboAVLrRp/CGtt3e1vsOje3QlHLB3Mw/XFny8mXI4HUYS
IdEDN7BeCpRlVThGXphiMCQ/xaE78+gW7uZrvH+YtXF9VaM4nFof8se9aQBZjFklKTuPkK6rM9qB
M5a1FUtXuUWGOsssqQ9n9r0eNkpuqWqXGjZFDMBIlmvwgo9zx0gF5JByDrQbGovI5GkwWNdRPIIi
ASVm+GWZXe7OVlZBR9S6QyqHAbs3r2i+vq2SYR3AlZeE60GTqv7DJgBjNcV/p7CqL9LUfDe9e9kq
1vwdmfPy+rIqRecFL51OGPpfx49Og7Jv0WpWrcaU+fpCFKJkwmGEZVmb3+bgYkeKaVS432aRbARK
BDU1wzyy8I6L6EtjZ/YJoWHdOifkVG7mo7OlRF02jf4OTWnoime7emqxUTFqyTY/YXlyXmzCa3zw
ixXzQKA+JZQBjf+iMzH/4ImHckQVAYtzZ/tXIOEYnjdmfW4QLYP/VczGojB+v8wKK9p72VjtBpdP
vsG+zDdZERZ/cMcz4jZ71rQ5p09KAuP9ybwm34rO2VmHbrIOPw3WA+dGl9HOaRSsx8xip/vX5JXB
YXLz0gv8nT71dlC/MxDfYpbspMZXGTXHt+nrgj7j9mNeCubl4nAlNsktKh+sO6+M5EKKGLX1JnEA
SqVPmatXNGd03VGdo6xLKxMRLSNQQiWULF5v64xabdkqc817DS4f5/Nq3W/2jTIoGqwgWu0Cm8S4
cPNZy5pxNdkOX91bK2tfQwMwCL7H+ND5Dg4TVCxhPI7K/rXzZTFqHYNtUOnuvcvQKJIr7VFkecVZ
B27fHzab7ePwOCyhOGx4x8AYNjhbdjl5kvMtjd52SBHMuT/dbfJcNKdZex9kEKiJMqnn/V07ELqo
Kfmf7uzvOAMRvLW2LXScC1aR1tsBOdimwYjAiviYWgZzCIwUiWuIWQPG5alldBpcbYklEuuOKuSU
FKSnt7d1XaYku1jKDp80AxetW9F6Fcwvpg1eFh7Cd7xFsL0cXN3o7tKt0nqzOB4pHfSRAoZwCXF5
tPcy50aXUFj5V+jMBo+dXXmhcG5SBGMXJjWfbsf78Rlan+0iDNp7zSujO+AAR1owBzCsuxTnWxBD
IIHQCAe5ZlgIiklhcj3ElVvnOX4wGyFumC90qJBkbxWDIgWPAeN3Fqucimr/Y7ybHlbbtWTaCbzP
yHFcVmgRQ+htjE5EkdQcqD0QBj4xNSyLWVNJTebmISa0OqJ3OSUQI7raDUoJf8+q1pvC8xUKyLu1
TRB+Z5KfrPqRKQO7MOsep18p4p+HdUwCefXGnB5IJmxy/5j4pGxn5hEVnI11hcCBCmAR9qK7Zeh5
x719yvzHsAB9vBzVL86u7NRrXqGaEM6cBteNl9ZcxG840pJHONP6vqxDfLqwLDLDm/6JEH83OBHx
sSlH5fbDzehOh7YPSoFyF83yOLB5FTuLdmM2aGPFQO4ext/UrLa/vc8SroMPx29RZjhFJM2zl8W8
yzrPziykghiUoP5mbBaB0QejDS7x0YeGSLkEzRzDqV1dOClpb0bK++b6f2zi65RZFd8H5/YrrMSI
MGOUcsBI1hgXo+d4tqxMIJTVuiVK6gzJRXqBlegZq+cYOtWb8fNeslLf4UCgFDm/b+EPF9ifkCKm
tt7Xqta+3KxdWHZ2Tto5xDvvHCGyaVcHxED0Rh0CQJEA96/ueYiNC6Wmb+cY7eJmsAlP4SFJ+0bw
iNjRQkho1m64Q6zzFW3it7sZYA4/KJtnfwe19tWuR6c+0x9RITp+sKYttZsEAq+o4t/bWfKFx3th
TTVcAvdS+9uBptIyXMjn7SsU/85hWIauWYJiLx6BEr6Sx94Zsic6FXd4XV29TXTwmwEM1ujIZuzB
nQ6ObeNfhcNdn7qEhf1qi8pwtcVMAJOjrxb24d2t2t8JR+Bk3ikuEn1gmUxp+RyWW6oRAwsBB4m/
wOYElPbknYk7uXYk3W2uYHgeov49ziC4UGxFh33bKod4RQRGuPOvkEmN9pbmvQvYJzYS8EqcIw94
te5Jljzbl+6XOTfHfeIQNbrN9jdKvUvrOZ9t7ApF7H9btrrkG8Ix7lYRN2JATS7D7Wq/p5r/jGrd
NC7CLz42WR5n7qxV5wXQR2fqFO9sbLiM3Lvv1g0NvoqHLKL98TcxqpNJaYredHJ1iVf/9pRbsa4B
SVZM3WTxpdG4QwtkJw1nQQ3Jw2p07+yjbAkDYFRswfVsPe3yoDStJLK73AUN5+U3emWo2zVPjFJA
c4bzfI8YySf++lCo6bIvJ4dR0WsOT6jhLOq9Kmsy24PRe48hiiZbLsZmKb8xEuzqvzctEHXaol90
utAwHVcmxrzqsFn0ahMoufRYI5ICYZaCxXfwhjvhs/NSnoCC9qTru4TkLCqpxb/X+sJuO2I3S1nJ
HuZsXu422rM2u/wjMganePe2yGkRKeWSNznMC8WasntqVeLmoDpAjTag5yKiDRQMBtq6W+iR0MSH
5OJW3LJVapV86dFhjxy96Uh59RCkdckXw0q74DfcKgOhGTKxwBTLnUuECkm4SQ7xMTq1ZnGjve3U
d+ZzAoOkW4iPU47sMzwmxXEZCy1+wE0uBuUJTz6UyUAU9QakTraWIW2r4AwoiSFg4afxdUxTFT36
lFxOEJMaS/Q8kIeneN+FLAz5gk5xOAnQXzEvIF4jOhy+Frw3pPtRLdkCShRGDbqGaE05J7rkDNap
8Es+krzttIvHlyHxw3XBZv1XT+pJo2NA5az0t3R3VRmfM7fqfaF7vNHsPkQEl/6WRZPG1g7jnz6G
I0ZLBnJfRJMY3vlya68gg1z/R+XAKdIeV0ka9FZADXZPtLuBaro158LGyCVsJMcRtnuQ0qudXbAJ
PjkXRT23exAdcHvqarQOUGRkdd4hfEVCSBEVA+phLTDoXQUOq9lV5wuxpQL9o8F32vus6tlpwOcg
ZaIflRgDHGV6pq+AMhcFrbRhy2TkKQne2xpCFzHWcXF/WTXngIHZgfXp49+o2BV9liOYbo3k4uAR
H79Cw6/2jf5lRP8K7jXf6NM9LY4wXbNBLb5hcgHKt7dvK2IlgLZymwYDp9kmjrqsrn0mIF7FzZ11
e9gs4bvJYVKa7/6yPshiaj6mfCv7HNQJwG28WxS6tdY9LPRP60+nMSh079gleOW24qV60sR2AsuK
vuImsrPv4tDAow1BNrNEPydsAr8JJ/o2pyOGUPGTHJBJJUlBfpyFB7C38wJSyKwjrJNdcDX41GEJ
RBFBLNZb+/6xIczf/AstURQGdvb9AW+UZIFoqlpHTmfQQMWI7YlSKQuvt2u/7JQCGmEEZ3RyO1lH
cCq67h+4TKHClxc92M74kGoMK1JwCoqc9gnkGcKdq1WNT2g3D64IaXK1pln/BBf+2X3NZ0m9X776
5T9yRiGPe8Aj7Oax4CE4BkcnBeNjlM3L352ltneYN60XWxO7MxHZzn4WnS0BOeFqgZaUoPi1q0xB
8qK7eSHz6mNbJoQvYn7cO7syAdolvo8zoOZxdQwQVh8De3Z4Qj2iQDF9TPc9rGj7r9wsGDKql47r
k0+StoGM4DfzXt8xUCvznPcpTT5/nMEi7QHn4EGrRcM1QmxG7TMtac6pvWnXOt+wCF+aEJvYeUuV
CkbLVAFY+9Xlqd/wjiPAtdMIyl6tM2s9wyxivLVK7sfdxrRPtF9xip/SzH1GZ68aZXCZtsEFo/bt
8MSAQCoBPxus0WgviOT+B00oII+xKv2bXWg9af7YgLg7Ve/y707IYHi3iv1J/drkzWRtmA/YGMh6
wL0S2sea8SS9Ywmoep/Wpl1Zsm7cVvt0vGlOCclulLyANv7BDJ1u10RiFMyjy/Q8/UyzZbVsvREF
J8WmR/NhfpiR1bZBWx/0Afwq4K83aXX0qJI+r3YNpRSobdRDcLcEpA2uWvnL/67/qDUYCkAvVW9D
kk3Rr3MfHljU9wvCcZdIvfxv130knJn1+SPVwm/wGL4X76jBDGDMEE+SKY2P2DttvQKavygx1Nnn
i+3N/PH36e6HYpxzNdhxGIXHVYOt8ja5R2kCKtrFW4eUgKHrbIKOREZ66nkdLNC+iCJaBhLVAqDP
0wsAWEdn+c+JcLoQR6/o46A1GDVtoLplwqPUhiDxNZQURFGg/wBFxKUKD7i1LxbqjRmAs4C0iAov
JYwBWGL+2Kl0adUcTnUIHiVkzwG0UUEIZ9OORzTv0OwgrVKUPiUuCBMF3Q7GvyugkT5l/vu1HSeJ
3l2SGRyOCJo6IpjPAKgSdEiWNKePOJozKkC0IavXQJJYR8RAkqQ/BKBCT1Ud8msemeuM8ExRk4VQ
5vpAdNYjoYIUG6+CqISwVlE+9aHYuviu96QOwE1mqhIQQmWAD8H/OR9WuqpNqyeuD38IOjEvNI15
FcAyPevN54nutsSHj7wVZ40wHW0R2KWdBVaffxBxMIcABOZtQZto1Kb1Y5DTr8FCoRHppDR11CDH
Cx4YjJAyvnBhObEq8iAkHqz4FDx/GkPSFCUDDVR4SJzhoFXrTJzWRH3oK1rPVZgBdMutJbDRAZLj
DxBzbV5XANrvFC+opgEtyAw3bxbnnX+INW3iIe+en3L9XQityGS/2+9c9Xqrf71VflEXq2731z82
QJmhq45ydB2RQQKYzTWRH7H6vd9YFQrEpG+/DcsanbsKznSc6hY+iJK1b837XMX+BNYjgsTgfQIU
V8Crk3Y/7BMPJQWz3fR0eOJq48gXfkzU8L2uCNZI8JS91tYad+EX0/6qPvMSaxrQ4n/MzFneyKHB
KMZJORJA97tV4VzJM1yyNxLhkhiEmIw/fpIIRoxGxrWY9IOfKsBCF3O6iKcyR5cHGtxZsYFICHpT
wTYnZBAkZkgAQKoDLTde+v0QPHRm9iX/u8zn2d70Q1XUgEn9Zc0x3P8PdQY7w2Jj4Y3JLFVB749R
ods0dz2hQwgyJwZOQwk+SFA4QUh0CRTPI3XJRLOD7CEsu2hyqSGEeXUuOH/UjRdnFP1USwd8XtHg
+H/xG40cHL8y1zW8eKQWD60DtCjx+hGjDg/3SDOSS4y+Bm37iB1pLqz+f1kFPXdx777YlBkYfxoB
NMdCXhBltydJEu/fGyz+YVOu4y5KQCgv6EX0UA01sSM4BkH6kJKsLkzSjz3T0BYQDdDNGXjlN2qU
Ifx9/vK1WuNcy9ITNVWcXcQB9Lk8B3K/XDM1eObzOSIv/T6njMMZ/XQgCWLoq8x8vAk9aQqX202n
ErypOATXiNCVL2AViuqwbEWTypsJSYZEbRLxVMblZ5T1LkN4vg6ZEjR+whNoNUWpqNN6KaQ4a7AK
Z2QaUGr2odQcrxDQczZqVKSYJtqc1O8E4kqJRyrGG6tOW6YsqIhI2qIwwSMlZfyRS0Vr+xHcFjeu
lZhoGBLpAkObXEBcZBGjZgVBAlWUfGXUZWWGIojS67GE8QDYooRJlGtEpuBl9MpcYw1r1JYW0KZY
tlD5YSWbDhhOLKUaRPz6dtFbGgQIZIrsQrGOEY/pbSxF0ryJYKF3E2FPbSV61cViQQPaYOWh5sB8
xcDQZKVitmtpmLzs9rg1ZhpLFUSNrdx9dYyphDfG5bAYQj/gWa2xMw9bbWQ4VojBcNkhI7e5qGF/
iBHejOGAS6YdQquYf2xq1EWn5srEtW05k7fzdmjymBdsxgzlN7geb6sZk1I7Zgl39uAZPsMZDbcV
+9urENzfXH2v2OjB1ezDuNjbelf/Gn0J/ILasrYskr0wOlAGi0SKgzvnNHvE3IwTj5BV4otH77SF
ayE276ZDQfGCSuuGXrDveDuFpYwI94FhAIPKJftkYJQoCiAarL5qxgiZR3Es/cOij4QDjCrhUUh8
Ui0/J2dG0Bu7MigDxhjLPAYOUgUrSR5oQSNwpKu1gA/YryVU0P02guQG70rcK0kXCNAvg8WL+HQB
lUbpk7ht62ONOpiNzoA4A9I86meT0+RHBRC5DkIul1P2UD9tfrj/8CGpj0MmitnfkwbNe37paN78
NT8mkcaItJgCVFF6xMw1qCzdF1lPl9U6G++9ykROc0y7SWWi3/Rd8+4eSXWSYO863g63Q0ggPbmc
VFi/+LHWJUbaDq/jp89de3JDMK4GkdXG3Q/VU4NsNb/Vch41L+RQ56xNiOJVfnVnwR0Tj2A/5Lc6
DeA5lTxjXquusqI2SKp54gEEuPmkb0gk2PNm9FTw7F6FZszxfkXiwPuwAiB5yU8aAP/tOo1u7cWr
kW/7tS6ybeNmb6MY0EBRymiTQPCR2nofPnSXD0eMuOO+/bBJlkIu1GDFQdkQ5c43C2MwQJ4G4d5x
q0Jgzya5GTVjZomWOvlHadfkvxXnCAzEvy/2Q06Sf8y7ACTprxeTyrTEUlgDegQRq9zCnuE6o3+a
MmRO1T+ujiuq12LavJFEzjcEQjm1johQ/4sKz0Q4/MXJdyZntYLloxDuaAWI4CDlYvKGGyrv8oTn
5HKUOgn6aDO+9wwxsRU90oKTbz+wq8/onJ/ZB4g9ETjiN9ol9Ga/QI3RQ7dE7hTBp+BfmsNZmc5T
hapirhzRDtVudXJZpkTYljg3WQ3/wAkieWd6/eIYyZEd2x0iOIKWzJGAH9GTGXSmC35UqBUMBqzU
pIuIM/IclQQW6LKdIY7xgqgXQrQfIP6u2IFFVixabZM7F0LVYAqdT//nEVq+4i46wYy+59v6Wdma
R9zg+ls7i7cunhJIMdkSZKK+mFn7zg+BK4y3nVP8uZsn1ZFTV/rju1UT5eHfTcDczX+BJxr2Wjjh
x6RQ62WWvnTbw3vYuluepifogS9aoXdWfZDecyxyB7T+Cy7UtKyk4i3nDqbw+mk3aKIWZ/xA1cnw
9VXyUjr6qHaBZDtnZzlDiUg09wO9DC9LxjynPwrNGIDQ84dw+jG673gfWWuUqMtecI/VF38kwTDc
Ync7NijF1NFXr/Klfmfhlwp2ygPDrQ5qTs3Zjz/k/MtGDmdugDMzHjibv7s0WuW91spf7naMFDFa
YnrlJqgnO7tiLMVI3Pp3q3/r78whEiUEAUUHVl0Jgaa+pYhznfw9XR/E0iTRIKqpE7LFf/GI7I37
1uAPeeOkVq6OOrUJjLXHia+vG2Fc7gFNuExPlTkSxIuzB3ujhL0UB9YAx6Fycnr1UsjLir0u6VEg
TUu9WXixUn/e9iRprE4t3XDyofOKXgL+FTUfboSLedgJ8YsmNa2HU/4n1iYxfPj7LBRR6zCG9nMp
k8lHZzt/uxmSklkrL3RRhkGhoYPEJM1iEA3eHLWMhMod2DJP9+IIey7gGiQEWVL56oaXL9VIkLVG
z8lK1sP2sJ8AJ9o6r0SfBOH9jWmtJeW3Meftfj+zOKM67+ulFM0TuDQcNQnfMln3ifZbbSd8mWpi
RRNO0WXir0ekrdwhBXAFlVMyHzJWX6Km6ClPFYYvFvyzmA5O2OegKkYmqdQSWpROmnoeNFrLnU8I
FQUv6CvDreBd3QMj8ts33APxAMZUFJp6+DaMGZzjBjoA9KP6xYm+HxfsVztv59HExzgCSf9h9IrJ
uaScD91eVnS1E0aNhO40XPkOztbgAQ0NbOtUbs9ARb/HOS1zztG+WinqV0ULKprzsTPzEpx6z3k6
qbhQm5YNWg6C1CozKPE3w7ZK32emEeoe3cf84ZbyIr+bpB9LfkGrBF15w7k8XMBzzKtlHYAs+COe
r3ra2dUTGeu884yfWGv6ipELLt/m85I9vHshzzMbrhRmQWmYGnr3t3e3TuQVd48IlttQ3+bzolOw
J82wYA//HzY1PfFcJ+F8ODyE+jh6+C+eIsTlT1deTJ8EkWxGCFJtQzAcPYjWtJw3kLMZmGEbHUKN
SGwypKTNh5LaLC/1HH3sCRHd3ub5TFfmMfN5rTnNUplZJT/j2f/lAEv1Ov+NEH0hET+0qD4AKSni
+N12A0ksoCspA5VRGcXnZO0nSdNejhihPEVc4L+R2BSyk9TYhx+qpejijPw+GmaKFEXBPQfi4K4p
PrDeUMwkCgKhDOuY7umtGMFofUIw+kv6fWLRosXRvWzplvHjw560ORAmB/KVMTWEt83/jHnU/Sh0
MHP6fbQ82xhdjvT6MjPC0AZZiTw5n07LrvqF4IE531aJtrKc1IoM2y9n/fEj0RNQ5xlVJfYjmoQp
sWvz+yk9KH2496VkIOq3eCQ/5rr0czIs2Z60VVWSSlKlJn4cGX19ZyX5qwI3bvFWo/P86lduPQMP
xtpxvR8VTlFK6ZzY4tzNKJbtSq1q6tTwPTbcZto7n6LjelfCMJe6eKU3e3egBJwP9qiMhIX4AwSj
nSdEI8gpAISC70rtBtZfdZvNqWu0ZHJQDfLm8VirkBg12tFeZso8NLoMgcVH0v9Xi9OK2PWZPaZh
jd5dyDhcwU2geZog2Z8skaRl+7OjJd6iy4Q5gcuCnyx3LGxsGAYiIfy7TOp2kqyX/N7ncogsk1mo
KO6sKFlbBb2VEu8dNYmQHKPPTpt82VJoHg+5tv8j6ry2FMeaJfxEWgskjLiVw0PhzQ0LigIhvIQQ
8PTnC9Fz/qGqprsaI7N3msjISLehvTCZtCYTVvrHX2urryMHlOqI1RydPXIUzGhvYQYj6dXOUcAe
NFCGGW2lhG05WyqbmJUthrfcTBpbJbknrCpbeHepa8FvU1LegQKCfbCt0QGM+2eQUAJIQtmIi8Vc
IYYO8YqBQV/yLucg+ZVeRv19u4ItJ9uH40L9e1vzeCuWaksgC5r2DdjeJ5cefo5JS3HS4IQ5/qNH
zvzCuPQufovT6Ql226Hv55KKj0aAb/nBo+qJZAe7Ub5RGwSvKM/cnm5hIKVsqC27TMDjW06Shc1u
ZHCX0IvttK2VDpAmx/RvMxqB0Tbad2D5WYjb7BnBc2FTXqHNoENhl1J2WwSzttUM6yj0YKV5Pxql
Ya/wdd1ADByWfwgymhUAjCbgZ9IucXjIDiXttF2jysxPxM4QG4kmJxqB99CfDKKrPy524zbR/CVZ
nJBKduze+zGBlUwtatgIEXIdJqMWG1csrTPEw1L70np2JZY9YQIhdg9OwtJ0bhg22Vvod6wV+A2B
rK3sIUai4vzOfgBGaFSsL1rw+pEz4Fk3bLJMY4fMdsc13LVGMtLq7h7sOuga9VpropYRpshyBlzE
AlLdO3Dd7TaPfQj+WIpGU3GMrKakMkXiopAj+3/25Dh0IjocDorG8kL+ff959ApA9Wq3wFZTewNV
pL+g1wFgQd4yRUL5B+UpLHarJf2EC9HUBGfUIx7oEVihC7+jfCnv0diNMLO7bafDghlxcAxPYLJJ
t71t8NLObNHpEY7t2JxCHKcCEObzAWutx3+jURltL4WhxGSarQBYcfAJqwkQlktmvCy/CqXD8ZgG
U/JOIXTzVKqmsIZ8Lksb8JfRKlsZXRopWizdgjOJ3dyv8SH6PduQV80h1u0GrEkiEIaIiGaHOrHi
EeASEoflRl2DQL/YggYkSe7vbjpPfQz0oaeA6+FhpPOQBQgFDIeAcZwjHpLuh1EVbHgnuhcBXQlX
hU5/4ZpHU/+vAcOAqghx0wMBgDk7Mw8tufVMHKYrV8cmTFE4Sw7OlAj+9BrlHt9JEfqEb2CqJ+sj
NhwNaYr6gnPBYNCdJTLQBFFU29mAimsKA6Nx8wpLqSXFXq0R5xG79JE0Ael4ZZOVsMrFH9s3hzYh
uwxT2iiRtvZOqCsxjYbJNbhmUhq2B8Q7fzKicwVY5gUwvVCv/YzgT8EImoHsA133fwF6q7V++bU6
zyYq5/6s85aXBV0sP8PIy5dHHml+F3HoAP2MAO+w4IMWy65Fd4y2Qa5hKz09bvgR4VMZH7l8nD7W
ZadbrAtDmQPwckr2onvdBcMgdewb+kflQLnJygN+afYKhOXu8zVOXNI5sK6xKKJLwgOWKzd/iROX
uBOR/3S6LeJsZN20lLUYWMu8QzVgVSjY1+fDWs3px/lLGNflFJvTCsINeMHFjTTo5GKMBepO1tow
I5R6D1xQbDl81ZxLWhpKW4rjx0+JW4owsLrO5lv2uF6yU3SOXclb9FFK7fw2wSz4oqsHZP1CR//d
gzhHy772LjVR7okeC2JDxZ8xDwIuiOEOLY6YfCSHcufFLfOvwTV41B/1qGW2H+A/bRiDfSI7+NB6
HOCPlmznXGpkAHg0QkBfpBTqyMHujkHkn3hEfqlR/Cs1So2zR+mb1cIh8xbKhEX0uXp8Dr9FDM+N
u0fv3JfJJZpm+dQIjlccpkVIzIFCxCbO7sddmTe+uxd0DA7EB3BXZ3svxRDXieYh8GQNRm7VmdsC
P1s6YCuWse1q8tutQ84r0W3zjSyKMjC7LlxLpSYQUZAIMf1Ki72gJ3SLZ4pvcwGF/xSeDuxwCVJq
rMMduQBkimjj17ATBCvootUDtmMOpwjLwL0+mUCrPE7NI+qOo69EXBEe6gX6tg1hNugNAvel34Xe
bbru1HmnQbhRx2hAPVHenrGgvsPcP3SmIeqCQrdaX4v00kMaGUuyszDN1or31O7z8nSGakZHhI/V
Cq+clN1gcqepzLHFTGiN1yECtieP4D28wmmXeL2MjloEpfsb0gilyQhj2CZMCq/2YVKzqukKHBR4
oNQFEw1AoPBvFu2xCilM6ZcBCZ4JwW2jo4fd+zpgDbyKuPOvbuQ/utEg5vvRNRvflRbXH91j38Rr
9c12osir0L5MTpMK8cTMWGQz9C3r+9EhKLQL7QjeLAwy9AjT9qlrNA+wmsXVB1PhGTU2WAoRRDP/
PuiNqLVI54N4GWpbMo+qOigqVs69GmjUyQZVBcHtxxyQV2+/WpDoGxwK0NaVEBSv91DVRfbi21Gu
SYNKTJ/kFrqaikqBLtzd3hvMBQ4xEQeTgnVeAtd/DcSlOX8zpebrcxh8o9Z4GuPXNK9qHWLlqQIJ
jTOopUg36OiqdKJqhNryxW7Rot3kVQDJrWPn5YK+x/Vtbpd0gcQX/knlMspAcJkSCOUE8h5fQxXB
hDMaMQhNgeiBgHi7vXlGA4IXGgZvFjx6uBQbBAML28+1q/W2PASDUShFJUVt4/xArZEijuRJfkD2
679n90hhrvRT9Q/1Q120IKl37FvMgMw7jasbyR0wsQLZloSWPgmdlWDiaG2ffr4bRT0ZKuIJHpfg
ilrV1Lyrtv1DW6mR7uK/bwkfSYkQEI/+PN4TwY/BdXKl88NqSyuWbjWeUaQFWK3VhdalIygBqVCA
r5C/6z5+oQbBTlEHnYf6fWfC84vwkMoqVpicPaR/ucA3+TMq7DUcaMzGqiCwI5hOfPpLnbQll/Ce
q2tWNUPoSvga3Z0Cejr6P7QxxAOkRfEFTwgtvp380iWonlxAuKLl1k7uc8FNJi7izqNvc+ZSEHWg
OI3YtdQONnZLC1LGIB/TAHuAljRcEqGJZlR9YVdNKWMhfjHODa/mZqpp+XsjvzU5gV/9+bKtwh/x
PQyBab5KcY2q7cKG5+bmpddf7jhKLXaHP9DKSQlOVrIq7FcANDeb5wvLBuSl4HSAm1ZE+UKHq82o
koIux3dDKLEGCguM0aEnsVeZIW227yzuMbVarTW9F2Nf2MRhn1GyG9V4NbGDZZFvaqXBnEy+cd9T
dedVdibN0rnYG0xq1XBlDnAD5/UnKKK9pMe+d+lUBgn2T1HSFw6o+JBSSTFewPW4EEKf4DTZBynd
YmljRVqlh6Qlc6ATXEhDT1H/IDrUREDUfbnZBVciAC8UX2RsCDFz3EB5EMsIVl+oJFMpJIAafwb1
IOdTnKYIRReBhnDstPQoMCSbPDTJe1gSKn9aMf/FMnMg6iGNe3mFkQoeTEZkTCgq5ltUuuTC2gXy
a3dSkuDBPQKSF6FD95xAmyIg0bcVYJbykIf7jpA/oTCwBTnqdkCcLxApT42hYShbVaKXKigiLlFI
pVUoM1TDfUiK47u8CU51K4tOfw4aSdjEmiJk0tN1juxjpEgriGPpBaxIVcQ3Gw6+MZ422jJhjNvL
fw9QWKPyBLQqZZHv6mEuDZ/2reFrXWlDaXX97zd0QrqoNH+r+zb1ccZC8eBic83JbSwXxGtd8Ahj
CY0WSUd/sFxKyVkfXM8i/SPjB0BSuiskRR+PCEug4xVQw8lMSULUjqOrkZ8Z+2z8jdLNlgCqfGSO
gkY1CJ3cBigQUR/ZcIrWnza3BucI9qSJvoZgBB0lWAepkOhkbj9G/g7aLkoOYM4qLJUQzXexQO0i
7pSULVkGSYh8hITUDu37sEhaImhI2ubVBvtdgiAb5obp3bpzrS6ykoRXW4GuHYEwxV4qJlRIoHio
5qFf0/3Sx8f5K3rhNI1AQ5RLsL5OzXRXaK26KhDAP9dzOCiwlzZ/QB4YF6v/X64OX9olCJo1Mia1
6mocWUWDQQEyyoFE8hCA9yjNyI2s0B/B82qkau9ALAh7FR9yM4iUR/JwOi4tvMzlOgq/JqF335RL
hB3BzOeVKZjQiWhR/aGKF/U7rV3GcPKAdM6fRjuS5tmB5yHDYPGO7QFAleotKdNjv++p9PpbcdHP
QuNbOMDaB180Ic1hGcbckNORhYhy8F1lWml6NyY2TLe8db7uKRpoJSPVmF9v7VVWjMrz3xKY6lyb
DVijNqW21Ne4KVdRHqLEt0suQyYsg1WWdoNyTm2sT0BVXhtLa2FJzqPBUgRxJw3tQeunfs+jCNX3
6DRyYbpoahb3GrZPXqjLq36inPEl4yCe2Qb7Lw/wfWiyar0++7izej69gWeN+/k79Jeio2klkp+x
ugh7dOwy4OJBKobKg6H/tobcoAJWgZRfkyYhC4krJfkOllicYvYaR/JBcoayJlNNv9/G8KtZLq1y
jYghMkLuGv0MAnIxe/AEXf0s8gnasgqI0KfIP18HJXupk1fQkpPgpP/EIapm+O/qYXfZmFrpd7oX
mAMz+F5w8e90d7eAcFpUBot3dHE6E60sAWCCOfJUVCdV4/IonPsWWPsgt9A+8pstx6iPlo3WCX7d
XH6qjPzSlGAoJvJ5KtdSSBUOwl38vkClzHzaI6adc4deMEZAC4OpU+zL1+pKgqCgn+uV53d8nkZT
aUCVsGydl2A5pcyfAJBOZ0h3miIdnR9kVXa7omdR8RJ4I98IWKizLp6Olv/LXmOX1bv+jYMr5Gs0
4QpmfiEguOqW0LKkJtcni+gmFKCUFYHg4zYG253gRSW9b1Dw75QcrGlb8ELoCy0EMmd4IIQNAGE2
c4O9TZdGsBscghE8Rq4/8GYG/rTbKYCVfyJbzCsjCtByR8Vd0s06uWE+TFfFVVkb2RelRtQ2m7mV
8jWliwbiodav7t9bk4tI+Kd8wlZ3+ZulaxDNF2MTWMGbjfb9A4koPfCyPLI4uc3gH291CiNYLmXX
VElawpswBLZrBCB5GK0IuBtAGsSMFbPhzulq0v/oGUFYD+sYFZ5Ey6W/DetbXSJMAjWxjeqU2ozk
qiyJooM+m9y+rAd/Z17lLBYjSxSBIfgKBE9RIb9rkOki4hD8ErzDZWDZiY5FiM1CZOKaJjPD1AOb
FEbQi+HTMBGTT1LE8B9tS2vv1dZPXIdcHcsBy0LArQ9STKH3Ytnmhyd7hBUT6rWEcYqKyax+cRaL
GdNj9AS9Sk/WlDvFc99jQWSWz9O/aei0bCP1QLDAL5NziA4OzAhej2RAm12PBGDEeHloEH/06F5h
GKB1BFVAon9DCcTqdQQ8UnoWz4O8gIPm4FnAsDefQeZyeXUJtf84IHafNp2RkzDNZtX/DMnv0Td5
QVbjI/IxqzpkyScrLWNkAoJ5FlQw2irQ1lKngEH6piQOrkmeHeWnphNkyjTEho32kMSfmZdAnxDN
Iz9v9pwkgEGa/vkQ/i9wlI4G6sJasTSYjiL08P7zeV+/d8spA+wPz6aOrlZjbWGW1REYSY/K8IuS
yKmlM6piFBS6xjZpaKVBSuT0FZ8rrJFXUZxrjL9eVZ6Y3aVKCchdDiPB0Zr1IGdKN/TCBoMkUIdr
0LCaVDRU6c+xFzCYngoTgrJUTLWIXt75yBNmyeMNvt/gFR2FbCGhHrKMwKo0nYglR9cD0T1yKthl
XSZZc4mf6KIppGQoOSjKN92z2nJkuaX0NarVYAY4HVE0a/HT3y+vk8jmropkIxqP/vn/WURlLlUb
OtGPMYTCIlpXV3Hyg5xWdEblNqx/rVWt1HzNy3F9cudSyV2OMmt1kmigywqO1HktJ/zVV9aZVdsi
+kmXTHLU6kHDX6+RBmQUHgPs+BsyJNT0s5wZ8CShUCSV5VXpPGHIAw3hW5objkQ8QKGgwpACuLJX
9bVouCT9U9h21SkRkybaJcYAQp+3d3lcpAgrUEajb2AS7nTuyEB1j8GbCAzLSGwj+6VvxUkqNq3I
WRQv4QJdxkDgDq3xnfY23bQKp4ZcJun7HQkwdiEbTttCaT6sIh5QlBgY/GxrOvJ3R2s0m7z4lz9l
s1Hg9PtiZCJFR++kqHKH1rNd89VyU2IbKYXRtsxXBZmu6d9+yihqarsoGP0+gFpdc3jzXn06f7iQ
ysVOP+RjOxEtMiA/RRTSa1Ts/G6lPIrNc7uwVAZ/pUdL2Juwjy84+AHwU86lZaowhi07Y0Q8PZVa
l8hyYgaiEFP4lezcw2ZKJ1qGMP/yQOXVWDUPf8/8MuhS/GcRRJGtUDLOkJ5KEUeVfKUqQ2LL6ltq
1femRtrpAQYYPN0bF6PqxjljMg0iOGHqolr1P1Kj+j2RtnyfO5v9IorVBHxBRZRrSBdyk56uPzr/
eLwgsUpRNEF1T1pu6IlyqYtFANBPe7yR5/vi64Smd1IrpD+7tNgxrcQ4O/Q3IK4PT+6FddVspwT7
StMRtzvkFtLaCsEy8Wr1kAa2F70or3qlUWlc/AwU+sX5oWVFlPl9sPuaJq3Uleb/BldfEQr85HKB
mlSVdK9kIC1rI23s78HSVIOw3AufkEGOhKmlOVZMOmncB5rsUZVA0x2l+6ybvhjReKXzssbOI6y7
u2gOf6XW3yyTa57AC9FRrVQMpgdgrUmJ54sCPYloygHolyAlAUsPlF9Vg5f94RGQrsktHbk2wpiu
kwNxGis+9NBNzCdUy5fl+AQ7QmZNA7BqYL/SgoJdpv7zjNMQRzMXyau2y+0S3cQaQUVLP1XBHa29
t6cafGlNop+6so4Xz+0Bd7YtoJa7C7fhQiG1RkEnveswHt/GsdrKkY/hJw2rKcK7FODJ+VE+olRN
hID+ME20uxNsTxBFin8o/uPDVs654uzBGw8uIviX/OtGJWfl8E+lnbnjVc/Qf4UeqkWrQnd/bGb0
RYIY4zC5DsMrXYXqK+Qv+m3+BdgCMelB8gcmcXIQxbH6JXrxKrQxwhUcr3Bj8gsx+iqoEYQMgzSd
C6UIZBegJ3wfYOHEhmSawtH0ECD5SBbVyvRNKz+7p+Ks0DKZP+eP+WG6X3/m5d849I7rV+oeUYS9
u8/8D3cIebb7/fm03AJ5V8355F+rqGEUHRORnLdTKzrP3+fveff8PTrmIC07e7RT1Lxc5I6/HYs4
PdUfaEJf/SVQVun9YqoLHeiLIo/r5r6xe+WfGkHriobRrG00keJoh61v+UTVj5iarB57txKYXilY
5XyaYk4JovesrnpteWo6qqTEA9VJqoT5geXTHcxDREA6cskrDU/Q1GWyimSxIQlc3Foz2cjlkoQq
NHg7GmCvEBZonAqN4UFE4HeqFlMMJQwY6AbIE0AMEG/r5JICwOml4ASwMYUOpbRd+cBS6czZUR1g
j4AOCf8/ayGbQe812rzi6qk+J/enrEuogiBn5L57Ak+0Xv9xz+fEXILM9M66qxtiMQXABVcT9jLk
U7+gEs5s2W5fGyBHy03o9m8Bea1QNWWNoHoeLo4+ZVbHA9Rk1+pZPvR/WEs5WqU4WxmNEo8XQdR3
tLnUVgU0ztuDqT5b2BNRqx4g69i9MQqgqEBKjk0DgbTpv7R8wFlyoBBtNrkFwZmKXpTECogiSCFX
QlyQE6b/c6yDtOukWIRX+pxviC8kuEIuhgNboxbaEuqjc9UzVHtQ//g3hfsem42iV16yEK7FAeXZ
sco09K2AsFwAX+iBxbMpyeNCCvT5KpTK7enm0JlO2zCC1CAUSrI3OUGYqFgwnO5ilQukQjDQzV0X
QfCDWE5fb6DnCMhWaek/OpESvnMvWC4xrEAMZM8ytMc2CKTaTfRCWgmQk/3mHQqdQBUIpYZY/Prw
96BSge39/NZo/KgvOkT0nzqc5069OQSXOEM8Ju/IewbEPnj6TEenB7dYXzXyqBqFdjWsaZjCF/wU
APwFDoocJtEZKB0a+qwj3QXB6uONSMKELJj0kjvPwJ3iOueLYn9Ty3KjxFzjHwWhWugVK5wDoZiS
AtOwr+v+DVp18xWFRh4UbKozvwDi4mfnHDfWnpyxqofl+sMv9V84eTKePHB++DceaRD7VMxnC8WY
Ut8FR4c5NlPJVl0KNPXHKMVnNMOIdSSeyIdxEoX+U0Ml+ui1uwLgpbkoqJ0WBOlL5BoT0ulldM5h
oK6UQytGKX9ZptaS/dGnn0uCp+QpmsfIuEQmgcmlWZ6qTzRDyZFwWg+2gtXQ4lB0qiYprXNlJopK
0R1lOaSEXlpdYOvaqCqg/2uLI90ktVoSekLMWAJhsfbZuuRvNKF835K8BNSYxEtbWNBMOogk7Vqe
Qccu2k40OrcqGF6WQOfdiykI/t4gFnzcCNs4Lqeu8XvtMeqGsstJYn07nNSbbAQX17Gn0fzcKkxS
pNPQj6X9/K9MGD+KRsfBfmDtHfPn/VNePvZOuFmNodb3zA4aMn4FvZ3fMkngARZ7HZ1ec2ru3fKG
JtUEmgQ2hKEOtmNhfKfmzq7HnTK79uwh0LdLd8ys+TkmzuvXXqLXtUXVgAzovvkkrcLNlROEiDNm
3tUEJRW/0MsGMf4KL4mzrc2vCBTu7tNjD8/JBBs57r/qpqgTPX4YmNNA4MP6/OwZK2bXbaan4aKI
EGfZBu64TTv3nwE7O6Ni4eEIqozYPboXaupApmHDpE0Yz0LHL5oJ9GN07ckVBeLanCFOo3CLsglD
cSoolu17xX7GUsONvkO3kHmncfQTL5Du3LvVzbni2hYKn49NMsj+iHYIwxJQctiUL67SaYESEAUg
wlV4H7aTYc02xQ5VviMz5gsMW36OTGbPQEfgbs4f4yrnf/utjpGOypx3wUkS5Ie8Isp2dPLgY9Bo
IkSANehaqOxZziVzPyhbGc7tt/BGjyRJnBhJ5wrCy9XfbGrN9+v91KIl5j5lmpUFhf3ejMJJBhua
9C6g/74MQ/E83CN29BwcMLNpQJo7YGvTj11DUfheL9HqgfoAZKgHLRreiy55vUZtJM8NykI0BZec
PcNUYT8wJXxjoCsDjDx+oXwRMwgL0nX31bcnlO/K78COubXvtbl+9LkImme1p0+KO7A10uC1sSGq
c2syeqKd41+BNKf3mLFD/+6t4uxxdAuT+7o2KnUZuYeyn79nLAWCuUfnkLgxgfisNDh1qojf1foo
IqycbHiCxzsvTMJf4f63xSlA0MCYi8kfdsDvWVRDZMYHJIk7gh17EI2Z5tOjkbp3+bHhkJ/Q26OM
Ce3AwstPj7qezVonrJ/fPkEUUWK1nSKxxFQ+5A/QavlLBmkPZbWUCIvu4bLDliUuKm5TBsjAb4YG
hBezg+joWpGbRLCMXPNvNeUfikiNg6SwFGBET8wJQmzJG2CjjBjrTwmNF3hqVvfB3Z6jL4DqBPKN
iX80W8SyPPdy09zSInofb0S73TMhKbMRLJdPv/3ue4zDKagBf8/xUGjACixidAaIQGMEoY9nJ+RG
E+IyMiB13zsuKjHccXdcW5Zb2lGL58lrdiavSNd07M1KvqwL5f2qezoFPAtJnFvop7ZnU3SasvEj
jvLjhthnsL6yTxM3imEGPN6/6ghFr+69G49tOEW3eQz2T94KmTx/D/rHSyv/eParBz+DCmdh4xxU
1PZ4XGg0zGt/usmdOWsf5A7aZhI8x4WY24OW5cgaIZ84IKx+NMOfN7KjyKkjC4TZJD3GkuGsp+ny
+YNK+fwBm4YRBCH8dbcCw6xR8W9QF+1NaSbNG8wDJNpZMfIsepPox6AHnoyfXOLkcdbIs5UwDeza
ePxB9PQ6TVqXOaJvt/n5TdfBq+Yku+LIOPiVSfz7WqAOVL2gOxZUI99EkIltDVcI9cbMfSJVsbn8
lvvHDaVzy4XQssAmHIhA+reLc14W2QPXLile/TI25leWXaow3QzdPZE+yRAGl1Acbsx7EHW4MQh4
E4Uzw53uuAnO4o6TAXy8+VUi8O0ZtsZRvVfoZT7Bvpk6xgQWw4k3n6JrXt0jHX97z0QwC0qz+3y6
TCq8oTP7ZFTtakDmgqrFjdiSevy2vP3Aoh9f5sc42IcBKqj2kuuy2iFMv2TNPWznvUTJFL3WFxwm
guqzU9t+Fq9qXQF25VavvloHSrsNGw+6wqJJSTT8u0zSzXljjMNJ2ogH5/5qSP9OiYBpVx2Zu2Mv
ZQOkziX2DiQwoUtOUmUwR6ilUsE97+5D6+kgMTpF2OHdfdD4hqZC5CAWsVrg3CnI1JR9keCYNCWs
30QqZA/z6Ach3xGjl0tSS0AEKqb7INJM2Br1ls1pdp1YNAw+kNVCqHfAdS1rHzv2Kshg7xNI8kwu
HDXLg2uROgEHZu7t6t2iftTHRzxKk7DQsVZB7RxUk26h2jasDhkiR0H7BEHy2pwgELSszqIF6WhQ
fvgXlGMWaSWolf0n6hEv73xrV5G0NevFWtM+tVbFLvN690P4jGPjJ5rgJVZrzq2w+4xRpP9DooSY
5758cUEqZJN2w7Kbj1dbFuyGI6Hd6IEfqqMSOdgjyGc53ITC2bnRGkNIwDqWlJgLrw19KVr3euFf
BtGouHguwmZxfu/F/aR32X7otfnFf1cZ4VQChzwMMGZcdbPqv+jjJA9AQASn7Fq939Wo0qn1uB+V
xf3vBl5SmZLxH8sOshfPg/+mx67IVNHGtRJwhd6vScqVtwa1yq+BjGCpdThApsTnV+1JigYm1gdc
bv5ZHDek0LGbbo4Pp8j0rLJrkZ1cdB4XRlWG29KuarlskGoqBeE48R4HdEYh6CN/XY79wyaiOAsn
i6St4LyWNuEtyS1i0tikQy4ZOjrPkV+x7k7xjrSK/yFWS3WpkdeI+ZAqOAbgCb6a8J5Oxe1tixnH
fTBklH0IbIeRR50RTK7UQJol65Y3aEtFc1Q8ivNkd8BzzPEaJtkow6awemgu7SB+H6blObDdGC//
IBUrdm6j+x+TUQpagSXYrAQEM5xIdnWrNMDYTvXhvP9Wu9r8tgU6uScOg6uzyfHlRASuJQ/nUyXt
/FuNV9R1b51aqVmyO49rs3ptHAfGyvvcvDfNXbegALMc/OqiPkADIvUNnB4pnSrij3scDfFZnVJ4
cJ0xvHJYW5R/rG2puxowamRizS5IER81Mq3MAKFRdHH4otP0uUlLMmz602NT2oaz0xSN4mh9YU+O
UQIhMLgyzIqshNrP0TVyWMYmrUGnkVnLPjbGpGfD7FUX2aCGggtQKiLzT6R/QUqKHWIu8LniTJ+8
CX/vw1LNXU0ZXmRPaxsd1F/16iNomP2Em2LRD0eFRf2yoYm2+Pb2zALMUIV0ic0Yz2Aia9U6o1l/
IE5yz7zPW2PgXvMIQgtWdxcdnHgOW2Z72BS3YCBEovs4uO8AcE5jhDznGWwCZnikw9IfoQKKLn0u
5WFgDG+z6jlX35lUOtaAdRVD0CF/WT/Wx5/i4AZKWSLWg7k3e4DoRh4HeKxHkBxfiIl/mgB6E96B
kMniJ0HE8lMvAMUYQZUgs+zcUHv6vSOHw9LEJ3Jo+NPdZ2gNsWucYylqsxJT+t9IvKm6ALpC6R8/
0Xr7hNobxpyQl6hotcMEoV2V/lmzdJD8ZX9VFABvY/hqswzz52H9bO9JlNM+LKtsHYM42Cu8XAPo
GApZFNCZnQEchAaJ4jHroKN3W9VtmgeYIt20tscd26cABTMJVkhbT/kXMprpnYIiJ3f3EiSJACsG
l9CPaRabnf9Q6Y3xyvXS+AlVu/RjIBCPVjtT3TIWWTNEMQd++NvH2x0hqxmeje2f2m8N9UQT9bh3
H4goHbVbbJa0LX9bAOM0vQ8F8mfnij452EJC5oqgeRS6HBK+Fr+RsPaWiJHGj/ph+q56NaC1JOBu
EyleUMwOauGwVPXQ7GWeunV2L2N+mAAQuhaNcwl1BfzQK64nL79i9DB48eJjo8fToCJTevqsfSBK
OyjSoVGZ0Glvvur7d/0U17My0p9cXK9yaGWfyR5gCOdUc23bYyhiSuPdxUOjOLqgQu2H58D8+HeA
Fcqb6Pg1svX9EViIC1odxriQPnJYdDRll/qBjPsDDACR1vbSavuMSrrhxycqKfaNkKthja+bqGOf
64Vjw7Td0lpiTnRjc52LMuznpal53R/3fftLwm6t5O9p6waDXKxmZfIGSsu7G4UsuuxQXf0A4Va9
J2zKGGmr5v7sGwXvlTaeDy/8K7RND81Ynrl378GKRPXqpuTA8KLzjO08i4OMRikin5a9NpimbjsR
w39OzYTQZZKVUSqrune6OHnGiG0TX9Hg9bjfMWKP+45Z9u7UWBnSencZZs8kFXr26BwLihBysnsv
m8b3MckpPpUJpQYo1PqQdqqQItavY6dWHpqf/j6iiTAdJqtR9uhERktNYpfFJxtlUeMN5W1xqZcZ
HXesZ+0rgqKffuntMjCywteggvQTjnGTzELehL4WinlW47lIAQwzWhCszMVvgZ9+qOmZhPkVaKIQ
BqeVNeJYZ6omp/Gt0q0hcgYtmnQQtsS21DmOLJw4vi04Nq/zwg9p1bvaeQBTWMTsZlAwkYyMbo3P
vnOv+fF1gEGslTpaBUedfwWKf61pzNEJRHQO60s2CTsubibM7T2792pQm59vP+DgLKJ0/SR7fwfJ
SSB5GX/Ioiv7lULzHHar7xm69IRTlokOHK5oA0BeSxqkD/anYcWMSG9eapsTl3t1bX+YnnVqFahP
kvqfg0qt9yapBxcglDmsP48Wcv32pS5bVBqyrqppHUpFlSsHzIGg/3v3TPwVgyWubV7Lqr1efHKg
+7GRXP9ITULTyy6+jbgD8C2s3ahZBIpLfPvaZhZAcvYyyny88DE8XtvczX12cBMUYKGZZu2PXVeY
wZbGiZsrvH2AGHYCg4MaWMkLUbXKGivmJqAVF8FL3a+8y+HnhgGiMkt4/FseVS40Fz4WlYHZBUPg
giHzTAz37tXQ73s65r3zTokOEYZH7d8t/x6naft2xZk8UheJ8W58JbxGGJLAirFHxb7BzAw05CgS
QOD4WRUbx0/9eXQZd49gK9qJVLejunnsXZEb+3sThFTd5N0trLmHjKRHP/zdYvkB6QPg2xyUffII
mDklyhH3MtVywsL80IuB5ZHOH57+p4oA2V2Sh9XfyrL8i+6em1BHQjni2nkkbTL/AkxsIC7yXo0x
BkpJe7W5wUYGoEcdsL7Kxfuy7mHJqyoPFPndc9l9/+JhT16NETTUYSCMgrhSxCR1stm8JJVp5pWA
g4+NfEFw+VsfmOxxs2zX78QCcPehEVR+T/GAROgATZqk+7muWtMiNIe11X9ALx2eIMJbLibjNn5u
YVFsqjNS/wp+8mmsV+YgNj3z1Hp8ZhiES22C2bxf/GJUItghBEDKAQSkVqNCUGknVeUb2P/q1ojq
JavxKgbQ/Ek+jugFkxK+QUmZ84yCpSQF8F7kgmH99XvltKBu0KF9YbFSN2MH2RsraRhRJ6YLpIzi
NxuGeZ2Ie3rUFuHYEjZBHXoVnWtIO7d5I8JFGZwcuRr6hUpAJSv+QU8Rn4WKYFroU2DAMjMXl1cV
afWjd9V2D8fulSLOyr0hpLBqnToMtjhcfG55SIcWLdD1Y+iuPg7pZypeEmsEECH8oWzIFPiyfB0b
4MZ0VNK8BfLezxNi6kcb0UG6GrKbX6h5FlyQ5/i5AJM6nJtkHgm1qSxqFs5+ueiUUb9+tU2mYNJb
049WgUX1MAcjUkacI8NR8Qiyitc70Uq/dAuQmnqh9+Ze8ftL9r6FNqFhtEM89RB9yZfZCDFql+Zj
5d6jOpjJY1YtuDeyR2FM7tl0DPJyLgoZK7t7Hu7eCwt5wDZX57K9LUJSNQB9krSnj+CKl5H9P+rP
t28ACS0ts1mE1jp+QYHBJQz45YOAk5npNl4QdfPuamqumThIeRCJI8DTSidB5L1b/XjR76UJWoFB
SZljMrar7cSqM7H4dXTRu75tksWK2AxGHLo34/34ysxncvB1YU44hOAedgcz//v+eWcu/3bZFbaK
DhnzkMGfyVKvSK3G6t4Szzo412OTpQnMYz69DF2eRaWKTwHoLAPx+4DSU0LM2Gb+J8EAU4optPRq
1pSFRroSJn6RbPXVyu8Z64Mb/W69SCIiNw6KkROSp4yuiKZVWknbtprkQ8fN++WzmgnHXixHDKdw
mhYRUcjcKKAjQvHz+Bn7lVwR8zW7FRxrSNR5/b13ItRUF6SAR7/06BeQRX763MeTHVy4ldk0ggV3
bZJzExNFN2/IaX965bd3gsNmNE10DqxmsXefXxg5PLMgTc/ef1gOysLmtMh+gBsCvSNm3ZX7WObS
8DQHpcDTQA3HZERDAh0ySyP0P83Cx+eKkIuRncYoEJ5YMs3rr+GXGd1JAbcwsLYWkfESZ7waEDox
p5E07eUKzGACCwsmYtREFSizVeQS1/zHFM8HhEPWUPGLuc4NYMu13LsX5pK8qsI9wtze2+dSmzES
p+LMTqYlRK8XlzG4HCqyJNuVG2PlG8e2bdbLnWepUyTurITdBwk7o2yqaeZUql5I8nR4bJ7vILz2
k8wzoBJgKwHZmf7x6jxedY6cxLW0OZz61ss5DaI/YBOLGUBbqw80ciHTnrxdepyA9eBahL6JLw79
Mkni5RI8AFXJDw0vhTbE7AqisJ9sGUcB4bzw7TrgLwnn5RkYpW6xh3woKcWepYuiack9/5TXXJYY
Tzm+oJ0A1DUsRT+gyOazkUTtJ/rfMCDAAkpOYpGczMgXHgBALN+aF8NrYpoHcqCzIWugYHfM1wBT
wYi8Vy3YM7Y44xUAMYgnxeUWMj21mxcSxpyQw30YLjhPkQIrLU4l9JIfrKyg9Cbf8atIsfZCy8+o
XZNo0+d2a79GK6NnfsCjGiCVt0dTpp+gFAn4GgLVawbpEKDZAYLcndWSyL4AgauVDcnUP01iIsgG
aT1GgArtJbx34zoxzt3CdVhaZCnz+/wDSOi9abCsFwBxrME9B/TmjpNmkEmS+VzGp2erUAHRnOFX
CwzU0WTEqr0p1+r8C0EC4p0oa65ARW8OeSd5ElYlKXZZMPHBf1H2STzwTKMf1foVGizh9VI1HYWo
7fSEDTzv/hPHFWDwKZkcbm0ipPDdBqfFzcSv0W1fL6b1wql1XfXS84jlBXiTvp3KElzxTqRnN/YI
gzJEBQW3T0CcV7P+Pu+RsBcgSAMw6O1W3v792OSaxSicmp30to3BfVmdNZr3Vn0jbtxXPVbaodI+
Mpscu/MOMF08J7oubu9g9e5X9t3kDUeOkgGU+89PjC51sZW+++aFnvW9oxEraLFaHQ6bMJGfxHZm
HOCpbEC55yRCet8hh7AcM1kbNKpAoKEGQcv6pUmlY+WnVDqD0/hxc8KUq+BHW0AgRVqlHt4VaoW9
FNBycLOe4NYSsKJT7H1Qy392ap0rlY8uwVE0BueYsTPiLICPNSIDejCyBvGHzCF+eCWeGXZx8hYd
iSSxYN0aIYUHLQfhnureb8TfKVzRO4ZLMJwrLCUfDBXTvVytQZSLv7y6cvaIfy+d5O0eoVlvjHaE
m2I67LwA/Lai4HzjHakLWIt38gOuddgBTx9nZYD1CTfwCluFyL+XdKsWOt6emUHM+j+OzmtJVTSK
wk9kFUHSrWTMsT3eUGq3gICSlPD08zFVU1MzZ86cVvjD3ivsBfDCxV3aBKhRpYURdMWYRfHaNP4r
u+QlAuFZPvmJp39Sf6E6qD5u0+0zjXgXm6qXOcWa/FdNgGYAWN+M06GupswQVIspxv2wpCCVcWaw
K0nMQIh3loMU3H/VnZRRioEuk9IxMyWKIMf4FcZijYUElwfZUCWjESK9wiUoqtdyESESXvY/w6X4
k5bp//KUkRr4BJT9aYc64umPojQ6TxKpCem1+uWYUvlal7iQUDiChLxhSYgQhtcCQveaIKY9m2nL
l6cwL9/parPkIvobCMdEtLacMvMOSUdNPtpkp6wolh/T06RBHKcGOut2R3KHwcB/d8oWZMMHOeIm
yNIU3h2Fl+TKNoKS3YfvuKzvn+xKC9r+S4FZA2KGOCR+K0JcFiodBeTyWaX5Nl8hb2ZWN5bIVTcL
JzPJ179mdOD8TA81BrLVdD+suCClf6K2FVgC0GyYyQam7X1Hcy4FRasvCi3gko69EoADX8CtmtBb
wDRZT+lO7V+azS8uR2bkcYAPhUd4CHNPDbMebN6FBNEwHkQoT5FyJQSG9mAUgJQMhP9hvfxMsJdg
I3XJ00IBSndJrwiaJRP9RO5xRLcCKvn+f1rw9GPBW/HjmVCvuNUb1fHtiUydfZjNwCLKUzQHY+eY
TWDHeZeCDzkElAf0jXJkMN/RmVAsiWyqbs7CqNSd0CxkZgvFNsd43NilCqsRAwzSo9ygr4FwRKRt
qkOSDYcK+w0bbjDdCjn+iOzckV/0f6uV+hpinZha12QQVGuxbiEOqHT7B+cXuWQTuyV+Gxwz8nLB
SxklxplBYklDSA96CjY8yrlYc9+FS5lD50B+V8iTDOH52CU5vWlscYgx8fTRdfMpte9T9/im4zGL
xqady3wSbhcg/viQIBwliW8dkxolMbBltEuM7mAZpGEZ/8LNSRbsj+4lOyp9+T4NvskR2SazKVaC
Gy4H67sItzFoW/KjzdrHSSwZ0yN4nDCJ16NWAGwhGIcBcuNPRMqvVvc3aQ8AgIxlptTdTl2CCpgJ
pcz4/kCX4YVDv91O9DXwav21MGOmHhuTg+rzmCBGmBA4SB3IQEuuoSRyYNwy3aNrGS8OaUuEHqAI
heVAuTaco9XnUUfLZGLn7VEHbpQsMI/BH6QHFQsNlMoGmiCBSVcl0XrdTx8IX83sSKpCfIhJ4TVX
C1OvFxwM37OhhrMvwmBwGkjC11xAaJEsEqpKXuOsU2/8dr03C2IHzfwUkRbCBIPX6oOvIuYw3T4J
WkOPbayp5mKOgtQZU86+9OWCy20EzygtxT12rFFYLP6W80Kx1OeaSDta+fSmm9TJCgFe6hgIxCAZ
KBG2C62KmYZWOXWLv+yvwIY98oW2yBxvQEkkXmvuldc96mc6Iw4409LW0kRrnH/3UEM7b24RqmRK
5wiq+Eol2x7LC6rFrz3lJNg09PcjivVtVpNTRuuyo+pkQL20gRg3dgRWYKTMBVuFevmn4OsFFwJt
BUdY9x8Q9QzSSZ1/Hsb+o1lT3SQIMdyy54vGFsg4jM4fwZ8C+u2o/0KY7NqJOOinBEqsuVTPY9nE
ld8ET8KUv9fJFJ5cWDbajZq6fPpvY99C06fCkiLi6cNAf89SjmZ0ZGCn9QJpYVf5T9LRmA7/xnSA
Wje3o8HD5ZH/qyivwh82aZI/+nT/qagJj2JPYzXuDn79KRFpcMrYrUQjvVZkIwYRsNhz3weFBQSc
ilujhgVwkSq81d1AeCd39zUf/FpfTYAblk1mFo3b1EGMChNaz6trchBKP69QYLlT/t6K4PkjhSkl
fszPU/YN6+wTTCrbKL30fZLQ8gGGZCHRHkXn5LlraG5YaWYOTFPjkYZxeGnXFuvyi3WLK7ZJ3OgR
x0dZvnOnC+62DqjLKUK6f6loQuK3aNRJo7x8yuDLUXqJ61kLwvixqjNsLhQwbRfXZx1EN6b9oJkj
1rS5juhMkFwpg9TUKh8CJmzlHpEGMmW+Hm+p1vESEjN2P+enEtJ86tCfGRVVpor8L3GfzCDMwhSZ
5z99CrQIsGLGWML5DUyimE9Aiw7SZ93+EXBDlgnd+lU7iXbpZNANzpSBFvOcQsxL0GAWR/lfzXxG
+WuzCTylBeMM4p4DeMwqe43T2YkZvBdE2huEukiP8AQyPNnlgtkcCOgcvZHpIwO2etoijijQdLOS
9t+vJ4Tme7DqhAZk1rS2VHgG+mAicUqmbty5zd8MogX3YTxuL1oTaMJ7y6jT9zyDPyA8YBazxsLg
JbrvhXEx/kDgrdd92NDRJqJt/BZkD0le2S54GXDgTBM8VBGD8xjsJd7BWBsweiTG/75oBySuVtuI
bOqV5AGZjvcEU0HkJaJJJSgCwulg42YiAI75Mtr0i3bqfePR1p7iyqgjCZ+t/fQTgMVSEcTLr2Gq
ER8fQMuFngN5nBWn7FqDqTo0UKZ8nHwsGT2cDTLO1JPCiirX2ECzRoiwgfc5DXsvun4e4r1acIo/
7wzGZbQwWwkmU0GMim2f5KVz6oS3iOlJ/MFZvI3/aK02tMM8cTVzpSVXBIQjUiHYgTGxaNxCHJIE
qrJhOGxl+kJAo+j2neDDigMCRH8nrmhSk7yu2+wqkGIHGbkxjvWdX5u4NWc+AgoGWWQ8J/PFWgXx
s4UF2XvMSeOAfsvee+rLm2qpUUmKrqYtSr89awCOm5wfFRM2MNMOypovyuziKTt5+ggRfMyGx/eR
nWSaP3dcjkyyHFF6M/YG0JiQT9FxaTnNqUIGyMTWU/mbWl2NssUDPC05jrfRaEbFnIqVfy2qBBvY
L5tkNVaPcEAhxiANKDAiNT9M1ugPjbnoTtOzcdEriBOGI092xi4d67F6If2SKxT+8FFFDI1bcWmg
dQzg1sBrJluVGwfZjHyINkrQW4NEXKpTkvigAkFsQZCI7mznaHeQmn05iXeEvapE/d2r1UhM8AW/
bnJPi3/fPAjnIqL59ZQ8kACiG7i/chnpwbRRadfePoviUm0RMaxV9tU//sZhErf2U2daDoq218dq
RTu/ETjFg7VljdgmEafRX1GfKQC4UMfCGyyLkvv/uS9jobUgVjcgsFOdfUjVPRPNRNYPjN+z9tYI
z6sz7R7qCnFqi5XPfcXgycXkLIZghF/InxM5dLQYNVMkyAi9wfKiieDere08Dd6tlV9p/SRAd4eV
m8ukZyRAlxNbv3C0cVlr4gLiL5wy6AWSY6/dpbERV7E6Ed6Sj/FWE4ZI7IlV+OE60u71CuaBMfW/
AnFXYBLCKNS/SAE4BmI7tE1MfcYhd5lm92L9DnAvPD4aLRuxROlDWg7h0sjIyaRnUxzZgXMoJGSx
9Ql1IzvjMbbANt0hHZAxoUJupr/80kjd9KayH87lMKbTgBq8XDlcqtQxzK/Q6PzMhhcuuirLCkv7
YSJaWs+MU5E30UTzhhjooVoarwhClK1WkDACIkp//6lOkG3oUZhEavNtufjQ8Gv5og6eyUpGT5Q9
LVZeRy4UxBl2HdEUeMNEbmZ/8EZtuW9xu1vP3euU+0eR5vXImcXgN+qG6+egfhAHmByhQKO9uPpS
s7qfdXjjiLCVI80fUMuuR1X6OTzxlZdzBBD1x3k3TCRkhmjIcyfOOFu+n2thFR7r4A147r7uOvru
cWCIaCxpi40ZoDaPkFzq7RibJBkmp02xyegXnO4XuD5dgYvDl6ENoSqCM72PBtxu8fonEdh6S9U5
l6wMBGyCvQjuoFIRS5k1mfyKvxPVl9ep6BYD6MYB+KAvzCkSJISQaz20KSAFt2DkHtO1c5tecgVD
jLAq2UniBcKFLqLUrEMDuG64ejfLH9BQAPLNvXcTGlqzggNafEDlZg0nH252K9u+ueDv0U8v2F+0
HIJLq0LnUhwofkGM+CqrdMc3oazhmxkuar91BzADyXJAjv6n7eJHRD3MvkBwHIjb1FTskKIOt/+u
/qPsIyIMsSwZIIzse43R0dGjBCUdXrPmjM3DQuDGPKO2NAm4Fq50dYIxmlOUsTOoFBtcLYWPtZ79
nFil/Ar2k15DXGyc53DrrwneTw2E4kCE4mDHhV+CHFnVhsHmH3eCcs5rvLoNPk+rAkp/msPu+zQn
eNoU70UizDWFB06Wg0GHLd8ggn4UArnCIN5gv8k2sOjsjTW6wfbKw+ZHogD1PljN/aby1Ev6oOrW
7YiEqXE0ErU79MXUVS8N5xQjZDogrBGa+sxrEaDyRI4OhkZtKSzflzgku2vOLiX8uiN5Dlpad4Xy
L2a4JUIQ7mBIAMExQkJpmb7AGVb4nAlAA7Qpp9SwUEWhWNZ7G9pWIVDQ6vyPukKU8MY+ZYYbnk25
VTykzJRVlNETYfWMUDYB0tvT3ELCSPJvTYRYehxHhqPR4GIbASobaxtHztRYtKObIfcaFFWMH7X0
5fP39UvGG8LjNSZHuHwEO2QCET0Nk7olDodgwNF7NH0A0ICetYqj8B4+2CSIx6p+pchJEy9Nf4xm
rvwIiMijcXJ4hHXVpGdmjrLk6OoZtAkWhZB7ZQ3C3JqhI8AVSL89jEbFx3wxijpQLvJOvoiSN9DT
uvwuFFhfxjKNDwDZREzkGSmkr71qRhfBV5g5wXXshE6yKHFroThuL58RiaOeyU4hhvt9H1nhfgoV
i7ieufqWjuwOuswiKgk2DLTCG9RZeRDKf/Kpg6xmB0XDPvpVi3WlOvnv9CxxjuurfzJIoJ/RXtK9
6Wh4ODjtV+R8V7GXnpH4/FAaJ9YH7Y4l1UQtUw5g70P7nxz4V05qSL9Nw3omSBtH4j1+b4iWumcA
nNmjQxLKlcSgWAVObaaBf9x5k7RFiQF95YmUkIGxFa8xpssfnZMGf6u+KiP7BaZwVQUHWUw0M4jq
7ggXtxMEDgqojj7xtdUU+e3TNlgHwq/g13dixGBAr5oNTRX+y5fj8AVetTmJHA25oamE5nfNAcjO
GdmKYWJK92owZ3KQbPLGlu557xQnvA/0hNxrmCoO3a6+kwMg/g0kMRHn6XxBslryba2asfwCyntE
TtLXn+I5rRVTefklw5r28CFvUoSBonm1A/PVon0rOUW9B4qcoJ0j0o+kl+G7yTsz+qLTivxPen+z
vthKHq2CzgPCfcnoh1HLqI6nQMFuRCPx08JbML9sRLsG/vTq5fKvMr9NIX9PmE/EYzOXvnYiOV0K
T6mabONCfZvfhtjIYELGY+S/8kObzQ2Iiid1y5mj81gJFgc5Hc1LR3MDshX7ijALP5ZwDE91IqMr
2Iy4P5w0T1SyI1AJaZUC9CLyxnXc+cA0debJN20kIYZbv0wD2mgwzXgKg5Wfepv5DFywDvoYFsrl
O/6A3JOCxOOtogBKtioXTBxMs1OimbFidmAb5VxJ7GnnvWjm5kSJYhcxRvky7PQUEQboKsn1IwSI
pDgP0qNqMkiH+Nr7x0UkOsZUWM2iWYcbef5ZMliMGtsuzxMq4Z8U74VDgw8zpNhoUfhKmhYBoc5e
B2Bffffye5L3YjNZcV3NaJiD6RUNpKndmbrmprBCogPBuGj5XRHxHG9G5H3+MpC7iq+vnKl15t3/
FX5KpEszSgGZ+l8i7ZvBfhLyyOPWr9RGRY6jk5h7vs2cixvpB5gWxt2dMA5xy/aUceP2UQPp2OLg
WVR+Eqj72Br71cMTY29z7+olcoI0PquAXzrOcBrXjgTEl7Cpr5RhcAXTbVtgvAOS5aJDbyejER/r
HZbXbiwi8zneDr+jhN19WETTexp8952n3dK/xMQpcK5WciAhvbBe0GvkGJvfx+uHfjVa6s1SM0wO
hYaawy332inEI4TWFvrjNByNv9hrbFE4tBRiNFw9ajxtMTnRdGRo9+7xSd7yUMSPMytevjSZ5fpC
LuzJy+vDRxnutHLf6JzG92e/Kz/IRmaS/jLVlxNFcFqgrXaiu8OqCMl763pLIz0CNeS4INmB69hw
MrLr5rIIg/PzSX+zD2q0Q4uiCTw0jIPPRQU+qq0colk5gahpn4CShmth5KNGulGZj8kj4KZU1eCk
vASxwZbUy66iA9fVDg61LOgxspIre+IVDAsuHkHG2jA+4N7mLyBHymhaOtgNOBBj1D8A3U5uyrle
cpp4saP7L7AAXvRnVt0aOg1LPyTkrrFcQZuuzRvokwJ5BECraKGhTDslvdUmHs4/nEe5pQLBDv08
2yhrkTkDGPpR8LVMDVFXiBGvyar+wUK8QO63FU4h7Q1yQ7AJM5UcmFuWGJR/J8w+/xLyKwBOrXjF
x/gTTu+lsYpYMRkn24q7aZkRv5e7yqoL6A3R/TDsgU08HgS4BhZk0KqAyASbWvK8PPU8Krc+IXPg
HNrwXJt1VdrpXOUiJDwCTASdCIIeeU5cpwvAXyGKlEh+FlBCMywlcaenobHfn9uUUximr56FuG7a
a/xLVh48VDcJBPnwGdYZwg1oAu38QhHal6e3QArFiIY8j7cvepM4PTZJiBL4bQ8g6GTsYXOIopH1
cXlTQrQcsbW6YDTsIm12nZIj3jsaqApVZqFSPVaLSjrVzC7TkCdPcLbilFX+15rS1ofC9vn9AZWs
WaelKz/nT3VD614HEEnDqlHukhjQeTVL5Tj9KQiOqc3qWF2UayqNe4WrToJi3MZTV2fag2ZKqKN8
EAL88Oi+SPz+ehyuUB0MY1wL+zYBrJj4zaplai5avdVrqex7j5udydFzBZ31ST2XDvcf81+iR7Q/
Mbnz0G6xb71Pb1pM5mJtmTz9+9xh5uVIcr6XnprRpz97Lco5nDiHRXQlR/4faAenwCNbICojMdur
FmguME1vEJNQ/qIwb7fTAF4hGQeNxAd0PhwpHpO4zPYHKB0S1s3+uAvkA1AOy8jOXAQs9GjcnQNP
UFgZUF9QbmjpLI6pZXKd3I21vqruA5A5BgSG8lAVn4nwuE2XJcT/anpJb5FDc0XvxWuYukjkGGpn
914451n41TmfwxO+rwiSKQlZOcqCPwqqnaOOVUolvdPR9uYHShM+1QanJCP7UdSzLcz0UJJ/g3w2
ULxwk5rJgdgY8HvJRrLdj1p5RMSo53OfC4w6fpsfwaya32ItIqvVbix1tpPPU+oO0EP+60A9OkFt
gH7RcF57km2YSfD897RE/nzVfJM3C3dNQCX5qfkxAdGofUrO5jDd6F8biFVQrPD0BEKwCnA0wzYw
EcTb9mXpzFt7uQbBwrpuwhtrSPNsavys9hCPKZiyCgSw3wFvGzN2nj9QDYVVp3C6ZE5xX76Jp8jM
SnzgpClFVkYVBk8MRYifmw9btLslPLz85RnxQmPGbOJ/i8uzDb74PzjV9OdPFWGszs7CpfuXYNUS
QJoYU/FFcfxxWFrvwk4ASPsd3bc88bP4NDZxssd/KgwYrXqeGhivDS4V3pZ0bQdLSdFJg4s6Ogh+
C0vrR7AnRzQAGqRTorgCzi/8kJJT9YFEpVO+fQlsVQFKwQhkKYyzJcqXrBuB9/0bNrPsCBQbR1QG
fv76K8vTJ9tDPsECQa7w/SDNaaMQSIIfoH1DLOxNn55E8ZXIM080TA3UgZC+C0qQPlqlDGLLjgWN
dTwXvkFNvDoOyxqRs10jcRCvTUrWPAKKhTyixfdWOqGnyGl6O6bwnVuhMVW4PYVATr+LZv0v0uj4
SiFeh0DflfX0jE3BvBgOZA4e8Jd1B+21VTqzl5gxnKEWrNwMtZX5Wg5xEIkIblwJEo6yqARCYDJQ
ZA7k8DJMFHRtJ1yeIOYL6GopXWbKhoZd3Ei6U3sv7LWjoQrN0LL0MhcoondfIG4UVvvoTJTA08sC
6nxuNmQZW41RAROcZAQPNGinWYX/pj+GRrsPRNaPmL7MYbp6hDtMGGCo4q8MS5wtoASfprB9vy1m
JSwLzJlIYYCeP9vmtZCZp8qA7nCuYeCEM0twF4n29LMRnrEFZqiRW6WuE7x4htN7lfa0CsismBDk
u0glPsW0iEGooHhicI5xBCeMPQG1N8IQ2MDKb/nrAzFznEqziD0Fv5zMlNCm2C9W8XzA/HQwiFTj
tlUSR1uJW4nzDc0wloTGztntC8EH3tyi3PUmj85tgUWAGY8hMkk3PRQrZiHUYPT1okUhZbLg6kV0
hiaEykffScX4tb/HeFuu5asu0G+bIp1UHshBB2MdhOd6LR1yH+BZxtYx2GKG/NrRoACrrQqWj9wA
tpCZOskKQxNFwnMPZ4f7G8yOOnfjTlYQjfmfAdH+87GmTumoP188vuu3FTOgYSzYpk4cQIVi4Z0D
d5LWnTuAoJ1bSjN+E1FvbhVMb+EOIOdc7uIDR+uspU7Hs35TrjFK5/EHi6vDMOf8S5bgzYS9S164
N1xUCsvh0pAqbfFchIP8svN7eP4cYA2QoNo1EVgnobE13tZg614Ova6Me+pDY/+cZaKv33vmfUBu
4z1DCM80NuQQFLIZw7XbtXIqEFtcku9eK5wMoX1maZxP5NobMNFfS/1p901qMc5F330Ei+ev07TO
edQDxqBqFxduQ65IYQ2XKSZsuwhUaTZFDbDneT9Xr12NLAKx1x9xC9D1M30Z/gHEN78gs7CgDwSa
B2oJRM/wWxggsBuy2bFh/fGQVQDmzp38e9nPFRD9X8fE8hbrLGGRnUvjz8V0HnHiJ8IYSsJzCZe2
Fhmlc/w+Ju4rqI7COAidBZJdZ6EngK/Dop/S89uJrOll4jGmLremIHQTssU/5DnKFlJb7ATpPFsr
P+2uPaHmW6nHiHEQhZ+cED0SJYSZFmItL83Kp16+hkyczjaU+x7AMgjBqJ6aUptxQMH1oXC5Th+U
wvwo7snoiq2QzUeeETOxirFBmdzLVW7Ms19UcQNeLRV3pJ1RprEgcXd57120RG27lHfxdRyFxOWX
kVsHf8lHpvWqd21PEEQqWMLtU4+26S8CTEzd0S7dNXxuw+OnNB90rOab9/uv+ssBzlKb34xCBwmw
3Po6cdahJRczwxuW7304Cr8s9fy9DrJbr6kF6nVIQjOGsImX/4C3q0+/BLrg1uP6SWvznR7Q9EML
dJuYUS/6TlgNZ2xKAhwOQjQsEDD6n2t8kJbaLwpb/cZZraU+W4ZHdBxW4TpEJpR6HziWoFr9LwXC
BPGZJ4qv/atRCGDbcUuVCcqVk+xrtn9nYpboPY3cG80sLt/I10YIHL6I1wjtszX+Pq1THUvFHf7B
NgocN/y3w/AJwq3EVN8qmFBi7j7mcEc5Mb3Ih5aLy4fbNWb/B4Mj8F5LP21lczSPnxfIimxnT1xy
ZmYod6ZbUfffdntLzwaHChTnEYKvXU/pYbhRCibGjhJcagS7o7mIilmO02Ymn7Rupt5SxGuXfsFW
iYRF7wN9s5wbU1CXvWT3CgfzXBHnE+5ecboyCNsdztxc01Umnl7yLlQtBASQHW+44Er3uGEpT5iK
k1IxsOcnS3FEUF+fYHTd9T9MYFu0x3eBDJ0ZTowNEXg7jCx7cOQD1on4ez470MQoC1DcgSw+ld3n
veHBdOxpDk5mpW6qRWFNfqOfrHequwCcQSW9pyxWDiPIDErJ+R5bsOxYKDAZ9Q9D81FyjvQC7pNP
gMyv3IIMCG8z+zeFY9Yzlysum+GbndLZ11iM0FwMJkhu0e81NHQJDUpESVojRz0gAgenEDlLEZJM
bawLUe30xerJiULkxbzfF5nPaQi6lu4zxsVSVlRAixYOJkDU/mWPnGw7p18wbP1mbN4/YGDcGSj7
PiY8R1x7k36jiluAlZfhllnwpOWnBsqXXya9/I8zNmekN3AfmYmnVvAgV3CDoFd/yRVG7rGeHHHT
fNcLS0QiQEK5idRR6iwgzhHXPQC4oPQJ1TnKW+SaaIKjQCocnclw49RYSgB8WylN1wzLP10R5JH0
wKczMPYaf/Kwoqbif9WvYe9OJiY1bImAKQ4AuzSHAuDFHApuDKInuMG35Ql0R8fpRP4o1Fx9/9ZW
fK5d7IbVIe+u3w1y1xYKFZIAIBD+/5ThD/PfnHXMOmHBZosIZTjq4h+0Tvg5eJGwZ0xY3n0XZNWt
aL5fd3QioDv6VYPrACh+r7phxTVaFbOKRv9KgR/+9pvmp9jTGAPDIDXOGZ75tBAUj1ILeEB4ndr8
MpgL48cWGtZ4lM6XkXcTJpLuI1wAHODVlnKuXTenwo4o6/mDWE56cWQiA264VlpFaOtTqz3i7m4j
hxzWY6lBtEWFSZM/ZfwuLcwJk8K0QxSMh/HYshdBwBozDbJ9Ti6jRUQmOtinHvCIijU6rPeRFmLX
nsM1tcP7rAUqD2GLIgX2ofqHbq7GszfLU7uhtTF+pseByXKFP7XbP+70EqmgcQ3/dSKnANol9L7M
Tmb/whcXuouEMjnxplDS0OIWLebi8OnDpCXwSFQ0oZP9CwVPVk6YFngNWOm+zTLi4ONCp+vmJHz7
LIDPMnbUOOj2aG0TGti02Ye75m40gVhCAKxrwh/E/Rt97aw+fTkqdt91uoNC9IEUe4gCDxSmvgpL
dFABCqcd+QEQa3b59/8slvgeMfWK7xpv4j90eH6yeiN24O630nm1ZsKe+R3bNsgxFkYOBjv6lsrR
s89CgrGr7mVDFFgCJKZjZne/PyLLD4RllRRoKO2oPaoB36lBOcrUCyaXM+RI2sXGrHxUC6QAjOpC
yD0VTY73rvYBhwzCAYCmoiXdJXPgxvOsuje1/TxEqsOHL9NgPCBRP5QE+DIyoKU4njGt0u5PTCDZ
1yduPXY6aRHQP5xdnxmHJejUja503/waYxUYtqayilcC8/SY8IBm8BZ+D/hBsdwBsQGEo9zx4zVm
EkHH8sRyCk8Chk+8JHPWDo4AFjk2R5iZFcIoeeJ+aAeTOXJ7jkMsicKyk72mCEKW7oQmPD2xkd+y
89zLlYkkCnqFP6R7E+4aUqUIG7zF8UkjXyHc22gI/rqVmDP6jec4G2GQ7sJNRPHINCEi4u5pOxsY
JaItdEZLfvGy8qtC5+gLfZ8R5rZ7966EE4VW+VWSrL7Jt+MpzdxQtmRsDk7pMWfFwqIF+zZnp1Ze
f+ZmgZ1fUZsv5RuYI4TljCgVygmoFKdzi7G1ZXI/Dyhc9Gf6qdED4tT+2CCYbO1jjKQK8GApB5Xd
6bikJn8iWOlDHMmRAZ+Kj997+BHQwFJS8WS+e7YvZ/wwqy+Gx7oxAet5d/TOAdpYFG8vYlbIfTgz
Q4pZhSp5CzXsD2YQVziHQDfm124uA86hleBlf9S6Ank08ZLkBjvx3ySqqvM3+MSaJQ5I15yMh7is
rpmnBd2jWGmt9d58OElx99He6B5fpSUGvV68redgToJwXR/kR2NS+EuLbzGniTIlZn7dqiBZG4d+
rnVm+fvOTWWrA27jTOpsnVGXmZn6dCIVZlCmMyEjrT3prk1oVtDQtM6EIL6xq6XlYqUl+Lhiiwq/
XWin5B8fEmNLZKX6Gl3Tp3O6QCW+9v3zrUxDYMmf668fDWetMhtQZt35lq5aHNvwoTAKlCsZLWVh
K7tB9oUXZLbEeo2CqsTZjGvaOHTDro0rNG0zkS6yt9R29AIoiovhrRJupXHiH8Qa7Q08BPNtQWJA
PtXkt+xdY7omWvDTepJQmxrVpXpRv/9ENlxqjbwkgxxtLPgVCiIQWgyuen4DK0+3udd9ea3wmBPw
XH3ABMG954xATuGE1SXbR7n/Ss3wnyb7heIW+Tm5iPjpNSqb6ke+SX9ciU9Nm8WoZSTSfemX1dFA
mL3OzQRHCE4UJ0NpkK57NMbSkRkAGOAHX5kDSne/kxue/Pd7V8feFzALJ3LsTdqNZmw/rDMzZGcZ
FEVqdRzonXUrAR1TrBiFwUiUkPo1uOKhRhVeYi+3oVuAvKl/wu3ptczOMZXwewVEwlzYPfXadLRs
fpk3xhRTiTBvNLt2eYGL2FWLnAO8WtCX7PFcDGBlg1Oc4XF7aM7Pv467KAk01BgcLlNejilf0CIy
pnP6O13nf4qKYxqTxkxpuOMkh09H66DDqprZKFUvOD0Bc6Yv640CzH6xTavg3flc+/yadIoT9zO4
AGOd4aEMZngcAht5ozDpFax4wEw+UjyGZJM4Q8AO7hgG7VCgtK6GFEAnrj7NqRSob7BGEm/H3BxI
cJQvKHbLDR8F6vRfjpt7316+A30gE3IBNrElY0JbfutDyTZnLEsLQfiywiCinKM2rQQHSglpicwl
Illdw4Qg9/s8Tow1BSsKG+y5OMGiVc285b/Yh6l5/9B8Fe04ycfYAKQpDhUN8JqMCGjC6ErnE2CL
Uv8YFcycTWZAZ/PWgSPz3gtQeKimE8v2rztUN6ZbaHbNZ13Bg82zOU2Quoidb2bJWwpYKNY7vrbW
yd/AzoYLmrytrdBHnvPQTIix3hg9fNx5NE+b6I8QevwvfrtJKov8eV+pZihM1t9T6ciBsOHEYm65
tplsF5pbzEjGejup9XXho7FILABjXmQPsbzbxbtzn7rDaBZxOi9ukD3NLYSjlXUHsbqBsv3deoZ0
pOwa7fRLtmZPX6h3rlG6Lw33IacrJzyTc/8Y2TRs+7a3MOC3SyxAUJoscFjJbm9I5Tj9CA9qvO+P
2b1nBFdzEpWFBov23k4SFJW2CoE+emnWb9jIkk4wRmOqHJ5UfRSGsQn6vmDF2u3JYP61fk0uzS+k
bDrap43bdIuAhVM5SPd1BUc3EBctLtlDbxIwsGthKURLjzvnbjiTHffy4HNfovxQ7uOUI41cAOWs
4DhnHuoFaxJ5Lw+a5deyCsb+kC6JFno/Yg91MN2pS3y2c1qTTf+gr//+tozIkv7SHbR6DoqszPM/
uMl5uhS45dESvK0uMFbcyFBD406lua13REJD9uGE2735X/vlMIoYqR3ccIsOgRSi07p4e/X5Ox7r
9H8PauJ/3Ein1ufVWe8wX0bda6cRGXZOF4rMAn3v2uleVBkeBXKL1VFysEniqUj1RdsxyszN9ini
QhlQLHVjwZKUn7I7fHEHEtVQf9l02B3VpUJMN/eiK996AE8Po57MCAPJWPSxL0U+7/L5WvL2I1vW
xx3IQYjCLAS/fM1C5FrxrMUk2/+bhG61D0/Mzkhf97fG0Cdm5mwYCBZ/fMyD3S8HIQ7pnqwmpGuE
tdg1jDizMSkBSZX5ShuZKg1N3avx+LtSu0yNo9bLXpcMmVDscuRMGBNDTc6IThX3K2ClNzQHhSO5
XWUTIJbpLftHBQwTOJ5Z6I4Xn60x5+N1VsbF+kRb5WTpFTHui3nU33PCBlFPySh4oNxl7MM4DIKR
sqrTqs40kDQmINn6ZAXJoSZL2po3akomNpj1TkVX09iA9KMbgGEZDPCm+8opGsyo4oVCEbwML0Zs
XDtPHDqTm4AUhZp/kGF4kBfl020u+gL+GOulQL0i+6TUg8STqVhwM7KFB2YR3L8ZpxQ+xqmEVlR1
GED18gf198mUvfH4Q0yPS0hY1f+xdGZdimpLEP5FrsWgIq/MCAri7AvLqRAVFUERfv39dp97OFXd
Ve0E7CEzMiJyNYC0KGF/oeXQkV7uh9HwwTgBWt0LPgB4CxhaCeowgDH9zpxL58D4aJ3+YLRGPiLJ
taupf7eWOQTDnnS/ZDxjJaGxIFTePRMKDymdv9u1orbuFzyU6Lo3SKAmCsn14w9rHiJVuJtDZVFj
CowgpX7jkOj9PtDurv4nmzwxzmX6sQSdHs+tpGw/8O0fEZoAUvBaosYz+Pn4zupRBXt6Q0WAAO6q
HXIY2xUbyvARp1X4wag9S8RUXl5JfR+6EFvnjyB/nACbepKT9ieQOqHZEmM+Jr+bFepAEFgQKIlM
7csFdLyM0+kyjaQDvWEf4ztsaWgdWLa4jylLMnwJut9dMUJ7rL4ucDpsdFzQKV/+9cajA7PqNSsJ
CcsRoZw6Li1+mMNdXgiJEA0MLwnVRcFQoUPmJ6gdQFFiXGiGDXxufQxU1qN2GzWHbCOhrEPf9+X9
b3+c5tXOeBU9ZiujQkSpe6oE9+VtzT8957zxYPEJLrPf8rqrUoLT+zlfdfPUztkXfBB9nw4bEW6Q
5zxJa0tNBi5YWmNUBtyLV3AX/kMEyZipz5CI/cAtu3Xq6dMB7PihRZNAhy5vgInYfsZIkv6ZMiAd
KmdIW7gViGS+R/Az4i9GaNBZaNreeIQSQiATmmQB6l32PeS+KFZQEbr3gCShhqelTQgbfaqTutHf
s2WWbpNcouG+hOciQYf4TO5YrqezA9YI9QnKBolCfbrAIyKrmt7nlLD1iFtLxrfSjt0Gclu+r7e4
/GkRCsbbbuDXZLf/fPaAU1AdXSz8q/5uSS8ilLn9vStPzlwAN2FrAtcd/RBdPQDciZxLtvLGvZ5u
QeEqccFHowoK9YPE4nuALUIiQT0dlcw9/rhPU6fbIm2UxmR/vaszjK9WC1wuWRD9B2Exo2o43H7x
bMyX9G6AEkO5CmojXi0PggooGtASsBpfgag4kGqpAEC/1kNAGNgoqwF4ESyZJ3o+wYJBEAE4lskT
5LnTl39BhmIOtncoGOwXAuvFvQyKDaw64SEE24GAJdvfY3nBy3xjvP8sBabdDrswpF70urnM60jf
sEIqGLALk1aRH0H6VHDOERyf8q/9y7BOLlZvB7i2h7w8+Qdgj8vDY9JcnM/hcUS386D8jSCeu03Z
gv1UWSIUN+HXDVepPwzzmUQzxPDKSNfgA3KVqRaRRta0BH066dcmZvuu4fo4RUn9xcHoAbJS39DX
XGy0aBDWd6IjHxU3+4O3LL3rmr8GrAr8dq1/gAyaAFCOtSKEiorfpIsq+krbxF7STNOZFsknMnuk
owQYqn9boYJl04LKsEOKim6KSyUYP5AGxJ+q93LeMa8ylmjQy84ldW63ID4gmsQKhZuotFsSApyo
8Fj6OEiRCJwRk3YNZcbG/94i9s1CQEj26xJoFze9e3LnSCv8D9r+4oLJ6kfyPp3dDmGZDZyehO3N
wx3d15LkX9t5/z4nWJW0TV7M8XFhqqEp0b/QjMMimwC7XRa4TuIjCaynSP5N8p6IsSU8BPa1gsGN
o/cmvKyK4BS7psJRr+h1vCyQZPcOQYDqLGpUAMbLhL39/YpesvEmnwfT6sY4Bo360/YVKsN4UNpk
OIj6igSM5JMAd6Iswwe97TuIC11LcVGJKtfxQwXBRsqmzB4I/3EMANqgiQT7JTEhrWRHttJsM4zK
v7DvjHpEUobJVn6z8c0Moctrmp+DqvSPEuzFa9KV46pcVvrqc50+CUuKyQuxuuLWt1BLMfdzkbj9
BodeudGa+ZDdF4lVb0I4cb86dbMqmsX7vmkH8IFnLVoCD/sr+HVsfSwQQUPg8gLsoULqVCRxjJRy
GPQb0hXzmVy/CFypSlo9TJwGE3ALCE06Dbxq68XfsXXyKO/pAz+vl1C5X8CM3AOMOV8TalTvkduX
UaonUCweG3kuz0dLdQhX0GoV/zHyW8XNJbutnTfK0JJP9mjC0ceuX3hA4Q8IGa0yHrclHsaff0Zw
X0evzHaKg+24pSLUWJ3wOTHuW/KmGwpBovCvrf+raD1ZcPv2C9No2rhQle/7mMWpuVPBWxH2IuB+
MGWPVWnqb++iu8TOyh7jD6wQewlo0fUgzpXi9YiXv5D0yD6KCBJOoBz0Np3UGAUMlYpOiGDuw5tH
iYpFG38BaJPYTRFBAYedu+A6JzYvPFEaxjhQs++YPUJDGpidZjeame4u7Ibk5PC0IQ7AykTNygeC
lQdNkVQrpekF/aVo82LiZ4aPyZB9h3aaiHiBkzPjBbkY3gqOJNj3Fv69TTT6+8wuOCZVNrAHSd/m
+llkGGs+YNLkYygef7dFTanw5rXQv1YEeK+WIgfIbafYHTYFN6uuTYyhWSTSn53vqehwhvAfqazJ
kuWnL4fZwWUkxP0IZzSnxulFX0kKXgI2Zrr36Y02xa3/bvC/m2YKpi7+PcWLChkB1qzEehJ53EiQ
AjHLpARAUoc8nMofwkQUkXC4ZHcwv/VdDbK0nnyBS6mfL3gogWtz90hzcUbG+FrSKRjwltxNljo2
PkyRsC8f7X9HLiU1R/0IUAJXDOwYc1uU2TSpJapsNPTpYrAyZPECxX57JAx2dSRG4HCHH3UPd5C8
6RVs6/TOgJuEo0u9bzfqX7rp9/FdNqg9AxiRQwzGsGGlZgYED8L5GkR4UdxTGOET9vLnxdPSLaOC
OLNH8WEPC/VR0BrlvipUR8P+uJsNIZTLWEnOiHOHGAWU2y9+1oQWAsoeJCo9JO5CEoPPAvEpHH61
sjWyJ/o0Vw6BJpflliJtNEssRVniGCrNdIiQmxgK0zODZIRMhEaji5ystX0tb2+oQhSM2vGbIEdf
XL9skSxPTzMoWNLqbzz8LZpUh887qW/bLmV4qUBF4eCLD05wxdwcQgs+Nd2EBRlLBhWihf6MhrTj
+NLr8RfA+b88/pl403z4O5Nr89vG3abbFM/V/e2TgFY7drT+0yHX/M0VaFg6GZV52ynn3tMjjoB8
NjCxM5Fv5meac7GpjT0qXKgAXQhy9W+gpgKGcXPYW7nzXb4hm3+sMiW0IvOFF/x5ejVUDO2kAZ5K
M+aYtCKbek5YaUVrNkrohJBnWXa8n7KWYbMMmZBLNhdkwiPd7pWUgXArGutegWvlYiRtdX8gXAku
2x8FyRumFULvj0L/Ws5xF1RxHgKY6TPL+Wf4aohAGxi338ntD4HyVYqfxTwj/f671FYmj+ue2x9a
iCIQrcJYBALc9LAshXP3dSleVBRwaLbKyjSEa9xbD7/RHRHQc3/Fa5mpU2zvqafhLZCaGXoh3aHS
2X+vq/b4u05HL/daI1GC1rAqWUuE4xJK4oj14gO5jGxophKHoXjupiUlKLggqYehRAuzFYuBAX7m
CL4I+QgHTs0EqOCKK110+ToNbqkfD/8W1qO678PxUFbtHwJPPdTAvmWzf2FBtyBf0Siu8qD1YLmK
vZTiVN6QRg21iZfG6+NCvoPDN1hDKA5fuV+vf7nQLCvnDzN2WiGFwUINv5mnSTh0QWowb/eMgffN
IdLGeATRL4PvojuNHLIWDvG4+8zyekvA1L3c3iSnOp/L8QC0K90PiBuO8tsEDqhoILMkkobjNHwR
cNTmtbCg/l/xUbo5OrAf15OmEut6/qNWoG8rLaw0dCOTEjjhFTMt2gqXEQvGbzESlfdUc/H2eYAl
fCyl23xYCRGMp+hVzFdr/6A+GXpZWDkkmOyMzR4r55ASE6EFMR9Aa+7wcTJ8VEEZuRcYvMLUuxFD
E+B2YBP5OILbS6IvW2nPLuFY8D/u3hmyOq9qd8XVH2WTK0zT0qQWJb/GCjVRkiVc0gnXriH0wxU8
me6HPgGudXw/EANAk3MLOsinDuxrZll/GA8HMYWZ75qCBGTw7yKlLt3FFZGuaujAkjVIwJ5AEYwC
rPpj6WlwQwfVPcdUP9gDFl/soG/vHXBL/7e4qnbv0AG3o1BhXI9kT2opM+37D/uzusakzC9N+AhU
6lbR6ST4VkMMANC3lVdvhI93OpbIW7GzsB4+BN5coo2RNcrN17bcUbKDYlczLdOgwNCqchXZujC1
LlbXC5FrVD2nuDMUxx30I+VQnj/faPh5GJcjVqO/2swwPBmJMOOE0ZKkPRDHC3RsL5GpvldPFotK
XcBM/RKMsvkJUQ4q5YiQeERLthaNNMpZu7wkP1SKqdkOzDMRg3J1OzxDGRP613m9vHcp2CZjUrzR
jNBNYf5BBdcFBzEcYQc1iL9dUqA2uH2hSRhSdNcsVXYl5HA3JomdUjzo9MZo6dqm+h068EHhYyJw
qlh885CaxrB1PujSBg93qBuXfauPocDXBZpkw97L2POU5ja/hUVhNtZrRWzpLt/mZXpOCJdBWtUd
o/jXd2766duHuzFjInqMBSP7wHz2pTlrtIXtVrp+se1MpLnMJlGQpy5Y9xBTV9Z1RRmHDhxwESNq
Ujv8wKHn9x11OQzKqF7yUSycNQ1SdiMz+7SiR4pqqHbfkQED7jZrJnQqAG4KV6x8Nq0MhsmbcAss
t/I//sjB62oi8wjqxtXphkaW0otAHqLfpFqACLbh0+l7o/V9PCS7qvCCiHo3S4XgRS8QcUgOhg8+
EhQIXyRXXIfC78Y3fzRX3Y+TeuqOmhK02VA0BsPP7Y36Bv6/qZqd3YQo5qcE4fZriuQxfE+LWB+L
/mKXKUZhHnONrnJDaU21RM8A7Ca/q5+HqZP5HfYvMkA/HQ3FcQ9Q0X01I8/G8NMHYP8wd/pzaUO0
8Izvspst0vljP5q/e7GW2gQcmupmNPxSp2yGQ8QouMb0mUcEJMVnSzXy81r2aQGCTwxbDkh0iVfA
wxh8aYEdOc6ZltVGbLhbkEKbUWIBn47t6+rl4Umnt1hpGLieAyvi+mVQoEuP39UA9lwD1dz7LD6L
fJttf9PftIqEs9B9d7Vrt4pRRyHwusDjURBXgMXuAZ1C7U+iidkz1GDKp2M5jUH5+7SRo8fdd9G1
6M6EUuuNF3QFMdb55lHxnUDlxYW4jfTd+w8Z1Xuvk4NCVZrCmqz376TY9sM6aRdP1kfqWMYtgivo
wyA/vROId8cnMSM7bB72lvr+fUfdi6qVbpjq9M5M4So9kqaOPj/2VrxE8GVAOk88fltV1e5+BeBD
Ws7UheEwEH5vMoXamO2sbQUiPMJJd2Qp2FcVbtv6qeo2HwKNCLExC6PiFR12WOH9NpVoLgzUhdlg
iox43PvF157zU04w9Z8QvdqIzRb0Uvtsmp6tPqPsjpHOe/u47F8oIdn8w2uEckEy+xkU01f4K4WF
JPpgHbgQgXW2B7+qf64WUvZ6LFiGFEQzPe95/g58Yta+sq6hPuD4oip7lZZD9wQfkMx7ecMog8nl
UVslgKc/hcNKQiRW5os3RhOHPP7211JqFUP3SmKqYrHnXrmVbyPvjQeVKtioai+s9bhf4BfpaAXk
8THFkXxkF1+2ruFEUYJUgSeIYBJGleLiHtKpbBoLCZrqL8W3i6YBSohfBuoBWuF8MDtI5NGkl1vD
HfppYlaaSoyeBPII9Njt4KzGSJoBq+59KLanEuu+oje/wwlhIy/3BQl5N8d5Ris31KNSOGOUjwkR
Ueq2Y62E7NOY2mvNZsz+VL3C4W82olzUAulLtyD7eVeF/myD/V0KMSFJMa96aXAfQU3y7lgRlxYD
t51hmAAhhAV9CCCkerK6r2sYpkFJQ2ACSyBeLHHJ5L82JuD0nKhuNpk8sXdHxNqkDWJ3aqM47oPG
g7tp3nAYkKzqcizlk+EIHRZ1fOfeAFqSuQqphnmlr1fppaWDyFdr1hPCfK6OTqfhGlzcRcSg2mq+
vVO3vkUq6s86tciUcUYxCnIhTpuysdJ4NWhxPrDu2vhNuaa0U2LpZlpCtBs62HfLlS317O4V9cA5
Qc0J1NXjbwOKkv7heU9wqx8v2PZfFsLIdw98RpI0cBD1PpFrjOyBpUxkP//Drs7nQ4vesP96S6FB
ogcjm4rVt3IXUbKTLtR/SUAvAIAfo5OK6aNKk17IvihWhTKCcXdCfoT5CwjKUHJxwMlvmD66PX3c
4VUBRQgAcoxdPo4iPY3SvHPFwVnH3w2yHI5fVoGSAGMpQEXa4XrPdQ//kTdauZ7/pPsZagAMTZ7r
9moqnhKyZe77evBZd07qC+ejXzyc8sTBVvWHdi9svJ5fBsMpVnBuG+D+QKUEqVrQn6onKVFj0Tik
BRnFBCPEFPaO8YwyHs7aMQ2bhL2YFuTBewGra1XtX1QCCeIo8IPugZPotSGdudZAnNQv7siC8Zwi
9GltnGc5e/IADEd+b2DHuPnZ94HohIE4ZnltYB250j9zEhx3fplb6iZDQVxBx184RkQLB2dxqMwo
4jeIOcwF3aRoTN4ZUWYs+OPh+Pl/v2jAU2+mDJR/yGbfIJ/AzPJEB9ma3Nim3G/fvAXM2AP9WezP
5DofTPux5ipBcdDiKmr9Z6R4Zs8dBem0dnuh2LVzV/vnUA+QnkLAo0HHob8lpCUDfrCbcl8m5KyQ
M6mpkVr/U6vAmeNJ4BbtGS0JKLAagGyiOJVuNsweSujyGiyCSVbtZFyppYlQdSOa9ooZYx2T/h/e
I4kwqUuk1WtxP9WL+wJtPSYVmmLB0aMAhinXc8f0PTLEuui2gvLY837Hmg6ovTVwtBb0ry7SSQq8
/mXGGDNyGBzy+Y4Ghd5mX2dAUXgix9WYWp+pevB7EhBN+Ho6Pqg0a3mRHzG65Dldmf7xKvt0OMEm
VDdeMORwtni4kKdQmz1XrUvfxr1gX87TCYVSJD8NVH+s/Dqf5/7I5zO7LifdyAULweqKhQgQE6WX
UsB4YnZix/LF2QYvMBwM8KH1NP8eQglfXsP7Rs5sYfHT87A5sO6cj24FmFgthweovpcdFlUsuE/d
aiWT9f/F/MSe6kLRQFtohLSIVgQT+XGUUz/Vzd7dR0rWo8lxbQ1UB/bzkHjFoGUUJ201dAi9OEwM
LF/7JC8kNRiN+/BFv+c+klK6N0CzWz5PLR96rSfKRgl/k5vz+1OpjZDVglPN4PB3dG86te7gVENV
2rICUVgHiTo+jj+YBezfWDXrsiAkYwmEmxUZJLbVcFq22raLm3U2LwJ+JDOBwiFmMLOVjzPuhRrp
4lmPa1cK0CdOHrPX+DVLk6GtjLHZ8F/hSMz6FpIng1V2MqDNqz1ic0fbc3HuV3AqG0d7TTX6dZz5
OYHcaM41DfNDxuqywmzkmMNmx1CjOjYhu7a6eNKcE/bhbwvqF3BGfcD5S0iWTmIX9aw/NWal16la
vm0Y5jU+0LPXcyFn1ttRY06jIQ5prRvpkQnobr89GpItyctKfL/YtgLJHtBZcGT+iQB5tGZGWrCo
Xdpkxp+gF5aekmgLBuUzNUnDM4tM7SKMhgUDloKKDuCEwxixh+grSnjRCISE1mvqHAK0/nMoChW4
35ASrNrksnz6WdRPfvhGEnJAqsTWALQx7OhHHevkjKM401yph92W17IEmDkyOH68YNVNKTH4eHrI
qPG+uxo5MX1x6LPgqRoZs0GSAZp2//s4uR8DmBlTO4QMxv8luEppDucv3AtegHwm5HaYtSJmxO/A
HJ6gqL6ZoNP+ZnhqI+QUiPiiW09YzA7g9MJQFsoWC50qDLofGQclHRwG/W6GGhgF8J3bje0TmX9r
fYmoMSQE6itrFwsDaTvAz8rMz5AwwbpHFFv+HeKGaAbpHo3zNgqlVVpidsdLfKM4M/J1u1RhqGaI
szBRy41wFFXWAGtLpOpQhQy8DVSsD2Rf6WOBoIBSby9vAyrbHd8q6CjkKG875dLBC0A/00SfHnMU
Y2/2W4vSNgo55kQ/LKFdVCMKHU9bLWBbt5Rd4AfB/9A3arvsJHaS4V/BRMISHBYScgjr+dm0EEKq
1YteOQPEVDydOBKcXjdVydNB+BFtsUqhJsUR5uYU19315o2Ann1eqdeNQc2c0RYs4Es4if52OJdn
CPwrdmw5lgFw7+ApuSe/wMvogUP7gA9DvQZUG122uHzSrKn/6NEjIVEhEG4hVsuNP0Dg3HK6GCxJ
5fh3eyKEYgumbdHoYUk0N8D1SU8PebbIqS8NJaRlOausRjZ8TYZEgzfI0AOInfW751+ASb/vBTxy
BY+ctAFhgPD+GsBmfOQJhdjrFqbTNX4K7cSFdktOIxqV4WqLHwSIXC/AluUd4+/Oe0GJvQqxtZCV
CgkTqzXWuafeBmCZsmi27801QQ9mjyFMpb0wyjzgVLQsFAeH5D1jQAooVeW+3EsrUfZvRTc0lvfP
qv+HUoXKyFtYDksMVkTLK3g5CmaPI7+5j4Fw69bBE0/Db0uk3gEvVtA6Amtn3A1hOFb+g6oXqC+d
PRcY/f63u+QPt4AdcHeg/Qud3Yr4DvICLRmaxvohnKzHOCryj8KHl54pYOHUcgyCZrQJ9NugRNPi
yJlO0N4+gg9NaTBNPRanj393n+ssegZKgprIqzzdG45VrFTLGZI7h3mRqGRkpTuAfC1oUdZHE3Zd
fQRGtB3EMRVb9r98xSVuzBxy+SzFk2/GNhWxTF2XT9pSH98blLkx5rEOvrkJ3RprNBxG7/TDSyMZ
LMBOEdk81xp+TIP1L3pi2iiNdR9JJvQ6Y7S8J92qir8oUXk1xuk10MJ8rRKTNsYAyAoLpJA2t3/c
NX3zjiHrA1ayhZxATETd0L34z2kzlSakUd0hW4IHIbx2uNvF7uIAyE2qWbHTE3U6wtNjFAJ8fED/
QMGIfKCxIVdKSKav8+cZnlhGxjihCIDBNyRii7LN1ZH+tSjSoFgB+xwg3JNZPlIHzjzlMgkCaUxv
JWy8Vqw+xoaBbmwodBs73ZjAuWHxEV+id+i/1rEYq7MP000AWdhcmQ1n2V5haUVHgHKfXH6LfbYS
pScAU5xnX9SWNXw5EtG8Dc4h5G1iF83wM6B+HCQ8tFNeRgSGPG9JN+rpR1hn3YJvVEyekzekLQjK
1nOvzApKyJdIiI9hHmTj9nwbQ13o+yNEfKJ1O9bk7ufMxRX+GkfhFVj86D/iFS8XXuPTVhTadflU
KvB1QvEBhdO+05lJZ1AxIBz6Bu9us3skB096VMg09ab9o/uIIAuo3ju6ztNY9jBf9V7RMB7R1e++
qJZ3xAlaAoLRYooJEYBSs8mno8JeTgeU6mSKRPjFuZeGIqRH7XlwgUbwteFOXXK0AGe8MuY4/yZ3
9t2f02JynwFxpp95NZr8oC3JXjHEe8f6kjdh6LoBFbMkS/XfkzppFk+/8L8m9cWpCpP8tUeHkKBm
m9O7d0YzKOyKjMKnn0GAOerpPX0ZEsGq/17hXHGEXj4t/NqA8oj+2sLYInZ+M/Qnyx/+dSFwm4lE
ABsH1FA2hkQfmnPBi7EqOlWbFXZQbGQoNhCeaPY7KK6ckDOKU6grWBjO+kiqh2Z/W6/ZLev1gPRV
346+k+oyVqrdrw5g8eLsQ9cPOGkiL2khJGNcpSImwTNlRXXvxz6N8at+uB8zWlTiTCLjgW7+HNoN
YgsFIRehikp6rE2G18e2kr/m5fezZRj/ExJRamFYdnxA+UDSQdjFHtnIFgAI1IwPTEsTcJPdm+/6
bhhVO6xrkNjS8bODhX7f4ll3otQK2I9YicycQhfL5isud825XUK46h4viMQ2EwkbGmP39r+x6rz9
Ve30p2hXY+0EXdDLog+J1zaLKE5RoS6M3TOh/VKOkQTbfy+RQzQuoOqX0nqV1vVDBzMbwRKVcAGS
tKJYcZndHjhewagQ2s2L21EAlpDzepAycBLw5W0VjMuH09QmkFBJYkU4TPtgrsdaIckjWbnReqlH
KBt2MTtKDewteqQhVQBCf32DPn4zUOao1UMeBxmm7Of1SRlGoAfDH6C3SbsaOAR4NNaT/Dg6PFwN
6YFw3NNOj2U5L1kNWIBLduB0Vb5hLGOSTChX2CMm5OP5tMkkM62zKbhOP9kD/q3VzfO/7PBIvREs
FNFEJfzl7kMKpKctwX1HCbHIrl5FSPwcv6FzuOrXQ4ItPT1a5NL6oT+hk++hxIEat2FuwcvunhYW
7IRqqteHM4WypglfDUx7ANzLFKAPdRAAydtVu7AeunfaMWEKSLfzgX/72Z+7++H704Yr9FlCDS2/
FqhKPhTkoevbHvziJ38B5ywDpEn0CYND9dlhHRI+NjQaAMkk7gYqjyAhTaDd7fVlf46wVU34Y3J1
blTASNdYs240UzAhVZNNUgUAOULJB6VjgPcVblpIPFkaQL8BIm9Wj9q6Sv9No+6C9mHBpRSdtFYa
otc3rRaElXoPzeseqhACNdAfBDgwbTvijhNObJigEJTx2vgaEsXZPJYR9j0NV2Be9fyCZ9YIIyUa
TxHukRwY0qrZqyFjhnMs80mJkQLMEajAxBpfdEE87Qa1nDgFdJrPOSYy+b4Qlzq/a1JSFRcZNWMY
J21s0IGYeBsiFUThyN8KE1IxNAfM7q6nWhC/HEIJjKFhLmBSgtkAlStY9OrpxPXEeZX0nhhtell2
W7IxTM7Zd2nYDH1/Xnlt8qV7cI5UJJvRLoL957G4IADD5ndF55M3NH2sJg4ZmycrE2oe0rf1Rwi6
Luunny+02X16d66RNtWmCNjpkEBBx71bH7fhNbJxHQwt2QVlbx15qtkDlBcQ9DE9oXoIaDVnRXfe
tz+JwJIZ8i9L4HaPWKNo5MnsaPwXoZUD1AEziYCedof8pWJC7W6AAh3NFQijEMOuij2cVvovfbe9
CKryUlm8vDaSoiw3lIWKyT+udDaG2Jt2ChlzXMzKpXx4RFeL4GmhhnSuv9uw2BgAUDV6G/gNUOzh
8nObcswyjoSIOCxDaV4MV+1UD5Tld56Pe+fh6X4Yhtm4nMmL91b1FHu0rP7q+Lrtr3TWtUfMYh2w
qONkpJifM+NXYzPtjCf2JiwVVe0wqspEP8ohlzrMNAGK8A817U8zsPCHxbjhwafPPt8/pHU2WEB0
0ol1C/qpTi7X5HVxfyjmiWGhB9MYGCCCdrmgeKgMKNrAYiSRAazomy9hPySt+mPQFh/KMIxyGCvv
Sb9cQRfEZfCz71UejR7opIX1kPSastnjb5klORg6/cHY8iq6O3i0JQUZoRknoAwAY373gB+oBFL0
/nHBBw5GnQhBkZPu0ZTKIxwiTPiptEKgMIprC8noY6Esn381cdJuES1u9qLDy7x0yX3NnxHH8TEh
5jFy4wDaYoj9ASIfPxJQOKq3ALcwQA+pcTErzTNiOKSg1KGBjaqfBZeH6BzDUAIhpm81rRecOOfH
6Qwqj4tBSbChzZ8yJol44pLfWHB83+RkFwvSFXYnlLW//0TQSLghhVL9hFu9gOw7qPBdohMvyD7n
JQy0wxzY4BZC3yqhbN1QWxfEsT2htEPSqHCPCe0RVLGxzx8HxR/G2e47R2vxXFLmzQKKA4MQIjsU
RZhrO1ISWP3H1NU2LK9uL7rE4itLYOmsZAfoevzwSRJIjnx8jS6mdoT07yv0sZb4ejDfbRrl0LBe
NK3HxtViaIiH68ScP4cWHhaUIg50PMbuNpUdXpQX1uHDgnn5TzrYg0Mu0LRFxPqQQsVB/x7rk/TN
3MO5nEAW1hRWppLLdCav5i6WHNFB3BeWKA7K4lSuigmKGXzMSjM6HHgAKDrOfeJWAldZzALzjIzU
Pp8vVuLaoWyG2/XDCGMjPNdGjMe5SeWSQAr9hYE6iu8kZ/yOuoDJhkz6fkH/kMaZfbHADFxGxQSj
Dmtk3SiM/kyKGsZ0Pp/PZicseJwVeJTJ2OPrYvwBqhlzWuCiOUfUQ4VxZFCJxWj49+8Q7/PZdON+
RBBD4fNl7FNjKz6B+Ey1cTzy+TigmNjD7c0dWYNEfKaeSejw7wqI8QuLlnGMt+O/gZ0kPTP+8tT4
vMhpiabSb+1pdsZZXLiefWbon9frbgwOP34YzIZIxj+TK3dgHoj5wQzBU/86v1qL0kwWTJQ4RpPC
i98jyPkOsBAH4iWbmzfZbIKgGdNrw9yhKRQ5yHgTHaBJ8Qwk+f8ON6LYxKFz+w7RQiij6OxiiTPD
govvF/Re4nxwfuHMcDAyqVZxbcny/s0+cZ/FLKy9wnTPbK0gSQ4kLFwroW6YV0e4a4ob9fO+XoFh
CVwQtDP/xgUqmNlF9EsGS+6CLsjGXVBO5EAcalCMhwPrs3zMX/+OYkaUbXOW1m0mvhc2JYcpox0h
nQSPLPrQOxs34Nk7ekdD2Oe2wI9dFBV4Lake2BhPEzj5zX5YlyNKQ5M/TTTtqCg6aBl9k9JFgOzD
eljkLmDL4jF9W/l3qFbj4oXuAV+PL/Abc7urfa3AO22EujQQJNqYNeaNIRxKtpzmipAxaFhDgmA2
7LnvCs6OzXcZA1mMx9jHYzGvkSUBUrF8cwjWr0gkxeTCIwVWMOY2/oC/bVbBzQhmf8vx8i84BZuA
RHPzL8sUc+9p/LXGbBasgs1GMier4C8QPwQz/vtjwLsP84TtL7/Z/BxebLPbMaD83YRXmewm1Bwi
GjcbB0QeIJc0RLMixkJmMDvj9TpUtr/D80yDCgADlrStuE3ZOB/jeBuoXFp4WBwXDhlptwzLHmq3
NxqzFxHhPGJSQ08OyR2mrJqo2H4he1I5RY1yj8spJtljsb40trgMHc1jIKJzW254kmBXiFBZwbGa
fUZ1kAE5VA35ojLqD8cvFkHMHkcWy+nlVO3FAUscUQE6OipbWSJybnEgGnDEATsRJ2FxaXTrdHcb
45Sa4noC3tpIPPlzwNU/rQZ4Gq5O9KCyUEozOZiuYrn6GefjkQn83zInfhaVGnEDJjQY+3fnVqXh
08nPoH7DVXHF3iWWu38THUqc+FvJlP8ZSbyO13MwfAeWl/12iYuMaRjH53MiSj/iC4EzSwMcYF6P
v5yTc+zGa5flBoEX3gglrrYGun6SHwCsXZNkLU6L4iLrju7gKslo/syYIJ64s/+NcKiTLOfPhFLz
k/cgJacnDNPXx/qONhPEEiIuZmCijyBUnbLdgZROsySdwet/suguUBbQjddA+h7ierWq7K/DdTJX
q9PsL7NmQM3WSbNSfiGGMjUYvovOG1hDYi3y9Ei6wGLFvzVG5jTG7MZVx9ObpYpiPsfTWIiyVzUR
15yInqMwFwXKhCe/EtUocQHFgQxtmYilX9wLHCqCHouRWNmOApYWazlZl+GeWSVZulwW3/OxtOD2
sbKxCrPxMMbFgiYevq7teJ3gngDXJ2WJ+lFPY/VC3JGxTIlDbDSIUvjqsYjdTBJ3FkS2neWZxTvh
My8YKRHIjzgJZlkkphG/H1mJbidnsez99/q88fkYH8P1Nlwf3dhNOIv/zvRJyU5sCrIne2wcNkEq
697dEnEQ9BTnMDTFdsCPrvjO4Bo37gvNIZ6rhEkom6ySPw8QbALsRFGeonUxxeIm5h+NRFgwxANv
QY/9HUIrHXZBYwQiE4udHsvvf0OlY6sWQ0Y8i07kPFMF5KGdUDISjz/pDB7gM4O2W8bXZ9EIMcfh
kc+kQ8JCFV0snmak2GxflEOM1BXfo8jxI7ajf5dI46PoSDYwm3FYzIDOxP3/bwzAkDB3krnb7fj1
22JRCw7iWiYuGyGHbExYEv90iyfuxJUTor+IdzrsBPArdrQd/8QKt1vQpcZMEp59OPC+yCM48V2P
+8TL8IOoEvz49PSeQR/EG8Mt5tkELLvD4sB/tM22tU1rT+gzDeXUpv7kV3sI7PYteS2woEb9+GMJ
gwzGpYExMx6N8UvfZJ4Ir/ARxXr+a+XThkeJ86Jgafx4HJ0osNWXWfLEgcX/QkR4eH3wu//CLpxb
zYEjlsBf+A3Fc0gKeY3/VjWBI7Y4bhfT9m+y+xCamtKYeh/XS0xIsXxhaM9DUDaMWaN2uyg3Hhbx
9iGik6bZwzKRqiUnLr64dAQl/48hGMZcSz4qbyimJERjFkiexMNFz4fUJDUzV1x7/j+IHYQQkrfn
7dioTn+zYCOGA68BV8iIxI344NrOVe+Jt+Fe8AYX4kyfFXS3Wm1uhng9jeG02/y741j5G6tNIG4v
L5Cz+nXibwBF4i3Fp/gHsorbxtAhCm14fRGyitExcnfODtL0/5g6ry7VlRwK/yLWIodXR2yTgwkv
LEzOmAy/fr5tn56Z69t9umlwqFKppC1pi42MJTkYsARP0qWJ3cGyHgy8djvidDz0DN6Wq1d1875Q
2hMorgRIsohGWy7rNau7ZPtcslkE42Ze5i5SdbPGJSMIraPZ5RNjnpZn2thcqCfd7nZWbu9leBdM
X6047LF/d/13i5Qgacx5opyDsGgg0+uGDB/XehrweTBlN+tkfBPVqHHgrpUH0OM6XnMMiMH4wi2E
55m10Zk9d+VKcfXYfqQdMLnBLJL1nrOmmPZlUgyQ5/av8UM071j+BGh8iaViZB9iArBU4Rzoi6oo
2E0oy26TGArV3kNKfkmWBQkgcX3L7tlddkNMkWhwtLgga9DaGOMA/MvCGpG4JFOkCbogFk9ELuA/
dllMU6wQdkmIgvhluWYMK0Yg20RbttbvwO11pDFxPDnzdPzgThKbR7ZLb8Aorz7dxPc7oYG1TyQ2
NX9EQYIeoB2RSlklGv9M8jUlnx550SqjBIQXdWNQQCWz/WS+k8l/sCz/Iodh+EzukNtDiJPH+XfO
djuZMTiok+Pj5EhLkK0G1x/2W0ifiW5XJ0wGInW4zt6mp6WdCIPEnD4f/ska4on4BXM+54d1d2Yy
95KppgTN6uJ3aHjCcD5s9Uni9ysGirGZ/JWzB1/D7/ffxpp1x0JoTtvRmQ1jyp+63X4XIYIxmWVF
23Me+ueMnzYSLDIT5ElyLhWRRinkBr4ahNqS8kD8T9O/mf280e8P11+sIp5E04asI7Wy+VjDESsI
1cJSWa/7O0vPfDKaH2ssdaB55K1MdK+3cietFtbkRXsbGyVOprdhC8/YvcdIPkTvUa/iumlb1xav
v52wdWZQaBvZDMCf+26mqz0VKOosyEOiLZOLPMU2gsPdI7SaYd0hF9VK7LlaK4MBN4qKQP9/GiWH
dTRgvepKvYPZ83jLAMgdvdAe4HQlioEHaxesqC1tyUNk2KjaKC9kizcz0kgLD8kuFXaZyXEUm2gp
DYdm92kn0qH7IF60hLECvU9vYbiOIcLYd/J41pTewcYkLuVMe9bd8T3TftOmTyp+P6AImm7TEq6P
JVUh1a9yWXePoy4B1ZxphZVdaaz0NY2PbNj0wP4iZMIUvxwm5QZkDDjoBrwcPBwmk3e1S0YIpwwi
IGeDJBd+kiNSx5BbLoFV9dmggOq7WaEWrq4EZ19ioWmygK+GjPSgh2fHkGN6s4PIZEXJSzzaH8Pt
NDpn3GvQVDx7aYkdFnGK58hflSS1GWIy7HmkLDoAoeVayc95k0lvYwWMuaOwi4ruxvaHRBpUFjdD
dIklrSaHGh+tWvJJeVX7DLQcLPIc8SeoVhI7HHZAS3/RlRL9K5mhuQxQioT112aY9MPR055Jz62j
kkDwGiCNZZC0reon7btH/LLU4pdiIz8NY1b4QlynlsCEwouD3Ld/oUDkR07VyY74SfcXRXeeXGNw
ZjR0IFSJQKLusCVn1ko2IyDErI41e7VxO5BmyFoxc/gzTC0EC5IT5GTrRertmD421Q3wAe3q8Dmg
aCQpR9QsgLlPHP36MkvEPe0jbbD2nSsndaRytTcjz+t+3/fnrTnbT4gzWeE1lDZHKDfo2uBx0oFB
VJLPMIxabCjkVadXa/UuKAjMsnDrPikpl4mvUZLMSFJR9vSiFMjE4hA+pXUj/YpESv/rrNZn/IUc
TL+mzpvEbeZ+rKnoMRLTcYrq044l81D2p4Q+mU20Ind49tJ9hxf1aKxR7B7Zgjp9YlEOZHRo9+dF
/keVTdu6DDq7q7uV4cM8RXl7iqKY8ohSmHpF4ibxQYEcbCdCIyDj7Hw20s75pmO4J2Rv6FOJAtAH
eUqGcfk1+uwJb+REKjIdlymWkx6HoeBOOcMgMZWCJZaHnKYgkNmhzRLma3YLs1swWI36MF2V2Sf5
GEMztgQPaBDzOLhvLQwei+8hkCVTQgzAH9PCh/2T7VcbyxSbSKAIYP6mCw4TwO/hg8XYNFrD7WhH
mMeoaBlJyUYh1uldHVhAA8IwZLV7sGYxpLG2/OmnUanDhO+e/Nr4VwNvvIE4bpDIkiNxx4XHJ58R
l9dYamHnfS00GRySDo2ptmne3ZMpc+rh+HOMqy57iZY2VZkJViOX5Yesw9y3MwHlZ903poqsZpky
+tLn9GmcFqe8TtJfKTd+r4+DeJ4ZswYAxQ8QDV0bNFoDP6B3wRg6N0eGjw7K+dxTKAhV8CYGkBOE
mjW22Kd81SVBSBYixgtCQ14Hty0HJi/AVEthkxgjcttk5JZN1CBv7yWefGqVRUw4a0mb1xOrWl/4
1HCFoYmetu4rAyzHJCFR7ONSPVLosgTzKHv9GwQlC2tU72INHYwutyYZWO+ss9nvrskdTKSb5Rg0
+RllyWjKHElkhj/C8mdgK3j4ve5i4fZOslc7aCEpJw9dlBp0M2uHE6yfpXf00JiRY+rUOOQW5gRF
DtDPWOBldmLuGhHZGYuRi6eGeMvy0g52ggxRB7SvAJFfEoc1+fJOZDTRVcOg/qvFTiOgQI8r6DJF
BjA4MrwPdhGLDYrkTySnhnwWuLasDz1eYtj8WeZIfrJnS+1IYZWMJYgEppzmkw6JiSGKdcRikC+o
wZEWkrmvIZI9BAaBSYtrgs0bjF/QY0ACwP3E9b0pkI0nY4xY6Nrt01sg5ox4t1kvesrxoLNYDXjn
VMokk8BqUUQKuMwELBJACRcdj64/Yb/KghWaJGQTbZ4ojXHwNvrduu5ID6Z1ImWbmPNsmXQHBJ4T
vtGhYEuAOOAtdk47kuklb0ajlG6HXDfZb9GWBexPTd4NAC2P+PwcreSdgd7SLPdSFCLZl1mS2kN1
Scl4Gz+70/th7ns4NwM+06447GnCE1KzQGuhPc1JMQhJxAZDOacDJMlIfKrCn20r+xeRBaIkdc8Y
vpM/o6yjCxa7bEYX2026lE3l5aDHEOWugM3w7Yd5LM4gXJLnaYRSdFLxgynOu9SofuXk2p7Rt+sl
ps5Yd5vMVUAmZ5hJd2G2BZlx2un4TJSYgSjuacTMskHoVe31nAsRZDECk+4AlnP8rKfS1fhTALIK
jrhGs34pvsX4hzehzZP1/dbQv5r1PuT7EkW2OTmN2O9a2VjNXFfWQ5ezazgFzf+iZAaSPQRVi6rW
nna3cYWR4vXWxtRfhuhwGbh7iyUW4nDRPXAJyLsMu/iMcUsAQ4TFwa7k9XZu5h9yXwTRB+/SDEsR
sY7RHAFoMCuWq2KjYwy70lQ6EpNEt3Ud3DyEWveSjFdBT/FA/YTsNDwCCwZdkjzLeo3nrwdDZ3FA
ZsEexmYuPcUqa0od4SjIAl2uM5iYeEgMGyMyoBnCv2HVGSXuuG9sHj8rmmIlYU8yYtrMGboRYg9m
htqREbT6mI00WFIE2gfZwMecsjh5osaI9cAYzKwEX0MV8z97mtQCV21KVqSzP8Egg7OdTonGdiCz
jDAK+9t0HFqy6UhjgRJk75Zb8s2xOqXmPHC9DSu4N4g+Fntm28PeLTKUXI+B5La0qmN8ng0qkZHF
UuYj4JVUq5nEW7YWd5pIsJac4wwSU1r+PSLAjTDoY0DXvqJIkrtUgSq8NwUqYWmgtEJESkM2XoYI
U6op5ERLqcmIYuqE/GCTpOiq5Hv6AA/AHiXsaAvxB7oLs/YVsD6R9HQOEVZQGJxZhc+yEJxSAwKs
RPiDHVdKvak1pUsTyOZy2thTe5ALJEYdEs+8s8pY9lWzZMFCbFG9nJjShTYOc/stO5tGlqkJKFtP
y047I55PYh7opmU2yEygXy7awQmD7lKYi+yG1HjWQCt+tiBi8bJHDZQr2RXoxExLaK3CU0InUOk4
n0c2NR1aPzh9vKhwHMKRLCjpOkBUQpQHn/cQbeO9XCaKIo2NPAYp/L03FgzHBNWMtnaPEHGWVK+7
S6medKNWlKY5BQiFII0PyUBmTMjh40dGhuDDHski3QnAnAFK/QXmXBiQIpWyoa9kLZf6+8a+QU1C
kxXF9oEkeVHqLylQYNJMRGHPLS7ZvztNrdY/e+tvYnA66qQwtfNhDVFqv6LTpbcrjTbl1p6tEcxu
A+tRGf4GqF7fPC5Shym3URPt36J8gsuH5JOYgA7FRGf3U6nPGLhnD+KrKjHsR4Ny7go1b8/3PB/v
odyb05XoQR4XZ/1CcnMG4hRUemrJWBP0KTDmGf5BnqRjsD99rPsc3BGTZQaj0YecTWDqoolBzrMN
Dv4AGhyK84V1f3+Gc6W9JJGOVonIBVX7s/J4i5NDAcf1UIVNMXzSyuS6+pacctlqXmlJkyNTzM2N
336lTfvJUhsmkkwOGSazTMDW/WqXC+4XnHNZoUQuQ/UCFcQ4JbhfW2WBUmA4C2HNzi3L02vzAwfa
FB4hKoLOi9eV9ug/L26RPTcgURfA+NklbQUedXQiTHlhsUUam4g4KITM1g8VsjUgtHqRhvJrk81T
y/iZkl2l9S4dfaeUFvRpqhbbV+uyLlWHLxCALim4tNnYNwvLLwXqBYO6ilfOgDWdiPzXuDZI9vhR
2+YD1nbigB59YhsgTZkzQr1folujihvIX86uqcb+1kx13UGMqXi+WRBaHoK4tSuIySJ3ouFOZpTH
un7Y53xL2TDeJiivSRAhvYQki3dszjKjRyGk0Klq7nOkUb/m1UsrA0EED7NvVG+UavvN/JcOW+Y5
T6Uidd027arJMDfja/DcdMv05O6e4tb5BGd0maY7PgP3hiKZljL0Wdk6tJApvjMGxMY56l32DZh+
e1fvWFqeq9GuB89lbF5a8DzTKBsas7V6d9Oj51Na/vJW9de+ki9D5sC3T7bLiyYoxXUhhv+cvKsB
vspmXqRT8ntUg8Cm1qRnTZa2BFQokxl9o8cAPbOMKru0D7VZg049/q1RJPJ4HOx6B45jhySfVq4B
vwU+FKlBxNZvfvVHogZJ5BW1g0c7UiX5UYPxQtXd3prEf/PE+MeZ0S2AaCZP/Sz5yy82m5l/pYgn
njPNpTF54zWuTCXiTTk8OAbkexePFlU2FYxgMvNRemSLgYlQ86lceFLrWYhfSphC8qYfE/IKC+0X
VhEuNT1sPFLPq/s6nBi52CJXljm4XZtcIt9bXkaI8bZJMd62eQ+qrVmrIgnzMg4U63UYiwCpN7QU
Y4t1KAh29068oijB/9QphY6oFKTl6eYAMbcYSE6khJFwBEcnqPHWfTwgnjEQDxZJvJfElqjtYy+h
KusIzHUGfRcIPnO/IXRpc8VQFHWnsw1Xe893dehTnsRtIHTONyAlypBv2T0B2FAv+zYK9KChiIgS
7lryVbXvLGI4MyHW0sJRPoyCLgrsH3BlFFW8YG2Pf2VCBOPMrQ5DPD08TRLq6HW/G8mA0wFPCFpc
QFSeUNgmIMWdhPIaEWgFrBW63tXJdiK8DfpC3fjbIIN4Wgpi//dyyyRcgdVCC1/MDTavjahe9iX7
NKcsLLfItAlFU20wP1wCqAMl9HQIy29NSCBKFP0Q4UEMi+7jBkuxjdAvrhd1Mg8p/Xn7+0axC6vO
wdiNynT2LLF/aEwhhaGNzWtnkmr1rJL5nu/BgSAVPlLKE0X1RmUAdwn5h5Ssjg4Z+7pIq4roB0JD
8d6RNKAu1UafBsPKAjwurfvMjiERoS7E3IM1trLdl/dgfyTd4jHJBruci0ywq/dKrJRmHi6m/jMq
Tin2porhs4i7xa95CT6E3ZSjg6KteHEYRxASnSiAuznkl156ObrTsT9DSAWZpko8cvX3+jtkiZLU
jtiQOEkBxNdgnUPhtSAEgbqzGYpMgN4q2mguKgBI5oAHcmtTGBD78ReDqfI0GETcufqLDFn3cHNu
d7vEYppTq0FggBiWyoHYy9i2DlC7kRBXc6+LDanFQZVyev8FgzGxCxqluRuUC3ZgtwCSHnwK5kkd
b3fUzbgYF3huPgUdNXprmLfRs2rCTlXqP1tvn9TN7OQ4KIuM7oBiKpedWh+OP4LC6wfp/R1wjLe/
LdnZdWF8p6iHLlvjSvuzWP/CYsW4bx16Ll6i7YTJuTavdFMY/m5eLsi7ldiCJ08NWfwCPT6om3sU
MVfec85NQfogTvLw2PjFx/HyoNOjRptJfLT3cHaIqfAUPc/2424eVIpiHz22EkTEoFdUDs4L9inr
lqFElzmF/Q0stE/9ywuf6GFVqcKLmOFaHwmddb9ZPhvPy1Pa2Z/x1Skv2cFpQTjyuLpOhWQx02au
vQsr/Q/tB4qwmpfd0uJpx2wcmTbqmW+tMp1T6J3SrPXPjStanuy6VpGCP3Ae/icrrzKO55QWU7yl
rLhXI08H0Li5p9jhAIixAMt4Lr5PksTuk+Ky7H1GhdFnVLbyEEhH+cmdNX/DnynaO4jE12WsMAqA
TzbpIzeIDUY3LzvMjbl/Vk3Gq/VP9ezHvq7gFNgPoM2Hd7OiiqLby76+jU30Xdc+HSi28t0CoWOX
nMfrgj3vRC0aTTFrN+/eZGXMrN/DLrUo8a7Vq/PbKL8+gAvXKeYmVbp/ejpfEKkuyhGFHDPfNA6c
wODZY9jjKUT/W/LSvvYREIWBJiBCZuXqB8lYu3ylTYtDrcr34ZLoSseOCqmMBjQ0b9LvJtVOXDI3
7t2hZuQYnQNKSXYX8xdRFQN4QHeLH7YzBggsUCHzj3QVynYcfNr3oEJ/rPa2mZ+y39DwEC6bgom1
Q+Ut7taDPEoTbXFrs6ihP7XvQYYy0KvgG/tXUp1Qjdajw7zK9FqvFWXx5dGFtVlRlmqxQnvC0xe4
Rg+CAt2Ramt95+rZTKLdDoJeUm/JNbDgxLsY3fI6P4QwrjaOu1DHDFEaNGXP1szv2/iGx9Gx/RlU
p9iAWKsTdpfznfRPqwKnoFEe0GrkuChOvq1j5wGDFnGfcbbo5FvQ1dwocse4ne4ag0MPdBDOmhgi
3LKFIr6sX2Q0nBw4ltED8JNdd3RLgiIR86Ri0+4QfgNioVso4zDSCC/0y2wR1GKS6+phXpAchXc9
+pAJ1jyUDDLGC/U9HNbk7p9t7eAgeYXEg5A3gV/GrFDls7dwHXH7FLaMwCemmzrI0YM0JqGMZ4+7
xDIjh0DIpLBJ1lTiSFGlSKyBSj7VSVjHpuIQOBj4EF1qk41v4kYIck79jzaMw9ZeCUPgcwqPCL/l
LnTIS2VnrMtPUnBB8RPwKvmE4F2KpID+KGpPEgvO04monQsVmjF5O8qMxCtfrV51vFxFhkgGJN/Y
mzlkSiaoA26WkvhytIWAfI5EFCWN/SWOyQNV8okQqxqc11PFaLT14qbLwQwILxLN5AfgEDDhKQX7
uJVdUsUtKk3B1MmR409yHnHGgqoJ9v2Gs1Xon4I22sj1RxAEnlbjrJBgBKYhFPLmaKtPTGZjiWwx
aBjZnBDLEpwtHZ5I6SPCE4VfpsilsEuqYQEWlcwCnG9GxAv5KXVig7BLRJSbHgOZbD0IWynAYUNM
5qKdomNEEIlZNIVrgMcebEApgULoYt5FdQXLFJdVcAZeKiiDZKAAMELgC5QcZy0JpaUAn9J5hJZL
aJQZQrj4JnJ30jxAmdHgJSB3ZLbo5olp0aIEJUQ96uBCUF8GE/XVvcOoDpxE6Hhv+5MG89toTAjd
9tfK1eofrD6e6dEseUdzzUuQ/DP6wqR4Sio7GUsd4BAkgXSXOP1P7BR5w2kqmGaTYAaYUIIPgEGD
1WbtKAc8gfZL0kuUagIBknMwmmzluLtE/oiQhMpn7J7NNe71x0miR0SvgKHY/bkgJVTuMtQEgwUL
K1wTcQmDr6vl0Zj0+/y+Jl9BBjliIoCEyZ8S5NH9KKTErQCsaaqE/AuSFqAixEP3v2+ow6XQYbYv
zAgj66bmodCK1NlOoc5xN43dAD32yelrQd5ThsiJG9AqBHjiOtweYwx0w7Nwz+niBMNsD6Jkqnsr
0tZGDL476nU6vR7Ibk2w2zg8BWFJqBAwJXErfZS0ibuPzIyXM5uBYthK1jJYdtO7k9yT9ql8ASVh
8GFAyvESzJJBypp/l+x5K1IL0T8oBAQKXJGA68xmYsHsErBMkBArDl/JYwBZgswhD5qurKoLzsFf
gfeYoSVJDHR0vAfJCbauBCAQ6MnK4/HoT0IQmEeSlokUKGvyaApTaSlqOHkrOLbSdpTwrLhDqhiV
gC4Y6NHQdwGgSqgTj4awIKUw6wKE8YWEA85roMfj9pScCtYyQwCyl+CaK7QTYOijvmv2yLjkpnhd
+b4C6MvEmMiYDD9eEQ11qpf5nhdUpov8rIenXAC6TKCu6AFFDF/hKelKLUJpTLkHQjEUJpbW4aPS
IEAMKIicEeldEVoizTIZh0tJMDFTYsfPRO5wzJxsV2EfYXj/E7ME0V+zttGTAkowCdNoqp7M4eQk
4dcFaEqXK6bAU+1IGlSIXU+Gx80jSKmkGkII9hcArtx8kCCS7AIEeFIdCl81eyEUJ6hRVQvodknq
4/Ppo1IIYsUA+Mg0rUCJSyHJ0nSJik1Xgm5cog2spJFhjHQDEn898JEMURYiH0B0EOd2WwnZYJKR
VpNC0oqovDAv0fW8RapDugXFUWukikZqWGicQEcNJsktvFEDQKq40X50eHSuK3SPppgBbXT5TZEQ
VHkkUVKYEgiRBFltxnkziTSjA3gQIn1LhL+JNpHG5jbZjLBliR5pHen9pIMAqmoNptE5PsatTpsF
J4mHaZGyk+tpdHNpBo5+IqincPQ/hFDDrUP7hwLH6bNLqnRJ4cztZBrJ+mexaCh03/p+IKY2nn6l
BviwMH8nETXyRJNPMrgPC+CBk2t5JmNMgotW1SAHiijhUM5kGsjQSbR+cOuNHpv1j7SZZG7CcTJa
UvOpqldcisxli5BHQavqTdBUiUc6I0FRThPpKh/+xYZpgt8Pet5Odwiuyp917xI8VDchbqBhdo6x
NlL2bOULo+XQrie2A2YbhHtmsiOBstld4p5sDInuVw4UXRYkjQqpKZ/HU7BIC84qEVciD0mDRWcX
ohXSLU10guI6QPp/MLrEiMlM1VjmyUz+k+QQDZmoTnRdEnbSIGrR8DvCgfrcK9aThiJTzSYEmToM
xkDrm+THSPckNXTXuFYCmJAtAebtArm0iqmhjbRkdUMoQJxgJ0DsUOUYsWzcj68TRyX8JmzPTrl3
WEPqvaM2EMhoWQUQhSgLmQ1BMcrN21MCBeEq7DnjH4zqqx+Fs+iTOSVFj8UNU2KaG+QWHwoqsbGg
cgtFxm0UMXbWOEBwgmPOVptPLJQFbZrDDAKLxzrH7rxOntNfA8evsphNa05h9Gtk6LJTGoNS4qKF
O/LFnmGZKrMJ1bnBzIOaAKQwvyb3f3VsFL+qxaQaIwORyt3AY4LNvcTficp/LTxpCKu48yckUONa
lIOzD4b0DbWSOJAgX5mvtenOYD3zDlwhKq7pFQrktgkLfXyQk1h/P4NLeB7QRqH7giN4+ZqcevBQ
naaZsNopWLU2gX7BNq3oAkJX6D2d1+hH14y4dxlCZTY6DU/NeHXsx93aqOoXQVTapd6OMkH6ww1f
/g3ufDTdZUQSHZxYGaPSgOLIjVvEu50S9PAkavsfL+5mmtB/c0HwNYNwt0k/TmdBFnRz193BjH2l
DAGehFYl+JEpQVzCfTc3TdhEnZe/G84GZN9njQUVlHQ+L9rl1m5ecTJw4r+b9NbLuULDXoscBRiP
OllA8JuVRju30KiSt1GlqOI9p6J/+Os+HWpOyT6omapRp4uPv2vSr6E+yxnZ4Odnmnu/WH81K+7J
ofq8UaapFDY0nIqIaDPfJs2j2PnMMy06Bbkvd9d5j4+9l7+3a82aW3Yq5i+orU+d33xLO+PXOtun
nbz9bOSWcfBqfReZXsV9jA6da+/YfbWO0xtNcD/N/OhsbqztauPUMCqUH1VuHXlF7gmItQkuQQyY
LnkFO0+Bfs7+cXyt9PjYWevU0c9UmSbH16m4Ffez3s+/FJfiXrulboHjRsq6fOGNx3BZV/uyNzKr
7/Jcz4SZORypwTWoIYABBQAM3c6lSmnwhWdhcB1VbJiVKU8iYETo7mCOCCp2FpQWUPu0cCeNhjLX
dr6CTCewwxMhVbdsEYOM+A/z7FXXi2T9Ho2GUrVSkHG1ylB2kNZIHaiggixwWWopzbHM/JSplXpR
EQZZ5c3uENJ8mUAYG0/FCBC2ufKnFrhOZM9NLt7MqLh2C5oO0wfbNffGkHRR6WPtpcTQyRPNmTOa
A3+tSc7MwsxK0VrswYltXrFCN+YEQ3Q/h5+S8rIcRWaw3FEg19APIy4F8mMCoDQmH3sC1QEf5x/a
5ZG5B/UIJmzyRt4x0v1RYEEJxcsoE1M+mAVyR1T3tgdLYlTTR2TomhmsrE6H95qAVXz0aY1G7mhn
uouno0s2HpB2jspG68ftTar4Git2Hhl+vV6nym2TGntw4HOkOmbnwF7ZxB9n59kaw0bjY8qybrQa
8zk1yRxvZIGJw89JCjroxAVzxtUu2Ysqjba5w7IFyabN2NvMQEe1ggfQu1dd5R6Z1tZ6BbAGv4IX
NdGfOnXRPvEemmFCJtnHEPXhpuD/X7BDRTCWzq5LJzBaC8083l3/1Un6cWhmQ9EyCPPqQvUb+Ry8
gtqf+dgeqV22wS5Ly+kOJrN+sxd3KuZUbCcnT+YpeRYdhAGiJ6PgJsN9Z7Tu1olHFmEFUrKAsIly
vFIrnQJmgo5j9kPNB7s43DA2JPOlskm4EsP8Ijs+zs/zi1dzC2sKeMdaSS8GP+fDtFTpHryHLXrR
gv+EPfTdeHoF6I4KCBSawXly3OyHTRtn2JHEuHq1n1ALnekQdq5nvWuQ5+saoM6as0F+Upw899YX
FsfeZrgbPkblCYAUPUMYy9Un+nEwjvfVfYVmK0SFqPquFyJ5A4epqhyVsUmMTf88YV+g0kyFdyX0
8HZBMR8kcvCLXNuF4Nw+OoUH4Cyxx+a9WaBsUBVpfMx9JsV6b/4FJKvDCUHrJ3jyIB1BP9LbGUS/
RNx7Uyc7t55j0pJim/avfoFPb+ZRrJik1CC+rdZwOH+YF+ukzrS0IAOwQkndBy+6l+fgj4Xq2Kk6
Lxd6Awq5Ts5xSlNc91v/kkVb6YCDIbAXq5ScYWvvHEBjZ2tDwWUCsJp5ekEGQ9pI+dcmHEFu7Gzr
NZro1Gj5bJYdnZyOSg5E4q5qxbb2Y3ij/bcu9HAvzpm/wUjgmrwIMe/ep7s3d1gwC9wpPXmsT5Mv
9+sd4V3NzfOJci3CoysB+PKFGuBrMvlacOP/+9w2oDbZzP07RKkbN3K+VImO2INcAOXC2lTa63K9
x3SDT4OCkoyj7H+lv6o+pMqhaD/BKQUwKRRTLCYtYFH6gPKglb6nhALF+xULViT4DCqn6HDRl228
7A+HLXRDCXeYMlxYfLmPjw35VQfyA6OQ3JcUn+7tiCZ50/YcGl2kdYcH4f4AQUs27QFZ/Khc9JMW
f6qERY6oslatR2WJcAl7sl4SfsR576MCGw3pmLuFghwtdDmIxdCbsVfxoS3eLY89TBioeaGl4gt1
CUvxNtBob4Paagt1zM8mjud+1IWTsX8O+PIIwvl3TlHy77RXYieFyfgFZbsnNV8yv17e2MG9ZJbC
h1l1KLBn+mkHh7SwVyI5aT6KXKirqf0Ttg1KCSVLkFwx81q387zTmtPsyZ+wsKWypROgIEepoN6d
q9Fge9m55QEZE2h6lV6j1BeiyJEuOgF7pfWK8iTTgrsT2tztib8tqbFDaZl3S18Ut8J2QVnwwUtL
7jrXegctVSAXpmj8uqlGhk2Bve3j/ykntm3ohi+Q5ez4mDYa1WHrq+g8vfJ4Q2k2w5Q3ZnQ47Dxa
N2MO//GXq54aD+O4/nR/Ffbi6qX7o/jWqA1pEhcSlAHLfsTW6zW6Qmk3u5rlLrFu6HLo3iS9QNdH
90Rwkc4+1qNDz2/KJBXWPFCoHoPFKilntSpbK0qyadiALQ9MiW8ov0UeQJF6mUOLUgNKvySvhND5
Lp+fyjlKieW3yS+Qr0rqKJif8kTwIWmw2P2QSQhMhqNT7KoWXyVbH9zWDyDdk/IzivrJRaXBFfkJ
u9aO/ut070uqV8uATmmlZZpCk3WzRGbzLtFD3l2m4qzgCLdQ0R7fOYciLHGocwp0THFjJV6mV0hv
OiZxHiSBBIxjh5ZQRDo/dECv78p0krHp8Xlowdt7meccuNjktsXhKVSdhWpdBFPurAz6rUtZCCiO
nMcELY3we/VuZcTh2EE5CIymOgMBuBqPy3xGLj/ZhyAnut0UUrg6Gu2rE/tKnFUCViTQ5X8uo9za
vFn15QArpz3FLzJ9gVJSFXKqBDUMOtSTYEjImR4n+bc4YhtQAM2w3gAIozPrsnLX3s2rc/IFtOr3
VAguQzKjQX8B833lzBQCfE2qimLTiXDTVYiV+nr6ztmiSCVWSljTvxGvgGdE9Jx3IQniwTh3Nzo7
KkxSjYTQIoEUymz7GTS3N84keelmdL4NK5BtXCYSmufMJkycFLVLPosrK+86lyaquak++pnZMS2A
wmsoAgNMIm3+aCdvBHa4cnpYU7JweiBe1wBKo7qKXl3MshuVsEilkWnqp1Fio+lyeDLeAXaskivm
Bel/fYmHPc/63GB85mxWI9oYYxHjCxYFEh1hs8R8v1i1kJZNJn8VqQIK9WjY2HnoF37WWVpDmfl7
w/bZcFrSPY3J0yKIkNii+oju4WaPko9kHczCtwU3hO51471gbkdP6bZHk0njavjYwdiDXE/2rNQ1
Vi2flkIhG8dkELD6TPT+Tsa2EsFooEPql3DDmoPPgKDp+18phmIboi0QtjijhE84I7PHOwRfJflL
aUL6BjhSiUlnC7oreqNpTk++Mnh1pFBbmnGbLk3lr/EXwDjeQwglVmiIUyvXjIReshlVTS8h1CFM
KiI6IGgrTZCPJJ0HVBLlHpFA2r9UBilm/JS/Wub34m7JWHsgNdDkY0iOFnkPypRAluFopJ30g9rO
Y8x9UKayKqXRz/Vqg1YBHPF/d4zUjpSdyLbK1SHipY+0tjqMRQQBFsdmVgJgnO0hbeISQ3y5PuPT
9VutqpyI+bD/rfdJjPN9+SBlY0JFELV9E4G7PZf/JkoBhgaOg0/qH/b84RDjiwo/LcKL+YmIStXj
IVZ1G4vboh7b0UTSv2XWAU1uprwSYuDQ1n7AQbvVr0FVfjCvJOWfQkRpLkF/YBgnLk2S6FALRKrw
sbTpdRpuw50YE7vVakm85zl7WK0TfbcK9j64GVTq4XUlks9jjEajDiMuLg0+jsU+wo+R/FWNObFN
Hod4pAn1WBP61mSX/hrZOmTXDNpea0e2OY03GM0Ji5vGBamxrh2QLhQOFg8XWWQhmZs5lyS4rbNX
3Ke1BVzQ3ixJabepPEgFhkp/ZEPUjoX6gSJ2FbLDsUJOZIdb43zyCHV6gCO+5G2L/IRb+eLt6eWy
ozUOaU6iamRjwc4iYhWcX7EaaCXcXS4ciDU8nZiNjb3MDGxJs6SPWOL8QSgQyaTSyKesITNcHJkU
qYLTwCvZWEMnRgWy4LmCqskk3+hYlKR+z8hjQzjvFndPLN64eBoxyZCO1KqR3MoUqeIW06oYI2Yk
Y4ZPyPfRkcwHdGBGxp/PH610hGUr0qwPn0cWI4RG9sdu2XTMSiznZIiYKdlUeNZFh9S9Qar6YodM
neRtMrNTU1QnSBWkRlR/zWqM+b7HXJPHejOHKMp5g8EkQcokvqOnkLZ+41qlh4xWuWHPxJSVOSuf
PsYmhHcjOZvmbTKpuDzcD9dc8aEVIILxQK0vNMkVt/W1JhOUvwmAg3VEAnTUXskDp40shx5WV11g
6S1cziCR0AdWaEmtGuEUL+PaL6sX33VwXuac591Y5GiTa9ydmVNpSmno0BQQJB/APPYlTZRN6mHv
57Lq3g6eIlbzC5Wr+V3AunDn4Y6h/MfU08w76uYh/0NnkesulSRVJOKYIpN6rW/c/PIKN33ek7O7
HUmFV+g/TVMeO/53F+m62dCeJI9Iy6c6WOXR17i04cMFPLj0bxBs4Cxp20wke8YmOp/Lcj7TXFrY
E43JWOfylvi0c3BoSjygTwivF1kRWjaajDvb0JO57UhY3ta+pwf4gU7hVQ0hMDavvTxunmYqz8nQ
jOZ38HHzyY0Js5AayHhgNnWKdOa+tkewtwHKZPK2JKzJkkdCtBK0FiJZQQp+nZqzpDphgJ0h++CN
rSW8WX/lYBfh7UmZDjmqDvyQgeqmd7Z2J21taLmeTor2TIL/sQmJ/CfIv0krMTNDeI9/7nt8m9nb
p1OoWdUniMYJzPIFp9umWUU5FrWgtHI0hhLJrHXpwHvPfWuT0Xf5XprJO9vH1c737yAEcr20hrUD
y/nauTVbOButGDwdgC3CX/C3gY1XKHg3ptv0xf0BqMDbwDuzJEH/+1gKmQk2uztFuOUSEALBSh0Q
7Un6klBJuDLuD3NDdlPJv3jy26q0DJchU3M11NIMPECDymvNsPYpirHLqOg51pWMDPkyH3+EC3hF
+/D8F55TH4y9n43RAirYEI6VXWZYaSr5SlIroDVilFVMx24PXKygjHbra19wkGyLFZHHFQ+fPLhY
S9i2gKTYrOzZ4E08jh/ptuFtI1EpGV/69f7DC4EEWFksebyoBdAr3/DjFqN3AqfVpnTz0f3KTrwa
x5bk9NjTd+0z0ix/BFfCk6RYpRnkHdMNKNn5350KaUPvScXeuIsdsN3dkQO98wquFG8l+S5+KmDE
xCLUUGr2yRKEPwsuCAQu9UPkEmENO+KroCKJxeSCbJN6IBoymu7as2GGFMCv+3Xp0U1dQG6pGgHh
BW/yJEhRdl/ERYpEstMMBrlIOpkMf7WeUHT1A63PC+dJzB0KbSp9RP7WO6krUFRF4TpCSBXq2alk
VViHWLCCf3rr/5egyaPhrXtzSaUHHyO1jk8oEyBI70k/XmxyAtRpoETUttbINKhBBOwARSZY/qyX
Jvdg78IXUVM2qqOc1EpHv+ni+oBcdxUJK4wIFw4czCLmb6qm7MsPaYgzLQo8UUjrEcFTRY2KTQby
X9pe6hDVKK8UhYhYWHDLOCLqOWQApMaAXkkcNh5RhzzSR6P8GpLhDHffhpbtLq3fP1CQbjc+ObOj
F6054EwvoKZqS5jo3RtZyLi8NhGk80u+K5G+vQdx6X1jzGj+Qd8lew+xI3zntC0jHb5gbxv5ZoFQ
lP8j4702huR8B+89fInt2wOKIsJj9NaEuWkL+bYFn+XuGpAQXoFAERuXnq3jL1FvaKqvJMQzUHTN
uS0gx65QTkVS2ZRky+c6jZZiFqsuyIpkHusLvYiVyDIjBkmQjZga4U+xHejb294BI+aLEIM6pLJt
G7A1kH1IRnxhDLleiJWOe6cVi5uYHuhLt7NIGZiUDMVXcHQOhJE1DTlUbmxCgYW9Jd8uiUMa3IyS
pbTc8TSbVI5QLiYdLZWeoirQxYE9ERZgQyti261q9qrDHk5zKbAq7BgMI2whpWDpzJxRs6dUAAX/
9aC/Bsxikl8d8oArhMlzhBRV86qVh5fiX1Olc8a70PXjBNeQ4YFphpkkY0yVSfI7/ryNCqnMeXYM
LQvYKsMqrCRaZ6LPksNfJUkga0bp01I8rbtKI6Cq/FF8W/dHTJz8Opb3kwVY6r8S3i1O0RPMR6a7
+wQWoSsAsIkylUSHUaCSNM35ltAKVFFfGrhlB/qrYBXar8LbxoZHLSrhaWiYPABkCnr47fTvyPDz
zt/3X/RXJIJapY9AfVv0vpPn5Dh6jXLoJbpoBcUyDZzszd3ONLckwTkPIiGzxitI6eCU6iFfKz1S
FfGx0nFI0R+9lo5RVplgwjL0zCR+pVF3jZhGUFkFmqSYiibyHoFllH4hpEMUXK+BziEEJF2d2aS6
Pv2kxjDGU5QMCc9Wwh5SzaPTzijZvTUFJL7iPcqcTiPJxJJ7OMVkwWIe4QQROE1mu9gHmicBtVgy
Pydv1zwWcYTfADclswjohGUDmxrNQ2bT0samU0ducau1vzf6A7gPL54fl6/OrX1fvbKwXB3/Q9R5
bafOLEH4iViLLLhVBAECRDK+YYExOWd4+vPVzPZ/tgzbJiiOprurq6tn9/EE8fOr96kBzCPAjlg3
+nsO8m0tGNjUAxdA1iXTRwyN6B9FbubqZAK61IBp1F6OmpRuvw+HLuUnS7SqA8SU17GDkTatIUj0
VhNyoXQAXrtvWI3TI1MP0cW5s1t7y3mJWhG3pCQF6p7Js1mN6c8ABP7u0e67Jzh8+/WKXmQuH1Fu
8IgOwRn8VBj9nUZ0Ql2r9Efbpfv+Y0gL3eFumoe8C6j36ZAhSWgbxw1GZ/ivLN3H6CBbd7yRQjW8
A8WoIhvSO7O2hfYGlI/iScY/RafogNsVbHtqg3cBB5H7d/E2cbZxaJ1IuOo1vaovy/2TKB+Jd8EW
AwBt43+8gr/05iMQKrpn4blOorb+WWS6LwJuBRk5zsIrOPbz4du/Ippp/S/wGkKnupxxeUE2pFFU
4kTvUC45edL4Doei86hdevc0X4YHTZY+5F6h461Di1PmF+qKGM8A0HgtsPHwCGhyCsMYhKTNSeKc
bM/ujdg5grCLyM62k/vQ4RayHpm0d/SVPQ1OZ5xpBsieep8DFPsAmfPN6JUWWiWHdqj+7dI80xe0
yeoui0dQpTVLF/Hj7oRMIlPTeolueS9zC/PAY+QTWvQKaRM87vzbpuZ4NyihdDdE8RZjiaR8XG6X
ogLszegWrKar6RMYXrFUrnshQLiH9v8TAcNZTqiHEDEOFDQKEr3r1rp1mt0apT1DLvtEiaYCSIaA
JS5q2S+klb4yBo5XaSroUFhSxiP8xNXWEXiyXeq+UBgV8t0kralTrauzSjdkBGweJYd3rAhTIauW
Kg6pnFIb99Ao70a5RFSKq1F+jUtZJU3gREcuuBMV4kK8JxtQivNhNaLHLPrKGkAKUC5Ek3a5tKjA
8DUG6aUTHiLSSt9r8/9ugCx6BE1zvPo1ngh+yGSP3N4kUAZ+NUC9tyXOsPQCVoFyB293QBk2CAc9
0XBxK4ACCo7vfqa7kfMImZs/lAsRYFSIdN/g6tuwTcFduVeGDPCIH3EBfMnmbBcDghtaLOMbMoIx
ccAJGJ5OR7GjFuVqnv6kXe3SjAbnPWtiwtuwGunc3Zu0eZk+eda4fwRAfnRgrRJcgI19UElRbSeW
ltomih1ojwsnBp4Kamfw6SfJmSDo57hYb0YrYe6q3tqhGSltSGs7rf8noF7TsHUrNcFrCrbLv6mc
jRnZv6DSIX4ZoPZK7yu2XhzT25RApUK8tP6dIIbKb8iz2HzwOcop5YhqsTwzuiyjj/lMnXCL6CJF
Qxg31Ij3UgTaJ49meXGfblB63sxpz0rrvBIhHjkLUkFg4nm/csVMrh4RbBmODnJzvF1smhQt1p5U
UlGjFdE9rXaunRuFeonlWtOz6hn1LNEu6mbCMnzfk5/Boc3SwaHQu4U0+diOqJn59C50V2vd42q1
VaHG6hVu6tlYrYbIH5JDuJOoy7TlfCMhjdfxCPMRWvPRBfe70LvSmgWnFgl3et5do0/byS7y55kk
5p5lBDr9Dw0etovMarChIDQ8kgG7RhPKhht7mFTHmtOXTy3VnLu74N8c75rGI+8u7LBjbY7OMFGC
BmuWSRgsUa61Sr6WpBnRVg7XUyk0oFnfkzDx6QvvjuIvLTDgWN7GM5IfgUMGrrtVZGPglhtjLktr
TY1NUKlfnCMmUAOfiuAgS7qCzm6JpnjXWHFOFq9VBUUwm0yaFnIErwdSEeyFuYKgQwcOom3F54Jt
Z3g28ouooz4G5W/kykOq35oKU5SbYTr7kRKJsjXKEImfrSMRR/vTO/28o2qNDGoFivaGFn60mO2U
WByWe61YqN0qAUUrzA3lapgH+jTJQM0YU+XTeBJorzS1wEcF8aIljzE8ABeAmoOSN8BKZQ25QqiI
+DpglwPZK4Uvjr+o+gs4PMG2veoeovdMqd/DYEmkKWtGxzKmGJCD1KlX6w5LOYBWt2luF3IHOWQu
TjlYwcammCcp+ZnwQra4PKBjVPNOlnjD6wqmSv8qxFW3h9p2lOm9vmjz9y8xptSY1YcVsiEPCQzZ
CEGDowO2hbuekRsGjVziBAEPR8X6MioF93HRpzuHR58oLEGwgfAD5AuIpRgY02lRrcz3xsbFZ0Jw
0URQ7YTVgqd/5pmLL+yTywnr509QlQDXp1GAVGvyQ1UDsmM8YCNL9+Q6fUPSFSGfsiooW7p97OVW
DQH0fDLcCvrIB94YGXTV4I8LoTBF93ePYd/dwwiEoTjkhS5RrCjjNMaIpa60oaqKdHszh0zfvmHL
6iXYd9FoMiJWjCs2Q+oRTrzCJhWl5kIYqfJPrZ9ps5tVJbcYpYJdiRfghtJh2f5F8svEREqP18Gb
rQrGrK9zorOioCvnP8hEcTVAPMwJ0knSotTabI0zO4PCqtBMYJbCIW4QftsqXtuQ9+LGe5mqkVSU
K+xzS2yY3zXxDmR/1HNSkHqolKzFIsQp+fqXCKog3AK/eJ+4qciUXE0EdG38tDkdRRHhFBYHLa3y
uJpKU0L5huY0wP7jB0PF5WL263BdtTug0OxjF1WW3996SuYHp5sd7G8QR0nJKEb1H5hhcHPS2Xex
Hsd5F1rVIOsn07Fy7uvxGY8SmIg7Cyz2HQI2BeMxgwOQk99fHrC0iinIzOsjvym2goNDtTEdiWgA
5FR0yUGwLfYyGfROSS4AVSSZEI4n0ASLnfuDbpDXMwfyBltKHyjQ0v2Vk3BU5Yn8bnND8BKtfwgA
eCNSxkuG0oJMnCijbcuWX9BKMjRLYZLSCkClt5ho7YRcFgHDQr7BN+ES/HknpUjHp/SiFvGSdkST
BB424DBa4OBTa3w5SRLAl1SbNf/3VPvRhdU+YTu1KxPqGqSXy/jgB/qNub2ulNKdY03T0HTCa0Qn
EQwohbsHn343Tg1ekPxnhwKomreYGIdapmDtZ2f0rgLPNd6MPO6s+2htcZg2cR5QT7wbzVMTJlE6
mDIdnY0a/gXrpntGJSV0auUukVSRhGFtGl+3qyJW5Zile3Kg+MtwlVXYcoe2r+djIJRJxMZVS48N
v00oknHmpbrgIgmHbK/kghzqZsqpBYOkECc4ak99/wURjCHlFEjaUBgiaeonX5vIHsq+dahOPw5X
nGPCEzjUqpjhv5niS2ECir7Fw35g6mi4QMQJDaJzoGhEcw+MZXAQuTiUVkEvEDAy7FI01aOmrQSH
Gz9ovCHmHKx+2X8szCRAHntug5Vdi90ZUfXD2TVUvJ7aj/MXpMN12KMgp6a8GPHRgg91sRRdXu6u
/e68C5i2vCX8OJn6nh6OQJeXaMlQhM+7jI9XrMvroHJ7QJkHpxlgjnvygUxAeiWwu/RpEXS+hXS5
qGTrB4pkPd5fdYqTpEzT8EeKgHXjOd2MFVsz55jZxxmBd89YBHooY6V5R0AIL2z8yZh7PRYSzozz
covjakDmlI6qCYwPMmVnH04eqeYSTBnF07cY/T1yg3a+0Xyl1VnAh7JvM+uh1UyMbjQtbUGAhah0
afrAqeLmMT+l+ipTaboKU7j8KCd6u7CvJCTIhRKSEXXUdcBDPJ+haqDQfxK5R4ZWLE8Gh6zDI0So
igqfY63UZ8xo+FB306Ufn9/Tx7SU/HyCB0zbW/l8Z85qeMQFfEe7L7W/vIU53CRx7a+BzIPE2GCP
D4WbbhOHwaIyh2MNkBMevrAn1VBpEQIqUXqq2iO+wfsCTYUCyW0WMmKvxD8knPNtUu2Q6ux5+xg8
jAm7q/tdCKUpXTDZvoZgKhEh9CXJYEt3zC6yG9q0HgCoAVhrbRcdGKYCWav+AddwQ+y95XlP/uYF
Re56cJXKWeMi6pGhNHJJ5+9lm7HDqORb19Ek6S5DuZEisVQBcZc8drigEt3iJ6+I/28hcRvk3UrD
ZHaiW6Ss3r59EiXLzdc2sTavLXXR6ePks4Mw4yLdz1yWxjJcZDbqrsdEhcclewFvjLhG/Ab6bpG/
wkuTd6Zby0ADGzMBK+civ2wNW1oeWpZnk7w1yUExvfimfDr5eIrd7rRXp7FWMCjXECUhxYtzt6mR
HvPJHVJxbvh+b9hqcG6DKWl2LJZ4vsoOjLFCvGzze0oOKOQ1qZB4C08rRyZASVdl8MTSwE1ygUcA
R7JN7QIBJJiJwUhI9+vA9SD7z4w952cuNFxuYo4ZvH6nqgN0tjXvxQOOfaCDhgBgCW1w/TnHG7fc
EKkAmQsAlgP3AptgS6wVfqXbg54r+dxLpMfFO7afJDDJtLEwHFaBri5Rzb/RW/LLgUb/I3wihJqN
USjgDnihQiP/bJ1SIAwkqTlTY1mjWT7SBGCW9gUUBde3NdE6SLcrBngmwgotGqhZVuvYoByKfKAJ
J+XrVX+ynsBMIXtyCpEKYdrWYnF7pikVhABXa8YWGki+I1K5CnO2UgQFCus3Evjg1pOYhY1pVnSN
KVLqRK+bcjVZk3xhVs+0r0Nt6Q0CbZdZBniuP7shWTx71WczGtLxzj1BtxEXFe8M31WfPHR4hao1
m7gh00DOWK8D6yNyjrsoKJiwmoOGYqY7fEYTS1ZAJR7FcObAtDoeQsqlvmyk0vqkHf9LZc5mKoxT
QZDqorBGKjk7NaUr+gxoJ2jOumDgfUpRK+r9/Kqd0I7OmDgnzJR4C+0ZZXrwYlRli5O9ZgM4apAg
hCYDxMpBbLfJ0cjschq1ChF9Z/3+L1rA38VYxl0h4d+1Ux0wRmfIvDtvkFZYnhqvFLkQMHXx8Gz1
l8UE5NI+6iTUlee7RkoKHL30F4SyXmWaR/aLeZ7d1JlhT+RRannUKuyjEv8KH2QzRJdgksMxwwoa
M9Uv+Ma5ZRKMUrhHfJmGjaG6sYvBIifPhKAt2m+wItNegmEoTpIUWeQqXWm+tTHtUURA18ypTMUR
QtLOBLAYvWhDBRKcIs6bGB3airxn7SiCZaj71HDA9TseMW6xUUlG1VxWao1GHYw+Kp+6b9kaI2ZK
Gw1MPIZ+8a4pKF/gkXUp1V77PQJIZkO6yb5r4KTMw/xmnDDqxnqLxa51aMmy3Wtd0l/cAGqVoGWI
BdSUvMbRc9+jNQ4GAaaZSvgsEZC26XBXm9eYX1UYtsF2KrOmOZwpnae5pMsAH1CYoxhZxcpo0w1V
pjyEkSjbZaWTldmQQ6dqcfrluMmGzZJ1ZOhYt0q/thgfM2IfdlNVafKk6KwUKi8gu4d0QPw9iVAv
5WowNfAoMsrt9zUZyExSvsyMqGBOf2kXwNnNZPGX9bsQ02WgUQ+78bQajZXBVaROM2Fv0ygx6d/r
muVlIS5dWmOTp55aUs90Crd4WF4jCEmEQdcj4pEkWXfWnXHyCehcKd4VgUd8cfmDCqtYbIaxrZuA
lQIlJghGSlARefCxaSxDpE3cPJABUSMwIwO2wjyt5L+1NtD4mtOkqW3yUBoYS7AxJlNGMRmPoVLB
QLZcJ73LmvNufIgHez+GKBhnfeXgE/LuvcEnQDywy54lEG5E9pkO+OyURHswTqZoKW79IOp0IAnm
PFrpsIMLAmKIYhc42wn8QFLf2LeKa6qHYJ6JGWLYLef6OB5An+4NpjA1YO/4z3alcQ6xfdNiyPfZ
jghbxxDrQhKTE3wAG3UYhU/ohXGMaZJlNwlkUA356cagLQzPTW6aPC89jLPPzH0b44VxrTVU7PIX
QYjxK8fpiVGiVR/f0MM0GJCfJyMoe8de6UqVYLeLnzX50nCAhjAU/110hMqX/AfOEv901ArKZKu3
dQaAEz2CcxPDXjElQLL68jNEXRdKLdooxKXhVCtgaGDF8XWV09fWAIfAjYJmM+oEY52cPPtDugXv
R9d94lahrogmda+TzeV3LdpZ8VFtmgI4bSpSyJ52qdqFY118wY/H9t+Ek0eNI+h1J1JI7vhaT+zB
aZyKYCAygS7egcjZXEdLlFKoCcj2s4PGSChQF+FJnCcVCeFlsMejCL1LlPEUvP5R3TSSxcX7W+R9
6XAunOoTRRSiZxVrNzyIDb5SzKgQx/7UWsMewqXjfUtvvOFfFGty+m4tJr81nsWCUYDR2EBXKDAt
FJDntXe3JhRhencALDjbgGCFvr3LyarQ/9hOPlkga/VmU2EzVfZ2ILA+MxZwcd0rbtO1hpo22oAB
wM8l7GqEaaSpPgG5fcYfPU8TKpVJurPxnXetyX8lMLA1rRTTUqbIcNvRHO4VylMvERrWNfc4oEIS
h0C6LZD0vNV0VMZVD0e+uWkWoFysdYpkKOXm2BlNc5lmN/VU0TQoYT/jgHA+VnUVekDDMPL2SnTK
5P65SThKTN841uEJl85eGQZ8zttAyStQvkKTcea7csgwuXjKm6nyQdmzVSz38uRlG5ugJ9KxLi5+
tfdg4i4Mzx05ofbyMsIsd8t2jjNkHi/TUi5Cg4usAxuUH56FtEW3ap5Paem/7N3/0yy4kdz6VSDK
u9S3ncf4SC0nGb5Wj+pcp15hpuDC2CmAgai42MeNJS3jZjq6peXSPlo3DJ4SLAPu1zEzlSblEQhV
cSwYZ++plk4oikgA2bkwFC1i3xQZ7z8a+lCnwJwrfofCipdXaf/fUZdbTtQK2frdLoLIiN3zAttU
GVnR5+7+I6eKzMSssUuzFDGVOHxRsdmrv+PFodY/3Q66MNMBtKg5Q48hhaXHQnJkeoP/FO+Td/Jw
w4k0mMRXcGVlKkpUregmn051mJgH5qykNwl6UKakfUqd36QtVrsqOZmuRqMbvZdGJK/NjkaaiR6B
aOw92OyalTBerOLtF0Mx8s7195q5oUipk+YnDRGdYjKx3Lr73q5bBH2iXJBxYkh3epNc64XJHNej
t+DoRMbkOtiFShuDF+kQTNyQwVtRioGEGdGDJnVRFwpM2pnaLbzHAl81bWcT3Y666fEXgFWs0ddt
Il9eUbWiZ3M3gofrs9yodprHgOCMNKSsL2AWlMZxIVoIdOLW5PYU20KxA8oyw0lXDYK20/1wPeSd
u1s++IVz/SG9tNzSz2FAyjVkvvIXCSsB6eAj4yXjsMiLRwqYMjpiF7xShTEIZQhFpSyx/wv55LcP
poj3dURumQJ61UzozkfMQH4igC+vteiFpLjAEhak0iHvRqufCZkVCVlhQFuiAXxHILh61UB+0U6w
RrUjfLpOZ7GLat0FcxxaLr2tDxOya2Yz3SRvxlxvwVxug/AzU9lcztxceEe3R+TLOOuhKjMf4mZ2
e7XehuYkDMUastBIvpwYB0nCeOVTmqG7qCGxAXv/mbiZ8aAhkq/dBvBCW5Pk8WTSdvx8d1e/+NVK
dDFSmJSi9bLfL+pWMtHu0S35y4lOegUZS4VaX89bc7n2EHzjZDvNG9Hp0nXIdjfU6rRWgEjq5lvn
N9qSPN2J2+s3hCbOiQLKmbgi/V04MyUhOIy6LML01CFLWQ1xUMo4kZIj0SJVDLFHck1kSIYk7Rta
jQRApDcuYH/GxbORhooW5EQTc0CsJDfpLgcp1zgddV5e5HjMNlGm6ndGPweSsPaTqjUR7bfq/VJ1
ystA0mKTntFLoNAAlpUWC9sbDofbB78S23QjSjiUTdW5al1ECXukkG30IohN7A8lRPfeR4yjNZA0
K1ccoWyrer8ihxyNOgy8vkLONor2joCXIX8Y6QzFnrJTgjZxwsWu0kKJjWLPJU0C6dVaV+8thdQK
6USKg1ozVBAvyo59UNb7r8WXxi1Sm7Z9j/RChIfa8Jb0DR9n876Ef7CtmjfEEibfxeBkVBm04da6
MJufuru4MtrFDyYTYAiQ0c+v/IN8Q2jEJjDfwFplXWgpUNN5USujMJQVChwRKnFEjuiJXpannC1T
ion2hXLl2nouG1hZchggzjExQ7RpvvlfZZTCq9WOC2iByYPOW18vAup1ovOlwwF71D+xjCpdEa1Q
3U1ttdrLyDcrbtFJsicv1yxSISf6GFq9zcPcdopD/9qSmLTOKm2ZvSeqDZRo3jjHxt6bHgBl9HF0
WUxArniYMURBE4NWil5SczJIZdWdKWLt77FhpdavKV0wcmTE02vDaVb0q8BVeSSbapvNNHkhcUHb
u1k7p9ifCYpBgoNDykt+Dj95MBfJDAoeFGqJnxNz1uSfqJEYGCjYiaZpOUGbupB85dnkh2lhZOl0
geEKw7DwDpgxJYGi7ylkJ7UFMrnms9+O+YoOV3cOIgBizFMrqLtOts3uv+4ZsTH3Ro3o91IjuZTh
Xbvk6L1RyJoInbZ0FgTSENb4kx3hDhhCDmWaxMyStwCvxNYq0oUl20N04h8iK9skGsffQmBiMVJb
IWqgzHcEYHyuzTWYyuRgOWEySYpBFMZmPYHHTJkrl5m4S3rEY4LVxjT1KqymKcLXGeOgQ+bct0gY
aKjKHZIQWBkbyIaYrOXqDCixuNffTTJjyTQb4oIp84x/IdECap0J/AbTZBzvyURz51h6/MU7hyJe
w0CRKgXv6AkHjugVC39TCCpL7RBgINBpfierraoMhTYKWioubDC63sd4HBD8iTmJnEN8BoBFOfzs
CMypjjw+BTAn3AnMP2xwqMykLpTvFgiMl7AL+IJBVOVbFhsX9l9RTwbWuEqrl96KaJzamRo+aloI
clQAqApAihWfYAXSaiMiu6Nyg5JxIK6LvBqF9AJibcBk47YV+4KHEyTYb3wZ+TT2DR0D+0bX1wG/
fChOUdgm1/UREKLjAJuzpHPDsVC+8qEk68Jq9p08rtGUVS11zil+x8fTH08itpLZf21JS7Gx90/d
A2vbwSDgEvlIo9aKsOevcOZzHgXNzRIxHkC1Xw6PvFsI9mPjJlPql2sd/TOlFSr7U+0DPmUT2Unv
FakOYkkls3YgD4orH02eZnLu6K1KmOfk6rdTrHFRrmlnoDcB2avMXbGB3C85YZVEkLGu0LtR7Txn
EJsM2+A8MsyEjlw0iLw4Yyo0laumAcn1JNe2BOXn5oiuJP87Tn3JcL4COyuXoUlJc4WmBWG2Jb76
t+h1SSzqExkE1qhuR/peS8XLQY4u9V+dV0dchQr8ZyXdFe7JSG0TYb3ios+EiOaYOazxxC3S5FKk
jZFtiwMWS4JZnM41vNtb/UGLx0os/a68yKSaKUu1nX9E500LOqURuq1gq1qnFiYbsMA1sxcVA13d
ybIG8srkimnbmoTwDeoRvTRS+Rk2gPvnuM3w7v5lvvkFF+7PWDIBmR95okp92pBPBiAX7hM9y/ew
xF3NzWc2c+Vx6R1ItmURYxccCW74CyCqqVxmpcieqdGh9g7CE2oMs5mZT8CXQdRVFiEZ6V+FOaTs
hY2qgE224Mwz5y66tw4IMGtbMwujCoDV2zqFUGNxfjQF429QQ0Oem59Iuio0SKl6KVk8U2km05Rr
rOkJ9m+9Lmj2zPjLOhQDxx+VWawJ8lbIqlO7TnBCFneQajkvCod1PuR/Sb3ghYMiMyLsnfcRCZIJ
lhdN7q2tzz95ByOj06ULn+MsyPhqyKhYQYs+rM1x+cUvEuQL1MsUXaQ1ERJLJrurc48+KnLZCstF
ydIk7nDyw3tS6S8b+bRMiTy9GoZXr7R1PxhW1g2iWaLfgq6orOczAHJVJ1ODxltDiS3Ndh0SxCaK
UTUBJ4XsKW2LV+DJQooR6IhVprwBI+bk8k+QtopY4XQgDqq/JLWmU0slD7svvU/igav3aDvUttI+
G4Mqc8rDnC81SOAnbMGo4fzolAtfsAgDbeoErZy4z1Qagqm51nS3a/kXgBGUKSx74hXZPL0Okc4M
LbQ3ZY9qp4JXXaLfhOWSgySwRWafbTqhhMDsCZG/xO2gXSV9oMb32j35jmVOtM6KLi/OCAORT2oY
6/oqvhPYo5UcXZrd3WaC+h+NiV8e72mMxAaIDLckFpX4Oo9kl0Gvh1h2Idgy0E9s/Reice58aeRb
15hdYQnYVxw+Bd6KIfWw1w9BOm2MphI09iB/hpZkd6HmjNyz7IPxpYi5BFZzXm2bRB0efwm90fkR
5K2GmoK9NaWpMUcxXbX+eQ3RhshIc6ssIlD+ItuQ03ryerUkMeE6DTZ2QaVW+SlfOfJ8DFDqAXsM
lrA73sGyR2HFGyJAkiY960PTQxIng8JaUo7gdXEOjvam0DjzpSxQ1oXScQvSYdNkcHskW2meQymn
tGXF1KNmGGZMahIRZNkFUhm3DbEcumIDdXqg2BNQgZyHY4A95GeXbFLVax3cM7ut4q9C7ETVrtRM
7lSulX/WfcGUlkWNDb77hVhQuSy9LCW2Hnsuj0KVnmOZdKGl49HDUwm1QHW0UZNY10t4QDdLAGoK
M5v4IUCdrDPThRRkGcDyArQ1QBFLEc42taUyxlpexIWiTtwDvJqzQfrxguQm7TG7Kiddosgjiyl7
eYkv8eAEaj1QyhfFeFZ0MOAZEH+sdG+BVWmx4K3MvXBMuVcXEqsg+9EuVkRt39d7Ck5OHlsMrr2a
LYSUMT4jdQQocmxveJDyDlG4CYTz6MSQEciZon/Z/yM7euRN8rYB6Vi0amLFQgLWiYGhyZ9+V6TJ
d91PmcurmlgrgVOuPcj02t2Vl3VIdVaoLkeGRue9gp8mTFikTPG6HRGptOBhojwAxoMHC3AjFH8w
xWNa4Cwbf7mc6F6SZ6pskcqxNaAJ5WKTSQafmiKppcGtYYqjNQWguuHJ4a7iNqE7w1W3g8Ge/yU4
UVfYUPdey8xLne7iWZvX5FoDUzCDanJRgKAitNYaX0AZTuwHDRSuC2Wd8rGZYDXPmdvYNGKTDUBH
8VT/VkM5zX4YYPrdNohQEMdjmrGeuvora2bUisQYPOLMaxGw5NTRf4XjgMukY54Y0HIOF2HjLQ6R
tGaHwwrxwbFmcCiLVk7gXG48moTgRLEKOfs2jBLx40aaXLLFylf9zZJ2ArUot6ggZt9oZiCw62hi
dUsKuUHvVCSi73JkNDKuYvdwioivdUHmFLWJEQuShMij1m8XlODRCLy3cl/QJfuvH8TQv5d7yRO+
F4e7GxaawBo9MNOzd9v49+G5VU2u6aq3IwTHWRs/W7lRfnhqHNPJ96FPH4D0Pr0uCuHJP6DkWaIL
dyUugw+T5WvlwUqngGaEvdFmXMVNg0KRlGPSwz/lVrZ1fbrn9EB0l1xQbEDa7OnlEL8BMVi61zTz
SxV8OzssJU6aa9xGz0FxfGlXUwbo1l+qocoHlf3ciNLqovvT6ZMRx57Kfsh/e4SkRmv770lrM3cG
W4jdbgbPqtr+NDaoH2V3Kshp0wa2WWq+RrksO1YIKZWpdj/MDoMzlYGrfunngSC+MzuMDv7rhwag
Dervkh39ulB/707iTOM4PH2Vwsp4nzxh1XRuTeyGDJu0JSqLSpftOI319BMuk5IU7rQoH342Ais0
N4brgaO+gHvWPQ+ffLVXHXGut90CEPNw1TvypQxl9409NbqTznnAVTi2nGQbwSWk9xjNX387lLXR
Me5RS5GzExkxovL15dKc92ftdeBcZbxO1fvJ4S6K55mS0d97YEkzUjl8XvskKqZcizPYmOLrNax6
ivGC50BBupY9PrRD21MlYaXR+/Ef6HHIERYk9OIGk/9EHamIZnRv6tOYBHDyL0+b+Skj62NdKtE4
FBDYpWXcAnlByOpj23FLAyQo2C35QEbFWJ49pXpoeYLKwvGXf4YDMVW7313nzOOY3JpatvyPe7bq
iPC/T48sh86pX6bJQYXplNCro/fUC+VSL1CZJeSwsnhObzRGYhTTKaUYq1+KVvTc+1cKualnUPcU
OYbVr01nw1VedbYJJZvb5I445zbV447eJxqZX/chupNBif9LX8fphT4Lkhm60C8i016mu74eh723
6+94YdKddDf9SZe2PPS8udSL8XVY+KInwDD3tUJ0cz/Us0ovkNisX8whFoRm2wYN+bfaDm1Z/zpZ
slRK7n1xX+zq2ylNkr5oRvSmLRZDDNCVc/hzXVyfPk+L/GZEh5CvJY/H13b4+FoPtyDfpZ7D8vo6
ovNEl5Tz8L64gLK4x6G+pPeKJ8/p3XPxBnwb9QKmVPxnuCrHzgft0seX08t3nd56WGgDsLXzXfqY
xGVqHlbNao1dKH/v9/RfKOVpvZSnRVo+osNIFb1+93SLijuflhsF0HbapTjeERN7CZhR1TUKZJYM
j2mMkF/Xn7hr5udFxS9+AjgDPXOQKp0D22e/c/PbeDlbzjIFiprcJ+Ce+SngMCzdLPMnrYfWbaDk
25M6XZq7HGcOaSdommQYHXalvcUmprmnW6yEJ2QJj1On0DuhAQSUuM7PPpVgh51Ye3vo16egimxi
0afrRYEGF9RyXHw6VV3h4beyjlv8zv9S5HudlqeMyyvfAX6AC5ZyH18cd3UKrjgYFW9FcRa9DYBj
T94Hawno8n3NuhUkRHuX79LgkmZH2dmBaL/p9NfD3E+pidjqcI/2aqZZbC7hqXTvN4qImcOWIy7P
Csu4HZ6h4F17VDW0Dp11z1DdcXuxDzJHpyf+8dwwwmilmAwwTXi5tjaaeVG13DjTQ2LXtB9Boka3
mGC3b/INtgGkYDSgMjKziE2TQiXnUMNV6CVxQo6piS+6cuePkFXND56UGRZOHZ7IYh0ulu2nu26/
SR8IsZW1BGbEwcORBSsDG4Z/iNNAhR+OhUDIbOD8fBqrfjHJNE6D/WI9zSY5FDipSKJpFxSKp8sZ
vMwZE58v+mUIXzOIU6CMppiLmDB/1a02qQRpvdqZuuOvohONf0gjOJ1DsuxV63xvHTKF3ZLz9N0k
MTzYTi90h9jF71E5yYxLCBjCzQyo4xmW5mfwta9So/J9+5r8fsaZMQzEVTxpXBvM6/TD6BXoaUTG
iXLsCeak0L4mFZrVLVb98wB6WbzqU4FHNm9cEY2x9Rzm6Hv1jiopNeDLnUvvoGyXSzlpXfqohXSr
7WK6H34PJyk0P1wJqZgbQIX8NWRoBKixPuDJQjNy+Eh4SjTgYYJQaILRMQGKXCecH/kEgma6m4iT
qwBLPpAiMsS1FXsL8ibQU+mITcYVdL5aIOnyjAjIRepjnVqvonF9R8l3OU1ncm4KxMEURKG2uMmm
//AhwpIFlwyhQmubfFPY+KTgzJoRRexq5aeNW9z9Rl+RSYQGMl0rynEldr4gr+3RqkSEB72iTbPc
3aNdyQTfPdF6vvDFrPJAGRgDHqFjf3Qv8wLezcrjzmJsXJM7WZSFA02c+zFdL90cV3FW/C0vXrg9
CLtQN3723smG4lm18PrQYsv91IuLwug+xYjkCl4GUbViWEJiioj1Kk1y8RzVCMxIgF9/X3U+uP14
hGmPTmbvnn8rB3JOwPv3xXWKuB19uSjrJePVPTTfrfKQIXx/+nSE6Tzj0xdDJrvIDou/58FqvFyU
B6/6fvAe5he0dDv1nZCGSGiLEeacfIoLVghPUSUDlRbu1NY95LwzZrzgLzHojG3NNIWfHODQkAPc
/BSaebrRL8At+CRrKC9gO7L9PEO6Mi/OC8yIyKq9W+/kML7c3OMg83VOUuU6ONw1I+zQwcfRdYes
NbzAejaZANoVCE3So0+APxOSJrxH4I6AHL4jYErOGVVFUkzDxgeA3nRfhReqcblPvoWY7FOhJvrz
0SQboClJXEbjtlOrtCcJI3ajHgyiZrV9LTfe08scW2Wczge4dA6aoffIuhOQxvCAlkbtjse58auI
t1AgyHRYxMU5ocJHe5YiciiPDkW33qmNzHP3U7el7zSlCpR/S5Vy7bfbBYSoK61r4uBQFC/kL079
+/RVL40uP6vepQEJe4Qv3m6xcXyo+pLoFm4r8gE399Xb01IEpin3CijU0c1B+Fm596KbH+x/z7g+
b3c3xnC8+caPyPco187piMhYWH4vfzeIN1Rwwf130S2k+1/K80tU0rUni2Or0LysXGe2ovQqZSK8
DpzGcnqruGvkGEhH915jbg5UrTc9CpXTZZcz0Cgt3QKn1qMCaN/aDwrpJMzSk4q0Cf3JW04QMeGn
XCMoE+kNQn9//X1qfKKif4wKDYgUOOSlZNlaRuugilFE64YUZ/cGu2LNPYr7Gdxito1U7LbBDbBE
hnNfR4YGiFCLajuhRwaPkXRwqHwimp9CVVLQSR2LyJugjN5yIN7GvrWipBjhTAgYKp5RlF+KxMZ6
xZagcafWUNh/j3JFym6lCgJiQoxJHZA+XeZbKjDWwwqyvbz3T6l7QzHpTUlz0dA5pI5kqVFEvoS3
IvvMV1G3Z0EJCpN+OrjjpN9EBVHd7etfhfLdX/fvfFsEC3N4ONg/L/haz6ZDLf0jmLTFzyr/qPY4
G96b9weZlEL8DKXkI1Eqyea8fSEMWk7kHRQ0g9CDEAmb0KJAGlIU3Iqcl+kiOUO1s9ISVmf2tZi0
z02ky5rSFtzW71/NaqvaOpAg/5JWYS4qUKZ+Y1vaFahAbENEONGC9KqKjT/opK7/LUbp+wJoEJRQ
pNo2de6W9f3XJ8pRuqGrsK6bvIp4ZP/XDLOqNwhTNalU9m4uvT79XKLqDweyzdmwZsqIVEnECGWc
Vrb9IFup33V59HyqXViKdVHQbqxD9ebF3gVB5BPYxCk4UVlIpVLw7hTrNN861ShfZ38ykAFbZg3o
7LzSYv+TSqmhkKrSEEUQxKgpliIPH0G050daZhxRUxt3IPLkzY6IH/TQ3aFSqgfiQLsR9GCOQapI
IvkILtOe/Lcf6LmaWsZV+MSLARNbnEpuOeeqtF2CuCif+8VOxVe9llapR/iLCjLi4x1Un/YoQ2vY
I6ytYbqs5zk7Og7VvtoaSfRzjXpRJqCpn+m3KxUTtPTQEudK6gKIg7Ub6m7QqdXXLbtJKygjFQ3z
+DRCOzw4jVR1uad8LcPuKIgk5weMJq0lDX4d4w8xHPsvpQtPJ7fKdZTUnB6cSaVj2Q891qylGuTI
sHND84EEJQrv0sgQyzFnaqmnnVEHCSWOMRFvxCQOLbo0Qtmpnu/hAocOCQQtE4RnS4F0FlXzq6K6
tfc7+hkh0f63QKuIDrV3p9zcsltv5IXF51rDvOBw6I4lVTvtpErtRspRcob3dZULqqriElgpRn0L
YWv+vvoa+bozJOIgeuQq/XhNkHflPhR6ijSi9AuBM/c+CY8dFDdRJm05veQIlJuTgDUVLLV3A0+3
4VBppGriCsmQ+rH2matEKI99DLIJkIxPfGBgYRHfDi0JIgloesN8+luEUNNbENdOrwgAKkenJnKr
2Psa/Ukgzgu8lwdIbxsAKZLKhs4j75AOo/QBWP1WkhLQk+NTt06BUpmmdOGDu1YJN3ZAG7fSSeoh
rk0oVQFMboBzmVxllEzTF8FOxAfWSYeQ3ptAx1Gqb6hqPNpHIqMITTw3XtEnqhLkOgRdkyuVUqto
P1JaHGkmfMk7hSH56PWTp+PynQrykzkRDnvsaE+oN9LeE52Y5RqDKEFKom5ZGXncWR46HD2bD1MM
/eR8vyGGFOEnQXjyQeMOEZ5/dBqobHEV6JnEJJGEFiGll9YmQHAlFALO8JDUli0WksQet+JPyuVP
udgqyZEc2C3eoU/5pTEjKySOI/M99x7iZppCNZGabHZNlG6ATbhwiODpjYWIKvHUDl9445KYAHvn
A+/mwEriHXuqdlIJkpBPlVCKJfC33Okfq1IzjplLKup+hpOkccEFbqlWXekFncg76Qakl3oVuDzQ
ASh4lnjA12xmSROyoUxijaL/bud7y2ap5XjZ9pmJzeFuYUowVRDW+mr0E+gBJ34LFH2a5I9kxuTO
SRviZTJoworw9Gby/S3Lv6K8i6BoLoKyL3qwMFSVDlEyyWmC5PM3nntLrxnlYj6ndPKzpjTOsm2P
TymoDDCnrr6+e/EBCzRmVKdDf7V/kBN+n7KETzTKbMdr1Z9UYtUaZUn6qUENKLB2AAoaRXcSBkMa
zFuP9g0K+SzbQzeScGxdB5le5bDtzSWWsLDt3oL5K56CWItkAEpIViHmBx9DcpAfiUtxZ34STZk6
13oejWEtJGPkRi1fWoNlP5ba/QoQXPade41sEBmhoEhc10PCNSEPIu7qm7LmpKed2nmE1DRikJkV
zxaonm3Rg7pOkf3efSypvJd5vSPO8sSf0WJ/s9Zegoo5SP1q/kEKAZqAUgPKWFDPR3KIhf2yvI8f
zfLLgSqI5ZnRsoNC/yoKR6fGoUGRaO1Af48SltVh3pZCoJYC0+eTkrf3l7Rw7KJX9b7MbAX3QTOm
sjJZXymRXswtawczOggkK0SOQNX4b0ck4yIxF2TdTTcSrfNibP8ykraAbLC2/AyPzTPLtXlvFo2a
fy6oqKJUVN4qZ0X2/ewjgUNOTP4NnRiIH+vPcN8pUntt2SX58Alx/41t/9G9cmb0k4vlDBfrKVFO
lsF0amo4Cbq1ef+P60Aj+35CUq1j9nX6ZbHlLWiRWKvs1wTX1cGidbTLW1T+dCDvcF/XYT1DrHQ9
4x1q226udvgfU2fWpKraLOFfZIQ4obfKIIiKc+uNoT3gjDih/PrvSdjrxAl27+522YrwDlVZmVm0
9zkOSpN4U//6zO8DcRR2gLIUq52WXV4eXZnrKiIes+uFC8MlNgkF6TIJScy03ZJ2jH9R4C+DgQ01
J+ogNZjFFoUW9AZyBf4NgwW0/rsVBJBmEJdQv2ejZLjJ/1riB0pqamGiih7YeoMAUKG2CnoPm39Z
ylL0QgD+QTugg/UygOTqilPA/taHr5iXr8WYVCFefAKKvoKNWVC2nKlHAMlfLd78mxplqogNVgCn
g6SyKPwq7SvqFqrFkj3KUQHGYoJl6semzjFk1UEGZEt7p3ZYQqkEGeuak7MsXEqCAacrIaXI4Bvk
/rNJAB0yHCTTTS7Y2U9FVNenIy3A8PGMu2OtffiLDYuWQR0ciPXXlD/R1//LXMSgNvt7AgqlIsA8
o3qfh1Q8WyxCnkafPy6w3lGUL4L1gABosWRgIxPNNwkRFf8u/T8VZMsoSGU7FDH2qyws/w6dltww
K89O45vojEs/AysDHdNNjTosCj8/vDgELFxTl6eBhpPyFNkgFF9HT0tIcSgkLNyZyhMNRC0O+pcd
5oDunhaqPpOiio3nCTqSCEkJWYRBpL9nvijMkeXn2275pDNe04kpW2qH3TuqJW/uKJaIf0L59cpn
KfuLvYrT+GoxdxUlvQi8nhZkife4QoMluvJ2aCYQVsfHh3W44l22f3XLafu2TTErvXjn3xo68rQd
N8Ko4jzppWTYa+xB4JTIKp5eJK6agHNEiETpWozhT8uhTTWligtOaeo/0urp/5SVrDuUldV5lFDP
ECvwPlNPGdw3MEDFApXIdblzCivWV+6Z2vBuvWu3wkKnNbY0i+kGDcZYd56VdnLu3Ok3/emZFQQ/
5rhCAjlYT85B5r58nJKwXOydyQKWZ2LG3aA63m1TAM5j/4RF3L1d7WdkQsaYnMSLMPrCf1drQhzU
CQbyVa6MDwQ0u0E5uHP3KI3B2cF2TzTJLt2y4S9RvBiVhvCjuzuYy0U3nB3ZTb7m2I/uZXvHERTz
uZBO54PzwaJvTBfzWRZK+c1zt/HQeMyP4Sd4ubXeo1/rlq0ro00H2EO7wYlN0v559CAmGKX9Rqdq
pYOqdVumbuqeaQSD/erkcOzEMx2UqGbrsHS1o9G7h0s407cfjXbDaBSNDsOkb/TufCX9+4yq2uw0
OY+uw9vw02/1jhg9nmh1HyPDJDuhxQ0VLig7FR9rS3DtFBg2kHfhycl6pUEzXHuPLU1vmuHeT937
IBnQ38R/OFVv1y8FSY/tc1obG+HTr+BcKjMquvrO0/lnfpvepvsuUCyw4M17zuPNcVP9xmFqVJqY
w/O8PqyNdp6Mnq6EK36rW8qP67e+0w6echbVVOoRw0PQ7NMbflIbHeetSdkHynHKIEEBENJ39m1O
ZKpztw+UO0wmf4B1FFZ//s25d59dmlZ7VLWnlXEWGmFrSsfigXg2DVu14J1Xdmt9MyhRZGz2JTg2
kBbVv4+bk5fUAGKbaGaXKdBuHFw73bRXIRYliUUT6X8A/XmzJrEnrcZmO5qDtpYZjeZpwFP/AgXk
mtI6A0zEnJwVqUVQwd6wlAD9Pu03ZgigzW9nfQLrbU2SuXnr0gjv6u0zG0sbLDWJLxG+z5/jdIU1
sn1Pu497533xEjPILt2oRpbJkKcdzO3vhFHgVC3O7eMPFvaruISrafsGwR9ZWQXRxdM7H9zoiK35
fdY8Er+oFfSJ0MnDCDU1rXPWqROodB6vtvHsRIMKfpub1je7xyYeUGVRbtiwLhQMw7VVJYRxMpB9
vzw7DNN+tHoTGJLqJzZz+wohY9bwzKtdGpdf/RIG/BglGzYuqUBUi7gp8CqOusfIL40bYSNsjVvj
0njtHX/VpAgzsgGPDUhrx4xxsqGwxD83UKmMeXWwNhAtVoneuf/qHbG7aw0efFeDKz3CY7Dz1QFL
39eegDJwivFr8TBE3f/VsvOgrZMiq4rX8GocEXKkqqvtt3CnkwrHgAO76zW6GHz4b/fUTWlwoxY3
18EnOIZHZKh6LqJT/qrusnD7dUwNDR7hd/Ad//hqxyBw/OabDGP+4U7ApD9oDuW0Vx+1+rWh+d/X
9dNugRw1hrwe+S92cyKFCHp5Yc+nN9Hfaut8EpHGuCeq7VXilVwRW6Gv0jgJJ34OKfz2JCsKpYsE
QOG4wnQp1+RZKlJo5Hy68ptA3kGyINaD/MTKOIrtobOltJRRMVpLReJeJng8s+yp5CBiYGN08Cou
WD8T/kTd9uJlzsnTHJQBB/g4r1+E8VUv6dX5SrqFFfK516KY/8Fog8TBkrdmFug9VYF45uYd8jaT
m93ajbrQAeng8qE2IYtlvd/HfznrVYW/Z6F5QWB7OcrolZVeOjNmC4yhD/G2CM2SPaXMf0ECStJk
iqArQS1E1VzVh5tuCdqfiO4CTxRmqgIjykeWW7zeyO+g5XpkSe56nNKOWZ43MN3E80ig7+cK9dlU
XiLKkEUuu9HRShs1bhksMepRLQSeuhNwhlpZq3Z/A5a+dFKSvOHr2/hLLdMXNbnk1v/0E20AO98h
4avCTiG2sv0SFKtEmPmuAPzjwPEgo1H8Hl1y5vYhH6NPzyReI+C/Ru1TbLdIm1+d9Z21g9C+alqX
Xb9+XLzNr+Y3XZ2o5uHcVPJLfot+mb4I4FWbPjmEEmUnBsMhXBmU+qX+G4tI4Zl3J/Iw7fNISkhM
iNiIVRjmLLickra6F9nDritW9dm55swkkewg1jlq/6UGUSkz4slgLo2u82iqqfDyI2/d1aFc53bG
J1/vENHgrux9wk9Y5isb6NE1vdlkx7gPagzbYM9R7+Nn46sl3pvGeGYnzFwc0TK3Au7kR/kTCB4D
ZQFyHjVdTe/nlFlDdia39ypktYQ5lDjmXK3HGk5mmzw7JU74QLdX54ocKR5/SFiYk2yct97OoeaH
aEcmE4xkh+Ilkvl9F9Iz/SZf02RcsY+Uy9Zou+FP6DhT/jj69OogoXi3FT0oq1JnEmVZebuaFwDT
w428IyU6P3OreIWWQ2NAwnlYFEmYrseJa38nkQ0EKJS9ZnDrProN9vKIhBggES95gQxKxIp/UdgT
fn+TdaghnkJLTCkB0lt9eV0qUtShG65FRdlihXS11qt0TxhNyfQ1X1YgsScg4vdOxOZHRvJxH6lX
3u5oGA035erECp4HuBzUYceRO1Ll3OJsxcEu3Et7z16VWdQ/9MGv+o1B9qC6qR+LhxRSRACEvfyA
+QNpYE8bsF5jUBu0AqParg0uB8uKecAIS9MHV29sXDq1cWOcLO6Lw6xERGx08H2anWbp4jLbQWds
2vthKbxgyckJKBxQQNCIMGlItgIM3zv/jOHfgc3YjddW9sKiquby6QDaPu51Pa/TWRrUJ/t6c5Mb
fnZwW2hgQS1mDTZXElb0ynt7HfVM7vSm8dV4Qa2MMud2cY8P7LgBperz8vQ5LWN+uTlgUntcvOCg
fYBCs1ZYgaMm99W1YWEL/P5rQSMte6fMfpTsfd1ufr/sStqus4FCb0rbr+0znUZptxka7tNCS97l
dpjno4M+4TSoVvzm15P+gNnwNKjtLILn4xoqh2VAvVf1ooHxrEHIlyFPaQR3goTe/mBX+3daT7Dn
f3++DuP1UP6lxZDIKz4g2zIV1H6UEASovKDE+xOqAwI0JtbCIQXpMpbjGXpoVZulwlZhGpUSTMIb
IWZhstLge0ZDMbjz9CdSkiofNAWlhctbRMmAbqX4LJc6pHgkk6TGUmpEwCUQG4QjFWwKYTSq1HwQ
Jov4KDiQRG0moAiEceHiQKfkdCpgQT9oNaVFSZ6hP0AtJ4KYQAoFCyoFRJqrxgdSUhf9UwRPvu2o
M0OjBDKIJJ4WPgc4uQMlorJTFFR/7eICfe0a2FRa5RDcH9QhG2tSl2Y1OsVwElrD37SXKVFkQwoN
kZpKADWFx0LnpIrDZ6iyhRx61VCiMT0sGryIMa55akKpGAW8v0FviTchmHASHS+mPP2AmNotgJA9
d6go6JBQD7V2Cbx5dVT0oKi4AxmRD2Hx/UgTClUmWmQvxJ2sG3sMJWlNMjVtdhn6KoFPFGhYjeVE
97vFFiS8UqcsmEXlWoyw+GhK7YgQJvsR1IDhlAylrypwSGbS32NLZhAvDukvikUZxxlwixolCQjd
SYd4YvGV0CWDpVFe2zC+KKyD4uGbzOfZA4zRztdtWmeX5/VNknf+4E2w9yY31bARU04cNS29ONAy
nI72k5aYTzxqpa245GmqyU938p43vjXysjXyjpqpW/mN6cSpr7MP6YCW6l34TOSzJ6veQ5wxvPeL
Bth3QJPYz3UrCIGlZMmLLSNSXG6t7oqs8e/ESNrioWLgGX5Rwwyid6Ip7RVgSwW+JI3HVAIDvYTo
DPlL8X89omq9yCQ7igMv6xYop/pQzi/q9TIlkLORIglNn8QXI/BFBwW9ysGaUt2XZEaVe5Oqvegl
Ku1TuziLakRXOwAfaCnie2QOBC7H5OeVqPeFvkNKApP0qvj+tDF0mKuDuAgsaUeUg/ZK1XbQJaFE
6AbyV9Mp8sPqazXEbwemo8JFZB8Cn/SxBE3lxRwUFiG1pQCEZRGWVqqlactad+kbDEr2vQBIbNmo
fOnSUh2rASttYAcq4VFmssfu0t/MbKE+ehfkttup53lRG1kOoE/I/i9hkDsmmcghMZEtfzXyRXPc
4QCKWrdpIeBllSGfwDtcHkSM7D7iFOhWMQkCBp2NEbQCrDXl9zQeI4n8V4grPkchixQKyDlkkVsr
SQxJ6aIj3FftyZTZq6bHeeYW93uEk8IWdesU774tThiYj//gZ8MJ9Vye36be7TJlx6B6HGWKQ7qL
3DsHRRd542KsJVFGKAEXdjoOAkC2v9HHORBQhTLSRGwqkVGiDwyQoS81zmlyNbySpO8QynTpWLjz
ZlqsjLyhfteiAuuikICo9DT6G1F26mHkAdAJU5WXJp+SPF5PneJUOuXFdIUlnvs/LHmzdH9LHa7v
gfyB7jC5HCzRPLLhX8jv/96XTkzmnqS/NhZcghRL7TOYzCAkhkEvxRKKYSkGhExj9GJuvBJZVghT
4gtlqvc0F4WU6EtxmGGVN69pHcJs1Sl9SU4k3TCsQbKbgmclRqlcMHPLEIhe4qHjQisqlrgtmgZM
jlcAM1CjV0VIVNmK8PqyA9GtU7IiUBUGJfL3SkdmYTcPpyTNhdJQkxQ2lynzk17O+dJU1K1cuzza
dPvyXWKzxAvb2YLNGiwa3EcRgncW/2Opzq+orwE7Zrx/MS23QzTlaio0ZmrFSMM8bWqwiaxnrp9D
5KuZv109oNZyj7fDoRg/U1GDdOjuYwLPOs6FDbWLv/ycqLygN/bSHgBpLl3gaZoZgtwumpP6iNWf
LQBRfaj7cWT2lfLl/8XD4UJdFfUEODPg9/oi8vtSiY4ctr1EFwOxRDB1QBrMCG+NIGQs1cLsHut1
F7XhOQiY6wWEr8AUCHdBaqviCSSuPv3CfKHdqhNilTRD1kEeoWMNwaFzGsnUghoGyg7qKVT3mr0r
+pFDj47A9ibPaMg0Wr7sCNNAik9VK9Sc9jBQe9o9PSOphVM7kUX7ki7Sy9h76+MLz2VOKjB2F9+/
0KO5JxntaqhGj39zgwGFE8wsjM7wvdStE7tq+t6+trtJhlXWRHiGjiYxuUoae7I3HUWsrcZYhWRm
zXUq5Co4iSOI0edT+64/cU5I40WhlKZEAhkSPdQ7RRd5edcqmaG4QdGT/EwXrLCtb/WrFH90ayDG
/LKWEvVEbcdhZDcoqWgoameAt4ZIQThcYwRd+TzXklcoHv5tNAw8OW3IcA/w/4gaUS7j2vXPkBFE
TWjlO/R38XaSNHH/R6DOJE+cxKlz/Tvx0lTP9+3X2c782x+/VDlrc2T45bxfN5i97FiUbugCdL96
XWKyHe01MWEdId5WmZ6wjyL4D5xWTrM4yn4GL02fBFr7/E2+DhGbFF9WAjxpPq/zd70ur4ADhwJD
BMnc2n99QCkXMBjz20zDhpGEzGoYr0q0amYFu0b2UvJ6UmFARcAlJQXAfwWL0N34v/hPhfcMfI6S
ew4BeohTN1VZVcph7L9h++a7CuVybFFpGvs463gRF5cfd3Z5u5/s/PJCBk3X2Y1miCvVz/VMVSzR
DeeWnJoCNz5MhcuDsNn5DVsQa7RdajkvysPYXJNgGj0eKTp+5iuD1mEgbfYFRSnJTEt9gpF/5As/
BlCjpyRwtspoNMqSt3iWlxGr3EbFkcoF4GyROibe3RPiZPpRWBq1RiUOteQybHnYDEw/70QoNTiJ
IegEoN+46RBz39pxeFxGHUAGii5StRWXULJxdOy1/HoWovfiguuiy7CWlSF8tEOtklviqw6LG8tn
C2FRw1dQJK6qxBDissp0BPNnIsjCIBEmJPDzEdi+0B7nkYhdbHVaFbXvs/NqdWOy6L3EShMpCFs3
Xzsz3T655TPD1oVXIVmlIEnRBrLI1hh42xCC2MEl5GMZ17qr6E2xmSIz0zFgyFbs+zjqvakfdxEL
fcmmFqTL+dAv+ZirkeSan+YaRkFGiAcagFzqBtZwbwFRwKY0lDwCWTQmFQ3/uSkMrYo4sEik2EfZ
IGWXrVRKOYdKmI+uyEjkFCQmLSJ8RfuK+QWQFiCpAnKCa2xN8u6jCujRpEidTLmPYFT1w+0XoeN8
1MOrEN9BuSBe+vTjIP2CNYBw/XyHGiKL5UI8XrfKA2yE4J4UDu7CBfX5Pj561iF5ISwC2AF80uxJ
EJrjbfwq8w0KvgCCBpt6UUoqGtcKL1HiUdKdUpW/WE4VZWmx1ogp/N+auVmbYCgVxwvSGEg5K9U/
QhqZi6MuyGptp5ulSF4XUOG0iqGKzsSd1djSGQo35Fy5N/oE8L/h0wjfBBoUzQKLCFSliPD1Xe7W
ohDl6t38fkoFpkUKdgivpzGqdyhC97xZct6T9/BfNezo3hZKy/RFbs2NEx2M7nhkmoK2DGalSvBC
h4+U0wW6qcKktiqqbrPmsD7J7JZKviYkfgd2vcPqupkdurBmLozjmWYnKkHKpYsllBJCYvpP5aEf
uRrTDCW7jXK5YlcDKX90wvlW8KIAJiF/7e8GFQo0AhSXRlHDmq+Mv+EzUopMhmkgQrJul4YYZMRx
Tlhj1MFjJcGnNMBos96UmF49bSgsVyPlyArFCwKY0iXiIkWxWtlgILM5UX/9UaOFObQr0UPAeH5F
38GwyyWXl32yjNRbVnZo555xd1qFGN6PWtQBs+BqV22PfpIeP6C+BptAncHWIgAcQ26A8TkcKe7Y
wcuIuDNHbHnR7AtkXAKzexuvVg2Z4ijmG+nvSInuVN5QdFNu8RLNEfR+PKjNoTl8O60n25ZGvayx
oM0wmjQX1ivNiYSNWI6e86RHtD2adCb/EQKWamqs9UhcULFL7gCFcOZG75w9qrBLu496FmoZzZux
qknTDP8oaT8/XCR2UJWt9RHpEpY7xxQKxk/nRC8UuqHk3u8n/l8bSRs5b0rEydQ/t0ejG5iHnq6B
X+pqOnPxsVtZGJKgQILrYwYvkhQXtWnvXMkji+frbzTsNYm0PCtiVjyRw+YE8VqlBPPIH4HxYJsM
EWIltznNzm3wh0pYHWjSCtoo40SbA+Ks1Tp21mUxLnccXbx/anVxlfDMQWQivhOfVysRsp2tSFyl
gBLX1vxpUPvTJVHFAEBS6xcAEjV+jRmTQxxBucnkfjLy01FERJc+RrrqEIRBCaPScZSjKwXSJlIk
/mJdKFHQ5rMDILl1c3BNhEpYmmFpcKZku5tQpF1FqxMS4lJHQHBGmXbv35P2aXKnUnuZHEfPWX3x
nKUzWlr1zV7aT3yz9wQcoZ07X1WQjhpY8nNcoMp1VHky9oWiMZd7hSbiIxBqIEMgXQuVYn4a41zM
DfErH3s5pezNmiT/wmJNEl6hxfbXhYGxoOFwGIqFp+i1iP4psBH01clJaIBMkqxdg4pel5LcW/1O
wboiqKnXhW6nMB6iYxqyUtMrOgdpuVVvvpN127XvDdqaGjUQ8xNIrniNAtgI8jR6dNm1F2RYVLMK
WafvFske3UkCY80OjxQyqP0lmwbKlkPY+KsGptOcg7zkO70ybN0IreMaeMexBt0UhICkSGQWqSkV
QAjtOCBMJCG7sp6tcIUGJAF3J0GUQ4Xi5B7LwFdumptLmzWgH/t2C+IcTqFzaqAmpAgTttFL/luE
HoxzxClrX+ew9T5Ibo54SchPQh4SLGk2STMrBeujxhCGFBc2aYOQm4KbfCQwUlM+W+wQLLwMuIz7
JDbOEH+2PXyuDvw5rtEHo/HcHkGZp2KffQ8LadFmMxylOB2Dk1mlNtIiyvoHb00DHmQnZ+4MXQMr
v7VNZZOwd1IOpNCNnoYRUqVfQsPo7MvWp0SyQQ8W6KmQHkg1qQy/0PzRyqK1WMOZprQA1EogJ28+
6tXPs1WmBIaaDggt+X2SomAvWHajv+asidfI9rh4nmkWmtFfAm3kl2IcX7qsS9hyPg32EQRcDZaj
Iy4l5o7+mBT50Rd5901MfJ8uetxL8Lfmh+4e7cYf0lMC4bA5Ik5aqRK4pqi5oxy5n8s33Pgq19vI
exnvjVXyx4lSbz/+rVfNvilJuzKgN9BXkU0UxqJf8V8yP3kpiwJEuclE5F4Z9oH+QqVt0mSDRwof
nsKqeV8wBd3IQmC3sycy+9PSq2ifGhz/v3Xw2sWsfgOPUf8yQkoAoxHPgwmurPB4fOrJt4GiSZwg
c8d87AeqWCHhnSD6ogqCKjuRp3PtrY26M6uV+fIZkIioLEUUKm8IftO2vlHtEwMFHJPwTMClQKl4
vTOY+fKcJ9USYQh65IeiY0Uhu3YPX06UObN2OWi5RucYXtvxtHj7PN1Z4qxswDPSO17aEfCdQt9K
HrSrf7nxp9Cds1I8fJ6ep/VPbtIbkNR/h3I75p2wqsTLkPfi1PRFg2isJsQRp5rpJ14VZ+C7d57u
QwUviUeVzsN+IUB34VGTm1/Gt0Hjaz1E2EGmgp00wCGnD6XP2o3zT7Bkx6z69v/jci5z7wvQMlpS
A0xwIi97oPIG15NPpPaDak3IE8A6ILQTFxMjz41sRbWmhA1YvXutcEWW5DiDC/ywZbMXWxdb+hDU
X1+vX+5h4XHBtSG6itAmtDAGLHUPtC6kzvTYd5uxf0j9VzR+ltsXAtuPWydcTBkIOmYbUiL8qQFN
ZgwjEtY1JSLrfrV3y/2995Dt3u5IsqjNKoVRLbL7hy6MyDtxjwIuWJEp5kzr50JWEGX+T02K7U2J
tAonUp1cNmvWJ7LJ0+hWaYNd3bfr78hi+vKWeqr+SMNWFNWjlf0SRMjgj2ycHlnolGy6r7FB0iyY
6UM6UODDLJiKbLW1axXad7XqllmkXhCX5ceS2NlQENsNi/JStzxqAEKhBPIRcpIEoZPDDKs/badE
obyCVlhJ2v9F3KwWD0exWcXVS1WHSpyqdPrg0S8Op9lPfRSDcIbg12u2a2kE3Pi7BCaZBhrE+x9q
awzyXnRfRhdL+9Y7K+F+XuNLlGa1H1DfG3qyGV55kA1lfaV/yN8QJYE20FNw5zLCLTJyhXWtbwwv
X9B5Pu56U+ruePFXThmg15mP2aCXeW+v5ZiOOHLHbiHj33drc7brzZ4GLzTBC3ZsnLRfqK7bJ9rh
TLeQjQR2JquLU9rWu0+oX0hQc4hTXQ3UjqtOeUSbgQ4zJ2NwYa3XFz3W6g7oX9RNN1co9Kg2pW2X
4v7qsVv6ahEgloZ4Gmg1OVt96H9agANLnPj/V+vB45WctiDOCLsdR08XQnKChr3firEtRjzFTVgO
I9pOF5GdzkhwK+QN3EEUlcne8Skeu69YUHGIgZFfCfnsj+z4dJeUG2mbLXd2YZXQxAYsRZcoVrlS
L2WEu1AhiogbGhYaGEofNbB0NPqFcWRh/qPUWSJZPa9gpysxgfiCBhMPgUP44dcPL5Vbciq0a5Bj
m+Cx+LpSSVABRyG8MO461rJPdmRtxheLyn1HdFeaETgQ8fKWyTRf9tU+OS992UefZ1NF0t+kLiri
/tURQeTimAt6JfrECrVfbiy/XB2z1+LIPBlUoookVhjiSiqTVLOnTsfn7r4XoxYMLlTAeeaOjgfq
eSBjSTnxKwsTDCA+jwIlGawKGb/wDB1PCXUJFtFbdlq92zLxM6/BT/ooapghKoqiIpB+LjLd02St
NAK0IHigHZV3ZoQ2NpflEQJfbZ5NZUKhVsrFIATfFoiep8qExFWU94O0aSX3dhWcEt5fnW8MRQHk
LVqQyKLqgnwT85KmT1WFkIQ3TNrYdeHjC1yt3h0kj1UCszzDQsjVdSAbK1GmvJQFxEGms1WDSeIi
2KdGIEBFphSA71N84Zgeqizr+4512Ko7x6it800Ik6+hYdGkJKjNoXNOAfBt07mPbz+Ek8GdCho1
k8E1vHDUOmvaOdqnn9u0DIexkXSuLzcZEI1Ip8xvfLh03vSvTPOzxcOMrCOXLG7v7tYw2Xf4KQIU
hTPa9G+1DtTR8QGWHX/U+GuQNhOjzysZjB1r/bf+M1re5cesWJef8vz2wt+1PL+Et+mDIBeY/cWf
X3bu5xnQJvMSRrELO49HCWWq507ah5lQkbtBNYiyNuy9A3XfrLNvOB/YH5zd031XLPNm7Z9Bq+nl
Fi8u7aYqJ/92DKKKW43c9D1rZJ3bT4vGOcj+IveaDcxKcEimWcmnCNKoO2uyu7NbM/woHqT13qfs
GuRWXjX8ED+BRY7v2IffPw+/XJk9dpfvMrjd1dqd7Nu7m6bOumK/os71hqqoSXcgiBtHei3PzkTc
wIPv9rNs7ajUsBNjr7+6kVMe7Ua1a0LkgNN+cMs7p3Z1a3CpEqfxttfU5GvO5W7fnp3YtDIoPNRw
yPqb3Kn2rW7HtFe112YvztppbDcZ4icbj51ajHq83QKP2NEuvX0enVfH38Oi/P2stLP5PryDyJdc
XsE7WeWHlVQXFyPulMroEnGq2eK/A/Zeov8qtK5Ky77DowS3+45619B8+sZhHO/7zaO3LneboIg/
jJPchMQY1hPreB9z2qWbHa/tp/8Z7bdlKjz4RuD6sE3zBm85m+YDdSfqNJnfKD9S+5q5Dfxzob1R
BHYbEbX9+gMrDchmolL2o5rZb+2JOFt27LzdpvP8aTWcXQ8GUzebtWgLuh4dcSz8nJwUgsnkMKpt
azQne7SfRqcBbA5Yhbmnuo/C/excBUqymnxTDLhU2nEGP6TNYMVE40UgULbO76cdnexa3brHHZji
934MBWm3dqr1VieLKnbLbC2Fdpa+Cczvc8TuCb2AYZPuO/escyZ2GuDP4LR6VydD9gRbaOc16tbn
bT8XdZaRtFOGHmynB31/saIfrBSxHO23gLCwKhm0iDiR5+FJ/WhffsvwMRAuQv8x2yfXeFitJU2b
14Nyc3o7WGfchYhjucr4Gi2q4bveuUDCJ/2H+4iEjHhmcO3ft6V1903yD/sHRczvY/bov/pxmZNp
mzzGWVXb2cE2KDERaKJrx5AfBXzNesROBYrb2rrjBFmmg9Zlo9bd6166KPWicalbX15I6lF6k0Md
O3d4m+gi0B5QXyCArPQO2HjTb8FLtrXxfvgHqWhoOlCmx7gYmN/Y1Pi3MLMwrCH9yBsAZ1/N1RFv
mjd71L4T3zG72A9Yu1QiFrI4MuxPIFKgH/9U5w3sRxG2T43ZGrdGVM2L5ITfUvqHiQujEluW7e2X
7tM+sa57D1AYdWk8PUmd8hJ66vQTU/gw0aRXhs1JeQIxZZSNLjv6Rh9n5qAySb4+Vo2lJS/tYDf7
lzq8xnu79+qr9wgvqffW6F1h06/2SN8jOPg3NNFsA5RYTqQWt0b7/NOEXJb90tdsdfWfYXX2mF1n
79/X6ry8o9Lfrsd3Mt/lZRTRefkzzWhwSzmwvxt9moS7PKUJgFrpXEafervSe137pzidVi5Gt3VL
nNuKR1+z0T0G44cg//i6sth8IfiHSIZTxoF+9bta93zYz/aVWudBc3G2xHD/dYucZwsE1DrXoZLg
WhMBv12Bt1veh+2BYoH72poQLxEdblvUSdTdOYb4eaiufdpRX/oxeRoWMo9284z7AKjj9dCu9d8y
PZHlw6e9/mPBrlLIRRiIgyiWzdRyqazTH75pVc4WGW6NNpSQjP4+FBapnn5fpYOgQo1FUeasP/rH
R0BKfiOyQQdCtwpEnn/gKee6c046eFbA6DbZ/pudZ2qVM0QX9rvaadYc0+D1OwnwIL8Cxdxtw7BM
Q8YnMTw9Qifyfpw2Ia+q+Hjq8yluDh5exFV1ks4npt5o/faU3Z7Uo1pevHiHFT7PxPj5QISC8oS2
nZY/TSeuuyXTTpiGib2OrRS7XYT2MecFI619GrW8HXWjZ0BalVKmFKMz/j1NjG4JwJM6mnvGlIsq
86wMcfCnDhWI0Kzabt3aD4yDafNiV/26Xw4ebkwfzEiOArCgkUD6sXPts6TUvchpDmT0B3cCm00B
gQhoux8SkaqHxhNWIfTDGXy+029lcRolw+svg+zRj0lO+rPXnBwZuSD5B8WmknWdXX5P/uNorbfV
pG387uEprWK4MIS+8FUO7Szr3IkI8FqgEwSszh4QLYW4qyMyOgZuFB3E8tpPP5TG2OKA7EWt27So
NSO/t0Iiig7AGKm4gH5o7ja2wnQJ/ePSMLlF6UTch7EiLeb58xPE53qHtBWzYsYNmT49dMCEVRdf
Y/KDtNPbQ+asUnuMyBupmXuiS5fddNTsJ/yGKw8BeQI35QZjHIM9zIvAqbv33s49UXp+dq/45MCl
9q84FAv0rXt7MIWWh4VQ99ON4JGzFPI9cg796/gD+ZGq6fIBb67llkYYUMCq22MocLVnZQvX2mvP
6F4hn1b9skP7p25XDFwXo0gK3FjRs8Nsz2QXEQxiWkthpkMxaawoPwaToVYO/a+EhrDhmNbJ+7hv
eoNm9CAmGJZNL1E0oRezCnbuVtDtwaMlhERIT6JF4Hr6U6ruAieG6kRLFyQaXKaUNgYPzwjpvAWG
GlN7Qw/TLfutSRUjwBf3X9of5o19Hly984aFukeZaMhM+KpPSj2E1VH7idUImxIdkPmBshgN7cGa
jw6aU7QotN8I1bqxzqxSnejg3qkCQxnHzGVN0q2e9QxJyWD7B2q+6qsFFR1D0BIzk64YbkRifqDy
e3ITqKxMvRRmbsTt5Y24Yjt/P6zgfI0liXPoiWsNsoG47N0hMAE6CkxX+BK8gKgDNwMVNeYTXPIM
/i/8CxOYSfBFmTpvjafLkXOASA7V9wUDzaazXApBOg55hBl1pwNAKTz0P2R2khQ8cdd8MyTAH66r
m3vwaws1WT0OKRT6Bz+Z6FOjUwikeChDYp9m9My68A+EFgxifNUBRxjHVSZ/G/zRqVI9d+o4c6hQ
fMpjgAaUcsYJJpzQyV1WefePonifHmrq2Doa0c6brm1c9IleC7E+iWLK/ijTWbxzsbr6Uds0C9tI
cF3c6uzzuBW8wDCUXKo7llqAKhH9OtDGDA00CqUWL8Hn42B6OHXAWJIUBNEJt+bJe1XDyZNUsgni
AQ44YS/o1cOHWw2TxXnynp3AtC9tYgTID3Q2r32z9t178aKOQ8yTKATvuQ2LLwaQJJ3edXp1qJwi
kkJi83W0owFmWCz+89jeTfF0C28Oa74oJ/CFyABrjPa3R0HKaa4OgXQW4KLOG7e8+vAdkuv3YRr/
Jiivb338UJEIlJFXHq0TkU4M6INGf2tMMMoDM3gFB+/pvxCmjfF0Ya1dwMgO1XzpPKnP2b33y/v2
NXitkrC1PIIofe1/1t8syqzeBivflJX51c825hLTTuLPxY0OLYicfiBXE9LVonbrq/6FPVwyOM7f
E+P7MS3bJqag08ofRjrrAOlbgp0Q3K2rlY53UEW+URfNatP7ptq7QoLeNpcJ6woCwvBVtAZuTVIf
BQrkz1N4/YoHxP1V5xQciNMoH9S/kDdVSGQrMyN4CQHqlybPvxo0MzvFRrDVbfZLw8zDMnPyJKm2
CVrTe7uy7yQQQKcxmQL6MGpI/smrf9XZ9GD0TWqc5Kb0hYKq9mmbX/vedd8mP9yPV+zM7OXp4IYm
DDwr6vD2pITJePdd3xJEXMpt3uZKkRp3ImholDoJlX5uYZOQOu5gQomo70gUyzSkJEkCNjpSNJlS
c6DPPKfwmLZ6sTR4m09/7def7fd3Oo/HlcKdqxW369+lr3h0HrBB3zySRqLfQfJr9g5fd3fdr8xe
iw9NRnr7/nqZoBWsq+Hu3+fTBrJMtqxb6xF5sJPMynQpHd4m6fg9vS5Y7fz64rzaTZBfI70c7Ue4
taxpP0+sjbaei0ZlEUvcWtt8tNPfvf/krUixA7O7b5N7guDEf7gr8TnIWK5sl6No+zTb2STtnQLc
19zMSnHBDIHrqEP2b9gmmkMyEcbAjWHg1FbrWcpdA66pOyBrk7I2Vb9FOTn7qf+UutEAeD9H5F74
EwbZ8uk/vqkEDJMBNTNqUHVW808XGdD8OF/39/P94PATU/34w01qkg72vWSWBbXNbcIrLpJB7N4m
hI30bO9Sq15BC3Z2Q5XxUlgSZKaTw/AI9Rez1sElSDbsBr/RqE7tooy2ZwGseZ3QHgbm82lyYNFc
nSnjrCmekTbiTHeeZYsIQvTsNTw5aNkOYEKRX2Ohd7Pt+tp+LRgpVXxBZtHo1T0MPwPGPDlXWsNG
9jMr/6IJ6u2xlGK+MMoQhia/CYp/xHFA/gl063QWQVTdRtzn/YpnvTM6j2+TpvXBKOLpNllGCBqn
uyCakAgmCAthGizLrNmIMtWcO5tEi1KAPNI9USwLMnyjYWRTwtiWgGVCnOlYMlya/S2NQzsaXoiS
yVwBYsOdz9oAH8LfVRyjRCB/mcVDvbZBUmXde5SOqcOOkXdM179rwBeQGgxVAuO7CX2mZ/6ct8by
/HdzTjP+gpgSOxeFIZj9ORW3OTCGtX5lVArWm/3isWyOb046okCFXJJ10t9ZGIr6dRb3RicZNcjB
ru3Dd+JH42TQ+P38Nr2EsXkkCSWtPcGlxdtrm65qPHvGr6/JZ8PE6oEc3EdVEH7uV1haYGY7gb0/
ORBbMQwaSwMK/zo4UIGYYEXmQbrFFpfxf8GskDvG9ezFo1u4/vugjIVIEEQ9ltfweLHrFNe/scH1
TByufWNJAOFUIPFNqpP1yvwfUee1pCi7RuErssqMngIiSTGnE0vtbkyYMF/9fhbMX3toe9oOBvjC
G1YY0kCjQ/tDbZjyrQ2R88PpbYkm94zQVNt1jMHuDReSVeLwNiuQHxkajBZyrmQcL5qDuwtRpD4v
41eHLBB6eTD+iSRQPHuxJiOCW7AYGsd19WXBo7w0nGvBRbGtUTE/CFsYJC62wWC726VaO42tB031
eZ3ewLVVPbTfRDH8/d667VoFVMvwd2i6x6dfguwlut5T5bLnMdztOl9IZIZNneYy2033imGS4OzG
Q0nK7LoqoMd/e7BgDt28IpJ8mEyQNsdunbOik8XbXzT6TwIvAO1D+H+jIriM0uY0gsucTq7uso+g
4GFw815/O/frYQy/afT34aNNKOgfJkgUoqX6gOi3c88rNf/gdkw4+zfy5svo4CZjZmYB2CNAvfVy
Dot12vhB5k/7C9Oowc6+Rm1pzCQWLidl4u8jOtwsqR06lvMUcE4DpMY8HsNCHZzc8kvYpLjDdzww
dN3y/DHf/b6nh6u5hRzRHBzGKfP1YJrwGGANgIVezinVOvGgXDNtxvCOBH03PXIulp3Z1vtGtU21
X+1U4DJU7EjfB5bj74dHYAbY3J8nBuLRt/DRv0cV6fsnXYrREWXj3mfxXkMCd19j8YfVZplqHfpd
zuv4kEMJZz1aV6boy03hogy0fpGrY4UADwI0d3DtFxB6Gj8Ih3jKCcWzx+A0ZFKt2FqheLm3ERVF
Y8bW0TE2yzHqmSzUxoaubroC3NKtwfpGK7IPLQT6+nnc7Cb0Np7ursO9ztYpTRl9dz5Yo3Zgfxog
Joq9IyS3pXeM4EZsKeO+UJNM+oc2mnzUvgrrSrCjIM/sU3168p5ehgmK1ZfhgwWaSdp/oyGwZKGm
PNc+A7ikYfJ1EJekRlu+WlVQJmwAWGuUbbrefFTQAnWAxfSITVAu+oHM3iU+uXlaW5tBaf1Cylh1
bWSGT6MqCsaFWXP48LkSJJHkP3xVRxJ9jzw1vl2OSJ96SDBjIUkJSUXKpChx+QxdQmpSLVYJ3j+q
0uCcrhik2edx7DOZr+1d/zw+Rugf+gyzxRcOPwV/hAHBP/SSQWWW/j1aFY9KKP2UH3HWa+QOfCL+
JjnYhnx1Ub2qjHo1P08Cvl52mz99KmXn6bVl9A42NbJfyHbjawCDb0vCTO1StUg2VtbRJox+qQZX
2wSlLWSCwzrK7lzX2H2G5y46sD7gPP/axWWDUrQt6gTgfAtb+0XyW6d9AihszprTHMS/D/jp7wCi
DQMBDrmfUuN6BPtxSnScIht1dI/wc6my1aDln4NkCmB3enXP/AqAKE8iWo1BvUsZghaT+xl82gWa
Qk/nhbBxgTP/3qAIjbTXB858PCAOJp+tonwI5x6MAvML/L96IJRVAKgN3kxxZkDyW+hSEfIPXb5V
ZgAXYZegboCVYAkztVFpWiBGg/O0FmYQ+nna2UaJ/+imxFsKtCvqANnoSTZ6bLSlkLOjLpZaVwtA
GtFaHA9aRSXTGWVSGHwV0V6hkxGByojoWJTsCJO4ve2MHMCscqwRLtUDFeI5xU5C/0Vd1AV2EDAa
Mp70ZSRY0WciTIu+twsAeeDI+Z7neGz+MFo72QOtd6YHQolHG0CDgf8f8NXo2q5Mk3FpLe6FCFvc
hnDxqUeIXSws1pV5TgTGU9JNEsUB0lD3+PNm46EvQZ507NV9g36OGmZqnUkrRjdaqqRDT4eQ3kkm
AN304we4PVL9HyFh1VY6QqZiD+UZoHxnhy5bOklWVKXqMMhPnuRcBf9pWMGDT8mUpiRwUhHH6fjy
FAAv6evRWaQrKNASZ5WTzTWQfAbrP+flnTUJxUTXrwuuRpvALYJRJYWzm6ERpqz3rXNLCqoCp8j5
8k5UkbdEBfXUIeStXlQDmxTRGc9mxw5srAucTib6T5gCJaOD1QoyVw7dLafjRF5keo4NhKiDsST/
OR06XLrHxV+v4WN4I3PwNC9rYajEcKr23oJp+6h5gCVjjzdJGTJ02zP4bXbpOfFN0T0gcmg8EZZb
xhRfn5LoIhBBoD05HsB+BsrCXhjZs/G86qqtO1FHDkCMGmdxoje2iBYdXhA/FNlm5EWeJ2YDwEq4
AV/GS+REiQsLx1tX3Iob0STsbC0HnNLXZbgg+KCmaIoQKfMDVV2ae8i4s0mrqH+W8DvqzZVZsirD
Zv+SUJf3k1sYk1fH3SWQypdd2lQ2d/tCRZy+AKMoxsNgf7PjVWlDiRK9/s17Jjnz3eQ+e26Sv/vm
eQAiZhuVVqXeesKV7RklJ10TJJ6oDTaml/a2f/ltVk0aJBc/iarut4N37husg+okoGwQumgPfUAn
vm/9UZhQLUNQMxSJXQEEf2j6T9JWwDcA9iCkDRxUEEnKGTlASN3p/9gQVzMOuJYsfaGGPwjujEDB
iBUQAvyY6gJZx5KrrkPfzvhEwjWoy61vEU7y6HqA7Ugiaa+s/6oerhBcgpClMIXkmCEfZckRCFux
HkEuE80qHwh2yYTMyJAodijcsqJI8xfYWezSTdWL0L21sLifTg3wmRC1uz5FZua5Gsgp7wKc1OAd
Ln2SHhqngNUoFvNXws29gZhD58ZugA2cR+ORGHA8+aF1m35RkpvhQIj6Cmg5vWS1ndUlr2zJuSUs
dcKuJ3uaDMJNKVpVOf0Ci4u6tAd3/3OgKQgCoaPXLoMDdXKzpZNXx+sVthKYPhjhBEgh0QDv5cLD
8gqiS5QusBAj+4JgCUeVPedhFwBv4BiBJ5P7dZe97/Q83g+/0xIUznsPzEQgLMURoaJD/zTcb76j
x4C42P+uYX1GWx6fiC/uy4Lh7JdGn444m+XVMzyx3FeC6pjQ3SWQWTzGp+F5Uf4V15+d3Sby6JLk
v4HvJ5M7jgPp5DJCNNz/TK6ri1f+SyZAFK0U4tnFWZKwvrrsJSYNAAS0nX0v7S7QBUCcuhlgT9Aj
/G0nBLNQYXnHoA74rItZskEFcmoWJd3JDp2knQ+KnemrC3wFvzkqQe/IqSA5oJspyyNoeyEb5NA5
1ZllS+d2skfrXaCH/HR0T78rwGEGk2Qzq+AdSrXA0/gAfcnFy2EGSUuGbXKCBBURadsDQ/GxAFKy
uEg7jdoVTylIrGgEaw3P7GH5TXl8yUgmnZwyeIAmR/aMkAww19Wr4o9TtmiCO58hp5fKI2aLZIly
gt4ptV1kkTj9h4DTAgiTEM1eJ+5am2vNiQPa+KZAmMLirpMWCzCAAb0Kirz2uspgxHYze1peEgv0
KOIKMT9YWj3Il78omsIcF7VdVyF/UiKyMeshCM71SAJoFQeaHX/JnMymh9bunG6n0apznp/1/9iV
A+wmM7I8j7peCxoBO1abw4jNAZeNtS417yCbwF0SBX4jgzK1gCqpLkleaL9AjWuvvVW4I87iJQRB
CUxdiFntVYK8cuF4U3qkKvgMJVBxBstCeQSpb51/HVps4kCuU9rq7/xExAeRIDRqtF/zOnXSdOgi
SRhF65iMnLWa6QKK7fhpaVkU56YEQYXtx4oHQtTqmAmxI99ltoScXkx9xH57oE3WO5SuLj0yMgOQ
S9J/r1NCkNlrUJiVGcz0DMjnV8ng2qdSRfF1UjuZGNrQTSff+3RYJvrv4ZmupFIqoqEYm0lC3w2q
61qaxGIlLrNmSEPBEwMqq+glfw0N1lZpzBA1ZgCgp82v69Cb1HhgPdQl5BNnAJMbwWW0luttCzWK
RdmiEzEbufKMFxjGBLv/yJbasLOoh6GfzVyNtLt35Q6PB16IAY0PsUKjxGUkV1zN9aP9GOvvNLMY
23QbQK5l0BctmNpXDi5DBRqeQNqMrUC4c3TmmWG41DFlzDWwFmaO1mOBuUn9iepYiJFgR0AMfgK5
Bds5DPhna8ui96ICRTWx+ssSSo5K3alGdIQm0m1IGApM/QoG/Tgs0OdurW+6UMceRWo5dl+b1oti
ShEDlnd4Gr7p0FIK/2URNYgJVRuMubh3QooLNP9GCLqf7dB/Dx+D4i9FFGTaG6yY43tqcY9BxjvP
iaqor3NIU5ANB/33bC1yviFfCB+0zmcbZG/E0mGHoaDwC2UZo8cmYODFYr3mivBDhB7aPbkwD7h/
xWXxv20pP8cRK6VmPCeNhWCtKJure+w1fK14WkWyy6WJySLE2qtRS2J8ByJ0CBDEwoenZK65XB09
tNbirCIP1v9NtYCXELdGA60BIykJiLVWtyJd59PwxKMirWTzTkRq4rfHDbund73ZgCCyoCHKwlUk
RAlfi+4tyK0UpGjXePMudNgYDp2c3MaAi4dFd8j/uTF9FzAqFJ88ABJ9kK/o2kgcQ0DgfyawdEeA
qqrbkxMWhQj+oIReAFIr7onMyUSEzEiSG5zsIePD8mzD0JVqpZC/QvCKcJI9ojDFx4GIfXu3Qc+m
gEarKKu6wVnkUIsKjQ5eyqXDCz7Qutn73KG18KF8eP8lO51CIfNPbVpgi/LOLqGYh17JLEksrO3q
wS7mckN8MeWl+StGu1hSOm3ig234uMJrfsORylX1ROE0UPZY3VefUW186+/7TfovyVpEiMxeLEMo
3gC01ux372IrL9CBfjTJgmGXLrR3cjFdmF4Znajmid8l7DfNN9pB8F5EAqPqiWKuRKaERxQDVXwZ
OuKRzMwuNrQGelGz2USPBzWFWDN2ICqB48UHGUVH+oLw9/f+kaOxvuNlp542oW0avdsv/GYB9ri6
YA30b7nq6Iu1xAMtixHKN6j7ZuDj1Up2tCDOE/vYQr12vnRujaDhloN792XHvaJT6Et46WEn3sM+
ePDAWWbWFBpvrkiCYmNvlvo2NKPp6tQGMy2it3qDTzSR7hnrrI48aep8InQ5oHeImoczJHHSWvGD
ZnEuuy5ZcoSOM/lVKfCLJKpRK6M+xJgVpa/wHObl467H50+46q4+9lKD601rv8HTavCvoAjLiRhL
Qn/oD4d0Ul0GzZDh0wVZL0ruxwbLjWkhd0GZC4YN1nzMU/Dr+vdyh3/DYRLdSRDwMvef8gkEQb2L
tj6Dz+JtItrif/0nekxfFwwCcWNCPeYwvqx3sEin8YKEeZ1IfDFTPtESrFsKbQPV2haqIY76yto0
s9iH70INQq2FPh0kpyyG4bMcRmM0PnWKdVIuwNjp5CMh1+xIJ9eAU5uGV0/CutsA7Frr3j8yLSRX
TTMcPL9IfGXzOZBrYt0tg+1nyn/CC/JdwvR/WywEYwRox+C3tQDgUZhxEaAcsQSMV63uPJy+2I3b
+1XIzJ72flGS1TamHI90FHZ3Qhgt9l4dTwXRrRTYiJyH3kuU5aS4Q4gmquPfJiMbVIqHOacy/4lU
UbLa53e6dXaLc5uwcI2GBLc90nK6oQHhVwJuKIzitEtEL6St8gm2RxIGqWbt3Bz3XJglyk+oR0By
yQ92z/U6C7/Yggc9ExFegSAYMFrF8COi+8QoaiDruhtJoxVUW4gwPZ4QIk2K2nyAOCkrCY14UUal
0noHRKEFcKnRJ9KvBmi+jj3bua2jHCo1VslrUfwAPcTKcwNh9Q7Kr0B2ADqetLIlymNw07ql42Bt
/tvieM1bG50SXvrvAFcAIKZierZQQJlP4XHu8YKsogErRTtmOtf/iEYZrXEbHgSyy7T5GRmH4bJl
eJfO3kcY4dQ5IDX9+NHeIILCl+yU9vq+lY0Bqm5bMB0Hu76m/ubLw3LbP3WKQnDYIAQX5elnasxB
w8XDJWL2p1/WZqD/ypuFn0FwwTT60E9bz/ZhuO0nQ2QY+mfAIXuqKcBJoNl9AlBVc4xQ2aIA4oGZ
PwePqWQJi26JhdH8YdE0bC2BfBLJPWcdMKPRteUJIK3gnq01DSIMxJaqIzbK8t8+qPUIRvigaf3W
bWR/YaJMoZBkm5J+S1dLbxzPA2vYH0rs+0/ICz3R1uRJBI1BodKuuvWAhrj5JOSL4mEa1d1n9+Ul
vedkP9gCABsBV+2mvW3wGl6j23hH8DlfMkFOZjLc2dVp4lSDQyTKPnBOvSHU8Gmvg2loVYNq8EFU
gJEM7vQTGqTgiXOFtVJolctmtczQvNBjHhk+eJlm2Wec3mEis91VMNDxbl/chawQwGyT+tpfwu9P
nvDajlaZXjxSz6iqsMps6539JH619ltJBS49Ors08XCOQmEYWWVrRAWQfbGN9YaUNUoWOhlsHnWT
0dgSpf9hz6HswMJZdeN2g0yHLXoMLUliWvXg2dE6Lf03FtIx/zC67Ya4eFRYq0Cj8jBV8+4DAF1A
eVntrBoSfI/5MrXr4etitmUXIReSqvfYmympCxIXVbvStOlo8VECtshati7Plz+X9WW9R+Nr3PAI
QfloeGUG4e8dkuEdZwt1ZNRwY+lVrp6wuCrgulLgJf+KRoq/SPdJbilmUrIlRGZpyYsGCpgVeMHb
zRIs5FkD/KU8ZF0I6yPCMvIWwj0RA0kGxVQljCQapFU2ynMiZRSSIT+jprT9UYZFk64lqsqs0SYf
s0kuxNg/esrJEnM7wnSLJAgqw34kX0ZpLiE6yaol6aZ0sCaQJfTkuUl6VRmmXvgCTvIvZ1JGNCv6
M+TPndliRt0u8kZrco4fuDj9/mTWOZFeKdXKlZ8Win75PZ5PORq5DI/HN7OsRQtkXgCgiz9CflA5
ywAFJG1GykaUFRBrs6JzYgmd29MQTW5JZWy7T1ZCBkgNz4Z3i8HSrbQy5ta8hRZGGygn4f5h9OK3
cfJoROxCuXLGGfkUaOjzsU8w0lUsPpUY4ad3CqBXuU1QYEgl06usdRXs6wXoYCmPiJJ1bvTeODOL
GfnbYqTXSR7Ppy+ZEm8hL2f8Uhbr/RKzbDa1zsMpR8TOEkDsFRHpNywi1/nDhoOWKzto7VA8zXqB
OYr0xfS7kmbvLd3KQsGQfG+0/ku4WaT6Jz1DBhS6sFdPGwpaFWwuXbZYf4yqCHFE69b3V93U+7As
a0PgHOURu6J23bo6b/y+n4W7yLtERdf984f9HwOyt8suzUKvsA3YJeAcsfaREvG7bDza3MfjxGbZ
Am1D1PnPuwAKTq4ycP2n3lpwFNAWnP4PpVEgXTrw5yqgwXnr647MDxSM444VKOLS9kXhfWdu3VN3
T9ZIYZpQmVWHtaPWHG6v1O9RQ4mp5xn2m8FsZud60JtKU6EH7nXpbPjIz6h0aZNRg9PDWyX9kFhN
boOsnWdn34i7qutygD6tCfuuuSgsAHs+UfQD5zor9ct4Y1TtpZvOtWiweNRHWjtec8QY4/Fxrbwe
yh/xJPDSdnWOMuJY9GO41VkRm+I5epz5rM8lpSDpz1KrPEYejaKVikRwaxzNwAu9snltZ4L94/Md
At2gakmykyx0AETwh1pJLk1IaLy1ogW3EgkqJUciIY/Re3cRQ/pPMmOYKdgp/0NMS+p8FC0jphO5
erlF1cnIklYtUlEcaELSpdHqtesrSFJ5nz/L6v5KBqXWQ4RAVNYOUWiYtvfn7qb9RgJFI7uFiFIY
Nj9ur1Y1uT4XmtoX6/Ew2xUcqYY7sxjtg8vWqi2u1dYFGurR2uGMWWo3Pn/7pHtvtm5EEPPvF61L
+05iGjvPnXWqO9evg0wkIGjGQa1hMa8PzXaDRY7yDubiSMGGhc7Xf/tGhwuF70LVpk8bwtRnzzkW
zWXNIr//JdAdJugdbbRQv35Zef1jhPnmZXgj2mfNy1ZV1rak1L7Tt28BiZaJsrjW+XoWu026ryTj
ecEFczotmFqLWdG0JCxY1i6emPi00Eb/L7D9SrqN0NQpZFZIAw+UAgKJxLW/Ay+7fkhmZUseoRYp
veptJOCx6SlKzWN0LNH4IcsJH2gP8jZ7U+auBOq0rsnXII/nFMfR6VfmSSGCrbe3LDkniEfE+bTT
2IMWZ5wMYatk+0qHYnrYnO1SVcMe4J8o7PsX1Id15JJkYu5LYKDmiGJVRs/wA6d+37DKpcX7tDAo
rBQYrZR2iBd+wL41HdQQr1jbTQWK0fbDGcki4TNUFanq3xHbyKUduVRO1c5XRq2Eu/ERfs0Tq+M3
HvVuudq0rhXqGVcWGJKAwdvcyNSK9Xu5LXfLzP7DteAV9/Z9BbCPfd5vnvz7+xM2it6h1qtuHwG1
o0PvETyLBLOMZvZnJQaU01WqZTnXFfzJKaM0WbV4m5egVgcEPaCUtJyXkZX6/D0KYDD3zIKhapQX
yosyJmxS2dTXaoUs+0Wgjs1N1dd39fOY2hjtv+xEa/Tou9B20J0QBRUw/wmmhBvzEGVkPF7/pByU
RBQFJQDXwl/zMJDFqUGxEnLo1arkqVH5YUvVBqwOnJI7SUKqrE2wwaTX3N1m/lwNlCokWglmmxuB
EVuNRGokJ/ov9UZ4OKEkDXIdvm/MF3do30cYmaQUp2EtdWpUNVrPSREbB6l7S6tYcloK1oqb1+ax
uc6Kw3T+jqXuTvBEoLT7fa7BTn7XpbWUI6Tzb0AsrEBtu9BcuHufHTXWXfD2gDmqC6IkTR0hTAUQ
gNLtS2Pji1hD7C89wq1p0q7PAcR41K2Dd/B1vRgDCOV1ucAQ1XcubxZRqTR6K4xVVS1aVJ8h/FNI
Ew0P6huVd/V9pZDCFGtrsZZyhNrqKjNo81UAKU00DUoVbSgc1gxO3VTi63Wn1DIoPgwS1NaT0TJq
9g2OeCTnmX03DfH3+U//XL97goVxJxnx3b8/tjpGCHUKSUvlMxjTjZtTbQQfIplrkJAg7Tv32DwQ
KLOz1sInsJ5vsHqggGCdtgEh6/sZcq+x65R/DrVwQ4g9GChIYd1hdX/e5o26U08J3NHrUv2zdaH2
tU+89vUS3uhdHO3tBuJT80ZXVaoWNQRgZA4vduyHsayavU4dg0swAGrJo1HC9NqNb4CFMQHd/nwe
7qNI9Fl3X/ubtYOlh41HZfyAqtWw3tPqF+A4OLm0aFMA7OrfwSvcnMHXLcJJDzrgCrfU5Di/zqLC
eLYKqL6YSdo6wn6xQEOYN5A1ZumTWIQHk6sDLPwI1Y4YCw7YFXZRTGAQLTFcAKhX+UM9jZ23Aleo
nVzWzQsjQuzlVXX0rrBJlL7tz+DbSZcOkctnXnh3zlQQkKr/JmDGH5Z9PYbFeRMAzqKGRDfZ1BUh
qeDaSxGONvBPbVeA9TeGp49ymriEwFutFiEhZxxWpYZzILKumPef6ITOf7RfG6l9B/wu4d2kdcTT
wXoJQH84WuerUyjb1QeVIIPycvq0ShUzrhPvPrZgd98BIDXO4Pk0vFbfVnleLttGtf2Gc3Eihexe
dwM+OEMnNjJ6I9tT3HkXx4drmZmZstQ+nfrk7tUro9dxqoA1T0cIRn8p4k5vf4f7trV8BeftQPEm
tj32o+Z93+YFDJ/pUonxDs5rMwQIb1YjaQPm9YGyF3fQY+7EndeL0dg9pU79ZV4LncptAy/ysmUg
MW2I0KecVOu02kMdMF9bMLd4l1Sodhp2v//3IlrU0byaQ8qs/ZYXjz7efVBkPAPHj4dxhDy2+5pK
tqqJtr3czx7usnXniqRr3Dwxx1p29fnYNuZHuBgqUorxvSMuLh1asAZfZ+/Fl73Gl372rmBVbtgV
JodWoxzWMRDfI/NFdHmYPO5+WnYAuwq+ipo6HTAaujXJXR/f8GSaoDtP8QIElIHh4Zrd00/Jaqrt
07rIGDkg84u5CTp1sjJJOU7DfOGSJQ15wlqtjqzFTYNDSaGuBSK41noEqzuLENjn2RmZu97gOuMx
G8tO3XALSev9l44fFfH3zuFxcjdg8VLmUkiJCesoqtAZAwdoD1jRr8OGWSM4oK9QMiuUrZ8IEFI8
b2M0SbvAAj4Jkh24YEd6xZTxibGyuo+Sjykl85e9nEsg8rm+rw+/Rmze1nwq81ZdPqlrK/a59qC1
NjQtDx8WCFgfEKdGleXB3n0L7cOTNgq13337vqW+igzcp/ustHYVPHRfSEh7r3v4hBO9B/f3HN26
y/B+fwbnxscsrb9pJaxNn9titH2UWIvieqWdGPazGT3tCrbDyyp0msvbKYNuRPfn8nuVeXZzGx2/
NuN6gC7tzurFn540XUVsP9pEUVswALRGiJ4z/Ru03HL3hCdKM6uir7K4lH0QZ6FEohxGPBfZK1Y4
fnAl/5iuS1XoMDodug1LunFvyuYytK52qp2i4I/svBRuQnk4vHzK6z4YZfe/Yv22XQhrFPYN4GI1
CApEEJ3rtDwQcOicIYGQtuEgvJrEMMgVkguPgB4lTJn+LSos0TewKkkHasHofW2ndQCChK4n50Vw
/rYe8XBrH1C8YXprgvd6Vwgy6kUooWTCn4FX04XcDh/vITrzzxb2on9V4NVMDC+vOqryeMPQ4+Fc
7Rc+Cao+ysJDRw0LqMRTnF3CnDaPMRVn8iwc8MWsZwyqCqHS6ha8ro3tMQHl9Gn/oV5DiNCAm4Zd
7+jTIIiKay1KOu/pgi7fy7411m+3uFwdHvZ1j5S7e2QJYRKCOoRYaD+ZW2jFTQ1iZxifL8qFLrl6
1tJU4feGwXDBQsqXWLhlkH6d2JXaop8MNKVU7EdweD0aYaFebk5ifAhQUDxZpenFg5H9SdcTlNak
GJG6Qt6w2lCPU/vkE7yw1WVIBMsurZW2DNOzIooSAioi1GZSweaI+vnObELF8KdAJbEQljwAmueg
xFh9+FIVFNaLGszDvJRjSM0eZBNYT+0LYNKIGfoN2MmYUuprq9CDyhPd8ZJT7O0gKnP5quodSfYR
L4St9cysKOTwUPWMbt27E0k/WRLeQe3QT0bAgK3iiwwEH2/cla02nsO9ur2pDMACk5pKR5EkkM+k
gwwL1DgTmggEUmD5d+NEhjxB/Gt8uABegXIXzdVUMDxlrcI1SFxOUIuqJVGvXMNYqDb5lhDUuicK
hOieScADqbYba68EqggnfNpLd9wnH/xMkCQ8mrJbwZXVPOTuO3Vfko+0/aEN6BT/OLUUivhrmNOR
AEllIAb/oExZ83wyC4BECZL3dAAqWa9+xZw8HbhTCHUF2RN3qEnp4V8WOiCkalwxwE+UhGjkQ/7k
nTNUjWubeTNV3VDhcD4h1GOs+SWKkqqjU2Gvwxs8e2mILu8HVYZWgTW2uUI4tvx2Th/r1DrRJiAq
Yx0Mt9HFLUJR6uKSgKkWMCficjhhd3xF+lfq1JnYq3K2MHxb1IYbmRjRi6mJKySeCTMV1atSbeAH
74nopDwOqkC6SZ2UIgYf6dbe/eLFZjXo1qWQvxhP+KF5FyjZRE1ba1rBquUFIVO11Nx17UAn4WWn
1FvVrCWPcokjPjOpVB48+CZRpc0kzxQci05osNCkZBVvi3DVPvVPvqocSi2Zd8s5dc9MtZxmvdJU
8Cd7oNFCBqo7k/U9lanpGSUBCNDt1uYgA6swCWinBvcBdCuHu7yh+YpS3ocVRvpHtJC7iJvKtu4Q
biBw7a9m2KPOwH61vHTUP5nvaVwsygCxf491xGkT6IWUtl2SP2ssTySZxajVdiMRjmlAITE4rHVK
/VIfuUJCUslVFofFCFouM+yXR0NkN6Rw8fUpXZypMr6cxlCK0Vk9Lq8loUgdZvJQId+clvD7voa4
xXART3PKUS1O++7BTqSjN30Sz6JVp+zhYu4HT0zWzqPdT4qZjhpoH0/HNrh1z73j4DjYDo6r519x
01yks12Iw2xwDGpEDIPvoDFajjQ77/KQor+lrp1SO4hdWZpy5IyoAKi3q9StgseOTPhU9ZIRVAWX
Jpy8HboNNh59Vch2N8qDKFSQ1MnIr0Qci8pVDc4yHT7e0rYr7U61oAh8OSDiMzLydybhPXmMQxVm
GzKJrh4g67OPCrh10OsAQmGzf8wwdZ6+xPPxsxrhiEJlpgo1WjElBlOcnAMle40SdaR07SW3JY7x
s5Wih529quXRaeDNendfoY4mhoNlwAF5g/lzLZnXeW2V/lx/lohi/TX/ahgXEggdadVqtgg+oBJg
XmDVV7teAZqU0SqAdKDr524d0smEYIkEsEXCLzcHjqwRSEOFBSv7EDKEPFR6gTKeo6pQoPo6vgTb
QWkSjyuDcu+Kz0iveWkXWNCpWQxi3DJ0+d6DFxZBtKUf5omTtcFA537TRx2aOoR6bIbqEe2TSvtL
J6Un/ery3Og2ByJ1iZ5xHB6BFr46QCbDCg4lJTsZnKEGH0fIOUTLPlwU1tBlR4JTD38fHsMTQkdo
YnQvfFUGTHyZldtaDRWdbL29V+03h/V+fLUKw50+FYYfRBkhVvKH/rLzQrOzcwxjw75+zAaPa0Rx
V+v8tgeMKzOo0iNX+0WOcqfcOeMm/SL3l4pek80wCW4ZfeEuvgEgrhxarZaF7qmQQVIpGJ43YKOO
feiFIidRSSVj2mX2LbXMT1Y9ylxmVLGJeqMvrFtls7R0ltDS1ZSsZhrCTXY5+ICBAl3d6rkvyT2o
QNPK7Em0+4GQhyO38yVtWUKMWmqWHAxByg34iVHkymsGJ087mwJQANc3swidkmIg5yjzF8MJDIEv
qKD9d4Tn3c9zHq/jaTytj0+zxri6qC/K2AK+oe0ObzMd8SReVTbGpmnGg+am/FeZIdOYTmozqFaV
WWUmH4ujt1s9/o5eaaOn2Xvvzcc3ohoqrUbmgGggkyWRqJ0LiQCLyxqkA6lK6SApCTM4mV6VQCIS
BkT4tKvoU8kSWuWAWAwPjoOH+3ega1QIUhgLda4vVPJ+LTr/7VHhEmTvA1hPQbMUoVBlHEqvqUxg
nNmPSOtTNyEcJWlZZqjhsuecZaqDRaIMEz9thdcKpGXohj4BGZp8oJWvNXvvyfNlLdvgVLL4W1H4
Xtxm/gBoPcGYnBCrdNYyN2v5ptfAwLDHwzWWgPEDHMsxJFUljlD1QpWLWVOxlFQuKW3nKlSfbOy9
4d2Lqa6y2dNbUC6jttKlUFkFZdQVwTSqnruf4Avu2Pw2zRML3tcNTzSrYDT9XYCK3wCDr/cmWM5i
1z+7EfPWDIC9mRBFq4MDJUvKTi86cDBWDqzZLjwfBGDoGpf9OcCk6Ub7piALBWLXhLo6iaB6gPgi
RIvFHT2kKRKTxm142ML/P48l+AOpL0M35GhV9RFV0vPOABEo61xb77v/Xsce1e24bEOlQ/oTNiKt
RaOPZQ0JG0P8GB0Krbi/BBpR+kChyuEMqH0y1rXGncmXlNixjPKZ7m1Gu6DqzPKI9SHVWu3oagXk
qBLh2fiH4MeXDix9/1qXZ26wmtJ02NUtKrHNwQ48eL1HizQotJY/coyWFqueroQGGX3Rigsyg7uw
yslfUUWC+RazdAC1GL9Yx78LY/z+oQRWWG2n14o5BfEDrseehvjp8kEThJ7docMvgBYkUwBF2lJ6
TQaPJyz4GBTPoHy5hpswVw7QVkCT/+N2AGhHL6TeflPCYfXDxw3Vzqa7ztMG5bq4zXLif1FhzOKz
arZ5NIY0BmqMBMQzLi15eqOkaA30rOQcKqyqUCIHuk2Past1QSsqKYf0y0EoZWrYNfbRg3f7u7HJ
a09VfNDehU9LfxR7lcWdtXbYGPJfhfjIvuG29cEikyBUrgyK5Oo8+ZW8i13UvcOVD99dapJZw1zb
aExMhl7I9MFEQqJj+plxJQRHe/Mqt5HOj0YeyA6lixvVNgVYOLfN3wytIECJRYGPFpk0QO4El7G1
ajhHV2AoeOtsqDG4PPXPIGx9xKuFJAMb0ZN6CRmUg16JQa//SUSKAiQonw+5GxkyDCkRWwpOIVDZ
yzfCi13qKRFOfbACLELb8I28oVg1WDOyQKWB4V3v5iPYgqLvsiB0UXSQpCRtOwFewG8wCxX0YGKW
WVievUeZ7V2exfgSEyqkOALcu/sgPwrosRT8m0wyf4y/8s5ERpPofDu4TQr93SgekSFicIkOUAnU
0uY1208KdANfs89sOTxNPrPT5LiSDfYdGdjUbTTogAWyv1TApM/4abI/6TK/HLpRURweg7svkfQd
t+x/BMebaEnLEU/BXMMD7MpxxT6K/ndCyq8SOcD3MO0eUQUU30IulixN3Tg7PmSWuXL9zSb9wN/y
DJhfx80TKF5YAQFFBRct40AgDVymFxkzD1Kmt/PxIZyKFSWWyDvjRtUzDelco+4/IL0IDUgKZq0S
5j7Zoqyt4AP2WVP6Bwj6DCQHWvGbpQQOF2jaaovWHgWMnFKBQETG5trKYofcboSAOnFWwnKA3wv4
yMaoMaKEkA/nbLO/oTWjQa6hrpBtToufWJ++NoUD5uI0lRpI2NZ9tYmVCSi81lxCo86jM+ZTUW6f
kAmJ0E07OGE9MvqFTiOS/6lBZYPeYRYqF9orOh04q/Go5GIla/UgYFbSN0c7IQtKG2a3q2kAio1S
/Rw5V6UyiCujBotyDCGrDvAw2SDMi/nKWfKmQQ8kaPoMCvgGYWDLxMfcnWD6QbtLkYpkqO/IUdMV
bD2nOjGcJ1p0ahxSXxCbjhydVtEdn3kKZ8j23fGLUG0IagnwNChXnHYMrFnoBMzeSaZUbRADfujZ
yhZD7RlAUnydfgApC/0+V5W/zqTNiTOlAS4XJtph471dCa4sEGwY7cIk5gopGKOow5FXAF4ZLBk1
66z9dEaPWMh1GoS2rMw4GC+5F4sabZQbRPADqkfFSH2V6ki5lk6uLjEoInAbMu8T/MKwviROWlSl
0mMONixyXpn6hX6kpCGHP6QkiUoQyBcZEiRhSMYg/dxojceZfwCQ31WWv3OZdaGVw4PQvAH6lTrw
/fxTr6+bmOUysafL4Xa1X32c4kxLdMln2sskd4dGsI4D7RxN74rfbPMY4wu5Fc+qzP1Ev/AFDPay
OC32i13U7MXRcsAKNd6PtxyFUe4L2YTqqsBGoQ3oW4qm2QlDqwcOqyPVUlY6t+ah/+QRmmFFSe3b
LXg4rgT7PGFuyz5X4jxFIHIUHpwjzSSEdlgFAV3650iurvouoEubxgIGoe9d54rr4+wIVYJvajEH
JTj+8MaFEYNeSyGqANCeAgroa9KbLR0d8/n7/D1HVcBVuqUIDjACAZj+UtoDKtyvu2CloksfvRxe
3qWz9cvBafEef8cVGhUIyUX1YPzt3PyPtwIHGm5B9l57595pcB7tB/fJbbKM5pfJdqUc97UpjBMZ
iSqYlwITEJnhhs1TFRFml4fOFOl1Vme82vQfF9fZ5WZeKFRKEG7pwGlHer/SNUgZNsLXLOMBah+3
P3L4fYYWiOk7HIcGsh01Z0tXiMWJytDsMzcsyvjEUmebFoasnJNfeYor+lEHUQtZBSH7j+Ldk1OD
CCGIhdjPsQ/FXq1HtBe5Vbc/uiNbG8UdSiHk7JewDqpTjkJl+xmyMCNyaxBgVyKF2Q9C5swynEY7
dh3efWYMKVntjshcxZN9uKWJ42pDrKNDIItxBP+Io5FZ4b6i9Gr/DgWP7DH7QIGvuSlwLF6TAowH
mWyJIYd4L60ngnRWC9YIHwEJMh4WAkUB1It3bcVnhJhb3ramtwALQBYFLiUoIMwaUOu4Ew4IqI+z
Kt5xmibXUH2jL8jjwWAUnftf2Dhsmp+WYomsYMmENFrLkWpFFBUz+X3xAwkztMzJww5D7bYBY8FV
+TKuW0AUlh5aB7p7GCccy7lWJY4H7hvELAFsOhr2v4LkcvyPqfNqTp1rlvAvooocbpVQQIAQwXBD
GTCIHIWAX/89LfZb52wZp+2ApaVZMz3dPS6MXq6RDs1U27hNXIXlOCRvS4bSMDui2lalpiPxHuQe
qouw6wLHP1P7FDBXq3O7XifXyXnSGkKS987u/PfuF6iK9piV9bIo9fGKA9LHs4eSuhUfxwUeO1hh
pI/yplVVAYdGvvaUs2qRCHdOLFxTcvKM1pMya8AAnr2ybF0AfRYxPR+DSYp8p8e8fa7GVWZmYnTK
Q9OFN4BADzDfDzN3SzwYusvx8ktglRtPnIlv+Qv6naMX0huQerc5Xa440DnDm9cbu57LK4XjXugI
1vDsTVnl3w17E2AjQK6xH+AihEj2+Lv/fZsXZm402H/UOFfFfvLKfhmnof3v18RYjEARD5kYVJOK
QG1jVcwvfJxVjFbxaaYTDBxMacgupj3sZd0xAMX2ecM0zGQqloME449eEVjj0U+718ENE1s50pbX
xfUDBhSb2nrTFfiw6W67Rw5pejFBcRr5gbMnlAySeywd+NYX+2QD/y7GHevQ9qlfnstUczL2l5Sj
fPhBCNFUZ9rCTCNWWHnSBSn3iEnaa65WkfTtSxItMez0NJljNiS8XUkbryloNCn0Oya5RvS68RBL
/u002lKbSE4ggO0w+GCLr7w59YBt+2TsndvgNFBE3A/tIlnlubP1jh3B+6KpioR4g1yqHEGbsyoS
lYo896xfP4xbk+fOad3NT8Pf0Ih8tz94jSCGsorokPGH1+RqHfDkrqnZuJh1lh2wMFH/7726cpfR
q17sFnV2x42cfDZ/2z/Q3D32A1DiaQMGx1Gzf8RXZG6R4t1JCa6A/+JKDPqEhQTQDN5A+mmLQqOD
aPrvyIcNqtQWw0KphhqgX6RHc+jyWgn9kXT9er0h0BAZ5ImR/TFllQwFEr6LopJ0iKlfdHbucPpu
tuKS9gVIAJzVL/yXnRSWMJ3dM/hiXQ0q2FfNTpyC2Xwyn9ReJtadvXlwcIUHH9z7agcqvHNhMiJg
gL4xRzQG9w7bmjs8BeNd7J6PTpm7GID2C9w3lxnJFRD4+rkGX9971V5hVo8Znhu/omKc9cH1BrtJ
cyiqcHVKfd8GGZzuYtrBYW1yIZnH2LqzDVKUtUrpT7hlHAcXDDtSoB9p0ouZtUecfj9alZ9D2ULD
xkvG9L91iqQeh5qjXkjfUQPimz7ntUho87aEk/K9Vsp9wsFDm482Ibao7j6s9xtd3F6sPmwmdX1b
QLBAZolhbDv0B9hP7ZNLga29lDdipL57OkpRBTCyyZF0WxFQeJlfkNdFxZ89xo6XcfHnMn4nFnzM
5nLT1yK+jbfD+rK6LC+T33qs0HUK5p3v0TCbq0ZXT4kRMz32SVaRmDcs1/sW7o3wOCWkEqJd+HNk
5y2H6jquVi9rO9gO7mMsTMhg15Qt1zVONDfKGWhqlKFQoEjZlp9/B9vpCbf8ceKpFftmE7hhS/P4
lzpXLO3NuA7n2F8OhMBl+1IwWw4SaveFZwAFU4QtQLQnzty7gK0UYzidz4QhyDr/4139q58JYQgr
waGHy3oPvmQPjIVxrU9MvxL8wjKooZtRfSqBCg0RWJJ/aOna3DFOqf0hp9x1RRN6rXU0l9u+Zlq0
xs/Bc5ANEzdxISbCf607mbfHVtEt+Me+AsYTK4yfxxjh2Lj6U19+1p91dbn7vULkxpAMamTVzgGK
yVK15yGodCtdBS51/5rTAm5aYYleFWOKXyAlHyxQEEnxf4SzvJEIlw/LB5REAkkJ56WgeH7DQVsk
xQhAqzHZ4qzt8QqXj+4mqABBVvJD9cmxq/E+euy7h6Fs8oUlHgAyuXL1KOkIatRRIVBtLH4wlWwH
k9flEYupdL3/bSzZhf6VkUq89FxlXq91vkGTjm3PYDfkbsEfT74EL0FHWM4deWwHmwF2zkn/3MWW
mZBEBMIpvxZgKITLz0meaDy+1+kIuFXvV/uPAJ6oSnGxQjV+WjUqdlkQz7A0n9SI+81hZXBYHCan
uXmYwG37MtywtCJywmKkXoHKKAya3Cd1lhmySA0HfDC5Y5vBvbDKzMl++Kecxd1gj1GXA0psLp3Z
VB+49zK4DTJ3Rp51mFXW9UPT2BS5vW+U8jdkRRgAbPqf8qzmvXfRo9irtcviSwMRRvf+CUGS82CD
h+wKZarspUWn2NkjGLRKpRk45h48soT6Fp+iVqvqHEoglrTZ7f5gOVC5ZRgDx+k5s1AKbUG/P5lt
hUGwulhBGMiYwwO29LDhwM+DfyH2+jRSNZo5DPlGPu+JgNHvP822YY40SgU1BuT2qaaA3sZU3qSU
Z+9iGLbdbtsM/rwEDfPvYXy6fYmO+jRHrhbkfg8iMi4RTy/lEjohtiXO0Bt4PEP4HUa7Qx5jPIHL
4Fliahsetyvs8GgbXc0X7oaHwm+FJk1WwOS6Vuk2N7hLASzOkB/Q/kU2IY8buM4wbfmp0GlR4qLD
7S/TV93OnpOiHATrKFGPBpvkAwkI4r0pbKcEpBOzvPxljs82/jr0RoE76ZpvRvNhbVDrFtkYL+7e
vBBPQTQ6lXDTKfaKvXKvHleiau8wrkUnNuZt62lXjo9p0j13zp0j1OVatBs3Y31ViS6bjrvzOVit
kWjnn7a6IIWxOkjaaz4DnIY7rbySVi39NCd0Le1Ol/VX77RO1jnznw1jt2sZ19TLEAY02mz/uzVL
FJ4fBU230a32aNntxnMXcI0cKJseqYJQFdGaAJ6qDJonozKogx3ps6yrZDKnmoSndjNLXbiIRe9a
tMtnu4FnTbGrfLk++sSnn/TtljGTR5yL91FNL0+GHZIX05nOXyBCbN7GfHTJOyKMXoJYBdXuDxNq
iBPlbql/g6/UP2VmHQgS93Rwxp15gZuTGbAZP3iikJnv1/t1Qo0HcsdePbdvWLLUZ89lc3ZA90/2
x3zP/KVKHxwaLr5IGAokOOLKrzxqMVQW/1EoML1Xla0d8VRGu33TQlLL2xruYjyvVRVMsmakHSHF
YMV5p0VDRwScXe1SLOefWqxBJYVA9f2XQ6KxN4U+wCd6NFkR7y00FAWoJc1By1JhT+0tca2Ua+Kb
INPFck6UI43/I5MhJNIYmaFIMuehSEVX0ugcLaCjouNBo+k5PbtQ06KC87kYx6BFkfJgvJRqHQ2c
BdRmSnF8bpqvnxeeNXrCelztN50SKGJckrdeLssbLjYGJlbHBrcPvY1Wp45uFI+khvGgjJyesTs8
L+6TEpYVkO42PaG62Plisotk5Gb6lKAOUgkOqH3Z5NDeUZs42WTjYMTbhv8EyFFwclpMSpSnJ3hm
7OEdVtXJdNG9xjGSOr97Z7pjuUu1xd8vPscbh1s5HUEMmdw6Kkoayw8u0NSRg2230Lt08PJpHv6i
8hUIGBLPgZ7RhlO/i869U/TEKb8e1AMkhg9EkRhvQ9mdAw3LZHjP1WHCnnvHkDbxzuvEK3lqWWKK
G9QHCQgOrtsnszZt0hMqeBkwNAe1I+7jPPAf9wXpJO0mU4dkuyvdomQsaksLH0QlnJ+Ri8hEoN/6
W0HFvVZu8cMeTK+0ODu7Y9Te3sUq0p7F44zTxZdwYDt2CLMAR2wU13Ww66b79p7RyX5Gu+x3DhAC
Y7WLXryAOH33By8yXbwXu+gF8lLtQFChQKfldJ0e4QsH5Y7GTtchRwDWvDAkPmBsrMfJ/4Tz4BN+
wlOEcTWIzttNOSXyL1P/eOPOEQAIV9aEnirA8cFLvNyWavpunzEpPwNdlfqVfn1Q6TfgGNJa1KmC
cU8rBzBLNbfSsIRuc402ZjWqh6jQy2EhKIfFbm34HuDwOilNq/ip6Wj0s0lxgtk5Ys/dLOH1YfYY
zReP2fanOGyM/QqXUUfiFiCsF9pXrwzchZ81NdbV0VF1EVHSmxBg9rmNJiK4o/uJ1kx244J9HbsE
nJc4mu1Unl35nYfF5IkGn1qJVLvgmZc8tzkx5FaNWaEJwhPU5GTZtGvUthhse/ugyCBEAURHP9tQ
8WgeTwWPwaPd4r+P6kDRbFNaLg57DRRg0uDV4v5XWlQW2UgdKtmqbRi7NMe+Tk5uVFxIgyBB98l2
acAf38YGacT6tEy52PDh8vEmn0zueHRIaplx+53/3Ifp8NkthXFcDYQJ7mwu9uzNUsTV+dh7rTeH
YRo0Kf6wuCLrYZubVPBDGNam4ifSJR4UgDG3iGeLMGnUXkk99VHSzhwQHX7CPD53Pv4ZUBSQtH/p
irkiHssnbAYwiNM4jT+j16g6uaFe3/YK/UN4D+pdkeNKXmm1WTMMixhNdAa9outWJQPM5wQwBxEE
4kiyr9X2oTPrX2C/YSn96FQx5fzJxkfcDlPy8dvFaAVMTbn6pY5Sz3lbMyZVbepguqV/Jvks9HC+
JeDhl8DlwtyPO17zV4vBI78BBHAyTKOnMFF1JZx+tGNOWcTUvJEOBQiBsScMAb6eXSOWGFt2ITx3
EMKjOhvKr4D4OzwPr9BZxfO/APQw6aJI79bP4CCr9Lw68hgvBq7Gom16KfMCdKdcXaG/AqbO9u5g
ijNYwODw7hPPOxW+IOHcpXipKw4UiUPytwUbbmHz0MIBQjsH15L95AvqEgaSUEfDe6NkA+hVn86g
eiDQwms1YkSBsfBjdeLfE4Vw2V5IkDyf6JZhlLcjpjWdLWJRHqoZtzWHvZmOT0ArQrkol8m9mBt5
OYUYrywWYgN+D8jB6qBi/sV1KIGJQfpg18xAYVSsChOA6ahVzTcIWNIcrCcO+cffzA60g5yYcYAt
GkFKq9dPONhH/YSLkqDlRtPd2/eOvU/V2PkA0mWu5luHpOX/nSWI4VAGVrj0sTPvuLdFeqkB2Am2
0vG0cnoDDkUalnyzipFYC/LZ+28LhXeR94dVwIhtcaTUeDHrSyDWxyLzteY0C9nfGlwGfg2bNow2
+w6fWExGOajJh7CIG5KiiXw1eCJcBj+GBIfvw1fmzfabw/k3M+2VuV5lttMymxM6c3sXkT7EukTf
CwRLzkr7DGNiD0j7+C6Y2x/JJmEe5seNnyQfE5qifpE798zdpxbpkc/srRHaeFuTzwD0aPppZz2v
1Y+Q14g2T2zUoYdoTEK+sshI+MPY7LQ2dW4wbV+W2wzXYzqxiMsPfopcCRUWNYFALI/akLOJ7Acr
PHUn7zBf0/xRbQuLPdCnLOH4d2DOGTrmMzQCcOgQPAjRr4BeYHXQoa9dELXyV3k7BCVizeHvPbir
dV0B0WnDdwANMBZwRH/GgbKF7ww3jdljAoeLWopfrLl6hHL2VjFqFMKFILaIC9/IoPFykGTyweCp
S0j8MECe+yZMaTzXPC3/Yls7WBPfv8+ytNz8HpVQ4R+IP/e2u+/eOg+w/SZbpEbZyfxBxCwyY47K
neWtkyQuzorxz8oAdKqVJrasXajkj1Y2qx5NCzegruA2xnkaNLo6aAxrw0/cHDVo4c4wG8RyXFnP
njL3CYw69wFXAfjv4xLPpxVroel6Piwle4JfhXs04Xvg4C/wcz+49LMuprGda3QKUrp/BVA8tSDr
3sWlvqGcpSCeSpm3b9ObpefG1KxYXZaTi3ZICBJf3bK/jhsF08NUastXwusfbtulLu8wF9mTcHnu
iM1AESO4A5eXOVjTna5nDTBPA4cptFFC6hcL6q56xb5+vDgNYgfqKHtV/reK21MDHlcB9KjQVY9F
XRb1W47hPqTq5rgEeTPIfaL+bIWKzZvack9d9fL3nX2nzhCocTn+dPVUt7DRcYkG7xCLTyDjFcEG
oLizj6703zY9DN/RlbT6c5uROYTSL2WhPCsg+KG7AVyYFxgtzA1ZWsxtge0o01H5cRJZHBYjA8du
BS/F2B59OKP8lMA/yL25PFCWHiQeFM6w238y2viSHygGaeUqbIilvODuUHtBd5XceOChE/OjeJ0X
E1sInFA4efAxjhmsH+5zYofC+BoFfj5pnCyc1Fs7n0ZiigqGyygJspaf7m19hoWZ/7/uAqVzTP/C
cVRlQsutj/DZHbz6laEGgSThcaI0r9SvdnVoMs2cHjB7lYheifeF2iidCCea4FQklN6ccZNZKDA5
uJnuwS7X6vCswkLnmw7kZBC3SFqVEigUHF7WDQbNjVHf0BqGL+IqBQPTIbx7KnN3qDA1VG+LlHls
+MF4haeH7wxeO+ukXWU8LRtosV0PxQnfGzjzGqKCjzPzJ+CyrILxeLW6u0zYiHbsCUHA6CtjNWbc
VZPG1tM7YY60ZnuMceQ82CNi9EibaCG8cT+wMX7Do6RIKUsldVdxxljuiGkeb2zl0Yhk+MLy4Xux
567GqmIUS9E+8mO/6V78fNrts32GTa68ivE6jt9kHooCdOllxuutpoNgPLKKbk5zdHP+awszJohw
WjKvtXayMd+TO3eYA53GVsf3iDlTwlr9Rm5d84Q6Qi5RugQP5oqOYcvzIufM1p0d70RWU3NfD6bn
WSgFhzP18nV8G9MNrh+DoTiBEkYg7Ni2KchpefdbEM40h1ylUH7cXa2Nmpe0r3kpcHbPJPw3gqYc
bNViu+ZNNn1d3txWAibq3zxnJDa79UF9UB2U+q3O+CHfqht8xcOOSHYjbmfcFWogaRv5f1vJFc5g
nVIL/iw0VCgD9xZzDByKskv8yC7yYvf3pd6zTkG4uMQa8LE3s3ZxVf+9THVPwg3khX+Sf4ropdfi
uXyt6WhywPXrv0T5xBlft6tcM751OD/Xqc+Q+XBTb395jWU8gp62NniNKNW9rLV1QS8ybuK/pWSq
mRt2aXppFqnQezjcaEk+3l770T6P6gmbYiabNwLAgp7gAj9lPpy3T3grN7HnVNqiQ5xeSJ4gAsG+
YaXMkSWq+Nqn3jwS6jMqNGDvE2OwKo4abPo7mdFEizVnnMiUgMYVyhuxmKWpbYL8f07uh2jKvJ9f
sdwkHBA9ow57QoZqDDWUisxQ5zd1XoMX/mOJWUZYC701YrQcsgQ5/0CdYYLxCXqHuHoi7WqMMbQd
+sNQws9e4j5orGlQ1MVW2x8edHkPrTwn7sADUQesFR6pMTTF7QPtZ3pgGLSkF2dESOeGe6V0W1+K
LgKzGzTyO5uLthG8sEGuL5Ma4gUMxdnM8zbdgz6aDkgk7D3fvaXw4rvkxH5CRVP2DovTYr66/hVS
Z3B5L2GAAZizdd2X4GXwtTcylRGi+/HRKEEMutnPnN7/JS5pU0RjD1tQKoi9XaiFn8WO8XvmfeNj
xA3GTlZzQCclpiz6ebJiHWqrio5683I/5vBojIum7E1ZAR/nPv7iqyl4LGhsBptVUnyVRZwxvl1T
pL5yZqXVEFoXWPZh0z2Ah4j+CUbEoOoBSAbyckYkyGZNPx8FRcNEldBfYqUiPupuUkdCwH8sa3a/
XwIO3sPCgRaoDj9Vs2hWTWykxD0UrenL4mG9dNn2WU9Kyb4t7mFiwgWg3S9RFpMsg9tCnf4vki66
tTSz6mO657+EL/yg82bMCDmf5CK0cOnHPlwRjni2ov5YyiT6/T1/StXCLJx/G6PeuWYGqSGkRsDs
LnRxiKXqd9Nzh8FCDkkvEUd9foi0Evs8TSgMxPAowKUXs185T87zZ0E0oJcg08VaS4wiiW8++Wth
s/tOK5y7ZWqdU7e/RHoC54drzx3Q6WDm1vW7G/pidvXWOxA6siTXcPLbOZmYZNVJXZrcXmfxpZj3
JX26xAbqamLJCfcSi22azgC8kejt+fPA4ubEn4zhWc7KgAsGSQvo/bFoMiAS7TpDH2GysymhTcan
X/TeOz2o2r+DMTl0Da6cGRo1gOukS+LsbXxpRujpwjsAC6dxRtP+xd6gigd7BqaICXNUGVPTXkFm
rU7co1eDvkFvUVZn1d8vpa/OwoXvRXDWLiE8LC9E7TTY4ja17xUDSjQqGBWTiQ33MyAn2TtrhnSv
I8RZSnKOeA5VfuYRMx8Vx8moMBhFShWROCAmKDEYW5innFk170wsGqZL/6KsCZrjOgeMgaGYA69h
Gj3j1qQIf78xyUY1Hg/K4UVrUVgUJrB3eHmtnqsdsvoOjSM6Q/ju8iepD4jaIGjQHYNmkWebxAn6
OPR0NngrsfiwRQX/huZFK5vuxdWgtbCd6cAcdiZapEzmuDo5VVDSMfbXPOxdrXKvFoo+UAlfg+oQ
AfqgGFdm6fK0Pq2JhS8f0YfSU4xqcioTgajP6BRoL9g8+0e//FfD57wxOc/kgnClsXtwGvCYhRMx
yJFG27Gb0wHpbu0j1UzqarUGjUG1X0MstJt8BvVhcXpaKJ1PnJIqK4om+ZszbmxQZ9YrwHvLVQbH
zMkc/qyyG1eBP+vUIHcO5rWPME/zGYRZDsruc3SNn6NzXJwk0SaWW2Ui0YebDx8XrYm9F4LTl8jb
IiXQ/rdxlIqqmGS3YrUoodbBqJywHjVQrmiEtgAcgK+1SB1VG4I4y/qKGYQ0h7p/MFyO7iis59P9
SNWJDgoWySCfR6Ps0a2ROr3WbXAGNMlELUxZbqGTRTbTCK6MXtgGj355/ByWx/fBo//oPxlcdGc2
iY5bjJ8zlNYDFQGjlv7dOHRE+4SVI4A2TUGlCjytnFAJRUElKGQfMRoIeoQgdbHlEFjn/L76tWFj
eJwo+9WBCIMcGOTHTQNOyUh1dp08ukFHNENMk0C+QfXvnZgGJaywwvqjWbnlKX21R9lf9ndj7mh4
nRUmaaTEuIyBoPkkvtPzw/W4wNmvh6mvfGOHZB5c2mr1lfAzM92npT2g9C1jhmNsUKOVjfqbgTOX
4Xt8G54HyVRn5jV89OXDIf5oFp6jS1yZMC6KMyI61rlh3ODLwMLe9N5Y8e1AZgXYCHN+QmnZ4u40
qNh49UG2pB5h4N4G3mHRggaDJA/XTxJqqhUy9vfTLIzKPZIzSJjvJawCaE0SqNGWQk9WwyoA/tUB
z6f58vbbBNgUyKg0uhqce2Aj0R6/zLIrJ9L54ui8m8YRy0HAkXbVBRVyRToHMkWtIWdisZLVD8Yq
mf11DKoCRnKIQOcjvg3fOaK3mgXFOZOF7DNES5iLtXHTqYCtNF3/1b4Aw4MXsvqFS/N4GcWicWIS
IfM4EOg/BKk2APpBorjHcuIkANV88Y6boNV4Bd4BUunLOvXldshcTTSRGK3wfB9YIzIpMRe/qBo8
A/6dgUzvAQMZwboeIXil/QmZnEgqSZvnYFbD7317BFOtQLtPQiYJF4Yisl25aRl3BfiqUFxeHGCn
vkbNySN6Ro/Be1idG4zIw9ilbF379EbKsGpowbFpFDsvnB9hRTF9CTPaIxOZDxFqzXYZoSAtFGDS
V3ihZHnHJ7tiI67kyn5Vht3fKVrNAy3vE5I7bFTxR+FAdpdxzHs6RCcRJWke16JaxPBRu9hrhEz6
Rr+K8pKEilGjiFe1EPZYXn4PiVTPjCHdk10xVdjLyLEGov7ETzpQuxl4F8/wNLvhIir8RG5e1CmU
QMJtZHv7FQYJgtQMlCd7l8zvBArpQImAVk3lrIpSlSvCqmlE4KzSTUbnkpmM6G5w4lVUXaxqGzGz
KoN6m6l6xZwPd/IaS/UI/o9tqJ9+YkDSzSpH5UhgFNseNIj+Bfw67aonUCKqoPV/4cJ1gfii3CC7
QtGTH43S9f822yPdBA5RtqFmH2dM3YFvkjLiAulaBfGa2JB4b/RwvSBolfKHvuiO83Mt+I/cwpCk
fBPduBXKbPV0ZIPwRSmlaSsytkRTmsVmrCIu080i7dfXjl1WMEV/j2Lg0xOSIQCw2FXTcoPlhjBK
jBhhG+jez4al8Xb1+n39tg45BP4CPpeepOzi9hYe4zrzqihaBUEXGZumOa0trpmQMd6ROFWJQ5JX
t1nM7cmtWgQAVyMON5CQdpd9p7mI70esNmRRUmilqRcIEWcyD7mhirH/sWXLK3nrc4z5HW2xJEiC
V1tI61fi8vy7MSsxv4FpoChAJyEzzUNZjBA5eSsISJ9VaStoMcMB4tPfTnTfPZmbDBbyYP62mta8
7NrnhfpCYD3RY1kb3v5KS9KGG/P+wAPpB30qzMRs+kV8GTqnoWA5yHZ4R6H5BxMNdf5zbRVkWthI
6gvVeJ3T6v/RuyTOQimCjZvEqTvo9qophDtqaat4V/mOo7PAnYb6oRwAWp76oypTBdRmCja8r88J
ggKnYb3n9avASV0KWtXA1epRK47CEOcBtrRerYE5DjRTZMoyt6+TjKmgUhMW4NZe7QpN8TPd3v3k
TBHGSTujBHy3W27mFxhm+dUxbiEJicHZZKSn6LrMO5OQFBxISPIOSKtsJYA+G8gXnc84PZq8HP6x
JUVt1EP8KWmaZeWYjJXDy0I0s9LO2zr23xQs0JvMxoi6RjaKFDTsNhe4lbsJWlFyNtLjNsKCEA9o
vnCfV3T6rL5W8g0ZjIsIrcpHqpDzsNBOXIWjVrtKkDuD3AiDqU+YuUwQupiM42PlQpQi+QW814ln
K5ZucTs5cxbARNzLiU+giwX24nWO8bDucnQkDeg20e0peAVPvYxLWwIAGZzinHvt6RgJyyfGOSIZ
fGkDgvIu1ml5Wkp0KYTxexw6jZjMqE2ejsKz5Za87+sKV0tNWvpKzPeV426ZucvqOOi12i1quMRV
txrI7rtMH/GSr4E142tXmC1OGywNFsFKd20UrIIgCGd0JOd/SIl+SvAZz5AZG0s5jp68CsUrDEfq
jQu8ohbaROlVRRIGOAWjy8xvX0b8Cik49agQMIXgVYYoPePmbD4T+H7qMPO4J8RdKj4ZUED+oobe
d8vmjhRSANe3Byguu1TdOcKBCooMgOFOzEWE/kbthxpF5gSqKylVc0C7r8+LaAswHYt1LtmSKrUj
E0mPGI5JmqMfB2RMklfiF307XsfBfpCOz79XdDBCXXa8vq5TcsAIoGad9HXsOBhNx2oXRY6ZH9M3
41k0k4gJRax+kmDujPP6CX6c1z30XHQbNelMqAEJmExk1O02twVCEiHzsEubR/0xFoz6mnJKojNo
F4YiJBz4DBeYrytYe3IBfZdiK2szT3iYhhzKBFPCEBDIv8uoiUMV2kEXJPRelDoE3gJrASYHgWAt
oFmwJbAmlqkjQoGr4EBTI9paLKRIcUH9MJbEeCxejJS/Ij7QsSTQrCKGF+Gd29NMLoUpYNmKp2Ak
g9qnVehpk5FRoLYgpk0wQGOxwOIK3diiCCmLJ0ctmlfRzJQRZK+aXxx7Meq1X0FTk7kH0Y/d9hsH
FVHUodJ+rVWX2QXE3OV1xpSkb9zZdNWcgg1bwcD+C3NkVqutQ1iAeMayJNUhXseGt3TpxLOTqObI
DaQbErN2M/G3iB3zG0nxMqJnzzYHY8yWFWuZhGs7LbFB4j96wyOdDh1e6d99qMhIdzU21ebMaBGr
CUGbPm/DqkUMPB9dqLN3SKdZDtM8MId4Y7N76hJrH72ypnmXrZU+7sM8+Wr+5c8t/yW6djKtLtm/
FWiD4k3AfMJa9QJx4PqUnGO9JbCeOObxYbwb15Gh7sYoIWXlyRsYwLzsyet/8NIFRWD0O6Qq3G2Q
EuYUaQiMTM6GLv3hM97Hxh0b71jt/nkGwARwhRZwfMHYrBnWYk9REvSaP/u7QpNIH+c0GRaTUAP9
DdJ7bulNau66WqliSlWM4GYFQPqr1ber0oyU0Qg2+zg1nI+bZDlq3go7k2kPA+5AqDAzLhJlFH1y
BENw7RfpXrFKN04UxeD5Ol3YSmfaML00b9shnuc5FqwDKUPA+seqny8q6zbh4HtT44c2w9sMfr57
q5oteL0tdmQQRzy9qX3Qm6gS1s4Mj4hRb/LFbdrY2GQQ25QowlayZBgkVop6IoqXrFrgezlY0X0n
tilHlH00GBq90+cBOtfcYvrpPrNrF/8p5fuuYH3K9hw4nQxBuSQ9SVK8jHsAHhVP8m2OC85YN2NW
HqLBXn6sDee2Eonxs8kt7csqZLv6ZhVO13f4InqJaotQ/mqm48PwOtbNM5/pNtP2LeWHLEPvv802
wA1uRmbV3+3buL4nfmUqFeRkjrN/yWy0d923Q9HGZgo6XARe1oeCHJFkFlDuCXsW318MBnGhv/ff
L6uX90n6MHn5ZY3TlvGIPEpSaIfFJJrGr1pikNFigCfaKeSI+ujbHVfHDMGAYesmLvNcAHtP1jx4
HFy+Ld4Om1Brn/ZlnFmFNj6/INaN9nlIGgnM/SKVlB2QAkNC+TPHQ2UOxFWwykwM4UbUSqZXtws3
XNw8ZpNmcbmp6WRqoOnCmlavklx2yGQ6oZaI4nrDg6PCuv4yDOSwuuCyotsBUY2UvT9ytdAnH3ZV
zSkUTBA3SqiM/k1by52ZVO6WCKOo9rzD9OXJOLiI4GZLq1oa4o+DX4jLTKXQok0mQyXdMw0AN7XK
6ePRrX63dzxl3RO7UD1rEHAiPabyF3NU81XBk57xmtOu1iPkPbk/sws8ZxuL7tqKZLAzN2sQ5hjy
SbJJ711sfvMdCgNXJQ6Gwh8i4gjdp6zNtCyF8JdXc2h9QP9l5g2tUwvnu9lu+MkY7Lk7m3S55l22
OSgfkzX8AfJ2rubWiVaBu4b+QURZ69l1E+P30D10G+0PmRtfg3E8lWt0IG2dM5Jv67x5won3ClPj
MW6sH7+v8QbF+GaauKLTprDF2AP8KUJPOeJIYk6U1Lq6mddV+YEndcku+Du3Acpx7xNWqXYfps96
YGnB2vffRrSmwUaAfxurIsp5tgLr7DQdBKr0aoudA/z+JqhAOtxPRey/e8IImGI/RGxPZByRoHFx
6LOx728cWkmAOCllK7jZcXz5EUXTpwl95g6s4zQCXVWWdDDZ6Cnvx5nP+TfGl2XmnxiId5zgFEEj
9o0Orgb8d/cv1oFfQAN0XWRn4f8cjXGC4tv/uM2psPI7Imze4RPBZrbB5v6RI2zA2jLChhRwZpue
YIS9QsoeNPk+3BVPYLG3uBJcer2fq/BGpppJOLZb0aBQoVIwFI2lJ2uiDktNGmpho9SBSuldbVjB
pLKwOew6Xl/bCfZh+D/SafJa7sXSSlJkpNtO40O7ubJFq+zPXk4BLI6OnY+VFTFSnvV3aN/YMY8j
VEpIDhlL8JK9g+pZr810XvMIv/znQ2xU209eu2KQVYmuQr5BiUrcQ287195Hh06lV3A/WBPQmLTG
q+makToWPl4EHd0hCv9rlh9ilqZRICXSBqBPsxceG/4N073lvXciw8CcDik0DiHBaJu7F2xNPzUf
kYYgoWWqOmBPL3vTr/n7PqnRBb3veW9CB82qvcwo0hSEDQT5pWRTfbYgyQats/MGm+hZxx6Gc6PS
7HY2fzZX272NPnjQdfbvwJ4+cUfFT5tqxX1mNk6K2HWmixreWy7GdkCJS4DXQDPzdj+FplG2s244
aDJ/7InGQ0IcVgsrKCNEdOhiPukJ2QmRB/u8KqfC/VonQ/nkoH0FzJa1kSON9v4M0eYNhf4YL5mP
fVrxxw5vvYqbDgwkJA+IQo/V8rO1WkFYSqx0fNu02zsZDNnvcNUocC1AQDiLxttvTZwwtKyEBV3u
wln+rIR/CSoDspHJDbAAiDWXjYJGXXFhA8rPRIqqM84XvDSWalra6f3yNUt7zOW0bhFg48ssXdnP
68E1PktSdphlbiM8tDq13qMNi3JE/71estcbLlNAUkLCC7poua4VWER0UrbFW5rtff8UrsaMoD+M
3NfHPBRW1ReNO2NRsVqfQGPvZqKEoJtQA+YNGwQXIQZ2KvYGZMRcjGBssX5wuxhwoc+T2qlzJ20E
n4Zb/Z48/kqpdWA4SfnaDk8/t6XK9VndVkGPZxwyLtoX+BYqN0mMSLk77K+bucLR0IrjgiUOUrQL
48BX9lFTzh+4JAIW0TAIXD+inoMvYbnR6odWkMqcRU/SPu6Ju8EI2QSI9dzdt2e9MLBmP7kFosOI
PuQVQ28odtwe88tW8DQZ+bvQKOHgVW/3GS3M2LohUtl8zCtqE8UBaT2++gzX/DXdBp/wsIPifxDD
Gj3OEnvVLLOZZmuFEPlN9i0iCx8cjfCHXcx1XRbFQhhKuCpZBh3SgZPWrFKD+VvMH23DE0WjGzIZ
l+93QqtHt9VhqCwiFmQrb3/cmzgbD/tpQgiGPLsYYciQhcbT8Kj1eTMc8J7XLpsD5KSc5LZz7A7w
xEQzdfFqg5R0YQFrigkG7IJVTY9Fr2O9FrsaGA3j7mE4/c2Hda9F6Ke/9FmguaKfgACnMppjvt4g
/NDRvAWTwos1UPSV4aZGa5js25WqtabogyJ+OmlgzWnEW9SB75eR7Y1hjZHjaCsn4ILWH61HozMc
4iNLH/hqMqayx/uegTTHG+bDAahpzQENmvgOvvS+Evf6L3W6mBtwxEiHb0Vp83D5Jk8f6MMBp/Hv
b1hH2HbqVRbczc7WN+bPUVLwpXHgIYoqpWLE6I+VqwQASkTTJjtgxWUu9Nl5N1pzD4Yjc1Nxi2cL
1vrhr9V3TVcvLlUTr2Me4uaQRgeMCvnhiv0wKhLpkUYxc2u480j867f/dG79Mdn/OBpbJO+rV7dC
LFyx9lUw40w8t7IF79iZ4cL0aViBKBpwa6yIpW8FbhCRfvvucW499nY1QqchGQI7t28ziTeOW1ZM
JwMQp/RXbo/WvoARfBD8dSySP/Cl+hgxGHRs+i6PKz/HeGKLWXayYqeEPfXZnCMyJ0QXgUgIsU39
ncSK1CBe/LCqmcmjj8PqwLUUQ1jWwQ+BGLVVEGppOsNzV3fdD+96pGw6HwSPsulwr1Hr9mYLKhpG
IIfMRu55bK53nApqJOvMaZzVFi/YCCTuE88bwvS4moM7jTC+6uF7uEyzJh4OO13Zy2bp3siNRDRX
+QRhhLdMH+1cuCPuJvfaEIYmPkoI7+Ztp20wVRRrDt0gW7ykPK/m1vnVcHCM8M9jYrgmPr8MT5GO
7+J+NIcLtmRH0isyPca5keJpZsKCIQrjHvdgb8bNuAhnT4/5kLovFSQthxvW4WRQsOmEcEviksWX
cqfziQXfI+EZX8O8aERizBTny3p8L//BBGlOIA/8PnvOj+U4C93tfEOvV+OTZ6Iddq4EvSdkI7CL
UTyqUC7jfJ1batzMyI81xI3sTQn8ivUA3Q5i3Qq0g1U05t2tg3KFHMD3f2/I3X59DGLMtmmyjRRZ
StT4Znwzff3b6MNu14SUTWPKXTPujdokgt3rog5yyalj1p3P3JVYw1QyI070VYxfoXDhF655y/rJ
v2fvxCY/w+cpIcAxXYbOmSNyytj+ZTVKa8Tv8oOVpR+rv4onKHUOafqoO4oho6mRlU9uA5hnwIIQ
+OAyArCgqqU+QkGNTQhkc+AGgYQbaz6oSGdyMh85MjFed/k7uKneLgn6kclUQEygkXe75GH0xj1f
6L+DAzi47kbRF1egxtqnuBmONAdPDLlD2ALEIcSKnqhco6zkr/SAcglBjVri7YpLAHGbUV/gIlAG
E7D42rTV4ZtGDxoTGyPe41R48ga0R+IGu9Mu3pAFh/i0Mpe50H0tyEsLMDwmEB/80gTOKO7Zi9fk
GM69qjFYeH8MbaLTgU83mek2qPCRjHhFT9dg0EUWUqvQmkGSTk+eZd5mgJxzROl7//tM5l4pQHSN
CjghcfJxqoVfg6sZsg3GyU+u/iO+RlKGZP8j6ryWVMeWIPpFRODNqywCAUKAMC8ErvHe8/V35daZ
uKOmp08bjNCuXZWVmcWk8n09a6PKgnKR6awhkysPFlYBg4cwe8XNQaXRB/PDIGd1NCzYJVsNxLbn
lR0cPuER19K8dC/wW0AYjHfXde/lJyzn82irgC15PfN/sepnOewbnX5MUOf7+kD0yKB2eDd9xJS0
qkXFEXUHWYoZHCFbBJmCrMUlYu2rK6WveD79PsOpzBcdb8MDB4Qc7vLg8WvaaVhWFopKnm+wdRkF
pcfB1I7fZeV7upP0fniO4C8T3sg0d09Z22pVPG0yLWc6+y0FZK//qlgoFie6gfnAR/GP7aLaTZcl
bkk3AogyBAa1UONAtFs+p/b7GJ5huQu00SEGpso1rQYKfh15kEtQtxnOsl9nhuMpvro5+4Kl09eR
7WnNxzFZjriwOOS3vKVHsKUrUMRcTTNm5JEqpzGZoGnS5ccvG4z8MuBCpVmqliljEFtrnHYMai/N
h/pbQukuvhq5kpywPUh4RbcZzUmBcWYo0/h1Ie3przM3fsLlT1uMnRNpgXozgvTFtZcJWI1Xvqgt
KIOAkMuNL6LvaB3v2+s4xZqFN2vifWYkLREdcG7Txra5wfUhyM+2OAY8gnySTdR8EqNMA5gFutKU
cQrsuW9jnCHkLP8nzEDQqcSIuklQczEdh5TqqFbRm7aHmd9HjBHICDpaz4aSJyv9VkcWnNi0DP4U
KMimCZHYbjGniqJaf/Ow2w0G6W3qM3XxphbTR8Bn7HtPM+sIMbyZDUDUGSZOQlIHZ+fdybUO9W9f
LAONocpSs/Nm8rf0jBz1pXHeMC64J3CyKEcbsEB7qMY8Alk4qTX44OIQuCHWk+QbqVQBDiYN0i+q
j3NbdmqoD/nZ3uJ/N1grG387TF+/POOxtDQgaxnP4aIhydAs+XdsJhpJoACn/o5IslJBSjjB/XDB
l4l0VOUd6TIlpFjPZPaZUmdrYbFd5qhEGn5QG78lzqAJIN7x1D0Pd36mXwEkFUyq7+9W/IYNfR3E
UYiwzKCw2qSqPDJRz3TF8CjD36w9ABzRu6Ja1QhVncNA8KvAVcolYy8lDKU3yFsktM6umQ3LMPPa
x/FxfOZWScrAGAVa/EhQ4Fqkl7oso2hSQVSAM4A458zFjhVHES5YOsf0REdVlKEy+VgkpHfNIXlo
elLoA+E4W+lU8V3Ija7JnQN4cXaf1UaZ0Td5YX/Rv2OfIU0e9nLYzeFCB7dv2wKYIMVOSU6GoEM5
r0aQxobL/EWwKjECpRsBai53HsW9Y0t0HVqpxGr4RVz9jNUi7hPk+XuEwvCQaMBiRCGyFYYzFO71
3Bay5pb06GRsJOjB17fY2ByWUq6d2zmwYPg0p6JdG6XmNBpET7eIPeHsQ+PDKQbPI1n/mcCilmM+
EIWpDCFXJMoKNlN3X4nYZ2/fYAg0ZDzFoBbznCo8p+9MPgg65HskCtzJcAdkn8EfXLlY66SReL6A
Ie38D11trpFS9J+oJ23yyvdVtfMd7EFMEjUmU6FDwSpPiq10zLCub6W+amYqGKnJpA6PVr7kA5IR
6BB4SaLANp5e6TI0K7sJWiH6QHJnL0HV15ug29PKjb/NHWvwioUelu/N85w8+Qvtbzop9Yoobbaz
0uLa/gWf4BHkOhhERoz7jAssxXJj3ax5tNDCXPP4sb/EL5LcnDNNjvVCeIZH71S8eZ9pFbTzthDF
9v4J34uMW0Qnyf+ypBOrj2GbwqyErSv+nvgWQsk59RY59Z0LRb4qNb6SmE1XjBJgdk8uO9NsMlZO
/JIuGynavsZnCJPFj1Co/x9fOQ9BNvl5064UDpqvM20J2xenPOWVK7KrUyZRsWqVCkuYGSmkenAm
zSptaSaJwwrtqcBSvGLP44rW7qljf3ToqiW1BY4xqJKSElO//85/69l2toWWnaMaseDJZ5o/Bj6z
meKQ8qhZh/Db3YX5yWmxnV8YtjGv9PKNLJNrs7N7XApLVesdfyd3nGrO7eckzzmZaOT6hYtysuvs
Jy9US6D1XHITunO7k519hecPvoQlAJtbdBhv0GGRuGAfXG3lIUvNaoyCaV/Munrwzso5SnOZ1JTQ
yQHQo/n58CSr18mQakqRVt0S1XUScCLSGtwRzk/tcixevbooEqnp93TNilsvt+lUNKBTrJOs/etn
OPTi0UuoNfULlDNZOIdZd4q9DXzSEqnVF64pMqm+or/aRumh9009GbH+Jf1VZxZ9Aw+qMC7GVpXp
s/n4N5Z+GwUNRPwX8F/36kKwFClCT0dGm6n0R0+i6mfYwEX3EJVbm69CloiOunHJ0d8hILQIUKvc
nUgF1bSri1XmjhIYy1JJFy4YHIyfHzFtPdjinVSCp9CFSARbsIXHC4kQLAjGZ/FeXQeEIUjTYlxr
VohGS2hOSNEwHUo+Ew5INnoMHMY/B6fKzSydN/yA0XpzaxNjPoae62IYFBCXDetVIgFDE8+y06xp
Jn98tZTLCFsYHgQMZfKAf+qAL7v0GP407nBYS9KFh4bNbe3L80oKsbt34bN8+e+IlXA8+zXI68If
/qU+go7d7O2dkre3Dbb8TL9IIMULN/zE4q2ndslnzPE1zUt27iJ6G6o3oGs+wOaogdHKQ8bh9S3k
2zUlbLgv2HfchJLc33Z5HT971x4yfqdkK2dQ1gB1CFnD28kyd1PO4w9kB28UC29mpeyxZ3vh64Lh
R4jPTowNSCwXqNt8u3rMa22AdG6bjtDnlD6w2cDKRsgGjwBS7/Dq3/fOh/FEQwZLt94teWBh6o1z
j/fpXe0z7sYvK+vuqbDpuH4ZfQhSLhBEJt2a0qUb5Cyz1ela+qE/1KZA+ULW3ddbDVl+tVjkfLnF
SZDHzFAPy0zmIIoGIdlC6u287f5nw5Sq2OGcic2qDRH0EshcR4F7V8jNhfqMs03q3xa8QkhN8qWS
D99UyDF5pJaObjcOuEEm1QIZEhwD0KMWrmQ+Iiw9gA1H27iAw6Fd5Mq6+be9/WR72Fvb+o40oVHk
7u1f+OxO0YA6hwenrIB2/jy59DReM4PxDcj9HHr8ZVgOT/VS69OY9oq8VnM5eSWEBWiWmzV23Syu
kQ+r6pTaugCZGNiSXkLnQrR7wJvc1930yA/wIMsNRbNi0BxyEn1ed3e9XW/fFe3+SUH49osEDy3g
Z1sNWvZqDKZykHifvk5PBQ+BireGfPwJcuEv/Cbf5E5iUxkV/340JPSJDwyMaAiQup/6Wxgl2/hA
GBIr2gjb2X/wPuG91Lt5q69YM5aeakayB94+0VUUJEQklMrEdDVM4iH5xb5BnM41ZfZ0xL9XNxkO
M5QH02HxCHNkHE9fpgXi/hWYQLwnSgSnsd5hZhA6YqCj1yjbLC7+shogyWS5iSrFvFqmkNMbg937
n/vFrn4jv99huCbfaMa2GV8GtG+eih7lyqcGTNJ6FV8LGtZxenz79+gW6/bs05otYpHOlKGifS7a
8BSeL+v+sp6kpVTZX4RISJE6DHpmKefwt8J5bXwcEOi84wTCNOIHmNqt7eQz11Sr6riG+xgub//m
AmyZDCABUA3FKIPtjU1P2Vj9gdCmB3MFUnnI08O4d/ho5KMpIziyUTYSfywapoIRxQhqGMxOER91
qTIdmQD83Iz/geF7Sz5uzRdjTLRYWtmUC1lKJAofVTpssvBjxXR9m6Yy7gHxpg6Dkj9XB7zQeNMN
SjUpWTwFSxwF/ybRCfIYGbbJA/IDSQ1GSKc2Pqyew1pQlfUGNBISNhUhMjB4zqklY3H5NqRzSumA
s2giUJaZ3nm9i+yRymVFdxxbADVP9t61J4LbuXPuMEadZooOagWPPxILSYCO0kmVICKtvaGvQQRE
9SfO+xsM27TFJKFM2TPpK9bnskf9+93bn5aK6I//Dq7B26hwpBkruQGjTsEQ2SUY2upY8p46Rcye
E5qNdiaItRBANoE5fvwziP1ty/LjVQBUDYLis7fFewROLyvQMPvVCpupIu1LHhEDKqxJ7S0tQUW/
xZakHJ93/OujfuAhiXpY8k45SOODBSrDVi0LBypJpPgv+vLcHxb6HGNULIhAcaNoRTh/yciZ+4+w
qpJ0HWUAs2aZb4LSrWaHRwZbDSM3RhHHA7wZSf3CAOzMlLztKO+AOdhLOxwD9Ekaqra2eAIqrns3
y2VEdTp6Fw9AFn1mPf4wR3C+Q/oPS4IfuqVGHnebmr++dLJUAja7WnW5P3ubvy/Y7F/hYH2Ldik5
oBQ5OngaMgKoPNKIleni4xbU675CtvjZFlIod1zmHpkPWsNV+wktg6QiyHQzXQblRVJJXYNneDUX
tfzpbvjVPeJci0YaA4IUCPL1OrA5zfQrezumd63iuISBZqH162I/GD2zFOluU9kfDR95n2btG7W2
YfXxLY0jn0xOS7BoijhAMrtuO63ACtQPUm+Wz/qriUfzSQN6Rfv6OLR3hCtrFzSZvHJLKSiFcbwp
RER+aSkbZwSERk3RXaNNDPMWRSm9SFIrULIfl4lMVTGA930m/OCKv6rYlm+5lr+wrNh2Y9p6ljWM
0rf+xTay5RJgyBaMaacctGr2DIoxVmhcGlED3aG9GGos9RV9EMI7EQ8Zh9N4WFx0AXOYssxnwr+r
/XA56WHo2mHFH0eh69tjnwe0QrvNP7zQ4ym04aEU5YJmBXOKSKgJhZtlEWpOlhVawaq/b51A9o52
m4vVp43DL1pWh8uSFQEyzzmM1NXhRx7eZxSiV9pZ/IoVY5ke+Aj4hxHaOwzZiqw7l5flcx9rEEPf
JX2ASqtzgiV7KOc0raCI5dgPgP3pqbEoaQy0vMUVdV//zt8BN/bRBWpbFPOKDmDenmhIsjGAUNoy
0nRlPomLwqyvhzOishmlc0ASeWphZ4J1lsiuSvWfhgeR6oGPCZznTlpXHXDnJZkwAnsVEyKBqc4S
qqOCQCVTic8qKsSkuAO/pgcYoooqcl+qDNpJKhhEHtPx8y55GDKpcUgZmxKpar9sseLr331aLdwO
HsT8xh16I56QUuLBXSRzFzlRNSYK2/YLs9irydT0QrNwDZRJbeyJEO4K3GzCZv23PDcRBPEya4Rn
oThXVGe91ApEfGJ4IDz7hzcdbIItRpiQi9WiEJ4jnyl+wRyYSFnJJiyaXvD0Zv8uVqvAla6zfdk4
ObwhLtgjnyBtfe3R6MMCkJWvEo0Sa0PL5Oke+YPkTzy7Cg+U5LwKFLSyj6UbP2jJCw2tPs0TSjbW
6NXqfq0zBEV1XHS2ch4C+yfn/GwVoHw2Mae0GSZkGL5IwKosxy7rk7u/In0ptnPQP4Qq7Ozewc6E
SbfZ5c8F7jYhhOhpsvTf7mjS6gAvS3IlQ1yqHr7KmaHOXNaqaTQKbw8oVHNfzUv9aO/YbkHXY/Dp
PmsgXvWrOHEeKeprpHsfLA11kYa0S4P4gF7szusF8KF27ZPNkVxhGJix5jS9dGHTXcoRZ4ScKuoI
gyZcYYZIIKJD98EihmAz4eKmH92hYQdszx/R7KZzxR+rcac+Hr0tYpy+ANBnYeTA2TtzT/A8i8mj
m0XyPmfSDNGPJu4PeR9PgQ4AuDoyfotGmZ6BIigrRk9H/1RDoaaTpbio6pq7mbycCUFWfXceETdV
tQ7VS7QDYPR5n/eVzvyKJqsYOwUPsEZ0XJFyH06TytYX7CuPnhQWVoz+d7hv/+JlaA3cOtKnnLsC
oUiVMUWuIn19mElOTF5rcaO/rQ2MBgM16MbbD6SnO2OBrTUiXbo0yqW2Aoq2YB1C3ol1FZu3T5OY
U2T+Az2L2TZmr5Im++oMt7iqLvwFgcmPfTLSiL3Z96OVRSglzBGbYhrggTIKPmjr+zGJwSomQYgB
3uIoxgMFGScpASL8fATDkF9beUx24fdUrJaIiyvfZwOo2aQYEhfH8kch+vGLFFTSUmMkuYqGkjGd
PJsAy5+Gvh26PItw6EcMADpZLv9ke3257UZDYPVN8wuYblGFAQmNgGS63WYTYCwCvxUyGGHMkyou
1g7yKr7P3+uuiLwWv0wXrkE26RUaf65tM6zIGmojaLttxg2NSWF+xHUKg2ynBx939Pdl0xrGi+1W
w4HwRrk6K7Mu1Lvpe8E8oO8LW4MXbz5Im/IFq31ifsPLjqXDphKl8H46eJyWrejAsDypJRZDTQPl
5K8QSetJDIdF3jzOhf9kWo9/Mm9IHD2dcOharnZSi4XKlvppXHhNfb8/B1xTobm1YsC7uYpWvuzg
9MfswRV7yCo6s9GQ+nWqzlGOQVwtum4ezT4naLUdaEnrErqBBbPe2XwXYTV4J18z4ZUdBYPGmwNr
QFgbpETzVZLASV8mCSymBAnMkw0CIws+17u1EASTxi9MnBKI3BLGgLOcQlBxzGbhqC0Dz9dGnmAv
HyyaY8IKe4A3Nw/YpD8ZFC8fR4jIFpxgMd4RCNxdnP6JmYn2Opao4uffdFB4EkUhNUAEYv50Yw1V
U30eEXFl4ADeW6QMv5hZH/Jzz+A7KmX9BomDlpz8sqWzl62NOohSMqiuTXFMwpGUGHmcXW4ejEzJ
K0zdbeyRMVFs/Ey7Q/AXjg4sboEINyibGlnwhSo/UjzTNyUIExogQJqgLjBXB15bcD96PdDcnduD
EkdXBc6/pEfakugjkwwD94scmx4a16zuCN+lh6GuhcGn2X+F5505GWJ6wCjGNKL1GhWhPGon156e
YmUKfYIVBBNWeDMAi7gTCZxwUhOFhHqoB3pNiQOBnGeags/CIXScuBe8H3OdqsFcr/Sy5YAlQrZB
9xjMhxQDyyuv0kHZgVX3IUKwgd3SZSwr7xrHFZH2mZs0eDr/0owwqt4FZiM3UFdB6LFI2+SgjXOs
eanaZjGggtskJ2PhAtdYLOu9sULf4ciUhk7c5c17qfdUPv4q8GWarTkOShyyIAM5b9cXmql9iJFn
XCh5sIICtjk0AmFmXxMZi6xjWV+rT6AyHtyQan/XOWMdcNrbaqJgDiAN+0B+SC+OmvvAyVjH5W//
st7hjm0WEE/g3s8eX5gJqWboz6Ukz3uHdoa5YjVucgRcv6xNG2NAxmPh35GZPEdofHvysF3T9ij2
b/hwbMH6imTCmkOswrcGhA2oNu29PcGMN35Yct8Emy+mpLZfXZZYR+wD2gMotxoPch0gQqXTTw/D
a+0L/0pgwyJXLbQNSt3apGht5ntemn8/e3ufcrkAZFJrX+qXocZ/PHb2C4KtfWHWNzY9N0eVCaq6
cvPOxQdk3i7BdHxA76ScRkuHUaJVgnfQKuHMtAmeDFl8N84YEnUOoXTs67Z8ZaddGYyRNDLJjc9X
9Cq0EYswKFXgaOjBtv5C/rlndB8ehrwj+PWaq0hwxc5j9K1ZxJha1NzTXI2tEjbTpABYNke8BA0e
2PA7+wEWEBhBfIbTMeYW43S2GmEAMgFmG4R9NTxWGC0Tp29ujk1U22V7rNFX+Ijv+9POF9a9GfTB
L7w4sh6cX0S5pZacw8FHwktzDWaylwhq8Bl+hluMq7NMe3oxMTOeBlzvGFvSd9L/gDPn8ilIU2PC
EhM7lAOvCVcIqww6JQTxF3zb6PBhNU9jBQUYZHOccGW0iJw0DQ2w+vl+Suun9QTTBN7rtgcC0VXM
0CESPaprNQb+sxdQSyoh3PLxcgpwmkveug6KRvYqHq98yKUJgXdEMvSlkJBNkYxIYcJ3teJVFGAe
DHUYdtDHk3xOPStyVRgqJOqRkI9cVCFoEeQg8UjFTyMilhgSrQWfFdCMSS5xT/FPFn/4LZKep41w
Uekl31HEUfTZwH3GIPcnyyOn2DIlDjWBApqYmvd5+pXkXemfIUOxFKoEDeiuBBOwMzWXeRgdfJ2L
lE8vEQ/hZDt9ektDqROlUEQCbX+K/tQdAMky/VDJpdAqo8Mce1jWnagVmjZP0+pJXOq5+qZwROqy
a8HqngtVTukCHtWsOJL8CZRRPt4XLkNZvywEbBHwFlSBMUo04BKG1CljRD2oHvrNRqiNWYfpaqV7
Crstg527DGCvtqkCllU7gXbNLzRhfLBnY7N1sJsJjU5+jW4FpXy5pd5Ys6mMmfu0Rm8ehPyVbVpD
oun/6u/lAiauskqKSYt9WNETNyVyZvbJArn7iFIUDoRgh1GN3NudTNT968A3FUr9h3KDnAuWibrk
HFD9U9dFTcPLNrO4oGTwt9I7uMN+bYMV1gWfWAnQuP5e1pVJBrv+pp9HOn7byozhmvw8meumISK1
bFLA3hMkpAF+Y4Nxp6KU3JvZkNKDewJqZZQhZbCGf6UosN6gOxv4D5/OTyBGIDgQGL62F3mVyE0G
CxzY53Sjp6ToVZA1daQVnukemePIIIAHlEG8Yggmeu3ayeY5KgxtaKBaUIx0UwNK7fMnTG9VArm6
al71VTdObcI0JjKD1nMxrX9I3jUbpUCcJ87muPqCL9MPmSUcPL0KjSV1cn5+bfDrfjuHpoDYMgHo
yoVqhizCwDH1AJm4IDXZCW7ZwVefbsVOJ7doF2AQIrn3DfYJ7k5G8It1G1kwQ4nIQbVTqLaQX+AK
UJHnCgXgw7BJNl2g/SPV4KsJLjzGLcXBGpFp6XghEIVv/OxRTz2SVlcn4i6HQyBCZEtDOVlpK2Jo
XUPeg0fsDHhJ9KTw+m/J+bBAskpGqrP7qktHitFhlMEuShkrZxnabQwQlA/4JNRQNany37NcRhD3
pP1pJD3gBz8VOIsarxKTvIZ1X+gLXhjCZrXOSm6V2gOrRh3FgE2OqkqmjUqM5VJF7kxBq9sV+D71
YWTy7q7HeITuEbOP0lxmM0xdYP5ggdZug9oOEpsmaeqdNj5PlANQzPoa+EIcbSvl+NI/XTOAKU1p
UnGSSHQXNOsQfvdOZU5/gUu40Ly30hEMB000xq+JXqcso7gMTd33WnMmNvPa7D7OcGOISB2nefKP
/ma4Geb7Zxi1TPhTOqADiBLI8ohnRKaV0rZu7iKiuKBE0JOFZ3xqMYaIS1iHGiiCaKFHU0/T2me1
mwnxadRZ3hypURWXBJUoBuKHTktcu1a6VWst4S8kwoC2WEW/M8ZcbMOQuvWWkQlSPQIzxIH8doou
68a8RolV9SO9u6uqI/Msppa5GfPiWTBt1MkRs69YPGR7nJgd/O2dc0L1tXO0Gh/1agG3SXy1GDtd
IOBBx8QvS/j1iRLYpJ80/ovIXbAE1XFNPmxmlIFnM08GMYR8PZACvyKl4rrJ1lDKNdClfwk5fE+0
w3JYIBl/y1oaJnM7y7RT49lXq7i7wXO4G1TG0l/BR5LJLrgd8fPqZ3plJnoR21NNr7ybdH3kPAP0
YfPYOIJwIXpDxqn2xNa4QMgNAqaUaSVo7u8bkahMH1LDB/hNNBZ2A9GFpIClQkARe61X7Wz8i3Dd
hV6tPRLDCMoPtTbO+E9JNAoyBttWwlyhZJI960j7GLu9tZkcGQTOy/4O4dTW6Xzw2ypYaJ2QcFx8
RNF6hgN9Vj8k7YpIH/+FFivB6h0HGF8ZjO5Gan9ZHVHQoASU5kS9njM8sxxsMxhneL+ohcMsoZ/6
V6XGBz1hHtkXkmJYsQee3JYXqZcHIYfkJCWG5X1iJgI9HQBr4HWabYOnLY4KV3hOnV8n35IRBYyx
uBTtsC+VT79MTOW0qLdP/LPUzxZ9wQVTEu23qU2AbItFnxCJQvOU9V2dXrmhkmbg3FgZK8Pa+Lkx
bqHBtwLVvqpyDa92ijUptmQJUupJvS4KhwiCulXtDX+nBpMhbrRKEYaPHIJZ5VJZdb/4QiA2DHGQ
Gt0MLio+hFqpOtAHmjWraPhRWqHNpzPn29Anquyn/6FUb5NA6AUYrgjckCp4KkpL5Vi6NHRga87n
mqHInWw4x1w2SoR0CJEF3ZImlhyCD4mDFQaE7ikf1C/qhlIODRhuSvBMvsbRWFjZB9RPGabUYmKd
rWER6+mr8qObDZfsH2GVSGlKNDV1r7SLr0Cq2qsVYXSD/mUpzmj0IIJPcuR7jF8g5X/KONIJOHj9
dEuXybw2+E+/FOrx5gVvAqAsxnAefZx8t3FGx8BsRy/1c8Afvim+BZgJqKh2GSVr2s3BU9ND1BNJ
4FSz6gmu6zJYSE3yRVp5YVgAyadd/dOiFmWmCE9ar1I4pA7SKD7oxHN5iR6ji0PvS4V090/y3IEW
Cs4v6iuihdzRPZKQVktAn0UtvHqmT8ywAhkfwZmt68hziEm7mZx8OanvcMXI19WZvA0ugxNu7VV8
y+RcJucr5JJo5vXIDyDzZa83o2EhaEppAfMA0qPU0HzQc1ClI1lDKdcWJ5XO7Npu2G2RSp/RjTb1
mbUpO5l/IzRZ1emhEAPzF5pLG2Z9G8BOXiG4XZ4A9nL/9MrpFAjFHwqGJWpk4wP91xPzfs1diuiK
eCWB11pw370rzMpN89Z+Ag22C0kp+faf0aMrxj6cfZmf97bm2PC6FZN26E6Zs0mQgdFvuKaVoFix
dCI+oOvjG3nO8D6vRFz/PWRpYqQq8u49eeRknRwjQ0XjlGXWpvHkVMCPYSutWnxMc3buElZzNt8p
zzmGl8lvgHj2uPhN3svn8jwuzM7jErTh2XWZ43Ze7seFZD/+MIvgyRSKXfvn3gPcpji1QJia3Xbn
fHOahgd4PLJYkVuoBODprFYmtfIOSF5DcYXigDhLyZUetJrZAWSBoWLqxvMXSfiG+jaN6iqtkOiz
yGWZYZi34iYqKpiqR6FNTSBFiQrXBtJ+DEgQExKk/kBHe5CVYHlfgxy9/JQzjrcQ2fIy08CqCz+h
8ujnrs3bn9q7pFWoWuB6Vgp1qsqWuO1zlk1tpu9UTMGoZ4JOSQ8lYjo42ZvdRzcdIkUzxgyO7hem
7q6daWlocbXzQiYmaFibh6gENR93m3519HHLBftAMxCweh9iKAZ78GcDpqQfeDOUvlaO3BDp5PLZ
d+EeoE5h0TXqXHWUL1IHfrD0OjEsRYvoNtj3LoPN5D3MjGsRcDI7qtVLYNyhBr/OixR24w/2Ecvp
LDtZ/xUnl5Gz4c5hGlZ6++QzOiYC6c6JqHIXp+weh8oM0H78pbUnOhtmRAKmMNonH2djTQ3Kv4y2
Nxfgfs3AkYdDr0eN3e2aAdb7uMws9Jx/exmm+wvzlFe4I+eclUhuagwTKeGbMm0Bt4RFhnXbavM1
u/TEQNlGerMpAFsZ8pFdYMQ+o+SIv5feLW0FMBYBlrjWxAJXn0sEJe2KVYjZ1VaWXVe7GLtli1AG
aftLKVcdaLc0+x2CVPpmtn5SWIo+K6+js2x9DFdQRXWeMWhyaSw35P+CnsvMk9NgbxGB4I4WfXyS
HLlm6ag1ngEzCDONnNwF3DKxgEW6etgKk08E4juE5J+2mGlFr9IoNTb1PNFHpaj0girtZdEl0338
Y12gy79K5+HovOpc6IzkaXCWuOgvzogyutkUI5UGlgrzUTJKrrT9yBCaSVOrRsiBMIhnvRpL1YcK
CbODOrELrRIjvmhBqGNxDYH+CK6Syxtb1JkGDiPGwPhEeniudr84J8USFNLDjgFaq3go5p/aE7gz
IYw3ljNijaN39hQTe8gVWiKw9xRco4odQQZCmEHfwafFwOOFxNo2AabN5G53fKva74j6ixbgYlP2
Tu1NPcc5nA5/qzvDJDAYOd5792d7e0Lt67+b0zUj1ZAtkqKwWkW3MBkjjzwYEKxmYufg/hbn2C2I
SpJQ6UwTJw7+ZrBnABMjq75xHg/HYxPTr34hKgVFsEIShagc3+fFOONVGPgju8MzS/xJrpMFh2eQ
FbOQzLKq5+MvjNHr0bosyOLaX1jOOJD1fxhrPtGTy9flzSgObFO66w52m5y0fP3Z+QaSUSFXNrqD
lKVjIoj9wmoj1VwIbhJbxyQ/SvT5/q21927+i4w2Wy/eSXg19EcbaR4ef7rRshUT4jbNV5eJLmy8
n8GTWTKQuKJ8+O5jG9MvQuL64gIpUdbPOBfdG5vw4RW7APbhk5XIZX8LTuHHuzLg8hHc7VJYCHEX
aFaaSIPhtL99aaL+c1GC+nqxMqQ2d2cD/4epAQX7/IY5nXv4d1wSv+71trd+aJqBRjk1oABtBvDK
Derpyjcota5LWxdp4sVDMTk2qDBTt/vG4oPhkK9xLsqNb2/rdbHuFa/Sr4133XWvwkNfrNLO2rNK
B5W3VUTYgUlHazvc9EGAJkICTT0oNreaHur2FMEFlRrSUkWIyW/xIT2hgDVAZTrANHzPcZrIbsio
xCtX2ieKsTIqNTAq/1rtoiuwEkcj7mU+71e5z/6cIQAtja7j4Smt8ICejDpzetGvCHECw3vldpXF
TE69d/XuyYvv2Jyr7H62lRfqa2Vyso7RqdHXR848WZ5Jq1V46/ig/qVnZNhQEWAx45+HrOQ2t69D
SoPlj4FNjvxGanO9pr+kpoEAiZy61Hp5qpb1MOafKrVlT2NADAv2R2d+oKhVCwPUIVI7Q8Ymwop0
p3oAWqkscBquKpB16P6fA3h8cPN7qeONSu4dSLJaX3T/gv1K5lxMx3W3kKOnDoV/xMcwAglizjuJ
hVg6oEaQpQbH1e9hPVexigk1PNPntlVZcbfptutl7F3NcToz3LNSr2Edqq4JPyo1d1A8CigxvAf7
wWm+P/Adhio30mMKJv9qFlnX9N97Sd3x5Gw87Z7paq6eGnB694oZq/T082878whfya6VvJIANUgN
QuK2dcAAql46Au6XgyywjTnocwhYAlqiWSJz4U37Z8t/nWTMND2KvDzQDoAjPnhFHeTAencZCoKD
g+kHAcyc6Gl/E/k+3gz6LRwcLrHcAgERMOEQ6H3Udab/KXdPSIgoqditZWNPQWSkTiEtkHqyY3NQ
9ZMWe1PUGtroUnq8SilgVnEC/2sJEvAZtUYy161pUALcQTYVzLxoj3K/SpgElQrnJyliJ752FGWJ
scqOyJhNzqxQKQj3DGkE2+KUrnOgzGNmDfWdUiwSRQr9bY/Cnf8rSD4GUtRJPSa99gENdyp50n3q
L5ZLNjhlk4RsEjNM7SQw2K1kbTi1GWZG0snWZ6pIMGTjhWBoHUQjFr6cREXlSUNDZqHZo8f2MxFs
/mE8i0YbpedF264yzVJfvrxFiExKNTA2ATSQQUUegz0pbcSTF5asfajHOUBBwNacxQSKjc1KNHg7
t7j//UafBW3RUkcmikjUwk3/QFP5hBUZajRSD9E0dlG5cQcUpJaZP9HbByU2FF5z2gfVu6Q6bUTz
W30EmRJJm2syWPJtQes0yRXhZA6kF/KEE/RxxDMR1RlMDyMcFv1lzBXXvwUOmkrZ05oph4ZcJYLQ
F+hM6iX6mhAgKwIt3WDfltmFDFg3dAeUkN88R5RRua9+gf/QURznx/lvZ2lsCO+OxllpoNXRO278
944E+VHsX4rO5jDIOS/sPou8gfcp8+YvdzhcqF06D/Z6miRl+ucCrzG9IVFZVSwc6Kvd3EKEK+EC
ApoYlCW4CZ7sbnJrpceu8RgAJHmC9DWdQ4P9biQGShdnG7pCo/2nuUUVB/s5qS4uBCpnzaok3bWq
Z8t/JR/3whq92iXgIV/h1G3UTxajUdFKlBqP5O3UsJ+CShVWGrv4GF37WecUZ0kCZZxboGZ6Wrjx
7vBm5PrAIPgFMzd0G/afU7dtTC+6zFe12/A/ekrsJWpU9kW45sO0VcFDaeaRw6jWVYWr6Q3kMaQ3
Ssp0Q5WphZZmkIMdL1DeWjXSz4uVdVSJDQasSWVwf91ld0kPRRekiv0M7R39S0v+5QlJ6Y2YFzvi
2fXqWCy0HE9tGV1pYozhkMtel2IENYzYYaTSakn5U7oYjhYjWhR8kDWzj4qDdraq9Io+zn32cdQd
0aFG6tTfb+377Dqb+u9EqEsB4Y5iXIpCQMUCf2gqS6foY4TTxj8OK9A6mFFCP0yXO1dTRCFOyOHl
NwYS9M6YVSt9JLyccTst3tHzN25dJVmNhsYzSaOPQwR/sWGhHjCKYJ5Lu8FM+Gr9DgOPLjT8DzwX
/O/b+Y0Ki7Kvxo7mdsjdXKraDyQqMV5VqaD3TF4Q8bC2+UAzUAAVaKKoC3NvIvojbj7k7BJDpdAW
jiDh8oKWPg1helt6rDv0nRR3A9j38hBKc9hBm1ckzjCqBhGSGInhn9G6BCq6vyhYKnicZb3iqDgi
z6KZT9HJm46tGkiH8A6hkWdEpLLX5rDvkdxOlVgKIpVwlB4nKSWBqqFUVEDCL8lwsdcwFhTjXccx
2AcP+MSa+HFDiF+BTqpD/RRhUIK6pdah2QLRO4Y+xXYtSpFY7YWuZlBIZkSvRUCBYAKIUio6dIhB
r1eeJ2GtghlxRRecCqTErL3F8WqMx9bPymBxjiqoZH3iKaN2gzedOM5tVJjsa9ZxpE6CONyinCkN
MU+KBoHZTuml0Vmjd6a9le+4mbZaFYD3kKEiH3pTOHY5a1UGTpabDFHEA5ZymWh10pAfSgqHBDkS
Gxr9Ipvnufnc2fchCCjd0xbzBaMn1PyN+4xKWDfuBgLjAYGCc6Q34tIuenAsXsmUDtzqgU/LCk/O
K4PCINYD5a/oPffpxbcQVKxQBWESQxWIITrVVlPqceBzJ0PkL0THIQbGAO+PRaGDa/X9jxhJnk7N
sSwPng0xL0HofLlgF9sy6qUXzXNbfsArJZdj7h8wCcE9qLLnZvrveglMmG0jri1rff6/toqEbTLs
5W1nVUKGyVbCfKw5kpcBobTLTNZB/mgVsfdFJlOxtlmrdpGFw6mW1NS4xg7lPD8P6R5sf872boMy
34ku1N6/KLfMhGTpNeDjT/TwTsYwFR3jNnkscnhOjGC5IA9JKnjge9t21X/gegc3l07/tfFtVZPs
4NW5dnejynzXy7QfzXWjMDyh4bkyU3zbvGGHs/Pko/3Dpmp1iR5BlQjT3Y1rHiKnBjBEra1JwDz5
RQWs4dA/z85svsUGD93LLZ7Ji8kSU/8QlajrC6EsYS98Voq/hSb0bn3pf7ZPERs4j3P0cSA5WCOw
4lCD6M804p64ROy72+51UEIlVAifqF/X+FFMyeExQEXWc3LQwsJmwMN/lCNcEClOuOWlEZGZ3QRA
YHGALikUKRi1W3FRsfPjnQZnpfNlxoBEWXCanRtOulnmx52bb3KjtVMKmEJJ2vKerZs3liUqJGW+
BefdmjYQRmLVfIP3VHQPS3wg6Q8e3c2yiiGSbArfvprVD/hi4kVnFpc+c4JpbmeZFvtzHuG1XfGU
H9VI028MHHr6U5hU3LePzhoNUoYMuBAzTmayDu9jyWyKwbSOsiUsoXP5QdxRuLrTLXuPbsyqq8EQ
whYNfig0K8kh8ZWZQ6BVq1RkUmyQCCUL8YseBI/h4owZWay6SMIozciBLgxFgbye6g0FMbXYJdBe
NIcPO+/Hi4WojXwg8oO/OB4PZo1xO4TJ6HPfOpgg3unMc85krkJHXW+oOzBZ1WUX9UsAvejhVC6c
qjsPXE10QkthjZ69UPwrsS8tj3hQka6vsSo0yT9l75kKQLm77n0l9SZPeSLGn4qdWqzPKp7SV/zD
yknVlp5Yhsa8aLY3wqvm4nz4Dq1uepV3iAAi3rLOCHmI15hxMcf6o3FssRS8qkODz+PPpNZwxSD6
0aqFeubRJ+aUV7hLeGFt+o6l9mb4xhJyaxVHmnn6mBx7uKU7fzJiJamXfJlM3/njP3ZMtss8iMqA
LWk2k5BSuAqICuSju5OjSDzGl/r2Nbwx4OBgM4vlbZXHr3qFCArjhxRiXkDmYn3mfL1mbhNv2NwU
bX1eMDWfutqQclX0uSDMaK7Isz62r9awCE9l67tQuaR2McIdqXWqsCOr/CEsSVgQqmlFjJhC/tIh
3+e1e+gdOhmYK3s/d2x99z5S8+zbrbzahXIni0/lyULOfHA8TIn3V4+pwXzwdalZyTo7/O3YeYv2
GjQTGwHm5GysCizi8IAN/PtQP1S3VOz3j3NgGIPBFmS9r6IBwY0BB6RiebvbEj4PMFC7SdmFDU9l
phxJSZW0yKQ5oq82kbDghZU0hQFCKP1CPtWsMImXfw46erIjXA/JxXNOpxRmW5DPGlKl7jo49HHs
uxvvhbBRAkAMlvXOM8BCatSyjW5wTyezPgWs7Naa5x9Lu2rQTHlXlwF6ciSxKIcMvUqeyjpUlGz6
1e6mX2aOn2ZRqso8hOpbvhkFXZ6o0y69uxhbfKYjKFOLikN55JbjFOSnQCLT2Dr54bGjLBWPVTIQ
VXcCb5V/qGQR9F5ysrEg/TOZniQEUmXr/pWdpscX/FNnWod6jLqlLHaQFJxIZfnAiBn4NEQU1m0B
wr2aYqkJuC4KHSmvbuuW5vgAQL19Dzh7CFQ/3SMcFhhRW3pumDgSF4tJIURgXk32SJsiEpNmhuLs
Q3vvuwZG+DnvyZltj8ipwCB6gQEhtPh/nHMMW0p1BjxBvHvMxeyA/BiK3iM6gRg5ihWSjMsqNese
4zL6LqAl7dfsCX+XoOBpo5D4iXdIDfhn8iUhhJiYYK/5P57OayuVbYuiX0RrBAF5BYociyDwQgMT
oCCSRL/+9r5qn7tRtxIqrDDjmGPKGkNcLHOtn3KdzYBf02+Z31F+2Yfj4ivduBVx59DZAIKBtPWI
phOgosYKXO6luuy+92gzunrvSVFsYNkqXoPPQG9fcPTPNEwA/tQlnhZmSIgv5rbOBl4+AewJZKl4
FolvwSuJa05XeQCA5vnNpuiTknmgdc70RfJcM7K6HNQrKEERZMhQcBbI5JAZ3kdkWYk/3cdI5s85
ew9Oj3YKzhvDUzT6CTGR7ziPzk8gHfqmCGp0a+pS/mUuBb/4OPV/u7/dpIu3k+NKSSJut447Mwnn
HWuinjaoSaptmVhhvPsIwg6mxilSKP//wXryYchMDgkDg14Yk+d1nUj1qp34KBxp4X9+h0ZJpFWC
GUkwlP6F6nL+8cAItbx81vHqbW+pBuvCtwht+liIGBG3ICcFh2lqG+dTY8DhR/aHX0LwDzg5YnB+
wgbuJnavl+kAS4eRXJFFlrm2VIOHkRdv/NCU9EPETAj4C93cAtbTD5+BjTmstEVDke3omORY6IdL
qEFw09zy4tTkh8OQYes5vKz/MQGscdJ66NjfD3GruwggIe7uPZQ76ouoPaLbnnapEDUU6WT0EE2v
sJdG+n1APSNagFjm86vVn6+iarx/Y57JxhY4B5Snfxs5jQ+UsjxOj/PDnMzTBQNG4Oh7w3yNPX3T
oToqaVz881fZEFTNVX44WPmKJsMPVWj/baoPP9UdqVhucpqhSSGwgAubS7lO9IRIii6wm5GAHA/r
rJRKxpUhBwMWjkQ/0LT3Zwq3U52W2wTm/C7UM7MjPvNiNtOp3JczBOuoHuh8sRmM4+H0UlEnrLz7
GOjub7WjXIO0W9NFl6QEmxPreLHesDRZFu/lmKghlS84Mkx7I/bX+gBPi+qSGCSc4wskMN+jspYh
rFsq+ASMjvqTwRFp1LlRs/jXsh8eUVbbZHw1D7B57/mp6k3wd/htlrnaAZIPqoQpgCQiO6g/hQN8
VwlnqqcNUjBlgUgi1MX0VpBBYS+syMNsYp7vQQsuc5OeKk5gAer65x8So6VhdtfZxdLNU/wS/zxM
b28fncMT1sPDLirty9+U62yq6ffqnfACKPQBcWMYM10K35XmGR0HVcQr6vu6WP6U0wjVUYYtQxT+
WBtf+tju+yHrcKQZt3aDQs3WR+LEO9stKo1DtQwjSkElJZXPAxqmVrjDOZWWVKzwFHeLHclDGglR
BtAwTSbEF4gjUJge556YEmL+VGb1F0T7hbbwH1E6mneAUVtQ+0ZgNVStTBfrGFz8qyi3VxJh9Q6n
SR7xwIqkumVNcWx1Kgy+pENz5SF8MuFA0xlkmC9vb0PkBeuIng1wZ3enSFhDsOaKtN5CpOez8+/0
02mICPNXYnJM2wBqqYQJtsh0Rgx1iARKyGiCmq1tp7ZxgVNmhRVSOXR+W4YSb6RNXK4JXYXtPvz2
fVDsknA9BdiYCUk3hltjZiqSGhuAvq7xn4hFbnynPc2bpUTdkHVizzBURGahieUa89wngWt+Ywhh
CPV+AEcTNBa9Y8ENLQgzA2EA2E7+S3UwO4ly20Rc80ra7SmoQChI20S+XwrRi4FnaiCnWLfktHnv
P6iy4VSvg9g0BwLnRKgcyJMFKS+8JTHJzpycrnrUddIQByPNRjt7qpGEfavXEhhSDmLlcHXURlbA
XlWJfybIBUi/exaliKQZvmj+JNAE8SN5qOhGL5o4XoaX8PKmiUOEn/DZI0DrW/W952hC+4OPMyNa
f3671ZLAnZGoNAT9CqWkc8KCJkQuNceQIeQDN0xSI3WKmsc68ocBioiw3asS//Ie/iqWhXYrq7QR
yGJQZM2TSYYhy0UYAvzvIVTQ3DQZtL6IK0onQjZNqzaMJDMk0NoMBAvPTtLnqABpkvQ5l+ofbWD8
/wfmcFeMC0Mo9Q0e8GMnEaiOhoRT9qTWQvFCOOqMmDd39EPg24XVZoZ+iMR54k1T4Fu6/h3N2qfa
9KF7YWqGy+ilPb1Whib3h3w8zeUqrs2TWMwlOJ72DJVfio4TMWxo1HJ1gQGSk7srbHHD9XQ000GN
DVMNqtF4iQ+ZSzw+a6uiyFkz4UujGLZLcI6EPugyBVCR9sIODSvK63LxmBrgdpYMHpCP0S9lml6X
ZzfsoF+rGSI/EOhRGqICL30ldlUiIPh8AVZNl7p20gBHGp4UyjRVsfyHVBY/YdggNzTYdiHIxOm0
GMmsG1wia3zC0R0P+n2I52uPHXquQmbjifgLLxgdTWkAGTZyfPjoAbeHUVumwTqy0pAads1aGyN+
HRSqg9c4HpscRCHxpWrPQy4t3BoJd2tY0wtNg2QcOOZ6cR+QdwomD8oF3EGicHwFghu1kb7787kq
zU3BhCARO3QAhzSg6PcAm9EHhzY6Kt2jObWP5p0Yg/waV3xT8xVbQpYK0mUHDvZKrgtilxCmqrEU
5eNij9IY8NwSjH1AOFQK/WVTPahobmud7T3JVcbnXxoUq59bh6S0JQ+TllKmDKUyBG/Aouu8+GFL
UcYlGG6+13fsQRC/h6d8SePrIcLAFRZ4hnHb+JCoPZCR45ic5njbQiGJ9Q91QFiLMg2FqaJOGuig
XN5h57bJKBMIkrWbWlaG3nmDJIZzrJ0pgIYoNvRI/bXToch/LEx93Fxg86n60IAUJMMBbDV2YqJ6
o++RN4yR1qQl9KHX65h4sDlgj5npUBhKK2UOaZiXNkyxMPhSz3EyH7zrExWpP9JWQmQ1oWF/7l8t
IYKbiPAKCyp0vMAFA/OCBXueCMTGLLU3JxGY9wiCaq+dnngtOuM1vq3K37dgK6Ol6kM5RaS+X3zK
r78WxXXxad+6Y7REvuNKu7xcY986QLwsQqF7rePMP/2+Us4Pyw/f9EXGyqHm76t1RX/Qd7UImAFz
lS5tVGn0rnGptpvBGDu70Wv88/l3UXiVAvZ3chnRSvcy+OlltziD+c6JfGDnJ1Bz/nUOgzXGWfzT
O/GGC4G3Xa78OcdtPOaqeI687wLze++nl17t5j/36uHl3DsBk+gdBye6CX7HX/F19fD28FZ4u67S
q8L0cfo3vowt5HlvnPADT83U88Pb5mXz8rPK08nn5cijyCC9PL49vuWYwXs1NSvNrqvfKa8v3/5o
sTE9gQGdQr0IGO2h8jMtzjB8PykvGOTh4YHuEJ7D8ef4Ot3REIU9BRWpKZjD4K+6G3zyio+P+HPg
44Og5XX1EZ9XHCT9XTmMi+iWbVx6Xv5UU88HDvURe7gvoF37VWb2MMRuA4s0NSJClG7t2jfMpSvC
zuhuWWavlPiX5VKsd54wrqLO4Ml6iAHgIOo+5FipFfoPUASZD7uQRb9QCSKtB4uw1UNOHKPBtfYU
9SadeowwoEJ7HiEcyKnXhRoBNqIDdSh7tqP1rXxsPD31TLT0WhEre87pnp7fO1spM6AAR9QgJOxr
/vxcqCrAYmuhIKhRuFIfTvAJ65jG0fQzT7qpd3jj07OCiwuBZIjA45aKlkvrhqm8hD/FzZKkJxBg
hiXZRPM5pnqn0yHYtUT4RQOKwm9RRBX2vYI47NT/hgNM5H/JQIzNX6541QLRKqqR7B8pQJMnq4y4
JpGt5jWT/KamxQQK60mPb5z0FUa5h/KTx4qvrnrkllYT8GqkwSZ+FqQXbwcy26pELdh0TTNqw4u/
8mbnvzVyk5yUhBmhwFNlYq6xsaKFaLii5NgXaFOJFU6w91cTQgKk/1vwrG/K8KJ0SGaZ8pEZZ7Wi
leqKe+IZDOjWKpIS5TnEFHmLvEkkQnUlwklJ2K4eGaWfmj/n507vfUCMsBfNox7LgeL8SVThCA7Y
tWo6h/r8QYcZieBkYYjVLwzyfN6Lyp0Bo4tjCbykUIYjZz5Xm5hk5dAMtANDlHNCrpCxa/UqPSjB
e29DUra9FY236BhjyT/PcfH6ApxNt6BThqsAkBsPDLoKF8Gh0tUWsIn2anJkPirkbY/lyXul1Rvt
Kg1Gu1KJIgagzFgy7hwomcJJiwBrRFV9GQLeVcRsMUyBsZ4PiNJDIM9XjNuE9TCZEKAFrMq4Mzec
GThdxKKaQ0BQn8CAXpm8DVkINHyLmNZoVOEqYcjHFVt5zuQhd+8cBB885IA9BDbDOuR8r2iIEzaa
Wvlanc/n3hlgaRufccIJe6nSmywBXPvpIUg/Ro8XVoaHIE3fNX6buQgyYL447W951Hgb0WeI65BH
gbXnhLGl3lExrJFSPSACs0zvsVzpVTbcUWse8Vq6SmaXO+hFrK9cZb7qMOdlUr09svVQETAJ92jO
qQldv416c6dmTg7OaTWifGbYOi1hhh3GRidXq4P9xjvn9foA8gg8vrDqfOkJWTQYEJwaxOAWKa7j
twHeIbRWRCXqaxEkiDWlGpkInO8n7B+4Jp4RXyW4I14RGfJXIZb+hYAIsgB8UrvapRBlOQnO5b4e
vxZ7mDNJRLtUeS1UaSxfMSoWxyrijwkHITsQiv94MrF8cPH1VTvkNOqofogWyj5imDCMlRARxxIb
hwNgyaGo+xq92s/EbLQgCN78VWkktSbixE2IzxqPsR+wBLlmj8Xl1xFUCMlrbfB0QJghvwaKtsEg
EWulCsbfICb7+1XxVr3c5loqFb8WpFjiWImt5cDARx1mimMiV+vPZGApseJDhO2NAyauNobMLVhc
agojRVoVze+6lgzn0MrY1cYwZvKinwifMmESF8gIDFLYIQxcilGOk8jiX4O/X3kWf9uZWTYGxEHU
N8MhbvNwascKaftBxFoEoNBlbbJqIj7IgI4xdh1XxD9RKK+ARxLH2pBo1sLSOLtD8cIE97HBGAy/
t61PuKgYksUfDDZU3HrNSWzOuCDGvWQAWok+LZcK94y1TcYay1wr7pv6O39CP8xfRt/2/GaskvX3
TfGJj49GfzCYzyGGBuGKWkC0zntzdMsl+mgiEQlcYLE91ffEb8oRcwhryDMaD/3DyhdZQszoD6hJ
B3sP1At2XkL2pqBrsddBTrDlEnSXoFpEgu0QvqoAWOD4qwkyAUVgbHjSUp2s2OQ0GnusIRRMYvJm
ZD7FGW5fZMoGmMKkJTwRycYZ5uzrC/J5XqrnW3lSPwaajPs1B516p84WZvnwNaBYs/50rqH+B53B
GWwM1n4NXwGON9lZDlN2A1OMtPiHQRutOj2iNCtEqJtaXbZy+3c6EHLNK4g8glKTEfhkBmrl1KOH
+XFHdUDRxZmpKZmsaP9tbBLpMGfMLHOgGKXAMkEqBSV9B4qhkn1Sy6Hhesj0kcrkC0rVHdhh1KLi
MBMZNOI96KXH8nezN+fkvHvSmocIXO8eYdYQoON2e/N8hSZlYlm+m5ZdMEA/1U7Qjt5I0PmMXE+D
BnXQa3EvHBwwNrJ4MpfQUVWMlEbyYV2tUGVz7pMBo6q3BlAUPzIxTj7YdAn1qra/a9QFaKgsGxHf
ZaleQZ0WKj8LW2v9kus+QnB0qOKNGCl+4jzZ6urIHQM9Kk3SfUROjABhYgbw8712WEatXmdwozYU
Xhf3K+nNENI2JeIxlKS6Tcn+YR/hOOA9tcnh0D2hppsQqjVHeBKR8XP2JXsLP8wiZ90dH8VGegL4
k1D0tU7UnyosQtzrBdLITNeefizQf2OommkRbkT8l1AtnjhBEIMBhD3aQ5Y6iptIjDm5BP7UXYsG
xi8PQb2EVSDdmlpsRkyJOIS1ZeEBq4qRfCFQ1kHoy/NRr837jF/zxfK7wDsFV4rSX6Yh2x/Qqgby
o288Xn3fv1YBc1LB+fwcbGSAarjQpwbElU31w3MwV1uMJ+DRFOyHNHyrIuSSB15cnWEc/cEXKq0D
D1LBVAXjqjqv1+6Y1ECdMeqarTJlrXShFCRan4c4Q9EvndWM6YeofniBXAarIe1qqGLNm0MxA3ci
TJUmgH5s+tiNzc2B+2rJUwVMjFDhR++D8BXJK4I4JcKEhgwNrKSBF6RbSQDLsIcpfCsHk9yeQRG1
lekio+RJeMq5aP/AdU7Uyu4vQiANJYUw1rT9HZWMadIQipDilfhMmvA5ESgCRgYlnVvCsSYuiQnZ
XF7xH0KLZr7aDyAooQd4OQPtMrDE1HfbnIQT4cfsSGUZc5yRsuHg7SkAWSgNDF76OjGsyhoq+XG+
lsGzA9cxMGgvtjvL+MiP6Eozvydg4dY5Nh0dQ3feO8QFlJeUu//paJFzKbDxy6HU1+EMrituzAv6
rQAsP4FR7co7cAhsRTzp8mVkCJuSjCbMd6lCj8CdE7zlSokJn2qMgOE/zsTBhi/fjWFySGN74QQz
lzOvkeRgWAUJpiVW4HM0N7KbWDIczFuLMCDD2Z6WqsREaRls40lDnO0XLoJDQMtERJNxEvn78hbi
qQLfdq8UHVffVL7YamyzIRVf5A1JMcoiZOKRil98CATYL6VjphGXUZtYnoCETTTCRn0TXSzdCO/H
1G4YeJu6jLjKUgPGuw6n5ounrSYktssVwUdBfHVIs9Z2CPDSm6c7ZHm4KozNYRAM2fZGgcm8GOdl
nTBcXD2rKbRGNlTOMQCf1t/oz8zk87FdVyJW/hhS00yM0Ai9bT+gT4flg/AjVTkMq/12Qv8qkuMV
EqZvYJ+HzgdRbuaCK3uT0tXRsn2cj8fKdi0k6DFqv0xfGgwX4McqpxmeG7LrGWmc4mkz0BZLejIq
f2DYEJpIvFM5dI6ctS/uzw3VndFDLUg8WnQp0MghtIczMZv0UhoC8uZC3n4ab8MWevoN/4WGAcPR
EEQzRW4M9i6yj/ToSM0eSp+30OzEZkcw9NAUcXSh+RZT1MK/pl9Stop/g1Lo0WWz1eIv9OIqQv/5
SbXyH+4IXljIG6mecEMSoOAcR7QHh2YHE2M+7+gZF9BivQjlhkZjmsh7bOovy8rLFDIwuAaHDB3T
ZiLVeylWGfspsVa3ARQdJAAUKVAi8je7nc+0u8j8JKo9m9lYDNYQZuMcuP09iq/50+90aybDyt8/
1GsGliYKw+rb+M4+oV0LyXutMWtp5eGCv530YCIGk8N0eR9GMWY3JneN7C96CR4/6kz4+wG1SiTw
odJfwzONxF2vaawanjHluqmA9NiWSyhdJTVp8hQYXIx3siYEAQ0cG7hn43JnDMWL2msYsvUAyYRg
vG1roV0V/j8TSak8E3qsM29vEq0Qjfaub4r2xErFI+DsALNos0l7sKAb1pgDATTOu9Zk17kJrxxG
Q7yH8ZoGiWsUS79kagcRFLp3rvnQ2dSYPkWk4QyrgoAnq6RJdQdL1nFxsTI48FO30C4LmnzdOzL6
m7ktlRkrhCTtk7j1BNHJBWLX40EUSZKSYEuGn2aGXd6ZI1dqfbOUZ3Sg81q6XNGMvo28QxG2WNYX
6xz0QikM6Gy0dszJu1N8TUl0l+uCqnHMAKz7nrgPUszZVaXNuIQ1N8msGbL1D4z+ep83yOwYKGg4
D62quXEOWl+Tyc94n6TN132BInzCjzIkZsRpz+Qdk9JANoFqxx95QfqkanmKFj8RMAllaI7Nzbjy
ZSYFofWLsFtwM6RrJNek0sn9nKxnEwjJsuNlf6HNd2U2ZYEgxLlSQoa6aEiA9oxNgiHDNppSMICS
hKxN0bBerLtUfJJZHLKSRiN21nRWbfMGPjhVTFbpM+nWQJe031hKrDlFv5rEpODCTPauaU7G9ttX
eELZkQpaTqitpJLPc1femer1DRK6qZvV3KaIaUtXEmIPhiYMC9kcCgQQ59ZYHCtZyJY1rn0ZqRtA
J71d14sLuTzOR6oOWWP/cUX0jL5V6rI2z+e1+pIMPWPJbayZzCIXN/vGEuQqviIUg1qRYQYueBhf
QIlaTr94aL3HZkHNytl/2Y8rSrhwpHKpOVzCJzWEaYhW5KFMEigxghKp+R/r0IjdR0fFEXfMuyC6
o1OceU4axTmUF7omiaziTlGjiq08I3EfOGBeETwHSX8NgVY0sE30YdAZ6o0kqcnYolOIxDFPLE7u
bkef0n/bTGCIFHfa3JCAsSJCI1AStJp+QkdcqQnzkKtUT1xf/Bv3QAiJcEz5BP1/U7Hoioq3cbNO
8RkOmTyhIkfwhGubkahKnQhHkm3AdomBwLj5ER34eXXTF7cGPJAhdvsaIxvZeGRvLTnCPniMpvDP
Kk+xpNc64ARdECrbFl2KzerS6tQpZ4208w4aBprrPoF3suc0W9lkbgo14hSi1DVb0LTMeFwenOso
UUwHMtMv7SSD3zd5Eses9WRXpZlexW4AmWbh2OdwfGmu/vKShhgrn2WworkNcvTIcIM/iWFwqKs2
pCC+15w95/CD9Kxdd5W87CjLJT7QJvZbMKmoBWR9VRF5o8n4y/MauoJNzPCqV7g7WGFC6RZrdTRC
XRMLbKADEW9YiWTJp4qUoBZ/6FqTZ2n/ggJPdvAiGEQLUNNMTWLOe/mMtwX72jbYTq4jU52aPywk
jS62p9lSDGg2qAdzUBDybgRNa7YPMY33COFp3SIC8VyOtxUCYqQxiZDoogzA4RIEIkZDSOeVaP/T
Kw4jHPD4hgb/DbHFY6Jbn8wzEag6JL+L8Suwk3KMEqg/v8bjBbnHU4Pg2ZOpAfym+E4hp3MGAMZw
jydinTApLLl3/jACVB8Y1RkTShrHSN4xcbE9XKzUE0oQ70tosyS21CfJjOnNMEN13c9Gps2A2DwR
xyAySM7z2bANOEvWUyIJZrzDFbXWRid2RrSMZATA5zhFU5GP1zzxrJ1f12G+cbyUvybLaelSJiPb
u60L85/u45yWF6T9ZsWhGc14IAuodxGyaaTJRLsd6J71OH0AoKwKBexYZqiFnkH4VL3GuSp41XY2
wBJdmrIgganbAo+D59JNCMtkFuaPPNyVdr/Kw8XCxoRoDQ3QFbUS2nQqEWwoOBbMkmyBH9Y5nXfX
xK5wv5EngRDcVTNDPsriXmIfhPG+E0UMf4OH8cNu9j4DmeFnUBGJGLg0E9Kpe7NIAu7eXIJAz9Ry
MyvPLEb9AnN/GJx75tgulNVWLuMj+TXA9aRPH8Gx3jqQY3J5bL8AR/kD9VWsHedFbi/HIzXbk8ES
z38Y0wsOZOuhaWnzqUme7NRM0lumu0C7U4jSEluvTAsyMJz8QO4rT9jgVn4AtwEqn+BFb9/bDWzX
9x7vxqm+UNlC/SFoO6sqj1X7jONGzmBBtQbfIiwqeyYYw72efsoMrMwMAfCCW2aIoYhAQOXjmsj/
R3NbcIALNP9U8xDYRjQ7s9JkzlOAoL3Ym0HXyvL9g4/HMX4qavdE2zMdYwyytXIF0M0X9pPzyeYg
Ygw8jM3FtiKMRgC3ENokknsaPFlaywsDs2KgDIi+kWgzNpQKdTVQawKsPdeLa4MHBCLJqQqgFBL/
EN3hVv1o/HVuzUeqGmV6uGfJEG4ZpBJDdCclqDa91QAUVd5Al3MHgeoRJYXyGyVK+wVdJTpIS3YK
YnXafrGCE0wqpj4OT51FqgLUhWnjd+LfB9eNG9fqb6N+l5j6VZ0gPGFceMWtKtTHvw/fauHwQYJq
GzK0aHisPQQra4miDf2ha0TN9szjBEdpLQAbe5ACA2zP3Wi7MGRrAEp5sSfoRGMGgr9EXhSAKEmT
//70LwPDBo1ROuu1Z4S9kvNTgxBefn0lSgai3Qj3FzFsP5TEgOmG0pKYUR1KpItTfHEiHghukJpM
A0JrbD027W5EJvA3baPHXCnRBIy9/joQQqMrx1hkWtGq+AWrgy5jzOO5dxjTgqe/o6nHd+VnWwGI
nJ5m0FiFl1J6cCjEm1T/cOznN6vvQ70Q4+fScP4FI4U6QWawrf9Cx3Y8CNk2CEK0Dh3Jf9P1pI7Y
HiOqC1k10BCjpPRYf0Od+AeILM+Gv4OL0dTVOoRTBDgm2eiaBhU2O/PCV4LNUcbY0VJQ+o27jRMP
jXJdcs3+7tJwyavUDF+q9nUDLh3kD9lxmHuzcDHnGEIaYduqT/5DJHINLEDjD2rXe3NLz02bFcJC
ENgb823bwpKHcLbt/sRO2GA3QabZlo/PTfJ8rgFz8bdtvQB3OlS6YGo+ol+ibM6m/oDrizXFXeHS
uyINgH3pynwDldCwoXABwrh7+ckUFXnhTr3Jq6yF6AtKvHg/odZplHv6nXwPb6PLKPXk42GSnYB/
PBFRp+afNAFWxq3ydaxcSeWlK8dt9etczmXLmfB1LpSzRB0/y8i1IoEreG6X5Sshx/D1Qzb07SOG
6IDS81wtKX2knChBosPhzHbKEczY1bFMk7GXGtPdh1iaAm062pvhSltuu6UZv/O1LuQkQOYwbQzz
0H8ZB1zSaRKkL79YktK83oS86sATHgzbkk3jvSeM+ZgZ+pnjA+Jm25BQGx5rlSKBYTWVu0azkq2b
OA1KCY1NY9sXvvcMq9vrr1wY/laQDTo7ejpGky1ydp+JftIWieNOeeDOFQItPsfWCnJqPxBIvnBA
NI9kWvdAavPVU9JtYypbr1MgxcUZheRvX6sj9C5A+Vl2sIMyRlmcIToq8O0631XYShKfEq1h9HDb
0QZ6WASd6EY8vfOscH1cQShE751fnrvA+todHpChWLxLSiZwGN/0K1qdOeQtrdZo5LoS54Yqx9lt
D2nuLHiU0E9wybeNfnfhtuivQUg6K35AsYoH1EdeKoEX2kgIK2PA6KCw/7CjUSuMlataME9SA0VZ
ExksEfU+tgx0AegV9PHrsGfX5LcC3Tk8nXbpee+Krg3GlnF5LoDYlgjQLr7spomd/0+HBRMdhJTb
hWvDgAj+WZEr1zQh08PRdDScUS2bpP7KC/vq0oKEIcY9NSTjVTGhIKBMHGTKNGnj7UUaR+v9EJAA
nF7Js+3vbP4c0DhFsCtlG6wsyVcRuxOaHbDcUKTUFiW3bzvJb9MQ1Gg5XAhYYgXh8v7CsuM2YyMI
+uUMY3+BpgipDz9joRk21GwqkQEaXQ3I2JrAXfrCmk984DlTTVGZOgdrTFPzJuERkUX1/mPyo6qK
NQ2eib4wUxf6sdO6QjlI2K+3GZ+ggTeKbrT52IT4oMMlCS9awninXHU1JIKSIqYb0tKYtABUI9TZ
liagiObfCl1HcHuJ+A9pD0L9EEGVE9WcifcrpvTQlCFdq0NPi8gLa85VZoiqUFfwActsp3XIiUtx
125V4cg9XQ7WAVFlNH+BHQLIUjzvGROHICW7Q18W75adoSExxSbAOWwT6OQ1Y81q+sS5Sg7rJoOa
sJrHWNKDAUONe9MecgVKIV0sgcM+UPIYXB7YD2le4fBARc+tKrzabYAQpONahwr+lWX0wdRarLEE
xl91vnli2dWXU6Djnb+JooBr6CWPYeYzyaLWWA6IKFwFhYtxGAKO7z3uh/hLu83q0bvuc36vbopr
iMoK3RBjTyJ1jeUI2sdF7n4oENxG0olSo6mkegbEpzBQubzP6LYcPoC3wXVxHuwtZB7af4xNS5ds
IFdlUIA48GaDqPbg/FQ3Rften1w9m9s1RWUKwzMLiSz0EffNhev8KS3ppfVExpKkE8gwVu4fbvxT
RxfMe3STo7lwJdSC7o61atDvEAGqPmI2kBvh2Uzi3G9wetxmfho7NY7Fk99xqrfsSUvOOYQrFBYD
S4m0x7wMnbzYkiEsHoIRTp6ZJqG87Rn1ltykaoWd6HvXVnRgd9gifa3VxMfZ+l6j2UTcFOPrOw5A
NI8MFCuGKD/RVZW2imU8xmkd4Hp21hkoIPuY1nV0TzgBRldzjDupR4kU1UBasKLeGkk4xw4tbiMu
BL/0OaYgFUfJpeNy8fDuTyS0jMJaFK+w3UrCQeUMstad7QHG+oYMm2m5BdJ5zVBLCu6K49ew9Sgh
dxm1F5sa64UN5g5DOLKMEbUljhN2DnMr7HkKTr3CRTNlBg9+cPnfa8E0N2LCqE5fkoXMkbxVBq7E
5nEeiXSx3JFTGOb4kknX4MV3vVug/URKz2Rv9AZxTuUQAR7uWeXHicP0QY40jjFYnWQzwWPDQ0Rj
GG7UEgFWMuKhTiJZfWZjFalMA2Przlj0B3DlJ+sAOQ8oNsQUBvs6LRAbj4Pt5Ov53mZhfdS/4KJq
fN+pi90OL+fK6Vajr2CxnKG0dWTDVczrwjfIZZDBBApc7VjLZ/LdhruJBHLBY1LBXDqDxgusUhfq
IOaNXBcmD5PTZ23ieBPAYPpC+xm61DB5MSvLpen6arx4F6HLGfV9zn/JeAlrJyxo7gbEt8pyH6Dd
rAbQ2to6f6TEFfpalKSP2iMWp3NKGo6vMNaJTOZ4xqn1MsIhRR+xpOrsTSFC4d5yVa/VYf9CN5lf
xg/xjhxaAqYkG9FEayWWgCJVI0nnQSl6bY5Jd7MlCKmibtZ6Iq5oJcLruw5NGJkxcBea9zAOIjjA
BAA/eT5GhHNAaIN7Epu5x4TeV55t7GfXteXLB0+Y9A4YBd4NJpMvuIwppdydyqnpuVak4PnP+uZj
o5SuvNcf5ZqGijN+qP4d1OIIJEXSZzUnjACoMZ0zEE/85n7T+ihhnYbaLiQkCVzm0lE1VgTWHq4y
Pq9ICIF8fh5JeRxJEGQIEmTI87jy/qrrBCIBDhyO7TM4Zk0C0PQjfbVkB2t+0kOJIye04bh7TqoQ
CC0Yg6u6cLvqdVLCw37AP7lSZIdlskF653ApCEwTE9pWln/RBl6DUo30DJEeyFvlS7OJuUX++DnU
u2HmGzO8I8RdjaxTlsj0s4IKdL1J1JInVJciOpGEk1Xwrkq3I7rWMGoSRrbAxbLNFGVi1V2HRmDU
nkieeMN1Uyar7bOIS5QOYm7BRld65bELrFlRSCV1DV7HA31q8Nh8MjmRItA5UBmUuLJWqVZ4XaDy
lH1rrM31eD3ONBTQ6772TZAUzQ1OgF1mlftOl8OaOADvLHQswfAzDD7bZdv6plUWb9QLQ9+q3XiI
rRM5UaB8nALypkvwmX/OE3MGY7zL0m8rLpadA21ncz3QaeB67VZioaJFBqki1cOV+1Oe/xcfk/A7
AI84+C0oSbazl835g6wvRoPX9ICzIBReqX5v6rq7y/lifwwIyPAKG6lfqrEpb+33xfUjWmIIUXQc
wvWG1XU8aR5ixxBqNy7Yr5uAjtGeTEYg8ZaVKFnsJWqwLOs3pKzfYUi3iBlhEe2Z7RAjDZ7v5XyM
4wq5CxT8tEem0o9hEvWDkAnDYC2Fidif6iaWnOEwfR9/U/JEi2eYWTofzW8wliXwWjK3fcNH8MDB
ljVH9LkEQdZj7f60ubQz4Jd3tWP/Qtb3Uimly5lCvZSqbH+btCG/9R8eWnlIpRcnMO7fvRz19bQf
wrF9eQd2Q3EtjZFf9nQo3jdoI//ezq6+cW2XUIa8t++d9LZbYv923tvn93F2tS9VPgcEOTHGO5nM
IDXbUhLMZo5PzX2cP/Nj+VfJz3LV3a2+GSx/y5+DA2/rA44/dUG99/Z/UZ6mxme6+b7Dr4glviqO
ybekaOWB8clXyKmpCotJFp6KoHlSHLbpnFsb3Ovud3TvUyvWTrULEIPTCRlicKrFmm4tm49bJaYf
V4QySusy5KrZnwJOvhuFiFzYC4ACTQcSUqLq3atrRdEYyU1tD5IFUe3C1huyTvZeLtAqzX6mgBZP
7UeMJp0FVgzCxiY6qCKKcJ6UP6me0gfbq48sc29wCLGMeCEb3runhB0pG6WAlgphxdvGFnlvUSEE
+wQRkMfaO9XCm3KJC26BdXxsnm/zhzM9hotxZtfN5qLDie5lS2g7u0u6RdDzZ/D7WXmw8UIappA8
TUV/r2W+oIrdNb7IG36WoZLYNjercydFwLqfr7+/fL/kiE89glYvtR7W0Iht7pUtlXDQvkkdEAAQ
jGboPS/xEgAViVNJNkK5RJbN0Co/gZfk5rRloR8MO6JO19uGKXLp4o8y7zxRrxwdaYR67mfLt3q2
/NjIdC+VvdB1KaXlXL70vl827SVQqmaplWqVWjD9lFo/HTmGP+NjD7Bxbzu43sq7EgRiEADPI9qv
wq105uce7vl8VMCkjLO1jxefllXjAYV96m7O5Wsnt6/y1+EvuoDLpN4/W4Zr7Ea8piXJtY1bi60D
dU/TbA3AZCv7xStwyZ7Df1A3ZavHVYaGrw8zGaLScNY/YjLW9xA6cRQRjNYEJAjoUhdchW2EgBeC
dwSTAWbQTvD7ObDOA3AOIPGjjxrFuDDxHYFwQwGw+G0fuptFAtvRj9Jb+Tm28C2oKki1Lr0DxLeb
9jesTp/wIgP+A7TRGmXL9+kS/uhzs/SWZqwOseO1HzwAJowfgXXnwL4fJYS9BaYREfafvT3F7zGl
wVQm+MRP9R2BjdqB+eo0/Rina+JWN3EaM6dyj3j3vPAMezelzXTnbRZmm/jCSKVrZ0Cxc6nWOCGM
WdznXLo0Kagk8bZ+4qv61+U3CLWlZN2AdZHp1tVhxOWNFsy9H8pvvWEboGcMwSRsF/QNQDHw3CN0
iIl7+V61iRp/1YU82VhALNIORpCfcmlcoCkU5RQw3BIBwsxgW748vpN94yCvRSzvNnAgPo9ZTZ5Y
3oXGcAPX9LESruUKvfPbR80I2gjPAuuPQJBYHHocQPB1Ap/z5cc04XW1t30gR9yCNLncD8/6WvCL
39D3RhmuxHMDZSKHEr8UWBs/eS+Ifa5iBJQn1YKvLEvtR+B+2JUvnPBUucEv9hnxs/7P6yXZ3oe/
G+5v7xeGRkinlhGHJxJczjVNXe/b+fFD930KceC8Xc08p0bbKZSIXOKj7ZCzrM9F5dvM/b6W4VY+
o+I3y8N1s6EshdKT6PS6h5S3+sYAHrqn+o6T2vjhp3HslgbyZ+0We1BJD42vWr5S4DvT/Yzo5MQu
h5W4doK4i0NAf/x8BGrxfIKJr36rn0fQlEAc+Fi7cGPy9B6iR4jUKJKxF8S1vyxDFxNlwS99chmf
jVTr1lu2b73PxqZN2+9Q9UDrZmjxs7VUHSZeOJ+thDg301UKeRhQAuPkfgQypTnWLpLx69T9Al21
+YiYTPppgati4CH3jU51ir+ZZLiEebu1P35byuPg/PLtoP0y56zG3+HftZzNl3c5mjYtP0AtZVT5
BBqJnhSbYNZoxvEk1M5ScUEUAZm1YmpJUgGsY8czgrbPYJdvaXzd3QzT0PjA5OLJbLBhXOPEJ61J
OXV9nt/bXkhSO5INl/mFxNghM3yfryRkxsD8asNidd/PYFunl/FlV3n+G54I5dIGIT41UtOH8Q8Q
asz9fLZZjD758KX8eat9dQu75+3w9tXYPpQz++axkZ6X6Y8D7P8zUynRE2hX2e5oK7esfc+uNTyD
A840f+e69Q4FoJMb1eM414OHFy09fJEUYQrCvaOP1q56wFQPYZdclfimelTw8cdXJU9IqH24lE8U
RVGWgZ1E+KEGWWxic/ouyTIy5MI+onz7p2uxpx6Hlbv71rGPQ4lN5jdBhWhPfSivTXzPNsAs1mss
XZRuBqXreYOHqf+7NmyotY4RrE4e43/x3uBemt8HnURUyMQwr+2JSpKg4Fd4Pi7clpHsTPuzj3XI
XyapUti7eCVEFN7LH69LortGbcMjhDQT+1QH8PJ0WuuYpGIthoTnT/9TTyameRMZRMDzVIFRvCWv
JlKTaqAz2hsmUKjp0RRYdqwrd84hyiBQ/xaPjcfGsm0rlYfOlaWPNduArJ/HMRxmF926BwiskxXO
MdkXHC15+VJ5bHMetrxKA82AlrrT+Fwiqu8mGgOZblFWUkDlvvqq2VZA9k//pyHg6GAhg0vR5QkM
ke0MJSiPC5tzlRxDBPtD7TxWR/jweHzqSPlVsqhVg0mlQxChDaES9HWDIucxvj6V6FhwXRcuZZo9
vMLGjzVHp0Ug+lTpJd0kEu0awOUI9tUjNVWSVlo/9dhAsFbBQIZr8f6SOgN/WvP8OEo/U4JAvYNt
q47lOdVOaDC+JkL8oeR5bNgQYsdIKW9+xvnAA5np3ob5ym0YBhuixSwMpaf4FBeQqpvGtblp+HP/
smn8ra7Ndz6Zw8B5P8Ifmu78hCeoYsgylV/VXdtJPSEHkBK0R0hkgOMNrJMrt2rQ4j2v2Tu7oqtt
U59v7bRNbtNS/U6TwjxdxHz8YpiU6tsB+7d+7nz2dr3vzjduxHZLsd9vzdFXMztXLKIqF1TN1iy1
sN293SozrW9KNfbjO8Qhv3zic5qv/9Z2q2Kd7pUQllBiZJ0IxWtTKSxL3Qu8J2esTqhLaDtVf2/+
0bRsiRF6aGSbaRZB+5onmrDslCqHtqURBBwQN/WP5unto2lLtFz9SCfGDB+zX5fFnvuZIYljwx5h
u3WpcsRRlLPTvPqN/5PIhk4QDeafn+aJsZHlxjbt36Y7ovhq/w8oO2uoJ5bshoWOaqp/P8K7f1gE
dQSl/mmo9kraVmyR3hLfXxtf63zz3KavA/819uszNKnFKqhhLGINE30L+2V8QvULBYUEBvlypm/P
Qp0Pc7NY0qVxagwhJB2abITkN7UrFugk1ZHzFeqeopI5FTBPnWuVrqJ3JveKL2ixaIngOAUxvJlM
IvHQ5yKxnVyP0dNVTgr2P3AQbf98rT72/yq/0L4U69uxDUT9hiKeyc2xcHOVLUbZKdjaLtkTeYJE
haTLe3YfBU4U7tqhxaNYvfSD7ZypXHlOy5Jvtu+xXGwdWTzs1kAajSjhCn+oGLKzyzLYhd9gWiG7
ydeLPP6YgH1NLn3shvZn99re8V2a+7DVFTZZ/drOYfV1oS1jhFCfgPaWvfc+N6glPSEUP5q0uGkg
TIwc9pI5OauvuDTWItALYpjWXFlxyPr8w0L/w96Fphb01iqHlQxEV9My2NhePHadsBBc9yvG2ohC
y0eufvVGqA/wuFsQW+Ht7TDBJINUB/bFbGgI6pibvERa2//TBXmELIIFSc11rfBT/x9RZ7acKrdF
4SeiShG7W3qww97kxorGKPZi79Ofb8C/62xitokRENaaazZjjNlEHQEMWskL8lREFi71qvjKt9iy
zWEAeXr56ktdVXetuHM3b/PDtPwzOg8IuIjnDe5J2dt9yaSoq0rFmyK1g9+sNluoOrPJ45IVn0+v
w4OGN/4YLXDcp/96UbDZR+vTLO3NwdeQqLlE5pmU0Icpd76Hn9/zBxSphvPc40u3oQ8ufRgPUast
iGOiMuO3QGKGdDXehyj4+RLlgdAlnipcVBSRvS6hiI215yoxfGhF6xPRcH8ECuW/Psmqt6rShCwa
cPJvCscqBxTifQn1jm8GglSdwtbuDSRlxX/egvvTrpwdy9ran517N+q6JUD+LODgoEiaiGI0vDIS
i9WgPBdoFx1Bcsas+IZdI3LtzYP6gro9CTFVWBffHyDPEFbuMek6wECimPz+/QIOpc8qgBnOEcbA
LxVb3MdLC3jepEl+QDlysvok5GmOifs4lE8nSz2U6y/nS8vgcPg3HIZUh90hVyi/kOOv4W8fMgX4
G0YXM+YrsOygAVlwbwcfSPFQ7hiyYsmTtwUXBDuJtZCCDG7Qjl6Ah/aTlqfURd3HxjmY7g5jR1dK
p/IMmALwCXej9sdjqUJBilEPNfgnVsiVh1tc5iGhCwCbu5CLf1T36CzyRBvwdz4gsGIi1F0px024
BdwsRS799fBOH1UIHHaHSjWVv74WQybRTzymDwkzhq+/fiFHF3twHVNH+h8symxyFGQ7GP3eEl24
jW1tJ0j7H56rhvOKL4gFZhxlC93BbMmzTbGyRbSkgqXmJSEg4nY0sfs6LdR0hEMyfSmTgOBVuej1
gzGJvFXpYZcR1UX1xH4/OiUa0jx/ywl2+vtwJry9kTv+Ncj9f723NjXxDW3rOoPHyPB/N4G0EPO+
a60/CgSMDHmCUorEEHCvuF8yCIDFlfSnur/2/7hu0JEYAAI/8Ft+lgS8Ea178ORpc8KmWLQFvcQM
Jr8TkFR3JHTAik7gk2ih0CY9m8nvUDQN6JCY+mpQCap96X5h1ykNVL1yV4l5c4R8K+nRM8vkP3wF
lTBkPsmM7uihWZj+q6t1+eWVnR9cKZiUGDDdhm7MDR1KTUCDQVLmmlei/Yj2Ecuj0eUeKsPGh9EL
Ypfyxnwt0vTkBjnxX3OcOuv2m5wU+svESwpBTz3Na8LdIXSUHFsGep25HHKbhvn1E0yM1rTsGXlT
DgavaMLVmijQ6nNmfP8FyIJJ5xWmmWZajovgDlCmrkdzsgfC5gSwsCHsQdNLDG+A8a/SvVKSOEQK
6vBMJYHfrihERKRZVTlJSWutsf0HrNh8EJ+5NLhZ+CLBs31wKv6KmcabB6OR6hPU6xYgWFYUNPNS
SpTXGhSeUHrstpU71iu8LNFA+f0UtkSWJoyh7riD0j2I/itjrGC0A5yFPbmOI6qjIB+iVRf2OH1W
euceqCMiCeIUihi89eNyXE6fqENFJqrFeQobRUBRQbX3NQOCiGClvtDXsVLQA86RXLcKTp//MpEF
xjePYChuwGFJvdIuvowbc3RrqWuPlVEU8mmrd5P4TlgkFcGsQbsBmaNYhRchxv+bFUdu5S5CmbXz
incsGjCcCcDcU5vkTvTwrinagakvsZsVFzvvg6JsV3dIeZDiurxlEDIgpYl7xTsmkmDV7la88fBP
7l7Szoed7CFMW4H2h4ijsyw/7TM5A+LL3jFWz60GkX3uhivZ3U7UNInpomUy8/gAn3gqx/EcQrXm
EqEh4OEU1T2VcgsskoTUE3TmgFniFlIpS8At499LXIFhzthSfqpoWcSQ7HLO8gv+ZKQZr/RW05I0
ZArlV41rpxoIAEG+qxaCs2ETLxTtAzTrGjP6hZNblHwvWiJcijMu1PFHon8S/8Ozq93J21s9YMs0
HQ6lFVoDkY75oVCtDPcJktHFBrTiE4heqdsoeNXgYKBK9E5kOKAeHZ52QKmbMBt5hXqTqtWNfp0m
AvkP4AYgKMa5KB50mVyxjPewiD0d9LtUPFVhNbd8rIs9SXSCzjz7eSGFIUKH+6L6KuoR+od86sV3
CzAt05S9qKdHB7JNTtqBIfPdYSf5FCkKpqraCTLMqgucHhvsUZLlgNob5RqD4pnwEsy93mKVoFis
SJ1fi4xUBhBXx9QSl68GKgzmnchNp1P2qYDC/JoUWBqqVyTUIR18A++ZFfX8niQbECfg4MJt6gEE
k+KUkg95ZRxmwsMVzUyQHGaxttFCpUnKzb9KzaD1oU6sTWoYwj/sRzCNohUw+IGqnStJZqKnY9nH
sOqt24jaTGEV870OQx4hnBvyJ8H0TRBJJPnO+9LxA18JJzbNxwkjYUC4iQfd5Xcr3FYsWM21olvr
FlJM2LhNcOzRi3QDZTUhLrwBV4MnPd34EYUsLI0yHKJ/IOyAAlgZEOUHjHdFSlaqXXkNYqF8cqin
5VKdHVFiKTYJ8eBicGx9LHI1r9HjgL05flo78nb0rLeXb/zv4PyIj7A0vett9OmUhoebb4iivA42
H6ThqJIY9u0KlujgfN7jwa1r4Qc0mYPUhLnXoDVWq4VKtxHJEM0fkkIclSqIzbFJcoDyXw5GFX+x
ICED9S4FqsFFhgy2wByCLijGKINLBlEJFfbBxV9hbaiHIu8gtL1qx8rsaG72Zjm+5+QMlm3wVPwd
Q1r6D1HQVgVVQDWV2Acq9QHNxbHSGzkpsBxc3Rl/G296OwvzKDa8yjMJIkgDLjN3HuEslmTVL9fy
GTRnpdG2CjykAbRWQV9AgyFJMsqbtzyhg3nlXwOegeFZ1JJAswpUQfpoDTb067HYf8hZ8aE5gd5A
kAEmEksOiL6XbUdzdwSgY7bggqnzMceyImYMpU2bRUyAZy0h1LqbnpnA/mdtpMDvqJU3ERBaBFjN
pMhR2QN5coKcJ0gw5DaQ8DqaTqU9g1yIIAXko87ganWyhmPCpXCzhQEJ9tbbGjCNnjXn1kB6mbua
+9gqJIsFMEdIUY/mUqjiV7t2dM2JavhHLu/a2zW759rgWE2dN9zCq3s1CTdOWWdZ+8VxREyvkUvq
qSYmEXcBkPRhVb2VTsFrwT3Jpc50U5QSBJ3NDUcbDolabnCZ+0oPWduXQngZo3qMBGEWxnnOeb09
MRkMBF5px4piASwO0MjAk1H51v4iCfNBvepIa//QeeBwwR3prONPC+JWLLTACwFsIWJgrgnlxRN+
kG3ujeQCjAbcBdYEZqtG6ZYCAZL0ZTwFKfMWwgqvhZZ+rcOAITujE4OIYVZAKICOcxqIqjifEAHH
0Oicg5s7vOMgM+ZUDSdsANeh4HeqaOFrenGSxjDrsC4+AhDDuIboGyRVL5jC19lFlcCkDIdvqad3
dwMJWI6j1av2D9wDuo5IVfZGU3T2ifVZLm8xbtbVV36h3qkNb/P+DaW3DSlp+7mmTjNpLOaZ9wqt
1/A5vQNLelJSGZbtxsszwGCf7GDT69Gq3Xu1cCJC20BBdD00Z2SV/NrM9NEe+TvR9yQvkv3xneKf
Z87MWTZ5sre8K8qVbNk9Ov1SS0BJSKocZ+jJZ3s7mNN39ENPRzVjzcNhsvnjZ0SBhCSkNoJi8jp5
D2qiMf2kRJpadVPwIenfog7ZercOhkN1sDWn3tF5L9Le76ThAaWqgK8qIMMkbcjmzx38AdzpH0VZ
Cn34SR7yoUenIY8UBgk6kbjBwHKPFA9vmZPyFmXbQHipNKzsrjF4TPP/PUwtKmx837gA2ZTnHgDT
TR2RsgasdAIHYfcxOCgW8cqACQ8KiHmOE1jLMTwFLJXu5u6q2eUvmaNIINmr6VcqVAPuJ8Qp/t/T
nm56QYJnSj1OiSXF3WqCe/TioYqFY5SzuH7IzyAnovIcFUHSnGJ6ilieULFUkx/LV4avO/6b9FWb
QkyFq6LyyBgSeZt4EEUzFFXwpbpi3lRoXdnvj9swWuj8gmwKydvwN/7BsiBy1I6Hea4Gx2ha46KO
tRhxHEwSaxMqMqiFSaOmTVB0RP43hBDbh0hKTW5IzMIZfnnTVbDkcJxJezolO42QDu4aftyYOPcP
bRZ0wjgUjttvOGRPXcXnkoNpBjipNDLis3N8xFrioVIXKNfgln3iO7ogrOG0RyD6IYhh8J0R5yKj
gbAOdDQtloBvBknOsw7wJINAgkBcBnzgGv09z5MLqnOcJp4fZ0VD3/gP80kwrJL1HPdaabEvqJgr
/kpKMRW64cxt1r9Bexz34feucZm73aQdt1eD9s94O12DoqYhQQ9S3QLsYsMBT9j7PkJQhGj9TdtW
LW5yLAOAOnJWcodOlokvwX5knnmKpnXne+GPcJXE9RD2BwOm1U6ejv5w8Y/7oVeEMZJ4C/gtsb4B
QLCXb9CVYZ/3YvqltawAJC/oEMQMIswfqs51gI2esnCoCjCCcm1n9KiQJCUbgMtRH1tuoy3pQNRW
vV2HcU0I4AzWqH8RUGj5YWnmxTpRLw59FYd+mSw//E0dOSVud/eLAc7ultVquI3UH82kXygBN/6l
pq8msopxDadGF/VLK++cQHq23lbPgwIIIgADMx69kYIUzdSnf5SYNRfYM4j099SnnbZ9vgDPeog7
gMvLd/nQWvR1id9gQgEQcUUI5kby2ItbAItC3ixOC1fu3hVrr/et5UqEXxD24Bu5ntyHp2RHbji7
cNDyHZG3ojcTIi3SIedvzqOXEGdgbQScZwmCBHYAuHb078EO6U5Uq2JB2lQMU6sDLYJyZfFely84
Vrr9BocVs0nbleV4w6PZqrYPAO8vffVgQTIU1OsaW/KYprSaMbpo1WPHdYcFxheCfzRYQSgVup+s
HNDzDyyVJ4yj4iEYeSHnm3fVnXx8EfY+0B6lnXKOqjMpvEsRSDrxardIb1/AfZKEP+L+NWfyIKTF
uYYsWfVNr+A8//PQitKe3N2cwyPHjF6WLNo9LCZWdiBdfqH8CP/pSIlAwWxi+GJETYD6FMIUog3q
TorP9/Il4aJk3mQTbSKhffSLGTjxTTQTOQYMLz9Ir4gOQLwMwN5iQQaWhHpq8AIwjnMhZH4RKqjl
QQHbF+Cu5NBY3j794OHRyE8SM6U6QL0PjZckNC2S8RvwHkOAGQgTRAoxOimCMoqhrs5sG1n9Jxwf
yTeL16VRok2v06IZsQ3JbDBAc1Zji4Gjiavd6G/eTsqBdWoQTRmffDXlJjFQoaPn7TsUw8p1xL2K
N0MgS1RcX/ZtSvRB9xwwTQBYKf0mtLqBk4s0MNOObOWSLPZSqRfBLA+AmLSPFy6N9saCRmcAQhmD
zEzeiwHbMJdtMEoJiL1PSUSr3GFdYuOZyni3YKjy3Q1eeMwDfjoEwA8j/HVEHpHF+4SEASM/Ovpl
4IsoYhClglP0iT6rPloSfo+v31IX3RpJH8JIaZF1Up6O9C/z2AwKygIRMULXAn8X1P0Cer53qpGY
j31B9rRJZlrVxjkogZuzLHdK3xXEAlz6hMyk+UEm7xfjgeGc9fsCfoPN7eMUYk9a39SUhTFHHQRc
ye/dnjx4k4jod/DhFIa4kWri/Q6y/M6p4sAu2amaamu4YQ585Q8LdibgeaaVSCGSd5LSBsRBNaot
wlWFrLlpXiwwH6YDP4E/EYdSD80ghdX/5pD6yjJT8qstN6LprDsSt1a4MMcHDJ5fdceM8COm5QAg
sOWqCKcwQg6hhSyoW2QolzgXlaD99DN+T1cClLSU3VChCEQJy+mBmgtuByWYZqDYg0hzoL9RIYtm
1BlWHLlHJ1my9xsrOrdf+ZTVihWYkEcwOnwendlqACpfisanMb/DTI3kSYt5WXO+c/CqBnSekwNu
Lu8JeUX+SoNsAKAdTyg4h6SGCHNzcqjiCdSTwd0lRpfSTV6aKZCiaedAIZEaEr2x27yFKryCZCUW
cbIclmDWKiKnJTms5MF0eNDsqRatAyuf2kLiGj0lFkSZoOUPYZD6Lq7DkqdEhaJ1gpaQiAJuI5RG
5B5ysgEdqNYr6Ymrd5VipSLEgWElqB/v4oSxbAC0XMEQgQnIvUNcTvgK9LQ5PYJGSYKrAKqX5UHq
d3Um39FBoTwgmxPSEuwMbbLatZIGtAwZtgcoY2nsa1NXbW2X8DCln0z4JoTnv2tYpa/oNSwDP2hd
6TVazdtFGn46VSc8Gk2DtdwEG7qzNrpqaavFVcvoxWtt6HEGr0qNbfbBkdrSMXhPi4fmV84tAoyJ
BgNZJZGUyEQzxWjprU3zIreLeQWCCp24yGIbMa0q0a+eSweqxrKNAjzP6RfLwwyUI2OGkk3GiEKq
qgUiwD7JVclIqseHJkuOJpW9lMX85Cs7R9OCVlwPTotWtJ48hkLfSlXD/295vVAm5BrXPDkgHI6P
PJtI837fZgGhfpJzbsVMKkRfigzYt86jseck8BqwyZhI5T3EXxEdjFV/wXzWD/Iz8iVB5l5uTY5m
paQsK6XDyUoIw0rPhLAM5GvrmJ3CAapSgaB2o3ymaiviLcABkyEUNLxYo0TvYWHo0TsPF0HZlH9J
ZwFeNF6VhmaRJfCWcDhuAA4Ep3kdsKBsnAUIb/IoWpv1xjLO6ILXy3wqXpcHI+cJl4kxVi0oMOpE
Me+Uh/OfV9Js18bptP5bErTsOj1NK2f7AKDJsmvovZANpq5/sylQYh77f63f/I53finEyX6/nc4x
gG7ZcmedDmu38p8l59MS2W4e+6Qjv5FJUEoH99b9diHriawswLd8ZHVW7cxIuUK6+u5IJg57bgVW
X0xINXDSGkq9r8qIqMKPK8jVlNFAvco6y17rlcKm0xUBrgm36uZuI5nrwjJXoDF8XN1nmRDNQAnh
17sYJjMiU0igtmoHCWHHcrokTH85U0zrlS6gEixMSeHcCJCobQDAYnIjHiBUu3BD2h/GA1w9z73C
NMr6UV2ATcOXUiSFg34h9am1WeD8Q6fgV5KC4G1asyUho9IAu4iBHReWBnoFNoe/VRKGXGNOCIPc
VRxBu+thrCW/i71dWTn9iiTiiSOhPSKkNA7Bf0ZLiCYGuIyZdoQVlrHHNvfsaaQEt+w9ZQ4xBZQ6
EfsSJDSOBenBFNwYvQq1OCwJrQfyofl0nNLLtjDkOzGHtu4qv0iAx5AUJ1UwwFHNlwLIaD088R5s
3FwQB0ER5dZ8CDvEUUjYc6b16XHu75rtdxclj4mYnLVvtbIwfitPZz0EJErj+02HxrigPqoRD1qF
vgFGd6oYSxm/mlcZlekfWWxn95UIfP4ZZn4GjUNMfBPhikeunvHAEK1/0p999MoJ9jUyZg2yU4Vf
TJ5+olzaPy/5NDC92wOCvaRGzJwoLs6HHsfo7lWWH9/M7MsE1vPyiKnTmNUUB/g+mnfMTg0Xu3P0
aotn6u+qEYndnrXYx1swi2R0pkA06eDT5UMmtbIHWDtqwmyfO6Vug24q4CenFGzV8juvEqv4SaG4
hgCk3CR5V9XeawaelEY29WG1Z/W3uNKnP5PG58XDzDvaiaF+/6+tsaZZQV15Qjcs2q5IIGrdLS/l
5GhRkiOEfy4rpdX0CctG4UbRQV39cppD+WoS2ina/gp9U05YeSgaX8N6BMK3ro+y5RZhQRrEgUa7
Ep0w03QSgf+smPGtWV0f8riMUOff/kIEqrgomrjG9MhNbB1IIZXc13Cd2bdhc2GAez67Tf8FOiTa
fVunNq0Wi7ErZ0NFtzRP7PE8fmJgcIxlF2VUZUj1XKNbXsqeIsjGJ2IHJgjBHk03qhhYJwIjia7k
ukcE38SPDF4cd6xpEVgycEdy8+UnYjWhGRcFH6nHyP5oCMjBRT2IBoIKyBRIUB3HXKY/D4yTFRgU
6lQcKvIDMDIQFlXXGtW/pVuhZtIPohq9fucm8dsiB0+4y2qhE/1W7LrA05Ip4EOFxAy92iu4hbgb
ddJSGIPVCB9eaWxc4k2uncPnkLN6paQ1YhqPrkGkpigjsv5iNbHbot31B72Kj39upz80gNWZahOl
ej2wYkkdvBlCBXnapJgLGTUk4FbMeLVvyYbQmfar9uIakN5FfWNR5rm+dGh9SHzmHvHbw911zbwn
Ds1+O7qiJnvX3NJqcOiWnFos3lUxZEvsUuH1Qi3dNs49Lz5ozRMTjcQxZlRhlbZTXKGywBlIHkck
3/1IijvpQHyxrGg1MVuH0siocNJae5XGztPEbp4udk99BeVc1+jVUreZXadBaSjtiO3XmbfNaN4W
xf+8oNsotZhk30rbLBhAAtLoFb/iNLJ6NXo6VPsgwXII36m9meyz4Hl3NuRC7OP4QFJ4B9cCJzUL
HyCL33Zt2ByvwawBvMveXulRtl+Gt+3y4gtbhgsDZP0Svlh7ts4Zyhl9Fbbe254+WCQZjWzCRClU
wEVW85yiGCuBJQWV0PmZJiMS5o2kjBvg8wFoIuOlKc0BLdpZwxgiRz9Tll6DXANZg7qONTN6Ru/w
I469bss5mgd3WpujZovwQy2uE5v9yx9UyTCsw/yGX2GZarDqhonCJ3Zz4VLhiB3EkpevJ0uimqi6
bL1mJYRVJJp7bss0f/w5b0WOQl3VJTKRcWSZ43tf329RGjZNkhi6s2oiqXfIbVBHJXU/0ndZsP1I
5m5LQgRDyBhQQ2JSI+xQz87RnboSn0OfQuGCzMC1K7wBztbFPo6Ux5MMMIWMtFduBpdtV9TDXcNt
zpg10p8ynVskt/ZFqxB9UA0urBDmhFlHl+L2QkbkxFXedd9/BRGW7Ic8XnmWOwx74cdbXdJittnV
T7jZh2mD0Pae/4n+V2sv0YBwsHm7dG+1EhQCXdhsMW2l08t116kTpT0DKLq6AZRPmItF5YaPRngK
Hq5/egevqTHYDhtGWCFwqUr0pcrYWaRxNYNcjwFBjuSOCpKyZ/RQ/i23X5HWQyWKiu0W7X+r/o38
KuxMnow0BorskqYezQJZf5SGQ31UNu3OxZMX+OG7bNKi0NzUdJdpkYcp11UAFtBPxOjAIkNh8N+g
9J9QN/D+Cz9bND9ZV6Va5PiBtMpHFq8Sk9AAeAoJAxU3xURGaIRq77pHJEeH0U2YvWNp1hlD+QVa
CV8MoCJe0MWUnskZg1dsZmAGjY78CRlyGXZtTWrpUjzQDjWGNEzyccAruclCqwajVYbKVka8m9SJ
wPKsTFxc9WiVmyisibaFOoAqJsmVmvIrlifJCG4yHzAThLqhSKpqRHf1Kr368OJ9aDFWkFWlD5b+
vPw90kESqXh6a2QF0KbiTHRti/zklcCAYINze+EAKj+hDaRo/BwL0C/BJE64L+WZCyvmZSxfUqpM
OlPlIpU1FBiC8Sa7rXVOPDQJIiGJFBePfbSP6AfZtG+mWwV5Sl7x9Qux2GsuDhKiEudSh+cKkCt4
hYexHFwdojgQTu9Q0ffFke6UToH21e4HdvN1fByqfYBOjrW/L1iOnnFiqLOqWlP4mRT/qE/ro11J
XKkbqD6o9qi9oRv+zQqKO6Cs5WOqFg1ynussnvLG9T1BN+/qJ2lbBd26c13m0GogtkWuRajWGIiN
DC/FHuoY58yuBNbRhyZYnvKxVFYGjETSlLNISRjrrFE3ciVaoZak9VvXvLkmloMEYzfaBVd6MJXJ
GVh1L2tpzRF5V+kiUcZTyo8pp0IG6OxR83AF1s48c3iGi2qBKdAfiFGuLEQjavDWeQSewfxS3qLI
7Oj/HVkebZJb0v/K+JAjJBmlTIuOpSwgTkTOyqd8QMJD6An4HHwgoiZeyGnrS87k4s6hE3IJKn2t
PpRGaW2gdJRgSWfgOEIqc424PBJ/T6gd0JQTuDCAsnr3RuW5FhmcXrFRfcBzI0oJtaoTrvx3JE6G
syT/wnJG/oQaIgQzr1wno6J8ShO0RQrALA2203K3RpGDJlaccJ5QS7lwarqUUd1NqboKMSQwBmQ7
azZfCrondmLFqQGuamf22xWIUiffsEuiDZJ3Va7KpOlS8YmViNNHFhpq06VIrAKx0PfK0XF/BBgk
VBQUmczPwdl1TLKZLRJCu855wd0JH1O1Z1P+r7hrqgS/HChDRJ3aq84yZ07EwFQC/dQOppRhQDKQ
CwZonw8LgRyoGOQDRLCV4lZqeCt5pSBUzzSlFmqrMRLErbj1XE9uIh3rhMtK2jA4gG2r7NcmAFaD
itLsPDlwsSrxIboDP7vzqhKMYhgeGF08KfKJatsk0CIQ2BxwxXchkOkkNLczSpiOdXDeJMVQQgvM
1Ht9375PUJt79XW0J28wufw2D+4ddPegtPHmvXM3q8+ASXR3jXB3cPZV6E7X41f2RrsiMNH47R3a
l3nMs+0xeBqx8bYviYUI0NyuY8yA4HQONVDiWWve3pfsxtPZntEpeJIGAN50TJq44pV2Ax4mlZ44
nZVX+/AOSHaH0m6TKLjhpWvYt8/oHolz+Qa2r8HBZ2E86IP9iCsnELXgxyIHnfuCze3cW4dHYIZW
aOabINYgk31rusuJeDufDe4o5U+R244dYW9VMD/TL4q+GnSOUT5hnlANEu7jQMc+6Pt5a0MoyGyP
ULe6UJPY4X5a9GW1DLuRCP+uUa4J/F+IL52AQtNLIKxdDEpCzWHV8xjMdp7kLAQZUGJCQKTon6hE
KK4uidViUgEmYtNk0sYYjU8z4JzBndxzBt1EAKsb5IaC4lCC8qCt5Bv9zTX/oRmU/0r+IRJE9gl5
5ek3huKpfJyHd0ZJ5+cBq6VK7mUXGd/QJ+Idj0O7hvv8AjsjS6vHeiQCBQjb+AbLkUI3lWrNmybn
JH0fzZhqv7R8wovbTu4cClAvjnclLvYtEMbdLweXGSS8lIskm6ppJLjY3G86cuO3i0q30hWGcR1U
vQqaJyTJ617NLcPAE89fzwUj0tZ04OPR1Rl33IzOLYUEVmRhysA6Z62stQHg2dFvqrgmRIVd6qk4
HF7pSweoOx8OtJnOgXhhtMi066HTEvJG+R6llnWzizn9oW+1XtHP+s1ppRrhjlSbIAiYEYGiMDo8
5P/LOK0xPeoESXbckbSILkpGQ8pqvukmvTx1IxZwXXdHEGYNeNlC4nGgF+Oci1EGyAubhHG+hx4l
9oq2Z9v0xc0Wi7pAujdaIkOI/iA+5208v4IvL7XM1sarMQ69wwaghsnPZuuO0gZ0UM2SvbfN6U8Z
MGkRVs8Q1LVBRiZjLeyI0CP36X4st08E9znZhk9SHclfvnPxO2f3PTi7N/9E5qLQXzT7Zv/qNb6V
gj2SCiYcd2pIFDQ39gnd07AUGGSLikfm1vClGs7kF86mMhlnt9RlV+zuMzwutWM95mP5j7e1W0fO
IbS+5+Ob31C/XbmWUvL6peaVY62Bq8pSCIJP7pfsApkHb9+9jm79g//8/YxL4RFyCDDKKwTzevJs
na4wM0oNv2y5z9a26hrJ++RWiORpOLzxz7ASDfsY05PQNyz/ffVyi7f3qpMKeTezX2tSs/h0Eeko
36TRGR+ozKQ0i9z26CGVFwMHW04ntKpO/ew1EiqOJ7KhRjdrVRHW6jZYpJ/IJViuiW4vOHps59py
56lXM50d5de9/zCSLQSr+7g0NAlLEcXC4DJYr3Y2mB+cJ6xiK8yCUsPelVyrjHZE2nuCUt/Y5fEl
avjn7g2qIpRimMeQnHajvTE4dubIFayAAzXIkgSV3w8r+tPe9Ks46p9ZiflN1aD1eIZ1IG7g5Agk
P4ZDwGIMgEmyrDV87N5laHQfMMx/b3e/9ntnzVsDSl5DebN+MWPMyHN4Y6reQphvJGS828m1vs5T
vIWxlazHlUGlq/lB8veFhyAkDbCVDwalffflqLRxVAYDXEK5cCRgyNiTP7o4KqUOBgckeZjvmOLz
tJSUetvJc/aebX5ObaNKae7qp9hrJjIF/sP4Mj58P8fZ8NIvdaqkPKttWnGikLyZbWbZ8NQ/D/V9
u9wus6/aT/a7+TJmz58722GAfuU+udKO8xUJZnqJzfH1u7l4r56MpnF06Femu+/P4rQ6rHar2+K2
WK+sr+PiOM1t1DnMWjsh60q20VWpGQoLdt5yxR9OsY1VUGEHsGFNqB2Wb0J3OrmN8NW59CqWfeld
hs8d/bB6zbu7BkLdsVp6PDq1UNsraIRCr7+xH//siUxwhluaeVdokhUojuL9mQhPfGitBzEAOvkl
OQ4uo/kS9Nltb19J4NEODL+KhphmT+cmU5wGGWW+ytrOwmr32DpC9hK1N809eYqPcbmF5hXAXem6
WEiyaGEqgfutzZroTjx+DAQlquiedJ/te7QNt7DZr9G2u+niQ4AbSkfZ5DaRgMK+u+/e28cuKgze
4cvynzhzWmXMKGNA1fjOrMEmp50XlnBQH1iJlsodpyiTLjmYjLLtmhPWZrlp9Ik3OePzPDlPdKDd
aDNIky2Pea8cf+JXxiB5+re/259oaPLeyZjKxoefKY2N8gaxhA0ULZnKQBqVF/3Aer52YD6TlkpK
iZbo/aLGSJcka8Y4vx3yRUn1DrUBVmHzEighR3qL8EkegOTdkfr8q8XqGqXvF7Sg7920dYnfnXPv
PobvMNz05kkjqSXNbg1f3UryGxA+WKVFdlR6az1q9pv9eW9Ly8ot9NYNm9HZdA/tCtBHxSfyEbTJ
O9jW7DWeuBlkZqe+t7eNWf3vUw7fFZaX8ckFzgV3Sv1C6U2I1pgmnSonXIipEn0sg52tn/bL0+v4
ThR4HkojtkrbqOF77Wj+6LTLi8/0tHpMm/kdshIiBRWKVeAth5IWPyMLLpi7ysMWyS9hWC/wzA/c
Y5ixUF2VxjtB1MWHyOzjxWmWA7yV9zrADn1wPQa3AIkWy34aTg29jtbOb5CTo8KKp2cN56dQFEDY
C7EZllp3vHWSdO75+0mpdJc8VqySvGqQacPe7ewU2Ln7LDtZw7OurezppAuk8xtObRcbZbtE7F8P
jYo3J4lAOaTqHFG+CTPTv8D0tEJr7vLTpIHbcKfQO3dI7pWP4a3pnqj7fSOnMivNLtERFBK0vuC2
sznxDwXEeI3ORPxABS449E5bv3xB6wLmInjO3nxRu3jHeB8f4+rJMU1Ek93yTwYIAu8fgogZHmOW
8UY1OBLIT49jPr9161apxF2dzzM0W9bN5gPOKWuM7i3r7Z5K9t2KhjdCIKdUseejLQHP1vmYTPxy
q9o9Wcml6shjT9Ynv/lT6Vc2TlZ3j6hENQ3n2LsE1Wk5zDZ0AoZRUGlVppXpKwvqV1DRQiJJwpYk
2zERiEmJPOAYE2vyGl0H98HhYGtk09RteByWp+n3Z3oZI9XEejLeNmxCcmYU7cP85pRkl/ZOO7EM
uRYOUuZP1VgcxMDXxhdEmrV2Hokf8GjVmB3VQbVLRjgAp5HZ9fFpdvWNTqOnqTDvnaJLblYrwDRw
aHFr6/1b7iYXPpjsJUHmTz0oAdAt+SZ2C5kXA9NlaLhZiGxsoL2LRQ0pVPR5K4U6/2GT7yWCWeFy
4Lo1lkVMpvgWChHYVAa/4WVT6+tusQwpICWR0cRW7VsXgCey0GuSLvGJxS2Zb9yS5dzmp9b91Aif
5Ks2zDoBQeRLsoPJI8YldrIwdUogL7Z/xxAsuX/1LUzldLmxlyCYd+A2HvHdR3sJLvrNa/QUeAvi
TtTfDM50RAJ5GesDUPuhIdIcSqs+DPxg+LG+rtclUnS+GSArdCKxgofiVmOrdycaJ73NUQB9Np1E
vn8QwUltSY13Ha2ZtzK6laBMYAh7ejBFmgCRnBnLeTlWSKFQRbmJ53+yBFyw2RbPwtslWvk2oRHU
+H7r3ocM8MeK1ZX3u4eRWH1CbLM+Ce1BOKZa6oliLSbJO+VqpLeWshmsFK0styMSGZPDLetnsr08
MNSgcIr8kRoBK2TWnsWVVsaBGnyyCVlFnwQy1cBcirx9iCRwxKX7KfmSCUIcgNW2YJM/58DZmqRZ
bQ1aWUhljc6sk9D9o7S9fdtpu9TTVuk0YP0rhik+gcobL854PTa/GqPPoNJ5EHvd3pAbVcUoIx5A
MMbSPdlMtpMPr6XRqf0hphKn/IDwQxlMkSQPyn9aahU6PNsViOrUMfOYWYhbKT9I4wJdbrRkLB/v
wp/zeStkNvbd7Cf70ZURtrzklnnAU/f/XRUpt154bCaK8B7OgTafd/iWhaeiYWIEm1B3TZTbZ/SO
0NBoSSWiMi6NHn1JNH06B8IWYdY5vtPllqFSIsilsnwkTHo7ZrfAcvMvDAL0h9f0hUcOe0BbZbFD
4BO+AA/pcIPiEiklBw8Vunm1/85RYa1CKabzrJ7f8UoM2eIUKYNyiMqxglylofSRikyeGdVGD7mr
FGPy6Lrcv/qKU4tVUyvnk005vju0AARjcvei6aHWx2wWZlTnlEGCxC4CR6UbosgNIhyKf0TI6lxB
pusSYpqu7LkIA4s1uQj28oCOwG0+lVsm9QzpYGTxvNWkgGCwuDTCPS7e8/f5e6aHLz/WwnNcPO69
ckfbp5PFJnnQVq2Fs9g79o/9fV8juojgmY/BfYnIRFu0xkPb6JTRtVCEXg/auModo0PuDHXW5Y6R
Vc4v2KV9iiSZcW1fyaRNtoPHZD/YD66j+0jiHo9uw6+QiZFQ0cn/rMi8oJqEfFhGynE7OI32g+Pg
lKCnwd2XN4tEm3dBY+Lka10zW1mn1Dp30t4RuYNtRwJrVZj4cySikDxhuyPnVIcvXEasv+qAxWpR
w27V0VIT1fzGpuRPBnmS5I//DiFkG9E5KOVBrxjp+7hIFUjq+uD4eDMPxpVG3KulleRAfudGqsAi
f4DWT1Ibfbq19jOZh+gWpO1b/GI0lIZrr7YlPXPKUzRzPDzJHoNf671EkdkMQZolm+FmiIe3UilY
Bl65zgeVRM3T7cehXEW5BX9GGZFyfG1rsdFyI/UmzSDNzBPJLHz79fKzssJ97OxMZx8/OhUGQesY
wwpFLa7RyuI7mTHyY+16zHXG47vyfZ3sRuR8BjtslxE3/H3Y8K32R8Oif+mdeikGtFdqbWNd8lJr
E++O8La5VASNBInkAqb4CyjE+MziUdY14qz7bh+52ZfRZ3IZsSAebl71L/3SvmtKsfFeKbQVrJIn
hBLEuKRPVqcgLQUD7mva01aabr9LU3N6GyMdBnGk0G2Q3kuZFUiRejFOd7iVl/Fn+prOvxRBZYvz
Qoll0bpMQuIXsiryqM/Tpoc3PKhsSdNnC3K66eq8qAwEkS8md5GRanbeRIIXGiT83P6yv9KytHz8
bbpylq9tmUkNS6stYRllP4iWEecwww8Z2yMsb3Ij8SN4fEsxheTkNSmxyDCMNd4fwQnVOUl5lMJN
vIkZrK07j3pUAfDOyGU8d/AVi68G7cLqSaPbTOoJD65Pz0jSHkOVq58FJGzsLAY9wIjettacVn1S
RQJNs6WYMQf3zCgXe2WNbAnpSy1UWs21IL7wa5QCLHROtEo1lvXA6Es/4+HddtNa2rZ+T/d+2gz2
H49Q74weZVwuUZLa/tZnJ9bUSv+wD+vLMsobd6e+d67HgKp0imUs24+Se3z6H+4SMp7ruBGl4Bwa
VEpyMGZeyFAPCpWHCBPCN0TMy9pRca0yVTX/Ekjb/piDAyo0wLgHZ5RlDwD5Lc/MH4+RmT8781tB
+yVyS8gVivK2YeYq5FPCT35TCQuuxzN596o7Cu1Et8XSRImEykbywDsAWsZ/NFtKA4oASxHmcVhq
w4eDKA/FFPgVKwPSBbENFSLCGw8sCl+pjSVvreBesPqbWYhB/JBxfv+PqPPsUpTtmvYvYi1FCX5F
TIg5+8XV2tNgQIwYfv1zFFz3+w6t09NjG+AMe9euqu1VPvUy3l6MIkoCf0lMtZ9SP+LCKmvDukbN
k95LU3fCYIMYfME4AF7XZrDcA7MirLCayXwzcibndOV+GncYrXf/+PXILWqcbqqJF1gXr3oVMUd5
UGpVe5RDe0eYlPamkYFyPf/Kh9AeqQnrifoeNG6OV37w6HUJNrVup+UNrMylpi9Wq0hK6tb6QA74
9R/TQqJ46bjQBk5T1eKvP3erWSLNeYyz2D9No/FpSnuJsRtIdLGhw05R1Vdd/xJuevLmPYV480IU
pOvQf9XGE++qIAhsWnYgCoNFVbrWtIiGziBgSp738H0ZOkOjXlVoxoqr6oAOswOiwPab7ohkFRTb
YXUaL56r4kcP/xKew+qoPHjB6BzBKx24vQ2HqpwpCSw8sqz5YmttWHCZRLSSAEO8KegUmXefJ3RH
EyfcIiEp+xbtqI7/NWF408sqG2zm6tFAGdRqbuXMLN8DFSIRAbDyCNIA9sDqLVmWiMbZNXf44VIn
wM0bVbIiEXQj3AtiAiPZ90ov8Od9Tx+yAKBFM86aqhHHnVvzg1oHHhaX++HDH2tmnMwjXTicZ07g
/NTP4TM43qD5nqgyb3rnMOqrEY0+lCri6i7zx8ys7T2H8YpYNak/IVjRXIJsc5n+SJVR8xBtQ6MQ
sQ7pJ1fcpSAt2kileYc4AsdpLjmKCtK5PEZl5bwkocAKUwlgCxXHhGqfyTXkf/EeK0gqQH9wTsrW
pMNIWL6QLcSjVYn7nI+JD9fm+nf90wg57yHimi2RTNQzt0K9PIN6XVwmBiYX6jQVJSERFwNShQDm
GvIDxzfCA3olF4JxtWcye2oTFbTPnTuoK3gVpcI/aEy13WtOF5n5Oat/w+QMb+Qy1fGZn4dZx2Eg
Os0MnsqDxl+3TgaDxqRPhSbRG96BjqLVD6bRNqPchPmi40D1vKima7Q9aCsteh4c6lymI4rijTNM
IR6Fr2rpBcVDVtkSIG0C8W0qfoJY6Ux4KHGSjhd84mzw7SBMqJ+pmQtDU4FQB2iuDHAZRqqkCtES
s57qSFt1BYcroBSLrY0gUsWfxXMHuABRo6fj1P1SM0GPD+7K76ksUu1w8XBkYuFsqKD8JmEjkdRS
2ohm9spdZdvNKvn33n45rv9kYi3ESyR9YVU56QQCe4q3zcWrJvpyOvbYGtr9Cjex4y3o8mKLFoD9
rSmtUXHgP5Bf6ax5poUg5M9PoMG86b13R8ojcDqyphYnXXud2E9dJ5xUClIxS1u9NHqhXnpQUVAr
Ul68VXA7tazpKLgfYn+8ILN8YAydhoZ8FvTtEa7ZYSiWSU4WrQ3U7UmEM3hTLBLQ4Uf2CBrlwBxJ
6/ZgdsLrONVLJ9+6+vb65putzbqgmZisdTfehuzMVHV4sNZi5j/XpK5AFOIf/5ufYrKmIv6IxCRC
nolqutY87Zz2C6y5OD49AXwAISQNmnXFzBP/b7mWX39OuokWr8ijulLp8HcN8mbcinyJcRUu4Y2N
7VE0JB+tl8C3csUvlZszBmLyf71j74rhcG42jOoAw1IF2M8uF25s96Va0DK0/zPaFobK7YS4GhvW
VmFybI6dsNT/Dr6DaO6uv7v9T2VpsxlE3ai7CVhyNgjJ36GxjH/jX2Nn/p2z/1rWfT4eX7VBjQ7b
A3eUzivwbybOABbj41nfQ7rhAm/W7vq2vC311N9d6vjf3TlMoH8x805QZm4h/cahno0wruq5bDkW
1Z1kYZMbYC/3Hh4P9dLYmqZdHZWO2FjSOUJQ7lnDTZ8WL70N/3Kmlak7uyzttQE3Ap9jdnKs6GG1
W15KS25rqCNZvFfH/HZtX9u8UMwuSmuLnAN3CdNrPWOdgykftS/TiJwPjHYTZLiAl/1PX4ufy8os
JpI6qIvi9mqwLkHLOYVG9x486ccEuUrES62PWpdF09fEuDDCrg3tnTeWtAse0trItDBqFzMmxdJU
42+RiUyeqBpo9REbGBVUXkgW2ZJ2AHBIdYtYv4vtSFoaFZLRs1FmSFDxv/fN272+SZuPbUYZ4phD
FNqjdIhRaVF4NYd4EoL4o5ZhOcqZd6Ihvhpmy2YuvHeb9aGzd3NybZnx8R6UGExGE0q4n2yPW4lg
Dq0asb9uksLIFFBcuXLndvCKC2Z1Sog5usniuHCm7+FrlLJepLzEA6mXutuoUhhz9jAy75VGFo69
+/mRyUZvP861m48J7Yzs+Zte1D/DU9QZElvx1pF40mHevWDLJYHVtmgZm58lVuVLpzawIGzRMow5
rLW9ynnFIoHR0dn39/188Nqtg5mvR1qV1IcMc2/2LM1yhVYGDn7lWe7h14M/oAwWN29ln9HkMItn
xrQ61nlgKFFq7pu9as/mLUMU47jQGvLBBiS4X1uROn3JMkLHuXPkLajPkf63gu28qJYidrr5knXP
1UpSzxltQog1MWL34t+am5+UcqrNK1QGNpNGrC+Rzy4duobT0bIcJu0EiMJZEIXnBTTkKaDJDDS7
Bbn5RxpV6WQLDqW6Z4oqJ1XZt5t1jb5Gi7DWjABO4TwGs1C24TG0NywDxzuu94dhRpsyNzgP0/Fl
WAmviBT/NzYBa4BvoLWxHkJM5Aod21E3o48jZbQpPUZnxiJdl0n5su3xn73az6KZNVZNkH0MOBEM
DCMAEamKHMD8deriF1FpGtboeVrTARyTJ4oU57WT5gV8svvjjDqriMOPbo1RjYhkUcv5SKIe4EKA
FoIvpqdIm+ItaudBNCTqowrLRNX9Nw1kqCZAhBRHVJojfV/hZwcUY++hiag5+E0biBylytFlkb5S
KoSCGnmABKtDsZto/OlP6c8YKFhSe3ARrk/wGMUw17qHCEfCCH1rYiXJAD0xTAmi1PmzNjj2jcED
p/adrplcPRTZajkoo3+2YTWe0PYdOVQW00FE6v7iEcenhwqhQ5yJc/sW4d5jdhTgQlghw14VxasH
q4OuukxAhKVitIAgVThrrq0Rd0+EfoB+kQe5o3lhN6V5JI5erEHis2MEDBT7bsPZpmzl9Pe9zbQy
Lo/L/c+QaL9NtM8hmE0myjqghXA9gcYBaNpcvNaB3FYNJ1jOsCORHlvjUE9H1N0vDRkA4Qc8FbYW
aLOObw7uCbcS3O8EguyP1dC4N11ArfAeJuUhNvFgIy+cYoWJvZaPxgHL1helghoGf0K9dv+mY+Qx
aEylQHn9SE0utXihGi+HdG6YHseXKaHfXLd0nIyL5rGqCx/b2e+7Y/6UuR6V8Ngt9V69M+JiqIyc
U10NEeRyaksvnhtrHRRZPsC79gTSzPK5rE6+o3PXZTmWSlFptm5vQCWJN7FVY7wW+fNFjQSDYiG/
de1f89f4MX/t32jmjB9U3h4LsK0FxXGu7x7uXEacWBldfZUNaz3dsj/qvW/dPf4WnMPQ6jm9FEwQ
4/zg2rE4s1EHZmEGmP9qir4D+N9VxV4zVClasrwTgn52t78H6Mrtr/gM8fw7SpfmtIXL9uqwpRDL
HkNJzOlfM3AbpjaHyeRVnwiNKho7+Vd28+umHlGSenncI4Uzxxz977DaexE51tjnaf9JVvHduevS
6DPKWKEG1XV1/dg9dunf9eNVLephnlXzLiYt6ZgpYTx8sDodx2n/NLz2M4jVJc/ZqFXPrEKhy0Yn
fBgucS7HqvDZNeA/oPXUIaPb6rg81FtIumxGOt7wPdnTEWAGdi/9eC5ru3LtGxSUZ70WGmEJq6hh
baq37ky/w8/4NfpO3sMS1vQ4bXaw88dNt4YLi8KzJ3LSuHcH13Smx0Vl+p0QXio4vpBf5vfxDVav
jfknuyM842F5Ff+L/30PvklviYUxPRs0f/BikKwytOoD7FAaon5aNULyB44nBy+DTILaJf/afD3z
A8Aat76ra1tQqo53xSuxjOmm3VjHCapy7zsoExxLB6AIRRm+hAZfwr9ctkFOzSHtaHf+J5HlC3LR
oeF2xT0C1voXB5izjmTSWuoCdbFZ7gdQa/Y4yGy5kxON0dGZwNIacaz8LiWJtceMgu9vHDWel3oZ
qg9weP/XqVC1lkbr7YQ4Cdsf//HyDq86n6dK2bfcjbaPp2c8UUSlJNln8jcXCniR297RwOAG2Lv2
gLwOeCltVo/FY+Gu0pkcimgzTNURS3WUAhIgSVcgwZUyEomE1Q69eCppDBSkKYu35Z0JRq3OHg6w
npPHk9U+I4ZbtY8slxvQCrGNyEslcmCyGwKPW1MR0xVfZYTA7RJtAEAAgRVN8D2pSQwsFqRYnWFN
84NbC8F9bpes0B4V8gqvWqJeRRgS0is5VcfppP9Wl9BOiZQDoRySKgVACoHSQOlpGdeLfH9g/yZo
JBwdrH/Vxtgeg1Heu9x9gYvaGo3JFsx9aBHFCcfFqHmANyb+/zkfrDApvncli1byd23vFxpNfM+v
KiWUbpofb+p2hDpZ4bsIWtKmKa3XwdiD/vUMUn4vf3ylY4R7wPSu9NQahp9RhcmgPCH6+S4xjRgf
hmmfptv0rRKLG0cqltZ779lLAnKrFrK0zv/vCZ3l+bXolpJd6OLp0tXQvAqnUISYNJ5cdBUOFTNL
DICuC2cyZBVyF/igllD0J6cK5ahFxmkxPq8LCa6LmPXRLEI7t2cNCoznwY7tEElpd4/I7sfn332X
lSeomIhfDlObbJNIloxBTgyFrYHcug54g0iAJumIg2WGmrXJX8UN9u2kXWse2/ZcUKnTtFEGFDcg
n/Vjai23Sj4VJIDL+WBMWo4A58DMFCsr9LR7Fqx72pm1Y60QJmLM4iaaXglo7Tv4tMg1PywdPIb0
R/Ci3uWbMETB5COU8keqInwtGD1vTrB2xj1NjoWrSYnk8kiWCT4ZwjugSQuZzMSZ2CN3RIujftpX
6pRTp+hgYP7DxoKJd6eqUtT1Nx17xYYAJx/DP8ILjBx48fJOmChLG0/pDJRVbkbGQKuRpFDgmEO1
UtegdxA2OESYiqdZqXgzhLd8BMlP9cFYGVgVk65L3BLU2o9coSn0UOuY8nYJD9XqXqHrdVT20pG6
Nqsjcy4VZh/X33nlEX4wvqIvkHFKmdrFkrxEX6XY58IbUpRcpjodNyEKA6TJuGqxgDYuvLmIUAXG
0MmvTmgL7APILZmvZBGwilB9PGIIFhbNyKT5KeKtCggCfRUTDxU3LHJCeWIBrI98YGuCgvwZmhiv
ArbmsPYYsvpYdkJSG+uRUJAb2ynq7zXMxwb+MIJOKk2GGRnqvbXd7rEbHA+JgP7TTOB6gsciaDne
VWN8M5AyotTH2kjmRkO40pgbET/zI5whVqtFCzOL4ZdQTuZpO0m4F9hKhQBVfCdawn+c/ISPTJ9O
LvKUX983EOA0eGIOPpHwVxroyQgRqws1ygCRWSgbKUA0iuy5iWEabMHTODcgaTK1XiPO3Ood8nmI
rKVswkJxsKU3NyDpMPNpUmyigFouUbRL3uQCI2gi34PNj2zqdWiaK3AvwnUF5YInmYe4h+Kzw5um
aIDTTtx8dMfYwsi9qdaXIB2kFBHAP3f4hjtmIAF1KVu4K13d/Uypi0qQoiAeZ3QoBi3WAcdcl16H
4DmicODx1aOLqnx2ZCTxN/4kYr1Z/aTOIxSEM194Iy5kPmInWGr8kPojUnAxCcSGUHldUvSY308g
bB1QpBOa5z/VqddPqd7MIpueXHptBki7+CUJIzQcRatJ6lW2dHI/4rT8pQ8Su9LO/KoRCjtNneGB
L1u6cd1QJ+nfuhX33/Zxrf6RsIYYXl9MOdPWXoORh6DC0Wfh1fLykdwW8n/jYaSBoIemGEFt//uE
fC5+KR8dPGCkqFFdRtT7UJ/rOdPf4Pa5oaRYIQzlfGxq5HNiGcnyF2UIaigiFXIHRxxppUKxoQdI
VEEXgnFRiaRGS4Mn8UQ+/j6rW6gMz/X316P6V/mBp/I44ReHaAJK7blP5E7ccQi4P7CvYGlLtfT1
7sIQtkUmgmT5RGeqhmS1NQyf04+7ez7qGwPGbnz6pcCISNDwKb0mSNxnh4ZNTmPQ/+HQNgl4n96d
2HL+QujwgB7zMBoXVXp/yw0znJV8DLRVV1cB80StcEasRCUTh/quCXEKWBSu6DU4yT0OU2rabMXe
DCAXHwVaYDaGreqt4U54nTLZKaVBWgWgQuEBsD+QC8HHxTmTP4sFBTPcoSWJY5WFuNjdDiQDZtfc
00JHgl/CjCRIg3T0pH658b8LjVSucOvYs9DLQvVgrhyp/igTkf6JZ3QZeqR8mva6TGpamXWpqeS6
mIwiCktMruJhYW2oXQb5KtacIqPuqV1XfGj9JnpSyqHQ2YYX+rRA4VyMn1kjpplKEn5+P78ogUUY
otmH6CEih4joI9pM3uVAjZ6sExQZtXaRzeICVz2Ij4wZVIA0hpRKkPGkClHUjesZ+mpB/LR7bZ6H
8Uo0N0XEAmvi3y9a2Cd10naEhwaeZdL8KfAo8si4/kXvl2fNpC75oaF8HCWNyuKxb1YBtfvQxS5J
5wxdj2Yai+vaad8SIeGdi18gClqkZL4hsxPdxyF1pZCdHbzCp25U4RuElyAO+dLOUihdpA5FHIpo
dBOupcWOrpvNtL28XAngX4RrtBaDCx/5hWuK/NMnf7i/0FkLOE/lGIZkIDEshZmGDOLjmTXEGUGO
5cSTpD/eL+PtB4WI/sywy59gZ8P4M9s4gvpEksoV8gfTcVCaAv3qobehwZt0t3OLkLHi0Yh7hJMi
SxDPmctuef25sqhTK4YrUlnVfJcI+1D/pa/5L0+06VdRQ+bd0fRB5F71wVCbbhfqOr/E6240n8ij
EmWFPh2GPHlPOYcWYqMa/QnU+IB+F3g9TNQ04O/XbfCJiGJ83duoHcy+QB7BPNolXkFeslIOJJmz
EByqc4DFyH8DIUplVJrIpQJJ6BV4Rm3FhTb/luS2MOLZg6IhLhiqjEQH5xMhyG0ijeRzJqRFUlBh
LkK1viy9aC21YnclzTMW8YTC0oAAIAFwO1E2p0FU8Oxp/RUYo0V106kxFJlvMRuS2MlYzTIPMyhP
NLSltidvfalw2Nk0FTFNiv0aM5YdCyUUNyn7i0Pz4J6LaFXAN3YpmEeUjYWNX/slElbU9Az5ojAj
ME04mpyBPq1CYV5AbHLgkTKciu1A5R/gc9Y3HqxtOQVx1Xd4a3CvCoT0vnceRIQtXxnqdhiA0HZR
VSEpcJkPAZkQs6LEy0hxoqN4E/IC/+ZXQWd+0yJ9PU9RQetaYGWgyuedKp0iLKtdaLVQbnS1tuHZ
jKMdp7DLBpf/MsAg0F7WxNe/3rWZaIPHDsuPKfyJaz9Rl1pdcCnhMfhoKucw+L0HXoa63P/LRbdl
ImiHF5PvMoRqqs1oes/a0MB4QOoJHIFbc0GYu3LSgHigzwV5tx9fP6fHwXTkN4hH5ATIAtJI1NhV
O/iUTrap94tf0+jZHWmWqpZU4JZSq1uMYnmx6boIybz5ujLnZYFhyDFJI9v8z0YFTbfYBjH5j7LM
ZA7ntueOoCaMwCOVGAklRSC+1OvAl+Y5j+QX+mkhiRaYqguji/UmO3mhVZafhqaDliGBonJyUdJT
GFOUNaw4cxChSTesZjr+0vVcSy4cZJIfDb9LEzUKjiEKCoVpn/HOvntYgRLfXTprt0UwOFjTtfT/
RSI8sNCNbGWkzoO55KrK6HX0ukr1cEIg1ZcivVgsn7npITOcRY42OCwf89JYvY2Mbtqe0zFlwhIx
wjqXFa9YmIu48YSlLx8Mww4sRCSKN/P9QvsHg63+GDjdhA1zz4BT2inEFnIMnGqiYJlY6p9ynMop
1TzgQiis+Z8THuuCQDUtC4GpGPlv+BakiBZV9PKyZtbPGDSS8MT7PteZZkyUZugIqyskWFrXSMuV
zryuAuaIa4Iltmoym6liPwGwhKp9AlR0vmDuQy0Cui9g5VoD3QXhLXg7DYvV8gemOyvIqRuF8QH+
ldrq1WbvUaUnwuOqvBZnRwwCaOb0ssJeebcbY/3Ukh873QwKuVwW5La9CjWxchfmzBrGBdKUUskL
RT+Kujblhms/gqZxY8nJYCUCa+JgALeiH1t/4LbVhkELxEYyzsgNKfqHUfs1v0zNehZmYfx7GJ6G
AniYk7tH+Mi4+G8fF9JS/dgvxiEAPaNx30/nunx6C1oLtIXrt96ABAM1jdeE1irC9rpdk2W8WizV
pLKK//OIM1+CuXLIRlhWFbPDGMxj7f9q/ThLaU2mOQX3irfdTnUox3SD1RnH9R2G1C5uk7vdPtyV
R3juORgTLnAJnmStSTALySjHeag7ZU0ZYFiPC9TCagyRD3NmGz9qioQumPOq/hXUORRkDYmAsduS
jTuP6Tf6bHV/f32s+od4FEKH4s3vaNVKrGr0KtTkk4ZbnttRo4x2AwiJaJdR9Gk+c/r2y3daopmJ
LSy7YKP1gEuO3oxQSlH1t14bXZEri6j2gIJuje6++K9Aycvq7hie5/Yh/NLVZ8lLnU9e2ep+kwbe
K1VokPTh/HlcWtBzP+h1/+zB+ePBy0zRK/au9IVr315hXF1ix59W+reTH//ZYWb7Yizf6UYgJqDo
EtKoIs/diQdW5adqXLDnXttgQRGLCEY1QGE3L62eyLqi2Iu6a/vfEa//2off0R7qWBboOdXBqjYT
KUPaV1jRQRWQPAs2bT0DDeR32mD1/MMsQBx0rH/ZyhAIF3pXegO0qr/7+h0NcluUDjzG26XObkir
Arp14J8fgzERS/28wnLv+GrC/4WXR3tsOA1j5+TV5uUIhcgLv9uhca6bjvdOmw4QKYy+8Lw7RI27
7R/AkG/e0fGzsk+PzvuldXeawKrRn8H5SYiq0hs2I2yaVaQMNHoLnEkCpE3LQ5QakHCOXnV02gRJ
OYj+zrvoj7WF/+fH5+/wdGFDOIUn4gE2EVElBLWoeG2PQGELEkcBm1leTEuPsn/CDP/qn+mJzf6/
qlIpD5y0dy5PavuGWaofyn4Nw7D3kjdda7/fzfRF+e29/LTKj1Zld4VXMU++bZE3qIlTCmajH2zW
sqIHJ/TnsiyUEvTozfWzubaiYgPUkndgU6K1zi8OgPP5/FWfY2zX/fuTGo59HEqlSbp243sw11v/
2jQpC3VcNrl56tNouVq3oqUd+7gT3Piwsf96Bp/wCvWqX2oehxLtvpA1aLTHfUkcCnmDg4W2fEHV
u00TbpU1VjKoJ/XaE3mho5NOA7kZP2PqSjOMdwX3WFuS+Iw7isgUk5E6MaSY/p9BvkpmXgXByz/5
GuQpErRXqD0XgIMNvuPKk06IDjW8C311bmmPyLmlZ03qm+lmKrsGBX3Ipyit2h20QDKBwGIOZyrl
Y/naBBrAf7Iqka0xkIe1PDczWMw2PnEJeAboV1DtGD14x+N3YI2ezffoHWi2OHVxzXf6PIWlgtj3
t79K6+67E0z+cxK65Gl7eh5WWkqQWx/WGUp65KPU9QhradSnAnBe4XtLhy6xHoxXpAii+ObT7xC8
sskRsvYxdFEDQcgZlC2P1JZuYe/xizijm7QsuGvuTctKqew7PYso58lTfatN2nOxgtR+7OEd3m3d
DlNC9AkmFZMzKP9gOMQCVVfmhJYG6QM4Fv4aw92/HWtxGFabSFVxBWbJQBjAVcW0Hbd1oLfOeDBm
xebxAsTAvpCwbmlwwcpTbIdFr7xWxlVpcW7HQ1YhXolhoHZouMf+9MnX//4+XpvkHV0Y9YEHaasa
ZpGUy/4dV4Ah7ihYuSOSlfUUewJjqVAqyAaEYSUjKikQSh08suqAedofJLaFCEuSSwPaXgzaWPXi
HZ1omxvI+7BjlgnFMt8Cv1El7TQsA57BAH7Nvp3jOB5SiXNJNJKovlmlrEVB1W1cXw330E3fnomV
8jxBVfV7Xn3DJ4aEx9Ah6ee6B5DsNha4OKJp6g5w+u2ZXa853qt3HIPHD3gfKSLgml/6NTtZ4pHH
Z5dGCW4GOeIDlbSXcJp7tzapv5V4O4MsCykArLafw7nt9DmP1ZWF3fyh/iDDLzdFEuAXS4fG69B9
3Ou4UZgZCroZ8uXHJaht6mfoW9jV7puXEj1/vX+4b3q0O8G1F+m+t8Aon+Y/WruZb8JzaR1h9aoQ
/Cb21du3iT0smIjzy6b1OvuXX/PuuUc0c+em/WltOFMtsLrY9F0kWo0b9JHR612/997f3/0oWlcW
t0c9xhWAaXQ7ND+flrOpV8n8u0AaSRpWhxU6ieBfZdUfWpYbfO741KshFZhdQIwuVELeC6v9rDST
dlk2V54BsR/NYubXpuXJF6co8+lfUdxgCQOJ/Q2eXWueB057w3lG23JsAddwf6EjFnJC2JjQzAf4
T6V4jmBCwynyN254ob5z9BxaSX+COzHC1akbWyggdL5uPDZNBo9Tf5JjtEu8AmAU+glmKeQb8hp8
qPrv4LQwqSeziydQpKs7s+l6setXkCGROpWa5Z8S8rrmZu+VpuXGZ7KveIBulXLnM3maw9PdOyft
9Pe4Sn8voPQ4UrKlHjy+4Yt2GVn92THD/x336XlskT9PL2OTVXr8nR+H5/5+eNqjaIvHCRrg41Ti
KYfdRoR5YpaUijduFdxwcP6xd+bS3qHc+ICkwKVmf3nWCYD4+sCVKY8ghbs5QseK89k9l9bJf+1Y
eka62dQ955XRIS/yl3bmrrqrBFIiWoEBKJgrD/DWVt8M3Wh1zfQuGh27SKmeHXYaJNDVPW1P751H
P+5mODV1X50auz9hUkNNQHRcUSFkKP8LOc2ROutxcCLUfPqPFGrgifwb267DSMdxkAyyWTpJJ/k9
0jqILwgdaDyNFpULFnvRWV8bENjZZuyOE7LUBaVma4Wy9L69b/mf58Z/biurz1i1antdgcMl/hfC
WyqYhYrFpDf6p0sBmLjvRjaQeyPR4FaRvlxBUs61dDHaELRWKdoSgQfYkI1HmLFQZsEd195x9CC3
mGiuuBBW7RWz9LGQiywkob4byjCE+Y2DQunlmfmXvbptK+intk6/4niSTkN0RVSig142a7FURGjS
oaY7rCPiuVQ2QPUqDMtWnzhpFA+UcwGtNwvrWsxIEJ/I7UNaNRGKxLWV9rKMuOoLXcKdGD1WXDoB
f5qEoQSEYkufu6XOLfL4lHDrbjkrJxaWnmelWFDJZgbEn1SLlEoHqxnplA31V5YiCg/URO7CGAWV
vcOUubRh9PCohtQw2oVJ0SaibWPPhCpD4KocqPTbsh3Zc57ZR/H79K2RNdpMCMOhsk42k2i6mRyQ
yEpFJF0hLi14eLVqPXknOr1jKCm28YMXS+87KmEJYE+QNF9cLJegjdwS/wsbEKNCps21I/eBQhVZ
ClHVIFTCYaB1RsBcRbxWYbSy22JsII8SVNAt/S3BG42XEc6+G8fpy5cOtwTwbiHtwpmE4zK7b+N/
mG+XV8lCzM/KVNSraBtts9V+i2kFDM7vKtlet+6YDqYTWuYONfp0GJ2izy7inG66RZUD+8LpFFKd
WkeG3K/FuRW7DUa9yzDAsrDFs1CoNtSTs6UmxTdsFk7BBx4Mmp9oifcQ+rtP59CNu+mq/HNAqBrR
zBpfFiRcOtKmjS/Do3diziWT0uIy+yyM1Wt7+nfguG6hOCzuC/XyLt7uGT/UWTQ5z84zY3iZnejZ
PIpHn22N33lunZXLtUZQTp97zFaAi2FOWtPPeL+AU8lXNW04FT9acDZgslZhnlSGYiFeF/HM3A+s
4aH3xUskZ8aqi6c+096vHTyUSEofnGE02Q+Og8NoUmpXuylx8CxvFd08SX3Oft790AcLtd5pXdoe
1rd/pW16bRz0Hts46YrDcOuZXRNDilPwaN1apwBlH3QQ9bgtpNFmk8UWpSFdv+W7VL/8UyfOnFsA
QeQ2gySy3cOhPLew4OX64F7bccfOuc7d8PTv/K/09S//asOXjE1iUtpvC/YYqaQWD6YURDVRrCQX
FaVDE8r12UN98E7+D4EtnDT0SFskephpAKNm3T2++LIpqVGNozLVKC9O2BnI0iAZWYvYrFtSnqNc
2QfAcxv/TIRQrh9f7cuRMHmTjp9H37rXswoilAG47MA6EE2nZwxdSLdJbitxfYNjzql+sZqfZdLp
VHnDbuzFcJwifGMGt+4Lqse+uem8yt2b1bs6oZm1n5cnYN/G8D6Hlklhh92TDJSmwyERsbFRV3LW
Tx2FW0buqoGcDZ4bzT2HuHf1k2E6NAI2RiOwmz+fcH/347OPnVbnmrdHFkPn0qoN41kKiSie0W2a
i6EeTujhECRWmzw2FA2sFrAT1WDTPTtxsf0SheYmQ8gJtdnEI0ZGPpml68xahRy02r4zXwBPaLqK
0TLGA4x4KgUrvaIOY3qaaYKegisPpNflBaEjtgZsRFgj8NmBYErelyFtQY1iWCM4KA6oKjLitzrw
RV5Mi4vYYhaibSKWEkUvOTrwVUNoF01qMMJdftUI4x6OONifHOnqLKmfygBobLyUDrr1BNPBVopA
OEUKS1aQu2soozd6SecKX/AZXjsX9JA6sDIhRijkxM+lOSlxGLMEWl3K7c2iL4rjgwW/YU/lSSKo
RAVFxO0hn5ZzcqvKfzp+52eG94Jm8uVd8b971VMqUwCmUfDADZSyEWQnhBysAOzJ/0oLXC2a8jyz
sDQikmBAtO5cmTsqbCt4N1yqmZICateVUhmdR6/6yyhK2VEPvj21O5vmptTcAAHsrghIEZMSFE4I
J5sVnNakx5Ra982ynTGnCRrOem8GYWXFu8OYyxdJ7jcJZU/vODmM7mw1E7QHLILtx6y6OK+ri2z2
6N1o8wtBmsDi+fBiIFs2Z0LYhwe+cMUulee400/+CpOoMrx2q30jrIXV/vNQd6YJA+SK5ZSxusxK
Cz29dJKyp4Ij5WFBJjn5HtawDuxUoGxIUX5oZjmdXX5gpc6mHYE8BOY03saLeGHMr7uICuzf4c+c
4jiE/izq4e44NOQtJDd3GdLL0135LXVJfqTzx3eqWMqDmOpkiusQ1AUPDHAgFJkktfGavWbpmor4
WjVp3ONGxljq1QhVavSPnILohHtAIL7U6k+czqxNfb0Gz9boE5bgh1Hm/hhJRDmSuUyt5N17dPfJ
RceCXqHrsgE7PbJH2L1SX246EQ9NRsnoCRmq0sWeWyWgJBD5BD4NGrsL0jUMGuS+JhsDNVRX6RN/
yxyT033hsIfRd0NRmY4KI0nKZB1S9Rc3Kf3FrTUpcOWhcinFmlDi+kpwwIFRdg4oxUNC6kMf4b3+
9457k352D4lcOL3/Yx8kPQkTBHruuQRVqkP7lvFzjOdHtHPMnn0rMbzSpHKpk/HbA6yJeNZLqW02
0wcxL4N9fujz03iLLxGu3/jaDLKuieIKKgQVm6DDQo8E4BvKUwekuCP1FzlbY8ufvcc17ERKtV3c
QE5z2nNz2JPKqMoJ1kk2IRebA6t3ASNbf7EgrfQqPTsUhVkGSFY/gofM+Q8iGvwFxhiCMp2CaPG4
xfBpWx5/KOOLlCyLBpNY3W4+hyj2u3u8u3ol7DQCF5OEW3DoHrrZ2U8AOJkbVCE6P7fxoc0qg8bb
CCzOvozforrWRwUU8UjqlgpsQ3zrB1Gur8bQmrWEryPVe0254Ijm5agFeP9ukkhZP4QvbNclL5oc
YRqeSBw1GQ9rkAW25EeLmmhAvF7y+/ibCM1FWuQZI1IrkAiVyl0PgxvuEbnmONYKciLQseqrNAx+
em2AtaIu3b3534lqtpShKOfCi1cBFSVIQ8qd44ISMX6kFG7Vez1vQI6oLOo/6lm5eb8D4AxPbkjo
FrVR8rCKsvPly1+Nzubl4XfoQBGsTKNFtHBn7uwQFjJYVQDLHZU4pCzcjLJcN3pGO3oO3/fGpofc
i0QNviTG8OE9MLpJ1wjh5KIzVLwnuw4F6qXOdQfnOT55KeMcZcj8NC8toymxbooHCBEusesB8wJu
ba3mpF6y4dIehvMCO6DE4e/1u2W3rX9nxY1nnBpE79RNmHy1K9zxh/8ArxHjK18/RrfBpydpWK0r
xp9un7XEY6+WpSnd1ZEEsst3unaVxLxCJx3Ku1Diox6kfl/WEmWsTo5M4WIqS/H+2t2XR9RX+EXt
QyzoAKoc8obnoUG8YvK2ARsq7WvV/5AJ9asXDxjsehDUkFK2+DSjKQkuBnQXo0H2fCCRD8ld2var
czx6X5IOsOWn//y3WT3/fRBwt+gdcL/iMNcgU4t6T7pqr53Rc+89S4ClqKbhlQNB4lFCgnId3PZ1
lxq5b08G51OvMr4sIog/MEiXJ5AzSoEuCNl3lCBkPlHrYZEh3GqXe7hlJPiFnvFx+q7LYK54GkGq
oY5KwRNlpeyf4hM+hoRN/464dLOtfGTzC8kCQASoA9JoCX/3+ofGmFfvwtAmDsceAjFUuXX4ISY4
27if+yVnt8cI/Fs/XUnJvxgIfB4toYZ0PwCDmJ2QH78QU4AiYt1H0kQVDROi+b1zhRZIzpvVy2BC
18ZjHdcalyqYfFBD5NR/biGZL96GgvgPnttdCM0PgAMaDGxvCFBh+GMudOxGjIFF4uBE1XxuMeeD
tE6o/QXVOXtXaI6LN0WRp5fgw9vllSAj4f2A7Zrc/TQQjb8K3hzlH2ENCn5kjih7ItfrJz66Jdf7
YJ+l7TUFcMScwVsBel5Q/Rb2KpQvyG9LFe96ILk9qCgu2pgyU5BZ6n3VDumohCXy7pS8RKmuFDqx
L+IMZU9SXaNhdih0IIN40qX5yZJc9lpOneo4fRw/9eUy8pDzEIurBCgAmho3ES1kUpX3447Izvs/
M/P3f3BdkI8ylT9B1I+T+rU0OP8m7epPvDtNnOZ5AooIJXxd7qYEk6rBiZ7W/W4pc47eus9fADwA
TQXbOwC4mGgZLS5dMHDgSwieOpT/x7lLSKGH1qfiEzZeq/jPGtkYM4bHluyqFTPoXvm34AUJnkQ/
lsBTDa+kARGQoNKq7lW4FdtTQAMvMANigEYC5BGRbaglr7NVTGNiptX8zESVzR1w/rGr4a5w4t8V
TqNK4RdQRRFf1dNXNchLbhT/ajmsHzDAEVtJ/4wyBXr0Nxf1X6mehsIF9XBayuXaQUU3ci3Cu47j
3H49AS4ewY1qMVWQhvNtsyIy4h/grTAHUu/wGJ8+6pngQmX6dmo3EveX6V+NoIIs849JdcfmrHnL
6gCfUVc16qyTBvwwRbv4qtfG2ZYF4gP3Bf1hGXLSy9uPMJYOMQmO4zqmSVI1q4xXQjMUtf5pff72
X8Nv/z36DMzJZ2DMjFl18kADNwGNs9aMRAHtUYtiSUaR2+EGM2f+uXnSMVzxU4ClcqfHDd6ZP9bu
uyzvjvPHUlTz04nOURI0vgfVHhWtgh9stk7sHy84deGXVsIIIsoDye+oSnW4Qcij4mYRsprPuRTr
orurDqXehGKtyI7gzlYyp6sCSs8H9TIaG/0fTWe2pKi2hOEnIkJAQW6ZnOeh1BujJgVEQJDx6c+X
1fuE3b1rd1XZFi7WyvzzH/4+Fj8FeYjElZkSumKRGMoYTR5/ar4/6rYVgCfbteHeb+9vnQnaqdul
CK6FYo+Wg4QXtNmvmXo29xWoyYf501Anf4Vfz5mJijKY9xe9UT3tQaNu2ULcVkPDanROELp3hFb7
AZJCAM15C5JzKx5jZnpq7IAgm4glBysmZ5RZfOs/NX87xSjvKKEUQsVpYXaIQELU0aKKE/YXbQJ/
Iz84EgpHksdUX3Ok6JKHLHscsmC9CU1zf6lcY4PJ6uZOEol6Em8LXB1u/Y2B4P8BZ4ypPxyGxBwb
gVMyQ8PVA2Zla7+hp+KqNn9PgqvN67dWZe0Ow0n+TbzkC1pLMkcEg4zhBB8P38CQDKEHKHuIB4W4
o7FBMGmTAW/LkOY/ORweZn+gHhg/fIh/wmxqsz9yuUkujnB2hLEhSgohnYti5DUdzNJNzbktGot/
ChLxGvj3wAzj1o/t+nPg159PeCfQg0TUKVYczfwJuaWbC91I7tqSexqD/RWw40puxje6KdHkJV8N
hVMEBOA+4XPOHsurOq1K6LlI/yzcqw3vjd8WUq450xUiV8oRBIn303/c7QF0jJm61+AyZJNbRtN7
9/poEB7HPnHZ7bKcWjv5rW0IFSKFLpC2rKpFg4WlIBwpZRQnc1V3meH2N/0FnP4KLtYGPf2pMGbv
dKVBiTx19Qx/hpX+HpXT57EgL8iy828LI9plMXvi8Y4W5O9XZDjJgcNPsK76i9bwTqF6eM0ksECE
r9kEJtXYmpkz8lnxlyNr4C/klXWDJADxB0eJ5CWgaTlJlIDQZTJ8BweQtARRlZNDzg9hkPaxf+FP
l/d3OCdAN571/84sdghBbHHHBh4FkGZP/5bv2/87ePZbCYSgw4PiIckP8rsm80xsilEhy10t4215
CBkMUxhoIZBQ2RHkmBINBNJbzs5v9U88IeJwcWMJgB7/rJJ6drjrAXZ9tB84SAqi1vtqP6xz8ZV+
defujBKL0/LtmHeXMds1cEQ5UfDArmTeg8uN6rYhSVXqXCpd9G/JKT6xN6DmYTfhzjVgInHvsD3j
Es+9AruhsB/4usSwX16oaP4VleWo/U2p3jjQoR+/7McvNLNcGpiPq9/hpQjKxtR03ltra8zI1ylw
vD5rGRpc2kN7eO+KTTepOHhTXB1F6SgP8Wp7wYOhrMRJ0mAKFsgpEV2dMtwZuBkRvevfiZFjMnGf
rPZ9rwfwj7mAWDcMXRW2lNcVbnjn0GCLypghQpsdzAt9FGcs8UJFEFNNknM5dKHzkLGLxIRp5Ah3
XoOnsdDqz5Jz9I3TEBTmjxTw6d5AqfX7YM+fLYdfYDcoaFeoONGEy7yO1xJ8hxvqgcLRhz5cJ37a
tv9xv1QFt2H1RfEY0wRBMp4/EKmP1ZGxk7m2kD/EgYmqEzo5KA+4eMf438R7SXjG0mibIOP/MDVB
yJmKggT9c2Zq/XCfHbubWBPK4x9KJFQC8Qv7RyGg2RYTp1J3nlfbuwqvtp2IJVXbm+M8SgWoD9yG
AZBp2MrLyTEs8MyWro0vN05imp9guiu/5eOD5h7O5HU3DgNj6diHPPs/5o54QhIVoIzENhATQbc5
Vsf7D1JaYAN9lDOXl0DU+zxGnXqdS/OLQe44gtM71b8YQo4tandEvlsdhEL8aS20pPLNMl8zaUue
E6aNjPsLRgqigr2P2nXLad6u9QXWJgtO/JD8Jhn3UzH8jTVkzsKgx5Onu08GDDuEHSkydGnv/5VF
wQp6pPjM1oBl8M07G36nnL7ctvCj//1Wd+pueGi37ZZ58yFBVpbeUoSkxa28cSKzeVrfynfrSXqs
8PWgcBJQlaGuGjLLo3kVaokc7HKcBpgP6KuWigL/oQTjBlhSc9kLXlgQVTgUiGNJiXpQ2H/yO8d9
JhzLLo96nkqQeTvpaojqAaH79vBsbR+IdsXMWES/xnooavuxQQLBmp6EmmgtCnYQJEZc8hV87dKk
MwZYiuQXzxftImZkMaksTIpNJxr62Uf2wY28H+5FS6zj26wv41k8KxlaMta5jrnDodIPUaXIZabc
RVZX/7LdMpR+XFScYR6AYwbUKRoirMlfcKGMnbppaSqDT+37fYuPYeC2p/jYnmoMt6PPHig3K1bQ
UZ2WQTZZsd8W85qQ31dfmwg0hyX/drAVob+2xnjvr/PGvp91MfAEa4E7ghkhdSb9BlyS6fXuYo86
R7LxaZzyz+Y4PDXHdN9gS/fai9BbHtE4FLy7BeTWaLnxMgV64kXLaPHfcFG6GbHaTud3Ehmxgs4x
hL7vhyQdPOmOZbPrT1Dc8MYgCfzTSf7TuCCOGvjV/L69oj6z8HEQn4XHMueQ732+J8k628f8fmxx
dODMmQ/JK5eIpnDWzXvH+rPg0btdN6R47TgvWTWycKgFbzijDKCbMCgIHIJ6qGUGp+LTPJknThDx
gSBECN57Qh/bIhSlS2NM65vnwU8J/4F57S2zaN+d8OkmAY5iTo4YDMsxCGZkOFv2MF1j5vY63rfG
zbiJvlC46NfRl3CdVVpgOVCF7SwcR+HCilggJ2lOMuBkV40xTCGR2ZV4K/SFJCDBqoJsf9vcbgBK
YD+MkoRzgDFGPa457ZPJ8zWiEgXI7nCCBMwusD2adaqPEpQOfIkI7zUCAup+8u8425MHQC1Q+SkN
uOaVXzzVfYU5fYalpAz9Uhga38aiDRwqOezKkoFH/TrNioVwPF9L2NdQTO542Z7UEnYCdesQyeF1
k8NlDYn1a3g/qokgKSZmIKLll36p6OxyWS4Vzc7WOLrTGYl+/zk2wVoG4CwoxP+8kMSwTnqsEDIy
Fq9/WkGeVqxeuEZIOQvP2vXoQ8U3SoLZhlMJRXsKh/fPrRhKKA0hlTYLiriNlUpLl8Dyf3rkBGA8
Bo6s7sVN/jXtZMVMyiOuMtPLIpvUpGTCLkFEacG5ph63/rTt84QBRkuO2R0mTrR+Uh4k64s6L5f6
vKYBFLhogCb2hR6HwmiK9QC3HNgEFsFun6Si5wmMyzfm3bJbJpC68WCLU5eTLRuX524rX1b6D0ZX
htdReoKZnP90YmDtiMnG7DjXM7rp3+K3pBho7B6V9FeHlyzV4aq+PKfKR9NzoZLQmv5qB42vAPcC
A8Rt/7u85Il0eueIcRlFgGXfob62fo5T7NGalpQsKa60TQYl2n/uUTdtEy9GrzqcxMmo2iKnmjZQ
CKfN0wuWg0XUW+iPqdH60TY78q08AT/LGvoefD3+kr8Kr3avmXGreeYma1cF6kwHh1tkVa5+u5Zk
m1g0nJBZ2BpPUGWqxFb3vOGanS7Dzs4mBfIhmNaVjW0f9GLeNqZOufPYmn5cuNHzEu+58bHyu4dO
HLjcck8O4oYoCe898Fp9H+eb+5i36Tz8jc/xXqHGIdqsxT5NHlhjx9DwAVu3PQo1CvYWJo334BYH
4YGKhwwkw4R7MMbAwMIbgUll9wGFiS6hgl72xEs/WmJvC8L3nsruWZ66aXI0Nzgw59wRi5AZPXAV
sBrvnQ8xLliCdKc/RCbuwz1kBS45YPjDV5JlHy3EorfLILXL+bzlhF51G3WT5T4DyOSGZb5jbsSH
GZMhT6VWH8zf68cMOIGoO+4sVmN9TDAT5DoMn15F+BBJ6xgogpE0tok12UdX0Z047WAndgwMOMk7
g2qECoqvKWCEJaunF3ZTULrrUZZwRIlNA7/RKVSDaaM6g62GQ0JZn/cSu0XdQPXI2RJ/VXb0oXEx
P/KvwOc9o6O5CFbymBaEP9wvTygepDJ8xNQqzIQgW1zZUmzmDr11dHWZJORfb3Y8hnRQY3BeBVWf
Fcsad+xZvqsRNo+KF0jAM/BV4l/Edi+lMs9WGpDsOF3y/wo2Yuzy9I2LF/bq696ymHYIMUSHXc/C
Tyr0Jh+/QJ3hlmsrHA5MuIjq/J04Zfv1ABZn7HF3c2sFOXbVAJbvK/j+b9v8ySOvRxHJgI5f6/7l
brqvp9fhZhyN4dXy62HaEVITv0v8AU4T5TgECohBfc8hwwFY9VQzjGSGu+JU0cLTaeDlzsqDNsnL
isYyAmmIECWMpnbjTwPeE7PlGiNFXKT33Si08KaGPsmyevIh5mskIlIEgggxQnlS+nh9y64gMH8H
idfAloTUms6wp6ZoDtw+OgXIE+VP8fP6icav0s4vyWXIrCuw0x0zxARCAWa0mL80NkQm7SMfLJlC
utr4tTPwwmPKu6rgfipO1we3xO5emcAf0PwYQlnkhMpsSHoOdw5T6obZYfn1+uKshBTXy5z0psON
vqnfAVbYpZN+ipdLN//bOxnjAWG43TxdZhjdBq4euMopBn7C5eW9z9f5eojQZxuOTSBUzJWeGBOk
Q+d6eVNOKppjvHyTnS3wC3wsUq8NVtrS3L//3qtrNtIhHhSEwLRT7YPomMbOU6/apGcK98EnCkSQ
8QSuEEcZLJ1PFbSYHxPI11zrawalHWOActOsMHeUHxrPfy5W9fDactkFU4uyECW+Potir7rk3UjB
4q2ZPFctDQhjmXP3QxnL+QiYk2AxxQkiTlTgBBhRidWh6AeBh3YdqsI9a1iOOqzM/jNLRMqCI5qY
AoC4fopvW/N9P+IoAGBAFQJ+zSRe2Sv7wdlkdX3wAiO8sCQoWscLw2LeIo4p4mZpra6b+zbcRhRM
z222fu9THHS4pGwaoqN6LaN1sBYTq4gY+ZNgYho+aWKcIVZiQ0/i6AsIIkIRyUYPGVvvE0/scWW4
H02Feib2utGh+Hh9yY3zUfzxfoZLlkXi4GYRYEvyICSJUbr/hj5njF+++FJzuOyefrqCIQNQHnk3
FE/9nBAc8nKxHUAtXzpvzZZy7k2mQb1MkSYsg5NgN4xcgU/fwKQUkMGKsSxNMY3x+AGUoc8LOLTi
valQO6ZHQfje7v+vaIJ1wr8A7D7AUuHkiKvxtwDoHYxfG8HOgYZAQkKEVQeImWLOOPgiXlk4agD2
KxYqUMbbuxLsFRy1nXjLCxeM4fhf9fIYD6hHeey1xk15zxWPmcY2xtruMafvBigqdcgttoVzmx8z
6kuwH8C4dTH4QE8DlPqa9UBDxobhDDBih4DG/6pIORCmzQpqmTHYloZwgvx5jfrxXwGszmWMJeMr
Ip9YaMoqWKPBARR/jTi48MmndZxlvny2x56KkrbZv7aDef4jetr7+F9KJgXq8Qr7GkNP83QdAbnx
Srp9BpbxZg3nnNThLJyR2EwVJrCMADQVdho8BUD/WIoysa7JCB7mNMcfAlnEUkzYsj0Y3vzhDT6e
i29jBaMNRTh1i81ky/zqHyx/iLprHG56kauUvsnozm3PxjwhQ/qoRxtJe/YrQo80YGnm7D6eZftH
5CYN3jtXBJTG5NWMQn2nnU1GCXMLtnBDvjjAwcl6TDHcB6j5Ubc8Rf9c5Be12zb0yQj76nGVjlVy
3qqj+l5qqJw01Q8INsuss6p6UbjiLM9aR2m8AX+2NPNqzswMhQxl1Oi1X9PKP+x41nw8GvaknRyi
eOHdKTcfU51Og6lqJ77EBp+xdhEBU6Wj30cpyHfoFRAzrggnzVWBhJuZrHZIodzd7gA58xbnsBfb
tsHozPIz0hkKJyvd6L16vpdWgpB9rMFEec0UnJP08eCsbTEiCtIVOeNhc7jGHzWLxaPciX+qdmad
XhmUni0CSnVvOFHi1yG3QWdhxWLpmPuxQxUMd+/EYNjdKR9OrJOBSoOIGLjJGrMMKl/5Dj7W2a3j
EQvzDfty/xrOesfgbFEH4pyo0NWT8fSm8VBWuq/SuYIl1qwSViQ3GWdT6wUwPb6D+fUXq0nzp+Um
zX28mXMc+Z9OjgR/2RZ+NiF2WB14iTWOsAFSlxVURNY1rpj7bvI8Nsq0VBdKvgnxAEWERyDv0E86
QW/1L2D/DSh2/6h8vfCTqZiX9X5qZMdDpzGZzGP6bl9XOjBOwqkY4Nx0ZdxD5XorKe+sSYSN0FYv
/Bd+oLr9BkyZvq6rMNyWzU5/b83X9yBdW+qeGEYO8HvgNcmMeaVluAPG23dXj10WhrA8F/x30Dtr
u49mk3KvWnhdUhwG+oR11qLkmZTs5ejvrrMOCr4yBtK7TrqhH3QuIV+EXsDiGNfp570e8z+PUc6C
HzjMQt9oiw6mrzD3SJf6V0xOdlUfNWV8pVS7Y5NfMzthg6XChwhVjy3MPuHX8XTw6w7pfdoLAW37
u1dlJ9snRfnHCxJZ/9L0sTpIYdZ2bHel21uZyES4E0EbtkAjllcBNa+fCyNxXsCPEOnPGMkBDEGS
PQ4Q+OtOWiF8P/a+2+/rtnehasqM8fvlDrPRED25iVTBfp6pWpItZ3MlRXF7Lg5MxI5Nhpt/O1Og
5Q9hxPViXkNwA5QxNOf+cFFZZ7MGCUxvF2LriF3JrZ+PCcyEC/yNaAxMykem0L4mmN4R6NGNrUV/
BRoGJZeSielT6cQSEsDF0nwWwetkwpTEpeR0JUWLf3yadfbgdkVEsCjHPbEm5ESbKSNKtQxKGJwi
ZgKQ1Quv23z3d8rvvc/M/G897XJtqtdu8hnSpYyGMR3OrI99HNy+PoPcY9R83p++1u6URAbdgJGa
2xS+ptmt5irUOHjEEO4Jvkgq6J1xEyfuG5lR7tK7YXqR82PqcK0YAgZO/VzdTa9iJsZbAihPbH3f
TdHMEWXHnDzwQ9bUYMo66TFLBcHXDjqZrCgg2DGjyi/7LjQpk77LU/HC6yUOi6eST2fq225lJ2DE
Z3II0bpyvG+6fRNR/jmcWm9wOnOaMGCPN/1qkcGt5EVQhGOgx/GpEN8TLUkbeTgp1KbCQbuSKXuN
cZFJaJ9KDBHcy53uGsf+3cmNUXpoYLpSplPO2yFl1WBCI8PmGa8txaEbG/ZtHZNlwgI39bJc9H8R
s4VswvQrize16sPWDLYPR8dOcqW8ppkOLSdZDB7O62CO09echi/rfsPhOqANYNKOKIBJ8JSflIa5
XBboMeql3j/wTNwvEazdyFfKWXJ3o2/qURUoEUNSv4A/ULlfDEx++LAK3Sul9IsjZIzapMW4SRk3
/RG6Go4cZQAbzU3I9CzGDwr7tyehIsI+sgxfadwm9kIqRb9H9AcBPOZgGaJRib0hmewgCdlUA9O2
/J7lw+8GHgVucozB2NRn18gfHDN1bDwOeW+Vs6M7gX5WsFpNvLr5eJamq8AZLuZ5iN2gtYhuiuKU
6S4iuI2Snb1Q/AgkAgzzdEBPPHUE6ITUh2utcPSpsPi0RHbAayQPTcgvylI8K0nibMZxDclziIDJ
htJIehaAqza7vkbNe2WtXzQrcbQOOxeeaPTb561B+4hSDIE7EuJyZCLHe3v53wyBGcNXZ4r8KDzQ
gT83lFuH9gfoez34urIUa7+q1yrShPPgxAx5dYUG+5oGA84+fLnieNUO1yqnAyoWJlSwxMStLDs/
Wpd3DdvIT3HV+4IwscXwYf+atRI2DYpMuzfYKavnEi0zzUeKvw1RHmvtZ7jOJxwcnEMaNyToHYgH
qqLcf1LeqW7ENAHc/zbgfUOJgqekRtWq3r333at0xkCuGblwwqLGQdVhQQG6j0uFqctc7e/0ZtMZ
TvvyTMNpHnQ+zBddvdlXj9m7naYPh2YshSyKKv+PuXqv/aRxanyO2lF26RrOXv+qoqfym8aJsDHK
fFJ8czwCKaR+s3hkmIsKORDr5LopmvWAwIQ7nrkY4WRu1Y0cGHEqcVjPfR57OiwVgHYPWnyAh14w
JqO4qEcNd73i5niDkOtC0PHL72FJX60CiuqYfUE5v5OvPF6XvE6UaDSn+WMW0BcVs3u8CN4r/bot
02kH0y7Zkob2Pl+dZz5L9VWDh69rcmPEbEn4zjH+trAYq9YVhEUv+aHycvooXxfp1yBxYCLvShj3
Do7SpaPMeht8A04trn6YWXQU+oy4wRRZUvhD+EwJnn6vnBtPt+B2QFb69rHqwyQ0PkPE4IL+pJbz
rpCfD77rTZ9TZDLwWUiOdQHEPYNflOyhhcs+EVGcg6Ks8HSECSfuNILXppBxCNzEBOdBl3Cdth4W
3QpK8woSARSMufmD8Q9Lw7ArZvEa+wXAlYq3G0oryurrajjST73HOE1G5fH6mARY+lDBZMtnPAVW
lVqrHD216YBRnem+iaeEZ5HO6mzdvrfctdr82i2qYlphYYLF0aT3nHFvDXtT6A+wko51elSIODNO
1TfZIi2o8gWXGkVxe9vhQSf3b/YkUwURSLiGAVgx2e8CGmGn18xheis/uhhBcmlSN1HGKZYob7tL
P6Egd9Ea5nSpelZ3UhCE/T5hMjKVNW0z8sp89yzXUItt/WxiAYa1w/IVu/rqNYtPPbZIP4UgwjYn
JvAxE1qQc4wgUvoD3tvH0joVnfMA9fkr9XoNJ500/tappg09PT4ThuoWAFNhM0Q9vOnaZsjo4Ei5
jQma/s95ED6q+Atka+XLBh+qmFfqPoA4mrf2Q+tWvE1pf4OZOJyLOUV+BhuK16F8CwLGnjGYaUeA
rWnnS6wuF59xM3bUNoSU7kTHzpVJxyaZAuvC0yfXZTLa8BOkNyzPYZP9Upi39IWLIZyYU4lM2WAa
61qjZGH9qD9h4CASVC2ZFbMW9DnHj8G91zAGGKh2e9BnTM6Z8vUnndid31oAty1hj6Awa9UNAYBT
7kYkwOa0iIa8w0vkE1i1fd8vAbryX9WtFzAHIB2E7guUg/bKSdYDxS3YED7jnyHECOqrYzpFh5p5
HPr615PT/P1jHOms+4kLsFwfeg/bQJ3KEYHZ0ClkRL3PJkCtxAuBIK94t1fhtrjQ6h2sLZMFRvTB
3oDuMnD7i5LnuQwADGJcNNMPPDed4Jc9tg/rRiIBSIH9YlPwMYz/AWG7A5eYnnI2lhbr2NZhptK7
UIS3SNwgquCJGXrGJYpZx+NEd14P5BrL3Br1b+9iAkhYDZkaGskImEADkVgyfscBigx3Nw7556o9
C0I/JX3nap5ow3VrtBjeaMo7+uPnFrhxOlTwIK2KCQOcobAdOaDBV9gk2kWD0xbjYctr+P5k1AXu
vfC74ajXjocoxrBe5/DQd6bbuwR7rG7Mgadls6KcB/uq7z24xVGjG9vHa80rfRbHkjaPHam/eUKx
qUfGMQd2HeIEBSfa7b6GyjZiVn95sb+joDU+eoe3Tia3zkQ9gK+bbax1zDHAvSNA3X2lT2AkOJyn
jy2ruDfg1oP5AUsKAumHuc77SB4hLi5gabIkjTH1ZTGHxR1t613x8WATH3MGaS8GPzCsjG1vW9GG
ndsxe39g2goj8QqZA2xoFTmod4X7AjjwPQTGT7z+dRQWo5jQnD6hRbOSQy6dY81qvEY9ugXNa7nl
dygStkSGkWzYwiaFdrJ7T01qfjrim7kY7gJ8IEe0YyIMb3xG0vntqdnoVJ/BqNef98ppAZkNyPM7
CBYhXXM4kQagIKHMHiZ+f+BUPcgb1CLA8+osyDwKudaxXsc3vGA67vDThP+FOClfVsnOUFYt/Jtb
9Zltn2uS1WHQVU67f63LANHZvZ52T0aZ6HeM+wjdKjY/6qjVnYAZHzJQ+PX0/lb0AT1WCRmMhM6T
vjZ3Ydgyh8XZDHUI0lqn2Vz52BzlS0JIr2jYYozk8hvtjXmhDeRo8GLEUkemIreIvG1EomboRn1r
XBs/TTSD1TZl5A0bTsG2tQbLU8YxLsg6GRGcRCzyP0/93oZNiRge8lqUcbfSd6mn+PWUPzGtf9yg
1xkud2S3G8DQevKskvemrgFZ9oOJGGw9P7SlfCTWssPtENaSWxLz+jNAamLthy/EepYbZm50v/Xa
OY3Ydei3OOfbAI0YYWwJ2qrHVIB5MFbqya4c2k0wThblR7CZPVEDmefeJQUn/9DP6IyCX1EphHPl
COF/j+NJtsQgXJLBCwz2LEqEItr0OCnPTbjW6Xe/Arj+mV1/waSvUppjWZbl7o6rwOz+cMovJpYV
zWeLjZUw4hQoeLRg5am13RLD5wdZ6sFWrCKImwe6MF0GXPP4hnfAObxDMPZewbjGtQebgMfixUy9
mDO74lwCeer/oFdH2t4nTxd7GlKCIsY57v1X0nhblOGd99ZGLK36b5ijd4sMlv2nVfNPyS/A/NP1
uzmqt45tYKmVlFQMjv288NER0dUpt/pqPxjmCmcZlZr/6kPenESphKAakDYYp/dp75wIEMmaKAO/
2F/t4G6rbFnwVPieISxyG850TCI4m96RT7bz/Mg3pHChW7v6bGk5Txm7yPnB4XsactGxIAjdED9g
ms5RAwHF4rC3iz3PCek0P6L70BUPuniwtW78wxVMOreoRp22KH+G11Gxiy7xoY3YadqM5uwS6dv4
dL9xiFHX4XvE/Ow5uuLiPEpxV0rJFaIOJtGPWJuJsUyvLurCgqhDJtD++4K8k8FXtcwOQzxXYXyh
UlOhuHmUrxqlMBz/bbZBmz5o3AEd8RB8FJmh5YDkh7zZaF/1QzXKfo0ODN42qXsl/xLTmZM2hxKH
poDrx0792V3KXb5BDg/h5j108mOPeeVBk2i6m3FikJktNb9mnUD8EVNHnBWnyyXXyOufgqW5uOI2
kU2v8C2Qp58lRVJCwKHsbUsiGsn0GuUHNBqilUq27Vz9ZG8JDc8aGcRzBzOZMrDXvmb37ze1xsse
Kk5vT/OkwQ6Hws2m7vIGmkea/XiS+v2eTTFd5x+xse7Iu6QnWPHVSeVePxjNAKEMRvSFCDRxFsUH
T9j1dsks7axd7uw09LNMPAsvCzztBl2rx/MSfRe6feA7EPWcIUtGVe/0f8ttdKLBDr6NT+w6OEvg
WpbLbE0R2zu2Q/mrIdJBbUR2R3srjxyol5Kqys9+qB/z/R1i/ph65blUOT87u72QskDpi8levpIm
WXXfP4/cyUIJT4BMMH59UtjBv5ASDEepFygITFVKfKGxeu/Oj8loblyCFzYNNoHJOZPP3Vn5eDre
MtYAFOkHU7AFHUaImSEEm3LyhpNPr8K4IXDMXbsxf6hbKSdiIREDqQ7YlveoYA5keJgOasZVOxD6
ngZg2ScgChDbfY01u570yMKEfvGwfyy8GaMpGMMI5n4yag71BywM/7nqf0icI2foOMFInOxrr2Xf
q8d3olig39lBNo8f30GzAa3tD0bKJDogrh2F9FroOPlitNIPmz4u8HCAFC0mG6zGScl7e2j7Y1TM
NRq/fMR7Dt0jHvU/ImZQnM1eoXmw0VCEJl/9alnhNnghVlJDnKFpuMDHU1Qa9G8d+wAWJtXqhdzA
TJ2jaixRbegH0AX18L7csUohB1ETufivfBRNLYoG6M9MB5nKfNMKSu61hGI/H+fqUsarKvaMbJJk
joXTmagjeepsFCJzhkLIQ/zKJRPpn2V6+IETOROkK06WQ67JMfVoR13FF7cgCJR/2WP/LtfVEYK1
CJm4qUm0vP/5smeO2DXwDvxpSJkSwzagm5liIeRKvunfY/q+sFPwuhFkWedH5gUvO2JEid5cTNRD
X0ww81GL13uI8FbeASAJHqKWllmUpL1+dlWET4HkjmI97eMaRtAxuBCQFwIGsYsTT9yJGP2KVkHO
jKu73VqoNd5/njPCSFyi8Ey8/3scTdkOAvGCxbH/KkLKQzOa5sh+P6fLaWCPJd7GOivM0eQlIdPm
JW6w1IS/E3j0Gqv3Av0Zk4BVMrph6+9uxi3vPoA/GuDnKvQxoHBarEJ/fo7ClhPOkNidGyPxfxRf
wVrclFdfOB9uEpzvRCPhhzBgECEg31xFQ+x9EUeMIBogjtgXhz8rPBdLcHFH7OxJr8l9nTLlseTa
oqjZUAR6IuxNd7BFuaz/Hoep2Om/HRwpKRcl0f6f7FFSp6mc+qcXN5UrZ7GkZloE5dZ/7gWi45dN
PR6LH6zwIOFx8jMu2z078EZZB2jbMex9YrO0TupJPC0Y0qHnSx0dfa0+0SPZ+VG/85Ngd7vM3euh
j7/QCga4OjGOytsD2bnPsuiTYRQFeR8HwKczUNdX2jBrRO2tM3fCnIYfynL0AL444wkLFpZw7o/H
TW3Lr/JDjEp5H4+zy0m4SKm9+NpLpM0VCz/IFA5N1V0gArGxe9qnk47/Fcyt2i5nd5cRtfMjTylu
2e85/tZicf3C225FRzV72pfLHwNaImpWF7GvFfmI6WtweiDCw9UQ7UjJ+4T8g0fosQrteId/JcxG
dD9etBNTS3Seoo1hVXKg/PHwEL/sQKJcJojDI0RgTHNeS8vnrATBmNETRle7HPjdN6kYZwbc77vj
mrvXsfuG3YAYor+pbwYShuCUrLCoAfTlGYawt65TdnPwtR7gwflVzSGd1B2EdxaZmrkqHbnmGaaH
ziSg+YBIs0DY1v+mKilCt8YgcFSHLidjuxt0iOx7pwzqNCHcQ+SXtL8/79YtWBof8Bj3jerF4J4v
DwwU+I4xUN9J0bBc+h5AkzHqlfideeHGBPalOAzZ82jjlgNf3VeTTIXVEtYr5QuR/5AhTso8BYHr
DCcjKKCDqbUlqCvCugt+PKRRHR+QFDafi3TtjovPKlpBwgbwNlHIM6t04c6o93kAOdSn/a9hZhzd
58fVGy7ZdxRACFDjMzpK60evCVpQsTJEdjMPTiDgurBrsKku5V7kVVM7k1nHrx/maSVdJy8aM5+Y
PX8XKG772y75BMcvdsgvR1j/FnPjFSWvUCzIX9ko5kSBG0MDt2lvLOr2gu/QG3E7MLxpP4oVoCqj
pHCDYVR+7n82kCad57i8MJlmlpziDDcKToAae3yUgNgL9E/g+okPI8xwoJuZXI8M38t4jxHV1LKT
vThZ/vNb7RNJIK6uwnHH7s55/wzhGaFb2jWJne9ejQ2nCPD2dQh6rlkt3zvWYftgx1E/ILTfHb6M
CbPDxeS6udZw3MGwWibliVnyS8aMkIJBYdcMcdXQpVnG9frONGEWW779/MXI05yBUYD2FIAFuFYQ
NlOKQBBy0d0TqyZtevWiX+tPDQ+58Y3u6bXr1mU2gkRSPD3jIZkrJJD72hT0iU1AyVZqMcn7t5oy
2COUjla+gefArgH3F1ihoYvZAlv1e6B47nMLgQNWcy+ZAQLD3OCPx7jL6ecAtqpy2g82CTMe3mYn
K0YYdteLmLH+YxTDIm4+2tRR95AxugK7vWBtrtIxmFo5xliEUYmDGIgbcd6cu9o2cufFFAaqTn7i
lQRUs+RwCqxTHAfFeDgljxSjQ0a3K8wEJ7mvbfCR5jD4Mih+dqDJGbJgRsZOqlBZg1vaSe4mdNm9
MdjjINyGgCOf8FTa+oDWhZ8OZQB32jARio4FSzcea/julc7z83FUMIB6wHOkRkm9jLKR68BuAJuD
iTPqr/sKdeiVooZ4qaPBwAoN3uwZwDJF/PIAzMy4F5ys573R+3NHQwUHRiDyAnRyrU8S8GGSP1qn
HthdtinbMdPzWp3GdyYM0zvl7InkGtiOGOtB9WwORTvLOfKfNuScdLULNlgmDM76wCH7jgtYEG3w
wM7QyOiztpk5boYT43Btt32MTQYOnDGuNNReU3Uf2tQsvN4tquj9/fsSm7Y3I/52BibJ1elNjYOK
J4S+fKqgdGNwyD8QFjfMbswbwsqtge5Yle2iHt23w0UMVpP9hNs+btQtB9FU5INQ5ADXGeFvugDJ
GbqL0WPzQO+XuM3uveOT7BgoRbibmddVX2xQnNgPp2E4pjuIQAl4glbHBTYY6zikWFgzTjkEKG/Y
0ddLd6qaHathWB/yCQ7Yy6a3fGqjrPOrpz+Y9zyz9hXcQS9ATBX3zupOsXXoHZ/LmpwcywmBlBi6
Q+oGqgzGb1BGmWHbejHLh/6AHRLHmBE2lDMTVQO69x2OEF8Z+CCEa9oBsMjmh30MHwvy52hRuI3s
wZrdUHssGnQdk2jgoG4aq0RFsv05iMYxdt9oMLZZgt71xQbw3qt7rmebzzO3txFO1ZH1zsbb3zSP
r4y4wnVhjZSRThuhI/7ojnR3xCyDBMMNrCnzA/d/NJ3XcuJqEISfiCqR4VZZCBBRCG4oY0wQOYOe
/nwt9izrXRuTJP1hpqe7B51G8dw9jcYlJstw/Uvd5TJkD+Jv9e9ydYp/6axKBW8wj97xjYTCsLOm
c5ljf3Huv6Im4qVdUF6hKQ9uQck9stVbP1Zz1Ui2hc5pZNil9iNqYuC2s64nq4ZLDizMIhLayZyL
aq2JYJmHd9kGZEtEjDX6FqKyL/b23Z11hgVwQtiI78XHuqF2h2u8cWoMP6KyrjGiRg41TSiLh377
7zgzFrXMfi3wF3MvEcHQY3np5UDW/Bw9Dm7zYr2w2e/vd/AdVum4gbKXWGlAsQMQhoVwTGxA3OJC
QjxAix1iT4N0DZ8ZpNH05KGCG0AQBM+c8c8znvvUe2Cx0rltPdoFdyT4qZVOrhNoCkUWKjgIZQgM
Pu4RCPivXLs1ZXYD07XUT7Og8Ff2jmGJggGdo9jos1XDfXYAHmt1EEHoYdmLnk5bDiOkvECHrprV
aLgUHowJDvUhCcB469776aBIXhIA0Li4cVDwWGJMS8mbCVHghc4kBk9nBywzgBtZgju2olBeYN/q
44cMtwmz886b9DldT58iB+2hjILCt+a/58G1td97cCONXyg94WdaRMHx6V0SOldg2ote+3f+W6C/
KUWocP2HBQYrwBV1zAO1C/v5ybv17z1qv3ysDWqffYcTRtW83LR/KygKB9ncgjh2xEzsTcO07gfD
0kLIAw5PPzsE66fTkAGH90z9bE8ZJTlfl9t9e1eNS3enbDEsU9pkYTX9isqPGcMVTAhIp9s6LEsF
9kTnwkZWi7Zz99pndFvF/j3kM3lQcHbOs1el+dpZNd9Hh8WJqo6VdbcP6/cZ1o8BvuadyxiTQVaa
De4l9DfEFJAo700Z99R6pbrERwrAnG3SbQYENI371nrMzffPee02VxSPWBypnm4tvAJu7d3TAmKa
h3w4s46zCfr8couVf1t1Xlm390IG597aZ/O0cep1e71cLx8E3RVnuLnEJyoL7XQXgL6eB6+I+gnQ
NRyhlfFb7b/hkQnBbp7CDMuxrAul4nT3m2Wc9a5MprJnsPM0YLi4F22v1vrsn872gW4xbBAcyB0c
k7zfNCYNgnav2Dm2SLEsXP5oUsiuzPcHGC9o9v2av8GhQ7Sg7eirE3vGbwcUD0ktS8Dz5xbMk1sg
DEi3K+uBMaI9CJ6X/EDap9xSflxX0j5lsPLhOtPUS1+fEDSBihvKixwqqNsYDqnfg7Lkut2wJNr4
eBmEqJqDhMqpt3UvZWg6NuhRyiaUIMtHak+BBTdhGQRRqXsssCixZb2kt1B+hhthyzD3fPFhPOXr
B3lS2SUVB0hFdb+84WR3erJpeCyNWmZ9EzQZzMk+ER4b0CN1up7u0c+pjxcpR/09ejDE1rn7juut
Ot5NbInK/vRCDa6XXgxwsvWwJ1PgVSR1pfYmJBsuW1igjGFUclNjCiEA0nQ3nGIPaXMATk27MtYa
Dj3vBRt+aOiF0ssrs1i1s53LbvBeOw3uNK+/oDIRfi+H3z1sf9ILw9dXw8WWEWDkjIPz3duAwLHQ
wzql3g64okcccO/0T6+uHkf2g73jwsDqeVnFSgNcvLxsMGuf9qYxJtRHrk3QZHTHB4yKIThREcHJ
mIyP4kVu7DSnO7MLTP1+gxoBBXjrX7k9HWVT5zZgnIyLYxl4XRERsqC7t2GZiqyeIRdObCexjgBb
plxDmjK64GXz7p7sN5aUBFrtlDrMyeYDyEWcph7LpTzm2ZTJ9yW+X3fVdIRiOoI4Qlc8BN5dutd6
5WVtjGx+w/kEHgEreFmbt0fJTf3nqNhj1Dq4nB2c/jrkgSjL0TSHJdphLwk5b/69bG4X3K2WIboi
9EMBwUmtFQnuahkvaUrQx7A/jOtmkrl4157MmJWJIKjkyLPp2y1jjx4vhxXoTXRBIaB+Zkjhc83e
kx5ZlRZMJRdCjN2B5+4gVr/RsPnpdoo0nah01IRltzK8sx0SLlhxwaXtCtT7jUdfRb9q02OMBlOh
egWuJ2pMqEpIqO7hGAnMYoB295iUqXbQAxJXwhclMpp0+3azt6FX9/Lh33jdC/9SbrJoa0hr6vXk
7lIEp6oCAbq3p6liobeO0k5zqvbe867u5fH5d48Qi8HwNXlNCnihAQzSUwPJMaUKphWETK7Zsa/Z
JtAJb0N7XMac5hU1MFVhtWDheWJsqJWk6ABbuxU3c1rj1g+AM0ET/3575mz8H54HDra2dtMCxSqU
N27Dlbea0dYzP20s4X+kMi0Cjhetba/kdsvW9EdWxtMJBsZ1q9fjf7s3ZXvT7WxO5UH0QZuqd9X3
BY+wBFqe3hzirDPNnB9m7li42w8md+O7RXd0zIs4tGFriClKZ74g8WHB27fO3qZ17BzH865Vp69n
AT2FWel+Blfa1le4mg9A19lpdU3EmMBRCFuDZ/JMULx76ONzF4fM3XYpAdjQShCdZZS/M3tRiuFw
oOxEVVdBOQrfhVGjfj+UcaXSblP2TrfOwc/mRNj0aLhX2hVowuxYwf1OZxY4ozRrdE+DD6IvNbBX
GzrDuXVLccm6Bx88nZf3oALL4Di9mdcezDQrWki6920K13SfQXnu3ZdnZNiUmY9TsCMasSyPD1Ry
2G/QtXG65SAb9mOQbbz9svKz9WXL3IifwY3jyLBQuI7mK7XRk0oVKvbPrVugfdo9EOxTIdGuWLRa
CiQU/HSBfqBzl5w7NBX1mVxIeI8fC9ato8Ps2yMMArM12tG+Dcmbus5BOV3cZl/3BPmlFc3RNn/O
nhAgV/aPNlYUjaToR4cP+tdCK4eFim4yUUE0F1x4BG3eolE0knMKyI7NXaOF+jHIV0LNmhYLIKyS
A4al/ugRXWycpwlCirIFB/ZSnj+EaO3eZmUMjjXZIMbrPXvYl8A9awabR+uiuMCdY4k9aMydE7UZ
VnIkvYAbNJ4vpovqEMOZ1yoDJGDxZQWpDhpVwBTpEyHSkJW14FpiWY/s8qZGwtCst0cUKVC14vI6
rN1/P/ffw929HVoZxirAYQxr3h61IjbD0LnQ2zYdrPI/nDYSdLwt2FwSckTeggX0CjupaJ5+kJQh
1iDJJRWsJvtlEVQmTKckwwWeQry5t2jVjkiqfgn2BA4kEQv4AcT/eE8gK8mbtLyj51R9SNeYbCjd
9JgVrF70e+8joiwnJaNFwnJF31Fsvet+hVOzBRx9etCAIMcY9IK8mrcVJ6nWZyf6WDiXJI3CBKRh
tqFI1C6t7iUbSg2xJ+wi8ddYfMl5rPUgo/HLuScJBQHbebqvQoM2N034rEp7j0hqP3i/wWQoMTih
QfaMFZUR5KIQdz7eboLANQDqN0t767axDcABLOfTj1PFIhM2r9lYkNGQE92bNvK42X28W5Y4D6ty
q0Q1ARGVbSz2WD6V3AeFrTZwgFH3p+n1KhEO0havQqBIiD8kiSJm2/9VEFWPn3/s8p31CAMAYhok
tG66Qgv1cuf1YE4LUQBmimy/FQOyDYTczU9z1hzX7vDZhykuUP5u62B2XXM/9m6UxgjqsitpltkU
2/iYmSy/kztkergrE+PpkoVgDrGQK+t6iY1e8Owcr7Mmiw4y/0GddisLzKx43TYeoQ2CLuzz4B/Q
5Xfr3p4OfNfy2YH/iqm4PB5URH4h75uRZtWBMXC1AF4BUgCaYaQOMwQygHMkXB+7wCfPYqONwZ+j
egpuvGZ1wCMQRzlYOxypRNys+pgoWNkNAhb4Rb/vVZmwI7mKR2JTva2PK6PHb7Nzb316aB8gHCAZ
v67WdDh5wQWFfesgCTt3qxn1RrvhliutdULh5AlrVS6l7xnF6vO+NQfMgXlTIc67uDhqnVy0bADs
r0mx7pQqHk2Bb5MtSARa3ZD6Ey7V8y71FsJRzOXs1aqgzmP8TdWX7Gw6bD0eWTsuyuqC0LDVcgXt
Nqad/EuVODAzEl+nEt0S3EKQUa4MGgf7KNKPK5jbQF1ukTmDM+v0SiP4ad2AWx6sKXiy+g9v7qvh
caTo4WiiPcpAk4uoiyuggx6Ugwckup/bvVNzX9GOLMm7zggUv9GfYsMD5FKKGgcbOuXh7JfYox+9
D4hLCo2gaqd/d05Ktzp+sJHsfAr4GYoeJKyDuldobQbVm7u5Ugcu43y+PhMPnrtFxDnkkzuL8l7a
SvtbjDsLKdHBcVw+UZlwKoZ1L3h0lgbu2rwtnO0yinVs3pcID14QO7v8l7bKf28SIVgCDR82QOM9
IaFFUDutdo0zyJ15vWKYRyIFkyQxxERBgYryNGgSc8N2dHd3Z9u7LF8BfB3M8mCQUkFs9jLE5xwc
YTadgRm8AW5Mm9Q5/vJ/zXAuCBDMtOjOf/glfKwLjRnPQ353adoIzwATcAsNy3ReJnING3V3DlhD
kzt8YpGltQ+hSFv/XmZHwCU9CpAea/oeO4faXu2t4BgmQKS7mN6ynbT/ZKK/VdW6z/Y0ss7+Dhjz
BXzYedmn5vTGX9YgtqBcnYFsrKML0+Qh7OPuZbvwo5IQ7jbFHWJIdz4h+CrkCR5MkbR1QHEKAefB
FQds7nzYePdjKD4pKBsK/kYCoanoPLfWBrBxWfDkQuc01pjhX0h+boBlXMzRkXWs6RVpqVFzcf0l
DcRKb+OT6j7fNiyQ22i7dT4YAd6N6BJQ8wKBX+HuBx41/721X+7UcqAcVFwoBpAwpHjgFyQ37PPB
FGtYUDzX6w6tLqGWSmF0lLSmUxQA3JCSmo7VbeHI4hgu/SiwjUS9OFHPTETXazrsBU6hRbBo2NQY
WXCN0XaK3jr9mUNkZKherDoC2YSldtcj++a/EUt4E8ttL/UJ7PhbJaJTxVKxqjJH3ZjDaAisBvNu
su/w7VhJK1VLbiSvuZ1jne8hmi+btODedMivMbAPcHChj5egpG+9VQViwBpPBbECxc6TKuC4Z2I8
iT/21ydbaS03p9ZNPV5wdKMejJbQWm68gqvblVs5gOMzaI7S3ENZhV0+IxlkiwZhG1Ommngwk58q
Tv0EcoFUcEzDO5Y/D/vs16RagZ9I9B+kn9bR23dA1s6bVgmrP4YeBGpYhLXOGZnsGuX4dO3OMRCq
4ApPlmnfvV1EBV4O5a9nj3srEHNx0Qm3Atdf+1GzhxwD438l6fs8SSckJBFX3q8zqS/4wYfhzl2V
FmeEJpCXhvp3N6TK7Wyw/76THpJPOl/UQAd4tgA8Fse8AzoXJC9JwuR2j2hJDS+ZYSPhwAug3+6s
87Q7FzXkXUSjEa5aJhFcRJhGkJIXH+GrokWt0DBRrfpoWkRRkk3GNjw3jpOkYM6Crax4A4WGPJun
1k077MxG/EyBk59n7kx2XLMFleXopkcRFSrnU4FT7RnV8043ZaYwlmkHpAaD7DKYxLzdJPb7YXKF
D3oyk4Wi2Zk+BD5ngDXmN77cmp2DifkF7YWSjj7q7KT+oIO3ORjpOLhDB1R2m+azze++70vZlYNC
sJj4tLMMO/zUWcihSqXZ/G1iHsIn3tEQV0Xv/28j1VRV7+aB2LFgRtEvt/fTymp7DjPIAtff6zus
/2L1gZ/Ite4T4L0qLmI97PUcXIDJQ0vdAopZOC1wH5aVgar4utqbFhfrPf6g6+Bj/OYurl9KwApa
wHK17C+X1JcZFt5q31mtztZq1e8v+3E/3Jlha8iwJsUP45eV0TYcfqCFJpbT9E4kuzyQEtfNGS3V
vo306lwGXWp6LY5oLzbY8n2DPucFbgwJ0C9HP+BTawY6JwMuKPfrKTRl4xRH3LM2GQGLRdGelciO
FiVGFq9Hsk5qsaBKzW+IxnmSyPB6X10QxtuiZtFBmyGDEA1ej551+Wd0woXm74GK+MPs823TjMhf
6OUX/w9cqIckIu7+rSXrL+LV7otGhsvl2oXbsISHQ/5e5XRXzX4fnCGRq4pq7aWW6u04mpKzsZP+
6/p3I2MBUgsGojNAHPwjs4l2fTn2yCxLX2suB16QBBm2nCSrEK+ww2zAFFQD8Te05zrBijruqTHE
t7FZxRyRDHGGHFpTq/txPm4YRFBD1FNZg+x7W5AxcjaZJxEplDfwOK/6/eJ7ZhEkOOpNCzpOlief
NWVpul2gAoPT8jIUicjrVOYnozqeptJQD/2hxkq4jF+tCx5ojxbSCBlbSJkwW9TR/1bdBsnws91M
Tt3rSH34NEXovwcqU2LVih+x1LkkwmTRWN5Y8OBPDTvN3GPTq76HkJaIVvcb53H8exycw4oSJDSA
FLc1lssiXsO4IAbGgJbuYHbbLkqCCsKdzpw2CPipYzaXztism+575tyCuvYbNkyALPjHAOSSwqSQ
uxuwTynYwlN9wW+ltWt8iJvDt3uIOSJ8EL9+b+9fPBHzJURLieGhaxdESiUog0W08UIqK4J/igG4
D6xtfBrnP1e3WmZKQnBEBa8Zw+szlk6cr2wI2ZYqkhanB6+jVysuYS3mqOPcgUfGqxmsY73nU5TU
7cLAR0vWVroh2TVlYQxPyNE29cVsBVCqRYZmP9sWJscN5zQR/wkyHigSZwSqbGrByna0LGDls1pp
afu/YxpOLfTErXQbTplD0MstaYULsrZhBwaHJo0sHq0m0g3Khij89dIbL4MDXeUtT6GeURkIIq5z
3K9+OXhPvz8Ve4W2YnLhdl+Y8NFqdGCaOheGTQeKYK1z/K10zwWsflspUmu8d63mEIizHGXLkmFV
4eRPua71Hp4PpdRq+rv48EPTuMMEDh166hbv2OKc0v5SSz10O9gvBOcmsN45kBxDq7XW5zSoUjj9
4pRUbLhHDpaYEQLzoqZg5az2CkvBwBCgWFFZK75nSS7TWh9woXFBjvoIPqD70ih0bScJ02uEpVxu
QAYvBzsJbqIVwlQ44Svo4dfubHAFe/8CA3rzDjgTxCiRe/RvvglpZYr7MRX9N9QlVtpG35jlYSta
FZbmB09/IgmJQaFgxDgpmjfE9Bn+kbdO2TAX++i6UTLYXJuPv8MMVoIkivixFiZ7wy6GFfqnjRF/
x81PCEBBhbwWvyEZr67YJNVab3o4ghgdWpfMPC6fdz+lUnylRxyuEBc8ekGt47Kr3fW73Gq2N9mK
ZcB4II3iC5f7v29GtaOyg9Pm7297clxtYlwDbCybYFZlVqPiNMEMIpzdgt4vCpqjdfij7gzbZNdq
Fq0bFu5FvzCh3fAExbj7GhycM4U7JKGBStoZFh4F+LQVCy+AUbp8/JwQjNmwMYt7F0HG4QdZ9/xD
JzjnRbAyR2O16UHy5O8tPmFOFmMCINnNG0KLh2oMt1J1gX27chE4twvDesHFAQK9DXTPNWtHd313
N0/Wd/lo0YcYiPvbS1vfCx2Ed+RgCAOYR7deMDX9P28JSZORgxZjdnoMib9NQDHCxrsBJhG9KX/B
dmgd+ftbsem86TXHJdQJcypOoCMO9VGkxjuv2L37dauKGAJ8vmAdy+xuEzp5nR+4lO58GJcMeveD
MwVuCrBEsEl1NvXBnr63OPZwxT/OY9WMbh+ngTrWvMTHdhVuGW52tfmkeOmsSy1Iuk0+cdEuJzck
R1nXAPFBtZ5ubJCu2+oQYyIC2HOAFrTLcGtF6UUfiPY9uUE5mhXIgIaNTgbJyWg9yDXX4N6boh1D
6oA2MVyTEBKb0eKnZMHJvui+0izFTtfw9GV8OkQzKMcanUoLrK3xMTElwIwlO0VwIe4nEy9hvM8P
tNBlz873vIPHqCiCjYKMcs4rGEqo7fKz12idGuFhYDg1zP+R3qQjJG+nbjqqrOYtGbsIrAW8ZW5+
gxLiCdUH/m2ai29Usfa1N12DD21lKXw62sLUClYunOBYxHyHrqKOI8Zp32ewb5r5k5kvtAQXhTgd
paOXk2EgpkrIG1YkvEiGFqv3CBLHe+Md8BkhSJOhIJ4+KDfBLsrOvGmluKCifqs7GVUSBMdLSvjP
k1tNHWjWFBLZwrKnY5wd7izV2Y8vCxG/2uTNRvjxLn42nP99S1ZwMtmyuBHWAN2pUfMcS7lVrVPr
vKxGB3KPhSTWu63kUYL3NrtMmY1BayL4Z0Bh3cufz/3ErnI6vOelHRY8QDoh5NSZOWgtdiItaqnV
S9aH21hdvDW18B1q4XxXAFoXvN4carbt2zdHnTurZhxX7TjR6gL8OconEja5a8z0cACtxGoHjZAM
YJg+cGDLAMg5VLxz6qF+/jJG5bEtr+3v1+UCLaDbRGwenXfWhwICo2jXf9GDfbLr17v01hhekklt
eEhqbcwCsMmqjws/peVnWunRKWRpvPBprEyvi8O4kZr4dM9euPNg3m4DiUPPZMR+yMvp6mNCSUfP
dwDSFxLfK7uz2bknjFohpmIuWf5f9wWHvZEQHWVwklLIZtZBR5zhqFOhM9jZNNi1ci/e8pLA5k01
hnIX2xCbBLnkpFQ3s4f9HBSdw/ToFCnC6avZOtk3wBX6OJToNtBwaxBfKdgZflEib92jDPTatPSc
+yAjOd8Nr7u4MSgENNVZ3qfIWk+rTVC/ExSl1cEHX14+2IPusDs+Ygko+sZmSR2SeCYsL0+8MGMA
A6urU8HgeJkd1bHG3w6h6G5PQSVsxnVstOHg36GJY7i2L7VO6i5x/9ktn4M6rAO3Qo3EvePZgpSM
DI2OQAylQ+e1ne5qoNPzQ+c+e0RXD8iEx2MRVRzjSwB58uxVgzr7Aod2AoBkAdl4dUw8qR1R56JX
SbKjawlw2uBKcWSwxY3c3ZQwVQOUBh/HqB4tF2KpPf5pd4QyWJQCd3OcNRuSiA9hxCAIxsmTDk02
TujUqvb6/7oqdM5AGB9gl2q/jghEXtK9+fS9uFRI2W6d9axaCV6YYqRurUFEDbUDn9wDhkDIKmnS
Uvm7NviBvc5F5XgZHzoPPJenGd49cSXatuGm4kh3jHkfrCvc2wO+/B/6mmuMouaCYJFCPoU6JEhP
unVtPtZluSWjB0SmXP9xIUEYzTGyEPlFrF40tPU+EYyeE7vM52LfOWGy96A7JkVjLDIsLGJYwuYW
LlWXMSEEij9IyFtAg5cHORCDBbytdiHuCrSdWNDp+s9FsVRHH990Cot6068Tg3gG8m+GCD7AN9jo
b+/W2eCn31mPC9SRSXxbHBZka1wcaS7ybpVg3Jd0CQ57t1lLsp1fw5ULE9Cdf9m79IM2lustn9mg
cWR5Yx2m185x59QGAJTFaXoRx6AGVoC7WQ8h+sMuZYNtNSpUQME7R0xb+wgiChbNyJCStIoQPYeo
hgBNgCfYdcFqwvngXaEPkcUva9UA3goymJJZol+WYZUxSYj3hOKdcjUsIKrHKsa/XfsfiI2UXQr2
ZQkWHfJq5b/TEo8MqMRl+idRonwOCqzrmXMaPXEfnSJMBoLEkJyWI7RrI4y9LF4h3R0q4WcI2o1Y
voleHpJvjtEId2IyBpfw4otxcCGN0I18dAAkSIJ/cYrRFXlrDa9ZxbtapEkFrN2i2V4uFaSjOgcv
pAkb+FkLij/1/S+CRr7mryDwg/+oOMqCQblUzSep7a4hUnwrsGr6ksm+7dytXeldGtBCpg0/ep1k
nSvhBra0a9i66HCv7seDWA4KBGxQyNUMK3+1pPnLygL/aw3Ro6yEwA/9FggDOPxwLFQQbRGMDwMc
DMbFzgZyGn58ICfdOx4fXB+kHriBphUuvxqO6fJqjatWa3i0/D7A2tzsjn/Ge4cPzU9DoVrb4YqU
lE9CMd1cURoWjYOf7GXVBtXYkyWFfRASNiQWXOI8Mn+wGoVtyO9zGGBWdg1Ksdrlt37UhPPHqHH0
v4pmX/Cizkav7V4ZLn8I9j1FDdRCVZZ9eCp9Lsh9qVrmFcqbNVL+PzoA8AiuWoz29ijakQTws1Cy
BWDGogPoFAJV3AAu8LJgGxVoEtGpKFqczJDu1UlyBqNSfErc3VIWkwcZ85bgkzVB9yi1/2r2COxE
8cmsw7Fd20p9Zh1o/DrMGQ3r3/ahq8OR13H+S50PZRxlMiBgGY6CD2lzDydDOBpwHR9C4EpCkE9l
LyJ75/gzXrCZIBwoEgXlJ+TnEb8JZ04mPgWoCHjFQgha1CDNJFhQghPG4d4CSToQeijjupKkHcxO
UnSvBFVAP7MdRWhBhaMRrykjL9QNOlZhg7pBV3U4hu9lu/Mkw3rlZqyKQPR4xRc6RfA++FAR8UX0
oiGQfl0jplEI8nZpI9J92oUoIwdQXKbI7JXHZRgfeQ8HznSWvBzF+LqRVxLDYHKkD4w8q4v/AVGR
CC8rRvsNDQZAXhhjoU+gC9q4JBsEjvCUNzJBmZ4ATX2QtJ2JEjVHyPh0YI91Eg/IKSSdYVg34Zks
iBRGFLp1gJBQOBR9AKJ97GchlP47CzprvOMerFPxKuMGJ1mLi6SbriqROif4ituATrOCKR7+BbVi
5a3KXJUAfzEs5eLKafFEobE6Wz3H+mnpvhVzFngUwOv7CF1GojlzHzSjzehNMEs1lkYQukiNPMXV
ReKwwAN5R/2gq4puAM8wJnqfMpDGuKYC02DXGiEGEplhdLQ10JWGQczlaZdY2TAh8tPe/SjP1Hmg
nRUYFKXuKvu4yO/q78QnLnIwRotZQWqSf6NGEikc5xJOIz+66jgJJjrsxtlSXw69nJA6Rac6Ry8I
XPSbURyqkBZqHg/78CLrHxRMCWuFIljjY23j+9UvR3x3T3AAKGzb+wfSJoLpBq2l9EUBe96R2Ilf
b+M1NwFK21XBBxwdsmAPL45QWimk1ouCa8xY2n3Jn78SaHAboCh48blu7bIQtlOd7r16UOFK0h1T
OjIJ21CSadWLILdYWtxZB/nbHXenP9Mu0mcHkNdT+3l4o3/eoDc4mpMGoQrkmu7PD9YelBLO5mRC
TdOEAPnzA2FQrDpZxePc7NASDHATLpUADgYPA4dswmEsICb0mNh5BsA/MX++g0wBP/Evg2HGw5Yo
CACYbvRelYZOPC02DNBUuIGOxiQnl1ON5XSbGIsTrlEaM4GEs4SsB7MOHudgRQ8z/KH01B1zgDpO
/f47DhljLBFaUE7OF5X5jmO9ht77O2qBvAIuaZ7c6P31OaT2C/2PyQYCGVFdSVVKEjblLyWXVNoD
Yqd/TfGzbvDSqAP13hExepzEcfhVBbIpyvqaqoi+dEVUIdn00TTDoaLWPD3qtH7bTba6X3/9aVud
2YFG9ibd27vdIfNMT2cDLEH1VN1luETcxcL5PSoBVDq1yqu08CPVYlppSij/0nqnhSuzmWyqocSG
p+epR8V3NdTZ1i+4h2hB55yCL6tnDdRaa/eMJ4q79ELxoYVdOa8eg8a1q2ul779oh7AuDV0kF6jK
RPLTalBkyuutKcJoBSMtX1CMydexHGzX59cG8HQ1GfVpvje92sXRp3T5BOV82yMtR+9LxQDJDK+k
9XCx0Jamw0Zp5j5ps5S6WvssNtmFkHZOhlbMQ5c9iRKTmjDxe52j2ewYzK844UD+aFcTI370CVT/
IJ5g7Uh3mW5RB3EFHTGLRMmrLY0y5nGJUi99yQEwKUWTSd8mcNK/gwokcLV2mRk6mx8Le5uh1hJW
EoeTEC/rAXBp2CcE4c/yYVbZNvp1mzKBnsA8utugeyz4GmH60gqtBUaHoIKIFnowBc4mKTN3i3PG
4a+EOKCg4hDZ82jp8v9N24OuQ+GRfyBNL+ozSvRrTJP+q09h6IF5KosK+OzXkbXSzaaqZpIvUdkE
uGG5ARRGJqvlJvU248aAUqNDKXVKUZK1hppotB0eO5Ba1UGYeinsYQxY9YVqhEhN9cF6fFHy8bHp
9qgGK5N2T23uDmpdPf1R7VisvS5V0e4P5BY3X4u4s1tz4d92f6ZtqskOK5EmEhPLHELVaLd7fwga
e20n7V7jecSc0hI2/oHQSkyYz7J2+2m1qVt7abfuTbuKPIfDfthn+cJyiXMsZP+77+Hq6kE9kSmQ
9vAVtJC+9jTNJtgrDnO7z0T05f+q80qW0eeybYJYFSmGI8NK5x4BUR6a4BPHs1X9IgpgCvCXCIzg
TIiooL7MpGrQ4foSQGkCU1PUq9DvSBtwyWNh1WoZU6ljJWVdfVksu4wQDThVrgkl+Frlf/de2Nfb
aFz8CwO0BPMs/uKATyNGQd8sz8tLWKP5bW1QGOmyak+Rh67qBQ3nMslbSNpFVcFPC1G5lxcUwAxY
nRLtJ2QE5Aacx/6SytiBEgK/FiDuVKGolmkfnK/u6H1hFvJ8VUC0WnLCVebYtIn/fMa+Pxy29khX
dWgUzBnxGu8KBlloeT8SIPizeZ2Bp4ah6Flra+yv7GUoCq9wte8RJ3GfidOPOc8vRyEXB86h8of/
EsIpRfX4tlDfZWJyinZdPVlnXQTHDCoj6iVKgSoiEoUQd3MlIoJzymIUZ1mqbk6o6zebgdaMIsPq
KPRmgrE6LfKuoWuimfziaxlmJPACXEwteQJ3CN3etu5Vyq/qI09TDXj2LT6yVvFQiJFatfKFS8t5
HjBpBNFRjn+5/AlqXZ3cPtFlXzsBi05+bTRAHpYqlUm+nFA2YTVlL7L6Cc/TppjkUZcOQisnr81d
6NyB/jiJvjzLtFXS+Ac4Tv25qNZGmEdr/WXoomNqgSHm27PCJC39HXIJCuuzhR6qeDNPTtZ0z4vC
JExmLPk8U9NAodssr9oOgGZFBwWOU9sTk34tNrkR6kid+CIpljszOFwuIZeOlEBjfUklC3p3aQ3C
9GBcKX1buxr9Nz+fARqWdM4kwQw5fJZKyy74Kuyf7ZoTbzwmAJPo3z83n+/6qdeP4+V3bHMe2anB
VZkExBSqnWn4zx1t+02KXt8KmjQN5LMsCy8T9iA1IXJIXQ7+0dlf9pv2iiqwshh9/G/gQviub8FE
3Sqnl56oe89nZDItNc21juhUcnpGJ+tNqWTEtqtVR2uOgNYPzQ41L/aklwxszTkz/IbWecbDGFJe
AOYbvZW7krZpVJLq5QV3QgGGFsOdwcp92u3zVecbk0XQYdfUhFUm1ojlgzA+qNEMGLQRV4G/YZ9p
yjiTskOHm/KR/w2mhicWJ8yLhG3raicsfBoEFXFzo0gTJ+lEC+ZSNGM71TBq5CxTLXdi0St0z1+K
BFKd0pgiOvQ00OF/Syn/EPgCzwgTLR7xQjiyYc0W1M4JBZg5I84ZBBMG2f/8jopHBSFZd5n9fIg8
h1T+rtS8CKeCxOJGnj1Lkou20jph0jeF0SXS9suazsemqP32B6ONPRj89baW99sranpCY1Au8LG0
GgzgcfAWN7E++DDfTCtJdN6YmjBVRryQihJrlnz1IDuw8Bf91K5i3i2bBjpMe+2K2cbJxk4J8mju
vHW4Gg5NgXjagc6TaxPQoZNw8ZgieoeGp8tEdt8ZBOJP6D4uOuuH3in49bw/Jhpr0EzXnIMWMF72
Ve7XyVN94xs5rX0FFgR8f4UJfRivGJQWJ/RZ+F7gTv5yomgsRgvegZycLJU79d4ehhIDWuaY+gC6
KarSuGd1Zj3TuTP/7v5gALx9tGH5iJbAqWa5sWA08ESuAWmbhbgZyjZ5n+jaZPh/f70/ffyReOLi
GHDSc3r42sm7sek00vDMgvy9INRDJKkVKpFCA38UPFKKrvaFvGjALGOaMTX3nrYDDCjyvYYFYNnH
swktBDOf6UxH+H86lbP9jpic371VoYa2fFaWudVnlTW6BEwCjrTZ6C99hBlhGe/IDw+L5ef73pCO
OO4RVHJcDxYkviez91snWvl7anr9DUY6WUkcItju5M96WAnEQxJE6AV6MdZ6jaJZMivobA96gWqE
vOwWMghtvjldcFnI8S9mp8DENRwm0eLgR7DmdT6IHRWMCEjA5iYQOnVuK8hR0F1jfqhEqTD9u9fM
PaZUPhc0EwQE6EbCtQSsmZzYdwg+SPNQRHZ0//f5mgV8VpoAkQkrKtLE+5Bf3d1vBFvlcLSHUc/P
pwwfjEsTZ8mBKUZVnMsccSKEeqhoXtMs1g3MQxwrWhl0ahZZAwc5i5JZhwmtwLhBKk1AphX+Cxbp
lOlQmmYkkpleAmURP2o9WiPGgCjEII60VOoXvA3fiYO2WPAN2YBOlvAhLQf6jocznxiy0azRol7D
Q0UzY6C6EdBEXsVVblS2S7QooBKLQLqxaZ06Z1pKDSqndq13/rQbvTdeiDg+2pvIwMBu2ujd3DWW
CkimO7Wg0K21tWOunfzqln0xa1Sr+l/mgN7RqqOt0A3YjXouXvh0wUOBgcU91eM2JVk00vo8x97W
fzaDC76suAg24BzNG9a60aAu+/NGjY7I9vmDdeC6m0I5fUAkZnikwbF9faBoeX2iR3G02SKJtnew
MGdls+bgy3ZjJ33gLg+VGo5rjWvLneot7r1xi+ig0brU+1tY8KS37T29GYpB5QnHmRC1Tq4bUDwG
+yhHCL2bbERXfMuu/g65YgR5I6FTxxA5AnyONQYsH+eGj0ETaeawmty6jxV9UJGhwErw1/3X+DZu
9C4dJCjoDt/4oVZ9UkOr0L0uLp0ipuyF9nxwCm/OrvVcpOyGNF4FKC+gXDjahQGP8alXbIbvEJyI
rKnco15lQ56M9uPitDx9LJpBxWMkUMt9oHfhxb1ntPZp6/VDdXsd06lgtLuEDbSYMC2hNj7djH1k
vHihqKR6YJamD5w8KlGph181Jic7evbYOFNk2nUazmdlrCAVXH4oNOPrguIh3lERPAxO3C7cXt1X
N01Kf/QevG/UcIF64hETZtBsFPUV88TSf3IPjG/EuQtedbEfFmkYaZ2uFmoiTIS3QBZ36/HGl95c
479L/3P7/rvu8iiMp//wA/o50ADn9/GyDwgL6Nm4e5tHgDJEC8wmNP600cG39Ckj7CLySDxByN9g
98/d+vjmzt0yne8bkKSxGWHQzyC1u7RJs+bgHrToy7ol2hzgnPbu41JbnhzoLonjhhqkFqmwyVWg
ABJ0H7Gh4/dGyE9/NTh/mMzDcg6uG+SxNFcpxVsQ9It1pt/2CG9Fr4JbBD0p5NzF4F+l5Ba1ZTp6
l8xzOkjX9P5Kd21EM8WqvHHhB4BYrE+safiLw3HwyNnndMudVLrFEySmd3ROjqPaj8vbUAWfFYqI
SvZBJWYIt6lswqOhjc8NP6aHt6msig8Li2VwQ2s7+EAIhgNCHdzonZt0CsCHFX9pok1Qz4O3o9LW
akZ04YKl0LCxMChRnwuyrVlbZW6B56dBeXq05h9M3+LHu83QN+ShhhfFruCcmDdAw5tWevYZOFiG
b305xSTod/hQ54bZXDxmx15zcX+2mmW/Vgyvk6Zh0RMWwjshxCm5QwR0Sr0ankUX64Qu3N9gZd6Z
J6WNczUC1Aev3yJihvYpofEfCFTTLqMTAVJOrSvtQmg+GN3c/0g6syVVkSiKfhERzMgrgyA4z/pC
qKUIiiKgoF/fK29HR9+pLEuRzDxnnz3YPzEAxC49i679256hJW781CdV6eG28mbMRuwBfm8PNPk4
Yns9WO2YL5B0qsW3uPCfUbVrJtg19Lu/+0nafJGV6YfX/MHxlbnP6FmfDT5EO+ykib39HuDPmJfX
WMaAPM6TII1hetYskOIeYgbxgCBkxT14lIQcCAbN1+hn4XXKbaFh1OdLJMejVflS9CFCkibs1i1c
AqKmvoLgojfE1VJJAxoT12dsdfgs/ufbb3An6YXwYJ5zE+Yq8SAJYm/m4qeaYwziIvJMEB/sOX4U
AgWsnRKBw8jYNtPXmXQTYuYy9qhy8sBSwvCZ2aorvEWe3OQMkiUfllH3DnLS0+9vEQBWQef754dj
ek/w4ANmv9Qv1aTcWZyKBx0b5IhRU0Flu64KYZFiBnABJrcYnPnynL3X0gCTzpm9LKCrcHvi8Aoh
RMHeG/cVBG34Vx2S/WuGL02LHJpYecH+5YoZhD+x7La/4yN8Q1L9OUxpf0sTSRGxrHL4wHq49fQg
+Q0A1zHPZHw8fR2A21+4ghBrWO5MJTBgNCBXabAVJyu6AN/XTvoBUTKuyJLffokm8h4VZpXxvRrw
V03329a7c6FfsxzdkxXWOBre+3rpthQZD5GNpGGhduubjO+Bsr+OXc3KqU52D8sHg8TK627YZx+x
F4KSZlIizrVhdnhoHu+sWipsWxs+9np23WEbdEFiVvNdDj+sTBmM5iTlkVtNl4jJIPvHwWIdvlC7
9R5n/PH/+Q9y8NRromZPHIcaSDTSaDyMhFEkVwLfWkIXtdNvIXS/fHfhNhv5Uk7qeX4qSE9b8KHz
eUmhwk2R7MoN7iTV7sq8G7Nqn12cVWxv32y0Njs/DF2ygdGoUIRBorfcN0jPnoARzgOdlCdkZp+A
1OXMwfn/1/YfqFXmbYfPtANTTyo9vefXI3SLvWkBKRZMhI79X3khsYTf3msvi1AAfizbt946bK0c
VW+cVQGnsOfgOIeJgCAEyy5aS5hBU+tYlkJ0mpp9pQ47BjRMOXH9Nmj12rCKmIyPsQAZav0fET5o
+wIlZom+3Rfuen+/UXbqdh/JaVa9zZd3BcML1e8BRR+bpg5IiA+GGpCSklV4i3AEpZ/QIr9vR8nE
6aTuROamvpRbiARYSLN5dRscZ1Y6Ll51YH8C7Gx+KrQk94kTIkTVQRrep7iNo598dh4m6VbRl9CQ
TO0tPjg2jfaQxWRBLN6nnDAQArE0cvhS9vNfP58HVKrgScIiZnmSGFNhakcaHdPuq69QTfZcbtLM
jO3ax06/LbwndyP0gzuKG7HLNKAxFDH5kJwvqhkYcGY9fCMG43oBGMLXgXfByZH9M906sOyNrXEy
tnzr+5KNOTpmGu7fyUUbkiK5UOLPosGaep2Msz60XmLZs3G5rNG6rdSHB1eRrZ87hOqJi6vO3ixo
CHH7FvvkTHFlIrRXCfDLpJi2nBHrZHMPDLTYu6dCzFyy5yY3bOG8BNJduGhPk31yuB2aac4rhdfB
qY+dFnyHUkgBa2Q0zED49EgIol/ECsAU/isF7Anbux5rzB5zCtr0Ro9ajLgJM2yAiV2BgeHaR7PD
c2NLIAVm1FC2KXE4iIHXYMUAOL0vZAtpWMZQzfbConAEnk6KG1X+uYgeEy02YpvPWg06+JqY007f
DNA6R54XpZ8/MUphwgSGmLJ3fl0weK6xemD1pdysuaNx11/Ru15PrBW4kQWKtdS578wDFVLVY1kT
UXk/WZvi5t/cDyQwCicDZ1xskUVEVWu7lA7wCnuQHIo+rwGK6A0+2ddLTc9CcAHLK/nLj9nwsS4P
jwPWPdUBxdXihSHNP5ZMu9KI1arwwm59DM6wWvlUgbZhSeJ9Z5Agm+sh5ujMPCWUzw5eJm+spxe/
QbnIeA+pJznWy6+JRCj7gxpYhrjQQTEagAoQaXGd8AJ6u2bDea3/1XiRgVwQ0PkKTLjPuIaRuaSw
HtjqPFSeZg7HtV+A/LdO8Yau9DBQJvc74BUlUHXc8AfZOzAQaVIoUy1zWkgEVLopaxGqGQHRzyWJ
0cm2mhvr74LgJOxmhSV1NbbW1rl9ON9lNetG5ex+LhYpquHCWbVeOkiHr2ESK+tm/BmjSZvfpsVU
7z+XyRZBm8oOzCSaYMktWdSkSVcHffuYP5cqwTLYb8PvgSucOPYFlaAJsFDyx2R7jb+D1+Axrpef
w3PZsqLHvX6Db8B93sNhEmQwxiKEoA6sm9U+rhHDalxhffvz62WXwRJCW4lgjc19iYXKoTnc5+nu
O3jMZdW5z+9zEiUwzk4wQ07/eErg+EhDCrou+f8xl0Y5rzCDZQhhgiqDXUB8Ud8SJbrNxy/V0aFz
j4nGRveGUnd+H2tBeSjHeBtcGkKQ72N5my3vaw2VF+5n8J2+Hpk+J/1UqA7mMxXRoCyS1stpJnEN
B57ZorWDW8KcB5keZp3onk8NP7LVhj3iipRLseRaFlMkw/OSa9g7JbBND+bpjSnSl+9veRNEQ3AM
80NPNRArMch8WHskDsjOeJ1tn2yyJ36i2awIqhDbd8wZahXjh/cyiW2IPnM+gWqM9aG7A2upAZAw
+Y/tPgHHVC5kHazoQjgPHhN7XIbXtXwqebXEJvbVrbQ3Fe++/kXvLdFSrxOW6pDN3mjOmTfuIMJR
e8ba6FuKTqJFJWBQxmYjlTlkK27tDq4nHbKNTpw/aUQ7kAxCmeCkGCHCRBtq49u5hYNJwcyYVHFN
fNz+6Kx1Ayd88VhrfCIYNcwnPEF6TldsCimenPgAg0SlDkR4Fstno7Oq/sxW/FMj+qRslQWPI8/J
wzBJUv/teRqjjBzoiXDuVHf+dXs8gIqPwfG/LxHNzZ/h0LVOWSMJ5axjufIzJL+Lrwseyo/gu3Xs
pKgZOJlTh+/5HO15yv5wTqb8luywiv/gJIEHFi8Texavo5Pr3A9mL3TUxuhDud0TDk48A382ALx9
5D+MjlscYimF16dkoMSAnKKBaFfvFc4G9VnbdCGekRyyuep/YiKwUAI0eO5ILo0lavDfRiSKZ/uE
zfsIkTyRHB5Ew0z4FnRMUu03Oanq/EjB9MtmJsFfiFnOL1xsr86SV6kc+YOygdG0J+5kVJ+Lsz3m
CYRY7bUiOTBKpr8N/8AxzwMTT9nkC1QI73NNpuAXEns60mK+jir9NXos6Hz/bzVEkSNMFJ8zoQGA
NvKM3qOWRxyRTcyUsJlgOLXnOetZSZV0NOJm0a6sTQ1mUFE8f8cK7TMw/JiKd20eZDJ3RBT3a65B
+yc4hdN1+MNsTnV6P7d40AK4+EkLB0qwy/5rTKlPoaFxkEGw1IR3NIfXc/+ZvHGOsj2D6gls9EP7
efV78OnpFNhV6BjxS+TOH2vQdLohxh025qi0L4QuYHBn+KKLodDGWpkqA/Aj3xg5zJGgwpbx6lWa
a/6L7AF8UCZMbtGzXODY9+DGwL5ndQsPCLpVqhB9/yJhARb921FS4RJRYMbaG39wxQPthfWuiBaz
gtWJQzOj8Sx4cV6grDh+iFXDZJVEAt37cKezFHFWSCiXSIV0a8oLQm2h78qECQT8QdM97PCFsZMx
FQZPgpfISIpq4+52u1cVV5QK2zeTJUXHr6QTBGVXZVbHEpTp8h09dbqztNM3yrkia2LdoDv/EvPA
sYj+gc9vpy01AOo7FZ9H5UC1UDEwQHcKqreWD59pt2mOLK1ygWPJjLTliT3HQ5PFy8mHfRyLj6VP
xQxzbU6gfMQGgdUsErDcq4A02NKvfXaVLyBvrP/xLVrCBfIfvF1czhhHs/Yp7TwUNE38UvpqEsqs
ZKKKHB1rCS7iX4lNyD/FBflZG/AZsBY2LX1pucocYOKoLr8PUkMc0JDHEeI4rmTs+uzn1FL3y2/+
2PAa7wtK9NvstX9GzQLY37VGBrrg30gNs6Ex747J7qV774/PxqGz3Liw+DUwo1y9Zsm0pIGbJX+s
THYRfmU7Yb8SS9DrDXid2MOyS3TUInwN3J3NRaImQh+ZRZ98Z5WRZARX2G+9IUsQuzfqwJJNPcN8
6ih/g5aE1j3dw/fczn/L7/gt9oHXWcv6vArKxv97m9v+uTfXycU+JTOUcumxlJgTat5nk+Al7rGl
KY0jkctzbI7NBL8bFnrKvru1T3ToBjod5OfzNxehplA/mrvi/DyzAZpT3SuGnLwkot/i274j7Msc
GON694I+bm7uewI8MEVaoarDT0kaXqlB1KM0VcMy+g6qeYc++QNl9BoWS/OE1UJkLp5bVPaxNP8B
Scfk/81vq/umN0xHvWkW3M7VUZrb8970ujA5Z0KKx96Bsuy3fPxhFPpHj4akg2B2aSshGepVRA45
16W2JAAwzFX2EFKCOS77v508Ttcyd+OUhZqNb2PgvXG77njALeZpP0s9+mwfnKGfEKEAVpjsMPfE
QY5jXtD0UzKzO6g99464qqIMFY3wow5pWGTLoyvBXBTH1wQaG4F8qKImKCcE4VFg979/W0ii97tq
UOOAlQ86AmtwTyvR3wxNXNaVS3XSLZf0N5wET6zOkUW6rgIY5tpLY/EMyyHqMrYL7jnLyYmfPerI
5Ql+BO3E4XGUkXHHu2PnXBA+bXPWWhSvOItlt37viC882wfwIeAj1hfcQYvmbP+ZZBp9JtVCOSY9
LaD9BWOBNYfxC9ajQRG+9vmEGxjgNHqErzMGyDfDtVbmsNgibhpnZwuD0Z6wUpRJnD2CkX731Z+G
I6fpEByApSwZoezL+uraYrIw1MEzENVdvRdePfSp0GZerSdHVyhBuZOfESRolt9Rfex4jXeYTuDa
7A3wEzzSI2YP3VN2PLKmUV19GFhu6SP5eDBkGBRndcfJm3vyGfPfPua8eFVLAtgcVkMB8eJYjUdT
6rP0SKO7Tji9Cv91ptzGGdxJIt1PQyIS8BNf43FMIRChQoKU87xYtkAqmiHjW5o16YTWAk8hsqjK
KZm/4wSUAOflPsBbFiJ0pfF9r1lGasSNokdfSKtM9rkxgbwAmOecoDXqiAVRP3G7yvac382Ry8gC
zixXGDlXu3+wA/DGZ0Bm6ntNtHFdC/vgRAnyT8BQ4QO2aZ3y56QH5GMyqFkJuWgPmsGclTREIhyC
zUcTi/9svA49cB3MF1pHJrl8x1WcEjiXECkz0pzHVzw1b9GcYarKBoXJIvYceBRIy3ZmLbTT+0LG
KpEK9bpYI+IN8lE1uuMzkA+sCeYKARkv028oDel79zwphErrdB3kw99WHZmkvdghIw022yCFzaJw
XDMvgm+877Yt29T7wJF8X94OWl8geKy7KfKvHMc1aYcBH4hWe0GqUx+kbToHyI2fMyGle3lEHoNc
Vpr3mBLPOABZRGmfgULt2gP73VABVrSdZNZsMQ9R72yGwjWpB3hSxCr5zrd5eyjm1vYxvf2c7Y0S
48ANKz6kfTF7jbqFMuQe1gQvpPx77u8QAVPaQfrYECW2K0qYENpdhPf0Z3GL9AG2zAusbqlGaLhf
cM0zB8su8QsbZmSCjH4PaGPimo86KmXv3hcjFIvZ0S1sSHfPXDLFLuqqmEMRADNp1+BbQKLSiffG
JTAvtihfahRoJ3uLapAwZ/K5MW6NAOJjkPE/7rNWYGrc8kzObKGGFGo16ihcjBl+kmAacAovCPWl
qYGs2PtHRql9hjRM7FoxMPVGnO0QugEIxL/j5XSr+m/mTCifeQwDZSaMLz+Gz6lMmMzCFRWzxcq7
DoUrG19XFjocorsLKDIrs+A7zzby2FyBk8w7zGNQS/C8ggTz+KeclnBZtpYW+ePmCH7v8Bn+psqg
m/6mdVRHv4U8e6GzSMYwaM8vEsCp6dBXWKw30fGQKHWoI3n83Khze3glqegZX1eiErpHd9RWXySs
zGtgy72YIwmGBJmKwMhPsjoEJzgbC9FAGmIiim9g6385PMtpFhsbLazPSpzN2pGob3EkiwiwXjaD
O4bm3fCB7E4nHvKBaJhVNukg/msYaCsTZZIP5aA34lXN7gyhueC4DF6HKa5YxINIcR2pcA4mXBP/
Fb75rw3JYYcbk/iP4N9u3obsh3hDKIMa2raGUh5duBBtB0hMwKQEI+MnBNmbOrTJVZCxIUr72tTi
oxDULQJD+ozSWJLPUKSzd31BB8V6UajVez7dWTCDQDjCpxl64TvEfYdFynRvgC3+P6EKiqs+vBtI
LymjY8xEUHyQ7MiFvZLuhFcfbBzhzfFjMC4m02KyU8PtpKpxTd7YBS4xHOgnn7TgujR8Tu/g5RbB
fcKMzKNjifLJj/D0B+MoYR+nxQpyUSX+xYiKICMJU/1yhyX3/hcO0oh98jbS5ioMkNS3jo+JvCpm
2DPEzaSL6WIm3zPr6tdzOIeuGDDjgy0Gdlh/r0zE1fztFt3737OyEfyNnBdRrzQk2PXo4TVIoVKU
hkLtgVPTTl19uAHEnB7FAYLVsv/w7I0xzPvMUmZkNg+RPs2QirE1KH0hdQSV9omWgSsiMuVfwLJk
vuJyxXsguhuw6RfT/D0m77Mwp0YA2S+QmRlhvUeWheSMswB5JK6gjAdRm3ncbE6GdLGZNtMrEpDJ
sVuSmdOFo6XYLXoXSp4F180xQoMG5JLvmj+A8hEia2TTrH7zIq/36ogB9vwzUEIlLo/1DKH4a84X
KfT+x001T1/fdw+v5Vf2LOlI2foi1QrVpN+eqU1fs9sMJJvebkL3pxyZXtCwLpoNh2261wcAxYN7
nAx7lBw7Cm6aZbyB6R9vESOpYkXcOH5iqNy9bCWacGig+BkTIM7m2YkhKo0pWllabMqPlDAWV4w/
J1rIRcEZhwhXtJugb0hJGL3QOSzl3W3UbAo+fHB32mMwuF0akb3iFX4TghxkM3v8ie+ejimHOX30
Geu7WOdPtM171NspKEnLvrXh9RHt2yx66+9YHr1X3LoLgxjqNeMrCCt6hB2kkO1zHFANcKr02MQ1
r5rql3Jp97lNB0V0h38e07NrvI5m+iDr/uYn0+foFncIL0oecZs1TCbSEGB8qg2NsN1fd+jk8TiG
HpDRCzJ28B8Q/AfFGDSYfV7Hm8EBa+UIaN6B17GVVIIqqUTXamCYIVQAnCfYdQXtgvhElp7QRmxT
YHIoydxeDT49ZT0AGGuxTZeGDVKXbXO6rY0lgK3yh3Fhhh8yaZ+Hny0qI+QY9eUOub8B2K7JnBV+
iqjpmWfR993WJMTBncJZMTl0LagPypo8uu8f2DdSGgO9U1xQfQTquCH/EbiC5GU87OkxMKziYxAe
4hkKVPrZj18Q2jbKNvmQ10TNEVlbhj24zpOU5orQHQKKPHXRWzwYG2EqwfjZyf6ey962Gesf7B0d
YsjAwJpxO6gE9Zgl2iyFBafp/8ADQAkSB412CWimAcD65TY2UuJdeuN0IWErRe6SX0y7Q84n7hdQ
jrZdUCyqlRk3c/OoHy3duc8Y2s9uW/A2wHb8/nSUFrh5/YEp9jhIHNx6rTPpclc6OvYVAK7Uod9G
guNpn4FBw0UuZvjGZ7R2SThWAHKRnp5rpgDnamYDNrG7YpEB5wB5LT/g+ScxykgEjpn94Q9ckRxY
gEcmzu7rmeCwDJggZ1HlA9Lg2k+ElxE8cYotfQMuYuLxYlTAZirolX5MEtG2d2c95oUWp25fLMrZ
Y4WD1Z3WAXk1Y2JWeE5V6GpkCq5s4PKzRobTTIdqAFyqO2+k7LS3MEDhCRp9bkiZ3CGsTAqBwYCp
2G9XUb33QQUQkPxa8suPyFFtD/lOO2Xr3up2KWuckT3ZchFj0d7IQeVBmoRSh4dc7ifvPgbCVJsw
VhBTo0i2dip2rxkjZgaD/wZ5cGw2zz1hIGzf9exGfV3MyfeiLSOTh/IGREYHWmk9j5r89xYDmYQj
97lhpNfwYCDavST3uRXt4V3Ha85/ln6mhV/F11BjWBy4v2f/lng2+gzFVUu/Zuj89HCcRLWqY1wy
KJBP0shvyAZTKv9/0AR348T2uPjXmy/BpcJzGUkhn8JP5Dcj/u+wSDVwZmf5+h0mkNwRyKW5DUov
gxSw58bBs2QojwktBFkGV2eTv3r6z22mjNVqDlNGmTCg2ZKYnfTBGsmCzrHbLskCoDPaVNCxd8n8
mrrq8QdGQEizo2+4b0mFkjzivnvNprFctedoh9vp9Wcd7HM7eP8l25KL93E/tC3orCEO/vnl+ikw
d+MicP9mdg9brOaYjD6dXTLJlsDqfWP2oi3cqdtsAGwCoG3PeuQziewv7KXnz0EVZtggJaE60U/X
A7ex2/b9yjX79YDcGqDQMhqT2tM3InTYGH8H3eUq7OS0wPSU2XVt8VonxFxfsqm+Vbe/S83mcEKH
PheDDu785tyNbovnpAuEJRDefRgsE3A2YLFGOyv4+VbQ+PYI63Wsl07Bh4CjTuCf0hyE2dyZO9xW
Fo+FJZxlIzsmrn34ht9TTj8LO5apwoEEDs3gBnJOmCeJmo48Yrxnk3DsXV8D6ajF+faxwzVEUBdI
nmsPfFLk4NFJZgRyA+WedXY4jERY5hQ89Ako1ThsT1/F+U6bo0z/esyC36zhtl6JYQC+HIN0+iV0
EZwBM20sKml89zlyU/arEvYz8/2qn9EfHd5Yr1+e6HHx4vz2X5Rf8GGo4dmSbKf1diQCTK1AZppK
0EoPkI5xbf9NpuTHxa/wJZoFIX1O+SzgJPOMELUqpvuErpIo4LyG5Zq/83oxISwPHcuJVBYnZZyD
In9XT7t1yezItyK+ndvF+NLn9ImgzdwfVKCoClYMKL4OrocaWVGm34zl/upTjs2rzw/v1rLeuBRn
p+lzqhD510Sq5t60dbM2AgDmCz+Vu8pgwI9nP9KQZi1vH+s3bTOoTpQsGLgoV1cYe3I+wiPcyxNt
1noWcanfvoZsHh+AoO4rke0qcTJIBqQSjMxhE+mTJrpflDmeLNFvbK2II3e1EQsgSrir8/UvqHcp
GGBcxulQ26uTN3mijrxjBJLyBCXuLCQZSIdP/FxVsfmn7h4xprLwdPJjtkp2OWlaYr44aqf3zYP/
tLG67Ob17js1xvejNkqHMiobfUCkxKomLFTay6fvJB2WcTZ8MUQJeCUhHkqxMiarfqzNq3hQxequ
9F+eOsBUZvaLehNGdHKfm5t3VLGMrNkn+rjobLjdk3DKShoYQTqsYqLUB7XX8ZDOFQ7cpB/gRmrj
rgpNyiVtdFQGzRhofXrb2HQdJdGEsE1YVOUIStZY2BQ4KzwRqfAdpq3eonL5WzhDHx7GbQg9ggDH
CqY4OtIM9JoobniPB/nyXbd4cZGrzJ3xj8cRG5P0khwwC42B3opjcTTnL0zP00VvrA2uwzcW6OT8
0XPgv3Jov+RyOvha3Nb8biwEDHEUHunyTI2IRh5+cVZfW4TDoteN7kNjos6MhfChD2Ov5+J+Z3vE
FqFbFiIZDmJ48jPkAbb3NxMKAmMAxRhBGCRE/m3Go+LEn3lvXAptJDf/xyPAOb6OZiSvQU62+m+a
I9uL/2Z/eOCfTSrefxgaJy54GkjLwyUcouDkxXMFYGD6RYPA3xiPMbr6s6Hn/vtbcXyBzwIUYx0u
BPk/JWaFE63EsWCDmo/MzTsUmhtMAIGncPVGACGTckKgo9SCPTqmQseGoQjESNfecdZo1GC4hInA
baf99+Tk/YGYWa3TwlDldGGy1aP4cnD4OEtMjmAvMDijZGHDQriOGRhNHdMs7hLGtCBgMvlB5OO4
T/K7gKRu8Hw8DpmcCa6YQRcTJYuspv+VsaCIidC+DZgPM6vV68EbylbPw7UakaDqvRq/B6zWE7ke
hqsOc5oOUi0w+cYXiEELSGkTvcAnxBZ/vUdVOZUJCtfPcherWKtte01kbuvvgm1LkkM7wHn7OmLM
quJfDCbodxH5JuAN69n9UGMK7tgk2/ucTxYid1IeOyAL4ldu2P5YJ/NO9jZkQY9fqx4APJx1hsU+
JqrkjwWEsWpDWwmwCemsrRaxeV5hOcIPA6J38QaW8k0rrJVM58RGyej5gBmq3s9DCsIH7Rdsqpf7
ToP8PeRdEvsB3kwyByXcIWfK5fZO5fuYAo7XIelAiOCYeJc9dsgEL3/lOjMOel9Ll026vIZdQKYN
XlDSqPj7KIM08wqYcN9FdVFII8ZIkQEWHC85VCm1yAZHFZgzi4GYKcrDQY3h9zN4NwPr519lFzNh
8t671/Tew/Buc6tnpnEmBaUiR/rnGgGpXoz2J1iq4DBksVt+ARgMn+z5N47nnKcKJmVh8/M5YrDk
o2om3xrXDZXQXyb25Hb8qNRPD8nPGNeJLQp/8icZAhecUdwG9kThf+3odbq5j3zboB9pg/o+N5H6
Q5LDW+0rzhEO/D+cdLO/7M+SfFx2KUnuD490r5w9g+1NGFRT0gQg2QayGeraUfoAkfJNyf3tOWsI
FU0II8wIaOTmpzxmSI7NB3leybEzXWGMWi+6UdQu1Pg10WElWOmg7Y2qVc3kk1ku3iawr4YUyvC0
4Tlw24rsSQgF6V87qSi4Vpydv/X96xU73isEgeqgjD4jackkjUHekzITdVBPDAXoFzEUgmfzvoeE
oDG47EGJfDjUc1D4mj9Fd4tn8LTdlrwaZPBJYN5DW1+3PmMIiGU0+ZTVRFgxvPzSzF1dlQkoGnDm
Fg1Tdt9SmWV6JrSOnkfjWMCnWIP6QZSrIeyiniuEiVhvRieI5966JNKLV8MAg7hGCFU6WTWNzyOs
uzC2MpMF+CGl/Q1b4oRWxqkoBzAs/Tr84++7Kci7uQ35KSpFPkDaPbzNVeDZd6D/Q7gbii7NLYhL
eJN06xkMBjlBGrIMXF4STQKBvXw3Tm+56hkQDwGByvEnZYMYPPBIjcB9pegjRRk5Pv++pxyOeoF5
YZrTvJZMUuF5SXin2oGtC86XYoVQG98Q6RGz4nP5w2nCQifu88KhdtH3fTnpegMijCsKsPRxKR4B
DO/K2UKAa8Dkxfwl1H+hmQ+I6CuM/lMJ7lePNpsngyHJcleQQwCdmtDur50gexlJpBA2AMyFmIIL
2SMFBQ8ZHyrpr8L+gOxA71f70Bt5E4xJSV2UGMla3uPq9WBW3vsQ+WozJn0As0BGxIxBOsVLLBcL
MchppC1/gFipuTDXLILGOiY00jXxSa/Hucv3bc2QEw5fj0boRZuVlKdaOB2RlGuN9XqaJR4JLT1q
oOeEg6rhUp3e4Lely1j6tyjEEIsrilncQfeL8y/o9EFFf4q1ELYB5xzxvMVH5fUefma7NQRH7itt
2bD5vJbydy9D6jLfBzLuFAYX9hgPhRVuyq5y+Iw40hhfUZx9BEHzETSz+sII/QP9DrM8GYoKkzLm
QJ0CHTq5+eTUEZsKpRQicMGk6foH6M+P7Ph4GNqxhrihftgLegQkMHmHhEpBQdIB8cMLjZmATUVB
/nd83duAI05HabSGTzfpptg4QKUzhrdZfpLxLH3t4cv/SDhdP6bVHx0qr4iXqU2kP3VjM0zyik02
EbpWbcIAERj9s7VDjbQWlYGhPXlC8UoxpcOKjnFMv/DRSh7L42ej9PNRvspX9TFd2ENAytVtDOA+
zVc3YF20NPN88pnUF/3CJZFX5o5hcMlI/1iCinApxLiccK9s9jwzB27PVl8GoiqP6Z5hkjGnurRK
Pxkmk3qSxGyJ5ViL0iEcFukgD+xZt7Yjfh9hejSzRy1jWWyYoPvv8o2YlGI8yO7XikFTfSa5Ez2n
5kmkAdzc91llLMY48KwSav/wMR0nxZyeLg1uPgPuVqR+JriyAaTtofC8Tr2JzgVcyP1s1MPZbYrZ
IdaH18MH2fne9B4xtCGpDFDUMI5OZ2IYBheGJJIzNJFHv54z/cPOZcjuwUISi6vPLSmUFObuE3IP
o6ai3fb+F9aBtflnPHXxo4LY8ZwxgOQZGZpBvQFkAj28nmAa30/ghApQBpGjV7yw0HMISdq1Dzc+
uAXmoAn5P/7AYBHRzF34iUno9CHLFyk7smPf3KPkcG9A8Ct8C7gRWskoF5qI3gGSb77LQO23r7FV
uPL5Fv0Tw6p+B6pGrzDIl2mYT7+j2x5CAywBxobD3rLcfMAVlVjbyOcKfPqJ12c6E868pHfeJc/C
SB8ScwZfMkTi8ea44YAOu5A7tJGHGUB/TQQ9I6iAqBOmOGRuyDVOcz4cFfjXzVBjf0lnCVsMgy/q
fwJy/G5hHzWieenHDe+uECVLNMZAx7FfcptFNfnuhdCDq4xKMvOALflWzMnhWf3BMlb+UWXgi99r
j0kqaDOubKbTLd8s2123kOi1OKXTAKo0WiaOtLz2Cm1Wc6Y9GPZBD/12nvquAGKiDmCuR6TWG4p3
x5DgRjSE6qTcvG1sZH6VzSUeYcDZ774bucX383B7xiUMc+q2Fo6hZICOYFEJZeZJ7VP2jjfI8d8X
YytpwyFhP3Nvm/JPJK9K2oVxMvtlLaMkxqntDavyByD5JdjYUDsYgOCXMDMVdVh9+z9wcpPyATDL
sieNcXqnoxzmO1ab9KyIr+Tb5gfbHOcXZl7A38hACry1+l+OWnmgmjEjTPbxRxPZtz4aBE2jNmPg
/hH8OYGKSnF5wp4Bbd5z3cY1hLj5e9ISJaXQstSbF/1RHRnYbzGugPkFNiGfMaw41lQkkGV3Rj9f
AHszzruIyeEaw55zuaUZel3gzDMEphiA1XA7UI+t3wfoHiw43t99IR/0A7s7gBi0/c+OH81zSui/
QPkmDHfY/zkXOdPrw2MJj4J9cPtGyQRxArrTay6PoAdn6/sSJtrGXFrzDxGwYJq8KXmuTFRBdgz5
Ad+v35yMv98OsgGu97GEcEs7MYw8ISbjLQzeR9HT0L5soBYZfyrMCr5kLIq5tLW3KGeYbgoa7j4d
wd3THpECu8Mg6WyWsVVBfPj4EMag1liVK/bF1C13II4ALZbmkkt6gnmV7NFWcMXrjXB5eUcIIaD9
Jn0FHJ68x3YKaCCtSkho1UQ/I6goSlcbXv/sE9jh2v57Ngwyf8NixVzju0IUJYMhT+WJvHi1Tle7
MN7ZmQ1sMs6IoxrmSp8/mYQo2q85FRnEdTJte48AlQt0ekoqjnsoUWhDGqw89sruvRFNXu41u2p7
W8MJ0SbZAWSfL/dW+rjZFf3vAOe3UJoSVzOklRgRnTmzJtoOghfXjPYYfr85IsiVzCKWwbAc4JSK
+7a94JlGVCZl3xwmIYQ1BLZkPs6ZOPyxe+/Yv41XACoxYZ6E4k5mpKry9PcVXTdHXT4ibnpwH7Zk
Yl8FoXlB2TYyfGlcDoUwRsRNcld9xPQMKZoDx+SL6t+Ytpv3hmaVW5k09dcE3+6BmIvpEVYoQm8F
hnFFGlYtfht20uDex7ZlZc3TszSHDTh6jX4bZZiTq533O6SV7xlqlrXFLYHea3obqWL0GtxGZZgN
cphJt+h1hjYVMAxm9JqydTrGJB/8QotxGywO/x2YU3OYBSzRAfQPMtXuwZu5fDY3ho9pwbl6mykb
TCWGzxgWLmae0ph7LCV2kwODgZN2NIbFgSoJZ1xlkpIoYgirDwtdiXhj1bC9UAvEtzPTK3tb0dtR
0t2J+w1IP3qqEawLsSGc4BPw4aXAV2t2afYO6uneXN5cYP3vrN1tYUxT7rhdeoT5QGcPyyWhKZgn
c3Wkz3DTnr4BMdqIvfQ6FAPfdpP29bEZVOCTKcxekkQGz0hk+2IOG4j0uPZ4XXGbSOHLVwEoUhdX
bbhGhIlyvkaQBRFc9aJmii6Ntxo/CcJJwiwow2SpbMwpxUV2NnfPrbbnj8a+YpoEVlWCVV03mDwH
1dGCDydPE4hX+g6GqjR/jmRmnGS0xx2DXH39ipQQ1z10w4+lcZIvTKkDRIEXepxcjMHCmhf0Cqrp
Z5IMtLky05fQcL+7706e3g9AxBf51J7knTwIunkZfj8D7lxYteWCT2VE5uqCy57Osr29UTZXxLGV
ezXcjjMEr920DyZbTalV/yPpzLYU1ZYo+kWMIQgCr/QgoKLYvTjUVFQUsQP068/cde6pW1WZZZPS
7B2xYjVt5d/Brtg4OYptsEkBRnqZc5tvJtQX7fESD9LX0Fxpf+WcSTx4J+TMJbv3/Hakmn7MtWm5
/YDsjxg/QXl7wPvo5TUzfpjUkT4sxNEeVglWYOkHLegrpwhCU/TKmW72Dtc/BfddiEOcOGQTfs/V
gluiQzUvcsFNHNEt9sB8ppTq7fKOsxGrOAM3cyq89Vu/H5xwzj0z2DBC4SWt5w12iMfHckMtCqMA
tIdB0RaJEgwO5ndT8g3+RSR/IV22/7iFfEyUnxqTY+7dk71h46Skou3aCyGzGj2OLJkM2th7BKtE
nXyOUCaYR/ganPHvXN9DUktreOP1jvsp1P3N/jyuts9tOcPOM5HWsN2vWwo/gOZl/6ivu6z3doqD
sWp2FGfd4s48VYZPffKaYYePAidOfMkyWo/6cYs6yVixS5k2EbwLg6KUWuhtq6VT991i4Fz3d8JG
T+M+CqIeVtnOD2UQFGL8Zu+MUZXe+keMUT+STV/tEZOTklf26BMFbrdYg9+mp1d4eiaG7tRA3zh1
39wrQqJ1va/YjLEE0cQsDFxMzd5cYWwudCvMqUGrGEpFgwgNMIf0KMkE990Cw39kt7XpfXIqzXNQ
wHurRu/RaYqpt/XimIHCMGwmFAIywWkkB5SpDuJf1CyUqQhLhqBwp6hnoQpm1FhMK+HJtCIn3dFJ
Jn07DxcQilTPmtllLxL+1A93k4sYQRogslkEW4KJJtr867jzKvTPgq+CTiTker0PmXg4SP7Fj44p
oospNrSLZ3iFtiE4LZ3XX1KV4o0F499XXNzgZ2Ls/OHvFbUf9sxOLarX9BvJ4SbBO+soKEx1SI69
36LDk3knHJbgyTBUCm6ZEOor0CJOe0wwXJMIiwtsVmSauDpTLlNRXODMPJCjG7bIGCHxdHyZmXjm
D4XBmhD3v8MNKrGNT5Qh/oclS1rlPEemZ+7OrCdlcjDCm627bwHbo8rn/w6ohw2y6ZueBttb0CIw
rR8+kjuGYr/FD2deormHqKTJLnwk50k1ungfrrSrs5tPCudklfgQm85tCoDl1z7RucFt9B2ePSlU
d3VyISVKWN0hl8SwQMY6q7f4oqb5QI1kdis8V3tWzjgRexf3D50U2vk34Q9U33QM4lPg7ICDCEYt
wgMA4gf0Dz4MvcsND1EGM8I1wOMK8Q7N8D2shhy4YCnoMT3OCcTOAMNfXAKEm8bJY2TIo4Up/4xG
mKeCEfknp6XVMvFR20BbLNmlJTY+bcjZeMZ4XSV316SNArBxYMTyngZyYxPbBjRU/DQocl2U84xc
8W3jA9BL8V5gVfZsLXs4U4jO58GnFxZ9wjZBcB44+XRBBRTuJ04CVWJkmAJAWGOXniPMZidy7lk9
ggJCN8Z9/ptdp82uxIIjo7/Vs/fu46NK6AkRVLf7wthr5/UngnhPVctS1p/9RkpGpVjuqphc+YUM
0XrBISCq8jmmyWeDHcBW0mM9vu96ayAQEsLKIwyGwfrGqArpJBIKOANX4riFJmH1yu+HTw4/o/R/
wNYgeix0G4TL90k5VOYof3tbApmo/dCfB9zz+vS3Khcd4kl9gcrmcF5Ds9Z2FOQQucWYea3Fb24a
cApU8nibj1/+e6zD3AClgISnozD864EnYHsACPCCaixUmG+aLS67IeyxCeusEhHr+KPHK6wHQNYe
Eh0fptnzLT4Hv/guCxS43Yzh9JfNfMien70W/JlIpKR9qbtPobxSM20qje6TW0JHbozN9TuqF4AH
xZp9mSWH7zbD8+E3hKsLn3NcBfLEGF2Jon7n9/F73uHMeVT3wAMGLJy3rUDh47oZMDQXbJzBxS9r
1MCgjzZbCcqUq8Pn+B666ZnT3mDhoEQdq4LQGMmMwC5TY/XjBE96CTCg4tZTaFMUjHjnArkPhNjt
OdTT66hNaTW8V8U6pmDjr8zJaA+r2Wdr7jjKdLw/Uqgu8Y5WR/e+23N63tbTe34aXZbc16ue4gvv
v13vwLC0jJsyPj/nVBdINd6FD5xYvV36VTI5kZrLVC2FR4P3MYRUpCCG1+bZukILOzg2MfsClJBK
lPHPGYzhXsD8lmKJIe/pn6YESgMdtaI7oE+YDAKG0m6zV2Mj0GB0BU1NQFJufcm5cOjF0G+JancQ
3RgsdJ56Dh8lKK4LygZ8BoyL+UNNpp94U35Ern5qRWSmGLJvCgZ5txCqy+IaUgT/S2noT3tpOap9
MxzsEcklt+19yzOwDJkDWm0igmhn1VidV9Mfk+sb6zUZF1CpYajJI5o1F5lz9Avho2Y6S+YVOTru
nlEv6TOgcbsFKaZeDTuTLDMYub+V6mOBKkgRlD5BEXUQ31VQkF94nelLeLHzyxiQ8bWFFdyHztjB
mB0knOWwnpFpymlj+UE47z+O/CSUPw37vAbJDKcS9zE5MxxBcizBPIQSGiL3JycWLnPCWB3Jv4GZ
gBzTE0xQc82AE5Hfqi6Dy3Fv3ATa4jnS4k+KDceo8XWieg3/s4OAHGtxe9CGALPBJ+FCQe4x3Eyg
YtRjEHdpiYgIswQUHc9jyagIMTRIlEj97CaDFYqQ68gI8cyAyqrtv0beO2VnIhARsL/d6udq4Jao
zEdMt8mQJ9y4w3se59Xi5hmvQON+frvkYtIiml1m6iv1g7zI/nZ+/zwC3Uue89esnrcrrv+Ng3cD
ZDcDq2b7B48GAe+3nTzrSPvGHT4OOt1HPIjwfQ7lVJ4UguRr118Lyw4KRoVCoe9elOBdRZoSmkog
v8eqMr0CoV3Q6W125Qp14gn2l0oTXGy/Qp4uekKnyjvs9jPazw69aNoDB8whHzBp0XWyMAVLpEKv
3ng187INMah2HwYtoHPhr55Mh7FEZzifvMjDRLBzPDFhsIw9OkjmDxsx7PuRJguLY3Z/25pq8au3
688uEz16zm+zu/M7QNRo4C8SXAMz6d/s8gX1D2YN/oDL+xG9NRYYjJ0EMgO+gvQbhILIXCBf7jiY
1L3tYP78Yz1XtiVLCXcrpPDzsAxazuaqAAjgs4L5MmBJiWDeMjAmIRIEXZuZslUeT6Z1XlT786Jc
oAzB/uwIAG6wMjZOwRHOb6zzOyximVeVH7vBcHLNNC0lkoHT910aQf8w2DEb/SxaBFQwtXYIsEoC
OF/Tfv48gG10q++kPy3E9/lUaC7MvwZQR0J29fYwrFkgOEUiu33yU07QV5527w1mMHalC1TjAV0a
mkUMBnOnWhXZwPatsYkEQB9KP5k1L+sbfsZGwCC2GKkJr+o8AnUiDb8EJqmTG+xGFRNZ0l+AxwsI
t5KrPQPZyEnHhAQoiO4xc+QLPMro9vUu4EmsN9+l/tq12LJxLxa+6RsjRpwFbi1Mu+g53vGNmS39
g5pdtupImuD5qbvP4RlaA3Dbh+7x64go1ez7cTdo/CGH+DA6SslrzUijcI7l1HyCx7oXut2UcFsu
1j6+NP3rstnJWqIhX1ufZLom5UAs6MdSuHr4GWUgFnNxWRrQMpxb8Fm/sl/8YAk6rS5/wJafNKn/
ulhaflMMBuiLuRVJCCrTa9hHP4Dp9LG/rMPkhqjvX6A36yXlpqiP4XpP5L052vhYeELH/J942yJt
eY4q0ug0r3Rh6ZMZTpR0+PbYeG42KP0Lohw0X+Bbbt4dsi4kI6WLmJtPNWCqr2F0YN/xHS/CL03Y
/pOpeesPtoOHBWNUyR+82Nu+E4NFys2ZYrBdVwXJ0inAcr1iR1j1Od1zaIN8ZFIWxlgbYRTiP2l+
mxFAE6OKP4aDhDpBuoIpzmg7EMbL3AoXKJWrx4R8FNEV+4xVQJaYkvFwiSYTzAweP7fy2+YukR7u
9xTwM57XxYQRBZ4A48/hNGKHv60ZDtBCgn/BkhZ/6Vkll5BVB9WOGcLLk3JzstEDGEISI3YKd4KW
j1wrLa432zpTl9LE8GB11iJgQyqDL2pmaDVgqZp7U5x+VA88Nb5TWbqVe0duT4gaFfAtegE/UUqW
ITwgFUogqbP2C/AJGxCmjssWE1zcqKCQyeMT5dPfZvihIF4hfFmqhqWB+5fOS2LeSpP1hoBWU07k
ck42AwyGAgZg7UB70/K+q8QDhj3bL6JSTCD/mu3XK0J1Sgm1vf2p8WYnEjdBH5FHLLX5IOAOR02P
Rj2/jX65MfwSsNqsf/nr7zF+TWv/mfbBecIu/SXAwQQ24Kfltg5YffROpegZnYas3EGXmOOLf0PN
3ec7z6ie1D4T9OgxG3jl/jOS8++sXEk+waopQvwYAljffsW9pSKhVhd6K2ku2d8/lgt2uefWSMEF
WWPwezCFHKqd3mbVNjx/p0j4qZgRZmKWbpeklHGy8h7aOdy5Etq+lIEuFxCUHBRJPSjhXH5TkJbO
8LisC8iD+S+s/joqJzgOy+uyT9EC8Qna3Bh63bjNqfUoMV95L8EMyjshJzgH+HVl9VCeXIffcZf9
JtL8l2kJLLXvnvr0SIQtQa1kSoE7So4SGF7jD4bt9J0+o/7JJg3Z7bYFTQDCAUBT5idfQXxVmDQw
5GbWmqgjtiwID9W8ORaai1Px9eWdOcxc6hm0ECglLJhfbo7aapnG445EC8HzYUNs35Aot4LgBmNX
jJzF42AvkG3DxbCBsxIzTzMIH2MOAxJGKU11bp3ywaKeQKSo10z8ryLp+bz8nkFTBBchhRQAAFL9
7F6fu+Cd8ZgGhmZOMjTDIl4a1Rvjc7pxOl4oAkB9iHwAm2APrPUB0y4bxsZFDmvUGC+vlhOmHY+Q
iOlGcvmxqc8vkFm6+WZauwpb3F+TdRBvgIt4Wcb8uDT/Y2TKWz7XV7EgANYgDATPsQF+4em1DmXG
U0SBj/TxT7IcIhYR/ME+NYkdZk1mrIcLBQ76LLqTz7hYvUJt/Bq2O3VR7Nu//vY2vs2MoMpvqCag
G7EGDM2Lo6LqRJe7ZgJIjc/iApdh2AdJXW4WAy71C1xVUrFqFnrrBTCODGiYQ5U5z+71qCsDdSn/
xJ+PWNq4Z9gt+/ex0R1lCZk2NkBdmITgCQA7j2WGEqP733jh6+LVxmXpLChBIOq8XYKJcEjobDoH
Foyf3dkfR45aT/M/lCkA9Nv3Hc6huXF9YZa/GFh+TIDyYCSM82/xYvHxFv7H6+w3D17FtzBe+DwO
sgYv2XrnMOZfG3u/EM++WnvxGvzaD6wxzGiriwSpVR09XT6nI15TvOkKDySLTxIafIkNBERMYaEd
rwYWdQB/k3nxmozmVbrS7PRpRTlhrimhKD83etvb3PCmXKHWlMAU2kfvTPBKcDxZkynfDjB3LgEz
piXkvYuVQ8xLp2qQK1a+bdJ/kSxptE0jAgGedpRfrGibp4QKrHgbvuBXxEPFQ7auS6D6hnfnj5T3
J5elb5N1nEKf8NJVYW/TFTsLh3rRuP++zu0c828e989rQgQRrLY8UTiA8wIiXFocbF9Y5K9W+XZL
L/Lvcxz5qUnQmByn2KoLt/2JFE6Pk+CP2NrgY+HiDcnueBTu1UegmoIoGBFtebWjY+XzjejLMxCz
CyDm/0MjDD9FEDLjcqeGjOgSIzPlWXATg/+DBjhgPA0n8ROvmoMs2ilhOYxZOGqR/e9A3bx8WvOR
8ggCDNkEPazNo/TIQZoSLUCGAh8NnyR723dXp4Cg7PwRQjxzIz70auVzedtAhnxqjsiXlO1o1be3
VDc2h/sL3zLeWKafKh4xAZ27Miz+rXXSFdeDYflp8+/gcZ7yacSGa3Mq+SRRbasB78zZ443FRxlg
Ys8GTFgTedv3EMcqNXgo7qUUt6ESSEdWu9PPgklXf93fObzBGcH8puefHn5fdhG9V2fvBSubzRxk
CjqyGg5Qn+CguYTNy9LJYthH5Eh3gxL7CVPYOWM6wB2/2uCgIKObdwvalbeoSFX86a7RCaozT0Wa
MUh/sEb747s2OsEP/MDMcs+KTej6U/hPBu3F01v33Iod+Fk60JkHBHPDqd8Z2Q9wAQIwuliwPphf
2N8gQMEThnXy2jkfGnpFkAZLKErMeZHtnpIGEhoSDPuaNse3ey9c6mq4uQ9nMALt5ovzmmH/jEqX
MmQHIQAE4+6DxUW4VoxovqXlZysM5uQZ2qeo7jvmUOMc0sYxZLvbVY9RCVIzZubkcBhC+YT7Bhr9
i1eS+iTgECFHunX/OzCOf7L9Lec/zS+l+ZkPilU7FQg7NMNWHEd64jXYUzvZ/UgBKV0DFY248Dno
Gu+Ej+1Qw2Fp+0kvKxodoZ8QqkPE6OdsALlKiHCE2z3oJ+5XqIxA3KjqGNTDUQ/BoOuAjLICHafi
6K8QH6rKCB5S+iJtSBjzffF8PCpbWFxwna4zMu0aezMHyoOJoO80ytqckq9bAJMxFrpPKq/ErvNL
ptnJ0yGzBhKdh2nFvwkNSoW3O06taAUBJ6fYJE1RzkFxB+rHWDN/sqQRZIkvIDMENvATEoeoA2uE
OYZWiffew4OCLvW/LdT3+As3x16uMrbGRoJB6P/NHqQiKAhvWgBeby7hPgJvpY81wsX5PJwfNec7
ivXb8CV7A34xFr47Cla7IGEwVPT4IgnePaetk4kkfZO4hbRLj/Bk6yRsJbwbGSwYQCCb+SExEeJ9
SXX7S8hrjQ79K9ALFwdABvyQdD4wOWkIH46YlwDx3BBB2fVf5WjMHGvsesFRQMUZt0JzwqAf2VNI
8XzZU4d3mLJQqYIPerSc2ARsYIOBt2YcIg9YzhTz60DSAeyccwffZXD3uFDq6ZsJyR1DK9gTnbBU
09npIdQTdffH0BI5EyKCCVIGvwez54tLDyNyGkgcbCkIKcX4iFwSpwAM745sr3S4XEFnqwducuHp
4kkbJD/+R3w/6Eu8iQ0q9cX2BAnAnLuFOShILi/GpY1fZUnCGQUx+pUXfisuP/lv43DRoOqrkLbI
LkN7rugWYdACKwz7lagH3PoPdCEv4hUpALf/oBj6lJ9C7hvVAJHjzVIaocVJemGDkQAUUej2HVYD
uAL+a0Gro0AnTUtFoHBgOdAO0DSEXoYQgHWTnIiI6+x2Sr31HAgWs05JI2G3gjGGqPjrw5XZ42X0
xvSM6UYB5GK3VC743aFZsjaLD55pqvBPe6fnlSrZoiyLEF1VA4+yjPeqJ8qimrCSqSbGBI6EdUhp
978+NeDb1hl61nFz3QOVvK9DFkep9PvQqXvOqWYiaatUA2TjpGQMUjeQoIjZJ+gE0FHf+cSmJMo5
xQgQeL1iFVTfYYlrCamTFjCMu0xphi2O9rCqWcotIi65Jh+2erPbd3AiXLYYPgHgzd3tiTgrNO6r
K5XjFfDuXo2gS1dcd0weeuEHDvXso8R+GZ9aR+FHtxZjCmf+3G88MmzG+/0Yw+v9wGksSaT9nn3N
HY8hFINYSbb472ZnJX+MD+9AcjNQJMYFwtu7sA4FtuLhzAoNhvVwtfwMprjQ0TpykB0OBHQz+cBX
iYeWuXgiUlieercP2KX9eyRUTZd/GNJduESsFxPGbJmZ9sLeiMKsP9ESGGj2ZnxLlHGfdqpeU8iC
q8z6kCAOaLXRHzhs8BE7N9mYFhAfQSQ9aOfs2xQzkShv7N6/SkrUAsepTSXytL9s9v82XLjv/Mf2
Kzb/2mb/zcW/kR8gaixRNFAglB7l1lFM7WyGRU4bUIIceQj1yqTyhYSCaeJzPeCiYc3lNNMh3m72
aSAEMWAp0to9pXbjX7IS4dOJfMrWr4eX+QlhiAbKj0IAzaABDIMujqkOisbECPEfx0LcyvaHt8Wx
5/xwNLFDcQ+chEM29vdj1M9MeOh4LJ5iZ5lpH1SOLA/7d9gHJxIjWkw36spRULR9nIxMR9YK3XQa
FlSo65hIULX1MHiabWRqmNcrVMzRmZ3kbFPn34hgTFXuchLMd5JqPR/ehaqrj9vkzdxXYnFjUCKB
EPT1xqq/pMsVSSFaead7usrNL0jmVIldDgvSkMOvNvoB2pZCcHerWHx87Z1c1TEPLzD+gSzInsia
DnGB6M/H1Nxk7y6SsUpmVuQr1+R9cb689WaofrMNhGGM+SJuQQ0dug41NbhS6+CbeQo0TIQ+AhBA
2kCn8uYz0/aUw2euAbccXuOGNXHgv8GoCEMd9+uhgdsUeaWb0eaX0lUCcmhoPy/x7eT0emNTiQSa
UfhaBNUfaJjyhN9NX5QpEBAgqqDcIwlV8SXNUzzl5Lwrt//yHuHFamPp+DPtx4oW2pxBCoYZLVhC
r+CLZgaZVIVYwLow4Lr4/FxvCgzviuOj5hRLDVb+8bZqp4WD7oUP3fnYjDFRQECHCakZXAuvGXhv
+Pt3v8DVEH/kl/MrUPnUTD9AAOTJWEEKlMBg4o43XS1DSUvZypqPI1FS4yfMcANgH9JjXiT1P1sz
NgCWeITfzcJ0ByFbDIQontItirzXt85YqLHr9N0r1y7n5N/YSMk39EQyXEl9KD98FFaotKBTtfgR
wdvCguw2kdDGBw0k/ZetYV/Pz0SdheFobTd/g+1jXU7giXJJYUw87f6Q2E8ZIkG3ZR0wMFxnq6dM
eSXsndAV7ih0Ol8QS9G2sEVhGof1wJCpHRpx2KEM/qTs9UEeqg1LvDNJ/yVbSpKG0C6bHtxowbzU
MGsGaml8GIv6vmY6NFNgtXwPH8LezLl5HoH5qZ+V3MxN1Vc2mVQmehufQZHBkKddRtU5gMApOzVb
fOVV/fBzqHsZE6zXtEVZf18r9e56y3+Dgybxpvnpu4cXe/mhElqa/E7P2tmDO4NFvMwn3d9zDPDX
R0Z7DTCmLjMBYKqYejN6/GdU2zdEfjiAI5L5t+YbuqsjG1L9ntfB5vyGm+B6C3ucG7h5vCb4rO7d
NPuHbW0CMq3jtULfoCXSCmnrZDphBO4EtJo1y+JZNJWuaD5Z8sj+mQbMioIpyyudkfifiPakk+R/
PSeKRdfI90WXRHKdaID4e5xGtI2pIZKeViK0jr/SP/J7SjNMl0gH7K5IQHZXfJESEQXT1U3/tco8
KHZj0R/HjRu/Xf5JPIl0qJW6199xW8YsZprBMkAO8m2vxPdVFZnz91pGgIYCt/Uu3NOsX0p0VSY6
zNZn0q/cwmRGYHdrfX7fWG8qkcr9fKIq0+c2YM/G2koYLINVsnQyJGFzAh1kxADMomG3+EVp6kPP
m92XT+ylGMz/rHLVm71hesSPnJFpT7OvlJtrXA4Og5ZqwqkZcRBO2dnKVofqBx8d/1pGxRAjR/3C
gfUWQyCxpcSYGnuUT+rskwPTSmfPvDsM8c75ZQTWRvzlQBfeUngbMaWCOx/fIOa9vN8RLOyOvAF4
C3ES/KG17L+Wnf1yNgR3YCMj6MbcEkM1I6jQB5XkBgcPpw4fDdYqNAou1hHcG+zNNrPC3wRdVOQi
AJnSliCcYlimVK0Qfeu/Hrwp/OwH9i26Yzdc2qIxEhISCI7fGzVhcAXiCTHvRdRzElxvrGe/6mJw
GcpK3tXR+x6U9BkvCkrLrML+wz89feDm5HVC5MF8+QRx5Trr778pdbOSy1ijonpL+FWdtyDer1Rj
Qo3SdSP0BIMj3CeM5Kvllwnnx2+zV1b/vVUWFYuk8cfAkmEHJyrbL2CgwUbgmkD7r4Ada0DxwpJR
2E94lUzGcM1rLfZGAP636TwqW+2THOeaUNWeAfeTvXmw6NDtobzASkTgbMB7jL5eZ7dD3NILf9if
zfoMCpcyg0VoMZBcsF/q05JbJflH6PIAcgYRHnaf1ZUm6gAPDBUp/JG701JhY3wvJiQdDA5qUSGP
aJibbeyOzgbqLBUSLE6GiE9M2piZnUTcAFP5O8USVTjUzMfEhG2MVE/QrFpP9x/hLTbh45/HGgDa
GV6k5jPnzHBZ4SEM1SD1KI6J4wjufTWzchsBYQOfEmI1zVHnYfslw4XBQPoXyKzpakTJhaHA4yPw
OOB4HOqpSsEadEzxp8rqfCCze6itell/jNvg9roc5JWg5jKHYDZldiiLvKLyy2vU04VjIF3XlROy
hbKOZGlz9E59vCw52lbFe2DeCF8Wf5uvQ1+JhpdDObkFlxWwdD3jKHySzXwzZ5msVcF67/4gt1+W
PONXcKkgSCfFwD79YWIy+7gy6SJDOAPpZYQfDEV3elrpS+5G9u0v6IOvKD6f23zbWMEVGfxKmjgZ
tNh5gDFDtcd6oXDks39t3HbX7p79oeAZYtfHcMsD9Gip3kpbToT7hI5fSwL82eMJJDHTBBgBIMs1
YAxx/s6vuYZkF3BFG4OEKFkvZeuiJYJGSm/K9eM8UnnG7pqRZRvv5IDsnAOjIoZTL/+egdwjv+p+
6btcw3hoiVz/gi/rzeLXDP93H4AyvBgkUGuglFTL28V+6cSyWzrY1cda6c76CrS0YdAEWWRq544d
OE4SoIG9+L3aRbA6QOYgDL+0KRYkKL9JCmRUlUPAvxXJP8fwYc9IP9gtn0V+/FeQWdA0FRXqKmFS
wGa2udsPSDNqzr2GvOdHn3lQ8tqAhuj0Ghc4ROGal23pFjIOhZ7YzDt6uQdkYi60DlOyu0MtxF2F
O0hooOu+xXSJr6UyuiKK7q2egZ7Bw2UROznyjokhA7FnqBBxzBgP5YeK/+gtumDz+rYve3JhNpBg
TQZ7PAThBuZgnuBVcbU5L2tGDrT9L9jN9HYihomEAEswo64OK330NPB7sYVLDKalMP9+IdSkP9mB
0YpR432CI593ncKSBjjBwEhe9HfVFApa1EB9bAIh6xmdJw//B+XLACaWg2UvMnz4U9k5w0so0vcG
TFmRpHzfmiOwh3KL7Az2tXsJTazIOZfCq/1KooJwtMB3La+WQAhBNzovujEGbUyAcO0k6O8paK+L
TWZgfJdIkHXu7m0hh9rsvrjgF8WwZgHPGEUNKoRn0huiMjBX5UgaXw7FtF2UUxXsX130audHq03j
TZcMpQAoe32NgioRpI/f6B6YsUHo7YROiJEj/81F1KvzFxztYEpxAMhK0UC7FZCfyfVG3yQ59E20
U+AGruph107eRTuUPFw2bCl+BJdED81wk+nhJUEGzoQ1POUP9OD9kGFz9PR66fAeyKE82uSvqP/3
ItVVaMFPicZ2dSFwBrcwUjENFqSn3VB3CysGS5+ZMyLX49OsF7EkO2dcfFQSiyrvPW2m8qybvtYs
pgxPxVlDfEVnehHIyQmIgM6UfooDQeA6qlDE1KkkdnpWbb7okaKyA50CE+EXvmC7KwvC9IVqqh7p
3ovAmHoG9XmGN1R2Tt94rTu3bXvslvAjYTuMtGkVbxLn7hoZZl75a4fjF3a9O8Ztg+y26DA6XL3g
BqX6bIAD5QdpPXkJT1xKhK/eVv7T/p5UdDNtVu4ei8saCxAUHIfrobdDbUHvDgY1VXbmirrvg9Is
eYxOw0vw8K6QHT/BKflNdXqS6Sk2Z/2/L6q/Bfc+zjwyboDGWslkaoPCegOyVTa/Y/cDbYJlRWLO
kRtrbdmY4va/zAgIwo5tkEHiW/J9WBcQaP9NGD9z2HEJbnpfOEp4XlkXGF3U6BT/7YFSX4Y0SQrX
R6WNFbqVz50qg4YRv+pN9Nlex2gg9gNsCMFBibc+Kkmz+sGcR3buSmTDb1D2Q+ePf+N7gPGgg9Xa
/hovcV2rbWViYLaojUTmOsDq/DuRvGtOWo5zGbGfQsYxHGjIXwm9h8VpRbacZ52V8ScEVAU80TEz
if8E9VJgF1lHfi3IiCu+AU8Ok/oOZ7qA847UZPYkhenQCs8xmVEQaCVZXmTPexsSVk6rPhxCLXj+
3RETiEA0+IipubxlyOLIy1nj9koZiGkRvYb1MCkcjbkeyDMu0/EFJRE24pkRQY4BFW6BwD31aETX
cYtf8nkIQ35CnwI9txw24+cKOT6mJVgM4ohFFBLrFl101s0UrHgG829+HtIUBFypST3ceNJW+GKg
qPriTAyY3DgvdKhPt0AKz0748WrdOuDk4hwAcTzJrd4QDFnWNhgFsTbmv+HdflbWB70OCnIW+VKE
WgB/glq284K6hqIr+KYmNzV0Wk71ORrgfTi87s+8PGkfFpjp/jz8pAqxQpdxFTakDePxiKr15sC7
98FHVJwwDC68qcQYlekDY2NAbWwlarsS02IHuEyZ3k1rQwk5e60+q9J+UzfQ+UPLWenZ5q9HtBf6
BhhUyY054Cb4rPi371/vj27pyQCAytVvkMHBv0QGAVfqYrdYhQ1sogB6rAPgRECf/34H6B0c7pNu
CquwT/KG8PQTycvYQtugHM6SYQurPOiJd2dXwJcsr0dQ9XzVJQU5AQPLHwhSisk5v+dQx8lRwxss
qtihftYmpELCMpx63sNY9d+sCYUZLy/I4h9iPwSZYGPtMUkKqE78Z2dpAyFa3wz8M2DBTN4yH8Yo
q3PhZIyKmbL/oQab9EKOPvOeyJw8MOmhiWjmp+w8foQP74VJ/X1Wjr/OFeQSu/8/XqJYlatipR2V
5Xve0ov1PGELY07U0WXLzGWqjjZeO34sByMl/NGEXoYttIZLcF5dCuv194U9kykxMxvG5UQVjNv4
OWdsG/eRmfa8Kr0EH75zST98dRVhBth6FePLFjPgk03LNXtmr5kKM4pKnnnasdkCo/Jy5R+S/qWx
fG6lCJ+DsIbsljKUeuBNZE4K8MJi3MwHmP+XMwwFZtKkTk/8vZ4/4hJzgdllC90LeJkr4RzrySbA
lGVaDbtJEd/oHmbfv9tS6qxeOIh7o3NcH8+U1MKWqItO275fu92k9dDeJy9+F7qrMizCwVRPsDui
sxPoZT+pnmLK5gEEwUGTPBry+1Jju4hV4pu+Ix1+YhfB7Ujo4HBLAPSl1EFfcdQTKWk9CICdvWDy
PCCJmQx41Vrg2k8pxPPvsTEyRr8IRQaWNbdYRvWrOotfWsRva+M9A3o6ECAZy3+qtgzb+JxZE6ZM
jf0EyhUskqFkl4lAfjMgRFIg/8GIiD9dkFicrlkfac5o3IBOup3Y5dY0G5CCzpNudxFLN3seDHzS
BXYfGH7M5PEbo5svyY5SXVAZrmRhrSR8bc9YJT3HDzo1HIYhiDIiOgewulIR/p3Ax0pMC4e8oYkZ
EwXa7kwBBvY9uvlGaKbvoTGmRQdqFuz3Is/0FKxTRz9SBbrLcMLWkjJsPbSy7tP9eA/n65Uha1Mo
+bBKENb1YPoTeD26ebi6+c+o82UXiPgUtFw8WFKE/egLJ46cCGgA57AMpeTlVHMVJFqblGFjn1LN
f8Sto0fwkAz8qjr3mikebf9YZGfg/zR7hXAvLAl3koHXt1tw4GKlRwyfvBdBHRiBQOMxk9/k5+OP
iGshM10AXDNl3IZs5OFjsn/4JL/AtG/cpjSOA2IWiGoFrmOr0uwzgBygLwpOqrt/6y2/C699E1fW
nr27LnDRoBskj9F/pI/olbx3BeosOUQ8El/Hhk9SHzal9KIeladn/CMNCyOdEgUg9sbjd3xOv77i
oj2PiLZFIEJTHZC0Dp9Y5/H/HCfLjIC6VEEk9zoqgHz7TSLhO7pjREGiIXjVpHHarBn/wvOQKKAh
cVfCQBQ35RoLxM3kNofwEj+FD6PfDaH7s/Q1cIeqOY7qyWmONdOazCNIS8rYTDdxvYMhqZ3wxBZx
SfIC8hqg4Y89l2uQqpuOg7HVyWJepkIYY0L9wuqbrp1UGBj1lEg1cgcseP4uuew2qRE8fQKgfINp
q+xheOsywHGYAKG+aZAtElHPhq0vtGE9KnCfb138Q5uRkL1UY4VGP1IIXMKqV6fO8Vob7CwhduWf
+emTg23G2tjI2kUNZUxZBPdp97A+QHbcFuyNtWNC6EIygvMVKqTxe3VCPsDWj1E4DuTs6pPN5JEy
TEReTc2IxOCCCNQyYUHB6xGm5hN8kkfFQlRkVKWOieT7JVzeKloo+PuUN+0Qbzq1g8vs1LT/V9/Y
xEqHy6IKhK+DinkY5NUU3jjNQVfBnALePGoeOj9mcVBSUZHQI40xPwY95huFSdgAxpQOqugrFKp2
eCU3DLk/dQX5oc3wNAiezbD3jEsjvUCM+Od//qr+4+m8thTltij8RI5BMN6SEREMmG4cZsRAFvHp
/29Xj3O6Qld3VRkQ9l5rrhlMjABJdAL86pH5BjkVNlm83fCcJj0r8yRUFBR5lUNmnAJlEAO3hpGI
95jjgn6JT7yqQ9i/MD+XHVJSoR28zYfIiNJbtpOhofzow80YI33U8PC4+BaP+FopBvx/JugdaMtf
g9yoQWEgCiArSBLeI3rvaaHnzjENAa5HtJi4VWthx/6BQStP7nszbfWm0KXpfb1HjVowdRYtaQec
j1plaFbt+Ns4D9yfjXzdYjKDGxSUSmyTRFYf+rz7VT3Lp4yZ6rU8IP5IzqMNyJXg3l9wOR19Jx+c
0vcG8VqA4Wk0gGJNJA6SDWBtllpW0oZukqxHhPyzX0+HsRVTVShoiYp1tgYvuuzPg2PDmQks7BW1
hoHdDjZpI/IA4hMXCVUp6PJ33TYmTbJYMfaTjg/5aUUWEyU+bI5Vu0r/8i+YzRKdRu2CMgHaO5od
gAg82UjQQTs4MNKHU8v2/mW3aVgkE+w+7ombPsbt3oy7ZiVD/dDe4mRiri76d95TOjcOBxI7SOfS
yMD2k8PUl/Bv5TCZ6lv/fRm6C9dF3BJz8hWZ8PR1CZQLTwugIDAKRExEeCJ+w7GMVFsGvV3sFE1e
kC9CMsIVttDSeEm6sFlkXcAXmSmp7vdrFzwGsDTwzVI8pJxabiIhc+BlarybhQP5NpndGCqzktA0
cbQYHgsKTgqRRTyCPqXjOomyWTz7bZ+b+1qCXf/QjIbm9iucNWMIv0NEAXik4KKhDVZDh64aO40h
uMXfpJqpx/ZHGlC+fN607kSYEZ2VWGuCFEjtyNnDMxicb1foEVfk/IRl/U7CmwU1vRwIZApxKiVB
rCO8kK79a3OF1F6NBBcB78wm0+tMfyFrwY4Tujxz6btIiufIMPCii3tJRM/DEcayEk6xrH1v+Mto
IFkxVwKDl4/+ZKE7PRuWUx2iA50cPRv3FZ8h3LOJsYS0GpQTkDJQME5fSbBzNRxtuNeSyaiov8VN
fWqNS19Hs/Qm6qrR+7g5utiE2YnI13NRADZjBRw6NcnXMu7WPeiFPYMHGqfW/lDhRCvj6I67C/Ae
7c1vgwpX6y063n2vP9by+QGCtb2v1S0s/UgNhRQy95CtYDwNxQFANFKmynG4Ho2TXf9Y/flhgl+U
DybmRJLouHb2pwkWH/h7wO9E3NVoL3ZSRk/Ix9Yj0EPC4nD0jOmyvAHAQ3N82sJYrj99rfmxBkA2
ZHUCPEkizsEKkGBH4u5eNtO9UffH+2qqfhw5tVTZqjO8TI07az30t9+8uzeUdVUH9cgq/zQSjCyZ
PYFXMs5+7l4BM73ovXvPul42qy4ZwIKjWO0kDWsXgv3qET5cYXxYrIabPKzDoVfNPn67jnHqluDp
hzfUh+fkXE7fIcGZp96ps6BT/jPO49Biz7Npr8wPBLoIRz6dQr05sST9ED13AiyIMEpX3e5U3sph
g3/eN8hXMUKoK5h5TfeM60U9LjF2gL7SCV7zAkuIHymw2uBYCNo4Ii8VfOR481nNp/2wWj+ij3CN
SX36Tkyzf0tRQJDYi2b9PkPaPLuNVeT8+KiP48Ue7Li/xaPXQ7Tc3fbmzbYRLVpBcfQ91jimfNzW
zCYjwJLuGJG9rQKfPcNO8JjigNVniwf1X1aTzqk8fMihrCY/+PNft8fX93mC7ukOqYkZoI92gYKj
Z96oFG+23YRtIM+l7T6knpKPdPBAlfVsuBri1VNAx/+7/B5wxk7sPO0Vg2esGLEwmA4npTV07zTP
r4nkDpf9pWCcZk4TdpfqD6FHeYLAkV1jrpcFX1PMtEHL53J7i2C1RvFV3aVYkMBt783a0xOcYE6q
CXW2R3N9vxTHBBedkVkd+9vb5XEhP5budPs9dqaP6Ms37nbl3QAYuy6UDVYqG99argPn6SkBZNpr
diiJIFgpm+equ6DjKGhOw96cGW5xbD4mm8++izsVvr86BCTGNU9Qz3PnEq8HlKMl8K1iMWOkpQeo
ee2YJPHgEmRMjFcANaGabGIcNGvkSZCaJk2Yrak1UxFnSmdAIEL33GzzDT2nsmH/4nUi5SDieDwZ
rp7vE9m2IZa9qJrRnwBskZjIIrNMw/0apoSJx9Q0mUKNgSKTx0YGd2pv8vnZBl3WL1jOAO1oWzBn
QbLGpkMFQOd5I7PJ+94twg7ZZAnxwz0lG3cfYhCHGQ78vn9+ONwVFj8q0C8YtS7Eu1jqUN7tjiJV
nGVaB88kQV5E0yPR0awlZupLIsiJ9kaBV7j09jpCcI2eBYn2l1j7Dx99Eq/3fsu0KMAtuyhNtKXN
wOA6Qhr4aOEJ6L5C8AGYPHjev3dKUzaWhlTOM7FR8XKw6AU4SOxuh/IwHOer5CzwBa+9NLtmXoQS
FH4hjAVcGcD4HmNTdEcghVjxo4ioG+pDlAu7OCS6B1IAPBeGl8cfVfR9VnmIONQ5nD6uNFRrHDRe
ciq9RAhzKtbq80PEof2lvvGj4qfhd4E6oLkF0A2VLc0gZD/Zue94lWEJ5JdikV86x2ZanaF5MZ/5
YAEk4kWp9dKVXzNLxqlgIzPEwe2K+wTH3Eo7dorf+b3pzsTA5TBa/EkRuIBtGry3C4FPwSycPLR2
19CBjp8c/XyOujgfdxD2AH+VUy5J1J3FkuhX5VpOLWJXxndqR3RDyaaefoJ400bJJttS0XZXHUiy
qkahyDtHTKh3c4wbigWzORWvQigXYJ2Hx7r03hGsFIjYdTCEp6HJ7COCD8a2fmfQf6SY/1y+D8wH
xc4DHYZG7Lg3KaqDglUZLrMng1jL2/689NJ1fCmPgNnAqHg148jZA0wFgcTF/hLvmr1RUTYaLcwU
mtIoGSsOpTyMfLEvHTGz2XaEaWhyYdvKLm/xF7/QP8KD665/DDEvJWDUUpkk3vgXCfQe525IsEG5
Hk0GIfVFP9FvlDjMfYZ6Z9mf9wQXRisueUAE0LEXPnFkxjzk0p1SMZQevHwxgQELJumXo8nrdqQ0
U+aPNSVUOcY7CP9AXC98SkvwPF6n3vFpKSBZLZc+HvE3/TEQdlpV+NwSx8L4jj2CV5E1lvfXpY26
LCrC7Kyii8b4HmE9ou3hlV4HAqvI9cWUi68nkB/FaUDBFrEgcVJwzr0Xqc9597iwabCZ70X+OYsU
exB0xewjKJTpOD4h8N5yjYJ0vhc4lRCA2N12ybHHIJWxHectth7JSYm4jLIlcmNMnClzlvA2hTf/
8zTySl9EAzDKLneNPzoOLzS/aNBU52cn0wc609u8YA+FBELeU9/rAYzv5Vn1CweZX1j9eWcieoJI
DuUtB1GZt3MIBy4BLYRIzFBIY2AW5TbDJe82gxtzx9IGyxzz7suEPN445y7soOyLSHzYHBI9ATs1
G1WglOpuFClLBq8tuW3MjUkwCyEY6rsvnsFT4ah3G8eZ+fagB8yUxT21pARN1pglnW6CthYy7M/J
706n59A89ybCv6Bi0AEFhu6P14l+hZnLX2tRz/6IwjQPdCUYeDx2mGZ7/eDFRhAOVr3V7yCvcnpT
fK9AYVsxJk9AGk3QIwIe2c1IdNuHxbFYX5IjMVG7OzIdQJ9WSHsGaMewhPQLE6RsEH1bgxoCk7vC
a7eNgOVR+egXoA8opqnsAeeybrH7VExIYkpFzDCBb9nG2ZJ7hJtQYGK4IplpYsYwAlujR7oKYMmR
kgL7GrxnKY7XD+zfcBaaKq2eERXODATvrmZETN4H58U+QLYO0RdSr/Jw5ICOtf+dPGnxCQivvQyU
gNQaPOvYQ5zRkVWpm1pPQ3WKn8XcuWapv/ZGGotT47eb255Rr6YwJj3D7BhBgeC17QvjLdbGB6Se
E9cdJSo81pQpKTJ6/D/UI5RgSFOpgCEwc0thqzGnZtigVZvbleE6LhP0LmwcBDECOPPIZ/XyOS+w
Fytmn5mKEGlKlOsSp2idkJbJffVb9HfZacRIMKHCF7i7PsKMAIByxXDxdqBC7CweK5o+KvDPhhxg
vlq9GUkmy50yLlfoyMX+xKySIzd+uvdpvHxMUbhDxkDBjVwZZgw9JQ0C1SN7NUAMzGe66+t+V22y
DXeqBu28F9LeTV5r2gHEHyj73Mcao4Np4t8DDLCW6THxn3hSsVaFwylGnQ5x9mYvjO03ajRlzryL
aWWDQTXG+nRw5brL6AaLjsX7InoBX/E67sghBnEQKhiCici5/ZS5D4ZVo/Cvh9Cb8WBRTIoNfkkc
AGcQtBkS+8rgoH4Y0x9fa+mY7G4GrzqV/18rmWPeBk2PuQ1lKkcCgA6N0jZ1ei5bAIS9eFevEUP9
LauNsJfpbAF4bicck5Ejfi/lIiG/Nl0oawyYI+J4EWUNsIOKZ8Wsmn+mrTtY1Yuuh0Iu7Hr42cM0
5iobiaQ8v1yXa2XArBaKxuMon1NP3j6OdHjsJ81RQb+0/kX7I7q17WcaOwjTbtvvIV/C/LeyOW/j
KmL6N0PR0azzRcV91gt2EXa36kJn0j2+v5pMPN1OEv9H8/TAm4Nwa7SS9w0d1Q31KrX+V3/vVNIg
dhggKWYVPSNlrrJzMjBhKMSoBITnsJ92tr/GfRlfLqsA2iPdMtr1HazrATPUS2essHluUKOli5Tk
kgPj69d2JFJJGrz6bJ5WRctdrxWfsCGd7TJgsWMfQP2GSQyFTwd317eNQpyGuLeQ9IQ02aigaR+Z
0vVrYPGLX1c77cC3B9+oMeAACmzoFrX9hbsVRVgmFuOvy5ZwR1uifUdWG9GRAFvjzACaTP70lzvu
MfAtTPwTjN7kaUk+s7Qm+ngYbDAC+OgPlw3QvNmVU3gU10N3SORXGTHHvLDH7IqFFAlng6/LxHlb
uB83tr4Io5vwN5Wox+FD/SHrFNk8PzbG7mW4InsAitqynJfTBAoY2OzyBmre+rlNpg22NvCyMd6B
FcNDUNz9ZDClJQlRvrBo7O6zYlFHxUJ1GFUBjxK6zT2H/dWdx6Ea/YO8bKNP0Nc/bjDy4AsRCCQ8
NeqZtGoO0qqzicPBJscVMJ/n85FXcygEG5Rdly04XkCsFGs6Foliif/JyAoEswuOEut8x/mxBzd4
ojIEyNBO4xu0qCtruIKzHtY+Rpjea4YTLeFnjIM9UBSGe7Cdp6KhEfAXU8sxfmoG0uQdo0SIJKqR
bHqTapHhS5f66hHrimiYmIRn51j/pGDnPC4eIwN75ha+EFGAC6/rKMOyKSCIJgvAaXcpcp/OhtoP
OhlLN6gcrsa4Ivc0gMP97PPUY3pV1N9Rf6yS8vXw7859jLsGzl7oY+KFEt7oy5gXq4zBcVQlwIaL
h6oEc82/Cke6AEjXc9XDhoXHw8bwusAve1OEYQ9P0kNmZhwoLFcMxB4wW/sfBw3F90csgxBwDBtQ
PrMPoRPXCuycNXVd8fMMC28P79XaWWaUETSUeEytQ8XDHQzWA3I3CSYfc4eYF1IuUKJTGWFiw5T0
S0qRTnMuH2HuYf7HYFbyk21nU0KnPT/mow20SZw6JD0Y0cvs/B32T5LOKMb/wJbxBT6+4/9HmhWI
HinItaCjHXdH/+jTNb13outhvP8xBtom1TY4wrXmRjRFvjXQfGA/3fc3fFu0VSNtg6ucyfd2Pl+J
X+RXfR8jMrM2xW/X2BjtZz8rXvqNyY/s/m7DN94uN8+tcBc0nprhv7SdseHmAZaKSR8pP+NWbotv
/SzfELcu3iTdMAySALgPKwgsn7fAsiz3f5/dZepj1H6hd/IgNT4UK17c8wiyYuMnC5BY+4c3WNT4
Ci4Bs6TS5WW6KwKRDcrrDP+GawfHiUOJeI5BokDOIEB1r0lYLKEhFmccY2HaMAJLx6QEaKOhUKPd
o/iE281nTQrJjlJUncbrwsHejjE5fOQ6yt8BVV17hu/04swUI3ltKCr+jvHq4XLPyOsONIRAlz0B
h5jZ0Em85/xrMuQc98Zp+J7C8vDqZTzvzFDJIaCmkYsSJzX262YROx8y0HvXWsHO3x1B8XzbKPQ7
KOAozKgEsKmhADCpWpKVEsCIlGcZq0D+Jw0iS9yTviQQYxBCwYiAjD1xKE7w7rndsiIyJH5OGQbD
MVHHD+Zo72mXU9/acco1q4YlGSecCYWTV86pvvkvUOZcx7TiS1kCjAONU7ng0cSAcMgWiNsMiX9m
H1nvz826c2lvvpCRYfBOPBSI6YCZ+h51uwqrpcUyDDygN/JO8hwlOpHCUXsWs1phyAv8bA1bVjHM
raBlwhMAjdtRqzYi2KMLOYgrDabF8oU/KBZYlwfeNQNEiXp3hrJviqnaFjth5j5D9+b/puVJxWRw
CvpCTzFYS1HnCPmNsQnMulK0489WOMO+pfA2hz8JsI7MABxJdos7EUFmIllFaaCQSisrl11ERqXT
5Doo6JPRW6tX2GyRWdloyfg9HVz33n0jpzpbcVSxO3f0LMUUQQcNpxTpoyO7AigMGD3V63TbTkbA
Vn+Z9MBCyiY7tJPsp6ks3jvqEaolqs4bhQz/d5I3dMe/JbsHfUd9GR3lYkdRcpE8DAyPyCXWtK1o
LKEyYP0J3SYzCwp3ImUH4Yc5GBlEHkRNEjSn9JlswmCklE3DKRahToZIFOdb7ykebM9F0BmggTsk
52VwBOk0SRuDuIdgXBd5Z/j3fQ2x5QlQhT3HIRib63hAgcmrRqYZgAof4u09+fe3MCOSMUXpeIPJ
UBdtLpkl8BtF7kfiY8cekW/I28Doz0XSIa6gfA+nWQjVQJ/2yCGWYANChpUb547WtwUCxAqu0bLp
DA8T/b5G1knA5N5Ep/zEve9mtY4IQiEOQ3/j+RBF4wL6AZWvJmziMr2yhXyII498GHcACJfcjhZF
rXautZl3Xq08Gi/up4tHX83JVZusWMEArzaZXG4c22ysI0k3Sc3Wbm0VXzH1rLo5xWZsw3tzBFeu
JqXkZt2hNLWEHyWZRXUmrYEgbBDuliOf2ZLzsB5Whf6ZmKugCajnngw8QQi2JFVgEkCU0zX+6Wht
09hQBUSlKacv/P9pDkry19BlIM+xB+zxvSA6Hm2BMvJ14ce7TkhUC4WfwwA0YjQiHQufYm8/L2Zy
9B6DlvyQ47Ns4HJJ8bYgOGE2BON+Xnq0tuB2Ib+URfmxiPgXN4uv0jSe4BEsvFNHy+6unZfjr0zd
h9fb4wCkzft+91gVm2FUGPt5bsVjDHFm9DTRD1o7xsjs59VEmdUrptB34Vm9kgMWEXAmeGsUgWrw
8h7rDi/NVYDFJQ6eOMbNq2Wz+4QxI3eWnVXPI9rxCGjxYr0vbSZxN2S+Jqv3e0EnjDHaPxrQwHlh
AtfMh6vvuSVi+3umu5NxbgTs/BtP9/Xl26jtelcFVCM409a2SqKl6rQXbqH2VeqhxCojjAEN+g5N
0E5LrogAJhEdvTj7v2zE/RWu1uwjA+/FPeKAaSqUpBgtWzi7MqZH+G0cSyBNQAxDBA5jI2gIf0UG
ExjfqH8/Kn7lN5EBPPkun7u4jSIWhXP0EMQ8ZKkJtRjVFxDjC2CR2gyeGnx2fWDRs/IW64SUsJWR
gygMdp0bLDKsP9zvUtzazRMQqvj5Pj9HTjtb3tPAlYp/UXfyPfGoqHd4w2uYjXzzw8kWM0ijs6D7
FBf4eyJmO6XJC/m1cO8npLTGNVbs5aLUYOvAh7I1sRgW0RTiPwdaQnUgfkB8WywWwpJQXFSl+bPE
wSGSinuEiODs7fJwcwQHWFhkimhm8bhFVucLt/fuhRgJwVIBjqZA/gQvMx3D8krHbN8c/JfDjNyo
dwOvx5v4t/hN4Zr4NXa0/qKAojTqWYw3l+RB8KHip0rRP8EnxX3MQRbSKdZ3ui+Zf28rAj1uDlwX
TEVvDlGOGBl/l/2VeA1lnguPjWEYzzllapOEr+mLdVE8Jc5s8dfXuM/FZ6gV89YkjHp3c3biAYmH
1eejwQ9L3BS+hDiX7ip3J+7ij/987GKIh3RbIwHYavwmolgn7JTgeT7c5XwehpMt2h5SazQKWSOK
EkyESO95Ok9ia6ppT+/pLH3jcaaZiH0Q7OBGzttv3Jv1Mc8YzAbYXNuChSM8JIQ7hLDpgLDiYoSB
+UbPFn4ZtyWUR95CdI/45l8e9le7hHxrKxHTOyUK58C6GgFT/i2lrfFG1Im9H0QbAL//3/C/+yYp
Tbuc8GGBSjpfLt3gyB7D1XTTeEJznKRMjFI7zmq1AdZHgK3dp5yDghwqalFRAqOvRsQNjdKhzhU8
zeMLEgxXMG90BXYuoDrZqYWyXNCTVA/y8OeB7Bl767Xw9xRHlLnYgt8jHIIKgiri32WEAoHb3wHU
7cS1RPQNLmZwNqG6/nvrrrp/PxLrQSneKQ108cBt+3Jah+FTm4SlsV1TeOzSjfBqFi3gz2YuD8Os
J6wQvvPusrNSXDTDruJi224OMGhFB4ma94VbKGEbfAVsglErtrzGA1p6iTM3nS2NFs+vxPxA5lIX
Hzw/o/GF+Whj035ZnTXpu3y3Fq5UtG5k8IibYdnAdxAuzwt16sMmY482+ONRS1TM3AawaUW/CjDk
XvouDFIhCIbDxWdXvC7QBRhfwfrl48sTxkMVD1PR2om/xQ/fECN/YalRovO2n1wI8+uZJ0TM69Op
tqh+eNkhOuhrccaiB3au5HMh9uXs5F+LcYQFCkKzkQ/XTvyYcGFZi1+CqscvlkYXRa24H4jIT0sQ
/3E20MT6pfIi5zQ8qJ+0HUN4Fpl/Sw1Agi3MUoNjGe1XWWx3mBamWFYW5Vjg5hYYBklA35B5/uNQ
nOsvsqZi+TowCYJujfoS4n55reed9WuHd0BLCUyQOnqcAUNWYGV8tE/sZQkVBKJ6IuNbc5T72KYy
msVD8QLXBN4JQsNrDwM1DLdqUEQtOzGmDZjk4rwPNAhFVwL1T+wacplsUpTt4ZonETxv+jEo4CIG
Dt9b3NQ7Bj4zdwuKfoLTgq66q8GEWgX1iEPIq96d/hsg/KulyFjVaGwF8wkTFlHw3JnqC200QhXq
LgLWhJeu+BCFFpBm2NorrPAjqNGu+K/7kQZZPzcAPtRUQkFA3Wj2iKeukDyxzmAwteYTzCV4VSSx
dWx5SxgaydSlg6TAFoUd9u6eA/CHqzIfcN2RapsP60UeOOZOOCr/UORk+iLTOQvuxqJDFUTgmM1c
AfMS0TblIf5kfaK7xAcJhno1v51+lxof2wt1csKtJab4LMiDd+vNyEQAj1RYtN9U4ZUn8q8fC0A/
/ADvi5t1I2MbSop+FkDm3uxTBMcR9HnB2M3Xe/Npj4zrzYL6ML5zrIih5dnhqUFFSivmDHUy7gFG
3xwFylkwWqfj1ONk8rrGbkL5nLiMCYGXYWMg4mLp4kykwxMNnM6sscc8X7YfFMEBAQTkF6EmKWKj
haxzlaY9xjmErHe8fWuoAZkC2/R3/FZ07ZmpJlAc1MVr1Z8xA5v/EKBE6CfUM6g3HIcc+00cZKR5
HDt4Oe5Tt9pFo69+2zy/+Ns7Mv6I6KcgRTPsQpXG5HHXw/mzsVr8+TACpaw5VyN9mlYOxqkfWyb1
72MzNsizbY5RQAuDJhnfFtgwamtm5XA7WdiC/imGHt8VBjF9cKLHuEf4JRcpGo7cYHgssy/AMc6F
QRyf+yMN1wPMpFJ+ZmQnpSXEasTjDJ/6E+oa3PlQRHKjoITzyVOZkukFdyOSDz+cX8F0SgPdp9wS
IeRJI5eytyIRDtk+em8Zt+6hvsUTUeIp0DAwli6sEeV+oWHRhu4TChL833wjBS+6d9hWsj7kEiNu
rLGeO3LTjp8Vz0RBDjr/PDCjBpHVX8fuPOe0ZhGxckQMHbIUCwiVKR7aRACoi/sVeeXkF4imhLaB
U4YrJPdiH+oUocJc3rx8IYIygZjPOdfsa6OJLogLS1xWQpuTcAaS6ETG4XCKlQlM6VvXxY7niyFN
BHwbk1wkxlWsW6wZEk41aLsZQsJv7QWo3PY9W2Zs1Nf3zH+ZysFeXNRBr8uFApj7mX6jhXpRwEXO
cJ04lNi4KXQQ9LtMoQBpW6FWfWC7NoMZUSB4gxKwKKEnoKPG4IwX4W90xADpPik36kxhN6bynEEA
2J/eh+EJXEKiSEy1/mlP8ciUm9r4ymsBSFLjwo29GIwHzqKetk4OfKGceLXvtOFDvSsbN/hszBp6
iKKNwe55Rb2IiEBxhwtICW/yfoDox7JNYJ087p/uZ3mVnm+0c8uf35zjAR5w5YJlQcEpwLideMqc
8Nj0uQmxU4pTLkarZgGdbR57ZLeBwi0YNxzpjmrmCLjWXr4RpLBs3C7roJrBlSR1s7uGSFaBCA21
mD0Q+JLYOQ93J6ua/noGoD5r2AJV4UDvkLQDD/49f4QDu7GIMwxHNpj3PF1zjZYDQWWiM+f6hkyA
fooSkPV1t1+jXU63g9XjXLtleNs0i5ZhNxFCjE0CRNCLL1uuzDiNAGIxuKguT591LetqDfNGRtWA
xzadWbsEQ/rp5nATO3g3+m+b9rKyc9xwWTMxU4/HnIW6WKtfR/YlyFRkjzHy7+/20e3KBPpxZPSf
VUYM+QQrXLSmZ8iBe9wf4QGesWdkl2frR/sKJB7i9HCDEQmelBg9NLl/5yJcrm/EksH2QRzny6D3
o36kQVBM1ULpxpwIohBM5Q94UzEZLBgn4JDJw9LpBtnTtCFax0ZD7+jwhn2Hg/hx1miG7umOJ/JC
ac09x/A2AIf+BuDQsMSn3d/f4iuff780/jY2bNQ+2KJhbDzP8GYCajTOxsxgd0LxNvv72hP/XvEN
8T7jzcAFzeBueT87DvikztuMe3bO3K34Q3HKj3FDHtcvRBjH871UC+iRrCG7LKolewUyyizDFbAo
D4HHKR4PAOjfF8bmpf39n8djMzYrwxDvPERs3c985uuVByrK3fHzf3/zF//494df5gfF1+LXuXmL
m+bmAVe5Gz7xWwJ+BXwVx+PvOIj75ffEPzhq/G1xBMU3+X3xpSFuRCC04MCbzdvlJoBoxcFc8YQ2
nkE9Ts4BT1k8qJnhrXionlFrQ5Mjt6o1ShDj7HkHTs3RslzX3iDcT4dzZmfjdwT5z1IM+B0mCkef
msajShgr5MT8NpnRzO5AMziiMwOA7mdyozB7YKNiej0wBmHi97Yjd/C1sUAehaMQroa4ybcOGxnV
nCTCU7kAuEAlrkcYe5kfEzLd5ZID/kl05g5alGlkSBJWYNIjCUYHu0bXI8YUBCYDLAKBsd/j3MrG
2RhbEFOmfcnGHWTaA7uc/HShhOmgnWnQFDRGRSMl9Az4IBwelgJ/HBsIy3lQuKTW1//YL1gKdilc
JhUWoNatXYKcLMlgPeAabYzSgPBB7sDQqPAeofbuTPfMpT449tgApIzkWna+wo7wHwu8M4RI6inC
0BHLckUe8NByoczQiTBapCzhAieeomMg2LRV7cz+wJP7oG+GYm9KxpBS6sma1RnLfuPmYTuB8gpq
q7dG6mLOaH7ND0aNJMBqX7MmnVlCpfGCgafa3cXPDqH7Mib/NtTkFQM17Ob0J8eoY8cO81KndVOO
wSOoovtfcRePm/Vw2h6lNSEss/cMI8SJPtL7WsHD49RPOEjEJ2Gvh5UmHcyh5AgpXhm+Jjyg5ZB6
HisfnqrfBNJEXamrMow9rJ8qeOIIo4C+V4LKh2QeWIHM5JoXqKfn6/woOP4d+32g5CiuyiZheEQd
RjZ1Bknt9IZYSACu291i/4b5mBhKMdZfC9GKgPrTqO92sbvq4qQ8jI1yWRxoZU9w3tyuRa6qLrGk
ddlLGqfj3oI30GUv7AiIciohyCNx+jSKYXAOFoAj/UhewM6DYQ1RiB9nt3nbCuNlHLEwSaH4RY7A
2SicLcMhMOTL6Nj1RBIm3u85ehROGnn1njaTW5jxOIpVB5FLbSinftASSP2a/OBj4Bk8ZeJA8hxu
m8NgHxSrfpCsskM+Gcz6Qa/lsPddwa95jUmqxwvzTjPaXai730xwHbGvijCVGd93NEki7nC/HS6V
MDm+18pW2qpQPZ9ebX0RxNCk4js5JLCQ1PhInd8oAp7eQGcS5qjTvYHNnvGANfji/wsQpsVzhSwH
Y7rvmD29+DnMSV6T/WK4uE2EduuD0zLKrt7sji2uMpE8vHsd1ZS88jgKc/J70ck2HqSDr/Zk1Ujg
7EhwAj6Css+7gtD6lF8RXqsBMVzIk0W6dGXFk9RJocKiKLakmbx4eTnwMPsSuhQ6Fu/B657gimbt
pxRPGEbF0Gb0N4AYseg7Rv+v4G0fPnpttZzNmPSayEHcfPHY9BCkIMOwnn4WUTEs2IlnMVP2J5kb
pJPMPux8cDwCChAn9j7TJsAaFu4W8jeI104Di5iFJ0WLDvGAvRrAR9DjpXmXhRIE378viALVqXHG
d/RNst2z4YaAHryJf7qj44LAibX3FyP9zlrymVAJhaI8T2AfzRC1LfYLrNn6yNYGO6rN8cAGazXI
wQBOwD8rkAKu3TGpxdcb68Iqg3pKXrtRzVv3EeaT4op1H8VaQUmGaYTfF/ET/UVC3p+ujsGagYtm
MuOq3H1ss+lzDsiE7yxKFOt3kU3ZxGpAV2gxAZl3BO0+tOHxGxUz6hs1+vnvKQLO7OmlpGhY4w5g
r5sapTdYtsd2Wfm0cow+KKI6iNL6uj5Ax8oAAwqGWGp+h98KBaT1XRUg4QghiMldDuwvF9RHjEc3
3Z26hIROFSeigrtrmht6XBdyik+OHr3mnd25Ox1N8jXI9r/3UZeEYvKIdEjg8OuYxAbx+Mn9Upcx
/fP7Vo5q7D1nSEPp2cWlMoXtZtxq5Dw48o2ZEEMOGABSAZRPO3MRX9kzR2MaVZNzAKtX/IEO31U2
55k8UHeIrNaxxAqB3/eZw0KxqiLeh7TFjBFUmvsFj7vUAbWfuuov1kivgPPJKEGbjwvSXsN7gwzM
LtkfiMLN6oDJyQDo+GbRtr1wXANzvVlfVj14b5Aq6LpImiFckWOOgApCwa7z1VvsnYcEBWt7JE1P
7L0trIqVDYcVG2z0/A9JcEBHkpFzFfcNchObcg4VqhvrX+R4sfkiAVbyeX9Uc2FiMdTV0+90J8cC
h9OR9sbIhTJoBCvHxjZLDnlgjb4/5FC43yQOYyxhpYWXx9YII88vRWnDTLoyWCSYw8TaB9HU0Loh
FiEW5Y+rP7h7Ga6oKGduGgkWTaGXrHcKFkvwwTXuctjHjdFCT45EC6pU94wgT8LlMxNuOLj8VIWt
DCcqS1Rt9BTz9QwlLqg3tvZo1O59I74ZPbzZ9/h7mB26B1wlgPYrS6qsXmx/SP1OTRm+4c0ivqxm
1y4NiePLzLD1lLu/ew09ybzJQcu3UDGvaqIXYr94Tvjc/+kiOPptvpdJzCF4Wb8XjW9rIIEaXpkR
YOvPfJdmgWZ45D6GZD1BnsGdEwEVfhNwhNnOBgQlPcDRhi+9aEi4GWH/8VxjN1Tmq311VNUVN/cj
0694TBIGIAxU7rlsDqs5UVtENo949VIJ2Y3X2fv3vxBmidlRNU5GRPCMFcCsofsgMRMEQ5nlClTE
cc2ZwcPOl92fmyozNV9yW23f2+/XP7zEu3Br8+UvDbrPRV5NhsSmisfT3zyUWSyF3Fiar/o/PBP9
fhpKylLKT0W+fEPMy9DA8rhvfpX7IrsZ3+jDg2lqNmq1EfZMv70vUW4QqYvAJ2dQP9xjPjmvsW7I
Vv1krWSrIVQyFo0fu6AEQKCSqDFa/IZR+7JrwltXSVevya2HgrThUbXMFltU5kSD6jieoiz7dU2y
nvES7drvm/0u4KnZSKg6iw4LxUukOz87KPfou1EedbbJBVsHrBQycUkkIw3xnoKym4eMcVetYX0A
wKNukNFnjPIx4DmUcygHLNKVMGrHnwaMh3sZDW3Y5/yzO9QfaC5yoMMrMp7fBKoOJB1ZBLCNFrDf
Ql6JKYFyif4itmdwZIRN9I4Pkw2SWzuH+9fbEPtEdhHES/LvBkEWxltOl2rJcGPSWysE0Age+B51
Lk8WpxNsVFkSG7Slr/FzMfDKGQNMXw0Gp+74NlWd/Rim1oypMHKOPMK5qLlAWhFDd7xQ1oWVEQMq
au7bitOLDLoJnJU5nnARI6YFSkyWseMDShaT1d1tTMpvfeGFCFkGohdDmTfTyO6ceao9cD4QE324
iR7yP1R60I17R2w88JE0O6fCSnZw/awER5AuE7IU0nlObO/gyODVwM7KQWJikH8TIl31b7sBAohp
yTJ94plwVsNdRWlIuNYV/kI+x7So+zU+fTMHsmocPOg6Cca8Rt0zWEpryCXh+2PHNzvBNwubw6HZ
R6WrGgq100iX2MgOqRzEjPkpzdBrW5xVHdQDUBtgHJAdxhrIAoc6D9bxmhyH/lfP8VnOzRt0Owii
FEd7wuYsGdNnQbYtH6bSM35HHBG+UD+JMPiPqPNaUpXr1vAVWaVkTiVjzuHEUrtFMIEigle/n9Hr
2/VXr9DBVoTJnGOON6FKXqrEelXYVUEG8fn32nafik+oEY6yHCnNP4HOBAFpASFSr4g9mF+NBLMk
AIyuPP41eDDlELSgaAEbkFgfEOoJbInhiueLlOLvFxkH/4BOnAy0rlYNMqo6TrIYq4iLRgZt6+oL
zqAI5HCD7SXRG3dAqy8+KW8cm8gMZSJCMtrMNDx3zy7CRPuonFRMp07CsqEopRlP34YeLlZtoGip
Uyx5n+oagZPYY/BD/nCPkAl1/uFT5cSNcp5jdNnwUORP/NHi297EF8FFEdoaJbhC7yY4s1EBYoaB
e4OCaDmddkAR02E73omnkoYTiTYxZ8DIpFwzc5ItQRlMRxpp6Y0y3UVmZatOPTN+EdNpYIcFAVnn
p9cevGmB/qV6bJHKo6RnZTfGSY5pJgGQHg4YNNRZD67bSiDLT/wWANORtD+Dmw36Lcy8ZEqo+Jq3
KaJSNtkCgBpM7mBZDFEwCHhbI7Kl5KCxvlpyMxK6JVdW+FZW8IFixWxMvonE8NUUvW+vHUPiiN4e
xINn/x7xxI+lELZoUkLk/cMZE87CFoL+H1aGzJoTA99p/di/lh8P/FFgXCO4I+9WYvIr6RaC3+LS
RSsGrVaU989AcsN147BDE94wjJ/L/iq8u4ZPOFE8AhMZa/I5CZiLW9jkCSSHfCq499M9HkEs4UxQ
NMCvfcTSBBPGhSc0DVoFnQjmy8MTQodKv1Pc63Cp6eIEDAa87gmuTONiXYHTCsgHkgNSCqQDm+3s
+Fg44UAzxX4WmOkXICjq+lHk+2dn5I8G2y1UNDxcgAjl5iB5jhMnzwbvIZYtgnaTbrsWvOAquQyI
HbQ0KAj0NZZyeLi24b4n3BJaLT3xCJHPhPQ22KLE83yaI4KjJD6gAABKd3YKw9DlUlD28XIyJGn1
r2mb9IXxYs/oBkkzhmmIzWfw9aHY+a5/2ELQMxx/tOU4Gy674uyCmj6YEdfStpGruWZQQ7Qj1pZz
wSzm05EBQ+ALkwNeM+5pmvGZyWUR86m3N4BRxcsIIafsb6EBbss5BqGhUHZGA/9wAG3WnMHX3eJG
Dl/029/FgjS3vVGrCzehEBZXG2eALuQ7ENchAxAGB6NQnvTjDe7Ra9l2OA579PVVvBHTloimciRf
8PqeEMaPjJKKr2gYEcVrBAZWAvSAA3yTeFucjH9jl4qtW/py2nkcw0zwXOEKojhhYZPvMs65XUcN
8v1kKAwBqKl83Ol14IQwEdqPvGl7dI/47dpvnIQZOsCPixvnHn35BjFHOs/z9dfWROEoarqBVsD5
A+HguTkUyI6Nw0Fd9qIFk6GcDrO5zDhCYcr7eb/2B1zMf9Slj8Md/MeAHLRkUG3lqLlO8v7OcyEC
CTFIjvLrY+tCxBE8VYhQ8rxCHbr3eYbir7ilKbkerLdyk/8xMtcyQMWRJkCFNkiX5MBgsUieEd+n
Kc3o4sYTkgWlCX0k9MNah3aivDzsz38f/3iaENG4h+9yAeQQGQTSGMINATqofOZzN8n95I9EHAfN
8o9CSpxxIIMs7zf4vWBtzyr6eO9TaWoCeoFsgUNxw/C3dHcDtCKAYAKByR385PvSrEX1wv/SuJUq
/s00JeeCiQCWCMoQwuukP7XjLieu+2+e+scuUWmX1jBQHvHVxSd2+I/jgbYTmBBDH3giwlIBxeFI
AOHYQKPHxbhHrMjkVsW0nmdUYLDw4VHHkT3x7ycwdyc6mlmpFP5xWWjN8PryWGxTPPzqODJ6ZX+g
ns37lGfbwWw1cEHBPtcTJB6zbP7SHyKUU6Jd/1Fb5DQK5YdigrMEoMqHnAt5x/ITNkh/Pxe1zo5u
C1sEVyJPLvwOI+Qo45OzJGeKIaHSu5OzK+8K9jGvgjszZBKWAkb0++/MynmU9/zv/H44VvkNvssg
eXn/zoSci5I1hTMOzajNcwu9nuWJr1ixOQt1JMGiwoWpZnKmX/JdSDryMx4zljP174x/OX6cryAO
UIrCveGd8HgK1nDb8LQyXcllBOzmAwNOEkAk9qNFu/bfB0AWB9gh/VrYB0JhgMiAA2DKy8tpk3tT
bhaGFCxAcmd5CRpBIF88Xf0fL+iPEcTncm/J95hC9S4pI4QG8XJ/ow8elYwPqUn+UlEBFXloMpQL
D5LAq+z4V16PkKW/iQHKstyXsozK2ed6T+TcGhpIHloFMsflHZiuNoSUymcMdw8AFEj6+YuQnlay
uI0TBUAL6A+M9wV1h+jqYKzGJZKnlGOQ1xOC1L8XefITSOGeOeLS8z0GH2ePE445Gm9MFmYuwd93
ONX/zpics380EDExAwWDo1L8vVVZQP694X98FRn+Bn+F+a371un8w4L89O+/zwSdR9HjXK/5GYyP
hFn/A3qPx+TwHJhklFoMyVKOgEEH74UPO1SZIDXqP2QX/I8BAZ/LDV9zk3K6uTFk8MoyjaCD36ba
41G4yuCvspNB6nGT8RswQzkvGcOeZ2NgQ53gfMpUIP9zBvmQqUS8MmRakUHNK7jiUv/4u/FqbHew
quc8yLHJWbjxPimdeReQPvAKxX/9QNkr3644WJkrzpS6PIQ3JAdf8HBGNQct9vg4kDopvVbpgVb8
hCJ3ID+Tt8j/SKrlbeDsxeIpnfWvKwuleFLKHc/9AR9PPpN//z1OvoLu1ZdT9d9jOC1yWf+RY/+t
YK2R3Jlyyiq3NaIV0ZcbpzWSgfDvL2vov7Ei0y1rOz8i7lv+ZbzIlCEfydCayBiSm0H89mSUNw5G
NExc/15IPmNs/fd4KTLlWQ2pdP738e+F/ve1NTAmXBZmabmYmA5wlPI5g/goc/b/P7LiLMisJoNP
OIMy4Ajh5FLI0MSl8785Q/6n1c534FeGcLEZCvKcGPfwXDLvyaD79z+HTd0ns5XMhf9eSX4qq82/
r2So/b09fvff2/y3AvzdanxvN5DAenl2SgwqA+oDArnl2TB95yeQdv40Y6g2RjLZyOAt++er42UW
zhpRazf+3rydPbiz47b3lja9czezwtrY09kDwAmN0DHUkl8H5LqNoAeCjOqAZSvErpq0gXwCRrGb
1tZqrJ6EQGyE+fCLth/IGzwbZjd/9Ktn2sTk4e3hKR98oDXYrmcPMj8dOki+vEjx8/mxaModPRWi
wlH5aVMFz9hx1zjP08MtpufZS/MANPQPPIZn6l6iZ+48UpjOtFJBmB1k4oczhMEYww//CbWI/rB/
1mODAB0YbPbDi21na7hxMPy1SCmnNRBl8RqcRUA/rHK6y3jZcoeeRhGljtPMe2HdejBc1XaNu4/w
M3OVNFAE7qdqg15ku834HmKkaqAV2Cl4Fe+ACp5TjNpopuesnpfgTbLze1Qs4BAgrP3nTZY4MPLe
ZPWcY5i712WnBL4yRoXdR8FxPip7uevYGKLKmJAfHpgH/GrvIO+6S/hPGzdGNhNIxh5DEs9POK+b
dvCuXQQd7b26i9Q+go9XlwYdmnuLWSAXhdUVd8cOzr0Jg5g0IbDDNfFmMTvluos+CH8FzcQlx0ux
LQwy7vxF3icSd3yZftfP9Xd0hvB1wmjjOytbwRce3yaraKpoEwtrLVqk7ibf746v+W38+rFCwl6/
EjYBM4bAUIv1RUEW7jyXt6pr4Iln0rGSkDm6wZ+os7ek+1qSvILk4Ygl4H36hoVgHOhDtw+A6vqm
o3NCXT2y5800WTWTcqOOLWZTNeDMto8lXQ+I9/57/Tk+jk/apEcbevyRYYg2pQAStKFFHiUmVVvR
4EbFmmA3s7BW38HtiIggbA6IFIpDa9McHqPHLP+lEKR8wTkYjFtvZ0TLzN4wKmeJAqGebwJqEW0o
KFYN0bR9B7P9jguIcf67Zn+QU0CHZ+yckpVxgS3R0LFQCTnYnPtK0JmpBHob7DShceV1VCWOQeNL
Qjb6NoGU5FQhqe/LBaI39FS8Rz151svqgaFRr0KgDDEHUid9CLAkCLH5NDNGd6xE82mpR9lnDPt3
laShiYc6+CemEgQftNxv263y6P0NaPm+gxzCzsfXe+fChVB83+RoB60lUsLmC200mVwc9PKqhZjM
f+78AumD9MzRDz83500z/AJBSnlo96Qd9YnzvrLXfo1xZ/JAlyY7tXsERtVHtYfezc+UKa37Dj0e
laAatxwZ1P2fRfsXm01N8XUzfpjjxBwbn8i61lEpWaH+roXjSKDhA6KGWGdkWnTJjlcmYohfGlJY
vE7bVYQG+6INyUJ4QhPMxiaRjfrgrY+VKnwn4Y3mhf6IlU7v3Qolfgm7jeQnx6hXDUsLVundza8D
VY1smAvU1J1ehngqPxCHbEHk0LArKmYdlNumX2eTS3bY+c11WmVABFdP+bF3/Tq2kowYYPbXZ2KR
ABUCBUJM79EOlM8WeqVhiv2ROsO2vECGjXFSRCOVYI1zoAUl3iRZjJV5f1n36cnjfH/b06I599FU
bDC9ia7tXonzDQrSclPqTsvXx9BNzCS+cT5w/YTDgh/ntFi18EeD+4SLAyVFEQAetElY2ySjFtkM
Ct1wECcci2ZwZvhBZ2wM7v3X0pxpWwQxv+kjJLBEB0GG71J53w+kTQ+6S4fGX+20yy5+Eq+eEjz7
r9ie6xtgo47mqn92V7ATFDJ/NZdfvyCa1kaYBSM+vjuV5t7YSbRCS42S1Eei0+rrR/KVQAA3QBRo
RaAFvSKa9TDInWe5c+7YRjwq5/UQ6/S01IAFnA6gH122Tzto0cPifVBPmJ7weGBqwlWAz0QTlOqr
nCgwz76No//YwOJfESiby87wM290qLqH98+TDcZSYjwX9lIWiTwq6CN+J83Ov+YODzLpusBdhFwJ
JBO3aCUgYPuMOgMNgZrQn56LxBL5NM3xK6S06+AD4aPofSafiTaoR2021qVPKtW83nRy+ApXEZa3
J3biXckqx6hKTQJzTcvwjQRN/zFbcZUETyvUdsPsOW9exxsRTMTHZ9NzciBTgF4+XiLKXwIcAhAk
I5DR6CvAWEb5UKsudggYyz3LCPXWGwsWbdKgONRxAMgjC49E1GP071qwBndKYGEeaj7IpHLKSblN
Z4WXj5kALDwq1mnvSgOyTR8c/6wbfOGG7q7Tenq3huw3kBi3gJKCiSKmxY2P9OyDZwcE/BRjvFcI
Euw9NuVX4vJ2FAB5F4fVhBhac0n46JSvDRh2GOEA3vxkCMi5wsNsmv5UkPILp92/QrYC7yH0hzRS
BAIgRMywNppsJ0ndd2S9og5y0oqqwacKgbtX2BGJWARoELdKCjrRsmK92iB3g8if+B/FfZRe5+Oq
QBvfsBXYN5f0jM4XARy+g0TXeInTij9YjHL3IkiDB3i61y4AIofAn+/S6GF2XW2yBamH1B9nW1iD
9kD5AZC4rqB/0qg1iDDoGknAKrY7NqQqmqc2dB8q7cLBQ6JaAtjqN1fXfUPOZnc3+viG/xxaa949
HUyYgexQmxkFVU336UhYlkJVlQTwCXPcD49YHfkNGUlCVGyQRS41H5tbHxsul2iHcqme+JUvyHnb
xznWhQcCmMnnI3vRmXzcCos3rEBZKfuQHdswRbttLKkATVOXu4RbRMNU1UnX5vI10lnIpEronq89
nXDBOuTfx0ihW0njEj/6C0kkjo5sYZSQxvnqF309Vh1igpw8uEI3Qo7o1H20yuxGIZ9GH7h3VQDl
gxyHhULA0w4fyKFRDsvnVrmHMH2Vctwx+vfXqMgDjG5anf5VdTKS7HV6UgQKFHuNHhegDNAZvgGW
i20z2OH6Q3WPUJKNA69rAUQ54Em4+yCOVHt5HhJDU/0oYE9k06GpXiuUGIiOce4/nEfm6oWwVj80
TVDCkia5NZl99ZFpDC7nWf7u3eiace+35rfvfKdjHNHTMBh+zNJyuaMRwKiwv36WeveX2+Kkd6Ka
bX3SawFAvCY6/G0rbN796h3fSVQ4ew81ftqH/AJ+Za6r3YK0vfwVfbWTgULb0P1dJyggZEXWJfxi
jNseGJ+Fftlan0XdHie7YWkv3rvZuVnpZdxAAscA6B3Q09dicFL+fE75Cyf/iPCK3c5rWYFphko5
pbWgrpWPC/maPyBt/Ev3HTMMHogcaWQDH58dAELpNNLnfluOhqBmfibL5AbHNuLMFaGtH1vW4lL2
M336UiY2HtjwsJK9Yqw/yvzy6D1LMlTQBLC3+/TeNoygxaNktE3qhqwOv8Cd0bsZvcIeJkj+viNA
1Fa2fV1CpRPbyf6JuoksHN1/A9tlfdVaFM02ISduVy3wIHmDqWm7FUDpdxdf8TDAufXRS7+jV4Jz
e5ixg3sMz/Wsbc+q87SmvLWVvqS+1L36PL1UeKUQP7/znlZUgLpSPRMmYSOkHu1e/Zzu3i7GNrKF
WmYX35R5+Vrz9vjpV6FaU82oUpbg+yTJWMgTQA7M8HyeGuRCYhmebZXbqbGHOYlc+SC5/5aad+No
xIZvqoHNtotj8m0Q7QJqlbGtTc1k+mlGIMwc27WesYoUk7N5KF6HB/rny6xO9rvLLFUmj05QlfGl
WrRJ0cgtNKtDDj/B6+Teu1qLpFokf+6geoIJVny2omsxsFlSeSv55Ksd34/xWYUSzG/r5uL+Wr8v
cfUiT/L4eh3y1zrNlzd7yOE8kC6Q0fJFLm3PimpRpwujM0/ag6YzOevTGw1qJHjf6NPZYMv6pEne
ibkT7VfMK3LmOtq081kZBfaOL/pTqqNwWu1RBl8/Hxit/us7uD5G1XfMmS2VZWIPq2Z45gH5PL9v
snSRvg71d8zxJLcTVRQshoVhga1x4Ew5+gcPc0gcfKngWEBdxVym8fddwShoBPtES6BSGdV+zoAv
3AxtXctPdb9qfEa/2Niwq8Iz3nCf9IcvPutY/nStq6vkWHTQu9GYnQAmmu4dMQiINvz5m0eiiPA/
uOimo6L1w8ALlOwbtkEVbeYe/wyVv0MIpp/TAVOd0jioPDfKqpcnEgcaZRd/fTXDnIbYjeEXtDV/
l0Z8UjfDglYVBvZXt6m3d0mbwRudeFrW1W66TGkjkT2BS/U3/ADR3IJOwvHI0/CvSieX+fDvD3Pj
vc8LlM/wbgXPJw8/5M+QP8k3PKs/rcecZ+dN8KdNvZ/1+ZdbRtF7hUaJ27LZPJcQRjkQtjjZk62L
enMf8H2gC2hphPPEm44HamRahU//wwKWrpr3Xs8nSmduZbOUmz2XI+YQXtdTpvyqGjaz5zcMo4pK
wwDytTHzaSGS6Dg6iOJLIuIorR74wd47v6axY3wHOnafuxTyC1L8G0uSWRRuxW9lhB29OpCaEioE
rs99h9D2Gz4/qw4M6tqDr/NVvY89zlI2alybYyvtZ+T6dPqzuhkr6erBlGhEN5PFw4fYgBFswkZF
HPtWQtmhBr/9vFhuzmxmvwMri+HWADeo4wKiykXShki2EIO4zIM2B3Ye0gX1RSojeiOuNJ1TG1Y1
EY2Du9NizRPZEjT0P3IckouelscQyWnUY0n2FE822h7VkDSiI2ghJqgkgT6nZu4gCaD05DSdsTwM
npMzFKIBkhW2wehqtOUr9aU0f3atBWX/m2ejCzqjK3EDi9rD38ImVsWLDcbtkgeqmxQxMgulIKVT
W+liqfTtt4Zgabf9s89tk0LqRHFD4A/OcKUUM0/nuU1HCmYLI/xAWz+PE5hYggOB0TXXGOFdf/B6
hdTfkkICl7dxY3ahmgmRjOPBN1Rf5mx3gay3GoqHyYcfE16EeTuyvUeXtfGrSPDsY19jxtfpPjf1
j7khAfX5m42xx4yIYgVJO+gL6P92F2saT4H+24D5gVT+tpCL9m+p354XONuF+u8Ozn860waPacNu
hlBoyt3Zc5EvqwkNCGvNQkxHYFhS2EKZsX/MtX1MT2jPMYtrzd6htrIOl2O9TTfqokUfdntd7KY8
bP4YNTj8iJ733P8sXydgDp8xEthz9u4Pj7dD93qPD5xDoyS0D+WcNsvsNWyZ3WIgAP+ywGvcHH1O
ZE7Rg6mZycTQFfZSG3yLDWci8ovfu9bNfnV3QhIauSZGcOvRfmF4UMWxpiKiQebXml37d7h743qR
D9QZJuVfOZnpniudbbTFeSwtmh6ylyxmY1LwFNy0HC8EjZ/7MZsgwmdy48Qv6QjREGgG9lELvrh+
zC3v3eMWpm6Nd1yw6Wv0+KGFnoGO0sVCMYWD7OH5p+hbXvGV5Pw+JH1XPTSLJMRhm7fCpnJHVlYX
Jzq2l5uKQoZ8OpfnMP/ci1W5+269bEy7gPoiUia7xjlvSNEyK6ci3pA6uXD1mYYejTfRGaTvLn5j
BoYVXLmHjrLucSpG7afzXTNn4zPFJugrwXlfgzSS7oOcoCVDuAS+mEEbAfEM3iG1etM/sxZ0uQVw
DE7gM82V1XebjCxOxYGuxr4hw70V4aarwivrtuL7pJXBBq+n3EmsOPWiqRz1txTHIYY2ar7Zd4lu
b1quxmwyLu41To9Wt1yyabjHFT2TeXvCZq2D0654mJWR2DlGnLTb8DKt2BfgVBHzAHWltKj8xCQ+
7z/7a2XSYu38O+0wY0nUGahvR1nqeCcSDox1c3NqjbK5tWKD/rlDam/66YbVkdCbx+kFNrK4oamf
6HF7fpNlyDzu0LUfcdCg3WVhxKU7WLLDRpmxwEJWoh5J43Jlvuh2MKfrsxQmTdrFqFwmawrYg1WL
YT4zedgBlGVPFGkjwuZo4hhONnqDEkxzOASFGA5pwCYL/ILaP6+Oi3tU4xbEfeBBdnd3JwwTWZrP
v1CQWz2LNgJanK42BCkDK/v6KkwzagZ/8ekuaV0gU9AjgblEvPDqya6C6EpkMleg8F1AI+hPbYsf
LzSK3QCDZx+FkL99MBGTokOfFzIr0Akp3aEy/nbXAiCy6oEhdfgdWh8I5W+DzgGvxPX3mOyBFGNt
mgdN/Am1HrYxtJgOyew6sKPm8ETDWQq6PQXGcuuB5mO/jEqDdFagM2KoRp8Y3gGIkKN3QesMFgRj
Bc3ayyCMDzFb7PYXs8mlyxt/uls8A7120Ht4qC5QNaQwKlruovGb0fHl95ES4GtZhAY7J1oUs3b8
7eOAwjkSSKA4SVsfgD3+xMbgGl0Ajl/DmrAKoMCocWboQUaoCzzKeJj3SiCCVRwrJvQL3RvCdl/r
Qeoe/NN9FtiAGlPLO9PBFZ7GM3pNstEuyv1vpPag8/bObtVTMS6kb73Gc6r3DdHmOkWoxabfOoiO
+gJCdwk03gNCAguJDGpQnPNwKe3C+hOFcq9D0Pz0Mvj9fcDdxhQmZFeNgLkD7seqOoUhiFvENxJw
6J8BmMrrqT60qRqyBqUmIlf6s70SL4HvgI5CGaAbQ4/YIDU9R/SknzIqgF2mNKtZUH400WQgQVmg
ODgko9tBiXMgJ5gtfWOA3aJ/H7zhB12mbIKgpV6mqMcjQiecBxY6eHG55xH1h5Pgv0wHLDiuSNdA
ZNDCsJLCDsDgl/0vQ07tJajXyVY5TjVP8/RQXZm+4by34luAh0YPYxBYZOcRsBA8BE5FjxxL8Djy
RRCPA0bQTPCBKnHs0f1kYkTcmNPWEOv6AdTq9LeiMwaGVPWUiM0sfmxgD166J8XeowokI8UedsK/
kQfJqPC2b0QwEK2oQ95xusRE3uw/iFcMih59Ro7s6RpDevHkUhMqjBauRSpZgvk03nWgtjdWNpIq
AioDrg75heNIDh/0BM8N5ouWkw6SQRqY07z3nQKPD69r0NEfA2KVGSaeMVYi+HOw8LDp4BasemNl
VvfKcNdv/+CwRGnabX7ynpgd4U0XkvzAZ0+MANoze4Dup4fyLobSj4aiQldRrBF54NDk1XivEHZ0
AFfDVRuq6MWtCIvcRZ1doC3r1kKFhsYiIOZWL1kyX92s6RmN4VYNbRRYsydrcYaotmXn9/HoXudD
5mRqXkir7E9biddU+0zt44NMEZuVMYuv+hhhbW/pvTT/sVt+AtpQHPNioqP5NthwtDD+oGx6kTvI
EKScoo/GHfccXEYSw53jFdn07p+QiZd+vkVaQsjsB0SwauZ8ZTFvct25w0AOYNqyY01xmPHZ9ZIT
lEkigEGyK2GpIaKrIbKNDpunLu3JBxU0m/mjuW6gyd2W2BU1sv1phqkGzMPN0J60QKLRQjdIc3XN
Kx494i3ID2Z5NjAKwVfhDirQpe2lwnV4eLuezeQCxQQPEHjS1/D7sxu2JxSZdK+vv7UuAZAFbdba
aV089QJB1IVzTlcZmjIiSV7LJGH83rVXJpygnpil0ZrtY227qFFoY9yMaTPQH5q0mLUPsiYoXthe
vAekQrhY6PiX4RtzD90vwWzx/dkkZEkB+nrnXzQOCDkf7LhdhMUDzNe8CqE91nL4ImBcy9oxmZSB
4OhE23tHhDOw6JF7UZAjiQd9FsSawDZS9V5D2lM9jAcI7qQ2InRvTJJfKJTgDyzD85jWb5QPDXRK
X4QMz6D+xQZh89gz+5HYZgxeaOLbcwSmnv6rbi77fK4NtEE6bS8wTSRl3ob9yDIvOGfa1yIdI1ic
sStSqtgzYo5JwfdZwdLvYAwSVJK2NcWuzFPX50jbso0BbqBoor18Q1mdoHvT1e7yHOwgZ1Xh9dfE
Nw9n7HBtYytYkUGmR0+KtOn9p9hi27s8b7I5JE2ib2fsM94vxwQ04NQPbv6tDw6YyE0sWfbd28gm
bMYe4wEVmpQ/k3pgjxumWkQQXtYfGHuU+5seu1L/+iNOT5gDuK8IeDV+s25oE3pxuNsAbgxfcGSm
lG/afnfKx3j+PQYZHpKfgRI9omuIizCxcGwbyBcJ8DKS5R0QjRILC3eP+vDWa9CVt8k5As24zq/R
60SpQj2JTUXuUkS9llUfKiHCxeMTs2YcB1dZVJxwGI3UCFLQmkCgSePtYnLfxyh8B8bBCMEQCFGz
6GO+48u+XkOYtrqX6ehF1k/ao0PI3qO1wiMunbyC1uoNJR279tEb7hlmBjTFYtwVaV8/AfRBvBLY
yE6hSS5vrTifN35OENkzRN5/TuL4qIKJwN/9ARf4sBgmzg4KBeSPGbXcjpBgQQs+wDBGFwe3K3Vq
4QHD1VR4W23K3qejs9H07lhpsZkZnUKFrcXqQ1AmbrTRO37H1gA6HFeCm0WITYDif14onHxSW1bv
CXbllserqz+ct5punnB1wDqziztx2pBHMDiCqVqDBoIOF04L/H3bQIZcpIv3PgPgN0VRAn+/ScQ4
GyxKPeJKxUUBbmJXB3WcIHi20GxgqAnpBH88KkuK1tZHXLzflAY35GjF9D15/0ZM2ZdfQLVd5nUO
LB80Tkhlh9ii0e8Qf19Co1Ua9ex0P37x8B+IYuvAtsnTZXJBMiA2ek94Au1A5eKp3dfO4W5IVrvT
E2flHuU6aBJ7aXQ6yp5UL3NH1ju5NDLNmCSVsEJBMNx/D8xjJXROohqZzl6jdIaO+3MwEO84Ob7Q
a0rzx2/7pJosCTSZxMMrNbrGAc3cmZO0Rz5HOTgFAnudlAUEBEL3cKkZmpAnf6+Kd25T6ESjEVjt
zen+zpFTMhcRwrkk8PzNvpjBtgZ1TylLf6mkSzbt3LWmmPgRFKTawqzn1NOKZW/7pU1rsg65hQXr
5kWFY3kgphfsnBhELCFmt9WWNRFeRX0Co0iccq/47Ugd4sLdIvkR5QIRA1e6LdCb3oR/OPbOPeN2
AuT9c1eGVxXIs3/7Cz0qaGxGqCYGVcUeIeRfLM5LGNif1lj6W7QtfYm2OM+1yYO15rG0saB06IaS
RNQEtyUKpPMzZLNn1N613wpvy4fHQzFo61/7fO+mdzMoNmWgtfdJFu7s3l13XhjHVpMMaLGdjnYY
RECJgfqLv6UKgYtWtuJp5JZja2+9cbl6LUCJKZ9auBi9g/sIayto67fYRj09lehGyjaoOBvtVCxx
82/1mUk7m53zijvHewWn4n1xsSt3rY16QAMRohMsY6J5b3Pw7fMa74jlZ5s2bHZ2xPg8nSv+8iA2
RwLHQLImcMHPY+RJHcIiaUS8iUwUW3bMGdFV4laORqVNT0kGxWug/KKUIPA56ZUgXdeovf8sGens
9z4oLX4ejJGQC8DsQzNwogR0rCCtGdT5nXm9Qtj2XYFNfN0b32G3+il+Kxawg6m4zznyA8ttfyEM
4+C4b1/i27KhMUK/kOUDaUr/UgTGginMnj1CFKL5Wh7QxLhx7eIHW7gYWF0ig/G+3Y2NMeQc8gRD
tnJ4oxBOz7ZhacVlX6VOQHbzIGetFv943j4Xm5i9JbO7fneT6M3+x7GPbDrou46+s+qYTpW9mnpc
Bz1MtkhpTR/MbY3J63mEIAsU/oxeg80Ad40+JMuU/cKcPfYBYdowXewi/s5NguONURKgpAnrUHNt
1LEPYE5bbDIIH8Qj5TW/4k1xDS4zvCdcqDh6ivV8eIUahCq8nxAl/p0WUYd5lgAutE6RHut8UbD3
wbkCc/3CO5/jCzv27QdTHrpciqufarhMc23dVxTq+4vmWIn3OePPLuYcxXEH5MgyQCVGSQW2fPMu
PI48NFDYx9IoUY269t5G+4PyWu9aWPZQnyxe9OGQUMxb+4Li5x43jCtoBfMOmxjmS2zYuJefjkaU
FEbFZG5AZCZWheqwDu5kshInV3l3isnKv/wif3tcvCSuVxVMZdi1MBexPWIvvHNVy7cScTbeoWVG
yGt1c+y0almwCIZGiYT2z9SiNwzjQTZqyzNRT7+xjiGJlEwUbKu5lYruixOPWRIGgovvqjyUq/xg
LuqJNUsje9+ZWnN1UIEdCasrufpQbnR2JPRSfzSFvMEn8lWKHAPs8bZRja4GOYz2r+LSTYbqdW6H
1jPMThnyUfYE10ODUyZjmdnwp+IsKM6FWRqXYzBlRERA0iM1qKi74Rd23AUXQvfuyyTSEFQe7geD
QEkyLwngLIf18DNrg3F1q7wHhivIbst76F7THhOeG4PEltS23ChQ9S/z1ndwwZjjgaMBu57iHd5R
96zeG67Vm96VOMVaSAilQu9yHVf5s/tmS0Wf+OMmjf+wSH33r/AQzm5bdQyxyvHeBF6WJ3PbAbIk
9ipxr716qn+hXjksAlznFJbQoLXU3hFpvLiyXd3jeaiN9C1jKKVVTfuLhiF5IXhGUl92zW0zAt3A
YyibPMthkgVZOX4+SChDPc3uidNGad0x/SRzjbcXXGB00p98+3BVblWYZkG+A5vYN8rMUoYdPX7j
DICaLO8eWT50mGrQYiCUYaG2+7Enbzy1Pt16wjcosKqeseHXWWSyjsdpsRR6j5irdi99gxvDPy8L
8IHu+L1OCfnka9N9ejlz/lLPnRLHiECXDEmuxOm8lJRQp4CnUQdntGc4C5KCM232F6+pHVONSIkb
Pnvn8hTk3UV8Mj/IzLB3+q0G7FHSjbT8pzkxpA93SsMBI7eXX3p6IunW1g+HqGySAYa34o3jsm8P
2kQ04d7iv4ZnSXvJWAB+Csd0oFD4PBm7Hm7y7O62+0MYCifOP267XLdkfplnPXUpW3z2SjWSOWnS
P/f0l3s30kgoAMpffEwHdh+SDiadL+z66c3lv4JRUUmt7B91jOZX3RTirJOOLDGtrybU3ck6XX8s
Eq5BF3rVJMGH44eDgSaRbuz4NrYbYjkhxp0yHHRYzymPMGPER569Xdr9kM55nXqYH7/pz9I6xD5q
/j0Zx2bdeeKCjApU3sb4vtJczf/MOh4jHc16ti8pDrGnIlC1XLSjZgzjl946RBn8gYGZXSsqGbsk
5oYd3Aou0TH3SEGi74NbvI9jBOsckU3ttTVTZvogI/aVXkTvHjZrlhA3GWjRLkq29SrvkQG8bA3q
CWlOXmvfjLnHXVI7+s3gMTAgSlZeSv4sG3+PNzhM5onq6DQeKFinuzkMFT5rb0jjMGFaEpeALZxH
RWawmR4w1jVIzdGLZjObosDaJJ/JzpX5g8UkkSaqmTllz55e9eAJJxyqZhZAHSuKxRvLN0bBhYJ8
THn3wk9v1TlEovbMN2fyNmpSSnw1RAB9nbEKxZ3V48+avAmeK26qZ4/KCoo+mZWnzxG24QP7aBXv
JXgcWH8NEZzGn083F2UjkdO9zyeqzNj4hMXvWYE/FuK9qK9eQUU6IHuTzNfhw+OBEefi/I5/N1b4
rBUHKu6LlyGuULx2zdwd8XmxrYl7OHdx9aYw4GGQ6RZtDniI8RQx2lVUOKBRtIOgRzko8IF3R238
IZm9Zszl13cXVoPzYJ5AuFiOFfF0pXWvHhCBh61DMTR9zUsnNr3sPGxHHxeHivAZluEjICwBVxGu
EZYnupeH+DeSLvv2TUCF+IFBw2OtbKzNnZxYelXU+WfWBPKDkFLetqw7nOgPins4YxJmo+Pn53Et
aej/H1HntZ061i3hJ2IMQALBrbJEzuGGQc4gRBRPf77Cu//TMrS3jQnSWjPWrIK04TbF3ZgEEHTE
GUxhktWtLr6RtQAl8LHL890Y3v8dHQp60rWUqJXpWv4BDofSoOmJARZprMaFk9dJCV5cXvu4/ixe
C9qOoGypm8nFWnZ+hTGuwCr2BEBkFw1HlOWU6anOM6rdK7URCqFyUGpDZ0JEgRZ9LYmtORCiQ/c1
x41QwmWa+htUbuN3wmun/CWlZNKqDxp5HXgephAK34qO6o03oZ5oR9EMwZSuyQk/88I6i9Ql29un
7qP5al7JYN62oD4sbTuDqSa8tY+Tyrhc33VvKXCaIhuZ+XdYcOrsfPgqmOi6ue8Jjji1Lyw3r2xX
A6n2Xpriq8l8gNcQPGz91Lm6Z2gAEcNyiz6gSvglq8EOBGOQr5Ff195U/k5OvpY0xESYQAd4aGSU
pWtQADYs99IAvdcSZ6EKgSkQtlsI8SHFZojewpxvubkQRT/gbbSZ3QPNz29bjEIzXs/wAAxhFCkG
Nt7ULdgRnUsjV8eL14gx3PsT3NHbrVCWoXoXXCk7zFq7JhW+wGhc67iMzR1eoHsdupeuWcvCX4ct
F45fSyAoEP5kiBOdmyb9NDPY1ROGfqrhZ5JvWtHDF4GWWJC6z9FpsOucezDUMDWFP4WTg0Cxc14V
hnlKdRURH+WgxaxlNaKF/eq2ghCQjhpESR+nSPr0cooMMZBcQf3dN4a3/nbrXk2nBIAWjXWqkOsZ
TzJAFgX8MmHG/DiGtsyhnQ1LWVYzR/co1wGM9ex/qg4doSu+lSDpGeFVaD4+MRNGZCUiY6E9fhpY
7WRwX1wGrJ8UfZMV5cAT+dGOk4925oP1jYC1MTdeLavkHoVod7flKHvFdDZzcAQAMyzWqHYsZxDD
+uR9Tpk84dbOw+qLJkiul4CNM/uFfJQOCYPwfPf6ewwTAd3qUkwEYbZLUIY2CXyQLPpcIQpZHza5
9bGwKT6C3JoQZIvJ59elpgEpPg0XRFZ+ak+YXMQbHisAWtVWieJYNXxTOaayhdgPhaQ+SaBx6zD5
fKcq+3LM9Y2w56Hx8EL/ePKwAdnR/Vb97S5SVpcj6gboDg/1pbVbnsNSWKTB+nCgqzbxosTq8zMq
IzQG0PiiicRwIEPY/Jiy2frwtovzy+SxUkuLSjJvuyAVwDLCLY1XKaBj9Tw0S97ecPZ9JAry40+M
MGKkFyrOaXhdmb2dJ2eq9/vYoKGb1c+D0t4v9E/t+5CXO7VR1KKN3qd/yaemSU0HHMoLI86NZ3AJ
fL1HNUj7sw9MqZDEHvw3ODmqS7ydCpVbpxLlJ5QnTkhvPe0iirTg9mPuDGSpwA5kJLEkmABXaKD7
ZwO0I62OWSW8zQJruN9SdczTvnwDZi0x1ROynx4fCE12tcLXAypxCD8Bv8ByvSPuctTKo+K/P4Br
BXDrY5qHBjEocSLMbesIvmWf9zDU+bdD3SD/ltUk9lUBpgJNiW/s/Ns2zFC2ApZLxRLEwcnZ1jGl
h5wHZBFgIrRL2NSEIWjDwaBituBUASk7+LwoVMLn0iO/pthDGzA3wkafB6T6zadbdsuAptsVRijb
BLZIadakqFWMrGapeaTJUO0SDUDMawbv609V++rf3tGOovj+6sBsku59iiwVv3B3oLDiSToJKIiX
R8z6hEF0eWIFWiztcpvrT7kF5RU4NR1mHc6NGbaZaKOFLsrm02HRX0Y7EHhUklnjTC1Qs6NRSmp0
R58RBhlGXqh3KUMjMTP7jBfQUoG00pDPz1HNobRW9NKCgybGPriaLj/mbKL5OAPUx4g4jBvOvRLN
HvEHfFsafQ9hKWvki73yBRhDO0Eg3vIvWXjdd89pZ1+sfy5x4erdOfPhJxbnVObiSy6DwxrGRaC7
VFSkFjvYwQslXb9TgLV1Th3R24r6XyJ9GHkHJCUTCiKKQ+SS4Zx55iIPb+C9WWUFBynqqIobIZAp
wHpdcPbtKyLzef/jWYHBCx8jkp2IBWqOz2TRD5o9QSHm2yDzCT19hLt4JHNl0d4BrOOdRkR58dPf
RmeIsF78nLcfm71iC8STB1C8UaA3tPOvyw9jNQiIe1A71d+GfS1B0YTYsnd+29unc4QUkXkPUhmA
Q/T3LecVY3XI0BlhI5T7sSyzlp3Uu5N33N1l23La5d+06deBqXtdddpLCkne6BXzpyF/bEytwXlc
8ma+ghkdJmRnXPg0XBPFti16bvtGld4bQxqIJ6UsCeYK1tQtzuvz+ov0D9Hjt8a7D64Dmly1W+NL
Q69Qu6/P00J4hyF/76m1bITH2FpcIJDIBtRVqOlCHSEtT3rm409U9TGG4sLXlB5aI7+5OgAuTM5p
ZvXv0MibBt1EL3+HomU/FLFAkSYeXSbXqpv8OVOXOFs1eNGMyPUpfoZoEdN3GdON/tY1TEuV2O7T
6KIbrmnA39Qfk2kixNC9fnMLmL5iXq0UwrDDTwqQTAN7+B061boRNUNPaLNrya9QvHdKXQACHLoe
s5DTEpj8vsp12Td4xERX6GEHI8pjDoUKLgwAb6jY8AGiYON3+tuqA20Rc44V12rm4AIskpxQJKKF
SI9isVD/+I9UW09MSb2m+5xHuc9ev+zl0nSZXPGonXF8ye6AjbvEnS5wEp79xavotf5eCV9MszXH
PQLACV0QcX5b3WqzEumzYmmj7pnf66WgOW2sz856Fn1sKOYnF7t+spfkXRzgjqN1txk3B3HBE9Mo
ERdldg0BAwjjniCLhpRGPLOFKJSBatCPOgUr/Zh8mM2Yt+OK7RXYYH9n5U1cxLJt7rrUl6BehEga
OjGQ6wz8Jg7GhK0LEohY/BdoOdc+4RaxOa0dh7Y+hxig/3ilz0xUnDz4pV2AAK5I9s5EenROeGzJ
2dXK4M53oY5z+0diRrZ5i0T0CAETfMM39vk1Okd3pGgQUeF4Lq2pNX0vs6V6scfoG0O319jXX/GD
vXWt2kTEARtMYcEm8WA5uy0pmgAHjmd+fkUW6M98AtgHs+z1UmNb39eLrULwXhZg4ns5+ejmEiDA
TXx3s+XHoe3GcoFn0at2Mj8vauRbfdd8We6OdndnBjfhoXlqUu6rBn8HBIg8PiVNoTRF+q8jR1++
7H6bNJWRPaNQUKbK8KAVLfkzaaNhrn97ezb5hNxqW+IaMlnk7n8zsaQpLHZa0K7JEru5Rif1RM3O
BcOiXeuygKXA4jhjMWU1y8t0+PJSaOVeAO9B/TKrxUETgHGAt1uFVNJc5jGnyTzvW4F0Dy/DWQ+v
ehoC/vArLRigq3a1c45emzO0m4fmtn1qvqHBInHBJOuW+R/GeLWL7m6h8/TffgouoYRRPkZG8ImZ
GfnZO4tqh+UUmvTaw22DihF0Y/TJwn1wGpVdnZqsZf0+YtVLFlXP6BrdfDtrF5q0gFzdMNe8hi4L
QCjnRZrBtF9HRJm7bt7XSrF+t2rwmGvtiBb02NfnNDbVgM4bn9eCidKAhu9OMz1+4TyYT2DVc/q+
8bnOKppKfOHN43Qy379Pw3rzb+4X9mstG93jbe8ISs1C3Wa+Fp7KZfE32G3EDljy/v/I9wiq+LdE
BaAzWlBVMKMieoQO7I0ollWh+q+4a9NdLs9scyrQ0bHxqmEDGscGcBYALxq1FhEQgOEazgqbqfub
s5DYQR8KlvU6GNURf0jsyZz/ZvY8tbnHSiA3h1xE3icA5oq/eZOwEJLy4FmJ97lZcdEn/Klrk98j
9CmoP/E8nCceKoLLPxugiHDzGFLDdiDn5gm1F8S9qgvAMAdFVR4PCiBmdUFKWogvWMDM5xVv1DfL
tUM+2jWTIZ0lFK4qrESoRuuywYz7BVCbMrHGlO8HmkXqp9HT185hMzsSatAh8sU/CkZ9J39+G9/G
XBM4GWG75EJwQSgD4UJxnymlIskqPEbnYN+QH5UXfYXUUkB0Ys5AAtS4A4qP94QlzRMxEzWjEF86
kM6DRvw1OQ02gO7Ef55K14LJdIwyl+9nxmXSIWzisBq/ZNFF59Ga8FWvT0aAreqZPxrZI2w1X5hw
HXJmuqSFxXWN5r335/4Eq9GQOw1EHG8BFbkK5EC6iSSozFwehDnea1zq0ajkG18/oHpK+/VS/1L0
DRilOEWFJdQ0rVNkBtu5SV6cMNv2RAp+28yTq9eBm5Q7H6iCqj15cj1CXBy3H++PWCsg69CweQX+
fRhEnggvVEhlRR0gSHGuLooFuNRBMsD8C5JLDCQijtBvASEDa7vTdLt7sH2SEBN+83P9BTEULCWS
ooIfkEeWOEgoydAhP+CvC/Cu30I2BuECzVJbcI3hakVPAiAvIFN3F5SQNK2GPzp3fjkdw5wyJZag
kmmfWlyzmCvZEaMIRR/gXzQyKBMzN9ymKsjPuMIe/dBvbR9/R0gl8kQUvQBdgQqdgiAsLI5Tg74p
govq5b2Dqq/YiETv72tmKmvIkIl8c0MlmRYfX8DUydOxgvTbi57aVtCTAXsBaQVRKFDiVplMvZVS
LlKdrJE19ihP0Dq9xd+IoZHasWbUjyg9GvUnwngnZC9IK8EtrIDf0Ae+rHTMNjq2ECAOq3zwS/+L
DRY9F400Y3xTOlgYH/ruoX/o34bihTrTFq32cr3bISp3vkvmN4/UU/YaVwIZ8ffFamCmGmVa3cyY
p7tEWjr53/GAIPw41FJ7MT148yycO7IJ6qPumLhE9rpdbOSbxQby1/1vrzJIxky9xFx9Ogfjv2M/
NFqMNxR/FGB05sodo7WrP+N7rHujtx0i4QGMsj6zID1Ix+jtjmdp/UjLeOuWG+XGgyc6iGSFniES
7+UpAxApwriMWM0GeRq2oB31Z3+3/SZfdvOUioyeCkPVENxSNQSxW2xIEPeBNliyPG5yOyBoqbiB
+UAQB6JB0BErCJmw95mUCWgvS6MPQpPFrRBKQh8imlLopOOnk/Zv4XfAjgC8J97qvUdbRC/IcGKA
m+FjnQ7SgKJW8FrfaKKS7AHMzewN+kL1be3VLyAife0CtfFz9Az9S5uhSkBsBTdtM54EJRTdLyJy
6SgpcFZ0fgyhp/RB4Pr0c1kfQNZ3zDASt9E/jkB78FUFINVWfZk/hFOagk/zTCWhuaX3KV2rBI2r
6jKJQANjZHS8vdkO7qEHJIkMbzEkvSxyf0FzD+xdCfFiUUgV4yO2MBKJi9hgACfBm0Ttlph40ZrW
VhWPzQouRLscO/B0zAb15YYYcbSAtIxugOY572BUL+PUx8AABURtI0CpuM8gn4Ds5BQk/Ox5BjL4
iz3LT1ZK9kDkXfRKgtzvrOzD591+Nul6U/W4MNNato/UyIiza4yM0ssIqz7TBRST0dqKGEf9RFAw
1hOKfg20VPsJv7n4j94fad97IOEhQSYZUffVJ65K6JYkeJIQIqHOEP2ec1+TjFiC3lP4imYxBS6m
zlmC3BKoD6l+8+YuEgn6aUKdXNEpyZZQC7Al9FWA8oCR0ujdldqU2GMuysKWIuZIyMMA5dGeXipB
Qz03VB4kRh2pKgGdCiku4C4kInRpyXEgMUkWhQaAx1skaxJL0H2Kbi5/zxPpjwG0lHDZjVfLcKWE
pg+nj1iFrS1FMOniFtG7unf1Eno3WYNWMgcnhhwRYsLO2dMg/mGJMYM9MdBZqvoLBR2ECl9vThTo
7tvUgQkOiQVedOMe3PSdwjNYNjwKQn6BEVEIqdt/qcJfOgCRMLmnuua1q8iK3Vub1rcjMm4dBY9C
gCHC2gRHUe1LHkdSMRv0ieL5nIIBweCTZCWjVa4oV+GHaK/pDBLCnUkOSsGsp9RBsMWEQKEYEcr9
kjIiew4SGEjjGUwl6EPAkyjjQ3p+IZBQcqacjAicVh6+BQ0rSSzdA8ZgfM4zB3QVnGnjd7W2RGXy
RTvSRwV1uR+7FbyWRGwf6B6gQBFlS0s5JFUfhwaF9JtwSx1GF+wWQ8W/lLDqkQV6D5oeZYi90/Av
0lDSqOhft6f/7eQGaEW4JVTgpeP0JRMwgQkoOtNxrQNYja3GsZ5s6C78u0N1xeADbiPK0C0625S5
q3xXarziLSzr24hwNkR9kxupEvwGrv6XrWbhbfkNgFjAP5/3q0HRZ9iXy1Tkkv0le3nEFKUjHuQm
e7g3zuSJ119GKEp7VFbbyiPPXKLM/bIoiEVdmChJ1BQZKSJSiv0nsCXyn784adkescDY2gpolXAe
7CtCRYODNzjFqKv1Eqe32WyUxlbdUvsXjGh9KPHdbHY2GlaJjYbVCP9LwE0J1u4aTaOLFFYbbCjP
CzSC+1wMjzMHoyZjhc/xwNkgytTZ2Rt8HQdilXFzMpLk2nJJor+e1dvLer05ZyTYng8GBN0Ti0c0
J1Ih0Ksx+e8EW/TUVL5YwMxjLwrss1arv7WD5XoddftRn1/2FcMvFvppuz6a6NLBrfu7MeoOKf3B
HtD/55OnQElPMZnz7w3xGIOAnRonObgC+r+zSQfJp+7hoH7G6/MiTBqIig96OckiwtoHGFs2e4FS
G5J2gsOr2CKWK0WlVEsIvMmMf2UWFSLWVeJocEozt7vz4WRi/deOUuNcDc82NJEA1Bgw+LjjD3e0
B1nmi0ULckjtBLpjtqojW9KUfh8fB13KHXArE+OUEegL0Q36KyUMGPZw5gjnxTu7w3+i2gNg6uaZ
npgBbgIegEc0XIHW9QkYE+b/FuxCl0iMRGJugsRxqg+0QIDupumHqz2krzXKtCwjnHYX9x2q9nj5
kYZJiFQypHMWsh3PeWUURkUHeJ+n0dtTOYySKxb90M7B3YjAO3b+AXHbDvDu4lvP4wl0Q84SsDnW
NvFLoW5GiHkY7L0yWH7aUhAYijRXMZXkqESkCBcUZ/0afMj7KcP+zIWqQVta0cppVIYwf1Wjr8Pa
fwU00ymOQpHK1lFt4fErMwJw+N9RYjqo5KX4wvBSM6OuylhWt+ICjv8ln1VvSyZEXlSl3sQwNHM+
xMVIWkOvRXnx+Es3FSYr+dl6qizCvCdxPpxdR/dyaqwZfJTOzIDRz1qSU07KEMa3BgqIGwWqkA8V
vsISo1WwnF0bPBN64/5sAnUYgy6I/YXvwR3K4SdgUSPkef1TD+Qb/VLIh46A4GRe3wPSr49tgX6E
magBYRqct5LS+/SKpAgMGzA/GkiC8h1cY4YPeIvyV2fv1QZLCKEL2nHPTuIbLi6s++yCiYSzEU9n
cLybNERgf4SyLx63+v2g20YyMOqybkH14ZDlnMWYxXqiGqlUAGhzdJoUmM+F02jHkzDKEyWr/Dxp
X1aML7IchSIxCKoMlmwamRspWJY3lfgI2BhgMrRkbwqq7JZfCVVhkSSqRJUF65tv8QxJpJu2qlgi
QX47rdYtXqjyWNCW6kfYFCqD1JSoONKBsnEWTX7CRm+1eNSCb3kIn2U9mf9yfrfei51mczIZ1Uee
rDxD/TiRZepRjl7uf5msqpgyuTLCXDSTkqd2fIUFQtGZfe/9lSnk1SpqlbBUgRDoGain/lyP0TFb
qn4/l3KuyQaR5qmqQsub215S/Kag8NMVxFp3KDy+Q3YmRzwnfjiExnDrzN8RxpRrZA92dq/X23R6
narb6fXi3jxu8gkw5C+nPVF9geonMoZt+VHqIox3yJTy8XNcYYXKVJl/tycXTxdR9s34CbyQz5Pk
MClDZxEjp6JwoanCjurws/AbgJzDAwLP/VULyeD42cwHl8KtBLtOEtKqSULRcGnHlppyz6bbzn/7
sAmdxjm60W/6038WLIMDT+yisllaDrq0BcDSir91wZXpQvcJc5rY9v8OJbgdYhy5MM7EzsY4yg3q
mMiT0kDv7roqw6i6M4k5l/TvuszA/bJnIPiAstE7xNjsSQJN2tMiFDYDUJ10rqM8JM0ymTpEksqN
mVtCKSYTqSVQJzAhfgCTcxCU3SVZ80ji3MwZc5oFmvwQ42i1HH8uI6HcDvIG6iVJiAKG4bZg3dp+
A2PKGYilLYVx5gL9VfLhP+/muv+u3m+fgZfmEB2j+PCgEvoNLzMUxMiyBpefuiHgDBG4B07wd1xZ
6pgUJrhAehBlQSo8ED2jamVyZ6qRKVbWAlgsClwBSLc5/0yLsk0z77LOHQKmoRF5U4l81sQyEkiQ
zpHtpQPlfVt3xyzfbXEKpGDNgsV1oSHJDbU+QA5MRuKaN5Qu9KaGYLt/fguM7I8XVAmkaieql2yh
LM7s39/L7UHwhUsv2vLwN/+AT33aJabsFOFKu1EhzdbddKR3uIflMo+0B8mkOC8Z0lMLjYx0sqPB
pux0JaXE1V8RRi/4p4anVMtsFFo3Dx5I+0p3Rv9XGeYN7Z7UsFT6ES+mSc1HXIYXykTyTnKpIlnN
tQr+n2OX9G8lvjX37PyuQfanVUzi+stJteXOIWTK8g1//qHQv8UAdr0XNOVKRxgOAyaj34GBx7wy
HoINZgJccsaqTl3qGWzhMFRTfsZfXiKlqYic40VJOhplR4ZcyRcNYLxqOahwyNYyoINqsA4lhhJs
ZlxuShjQ77PE2muzvV7/BSELuHgzZwol8nGujXdiPvGv1KStOJ22WLU/U4oFPXcotPrqvygigvqJ
FCPPoSoyKi2kN3eq0mXcK+qtLLofJ2jLWCjY0YIjDf8deEF72FmtVqpqKZ6RGKr4k5UO8JJ+H8ld
qfcu8dM5sjjCYHXHRLStgI13/OvQKMj9qzv86X4yXaclA9cAh1YWdQWZC6zFfN6cU/sdEeJ6xKx8
tdvBsl3y6pPmvIdx1bLUTYTBlONgz+Byi/G7iJXIxxndXP1alb1/4bRWL4LpeyTcJe5JO4dmDv3b
mtpBTEPySFiEGH3VeKxqeuiNwkXXqRAOp55FjxoQIH5hyZviqz5R6K3Nw7wvz62lLnWxDWPPirh7
Az5CrxfKWVCXWWENf3uAvUY0JDsodWQ12dRqG/ExiZxBFkAYpJCO/dUgvCS8S2AASp1HkLDTUl4u
xwTVq1l01cl6IJl15sMgOMZe0tvYw8V6Y0jV0D0gjdEdzZhD485goq4dDh7roYjvbyH+1yH9QO1u
xmm9GOexlMXgT4TywRyuIEE17bOfWf2f1RVXrzhm+UN2jBJ4gNS5pkIvYi2asyx1J2UDmPwJOhBd
jj1UQgF0Om8UhGACg2eEyRug4MzIsEAQbHxpQCSHDMZ/92XKvYyeAuontmaybvgepn3qS/UbWLWk
dUaWIO1VR9ngGGPWQV0nPWuRAKZfvNelxaVF0AX3CpAioNq1pFfEq/NH5w4UfOfOs6ESgaoR4ORY
2cXYonYE1ZFKA9S1+kwqMcP5bD6b2u+ij2R2oPZX3aZAlbivtv4B9xoW5NYseveY6K5WcKshm7wv
9fAdTKWwe9M9Rn1P+1RFIO3TXwLzaJfd1pV6RtVrMVuxr1X6rVdUiL59AD/kcugwGLZRP9UKYQkl
FMrIsxjIBQpvTNlydT/3EBC3AK3+l4SHZOTuUkoz3qNT5t8zcYsRdzjKs+Y/P0wwsukkzkb9z95g
gFMexPHVZT8Njm4zntB/7SFJ2NECDvHa0IQRvJz9uCdvEes/rD/CvQewETLxupdX2Lagw4sgtG8g
lttQfZBnuMTlGggwdVFB6MoGyO+whumqqsQoFdxn7eSQ2rgo66r8yPyXypCgBilCIv3Getau0V/C
aIKfKYdKI/kX0LnSKgMUHKHLBanfrlFpog9HDv/L4ncx3gaGLGTjajqQt2y8GfV7I30861rIpSIj
yNQomOLRkYEUdnuhraPYzDc/rXdHZdaHXwxePnBYBo1Epz5rIG65LTinS7d0b31pg27jym2U/oSA
kwFCJoNt7zJgQLDaPpi2Tsq+dfwdSQP2MN7TjuJphh2Ux1aZUd5MJopcvddJgt7R3cAN3dmQxY21
VqasHrHtt3AJ+p4iKD9VFM7mkQeDn7h94Dg3EzBVl3bSP7RnSEfItVSC2yZjjN/qqUdyIs/Mb3BK
zHzwqwfkCDNiRJiDFd/teAZqofOpQZij2H0hB7CXVvc6AJxgOWucEPF6xVXYOaNgJxOvGF8bQPmU
gBdAL3AQ1jKPDk2exU8fABCGNgk0ejF6FryqsskLWG+FdymnebyqEvbVFHGYASKVnU6vSWECSeq3
XRsON0eS2hsEhgds27NWiqxIUQbT9UxaK0q4Mvmfp41ES+j3oc9z0far26T8RA0d/hj7iFIHa0fo
26937Rfxg7OlsbnXnzCtgS8MTLr420m+ngjEfummzbw7wFYX3XnaJMA/MPxYcvIuFZO/Wov+n1Jp
IfOOExsMEHF95p66GROd+o2sOZgnMAKwwyEbyRDzL13X/X+s3+cW6xtLD/UudpzpTdo5rdQpj7To
hfdUKKU9xjb57TSktxXE4S83quTLo2ojEuGxk8QioBvY24iGFdGgfnPlZ8SHcrKBnkQNL0Vcfyre
iGR7f9HcKdb5UTQ4nyc2XxUb2Ciear4L9cW50DHAdnBtQJy2kmD3T81a7+Jt38NSBE+ldiXo4HAl
B/9m/llhvAJeeeu/NU+BGK4K6i9D0Fr2DqFCdEIUeZbgbOaBsYI75SE3jzCBaV19hCcfV+cB+6KW
xNHnG50ERY7gtX6P0HbC/dmEK6thiacVt4zeAWV6Yse/oFbvpRjo/VDkj5EHtpVwMIfx24+KLyse
+ueBunYKIc4L9fDggOUlyl3FtzI7H2p5o79e4up6C14Fn2IeVpMt3lkhxISxp77EBSXcx3TTKFTz
UBkz+13qg1ksLUGjbwFZJuEqpS7UM0eYA5kAp2jMVPSOaW1apcby1izVkX0Csr0CrzlPx7POdf6c
M6T6mhSi61BdsQdzNQOypP7XPfWhBv3aH0SvJrSPKD0nbztZ8u03QQA+P7Imyfg9x6eicki1Lmcb
OZCK7tGCZoyeKU2neiV+0W6gQLEFGXrop9HixAzZtwaZBVoviYuhBdjMqgVujoXXgt2idQcHU3FU
WV4neXQ6z61zL+kU66zZuqkN17rVAcLADLxvQfbEiQDyF5z6Vu/b2zU0sqwtnFuS5b3LtVMufsIr
l/ONlnnzX5J5i7jfmsHrDqgYP3iJZ0Z0NMPqE4I8+3X1q3QwX6Sw+81z82SW+uzlHsF3PNsgSJLi
LCtuCTDq1i+NQPMnSCxBVUB+XbVfywLlpO5s/YJ+E1wZnRWCQ+Zc7uH5CNYcCr2A0SSH82figKYX
eKX5wAkPoMh56F5XiKiBGCUwG0GamlVd5vuLjBnnJsfetXUKD10ms1v50QfeXWpxB6+SOuffbG/+
40Eo0Hp1blHGRAr4YfKBDWNgZu/9pDaRDIE3ION8ic+t9ygHqp7R2XOtePNT9OEzD8roYsEBac20
cMYoOeUEWrZ2eodn2NkhGKhBltOm3Ltir1PCWVDwiGP65/Z3WhhcvFwMGKYEpCEBHL9dpc0mQOe6
4d1br0YG9BHKE7hMxMH6WaJ/hOJQWK1/e28Hg84mfMPfXLG57B+cf2GezO9UTDMxnAOmZsywugGk
LfIt5jJu8HnazPZwFlPAb1x8poLYwMx5UrKiiZ3Z39bjKaqG8oC7fHO7SZe0OiFdSJd0aVvM3bPK
vDS+g1+ConOYTLPRrfbisV3Q39/JG79PGZ/ZoQwlTsY3K5454lV361k3v4C7i2egacquqgzu8wfQ
MwZ/WDWMbPUuE3qP0L8V6UNRVwMMgrHhKleZvnJ3YODO8GOI9/vVOy0VeE0T1CH2w1zBvpDlbIhm
NZAMbrMJ08/simy8QLIm4/X0ecIvAKwdTpNxUcju1tXFbXp58lwlwri0nc1TyVRNWY+7lUUf866Z
9sP4Nn2unwNGCxmRQPEDdKxlz1AGg7O4ixrYh+cfVNDuXm25thA6ekXIoWoLsrdRcYug15Ta/I3m
DBUEtBfsxZGibalWqhUIJYEz5jVyy1s9mrUrU7yaBLmk3pdW8d1+T7Orx0Q7n/gygQk9N94xstm/
zvOW+97A9EdH/o2ja6gcA6cMSS00R13z4jHxTD8W0lB6+9b4VoYmtDTek+o0MFkwY5YuRBz3IY38
ypTp4mF5+Or1y2sQB+bg0b51MwZPEVDBofI382f3i9g7Q5C13IgXaFZbt81vRby3ovQoNg2Q7zZf
RiVocAVmZ3HpostFOxhq7X3e+e49v7gnVjo2yV3rZoeBfzctY4lqyfQyAPm5LQQwalZhGzxC8wGh
E2W8kNoNNuqetxlAo2YI+os5GXChjLsDDCkw1fAbP8g5V/a4xZILX9MTQHygFHf7uBIf7672CY5I
fkKQDc5msR2fUse6eFuYmKhcrmAR7MK7+zacvellECTgwG4i3T18IQO2QRSiQDCEsh1WrqxveJ+g
MC/Nt4Bi1piZQ8U7MFjZma0Livtt+MQoGjE40di7j85xfJsY5Gbhs3+fQawNuaM9G7+GRibcObO/
Jj51L4B5xutBqps5J2hdmYxZ7uZW5z0GcMdv1IR8QoQ7fLcwZPG1Vx5hEsDp15DdhpE7JaUBpvCB
VtuaIK+72DLpOuLd3EZm9zyy+rfaBk7Axp6e6tYpNEBdv6Zv9gC84gy55mEg2aRf2/q4RtmHPrdE
QhDPuPpLc+eePu6MejuTKDuX+4/l3mCw/bZzz/mxuLnv6wU48PbwncIMkofSB2IoFAsf9RJV+FPv
uesmQz6FIPWkz01rDuXY9No7TA9T6KWRx2XOiMkiDAak8bzvbIHV4KuyuJO0TBlsTtdHsGac2lHK
UN0KpEWhBZ9XuZFl9mz08ZhB6Vpzk97/jcdUJ/eRBYXC6AyR8HH8HZYgNYNsFWowRh1hpEsasDwk
6/zD3vYYZswWZcgdwLWvzC4wlOm2dvz+ABC+ZAJOU7bhiLLh6NQorV4FEB+z6XVYaJV66dKwguIU
noAbiR72bgkMxNpDS+B+2p8W9pp59fa2Z9ALIVMFL4w7oMQ6/1IUfzv5T5Db+VkuZJCZifpnxTXp
grJh6M/ATtm5x9sWH4AhrNpFCmEMrN/n0OVctpAOM2JVWj97SVBluLC7X2w3b+IYJpRkCtJGwfsM
q5uMoa3YLHqINnBmvnxyRmPBHvXuK5QD2JdcD9ild8Eevt9yzTqEX8aTnuH32DCSURkBzJRZQzo8
RYi3cBEgQe72ecwWyQousuFPICL2kZIB3Aqbx/zarixuOcecQWeOqAbjHgiy2iapG1w4iS4to2Uz
+MOOgAq0b3nvJSKj9mMCC8+BQGh6t3hqL5vVtoA2oHi/oEyLHKsUYAkrDicnPbh52gpQ60CVTgyN
4hFU7CWH3D3HRBSVwq17ple5cyDvw2kRiWCg0jEKtrNpykdGXXNLgZJY7VW1YaTYcVYFgPpeVfYw
wDbW73OTYQImZ+9xZXoZm5h9fKVh8+Z24MDQnrjLb+KFcXm5VZH5cFTKjw2+uRJNEK0GTFs9gP9y
iqBSIei9e1fQ1LelVXDhKH6f3TLEwhC2nd1jIUJ8tfJtvbbBjugIbeSeBdSZjt+DwejgcfHTZ1il
v/XqkBxHcDeyOzq/V4YWvlpy8Ny8m2/JwRix7r+GvWfAY3Kr+K8HtaMPgSUnH26Ztw1h2BYuJvv8
gBPF5oPtN5xWWJ4I+vtWPT+9biibU4176o3wDZKqZ8qJe4dRqDsc0+egCNkrw8uZJ/p/SNSL7vbu
85ksqlvA9UoeGMKEmI18a5q8UfewH9g2ACigqVulHdJi3x4AriOnA95wgj4uO+Ap+gRkLzu/lp+W
Cjik4+a4yK5uBsqjf61ZkzPi9OAkdj7v+8ua6b8mWdeaFFP03iXeyv2navOUXNIieQZ0oGPwT3za
CZgmWBOLUEOfINLn53hR/PSxZMOGAd4HcNwH7GiHoUuaO9YCdwxDDIUqPPlzUKl46cx9r3OLR6vI
UBeckWuTVT1nCgiOGQgJaG62zDktcVBS1KTXVouIBkARBT6mpHjUhuZJZj+Yzh7mGwkBxinaQ1SD
SRyn9DpCCknQWOwc/HQFzp0lfFbvLkUk5sG2TERBmY62GbUoUKNUkImW/SdYll07QREFgBYJSzHm
A1OyQ7yvAIkslFhYEiDdkDjsEUvRP82Kfm6QV1zt2eZI+o0r5knp/+N1WPw7NyHdHKarKhA9mCRu
EHXM2uAQfDQC6Nnn15Xh+xtDS6JAp1T/RreyfzHrMNrcT2vOfzp/QniIMBq0esCjEhdyzYQeKIwf
FXSlUT/1Pg/Wu/OGU5HqGqZ8G2OXPoMiRE2vZtq5LXaDCxEbwmoPB62E8qP2XZutyhj57NcV8hj7
3EtJaAHgJPUCeuJwTy0OyJphBQ6oZrBK3d2AQPPFBAUTTqzlA3BlFyYSHEdCr4G6AEl53mOxMQ35
YBan5MzWLEs2hwlfyRUqALanQlOiyXdnu2C9EdMXHyC2GfMkXZqXSfPmD1BDAGCYFy8DQcncanT1
rhA65uGAyqDxKLrndiHOdWYgznH11eYdssvn/PTig3cN2hcIGPEeKN8TosH/QDiGUByMZjuXOGR3
jE2xRLwob5Oqzkk+xMeEqMCOMG5YZP69e++di+9apbZd7sGIMkpFq55COcVWuKQXyQDvBzKO1t6V
thH+8zpCJ7cjvGhCqvARxQuxrLlmOPF7d7/RvUuKHqf0WVj8YTksEjShKI69ZtIfgteE+Aff4+BG
KnvffK/S0wJPvEUhggp5c98vjwlkSkG+NatrRrmWnmHRfICdvdgzTH9MDGDgiyujGVg80rpZw+yU
OyTerwlnnwLiBPjeGCZbw9kS21Z7KRTU4onO7pw6kSFhN+BIJjvMqBRg52F044cWuSaXDLPIqiLb
YAlmXzSmXXxO9eASOe7WVRfDJzc/4ZG5GgxVrEEADfloD2VI4wpX1yAdWVAumG5kLdJV3ilTIwTX
MLOnbNI8XCnzLb3R01vOAFkVJr4ZrKNLA5tXk/9bbfpdLXqI2IV9Zwu9PfxT+cQ+Y34hmoQPrXmZ
sKlBW6bViP7XHko9QGqAVpl7rjgI6qTsz1yrMnzenDLsc9TK3i6uAhPLRt5y4U+YKXQauqcLjNdE
y/aR8WwDhQyXXNZgsKqVu0XJ1nsngflYXfa1ezFMoQSr9N8WxPB2aQXPbmVqdkqAPUnHTE3tVizi
Tnufxzmw1nd8y4z9+tpjdhiClcFzASPlrHaAlgAkdJsA+nUjbioPXhAHJ/3csjSGrmebNCGbxzHA
Cm6a/uX/qLqr5USjLArAT0QVLre4WwghuaGI4O7w9PMdeuZiqhOaIL8c3bL2WohEEZ/hS1L1HftM
Xifb3CQLgLx43yf7s00ptemkcvVLDsC04WPbQy16LWa3xd2+hOHP3BUJ8PhY9lLRxmVciMN8NDiO
8dg5Hxno0vi6lfX+qRAivaRxuleO8qWdWTaOq5KE7BU/YaqyO1ZQeWFnuZbTRGCkFnKkFyoxOJ9b
abcsx7BZyuUmWabFjGKdcf6uot34R35KaZEjFsVvMXubK8W0jDBa5Ch4+KdAGJihyY1WNTLun3fN
sSVOCgjRgXyUnBvaq49LdS0hEyEykz98YsrI/Z26j7d7RYAxUVpnygsmVcamlx9/p2aK1z0cW2Ns
2KX4x7r0aJjU2UM9iitnX7p8r8kFlDLdhD0VnWCiPTPe27z+rTrJBzj0tsmdPzCqPo96rDH7YJGu
hvuRdexUPzQin+v6+pmft8ngNMKnM8ocf9K92XDV3nfjrdWQxDrk7Pv2LxCQPqbjeqqRnGbJxs1w
Ua/Y68q2M7ZZK+mAftdb7M2q8Pyd9dMChtewZJ5RABwq42kCHUFV3f0kN1gP+LAztaQ/uSGrkFLL
uGeanrKYEK3JOcFqBqlBFW1sPtZfKmtHuSIBn5JUPiY3qf4GhZiL9f/nwCnCCmHHbET/MrHC4T0K
GvUJR3FsKHMZYpyPrQuboYcMu6IY9lK1feYNdnEXoeyTAfC5lysLnHbXz+wUxyY/aUYjdtZGHJAN
JMVbcb10ihoZ1mdlvO3TFIPWRAn2x70f66MN61+wpzztLmGFEwXYvd+/E7QJab6AwTJgf88u6Y3h
zGZ+RrH1FC6RvHLj+EGliqhS7wpvtS/tfhZU5xgtEG1MEFYHOXEkNRSXUuFFbMPr4Y0s33SnY5Ud
v+N4SALPCmJhLwSvfRekaMS+xm+ZVH6cqdpKcNgAfO1LsVjpRJ8oEgz2A35ZI/IZlqJtCuNNIRzv
B4HNNOh5MTiZs7ui2haXjdfakDpW5mZOnLBJcac4XxjVJm4fsaErcECXEXg8zI/SQRLkXvAiqgoZ
vlmivAi2adkTsY3lqSKIcQb+JulYVPiQFiCbAIBZpY/b3nhR97OLd7aw+Mjbd1+Jy9t901ykB6nt
13PVXyaKsXP1ztEtzxeV9OQu2ZooHuFVAcfFHCQNyyw5vJAR+y0cHHmWRSkAuRelaKK+/cxAemWC
hjeFveiHRHifvpuwwqKYrs/RV2+UZohH+nuBNSVO9j2/6bMXZ41xHc1ZbdZQKpFL9zeW66pP7SPv
nqIqC585FgwEcAEOcjc7PQ7C7xk9Gq4lr2OaQVWLAaM/n+Mmmi7XzQwSmWtQsL9hLuiOmdOIGvrC
n+jJNoc/zHXssNjqPXHsKc0HXk6VVpNIJ9kj6624TwoWXa9984YS3cX41m1KoluJ0rp+irUip/Bu
5FRKjXLn0QM4B/MjtQP8sRDKj7cZF4nLwVofpsJUKadO1dXhV6iMBTib9eZduV6m/oF6HSs9Xnxk
C5vEAInxvu0Tqx0Pd1bZ7BDPh7wmLYnCOVJ/5t5DuPxpDq0Au3oCOPtUaWcBXO47Qjk2OLH03ak8
PzIvVx+HE55zIb5/3/BNdOm9/b2xXZev5EoSaLdWYBtXeSOcIezWW5GXRA7mRtgk2l3OSyl5QDuI
+1RfJMq0KdE8SW9K3vJkfCxf13QWyuFJEevgyb0wctMNj3hvl4npgjn9MiM8KkY4olLTTBL9igyO
xSTeN7loiwj7zNUAd4zr98R/vzInafX6Lu44PzwgPwyVFQUkJxSnETh+lOP4sx/lw37okYAJ8RVe
EF3Lr0eQ80GOK3C3hXzaFGfa/vVDQWWWtlcXruJfCQobmKDEEWVvlh/b+PC8HzB/hB4WyepiyGUL
XhuwvyQ4L3xd9khg48haIgghzjSPN4l0+EEVyWji0XmMg4jhdPBw/xGzOD3QMgYHPTw//t9PlNdu
ET1WPY6z7cwlfNL5CKZ49GL2a/yVVS7j/1YKSca4lW2l1OFE7SjRns3gqE7BwvtlG8qI60yfvzf2
F0xEKO5ftnDT4m15VDF+FUJmO1ld454NWGW0MqWQ5HJBkMmSXdiwGiHxHBLaAciE0kYG7vq3r2BA
ArYKgKVQMSbTs4HGhDmqjwJa7ms0Gt4KclepvAeJ3IDMeeVuyyMAgEy+gSFmGLRDITgDLsBdVQKg
RtzylTcNYLJ/edVQjSGcCx74KtE2i6VenxCAYtUv5CB4NrDNNwBlwN74UB90tqJcr/vTp98ZoE0B
oyGoXQiPAZ4T+KSfSjPCgcQf1NNvIFBhEIR/HezuSAHfD9PT7QYE+PchT+v9BmCH3Rh0Kif5/Cxm
fixrkZIJMloPopBjkeBESilP982ryPhZtjrk/0idZOT3Zm0mt+761/XqpVqScOKdsoNPfDRyhEjf
s60Dkp56pBpBICwp9mbAxYBSlFBpA3SWynx0/fWHfiaDgL8OQ4q2I6doj/cLhCgpMQn41FDxFWq+
dnQmhBty1aWkc7KyruFFNrfliwPju0M+nPT+Y5iFizGUGbzTQBUfRDEjanuO5TlS4LhvhlrFdS2H
Ntd/0Xq4ZtDAcrJ3DecDQWKxAP9dXznp3avqLGSlnxBoIaceyqG23XU3Xggp+gALH1cepccwFDGF
dL0qyRAVAyjjVFN6PDZhZYIj3UzKnT+EwuuCROn66UkKbA19sulvPe4HxwFrGHN1tk7qyu+1uWkv
+iLc8Jqzqr0k/II1wr8lMNJHfsaVvbfC+dP1w4SenfrM/QuvFhBroXozZPWfRYTsMP/pAnL0anIS
KobOvvcvl3/F87wUUF92t4PwT+RBoH/XXnd37UR5028FzPv9WhnD+9Bfq0eBd46vyyTJKBrWPilK
h3/qLq+Fi2RmZBQdBszNVc3Sorp5BSam4cq3v+vfXLy4lfocT7NTWYjfNFXqyySKmjk6jA7Drd8U
Fe41QzhH1kCXFe2H51ERbf+da7t4K11njl2bLjSgEgKEMvVC36Wcb/0Z7nXbjdLNDq2T9RtaJzRg
aNItHp16th7Y88O/exNrmlq0WTX8e0wC1f1tsutLHIRwSby4Vu+Yna6w529d1RrV51hC9fh76N/a
x+6xu/cKmWezWQmd4rlt18YkOPDLGpjeJjmbTmibbfeldGENr6WlhTXhg6LlbFcRBwrdAJ5dj1xA
rR6lTX/PBhBtc4uWz+Z+YL5uB7lRYl7MjU4TYTQ/Mapq+FgoA7ms8O80ifyEf7mfKD2JWWX3LAkP
GWwhqnbhDNVt4WJBdNUSErLDbAaTbUhUp4EAN5LRO/9yP2GkQimfSx45rUktuwtPGAIuQ/DIjwt1
LRzOfz+HVY1RcDnpAybJK9cTLxzh0J9lW3ysDDhSjr6AZln1EwFULpZ2VzRaSNZZFi7gPqdAEJGD
+olPnc6Ypgfc3ypw4LsKL0n/w/z++xX8KO8TzRRWfiSCqMa9N+v/O8i2loN2t0gBeomFPraVjRoG
qY9UWV3csWj1Cvg1iTcbH8VIlA1YOZ15w9OwPSNwylbigJFpZQ8zpX4g0fNJ6gcQZirIX4rvf5nD
PzAy9VxecOx1oOi5OXuWGq1OlvnTGHWiBc+vxeIIqKfBCiqCy2VvxbIFQOMI1MJbJwqNr7LcFpsA
5Wkv9TO2fmyh6mrMc7V8wsi7fGOXL3vikLYZz8VGWWmraI3R4s9winCy19tf5afK0fr5iH65ydtp
tMr8aXYNRbvbNJ1rB7k6HJBEfeKFtSABeOC5z6ra4zi0WyhXmADopR8lMV2mJEfnGaTwRh26T06s
HRtzyhK9EE/gU9diI/ZRIvHHHCJghPTHhiHUil00f4l0mURk7A5Dbd8YlcUdGEIMDOGpApm6y7m5
BkE41xcT9+HpuenE6obZXnNKTNQeQ87eC6dhA7iJXUUiT/T3Fqusbu+ZfNl9stYu0dZmIsi8Gzq7
vYDl5fTO7b4RSDvKgWrvrp1KWsxXk23TxcKXH9Zv++YShv7nNjV61G0oCStTcmaP6o9U/04urBiF
XTkIeM5LTgyD7ruxH2fwERezbb4O6pviz2wxXwE7LIR9MsMdLcV+ZEddqNM9Rw6kMi4RAtmbVVUT
QI5qJrpx24qmC7Zv2FXa+JSdK9h0+UwH2KTU0PgcYc2ymSRGZolbAo9Wm5pBJT6vZb+kGBjvrxNw
6pvhTXLlr+sI1/Kl8l2zKZYN77CNtcS5nvpJ/MzaAd6ePJbDG2xFEBMWK4QZN7koCKPD9JSQz9QV
yiiRgXAZN/l7hfjAnBISbFtkrmCldEFzrkvkfD7QIpepe2UEVzJv0h9h5z8WZ5OA4J+1mRGXCs2n
1xWiTp7bbM9Fku6hkQTIeByzltOxoMetUIxAzUEGgo3hwMiEwwgShMq72KFTX0q87nNxMzw5LfR4
elO5iW2T8VI3UJpNfLjjc8OLQJxza44vo6vg0t3DOVOV8nbAkTMs2B0uI5MPF77SBuNWOE+4icAw
lG0JIgZs+sZLSDcewDwa5qBnhqt4PSCU1oonROnptFGUZ6e8CXZyy32e4ciINLFEH0rQnBncU9Vk
xVVmOpJ5orO1Y/H5E9pJbsloB6Q6TY+jw6ZkdDueqSPGJ8DvCtnQKtdDEirTYfyo+2vKooe/F5OA
VTrb6ZXTCu8abamycCR0PD0ZqGohAYzWMGaa0shf19yAr2qNS8kpyWTQZ66shtyLxRCJq6sdrmu+
bEyMeJaz4vUnHm6+NOeSsAD5CcmeBlcAVZCmM8mGeqyTkUSUbXNHkhyVnQQrnBhds1EsU53HX3P0
1YqhkVNpMumWGCZfRjYeJX1idM0xora1TOeB1kBFdcfSnRiNW/fRbritBWDkvJuk4D6zJCsCTzeU
CgQXaTVxz2amRkdYu60I/4LKEBY+DGKPsm4yUo2LTNFw8MlxS6+r3keKWdArofrATSw5VlxLcn18
tPLFIDryyBis4U0OlrvfDA1Pc8YxADhanBmKhjNZwQuEaSJPsDL2w/EKo8l3wtgQW3kUTtMEziqV
iqaXcfC2bl7sXprgTQlMnUUdRm1odJwg5etoZchaUgsu0MLZcDmrSbY3m0Te5rWxgvZMZzfdTcPo
8ta45brXRz1lVAUUHJD4Gz5hnzVVhMTCW/fRjT6CIfRmAv28vgcjZfXauVv7yWxC5aOWTbKRzUoK
XcWwdvEKF8N5jUBoGAbhyOMw7Q2SeS0Aal2f+OC9rNBoqOWMq9BwLgNwS3R+DdfAV3QgzLpWCux7
VluQvdIJ0r9104Uta5RkajRUBQXoYMpgGLccQes96kazc4VGCqb7OXSTPthb68z30NOG1m4awvnh
3LX1sSquL5K5LkeXxpADa5SZ23eX11GY76AjTBwlqD+yfHy3+mF6QweR6XC5D6d+vHIfWd8OU0c3
N87lxcQzS5ZFXA1rWMbCqYICmfl2CLJgCTyYj4Bu2h0RBYTbE0MELLVHBaGGW/3RWyyr8S/Z5NRb
5g0mMt60yt1HsbAAGC3uM5Q1Qcj1xCCFwddlp17Kg+bAO4oMLvKJzdQbFyxQo/Bt+MSH6b+WUkkl
b2iZMOMntu4AwjyOfEbY9SnfGzQ7onqHsGNIgr/ZNmIWMrt6aOHQ1g8rmAOELYyrn6kuJlpIQ732
A2+IeywNIztP8ybe56+LJcLINnDCbpF7MxeYBuZFgGjGe6Sk9HS42+wXfGSFUCjX7qb4NPR8GMC5
N/EBqxJPLRNuS8O+QKNvKRj4kR5f1s4jp76E1cvR7T6vbeo+MjBIcBO/Ld6hYL8YUGHQhPgDwF8H
OQcl05ZVaaRjrqPddFlz1/GMhdJ8m6FMwFJRtf5ff5KQUu+5E9CmRP65LOrrmqIVMyZMQ/PxRpFe
zELraI8E33S6lRpZF90ZGczjjyDGofQa0AQ6QVQVnBBcVZW7B764qzeoHI5lG/K4dMq+kd3U4I5m
7ho9AimQFpm3w5R2bJi1P15DYrL4CD3mgoIVYN2SrqklW3QhdGPIsfqgBrODSOQXDw0ACIAJ4M3A
7CpzmAhTXxS6e4aTxaLKF674VDXdixltxWJv9giO9hWY7XPxHYTYD4B3YCWAJ5spWPc1f+ijvGug
eOjnfmIjrXEL6+M4Ndo3N5Nxy7TnjifeoK8qgUTlCtgpG6d1l80MgXerPi6UqDGQeRMZ6IgX27Ay
6vaSlYTN4YZynuqOj83hHvOxN7c1ftfOxx9kK97LvosRPDurIfqUsIMsm/8OgFQS5OvqvnIqKq7F
NQR6smKBZ1iZ6ODC65r4kNM5VVCPGIq8voVf+5ESgHFLwM9lqC8rhM+Ev8NIsfkg9ki9oaf5gmdH
EHO24mpmnwukROGbYcje1CqebQnZL0Kab8vmvRNvJX6vn4sP4qcCVGZcwDYG0DGfq/v8lH8tnMSF
ZFNb5OslaGi6Amcfv9KiCS0gsFwp3djWZ2Dj0jC5mkzPrJzqKoiCyNHGCuYMvN2QSX5NNHew+Mrg
tt1F41BPYIDAByRVNNp/SlKgxEAI/b3UjGfTU8C2Ev2LJr0Ybd3aY8Fm1C3nJve21LkX/dybX2Lj
jdnXMwpNWD+9fyMlKjmKomfFAd/b7j/nzH4V1gIgi9jPArg72DLCoxpQtkZawAwNRcMnQmenEtP2
qowu/AKWmuyhHIdFoypgGlbuwAIVxrUsj80NKlosxu5xRudI06llpfbWog2wY3sIr8yGIbpjUNzq
51HolrBMRqoZG9t5FK8IbOuY8HWYqhCH6mR1dWBhNtJer4WxScu4p0e8FzqTyVJ/daBpthpGhELT
LcNG0OrfEQM66/zfLg9nsHq9mdkXe2dYny3m1tNwvW7D4MeR3ToyjxxkOm9azpOYZlgDj56HdMtD
IozwpymSCxCgTSMzkGZLFU+EDNeVbCnbzoGkSzb2gXEu1Wi6nsXjA6reADXv5po5hFOraaJmyjIH
zc97U5IhOck9G/trYy7VRpLoO/Fxl4yEhrZtglOqTOqd7qXk32h/qGYa67dda5MGJSGcpTw2MsvP
euhX8dgVMmAV4oT6vI7I5dJaF/dvSVmxP1wtI7wv+Sjcb1MuidOf35pdcrdfd4D5Zg4hSa50SuRj
xrjyf5oiBCjwocV6y3R+shpMntNMfVaAOLXNwDwBLaOHx7u2a0qZS+uqbY5ABkxTrczXs4fbrvf4
ffze49UUBvZJuhioR1aVYzUw7suG5McDZ80VEiA7lBpKkbYbgZgVAri/JbEygPcUANtnVYM4gpEf
ZkD5dUdubFPxMC8mkHMG3kyZtSdevz+NSXZx18p/L2FVbHyIc0TYNn1rIBjD+6EyGN/y4+q9cBhF
hovBPggOqBQ/DXa/5DuehfxnYgq1UAxZuUQd/VrnYu5dakfBg75yQ7GCZTtSULnuN2B21SYrFMt2
kzsih4lvl3helK/CE9+iXWkgHTli6lWr+vLt8r6QIsa0J2LaC5FjvPX6tQAHbIXeVdbFfrhdHf51
BHPsXNYlnWPu443fRorLGOzw/S075AW0U0iku6lqCB7TPtrUk++r0g2OW0mrZB5Z4VQ5kyQwlir3
7wNrhpwBulZe6t+iZ4EYjD9Xrf49v+ysO4f3OdXpsiSfJAkoTVXud5Id3t/G94JUWlyg+/NcI5Mk
soWSQGhXNFvQAynD81svLL/1WqJxq5DAEWTCWkZ67jZdr3DBLYh2CgCVT/hWgaLAPii3VEPn9A49
jP3podhal6xr/2aGKSaP1+3/ldhb6kfsNpToxUbU8nCDAE5Ta+BYF8afAsyIMBZ1GB/HTr7vP5Mi
D6vGLggc0KJUPdgjY1SsDJAfYWb4WCpNpStcPXcERpiMu9IThcCiEE3ngcd3VCEfJeFzYAp8TxeW
cwZuzL4JmzyW1u0G5dZHSWAlkbbo7arpdtHalu0dJvHhBSN4I2384+WAhixv4QaClx8naW+BD/QN
CgAPfXHESyg9xBKX71+hyuwxWIBmmVLgWp13Apr7YkIWqYTf+Oyf+0UxhsJGTfRTECUNcEJIqZBS
2NyMDw8EsksH6YauksQXZ9djkihnpxdw9VObGUNuo8LQCnUp/WhJFeI5Wcjl558hBBzoJJ7NceVb
VPzUig4dU0tIYMsx7in0SXaUIqoMf8OHQ3wyrBruJFn3DfcBENJHc9EW4tuK2O7UW9+LBzFMlyYc
Kh8aK0fythuRq1fSPT4VjDorwjAYaMIWxDkBL/JC7CmnCrf4GD5KxquabYQvzcwoPk1OA0/FKRtK
6ySq+5GQtL8MdzT5hqfhgSd7LUeZZYwYRzR8oE90ANax4oqqlbLqEobyByk0QWDCmPnvaJgaYH/T
zE/qR6xMjIT3FLY6lWkjoRqOGus1hPrDyxIGonciiwq7XpuianaOVMgc8BZeNsleEOk3iKK/MMrr
eDkLQ8TT7ZIcrR6qu2omUXIQ+mN2XD4Wt8qGm9/m5BdyWgR/WKaqMnZjBrxL96MGry2gg1r7EijW
x6IpsFrFCFjaTQJ/mjYNoq0DTV2Wu7CwEZNY9K4fkeHyLY3kpcEuyMgTiZdKR5/aM6xxVcbEoNWp
XbYKJZpE+f5UOxysO4HmePWeKwUWlOtbS3waNvgNdL2Zw7WHxi/XMQMRRhYPbbmzULSLAjp/+gO4
QeAxmL3jqpzlrQA5dKtGMnEYt1BdUEMvzssoPmL9B7MUg2akrdJiQTR20ZbTKU/Nv5D75D2EcLnC
CKthI1RAH2XifaWGDqCx/c29hrqGMsbNnZkQvFoOphzmiNANgZHSdt0jZwtKuilsu/ear88o+exl
VfaSMJnyoQ0fafDvu2r+h1/jqZGrCoCwlwoqhusQ/Mp3c/lEeFh+hhpq6rFWzujQNi9mb3cGIgd4
raaH9wEYZzbbuNlErwUDbYY3T2Oaco4jzq9461lcdm8AW/VrEzsF4OvPE4ACT0Igu8mH6n+r/VeM
2Lmwam+p0CTQRyTKHUIp22Lqe1PvaBeO31M4TUgxU0wY6baUcnI6L5gCbRC02AVd3V1kY99ujMqp
w8Ann0UxxQTfEYdf6E0haOn5RLYm4y7v7ppCckjO/yddODcVkpjpajEOkKogOBU+INfBR2uzN8HA
rwP02EkB7tdUOMtKWrv/MHwEtRpndIx3pQ3iXFJ9jFo33cl0x3/3clR4Y1079PZvHPUPTWth3P1Z
gM+X9obWko1ygjFTqff7rIJxbPGXx2f8kX5jT3CzKxmBtPb4cyH3ee3MQcf+KGpaRmppIoF9tDgi
/GERMWjiRSW4+1q4Dwht6QmL7wBvEwRa6ynzP8lWpKOGMgQhgm4ZmcSnD8tO1uOzeJXRAMlYtQkm
TUSlIZSVuidG84FG9DcERwUOsngdfNsGLLXjOmEZ3hubgWHUh2oAnY3gMCRFOhCPX5+q88ElhmUw
sKIGvtTdMEz+gQhL7za91McgqfnUYPlnjq1Kv8N3rB3FCztxWuD1MR8BI9VRJuGEW1+N6iVDIoN3
N7paWyX3gz5OoPxjyWHetRyvByEzjVf2Xq0gLLn1x5Ug/BzrRvsriMoXrypWLKV4duHn4G6gbcuQ
O8QJLhhOZ6XH++2drSEnUDy+Pc8FPsgfg8Vu5HfFtIl207X7x9OYzTJlYES5EuSUGB1BgjLSgI9e
9DarhhXhHGhOdesj3og1du+bVdEaM/vaQMMB34yL6VokCKCdP+blLOG6LGYq5PTDXU3t798BjLQ3
LXxuyu+Zes4YL+Z68wlGZnSioyfy2fw8iG4FMm78p8NFbT581rOs3Ght9u742S6SneLN1MeGjTSH
xgIlp+9xM95dcrWmamnilrCySoiRurpx/vQLvo/T7lJb3QiBzRn1lUwrWqOSURwP4gocIFMGV25E
Hw9HIX6DvA5s6t0U2s6/oCPfiPSN1/G1VOmXd3+aqMO420boKjE/YLYWvUyDNVYHoLER/WL3Gu72
BcJLFx+W4UelzxzarEpQoecPZ7xW+/1558JEle//ChRR61z90TofS+fO+k2ZGoW2GvsMv+z7FUMg
zlmYq8AO4qng31nhROE8ho4Byipk9qU0g+IMVrACHLHQrxflsVVRqrsMoe4akL2QHPXn8ueBRqWq
25z00Eo14gjCK0lRkmEC70FWDEJ6vxWTog4p8hSEVBA1xz8ITghKYYl82tdI90JxFHZUDwnTZron
+jjzimLxTH6kHgH3xCUJ3XDfVSmpJOT2aJR/Xz/gKPlsMzq3vJkzsGIfnpNNBDl05SyMa5n+QkN+
hhFJrckOmexe0SmztF2Bf8fvLKTa8iOoc8X6ydr1O/35gwO9ef6G+Ua/uexon6MYZvx9wUtKfSiw
s1bvq6sSI7dyAc+pWdWfg0tvV09ameoxhXinr1xjzITJFPYHJaa13SG4Y497fv4zN42v+ePvXLVY
tHySDNVlVcaa7ddWdcvJrWISSy1Kuc37fTD/DCbXbj5YNAjI3JobTk7CUt1mXT/uvLmFQOetsngU
Hdib20v1nJNvF/l/2Z9J+/nQbmWT2/7CpiWHl/a5e+0cvqLvaQ5stqgOkgF3XtCZYhGuqjG8lO3D
Vn0/sNq9GKwiJnkpw8b93tcEYPvsw+XnYtZZfr72PjC5WSM7ZEqjjC6mJ0e5jDJtWwsfaByUgdNf
axsAu2fJPre/FlijTmmfde/wc8iPlBnSmC+EhLK0q1dZYEnb2r3I5BvavNX2zapy52QSs0XKq3sL
E9YBxUKMu9vwMXFMGAFFhvPPHAESNAUvO2asLi8a6oTtsz67awNHKJRYnhH0PYazQP3z76a23UeJ
jdTf175j5c4DYU84AiuQcTgIwFErl636FIzV23DRJ9o9UBWUd0VggsVxHdjOO7b/a9PpTm24CAWR
q2q4HWWUEgYBJngb6u5wTnu9gc0gNxgG2bp9af3LUrZaOcDVqffXSrTEgFA60HVbwdAF88hv2oGG
Gyakkp7yrqjszIEzFn3WqjT2M5gb4kIpUbBzaY+d1FnueGCDjRCs51hZWLZ7bS5lxZuPktqkgisJ
3Tzv5kYxJnTY2EPTUwdrwqWE15nODCzMcrnRt09LAomm8ukeJaf6DraKm+p/r7thS9V83/a19nYQ
jqoe80Ufd4TUCE8OPA3Vo7rgYFB9jyv8zjrDmmLVi1zm2lwPaLsZfaIM3jL4Jpw4FO1llhHog5Tj
s7yiaiCNAqReOU1YuG4SxIoNn5zafZWrstYXVQOnwVyZBoOm6RD6YRiuKWz7G8awxHo78vPv73R9
VoV3IR5rKx97417UTeGwoaMRPFqG5s4PpxPADGpWoEOe3L9NmxOiNga5gJRtpKRg5j7T7PGpsQGA
kGZqBZxDABNsV00w/DPjQa2N+RTMskQ5tB6mDv5eGPe7NrnbF0ICZCh01y8Ho2jFc8TQ8y+khDkZ
eMlC03g9606iU9w9+h+Q47LnXM1iLbfxDAZlau3D4RKeRkCW95B98MbMGl7z64DPsi0eLCMNsnpD
n3VDJpSQZvPkNIEaPQ21ZrTq2LMKTweEchatcodI0D7y9qjLQoR9bohtX/YUV9IdhBOi6vq5Bpcv
KxRg1hdayfjnAbo0RAJTgbxSihCMJVxYsh5QHmhFXhcJKCfo3VarEBu3dsPxGvmXk5QFigGqA63D
YRpyJ5lmrnYC9/483wqqwBVtKLiJCJgdpLi9K03d28l6lxb9zrKc7orvYFxNQooX4gSPqj+vABDg
fHlGeOZWspI3L5sXVjRoGevJDBRfTzZF0DiE+nOBEjwtNB8wAWpFDhviwdkvXgM/eBo6DMVCda0Q
O2sVN0UK8Z6BkRJ/FPJb8e5/XyF9e96yGaqpqsxClRCwkZBKnedHpL8u5zge99qpd/rL7dBbInEo
PZtYku+lQyuWVwO2a620XedoIpeZiRxkgBSOedq8YDlsEBzBHQjZLHpzqQS1tXIEWgi5Sqy7+UAr
cS5zNauphr0r85H4VoPOwFr9HeICU/PyopLrq2Qh89LniiWYXsGsCyGTXeUkHCRsW06Cpj2msoe4
TPrz7rMZ4kZhiYyZh8GaXnHtMz/3Mtjvd6MllVImUK2eCNt0VEbniHkpDOPlYC8YpSigEjZYjl5D
UZ1cbOkwzA6N/63bCabDqt04600EQWKqRhrcMERdEP15TLE4fdEa5w3fTD0d9YYBpPOYYvuzUlHR
aV+/B8dO61xrgQDIfH5G+5lf5OCxX/mO/qw4DIHVrekegtr5O0Wc0oN04nKAeLCXGsT7yf6uMerF
e6GyPTm8rUu6TghsVbjbJ2HXSVCw276WZW6Z+ozKYh6gmH6D2lF49fCu3wbcXP7SpzBeaff+fajg
zxx/hi0WGKPK/yIHsX3b1FuBNg5+vMwuZJwlxgwxHmb7Strn/DF7p0dq52uJHf4Gc2dcTBEGIhaN
9xKFmL+DCRRe7yZpDOXa6w/KZcQlKICtvr7jE/CBLpc/n0LZmqlAb+O9ifSwlNe458VVJdUeF//+
/edU4Vl/sUTrnGmdXsoYzXQTOeu7lj3pcQYp36C+VyxKHInGV+wjV4aICIl86CpuUFE4QV2yGAD6
VkbbZ7L2lyvlBHO+g9b9e0yaclfe7ooEk0rhbPvqjijQvPAjj5hf0ZsNjFfjzkY9LVumdv64QWtI
TDxhJk/9lQUvbEtHonYYyyoPgXcNcG/EPiyp3/j2DjlykPziZk5StsaePwo1jaIiESH6m1/UU80t
7z1b6WBfjwmIhyJGYGoEaNYMbbAqxABgbvlsc9f8aNY/Z9d8F3mtOT4vx/DO7v6SyiHE7NFAKXVF
x1pe/Z6ENB/5RY4k4OZ9btKB9CXQLM1wfr3E92bCyfEOgs/6o9y9FH/2LpH3WstfTbRUI5D7BqZI
0ZBKrmcctBPto6K0Dx27ggYOdKgRMexFaytE0hrXGKpMeDOW4mCrHxFeFmb2dJ6qHMeodzfv44RZ
TfzzWM3+qgDoblqzVBH7KOuVz7XoJd+1RNeaxCTDBZKAJAEDgJ3u5U/vY2bAuG7fiFXH3Wtj0VJc
IIfVbMRY9K04DpnrgC+N9/0ukkOgtDh7P2t+9XuR0meW0u05vx/G6ncaJ/N1ISKWC4L1PggxLCa5
4pfzU0u7cIVv+uB9cOqxOyfiAvY2yyg5CnKmK0RcBG02JHHgBesf0bdE5fazUUNeSAb6bsiz0qPb
PX7Yk94S2KHvwcNZ4r2T0DDnRJFZqg0LUcPCav07AeWV9m/3dIWbzLvpJQTOThVlO7f3PdLfh0eF
4r6dYHFH/3D2KA5/1CSFrWeVzLIc/xNqT77Lspn8PaGH+HuclXyTe41izhOdRBSk9GGoBqyAL6MD
G0K6QO2gDQLQwzbyqLySwICSecvFqSCmHtnWrPOrv3HX9DcIcSfvpOlcSHneWfQuladVc9cS2U4u
i+fG/VF8UKdUepe1PO2Awr++g1uWk6CxIoScAzFAy8E8rBG/ydpjWQw5le1HJlrIDi7oMT5zYr/F
xftPmPyx/oGl8pErxbvXXNGUuhQ/In938jd3YnWSNZVYP9WOfyrjaZDDTrX31fSvAyS+4rXHJ33B
PSQUxbEN6WvhyBrQ8Nu8veChx75uiGJqIVjwSLoteZXPHWZUGJdPxWlUl6I1QozijJTvrDS78tzC
NNjgRbz304MYejOCXYV9o5/9XbTCRCBHZ6QHV7iRM/KCsg7PdfvNZ8UCu2XkGuX8L/OFFm+YLS+i
XfzSyV8yimooCnFu32eFo47i+t/F4iI4FT/VjA/vzHd3wpIox3r3/q1Llv2DGUHGd7ysbP6u1c0f
j3axKm5X8k6HR4VrrcGE9gsJvrHSUkHSRW9L12dTelb/jT2MhZXgLm47p5YOl705tc5ve1IIkmx2
T5rQDLSQqg3EjCdWSr9L+PN0z8d/6d1Ob5QF4519Y1P4MQYUrYn1KED7i30Y185B+ZdEKEHgrwxY
QOtCesEV7KHG/jIfIoeVkIcJ2xR26948RBYrp1a4WM6xV7fka8JFBzrszrq4RZp6qNCkIM8Qjr4o
3aQtyncj6mNWx0zdSlU3vRSjIlQyZD6SIkRkG8I9K3cIr4nBuz+5tYbZcn27vRPTw4YQKQoaZKV/
SwyL2KmiVnxLyHddSuGhhlmAh+gsj0HEZj4yQX2YLmAESc6sICwScWvskcYKoq6yu4qNZu+Fi6qg
dClHIQXuyupzrceO9evs/bJsSd2gsPiUrNl+Rs503MuzHCRd+x5KC1UvOyR9E6NjyxxODpMTjvT5
9zoQgtyIMvsewiDOdixX3ahIVSX/GeFtBajEkQOEmYav51AyP8jYpYIi1q1rPTv0qXRwxdXFi0c6
GMf0ydm51tRhzD+VIQ4JPP9ea3zj4Loc+fzwVtWvi1h8/vzLX95+ckfvtcfkQrIdcWVz/7uQr8AM
U5s1+NazBrX4agiGf8WkaXPP8lzKyT4Pzjv0fRQG0kFtF3gXJhdjCycRhI7x1++CLOgHOdyvQy2C
255mgM0aoSyBK96EbaulOTLsTH7hoi8S3g4+WsCm39l02TqHAS99eA8xRTtkTlfHwvZTC16j5fRk
YVzjK4eHv/Jfo2tXylOPhyj6lX4wnEKIgtguy7JGfV+XixQfeHnzqXLwz4MTGzzwAL4PTvd4+u+v
ECM4D77K4ZsyWoNDn1WsKRec3In7lGfQpnR+u9HgylqGlVCGeIY97+mo55q2FNwI7qFG0HbhczuN
wsys8MGJoNcWrvdVAKG55QWCPw5eVBG9KfP8J8JehczoX8OE+EU4Euc4ePzB47wXeY8hNibOEeLH
t6FdIcQlwmcX1RDpwLJ0L34zivl/rCh3ExzqV1GD9CFbOcjlcO2lGSbkes6ybKsq8tD/3fGiKsVW
dojXrUliOO0r0hAivriTlN2hb91WlrNGCINEZi7GC4U7yMhJ6jQY3uGVcLFM0kKIOXD1Q5NTwM27
2ntRyCKEH4JnzGVlr8x6p+E+S5TVm8FtDomL+e8/T/JeTE/DnaLBCmGSEFr41xihMXnY1TCIwldC
RjA0jFM8BORFJ9SdxDfF6AHSoORPJQh3nAWZoiqEw7g9B9dISKHqs989K1a1O6qQYuykAARe9MWY
eTF4l4IaPH85j6yWGufT4NpmqtrlVCkpi+WPE5LE0sydIoXLHFrXOa6H9mZdD5+GyaJ8fKkrmriR
o+IDJ4aHSGmHKfDZBmknLRtpnbaVK92AbGE/qyTGk/+QdF5bimJRGH4i10IxwC0ZwYSW6YalZSkG
FEUkPH1/256a6amugAiHfXb4w20hfOUlGDVt1ppTfEJKAsUHrpFhYLMmlwGHD0qpgACQAH+8UpHE
IwGXDiiHBwJnpiomhRLUH8psNmQrEIu9CRgyQJPxHcqVQtZQmwKgEwQy0GJGYhhlWVAYGDEwNkJe
q18hNJvS199T1nrwP7mE+i9yZFDFgoOAeoFhD3XdmMiNl+Fgv0/51KyeM+ZnC2nh5Eu5gTRrWAKX
aXcI4SRowUAQjT/KTrZwGIMhmo4DawvBZkG9z9rkWYLCyvCVgHhoFOs9/0qD0SX0GA+PP9O7w1Z2
wIDGecwokVx62crfZZL+1F/vB2wYb4A3yJ3AaXLOsymGlEFrz85JkwzkyJ3mtdNdkHJo/itH6cw5
Mx17uOC2R9/27M1CbuXN3J42P7tCMzvX5pOaUzWe3Vn74142t8MNTcEpGdPrSR+wtb4dyl29gwZL
uNDNms/lKxcYSclBXw/WLKbEigcWFxFFFW4q0ylAld9PeAo6PAiEQoIXcWexbggIED0tDYkHLwA+
DjYNfgq/VxJ6dJkZZlNm9O+pMpp0Qd5QCJILv2ktE8RJ3iQpx0v3ybigkxl//iJxJCs2L22pAkH4
cfGYjp2wAmQrZQdVdLtLGWrtgexsFODrcxFthipI+39FMT+iluFqBTT2sxX5EOXD6ly7QDgKzS4Y
CpOoAIR1itF38LbfX2d8Vc6LRBntmp7LuDax8h/EsrCfAnAAAqh0kVyUMpgEzgTPgWvBd8xztqFf
0314QYxfAatgcvGZd/8es4xz7dv8ez3PcqYGFI4pbQB2RG0pO6h0wOMhnDqkG8BghjnNBHGwgrmN
iwtuEuyU2VSFESXdWEV6whC9EHelUUo4pPSP2Rq4DdKJgFH9xTLQviTE4J3CZBbldnq7EsyUJVuJ
9ENpvYRoQdOmw0Ccu0oLVEKtfFHiErEdHV5pn0r80obg+r6wA06EIBi7ROJl7L79y4EurP79NbAG
/6ftwB/kATx5Ejjh29DpFWABvC+0ikC6+SrXaCGvVi7FwkVjLyF0S5ikrOYg0vkods8dBDGCH3iE
JW1esX2RkNxztCHjZdnD5OklALPjkBAS5xs8XjjK8qWxB/SPg3W5bCEUycYpgT0nbNb2Vhqg+hpS
XGqWLZuhJ2v7GkHfIkjSZr1K0GfIyfbUwE2W8Jvv0PyRt52Ay+Lk+Nv/h0B4rqIBdLcVdpfG4ZB8
70zzuHFidAQhVAM3RCqcNuZjd6ZLRWObV59ANeVfKjsIacUSthqnDk988Avd+gbjrmMlrxGz5xNw
vjXPWz8gfsbKSH1MaDI9cRAqj5B8MHGj4mZCF9vAEWnFQSaHGVVDUAKQdYS98iIbalug45tfgYoy
+qdvBMIdVubNRP0KsXhXQ0N3gBlQf9wKNSQ9jMEiGV33LYexFLlnyJRyI6HvHor+8MsBg8imACGP
O6D9vSes//NWhm10ej4ARaeg0sw+nql4blV01bSFew2njK4aN8Jy3U8RN0IQhJYrfW6Wh4kxDSPK
RCptZMfBcin2hzslW7ps7Xseb/bYSPr5yeazeE1pjpUIVDh3DUAn3W/2CzJQRg5inCd9ZQZvwnhE
uEAyTE/uv+oUOyKW1hnSvZVNrrSY72cdq/ukrwV5ZLgV8hvz/wIYA4xyHJQaBHTTeXtyMREfQJLC
hT1PPyNpWc8CSR/BfxU/L9VKkZnrbpJmjsVf/AiejU12xe4NKa4EONHrR6ySVtby+KYWg3eBvK55
unps2HvofMf0bCudQWNNn8ety5/8oZuX16xS/zK2eAxzYeqgddWZpV0MPRFLp7CvkZFE0/W67HUP
ahKdaRudHwF7Up47LCutPJvIo1VVMKAHf/Xq64ckBhQOuikJehIfniEwcSyzxo5xZcsYCT+Ctubf
0HFC1aRV0ZBMPoQ6bAS0dfk5Wx/db+u0wlfXwbrOHcAE4GQ62t0r+kwpgaCBVVUXxW2opZn/EYpX
PddVzMh/BzfSjA4ok/m7DhLuV/V0qtfsdL472ju6oBeCBoJcarYRuk3teJJz3boKj1zv0O2vOX/a
6HUpbfnkEpv9u2hvkd600Nh9TDpcCqD3eTOJ27Wn4drNBnpuj/pyA42OUntPLtinXaGnlyCCinFa
ny7QO3zFE14gyb3PwHtmXH1tD2fwrUwhYsXUDAqJ2QvorD5G64FsR9V+RJOhrdeGdeY17h/aDB3m
Vnx7QCunB1b9uoK31keE9brNcs2DafGYaDWKA7R5ZGXHiFHo7yEaDzyCJ746yEEyPIK6sznd0P+o
tTB/h2/0m3q/yVM1W/W4HlRURzXzB9pOAEl7oAtVynyQVu0qaPWiAZCo1+zxBhiQgqfR9s8ivDVz
JVa2qfKO8iXFGLixC8uN6whDBAIAupkAxZjrxLvBNRyoy1gvAV6uUuAYfbZc7h/Uqms2rS4hVMds
Oui8zUEzjfM9RJu48TsMgYnw8I3iSaPvPskObO5b+7lr/oNWEwJI2XPGC0CRhQnYXJgbPZcZVCak
qgdWu2bSoC679+PzHSXQu4EQnwqj1wk5hN48rE/D9lnNKw180wKqIdezrh62hDiovtchdJcE+X39
RvdnVQ6bzvL1XPSRx8plkMXN6Q8yYeVh9PWYdKk1pD8xqZgEsRO6g3qsdB2xNU2NEg0gsCmuAgR5
1UMcFamfdtsZhDEC+kiu1TNtDIfBUic5qE3/KRy2+69Oaf5yFIDRzZjRTLW5/bSsvm4DbTGr2Kq3
JVBBmkFzhVhwjZiL68WQBCL5PbW9at4wsFDzgEioR6e/RzmigQW6Y4/6TbxJbgsSF7GnvlioRoJ3
4PMHiAz0fjJ6bwUKPDBQgKodmgEYNYRwXDJHBAwCPcI3coFINK23z767brKgpK1KSgAiiT2n3A0Q
Ej2N+tAZXrYWdp4Is5pPnhcTKVWegU7fziHxt4MCNeYuZgwv+0yCrby2tHz0bNjeZ21QeVick40o
yfGOO8t9RKflRNKPIHCfrq8apBe6HrNrPbtSmVSjPF3emIy2rIIe7Yn2CIKc5Ov32E/V0eftpbX1
zIHSs/Wiy6sdnulwm+uk5rSsE/c97XY3lPs0ExI6yQX1QAv1L3Dppnrag1tkF9fKASVrep83GLTF
1GdOjmpA4nZBcGR0oBs7o+d9O41RtWkp4ycsIXYrQ68dJanEI/R1uCf0f8mHCyyUvEFriBzOU7M4
2IMJC/VPp9nqyK+o6KfUwantt1ABUWef1uj+mlGNJbdQ0+gidUHEdGYlUbj6KelCNC2YaQQiFPoK
sO8FeLIPUe22Uvg0dYiX5MitZszchmSwT2S6Q3Sgz0bZCgKKlcvAjRCdolElVR11Gs9aH1dY9WE1
L6t9DR/ALBIADzl9T7yyrDMrF9nJeMIOecvoMTJIR/vjvT4/D+8qYLOrs/Fd21s3rgnl8fM005+j
hPCQMD6/gOEePjsnS2dDjG9z3Dl6hJsz4+dHz0FNhjBddcgxNKTT3JPYlDwmjcXWSqFP9g/pbXi+
QJsjIqrEqA8hnU0J5Y6rf0HQ6AbI/wnyghyndw1pKTzZkwhkJyrTNlusClaCfbDX/YMRS0Fy7xI5
zcsB8YgrSmykr6m8PWYsrCr/HlKTSfnKYF28c9gBaWO4jyDGdkB8OiAYkCk97PnTIYkCinxxO1Ey
WpZDUcGHycHUfV+Lt9dF/jgsl8sDiiaYNwzN42x2WDKvQSqCYtJgpHI1//64p7i/GWHoGr6oofiu
7xq4WLLr8t9qOnCuQeXfmO/14BQGxUqMrR44cbcnCSckHzOEhL+mYph1GvOfYbia3gx7fhSHBNm0
4KCFqK4MrCVYIIbdJK0Is8wOM3pjkiQ/kWg5BIf1lvaJPcIvxxox6aZcUNBi4fcLAys9Kau2UrCK
rsuaCEKvuDIWa6hituX/RT7A0rVu+FTdhhyWyRzHkc8cDwOjoxXwly2tRSBIQeVpVri5G5vwJLZ2
C9cdZ4Zt+/5i4v+twp/xCXfRnYHy38MF9j8VqyHdxEZGJFgWW6A+9VKgFVfuE9GIZmZF2f9xlnfC
Wo0YXmnMLmAAgTghffIFQG0xH+sZgYm/7HzOdSCB9XBukU+FUGolBuU/P3kQA4i7OVtvKYXISnkn
5Jx+3/j9E086YQ/QK4DgJFTRrzPTcS63eTSpSFuBBEKjnD0M928aGRMmbI7/+ysIczBbC8PdbEJ7
IYVqSBsQXD5VlvhGqVxlGCqrfJX8zcSwqbvcYzESRSdmvUgMSIFyuBqHEocL+cjMn90G07jdfIab
3g8CnhaGFEdYNXzI+HUrJy50aQgmWDUc8dQdDmdCuyxhJR8K78DoHjf4r1PU96DHgwzRFe754Hsy
N35uKYdClo9fgyfkrrm5VC7UJjiJbCN36kZbKUcmi9+/30iM4SaLaCqfnv9ftukKmZwJ1pJyNuye
dOr4FvwS44+iyPD9yfc8+S0eAw7A8oeIIiarlB/fi/0w/3BPvXM55Tl5mFG44RIC4ZOPk7Fa3ZlW
ufxdFkZk79Am+ri/tjo0/MTyddNdYKk8TAkmcgLAiKmyGNIbgWbHZtDdZkAiPjzjKM4AjXigF3QS
g9EtcCs4ONFoO1pPOGVEhKKpZmCAbLEQGKea1M+sBKlzxeopQhSIM5zst3sn+v39jRbfhTNxEVjj
BDfDyv4RraTjMbMBMtsPhlMMOreVJVcYbR6gFi69AmPxaTPuZigWVb5YgqsWzpo0EIy+OXFQj6Ry
HcDIAOExZwR2McY/V+fIYwe61lgHLIYZJR4UMWPtHefH2X+7nBTnjdnhKKEiMwkXgbUOAm9+nHtL
aDV8BISqnwQ07Gg9Gi0Ph4DAsJVLJmtIjrfd+pUBfJiLjhmnw9I8yx0520Dg3dANI9/nuTRsnuLd
xo+4Fb49HNqmK944/pbLOOEH+HzB5XIWiPFyLJ+l70ygTnFULjElB9Pa7X4rcQIGWZBZQbBmuCfr
Ut7SaOFH0YSbxFtcWrOZFyxpEPGtEdhW1pIs1RHB0zccZztyFnLGV3O66tPvCkNO2vFDiasYizny
LOLLaywmqT/GPZh5DW1qIZILX5xXn+A1y42PhboHCt9koQp2/CGm0VYcoq7EaFZczwbuFJaISWMH
jMlssYfVivfimi4qCw2xJevig9G0ZpZnzXB34dlmlS0W2M/9jLaOE7mRv13L29vy7rhwcj1Q6zOw
FbETi1OrzCkTK7xU+TgZYWOGNg7DC991+4Yb/X8S/sJwE373D9+VsOpGvIT/9wu83/jlSSC+hmHI
D4tI1tTdcEHs6HvLjHHbtF15ycpgsOA/R4j2YTQ8fduVSatwgPomZtXvILpYewVth3XlSJggLE7+
5Cl1Ulh5H2cN+1HWirpYrgnyC1Ckcr9lV+B6OuCjZbHIM1o6oR8lVvSHS+l0ytf4uuGOOcFInnm2
Rdve2DZXFYVbu0ZfDLpY/TBWPkPYBwG4TbiXp1l6vWw/ouwhHmWjwwDeHz6/bQsU9poFFBx5HuSk
ZM/z5ubQG7WM7dqaHYJJBoivZSD4MpKws/D9P967BCpWIo5O3AYJVOxNU+AjQDze8m4kyLhjKHiV
3VLd67anIGhDTIGX7jJP0zkLpg7ushXOgqPVOrDlEHO5tYun+feifJNT2eIV7ftubsm95tV4LqgZ
DDaJv9OQx8a0zdD1uXVRtBghW7BkuT/ZV4f77zrMzdnJ8mZBwBt8WcvlDIdLfJXlSQ9mHp/JN9aH
2bE05tbW4QCyJxw9xTDZQb7Rf2gOTc/CS2tNTsBvSpuMc3Jd13e2TkQia/5Ge56fK0vh/w2KXB4d
Vx73s+EvQpqNhDXZvAF6sH2vGp6z6XT6xy3kHhsYVY1td8F742hMGXl/9nj+c/TaJiuyb21ephny
k58VDuwAQPjPPJtuxHbHFcKpF6keOzJWvChr399H/KxshQseO2P1xSh4q5W9w2vCoW9iXRmMs2BI
H2Q3L83RzecB5g6ChBHswtTvWop/DsOOo5rzYcmi8UqIhxIL+IGWOT2b9qbrkHOFQJjppItR7sBk
I2Jg/R4CQh4YlNbtiKmjeQKgGoBGmYD82EJBPJnFz4eB6JxmLY1eldQHbfauwfK4z2uiqKt6PXA+
WOv1BBXBdPvKzBjOn9VmCHzHlliWYw9AdIEF/QPYecIj1PPK0a0Nb8vsssv8ZRtsaBv/DJO8/3ZQ
4qHI4kk4BQiOWm2jxmrvPdWYP5ycZkG/d9MOT2x13sBpQiDRRXRFRSw7ACs7vIBORaBm62U8lO3r
y7E5e/epdPUZTw6TTRUCFZ0qX4jxE9lPEhWV+MCPHMCWhjIGvB+qsHs8eZ1dPEwjuDuHeLhFWgz4
41YE2DrmvmPSWyaqA6YOaa8yITrdwaA+2jSRHchtZ4/2repcNqIKBsdv+Rx/6O3GMJxlnkI/VlnK
mI0NGvXbZySiY9dIWd6n3zYwSl8JmrHJptjl4/u0tdbX/J74MTOaYJ4g2m2g6NgycrTXlKV21IYg
qN+8OpIXPtNBEhX6vnDdmce9BCSKmOybPvcHyK1gimnQAstTOYgAqFGbY0ImoN1PCEyYao6uKO5G
MK4AoQo69wuNJi04R3x9AHHZy3fsCFzGqQz0sgW/NhKRNsSqOvSzaZt8R5m/jI7oiwt8+OR9kbYf
Lhg9Rohz3SOjpOENcDXNamzJFv9nfQ59QZrvFqcgame8Qr3Md2iXiq8c5YsfI4Om2MXyBaiQSSka
d9xn2ti99SkHD5GOP7QAfjMUYKBJ1IZyBLAKow83usv0HW41TFglZQKLTWcOwlKbEW/3KCJ6/SGt
6SeSqsgCTmk0AywE+MocWdxrJCdHZwYNY7LEEU1taQZYyjGZgtalk8KE+8o1z4jv+GvKCz8ZHdC+
ZTp9jsi9+PcajSQf4hW/EGkhK0K5O0cyv5a957Y4R9tiCWzb6K2BudIyl/SSC0GSw72l32qOaMDT
4V+noIGllDlHvDoXiW+SdjFl5fObsaapTh6HSgL6iiL+itnfSODQDtVnBRT4tuBPSE1yVXjXADbt
20IQ5B+fxJykg4Ogn0MpggwAsG9cVnOWD5wmFxoaSGWZyZY2cbjlUf2R8r1DzS2WtNybNY0zGvdy
OXprcRzUpbJAMdXlnLhA9JW5kgzQl0CyWVw1SupkPG3RwWJ8iYEosovGKUqFkcaYgwtZs6D7tJ8x
eQhp+gNspsBmnFCxoMFZH3mPfRicoryY0gWfMGiRecZz1x1yBXh1Fjmz/PDSswe/8sPg1lDrYRUO
QXIC7F50jvlS/wWuYLW6Nqy3fPlisIKGEIfiOUWwNuowLqFx1mHWBywG3yPRchWkbmOu0W7jTShH
fulFx3l8ipQhPmJcxMV5/EbekZkG58ES5RrI3ysqcM08j/kFZhncbDlF6eAyCWR2yJJFxGjxvWRg
tQe8fAvxihRxH/5zuc3cOllpoKgh67XX3CH7shDdujWg83xZs26l7IF99oTNvdB/0zEtK5feBPOV
mKOovx357RPCjCJ3QgaE5sqiNefz0g5u/qNm0ynM2d0EA0oJXlJ3IRcyWc7m87cJxcc8rtltIQZN
0p084Dn5JrqzpLcIeVhSUtfIaSpwWoPTCslbywKD5qZObXwTdDb0Y4bdLfUDFZkoigYzMvb5DDCu
FPMAwfkQW8ElvYblmtyHrZ1t3zvAlzaWVLdrZyQV5te272u0uh0FpNDWaERu3uM7mimFozh57xFp
pT6Yz+c0pgl21MFbaWNQCPEPx/6fkuzJlbbr5YF0j9x4MvLm86NH3SD255IPSt4ltaScHKg8HgoS
kzVf3jbYIzODkQOLnKuUPdJckCJgQtTZOnsqqQlVwHq9JeOVNNUZTUaS+PPPdjsSuVDJpDgE3Rpr
tKVunKwpakYTKmqqihpya23SpJASgKKDfF6KiPUehBhOvBeQVMz53FE118HmABCjKQExSbimBgTM
4O4i9m6cadPOjtkoGSIf4fZtFRiCoE9Q1fC+/5QkVtbVsII5OQXXyzuKTaxkZstvkcJ12YpZ9d87
gGxMy4O3Qkrs+HtH6iXfd6RkltYKYtackaB8tVnb4V2N6Dgdl7iA7nnv3KDaBd1IH+khV3G2xD9R
xIWWJJhvl6oOD/ObiUmoxYqbzyYDxwmGHjkfY1a2XSM4WBQP3FpOi8uwJS+TZHaxlduzltqO4Ww4
cS7OfrJecxajvSQk3Aa+TX7v5nKlRQ4gNaCmcpfBJvHMY0wqJHCc6Szeq2ARHYOIKOJ92wmCb1wb
FBVRnuWR8I6sZZaTQDkAbRFoKot0HIyEsVbcQ4w+fWb1rC73Spyqa/MAqEOUgJHxNGd9DinDYw5K
z9dCOc6SymBeDPnlLQg8Y42fExKzituGFStJr9wGeX9nhEtZwoRhDksKTAwm2vMlwhy/InMGFPHS
He9gv2Dp4S0fMHkfnmakd3bUSrlSgsdNrMcIU3qAw+S4QP1S4OSsLkrM6Exzqmu4N/HlLqypvQtB
So9PCwKGpQAwzIyfGe2UH1A0xvFwM8I7a8zc/BZWTvpaG+OPHSHhQVrNSMzPjDz82IKTxA/A/JvQ
lWMgKfLnjKxJn6dheMW2fEPprFIDts3WKCSP3ew2tYOhlB2GBW1PMyycpxU+AX9DrTHxFKJ1cQcY
nfok0KuVHD235KMys5uYd/dcJkLQN1fllJx9gBfHlH+jlo1giNEev4ef4cu+ex00SeKFjnaC5mtI
iojtrSDl/QRg5oltztRtNRqM5Ts0evjDO8GyTuYAPenLMjGkiqY7Fk8p20HjU8qJzj3Qz/Sv2re9
9grJEV+K7DPkSdCl1CEsm7cRPUb0lSePPygA5+Fe9VAU2dITQT6iQ4KwBQInlwprYAA7goWSumYv
KQyZH6uN9bMUOhxRCWXcAQucRpzzMaaNvniUHiqg4+sQ9Dts+t6oPbsdByPVPXXtfmJULALW5RSC
BzjbbmE91OCO0NV5WADEi52mHCsg8/zGXzypZeBTGswZyOyh/FqjgdcVYJV1ApEO+8TreSqW9zoY
tWyqDdnpBIIxAcg5Qk2D7FR4nkgLgzkkJZrELnsPRe2e0Y/zxNQ7haXeBo0hLjsg9JK+3RP8GdBE
lrriV4u4i7xt1z73nUvdFlwNkI5HQTvf6vQdJHQBiXY3VAr3eM+J9rJJJ8cyxX49NxQiQHs0dtoB
PjGImVRh5+pXt4xP8+Jm9rrLwcndttvTT9csGPPigPRGQ+Lq9btO61ka776n4kDL4CIx3yXYRDbV
bIyWIBXavHeDt1Ge0OOHBddXh0UfzOIk4z7JLib/cb8QzSEqEndyQxpv/ClNL5C/spp8IhedDR6J
bx+RjgkrTDAtk8bwI6A6WwDA329JvYg1s6h0c5RF9DHdaLGQjsjUpdVEnzGcrqTMn1LyZW9cIQy8
FG4XCPQg2QlwxADgRBZAoW+dZ59mJ6AI8siD94YAJWzkElwx6jNQlPlAPHx1cfRIZ8dTolfmMacB
PdtoFH70vDl7alEaGGDK7WbVhhr8U/ELGIDQoTwP4X1c7fMQKJcgmfkoRqldundow4ue5uQ/DXc/
ZagRVv5H92IoSLw27BaoBIuKbPlldvtOlgT5AyDdmsFd4n6eG6aFlFyfzh3nuNFl837kZPidQdBD
wgGM2+497RR7PODSed+sT1AF9EJElBOzry4YPvGM6G6FoBJhsv6ofJ0vln3ZEmRUgy0I6JPTrMsw
RMZVmuKnlGiMmlAlvj7DW/yTdmvs0nhOQBP3jZiJ9wXfvxgKlN4a9tZPYmfh1opHLXHDQsno9BQg
i8IP3jC34qTi8aBso0dHp/SDb5gITuw7neE+X6rJbv9gKIZ6MrjCfclCY9UxFAI7k/A7mYruEhAH
P31OW7WzZ74liACNGgE1XWzH6/n+xDH3vQ6Er0bKlD15715F6xBRUQqAPmaJMmxKDq2Bpzx7wbv7
x7RIfqimBM59Hl4wA+Tpe/534eAdQAP6m2zsc8bj62rx02gTxI8/PYddpoP2iXdM7Pe54u/BU6JA
fabddnIB3NRQ9PJmuyfLzQrkbZACUB5/LYBOaZyb+3N5tpPz7tIaqfqP4H9ElNqEh9s7VABaC7Ag
FJeV2jbfrxmygb+vAd1+xWc2/jq5RUkGxOCtA7jmMcmYNnYWGByBWamY+l1Ccvk8O3Ai9/YUH6Ss
C68GVF33NgezAL6oaV5MT63yNLredax3pmg3kiNzGgj2VsFFd8F4VpoXo+tyt+LcefXBaKgIjXu1
UpnLOlvqzN19NCFfrH+RU36kwlrttmLA596jtVIfm/vJZbR+GaBrZLVyS+2hZygW53oxKgcGayUh
qdw2JfgLFMyUI6NpMJoNeKNyVvSspGeqmgcrbvkCT1cBiAc2Tp0jzJGAHeTWNuEYiBAz+Ou/i2Kp
pFxtU73OztS5TOyn7wseKu6547Q9BF3woVFwK/9M68ofNL9lDyNDC5zCYA3ghUIWxa5lG57Yy6LU
AraYAAQ5FqMBTuNvdgGwa/Wuw2GgWoKeVsa0pM4jFlRSrzCk1VBVDrN5EVHX1pOE0vhOAX2nqeM9
E49m5w06HOVONmpv8arp2eeTp5827w9Mg3z7XjzY0uzr8L1/wbybZHNeA6EDkBJ4tOESU9kp1nBJ
7BDU8u2pGXbo6M8Gn/EbC9HGJGzXxxMUrq9UdPcIwaabO+ALun9nNYDBtFDX+rylimIrDLF4+ZoP
0GQrrO707F6O8bwnyF6zr+N2YdVtJ/2gh7TWkVQ1HmTMtEwsOAU8mgNGHVA8LH2ndkdXtjrV6ybe
A3869J+QzmpDPqDRlbu3k0WJNUDpFKbIgejZyuzOpj50Nsx+P4ccmbBxe9FuR+9Dn4QGrv4HTyDz
tSnZnK5wI2IMczt44vA8C4gU1M+bOydtuH7pDW4zTQsvGu6wwmN6MBY9+XHHYRXE9AMiLkn3iesb
parRA5+1UXm0YQ9Cj+3AF7t7g/YPwbjXnTxxX+6PdJTQGJTP4+mZjgaijVbW3JbV4cruj/lcOVY1
qryYN5KtEZOiuRcMVk/mx5Wn9GaVdujAiXzMld1dnd6SgFcFjQaR4oRu+/gE6wHEJrt7D0V9PgGC
ADTs5LTin+5zjEsO8fSefbGa3z/BN3QUDfoBpjrwFW7T1HvBhgSkMNXSFepX7en17VzZc4H76Wai
e28iOpAonNM+bpquun3jlMzKIsSzBpYFeKxnFvBnA5j99vPIAu1O3gAbfoDcOVrc67LjdvC5SYfv
HHQjaxPvUhed/ycYCbpUT7DEmgz3SSPUAvwR4DBm/k0xTHjh63lE+0gynxctP5oWDEK7x6w1IVxa
NeYyqaOpC+f9cXWUWwVWSRWCEHkR0V+o3kK/hmS8fFFGAEvTvCrb5K9lvkw1yM9pH/z6KSiv7F4a
24qWjHpqWF/97PrDD3CEjt3gun4CuIkwF08ve9qrNWIrgxZ/82KwXIvLeYdbEGiBGCBBfRsSFi+J
S88u2SDsdQ1BarzqVaOG7dxvp/SsQOBoXoc6TA0Bf7bZfi4XFgA7GylVn90LUAIAOnXAPdF9ABYJ
lSc8boKGyZu4p85pEKSndRNTQQ2gwt+wtqeHB7ZegBVp9ndWEMBsSDNes6IQwZ1i2PqtAOF/KHMK
98OUufWBPJ96STYBvApuo/9L1mbQpOkC+X3NuAED9TjplD/n12/BVkzgbREDkaqO+xCGjIRMoGGe
A4Z11Z4oET6Dpf/aEYR7JYmigVndlTbkEZWfw0clOQLNjEv2jUgKvvPvzSIYVQuevRRGntgWe/RZ
YHvDLYlKbKFIiSEMTHSH2wK4lNvYY6ao/8L/ILOC9kbjEnYnbaYNaau6voka3ZkIDbIEgRVG30zA
f+/zdoxWmQXl8brr0NkD7cRdAcFyi60Xtp8XqH4kza+QneJCwdGH52QUbIBQpugT/gC1/qxetNgU
I24Z15+Bg5YMYCl6n4kBfvTyceD1sZDzjYpiBs9/G347BU5yNdmugVAp1P7wEFUDjBaw0dJYvf6e
ufk6cquoc957zW+bL7qWgsy/zAdM2c6UEUNgrfHhPhZLHZLMavdcPBI7pYWs+afE0n9wtDwP7Oru
yVPEUBjI8d2rupPu5Re3r7LjMJ/D/7yd8w472AMW+PbylkmbwEWNUPRrBhO4bTFCpW8HGbtStwe6
p5woJG5NoPG1UXVAb6gp17dPUOHdo4ANU1ZN7FfoLwp96P72Xp3xDTGXOqgH4w7A2Zv34i3ybN76
Z/Cw5Az5DGIZkh5UFqlX0QdvbLWZ0yzUbqJqr2UmDlnWZc6vNchKKAy0S8VDt4odmqZaZ9jBtiMd
pp76tu8nQeCA09TjUQOROh62+h5SyOQ4WKXzbsHnjctRgav8FamVIC/RKTCr6HmhQWdqc+W0q1tO
Oe3ZcKDPpHwldXr74b+7P7L7zVtoAQxWrFEdRh2bTN789D5uGb2UVU1pUo+vpwngOsLnG74bXtNB
l8YgPXGQAQBfRbauSh1kMURR6HqfE1U564LJq+4TkZBM4Yr0Gxt/LgIDEaYYf0JIW/GSzYfMMnHq
a6CeHbUL0DYLz5WvYXKoPYXben4G+X1YIwuv+88d2Hm67iRxF/uCJurJfgMvajyVpAPCW22cPn5H
CRoyocKq+sNqX+XBOzZPXbIwuRaPrh1nswS2S2am7bB1ReUrLSYJCYU6//S3DwD8pQjJoWh5seq/
qufXwlWEu/0Zp43LOdGvDZ4YHcP3cV7z7CWUdLgH5A7lKG1okAO97i+zaaG6kOFS4Ex58dXNqdFe
ONH8RZSh8JVd/aC45WH/nGGa7OuT017w8wjjUK6+P0O2ajrSb3QLtB1fZyE+v4XzB8UiN+fRpOXP
RXmz53RZWnTidd2X643pyou2elulL43UpPVuDyzlDi+hC0YHH1nvk26TAxsUtD8tkJxMtW5vD6HE
uuMqbbJh5hKvszTbMyRaADF3OkztaCqzFWZsHq1x+62aFXj1giqEEY5SQdhI0m3jcJsHxZp8nE53
efNIfim3ieG3A/hsmtZhr7Wr2tP3ecfY4DVqMX5BkefinROn5IFdXbtOe9NT8KcTJy/M0WgxkzgS
7lgJeTLs7dsLQuK12V6J2h0+i+f6vLhZ6cu5kNL8kqDcN6piDbDqAX2LHFDm6Ge8YrafKSMMRBBW
MLfWZ5wfxvgANmRWdK68hzQKwImn8RwVDrrV3cRRtsRj/bcJ63Hx92LOiYwy/GhIp7qZHV+n0QdQ
7iTOAYRCjlq9KU3IQlBMOHRhFYHSx4DzNVF1xvGZReVcwyRlhLlqP4eXzm+qB+JgSziH0fPBBqEN
gq1MMNHrnke3KenN4LTv952SrycBy76rDoEVxx23ak1ISN79t/noOzzLaOyKqlFX2b5w8u6jJEYx
ee8dO+rD5seVwR1GwjB7bl5dM4GT+8KPmR50iwq+1q0mzIvwOX7l4MlIH3ef/kFc9ADQ/+bjfMcn
79fi0ZqTR9CJkzSEhPWpbGsSaMZn1x+Sg3QQ1A1p8SO4pNt7MYR/SS7DoaI4Qz+J5dAQFSGitIbM
WdTblr7L6fIytlTEbNWdInp3j0qauK2yct+9w/uD4vJzkfMS3HwSTggC2QIqXmutAqpkgEuic3er
8KrRXqTIi8f9/vqde7i0dLizd/d+2zb1SofhdSufRg8Y6etKRk2OkRAD4wmF8IOEGBgobJIuhaje
5zYU2rBHV6bgO7fXoixwWEznSna4EUcVVIvL7I+TiOvMeqmA2a/+Sf5mdwk66eXu1M8ls7wxdjrD
0ftxHnbYZRm7tapVXv48XyXG00CMO73J6VTZGgSCG1n44zrUfrAqY1SIkACNX4RN0bdGz47njpEW
uzkItMMbGlxt3QagYikezLI2b38Ey3hfoZh2D4rabIOJB6W57DC/vh3ScXvy/m1PinEv6C/ux9fx
8zL64XVH4DjdsWhM5mD0H9R0YET8zgx74VU/ah3U317I2u0RzNDBt1BDp+pCfKX6RTJ+XE8/8BYO
j7902fiFCDMAyStF0/82p2hQwU4C2ICltWoOPGTHVovhe+x3pu2otYNxh8LKqBXAG9hlvxqC/GBw
c4Ob8wDHohl9JrTgPA4pI0HaIUORv+nYxc9tPojasOH1SbytfhmSUbFmqpHRAOw4WX+EnEPas/IK
Ncp/PJ3ZkqrYFkW/iAgEQXxVegXsuxfDFhSVVlS+vsbOE/fWybKyPJk2CHuvNddsxDLJtsPV33Jm
3FghovgYozdhGGlXQDCJCLwhUGnzwrIO5e9GOiuI/mf8DFxfVuM3G1JBl9g5ImKTjrjVMqWGNzVr
QKm4oGu2aqgGonNC9tR3NMODG5yyc2PF+jONNxeJWcYitSeTPV12aUnQmRfJ/B1i2BPj8jP87RAg
i6C1z4HxurwSUSO9eqjv1AgEgHElnkcGKK3cCX4i+JF17kYDRpndL8x7n2XbbufaidX1Ndm3Ds2z
miBY5xAMStzY8dTOLCUe4pAcO8SY6fgwYa0jgWMg3zBBaNsOri/xQVWGCWUF47St0NejaDaQTaFR
1/1+hxGOdI6B0e+EBqs0QWOcJzUiVAXQnI7kyn6kdL3Jpl0PdBY+HB6ABzB5ZIIPkEUmrDT5psRT
mwrhXCtp9/qZp+oz6iIrWikL/DMKps8dJ+t5t+88RfHWJf/0muVRwsJduZ+f/cYQaZwH1TrNeBCT
dlP9eY8++dbDpHDkN7vCe1KW89qw8/fEuEHJxZm3wwXOfvU8Ni0JrcP7Z2Wwk9/umDYFz0CTRn1O
jO/+PfjysrPcLt5R9oTNrsPlGLYtRQUkt+/28xjF9ws6fUmxeNOUJYaB9kz39JoUDnAM6QeEzVaN
rXTi3b/1MGqNRGj6Y5yRHk6vthJK4hsHt802bF/33kx9jLHcawygzNdrir+egn/YZ5aS3hyrwbPj
pt1RxfTy6YriIF7F2vT39FFQs3Q/lBBsukg2D+ZszZBCBJcCFR8l3UtZ1oYVCwOn2lnSKeRxqULh
//R1zDyEHGG4v+JoLGxBFHyCAL5d5IvsALDykaAzlf7TxKOQfFdcB6JEqRePLcDN+0DPgQ+fW0/o
X/NmSO3FbgxNhOYD5Lo/5IdYDInne78smtsWIB0LHkb2gPF/gLu6H3D/XeSIf8Sj8ev8EJUxHTll
At/8DtKmWXCV9cuA8/UW281z2Gc+T14420oh7lFkV/Td5IsjLoNtgS5fcVIKOvrixAQnT2c8gPhv
x80rk1Y4k0LwW+AlZkxAqyy1s3phXLurBh3bdwQfB2Uw5/oV/J6ahtfLLstj8Ev8MBbRVLa8Wy5V
JIaUloTQ8f7v7J4YGf5th/RvGPOxhHFo2nGBUJStFvITJtsbHTSOvyxr3KjMe+Mkj2UHCXlt3T7q
oH5Qj0rBLR91ZTeFJrAxrqwE2FM/yN6lpE/OQmMpWQgW2I1B9TggcBMYIpXB72UhdUQRj1KNn2L7
5pXBdMFWDsSAl44y4IUTHtl2L6fD7njDdJOPmUPJvslBVocU77CKwIBVmA+oKBlLogvFCOAp1Mcw
I8jX/aSuELyjAGGDp8bHEy12yDEBUeUN8o5TsAmIUSRvJVaP6EhhRp3rJzza6r4j0aWI4yXYDqzY
t/1cJx+NNySHdAAdlES6zQOgcdO0K1Qkzk66/LQTCK3gFV4Kr4y3wrIHnI12je2+5pI7fV6U+xHr
bk+e9JMDgjH0GV3Ebij8gGaRorKMY5OHPV2BrBJiBXgE3MTEMkoRdCZ3nI7kA29y/ChkkFsT1AsL
4zuu03EJuYYk4Mrtky3BJvsUQIvMQoU1bo2BVT5U4U8WrubxsnHWgezD8PjnvqynMIOztJNqM61y
weW8zMTfd4iLBoyCiuwtaE94mdxNMD/uwY7KfprL11AFYbqbDJvNYo1OgKHK18UTlY8q6KwpXZm8
SjDp1cE+xLkb57nOJBlXVxk5Gaw7Vm51nCuiEJav8GNW1SzfvkMVSs7zQBkPRnuf42ysgW8lEwKv
gzyif8c9BtTeMTw+D2hABZQc9Kw8GWklTMopQtFW3Yf97W/UXAB2LnGUzo1ZN0zGyeK3gqRGZGW8
wwthxHhlmGD1Awok3iCTn9qt4P8iyvKwmKOHosLFDKkf3oIbkw4mmHjmDI2otb4W/Banb76cW1QO
ybmy9y6mf06NzmWazIXNK2L8DVQEWlQblyKkWfRd9DhMeKSwy8qK2mR0u1SMlKSjagx6pHcDKjG/
4JLfdQ+wz7gijFU+r+cITAHRQID20z6ZGm+/ctGeuvSvpBpgFuZw6bpinifMroTkum8zZoIqdfPx
EGMkpUF3rEeZc6ws6j+hKvLw0JlmgTEpmEqCz2xo66UIhg0xImCVywcZwzlobgSATEzm5g4bMPX7
o5jIh++a2itbVlg8Mnd2yvHP16J01kSv+T3Klhimh+VI3u7PfSyXt2/QdnkgbPvydccxom7Uhmkg
Eg1eEUhNvjc5Z6BPYF82vk332/2kdN/2Y/Sx04U67ZpC48/gDOedhg2Ic+W3eoGMo5kOKLQwm2u9
z7Jlzh5AeuTvDRISuFaEn5ITjzWfCkm0ytVGjho/nuh2j5Z9wO5gA6SPblPhwVxcyjkqNrvHB9mZ
fpn2d7FUxoIMYgAczuXnQiW+Jy/4YWUPVvHBZ0eXzMaAG6tCpkZ9phAULEqQ7DmQi7R+z7pL7hP9
Mo7rETUO+wbbDVsPAMNXTHRJbuktOmf0X/7+0p449uibUPONng7+uozhif+E1AQLPg51zI0fuI2w
ASx+hy8Gitga4DfUjpQtUyK/w5gsdDrOza8n7WvwBkkvoZMWJNXhroScziMSIhsyJcb3wTh8DrdQ
CZILIsX6RG8zwlsi3K9wK3B7YYW1W7V8Havtizb15FS8sO3t4nXWBfVTbqo4hZm38WOlBvjMWc/J
9ypHxpjKCvAMVR+gvXL5pkgWhekfnojEi5ScdqVTcNIxH/6iixu0BN426+622pbloDgZoASZqXPB
MIUF1crZCAHXhrrgxuFfh6YixX0aQR4kFXwlhztGrXBmjqBErDPwAuDYAHibWO5AGuICsBktQWnU
sJrIrGL9ZfghJPfsuVgR4+37W77DHFc+GLQi32vv0BFjKRKH+YSrkMFQNiUqBge2E5AF15lGv4o6
BrIZ9YoYtmNc+vIoNaGcCCdzKAA2Qx5eFUkGLJKYRkAXFxlBOC4Pn9BUgJdgLIFqpk5dWM8dziof
i/8vsPimUKWU4qTc29Tu+qLFHBtjpDujaDVIL91InWrUMIjhqZNZFImT+Y0LLhWGGZSIFMWsTwqo
5lmdlth3UxB6TZC7zLA7M1nc31j6OsYQjCkh3RNIpUgZ4LzBEYzbp/d1er6ykA4AAHFq5V1PbzzU
nbfGor59e9019uovfC4QdCKObiZZ14uJC5GJcxsWmifF3pfFhrHox37Cadac/OcULDvx8BMVvVnW
91Iim/QR0uES9anspcbxxov5cG387ru8WWY9jLa1jdVnrtDrEUfoUQunklPEpwzssW7x96svGWCt
dutQ6sD3NOykGpUdq63DxlhIFXO710ElK5hLNNzjRfkOqt33qMLWkZzcShfyESP9Ucu007qvMp6n
P+yD5XlgZb3WrEGM7e9Ux0KOgHc3D5uDvNHNr88YPsVm6cZVOLgz7RyUnKwaHVHlZLhPAGq7hqfi
PmljPAr5v/B0/EdiT59r046VRcxksSCXQnWGbdsAl+egtmJLRfHDMQtUxL747luiDTXotLFN93Ap
JILo8/NhpGDhciuWcUzYnI8ZSfFxZS5WXucevkbMjA9TABg1tFgz/DaLn8/PUew4XIwYp1/S6ZON
vR9JEd7UFjjooIL2VumAdcT1wVwQ9KYbG2AyFwA2UHAtttmMjiJz1dxnE/budtnzS/zkacOw1nqx
j9WjSjNlvMg15/ODlGDha0kmD41msSwMqyUCqRKGo6wXmLXgQfNO/I+2BqXcf7x7PDbS8EcoDe6t
sgn0baulwwg2gQzwHWo9H8p9yz0f6/4e8Qvyx2XtYOSu4gIPow+FDZxvTGBYk1ioYQVwD0Z8uU1D
brBe/KYfLpW7/eoFiIwfkvnTyGpSR+Rz9I494sJ4HBkDy3Fi7O60QwbgeNtdPn7XbrnUH6Ehrfad
TWPs8uciZbD3m8qPyWM/NZroo2x+yobNII7pGNrpE6223PsM9O+w6lsyirT9WHtEBhsHjli4SX4D
nMj3j/CtMsVEUwHNTbXuhamzyuC603PYKnLd40580HFc4AeYu2DgdsfjCDFzPKRDTk5qZd4UN74T
bTelyXrijIAxyi5/gKZj6VZHn2LWvBZvMR1lK6ppjnIa6rCjTPadnaEJl+5mkRpYgux33aCz0fDT
u75XmBnjZqPaJWvPMJYHrJdhOm3o+m+kf3Sv+vXpl9HNp17wRSrIM3g7OKD7CeAGvSyWaE+nRJVX
um1I/IDVuLGXjVnXZe8xap0bpDsE2gPFTkZdPAuJhQi63rhjMSO0GCQ6cMECzCfc2NK3ffhorFMk
38DdQm06ui3j5ceurXQs7cAWzP2E4W4fSNPApeqEI6XBNL0vBr06mgwDng8XkXCO78Zrutk623z2
488OG06O3QO7v61GHlJt090qSLdAAlcdZI7veV7Au2qFLm9DqUWP2bc7uJvG/itS10UBzWXA56XU
Z+O26b7WCjkcZSizGN/whazrKeg3wxip2agi3e5lKx234VPWLakm78f5qE6GTz0MRNRfNC0LCO75
wP6E6YgerQqLGXFN2KY/w3Qm/OFh7i+YmI7T2XMlneh6cpQe6Awm0KJv4cvDmmFCNVFOtA2fN1QJ
et98/gONXVbBzTe8ZyqAqfucSCq3h1IGhVfL6FTsTncofV+XB4Q2XmEC9rR6s/6sYhTS2hSCt4MB
CQ2NNpIERBGrDxOPdpOMH2PSSr8b8oaEw1BzzrectzTwov3D+JC6hdhIPIJYPKmew46TsGcmQtt8
fC612ROXS0zUttkFNmAyB6nkE8MUxn1tZVDdsxBtVMi0/0Rf7KJYoYXxKJsptJPXlLcMsgqGi1QD
Fi2HCKZ8y84P+z/44awYwxH4El1wMQbhawAV7MK2hvQH5I7d17wILR0ES4sZGEcC2Fx4vwryJ0q/
y+nEcmjTUXFsYodfhrOLQyWsA1yt796XzR3EnSRHak5emGYLW9GbRT4HRaLQ4eGrzXcdItu2h+XB
EnqqiYO+D5UvNDTowItquPgO1mi/1+OxtR3DJ3WcvoUDjsX2I0pRQRMbpX7qq9yqLvMzH+FZinJI
pdoQImIhzsY1+I9MhwH44MhCyLvGs3Uo/hVFsjgCib2ApUakjIYptyDJCpYkhw7svIcRMe5idDWk
jSA+zfjDeglXU/h8PwPB3kRWNRUCXqhnSOG+lmCrAjHaILFCKsf/N9z7tfAbHrCRolNlKrpRrx9g
ERaY63vT2/WX+PSMvmCfr/VrXRHLw3Tsb7Aqw6L6gHIORHcATCnsH8UklI2MzYuoCvIzOsyE/7aP
J1uBEFQBYhUOewlFLUs9xB2IICz73WyITeeI71gEJLh88CEhxGbDO4gkjEju53si3oj+ohHDx4Ia
Dh9DQD28o0lcgcnfEZOWlyqmvfxAPa8jbMWncgAtKGQdbibdZXe5T83u8n4CDC23P7xCYQp52GmC
5O5jG/4Hf97hB1Nx/HeZuWjjJmoibSztAV/bBRkWX50sssHn6fIruGNCG/r31Wjjd0lFhtLrZyYb
5qj86SzArYBz6aSBDffim04DWMV40ucWadhN8eq9J5ODgB9bf4hDArd8H9+Dcu8ZmSNB9ER5wMlN
O/l32zXwobHk7pRb2pI0s2CStIh7ni4/0+KlkYy4xZ2TlqYLTIThF1kJpEU+bW7fsY30jHwg/opW
5t8Xq4D6tLWW8A8wO0mzwKtkXSxGjIs7MElooA2TW77usGKZ1RTRQ782j3Gv2EIy5UvED+HaAO2K
x2DULJ5Z3AJosX+xRHILbaZmfg2khqc1qVDlMMXQJLa/LGiVDcsD8w2YrxooEpsbflw35szCKo1f
UQHTfyNYIjAkBSj9HmsGMIX4Uh6uoThSgo4LsIz/8oU4DZujFnzgf18PwBqzUwbGE3ie7njesIZo
FiSW/3+9KiSTOAqWUCtoCwHiwIdYlbmFbQnQ8+8LxItvmI3TN+4fPriY+J43KmGkVEqRYLNg7QV4
jnEPFApw5T/jPHZsvhF446l/+vcvWwZf7FM8Pk/05+c5KxdMmkISDyj1MB49vGn0hHruljmvxgFD
a5GTEWPFaiJEM2yOf9IZyP9iHU1oY8Rq+lkJL7cfOj8hMNDooXp8l7riJ/79eVqdm+G9u18vwfHo
R9kppugNnRiRIQjtK9w11Eglu5Yg9iEuCqjPD9+LPlNGFFpwQjCX5XgrA4Ay4IwVaZszDF7H5eYe
0X5UIXGpqohmwKtk3zU7BmgDTTd1qNB3CCRKgmKOvPhLVQHrPpRt2QaSsX10M75fDw/ojU8XHads
1ghPcHn/kBGcyFF8cyss58Eu1LW6hoBElTRB9rRjBKEGLP2nZuCwU7B7IWueFkHqayPIjCzJqiuR
H0ZDHeECCC1d9H5CBaM7ik/AMj0gG8vNZz3n94WqWzC+xZ8aZ+A6IuWN/QsaINRx3JQZayscXwGp
MI0Ev2WmJPR7j3PtvfGXJ3pnI5+Qfjvri5BLC3qx0BSDVXGb0lumFobDfsX4oyXsjin5cIcrKoJT
rqa/z0uIQiWKCc4W9yhM/Y7iH9yo/hS+KnhIb4pf9GtYyoI5h/0zEM4j8h7RK8qjMuqPyghmgC/4
yngoqu2IOQMBSKyvXJCUQ7mMkyS5Gmz9KnCZNq6jQvTNxRRTSxZr0Cvlgi/xN8F4ZcA3d+hy9839
dN/w4T4tZUnFosPhx9YFMOlhdRLx/WdH273rXpKTcpGO8kXFM1m+ZEu8N5edNSlQfHJQ9N6UOv0W
w/PnLttpa5qLXQ5VMpt+ggwSpYYX9SPKMMxXbTXbdLV5rbnETrD4Q2tjtNQivMyCVz2k2aAcUToR
fFMYyh8YPWgHSgsWDXzXtCdaDi2etDUBhObt5cMzofThqCZTVhlGb8KzCd/Cm1lBQkimzRsrHjNp
1yDHREl+K+elAdr0/zAEEhafFp/3rzm2IGD3vpfB7UMPpjjA+52301OHyZYX+YMf3fp0NVSf6Dlx
FnII5JpBawRjMYgsXgF44UYZyL4IJVVH0IfYx6m1u6I9K/bjIl6nt3nbORlgtrgVHyD9FjvNNYzJ
L4723LbTinM8m8ftEtJ52t/E2ravrfbdLV9dRpJ6simbzV2Z7MoJ3QynHmKV9wG+4f1+KKWl+ljK
z/W3nbOEJ7g83sy6Fupc3I2RUyV4zbAiStKhD4TWgTNHQ9KjCYN0+Ry+v2KwYOxDhg9lF4MpqD8z
BiOpbmNClBUXlnNs9rCFhdvFLACYnfv1a9ZGiRQpSQCpjkHBngSlGUxyhgdZgcmdhfdYKp6EGjbI
8VwTgqMakEdYZSCc9/2lqFpG5bgH7wvRWg/1E74N0VHo2xfRBkcfd/oZjM4Ca8J7HusPoXanIRlg
RSm0z4H42cU25J8Dthihg8nCnxgFrRo/OfsOZsLB5IY4QfzXOeHbgKR+PZ44QpbgMWaiPxPIcCf3
yTsjya2r2Eri3qu1ko6aXsCCl5Ft9w2UMkxhnVd0hcNX6TSVQ6v4aXZG6+MDDh2jLlz28ZbZGTUF
BJyy9m5qUCYOGSm9GXvthwZfCvewBbBhvEobOfUw16MbgY+DIXDGZQlfOKkZmjjs5Hy0tE8tlMWn
B5rMVvyDXk1n40AUYBeE0qRVHlmqnFQx2kKMQBmI8GiV84VXVjk/2DNosLHbhKzIy2D7wdO0cbTf
iNcGzwciD03R7xb8MueXj7g/ddkTxWTqa8r48yVM/J+9sPcdyZS2RLUCpFPK2Hh5U80YctTXhMMz
okJqxyvjQ4VdU1QSN5N++b7lHBIjO+RTpG7eZzo27sp7EP8OPXZ18qQqCEdO8srFmXbrePn+yKv6
SPOC5opTUIVFgtcxvBK0MGkRSjjGyrsXJQtBhGjPW4saoIJA9IPIZ+Rh9T62UsTJzk4tq9tuG93Z
gVX/I+94nj1nsOy1qAAgIAHA/ea39xj3sH2x4pPoUpnwV0xcGSNhxtw/MXniLD5R3OFZrkmBTNPY
26jQpJlG8eqzPyGEdr4dUIswHMIqj/ohh/ENhfSZBDUTpb/BGKAZ74f5PmO6O2MgPlqWLNXPf2uo
rxmXz4NRNeInyLkeL0iWvVe5oOzIoNAkB/gqGpRWHBYpbfA4Y3DT/OawmnjzRup3gXvjWffK1LC6
JgtGXPTMLEg4SqbMtaRJ98oMi9kWKgTsLb/qao+6KQ9lBacy3lD3N/iWJoFQH55d26gb9M4L6IMw
Eg7C+O/Ky38eelg8n37IyzunNHweoJWWilD1odiA1S5WI3J8KGW+gnclubWpYAz+vNAbocgJiHyg
syIMc/o3RpjSMAADARtpNyw57bs0SjCrfROCTfXqAKlhQ5doS2zn8jJ6PZfiopI7blcmixKqZ/fh
pqqj9t1eg7mlS3BFgX4+PtYvg2GhcNKkXoN19PaRysDy1Su7aVgVEUm4GO6XcfhAspUVE0hQwAW1
HEJtFvSjpjtmFZQV5wNppzdiuqfFsD0lH3pSuV+q7Tqd1X0PmpBYLLF6Reb1ORj7+et24HimBjYZ
ig8HuKhO/IRa+zimKSS7ufd0ST3NqJixPeFaSPSoYcmMYbdtNIsP6i7s06yXZkFtRNDz/a2/t5lG
S9+oq5QhLJ60Y8TZVGNUpVxlUJjQnPx8PrVGnF6JB5qBYbe0oVFAVoAEzeSZoYcz2hUMDgQqnvJv
YMb1f5EmfRrGoHKLdTXfW3ooUS8K2S0sHgkd01Y6S+ffjJDqCO4HULfXOyszPexN3iMttXtRcn5s
i1mfVIhs9p7dzxSgzQZJuGMs5Pn7JJ/VMJ9/lqCegSgb8FUmseXr7bGVYEYqWdAEflayTbaEj4Fk
3Ig4Sa2Y0ocyk/URkeH2e6R1jKApxD8ECNSfnwvNJ7gTNDi4mjRg75nWDEGRNIATStlNNgOLeW3p
CVO6KJHZB1kBbzqcXUtIlCbtFqsU4i2IC/WYS4zVke0OQwqq+CdkWWzEuTghx0LhwUhif6UdoizI
F8aON5jOyjIQM2/AF6T3zLRZn94GdvI6JuXZ6LF5mpAs3Z+DyqIzvM2ZSg358PDGNXwU034TibBH
+j7VPDE5tZ8+FnN43MNbEbIdJxlTpqLibhF2NBEqr5APjYzYHkEZBFOxZI70a23HKw60xbJLKFWy
uS1rhs9/h++yn2a7JwSE0Yf0KoExwzUw1dnHgdeL8vRns8+bvXV/h521Jy8VXgV9qzvQzy+iQsPu
Wd7elkw9uvlAmYDhVVepP/hgNwFRgVlZtyB0MxLnEuUWQyfIkKgX4iMNJ+7W9zNmH5IvKJ+MzJUJ
e4TgUbSWgukiK37/CNsfnghiBCgCBhbSb/LZBMXJy9s5nAXOfdiCXJUs4ChRGMLTq2mb3x+hQL7y
jJQZ3MuLgbEByeCXBE0FqVp8FKxCUO8hdnXs9D3GITW+BZQpxAJj2SB4+PrLYXWGIc0z8QIUnBGL
ISwDjij7yW+kCa9GpBBFZX9wdIAIiOwOhh7Zla0l7+dCxcaTw04QVsR7woosGKQpLCZOL5gkigOR
FXoY9vrPAzI4rlVeMeNj+AESWlLCwPCjgAzAcFQwxajHIPsRHNBz8VDke0gEZOD9dF4Jr4hfL1bp
AekXnWI9473BK9V/EO/UzedKB0r+RM+9VXZKpFYWvSXrKUGfOYhH5NkSi+auPWV0sn0SFMxspTAa
x1OSwydZyMoehqcM5IE8kzx9RnCi14uepjrpnz6u7jR26VSodQs3DklLobWB+mJm+igfY0/9AhEA
d4ptzROkd92Hamb9QPLUUz7+uIn7WP5ofrAYwgHjEaBRCOSpHt799zhbg0yNgNGdjEYVhYGjQUfY
Bx3O/g9An+5A1zTbSTcsjqpvhKrX9+/4O8Eod6sRg183syFOBMSNE/97s19WNUqRcFlHwBpbt4rR
dxIfcseYkYc2J87Zea50Cx3nsAk0L1sLKLEzJ6lxhDm5mfjYS4bQMYhAVN27J0U5UXyv8eZBWBA7
15SVNhig9CVuC7gMzGoR64MV+Cv0cCxP4ItuXoveKcYsTnE6m+yQHnS8rF8LThGVq5wtEl0gEKrF
NI2sbVw66Ctt1j+WE34H60uLMqjj1sf3pmRld+p2WMLk/JERaO1BvvHMpCh0e359jcdJ+GZnX8iR
Ymq+RjW9YhZmkYg2+HDRu88xFiLo1alHgX7z35C8rnGDpeYJrtrjTC6DQx+PQPqJ1/vX7U4IU2LO
NOrWZkfEdT037ZTZAVNyNCZ3i3VcAHIYqgJ2OeURyTgtlmeY8aJ7jLH/nj/PeZjgSHxp1tVFn7aR
tlG+iNZvVaSP47EawhRsUIysk3UHnsRWmpWkRR3BmeUAkQR8VrZXYEAsP4CwR0TesKVTMn5xvikm
iKNSjKxJGdfsl2LKV3QuWEa7dWpqWxHk3aepHtwY7JITdkqgC+x0t+e9rdLORtm6XcJhS8jOGxbw
X1iPv6+h3HW6qtfgXCFGrsNXsO+bRgA/9jnqmbFtjKBm7LDFrafP6zcwwAXwKjF5blfHN+cF6SP3
N2Qk4Em2VKMkYKbo9r2c8S7nWjfQd3fgE+4Y7wFgYjtZsKZ7QmHe2JQ6Vo8QARHQKP6fB59Qtpy0
Oc85ARR1ACdX8eHlUV/eHRxm/e60HkPoBHiGDIg9L+AOyTZYq5SL26VPZBKdROoAzE3/7K7AZmz9
M8QKGheF/oyZdGcWLx9HeE7+b1OwpUb1qsNEGuJesF88ZsxULRK7vNe6tCq7wA0gDpTaJK/Fxoer
tLqTbqSbPes16pr5Sgpgqi2IB7ETtw6zBaOfdEr7X/uaDgcBONjAUYA7GHOQGti4+TqnF1bDFyQi
Ywt6N2R2nIAPA6aH+zMAz8fO1/KE0Oy1fNLC3kyovt92ZYunTJf3Na8LYteohMbD8w1uSwis+kQN
eQNgSo8Rcyiz631nhLcB4LPE48xAFcGYhUqS5tKWhsx6YQ3fGQ+ZYNvIFLOdwrBfwEzVZfG+MIok
efCId7VBPcrgatRAyjrUguX0gbR5oYunZ2a0TzqFA898okDi6pDvwswF3SV9cDXDo2eKH378sZDy
MhFLzRQFInOtZki28kP3Mg71nllYRNlDKVIBX2ArBS5N0YmoEYpKKQBfOImPTtiOU5o5OcIYmVHh
G5B61d9gf/QDQxa4JGG/8OGRJ8Cje5lst2yAWLU2AqqEmErB3m5gKtesvX69S3zJllCFzGOqRP9m
kx0wZwVCvWG2mxIzoQD/qhBXI3pqWlWGVC8X+vICMNFhhT2qY5wFXNXdr75MwxRGhfGS1EkLVqMo
SJ727ZBv1BcAGoRuRx23Y6oEcMqDskoW8YyTuRdRao87HWqju1P5+yUxI1NabpsUPAYd+8nzUuM+
m2bD7oQZbo+pyQjx0WuthWqPk1va/WqzD0EyfByhgN+G0rWaG6Ofp9sZBhwo385dDx4FBSMkl+8a
aTAfRh71jgSPMLiA7wFqAyHnO4dTAqVWiDrAwEhuhBsvY76PBvQfyo1GquJl6ztFNxldozr5OEkI
lCOMN0Yi7q7DsC4O98F3Q3bOFUogO/4Nnej4tflgKj3MAyj6H9cYVn5pSwQznKVxsswdEHyzP3ko
bKylw0IExV878qRfW8NmgrqXYBisRzyGtBaA7JOIMsNrRn1rP+5ZzQjMdJJd9tvCvAX1GrrKc6lM
6qh1qYjvkb5lkvM9MsJ5mJ1xcyb61UtB7pdaWLq6RwBkUBB+J3xRMUE3oaZM1eB96nGJdUJ9jN8H
NAhs/sih4OpjRDH5nHpWOWLN4OqJg5tjjD/s/5fqAth3wW6Ps5wrqLcW4KQMeY3+xC6jepK6jwWF
xOE+re2KRBmoAZZOnDqO5/ZRx/aMYhfcVeSvAOvi5iHmZgxBPWhKo94MXzb3yzIgkdxG1YF/B9Id
SD8CsYUXbxq8F4ZlPqPLL8RE/NJrU5YGnj5JSWt7TejI/vjGyRb1MkcXua9gHb/OTBZsZiIUXVRr
XEBXZijMM3p2PWHkyed3ljY2AiY6Zyy5rsnijs2mB+fhzmXw88sgM8lbY3pmpTvJhSIIVC+mrd8F
eNgZ58nPpGGqiRW/399JlzhosQz8MCJXrJ7bzJtzZ8wMADHT9X1gmC/E8QxM4NziLcK4R8RiU4ey
Ih64mKn+2AFB2mAUw5IHPSG2DPNrVJbAl3/HhQue9BoK+8f2PikON5jDbKpMmQ6cPIXbDaEybUjt
Izwv5igLxwuQRx5VX+Hjyn5lK1AOAG1nNEHXOz0jR+bco8QnLJcWsySwCsO9BIBCcWiEKT+7V9Hw
kBzN/5FDYfIbItMByRbkTUNks8CUBfKg4kbdy53wgkmbooCl8vwbm1COg0Lwq1Tk8JJ5WNIyKE9x
P0BFUBCGA1kWqJbCiHfNdD4XHQdChv6GXgxKIYU8fS8OHF2IOhDChbuaAujd2Iyyoq6Da9iPRks4
0TUq7K+Gw1aam++4mDFcHxSzIujyoRlmgWlMl3MvGzKecLQZZNElObVsKi/OODYE62FOEpS32JWJ
yRqDCpYA+CU5pucjyIQI5lBtwxRvpOheu5w2CKsbEDqTl8spxvlW4mJCckTfYZ5GE8rKTCvOJ/DW
BQmOc405Fo0Obvj0CHZ+n9GyAwgRRsK9OcwkTnoo2gweQeNW+hW7eloeMZBLSP926Lw4MaiOWIMQ
H7+vNCMs/W+WewPA9Ji5LfodbfK8KlP11NvAWM7FZdB6+uo2Yn57j6TwtmONHcE/TxavCL4jpjzp
GNDZ7e/UXb7uhU3GFALKUIXkpDdKNu8ZkIUcoKTfQylDQ09sgclEBaL8kEuKLjw/Gz4rKsgD6CB4
utp3aBgBpaCjEb2DmUQPPaUwteHzFygFniDioGAbiAaW3ihH1Ud6OiNHQS0XojHeuegz+SlY5KxO
Bp4hA7j1iJ9EfBfMZ1bmVhxhbjFH/CO7IyOHN8/x0UgCSXCCJM1wyGDvzkjyr3mMadxv4ioDSBFT
x/eQoy+wMpgZvD5ENLN4huhQHHEmaKQPMXoELIBrwKEXlwYAYr8l6ZbcGEFk528EKvYUVwM5Zm8A
ARpLnHtoWktxNWTFmR+AJU8fyhULAISwsU7Mj08Gxd+Fwy1NKVIBuj/shTjzT4woihX8eq4g4t1k
gfdANKcU5pLkEXipWP11eI8qJi8iUCjHDYWZK1Yv9C30jMBG/RNpRoTXMxe+0oiQBMejCo0wjQ8P
T49xNOw8eATGLDt2PPwPAn2penANc6Lb4AbwYeTiVlsURyPMRknQn9wzuxt0g9+sv9jvyLk7dmfo
tUYoavsxpUU/4vPgYxURkFL0vOpLsW0qAWBShe0ZgxQzPvQgAsGXANLZ7scki5yURYEbx1w5JYfv
lLLNWHx9wk6CDoW+95uUdwIkSBCFqQCLtj0y0OKsRBmjslCSGqpf6qgz/qyw8ueKPHOaJNvu9Rbe
mdDMf7SRUb2peNNkdanrbBkfvhP1zF9KzPwF3GNMX+N6QjrojMrDGLfHp9sLal+ph8nVGNdrqBIF
lAr8P8gjvFBEtOUW09DVZ8XJyrL5OHOtAjdqFicDWAJXcrLlFOMEencCQD8+KMQOEpQqkqvgisDo
QMEIboe57Kw3yUZcxd3ZftpdkXIU4IgJ5Jjt2mNnLSx35vKyPoO6cGIwjSFQifOFs5ITm3s4R/6t
BkC/7X0JMRNrFp4PYJDPuf7ZN9K8cJwn6HYFwEEiIH+v4NDcF/l4oAVwjn7YRjBJXihMqUJt+1y3
2/LEXOvazYedSJvQ6ZQkAdCsHXqTvvv2eRn7Xb7QiEB7nClBKfc4tTqbVyCNuzsliMP75TPdx6TI
f3wcBvqQp4oZfLj+RnPhrkXa7HV8HEVOtwGZOfWbUTcqNvr8OYaqtCw2L/eGhHpAGDOt5OgXKdFL
G9zA5sc6JxJN+st8kwPfY6kRdBYJVxEDuJuEK4mSAirLDjVAZVhwVjhZCEuHEs3ax6Y1uOUQNge6
+Bj3GKSx1aGV5/4uiDojKZwYOKuoGShbYcg0jsIeCODTIs0VTIVbX8hYjCljuSkpYGOdBMSXl3CZ
gmfoeHKXduLEa5hacITkUJnVYOswu8LX0RiT8E1jk43RuQQPmizF5r/HZI06Moekz0AD6imUYpkI
lxkRyalmov2rJcEchyCTSyaUNziW9C10KeBwyQCAFPohbDASnpEb+N1Vfr6LP1toMGfeQrmFNcLL
R8X9YQ+dsIUycmdBXuGRZOsrhcuGN6jCykebeAZiTVQ2Wc5swfyozHxSTCmmyA6FIQ8LBB7TiZaD
1Yr9ntMtX/AXglePwoMNTzAjsGKCPP+X94YWR92w+HCCg1ezvNI+xQcRCElmOmsSyzljZZWknQ4a
iQ9yiSNEIobYcDDRZHD665fuUugrKYoOLP3PGf0HZMz3rJkwFUddOiJN0P3z4sJAmTez9zs4q2zZ
KcBYAIM1rknw3IeQdzVjighIOPkZBRubLKs8uacHEDuW/Hf4dKvp8z+a7ms5sWSJAugXEYE3r5iD
t0Ig8UIg03jv+fq7ShM3YnpaLQkJDqeqMndu03dSir/VeUgzWZa9/34IkkR65MgAFjPVMiZQEzjA
nHHuCUOhaux7xxjKNneKbnx2GgvwzUY+xEbnVtxU/hXe7oRErVh08kllXT3YjgJpDqV451bdtHEh
TUprkts+DA1LSchEnmBEm/CRbW6CGAh6AGHoX//ZnLUVcKtv12UTBeZHQvY31lr1UsOcbrGvK4kO
avm4kulspaejvzeA9MC265PM5FjZ1MmNuHNgosz+s6E0T2lrfxS+Tvl+kuhoh3oCcoZAmB7jPNjr
fNWeJvx1jgjybDyi+OjWDLL92rT8LU66+rUvfcObrNFp7YbaEmhxoQkB01bmvxipRaZUm7Hbo3H4
mtaypXkjWfc8a6n+vJGuXzUhz9apk3vPTUKq+LFMndv4zlU/Q4uy//a+I5Ak5ABhgqCPl9IbMqJ9
/1a69iEXZXv67/dXsrGtsH3PUU0LbE3pNBzWVQxFXo0+rp/bD0hvcd76WkQ2yPdpLVF9si/nMqO3
DBkUj+ISk/zpqwCE1rmcGbxaGjNAzLJGB4ncAvFtUm4FBmC3wDJDZtPoUHuNM415RZMexaoPvN1c
JVM9tu7lW4WCABLbu1QKjcfs0aaOKhIQpz82NWQ+efGbZmyWO5WenwQBNAMsU2xqhOBzBnjixpgc
TFJjvBmyhbv4vTzfolLB/SPTO9fm+sQrIHasnOJlZnYc/TI1tLmb3v5GxF+5PipP9/s1HJeHVHHJ
oZHlqqqTs/IZC4tMyiCe1H5aTMf+StCwYK8hz/EwNFHLjrArGNeNlDbaFavbXX/oFRAaw9j8RJXe
yJJfTG5vsS8b67V/r6YO5fTvsS+D8/CGHohSYXt1YhOW4FTbgg236VHRAOUEcmQMRLXAT3Kusz0/
B2qQShcJYfrPJIdM1LTBC2udwapSKxtw5+Z+hGfXeHxDJypLGNoK6edaidW4jXP/W5u97Oq5MeKU
+zrRwqPXLLJIq+lS4uXjwNWw36dH/4EaGsf5JShIzTGUEBya8OfsFT5/RVb7p4osfItbLgi4gQN9
Ylpga1+iWG0+TtVz9RB4eyg3Du1nI6fBX1Q21Xvj0Hp9ZrqeuGL1GeLToSWFzrmU/11XzgO5WnAz
3MwUrIuJUelQ2fBYXP3DgO1fAF1C/ErGi1VVD6ULRUgFkPVrEnajMfMm6zVX3xwqHF8C2QFKzS3j
u3xwU7JBreOljDmj8ll1icipm57x12ZbDoJe1ROzfVlGYjPZX0exaFeKSUthNg4dn1Ko9FUpG0hG
tv+wSxwrP9Oq6ca1hI5o/H9pnSFtn8eR2gFrulMo3uqXIel/LdFMmPEcokeT6ePXvD1vXt9Z9pBE
3JpK+NIV3Twri7G4evs8R55eVTd/4VgWJQlwjrKqIwygKpE3zplZjEF/oRh7T/cw23uXJl+293x5
XaePOo1BH/RtBPmT3PjykxgGHjRr2f7JgLXrqBNtV3NVvM8Z/X880HDCifjjfJ8LoNQEYCmQHNuJ
Z2zSP8zojiOC/GVn3lnOBIwUnyym051YU0UtvO4zEYmy+TphBO3qVz5+7WOF0Lu5qgP2OSB9LAfr
mWQ4QWWZCAW8ngPoZO1sbM9ZotoZKgGtVYikWkmFbWywJUk5FankiyxC6gcBucd2rnSsTqNLTdB8
51o2w8abI1DAGJ5PcpUt3ZdCCCWdG2X0aGxb+9b07TQ+lzezDM0h1V7pPHzVgKDV2bw0W5F4tWLV
+1tn3bvMEvC7UvbjNNqNCqwuSqt/93l507x+PpxKDBgS2OjcL5j27deVOsu4IJJ6LKMQHXr83f8q
R3gmpKblA2hqpxbLi50rntflGH4jfhPm7bGiPCEDUHDZg5gP1l6HGvcCqogpSnGNic0+ZTy82oSR
beDWOHBGGWoOLntcJGxXGqvAflST4C9ZlOHkRsLFWT2XT8vymgucZWpmap2cSvBTO0R8yf0/SS/B
bu6Muqs9J+MMAQHw01iskXoFKAji6tObH+VNGdWLj7nzkN/an1cMNsoeFvts2hN35z5AxsL1n4DO
A7vFkmmnvhUAuyjUCbRxOi6x9tEwypTuEzygytpsWiaESmIzYjvldVs2ObyBTewpUMP2T7rhVydH
15mmVc+2nu1aHBnj/Sc7Mn2a33mXbFkmIFDqndGdQ23FVdRWLCWu8OeHOBWuq3+wq21DNORrxzTh
FpzN9MjzbJT/l4r4xIEYTk6dvfaPVDkfhp74A8abkIu88ey1ZdOPXaseZ7uA69gfzp3LpsVohwcP
Gll8/vHXA0dT7X8Bya6M5fsildZA68AHp156FpikzgJjTW2qNUkzAdjwMq5BZL1NNZDMnvM+Bzgk
YQQ09WM21jNut7/DjFSS2uiLagQC5jUahXq4z4rGtDhVXCbvajM7mOtmW/b7Huwj4vC/6bSTce+c
U8N9IQMHGOwvtsM0K91LCadijt+DZGvvgbeiCqRHCs7Ylq93bCYEdn7sZfeX8vQ64L9iP5RSucgM
VqnSZRPGtX6tC7/lDc7UBcg/KbC/cDTX05vv6aKGqrGEEuIWcTZaHLt3M4JrJkyYva59su13AtJu
WS9yBfDWQVLUTw8/607KXEHxLNZPz394NvWLW+AAtk/gE2EE7WzbObMG9+xh/nVKYUUmSbiU+qc2
4CN2rnnnJcCuUgj1Uk02Y4mwylrXOuQYJu9ihK/VzLGdp/y+2pq2/AIx8Y2cq7ljvaAGwjIsbeif
urvw4urJ8bJLvp3lFRHd+4Zldv7PR6HGtIL5HZ3re5hIVF8tBhNT6vXDjxpcg2lCrmhVQBZA5CGp
u/+aljOJyqG2NkjKFM8nEYeGceV7OdbHbikm35I/Gyk14HyigkfJEIbg9LipnLL13PUtMYwBmS3n
/b4a+mk+BehbHJAl17efq1qKaounMda1Svr2fZYDqQyr48anEt9tGS4Ewplzte0EBfELlcR8wkBA
3DrVQSec/JKzQ0STEDdLXEZ8Xyvr3wP9yNeaFUqtQElZiNL51rlNwHDig4o1oifSMWg+iA8LdYQA
dhX5eI13r8kMxyAYD5BJBqXeJBglmf28KqfYDK/sia96fXXTjG1Ohfe8JAFeaogA95C9iC8JdQrp
wCNt+yH9C0YFoB1SlSdIlzHosRKT7fwoF8BOQzchER7/vFd5zVMDb+o3LrmGrWCimD9P4rQ8RI7C
HvC/KBc61wlF30v2SvYZECO5DeyWrD6olU3MJng3DBopfp7tU6x0IZ4Z3GpqDVO+QHfwdnKp4/JF
Xn2q6KSYNGDVIFmznoqVl5qWd5ytwxsjNsHHaGNXxmWqOfHoRak0EPVkeVsTDk45gTBVtRWA+aR4
ula2yORMG+23X36I6PYGAgxlvvOzzIUtM6PVVLDhskV5QVw7bE72W4sl4Bkf3WQ/8cbO5o0v6LF2
nN07z8n6XllwVnxP3glYoiQaj2IhTSp3ZkHY3n1Zursx+XU9r34mkQPnw9qryXGytgN/LZi5RYgJ
/b2ddlldnEvz95P58bW7Kgw5pSKYbTed9GP4yk0SSRy4EgdYPZbxJ4W1Hvx618sTpsZ3pe176iv9
KD0XDZ1OIVqTCZ6pQSrLRf286Wwbt3v0iPOm6C61DPMJH68bXTXpmpsXV3WTeOMfSC60rW0yLaTK
LAYoHnvhC0X6PCk0r52r90/kBtt+TIZdiarueQ7wS+W8yxb3DHxE068HqKgra2mT/3ZShFHXtXa/
tRS0h95+IdeFuVptA9HCqMGQ+fInu+GXjqDyGiu+d9NqnJOAV86ac50exkfKT/npgU83fbwHQJx2
EpNTI59sQN2yh3+26Bve+vLqHHSi8zRPX79s6Tn71HFTMzJY5N26ZQ5uW2eUrcwm6QwFGC5+5un+
OqS8LKBfu2cT49PzTqRHtnNOW7b43XN8WrcwixknWcuHfP2U+WYzleynJwWu/9vo0q+kTLkMbseG
cQgh3VesuPsAeDpnk3yQO1qP64SNbxLUUxMmOUkLrixn3nK9l+f9d1KOIB6WfWIc/xV5y8wwwMRL
JWamtfqBtSl39fg7Xef77veCalRc/D504bEod6luSC+K89EfPgIJ5CBgoTPbwONzMnMSB9ZwkFw1
tY8I+Ove7TEC4sD6zbiykSreMfMlwkEzdJ1ZFJmxrfL5Oe9/TRtEi/JS4x0/kqYFzWQ8/bSXHqfB
0BJFg2nmvf0EANvfSLfMRNXP2MXqosKhfHlDYeVzGd+37CJ3BsmLBmenzLzFT3h6bx8f9YuK+Ty6
RP1tsZZ/P8j4lAMTG9/bKJuJTHXRhcEe3wnV3hdacKK1t5txcSZKfHyB1uOj60iPcR+YplN6FVgp
z+vbxiIsR9bGa/eiu4382XRdd623vfRxtOk35hFnonysc73QOv0cCBmy+/Jem3FouvguzTndtwm6
8w51RrBt/egxxKCn+s5ZdYgbxQ1Inblp2d7ioy0fEjQkR14OZorhm/nn85mLcfWqdGNGayR77P8H
oO7iHdujribJXFOF/+9s9p0eLFqagGSDR439HO3CglawRCo0XOrPBTikiz9s/NCxrUKKrpNj1Xfs
G2PVogYRvJ5LjOajR0Ksbap4jG5rfkqVXD01hL7mPrSUC+By9/wJo5hP5s1HGUYGV69m33ctXN/T
R3pTMUGfmYfpTm4/5B4QP3J9bG4USMrWnEIalfK/Igk1AMXOjE2RBHgf5+/GwHmQetaQfDHKFzfj
6/ezpzQ4X0sFcsP2/L3QSfYofhIE51eq9Gj7vqwCIpF3tu+94+8dplD7Op3HsWfrhWv1bGxiMTd6
6YEWhmZBBXjdNDcon9S9qXb8z7XROJCxHd7b5UN2go2gvB4jBsPAeAova5kQ/sETII1hpJNp75PR
Mm3SfBN9Ma2fjGzHiyi3jKxR2N6ythyIWCOL3JVlIwR7oRlhE/87EMHk9W3ekcT/CpEBy1U50ThV
kqJH+vuPLXfaMo+MRro7l6CJ7WKfCK8Vx1Roac1Fylc5LEhi+VDBjo9V2vnYAL7bZ4Nwq6T6aXMg
JUCmujoFm9mjFbDtQ/8XGETss3D/Ue3bw7aZ9mXIqtOJuo7b9G6DxKU2gTsuEh0OXErSDp2cSdtO
qWx+zLIuUdusXGI1HiwFyVzCm6KKtXUtP5IC9/lqnQq1Y9yI9c8YGvpsXnIRltdjmW3ySOay4774
QKvV6QRBSHK2inOZji50SPlUg54JGeqH5CCLnJjHWkbrFDS/rEB4XscuOywRHh4qxEICm74m9BY9
A7W5Qoqej+UtYiN8AetIT8AgSxmL7zDguTdkEtg7QVtrIGSiwyWHR2O64onJaoc+gcrQBy4wjZ3O
YyPujLxB1pjPs/844wd0FFTZhgoyzKaAtNMQMe5Jh4F4+A3IvBQtfw92OzlhABgcK73ARY/Zg+QD
BXHwieWBzJFMSnvuO2mvVaRlG2depQ3Lfbdy6f3tpuHY3dmgH4N12D5vhqZv8VfXT4kfOp5bYGt2
fOHvB7/48yDioJjkmog0FN8eRReejVyjV8sZKapuw6iSrO91MAR6ZI0Lk/G6jtEzXv2o/qWhtXw8
VYuva4vepmf20fGJxOth/lDhd5QtLq7JSlZSQqxiuhfGRMTnjw2O0shYr1CgCdHcVVaPXBnTNAsD
kfYVj41NNP1WeptFWxJcfT1ISirDww4298XstBI7EsfWnIqHAZi5mP9wBmrKx/vKsrNtmtIMci3a
0952dlU496SLOrDyofPEnytANba1XffZObQenzdJP+eO+LPhvhHedcPt1rV6RUCbT5aNXA3Rpnbo
Zb5epvC70nJbm2w78xoFw/f1316R25h3zpVC99+hDAFf6B0SH7ZodHRgbbq+GtuENqGpTzu5ohvh
3/odV2cqNvFR906alYYrsSm9Wlo5/TSEMDZeNq6T17AQul/pZR/P6hSxP7CaNCPnis2gYNDNFa47
BzQ0NV37asAqy8ZzT3OI1FtCetmqCtPTDZUznURtPrnVEmZtsM4QBXWsJQfzt0eXMowcHwWqA4vE
qzvZlzKtpK8XuklX7dnZv5+YgRRfzedo3lx0X3X+JYX2avyMNiy/UV10QpliZXr9PKfeFlttceID
UqKHarTT7qD6ckBY09zLb/FDeFvh3e3gxwIuO6tOZnDBrDeow9o5dN7TX4dOurkbPKpLp/i1eF+U
mbhsNlQHZMqVlXOaKenM+bZeVRAuR7HZbVfbXHuJfHRrrqbla6x24BkziQ1eq+6X8/h+r99yk809
QtIvRPCbTBOnKA4vQesJ5lBt9EP+zyX2+unfTU7OH9HliLWRV6aAqCbfE0N1FG+NXXd+jBLFbbr5
evS8R4dqenZ7y91CaTCMFzhGJpYVf/vuDU+GeTk/sg+G0KVpg5Y/3c+QbDvPbqUcr9/I/xRglx+D
rM8CDkZtwxoJ9njzNf/Kjxy0SqYtSxLcWlyQumAMjKEOhPt6C7LvmOY0WyFv2g6Edf499FJHWDjd
PtzfZNFIQE3nFZrnUh+onDoNIQuPOvlItoFcFwpbeN+jPFF+B8MuWyKZsil9ss2ebPrlN4Z9MCDG
c4mcPxoVhAVqcWULb290KHI9mJRN1J57q6e2E9iVqWPDdvX3K8KWtL+28B0c7+G10QG3OD207Mqe
i+2CeGvR80z2nSDeLp16nrGN1n6x7ZxHlogyfW5QHetmGwBsjZUHq1KckoPC8402G8OeW7/efLYZ
Xs715Xbsx9qo0kY8lgpUOfVpA7Y/uiAD5BvyZOW5qukV7+A8mC7fZEXYYwycc/kqCNvuCHuczTu5
SwmzcNW6lLblLax7idm6r2Xbeej3zkA03YDR1xAmQZ6UpmITUh8URN+JD7uQ/Sa/1faHVI9cLFLv
WL8bphwHIurtYA9YMig4Dp4zUJYi+t/mB86zFFOjYvxz9YqPJJJib3xMGaP2YFcXClx+25ih69Kt
OCYHSpVWgzkiSaxx2lUSAgi8oC6Tq/3m65WP9u9TwO6qYvu571uPsarH155qNGfePjjW51eVwu0f
je0hX8QI0HrTATYT6To2qXWSfL8bIrn5L4fyIVNffC/yjeSzGpuqR6368vNaZgm7Z9lMaVmKF1oM
bbab6nS02A3h9tXndlSIutYE306eq+7+QGi4jvWXn27gQJHgIL1q31AjSlbc6TPfWDbntbk/CoTF
PbSAyVksX1vEI9OZ06fHO17/W1cOZ6dsinE4L1N28fsBwBTD1aDk7yc42o+9KfGA0RU3d66Ghi72
T7OWMOski3Yr5vgwI9IoYl1dZ1748whHm+PsFYoJpcNpGN7bx7l88xh0p5ZxqV/YAlxA2wrFBWMW
+7efFvbwjjvt2FkE7xTP0Eo/JMLcfWFdXrhKUWUpiMKf/UDHWTHr/ful4URFkOJx2QE08hcdJhVy
i2KBdpQLBRssNeCVHM3PVYllptVwijxau2twW5jXiKO0ESf2bpe663BSJ53q1BKg961s2f9qFsiu
ysiz9DsJTOqPeOclQMDkpkPhYYVTug2UMPabRFXN7wxe3aqvWJAGURDu1ArhqLdE1QSIS/8vP1hL
WsrKDZwwVaxKw1Ld/YBpHnVxtFk7mUvJq3XLWjqwn1BvMWUGuQ/tJoja+JyNGh0YYUkrDIBR6ism
MipUjN1zcRii01vFVu4pAYgH2iNW0pydEdP5cN1aClBmNRpZW014/apOKAC4VcKva1RWJv4R26Yi
c3c9tY0rsLwhbf7/0odaC4Bav7zeYh+mn17lOlRWlDQ5DOjtm28At2FRNBJDv+SvtPN11d0ZJyUf
qrHlAMcg9xH0wSgmjVXvPuJ1i3Q1vJ6jhUtrHWA4JQJFyohx/nhXGaGsxMxUgOODHJyjvUToW0bP
PSOrxvVQ3W8rAACu2UznvRYW3FHOabZ7A2B8bt+nvXyvwAuRlV/1jHOMCzwdLTdeueP671mG3TIw
Ebt3cTtXe9keKkeyrJganYaJlvBo7mOZ/rplDhcVpC0jO9ufJSSV05MUis28ilEj3bVqksrYkIES
BEfL0168uS/F17R7yfrvBbvVoOompRJBlPh4kC7jI5Zxcj/0EcQZYQwmFJDrDWr7MC8HSMkOhbPz
MAO4R/ONQSs0J11oJX/zj7ZVA+7z/l4u7cJG4ghiEw5tKKDDWQbWd26EE0ZhOk+0jxuxYdVNK9bV
KZdN8yuncrJ/M8piB1a9cF16sKQUklddN0I428MTztfX2DXek1triihysiifwBODtVVXNAZ1v2ew
+M5mlQXndj4dLm5tLhYThXwTjrgaGh4xKLZM8wAT1WQH2jhz16puO4DdW14A7oxE2xKwnLwnTjlp
FJgux0ZsfO5kwY02T0Ff4/U7bxoecZa9yxD7sltmD1EsO7lT7jAN7Z7Stf0E3sGnwFuBPeRuVMer
U+d9mXyP4vfXbsw2g0bfUT7R9bDfhD6bBid7x/egKbCfkC6pI3m/3opf+Wrh6kZFE3HrlqQdg6wU
GfOm1xXnQtcMk6TLpmEahKa7JvewVdgQpo0wCnxV7nPmGrEPsiBrzZ7gQZyu0G4lNvKyL7wrb2+p
QN8E+4Mkzv/ShhfVRePxKI5kTBinNQ6YeO+IhZ1kX4IM033fsiMuWTPS9jg122Xozj3UUVzpLGEs
ICS41m8s6CUCqL1BIc/Lliugamtoj0Z9ifGpeQhSilcHNLMo9xL/+Kr2plFCskjtCYMqtXIlcOS7
ltvNzB68avGYyQG+0EVq66riMFrVvWmb6BZnXcpIHBPl1JxPEsOMgphP9fhIQSYc4hf5qb4nNjyw
tsB0/9p9FsY625/jZP2eqGHlfm6aTI07ryByciZUDCM3KJ/FdO9azr7dKuefpOWbHuaHi0gFee0g
wt9FPTIoYHbpHHhLV4BK05EnuXxiu64x/2D3k+37bTgffREB1fhhfGRHjzJuwEeGF20quvwo6Oqv
b32XW741n31dDRwR0juKXzdPerZjjqVJ8kPb7vfJY8zXRsX5MY3ipsCDVzMzMPwBnnQJnDvztmEo
aOcr+Qupvb84foniMa2+tsPfj3ir8NbN9s3M6vIuWnvGuYuIHnYwbdyrasmue/hz715ViKVJt/jt
wiypoy4IlaooDvgjWIhhaY3s2WJx1Ovhw47uLHfshX0V0+lZSY7Czu2UaphdGJU5lPUaqRZwbt8J
1cAjDNscfT4IxYIHe/12xR2IhNtXxfbhp/G4Z0JQiwMoeXU44nq4UMt88DvbxyfJEcsIpeWpFbOz
lpPtVP4dYxxlxGlszNqTM9m51ZRK86r3ebIAIFUNftJBhZEfmc3YIpqJC7NRbjkqufi/U0+rFrau
dEvZbPpoBVRuQ/CA8ljmIbYPBjRCj4FneS1IY+jZKgd4LXABMP+kvh8ZrMEAKFeDznOm0Q1wxEwC
lCPM/JMzgMC9jKBqLGT1iawSivpMhRZ+v6P/rlhWIyBcpVDeVFLFd2cuNLvz+vTxvJztnN6ftVgz
Zq/ubSa774cegASycRnO+yTO3ZAvX4iMbgbYWGNPBGEqTzXBk22KU1dWYIGiFpT1ZJNlFo+mahO9
4/iF3Ng4jafY61EcA9EFyAz08sM/SYfuk073MCLRudRWs+SQ1WHvGK1bC4ELg7wxSjPL5NjWUpNX
s4rBfkNB7ab5F6gGyR5viPGOCe2jdKi5L5Fqh9OIoqECG3x6SmwnHTV21mzKHZvN9cACuGs9REjk
Bshkplv4OM5WUufth3tGyOfZfV+aZCIxIo2D9hrsnBvfByGqqiSUtpKpZEVvWrLdTTQnV+MWBFqc
RrboUxPOdxrLP8pjny6CDboJcO4bTr81IeykyBQQPkjgZEs0pT3UpoPDd2CkdA7lPMox1wvNADKd
zr6X5/Kfbs+z/f0c5Fl+1vaVfTMWpACb1hmZd74rJZ/s29hp9y/f51G6n+71Vm8cUEsO64SJbZR1
wZ+Bihzl3/K984fr4as7YGAWVaru+Y4ZCnTcwpk+X+XSyv4Vw3L8Etj76QXhLfcWb/N9JIT0XT8h
9Kr0aBzfmStzY86yZCkSyw00/7YUURgAS4ahUX64/701tWh1yL32QkjiY3wxeBuf3y+iWrOfhAoy
SFQeXYjf7lMRTkOwqV/q2uFtLTnzxyDk0//sC5f6EyAXfEdol66V8HX5HL7nGBybDcVbuUstO3NM
+cpx3s03FqX0oRkSYNNmTDrZpsXnc69QM68uEt52IVdo08vSb5wDnehRj10bmtxQP4edgxmgsEP/
CFikViTYaFSduGh3s+csfW0psP+4pbYfy88w51bNz/uUxM8mXH47eFZyEYeFE/aF7YU0rfBDTEqB
09dFcn2wo7Yx2xFoweJQm1U908sEDV4g4P5xckI9B5eh3wiDD7CM7jKUdfV55dSF6Yz2M9sIWS0K
7hzFR4V8h5leWtrz1qirBQ3U1/LrK1WbD5gPu8+FAf5uGwycHVtr1cGqbJb4u8Znc1Gzn1+Sf2Rl
cZha1sGfrVj71kBCXgzc3J17PVW9VdD6eGjvjRjZATkshte9QFPt6ZrH8zN0m/PJCi62K0b5ZFQ4
Vm6cw8OAD8CsswxmV6GaXnyvm6yxh3+AS5CwgXGXJqxIL1hxt5XwG4q7g76ePsl7p8961O/e6u3A
nr76PNU5/iMkIN0bUPPxEL5UYMRzfWODJ7qFNLsSa95WxXcWthSWzWvtMHkHcGNvlc+d3Nt1dB88
G/LQr8WviwvNO6nNcVJ67z8bmls4250Tq11QGUlIOqiYHMRrOmlqLsxetUW+vKKL7POlKunwftY1
NZLyaNlZfiXecWMbT0niqFVLWCdP/M0QtVVPuSx+6OYZUFTAusf+EV8u1r1vG4/Wbfgw1egJ46qf
q+q28uPL91WIWNa/yp2TQ3rVSasUEsCg8qIWj5BAypSkuWLPU8EFv9yNU0NdeSohDBhFvWr3d4fS
7Sc9W8GIPvmM4IPfcHQQJLmEYXrCeTwt0YMX+JDGbW8IN3rUUyIbGd9F2jtYVgAYFbTQSgYqNrPs
+348xUsH2JUvLvx9vKjuHJHZDJJ9qngPXhLp6nOkJukSFRgrBy10yQjgx4gP+oZFPEr23b4lTGdU
aZUduLVleN18tEJHaNGmym74eGW0+MBmh9EB9C0aJ3tiaHbyjaryLAJvtnxVM1GsCxAYZvtfNvRW
WjkU7pw2lLTKsQcBrf4abXuv36dTSRrM4PceTa8lQeVpMkWTOwP0d00+23aXaVH8dho3UyFoGwVW
1djoYgg3fJSfuTHnB0Yaz9/wBavn9XUc+DBbn9dzmJ7V1atEutLuHeuHaqKyfjtGhw4qyq19rG+j
6Zj4cHgapX8O/9bvTOTeLhsu6LqrmbfYwNJ7E7F9fZq24lRomwrF9KmRto2rkMsPtcuqkk91ckR8
Cty3dXva48D04OZcmk8Cq146NIWFVtmcrBS+vEYbTTNYCU7Hx6RqjGXqMqL5iA1SyBDta0BKn+1l
jeopCIwXPdO2Q90sz6I8jjaf8Pt1LRgfEebPKz08cQz28qHG4n6YHCaaAjuEXTsntIBuXkcVUzTa
qMIXsn+QJJ5nRynY9dOYz9Q4OSy0OVf3rhhgrXv3pOydXN9Wv2henMeztenXGa2mcegvFXfFM2Yc
jVLvaMUN5h+rc/HtQdx26Jvwd24NUAtnzu6a7cOpJvGwMc/VXc14dP5M3vEM16mOygPncimIZzhv
X74Il98PCJlUH+fS61Ap5Ifbd/mPtAmaF7Z56a78+NVbbPAXTJQYr3LsiPdtlcequ1LJLvuFZ4tB
/tjFft7rCSkCZ9zFRHPeYCLNNO4xDvbYq2hzCT1ugqFD1w22mLd82gf5OYNDs+bVscELe9EVGzy5
uWLkCrxvTF91E0eueJcTNu7wzHBtvG7cFw2bp3YxfogUoavutbp7E5S9b2TYwXTzmY62OVgJsp3W
xtrSGwnEjr4HHS6lRFPi5r5xVNDpgdNHMP2f6WDZBF2qJprnlUlyqulb177CHXYilj5bCn2z0Ed9
yN/XblkyVQIfI5JMc/EdgJjJ4cdNsuCh4MjM65JX33FTFIM7tRrgS5jA3EDa4aKh3/J2jZtKFiJo
HlhQoA++Lwtx1JdsxQvg63efXKvpd10BTH1x1H0zU03h/WLUk1PnxMzVMnrrz4O4ofx/PyRTA5oH
cHDkK3zCfJgfQcRRSP4AehYMl4zSFSInveX+se/8YePx2TGlbazsCI2DIM7xo4RdNm+9Wz0/Ynhm
8rgMAokNam0NKC+kCPi2xLL92UEgAvCGn4ku1tIw52eLj3nwW1aoTE4/0P3MyAMuP3jf4cWXOeQ9
1DGqnP+KCqVGqCz+MKscuiUL5FTIjuPFOo+y5wga7wmHp2IBJUVOacntwFq4z+m/05/ZGLQ/vq+u
1ZjCR8orMd8WC5Tbm/HiVhikx1IpsUgHEzLAx8q82Svabd4hltC3U3t6GumqcJEA9/oPbJi0wyKe
R2g/dh3DhgQ6ovm+ejrzZ++vYGNb5fDhM2/GQ4IXa4M+Hsz3F5XEK/KtnorqHmoPbBROwxBOv7aY
d8TF5mvYOBzF5NqdR2AIIKIZgleU4wNwzABG1F5+lA3fD0qmP/+QLG9KnHcioJYrCfeQgD4QgCHZ
4Pw1ngXZYo3tAM4zdOHCzOU/hNV8IB+oD8RbpyEa4z7VOE871wCnG+SZLhCYNTxxDmxmqjs1Iey2
AL/sZArV1LkGx9ANrtnLpcIV+BshMDiB+jmryB/VY/7ThqyGweVaCZKITFSHYNNlR3TZekpQGVJ+
MpHZ5CCwIDvGveGSQPHNRUlEUGJagFe8U5Lj7XGUSI3C9/3FGuPXYJx6BDAR6aD6SCCiY96x0Hm+
yTCykNlCOmUezcSH7RmXNNFWN8NzmYThMASVpqxIAKSw+YSifROFmQfzKgUA1l++5pcGnx9WQ+ea
7873rzkEb6c9kuDIk8OpDVjWBz8j7/O8Bh41mS+jlcdH9/Tn3jx0Ozh3QOFCnNxk8ZHJy71zti39
lXDXv3sHFi0daln2gpVGSJyrc3ly8Ix2ge76X6UNucepxUPo/A2P1mtksobf6YYQt+wB+7MX7F+C
mzMVI1vj/pdmov5MhcmPJ58q3PVEkpoog3Rbp3KYiK/k9OibDd35iFVRGg3w1x2QPWe01fR900NB
hdKmIoLGZ+rTdXaF5zd4krncwB0ac9ExarY+dXNEhTIe5OvCn0e67c1mgrt1HJ1nRkhJezKhoob8
XJ8/TKTOYL+BH2wxHs4M3NnAQ63t6e37bh0UvJ71OQffQLFxM2LbXFhl65BTw0T2OykzMrzxz1fX
zQtj54WlkbQgD52cajYZr0Pa74k2dCHVYsjr+lmhz/EGBlzYqoD4SsDkJUeYAC5nOSkRNLv7X7ED
xu/TU5Tqej2pfJ3X0iqDIqAkdOV8LnvAb+jOB0HrmZOx+Hh7PZqBKrQQv6oaIPxly7TLfi8A+Jd5
Nd9fi8NYz6b9uUFVDFpFUjfKsg4bnUePvL9gZB+HaVdPA/myW54rseV7IrhNoEOb+R9TQ7/xOmon
X6w4R+xHXOWD604OzLMu1std2B3W8UmhG4d8PdPNMCcyPD8j7N+K7SG1BtJ6doBEmcp/rTghXAeP
ayO9fcNOycU76FWBacpIhHCtR6TNS9QQ5m+r2gLjA6Ejl/5n5Vu+m6FBoBuBRQBmht+L1hdPVLN9
Fy3bz/eT1SWyiBEGAvmTgVmBjKNGjR5hoK2DpJfR+oAjACjhOtq0yHR7bkG7Bi/8QH1lkt59NHni
5zrnz9uhZBKe7d4LLOFoy4sXTja69a49qKgIPOzLoWai22U02N63MwMwJ7BYyAvx1Kn55WM8Kwhj
HOG47szdrKLlowjOywbeq5Sc7bp5rnJ6SRzcz5UnX9/o+n5MmRA3E8mBA3fx4dTDuMvO7LX6mJew
YmkeNXiHI1skEkVMSCabR+mZo96ScuidkP9Hq951Fohxbs0Db1YzSsc2q1kzQxS9q6CjdXnTrerP
f02qe4Y8w+RsU8+y3mm4jXY/4UVtfx9vBluHOiWB7RU3Psyw32OYY21afkV3fKavzby9UkGeuPqR
9DNZHKSmqdsf+Wj+rGY/85cS+t60Rxu76SbBQmSlX49x4HPYY8lF/oCp7Geqf/7WLPkBUebrUUt1
hGS18918ofg0HrAnt+L1QvvVOWjXgfbdwmAR4SADm6tStXLPSWaSmKDd1KbRNtdKkntdKFvgVE5o
zV3vDuLmFTRY+R8fjWUUe33NvcjsReUcKOOfqVNJ85Z7F1KqKGVnJCIUzmT2UgY7n2c8DWaZDz2W
s6PAU5lIlBH/4MZ0AzEeRPz7zeef9U2p0JCL3jTcaWQaq86ecdweuetRGo+rvR64RfaVm0A0064b
zfvqzgurr3t0ivGi+NmcTcykW6nMEjtyNpRfRVgGll86mtKsy/5lFKNQ+4jFTEaSvykaTIEg0WIO
cDlCziROLepslQu59v31R3Ia6TCxssvQkfsXetuhevhcLKvuomQeLcK/gcW80cE2T4bvAeGBngVn
ohchLubf6DLk2j6j1N16Pfuzygqa444xc3Fr6E91/ig9I2ckThk53aEXnyme4mdr5QfYsa3N85Cb
s8fMPMSwZt5EDYMwIREkZ+rUAB5DqWu7lwVnPPow5dRyzfJB0VJapczi8LB4oglfyy1KqrR8w+8s
5P2kKWC1anmcOxbCveKVGuMGmMfKXiH7oIsbpBj8lyaAJhETNURjm8goESR3wGuxTckgTUmh2nr4
7tgNjzj0Fp+pSJWHcQZ8117WUhF0fx5ZWbYpQEcmBB4G38dANQqFVjwbKXANZlHWOUZ0FDxWpqel
0FvWwMrkGWAxG9v/iLqzrVSaplvAV8QYNNKdUkXf2+uJQ3QJIoJ0Al79fgK+99+rgAVYVGVlZRMR
OWNOuM4WF7/QyLMjrFmJiUWOtLXv34gx717ufCVCMfPH2CGehYa59C+BUcBnExeIWsWXysLtfY2g
e+n9+xoX5yWT5rMVK0gSb4TzmG7sCqe9/BRP2L1UJ8dDlJ2Cb9jl0dr9+Qu2hDByBMjhh/aPmE3q
ma87hc6lz8fz1VkMXl+7P04pHh87gIaY0gi27TuM7Tispe0r62wHE/f21h9IoorHbW6hsv3SwfO5
PiMCyanJ2GAPXYTlpdRgbEpoc0nTLjI7QiSsq0CqLW5N+gGOe1lau1A5QCthFulevzAaDafd7eq4
ditNVe9cwiRuOjvnpBn+FXG3W/59hUD5+unufoj1NCzECzaiwb0PwxMr6yf0DaSh5Xjrwpu+15KA
ECye5Is1at+9KDC74EaJLbnDBDNsV02xymlIk4fpzb7OBBHjeSHbaAyzUwiamk022LFnM0HkwQ5n
P8PpltWshijvDCiKflFkwjJKnTEMYSXN9Xc9JWWHSnW2/ifHCgEH7CDO3Jno97dOdG0GQIP9AzEU
g/SszpAS8MkM2eTFrYjj0hBISEVOWqAgckt4347lQPPpiNkS0IHZ/nHHuz2UTSCCYtV5NjkC42xz
+KT3tZko6eYKCCFvGt3valU3+afS2p6QYgega74Vrtcy/ubM0UNmXKF8ezzkxLavrldkuix1SxqS
hHYQthc9xxtB18AaiH5H8uAReFiOCxPeq8NYFfHqEevyOsmpcXkT8S3wWSD0U3CM5M+v3lyVreGA
8uc/WLFuioe+yB78TGbYVJjg1OCs81QQMsSr91N9wko0PjW4ZUYeIor61QdPwcNCTkQtT/pM3VE9
iIDHLUTCyOw/v/FLj8ybxmpfNCf/9+pQTDGN8fJmChYFV3F+FB+/cn1XYPbwYPS7DqKfLs5S9PrV
p6zxxrhpyIvrsUbj9erDZI7C6vZwv6Y5pvA4lD+U++pjLaWWNQMZNUuLVknWr+Km5vy45OrbZ+Fp
k+ljnXxTCL6Gc7qi/AdGmOqbEvFnLiXJfuBSKL95QdbSuOqsX83l8vvWr9yMtaUs1QoPBqFfRWLr
O29gjlpSBmcy+ur4S/M/I9dzLsbqdX7rPofvpeLPZKjKyVG/LZo+GatuwqZKPw3D+9adWdwubtmz
3DNsIfaIi4hLcOuY8PkPLUQtaCrZDy+XB/i1lo5j2qsyoHnKmmw+8h/lx2O1GRWxfnW46psbJhtK
RbKwLweaXlNKxZL0tn7VAqpvTh0E1ArqwqISz2f0i6sPLwx8p/jZtvk93lweTE8PNTrNDjNv+Q8p
CPt7ZvHiNvtRfct+aI85mRfnR/kPGDt13wvSJ79D11WwX+ivzNJ3QvdA5ebVhAE9EkIlinm9tCY+
csPTI2SgTCAWEsC5xdpn6oUK0pnVGTDp3BfyuaY3FUofOuKZ9cIPpat4VV2OoITk7tWIhoYz7eV1
biDwfUncRQD4fCJUMatF5ztIgoLI9twu5I+WXVVUr6bjXvCO5hyks5vkva6hU4TXtO/owLzA6MyM
gfNNcgKn9z6WOy26iVJAzrCrz2dd3F5xwsOf8QjPwlVauXFP4ALPD4Ck/3tkqtH7L2MAP0dHRYPr
1eGiu0ixxGRMfsWlID9XZ+dMucsOXjUPPtVftFe7951r2baCjNWG7+KVr7W918BAxlHWgFHrp4dU
1iwkFCi4Tv4yVFN+8gWlJbf2/Dgh1xUDdXWzVEaeh/vs9WVp0IVIMxghYuIoon8e8uhP+fF68yYo
8PNpseQGCsMRcA7jijqPbF49nJt3H67s9j7q/nTexCEgmXKPEnI+9jjOEMddwTzuekqNRy2KfiWX
HEGigiDtjV+Vy6IJyfp+jdv36/XTs/AGBXl076mBGYTtM8unObwRQ74iVBPcPIEYGf/XByYPAhn0
0GXEp+/FEY6e0exukeSe1q3CaNYvjNYPhafc6A9NEa66eZIbgVllehVmRgIr4kNB+DHZt4JRZMvE
KjRY8s1pX9DX4rJlzvVvu51btoL279/XqpF/Mlmt5zgfhfiRL1nfyiUVCW7SRSRdvm/22CxkdcwO
b8VCs3isV3K941cnX7mjdCll6evYnb3cvKwwj1ZutikJPAC61Nro74scsfqLCNATR7BwskT6LUnr
BQ4gKfwkB4np0A9/g8ypfnyVaEzZq70WKWqcmpW+9sKgELBobQeadmk1mhqLxpl3qaxf6XrTrGwx
qtAN6H/h475d/cn8kqw5XDxMMQF8VBqMmsamQnS5fL9obcYsgO8Cl6qeZfUwIzrbnph75e3rSbnq
v4t2vnfU1a9/768eP5Mjrszfzg4CpVHqSRP8lHJcGgvHEqAri5uTby1bFZtDhBBpVQ7JVsvXv0W/
sEoBR17Sz9822cr8e/Grj+CD5Jkg9Fxsslb8qa+k31s4A5SpFQXscLNC8NcG2d62V/6oXk/r6DHl
eP09QGrjvyrczQBba+iBjhPLHKf5YLFqickL1n9zqyW1rkgprdP87eIDLYr1yAJLtFe5necE5PnN
6ee0s803ypVGZZmsC3Ls03nuLvPdgjgoV4Gm69BAMig/7+ZG8PFX+2TNv9zK4H2Hykff8FgBX7M6
XK4dRmXRwn39dy8MS8K29A7n1rS4Pq2/7Oi6TWmjXkFwbX9b0jG5dsVsfarpfGRvPqmYHRskiXt/
zQM4V/q1SIrPhTEwOwK6Q1rMNhk2kolYI92/YgCDMiJrYLqtaqxDFrRt6ypvlBJblV26/aof0L7N
9pkkwJHV2vOJ7yGk3KvWBF5jneyHGMm+fns7XNUegUd9Cex83qBjEupB32JowFE0QZe7Jr7f59Vw
3C0culsI2UX19Xs1WmxaBxC6+/dySosHMY8V6nSDIGOGtqf0LIugU7TIjARFshhUfldqcQ1Rf09G
nHDHvD3X97Dz7apyF/3XKD2XBJ+vyzfz08CS99QY9LyE0oP+2n4gVUPrF6vWSDIsBWKmlh5d21Yb
L9/dq1Mnt5LDWzvU3j3u7/+G2GdrX7X79/f38fsq/cWiP/xGLvCa/e2ta89RD4Wbzdvp1FpUpYGP
38cfrC6E4J3XQtI5pYNZ7aOlHQYOdZtJvxpZ3hiW+3wzi9L4KuguUnLgSSX5fNhwFevF9H3d6uK+
P13iPMchoEuiMNPGInkXzqoV8RgVEV7HD/EYDwqjXCKn1GpoqV5oLzJ4K9etnOhKPTfKD+iEQhOt
/KJUL9VB4JuVemzzZoGL6VwQDq3gxCzU7rnjN6GzV3RGme41FI0kr4rtuC1AIkmmcb9P4j51WzJ8
a4Rl5lhEK7F0UBiddvXMLauz2F5bMUccguPriMXq9Jj7HMX5Xjzhtev71se8v8DmXSK2iEMlKbdB
VIpP24fy03byMiihzBghRZcEGqLkuM0zaRWrtN3jv/3D4u7QOkwOLWzO7Wo678/7hB/6lcH7HrMS
266+T8Zjujg37/ePZHAmz9QHoDlI3pR6BckhzH5jgc9XydhqvT7/hA+9i6uiVVXxq3p3+ZZ9zj5v
Gj8pdeamZfBGodYNtZ197X51So/D+BPV1dquEc3tgCPz5a5Ye3yM9rSvn7BW/5pciipp1p7el/qz
9nmzoNg+dWaMDTLjFSnOnXyz8vzy/Hn/+yjthxHTJELgKOO713nt5uZmvEw+PN/HL57vGmS3WOvr
aNHVco3Iuss15BCPNH2cUvIkR8fec8CwtnU60g4WeigkPKCKsBpmv+ul8XfFh+kAzKgnW+Cnl3tb
tAtvq/vVPZgAANHnQAJEs4DzZtk2zTMqCbDBQE6jPzwaA54BywW+ZlCinsZWGczvu9YnrXQLmpXI
wDRjmZsubyx5Gkg9LBhXMgExh8mhBe1BpAJmD8EzIOVBZnTaPosJDW+Ht0F0+1VnwD9sm+L08CNW
AdHdygIXcCdE9EnhaPj8HOpuX9fPqKh9niXDnPFnmwBGTrKAG5z6YT4ZYgCCMfCz+KFfhvDmrV9D
kgFsr2rePFMSG/ojcMhkaQkSITSVs9MdzEBz8ikqFhJnmN8BBKQqADH8AsmEwByGAs9l+l2fUOIs
JQohFpNLG4rQDvUkjMRRYFVQ9ylCay7D87s+FHGQxhJlb9BkikJ6ib8pxNb1PE+ejTBROhEBGyfe
Jmms+Rl7Blv5ZBJfHy2huzqVczl6XKDDDqJJGJgfu9+1fozNsfnpUUX8c4DbOCxAmZfJxFkU53ky
HKpK0iGdjACOGtacnqlKPSrGJArpIuL3hvzYEXhR3Mcufu8zcAVdNj4dz/P8BcEoSKhzyXn+QJpx
BQ4yAcJyjXEREfsF0lG0eE7y7tvkT0n62cTVxzArVR4dbWz5Ttmn2ETXgWcDsT8F7tk/b8frSPvM
v/4VUiR35Qc8Rjzi+tGrZeBk143bkKu1h1eJS4lQEZlOcMxs/flFrAMCBKI4jhaVFHdlGPev7XJX
MAGioKPRojaoZ5qv1U42JbacZHsYP0a7waz1Uuvk6vu2HN508PokX9uho0Y0h7i6WfJ7o1mebyw8
WqoG8KujtfQaLWc3/K5XaSoUwHfXoYvnRs7xFoVA4LaPI3rfd7BLzcXN/hdIqJAD5Mclb/+u0n9v
P/W3EdCT7SUFAqdDvJh8Ai0Urr9897ao9Xq9J9peiliDLK6JMdbWbRjFdHF9SnNJgsekyX9to1NI
YOcSscXaOt2m8/szsL6BJu6DPto4O8Sojuy6XJ/Cs8eJgPJwTmE5Qym9aGzvljffY/9rpRhAXBXY
AN7qrPYQKMLYCo/B+7XpFR6DAO4XYKPSjFaOfePcG8yW2gJT3gh6/5NqvbHF57j7yzYNmMQ7zFqA
T4YrrjlevYXvSxSBPwccvHgIJIHM66Ox6Y7RK7YacSRQGQll84DF1gUOwZLLjXMPeCSq9vFBd3FR
R3Gf3sHe2uadeF10gl/wJ5mjsf5qzMzysnwT81NSbb+fqQnNP2ag75oC6zEWf4wtVU0Ny3sz3sWo
jT9Nh5mNpteIkW7Xr5tIr0XiPhtFKVcDW02Xi50twdQe+7C1Zf8hMUh9eCSbEPyEYuUEEHDRQaMF
9hVTsyfumFp3UbjfLm7KwxD5Zd5zdRBA2Y6NsHfM7UpAe+H1ijwJmufmIbl/JHSjP2nrw9tLNc/b
sfPO/Be2WVgpR6aQJHGYOYvayHfqvLHqzZJLOC4JIB+nUGvf6/7D6OHhYZ9CUo8O6cvwt44M3ZZv
mDbrv1jTjwz/cv9/jazzUz+Oy8QKHh56y9oI64p2bd2g9oCZ8CE+/jXjNQQ54v83QSjbm664qb/J
z8BYKBiQvFkhqb2R5vmpvb52Zoaap69lcrqp8tNbBzlKnVz/iLORqdWFQ8pZs00r1i4erGI36GfA
ai3h2w5pvL5cV3R68/hfg/GZlMYzwbDaESv2ulu6on9SGtCtGv7053UUFXXcLHVeAGrDXR23i56y
RWhIISiEO66txdzturGFgBdL/u6rWTEiXca7aBFX87T3W/9LnjKWfl5Sa+/p/67y7UppcFyne4X9
1lslsdR3CSUQLtc3JnXQNA3SCpjXH40zz1mLZzbFxDUqJJmPLMxe9Po7TTgs01Y1pV3QuBqU0zI7
Ml6rvSJWzHdG7o8U5ce2lZ/PZDQCqu3BILb//auk19cG/JhaY+AsiLPHGJlPAusaXSrkUsOaDiP9
BJ23aqwakcP4A5+3ONt8ca6wRK9O6e63/2kJyBEOjT/+c6W34XJ0DrVPFxT9jJzhKwV5A1SlhjbW
MwgkDXQPT53a3eBOInY9/zA/V0FURfwqhjTu3dNfMggZw86H1L3uNJ0yHy+185UKJ0F7/QwKCVDD
IEbwbFpMJKanhfrveN0otS7PXbKox572S1CdpaUaG57l11VC1xTbJ5Y/uvas0gXTc9+9jALT9FBb
GA1iFOBX2WP2jOdNbVfTiBSE9f39EHb4Czj8Z4PrrPUElrHoZBzZ2oamwaxzah1a8/oGr5J5ttQn
1pNeWbyZ1SSyLPD236AyzT1mkN/OagtRC8xMiVDmeVA/acLRYOTQJNF0Vr14bhF91VY9kXvch0Z7
R4ztt3nVuoJ9e5nEwIZwIYU2DxeltYOk6jj8rJNvCby7MdHaNsmyU+paEK3dRX3DmSVIJzW3y6QS
P5fRYJumH0QhNAUD6d3d3eA1lwwGcYZx/uHErO3Ma68xac5aV2g9B4On3q7ee/Lv9fXOoPvq9ns8
WfmtP1Wb0eyjW7/m6q+7gV/fdBySLvmyLvarAJlmFAP9aMLs7EXRlG9Wm9fvTHiu2pKVZhQT28Oy
hjvUR4PL0+DurjOr3Xx8Ng6tc1GV8m78/vEuF6E5b0oKF/IZP5qXhkMDysV8ZPCcjTFmmbG4X2my
q/KMEV+HZHDMU79G0hj9z327aSLY9GLiioGEvAXDH5A+/E8kVnoMaCtvS6JHTW9sl1NOBmfvo2Pw
rLlSGsCXeSaTfhy6y/7BR65g+ALZ63vzwyM9ifNE89h97Hbvu5WElX5Kuo/j1sdnOo4pan3ze5dv
lcRRjrUrHr6pTEviwck9kxFj9QMBx/NpcphknjxH05vpTdXrgme11bf687vZXTxnd9ODoDOJ4pcv
sjulZeu7+CyVUBbvPCJiZQriV00U5/vutrto/uJllulteuSvIYbSTLvK9HEznqatMV+WwzbmWJ0D
BzF59Z9VNWM9DPXfbliZ0/o/pio4bfMaTw6rhznZOaclj8i7n/2PGXunfA2lJAAXltq/f4vJv9/a
vzCTmohx7nYPCyJydyjEk+31Vir0xIKexVGsVuZUeWSJ+fZxQ1k1JtG4mSEdHVss9WXwTjPSJcdA
istTezVwDSJ/jbkoKpI9GzThhr3waK29Gh4L8r5DbXo/iKXao1n6ZXwQnY81gf19rhH7mpy9Q37K
ELIAG5k5YYD6NdqvBlLVVrjhaE8VMAoZIZfYYuCNQXcShsyW8nXERne9Te8Qdo+1y7A24gCSuKUq
O0wjrFlBAZtFGoW8tE6XfDLxj/ecW0P/xbw/W/esZvb5N+eLtU/rHj/wxfG4nBUmKZ0zrP+6sKtp
+CoSmiwA/+FM/gvQ1UY2WFz4SZiVmX1doucb1UA7t/3S/GnHK/Lr1xzsgQSCj5dm9U2QV2w4cG1/
KuWPfln8H7+RhBXWUNym31Ri62OpGU52bIf6c6lzgIYq8Q4OOFEisJtrWKiK+oyaO1CrwAuj73GA
om+ydVzs+bGt042vmfYOIgDiJ3pgteVP0VfjvsapI9v3bDzyey2Xu8aoxv9Mcc5LbRJ+SPjek8lE
Fjo5rm3ChZrwhbJ1/3Hp5hxAiHF2fVRjzJdxNzKyq9mkKjnEeMNDiUmfXXDeL1SxVezZd6BfeP8n
ewTNuxk3vEy+AddvwXzdaqWwD17/NJ8Q4A6azwAGXmzkuNfRgCDGXFDM2ZdzR0OSAaeGrz6Aps9Q
96jkQ53o++ydPjP3tiA9Mxy6qHuJXQ7wl4LAnLvGpX7DiI1G1xWTG6eLRFgoBqT+KXlM77vjefIx
Tcfji/EeViunjud9e8sjLdfiLc/z7MzG9bb5pdejZh2Kqb+QzIUKyCvaRnwPGZ5ldI5I37Fir26j
lZMaaNL7wmumKUXPOgnFR2/CSSIr29tsUPHIlrH8GnjJ6HcFaICMLe4naMG5mVb97YchHt0pNiaz
QDjrOdpqdOi47Lhv4hfqLSpErWqlUtu0VDRaxolCY/+KG4Mt/4Ovgc7ieW34XAi1ZO3hJOE+W19d
SxwAN8A2pD7L3sdAFOOIZYtorNFcw5oqDrciSfHcqeTLQBM7XnXCcyhqkkdI1PheX45Iz2WEqNYe
L6aO+Fl9bvL+MiOrhHR5l0lvTMz/WSnYEc5B1XKvaxwWuHxfCBhlk5/exUsI2zdci9O5cM8XB01D
F2MxRsdmiYnAULRqTT4a1qk+vEXx7F240fz420n4q0e+t7hNEwstSy68SyTkqMNjXn96qb3GNG7C
f3hg1puvA2oU5t+eNf7QPIxMWWH6f5kEEG1dnPFjrSTiT1yTC1o9u5+EQJFVvJxd/ijUd3J9/S+j
V2G1wGMRU0OUYZU4iKWac0eL3GautvHtMsIJgKXa5KWsmIODtjGVr+AKo99Gj1ykAWSPd2BiiDEh
yFs4ST3Vh0ufuGrZOe3b9kR4RZAH4h+1cIySscmo713ebRMW9VAYBNNnM4bRGKVlmHFF8fBqFBE1
iNjBJcJ0Dor8N/qj2tIR+Kzn8JQo0ePz2U4RtIhGcAn1GH0mlXugJMc4Gj+kFopgIYIQYLlsWVmw
f0aHS8c2jHOG//sco0kZfkbSo20zwpBZjz5oCBysrvHH+gxU04sg2287BobokxFwQs2sAZxHxMtg
Ex+iUNzYsInkIp7HPknNxs6wmYoxDGuD5TaL4D78BEmiNdaNtU9b/P48nN2E8xrjc8yA1Kti2HNi
uB0HufdbgzmzKjqP7mO/ePbd0DAormXz8RQvAZKICsXNH95OTv0yBQ3sKY4ZT7tHW4mAD4OxacQt
Ns4Bo8CNCY8t0+Ew4mFmFJYg0+FeVPY8MbMQz5GxZzZg49IdY8KYTKJtrB0zIlD8qub1beN2MrGb
6aa74llprosbTbD+c3Oeda+b27TZvNaafHxrYo9lsVrTrjXd38voUzJ2h/ruVQdzFSOUUrtg1TnS
1Rp+12I8UMqowmfzS/S8iRnwtxEx6Yud6i/Pw2c/M0eJx7kv+XM4cWHSijAlDOB1s9nsPTDMR5Te
YyaJ8OAlJjgRMb0dXuatMMzwxYupVmsCFcNcykyOOx4FUFFhoj4+959zSjFr3N5GvUeLj3qZ1t6Y
eLdr4r3RLy5BwdtFQ3hxWqvyRd2IuFtxCwVRLz11GGMk1iimW0wrLjTuyySaWcxmGloE4wUz1bHB
rVuqd+1zvrvAqvruX5TjuQs1iuYqKkT3Garsye0iHfbHL/Vx+HFdgZwww+4JEzwCU4uD+CALRPu8
7z6K5rM9j7XRaJ2OrtJy/d+/f9cuJhrPpZyMggiZxodzi3qz22fSFOx4OtafeDfLWpONqnEaNpuq
m92Ki10wLTbU603qCkHB3iRa4NugkLhs1fqvvxBB7qzsY1hr5iZGPRuNMqPN4fqrK8fV4GUQM0zF
+BYm3da0akAzJJz6EuI2w0MfxUdjNzx9iVZi6PgXcbF4FuEBI+RNgRAETLoCUkWpqdJibGjY69vx
JaoZNoXIVXQFt/nxXvJJ9N3YYjL7b9PW9el7e2l2aBwN1HNFCVMarieCf8WQTnSMMF+i50dkDoFL
I/p5GABhwlxmyotz5UfRGuOOH+oQWNEUqtp+OVamYpmPEfb86L3eEVOUXvL4GGN59ActtBwBL43r
WpmilNGJTWPa2WVOJtlxvnFxj2NuiejMVJgz7F+474eYIGJcD1MKFYVX5AlPMSDm+BoMBpPFEnM9
cY3xJyW0aPI5w/p/Jthl8NOwZA2aZ6Nf5wOhAVFl5rg+thHIqWl8INJxL/HinOymHDKOXOuATdEa
VPNsnrfAdLGMSCRtuPktoI/GtDPtRPP4a5lzO/DISv9EOkTmF+Z7y3bni4oxqTqoDl6sBQ5+dhLf
I/U9ptbLFo1M8imKikparV+2aIjRJDOaaEy9xetSQQppdVAaVa8zNnymktf+ujLGvuq5hx/DrmjE
SoLbWqLgqhkajYrbfUFRicnF6S9bDtBinpRGV6Oj23FdHfzaBRrIdRwnnDvbXze2XDfUSgqtvESu
Q3+mTs2eiFi+LmOK2gnBvq9OVP/GwLBvrqV4YXzpl7tUf8rdU7+EAGp4Qs1WWFrSka0IZ4yxk0j4
N5Tsn2aOiIUq+/Y52F9ngAak7mLL3q3Hp361+10/DU7yaI/COiLAaCWqFBy/ulXp5T9PWLpQUh2g
j79aMbuGBxT+WMzAOXIyMRuXG0DMV/Xj7QxAX2QvOAGtesXyDraDFpNYSVCTbp6+WtuN3Ql6HKS0
bka7d+ljYJmNv7ak6o7Zq7V5qjaO7a/Wb9tk3JPv9dvejPaDQi+eRwZXu9ArQsCWoWrz9c8uTmm9
wM8pjZ6fLvjfuWfjyULoCSBe7MVAYAA4P8Mu+Eulw6YM6POkfFnvqhpsvgXQTcVopkq4+44K8Iu+
JQuFW0SfFUXCzKQ1R41Y1mvFEcOOCMv6sun6ilV6/ZJ8HgMU7ZyzafbnTl5mo5zhydGCbss2e5ri
9wy9JfIcLjyqDptna8cSr5zOvhoEVmv+JK10O9giHYx6d171AcPtRdGu7qGI2yjQYlzbEaLBinau
wChxqG/IAdvdrq5/HT7ow0qCaNe7W5ZPiQEzbWFiguvetLF/uGAJ8O3saxwzjg00cqnu+GmAq3HK
8A6i9sJOwllpPAVwZmWF1xb1AesXrSPdjPAjm0KXAgEFvlx4IDvle/mAqf7rQfX+9UDLIaMBqvMq
fP50Qg+wfBfTqHBZQXP4S1Xnh362xYLaf7ZbVojidB/Hzd/H/VE9RKHfzzQ8BHOxgg2ArYNLC/w5
WJuyAPI/v6oBKRWc7fV6QB0U3dbo8FrBSXTx68HMtXGoeuMXYsD3TVsY4NirWFYLdvsTiKHqOr1G
NCKumfivq47rjic2GVUYSplRrl3oPL+i4bX3+U67J0DtWhESxPbPaHeb40pf08oJDDoaAkU+l+0g
VizmgV4B8KCaSKRbrz9+ZoNMlPYP0cailVnNk6ttY3NbuUdH8/TN4ICYZbef6QIP4HHHNIQXrGlg
S/ll0ZJj46QER58hefYuRgE+ieddDsABD9jutvJRCnzuAT/Ra4GVJ13+PSNNz00CfMEu8OErX8yf
NBxRWXzKVFKfHJ8Od64te1Jy0FWpRseyQHk4sN/Q13D02TPSndaDMpETcgLYCoj8qYF42sT6XX1D
7wL9rEz7+4pViVmn2vprnJI/KOMh5s36FRMxgiLR3A5NK9oa4W86a38hGGSU9fadveguVE5r3ocC
4e5mhSPhuaHkxPc03NPrb29JIwdznIUNKwJueWh7wtsnS0apopu4wkUt0ZYCKa3l6kfwKAscbSZk
dx4xN3t9utlSUIU7uZQagGGXmI2ho5d9NRR2Fu35bTVS64NobjWYte+pEgB8U52yREq5Nnx3TtfO
kpaMeSrClfEcpOKqGU5uPh2z03T3OPifMavY+jFG7ZOV9Q2p8EVONdfaeV+aFDGDc/R2nJEpjxs9
+WlyibFMdTPto6FpqYw/zSlbwxohZo1FGy7DoFLqVMbHdM24cSXQkzmTCpwA26Rcz3U3NFCXBn60
QaxYvMdLRUZhmZATEtZBe0GVmPMxM8esOz+0erch9HtTnEDYpzxm9Bj59GX0e7NId911Xz50szyg
O5XMbkzBfZbfXWlE7btdaVv5re9uVmNiNf19c9sP6+S7v2uBPdLOOq9qjj+7QPbBF3XzhxLvZ8RY
G+TvDwJlmeFsFE4DacQxR1/Nr1uE+Sw6/FjUPAgfx5C/BApY3uRa5TdNaphp57tfFjHE30xgwqKf
7pPmg5Kp2Co/lFurMTOzj7hUJfx1yZWh+OgeXUeB4T8Je+TTXLztvxAO0yTTZXDmNl+erUIOxFjo
8BxbqD+shaMeMQX+opmdqyrwEkYUpknDofTuZvXxE9ED3YVahw6O8oSjXGT1gbgIDMQgFKbSqX7/
wh7N1mOWXSjCvjZN58m72bQpGleuvVdQFpbMryEJdOxkGwV3J4wGVCQkk8Lk2NPTYXiRCtGu5HE3
fo1RZQ2ELjcSW3pGrc+6CmrM3q3YRi6j7Be63AGVCp8iK2Nn3w9bD7eFMbCC1C4yVmI43rRfMP4U
h0sosIzFMv2QQJzwEeq4zFvI3MsWbMiPZb4VWgI8UG8R6ilTzi5rl0ovsAVQImzAYten4OPoIcV0
zVhL8m9WNLvTu/KAjfU07ezIDram7k+utW/gA2tocNjnj61tw/Jsb5OQnB9eMaFuq4CHP7Xs0wZA
8KHyRKkIzmd2Zvkebi2MtpfDVWd5s+0vbg53uQfa7pM1Mbx9E7vWzXqceUD99VDsVh8AB9c1dHCZ
yf755Z5G1SAy0NedT1gNNHzkor8kvZuzWyII92ywzVPhN8FLO/xpnAYv/H1RwPE6qLy62Ac46GFL
xawsvqJnmkhMNv4PcwhUtr0bHW+vgqCn7mbJm4oJjwdDbuUFn6GRJi30Ppkm1BpQdxXM10efN4pg
drf/fmBejSgJQfmYsiM4K0Hn9uo+AjERq5viEnHzLRaIfoCKmu7DYZVmfo6ZXOyjsGxmZ3vpEpfd
DnImVeSqJo3s6Y74xlW0gp93U9m7/P7Ne868b76PiXA3ignxHNEQzI0gCTogjpesLuBMUZbVdYXd
MB8FMckOK3jEmCOSDDNzib5HIYxZhmFnzcUsltPewpM6YKIOeMV5P0eX+hWkoHFBYZduBXpjiyWN
yxZBF/xoKVIx3Yw98T83TCbS/2Zos1qUkfHSwxzMVcQBFL4gigHB4zha2AV4xyJUu7mdfYo9SbVg
m8ReISbm2KyVCxBHtEt94k5K5nhaWZqs0PNNcAmTS+BVst1KYNpxLcIwf6Lg8/cYkyKoFf5h9JLY
t9iYRL9VnWzGacv8XtBePhmel72e4+qOuOHjy0l8UBj2XERoYw8UAl7DbMeYmpqToTfPeWBHRnTU
eqUTrij+zAF6KOuqzhu/CKMumsPF2GcCI0t6Hj+aJFmNwEkOGYUjlGdKpQXpZBHfRjAVNfw/1zdi
95c4RjikYXBF8eKO5w1bcT3S4gZXkhPkjqujS1z/gkir4oeKaHVEysPNZOq3rjSAOLrOrN1EBUXZ
4yyxbhKh70vsh8afymTU3lbdhbgT8bRK4NJi6St7P0OZGxUSFRPfxRXl7/9/6dg7DDiX+nMb9QEI
Bt4Sp0KgrACxnHblMi41xWe+ZcFEiaJVw14VOvtCZ0cDNClakVy8L9/ZV+654IkUu7PUtaQ19FIS
3BHzrROKwIV8iuOBsLnSukfkouXkAEEinWbbIXxYgHIdUymKP9i0cMuIcIop9WQDQtK9Vt+mMiKK
kdgR1gf3wxrZKcw4llUZWmfkeH8gU1rOJ3WiurNKUjpKtq6k/vQ98DVjDHNC6cP+0jxCCfteWRxG
doyCSpeQXPcdmVAbe9xCho5O3Wz38ICxczr8tM56eECh35reFKQiFNobMwKZ0M7pX4HtkbfEMeVg
xdqiBATAiqX3zG2uzwps/aW9MOu7HXWAg/H8vO5FGrSzJClaNCtEwGuOQlWwRSAOQNOiwLIfko/4
5tl2x9Y1gk+R2GIt03iBaZ1EHIgB6tbPGp/NDeEflEDiIwF4pWXl/kCiIwYC4a9NHmNvLD0R/K7f
o5NtQcWm7wEFwLVfe9ay67Gyhd/NSkLFSne+fmvyLXC2ATzrcyxv5WTTGk7CdmO9MqqiXdE7bC30
jZh3V5jvPxHrU/LwG8mUohxYkjWw93kyieDLJFOrJFM2wcE8bMQfvQdmGOYpXRMNZTzV7paWQnbJ
E+cB2YxQmI3XkW4akM3mlmmdMeWS4zCvX42plRlJ6A04EsWKWFoEwmXfK1i47uKbCsS2tvK1BNzz
9AtDJcGlmD/MxExAlGti0wFDRJTiTnx3RIv8P4OCwuuXvAWas9g9nHliEXE0Je9gc6Lb24w+TO9C
7CcOhmHQKk4V5jhGY2oGQCooDlu720Kv2v3DUvZO4ZipE91dOkCrwBJiVaiA0/O2fwmYTAVsvjyf
Vk8r6AJ55OQxv3vbdqkRUItpkgGn7hSaPx/HmcyR5cfhbf+2fswOEZnbu9iUPJgC0vbK480rwZLM
eDp6kc6R6Xy+F0Wof3lO6NCRYdTmrz/kTh+lVFfHV7vmisU4q/0BD4JG1Sq9l8ZGUKmCLJbR2F22
SumhIaKZbEQ3p23orN7f9XxS6c0ffrovjQMmQZpsVAN+u3n0gb8oda0IEX59Yg4lX+1s449Wicze
26PAhhBduzw+tLe9XFN2vb/lOjg93Kp9a978bMz6mVaufbjN48/9pPVXR2e+pWdTSfJC3HKUv9PP
PLrxZClmDxjyevU2hb8p0K+SZJlsKskvhw9Hza6+/60lawiYJ+mK09qpN8OYwRKUdc/9MOJO6wsZ
836DdAGHj7toHVna4pNPXwd6GbUc5mdEms3S+5pEAvlZLEV0JvApk+PjmEx+ibBukx0gPixcGddx
5bN5wrFuFe/hW6fGaZg8nBqS4vrHQrvQ/eruxeaQngxKw9w4z6iRZ/GgYpvTUWZcaLLyFpMTPltB
vGOnXE1/Du6hM+Tqu2zt+FMvkBM2p6JSuEoPVEnm6Uaq0lz+Sj17MFYmON19Of+EVx9JlCm/JFP4
tN2wdGz++CFKquZBzE5KyU99d4Xvpib/d/fZwAyxYc0bR/bpCmFCXk/OrJsEL4ur9NMs4rUIbjAl
noRFYE95o/n7Q+6w+VekBUJoR4JryDBtS8lRRtBwJkUEKmSldLXVP8dZrlFvp/68BOgDOJ+TKUz2
oVxXy2i/wn7+i/CSYKqobMBr+Vpy/nRKhA30OXCZCSK2ilTIWugEv7lqFX5s+3OMfwqQvfM3QdHl
gUZrfnPId3/KFFK61cX4WOpvxSK/x/viYCqSWBxkrtrHcmdeJvRZ/G3sMc9C1xYfXvbDv1K/vGqd
8o3jb0OZT7RyjOfW29wGWR08hJ/0L9pC+4cyz+fueVZsn1CwHtrH736++IBS44Ai61C/RYpfNNFa
5J0mC3VhrbdTRNQg9Az5N2+UKiFuTG1H7fxNkIGh88q7qHnjsE8RPfvG46pSd17Hy+ToOYWI4DIT
34vZepPF6+EbmEKM33AAEuesg7ykComxH+kY+ka0dYj6Cy1i8Y5UDqrd5tXhSiaWXOTmJ+bSaTtb
TE//viy7L+o4B1fPuCDhkfyWJDnpI+rKpHkPtdxkz+vCsyVvDa7diHw+zBIew9BBvvWvt50mW/Sl
X/XTMSnhN/iX9T+lcw52TqerLS0v7JK/TRNpnANk2KZEpEJiKy/b6yvJFdt/YmRnjnt/V+1fZYRl
UsFKfOtsSvSZDPQuEw9xZR+VgUqRX69mZCLrf6XmN68TEGkvCVRoqekAGNFS2VPm3XVjuZMERgYM
CWEyLePBaszoEKLBoYSwS8rkwwQYftOppYGzXHPFankRgUtQZKyl4GCtxRVS6awcSt89NFaVUZ7Y
90+76KYeWxtkGqRVFt3dS+N0LlKWbXVsOXgVrFL+gkK+NK7E+SBzOF6bpy1sU6Ex+2qcvlt/n+ka
QTemxO+Gqt4t8VuloWRTDIvTXC3KkJHYVndXlpbP8+3ctbQ8FLqryG8zXBQkapmQAauaJNF7PzeH
Pj5CPU6emnEEId/qqqYJrcwqNMqmGNzQSf/C3A4Lwcy5HbtVbvEKs+4+ks6E2aOGYVcR8FXrXEAF
OzyXmNRwroukAoUIKff4S0odu4e0LPiBQghY/L7vCEG9Vf6pRLKqGdezlUwYXG2EdOzzQ3LDgkop
LaNUa7zgw94Ei3Dln2wOHHXGZpqP/5xjszc6TLM0J2rlbG9+kAm3su5VrpXg5QQeDKb4CZTqcE2t
YrCY13K3ldf98xTTbKE+BYn8N3v7LidOSJHb6+HZBQWzPAfIYpsVz1NiZ4W7ks9URb3Mxzq+k1D+
+g5RZX/wKxcRRdZaOOZ+rzW/LTCNg5q/KSWl70256TKpjCnSj3pUnyA616tSWpXNCeb0/3g6r+5U
1S0M/yLHsJdbuggo9uTGoYkRsYB0/PXnmbj22URXdmIU5SuzvGVZ/U5mZH1mueyk2hO+nFqtcUW8
jtBElY9lQLZdKci+o6vCaJgQDvwWvx1MDrseJ8IkQkSvl2r8AZ6In1dKyc+oShwPaP7kKHQhsCKf
Ky/3Vurv8ZHnRKJlgIAd9b9nX3kzioWFkfv9Pt6/zvgy7/CxEnFE+gFYJu1uSjLP1Qj3q8cCaZfe
bZkNp5PWpgvfZzwLH5snRfjLOrtsxy9neCVs46oHgdcjHc+2+Nt1u+6hv75e5oeW17ksQjKpgXrp
z3riyuV3HzuQ6cXrq6w3z/ZqHPjXdDHJ/HENGuZ2HKbbbrTq3DfYf+SB3wuXQXuXd+b3fDp5z16J
d8lrZBcWcce7018ZLUs+livc34vXIsAp7G7LuyWLKz/NL/P7eNnL953BNhqsn8U+o2T/cAYX7/H6
O/D2cYFubQbjnzxi+/aecKZsUricau71iOL2sG09XqIITgu9vU2yaf6wuxc/4I1Sy8YtC8Lg1c5i
K+dToDA7nvUKe3Qwb6HL6Twz320Nfx/YWLIAoF3wmqUdK5xYWD0f/pAiw9G1jvRLbE7q2atjHdrz
GzWvvtO9idE2XH4aUJgK4YI3GMNktDBV46RumVEhI5KJP0p1l8T7bpVMmh0rPjLsQP2AXaJMTW0a
ER1CEHwWMx1RwGRxpxuAvA11wgwrL87xJNNIZD7MDhnM3UH8BjFDziUo7CTV8Ht9I3jyNhB9onLE
qx7MMeUxAq8thHGlj9wAGlAsMKl36/u8ZI5lYSEuTVQOeZf5EmkQtO3C38lw+eYsCpHUIgGkvk6G
KFz4n5z6tt0H4Xbw8+PVrxHKwnOE0vn7t5Qq+vAP7GCxqn4CEOlTdn4imeWDdIcB/0URAVpbDxtT
/+0MTu+rMUCAzYvX3TObJMaebLoBWwrrn1L/SgDIuWrji5YkxoQ2cKi8EhV5qoQOyG0+KLzWxL/j
Sl4u2EVrlskL5MSvCEmooFj12pTjqgjr6vH28T5mBE5PSvhfnfGynSxS0E0W6tB8Orf38VouqYX8
lt418Yq+yNJzEVAjSfaIRTkHl4LvCuyPP5giYeUPFtU89ZLTcxU6IwdcPgKEuA5Nadaewe9AHKR2
LseJ+OfKMjvCQ/Awf61rLf5DbOawFuFTJ50zctYEjX3EnAv9Rd/SPczfemt58Uco0GJQ6Zffg91l
NnAGZqmlzpUyIRVMqCMzlJ8W0bpYou1gXB2GPcF+zKNKLFbWwXBe45hltBAnJ9qoVAyIMWssIERP
s9Vtxsp9n2CFx6qwoPka/4ZPlc7ctQ0EwKsLhxWrpmADZJc1pp2cW9AQL087zNZVEqp8l75mGX6C
pYm1X0qDHQ8Npy4YSBXi5UN20QSVmI56S39jaEpX4qGD+WTgXVhlDtDQqbk15P0Zw3bMJ9JpbTrD
P/xiJ5PTZUwKVi5bjMPRmZE5GOi3h1W8O8rt9Ze3vBdKRG2kWSHiG/TIkAINb8vUqyskYtJ1bzKN
sB6JVkVVKsPGdZ3V9fnb4fqgvsSUKQbbLMOPborS+JOZhUN116XXSPtoEh5ZZHiNMvA540tNIIw6
oXdFnYp5eRXDN4b3463inj6sRT2qs2ZSviFekuVOVKo3vCZlC6qN3fP1mwXz5+1HKgbiG2JOBiN0
t+/k6+Fz4t8RolbY1unttgFNzCmdbPlY690p8kceUcIt3sR9sxW6w9y/VXY+0gfF9nD96XTwcqIK
MphHuRb3p5365/U4lS/IqdV6VBgZHd3erNud9doKcTkhCCJ34B1mhPQ3+8aIGtZmzmjbxKveLAdv
S3hBHfrB6JKb9PHFeOVDP6OPPkvd1H3Oucd3g2/LTfSNCBlV4t1o9/quN8kqmxMnEuEl89EMcz6I
n/Obn7C/zlOeJzVHJwoGgP4GKMIygm1ivdKN50Qv8Zxglldvn7tn+Q1jk3/8ZI7Gtp+sHvaQvpg9
OSFG/p1/t3bAbNw24IG2+4HRzEfMNAqV9y+atFSzI16F15mVaPHmLlYZCKAhqysv3+PF5ZcEkS8b
k2nOVYAIbRcYzlwOghY88IgvyDhvGACp/c3haqNrmyJuS/D3JIL4IUzgK/l6Z1x87qpV7nfWuV9h
PH3YEgtgJREq19BmnpbLcvmGRL7OEP2utQuXOFaYbGAR3msCgIKAIeOoqf+gWN3Ds3tBGBPnDHmF
kAaCv3D8oQ5T2sPC7vklOAQq6tU6SujIJ7/xb/coN0AzyJ6+Z6xrXRplDNUIwUaRcOtWCCuIe0a2
ptmNwNZSsIiCC45TAARvp5f6zCPGLV+U2Sm72ZQMLxa1Q1rm0lAm9JoKyrdCUUhwuIJsFloF7GpB
w97VP3/2KwgcwbumrH/yfUWXqGsLwU6QvoKgluI/W3YDRRIkaGycau/UUU7SBxSmMkggmMZAjsDH
ISogmDcX2JFUTEg2oefS5QJtA8K5UBcNqYrcmCqQUJvQzeP+qhaoNXBvj9QDytIQ2yq0nu7YV+BK
jemyznrMN2xMqA3eoylSjMwOEmnup53TAyI1XHUoYcwHhL2/36cDL3/i8aSHk8jiXpJcFlCeBE4M
ZDecEm5oKRsxLRjU2+FhAYskl2SCJfzoSY3CmADAvZn0wl50GgHIg7KkyoCk9Ll3iggixTzHK0u9
PH9ePmuSt7bIVDBeXMwz+JJnCyiv6J/HPJgekc+KUm8IEyc7PGxia3KSLlK9yeguUcmA882D0w1L
T7p5+KTWTIrBbIRuNBiTpp8k2pL15k47WeZ26vZmYgUX/CAvyAwkJ0zmMr8/07FkGesO1XIzOr2+
e4Cnvpn/Z7mf7GQuyWwSQBzkFkoQPozi5kacTGIPCshmpvcAYHFaar650cgCW8dVp8NNqfxbOMv9
7y1USupz2gcAx0igwC44MznOi58R15rI2O+uanhixMdKgNKPFuuxnrOQxnp/9dLq+Ut7YWTVM3Na
k5XqVLbQuSrMTOrmKPSW3zZKTTiVlV5rAs8E65zRVF8KhV5fUtwE6AYkE+Cb0BgFyIgkNmQbgJDz
9XK5FDrzome+NIpDN2fkYtlRqSjogM/GPBTG8A+CJEaiD1fhttwHx+5PeGzv78fhT7KNj4ef5Jgd
i+N7G1j5NLSCRC2nwQyFdGtsoZZ+HlpPEis/nT+g6EGP5FxLp6auBkNN/kcYb+Q2wnqDvUaxo2Gx
geGVAyS6MOeeJnIPzQ8EOyjgXrYrRi+UEJWdOHMrdDDm47YSV0pB1MgX4HJSdbLsSh0ji2G3Ied1
T6Ed2oP8TrEruM7i59A5FEYwwpxpBAekxUyoMGa0MrpKfM8sQhiYrmcg99WZuz+/AeoKmlYOQd4K
YFDQ+gIxlmsNMJSvX4RCSuWP/2oFGjGNatv2bMf7EiIj7DOqqorgPh1zIYBQZDP5Wnx5drRKmY3N
V8LwobqxG+/S1Xvz3tx1CiZuOl+prFj+VWtNLzDWvK+vu7IDP4901Obt9sdKOu8GiG4pk3MfJ7+L
8Vcqs5rmC4BLcJDyr5yzwCMb8Q7BSwvXjIf9O1coc3AkhUiZT8GVgMIfK1+7HS/zs5ASPoj6c6A1
hCxT//Lyh5MQkjdf3UI98BBQphTFJ1YfJwaqiol65+ISiPe0zli+bgACyA6wOZqo/Yd6fMD5nKhv
luWxlo21Z3KliFoDI+tqYyJ36q89+8Hfg0UiEUCTkakmtlkuYdYB9Qu4d1TQUTLHPRHxwkR70l1t
vimIZFA0zdWs+aZzQM+EIu0IF59crf7eiJnVSg5JHEayUExZZLmfmC3z8dsy33rXaBvU5/QIWvwI
WvzIDL3Aezly8Gfyg2iaO6/pyB7Zh32PAY6eFkzI0JIPcYPLlcY43sKIkTHhW1w7RoLneI6zyxRn
cVP5VJUvm2RIL1eFKYzZmzHcPYxYhchroSATKsBzclRYqMjCov09oI0Tqq/ZSMsGfEPsDliH/sOM
SjKvKQeMD5iSsBx38pYovBg/wqemMg/wPcAh66IHRnESjQC6ZstA4+uimMuF7nmQnGGk1lZiMuKZ
Sy/KMTNmVneWnbMzsyHEPEDp76LVTYOfqsa2UEZrxbIQKekvBcE/gqSo/PFWV95uYS7NpfCeli11
cdw8m0f3rRKi6r83SFuNUyaw5mOjpqGkjLqJLWOvZXeG3B1Dq7fFvtWIlx29s2VoaLGX8pHLxz6w
0eT2aDdQXtljsRFNB3Z8jKbvv9u65d/WbaBMrDWXQH8GLA9gtrUWzLFqlfzlqU5H4kEYi8er3e8v
qweOVcqVztIFqSt+Jk0Qfv8kLPfv2wAslI8t8AiFK63AL2TaisX3/ZDTrKHI8UML4qf9Exxb3zxg
Eqvj1X0bbh+5Gm7v24E/nA/8kR/2H7MbQlXQQWg3BetLrSO3hVNL9Fce9MGquqvFXeV+xNurF4+/
4udWasXPGDmj8XeyH34fNhcUiSIkYlc99HqQylZKG/gl/kpo3IKQdJJbR0ff6U2SbY58TqDVtoPt
qLYKKYYTzlAN44GJ0bJEAGYyErlY9tCXORkguHVlw6kNMgR6MVTOwxMGFJTL4wV9YLLjvkgqMke7
idINRGqAcARxu7F5QP1i1pvWGCWpff/go2XuvTEHvPqB1okpKuNUFm4FBwYkSq+YLYxfULNPUB67
YDNcdpcEmr/v1Xuu9VYX1HAO7gXX7NtxgKIhYo2/8Tpb4122AHLrS6OOkFifgwdB7boG94bn7fLz
pro2egn7BDgmkE0DFIqEzTi0zUAWoouNWkTbdof+HfRbakczCosqMt6zg9daxG7iXvcThNCI5l6I
BXy1EyzD6kB7/02Y2cRjbe+JTndhXr7eoN0S9q8MTxNSB/Npv8mQlM5qu4303nzohk7tJ3f1QeXt
osVcvXZoB5AQeCJ4G/tijy5VtscfbQRdnJAXRQOQSnSWagWt0ntujhMjY4Hj8XRPG2m7iq2HxyBC
uL4s5Ybo+5bmJUu7wEQ/VLU26KEWISdtEYDc4IDMVEO0QQHVZiBABev9SHkbyY9am5hfqHRDxSJ/
0y6LCaQANgkzpOMVHsNjvb9vZU5s632UaPJ/CTGCfXNujuiD4DxLC3hxFlKGlBp7sE2pN+u0SQDJ
I+xDqzGxDlZhX53CDv4O1tu8TIer4Uqmx2ElyykNwpfz3D6ZJvLDIfwk5+EUzMVpZb/ZG0nu8Hxi
hDc8VJFMyU3BOQtAk3hcEBgRZZznGvIfk2kplxjrK6R0MVfaCk1uHyxKEKHUgvj0WCaO5ViNYAvK
p3UwC9RQpbAl9+ICKE+arPMjpngkyGKOu7gte2B2hSooWAmpj8Osmq/P8hnIJwBnA8UVcHg3M7PO
JvoXwmzjk2WWsLaRlvEJs/i4qZbpqZayEBV6sBSSvvzfiG6nxP+fHOBt/uxKAxs/s21MaON9thj6
in3kOB2KdOoXEnx37+nRtXx6tfYm/OsgVMBwnKGO3xxsZG7Lz7bDvTRk6af2CLUI6q2xkXFWn3Ma
EurJIW+D/r68FeeusA3KVlgbcpI78wzdzYeNA4wAUps0zU5X5ZtWjFkZQAFQWyEK4hk9kWJJnJiq
E4a6ACrEYpdPe/gX/oa/4z8qEPeFgGUEoi3A7atVegNMQwcOJbRF2tyei/ALTzOgv+WxRvIVu7S+
OtkHvynIaWEJJ/CcY0deCiDmPlz39il+ZJnTRmW0P+YONU5ZLq5d1FIH+8sy3coskTnS/YPfacZO
227bwsJHCmuEfeTl2EIl4ljtLx5iWBRSndGqMERBbKwedNl1892AVquZW5Dzp6n1sgbQ0+TgQSBB
C0AGGWp18gdyw6oambPXLrdadORTLDGj2QRZMWwAwKvWNmbeDmhXxGpEsGZsfo7P7BUKab2Nlth1
r5O1wAoLgapggYhICDCqLViWmN88+P1zETfw/hsNXyoSVNkCOoUAFEGyAfhnvRNU3GVGqS8F+S7w
N8GYCyj74QnFlWUYgIJwOyuwH8J9Ilkgv2OufSIGGUqSChBOM3plDH8CdwneI1ruREHP46gJjtqo
OLTMvlGh6tDRA2todHT0LJwBMX6m9p1MraciztBraJ2fQYc7lCocEyE1HaYREIWXC2ODCR75Nyg2
V1/INYJhmpDOC69b2OGSi8MrFwCqoMoETySAu+GWOgsYGZzFDAHlfZpYwiWSPY+ah34gkcSRHBGS
0bo3fWGEKIdsOyJ+0mPdxtOwkb0TNTz2A9AT8hNMPkwReaMxw+M+N/n/wyYzEiPS5bddhHSG5n2K
ROQTR0e5pEA8zeD3KirnHxK+wN2LtQD95TvB0AitM/U/dKRKWSKyD3xfkUqpZHRNvoTqi3zyOdS/
PilZCgK73ayIn2vTb65NBt66amoHIoZDCxSmEu15Ij1h6ctNkDk3fS6lLnpwoFq/hWHyIRJRD0Bz
yuzshEJWAUcW+hiDASgvRQvxkxVOmfB1aOlPae4hUOPJCwg3djSTVjoGL8DDP5wWgQcLRUs0nCEi
77eECJmxRdjhREudXakDJlw4UaVLH17kopoKWwrX5kU+fYNWI2RY2vEUTojaGI/CABTeVQj4hA4F
fyu0HokAhHtFpZerDc3blAEtBRtg1whDiVqAEJkLLWGw0+PInDt7hKghjRvONnvsm6s25NpRdTSQ
QfID5zOHsQX4J5E4mtLnmop+haSjAMbBX8VASRJTslrZ/mWAD9S+0TeKY8uUFKA69o2NFxKSy4Hc
hdSYRDlQ6KmiJvkRdpA8TE7yI/4QLrAVZ2TjV8inJz+XpaVGpRA2q/yBjETiCqUzpedJuCOCIXKk
FmDmj4KIqImgJ6ITRog8ljy9wPtuS+GeQ92EfDtQZlvJ+4BN+TPJWaXWJQJuEkI0+5qQQd/KNGoY
mg2rWwCKgiEFDDrFawcazn/0Yal4yTVltHHINZKbMN3oogcMoZc/oDNitE5SkKnlioMVS+YywVMm
+xVgd6Sy6IhUh3o+k2SKX/F5uQSz5t/nUmmRo4c7WdlUZuJ5fQYVx9j9lId6lnC00FBtSqNCloOY
aAnNq13hxCfgaFw3GTCsJQw8gUsHwKlZCdnz76Adb0uBkF84DVn4ZOnrUpQTRqash4JnTynvlVSY
PgdvdC5vVljhkMOok131QQZiRGYTVCVLFBFlBgIN4Fcg+BGL0NNNxBq6Sc901VrUsihoJWOFv0s3
JWBHpICorWHHjka/eLmworvhihdaRefPvAOWAk5FAi0KjsLNlWn9obt/SojQ468UbipbltUXMUVf
EzSVRByV2kJta8jaAn1pKpR7pCURNluRqm1/qVl8qLpUrpWZCMgwOkSLBl8cblagbDA3aASlaq1N
UlwbEppcFjmq18vQi7cx4eGBkK4/H7l0vUZuR/KOQazm+8+BneuKJtfivaz8+yy5gxykQzZHuPaF
XgxWxOsAg773sl4M1zWPKqAp01EN5auLdlWoIhoQnu4ch/VgOVheNoNlNru6Vzc+9bCkhRQxnt42
yGethHr4Pr1Pr3PnhIWKf/Of8wc37NwYSA9K+LGw0JaCNB/dINjXXrEYb410Odz2t7h+c2TrHPOw
EYZugvoX5ppw17DO4MBHVhF0OybLDYQIzTsS64kHHY/rEbnRhmWqOYSj+eEhyuL7mSSyvV5Ji0m/
uSFYAKE0wuN2SDwoyl9LWVw/qjYSQn8GGm9HrLnPYI94Qkw6mxVTFt0n80zkA+W0Hg3ZQWbYh2jO
lEIQ7aqauz7Xfag4Hhk+FYVNqBcu1YmNbW9s/WvRV3aixSCbu0hDyQImwSIPZIiIuNgTCOPk66JR
1mqqRU9TtJJ4gs1x8/W1E20lEk3KIRKvVnruAIgiO5/Yndw5pFYbHbBZvj4QCkea/B2F91rxW5oo
g+WWqL5KwDSCn/HRnIWIihywYEglOokdkDasTYxNqS+IvNZrdweiWULp4EnUDW/jmDCoQ5yOqNhI
3Yb02cyAR5PfL1LqNYe51G4ErXjD48wPyTsGiaID4Qu8wzzwrhgy2C/nNu3YA7Njo4k/7ZhgHk1M
1wTd8t3huxhoYnc9AmV4IbuaHdrYtb7Nniugxv6qPe+YHfM6ff715/35xCXfd2/O1enmytXpr1ob
qfjK8L/PYmvR83pee4EwNFP2TWmX9EQFCOCNtcRagECOTzLVGU/oBQjF/OL+iAjjdYqvML1U6nJG
9+cJIDPV5GRz9OtKg4xJ3fV87irVLOzC3pmT74krh5wLrQX3k7GM3GBLrLHz9GMNVlKJrfRptKcD
v9Qc6pQSVbRYAZ3XRevgPQR2EV3qp0WnM4alEyLhrvNovb8uF/j2ZK58SvLZVMsebEIdUgkrUNHk
NrlRNkfNGSJENr2tZZhJbVGGmNR9Hl9UDJuKWWRsMvVoq8cjwl/yJkU6UG4yrFqmXNp0GliPX240
fpXHoo1+W+Z14H/hTKP3+JeUSH8T6eVKYRaIq+UrOpGsZEZnk/io0jWyZxF/hnMBVdWPgBjIA73N
rULHr9IR199n20pvU/yrtT6RrLxAj3h2oCZ2xy3nhY8kmzwXt4vaa0TIRG/sM19iqtmytAKV1EsF
7V6LXpPUt/gMKcvhlNTsLqjZklNxhQlzrKXEf57I9iVLdM6O/MWfFNKeSGdRO+AZReBPnl/U4qRq
XnhdDeT7kUKBlf7K9x3OXt5FjdRi4mUcideiE4arixr9vn5Dq6uVa3kvgXWMFo9F4lFBTddtrfUn
dUv5MD+fzwWShppQmJfSvLztvvHmyUXBUS5Lyf1jeptSQRuYA/MFK3Hi1caDlKBm8snVYvKlnB2X
jpnp4WLJO+silpouLuqRK8USI0mrCPylzM6SjBg3YJ6zR8sDXEGjGglZUpcatDxa9AxtubwR4nMI
vKnpPDLaOCzTXjDu+oXKI+g57WnLT5GPb06+nqKyBv3vUJiSiXvP16z6/rwv+RCxmFFbdsvmEpKj
yyOkKfi3YlckAFRnMzSkNwN1w2L5tDcsiPz2E8ahlL13pQ/gCrNGxGCEBCQHCrqf3oBYC3xUa0G9
mKle7VOd0BSZHkkXh750GRHGoIS2/f2bTP07xRlf9uOHsuU3lOwnykkSH0r3bDmygYhE0lo6i5r2
Z1HGYWtuS8WW9yrtTJJUVk3iP/uBInmjcCVlfjmkmTmah9Pi5/EHVhATED+HbmN0fUl1Xzp/pE6A
7YveugSRhSESobUqgmKfE27URD5PtpUwls3glx4H97+3021HrqzWD4KGFlKS3aWkzi0EDkM/0GsL
1zWzRHYSdXd9uBx7Y6QnU+txkuy4tRZZcEmz7zzqKeBsUPpgNDeZ2bw9JizAH44W2vBDb8L9BBj8
gU3pAiA+irmL1ZshapBPX8YC8oTM7KElw1ekMmVmyO1A9imz4zOzC+Y3RU4OGmr7ei/LVPunBp3N
COyZsmTi8NtTg22cKPdaGbgD9+LIbcjR7mnlYlzu3157+rQyO7koOGGA4Gv+rz3NmorX56nkvkup
M1YH/itYFhOv5QaZE49ABO3Sfbvz96bGgotcC9CjwZMMBRR+I+Fl7eczXImmUSAhRTMCPooTdJnl
+EaPX7J3UQIXTr7EsrDPiHKl40wQTXQise1H6wEiKd8R3d/03kzEV0SLokM4QyDJKIP7Og/oavh4
re3zH/acxchbLk9rNF0oWMLyHYneBvGscoITzD9YPXBPs5EOQpLOkC+ZUMKgoFKhGtHSf+hOgZiU
pUMrWKbblB7loFdD8T51Qq9nF9B7prKayAWQFmjMZvLE6+5JsZDv/jqUDD8fescrSX/YN3tLIHm7
eNfHwRqO4hmLyVPnlJ5BedP4Ls8lKUJMkhGBw0jm2TzFLl1awNI9xrRQ/ulSGiBlEF3iEXwTMgLq
C5K7S1VL0vuXDtXYxkkmmLYsXBj1liFK+VQPNPw/RDd1sv7o2TeK9k28AkCJ6dI2qUNz8C9loa5P
acjO7UGgYCNjZj/BlEzTTn5aXbUzl6M3H60e22r/2E5WbRtqsY8mr/3kc/Xg/sADGptSxaDGbmJV
2lDlAQPBFuzAIxR6l9TThDQrebHIgVx14a8+3AqexMUXlXWYnkSexMdyDEtQbdczgh4EzcMpghsT
fawpIuohmYsEtJLDfQ7yNKlScBMyGGQvjOXihtElpDPIKZDzAOYjf4GiBuUAKQPEhmR5jbT1itSH
9EnYMaB0UIImAeYRckjdRmQJBFohsnMlH94Aaq+EfoHTd8X/IeUojJQ6m0g9F7Dqp9djQBfhOPx/
3UwmwJtDkjmpBOEr2aR70v+mBsL4ZLh+JKQkxxWttAnFozlZ53Ki/kgq8pP9q3IRCBMAlmxjA7LE
PTvanm9NUfXFwEx9WpOmYtXjDydquJtQmvgpFMSIRbJsZI8Z69JOLHSs2mikpAzmFL4tlJZGtiez
ZV2QqLDjvyD4zbvz3Bh95wZBYqy/SIvkeeVqtNTIp/T3OLZtrCbpJsTOxRu7eFnclrCm4E6Au3bB
RjyseFEZ9RBbY6zTkLhDUwIHKu2wxccZnmagj+h2AuBCBpkrSmGM9YOSwN8EbhOlTLj/I+3qIfcQ
f+FzX+2G6LaiSTba9/ZBbt8XNdEcFZWPgPSoo13e1CMY6MbBTf9EZUtqn3dnML878v1kFU4P33Qz
MOWg2InZwPaxHfqtFYVX/B6okdVIuGO4irgy258UNqRmIQYYtUlJQ32vekpqt71qMYYw9tUyMvB1
04kTzQI3hb0TnHMrle8p3oXuaCq3u4uT+Bf2GGwzF/hnspHEzVYiWr2yeTyhi9+0P2y91E0v2V/1
VoV3JRIEwaoP5/euBjhviCd1f1ti+v2aH8D4Gfe+fc+2EfglkLA/fVTiKuV5tcEcJPdtB3IjgYF+
/RrY2cCoiImuSnvPpRzOvyTiyZDMZQ8CNqW8DIC2mty62mvxCdVEKoHWywiLkGhNZk3URuBHMrPa
yL5KLNDk4bLZRrO+N6bbKxuo9HzJzdUBn5jckDNg0y7Vwaq0x65w4+UvWixYT3pRU8hsRymafw4R
HRfjqgWdEFoi/ZuFodSAGnq6zZxPVVgkL4e2KJJLBVMaJNL7+BRZpZLCmjnHbZmMuh1YBeXQHeyQ
HFxNJiL18Tx3oXZ8qjWCpxGkGzhyKVLngLWkAdDrKulVfSwfyxvHcx1jkrW+SKFUNNAhudRKihop
xh241EudR7hrFIdROoBO8Fy9kHUE7PPiCOcXP3IBSc/fSCIhdGSz8aBDIVXDK/fgBRTQCySoZHVY
ePOZE+cSPSaqPfKv0/YC0KPQw/yrMzLvVmdzUL2+UTu0n76GRua9UvIVukpM9Bpes5W7HefRsdot
b8zCi5YHKo7ggV3oWiHQdqnLdDDSwlUigZE3wQ1slzPEe81AF+BNhNI6Onc0zG2gHER6CUXkurGC
ETuYYPr4o0HA1SFh+H799U3+j2GFS0hhYI3n9lbxHvf4fcu6cxu+sKLlKdpm/CPNT6YQzYveStoy
GJAwT4cmRT8RBi7VGVGtZNh/x6O3oRuoBsRoUpr8JN5UFXXpT0h/RET0ZYWt/+g2YqHrVBRKZWes
WIzlkOZmagcOhjrt75oNrzcVCVWZoE0qv5Ghiv2Xhn8MVSRiUh5PH9PJfiBXWG1oXXwoMXulHPK+
2W/3XbPL1hjSmJX7l37dvnTajjw95jtkQ4BbOETg/FNaJfqdiwS6b8lkuYO6uikTpJ3f7nsempn7
HjCtWvRO6LCZg+FXH0yVIK3AVu1zgE05bTZptWXEgCM/Y+0WzWU5OFUyLQgnTUgqoSbhp1daOZYz
CENbWNzQ2On9RoQGLa5gyxgF3nDzDqFzCKjaac2wgJauT9M9gF5MUEH9gv4QVrIEy/8pk1t/tUXH
F9xERMDR5VGoWeybMi6PFLiT5nbNx0FP9hTl5Oevv8kK+DvqHY+tLLJtFDykJSaXSY6Azud1+fBY
4MKFyNdGqCxJY0lCBmkNi9AAahrAsGnXii6FDNYH7nXfWMAol6HSg0P+yz7xjujl4dnWtxOa7JP5
1aO/QR86/xvjSS2+1EN/AntCnazoo3kjfGKwtKJ53pTXxyYaIyaTe4jxIrDjcNGcUcjJid3pdXmj
0oCQRsK5y/5C942KfNiVDjhfmNVcTzgI1V0+w/vEPPhhvZu8zDHMz+dvN9LL2ZBqy/5QT/kzGabA
dGiTqz1gIJxIf/pAXDx2B7DrokV7+W5ZkK2jG9LURDFUupzqdT7Qon0pz3N4fp1av71F2TculHtY
QjHbQcF9EeGAlu0qO0YTjF50ZSd/4Vud+ATzVGIqPZklM+yk3ct3fib82aXUZUcUleEs9dHDVvEt
G2p9VuoYo+bHJncjf0DhOQamC4FU635jfAlnBi/vgZahyhMq73OnxI0V+CxQFL1KdWhPUAkv3/fT
iOI0zwn6cqLHmB5CpI5nrTfBfrgjtcCNoAX+baRdbk734Hbg5EKBww0b2PNukOR6zCld7KEXQya/
/IZ9PejrBwTI0MKmmUw8EqtFOUsozXAtucREY/Rvv2OY+9i29VQhQLGLiQ83qP1l/0/UHUQPDACL
Jz3073Qp0g+IGjjSfXxPpTMpwh2x0dp9uk6NstmsNwMyOoggiOgpRQFmdCRf+UUlDUpW8fwNwJXG
QvM1irFsRhmkf4YPBqULitQEhhcAXCIF4UzFX3I8v5JfBjVf0FJABAMCbiN4Ux5zDukeH8zWz7wp
vUA377MQCKu9vRjTguwuBoR0LczNqQgrPzvng4DEVQLDadR5wE7R2SALQ6FH/pXS7WiJq8p5Qtlu
3PxEfisVW5Etk0MEY6nVp03QTIhKtmXkNDCRs040N3wb7HPSfPlI7eIH5o8fi6BNlVPqnCHdR6l1
SqWThe3uY3zVpL2k0bShBzSiB9yz7HJ7WbhXcdRYhvUwvKd4wObZQE5/eK8XsfmhT4qM+ZtA+1t8
D5HMFLV6eXk2ABbugxqcD6os4KmVkuhASEKhZ6i3SeZHDjAiFu3bnyzezw70TjXey/cVgetP3xXF
KCxk7f/aW7LTkSt+u5gaTQGBC+aZEzH7irlzQLMW6u5NfZWWZseUHvNPH2dy7kZ0LF7awIWDzO1C
0qksOubblyWbS/GcHRxM/poLIdV20TbsUe9GyIcAQW7SLIrbGrRRYmMBJG/QJrI7ATqSsXHpmQjx
OKgwDNGmQDQbXS7FyFbQZiESj16sdLAXHwKJTgWtPL55wBYhmLS084IwYqjsgMqQy1LZonA0NmDj
mhVlxsTPb+pl3Tvob798aTcqn0MHdGGLEh+VzHmFzRRVJn5SdsHZPmhYalWldxdFbCZoVt61CW0f
UznM71s45dcFYLZse3+rXdAqkI5mPVSMvnmN6LeiVEe1Gk6MOX5h5AdyOP0pUC1EILRUYEvYPcow
VOwuvzkrCLFOrF+hkXdGGLYgc4amwhVM9vyNLyxOd+SV87Up6rK3KaSMPkkaDmnLFwMPNIX23E7S
5eVihjSeD8KMf9OhxvyRvsw7Z5e8T+8IzEDBf6ohmYw+ILuiTR/Ct4a+RSev6oJAuo30GiPlWJng
Q48PZG/aCkm/kXKUuA74ODFYTfU6WBW5V19sILkV9e3KvCNGoiWz/Gv4O+yWSnya6BOw6VYFFo+x
NwNd1Kb5A7k8KBY8AN4lpqGAfl/0ToodfmQHtRvqg47+ZDuJbhqk1GL2uEzHX3xEdeGGLx0TzQdu
GyvY4t3ISFK1pCuQ0yDvp/xCv/E7iq5uh0lfuOw/Fxp1wbnqT/nbMAMET5FmjAH6HFzf4WKTHcz4
M2LUwcC8llb8Mou2guplidhih1Z4Tt94rAQvOxu6xcQI5/QHe4XRmdVjp99F7rK3e/GTXUR7tEvB
+zZjP4lR06Qnjh241Zn50c0UEP4GbsCkAyzn4QcGrS0M/Czw+YzeN8qYAPTLm9bX0XYEzsjfAT+H
74Sc0wttdR4XjNy6gxwKCh5A/594sC8oCQ3I5m92n64ps2hMkxYb8PTYV3M69QLpGk4T9BpGbkRR
1rw4ZM4XRIVarHeHUoX/G7NwzyGktx4uM2jEpMQFIaB9WyDXke5KOANm1VLfM+owjwutYeo033d0
S0DX+8OwFKI0bO3i/seA6zO+D2gkPeWJH+c0LemQtdDskjT8X6Ks3xAVExnSwfKGFdVIR01t3YBK
mkS6aIRLP4q6ImMq4s83Zpo2nCJ/QA+usMbTYhagvCG1MbpxtG1lbaEyb9KCZbVZvgL7+p1CTnNf
53sXfZnFy2TAvSK1s7v4cv2syM0S873rRFYKmhgp3UW44qT5BBNQQugfYKbqtl8bCL99pUPXeA5H
n8bkgO2iLK121zgFqH+1UTAwXlh9sVj5eUyO3UMlTKwCBauJtB8bLjoirDBEFSwimf6YSgm+3ldq
pguDjOIL6yBRSHlmDDAxVGj+EKZI3Wi75PMh44k0aMXLXVjlavAWdg1mBwXgyZtqHk1T3gyL6Bix
YFlDybJ4WGzQvx6dHt8ke9JFT+Hc02WJoDPqvbHyqpXbFhtBdE0lUQMW/vfcjucjelHPeYaQDYUY
BNVus+gb/hhbPB6v53wjsrgnmCecSs4TMgPx+QGDIxK21Cdv9gnaSJvlisIOizlbaa7BShlzVhd7
cmJscQk483QjvHyED5BXmp0i2Gl3rlsslJY+uRUnpZA7Ij8yo/7hQgCZMAhsQCVjJOzSDapr0PGJ
hCoQzi0NMYaIAUNm2pjVowAF7HN5X5T/o+m8lhRXlyz8RIqQkL9FFu+qioIbBVBV8kJegqc/n3rP
RJzd09MOEL/JXLkM03NMzCZN0eRJiB/zAtHLutjOID/BWl6bsJKLrb6EgczIqFu/3OgY79O94hbb
dN8sjNkqjVnJwbwFm/nI/U44Yas0xQpCSgcA420yo7DxFjjxXFU+IFJbbVOyX9CY/OLDNt6nNKng
AwyUBDaRKSV2k+UyxJltPwM+KedYfYg/j989qWx+thr2GeYqusN/0II4A3JcZeBcEJJr4HyBiUbL
SXMfIr+ZrQg4fK5ZfmZgpWghFAyDZb+J/PTwweFyL/NDuWtGul0clFb1LmJsiIkw3gkYXs3N++LA
n0LPc6WG06Gjs8hfKl9Khs3h9OSllcwks8De4MrCmnRR6GX5Qry7TN1Mg72pxk3CS8KvUH30RqzZ
Yt7zHTryuXSP+gx/Q/48TkdY+k/kC+IH+GeZvJhYDCoOEsVxXgtsXb5tHHY60IMcD0eFGljEKmj6
W/IKEa0INs5fvWIRwQXP35dWvExLQbUaTzPkD/Rz6qWm370Pzj1YmlxUmbpIfzvBb6G3UYafG++e
2Mrv8Bmwhz2K1QYJuKWKc4RIfCYAE8wg3WvIhi5PvAKcFMRInMcUsEvJzSej4DOHICg+Xj+y35+K
HbYXMgsTwwicKmuODygfOXgLNkw25Db81/gCDtQ3RE3OOHbgqrAbqyUXKWbBdz7FPl2a+HikIKqR
e+ef6Pe/mjLndSLLoMDGbsNRRmsHZONhsIfrAt/cueJ9wUpf8Ox43ZZTubniW8nn4Q8QXT1SUcJa
4Zxj3OWZZwWGnuJItFMHPk4DsYdTE8TyvcBmqucIBW4lrAR9Ji4ATB8Ux2TGhKPCZNMsnBFzefy6
4tQnHDiQXcKs2OGXkU8mHdNBBOWG36+5jpalxHhBdTEGYYlwTeFJgwFyyQfg5a+ZzUVyLk5sXN4p
XDBvwjAp8k5P6ypXcJbemKPBfxu20zPmWdNH0Js5fHfEFNCyYR6CmSmKsHT1+jSZtU9nwHfCcyga
71qcCk4i1p9g/bJx+JmIgv/Kb7qYQ6UwomR/erzc1zwPRKeoyjihOo+nuoIARTyCL+H8MVl+bJNH
9I3nBIKJK3f5UuD70llYihMv8S1B1fk8sBpRwfKd6LxUwglmsks4e/mV2chPcSXEi5Lbi29giRxP
1TzMCetl6rOUWfyofLlQFMd/T5Ez6DiBpR79XsYAZPrGYGnzhlDPuUcUrLqr/P73x/nMLw26Pltr
EdmYYyOIq0KWX+yg2OY8xkoaOzcOUL40xOW2OG7a0wT5q6xxqDENvrEw+yHFYOcAGQ9KIUy+4e2l
xOWxxNMlQm5YHFjOT7cOQmk+OH+KZb+LGcDo4L9XeOMe9g7+DEtF9gAoGt4B0zKZlrjM/q6u2i+s
r1XMrGNmLZoNC6JuPMwyABY509Esg1+wdbBEhY/4MUn4QnWO1weQ7iVxjd/p2VRXnrijryTcK7CT
gfXkYhDO/G6TOsonxRNGhzAR53dIk8T5EKXu8slf2w6LMLyzSix4WalIUS/vYv6vr50sPCR/ZCBi
zT6fr830jidzMmS3/54W87bVtB8+sM34SFeMJR7Rg6+SzQnWNHGxkV8jf2T3TH8BDS+fgf3HbAcJ
Lv/WZ7+H0eZqxIlWmGJOn3/aiCD+EAAR5LD0UspsrMsZ5t3ZN5N1Jiwrh4ca8sWMJz441x1fBJco
e647ZrxDFfgPjhUbYnrB/7av6RYaZteczg8uWEzESCD55vTqMPX95Zvpf5gQjqeCXL0p96S+8ABb
NmppSaLdiNy0HWA33zkMxj2kkg2vRs+OHhpv1Bq5i82OxkdPt55YMUweJvwDL2bdfIHvFSECsldf
2pbK3EdA/O/tQZVlhECpATrAKS2xakiKMBnvUDS2uF34EuER7I83jJwQLdk+AQFrP42v5/uAaRDn
HpvS6/d8g4KN88i//6t9yTBUIAHA8rVFvKdgGqxBOAAPDAn+mXEcCG34aPsak6LQTTNb1X9EheNs
tgueJ8PQt0oOP5Xff+map9OJKJpx6XtK54LXRLkcH4SuWYimFfqgEsixqd6KaDuoH+8KEH+Akwd4
AcVzDHapgfwhmaUHhdiJGUufi6NCZl27gZLbahZ5krwcW34zhtryhvPWL6FpqDcRJBU0VHOq8LNk
EP5EWOMgfMypzM9fYK4ZnMY37qrV5PiiryZnm5Xec8ZP7jMbFOCw+qdVwBpEyBxO2/+NBQbfNQtJ
wQssd2qZ03Jo5uDdmIvvgAhb2eIYhF7oCyuN1aYQIlB/hpCIsX8Jto24riepOU3gusZHI3+oODMs
VFi2wmjXbyeCQ8Q1KeM1MAN+cgTEfj1fBrGOOBOupr6EPEvBU2+ZB9bHJw0jbB8XQe7KMcO1mtu2
5dZFtCJjNVVVfvD6SXioLS7Oae3N6mVtrkbp+HxSV5P/9pobyqcZNZyzlqgvBN1Ktnl9iGEaCeNk
IjlaMoCv6RvICdHchA4URnNTLbC1yy9kCtJbWoVjnGe+IgEMiitzHy0lcIsVxhEaZGQ3uYa7jrEc
xyTOZS5yUn6q0dE2Kx23Kex0LKz8J6gZfABvpV2H5eiyvY9+ezdJPbgMyb699/f2Tjmn4xH0K3Aq
0ZPiY0vgDbiWE1yCFrBqtgcksJCsya+5/De0DjiBOLPj1sfJTeEbwKyIiSAoYW/nshPLdLneW171
76UwbJQQ6HPej0Qt/CgjLxLONbrTcqMz4cBFEQYBF445gX/yt/inPVcQqlmDBOTNcC6tyaubLTGR
UMINuPCtWDwNK1vPDuX3cAhu+of0M17Eq4Lg+7uBqL10qgVvgLJenbdeE8yfgvsOnEtH7T51rVaw
2w4xaMvOJHJW/qjfVjbzxi/z731DYmWhrRpiB7O+CBcAWxqtMnOC+/g7CLDSbCV285/6WFHAa1Y/
c3Osqtp5sFXUXbKaVd+vH6Wzp2ZmpLWJnVm3oydLr/y/DUZdJ5m58eTHgqMxZchZh1D3iYUav51e
GV2Ph8Yy4Ij4NSwUfLrbpdjNPbAWA3em8vBkoZSblyu8fA0iNuZm4OC6rT5ouRPzVnU3MkleYNnz
dsZ4MfTx8qB+m1xViEgxHIW6MLFUJwLxZs7BdHJgNMU+04nrJJ8ZnZ1JfcmC0txC8p+MFv3eMzhR
06+3turU3/x1eMZLPMUGGmAA14B2QHM0zvq3Va+RwzBTm/xSiQOctBKTZuJ5JBQN788piACYdPoJ
ZRDup17M0J7EFZpAXDYxlea/yVh0Yro2kE3x6XQYyGFkDun0RHH4X0I6Hte0LIvoIUdz7Im/yh9O
bQAAjobHplg0WKwvelpgc33FcBRPG/ufpSeXdbflLmgQ4NNw8aA13gZuABQdCOYiOrYw3w5bHdY2
+B5mirwdOOAi91ycefVJ5yL954dkus8DZuxXGekLrobQEiabY8x6cQdaY+g63msGPA5apApRESNy
ZTmpRoK/Agks8q4U7cChELfPW8qj6HiLEE6OgU4N3fny5DUqcgYwNf2ZQRckE+ALe2Xjt/PqxOXW
Iu2PIm4qYulqUkiKfFSXepc7hV+Yapk7idgifcZUn6qKL51ptxBTFfdRXcT/inWDO5wCeDJV4lav
8QAnDJqxIxk7RsS7zVFCogcCyP/k4JjcV9PlhPmE3PyCQ2dLjXzG20HBmpTAlVWNHmwBlsVEUgQV
OcwSHBQ3LOIxoZVcaSg59spghaEFeWaT7T5itocfLPLDQp1xk6CLZmxjUAWhgsM/a5p59kxHAO3Y
tiwG4CduY38EwLJBqfTVLFxU4YKflukuOhkL3ekw20Ysgn7fSznLZ9Sn+Cy6PG3Wh+xH6PM8SjNR
poSdSuepDobDbMem7da1s+MCkhQrzOfBl6JxVWCNXrrdVIHkx+QBxQnOKOsCz/8rreYFbyjurWqq
UNH+79/06VB7mFQQbbRgaeJ9bKw+WL0bHDGqDZ+Fj9lcKw/cUI1cBfTu6WLLmOxkHh7N8fsgYc8k
2r30oHqnhqEJkItNbxD6Ru1j4hc/NSWEkRp7CtHqwJkxAWeYRdDDTb3T1DZ0B5DIPVuKseSBm+7G
HYu9iv8s+TzdofpnAIcaLscdhHqQy/FCAsk+9vHiEr+epqWbC0EGLcBwDkM5hh6nEe1ZYr1wrAtB
dtz8g3402LDa+fBGOBceJj+98Q0+V0AWRrN/D6dIYaIJqwo/aHg25XOOsReecK8N4GZZcmXPGeZN
6SKUITfOgbpfYhiWRwejWyOtMr+L8AvTsaLzy34lw83IVvjSBRjfpb9lekHkIdwDnK2wnT9hlxN8
1AxTpnCiovYw+HKr0Qqv8rOaZ6d/q3YFGIHGgY4Q16mBvmHAx+GQwQr9jLMtNJVm2Imvj15dpQLv
CLu6qXRna9kDj0m0tQhvUVsCxZrI8BR5OOaw73HKGUGxnESYEAhQmivYvb6qIec0bJruM+L9ET6E
4QlbCakTNlNeWWGUaOfRFJdE4zr4I/P/5gQiCgSCY6dhwpc50Nmbvfs+Y3eSAkWN83aXdPTB3eg/
872qb/Dny40V/jMdZwXO5TLNp+p0BpIWieALacYvVltOdvWbXy+UdZCfmmoPBkSmh1I4Oh5YUEJs
7SuBD82U+IsGiXMF/CurnECxuYimHQy9l7oss2Zoy2PLJICCM2YflUtTx6NN8Dv89AFntRVrI/4o
YS5KSx17kuaOED0542BWIw56WTVW5zh7rWKWkPgHuV3D6s8ZukWMUTVyYR75YBVYli7F4qiE8GPU
fcQ6J5+KEeQK9DMTVgPZBXzOAYC4sgWIQjzOAlM/hodfGfELpq2wOO8SXzHQzCZ+rzOU/M3OBDkS
VhFYMx7Eq6ejmLbwU2Pd+gIMAzEr/fS7+cn3A5XSX29gwI7NQLF9Z5gObttDSpvBFdFm+661hNhq
fhhF5LgaU8qhSswMxtvbglSqdfCdhQegZLFd9tSamRWYG3gfMDOQuAhXY1hl6TKRvKyFhlxVH5Pe
/+UoQGOUlsSwEPeS+NCbZY6w3KMc7yjkiE9eyUwtoHOI+7cH9mrBpM5y501cGyWPtHwIcMtfGDb6
KUdvyTAi/yzTDxVkLVwOF86c57d4UV+YH1qv1k5kHFte5fXNEKVholFy6tHhweOhnCGQ5FeE2mmH
tBYMrDN7hKLSOWY6x4xY+87379dnL+6gWtdYCJmL9u0E9B29F4unRLSS+lgqy6LZCwwlOnsGeWQx
kiuv0kxg4MohVgCRWZoIl13s8SGJT2W91zFDjpyZ6jCLms1sfeZJG2rMkSthPeCLy2Wf7BQETKfa
OEciBkR2HNvN2zWfK/G5U9BAmvNCZfWvA/8FqewvVB2phoujndTJXcp+4nAm421rK3v9adfYAxeL
WHJr+FCG14IPwCuDH4PrTb9ItH0KkC5Y6mcHloy0tGWc/aEZd/5UwEASiUIHoQvhvo9Loopj0aJt
vHqfX3mEVFzNlQ38LNdsX2Xgg6w4iwZ1myvzvLOpAlOVC7qH6ufrkCyX2PJ2uepoCGck3PlhGHTJ
gsFh/ZF8AwEQ74XbNertrWT4RY4ZY+HLUD2sLhrnosGhTh3DMDF9eU+VqZOfgGb3tsBbQNdxbhkm
PW+MwDF0YlcPmPkkB2WYixd2J3MURhjSKvyUS7z1NlHt1fDxcFycG97wR7LWD0WIckjgJ0CnmW0l
7FuAc91EtfLSMfX1i5FoOx9BEzpXZRKAjky1s2XIFdbZCQbBkyE0Re5p9q9beWI7HP/g9dG/lv1n
knphaRPi/dLdCg0sPLt7yFjhWyOR9+VAKBz+sMAHsaaH57xvdDbgHNv9KlvW3bKnjhrk+ft90oRt
Lnvc5jUya83tQTl63LPtKoEsWX2EiG2Ybn6iImse6gwqky8aXsSqw/do+XzgxmGOjjzdBHMVjpb3
hsf8XTIpVC2Z9newEnBgBKMDKAdJUMKJCcSFz6hBD+eGjd0GNxBs0Ea3KHYSehSJFWs9A0dMNjnA
E/4ZaDYoabkBGWpo1gx6+8uX4BzI0vyFT/dT8eQQD9aGohj/07S1hnMrrTplw81KZhiH0LKAQCVb
doI5QGkNpWV+iIDsZ22bUf6dZfQbfjcz/bojYGk2eRCkXMx9BqiqYHg2mbj+GMbUbrlxjuFYyO6t
zmVdek/O9zDqHcpTn4f4xEO8FdGditu62vVxYw+Z36ewGqgKRKAkxWcYMhhOjw2G6XILYgrWY8hs
uA3asm4rZZsYDC51TAPDX3fWgwN7Er4ydwzHGcz22Pk2u6RZMZ4t7+S6ewJaYiYc3Daz9uUIcFVn
554qOu92kn7Q2mm6/GqgRQJWobQa4chSFj7tzDN9VVypxWeOvJRXEFdvgXPxOGiHsj/UZHkBMKCj
MtxCx6UT8ZFf9L4m+6FkVRx4sTsDUmxXWbmO+209bLR+/w4XATpqMKbBncHFCkBeeANOCIbiSdgh
j/5QLQviXSIss51kdDCfElLbgG1OEWXYSus3FNtogqw34xmEPjPPzG0jolC16ZYV5gYZn5L6HfNU
R2tWKiOr2U1M4NzM1R8FBOeoXmCjNoQmM1fnfF4Vj3CnfvTTUb0Zd60Ke/V5b11BnrIZzlnqIv3H
iSma18jZKpu++mVB9KpDZyZeqj+ZI2sJt/c5h/HXwKXLoluPfpihVGzh31dBNAUHyMhtVNfjffJX
hRdiYIDtvtHJP1eFsGzpSSXPUN0Om+ach03Fz9e/MBM/DjbBsBrGlUrbbvhCzpXBgl3oJVZuLheY
990n69l7kVWbAjK4YbUIu5D3tcdY2Be1Xw+rZ7HqazBuN078FjCYKJFhJaCKDhx+XY0dEjHi9ByU
X/psbrytpLGz0Q3CRQ/0lKrb+Mp4MwBiUPlK+Q4NsHi3BmetPvuXJcBmVZ1Kg9G8EMvFCDlhdN+V
SxClWzODIxBKX1HQjOIiK7cFVJCtRBDEaCeqMxTeSB1FtJZpxVQIIVbn0L+xa+Z/b7Td1AfMWtjX
ELOgdEOtHB1A3yeLhXjumlbOijSHvYUXOiN7/Onzp6ujFkLqRavP2iAAgHqa4xV2R2G9kSNW02HH
P8s8l31MHhvs6qS2E1qYyjah6rQQpG0FeTylDRlpWzFdBTRFEt6v75vOSEj35IDDkDg33r6vB54K
fvm8JrgpIgzCs7v0mbYKqsfk0mS2S8Tj4FZEI4AfQjSCUoyPLRlyLHzYe7GrVh4/0puHVl86sEpM
4thBhDEFiwgqcXNj0el+jzodnZDompljwBcnRAT6V+4EtdPrGPc6Ba0v9HNc6AR7phFW15MkgMs3
E2oZTzJ8P3mKyN3BEj5DcETwXnq3wUIjk0CEsyTuvTkgmWRaGTgP0CK+JogWYOS9XZEm+u0USGpf
EED4TrluQfTMk6o5+csJAs6lRa062KW2qKkB5iFeEOOoWS4NFW02jtox/T/O9VzWMVcArE6XUMES
+lELXrowW45BZd3jj8TtU7Kd+pc74j2Tr1ipNbqAF67nTljAebPwydAlKjbGDg7rQKQ1ACAqlz3K
sh/pgwEYjTigBlgDjc30Dvj+FxMfoQcd4fu28MF7U29f39ykbXNKDDdiXKE91yFMzMjHfhoPdlXb
iO0uGndqtKuSmZ2Q/pfm77We6J6a6nYkQ9DF1LpxwWSbgvdBRoGjgWs88Zqh8ZUJX6pwVt5hV4z7
z09zQPfuMxIRsxVdQfQdjqSU0tDlPoOqaM3cmICPJyMchgcxkZgiUzt6HUodXPkX9DkM064MaYPh
wOnKwTQtehBFQ/D1ELoUv4uajR4RG3wyE/jLSNqw8nU6RFoKDRqopPDFAiu5Dw6UygXqb8Ce3P6E
g8C8W2TbLZ97SYd3O9QAksu4PJQSN16+GMWJpBTQbXaGp9HCmEsBdDmgNithwpCK4IcHkIkOZjXG
kb9YW44/4g2vo3yYwMdHS+oOkzbIqYbXpSemMM+tXn705jwHTYavy5n2kXEOB2C1DIKOMWZ026i6
wGOFSMqayBVXfJ7rijWEBQsuWjW00e9StrQrf2DA/PMFCRqzRJhVDv+KcJJgob59bcOV/5pDtU66
D1U2HKnpvUOwNWpUaEq6EY8KwF5jtb+v02td3OBjFXzXVBxD5rY3/KRM4KOlsFCO71PjqKHNCz81
qH58HlynAQPJtylmKKykF2xixgkc/onVhkuQrhfEqT1mnvh8Os2bHnvTWvEuJ5uA/gAe2eR0+Goh
LJtoT3yAbku9xDXm6nMFe/HQHftvBgADNwrF/NvJicHh6AwdE240GlfdSTlsnn5BlA3klhJ506p8
uip32OhGDO87TyX3Wlzo9aJEvoBGgjkSWD0SSqwjSovBF0UgzvMyajMSiuj/+CRTxWDR1pngYk+u
WRcC7ovYKNXjLoTWKsmWjtEZo2Fc5oGvMiuuXbjEBoPJ3RM4crD5qmH8vAEFSMcceQjmxSi37+Ig
K4uCMAeIiELyDqz5pnoma6OSgZtg0MqZBAxhQJRsqxWlnGiGiv0KMVhTjGNNpaVD4GrEkEqGs2KI
8NdpteWoBE4cVZY2IdUMhd7de292tMpd9Vo3SWebGRMiQbkpUbysBWWp6TguF5iDpY0zGF9Jq817
pjatrhM9Va7z8uVWRchIUYWiLGI3KZnZZyGL91x7cptK4Bgd+ZWE9VI8vR4y7ptrQSFtkbnTMKCf
pY+Q+oAeusXuGwGz+FlEtFRP0KbVW0b8iIS9HW/Ib2P5TxXh1qXIViUiS+X4IAcZCvglTDhclgnm
iLBXBvzKnH9cr8mln+tP+qAjeT8XTI651wPwk+CFw/yUj8Wb4PdqDdIDPx3XUCjr1++TncXpyCFH
3DYkgx+G8Hlmvz41zipMqe0n81ka/LugT4g7jjLTVB7W3eM9nTD0tMQOMsP71+QUFqpJTOlgJ9IV
GfZ41xhZSGi5wK/y3ejVA16KY2ntU3mtUbYx2brlaFwP0dtSVRbRui0chj4lD6ujKWCx2ynysUP9
9Xa0R06NCLPxa9JmckdBWlkK2AN96oceBnEM74teXoXVChMAEVPkDonTwZTM6e61Sy8v3suYVWnF
B5IKi7m0yj/HI4mKM5+K+tkTnv4JR5HSeVzxjiNUbPImUjYEzozZ3/u1S4R95wLCGJlVvK8MzFrO
Nj9/n+qb/IUPaoNYM7eaj+aHCj+zXmuu3XmyRZhqR1sFbTU7lv7+yYipOOKhqZU2Xoi4e1Z84lU0
HGvNfu7L49vJehKY0FBHVAyw55Zp6xsPzaV5dRswjFuWLngA2ir8yYItEygUcJH1wB7xwSHdzrv1
I8Cmjke4rHSf5dzAnzfP6uSI2OFkUK0a+SgrHeFOKx5W/nKz3NagAdnZ9pF/tNiA1JPiWw0AAjYj
kVOKK1Ru64RrGPq5Z0ZnGU+WCudP742JjEYRzwniLwYJWpiEvQUEGvuRkt+SQ+12SfJkbjAtm//7
YcQJfE5L0/zmHnET/DelAMzpHOZvjETGj2T8I1xrJ4HQAlc00Ql4l3R7Um4uY3NKkx+iiPBapkFi
1+FO1NmEC8kBtCab/KEWFoFVnFmEzPe3hnKCxCRpG+EOcyx5f71+GYkznO7Y8/hk9FbywyWWYepB
6ivQdIaVCNZ5IFWm28Ifx1523hMND6SgOzkZBaJ0iIBWFD8WPkTcQlNIgfPRm6kLkX6GdiKnNdU9
gI309KSc4chaDTtNXwaWQpCKww+ZNw6LAFv1BUEzhFM59Ar4JwRk9HhP8/CCWRqqC/PyBgkw3Rk9
IG993vlPxQ+OqZttEifB+COAe+DEyNaEddQB8i6q53IGD4ScS7giRKXEe0mehHd1vpu9Fh2aeG5B
Y9fiZ6UvqtdOqNR5iiBJYOxOF7gYIA21GJsxElZ34VHd9eM53XKCMnRGZkaUAAYgjkpl4BTyevbF
1CBc0Tq13zSSQM5L09x1uceVTE9Iu8gFL6wSIqO5FitPvA6wKCgmnAgkFTVl5BgHXOS+qA1Z7vE0
uJ7h/8RMBPiYHgJkEg7WNJYgJmj2O/6QlFIwDZvJHqOHqazpplm/VHwX+sZg2k+5AUUtnZO+UFEl
qTv5zjuPf+XmVJlrCn259jKEdKXQARlPDDXyVeEfRVA6OqZsoSsrawrR4iKcy13+G9iFP1ywd4Oy
Wa6nnM4YwgoRNWSIf7xuoMNgN3Jti1gVzKj+LB5DeJNO/XfBP/8n0XEIy1r+6t12PX4znWqYXDUO
DwBLFaaNFCF0O1NaKaNyCr8Qg/CFCo+EFpSYlmlTEFrI0Za5E+cXXoxqv3sXgyF2zS/7SL7z/p23
nOHv6ujmBVAn2UNEOjIIAJ3sfsc7n5HNL0ITkFvUIHbNu54pYJlzeKRPA6ot/w47RXL4fZ4E8UcE
MaUr4kZmx+ZX1+emqyyHIwXcTHfYqQZYPzFevFlD31cVVt1Qz6opqpy7hjfYYx/uZAA2CGmQD8Iy
DZe9xsCatGaT0d1XASsOWHRgIdAbJ/xvjxqJUcQcoK/j8KeJpVjExBw1wBRYBEckAOz9wsqcuXl5
5/HwFk7PI4ME8wzwhkCn++TVVexggkm3eMHWPjLhHrngkaiOclsE7CJVTVw8YU+0TvBy8hZxFbQc
hFlIiOiudJ/FWd2EE7If05t9TWM3i7Kqude/2QZgyfCTo/w1O9cPZclm6nQbzKtfsGZ5WPqON9Bt
mVHx4chJkVPA8bkoOEicjCXMKSD3yXd/C7G/QbpmcYNSr8tACo5xw70cXeUASaa5pi/CLNg+J/3M
kEbQl5xP0oxrn6AT+lW6JCYn3MevLXMGbukS53waW8WHnFNkH7PYovEMQ7cplog3mZdKjob2ndUC
8AfH5oORFVClTlzs+MMRatym9JovCG48vOc1uNAIQoT+7D+oMtmWPEAZI04uN4ciRsunH4WTDpBE
lU0yJTfkna/pjUWEzqgWZJRuS+xvGOPhVKz8iMOlrx4gp3jPDX/42JIlvAiQ6MJhHn9ScQNnRrmX
JIsymQbIlBm4ON2moO1GIRSiA4Ai34rzx0zwH+M92rE3CBPHJJrJHE00TBfotT5Lj2aKBSqEbnFG
+EH/n6YO5Q3YgZlbs1swmXYByALlTmEV3L309KQFAnYtySlQUF4xA3rPJxtCAGHCQZkI5rdm5hFO
S2HEswFjZPMRFAH9wbCrzb/ax3S4bJghSeQEWRjaQnGebkRXwY/HokJF35RKCyjm7Gfw9fm0bMFJ
uWsW2p8OAsKhZ8DLoyoGWC49uffS6JzCjtRI8MN0gNc6RPgef3CiAJtFG4nwY5LG6W+Uj0mKxPxr
TgI19gbpmhaL2hZhQhJ6oKIy3zmyOGKVXB0J6DL9GndIwxpYhFDhjC9hJT/KbzqegtQ6gu8Is4IG
GTO3FufqsGXBNdu8cQeDT0LlyGLGKcaDhl4R44aP3J3Mm380A9Yd32kZ2x2ePXitQTR4Wzovzx4h
3hOZziG+xYIzQ0/I8RiNJzSCwZUfzHLTKhCCLTKm9NYGaXlZd1ZW9OGi+MD2GhkLs0bi4k+T2ABT
OppJeMoEfSYefJoYqjm34QQBWwGKnv3kSX6m0ULcJ3jPC97hBaSg1/whivskmwuvXbjA2Fn6y6BY
HioKqMLuXEFEAKiYf0L/1UOqB01PbQnMZMPKSk1yFN3ZjYMUfYp85rEkj/i/xQO1sO9dQUHGYbOu
UIYgMIF6QsFM4t/rF+h2qsp/YQ0MhNfjvMBs0FxEkfe8jc2CMxDjXwJl8T1VUZXKuLPeBN1P2m8o
XsMnexi8wJT2Vevis8jUHkBJw+U59GFSrEDEoFIQCA+7YzJgBMPzYmYebz+wO7IeV+ZWPSpob5GC
cW4K31gCPHXHPA+KXTztylwqUM06l+ECBLViOUNvaRcYTGt0DnAi31sZsxU3uTWgiY/oS4UNqlp0
/IhrUxfnlKLwu85/65fSnGp9JtnC9Y2CAE7GzC5hIcXFmWRgZopbQ2D+hMhgAacOb16yTUK6KhvS
HXzW2Xc7EIELXNZzW1HaMB0nHAxIg3BprMuZmeGTRBYoZg45JGDJi+6SvIj+RNbYipkEt4ZOiHzv
cqVx/XjwpY3EBntjv8I4ri/cFMEUzjQLibgWb9lr1QvL5PK8vhOrRDkHnNW5BrZHKnOI+SBM4MnE
bogc+iUV5ZU33oHl4XZzcHFaWggex7vCfBfzv3W2J8jV/zffJT+FghV3yke5KGNnMtqR3R6nOcEl
Nwt8jw45dFAODJ/ZJcDVCEYEmq0jYyrsckuZATX0JxYg/AXV76HZ/+NY7Gq/+tTBzz65vUPuAM16
cNhM1cK1e6MVCZflXXotYiYQB/PIKkWsYjOtg5c2x2VCpRpi/YSHPt5BETHvEPIJ6VT4OuW5dOea
CcFc+Ti9lWFJYmwGTkHGOzqB2/MY76mj2ficXPX63QJJEhkKe3aqYij1kt+GowW2AjnpFn9Jf7mw
AbMFkh94k/MN8xSNCVPmDlDXR2Yq0mAFv+E2FXcywsBy4j3Xe/Nbarwg9bJJMirGGFrgXpmvOfwz
l2f6hrUCkT0lto9qQTj1ROAkc6U8I4fFK7lzYnULtZXy9TXz3vFx/K4xDfpJl9Q9OC5jP7buocT3
FvyJiZTl8RYBVl5f8Ra4nHZgICCNdCGKHE6dcoeXJwZpMfyEjSgvRZraKWIWKGQejIsZTNDiHB5l
1N4FBYil/BEL+Lo1NwY2aMLgL4Hv0p/MGJftuVyM/oiCmoi3o9Ifgcc7S4fwQlsHQUqmOYSGecNA
kgU2aQ2gJ+hHAMnXQ3kAx30wOiQ/noctwn7ZGzsx8KoeC7aCXDkq0A/CL/iSfgZmZ152a9ZGQzMv
YP70lyUHQSRDDLdspMy6/cLnp/xAGsOA4bWTX5tUn2Qs9C1uOM3lNJ3RM1RWFm33U3JCwgglvBeP
gRxL/UfWYoJpd6E8D0wvYvnkOe/80GDTFF2A7t9IIVF8IWZX3Cp1gwDYCYnh13uGa4+CjeAcjxLA
PxQdNwU9hEKt96bwwOwBtWV34ar6YkKy6RCZ5/Z4NI/NJbv3K/XekyxoxTMfMJWrD+dSzljuJSK4
ptIZwjUyDUjQHwPQE6IeBAsw5V9ffNmo4i/RHuSxWLBweMnyh6TvRbXBUDlfAUXiOn4YdYhXsLHo
e8S/Ch9Jrup+BQAgbDJtXjvGXl2FtUWY8xXYbED+SdTnHuAdweC/OmD4R0Xa8Ar9PlyqRyoTkNrg
kmIORwZPc1D+yCbhDqeZwtGCdhfjUsg7GJZCUU5c3ld8e77weaAniV1gDvQf8x6bbLl13ibsGycu
HK3wWAVJttZX7Z2tjoKzwfRCp7iYTfAQ+uYnxDNKEsK2mJZPwDAH1GuwqJrMY/YneLUDSKWiqsx9
8zGB5Gm2CsFTvtnnPFbW2I0dmV85/gGcu2v3y56bsmSjuXQ2neqzwXEP8kp2ONbtvNo8mDSM7RaU
mSvG6Mn2REbmYV0AvQ4vlcjB6wfw+4udLkgkhGBQSznJMRBAIhy/q+2/r6jBAJpPlt6IR6SRmh7L
ESZj90XrwH4kut2hchoyx1Rv+jmOf9llQJXQgHCbgFV5BrZSGJnS41Do7oQtHx0/UmfEAvkuyg44
D8r6K6ZgwqExp+0yQSqqhzSyYzjH5GkOzht9PdfGOjyUJ+WL5pLxPt8yNn1fxHqsEv/1A3vkZUP0
zPBKtClGElgTvx2GU344LFpYjKDACDxkW8HpBwAe5s1DFr0A6jo0yIee2QBL2+CBbT7r4//RrCqZ
vy4IcVH2dr0ToGctLErnE9TmlvL4lCBSmP4IrYNkuBlyQ1q1U7x5pN7kMAQLypvufDiMKGO6Y0Me
17AlVQl+ZUGzASHRHTavfycrpB9kFT7n3m9y6YgjtDgDp4oNCPWMVc+aYDntt7u2e4RtzRYskaoe
7Qsa65fka1/qmruHq7E+ixdCrLMzlVdJp9Y7NIt8ICSUQC0BjCIqpLn42/CXYQwt4m3zFSyFM8N3
AsyO7Qe/cEDjtKVxfjJUoHfmcWEsf/kfS+e1pKoSheEnokpJwi05KJjTDWUGFQUxoE9/vp59avae
pINI6F79rz8898RX6nNK6SRfScsyoKDtbMyY9pm0ZQnz3VBQQM3aPKdaH/7Y6ymy9BhMezbMM+gn
xTvMSVZBJmA45+SFqi+PT/Yr1FM9vUyfySfEyMcWtiDCRK6cqsvT9EVAujFFbdr/QfNFSz1/7Zvh
NVLjB399RqCKZly1bRin0D8B6TEXQaJgIRM0AgU+lP8+dLgWFsoKfyHgHhD/ww1n4NbWFy9Gdx9D
Bp+yPKin7aacXqbvDXR0YwmsSTI5sGcxfc+5Kim0aG1SD5DBw5vsn4ayiEyJHj6U4XdSEboZPwZ6
giag3vZWBWYmit2nRYj75rD1y8k5UFMdRg9/CTJQEuXJyU3of/40rweDDLUL8QCl3RpgZxY5wObP
OhUYHZUh4wL4E95ttzl8KOXhnaZkspD4aILmGHareZRpdK8A8jWrelCsOg3Qz6qOAGnQL0JhkkZs
5LtsVqaLOSr92103knzYAa5G8EPYMAZgRUG3hp4a5xvMJ1SSWyDUj21k2iLl5m0LGwHWscjoC3sn
vhG/IL8BEFLBy6/xTlxl+N0JO/uLjlAR+crPOkgMgtyZBhAiS5GAYHNCE31VJl3KUVFkBlRIjQ2M
/Tr85RdXe1wTfRTsqLGy/XkrT++9UMdv2ZhkBWlI4v3JJ6eWwEh9s/bekT75KsOcG+Ol2fVVEAxh
58CYILg4olZVUSyfom9LW5ikIuecOaSri+x1CtHM/nVtDY+oLX+u4gCUh2/vQlIN6J1YVeBmF9fr
7uKCEK7H6gwFGbMG5kioOxg1cSx+hyKRQzi/ILOBQFmICgILo8o+776ImREy5pNsWE30g3roHLox
UxM3J3ZGbWbTT/mu2hFNkmb3zCFYURo8NsUeEwDOiTYCcacv61foS+HDXZ3n8ZwYzAXlhW7JjEVS
1fuLwoHTyOIQCODRP5mgxd1EJYLg3b9NCanEgeY9PcGMfONidx1eUaYwz7ROvqdSJEgWeRGufACt
uMh86MnjJzr9wMwel2Rvxej2UFMkLL55X6RoCtkig7jCKhh9+aw4sAgoa0imzWBaRo9UBCemP1IR
SlC83oIVIiN2R180921xdevROfvR2DGtbnGdnIg5/GiLcxW+6cAbdiPuz/CRSlr4+vnnjhhHRG8e
cj1GwB/Y8YYD76Hyr1qEkOCJ3Q1asjWcw1PuiLggBU/UfvEQx0RBluZx1UCYMYH0BrSCyRGSxl1m
gwPRfs9UobMETJQJpq4muKP6sQJOyujXWA8EWJhzaV7pUh5fhr/OGFLz/fVyqKkksunvnY9V3/sP
8HSmW0VbaxjVAhFf4l/ZLtHXa9oGefTvoL7W4lJqafYrW6BQIOwcNqAyMaC3ZqtQ+VuFoev60Kg8
+xNS0IwIqQPG4FRVNsL+A439aP7uIzpz1E2VZmGOIYeFOTog2dfdanHmb8Wyh+YmdHowdsHfrWdj
DrYH/sD9F3AKmBx7Y46gj5IHRi/4HJbdWK2z1GU2kf8ofHCA39b0hrJRSPsGrFV8q7R/2Pi5SK1s
Ft6oUDMMCrA6CNBW5GlJ7DADAblI0ytCw/tMGNSPkTgGLAeZAnUmOqgjuCyp/m2KyDdVqSaFlffV
6wUvrKvKhOrdNXkcuy82XCbEUyKFyCe5jX8KADdqPQN3C0QLuCCMc++RYq9jMxv0RQzOYwk5ETCX
ArKvD07j3k7C60iyNHaRQYjoDWT6dudhIS9Fqvqz0hzvLcRZI3TnkcZ5/7iEwGPChkdo0IGVjywF
Bz4OFD5npVuMEVX7ZcAUDlKMSwTm5igdo3x4xS1giitIgM6GkZHjy+7QbfRuGAmQlMgAxqgwwq6D
49Z1zlOYFwlZimDP5vTrgm7za6rM+M0WtjD7nEbgsjTEaAjvfk529vGRQMbcYrGgbGms4Dxwtzub
UwBVUUj2v8iWhyU+BN1QPlkPmvi4GSE3uUrRPWg9YCcNmyHqP//jYrq5VHYGvIW52ZfXxZyKfKXP
8BNxpemXcIdfCswaVQy8AslALSvtHvveEkLxC+lKkzT+s4+aleLjuZdn7A2WkMbmPsIqk/tfiPzy
IcEqo49pa95thRCZkXaIcaXVhi8Xh0487kCLAioj+8fBJk2c7nzj/oaYdyHMERAqvvAE2q1K6JpC
77whYyqmORqYcYWtIalgyCjfMqD0tEXV9PFasWD0CTtFt0wBha2JwxqN6ED254neUyOC6+dJ407E
OARtA+pwH9iKgrwLERxDT3w7OSsIon8xaDRAWoHg/sbFdCM1gqSkqEtPjGOBtT2xl/rcXHxnDX9H
RCoEl/A+w2oELAxSGIWiIWjH+RMVLg7FNsghVz1YS+UBk/Ur5z7JEkx87XfIwhK5JamhmGUIoqJT
UrayYL8sq56VwYKsLGrTCy1D2qaLd2l130xXFrJ/dMy0UR6ZV4Ww0G00mTSIv4oHC8FcXJvgJBMu
xMX+YBr+1pmVVwMl7wEB7r4MVRIFRK+3lSZS/GX5OVRf8w9dWXqrg+/dwfTRxz/NhdqqiD6W6uR9
bSiPTx/4wvYdNEOkAdEwLX2W8xAswBBL4CPDzlcq3iGWesTOOGQZQZPptoTIJ+07hnffyok60ODM
eYi16MVwkqhcHJjRR87lJb5NirXWv/uICCeYNHD86anPZEy6ekMa6y8Gr3xSTXLM8FJti7GaJeeU
w8W+Jyae7/73NAEdkL3U11pxX/eP3zURJapVd3QySgZN7XZoJTP3s85pf/rRWdTeaFlvuW9AW2s7
59WvAwPu9UluL7xer+ez3XYkknigI7fwI9oigGmHFwi5eJ+Q5iIpZDn1KHxbLNLhJqv2vU4v9DoM
p4qqkcJwOm7TdnmBYQvZFVySNvMbp/o2/ZkDFl46jnLv5fk2q+iKndYfLm7h2n/UwjNOfWPQpxrm
GXj+O7j10tuZGeGeu43OyqSaFGqYA2d3wgb3W4w4EQ6ysMeuLBddMAC5DDVQmYMed9KKVXLVUiyl
HTwxmbd/xalvQrbusrCtIV9/uYKQN9ThCg6d9Rd+5brJnzO7sPk3sPD/yz9drZJrkpyTjyMcxbu2
eEi4redj8fnf95///cZJG/t7TIkec9bhuNKLZ5Sh+MtVX/xm1fP7q74IRIByk6AxnxPY2f8sUWX6
IiiB1VYqMvKQ8v6lIgnLVypgJ0vlpTCHI7KXLr5wNK/ZirCYphYuQ5l4QIrkP+v0Jw/f5ufNacpa
yv3Z+JrwIdzucfKYfFljfpc6u4ZFHjjCJWyqqSp5XXWjPWHwqmD/0QPJEP51DVjjU/H0EwnHO9Yh
bdnErzyqz4hVDDwXwdzeSLS6jtIDJ7gW82KPUOCbO/n4MjU/Tq/r102Qc/zwm1IAluSg2wG+GHT1
Zfe3rrv4MnQYjLC/fNA1KeDKGwXEtxDuHNFuyGYJPXgeH8cu2ZCBWoz1NJtoo66vp0ZahNJAxCFk
QLz/pxCUfT2VBgxHOe08uA0Buoaw6As7MCBlxVLDKexFBqmLjzWvZql4QhQrE7WvYBleE9QDI97N
pd8QE26rk8Vv1Oxeu8/uh2/vfWlwBhHO9V/CU1dbU5Bj+WgBArGGhTX/97HTwe4hhAvbMWvHkoGx
Ey25ez6tusakMSI89DBk2Kl0pTHnw6BKm5sa6QKEEjqm2xk+g8f2z4bItapFj/pA+A8VQjvgwhQg
8g5vZQZxnTCHaiGvIOziII5aw1ih4/gw8jxeCMeU3lCF2PnNfNJR/Yu4sCjRW+bqyiWCUhlV8V14
OC/eW3OsJU8arA3VECHSGF/hMkZc02+hbAumJNZPDy4X1cfJzMFfnC1hZ0cmSQa9A69VjAPBOGKJ
7yS+F4+rNz6hlnaR2rBaAsrqJVpCuVSqPDPDoi1R98IwIwvrnmtMlfGN1btY7vaoExi/nwRCPD2F
MKQ7GH38Mu1PxqZoTUOVxUSNlTLQHjT5knNaBf8+OpXg88t7ryLdWt6faCtQUIgcMBGCDRWNz29G
T7z5TFclWu/kn/zvcMea7hZjYIVhH3OgCueE3EGRdcUZFFtQp509RzDBDCxsCWLElh3i0Dv67mR0
w8ifuOnZZe6kS4jBpS/CeD/YJykR91vaEH74ornzdrWjSn5BkoiwnK57DhhEWSQ/SC4RzqOkugrr
WNDBYAM5Y4KlbDSSYyjXwdU9Tmb/MhrkQI7fg8nxiH2oHeUEQIks1zL9sB2Rcjw5ynxGbM4KHY+4
8IGDKdECHes4YUvosOVY90rnlYJDWfq20ILnAGkdSau5+yTSomPdopqM2Dy6RiKE6myNYPcA7jsA
TrxZ3MfSWgs0oURXrtiul3gLW3n8IBLjd/h1Zterq91mz0FuTS4OO00ojEKuQpkCEFkPO4vvDnv0
7yVF/AukAweKyg+SnttDMmrCzHMLR8Fp3/D0AFjPf9gznAbc5F/olcxWOuI9Ke4EP5ZEvMNo9rSD
2YQUhePZmkTl7ua62O/YeZzFvO/oPZ7NjIAMj0/YdSUkzdaMDdyi5C83FucYK9o811/eA1vn/fMC
+KvEEcbOtfdKA1ABjsCv/bP8h4pMQAcGARbdYe8xYh8fxN0Ek8ounHZ2Wj7smu8fxHlFkTgnZCm4
ImWD0xCL4IHCw0da5N+eow6UysmRBXMk8JjC4WEspXMXval1IeGgE/ydZZ7E7tr/QjqCY+E8MKCW
FyQ7iY3wvoXfbvEXVlBxOo9vKEADODqchAJrx6s94d+ZkyuuADBpDtmX7d3svYhOwNvaPnk8l2KU
3wdOYAejsytCRva4Wosr7cbh/EsbA2iKO+A9Nme38Ca28+GarXDzm+TucSmzu6UTQQbnJPGf7amB
cniiYWOVucIPnGNGvC/7CxuNR+l0/136HFMrIiLY8DbJw9qwNg41gs4moPxgYpXFbSESFuhLkLQg
PtByO/A78LZ+WESAbH6k/GhHiVM4by0mXd3iiVyULlNsxcZX4qbES4t5+t9cLfIp88QVX0C8RNq5
Fl2mlVWUQuRHI8Kf7A6h5dJbI4PIhjnLFxQz3Lt901+s/qb5S7i5UQ/0iCkUH+aoL354s9V7qO+w
6oI4J6boFbhXnynYa3FnEJ9p/ZO33jhA356CRaL4CklLqALFXI1fIq/38khDDWW6w+JJqAw84HSL
XvgLV/K5iomHdTs+3DbKaJgEl5CXxZH64y0Ww4+z2cDCcdWd6VcbIokovNgy2IHfVwgnWuSJcHnU
mURXUOf6Q34E23b6Biu5lyNwrJ49RHbtZIG23mGp2SEnAVGCi+OnrwKRZX2GX3zAFo+ALlTQSx5E
ZrXw16hasXItPB2LhLPTjmQMzkRxA/cOr1pS5Be0wcm0uouG9t1HO3sZUfdaYt2LOR7YHytisx5U
dWRgbSFk4oNpYzv4T9UYfBFSxRuDOxV/SjBH73Pfqt/R785MjjX//FdhOIMbjBYABV5YnCPgCfCF
jVnag+dgniOyK7C0waanG5NiQRIkz8QX4EdGYUsgYTmjV40R64UQg+LuHdSpsHJFVsHMSZN3Y0JN
xB/T5GhJ/nlcJRvFNn2dypwLMkmwRrA3YlxvEw7s6o5myhVRIZ90xggCD0348B5FbOU1itwmPZkM
WG7ymzGKO8wK1mPUO6C84T567WcnO1QdBaV/wOvZkH66m3bwm8nOhQaC4n7Fdhmdd4IXutYgH+b+
maGGnApQDdhEtCSGlMP31ZnwCPGb1ocChmW8CBeEZ7bsTF8p4xc/iehWxTUj3cus/srevKB1To6R
K3xB+UGzW9YAsGTG5/FtXO/pcFEfEyZJ4gnZO2TYwELkDdDDn/Y3OnzPvx/J5oqZRfCi7V/oU6ab
D0dJ4R5ERkpmTlIMqVv5pfDGpkfL3dj04QlSt4poOfEh0NenNdyJirV/PYosSgjcTNFc+TyIZZwj
HFwv2OpympiimLifXJNAdyth5Pi0Dodmt6NSEHM5Wi3nMlCSZ7BDHMfDomBpPDmkCtAtQIcug+wM
t0mkhLFJfcIyZP82V903kr8EpkePRSz91Uf6FhISFkG4R4kIuOvkSqLemUU+jF38aeH69Pwn0SEQ
TmlYiOC0Gj81mlzCJJKXbWaXNd4Nk8v6KZbgsJGAg8V/XAPQFiKPO8ENYBz84UDJYr0cwGOFycfy
UcGYFJyNXJkBPAtgJnYCEyiWMyyqQzTjtUWlWA7ICGT5LrzJwG0B9AUROhue1hUVjq+M80VnaY5x
vSUguOsrIwaf9gujoUvdQpkbNsCGOBmQKM9mMLnJUlGIo1rG3d4I21/w1XbSRQ1KNF/dqGFcIJ+P
NTKgYxNU8ysOqsiJcCyEoQksQS4ahpLRl2ScWt+19/jdCUTMPU2BU312WIf+0AHU88dFtzq0ws8v
5NvTbif86GOldL7S4Al+QiFHxURb4rX8GAF/QYviFXYV6ozz1y6YlDtOJCY9MY0iGLcLpkAxx+Gg
85h8FPyVXL0MCbsAK4sc6Iw2ka3YIgsbfedigRDlvuQZNmps+7r8IqpoUxFfRC8+fdm6K2zSFWvU
C59eN5x/gBz5eaKuY0XIOyBW1MEDGNEFRAo+I2wQ/IdzgYcGn5ZczJhUV7C/hyPcmRULFzleJtuY
ARiJ2/GNERo+xTpivYW/vTJ9EV4xlzzag8ATZ175C0j6sue9vuwvobECfL2sWHeXvf4Dsg7uvFg7
v+xlNy1jzO+T/Vz2Ub1CmkUGxyuWvNGrPeJvhKfyfL6nyEbnwUtZHQqamqPxAUzEXIGn80R8yi+e
E7MLvLvgCzbI03mnvAPeIuRitgNVwd0Tcr8y/o7FEyxWJZdGhEFpO2p1uw5QxttZQoyWUwe9PU7G
kkWohoPSlWIIjRypSx+OD9pHa5TPtKHI44A8ZY/UpME0+sQJDKTw5FHKYOCETX5GVhM5UefB1/oG
aHiHsBV5HyKliuf45HM454O0+gTN4siWXSN5xSNRdWXjY88Z9XjO3gyJBSQYq0cI2p9nfrrnShlm
tsj5yGdYY/yVTmS4H5uF5Bz3p1SkFZ6otVEphiPJmZzSymfDaJuYgQeZe4Ihxp5QBWFhNquExTYv
UPlizy5eIYqkgm9FNsLfd/GZS1RdiMxX6IrOYyCKRuoj9/x/tMi/SlDUex3rtOQS57ZOuap9cg+t
8yAbS84lPd7c2XeikPNIpU4OhexhAcMg+1e1ejOu/8xt4t/qecgrW27gRfrPuwvZ7G6invRfpGAT
xRDXnaEM/C/D83bFbYyDPxuksrxM8lvc2iJevfEK2xei+yz49xlNOCOsaImxgPa75BlmwV/nhqFm
2No73180LBOJexKDdScUKe3KmtWdl/HfZJl4uCL+xLflizwXrhVa4eiuB/mRzM4Eah8SN/njF0+M
NeHp2c+vfalG9dIA1LyyZHfIJ4Q/jliFhcQQQ9QfjlxLI9uwalUyUkMZMF6gcog2PqX93MheO5c6
YecVneuD2uBpBM4xBFP7TJFE5Feno69NPEQXKK3NKYLjSxYLyjrMFXV4fSJMD1Rcwov+F+oFxGOr
ZYpvudsesDhjcafK/gnCmGaflFB/74uJOlY4EXdMt5wL5kqnECFUTSOssd8sgy7MxOTO0Y5Ex+Th
l+YprmH69zeec3GvgVxt41N1HxowNIV8G8nGSjbTEglaWC9FDlDXf5kQQEPRp4QDOSj6lbsDgIg4
V/1b0PXLJSpMKLDFVscovP/tTmCUyfuWNTeGrQixT8Q0YpADXBtKlEyJPLmfXPqwjP4pLh7klKkV
BCWXHmMVQ5TXIjRPJ0HPudT4ofHO6IvBTbAhM5ICRvzTLwYmdEAb/DeRtX/Z7ph7wKMCbhXwMKA/
/newGd7xZSAl7+CNP9BlcBk8QTeeNAX+MqZsuNuPN/69bzV9L35fCAc5a5o0wxdcfa+6XRt32RwE
9T7AGTsw9retaY9TydrSo8HB7+qMD1CXRNGXg5L8S5+i6TfDBGoivPox4oizoTBmpg9EA4MkaiZR
IsyI2oWbRyQPUJEARe4H4EW/tbC0FUnR5MAMhF+1IDfW+GbIbtmOoL/9Ch6a/uIu4OwJbnxcDpqB
Fza8WWzy6fzwRXwrXhsAnZ/FUQjDf78hU5UjxoN0jsWzxDFqxQ7wC+gUfA9Tgt+DomBJ3wqf9X+/
A9b5O6pWy2EXf/7v55ze0982abb4UCoywUylxK5nt29fpMP6p5GBx7xVEDh2d56xD4M0C6EjZ3RZ
bCjLxpCmsQvr3uBIIELfnjCxhxDrSVTPnLYO7W1CcuhFY1hcHooZ7OiTJSW6M7Z80+4PLX+8s/h+
fCF/Gd+UQRf0yRdvbkslbIfTsdhh4RHwYymjpsBtpNOY1kUgiDl8GHAUMLeEIjNDqbdsTP+aXELo
sx9qlY2A9KPr+EUSPKX3BpCAAm/Jnd+DoRrBWTAl9xDhX7d/0XUZc5eTSwlL4npzFGRdQ8ZTDvOe
39+9c8IfPX2Jl0wvPX9mAOzeXYP+bHJZPug5sZg2Sop7OblrwW3dTArMBDGzML0HVcZt3cEyCCZ2
a2FgouTBbfT+QIGHfgxUhdUG3lWQb2iw2lXQCSQAz8HLoFwKbpBS7gJaZyrjo8VBjqHdvQ4uE0aK
a2tf0gYnD8BYykRs5SK1djEhQAQ9UQ7FzqT/ZT0H1zVUDivhYLmrRXS+ho+xbOwAYy9EDamy8yyE
3/+5jO5vSvtmQFTAoUF7PdS3HVZkkNVZkk4USgjcIq3eWcxoL8UGX8gBQZg6g8lMlFiASsfjaBQE
kySakOsQTCZUWzo3qm/EoAQ+PDRKKUTydAjhH7oft5eOCjAfPGS5sKzHjOPrfQPszyTaykiaDlfN
qUD1EZ2T4gZctyhMbwa2xUIFRAdgYFZ7YnnkyQFwFxfd5hs+mViRvtHspl1PM23+SUtng1T66b1F
pI3FCX69oidw/v3qvXZdrOyszy6rwy5KvyOS9S7iV1YSPfswBLIkm6Pn3uILKr3Vc6vjzAjm+itD
peddt1XumZsz0EPfBB37YJTg3M72jn62hnsbluAQDSiDPy4sce4ulhS0xn/QMF2szJHHdK4UU5f0
aY4woO0NOxp2MM0AojY+uxaScTqkZEUQkVhHBV9/UxXBO4ohrsv72DTxZmOzU8JckeL/4n8ZetzO
aPS503MCBIgcuI1zWGrv9xGan65MuKfhcxWyx5jE8hs3rMymWw8bY9GgFnOyPkLT+BlzV6rUT5Rn
HrzeBbYnJ3BZ1OuPGB/vDKsm0iggQwBIrcykZVJMumOogAZp9JVPe455goCGEmSkJ1w3L5ipD389
W6HHhuR8xgG9kkX3e4CmIwsAD+isTpLgBGNOxPONSScsu06GrdbxhzEJujIvP8KWyo8qNCcOTT69
7/TC7X3h/46vnVHWv0nMvtB3hr82xWZh3tWwR3KANXo93CtsQKATVGBI2DgZ0OGkB7QyvM/T1siH
E6Ge1o9Msv1NDvkdmlgjrvPEaBzu7vbmdPIEmhV+Q6sSW1TSrL+Tcl+qc9SV2lHUR5KL1xDDVNUZ
QEHB8akDbkpsHs3nq4Bu7DeEovM50Mls6pEKASSS06z0pBmXGaOjad/a9IsTBV7WN6bzUdELH9/g
vrxgUrui0DIWTL8PuPX0cZknoH8gg/7axkTzlXNgZFF1rGEQ4PvMkg6UuYRfZqPKVNyuXeB+fGjh
xMv2k/kC1hWgfWsp9zETtIbdMEguTJ4JDkvy9mPQxfsQ0QNVZF563S/AXWlYd2rZi6PhUwgXg1ph
gyMmoMKF1Qo2B94rZCCpEQpQ7kvC/Otr+C3j1tc16rBCGdxt0GzDLVKeGwUzoq825sgql53cxdPo
RCUxbDLqeBNXFqSD7BCDAOUp2brMOEQ8i9UazphjZVhz7eKouugxQW200/T9xFrGYjO07cAKl3zJ
8s0Z2ZHslG9rUTRhybwAdQU7hXtKn/ADugCr3YQCcl1oVfJlrJT/fEKns9VliNON9gPAYwbogD+Y
uGAGhj6XfhHHsJ0Z2bRr9hnVKdq5fcG+dR9pNWN19Tdk4TfKBGLgEYt/O1EDA0Z3g15IHrw4cGCp
6PVPk6c6acqldPbxnpFo11Eo/hhufeSR2r1/4UCFz3LLaXlhT/MedhYn3S9QDmBKfA/xHmU8rpAS
YWb67XGGfobLWM3ZBeV5t+HNbgf69gFlBGwOSB8cyuv0aQQ/8Ms4MGFUo/cap5F3Au97/iN45eV/
H2G+4a6hxL990woPXjpTaJ8H3LL0Wcjmdi7428lWb8CNz+3/GWoDGL30vVJjgmfxtFoopvOo7CfW
BLR8V7BOARXgQ8GNfwDyHuAj9EhgHPMJIO0A5YYcVVD1ima+r1xHHxw/FijAiEfB2rFE31XBJoBl
r7IJp2mFQPwnMVJZZFqosNGuO8i0KMB7XBOUXVqM5keBrYHDFW6iKOOkmA1RE8IqeDMVKxv0WXe8
qJu1cobjzI5kl2nZbd2S9LFvDW6LEd7XzXMKPMk+GXixOTXQDLmJmIKyFEX8i96HdToUPsGigTtG
2RE+Wq9iNdJFxKdc41929uTnulVwA8rvvkbtruKlqCoGEqxHXLZMCi1+PVT/PwlS/oXnnL2nuc64
2muhv0bM9WuCz60zeb5Np8YU7fEkxK3daN9+2aw79fp6z8Oiw0TEYTmfV3Xdh1+M/8RLGrbqvqty
F0jo5hSEE/hoKVJnoHZXD3NmnEY3aWQ812iWe3ggXFtk2yULd52LpWCGSUxlfq/nwhzozuTQItXv
cVHpb5rrra/jZq3kMGl1dXTPgKXvWJTV0yqbaWivzjgq9wzk2N0CTx9012iChTOKAnxO/tPDRKIy
eqne4zTGFqsG7IAfCfGzce8gK6pXHuHFq75QGmGdAjBAVDdGQORQpny6glefg8sRm+R9fiD45Gt/
Rtg9Ie24f/o9y3RaeUGv81kQhTfan46kjXax/2T930BGBnPHYuSKkY0wHf5ARskQhen0bRas0+TE
7Geu+Rroqv8hRBWsmiiKWGURSni26nfujoQCBRMwIcsbZ+CnlFyHmwGZkludOQ+cFiPWm52NIXk0
2y8XkA7TJCO3c0ZodI7zIxrWkMLmkzmVHMsUNpB8wbOq8FMFrM4fayafs/sD4oP5gG8GIurbWqOB
r6cAYM63wDsaJwA11Jhsx7USVCR8YUT3gTrwDUoMVrotXWevAFC+WjXMRcV+koU4v491eh0YEB6M
1oY4raAkw++2t5W15Jre/twz6bUrWKqwGIYAU/os0ViV4fdK4TlRhHnLa2aQRAIwiRmrsr0QeqJH
cHnwjRMsfSJRED0yZTsiGRgC01LCpf7XRypKpooQx0HysfGV9YpYJOa+NqrPGmnU7ddzONm44b82
+OGTzKn7+ZKsV9jX9KxjElyHuUeYK4TqhhrdQ/HzDCFfV+/o9bPOlfXYk04BqYxargz0n1+BgQ+6
Bgb36PsKSuPZCSURwyvo6NfHuAYAnBrpOq0YEmLUA8X69VlxQHICuT/Y24Sd877++fAU6ZabVPKT
XHHzk0NMwwpq9+W7MqC0x9iPngCChaQKBiI66Ov+FBsMAZteFUASL+ESf8aNaSPB/UJ1L7mp1Xl9
DXqmfykGBf7Kd+TNztIbrAUfsGxZHbcytXLHzvcNE/m4gkoDA3Dd9ZSlQ8QZygfDLue4CoIm6xG6
LLxjliiLzjOyW0f7YH6Mj8dgNKFLF4xGuhtr1lyzSOOcL+M4Xq4HfDeo3QGf71bc45EBuN9oMjo5
QRBPxHNKCxySf0u+w6TKiUsrjmVww1vIvEwRRlnOMKtYZLZ9hSjEuWw/9h7yjdeSc7n4ANy1dHEW
GTGapmZfFnLyujvsnfgAxJMQo8MMta+DD1x0LmZcPwF8sJqCd9UExrgwLGl4mmBhoBK0yxgtyFdW
PmueFtuT4NILLEXqxvr4gSes8L1y1NqvpEB7BzKR3gFeA3fQdWj99aLhNi5hh4fa0Axfi2ZrDs8H
vXI/C+FwHUp+TgP2TnO5BXHjdvzGRXoboPO8DXBdX3SCsyvWJp/gAzr52eJWFovOah4BKE6ABSc5
1wFJwKIX/415GgsS7PuB7j6LYsJ2qgN9cb6bVYOC590GRXpK8dW5+RjMSNb1kCPN3ZpOE1y2HNB8
ZiQyPqm+CB0WoKS2MjBhC5iNkJZYxzkSr5iCAQkxDV+JN6XhpoQ9w+EKSsn6ErFxfPLYM1DFAo9z
vByufu/sYp5g6XAjSni1PI3FVi9kNmsC5rPz4BVgDE7QXy8UUcdqIk2VYXfVRPL4HvSmOjMd92gi
9X/DJlKmPcJYG2qyRY1NKWsFgTFHeBkjoklxfUpz8khl+J/AuhNAokjt2eog7yuTbMaADxINOLfr
oppP37vTXJuQRTggpxxSpLzWJvfjDy4NoaOnRCOOSiPi+dZHpFtTqYB2+WTJdZdkCsPSRko1x3t4
XsPAC9e/vgiCLANNhN8cep5w+e6SqVFNtC15UmWEdzidoAWIhLrK9rBNb+i+rM6wM6wVzEOtB+3u
lBl8jNv9CTU6EiToOE/Mx3zRmu0M4foODGqh7hi/lYXRh9LfhStzQmbdrKDzW7BzDpcnj8thFQvn
fI38+HEVZ9MvwXBjfXjF/yNgtSQpYUHdyDQ0BC+irwMkJnsFJGVc4oNHSqj5CJtrt+uoMxF5zoLB
PQ/vGHPj7j4lKaOPD4jROkVsYD9qzAlWUIgxEmnojKtJRsqqerwnt8wqx08IOSAs8TMcIEA6noel
jkl1h3DIfGVEMmoJqDmlreUOmhWs2ElJZRH7IKYVOYanAiB3Hoijr33hHEhc7i/ompZISEcnLezN
z1M5UklP6nciLb38WV/d8LB7wyqWSRIr2OmGpVha34ecWYzxjnhBMFZI0wy+be3ecK/4RpRkUiAP
zsCv4B++PmAWcF8wV76WMpECriEpmGOgxJ+Q6+DTroGK+UtFpwTrCVLuaVEEUrA/97m8Oom4IEVE
9SfK+C+ShnMyL/Er5qXEFs4hW2dZFv7Sp/f0cGEk+7eGGCy+sqqgX4HJv0N4N3QN31hz4WJe6N+P
n+hLwnLamxgD1GFrY3Bm2y/eH4Y1Ey0lgLx0VPYgUiPDv4WPPn70hJXStCbTBbd0q7f9HO4j6Ic0
oQMtNrcYkw/wYKQlfRPBelHngAGeBvvqEjU+HE/S7L/QmpUAhxkHljY/n8lkgoVL2JUQVIsE+scN
MR6+FgCXN6/EaBwLrAA7AOweoGYR84IlxS+mIylxqYm2ZDlg/mGknEmVe57Ugztxc1l4is7pfZCn
kL3i3yJz2liXELAQ0m4Ms+FlwBX7DIpBziCc6PCsisGL3G8W+lgV0bLTEpmb5BHLIQCxoHQbQ8nl
toAbhuVvH7CcbisJRvi6yeFfXzZ6rQQdj3p+R5I9zVtzJlBr3wp910qssWcltmUvLH6z9g+qMx4+
LbrRwtUJHAHZME8mLpI/FAyKPxVOBOj91wnu0WDgUV5QaHPkP0D85a3cGcDh8GoB4aJIhWvR2osV
/kPcwBEZI97VslT4Rmu4x0XIyz3AW2ljPCNAjMHzTOKnb66b61jFGcFvPoIP5vwSBPwDZv6dOCZV
MBOUOPYmvNhDFai5isUPYncfkDKQHe6BQ2kEQ5EDg/F8hoi+OEbEidu98XW7QzbwDnzB7BP0uQud
XlGVSfAUoWUPDjCfaXRg2UQLhrS1hKcl4LZcXkDQI20rgGhUGqh8cRdeoEWAyQ2/ggLt5ItL4hmo
IRuz1fARK2OEjrT6QOHFE0Tll4W/AEx5dIHynXLRuUKh561DkPDtfdSZiVCdanoavxLMjdD63CN1
Iy1N/B1s40iBRkovzYPgHar2OpVd6PqD9RdfGdXeItmz+HkrngGq7EoksbNgdL8JbGadlyk4Vt7X
hiUPfX8ppa/5heojR5ezNZfmstERohPyXMDS1wkrEInxPyffI1V1SC4b8lKwHpDOkHTHS4kMCj3S
jxDYWQjjTgEbnYY5nmNt32B0IfDBDGUbLbwjEulP45t6pOqcZiMWufiHAFfeNyoPwCfSsJxFINE6
0FHIKe8uMUZFbMFwWQ0hb8sErZ3pygAA8rL4kOQAaHQZONu0J75C0Y2jZ/O0XlnC4P+BLZtPlS+m
WZlXo8R2yk09R2/dokBLJeKWGqQqOiPL7il2ORt0bFJ079zLS6yrk89/JJ3XkqPYEkW/iAicMK/C
CHlvXxRyBUJIIDz6+lmnJ6Zv36rqksOck7lzmw6/QZSR7QFRhaccsgmOocxze8zc5wVro38+wQKd
i8RfPEUIUxeHtPK0w6vnT3WG0OAeXo/tG0c5LP0ryj1raeIRmzOwFfnhzLLF3BvfvEm7oGNmckvs
Lv/lvOB5GtPZfWY2uptBfcTRybzb9/RKR2QPbYatlFjbjPkC5hTGtAuo26p9PFUoQzCrQZjAeBb/
GVABfkKMeoOMDJOXD3Cc+6vmeY4sFLO1NnMsWfiIBHU3iLF0/YJpsXZy79zV2RObA8w/BOrmKji8
wSPjmmcUtoti1nK0UrgbhjOO2UGf/bBgGzS750X+05MR3hQ4OWAaQ8iiQh7jMDa3lQYzzFSGv4Fl
9VgytB7GNxT3XNGgMeE0e62yBenbsTTt5dOm3Z7hcSB7feIEicXjJx/iv6VEWx1+Dok47NAFDnqT
cB6ST6COK2HhOTAAHjqmolD8ltAWoSWs/95zxtNMgrG7xm8zAKlartfkCo0jc2Yz9tniyg08kfog
7gH5gt7b18dvpoM2cyWU3zgB+a/F9/i6AZ2pASkINN/e0//O13LfuHaQ7tSg3urModXAGOvBdz0y
9iAz/BbGJ/v6H9kIn/R1MhL17Ychfzmop4KdJ4iKKi+arlVofvy/z7+6mFMzsj49KY4/g3CNOYso
SSkKqSyTwXcMfswm/97/cC9aQbDgv24lKAwZ3IKSAs+1ttHEEG5TgxTPFXhbo/ymDgj1nMpIeYYY
acODYHdNscaHeDoUV7CoMc7A9TA8PGEFc0mGZcSVbggVE1WMCzBNV8Qd0P8MsXehYMThgsh3bLuT
PkqL50x2Tm9kOOrojjgqcXQkMWKPhmUi7uDX7Dn7+Q0i9qDGnI5UyI0BKaAbW7mwQsjJo6Lves7C
FW5Z7xnGTaAYKkzOJ9ZqDDSxxVjkCqZLHbaKkIeyNYwy/wcMMQeXx6PqN47ZnsWE8jemF9WsJRvu
65akQxH18FrQ/TW8PoEW0TzxryKkEXMRQdjJ1u9TNv/MkVJvM+g0XLQ4cb+/5eBcsOsj30MCs8P4
RYUIvbHHuCcSDzJQt/IWdTwSzcwVAWRC9kPVsKHmmGpj0j1y3tdS22++0+eSImSPv8ScyCL8AKZk
AWAmc9VovfYtXhwyWow+DKbz6PXEla03ZrKB1Qfv+BWtyS/5rAGV4lPtymNq+Ws2SRRuXeD+huQ9
GadXUjyHz10Z+xLb4aZXuB+CPbmcbEdlfaWjhn2Hn+8QhX21y+npWbf0gXLnZy4JlGNxDB84RPaY
4IDUbZ5sWjcEtANYJR5Yk2vefunxM0RmYq6jDbJrGguNVp4VDhxiBqQ55MpD19MIVduSOhb51c9X
NMrOUzxEa/OHYJbVr6bGFJcq1yALHo+YWtuW7kYa91yVJlqwZQpPCpQ5qy6WILxE6QuWjEzji5sf
NBiK2H+1ZEG/ASCwF6sniBEar2iwVEGzKYCBpXhjaHo9mj9zY3J7fGHvfIOajGt6Ln7IC72Rc2hT
KUDU1j9guMpTI1Tz0UhOWsmX/CzHjxLfOUYs2SlBrQyzN16apIbZj6Jc/J7juKb0Vuy/njHJXvph
DNr31Z6ukuMMY9H/vicZY6wKHplp1a6lIdFssFJF9+OY7yJmhMn+hcaOsgBvzDyUg5wd71eOcAlh
i6pRbYnaXpuk2QzLZKLMadFCXETC1WuWDw18TCbngRDicjuxSRfIRmB1peSInO3NjwlvgeHa2xif
m3SgSOW0LDw79IwfoTM/ElMyeB9UUWn/KU9TZZCWoSc3jK8fT0DpylDmuKlkElj3T6GzfYdYUOB6
TpEdxdyfj2b1OfZ4vOY2KTRJ7OLyxfmPGuL7okSxcKSq+yEepNxPdPP4zISEchNK4tJiFcqwl2+k
56rTNh/Am98pj9xD12CW5ND2JNJU6ecYHJ+XObwXyF3VLEGPCvqnfU6dtNd7BwxoX5XZD6n8VBcQ
B1cp7tpp+zmW5pXrjvQv4gwoSarR6zWU0IrHk955aiH9I0Yz26RUCZLKFAbHrHxZEyFdBL2KIzJ4
IofTaRaSNSAbhsaL3/I9tcmJzqHjlG+2Q4Lm6Azqscbs8JG/qP5t1OwGV/kAjyrCd6Ewoioj4iZS
V/K2HeqXUl2097x2OD7AWJ+jMP+KxoCHGLgVEZHnDPWZexnDAnUTctHfAKz3bbgt/kc9hF0OwUw4
enxSZpuYjAcIAj+Kg4lRIQWFtm4+F+lfNLvUoSCG6wcF13b7CioeFEHhq5iA0MHeQENhumiZrHjM
wyF7mKhhMEZi3Rd6FQLpZOZRzBeIjMdRhoh5Ki1cos7z6lEJOq6+/9IWtSqS1KiHNvBoDc+8dgZw
hgVDfrIhpcoa1SvW+Trsp+YNZekVvEB4u0Pc3PXz43mmNu4O58+kbia/3/TzRjIVvdL1vy7eihDd
vDhd/0xdrUEGFFwXhJmv6JqYk1ZHIuElSqnnGJ0L4v+ISSTRLeg7Fioo7iaEv2dOvth6mgQMW4sK
I2gGHMLOBC4pY4Mv4OWeRRdvdG5VoLf0immTMBZgExQeVRZmwx/uUWElhbk1Sh6mtwLkTGFPAeD3
nwebhZWlDPQaQson4IREOuijAyElbTjrzIV5cjKpvF7K4N4l/8dQxmo74mti5hV6CNMzWVsqjIQH
PdmR/xkyofnE3Lsw+5rpvS0/Nz0dXps0ZC6h5+NYwpd82KaTMznyiDzrYa8dnDkavBk0AIlgn/TO
Y4nIHlwVEEYSptcNCPjRS7dTsLD3PtiIsLDjJ4JOVHdloi8iR/jeopawPNz3IMEir25ZvehQOnhh
X+Y/7BnxLMnXubx47gAj5OQv3AEExCOzBRQIe+CekTWgeMj+38sV3xh1HgLjETA2PYvdZ/rwz1BE
JE0rAYRxLDCx9CIelZbbe59EjyU6bVpqhMd4+NA6kWrpQv1xvtPY3WyG8w2d0hNWCwsS9yY2CXTp
uH2+lsm6mJI2DmldsJCezG8ID44Yx/+u4UmQfp9eGwDxeaBLM8w+jtIqQpdLF4eInHG/m07ThyAF
06nznejX26CA4s4/UksAWXR9GhPQdrT62rq9QBcZ4LHwhmosEuvL4NGOcSsI+48VPkD9xWJPQOCQ
vLP+7SZaYb2/4C6nubSR0GlYXgjwi/gb/hPEa0zFaBlDCD6ihTTuxqY7Jns1o7tlVLblaUQLLQ+/
Nzh1C3P13KLVtVd1YK7KfU1vbM740TGmit++purxuTVnoAnhVKSMi3MqelO4WgTOQWwYhUtRKCEE
gDMG/2oNSoEN4Co8hcsIohH+EYKsJfAMfothxZwSK5njF84virQx5UpaNagare3oC/2ZV4De3aLZ
pBL7Pqhf+IL+Yt5iyFBssfQkBI81Fy/QctLsmt1rRRLeikHDK+hmZmCCJwLLTJVgCIF6Gq9R/W9t
PKCEi504YQB/gTURNHNSd+ilBZ+rmlIbfTGq7nZYvKlAdMmOyYLebeT0SjqEAVFdRFUNE3Oaz88h
wOOYCWf6XGPZzdzhGxhtYCJtRqRG2pAdfPGT0KahsXljobmx2TjYq59LGYNI3L4woW0OMoPbdyCR
Yod8iQL3GxAkHCtrtR2Gmp9lUJIPkWZNbBPjtKcalxjWoYmnU5WeGwxKwmxrPG/V7xBrl0i7tM1D
Y58+H79byXpOcxP1qY35Zy1NWv1iqtidYyHxCTnCwpqYOkRyrPzsfGFuNlAp2h6v8rmWgih/pBOn
iI9U2FkAD/ickz7ZtMRNIkbCsKckWaKQj2mJ6js7oyRFORzOwpgGamTDljEqBOBfaYpDRj9bFRvZ
ggaEh549QuIdnA8/L1u9F5+Z5vRG3yEkrvAYoi+QXVbLfjOx/5IV9DA2aRQ71BziQcksZZKz6Fxm
YG4D1SwXdNFwIfvsH/hrDYR+qHM/1QS7m7uF0hftzoFC3X9xn6hzsqaWJUI9OLZCF4ZAD7bS2xXK
NrYW9A5JgJoCWRQmI/1/MiheyRzxToUw6OdhibYSEqY4gMLoRsR49RMYqEN98j6WM3VCmC0CqIZk
U83LIKpe5LFaDe0CmVN9zX840g9TmAjNNBrVqJi4/BCD0zmMnhso8UzsyAcpBnZDUk2g6X0DS44o
sFBiYUeMkEWYxZFEM0JwbTKhjH3co3OqWvyFKQuagGwaxprQQlrW/+e4NCfMGRgFMSCv0Y9Igy9q
SIY0KTuC0xKWziQY3SPoA2lybd9iPEtWFvwABjc1b2ABAAwLHAVw7mLshL+SdCM6M1fp32CGz0L3
PgXY2MfuVXY2gqYJwCmc0TDcAopG+pXjbEYH9s8uzYbYDL3DGNPmd6ZLpgGRqAcd4QLyJ+zmKnT2
td1vrm+oExC3h0VgUKy3iiufIpoSrGYR5lCWwiShRpc8noeytvuMuURN1Pt1H6QIxIg6kSJSWsuY
A2kOw+9MnXz/ygNiaAzyTdEIOg169RHjuACaWtQPxrvT2ytR8hfO/DTebKwTey1oXkP6iNPD6TJC
q/yu+qlCMeMXmWe9pkk87hQvCwN2TKPCaM+LcLHNXAnAvhtIPG/oQBfkOVBnl4CbZAV2A9SD5Sn6
bQxc5/BgmMIapKxV+2k3Z/ReeAbDdchTFaNYl9I5O7x3H2gmcJE8+MsA6CBBkUvvmBwjzdUmNmbS
iIp3GpfsXYtXtT0k0aHBjYqzxcmjHwCwxEsX9hvVHANyB+SLc/KEw12LkhLeaIOotgd5w+lYXVOP
n3fqFNMdGwE+wm5qUxE4Z/28J7YzpKh5Z3WAuuYMcWz6gsv8DsyfTzFeY0qqIviY8eS8hV7Jsw1C
bdBjbEEEmDrVuS/hn/7WX3pQFpb48lLm9XnAh5H9tzb6ZmOb5vl9KiAzteZQxT6S7CiM7jbFUiW6
GDg17BMIS+DAORrpGHc3Xvgkiw9DyFF63tkUJOgFXzvzNRct6jcoyBrt33+L1HNP/hAY/KFxz2OY
/g6yM/QMxyxc44LNrt2Nyx/O3bgeuM17jwvNwW9xc1F8Yjn6p/GJH5j9gxhuIH39EyrMhgHsfNMG
7G/nYTZPFh2xu4TH/RiTkD+CgbLLTB8ryLIeWX9FC0IywgaYCbyw4QP5Y6BOcaxxZ87e9bQ8O3g/
Jfqw0teUHBUZSXgr/yYxAJK0IZOoYJwDrIkmpxY2ulybz9kbxBgDWdXjCLb1oH1tE98itLIdafqw
6OEoTk1EKKnOLfQwMXNjV0Q4YA/yjQrl3TrEb99oAupSWcIs1qH/5yjTf9V2oILGfSAZiidRYr94
jiKScRDOQDSBPPrzQvT1FLTIcKYf2NYMiGzY+zgGCoogpLvODCJ8xpLgi9aOEWZFr2i3A70Z9LLb
275gOdmrT8VvoQdFsYH2VpCe0suuEhTXCJ+IZKSGAwugFQVhEsTpwOIWbXkn2eb5ovDj5i49Kcz7
KJheMuozCXlm59AJW6Sb2otKaV01aajIcSxZdBUNEjHTzvN7yrBSEx2EOj5Lf+V+1YSjXLtUePAw
baWav1Roycj01gfMYdDwmrQfPK+XVyGOap4ie5TXBQvrGy9OtIKO6BywCCGlT/MQXzS4eXF6wAaO
kMrjxoWALXPhSH1stOjhmWO+cYbV3QJ3h3isKz7M1AKdiu0SfHAmKS0llErY9zHu/EFAYf7ccyyF
OCpHekDDrFGpsBpRKlKffXxN9uzU6yG+mWRjeQF9s0HtA/HCduWH6HKxccfxDjQ3gvfk0lzRBKUM
hc4OTcszHhO4oUoksC15hKQOKzx/SWmD6sayxcGVmPC7+FNi+xumvo0UD60vMCwGGfQ17JkpYaaB
0XM+asBcjHcMJEzmLAl1uYDYXZtg8tzPGC+QG1ORLdNP2fNikezXUeVj6IyiqqLfcykkLGLjSuGk
yMtVkXv+upZCalzwjF0Y5/9MZgYqasRzH2gjdTMs0nLif2axDhjYx05MmOSKyIVkXkDoYRub0WKy
79FuTb/UcZgOyofe+dhFo/h370Q5AwYm+ClivPce2ft83U1tX9R47y32uebpBewG9Y1Og+ijbZke
vtRoCRHKwyoZU7hxX9AaPuEmg7B8mPN+Pn4Yj5Q3lhtBDBJYMmMt12KksGOOCQEvcprZD56W7lqp
Tz/+U92Epl1EuPJUDoau7GNMN97p+AyPl8H6xzWhYi1S1HJBdamWGuamT7ejL218BuXy9PtHyWYx
hu75uMYCS5BHGd3OJAjjWZE4tYVHqGsSO/IKsp9vahP+jm8N5Q3DFqg4KpaDLswaqhNk2BhDwLjJ
Bb9Gtia6FHxjzzYez5gmFRsXSYfoBzKUgHjA/4VbqN3Sz14xsA0In3M1akayau7Cwsedv8IoTYai
8t1h3xxJl1dUQqiFNaQxbPk+6p/tmnw4WT9KqAQjMXoQa+RaxPHAyjlry0+DMWhxs4Dg7PJwNg+y
PO+9tla1qns4FPNYyWvxkg3HrK4GHtjJPgJKZfKkspgqA+k8AuradFMCnv9dJPYeZJWadNQl4KYn
srGYmwBAE/p70RDCIsQALH46VN3nt1dHHgcuwmcW+B+cdxKd0iONbIvA9VIu7Q3JRQCdHTyjyKlZ
/0HscQsYpUsuvd+mvZfMVXHO6IhkYq9WqV7Q1q8ohfTXyEgXX3X0NcYgTOkP2rX7Yj4NSx73aqbD
3GIR9t1u1bjAbWJ0RQ/7Y4hH6vVzFYHHnHNfXGM55Yf7lslRNUX5QGVkLevCi9RdWhtkoo7eGsMk
6T19atmoLSURpPFr19/ulKKVgL6hScTDpEjdjSAzhxakCuN6rn/4cS8tCUDQP6fjzjgkaLjYuFBp
UfS7oIBm6PaALpHxcTqp7qwBZUze+aCRxSvAP6hY9QJpJs/zTrhFQaiur/GteI2k9I3x96UCucyA
d3NfBt3UKEo6aMitTx5XKG9t609wmCCrvtxGw2fOuH7H7XOM07XzAVVeopFmyrwOEWlGA3pFBvm4
prXML44dGsxNMe7dLecAa07awCAdNHtY0WN9WRLGSAfhW57Uv5NosRI+T7y3WzVqfdgtJ/nUrcLd
e/f6awGQKEBB5g9vgFmXsEodbqcJUDkMcSdAS4KR3yuAIdF97pHmhJfX04HuCTWDOxSj4if3IoIf
7mwy9t6DnuJ+uUpfgZYPfxa0zYlmDnvlgKOZgxg349yeW9bM6I3Bc0EkZSwKYTeRCYeC3UQy4Pcy
nhPC8ECHPU8oF9bqhU95ToqIiEMkXe7nf+WAwgMHRILiMWu20wAjdtxYYuBfuHzsf9VUgq/eQvW1
0u3nOTcqxhkbAm2LRz3+5qccXET/rEyW8pTkaXhltY/Pm5kQJEl7XsGVbxwEE2rFlYwIJgD6AZBq
FgaWiQWCDrbiYYEHXeo3UmDUZA2yykzI9gCtQm6R9KYyejZyH0WCohUveoqHMe75SZiLcAvVaAop
di76HaS0YIdmZIxYls2cUVs5L0wv2gPXaUR7PsTuwC6WT0oCqFBu4rWT+2QtnYHhwchJNYSBUxP8
xR/vW3gqjH0gI56+7X/gYib9eMyCY18sTD8qIgWckDGrxizTLbmd8F6i0bh8axGyXKO1ZGaBASYF
O5s0/v0M4eoxxQbO+JQEkkZtgP4iZvuuh2dpAEanS8Mvm2TnqlXwMj1+MaK8+q2+9k7CrKuctTUR
Jt5X8SLmxZ37wlOemfnXLRLXhh3BjO7jwqpVmCsR5d3zD7IuaLlqS3QrEZXEv/q/F4NqTMnwyr6z
tiTMb/TLG+nxefetjipFBug6nqOUKFSelDXohQpynZwn8sCH3hNeEDIlXIXNWlAWYyawJURYhg6E
V2PfDETeDp4s+QU9FMnCxsICqqrYRGWES0m9y2vLUffVNX4812QGXe0jvFzMS2h28OIgOhGmKZYx
6/IhX1E58I+m1j/LToidKR20yfgAWKT/Q3OAsQdlHbzbQ3ZIeDrWgEKkn7KuCT4dxbaMMZjTIz6O
yHESMTTGvEFzdliDSj63m6H5gd7O7Q5zjJOHMps1g4U+IiAUrQMlMD2iB5+56QkWNRwho3N0phYG
jaLH2DokoQN92o9AMq/DvxfTerATVB8WKRs43o2hX2fENJEXoHqf74jQ+CeMdto26sfOxUK3hrH2
xd6ZeHQA3+fDvkSr5shWfztvv3/P8dzEsRXMKX185u+TKixYW1KtGYc12P2INBMqI12cHJw5iFsk
iJogeu468jcBZZVZv7wycwNfrBgkMmLQeDSz+pcIWG24P6En8zXlzYuWyMOtq/65fKuiLYE/DxGD
4IrlORrmsAQYnGFUyAAZ+AZUEjAfLdTZxQ8b+LBYYhe5t1efK8A4VvpIA0DxeHffbbJmn5NhCD2w
neb5eas0FawfKh5HWnAGLWbJAUWFtM/JxwlNeAmaM+TJodNeUUYyBNlbUNq32ji/5vvwZBxD3mGK
9wGjF4aj9M6wYV50KqKKzihHBKkpRqdJDQjzH5Lj+L3EpHGM0JXVoWQVuZdj6m5RVle+BpFvE++7
e7NI8j6LCGONFzTd35RpGW2lpybOV3F72LIyNkQhnzgRlnl8jDD+ay36zZt8+UnbBD9gjA1wOsLf
k/2Wkkrsh6JEA+JgZ5eQq6DtoQHlEgYRZBTKBI9wnn/xvayYssHMwJEfNm+SE8JCxlHsxKiHXjL/
N5citQG7CGYFGiRZUAL/TFBkjTZLKwPGvpz9MHW4GErEGBzVzH2nKyLSOE6s5Bj1UpcLMQ8e5kLO
NmTpZubBqQkf1FEy21bqdK1jBiFdi+TAxT4TmMOEF5tWm3SUPu2zbYswINpti6YDSzSKehC2P6UW
uUHvU/MQ5aHkvgGjmG8cMQJd54t6g5O/+urraOHwE2X6eQRCiFktiAjFw42BJ32P+JAmAhpBJ4Es
C3rA3S/8wQqcF+76JnwCrPafZ+Ll+s0Br7C9fMck5AcbVHFsbgHomYMhDqPAW8DkqJhx992cyRIj
loryqB9uKxGcjqilxS/0wPk+0+3QGbTYVjM157TkcBua8Rvvq+hm6DJ3hxkY7M1mhRIjMwK1ppUZ
PZHz6Sm0L3v1xSmScUo9Ncr5E3DrwX5WhCNTF4I7th6cdVC2N3RsMWzYz1hq2QZGH8WjIba59rB0
fo2LbhOHJ5mOUkzZNf/bw4UXy51Z3k7YF3otCVx7WVj606na9gjvb8g0SI8gaEPAwWgrZU+AaKZ4
OmOixjEUD+IKO8ZP8S0MM6EdQ1ir/VoK4FQn4Qjkj7RNhtsZZjAAWylCGLezXcbBPMMXFxYtsBXw
xRHL6Ps7kCayNjRLN24HPCWcnQYR69OH+qMq8L48C6tVZpLs2ewg+M5y+snTOdnAiSHtKhoeQq24
t6izKJoMIjs6gnY8DT9ZYill2PtuDW/THigh1gDeE0sZ1mDDV5HCQt7Cxt10elfCjJlUYmRnEo5G
TVMLGAkduQZ1pud+gbQy8kD+oVwWNSd0bkIXsUzAk6gZEMIB+gTdNsPYCdRTJrSX2GxkpuKiR/Ld
4Zj4c1FY/kw6VY9ZVsSsI3VKRfi4mmy/3Dixw1liX2T+95sJhwRKBJNYrhEep7bsZHRcSFhRdHH2
I599Ef88lqIzkhDKrFSM5T50/4rl26AjzrcZMtLAYkkPA1HsgNxs0wercSewGVo/nWuTDZKxIDGa
kiO2gcZHXPUmo44mUQoSDOi4XVDaS0SaiaQgOscMghBXStGXOavUXZbHv2JCiqgVfIbirTDQAqE+
GWBJIySpMJj5ltxY/J7waUtHrJPAHayqT1RcoiCDgVVBdgaFLB0OH6eizBAMwCIBoQJwc6DzlJHX
kbT5DwfqLBfgrEsHeHPzt48MxABp8HTJU1RX/G0PJKy4mABHZEsHBbmgTGrILaZBESWD8wLR7Hk0
Q3RaNFgM/OtiWAMgtq6Bg50hUMepWQ14VdFP0uokhFcPTYmrZgDFrYfNV0skthvXYDRBBVH+4TjE
M5uPXkaoKupIp50/McypkAx6yg34iEFGsz+zNtPS47z3cxJw1tqpibAkBApZB+jzuU8ot6dRWdO1
6vSEHtnmaRLAinjNTNot0a27qe0UuDaxxzOEg4EDrUqU6AnmMClJ1OMfuyyDjSPsHwNGJO6woPuN
Y3JLMuIGBKLqof3sEUqE56Sj4xuMyLiDrO0jEgLclhBugUzCfiXykxkHk5KVZqGk8YpVPeQnGnEZ
vPwULoVAXa7qEcchagINVClkfi+8hwgdYvVjX64g/ZZsimtGasoC6Ua1f8P0AcBAyIFckH2Hb69K
A58HTjjQ/IcQ+SNBL4C83HbvFQwmkcVBxA14bMhS9nXLdXUC+rAuL/QLXDwcVLZ57kbFCbc91tB/
eJkKMEXNS+8C9ENd9vVa5jS0VuhJYH78++IMrxrY0eqTRycTo4jSmk+HRhjjijepHKjy3QhOEB5B
b3daJpAJXFLXS+xhIdBDrQTxRr1CvcedBC+QfhKTDna+J/s5lvtvFVedKoL8wPQL0ccmu0e36AaJ
Cv0TeBdW6zgqaCy62AiGSKLpJcuXU23RJ4oEKP5kLnQFlfqjp94+9oi32zHNwq+Giy157eAXYury
ofdDKsQXZJBg+JVzqV3qk7J93xSUChjc0XSQsssujSIAMQtWK03AtzItQcXy27dQgGHbTNnIboWn
BCcObRhbGuMEBVaM01ICsP4M7YfGbyPDBNJfFPOGyypW5aA8YVqWcjGzliIrJtiPFebfBEhh+vSD
3/hJKPdJsfhw19HBD55JAPJTIfLr07Qz8uEar3Ft4sDi3HVm9+8BThmE+JAEMHgiwYDYF7l0uiwJ
ZuKLWEjs003XogWAdkepENLYg7gPAaT4SVS4SiXUIQSGqFjVg3T0fJAQ7j3KJ34oi72Abch5sRG8
Xap1LsFUGfG2tNL5YXzLhYFpClAgxNSz8+Mq4p7GWb6D8iCWE6qymLfHA3G9t2KuAGxNb+8YEc04
Rh9rupBvDdg2+h2CQawT1PZGytPBtnqnf/qoa3C9ZAjy094D6fXefpSZ0rKmc+8j4qMPwJoGSw/I
3JBz/zg6UIaRcIDscI+y3kE84k6FeMW/NxdIFBwR/tH4+2EDLmAAgd/zN6k04k8hPj67HvoObq/k
Vi5eZ0asVeG/WU4sZZhIGwsq3FSRyHEzrx8YhtrVVgin+czTZTVN5hkTU+5+1AkmTQNmEEtU91tq
umLZUU0jyP2eNKpz7DAO7VrdVkuKOlJT1s2pXSsbLPqP9UKwraBWIX/D5WBVLpQNcbYG6yWzIRC0
7oMicpYCjixQ9p13NX4HyqQdihBTUi4X9Rxe8OK3iWifIYBR+t1BBsvNl/CijPyrbmxi0EXekBL6
ElUMA67WnqICKcbKAh0JSxIudTjeY9iOQRV/gPXZ1ODMACIcWaBKgtvBzHMfICXZMOZjt8kW4kXK
oEVJDg/KcuNiycvL4GOGOCn8VsUoAqwMXz5gzqfD3Ak4Bnbi9801NeCXmeSDPFl/KDD/OJXAnlTx
zH+kOTNFiJPfZUYKV3epN1whOApwmG3vfC8O3Psza34OpF27UjCHYuroa3M5cXu314WxJpsE0huu
scoSHSVvKtGpkQafhbw1Ll8wKoAExA2//on5naBy8a7AOv84wLh6b4AfswU3j2yI7L72jtP4IMXB
dt6u7X31SG50lZbel64IQKl+cGysVvKF2Fkc8MuNPDX37EqcdOoLlmP2b5OO9Foss9zTJuXdMgQU
+UyhK6CPfI5pAKibnqOQyFzuts+a+FPoshDtmB6yqHLMgJXEUPdY7rWr6TNptKIpZo7J7Vvef3DK
y8+Ju4Vjyp/6DdDlckvwEUGtqALE1S4HLCA2mP5fvngTNATLgPD5qBgJgzX9VPy9dsUfm56cY0bZ
793qQ+5uX/0xms7+lN6mj0ryPh5TurgH1EXj3Q5LqJ4DVvDcw9I0N8xozaOOPPaqDb+AEM/1Lx6U
WCjobrswVqAGaTcJsyBZvkHDQf5KX182gbE/X39TnF6yBxYqiB0fEeYfD43VBWZM1E8Oz51QF4mY
bKhh/fdf1fWB1OGWgxRQx+iWwy6p4q6AY+eO6+gLSAGV+eOZnLdO6AWm2ESFrrQ+D0hKYbhY4h0H
zMccEWkO8bgQUieRh8wulT2GAS2igw8iB45iuGpZa3rUInP71kVTlhgOEIu0teXt9eA7Na52VwGM
kTyQiqaJLDgLy0NGN39YuB/Tq7mwjwgNC7ol8qMfvzWfo8C5huPMp2GQljjG9r1/XUOMRlZ3OPbn
y4+kIBs7BEgiffXvfSFobxZtYOwOKxaPfFPN6rmyf2/h7GH1v1f29v45Vncy3OR0Kq3gfZ6EdIrx
IS3Ng9pWu7ZXtuQvRTHNZABsRFNfbfmLPz20B1N2V1Ty0a06SXvWJmzYyeLA8mmFiT4USUjotJaX
epHcat4/k+Gbvm1W5V0s3uy3jEKIA909x+YYyANqm0idpyKChELxDC0GElBv9lspyxjfouiaCCDD
AkzYm7PP3iAv6o6oUF78Zr9Zu5KH8d6463eJJYRu0sMGSYyQHr99bAziNU/6xq/bk1mVmy1M8Tnl
l7mnVZau5cJA0h0f4/vnGB/JPvTp1ZkkYtzBwzgAfGB6ddp4AaAIOADxyYC0lSdmpmz1sEH20RzQ
e8wNDNGwjcAIgB3FF/ojk12TEVWxZLHnZ8aD8mUFB+mmbovl98QQjKNMS8zrvJcYD6Am11+uqvlh
6z2TwdP2QizJxeGFeM51Tj1E3h4d+7+ns5EF0joxLwQ2xu5AduKmD2GoJhrRpDb0lQ30JQnjBzLm
3iyRPguE9eC9iOIXWlEx5Z4vn+4XnSKJmfYZVXTW4JzhyTZDLeeMtxHGRpSauLFBJrmx9PDMHegt
IFxgPQwWNxK8LUQUxHw9QhpCS8z9z7tqBgahPzjA6+gmb8EaODhwkCCGZSojUShKfQAs2K+8M+vB
usfxIXtuxUfjE+k2NtcAhaK21HrD7wi4gq7dgLzh/zbSng8ltjgOM0FrjCNXrK8snFSoUL14D/U6
jJ1fQqq820XDdGRcxPnY8py+ujUDDiH9UrJIT6AcBKD1rlRAfATkraR3bPIjb563LE+vfMuGfAGn
nYKUhDnvUb5IV56gHRqXazNLbnQsUb85fUcRRC1I3X0DoFFU2MSVqNs8Y+9w6FRaQqYEGAmvIbnR
8sK7ouutKAGye3zQL/pWJ7niWCzFnl0v4iP3UXSIDvQLHCLOUrUyLpBD1F17P+/iw3f0HZFifwSy
0a0xZ74dWjtr9zk2K86wsuH98a0y+W3girDsb6wdHU2+4ADXC7JPNvnCz47WRZQD2oQ9pFpVq3ZN
687b23D7Rjfx1Jz1esN550rK7u0d1gXkpgeXCsdScCfuqsfDhu2amoSTZe3Yh0iiGya311jfVtzy
5aJedFPy5eb5ojfJ7w2fI7qV93ZN0Ld1sfgs0U084P+jkGGKxH1B/05QpMgziQ8cic9R32b3/MjJ
4hf4tGGHQQoHiD1YIRmTxgV+Et63NOab+MYjWIomzYov2A8pfS4Ey6zkaX7MjvqF7kPdNSfrUi6K
VXY06TZm4oMzzmKpFG+ZI7PjSWOa0nV55ysWrpK3bu3yNU7JSyqxuXpJi36+li/tRJlgAXRvZunq
S/gkh+9iXbrHZ8MRBGTkkJ93fKJupk1gl3NUL/9OUm9sXGRuoTejkh21wKJe67v6rl6UCYXE+Qf8
0Vcvxq5YYs+QLZgO0uHcTVRx4tv8Lu/4tZwMrmYgXzhS+q6hDljkQ4oq80ah+tnIf/rsg6iu2f02
TDaTDdOnbopUeUdTac6piilmi2Uyx3xrG/+BtDLh64E1YooEU/CkzF5ThXlgdUzGzZGG9d4cZSyz
9bWF+6O21NdAgJ+/8nreaDOS4fhsiL6zcdVg+6wu3tHVfJI10df9bNzhSgzU5qm4gTcYEuOk43cu
/rUunBj+hdH/MFx0ULovnMs+MLInPOqE63+FlbdwzRWMWvFd5QsNebz7utGOWZrw8naAiAmmdPbC
Vbf0kNoMiMxDBUuP3BfSVVgR2G0L9NlDUfvv2xuqHrccFUcEph7e3PzP+PdfT4RCYFkGEMnjxc9I
XSDWgJaV/6DsTi0sgMtAOPOpCzIlyB7qzRiH2U6+1xf6kS8RpkOomrHlMpMR+BKjElCnTbkvx5j1
bc9wfDFG9ODEu4zw4S3jfUXG1fNR7nlEuARs5cGAPYDN7MP4ao8hPvvzGMVR4gqbnsQXWmRhUfyD
FYGDmSuCiP7/fij41IJNrTApBXzx66vg/gkbcIu8IsF6Fj9BEIs55HkIm98lK5jlEPiBAm4ksRn8
0AldNxtozYu2Lx4desLqkePZX1DccwwfixllAN6wSD82yT4j4AcTOioX1iMQBVS0cBQ+fQGA//Mw
AjpvmbMtmy2LNxUEyzU8ngrPyOLBMQIKzv79Bjv07/qCXY3gojfL9pQgPJ/5cwELECnQ9cMA+o+m
89pSVQnC8BO5lpFwK0kQEXO4cenoKIKiqKSnP185Z6/Z43YUupuOFf76C4EAUx6Swa7TP58adZ+L
xTZG1BqSmorrwNJI+OJCGT248NxkFyJ2A/pLBNoX2HCss4COo4nE87YGzxEkCofX6DaRXpJuJY3Z
sCNywmOcetUiLkns3BvSAhQapJrF69Qi3lzGBBgOOcoiyKrBLMjYMAqES5I8mrGJvTvvVRArQOsn
75lQpX8WGIfUFZ3w5FtuteaY/8C8n9nUdYT//I6ZCHZNgPSkCDfoJ4LN0UeeoiZ0T5gbLz/lLBND
KXgtmGgAjwGxw9Tf7krmpu5pzBHLm47WP9ygbCdKEF/xpL0otsW0scrHn62y5zQbtU9YxDgyeC2P
2Nv/pJV5der5jRWhxBwmQL854Ti5LuvrGgliqpyuPwr/s7NVwXXNN+Vc25dHTgDOC/bgIxQ5TY74
PTsUUgeRPAU+FtgxCFeY4z9obfHfEsDBgHevfQVAzjxJY78ARIgalWzAmFw2afDakwwU5Pgv0rr+
g3hbstuwqn6IEtTX6b631n+wFRW/klOvsUZ1Q5MU+QRj2bYA//2eFWzM12zcyzZplXt1m6Pm8cbo
mwVv/ecFwVj5WF9ax0tPcJRJPURYUnOipg5vjlAciTfI6oj51Q02+7Q3UcGtoPrGJ2yu+Hea3b5r
vhyGp+7C9utCldV9TM+WupvrGOJ7ECkZyHC3xKrPfuPpIXndSLqWOCnMZ/dR+vRZpsgkhe6/GxOo
ctLusFWEOkm4CkDEw9bTq89LxCMwn2nEjbDRmW1iC6NZhkLQJvfO64QhPkNGQFwCug5sMOthDXyQ
7WBwVm3UOGYGYazYghAXW3B6dN/Lz92s3sv2+9hsQX9R3QZ3BS+3zfGJGFQTavcyi+kHXKeG4UfA
qdjpGzvCZ0BOqWiQHXWstba7FO2iPBYtclU77bfdEWQmJqmdm4B6JRZwnj4czrEOtloEmNZAj/HW
q8deGTJCXHDrOAiUWHA7WEUQPgmbnl/fo97Nvr9GSCuReQfIOS3nHGzZa5Tt3I4CV4Vq56T1udmg
WoGuZvVMaw0wHogtScGpwzJGneit2D3EHkhaZIlkqE6AB4W8nQiqcng5PA7A4iCibUsExw9QoUM5
ZFnRi9jmdxA1aP778IKZeGe2lBFZjukZMGtVEt7PPvah0XkUnYTorOBJ2Dsxl7HacLbCQUC48Jbk
kpeGQ/gYZvtRz+98HAbss6/dcmeqF5scj81NT7NrZIwXdqMT7jKQshjxxF2bfYYQXuKCRMwiPImq
Y12Cxi7EMfKHskc8RwhD+uF2LUM+uTiIMS1F5K9GtlHPANJIRQ80AfBMx+lEFn1BU+CoIl2x2Jzh
mBgBsMNBrHrsO/1kBnq5UvsZmhbp7sChTEknw34ySdYJVDD41G+E1xPx4PB6uTQB2kAm1q8W5wof
5qrZHr263q6Y1i9Hu4PWwL7zOkYPp+IMvfkv4n0Q9XMwnDbBkioB1/hjSENQD9WexZQDAKHA4X8F
hXUPXwFeSUz86B+IcJiX2RDweaI1YjnhiSFthk9MsfgSS1aPTQJyTMRRXP6RyIHwW2HnwS2FrYbr
kRk/2hAREasGaD0awidcoGBi0omrsEit0YqIoUK+QjhEm6J/o4pwKlxnfSYz/gA4cMAl5Q7tB9gt
zlJADMidEXSMIq8i3mN6Z75SChKdCM/kUmD61n0CH3fYaKFLhd7ibX/wQ0yTDfeDQKQJLEbqYq9h
7SJq71ClYcrGkPsyRTQlApj0b2TUVKzH3aYX2JJ4UDXxbxb1vmgafmC8fUgvWHrnhQBanDcp4+8m
uesUrG0EVKMOoodAcAWsGRWbk5k0rliJsKkhLmbH9vc5cBVwC15xQZdTDbcwc5D2yR2BUYx4jDsI
UnzaFs4U/HgsXbTEA84fdP5y57BN0JW4pul0aVVlXn7Q9lKwuioByMKB0J2eg+5vISfD/fgM3keZ
H/S2ap+BeTPAYByJH9FRt8UCi5JBPzAoeGUoV3ZkPBck2mIWnOhnxoeNm6fAGS6jSJZVWDG+I3JB
FcGODXFKzWObbERMESx3Y0xq4j56G1O8xi0/mQNqmeo/nz13NNbUy//8u26+k41mPTMmvwGU/0ou
yu9IIIqLKsOY6sTMRobNOsTpRg+lAPiZASgPSCW4q7m1LZh7Ho2OxCvPiAP1vL/Yx+VKZiWdTdPv
3yYi6qNBM7UJmwJPfXEeIaIYNET3+f3Y3GMXxVpRsMeSW02E9/dcpntAluwjlhUGpiLKNqAUWTd4
NIh84exs02wxG6LBPqdY/5md0BgVwe63bbX3EVAFWSyP41fPxhTLc6AQUQrazVwqgnI3VO3rhgnH
pMc0mxyfUwaZfby7ZNYAScHKy0eb6tuLuB+mLDNZBVhkMUW6GCIheD5mR+YSa1Dm9JEhYYE+jhR5
P96P140oNBu06g3dz+BmRxkGBuXbHHkEWOTR8nZ9lv9Th8KT3Mv9J/nPKZHHZ/XRnVxBk99z5koR
8CQoz6ysB05Poq8Au5nJkVnDHdTGTDrXfUaC3ocjDj1x+cTOa+/AXVq7X5rofJaf5ds/NkwC1N2e
27ChRvITiBwkpULiLIn1wFeH6fO36A+PkvWgZzbmGPGZ7uyMgBx1u2tsdQ4boXpBsrTx+r26/SO2
PDIt7Izhsz9+YZkTcVQP2JJL+FwOHZvIosOdTr2G1Z6cDnBaKB4eab6OB6pdONoSOTRexIsXvHaY
Lww2H87oF9J+jEmn60H25MIUAVeq0RrD2gKtEjkUAGNdfZVcEzhAyS5BzmiDNpNf4wMdC+KFZCdG
Z4AuHksYKgiwifLwcEnAYIKYRuLD9E40Hk4A+21qJGPgvKQkyF0Jyb/CXQEdN5mrPkxh0HEEc96Y
GjcylvXHlZERkI+6IrsBNARoVxxUxhglqM+uZJw6+GT9zf5pLoQiOiJmiGOqLRnOiVnOBiiqNme7
dmwFHOtkKu0N0hE8kiRMek6QzuF4PT4GpNsZ7XULzUZ0KviAwMNA+XNe1NwlnEEtY0P+vCnCAFmK
xkS5DMbQ8njvcUyq1s+2Wtw3tcvGjeMF70kRFAHxijYQ2AlqdEg8Pxr/a5ptlOXTa/lYTgIU6v0j
7C7yeQ3BYkl2WcRQOcfay0dI/k9MLtfNHW8NXoVl6TdHyrK9JLgXk76sJAJy8MUovxya73XlNI7Y
xA1lQlyRzm/bwxG3vBrpQNk+Vw3hrMOzyisxyG5lpJPrDF0EPSV8kVYO7q859iXwN33gcqRexa8X
yGwAUObn/iVE73ousB+dwIIH2hmMuXlesA48YDNYPbOVWv0kw4vxHl5JwwxIkszFfPtanL1umB0+
hEuRrAj7LKne2yboD6NDtR2vRczJINqAxaxLKy36ya/y8x7p8Fv0I/9FHqz3/jknFK/cgxgijWUH
P6BfEfVXsFvYvaDnFeuHhckAAOMQMA6KI8hM3PTpCLc0IhmnFjAK0EiMOidKkJB2pzeFkpZuS2YN
qLau4+ZMqrMIrzCTIPd6ZJ1Mx5V584vBHZat+2DR9nvkQn9hGdi2iVJD9tkke7ViFyceBawocSE+
qLPu7I3rGl8Fjjr8EgeAk9Gps83wJ+xzOCIG9aQ5A3nCvHwAjlh1plf4OfyGo3q7n95vtVZxdpI3
tE2wDT6ynzfOLrynAFEBc5MIhg2LbQxwOe5GltacTkhDMvkky/gIRJldjgCqfr2MNm38EF4ScHfr
V3Xa6y44CRgKWyh+puI3Rtm+ta/3D87+Zb6M3uS0xn3mNS5GE7UNq69EiED1aEYOzKdQ2KVewSiD
A+X1AJcenQvOC8VdC4EBlJoN/gyvf7uUNJU+J07tPwOiolmf2qawJQiUOz06rzmja8BTAcMhcubd
c1rgm4grIJc0JBYgWL4qfQ8wUg/XGiYaY7fhpYRHB3Ag4dhUQzQK0VCQtSc2LNvEbj72OdSEDyIt
YPAGx4Kt9WXg7ccCz6Z5B3Ezrleg3D6p0TmkwNGwnm9B0MGnmswKxegdsJx0K49NFgn/sygzh1Dx
S/8xw87eWRUn9Db2TQdigwX+WbxtrwUYHfweaPjALkadwyEnoVlvSM2CBwXwiMEAcRxM0uR56qyo
8Xk6My+Aw5G/PMGGAD4Mw8C1sF8nsAk4UwkLUoSFGR9A9iCTEnHEdtEz1dyGpewLH8KwUHX7xQmI
IVAgbNcFJgGsTeyhTQGBl8AXgBSxcnEKHcRMQkxrWyB+AP3uTVNfKR+TouTOGKS0oR96h+s3Nkw9
3CbcslUPOkkO4HkRPwWOm685NQ/RUnb4Muo5qvpt2xSTAAnhCYgBsA1k0MMs8dmKBWL7nIjhAHMC
ahNqB8Rw4ovAfDv7c3YUODJoAjaH+7jbY8nPM7ewXkEWnoePMTTS2JGZrZgJ4v5BX6GKfrbZmNIi
1eiesKGe5Acbt/gJ2ov3LJ89xvN4WGyrE5b6Ffr74ratcV4RoujkPkytDoGEfgdXL7bsEQmqwaHk
SB+MFazs/AN9gJOqp7pYJbBCADC5nr+gMgCuHyY17UcA/mzZBekZwvA2+RDHYONHhyNXW2II6ILD
mOlwaaP048yC//5Hubgxtkq2tdzUkQTwP5Btk3lEBnP6HvHhbKJ7ww0HpIU9YYtO1NVFMEdQeRCW
Cpc51DxNDzk0uwRvsG8XF6kyeopYjkyPxyVWYWoQIzpiF84GzCY7rGO6CO3Pac9uYtYAO4eMcgdj
jtHf1IHccOLjmssMDbcAolR2VPac3fLo2B05eFCE3h1TxEH0bKhHRUp1qLLcyfmGTF1+tUgxSqO/
kOLgiCMmPyKjooDYCN8IUUhViH20H4mWJ0KkRHVCuOPy9h4ZE6IanDHHFmZvWIrZGjGtrekFrrpH
iJdIXGhZ3Ix+RO01vqdkQw3cLz4KZM6mhfSJroTcjnLU3RPwmR8vIg0ii3aJywbSJWrdYyMeBBws
r2nHj4ZIQaLUUfIHx+MFF0Z332b2PUKaSZPFPh/SHdoSB9CxCi5r5Mfee4BOLLLk6elRfDxAJkcA
PQ9JOIdyphCgKVoZRzJwGFHDwu4eBQf9lsFD9GZS4aHAJvLqOChL9CqQMUBDxBy9vqpLaiH3o9Qh
dIJ9uH21S4BqjdrGtZ53THSoqyTOcHlWOkhcVTDlvy30YC5DF0KV4Y3oCYAlagjteQyofOr3AFWV
EQXlThsfL5MC6G/MJFyyI/KdDhXJvIflBX2FtvMtsMt0SvfS1HZpPklWhPpJCi70QJJxMgeeNgoK
sSmEpqL6IJejQIHS4mEvl2FEzgaQ9Sjjc+gaUCV7fhUQVUzAuFv6XesDE6xG/hOL1ijL6AwVNLvf
5PYcFlZ+1ImeRfHtGs1lcvmaEGzUjrWjEBSFfoKSnRNCNUAxiIfJE0cewvuRAHpMnAhGfHObognl
CTCIP9giy4vFRmZ3+jWo2MdqEgUDSjxG0xwthbmTOhg92qRZ/O2YmBSYwSyctIGKwKIjUzTRt9rL
ZnSu8ZRp1jkPaRHhtp3XhAdlEVSgGPN+rxq2crJoz9p3q86dG8ReXXJeeFg2arexRu3ZwZTJrC5k
e6EDFQ87VHYOQAJphClDzQsVIl6cp9GElL7N2sX71WGQKZu8q3M0+DRglJs4WW/eM1CWBbrNxzrn
Pgo4u26VDOobgaQWuMsocZlezWSAXGpigrwNLrl3m+owUjBXGxaPyMBDiH0eshdcmYYgq6C/hKZI
6B+ZHWwHPTBPx+xttRfpVlmixmJu2XnMk3eyeGnDW3vEKtCeoQY8eJ7pLiOqnx22Hp8nRM3SyJnY
tNIA1fkNahduzaagecDY04dYW+u5ijRI6qIvzqq5ZM7B/2ckJC0n6Nai6bnDYmEAeGzaqCi2RoT6
CyZLi27SbcbigW0R1RZ1Ppmz1WmASyDSB5z1qQ2WKRsC/VfsM/wF3UnJ/GWPbZsgt7iJ2U1DpnRj
72JxM9Zg9FQZ49q+P4HNybNi68BuVtaAm1iilmrf58Bl2YAf7wErr+creEG+W2KOpg6ACYvRZ0oo
tdgk2qPHvGNiLCC6eMr+wtxk8gmmAcA/4lHAtKDo9rJaUmeMA8W+GPKbCWzOvJGSY0D7FU+MOMwK
REBojNiYePyez8g/wGhhsTEY8pdA0uIh1NwMEkW1EBOJBcWYAZgat/28WVvsiPSBzMVfXt6oZSyL
AYu1+9v61k9/geeLiUW6E1sKbNAFWMfpYjH0F9nkwQoWl3W3Oc7PASt3R/j2kTAaLF6NNfewH3R8
KsfvzPM/CL30xN6SYpN9zymobowvWKVAU54DTBnNRnDmpilD8sDEh9iKeeRi9XxpVmudBnQcYX85
B3kNZzIVZeB3px3Zd95zdgG24/ae4ul0Zhq74xG6d4C0kZHPmVY8Tu620bPI8cZhXcNhrzkazKWZ
215yQloYM6zcfbvV/jxAqRkIroxK3Mo6w596Z2Ps2RE8qckGDy1940GE6sNuakWDDCLoZxCxgp5B
6Zd8+nZ3Xu6m8D/zKTJHCSW2yB47jx7eecSpSsfLt1JGNJAfZoF8QxwZRXPF4O3Knu+SDOLvm2iw
82pfvudwktqxgLlSyjPgA547c//qgvaV+U5JL+m1ncdXJRkr5EyTkkufRvTstyuPm/MEQrz59zwa
0ZpUCTSNX2whOaaXNk8oLf1rkjRR5V4pXqMoACcDhf+lrB7v6aL9ebhzmnSbUGJLX0iB8u6vBOwr
0pOP49vlwfhLivw+q+JdjlKCCt219JsMSQdnQm3CLis/D/fCtu9nZECQW6RcnStVhkaGrG0wqHyu
eRrDqvDuTiXyd9OSx6auN11EJ7EIXDpELmYa/bVMnvCvg+We8/d5oTKXS+H5poLaBLQFby3ZD6y/
379PGCkmgDy8zCN5TagW/oCl1MWT0ZgdM03eY5ahsSWTgfdL6bKefT8SS2XBXcJDaTRBg79W8XJf
OlCmh2yKaJzueQgpL/fxGBCs80bmmjypzB4eBQm3ZIZhN2Ai8yyOFCZXfW+R/zh1/2ZuTt91TLkr
owklPZrzpVQoZMG1r9KUbxk0Rj6Vkf6rD6cN8054zZmGgcbc07wklB6E4YJgav4kyYMLXOfbnawU
aeUzkPlR+kzob2Nkvcj9LGtOUBhdqAE9MfjOPvlKnpsJLkRgYt17MknYw9ldGU2SagQ5EpPPNtrk
UTFBckxP/ypk7vtiG0aapFfuR5m5UvffjPhbnfK8MmP/npdZiTQow6d5Cj8ynHKufOfgkNqwQnKp
jNXOY018VwJbpjwOWq3HM92PrDOpBasWdO0yrXC40QEyPjKr2EkeqDfXUCaljCof/0oXar8MEYcK
H7BK2b52zlZuYZykR2QmSvuFNB4DPzdJAU0mkbw+pzkt/dtvmpYUx+jDpcgY0AhIcmTNoXEPGv3b
lFIdupuHLH02JiaHdAPnA45+2SYghiNRyIuOkz1GBkz+R5KShTCUH9m+pOW5D6U6jQMgxA9DJl/8
tVEQJPJ1JeMsJZQMg0wOBqs0K6xXfEBTkjBhnGS3/Hsn1i5kN/o8ZsnI1JeevB9lPqdBk0PxNgVz
Fcj5EpacdfdQfrK5fHGbxtOKS4CjyoeY0hQk8trHphxAGoYBDTsbrYW9BcDec5pCJYY0lc3lJNsw
eSntDbmYfEe6E8xuz+DFXSCPvXt4DWPKv03xKFNGyZ4q96P6ANsJ5abbtLHO5jeawPREtNkisAD5
Rkp5AVohxsWMOh54WMQ/pkoHK02IYVlAVJeLwygx6KCRcVZzkjHhkZaay8ZPNkehuYc55HhkA3hg
GkRrQrjnPOv4F0Nd30PdBoJIiTZcvJMnLELaL45a9eU298yQtskyhkWPCfBJBihNBEyxl+FeQB3G
nAwcGYo7UveBxmBTvcAO+D9UGVFYfBEIl0uKx8+ThK1vnE5zWQRg2gisIsCPZV5ZtyVSltLrx3uw
rb+ys7OjZ8KqACoKZ8fx8dzwQMU+LoluN3o2QngL4fXG9V1oO5Ei5vjlkdkQ6dl8OM+59328NQJM
97Iei+X9NVF+uYJJdITPd9mMeUA2Aw78Jr7ClksHXlATlyLPgDkk6mAZDzv+c9pWhy+4G3JYzaMh
EWZvVM+Wy1zfIhiUc2r/7LuE/2Lr32Njhe9OXDrCisYmcGNyavsklLwKmidzqSZN+mXUhbYBwRwY
DooxHfEkYhHQ+ZkUmtA/vG2EFgQqvCrWaw910VQYhiBMnrd/aS3P+rfhsequm3fusFBoYv6Rc5eR
QqbCk4DQBVKQXR/hE0T9GILkjLApc9cULgsaSfMhvaYZHEBwoyMZ4l2bQkbRuMCe4PEXuHf2HJQ9
nl4kJIDra26nc1OYoyIDLighWvobV8zH8ZQefik2emQjG/Fe2J2A+LzcYkk9PCCEQsxXRFTy5VRM
0AhVkJajmBLYwJ72Web+Z99qjFMaV5NrCs518cPhCyFigvao2oDZx3p59Udj/qALwPQzLMUSfYW8
Q/AIvUwYRGgUOvMO8zsa5p4dCUmN+EH4Wmn45QhrRwPOoF86isAhRFk0iqomeMNhRNQLxAsmY8Dr
UxMhlMp7sIfsK4LW8Y9iArGQStkmiz0RhzF5HJoBk4B7iQGrQW+JcVkKpJ1Mf1YLDaNCKbNhsQGR
tYMZ8z4PJVgGhFnsovGilwsPMjqcw/xBfKUY3jBl+J4pw3KTpjUk3K3dkCbzxqY5OpOza22/whQH
HFtyPOUu2XXo3u9+V7Ef6SyUB5tMEt6mjMf3c13mkmx+H6ZptUzCh6w0JL0p/cx5SRIW0JUmLtMK
K37x3SmFXbN0D1IdiPXz9BZ8uLGxlk0M4W/9mG9vU6kIdYKzjQeplrK7PuYE2eCDw2PWZyO3ZBem
HY31M6DW5EhPIf2DJXeBp9PSzx4Vk3dSrtzL6ffdq3WJg2lSXJPmbKXRsnNjhaVCNoiEFbG85A75
p34fczoQond2cOU3ozlU1FgzNR+UVHAnMQ8krsYNyN3MyLWUc6c8qQtQdpjM3/hnP9+j47Kh9foa
5/FSXUfT1/6z1NETkzmELfpPMk/3N7jE9XG6vPug8y19oFnszlYvnLxWWrALyi0JSi343mObjGBO
2/kYFwePqfMaqOb7p0FCE/HxgYBo2K9hx22RKv22eg4bfsM2SXnCFp24BTHKoyiIpni7wXVNSSUB
mqwyEldzMLbahKLYHXq3Y6/XxDrhAmR6GAeweiQleTmQk8JVxDZF8uY3SVASjtiXkwIotCHUJ0sD
dnTSNEcjUIfjm9tz3lYImwLu+ijQxxD5zLRJupSHhI+usODMJ7NPvpavFY5ZxEgxiw26Vgecmwau
72p37AhZAUGKDCT5wG0vbh7IAC8HAgicEIOiYWOsGrSGFzvGykrl1rzHM1AGki32KpKjEKzvufkA
NZ7E4pL3uob/dBo7L1sdETg63Lkky8aHbQOkMztOSPoSG6LRlwmPO7yjYr4dZQMHdgSXPNiW+4Ao
Hg5ry05Ht1HsqFb/DHruM5KMKZGDSxBYHR1x/7UxoiPTiGhKBgyQeT08ehRioNM8EHFEyos8PYhG
+JDOjhJ2SBEktKpAuehHjQQcdm5CUcMgNEhL8rFrr2nvxpFL3lRPnaR+tY793kQba2NLnUAmOlEn
QkNZOyQ5If1K173z2wkgi3A63o76oSMh0tyXu3uOhflh2B4qQ1ISj8pR4V4HDafwe94liN1V6kL6
wdcPD9vN9DIsA2iPJ/H4MonGj1Fkdgd3XGfkY3AWqa0MMo/7h5dh278DwXG6cFWWAXSXwWX4DN8B
EXZh08+mz/AzfwcLIbO8DjMvI3tPvx61sIabkJT5TX/f9uESCC/DxzQL7tNH0Frewn3Dq/zHNJme
N4UfA+9fp6GUWPlZcAv5a75PprfwjHF4uSNgdgoHKV/E4fd3fpniKkvncZgv4zA63ubpvAbcGKbz
ZBqR9jgOIWpbxyFXPfrpPAq19dPVNYPvMgirQnx/MbXcg2x/m2dwa0REHv3ok9qQHr/uH8tifZ43
trvZKllWRG0lSz9Zyk+1bmyTJXbeJekxf/ER/ibLrDA3n3XBRcrstb4uV8qMnDX2ZdkcNxYknuq3
Jm3e9ZrOZdmRjPaz8LJsj9XRDxzGOFkhmh/nOOhIin0mOwiZ3UEjqqOWE94h3e2NdgNlFoGJriew
K0/UEd5ADxKW7iz8CJNHb1SN315nlFn01qQ3as5gp+mMwmrcGRVhK+i6J8Eq88MYk0kHS/iwnIIM
G+i4Sx+8tl3FVI2w6UKvzluofgdkBjBUIMTNI6gnflqB4JNZbOTDgSaBy/m15FPVwli/l2sj7uDX
qqfgs/hertJ8+VveX1eqxTUsO2ykK4WmCJmufKNjxjGSldwqX8I8HHIpwA+uljJUKxtw3Vwhxw2E
1VayEg+nanWmunVqTUlRxEe6/MkNhArjlOJa3ZAPcgA6ZmcaPsA5UyioaoxktEPQ1X8Ia3nFu09N
8rluyZ1/V8j1UiSvgsF2pLVgEGmPXEU1ArqOWNb/LiFZOjuW3B47RAQ7dONAiu7iGZk+VhmXv3kS
2Qm4lS0AOx9o7TuI9fOChw/55sh1Q5id57GjgCDZyMbRAIotsGzKtmA7o3p5DCiVv3U3+Ku9oWFc
91hFDrCCFdgDPpHWJM2+vDkvpFHSNFKZSbIh3OzyiRTGxQUJhWgIk2MgP4LEllcKoo1y9Q2Caala
UAxUiP8ESEPsvFcaO+jOlUsoyILbcAUAMMhW8D/DujaFm4g03gP5JluxhR3IcrSQ4uj2DTPxAJeg
tELwEdDfU2fJxTqc0hwAixsHExm5BTReDuRw0zbUSdMyKKdpGomscvncLPlMriDkXoaIPpD30tib
Awz77/b/LwZ73Zj+FSdFXvi7pBapSxDv/4rkJvli594W1LGQksjQ4WgbumLFAAFS/zaYz8kmwu1y
o3y72zBa3PuvyPzQkAcQPH0pmM+LLdVJC/EPUClt5u73AX53aZXcLK3KBynt5O8QBjAA9aTjNLiN
B4wX8j0NA0PO9wWFSwmcBN//CZLjZ+dKazl2N3i45QO5RD4WznF5Rz+D4uAN3BaUwcdbEottBJAu
n0oF3E0IpHTtQYrG60Ob5Mu/cnbmjhGTsv4+Fe5yyU4mLN+C8r+d5FFB+PMquH5c4XLz2Soh0ftr
HV2ywgkvV3y/+LZTaoEDnfqQF3B314Mn71IHz/EuBPZvwxLu1UgIUk1KD34bYOzCcgW2Fj5w2hl5
0toILnWpUt5L+ZFX83j1QFKrn7ni7+e8lebIFaRO+BbGFd8GSknyc7UjL/LkHljfwa56AAGklXQ5
+CGJRqAecNd0xpfCnZGIvNYBFIt9Jb8Q/VIOv+3Hy8uHQNSB+EthMQndYv5vQYVOSAXvINk5e6Sw
JE9b5EFFKeUhtvAN3yJIUClNuSLB0RSboq50Q+tAq6iR26AN+f7yLexBY2ojZvUbnxFvpbYajnop
WloYIXNRN48d8/7vUc/UCBU9tRC0yHXSgWcPsAMM9lzy9yrvZISE7v7lkDiG/1t88jzx2aG1atFY
HlU+lAvlV25E9aEFT+ffpxKmQJ9JrlZ5Kx//az73g3/+fkDMAfdEVryVUpBciaUxiKsl0kHiJhgb
KwY1jBtmVPf5AzWa5/2rkZBJCOO/VQLB4IktsBBSLMn3QGHwEeEOUhqRJoBKQB4T4dczK0ANZNQg
6Us8PJMynCbSnCs5dSSgvnMA8RGXcgmkKWA16B2KosDPKVoALr2TghaAw8sghgWwCDgQ3l90GzaV
J/xcuU0+3qrymuSk1XwpkkiKwv3Ewyvmr657eQxaXTJ5QN4Xti9edXYB9Pfew1gnU4WfKE4bIvHa
qzNHO7skyib+U4uH8PrVj8H9MbhqXkkE4GcYPf1MHSmxkyvObQJxUFp7z86wGL0L+1l7AP7VPIif
fgUtKdABp+CRbPAWhAoQPYjj86Nb9wzv2nyXhNciOBOL3OvbvQMEnwRwlKxOsiF3+6Sz4E9YclTd
VpGEG/BhDZq1Fyekezbi3MybJiGk+hPoDd5mP2sCZjbUBmBUjAPOGWgT+cXBSDVNIkfub6M3fCqz
HgPQAdEqWHdQqDVpEECggPogwCc3gSO0gJ00hHeMz3d4eAsb1jJoRQhEiSlSIRB0Rn7lnHyLIO6+
/4BlAJpowrlcGh3CjzIQPVbSgfra5kG59wYj3tUm2v2c+YQytMDQJA4hK1xJ/GaayDV1AxgDcfUQ
XbVRZ4ALKWAK4KWw6K/X0+6R1bwY52WYnE2Y0q6q0wP7QIrYnV3OQCeANed5ANDjuc9aeGUF1gHI
4tGBlkAAGjwSwRWC1Qe/QMASwaRPkneYhEzsxBYCZFfCJ67w4BKberWzjsU/buk05UaaA/gD7Aie
QnyNgC0ATYwxlLW/wAkg/NQHTEWQGk8/Vg1otugY8D0gb7qpkc3uxHiUfTDJwGmgGQPqRhgAWx5R
UXJmpBBbRaeMY0U323MFfrRyev3VJ+dQn3RGcG7pBAH/JFAIAzvdFCTbUL+pJInGIr0kME8AHuQI
JNCJuClQm4hsUMWRkxPAXc/RHv0KEhnAbgAvrobSMR8AXyAgm/WednYdIDE/fx4QdmDdIjkpbDWE
8BCLiuPvcFZdUHA1iPeufQUFCmYLg3THSH/gq0zBGRf9FCvHx4gIz/ipQK2BwQWbvPkU/QoO+0xI
mWFQvqX27gi59udqNZpGfJXPCPJ+dvqPakB9oPGax+RX3ZKzpjUpfkQTIB1cqHuvYfkDF8Gd3SSI
l/n64naDdKVNyesTvoZN5w0De2XBX+5rBn71fgcF5unWS90r5mQSkJy+P2mAoQJ7Jiq+Mum4ELzY
NRpS4VZDctGR0QyiLRfZkLxpub1MB4X3wFVzHuAMHuRYBxsmdjdPUhroTmFisvNSII+dSWH3JvRa
c/b5SeGwcBuLy/4afHwMs+SR6JfE6IFWJn6ewKcAXqFmAF9KqkLYxowjvqdPTvYMWkTitxOjxJwK
9oXOg/G0nvGmE8KhQMb1eTcAlTzXwxrMcWW8fj/k5YHVi0DxMF0lo7sjWZahmiF4ksYZb5ArwjDQ
IwYBdgoQPcduSlqb/ufQC3eBHp7HxeE2y0jFBcIYCkUOFmSeQyfMQZ0uaCikHznoqlVVWhVeb0Jn
kUGPkhJ+czu0MW/SyuAoptY+fE4pmb7UwuAycr0u9DlxJVrL0iFnb5Hsol+T3ofs0+CUSRAGRzUI
UygFAUwR59dj7pIZGdbwflftw1pctod6FwYxs0Fmd/b4UbxSCPJcZQ7/5RiU6MpDBFcBJwQb/gFt
23uPuijz0Y9yuEEq6n7GpGoyb6jj8breviEt3CpEpiE1d2mX0bgMCjiGTruhusyCl0CuMDr3I4h9
ANLBigcLCnLRQRnejtFRx5IPkhWQWUZcG3TY+gKEJhG0F9YJxHqrOiCE9ofMgiiH10MjSBec0/Hi
vGiHzTBZdY/PRr/JoqDvgDaD1pV9th9vPzTmKqx5hBiBPr1IAh4Jy5WY0xzgNOiX1Y1oUdZ2dqg1
OyNzISC3lsFKR++YYkOCWvzKiWhAmdi7ujGQkBtpEqwImy2x7B8Ii40LIbZfptQeBKkqhJJE38PJ
ZDRtaEKzfUXE3f4cvtr9c1j+Jk+MwkwZ47kmiHYTLxC8w52tTm4AeR+BYiMbgczdqKEqjFXpOLkM
voQWsHUwJPHDBMgNieFKPRXjaq7+aj/NdWNRTrvr1v4N+AbnIFEMTHj0Zvyl0xZCH7Dice90375P
vE3P5odDCHbw1OhhNQQsL/id/oX5Nu9gZIDMifwobUAZm9eRdx9gqjgn+Rt8AzbxOUz1FwJywEbD
MUNCeawBljpK3abZNvXfj5/6T1+zX/NyWf+WaP+AS5Zk7yGXX9u9Yx5ii3Z2ZGT+GMkkPUabj/vB
HqORwlEN8xP5ReaPaeXz+Zj0CM0hGwj2xd6xM1F8NXiLMOk0xwzjE59RgBmFzv8tf6N5NFfGkAT/
vPf3QOwX12XqJ2y4EHeDZKns6GI1JS+ETYsZtAuupYiwFLPCJJ6yMPpAmi/Q/2gEJ/VrnGwEu3Ds
NYwKYqGn9yhZiEaTmffDC7nicAERTc3aXqtcTHK85e34ge6CXAO8716kb9VTc95dPabaGsgvTFlg
f/XaUrHIL6t5GRTuY9GYN47XRTQrF02HrKJzzQFxOWEkMD+1/TQsl/mSOcGEdksPm0/hf1xtFf+A
OAo7zm6GwGSQ/v1wnu2CByav65RsMx6AZ1JuTtjqweye8rKfL2L7IcnkC7LQXxfwJ15Pn1VyYsVm
mqUFrU28UmWDX72Dxy/uJfuyrVb14r58MWEDkuHhtWILCVphY1gCMZCoXahYCK5b7IKP4n26bsGi
WtzoIVKhkYBE67fI2Ll9L85vA8oZsoHmH1N5kUMVKnUQyf0PRyv4r5EW6O4ZGDFqJOSpgAxy8Edm
ewf0y2ymID3IYGfdHt7lSs4ALoNfFgxfvwW8e/YhSm92t7JRc/hw7o7Yz+fKJCV10GwHXfFP/Hvx
hY6pv1s0hsUqP0HHy2YMqgUcHNFN+MaWTSgB5rHZCO8jeCjPs4jsosoAj4cDKPyx17BlanCfhUg0
hN4j2s2Iu8Sk8tNzcAgNGXtGuzzJLgcLXdtgee7f03idTLLFa6hiSdlUkHle4Tq3dHZxxUg18MyW
AsOtcYV2kNBzwT+zr0ASaZ/vsn13wh3YO6JN6JVDxVFFTIOGXCT8/iRN6z9JVMXkI0nqc8O04p9i
V/O2/fKBaDmNSWUzB6ZZvxr81XHqDivCUVakhKgXT9hFgCgssJ9aCrETR7qAhX4j9AscFTh+CGI1
SDhQBGHYmRVrNs/GvoRIYtUZNccpoggoIyeGQ9NsBfCct0N9evb+I+m8dlW3oij6RZZobq/uDUxv
Lwg4YGOKG9iYr8/YN0pyIyWn2rusNdcs7VidS3YGyvRxen/KzR5R5uESRzs9wo1yLLKvRrsiLGwu
0fVQsuWgmCtbFZOfiJaFPUKgIfmymleLY+azLJ3P4ovnWziwpKt0vXGHwlXWxPqpORwwBBMpgMT/
TRrZOtjFmLWVU78qE7briJN809tg/h32ljk8K1DDaJcZAQS9iR58mQ1CcxVOiZxqxzo6xJwlUuYX
P1MN3iwMEEEdujksYsSceNvxTr7xHd+b0RTdqnFsGSTzkMI6btwHuzZ87tiTqDDwljJIvBghjXjZ
ZfzG+ZK3xWsNGpL0Ng8bj0z727GloazyfCjxckfGLZlgKv/u35YJyDKFO/fk+G1KrqyK++b785VF
AhhJMLlbxxo+EEP3ybzZJsdsXDOURAyxhr43P+P84strSqSAjfe+HE7PM883m5eNkXFfLdGfvOev
ORps6xZ3p+qinAYhN/NjzwOtxgOs+bDv5fk1fFVfuznF/hlTFTjIWl2cWXneOJyP3M/pKYWP8WDT
bnJMn5S5TGjoVQnvMafCXB8aA5wLcClOvC9RvWOMsVl+Wi/C4BAuQSFgMmQSqt0EPK6o9n+YjUC/
87IZx8hr36w6elmjcINdaqlk8DkqFsrP1Y0I9GzNqHmM/Re0vQLjLgfTl7g5HTASa6HQGgf+eRJq
JBmqHb3tlObv1CduBAcjgceRihPk+3oFuEW0OHBgEf+Y8HwQhfGfBXSQOtOWjEMfz30wktsXmYnZ
tuZgClmfsOJ2wzHCXsQotTdVfPAyPuR5AXAE+KrHsKmR7kPx+Pr4t1xGK3QODr0STVMeFJL5KZxX
rB3LeeuSoLF/g/SQI+u2K/2UbemUIMzCOfSzJYlSN0brc0gT6V9jlfYLZQ/asbgZ4pypIvBiBTXg
Ng+o/7DfB2sGvpDKUqjqcK+X0N0VKIBY/sOpvcHTfyq0/TZ/MsH9TNq5yJjTHVgFk5fzGb8WQ3hw
FGuwI4W752gHJlxgAEb5ZhIzRs42rUjtabohAUmQOoLpV+30YenREPzWXVQv2bc3QpmjEWszyI5c
1M090BKbz2Q1UlzwwEZ2NHQz7wHFnNs+m6fee/6elA4XHh4n9a7vphONnO+l+KS+i0RIGh90Q+kc
vvPhPCkwLmee7Ka10x7GuCjLsxq/NX4qpiH9wlTH7IwnDhA5U4QOOdKyh92FaKVuohl7MlRkYtVw
avJrRWQ1uLhMPrGFwD4FedF3XSMEtj+LIf4NbKT+RSMOwbxvIYtwvGGPtdDC1h84MnM7LQLffbMq
OhYCXv/owHD4tUQbSjzic8ySsVpnGFBU8QO+r72Y1g7zygEKHuEdimT+ol2GHlGZgGOsJP5MFbdY
IP/AHcwq/M+1gIb0858zHK/gt5hDt4Q/c/1BB+DsMKT9fanigW/cpr+O7/A5DxbP7XCWTTKmV0Oz
GDNPRoOK5/W42HPnl1jHfJiNjHyR6lgiFakWytApZzIeX/xwnKzjH+RNdfs8yrWNS2baGN0Vu0fd
GDO5h+CCfQRvojDlM78x/cta3iYQKlAJo7sdGEPUmRjHd6KJ0vYJk2VoKn32bO4yjs+vGUnY6ZRE
ICNZYoaz6P0x4TxxFI6mJCBkqsFYKvPlp/vBrJDwdTho57qyRg/ziSVQbfOrefmyuSpxuaTMJB1E
7USCQUX4TjIvyVhTfdWNLjwtl2Mv+XvDOog4GnwuVxStYzIoKvPjP5eD7S9IonfwEwcRoObQQy3R
2pVF4yjRnULmwmWm3VWnSnYFpHARdomYlwwwy9rc9odp5SH3dnj2x1FUBcOvWcLjwVsEni3IQuF8
R7hV06k6bwAL8nbQD23aPwWi9orbSte4I7ibXzZBeOWi8zOoQz4vDMlShrO9yefWDBlyQDeMeWnQ
rOrSC7n3OpqDHsPP55mUv/3nVJgFbWq7qSm9aILoARVzSFoFC4xedUclIvo/Dg/sqgJ5MTTC2uvw
CCwXXINUhPylefnfcE2NeqzGlbuSZje/3L7CipHG5DBldbhoXTC6px1kEX+4PZF0r/szkgLmzwvz
7zGNExmdLYymALaTmcdyzvrTOf9X5YlCc5o/fVG1nQYqXC8Uk2aHkgvPGxXHQdw+nAcmn6d8c2A1
M56nmP6jrcXkG0EmXtxY+1GKqvSuQ68hBQPV7sukPsIRsUI0x52VW/WJUvWDYzik0n+/8GD+Eb6D
jr5ssEorrQGOLuxEZzTG5JDzdNkFhQVqhlnZSffzE+kLL9VOSvcD5h9y5cvT58mS8NZCQFHY+abC
zRDsK3ekg4cZ8wskyLHgqEVdwJde1k/Cz1ANa4D9Vyw+yYIDy5rQ7s+Q9oYfr3Je22cnDF3LzpAT
qx/r0UONmrfAMwrRo5l6xC/Wm4MLiMYeXTA8KxUqmvndzXJhibgDI+gvuiDztVl3xaMZ1QyxPtmY
l0LMI7YUPsUk3o+86xiOWkM6d77JVjzf+4JmvdgrHijnlIIjFftKOyvbl0HXqglddrovGOEsqLEY
utuUhUvaLPu+3IHL5pecuRwD4pnO8fcc02PTRIOI9aY/FwesR0jHvsMO+Y6dEDHLxs99XBm4MncA
XcaQms6IlEtco6RLzx8iAgIVAcdBOgaHoHOOfSbDQGga2CjDPhXzKmWL0JP+nZP+EdbIHpe3qPm/
CYRAVJj0epNymQDE+VWgUOe3pwxP2xCfR/ATgGVn5FGl99e0tIcz4s7kj9Z6DU6RFL6EifjBKfDO
WyULEBcpav9hMsN/x8X+O+4Z0LGM92TIil73ls/dYdtBa4LltG4wDjE+QJN94yWqlqejX5rxLaZE
J8SYYpat6eGN3Ey0MCFJhSaBEksUNgsZK3OKHWpIkd15iMVFaaD51P6UP2aRNMmsdWriTb2qFtlW
uWhsarp/FKAIAS/PYfjcI6PUpg/8e6KeD2AWjJyHl1N3Rcmulu3bXz7FMmSh5+b1wWPhOQE9jfxu
Q1n1WMl/FEjOy35hKnZbDs6crNU6mwPs+fThBkLbaQ0yO81PfQ54936s4NYRCoVg7JQGZXzfvtwD
HCHgGgfoJRDsvSm0FLc3OdCS4blDfuhom0xL0dP7M8ImZveJDq+nc1W+ijcBD46/5DLw/gCLkRPq
4esPbhrFE5zeaWnCZ/WIbLU1p5n9jgSW+In7Dqkb+14T1wx9ni5c6EjZ9gN59pvBXEGYOwWy+YDd
UFQxR2JMAhnRhQ+JjMgjnRZ20MjXETsZeI/69E59G8xIQELEOV8w0je5MB7z1sfAhWNZtp5OMRt4
YLZwDUYAgIkJrqJ5t5s1cJIp/rCWNk32JEQUukNB2WxKV/b6kJjQydhopBUwZ27a6Tfkir/vucO5
4Q87fcKwX1xnxJYx4SFvbYHOE3y9WoBpa8cbU5z5QbXQ5/Qo2hA68nzhb6K/WldLBD8eI5ySdcZx
byzjeq/jDbZnxQiomjqT1h7/mV2706C5DVwco/FBxYta23MaTmovsRaUr06BvgM7nkt1Kjbd3yB+
rJtrcSS7jqOgHlg8izICMCH4r6UMwBEt4EbFCBjjBpzVIWCS7UmF+kfLgeddZfRSunZDvqqsnyuE
mJvF37+jwHru2FKQ9AWXAcpsaleYzl87SonUGpyHQe2rpYi7a352OgwkMmv/gKWaWa82X6va0z04
ZqG6/KhGs/sLm11yxSjWw+jTyeNmJrmjrXKu1mB11VWLvzajW0c5EYV0HX1w2HFLtislAhfTDI27
KNv1CaYRqScLlTEuq5RbHZJd9TS0VGPgitsFRzhsy2AFQJdEu/21geg688MXXQELAWncuPhyp9+5
TW42K07LAYiVMidggitoyLgvzoIcGwngXxJ8hsBtaEU4YbhKJnjRv89qzLPi5Qpv8DfGcpX/sYfn
GqAhOFzIYeQS4h7Q7HqDbpK2B8wJz5CJGqHHWsBq/OC37EuevAQAdh5B55Wbwn3jO0PzOSCPaDRR
5ofJM9axmijtP+Bbt/VStvxjgl2SWWzokAq7dY5DkyR26wZ8bqVBDY5dmFxc0HNaJInr4b6FDbAo
8KjgYsNnAJRgp9ubvsuJ3MPNn7e4fM1H0Z14Ipjvxx67bknrXFoj8AOE+ukkj/qBcq5JDl58POLF
UGrudCC2gynn0Qer79xUmKqEtPuodY53mK3WAmpW/OZy2msm1UrhkvEBxvEzC6KNP2YlCbk+AKw+
fgdMRDC7swH9Dgsqe9alpJkgbX7uZDOMjsG23nH/G4wI+EDU/g9mkacN3TdJSviW7a4EsnfBN+YC
NW47wuEw9uA+5u8v4XQC37otqB5VPCJgpw1i4dl3J9UQeMfITm/GOExjOzO7fgPq8nqrCiRbidkN
NYJCYh/ioauasCAwJVzACDkpVmn1zjpEKuhjQDiE0PuHibT87vrT4S5xKrOZtUveDLc3J+K15kZH
SuvdFswcbovRSaXAY77470A6hJ33CWX/O5WwJxGmJDdH2Xz3+YLr3uuPH5fH6h4PQq7B1reB3KCE
L3LgfEGCAyLk/itjjZJABr3m7YnCABOLdNEP85lyYcoKTxEOlDxrrmzzZg1sOrR5NfZhBW5uwtid
C5x7YHxxCitOBY9rlTkhi54pC7cwpQ+nQyBvq+hn8YYNQHm6eFSFpLeS4nhEjkBNdP1c72vFrtlI
79Vhk5y5SVZUiSB7nzURzQVHH35nGH9njDjFyF0XYw94Zy1eks9xvoLvxIWSJ/C/8bHkxOa1bAhc
ncPcYIoKHxSsrYWRcxt30y+Hp3IcWn5MjCZNN7RLEASoK7aQdtw8MbPHTJC0WZZqa+z0I2WJMxRG
huLKiGnTHjbyaLKhiL76snJkq9lwDan2d9bjapxDQ4LPKSwtCYviOmfqrnrF7mVhWq8G6kkP0VAq
DNQnQt6knloq/QtTZHzuRis0wHjwxTmD7tR4c08w5mYgn1LE88PG+6EjDLlpswIEQh40Oh2B81D8
ytCU0scMQ0h6zAxwoImL3RMOqfFav9eodGHFLe+wlp2BQyKbq5QBLcXv3wBIApiWl58wsTK7dIb2
z8ZEg9RZEDFGajBI4GMx6NiOnG9jsV1DYiKd3EmDtnGYFxmAkvGbnulvaGM0a2uo5ZnEREXHXhKO
IDpsk9ei/Teb1TC2YJlwHYOOLOEYjd2BMeB3/RolnjZ3s1BMRn1tHxTe1kCyuCQOkLuhesHV04zX
g3wHm8lSQnMuM28X8xHInwhPo8Z+RmB8f0OEmGZCVC2OSzt6HRill4eG7teqxiTZcKAb5YmjKL28
VkEjUERxEDWOqJLp4iu6bZsJF9MxsLDf/x1VKNEe+k9nuBp4vZ7hZUEV0P6ZN4f6mfJqQKmLLcRM
3r3M9wzEl64s3TPCAfkGhN/QzlDLuwOH7lXgzPBK62XfHnDqgZfzLPXWaC7dzRFQGO71huYooYAS
iYpjhAWgaO4w59kcdvA1hrJLz967Qw1JYWnhT6dlbhMSWgdOR+d6v7DyssX5fYI6RXRhqdk/JpiU
NnecBq3nRZ6/woEYq9BoM5F7IzkRh5ayBWc44JayBYEZ0gsDPZSYeYjE3zFjuKGHlwNeqittmsYq
G5DrlbescaxBXYJvTB3IBUhozS1KKu9JUCY1vG5c8JvwKGUgrw6G5pChMiEYR+ZK2bE3srllgGJv
P6ea9KLSr9ZfO9AtlWoVCwY7C1pP9XmI17eFdZTXng72YMJVyWdZidWbKxxurzEtW/hCMQYBe6aH
iC2x+mHiCk/AyL3enDRSi2PpuQHNRInbczSTtwnMlRrcDOCWn/A6ipDh4pCMs8KJW+rlVkRu8Wgn
wveJ+dxhou7410g1hi3v/WW/ZxSGVAdM2WA0B9UslVH1khhpfhbS3Uq27z2NPgU/Hccn/tfp9yyP
WR+hiMyQi3G7oTdkOIcbv0+jTiYWQVYVufbL7JIG1R4E9l+mexrIO9n//dEkc5TF2V58BkEGG+44
2hFuSjWaYWCEZe8heocFPi2TnIAnwW8svA6bH8yBJp3Tw4cXPPVy3nEmZVx7oG+t1TcHzON/gW6q
c0rtqgQXgT7kn7MFDEajH6Bmd25/nQ8cHHSLoTmJsDpDeaC4+JcuZEyhIF38qFwScucY4eo6Y4Ke
f1hiS8S1IJhrjdfbUVV1MQvrjljeeRypbvngxEH9VfnNcXgt/cccgRJEfevd8395+ICNrTnkLcyk
6WH+CVtue1qpgl1xajmP8ZQ5M4VrDJbPRHUZRy4rgwEHg0spMYOh+buKJVKG+jKx7hxsbCsq2NIh
pteugt/x9vexYCELWv4hVoHrjQo3AsifcBcOhoy/10zbcBKwuavVANA7mlPNd9RUF+l0WAubKyRZ
CfaUNgl26NL/SZJG7tvpTfrxK+o7csRhn88BXwH0SCSn5/n5NRwZGBTod9Ey1RNkaIQP0GfMUzQw
g7WyfsIXY8PmY8yMI+6W5gSxxSUaZimvi0lxRGJnn1OHiWbtl07jyiZH3sABO6NnBGB8uvEgQBuM
A1q6PMzkLWjw4PjEzFrd5OaZaU6z/prQNiGZLdjXxX35DUkpSPaiB2XschG0vQVETnOnOIoj0yH0
ydBgpLvBNRC2BiPgM/vGqmNmo+7vqh5sZACL1mEJU0tMV5LAJ6nJ3pL9MECdUdzdPWzQTCWC6DPE
Z0Hy8Iuc0PXwOBLvs8bDA2PhA10g7zf4nd8Eq9EHsTZbS2hXxZ5WIN+Y2TdMUADR35XHw4zYK7Qc
CPEUtJbiI37+C2Mc7Elgp6iLjz0K8BbFXy05vqLyWETf8/tcXocL5hlrFFnoeFAx3rwtZgWkYQ6O
dw+bMq/p8zT6RjS96IU9gFCBQOJHycfmz8w05hStLydyvWDktpDlYZxPdbPvqmM42IAjC1x8ICoJ
VcX4FXZQFzo6R/xAV+/Tz3vzdB1kqtPPk/bzZip+Ik7scqyfuLahcgpbBV5OaWKPvWx3hyGcBV6N
9veGhF7ZqvBR7QzOavDr25RrxALKWckzG4oQOtotzRhELTczVnx5HxBCdCb2yKvMI07UmFePmVq4
IHUhvICTsetFKfMTv3d+Q/0B541pq3pbyFIWlKwGga/ipkzTyYG+lmv6S0TI8TMgMVGoXpBm3eeK
Wzn46rV2iIyPZAKzsoZT4iNNDBbNkvCMboIZR9wGf6DzLqFTzvNI2ki5xsU2ahoMjMlB2JNtbkjG
HLon3hTY7UC775jG5cAAXzNjj7PX3b6FILDC8utOdoIi1Ok0qpKhWzfnhrFfbddrbfYYL4aIAyI8
Xf2njzuLAcZsoyykusMfAhMYujtEbRR0GF3d/uWB5rKlYzd7OsgWth7Cq4dy1dNDzjpYnDFDmvfA
zlc6stSwu2DulNjnOppiTwsGnJsYYtGS4wSlmAJolBfJmhoYiCizZ6Cdy8TrjvoHFffdy4nfISEg
op0joc64PCOdjrac/hAumu9xBZIK7U905T2HO7bclts7g6bP+LbXJ8/Gfoe/E29uxtR2tID0xawW
Bj37jMnVP+WAmJgBkie8BZf+jXeuG1Qeducw4KPPN+CmdFvGLsApW6+0+uAqKCRsafKIYfz/qRMl
0sXp9nSxnH6OYUrHnAn1uHWHlPMy4WVr/vcRX4qjyE+Rz3Ks7HEZqeybiJUm95SemgM6ZSggYN0n
aSTLA6p178FyGlpfHwk7ljDkziXw4TWrtx79cwfJBKNLWM7w8MUljucNlhoI5c9v0Ime99KZ089T
5oD8PbDUbYsdSY3YwUOsqaBG48ORJyNMXvZQCSKYwzMj4lyE2IjfBkvn65NPwYCaGQyv/rXg/92g
P0sQ7r5mIGJ2YftENL7DYNEGN5KyUybA9QLRaQCbhHqJyQQPs6YmZgzaJ3LBekS5TZAgrVZzLKOX
Zu60GDcXAN8YpthRwIj0yfJ1YPUvEudbiMOMyYO1Og8kfAGN1KWneUaIcBqrPxvF36Dnd7uer+5R
gFqvxX3GuaxNCeIw0jmzMCbKQuZhskMYNwG6oaCSbV5s6fOt4Nbx9tuPKY/7xgm/iwaATWjhmxju
bDlWMd8/CMvAJwka2BhMqgik3BvSkDij69vPzg+6Hgzw4iagpo5vUzVoHXz+UibOaEx2343zW0jO
rDuqbFjGi9mfEtRIIv3BfjCD8SZFzIM//4riF+sgjUZ4j4jkeGkDdReDnSTEjuFrcvt8efIy2YuG
errvzwdeQs+/jeGWI8fMRibGAOQTIk/2qh33GLpTiT+hMeHgXFvVlDGngsazwCYOfMycg3MwdAS6
tKYg1Y1oFMH9Xjblwij6AS5zQLKb7wELQjEx0Idm5UxZ/mJCz/XJOEAMd9P4HcJw3RxiiXgqZLHL
ZMnU8QyYRA0r4SYMBs2CoKjCcX9Obwo89o+Z8ZmCjmHg6O5HQQ/fANIzaL6OrX2bvHzuNSeNanAs
3esTEUtswLhkzEYloLmjysjohgDwia3vrnosGmRzW9s9M6b7FIpbItwtGK52G+T2log9jLxG876v
Rjg/WS9fip+oGr9+byxyVtwfqxPHUjuJqWUfF4UB8vQWw9OZ3Tieb4yJprcTu7JkRNELiLg4v7a9
ObOH0fxJiUr9YhFmN0GAzKFPODCibrvFt0ARXu6cRkh5wQn5cVSfsvjDpmfyoCHkFB3qwU2X9+MD
pxBoPJ3BQJI31RLa6qVTXupozdKbkb9gfCioCbGXnCz6UB4+7fe/oCeSqPJrxeCGwCcSqa4MBxbP
NanWOu6s+MjgpRli+BCNICcHXCHCReL799kXTicWPIfDG1wDXkcdPDUgQet71lYNzM+hnZNrB38C
6avi4r/K/BzjW5LtOjDAj2Z2P7/sCLgyB6jIcKOP+3EaMb0puGiWX+cwG25rEJeGO4UbT972gvx6
w0ufn3INmocV0fq2rjAySJccVTtWaLaj0IH27kioei3JgvViQ2TtzdQYw2KTWDY0NCBNnD0VHb+l
oJuVDaVyhmeiMknN6oNTyI7Wx8nAzgk7QUlF1fJikkNl96aXZdjA/XODNUFqqfm8SvCv/e76AVcl
8wpXK0ZK3ijAiwB0xjsIai53PAHznmL3F1yamBKiX0FJcbdZa0qG6gz6yQKV55GlTW8O7CaoO4xU
snkD1AYo1Are0DMqX3FzHZ0HLOPs9EwzY85X6nupSJPKL19ES5C1+W0JjxrYvxNjHrkI6FX1yYAh
5VSdl32HFM08s2ghWixCU155MX7SPjwNXNasnpX8/VNfAkq4g3hHNDu64u39WE6gfcXfwx98SVrl
HOjrvbph51/a9PzBl6J5yB4dnJOp5H5dxqujjQA99r3w7Q4EGxCmTHtw+zi6MZ74uHJUI5rR0OIO
mag9FOcxiQBoVrJ3n31DbZeMoWgPBL3AHexSJo5T6fib1ZXXD37YuglmITTQPGZ8RvN0hNkEU5p3
Fw1XdQw9p9FsGGGPWRZQoE3kdT0tKXxJF/dGrfE+vf/lWRfewdHnpJrSjtFAyZN30KCfrVNbD9Lw
gCEY+TD8wr7EzP9hXPC0xDufLdnfwCfQJ68TesQlYzZ1hRwyas/p9TambBHRW/lMDtPtE8en1s78
OqiiguYb8wZQpA0hW+0Fyz4MeY/Z38BOREBHtQBD+4b3FRTblG7XRTfHK7PukbrSFin9CJaoAa/X
hw/24UUiaAQJlfatBbHd6mBD9GHQUXUGDAlpSl+eNBbjwGKjV+Z7wwAHhgNh0dcSDzl6RHWCxgtw
KtTARLyLDxEX8/EmQAbmUr9vR+6NWEM8J0bX4Zad8liypaBmjft+5kKjYvFQgMyeFHyPaCB6D87U
8WH86RBjCIDZqoPOPPHrUIdY5TpbEiWGw8yPMzDZJOs+xUznKhM42ID3+lKGg0mYEEuVcw7US4P2
OfCA2G0Gt90sjZhRMDIjh/qJ37AcCw68hisR3izLRqOTFamN+rYW/A0S7IggYIL2MQduZXV0fRWH
EKnTJqRvS8c0+gG4IIiWGRXedJaZcl+E8yXHkktIdImtTSqsC5yGKIXpIOMf3GLRG4bIfdQ3Vhmk
qLoUow/dOVgy0lRk7YumtB8L5D38Wxs4fZhuMxxShbmotMGX86mHP2ND6JBuVvOfjXLvNnst6j3W
peNn8G6dzx4xyMD8OwgkJOduWObMEUIwmiBjMG0eFhMI8euv9cHNBK9RHYnVAWF5D4dpRsUs5PL/
zBpbxvTz0myYnGWOQkT3qQ+xKvVAs+577Iu/iGP9whstbr62ZBusFFaR5PZwAjTBZ3zJegWAcAwJ
KVdlEtfhywdEq3wXmD8YcviqgqTiR8i23ZisEXIx+DXSbbNosK7OYh7bc5aeKdT7CIx3YrF0dGL/
+kDqCiRQWNskoeqVs24iwZOcYPFkvIV/O6Z54Nat+/XlDZwtUW0YwzMVSoI/yM+UzrLzsast/8Ax
pjujQsRyATeVv2J6J1UHsJhqs4FfPMOKm8sDCxP6b9hcuO3qJ1xPX388PdY1wVpQv2rYgi750GpF
MvcUUl3E9+qth3hpHgXX7EP1zdVC5VD86Vt1S/04J4LMASv3imUDibK27xA0P24ziNLK4m5VVjXX
kE1SafAKXmaI59C0s+/H57q9PiKxfbIVhBJPWXElgFR9/zEUcg6b7f1EsBpu3bpzm/GOsMGmIG2U
caU7dEXqqQdjmpHCijlkciHU2U4imgtcq5MlgM96dKZrAR+VdrD/x/zrYb/naY9GZ1MV7lOBkZPA
73mtn7hgilaldaTZ4fw6MuuFYjAZciGW4/pDN8P/BOvwMcCGE85IWjfsgwFvFSXRbFpqLo4DRWvx
zaX9TfMZBixA6djrXhW7XxtuW7/D1lP4UI9ivsTofF/Ceh4Rcko4H06j+CSShmQob/NLBbDIeGyR
OpNW/b3S7nJPtuSeM3gwBuk93aGOpQihF5ZoIo19zsRjhHeK9fATij0KJDCWzrrlmG7bKIHKj5ee
5Hlq7TOcU4boa4LWxmEPRa08R5EzBx2nXeIMX5YAZ8z3DrbgPv8laym85xYSl/zmd4h7GCxxxVLZ
vEIKkxQ2Yba5vSMet/lgZJQxcU+Y1Po4GzKmCKV5stKW3e5x0hi9p5NnVJFZb7x6/IAq8vqOCSUF
Qwr3WigxkCtJ9PgQr9/W+026FLAX7IpZavnLh9W6akiA4t2TjJyLg3KPht57XxmO09MMNlXQW9YL
eGcw7GBAcy6o09/ujoqEzDEG9VuptMrK4JKvnNoWOFV74bxif9zZneMRaMmNCSHdB9csqiduFDCV
ZP+55GzKH9cVTQ8nYYiTp3RCE9YiXil4LQb3lTLt7ZDbT9UlUhndh90NVp/ECS4SQPKSZnfkClMc
APsmsWbDro7KkEEabUyfWTROO2QLcDZ87m6+710Q3fzfxviQlqTGlgiVP2G3XYxl6l4KaNl8nuoA
oCnoePhYlTP1YDPCS8MQJuHwwOGBmT8eOzARBbXzznB9ix8rONexXFPkBer5tfwOjPzIxdDf9s/5
+uDewm+U/qnnXmcqqZkfc8YglPq0Bqya6mE2LGDGhMTF4+rCuFXoOECP0eiJbOmUSdjbRdt0mGF+
ctXbBR8/2iNZI1iT9cS1CocBc5ftwasdHRgrh6umUQNg5zcZgJjhx/VHWZkH/Q2d1QPNOioiotvE
/OyOpRr2LuO384vB4wYV0Tlk18LF3QOrzT7XHvEWcAfJItDM0fU2v01EEyL5FcoGqnbOjTl/pEgu
nBdqo2KckuE9hhFnlr4gGgSyWcd3R5LgvKEd4nEDc99jGC2z/hhXD8yGl7LwaYhKMU6SABQtcDyF
uLkztbPT+T/7tnz6zE7Mgp941VsqT/OLYuIwof6K6VBjBX5KLwDK4cEUZon/+wTkPw8RZRWtURZm
2zP7pI2N3D6s9z5djS9xdOB4fxcB9l+osUiMrrQYxTB60HqjRcArB6uJ+L7ubwdXfct9MCPAE8ko
MYfRO7ofJfxoUhyF/plEYY+mqaEOLAiLEm4IiiO0fqZG9Q1E1ROhU4SQurUOzDWgfTuTcEkzy1X3
R4mtHCnkR+s3SIwQtjjCRVd/IVM9nJBFAIpkuw6HCtoi/H5YfWQlfTmLcMPl4oLVpwnD1Ar46/be
C2v2GTpwih2B1YfgjSBKEP2ZK1LuquMfOsbWqhkvwMXy22kyHr3Mg/MBXCNaycaWxkxceVx4GuTs
CQll7Kb3gIanik6s89V9FTdYIr8W3WqwYtRKccDN3FBI2elieLpzqxLWc+GHiKlRUJiDDDBY7QOC
MpNjkkbSB1Unx8N9jA89KRds/R+zFRRmp6HbOkqED8ekH5LVRgA4BQ0K0gqWY2s8+iKsTQY5hgBE
XizTTIa2LETK+D8xsIc7SnrEQ2gc3kwE4BO8jszwvzR4ijEaIqEF+LRSuGCgOUD11+EYDm7KsJyd
zV6mlZwg/0pNeiKuE+QNzZXb6o2sRp1k69vysOXDblxuHYzg8/Dag6gxSRiqML3lp8Sgix6X9pr2
OTVZ/nwrCDhyAJqQwJNI6a4Z1zOJBcp622+o/1BJITw8LY3m/O/rNqs8Zl99xx/O284dhUM7Cxs3
457X/wQv4CEkfTfnCzTi5lNZGNEwTvY4NblOLLQXEi+XInlg8XUZpiQ7/fqej5wca1rSgNYlfIZr
GUEWCmlAlxWEflRK1gCiDU8LG5zb9EPHhMyUERtNHGarLgyt69u+MQXGbthuRcADnL6078rMhGeJ
7pLYa2XnHzFgFlWLD+2YlQYItOh4eHAo1vhTJfiDAfV9rvqisN6t8Z3mXMmF2XFn4S6VAC6v8+Od
wlgU1biOSTEtLqTBZb6u6XzXInmbRnyLUxvwS4+TcfoV4xbh+igIBjpvcodFOgb9LCcKx3ry9EQR
Pebwo6p8Z0iUXBYqi6biMFng3QxRkqsos87UfC7P/bdSSntwovGoVhjerZky5VPOt/zvE73one1v
5peiwPhNiPzkxBp+HBoheOMfmDxUw2MZz3LcImizEnv69Bm2U5Aghd/q+/RI0p0/GlBumuxCnH/I
m4FN0V9S4LyDiMHrq3LukkNI4PQRwvXmRXzN2uoPx21i8YklNc22Pmed8Z1B4kV+DLWhQVY1hCbx
nd1lszeFPsd0Hc4jvOpxt+2hFU4nLHFKLXVmHm5/WsoIBRhBe4ZadyMtkZmKLVkPU4oSiMjyLsUj
Y9X3vxnBDJSZmc8HE+lk9byWtgnurcvFeJ+U6z74hEo2J+GbbJzhNcfi6gKtzFdDbM13n0kZAGTg
2k+ET29f2sD29K0icRP1ML5dUEJwjjzIjgobFd9PsCX8i/sW9ou72mY8OkdQjaEp/mdC2CesvnWn
/OeG8j6PZj33sE+O9zVYVArV7YiDKOfjlot1C/R2WOXhiHm6RV33274qi/8muLdpVJ35LFq3VbV9
IPJEQ4ahGj+I/m82ApMS9QInnWp11NM48al0WuMWcT99IYzYQjwWLuYWlWhqgRzRnOxJXaRR/dCs
QJTc/BbfWNuTfglwN802dNNsposcFgwRv7gSZ9G3b9EIAi/xvcHVKNRPpZ2HCL/qKT/BpaA/v0iL
X9Ryz+WnXjDCa+wzFmWWHL8Y2Scz9gDujtJZ2n6XHcwMDkwk9JQ7TP/gog75bvcxo+PBkmp3oY9h
ArRWd+6msEqEDQZhp0ywKHY5l6n0i54BrICnycOSww+HKict2Ay4/0RYY4LR8Sb5vHf4PWG35eYh
C3WRX38RRgwOBoVY9x0YSn9PUD7ANt8YH6bC5simyHOhCrktNnEtWUrIzq1XlOOPIZwziGnllQsx
OZsbcLnHe31seaeslQXuOZPUYaC5eE1FUFMeZmDfwvQ3mQsmaurv+xhzQMDzBlMNWmC+4pMuXE52
5upW68G6q8MetOhlu7rvha8Jxm6sZWXG2gM9H4Z0kcxJ/AdBTo+xTuj9j/WH78HIDUW0k7wQHppk
afO9n5shkokPchui1OPG0UFDmfn8Mx2hqMJzbrT4j6T7Wk4kCaIA+kVE4M0r3jsJkPRCgIT33nz9
npqNVczOzmoQdFdXZd68Joag9yje+AlteoIdO+nheE66M1kMT41Ed9m6NA5VqXQfm86xsh1kCIYB
tti12cr7a9u1IehAauPWtvkuv6rn1rK+Kj/gE6eS6t2vp+pttChHasgG2udMpwPq0Q6derdeMAQc
Fw+ldWsrn0PrBlDmIYf0vy5moFJSXy9MJgoLJ/G6dE0FYbmvHSDZRhOawWoOdMpyc379zTWNe9Yw
nzkg235scz02V1zKSUSyVUUPODtUBc46/V3bCqxHuZsfu9vvhdLH3WsfjT+3u2ac4ZaHPOS9FyO6
S3Iuga7eWAw5qOQ3L2xXIgnpwPHvI814uhn/fHWIfbYNWBlsPoUc+4Q5HAarQfo7KypVufZ2DniR
hgooGkRa5Eg1P5bn8Ofrx+NRP3YWRpdg74bmP3/vhpVMLc2gVKexCkNHldPrR5WB8eNQ/l6GA6yz
aOx1+Afr2AEczV/YO0092oxC4jM4PLlNNn+mIvnZNLIACZgzWkm6oHNRqThlll8+KhmKeUOaLC8e
/g93kXSquM0aIERL5sLySveBBeY9OKbwcKKDzbOUO1TXCpxZ1KG0KNzSBeyNWyqIkVIx1UhBABAO
wZKBlo7wWErTTFR2szGziEshKSorYjFI23HXSc2wJF+Vdx+d6PX0HOm5cGFvzeXPpXNvbPBUIACQ
HiQGDBf9gp85QOjvmxAy8Xp0Mz+RwX4UgpLghaQZtPhKwnSTxmdq1qSR9CLph2So8EqGDJG8elEl
6ftT7TgzwqA5nTL5evPlQO+UV6nDQht55P2MVV2TuLeZAyW/3QynZe8yc2nN2rfFyEidrdKLcasx
3E4X1tl81lRYTdv3s/w7i36A6WsBJ9PN5+v3vTtWzqqiVTlHTbIqU/w9tdjrotn7G2btYiIu/ihu
TacilrC6PbDrcDHUputceX2oJZK1S7z8kneqeg7LNY84IB9KqGn6XnLdia2c8LZNHQ7RCcIbBbDf
eDGk70cIevIub6BEm46hM9JAlmNo2F8T1UWLzcF6uvTARMuPrjAEY8NRpLOY6PoM22VaX6dJ6eI0
YAaTvcfXfjj+xej9iaPMI/KT0//QIDxG4Exkr+ZhmOwRv7iWo9wnWcK/oaQSDrrZew4QAmNM+AQP
ldKN9OjwseuMG4xiKpePmOu5rW4+D1/ewjNeEqrklD4aR1rWcOd/OHW4zAaLmfxxlPxea6ENOH1C
kkqH+C9YBnk3ZxtXVt8K13dhnSvcmhsOz7/Ko+M803vEg8riTq7fSDaIqdbMH6MjrPxdJzFUW1++
12tAz+7vPTgOPNIK2vRUVZ3p+fheKCPWdoAe6ystBeupgi9EjGVn2bYtDa3w4vlJFfWVijV0bhOD
RyiwPR2FoHmQzeUybgsQ8RSh4JzeTSWqanx/+Xekkey/W7fusR4kr/vZcbD+yfaj0+sPXH/lspje
qRy7qR/9wVYPpomYxyPlDUYTSCtQkCNdczDDmuq4kfg+jDDSYrVlrHgW8dIwk7crY884yudLJw41
N1ajS3LIj78UhC6S4aMGwRcZwfMVCur9XPegkzj85WaL3yeocpO/dHfdF5qo6WjfyOYkQYXUGH23
t2xfW5FuYl0C840JdQsmgrFv1yY9unVun3TP3ZgZ53JKTthmYmMoqebP7gvQo64dLI4TOoUc1Le/
IhX7iQY/i9r4+z1d9FjyAC9pQuSnvP/l8ehlj4DAMZu1+Gf84/Qb7eynenX7ADjY04I2wfBKTxfi
wS4zq14lvv9+sKEYAlDDgVFfd7WyuV+s1+UfT2aganQoIsUxEoOqgGQn3LaTE60zF6bc6DQ7Dc6N
NOD40U1/xv+201gmfx1l2lFk7HP7UEvNsYSjX3q5q2YAdHo2JIl2ss0HGxVWRtV9NzsH24QBImS3
74wgd3TGMXm2LDTvzjbDNMpHHuZM0XWZABLjt+QsPdt/a1mA/Dgw8AinmHgwrqiJWO/qKRtmBq/O
cpJyCg7V+Iyr2hqmyM/Ld/+melE8Pa1TjMFAuODMFfXhMUHH3/3xX/ybqUmaWqxxfTSPyXJiKyK6
qCnfnItag7vuB2AGy/i9zsl2t6yjwcvNWFDHJmXuAMYM5YcpEO2X+zA//zPKAK1qJjI/iZ/bb25y
MYUldYLKx5pZR7w2fXoYJFN6+38a2nEQKjN+ppYLRD8626wT7tOFHK+OncShFJnuNeqb1hl7dO4T
pju6abuXgwEpY3Kw33OK+Tn9nq3gr4OB1w6z1/xcR4JUn2g7W/jBfYTN9BnEUPaSSNi9V7NoJH92
J8/MRF3K3XW0/1n9Pmm3m5djzWO95pDXiwCVTO5/4tPjAO6z+Lp8YqGtET++rrO1R97KQ+1zi6an
0dMB87eavrvm3yvjAB5CGXClzbrApwPn9RIKojT5VH6/KMSnaePFqCcuN0IO2gr3olBbhcBl87Jw
assZKzsjWNIt6BeLCuqT39TvmvFsfak9b7z78Y/D1yJ4xFyHGZf+Mzc/tq8T52LLY5D+9lg4cdf/
VHPwCTA7NJIfngd/EkI2hb4mgz4cL+5uNAFe5+8s+p12UvwLcRGhHuTPrgAV8n9ltIeHA2LKJh/+
GGE7Yz+BUGx/JNDE01FeB/iJDuVBel1Fen1ky5FN+SUJ4lh1rXOFHWaqcToNl7MUAX4YK2WG503x
kqzRVsSPlWe6elnVtklBya10Rtpzee8EVXbCNdddvO2sU/yZv0v4O1YXIufwTzxnVJRIBBnT3sKZ
rZPESpBXcLKi6pV7nO2NKzg8IKuwG2hdofJYuKdGdgBjh38m+ba9Qkf1hPLQtATdtM7+Kc3ARzxf
60nD+FdwbbqnClv5jNS/ZKNhLA4XJzE5w01NTF7MzPLgvci9sP2KG+RHJ6d1gWAncFeUPN9BICjz
6BAcmVLr0gML71AM5Ful/xYVX5WW18/tCP84oLJguRVM8U+74sOvh0a48GYAkivdJLTZd+HCs0GC
3q0Qvjyw2cKVz0s6UFrsGcIm3C2u8ZCE8rhlrLkKyuu3r9/Er1uuroZ3vDvR9tpR+evjwzH6tAzL
Tqqv9op3bSB7z+2q+hpSjZnrZTVq5Wjr0Hv0U8FVkCfC4DliND07d+1pkeqm/a4JNpqtv0+q3ULK
3441Lr1N7zaUdyO89cHMIyr5UGJcMBzYCUEONL9KROJG6iv3dRraFV/z9d+lv/7OlQU9fLsL+BD3
xDx17DwGKxWyj2kluw4maX61lVIT9CCqqY8refhjvgsAuNbgIpcujBVyGhXl9GN2MX6/11TijgQt
/Vgiggg4/NhI296baJQlH/YTPskhH0PrmDx/9f65r1jzXxCSo9x8L/tyjDx1/d8Ctc4ft0F2cv4W
Xrj8NQD9Vtxf+iIBVynCrQAFhUwxZSUqpyl649QjSouF/xUfQuq93Gtop2d2t0mUDewy1Hq+2w57
QFcN8OIxXkLEVcWhRgMzL7NrVlykAVND5SzxUsnItE0PAOVEyNM6TtLaGn0lf+tL8LvV/uPKft2E
cZEJWvTioGCWD16oXjGvbA+thgPzL87IED8+oVF64eznw8nBJW7geMyZ9/ts73JOo/FDZkTf1I3+
pAeJDzOC5M/zCwqCQONBevWzrLnCM5lFLWay9bPqG/1eaQrxuKNmB0Zp5JZ/49CEkL6U2NPd8XjN
UG2tt9qD9Q1I/9+uvj4UFX3RD3Ixh9JyiDc1SEwvAzs77tmYp96eDKy4UDhrRB5axTBqYsHLm0yn
stLKOfd0B1m01WtxH2qQhBOJNPxQfp4b92TldCjbk+Le8TcjPse3T/4kUvdo6kDUiTjvr8LyUeRE
veRCy0jTWOFUNM9zeObgXU8+iqjfty+j5lPxuCvtTPMYUEDI0iVxqotInmL5b2PaApWdrxIFINrS
yrxWYqYUP8nODTbsvHT4Y9hwzDu1OJuNT0XKw0wPoAsVhum6Auv5xXDBKAkfxQWurWbbEVdCFIV/
79XBbuP367uf/HjPVXy8yHvBNE9gwq6/rL2kHGf764HdKNNk0idnWl/d37bIV0ZSghMTIbq6tMVP
9jvVfro9jTUD+3MDT5DdVLa/bBlsbGcq2L+w//3G/t4WdvfQEf7XiRu4r2TjBspv7Eep9JNqvRFr
yBlybnH+8fs+U3clBKxpwn5kjEbzdAShcjtPUxack3pd2M3wNdAFDKozU9sMa4DQ4ujbpCOZRX7G
K5naETWN3Mnusm1HDa3mG2VdcdvP1C/XwuXIMDN4HSXb8anqdN1KfC+JtKNaNDVqRh/wnrGO/0Ft
biUbRyZaeMSN3TT5T9+KGo6imf7Fiumn6smv3WcGoHstxVqv6XKW+Xz0Use83f1siVL4dcY9LfAg
MorOjh9C0Cax8Ezcvw7zxKK0AXrno3UZr6YxHy8V3s+tCt2Er1SS5Wtr+0M6cpYhV1DOqfR5dSm4
3HJi8xOrkh/L4yP9oYK+/bqvINbflWfBjeXQ7vvv8wsR6LZqtGAt5baVxKY5Hu7qHhAgW/o7uKWv
mql2bhD98xhEh7vJbgI/OXcl8UqXYOkE7dMXG+MYjOwUp5XdOWwgBpckrkBE7blTgVbdaBVcAVIB
eDqCWslBoD7mAuvSj0PQiuYFTOQ+xj/xeaxpO1NQyI0w2yDys0pEJ00u/VBZIC3YWCF79+DyeWsn
J1GGb/8Q2fW3v6gaQqn5fNnddX2QnTeOsKywf+8wO0wOzaOSk5CtonzhhRudyG+RaSJsbAUA3MtB
2MB0i4v++k+J/wbEOiWaYgtAZQMJ7mLGcmVg0aJx6Su2G+nZo+VsKwVAD1NdGiRYtWLnRemMVARM
3xrX5xAx/WXKzFu3l2NY2EcbIVYq5vphwSLJcIhvYuI3VuyCQtxEtHut84MHA/Ef4rt+r2od8Ssz
5a+/oIBkC+HXZEsHVsyhTmZq5pR04txJp+gxJLt7/L5LYzXCuijsGj5gw/HPkhxlvfmp66uyBC5k
a3jZBJHBnJnVXUHkBBnhurMM+CYS1bV0+u1PN8NOJN/1qkYOmPYkeRlymhVOVPAdDrbxs0Ox/Wsd
OU9rRLX+3qcyEZFK3V64N3L0Aju/W5VmKZQYFLNurJDNm2ETJyxKU4USQrnBTpeKsW8ysS8aAZal
h7CaYu1vHzEksKwRdsbF6b4mJRc/xwzTO+asVNk2Mv3w/oEwFO7x35Q4jtA5ZgZXzhqNB5esZrKT
a6WbRobf13qqJcWkzHs7WbtjhZYWZP+vYnqv5Q0NxttQ1kNnCDg7GTcmggxtn8o7diRz5ybxc0nn
EQVnJ1o4ZLbQSP4BmHOCdcJuisDNE6YYuAytyDBdI8uon+fkJ97berhsfyupq6tQaFlX+6aNi6lQ
kQdYIWgLmAh8EsjjvZNtoARwcqsSMFQMID5x4bveCLqyOU0WPxKT4sM55bpgeBY3REDE1SZQSoHC
EEITjO1Rkjcu/51hEOtvCudyn9au8irFCESu+Tb2gtu6q/6mSbEnJqfhRh5givl7oS2JvKiNKkzv
VfrSQlBkqu6EhpdK+dqyWM53AchuW7b4++3XTy2SC/L6G1vCkSGVh12zdj6WtI4O1/Efv8z3Bnme
SZ5slvqjHoEsX5kBpn8Y96TQARfz3fz+lS4hAhqLxDxHU8YDxedHA3Jcy3F4pZEppCuJzhNdzVCu
mOyje++3Bb3q11h206497pnaFWLTd0OOSz5dkXHtEh3qqv16urebnHChzRkaZ3wpglarvhJMHN/k
BTa1ZMFEVg6iKZqhMP0Oz+eneUFwd8iZkrEwLrOJLU4V8MVKMt+F9mFZZeux/Gxc9RjDYFA4g9H5
1M1qZIrDz+uIj0SJkVHpme/AdCX6BFd/F3ZLbUMzyDO4H320oqn2OVXdWVMA9UU540bIUyGYyRRm
nQctwoV5Psp41cOrVW3ZGAoxRMqwINwPneri5zxdFxc9OS2DZadfy69804YyaFeYZvItYHN+XBaw
qxFMtVYFeSlRg/P1/BHDn0y5UY9baXStV7SxCsdmvObweCXyCf6VueLmIQCqcnpXIsdqvD7UvDwK
l6EYcaurCx7Ln+qfn2/vxY4eKfQ1j8vpohKZbAqd9+/6c8/fwOiwKPb132Qg8pusuNbzQ9XJakuj
d+NmcyUFEDnaZI5W2StrzgZxx6afFeuMWzj8lm2IE1BsGndc6R8+VsPNxCFg/HIvm+Bum7mPlYGy
aVedNSOnGtezOm6n9uXcpnxu7iMSgdaGbbsS2UiSb4+orXwm8KZRJZO9OLM+jNTUF85L7jcEAmLP
6ByISfHtEJo3zmp8NVal87cTqnvZ1PDvkGu2tr13yNjSREiE2rOJk0w311HtnsW0LLa271OKKGyx
iudCuyA9/oY58qofF83rdNxXNNj++C2KdVmKUikKWXsW9WPpkGemNfM64M4OEByGBZd2mc+j/ShT
Ql69VpVDYWmQf1Xw4jTvDaPj5a9gOtzjiYbi/H3vLL9EoKNvbnoGzTGvmOP3n22CBkIxgGtG9RRA
O//1LPWi7WuZXzM851NLdSilaovisS5Jm8jakzDJtXbbwjtdPDZCa2BzUXKWOOHYo3Zfy7ktVS3M
b6uxqOUmodDVl4gzif49VEEovDc3sc1lj/8mdyQSplBEx22po2zRjjIuL4+l1SCqIG7Zr1cRIr13
VUdm9DbMaiGylURZf4RLePlhgxFOr96mviv8tsf5yrKzZX6AwjWu3YaPyc8hP8jNnf4IQ3eD/1i1
8yo0rt2MbhpVW4oOt8jfSPvBYtJQ0FK0D56lmUTaOM2cILAS2Hn9I4QPU0IKNpz2xA88FaSXSmZT
uH7ERgmJTrHRbobEPq6li91d3RzLY99jdF1I9wNMxO70lh+uu8NAHJ8q8iLfwInXKPfNKF7i00oY
RjiR8XiZtWT64ffsv+qrEKIQC1s0pd8ydKGce44N0W2+cVV6jk6tst2mN1bHFkj5Gti4fMSN+65T
zgMFRXh+csz/+rP8TozIqbWTAQn5F0LOSCakVVxap5bRyO8Oiwmwfj0ILxlLa9KXAAY1Sz7TX64A
wONfdwyuXbvm4TfH3GPc9PcL2AwVlSFqiSG6UZ8YqyTUq8b4Jiqt5OPeyP6dzCc+F+tKtpmsPSmB
suwaooGtg/VGE6O3h7fwLLWpMmkqrGqHJnnwgvvku5LO921WLXebwPEY6v9FPUfbuBqw38mfGOKw
X1Sv2bV0xoUdXT5IvqLsml5mYOQP5ZkvvMTFJhCDkc7PZXSj0ZMl46MULpypVflYdqQONjPCLjEO
vslcajO4ow7Eqg+RCTvWGqt6phGMRm16wbdhkacgyk0lBqqqDCfQClsHKVnI5LHRxTnNiu2ByLiU
1RNRAuLU1fj501CFf+dwEqISGs40nfeGczZhyWUZmBqXcQLSnDHQS/WlejVQOMuaUN94hVkNzDFs
bYr+bSP+kRVylMnrMkNoGQeHyqmY/p4+Sj/wneZ6MrOoHT5Xy1NPyzqiem3sp4Jg2rsWCk4ZtcwR
uC33m6dyaebGMIwufeqxlInXRrTms5grLgutlA/rOLuUkW3YrhAxgYTb4XBSEIcSpW5yNYu0Y7T+
lyJ37GLtUQDUR/oKrHTzxdoi0Xe0MNttqh6fLpvjoQW6EJuza42/KSMHGxAm8FOISHXXe0tkw4ep
dLauTz3oGrlZ3/Odt1PepaSFuKuJsN3PJjhZyNWifEwUY+f6zSBc0Zsj0Ws/rNx9ObkKtLh982b/
tZmWE8VTPFT2JdmqREfPlPo62/coqqPTtNTZ1gPuNQQXFzauVXPZXAyXn6Q6mHdOv4RiQfkvCK1v
/JAmxG7/oEdey0qT7Rrj7/yFxLws8+HMJWsBfgH/6FdQs99l7cjR+Ob6bCdqy1qqmC4tpq9KDlLN
1K9+m4fku1SXLfy9tBntv9BXy2DFdF8vvqw8ejl5dy/fkm3xya3eFEvnIuFBbTVRC+U3fUZs/yod
p2log9OV5IufZwLbY5A6FTLDeLH9MNcngsozWC71UCjI/rNtxuwFvumlsN+/mB173ea1zGWps/Az
VD/nYqx8Lj/L++a9GK88Pb/7ZrJ3LrtEDvn/C8khtzE9K1WSz1FID7f8TuyjmnNICT9VkzzA27Yp
2y8/yX7Ve++OqZXHn1B6sSsmTkRTi/a6Eil+HOvjRk8uQ7EXjAu2ra/ANt6zalEoFvfePyjomF8P
kGG/L6O15j1dIuqiAmwcCyUzQj+ChKCiVS3ebBSY7j7wuR4pfu1rmzyBMP4sRtFXFBtQr1R9dh6O
vthHTJxk/oT/My68u4na8fdUSv9gkjST/bXoC5SH6yDaiFfDP0us9kg3wnVvPYsUmet4arlCm3hy
ktQhVHZtL1x+f/1bHen+ibOBTQGZPRM6/chfxkeogK/fH9Doo120aNLEmehVZlEeH3lNGQjBKYgr
QF6vFxwEYU3BGUqnR81n2Zcvo0htX9+Ub6Nj6zTaDphPZEzd8tvKrSHLzrCrpLhjB50pBs49XmEe
3saw6ULXdyn1vD5y1ReiFLXs05wXqcageNUKQ7MW9s1FdlRod4McOfvtuSw8P0IgkMfYGfWjuSgS
cJoxF0JvTT/iCY1LgszlG3s3QAlYxUslPJt23s2vhUWUrCOUFFI1pb6lEwvbuP+O0E37Syvx5ggU
PLe3A5i3FlTgDTUI+5p8b1kqxoq08xaa9q3A3ajQM+HCmwYAWoqmtwRvtwYDRRThR3VfSfaH655r
4Ue85peqhQ7sfXbRUwrsB0qZ5p/wcNudx+dSZWNhfaSa8QJiRjEEKLPcrr/LFLTJctRtbb1KrJC2
lVaqGbbA+582fxD2/Su/AbjpuLxqbX4SU7AK4OoSFKfqAia8/xhMTIadzQDJ1QDUiYVXTPTBWYvB
vprOjzJAAWWbTne2qEcYXao/8r/bSfzv1U2AF971i21UsCOBkTT2YXJ+m3A0r71rd6NxXik/hqYw
Fl8IFzfWKSg29c2AlPzFfHf8valnzBluYbSSmWKbwJ+znH2YtWbzMXDy1HeSB44SDUIRHNr4iUuC
uCC7NHjTAxVyDyA9MJ5LLzr4RJ4DYqOwg9gRgFgMPRzom0g1N8kZsCD+ZfKZx6+hKC7t0TnHZpIi
1kzApr8arOr/RIBoIJH2PT9a90w7DAQcmpre8rXgSZhuvlO8nEpONsSoSwWE4qTREtB3ldgeE6S+
9GxJB1TR/rsvTD/djrrYpEKIopqeWsFL/lJJqXi3MJZ9yDdjJ6roHGQ6JIvoXiGTVOx38VTduCeB
Oz7ueyZwUW416Hvx0oj/xstRwQPnmVm2RcBb0Xjo1qCZ4oli7cVqmP6VSO3j6a1lCqPfASivkOhy
kGvq17gfoFmflIz37rY85uplcvLt1tQVy0SAR0eRKnd0sBAFxjt2WunC8uNUmMYrdK1KJOwvsuxx
5WKhovZZ9eY2RgcqD3F9JXTT6jv/qy6wyqOVUzWre1SheB50sLGKJ2WwawaUL5ufX0w4Ox+7Wq7C
jKLR5Y1GTLjT3xSfleuThu5ZksP5sWg9G7/3+rHkO+uEdWVgdjtJGvZ5KZqt5R9ELq6XAiF4JdYD
afD1c1areXdqLCup5UNvzYSQouUN3bvHbmJXRqU+tPHIF6/Coy9kW2GuyUGM7R5Frtp9WwabQs6J
tp/N1BexfzBSWP6Fhztr6yPuR5a6VHbVlrgcxNzewBT5892yAdrrF5Nrc9W+6Dj50HYOH9eKq13e
Dh921mPhj4JII7D8M0BKkSqwgdOU0q9sK7ALq++cnxvYviq8fxpcG8oQ3WL4U54sD8afY8S0W/Hs
sUJ0+7oUKv292K91sbbpBYNrw5ZdnWbk0zIr4mdi8n1h7UHw1PDViCOIP2rkAyIz29QBm1eaHaYm
+95xxhm2mvn8ipV3fY1td2PRcKWDYcAuMlNB0yE7NoAXs2dFHbYD6MzudE86d/lQ24/YNHiQZEnT
xXkFlteht+3s6PEJwfNyTQpoP8qdRCMxSjV2dZBpFy/QX4+XwqwmhN1f/0J68dv5z58s4YftCHeN
FuzOu8JnCGn9kYftmoetMTPCTpp4iZ/UKFONl861XUkNfCDViHrv6kbl78V6fhaPzQxscwnX3Dgp
QKpYovpUc+geU3QPUzgg9kURBgrGuiiY0qGOKmp6nqpFzfJkP/VO7YNPvKG5vpW+ts1QAUL7m0YR
ItJyjV1+OA2IzaPNhUKB/awmquvfI8Qy5DCCevIBAYu0IYhIkPtyxqCKUlMhqNcG7ByU5JfWtkNf
rUSs37i2r7QG4wrvOB+9QhZX3lVDIbrtPBnVrTtpZBKRBFXrfPcT+/SZfsLhpxie0QXar5jBK43v
XW4Q4tLZrIF+zPpLWCCiocZY7/1MKftxKXYTVSO/wam3Lie/eY6Wdk7L0JpsaxQZto7YFJTyzb3e
lWCzIFpX28vPQIK60n6LDRor5zrVx8e58sg3SJUIMMAIJ+vZHKV9ri0aGv56VpaxnXHAdd2xcm8k
2rlJRuGe73DwZR6U60BnKjiPmx4fuEis8B45+28zrffH+ePVTpQNBKIotq1lzVy7w6swPAb/HsV4
oRNxmSmyC1MIpm4QmKcFrwBLQXVrO9KqwY9+sPphpF/ddk4VT3DoiL4P+G0/iH7Mnfn5jw5wrONU
czcgUittZiyz+/xpGqeKJjWiIv9elZwVeDTt6arKFxPEdS/1d0QfWoVneYpg0h89S7P1Px2xA2DZ
CT9KupnB8EGvhi3IFNASlW/8jhRSI51wK4Qj70U8OpuWncijS/0Kx0mJ/ht3UbRMB1LI3cP7p6FC
8FGIDmkTgR/Kok87VZLQJFt3xn3e2s+/rYOvk56hNSKu+bKUXzO6kn9VgFIY33D8Lcq04X4PDgMj
XMfamY+aaxExVgTadTfcjT0Bbay2EwBhCnBGyOe8ydo0NT9015CnYRSwzMLiPJQedIO1MWNZfwSG
87UULe/bkUquvqqtSqmqs54c9YOmnm/gvR7vrAYCxq4H8XNhDmiEq0tzWEe/QQDGrgaj63cxocLE
pYOK7wv+/MaI+lA0Qd205H+C0v3dP4PNz1x/2VnNcm1276WoA/qkoPGhFjMEAQA/MqTXW/2wAOoZ
2PX+T36kWo7lf0/HE58s9i63gcOjQ/NV6l/oRHhhbX5Tk2cJ6bF5si1lzPByo335/BGZUkzAVy4z
mQTHJoO6czfT2cFp9PJYNHsykUJQRmE7YMfvSzeY+I8bC/YZjWfJ+aX/mq1RZ2pu6auCTas/GcW6
BNJ/aRN/GN/fdVW8Gin9QebMjk7uNyASX84FRJRNk42kV7LWVFF4FKi0z4+sLBjf7eTDJQKwXCbZ
7mPymtw7698E0ii7m/Kztv7Kzl4/979L79JbpD29kVFkmniU753o4NZCuX2ZcjhOucWMXoNLzyTt
YXe59FLTzAgtoHfswMW0LeFUOVbimH3XyrKkIC28+LJtazGwmMticSeqJFAxm4MCGtAgvps5cba2
4VRO4vOxapv+dQyhKrMsNVOkFIF6nauPMgMYGNq2c6hbvw9l45EoO+b52/QCJb+XqjrO171zhc9h
5TV6NV7TRWffuik5Iqjvt3aimpre/nGBTwNngNWsHjXcgK9GvveD/SyCGevgAJjQUwM0P6P9d/dG
so1VlyhgQa6w12Dk/Ryq0NxTthIrbk//uLW3fweDuGUKL7uY+kdQfs1OMzcwPGIEAUoEXGR8LpgD
uw9PcH33l0AI75/+EpMFlcz36W/BKPjvaZOapN3POZXV5tOueey65Rn7pqqEk89XCHpdNY7dfff+
qV4Jg0qI659f/v86cVnbF+PDe7Kg/jWjjGaLEVUZjANQCJU1tobWIZXpBdYdleiHRQgzjYRUjURa
P3zuLLiJPNGB8hkxIt+vyfZPKXTr3SqxEdBqNzgNdnarcO/8mVz4D/nwnctg3fE8Xn5Rfy7V1/SY
zOe6yWg+GjJZOtdWdLptnQeIaS7KaNHBw+icJqv+ufaYrM3CJvc/l2j9Zd2+fkxpDV0jX641i6zh
wRj2d9+NfKVGdNSNl3M9XWc8XTnZuq+gH+ykXTJatUlXY1yyRFQU1+zni7faEtWmHA5gdpYgvWMN
McvRmiqvtaxsTwxvLkyrj+VL/jBIjNhxcwbf1Rb0F91tRTlduvVgacdQH+tHEJOtt9RIS/OanTue
jcsmeO4gpXvIINveOa6JCXGaQUkp84XHgw7azv0iq627p1GKVVvkY9HfDcetRTrw15C7lmdyFN+H
HeRXkPvGDl5NtfF1DiUDByNSAmx7LS7sqsBJ5wDpRHXjzmUfwOD/S6HnL/Dp3aXYiGkbBt00+beD
exid/GVarOiqDlHTowK2J0lj0qrqn6fcY7/OEyZ60txrlFlGGPH5eO4sUUj1FrcipkqWuUIygJQY
iozfFrNYoGwuSAUZWyF1CRPKVVKvgle5faa/16PET+5n2461AEqBVY0egC0TlJivn0PSk/X8inyk
f172r9779/2F59YLkOeiNNvU3vWsvSF42KXN0d5NHri1YzPX2Uxyneg/2heuGhayarIfd2h9X4ts
oSzrkYZqduodeutfHIDoJDvff54mOxCaZWo5nEor8zaOrv/cYWX9amy38/VXZBpDolcd6QKfol54
35R2s90AH35xwKsJsyfABB21SgIhk9btWMjGCxskGXQqrHbU5PKt/GC1aFCaKxLX04ted/mHiq60
HkUmZPXfzprl/IkMpnzm3o3/9JFtpdCpOtcvIWjNMeMwEFTp3LQeLsA7/IA8LmM80uVZAws8bGfP
TOV1rNzDXKJiZ1q88th9WYNhuA6+iHX5mfv0u0SXQl8YiUzLR0gx2w6SDkwYzHX22vC7qR5haoTm
BiL0FtgPGPnL/Pw8O1ndet36FaulnGRJ0bmoPIiWU/dA9vh4NFLdNWyuFn1Vj6vBZV3zrOeSpf2i
csH0I4lk5w1GW5aSZ9m5QSL2ygogLPoy6UIR3LL4OZEYWGUeiAsaHZaDhwBpcAcIVOtl5ZTlMbUe
emhdN0ANFx1XUK+CQrQs+j3cKm1doH9nJBwUADe9KDuDIHKMNRN0r4g2hpYgH1U0Lxr1iIbBYfTC
zzNEupsD7ibRSBNz0Q9wqaLYlaCs1K20U+kwZp7781yseHeTzwxBVA8Fc0DvPmGqkiikX6XTunaI
Vd7kdrvS/Rz8io7L0hr9UblZPbaQ41uvnh+2mXjHZnp+RAbNj801VPU0f2H6UW0O463T3LzR7Jyt
Hzg3Oo/PPebogWcs1fkZ3ILsxz9rJWiVfd4JCcZ2mPtaKYn+bOtj7urkphkYQbUG0zgpbq/Fo3k3
Juu/uanHOhorR15FFLHcspzZtChKXnbMdXHpJDivyydzki0XkcIzFqI4TsSl6WL038K6Y4EuNJoW
twC3QtaY+RxIn3eKG7OYfvwn2veHj0w+lilhoyK3XLUhxqhfyUYUTCUUFBfk1U9uS27NETn078w1
wE885E1G9/9uEc6RI6flxu2brna2Z0moW3xlliWlVv/dXDTetefHuqulMyNd5acLZfcQS/HaeVhD
6YnJ1z/G+vfx7960gSqE0nNbpE35Qdkqn/f3/Bc3QHLCON1SWerTwB2EHGErx0yLGR/EConR/mNf
jddMLHMNnOaUOMRnYTkuRxfs8g5103l/z58SL6moltFiBlWRNERqcYL+LyRV4DneI0GoFU1bRdSn
RVqcFYb2yuUzB/qIrcuKX6/oAElqZ36Ss+QMs1Idt9WGpIuyh2/9hToIfaUYq9sXWTxSz6fzF6P6
pana8pd2rRVF3Tp3rp3lL5YjmQ8UFA/zNdjVV6itJhhSaxbazWs1YElMFX6yrQiTyHGbJLl2/bis
54A2JlUILeP5+XP/d/98tF8/+NzLLzZiwfDxXE206fMUO4xUCewiH7FfjyDSf3JAtjlMTp6fV+7A
OrvZ+e8p3rq9b8c7iaa7hHB96xsQwmQI2LKT7DAiPyjWjwzffZP9r7v7PNg2JIk+iR1gD3jZWDbm
5YkCDfgZskIs95EspwHb1wpeaOVUXhLRO5xK96qolTJipQe88yCmddLMk8DoayX98foiEY/Mk42d
3a28GsTE7sU8OPObyup9CR49yXTQaqiZc1iZeqrPReWN4WryvvxjTUHvRlzogFOUYbP9I31dk6g5
BU/n82szNHEZOyy9xqmuvywjcv75fg97ohNvjUv32WbRM4/PMfNhWHMqAI3sloeJ0XwW3eY3ZmdE
jpmwOfND4nPKwbKx34iZ1rdnntlabc9jdAvfOAZ0HjBd9ozJMfqDrQ1v22Jcg7rvHAgOQMpInQkI
G8ZYOmv4FUkUrqb+fRY4NiUSujknOjCjDfrTH6AEm2+wz90Vd0OM7XHrxFzNsiizXFshsBwmT99i
6zVY/7Xb3oSbFoRcLbIhVeNlpk5H+Zqz3FuWTmECZWPMdOzhNkWGMLsi8ae0PcGHDH+j3Z3oCwiY
5xmLXc+eKitqHpGQy5Z5lb0RB0C8sGrb3Y5/7GdH1+Z4luJfWDAswnjIHL5v+4rYiAPnZFMuHnBM
c/vIdzrb/YIjFK+zWsTcl0JE6esND8/Mggoc4txK2MO9ZseaK2U1ztA4ybQXTo9RXcatsEaM+bWt
IwWh8tX+Y+m8tlTFtjD8RIxBFLhVQDDndMPQsgoERUkSnv58a/cZ3b27dpVlIKw15z//kEJIouq6
sAHAYKW1YKIXwJbgCps95Q7+hkhbNnKf/aWEJwWsyn36g/wZ6z6+9/VIHWERAzcFS8KZRjiYcOwe
f8Y2O0EyglI857QrHmiI8tMTpSMYyrfyqr+E6V6/HLhIlKrEUbXlgLmM5SlLeSL9EL+7Mrftmcug
PJRrahfz2HuHaEnPEteONMU8hTkcaQgTkkWukO7JzEAh8Bh6raP5rAg7pudcUyuqz04gjDhYIZY8
aCfrMiBBlRhE2xmwto6IYN5ycsq/x6F02WerGRsoH4P9NLVG2P/xYUn7RZT0ouxfvIgUtGYPaKDM
RCjW/j2Whb0/N+sQk9M/Lg8Khe7wDFQyztSdQVHATd/B+JllGv2ULZiaZM0XBMYLggbOsU2god3d
NxReZ1wxWFLBwZ6L3pfndLS0gIwIZAeTGiSJrZCgtNYQySjySOo58YhoZB8hhL5st943+3qPv9uv
BmwGeuF9gtgWlG+QOEh194Ie3TM8JsvpAhT9ooBHpRQ/FRYs4AV3eUOeiXEvTlggUuvAvZG21B0U
MaMTRx+EVp2rk/hswEq8c5sDMzbuoemdeKycmPvCmR5aJH/syttgwXUFv9+6csXR3HEpCq8GbJcX
qf8BRt+yPdSXx5ruAkAdvS75lB6fh9Z1gDId+CWaRBh19s7zhoFRNJe3yoSh9boB9odxYAsHZjYf
NmoMv3S3WGJ5v4BGeARbnuMgdv6i3BvcqP6Yyb2nKP9yfdzfkZREx55ZzFdIRdBdk8TpStNooTyZ
9zVgKxTGw/5u7MwV0brK9nXl7nzukOox/PpjT6Ob4f4LuLc5vPDWxFLDdVPV48GkuKebjEACv7my
YS6zO4OaUCd6eYL6thIJTwBNt2dgi0IYKGbgvo7QoDWCcDg9+LUsSngZoo5Ed0ZvyEpHcNJl8Gt7
7N88ASc9xsgNKv5E/sVulGYKSytBs30Iyxd+YB7rPZs+u3B5UffPJQ6MIiDjpqNyf565kJMzKxlw
MD4ddHNCyISTGGXREkWCmAAagtg04rg9U8dCXNqj3hV+Nkj7PWRi9NYRSQMPL1qbz/nl4/SJqzW7
lMkXcYrOgyhFJzrmvq14yorCSb5EG1ZrDMRoG3gjDp8MWdIGN+DnKgVGRfzNhG+ZgrAeqe0G5383
cKR6uN0lI/WOu4hv6GOM5u9w8PFpfQQo2nQHHMxwa7YiuHc4A5kOs5sl6HbAdrewHJJsf0it9u0x
UU+MGbKrQY5d6Pc0hc1jTIUY3wDKaB/1Oy1QQcvMycVeDAYWKxqmxk738yioKcemKQIudEaZQ7QA
yhi3D21MWE286Sj4cbFYP6Kg2HKuS7LTbOR6L6+/yizk9+8aOcIsHQu8eky+TJ1iNZ3HLP4tZdcc
SKWHl0shzGbEalpe3ns+FyyJuSqNAR9ZbYy5sS4OzQ/ZuygfjEVdnGy6k9Ty7I5kPMQRmE3i1omw
NDolazMfEtL3PBK4zDubAA+s3kx9YTQvLczmqDcsnwEnchkoLFe0Cw9QECgWrQPHvaeB4CNzupBg
qkOevUId9iNR71ruFyfaScj8nMZ/SD6hU3JELtawq0akan1ALCeKiSOveQBzBbq8dnCtdjGOHudi
4CkHS3VInQtC1RH25UPhzK8XjjQBQtHBt7HrN9bxHx15wadpdgOEfcbfK1C3KtlGk88e6pZx7u+p
R0IzvdO981CUwxU1Fjj7b9kneHF1iKrPCU891hxULVja2gChLmCTRgfv8nH5V8PrBUv2YhIzAJ9n
C91hx/hM7f2LOotB+C5kXgJRDREIi33AsRugvcWG5yvA4OzAJYIgk/wjc1SZxFuUDkGpa6ic5QlE
fTAr/pSx/lP/fP5yxRlsW8qcK9dS5Epw8tGDNqQV7pTNB9+Kk46n8JrVDM1kBw9jHaE/WXzrPQHL
fwnW85u8nCAPANoGCANCCGIib11eo/akfrj62k53f0F+YS0DF4TgAugDasCckAWPFXIXcwRbLz/x
ZAU6OKgyYOy8cumS8ah7+jbp3C9nfjyInBdX05arX1gfdS5/yiRqcq5hMnDGctISR8q6+EO8zN/5
JQVDLQSpHkeIByOCIfPJK+A7MD9xnqnPQ5lFUPvNiA7gOuMchRAuES27K+7cpyGC21cq/vJsvklg
IlEirB1mFSa9HpZMdSceQMr7P+NlvfA5AxohBLx93T33wp3W4gjncwmLzR02gRrQT+8XV87Xd4Ld
KKnsrMzuC5fgQwlJ9sJLZFe+3SpjzvQHgxlKNFwlCTngA/B0tG8gUc+RnU4ybiNl3pQ+Wna19CvX
olKi7kBthGAyujeV8IItKLmpcHCD6b1qUfW0yL48w/O/q9zvAk14t+Ny7wYbRgcxUCVzPMgmLv9v
+1GIlGTSHQs3Ow5+ErzwS69n5qgf+FnWuynx9QOyQvYV9wZAL6di1zDlosJ7yQtu7eq15TYm47uN
1gakD8QE+kjl9HDrj/srv6+ylVC87MhGlylGZO5RbvZFrMw/1JpDhQuHruSF6SyzHZa29Mjqxvkp
MKgGnUAJ18DJweNtLKuzBwUxa47urqKY+OWDJXm1dk94hOTJn3nC4pLPvwoRmxvWJi2bEtFG26NX
4kWTeG6IvX/Nyfl8NDp33dirJY28lkgrudtQcr5ewROCwS2KvaR034i3iyB8jSsMutJJRB0LVw8E
/r1Mkn0YuhTuRTR+YmBV+m86NrPdFu1Wys667j0Y1pD32kGrlXWvp5nCywSquOR8ThH+xZ680bTh
8+uSFKawSN++FIqhiLYuEVYhqPDTP+rcrnVjm6VlmbQnGcP8ft4R24FyZDAtDA6a089eC0bplIn0
6zWMyMy16wnT+K8+q0qnI7znwx3oFIycaVojaHtVOE6IoPkOLcagmxJBQuXzFHq+4PcfU0bHBT5M
CN/HHc+nBHW3/xC3p89ARSN1Lp2SePx9ec3h3TpxNE1BPksfKJBX5rahcCvpA0xp8kITheFtPZ43
nwWusn2/KLOxna81r5kXRwZLSAdkSLpc8dmWo21GTs29JWyuacSxrfx7ANBe8VLZ1dztjHIxoFaF
BXwEvsxpRO4xV7OVmgSPNLDUSQXkcRV+p92iQepwoPavL1hnW063gBzIB8xHVB3fgKQQWjcCABp6
a/l6eeGc6alXib0oxA2Z98+4J2/Bl3v4ktSIy9evdot8jdknPDyspGbWGH02PqnkYLcv73mO75jg
0arGJxXf6penQLBEjrd5PEatLtS4HFJKXwG/o48H+j4ALPMOUCbxQ7TVKs0S7Vw9o5YIJ5Eyj1rH
GofKmNKuwvnOXgKktWB0aMK5uuEpgQ1iJz2xMTHlkH4oJfvgqU4B6yvyheCnIuU66aSuCkvBj+6C
73Yv8ScGj9rIgKzyctUJHQeukMjwWLxKFx2wFLkINgHi+FNFp4Jxf1aPBZDHUyTHqnQftNqRyzmh
T5HZwll9rBG9qHiBxgGVRJdMZ4dFo4pZKU/RjyyEGNyfB2TlPBPdNF2qzEKLgZrkqjSgtKsYg/1r
pSOs+GlXsTKG44nrYc5vowOQfG3bkYZw5frgbmvouuAe/4BlPme8GicfuR3Umj7Ap3SQ3cty09tz
IMuMGLRsGn92sA3LzqW/rrz3VXFkawQ8Fv192XRpJekq4SV6rwONMk2DojoMeYRjrsZUeER/C6yK
8eKm3dI11OS1w3e5Q1WIRtln0kJfZza+AfyA1kWXYO4/sBIAytz8pG9Z3rPryl7jMsP6ozvtLZyV
PxnMMfKhABFObGDs69RbbG0hXPRtHrEzvyJ3QBXj9WvGA2+GSFQxo1pdRI+pnnn95p38G71C76Ow
ZgTHuNZ0jc3bdB8gfh0DPnZ56Vd/OPX59URGKFZPNqEBiVi8zjKUvAFn+8ofLY54oatvUwwMBnFA
Nci5A0WpXXXe/OlzThxzEoAFLhfI8pxRtqM1Drp0o13podjmtpCvKM+/d2lZERP8ZriDSWU2lkco
rxEaFODazJt9uibNhjPJ38RyKiBnrfC52qw1Q9x/V6AzmIOBvAvvRTSU0Bqo3vsi8lBfawssvYFI
Exg7afWZwC+n+6ArEBkD3YZOMoZ5R5kok3c52Ie5R98NffMnkzy6ZbNwX38yo0/aAV77xyCxCR0S
9nIODRmWu1iXltjk3UFcmmF71nZN7dFVyBvjM3wwbWOI1ww1aXiX8/Fnj72Z6RL3Nvi4TDc7WCYM
8yM/smhfxjCGnqiM6JxUT78RMjZ94xHbNjh/NbaDYiV+e3S1Pc+Ac9Dbp3/V337WIuHiBwxY8ykl
YrMmi3fU+STwCOEftgDd8cPAePJp3ISpMxmbNEuQiQiJq4VzgM+QFa2noGuk9PO6b3/d7igDwAqt
GdDqkJcmDxLcVhnR8Mmb+kb+PFpTMOgSphWPBOH+Z/PSUOPe9QUzIaYpsE/kP4pC0NcltixnCVsI
jNkbMGJSINOViqgvCA/VKmULo8JOgduYgsKPYigkhQ4xf+hJEw9ShMqsCDyBIScWV2K498sfTNyt
xrUgEqAHZGzydp8PJzvj9w0fTgjNT5ow0MtO5gfJ+7D0cdKgWhxix4n/sOrifCSTQwFbCnsqhtH4
KhG1x/PnItSRkSPMFjyY0ErgUM5b+W0wF+VoG4zkmU198XyzAOE98FQDghSgNUZQLdftGAi6xbwK
jVUOyCYgaO1G25hf6HgxU4uHH8mBw/5JPD63ysnZngAYnlBbR3yctvFOAL4ZdVYCzxVApdk86cCh
AUN6XD5hOTOExluGxnn+2RZL5uDd4rEWXoVqDw/uTREzSeG90o6JMWev0yonKxRUXk+qkoMLjuwW
kmMPeRMaVxH5htvoUi5AUDEDiLFh47JkMEfui8MBf/6Qx3Jl/hKarP2MwgYt8EeH39IYZRuszZBZ
OxxTIbIgiQz0PcaP1mWuIWicdcsxx1Ygv2AFIpz4HF4SZAmE/sU+lDr13OLKrzDARsYHSZXuE+To
8XVwHUsvMelDmfCL4Pp45R69v/FwgYr/+XRi5wVegcMk2na6ZM882pBAnQdTBdVN4HkLPAJ2D2Tp
uXo1BTsUXujeRBqTH5qNLLBM+c8GhAH19D4rvOuBZqGvClZifa5BV+GGUgx1LBYXDhOskwVYhDnl
q2gKRdAFghzblrBdBckeENDbzah8CUpCwXR8T7J7j1QQasBDm4hdvfLyr/OGXTwA78o3GMUIUB68
PXZU09F+MrJJ3jhN4Z0TGL1nAuNou+SUgtbimDOivgjHUFLicI9fYhDfB92eqbZwqgNf/khz09hE
n4Vt+rLLBPrL/pLR4Dg5mJ5LH5lda5AUcl033wP77rA6qdN8hf8XBKRZ67HLYs/SowBGac62ioR7
hBse1ZzDSlYfa31EjG04YpqkjHnfyQmaTQmwORhBY+YW/R4ltxDsy8zGI8WRfGBNsn6yIYaRM4AU
Lj0IUssXwtRbmrpvwsoOcQsWavrp7+OfdwJJRVgptCRyCeHF61JuqhkeWOqmhMS6kE7VNlc9jOPe
v9yfLPHpGOboWNnAKM7icaUIAGlw0KmQ/qqdfgWS3pCgcm2u8Z03gECZIaIfrZUZNZt8/aAROxKL
TelrwgI+Fysqv2zgQts7lsxdsW6K4d3AjHPqxFWxTMQMyuUSURh5mCPBYYE++dmwIChQkEgruTxa
lwswc/JxJTmD2qna36bFW4krstw+LJdBv4/RhHpub6jC8I6Yvi9KvYjE8kbKapJPoIOB0rEUamOT
BAhkXqQdjFlPYEwWXKCf0QkEvAtdNr20Z4LNjYwu9GHi6ly/icNq710bFOYci77mV/7MusZlkCY7
rD+K394GiRvuJPwI8DM9IxiasgiW+JcwKlth78zNgG/1pDrC90r3MFQEvWRSs1KzGFBey873BrYG
eRHqRnxKqM9xQPZAXpkLxAyfD+GktJm+dIwGg7J2DJ/PryUbiun05VuMYIGB8/VnBQ7es5v3HiSN
GOG6UAuqIimno+ndfe+X/JozeHHU32fuPJf0ZR3D5h+do4MGzB6T0ujJk8GYRZOJ2dNDjAD0TL31
8DlFrI8Pv2ohbb3XCswuJHSQobEEmDOtH3rLh78LxuPBcBxAAhca36UXuO5s9rtB9DMaP0a/mH1y
ZPZCzicUc/0/Ln55Fgz91Of2GwkJ+2O9IzxtSaqVNnv58KqgjPom/+juLeAFfvHoQnI0fiJVamGV
KtMM6jpU9CVUibNtYneQbfO1YGhqw5ygzN3TGNn3HlXdQmqhT4E36Uf5mOxVShspI4eKJZIpmAJ9
YchOwaSx2hkz7tmEuWPakR9jSvq+1xALmYNNSwx9s/9Im2RuBO8pFHQI59HiM0tJ2RIxhi+ckIw0
XnYVEllsmps7NoIh09/6xVwFPTrmg0EWevkmWan4PFHjsVuyWqmuYrMPz2HixMxv2e+A1NUpe0Cm
whWLUwMKE9dQExDtpWAeeImg59xiYXAneSGLKQ7+0r197NrOQff1LKZHS/bC3EL6tEkINkZwkDKg
L5AhZdwUDRci1SCuP8P0C4zaep82cgwcUGsuCe9FWfj6jYj+6QL8UvIfe48VIVuQcPfCb5h+4/59
CkoIfaQK+ZToGIZACnnF7vsx5mse97Bx7FR3vA4lMAAVqlO+0J5uHpGryOIGCGu6EEpkTagXgK34
BtJ+MNkocU0EJPeEwTtHdGih4yFfBzENqyFECIHhIJDly1YWz87PqddNuE7NMIX5DQ0WKwX2LMYv
aGsSt4YxhEgFhjfyJFxkcqfvuJRGOc0w5nAfly/sDkutUa8jxjSFzK/8+mXlgBh/jlrtwdOESEbi
SzjCxLKBTcfEHAmdkHxUWfD6hSoDiXEKFQ2/2SWxQwRs6LX/hDHtPm8tKaropoDC5JH5ClpseG4C
9uYTs4nDW0ABIaHKfX1d4G8snInPSb8BRjgGjhhE2fHypvhCRbeE06UxIqUD2JFyquYGxWmgcb8Q
iY+qGCqVrYiv7n10zG9hKcIUAbYrFxVSy/QCkzb2qVhYajuqZUhMBPzAaqOm+GVhG6geX+5Es0XH
/HUG12Yhz3PkH8RD7HmG/viPXEe5lmyNI7mOe+PYImGRqf4YUTDiTx1MXMs9qzg1mnYs55Sj2PfB
5IexSd1y7PUAniJq3n9WrpR8lCvNXv4tkXgWjcdrQ38YU2AKFutYDDeyZT5pNvWmucBZqJbmFLeU
hTEbHLIzk24Nh4bXhNQyaOLFssNVqtzL++9WrB7VMl8LQqvgWXy3WMLMkxM8hApVWnhgk/re7eln
C3ecq3mOASxVCRvyqlx0V1xQ3BxiQr1QCQqs6V1fm3zxhKX42tjY8xJvSe4oEzMGQ5NsVexEEl8/
K5EHRgsyxxBeNSydiPp26SLZWXg0lwckCSQrZt5z2+w1gkvKOV2Vl+10V1+FO7NnDhDOsiOcFy4a
Nspw1q3q03fSbzQEn4OdGAeQsUCSXoXw8vK8Rb/qGf2udQfVowOOUMZiBst2dCOgfo/a51hh7FiI
qNIzELF154/wDncYPnY4kljHMdINsXLVVwMsP7KbvjI2UO3EQmJ5gk6nM7I9cmUTYoXp2tHeNFBz
YH0yQKGa0cSN++S3pIW94Dc32ly6gKqyu/zD0+mIkT2hYh/ah2Zr3QbTehWd9RM/BCaMAH/WmfDS
SVk/2GdhKmB2wzQOBSG5tj/dj43I0NoaY2M9WKYz+BVLTF7Xz6l0UC7c8cxUWUXC0nmfKvhZBMwB
boEIAcZdlcPrLKNJnqTb6vcrqJuQNzePJVyZf0wxejj+janNqb5BTFFsQX7B2YKlvyEpeGSQPC6S
vl3GgikLsw7v9V+/R3Xzm24LEQNt/L7OX2DZCacGwKC4qat0prnR1jiHm+5oHZnOGNd36Cl7a6rP
QGYHtFOIJO/GX3vtD+97t/sumJzsIBrCLJ8/4VgRYgFWzi7NLXNUzt9NttEZVIBXi7CB/q+aMAn4
HD9HWYJIi2mKSQiafBzcnmtr+lnE+JiWx/i3Oz7X1T9qurxSFt3psZJn+a6ePXaPwJyTxhjkO30W
TvNztikW7TW2R7B0A/0ExR1wGO5JC0YDxxkyVFDN7Z26kGavabvsgLls6lK6j1CQJXOIZgA61NWg
hf/wlPjAKCuFiErnuwrFuA3GofHPRRYvNUEvYtILaUwXyu035HAWCbqQtydv+zXuVMXfC/9pAAzT
0U+cUCJsUQjZwjlBg+HGyzzgjQ4f9wc9xFmFZXOI7u9dBUUTrCI28MrNaM6ZGzyAqUDrSScwyYD3
xRgDlBvYE/swSis4nn9sLmotgCB4jyCjPJwvnh353sBGfNvkzf1ADmVSU+leKeIQuO4yqC1/cQfZ
dUQiOtpb7cJGxcPYGnXqWQasIO3CoJ/BFWAgGlvIEeZI+jJMGGIqwRYmHeI/fqZdLDQnTEmU4Tj5
e8PNoxVBC8jogj1R99oWF2cG/rDLxO7Kbvzp4HUOGYolJu5UQS9fC3mn14mvM25OsEnfcFvoO01d
vlPvA4UOh4HaLc/stF84VVedyRrk1fsn9riBc4OSyIHcmRgT0knvmHrCJsi5ue/cY0yX+CQ8XKw5
TKDMzDFha7KDQ2fDPQV5KI/gbVHG4IPBDoUPwbBkZ79T+zzxx+TujuClo6Z5uqY2Fnv49Jn5bX0Y
4IDARsvd1ZPspa1Ui6dCsKbck3IRFuSUvtuFsnjKY6oJ8HhRxMReWK912TMI2SPRbjCzdmniKkzd
dQ0jD9e8NA4szGQsDnks2FYDiOIzW2SNuGIGYokJ6PdPIeGIYvHrosbQLvTH9PIhZhXZ0w81wdNq
PKh1+GOU0YRJeUlLC7/ce/7QsJbDcC2AVq6WXYhhhXKEsEt6dPKepctIgVo1ktTxPgZnn4r1BE4C
dqKgMdkYwbmgFcmkgXduXW7imcX5KQTS3jG62tVY0J5K7K9eELCASG4J2qNu8xIgXTHtbYawBEl4
Gv706UCM/jjiRf0b4UvtVObuo7hxOJWl4Mucikebn9ZJHnBDsHWoQQWsg2E7onosYaFJQW7OPsyV
H7tBPX9Hdyk9deB073aCA4p8zm5aOyvbsQiUApbpCRfhQooo14j9sjxqkjacCgELdEhq4OctwV4j
+i2TFa6n7SyLOcTkQYajOhF2C83bq6YaNBzsNFd5s36XZA4lY3asWA94IN7aPR+oLxjPedgoAIvY
mY9ZU6oP38nKfE8kZf/hKNUJnaQzEPjz52g1jCwd+XHjIg+R40wpDBm4xsyAYB0uuZGw7mOUGMvB
4L3ELM0COSIHmg14FmIt/RB5O0tBdqRXndjI0GtC0FAZV+ZFJtIXgXDIQgYX5nkrSglqy76ndsHV
O52GZNyksMVg5COwkeGG83lScbu8/TRiMBU0n8x565qgUHRYS38ZXkPyQ6j73SK9muiHlCi/gji3
2RsTNdWJfvIUtzm/vouZOXx/YI8VcM3DHcAkr39YwOLrJ1zY81+dlWNSrDtzYpOxzmDy2k6kw+OX
MuxLwzlWtX+GiTTR7wlIscBK/gO90gn9611aIFvwFB68lj1MAbuT7qA5DWRmWN4bC8TZy/nsD/Ux
c80x+yrrEodeWz6QHoD7oQ1fkBw3Ue7o/GXXOMHeEwlVgMrfQJCXfI3oxW7Sb2lfakgiMJn2KhXn
hDnp05ccfYGrUH4DDkXqSULqD5nhAaR6IaMGlngjrfxVpvR6s3j3SkYw6wEz2Dxfo2LGjQeGXEBb
XmMqh4eufYOSCvuU8hVbui8ELFS5OQ1a3giWNfGq1GLcraqL4emmQqoGMJjsemIwDbRM1fRVkikO
vCtvsIAHctPsHddtDGBOemH6AYZTbh9qVv5mvE7EFVATRSAN+B+qHhBGPjatNTxKhgvENCK+aIm3
9UupGII5ZJo9ElxcY/xNl1gI9ziU75N+xoXOJPav4YH8Ru10v48Okku6FBeVNTR1H+AWeLRp5nY3
e8dsbenSmOpN0M15ms92V6Iconffk77kgxIqR+BSTEhVsgoeZwrNJTMLP+GCp6TnQ9jSVDPQdN/k
dJFO5BgyVb2gQu+aoGxo/NbQfF7plGs5inB7gts45J1JxZGqGi8WsgTQde4EC/afl366MrpZvh/Y
BxAOsEV4zB253zX/KV1Nru1UXiEy+JarrnDZeBp7ksEOKCxiAfoR5dUsLCbsl9AwmsjV2XH/crEJ
v/HNztzUE+C7z8CobRcDAiPZAInqrLx/Q6NymnuDEyFFmDzfGYFCm6G4zaYwx4RkpjlVrKYdZtVs
0La1VbCxYzmA83VQl8Vf47Wj3g3NwBxjATpKqDHs18IKqgmcCcFKQYQNesv+VXgUHWnnUXeo8PY7
QRbiMe+AdplSgcnRP5IH96Vau9LVemDIhpoPo+WjhdEphfSNMo0IAvo8KmuDcF8FZ0iXwgLnUkoG
9lPpyrcLLImJro9EY6shXf7BI7b1B7Kn37vMY0vlbIgdyXyKEVNFReNijCdF6DSYNnr0mJnlsaM9
CTtphs2Z1pIVgLh3GoaI1QxvisRhXiW5HdslK5CEKxGlvHpHFIOfLQg0KQcW7QMGC+jf4dq5FgBK
hhcyYANWdQTjEkeq0FKPONQfQdJjGQZmVBHLfYMGsRmeULTCmHGaLNLCcJX2Hgtxxs5J/Y+ieON0
q1vqDgpmBQsgnE9FTh1uzkyAabc8LhMrDD7FMOAIUW+YsKNxI8kDargYqQnmDRDPGXxjfeoYn1Ea
5A7nhsJNBZAwA3gI6g9TtiwfrVoZpdEoD+cwG5T3ApZPgTmKkLUEeHqqJ/lHBq2FqsgdPCzww8ZL
e9QOppClCK59TqBayNrs+3K+nwXotMoEbDA0Bp6fgc/Wbs+ay8oHIHi1IZxRPUgMzWH8c45RoE1L
a1hvBzeEKaUEv2jcvrc5tYHhNEv70Lp1UF21idLA3CBGAJIfKKDtvTx7sBognv21eoZSWE5iBwL4
YR6676iXFryD9FRMlH1OWCvzjexQdZvn+5Cb3C6sZCA83tMcJz+gWvyN9eBDEG12EgvSxZiiHYfO
uyy6A3Gy8i8rGuZSsDB1X8c6U8MEbFVZazp0XC2NI9sYy2NpEQGD9TYDTsY2iGlSDpIIYWWCVAnF
WP10lZ0uMpd0jJHoq8MxEk4xkveKLyL2T7mWceXq/8XGwOKR5pDR49X76TPj1TRS7R3d8JhJQ8BO
q1miOsrTA3K3rt8f+NvtewnloyBHE2MCdRc2jqahk3AGH+zxoDkz1cY7JHZhQoTVBgB+8F4dKmJ4
PweZnCN1h5RnABvvheTLBfIV5dcf5D2Vyq33y2c+C7mHyJcW3Z9NAHAELEg9RCkd+g9R4kPTHX7Z
bXA/YE6RYEAK28MNe9ixqeE10Gi4YgxXllaIgkp13RLhEc41xGmMyoMSmT8mWtk0g9YizRBfPrJp
whytnFU2kBU5rAqjDuDZmU1M2ShsXVxtGCaqnU8q6JcJ+ZRe8MljTeD6YYUkrvYjRqO1B0RHe8S4
thuJdvGmBTrKlnsIWxYpxujLClYtGVI2ql/yHaZhTAUZOPjWRt28ZU7h6O3rG5w4LLeicDFDED4u
WMwRA0RZD/gc4H5MQhHrCBcb/o8shtem+KBH8MNfatgMeQJ2YlfoJAbvIiM3XvcqJI1rADzTy37k
R9DWdGF0MI6CukmZSK2XJMBdJC82k5pNNR4qqRehGMyDxxbPehtWreIa2jAdboVVUv8Tz55zHHQE
ptsRFs3yjLPTY8XwmaGrResi1tiRzjYzZdhSi0/rwG9+4n6HfwgfFbmfKx8fxOaw7yMap6SDRf/e
NYCQI2UAaWdjPsbJY6Enc4yYtdptEbuaIWv/Cl4RAWK8666+Cr9DiMZoC7KpuYxL//s+S+H8W6xV
GEtUKTY2Bkzo4cIqlPtUXsV3rD4nL7y4VpqBw3YOv/L9uBaq5cYqEp0IzgoV+mscW7uczlo/VvqS
Cq4dx1+s1l3TRdwNHGhSgemSDwBYGKx/wlPcUFxbCxIQsWpRRn64s1b/T3jFxZDjt4xhPVUcFXah
cPXRfO2xLKV7ah8kvAYHkzKhtGFGl37n0Tz8IjJPta2iBbmx0gBEeRn4xNlG7A50eMZjybpfs4XF
Zet0pBQqMN+TRa2SLJUf3/ri22+qcto39wpxgEQ2YxP5iNahYmt+bO80fdkVBDws+vgcv+af20tH
4+FrjPbffiEm6W5ADY0EVuf3yLv6uEAEbEmPblx9PevcHtmcbMt7drMoCt6qJ6Dx71/4DajUXwyz
I7/qZqk65TFJMf5KU8qmBGV4Su652NsivCcanpoj7z5VN+9Yq7yyCRQFtwBqIYFFdONcPr3SMRpL
goCqcqSBqVJTU+dRxuJpkLtkCWkUS4bT0h3AXW6BoBmM1k7fY3AXL98irBsMXwtFXfnAa191C3MS
tQhD2cQ5gzmh23CTVE/iDgwPTeMTmE0BSegtg67W9r6qG0sOcC61IBpO48HF5/D9fAwAC4KCKEtm
bvRhAkw5i2GD8Q6SxmN4rJOHygi+GMuNi+iA4KtfkF5miAl5LvgZ009NNApMUSwK3/pKdgw+EhsF
Y94WZyAXO9KP4aOk+vCEuKdhKs14uRVTZyb1QM7PRHSoFpOp3qHEzbFrUd2vsTTfTBIcDBURpPPW
36huKWbx6UAyBi2BjeWGgExg0Ez7IW38oFxjq3pAkYHNc+OpOEEPEn4Qp9ICMNqCmNs6H6TRMTU2
RC+H9h3mDnpAtv3GYXselIFFwByb7wEJKKQ+mgosZIp0/G2CBFB81S6yK4hjGbK+EJc7MgB57mo8
tKAWLFExNg02oaP0yJrG7op1WzKxZ8YPe4lq0GQOB+ztcBQWcGmf0HIgmqsBF8p32xNNYU5bPz8B
NKjIKGY8ZLDjdhX4PPvJ4RGBVo1oXmBKFeyKSCHRaloYt1UYK1M3A5wD9iBUhYahQ8kbcg8HIRJl
BgOQmHKwUAcyMiUq9xnIRDrB414Z/wdogXBknRuiMukErMGj+YBy7EYEd7LyEHLXOrigdJ1HUVPy
AKTW5FAwqkOnXY3QxhAh+oWVQUejjIQjOglvB6DIeENV3uUOJtFUb4I3iJ4Sb9dumAyGRT8awBYn
U/QzXBjgdOC5HBlq131zU84Hc/Y6mGQnsqqFw8Fcn+ub5z/4VLlqhwErJO/xBwJWfca/gmOlzYcw
wweM2s9vusgpWKexNsgRV9ykcsKr+tfuwOsRcXMosV2BqTiKiIqgH8NFfQ0/kYQIcipYtP9pIpTN
a9YhzA0FShgf1J2NwQQ8olu7tZmBwIiDXAukCs9t8uBCKyDzjsj6xcWig7E26TYlAyOstihK9wLo
OXRwHZQbjSEEjRjJ8b7n/sx5d6PIAEF25IP1RxljAGnjUDAQZAxuDAIQnqGDVzzWa8j/TEddHllF
oZR9PxTlbvgVQQuV4C6M+kV3pkewN+AQXDsNNw4rFQZF3KHcWY1nF2Op8TTMxgGs4wnT2fhU3JlP
U61p8IoGwtGL94bSm0YIhg++wjAKKGf+SW7qS0fLvHrepZPIe2daMs1841L8mfR/Aqqj8v7cGDIJ
C8/GRTf+xnO+d9qvV1GJErIrrMLfeyiVJSNgkHfUn2s8E2h5g3fQzMCowbcbJs9gt5n73oFANWit
8dmiOlLn6BXsSfsHazt5MYRDSuo/WpCFdUP1jwqfOQEXM4ZD/+BkEGiuWPpnrjt7L6Z/5LcrAkem
V+GdUPWTJEMFDm+QI95CikaowJDN/dggLq45cCKGzFAjEIrDJINpZQJc3XBRkFk/ziWhAylzzRXo
cbwovcEOVAYrcqZ9jzk6EeDWnI+yawJmB8+1InFvYW48fM6JKVsYExQakBNJmRmbzCwS98HSjEcg
cA66fIAIILEVqC3AMKPE7CYdTDoUQGSK+L8vrekVYvACsvH7yNv6ku6ooE24iAEBVzKmJ1cTOgWH
jp4TUsCWF8/Z/+/hNN0hKVlUEy7pR4tnQ7VKVv9xB9Hq8QU1NIsNgk7pVG/kPWIrVhjAT6bdl+6c
7kWTj4Y7ElLD5oCTpYryUVmmN+2uozH+gfqEnFnaIQiKvHQJreXDldaSnM14mu5lRLiPckddeREC
P4jpUIIIiIrgOXzI+IN7t2233ARcaGQPYPf4Gt5R991Q/sH068nRbnFIei6Nm354CnHuJv6BJwFu
nI2oLcoLpzNG1KnQgbsZTMwVPPGqpqtE8cAeK2J6PhcrWvyPpPPaUhSLwvATsZYg8ZYcFLOW3rjK
KgsRUQEF5OnnOz2re3oqKuGwzw5/uADv5YafzZ2ytMLjhp9pal/ncWQBYUhHP405hRnwSpC0RyRQ
TME154pXLfNeEgEuF5RLTtLE9JJfAl7L35bul7CD+WzH8BxsFEv0La7b3zm3ZmsgZU1Hnz6YQMGS
dF+51F80IE7msiCWnwaeI2SJwfsg18mDTLJJts0zy3CGVD4dNlxH6owe5xV4aHmgMhvGqg59+ytV
OLMB/80+n1SspcEF1QjijlfQd4yyyDlBEM5oDNYAQpmgsE2T8zxdCk2N9QEgDLiphMM4UCm7HMPp
cJqXA5mHbY73eRFKz5caUJhAHFOjAJd6K7FchzRiSZvpasiBUvsZsqTWDIEYwqyB+XL1DeVTr7ZD
nwhoE2LsEc/bbeTyL2Cy0ZaenASMFJLdWmKDp4HM9gpkmPfhoV6DuXsg9De2USASqPgczSwfzW41
Ju09frx7n4A+pqlugsGRfx+gkhHzNKJO9Ss4x5Lfv4JanlCL3L+gLEaUBuIaQ0NnCo73agt/gSIV
eFsyJplYvHgs+IwUw7T5MgkANqhHiPBnbdunFpoYgEeY7AFyOgkPVRSaxCMDGEvloPfSST0zhka/
kewfER76kR0h8vDZXL+000foTb3xFvkn8lgw+C6IOPQ2PLbsBxvphx6XaJB27xnPJ66T5ejrKIWk
l6XiD9YazBaNQ5ERkS6S/6sge/wKiY5/BTrJ1NMt3y4iXRdweJAk0cwvghvaMDptIUceMOkSPpw0
y2lQMlPTXxhz2VhRIKB5+3myH/7TbwHfeTJwrQREybGgCEfp/u9gST052KIIcDazIB+SnQmIU3km
C2FbA6AmxKlHn3jURfz2u0io+nPgLTnKareZNbhsTS+Oh7xT8QF0Np3XMV6VnXWrhvVTbBVk1K9X
ctEiE6nH9vEPwARoQZ/2j4jRv9DceSNeI4YcDOkCfg+QKh/TjhC9VIzMZ2y15ILkjk8uAN/J/SeX
FT/jDF0Yh0SYNLn6/xDAgw0u6SQ/wH4lBE/4rvkPLUb+fgkB0/AVGpmkrbJwBHXpa3Db5JP17/14
n37H5edFAb7xuoBbDVJXCIqSw+XgAyv3q05k4Jwcd7v7BLjYk/yzRYI4o/XchdK/aoAOM/eS6w2/
ldfjaoExoiNPEULS3plgUF0atJdneCXbtvyicOUT5N8u/FyAaaWMtVYtitBd9CDlXtGu4VWkjn31
El+fIdcaJCZvSEOXu8tF58dEV5tBxNNXsggcLrhfoFGkDSBG6YcDMkW6Af8YGtXcuRFtZt1R/l0h
euZSOwc8wkH9/5NcRaaztO+5oqL2qIMxQtZskzCHST/IaKj+GGkLQJtApHLbeDswwEqH6Y04DTWL
gHwhKTHjJt9nJAmQlTtGKzyZ4D5OvBi/B2gX7TUAHiJ3ESdz02fKJ8j1Hf2TM5AQetiXGL8HIR84
A6PFyeJ5Nd6ALOZlanzeiTIHQM31bHzqtFW+oBSRT5wXqZHQH9WaXYFtMMnU/RmOOOQT/3DoAGbq
FXeXsoi+OL6yvAZ7JL4IVFi8+GsVFXr6/GyLfkoxRUayGrvVOAEHg5IPACqfGgavMeJqNiFMIJ4I
Lnlcrsk8wd/kyHUjlKgAy1nyM6RqOQsRc1gyURQXEQKaIZSHndJnw0VhvVO1CvUq/K9X1ANGiMzl
VxED2yGTEz3YVLiuYD+koneOdQQ50X3bfEnb2997XwSdRXxCdiYlekJEqkCRguR5EjigpZNBsuEK
YwjcJMiRa3QA5hYcLSZwJIz3Wf8L9PEKjsrNfDW9T0e7j8wz5oInIy3XGHenF2RCrdlz/flGDYPW
HpzUCFZTiD4WBPEKiKVb5SG3k+B3w4mHy2olPFZcqQs9LWlt+bg/I1wDl4ipgm2EvDcalMrm4RxU
zc3zFb1E0Dfn6w+oULJbpJVuQr20RrywiiVwbBSeB/Td0MkcJ+0MJryVaPISoZQLKWD/ct4BNWRz
UOiwgunQ6QJNG0QjgMInow2HiTA5ip4XBtYulabhV7cAlc4AltEbJMYN9i46nyOv/EQZlMoD2a0k
4N2miS5XO6uP0TUP5Akw/NwzEE3yhzWsIzBF+KFSk4FtY7TkfMxEy9IPGdRvoRwey3b2tMJ3O2l/
X3IKIvSe4w6DtcFSvqT6JxDrshBRBmeihtS116GgeMjQ0n34M+n+fTG6TmlY7wHb7TFNHG11ND8B
huB0D43yD3Frt0HlHKmm49wUEBY/S8Q1u3ANYus4fW+vvwQjJA0gKfocYf8L6rlZIiBj/OSIa8Tv
AWSVBfS5CYZTuQE5jwBnf2LoMyBhhoxgYGB949PgYFgNJ328k126KkimrZ4+kQ1uLchl9B6RAI7K
py8jIP0OrjMLZBiqDm51IA6oZwBm2kQ5N1PgCvyODKgTfxXdYxrhy5IoKwrgfQCw/Xo/4oX95sxe
Bb0Gc6jH4Y1igIuqPBIzIQt6QUNzbf7dEOcj3ZsCbkSsl2UNekIIBYKz7LD7wSEcfTreiHDVCBUs
aqMsUpmLue+zsaNqQ8kA3T9Eb2BkX0jA58XDK5bK9iPWN6qtjF1DWn5kUjEvsCHg0fUWO1vI2BdA
DIHgBJUii9p3MiRMj1lfdE7IR0/8PKqJuIILmDaBnmJOfTDB4LYU6CvSPoFm4BMRNP81ng8u1DmE
cSSUUeitcLwkDfOqFt0BMPzCkFGkyTi2I71RLW97eFA1ZlIcTXBz60gk86CBotH3y4K0wTj7pbil
6dZrAMj0uE02O7tI9WBA0ok62e1SdvBRyNItQhr4N6DZEC5FXwQ1YkBgmoChqTMsHhykS+Gt7PQo
W1DrIh3gYcgY8oQJsF8MknQIX3D1/x0zBSx3jEvQ7gjxUNTDDJR+DySSyC/wiYQ6nLLF7WZQSQwv
c2LdZzoIGQOsAhIUDyitRy71JYhn+nDCgZOsBllYZsG0ck+8EIgI5ha83MOa8Br0mICeL8GLMQvo
thpYDwaB2Aqx7RhoM06k3bXwb70vYTizKonNteMLoiES2vpfiSwuBEtKTIAURsyZBWyfpMW0016O
2jsSo3joHGLVan4dsVFcfRMJHFHg40QDVOM4ikZbZh3EjPzlH7dXnaLNQ5yRcyLW73PQNjvyJ5LJ
CwxVRz4dQUyatupxCc3vC3MEemcF3GkHmP6UzdM6seI+mHo+UDIBCsdqWXCmZgT+IlwDoCY68uVQ
AOrzuHLEc3LzhUsJ2Hufp51JcI7GLZNlHmCSsFmE8UNQch2d3ga03fMfIhVRZi/FJ4iz2hHNNQ5t
sJEyD94bhn/xa/ackah6lMqeaEwzr0HS+4LbAvIF9lzC/gqlYRvIGGKouUOFYpcRkc3efZv2ZnO1
0/0ZSRuH1JJRq24jsP5znpfOfE5ZxrlQkgLcI4ZZvJzh7ABiOPSlIrJ0h96evZvv0n3t7RAuLFB2
QlMgPUiILIOCsdsJV5WoS8eV7U3hybegf4y8qcQjcjrl9vI0TVAmi9Cg9pXgg9QQ4FeIS2Uytn9R
uHHgn9mSm7kXrws3Y68OShchcqZtiH2iDedW4VuYRDhXdPpxs2G8dIxRyfZfkSpwo49DczhK3vv7
Nvg8Y8hSqii4//Uvr7t79bpGoRgz6xfMNoAdHuVPyb0UMYdnm0eCxZ0TBlioVW9X0/6kXFP5mKh9
jETfRZ/SbqHXX5wv2lTG3QWvTF7BGZu0ukP6z/Joqf3LoKeDEZt0jT1SNgIdaQpCqB1OM8OOmuWC
xg8jCHKbtShOmD4nRCIajuMnE4MwD9pTdT7u6RJZXkaSe6bd3J/yzRuG9Jmkm7yOh+I+e2IfsHoE
0ePwADTssouPswmaNki99x7jxX/ZM0BncLb9qgyvOJvs4G+8p8ce2x5kwMDP+DW7ZCyvKZ20yeOg
bhrIdBwv4fJhm5rPxsTW0qBF5xjAdZiHOP2XvsFtL1bRUnwzVskClKqOjGIjIXpEJ5BpYgLDifhN
mCQLIpHEZ4Ch869QwIc/yFhnjhTDkX3CYsVuiWZpn9CkuQ2uPgf/+noQyxzAygcqzjAPRWsWHg2K
NctXhBL0hCcC82EHgpkv4Q/ZRGS4bhNlDmf7PBmGaAZSB7wqj0HOwCob+8hpchgwCRBAhpzAk8uj
GF9nUkrF1VLdkUWr1FUxoDHXbScwF5NxUkNBE9h+Gm6M8cM6vCU4svrjAHn+uEG9c4g1nKTU32xq
LDkLYinl0Uqok9s9VuQ5kGAwtoFXYBJfIceegY8P76TG1aIMmajOwVRG/JticbbPF5cVpbwvEaQZ
LRTo/aPKjHI6VdcM7YyAeDIt42JRIRyeh3BCcKa5zbABIJdDxBtkdjOtV/B7Eun0Djqg0m009nlM
AoHGZt/xAFWhmKcl1VmP0ApLVJczQCtFDsB3vH3hqAeq37tuabyR3+JzpM9Re3CYOiOea2JpVgbE
t6kIPjnWQNxR4gxSPgHM+cTEn15a0iSPLn7N59gURD85Tgf4AgKl1iN9bmBYzraGWkhmA65Gcrfm
x4oNIOdEvFQbmlj9CVMgjiWUPA7AVYE3ANQhapmuicPgE4coC5gk6NnjBIR1HYpg1/jZRuEd8mCc
3sMB2ZkiKqJxbN934phexoLKRmD0ETEEFA1N9TZ9MF5ilywhbAWQbKjwmZJaPrWYYk4Yl0hoIpDQ
laf7TJSvmotlHbGh9KB5snEKHaCE0ow6KIP5RYQnwyAOM4+7TzX64OaEJ5P0oRr7quVRhjBL4Dke
kULRrzOQrRDOR739cwaY5RznJOcuSJAlTTBvsNfLPB4gAIo/ayS7gxGJ+r8PEIJ+TB+kbewR69xe
+4CSGTfT00XoiX272eREBKCm3MpXQrebaVd5oJ/BnI52QeEWMArSHzT7gBg55nwE5UFuReuAZgny
T2eGfk9itIqcn/T+08GY0PzKwg5zqelIImdxxsvn7cuEo7G8asFFFgLZBQ8UADQqdPpooNIfofX2
eXBAMOQL4gBtifuKORnRlueyJGskA6nE5ZJPJBCiRcFGsgN3EBInKOFfVMAsR8mtKhHuUS1MWiwc
uCiPJYko30PAC6zAesCeY3VUgX24pAKipUPlClxNp0dJI26CylXwnL0X8NQYaZF/ljiqCTCnvH7N
yQWMhPUEZe3yQ/YDG5N6RQbcLntw2BolqR8RvQGGboYFyNUFBdaBERR/hB8qC4f0M0divWRDpuEq
lj8PRgiEnKc9RxTRYKftvevy84B62+GI4und2kTD6eP2xWuTT6zirxmegWxgf4eszsOlBV4Hsvdy
4tJVTtl6aHGF1BgsTpvDP+Xq0JyrEWteP0ng5y8bAFH6WhsH0pZ+rTkBQ4p7JUo4eOfsr9tOKNAQ
cR+//eF+eOxNoOSxYvfBY9+50gZ9aawydiB7ho+HvmhQ/zDTJ+YD8/PVgPG/TJ2YlEDJUfhCsiB+
M5rJAiZ2L83PgAFm0XNbgFKUb6tqgsLddDR7+2OsSWEgoB86E6HoSFFTppYdzV9eNte/7t/MgtpR
RPu9heoHtfRG98XPW65DoqCORBe4dVBueTK6htqJzDL61b7xfWcCtZHQyhQQCNIDAdI5+rogJdv1
IvtqZuPzcDZPx91jhWLg7BnfBTDH79Mn6sRYaS101tfqsbrGLGRHCp7p4MW5C4TDRS7NRj3LV5Ln
FI+jREmKVf4zSu7TLoEXZneowG5lJtyzUdKdpN92b1Kh3xf04Ltdtbtqojl8C5SUDm2kUzCtsLLv
g2Gr2LeYfm+XJPc1iKiQDpDNBNzjg9sG+fAw3xvcO1sK0D2yAXH5OF+tyhmHPuUz8iDxR2+RZxIf
bGj72y8HiSbmct8kdv++yNfFV74xMEfbZkMOxSeMV9z4aH//+5bqMxdssYdkbfV8S2ygNd/T/bTF
ZyFsmNtMyxEBEKTUfaE57xUQf4r5Wb38ZlIbWSxnQIIpt0RTgur3TXWNHO/iUzoglrFyiHp+Tmp8
xjk0Y+jKC2kuxvBq6RhxDV6RFK+AU83//Xdy2zwsP2fwtmtwkmAk3ycXxN+u3vnDg/ARr2GAuA25
/SbLjyULEJD7o/uYkbYISsUc8/zxy0MTMRL/EvKdbWCitgBlGQOTDZ/imgQCHjiuXacD/S4EWEgd
APYasRRLzd/nsn2kj2+QEwr8UAs9sCKktC1DhniEFnNAGPON/syPEA9kWvArsRmhxesh7kZHhADS
v8J6P4jBLmWjaEB8k0PhEjXplorTQcFNkUwxf8mjdMorrF1+G2LCgAqo/bl50E7l9Q3hV7jRm3cf
0v0COVS4Opn+gcyFLjpCctTjiFnEEBSZWg4BNTBYU45QTnr28QrIP4iE1Uf2mCSs8f3mWQBiAH0f
ewkxxD+a3mhKv07mBRdX2GyyjhiUQhLRJs+ZtLyfoEQzlZyNgFH7JucPt3Dsml3uHp/4V0sr1NMb
KNV8QX1zovCu9tnyhlrlAz0eCnMos+7Pe9IupAXTOvankwVfmxRSifuvpxAzdhjaAsgyn/MS6yak
+ShJM/wZA/0bO9COcTl98uUnfHCHk1ukoh45niBUp7Kc0UNG/NKMYH4PQnTH+HkoAeA0pj64vs1e
TL2XCqJiMBrt15hBOgKkKJgivdwiJgXoBZ2Tv6KIgKm2X4DOABHUaE94fP7y+VH9MGqBW7iI+76C
RQl9HhYK72jzojfYLphmFX8W4kW8n4sYaB4q33QfD/DvMoq3LlQMT89+39Y2n752CAZRUl2wxHw9
48w+i7TlzH314Zfa6+kXrYjQ/aIf41v219d2kbnQGimxVs2p2TFDkaluzwScvYbbz05aG2PADo6y
fGYhY6oW5Y3Ovp1zRt29o0Bo4p4kNfZLegC56fxKP6v7og/G2/EmZ6EQJ1p8kOguo7K9Ra/ZJuwt
rNj4rlbZzELKh/FIJPsP+hvrD/6aIbMk+ve7sQkeC+JyuRx/HRfw1tE6WUF+fixpRzFssDyxm2/y
IVBpbDOMBpiFWe3pRkLKVIT9SjlrCSUPHOcBPMbFh/uGwUeUxbTe+WdWMNc4CrQOtAkTJgJJCkZz
nKIQKXNKxH8QR7BH2fmyohfm63ORIg0hl/zBl45zcFf8KKm3JKMv5v8/tIGOLpxUxB/0EGBzM6qA
gE2VRoID/Aie/QW5zzOTeZC1oIuGXflBqR3PF3w1+Sqe3Ozi3ClhmcKt8FG5hDZATtXAAlKu8xeI
dpQFli0W5yDbUXbnRSB9m9cEPBOvEdWoJ3BI2GlBPKZW39TA4Xh6QinNNzAyMKMIaGCmIGwfL/cG
UJBSFAGItfI7ThVQfkI9jmzhX4arRvKypb4KwOeO5qM9EsnwjpeCifiKr39tDL3tIAeY2E+PPi47
9MdD1L5SjbvO1SEVdLUp1QuJuBIJb9N15WaTUSR9QzTSXXnJ0BNcHMoumBzTmg0LxPYmQwCCpXKF
Y0oRaQviIIJNTr9A4odsnAGqD+Q5i2guCYn6XhwEbdHQ2iiIdq8+s+qHV/Cl7ccImh/5oKwgCo0x
YianX4Ol7hdyOorQjXR+YCCXX6MIKhTJ0mfezRnEGIK4pHmgzj2NzQZn1I5vQD6WSfAZqXzRnAgo
TgMgwkiSPhMlenoYhoajmblCFporoWGdAXWFv+KQOZbGNyejFUhnr4/b+BVDDJM2Ku8JDY1XGi+q
L5jFgNZfnEw+QVXKBW+jzyYBKnIOIOnrjhfTXcuhKsHzPHcU2FD5RF/lbD/iZdSZNi0mPap3+gz0
+RCrM+Xnmo4YZMZIP66Q0FsUcOQm40AL8ujjX1MCcnRbPlMpfswfrhmqieaMXFiT7FJNhJBjjIFH
xGb+dFZ/hb3YIsmDQHPlqcElahAXKreta0FwlX9e7hd0ZgIiucye+QUTBPZfcpqWPG5EGO4gcM8g
g0grAmS1fSGjh8Iugk7gpi1cJRkabgtWgnOPsN4Ur9AkVxR6QRYwKA4gyMeiq8NMNrhPzMVlDZeG
8YkSg9/AXWAUDPPfuxOnVmDa8x/atc7PGH27p725kPQgouBJ89w39lZkOtZExgD44eVbJVBxaNBW
uGxGnSPP9IM4g8pDMyFQgxDe9j+XhiJFAPYLIjgdeUqPGUZ08ZPvQYnjcxUfh60LEIo0oYq+iaWb
feMirwI0nfLfuSRHexP//TJ2jJFu9BgkL48OLmpemVQeTBuHhkHQ/N2ieoKWmX+LvkhTQB2wIyAx
DRLL4dRW5FhgjwHaUjfQ4L2se6FOthi+DNnVZu2XNmNYgBkfTBrEmNjIRjaCNc4Kn0y89TREj99J
l/AvNor5rEs67PMMvmrQeXbHSNImulegsG0fp71/XLwmh7Gvx9U3SAx75HICnb29TX5//wqfjyAj
TkQPTcR0jADCzv5NoNDbOgLTLJAFsBGhMz3Jv4GGC8U44KHeyNFj8CUow9JXORTomo2/9ACTei43
elPY0CEwY5tLY17tml2THL27Q0Hi/CV5bm1HQqNLmgJEosc9AVkZo0f48bFR3F5S5Udc7sBYXAHI
8SBp8KJeBKHOryZ0bg9gbHigXh4AEjgCPDIsOb/zH3hrS5CU8+jtH0nt3l+At3mCGur6ijVKc6L2
sgg4FPGEap99lAbpI8gWzPaIcKOZHPC01V73xYNNLMLXgs84jG3nI6f58tC+PBTR6AudaQ708zMm
nIG1mVfQbb+lQItvaedy7HEPSAIHZjJBQEQQHqiKbn9I0tGH+MwJklA4gWQ1dCoHQamAzHc/Ii4l
2HZ6JHm0n0S3REsvu2diTmir7oEJe8iagublUEPlV7gQK/s6OU7g8iXyssHH1qLtQUDxnpylWK6i
4SocCYf0JNy+iefsp+tzFhxXRYSo53dLjhp31KNCHSLq/+BJGgtmrU76bfr5vvrpI36CDcw5P0Nw
1z+QXtHYOAtz6+sJQsp9B8GSyZ/F8Nh5Ja8QVBrNB/aoAtevMuh3x7m0LKaaYUNJIIHGJ4btCOvC
qOHuMLex7/b3vo+NRcUqkOOPr1EZkpDyX+NSBC4ejG8JKtx6lgo6Cp4OQrOBASCIHfftc6t8KZSB
5o+O/7Wr+h8Ov5m8J89Ux3nSofot3NxdgXCk9Ttav3aQ/lD91nljUzziNFFm1RzmC66U5EdcJyGC
Qg1N2JGQQIo6XYCTWiGRVdgEjrEvkZL0EXn+/ffz/UgV57buvLsVVOiSwyoTjWOodEUKnOiuuBcm
dPjgeM03qTnpDF18m5Ewcx7IMc56Opsmiz8iDvLm90ByV6PwT9hTJYSMni4iU0EipIjMVwW6lVei
RxsYMzZ8eyaIWyiRokyXY3hAFcyyeK7J0dPjZmxr9uHAkLo+X2Jh8JFRKR298RykYmp644jiqSTj
WUPhJIkt7fXVnbn+NCHZ8G7nW8A9dS0UO21CDdi5wEJwY0fIpYsLo2hppgJ2B6PiX2ynqe5mDpFj
HIVlgnXzS9T86RubE7yOEQxHvQXb+eYbYR7sCkXPnksp+wDh7FuEjBMTutma1hSPO1ss8N9s8mOu
KDOd0SqfzK3DobIPFlkzu0a0O0e267/53esEPeQDJgGRBmGBjs2EfH4hMKS1S3t5OnIOJ+YbswyW
ZR5nWOfl9mw6Neytf0UDm+kmrqbryvanoRVZwpi0tL8OTB19ELshCkr24o8yJREFQeUV9t/fBtgy
o4/924//L79zt5wVqz/Lpdkx0acgjtFn4ux7H/aD81kCxGI6QYL/DUoX9yZx58QV+GUO72Icuaxp
GhCY46/WPbi+Pb/jYGs48w4jc/ww6M4dI8RgejaKk+HViUFTX/RTs6nlKJGGfjApGmNCtjTU7PZ5
oPzSWxvSmr2FpX5L9Ekbk4BhnHgMSRWvVBHkH1oKKyLKzs8Ed/T0ntDkIiZiyCVePjE8NSodjDhc
gAse86zoh3cMeCgCMRkqHVqxHCHSiCw8RJvTAGWtzfN0XEM742j1fX2CI4fSyX1n8VrwyoA+//uD
dkpDefcMoCIPxbSBO45bBnwRrh/gvZPJTAO0sqMKRYs6pC9IFWQItrYyN9fj2iFsFihuscBTeGlP
QpC5ViNOCbP31KiTbJoFl1NN1+yOECwwMriaQo2lgfcj+xci2zXIKetJ9JZ85yZ7XFstVSPxpw7x
nkEZ5v70Olpsd054NDdFYB5pjorJH5dZGDsj3WKkvGge6NFrh42zfZ7f7eDnrCP3wQ8tXwnnYNTi
nLo2vILq4oCJjd7xN58ef0vy9mxjLP9vaJs0nUX4VOfZGYmwxIzqBIrePN9YjGRQwkT+gzdS/o1A
TjAPoQS+kuNvMSWsIkayMZDoMFJeABAksoVIbjhcfsjdyNwKARuD46HPyZhENOJ5nfFSnXP3yLqF
OysKxeSJ9GDYoEE2p+BmV4gP0SsmwBClwGfzsTnXuZC+CF24J1DbCMuWIwU7JaooqZgpHpn/iQa/
RPCiDc/ZkvHNzV/ekb/5VGJMAwDU+bnbXm1vCvcVILInnieg9W4WULNwC7ik4X2n7G90I8QpcIoW
MpI4eXMipstNhf5IK4R2Ht+B08MVOv42qmjtL7k6Jiq2dp28knzTJmDtaG7Q6OIlxTXZ0S4v8JpW
wdgwi6OEolDcSank8a66yxQlUnGXPhspowUgbniVqrBWuMdUm1DNGEgwqAifJ+7UhRlDwovUO4YG
0wGWEuD1s3Fh/gKdUuA48o20ZCDqZWcetRM42tM/VzJu7ZSmprXMz0xDIAwzYFrx+yD+6l1G7KFc
JYlFB62NalbZxpxzWHeHNxJiRTq+DYI0xI9RVCIUgh1zwrWo0MT4iBaJnBTXn0o6fx4TUOojOemk
pU4MVr7Ldm/ksxIMdjFlXCj1k5qToIF4MgmaNBvb6WBeFrfb4koH8/L7GTNQGknnoUn6B+j4PtZ0
mI1bWO+30an9TOAn3ZsLU/pNBz8iR5RZU6HI6Nq8k/5YJwyVUKxh5MO8xsun0GhU6ZxjUisQlWeT
B3DVJmKKNoT080FOZgfs/FDVXkK8lr0HYAgqfrpdAVQf09pWoC2mDPeEuTN3BH9T4D/3iAL8uAfG
D7LSXGSHNvezxfExufv5ArtZleFmAHTkE1+olM5CdwsoQ0VHnphPiBOQKUjdH6BulQ2KKl8AN2Fu
wxyFes2E+W0PCRhBJqKwrDNUakuh64UwXaOlYDeZ9ONXNyQDMwsjHgSegfcE4Knyjj4m1S6gSFZD
BtzShlMkZDNDxiX0HOpXQk+Bt4WdXQm5FP2Kly1IeIxNj9v80CZARSFNvVRxjpw4v8MAWfHoDFxn
3LHjXBuHfQJqFIYVo/cMJ7gsZkrFZT8zf4E/RTcO9HBoRkrrkYvV1p4YfSc/FJMVj6YCa8dIh4o5
2zGStUO7q3cX3pI5EGR4RbIzTOnUCGmq65O5NPal4n0Z6dyYN7LAej2mg8F7jx4TrNlpujwoa0WA
oKtBpwPCFwfCLyJCmdnAmAzTL2ma5ej/tX/Mvs2riwzDEzSFoGTpe4a5nCVYRW3K7JyGCzhiQfFi
LAVtTKdRSXtrHPI7nK0CTZA8h1wTswjZpy+iz7PrvMNXQkhY4Cf2xn2z9cYyA1CaiTzrPHo0MECA
bFo9Jt1+TJlDvTG4+WUUu6c2p1K/0oBDBOrik1t3wNN/Rr/KLyRuZE3unzATAvW7yz140+Y0qFRu
9Kebcb0oatSS7sVPT8XVr4GBNEzm5HC8a848qH294p3MvdZPiOrc9HObcDz9hHOSIG3QMELOm68s
maua69sjJAgwaNWIfVxz2ljWMUHfkYeZu9Fd0RhNuZiy6RP6AeacuYmXGXGL8PHa4TQL/Y4pKuBN
duBfgsWHLs6TlWqlvNbVXKjMkuADHoF7wxUTWxQ5PDczOyMJlfa76yNUpPAY6VSeV5aU9p4fr9CW
WRUsOpYGS3P8IOQTc9R2Ku4xSdaZuyggCaF4OJVvFhHksWKDCB6kcz7j4YBxx31VoAsm93fKWwOV
Y5kdyfFD8dv0qqc4HaMusuSZ7R9h/4z5EZYxMGuWEK9SbUinnRzb7iy+jTeEpBJ1DwUjeFp7zBF7
8FsYX58hG1aMCqH+0W7zGjAz6EFDS5MTjkA7FaBThWfmREZ9t8gi3DM/5gQ1oxtckjOEGR7UMcAH
bEeLBZGp2Yh/+CWwv6hamh6itxmCgQvog2+ai/pUOw1PrOkZ+PJ/kLnIx57vRvyk0clsuFiI8SKz
JySfRGuymxIR3lBR6JFugDnnRfLK90w2eQNa98QUUNvaDa02oNL5JeY745BT4SSF7hqUyBisMfNY
HFhI+PziOeFAaE+uLExTFwRSIXAjzgK1N8aPe45LUYSs5ZG7z70WA+zpZYW8Jg8ZPVRDxK8TiFr2
TkC1EoIMn6A7Q8FSIwCsjZAzhdPIUwRapQJaghDKmxFm5nUI0p1QfbKQgiNhzMRpltTclAkOQEQy
yYHlDswdZQTZG9P+A2hGzI/kEL4n8G3Im4V3NWLCK/KA5Ia532uBMvq60uXhDFfEBfAKl5jzY0JL
zGRCXvVMty6x1iSEMplKOqj/TcVvOxABD/dcJ/rvZWc9wPeY34xa6hkNdwxiT8ghnmmLsnzPeC2J
rQfCan2iwTqcWF8sXnPPTnKj/Q5O7UL06Xf5GWENbOEJbBhzEvu4/oDMWZMzAGunSkHCktVWLNgo
WsaGYNwpwBYELG70xTjg40dDsJiDA8fe3Ih7bcZ4eWh9YOvZAgQJN7Q8c8vGIaMsATEHT8sW81aS
y/2LeQzA7He/Hk6fAqI/TJodb2zEFwDNKxIflBreuL2zboyQiTiHSZe6WFhGzBPFBkHHGUFIu57U
PmrfSGaC+jiDnh861KgBHPCGgFW4kZsRrsbcZE7BWqANCKwvi8CpgwP4wFGZCZS4tpNkyDCsY4ZB
LsDj7BLWkIsOvLNepJ2WvoTQlNdD6Dhrpx4+S+ECEQCPxHqHpYCoIEtNRnIDgdVyeisXOsUIkgqW
z3z/xjnBx+8K3YVSBM7/fLnuL4CG+WVkX9l2P4tjtmLaflsNKEdyuWAsPf33GQBjbsyZsqM1R3gQ
v/rSuN5HxT+SOpjx5QcEOh73kERPYKjAlCK2IsZaU5YG0aUiDFAg8/E/RAfkYjGDmQJPYfd7+i/G
MLPbVvW5zCJPL9JMS/sT6Un2KFeK3u6v34PeTq2xPMNHY9w26aPbves6AolUbeUvLHU3PeOoOnoM
sztcdvVBkhrdsakYVE96BSj9D8/GBdqJYAK2ULLi3ufPyq3YetGoZimCiVVSdSpTZnEPYdD8KIsW
6Uls9fC2yz1J9vkAEk6FVQ/eCKitMAC7NZjFhXzekeTN39u7PP8wVe5cGZLrFoX+ymATZoA5o84C
UOKDBaB9Qc+DLCAAfk8usWGMcaViGK/Ux6Tr1i+0ZyQhkvm6ztibiGl8nbRVMn0eSBAp9DRx6/UJ
NRkgom5N/ODx5l8ef9l5KswoGb2hUjm3tMNt/H3M4jvb04OAjhuTgirKDdINC7XqGOYwaXlkq/cn
ltGbN9C4Lfu90ihQNt6tjDAS+lkgSbXnkSb2wypDqXl57xEMrxIpM7mjM93H5f3hZddLejFXw10J
H3XjHeN2WDU4Bb2VYv0BifKyFkMJYq9AabjhZ68KRfG4pGurIrlsojtzRE6nNREkUpjyPUfD5oVu
vlp8EkmrQH1QX8pflw+mnvIgM9B+YwYyZq3f5reyKmirXOPb0KfHBr0QI3e76q/DGLomegwjOtJZ
GR47FsgNiPEHSIzcBl03IJCqTB9NDoW47Zf90HHhex7qzyPWkVZ7VUZQIxCsGqij9t+PaYNyQqd/
vKdy98e369cTsqlMx15RG2Q2Wnf8XOXU09kYJOFvTlMN4a9RfkGFaPeBy/0ZQfjh4Oqmcj7Hy8qA
SHWXNhoKul3vZZdPaPUyvkhhlUvxmCZzOw5LuHbid1AfqCQglwLnRE9CfTXbkUHrcUhzhLLNa3ov
1m+8lCr5a6QYsQbHbYzy4qOaXC8Zs21aFX3nlKAHr5dXlGdSnA1oqnTDRrJIYM389Ssxva3JcHW0
SY/HZ/jWWPsmjbG7PJEMqNUMxM2sjCUmsS04sRukAymLFLh/b3kU11gpKK/4LX2DT2hQ7IXXoyDi
0bfz53uiHGEZonWoQQAvGpACyubTAQNCplp5SuFVK+O6ZrhrYLBSz3TsIh9PWo798Uup90ZRTUpy
oGJ0Uq70vnPURGgFV8XCKErn+Z5qb5wVoSbinHP8RvXyeEUBedk8R/7zlbvXYTOoxXduyOlVI8W8
vi+HbHRfy+83QKmV2vbuKLFgz4+DC/uarKDR0sedussbE2gNJ5OjT85svESQnD1PU5EJ+SzUBmxO
v+UOZjLGQtXIuc3N1xspJfS+DflPaqQoM548gZwjxFBp2/TlfySd15LqWBJFv0gR8uYVObw3BS9E
QXHlkQTyXz9LPRE93T23ywCSzjmZuffaP3cdvfH9V1F4CoOZQAWoaLg0cHKwXoVsGVG/J3snqPcC
Ygqe3GYgLLEpOcWJC0RfdcVVgs+ZEMk6WLOP0kw7VTx8iPPSQwRHOt1nMjKbN7FtPMIGlu/PQGdH
o70icUQxxXUyBojWM+EbTBTB5Jl0pLJdJLSeO5E63NfqeWQSeFNpEAAqG+kWvSGLuOGSzZPV7aMu
DAoFM/PworfVrv5rODV8oqeBshArbswYqLAzNsl/SfG0oN2oKlUxYPePwcGHDRbLJRUDTKQgxo3C
RDwAcIq7TMe7FRbzoSMK527lE0u9o5QYkr0mRWQtytNSYqKKrFUL0ocomk+zjKEYh8oladlw8qU5
4ACNhOknLnzr6wmhvjTiddjcpHT+rpdm9ZnHnzML7lhiCF3odtVRoo5qk/Ud6DZBBAXVs8yYMzAQ
MhFyZ4rLgXIbayeYJhEeS/lUprgqzA4WxtrC/XVEzWGR/Rg4HP7YEmuOwHYbeJD2c0yc/5LLIIwB
kDiYBWMZ46kofcCplpOoYxJ4iMX+W63f4ZQH9Ivd5A5seV1VM4IuBMVlPIhkFO5Db5M4LZqME4H2
tPUYqMj/I8mIv1v0E4E104Nq/BJVX+OnlVuVRzY7vk+RJoGkTGDL1BSYCscouaA2gXdmcKrkHPOO
DuPKGEnloY2hgTF/TMLmoEZ03b9DP8tEEncklkmrIYtAHQSgv6LBRpZ+jUVWFPPmQ9+8uTU8/+MC
Ox9UJuK0foZSg0gFWpJdftPe16IyJ6ERZ6iJlRTmEbf8R9zyiLEGJgSdxjxoo7opmkspjxOEmIB4
Y4L25oUEhMMVK6dV1/2ds3/hyFC7Cg/5AHbRCKK48t6WROIVOEtC97scPg8j/rkzBGWF/uCG7cFT
0LU0q5WeQ9Gj0vgK0z5mkgpbnFYln0RVb4f/Imed3OBQQXKXiGYNOJR00oJlRIyZZdx4NTHHgRNl
WCvCLES2EhLJs1MM7lXy40Y3KL6btUCLDLlcU4KoZjCNGffe8PwWhmfyVH20EeaC0BMpVVwMywL+
YkE/qoyRv3CHs45+PsF8uJM7i7K3Mu0aA4WszJH9ZYW40McWGUl1Oqu2EiozPf4Ri3UnEteC1aRk
v8jo46YYozWJTg2Zq9LhS2xDJ2LwhKSFBUbOqfb1B++nMnHPx+KuMNdqSVtPSHZqgznvHjlhmrlq
nF2s8J+io2nteBUom4UVX6s0+TPTsf/m65SqSP9SWL7CMYUJ6cTAfUQqI0YFheqIeTu+wfGLhSaz
62qlVvPBXNNkk4uRUu4aooaJ+aKkfgZPg1Uqk/BNCSuojmX58Yw38XJ8cgYZw9y8asN9JmHlfjfb
LOmwPlHisCUGEfiYgfoMDgqjB1jFpSFORY1pLKgCAa0OezGvXBp1SRHuMtz5JoTMMP2pZcqYiPOL
tAqVtRHRq+/XRRtPJZKBzFMKOmwAQyN1eDg4SmSduZToG3Lbl+2HSLjviTNC2C56jOgaANrYZOjz
PpbJykqNnZKEdPOVj4eO/54yLQ9FP+KZ5ZpZ2cbUearT7Cnr8sqydskd/C8/xiBlSymjlcxZNLDe
21rvLiarayIZzCC4t0DWw2dv9zVnQYVviExhq1pC6cg5TvUmnZX3biF9Dnh7Cx3ntg5D6j60k8GU
toNh0WKAUN3QjWoJTJZQC0inER1BEPlXheijU4DV6rJEQyRL8Ch7HdWAjDLQAuvRxWR34cRIWb/e
zOok61YK+7RU+LqI+DFIcH24NL4YfLBn3TGaZ8aYur65V0ejZQD5nqdgiKPimN0TPzAZs353XxRp
lWQuqoYzXJJC2ikgXdCr+vodjLMG1F3ADtxH7v2SeRwNcRunU/m7ilGNc0JoZUyx95lCPT1UbMo5
AK4c75slO2L+NxTcjR38nWCh/ZUjcBWYTtjuKpAapoaTM1pUJXcjMYXim6swS5LQabO/KJ72HfnM
HwtyUOSXpHxp5uzNzazROcJFixqbDiCyuHtLCwDonTDUTvmp4BP5FV3WyOTxVQ/p56Jy91vSQWBk
QEBAox4CE8AUa8hdfKLlTL8VXSl8Jnl8ZqOsRNtUzvLwakLOa+G8K/8qsVmkpM0FVcEH/BfvrBrY
A5N4qfwxGK23EeHEqEqMZZT+VrLgtvU8tC5f80O3eTe0Y8LpyAWFta/u2E4bNgUslJxg44Sm7sj+
R4PUgF2IVejFbKsficde1S5RBK0h00R61Kn/aWS2c6IkO0bXfXVMs+/VoEPRaiy08nzIiS5X4in/
9Kzca7FEl1uNDmYonEtr14nDT0vEofwmPZNTJa7ur1UshsH0O3ne399+wLg3yEkUNilalYzDZ4CY
HGQFTQ+OTJ3JQQEXaZfMZRbOOmrmmprNTP0RWyQYQcZJRd55sLlHpdOnb7vrfiz0Qoq80gfcLER3
DidFVewBbEZpXd/a2LGh2xb/Nv9UmQhiBYsppWnGew4JZZGYVA1v2PoIytlb78NeCHG6jTYnYfWV
/j5vxofwP4rgJ7JmBfoQSkWj/VUA0PSzMqVz+amxCtHjcF+5SLMYzaM25mKXC+XTkSeOR7RLfLXt
zlrxIeXpJdai1xvQAsdlOqOkqno/YRkcb37iGiX3rc/HszqMiLui/ncs/1S7D3ddn3AwbNVZiCo7
siyO0bRnOa5/uRXDFEEJGCTd9Bk3JEgIeoY/fKwcgVSaVM1HXZrhvI+L44D64CW/MYuWXhYgh+OX
GfA2xnrEGIkbdJES1N9xqkB/z9D3lsZD88vvJtC3WaFPlYz5ie5W2JrpA+RD7b6DR8vTVbX+wIRC
1D9rjawl4RNt38QXNPsSSN2nBb9l8QykmjswhkD52NOPiELm281Zap9yozkG9qSSZ6noCIlJyMML
cyfX6TaSzSZyOJDu4lLUNF+XlWnAdb7Xrt79fHTU4GwXovolhX6YlW+wzfng9/AJ9QwRTPLTDFTj
tC7GBnP5T45Q4AOBSt5kouYXNWIsE3K1euxw3QZAqd6PTQHgt4I5TWqEHgncYNLfTBSgHJ8aATkD
zsfxREsd249nYJ0BwneVdrNWjhdRiZd2dGP3gmNgfrdS3lSWv91UJV+HjpE1jwrshXxZmFlkFrPO
gA6RFE4LKGgLWihf+ZbQ3nu3uyGGIRd85+9WJSWcAYw5yd7qydBTxKC1qw3pq7eWMR+dlgWbivN0
QfdhCH7vPLlC81QhQr8NQNOsut8u2tbq9KuSj6QpkBo+yS5Ac1vrT4u7PiqQyIrV8W0OrIvqVr7P
K0mb55h0yuOg9d4920RVTaY99UGqoZIYvsCQmEL2S7H84cQksgQDOtQG7RZJAwl7xrRVnuPNGBuk
fYKv6EK8dDBvwU310kw0kDJCgK1R8CsBMy9IYUPcLWKVpzUDVsWhSVAELuCdUSudsipOQCc5UazR
R6ZP3yNu+YazdwT88TwoCIkqSb42RTLXUmabY1zcW8N2C5SV+At9YIRKA+tdJiG0i2RpgkWLKCpZ
6XsdFnwoH8j8VKwHlUIRLhRR92jFq6Rclhhfegs3XLrris+0kyDKUFypRP+K6rrEnyTpvwaSGU7/
mhJ4TZKeUxEpEqCX4T37dsVODL0q1vDgx7Mm+ng0BMuZFv9SbsYfpq7aMYIqq4DIXiLR5m4aup2C
MZ7IW/kb2cGgz9J3NkV6bgabD8XjW2yvdxWHhqKkXjo2nEpmdoD2G4Ybejt7h+VC1AhsGOqbMeAk
bmKRiDMLkrt2X6mS4NKXLh5xIl4+VC8lM4PKkZlLNlerWmvNy8yXgsbLJ2uEJyfkiX8LCyZcWbMq
mn8d7EIDMNIYFwk6iukLs/yCYyreK+bAuZcz1cr22Ypq0S9VmNtMpAry34MJkIQrs7UGUGwwZWzL
zfu+L5i+oB1g7AYBhovBuvZd3QGDOeYfkxZI2uB9NvTMxh4uHTdGzAyelT2TQ15WQRm/4FuYW8Fn
r+mvTdWIWbrmUgpz6qLCh+mL6J/AoQXYWYy+2oJmbzfPV8qK7i30Yqz0iBLxL0+Z5ryRMt73COuY
Uwc3mJS0/VBcDBcYoHNAITYwAXeYb/F1MSWbMDYMjjTwDHqt2Pgm7xviYjtlvoIhtXtYtPkYTToP
CtIKVN42xw2X8+pCxyAX6pkgFIArviq2pc1sk1+ELPtWPdprp0201kFzOxGPXxLU2ALZQjjkOvhI
evORoY8Rlujx7oZPukMP5oEb3lrlMKOfRFsP5Fm8FznnQxTKrCgL7ZZ3HvpddDq0wsbLYUD8dcIL
t3N4x2vZ0DNAEhSTRDiijqV1knrz3nkyv8RrvHtAW0QZJG/TyFNnw+M+ZXCo7JsHKS5kYPiINFil
cc4BH+eiOHiVae3bjFKUdfTi3bOuBVjikKuO8BNUaU9MuRhNICI5rKH8VLiRM8aBtPZHwTbkp9eo
YcCgdMB6e2MkC1D2a/c/xYJ+lD02nyfNA6fyVgApwXgjmGfTznKY3PO5v8av+W9MjpPTWhAKgJCC
vFfasROy6Rf36QutO17PcEP6g3+nqTi5T7lhmDAiNIoZU9MryRjYWkzMPQIAeH3QAozSvwu+gLya
W6B5CBnW1a8jX1nO0DG48g+JUUTY/EMfg1EIjgmM+s+EKFTkGmRKq3c88MsSWTfN5GOlrCQF35XG
yJPje+eycn1OzYrRMzOeuYyS/k69QeT3r4Un7rCmDzgEXrmpAnvszX06m+3r2vn3CwgrB+Wp8nX1
3Z3wDGmKKA9HDvUbN7M0k3boLmlme4bsF5XX+TInIiSOjDL28U1jecZHGLkogIA2v9kh7XKsDLBV
ZRdhRj1MTSIK4OomH4+cD9qeZxGNHABcWyQa7CnMsrP1VEB6o5kNF+0SQxt1kgmLacErcz7eX3gL
X+R2MytHQyJ7QUOnJIL/OI1fgurELs8nCwt+XfSgTrhrmWTEKnpEWCOXFM8ong2T6f4OyQxHkHMB
Xs2pYZA5NWN3DgMTBgYJZkFULisUehS9HFJXxHgi6J8RepM/dO/90unAX+VFusoIt1lA1zWu/Sx0
e3OXL8RL2XgSZBc8Wh87oEF7RSn8Gfs/YGiQTVbA0dBdTpEKzZF628qtVWzJPn1WKfviNdlQvBjH
+CXN8PLZ0abIvWDTrJCoeOiz54lHUVf6PXfowVpy7Ba2ZLz5lfeHLVHo5hRi9XsGwDcyJ9p12Fob
Y0tpuAFG6c3baaNMxAdOqbW1DGUvIkPiv1aU1PklVzvcRkh814R801zkNbIV2KFvJpMNXY5jKCCs
45belp740GYVn+dyh/ElVF3GCLROAvTipBcrh8CRnfaJrtTSHViE8Vr497F/U1eLt6YtzNJ5+zBP
Ak8zkqoMGxd/Vtsl1vLpF+0fbz/4p4J2p4OXHLXZF9UD40dW1lPsljM0lG8XtvUr5xsYWoJTnUHK
1B8WZ5WTeDTVKQMKAcEi+DuuX82ADSYcftkVfTd9ZQGymd9v1vK+ltdEuc3eS5pRIWXOXyE76bXF
ubngCDG2XXas2qzEDTLbFSdUWwbpjMtJQXjIbSPegn35r1qyPj9a+MUFgZ1YfYbf9694IFmpMCb9
Jvz9LqNr8AMmx4933+13yVrHmuzEp5NG95b3zhCXgxyImf/fIc3Z2KF0u2+R4klz+SffAidlyr8Z
tkRoTgy//+m3nVvsgUailYiuzYoZCDv/2rpiC9grAUXTouDMfIFUjfXOmEQb9SJzy1ClJ5O5uMBG
pmKiJOh8WyJEvWiOsKWn62f/ePAx4Z6TnfwPR/4KR9yWrquyKPgIsay+OGYtqgPuX6a21p4WwOeB
pWXNkms/OsB3tFDQC09Jo3b6c//2yVdE2A7nLkDcPa+neDLxmaT2sGmnWkXMp+4zWLvv4mXB4o92
BpkvOefYMo1/1Y2nzf/jYDSO3+gOyjyz1fF7Y4gL0mKMR1YX0QF+O58sSS3mVOS3OwUkwEnwRR0Z
fzymIFI/rSUnXKsoSHE9/UUUUUh17NTlFnzjqWUIeM693+DZyFzDqFoKhG/b2QH3Io+cT187R8Xg
5A7A1WLPstvSrWR9ZbXxeS6x5IwOUJItVrR81/LKZGwwgwx6bOBabVnQNtm0Pqu/XQbhqjjQelmQ
s4PqeMYcJJvmp0d8jGfWszbt6IF6J8Ndw253Yu4RbHQk2Whz/97/PudiLzimzY1gt9fBxidr55xC
jFM6oEfvF6o3DkDQANnGL/g+Vhg8LmTW8viH+/onJIvVxhxMiFO8ThxOzkmO/ORM38PCPEtH6gVA
/Z465jqd1sYM1Tj2GouPSIHdsUZ8EBDzC83DpaO61WubcrRmiqtOYTLfEUGsavdc+MwOEdCM4DYv
4QRCQ34ScX5FHa0CdP5vP6E/lEQw0lb3RXVKX+2sffAe5YfMJw0d1oPHTi4Gq6oPbKtAZP5KWSBy
J17z+tb5UvROiN0ZEOFwehiEbDqqXf8z/2XryjNm5in3mCk98xlb0Tlhx9oYfnJ9r8yNfB32JOac
fplOXbs90GV7VFaySKBPpBLlwvktMNEpr9jnwdqJU+1s+agg/lu9QZZmtuzwJBGsvsRBS6Pl+t/1
71CY/yunlTXRjr39oJ/aQIPHJH7j/IHb4juZRxulHZOra2LnU/vMb6Cf12Mc6aeGj5b0xkNpHclK
9+TZqNAaHHRBxrr/Iy+SideswNJgV6uY+lxw6svPsMH9glj747HBOsJOn1o+ya1EKLnaFfXd76mf
6mQpz+57+WZs6CWyEWDJPOIUpKcPq+XMwon+Fo9zduQ5eLBtGcvgQIpiO6lohoF3YRPttgvS0ZcD
T3G6QgxH0an/8eDjbgi2wQ8y4km6PsnXDJV05X/hOXOR1xY+DwSG8ozZY3ULNpKr0aiBN+lkAjX6
pPLlx+jafr9KDgfqght7pZLwJfmDV+4xwRi2OC8n6bNz2nk7UUFOOJo1uf8mvzXjCso1FniWN/Jj
xtsUp7Ub2+kyvrUIMEsbCYB4S4+ly8/9OfWLE580Akr0/wJ2l67Ahk+WLw5mOsQYIhQcZumD2iG9
cC+wenBhNc6wK9yya7Rdo+t27HFMAy97NLxh3f5nUHjPoBt6bLyBo/xFxGN5sgs8FfvePy4xKzrr
Lcgca6ptmGqesEH476PiRHyRgNO95McNKC6IoHBkCLEz8b1dmOaRrTt37kvm/uUoTCOGDAD+x6mX
7DuHOxN/X7kGGzK3V9GS966co63J0jgrnfsmoOM2ESFIT/vLsIqwI//lHoedGEYGPouO6gdpFpXT
K6P8Zo14TzlQswfZJf6OuXGgiaDEeJ3UXTSsJGg4rTseAt+uZM+1+SmCHD7JzsRKfDxyTJsRvHtS
9/2Uz85GKsrC9uxYY/6wcc8h2S7kvfSMeHMs7Bx7/g2b+GShXnNwDmOcgXOARMfOXU6RLFYcc+QU
y8eYnkfEnOJGx8AP/hisaPNwMZxEkpV6R5+2OCLCZQl99ZxgHMndjhNs/E/kG9F5rJ9UQuRMsUXp
27oeCxxCaAQNphioctEjk3URr1uOy+f62bhvlw88dJmusamcuMwJ8SGLyDlhy13T8ELVVV2+bKe3
7hFfKjfmNTzxhBbSnHYaE5SDeWHj+bxIPV/nmA9lD4UL29FITZkkLACc549fJnSEILLTd/FaXcfK
PIgXzJwIfpXkI2AFnPtlgMLp3OHNYtw7VDTAV7ni16mv6T7wDFhqFp1s4FsAKft5jsbQxkvkjp7i
dI/RS6Uy/E7omgvYCFHO8oFDjFftfM1GJNmQOkeeHHZ/GR6bnpy/I4TyOsqu5v+vgCmp4/tCMo6Y
RM3lfaugPOU2zt2WVESqtCdvBd+TfZ9W7klSSx6RH1W//aPtZtPPRkCoIZ2NPHmMzctByuTzXuI4
7Sq3OHeo+redXV9br0xGl9GriGbykx/95ciAaHW742OU5qCv38yuZV/i3mdRJvxll2xyl1OujcjZ
6bBqxOtf5RVOOZmXM4youEQpD96nEjkpiaSr+kgAZXWDIuN+z1xLDvrBUmb/AJJ0vgfEQke+pNmc
Njt3WOcnGp9ND2Va48CtrhMCWpz+O9VOKtMQmwZvaxN5QxAh3w9XQ1in3rsGkzovruO81dOsa3oZ
tXNArL8Ls5kGsMAYrnArUf01rukp8CXmdFm5CbNtDsgPTICjuDy9pRMxqSQrewwwRlPV/2no0oEX
4DveWncvPgJPCz8kGbmGygD5PYOkdt+hHvUlb1g8mmVERbGCWDeYs2zP64EMpZ5J1aZ/kXpw4X4h
THlASsAIIRegV0ZDgUgSqmx2dq+/IRcqgAXwSI809mn2gge+HI7hHwM4tgqQQfQGwt/AReD1l5/z
nB6gC0pKdzKaQRixaaGuRfsjO/or3NIwG/n9BrAzjt8U6ozX0dj4D3hkqD4w6NCMO1ZgyUfNYnyg
Zft9CRciILibDY3GAom5F0TFb7+FEELkHk0bwkjov01QzRNbxXO7QTbYye5b2yTTRGOjRBYzZ46K
2tvAvoh5e9Ic8xv91QdiIh/q1Su4GWu+K2MmPbZclskxvHyFMQA13Y9YTJ8QlePn1zh/VgD/WUYL
jlL0bNdkDP3WG3QznV+dK3rME2EmXbst51+qIaqsHfgYOomF/w39dFrt0LN9XJjSNNWuKPuZitHJ
4F3cSbywqZpE2Q7EPQdFlATjY4Ar84nmfFhfklOyR/EfL5Cd6iFXTb3SJAp8YpIkBtl/GLwLVgkO
uaiqnqeQIqCbMIwwlqU5ljqnkj3SSZbF3oBWJB0NDv+p2yOKgLWWb0FSm2ST/qSbnqeIrQsZ7CLc
R8lej7YNFTAdQN7RYD9oPUFhJm+wvzJKvUKmvIYALbi36GGp7iCPCRg6SlgouTdQuUC/LA+AH1nw
zAkEkGSckjjwI7Rikvei9vXCwQYms+3+0e0lYeK3W7SwZsbsVPEZ7++H7IgkrSBkdFLulQto7nkx
s6aUgcOh+TgMDYUNuMMHszxMhsRtGbhxcDydkzPbiR9Q4ApbjLUn3aW74XGWgjo8AdjDwU2V582R
lKHk7RBcDM1gpya+wWz8xPn7u++wRL4QWhljGzBx81+TbDYnPrBEzu8aNR2zazvIFqg5gIsAR/zU
bsSyvId+aCf+twPRxTHZ4jCj3+gBcDeMbGwNdiZ+6jVagB9+D5bumro1A8ka7YDfh8a8N5ygWuhr
YWpZk7JYIGEUMALOgymwd9y/xk+yMDkhIjO9Q658lgSBfrdeDdmSwSI8JeSUIz4V7hEyX5/tDigb
gRB8RK45g3c10NZFWmkgaZ3AWka7cw+mvHEkwoGf/hOfIIXqwQf7Hnwnm96Nr/UN3AsldzBmuyhL
tNVt+R+9QWOsSB9O/CEnm9UAxvIKja48Szf3Kzebpy0oD58vuqzSgnX+Pf0uGfrCDhJrX3yIP2hm
VJ4izqaHsRJkEVBP/avZ9OEUiXcZvKR1957dj7gcyK+cYkCR6ZbZpD8a7oggS14lqMytTlraVm6m
wtlsXJL1xrozGfuz5pFxAlJzJPNYpmpOjHQ8DhTYyLU0HSOLSzu8RK7w915vm3+5jBUBR/Ev8Cek
7gTPU2Yda9mJruxB1XrHiWAqlGso6qhTbpYv3ycsC/VGmwu536Hkgc7HamRzzu3LTUNS1rLkpgGB
BKF7cIpn6TGmh/vuIunjGZ3lhxMZw8W0HTMCyg29MMaTcx0iN0sMMC2mqIwQR1DFCFonswTgDhk7
Xv3IMiyQiMBwvU2Yrf0iZ9h2qy5xToQxd8USs6hoh/S0evwPnFSPaCfcMT+ZzpcXeTT8Aq/YdfSV
ZTSQVK2n/mEisB1Jk8ir0NvzADzyBUPHDycIlwnTOfCSa3uJqOJoGhXvZflonLPMER7MkZv9wgXw
KNsDh31sSVGtP8cFJ128z+lUeSlzPtspjuWp1C/BVbwkP9QnxWg94TQWgoHH7/Z+k6U37DHOMFyG
JMbi0YFujvwBMel4/iNK+OftknxBSYI0D5GtRCGJBKb6tc6fboWz4iWvMGDAdeNdE6BSL7LHd1tH
Pp2nLY1VWv9sTuCa6ZJRi/Bzfz4IiWizzeA6o96kvdqcqTwFg442n16Ab8EmOfiXQtSgm7GlrpqT
5UTBWXROPQuQE1+KfSO40m+HrA5MxllajfXzNKLlxW5O2T7S7rbKL4tdCUrlqv12v5mXHGBFsXBV
M+Vc+TX5lqgq4Ei4IHCP1Q2OOXzCSeOC2enQZ7sAGrBe8EEErQeryhUfoGJoa40yHgXfL6oSnUqM
HFU2SmiO3nvGIs0cIpxRjCt/H1x1oD0bN2Xoe+TUU2IBjJITreT1W/TZUyxuNXdkN9kE74VjVh1D
w1W6pPCLT/dXR45Fui83ChRFJvXdHHbQuqFOw1+XHOgDZSvW+/pFDK0uzGKe+AV1X6Kew+9WS6cJ
g97hvwaxsSoZ8AR2klzpEVg53G6WhYlk2ox+DVJfbiEERtwmrQenyxq9pPjDxzgRTCuEHEI56X8s
wCMIVtjVzwKOoGDTd1vCGr6bCm04LOrWRDeAJDTxFXTzcjhVEssZEU0G/Qz+QEGYhqZlmnduSnIs
vfPaZfZFpF7iZn5/BUcKqxuudZC6MnJpGiunahofzA/EYRmKD3hBEDgBwx8mPKCuUfl11UKFCp8A
nsdjsUiZsm9RL4o87SiQ0fyNNo2EgS0zWrC4Gyim5apsNnxfrG1G6wyq4xUHdOwR/vufRumAyu73
fYB1yNGNRTTq54AOR0QgXWg6bTxzGfX/0irmILAYR/L36AaqWVUndYJYHngiSzSyONY0jALthOR5
dOOKx55D9b6r16yULOyURwj0CywRANhXbAvYvAjStMJNQQbPH7muxND9BoAb94O4pPThv4eqzclL
0k6SNRUe4QY0D7wam+YeY1Vl+Wk4OLjhU9g8+GK+hV7QP/qt1I4z8FECm/76/+jX/Fdakr24j2h9
6X6+p6xYR7SmZmADN4hVGGRTpmDtR2y8Bfp7tpAUYZBknIeei+ORnbT3JcqSDvLos4xnIbTN5pfi
e1HjJG8XlcfuC0QDIVfjDz80puki8Yc0s8BRs/c0X+SuqOnJ4bTFVSKvQnVZMxks+IyLjcFt1qbT
t+7CMlbbEeoqcQERPoRzoV9+QEBhxsCEM8yVZouHkFKMdQ6Gc7a7w90eoFPe6u9Jzy6NPM6Y2C94
74Vj8OIkAG2Ub8ACK84mlVMypmBEB/FpQ7FzUue9b64J1yDnFsY/85ZzffsW8rzknMuJ8V9FxshW
sIh/sNFFgBrtZ0N2BBtr3H1k8gI2DhndxATEdjomNVqPcsVg0lJOhb7CI0KeBXAoLJqCNguQUAF8
rjEnGz5K1XSrZTu8I+0qjzAq0zpY6Wz7ysl6SN1L+s+vUUJAIzoBaQtqgsJDyHHvv7aJ+LPZytcQ
dEHE0n3RtFWHRY6Oc7JL6o30YZyU7/F2ANLj37GFptoGBmy0GonpDds3m/0uu5/fm0Gd4To1Lv3o
tsEYDsMTEx2RDe8IQFZ0zbPHaOQUf7Aw5n40px2F5vSLXFNN7Sg0HUEhdxVs7GghIILCrlKQgpvP
A6MQxTyGeGxparxOKaS2zBbvKLayyRMJM9i1QLcv9ZX1DmMxZJDa49DTb9Vr/MA7oNOyJNvpP6IU
6wqzw9ABk8pfz+RV8zvBCIAP3pEzy7O0xzr4hJiLjZWnrXcGyeXYmsXbZ94esVA+P8yGRk4VsbeY
qh74FMcdEftG8uI73o8xbHqkjI+/yFqzlnt4vrF0UWdb+ycMYigDrvSQvoAGYLnipeJYFyq/nICw
91JBlniRcVmYhNqMgNbuYnmMHlGkDvXWpDgzc3aIfinxjYVLmXaveGr587Rwv/RWxxEg28Z3h9SW
oGbOW/Si/oOtfqM/Mp0fBABC08bVxmzixXrdKrjZx+N1suZyoOgxmPgT9gES8FbjxF1tPghuDmoC
1m0mABFiAW0RRGBh4jxpXnOMlXm9wW8HCpUkXur6tYypP1rps/uVKoSDDDUgZ9qT9AA5gaHhZc7E
0amegK3CeT6CF5b5j7XSXM7nJEfhhGfhYTJFS5IO0KmGv5X5JkN0fcZAmaHtlivcLfC4OskK6ff9
aKxhCnBHGHvM4VcozxaOfvAOi8948hy/y1hL+25HBbmUfFzbq37TPvXlVzrrB8Hq7I5GaN44MXyX
6sAuwMQb37n7UEgUPRFPshnTWiYGoSB+SYhdMc1uxUZjCO68PVNefEqXkrpeUYLJhHlbD+bITvsa
WD8WfD1Lfg+1rV3xGBuLY9tRxbDPDeCI6T7QGHrwZFLEk1vGOCrZAh/hLsFiZpenTY2yrlh238sj
cItD3x0fDWcWeGDJll+X78azNC+Mf5+JBfFORN5MmLVwiSzWUzhq6sRnEDbz9WtxgT6D+INO8eJL
11glpI1g5Ia0V7zfW/Yto1/CFvjSOXGVi1Gvx/CbdkY6i8Spkv2xXfH30Zg85pvo0d9wQdtFZjfz
W2i0m48xH3O/Eappl5rQDC4EaTEknTy++WhyemR8GExAHtKiJgPSI78R1bFyGT+8joH9jI9eefTk
PZ02kas47wMfHZxmus/6RqRDwL3r4/47WZc7LQEqTkyMuFXp14Vfvxy3fDWcVpxKHASu/HrccMpD
J8p1zqeMX46MlGjOskPEDpfKdB/QbVkRNrE3/sUHridbAp8IUWD740l3jQteeCIcBFyhpzeR3DMK
t57PgD3pxTvjOhKcMvr8FJD11mOc7nyqg/IgZqW8xc6qxbDY8z88Be5mQAsFgptbqV/lNwVVxgLd
PIEPGuiadvX4UL+iiGUXMHQfFxFsbSSqkxnWT3Ny618WLUVtGugOXRJOT4XhV4f8vrSMVTC5tZyp
dVJZbmHJTwOlSRuJkyV7JwZvr15tjnzVhj68bOsU9nmNVFPEHduha9fQRuf6+6z21Smu4G1IxCPK
5eXOP6Na3YvYhdJ+QQByQM54fSuGak/MfS8yTraUnT7jgIZ4BHAR+Kc/VJ9fDE90EQi+6Zy3OI3B
lz45PiYWiE4f2T2qr2r/6TdBuSsYZjG+pBmvLFQhQbsGUD6ahe9Dq7mIKKig6MCRJIHobY1aFzuy
5XIF9C2KT5OLOXLxKdlHpQ4UHRr2qGPd9MDi/5lsmge1tg9tdxKSFFGfNvERuXpsTelUMNrTieed
1OSYkKJip7+0hhmRrWjYNNRG8ib6Yiwq1oYvH66jlIBupLEmQ90/GVdxKWwhiHmQ5+afHdQ9+l79
gmYT08lfTjS2bLFZsNsigOI731D+XtduLV5a4HTVmRRLi6jvf3KNCBxB0pgX07vcQPc/Wjou6T5+
P+38cV0MVqrzElYgoXP/s0Wuye4y1pWrL7EoW4UajQ48GdFNMYOo0AHbY5V83h0hOkodE8ozh2E2
+djBKs86Fy0MAFXEnjHRpWFBrRxNqSCsF8mG+QwW2GYULbGSz7V1sGNaif8xmNMJm4swwL8ItwhB
80cxFq0rhPPiIhMmrxqLEZA8MOVfL/wFz7XOsO1GOKzVbULpSOztx8/nY/lvHrahNybk9H89LaDc
/bBoYJkYD910PSCxMsRfcg//6q+EkfFYJvD8KlhqC88ihpnOldPh3H3iUKGFwC9qg0PFNtLNFNkt
V1HJUIfT2WeST4Etx8f7+XPIsTquCOFpFYjZGC/3Src1mrmCGswVt5yqC3MVoA4O+pmoYFrhbA9+
AHxtRvPGNHb/4+i8lhXVtjD8RFShRG/JYMDs0hvLSDIgIunp+6Pr7Nqnu/dqI8w55h/jCOtiL81V
t/XTSXTwHinH08ucKruoj61bokGRcHEjiTVyyX8mc1m1q2DUelm1IqwR/8Uf1Msg38mp6GfPcp1G
L1/KW5ChM1KoBnDpVSfM7xyqmAvQwIzEyUAN4uGmSNaauEiHa/WhbL/f6NKk6AzH6jscsRTHSQqn
6Y3eHu5/TiFDYXlEbImxmyWY+ym5dInDUKEzLYOfq8CEZnXGhlg+CfY20SUi3iKmekug0rL3w0zQ
kR+/tH6b6p/S2B9lmZ5lzRNkpwG6cN7SLdEJVgY6cZvOJ+r6QICdn4W/yRNJNnbweXnv7OhPXr03
aPEcQTLS8XvCIFBzgneLUz0X/wiGWSszEMqXLfjfoAhUZMkPAjR60h6pG5BuQIskZCkic8Ymsi2J
u+Xu1nywCRYHBShlhkQl5yZk7+YQIx0+08undN+TPhrT/UFXkghXMORjAIT36gtUD7K95vqbfqh8
pcndi/9y2KxN1SI2DRIX0cGVy92VVuT74a//6pZI6ryvLkv3NZUuKBBZondEBe3lAMmuX52zPo4i
vpAWIAeSxV8x6Frk0wKj+snET/Utw1d6S2iJ6qvocMaazHnw2DLkRMZRn3wAFtiTgquS90VlwYXo
O9RlAZbIo8UH6XKwhlC0XptiKQX9B/P2Ca7mKC67LFOc9sZ9jRI69/Cx4lrW5wSXnOWXk+GJA/BT
55lmc5gpKRoJ6oOwSTbZ+ujwIySKk9JuSGcC/1DSwJOcjs7IiYJsjfQL1eMCqSBcvCOnZkvO6BBB
FG5xt2A5tktv8OrjYhOToDoYT8DYiBWMMHVcCfR2i6zEvan5rPIIt99SvZLuIC2EWchp9HNhqFPQ
prAoKUymfWmHRgbuBgSIRE9hJgc48hknxgkFC1jWLgSi+MzJxNMlBz4vwSyIUSARnSgYPvk+BodT
5NdtpT49hRx8Dt1vkgOpLV6UMGo3RH+C2UcejZlVsyXfrmDKNpkCh+IKiB1tyXX7rgBjTDxlvJDB
muz+91Kfc6rUkTQC3e1kk34J6P73VMDBdu9fb/+FPBwJ8bmpz4tlN2Mdq130VY8wGydE5nnVmT1i
CSrDMEJkuyOdkx7mAfTVTFJwUd5IVG1iirVbCo89DrYJ0bIO9Z4d7Skg+GQqrBuNnVeYDU/DIJ8S
pQOnpZ1lO53TJMnajpMJfwKTceUgXyauj6jAx5gvh6kTG2F8Ya5jpeQT+pnimXsbabjxmj9IAbfh
iy1GvAxpqz0griq21E3mqT9y5rtZFDBxpOdq/Qh18tcG1nfLiZ7buECDSqcmtWz95cjlyeSJYvDE
5Ug+/bmdkbnLV0JoEA89Ls+9QyNIfKLZiB4JOUkuEV7yNlKiwTkl1FPyUBhhnBFMC0kCCgjP69gu
yHOrmmnhtiBlzZvz0YRC76Z7kGUPFh4xL7/ijTRc7IfokBPK1Yihrae47Kon8GGFsgCW6fjiqmhE
xogE7El5SnusSBehaRZxOdwMX5bKzOx/bp3PeRI2EFjFb5Fb4Ob/A5kwiQ6ekgIUHWj2gtQgdIIF
h6Bl8iu+M3oWQbqbXR/9GnFYVXap1V+PxZn4EpKS/BaYtHLazB2shTGRBjmEDOM1XcV9owRzNUs9
6awumuVN1GOuD06XlAFwX1qa4tezdB5fcIfKXDx8J2+QWa6Z0pYuQ4J2BFtXGWgtunoGPBCHkn7p
CtJb/7NJa0Q6X7lwoel2FFZfC0oDLoL6ZGb7nvR/OL8Oe+sK9ES5aMgQghhHPzozzCsUUJEXbyqP
A+jFAw0yz89nrpvvlxV+ubSpaYXgLFdDHWOWIf19A661chVtO1ad0leodqMVggjBU/cw9XufNz5P
z8SfIF2CYjfTW7uKVuDdAh1EhAMoF0rgWD9vdJhxJfXP0KI3ByvlO+gr8SLRV3y5C8uVcEnLQLsM
vn4sOqL9DY4ztDzDgNyGVvQhoHA0IJg4vucDvO8X9lYfKLwgsIdHXRUTvrfLwMGIJzNNbsXXinN0
EdNaVoEJz7+1zTbM8YYzPx1M3OEhBjoHCTD30qpHFnHTskwSLthRBqJ5j12Lz8WmVoPwH5vxYYNq
hDUmdmgN4u8BCvP/nTO4EPe70RAeEL7NVaGS98KKPQzJ8NBsPKxcZtqoj7DSpvwN+JSTvh/9cUgn
U56YVhyVn74BkC7FTzOFQ4UG65WOhCQ4XJMNwXmfCehGsRrlPhheiloKYBj1/M9Uvq4AlDgTW7f3
tIzza19o6+tuNC6xPWxRu+knavsgDK8gayjaA7lBv3/cRhiioNClCwgQ/bMs7I8ZTZXRQcGs8XeM
KX4FnYU8j2GfNnRqcqaUQH9I6g/SM1AQSXvH7RD96rjJ1k87P49qGCUE6HCYjl5NwVIg6n8O69Vd
J6U+mtGfSFyVfAWuIJGwmgKSKDWgpQMGkr+IyiFbjlMQZWLsvsSbANsx37DCjD+1d3Te3NCTxB6u
WNg+s2oss/PR27Ns3hZCh3KuwiwCTl8f4fAE/0UJtpuuWSv79Y1juUIWE4wo19f5pfrf7Qebx88s
Q8j6fstvZ9kuwjMdobZhr1yW8wraC4lGAbgow9lx9h7HsfMUoD9W+pFaBcGXft7wvBKmWZ8sVqCX
g2oqZjrlwb2eDISMgK41illTRKvmMYsTsrdnJAAw2H4X7Hz5lXvgPdxSpGWjo0ggHNp5xQW5w79N
30RnJ2zJI/O1ERbSUsm8/olx2dlZWGzfG0h5As6FmaQSU9g3dOLWd5rgcWqt1pcQagzJqR36QO3I
xKQtAJhZkMD4A7dFznb8G/STh03RJQpcYaVdjm7p1wAZJqHZgWqrS6bJylAXrBgWXO+UluQ3QQHc
asgbKyBmUvv7m+gY0EMv0vnAoestBACAcXkpywkxafATjUn/++/G0F9wcp0d/c//JibQqrd5gSj3
miCKLea0FhEzxyCTzyjES21VtnhBc2c8LaKcLT08/v2swj4y4HND34d/J9EZQNCIoTCF0kZ8YSMX
+K4re35DYTMlL2BJ8TNb2ima9QOjT0ddZ4R8KQga0QYa31NYbysQNI31iLIODqdhMWltgkPYlc6k
p/GmE0hpugzukJOLHL+jK8I7jasrYA9RW+iOgUCAemC5vPWhWKXhczPoi8ySAJ09mY7ATtS4WqnL
9G4TmcbpnF0cuv5yqa2CrwoCysb45QarjTDFS27CzNF1ZY5JY1jSnjxOqfbrI3GnMhEbbMW5z/lh
Xtvjv5/52AAPR7by9wmKUHfV1MTtzTZidlDXwuoFla0RjcX3UOzAjXFKEDPlJRtxPjolkyO1DpPS
Y6sP4bEn+l81I3pkB11zHEMtyiZFOAniqXvq1aU5Cy4w2y4lAPACqCwnn+mIWZGpeo2EH4b0/16z
l219S/oPWy64Xo2UDSVEBLq+LTxE3LFj3IzGGPodafJ4WE6vZbEcYaqcvOcZRSVgP9TPzU7wxM2W
L5WvtPYZrsafP1SiuXMI4cm/fC4JPH86IeR8/dq/cSGPsTCO4Z0Hs+r+wjwU2Zh8jLCc40wgFYPi
NwiW1YHWBU8j1GvKjf+4ap5E/lt0A1GGFv7h+pEWUF5rzXWz1KoCjjizckvDym9y6R9yTXCSAFyM
olVn3z9g20FGjiAGqZNpk/Lg/oI6YLLmt7JD6perkh9j6GEH0c02xTw/2ujh1/+FiN3t0eLnA9kd
Qzkk7uAKzTllOqQFIptWnMR9TtXpHCPPSkC2SMDUWNu/vYfPt8r90Bo/gGYGLlBYon8bgtZLmiR7
KExAeN2GS+hLjDHE4BKRsXjH1tfitTS6SZK3tviidxgZKbnStMqby4YXUDPIqci8d0ePrHDkiBD0
dDGE0i5iUE37ZDH6nEApZ5JkENGOB+i3+3j4B7Z3xRq6Mg4tJl4kOK5uppu3jW2huiARVFaNw/1W
E3LnSKtkO35uy4uQWPomRXw+bnCBu9H5R9Rb8DyJwRv6pfmrnORUY7s0yYlikybPa834cVw41fq7
+EyJlGHcPK5f3utez4uxi/ZuXu4MYmcb8GGsUbpigkdU4zO5JSraWla0KRS/iZ5dmCB3XCRblTz3
t+SpB8ERsEDQk9Irlagt2bwAnFoTe8NOMp7cfSguDxDwyDMNzj3B+bXu/J+LFKb0wKNz0rxxM1fG
khQV6/+u7WMQIKTJ4+PzQI245ucAHFeOUjtcUfMGjCjyy3u2/vhBL6DLDWHx9OVVhdy918OTnntL
jI6I586hUxCkKKfKU7RRuThdXxKSrsjzRgg8T1pyAshQRxINCHNcj0gsJvZNNqgpe4JfEwrofYjS
JDfKxk9KpVwPka5biK4Cinf1XAl7VvN2jGheu35S5PTWoLK/HlZsKgDsjzdc1JCC4cNHZoYKjjUM
oQDWxmBIudMXqcCOUG91+jPvSciDSHsUQAhDEQUlbHlOgjqB4MV5Oo3dbPfF5RS7fTI0c4onVMbj
mqKL2GiIub6rxKL3acKxXrSrq+5+kRxmTrkQrPeuNswhconbY1rTtBB87vIUt+N+CDdTG98d4tn4
gLMp5q3sRizhrWnhmXbAGzwEQwEfqj2aW5z71sIeO1blVgv0GcUN91DwMk2WSDNlOqLaa/Mdx26J
+g87k9cGQija9PjQAJDOXxMpzCftnRDb+8MnVQIFBiUxDnU6kxEpeuPRVVx+bNV1wqNgnJHko+XF
CvPAuRN+t+iL6vvxzpkF5g7PFQPLc4YxlMi6l042lUUxGVpjEECmkvkDlhQNo1Od9XjLQZ+Z2R28
fDTyHP6GcD2BuInflBgC6fKKcxrkUN1vj7nDXJFRL8sdzUGmtUbOi/dNWjYNCzeEWYMpvrBspxLB
CZpnFmRMQHqF6kYgqnMcL5BdjF8ERGAQl4347SDtILaJDXlgZ+/gl/jq4vked7LdKoYQ2T/+Xbol
eYJGvkc/3paT+sE2suQUzhSuoKHgQqDaVuHaxRv0WpJcTdgpFko4L46TFTUV6YUQ7XRLezk4JUJ1
gF4WHNy14rKoZh92ANISZtFj9pnW7BQowSR8/W6ay1Qnuf1KeEV2+QQhN4urMn5Z4P8h0imoCUiJ
c8hMANPRw+d9TL0Iknamx3ctngbkJm0LypBSh8dXjLoLtLNEG3Qf2Lghj2nqNgC/iDDJ1jYh1SDf
njQlZzP4RZKEkylCJ9QqaER5J5ixuA/7v8dJg3hgYzniwGqwPLmVBywM8UkMLrGXHrGPCWpIDutn
qIRPAIQ6Y39L55hQwLjX4g29wmMFBsyb5Qt9/sKlLtw0+pD7BFwStHv4nNrBt6PP8UEHroj9qrN4
CTybsXwQH94KPgFooAfl+ClbbPg2VtxYCoesPlMdAW1tinNA0t5yUcy0LcVra3b8jEGqhw4sAHv5
Ep+oKEHzjPJ39YGWZFgYAMlRc/FB0ZvMNZfBJRD31ZhsYWxiHHyQWMNOzeU1uqYH6pEYezieDuz8
0wZh3BuubAAFw1rSHlApElV2nFqMLu2dCzGiU4Pej/f4oxkSPYamOsMiNYIYAGXg/I+sYNw5yVZA
yUQQUmuEQ6SvBuFOmhMtcr4ED3UYjsEJOVt1oBVMpVRQehLpeW8yi2UJlYwlmJOlAGRK+DxR7R+f
E9sClXtx74eVW0IqIBL91Pz8/JrbgEaNP3ZPjOGcZskODGmvoiYE1SAV5+AgPB5qqVAPE4SVHHvu
z8KjMmd2nP9cFcy6ojlK334BwRSnXMU8O8g7BwIRgmPy+WsdE8XOfMgpzoxxvVmdq/aJp5XHDElh
DphYC8ZZEDoVHkMhQD3f64pSezipJ5qLLnoJF8y1OQweZHUgFTHGIhSEOM1/9pqPZ5L6hDsxf/l8
aioReS5IwtEkMEbD1zNaPZjhRs4z+E4/U0hmyBGy/gVP+1hNOGSzjMBmkbIbvzPBVKS23h6wJDgh
UX2jzKapQCX11NBxuUiscKrdGuPFcNYGOmpQncI/2LRrwTLt3SUf1Uhy/o5zfOJ2tWeyZXzbuIT0
Em6bcpqzgFG4tPNsjXZbJx6GzNWwv6o6C+aWrnbrMWRUwV7wO0C+oURdoTrmzj4km/h+XGmQNyCO
9F+2Znqn7RSWbAee4iCyhA4nQI9kaphGg24BGXlVNI85zrcOaDeKQRQfE0SLxxXWgZCjxmAB5Kxa
if/2h0aN3I57YiNYWAAcdo/ZaKsbWi/0fi5gkzfDW+PNYQJP5QIieUOFYq+ZKk2IMDAXI59WrurU
k2jerlOm1FcYLdQ1YQH0D6xDPvOFBKN6jylYhy91IFmRrpw177vEDc7AgdKIkD7VxsRu/+mM6J5O
wL/VQBeVk3xfWdTCYQCJ7uhjt8KqDeCikAF2XsYhFtDegrLNw8E6QqOE7ylbVZt6962cK7k8q9LK
8f+2rN8uSvyEDXQ7LAxMTmPux28/HghrxLwcuNlBWMVEkxmOR1robljDr7Qb7nviuZlH0TWHn9rm
rM4TsoJpfdsZH70yZjVbfFxnLdbwsMgJA2RSeTWHCmpQlRguge4EWwMBzH+saIx4QwbxPtoZY9p7
gl7xTd8taVqjJdDCLj5rG6IgLiLLUKnTjsLO4D99ye06zyXDbq+5KEqb7WY/tLIrAnI7H5lo316z
Aq0mGo0r2z6zFwHT9qMz3tfyRLbQyBvFPsfYU/d1CA9MOwiyb3+sp7qjW8YOcyaTF5S6p25H1CCn
oe5Lszak6Aqfm/qnOry+WVith/fs9NaJZzZoVFrWff/lOywXGLXjw9GO3WZOnwcO1IcDufnGRBB0
lfHa1wf6osMnPZ68c447ok0wKjJu+Y4U7kRKijVwhL8caetEo1E6ZrvoB8OQsNelTOn38K5duMfj
r8/Rp7G6CX7KP8y0Eeupp+KO2fc7EBqdIV8DtlBk4ROEOTKwpAPrUvYqEy0ADi3JYzPSlCavvID2
/JCZ8f+EdHkZ81iwn+uP4Nc1iwZbOseQgTcSz51otMiMMfBM+/zo2h9wukldl3SvZDNnLq/OiCDI
p39uyjPXZPyleczC9sK/850+n5dnlVD9pt9I3SWbk0soBJEBx3nLWR3nOoHsFBm4BF4QXRGfQRUA
plEOpcQKoMAl6v8scTVySmMNn7d1zx48NwQZ44vXWbrc54+oDc4EBpIxlKVEB9mxSeM5p0lIdP9F
ykB2gO7nGMYDslttsNn0B9ryDGoh5waZKJQG8YGwXlMeCkkORf8JRjuuZXKXN/wUew0/FU3Vq4j/
yaOWTdj0pqJFcfqh03OSBG08+Rzsf7Cl7wPlyAQ2N2OXxJjZrzZSdLG436mAIs0TF+VRxAdxPCNB
ZWkqcYOBioTEqeWKtRHHn1UetOtszro1Atse0sjTcUqiWpCAK5tpgQKN/sQgjcHaOSDCr6DZGVnY
MPrD+J7aCUpNaiNWD0PmMERUSNXfHicLtV785B3CLQoAj8qcRJUo8sH33hvOPpwCtOo+8LrmOjqa
9DP/qmKa4nPBSkIqFBaKGtERbIYyZnCC5f8x0FCZ1wsl4IZvOBhqrJ84GJ7PQB38fQZYZqtRoHUk
uieQbrKIBYRrTld2WRr5SdqXdSmKSndlYUS5mQ6PMMLjRj7aA2E4fos1x6Pm8vw9HfErG0rGYlnA
MipvsicTGJS2HmzL8e9XauZHj1fxIDt/ydpJEXUJkmh9vl5xfF2TghgRUri/I26idz6NVBSvycMp
OhW5ZVHRro2a6XvJBUyYasl+WyfSonlo9wxLfx9Pylj2UOnLaTJlnCkfP5O2IzL39Br5cj3YgXO9
jhjZi//ieK3LFwpnoG92k199B8gLHPi1HoIy5EkcimhCPtUIrLcndN5Du8q/YUWlg5TVVth0jad4
4hMr8ogA+EoYH1vChIldGj4uxw4JqyBaxVvjNWXP5UjVDGxBL9npynai9/JGxqb08q4Og0SwiOu1
n79iqn5yGmGI8cKkS09S4YuC/ics8wF+6XXxBKxVOk+uFMZNdamMGl94RYRA1Nr6WK+eH8pGibQ6
x7Osk1FjHXF0gSRJL93Jot/RUBCDRC1NSLCmatYhXQYZe2H8/Q3D31SIuF0ULaR8IPfahEta3OjE
XA+HLT1uHwngn2ypp4gHQn2/BhZxw+vPV10PWg0nxKDD/pAXmdM/uJ60TlWop6SnM0QUnb9693kl
mPATN61Eb3Bts4Ehf5r7qCpmWXScvH+brJs+SFavCTZ5KK/Z70WRWT0aK80bZ/roS41fMuDyhX1v
cKQpFchyjepIgzZUHdDGHIqIuGl16GJBbiYDhCFDztOGCNjK/IS1ejuYsJgPJvy2rMzqiqnksZfg
v2YaWVOkPiBSeBov0WEHKOcy4X3wWWxDOVuD/PDQdjBRrNXtB1CiI4rPKObg3THnwfEHF1h9esXE
mBGNa4DnLt9LNgo9+C0LzjkEtz3NT2MJf/GVPy4mkEAwiJTklLZ4B2EQAjZ+plptOHkQNIGaZfsL
IuvptCt5/LCJfMBbicl2pbiCK53qK0YIJBMz0jeIEvKwYzQuAuWthESIpjF8shCx12L2W0vAhuCH
14+vLVCSv04aCMBlzxwL8FJdMEnbwv5HRpIYfBGF92k+Vn+qi92KByWjEjh5Xx77T1N5mgJaHUI8
S6ctHUTRb3JsHUSPdmPVNknRfuN/l5HX+I8r682MYzfYWHvXXekvmVX4mSUDGGEHA4BKZ2CV4feA
4+nAcRFShKEFYQpqYyT2C7Y1egvQ3zHIcKJEUgcpinylQECJwhU8FVr6sRpQysIR7daHlpIGDsaN
0rlmz2h+MziR54bAb1ZFJLk0ADDYr1XAkQPLDntkXM0JzWHSzdgAKHim5YH8GvwFjynLKudMTsl6
5BHdL5DFQtsMRUekGRFbA5cDb9WMQQkQCQrLd6+JN9Dcom1v2DE4JqYk3aD27eUntAGe+wBzOlgV
i/x+nojHp36CYYZtHzsUulwy5Ai1JMd8h6w3IgSXN3b43AhGZzsKGiwGDqrEXlMNIYP6gTkcqy0Z
dgOTQgha8fa88y9HIiplI8i7vneZ188M2CAxUFy0hQzrT+IYOeQgUK4czsH8ms8Hjyc/+dwsBYB3
K+rnhfzMQZWyQRBzloYHbddIqgrsAWMyRZpDM4v28bK6UwMGxeQ9yY6vLI4Ev76kgH2OcRnV5nsh
7Z5B/yKID4OAIwubsRpMnNYCXs5otK4RCRSDMwUZ2mhdNtt3tiXvrK+EYKRq1qUCmoSo+rjnT7/R
irfH6x5JJ13sV+0LGrYhj9CbezP8EFz8fGvIjc9aHxofcMRnwiXNHRszCh5eQvOcsr3AWP/oTcDV
W2eAWG+P9P2XYGaFZtcqsnaG//8mucGZTwzPGP9tQNUK+xWXqEg8oD7hmVSWkU6d8k8b+TB5Ig5g
BL2xR8VAJXvx8CzXfksBD29ojBnClrwE6Sm1Byu8rh2zAtgt4QuLL9GYNv0Ct4LzC3MSWvHaQXaB
Zh0SJwceGjqpyspCyib7kJ8wITW48VKHiR+92xiiTKUVGX73ReIqblGEJThwpx36ibr/c142C3mF
xL0XmqaAer2+zQczaJC20+mB8BVdPvKwGw8h5g5/k+4Cmg14Bl4pT4U+QdoNyRscOTHthKobcd9L
vQ2EVyrD3m/aaR7qscejqLTg8to3P84dKOZv2UHFnULCFR7DxuuIEV6JKJ6JMOG2Jzi6vzQYhU0u
s3e7UBGgAFxmdiY5DaNer1CVxkUoYobG2UGjS+zndKprc162ThEE9mYGHlS+ECy8qNjnAfltVGFp
cdXcQQqai0QdkrpnNdANxKkL1miXxAQzBXn4davagfnn54k8bNEB0iU0zkY2I1LbELDsj+idg9x3
cwFjDWiJwx8/vi6OB/U2IptBN4R6npIJ0dgFSQu5xSPkP3JjAl5ApVKOPOGVs3bptd+/cbR1JNhT
FMi6REf4jIIceV5ohoZHCSaExkqiOC5Hp8RF/+i2o+fDFhfZFoLw2TMP7CQJO5BuvWSyOFFj0d1A
+rLZHgQ+Lsj26RuAXibajkWLdF9qJlhYTeywpWQ38YR/g7rloOWio9/kW3uAN39FKEa39QHeHZUO
ShUdAJL9p7FFSg6Rkt1Qf/BOpYR6eepgXCkmTdZ8DGb9bYCiobOHQ05/joo57Eh2nEMxAe6YPzFI
qAHWF5hZ/t6zwSQZwx4vOmS+XD1UvhZWuQfw/5AYanvY8aIV4sH3WbnKAIaJ0+Y259+Ey33xCZ9O
gcja0IiKwJEpoLihkvw4yzc/to6wmxZT4M52V3MSOpP+443mo3kxHY4bl/oEnIQ826Q2f962oyYe
yCb16wCsG5svIkWXOEv6avo7geuSPehCsNrLeOEgisadRfA8rUec0MAVLykCYTpDlEk9wzakfgz1
1NpyQGaf3Tj6ou+Q190eBxqMmQndAWdVTPSzZIokZUYDx0KDXYqddAcnrIDhDZZDOv7QHgGfHMly
6+dT4tJE3CGszcTRG+QvcI/RD8a9yD3aYa+h5DJyRjQdkVoaiBiaf32GEKarTDNR4SOz0lkYh8v0
Y6XEUiXoAs3XXkWlWticUngFFd8QFt4VQ724OADTVCI12rDaTuygpoDM/dAGGPPe2UmXjU+87VwP
SIuz2QdZtmCZ3ybMK0k8dAFZeoDRGAkUK06NFCImVoY+WXoWwfgiF5VG326ozklqxSb4tDgVeu/5
w+NQdpX/4iVW72R+XF3wfU0fs+ec2BR0k55ExpHi7i6TCM+Gt3amR5clGP63pOAad4fNYA5855Be
XTAA/s95SFw+2IxqEUA1AL0yiGc4G3neJhiQD0cJLLgeloac8Njxzynu7RWcJhxNcVG4nUs7NtXU
AfkUo1MEB0W19InTjHoZXkiwUkn7gD6vODk+sDRLeLExiJv8wIenIHGXxGcHNcHb37n56TnXQ54N
Rej06NEFuAELChgSz+WOrkNL3hc74dt3qmeb/n6XXDlsFpBb1MwghnR6K8hS9l/sL5yq+xRH1Xiv
VeNGnQk78Tk74AQin0GdI8xKNqgjnWgDRrNLwyPlSb2PsrHB3Kd9g+9xhRiC14VuF0fweud3zGuD
CVYugzS26XMiTC+4Q9eUaRNuB84KROMTCcOrR9pp4uAixFDd06royxju0hWoAj4fjk+C0XkDsuG4
W/fJLWc/gXgyS6PDbGAcSTxAMX/WXVCuAJGXzemI96vO6cID00aSk5rl+XXGzaLbHJi57eCwueqZ
dWDyzt1SOfwuoJXFRt2epQnevPXIacRJ0SeXgH/h3fDehwqDCO4KZrsDkBcziLaDKC8JtWu8J5gl
aabphUivmnaHh1len3AVX/xiQUay5JH0ZSY4I8XMev9t38vyqjjFZLRCKicvkJBpZHPMlYk2Zk/E
95+lV54M1RkcCjV9RAm9yBowUFfjTecObRlE2BvOkEfEh3eUtf1uhLEy1hIVwudF4g54uELcz0QD
VxKxD00augsgT/eDA0mUH8nc3wOjM1wq4eGRC+uLnlC2G8S7fc48G4061tUKaa5To1qE1sHPlVhw
ixVZMjBdGB7BiAgJnZFBxShFKl+17yT0nESpWAMgfngqluDSXySkBSTEfJWEObHqyktybagLPCus
T8hgOwPPXB/iFHFNTu93kH2npe/bH06V9RNYZJNUDmuxgmPnRtUSyYoGkMgeFuvN3nJA2QDTORQ5
S01E+MIFeutbsYi+Lt7XIV84rBKvCMsm7DLGtLS3+ZIi/VxlKxkNqmIVfHeoPVZAoOoyQa7idzB7
/oNUHhwT3NE/q8eIn73M7XH77dKN/B0TLy35zZyMrGlZujVJPZAfweOvpqdtNYSD2D+B/+7SitqZ
1KS3eCn4rSftI75N+GB+Qwivq1lkM9jlRLoUTsBZcDsg+aYkG4tjmYu+CIjMfLjCXtmrLCe4f/wR
ctyU+iuTVo99ijfvaUuFTVQxIWPkUo2QoaB61FwZjJEeqlUGQPUzhkRqPgKFSMSfSQIuZ2cdZZg9
RMCIKaGw+IdffFu7Taluc57oD182XUy9Oibu2Xr+Htdp1tkEcwsSnmlLRawg2BHqOVLCvgjAe/Hh
IKKF0VAFexTbnEUJGB8ZPAZPKZqfp6Xq5oD6iHUx+ZB+RWydo7oVP8lHfGom8fW15ncNsAY7KMQR
D0m8O63tpECayexz4te/0+tab3vs51IS1krEzYu6KLgBGDkyOZzXk4IO9JRWTi0EVeS0bl6/nY0H
gP9+ROSEbj0xldiuO5ujM8Qb4dATcn1aHmQJncLRGeU6ZDUyJNZSwiQlU0ah+VzRMvTegr6izFGc
3x0JVU57HZFNfzhNEXPimhf2aLBft4JzjvPTjXJBVcpzVe8USz7kF31ROCOgCktBKIVTbacA5Jkt
AY2KIYL+F35DdtY6GlFDwuHJ+vBCqL1gAhtRoOF2ZAGAD/9Vl6+N6g5XGU5Vj8+Ek/R76PYv++s9
VYdMm5i+9M7h0YaPgElwwptJQKE4cW/rLd9QveVPCnIbwKdpGu9MoXXaOzNMbCM2/SrO9E3j9aW/
JnRTVvg5L0egWth6AzXxhO7PQuLQNjV+59tors21K6vC45atCsTG/W3JPUl6yIaTvoNOkFw0OAd2
0ONd3z4PSdBOkWVTzWJ+N8ySeMgYL1DCImtSN7h/yDo5bn8oRpcSrS9XMK3vFjdFIIyV8Ljg1AoH
r1j5pODbIo7kDmsI7vohxFfdAtXk66Mbw46PEcKRUfuZ5qS+QJlgAGwPSMsThETw9aiX0Q82k9Zs
Quzd9mverTMPhrhnymztDz2tlY1lzhsL4BmdS8iXg2nzp9tD/t2BDI3Qx8LfuaoN4RZaZ4B2C3Oq
wX5qqgtACZtQLxvboqn20VCGMG7NcWyseqHEmc/OSewnzYvou6jhe6yEpYA04AaziYiJETFj66Kl
GK8zN4StoczMCaQ8gSdlitGtaW2Cg/zZNMF/KVaHzt+r24H1XuL6ZpQqwt+71xEzVFOIBIGOWHuf
98oM2IZ035641rl0uDA+p88pnqfz5m+IPCNsPLbOhIkrYnhjA7Goj0fDNLB4fgebDnwVJDDJo7j8
4DIqv5kQYQzczgXsT5lWzezwdfkfmnLNY4ayjlOSSVgDOi5bopWQ1LDYr9CdxmDVSNDYzaH1GmDB
5lqF2A43nXF7oPwbbUH2YVPcvA/MNbpFNolchJSmjqZMQ2+GlcrWmb4K+0Yck/ecwn7ku5ppZoNE
3IpuCCZ6vr/B6wHrxIKKL4CMpDOyW/QDsZMsUgZSRHG4qB59nAA8Aadx9OEckqXxbzo6Pxxi1uC5
apfjn+LVU0o0XJiJTbkiaAAN8neBXBZtabF/4lUZrKtrwr20ZwmedXxDuUH9TjVv1vV/FHAAT/Bh
jB/wJXAJ1ijvhuBQ6x5EfHEG6kGx/AqmGYl2xiFsz6WqbqkAa0+6ykhDJJWXr+HXXyT7sBVOuMWc
bc1ll6AnY1/JLR2dOqlth/qQLZIFQUm97BlQiRx27gQS4Q3clInx9+Nl99cwtNQkxzfwCcCPUCTV
dm1qhEodkN8yozVMK43DZTzHch8+7aGJFoWK+MiL2QEpu/Me7turTbhGr7PGX68H4XK/m8h2vWEQ
HBPIBU/8ctGqWfWSjzrARI+zJsVQ8+gjqxeF4hBAm5+wIBL3Bqg4F0hdfJ0+63yJL8lPl+Db7MQc
OHbRpLGjdbau7l9nMJPg+JgebiApS9ijFn4dtO5oMjACk4FnJaxYSDs4Y5tURDS99/2LcOrcpxZM
/7tQOFVwAOdonbHvhqiOY4MjWLVqru0M6g7DG4efA+gSkBdiOWqd8I8AGnAq51CLAa4mmgUcgAte
wStocQqKE1chsCk7he8PIe1ICqrJcfFlIyt9+TQkcnb/maG2sgXjrzb+hjwvR8MkuHUBaF9Pai+A
J45bpe9fshICvCKXlJLRSZpKlH9nAT/BsvZzasLDeyllSaOa9ZkUJ7H/8AboE5bJ9bXs7Oauh6Am
jujEnIdwfooW6VRzccKld8kZXsGw/IpAFunUuG8mtyXVr2Q9EhnFhm6zBEwK4nnMdJyzyZ5i8k2Q
wyyRHtPFEmKSpI7sGVv8gv4WhvJJz9Pfv38ADgROEAfyj6YzW06V26LwE1kFCIK3NvQiYhdzQ2l0
iyAKKI08/flWcv7KTrZK62I1sxljzB+Sts+PCYXpg7fDgnx8/MsoQMhWZs3tU53j+ZDgRR22tcdn
iO13cIXYxiyraORNHi7tPUGbC/VcSVjM4+XDJ24/I9hkJh6B6pnyU4D9pG5Hsai/4Lc1Gm7JzWnD
z+Gmzl4kxgoLQCh4mWG2AD/1AR2l2CgRgCYJU2ws0H6k9i6jwziiJnt4iQ/vE2FXbG/oORAxIAle
feAdVFsOkQ4xwh+yeHOcncnoC8mozyVOXH28GoNNZ/2c3JBArvB/UQQ1cCnvoVmFkBIXdLnWkjH5
DFRdFWZ9HC2uAS0Dh4TH/83USy4HRnW6voLIj7Hmpumacqui8333p5TuNIGvQqAHHwa3iEBk/l0N
4A0wvQlRDUJyJ0BW+Sr7ri/AK16F+flYL2ZHnAvtlK20PfsQfSRcRK3KFsAD6jwlFPCWFLHghZPo
R42CwBtVFPibjWEgU3VnjlYFoQC1MFmxB6CEBQ6Ay/KyZRZheYWqRcEv5L0zwnAF5g8IjC18lyI2
yXeXKwbNa/FcQcPTJmU1ZdZDVCuTpifWatjQDDl5A0RzS7yLb9D7OF9bGogRh9MDrRo6DkH+7Jhj
C6iutLt5UDHAGOCLzqIUpYJua2L+QWaykVttFvlsij+iBk+7thOAim/zbYrX0qmz6lDe5QB1zAK0
38AkujojIDpBi3aWXBD/SS4ogp+GCGQQYHaH88E/JP6ftznSrir41ccsobBUg9SVokyuB+pWdNRI
EmCS8TfkEKt2Oqv4przh8nVC/VzAZsC6frHckovBVs4j0htYbJi2OqJCXDTsv17/JGvs6+EZd+Th
avDt73MdeDje37mIVAF3GCUz0vKTRILzM5Hvrl5Or2dkuwnrT3Lg5bjVMq4c6OZuhhGJqXelyAM8
HUAILXRvDP9/9wPWAlNSg7DbTwwF2Ed3DQoyDsQFhKFxKXD3sY5YqsNOgG0/iKii7EMfNowZap40
Y28agkeJMiYRPdA7A8SJr1OinYi6qXhm6OMFwgIjl/obE8XCI97XgWNGr+Eb2GCHrFdmKv0GLlC8
S2u7xzCGFtRvsc7qKgAQkw5n/IUDzhrKqkfQL6bKxm1O5jY5EGN6QY1OYLHMyHVl2AYY7z9CHg6s
S3JBdbfc4/VhljbppIQX+a2sYlEMcHydIaf+/q07S02t2/Hh5EckiTDyPzv1HzhVcBal8AYIhUJE
Ip1kjSziNczD2TR6wDVAVprun5pEqJ2aME0i2P8NgLoEdQn+f7rtgoXhRBgtqhwUd0h0ZC6jhILc
wEcLURp+hC8aXi9jGnBwvDndlFmyBGYYb7Q5gLPdi2kCcu5InmmIov6j3DdOyIbCKgL61yD8+5wR
uMO9QOgIEAyuKVkRsbyNCRES58K/oOtAkSpMAtv8e32zoBBTRnUaM3X9uWC4EIkleU/4VbroxoTH
6RJ/Rgn8bslEO7HRZeJcxJewbQj7kYjhmG5NPiwkgEsEWGuIDmOJfoJ8jtBQEd486ETSVFQn44mQ
gJxuiCbzmPDqbhFPiRkR2iX4oqmOgoNnQKdDjRBkxWYU4DptVeamZLJVvFaeGhGMXvPtP8JXQF0X
euBSxZ0RL8nAIfmLg4M/OOv3xOos8nPfmNKYYkjnuO02Wafm4FTyfS6k+uIQvAQMMIgLc2YdRiBL
/9X9IXa1uDqv2TUUduQdGk6+hKIUpgwsAna02D5f0bT96XUZ7rsTLq+FgPs36ajuBM0YQ7GyyA3C
LGa2ZmlIljwRiQCko0U3ggfUb5IyZDNmP2i6mfL8uYl/ml2qezmS7PpPQh0LF/Y16QogZz+3r3pd
6FMFaG1v1WuKeIKfINv2rcxezvwW5pQJSItp852Vs1fYBc/wFt6DsRUvhyBZJ/CVcqp+TUBKSuch
cqRk3TYEvyAPGGBc4I0WIr5KivD2DV/5CgnzAqpcN0wSkKOwOlWn2KwFV5t5xLrvqPI4xmKZH+TU
1iGZI0YnQn2KcyGO+wX3ZvTde08ggUDo8P+kiMr0qGmVFFswAJhbpFmRRkFthCUB45o8LosctiMe
IOA/qHXM8209I39RbsXMgMvwQK5vumHOZ4lrL6WIkxN24zHel+2W2BtMj+Vr+7Kuq58JUGSTJeBr
MEbjxVRISJ3e2VQhi4l5oLAqIFRAioZIHZkTEkHDwpYQArRYsl74NGTgBmJvsjs5TcQQnKFJhVnP
QkmmrHIpQWyX09tkgR/wLS3ARABJREVt0WzwzQnK41aLTMOx3WJU9pTEBo4H4SGbw0BZXUXTDuYV
bgifiYLmudVamQupb0ldbBRkBoKPAV2QcjNj0Ikdo7zaHZ6Obt2cPuotwhkQrqP37/JPQpWiW5RH
hInUblnMYR7pGAAu9qlux+DO/QzYCDd/RxESRDT+BKnv9KcEpSw5yUcUfFm8Tzxp3C4ErOyf9qsl
HoSY+ATTpo8oRbJO9qPzIDGLU3wmqGOqX5o+G1pvl5YrJjAYBipCP1euqEPbNEkvkV8uDXBA8n6E
+Bo8zcVLn2JKyx4OXIFc8MjrF4jLzg8QwNbENyPkDMBfvPEoeCIUZp2SI70vI26bGUuk/KjxOZqW
K4zx+lvddmt9zxMCws1ZKYPWYGiTeyIuTjgB7xpPjvIoLpNwdaDGJYBXEtmr5EssUCiURA1gutSs
rWaJUkRzhieq7K7YgpCWz+OvKmQamEPXlGZMeVAphzGlYs3beDYeoCUInZB8KHlG7yTDCuudkwD5
8xpwApLPojeoIphALxDvjOPv392QayIIDQZN9Jg2IErGK/G/bp5IsNmZDdcIiiNcCbwEU7yhWO7v
Xgk0jN+jOUODQ6X+vhfbrpAX4YRHnHm6hATJRyo7iU2k+nklTi82/l0u4cTitOKAwe+n1HDj/8zm
U+GCC6fs94dmR+QQbsPpRGyBYWFymyfd/Ns+mCxP3YZvvSS0zKBlswhGZLbYjcQ75XnFXxhcu1rc
QeNwXdSSj9RjMzsHsGoAiNurztX5cfjbDBaSAtl8mRsJMI2NjXP1Mvu/v2wCleRyEpJ6dnWGBEv6
hQCWQ7uNgL+qu46LZMQW0iHLD1UowbaBewBESQxzLs0JoODG9uSNhigSaCaZqd+/ILW59NWO3RtX
e3MR8UuSUezQ+W/AJaRW7c+RG7PFK8w0VHLvZ/HZmwNvNrfLvv+dlP/hCd9gMsf/1OmCUBuV2YuQ
m6cgp/uMMMU+xxYrgnYgMvWGvYc2OxcSF3s7nF58FPMhcK6/l2VwtTksdvmD2fZ7qnvY+WVQNdBr
hr/XLwO23h4zcS/YkZ2fR2Xw90ON3uARohsQXqkn5GcRl7+H1YaXYBMV6862MiBm00Pz7Pw7mFXu
5RESvUE1nl0fIQtr7N5DCiQH3PQ3n4rLc4hv8PGTV+J/wy0DYkjpeUwgyR8T3kMEn0E94FU5+RaQ
c/L5ofjbz76V6XKMmoHBCo7sAWhohZAnStn8DsVMYAIR3oi/n3kewejk6YmvKrZLPNNHiAz37m/v
+kgRMLaIkKnYRqr6b1eNU1WO2ChOyiMQ5xdXEWf++1Acp5kkZ8Qe4iM6gCWOE7sCqbVprWpTQZTk
6ce0d2ylPP3K+ezoDQC+eCm6Ri/CqX9bxHlG/2KL5wjDu3La4+hfeuaIuThH5YgD0rO4ktgTupVz
D1Gr/u1fWCrH+1nQdMVe4rPYao+GWznGv7+jxWdDhb7xd4DoopXDUxF7c7q/Q8VWDqE3V2wHI0Zn
Fe/ScweIRmz9O158NsR2B8t4Bnh1P0t8KwMCg7gP0SHFjkOGMO3AGBDvxSefo+j1YtAY/z7crxgH
YuhQPo/4uXgMouA9Llvv06Oh7QNzDJ/Rg1+wamFLdjjUgXdRZwavD+sQS/4ZyT6S5ZuSHd4blMyi
V/AKWqKR0dUrwgKjj8rUfFiSQuT7b2Sfsc9kBj6OQ2S/CsV+yhGsGCC7V1QHyq4KS/5nKhKnYaq6
eQDp2JN5VvaZBTJ7CTqGSRDzDb2CGgo7inrMv0ThxAsxmYlJDYuXH/LN/EKJCvCHyT7XEVV655kN
gm9OJJbjo09QR/gcbFawituoI3uYTG8eF+QNlwBOzllzwYoj5F1MH5BvUW9hwgI3OkesE2mN3G45
yZjbkDeA5sUlxY/YiwuZBBDJza0V1oNQN0V+UjeZ94ydsdOZYMXpiLv9fsxpWck3f8cjdNFGXObv
POo83uX2iXne4E5QLeNfi4QEmhb8ICNnQdZmWeIzoABfoDZEuVDuXLfFCcQ1jGNrDX2d+0V1xDGQ
wP/7/O97iLVEWoibL7jtnDsWp/zbQ+wpXgMz22W8zuzqwPRNdnrTOZyMRjd24uMx8a4O8VHaRrQz
TsXfQvUORWN+UNBR5ygpzOuV0OqE5N/7J/GZOi2gMbFpODOOS/Ewnyw1PCex899fhecYo9Ax5xEI
RvOQUORv64AIBpQZ47+GtA0+zW+T57a8oeVF5xB3LkpRiRsV/eCvrektJNV/u4hYC8VTUX53aByx
PoovoENDEx1JbFGPv+/J4PPi5oluyJ3rZkFD/O2DD84CJ96DsiGYKJONIA9Bw4tOJ7PKPg4iQ0E5
lJ04u/h9HFDUwiX6W487FreOUfk+Xz20OciuM5TJEYlh7EksyH/r3o3hKxYksZUDYiwhRljjSEe6
l6/xGMQ28g2c/n6ozoTw6WUFi/ffMQjP8BTFDdz5TGxjcSPf5ihc4vews1heqef6N+RQVD4Q9Pxt
AHFedaccqQVDZkEYbGI3hTmZCvZOIZIY4kNxNNYD31kMWoUbe9OqMdT3mNlKfF/RytL/TyluXLSA
aK2xKUa1aKWGniV+/2sdMVzE8+IxzjCOPH3frDU6NbeOfdGtibyDOEqJOB6KA819pAOcGWjYRN3m
/kMOiBZ9gc09awSZoNRdJ+1jxsCmHKp6bAN5A9B+x96YJxtE2APM04jgfbchnHL/QWAAAPjkSS7g
zP+gXI2jTiYD1V7ZZxbZ9WK/Ef+N1SnzUb95gzBEUKVF+ADm7O5RECpRj0uKmZBC4A6B2qBRAUmx
BSWkbvEBuuG8OFQHcbvE2cV9s5mMCvqjdPpjGxk7aZEe3mEVVkSAzhjC77NyTH/UywgrEIUuqAbH
DqJBGz3YrV6RLlsriPe/osyLRQ0KeTPGVOPC0Cwx58+cuONOIDMfPot2gTiOc/NopX7DvB7WQUUj
whitV+z9DjkIdv/oeKdj0djdhu4OZvrchJ+jKtpOYvk90+WOFUczvW91r42YD5Ivddt+D/b1arB/
r8d7XL3lEzpEu81W5bbfjw7oXhTL9G1UayWfvfbj8L5NVjlwiT0vykmPEztBSrfgfg8qVeeiEZ7w
OY4+PLBouB5Ady6h82VeIeNgDSItGEc9WBokJL/z1XtNuDG4HbU11O0VWpysbiiTrceB4shBH/Sr
59dgp6wfHrIedJMFt7hvv9/Lz5aWQPIg6jfKlsXr/kNrEDXJ58aRBgcFThfhOWM782/425voX6Du
EP0h7mUAkcK+wTDjgW2KjbbUNtSsO8nnNNSXKYTy5e1EHQUwcaG6yI99qAajCPK01yJ+pq+xvymP
Rn6VIbLUl8IWfkLv+SzSMHeLNZ51GRgWyLKvl9cc5LOB/jqxgs3ji0pwqGzBALztpFUXGls10jfP
vXxIfRjO0Z2HS1TZE+P4Ou+8IeozWdT7jwNSZ6vn6rUlq4mK1/cV7zAYrZUwXRJc97EtN0hgLEcH
6UBLKef60P2ikZBTi6oTxUv2t1WNzz3ea/ZvrIr+hDwAQYbKlkJ9RSk/V0UipP66ghJW0V8YLKiY
szZ85L5ZgG4eUkyreAfHztL3tfDNkV1z4hASKamn5+K20jF6VItaWFHu1qsXdLc8SEJhimHQIuUS
SAt0GwOZcbu/bcttsWzW5eqxbqDA3i7GGWFl9vuRflB/WBlf9eYeUcJmvLptUpQjYQXFiMighyHY
RkPrYUMckiNjo7REo3DOwSVvcaIJCeDyEtQgvk30HWyugsslYhz56nNp0SERJaYgDk1wfQm94emP
LsaxW2v7wT79etJxkX0P1a2YN44M4Nd3zqLZrKGjfvU8vYiDSKfLLK/woCtxgnf4+eZs7aJZy5vP
t5HNAGka7CrMie7MIGViYEwTlxXTyqVZcxl6KDMWLjar0gf8E7wAQh1ffKAcmVvYxizIsHmgsoJd
hH2HxQd5ATAWESjSqc1UwuVfaz42mQE5OBJTK2cdHY0j5ydLzcUMlBfFHMHnv0OGKZYpj23aQxgr
zZmpmSX300+y57wZCvCpccFEaRkeNyq9T7AnyCuQX6U9pKNBPoOb2bE/wWDF4bbYU90OTq8Vaebz
4DQ40SbcDm4p+X3wEywE/ENB/5ekxwGclPbjhp5vM4EtS0SYKQpH//I+Y2UeWR2YqTltzDBmpj1z
UePI5UWIHR1Oqvr9BtOZ2MjSE8vmEnxTLvE7cXIy2lJleoXRkouW51R8yPV5naK8DvoqF2ei3Vhl
OJSttAGXI6fMDXID7My0TDyDWYNW5ja4GhYxRbO54OOAmmh8yshz3yyD3v6C2AWRuomSh1nTIcr6
R7v7RTOtKEkkf2uqP0wsFdV5yfzcHcLybeMrcNU+CNdXF/k1o61eQwj3IyAwfkya4qVfAWbOuzOS
YzzXt5OX/0aMI25eGpm56mZvwXvJxl75TZYhho3azfhCHUTTuy3fff1tG8AJkxWrCoYIXwKbX4ud
qpnelIXITmiHOxUypf2v7t70hT/ynl8bXy3DgtvEulTE17mP5hR1MSse6o7YHICZqjczKtqBsm1b
fNShYRtDZRZnI8r9zXFbS9yVBp5BlIIJHqI68JlmymFsbAs0hS+A00pSdgOn/wH9W+uTGjgY58EK
pjDf5I1tifZxR/Wq82MLhe9GEDUYnsFcZQn5P9QE/Fc+w5dBpYO5fGMQyEzs+LcM4XPIPZkEmca5
mZdmcwP3W6OEeNJ0cl1L6CKPPanB8SmjzGV0N9Ww9xh6As44nHZn4vuyAgpRQL9RyeSZz5UDi6Yv
51PCYwUKeN0scUStrsLHqE4mGwJ/kHlhdzDlc/rs6ddbRlT2XEvK4nHfCm4TwJdFQg3OOzANDHJS
k97Nes+ZV6dlJBwHwIqkrKiKyXc8VsNpLjkAvXieo3/j1xzQAgCsnEqamVuw0ZNcFWzl7AnDca5B
Zs1WJAJ3RGfBuMwG9v1AehSAuIWI1xuFDSV4byskW/pzsi3/ZeQ+v2l80rf255+x0EViDP0JUW3X
iKQTOS9jKjTTbBmZ6A+aoMp8+HOz69aJKQvtkIgGvYqWodX7hHGAIU6vmysqLnm8jK/zirF1AeBq
FXC4fOaH4TTZKdVMAWOAS0BUmlluGlPQVTXR0KFuJAzLyjbUAKLQ83GKP+6ts0fdQbmHer4ZMfQ1
zTfa05DRmSZe03t1uhBgozGJkslVW8UGQrwSOgyHQUfD14in9zLYfiq4DK0upXwzVZjR/zNKDKuk
nzQo+7xxO0mq9SVxt94swtFn2+nn+v3zeK904wdJQEmB/Aq6AG74Z/uR7UfjZkjlU5sidtrCa9+g
NuGOj2bPAoAU6r8vAaMHgjD0IVGlOUBuRLEyCkei6lIsWnqY2b2XA1THRXVKmAGg+QaVfZeCAkRN
MuW+DX3GdMhMS3q3quakd3mb3+3x3dSH8Dvhf08IImm+vNeZPLcKAd1vSXVLgaJ4LlgYIG81/ifo
4CIgVPWtv2CUEut/fpycou3LkoKFoOTGMJ5nxAsweMd7Drmf0QYRZDGtN0vZyURdvjNyiUTCwGc9
APfFQVPPRk8ne0zsl3f/SiGZR8zb8MTWParjlD6HBEBNXAiQ84bvAyaHhSIE5IjS3mODJ8DczbRQ
7m77GAA34sbbdFERIkM1x9MdY/GkfMCFsLIJhX3QRzB/CMWD22WlwJfKXbkUsqs2QyS3hbYSrFW4
N9BdEMkwXHnP9VhCWN4xTGptBkUJ0sYV1zUaXEYO1GaS/ko9U/l+hvdBzBruhWZ+AlhqQtW0QtEa
0Bn55gxlmSmCACxSdKcPciwzNdBpzmpCvm30T1Drhojh1Tx3QYkdQGCKwLJQsOW5ejcoo8zgVheo
Pq+wFlhOX9+fzJJ0wSgUs/wYrOmRtYopKKZokOaLBdiwVfcJNouYbpR/85BiZTF6kaa7o6H4xXJH
i193WSD10/FPx/3tri3aMaLUMEUm8At+kMPUQCf1y4IZB5k7Sgp41ILnFEh32mWQwGJE+239aYn4
qq5iNSDuIfYD3f3gcVl0tfQLBOSKesDRdWW0RB0Tp/Ti74qq0QA5yHwVjCn0XwJIcNVaQ1SFNE9A
OohEdSw6A8g+CkSjREHomjBJWPyj6hbV5SAZIGgP/WZnWP2a6dMWXIuharOmUtHw5wnliAzCD8q6
0gQ2Gewp+i+ECDI7TyQEAqk9NUo61/t1OTJ7BuhtzihLaNyq33+Yh0umcBwVeoeqmdKI7rkjK42Y
kC55zcB6kYEnRmPT76iA8kNjSlAf/hnTj1d93y8aRMcMMiSm101HL6Zxk4hsIRWhdjEqO0gp1AdY
BDKGcP0NREQhCUIhD6H6h8D9NHOGnwlFZi7XFX4IM4AyEnj48g2WCWFgrNPCAxdMMaruhxqJdufV
Pyoach9z5Msgcmz0VC+oTQH9j64vYOGzW4KSW8OM8MOEhc4g3hX7vcyrdUMbY8e1vin/sEBJHY0j
LlK8p6BMoANC8tfg1QjZVtwgDTMbwJZgbOWLt0sy/GpVJ2Wd5MhbodnPbixBjN+jhCdzn41TlBPN
VmgXoEN9ZQn6eaJ7nJgtNPbb8nnJC+wmwFHk+Y4j8r6IMIAhkAgLTcn0YQH1AfLZYJcM3dbakSVh
UGBggbL7aWWcEunAQIwH1JFQYFYCwSDxQ3IQhTey+AVpuRPBFh/MJjx7YIdEFEhDxMx39er2jRYD
Tp68R/GgAdKdThzET/B1Ohm4GzeWbxEa+9Lt7oSZ9/pmDOxzxhupuiGZBHWbrjNL2fD4QPN/CKqT
yUUIkHK24NdxEKymnKOrj/ugHmI/XVea0wHVj5FR7mxAafVAEmwsSctN+bFqY9RvxiKuDX+WBA1l
X+UZqOwecXKamcVvMGcKJWYLP1lGLxExze+HOe593FZSGxz4LKfGNmbtvs3TNWHBnqRoTmYuXX+o
tiN0SxM+CKoD/v8qs+/EAgSml0UZPKUo+cs8M1c+ViMhXzxY3EVHBPoKL3qE3g/mDJC6QYCay3xs
TGNw3bsPSvfEllGLI8tAZpbc/MfXA8mBGn8an/q9enh+6db1S6UatfRD7eH6QGVOXJzr/AagHcxo
MkUJnZ7aeE8VqXtQfSb1Ze855XMmcMuACR8/m+sBRcLPl77VMafxNwYePt+wDvYU6xZyU3tp9lyn
NuWjzwhzgwuZaAiK0d1ISH2o1GPVQ2h1YzSO5rF+1h7zETlVpFu3KIs0khWTbGbuRe+MQIu6kCi5
B8gOrN2QwkwXpXOlgT7DGOtGLhzbDB0LpqCA5Co5VI+8NWtHLn89Vd0tk2qmfjYINHo5oCD5sdCB
EuV4WR9qhBaswaoXk5qVrEfxlXylg1WnwV3sGDSouxHmohQDmRTK+W7z33AmgVyzXpWoTJcuGe0l
Iav1a9UQ8hHv6JuOeEfwB5tr9QqaNRImBLh7p1o2y/L7xc+H9Oz41KwlQhz3H8x90QEk7vDmNWBC
+k3ppl+v1VhYGvDZjMv9ULq53VCBlcgPZrdH/JtIYgu8oyHcQ8ieeD2soQ3OkuarO4T6/W6j+coR
ud9IYOhe0YNIGKPiONq9zyMCiU+g1gSVADQZuzrKCHR2xEDxionIUWAjwj/LPFKvGONkR8L3uY7S
r+pQ8EVFlA61W5KsylEiPknA6YBj+z6Lq6GHvXkFRNIOEpEp+JCeuiMEU0fdulvHO2J0r6gkaodz
9nsM235jd+abb0IDLOtIOOMi1lsH4sbFqXBmK8ImLVkDPEHiz4Tq4t0QpHnisXQKWIux+/Ct8ZdY
+4C4YdMfODWBZwKDdSTa9XEwdiKXirWIg5se2oDY+A7DhQSsEB+fE++90hpVuLwfFKA4C1afJsQ1
bjYZNzNEVohvB5hXRKIASG3aQFyTRxsy6PnlZp0h2Znq3POYWAbArOJRqiJxnhyYRY2dCM6J2+nW
xMaD5iwe8W+2FnVO0KwhCnhs/wRV+AlogaheVSIovKG5hn7Js0wPhkumEelsVSju0CqCLvY4PA6i
FaoNPi2q2gfoHpFGj5CO4mocTQyMhLAipBLubC3OIscl7dKDiGWX9KRHSJ4Jy8d8kgoqA5EqEvml
hEh5BhyLTrDBOP4cmdrem+SgCsbA4ywdhVkRwhwZfxWU6S2PgOewYpkxX0flH85R7w9gFgy+RGOh
Lres1u/l8FRvO884lJZm34AfoX20QsWXMPXIYvleduFocd0pK2V1PeprbT1eGyuNKBx2kfxz9wdi
NxIK7D6N3Q9Ppja4qc/xFXGLjwMZzOTw2dVHKK7rlztcPo+4jfty0VDFAzC3qbp3v6KUkcB4vG00
8MhVZES4kmVPiMmAAQh85PSyVFeAH1/22L5SOnW0ktxrVO6QqffT8L7hLATaM++5wniFLnGfEdVD
tsCYpSCfUJdUQ+iAAoHlg/Q0mQDskQOGz0OxjiUBCcnpaK4EqLuB3+3D1DcWiZP6rduHULwGpkIF
xPEaPjLKi6kzctFEYiwqFnWkPapGcmcP34ATsUh9yULoYg/bdj0IE5cKjrbg1xpzmbK1Ah2JjCNU
72Ucac7TUxcP/xY8nG4mKKSdD/rxGpFUJ+ZMGgPRT+plLmQksgk8ziGxWbI7WlMN1UHl29Y8WjsY
Us5t6A3mcKXmuvXyFTMHK23McgTYNAt+o/nya1NwByjvTOZ2/JUBcYepRxUHGRFV3Jlqr4aNV1oU
eHYk0reIDNvFOqei083XI/DGC8kd210oh8NlSgamocu/rMeaydodksiord782IoNjgy9iwYMAzkR
/+mSP9sieAB6qtx2+wYFB/zV9wn9YRAaiImcBKvRcN6nt5s5mdP/U5aqUwEJH7rPMI3y8HaQd49I
Z71B1S9vJi8fMUGyJEiJQ81kjlwOPX7wtz/gN0QqcQzfIVnKe3SetlxugHWdQ3PVA+rIWEN3CB4O
CqSL5CNpnqerAw0bWoOVvgDiJPJiULBrsrYi8HpjLBgOjM5QixCcMceLKyaHldDyL4LPJGXXhGLR
MUfRiCmytQBiPdblllZZlLPafBOrHZL6YLmbN0tJJLNEujeLyFYvUz/xn3biUzTRvgUZP9KqX77c
lSy4SGECtBnKApFgBuIXFHEw1xj8VA1HPGaKAIGJGOOspNpcZhHPQgbR1yyDKt0gNsA2VM6YMDni
RguiOwI5ZBeevurgSlYMi97TbLRjPIo1ojNNzsmqQEOIr86ySNRaMJsBcb/3AyRtFkLPE0jU4r4k
G7BNvmI3DyiPALkqCY2Vvhys0w1ErN4co1Nd+IN1+0/DZ5igigT7arR6WA9Lte+rBOWFdXEZnRBU
8WqXsH8Jqt7+oIM6ws9FoNd/+CNXZrEUZUaU7ZBRZVDDGjGfsxL1qGiRZdj0h/FGDUobO2jGLEFS
7eFos7Ej2dgTKIQmjhhPBRiCzw7S6j3MKWwwNG8uXRxZ5QzXAEfavJuNPYhu28rr7Mxt51QQCEuP
gQ706Oqi5EtOEj78XIMccl9o+GZGMPYHVFdPHUpLOsb8OrsT7dHCwbncw8IfOjLYznYOJtKuXcTK
SWWRiEQYcPlaiK6EIEowiPItJevCfp8gh0iZdoJM7PKAsHRdPOy3F/vVnoK4HtJt9FzU6SHht+4D
/e+OmLtHraOMTJG8J55v6jbRFFKIjTe0CpjWPeOOudMq5p2bb8YklzXzCdUIp8QeMnHoq2uYbapd
tlHNgVtv5F0RKTh2Qe4bfmfDYqdcGtp/rmwrU74IJGvUDVZPATO1RyAnxp58kjFc0+XNpezIiimC
zAzL6LLeDk9CnvgKmFInnUQ1qTDbUpt6TWrgzkTzBMwqImfgJ+c4+GGLpE5s8eSIC/PYr/AHtdlo
Thdyqtndec1vgUZ1DAxyAMgaPfYlzHLOikq/83alNQwatwftl+6M5WDV+qjK2Yb3AgdLSGGB/Pr8
RtQMYhQIe5K8IUsr3QohZXJUARUe7MYXEJEnq0WPaLrIu5cMoGKOeqjJlOnco5evrcYLyg4PF+lO
c4vdYPXmt2SiAKFrkXqCmwc7TxYOe74FZLukHAeydgDZtlwXSaRg5Fwpg4NADcoc7nU7QPB/EGAX
B8ah4GGjjWK1wOl9OI/T4XxkDizJhEsiVACHc4mC6IU7suv14F/OHC6KClpUflkMSBdRcTToyinC
RbwtvMypnfirB1EVjmbVXJ1J4chXzg9Pi+RIOiSn2L+fKvu3aiLxfFHTUMZ9jRjfyBK0lkCT3Lwx
uu4PCnowC9gKSEImV9JYTLckswE2aCjW5C45XfBunS/4dkSdiM3ITCWsFjjzt22+6Pb5wgglp3ev
5879Ab4MNk1ktcdgDElcMV9TOBpuMawSnsOmXWSrIQlZIRSV2fWiWDdestaDivKVsTMIbgu+QahH
YCSDkau4iDHNHyZ1ks0CnPnLT+xgZKZezcsPtaJyv/3RFjdl8vR1t3YS7xkaZutIlFBDqtEZWKk9
4vmioEqnycKPGZvD4LG/74dBcoKA5WkLSEgBbFkW8HQrh30oBQOv9sZO4j4B53r50jBLJ15ew2KH
40V1OR2VbCgTfrZRfsaLJDDW9Rf6qPQbdf36ktYwAyOhyraRI4DN4hXQbwzcM05VutcC/Gti36w0
1ak4jULDQQLEvlnUybpoEY+K0Fq2qHiW+M+Pkxpet/e92FjtqxNFMfcZPBO62T5ZGwdCkAw7OJn1
Aj4fs+N4qVpE0JE7Z4agggx6JTNxc6yofrxOdgWZTCym5XXVeG9PBbc7ooalusw29+ARPDflhupO
HmKBbah/Z6gTfvxXqHrKvtmWa8PG7Pc+TBjLV9jS2okn+YbdblTsAcX77I2I1Wyrh0LZyghep2Q7
ODBd3rfFtrWbRbmkmGLUH4uAREhEdbgr2O/wepCP5QaFsl0VpME1JDOpr9Rlv/qcH7Y+BegbxWdm
TJ6VsS52kLhCTB/G7D2S5wia2EYgBePzeCOH482AejgvHZnQdoIM7RpWPNjidRw9FFFpd4xaN4Ip
5Sm93C9YZo/LmDkJhUVACbzbUpLvvm337f6xvS6LRbaEIYxqCmKDs9dS8gVNZmSif2bWoeKLQfng
BlL7tUntKkBhePYOGuvhfpzWQSHXVrV5v3tt8rDb3SMKi0VjKmjfzgP3HlFCfpU5lFzdv0lZQDif
NQukj+339mM/tuNDsroub2sh20L5jhXAgHW1xcRc/d7StoCahSRAs1C9bCksz+JSbRE+RL3g433s
HEX1kU18biF5kvfkmyTuw5K8lqZ67fXDfWsERvAvjuIo2d6W9Z6GurQetsihPom/Wvjyyv0wHIZU
hPfanPasXXUxXlKfapnvtOVwOVxLgb7plnJImp1D0sV9kRB5Jlw93ozP6SW5xGiCF9tkG0fX9W05
0KacmJ/BeXiQD2qkcfp0oTuKoIBiZ8/H8Ox1J12UWNnCBlWCl6uFGjvd1tyPjb45FoEUiFEqjHaN
W9H5VdzXbvxTOMkG3j8kRQKtsjMwU19b4jgEKaVFjNXDT32ZSj/JQhtMajuOIHE4NX4GhpkFwQDJ
BGKtsBNjYZIiVG84zT5ZUhA2EEIoOan73JHdkjLwQq+3d9E3gShhPuwbFjikgFniSjPdffn9v4Ls
aqi7dDnmpNIcMr1TzmI+YtEaznPz4dKp9snq49V70B6ovRtB6fVLeSkFcNC3wCJ2LRgvU2BCVEu1
kK3n+SFD0S0eLhz9qzxJXTJ6xolBaA93BLsp/fBkWVEmJB1YsUnPiymYmoQ+tQRcSh9TBCB3H6zN
MKUXb+9qlYjBEMpndoBKsmxcHQ6bW89e/m3Tzt5zfZpjFIO7Zz1O1nhOOHGGc/8fSee1nDq2RdEv
UpVyeAWJIAwGjHF4UeGknLfi1/fQ6boPt7vPsY2lHVaYa0yZ64QL5ZTIoEUbHhDYlsO0YRCVQU16
q/9GBjAIepNO5BpkmJQXuSH2gFt2jQeym9C1dXlsXF77HPtH51g+Da6+GW7tWQAqv2p39am5qk+z
p6w7LDNhAKEAl2HgEzhwUvZYzCjbeDsgtakv1LHRWix3UHgMbuHWfhrOEEK34yXgxajPOWebdVGw
vQhvwnN8yWcWybe2JoIMIIKb/Dyoq+iK9cgzYohTdY/P/V1/756KE86t1/FRXGuGT5vTwCVCWetW
ISnYm8FKnLhcCBvUZU51R/ntbO94+wgqeN3rJT1KuNNjrqDm1FwZv5tu3bk+t7f5XjIgRjjG4jhr
D31nHsZj44uT/mQexAWD9mflWHjiWm/w7PSyHZPF/nyvz/lHtsPS56e9qU/Q8R4tGVN3iz/Eie+y
4fP47Y/yGAEdMnN3UAGjt7eWE6vfqk/RobgOLEV9h+egDyXxyfHLm8RPrc/BoT3jhLSW/BgDlI7f
1fHrn8zDQmlHTHJKrsMTZ9lT9xwclGPG78p38xjCOkh7a98xJy0fyJXWM5tj2hh+8E0B8sn6HU/8
j9++PhdXyYep6qfn+ibTIeDhFlfjr74F7yq1Sc7Kye2XKh/pE+Qxxk+2lFcHSDqsp+PArBRyGEr0
2YHBVw/fd3Jj3sXeIeOdMRLSqcQOr91rTgq2TIpkz8xhRqTG3GXXifFrXsxe3UBqIXAUp4AHnvCg
1UN1jJ/1Q3EBZr4Dkm34NCZOS3RpHoa9/lSdpqeM5xbxbz15jUxmI+/Ut/RZPgieDq6ghxYAznN2
0b/64/xa+PNRoDz5reF35RflDe9EomgFlRAof4BEn06ImmLJh5fcmJIHkbN0bXbaKfnKDtkhJ4wh
F8abBjnBYfbTGzSoW0coE51a6qfnbg+KuIpuknIMAsXTQYoo7LEZVxZD8oaYvo2NgPkg15YX6f2+
zU23gnqX2wXDiCqxyAnjOi+aB7eQIs+YKLbCVLG5+aVF0xCiwJGvEdLhVQ+QOUpz14DTrnH46Frh
9yHSKThL9lbUbyIcN9H8m3TZhp9oiWo/ColZWBiVKEIlg1jGyOkbkf6kVHytFNybQ65Bf7hHnSDQ
K/RC2wyMYura07/K8kpb5ldU6y2IsHJDChMFMJaCRy/HH7b2VTkQ2XmumCE7GcKDHsUOQNs02IsU
ulb0nLUwarQJ+lH+1kpHawx2UahvakG9mw5/1FeHaWDaOnm3klsmQ7IqPOaNw7Ehrv8cHehHipez
FvnRcTi5Zj/szX8uRF3nyfLTILvzQnRE4ne3bKxUz8VEyRxXSfzM1x3leP0l5SVYCd6KPD6Qkico
QiUEnulaMjVhIYY8lSTMu+RoLoI5kBIaQMYNMXKEN1JwtByezM6WPyFJMbrLoTVvcAVLA3tF95Lq
+GIM/801C4vnDl3O4OhWEdxh9Y47iYcor3rRwG7eW3vV0vS7RdRTcLXUPPg7TD/96xHX9sYayUaA
rniwgezmoPGh000JTIkcONlmxqZhOrjE9pMGkApkm3xz3Er2pktOeMlS1FGr1feEgQNy2XsPptfw
8oDxks8oOarUYpf5Y9cCXx5u6g0eIrgutzt0MAEEWFLzwqXLTR3dDaFDAcp5qVCLnM2TCTowXlcB
sDte/Cr+CRna/Cg/xCsPE4Ir0G27p9+M68fRDh7iIYDPNEg2NjkUHMwhQQG4zZ+451zoEHOQ4s/Y
/KIzQtaFbG1d/dgP7Y1NGND7hRRJZUj4uRvzj9RbZCwpi4mJrNCvcOOaP0jQgg1eodh9t8hhzowA
mukdpmZKd53GNk3pEJwPY7FbcVVo1cD6og020rc50JanOaq5dNBRmeO/2duXcBsso1kJZV7IizTV
IaQxDz/+gL5U45+Bhjaqt2qnWMfE+USBHxI/f2N/Dlb0CFne2bO8ZKRGTfMjGZtZRjTxPGiejZeH
5AocAxm6V9Z9+CNhch+feFESXCnav1H7Ujyk7IX+WjBtarrWPrZmyyVLnQ0t2935bV94P2eqX5vs
DN8Qstou3NvGdYBJI+E2JduvcOrtNT0jQ/VtkP9Q2Hr6ya4CDeXgMEoN8is9JCqKm2PEyElvnKP+
aHE+Q7lAI7AeYJ5FvlRtFFxXFcq81hopUkWTUN7C69dI0Fj14b37rMwtG0QcumERbWwjplftTfMm
GP4y/Sxw4deGqVsx+lgcoe8FeyvemcPJhKca7XqmQl4zMkFxGJjqMd6ZOAYze2i+lFP6qmOSOm3/
FXJ6nNe6B0IY+rVUZdr3xB1dBANMI9RgLKR7gv+yhHcw7lHooxkLpabPeYrD8UovELussubZoGib
F+sW8w4GBRugGq+2+iu9ygxe36qLDN0mdRuf0qhGaTbngiI7x7JTZ0KcGifp+wKdPIbn4ZnZ+mmb
v3QvExlZ9qi3OARWG+mq34Z35lsTFDI4x0WMkJVbnZHCejenTFh+0+FrmBRBY1TCeKfJPzGigs2C
P/DGdkixqCfuh8gd2r35rOWHuH+btWPwUgMP4NnYrKR1BuvpAnFchonnUo4EkkN7ABR1C5KMZ4MZ
Ea/53WIkkM5V9SzxA3WG6nkkjrWiYUzP0nBcq3BJIHUFVSkLhfgqppLv7JEQIPNweCTOywyGbx9A
SoFiYB5TDu95RKwI5wx6CeoFnlaE0TQ6rHCHNmJQj1wkbcGsEbJm1LxsbrZJl/EN/m95mzXMlB+r
sTnoGPEWUriKq5RDbnS7bAJq+5ou3NubUhPt0uCNYq9hCFKcjJbRgI75P6x763SXBNyy8zVYSOTe
EHy3AeON+M3T+CUVS+nUXDObgjbfgr/Tmtxzju8g30I3IX+OFdM+Gf149RFyvGlJ/6kNa+KL4cjf
HKr1iL5FWf11X8EDebf1go1atFfO0YIYXY5dZ1+t8eP81L8tf6JWT0FtW9ORprd8UbGeoNTYbACf
hchKboxzLWcD3VILLTU1WQRawC+3MSKR40QH/1V7wIPg9/gjsrwz/XHi+hAvNGHTTxUL9YOzrbbG
hzhSM4Fn2FFWwJrhu+XMLDwWm8KZzfaUXSPw4ltQfgzPOW/1NDZe9jv+Fr9gwXj36ZYh/rzbM6fd
7+at+AusL8A404s8Pw2QYhk1gttRjB8VjN5hJcNENNeV/dTC/+i92Djy68+Wl3UfWH+NMC24gmWw
3eu0OA+QDnz0kBjUH5SbwlljuAKRP7zxfwj0BbpS/IYmgOlVT/VF8RNiUXSBuN1Ac5bhztGWvsDV
waYt9c1b0e5CSG3vAT4iQKcZu76EL+MA80J0KznwEibhvwvE6hr3r/MMXAyRZTWfHAxM6YRob3S7
5y+ay259mLSdhoDkmStzRg5Z/pVohR8KO5oT9WGXHwRc2idiam4bxDwc5gORjAuCFrkSdDcW4fyq
MzOBcV5+bsnajXP1Xf9RK1erH6H/St9cIWmxcOsW8w3iMKJU84/y2aXWVvPEo2fsKHLhrklk5JG9
Y0tW+WvGXqtn8PQhaHMZrfj4p/Yy7HvgCJkvG8qe4Ehvg5PF7RkgU9ITBiQ0sthW8RttPthjeXCM
zNOT6mjZ28m4SK1zypCuBhbHE2x0KSbZwkEgVyveQIsKagJJfImSa0Pw3c4fUQy/b7znbAmBF6wR
cv3NQ4TIGPmtJT9lhFMSHBaFSnTP82/oY+j5WmP1RU22TmLCHub4zV5GHmy/LbGeZTBULj6FeOXj
58g9VCzC4E3klJL06KDV9x5EnJTeZbJhNC21NxMpT54jx5vA2BPcK/syRSVqExdl29jh3p7WnfYI
sHNpbMPtQGUHDOW2Fz1fuNbTIpiz1c+8gkMavubJd5a8S9W9HExPQSU6YnuhveroOGyOsER2tf6k
4E1rIgiYgI998MCEdGwYWcveKul5KF4S8xomxUbqfSFlmyojC25Rfg0Hg2Z7LnMrF5U3UcgYBxpo
oORKcc2bYRMUZFjju/aepU/YMcztNhnOBcUsfGtsWGjjd8YpJgAl8u5nI9qWBQ0J40slxjGijz5y
cDOr4eRAZEzrTRiHDHSE7V+uy56BxLblYE65NkID0RyQEJJm5jIdhPDopFjCafaWBJtck3czIVjl
bNqStBHJbYTxm3xS2WGNuGhccAU36EcgKMUDLZzCbGcsEju0DmV5n1E9JQBAYoY1mrHZ1B3ScfyO
ZUZmStOBuGy5Q455DqwFw6GpUb3MqeNXHZ+ImkT6MQMS6bVHMhS+k/z783zYQ4hfll9vNqjC1X/f
vF/cHChUK7+LqWa4nVKiIR1isrS1NdIiY/ArbvmIDTIyFFn5QX5odFfXng1MATF5UZm1Kzhfw+K1
sYxVYODOSO5vG8Rn6N9ylkbACKnmZeV16PDuYVadBwJVQ6DUFcqnxlU21thAmJhFC45xWI6cIyK3
8CndzGOxnlJAuVG2i0myWhTXY4Q0boaD4FxL08K0kn9V1aPSOP5MCFf1wyGktDhfWlRDWH0ofJBe
Qp7AQ1x2/KD6Q0fnQKUn09K71JmMgIIUoG9Y2yyOPgQ0UP1FECWDKvuYU3MvJkBMnAp8MB5uOXkd
G672JXSe8UzTNnyKBsgeAvug9qByDZVc03byXqdvFanLksbJOeMYNcPZ6CQ7FcA3sOKhX4n6SREw
I7ioCoK3nDnaovAyYjmtIzHhLBYzTUA8LXrmtLS7zS9AHqcuikw+a6veq/nLFMd2RlzyVReRnxpb
wwFfoYQboU0nncPt32XbiePEEKoIDG8K6PHI22a6hDHVVHXyMxZV23VrexnDKCyQ9D1xRi2+uurL
TpX9gMvKyhTd81AKcNAYlI7ht6aHZFrkEwqyGZvh3CyF7GoClypwn22eBRFQmf722p8N4t4iZFCY
P6UR2e4EqtciuBimcDv1krU7BZlsyUyGEbpawNDLAQJiHSYkjUwBsfqcxn4Vkm9XdPvKb15hA0io
1N9mU1rlC5o0Bhby2ZLKjKyBRUTVcNVn+l/acxBCkUMxxxcBDctgCQ4ZBBypXhnKCrx/lGsuWzyQ
5ks2jeuGC7qyFVRb8OFAAZrQflMoMUtBny5i4uylxewUxeRckdEuFH2/aOJdwnZIGhVILvU5ifM8
U1m08sF2nuWuZpF/1eSKQUg+T6xm5KY3JuJVUrl7akQNlTgmSuomHUX2cXwKogo0pQxLdMzPZilt
QxDTNhPs4wyDsiP/N/QE+59g26rpLtATP4X6lOilq9mfirUgHaJ1sGxlgj0zg+fbWPu+iNZ2+TCI
JwZD3qdlscuzk9LDT8qfx2gbm7SxOHMiIt+kwKEs+mtMC+3noVLtF2P4zgno7PjYpvCxADTZiBNj
tJLdBBM1dKcu9iICuga4u9UzKSRnxC3iMMf4BgdouxtlXQ+4oRmN17ECHL48KNVdbe0kOtfsFE06
DwjcTFDdfIxwPM64P+nIiVmYm+WwqvglLRXlYcWdir0f0uM+D1wNlEgcnHl1ryJ2sFIUxqbNLdKv
jeAIt8R4n2sZjBkhA6WoOiCEBhPTq88ZRKwu+J7k0lUAihtYeSa6vJkBcTOdhLiCCEUFncDZUHw2
ZerKk8O7/HNG5Ag1f4mtDVwSRe4AgpIaSZW5cfJwUrT53Uk3ngTF9fGPNRJWFtnbsaI4Zy+EW8sd
ZyYR8GtU0gmF63FuOq9ErSzfq4wzVzsZzj0A7jDx6y1S26wlC/B1PQC5t2xeg2qTYCTeRvT00nfa
juh6WYTaDLMlqJCNZvuo/QokNgU/d7wXOVV1dAlyIe9FAemLU2rWHo71KT/C4UumhMFloGpXlcc6
YmVHDNP81KRwrVxvKwZ8KWCEE4hc3BXqn2FoXsLBWpVddZgzh6t83MnN8+RMF4UqJ4WyPDlMnW+j
dHPiN51kw8Z9JDpZmd+ZR5tHJ2lHgQIzudqI9m10kSE3o07F4BcRppQr7h7tKNFu/Zc4ytZhOZsD
000xFY5SBhbTfYuCcn7Z7p1v2XK+zCn3rFwGyo0gWYbxrp0nIEcDSv2eThKCdceAoqywk4x1uNwj
xnEOT6lBESfUGBhmjFFlRt58jxTFlZoj4yA8c3M8YbrszATm9V1D4aojLykHsPkalupbrl8ZDemE
mqd8tO2zofhagGVKdgeuGNK3MIEgSsS067S8zlwE6QCrSC+3fJiQW59vSrGGhyU7r2P5nXEI9/NX
gTza4hMP2r1ENCzEEmImNpEr6GGQynLwno6cCck7V3MGZCuNfMe4aipXtfpkMMwRMtqTIAombpb8
sb0kKJftYiT8IVjEgbZNZl+q/TBINxqBQd3hHM3+61guw06N/8YIAIJ21etql1N+rZiN58O32Y+a
2GduDV1Q0dD0U2CALkiBLmRfFCYpYFHN5APaMtVR8MhMkTGk0pPadVCsxhb0v2GvYpLm5phV332l
XHIz2KUAztPsoPJ+DTbRQETWoRHo29wr6ObUhFvoiAcZTxEFZhkB1ziRPqUnSdFW0cS4hLgud2+W
+UoEdVQ+dtTG0m+I1xq1VXP6MExGW8xPBYEYf92gmURcL9eoK+Z3CXOwMDb9Jf5GxFnt6+4azw/T
steldM0AyGXcajaXGFVffqu28E3nJDuMpXBiF/G1Vjg17GM2+Ybde519scPPlGXYxP4SINlUptKy
2cmlHw4/Mey+98gxqHEH36PyopY/nTeXnwZAWCviiue9mzptCGfYpyr6PUz8WGuEw6ygvMLIONuO
dopW5CEp0rtM4thmXy33kxPv8vKawVqOjGkfDDtTMTx19ik9l4wLLBdann91ebQ2cnw/KreykucZ
BzQRo4WTN9gNTQU4Ayk65Ai167o92+QxXMoV8VOuN9tMfyl6dGeoIyGSj56Y+61tI6AACDZYR4UQ
N8VqSgdIKSXmX8svPhLKBQzi2xM347KnJJIv2AW4Ew2KTaGTxGbOPWEYTPFZZJ7nWdM3sB96AKq6
T14m4yVrlOjrW/M5F2iQOILyiDmDMiSADInV2iW9wORJesUBj60YolU3mmsQPcp9WATrKXoMDKgI
jdk5ce3qbG8L/CayitgNMnxEPJ+8LTHiqPpLkDZhAqCG95BCc1Cjhg8rTwAxc8JnHlEVbJfYdrmf
LZDrbc1tRKU9YMhldsZ1nCGgI2kruG+bFjWlhXiDCz/iBiWqCJ5iQJKRuutFtK4URHByRxg9XydZ
+2mEs6/nk0HUIfUgP4vYNxIwy7g7G/q7jT/dPWRPLm7OVCQCKlbaXVaY7uPUEGGzmeMvu8WyMGTe
lj0iy4ytWBS3BF4S2p1rRgqWHOAjVMkh1GYl0jdDx0uai2PIgfwwu1AwbiYYI6VhZfyNIFYTEqxA
7JwBzZSNCI/xJaXAvshUVk125rrrrF+O5Cx+y1osRzOvzpMNLVaKtVyJJjXH+hAySFUqL3JwTBJ/
sLGNgZyK3VZ8ZWnazBFlD8s5hZxDKlIOllxnNt5ySGivE2CfmLYNLdSawQsTV+SvwEC1dIuU51a6
tbSBm4hRj4GyXrOLMoj27WY2gs0Ernd5RrxIpU32FgS8jnOo7PJtz/mybsEljenJTOBVcsZYwd6W
6KayLwPS+ho6ozGeZItpx+E7bDAAYPQ9cHwNzwk53BU2eELr204yl+xY1Yy1xh3Xle0SAdRx+UyO
PTq0Lox0v1TMSJiXj52Uh1BsW7RGA/0vpV4PVv3Uag9i4F5ivOsa0mFr3vJU2thcm4HBtDQn+eRr
zlXr6HeN7yROgrVFyyexG5fhIy/kiFtu2DmgxaFBiscZYDyWMfAM5bIsayF9LK/AQtZZvZjOHaKx
0tErVnxiO1endkW1YNkGA/dnTnIzykBUy2ZcSdX7Ejgt8XlsHTsDwCl9fePI5+16c9kvnV1yyS7r
hCmh9N6od2lGOFv+EfkYbebabGWOyLQmDpTq3TAg8awgzyTvTnRRR33D48sL28vFX8hwg9r4VFxI
UlGNES3blMD5rpqcuDONN43osaYiyZrk1SnVtNZy6C6FvDKZgIwR4crqUqKY2Ig9tFui0JUNMTSF
RmT8tuqVzgqBvxYDSJ4+poYhs+LeFKjTyK3y6Tfmm5l+0m7HmtDCuTYy+hS+oMdnL1L8JYXsLCqN
7W/RQFcljFd9k2B7sH556G0OkLwgzuc4mHJ/DqkPDj+V88F1o1FVbZkpGSzOwX6jlMGulLn4lZe6
R8rcfycpPEKUXIQgEwlESgw8O+c5+9V5iLzsQabgV45uihjEpHk4dzSd2lcOfJ1puiinAkj2M6rL
oHnu9rh5SNdlY2cWLi4mZkejr5bmIU/GF2rDm0A4B4JFNzdn35ZykIFU/Ra+FnG3elkeR5b+Okr2
rOawfW0cJ5IXM6xdCQsbI9uNlqfm0oZ6bF4cguIU08HLjjhr0o5MXQmrqsBJ9qOOMQCQ64B65ZIW
D+ZNwADPS7YresB/rU/KFxnm9aHA5Zv5MCYApW6vUoAnilI0X6bGo0zNu2EyqxK8VRlhB6SGIFJc
7SegvlEpx6F/yYZiFyUIF6uMEj5OucqxdFCHDXMPYI4mV0S/euRMOZFfOg74UjVcq+ltyew1Cn5O
eFnKGaxFFtF0EOWMm8KD6R8K10wTJwyk4gDD6U+1oXAuBg+WTTd+Rd1lkuq1Q0kuNs6YkAuOmEhm
hgDmDUsy7dOjKW2d8hSCMl/iGv5gsBjAj771AHgF3OyoIkhq6FvhoKM2W0voWyGUjUHjejI6ZM3B
Zy+BNa9pFg4PHUPZQoFabHD5GaTHGTpc7K5FxzHK/2smk8MDPRdl8jjbB+aJy/BDVV5jlU42J1FD
dRFPVmfdUnkm8FR43dafsGTceumwqvr7pEK+5F0ve2omMVgOrpS5pyC5BIjXM539X0k0HlZ6Sp9u
vhg8rqXYwZYP7Y/QJh9PnsL5wK3qEHP2KBbmknZfeRKV8xPK15BrNzB9m2+soIhvtEtTL1Na1EmM
kQsZRQufUtHAyjvSW0sLSaoZNS2vBa1KrrLGPDIUrSigfGnS5NMumnTa1stJ/jPxSXXg4tKrjYxH
utPzjvUJZACi5Gzb5hngznmX2NGxn5zCa+z2I2+4/MhpyXk13EqXBFNh3JjtpTli10mRS5mwWrJh
2esV5tznq0N9WkLVgju0fqIU01EmEihiCihx1bEeSP0hupSUlPJ7zJYd82irTOQ78+8M+LgeClqF
vGx2ct9mWyP8MQkSWMx5l22vSTtw32wnVnAd127RDRslvMnKKXcupVF5A73awLLJMVCNjcrVSveK
ttMYHtagI4iMieo6vsXEEU2J8Im2tMwUXJl3m6gWB3ui1wAtXLJVXyY17vSrnlrnat5aJFydDZCx
JJ2jMRtPgCzJf/OftopxZ4QzIBDISejKjWwfUqu20/+P0fjBb0aCwf5CYF25GiKPSrEvo0RTj6ZW
IRi4UiRPB0AuTwG3Lx1XrMk3mYPUmGqPbqlPYUxRV8ZMkAHBVP3suSKH0luKeIR2Kl+lFAeOpY6E
XSBncl6dYlpVIT0Y+SuVtp00ehzfpDV2eSrqblcqqovXNjX4UgDnZGllPXBHloX5t8TNtfQWFmQI
9q5Vjq2UHcTY+YHdvzh17FcVTaQy2mK5ySLLTMynFc5lNoAF5Im7M+PCjAvgulRBMipv2POgOVFy
qBLBa8l4dk+dg5X6NCjQm9EdRqcGLkysMbiiXzDUXWflSSOJzgdmGtOr1IMsn9pnp6LGxlk+depb
l6AvwDtqrglPWEa2/kfLLeMF1vEjKih5JgCPM/gbj4QrU+Im1J23gFtQqsRGFz8INtq23ItmK4+X
Ch8EfUHMZrarBHx1rfmCvEzlCed0Ykb9tERNy3bmyl5O7pBCkz7+WbQAdTDhmryNayqaMTWNsXyV
Tc3TI0peKQ8lPBEsDCltJYzA2+4zl77pjbhqcSioMAr92tY0K6l49NJRUtAvyf1bw4JbhdqLFLFi
2WOtXgGzZmC6VHgW9C9jo9ykszTglfbkCHPDrTGx0xoNb0O7Qw0vldckNr9xsKywSLAdXGktTpAm
dnvnye6Ajww9w2j83OVgbObyLQor37KZmgJzkDIG2mITniVePaEwg7YVyNM6KUw3661T2nEQTAy1
ciHzQu8JGaK1+HYwcyz6ftO0N559Y3HRekvu2k6XuX3RF1o/+1pBNlSGyH2kDdKATryXGWxNJgSk
J3oaNiZzyq00/B5IoANfCLl2de+qU1kyS8lbCBL1aHEO1NglzNchB55GbBg9KNPwNnX211KfU1Om
/gc447zaMMMUNeJ+BS80fxnww1IQ86risjfypOPABz/iWFQLENmHDJxO1tcEi13O+nMGk0EKWiAQ
MzaFDr0RhiH+aFuUdBSDGNt3WqSmR+kiJgQySLG7c5GzovSbkUnfRqXuLEdedFVRnvwUjIY3/bDq
l3jYlF4LOs5BC9Jh+sjr8hAnJ7msPZmXG7EN6vTuUC8tBxA3nNIzEjIzwmoBarP6YLlXvb/cnANk
c568pyx9BwrsCFdaTaxT6WeMboIKtjyscwZMSvJbAtLAuQSgdkSJlLHglD2MND84hcr2y2IiHkGI
Co2JLHqJ6Ag5E03HkYnDFu4bJp9RvcYqRy9foOSQqkZXgriEA49wSgVM3bfr0dgWps8xPSCnSlBF
yTT0NYrSvYKokEec6GD8rRrcPUtoip8cqorWRP89RYKovShh6QaDvtGZqahy68gttdZo6FvFsSHb
lPILbRxhS4hHGi8c16Nku3ODCRC4oHlsnpX0XU2QlJBkN2F8IQMTpFZTTpc2IpKTCauK+IZuwcyv
VhbtlxSWQsowyBvUXXOLUig7tyaeEMCA2v6JQmlu6+tQxqWGqUn6L9tl/Sl0yuwshOOjnA0kh7Xi
Dql9qVQYCeUIJMT4i6lZUkmU1FfqoNQOcUPuLgFJRBF+mpSMZYpaTcL4dI1XW7mewguHaovz3BIt
zaCZ22La9Q6DzNSyFS49Pp9ds31UQ4J78taIc2Yo2yhErx+iOEG9o2EbLxfI8E5pSyKlH4ymgdxH
4C2QT8SeFJwzR/e5gb3CstYWnZ64M3fLq1gWI4iMJsQ9oC6elzhLjZzTbDIJcFtKVeT5dH4QBAGd
aFaxflmqo6w837HpR01Zue/s4l89KFO3S/hP7J84p+k73he40zWcW9P8rkxLRcPrQohmGmwzOiex
zvFn9XApIJ8N76PDeJDTr01a5uT0ZlK+NmqzIMSYbXcY6WHEgZ9vYhWj49gSwAXYieAxc8ub27LG
S4TajRog2p+6TaujVayWdPsl/P3XDEN31eDsXUiweBne5R8hTDn6Xzt8Jc0bSI2o8pawxZq+EioG
/XhHI5SKibI5PqMcbNK8TKVhsEeRwDUASomOwXDqDanqYIegf4bcJWSCnMbrNPN55x1kOGFoK224
K3X/Y9UxKgTYN0uBhEZv1u3xok+MbS2jAJIAzzDJE9KDJnKbB1jdrfE1mACDhxdpsdENXR2TvpIp
kehP4J2Rp0yLoNFbusX1n+j/Bsv4JSIfVcbgwk/bILVGLyo7T4loN3r6Q/Erpb/XdKnfU8RoKrRS
Rf8+SkB2dOqKEIFm2pIjVAzt2JDyd722G3VEjhXzk6Lb5El/XCqXlCpCXnTJgfLkSFCVaSQ7yZOj
R9scMwF++LKyQoferYG9V3dLHdojqbpOkHVKmUGTFP4UV0ct8DtMcay/suRpeRj0EDPlYo3paqtn
SCox/emCcUW/0b3aEhn48Lf8t4QYKpJetQ7zTYtBuNFcUFekEgZKyvdlay/JaTVfO5upog6cpDMc
wzY6iqGF/EBcEEXqtkmVU2OIBN1I+IlqdW1Y8bWwrb2A9BvRKEK9GIyNi8Rgo/2Trvy1glhj0agE
P0NuvlKOXtdtsbMp9tSKfZidXUdmmT9iO12nxgcX+rHvvD5/J2/dZoO5rwlrMuHs5pwG55JLrwbn
b1DRBdZiY0QMd4RwnmzJo0NpxqCe26+UyMoI4O/Ub3ZLd7KyPNk00DIgIdIFjiuZN8cfvUJYW+E7
XDMeQtCgI8ahyvNsd/KmIGiLARRJDDXz5DpxTxGwUg3XNbStNTJPZ5tQEaoyNGqG+WUhXwp1+xjg
Pz2a66LH95hor7X0TcAEUSjeHHxMcWnUKcKVvzhb6YgVKKUEWuMrlnQyScIXLYlAfWTYxiFNzrrd
cAE2KxUzuREJ5Vbn/El21czT3pvWngRNJN2zJE/0XJnfirzeQIKDSHUgBCcprZDEDXAgYAGV+h8b
caUoUMEkEG8i3gaoCGZuPatoDwQjzJYqzc6Kgh8rMS5D+DCILNNh3i+9hLFGINdxPTUp7Hy1P0ix
8Duq7rIw9hnHgs0QVnczM2sjt5eJMo9aJkDAOJnFZcy7rzF6z2PXbi5NH26qZp01jNwa+RlVLy+K
In27k7SM/tV4VGV9E8+Oq0u4A9nXkG0dDxJe33dreJ2G9jmTmcxVS8/kT0is54xFnnYbB5sMa/Kp
UgY4w+aIa78SbFKkV4f3NBl0n3jEJXTNBPKSQJFSOW6D2xV3RT/QVCNZsI1kRwE7TQO/UfhuVvvU
H/t2XDuBvK0cJsqxGZ90dAX4DnUCDUEHiiz6c2Cz/baBvKRXCSrlEHylOQFfqUIINOKcd/YuNuJb
mZoc2OY6v0thABJN8erApE+WHHLG7DLKFYZFHDYtvLiKeTHyJalfjLECsm7KhjCDJWIPpU78GpZK
irpmUOlXd1WzM9m+ESUXmso6lTZaPjr1zAzpcZQSRpC8U5qRVfgwpk9fYUB2ZlXQuQ14vwWj9EPk
j2RIIaBG4cBaN072jCnOIUP8nwTnDonEkGw0TlC9nSmmQUFIEF2NkeaViXwzZkxWuO0cArCJkg+S
A6mf3PA/js5rJ3ZsW8NPZMlhOt1W2a4coSjgxgIWOOfsp+/PLZ291Vtn9QIKe84x/kiX69Lck8K9
27eWYgkzDIhAVPZ6oLkAlwE/w4IND7G1FvyzCQSB3Up3xlB6RSDgNtPRb4ttzfxZ1C8CupsBHHmF
5JhAVxVdGaxs3P80XiJshPq3gFfC9kcd/zr90eT1sUZ5Fcd0gTMCRc1Z7zmQYDDzkj5AHSt8YfBw
jPpTH6iAlylQw7+gPhRpa497k1+NufdB7Sv42fyRq7bboaY35tGzUWEOQL3Lf6JaJ5wPBT+i0RhK
wEhOjZ0flDTiDWjd9mE0yY65uhD2YWQbUHux03mxFG2Tiw8ELoLPrCF3p5h+y04AYyyfQ04+KRLa
elSudQ/DaVX0RcW3+qHJcNkDus9E381ZTZ0jrU2GJ1LlY6anTdfJQ4FWCZcAo1UE5aVzlbSIhY3i
WfRf3H/LMIsavY8eCWoSklppRaQXUkEeGVh7SdBhZlgHuZCOHR6EWiqQ79x4qyybzk8ZtxYSJdVS
SBZ6X9QuCt50uVv6c6XgT9Yb+roheACoKnbUEpKtDCH3QPc4Att8OxPi1lk0I5TtM1cZaHpz1yA3
rH4i+4/tZCHdGGONtL1E3WuaPjPzs4VAZvwMQuxv6HEBWSOZf9F2+kB9TxI+6CHzdoVM8x5p26gQ
TPSfCSsLk9Mq18VZAG3324reE2GdQyAFLrWMuW4RaaQaunKUHVEqHGvYmqaJXBX3vV6vdXexWU3y
ZoblqivSiJdlE0Kvq7sd/8oi65r4beXdQVOvyUR0Qf0mpIwuUoTrzTIOdq0zFkCpGupFXW/PpYy2
MQd/0wboCSYr3QlH5UuVk1e94R2K6Ay2PyS6mYKO2u+BrdSUoXrskGCo8W3qgfRLcEV7L8mklxX8
ePo6tp/a0hJt3WIIdRV7QbogTla2k4Hwe4VyeWVwuqLe5PPoIASPkv40AmG3Qtkgbhnz6BoHIckz
nY5m+T6UEWcSJgVbc+e8MdYDJs0R81r9ZfDu5rLxBaWCWpm3xtZwRmTjXSA0GrYKA2yRqU6vlh9d
Oe5AG8pJMI5Wb8NEoghIgjXtKwNIaW4pDoung99OpGUStpW4No1P2nAmnlAt2E+NF9u+Sb56iPVL
IQa6LuvNXGI2Cf9iM9lP5X0CD7OZfyV0RhHrMEFKAJs2dZ6F3hD4iWCqfy1HhRsheg/ZSCyTYsQ6
OVvstSoPrxxIB5n0OwFuMfKyZAm9pmTPWsVdzkBleg0NvnyoGgpqkBTurMDYljy2a6t/Byxm2O7Y
LMJmvNWJwevb9Aia27emytHkxNN97PNj24ICmhBdkQ0gLTU783vZZxvlaqXPyUB17E+O0t6q0KBe
mdWKWzGbK3qI4g0k41bJi7uV+R7nTzgTcZCXjDHhpSkxyo3oDQYVT3Fu/Wrs1xakOHeej4paVyCF
c7ShQ7vXBp7SAtR1rEdib2uUBnq7rwBKI1apWoeWgK8c/b0aIT1gbGvT8b3gEJ/hHowR7M6WvFGZ
WCoyvjfOpwqgQqLGr8HYNnJKzOnJqJLPMRndEDWWmMVnhZ0TXzp7e03B25h/ZvibKjN++IqMZSRf
PmX2HxoGFzWy0gEhUhZISKpASmlO9jaanlWaviB4ten+G2/FJO8tA2VXRHtPOUu71gyfRgLYW1L8
HQKwDKjkhTjLyXTIA2jGGDhzBpaNI8zHIJ63zpcvQ0VYXQr9TspWaHRv+jOw0GxJ8kaCaDA4NhIO
LKN0LAPUqZRxRaqJvOfQ/82tbluauK2y8sUiq0re9SCD0XCZyUdgGey1cidB73TTZiAuOOg7dOnZ
p898YinvlmiwnhJfHrSH1A9Q6VBrQsYAq55Ra9+jwmAXoqS3rdeZmkWi0MU2VKI7iXNZ9FcCuXPD
ZvUXNMdBbprYE+a1ITFSNemnK6dhFUvGRVEIMpxJebV+hf0WTRIgKLUeDfuTD2akr2t8Ij2N6WaA
MjaXH4j4HmqkeLyCrloc4DTbUncKvlRH5ehMEBUqfUsl0k+sbUJQwtHrJvVjUMjV5FzliXb0YkKv
gaQHYC9K/qRQwjmiwcx0OwPFDFO+CVExoFsSPlU2UbRd9npD5SAgJ3bEEzHe2ihhuJ3dBkOBwbHA
8YB4mvsagEyQ7ppI0xfHZmWlR4C6NLk16fiAofdm9heuLZ08AXJqZThrnKHLhOPEBsJCfhs1Gq8Z
VXzevsidQcfc5CHcG8rZDbLgLy6mdVPxejWE683TzWLGFH6wC8P6ENjp66ALpKUFitbuVDCShQxH
YyU8NY68qJqQGZjgr+HeZDaK4lOiZ66Yl5BjGRlfv5kKAzND6GpDfulNAjDCCc4e0Soqpl0T7Lle
+e+w3HdEE5X7FAayRqLOFjQSqIKCDAKEd7VHALYc3jBIKR9YH+DALO5J/wKONIAbZ9z7qYIRCm8J
WVYV2Y98YcGNGfF1ZLrYsjDco0CpEPzWpUP63QL5LODuooiv9TtmvZFpSOHm6BK3nrQ7AtWeYRI1
M3IlcHe8dlZWbOTAp1NFZzYZDi1+DEX9qpSD38cMvyfRf/LEr+LxiSh5sPEeWJ8plfPmPN9lJseQ
eFNbYx+nIy89WSPaZiKvimcACZ2xqkuvk3GuemLCkUXn6XmkZsYm/j47/YVilWT/iCV+r4qZR0Zz
JwTp89T9HzzN9SKD3610e2KqpSOl7e/9ZBzkHCi9RO2WysmhyZB32AFGHn/y/zFcgVtzkAEyG7O2
n+fqVcNcYpwVjWDD+K3Q8BNtBD9PWVVXU21dGhtnFHBxd0B3fayBoHvrH9GhExqVIiqdCj1dpYMx
Sl7esefYlNvZoF3LTR1RLmthUam+ly8IT7+RNXe0poMcB5vO//ZtqJarvBDlpMHEf3lQbaKAgxzk
oJNeeukiwakg67GGW0mDfT2+JUXmhhZsS4+Wd6LPETVLOOFlLvJdX1Me1ZaUNZLQqFHBU9lXuTS3
WqxtmyD5CpCfTfJaCslXhfCQ+byLsDo1euU15GpaWerkynDEmRMUNAUi16l6MKimdqAOt/P40Oqv
Ajo4TP5s38cmWnlsEk61iHj3CdgEnGurKrRM7bUG/R7ttBF7ZVyoOwQTAbSASc5ikrHp1iZiY06E
ghZBhcCJ9FoVugdKnrDgDUy1BtezAkUeY5EfMoCG4dL2jKjJ2ufI7wZ0hzYTV3vmAUl7HV0CgrOZ
6zNqflNp3lQscAEeylkkF81e6eNTZK3Dh6Yoipdm0TW3+00tCA9NwFgYKpRoSQO+CxSNuv7h66w9
4QWZHtKnY6vjofD4W+fqYVs2iez7hj83ITPKSGFKCdto4DWRDkQlqsFvBSJIPMz+reMYK1uUC/gK
Qn5sJ/9RcW8CG6o+CzKfEdLMeDj0/mM2duF4jjmihfaeIPaV9fhi8hH3srTjkY3jc407Rmqt1SxJ
To7IAksdw8qIoFZmxszIMRLYBfChjs0uL6f9jKpVnYJjya2vIkaXoE37YtrLhARLCGlyCkQFlwsH
f8g2hlJtyXPPI0H++E3kdIqrzowULLzF3S21byCNmZ9SPYxUZB9Lz4pGJn0E6+4vnWnuTY7VVpcf
hq0jMHp0KYpceI7KMEHTP7lPfAZPrgRPLuki3Si33qB1I3ykbKucYCahV0rJPoNsMor3CLdc3C8R
3hUVTzk/rmwy1eM0MfgwepsGY+xy0jmh4snxoxerv4jwRUNVPBJyO2JUS/3s3iITKhN9K1mQkeTX
YgtoTUA0T6CaxfaLIB0NcaeiSSL7q/gZF/Sd+lHLheNYZD4CBU/DW4C6aDEoYGvotJui/y2/0jQ+
tqTil07CNylHubc87R0P74QRpvlNUP4OLME+w1BqtduA1bzILQDxM5xGaz0bYq3U15jftV6FuwUC
DzhkFdKha99bxqQ0otqSHX/xOZDcnW/tmAJHfin1pWafUf93Ism2fOkQrEloZ8qnr74oCJd1m3cL
FWSXvYkFfZn2Wf3rN2SWJl6IwVzR3zhd5NlHwxQ8uxpj2Mgu0kDPKyShVzVEFspWPkzJOPRdS0TD
0yj+Bcq0rfvqpKnJzljMcTyuAXqycpSccJb3RfOmoglZRtqxOPtpRj0oDxY40kzUclnZ5xANecO/
mdkv/GpXRVG7KnoIvXpPQJYSoINmqF4Ly4xXjLF8/xhK8KipubguD5TF8deY7MBWdxDWIkIvt4F9
tSJEXrA+y1pUKtuJSHl+PyaMbl1/axNYjlEeFPOskabVM1WBw9UwwWXxT9ZwGHMdarjy2+nE74pp
12SPx2U3Z8eqgWoYsPnQS1+/qf0mDnYJPOVAfsL0nZLnQ2kZf7eUe0xUDmInf2R3w7icMecIsnEU
9TkTk2vlJpj9qobrMjsYNnLr9YMauPZnFd2hIIq+X8foLeP1/CHMV5513gNKKX8QKIE84eAmw0y9
NSrxsCwO8bheTeG9nh51myFBhMlV3hawb6yzF0sVG1OcBDBAVX01qb3FvcUrCwHBjLzupMbD9yb5
GNkn6UcacCfpJ24+NFGnaDFqQaQAuQjOdmhWs8Rc7Bc3zY7XjY3T7dblhcNFzX4jYVYDzy85yXr9
ETXI4HScg3WwtPJxN7Yc3PXv8sBF/WJ/d/j+pQmk9GeBkBaATU+ACH1lO44oZgAog1m4MXBxr5AX
LPUYyvYtj/oUia0CaCdIVJfHB/5lGbhbHth1i9kLLFe1uk/Ektn/ty5K6QIDBqxv3gD9uJ0h72x+
zrqhEQOsNEAwHpX0fuvXenjVcoSY/IY1UzpaKCgh0HKQ6Gq4LdOEzklSMaFWdMCm0IaoVi2NEQiw
gEGnn2IGu43Sob/cFOTFIW1AetURhgfJ5uUjTq/su4rOBhryaJNHl+WEEXN3KOV2xT2OGBwTXkFI
22z9S4npNfOlqAHPLYn21sgvVhpktt2NgriwmuOnn0NwDz+adS5skzB0rrr0Hix2xhwLSYxqGF+k
lmwMdgsxPae62CdD5vC0TpOxy6fZKSNkb/GizyZsKQeu848Zh0qAz2oMP5dbOVZ/4oLas9JV+G5l
7acgnKAhTIBNKYo4/ptX/jvq7j66co2A8wANbwn7ovLV3bE5jTkTBk8ectTmV+LCtqLfBEd0EERu
G6HDojQWAfJYvJX5r0EGBhM0Vdfc4RB4WfxdcHtBofbKhh07Tn5NaBP+d1J8+VxWLYV1BgJqmCom
RuOGhoOOj5wHuOKGK2A6xqrnKVpLxn4y33q0UFyBKySBDWk9KKYrIq0y5UOq+CTzcynirZTPV6ss
XMyxuAlDO9/x+7Mma9P0YttoHVzPQhNSCaMRqGC265iaivk6Rw9rubYQui2sGLZo/rWAGyAXf7wQ
sw54xCPqP9D10JZIYoKfdt/hsO/7P0sFXJOwZ5HgBm8bqPHWn41vZT5pfYz8B6Ow/WawmMZw0BWl
S6076fZ+uTQ7lTGDal47EUdr8cCbwbqR2YrALzqJC8veFYCEy6NmchHUBW26z9BoDxN6pAKxcJIw
W48wHdSUMBbhJ+IHQ/2aNnsZqTd2HD7jZsKNTdgRrufeq8TTb4k9LcZz4LIPOCmjHMUsOpkRwybj
7jJV1C1s4HbxbIannHzrqML4pUnsl3ABFURqbzOYzzye/ec4VbyOS3gymvHlZFHfFNnyJsijiqOu
VMu9TNYkD7dFI1KDWD0c0TZ/JTHicsveN+yhy8ueYhBmtxjflsFo5F3ykYuWYjP6FB2XMNw1bOf8
vUinFtC8lfKT312Rp3J0GeaxrKOroMibHBdd8b/r6mnOWBELcnjZlVJ+t2XJzK1i5/+62iSMVHQU
aXTJoxU24C1CBpwQ6AVB3ToF7Amryi1sEjI4fKpT9WvzKdXEnFs6uRHAzQb7RaQcdLLrcmIs/JEH
Mcd3ZH4qxacA4Gv17VLWxW8Na/2Bj9ZfcKsF/wXsxpElzNVivErZriXFNYK934uDZAHCpVTutqcO
4LQdx720GNJUVnkp3pE2znZiJ9OxtI0D44Hjk2QAAJAFC0f1LvPzgBZWERkOxK8TVLU8dayERfLG
UxxOb0u2TArgP2gnheiOrsMEzrjRQffWXQjj3B6DfrqU6V2x4wOuuRezZzpQKi+Xo79i/iowpcno
EIf5Xpl0llEzEmCrGtxAcvDXJ09ekb8SjgoFDGCWvpKVTUuSenyslM074efJvM3xE7WO1L6OOhbl
Tc2wnxzS/iPsTs14MYtXAUfGiDkBa/qji9CUA3kyLGAruD6mLD4etSyvelbvtRzyYz1yDQBFlE9D
/7T7j5JQmoDIY1Kyk3UTObwRw2X8JU9j1jxkamHiaAihiXr9QE8bEWQYeSlGyuAIczBA4ZC6ysQt
NonYwTekGTaTZ07K9lx8jSHo5S6jRIqBmrByCFEL3Bd5h1viUlBAWBC8YDRb2qt4oCDOA/KKK7pn
yKYRCG5bmL2G7O0AX2ETbnmw3WVGDIXYFQw8kjCpt7iJF1NeExfRNSQOOLQbEEXSZWuUrml/RLiK
/eFhZJ5BgGjPNcrvP5P/TAMNCvKAgK9qsXD1xY+kU4PZRivNms+GfkTvU8ClAuIXH3Gl7xsp3AmZ
diPws8qKIW6YIBJtk8Ddy2mCPoLc1tYxKAPS4WaY3CrM6MvxY/jNVsQk1BCloJVkH8dnn9mIvxpV
BJLGgtkOvcOFWQR1iIzNXtXXtCCMMVtcdUhZo+zin13f7enHpl8tAACutPecMmMbHEzcFyH9O1wm
cjukjyrj92/N48vBXPza8rdiUDGqmysTYjBM7BUyXdYMieQCg0KtPmetohtNOP65mLZdpUC35hSa
bRPkwzLm0oWz4vxajrFyIaj9dt30FBzaVEXhNOYbMCi8rZizbEoA8F6H8IOCSVQH9rBGbgZMQ2yM
9lUh+M0k/Jc7K+qv+AWeHbyqtZo4hlbKY2KlWQ3/6IDZ4m8hrXY07i3pxINrkKNLnPZLupv2GDP8
E0VdxWta4g1OoQjAVAZqw3kS+TzI/xlyByPGXos5zpETBvSbVIECFJu5A6dv2qnuYEyQgPhK91VE
tpDlc60SNiNfDJkSTesFeHFVdoe8zila1V+iqtkva7yqpOcLsndnxsNRohOl8BftSXeKzu1ILch5
QsyrEX48LvqbwEmG7hBzCgecr0Rg8e0Ex0URsUBBvn5MM/y3zTMRBFjFM33VWON8rwqw6IWt5yPT
5HlHpD9kL77uxdawqWUkfrHvAENBUMP39+ivYHFKYngQgvVV885Zkoc/48dYvd8YUXrUhzqIlGDT
rFRl3wFKaxbJ3tPiUe+8CuyuPi+EADuhRggqelZ+swtgX+rFdmhVCol454V/lDmpmmzE1kvjOUpP
H8DIginN4Vv/9PGbzdHaFBYBfSZBfUP9SLRvsx08wfkVdOBBInEaa4NSJGjdENMalV0RTgwnaXaV
MZ3Inmi5wUtLX2OOpXjtaWnGoWzPsU5/dAxa8abRpxL65bmk+wx3CVH0i1hyrFFX7FuEJL1J0gWg
vspJq9bJVdIvTcReayDF0gX6cLDY2UGZMPHSaPET5UDEw4fLvDQElTW6Wzdk2RqjdtA7VA6JvRHi
Lv8oNh62ka6NIXZzBipeCK74gId34JSSwW0a7knURqSvggB2KQjPI+dzNDiokFvKCAxMtiRcyuHi
F98HzYnH15R4uMstYHRFaFr60swHmwzPeNirqMEk1oKSdlxpn0h7naR/TjrskIyzKBjJsPNfVPA2
rRnYCr9sItcm6ADie5r6gzPHDN8ncrI6WDQuduCrDi1lbPjrAj2lxUsdLS7ZeSbU7GUCVTSN38Bn
XcA8XHCKWPlfAwDG51mX8fozQVFZxRhauAHlrIPewf55WgA+wOmA9nRkNhRuROpzYlXTZAI4kL4G
eQRi9GsF11AxmB24Rdk17biDrUJx6T9CQRVP/E8axpVKFkROc0PAraIa6T3Chx22m0pfsregteSA
2hCBNof0YbRxswGx4s3vzGNM4TWrG+60ZTrnn/Ls07Q3mokagnfdjr8EGP8IvBw2p8bADlM8DWVv
a28c9h6gIc6phjwOipEAzGdYBlX+TF8VLzAPdXIcJ0Gr3uQRIGEXDIqWOHPtRH/6gPj4F6fETAmo
cYmtfWtsSN5ucXilPzAapf4VVF750hubcPoL6TUPjpaBk+ucpaQV8nO8UI5X3OSHToUWIUwPZF3I
cnRHelLONJyI1UAmx1BHgpOifufigV1eJBsT/oaFm+c0Wf490N/cA8EpcR/kEL+IOBiOtkxoDblA
MCsohQN8bozra4aXfPoH9M6+z1+PlFzTWYqYJJGYQI542aP+ts1XXrfJ5ilkFcvn5+Im14L4SC7J
tyLNCwdM3J2JDCxhEh94wzoKPknOUJELf2CDYF04tFqDjtfYqjbqQpqYlgjplcE0FEXPEJ075TgS
EuZN1DDUbGuCvRU35h8A3egbwjYsTaQRAnKoIcvYAoDOxP36Tlw9YDraZKMXWDmd6DI96+oXaFgf
7jz6RYfH+zuTX8LmGmfnvv0s+13wEkJivchPllD1mX7Cx5Iv/+B/sY6RmwI9+8ddpTO0lesMfG4J
kFkNrPeEEODumteK/cVHpLzNfHMLxqP1ZBAN1TWxmV5Vcex0cjIthq4gQ4iLfE70AGbmdsjcuHUz
5RTzi4kMmpfMCnSNnaTBrVE2JPEbtZf2mAHlBZHMrVvNb6TZ2Cu7GxidCKTTCL35I7qjyc4z8XeZ
T+CYaqybYHYXFK4kSaDkPJ7iEw5P7AelNTmtwI/6VbKEzMMbxjaLCNEZXZy/lKB03OVGvuoXo4n5
yBaXWGC4UrRNSej2CfOsTI4FzwjgjEaC75iLeosVaEzgWxgltEsFNkiASz4PBBiR66Dz1wXhDy1E
M5EWbeZvK4dnIUSAVlqoarPtOa/FVq+H8xDmJwEKhUPKZnVHszsl08c8YBHm7KnGapvzmNfmj2Tg
XIwodCCWOvgZrH7DsJFAy6IUH6PCG7JNwcGFiGSdglBwZD4L/rZo9t2hG/DBryxtV9P7lEqsRz8j
zii0R9ay7xjfFS6AAiSvRiiG0D8udH6Ot7x4RgAXlfWmLmd7xwZqrDLA11n40Kx7NQbw5AatEops
x58Oysh8adlAQw6b3HgYZu+pCdmDBIU5qCpyG3kfF36LqMEqniIn069wfT6sZbwK4FNLnElKcrWZ
9BWSrmY/RAZlEEQFZ40/G+VaCsO0nMzoa5Fnk7Wm03iZGR8qhEpV9b9N0TuEU+JSNdCyovafiG3s
VBw6efjawcIl1aHrd4X6G9nq09TB4vHu+ZQ01OjLhvqq+LuOV3FsuL7inn1qDpO7aVO1an8uU4Wi
mr/YtNo5cPpBJeiIebU7tiotw8GmbDzgTIjVeCRh0ZGRfuau+RcS8slTNTpQM+DOMIOEnqzPUvEL
hGdiNmRp40jZ+WBJS8UiaXEWs/nq/y4Mlx+eNMWERNyAflSWiACLY9JyehKBlZEboz+SSFyjhnes
iYjYn+uDoc/veccLT4l0383Ygg6GMWDpZ7EfbwJMes7I/dP9SxYosMXzy4IwBdW7rRFgKjwSINu/
0jwE2p8ENSJV4ljj/sWAVW43P4038t0Rz+WRDEBApIKI8KARxpXknzZmPBNntvQ29zL7/id5Bgtc
xrNitx6XPabRUjwNVkDxsKPTOF+MyYMY1KsXXz4FZEinhwQSWPFvEaZvzFXgNily+lah7iMMPou4
uFWPIM32Rs1pRHjhYuy2yukZGekmg3tvlisiSjchQ2/AWAdJiXBhXWSXuH9Y5qPzAuoOCKMsjhH7
MDBYg1w1nlfkqrFjQsnI3UfAg+V/BHp8G9664aPsD330MRVYe/R1KcG94fcza0rdJEzQsAjYbaJj
alsbQ+8vICIEvtr6oUiOU7+RJ3OT2s8YoCyvyVjsCU9DToKPtOCde811DIbvDJQKtEOeYdpS8fRV
RwNF7oreyBB9+WzaVyOqGLi0U5cmJFmPlMIVeJp8V/hhDWA9bEee54o3Oy7LnSisUz/cS20D93ZI
Bdpm9SN5lcgD8inDzMgWJHVz6P39MGB7j9Z8kETcc0VG8TGa9LNE9dxA91GXkpvJ6WtJAqiwAAwT
+44qtcqi2iyXXuTczeycq+ooV8feZloink0N8PowyoXvxZIEUkEwwrPnPhXLxcdsb/TkHvJ6zKR8
p5fQcHXzPn2mYIW69sgRRrbtrVZJA4bxIT5dnO0X+piIV8hRBpPmzTr/QfB8hVh6NXyzI/soOeYV
Ig//V9tFzzl2R+re0QajKP/zH+YrCjH+z+Ia+kVvhQ0WHgnA/FF+1id9WHVEcLOtfPQfzbN5qnfj
k9oURCTyd/zQKFddIeOWfhjTz/ByT3wfRMexi14s3k3c/Nl6aZ3Cx4GtaVV94v8eKp7NdnJMogzU
5KfBBdIgcgqRL8Ioh7lOTBdiprB4qZA6YdNcmeZrNBSrAbFMfFGh2FuI8BaoqW8h+QkuVM0zwWNS
fmG2FNqwEhi1c1bAuNtjoYqxgdjntgKIEKchZlSVyL8YfqzMvCsqbkQW8kfNHxlpIt920utsINNH
8JaFFYG4BJNJW859VGhRvRn7rWLs0MQRPeXgO1D1PQYnnti53UgU6nCz+w7sGn865om3KHjm/3vx
4z3iIE35jXJa996FfOvjI38miXeduWakYXcpCdJAZJTu5/adpbixBqxPEYRefWopvxHvdvIbBeA8
c/8cSDZPeJKG9F+KMjRv61uEvkaSbqXAYgVncA4k1cvD1J0Q50d6ubGXMBXiFyMVGqx6DkBamqZf
FXaFQUkueUnReosGiRFpmPJrbTTngvu3qxqHuCUEaE1sbHOf3rM7JF0hlcRzHJYvMHb5cfiVU8/v
Lgs9iEyuSg5zwxrI9AaBQ0c3C33AUUctVu0sz0y6jp54IgIk9oQNO9juYFQhMfiNkyEL1m+zI4FN
U2VL26/FD+gqeDNCiOt1/dGBF0DuEf0brhqCeGWEdoHpr6pS32kxScGVhM/uOuE9Ug/La9/oKuwC
lkDQltoSLDUDj4urPJIXUre7fW/r6z77GdN8qygo9XpwxsW/Z9yvAdBHWfRu3kBb2RwlcaRjRSBg
vGN1pY11UYfJXPZyjFZU8xpJgeall1h7MBhwskj1cRxdJvGALJSGlh0CNiETchv1CxmowDTxp8Wr
KxVvUUluLimXlTdQE/zwCfR6xXXp2HRWV0fkbnZzt2YE0SQtKX3imP5rGpDBZ/wUOlUWi04I97Ty
xZdMKEK1MkQXBI628odN9lPQ0TtDpERa/2TJWx6WG+xarw1m+pmjE/CMmWUdgyiqJv0kfwHbRxIc
VNa8tZ/5bk284rDpctJUCJVKQGHipNhVCH7j1OQo3pnqb0g9i15uZ+UYZDvd0k46X4W/Gb4K/iwd
wZQEG+knwma3yOz1SJZtRyZ0i0x05IGpqN9eZEw9JWtxfJyanVSeDbtYIoq8BHFEyXhgtpGjRpmn
xfSka+9tO23GTxF311ZPr0oNtRSW295PN9aEnrE8YojcBiAuIjtPoMJT/VjyZ+gDkCFSSTkb8aEK
FsXIlk4h5ck4VS3bfwp7uib0D3e46tV+wQo8Pf8ko3JRIecJ33j5m0fWl6kBC1H0ng+rgD5Q+rG3
WY1o4lOnaY5WNIKxsA3poUZWGBEr+csYgEaZVNVQV2uzwKfiO+U1sluxIyCyqB/mgORDWUfMJejX
2sJwhfwu0JtqTXaivrWFPhuUYBOCAE61046LpI9czLw/Y6W4TRUYRZ7eTXwOmnrW4u4oKhualbSy
pj6JLLlPtX3MeB9Sm72scwUWSDwel4KksHyhtrLvsEj30ZIdoXlhP60VC4kWZ5StTbdqojBlUDel
Ep+07gAuJB5z3XhEVyrqA1ERzHa7IWJpVUp8J6iTi87wStFf6+g8S6obqA9yBFQbImtFKug0fvpv
Kb21urw15psiEDBUZ0uZz6HMjQa9OZkf8tjuh6naj7SHR2p91pTmpQi3EUr6uOC+KvBBIAcZn914
s3HyBEOzFj0cWOKm+rCJJtNL2eyzperY6xCMpuRH8RdinkxhWgrXLImIOxsyHTiYE5rOHQp7KwZB
kBtl7hu1cQlpFlCEXPz8wUx/zXFZ5WRl82cRNMNMrrJucOXYJpSFRASaqLRHiDRsJAgTtbYj9+Vx
OTd4e8m2wu343dO7Zf4DASyMc4eey+TcsKnVIzExf1WnDwS8IwUcI3iHSlzHjPUNHTQRATtCR/U7
SJgS7xHl2Y6FqhHJPhgAPmmOZJQ55FSg0cuvTephZ4LIlSkAQPyMfOkD7ZuNSRQROkosMv2+0Twh
+gVzi7+s9zbdc6C2SOBMlBoOSfBiN/I8svihFwP2JRMCfyFDtbTVKBjkXIg3eK1Q882o9jhbaN7o
z1wCabltbh2vVogMZhu2Bw0/C0G+0xELJ8JEhVuPSirNizlkee9npxHo9E9GdJUw7ul7limEofIl
Km/TeBbhVaWTiTui5Le+FeN+UA/Iz5N0wwESdc4gHE1xFcRVf0SRwcTTA0g0Zb8VptsonM3E+a21
6Q7BrOirArhZutrCC3Hpm66GamrY2pjXKC9KnP6FKTv/ADkhS+xbRyaOjmRGQ4M8gwBZyp3T9fCD
x7GaWbhoFkU0oxzo+4hQT+44HwDg8jORa/Bfmde8Ljv2RoG/k7YzTX4UJrBh6vu6/zXm9xaDlUWB
pLTxiTvC4cZE6EYwfXiayMPm8cLd6uRH5V/0RR4Y22FGDWP6rytcjAa5/VlzSAv0AHthu4UJErUL
efXBeil17Q+Buh3EPjPPIFP9UuW9give5QsKjDrXNveIhxOGWsvha9ivpkPetzfjql2ryjYJXhP1
1Gj7BGS9fsNlFgdnaC4QMT/dkaM+gJvNHWjNiyA5D8Bj5ikjFJdR/YVdAtwPVkCFmRznbfFTcPWC
E53JlzBerFdjeA0GEhGvnNSMIeLXYPIaoa6JvqYGft7Y5omfabb2McGMvPQF5u+DAAGyPKZ/td2A
I5XTKjgqyobgGLAF1r1gEVDjeFkPkodFk8e77D0khLB3jKDmfySd127j2BJFv4gASTG+ikFUzrLk
F8FyYBZz/PpZ7AEuBj133LZMnlC1awfsFdqlXq1lMr4GABlQ4jXJhDF2hznUd05sL/wtcGBMraC/
+VC1xND0Zi+SxMni5qzFGb+RvLL2KsMeSOoxbJiYeOZGFPCBg3L4/e/PYr1pE7c2lm+8PBglOh0D
YYGjAtWjzcwygaRLE8DYhxv1jd4HT6FFJu6xkq0r6GTztvBklDU3AqWZjkrUwFuYIankVaRD4SWP
uA3qlM8ws+JYxWUL5bo7YyCtn0KC6isPR45xdCepD2bFO5gHKShGs2qajQgzUTPuAadcvBT8Rdy+
3sM6ncFoWSDZYTJsfowgXsdwrZGliuSvd0ltXdQzJg14mlBAwYxhKGe9iT0BhBh2ek+0NkATV6MT
Zkt+0ynp9LkS7gTezi4pMbIyOlY7AOrEOS23Idby/IFK1QKe+EFTD1VHqLwlkoOALwaZBrrF0lQQ
nZxnYLSmVyOvxyggwQILxbE14/UiDJNoLbAwJfJb51t/Q4eLj/VzckADIwWoofVqgJwQBCLznksl
dtUWrkhwAFnqHdAHqNgBPemYYzA0939PyoPJW/A13CVsJpuTX3txy8m1MWa3uAYAxSRoUWhOvTWX
4onuy5xZvczgBlmbfKT7mhEZoNlFtZXLrTTuTfmIA68RIAi3VVaMaMsMxDkaFDuKbQxrSl6i6sBT
nLgd8iZk3hs5WBIQTxHXqx67LQC+xK7aDzRr/gydktMdWM9vlbvSbnmkHNLkMOsOM3XLPHUo6IF9
QFnme2rfnDYMFwfUy6PVfHFQSC8YRPFvQpBkdMH0HsrdL6bJw2xeDrzo6aczRsC0sWZwCU1SXxAm
zs5tXGyMqju+fAUiuBl+IGhireA1zV0A8xpPJUJAOI06TNrtYTbYaeYS640XsyyvuQhgRMGaAP9A
NhfivlBZHIdsuyFahOC0rKgj/SBQNEc68St+7+EBAg0kGG0kh9FD/gUxV7QDd8sMar8A/LVkrBNu
AbAwWRiXmPv7xL9lS01284lb5/AHDao1/TWNKMoerLQAI8GNQ4BaS5KdYcsyz1UMhmzjJ2U1fMkT
F2aeV4vskzqsa2k83ElKRtwP426uCwzr2bvLEMUZSw1dv4SBFrMD5mdugGD5W+QRo4+Z+5+mw0Xm
0WWSs8wO8SqmZmClsgN7Ac6dIM4T5AceIvdthHk7hWa/9XXsImr807Z5QlkuDDABkTTK2MXwnwCq
gPl0wsBbjNn9eyoq9hieevmn1r7Unik/GxA3AaOSl1kH3aF6qeYTsx/fiyBRFlKzrrVLivy1J9ej
uUKsLxnsfCTfzZVZFAOWKcByVk9/anATQ8t5pOTll8XthOfMPatjDXFg10CUpFcDuWST9R9UBKQO
aj/KsjuIe/ieP7pDqdp+hNd6DQCDaB2eOFUtpy0k6LeMr6WLqhZK3Ps8XHktMImiH/GmfJnr+FM4
acvhkZyHHe8DhFPyUQZacHlor/FfxF+fTnKSdB/oEfkS40/U5pBK+ufUaybTKG9TwFhRrIhwFyZ+
Ky50TsjeX5iVQybCm8fYWJ8RfCXouBNcoeByhTzTnLNbmltDrPqTvNfUEu4yIPlc5baQjoH6o5+5
si/MfZBjfKafzVG+JRft2H9D8EIF+DwGxFhyTehk6pKT6BknhDkKxdMdDigiyHZOu4aX8B6CwSJY
FZ6y9ekRcCc3rMKwVJyk//n2c9VjmTUYNjZF5JlxcjCsCu0nEqoTCd8Mwvn3H0LOK6ZodC5Ingm+
RmZmhxDJpUUprLB0wIrkjcSs2WBFjmPFm+K3diK8bFOXJwYTS/nimTU9NcecNnwQPcYHUAQZqChf
JJRg8RH7IPm5hf/SXjmmhYXaKpMWBtaiVKzfOt4FletToZYw7+fgIMoRt7fxznQkvKXrhHBBcyX9
AeJIf/VJnrLwrvo3T9usgBSAKj3pzrCcO7Tk0+i2YE6HFSXv+zKjcOV21+b5BRwcq6HuNlGSuYNs
LAvRPajcmLx08MF2DnJ7Uf44j4FWG046jqHbLGGqahEsbMCidArR4wDspnXAH83vgnE2d99s1ejr
GL9pw9bvYbDV5BX2FDER0hRjowPE1ty0woou3PRYbxjkVZUYrM/7pSQzgYF9D3gPTxCWzKYJMFOw
owNLCviVeTkIWAP2wlLkE/5FF7Ph7oCuwWns8M2xTuKXxRPS+PfPbMf9nF/Qvqdw7SnyaAIZYgEP
Tl/wZjVXNi8POGSqOqE14fiiuZB74GjySaBUZDhZUXse+g32/fvSIWzh72kP1wzIATYrCdXlLZmK
TKdljLyfYh3oV8fp+tIItlqWAfNCfG/nMfRJql64T19PjIFxRdfWPGgWDWycxoSI7Yg3PLWbr/Ki
A/ITmRg4yU+9ITmeZXB/157GQwZoIgIE7VSMY+B6YEoW0s9wBdJngfK4WNbDfJgMk3Dvai3WosbL
n6YEVjAjT8BmUqmCEhrOpAnz59WVMO6C4sWpek/xt/2dN56RY30bvvR7+hXIMHxs4Tsxl+O/34P1
AUGhuQU/6b+UCz5cODrsdz5IehJvwnfMiCe1jD9+KrYb9pQaC3eUX+MLwS7k+WGnemirIeBXu4kE
8cVvzakBy3mRLdRTy8h611dONi75xuLYMJVgeVzHeokE/ll/BoATeDZ6CpFr4wpXB+xxotiNQ8/M
loqPkmFhTNlPC24rmiUEnE8ZpN6eURTEHtu4SFbvYIHxl4BxHDGHOrOC5SzZZj4U3jXy/GorEHRe
4zq7MJtDq27T2PGP3IXQ+eKcmnBVBPi/u7PO1ZCn4h8C+yLbRMoyyJZDu82jvfI+iRyG5bnqLmV8
kbsLNi3ctPykAibXZI4Ld6LB22gtGhscOLL4gBoDYYDKR4DkYmxasnq1rYIc9tnD+Nz6mIf0j6bd
Z+3ebA+qtm16MjWs4RPv8my21etlTQ7zG+8X6HJHMV3ppFPqpzrZDMWuC7e1tKNzaYFc9VWZeQKO
oVhsFOuqXhjSTRRczhSIkSPG835zKelLY+GUUbxin9J1ycJEnv0+pS1PiV3IjhmGk3ZNOzsXafNH
y+TEBqKtMFhBS6nxKbNlkL4SKHoUiDpCXX9d5PMWyU3OtmfmS761SiDibDkEbh4ydGU+1MPUqQL8
PyXfGvJV2P3l+eZN8VUm32bZW43qARNBZXADYnHGbvlMtnrEYqdoRy2IC03mJv2lVXci9Uy/rGIL
/OJJ/9uResNQi0xEPIOxRplpGyE8ZM0hlUhtw3doeL3bLZNxPXPzwKvoU4cFEC4Km4BoEHx99Brk
wYVXon+FpLxjuk16h4aXBtx0SPoLP8ENiSGmYMnRI+ofhmAJS6j/JuTX6tyZmxKTgtUsc8XCiTHJ
Sm4hvN8Kgds8/m7wbYkWjYQmxQ7I+iHqi4gXxqPFIgo8KV21u6pimI0h6V7IrnG/qcN12Lgjc9/h
IIoWX4ihJPzAQrCG58UA4dEszvtyAYtwxrCCRFWuRM6Izza+qcJvS2VT6hsKAAp/kcqEKPgBWhx8
OELKOjv8K3UMQLaxJvKf3wj1pnYSGgN4Rhx/DIt43Pe6Zyqnqkeh9+03TIaa35sA1UeAnZPIGDXm
mGGy1uaBuGrDHx9SOPwkQH4Mv/v+Uor3NIbmho3CsgoeBZyputuZyOBpjPzZQg++gtnGr19F/vNk
bPie3aTZbag3AwnuCQbOWAZzK/Pxb/0RqAYDae4OCTu5VVifOG6fLawqq/c9bCChJGm6FecHUV7h
35JgOXhBw4Tcs8Kb+oErb8tKRlG49MWlWrF0wFkcbpa8WYXFOkDgCmxZknlUQE1Ly50vovaELWE4
oC/msE5MhKieDJUpmEEdx6DCNXDNRq+SHqPSMdEUdA4NYYAeUo53XbdV8fhuCAkhsGBTCLvC+FCG
lcJSM+KdKlyKEH7vJxt+ZhxlwXsrfLOLjsyzOofSvazgI8HF7lcRU6RpUqNg2qnwVosnfFQSbJmf
yOs+3Rbxjja+itjx7O9JMQimEjiV8lM/P8xhX0feZPQ624X0LpCGZ472dNGioqgEbGLsY1K1g4gR
EJSCDDnl6H2qyWXiASB/qEhWwRphb+oYNiVrMVnoJjS3AzUuWJe6fgYYzSCondfngIVAHd3cRAAz
WiIVpGtl0My/3hhyvOkOsICdc5dkvc1bgQbBBAx31yfDO9tisubvtW/heNDQ5t+ytTSbD2chOdQ0
9sPESBEr25B2TbYt9BWvq6eBg4s1HpK6Y/aFuBhtm/FV4swsLLUtRtqRQM+5eWoM+3p8u5guewkC
pgEBlYeDQcyEr6Q1IVODzqDxgvf+aezWRkmzbcNHKFrGKqXvafIVGk2hLLXoUuC1huukLrjMZtpv
hssM2yPNt5pm3XUkei0jsE2irLLlyJWj2mmLR+YcJ5usXZctg3Ao00waLP+KDc5At41P+CTfXhuX
nDjEeC0SAh7sY/PiI7/uf0zBY1O9g3MS/mrdrzQ7m+FB65k7nw3x1ODrIVek8hxGRmB4Q4w9qj7m
2Z/5bCXrHOgWsu8IKmq304ZNcAwzWzD2tDmNSqX7isOjCkRDambkCipWOBBMMFRbVWhxSLqUWS4X
dFZ8zsnnXPzm02axg59nqygLxjDzwWf5rvrxJ+V1QJNSAk/h7Kzg4OXuM9oFEcNI4FraUTzoAN5w
Rn2TBBpA+6Gu4Bh7LlSCAJtzOXKoYIuLTooqjon727+BEZkCbnz5Wuz2Bb1mVfL4jQ+/PIS1C1sy
mxRoiylqEYBeWXBJEGyNe2SpWUq968RVpDozzJN8QhmusbTQWX1MKgkZj7liq7MeO7Bwskmdm+HD
yoiXknpALR86+XCJODCGZQl/Vt7wXCZFLv2HXeMogERt3I8KXI3ZXyg/1GCtV4u0/QpjDxHekQNO
LlF+O0+w5nKAJFedVVb6G527m6ZTYUqllfNYAwt56pswmxE0gwrOe9KvJzCCNYcAnsJviDpZCv1W
DfFEyu6ITLJiH0ofWL2h951H9YA3LMIQ4eqnmyS46LkrCuuiXMvMsk1kDOOMKsHK9Isy8xJmhcaA
Xe4GJjrjbubbPrrZ2ab1D0/fTeKriNoyWOctrcNy0DdhthHfllSuKYEa7dCPGyn3hCll9rgvqtsz
+TCjk0mhMou+/OCYiBsV5hhl2Fep/wZwQfNkEzPO0yHxOWrkiLKV7VtCuKEdgXKY7EoHcJWH3zfo
vdZCv4AsMF1tKIjxdJzeOKA96XXT7W64fMchzCGMOoPJjepwupQoYlUnrD28ADraUBV4IZIXafjV
5n96soxCfIjFu8n8Th/vzLHheMDAkMmam7mDvsqSDcI86b1on7gXO4Q5Qcw0VapKnjlOrdcQh+IR
Z3igiGYX8ATL8tNswFUZrJOwrBzampXw0ZNQHXo+hnRWB60JP4l5/cLZkVkC+ai/A/OZGgR23Jrp
ohncdHKCmcNONAmRh8Lf/iHNwnTrKgj31jyrxW8QHkdyo/rlm3InQbTnltQBBnW2BnneTtHKcMJi
N2Is4uUIA5XTms6ByMLBTmZehOtA78xm93I8YRnLNJcAMGggPg6LK/aaf3y/dPNc+/cEDxrD0+C2
pt/F+INgKuAmDQKnYRrzxrKGsmAW/mg0HO9r5P+FHDrJEx/KBOwDO2MBHdywGOP5u7D6Adon2AUd
CWwopEAb3PGinMoLRplVrVUAwApxlUcnyLcwM1xC7BnDQPzLa2oFiyBcGXcTYWJaQPekN/yOUW1L
zvj77rhW5iwBEEpOpBZQHsjr+d4MTC04SUEqZJJ8EEXAZIOxhGEzYOVWB0BKPIDBCZrh4AFSY6LM
CjREuxhcpXRwYH1aKtrKNDoACkmzJRMW0BrlvYB7IMLeK22ZcQz0A8YRwmHAZyQ+cc4sBMPW5BN8
nUG5zuLvmoeloRaIAqQPhxItNRkx8SKt4RV/UyRx3JCJCskQA1gOZT3x/GSj1idEWAS3yvkK+YtG
UDHzTwVDbkcbKQuJKMFdF10Q3vx2nm4JswK2FESyNjZlutC1NcE2dbzEJ0KAxgdJT7F14U8qPtlW
/Ed8G2GvgWh/4/osyAsaCwBz7r2JZg1hGk425yKpzNOjxeJ/7BeThzqxu4EFnM0LJpCRF0LmGuy+
iEV6ECBU4md6hrIqQxGzFWZDzM4QQOrW8wuIhleLCTcwR4j9Ft8GnaBizXiKeB/BD7tXH8qu8Gq7
3rAHHH0NuvYo4aOWH80LJo2JxIg50x6L6GxdfehvMGxXQ6Sb2VHryLqr/2if6hIdnvS2sukmYgxp
G5zJc8hPhFZmM69tvcFwE4i8/Kq0LMxvWDl4sk0WntPvX8hW3MwhFKWPQSYkyYJLFUnbUXW5r1SF
09CDWKZJdnmLPBQPyDQq5jOkYP/yU+HcmjVhUij0yP/EJWyO1xGqLYgTqxFPO9VpmhWSpYFVrR/4
IswwVGiU6oKQ32ByBLB0mvl9wGb9pEkxYMfA8VAcLBawQMGfFaSjhd1+I/gVs1PmceTAstEDB4EI
DhFQpQFCn8ZmciCIp7Hq1IID3ug2DnRM4vMJxxoP/vm5js/jgU7A0HCPtEPceC7llvjwrcTU8lBv
W1TeNgLBCj/mBM8P6DbTkyrJp4Sll5MuaUkA8pqbfhPxCNvXjy3F83GPxtN2Pp6rwYr/1EuNucXM
Mr+hWAGy1Zd0l0D8ATAEZAkc7Q9oyGNpxw82yme3rhxx163MBBa15b9gbs3Ar/u58oGOZQRPAwyy
Vd9tPweDk4AoY0iZ7ZXlXO5gkMAJ4BQInJJnvdHW2SG90BzBWwdxM/A7nN6Af8CBUfkOeAzwpK8h
FjlwPa9Nh6P1PPJ4NWOy4CgNPPUW9XO4yCXvGOn6zELbd4VVDGuQ35ijBFJL8+qFeffiZ2/q20gB
4Kb7qp4+tR7Z9Wd8H7c8N9ZT2DE1xa+JzUf/A+tA+k16zLacuib5CKpr/TfWaMnOA2QTUuQIK9Id
fvIM5BRhGXkuULOYAkKQub8Fd9wXiS0rbictqGZIydJhhaIEM62a6k7DyMgZOWVtMKuYacF7gmZV
dmNgDQxlAhvIC/gLJAo8Sgps2NdKB/HJ8r/Cyd+VSo9cE/WMq0MUgVZOZy0Te6UE1rMS7HksKMwQ
lPx7dqaw1VnuoUvDZTKALd0ZC1Z1dWKicCuADUTfD8XLmWEfRxI4xD7Q5xwJ2Vw7YuJQ0WrO2UFs
2eAKRrSHXh5AWkbOGznFh3w0CE75AuECQwIzRuA91hZobXEjzbebazNPuHBL6hEsYpcTqBmc0ly0
8aa9v+/AA9qVSj78w//8KFNkcNzhsIArCKdwBhY+jZj5A5+BpjkimoUJ0/R+289GW9RHEb5MZUu8
IOp30nABBOhJzu8jFnIxiDRmzA6WqpyeJAH7iGjucGnNW7GvLs0+WPGkkHWURwx3ISO0u3Y7TnrV
eXuKfwq6PSRcvFbIA8uRbFNOoV8sKAN/KXRoPBdRshsQLfxUOEsR94FmnZkP5HhGPXeK2xTVpeLF
DKMdiGmZSGKKwxnGySPFTgwljcg75EYodyJXjbCYxPPap8Rh1g0TKHI4P80aFIGwcexTkO3aYYfc
gAEPq83TUNP/ss1gCf87yhDLclaF1XQk4VHOYgEKLC/dL1JbZDv9nHCtQLT91jaYOjJfRa7GKyaq
7lGEwEVOOMOyfiH2dk8kWWvXfGTMhUiDJRsTOg31Kp5kP+FHGS1mlE1zDR3lX72cEjEnkiZgNu19
9sd5jikeYljgVY7D2TQ34MNwtagS2CU0WrJCuHEGOvavbAoGJ9+t0u2gsfAeVGtL/MS1m65A3s5q
O/x4lhYMEgh1ISKJpdocjY7Z09O3MrwDOImInG51L5MfwLgitsuxN2S/0w9uGF3RC9OqYcHJ8Zlv
ecu4yYzy+klU0IiHB6NatwKOgcQUwqQZcmi6wbV+ckqNzErN1OrNVymen/EB7YJ2YI4HUttRERDa
CPzEK6DTYbDI7wJTBJHqcbahX2bj1j/5z8T7U52ut42vmrcMjIfXCtTmo3RhcOl31+a5Y5sPzAoo
07jsdtB8v99M4V545JPJ2q95bxA4yPiO9xVzqoDFt9HUHSwU1GvoGplgMWlTcejhwVEuGk4A4MXY
JTjz9aNKSuYS015i3qcfj18dzmjIYdbTJFKbPlJJ66J4hexOFGV/A0eg45rdPg+YHkQH1XDzDFNp
W4NoCV0dJi3YnYJc2o4heeMmgYXmpS0+pPYWxMcShxIIyhzIDxjgfoO/oa0qi0KiGXbxHFJx2jnC
DfFbp4CNTOmChgIBt4rE5JCD+xaO8Ujzk159FMNxGtCZZJ5hXwA655rkgsSHIDnK7xNj9fa9LHSH
2LYMbz6MBVUMNfAuAxmxYjjGx+emuItsBdhIH9HZoO0ypmccXjMuE6x2rCfv7ZVROjLGE9ks2HPM
NeQv3zJ8o3nBAgMUP773p/wjii0ed3Jo3e6L59dy0LCpaKqFiVeItZ6AD85fdAtuzw04PssI39xM
WYsUYhp0VrM86+pnrR+bfA5aA9FehN2rkiQEX/WRq15jHNLZWlZ2p7izYPMwEC5JZYCfl0F3f07Y
qS2ScIcCxt8+cciXvNFE2XHOSJ/5lOIJjR+fZPRCDIYV3cfXp66iw11rIIIcZKNnYBLaeDI2/MRR
QtJDVyttNPMQyquhuRYqvjRnFbFxm39K70tpbmWQFiOk8fNg0k7M/WkMxcwiCA/1+8oxJM/uLRYK
UDHIXwMCe641YflPqT4DHZ3r/casLO4F+MHSD4m6ZXE0bmhUGa1DIjeKLfgTkR2ZPWBLgHUGatBg
XhootdC9fvY04Wn1GT0bCxlSsiuNzwwb7N8w+tG0A7HYdQ5KnMFDILYe9h3sDJrfiVeUFBR8h44u
IX3wmP8R1hdCvZOVw6itmpa4b6snhUfAiNHKI0huXu1vO5BwI/40uXHewkf73MH6K8g5CPBjdJ7N
ggkjhRH9VbN4QpPrjGtLjBTox0IY9pXxapnT6jh8/eq4DBgLmpywpQvAJ2udCr8qmr1uWEiZB+vH
iG8JAnh8yklQ16znLRapfNEXzYuOif++xUlX+0SYNgILmdgD4thmmm4KKTg/Je9tPHj4+asGNhEf
GbZtsIqZQHeUs1nyqvuN+IRs5Wm47L/vyKFaNKxAkLrxaGTMOEH1GePLCB0GYE0/P/WAK0q3zAju
8pcyY5Oc+yWHs3rGDGDElkDDRzTaix2AsMcH1xgu8IcAKkv3eCJynxb4RB7jFB1iwu+2UujKdO+s
XlF2Jx1ccYbcPa+bm28sGjeVRwJPFvz2cEHSaAHRDa7hpOtQpVNMqSq9P2sNokZrj/VH/96+ja3g
78oIe7tzNiylciIKRdiZyVsmS1p0g6Y3+atDdKGK3LyTvVR/hOY6x7SERKxmM5r0ENKxD6+Vdn9P
TYt/j4OJH8RgJEX2zv5u0MXJq6TavtWNEazMzIPIIBnEta+xYzGrtThAtfREDpfAvzVJwOWzMfql
luwi4RLIJ7gHMyIQhYsIhNQ9xunzc2xPEcU9QutmJw22hgKhk0DNl0ZzzEs3QnaLyy2wAznFt175
12wR4iot1N5VgHkRAfdznPApP2Gmjh5ToWdDwiKZmxPJEQNDK12Q2C0MHmIpJLJQz+DfYeyiIq9/
L8scXPAzhn+WeSrsFM5zhQUMFch9GguZxL0ensZeJ6gAqknCd3WfDIkXOeolLv2TprD+rbpkSm2j
uA3KS0tOAX4ba7ia1Q/CaPYuLaOKyXeG1fuiwSELChy+gGhT1S0cEiKSWnPZhqfcXBDYnpCcSige
pS0y/FWYOnnkkB8iZl70W2uHtF4/f99w9DANY2DNJB8eAYP/u3oQEf0Il4TgAciv8nfD+MFH9ZCC
tDsdQc6pun2HG7+5EZpBFCHGnSWubJPzHeTkPkzwVrKf2jpkkJmtTJQatEjAz6Mt6e57gEu7mJmf
frTV0lUGcbuC17d6Sz9QihAjNY3NNRxD5KHWhxhDRDFnHCkunHwfb2xJR9psqCsTYAHtNGdG1UyE
V120JTRS0FgxM0HyGNvjh6ycsf6ECdST8AEE+5wqMb4XYvHWoiZjbsVoeC7ucHiUGKXh1EgjgmAU
efl8QFzOzI6uleZxqovpRXysBBgxJzADoNxgmmJBW8A9kLqN/Q4xKqb8Q1EIer1LVIfJj0uZ1u/F
HSVWQXg8UM3EcrKrJxlBVkVMJ+QiQtqQOp/SG7REpHpAFXDNWC6EB4m7/h/yXKr8jKVar4AKmN1T
SFLPlZCR7rSRJZI2qoDaHeHtYP3Nl+D/D3BPsgQhFpN8JEQNg+tAa03RB+yY3KKw0yvqQTRzcxok
SHW9CBkS6TuZLKRl4rNgZVSv2XR/6/9PMUabGQmnYI7SauLh8AlsXZ/EGjxddB4c9VS7vD7od1ww
OIlCrEVPwZ2uvoRhAyUvgkr74LBUM1tradjsgINOcjuf/c8+miofpMFy6ySFM6CsV9D+A9DMxV9d
IrR6olf2yENNNwS8gHqFRAwJH+dccqxNF2tBWM2DYpO4iRAH+wKyaCg9JquzxE46zOIsahUcWSC2
9wW8pnmFhQ6sacIdgAwn5loGyY36mufBWX4kBGiiAJMYCaMcyu4twj+T59bSL9ggtsXM0WO7nOGc
6vAWZ8SlR/bUtWhcjuhvmKBaHQldkBUo++YEaiyGF0aM8st4dXtAEVRAQCpVSHVqyRO7jP4Of6J5
+/tcM2st6Rv+oQ20ITQ+3bk+YjCmfiXoHf/UE2KcSZsEtA94zbzlu4FKAhVvkRyBTql0HwADeY8z
51x4UI3zfy2yM7IPmXkkOi0gRBM3OuufM4mdLfkcnHfJC6lJcIajBleNXJMWk30iU2O3+AZpwwkA
KtescGBVYE7LNRU6s48OUxyNS2hvQCSE26gAryI/cJn66TzLliEX/NGJQkh9AzWElT5s4Wtn4GuQ
9WyKas4w1hT7M3+JeM08yLzC7mCqAIv5EkECMvTnDe4bGz7nJJ7Yn3O2eo24glaPs6KnlNwp4H8M
7R4SztUsjYwpk1NAcIdwy69BMuTTIniDDCVcmhs+JWU/WWRIKG7IjziDEzgbbGSWhYnlG0w18Elu
vLnSOPkHj3nBV9l03/AYWNeIKbBNe2Tbds++hM9S+S7/VEHdSwuIqoIsB4I88VtRZc0qj568kRcm
FH4QP801Ayf1Xb42gh70x8QDYwFQCPEz35YL+kw00cR/AsAobLvGxkUN0rBFay5c4pfGFANgg/kk
Sj56rtzBYo5WH6gYcTkwGeQETL7oqH6Uc7pAn0uGJKY1+DuhSIPq2M6h1PAyIMJqOf5tE7SicDwk
dLYTL0hnZ0z0FtALRmEq0B/l00Y+wQdoqeq5NDGIfONv5nYD1mUOOc8tzjR2qzrIWTgbU6g7OGEw
TH5DDneIGFJmLtNTEsNZQIzBOBKkF/2dCX2SOrVwKuh8vcVgq9iGU23GiQq/cVZZQ+cBOz+7qZni
3ODcYTs+yWDkv4D2TXRKECz+qZ5yFwP3J7obiNjUBoLNT8GRIMbhoNnJsPTho5Ek9MOFgERr9ll8
swoGCGgDQJKtazaUWAYFDSxrTM/eFoT/XOLXWXaZS0dWI8JmRDwsaB1oQbix6E4ZBRkhbvQ8eaq0
iZ7e//VYeMMSwwfTmcHF09CxO3pLTNCExyOliDq7jzz4uQIm7XiAUKbWJFS7CppR0H5eBGCbCiOO
NkvdSSDfS//aRAstwjWXSmouM1Ju8c/5x97VMQ7jyYPQMmBYiXvpZL6M3xSWMtGPxNh9M56lfNS3
zw2ihDVJH6cRQh4ScsyQLfiEzNCZBIhfxZHtH1E9EX7FmllzhVQnutz2hacWj1x6EYMJovYP9xCv
+SO9hnBZZUsBbfWxsUFhYoHFjj4uWrgL2Qy88QmIAVuoYrhKpsEEZd484g1CkgzZmXPxK/hu6KRh
3BNKYCBQsSZABVXOla3PA+aoRzcCOTRgJ3BS/AxoOPy5cCOZBFMrjpxhelK4GPAFFAcBJQfeC/00
fx+pjqLpVqJ7l+G7A+FUUKAR8Uxs4uCFZxjuStGLggImMD6EkIo5PJh0zADkvlH9GLjJMU+d0Y1N
5yUcVHAJiuL2jAc5DbQKCIjvA8sunxZNTsEy0cHm4Avsv8wyHbDBCzTsVbzhI7Nx+d9pIkA/Omxd
YARM0xDo/5MyZrpZsZ28MMpIW4+hGmWHAL3UwlFGomagQfnHpTUECgY4LHa/Zhi1bz+4BJb1h/zA
jimyjAenevRiECWd+o/02P0WR/jSxbXZYr3xwQYqqXM4P658c544PwXiwoy5wVThAy0k6wjarXBi
TyGVnKw95u3lfYh3wy1yMTq1m1N1fGP6ZZl3eIKn9DTcyot2M1/iFgD32i2Ua/GpPYQTv2z2m/3W
Z+SZz4i4CpCACefgHfGzeU08dV4+Lwg/Bp6B+pJ/0fpyIqAAo/Lrrgo2+lRVUyjX1ATDN6by0z8A
WH6oZ5QvddOf+wujO/5C/xM8hi/5xiwApnZ/wWYbEs1ffiiOzU69A+oKAakrlryjX+ZF/S9efgIF
zutf8aXsxrN67u8QbbKd+Bc8yov4FTK0x4fOBZVYA1klx9kSwJTlTYUI1QBs+Uv6fk/jTXBTDw71
vWMCD/nwYQykAlN6/WOjfgHSjYfsI1nF5w7R7EVftLv00Vz0FdubFM2UlvdONMWyO7dbkeFEsI2u
wuPtMNtUNpE3bvNje9Xc56694khRw8yB4EERzZlUzPXHJBVjTFCdn/pcA5eHeo+p1kbadF+wSXfA
tgsbF5RtcjUf7RXGWnwu9uMVIL49Fuf6VB6zc/rqH8+v9A9ElEEnmGKy0XHh5IgE3msg6zvYVOCJ
xpXR4VRFDggT4NFOX/KpWY8qvmkg/Xi1uCCs8QvmEwOCjqVGK4LoeM4cA8ei74KjiAMiWsqpQx1u
/oARG/DGgXX6ebFvf33Q3gYGuiW+TFY/RHKmnn/wl3wNE1KCbueIH1kR2hd33DdYIvBtfOuOxYe6
FA7perbHC5XeAPAAQugP6k26kIk3D/LAEcXEDEIwxFMox/+GMjl2AZT7H9JjeGX796fyEZ7NB+iM
tqteMm31FbfmX1B/0BMMHQHlwA51Bt+uQIX8tlIuAZ0icpoHgqpLHE/IQ6Z71OaKpTpgxhBE833A
IfPgJn5OZHgLhBPdYc8O5y/y12HFP0rKRtCo23jBLhahFQeDALwPIs0tyVdGc/nwfMSfFGgpmja2
R3qtP0ZP9Qi3+ORh1ndpr373gcMdLv9KnuR11+K3fYVXdat+Cldhx4aLV8hkhZf+ak76Glr6SbtN
XNav5iY7YNH0EC50dEYsypaTnulDeynP6EHQKnCeZkcqMXYiT5P6Dr7ScEo/eNE8L5UjkONyS71K
Aaz+zn6Hwml/QXy0V/u5oiIt9gpHM0fOFpweGJ9/K8pF+8vSaGgHMSrI58md9QfbhVMHcnr7w35/
U7R+wrD6Epj3ziz/3/x0xCEM+MsJWmsarv0hieqQ4GRkxsCt4MXMe58AQAT+nK44NJPLAuPDhhAH
9SOkMktZqlZKY/iKufmBQDUXE6Pg7ylvsIgPmMXLGNdOO7O4G3wINpZtXJpHyDz7Z3hwcI8vUB6N
4CegUsVG5YJ2EOTLQObIvB8JGKcuvzS+KSikJr2nmeOstJCe0GBddNjyt2aihiJRGV80i4A0gaYR
CS0aSSAiCHtM4AdWkPU2ACumuyE45y+WQe+NS8j1kOnQqYTqLh5XENYwm8z6o4hxAFy0mtynp2sI
CJvcZ7Glb6AUqf8EfnHuXdjxhcVksMLMzyRTimcCa8wy/wi35WId7lBjhWvwanmoTM51fEJQW87p
ucAQKRHgMnU0daiQ/PmlWLAR0RvHtCxIrnAjsthufU1dMImIBGkayvJfseKhHByxSgyx1oUTjk3c
PAR4nrp4JgfkZViAesD3QJN42Nx0ltm0VKfjHR9JovbgtgJakYTCGYyCielNAkGF2hVYGmYd83AX
It27cXoAEZu+GK4e8USIODBUIruMfwUx5W/wt5va5ZvpmKPl3oWLVeXN5XM6XeofjKtksi4MzmM0
N9BHJ7Cavan8cg+lXfartfn+rcSr6teEe/OWuGAljIxZJSFo5kUNmQENmJ5jtQxlT4BYUbxRn+LY
kd/L6D+Szms5cS0Lw0+kKuVwiyIZTDK+UWG3rYQSEkpPP5/O1MzpOdNNGyG29l7rX39A3tWexZLS
K1np1sV4f0CphZckccjVi0QCAcPml+4dnbZTRTab4YtiiNnWT0xRqAMZLgCHzsZ/myYPWPMtkDuH
P9KCjfz+3syWP2zRn+1jPEFSJMiOrYvNXrrgAM5lamgGedSYi6KcOGts5W/7MSCFAM5LXAg7vI2F
lhF7uRmOWyQHwEd0vdtuWxxrHIJApzKm7958eoPc6DPKL1x/u2M+eR2cTJwd37ARCS7iopxXBUV9
2bxxrrBV+NRYrUK1JmsZABdCXK2Sx7oj1Pj/0w0Kz4XSonCy54ijoWP8Bam/Qw8fo0ZcYgnX9Ngp
rSS4z2+PAhq9a5TsQh2HB6+YEK2t+sl7WKbzPCKCCIkV8lPGTRBcZDoXu+VwALd4u3WxJrlHgj2R
nWsCaTIcPYktQRaxarBig+vAKLgSXMzEh26j8oHhTXFbYnmZvO5SRyrRJWocF6Ks3ZzVZostaCLu
9LfPzkjVbwUaA6n8J6YOhOcVoqaxmI1fMfYaX7eJyprF2OvbEhsLONTQhVXYQP027hxF2AkoDz5S
dQ030mp2aI4NzPGGtXyuWlsYrobmDyTgOpY3img2nDd7hxrIJzWESr4SrRXdBLvE7FR5wictrVwG
/JNpD9/Wg2r7mQY888oKAjx9DREwxZJkBEPhMg/aslJsvCFP3TcIihnNKOUiWorlttgnfDeM6LfT
RxHAjthEd+HBD5aB8qXF82E9BPeZI1HYsF20GCjnvoVodtwIzbbTyYbYquZFhiY2+cRHA/LC17eO
GF6E2AhYMgBe8ftOqTdUZrJ0uBqBAa14zmYr9f7F1sIZYVI3BwKeajG1+7UbmPsirMFodwHbVPjD
aQ/UNsu+M+WE7gZQgFVUGkyEl0LovO8mWgsEODfGJbhDDWj44LdRl6LJYNz5Qto0tz3hBn+CZAgA
J8KMCBHb2GHrPH7mmDK+HJEoK31JAtRz28kJifULU2fX7nHxuIbyYYLgHtWQSKNrIa4sO7MPB1dd
bCTbvYBa+HBs+ZVT3Fm97FW6GBlhPyhHEYEczLmMGj3hDwFBDwjJ7FM3v9icGh5WZ3pIl/aXlgde
Mhbnub7MZcgTjjH7MzMg8hnY1aoLkh2SOQD89fGGHII6PTlEQkCbmcoUfb40OSYNTKpvkcODcwhf
bPgWRjMvT/xk0lfCuN/p5R4KVRbiGE7ECjBvG+TtrQo3M5kVGOhbRA0G0qC6uNFnz82LyGbeLHhy
BgPfDnv6p4hzPsGZnVk/RrNM+Y7WuBAtPxRvuDci7NLXEC9gQzljsZkwa8592lWcguMdRipM84AT
QjfvT8X0xRykSJZGsuSwRNnOOLjVVzF1tATleykKC0PEkjOguaL3IRQcdjSa/IpOfCc5hPdF0tdT
2mGp26KMrj6ADll8nC/6PtV9y0NEXaorS3aagafRTc9Qhf4hyJ6jQgz0+uUqJicMzjwLJzvN43U6
8ZLy5Nmcaz6wgUX43ALGvpV9cPphisN/sWRRhPsLKg+Q9qz7FN3BItHQwmAJ1uvuXTG7XVjyxMzs
kzOQmOKMWrdjSFKuqxA8nypH/Hq//qnV+vUU/ZACeqxo4rrdCMJbvGhI0oPMtFRo48B84Ea6bvS3
o8B9y0SGzkBHFa6TBVLPDGcOazLXEQfSIAUy8V8Nej35HXtPrqKX/xH8g+krGboWlKv3FSnpKpVu
dR2xz+gG7Js62hXxOiTmYUSET6+kYO8BmVPG+CiFraFpk1sKcWBl9Td2KSFeI+9W8JXmPGQcFFix
DCBRzzkqK2QzYbiiWUHVmHbyjs8Yrv6NwK0dfXw4sRsD9MNzlyiKYiV5zJehvpeJkfmqhYaPVYWl
0WjcOgNdaQplKsw2r1b7TMI9WC+P6hRRDeCVnY5OPVBrSdJeQLeSx+u6PAoTSdzvBmFmzSwTTqFX
h/0tb5bhCOCs4Q33zHzU3gPA2WCcXkDBsx3L0B4nDINKlX/FPzpct1PuKKJyDK3q9ib/NBfTi/E0
9ok65I6AZr2r6x2+MT1J0TKStUQ+igfTuGJPJek67LWWxPMk6GPTn9LhOH+QtqSf1WE+pRJiOy+v
ASQVtsy68Uy8dPDf2yaDtSrD89jwkDWKI4ew7wNhDDc9wmod9mRs3BUZgBGPSbNbhrBK3uuhUTfQ
C9QhOpXUaFP3rVCZ1gJssPgWDbOp2rF9iVskIlPuo59IUCnJUHpwp/bm+6BZkZfBYczUEhdkySet
3FOEyZltibtZlgpxekTzP4qMZiVmjDjzo6WrpQrUuYx/05fovsU3sHzsRnM72Vsz81SNWCYR/suk
1uRsgEXFmGsC+chFDykZbmdmYrmWWQTp619HOnAZQ8oREA4YwpL4hl3zUgI+YpET4ADvVRPwXPY6
Aw2isSFVUUsgJUtgiDpi4AkTHfKgL8/PXAZyNPRTTcMyolUjvQvXqmn3fCNQ5aYIuGsXWkV5St2K
15fMRh+jcQuv70xcVs+L0GIgClXMoEt4K1qQkpySZZfaIpvpCNkRXjM2Tk9p2L+sewZJk+B1LvNd
9FuyzBhmVn430KC3z53F90pYHllciMCgA88NMjg3Q4x8V5VLYCVqJOy98X6gNuPFNcdk8S+KzjVV
SymIB+K3lgI8qgR8pyyXcvPILK69fO3CCnBb4zKZAibpb9y9AqggBNj9SCO70Lg2208T0VYcvp2m
N7xOWJtJ7iASVk3Zi2AkM/6bV3Ix/SRDuBmfvW+idDD7bFtWl2Tk4cnHDR53vfjbJnc9Ng+v8qjD
kej4YodLPQviMCqqq2+t4ltjNifqO6GzVhG+x7EMPkyStPk0yK0gtt04KcNOb/EIIPoDnmSqcNrB
+0nN1n3hzpKzE4nKp441C+l7i684lyHTUvyWx7adgopSpHt/zj/A0P/m+fnsfmdVsyir2howXGO2
kNL8NJ49zC/y5wGGBOxjYgzQw/VskzVvHLmp2+n7LmgWD9DO4P3JdfIl6kq+lfkzx2rvP/Fg07L2
YGhYLKCmws1d5nkQkmmV4K39lhZatEyLl2dAhIvMJ3fzoxJnnyMaN57zq8V+ZDKoJ3jW1vEGwRHQ
HvNZ2ib6z3T/pnfJgBVjRp9h+C8z/UpRdh2MXX3m1TKZuLcFaQOCxSiFOSuB2hGJDyXSlKm/xI1s
dwwkzHMKedUIq0vFtyBzssVmy5jAXBj08nO4lriDT6bhBAJ5Etr1o/3Xf8gX4E2qQ2T3gJWgDsMt
RB2Bgd+/aceKB6NOr+OBEEyKfu7O3aBJoF3+p12g+RWkyTCvWNfGT4IrNXL68fCmDx+KfGsiORST
lPCslDZEST7immgCvd6UsJCGcmWw1ZSd6Y/47sM8YMbwhAX/8iPSJCectTShDcR4pZra0ozXhS7i
zIjXffkrAIvFyHgEj+hwoHaSkgsDv0AsRBnbgZejzSVkwDER7IdkTzHZ48CKSL/FCTb2e5TRMMr4
ONgJw6ijuukAOWyw9VpDfeFgQGqgPf6xYNJXbOxsjHY7IMp6WSS42trlhfFV7DLRI16Lm8C8LcO+
cH6NChuEKjZxuiOd2DDAH7bhLmDrQXNOLJ64ieplH/rhN65pFnwqV10noBiMEnAEqWa9Vs7RVa/M
l08HSYaSomEp49TPRwcDMvfkyeNlOq6yXFmEFtTW8l1R7/hKINjgPs9EU8LkO/KwUZx+u9/KbuJd
cmo2yjX6jJm50F5jxUTPwl/9fb3JIuBmzs0ijIVXtiSGm3ZHEIP8B4QOHKdEeAkuTXfMm2Y2+QPI
Iiwm3fjfa36EsSYUNaSf2GTqcxPbfqWUeAzLVJtQQrh6jvXbm6wU3nFm2oNsyrcccb+tTC5QhfRI
miP1iYfjK7It4xGDnoCa8eKIwTdvOP9g+KKR5UX51ooCFROpzkO0yuAdGK5h3+e0E+zk9IpOFdmg
2t+r7SAzMY5g3GsgAixwMNXQCGrKNmXKgZbWGsKTBiDVwrIc83RZv7BS0vMl3pELtfxs6GuLPv6k
jV00I/Tf2Tg8wymFEtTCm0+JP41q3YeoHecxk8Rs1iigybfT6CUh6WxJdxblP0orRQM80PDireAr
NJKwjymKKuLDzYSQtVJlVC/5YYVaM77Gje7JYnhRKCWHNl4q8DFVCaqBoW+sLP224vwv7mkGEOQP
7c4ScvcVDuSOaTulyMExmOKRlhPnJXQTBkCvBhPjwTikZn1+v5tLhq7hqaADfcJIQ/emo6M2QTnm
n2eYwo5yIqssd4T0meB1qFjnPsuRbgQFCbSTaezlPHLBZSwuPUphQCmnSZin5MhqNLxI68hr6WVC
VUX5xaldNtByJAazApEVnSBSl0BHqOrDs+h/5z07bPVNawVS9AXg807zlYCDzohhdJVhQWrdC7jh
c+STwIV1wVNDQfe8tC1mHUbNqAc7J0hhJJ45OtzaKPzloDIFIRDhXs8ZDiZjKguBV56nq9f9WZDd
zp4/wjlQc+g5QmDSPsW9uiUmO5/ByPniG/8Vy4Dn+imDdx4CjgoxkkBMdLqbBQT67P9NjAanZAqU
2FoVFiyGjvjiUtGQTcWOpuzlAkgvPVe8zMRZrmeI+s4E5i/NQbcYJXF5T7O+jQIFea3rbNwmVJNt
jKBMwB1Xw49HaBv/nahgrzC3G1PHFKx2jM4g6KSEjwG9uBV+RVLnrVwgGtoEySy3ajGQNH+bS1co
vXM2el4JmxS7k7K5qfG9KjdcKO6dhQlZm5EBwGpU5msJfLwMTbQVx5R9a9JUok9kP7Zk2DACfGyg
qApZ51D5JQACrLlPFMapeOXeFgT4Gd57B6tFioiWQ604QI3WQDL76WgZ/yIG+g04zuymwzmzeT2M
P/lz/OFpglLHXAQAloAu0FRMiZhJZj5YcIo64ed5L3fyL5DR8B2RAljvtI16Eb5BENp/MpsnQwXG
Nd/ZhZEWNSa5SJAhOUO19618ACc1u+pk3IzbsKl+xr9xy+SYx1eH69OfeTP6Vn62tAHXg9VDudJ4
+SH6RIYxnquPuluYPyBj/T78xLOt+KgPw1fSnoFYpatyHXRvYoTejoymGbVfzc8RreQiXHcQ/CFy
YKG/CPdPVuqNh6FMH3p2aYQvCVOQuHg5EgKdFt+pFOtQjfU8PdHbDx8jcPgTwFYxgFms6Yyxb5DX
GAQAbHcYamUcLeQ0L1LojI3fzf82RJgu5ySA441DD2UU/aN400jWIBP+xBlrtgMlQIoB7qw4FHPf
7I6UcJDcojPridIl11E/WJRWGkybEGHu+yDVt4pxTQn1KURM+BQATKr5kElwHxCvqXwUQDFV8z7C
xZWzC7VorJ6tS9V/1c3Aqrakk6z9lHRf+JrQO+bz9Gxik4asaoJuWm0JF+NnfO3fzIylEjfYmNxR
nrQkxn4+EW8VJNceSk6vnTJAzwqB2Mvamd0d09aJ+PYBhCRLiMcU/uYugZoL9Tdpyn3DYlaHf3pH
qUSurQaaygxDpoE37A4QNgfRz/vOf0kvrAmY2knJ6zxmycm0mu94TM5WJ2xeKWtReo3H0OD76NNM
80vcXNVmXOncFMzNsUvHbB4QuMS3iaGUnBKfAN+kRnsSsYMqUXwJebDJbl9JrfGh65ewnP4qTm4p
QUIlhEc9LjnKtKDH3Y6SjTmXZM75RKFrxCHnEPaeAhJeq2VrZ8ImwU5mREIvkjP5m986NxnfDPDI
Wia1EqbrFl8jkRWB/lqasDmN7ktHrDvMUxCRQVW+HGpKRRq5pP5sNZBJcY25ZSpSc2yt9mNSzgkL
P25vPVK+VljnxUehraphnw77CZ6SZngIYWMP+hhw2uuJ2N8hHecpXSRlX+krDldqx5nag2bzdwLh
vTFXgYLTcjaqEO4d4vzYZHW3S1fyHiSrqL8xqJysw0QtHNt9QUG7S3BxT3yLByQb/FY/1syf+9lv
G+5FVYFJEPgIGhZE2xnRRxCfL7EGlgskPsynljAs4MTKwn9R7iq245CFUO6gvgnx4w0Kjc+6y6dP
8g4huxnzTMpVni8Xfzc4pibHiWYz4WHkD2NJvJNugpyAGQ0/EcyEfXdPRANUj0IMesXWVt3jueOn
vBFAlRCSDtid6RvF7wH/jw1C/WmpFWtIKLSdeQy8gZ3YImb0FgZglhghRhFp6TOaHnG2x+74KVxA
uxDn2xeBIhBPmEWzHtftl+I+XfItccduDnwWjhox/9AbKjPAZ804yvj/43CoKEGPgaHqt8Rba2S1
LCh+tDnbvl7N+WfKSUA0jmQoIwyB2QV+KMPa7LA5XKgOnQD8++5GluYWfrbHKFu9GT8MVaFFyNlh
WYZXpA9jR6zP3pzYTauNRgq3ecR1xnzvBfOoZ9j+BOGBbduH1AmlRGnXiCM6bf9qTpLyeOlbsgxh
SL/7bQ5/SdsZCTmwbj+ucP5sZq+IXgTn/2nDezX8NtWDuGSrZ0JH2jydEtToAqsG4E28QgvjS+2D
yrPQRhF6secDgBSfoo3KMLXbQo1mvI80Fy6RWGCTTE1Jqxgm6/ZmWQ4QY3prV/p5ruzoEhYm8k73
NVQ/pChhvCrlW5mr6tz8F+o7K6Dp0Mhsol+x9KAKpZA54K2cknFlQv2AX5JFQNKFE6brUcW0wIOi
g4tcM/pGyLYTPIcrV0Pin46vXo8MSv9Kh6sGFQm6ZOy9lIteX4QygPifdjsILp3laRCfmxOWzUK+
fU4bmHmYO2rGarxUaFSN70kNKuHeDr8ShThjL0gwVXPjuOMbe/+GGOUlAf5xNFL4CKG5Es6cdlO3
k+uHyBUw9NuPlw7lCpTOagkKkycBg7m0WlrFVhBsBmSInPJpRdgDokvoaB1Gt2tiqOV6I1YfnMhT
sX3z9zDLrfD9+CqqJX67Dm4+L+3Sxpvqudd/VcbouNkJtUstSkUpUnLh8mrWj3K8x8OhVDzjeybW
D7NZKUKKAnCEUV5zwWS7qwjTmnv+NS4sBP/mDU8+zHV18Y6Xcrx87S1oqbMZVRLwblK1NGGVG3ss
laJw82wwdjmndSCmv+aAR/QtLL/r+oN5H5fdf80jQAIw8LLDie78fvq1QQbdpqNkhTijST/9ECTN
I2GU8HTT2gF8Tb2iP1CGjPVa/h1/MZUeSRWdxXs4E3Lv4cAkdu+M6OzhGT4oyRz9TLZjbNNfHZ9h
Twz406HZrc7ahg3DRu+61bCGWkifcE6XHAD6UfvEzpJAaby30CySzPe+QqhCmtWX63yH95PyQ2kg
ryphi4kWhobL8dHQ1OdH+cITm/6bA94XxT2Fs6Nsyt0WY636ozkS8UOu2uji3Pl2cg761UgfyWgU
sVnrIUV7fXJlEbzwmbdiwwwK0h/OvRRmGS/nr13g3vUED0GLgmL08iEqDG7EZBsnKuYTSOr0hbor
Ye2iAWXNrajUo2pVlTbYmD185qXT2zjzQb101FW2ltbxvj/AAdSX5VYLMA5znn62EPaEOd9Hng7K
08TnprLR8pGG80Dk2Ez1qOjeIVi6TIIYmXxmcM/wIHt55RVRDfRE6M94mz0wet7nAffsuWSYDYV8
nbIPo6MBcvqhNUPSg/1fuYjv78jTgoYCi0UN2bs9w39EtGEXJypsJ2JEgLUl8w4Iz9w36J7cLs1j
IUrn+sN84MyFs6PwQRi1vIJiOn5qq/HcLCVKASKMaZnIxGFMu9aXwzf+INWZfSO8cutqknDJnkLH
dnrtZ0pTcYI9O9F9hrB1bNr6yfuSNtUS80KRZg7u+yIJdHVVbzmDsTXDHhDijrob1/jGly6BkX/W
T3aVDlrrKJiw2ji2UfK3h8Rlrk8m9APnrSOj9+YDUzfA+ANYJ7XSc/O+Dqf4B8rIlkk5T99857KH
RPG5gK3CtwyusY6aRW9DyTlpzgwvLiLPhE9k+pjVf9bHwVFdad0sjB9k2StM3KRzjGPgSnF4Oj3x
aM1GmVJAmdVnjrU2CIlg9W6HAH+ehRWkByNIju/jxCCSDfPBLWOp+XkwBTy0WAM4nFasWNy/lnQC
UQCjIPXGL2oOzH3P+aq+EO7xCTkh/kTel7jWDUrSUnUxpbW86Ub3e6dG3r1O4XXmJfzSnzQ+TDMn
/Wx++T0fzsUK4iL4yH76CJf9dlpiLmhHy9If3XSpruiENRz4bfkguCyWT/Uv/8LLZon+1AsP5rnf
SvCfWTOziM/WeKuaseo6JXr9uSeK4tg8WL/a5xOSX7mCG5kECaNKPoF5GL6fHscyK4lGyrdm8al1
45rW7O4Q9ffap25j0LGMPRjM1I0YGy+6E44ya4a/H+qF8/Q/slHu0t5oa35I2bvaOrpg1/LgOJr/
CpJWikYPsv60ZtaKLwaMPuxir4NPLLM3uEgfdsi9ZzobAAfE312zp4tbkaeH9fOC02/RbMo9wiNI
Pkys0UPRKWabydf8t0WOnofAIOm3lAuQZ3J/hB84g9r8K1TtGJ0BpT/yZeUErz9DovE+/Ahvj8ll
iDGU976CQ7jw4A23h2IJtwyQ7UU8wswezKHBjKvCgzk+/r5wwqldPE5gmQaYp2CzitpicDHWGfB0
Zdq0aXbNlf1W+sxXEYwhHsDvp4OnksNqniuhRX+H644zQ7kSdkhgyA9fAPUeDsRVPMKr6bMn7NRf
iIJsPkSqLsovUqP5woo/rkxwja22e+5NNAnAgC7Bb7M5cbxHlrRoA+kj+gIW/mJPYEOEuz8zYbk3
LGO3WHZsLNJHG6D1cPk7u5/RmyhuG2jzTj1zvCE4W94QHKYbSXdc6lwZykvriAsGJwwJIl7iz5vI
SawY86IyWkPcDsi93SQrSEU/1kd4mCeQN41jeU8dhAW2BuXsiG7UQxH0xZzIfEAcb66oXyAwxAcy
S5fPNRJ0lsk5Wb4hwMy0UqxZIxKaFkheWX88qtkuc7vZwZUOmdROpvlUZ8shYEEQf6rN9FBl6+VM
avCCDegNWMjRrzQuEt+8MzewZmpy+51/Dd9McvoF4LO1i8qF/I/HGxEWrDhmw0s4lI/on7yh6ZTc
6iPGFBinklVyobx9udIfKLwTnie/ur43Anprzs69mnkqXhc9XHFXw67DlnaMfuj6E9Vpb5CufTRv
C592wol8hIkHBiiLn3N9SfA1WL3WDSlNw41pDNgESon8kn01ygI3go96M+45zRczxxdKL5xrttNi
/SJq5hyxweE+Duy9gmN0wRjkXm5AsD5gkeeb2mMhv31zIayIXlq2dHrkCjjJ1wElg9fwYDwf0YUV
Dstqj4rB8OcXCjvr8faKaw3AvY8Oj9cVV3wPmgbl9TY8x4ZTpvMYng31p7oa2ypA3fKZb8QDtsA/
zb24Agr5o1cA7fCt6z/yPjlrR1QwVCPRP2UFs0fZNZTPUF+QenmvAHzMFSAyskX77zeUL08b2C4s
N87OFNjhhgNuo9FQQ/9h7WPDiFrdWmSb9k9ufQ4IDwlzSxbIGnCGU13+xyi0tQ0/2xBBXiQe8GRJ
p7FRSbV82ZAkYaQ6OBp8M9f3453xwVvPRXzokEO46/4k4k3cjhB6bmg/LMotKmnUz+xqFLn1bPk6
OHt9phqXv8oHokkqFImnJAQnX2DVFgbwlMRltGUujrnSYLIhF9fXaOtnPqfwQBKiYX77QCkFvb/6
E1GnmjiQOi0+D0fyG2h3g+nY0NOhsAKyBMoyvhhCHwH7pg/hwoGCGGiZr2bqO08HS7dYx167tPa4
6uy5ymSdHWGczUordPYUegyDg+qb0u0DOArCA6wIB4jkywI2crRNuY1tyTMv6grl6yX+wTxzBZg/
+2BjlvYKigACYorhAiYIkaP4RYBAhvvKnUdfQ2NXKEHM8YqG4PY8UXc+PmSo+DTugo1q5lpTPpwl
n+NrpzvDSj7MJ+qeNXWUdnTEiQ/xK8XTgjkcTPn3j6442S9nUPA8sdGiCGsD1gyaIqQD/mB3qwa9
9FbGc30HT4dOyGHSGjniv6ScUTfxIFHvHl7BsCrWxSPZdOvpBlcV8xKmdAvjKn6ySxx+4h0H4BIH
Ug/LUx6QD+mj+1N5uHlUZoqnx0xqOqIDQn40b6/dN0Seo0FjvhOuLd7U4gl6GqQGk8ykBVYo7ZVh
IY3K0tjxnPYX8VpiOwpkvVC+6wt6AJVtc6e8bJe9cPP+lD7AgZ/XCGkDfAJIIESe7qzfeAe+BukV
5jM7+AE9DracEWzgLjAR/5nuMCBC8iBEpQhBOLWuBDhj1k7mEwGG7ESZbSBnuYxc1Bn9DzrW2WwF
zaA3XaYvKHjPFYED3xhGAYKQR/1cb8Lvmks/vVbM06sjpOvKdNFzmm761fqFS5h8oH9CLrpBWLDm
1aovLn+QAVzGefwnZZG9F4YDz9imaKKt8gUnOiWOuCa8kS8IFcER32Y38eZfOVjtcfH37/j3uIvO
hVw13Muu7LmzvIyBY++FshMuVroX2Q/syOzHY1xc//iRHm2M/dcvEucPqhTUJ5oH59+/dXAvFjde
WiwOB4ppLub6Dw80ez0uLvN78a78LpWPU/mY4PGXsMiyYeIsjv/+9YsTRjc+RCFegxe6U/AaGE38
M7+CVpQ3khdc50UP1ICQP+4gj6kN/8q+yP/9IS4rvKSycVVYQOfn93I+9Py/GqQLSMU2I1F+779L
sIGj+MEQYRx6A/7e/J+ZzcWLYV7yUhAUr+qcBKuAhwrJlYPBDdfi+R0uGHjVIeNrx4SqhrF17plG
IDxP0KeUdtOQAMvimWwaerffQAx2IG9yCxWbJ8PjNs1/xBll4wLGP/O1coMCPqI/X20Bi2z+nfn6
GRWu4Bry//7/WUqHg5GrJZ3LxcV2mR8y0SNY/S/LbUZCSQ4y7LRXkhSvWIhVu/C9YkYnnodZYejM
blllEK5fX2gS8ZnFyIKI8QOSJvhnSXUf/sCsoA9HB6FcI+DXVnB/MeRBTvfyIMth8PF4Mi1DHh46
/Vo5i+SWLcxdzPSb4hcpJAZTymQf83v+D0iMMGNMpwbBRSEZQ3lrHOJ64i1ugBO5gHjL0bGSQOQg
0zb3YOsx1h6wymb7ALMJtNXwKHbMF7VLOs/T7OpiPBiTqNMO7k4KtdKdLqDv4zmkQCU0/IH9APfB
WDEA7nYEySYeMWt3BoPNv+yAzfdlOGP8TXOKDUfAnlFuUInFb0oqqlNkZ4kPs/LrfeouFhsCnhl2
if/bnYrzONF94qr4N9OtWXnJBwbuuxyHmp32qwLF7JkfY/9AXMG+2ZvYObvja/v6GEkru876aw8y
VQ7gG3m4Igj9RfuDbsf+ol3nexNYv3wx2IniuYIgRbtHFJ3aSkelensdrUt2MXZFYB0FMlpXWuFC
uYOZ1Jf79IFSagIdP/Bl7uVvHAVRsyj/UlDtRf6NWBnSBuYtgulicaWjZDylxwJHFsIwAlQcHdqn
cRWFd+jGJkd5eh6sa4g3bwu3fxeZaFBHxwzENSweZO4R3g94km1HxjYrtsYIe5buECkPHYPiDLG6
Y+5UGOE4JBIxQLCWeZbey866Fsj1SRKKwvjYo6VOIMUn03XmypjbXHuUDDxEY8U8gR6fgWK/mXPX
RJAiBH6c4pV5eyVIFIgYK4i3o5KcmFIwlo+pFZ7TJZpOSkRANjbpKzxvWkSDxEeSL1URSbySkk1c
EQFDdNGyKDeNcFT6bSlu0gFun8eH5MU5RDRrOwmHl3qPEdSEfLqBd29w40Lo/za2tbaMjUOI1aC8
znkqf2taRSjJw7bEh9fYdsmKVKo5Abf4FAaApXPSrkvlIo1FQYp4TULVP+KgGHwddGInc6DE9iAa
/hySLTs1HFi8YpKdKLPk15lya5JdlVOm4DPH/oVm7kVUDZ/ChpDJUUsqCcUUHh4aGjE8oDDzQG5N
UrCF8bBtSqSrcHigrXSTCcqsA4EUa47qAR8Tji288eIJvupwhPUwcGd3N+bwqBhg0MxqWSgsFVoq
7JYlWyU6m5wSehQ2ImFW4tEGqVS3PPaZi6bhTbrKr1a61MxcAb/2lNE0kgpY4naC+mNHiGk0diiX
QhDWFYP0XMItioAmG4w8NnGHcMLERz0xSgRJzzsB6DgPNbZtMtMMaCx/jBbwuYU8Bo8bZgSMeiYz
CJUEAyB+jyL/RUlEaccP+JP4tCixGejiCWMsdJEN226R7ERBVgbTjH9jEoQxj4d0n/lUBQwOyLI1
PykihhQMZtFOTlWSfICZBbM/O4RpD+BCz4TuAc2xgp7A1iPXLZ826usCzS9/rDgTtKoRldv8TXGD
gOmNt/dOXQH+TORABnwiTue4RjlfeGntY/gDp5dvUMXOQlkceDXCZhoF7h5kwR++ee7WPO3kMmKP
7gwB9PNmIG2XwbuaeRCCJ80RB1P9fXy9/+UQn17r94BzWuL3fBfIQBInKr0GM7ACwbVfGtSbMIqa
31pep/kR6CI1VuDnScYgjIMJzxdk/wvlm5AuI3Syi3x/fYNg7QewFCJvuslt9ukRl7T3rfolqgm+
lc6safE+5XsD1z7M+QMZqR5TS8Nj+uhVQ2DgmA4Hhg0NmqYtX439uEZ9Hzb2+1RslSWQ/s//TcdO
dKaag+3uTLRHP4FHm4yqkZsJhbhdhNFKv88mS4yB7szakc/iB8+OQhkO05TJc3b5YYNa9DfV+2kx
ffkjSwgxLL0Evypr8ZLigIJMc0+EEyRyFje/X16qteGj2VB0GxoQTBT5m3zUmaEiojgDhgCSds2N
sKPt16wj7kjjBXCdG9lDh6HXhMci2YhBNrCZCYuh3kU08VsBmeEPw9XTOHJuX3hwfB4gfNEh4DL2
cwe3vWB3tnwhTU/IFdyRTcVMANHrULu0S/pyVrR+z3AoKRc9pwZ2hLI/ef3f81OI/7HYNW0fltdn
6iOIqCoZEysNxht5coWIh8aTXJUKQzt8siNSF4mCZ17GiYfjJaAUqBKo39PGQui/qRyP4MKi8CGC
CGlghOLAxk0AmxS8Y/n32R2EBuZpixI5ER58cNH8Y5ZHjW4yyoYsSpWjHMLkm0FHblzDnsRmj5Jb
R/Ktwr9u7yNsHtX/RZnN9K/pmQQiXHZZ9qbCgsHwSsBhBqtF+GmzK0TxDb+n7PHCDkZMfRF4dHei
TgFMgSeY9pjpDv6dQfNXQ1R/cqDc4BXk42wzg64KWB0O3PvP+Mk+AD4yjs8Gv34c4oAjFypY1N78
fS3FbX1BoI7oKcIykdj7EzkIQI9LMAJdl5FDULS9VhngC63d00Oby7Bpem7RrptRYBpAUjN+kFpn
pSa82UmiXxl4TWNXc3OSkJ6EtxKvhQHpueyPirqHkDv/acIYy+bKmdJhFwapAcAIjI7hU/c6obtQ
Md/FDkvbvnEYoxftApkCTkNXCZNK3ZO7HhoMitbGDpxYnD6limfUo++OMHjxRrp3yXuTz6dtJ8lt
uHXTB3cywmr2fZB7KBx7biPce6C7Mr2+uzvBd5BeJFjt9xqCbYW7UrcVnp88aN3zyBoXRJwZ+Zjl
2wdryX/JoDeY04jqLcULIpa+1fSa9PeBVvqJfAV/6jUfN+y4gbPFuGGn/Hy412yxPaiOFd8nBn7Z
cGScHhEDcWrN4zRu5JI8RAaEPOvDi2E+pl5YKGd+PfoCr7fo9wcEI6xfExedmyYB/6zIEquiTQ2l
1DQ3cEue+xTHN+VidAdD/m6Mgz7ceawK0WlQZRG9zk2MOYptkRiKaYXDPSeenvn/I+nMlhRVgjD8
REYoqMgt+yIKbqg3RGvbgriwCIhPf76aE3OWmZ5uRajKzMr8lzq7sMlzFcEda4QUKLXRpY7e69JT
fDodAePVeBBL2z5oIpRx598NZ35/Ms99iQta9IiokuoWqJ0HNHeFPEshhlqTuepLRJSAV4lfx3pb
b1+RzLZvT6/L49htX8fuQlTJo/v6uSTz0ux9A82LimWxfkTiV8l3KXF/oYaJOtgugq3PP6yVNW3n
qIyYqHXBkGi07PBVNq5M8IJqqZwm0MfrrYzRy2s78mG8rZ/rbttv66P4NdzyC9EX77YGeLkarB42
wjHbaTh2R6vJCtzZAoMV3JiKZYN6BqHzuZRjOW62Oa9ab+/Lb8zrxvxuPYpHJ/k04u8y8wshyC8j
8QkeUbNtLvlxFF9pAgLqpilwHJ1ofNLRPl0vxekdzw7vE+E9VlZ9OJ3TTZ3P5u0ITFCb5/uPNbMH
Z0ZJtw0cDmZma3WDyK4lRVJ0d9Vz/TPcNYt6oewhiO8kRiLPjfBHan6an/S3o5raNLtshf8Wcr2/
g333Y0m7dtMt+kW7nMy7RbMqQnnerNpNs4I9+w67RRU2i3ZzO1RhuSpX4tsHb7MIa76zXr2ZA6UH
6B7DnbTjN//+ezvANgf2+zO8O8/fGyx2nJgPt8Ps7/bbcYUMvDbFBs/m+kfZPzfQddPfFvwtU4Xp
TFf2yp6rPSR/sz+4KyVTil9xrbwD+g6r/19ksC94icR7OE9YC+UKKxYur+ByZSj8yGPQjuBd0l/F
4r2Y6/8Mf8BIhSOa49LueahX8vx+aBbPw2fzXnbb51qOJ+CnJJPxT5RHZUD/9HMShOSz7MHa0UmO
rIk2LoNmO4kZs7HQ6qhdtuvct0rvzepjhvPNadA/41pixkBNNQ4my73CbIpJ0+SsnNXz21Ws95Jb
jPwAIxYcgPZvgyP5x76Zv1O7291D/oKPf/u9hzJgrF8gbc/wtWo54IX3QzIFUaJ9N4rzXrfhm0dQ
hcz1cJBdvpkfEtJh9b+3RVQvp/7aoYYLq7Bf1BFHrhM7S+wj1uGTf4v1i1VZYS1Ay63bVsxN72Q+
X6bl45ee2BPlEbBWeewv5VGN32uR6rddIHZZz75RT+oJhmuxVE9iq1VL8V+CnHoq+E3/781Ktoty
YgfDLOItxX/ou7GLadKzHS58hR0/MRReizl5FygngVDjm9hml1z8hHISVyueCn+Q48dxwt4S/xIA
86NwHePJnUouFgghfSnUGkQYeRzleDM5vfh6eWSCcYT+Jl7xX3AR9KBLd+GteO/movz7NnGD+AsJ
9s2Jt/r3B/Z2jiiFcgJogDgqxRJXR9Fzqi8Vpzx+TmGX09Mf6MQnNnPO26IEk/G/JhAxBu1Fai6o
hhqaW0QcCMTiIzyOykl8TCUu1jJRpdmK+CbHzObExSp8vuZyA0KrZceG+z/cgl/3KUlPI/6CG8dd
H8T1seNNxK2+c1e5eMpVpiaC1gxQ9XgJD1/zs1gwdBdXJn6OSg/1xPVtfWe98n38U14YE934EpAO
fgezcBTnLA1Ce/BCOWO2kdzw4N29+RknujDbzg7tSXgEEqbEL4GjF1Oez+l9QqKD6RCGNu7Tl5Zv
b64GYzSA9W7PwXNebiaetB+fZ8vnbhJB844GUTPv51Ormo5/ps/hriv9biHiUbcASsSEKvfrCH2v
4vDd8B0/mLgepG26H1/Ss8Ai/HtS3HOC7Ybcy4z+haAxz2cUlwTmR/SN3Yn/JjOg16PyWkPWKXlj
S9gWP8X95KjJvec5LBlRY25ATgnE4n/x0+IXSxEi2Ck71hdeuSRWPNeACjIWpHKCCy7yoNAleR3z
aBSrekyfbN3sP1HhM2dcveOKX7NDwk17bD9xe/qeeAj1BYDPJ56FSZhFpBxx1dkRsSAW05X/C32g
gS7zKV5b0UXPzRLtEaZK14g18QLNDhqUWRdANCoS3G+lIUEks2YmqQCjPWWTzmUs6tJN/vMQgu3T
IPuZrKv9dVfM0w1meEmUrZinigxR75KoAAD6h170OXXHwXPOtOsLc03r/x6LavMi9GNrtQJdV5BC
npt80c4/Ls1/+7PvTfzGdEfv3GJxd+7ewL0F6jzFLgnR6e85/ynct9tu2pB1TqpEZ+b/LQsJHVTq
5HT/0qv5bLriB8/Lidvdz4OxA/olHUTDcj7GPkemoUjdc/dBNAliT4MFCU2AmL42Cf4pm2qJy0M4
QslItZixTzi8OWm+fEk+zKDHMZ8sJJbuxytkR2pdBq/TTTJCbF5DqOwM62utIOisQukP7vsOIhJe
pcVBAR5wkFGbS91rtmaO2mTCsGyINN5L1B0NOBIstGuO3YUjNcdkukg7mu3J/HrzHmOfeFYouNTo
FY1tfIoZpsCjV+flPeTE9AI6w6Fouh7mSNPPM43j0IMmNDC4GDTExGCuO5i4fD5W7peog6oE4CPj
gf0BFp3Mzbzn7EhEKpYgkijyvi83gTbZhZ/7kqLtZVPUIV4nIda7xh6X3lLfGFw2oCRkDeQk4ovg
CzoARniuF97ja1MPZsgnp2uIpGpcYhA5R8VzVBi50Nzp6RzeUR3/FwF5Q767vAvK52aa+1nmQUCu
BgcQWtMplG5iNUxYHIXv7YL3zorVF6vuka5OlnVnVhKELe1lSxNjxFlV0tvSRKZVwe5tNlfuArUF
SA4JBV6rx3nrvklyP70vJcAtAxj4Bh5uk3z59ZtK0Hr63n6PxvYNB+z8N4syjxEh4IIPlSMvcbid
khBptTt5mo2rog/8w/WNfBo6/AUn8KCobG4wn4DICjkss0rARhlkPwstz1nYC0FjTDiKBB/fJ3oG
6SO6Pj/uvf8d4YKXdWCzICJLuEQhzz2rLhT0QOAOrxTVnsqWaTmlNAOeY6q2G9fFY4TaM1K4v1Xj
TvApRIb0nTyXpcRg5vabfO/LMVPxW8thEgDrhxco3ngO1u8gGaQEuprmeX9qikNSfoGdVYCwsjCR
lKOS0uum55PeobZSV0JqHfWq867mMEgFj0LNUcE7gNGlyTR4DozgNrxcA46VH4brF0Sgn0uJ6SKw
V3B5ROjFY3vmZMWhnIOCgnAmMBEkQ4OumGNrotLO5Fk8dA4hiGNWAx9MA5uOI4cs5MU8tDZGWj4z
z1DbioGPhVW2ZawHXpJvHE7DhhMPjBqQOTiuUnbQ6r7gZy8wKh/3ZjUB+6NPHbaL2MpbJvNSSA+p
PzCtwxrL5tRJ44Mh5Qdf9YQ8yBGTpDa8lMEU6SI6joI0DbIABDmGSEYwVefDz4ENRLos2a7VlrYS
z88udcCSBU07gb85FwtsEL/2K7BhPx0emzOqBjLKK9pHO3eGR1/Motp4oXRCTwb/AyaNsg8cMOPY
8OBozJ/piLDgWdmEDCAaM4GBgWNkMVk93wW5gPMGkNgwIUUhDcLaZO7pDyCGHTMkBRtb4PzWT58X
9HqmvUP9ZimrUt/cLZmjFsqf1I+cxMGO0FezcVdd9I89kwK4oXSOHgyxFkgv0p6q1/3pMbGLC7Q9
1OZpZkMqAI8/QhLcGfX2NJ5ROGQHuFhCYEarFe/bLCsJNjc+LrSDv8bbLj76NDl8Mw8L15b9JVn3
CApBfs5+6caJmViPIAOziKu2hCnCh2a3gqwEOycjGG2ijief+JBXkxqoniyuo31DYL4S3MXEgv5L
nTL9MwA1YSo3tUEEATVsx84HCAYJbwbc6b4Gy8VBuEd/0MJ0d1J4E9DKiIIwM5tCKUbqD8Umh9W6
IdFwTtUbu7tAAf86H59mvvTW+DjoIwRo7rfcHGabATI+OlrFdwGxafCKGLtXSFzgNTsHNOWx6n+7
8bphlXP19+F5RITIl1OxcG5oNAjlFvSNyk9wszKAn0e6RZ1VXx4e8UXiMJo6xZK+CrorKkID+FrC
a3vZRCAoRoXbTIx34SqNjyX9NPuTiCoQ2gY0QxDAcWZQInL7KzB55JO6NUaY/oQU3zGJBZhic8x8
ejM0kUF++QJMCotPRxOmfYNYeTh8ptx+f3dTtio2MjpARyCwwf2QRagk7mSHBse6+s280uP6SF88
PQb4Yy4KGAtLDyAXa/O2pzi3R1NMaszZBdbxHr2bGIJOE01/qExPbwckEekHLgyv4becEcg/HFQQ
ufvovGi7JuADt5YuReWxsPvHbuoNLw2t9B8kD7Tq97p6W8gQMzsB9fUAMPvPlnRMAMdwDalH8k45
J1tk5uA6LxJLpm95N5uZCQmHDczxxRgSMi3sEiI47/WFvkLqirtK4oJUzM4lgkGJyEBBQLHdg5pj
4cy8GsQ1xg+iR2G8ETChLhnS/9vLnGV4Mn6xzqPB7Hhk8yugfXDs1FVwSvmy6i+gJdGMfX0ClktH
TLtBLjYo6U+0mJm/Ifo4olHAYgVHJJ9I+PRbXu5HMnvErkuge3Q61VhlKhGiVTulZ1M4qFJd6CMC
vF3mH9dyQams/2FwUV76OJMYIi8cwoh7fbMgCaUAVmdMtHDJMsadyYGFm0r85OPD/D8+we9CPYdK
xOSVwfxQW7JNuFO0fkmQfInYQrjPzVeAGHUjoGYkQPGWL68Gt4EOEBGExbq8q5HQ9jvAimVgkFnP
yi4/8HbZuXdmrUJ+HPQht0gUHuJUp1pL7DEYHlY4QUsC0kblLIoReCkEehKJ7J9YY0xRJR+DET5S
Y6cKOh5G5lFOZxaoF8D28DOq0/lwM2+cVNILk83+5aAqdUScCknZE+Mhcrv+1jbi4BbwSuwBWkIs
jI+eH6+RKKPtgnl+/LCqYHYqrTm45YhNg2k1H//fDcJwkQfFsZ8zYW7TnCojpH+5k5QE3COGrgZ6
r43xOgLm5M6h6+KwWAhZV7YLs4L4pVulvUQR9LbuZubptiQayQhp4+sNEGqkczdOV+2ES21pn24W
50STF8qiEyzTj0NVCP5tCV3Iql8kVIGtrq+uUpo8qhdY7hj1F5+bRZ33XJ5evBOf8wYJ2/w6KBUi
krukEum29SXVwePTd+TJyS+nYrLeBRwpljSNq+FqAmAHeEdMvMUYWRSFfEVwrVyUikSQlU9PRCBA
GPL1B1uy4MyTHS0uHUHTq06Meb59nk6L9Yo4RS5p1k9OVGEnPjiRgujLtb+J+QVeScFtWV++J3rA
rUVCvH7Ic498V7Jcp+H1iHGmjigq6H9oBHIVZ/lCvi2T64WmMP2x1ioQp0jFpSevFU+jL+bFWnwE
g6ttmOAy9zheWj0B1IxChXCnR4oStM5bCKeQSgCuyM73BJobUMy4BB4CHarHPR45w7F2ui+5GYR6
qko+XsWZXfUz70S3H85cvJRP9zpOJMQpqavrdTF2sPNM0IPkMEaLHu08gEnA3gAPiZn/yBJTEFg9
aASsCpNhAvCkgVk59BRLm234PV0DkMkmtelcjuRj3fq8EkfohJ45CFZmOay/7UufGa3ePm1Ya1jI
apdMhyTzMVPnb7bYNfG681EIPDAMVsIec2tmJq7MmBGwyAtsgHZd1E4f3+A4HgpOG9CO5/ICJGNs
r2a/g0UejTetA/zXYKQDh1qBK69z264B2LQPcksaeIQne+kLQG5wWSGNQqGH5ikAt035895Dv2oP
yTbCUkuvzo9dZREAHZA1G04wm7dF3bkc4vtOfmWB8+QRC14pgRrJTD6sTM+3txOs+7SeI+Fr23M0
FaDl4/Rhy5BSkMadBCX2shfUnfAnQCsXeYSWzroWPr8o2mizkEnJdAMBCnRp+OFygYRRSlWcsgvA
gMBExkZ49e4AeriEMA/C5mWBhJMdIiyhIoXFSUp4nlJjmjiMgYZho5ij1QCBFeBRvGTY+uETnSvK
QaY0A9C21kwD8VfQDs/s+6kZWa1f+FLrhKmhgr7pNBtAZAyE8u1UTmJl7pRzenbhQBUz15+5im6C
wMJVevzbenDmF6DmBOy5aK2nT1WLGFXhX+dfcMBmDWZwG1658m3Rz2chM1GFexbzlftfrDLFAu+5
GiwUcxD8hOBMx1Q68/K3LDRpYPyNwSsgnz1wcfiQomem+ThrNl+Hozo88fzvZfo7Wft94rx2xEon
i8fH2pltd1/Oxdq+f2h/u/rkD35x1LkaEwPJKmWDgsvHBnDPnBKxdsZf+HMdei26A0kFjJfA3KTG
h1isfZjTMtPtDVi4wwdMNe37qzaRHF7j/DSmQROqBusls/xk0a94ycaZuMOFooHPWQDX2v95Awuf
n+bfz0I9vW13DbFJA0qG6Or6kRhMtubXn6H+0oIsfp1GQIHA5QicT9E6jLuZNmsAu2GuetP1M2aV
gMT+f7BcxAUyvpwfwGIHChBEq1UNRJhgpw1MhP848dmPLeFn4gsVfh1IK5O4WA4KLXNH+rZzpAW4
LjBpy5tTBPWSq7odoWOPYdfdtP3VCm7By+e3Mxr3oEc+NkbdQ+0Rd2ajU3vDPJ13Oi2X57w0IwyQ
8DN0FOP6d42HjVW9LNXwp0j2u7vG4fYxH4yfXcR95WeR32fGt3zaZew/9YmsTcL7Nl+3RxjoNeyh
7SuxoKlj+DcJgbX0muISEpbXNZeDA7mHMAvIL3UjBX9+okNF3OAj2kd3O90pWyKOyfw+XRRmbock
ZFipzP8OlQ+0eHRKlyxkknJAmuX005DJ9eYyopCgFmk57tnjGx4VFMnaO6ZTiOE1XHkb1ePUsDEq
ixGVvtJUJxURG4k/+oraIfwGiIvchBAGigTeboz2103f9U/385qz5nCBAdeMkinteczPWQQmyJ5u
evTudLywXetjziOzxZ/s8pCZ7TJ6agfuHuFMOXEecePInHWMzhv46ctCx5mFC4TlNWB5317Erb+B
lVG1+O/WHI2RY3SvtDxI2IZTUCYxmm1QHDRmVj+/bhoGAoX3XvRa6exR0VHAwMM3EIaWA3Q3gAkJ
i7eBz/6AsZZS3i46/b6h6WIPdTwa7TMx5/BaDb336hGun3ZlDOaQ+G1KG/W2A/AIvuwZAOpBTVgX
SEHcTEP0ieh1Dc1OM9ouYilVN6N0Hkv8TUBN4xrpARtPTr2WEExXBxsKEUjD2za1wSjJ+nQ9WyrB
y10vHkYf339qpsvew61WRET95XqH3CUUUrZYDOaNAwkTPPEoWqUryWL8gSipApr6Qnt1Fo5WuX31
Mkye59kGQLmJHoF78FLzYRxeRhE0bmegsaFfo9UMqOtsD55OWs7t6fmAIdHmtnqF7x/6QAHgf+Hp
QaZnkf4ASaBBMv9zmgzsYft3AWhBUFOia1hoawS2jfMgMhGLMc1UWwwMxf0DXrjEIXYFd8rl5MhF
36lSAX7MaRk4rf0BaP5aszexku9YH/hNP06p5nFwdcYE3UulHTDY2XwVjdxiTq3nYryeavbXa80z
FsDWx+4cghUDVK9280PpjiGF3M2hfzeT/RyiWhAXQvFueOK4DfhNJqkD0rABv1KcUicBhSuXU6e0
WE3Oy8CMYtMuwHvoFCGIsyxZvXbQ+Tw4huggIqgPOrDjpTX64BMhzBnx7I1All1Y9Ngpgv/alk6y
khbYdzxOKlICoEvSm33n7Yj81AC78YKQ3lizlQIWZtnwD5gpezjU9zI+hMtsCR3NwIsCSOg7eMLB
tFl9JnAbwLke/XlArSMzD4tK/9M/Zt6YU8eczkCD4k1CABSfsdlcD9S/ASKHRnXkTWf6dVnYbw6a
mkdy0QpJ84fQQYLtwC6YB28Uhs20SMAncDBDDAyeLAv9+Fh7ffz7zG2sSuGQE+aD+4X+Q+ck5ijs
eLM0qp0MyMXYmIwNH7WnLXfWg2Ktq3ZH8oSNb7JMsEa5AnmJbrzCO1Cpg9b+80KPRxdZA5LtDfMH
/R7sErN30oAWIpDa0rkDvFGNdpt6214DE0tSih5LgosqrxtsPTQJHMoanp84Eej1GovexzPgmX+P
N88DKWOO41wyCxt0HkugBKLdmrtoJ2LsLfDLuN0qQIWt6lh51QUkNLEsuhpRevxcwAX3jseuLzqn
O+3UwxTcwc1UjV3Hh8CmfrDh99LL2DVkjswiGxOcgGA3p7HCmowQF6PkPcgbknV9Mga/5NAL60Xf
IbRzG2s+WqCIXanGczvE6Um/FYISUhpwITzA1CeSBGYfYMgCdEVX3/ADlmjx8ANlHvk9VFB0DhBd
0BBt7WLVGIS/pOv3jG3O/QRGbKa8bOolJ4FMYjf9qzwRCTR53XcwZM/ZGNJgFcWtyQ0CXKrp+TqJ
xbATfwvj/bXb1lhgErIj4OLtKvl8UF5IgxwcPmxi2AK8FBRAPFA1eedJPlikqpq/9YO8pfGEhCmQ
8VQ1ienH1G9QuyY0zHx8DqJ8/TLuHoA2rB52MiemZR7OHNBIAV50G9QD7BF8VmNID2ZdWkChmZhp
1S67wglzBlDCnsetvKu8kpOf1kg6ZqEDkVAHoeQTbHAW14veo5xZSym4Zdq6QW3W3sD4BGk0CfFX
ujwZ2lI4rlVXcoRIlzlZvhyaNOf7ZQAK3/0syjVaQokPdigBvX4lZ4elat28IbtDY91ytEWacewO
Tw0ZAekKzHFpKV6ydb6nj5X4fTymQ+gVWzD4fVwEYEFuiDb8iy6UaMA9QfQyFTIY1olHOZ6TDb40
I3V4k/PPFr8BSpQHZRW+rWL/9ALomkFT0Yab+4I95tbe2IbnrGWbK9WeLCIByzn6mgC/cXAHCeSR
chgOuOgcVYvvHwvHox2qT4l3IG+JlvP7StlNfZBUnup9wcu9DMBwYNhj7vr0PLTQ3jTy8L0g2cLs
rA0BNl5gzDbxiNMWyrGyHl07u1kjH5jTmNFG25nVAC3GJuiv+KmXQO8exj14WSLTvXdUG3CpQdFP
HTCxHb3Fo+JhoefhuovqMSQbeWbU8/F5OxSAc7yVdRbpzClW3BTEA81smY6cGYUJiOEmLMPbahTc
OH9RexpX6KPkFVnEUDRoDupl8jCeJhY7o21yTgBIPkxaPkj8gvZDp/3vbXYGArSkAuDpMygSv/IO
88y/0m1ZjKCc1zMhSpw635k+gE7Yrj47/vxcJNZo129meyDgVUR4kxls/cDDUJxilzjiNDQiBFY/
yK8j+mG1ALqFporV7dsdmie3QXgDLlc7xVSb2DUkgZ+CKQI6pDW4VA1uOzj+AlNiH1fA4Z5Qb93R
hscJyfiYDdi8H3lXg4e3IcJZb+gCcG0ALu4xPhRo81IHa/7xwHJyzH4K/pyFB+77w0mXS18+9j2d
7RfHADwzgj58ucM1RjUQaKpKK16MiBEgmBJg90yU9fZPvhuUry/tjMQZq63VPt4DpKUpbaClAJb/
LiA1FSQCj365cbtrzaGeI1diqdsRZIWdoPA8F9wADB6nkMsArj9MvBmdsYGgb+LWBth83MJYNx6j
k4CiDuHx+kB/AyGT/YzWHmkHaZ0ziH2oUmCiULaQpk5jkEELfDPM++6J47X3On9RNAUS8uaENzwP
HrRXWFKjFfqRm6nbsgOYmc+Br+mFkxrfqGt0uI7wD5E245SMe03ifT7mY/7cKUfIdwfeb7geofYs
OAEI5hiiCMANxH3GPA6AiF/01sdWeT2jKvL6sDCm9WECC6jSOeZi6QNET92OD9LVuMfS5ra4Aqjb
QnG6NWGBSwwnCuftgboMmK2t0rUaf/zHx5ZX6U1HS9wq8Yk1HzoakNp4qWK8Y6sc/OlY00OhEd5C
XWK/BDgccDgqGjQhhf8MlLQUcQwcPCln/iGwrzcfEKPEGcQ/T0nekKZhnYcof3B4SFoTN9TB6n5C
X7uhP8NgZnUNrhiyK2bTukCAkw3LAzAkh20aKMMxAlr2DDbiaMWujvMRao7CBG2GfpaZMcNg7nLI
Lu3I5G2mYQppWF0goWxmF77wUXCz2QIqPksut0LRZ5B7fRyTeJ3vSlpPYYb/5S+t2yv0Ivrf8VJa
NwIhrXEOf0OYhVLPXrAojXKECIWU/QwmZGXW++fuGqrX5XQ+sQc7VdGHv9w8MtGJjzVibNT/cqEw
O8e/jzk/ls8RkmGwYHVhNbSL8f42hgWxANB+m/jq24K3ea0c/MP176JUNbxh6S+TshAZSpaJlUIA
B3ibHPNGZ62itPEjHWrruvlEUEY53aoLvOM3hy+ijtrnNHZBY/0mIX2GazQj3APYpLYGOHngWpSo
tt4++n/zxGKEF87CesqAFErJDol+mjPBkA1Q4QUslnozMoQj6ldv3H70W9DvS1jGxY7jA6Ra+loA
aW89JiuKQlNEtmtr+rG/kMmxPLXxE8RKAOmeq9B7TjkgxpVJh6WKHxeJHsUIvwiTtiEw8nPCTm71
h5vMh5hkbIGmZngh/HY2DTGWqXUGZDpasNXpMjCoxA3opd3/PtGYe+XM5okD9ajYITXCXW/HFiEj
Xb2MakuMg9zyDvj4B362ergQpIGgQoyndyK5NEsPLO453gSvK02jDVpw6BLRALpx3GXeVpisif4A
Vp0fRysay1c4talBv2wEV3eBoes0BCc/bVzGp8ipdLh8w2pL/IR7hkRPrK7ALU9Wubx4j36qQsB8
J7SKZMHoO0+Xz58vXNMXeEv6bGOjm387DEIyzjGQYQMYGNBe16Q9iGAELJ+XJNzSbc1tpstbvGZu
gHImQY9BjJmu6Vglm+RAh7WAe9gxEoOizC4ubVBjdKvciVA7+bICwNWSoNzpYbzhiuSAFwa7xqef
V+YkGG/w3aHbnAXq4uOOllNmAPPOfLt343FR9IHY/CPn1HHqZp6LMqP2EO1n2dq1B8l+hmlIe3c3
NMGT8Wk6wooyEQT6/QP5Ja0Bv5kpzN+542uotCN0YukiM0mVDnCHWab1YbC9wUoHlT6eMlqnuGY4
a82Ma5Q4hEvy2tVI6UkqulxRn2mw8YvczVqb5YSq43Csj8d69TMDgsQcvCQcsNoMhg/0NDH7oIf+
8ZlM08GrkOPZ0n+rBQrqiYnyxEQrWLiSvOw34wh057FMYli/KM8V/eYDS0D9GUR05L0MXvq7NyC/
9OAyhPiTcmx7pBJIU5KK2hBnKtjCifUmXSP2Sht7df9hNiyFGCgFMFwzDbIc/tJnyKmqBmfkDBkY
09P5EI6FUKs3kWccb+Tj137DyCM6zJMlAtRod5JMtN4iDwMqIANhXlvf5vkGjXFMMqCaDtdThthl
WO1C4nZEfkXlIN8oFNr7bMuoG9NO/Y6zmVbhLYATny2qj6noQSuMlbmlNhw4KoW25qiYmh+6y201
zxPnejtJspnNiUb5Pypga9Mhob6pArQPXhYNY1D+1QIwCJo9hEILzpd3fZuQ88jc08S7UVsChbfe
/AkiTDBGaaIRKleYrWHABiXxB/vB8bwCrN7oTW8pdrkZU03M1ngGuNPzwKaEvG7kBZ0mBOOzgEkE
wOWc0XCA186WJy2FpDeiE5WFdKZiqXLxFMb778Ocoa6fDKwJmpPyClJzOXBhtF8ro7vDogcIZH7B
68tmQrkMOQ/lVe41F9benM8wmtL8RAoCyDxkRFi7KFUoTvk6cAxtf9Aeg3Otbqe/8JVqUSVfkcK/
AD4jMGYXCPAbUX68AxAFvQXRazG6vCMmo/r1OAJXjYWGATzJku+qWOVz3oKC9eOUjOnWYFIXKM5X
K68dUxOUwHWEcx+T6erfSuW4MUPEkuCGZ8pghYTTM6bjWXAHWEjyEp7b9jUf8Hhx+2XQ05L9TfVr
vTctJTsaUpzP4ceCZHjss8ZgFIgUAJNtDAsnMfsbhSsgH8U0aC4Ad5jPM/piKyFG0plTRvI50hU6
l1IC2oGWjmrbFjtxhq60Bye1jwBP8W/gKAs1GHTKSQGn2YEmfuP0vyqzXEQOYeTgsAd6nC7FbTUb
RLNCg/YwIoU0Fp+EshFT3e7Dy+rSGpoE31xgiClyrhS+T/JKvgUJNZkgT0PHgHVEMddRjI5J9uzV
Se4B4DjzM4MtOpnp8vywU8ThEZC6M5YRfzek5OKbXiwt8/unRFRz8Pmpo7l6UfudpbMcEZ9ySQg7
jhZQD3jOkE9/6j3m8Ko9bGyWNl8c76Vl7sJw0TuHPkzjVBeu+G0O7O0H3mmhCNmJxhgEzSHZXMjd
URwTJl4jKwHTnuxKvZOt/sK8nIng/eVmHT7eBlMQZF/Tm9tb6pGl2j5c9YhEA/wwVNv6EHeA42SF
imYke+fcJUui5wPWZA365klYJ8imlkzMsmtk1GjJmsWa+dVkBW8OcadOMLSSDVUlTLg3l4i/uK/+
AJ8Dnk3CfXwCANYPkwkhcyJRGLnMWYwvlCw81XiI33jK8I+R9uj09hlToOznqXqzh3bhEXhS8BMm
ZoCJUCQhtLJOeffrmLhDqgd3ABxpAL3TQgkVAlqFfFl+EaIcFvr1SPKN3Q8AeLbXkiK4SHwycfrE
Qoj+SCBjfExZjDWLBJf0Sv5xWyGjF6Rf4yrHJPr0NOmdMWdbah0E0JFTxm3SmeHz9vgR2pAoTN/+
Rg/4iFinaBO0shqwAUyg/MEtkIYgmET2R+66wMjM5iAAHdQeYDUxwXKj19TamngyPBJNnWrDyZye
5/2aQUIVGkuibY5u3jcCSjRBCKVjxP4FYoIcm4kB4+6FWCK0868Az5QXPJYP1Y4EOV3fFq/aZfT0
opmGY/luZL0T7i/2PEaFDhMnts8CjT6eCkMLxmyENlLA+LO4x+piYpaI3lXmGPkD6hOaKfqQUYWX
6Jit0/6Feqz+PKgDOUlCoJ3oVxg0gm8CCxY5RVOA58x3/gfpT9k+aQ5uGXaVe8I0p5Rk6lS7HlFg
Rs6RgiUVnkvwGAdH9sNbXXwXMPwov6qYwq2jX/nLIEYtLZib396gwiZvfVFQHM2/ZM5rwFYfYiIg
oi95kukpGi4ImMBbwrID9SnSO4LePAWIj9xJ7o3G4eXTWMx+xTqg684aEcOM5+7hgrRq0TOgPfL5
gBJy6YLROMmnS7yWrEExr+DZSfqkhIrjyXpy4rteEyrAdVvTnxtVizosVg7izuuDTAG1e22mXwuC
Fr6rD33gvWbOwOslgxM1Z3uo4u3ILpPlZEKg0p6kTVrZOIzMMH7ApQLpiOdgrlHGr+BK8rhRRb45
zz+Z1tn42R5LQVtA6A92EWh/CIyDGXSrBCNT8z61QSY/aSIyY0AQD24dRzOOJ1eX09QXNxx6hhRQ
CsKX9OgT4i8Qg9J6/wK/GM4bDKRQSsEZl4HNmHPpxP1yWOjR8mFsytGE+d3AYfwPDAQYXiOGrkp6
aGNmN9LNLxkRj93iuedK3oUDOOaDfN7UljoHqhcTsmQHBjd7+NKuXyA4JsQKB9vZldpKWJFlyKxZ
IIdniH7RqHAY7+KOZ2QH7MXtXQHNBDdZFGkQpqHHAm4/wyfjRx1pMsXuVqHWPdPjWqT+2BLZdTNd
vSpLQpz9DnRoKKTVSUXR9WfgYOo36gGvCIU75vhYMAqWVeFdCwtsR5UvR6RRsBqK4GB7CnA8+bvC
HgCeL6uzEjois4huC2ZEJMKlTF2LfGQ7Xg4/9rR1G3JPwfFBqf3hjVbIeDG6LeURcgYvLG0N4E8K
q6vkr5h1oyic8jbD8UKVtoNu13wZIqkbPBWQ5Gkn6LtRW1kTFdxxzqkA0VUAAKgG0zfoUdBDIYSa
00Hj/pNZCC3OEKVTPPfB6qkbsL4O1tEIQ6VS7w4fp1d3GF//QMJ1OQ4X5ZYUPSE/ApmY0VZEoj5F
Qil1BOgUOBhALx4wITcvfpIWJb4QndAn+AwSxWTBUkJuZT5dilZYeuhoi1x1iQMAs8FimTLoqG1q
hXrsgUpDNfE/os5rt3Gl2cJPRIA53FoiqZxsyeGGsD02c858+vP1zL9xMJhkRUpkd9WqFSCs6eEW
0VmQPuA1qcZrn7HejceagiqIfiLSFnu4R3HCRgVnGgJcgkj8a8ABoFiacweVOHYOvXkKwaS0fMTr
QN/lLQNyNj4YNkaI2fgfaHIWacPWcILl6UDMRx+juorj9VQkjkeoeooxpcWMxIeDwRdmYAHrYBck
Os0YRyCYgFgOCAbkbDLTSV74VCHijBa8dGiEwXyNml3Wu3Z0XHofmeTS7QY42S32eZic+Hl7LPF8
U5GNb1VeEPHjJRmemna79LsY3J3skHitZieuDKXc2KQqMOKAyAAj89jKq2Bnom86LRDKhwPSZbNG
3Olp5i3cByY+eSJOjryehInOk1bIgHpHOfTC4VvBmad6WtqjxMp3J+DHkFZkhEOfDbblG4E1Qj05
wCWaoHSJkHR7xo7tCR67iT8dql0MYl7QHC+YnF0Ge6M+5M6byHPDyQ2FOVfIAX1S+YisTdseOrqT
2e0Nj3SWedfSsGFDx4DgmhD5ue/3GVDNJIKao2tv+BoKUS5jdis0hXyyr8yikmM0+8bFkJ5+tXfr
BVMEX8auMThGyVrOt0XC7M46Sx5e+twH4j0TXfVLhaL7ARatbOHPGQxgnvQr8XNY2VNaTGvrgM89
6nakGFsFj5ot81ae29pWoCInLdgqrOvI5/kMzxAeMK9DvIv0OHtKtqB6FEBwJIN3Z3pCU3dFgrXB
8KpdfVOtTgzt0j2yARuOV7Q1490Y76C4LX4BD55zkOlPXhGOXW0JW2Gd/SBAhRxoqueb+mhzLBd2
i+H2v4nzJMO/fgJJCNyIXW9jM5Zz8UAPT9MbieHNgdP1Pj1DokOuiJABGjAUQXphOmnUtK1gLhO9
hX0XTcgGxhwNvjA/Plquc/t2hEkqJROYHlW57EaX4gKpo7oEVxYnPz61H1Blui+g4Q0NEECBAD/Y
zVn2OXeYX7wJbvNJwfrYiykmdshXgPl6d74mL6i80rWX37GP+oJuo53kN/x9STkayfvFhmFgxgZA
Ud7i5A9UfnaEVNs3YKN4SOKqxwfjwZCBzY3M9TDe402ybQ7LofAK1S136mezRdas7kDf9hPeUQie
tpAkzfKWQI1lOe62IoMddpl1IpHwD4RvipEel0RAkxo2z4v0IceMJsNz/qJv5I22w0439Knb7QPa
fnzzemS62obOQ4rfk+VPhUYSkmY9XzFnzbO9gUgEAudzzeYMCRyDdRy27hapPkTdPYWP8lN4k6r1
qnzUv3a+HrE+HNa4eZfDR4MhVCcYpx6JvA7OsE/tEfK4VaIoF+RJhOwGcCRjGEqN1+G5PcY4t32o
P/pn8zINT9nL0Ky1M0yaZ9vXvPDWoPR+G84ZMPgKQJ+imBbD9Jcvaw9vNvGi1ejiiUWxbgltVcaC
8ge98A+sCZgZ9oXYkOWV01NW9+fhYOGMvq7eoYO+Fu9zLKi2w3NxyXfDF/Z2pggmj2/EWPBpkhj7
IM5d+D5+kL6heSnjgBUEHA+57ZO1VzaUpF73TU4z7nvGa3BQXht05hiXoSHZRqYP3VZFnRS7fes1
lxpeh4KhX3eARddciu0XZ2hOPS2kFzq2tbwx4sVnn2Lc+FqSc2i7rfQUeVSiisCAg8T95krEYRhN
drK2udJfFzxTjeyt2g/stALCNItDYu6c8bseNvGwIcUaBwlZ2aezH0aC32jAOHlO3hJC1uhTmU8g
lSXhal9diJAFJ2Wu+AVaiXATSzP7mT37HX8UpIPDPuWqnK75in6WcNID5KW95sdX6abc1G/7vXgd
viDx/lPL4FrqfHEVQm3rejpoMCO18IBavV3/hhWGaEiw4A7WLMmC4fpBifFt7Kl2dmCkQkgarVmo
LnAqNo7tUQHMIGkdhPvVcFab+8SQ/Ck9TXtOg5f5SK4LzRky7gFkEsImF+uXvLN3pS9PTzC6D1/C
MtLxOo8U3z3vns2AncCONlAa1s2aknCBotOxgJJS7y50yMs2eUY2e46ejScaXKifm6jxv97sGwNM
sFcBH9DQAk7oYmRiA5ZtBYAVCRcC6PrYPkJzxAkbgGD5gtBerPkWNzpub5yt4rRZyx9sPNWFJWf5
gubv0uvY+KfG3JGylDD79gM6s0cFhPgDwcZD31KNfg/72zcuJlugzQvoewOa/YT5/cY4RQw+yX73
7oXPEH8PGAgaO/IGjZ3CTEPbkaGwYda5SV/Y7l9xETLd34ntqPFTqJ6v0oXolNncFX7CWMXZ5O80
LMPvt+VjDqPiRL7W/9oPxQwCIaG4MfNZw1PXVI85TOM1bTtK9A9GvQ48l/5VoWc96SfjPalyZE5u
v6GwoyxHT7PKCYhMfAUmWbLWCKCSXiSKbtA2cmZ5Pe1pQ3ZNgVHfvUHS8Ty/FtfsOuC/CdNAXo9M
kDlz7Kf8vNQeFdOiM7Vt0u9hfGFE7BEK/NcrmNOciS3bHZ4j3U2Z1u3gW5LbYVW1YB66pf2x+O72
Eq65Z8OPbpbfOthmMtlVN9I2TD15Ewfv0FQCpqW7EUfsHyI9FTx/kVB+6bWfpQ92Z/M27pkOUyra
nk2jDwfqK5Rx/CfpZxVYu+Jq3A39urAhlsxynkoscGhf4iOiDny/Qo+0USdpwMQ3+Z++XesdqMHG
CJ61mkSnz+6zhzFKfRIdAwYZ49qenjX1BQN5eUGO45xakHN7u6gvaflepJvml0quG0lqiW4JFofa
47tjfpAxzsQLhjnfd0trBsEXXx3IvVvsFjEiYOL2TloneBBrrY9R9w3QWPcYMuLKoK3iP7KX8dyP
gOsBo+N3iY/gpcUg5dYXmKI94PyBRBMukO5oIbtbvC0ezN1lN/4DhhN9TpgBP3RtlVlrgNnypbrP
hFcw+12lxK9CzPyGyzSdVKjze2On4yNbo/28g5lSIiQflerlHmwTyVgtz8RGW0xX2g8YJcTTVh6n
AycQtuc/Na5LV9sLzskvVmR8gBH81cLlCKT6kRUu3mHqN4FP9UF4zVwdDDWZpIPQik40Iv5oHb81
0ybak25FZHNzs7i+oE9/pO+OvVrV7RomRAW7BmUM/KTh0a6N5skOCKbyGYAtJ1pzDvdNfg9Ct5Yv
Wk6N46CcqU9OA6qV3Zvl3HQHumOMSSdMCZidTPI5wNdVBrxs/hjsc1m2rapTUYpcXk5fhGuRP6Nh
lCnPAmHN8rlgg5ZhBTgftL/cEfx4CzoiSu3ghKub+aYtCNPIu77N8iXmKiXo7tGVLDj4nFJQ5fR3
+METdLue/iYDz8/BPoW9wvmPV1j5J37D7EhnjILm6kQwHq+m3ZfhUOgoWWpgYV8qL5PicwmV3/kb
vFoCRhrJ1WPs//1Ivc4oMrJnck3Bjhj8xTa5vx9meAvtezR85pQI1YttbwOD5vJSmrc2+wARDPkv
aP20T1Dym3siPnrnI1aeexN1TP81zq+j/lCmT9mCu5fds/AsDbdoPIQB7gF4omW3ZrkO0bZfDnBP
Sn7qjI9luJTSw1LRrCCQyZZHY34G/bcawfJAOTv/Wdrp6RZx3HUBfr98zflNV57VEYGXhwNXnmN+
E2zG+KKTvESqjeUynmb3ho/NWdaGbgfFlhAPAAZiWCfaLb9akD14S0zGLrFUW609yPUWpD0x99aC
mnTVgk2pfmhvTQgfydGCl7bSQMUsFoc1iSwS+JBEHhLELuGDZQljK+YnuGFBLuBJYQDgtMOMVCvd
CJDyfSRWnuiMeR3V4lvBGZPh8vzNsDYkBhFOBPRcAupJ90IUgBcz0/6MjVj4a2HWk41riYgxx5UB
OpWdNUP3eWBTTNEFgwJQi4hKl1cOYZ8gA2RUoR340m3Az3zN2CWZ3YU3wq5jrdCygw7zFMC/1ixg
IEAeQDeGaAI4bH9JVSLlg/GNOnkCPGRONa4Xc63hjKSsq1wMEdr4AEql6UTirYKF2u2poR6KmQ17
ZFpYjB+AxuZ1MzwWONXzmqMihoNPiGkM+K20QsewqOhsXQZSlBCyZ5oHguYaYNpy1/VeAO1V2dME
8xnMic8clirLCIiH8BLDh9ErD6gYPKr7RNrP4a6ONvjoYFBN4T9LP5p6D7TXCW+I6D1z3oEt7PGl
V2HlXpbsWk0P2T7M1qXAjAUqQLJ3bpPt6RhJU8zrn4APERgjWrMno1wzzCebg4yRkizNXvBQFlBO
VD1negWa1hTOo18So6G60yvCpAhtLxp4ampRHwB6o8uL2I79iq3xWf5hCkgFwx1pompRg2fPOFrg
X/VxhDQjAtHjjRC4LgyG7sRC3cMjQTwmA2wvkLYAl8UeqDCcX4yc6AFjU34kaANTXojT4a06A1yk
E3KTW3nEsmEP1gmHsye8xcWgJwYWhaY2bqNyi9q19kv96SdgisocIvdDbr1byeoCoE3zxcyagGgg
Dcg9vIGuIUOepvX0w8qAGSWOc3QM0hPw9qYFBeeDAo0vvnqCmeFAvMMJgIkQMNPeAu0NuxhdtI8N
OjAn4Atb3JXSWMgYEB9oNyFybQAV1rjDLhSUFpJcMNet4uvn4rdgVk72Y7FbhGe1ipOZeXbY89OC
RYCeOjKTD70QQ3UWArJLHEjNjAePrQaLVmf4XewBd0mcB22soSzaqM6FKqj/gQEybjWsrhjLQHhF
2QOZ3oVEuulwIZyxUA+sj1G+qf+GtO8xwCcNImDqyuoPoM+AElb59NkpW5sAJpUGD2bh5sJ9HuSO
FrNbnXQcaF9sGHOHvVQ+PXXb8/Y2MxKx/8TCXSO8M8fsmNso+jssAkbrTeIALUBuQ4JpyTjNEZAy
HsPg17BaF8sEZpSStGvJ9m2/x3Sbn8pTzU5BglR1Mn+rzp3DNw1S1Vi4KbS5kJJqS4n1lMCOwSce
HiI04/CNzKtIQ+mPT+BqYQdkwGThxYuh2jnUDzOyDIXQj9BqdhQpSvhmSlQPRKrg04Rw+GamiGgB
4gV7qxv8HI6Ixc46PgDbUHtRabPIMXyimMEeAjOoBbkM1TkuvmDiQIvfCaeUUT6Bgf77IdhZ89sb
TK9odxpmV5iSVVt5Zz3P+ZrcJNp9cEr1UjP6Z9Ekd+LVYW3+S8kAPepeacxYPeiTeGUMt5iGblma
yaxuFH/aQc/CORzX+l37TdvNrpCC9ryWEGKogyZSTVEgiXoE/O89Xl7ZrNNL/cLvzi3EZDS5FegI
IcShjr7ifO13D4Zd5nMoecD7+h+6jLW+tQ/mFp/mLSZb+4R5zRr8H/8//oHoBjvGYWNuoSfMhx8h
j/X14f0nuCwEF/81Z7mHPsohNGiufWQaceo3I80lPImVzOkJdhqre1oxLtUVYoRo/V2uuIAuf2Nv
mFsyr+TCzj/ItYUCwCnNYgAZiNN+hQ0H2SfEvghdL1hrCZJabgnd4V4oIRGi0stltYvCEs0/FlFP
6NVSIivoTVGqkaOKbLk6C+1eulNotPktfm3+/U/b1CiC9vUx3aF95GHiz383/Xd3TQAFra+RGPD3
UeKR/3s0rTDP+b+H8LN/t2gb8SrpTkPHzJiJezBc5X8IyP/3WG2jbRCYigcUf/8UT////2Zh7X1e
VPwMhIl7aZu/niu9L55ZvJP/HgpmuhuYU/o5okLxp0JSESNt6xLjGqtm3wlSWX4kXqD3yTz4+1v8
qZNYIf6u+IX29FVbi/vxztbivvIdry0iAvklHvTvrr0v4+TV+6jB/crLPPA8ceP/P+d/d0534hU5
hr+vSwYBr/bvlTRa4sobLsOl8nLX+vt6FbeKn+fueBN/627ugnXzZoj40NbirdnwV/4+G3wFVm7G
WDvQC90Vt+suqMv/DqP3SZL3tbW4szgQ8WTyvfeJauP/2kY8tbiPeNv//hT3HZ7/3V/bMF7lPi23
iQ+l4l7iucWt4nHifv8OQDyqv4nnEK8vDo+75zzo34v/d0fxhH/fJJ8q+dp38eDxNpzF04sH/jty
8dN/TywO5d8nI3gB9zpkR/j3ifDiF/EyfMIJH4W2ZtTIhy9ulATuIp6fpLy/ryAOUtygUsD8/UfM
MUF94uEYgFwsT3WXF/GQv2+YoxhvOQ/RUb5yN4zjCIr4+4j/3uS/gxB/iqeNed0GKtnfpyThlx+L
p/z3EvFG/Gt64ZvlBcWLiVuJLOD7Fh+sOFKFU4iz+7+LRZxu4tff58f4gNM+3rG9v1Ru5SK/4/dy
Q9EEAhf7Ib9Nsa9v7K29RcSJaxgyesSu0XkAuMqP4mfDnkH1n2FvE3JmIgdMXvU1K1g3Pqbs2uLk
F3t4pLDwFCB8BLYhlsJk3/KaHLX9ep7Ix8h4SOjPF8Wn7PWrX22m8N5CkwCNLTy4alR1FUFvbOVc
ptGfVAKifWTjY0b6Et57ODmspN0GaeJG/Gluq6/QR7DvI0jE+/7/f0HdxeE0JoRFHFzsW674hdsq
LyX+l3Hrv9v+/YSZl4/TPPAVc3OnvchIrJZPuK0UtTXGxyqVyxnahkHZwM1Je5Lt3zK6VPmWJb+t
1w2sWiQkgMvyC0csnynh4SA4d4Lk8jc5uunWFoKQ7U2n9qWGTLtimJNAvYbk+8y8WNvRIRabkbEW
VDRanvqJnQGV9uKsFfsVhSiMUvNADssCQzEH2cqv5Sk/tt/Y09qaS/dRwz3Byxph+HNz3BRXWPUv
wVn/DgdBLRPMWwLKP8AWmpry/ml8qc+ShB6FxnhlftFFIpTpmVWSy2iDSVP4KwoDfbw7VjGrBeM6
rEV509YaUinapu4hGU9Qm4PsfSC5nf2eZrqAvUjFWBLMRk+OPQFISEQ+OcnwfsOWi+EK7cbv9NE9
ErYx2GcJ4fbCWXPibMGaFDuRa/C39wUIZu6hYcUS4FyMWcZq7vwUghKe2NVlkI9Qw5HiaDUfkO90
67Fd061HuMRbKwtmkLKjLmAszPAK4x9ogxqstB+DM7IgGsqlhMBstAe6otagTbtisJ1+020BKli5
QHw6iwN3ayD7Tre99oB+eZXuAD23kOgJAYn95ku59QBFXyZ5IsEf/Hj2/Y15RL6JSCMEl4ah0yO+
Ug/pGx8t+jTY5QzxxZyZbNsVrhY4VKCqs+EP5XcIguRT9IfqJjPOgIV6mZ/tt3br7KZ7dQxeeQpR
Q9b3EbFFAIUfZvoOm7gjtLhtfnDuM/asVCExZmWzx3RyM8LsxToGmB1cEg4mgdxbOikiH4NDfcSc
YqPv9Gt4+7Iv5gtpI4ZfMTFVPfHk5KB5jlsf5z80qu07Bt0j3PKP8RJeldv4BkewYNYNAiNOGe2X
GglQYKYSjixVuL6WifyLL3LUnZb0LbQOHUII0lvooSpaik2j4QCLKQ8RxiILY6e+8DesB8xUx+Q0
klIK/Zj6hlNDBoAs1zCiACng5DAaHI44n8oJinVXiKeZ9t5GjMnw8T3KIyweyJrMwxQEJMRbQKMA
QIeeWHc1flMruhXib3BMeQfgD3/SH5BizLfpXEJBP2O1hB4JYzLAwfIWH6evBtcl5yTd0h8wexq7
ZyyaBfBvvkMapfalGWpoH0qPR9NsYKslXOXMLX0TD0a7pax4fgjrImNs+GJezbfBCzA/+gLPz6mJ
wanWzi15pt4VPRoTDqYNWDmNzMZ5W+lRZMFA2kNADz+72ragHeN4hNej/YIczd9iqFV6coU9N9Sb
jSnvja8ICxFjDdpNJQtuEnItByRJMkWEoqYl16F+juEadRdNuf/7x2wTrbB8jcNmhr4JhAIXiS/K
wYkTxnF3LpTNTHCqDcALreA2L291sp/MnaFtBBvGgscKi2GrGuGJZtFCZ4LIluac4BcGP4x6iDay
mWu/x1zzm3jcEOoqRkKwehhIYEKO6z/KZ4I/1U8YYhFfASSxcMOiaA7bvD8v+hYfWphjdfzHJvkA
poM9HAM6OVZMWA588Xyb5mW62tPbMB3Yz/I3LbsyKaVy1UXZytefMXyjbjZBr46oCASXiHRvBA3m
YU6+5YFELywT0juMMNKzHZknuzgDaGb80gOHqumXpJ17etfwhwMiu2sry55OgzsIC2ZGjLnkB6yZ
3XuifwCQsHN8gyY58WtLKvSV/ijcyraP3gOY1TwPyo7dYMTplpH5Yclx4/riSlBO83mYVyykSE9I
dckVT+u9TDtrzprzGjWCDM+x4voqhR+cGLfqfmsexuIQW679Eir7sT/OmDZAM2ffk27aLWueQwwj
0O2TpP3OmahPPrbCZnUP9WcWbjPZ4+E30tbpz0m1JkP3aYoSF/M0gIXRPvRQDUYIOBvGZxw/bheB
/DaO2zRiD8PFakTey3WUMyKqd5V+x/9EBlNChbwwtyVR9BkjD5NxPPsoCnn7IGMxTgedXesf/iDQ
NAS2QFbvvMxkBg8e9EDipTvFWWGpxmmAqSwbf7LO9VdhmCyvc/NQKvG21lFb5rW81snoNAFPdIaV
agrVPHjnwpgFy+2ltw4687QLbGV2Ki5HbNGU/pTlR1KA6vAv4SKVfvHBSDsdoha4Il6/6AbWhoMj
jVDag//IaNokYMW1sGGwnriJBjIgN4S1CEDNLUEbxWKgtVvS0/LgBqsR0hrb47BsJOdUIqJynrp8
L9z/jf08ncYQbuI4u5JVXcPc3CQQugcXCKte3ohILaFYNc9KF+36ytwMpFVouek6cbE1q/wZvYmk
nxOU4jrXkGzIZ36STDdeLAwRWpeswVr2MYM7JEClQ4ZRZRcfMD/H0EWKWgYpKZnDuGtPSX0dk2Rn
xKrf/0iadWMEHfVCAgZkp40hDB+2Vq4yTguT/TmCdtHY9c3EJ3CbxHBJSM2AYxBDOSMiMn10gGjl
Vk8sSJMiVMcGz0ZMboYg1QWvkpVMT6oTINvOuEflpVU8J9gvyP9qv875nBtCrBjTllXIVCE8TLS7
4F/5gJ7dn+aNRB1iDyulHQ/jRMYJbgmz9al2qyD4FjEK/Y8ZP/gypLVOYTA0flNg8c+Ae7aZaZBR
VbRkhhPyMdWoLJxh2/QRLbC6GTATgA/QJfu8vPFdNCLBIai2xRyciVS3uodcITQId62wcVTGS6++
WoFNjiZyi3Zv1z0nQ7BJCkb+GYOWzGFQM1+hd3Wwq1U2MEse4DQ9RwFYATWVBsUKRVJjPCICLSAj
lfAE7P6hw0huWIci3oC5jXsgAYN3pPD+7aZ+NqBldQMERk3/HJHHdLl5DThUc64JHE1B3LSvZmgI
AaGRzz41RBMxwtYRQTtihOTbxM+xqHdOke4WBOJJP526gu7fxvSirX+NcC9TEs1Fe8rn8EWR1nNL
/lg5QwxRpvcoSV6NIXgYlcwJ6Jt9ta/05JIZcMvMOtvkMNpsvK7aU9dbF0fiyMvANdr2NYRIKc8r
rZQ3E1GqjGcaaJ5K+7JIVC0hzXj1WwwonaOaaQU+DrbqD5lnpId6Gj0lOwRy/pZrFHBTu+drIt4H
yWvY9Syc1lUftZccjBwULsd9wLBZsaIvWU7k/aKV7ABwMTR5N3XWl63bexkIbhrTfT0IP/buMacE
7nQ9IxXgt770a4yLDCXdpzrkKQhFs37pUdVTtRUG5DfZWjtK7nYjGLbVszhh9RHI2950cHR0zjLh
Cw6BHKMKrQl8H32IOlIODI8YcpOG0lzk4kqKvRmc4BJVsnvM8RCrmeTTJMFkq1MUV3m3SfKPrJG2
cxwy7MSX3HLui1S86Db4ICEGyzpuwchkyGP0m9IDirmsI+E0UaOo8rMmMeEPg21VIyt41E23cUr1
q0/II+rxhZz9vEQXZwDiZuk5HSE5jB31Ft96VDq7tNf8VM3WEWjW/BtGz4O0UgvJ16eUXD/cRJpw
PRv2VxSuG7isGNXD7mzRGkIWcvjBcG6JZDT6j9J86dGuLsCGldS6avidTZEfZ/POJAnahilU98cs
eDYwOaf0MzNjW1sxYO9wXDIgzGGIL5JhHVKtvDXVawZ8aIf0sTkB5wrMPctN9IGESBnFT1iRhoWw
ochJN8+SNyeW/owJ15ndHaQmfc/DaTsX9LBSht+0Aj+5xBpw6MXZyPI8ZcA+joIHEZfRgi1LB/qd
tq6l77oUP7ZCW00UI/ZUEqtKOANlcIfIJYM42lCHtowOQ+ur73GqrKYdhQOpApcyfDMs4lIxwoqn
Y2D2vxnDEfk4YcckztiBgXSQr6sRcw1HcyVb9rh+n0mTiXt5I5mgxBqcQWPxCgO+YL1L2e9KGB9l
+IzvJsolqW3P/QT33IbQAxVuhvU7lmiQPoFINZO8qcjZ9LrqoVWcHcrZ5HbWCxZlyIrhxPC+jtyM
abOBX5aya7qrQpM3Gp5lRdtOOqbL1bGw0x73cothCs7o1jlHvURkDuiYMiNU1UY3lpmMhYTe2tJj
ZCFXQZOHCQEuE9kQf6cAz5xFWfMClopdTMxZ2P7IhbqW4pgekkN/Goz0O4UlmmAHy2kxtNbTxLyt
p7Q1e20nVrnJTg5Zygg0N8muRmFwzKyPQu4fkjnfkFFIpfmZacj4m4CUDFX29ax4D3e6AfO9hNyx
3A0kbISR04ux0GgVn0asu03PFzClcHiH39TqLyH09oTLScNPoe4/cM8C5hCHAJhUspIVXGLdSLhx
h5awnPlEPuzY+GCoZxRQ8z/TYfCZROlxdZiGfD3UkjdZoVuMfwxUzmkaQALGEnTsPJjOcqUyWoX3
iMGWqC70u2oaCI0lmKHXviQGRX4zU1rTXSfDu5/WZfoTlcZTSnsdND+I4aLsqgUw1McIK4wcsGP4
WZpoZ8eSnzjyqQXmSCCGaH24qTl52Ax8h/2959OXgRZCCtalmt70EEEkDa0+H0eCXqtY24e6sY9b
QDzrW6tVT6Z57xjYluPdhOCZ/9Hs8KB1kD5Y9+W2du3m7gjvXD3DF8PrU83lGBwVyXAxv4hl3ayT
3YTDLEMpnYCIsjpIcCv7/lYD/xcIAaff2SYhj9DSoTylWfnlcIVFLIq5mV1q51AOX4kSkRf51dpY
O4FyD9lH2sTnpemh6iiQD7Kw/WrVj7bXN4psb+Jqb+hNi7trSiEbY2VTUZk319IyT/DWdJShMqjH
WJxkeGFPefOjqKHm9Yqxt3oGXjPpZxrNADSD/EM2vNhuWsb8lmcq1xF73Q5Ck5T6uuzbNhKOWros
BQMLGwnQjhQAgyTyNkc70vXMN3caTIG0pR3RdhURbxhSBOqOM2/ECDU2JT9EaBae8DUau4M5fwzN
pnSTGtvFJ47ay5HHe13iBckDg1o29hqiLrUO6YmVa2VwUum5ncmLCSyu6Irt7LutgAkbC8W8Lddu
DEDegFRRP3OVaP05DxgLc/HFXBcZAu1sl84iLwqf2vYhR9eK2LhSpphm1GxCiuNU1/rPRildU9Ke
tHmTVfW9sBhCJslJdg4a/KQKBSMnJHO0yR2MRyt1D4uApbi5dAykij7bLTOIk7MN9BddqTemeoxk
oiKPih2tdPrfrCGM0jYfVIueEcp7Rwv3WVe5djrjJ/JmIo5qbzbHojKAMzH4i5WthZgBQUCmuRaA
W+HH5bOaTIS5PWR2+YQRoMJ7sBxSaXq+v8E4DHQXSlltZHwWZBMohUGOTRwl3pH54iZZeShtgVEJ
OkG3tpeZT9ih4fx1OrIUQbManW1KVQ+JAxftyNIcwBcaYihWVuFrxuL2XbZvVUh0zDupsSSViChL
cXV44aqA0AhHp0wT/406KFDKRU70V7Uk28TAa7dlfDvFG5tmfigxxVSKXWpk3jgyWUr1o23TKvLB
O9pbH2CC6bDQEONirAMFQma/nxtcGuD+zLF5trQSa4L+xpw1GzEMy0ff0laz7GwlGpO++3UqpKfw
9cMeHwkieXdkD2YYXZS/zSLRv07rRpsOCd6VdaacB9lCWzdYaOrbEsNL2HGhvRtnXLhG6dnJxvdG
wZOMpLRyPg5Mwpa0VSm/x2PEDg3VPtOZpE8k8ORerUAy6ufHpNSUIw6jzNh2NqEUYe3dsscXAZ1D
Le8VetchuNv6NVMGdCwMqKKdzvQxmdmCW0pv66hnOTar8mNCwRNh6MGe5TCcxr9ZHmW6cRtaJ3p4
g3hWtHeEkQdGu5FKmckqC3pWI8SkamdpFme9bJe+XiAqmVTMnCJEl+2n+PzlZbnO3bOe1riEQIG0
u+8gJXWRiqbLpENmwPoZadN7pI/Q5x35LZ05+PnOSo+xgX6JhLoTLkVh/iqK7S7sEAHyHnmCYZAu
I2qM4jvpM6+vDgFEOMvGMNq+mwmU/q6gPp+uYfXpzNamoyzKZB0aa5Fqa6dlt506L1KjbaL8sYEA
p2grzppwaVkV0hJX2wEHS+CJOd4l+r0tGBYXNKqxtu0Lwh5UC+eAj0lvyT8C/Ed1Z71SqmO9S5DZ
9GVY16bvfI0hogSJZFE+TC8pXJtTe0CkR/exSqHExfq9L6BJ1O1xZhzJ3M+aNgkJDZHsgpNjIRy7
cnMO1D9V9Z3NJrwYYBQUQAFeamB8UpJfYswzR0gh+YyNeHnuyksNG1k5Ktw1D+5LCaYzTKsC11iI
X3nprAOyvxnUSiMOQ86M1fDaxOq2jfw68un34kjeq8xB1d7tY38SBGDWzTjcNETGBjTWXGnqDOW9
P4QOkX3k4gbgkjQwSgW37uZ1MLZnZ2VXv/qsHRpADmL4ivDDtl2HApApfN1+O7iMm3zbCR49U4lE
UFf9HMWEbP0uUOFIOMqg0UwioRkwAbQwvtgMxjNoyjABQ6V1y18LMvOAZmtq673ZzZt6+I61cu+E
N71FIaF+NFlDAiRCkPxqMBXO8XFkoRNllVJC975b+Oj0MuSfRoOy+JHfC9x4xb5Hc1BFe+ojkuJf
wvTVhLogtZyMXDwQP02aJPwfQb1eMiDGJfvEllqIqih35WEvpdE+j/82rzCHsacK1jZ8zRG6U7WK
2dvjUXGnQUX40QGfNHeEg8E8XQok1UnvNmW2tSIHGJFKVveBCPjAcPhFAK7LjGYpGwpuHtkLo64/
lMG86ljMLH1ZdTaoucX+on/mZXhQEufgRJ0XhqbX1bJv5gM6HbwIRjrXRabh10bVM1BLZsUjbhhB
ZQ/Hdl6TMD0nPULDAI+KsMfSxWR5b+D9B5prAF0WhDQkElq9pXsaK0YmVer8Glr+29DGPSm137GK
lpzJE6zYOAzWOUEzd9Qs6QxFT9iAx4T5EVYKrIJqS+EHc1dCSciGW1o0yHZ1ZauU+M/akAcdIMCi
6a8xopeKzUI3YAHMAB7lZ+dsB0BQc7z1ENLC+FfKKncBPpn7bN8QxTXFBK0g3idRMqTQ9kBMkglu
W/TLZNPCiJFUCFeeGZdrVGt8lDpbt4acKQ8mTLfGS66fcjBazYY5vmCZh+9EYD4ihGnjWG77XiCg
5b4zcGPTYnecDdi1SEE0/KbA4uqKhYJKGi8d5TDjc91ZeMRaH1HO6LPyal4QEpre7PUGVXWUHBsg
VmXmkgzTe43dHKuMolI1HQwDm60AgL+dnybYbpXACNgcgl8Fyrm67kZfW36wbtW7zssc9Ckawipx
UqjxjzjAoms9ER6hQvce6RY4zdb/x9F5LLeNRFH0i1CFHLYkwJyDKGmDIiUKOWd8vQ+8mZrx2DKJ
0N3vxun8XEU03JX3gEl7OpIYiOa4FLJiOey4jRjbXVI4loTUVEfYw+KXTWILVJQ8IG0mzKMitSfk
Jst0cv3aDYqxTlCdWi2x6l+talxkmI14snqk1q1OUHzpbaczPM0XlRqvzQQZBrF2OjoEJp2Os22B
fkFGQj50dtV897R8BELPmbpaijq5FHGDEZh8SpYlsCPsk+TpDCeNngxhvHjf09JejagUaJUgdaf+
1oBI25KW84zaguE9zQ39WdayR5YjHLSCE8vagpcvspB1cGhdNAotAMjEmbC6T/g6jilE0XzJogUp
Bw1gy6W/ZL912GPHxFj4YDVBGl65Uy46voi3JWzOlXkScF6l+t7s4uWNb1JSFl+Q0CfgMuK6z6jF
CuKZ+NddpBdEh+WQ88O7wmezu0sYzuJ6lZJstTOUj44YN+wj0cUFVeB9I2wVQTyHJX0W47EDIMI4
O1UuoLCc0hKkLf8fdySJJujtr4wi2KbGeiV8qk6EruiDw2DDhECIrXiIktWozvmxl/DE/+SvtYar
9dMTOW57Fx+YxQYFaVDeToYyEGTBW6bwTqVKPhHViwsarZSv+OQOsw6hY9LsYuHoeZ9CM89SfMZ/
NK3oFra7gvgEfpMiCAtV1Y4py0sk7UtzlYirtLyZ8KiNuC5gomS0ShlITgetNWB750zvSXuhJ0Bg
PI7uscpPEb/llQ/XFOdG7S1lLqiX/fXx94f0E2PC2JRAtHeg72jFcWIEe39AYReJzUNf6qsUE1y5
YCMZzuJGkD8CfetDDVIvi33QJasjdTjkcgpq+ZYtzMk4GXL19BE3tKvOi+nch6x4XlL3xe0gg15+
ZuVJfTMS9/qyoLmBg28IxL6k3ICY9GLZTdO0gC3hGP8PIyl2BHFQL1H/Ui9AZ0nlX0XtIDZHVEIq
hBXSoxGnB8dqAH98QES+UJBA0ae/IURccJcpOrQFmIUFVCtjXyVomD71CrPyWVZvQ39vpD2VanmV
E33lztNmkymb0kKumX9xc3L1rx81TgBbxNcS2DxvtLUc5E2JnrUSV5Vya+vPLD+U3KgqP/BCeFPR
79bn9Cf0W9ewiShgWyG7xUl/IK4qx6/x4o3Fyjtw8G1OZJoRktkis10MF2x6vwlZJ/rUY5vuEygM
W0cMybWd+euKGiL8rAduQYCw1OavFGdb9Gmz8D05BV0MJzzk7DykhqJeZJDOHAn1BPrlAedL5ygl
I4odrk0a61EYN2CBU0duqjmeaTMPqjkJvbSH/ae4CeGv+zd5CyTtECbPP1VrLrVLVjn81eTzW45w
zG30fDYBKCxXUL33oNhh0kaIOe5AGReckt7+b7mjRClG8x3M5AvPGR8b8Xm6XHXlvCIGXZsZ0PYc
xxDYvGvrPISoIz4FOi3e/BIE5xk+Ip5qUGFXDeClYgH9CnCVkyHrAayClpQk5qFPn8MYEpKtQ2ae
u6lIYVyDtZL0k2MAqflhn+GzNZD04UinOx1JA0t6d8Tbma3wTKBmREDPqigXK0HZU7YLRUOwFzlc
DA3sz1Aqrord+wCuCzVVa+uBCCpKy8g7pymEAg7O+3CVHOUKWhTNblacITJICcCNhrr3vy/JfIbt
vL9OHkDvW7LblzdJmuuHf8RuhqWW1oqzCCOLtxpV/GBDrnnnZs9CS+AOpDxMZYCOfcuN2AcyilP+
NsZ8NkYyiCZNzpsPq5XL6h4XV09e0I2Cj4772bcLcp0JeVzBOI7bUp1afqHRMpJAnwGA1HSl4gVG
nCW0Le7K+hQeec8ID0EkOD7U6X5wggKjQSCIHdpEJIzi7YFSagrPV79oByCa+QpFih/t5cISYKHj
2dIQtLD1YCW+Y5v6Ca+ICfdEsvNQOdQH8Nr6WHY3bXsgxZ+MP2hvVN/wuZyTixXpYbPSibXP54PM
qWVwI4GENyzC3MWKimP9QSLSKvS+ukmsIK+h0H7oYGMtxhSJCPtBBAJheBek0KT1SYvwNSmHmpkA
wIRFTliMh0q1Ief8B/Jz2NRqJ8l7Cl+IjNeW4RmPxlOTP7v6qjTU1s7yYSnK82DcuQ/Sa6cXGECk
sc78s8Rvi3ZSZdgmFnbgkuPKRI28Z5yBeOmgq4/oH3r3UDBBP5of86e6tWfiD8pLHW/acQ6/xYi+
9OjCOGXx3ST1r73otYOrB81KcSp8IjttYdMott4u70S9zb13sktuLMtMhSvlbJ4o3P5snzisyieC
ZmPjbg1xTzBgXsxzEnVk2ygwyNkTHj6LcEPjjLn0gM7aQmAHbkGSWKLmLsgeph15038wReQf5QaU
M05RkNDuTpotyFVqzNN0Q34SqEgLTutgJQER94lnpOc+wIMAtuptyye3K2E22yEDoqGMeEnyzYZF
84U0YeZvsmpOnCU5D/6H6Z8Y9CKewivJTgORdURJEbaGphx5AzqAi9xvOAygwEFJUb6Kn8HdTPlG
3ZKcqs7Dn7EJwyOZSIUwQ/kDx0dkAQ4H5mD1k5xKkgW8Zp0eNn2xQLf0VIRH3z3NH+5KBkdEEmJ/
lS4oSiLWYOIVbsGesimq72bpkXgDwvdYQMjD84obwhDl2+Tl/rOgdtiBf6UPr3H0yc5t61tMVewh
h/HJmpKhQmbQHZF0k4pDEEb+4Zt2VNkxhS/t3DwOn/q6TNds7ZPiWeT++6uYjWCcWe/60JU2f923
tiHeQzobaDCEnYloRuQKacZBg+6BdSBF/ALhN2T7noQFmH9iZ4gTekxF8fgeEV2TWSIthmYt119F
dZQnM8BWVw5lOO9wEmaI6GFcdFzgdoKTTVHWrbKq8ZDg/+vmKJDRq4TEeDfTYuxfmVGr9piA1QFo
M/Xe4xNYelGcvG1zp+CXPaM+RvDfVOZVNogdBwZyBczsYO6xDp4wHK7DW/vjHUQC+0gNArKsOcDM
o5WWrSPiOyiv46CKJFlbFhuEA1hKufceURSYrWZhPO+4BZj8aIez6wTskyJpG481OxAygc8AI6/y
oDiQdAS2DFjrnF4j1hv4+7ibFOZxPlWOcMSnNoj2l2W8Nb/AXIo34vCGZFeB0GOk0ATyKOKFBbMY
NtgZyubAusohxSqWYrtn1WQ9pPED5/b0FxAzRBcmzN8W0NuDzZgRERl8w6C6JpntAD/kr9jdQdox
7FezhoQ5OpCFuU/FCFhSB4BSEK41V+nj1dpD9z8Zb0PjCJIGTCzmKYFeKpGCQCzyMUi/2rO+IUUR
QnYPaO2VvO5+OPsXoFe06NSrmDrC0TEJXyW9Fc1hPS1b+qKDWwxsCd3eiWcZY1ci79RogY5A+yYI
NCD0KwZtJZKpI2FTBrLEUUa4BnVlBK3ezR5qaQneElO/as5LaT2FqrrHLP6WOVYoe5MYEmh2DoFU
6BAtVkGUzDWO5whqbkz8LGPIWU7WMj2HKzLWRHRGeB5p5t0Cv6PQeueXTp4pzJTXaNfVG6neebeH
3i+yXecz3oDC0Pa0Rg4ZfkB3ZSf/guUtsVYF0Za4mA3kDwTRcWjAwgUGAx8Vawu1sIdjos3LlbYk
tIBzkAUIiSt26ZET/KWu5B1VZbg5mCL2CIRwKSaAT0ftg+jYZtetmTOjhbqLvlj2MJvqvj1gkq32
xjv7zfDUUAFZHJpyzw8tidJgRW92KnUnWBYRe4GtAwLZfN/6r/vpyX2dpZfiVyBO9jYiFqZvBAUW
aby76hPYVUPzyNXI7P4wIr7kTFMs5Zul2zIsmAmmxE+L/1yP0K9NYh1b5hRks3C28Yf0V+N+bNZF
TW33cqDDcYoOhgTu0E7pM+LVixMnYHAiLxic6I0Si9RRTg88sjFFrw88X8K9mhR7kzGGQAw+PFTm
joVR/kTn2f6NOAW/f9g2uMrf/kePTackw4gTmHtyf4k4Ch9ebRefXPOl+FNx9gWeIW8DiHZyq0YF
hUvL4ZP3bo0eortUZ4z7xXd1YGCTbHUK6cMmVH2VT+VJhLTxLk7VLl1NIIytvZgP1C9piURNR1r+
Ka6rdP4/jqzEguyg+IDpmYUfHkaR3nWsbyhdtsHOWLV/xFWxI+UVkgCSi6acIt9bmJ+D5mCd/jQE
p32qmtM/JR3lbfCpvL2fFhGIXT+tPwylGF18fVHcoMN8trJbJ8/pLWQOUm6WuNBuyYuE6/TOxv5/
gphVK87k1dYqF/Uy/JbJCfj2PgsYnVPAQsurfSE7Pd9z4ctV8saddo8u0x45LFkHkbu5p36LkA2B
LYnVhBBX3hJvIt04aIZ0awk8CU7HE09vCh+dKC7jpQZP2XeiYct+/8FYgGFqRfjd2md9QX+5qU4x
AseN8ZcAo/L4M29crLfyoX30xDvY3pfRcy5wNWd8WvKypCsNO80H1tbhitlZ+KtNAow6QNGvCoTz
pnE2nf4IIoaWSeGZx+sWK+KTsKUWn9aCpOvmCs2nbnsEYVB8pHDSGfFGKUEAikGTJje+W4CED4XT
3gklefcMh6myjgwc0g59ZgwewNOf8a/AnaOwBZKTbw97uTSfFtgkxeg0GAXxtkaWsfIooxtvcGzN
2XNMMjcI14jWxQdyqYwqbLTSnBBV8rX7mf7RszZCrPwU/pyNyuPqEFfDR7kX98Tpj1ifptIm+Q7s
wKCl0p3YlQSxiA+BuNv6I3WX6CLyem2+qaGu180l/knQ3lh/orSWxWCl+IPdSL9Reje8Pf5w90eL
1vE4eS6RxSHmG7qrWGHgNCg4ieZCczLVAwpRbzrMU2LWFfdMg3ueF+qVeAOmmghnPd+QLZFMQrqk
kjcblhJPp5WMXWpy1XEOhzBCKCpCXXdn+CCIfAKtpkTC7m2GW4Gb4lNuTsq6I+P9CpcgTHsuMwNd
LjvFOb1i8dEYzjtnqvbSDuOWmBSnOZgInyvU0DPtk8k4/yqP7NR4RohKQmp3ld8CEYpbddgM/CnZ
EV601yJ18PCn7gRGxJdf2BT3oba+gbzoHwwf47qTVvGv/6Vw966yaaPkrD961sRF/EtReTuPf0nU
0v8AHRgoxG93D5Tt1NR+q+IabiU3V9Is/s1//c/6WP7qT+5oeYyPCL6fZAIZCEoA8DCx0x7p/iLt
Rb13UBrqgn91AL8dEtboYm3zFUqEP2b1mAwrc+nzanA9Vry5X0iQgEhAfP5+wWooK5+CvGfniFTT
FlUNcgIHphZR8ydNb8FMPKvfOlvm3Dp+8Pn0aNVcQPioMf4vCZYcZOtzDQiAWGG82KSpE4/PpIPx
86WRl08ez1xf6hQtWDhQGLAf6dy4jb/+2qsWkwRv1p+S0W6ZBkFYUPrrKxfbP2d41jTB8YRTLp58
DXIX7zB3yv8NKRT8gTsL6VMvsIKINhc+AfTXVrSDjgKPF7nXyTdPFWFzd20bC1/+Z3vqAxyiHemF
0oX0Oxy/ZGDhQ371Z0hgwknGMwqRS7DEXOk/8E3jB0INDTozDa93a46QeWoFzbf4FDy0Euxn8Oo2
btrgjYO8XzHZ0yi1n7TAdHWAWE2Pbbwl/fmT6mrSUGlqENDyrC0ajBrQM1ggiMKlioqivdKytTPo
z4AOpb+TU9iwTPeVeQY7kb70/kLupPalYANbTMDqOqFujNQrWyFCInZY0fRv5Az+TaDQHsMDRFZs
q8qy1+Y+hS8rhGAqbS1rULlNcSBtaXwLABjf1ZG+oaJdojsZ98PDPfisLgZ5PB+izBqLDjg412gM
F3VlM6eDF1cE85CyrYK0fflsHaJpITWZHMjITbW97v6lr2S6iMhwyaBkrHdx95F8dQF+xbwy1JTo
jsSNM5vwE4i/Ch0WCdJxJgX1Jb0SUC1yYuE58r7ZNxWy1ZDfThcMZW6o7+N6su6GGe2gP8mbYykH
VzU6QDlbuA6jA2Zebk9PMhTqRRYZXMw8lmC0VnOShh1618DBWKF15OPBAOKy4IKCgYj0lN119QAE
AGQgL1gM8H02HEKu5KeSAyHM6ZhDA4oDEJ4EoIYYnnfV3wSuQi07Abkv7Wl4A3JzSu+ztfEi7Etd
NxF34Qi2UgoUenQnOTop2do0d8lwQw8MeRbqy+GegpVT7kwzQr823Nuo3hMdNf+klpoKFSklVRZg
iBoncH8zSoSgoa2fVllhkTDTUyhNGTTRVeiUflmiIGOnphZKopegPGpzBOLh50vAN+0eeRpfcOhW
PdZdjNWrwsP9u5oEMFJ7QnTg5k+MVW9XPxXfwYZ4GXQQKNRAOVP8xhwkgYvJukLw3FOz/DWNUK2d
xHZxASI+l/2CQ+7eW6siQQOkPyPBvMtYPxdInLmS46PnlP8SzFl2jr7N0xpOA4Mm35XyTNxUJCwA
ryPquxAgQyUA9tTjD5GyaL2QNSs0FM811m6nAnlivJ1OV1Qwc6b41D68H2kaYnYNO9tdpNtIuCT3
eEvsL7GyLsDBQRcXeU44OMLyKYBGHW9ysetyNKssKiMUXER4SuVCZhAse+urK62Y0ffUNIgmlmS8
YbKLo4GOKRXJF2xIyA+nWQ9I+Ut5TEcdrgyJqsKB6J0FeufKh98kyqOd5ORz+TZyN8k6/Gyl17RB
RTbi/DDhSjBvAfoiLtRe4GTT/b2SjIeyXOOJd6jF5jcKJCSTEvzm6eT/ie+ULptvSV1xb32CJrFr
Vtgs00WMWZEqIhskiDyucXa7EXPEwMk9mkzeTrwIHHosp196BU4xj210JNg9C8yr01YqMZFRYcAB
FHrcjjbT7+cwRxdzcTFWXkcOASZ1VsEdEQCToZYQxfJrfNzWDbMjH05y8heTvHR2fuLZQ1wg5idG
d0dixqycPf3ZPZ/ntDAx0Nj1vp4ntmzjbTiEF6rLZqRo93NlE6ydnsGOtOd5sVbmB6Km+SP1xZvf
4ZGJ1MEptGlO5FrT9vJFp6RNgenU4jAXbdEmbWwmE01SHCNbXqV7xFMTmvGsfsmQMY/QGKOI3Ggr
VEy3iFpkulLxmDEc846hiaMn7G4p5J2dVYa5e98cQpGcK8jo/yWP/rurvpnKqzvJWHgpjPZEI2Uo
InMCif5GYRzHNwUijfZt+tVQ63prbhkXWN8P2gH58xRtifm2Ifa85k2lCnnCI3NwGIb+tcF6zRYS
3zgJNuWdA0m0jUUb7SS/XN2ZMfhXmmXdiOCWJf2zMvaDqyR8IT/Is08o/Tq5xUSvYtmhjGo2de3y
aCEM644FVIb3SMnjhqO7y8FV9+FRCf8kKXeuP0OyyWlcgHuIL9FKQiF+S7964y1bnyb5MzMONj1R
Qc5LhyPdx1fpBkOVbbq3m5NyORcwWnL+oQWeq4oUD67qgr8EpxgjOzU0jU20QWgtsjtg2LQXQJgq
mLOEg4Yjij9R4w9fF5/Y1n96phtt0X+Ul3apfdDDAjon7q1gjWOS7VbH4HHRDiz4YnoBTVOV67R5
kASP5rCk3xNy1jzrZJB26gNrAMb5i6VvuvarCE8Qvhk8lqPQ+QGM/hteKDLAIgV04B/QDTkM+WRR
cq4hW6vxf12oUWw6gEwxR0qr/wVmVA8tsuonX6RPPlm+sqmxI/a/wPBK3kkV3RFHVs4/dOCuEn/D
mulNuJb26Pob6k0s55z3kdvnuEnCDzS8szA6YipJqwc7B3RutBWf/EzP29D3yeIztYzO2gc5JSxj
9Sul/w5gkdpP8dPCOxDV3+A9PE/AKJwvWLe89BUrd/pzeePAJYcNfjQd1hPqzSVxAt0zFcUmPiPC
xQj8j4h/+eHpjDpUWPMSx+VjWhVLznXKmnxRogFm+DDRPTfKiRBD/t2lYZwDC19mZqJtu4+s9Kep
AyCzh3Drszfexa9cwclkg27/BO+AsOzxglsgccQT8DxHMpT6VB/P8ap4odMQ4V/fG8LlhbUQHOXs
iQjTPJmoVbblVmv+DNRjj8hbQW6IHDEQjJFIK68JhJaTo9QfpXCV5WecF8RKqLMfgQTjCPAHXAEM
zVzkL6ZrjmhhvpHbL0S2LGi4e3/zFUYXL8Dpi0tqhNvikFJdsdAkDDFzgbH//P8zWA7HOFpb4ujs
yocGPBJH70D49M0wH0hfGwGuZkZfijfBfCgTXPLunBFDfL4h8WSy57jdmpJYNlUKhYPv7MybX14D
/dFyloRCUVGDYoH77guH4lpefX6NeAh/rrB6FE9AP+OhFNPuoft/krEJvjmVy/U3ZcZitMw5qvsE
TXQwQhICASJ/M2UrvSzhKyFPqDtFZKaSPxzoV7IyA6f2dyUeaJleadvqFjpHDQxdZ+uzofmJ9dwj
NHA2rSv8b22N0Ij3e3hDd6AV4HkqFhy7qz2cps7eR6z4I2u+vXEp+htreKvE0iiONO7aEIkUgq05
BBtaDzKRIPhoi5KnEDneIFTIHKhl2Am4Up2/ct4TPd79hdW1vMIUc+YCQWxfuCQ1dRrxPKwciNCL
mj/SHPghwLWmT9y9lk7BLqLp5OOO65IRuTL1UuJgTbiSnUPbNjNmP4Vg/zBm/rDmC8A0bbpuWTDC
yanH+EAErE85UMDzxT2iuDjFYOOANOMzUwMMz2vYMdy0KTvJC3kD1elEeX2iLMIcweC+NQcsl7O0
OzB+ckqA1MX3BdgZcahq3QmldT94xMzmKyGPgCk4oraYtZH4YP4cNBUbaace+Cj8inxD+7xD/cuB
uX9Rjs4RxP8ShVV8ZX8JF9jhuAEmuteJeIMfefBJXcqA6MIUKEZZs+7SXYyvgNehzGC0SL3awlSK
HMU5NZ3r4YdM5ISKLMKAODjLpIph+ulPPQ3KlAvN3fjAx+rLpQDex1E6i7btiwWSn8rTCznoz+Mr
tpuWKGAIY2ibybs4yvd2vHDEKxs2OADrKb6Nr/Ml4FAMSQXEyzp56QiBIRm0gpVhqsODyCmTKeu3
O7jeInRJCLDHY3pD05OYD57npF+hiJXEeMHdLTnm0OtSbtLs3IzIPOfqRrtFqJjx1t7rFyMb7AD7
A65YQ15p+/CZaI55rL6oM30pKEHY7ebli2vleqCAAG8I6z1Gut7Rcdk3L1qZUnbjbIMHruRpmJKd
zzVBMRTe+itkyDVfGk0JKu/j8I0niioYZNHGowmII8aht00BwZON4ZFbEkygj3QTXg2viz5ngxko
dYEuVNesVvLJMxyGzgmBx1MLYITiSb8XHP5W5hkiGvjxNuiYIdGMLxv4V7hngCdvOmQYZCNyXkeW
iOhgTibhXdeObtRNMWkSdx4JEPsW+ympRSd2QxQWWnjU8RMw20XB26q36f8ZhrwKyIoMpidGPTif
zqi5bd66hbaBj9qwPcnoAmHRrEVLPizhTumnn9xKQESYQBKZ0hfnoiKAXjQntYk1n9RFIsyYSU1k
pouODrwvaWdUeuQp8ayWUN75X0nbBIlUhM9k3TmK7nJOctbKnIZbMBesf1pg/eWCMedlq5Bb+TSi
TuPEVh6im8DiGQ1n7aEmpm0Itz6FyYm2XsRiHCFsRLdWaPohK+tLb5GTL9anCC98jGzWs/xLjTnF
KgRHffspKgogRj+61SKPBcd5cCYPlKQeo0XYBrZgORJfNuflyHIqpfgySCjtohJsM/iI1Xyf9vWm
aoLdpCSrXBhR11yq3bLF8jMW7N7isWN2m/Axb9d+6DQkonSdLNUZ2eOjyEJEaFXnIufEAluB7OQR
rTD1s0ufPTP+pIqC2CojjBHUEnBgQk9psFMHSTDvEbe2XW9rmkVoy8nyvlUPpylUbfyhJ0hnwhRt
EW6Dwt+nJvm9vJS5DgMsrv4rtLidkp3ISyK+iMcqDSaBkEqXYSWp09PnutchbgmqlNeVDDUvFNu8
oekC8EjxX4k72AEjx5CyCzoysezJBpFWIDpKK6wqo1z4ovtXWsDl7W6UoTfUYmFpE0C7l9nfPCC4
MTTnpiZQNcV8zCyMqyslPcFizTgN3l9b4R3hAmQG3t4hP4nPTFV2ErOVD4amE3BQ3brx3ox3Ky0O
4Qjt769Ned8ckAQ7EcJO3dOPOcFUXk7+UyMjem0eRajslfDeasrGqnFrFvI6saS/lGZsSwd5FrVV
i0La1MJNGwmnJq9PIgnWpplsBi6v3ypnSVYvcWteskhYWBzke4io4tMS4OpxJaL/4GflIgZnTcwd
gdEwNe4ak61RmWxBOcbqaf1EdlT19DLqx8FDYSJfJ6+njOqtNPtnXJbkmxGTsBDF7s+K8LwiaW60
dZCi3OahLbOziyy/KQEOkF8R36h/pXKJ9OWvQG7Q5xvd/fbJpLI+Bu9dWX+qxADFYY9nuazDVUKe
WI5nIcQgUGf+Sq7uFv5TRYkIZttUKr7AYiSucuO78TOxCOYhTTAbKTAZybTX54nphDIuhKHY9AD6
jdvPyt6kKpQKNrVa6y4sLVJFguHdot2HQsC4rR8m6X8bJpQQCPB56CzAM3sNpp1EO151XABWl3JQ
p98YO2LXBtcmJ3hEz44j7QOJmi27vjiWAe0wuDQxH5UC6GvMX567zTJEE9EDFPRp7ASuB1CkTPB5
Ansc9uwvS8lad9P8ZkoEqol8B+gnnwzaHNRGa61ZwsZUN5y/snwudVPACSOz3hNzb8yTujvwbqXi
AyGSm70TSIBU6TE4S7DSqa2K35PBVK20BbsGER2IV/rBOlopoPFmEi9O16sa6MdEAYF2H1tDomh7
QeqdGqlmSlB74WI+6YajhUcUbbOXQ/5sOt2b9woQFgqk6e5nWDIJ3ZEpXspIuy0WrnTkb6QTBSX1
sY/4Gt2tY0Zt9W9PaZdDqDgiKuO6jNZDTs2em+JgoFMjXHg16pIA1LU6S0pPNQWRI+VeIIW06Xh6
A3gpZBKSRiXN3mA5NsZuQ9BDJX503YoQhiY4DcJHnNwgQDTYBF6NgIQhA3UQGg5YOQ+dba2z+pAg
qjW0xsbLeEjIWsBFSoht3kNEpcKCl11LG94zxF+UIWAn2FTwQxYfAKVn3//6HYQTrZs5SFoX/ClR
DryNpjghBqPp7dSXlwq8gxh+5FK90qgEcH3WFErD2Er1bmMVri0DDSUFDDtLTKQdGggtPaVJ0fU+
Kt4YXSJ2iFtTW8pdQnocsqIPHXu+oSBwRTkX1gdPzVdWQNc99y4Pwp0x9nipgE+Sgemf7ZURLKG0
KkJN0194PC03QJvn4gok9qUl9hEUfTAQYaLGk8kwVpGQ44eD0uIwZYZTJGzSfZom8qd1QCTLYAuN
w4MZPOMv7TEemSkMaAyFOHOUfH+ZcBgIa+m26AVNcWXQaN5uMETSYj1ROU6KI1M/FHSsmJuhXw7a
lXMM+RO0H5BL2cTrUXoZ/W+EM63BHextWhIOgpMOD8dSTNlceK2zDz270aIFklbW7xxgsPAAR4l1
0aeAPsYGEiWRbEnCNhuWZbyv67eg7ombbJA8kO0Wg8GnZ45KooGOcBX1FGKcRPSSCkkpPmjZNKMI
B8NdG5wEui+jO5gUqQb8OSzL/Nc07NfggAWgjB9as5yhJwOd7GEbejQfASp+lQm1j+5DDIq24rcm
q0ERNqX5K8pLqV73sL1l+0kXyELl3Jy2NBvAKlos1GnGgi1TwzICiLWrNlq45FbHiNoBlHPCQmRH
a68C+N54q0EjtJCi6Osgo3MzL5PneNSdBI6maFCd0kiCONhodWxc5lzhqBGjInfvfAnde/TNxh/f
2btWXSexiGSK9UWENmlaxNW/aV3I6m8xcnwGWhZKQScrnShckbcC+LpR9gxPvYfMlddJ7s8ahAZ+
SfRh8tKIgPoF9anqJ3PwLtMLJ7fmuSzjl0FKijnIu9JUVw3HghJyysQN5cWcmZgI9HiVs3FMm1Da
6v8Pl6U+cNLAY4XlEscYiiPHc40repSwoIKcrWv6sAFiBa/Jj2pu4EBuj3kyeRn84gyWNP6FKBM9
A9B6Vfh/BilT8tHSU1LpeYAV8ocAtakQQvZOAVVKWG3vyIrK7xoc3WBVYBaNRnpgu8MI1Tr6l04w
bgUcQ0PsCqhDj55wxnOLClY6xTf5rHwF1wwhyLzdZefeFlbCTaGXKrdjiD7epEnkC/VV/lgndu0f
1gVeIygMio8ePn/hdLxtaICZUSyCQCe7iO/ujuq6e4PpwQfA4WsX6WCu/aPyGP443xLZNPVKP4I/
i1iFuYDoZZ5Dg8mXmtlOmGED40VFpo/ChbwIVEBnqV42SPeQIZwGQKANCMwDX6L+yVMczcO3sBCu
6dr4BcvCUTqLPoDtH93LvCdb7RRdSyKp9ZX8Kh4pS8wqv7vzs2CrD2XGf9X7bqU+aGMFsZjlFA3w
hTyG1QdQErs1xpx5iuSJONBbuLN1UGRjdstmr9amfW3hfaNznClbgDbayIhNm2Lik0N604BXb8nF
mEFinocLtLoj/WQf0QVX20/+29Ow+aRgiMzHcgtdyDop2kyVE103o6kKKrh5K4/xRf6rDL5wH0x0
zXbuzqalGVZSp2EvOFabYdM86yNg47CBX9hETvUMnu5Z+8n+KDz59chDLN7SCkpmDcUxS0/dB14+
gTdzusCpygcAD6clb/ow1CqugB2n2NcNWVVzhBBOu45WE13YIVFFS7V6AZozo1vb7MyPXhorVsD5
Bfl59U7tZs91uhoP7dUA1LISDVcfp96vOUldaHAj6TIsrhXCXj6MtnS7ORAh7B37AgoYVhaaTbo5
sh8WUvBLJgCEpDf/aGzHdXYPqd4mmeaLOQBUouig7silngUgnAJUComV4MxX0CC0al8c2IAWmNW7
OwtFf0U+sIcGRVd8JamaZY8abvLRn8Fl3JWn6pvXO8Kd5LnkWaHOMsg8T00OVAYCogbIiM1xMlWp
OGwN2ofjrWLN/D3G1rn41+9wxm7TYKYcrVX1Ea/xjAB8gLfCY8JIYmrnJ1B7thAPYEIv/EHtouGi
56du4y8lOz2yhL4Y6lmrqSg9WvR5j2cKa3sDj/rcf5QOcOL05WfjhnCb/NU+uNUo3NDh8QSyl34r
dnqSyhonqbvxQo4oYxbR3PMQ81fE6SrBB5o1tLpz/xjIegoBEZrXRCcIKdXYZLRH6JzDUAX+MRf+
INoh4L9ctssOijsI6mXZnjRG8nQr4t0J89swaoQFgzdF9rTrT4vkIKDPHNRlznyL62lakljGJkOw
iwi9wg/F6oHZxBJRHtQs3/uaEBvzEN+FFpQW5eKuEtdRtlT0j5a6C9EuU3DCeO0m8rHQx186hgRq
oxOGwINR7nuRlmF8INDcoa6jjQsoUzlKO104tfRNqwD3yPRj5hpffU6C5lDZtFa5bnw4ZaoWCfhU
iff+fwGtHZRTInwk+oEhmQwjaQanVSzJZngDxQmfqf3C85ef6iNPVbUE1AHMQjWIVomeko4obH2e
19fc3PikFCARaLaAYxRIFMYBB2CSrJoMV+EcQAL8CoA7RguOliuH9d0TbJ7Su+DdtZ440c3ob+tq
mcUnQlhosyXSVSI9Bs20x3Gsyc+KCP52Gk0KgdqzNthEUbBMcG5ApQ5WOpCltm5ordtb6i495ciY
CInZaqspqeWJdsH/reLlFGaKMJKRxJ9eKPZm89eiR6tfC3CpJXE5Y+BkguygOUxa9p8Qz7L/U47S
Ymxc0n3yFbqd34TDq0dy7YifCKS74nw9lMW6AA5yx5AWOBLWkGOIwgIj0wyTuIcPMhLpWAD5XyJ9
aZu9QWeJ6HAYCNHj4yRlYsyw2eKmg9Khzs2x8HmUS87UVJFhJB1qrEiD/22SNKQQgdgTwhfeREQ5
Bnp2VYaEk4KTSyiLYVC03JP0FNIU0XkLVQCpswgsQXYwDCbbyW+oSRRT7ZpMBaTdJAkecKVbKyaW
YEyQZYSjm5iCsqMZQ0V7xUM1djgsqDvIwSkF81XK9NnwW+Q/LUDWXtLugKekIyfFoxBO1CloM+Hk
dBobfLCQ7G1MvCwcYS5hUpq4QhF5IDczMj5JNPpH0nksN64sQfSLEAFvtqIHQSuKlLRBUBIH3rsG
vv4d3LeYazSiRaNNVebJRnEFUVWaq/peWJBF+FlKrPSntHVDDPFIEEYu1iqWDhBHms9m+IAe0nQ/
cnAIm5XUrkxz3ZhrezrxfFF86PqTYQMauUxcwDE6yOGBvxtBkYqtXlwp/ubRhl6cMLZD+DK0J1wD
RnHkf1ox4grcLj7gP0zuOWI4cNLzu+f56/azkU9T8iF310Te2qprK65sfcbSc34/7Y+NKrTuPmOK
enF1svpPXpvXoNsmym2jnMglsvU1H7hvV/y876iQbAz/ptOv6rZARKeE8DXcQzMSmWr/MLqW4UYR
IAzbo6c0pYeaw4HpBiMLn1JxbnLZc5VEEtk3wjTDehUaW7ZXb5rxVPmXYc2/zVP60qWAwmyvWixa
2fQlZ0cbETz1NZtxeDLMV1dHbzW1UWzfwAIQXdn9W4zOvZO/S7I6/k3SU/GfebgJ9NsEnqHp63ET
K/AqufpNTneF6kcQHpJ5ABBTl/CnZOFo5jOvq1DhCDR6QyNxJ/4zGegz9CGLBn+CcdWbCO3+E9Wr
GCnRcSaPpq6XfTTPCtQsqIePlMmskSOALlMBZ7UMcBY7j6y5GuBA1WcAQJ/EDGMNVluP4cW5ESw+
onXEqZRceFuV4bKnyuorY4tNFQNHQIncNqprcEGEO6affUlu9NaQ1uj5eNaoXAHF4deTbMXviBrX
4qsn/FD4lw59hEMhJrYvXJhwfGlbU7oDUul9HD8HTTpVust/ZLTIu09GAJdK4mQuja9gOHV1Rg71
iTYgMyFXGUXL0J4M/RlWW0YuneTJvlDfklY4dofupFve/E+uoOEh1eYi8yAezYLf0TG58AAur+Xc
/JrJhXXbZRUp06v83yj9/6vzaP7Dn9w83DM6o/5qm2sAElTYuapggij21c48hnjWKDpwi6jcLmw6
uhMY4AK12+Ty5ELflnjejC1pFINwI0EO9IlRyLymBu9UH9PPAXIO/oviJYC8mV6J2ozwHZQgOifA
50xIp/Lb0EO8NdE1Vra9QbFum3Su2SI8OWX231idbM2rDE/uGMFrh5eSvUG5OvHL4Yvw16buOXyP
FXRKwZTEoOu1W+AQ+byKUECgsp5bLxAUObWx2arfms98ll3c+jmKnVmsB9UhMRN1HJt9hl9qsLQ4
f2HiWvLJLC4W+JHeLZVLZj8ThXU8f/EEKV9oBcDj1hUywQvEuSkVBxB8OX6xSjUO58RGRPE89zlr
h0TXpGUObMgzmcpdxJAS7oBjB9dysYqKD17QtOmfGBffr+81CZPxLI6cjUSmvdAJzjB8bn6VgE8K
JaFNag+2WXVvYKHuTArVKP2jdCFmB/PEV5GpRPgYiKmIPiWkThKQVBlquYpECFXqhNOow2YQFp+l
8VR+oNoUgklZfwp6sQZLixAvA8GfjwxBpdrqV/wYnRzWVWbP+al8Hi7sC0NhfohOrzweXgytkAc6
t1p7GskpqD/Y8TajW/KM85PnnwZn8dx8zp+gi16k4pk7UXyS+yiiH2l66ZxqLKFR5NMIibjCMqmc
xaAeyuFTrV84XdXpFhKPUtYuBEblMQmPiXHOVLW2DNI5pQKFRnfiUnN+7JqPzPf8GI2CZ0i3LPrH
GC+UT9a6MPphTu6S+o3ZuZo+Mma5ec2zRmeulfRJijVOfzv5NLdK+9XQEIzU7cSEzprCHc0L9M5W
La958IG+LPkWw5G22UBJuggjBESf3MQxRLbk3JHH1mkbzFUFKsA9RV16hYeEonwIP4usipDquAwi
Lf3oNLbziIxHSoEKslj8MSlie6fTUIwwLTfR0yxqsAtMx/M2gF1KloIWM6j7ydF6MqnWs1AnrFih
TzEc0oLPPTJo/H3mbIrOq5Fy+8gE/BwdTHjJmPVsy1+zhpoJfNkRf4GgcUGkHdy6dawjihqZY4FG
kGgZRt3eiC2i2eDZOiPopxrRwritVXS1UaVc+hr45/iorP3IW9ATWAK8vUmFvSPClcU+QkYbPD+8
420pMBhqHmFb1spCZDOvFrIW7dX6t61xJvSohhtAbzq8SW4GVo2EHUiRyF7osMkwuTKsK5PJ1y1Y
nrmHWVHmvUYTEWXGi8//xqZcFeQ9h1c+I4u1li5ivtV07TD3xPa2sDDRKu78lfXsRUrE803Lpxd7
HdFJTNV4jEl7Nultg6wL+ShiIHAFSEzELqcJxEr2yaeAbu3PfmX9VeA6DsdHQZ9D8/z2Ksc7MC1p
fDY47Vqu40UnK4gotS10zhRh9+0DRkp/CXRYKO1eG8WK81KWbzr8nNlGZGs5PUozn8w1k7Oe/o6V
F8cEp5MWZMnbMT23NhqSXeqQa3VuUV+YBxlwvXzlF81480apCiFO6+kALjDvMcBsajfYa8hs8TK4
fuVxDD/9FFfeEQUKbmNmfp6TwjwnCAr6CXIKbf4n1EAZVx7mcIpCjLxgXRpbXaJnx/ewg2yM7DnX
lgFq0pbe8YdQjr1Ogt+D9xNnDrkxa56FHwnplko3Oq/VYTIPNd5Sfsn0KQSThXc2Y081EQu7jrim
/kp3DnMsYMbRajPTzfDfqcvEP4ysGPU5rfHquAOyyvAKN7PFj85H8g9Oe7U7NzNwrHj8PvXBii4h
2mH9lVg/OY7Ymt7pDCZq0iehQnWCNlehIkvZxSBWTIpomcZnrTmTPM5bk/1rrJ0C9aE6rHFeiM/H
P43KssHoGX0Y6dL6NvRlR0+9XrFOjc22gS4fnHPdZTZjmjHpV6gGWyKauXX+DxwpgMzigmwrjWD8
UHKhoGCsCgEkFrnwysnPTvVLGdhP1tQ8lUuj/JMRMubbnIqWFKPhwrVPZ0FDGOPlKMZybyoe6oR/
fLpSx1tDnCN15MvUH0XwD5Imqla+e/aUlOFkqiBcM7nwAp3I5xjxKzLAMWJb4nUD1IOJCqX1YLjN
og00p/xP6XwVhJfxrPMvooRHnjZ95NpPwHJgxr/8ZQ34oKGv6iCtQxFQPYxEwUi/bUqP0FwuaRf/
zn8v8QQyiAfpxoAI+m8VYVTpGs0RwjPDnQ3NxEGl2rC9K/AUjtcumccmwFeod1hqMUWiMIhY/JcF
TeCS4l8BDrGkJIgOO/4NuUFk4yENfKDqoYxXnoLPakqvEl1uPPyr/RvSPLmZm/IKfengH0/YcZnD
s4RRrDwy1tuOMviWgR6Ks6VcRejJQByaeIY9RskxrR6F9iiq7yo+slPtpFffnx1I99oynuY3zGUI
gh3deAY65wZuWGQRXU3B9jfIjt3oKmRbgntt5rY23UvyAeoNTzyELFYrRruEsGBwFQ7v/bnrk20W
xRspnh1loMZyvhrWXgRhtEdQcDjLBlMxLZcBitrGLD0ZLo/JpdS4vXQEAWhCy4EOEqEKtbJWSdUJ
P538uwrYUoefXX2ukNtKQbv2y3QbcdsE9l4zq12SxnA4zF1THYVkbdpJwutnA8HGphnv8nZTsL22
luh+OrA9vF/LVZSfnkhGfzVZN7RbFGHb3CV/CPf2g2nCKf4lybofUgAnmy714vRRVucak12WXKXx
O25gUCn0wCO4HBGKWcgrKnZZs+RU0nhMCL18MyEDNa5CFCNfeDQ+AnKxiFXirmnPY7KuHPirvwwk
GZVK47batxxc7RARkMuk6BCsJ9GdPk+DlxnnmX+VeTzpfHPnVyNcl+QBikdlv7TiHGlEEwAV9JhT
KumApZrbbjIJGVjw/ttxE1qI7n/61K2Sb42CiaPvJ58YPXS9CnT/JZeSB3FxMd535rYF/gqks5Rb
JoNfJqcehxE+SfaMoHh0NyGmuAt/pYB+ovOy6QfIhLhBYThD/47JOCb1x/+qM8RY3EoFtcEMj92E
3yum9Zx5zG8O3yBfBZOJ0R0z9iMF90UXcePJq0w/l8a+zLgaaGacV+G/BnKAmeqJmO/PVM2L6FcU
v4bsBr6/Myju2dKtzzYp8mnMT4boPgyoqe8hTTU9wr0RUcsOwmWhzoIbZzkmnEf9Vywjg/sXU2br
hnc9eh/8ux4eI6on9sGOTY+3yMkO9gMlwxAspoqhyQ/XvMPKcU2xGZAmJdkR2nSFt1A40dLG7NcG
1c5IDwLEEztNDZKPozobI1boJPdomjDNRTe5wpkj2ApjYmzWm7I6prp8AcjZjBQpcqikUNnbOcmR
er4dAUeic5B33C/kB9doIBWdgislg06DR4uDN+lmX9SnDRIARVVak+Jn3eXoSx/3jnLrc5eKrzNu
QyrUlfNX0OzKmbpC+VTb9ads7ZkrrJTDePZqNQ3q98fYcXH973ZgOX5p4SES9iZQd0n8y+dNceLI
7ZfWx7w5RIF1udCR74QpTQUnX8S4awe6C3K31YpjhEe+OFn1XtY0qI3T0tTKk0qBUkcc1wFGsWgU
/bTS14BOr4CAGFv52zwLZNOnxPt1BBioWzOAzE3pm3R3jcNsPf7Y1XfiowT3/2VEn450QkwT/TcV
pxYVs5wRMvdX1c+KTQ3tA0O8BuVTkc++DaymUk6F9jWkZ9o4sXrN23eypUci9fRNlx/L9tMJ96b1
NdpfZnFnG67XZ4cTgP3Tw4QMd2NyJuukUoe3kiOFgnDJ5LYElmWyX9R6Gtp/fYifcx7kT6OhYFee
Leb1hG6nATSsNWgrlRgWuptW3gOub80dSKWkL95G7cF5FjWpnJ0cSvniOPIpZy2rwnlBvSv2e6DA
IZ5J63LPUfRCY7YuV6F9G8tvjraA2SRtLeq9SKg/ueNwk4aXyC6Bf++Hv4CqtzrGi6z0jJFDXrmw
kXNlxoxR/bJzIB3EGx7TFn8tKCHlYA7bTnswIwzZE92oqT1qf49xeTA3MQfD1jVsahNzvVJJTzNO
VtAuRPCtZlT+ONzFAaLEidQFFKwlCjma2H7+yMIbbI4QtXu1GomURrOnghiEEzZ76kbxBfN9tp11
b3SeabRKGO7y9Uhah9gRmIc9iZo4iaGhF2XnRD0J65QHv41Zcc81AFbQyGNq5+C5wJpA16H7JiEK
B9zwSRkLRnPf7vJoBc5Ko3SK8m0Qb+IPnk5UISNeBwQpgyH0knwJs4a6U95vJJ1ksVXOEUP31M6T
Bd/z3fA/lACnOUq0WT6YkE/jrJCJIsGESzqK7TicZPPdFodc9rTAkx3ITHPmO/VzpqI1Yn76A9C7
SDlodeg9Z1wboyCkdFfKXkuRt93TS+arAi1GpEYKuExZYcSiO6NDm//nfMs7mVEI4QSRPJ/5RSOC
YUmDDCE+bdZIdnkC1j3IP+0fLaThLWIW6jADyh/KQzqi2AsuM3bgg2o49WQEgT0Vc5peYOdnY6v6
iSGbm88iFvVc7YgqYWv1J9z2Sd9IelXxKuzXgbrHXiL2xkUBdPTW3jvy2NAicRB2aNwgG8TBASRy
wVEpIVUAC0fB3yxk0pYGXMQYS3Y5u/hkDWAfzwVnMOWpuZwyZXZXzX66CmBGmDTHpay8j9pvlH1R
D1jECXf9gAF9hF7kDyuEv1ZXv6Uxj0JYO9YMGpw1ykifmvdStM0qGOk78XkG8GC1hUJ+di6AH4MU
n5Scsu8mU2oZfwU4okzi26k6A8quUjI9UYdF7FMkicIyhKxyM7GbzGiChV5hviN4nmXpKPJDsEG9
/BOx7NTGAblqBJmskf4spAaT6cOYvuTAfpC5h/e+5mAFk/AAYG9igg80YqnEy5kOsjHAs75QfmnC
Ffk9ltKtGvsjkV5xTngO0yu5r7rX65c8dUXqSlKx0gdkMFF4tkrg1g4tgYaCeeimNN6D6FJwItej
14z2Dz+pg7VSuxHSOdvRhQXvF2JfGTzp21Eb1yfL0Hn12I19gFLspKQaH9NwaXSsydiIMxJyQhcR
zVB/QzNfDrbkAQOxOMDRWyjpGmq8dC4bZ42KFtqtUPkht7IRX72CWU+2qEwuExsUU31I2IdEaBR7
6qTyzjC+HcBEAzv27Bkl8soYvxzbxliU3cK4OuqoWpAdzHo/DOdGCx8LcU/jol+3JSyNqDVJCjaz
cUkbpxw9R0e+DFo7+lcMiKxwYdUNVR3mU53XlGuc2PohBxVAGfhtVtK0EhDM6J7EVBTMaR/iV4hZ
sp1E+TFLsH5Z/yVqIgkiJFYJ5XV4j+NfhGmzocKOIY2PSg8ACXuF5g/crW8xLk7ob8p6BfPKgsNB
Eg3THUcx2HrwK9ihkksvLxSOjfEuM//TxXIiQDOAL/CFdMoWa5DPAhIYxcqRrL9dbbBvXspQ9bM1
WcjwuqfMJQeJyETw9Kj/UMzVi5D0RFKEmPlYaptT0e1kNmXwfe+EaSghXwUKxjfCmwN8/hBq+J+q
2VKMocmLDQqSS2h864ZE1ygF94QVNEYAkB+QzhX5d8KerHN2XLvlmBdunNOYKC/CLDeoweS0dkO9
uSQUHpLsOcCsKKdDl8tftoauf6DCieEjrP5ZA8cC9oeq9ZHl3xq0x4rpOGnwc3UXSCoDu900wauJ
BiUMsVHTX0w1+MsWpTF+Xmb/Yt6xDaxi3g9YzSGjoprMVSoEZ0O392EOtgneSXzzc04uW7BcQvFR
in9Brn6hTcnhWztWtjcnVMMMg1nCoufsh5QE/xdseCJQVMIyWSSVgehGrOGXgKKmgePVURAU23iL
mVqnOTQ1/65BHVB+gwpVQduergz8BJCEUrto+ykh8eX8YWaci4XzgQbwPz04lUYxXm9/wRwX5rvY
OOEnwLxXOhfT8frhTK1bUN1C75icSDY9hQBGXdi4Agcv9U19FRdLSUXqucUZgj+JnaPQ16znNMRQ
fA1ccGVFgpx28GbbHwc+Ou7Wgy69fU5/yh90DbRbeSAqbETLqO8JSwLNNYvmQefhLHuLbhhNQgJ8
dxpvEmEU5rV4w0mKYJsscEXltpNXyZ+cLZH+K0jWEezTrwANLa9b7SQT7a2yoUC1BfSeuFYVJ+Ib
ZwoDBQXjFojzQsu3UrjGJoDaoCs85OxIVlLcBZTb+MY5+agruvHEA3AoYiYD3ENXEwk8oKJ23ZHk
ba6U9OD3B8FWulii7K+pR/iWp8yZQYG0vBWQESpuVx247hLBHQcf1PiTfBUjDetyHVKzRX+a2Nys
Lks72Tl1rgM3uzrjRG/tpnX7Ose6ar4aUJg+oIGOVjRsAVIpaoMUNZm8YHOAykKtsLpiakNRYXR0
6lA+yqj72DAhvK9/Jf80YJ9uk+us/gwGr8fhA30ZhqvH14qJZf4f0KfMwWDwqn0fgShl7EgCw70q
No1CBAEVsLFbiBrSm03RdByOfWbtDeuaacEuHGgyW/Ld70ek9vXViVZGvXM6wCSLjCijC1OsDoeS
LNxgb8rbfkanvGHeUJplC3Iebg1ZvCovy3bD/EXMOol9u+zAlvR467lwK5UUvNGrqR0DuwAkmM0l
uOHqPBDrVDo0G3oFK8D7qK3Y7gjYdfY1bw6Jsm2h+o3MUm8kwdgYuqQNToOp2drludM3AT+kS9Pv
kEtP2LaXw3OuNbyX+4LvTH5r/1CDANQspg0dY5NTIt6vt2q+d3EtLVN/U2n7RltX2tpu19FIJNku
7c8ltBeNTUpH1Ahn01adNg5zOUo+Ckaz1v6jY3/g50+SrFNzU8e7Eop1wK0w4b9Xl8bMptkFQE2l
JctXmUEXoTIRYMhQSbvWk2Zj+tFFx/w/DdJmrEiVGhe++SG0A2uapQX3oAF+S+mDdkCFyjdfWRR5
m+RniCETIa6qbwZNznG0lq2pbdgsMG/JcyJwdRiZtm3ujdA+Rrq0dKzYMxpMiwjaQpIZYHLgVyuV
a0v0AFOZ3cCjKBBf6UxNOIpVYoN2gQjWE3QQ6UPtvVh+53iTh8ehvRMAE/snaqgYphPrWExfFntF
K7eQ3rL+Z8cxRRZ7iYBfyQ9o8EVBgsWhK+9Ntg3qbakUC4VjbQNInmZP3V5QUESUf9guAb9eRPDE
lP7IrozTpGSYj1hfkZzRhTcruonuWZGGqB8s9YOI6AJUAQqQLLsX48UElmxazgni7a72Ndc0EaUX
1HANnLyS/RrT8II8prSvJownx9iqdEWEnMIs7s8hlDMT1DMvnnSnXP0ZoQoq59bCQAUyR3bbubVI
hYXKUv4DDYyTmWR+T4DEomXb/7IZiGUUQgUZkAbWUSYxnSqc/rRRs8KlKgpPKSHhnxPhIvjlluEg
TRUsLX5NxQMbW9rHXtlYNHwTXkUzIMyHqwhjjq0SftT9xvKxUyhjQQ/ekAdhmCG3PdIi7nGaL1RZ
AHGVLVj8/lsJQdA10sLSiG5nXQt4M3PMmZRi7aQ3p7LfEz8OMsw2/CKNyu+9TlBi+098eJlyagPT
oXixcRurD72BJDW+DcrGb76DhqboyFv61wwHNWd3yKw4nEr1mvnqLhyxQXXO3u4OSLYmdCMoHdPg
u+FoPQtEDWob8wYqkdNdwiecS+aWEr/JPpAyKrlZtHQ4lTsxNwIiuw4GOuEcbBEHi91+I5aBuMwr
KHpnHQjRcBiR01acSjVK3byihHkyZqdC2i3CpTREvf/fiZKWZlQgXmceCgs8zBjSfAqWSQxoShEf
SdF/yZH2blREfahi2TslSUM0UaANBeIh2EVHYmSldgesgx29Sht0cV4qZ1VMu1DVgBISM5brkPmw
PZORLigaJlO7Q2S/MH1U/mAsemgBpk6TC4cPIG17ji78mOhK6QlmcfGMkPU6crlsppx5FjgS+gG7
zUniqSCmz8FtC2XqFvlA3JZBXi9PG5b/pOCWs4YHOE0kaFF2RAhQ99mrJOfQ49GLL589zMiRUPNh
IefFuuEpZQMeIL/SV/cIzVgUZEjRCZGco/10tvC5gp8av46GZlc71OMhcViOGs8MnnlM4yt3ECdz
nKCvg0h0Hu0DAcgv9gaAP3TVI9OI8x8nxOlKuyJqPv0eA8wkmDDAICnJehj0gyJ8UFyrukIM3Swk
jfkoYC8wr5SY+CX+GOG+QpnhqPTVuuSZGw4pjfm5kZkJJ2BwuozShhl8FpDpf5H506oXudkGNC2k
QzftiWTT1Renpiyhbn/VGm8+PDi+V4QfFmuEQdW1AscaV6hHOfhJETJo8hbufXRTkzWb/9Lc9zZw
Bpo2bKhYyt/s6VwZv910NJ1tn20Tzvk1QcF9tEpR0pEIJL4b/c+RL0n+NVKckEdwXrZPSe6W013U
6Na0BN7UzH+Ff6D9/gTpb5FrltGxx3G1VJPvtrzXCfE+76m8k7Jl1OzktRm4vvHeV+gT3lImQ2cj
d7itK1RIPGv5S6F4tJ89ZSWE+QhMYFMJ8daMZxmEYWt9hTCFxJ0yF2zEtD0TX5ZNZyBbfLam3phz
LeQHETtbCAAyvbFvlY3MVYRDiL9t51hfNrskZSBdxHaWsS8dfZaGVkXc64QIA2LueZAKLJTl+CvF
N616YA9nrznJm7gBhkgy7b4hVCH+aOlD2uG1ytYlia8i3bJbajQszAaiMJhZdkBTcVyMGp5RNret
zpnawe22k4Z7EiJ975u3ndTBWuM0D2GeDVzPPkxoGADw7dcjdmHBvG9hZsp+OtZ8QiDQM3zV9CkT
flqFoBvicFWxU598jjzMZP3JRJNNRIvq3CehfsfwqkC53O3h09JUBIi2G3ATJUNJsQQraOFfouyH
Akqk2Kf5iBhRlAtVVtjhwOlf9M6+A1pQNokrCbbRztFQcNSeJY6Ntbyx4kM0RlSBEw402+4WaMsp
Ic6d1rUga7X5InayAnsHeEIQ96xQxq33rOW9PpdF4LYvEsk1rY2aflGF5YI71MEd52FDyIFdDcR/
WKV0x7V76R8DxkS4kuKVr6AqWgvpGjr3MrtSBcjDbWPuBp+jLlsR9UwheFLoBawYeQ7bo+zsCPDM
BytirLhsYaL6QYc5RCTa0j5llmesIfgvNtawGvG80zrB/NjuBmaUcK8id8Lgum3ZpvRUfOymX0g0
+03SH5r4SUGbNFVCQAYaaqeuPUfpzQIYVNQPA7AKsfU5UR+oY0CWxQdhoUihOZl0qxEkZ/CjUq6B
5VTuAYby7TXZLiFYMXmmxXvXHmzsm8Tdpdiyl4PllulGBQXGTSuvEnhSJwCtvoSlYK9oG7WKubSf
xvhBnSQL97W84teM5tdn9WdaNkhLOWoOSl2SEimaxA4qC/UwUvuksKfScnrm3e8Y/JQET5FCmZ5a
812Rdyk3a4u4oAmG1YROJ0o/fP/ZKeg5j2r8tKOrNHzQ4hv3zfieMNVZUBfryzDro00gr1y7G0DZ
TqfH7U7lq2vdor7J03tJOyJMya1EMGjv0/q3UcmaVv3DpOjLWrH3TZm6UavuYMNvDY5GVvCuaO//
+TCZecOD3/lfj6yzrwb1wJHtKSBXJdqPDfWQXQDSfGRqbsy/IRnuE6PUYdUtiPuRIr6jXvNMznnG
DP9je5xW+HXb2NXtibnEuJXFfHrI0I0iSzVktIGcQSjNsKCUjYNX3Sm9TqsRXqXBxq6A25Q6PZn8
nmWFa0T191A09Kk4BrCJdaD7VhqOeDXZlZHy3VuYYVJ0iX6LACg190WCvp9N23/aKn8TRSt9ejjZ
vcIlEuMDV+ofQybDjK4CLGTYZVkaXDNLrInCu2VqBBz6VkU20mOwKOZ09CNPyfd1HawUA9Scrfjv
Yg5D8euBqrzxrujJq/bTQ9+ptJqcbeurh6x1sJrgPsoYsP70T5IVhG6sxFARMOPttApeLSmkvl94
jaQtK9DG1ohvd6avUT3VJiqR4Yk2lXqbmC5U624X3xOWsxadfS7RajctMN/hKpuXy2g4irbynFR4
heEka4cVVvdBG6t6t22SIyUdq8b7zEPwsZY41l4jrIn0U5NxDBFRCFdj7reN9NjRksniXwZRy4hO
dKTgqPbqswXIUxXKlf76uu7YLKDimpSPCB2qAvFE+BzXxqXvJws//G2DA71xG1+GCfHPpmJQI3BD
yIVK+b8OAV0xrdwapnoyGvs4BgFe9fArcqhJaKNlLO2Mn6QpPLc2O1hFjgNdZSeiWtfJKWH1JxNq
OSIx1VClPjW6sfXdjn8o/6jW/ofb7E4FzYBoi6xWVq2HjaCsqT7EWJ/M3NlOY6iDm5F+bdCc7K7g
ZFJ3c7r+V4z0G2RUUwpZOQVnl8kxn5IhvMA3DtrAvoIaJPW74KS33+RREMmj6XN+lrbIou0Yv4LK
WElSuBFTStRbc6yA8OYjIVb6Tqcer9YfGaxgDMgja07DUW6SC1Z1r8U5XiD0X3JBqv4U5eqCvbdP
urAzEldKEKVbd+/ZiGRVTe89uXxRtUZopnWSN9Xmopbsm6r0m1TufzIL5GQEyCEzAMYWI2O5Cbrn
QA/QEJj0Wke/qiHmb079sqBtl/A4Mox9kydVTxnb5tRL6qMoOGOTtW7iSii0NdN0d++6q5FcR0T5
zrcGvBPSPN4BUNcwfxnStuUWBiCJgSJMX659VX4vBxvIW7t0wh+/9lnRDZCRbm/AtqmwlVnGoc+p
H9l/BlgI0VATppeZSJBXeFmTb2mdco4sUnBhaQagMPhUnGPWHwINC7bjpS198JkwdfBZCqfqi9rc
m11kexldUUl1pArYGHA7OYX5owXaHgoKYdYNGHj8sZNX8K+gkoFsyoe8ZvWa8vqB9tVVHOjsJV42
fBd8yweSXt4r1sZkLPbzMCmAKcXjXSYWM8ZvWCEfaboB67qc0TiBUG9DTJvbAAkl5hjbZldRlQBC
EJJf9tZZ3NWWUkJpYq/ba8S42MavNrd6+2OkOJ5t4VpKgvBYA8lTYvGuDoo7lsF3WKCha5RFVvdb
RdgIKrVV0aqo6Ov1mN5LXKxZnVSLqvWPpZp/EveLkXo4mNGrO2RCRjg6UOWrxlU4zhs+a28O7daE
2JJg5vRt9skbSzJX1cSHESjA/EuJjkaX610qqYsazb7Az2zmBSwkVVE+fGqbKdTfqcCzkXTkNkaz
TagFSxwsIpgKcwRKi7tNE3NqlHIsRw595c9AGA5QQhRe4i9NrI1t9J4REhE5HiVSZUkYXFDu7j4U
ASZVw8++tmvOXQOSR+vaSOraKqYt3j56u+m6KZqLTivVKh0XNPTAKXnSkU5GmDcOfvRnmafUOEWx
O1BVbBVnH2O5j0kMCsW0VALYr6AryrCfA29PPj6+iaGiz1XrUFpmlbrMasI1m0spuk0upovso3qV
MLZRLCAVBZA5NWQpNT4UY6USCdv35qPHHT845kHU5bavsGiBFRyo3tZkZNlhuhY4r0HxDfVTD/Ft
k1BdhdD4HdlV1WZfSDnmMO6srDxYmo1EIR4BCslovIeVXv8nkQls+j0lk0YJZ5CGXTtgsUi+wvQG
8GPEhJ3WM0ySfQYGB06aOlHy1n5Qkm2hRuvi2pOZoykoJKisKSgqSuvlpwk7E3mTDqmrhJu8UX9k
ejlU6nUaYRjfLP8pZ8O7JdGFIXfrnESD27f/dWwpjrX+PkPnmyi3jkLhYAL4wDfhgABTRbDSBpLP
i/2kExAXT/le6WyGJGUjUGGlIZCy26DTWrSfyH6hDTtRhjsXHjgJh8imSIUpIWSnX2rQrlqa8OBR
HGmXx1+a+bQnOpqSUf9JiK4m/ERSNtyLlqENm6cIALSkJTspJSKeUgLEIp1b44XJ/ukPcGACLDMT
0oVycIsRW2LW8MEADhJRkdotAATm7tDf0Qa+WQ5wGBtZ/9QurylzmZFBdkup2CkyvsHKT71G9Eio
v7OmXgfziqeIiTTN8K1WHn2L1GjA/N9MFNxbWidEjyGCIeBAX2kKljUMw3lGylBOlahIbo6SbgO9
e5/zXBOULqUd/PPza6go9PH1vWGoe0ce3IR8udnYniXJv5I7Jq7Ubav+1ML8AyZr+n96ieaaqOmR
invX9Tyg5t5WdkHa73NFo8Km6p4SekpPaTvDzImot6vpywiV/JcBBqR/Mvvoa6ppDAvatlU3vbdB
41Wd6Y3RpfH7fcOoTmT/yBr1rljTRxA6pIhDNo51Mq05VnKM01TikiSaJnAe52q43o3kwygX1f4f
See12ziTbtEnIsAcbq1AZUu2JNu6Idy2TBZzTk8/q/4BDjBnejrYMln1hb3XZsnKeyikZ4fSeGAe
rODCkirt0qbxYsFRGBA7RIJ0AT4XwpkWigfTtF0CzxqoXYO4U93FkOJbVjjYLpPkLLxbV9wU0jbc
jHxnFTUjQaPKSgzzey5Gf4Z9Yo3mHX7Jash539Gl5j6RlL0e8Ll8NEHrJ9mI0JJFi/mlc5hnbb4x
uY9sdGZ8ZCPDo8SlE71OxnoSn1057yqLKdraSmFGRrM/wnz28Gl1wWdCPBhSbOg5ftD/E2P3OuGV
FsF7RzDujEYbkgLqKfZ7OFpA76GJ11B0UuZxkV3z5G3wIdRLj9H4Ftbfk322+02oLQELkeCOu7GM
Thajn5a5E3k6NW4bhorUEouWuUuBHmHl/VTgKxk2QbZRV8jnwnRb/yJ+YO439Bsn3yZESSIF7pgh
EqlF9/mC0ZdIB9ghrKOGE8cyoj5j/CEgesSQPfOIe/xIB6MAvREdsmRGVou5yEHsliYU2rkKL0MW
rTFt/etcra6ddbbzb8PAGuF343bU3jj/sJhW8V89sJrcJvwkI6lyRLtljpsUj7mH0rV09rjzJiAw
SfQWZ+QLnxPUKvT3qnPwDADNurnoIH9q2F9DVkekXJORw3/rMIEEAwqxznjWqD87gK8ta6zYeWrd
R97viC+P4td5xBdr+DbiJF5bBEKku/IUC1acWb2um2ohtNBv824TuDHlmPeTWQr7v4rzqt4C2WH6
QseoetM6DbtPIuZ2Va++W2XzLGAYpJla+mOl/2qF+6mAcAtHbaNNw7aOeP0PjkBdLiOoEtxgwbY2
kbIy9FtqyZUd1jgCj3IID3Krl9r7UaDIlHUNZJXFrNR5p/1FtazPgbUkpChY4/Nr5+y76oykP7Zf
B6ha4GictxhsN7nCpKG2bxlxeO15MFm3jlfpovXWtBl1huuMh2nh2mwnMPICO9gYYg3Lw55OLSpC
tFOYk8MNlFO8eaW5yao13DE2VmzasQRO5esQPfTgNfQ2LparBFF8G3zY5/bsQb4iIbRbcHGGFA9w
aZ6hOLEWLgPScnw5QBhXFo1Heiy0pRouVR3RSHFHCGsnePZXhf5bw2Tv06em+U345sBxDrgasn3X
fw42uBgIjNUpM5ajts+VDQj1QfgKI9F8X631H8YN9H+VcfCqe0PnaRGwaLA4bxEiMWqmgfye60U9
Fb6OmBrQtkXDi26E7CnwZJ9Vu6RZh66g3/kQqh/1bIFlZ+WJWhAvkO1sCQ8RJfx+2o91Hiws7Rqa
zVo488apiUTDbgOrQOFEhoj4R/xq/VFgO8G1zWRaW5KTOSoHCkykdGa4jN5MMHoCZd8C3OCVYX35
YV2KX+Jd36YbhwFyn8f007P0upNLcka7mL5mn06+B2BSkR4EWQAmd4TAZSF+h3Sd7xs/Zknna363
tT+7r3Y+8svWjQ6tdl7ccBnm5Cq/tAwHCTkIb4Ry5v/Qfnq70VqKz5xoFBtROCDWdZts8IDa2nL4
goAZgVJ+Gaetoq0ccHUfQ/M6NIA69MFvsCqHrN9i6Fi9yf9uHZHHINxajPcw2gwm29nEny3sxOhj
xHRB51ccOW9hukBuQAYBztDRdg33Egy8KvmhtppYhqGOi7qX8Vq/em/aIzkHP/ibSopkJBoGLc+T
FW0zfDU8UhBqiMYr9uIrZXr8guSSRwKF31qEq65ZJbHU1PPU44qBxht3B+UPZGbtgiTCGWT8chtw
TA4vDtw1GoZh2bPX7NYAd202rAQsMKsE7wACccuwGCGPGYDf9EvtOjDb1fjQf+0rcQpc/BhDXhxI
UHRH3Qd6Tb44HEPAsQXJvWO5mmKa3VNkvpbxJ4wpdv7432x7U2IgsUp37yQOux88HmjvO8NcG0wl
8xiZ8vAvz4AuL8oOnjTw0qxdRREiUfnIEdoJhEkHVEhN1RULp/lNrFs5FVvOJqqndy/hRUALWVL5
d/zSbOzSBlyGi0AphhKqi2WQWGsXHBwKb4FvCxDGyqF2ySpcCoNBzCC2dp18r8Rj2sAFkqGss9wX
QbBaqB8SJd+mLtpGU36wWelPKBmkztfdGgqkVRpRg8uafSuiDYapvMddvU7tS1cPS1Feedz6/L13
WeK3M46XtxzaQD1u1Yn4olfF4sdkwb8DoMBgBASK1+0M4NjTd1EdFEhH6YJEpPybgVomdlp2RJBp
C31h1zeHAyCqWBSD7yVa1qy9c6rBh+ZObQmX0dxlHBsbhdYvma6UfDSvNqkYJLZXq4RAAOiL2OBM
fuwqO2b1B82DXp0jpXwfJxl8jKEib7bDbCOsBzlp39X03ohfBTcS1WXaq3twqDOZKcq/qBwQQXFF
o+rWcvUqOSe2Gd81urUis3EL8+oi7JisCMo3EA2s8/Mp1c9ZfZI1tpBKQEA6Pa+lzZiVdb/Dctsh
iFG3AVtOzzx/HB0F7J5NOUwMKd9wHo7Oy9EwDhNxJHEEoIiq3mHn1CK9a+ZHjPHKCqNXmXFcI7Zj
xrY8lhiYXMwsWV8seoJ0Epf0Odgz9rtC3WgjovOccddlwxFu285I2vVyPVbuVp1XIVJgW6do5Dyv
a2/JAjvQr5EG0yR7KPC1wzJ+H43ynQSeUoe6WXnNKk+V904n0jJPT137FuFo9+Kb2wns7CybyOPq
OfNxhDR4I7W2XNfQgFhhJ8Ov3nUbvnugMoT7uW8IfiqH0VDFuNuKEfFp53URFIxRrd/Js559J3iO
LHWpBggQHDPi5FIhquEUNcREeg6FWoGAaMqernkMuSGq/BcJZbMPYbrYDypkeLlT/69G5AX/IFbq
DfJlBszZS4p9Z3giK7f7PdKmFxWtDfKvVyV391HMA1209qZATBUnLEj+RkpMcNjZZkjnhcBKF2QM
oTDaarzmFhkpVCgv15wsNKlPczVQ5hBhvRedVRZzsi+M8r7WDrgVqWcqhCECug38P31n9zKUmbk0
nXDdwAasuoPDHIZ3/FEb4lgmhF7gcYiSetWPP/OkoRiwCCuhtlC8pVtbix4QRgl5jY8Ofi50FOt9
LsNXgMhOsTPDey/mlYHAqYsfZotTYMTg9qyqrVe4+wRmQEA8R9giv8dQ0oJckDI4NQpXNb1CNpTQ
eTDyTNKeuGF42w8zy4WAgbuJiq1fBOOn8JitcKG2Q7BSUZ9ouoM0hw09Y5Ym/enivcG2Om0/kF87
Jhu2F4OlpBNV6wbx92wx+O8XgvVwRyftSKlVW6+ZDKmU3RqrzJwkt4KLhuM628+sko2TaZArAcfq
YZSM3tj7axZ2J41IVt1c6eaX6jGvRhQGqmeZiPynr/cTkXfYsHJIeQOjDGv+yVRyd1VrWw0s4EIS
csMNc34fUe2UfeX1W4v4JKHgVtkIk2u+VlAKMzFX7F/HqNY8njsHm0aY95jtGdpMqxmoPnmpJbhr
fhEVm858UdOJhb6Ohe4HHtGC7kNACXTt90wnrAxqAiC0BXRDZMLTtmX3pyCiE8W44h3iPsgPpMv2
7YiwkmjJnYM80LVRdWJMlfBmL1m4Ws2l8u3C7zy2NlkYjKzFRRJEJE+uchARcCRO5FE05JE3t1ml
BUSwmmIvJUBOpwpsmUCAKqFFMc4yqzeLGReXGZirfs3Kgg3O3YlpqXBBg6CDgLzje0PimrEQbEIB
XKgjyBd6eY3YdeVo/TZCPIoK0OluXUCv022dvCRsnNGnOvv0VUsBX04q9qQOIYCqBXKD3z9Ka/S0
CaSRVbMXXcMC8lXF061IMWi+G4nNnimpENrmXE4RmEBIj030wbYwRWYAH8OPGNvSfCGJPc8z8rzW
Wli88azvLcRTkvuWI2YwVZo4k3B49puum0MCvsRKtuJQwJfIQkNDcTGTRRh37Uk1cJ0q27Bc99ln
57EJUh/8xKWuIRHnRL2fSgOdNWronJCpDlnwkLubhIaOv65B7RyonylB5UfyR9IlECtHhSQ44W0w
AELBzI2bvySjiT56UlWHKgF7X13tccl3WDGZVQbPDEIx/0E5KugCGfZFjOJCxKRe8jfSHTfoBV2+
Bwd/38JWXYbnEYvaR4YsuY0xiKXGRsefOfa3mBVYmRQbYDJZx9qJCTD9PfjxeXrpKb1C58ZPgy99
MNUNv8MWtwn7BfoVOiEzqteWBTAaqKFuM9tbay0lnj35WfCozGSrRLi+xD8tf2pzc1JMZxGhFtEd
XtGkWU8Up8VQE/n6SJWzVZ4rXpbG+vPUZKmUvgE6zEaONaM1y/vf0X4oMQG9gpFQ6nv9vMlaaFvk
T6hc4Lo9HSWFcAZSHOrlraWebG1o+CzGxiHaH9deZC3wPg9WelZ6FxRTlXIhkC2UlDiAbWJHo+xt
Jpe3Dp13I73B8tl3yAGB8zQee6o2JOEWjGjCW5mEvvyd8j16lFy+lW4ujwaBPogbexZVrn7ltWtt
Ytz5i0uAvrgWLQerrXkOi++KDNcCBQWnQdGbrOT71Rbi/cBa8zwiZINjaofXnnMlZDM7IIY6lm2y
RwG58KJxMc8fNoe3pEFGyrA4Suu0AzLOQXwkS4HWvXGSAVn+kgre5lnmKDOR8iAts0sG7Tv+3YEZ
hAyvh9S9azkajkwqcTRUn4z0vEh+CNm2pJpC0SP/qER4AF7TIv2QmoQJDc5lHvK9F9DsN86BaSk7
B/PlkUOnA2hqBnc4EXFyWZfaDR/LVG/b6h4Vf6KIUd5uFP2Rm/VS512Xb2pw5sU1xZ8hzyh+YBjW
JYEXB91wS8MveHy4xCZomjLoPfoj+rrlo6iEvZjZ/kZ4ecoMe9EPA1dSjW9KsG0sa5EDiSZxyOOK
m+in0EUH9jqMg1VZNE8x0NhYf3rMkrQYh0eLUsi0it+McXWADtBmg2vRqXkdJI9w2EyFemq05tQF
zU4o077CctG03xMKC7X/xhJi05DzXxBkjYydeVg64RwMZpehwfyXemRqmv0QMz2cxdr6bPHda1Rr
OnKOpniGWHddWbQRq6PK1ot3PwFJdGEqWjmKj6GAybvKuio6A/fznUIi+uddbd7DMT0nKaOB8BNr
A9c2Dgpr/m0JhYKSN3WE+RnHYaigU0avGtriyAGjmx4GJ9yZcfWG/QEdRA0EOP3IlMkf45R5U79U
YinRHzelgSs7zvZRglREJzkwDO9RS+GxRfr5ILlLkLJePQUDQqBFew0qitNiPUlC5VTgZa8Tm9CF
gBY8Ex/xDFQp/VfY9XI0T3YV42UZNk2KrZQZcZ+oF3byd6e71OUEA8VAM7hqOfR6xMKCo8OqHmUt
xWsN94+0ckSkNDEhVahTiTlTkOYl6eccP1ITmW19iengw5Z39K5Nv4oBsIUEdzoSNxJItJ+19xXF
HrdftDR61NLC8anBuNj2rQUXygMLQC1U58lWDbBraBBQJrZvenhs8kdXGsuSpQNSNKJGXCzaVftV
IkK353rr4NNxkqUHjSZzvhMOnFHTORfUa2UH73ppMRdsVgAXAB2wYAFnMuJIHSZ/QnNdJgboZ2tt
PHJuqnhqgHmtPHTEXPpBQm5eVextFqlBXG2cRjl0YjxE4Knz+LWIEbEzAQgKQoBaSvWayVD9IMpY
NWRhCNfgGXG3Kl8dcWColgNxzwkzo+qRqzKguJ/htMkR/YWIgkSSXY0Q7Nz4NXXJMWm/amRWlWSO
JPrRbpzVwEpDG58FuzZZkzVEqCusEyzT810GvwLhDO03pUGA7J1/aGZexrMsbyflbKgPM8KAW2F+
6v5i7mrHzHi2d4W4TzkxGcNS7/3eYTZiPFCJ+kwfEvecO97eGO4uAQyWNRwjclmnHI+L+6c722xg
GgI0pGEPZvRwboL4My2HR+gF7+i/HNmAeaVHjqtnnyd+wjYdmwuEMYiMPZ9vzT/DKXbPICdU4Xwx
ZFMxGfucjbIbWXfDTFmUiHUHMLS1wfk3MbHFhBVyjrHzAM7JRMmy7I3Ge9gr9jKfzXOR6OzqGna4
rGXDpDhFGLXbYakym6hKUol0XEjXMT4W2PdThU4neOocA6XYhjbFumivUplPjHfKsluXu4CRrdX0
hcYSB2WK4TM7qiZr//LCDrjH9llTfxZxeI15a4oIKwUseXeiCDbZ8q3KCjvXSK+QhWD6DC5+ROTl
n+wvNcmdfY5zJHAeqIcxJuYty5d85o3yE6MerfEhuUpOK/SIyqeDGIvgFpWYF+8rAC0W0NYo5HVZ
4jlrLA3sc5J1B1TWvfY9RubaLsatkJXtEzF5ha1+MBu/ru0Gf7iNxH5n9WfBBSm//57dpBZfu5DV
/m7I8EDPvxo/J8/jx84ev3WC17Eicyy9dNwbCUKvkBG55p0HNp92eFec8jCCQ+O4XdT2pcalotUU
SEG9w5QadEc9dhawOeSbZZIxRCG5cpRynXEt16x/2xw1a6H4Bep2zhHaDcmNxTeY6A8POapr0xaN
fotVnqKQyXCbtGCFy32XFkhV7vJVgTcI33C2X+tXtAcITsRqMLK1Nits2ba1E1xYDq/1/hgQl2NU
/lBgDrRfIo0qk7rOqy8Fa8pUHSnS7g4q8BBgLW8UiRuY5hnKCIYox1nuak3UGGzv5XuYcbgw40Ky
bYNSDz691HkPSC7jfxT5SmP+UJThIaxKYhhMP0V8kLEPl+w/0qmYuo7UN5rKMjJ32FRC0B7avS6y
15HedLLp7QeELisDRVRS7OysWsQeSWUMjkyXkgAFSZG8Rsgu2FQiz+PTS1cVqw+jQFKqXBVmMY6o
jlUs9pbg40fKQysUlLdsuEFfMYdXT9z1bEB07EesWgmxmN3tpCCUGENx0NFm9OdWa7kqMVMq9oTS
HbWfJbYxf51AqdzaxDNfwLsDMfBnRs52HAO4iLBIsCTh5OdD0xoBPWNdaUf5LdetPBfrOLjJMBNK
coq2gfeMj24nT8TBjjYe7aemXB27OvDUhOrDTcZlFxJ/xUtQQCEo8JLUbFGC+q9mgW03N5G/281P
zpdoIs0OJ4I65SkdudVbgKKB6pChyaVOlbXBgFRN9hL73cnvgD7eTlFQ05VpXrkPyJbInAgMiyBk
IdjoLIez8sZxyiPT6CioES6SW94sRxlzXs+rsVFXJf+wW/H/j/VFUW4IcBZFUxzlkx2Z3rLTHias
q7kwkUR5x6LGFYvhmTpBEf3BMLFE1MW4pOMEhdAKRFA8mjoxO7jGBPO5VuneeGT++5xMfg3tdKw7
bLTuBqTneRjuKrVNP1NDTjb6XZ7vnnfcNXZKv5sAgw7/jCHYu0V5DPWjYCSTMv1yxmwjOgswRXBw
cWBsPWiTuRJ/zttZ4JgrzI1h/dYRkKC9juUty2FhTYa714uB0LnXuWVmVztE0fC1uTP2khjnXMVC
1OY41FS/G1Dw3BWGK1XU8oiAqom7/twl4hSzEOFdD02qUXkWWIRNjGjVE25L+XCVDfZM/uAQP9tx
XMUpTzbOPYdFKDfVTBDgKP4Ntti60MvIZ5rJTC9qBtIprVLWmDtlqn2VWYRBrktluViSgW3kEJJ1
cahAOrnQc1rWQQoGfcKUtCnYCmYcjQ6+8yFwfU2sdYAgrpW+2hBL52XPUmHNx9g7+M2y79DTtwbO
m5SOGAu1G02boWWqx9jS0cBZFzsNgsfIXrEau1Uu2D5oTyt9KMNaSbuNoHwpx/k8DSg2szOb472K
sQSzadNvVHzmk3bQ3a1SsGactvLW7ujb2Ww6KLQyVYPXiYiYTg6qZDMRdaw+Wgb7TUo5P6qHgD8n
SHAy8Q5oM094dMKSLoJDbRafnXQKOyQ6ABD0muYjDvA8lQzO5N9rFd1e4ArsZXhRUO30YTwXMCrN
loyQVP+xeeX4unuyAuQLkMfZh2huzTiercl+zTKxx0OktMS5c6ZVAvt7JW0SUXiUPIIKaC3XBmDB
aGeER75DTvSqeUToqug4BPLWIN3Jf6vHAs8GJ2C8n6ffEY9HOLtr+dNVLKYxBkBI48jcblFTfDmU
x17yZeNzdIdXFyvISFvYS4iuXb/zGz3+XEEuhTw85OcRq781LPcaP6dCNVCFHxofISrB5qGynDY4
E3n/JoX0MR5C+d7+dwPyWir0ftwoVWi+AIAROPbO1Fl5YO0MjwlcOouzMwVUiaRGjK9zw3VIjcRO
7mP0ZEw3TxqqUWQcOR2CPOB7511Rj/wd8guaVJ4069GSixt9K6KmnIf1a2zmfKuGBE34LUDXGUcn
unBCFsQaxRB2gmGWaCj0hRFPR12vMMlLLwytCeAMVgZwYobtRAtiHpwaGTgbamZ4Wxn/4F1UgTAU
ht86NN8hE6rDMUn8hOlAAF6ACmNNPqM6Su9i/IrKAyQKqD/JBHKtM6H3/DaiAkmzV6yNQrpfJ93/
nbpt2UI0TKcYQPEhogM59f1nQ84sXGRqzWZL8mb/AYH7SoXU5O+opGCxadSln4HBTbwskOGjKbtT
a4Xpie9hnPYyHaPZWv0LI33yofp/9tNkHaid43bbhAymWf0ckBo27FWZ2BhLGg7+TwPEYW0Ex8eb
XpLLSe4NkRAruomA4/If9mfjg2ox5is1NuqA0OKLGFT0nnaxxptK/lEwSHi92twMBKGzL7ADZIvp
D35lI95riAegG0yEPjp4HCDwiXIwp+bQUSAJRNZRBLbYKfkrOAQpbygsXDP3M1oMhQyt0G6vbt8c
xnlkuktVh5PHiIKPiM2rpceoK292PRLsyX6+eTLi04wvDV4SySzzwKdQtEun/imz96rHLxz0wLFG
/PlIhRBtZxxGtFUZ2ComcCWt63wwiWCuQDIRVsNzbJUXbg/rO8dJPrPpI0RxQHltItBtWUEaHRa1
OxMNNszL1nKxi9BIcSlgduhr4kiZWtssrcYFEPz8Z8qMbVRU1suxhzxaM5r5v2VKsbubZ05bbDKn
dPjr9ejSps06ZVAdtyPzfOruqfoImVu5dr8c1pZ2MVUIYuYLNEkLl5qA3F90vhjhr44sWjaRwjhT
QG2Lfbc0ASiNMAvQuRjdYQKLamj12q6vmSan6mRmbRlrKFipa4w9MqoArIXrC31GxL9hOpFjw5Af
k46wM6AT1byvEHQtRy+JG06UrubYpGboyGmjm+EAY3JQVuMmQKM5dPm7WrEVgJTW4l/74GfhlCHw
FbZYRCNLJZTHCxhjL0g3DJmRjt7kpDgGvOX1bxbKdXdSN2l3YxrKV5e6yilu5418BObCWrcQdMJR
HLW83jNpiYZ0lUDrA2dYo3KeEaoXmti0JWw95q3IlZnckK5QbiMHLQ/mRh652c4PY568l055GjX4
yUbT/2cEk36zSMw47/cKQ4OA2RRf9d7uIuSlrBhqTDt5/cy5KlP9E5dDCQxFCdLVWALlMTaOTgUU
PYmIKOiKG3oKQoO2eRLjgEKHVB5SSrEJhq0E6+1MQ1vD1VMJkomZG037zEDHhEq7V8FIFSyRQjL1
HLZqMyd1P48rPivBL2lx/+3GAzLTLbJv5hBMxgm1GyB2F6xqGLIDzy+mVZHu5ODd5qePuMqj3WJC
Lzd2WscQwT22pkvCBOplaPzqjR+PYT6dHIi3cpAlP8/9cna7hT5cXJAN5Gg4GgIN1Ti23rWtZ4qi
Yyr/7NMejnM4EvShrRnhpon2iLUtT6jCFE9llJ3Z+OfNk4WCpKh2sUzLZUxecS25VLoSTKF0xlrF
qcrsu41BXTzlrK3A15Ulz0bG7fGjY4PgsvNn6KXHj3rmIR0yxDi7rGXrUdDXQtfnaRy0vSTBGeiP
MEfPhKDgyBx48RnONDel81kfzFRdag0Ygs/W3RbVfbA3wv0ueMdUiJUF30p4diFwRCts+eUBUUaS
PlReiChhMdnfgkj17bxbjhw7Sn2T4AwlOdZE+gX8HQ4mCTVb9xwR5uij8CT6mlEb0v2ijLc602hX
HaWBFw0oFuQEulm5mP/6ABlftlSHhsDAaadTfMmpuHyFnXylltVaZXdNk4vjwTXQYOpQxRfcimrE
8ZpGmzlCvuBh63zijWFgLl3lDDFuGXNcXIcdXmQjww7ySO1516XfdS02zMPFVGNcY+ELmBhziqJ/
OWxk0tJbTEsNXU1RX3RmjPT0FSotu9fXTNBt5r+GdR3gaXMX0zDZy5kiu181yq6NccvpfgNzJhjZ
iya3iFC4tgrXBSZ26H4h3OO++57aeetump6JNfoWizmeMgyHcri5aCjQJ3bAEBwY/ZWoPztBn1sO
J4NFhgBIY1ADZgVY3GE+GhYbG4f5fMO8gRB050bxNJdAroR3CMbLrINz543sEcqziajpgWBbMx3W
gZm5yAIIXjWalUZnY/NGFiN+wq3CfrkqzyY2X8f7Z/EDjGzJp033kUIkj1zd4pr0THMtV26Gi73m
FhBL5PLZhQVrlnYnE0jI4zZVEkBAnGg3eFvNdJq5TPQ6/vL4pnP3GbD5dFkkRqTLhD2rOaU70KZx
ym00l7E3U8W8vnDClTQAXZpxcYFnhtpqTGJHkAHD/xjkPEvNKLxFJJMzdgfmVh9nZHXteI6Sdx3G
AePvCSaifuMwb2ufXdmKl0Ek1a4SnzA+FYBBkaLu2HBZ0Qi1mdkjMSxcwfK+nA1676Fcmy5bPeXo
Muxm4xWnTGWY1Kr5nuIyYBAjt2oeR1eOsosfgjZXiAumVRUwX4p4jPI99IKXML819qVg9uSQglKr
qG/nS+CewuKM7TqkV/IOrefARx2WVfsW0v05xOIgvFGClVBmMv14dbXB2BWBh7ax3MudaNOU51oG
BeA4ZzjTsKGcL65yDpLuNsSkeUIYzlNMboXft1vSkAEa5Hd5ICboVTu8bgHsvoR3SG64DFyeVe6n
LJdojcumXLQgdTJ8odx3oXjKzCN9vMmPrZluKqtB6feFrV7quu8QEaP3Dm6AkuFgvIs7jNYhRy2J
P/2abM46u0XI9+ChUFugladRdsMIoBW0KOwjYQoHjfQb9TwCRcd7nXP0cjLi2WfTxw7xAZzHiZUV
E4y5Iw0SlBKyQf5WhSU3kFZD5H4SseUnAWPWjSOANZ7mZOMlx5HKsyA1xoqqs9qpm2r0VoOTEpXJ
/oytuzl2SxPyc4DmSvE+wLXo0jaaQbgr8Ctyh7I70BeaQFGOnFRawPv+OYY85zzEUt2XP7SIaiQC
bsVqqJhham2A91D/TJ6G8otl7Dhil4WhaNxinrAErqM87fpnVz4i7M/Kq0VGrjxLjYqZF5wHBpym
gxTu2qNFY6QnobJ5lS2GmCFnqbw0VrxU2Fa3gQ/rVaBm6+jlE2S92YTaGSlJfe7jb6s+BnfnzfyZ
rkH3WSvvo7Xn4hEoVB1+FrluLQzKYHkOa+H8GjgxwTjZqUDXY1rXpoCkto0Y5lZMXtTwaf2360Rw
NSBK/G7ETk3YxsW8xKgD6PUq7dwjYp6ZJOl8FJWb+FNIuFrW6t/FRGf/HJiO8M6UOkk3+XcLv2zW
8QvgrSiPBk/QQAQV/g+MqZjY/7tm0MIx2aEeEnghk3ktC1ynS6+aol4qHhoNMJrORTEqkuC5RgJd
EeKT7kJRfFsIGWv+qJFktG7KKlErHXLAKtSeZgjj3mITXWr9N7Nkv0RoYlPbKhw78wSkIDTXdcDI
3EOhz2kiyyn4FI1u7F17xIMTFkuddpgSD3FNiJBQIQq4Zk/8PhLlUBflOuQa0cxz1W4K4k5H+CwJ
jfR7q9wTCCQA4+UgZhu7Z8f+MIe1Q1EZ+TVGGntbtO+Yqkfi1HqgPb5TnjNkuxJBsYmjS1C+Wipp
3wdO44lIp1tanWP9qIkjCFphHFTxVtc/sbPXgKlHFByuh+ubd6BrX0YU5zAgUR/gGlGyd2zcU3iq
M1hbvt6QAXUzqGBd50cN9w1MmSA8zcppcN7U/jPGEK69avYLA/4XPUSO+8YghaPusyzf4vIwT3g8
dh3CKudZZTzkzCZy6+K2437IpIVkU6fEvc2cLT+uesrpP7oo9CciQrWChoCNrJYjx+bTbq6In5A2
fGbVFbO94CsR1Zcdv2XVF75ElwZ5VI/o3JArM1gQ7go/31ycneLkcS2pdrH0qr/AvHuB+2I1v3mx
ysD5xCwLcg51CyBnGzMk6UAA4M4Nye4e5q0FUaVFcccwedWzWCQWYDGzaOsnXHPFOVH8PoZ9vAIO
PGG/14Fa8bAiRqQVomvn4R3Ix056EjbmB2dEHW8iFUTgewj/mFkbN6+6mYunC8I+5Ks/KlUKeRMo
YnBmZlMAClZX+g8L1STcR+isI2/vIQyFRIoLAe6zt+jc6GWit4NRxcgitJ5y2TNtUG9ThnCn5rh9
xKIyDwkfmap+dBr4KuBGvPHZzsVoX6GldlRKPOYAVUvnr7CqqF5bfpAzEtzApYyhzOkRpZp8yuTl
FZ8ZEpP0PasvUeHPyW7gR/ss+H0atILjULxiYoS+V9kbqeFO1+38GlZHeK4kBrjIR/7xXbbtv4rP
qKCQaRBIoxLFCcJikUIIJfGW5aXy0aGwVtccjQVwJITM1XKcERMB135E3T9H+egl8AtwdPQN0QAD
IX4o5Y8Zo1B2zhCuCuUbogR2SxhBzLKo1djdHsKLdqWdM/7Ve+sIeqQ5h/mCqWLjvTnJUxsvTXGp
w/KeY2+eEOzM1lfCAcnoMyIRFC0mTQj66JxGjmCytenwPVanXMnu2gcxmkS6Le2E84yuKO2mrdmV
wLVehUfFsjAtRCTNspHSVXLrpp7Y1/lU8s3SkBGaEmSHqocAfSaK3nDWHtWeuWiPbcY3qbuHoOFe
EduIsDweKgKdiBtjEAruwE7fCDyH/uUkRHF6b25BJEz4p7t3nRehjrEfAUFw8FSQft32z56/P9yz
KXB7QEFcuas+vKTY6styLbL+pbQ+S5U+V/8VzsYaiIauWPbJLp1wMgKfUiz0G1yIXMk6fW51S/Vb
o/jqjATA+HG6b8P0cxlo0507GMeQLx6T2NeEaWpfRvAxwNdoGWy580lFbJSLbVBejfRd9D7fGKpB
BMCWBvW02o9as/KOTeub1aaJD7P1WdjKWjeal95qFhkeeGlhxvtfz9va8Hy6lV715PQe6W2MEFk/
cs/mk74LRm6QSiUNLobPobfjMzMWo006thkCyZxPLcjdReb1lMVZyPEP5qDH1jaWZ52QuUrv+GgJ
sKBDoTVKwkee8DKA6VDt4VoLZAqZDq6XPmc4jz1sAIUM4lw/mQIkvBDbpEv8GMBMO175ItYNupmu
f9ow5fS0/h9LZ7bUOJNu0SdShGYpb/FsY2MDBoobBUWBpNQ8K/X0vfI/56JPRPepKowtZ37D3ms/
1wGBfAyA8zr7dcoQLWEBKrKZGYwyieBmSZRigNWmL6VdfvvCWltIogKEpl7AWnwiKrd3EiTBkf1I
M/hU1hRV009kHRuoa2WMQpGxT8VDyLAV6QCF50E6BKV1y8acwo1uSCu45Pql4aN67C33FNE60fj4
laepiAIR0My+aQbwTvtF5RIVN4o6oLt9jnKLyplpTkgJZiX/MQ3r7RxMnxkrI/ZShAta7PAe8Gns
pVHuc7v47EgRGcJvglfh7Ni4wmnrzIB+giTGidyckCZzYRzmAP6oun3LFDMvrH1I6JfNXHuEJ/Jl
YO9PtArzT2ksB0tR9K0DLFYZ6oIIl5YGxtjxHU0twrcENwRXTu7sTCvclK6HvQMllDMwoWliroZ8
tBHpUESS8xWHjBPZkNgRpLXZHA5Rar2F2ExLVpYmT0QpEsrr/Amb/0vczu9WGTy2DfdHLT5KA8lP
nkdEPU27WXHbZj4jZYmXED8WW59rp3DkeF9FMYW8KUnA0wpR15qn7RT4PXk6jLWx5+2mJcDhUIB6
Hur7bIQPLv6mTy/ZM/KRoKEMk0BAPLuM83RGVHRnBBsrFpa/S4TQzW5py81kNfh739mM2fLfeKsH
ejg02Ql0wnlAG5GyJcrqvNOGv61lFSaIwWAX+yFy+fjmGOqVWdRPNbKTsRt0sLL4ozvXzHFgBM7t
Z283+9ZUFvvPhbEmq691kdHa0QviI6m4IRIh6KlMsKiek7Lgx9nhT7pa0mJdp/wbic+IfJICNl8r
+DanZ5/rS5kd9SjTvWoab0Yxgo2NMKdzZZcNMpZcMYqOqCeSmID5BabypFCvyhRvKyNbrP01Xjsj
Xy14DyRwDiALP1lqPkuS3qeUEQbuNYeSsbeSS9Pz823ajRAPqYrzEwzPX69YjoEk/c6aUpflNnTf
CPzU6GGN8trPIQdi1IjrPC94IAyRsA9m7akwrUgdFO66ztpM2LyzZZkii/C2ILuGe9ks6CID/1OO
0V87+8LlzdOyeP8yhnB9oV4bb1m5y6NHJd+gC86exuk1QiVU/XFClmWpwUHqkojGgAQEyrxkTwNx
ECGshkxRHiG1MiCyew7OYuOnR6hVe1tGIl2Fmy+LerAvI/R2l5mbVT3PCIaXnyE4k6+K1wY64bEJ
jgVmlH5GqBJ8TvnNyEe+9ikVecPqzlsXaCl75mQy4SttpBcHvWWQjWcRapEpv1yJ5mmE3uepQ0fo
UVuuM0xqMT8xxbMTpmtWintbgsXjbCIkiNRphhSuBSjfugNAzcgxCNPT5Iu1oQ5w4HyRPOk/hgig
gUyqUkxpPf0zahBKIr2hKQiYAa5JeVvubLZAoGBDxr4hq+tprPfp+BrOpzg8lCU4ZesgLTDt9hVx
0a2T5lOEO44HzfWm90lnvUrmq0iXvOq/q9qECx3/Q5bCWqimm6ajZw7vwMSe2MB8+Ewj3BDPrEV6
Qw+2Kvsxu+rXGEBA4w5owvF1CADzQd4LRmJb/BWWFtQvgFbR54z8Akyc9lZ6qyx3p31w07oqyWzx
5NWNGTg3WQCPE0IQ8r+M+Yjbs/HdpKLflK397LFxw/MwU8wodxvE9WlpgTj7ZA5ggZ6KN+XNJ9Xi
R1o8wcfr36ti5/S0IICHXket6q/C+pGJ5TbTqAfmurCyOqJQmuTmqz8DH7JiHZmyhGGL+t9mIgro
zCZGMs+O+U+R+xvV2+VXq1sIuzlE/lU3y2i4NhbMoaUkHo0Tllufs9RJMvyJd4ckXHPCiMnjMbwH
TnJMgUgQA1835aYuX3vHfUTFuEM9gqoRnClvPeGFfEMsZPVU2Xzh9DycXoYUc4TXEX2qEzMfKqP0
glVofKBR3QpQlENf/83tS46eLwrVduFb0Hjeph/9E/NF1dDw105wSDLqmlhCpRMbPdwVOQ86lkM9
T07bRxz1zI6UNUCegF0od/VwMdgsVs9GfpO9QeQkQGLuRsu3tn3YHURo8ftka/02+EzL8+ZICCIg
YHaH6Xww3D15Xzg0x3Av/Denty4g4lqDUTaaL50Zzl6APtNOKjp9zBz5sYJiqiOHK8C3IeJIY7QP
iNK9dewbd2AwkO/JVSH4KmYn6GANk59OfMnQp7L7bEDhxqX15uQ/gjGOWZNRAG/JFstB1gTWMaee
PyOEfVE7H+1xuFhYD+H9bwQzc1YJEA5o39chODVpMuiMeaBlypC1SY8cua8yZZBXSG/F1R51e6f+
jVEyimxo1qPfv4nCfOwQBbhMD8UMhM+WNRLVM6I5M97onr5SEPyaaRe340oPF1SiNsMgLm1uM+ua
MCzRCTrIQVHho+g0G5RFU2G8WCnMsiE0+mf+P6nXk/k3/g1rCBdeZT667Svf5o1jYOYbI6gsMknP
cEvGhGZrApYOoi7pa2Ihhr0Zpu8+U8rMojy3+dhrYex8fCQPvod1jdlPxmzPh2WSuUZFOt7Uraac
HSVRi1ujLHZWgDDZ3ro8qSQGfMiMcF1nZDQEoZXZckfQCVxKdCDlyoa5iT9nbRFNnPG34n+yZcBQ
MONkrOYxSc0g/9Y9g/c8lMewTP5MC9A3jpdgqa/SdoBBsjjInlosw079IwqBF2/gFiznljhhximU
KcyVI9NiiYCYw2r/EbnymnIwL7V9TErt/uj38ZAfJzclUdEzar4VjAVmCo4+KHC3oktxvSx79F3z
2C6kqIcQuNJc64FKltC51YYbq31LdKBqGIaEpXjBG4Gt43EaiLCoFXoKjwlI/asG/IIR1K5YiUuc
F9uqobeee4KXSVP0eZFhMT3P2Xgox+BeNO21GKgQUg/cXrlekEalbJqNGm/8aWJjOpIkUEseCtNj
OO0m2yIfeHir9NUL0gPZJmvD+SEb/CrRTg1ZDtwMEw0kaZIS6oYN/ngMM1Dmxp0zfZ909HpN+R6W
wd1xxatwfYzdBqG+6lEhwPWtHiIWBMbIJ92j33qg9oVhv3DgwEWI2m2KgIjuQ38+LU6ygVGvxjCC
Glc4o+ylfREeMY7Dh3atkQ9StfYTMhOdAx7xMvQM2zDGERCxd2fGKVuImFuBt8+//zfRlTdUNfs+
/8qM4sBkVjHYNH4MgEViOAeshVHfoGDSiM6/Yt2A5raCZu0HEBxyvsLAYfEu+91v7uDYQEZnoTVc
qMjTiFblbUKslyLXqpCwz1oAjo6hbu8xrXJL6kaFUn2GzNCZuzcwXubO1ANekM92+D4mFd+T84K0
YcA9bLKwU3K4KlrG/z4MttaTB5QAuEkW/aX0dT8G4wiOnBrxLuUxAglNvbzj11CGYq3Mc82i2vuM
PJyezGTDZDW311pgC+C5XuXyg+YlUH8mm5sG5QG1hpH17zkg8sh+Msf5sRTVsayr5zCvdxYr7ILX
1GMwIsyXVdI1xngokXcij3WZ7moFY/cboBfABsWXujh06DHbeLqqU17MByHUV7OtKVstPY3gILRJ
U9Azeio9FBbWYST7QK+yim22xBsPRnDMPEMbFsrcfHaxDyUzk+sMfA6N88Rnw8L4UE58WHUAIYlW
uAEHMMLL/Orw6NSKd5+/3dZAlZ1Nbz3qfyMKODBj85k6vYTKNXjrgREKLPacMyXMfsPe3TntsRx2
tTLvAx2pIVCH48y0WJj7ay9sj9q0xcG4oMZkjf/P74ft2H6OP9JlIwBfP8HNANtQUXlGA7uT+FxR
M/PTN3axalhqZV70Z/HAlAneutmjb7G3tXtGUX1vKKMa2gKNKiNBK/FqtpU8l1pwzig+B4HXo5jo
QC0YGPJ9Z9ygymGqgDyUL0NQ4lP47LyfQrC8O3q8K0WwPCOnSOxomy/ONrbdbRrGT4VmAiBBme1+
DSbGZhHeLtwiV5uIjvK9SstnwXulUf6+dxhGuF3zq2JLa/J67YFhGQTUqcgOTvoT1xrqDjl6XC3x
Lig9pK/0l1Z+SnGijiNDIwg0j7GGrph/XdAIqVdjamKcQi0UVdkL+skchKDn9Cf9/A9UJra1wbIa
UJixFWE5impuR/mPn3Q8qYWmhIUAmNwO5SLuB3nsIJ8K1l+zYjnPLqY8GnzhXIpYDBwtxnEFMQkp
sIGYGecXUhpwXmN5FpxP6rGM1p08qQG0N6DmZjoTUwWFzJ+Pqtr6w7kAUo3Na1QyfJhrnMwJhF+v
IYWOLQsbn2FV4/WgTu2p7GfkbFgBarWNxG52cf5xZn231jkzvEvc4DnjoBRecPFLNo/Ql2BPFqzi
IOfi214yfHQRJtqlUc91wc4u2sXAsEq6vNRrkVa3tEUWS6ssnP5ZrPlin7VYaBLqWr9ErPumouYU
A8SDo8mtR57diz4EAubW2URi8vIy9xCvvCDzVnPA9DlGpiiXz/pLLPlrBj66LK1rjW7R6AFjQPVJ
03MsOVNrY+9MdwuvoBTTevCY3fJeS2AaGQelst5ka+2mur2K+BwjaM2OHSdfH10JjKiJUu5qUlN5
vMoeL3RNtTJvB5Zk4/QJA4bUqmU/WXLf8fToT6uMuuvA/MtfanbUbBuAG7sxFYsKx/vCZ70Q2z1T
puXzp25K0Cuo5VCPz0PQQnU1f4jC8te2wTikzqEFwV2e4ar5y95iRmrY5uNI8NGCnMLpDfggqITy
7NBKbpF6x8DXBqTqzJI9crnr7BhKImmHKU9tUb/1BYehbJ3XNgOa3Lf1lSnat+sBEhyEnolG2ZqJ
L54v7QE8+9aP9E3wcyAXgFmx5Nhw84IJ6hmgM0cwn7LegJ5CXeiRtG7E8ZucypdGyWsXEUIAPug4
tLusmU5DFr3QlZwcxiONMh5lTdwIK+S+77d06rjpOaurTUO+eGu3F1HJuwEC1p51GWI6aKfJph57
It2L7JedGy9Kx00gDYLbUZ2Xnk8XNpLNdLDiIXbesrb4VlV6sBhsdCGsm+pcMoRL2oUB6Yh3aDpY
rYM6rx2Pllqw+lGsFAaeMY97q1/yQy00Omre0AA76d9Q8jc74ZyyFh3JRDiYCraF6LdLeDZ59eQ5
mbFYt3hds5EQ8HCEtQG+MiaMifORWmC8G4KtX9s+N806JaVBN/15EJz6rDj6VXT1OrXz/U+1ZyCx
8/E3Km4vrg8rSU+wxZFl/8acja6bno2w0Zqy1RwJ5lQeM05GJfQVDXG/I2EMAYp6SxJsMZm3EehE
A1c3S5j1zPPF8N85R4G0LFvf468FuyjAqOuDzdIDyUr067qxPmo6t8rpWD9XFPJhR0vZODyMNtjt
YZSvTc9YbaxYChEQi2JGJsFjqMDm2Mn05jdQXl0JILdgrG8zg8HCzkMFklUiWG3dFyVrxcY0uU1g
I+H99sT1ZJGxzXMditVeBhAquQUYlqM/Hsur7f2oiCVzwWso8umP0cNVIWnODJtTFrWPw1gQC8IZ
pzLu7mJnU/Nm9H0+DIBh8V5zXzx1hNY3avr2LRdOYzoeFq946gPKdGwwc/8hJaeVWBjkUzh6o+Ws
+jdYM6s4hDdM6w8m+ZIk8KfUYQnNFZmIeB6R/5AVqqt/rjzDdF+WqiWIllURy7k2MKAaLAnXGHGW
KRdA1Rq4i7ofUdVvCIBeKx9VY7VzSId5GDrrNaFFz/6JgAAGtbBRir3fDAu+ISRO+iB8ADigz3Us
NpF28lh6Rm9yLvpJg24T1yT0rwhTtxGFJ8OADCMnGlavOy82f1Q6w5Nt8C9IADwd2oJhXG6oAUHs
9fava2UnzDQjYDfxYix1AuZ83uU+f1FJ7xfMj7VJMm71bmnWFTfKw+g2LA0C/9wb7t+LOeYMBGo8
gqFZXhUMg6JqekofLuAlOzXm1qna38yhDtFcxmmY7jIHvKLxrD5CgDqpt3IczxM2jyEf/+hDgnEC
9j3cyrhoPda/4c2r66OVAQZKYXT4Tw06FwNOpB+oA2/gusUmUBTuNiTor+sLiMHvweS/qeW7gnE6
BOKt8Z6sUtfFsfhNBpP9SduvMv7j9iG5osEe48tOTu25QJueEUZoONGRIGzSAnvq3SA09nkNcddI
j6U6GtI4dQxBigYc+dyexIBQN2vZFsMkoPL2Cvnm4y1Yhu57nOrV6Mq1q4Xg6fxnSDFmpg3Z4xmf
0XsOQ8gpa5LBp5O7fM9CvkdWw9QAXrI1sOlHr1qqLarIzWI5+1wxg1LUJHMFfwOZKhc3sU2bQd8F
GZMHbmgS97RXawFzErEqMGGFTSo4LMt9GDau6LCfXploectxaUiGzuTOcv1LihYmGbvjULcXE7YT
HsG0YATWKxR1sDVmB4d+tG/Dkiw/DykxOGaBvoc8j1LI3eARMHQV/GkV4rA5LvlbDKBahSwWmyzG
HcE1YpN/0I/PMi6eFpcklrkfHlJOZiCEq1HAjcUQYlLE+8/ZFHPktlO/8eivsp6wsGaARYQQS1jv
kfBf4OheCCJqL2Vpn1SZPKnq1QcvCcabgm6jlV0q6l9gj7r4Gn9zJvJms6dgo3gXG50CBWYVOAXY
iNa4GBnXpUCOqKhnGnNibNEB4dG4exjJVSsB++v1S9s9pD16C79O9mNVgpjKkn03gYJjdWR6kc8Z
u5or7zoP/E6hF6EU6vgNlMOEm28JUwgmEdRGZfV3ISzVJfSd5uUOQgUojDKxCS0E3dXBB7NYj6LT
YscoCjofu8sWeo/6NScmYgjblXBSybDFPclZnHN80ktSf+WkiRkVmTCh4NycxxbkNBqSrHyafb7k
9qxuaYdxKkeTgusPzU52LBmXHMrkMJv+b+K5iBx6pvk9fyLr5bhOB3jVKDCGlO+ibNgZyDev+TKM
d13Chdm9hijfuu7RxoHEtzlmCtZYEyfc30Wm5ExrMhO0lbp/Lr5lFr5X5DqdBGDMNgDQCcJzoEVG
e9atTZ3wmZG3UtpsDEce4CrIvpuGHgNlNd66LGQmlhu8bnBsjkMQYv0xA1ScSA2czO9WDCdWJ3A+
MD/Y4Xjo/Dpc5zKwttj75GYweqh29jXy1aEw3Z2kPR7ki+G+Y3oou68mHLYYZIqtE0tkI+FjVqsr
axoOGENDkZBjKXlKQJIi9jf/UXLdG2roLnGeCg3+NH7CsNjFaNWamZIhrUE6MU8qCcuQbbbtIvuT
PTxvfL7xq0ODl7CUWwFbkA87x4lgnnEaWz0KpumsNboFQBD73qS/JZgFJIuPejS4RK86lKn2YI4A
sNC+pvJlmyPB8ztvKyBAOKZ68Cv7HDCFJ+XXx3SlFHHMIwxDurebN2bXOGdt44F6wEoyFu/IAfdR
dUiYVFIkJcfK+///y4sMKxI8qETXhdD2CNyuzVFMAatE0PYPM2kUztRtAi3PQWqDa8nRAjtqze5r
bodnIlGZNHCj+hNEd7AAAyMkjFgLmiHfBwB/AcGHCFoyqaIlNUvWBozJSnM7h88MYQlNI+WlQAdY
xKcJP/57gOhzqMmu5p73lnuenhMgBTOLfTmhC8N7jl/PQhHPHGzCtTmXax86n+s036naBjZaBoQV
trMeqnHLEnOf9MbF9/tfuzIw2qJSTEBTcdDmu0oRQf/kseTX6m4+x84ly+jZZ1vKWGdqznPCH+8i
5HRM6x2dbDLtCycoUT0QAgZ5wnQhEAXBETbAxzh2RMsG3ymu4Sr6Nvz8dW4ug0E6r0ZI9+OXysEV
gC8XQBHn4K3CsPIw2lRzThkz4cv0dAZTKcxfmB3YPbL+OjfdycQ4blvG0zB8BM11o7cynLVDTLbh
yREjd295CMv0MTG7zcQy1rlXiCHr7C1GlqhBWRYDhHJIkcWkSDbxUab8BUwA0bUa01fhqXOnkELR
29FmT5fls0gZbFRqEGvRiV0rsdbjFmPPNCZ/OrGvQAw/tK39W6N59xbnDwenY2ka3mdzBTJNwIl3
XBgU+D18n7HI2MeGJP+OPCNqISTQGCAjDqXWo4frEGYA64HbXJ/amoFVXo4/U9GiOpIrE6MywzZM
VnTXIbuyfVHTS6fKA/ykEp7NeOv71RNJqIdpgHCQlmPHKJLXmpTrnE87Gpld+hGvGr/iH5vRzMq0
0a4NEPSCgLg/C0N/qYKHtqAwNI4xihpTZ6BU1jUJIPPMjUHOb0BcW/Nkdd6paNTFQxo9gRHNnDs7
lGvavk5peWNgeAFs/boIK173IBOZHnK/+t6mtMigqgVVozcTmiSSj5RaCpYjH/+SEPMdEnjEKHjy
2H5FddjTzpi4JuP5UXjldOyKrVQcZxfLp9QpnLPr7YBjocUM+ebg50pQXvKd8JkzR9bFXE7DhAKH
L1BqHdoCSwHaK73FMyhGe8fZWsInWazANGjtDCg2XSSfa9n+GoX9xD7vQE4SdrFN3U4fXU62L5+z
T2tfFfnORfQYjTumfjsdW5fW2yqBGJgSA2GxeB/FCvDrRoZYemKUkg4T/umporNVUfs3z8j2NPxz
HjFWT464LvpViis1Yi/bfRtYb2wQD5i6WqxjJp+cQ3PRVGSjWu50ycGNKNgIG8hD8Ds6lG0pi+FG
TO3BNp6CybWww3OdtxYzTSDFbox4MmS/phgcjem2J4uo1KT9AHpCo9bAaGCKkXdrWY+h1X+SoYEy
AtXTUmLsseF2M2/CDc4E8TFv5/uEJEE+dlVGTMF7EwUMSGAdF7fGvbNahYRLfxGAydC/nq59dROY
pCQN+Z8ufS8j0tb6YK5m2N2jE4jHisTuGoE1s8jpQn7l6msy4eSiYKWFIWHm1jOSLkDfxOa/cSpY
wu5kum+6XZ795ME2ccQHsXsMpzZzhW2eKe+UvUShezHAjo9Qq/WVXXCf9JClrehcwI2iVGDBVuIw
CPkR4LvL28DqtVRMHNut7o+hawt5ylM+/+ytAJXt0Dk6A6HITkGlGz24HQk6tyAOId3R6LLFLNSq
E+bfubkbye/RS9WrTi2AMTeYPwX+6yUy133K0AMJb31CJMHXHzMZscxy6y/VyHw0ebAKPuwut/+6
+F8pGTk0nYINYU7/hYvefmiB//GYxxuTAQM6Pxstxk8MPQMFW8FC1Rap3GwsA9zZGOAULdNh60Zg
2cal2SPG2ARm6cDktJhBNk8jCzsmJvepFp9hl+wTgFIDDFADNk7PocxLl3AZgOEGsEZ9kpeIu6Q0
4wu58vWnCelG558pNdwQPqb2DOS+xMyPTdWZNv99F2eU1BFsaklhWHukmLtnW8i9fkPbkXWyc89Q
bPqM8QhU8/0fvY/G9+9kzPy7u+6REAsBeDXphFmzWO7GCmCjtNPzxINvYBLqOEg4ZbHAn6cIJhly
M7hzQuz1HZqo/rEnzNnLEh9yoLyNkkVR3y3fXTWQI0i2XjtaO/3xGYJE0XFn1TrdrbfRxdXsrzCq
s5PMOIkrSrqqRus8poy/8zUtnJhuqbnjGel58CcKBIfTpbRv4bzDIo1pJ5MX2/1pg+5iIQlNxDXG
mssBIEn1i84tISws5doUpiUl1LAcEWF/8mxN481jGudrXk37jiC3J74wZyySN+w4Y2IYbOxjBvIm
1tlTmbPoWtdVSCOxyXTqoo0dKadUqFbRgMWSqwpVPYUybikmHvcWOK7nOY+1oIkvckrmHc8PP/+7
lkC0qWEM61aiuiwZJid8EnpiGWSbsWQGSgXHr1LQ7+ByG1kH0WvBN7rx1TZLF4GFeonhFuZ0I0wA
w26V+j8l12calNu2iyGTcyP0vOVGt4WJtsbPJ4HVVM1aTHebhTDVEKPktVNyWjXbqZHb3AXdAQ2+
0VmZBPZQHhiY4zPnbHJt6OmeOXl6YYImhf6fQVKTnhBCMVz+ZQInlHMxCvXHgG2TG+MLH2+dMP4g
KbFzUC4ezULe9IIygJGA+H9Rn6pH08rNzOjfdJifqTOvykhuisWQYxuf85SfFcV6SAxYR6wnIn0K
4haKbhnh22r+m9fjejHIlBxEc6IuICHyGWA17cm6yB8DBgalOij2A8B47fC3c4v1uFD/ePNHZoqL
tOQjnm9ug/Ja50wzLD+4mHVw7bu3sGcx2g3UsK1nb8fe++pK8TnhGQl8tW855lWYPyTmJ7/pYg7v
MX7vAvwcLE+91MaUmfcsRqrgO2peUwNGaGdPbBMakHem2zGgni6+1TDBHd4LUayJqQXPjUs5l9/Q
O0QfNhuGJMiwbQtfyBAeiThf9uncbJslrRDd1diPFWwxPqM/EGVwHydsrzuAezX7TkCs/dQdku4x
rYFjVctmAq3prbr4mtQRZdEtyVokzpj/uGOTSO312GSEmZJsCAAuIEZU4PLn/DuWGXxb/jl3gQpY
fDiq+DAW79SZwY26vLWR8HWRe+4H7+TPxrr4Ll3xBF0Y4PtvaBydkHk/gv6AxhDEe4AXgMbc7NA7
L7iCvHl4H2zCb5dG8/MjwRrKc0AQ9awQKSdnstCXmRSmgop6aQ62tzCT9EikDOGYtRh03ugxr6qW
1zDBfRUnJ8uq31EetPWb0DG/LSbfgD5dGI9GDbe1rIkA/m1RazsUoSrBzJTy23M1hCFisVNVnkvC
sZgbryK1lXTVAVEuBmOC/JibCMr4CtQoUDjXQvZfaNCRXw2HoQLjRJVEhA2naVK57yFYuf2cI/Ez
hukDBxYlln+MLYoX62spSa8l60bv/tGJWgRreiGfZvvjc1ijyYJ7Rv3Q1rvCx5LAFZq0ZxYgUQlT
FrY1f4CzTlN1OvPHqJlwWM8d1yaqDnpnZig5QSPFB7df8xIAhW+qW+T60KtZR0PbJZUM4wqrkxto
QvrSRyTAsYm0ut+DRRCo5lBZoMO89yZ7BxSXKoNm6Mjh3gUM32thrg0tIJBQILXuNAMcnbF55Ys4
Mg8Yks8WmXjlvRmcQ1nPPna0bmafH1sbiDLlb8lLnjz29sdRJ9jtgUptHCc9GV51aVtSEAVmDnnP
6B7bFvgE9+A4iVsM+qRiaKC7RLpBHlJ89hnB2vxzgoy9qD+P6pB2+9l8qodPjFSwNMHF0OkKrltt
XimGD8H13rbq2ee/BulLTiarob56fLpEFL2GkbFa0nivnXzHAYP68MLxaCMPjemKIvXj9G9IM2yO
GUZJq6SJ1m50zrxH0yPFYrMkz+Wsq5CQkUcy8qRyMhFm6p+dmZwgkCDVTX9CS8vjxlCJOKwU5DTx
BnPBVH9vG/fMv/OpUw3MNlGR/V0kv3DkphS1FtBqvqeKGMB7ogEb124RJBAcJZ/RuGvivzLBjEe0
GXe9NsaiduCR/3UQsSbPMWMt7hLhsQYaPwneCoyXEYozPyzjEXMxPuSUxwLjjvHjuONmlm9l8AWm
AHVsSKQxK07kgE5v65h1oiMICeLWRptar7iidafsM1nmFnS51cS1o+ZTf4f6iOdsFQz6prA5Ebxt
iC1Jcn21C+dBADumFrvKt1ZLMKy7kVuRX7j6cojAE2SnR3t32EY9kImN4Xz0OCGq2mTDnlAP2i4t
QM8JHW/dprDYc0zfcoHXgnVRf3t6DEjpn4mRah282469Uci3XL7FfuO/t7o46R0BfYhnS07hMfF5
QCKf4qzRfGdQblOSvPj+aCE+Ih41AF/YfhfmZK9DOs7UCDd100LfDJwjKlSD3EwTuE86L89OXT/j
ZUwC/7eX1trlgkm7WOK87v8Fn03FdbN8+e2HKelNEzN9ahSjlYaRq99+2ZzD1sRw1VAVXl3feYqH
9m9cObcp7n6gHb+4bsCivKzvmUUD/48pKZJ7riT3SGTRJYCCYqbznsKL4dfZZo3qR79i+fL8GPQM
VB/EcNN+CHb5wK/QvdTvpbOv8/XgXMP4WR+cYwMHl7RhqtA0Jo8Z6Wg1iXUlMf8Ua99Z1rKcOFoX
EK/2PRq4meSA2TS5hIhzCAxPkBUu+APDCd6LKx+L8MlrH/3gywxnVG44plZwXIhQVfQcvHXp0bZz
bfemioCpax+NZW8a/alK6NHYhz92JlF5BjpfCT1k2Gf8GHprjCcbLbzMul5n/uT8oxkuJzIN7QIS
6iBgcZbY+Zy8IT1sgUYUspSzZuOIUpBzDWIxQVf6K4inaOdKsQHAWTxKS5CKVu4mdOEcfGxMLYdF
cs06hlxQJvRW/Zy2EseCsR9luyMWdWUMtO9E5ZY1AeDRi/49J3fZxtxZkTDOfS2hG0WPoyV4TxM0
jj1GbnyfIczsjSfFrY7bnT3IM7Ht30b9N0kJZvF1/ONyKGT83PmPc/JkK5KgkSGb2GFAMn7kBV9b
T8ABZ8IAi4g8uXSgvZzekuErgyev5JvDprUIdy30e8LfAJ2CqgRUHagjEyxSL6jtFvqQ2RgOqZM9
wU3YLFn54sFWAlFf3TrR3IIO5QDvedBM29DLt0OKqM1yiYCIwGB4dfY1jAk9PROiGQF9EL17ab+p
ZAdMT9ySJD+D+lqqN/1NYAx+ETmLBPfZZX4xROLE2OEzS+Z9swy3C2u5iH/dHFi9dbTSXxKVbiU3
wkbSPiHg0Qr9lMiC1tn4uEJVx/inwe0A+ahq17nx3oXR3rSWdY0XqZDaxwmd1ESN1DvHmO9/hgqs
MnrozOTE+m+JMLf6fx4LzjjcWz00rnJJdnJwSHS2HnHPrliVkyZdq55iX9zKrn7nvcJrYKxpG2h9
SRZlCW9MT92fusZlOMYHTwmoapyRZoM95JNDGe3RJgrzp6RDsOrD+PZW0nCBU2WmSaVRPLIeA07I
cZsEN1PYL//3y88F9G1eaieNA4MnTtJ2wRVJiRV+6d/aIeC5/e97PgcADWMFI2q6ZgPQbcfgSPnv
Fwz4EaJ8c1NKtwnjfWceBaBLG0tUTbykBDXTgof28NRxCPSx9WB0kglmBh+WIdUkjwFUEptzN73o
J0C/SoO3gzmf6Aik8SI8Jv1Nv82xh3Fsa4Y7N8qOBWB8VwfmLNV2Ql+qf/iSj9g2cK247KXjd5rW
wo3IxsEYEz+rIjuzLMDVTI8Wtxu6vbjLn7Lo13XGq1X2K38Boj/ylWsvLDDXCScHdxx/jp1eSR45
RBNrIir8d0BuHhEPLH4t7zx58dmMpifk7Pa4L30XE2W8Y6tIVpBA7hVwCwe4C1NzyVcY9wjbQZus
4ymdadzX0/84Oq/luI0gin4RqpDDKzdnLsldhhcUSXGRMUiD9PU+4ypblmVL5AITum/fgKNr2ivA
O0suplw6Hm5dloD5o4TcU2WdYA2N/rWX9wLalTUeLHS5MW3YYAW7gfmrVn5h2Ap/NT9U8EIMIsV1
EOWJvmgkz6QyPO3/J5V256rM1xE3L3HkjfHN56x6kieYHfxg3VsZ8sb0EwwfpduHNLUtrGrm/Cfl
DRiLbG/FzGPyeqNrSFawxEvX2iJmi8OIx6nMRxZb3ECqlMPH1nqocoq7Ptcwih8Ut2I/1NdUF7d2
8J7JRMYOUDllEzY/etWqYOo8WRQy98ymqNIsAlb8P0SbewxeYHQ0i2jcByn9D6CRMMyjRykLTj/E
5r2D7lD73nMG3Kh2UuyHHGbMv2EI5vlrUzInqGYQiGptcT7U8begtH7DWqAZOcJQFfWwlihjS+Mq
Yx2t48tkPUzwGZuYR2Sf1Chdxm/WqSzgS9Y3P6W1l+sBF/amA1onFMfjVXeBc7DLnNknJn0DI0bT
27idvo+abudm8jwEp6a1N5Pe4kjQfxt2sZXdv7GFhKeNh5pz0aih8FcPbEe3LD2iQQniwztoQkFl
895GMtFaUiwTSNlptig9SiDzW8KzRWvHb6A/iUKwhXTFrAZGMCphNBTkJNYkYhioqrVzrYNe9495
rujOEwIXxmcVB+q5IJmA1pWcXyLpb6y8f0889i6u3M1VZ2haxu/ADTybYdyP5VkvMUfvDvr8PfYu
lmsIcCkITO+ezojfHHMX9HeOiEYnN6n7lMpPyLt6VEFTtE/UQZHiLEpfriHjYj81fJPcgSu8t3c5
KkG1AXNiWpKu/QkktH0ODhF9GxAY+ZDqH2NGJs18U9gBUi6cpyA+JFgDPDT8rHPY3ZVNFi1Eh+Fh
AzsPTXOKyGCJJrgABU7bFQHjDoRzFRS/0pXTU5FBm37B6mLpBdVOxEBmwl259ithiLvyAjFpm3gO
JBxqZJ5rUnzvkN3QqYZbqd0RbAVz8qIzh7UAe1Idus8sdtnMoA5GboEWL39OYbP2QNwWHC2sbUvv
S5JJL5K/9qRWccAQAFe9Op3pHkTEwvqGJrdko7b+LfQ1Yp/v0hwVS3zD0LB1z+rLlP3dLdPTEHDy
65i5JeHZ4alk6G45nxrrFuK9MFNfkwyAZ1Dj/fOTAiMUlsd8bSdghnQUAi6sedIS6vhMH98yj2DO
jC/gJ8lfF9V4bCkpgQJqYf5diemuxF5Oz7MeE221QFKgZ2iTAZ95MmmrrcWmHf1fTWDDM+C9xT1r
uwRxTSd3zl4CKB9Qf4P3qSXEptc+RB58TKbRc4kvJl97rbh+ajmuRYTvL1lAgHRJ7dwNb4LdTXeL
b5xWVmenw3PKFAci7Ch3vyTFHKCOqiPpJhf6GsN1Dp5pVSD4jbjbckbhI52i3xhMdRA2cCv6gula
TviT/FdF2UeFsUIU9askugBGFsnVgJOsd+0tt9EMpRWvJy+0NYN3Xhv0lnT+oYyl/Q9paD16sFiv
dnP6Edfyz3ZhkeVe+Vno9W8hyniB+8LOg/bR4jlW0YOMsGGAt0aJj13i/TUVGYKViitNMEShJVIF
cwT9tP71yVvuhpHAWlp4nNkG3AVzk+Jy8l67tMF9KvqIS23xZFLNjrG8OgPtbpAR6gpF/UCcl+lh
qJTHqQHu4UGkCVvQvK1ZG/vEfY4wXK1X1H6HiFwIIMSc+zl5U4b6Vuq8h037W7g6MKD2A/7tA7JS
7aS4M0os5iDiqt0G7bT3ur3biHNVNdshiXaZdaDmVL2RpbvrkgDw4N/0HXoHfDhreczEux/eGd5m
5kMhFjFCHBXfC+nsBuMAg5PEWjv9uQsglFjinUBYleIIiVUc6joD7cxDKtn41BLd0Xt7nWC+hU+2
RfzK+Lacj6V7U2elUVQrwV3i5JAk8DRSzZyJ1cUjwgkVU6B6fEUBpRTT89Z1Jhy5sLjF6Ne9qUee
BTThE8nK8z9bB/GeaXe9L/X/cTXDnPT9rTu/c/yWNLxp/IVMB4IUsvu7wR8fcw9KUe1rQF/FzhpC
wBGrX7Y+e7OL0As4kpTV9Kl/LRiGJEPZwPoz8bMmMFsai+YilNh4xrrOd+UyR//pw6eoLUCUEpdr
eSalliMMbk4QHNxo1+gQoItr6Pbchn9F+fCNN9s92fK1wfbZJFhDs3BhRgE9OzcLv9Yp9BkrUuRY
z+X0YjGrEM3NFmTtyfFFyvk4+lBEXOPbZiSUkTKY+P0Zq+XoHKbFC+FuRDx2YESjmjbbKPXIFkQ4
GTIfLP9aLd3PMPUGB76QiXvKXPB8gUISFPWFpSmTiyc9JHpmD1AF1hFEsDqwgTHBq3HMyn3jGJRf
tuyf8hHhe3+qBLYaBpPCHDYELkxkCHFTp9h5r0YHkwDfuoJEp5Db0EjMbbczpxlDPIc3Nr4PIcEg
Ag44Y7NVPGZLu7npbLhWe/Ss34oYOMO8xUtswYBupljppfhRqxiVXxrKBHLrbM40OWLnMQVMmxTk
3K3aZNtDKMogM1mldUX0TbCDZRMbPZEk1wPKMR0rXWYQLBn9i5kiYTaGMh2O8dy6zAbfQ8fhPlzV
gd+U0WEyxYtn0Mjahn/xp70xGt/QlFeTJw8RxY4JqVuVLt2JmqSb6/ts/vSStJg0REedn5IuZJ5t
rhi2oiqkRK/hINZ3ZWBTQnxQdxTJctMYWhSy0iA/Z1iNgbMnjflNNuWPb9NSGebBQ4fRhsZi6nGg
YhJM5jXVBla1+Qstwd4I002kBXAF0CrqzMdo1qkTGnGX9Pz2nkqqm2rs79Jr1RH3pWsklXB6Nedm
pdV0CJrH8QaJX4SbWT9NOI8BMPTNgjJDMv2bfdQHzQbDSVf8OJTkDSaPkZXs/Qif7XLbEKkAS5+c
J9wkRTBcvK44mOM1qe+9dk1izrB2b7PG1COvREw9CaeurEnFsBYET+lx+x5kqrfW5NVPGN0LfV1U
BArOt4nbXdOMpRPcmCihBNMXUYOjJf29R3DG7B7U/HpMKMz49C5eIcwbVG0S8bJlFa5whopK7TCh
PZ9s5K8zgGeZD4fEzvdm2qIfNkPmKzwPAa1fJNo9pwBv0Af4sA2bkVyzHOshhvpbt8VP14yYZvVu
jXp9hE4z28AhVdYbq6oAoetItyTmYcC+m6Eo6IKKc4ioi8AdiJ5SCWX2OaeFCcpZTdjBj7KzNmRL
f8TWkk+QDHuaUQBnt0cOpb0ULv5GkQszFmu1nQhg0rt8Cg6Yl7FLca1VBuQ50YF2i0N9LJ4jWrSn
oFSe0SWYRg++h9HgwMe3XO1fltyzqntrYyAFbDgIDG6kYJiSgfwhztezE9M11jOOxJyhw1o6cDYj
MsIcdEUD/YhLZSDgsYah3Kfw5+OtzcrzG14HNmQDZtsDBbsl0ViGW44C5dRFnI1ucLMEeKCbxC6a
pHysAggWHlIqFv5WQ7LXePlHiGP/k6ExI4lhXR2TPEN65hxl8GAmsjLMaq35ubkQ9m9hY6YDwPMz
FS+oZWXHRPLaBO22eGtQlxcsDCwxXUL5AjkTJsmNYHGb1B2JWKJ4Qy4vmvxXTdQS+4ZssnYJ8eBt
4qbhDntC97D72iekGGnGrNps4JG99RiOHL7rZJ0bDp5n3Vs80ySP7+ZHFu7cEFqhxqHENItrBonb
IpLINzk5CBwAB+hWkA0uyOUwxSUQXe1Xv8EN7dppJ9VfgZ0KJBtiPXYAjcZS9uBe+tX08MHUnKvj
82BrEwMXu0Wya6153hG0JEv4aKBRM3yOM34bSYbUP/r+/21CYKXeyg1QlpNN16UCstKsONONEL9o
Lzy/WpNtDz5YvNfNkGO76mwgG3tr7yzLGm9EmNwYtWIEd7VSjaK93ajbOid42e8OFAyTramQ2Xp4
5ONLxFqjn8YqFROa6dhoL3wy1Qp3BIB33cZ/MSOMiPVyjSFjErR4XUZIOBZQS/Yj7jpwNS6hGhn1
aw2ORo00bQQIccud2ZKBEixHT1sm46N3P2skH1KjykWYG2LbO1CEIVWvjJMaXobacIihEOn9w/Yh
qX+JDiG4fuK4VGtaNQ45rWsfYoBv33xw6vxq0+OpdiM6hdVXi6JTQSN9Co2XKYYK59NoLlOsEHTT
+HTICrfEW+oGz6H49iUaqKTBNB/fIgSHs0eQseHtK3XVdPrCTT0Cn484FyOTwA+GXI3ht53kIaZw
J6kDmjmeIyOemrWTbBBdrnL5qMug3tr4WUtkCe2w9QxbkL1EZTyF8HYqf44XqRUzW9MRV1p+iCoC
o4cI+9X40mtEOE6bCikYE7J4/m7kSJ3oXxM4V3EGg9wC7881hGsync+lfIiZSkpA1ov7y2DgHYMx
ks2rhr2QiDfdOOTOxu4DNL8E257m8S/x4l8zDJZRCnKsMSPFCuGEYeZrnHzWoS+XIVpnKbq38VAw
jzdWAQADvWThbocq/zALh3Q6ytZ4bSZMBuYR/aA2v9RmuA9CKmPcuzAhyXvrJSnbvTu+QZENi/hE
3HyM/SHEGtiJ89MfSoWNxePTCJeDzpimbxoNAA6qeF3+wZekRPbWvcx+Yxh/2ZsbjgfXyI+EY55m
z3nWzr4W3gVinxKqKZj6sjjlFRKKPcRynSYVW9ZIvFBIKMO41NsbVCGSeBn+zhAXeMRJg/R5+xiz
BKk/MgyRoSi3hLN4Oy9iocZbpwp3eutvZs/eRigJIZwhzGcfYMwGeZq5/7pAJKq76cMvqOV7Fr/k
4kQSFgdvOiZGg4JOdLE0sA2IHw5xSXYpnhM72Y05E7/QOeZRdvRn89g0yTMiOZZUNqBw68mjjDEA
ClOOCMpJzK4wT+Ckj9h7aPhTQt+YbJr61iary0UmzyFhkScaw+nTS26SLM+/ENtOwyc0SneTVeNL
7UWoQXpWW/WtygMNptmkcfp95CKC58YJ1GClh3ki9l/YAk9xbO9ghsdjwJwJ4BJyr2i2ZU9ZAukm
MmHNRrLVd35RfmZ0NRqYyOyVW28CYo1wJi1KGCoJ4gE84ZOIhcNrpaVAivSmA8WETfiVRTuXJWmJ
bSxwwG5yLHNbsBuZ3qKAhh1f1b6fl/M0njsHtEdRYoeKEjMBWDCqAhVEsnDq+dNI3vIMGvL8jRnE
NP4ZcfUgBRFJHJc4+gjKmIK1GuU/uXLhNMrqNx3bXd9MDLEXEbd/gz9Sb286rfhqFBiuU2jJnDKR
LGNOmcZyP6IR8R1UlIVtzwi04zQ/DM9EteVosMN84US8vKmFDerKK4cafJ6290616N9LZXsBZiOC
UwAhTmBDL6i8pM55kyfXuNnE7gl/FlynZ5JE2c709ExiSGtcMGv46NNoHWNAamhoIR8mdYA7JruG
rdMnBDvl2T42qrMKeCFfpgI3lZ4PgBJvqSBfvMb55UyZE/stZPcSzMKxdSuoUGdHX3XBQ6vGtVNN
p6w3Ly1UveEWMCsAwfa0P90rdsuSHiIaISFC2WVCyh3Wa1icjsOpLT6bsgFELKAQtUyq0wkz2FeP
WRsRFG9mhZ1sS3Q9kl5tUfjylDUtbjZ5vCy8jEiHPZS1FKENFNIiaF5SaisvWVv2pTe5IMNF2Xm7
GmQ5iczlkzV7x9rkyMPLNMYUGrgzsxBWdoShwbhAwDmjChL2OSBOq8n1X0P/hl2QgtA1WO7YIzwd
2LMXTdoovfptXSCu0y3nRvTMtyZZUfjAeUzbuBkzZqemeZHdAZKWrK/geFnwLynkSvl2Gdm7SK2N
h7fKIkvbfeNj58hJxsQufQfSWzuas7Jn/xJb6FlU7al3yCF6rLfz+meEjpQ+O9QSISGVWtRetYAK
tEINA083+NcnyNs9fy197NZ7dji0Og8Qsx6CXTWceDHScp9U9dxDbje1E+0gjDuIfKGDWhGdmSKd
5wU+yMwMCLJSWqnu3mQ7EhNj62C6OUXCNfK4aE1kErf0rncbPUH4hRYF62JDybaDKypldYc2FtcU
oNGmFu52BFKMonY/uHTTqjOjUob11QeHuMwXwUuNYFWhujO7teJr20wVtBoHstw/x1TRTYzvchSu
B61ewHAjMrFNjlHcXlHowSrApluru8WAhdo0CrLJ8YpC01pKZPiseiqryNVOPVC6viXQizcQLGad
kAVm8RbbNB/qDeZQpzH7zV4LFyIAg/cl84MCX1//GcLSxBWbslFTbLWUuW7B0LwyPepWxlxeELwj
8Ng701GgoiOTjdMX0ymgGi5GJ5rp7BBpzdMLhGlUW+lTZiINDmiysJBMoAMsshEQBosx7FI+jUxH
qRa/spDruOK8FMaNMkwBh5mqW1MK/mbMj0g4dg1VRAMk5dXlkuKMjqKWzanzwBWYPcTMIzT6M7tL
dqQu5AEgL3WhVxqLSiuwk4GTo/XXMDkYeXRAyQPFxt86IRNtzV75OEmV5a4qEVTvHGtXWf4jtFC1
4R6kec1Oczt4qRMRZDVc0ZLzNe9QsE3eNhf5Hf7zqdBRhRhJ/6/qZuCPwjQWqeMQFVy+pj03YXOF
1uparjphixaFgSNPVvfQI7LM+WOSklKZHvNztDCQX/QaEFWN7UZq352wQr6Gt3bNaIChxrpJ2Noa
tVBTIeW0/O6q3KpF2q/VmmPJrHxKQVWuBeNvJ8fj0DOUePQsC6w/6UxR1U+60Jb4zVRUSpvAax7E
Yb3PmOaFsCtsTFmSbmaoXH0mPZlZJ+gnT3irjUXxzuNYMtBABxNV2SviikSsUsrClCI7g+fjZWLp
Q5QdZXjViOf+yj1gAiB2yQwpX7o8mJyWRRIenoMdY6lV5dWqBulSZYqGeVfBHpXGg4hQtNSLYrS2
CrBJVV5YfVe2vC4bOKwwcJQXH8ZtBX6caTxvoiMFOBYDipJuaQSUC24lceZa6agAU3wB4FTSidfA
MzZLZGkHHWPS+lINUMZMWW6iPt87lgXac41C0upSuPjsazfArC3qd7b5rJoggTSJghd+XgMkeFMl
NdROdZCob4MrNjuGMTSYEGegAiUMs50WaNX5a+L0IGuPOEECJebvsqPnivVXPtpOZUyZFr4w/q6A
sJBnYGWMrH2GDMGl0osVpywEJ83Tt5J8hpg6oa7p44dl2uUHRZCGewqxDdeaBf8riy0g4nmoSgY0
qNGafO3P2reFY47jtRtH51CilSw5VqW8dzkOalXyrLv+sph+ZvQEKTukpHEQ058SmsOljUe6EKJa
PDjBFfYaSrYD0dX115oJLdF/9JKnxf2JQXxEoiRkYaQXeWaCGxOSQZugnpAv263mvxmMcpiPDrj6
EQ17K7z+0otmkbTK91Bfql6m1/tlgF9E4OI8AR9c8XUG6L4YgtMFYCQAgCVs4li8D05kn8+tdvVU
RxjB4w5pPtsmd4C8l7SsZmJc6vSnRE7s6Dyg/kNWctkVe17KHL6bXHMVhnzB9EotN6BCE18ZEwfj
3UMnpHpltVwBQSKtQfhZFutWkBRKHykSBCJ43XP6L1hb1ODkwe8nzm5lkVYDAhi29Q6M/xcxY6ns
PzWeic0G6QVxyYkO9xxpS/uXw2uOeELc0+rRBDYXRIono+Ftegt/0PLbwXA0gqF73pojsR8El/Yp
ntK4W9LNmfBEalLUx3ovJHLqOVwY0ScusysTix03/OKiTzxxDDR9GZUmVvDdj2WqjGK8SxweQKQr
sQSUXShuVVYxsxiooOyFYynZ/CNkVDnzPRXsZfVeRmgoMxHLLGLIsdCF277c0DzQ7Ts7G4Wxfhlq
fR8yfA8Ca2PV8IVVV29QAU0ZptH5Ixuc84gyY4BzYCC/0jzzf/P10sC0NTC/Dc9eQ1l/5suuct6C
ZxmrUnWocjrmCFDsOT4GjcYex1XVnrZAZ4shLq9VH3+00HDjxI6elRVHoT9HxvBvxDKnN7YWw03f
Y4w3xuT6njMuy2TErrT21ee0eZCV0yxdjiZv/Gug8uhcnk1hENBYcXVh2NKcB16xg7flPJKyOoHr
czirRUIJoRYqdo/ogBkEQjLAVM1MHjSWLmvTZzSVpAdgGEzNMRd6Gr1tW2MlSeFr619q0Yd4wlkZ
U2Pgw3JTaadQeycHY4PjD4ni/tKQYu+TPxCJgU0BtKTTDwN/AwvA4vn/GOyiBvoQknoLR7ZBLEWH
kicHfJAYtiCnx9UtQ4wRGP2SAWZxGwI8rEqKHsI1W/KvEkyPHW6rY8l5iVCGiRiiDhQaONiqYFMD
NZ8qYDosGtTOH3gwqnXhmuhdfsrwqW+TdZhP2wwbU7XgdQCpEqIgCpgKCV+WYE3vL2dIKxp3HxAf
yh28euvuG2M5tlEFsBHGySVqbwARKFeICC75Uj5t9thkv4MWry3C2gRGWrA5uGBhpYoVbK51Zxtn
g3O0r6Fdgvv1VvvqNhLSB2mOZnhzsmvuJhC0Zcf0sGWM1YFzwqIpVqiZYVa0Gxy3nieLkdu8IxXl
gqWJhHIF3/V9tjzYj5sSkFOFpdpc7EbWr8nWUFPqbhhO6kDLLWuXq82yMaz6ONndxjSv/FVysFTt
Sdmjx5eSnA1hVVsWXSRg8y0iUh7xXtoyuIF6xyUqWxIa4vxsZ/HeBxjwW29XOs9OJnfTOMBhwGvR
fMTwYk15rA1m+UA+AUFRPREw1ai/qDR7E5ur1iPF3XWfaocQQXLbsmjNdzMKgwek89mcfzFEbIdU
Xh9bPLNzFcP6idSDREmlpI/DOSCGa+37YxnFP8hLDz3JGeOyxx2jas1/KhWh7IN1bVXLTuNh9z0+
oNy4rPS+vxHswRBJYPmjAzs0Yfma+Zd+gsxC2rxkdP5QlRonbAz5GYZ+kOXruRuXqtb2SeoyqmqF
mnAROq8O9zZShNS7KhAzFfWiiwvkrTc4HkkDlYnW2CfqG64Qx7T9oYqHGH3uWA33kIEfNUHb7ruO
w9a7qz5gaO5e9GWl1XaGguHF9ZLI4QYTkgROKpmn8GELhor+oodDi+zRJV2htEwK5ve8ToFoilWL
U6WqN9THkX5BR4m5RIIwGl6yhfW8w+g0EnhEcuooC0dufVQu3NeBRQeElRBTYALr1Mnx/x+Ftq8a
SVAp9FVbYewAeBE7/sHqg+t4H2gClm3NqMjt5VYZlijlQUcB7GS0jxPG4KucYVeChwakRaWakZjf
yJCJAYPvceux3pn4Y+qDLRPJghg6JGCQhUGaSscl028DqpIA59mSHgGct4UOy3nDE6plgeVre9DA
7VhrSwR06sjCY26LfB9CAEbQRh/s+pFO+wNhP0JVbcb2PX6VpZoC8Wr0dytkMmf1/QmCurIhicMP
m5TI3KH4m7895xBUv7FVLlPT3Zk63HzG4rbeHXl1QpFmbH1F6Q/bGLtOMhPhZfO+e9SPjoNXzbhW
r4JNFdsmLcV89sIJS5/aOZY91kXUkdI6acU14Thu8xebe89uuVBA7JuYRlRiLsF51ZwWQXRlcBui
vuwPo3VxrEsCFZhu88ltpqVrgG+SAn6BWbBwJrkuxpLYaFRFyu/uBWOZTjyyqtwO05seUK9TnqgL
XYGq6tBsAqJP/eoDfA2UrZ72QG78WHrqJxOYXPv/L/Fjy790VPwOzs8xNb0c+rOob0PB2df4+tE1
WkyloYhysA6Oc4omzutgcNdDTFqOOmTkQfIpHIG8EcHk3D9jyMLxCs/Zw9OkL7hjFdm0SJFWZQY4
VSNgkyfHZPB/8uZVyAIDmOrU4iWOjQXAizzYXsNFy8TcRL+kT5Clkpe4/lcZ15oLrIP8MKNQhhuJ
x5F60rq9VwWaALKCcJj4EE9ijCqnWV/VnnOM2gxbbyQTCdE8E0Uc9NygVvaF9xzX/rCtgJsM+Yx1
zlPnr1sPkYvXEY3q7iQqb2ecmLPQwQ03xEMMAJ/CYHilEVkN/7ObYphPLUjecOqQqgP54j/Z6wBL
wWKI0DWcYix2LDAJRBwTrACY6qN0N8Go6iCqQmghPUKpEQRVcjMVuXEsvxRG74uJCSgucubFjbK9
fpvmfSR+opaBPWgZM/KGJKxMXc7ssQGy5ojQC4mSF6JngrAvuFdN3cLISinY4UqFiLpzthrypUSn
WIVYFpwrb9iUAV64dn7NR+e1wO1xsMWbPSww1VI1Y6guX+a9goi/2K+I/NjVbrHSA23LZKRcm9Pe
huzptckX0GnghNw/127YhIXA2+bcuThqe3y0IG/e3T7/SIbu3ejkMc3KlwRbKvyUvP8LgSYqd+Nc
72Ua7Gov5jusYbOY8z2F5c2UCCZ0OSBfSlHDubtSVfxaW58NIpIlMRIqq8pDMSKktcWKukvJv6ui
uyKWuA2+33H1Lgysv3AF643WWsHoSmEGduPL2OfbAq9lOYgDaaFHPDoQ3QPvIaFwvzrMcOw/F95s
+Rkxm7DaYhka+kpi69e13targh/dvfXM4NiU8CJMchm/1DrViNAguojPLrxv1SrMJQFexEK0S6zx
ViWq7zT0NwQFBtqnq/3FuvNc/Ok4VehgyaX1jcdWAfOi+Deo4GBYJGTONt/GRLql9yoG92wOPq48
Lu80O2HWCRnsGzuztTceUWJE/8xiWjqSbLFzAdgCr2GVqIwmpBx/PbOSlAGlTYvNuT4zs+q6ghqR
9syudlotP3WUVM6Jm2iYw4Zg0Q4YF3RhSGnKg+mSkVCYdphhOMOpH1mpOIh4KzV/d8nEltSxVVIe
VPHSEpHJQWhRguULXD2XZiE2CB1hYzctc9H/o7HrBd7iO7sZVASF3l3CWkOFJ41dXlgPt0aFnLp4
mmDViJGbr0xijBlDDoCGaad3Yke2FUzrDDvpyDwJ8kdbQnNyPiGsa7cz7g3ecpYrFrmXLxqk6wLK
WNSx+d2SZxvlhLLz9WLWZavhRlnwi9CrhTGCNTPr70MuX0IFOPy4IgruhdK4FSnQu2soPNqVGNoi
LsIoDJINw1rTC0hz+B27h+BMZ4x/hp20re38oj5vOkXbofypI3GttOFU1d5mqpMfIcYXuyi3ErDF
o2ATw1tRfePrnlB2dGsxfE7Fz5wAO6T975A+e4HzjPf608DcYDJbQsDTSzMpm5kpx5aguuQNNFtn
+CxqWryWd9Nht4d9Gnq/1ju5TKM4iZntlf551qtTivVWXvKiu9hbgrKQZUM1nELthqWnpYEPgfxu
1qR1O9rwETKItzRUXTrhMqRdwElihQ3eXkTBPzM3DlFq4VUFAy/X37E8OLNqGIYvuqJdVwXYoc2w
IfZ3SaofPLQ9XXPJ05BBzISyARVPFA/HjLqjZXgQgjG26DZFcswJlcZv69a7m7EW1DgKIUleRLZr
aRsYxhdm/epOG4VYjXz11vOVaKzcimR+7Rgk46PwPk09KwNJM1oAfNqshOmB2x/Tgf8c2QeBiiqZ
maVX1iYFedI4NShg3tVvb4DH3Mrdqma6yl3UWCVuydVGhmJvlt677jdXPyT/seTyQ5VuB/vIhzBf
E+413BxuabCeiotQBxnym+HNNLKjYpvP5paMM5hf2ymm1ZM1XK4BDsHcpU8dNhbejiJn0XnYV3g0
VAEavgCiQqf/CYB5FVimqtY0n7G/C/CEtDj/04fjqSQYodHCdvPHpLWbqXTWUpcHyBkvKe5oT/Vo
MJX4szNF+Td7xDQPI/b+DEUObm1GyjEAsLUjGBxZ5rVGnq92j87ND56o+2RT/1X1qh1hfmdEwRis
KGgizxFpO003wT5gwM/LbW2TLJHmLbIC42nQmqvHcosoaWoSp8sqOISZe9Zr+GXdOiKy1S+6UzPL
w1CtfN5Lhn8rj+oJNLOLXGQa5HwpLUpxKGLeNqMfZmhbDzUBQnvcbuCyOfJjnrqzWVuEOiefYfSY
UhVpQqXfJW+2SYJP4XJgabbNHCqCNWvcBLTv3Or/aXn43DYWx3PwQWcFVU824lndOi0jWEp3KENh
zZg3hNReATsGmrzjBAy/IU6ZdegzrhgatOyQbnStAMLCx/8VxJvDCV52RWqEwsAVqCr5xFTOYjTR
k2AlESGuStdY9DxpFIVEtAWjfsqShzp7G0yABra4DUUuH9Y097FiaenGsCoqcXaUxMNI3f3sv/gS
/ibOcQUeBA6+E7Ho1DwxexV6hoEk1ocvUUEM1qZIHhWcgE6QSoqXi128KtBJka54rKusa1eZ7hyM
9iS7bKnD+ivdXVzhEjaZOU/WvnZQToVBa+O3HUdsiqwqap2lL6xdZ9G09wifJPEhkZb8Fma+ZV47
ccwOMfoKaztQQVnVeIfodJIRQGOpNIyEwgGnRqZ7ZIc9mNzTJ4O/zdfIrB8yr3ZmqN6Odw5dFys6
HNz1jkM8348DPs12+jW3V9XUQe4MyE+op1XTYhzF55xYraHXkgFbrXOPcUTjLNGmw/Z8eHRaPToc
C9hINjn3lWC804ThM56ZC4vqQMuCfh+y9+IIWhuqRiGA3TpZktmDQZ7FiL0VWIKQsuuDO9CReBN5
DfytoAqZIsXHTyHn3douSUZqPMEUoO+vJSu2Nq7FZGyNyVzPFjl+zdJDSx0xNQQH/4g77KqwQKXI
z9A1G2LtdBcfyL23NXbW3dCbLaJAqLPTa05sSmhba0X1a3ivCvewzIRri0vffyi7dMO5MsI5qWOo
dqDfPkVfgW+dPHKnNNLbFbtHbzDp1pf+Rh++PRqhGr5mYuLnntyEjBiXB+aTFWQOE20BwE96cGn+
BtqMiWOz7KXd0nj3z4JsRDs9jZp1+B9NAmbztF5fWqJ5rvyOOIjqUFoJuPrgEJuzj3HRHbx/25F8
tsoePl2ngDX8ULhIGpGyiJhNdbdqMWKjtxg0YKU+I4vmWpuf1XyGragKnpx7hOugBvfvfHMLHy8U
OIVozUurdzcB6J53wTpSzDfyxKj/E6bSU5D8QuEn+PqqkKeJaHuLmJBeGqdEOSOROmTo89aM724C
DQ3m4GhChcY34BsMJNwRP7oPDtrFvpqnJEfpyrhpPENPBsPZ9cGDxG230L9L3XydWS7iDLv2UHfm
QeCYllNXpGWzj+itW/CxkEWpPmVaAliO2nadwGUtUS9biUpU0hfhcKvmeBf3/oLzoIGIatNhADGT
84Dva4oFQHvYYmSNheouf5vdajOXPXEFSnLT7F1qTc3ZpSjjlXuvU1E3O/led6PvntMd0KxOKVIR
PhoMUxzM8CU+Ed0UH6VO9zg+4beZAkiXebMbGIizbN77WXyFPUbHoqmWps2kiO6s/KuJ0Wl8Bq9/
eQhrn/vyP5bOa7lxZFuiX4QIePNKgqABrShRlF4Qcg3vPb7+rppzz5yZ6Z6WoUCgqvbemSu7gs7b
eCOrcj2243kCbG1T+NQQlTX2Sx0ihoYKGVl/vIQvDWxbNbU3KVdA5Tmg/ch0myZKIdWcQpBXqY8k
jy7S2PwotDn1nLmpWT6zNn4ziS0p1e5NH/Bnm+NxqJrfIFwOcS/COpbkXMx3/WDa1ms3VXc15j0b
64UJOaVxy9jD8hLNPmflZzYK5czGSQZn1ZmsIATg7cuyI16L4kMWFKnixkj04jTyaVHI4AZUK7V4
/2qcWQ4T4c4+txRU+N3ARMZYOkkxTOZ2xciukhyvIV5XlB7WFO3lcnkJZHgFyXTOHflYxc6XE1O1
3FL5NdAP1XS28330ZtJKWBNIup5X92h1dn+lHZju9eOXHgp/GSv/tj7s3IebrlzP8162q/3Fe31t
V97nyX/6v/5vtiZUcz+ufu//drvf30e5edxuu3l1uIcumvO1V68up9PTvz3833zl03JYpSvf9W83
JqFb33/4uxsj+pW1Oj2f4rs+Oa6vnk8+tlx9fl72ry+vr94eWts6Wt3vh8Nh7T7y1c33MY2tyBnd
/N5OvryGXMdfT1+87GT/0Fbio4DcujR/nozRV3D4Vj75GK6/Y2a6+nffHZrVerdbPx/9OtWmlzbZ
9SnyOW14uKeOz/Sfp3nNV7FWbrt5PvmBjdVzXneuuXWfnfs8ufnK47+7/G/n84Enn5+iXD3dEz8x
/3ye+AQ+4+T+99pcvpzLn7tP8bni13yMWxz5RL421yjbi1fPZ/KCsXmsHlwFPp7/5IsP5RWc+PVJ
vDq+Kv8Xv0NauuaF8CFEf4s/d5/i6p3Eb/kXH+e6fHkQpxt+ov//2nyAuMx8Hd5F8QL5nBNf9sHr
Fq+Y13Xq+ZnFuzLwav/7ip//+4n5ZiV/iRfJn1Ahb0+DKz5G/DzPT/8kvucn/yi56lwNXiH//Pzv
i7F1r/mJJu+/H4wfulzx3vEbcW14+3iZzoov/ORKiivN69K4DK7v8LaV7pr/3dxf/to9fh++7/7e
uIHERfb9Z792d/xAJ/GixaX578KJK3cSb4F4EeK18s3dyaWLygv7ZM7F+0CDTFxc8VL52+H9Bo+y
pwRbn0jYWX2Ki8CvkZis+A/iw3iN/Af+Fv88/fdRJVe82PNB/AIaMuiwqd3E3bei//aldECE+kLb
2lROZmZCp5jWroD3iyDVaoyOdaCdDdXY9TBwLE5xZCHd6oyDZevVIjOHTrdcII3Nug9APjRJJtmv
IKIt75X1okrvTUG6RvU7LpuqONFAXk1HsNcAsPzwbloaYOW3rr4qbbcKAC9bpp+G0mrc17p5zJAQ
mMR82RorAScYCUW4xOYr2+1O7kxvYe5p/cZ1vesMs6ObX6SouDqcJxc5y3ZJhphvfnfyqEFWSq8o
MHBdd5w8tcfSSLHbmxI8ioHX/2sA6c9bWlb98GaM9T51yr+IgX+EXnOmPdak5E8GmNkExlkc15Fj
xITPN3xs38GwYueqp/weJOZ+zOdtlnAAnwiGSabqNCq+3eq+Pg1cMhl7hL8onStMcguYoRk92SC9
GsZ+eHLSix/ChIElfiN299nWtpQUOk4vlUSJgtiwilIn83vdudkRtkMNJUzYBMI7SdBTrut032B4
9fNbLcl70W42Ygja9kcIWLuPXgFJif6+sCU2gsBlI8wxnCcFiphRY61BnPNmOZ9FYpyVcWLckh8m
qibI93kJV1pUuI261wvbM4vlhxga1ZndooPIErO3ZVCXxSamcM7rv6LG+hG/EzWC2PHrKCXpm6EH
uAlGwJ38KtfVd1KTajtKCIjaj7aYKLaVHV0q3AYAGqNTjqQsrwKvjHfzsh0ALhVebL5WeMmsmuE+
R5qE9AgagmLAbYtJRkz7vxyTjyrzZlBv0VXvF8x3DAwS3v9w5kMsNug4Cd9KMeLkoMHgCoUsiH0U
15P9BTYTJ5DQK8eHabiVKdseU3qYOfQn+FSZ1vRY0oOsWr9EbJCrnwMDe3GYkGwNG6MFwLT12jl7
lbpiW5jqLq7/hQjEUiKG/mVxD+2QEyZQuTybaJGir1yTz2CL7ndKt92GfaZs2/ktThhdlC904avl
3bKLF76V09MirmZf/e/AneNDD+ufpDWvKMKX7C5koj0hO21PVvNSyIRIanvd1q8Z9kA5XzYcnWZu
ToxfKJhqA2prf6uXT13etuhWHGE5RdWn2ccM9qW5vIGjcuUOjx8/XsE5dVwOqZp7Bbax2kbUZy8f
OQ40fd7WKDRDudyL9kKFAAIW7aZTSAznEEPKEhVI+4e+47uMDw0aNPTbbq5b6xaSi3gY1JTpVfiY
TJDhg2pdkmk6NGM0U33Nq1w1Drm6A3cD+oNHMUC1rN2oI0XBKRn8TIuyE/qYZa6IARINFNL5XoN6
OKW9tJ3jfNNUEKvKhfxbOvA9vBFmbGJi1sXq90LIkZktVKdKtZkpfQ1AioONhhsADUl88HWRUQEm
GLOdk3AmK8tDqoPnyqz8xhtxEtkiE+2ZIqQ5ZAJxmO8L+fTjjghzhyQsCiFGLYPxGy8cTP+m/sAS
A7gmgYnw2eKkBZ3maNSz8o68ceqYpijuOs3NvN9LVbkjwhkQc/ilThVzuwhtLF6OoToVLX2i/hKm
P21N8sqOpLTI9GfFJIu2IMr7Go4c+YyPokN3zal34CEvNQbs/XWQum1YhFeSMKJ4eekSjeWD9beU
US2Qe4UhVkoNr6Wu6gj8qlRnY7Mx2Mm4iUyvnunRk0KEdcIGBcO820v5d8+D0MA/Ehwgjo0uUZAo
K22QTg6BkWtaeQDfnFtGtweS1VOOY2IoP53s3rZ0b6HZhjjQBKdg3g+z4gsibLs3M+361UTWrtaK
F0ZUYsjJaKe7d+qw61n/UuM9Impr4MbraWXE1W3i+yK3zps9S92UbePoExeJO9IvNRjqLXXoLQVh
qsOyb7PPcZyfTVK/qqq5iVWqTWMkLbcDqL1xTAbQcujaRCdqI+aPmgqQBIUixu3TQounbu4KlHtZ
4tray9I3XjuiIqGCa/UJGrZ56GSgedZGTVtSb98qlhNkIEnzKGdn1WJTLunEmPN8WjQ2Lru6VaXO
+wUtZVclKPo54VMahoN2L0mdSp2dxv5nS+UhYg1ZHOkX18zbDDoohgY9tdROak8bA2aIsxlGqNum
75hIkWuiNBh4O5T34xbJ371IIVknGtxzM76MzC2lMvDpYO1KNvWmxwWP+TVR94CrPdEAKdP+iqaQ
HOoFrOXwJjarhNyqqATpa7aeGBexNdLW7UlLCMT4bHIwzvOIgV1XzdZV0ICgDOD2DmmwWvAGRZUR
7EXoulUesgXSPou02sw4lzBRMLF1QG4ahAUEdEs6obVWZp/JDCleut8rijBxHCx4bCUwdgzRwDdA
HqeacTJKDC2kHYKD24Bk9IvB3EituW7xNCLSEhILMwYieDDJGCJxc81OxxrJ7C90vBzwtGw2fjSj
hB3OKod18hkKolgqDWI72tQaYRUTBaeFPNKdU+c3r6kFtIp4PZG9Ve7VPPA00z6nLDEG9B0l/KxB
ErTVkVISPjA1a1Yd7QDhio02SYWOS7LPPMZrQ6yAYjWo5J85w9Kb0wQuc+jCiOrx5cm81xip3FiN
TkH+L5Y/FQiUprxLZoZHmr12qhNiPiT329kE6znJWybNG9TMW5sLKRc07yskaTDClNOStq4hqwAG
aTv0DxKLXWgnbFoUyw5IYOTLyARwM6xMsPFsX3HAgI5sKGkOTzVqk6EGm4D4ICzYtWzG7wjy2LqE
Nl9qFk+mJTnaFijv956cbIUHW+N7dKmCcIYZGtPI5DKp3UHj9agiKwnlzKLjlwWShMePrR3qMF1/
5OPf2uK4AEDXC3kAIv1ObB+ljqKQfSNZBpfbz4F3L95yza6PhT64AncXkn5SWJyvTQSAwqmEdwPp
v9RpaxXbrJGi/uAImT0GsPxMa5kKfc7VcBJCHrGzR8UbftqE8ahoXtbNW6FignJcWerJhLfgrnz+
Z0XgRsr0et9xWVHuPAgrQzOm/ZHEJE3yR42UIQOssgRePrwFym0ikzvQsbljBW8FB4nSehxROclI
BRQ3EMU6VzGWUQDNf6gkMOARnKzJ21LL1iYBbWSraW3kGtw8IsyrQN8JKW2l1uWuzG8a4F3Ms0X7
SSRJXMEr2lstiOesZrzlDCtdIguZbxS1/SYNfHHk5GCg9wBap8LjVRtoAgtUr2YXEe8dXVoVIhzn
pXCEpMU1FhKKBvgPNkJKG5Q6aYXB92qCJOwUJmWWdpF1jf0LzcBIpTtre610NjErtMTBHbsR4S2M
BbgtBsXXOZqW2UvIoqi9pcy5TFXbduhF2CHV2PYGGHbyhAkC+mX11aipLx4tIbmpGN/iHNYgXNAW
iW+mipxBwlzEbvLf003AZRJSi1j0LBb1Psjq1tC/WmRnUvjZgOLX6Coo524e13rzU0ITHphhGtUV
jKBcfmJjZo7IykCIH5unYFomyXs9MNDpSUgKlBciOkHhyQx2NvSBZvUP346ikHObxtswM47qxUmx
P1F86XSl0oTmsSQdA0hgAULGmSkrcc0HTV18Nf7fQt4SEkK/j3GAqaNYJG+Wp98MNiwctFkSJv9v
CcL7PJOv8PMNAzlieJdDaMqdQxzHB1XANtbPhCPsy0TelOqCh4Eeu/JvsaJbUYDljF/H9IEOft1i
UQ8j4zJpb7yJNpVPvgW1sJYQVnVmT8v+bwpHxiDHJjsZpEXYpcE9LMyO+kaWIihDM2KPZWs4hJ+k
mifL88vcsyP2ae6PtXI1xmuXH5Xwq1UTyJXFea7GJyIqiALmQUuU18QmbSjC3kSELMAvSd3owiac
uOohbpDYBCdz/lIWfcMevwlUCtrqPqqxVxTSrmM+0JPYFDbHOmF2B80HE+2I8r3vnF2q4kUvTRg2
6spSK4x1+IMNeouoqIFdhThD1fwt45C+ABeayWJKyWWx2UHFWYgardDgTc7bMgHEnncvqWRT06Dk
M0CvBhxHE9gmKAIyZ1xlSewrXEjUvJxQ6NwT4Ir1HJ8AJDw65OEmn38TTqyzfsEIvFngy0rxWqWa
WUXbgdk4oSNB/+kYv/WU0Zoc8XFiC2S7Ggw2AdnxHOm71FC3c8Hz6Z2TwXZwcnqB23QmrXidyt0j
mPYRJIj8v0SV5bsgHjK+8knqAjlMqT1meLgQAHsYsRe2odd+dUvBM3BXF84DRD9pAYZtdGZMwBuG
KX2+VwbGcJHPA+LzqJ6cokRjIjGtBtg7PMP+O4kfQJKZ9djMiLujFB9TSWRXa74VMzox6FeJA1SZ
EqV4IKkOiqvPkxt1GUpY9DncjhDmEsIMQg7vw3gftLOZUJzow1HLpj2CmFuXhod2qK/Iagm9aquS
5AWZcrDDoHuxUP4MiHlMvWLc1pwiDYWeiRV95hZlF5cZYms7hZTwZjnocrzl/sDLGbptq+4k8wpK
nBU0GiHFSB8TmgS8JMzQoga7ziWv87XOHj7GDiehxgsxvwg0IYIXclbtCCO+gNVBu2wQpxr4U8Z6
J8F2DkZ0h/FNMX6G6Yx2XM+fRaLs0sZ4x/CAarI6Wf1+MQnqQ+vCerpdYExEhbxrOIq2sC1VVIcB
wvWwYidn6mHW17Gt3hpSzQvQsyVHOGv815N+lUXlXq+Se4o4UEK7mX9CT6Pdrx44dT9zm/QGY0NY
NuUh/YkhP4+F88x53IpDnRPmJpWvbB0I+BwNDRndR2czkS41MJaCzz/myWWc0dmDemdsNa6nSXkP
Tk7ZH2wbjxWVKjPPxCIKIiH7+tvOTmWRn0hR9nr2ezUVEV8D+kxlpeQXuSp4fNWXcN5pi8pO9FCm
n1q5FPikMghencZ8nTs/DctNlI8rHVV9UiNmY6SZj8qmt7V9CbLG7Hxjhqvc9JfewjIyvZVgm5dy
vMzWhLACN/6UfAzgEEoEW0q/Nav5I4YPvOgnu9PvMV9naFVPW8a1zRkJxMd6NIuzGhkbdTrUPBBZ
S0k2XMJpF49f5JoyBUCy0Y+fRLBvloQWjJnRgCq6p23cdLhRFhmiTfU6T9/EQdYNay0raU/rSsrX
MVeyNLHkTJruDlL2zbl6v2g09tFO0mKxeC1B9UhC08uJtClzfETEWksT+E+J4u1Wzj/B8KMB3NBR
ZpCRgzbtv9u1kCiDcRvhpoinU0GNE7HsWC1aH47oKdyfzgL/UqTUJB1duCLKvKYcj1WB8pKUL+Rd
Tc022eX4ZhhJxiYePIXrhUp4oKk1GgfTPIBktVQBXkQkanidgZwPDZwNpFSK8Chbo9su14xQnaZS
XR1dtoFUBBszWH+oGMOeQF9Gw4RRJfF9UMiNalpGJLDAjAnT866QiTwOPxcuTt0mLM6s/4uzlhsi
OeZS9+qRLKu52Oo7BCQ8n0w0SmQDEtshVv3exr5kpgTH4pZtlm3by6cevZc8/kwsPiGA4wTtw80p
b3E6eoqC3AcPZhOnt5AvzLrgVOdg/Ok5TQzgeKOvFoQQ8eOJHu3DWVoxlt7MlbPWo4KsCthtBlwE
eI/lwMQ3/DV5rjrluypYj0e099ygmsTimzISa411xewzsYw7IyVoGiOtTCEDv8zC32TTaRTnNrRD
dXbD131daufcyumbYvfgXZfvIAYAXErrKbmaGoKvsFw7Gfy6Nzk5MVFchZQ9UP1bcbZuCbsGc6yg
uVCgc9g0S0YGK5n8XBS4EOC9+gx/QK1vzGb0CB7bsW9aKx3hdZc+9Dnc6yaFIuVR8pzxocUZjbqB
SBUAbPkUu+zBlySpt6FhXDTzRc3e0cdzF1puoxLeDLMyisJNyShRgHm5zRG/XCuLZl+8LaUnAGiq
hVWh8ijMbir/OsRWdwuc2uwb2DCQ1isZSJHWvLH2zEHNxLQjgVEj4cx8VjhaTbvG16e5acNcvE3+
labq5q2Yx09XrE5vEVVlaGRkFVGK5fcZTHLCZch3TRi6E4gSTfiR2YTlzYQdqsnRGlMeRNTXTswc
jGtIIOQqUoptJCC0uDERMolBLJGYwx+37Uwr12kOqhwRFWNBkkzfEVck2s5kGDrfhua1o+FotP1u
yMg5W0icJSgb1sO6YkltpQJwJ30GEyQoPKm69mu73cwTlXKmEkRCORvW1NSM6biRyC6pqO6Irjbr
iRqHhgPUtIR6us9/LaiKTqhtlwxo4gKjyD6EEc+F9alTOtoIbbidL7Utw/BytnbX7STLIgB5fmj6
Q26/THvhugYHtVXu+FjcDrkPKpna/iR3E3xfx/YCP5s/YWDX5qSf7KuSnvawHl+hQjMvH1C60MtX
t9pBC842Bwtytanbwy2F7jZiMRhINk65oEP614eUS6AZYqXft60uWjuuiClg1ODJQKdV094ao19Z
OynC6Jv6vMQUlUEl/eW4a7rMujvLtA2cdt0b+rWifQpK7jZywmdoiX3BsqozIH2HPltqd3xdfY2U
dC1HzstCEJGCiLqYbaiBqBscdddHId3p25y/OrF91dAuMMYPwWPFDwqzQH3oS8yxhyJJN/biBXZL
jp8wgSoVcY/hgSe0tD+OSE9GNsYKhfgS5LepvhRoz4NZAgg2XWxp8ITyZqSVjc0DCoFEQYL7idOv
zGRcR9AU5CgPgjrfmwgtBw5DSH3SwYEcMD4UST7isEpmVs/onqbtwUgU2r1Ch6LvUefneGDT/CtM
4ZgPqjuktqdrxh6cbeoVbX3QBvLZqjVZZCucRoQ/XoP4XZMWV3MQNqIhRrHKUIL3W9D/e+CjXhfh
goFhNFlHBPP1bInFYlvLI/82Dkqee3p31GDwiWT6oE2OOr0dVh3tmJLVPdrqWwnzm0H8Csrnz0Qn
esaS0zOFpkZej8w0Z2P2uwnQTW+TEsGBhthubx66nWU4vqOMAKM495A5TG8Wv2kBFqFu5Y1RJgeI
OfuM1O8hVg6adrbh+WQoifRl2iicuAvnNAyvenfP9cuI85muQXBq00PDcY9DoOJZ0ZV5i4KLtD0S
+TqAq3b+VZnEjMdbpn0NfcLMntWEOfc7zX/tihFAfEaeLxZPG41PRpqK9R8RFpI0fWzkjmoOXzu1
X8w2ukTqhdw0xU1DmVateVpEBkwM8Hdros6pU/hFiHN0V+67DWEfK9M4oRriF101EDhVHRszRNTa
s/7A0WdBrk2c+O152eTdbjDxa+BXbMH7Tka/CYrXlAyqUgfQD+gajSuKPdutg+afs1+w8sxMGuYi
3kOIjWg+8q1lLmn0qqPFtV87BLzAFehqNfsox+MWDZ8Gpx1gfFq6Le+hNBPrSSQXvdtsDry4i1wg
KPhM8VuCCp1jbiz7xUi0HxFEaFUcHUWb1aA5F2fP1uQdp+DKjkhxaUCxdULHiqIbUm6ceYyq8peF
Rkux4IqgdgRLvJq+xjgAqaVsgLOS/GmBijF2TnqVZvtSSLO4H1CKEGA26uvatBgPYFIrVxGuLTp4
6BjWssMcKXaN+Qn0vnpZ0n8O3bVh9LWsei1prikjkSAsGwBRGUTo/QEvDnQSfU2VxPZ9aUJc/zm6
JKRvadLf5c7ABTv7aUsYOTKMznwWyOBKJUJighVInro7k8L3pkfHlNiHcnh1ICsOcr7NlWdPW5Ym
bBzSrM6KbZ6kpyzLTiP6fSmUj4kKosbwtN7gLKvtkHzN+CTnEgcapwSJEcw0XhJmno097VTW0LGW
fogCPoWS9TKdo8FBQ2960oKur4m/VBJLCjacloN/TWOxBg6BHURmseoqpEYZ+Us4PHIEfXY7uU2T
32s72ChzD06M8biCJxHpNolXm4SbPJSqU/wMcgPP5Fsn27REv+WUeJj2zzYaMFZHECSrKrwmKlq5
Uboy0U3n46iwJWfPsj3X2EQWq9sMsiYzoRlf5eHLocELqFMoxsd1UUIKHLIrvS6vpobSagrrNLsN
C21AhcMgUkhio1Bbcv6n0RkGh5YeDglKCB1fDMrXtuPwqj3Sut1D+eUNJfUh46gal9prYfa7gKxm
2mkEM5r2Xw+RKnRaLEPRq0EnPKFL0pnpcXmaBbw8GoQXsH8fhZ4iDgcOxtzQHDfqnG9rG832SLda
jliqjkmRHsMRTsYYIHiVOBFjrB8qErePSvRPi/+V6QsBf8C3S6aMNcYv9ogZ5kTdbNKo2PLsb7oa
IZjS8QIQZG6DaEeeqmTvIR3QgVAy5DJYLSwj2eKkd3HsHxS7huj0rXJslcdDRxK9TfkQMMwdlqdT
wIX5bZdua4141jBEpuDtRr+HjNfieyMIgPRKbGrJO6gUvbgGinTICuna6f/KOjmSy7wJY+xqoewP
PbpOyGrOPG1I+rpT9nqDFuwVTbpJcn1Ny3tkYw1JUoKrs5dcGo8R1rmsJAyJY0Bclbj+6JXRL8sc
cxWRO2XsFNtr0E3qDjO2/RR5slXtMhPFFTekxrpbQWmPp2/d3uTFsVjS+1KTuTbLn6muYJbTQVUh
0mfem22ihjd6Zlhh0fZx8nwnSfIpLq8FlFvFQJcw+mZPoyKQsMmjvQLxHCnyeuF5ZyCRYasQFcyI
t4Ahzzz8AFtxDbytNslRPRYS+FaOfOnMXTog/GhfBhwYUol0eETBaOmwRfRPuBh+nJzgfGxUPXpR
SXXoM2Lg0u4wdNFuITXD6VpWUkQCmKkneT52g3XTlr8iuBj14PU8CvYjJrwGTMF2YoCcFhBhw4Vs
HZC5kwbFo/Ih+bpGoH12HQW/WT3QEBGgkxP5NmT4qk9KoByzOHgUUgolRMFyd0E6nMfHAA6FVL53
QbAODQBQiFCtYl+3T9p/QdXDV+U8zyyenb7uuDEVcp2W7w5UkBr8ycFBxnY9dhNvIjRRQyGzTVqp
iqdHiONC7mytD/2uV58xd3IhhywDJc9/yy6l1mszS+mARW5NGh9xd5wJVwMnRwiRCLatcTkZ6EBV
MCZ2TUcZhE1UCJ4HTkZOh+V4y+RXi7W850zIWg4PdyWNP8SiMiO1r0VhURnwbmjMWVISmhZ/YO9o
ix9pXTC+/c8o8N5oyZ3Dkis75TFCWT82wZYeMJ5WddXGH619rrKrjczQOOVIUmSgLtIwrllJwZcg
yBn38O02jk67zPpCNcKN5UWjStpOcOhJCLcQjpjMOdTx3E1vBrS/jgDtknzCYrD3I1uwDmuhPyp4
EPrYh4Rx6FiqYvAU2EvQhyL4bA7YTchQT38KuXMNIClOP23Shggay3IzGpAj0wgiDVM4/in6Wx0e
VCv2TOJogLhtLID/RdU85izfaz24JwjLdUjYV/E6JPMGaaOQjDYWDHcd9z7ZA9s6To9RuJOb6TjV
3UVPWi/UvpQpJ9DwrMevif6Sg12sAT2qE00quCu0DgOR8D6emdryO/7kKGrlRL/O8i0uiHKZcXFr
zqpCbbKWNNM3VWre8qvLHpMByITtNpq+xckgyR4dt3b0xkwxL5+Nte9p7dOVVvQXx/6bFEKYPuBq
roZooG+Oqh0PiXONzWfXPznRwpjPIfq8DdPR1hSah4xSCD+y1fBQBgsIFHY2mTgpcrGi72zCfB38
WRnkM7L35GyvTqyCTuxF/VlhAzNPIUmsA7dnzbaRI2pJq2vQXhd18IK625gzEICNQamkImFOrmMP
DUKDpnY0kEvlGrUb83ioqkgiGN5MxsbEIMuN7QvemnRT+soLQMxqWeNZSC70wJvLFuh3vw6oKXIe
eiey6XX82Q2NRMSdBktk0b5U1b1CYBBiWSai3pZPRhMjSR9Bz4lCk5st5Qdg0Np8spSzoOclzbOI
742XSKU/UhioNT/sLGDiqm8cx2ZbxS9ZvSohlTqHyjJ0SaVclfV1yj5iunM2Y6fmbTT3MQIFOyH3
SotWwfw+MciGct9jLRm+ahTWFiBPSDB691SdnTyNTOVkJkEcRIn/MvgpNU12x4klYjlME4R05NAN
q0lNPSthgJ5k7UKqBGgZ8kocyM3vVvqY+z+bs2Yh48W5BAuSlXnh2EAndfrJle1EEgcdCDpU7Gns
EC2kerKmNbmDyHAoi9cR7cDwV/XvffTbNR+E/a0yWkAFq0/eE7qbPGJrT19q6PGsT9QC83HJLRdb
CbiuFwmKQTVeZNLswP4be8Okxmj1p8jptepd2h/bmZ+vJ6CDBQb9QNmc53TXwqHE3g1bCOcOs/4a
OhCxUsVHNBzi7BxLPwxanCHyQ1rCGlblkX5lWWXrBJUbLnF/om2wQAeLdWdvKfSl1Z9hLqDuEXdh
AcFVSdk0ratTYDjGRcJeNlkcC1NMBkRgyNYf0eYLZ+eJ+2u0f0v5CrYdqnpSMN7mIYqRsKsmEqZX
RGSKpgufGLcp/Rk9/YzTyG1wzWtYXm2YQGi4sUtiS045q3dMT5IFVTf4n9IvUCvAbob5bO+DmOdL
PdnFOcpClxTFnQEovJE4qxBFULLF4SwAENfUe3kEA68uoUv9pWc3iBmRcArTclL15xjSPxEDf3pB
IyXeaD2bOd6CjHAzJ/OqfT/H3qT+kjPPmQ0U4+vAM2eO8xZCLu2K2I3mv1BhHyERpIcfP+KVcWBO
jEeOl2yq4UpN4k2eWsxHEezafuj8DSEOfzXxrJj4arRviJmBu3fYUDM7PpsT3RLDXUz9rJaEmjTW
sSIrLJWEkxZphBrsDf1YXAJmawt7OnCAFuN1gD5IxX/XTwdZPeI8W5XGu5DtSUO7JdLVzp8cwGmj
wIgsaKpIUY8s+pFHP3L2qaAF6DY6WFen5F7B2xUOByuMtrrxy2l1ol4YH7aE8ctGnk7yDZUxpR+Q
IIxnnIKBX5o0Z2DwaAwzxTOrxhq77b9QQoCCeENe3Kzzu5HmDy1ebmXuzMBhpRVESuaPiEkKag6F
PnmDxhMphBCXkA38l6JrWpajrN/C+k3Nrmb421X7nFp/MnyRq2nrP9jq3NwejnnFuJCAgdpE54ec
F6ObWrwaw1uJJoivIyORd0xSNuKDjkxL4WjWKg+zvYXacQ5/FKQttACP48zs0FY3FdHmvU5X9VAT
gNboA8HH3zn+hlYmsrE91XmwHQblb7YMdJcW3efqX6WV906Ui1m0KRmvFxq8/kw9G9o/Cx+MFGI0
YIBd0CjuFARL/TqPHM4ILGUwuor5Kto8c3W2yEe3OW01w9mebgFWYKvCU4rQNIe7mekfXd546vfM
IaBpwXAV8XZoOdjSYDFxrpT0henxhUBFQiFzaUIYUoXkmdi2+47qlqCyUlk8HYXXkp+senoKWKhs
Pey65xR1sBpPR72mQnQigA7PlEqnstrgVyOGYl/HzHbR1tEeV7MXCdqjLAhhW8ih4yQ8Ap8qyJk5
vnJj1jgICUhROs4m8yGu9p2d3SRwXaIY7MofiVWTbyUP7U6fn1mFxNE8t9w3qYlq5E0fs60STWIj
IBf+oVS1P4T2hSOqH0rauc6wa9I7UoyODC9YEAQo4epjNKcbrNbmRz7ErjygamaiTXwcIrDfpUJE
otWeYgNag1NeQTjNQYuRaHjgqb82gU0OwvTmaHjs3CYu1ng10QWAjuXUoBWwc+D7tgSLIS6lDZTo
EF2ZoRI9W0iK22zxzIyyeTKY/BQezCz8guiWeUCdey/CdQqws0kC8LkKN3KUHgcmUVYZoO8lKA7d
YQwGndaXhvsnWWuTLaAunhq9lpq1GRBoGOCQmS7ZzKYCrt44DRsm/tyqOfkDNanVicEKrYz9Xs4d
z6DMiNLwqaig14Az/WcXfbEDVmeOPDPnwtq8OcwIHABEevET2NO15S5PBYpYfXPMO6GAq3xe9yqZ
6kVCPDrft/inkq0ayzDkrRXE5FUd/RhQC5v8X+j8S4XjmraIBmGtIZ7TYUwsp9NtmZiqqoTmgRJM
iqfZfoo+YL6A91Z+Rrm+OyDfTDYO8d5UiAHlOnUhc98i1JWZ9J0Jw6Jy58leO2aDd272exJtxcEn
oIENX35rSoS7yu9jNe1z7aAq2pkzqmQw7GYNz7XPZvYUPWaDfJVFrtmkMl4EPElNpvfb/+PoPJYb
R7Io+kWIgE9gSwd6UvTSBsGSgfceX98HvZmJie6pkkgg871rM3EIsfelgGHauzduPv+2h3RPoZun
xKEdRK+et9IIotWQPkb97JvFwkIu0pMpqpqECjEhtVfZwOd+FOOrFi0/nLfUQfWj5lFknJaDI/pq
YTbp/59/QUdFHLegPgufH9Vd2w1/PtkxRPZqMoJZrjS25tLrFwIAjvRbuiASJPPzAADCU921Fdsr
100WFj5eQ7lxgmcoFMYn9VAw/uNa6vKVQIoz+O+w3XcR2i3ukan+Mydy1cJhtAUvVaBaBJeiwSMe
tDtrskWi8ZjpZK8WjEGl9awa0ib6xJESYEjzUEgHZmMXBedQnZUoW9Wpv8rF29NBvlpGXELycZRq
XMolH5+tPXNDIhNGXsvaOgGG9GXHxi7Lr+USxplnlzwmvqT/bUxCztHT2CTgsdNNdlOMT3Mx4PjN
10M6rGRst1KSvLvq7f1PGfazCmQ7oMq3IuGJYKMb9aIpKk/tE8CCdvgBnQGf0cQdRxA4lZs/x9o6
oHHZ0MXAwdutVX7IHhgJYDI22w0aAb1bUkt0bVFiqgZWYoXtN/FeUrARrbvxpWeMdAABUQ5C23Cy
KlPkgsbYpA6bZPQcO4HkeiukJbR8iijpFvKo3fQg2ckGSHW7j+JxW3gWUlynCI0fC+FO1xGQo7mN
PY9BT2dGLZ1S4FapgIn1iXJWtJnwx01avrmse3lGuTwSDgmJFPdakZ7aipAH3G13qH2lGJyoe8Qc
TgZdgn5sLFv1UaHJKMNjXiPGlMlLgwzJjfSi+MQcVpuOVh9DpnpHZ3xXfrqWzERksnINnJ8tXHRu
OklZdbUn22xu6f9DE2TpANUBMpHQDWcTeYewf/W1xRv8Obq/ifoZ9jt1oF1H+WJgoMGbLmE5Xmb5
g0uIN5kBVPqHRp+ymQqlyivhHQs7XGM8f+k7YfBL47+GMy23jpp9ti1yaWxrxbvjFG49a6dcDaop
w+YPf3/nZisXfZCoMcU17rO3v6sQLj7/S4avNCUxA3Eg6jupOnpwl7axISl65jExURXlVV9UZH+O
Q0kcgYlvutr1oBMT2DAQgko+a+QoEjx7gxXBS7eIHk3I2Gk+bMJ+oVLt0NBQ+V01JfQGE03D/BpM
TXpRUOzdnuWVWCgc79K5CEuL1e2ELCRHruvR/cxB0gWlYyjokSxL2Y6QBzoCzCAnyjC/RujCSJHC
rblX2183zRY5Ao225/TGDIhaP11LA7bWl2cdu7ZdaAx0UaItGZ5onZj5sPkaf2eXPNwO6452iMvv
AoEe/DY8U3Io9TVeDD5a1LTkavQLwqLnCXiXLLG6uYR1jOlRAFT8z8qRbVbY29BoKWndq7Rl+3+p
pa/7Oj5KdnWW+vqU2GIeoVasqBk0yn/EB69oAo/EeGpQoikFuRVludP9aEnqym6IhvWUs1phDRZJ
4nQ1yrB5xeLsSd6praHnEW0SyihpzN1tdc0Jw6E5dmzqbUABZpcw4nU7mWLDMP8Niu5TZOqNJoMO
pyyysh31cdDz9xBFnXfzp4bxWdUprAv+Ej2PpMpzO0GrxEITbIYW2Ckc1l6E4rH7SDnHpWPXyAuS
GRy7I+EHpNjDUOkjfA6wJxSkgnWaiajzAzrdadiEGkdS7kgHEE+E1Z8Bf6qIANooh4LnoQBpyXT0
Roqj5meKpdDvX2Qyy2Gn/Jxa6qkDpiG3BZkzD75/EgqPKrYk7Bl1gKa3+mhTca2mQDwF1FNBk6rG
wyXTByJBFMeQuGcN9wakRSBucijkDxfYEkm+gI5pPLQ4EAyTujkycGAPBK8d+Hkz0RBiu1UtcrXi
snu2mc1Yg36lpecjHU6U67ITtcDhIaZ9LdlOHmRyEV3V3oS3sglvcVDu4lBeDQpoHeNXVIyEFUpH
1RtvEYUko4xYbTzy4vHCpX5LuAD0bPkdtiSjsW5McRppus16az2QIqcjdUpt6g4QkJjcSplDvotU
H8mqHT9N7TjGkaPG6iIMV+Z4T8poEYFdS9Ihs2gZtY462kXwU839a3ESWEwQ4+BAukWcGixGVJ/W
xtKWtqn7ywtLLcYMlVhJshtSr7zO9nr7bqJXWb8M9cqx7JYG5CP6U/mlmuIYJN8k0S27gsPdv+vh
wyafy66i+bSUWMO4QC+lMSGKDO2LNC3iGGN8ojGPQVNuJgWVCVoR+khRhL2REBhCkW3HjDig5M4e
PlG48zDqUSCBl4TUkQEzaipjJpHIdH/mxiNn9SW/fV4l5TKT9nGrzPiZW/VXl+/CoEati97ICwDs
frPsD/M8JldutHxXgQJU8aHSCQZP5N9aUf4hZEg5rO2OGNjoHJneokCtYRRTnI+1raZJn6dFHttu
peWQnMHSL/huPIUAs2zX2tQg2tz5hGWMpFJYaXvReNZL9HvFPDb0fwaS6tg0j3kfnbPavUoTz2/h
GzaSgLKIgJu+JtGEqlPqTuXsoDBddn62omX5qHmAue3azf/fyTpIC7DMDi0i16DudpTBwO8EB1d3
/wJJOHowAsAN0T2qUBP78TrV8Tsav0kTzQXX1NjCwgOECZteA8pTGxrCk4GOCbToyUuXsmUx1scU
9T0o60CAQ2LcScJywa2U+Dy4/yIykwUMmcfhgURgzB8lFwgDN0HLYLWW/w7ClVGdfFLsDZCABFSj
2xsCsA6Vaaz3KxP6BAcQ+J4Lrp5iM1OcQTLJh6Efr8L1J6fDnbIB/6PHbI12wLx6WMOMkJ6m/h5B
T2CEV3NrC8d/kHnOZVgPi69Thp5MjPHA0hsY7ioEPUX75REkqRg0oJgmDQMqHAHe+FQADebqJhJl
4Iw+EyJp1tokNWe643FddmP4Wcrqm7VEmRUm9SOotFd6qV4wj094LvQPe4eV+0yt6IAaAFYj3fjB
cEwe2T+CdGP90q9IwF8E0lkuu2uVaYek58HLK67hPNsn4XDSCQAlCoA+x5smPenvlZLP1vtBV9uQ
gl6v8wRqPXQs6VOzTjy8A7HjdNGo1q6USQMDhGayML09c49fYCVHTybqEB3/VrHveXKxm4JvgFXY
3UrhsentdcibpNq85PE+ZiPAYkXXAa7+EQcNsCDRRtQ/Y0Yk9ikiabSxmfkJAbO+MQGk+p+WvEN/
HbhfqvURkfSOYQC6C5YJhxix0x1ZM2H/HAjHKc89KhOZZrEpE1DBKGe5qGsF1JSwYQpJRdJkADMU
Xb5LbR34ZqyR88YPpeqUfvKBEiNojV/uyLmNFRa9IxHXs6Y6Gv6ZBt0C+7sJKqEQ2metQv012Nsm
qfZyq/AGjPNgQD9O7hASKNPGilCipoR8xqNpATsLlPsxxDmds356JTDgavHGeVj2SBBxdOYAN9rn
8VrmG9Cau9F79QTiTm/qNAADbE3PdvVdIPMnrJNcK36hgFimhHYXhXYt5HjeWO3hVRSVqBC7Xhrl
GVdBNbpQtT/gVWn/YMju0dprSMW7ZiLHl1W7TUC3rEJ62lzZpcuJ3+IfGVY9QLNe0fzj3idyxIhH
J4bE8MjMHhrl4WnqhqipK6Y03Xto/bc3Up/DnJtKVMbhHWswP7kdSjCpR9qpRasSW52lNTe3RpgA
05cRHOlTI2ELAjHDhU+7QnrzEvML1kHFnQTecejq74Hg6LEgYwMMDs0POVOE/1iLaCh55fRl3NLt
ibpGz3Yd0l/3bZvfiISTZ1VcCvWV1Y+WASKJmlVRxYSfsxO7RFn60UIAOtemz9vKi1Wf8w6VzIhp
4U8YObmc9jwgIFucvAStE1YiCZMM0RCVRkYRku8cew9xF8RfAePnS9tgVnQGduRiuJvhs6W4OlOp
AUArEJ/IEHZ6LuGAb4i4UJ96hPTdczd61T2n9WLc5slNH9C0gvR3w7nTnw21JHyw9Rg4EgnC1JrQ
jkrXTybtyo6CXJ+/NylW6aT6f4XkUcurGBwM6cwAEWM316C+aPo9s/ZdQJSmj4SFASNob2BFUvRX
WT2xY83cJIS3C3983mSdmmOvWerZZy8tE+VpIIGWnwVodY5pBCBNay9B0zoJqcCxllyEb6w1KDq7
2brymmwKb/jU4r2BGMuq4rWudnDM0Rf/DNW8YxM+tJ6MQVNgRgzA24QPM/gtuacrqFG9eaQItZq9
Xt5pJ5Qh1fLiGnvqzCRd3CqX7I3zc7M6fzvt7FIuKTqZfT8hAs/80cuzteB6XVx+oR9n0TyeXUjT
WFzIvp75/NdstYEp5x/dNk+aL+f9fHU64y9dOOnMGeeXzzmKh0e/3FMutNQXTrDRz9aZnFL+Lz2B
hTNy8OZobDf93Jw9yaObTT/Nfnm9DrPZpufP4A89F4vn87Oe/fazs6PP3sf39jgfZsfLbBPMNufL
9/mMTn42m2/nztmZHdPZ8rbZ/O7n2xk/Rj4jYuK9/dsOs/XHdf63nf5Si7/FPmCqXHIbz/hDp7/4
l5t1iQB5HTiRIy2n35Bfe+PwH9/75dyYH93Z8R3OtneFwL5n+IQI6UlJDZcEO/d4irpH7n/y+Arj
UFsfYXLwhLyUOKsCBIein/aljJPOXo+qdZ9cCtGIOQ5UPEEGB7hlxsHSCFX+Ncr28P7FpsSL8yrT
n860KXSCKysUQDfIyHAsMqgrcB2LgFRqwXWLGYCUCYxwhNESsGrPQ+kapscAfZNCA51GYpat8Jv6
LxzGHNuEixIUAh0Xp8dKSPCE+k0U3a5UQApUGixlf2AdZm8lm23J0joq8R3f/C5DHQm5OyDYi2V1
2/XkC3jevKT2wibMPi4tLGAUZuglHjBqLzu9/w7qbWjKC5lLoTG+mSEJGcNAwdXQHnvC9uQcMqXZ
eBR0tT6S3NpRM25MmqusWL7E4I5KP5mGbOQUpf2U7G4hrxquIHdkSAEyRY3ctQgoiEoYlVNZX+rB
BVZPFuxqexevUaE8bPkW/7X9VxF+VeEX5Xl+oM+b8mU1s/0QfhX2O0o/ZTSMeXWu8UITvs/ucy0y
2pM+lGRtBB+DcrWUqy9u5Leo0rfsP6z0LuR7YD1M9el7nyxCfLKh9VkUXz34QnOg7S32PoXyzppP
CqxLSHXjw0X7XHm/EXSP/gOBTB2lEsAVM+r+psXZc53c/+3936Y7m/VGgnHXVEicyiOBif3bvUv+
R1uvRgT1yWhMAyQDHqFOlkMEbRVuuowp8v8EUNuxiP9JlXPKwCDGa0xkforRMKH8AKhk0JZ0tyGx
Fvfq2o8H4CUewY1dLMXXcB+3zapcou7+uJEmp35QNawRShpDatwU4cTpLW/Qsn6qpLIZTkPNaz9n
Tm2unHoN+tdshfxpoSyXg7+YQ8BgdiA6dbnbmeUcVaN0JVXVJTkSwcm2La9EsFfFj42qTk1Zgb+t
7Du7oVvS8MxvjBSjlhNGSy/61Psf3/9tQzTFhBxs/fCHaiOisOPwkmHkLy+2z6n3q7Z/efTNzyL1
H9TW2VDJ4af7v00HoH5unPJ98m43qN8C5gl+IpuMkUu7z97JO4D4PsGzuI68bVj3N/DPm/oXjOtp
bKw76Bs5FndlI34A/Bnhwet3H+IHWLNmONqg0kaEjdqJZljmfPi1p8nN65aH9Gj8kedg7tw3L4Cb
UPo2w8sCeH5oD6wfyJe7eo7Lfvzlf+FGaqeGRIbpWXVuHRWVQXKNqfjY0KuZLk16JVf+76D8U9F8
BT/x12Btk+4MhE1SFnaSH9n8EuRjIzwZZ6l10pJTNB4YAhEPCvcCdThlr1mfbfbOxoV3bYs3IkqY
ep/sMGOhFlv8Lq3D/TKWDya1Dsldd4qLo6su+oSK+c9E2g4MUoShIF9EGuG/Qv0jT56y+V2X36r5
3RW3hl+WSc97Rz4xg6iWmLiX0VNqd03z5haGBzAcSbvIW4WzAkXRb6C+63DR2wyawEpz6g579R+k
bwmRURGU8Ujtu2m+RqztxgsIuq9unXGDuAkqcBEAK/LllsgOIHakegs+FGL7ySY1YdvOJf/dFN/y
X1Mcc2oBw6eXHSGqlfLFROudakpZ1nFzINzThB44DRMAfEnLVyw25R3H7yqr5qnT3ynTWvBicKx7
lF/+yV8IKkCwZ+gpyoWyqWAZsbvP8leGKI9i0nquspjh+JTp65kHR++tfAv09VzoLm09O1S7o71m
Bx+NZQLrVU8gx8/SSlYFWpgjIbHWOmEf2/BARESYVYSQ7BVmVcJK6jUjV/YzPtigjL+MZs7MUd6V
fKyrWVBROEoWBeFaC/JEftjYoh+R7Yg6zjcG3T5FjXBdbCuxHYdtI7at/jRUeQUJUKTY8UpsKJyy
kfGqOXMlsgALlhEV5cJOQ/XnS3tZOhCrzjD7r9TVYyfQxyb30ee45tg3SSNtkErkDG0Z+gWTWIuy
Yw/MG+kobX2d+P42mSEauNm9CZZw8JpjZDH6E6jBdsJQUJVAnu9Y71Y5Mrs4AFW8yUCvObUOEgaP
PIKJaboFzo1TXXvEVSTLguRH+Cm0sHIsbchDiBEy+qNTI6No83otD8SeeyEk31ZgnlDteztlQ6Kr
JIm2TWFye/45QZCQ0ySOMRT/mJRl+RiyVLsnpj0lrNddBHRqdiORusPC1u5S81v0t1HYNOUMiG+9
GRfgtwD/ENE6H6DkWjJzseMnHUR0fqvl4lZ3xW9ehs53JL2xFq8rcSIMpGJXj6UzFmADS87gHjTk
4mZ3lvQvJr6UDD+dEVcUgGN48zSwdSMl/ewpQo4Ve9uHt5ZK+hKPvdGN4JQ0uEYEl7E85PIZclIL
WA2LXWYQaZdhP+6V7IqL6x8iy74gTAJzkd4g5SeyGDNXAhCoFVvyUxaiJLgMvBsqG/HTooYNCWXE
Vnj5VagopZv5Jo4C6okA3hUbIjG3FEwtrOru3jAIUfsEKF7VhCerrb4taUMuouqsee6VzFo/IBMh
iSAboRJynzcDSeWQrSX724DXxwyR4x2RUqprI8JvlbPIXq01Ih5ghwyzTZ/cGlwURPG+inur10c1
j1Z6TlFN6E0l8ojmiQ0n4YTIY4yr/jtXjoLf1QJKEK5TEmDh4VWrXSd1203sW+seFfVYQh1itdd/
MvsKD4GgMKj3PaWR1PLMXQ4Pl2o5Q9cdLeyg4JZ8yFBIpncBqMHXMMMdUH/FCzGsxK0QKXklq2Fg
MrtDzRP1YBJOUYBR45lhKOR6BEy7q6BPEw/LeqLLCc0DiP8fgtE90P+SiER9xqXERKByQ2LN8jRT
sMIi9OhdchO+Mw5SHYVgQG2lBexUgYm1gjOaCl0kC2isHgVFj3bV7AdKFMPhJ+5g4SKl2hM4munm
w29InevoEWqS4zD1mrbSKssQFNOH5udrOwsxijdnlwsPzEnZjBldrslk4HO/agudE9oyL/yTWo1I
U3B8y8U+2QFNv1Km4pBTqcx42vstsnOSEGoOGHFNiQ1Q4QlkWLjEviRjuJIYdNXkkvf9EtwJjUgM
bMEfY0ILczgjDE7WOXipX3srDQVGWuFibzSU7OYuN2fYCBZ4W8A73MZdSry2GU0a/b++/g4IQBzC
fQb/YpLRL6hjapeTkEMMX8JMqLSx55ZHJsvLQOsSTiMhZoGs/aHAFPjjn24uQrZc1asQXn2ZE9hR
JouBxHRCCdyDRwakQvnqKczfwaQYQFwiW6vYyBHX8T6mN2sgkEtFoD866k9h0xvymMrjDW8lIlTW
3W+pqPO+mYT18Nb2FuEcem0nxEwgkJwS8Z526zY7m0ozAR6LwaO7rke4UOmzgq4rgU+qUvYSb3AW
73P9K6mxagyvSPzLrQGl5Nr3iHEaVEqDqa1TX8R5LhQYAsIinAEerc5kkn29Zc/fVXTh3a7qY5if
q/htEagSU8JWJ7z+1UxR2k1FXZyH9rOOLgEnisFKDx/TJBj+AJUiiQJaoKMqLueCQyPS0cjilI4e
Y8YSnnZOP05bIYD4r4h2dfBA4JRiSlIHcjcAGf1mmyLvVKuX1H632lbD2KtAhIBeIny36II5u0gq
ZDTvjbH1S6Jqgxten01b3zqdq8REeSkmBS6+7hiN0bUnCht97rKCbAJMMrVnKJMUQBJIMJI+DiTE
x67eS5y2jX+w9Ws1wVvrZKQTiIoa+5ELG2yHaDvlhXb+YNMyDtSvkexR25+dtqPqrBfpFvnMxhC8
jwMzKAgRRp6dJsyzTfqbsIe5rAZkbOMUq9BHG+QU4f9N2lWJcLWl2muoTwF6edNquAXJ5a0XMoKX
Sr4zL4X7wf+ozb9u/EDEupx6ZxhpY3sK293Ifs4rKvH+EzlOGCv9tzpFzyDWthPFkhOLA1klKNxP
JUjSLOlQABg6MpGTxSZZSZwYnboWFriwgKtN1R8p4xnukoUwkKcD9BgZ2gu0hSW9aWlOkg9e3KG9
d1P7SG5e3PTcZv4+EShLi2YubOpwEhvrYTVLUWwMjDaKFzyEQJhsOz60bkVGXkk5rJFy8zQSDtAc
pLF3nSa3nap7o/GcIYoom3ldyvc0gG+o2djNYqnaLqPUdGE3Swv9dMWj7GLTnKwFimegkwdB3E4a
c5fEKzdcpYaxKIyrYvMOwpmMbr6yEDAM2JnNkDKkJN3U3Svrq12JoG/M14bmIp+B8zFBmgTRZn62
nY74nFZQSsBKSA4MQ7Z+lFpk/xtb3erBRav2brofIV6sCwWZKLP2Eq7VmeD7VpMNAsK2QYp2Grx9
m2z1Ht0FcSXZm5jmpQAKqNGYBaijJ7EC1w6BLvSXI9pFat/ZEANqsDQbY29gqZmqVjSr5a6MnTxR
dyQxfQyaRHPI3GKyVcuXJNf3JirvPaUDDDGzMMOoNOULpsyg6r2p82VAK0Zk0W8dXjHoT728JJTo
WwW5fNIzgPP29spBM7Rjp0FAqJ9NYBwq3IhoMxfpoZyeaqIiuw98BljekUnZjtmW99DKPmTYKdc/
VqAdlFq6nc1mODFC32aAusleBVgx7fgTiiLih6HuspLpBug7Rpt6TQYSeFu+xsELvs1NlUw3BAF2
iNObpthYACOaTO1KDUhsL8rUPLUoACrmY4PyEgMJOz52enQRqUozmUwhnWdZsFBTNWRzi4XJTxok
R9lLKaABF67DYjUlVY8a8jiZQvTmG0nLovLvobus5HQTTY82umM1UVeG//JI+0CRozEjTTBzG7Sz
Ilgl6Ssz7wwJPq4JE5vSppEl7HwnFWqltZRdDV89mIg9BwKkCCULyXzZD9D6VFPhI2Icrrmq8e2V
7T86aKVAX1dwHgEvnldvLJSrWYQCNWvZq/CPg9YHMSqW5GxiwZmOVs3OMb4eYkJ6DUrl4/FuG9uK
cQQAvCWroqz2oNemLO9o/+UzbYI75zMtNa/I4CvwHClQL7I+jYjDqtZf0yGO9q4fyTcbt1AJ03vb
k78byvbHZHuQUecFHHdGU+3cJjyPQvmbJm43sgjFAM3eBhSjUO4LoQAAmjTSvEPNEaoSroqHgqWO
MgsvvWQMvXoB+DRHAkteN8S/DxqTHy2iMTRUIXW0w+HK9gVtmZ4JGVnYJLaJHb3JXfcAaqOsgaP6
V0GXooiriqna44Gb6pcRac+85KJZX4r+ZfD4toRzDVOgWIV2M7xNbbVup+Nz7ufsQXF1mnRQCrqe
FC5E4Z0RBhz4MSXXzvjkTvLcj54JvVEZ/U2i3dB/4yPDGWmNuVPQh5rXJORLM8PCSVwd7fgWUhMO
I7+wWnq8jVNPkc7/qpgAzaIFuqZvUbIQLMCcKJD4RuRKimUaT0/1NPXEfUAv0APwnN2FDLmbVOyj
FDe25C9S1zhEMX2+5EhaTLcRIk3Ll5dlrZHe9I4VRI1Xz9t57RG5TTBAZ9O9nllbe2DFai5SdO0a
4g6B9LKd0lVbpplR+eL2DDmKpML7h8Y+YWzTBohI79tzH575HAUC8hhh5hRKHiyS+AHOX9I8DZ1A
fN40WEXVB9A0iYZXhYyN0VvJugTZTqYVxVcW97K0bGOU70q0qkLMSmSHV92UN2LxRNEv9lGhdAi1
f/yc28b/YwA0257xnCglaMtuwKUZ1BwP4O2SvSUpgcg7XojyKzLLX6MNfzt3dATYUlsDN1IZIm6q
gY8teGmUqk+kTlajH+fcshXqjuxI3Ra+fPJbBeCJaRjSMxbSF+n/U4lZJE8pHCjrkPxitzDJ5Kxq
4kdOrZ4jrWPeicVKqd29xqcwFOkjiMotWjYahWdJOxwF8QwpLuIOk5chUOYW+2RSsfvM0kTEpQRe
aRt0CojjT3F0C41dGLHOS/HS1KhmTNN/dBcua73hxke0lnE9iVNG16B0l/1/HmoTXIAMqYrZ7yaN
ZUYOm09CAUklrFFgadwlu6mVNGVZsIAFhu44WS6iCthXC+Ya0DQaMWTKiG0XVLMWEosOJlrpC7ZN
jCTLHLm0Kkp5hBXO6Vsc8SBrs6kvkyp6EqjSe4FnLjF/4xbrC5Z9r2O4mnoC63dpqluDLTAw1U1I
YFAO88T55CcITvGPhAnBpYW+F62xRPyJeihfyK650xRSNYZ7xt4q8UKzCX2iaVkmU8QMMW2sUzpD
a4nyN/KZhFnf63of91/qN3p9Pf9IgjfxX8WpT74FOi9u5iK5uE2H72ghsVtSdN8S6lG0aMSyVw+r
1UEee8WT1R1hwd5Pv4V8SHmbhfwhqu9g+Mv7ZUubhGmk6DqwR5vzsF325bpQ39CPXv020dJUES7Z
EZLdW4Zt7OBzSRvPQZicGyQrdNFcRWAsOEpDvK3FUGNhRghgvv4X7sIKd0n3VwEINtrGb15N+Gf7
vCCE/b74huNqDbrLGwlaBnVEhWQAFRcCzqt0We9RdKq++9T8kD7cAyuGIOpDMbJLQYOMNlL6hBKo
osXCt5kL1ukUgoHnWs0AJM0v3b8RxZGPZ1oFMMECZCqY43jhaKyyJciLcZ6zkHnK8B2AQ0DTz8uu
5CNheqFnIYLWlpE9odiI6vfkTakQX09zIFLyiXKPUpyHwAPthwypklv0iQOeq1LMDBY7RYXspov3
yc5K2aRdBfjMtT9zhRt/m6L9NRkGyoSLucUXJY2OHEULA+VV+jNlSSTVt+zKM59TWT5jgSa4hcuY
uCVXBaJGvOMF85zE/ykLjjpHp3PF3Bwvhbh64/jpi37n8RYk4TojQcZgpOkOQhaIJmvmPcmiZ3sg
JYkXuG8ATk3xHLs1KM5UIjIn2Bdu4xkRfRgKDCdUSz2J4N0lkv/oZJywlkFMXZys5Y5FVdNVBqls
VRAwU5UoDYlSRgEnYXWLCM0z4mwnCqoVCh8FbHDx04fs3lmVI/dLZOfEs/eW/KODgkTjrjaoaoiq
G3DEXEO0mRA255Oqb3ckvkDT46icjMyK7G0LULZ+WplHHFTIyd2aVSms0OSjNSSYlDElIVgelK0U
L8poveDOBp6Ta6YUv6nWUprjku5C1CoCdr/bdWZC8uKallQ60M8JeRk4HDOOW1HPBZMJQkInrBjq
kx5apvyX66Yje/DWQfkZkpYjM97nBaPUsOvGJzE5S48pEM4s8GgSg2mKptZfJAZTOaKxLcjV4yxY
ELwR8j1R41CnxNwUaBi1V8VmKhVYdzpoSf+YihUP2ryRyBayzyNNtcPZmrJOWpKEMu5LzmbEMaNC
CwehGb0LPx2Bh2X5Mdas3Zirly4Ycyw5KH/oypKk6KNU7JM08T7++EynEtGMf6lC8t3I1sWrX6k3
nNxBX0lNPEd7vRgzY9cRzmc13UapBB/VpokhcUwCwGN4cAxGnQaI0BxGsF7FxUMdaCwdKJS/fIGG
Ca1GbVjbrhk/fOqNq2AbxonjZbC9ZPadY5jHVtK+oAhpC0F3Nn02KjdJ1oIuB8eEnSJDU5aZ1L7a
Ak+Xt4kHpARYKHx9QTHWMSZMdVZXf0ndLXC9ObRUbCLtGuEvpQhKZ5eSp88rdLwBAXjyApo1pkOb
cboEO6jalAwouM8gcoxEOBYTVabCi6YzpfL4zsGsH31MhzW16R6BrUEfrXKX6oE42RkWWa0aNlG9
Qi2looX2wVGUz5KOadpi+37vlS9FOaTSVeftTq1uKZXdXsK2PADwTYllBXJSVS12kfJrsqIWgsk1
PfaQhh6nhI75o6Y2pVGLozEQuls8xvrf0N5yyiuTX35tfySPej5GH7r/B5iMrVynnYIe27w5y0iV
u/5I1BatehAUmiA4NCSKF6OuxIfWaUsdwM2V+BgC7ksSYNtRMEXKuKlpgKdeUE28s65cyUZEP6F6
zIQMRDGeGSodP0qIubZ9UY2rErZSmqeJX1WjlKnuaXMjp/LDwp8mcXZRShlrqG+IXfDTswz+KNoH
43lErY2cfgm+G9W4G5xSVcAzPHUgYWjI5z4HkeY+S+mawqyBrE9rEM6YY//wbf2nIP22y0jV9MLY
0ej4QBhSCWMd4rkslDfiIlFZjGzx1Xdho0hrT7ZoDcv5Bhs3C2VNFG/93UmHMu8cBQYFbvsoydeR
9JkyB8dMMXKr+toONqU2IMO9S668IWLvlLgMQhG6CvhIA3AJdrNjSDLCvy6TqMksOfIsKmGLLYn8
Dk+gBZbp28omIlrKauMPFz4hnb4VDqIWsrKl096kIFs7Sjq93URKDgJ7GaawkPow8GKZWWaClKvq
iwlyX2PcCEZ955OhKmOqbsMebqs7DA9ZJNRtxdMnyr/hrqarxk4IXmeHca2lGEjWwdBW+dK2wU1m
YjWW0ax4fDcEaoGCbsrwy2+IZWV8hQZYGhGxCBPUwvcyQqRF3pqFp6Wvtv5j+IeD0BeGwmztilfX
ESYHw9iVFi4ZsUAgsAhlCVrkWQYD2ydKhgF3IOxTR5hRyckcjekuL4ZT1A5XtfDXkAkrO+0/Ug6H
uEISv06A1X3r5FsfrScvoPhrxm28+fjZxLZEuD0zi0dC7DkxA5hm80Uh2Ud7LHE/BFwP1g6pDwVj
FLS4BEHl/U5SJPi6emlpn0En/dIFTy1ZdUtQizYmoSdo1AXHTtTdtW432uU8dXHrE/3jSoKADUIb
eRn/I+k8dhtHoij6RQSKmdxaOVtykr0hHBmLOX/9nOpZDXrQcMtiqBfuPXf0XV4qxIXy3oaPqPHC
JqYM3pN47fRg2VsCaBKlIcO6RmvABkcPFfpSzNcq+9s3Cjo0LHPFnzuM6wE7MTb1pj76T5P9ovpx
03h1vOGhQ+A1eCYS5XvGsN2Tr57J00CxMDV0eyzS6MEcosQikV/Y7dAWoEReKsk9QoCBOTqyje5M
MVliefNIqVQut5hVcz0yTQq58hhWw+wtZzRW7gI2dUkMMJxynDi+ncG8S3kf/MF7SNsdUV+dTuzs
c22P20RVnuceGWZZndz2Cn+97SHTLGJv5YTbDt23g4SKFtxJXi1k2CmXkzAFhaDMqMyYYJOnBXqW
+8aY1kG0y6BYlX/t9IvumEjkjJLD9suNjRorrv4S8atUueAFV6URoUBMVv3gcKLyRYxn5tGzaJa9
Z6xFZq3H8BkZ9dJvu33likXMkNBJamaGw9lCYk/X3X1aw4u1H0KPgOXgGUvyQ8iR4NCaT+MOe4SG
ck0NfWTGAY0NS3IqlI2/oyUiM4A5Mvss5eORvPeUui02bzZv6wkwEX8y6DRIKVyH/ryuSmAVWrUx
KXoNDWhoserHZJ+7GiOhVrFYH3OQcP5rX85MoLINk+aSApKjCB9wG10nltACUh7Rn3rRPo71Oit+
wB0vUvoHjucbrEgIB/axZghRFpgA5aPGmDymAGUqtzbhPXXBSRfIU6BPIToISozyDukX/fOIFYez
cwsSZCeZjCXWtLEwyEnzu/CB3cab3DlN8r01Ia3S84lmWnEdHyrme+3XrN3NJn4UNqR+hh747Jo6
vM9IGOKwXg6bARpH0u+t8ORmAiluvRFYRFLykNIUVbM4mRUY2iZgelayEanFl0XAI2uga2UXn9yV
WCSKDu2Md4dCK8GXxCNdqqhOE5ljqLuZBuY3W2qPWU2KLpeY6oX8XIUoWXfAmFGQnaJJuctpbMEq
GfqlGSDEWgg8GUhRXuZMroEmHpQtm7H50qQUKkDRxOF61BG+aETLGzA7kr0/PpZIMOiRkBIik0Se
FTX/aJV1b15LM1lX8bDGcIOMDTFthv2a3DmB3Ec/R7POeOx9+lU7CLNDUM/aMB5WpgxPetrcBmzY
swVqZYgYyWK5fNAScYubmJtv3sZ0Pl7eLgdAlBX+3HzjN9CpLQaA9u/IkootHDarJZLCRcja2EVR
xH5C4yxg+Ii2s6CPcNI/XJxrD22njvc8RAFj8WVatmImtzsz5/fJ9OcK93iKimeo4pPBBqgBpl1O
aKS8LyVBJwfVpMlzB/9suW8opNUkHRsPeKc1N4vAaeVwHvRNz6z9nuY/GapsZFyrAVnTT0AkghKa
3a2MaA2LXRUbKZOZbMN0YigfFVnB5viY0H5pUpyIJV1mabAfyp8pCo8hGqHBSYD9//nmNUFswvof
7frNpp7RCPrmnGyrG0vnhYIw5fWwUMvlQjMXVYolEJQVwWqBD1m1XjNLnB1cqu0t78hfGjnxOed1
h3cUizE1vdUTfT3zJffdqxrkumCrVW0T6Et7MzvTNsHsUsOFsMATFXDHEvhXgZIpsC7tbkxrBcge
eAH4KUh5hgJXhwtsrdiFZ1iE5bGgi6+JJCFGoxpeIVkxSmuCa8QxgVXcBQbKUMAkiyCIX7oRwY3h
7JkAZQYys2IpYoYmsAIbnOaNc7ETh5xW3O7iKR7mnc+uqWbiDK58duNLNz055m+ECscG41EH7Vrf
+1r2QUjFoi9QhTAxLX5GFMgFeUBBolEVU5Jq9OJEs4jJXPSUotFrphAZkvhLivspWDFoG7EwobDI
nfe6n1a69gvFZWmJiekJh672VM/JpsCI5oPyTt9omAqtZXOz42ZBApp0rx15Ixvs4HHEKHeDF4h1
JmyMBDsX+bhRC/OzK9YdIcqiZ+RDj5+9dhaidm7KpryV9AQKjRRMpCKSb9bR4kZoDCk00XLReLTI
WM8lMyc10JOGhDpAli7tVZlfW873jgITI7obMEBXsx+uaXfmEJiKdokyXhFElLypd6lgeKDwmnnK
ESC+OcL5AMCr8B0OiqmQ8pkydpuEmnOs4t0MB+QPjgPbMz2xXAnKY1PErI36TYQ3EY6Zdi07Bvjl
Snm5iTh60Ckq236fUnbg1S8CllhML0kg4OLbm5p3fxiXW03fYLxZ0pkjiSmpRqoHgrD9oHxgkkjB
PQLeApyEbU/H0xomHLlTvOjQgHrFBY8g4wML8V4wR2trRKC1nplfDoJqFNJJZijJ1JvmWEtvzDdA
U3j++QnzR2gcqRQRTYlT1nF0M2Wj0mUz+TVXUH8twq6QuOfzsYDx7NGeN+GfkDzh9a3v/gQSg8LQ
9jHF5kijrpe8Aj1jr2FsSJMD7OIZ+WaB0lQZ+xL/Qw8PZJ2vNZrSirRF5D5UXsqdHCMt1iVthzwq
VEdguAziVUGUr5gNYPWA70N3v7R8ZmziL0iG2zvQ3IXNgEdz0Y4jBGxcDCdoEQMnYok6EgN7jFgZ
mXArEJOlXEuPT9MUH8X0pq6mmZ1p8ReKhtDo3XY0zR2zDzafFQsWxybngdccmwuRvWLFGqAkeM13
S4IJtA0PdDVHA3kOhEQ++hz8lXgLEmjyHPOzv1JHCasAQ34wtsv5bfjllqpDbINyoRtYvv0KNUXR
rNz8xwzfBa8OvuEGkqd1tf01xNPQwXIVokeP+g0SotRnRoC4KvY//Py34b41dLVf87cNrSVvAh7c
ECAFdwUrI34843gs2K34dmEvhzeD3pndu8dlUi83m8KiM381bgVccLAR9U0/m+AxF8x2dxlRjDxa
dEisBEde9zkPmyX0ReN4K8HCciKSDClAJ5l2+wBRxj/XX6liBVjXwwgSOKRNrMjI8NuNGY2Pun2F
+8nTy/Rhjo4jyx6WCOvB+m6RhbJ/k2jxfP+smdqGWyXkq7WYSzYYCFXd47XRCtr8G1iwxciqWAvK
S9OkT2VlcHO+m1QmOki3QpGgEAk3ifnYe9NJzcFFzGxpml4ZcOCSQ5OhG8sqjw5oYXWTMTso8pDh
GpidY4/5YOQFwNwncJ5MIrRsjIcVnE7Nbg4xrFzDoz5zC7lLp3UueZxZij8Io7hIQ7xURo8Ax+UQ
KTbjML2HGQGoapRf6cTGA4WMqKMmdFlVK4B60PQIHnwzlMshyM+aRP5pTeu+WTb+XffSjYP7PEWe
M1i4ZEsGMvBu0TsXCIaUFhPILI93ZV39mNw1j6loTMuZXgXlONKnDSLqDJqBca0Hum8Hfq2PZ6GW
2Csp5nRqsrkn240oiljnuaOAw3OM8ynLFNMECQCFC9tNNZvkhVZ7SH10VqjlfnKC/Sj0XdcQP52X
CNfqHengtO8GM0eChNNM7t0CeSTBqa3KtulZV3XXPsLX7bLAa+X/sI8Y2AePRs7uQguSSzLcazBo
k/4x9sbW6721VvrPDWY67Q3HPqQd3jseP3nc2tpL57G3EvkbmeYOBXtpv4zoLiWJXzTLlwbAXLfR
gQl2QccE41cBqnh5MhCfW7l2BvK8BqYnVtUe7TJ+gYxYm8anoaOWlZRKEBnZKqdYJ9hUu18R2P7G
JReGGqMGCNFQLrnJCYbZxe5ZNic5frjgvWi7h6r6m8Zl4/IVMF+2hnDPQPQ5GOq1QvMQ4A7OyKY4
0dSA3eDRI//tGLtvCfNtbtdRVMsqtjb/AAdae4pCLFUmdtXfgcshqmk3s+L0RH23+hu6+DENFjau
pwQ+b3PsSAU2DHaueXfWAOxVTJQneTBqeqljqZXrCthMNVx6Sg/8efeOg8FBie0RRJDj7mFNuXVq
QHC2d/SN/F+EnJou0AjkPbPH5H3uaRm1t9jhC6Q1VFZG9n9NpZMR/O0mtwjywgCIOzxN2psiVFSo
DhU1p3cRaCJYcpYR93bnIhQiSgb2CLCThuVkK2Hz0ICw7m7KP5MNuv9lUkvqtLV1fU/ofsMugoE2
wzqEd+gFi8R61UKNMVq4ONljgr+Uh0QzwcnhrNLeJlLcnehUeviiCaHKqcWjkvEdfizyKdBkMi0Z
qZx5a/9ThAD2ngUK2BS97jqOyFPEGhvhGBmOuv3hoq4fjRc0HaB2+ZE9Oytwvy5bljq2XwYW1PNo
ql+OubW+b6yOfeDERF29bQCbdegAtIMdfDuhcxWjthEMkNO7oeTV/N1M1miS9E2tfZrsr1OPoLeI
rW+HASy/B+LNsqhRIeqVnr3CLZmhqkgkAyY2NhYPcN5E60gE75pwN7WwyNEjl5dOmo8KI5qFnbW1
ZHMwm0Y16PElaUkc77Kzz0MBwhTa5UeM0mFATZJG966hrirPdeqvLPCXM3g7i1NgQnLTGX9auq2c
WzzwXeHrUNgzoXOEzPDwO6TDFeSoaOiJpdK3VTv+VvSX4WBuWda2THQoREeT5ReTAla7lAIL3X+L
0nmV00bHqBz6IVjnb6WGmit/ROSFORJBjnTAJNj1c5hxtNpmmi1gns4MrWHlsYdt9HY1Zc1XK/3L
yKw7ldYNcVa1ih0Cm20+8qAQV7UHkq09dXF+lpZ5KVhINEJflnz2BDNZmvREbjzqXXA0lALYAbnk
9fQjAqr66IKb+HIAd7ct0JRE28bY23pkNA6Gk8o01kP84dUNToiVdDXY/HwxGik1LIUwva7KGHFW
3hvkGCIZF/UN6DLjL77XqDk35bP6VrKOYAiN3VAonD0cDhBjmJ8cyflo7wpWEASB7VwhHjGsfI5m
RzdvbR3f3+dEkXtFsY57kvqi4EszqxVyiwH9ia/bMCMYqwXVVZUoPmlSThVsUtRJatXx7yLK4Tz2
hFGG5UGE9majp9N7EqASzh/dVt9qs1yZufnc0GZqASsBcAUtog6H1ACEpFfpvkB9Z+f2NwfI2gs2
8UyiPOcx1qt30d5dX5D3Yp+HKDwZAZbKvNhLQXstQobD0arFLqG3I+qy4UVr2LKk55y9rEFNxP6X
flBS577kcFHz0IFLrxrzfZPu3HupccBCZBHZLcf17Ms7pEHIX3ONddqcqa/uhYnXlp80c2BXIBhl
a27qATggZIdRY0TlQoP4sGtkiCZVk89apLG3Tbi3kTm4HCHpa0d/S29CXhh5AgnAoayPKPL1pdlP
6jZGKFIr6kMIEeuxZNk80C1DbMeOm69nbUDOjYjNBosDwzowF46g7p1eSrxClU5YUMemmhm2zbfD
EZiGwUKmL4GJJ1P11uiEhQXckp1RPQW3VsLlpCAzGA5WeQKjE3JSM7Akg4U1pp8TtZTjeysseREU
cc3x6G0Iq0SJEXLbaQPtG/1witUL6SYK0ghESQlJJ0K5o3GzmvopbDBNB791CEgox6R4ci0wgJgN
bBen85iBGQn7v75WW6GXXAVb5TPte7JSix81TCHcjNHxtwpASyEaBBTchCtI+5CVV90wKRld2FoQ
fa4tNKjEIw9iZEKQaYsdfca6z+ZTCxuCZmo3QnwruDJzpoNRGbeM6vku1zYdjmVfrABtIoWuTcCA
x1ly7Httb6fFu+kXj8g8F0pxaYXtc5g+2orWCKojjjcNOLYiQkBvn83x1WgaWIhPg//i1szor/qt
Wfr6s1L/lx62BtxqLOqWLTJ6QaJRjn225RRyvUPjdggB0Glh6s4VhEbq66zHdt8iVPeCE0WYIesv
keuUEBYRj0i6zQIviTRWcMU+Cwzfbmk+ZzV9EUVq5veLdNBo6CCZ+1S5oB2ta0MK3kTaGgqipt4W
NavaudvO9bmFL2jlpGNu9SxFk18f0NuRlfFu0HYmwWtTX2KVGGzrS0z0ARCNPDMOKmPMRoeqOYc+
benm5E7iTDNBryUCDy8pgtiO21Hnf5PsFHO1o8fQgQgts7+QaUUb43waPp3pTcHd3GpX8WKZG2/p
+pyuobaNuKD6P7NIcpKlD70Czb4f7QvExU7SrZIxOuX5Gaz93k3Vq5tXfN3H6uM85gQrEFh7FlO+
7waeW8Y8PEfEELmr1naB8mHi8wluS0yolDT5GcvJaQBybNEDGd6z3afwaDpmKOMlLGvWRgBxkdlZ
wTWbjS07ATPYGpSlLmCEQXTvRZ6swyfdNdYN5g83fU0VrNxh325ml0QQuWNsWXdSBrN6cdl917X5
4zOpAXrpJc9VE24tlsKzNV8tP4QeVGx6kDC5fLcc/RAMKJ/h1AFlpCZgPqQtTXYoUdQxIUF/JP/y
vrgkUn41GRpnbtc0a265dLeGItyRJ9kbO7yQa9BSLLid4lqmwEPd9kQ03xI/jBmTvDmxHbxbDbIC
E6BTp1svZWuCyLgjmIO9g0NOLLtYLt5EbKz9GG1Xo3n3jtVzOXvPboV85TGCK+Qkvwr8qztklDV5
8et2iP39rr7oJVkpyDJiYd8UqYyMGXpoJlXauo7e22FETBwR4PEyGW8V3Q0fx02eXQ29Z3vvnK8S
ERYjapAYEXpwG7L3D3QjXMMP07uawSQaYo3qHqqDN8H0EMLd4WmGzyd1h7WqyQq4oPFhNxf+xMYr
Etg8bQ7+BwRJpCHVISaYQOAHMhzk+mTd1f1vadL1evFzlDx58z1g+q+Dix/GHRC5B5asSIwassN0
BNAzshR+dp4zkES3FqJjz/WrHxJ2kB3phMmmXXZm8GrRSf3b5MQsjQiIi3CKaUROYiZNNK59heSg
qHfogQH/QFSx3xodqTYFGMR/8j7esnhrwbq1eCv6yP9hCPPeV1fvyJulqV+FooyCbB4okkWEiKJu
XusMxws7u+KpZ9cWqJZ+H9CEz+wKy3ELjEwrP+rwL4AG2rbpc8ZvagumBUJufQeyRWofQ+0ldD8G
kiFwNi112ExsB9j8m0+Og2TuW/1kPlNNvlcc3cW09cZXkCxgKc6m+PdE2LgxMEnUY3McOudqwY5B
HU6kHK7zyCO5EkZHgnYp1TF83rliDz1UdNIdXuK2fguZOz5IwUQRAVMSMM+I82NaXQvUXK7HOUd1
U/+iarE9vgBSLGfu9kkvnklruNrjiCpClKQ0dszsCfV047tNmC/TS5MgEtvjTsCUObhfsWRbU0+s
aVPqCfChU/w1s2FrpUArC1GeZGufJtem98UtVGRrpve2Qx08/mZI9qR3DIwPD9oWuxWZHPuK1CaQ
iua7ke3pVT3ypHNvMUDMeBK8gsrs5tMYhnKtakar2jagYDGhxvWwq3CsFR1wWnzKk9xX/isvFbN/
EeNdHwiKcuDQNSvfYPur/4Ychw0AHtaMJhLVwptZfyELpb2LWoaLxToZ642LrtZjtiUZtwZeudFH
c6cHMShovLUUhbb3Joh7qA3SOsLld6jbDCWo+nzWHczgZZgSG1lfJ8KB7M76GfjMxvdkmQc4wMyz
HqLPnti9hLtxfG3ae5N/GLm3iavPEKHU3GQIEpyfPGRY56TDFernwsz6i4yK09xGgK0uXRo+1zEy
ec0I/+Y2OZQqkNKIw2ejx/XgA4EzIuuTdJ5TOnsbGPu82CYenEeNlCRtoJgG7YyYAXtbS0Jh5FAb
JoDcEOQxQuh1knxhdliLWPtV8/AsXjeWR973YZq8f3axEoGeofnYFfpVY7OAnzOHiLYofi7c8c2p
EQG/TdN7Ee2xvynil/NhBkz7Crs4lgyu0FCedW4mA0fZIIyHkNKf2MtFpl/Tbk+PWKNfpiQlMROg
uvyiLkJF80TywZasgYgW1bPyc8D3VbpXVhGHWucNGxr3sUw3QfvetvNSbyWbCUB2DI0EeVK2+15q
j0rznjZw3RmlT08VypjcZ4M/cs3rfOuUioT/LqsPKJBlzXBWEtyrWTvTnXF6fDLHaedNGhe81L7g
qDLtZXxjtJeiqw/Mx9mk1KvQIsxunva9cYtFhnkZu1Tj3kPJ0sxQqKCcKfT8lBIn55AQX/iCPS7L
nslbG4F9S9LirpB+vf/BLDSPMV5l+oG6/hbqrxLFliCiRcdnlrrNha8sx1IcalBaOqRx0uEPVNuR
h6FN3/jzBcql8LCLGNwZIxbKVIkzQKCGslw+u5x37E2mtwL/TACYN+tUGslyNl6CXixdRz6rAYDK
Cx1nxneLYIfAYWZQMvO/pfnUsm0zUCR6bF0S1K42BU5W10Ax7EVV3Y0EH8VV7XvBGzy0Lrsbf60+
u+TfGwfAeUjaB7yYiBM4/KgF8FliveeDbm1aXmCxCl++NHSLNSWcWp0+NXU2mBqJu1Hu60844Qsv
+6py9NP5iY0ocUaJIj/tYr1ms23vqdzXbKgCHiQ9T/CZMdwLiAQ0PAbFqkpgihT27KA/PW6VnhlH
eLSHEOttvY49/6zPhNwLjEraMmRc6c3ZamC70f76vBUVdB5YisHT6osKORkAFsTYIVVdo22YqJ9s
GkxMkBsm2nRGhEloL2aPTtSNnwIkRE3QXQeSMJIBlh6FA9NBrC7d05zkKllUnaadza8Y/6psxxQb
Acasjr19qMwjTnIamCzVaHlKWYI5qS5653oPCCL3BkYgREQ2puDurlk+AMY248Cb6qWmFCHDIH9L
Sf5d25urvgLhBePPTNplGbVXy6TNSJroEaoM9UBFR8Ugg7c3+8ceohuTT0Y7AEqxBrtetsErU7jg
f1pGoDhrI/caFXjBmmFPolCIXqLG+mL1W2fm0JLohGLjz7b46ttueib5ltGGBlLLRFiM7vAh7JEa
6M06mnKIYr1NM8S832MIuGjuA/VQ86gm+iywRzRqzpVgKRK/rMVI14hRdkIHSiMYjvtLED2WwB7Q
rsLLsTbTsTYuvb21ypehY13mbzABhCELSNVSWbtJ40aIqcsIoqLwEA0jJY8MRXNrc4YDpTWT+knG
JYcZ2cOET2JXpubtbpM1LmOWJ6nQHruANV8cP8blacALbQ7VMZLjMS5AfpQ5qC32pSUvZufKDc3V
tE8x8+DQ6jnhSe7F7OfPfMWtQUvCgSf1W2uMj32k4ENJCj2OTgmJWE6VoINVhxcEcwC7aycf9WR+
d0ftLsOtPgyMiI1hYbQVMen+KXL8N9t6nZJNytRNxsFyiEa6ayv6kRyz3vuYIguBarysLZIkmfxb
cHELa773E5QESpr63jFCeJWkFJcedx8r7jF+1PErVSPq4uxbff8h6xlXf2nCGNWDuelwZWJryHnT
lFFz6mzne2THYOB6nZK1qLPvISFQwktxdq9DARbHLG4u0Qw9hG45EoLA+iwbCa9ehTbf30tXVlcb
5y8HVBbHZ59Yicn+bhBUZ/1tFOG9N4lBYIEMdcnbp5wmJVB4Y7lN9iVMc1cGSzOr/ySclWQGE/js
UwtqPInW74gGiTkoar4EFRB6N+YtitkZ5VthUYvhfG6q4oIYfBOyqGHZupSF+SSMt2aCDqMTcFr8
GeUW9V2HeEdBNXvWBh5Wa2PXUWaY8ZNqd8fU2iLhd5s/4uUfgL7Exj5Gq6/3R4C9Qc2/Bu3Q+/Jq
zO1foaQ4ZaDs9+RpgNUfw+w6CvPslMZT4MyME+LnvMSG2MLabOWPQ9A59D6MNxE51hAceuJsJDsK
d6MrY1CGe2UkJSZAXst07Sq7ZJv6/S7JmA+iwGgH54wXbTnO7MA6oIN0snEI5BPDFVX1dCq0V1a8
Ub5jc2cUmyHks2i/VbSTLBk9+ZwHBlj/4tT6V7euMfZAfaau0gA5Tuw/zHyVu85TUEL1C+bpvU6Q
l7jmPrKVQZi8DKTeL0PNJKCqWW7XS88ON7bhEvQ5oYJ0f/QeWKv/VImLDW4b1qgSruUETLhLp/7R
GJopqhQbF7e3VkqwYvMJRnGOogP/Fsm41rpjOMLox+fXnYR70BLtu0dV07scH+JNVi9mQWAMbkiD
3oA5vKHviJItKJ4bEJNeGqB5Qu+Mlqxpu0vPosidaoyp71N/MUYIn2AkZgSNB2BbZJLXmwg9cPOT
EZVAU04YBApapHxPIqWGIVTDBiMApfuxjfA8ZeeOJZtydxqiBwrIFRw/XOqZSEkqvBIZPkkCpCk8
SNddZ7gCMl/7jMJ8k1T2Sxigl++4odAjRoylWrdfOggfuip9b2S089noWiOZQ1DSc1pQxC9tZC7c
duvryTrxa3o86HXNnYxQnPA1aw8y9OiRI7znqETIONaFvp7GbINxxXZ5Snkm4/dBA7DrVse5kI/S
LuFX5+Kxjoy7lfykRkj8A9deADQuNWiC5UfW/bny4GgYanEgZxYYnsDf+DXPTXW0UHWHMfLKeUB6
mAF4Q1nYUohRdUfj94DbtK78Q+1kbPOgyTYLj0tpdU9+hH5oaKhXMK3oH74GV5ScICJdFyXf8Sw2
YiRfbDKWCEEQILS7jA6rn+nOMZYhKrzQ/M46QbkNrcMd204+QDGKWRF6aPTUitxVS07tNUiy3Uz7
xi3OGBr6bLKLSfQzQJZ0uIYqfKfMRX7Cqlt1LAPMSiHw8KDiRneCL4vhIbAU/CnpYoGg6KGv7YMJ
oy/HBRy8RV1+x20X0L7jR+sQW7M4HlaBtrOx6JMJi8D1IoV10LVTlX43AvlYdcw4NhJPX3LZ/Aon
JzPiZoBZz1RCG3kNJ0ch9K3lIK9kGNqbXxnm7Xhg5Ucclw9O8Nx53DBkpMSwSnv8uEkfLRElMvx1
0bWQe8A5bI/VLaioJ03TOpeTREgO533r5CTnmha7TSR/sFFIohFOfYIGtUqCmNprPI8dfzn4HVn6
W+rtzHieDBltvCVAeIEjJudoqj4zn0zE0HpMMEZSLxyVhkHMHHEdlnZENACuqSQKvV7ZIrq1TGBC
0/8rXLns7fUk1kFzzx2QOgxIdUbPEpWZPtqIl3CZ2c2KTwwIwD06CstXnqzglGOLZdbiMCxgjEBv
EB10JF6s5nsuUeG8moS8+B5FsHuco+ya5H/H7omFUv/qKgdfv1cW3TjRduSXnUYv/nEaxh9dqm07
kLTVxuvR3LbdNkRKMxHakPJZ56k49VW8LGzAW2wxfHrILP+x8TKMWXssOabH3P7E71VjSeJ0QQCg
7nwgHsyNDXR2AqW5sZ0gbzFY5pECS5i/qXyFosaCMUCri7DX0An09x7hK/+ZEfz4OHFjSqIUdDgs
BCwivPaeEs1azszJne9yXmg1dOl6Ra1eYsCCNmU8FcFeqmxnfAs15g9s13KpSfhF8ydZDnaNedHa
9hZnPOgjD74dT1FrX/5BZzHgeBd126JpHbK7CVDKpRm0lLLdWxYjr1U6J/vSIkgAeAuiIorepf/X
dmhcybquv/OYOO5nlgZIEM81SXwOJB4SiaY2WvuwRZkEgM76jimJO0IIPANrf00Agae4WEGC95D7
T04qQfZBw20wpSSflZ+pd3XqYxk0u7ihh4unTZhUH7aj3Zh8IoNx911YbMowWvcCaTECEETDxKUt
iiDFJETSkE3913REGr8xBVBuGxFEC73/A5utagMkwpb7tcnxuPY5hkDwA1+1k5N3Qbu0xphMMBP8
N6IY62kFFuCfkXc2aaxd8jhjTA/GOEBMJaYw/S1edP/aD0iNF+iCqRNQoFTFU+mskEzqDbHQI7F0
xmtH7q71R4b9YFyUfddmuDeXE4puXibFIW1ZaJEFLNOlxLPcuzWp7B/a9NRYhPKyayKLsz1oIf5Q
kBDbovzLkmwZ1yFzTWvjB+OqS3TCoUFoM9lOUf+W7jZ3ty2/LCHDt9Ac2O/tmPC54U/iXbS4eRG6
3Nhxs+idY9mR0Cvf2vjgsyhwzFPC+7Itijcym4eAxAzetIb2pNNUKj1BIJLNbMz/Rrv4fqPwYCi8
Bmrojocv3AiTVNRPLPsNcWbNt+1+By0uXX0r6gj1IlRjohK9KSTrhmCDwN/BLUZg4n4zECV8FewY
FpKCkqyGoC708lNyd5Xc7GAV9LPJh+FoafNLdswrpWxVn2omvHe+muQu5EDIU54nC6d4FZP2fFac
3brbz953PPcHQ62/WZc14DVMAXwYTbPHSkfTsNfBcvHQPJljus/HGRPvsMtHnk9L/ul+8+GwD1PL
gVmZLqF7gXNHExmZOPBBuoPIQXptoXIujN3k3JL6NW7ghZMxgyNN3ZMybZaI/NYomZYgjakGKSmL
dh2Md887TREzM8bmkW9uTY91moM9FkaINWAky5nu4uPP3GuHYN2TWFqtKNkjtl43vF9NtGLaDDOt
TZ+8Cd7DmLCxMVi2oWgqjqqRy3gcw0Mt6w96lW0bGM+eBzHKK4CPJlBAPoO++wgsexdW1l4LrVcc
oXBR/hp/06NNFGoo+6U4SgmIiFKA8XCCJ9M5AByLRH+YsPjOVfvucQ6WdXboSBAMAvPFxo6W/qDM
Y4Ltr6pCUHxGyXfth1cAiCwHBBncY4+zLt72fvzN9PYVBf9f1enHohXbAdVo7sNUCHK5LupxTXZn
7zE2tREP9OFvP+I/ikPsCF23TuNvx8Q2MBQS1dkyJ/wsRWNZNVA981XDwENtt9roNIETtng6JNYG
34o3IJKot9F9JeCLHJ/Em0+IIBrijCK56Z2k2AQWBBGEWztbFgiUE2w5JnIuU4EjA0BpJZov3qrl
kbf/VWREPIijZXyN812E5cr22OGg0dbQ9qYFWBYSWaTRrybIfg7Ig8nbgdh31ds6honkIjnDyeuT
MTbwMV0gJFH+m+CsiM9uVe3rCYRd8Qa32Rto2O11bkKPKl3zXEtro9eAKzuEUkzWRnSdYKEWlfnT
9HxtDImS4UXvtU0FC6+bwwXNFGapRSA/evwnUcB7vVz4e+7PhK10FnVXAS9VJJDrWZpOLMHTF682
4Tuw/RiHdVZqjM0BEhOFNU7aImt2CIPAhmCtVmGqLUt8anORPitYZpd9OhokUmZkQh5HdCJoHcD0
JL65ygRe+CplISDJB1MDieiQYWsTWU+jgx0Y2QIz4zlDrRP/2cj+HPh/NlkYo9E9WMqaX+FjwJ9k
IG4qX2Xh7G0CdSp0UQ7lKRPRhdOx1CeuIVNGEyaMjMEJvO/z8wwJBRRuD30jIyHZRn1tsfkH5bmQ
cIoy8dFPL3ruLUtyOfepx5IIGZ0kgiL+HIv2PeOfDfsEHW16KQIMNVl3E854ykySOrq9qxWvYdHt
7apcF6SOoj7cZeQpzKB/jAgrZ0UND4swg8mH89kE8ijQ6Zq/bdUxBJW7iBaydVN4hTPXSkG7zV2h
3pzcyiwu1FUgRienvqzkW9F/WTR8+4jzkg4xJROl3Fcc61in58PcbwJj0zsrv97EsJB0Ai4hrhiI
Td77/pyw2tXoIVzzRR26IawJm4cbpiqeNgqnrzqV6zI6esirAfqVh0B7q53vAPJvfvAR/6K6h51G
r7mx9h7zQgM0mYMOeWLgIMu/WP7H0XnsNo5EUfSLCLCYubVylhxk2RvC9tjMqZj59XOqgV4MZgCP
WyKrXrj33KvPJKBgNQRkiBzHxl1iUkCTg1W4uKORXhig2yZ2ReDYGmM9sojFS5Clt7Z/G+2T3bwH
tXYfDWddMsjUPIay2Xpg0JFzNml6MDzprHQVIyH+Yv+tBSed2VmUdwfTqw8aPnM6k5hMH799T5if
aJp71NpgJwfs90HPO9dDEHnyKa1SNpcjzEC1Z4/rBvEy7SIK7lmaq7yrXgJ8bnCl3GHFvsIax82I
boBsV2ZX+AVgQuVMzpkjttPCDs5Oi9MR28oQ2cQqpuzfu8XgFuigqf7EsZUYzpWA2Qfr1ofvduHs
yJZdFTaq465p6GrR9xNK4NA+EPOFtMN60j5tAJZIql4S50XQxnJfxJ+NCZoUdVwv9gR3pjnggUNv
zNg2RLH23Jj96FtLfLvuvAy6izGKUBa+7IAnyipQ0DFPcnBoWGiNSmzI4HByxk9opbsYooxB2MhX
3bWfzvRicqPq1S0mTtAIhoM9ZNu4BMBNwC8zPItp+z71/8g8Z7UptgWZFXaJP9wK9kkwP5UugwLp
W9sMMt2Y0NrU3tWnRMOiQUUiCmfLM1F6+J98nE61BrMKdR24QRfJh8n4hySeMUGMAFYNLZJLFGaB
pYdrqEHpx2u3raOe/m3Hg1O4IHHJYFBR5IzREOjEDLxxyeZsy/t8fgt4WYrI2fv2SRsAD9zc6tyG
jywS9Cvmuo+MJ3EzqTiZB+8tWzLRK1emqK4RjwWU67XVuD0dmrNUz04+oV8jDt0gJQmNXw9CXJJA
Blc97f7MVhEiNJovAXOFxFry8WoR7S3EXz0yMpQPA2Sj0pXPtFO6tx9rsfMJLo25HBz06BZxDxrN
17pSKxVhHSzf/qe890wUD/MxYyVp2xu17ADE1yVnZEpm/itYnksBsWhrDPB1k/WYPkxGQi779pDI
k6nf9eMlUygptNb1T1NTAzFTyZ6VRMKInnsqB4a5pd+v4qY+5Q3bS/IkmuwbBSntpto0Km1Iem0H
Qsstdn/Ky6OOAYimErKXbX20nFWzLHYk+qx09OHDl0H+vAOxKyLfR9/axm/u4lmJuIV4IZJgx9sc
IoMmNhCW8ikdVfo2zq6C2tB7C6mXJF2sjTvdkIg51pzdjGBIMWBsY3G3mIO7zlHd6zAPynn4Ew5F
NWQhatxSx0LMCrzklU4Zxol+OyuYD0GQZbUw1MKobp/9ROc5XuWevpFpfU40EymCXFaNfkphELXy
GPYh4ToZ5vVxB/7lSQ+fU93Yah2yCKOnoUUCYzOZcCfxp3v9JXZ5h7ToDex04LyVw0WjCUeDgqXH
BWqqk5rhPeuIHU2PNJqfkXvHb7y9V+MFM886PIrIVHHbMPDZHRR5dh21du2L8NbTAohoUAeTzT6m
ulRWdXSd7GBwgsWBdmxcZ+008pyzWDSnT5vTVaA9CzuAzCWGRKM1u4VwBx6kibZn5jBvOtxw9Ysv
JZZHZ965iPkH2CijaLceoh0CWr3bECdfeapNTxErxdL00P1FMI4s+nYjTe6u4yGPx96fVitaCMaf
rvZFtOxd67rNJNm5c0iYAICNo2A+SLS90KuTlNZrxDUpwnMeu6xp0WXI+NUA9+A3zsokjdvBY5ON
oJ1/owJpK+52PfjNzHaPCO/YMxPRULgqc3dMsWzV6XWIpm/1ghQDLSD0pcL/IrgjZ+E67VgVnxLu
ohqJrucTb1hoh51efg/mrW6n5TDQ5Y6bOG83o3OX6K3THp51SRYnwpZG7hzdP7rMzSJaUVMpBrP8
1pADKFh/0Kn65cNL7zmieNO6xFBodfQB+JjX0jIxoEmku7xvXT4+TzgHN6TqoL+PeXxM8yUu3UXV
Bzja8XG6v43DUGviakBq25XXwfY2bTKtSO+K2eO31nFgsNLjeB1KuXFKmANA66oB+AXZ2AWSPuUN
bSiFHJspWf9S0/XnPrSV69TxY6aa+f63DzugSa5m8ZDGNzfSbfbMt7H7a7mkRvGmz48xqXAE6Cs2
YnZkbJzU3I3DdUTc4BuME4nDZOu6wy7GWHol9Q5AHOg002BCiPkoZwBYE4TIpaWrUqOgEWPx3PAl
Vc8AEhaVr9xauB/h2UctvyDbe97qsPZPFbCjOP4LUITBEV247KHI7Wq42dmERhaC7lVlZYsC43YO
27iZ6WZHnIgIQXBCaQRU5ZaHVZWO6ujOvzX74kmr1yGuSttA9/qr5a/45568+P7rJOESmf8KTTBP
ss1hwNacl/9as2mU/nsd/2gAPaIXVao6OEQAwruauc5hEE/eEVx2VTLeBFSbUfwr8yq+WJLS+oSB
X/MaAtmwQQ6hMk+8mVe/exEdCxUj57qvGYtiqKnnDXl026gBmtRzfRRH5oDTOwYxHL74qQ1IdJG/
LNMRKNOrkv4k7s1x9G3ZlOfeIuWczW7jW8gqGYXUlEiSCsf/0+13WxuXbXHTnGyru9iBjK2OxnzC
uj2G7tLlLhhNKAXDR+TE57pgE2C45aYm6knilFPfcRJNsJnOjE/ZNPsxWeLTuEI9uOjRIUYvHVmP
zFQtuHEtK1oDKTVax6FCEIFNAwVZEkXolua17/Ubt3Keu8bbNDFixOjDYliU8FlYEMlzXnuEpWq+
NLdyiSSRoJW7w7Ys/xd8c1QrIYmCKmABnvV3nTvBAr6nhwihEL5kAb82Y1Q19Otw56dskQwUKGm2
q+41MnID1/OY0Hhp332FRwrBuYdPweoOdSZXsU2qMutnmT3X5GPSMlw8h//cKaO2vzIpjSpcCDG7
ijpHZS3np+DbJT5iAp7ZPViZTc6qaqtXOTjbOZJrLyZhG33VJEKyOCDXwp7MUfgQrEt5WK51lEZB
S9PrHgPvJRcwVV9K2nocixMOTU5WwG2C8nak8kj13yE9BjzXWGuZ76owUfuNzJ83ws2m/i8O37Tq
XpoEd0N64zo0+H6KslwhmFrnIHBCMe8oLtSLuWJCxU7SOXrDoeUwOFELeaHxXx4fh54BCsMjEcmL
y76yiBgLkHCAjvipWegA8tqKM3uYtw4R1YWLpglDP+lNyzZ9xCHEgehV+RiH5NmEJpu9Im1Ar5V8
SVRetYcgHSftxIqsJ8DXRjwP86ahXUVSgHOAISndeEG570HJiA1PBXoZ5Vui/zTVbcTijYpqYQ7O
LpXMNflnoxbvSswbUM/0wQBqLVnBAPSwm3nTux1ts+KrbN790VunCgjOgRldguRhMjzI4r/ajNgh
sNZAVqAxhZ4b+GTNLRPZK1tx7rr+0NfVrwin3ZA1HFa6POrtyC7GPgQmkQQuS0+XdBhL/w0HlRGI
gX/iXjjzhwSFCQFyUH5MCLYGk7YzZOWZVXd7btdRS+2bbIv6PBQeffWj8HU0TD+MJRAxdwoyWrng
z4Tzopi38cTO72yIlj1gfy0rua/M/uS6ztb+tMJyr3ZbZeXtihyoSKjQzBdN2zIOh0CMsxKbPM4X
gfjAYvCfgAiRGmrR2liVlEuT3CYURTZTAiRCP7RfS1MBx3smW5lUMUL/PnQtBP6dJB+kcG4xyG/H
AAumcLgiLAYdbPlJiaGoGA3ClHFRHHlBIWZISj4IcQX8FAQ1ld9v6tm91g5BvqiEQJEXM3MeQ57t
kXYqV72FXdX0i6i1G2Brdt2udC081wbvc9V0IHaQtzWkfOjTCHCivbg05bNvkAuVPeN1S2CwiYzx
+WsE8rLJ9zA+txCwLl1g/hfn9SPR8k0V8DmNu/rWIdnUdairPcjb4NnyJgIffPIUDDbVloFd2su8
kOhfeQtMuVchGLCryJUlvHq+FUjf095ezMmrIp2YGlFhTNfizP7UW7IRPLyWNr4fsnYyUle9wX+o
f18wPsr8Py/LDnrushIkmQbRva+RQAVh3kcW3u2Uyt8F463TJsVU3U+duZ7yH224B9pWA73ip3x+
2NEoKrThPClFrwguunT+4pQuQWTvfWVtcj89dCYW/1qtOWGzxUxRumzl+ulWs9fyE3FS7W86kIxm
CWutOPbJDQWrYGVL2YHGBCEIegwnh/1ST8vGfscxlJTFbrbHtSpzUgMEtVb89HW4bcdPrmadHU5R
s5btjavMwPHX5V5iJnIheHqcVOIY4lzUp50PqkGD0N6jE66NbUZgqrGiQX5q/DtLDhddpTbzs1r3
1GCdmD0fuTouFBzdeSzIEsnhIScIUdvNILFg6icrOlnxS5n1J4O+cBhOVXS2vOCZ50/rVYTHqqh+
M9jGUUsikcVf/Q2nS8Amx29eRgpHEbzX4L3GOLqZE1HzTPWtjPGAZ1/b7JcpFoWMeJ3T6Qz2p7PB
9bg49cgOo3Izg98SQq37njXpZoRuRgYi8UI4znA31frmPug3hyxgST5pA+iOJSn4ZoG7wy7lyomc
Bap1fEvJBXPmE7Zv+Z7Zxr4t2I/Px4EnEqPm1tVBXwJSzZpHT7lXwqDruakmAJmmHW+H2NzkUbAO
2AHbZDG15D9Fo4O+Bp0HrnMTI1UNYME+lw4iO3Qo1UiGQ3mI0DGYTKpMND5UthXBW5Q+cxZx+1NR
TNA84nvCT8gijmWweM2mUbrfmblpjGieA4adVzhgXXdPHRwoe0Z0QOFkiKvaJPT2H6ZefXKvacV6
WjMO6qiP+jP3XGr7S3L8Zvjgji+3Y8w5guLeZfSaMMTAaxwnLyZazPYqNNRcNnIW3QCMdI3SPxPX
Hw8UExq+N/EJWW/d4DvOcSGqLrHhvXJajIaDu6sjf00G/Nal0IBkCG/KQkVbVhaDHkY0Od4LK3rO
mnxXWdqm8Ier6tv4QZDL4eV1O6SYZBJ8FrS8igTYHZlDYpBZeT2x6uavj/INR88SbxnpMzCS1O0G
eU6m3hVNqhJIr6BpbXyo2wEuuM4PbslA1Ax792Fe88czfycsv3GSU9XSNpjEEBfbDv6wT5oKRCeF
87wa1XdZpRxSxkEj99HBVlvErwi0+GS7uWJ0QWhV3VxajMo2OqL2kfjOMbM74APBTuPIYG/fcN0w
wfVqg4iOfhsTEB4ScfDHlC+af3L5lnLJh6jyTQEH8bUefgpFvJlMBmflopmGld9uC6gRAV7h7Ks1
kwO3i9LBc2uk5p5dp1V7+IeRnDd7idG09oJ11PMA5AT4rGcenc4JjmlJRGjZFy/sjbJm+JAdomTh
H7grWaEqqzpsVba2WYCYiRS1lO6VFWfYfo4Z+Tmjf4hC5vpxv/fT/jKji0ibN5CMqGoYJELUqawY
1hhSzhEDhndry/bQiXJnNBj1hpaEOG8/tYJ13chI/cfRT+N8lv2DJ/HclOUppU9HVTqNlzn9Ggll
cYP51bTQsznRrX93hVJy2++yImjNQ9fOJDJEjPIkKYCNWhLqjuiJbT1rc6QTFH0da/xPoCOMYHLD
vGawbHt+LQ/jYfcf7NkpIRjo3fxK5xqfYrJggVO317Z+42bO/gVGnmf9ocT2yQS28ibgvjSljkaa
C9/BU3WPkwtr+WBWLmvti+0//r9/j2zyi2xpG2vz1huskxDRGXfSckb8oE9YhjZYoqim+UWoF0xt
Z527VUSRBJ41QYScnTIZEmL6XbbxW2gz+omLU5jGf11JQ6YmgKHDqIX8IsJFOnpDp/SYBZ9Dj6qo
dujCTw4W9LT9jOXR8blcw9/BzrcgEbaQeVqCk2iw2bbqSGpcxo4R5wRjGvXrvlR5AzCboOSJSODk
HNNCIPop0GL6aINUXTx3DP6m32kiCyP5cvWLXyMAdr6YfCgnPKKXtTX8DqwqXTaDJW+BxRthwM9z
CNZxSAcvDe9Y4OYUTnRiiVN7yE5+NVjzjcEOM2b0pNoxkAc1iHKLKGxkCmmEmlgA8PGZ+c7HDv20
x7xTQw4TVyAz3XOQv7LoifGy1zWlGenuNB6Sj2gc2XiqXPEC0x9Lc9y2ZENUnGKPAIlnFQpIMWAd
uOeqaF0R0os+SgTjIS7Y8QwPesIW2Vtmnkwt3sCQblsYLWG9tmxeGMM+Gnbx6po6NyiaYLEX0a6i
9ZAZy1iyCs662rExlyz53YaSqUBFGi7zVh9rS5ypjDXC0VrUT3Z7lURmiCldekm3YIu7VstSsw+2
bljvspiJUDNt5g6qWLdNJmZKBa0d4llUxgXnpw+QxMbbMa7S9i3W/K3kA5TEdkogsXyNbv6bUOdW
5q63L2CJn7I8xPleoYGCvo3TlvArh98wnr7mUIm9Gs5j4ZqbWNoLWTSPiqJxbrtjkGWYhcnUZc/j
+A+zd5cp8rHayld59DcmVD4GFFwHTHr4CrwHTtgyoAwJ2lfl0dD7Vye/lHT+ZVMvPdDtaQjtwNp6
CcPzrN92DI0MqM4OQ1kqS7gkLsz7N9BBcUUcKf5uGJn+Aic89RSYO/pGnmQTNgWRAk/2wJzLYzMs
2T7Y+xDcTkwjUc1s0EtiD9DsI4W1+DIVUlx0CDFFwqpjRLX3B3zMLnICzhDPxJl28O2Wpv/o1kha
PB7/HjlfZkfviIhURdLT8UwdlO02xDQgX52xZ9Wi7xHvMs7+bKXcBh91J08ZUvaY3FVdjMyau7XR
W+ugFO/dZC78+a2nM5795tBGzmFOuw1Bjl9WxvuOr0xh+XlQGdmsNCbr7N7GbCvn6pQJlmebiI5x
lBNYhhCoHiKtGCwDXrYE6Lcdk6OIrBsAkL4ydf1mtTdMYdVTx1IKlXDfINw0aqRYdze4JAyAKDvV
+9yc0Vzh3GTc8GK6zUZ3qnM3KKAM0Y29uaXXx6cDy8hx/w3RGntTFd+lpCQzCVSfVNRwoAP39o+W
yzGEXa549cZjMH+lNusX6ypJ48hYZrZ4GXrBKaVMiV6/G+wYrNW0I1MuMe0n8PaoaBkZgCdCRNJl
v0b0MXrZhR82Rm9VSwWAGQvGNMviFxaB6MBZ73N1aR0aKS1511rE9X2zdor0JUk0Xpivmi5JCJRx
VweOj4VEUJJKBXKUHY70UMW9jSNJG/+5xT03WBHjhfaYQytDC2VIZ289wUFYVEtWKutuZBTb7Xpr
fGKZkzSYqIg61DEVdPw8WR5N8bBx7imdEVUJ1tOIeqXx26UN/nygqhwnHtqePI3xpwWKpuftQQe2
aBHingF/HWZWfCpAOuY8WHvhsCQEhbegR1Gh9RgW21U5eKvS50Nu6XOH4Kg2WzFqEw8U0EBSCh5F
jnhdw85A+tOb7gtwDy1YWfMjILBisO5VBpRKby6c5AUlKxbMhV4Ex6S0N3HY7kNr2hiLPK+Z9jv+
zjUJASi7Vyjk68Atd/qcP49cmhVL8wRDgvoOHEacsupWGW9OKZ9zNnZZrmpT4CJZQhjKgPnqlmyG
mQMmcw6a0bH/hV6V/lkU40locAqT/PsPPa/qi4M/7ubuEjc4j8JVx6Memm8WwVAyiFj/Zv/ujaHa
hS6WIpuEJa5H6BMC2uw8sUViZuW4yPkZpE2EGM9zdUUqgqn1laehGa5mD1ah6Az6BXFODF5krLp2
2D/DfKGYFdhZJPF0bzakgco237zovwjhjgCDScFYJv/1wSv0IxTXE1MKIH0OtEdw/AjIaDqZpKm9
hjsmm7b7HAx4dAfR09pO2aqayg3yUvx6zs3Qz1DYp+59gv43GiFHAFdosPHyRwpCwuRji4mTivGS
27AtoQNlFfx61I7K5GftSLvwSOGpGi6uX9SGE/tX3WZ4T3qe2xNuS1iaaa7iFlNum92yqn6tkmvc
u4xi7i7IxJo9bsG0f+TImLo/x/8eNAjZyI7rOHm32hdCJ9R9ygkEWWtVKQKgnf+Wc71LTNblVCkJ
cz+pPWhTkDXh564TFhQ6+qx+7dDIhvjDIIeetfol5QEZC8DiOqJezpXCKi55SeKnfZxwMsfRBn5R
acRnkJv78Ed06IhYiNXsW4Cj1QY3DNd6TaL8pLWHpIqunWRnSzrKLplYYLn62hsfLIn6wIS/ZT7p
keQ2hoxb57g7jtJ09g14GefZ636kRPtHNnlB3V4ibNEhLRE/laVr09r1GAx7WW1mjsgqbncOhArf
Mi6sI0qV5FSNnMRM36FXK+FQ9F/jeZyByI5KXkYirzRmMDQ37H7dCRA+7iwnhxfnXXPamoSvs5If
mV0cGppcp+kP8UwsHnYL3q1NXIArB6cXoIKb84Xf2Rvipphnl2stCjeVd2rNGeIrzTfCYNlW0Eqe
0aKv2IPSDdU5ucfhOeNSNqaM8hzhgL2IUHIVhHtP7XjLwLMhPrchBGRwXUbn2eVhm6FBVgjK2BpA
cRhRLNGRhvwFMW8HSmJA4j1C6Q6KX+sotiqSUuZYXbnNg7vJOxgxTJWGc3OtdDEyWypT4hLZtqtV
gfFJk79UMg7J64O2ECYJI0UGz2S6rtXO39fe0xaLIwBajwe8UYYDlvzqhR7C5h1rbCp5wjh/2+Bs
eN9hhY9jYnyCeZKyDggVJzQWtcYGIKdXNGnTv3POwABQZXS1zZ7FMQ0TKjXUqjZHpJxb+r6jyDpi
FedtNB/xP646uCDgnOE24JzQbOqIiquyxck67hrR80woixILrFrf6T3jFhfl45+AXsyauA/iLbzn
Vdg/4uK5sm91wCcnblb0qfjCBVqB5k3tZdzuhZK7dtexRHfjc1RFS716Y1dGij0jMRIE7O5lYKzq
uz86lmTGeG7zrTBmiJUgtlOWvtn6c4srzIegwwonq5qFpYKGfO7IxFh7wMwbhgdTCbal2OcS/5GL
ntnfADpySeqY4b4OqKcz7ceqqnXXs9k5D4a5qqjWSHdi2c8KuPoDgLOOCFskFgmfKqgWzK8Rekt+
gr+t40dpvbATN8lWslC9aYYLlTR6cvdmMbNeY9Y6J1sXyycvp8cCGNsN85tTBMlmNp6d6DOnoDF9
92TIYm27z5Eaa5KmCfuLFLEqhCH0GNMKrx/+wf4LRkLY3E1+roNReg5OQ/85CKaXPAA6IAkt2pQD
cAvPRCGAhq57BKP25Nq/Lap1FiontSasmdwGyBmwSf8oY+hYPWYeTo2dKNQiJoY4hCidqy5Zdrh1
u5rLnq1NLm7OvIlde6dOGVoGCseBRx0jEFkSajaipuKiOuaI5OkRbRk9W6pjQ3GayfPABsCPIowj
/rqIsu2QIMIiGDMY/kuTC+4ezA/UJxEhJT2UOI4F43eYNLRvdAoDcoEKccmob2zfOMxFfobsjxn2
xSymhcZTOeislmmWpAu9obrHbG/HNL+NaBZSZlcect3R/ZUkFwYj21mCuZF6luU18d4qBEmW2GMz
j6NTWrSbhttqoObljvxX7+IzfkIp7NaHAtlMTVJrNR6nlkmc+cmYJuU+C/ARmBbkPsrYapjfGBQK
8yh5YkfnN6jug7x246fDtZGhatew9xmIHU2S9LKRvK8XJ0RCnb3OrHRke84IZzRKnQQrIgfkmZI/
ZkzdwZ2S1XdIWENVfrfm2R8qcuFhFvdfvH6iYCnA3Gzc5jvoBFOtEW3/PuUP8KGNSS77ZmJGlLX1
JTZnSINUgNsUaFojngP3peTQVp0vpVmQP9oCh4MXbXzxOejecR7InorWzoyxVn9kqbOIeoJTiRcM
TlACQus/cmQIw3i0zF5qJhKd12x8NoICwZawocJODVk746Z21ja7JECdvTiJ5uywGJkiUn+o43wS
nybMOtlaDV+kaNEwOsBtmMbmci0OHL4cnoqNmBNx4tMwMptVCKkC7C9lVcFM3C3Ci+4ZR1PlhiXR
mRvBXdv11u7/6ZXGAFt/RYakY8SsbhnE2VuNDyYPQAdovLZA2Ub0AEoooHkxJ8mltY+shARcOvvY
YFFjG9GBx+fw5s/EtNlXYcLc9SxPYYHl1xGfpETdNKGLsseW5dTPqPTdoGhb9+BRIyyp8DBqKFFi
InjCyJ0NySSytYEQxi3CDbvuns2ahmXUdpSCictYhUEBfuw+n445ztLKNt7jlsmJ/Zka1CvEmtVx
+C2zYBtq30ELYBNlUiM4RUo4/vXRCb1NRU2a/yJsMmnUp1FsgEguenpIOz1E7q7niCAiZWb8A4+H
+wnHDGmRPug9WRxibQRFzreZ/cXs9AZTHHvQbQM+xxTKcNp8AXEAsY0fJfiQ8Tf+6kXeZUuHAgvv
9lNP9+kbl27AR8f8oR7wjb+XjCMalk0Zrj2djj4ge7JkPB/XS/7SNkbrKsc4gXPI2/A/jLNH2Jdb
nXhElIC4bTnwEAajhV7FDH8HDAKB/WkIxphwzKNAvyTZvUHWSP+5TLClp8gs4zxiUd086fKVNauV
AUMCV5KJB6VnjZJS1uKmgWVHwrLI2vQOF/RZTEQUA6rGh0Jb2CH7Ec+Jg8uTz0n08HdmLM9c9Tmv
TdTwUHK0eXwHSGSd7DVy2BSabwEhRiJtEajMbMT84xQ0a4t0bmp6X9+yYFhaVrmM4PDJdjV7/HSe
QkkT4c/AN1A39F63HHADkaNAs6NEkvYiY0xU9b/No/N6CFCkeaT5CvLOIjZJQEeXsymUzZKOAK4a
uvAoAmsYdmuE+5w+YmWZLVGM80nhPvoeBzAISfzKLTB132+wAinW64s/0pi9mmXA9wFQZjRXneHv
1FdbwShAkb92uGv78RpxuAfjLuo9uDY3H3Ec3ATixbrya7bcrbQucAoTbV7mM1PvozGIBb4ZxiVE
AbLBzrJXdWFnjGdiY8do5UlnfAZ4HTUcQ7fiy1G6rjDYx3aMPZwmNQGEFKcXEgRRIxHkmB8EPWfr
7lyEqj6L5ml6wxHXcH22mhIZ7ByiqGvw7aFWc1wqqi9s+xHBndL5o0xopr1Okk4N5MXGOl98Spje
kq11p61c8C8zmiXJk9CAfxvj/nmYOGGIydJCznVAXQ22ttYBDVsQxEJzToqLWko6zhFbDqtHaf0K
fIzYdizmeYyxw/Iw40Bmm6v98hoOqFtY3CyMWR4VJiUjz6AZ0Qm2vbEvUHjqqgCeMnwqPDh+jSe2
pMoGK0WGyNgvQxgi/VQ9aYDOY42hhf4uPYzYdQAECf2/UtcqPSGLuv6ch+WOOG4zn58UP3PiOM46
BEDYh8143804F+3u4OWvZm0f8AIig+9WdUwvPDEcRv9odkg+wGwmVrrvx+i96Eeq42BZUgxFNSFn
00uJvcqPYS3T9sOc+cUg9TTkd4HGPNTZfZF3pVwYSY5PFkZv51FpEB/OaTx8GsC6Rr/5R2aTBT67
kXFhDYsBilyFdBtVqwKF+W8NMZACY1Gl6Qyw6WDBeJUs0Pp6o7t3+Eo8PRjjgGQ3rB5NiL64Wlm1
fFlAVUHBZA7fKMtVzchAI7f7GavEyGKr4T2rIkKNi3sPbljHtcvZtR5rZwOIgSDaQy1SpNsjicDk
xuhUU5gRUV0UhOeZgsale5YpkAJQAKyN2ZRHoJ4fFXLBBDKx21NzJZTkopmPkf2SYw3rUZdCuwN/
9tYO3Z9XxdfKedfY4dlQJ2zChObMXHNgVRamMYiRvCYJW+Yy9ff8M6/3C/sluuxHEhZ7k2rUbL96
/ZT7uIVxBIHLZJwD9R7MY6JVoGVOaciw9U25+x7ueJ+6etNxmMfTI+p+ZYRB27tbnSrXk1OLpDKG
YR9hNLIqDcXLW4Ifn3CSnYc1P1EGKdbLNXPI+Mjfn7OKgFww1hNjGpBzsYcWkYaLCPSJ2XUY3euh
PljS2ERxes86kxEPEg6OPdjs8HjXCe/DPPB9ZS7tBp8gKi4ormuzRJjAv0/18sXs07Xo/Gvjupdz
4vFaifxeDlBb0rXGkYDgKiWkVUoSPcpwYRVrjlNfoFnE7tjUn1GckQN2K5Kt1exQTDiAbZ1bdMmg
Q6naB0WRCspuzHYh8MdCYH8q9Hg9dhU3811werVTvIvaT+KDJzmdy7xDj8hydwbM0LB9zNMdEFen
8DetcS8Z7xf4+lQGdW8pggQdYWctjWuBwn7SPjNTLjthnIsEWjTXsIJvg1v4bxD1vnY+i/jq6Qxu
qVnYfrkWNlHwvCiL3EOGFLyzvwL1fwAJBbppEYC+yP3s7rJkUxWZZt9d8V8FSqG0A8Kve6WRox0F
mtLwLgEP5pM5OkVEsrVYNgLzE+L1SPP/qkzbkqOxcl+HbtgXkXfq4Or1guX99I+2AzZuAVp/obfO
BvKQ8K1d7qXvYsb1TdxGxRcbe+Up1Ae2xC7ocd6JoV4apnke8boZVbwViFyq5KgVjHPC1WTQblLu
CrNck1s14rSISOHQkBfEFQNBW2yS8ZZbFEfOKWf4BP2SBz9l8yxp5GCnIvhK0MWNPHxaF384dnVy
53iXWS12Iu/J1Vn5FJuov4kCWqK1C+HA8Aq5xAcHzPoNAZPNvAS1WLSADtyeyXR4DyPoiU69TCUK
CPxuA/sQDX+tNjvUebg0YRTVfP3o0emWx0Wvtbxtb+g2/GYDn+3DT9LXLntEOU12PZETQRboypz2
A+YUZpyVgWmgO7t9ttUAaMXylsBMMax00zrQDmN2sMweKcXfjfA8tP55lnKj1x9tKp+MKP/Qw7Oj
iuH5ZlCgVq65mhmWQMui8y4YCSptBKiX4bcu+4uFh8OB4Dp2By2nNgzZQOQfxDqk7rlyw6MB0gZA
T14fXf1loh+0NBwIqKOI+OhsbeMDFe8GE0kUFQrIviLZ5OUjdfAm96QUfjpz/Wy7FyN5L2b0VdSh
gnotqbfcsjSq4uRR1kRxvCdklsEE5s8JhgWwhCJn9cEZLRBGdtqxi2mUUWb2IGQApk5KbuBVS8fK
1qTHPRUV5m9uS+4AD4UUwkhYNnheASxVxU84Mod9niC38wEE458eGPsOypU/WIew9lZNL9Yxji62
Gxsh7lmEhNzPnkHCT0RYmvV8anQyH3qwkoTPTYmHjX89ecU5JPbXGNlweG+dm30kLMp07HxT1Lw2
Vnsgxu8J4Nx6wCEbA7FSpEmpX2L91wF4Y0EGAHdNVQIsBSUVBcrc3zrotlmZfOngAxoP7VCGzYpx
P7W56uK92doUrBRYay0H+9QFNqLF5jC7RPh17c9s1h8ebvViJkBHrjUMzDOPpRm4O9AGsY+FYORo
5HiN7ynDxZzRfd0mauUL2p9qG5Qm1YvOL9owbETUwBsAmQynJcF4rEqR67IrTYaTZ+Agpdiy+BxR
MKy9qNp4VfXs5ec2R6tgX7LwPyfFBBc5r4ehb86jqQaDxILiC8O2uaspQgf821xxEKbWJqKewkp3
7N2hAdobR5BpH91DRhXGiH/I+JhIVAD4xE1MJGU9QJHcdP9ZI4UWsstZ5fSCBOoAK9CUMNLWlbtC
wMknxuq7U/ssvO+li4MkYw5ksg5mAATDjnaSAb3buzxYnJDZLuV01qaKCvvjf5LObLlRLIuiX0QE
8/DKICQ0S5ad9gsh2zIzYgbx9b2ojqzurJSzbAm4956zzx7EdD4VbFyhfm8AVVZPuXxrgT9hVEqz
ftGL+9D+peCQrfwgLDjvcfpO4de2q6fwOiTme8zkQGsvixxEmRDnwqHohvCQRphNyarDHt2e9OcI
Og8Jmt0nrui1R69EWUTggpMVDJfLYgjS4q7jaG3inKPAaojKz7zuyFfA/WYAPt+nOIWAm1XSVo+U
bdhkOwQM9EQQdJikaTWmK2tTaDc6fuXJprVWVvOCLcSiBY4bZRweR3ilsyaRT6gGcz34+QzyLuFp
j1sPfFjnSbBe/tNzKMUQ27uUWuRXnr619GAhP6B9PWrPCB9S+mCqmyw6i0rFhWUPZFjeVuu5WIGb
42ArBwOhVJV26Qa/pcCHcw4oldng7ajFRlkNYkwbMfbxE/hhC3AmUBxDkTVw9yzdBC/GYYKjprBI
NzMrURmJCEGrM0JWn2GdqjK+WtjXzKgfEPbOlGUK7Zk+D/DBal96nuvpR0aIq6COMZJ7y6Eq4TJE
gqSBZDoKPXXeMKqhakddl2F32ux7sknM5x90PRkONhy2sl9bYr9OXv2mAWQeSx8baRk7+kV8GG7x
+QklxX+FeCeNiC3iPMjBx6BozuwRWC2UOf0PYBUDr4ULXMvnNEGJyS4BUxB3EpjW+nc+/3tm1xhm
sjHszeGvxAItU/Ay1yBISQ8sPlJWeCJiDiIGKWWKgDZDlO5Z9E9DEloOQR39TfiKm+38Lap4czAh
N7txtdhGWcjMg+lVXTX5u8Z8qrH8VIFeARQPiSy6LAi4Fe4r5RTTz6BLsWi90jlz0OecJAwmOulR
FNxRsMg0OzAqK5N7ORAnwU1v9X+x/s0+4gBpajADW9DA31htsIFb/BCs6cN6DZ9isc/AEDEyaJY+
uL1EAN/gZK6MPcAypWlCcP7BUyNYjzz4hrSDKkrpuR7IiCh09cNE1lXwA43FNDpHGlTSmhDBCwWU
nVvCNwD2K+M6lepEAmfiJkTcpXhBk1mUSY5cm3JQ199As+Dk9HKgMdSQnJSjXVH0T7XFwNJCUvD0
gehSSfsMCcji0WAyxMtP/Bdbca9A5JdVxRd7BpYijM2bmc5e2L/xn5Xs7NmLHNx/+Fhg2IbcosCa
IbcVQ8O3NEroeZNHDT+iR7IemeNKUx6T8UfOJZUPC65r7kwSCyjSKp2u8rR2k4Qxf8rIWBqvKr4N
9hiY4vk1XXbyk0ocKzlXlRjtrtOMD6aF7306r2LzToa2rXbI6V8Ituol4sKbdc3NkXjpL1ywXvpu
6tXj6wnrmLk1ofMTYb3Y/UHwAJGHGRMGpSh6tST5ndh/MeY/icwYp/KR4JYaYatbxnC9n8V1qGpP
Cocd6WKNeTLoKNSBNy8PnCCvtYhSGNbA4qZQO6aaeGOj+7W8jLJ7GH6WXxGco1GnSRUaX1PxBX3E
9uOdKYg39To5TOp6Yb0Pyk83gRfgsBMy9ZWov3JubalwRmE0gt9/+oLIow8b9JH2ICDBnH7wdcNU
P/+p1ArMlTE98GtHFQTQE2YE8Ogi6LpobSTM9MH2gV3GTQT5efExHo1xrT2ZJ1xHXDyMGEUy4z4L
v1cjig9LvEdEPZ7Wiq8AObUF0MzrWHcTUtnRuNaUtZaWeu1zZjG8j/jwDUp4a58DCV3gOvyu9V9N
/WeyRFmFMHP0fo0LhIVxfCQeCvL0VHzcWnjHWT5BWgT+g3+cMahRGQS2IvmLEjdKxNTlWftNDClI
2Q1sC5SSqTHDrcSXtcUc+9XCVcg9tKsOiZSbghFe0hMyqYX51kxBKnWIXiMK1EtSW8FThMNbJNB6
xNEWSIAAUBBlRAiV38G96iYmILjFGIh3Usn01bLxOnAUkOo0jrx52mc60UvscjIhG5wTBio0faR/
QmKOFfTUKP6IW1khVK7cZ59CZP3j5KLbqpaWi4nBNtMMqiChPJ/7Utaxttb8toQakLJLyIugtiEF
frEsyJkFWJ18W7znIkv1YhFNilbugQGw86YCVj2x24fCOzPSFY5d2ykzfLiRZuK18dWgBxzmcK3F
8V9UynuZxjPW/HrsSUCA6xBhiBfKkNeJMNKWFMVI2OCpHyr1qYMiDSEG3PAVOp3lWvjTZ33qZFaK
hPDn2TIoTc1VZCz+QRjHgf4ohNW3FnbpyPPuEUwmxjcK/rTWqPgQ6fxBgn0N+tuIiy/wvG1DrP5w
rKPnzs1h20RnZKaAglb1F3fLOJhk2fRNk0QvCY2bghquVqrzk0mcYpESlhTec95Nr/Q+/8cVn+Ge
kamBBqMVovtLmz9bk6ifBexV7ikRiMvuasTDfpI40cyVCXWn+c8CL/TZLz7U3PhS3sZn/i4I7VHH
RcV9lVlgZsZe0J9/Qjx+E0m6b0GZu2ZjkHMol4nbdViMN7pbVMquE2R4gtFaMDKmgpnbYWxYYRCb
6QU6oPlprHs2AA0vSMHoLjIFHINyXZNxmq8j8j6mx5i22C6b0Jx/h/ifgN3ClPfQvqqg1DnU2FbU
jN+xNVSkNEDr2pWXRb+tM8nusILiqVl8nMYwWucZzkmMpQtmEk27AxoQWuxeQ6d8YU3BrtkHBVXR
MrZUhtviFiBDFIHcZWv7iOWycDgiPCYV4lcYgSk4F5mUPMs+VRMh/erLYFbkD6XBRA+5CHk1SMff
M9btnD3B4xF4i0nlI14GGiLqdRHdNTDmytYfc2NvWWWgAQhYzbHLWGtAjzJuoRosSEtYG+n7M0zc
luFR0i6TOldTgDj6DQ4HZLYlb4mKaylszEKFbh1B5mycBnTY6H6GmNdDJTmlEyafdMPM0Qd2tmf5
JWmWZ0awNpns11ayV6ZmW6jruuZZXibXDHvmkEeVENBXhbqmcTOGia9Z/Hh183rI3g1R9FOTaZxi
T3V4ULPjAN6tDfr+NdZ7dfxYkhpyBn7xNH+HUfqRsFelhJCqmKrkQaqGJEhDBFX7Axsd7W8nr0tz
axUDal/ySFTjTGbTMoHbCiVAnJrdacLtoSaLeqaqqcQF6Iu3r8qAkNZ8q0q5jZ8jkFu3TrppKxe3
Tje3i62gELLrzfJmjOi0LWgkIIlT0QUmOoKoxlTw5eO4TS4bBWuPjsQe8JNLfnJZYudOy22PJkdp
sQUeP2mp9mU8eINWXkGZVj3azGYurlM5P9Jzinla2HOPRCTRo6kf1Y4qpNS0ixRV1M+W5BEZ/JUa
wr/w9U8UdMzKWhTaZhYk+HdbKEXKhJ7huZIMbVtWPzmHlwljaJ9njxRqVTECcEzrDKxU5cRnp0Fv
cWRq/QofyU6md5oR0k3SpyR0v2n2IruPlVtRe6K+ySJjqzy7nTzI92FOwNhqsJKG4AvBwJTJKpiI
GSxVMtQLMBqm1dC1JDN6S4z+RNOCh6c0vGdycdafLBHwRBrgcptqr3V3KNLBt9DMPsngkohaDrEo
7YEljUh32mYvjswvMwxhlsTQ10ZSSI3SaHUoPpg6KgKUv3RdlPG6m/ZlQ7mfAfuNvlJmbq+BLCc5
SdaDq7SZO5XSajCZBtA+MPN26lg/qIP+jdPCG54taopZtmgNygEfG28kVzsGAEWHAIdoamJHKM6a
Xj9yVPdPYSOM2WenV7BxETdIRhDVXMiJ5AdD/ohnvIXT19pIVGZt1udilyNk82+OyV2KIa1c0fQ+
iQPzlcxcWXS9g/Dc6jQtM8akehd+VpgPcIzBQc3WrxEP7x4gkImd3iFZ4/oLA4Dg+F3Illso2Mhk
yFgHQlPScm/oj2fmCe0fw9U3ElLduGIxpAfYmLhFScKweXKV55AI1cVsFhFRWwZWUf8KuFhNQ3LO
J4yBmrUKQ6ybwL1yjBSK6fZElQSzC3FOUKGTjHUzAMokQvJaZwb9jyeoFD0mStprAq0fy7JtqEOw
rFRM1aAyLzYbKpRRZuMptNGivKY1Luw6B+EXWW8wxOk4K1pX8ShlptdM896CIqBVDxXEB09/S8VI
zYj3C1OoxPIvzJVzY873HJ5XUrxevplWV77wNfFcfA2QWIjtcZPkVgnTBk83b9LnDznJ3UqGmZU2
B1D5tPSN7LwYCaUdiXSoARjA6bBwlK5Hl3h4xrk/tNVD5tFi/HPUR8sduhRIgiJcNvvd8pzlLQ0n
WvpKZmlE/fhToIgyBrKI5wj0mzFRFL/lSv+o0sIvImTbbe7lNJULA+4J0t2PwFz0yOazuiqdue1f
AqAmk7KqERh5zMfefc7lG3BJMAkVPt6mgYAl2YZ5dulN1SOUQkzAZXPl4mvVVW1odDSGbzQbQ4XN
VGRRJFx6qj8j1B9jg6WFWm0sJT4zIdyCJQuEWxXqWRzgN276YYPfXSIwOYbN9FgiKpQ17D/U66I6
fZRR8mYuHcKEr7O4yJ4ZXL8sBYsJk7LD6cgaC/j0PyE2P7iMir4aiXKAMB9rVV8cI1R3BQYACHPf
FAiDA7JcPJMdLfFMBNQWx6NSwtVuY6ereXKJxMizdC3B2l5iMgZo1EkYb8lAuKE0cRaDTknAa71J
F92gndAaL4nt4+fAxDll/FSY0Om65+kVCqiXmw1BYPAUehiLhKc0W2QM1+j52onzIVNV3svAODs2
KkckJM/poGpO+KM0bBc8qIoAECE36zavIfno2GEr4UlOSRrP8/4DrcsqM0Gb0zfBI8iMCe1hTCZI
QsRzZze99RXWkwjlJ1HzT2PMvElFdSUejYglzOw4TLVNCzN86GWoTs9th02nNJrbZ2ndZHQrqfY1
PsUADWK++GQByQszjBlWnhbJ1ELMf0Vxh7df5Cgxml9Z2A5avm16fZ8yxdVjeCyWvgrlnjEBfvlF
9y8higsvoAGY/zU9Bnw24iNs2Fwa3E3TI1DyY2BUqXxomYKzfrlplO6kp/LGJPEUJpgt60hPVAx9
SrDvfdZzFC4f3agnT6/OmS843SKqa9mxKIsipvbErejS2sr+jBYZclHD4lPYOpY4KsjKhOZY7UHO
DG8amQiqCE6qTxhOR6vXCSjiQcmwC2UI1SbCkQMDO0jmoCDvafU3GFjsXCSJMVAFRZ40lKFnpjK3
3uslfVt4yhjIABDSSvz9Gk8XgIiUTk8SYTk6LUQVBeGwPeCHKPTd90BX05MdmQB+ZXjPCNjf5hjm
GOx3g+7oDTp4hRdRPWzyGtgbL8XsNf0CBlKDJ609dDoTCq06vJhND8s8GbuKV1M5tVli4Tv70miR
oGsMTizWly6OTW+A1cHYFb8o+gL1hB9XMYyeAYQdw6PgORFr7TJaOM9g9SLEjtkjI58nCAsoDWKd
k/02KaimkJ2ISceQGLBF6C8y465B/DbAxV7ITntW0Gy9kU0wU1pVB8uoPxQGb+4zhSWgmDhEsKIh
aOfNPTOExVLKQnWghuuSI4mww/orJ+JWVQoagmKLjh3RPzg8TKs5FVdsNbsoB/CyLng/6kxJamrD
ZRknXXEdZ5UhjBi06FS6qQXj4HrSPYbIglW83tvx6asT0XgyPI6O6WTJZ8sUw0mTZluj51HEQCiJ
zc5hxIk1YzftTcL/MS5v2VA5fWE6XeXEGBeEuFAzPnQlCnmM+zGVW6yuBWZZdo9rBtrzWT8KmvCv
zNTVkKbrtsevafiCBOOGmvmTQYBSBdFfMpnyyjhLbembyT5tKHHiAT9PNAEcFql6a8jVrajCCtKh
FJ09F3dYrxpv6az8x9NqnwI5WahrB6KZGNxPZo/iR3rDuOEhVdLZVLUDURiukGZ//QxNp7nLBuBD
rjEanTZKAcW80l3ohs7QfJlpSXYIWFUDwe35aNWJi/nEsc7HLche1nI7T7SKKSmm2PcqqZeSO0Ak
7eiJ0Xiph2kNH7JO86sMQ1TqJC9f/K2lcaMwSkbhzw6EFQLFszSqds52Kg/SptIIbwMWGoQVevTR
CYUCU4J0ImaQ7oietOZm6AnyXEAkq4fq9ZynQPvTe//ZvMVNeY0hpOjcz4zAy1Eitqmp2ShuTY5B
Kx/epEUJU5By0Z+Y7UEHuGfTJXqGG1Pj5AMGXBfFExbW4fl6LO8sSz/1Jj3BVcMwja6c2YF4RGiM
9xox8GTPxUzdLNLlElld4YbtEuvg6iPMBR3TCHTWD6e3+My+ABERMNzWnuz3s+9p0hk+7foFvQSz
UrBBF/OFFdtktTUhS80RV8IiGer1yRzIT7j/T0j7z4IyGSixbsSb1L63M3ICbphZ439q1f7wmq4F
fu5MR192QlsnsB+rlJNd+oA3Y4+wLMKXGORA4PFEnaOt2rSyCf+MGUOwuab9banSkYg7BXVKp46e
TB7OJGPwAa0lFf1C/pqqYBq/IlEJnnm0p3yiXgHj1AkMiOBe7jvuZlf08LjQ40HnMRIYmxxLnLWd
dJgHjAcheoU6dsnQHLDFbZp9wjrv5Ybe56sb/Zwt57XgLPry1jHRheOOqix0dYZfBTmO4ngW7r3B
Rs5wpm8D0KVNQ9HFeZALu9TqoadDAbp1lENczRJTeNIH4pqUpOi91nBRadkdmZLJov98vfXVheJA
4aCbvRohEgnfCWT2rhO5HMZWwz6vSdN/FFt4bnSbrthPUN4ZWFWzX0aTR1xZ36keaju9v0TnIuNJ
YeAls4fKn5q6H7qHCJiefXd47DcJJCO+sUo8lLTlGZ3qG3ZRACuJk3NEV9FdUB5REZTl10v5NP7J
assQAf3lhJ+30Wk2lKhA6il3MLrEnNkwfiBGTvXRpA6Rh40S0b0ty3RsvlJx8pazsJX0A2nC6yib
bl0VYOT/wwz/XcBZVFxmFm3fvveddKtlGe6lsUmh5OtjuxM0HFuveTH8yIyVsyRZKxIFGfvcSNNl
9b/x64LdXqdu8nYx/u93qqQRxQ63nzq4MH8KTIHlJAIFABCCPfFBrwSvpC/XGX8RfyN2Z3GmEGUR
0a378xMbCfBaxGtZkIqnBJQvNufPEXHryNi6jMt3fabr5/Cn+O7S2S3jsPY0qzv15On0yNVLy9SB
vYhPxM9cTSGcJCynqQPiGKNNG1+y/iwJAJJaQySbIEDQVbdNjcoynbc9HXm5uOJRMQ7dXqFDezYq
zshZ8BIwqPCkZ3MFbaKj1miTIA80UETYnJ85KT5QSGpzPuY8PUOADs16HReRybIdxHxNBiDDhK0m
4H3S+TAiL0mVvzxKXXdbBCiUkNlJW7Jfc8WT2nPaX1/LOKGC2BMdAUuchh6f9n8TLYdpM/7UeX6E
SfaWhctEuYDswkmOU4LVPAzttZdEmGgALgi6xVbYgW2vJNJ22RheyNhew2QbFtEjRoowbnKaSV0i
B85oism6AM9pCPbmyNOjCg8OktfoK4uo3wnZgQ1iVVnVOgzd6YlFaYEffZpnH4W4FNEIMPF3ivOP
WsS9o0dZ1c+QPju09MgtYMhrN1M8jMrT5dsyLE6DMS9vPTgnVvPT79AVG2x7SD6QSYYUFZGFUkAv
Qn9m/ObIn5atTG8+acswfqc0o0fm2BpSD6Eyc2r4+6a0CVvcih9qtM8ThJL57A2ZcNWeR42L0aeQ
W4U927Is6oR2E54Lf33g29ZaSe8bOdgRY6n79YolXwTPSrW3ZW/s1M8FYBPyJz8YYl3izdE5tk4z
+5VMt4WXkpzTVbbIhnpapuQvrR7xWHhi1a5o6py6UrB4WyyXmJnI2QdOfG4xcX9hVb22VtbqS6YU
qbmY1hmTP8c3BKAwJDAvw69lzORNbT5IDmwdbjj6KYIVB6TB1W0wCm9hb8i0EtGps5DhGDEu4hie
Khk8cyIEBfPxUrSVFQV6/hUW53qmzcKRToQCLG2GPkTIwge3UEKnhdc8IiyORzYcHHwTbdPTE88p
2QX404iVn6aQYPVNrNLisoshS8ujbUcwIC6LdYTTLdo+rM3DR4kmPKaKXXCtlveHR0Mwx/LWigCE
httzozwfdC8jRB3jdzmnFlX2cFKXMCGDILDxkXNBjKcKXgnhjvO7NjZNxaHDdaYask4ap3BXBhlg
TbWf8P6fZifrR6iJSFMqcMvsbKScsqhocGWt7gLn43LAqQleQ/kLKn5+5tkRkDkYyfyFrhxFaegJ
8R+xbDhBNcGo/ynzD8kmYo8MDu/kKErWU34Ok6/lIqbUqPRP9NMA/xgmtPkJ0BdkZL7B8pmoeHmM
ZVFZKeLvqKLLpwysRY0BToWcdIv3ZoCF2ZHYHTTnZAl5ibxXS47Jaa+z/J4tYrTmeQ3F5jCUJQlz
4CE3OmqcmE20nuT39pCioE6VGPW0yYuH+T6Hb6/hHJZ5ICkKkC07dYE5EIRkea/355dCl8mEpQQz
mtvF2lrA6YR5LmA6FlsLAkRfgXldnJyF5mZkPA2JL+SBzGOPT4RW/nBntBazM7qW9mzApecHsGdW
4XdbXiXY7kvJHsn7FwyHyHrIluqnI6yM8auNrs9oY8y3Yj6UQ++k6G55FAbr5c0JJ294glPplZaO
njvQU8kL8yCK4ejLx1c9QkjouW/QriaTx9T8gq5F4FQYTrQihceOcuxB13r42E/s1ftzWO1lzoE5
n4PuVR8zS15PJutAKgIGFxvh2XwhwD9LkvH2JLbXhnOzjzTtENMkxJdaMS8k7UJPkddiu+nrnh72
PGSnwcTocZ2Ln/hGGZdiT4XDcHmv/u4+mDztkg3k9GSX7Bac3k/86jtGI2BnvuGlH77lTGd1+bID
en8pfMGLvp4+efXfJOr6xN/sMVMuj4mXutOWuYto850xcLS7oAJSefiMym+clI6+oQO2Ff482Bfb
/gy85ARfwRlse9fYnserO2Kgba+zT74VINWHcWLXGy0wTIcw3X9kSShBv4s5indK8Po3ruAN8b6g
rR4gqbriCnsOu/J+ftRjbsMht7FlDGbHtLt30zaPk0Mwkm95PmYcvNfHz/Kl3RAIjuCh0EOVbX9+
7jyuACkzbrx6PBoPG1pb3vx83m5swOvYPmTO40Qur72rdzQMDoZKDp/4KLhYlTvXIPxn+JYPQaJ7
N3zR/Rx3MN/Ro23GHbaO5aHfsetoQUkqop0fpoB3+zl7h3u9Y5Xbs0+jauO0wIVKdswJwSnPP4x9
eIWL9zGvMd/DQQ983fYvUZC6uDb85jyITK/w50O8rDlvb7O9/xrc/VdtHy+T7e9M2/BnL7gy27cD
735wUju4ccl9/7SzsYNxDod0fRPdQ3FiOGw39u0uutCGHZJ2GDffYde74RHxvj17kne74abmY036
wKpme7tChbZJ+XArh60/gIDoVv668tVvMov88KNY4ZtdrCYQZC/1cCVYVX51i1bRKr6hgPgw3GiV
Aju6xuf4kaxi73nNVtgm8H1zL9xCBHPMNVvxnSxdpz/St9vpFug3ta8BeiN+aHAjDZim7hfljU34
jAN53Zc//l72+S93zIuGmY1dOqNtbRBPrvvvdhvv4aO1637NENaJPvAMdPBq8EMvvf39lc55u92i
/rCx8bHrdc0k04735gFEZNwSibGCdFj5r/U5uhKbtOo/oHE6JAw57/vuSCNndy5IoK1ueWKC13cc
sKxB+1mUjvgtfzNccsrgtcnXGWz04EWUlh1A4Fml6/o33g6WM25eOyEQgjBhemLHW3kHOsDce3Uf
LhAvV/1bvFZX9ak+ZZ/6qqhsxSFQbVV9UU0L3GoeOCgKlxc3sTqEdvuWX5YHle51J9udU7G4Bl9e
z964EV3A8nXkBDfQNXc83u8kjp5EF4v9E2DoqrmEVL2z/TIulLhIlDh0MS2hC+aPySf2qBhvzViB
p+z/HWm+prJ+AbssxUdkUgfp67TchEAthVD6y3kyM0JYkCMlpmJ6Yux4pDpm6G4R9AfmQQQso22R
5ZCWrmblpPFh+PzcT5m8L+DqLv2xkX/jj7J/mSCDUkq48cK7qx257bjQWxUPAdM6i8LoazEjnmt+
A4/d5L7lRu76HPPoRM7hTn6uh6N8gNrUvl6z4/LV0OttBNm2u746n/7u0/GuVzf1r3/XFj+FU3M2
YbuQrG7jTrAnOcjF1eO1Hbf5PnRwK7V/t3/XdWrzUG7Xpvc72jGkWYjpxp2TP/3iyfeh6YpbcYsP
0riN4YI60p6nGnDkNFwqcvbIvXzaHzu2Sd+7rs+ms8YvBXNYopkAVex6BaTHmu5s276uXcP9uwXB
k00BEhIEwjftXUBfyd9BwGxcksSDDMbiSNf9BpQP7zmYmstz021ei27Tmd/n99RymETwz/w+vU9e
eYjXkuf1v5IHYMeTgPZFeo8+LdbivbtjpmH+4z8zXeVe47rnyjG1OGfo8o9qMXm2YQBhm6R+TLfS
CyIi51tiunmOl0dQINTmnvwuqE1ebeNqO4cH+DaR8aNxopbGNnlhSWQ/30gOhKD9Fl8qO7jfr/1r
hSEWY2QGDCEqtIhzBsmAM/tDIEJp3JTb8iPxM191YbPYoXvhb9wKZ1gP9uqR+A/ILEsP6C3nEJvp
mowkG/kWWy0bvDm+Gfm+3iTWiqpoxzFii6vPO8LnH8WT2b+NgM8o75DmrGavuZMg6Pa7Oz27t+yq
EHlsyri39KAFnE+EPvn6v5nzod/hy+ZIwfLDzM3HR88w8oO9fvdh7IG3beMy2D/LUTX+g1fqoqhx
8fY9TJf4AxKK/7jAybI56J1xL/F76vrkgK84jLJVbLNF3gLR9T4np3c1/3PwPj8nFv/yP8k7gG5u
hAAE3LnxRpedEotMdrVmZ9nfovddnkB4N7MLiXVVbf5RQnsGmxfRbH66eX/veZ7VfbN6es0Kd6V9
5VbuuXRQzXHiDf6ybPL1PV3fuUq3a+qxhS0/I/W8z949BMWyUds8QpzJxWZHTgP/ovit23n6sV2g
dvILHOGr83DHfIcL7iCZtmk0r5r3o+80j4S0Q7SPsUw6mTuEBSDoHqQwgUICSajDTePyeT/4wHD5
JmfmpIe0sfv//+u8Yvj3GwmT9h0Wsv084cbI5riE07UbXoSdtEZk7hbu9cxkheUb+wuKZw9cN+eX
CZj37x3XERdylV97lTsfad9daMscHHAE3BiR3YZNzg0vo136OQfC+L0cM+M6YSsRv+Ov5MjOvy2D
1Bu+lo2XCppZP+ak1po0lsNSroRXSN6HzotOiFQ2/YY7RbSD3TjLUbp8L7QQpE9tURXbArcPgvDq
PfkIneCukpuymz11haMru/9yudV153d+sRLXdO3Q7/97h8vBlzuY/jsQb06530PEQrfjEAh5s9jd
4lvoCG/t9vlhuevlJOeSU+wsh2u1hxrj54/wYJx6G5btJvY113RoU7dohx1rt7wjvHRo4pZ9E9TQ
4X2ul1eFVXjP7F+sKWyc5lffnGXe44f0aPtE0g73W7x2lIbyG32Pk2/LLaOUnYklL0EQe+2iHbqt
dSgcKrFj5KH3PiNIdI114RH3cQBFuTSnxcVy9Ru543ZP3IkND+DYuNKxcocVTaWN05tH9+xq9itQ
ePARzXrjGqqSxBfKHUyv/+4dp7+/VADbf/HbvIJHw0L492642/UfNUTsofxzk2PkwpbgNnA13T/W
vPe+rKR/aK9tYcc6sagWehsexDbe4UDnjkHj8j4k3lHjtsGCetvWbvk5xqZdw3J1suPfyJ0IeD9e
cLit19xjF8XM/U751bADxevg3jjXc8/PIJhyY6y0VfeGjc/q9d5spJXGs4iEl+tODKiDQdWm9zpX
PfPOuhXvAODLju6dC5K6mVbGlSPIEbhjJiubQd2uc9E6n8Nz/IbDkacdl9U/r7BB+Kf7up+9d6va
G8+vs3TNYIhu6i0AqujjUP3V279nHhBW+374bAO0Z+Dpdvshjn8gBLVHzCHPL/WU5m7xqmKRCPzi
qfTTgMYW1pZD07hGe+AlV2xzV8Yp5HGKd9KVWMJ9/zF+54/6W+vc8GCdkmPMEuXpO1luHBQrHctH
HX7WjupqzXNM7WZeoNBrANLgQ864fVF+iWumpyr2VfJqeJjfeuWSl7SNervxG796nP8s1+SBYPCD
zvAXHy+/W4n+eH56uve6zEft2m4VKeO7sCdGNQrXcdO+kq1aqd9mTRjICI3NHy8J9HRqoSnlLd5A
WSliZOQC2Yr0Ev69R5ApbypM9hYCG8pRuCIUYt0K5usTn83TK+U8qq59c2pxzzIGW/bGIDpws9G9
vqF+bMnteOty/Lxgv8kkaV2KZ8GKupoGwyluAavZpdjlbu6/4uXcw16YXxgqODi3ucidnJ9TuVZU
2jasNztPsGEL8YugQ4coMNZZtg8/k33io4Xi5y/9XfaIr89bdCP1p/pQTxE7d+Er7nfLIbRRbd/G
3NiZaBhx23OXFuxCXwUI6RBS4ULb233DOOZd8Buxp50EOuMz+wwRUFImeBBLLrqj3qdNscbXpL68
WKoTn3n+hBLm6fvQszbaifBvO1lvOMqdk6/ap8HW3WYd+caNw9IJ3R7xtl1fpN2C6oFRMGrEmyOx
NVJUyNQWPIjj8JAW41Hto8xknFGwRMDsFDHaqw2RVRWwjoHA71N9rkA6yK7dJvVHNe6N4ck0rvxY
KlpNN912qEloVD9iPT1jn+S3lb6y8BwKm2knpNuQ2Bcj9UZoLkyIv5Wq2QqwI2NE/mhKbYMEjSdA
a+0JegdXRfR7+rYnjBGV5yIH9Unbv8bA1ZyunT+ZfXNdUL68C0T5pqcBDtuIBfb1uM/qdzk5ZyVO
HIyeKPX3z1ByRxr38ZaTSNphkEL0tpaAjRPFFVJzwiEgG6NKQfMgPek53J8Yj4PFd98RcY5yXs28
flaeLqJmwAj3PRzZ7gv0tBi5KXxuWJWy1q3+x9J5LDdubGH4iVAFNPJWzEkkJVGBG9SMhkLOuZ/+
fi3fjT22Z2SJBLvP+aOb10zd3boEmLKzuwno1sZ7ZDx05Kg8o7ssv4jEeQqMGrwRaB8V2PRsRUfJ
F57FI6DeblyiW9LpnNZruYPPxq+K1/1ulfZW4dP8/D3UPDBZpaXA+ODp+b15n/zqzebn92vnmHr7
urxao8FFBjBWIxu3QM961LLCrD60yDoMeNxk7S97U5zN+OEJFOR/K9L9hCJXdMZIQwHaU3fLBWly
YXJ14O8COPsOKaxMdun4sMR1cGGjsmts34Ekbf0H1dZacb3z+N2nPXzsXXjYCuqTH5/seHpKq5uc
zJ1DW4uItEspiJO5w51GSoWFlmvI8k1tJNig7q4HELttdY/aBrKytGSpdc57SXJehYU/RjCXITZt
cTHNSbbl+zdrXFWdfpzJJZ1wvFlfJW9+DCmb9RRcKKiUVxISSvFcuduR30sqDLeIf0lC5DT+pVuM
GeHwwHD8YYVOg5cBDs/JV3caK9ipzVh/O+StjtukRcUgcT0AmtS3kuWsbGhcCphapXxp7ZSCK64H
4xKICeFsum/IaCcV3LoVBmVIwJtd0Z+bFpCK4ju8nhveLl423urIvoNGzkOKRGfY9dGmLyCpKdDx
LR34zdpoLH+u+hga8bZo0XMRA2X31aqkjWGS2hLx12LyRyr68gOp+lt05+8tiYx0Pux2lXHTaNrG
jZXgLNaJCDM1l1EvDPWlWQGk949CYGPxH3gonnoSZMr4XuRX4ncQsSIfqLWPjvYK9ensvYs1lM9j
hGUTVLzLslVtTt8GIf/SpYOF8VXch8l962N9S8TEUyvem7ajwox9M5tJb2+I4akBj6dznsx4xK7L
ZMBIpSBH56vK3wdXv2TJThAwEMU7hSmTVgFov28xvrT5LR6JJo3u8IWgipoyU+s5wfLGm8cdksKF
a5X/7pGRSAj3nxgSBAQ5BEEsmsdUoO2N5asiuCxEvbaHBizDI3vigfCzcAUb+wv31hPnnKkj4C42
ZiO1XyHSaGk0X7DxeNzrnkh3LVpjJKlJLVlcZ7FV2/lc8wGdiZTqc3cRke6uyCjEBy01D5BfnSRC
jzHIRtWAGEnV6yoYWJ2jTkQgqPMS5vc5zJZ8t4rjRXbjxyW9c9XCYkGLG9UUR7gTNxh6jsAFiqZ5
viPcYXL1c659xbG5T0z4qtEFzsm5jFH5Eta1G1sieDr9vWiu8MF6/d6Erxq10KCaTosQfe/21zy/
SkJhGD1MBjnV8M3fO2ReCfBD+IcPreJ8qTyA3ju0MyG/xX6I4Wba8KgblHrvtYYgbGfGotoli3bS
VsJ6lP2HcasGA1JtalZh/+pOBEihEGnwfnCmVM7NwRscmNgn2B3ATRDPPOlud5kcPIxGuOLnQ+c1
8nM4Sw3BgG/vPZ7UlLLNujCe/ME6B8RYCMf7iUZYtzp7ciFDYsE1ljFRNNF0C8gmRQojZrlxL0ZD
Dr7lLnSS57XxTd0FZSt5XhnXARjjCLEy/qh0iBY2cQkTdLXL+ZWU2irPApDje6zf3ToiRybAxcBR
5SeLsW/fQOxt8EaESgTknAzzS6ZyxRFkOFAjEHM1/YFEKaSw5ImOZrzj8a3bdQIFBGQQOGcYKSOu
2OmT/eyayyH9l4UfOlENPoouyyBkSEzHTkWS+HCK7Y/VzBxDV3gl0jyXORAAH4xCN1ct1m2z5diZ
+FSkB891sexeuR7miMwW/TuIy1PMdWiiAJ1InxZYGMd03iq2I28IMifIsXARwSADSFM0shTZfdBK
eG56HpkhnVZGmq2UCrbraTQJUSR5m85Ir9zy3N31YoijzyzBThm/q0ddUocUSSYuir8juRXJ3YKL
cmDNO+seujdIrP+YyxsGt0VGo480eehw9sV7CasiTepzOLoVyzWJFDk8liCy3JzYWzfzVXGyNRjI
XKZ4V6OFmkaC7laE9Az8qaLH2L9r1nO45L3gPQrRd/Sngd+3i8fdmKyygiMXIfq/LioWE8GUQ/RD
lEAN/mzQzgB8aZCb8ZW1d+e5qtpjbcYnXc+2Pir9hTmdyEBsSxIBuHKDiY2A0MHk1rXEU/SnOq5+
JXTqYB2JD0fAp0QjQ8CclN7U1WN2HYnREMmIbnvti0AUJhOlf0HKolfZaiY9QitoJYlfDJ4q6tv4
yAZKvROlcLxKL7PRzKPBWGPCsZI5xXtEWR06g/7Os7aoKD+eC1zZsvtpu/eJ+hR8hk+/0hGZnBvj
ljJ1pSHTEUpLdArCyjZQsBgSCQ+mPjzn3SeM0EPTF9vAJyjcMmRnbYpWpB0Pvx/5Yq+OMfXzCIPR
yPluoKRSSKugAeXMoNe55RVUiWLkOZ55S4fqOXfhGbtrgYgKJfcEhO5+qxkvTk4xY6iuL5oRHBzN
gE6aKCqiAMwnIBBdMhJ3xkZNHka/mTp6EBzll+aP8lRPBFSWeveIbcqz7faMdz3rXqdriF04zIhD
dsr33LK/aDfYFMYNNpDHrKfGxhC3Eoqf8cUzHuq51Zq/AVlziEBcHmqPwc+g+ifg6IoIZxIvHXKU
GoeZ/5wAljeYHNCnNqz+TCtjik6CaSzS0Zx2P8Us8cY664EHYYr+hi7DefBakLtVmCwvVEfERvtc
Sg65el9OSPfhOWsGVJ1nfxL5xnDjTyQJfVItTfEtZn81MMvl6KByxGySebWzOJ1akHCsgJp9Jtz9
6My4LmJiX5LhZtcUk4ho13HuZBzemtXBQnD1xo64xoSZOI92honj/mgGxhzbP2ZT+DmPMB8wX9Ja
OvxJZ8aS5kEZ2sOx67Md9mvN1S5OI2/Mzy1RcIJDZSD9RSQXZxLK1EkMF4rHk3qIyvGqmj9TOqp+
lSj+kghC2ob+00kyPmTapRbRwkF5UWOznZ3nxEWEgat4lOOq4oDuiXgkuoHjgzvq4KKJC0ckRBzV
lYUy/F6FNqVjVx7mvkefiMu06jeI39kRLJcZj/Ob3sp2vlbd1u9VYRT+gPA0CGCBeNqXWBUinfFx
JroSBbxluzh4MXG/uE6BsIC8lUTfKCWJTOQ3dGXtTMsZoYSXAQCEShI7bkU7pIz/yEwrsLAuQ5B5
7RtIQD8aXp1RQ3yYbtSAykhPLcKrkqOFGaek+iJE9A0aOWuvEUeDz2bUBcVGrUJKvBCTozQ5LKko
HeZoAz1b9xQqpSDxM524SPKxTgUJSN4uiejY2evOpR8Zcpl2M61YWt4uiJ/TRP2bQnAoWeAhB5pw
n+ZUuQgJwPTah4kAJMQnSbsMIzxyLM065bO4kP+iA/mHfBKqeqO2tJaoxtJMV1W0kbL4KNwKZexZ
vXgc39VApCgHLIIBpRvsOW+lgTYNmqObv+JmNfL5LqjSGLQ3fWT1wsU43k1JiIw4RPJBaBCGrhMH
mVfdlKwZl8YyxPBuNhpiZM5bhiDSQFf8psb9zqcRIYS2ZLs5+W0KYcbjaOYAODV3XMt4ytWL7jVx
Hl3i0G+Zb5iUiC2mE0+aO9qKv7RAnEyBTDm1kRwX1G3gd6pnkMM2bUkOM8xz4oOPRL1LENJ20KpL
A1ujJISRx1MYpN8qZYSx7UJ/D6JqgRniJlt0DTFlPQyQ07UXGjUaFjbaL6WYA1N5irh4UxKqKFap
2UFQsES9TqP1Q+ABn+mQn7TrmO59NO8duTRFRF4UbbcVNttoWI+zs7Ty/qWXIGF98Yr3Dg0ysnP0
7QkFzRVOOS6Og63LF0GouA7LoBXVNm7+6W6/VIe5o1uHjvCZLLwnUr9Zw70jrBSP+dorHLYpGGFz
Xjd1y07Pr9m99Yydzrc+DRvPmG+v+Xj5Gc/aqZw3BFe6GN+HkWqWpt/IHMZllPJUi3zfNlw08tr6
oKnKhEVpYkC0SVbYT9hg1153TBqwi/5aczqjWqCtwWkMAklusw2xC8qsZzfMY1QpLMt2m/D+hNZD
NOpD36BkjYlA4zrrSfW+Kd2VNJpXRGeuS1FHd51mcy0iXGUx0St5lh3tHhLANg8O+hGnVyxUXWwS
I2V0iKBt28vvyjFsRh4jkl+s8twqKxa8XduBOET6hvXKj3ZWTENGJijABbQX1yS7xymJogjKkG1I
Rlm/orIAIQ6/5LliDhqwTZlri+prk0O4zfU/fRW9+eLi4fSs60eYzTu1ncueia+loiEV4hZ33dG2
kN8Gm8SPESS6xNBeDaQBA42Bjqp4EMSd/OXRmYEpJIT1uHaw6ToEFf2onUQJAfuSsp58M3uY3t5K
/zOj55jJZkmYD8lVHKQ2IwOamtJ4KgM1NHEljBcKF2awOQuVKPYl3rtslHzoAS+pIrC9dBWe5Lbq
MB/gpWrTCA+ZG53bDK8YBQRqOVI6XDMIF06RXNxgVZO50tjySV2sQ5zvjKJ7diKkeoNz9qP8p8u6
lXrTlW3DKDjhOCSpk/G9bOFSllZiMCw3auT0snyL6yCxVXojDLETALdn9daXwV91j/fo5sP6Vk8G
yqTE3djjP1U/F5U72iI2BT0s9L4TkmSdNTPftULfWmpmxzYRhx95/J9qqCOZD0UhaRMrUxZLt5lI
ZV+6Tr6TGdGt/F1JlrSepHPVK4QmmqVaIuEZTBIpEFSQ4c7xjfUW4tcgf2saGaasR5xt1AugXhsl
0C5yGqvHcu1VJLdB9dZhcY1cCpyQGjsG5V5UNxM4C57AaMy0DQmvRi+zH4+em+64Jy4kfQT9sUdV
TFYbMVkfnqG/cd5zPqLQl9sCi7DnmaeUy8aAVG4IPOElFozSQNERd0DbbNRAbbELqbqJOr/J4aQG
XDCfSTxcg8A2hFYB4IJUjRTg9ONeeJDZ2r1hVS/CvVrwYyZVbpacxXkcSB5iLjdJ1Qvxeya4E6Pm
jzH0O5cpw8fhI2Ns9mTLs3xht1z+k+A2VHJops+PyctbdlQaO8Q3MXvmPOnuX94HJcnDIbcvQ4ag
mvMkfFcfSnUpMn435C1Ij5uyKz6UvMoweuqWXwpvxiXCA9MgxUNsyQeLjHW+rq9b595BE1baS409
0cA4hBNwYaFTcLQX6YjdzJvdq7btIEeGYSfsxEx8NU8c51LMB6zmzZPgZE1B6Rzj4C1I/8QwAuNr
Fct3m7oSMXIBkB/CzAlqfo3CUyr4c2QyivzYANOG98lSV2uyToZ3RprRpENVL9HAH5GlK/FnitSr
MZDktw6N2pQCxCe1+eALt+SzQjGN6Ra/OXQXTtmw7LC5qhFFLd58ARSEU/gThjeFjOmc3wp9VJ4z
i9aXsj4nyd7Htg/YwBvoYarQfcK11woYyvYgrGrDjYKjRi6F9O1PABlt5sAUvBtuPJ5shJzxeBn7
8hWdgnq7kJ7NnBP8UwYProYdneMq5/FTu25XZIcppFnpQwESenGFz4CkEOghMjbXpEpXYI5KoWmn
1svYGltGNmfiuhww3OJ7oKEIcfswXux61TS84aeByS/ucUvwLGq/6Cxqx0k7JaTfD9O80Nz62Z2n
LaVIJA6gqSDWzbAfWXAXeQT1b33kE2BpGJ2Bsl7UuijzvVozlSGVRucn9Z3a9pfoQZD1ZxDegfGC
Y5M02IeCAAXHoF+QcGMNqjRRnvL0x9ZZ0nukMl1zwLi+VC8JI+opLRm8CgquuGnDpH4W9J0SdQE0
oqJNaqq3La285d2xEtOyUYqRKN/TCMmYpy3N+YkPqzncfX1cOdjHC3EOWcwdEnSlOofMEBMiMi93
KbSvYmJrUqCUR6emcfUJjeV5YKFkQXwaW4Z1Z/n7rXf3Kkh4o9ODAu9YkWLIo4IrRR3CqY2PVB5F
C9ylccOiaEErfwJa6kw6V6LobAwbi3eZvgZckac5/OnQ9zUJWfEJsU24OZRNQE6PkaW3oeKZ3+TS
pDLo/6rXaAYf5icIyI1X13pSkEOrL1rvL3OoOiHVfqDwgwz/xtzAMgV0SJj5Ru/u9l8LwzQv6Mro
+w0Fmxy2jxF9oQIl1C4em/1+bIbj5Irlr7HZEifGh4Yd1+e3pLiIbK+EtkEV3lAHaaFFUr/OjPDD
xGpcgUv7ICRxYa2lpRM9NRBdEh/UBs9DWjCCTHSEd2DbnrxyaHZcJD3bvMSC3AA5qqnBl6dy5ySU
TiTAedlKYzaemg8cFMq1pLcUeuwV3qrcRR6siy4+R0C/4ehZ14Sd2UZH5uxgPrp41emvdnpOXVwJ
HhIuC6DEfRbtLah/RIptnGCLYh8zuqo/qLoC4dMbiHL+zcAp7gYugZd7LvupQ/kQ/mD4/b2P7fZn
LPT3vC8/YzyFTjr+bUkOkywJ6pj11AKnt99kuylYNGKGVb5gH6c0G8Y4Qe+WVy1EnlSCH/Ea2Oj6
izG7CMNb5Xq9RONyU3pp3+vXef/jhyHkAg9oqu+qWScz07vB84AHbxobZBMtMYNBF37UhPAbFBQ1
9nBQkH0JpjcGHJ9d0r3QCLuVtDxB+4/NKWp6Lgoy6B20tVz1qvyp3Fv6XU5sD4uYhzMz0JJMkFQS
wQ36VMNjOdcXagZK2n4pMJ0p7M3n3s8r6kBStZG+RST+1Zb+r0TSPMzFTvQGGReMTZKg6+kB1Dt1
VBjCM2Ge4EzpvJtaVCiPX6tFKxbZVt2OIWcE8SaEW/YhIuZwK3RMNTUEj8G3VO1NkINk4HoAhARR
JTaNUEkTgz9DKp8X6BRMB6ClkrkCt9C2dvBh8OsEbkBriaDno8p9rC5whxCQviKesL5wQI1VdpqT
eKu+gYmPuYLX1IWjTlwQX8i1iogXlwBhrzoQLQ3ChLktSBgeCSzOkYWnTLD+Ea06AaePJIaJcw8O
RWnjkJHwyS1cmZ9e9Ke2jzo6Fpgd3cLhkLSXIYZ0x5JMUsi+8Ox3oy/eRro+ehj1JMC8P8brkDn9
hGVsBQHTMh4bmqPmCiVjD+DZdDTEbcy7DnrM4z7z3rvM6w434mDGBEdvbNiloY4hlf2lEsKoqy/4
78BWI5PLx0pQtqgm/cEEjXftJ4VBpWVK5GBFAzGvhwVdquO6ftO5qG2/1J+6iiehSHI0Tmj+fFI3
PXCflpiD1lyGraJQ2U88opEoOh1o8ZBOuU38YoU4RP5N5XeFkA3EMEiLpdmj/63IBkRpRjNmD5Dr
0PEZ1x7fTPV7o6v/FoplSaZ7686XOKcVE3BuDDbB4O1sR4ed29rEEOsM2wXELuxh0zonjFc4//p+
nzhrNbpMaBD54TTdPKJ8JoBnwlDBxJWxdpv4TezKRFtR4jAkH8TqSR7kfxJVmAR/olK8xoQbUGSO
XJHDX2LjcqigL6llGtAGuvRbBum8zgtuAV4i0QfsO+BYE1EuHg0LVQsST8g9bkUtr2+Wh9cKRzJO
2+4j1NBvFdsA3zvWFTwW8XnGujQJ723Kqi+D22KmxgB9cE+cqmvT9sumlZwV5jkIuIGAxVToVB4+
wI3U/JfpMJF2fvKDctV36ZZzfErnhR6iBGxPE9BdE84UT6vPTgJKlx/xkDypbyC2ESNNNys7Vjn3
762P1/lcfIZTcBWIj3JU2oFx0utyKzVY2ekQWdN3MfGZTh9eYJLzgBM/oyrbsI7qBbSr64zdsVXn
LmCwyNh/fA9iX22miOIJjwRZxbECDe2/jtgk5wHAliCOemj+ZfbXrCE1rekQ3fKzzd2nJ5/V4lRT
SqKMQrqJAQzxvCFeG0TPRfYdlT1PKCY4bs5RMOGYnBYMKjEyyW/lQWZC4qMh6HmEKstLNGxMiab9
g0lCEqc8NCcbzG3q8ZU6/3wB6eHQK8k3xWUPGuzEl6hFCXBvGAsDcbdYVwQF0hNSQ07LsE9eNS4v
Kb4hj2mf9lfsH1/UhLywudVgG4EOIXTWy2mfBvGfvGRRb6ppyadAUfDwe1g05oWaq+KAEKGvmk8T
SLlavy1xEfANfTce8KUtA3Y1n6sD16Ny1qqlVlkT1aAB4WJIYv1oySmoB6C+hIa0MacYorzzQ8Di
L/OAi5EMXCTi/pSc1dcvKpekugEqBKt2wvDaVK/DDFDHkUKwjbqmnXDTe//qmcMR3RSH7UQxG0Oy
rgK+m00nTmR8IUPnGRujdxuJq0MeaGsmW1Vi1BsU6g4nn7IYkLrEJQSl4ry2fII5ERtH+9ImQU4+
ary4XvQBIzTOp6by2DvuEG5GIGlv+ZMDoynYQCEoCSLyKocq5B2q/ZAMwo06F0F1FsoSfp86pNRE
kndk4XHJYtytOSsH7Wty7spfWO7bkTKj4ddfI4GqvWpNWeRG2Ua5+iNuAtGei+CgGEplWVZ4/lxM
0GS/75Vy4UCVh4gDI2B2r99LHkv1YjbI8aO9PpypSVHVQsh1JqLeQKMgWSxINsmBnfuHENkLCSdP
jQOAnj58RBIRrmM2CwLp+7NT32fjtW0+G7I5I5d2HMK4Cp40u8ZcyvCvm/CJA94XroSgq5eahZAl
vPvRT0oVGi+LEZ8B27SA4vpXbuWi2pftWb9o5qZJXwdCGMEI6ueSE0oNb2mpQ2U+d7yXI1lpGgDx
jYcG1zx8E8xZnHxb5kdmnfmybfytGcwm165/tLRBiO4cwwO2vffk5z6Iy6OQ37wIfnbtrQ9YhSK7
atln0J/c6Ug/WjupHsmXgtAnLctOEVBM1ohDpcU02NT/piFf2Nlfw+FRH4+6KtmW1Ft1TxWDrg9H
qw1MWmA9yr3kRx21PfmGBRBa5VnO5YdGnIvSCWQBVa0yedbx7BAtkq/rEfFtMXxnxGzkDe42rPdO
u66S6FwRsmPFD7tlJqIepImrg9tlfzT9pK950tOKFGpCvnQvPwTJSOqw3Fn2tC+mW+7D3VFqb6E6
RmBRnJLaXflatObxMN3Pwo2XasK3SZqLyxeD81izd5r8aZ23frIAN2/BdLLMatk3xtWiDCflviih
+QlB1+FBJvKQYlhlF7xBEek5JS25jsJD1V/lM1UBik6IKGeIMNp7B5tGBzZvoyj36vPfM1ubxOAN
s4TrAwqyvMPUAKE6Fm2BzZP/nZn1oYwZ8gL7yyQ7aA6RUNMu8lRQVfhWBB2Zs0H7L8faazb+IbBn
rtEZhU3B8L4GO0LDkjiIZF2ebdjnUtuXHDgSkWZsrwAihSQrJtAWtYFxggkPM5TT9jCvE91RvsI1
9B/QMuIAhnVtQ83pOWZkFlvdA8SA4MkkCDNGQmVPTYjGIJVtZzlgcEzdyWtGQiuSX3RcmcNSBpZY
hG/6UfE4ako3s+YFwdBcbkezOaQrNaqn1XXEgRzPH+44Hps4WHnGSPhYfDX2RpxvppwG1zY/GxHS
afY/iINN0llX5RRX/MIUXuO6xtlia88zY6lZGRsUNxTVOKDDSRBeuWFBIPzE4aRWLdLcPhAyigwM
+FpDZsJFr6SKaCmuKSI71sE2m3m3LMpsX8mq9FYVYLFvWyREcsYj5bB4NtU+oEboDFCB9SBjslSD
gedNJ60GY9boM6f8Q0bWH4bHnL4w09k5ZLaF4UGJgWjFUjwyPOsItV0KY6kTj+ByI1YuIruAFpdi
WfjI4qIvd8Ib47LRI4/J5ZxyN4E/xsa5xNM8USU4MpmM9snlDmrGh8E7qVg5E65OYGgk3px8gwB1
vsvpRen6Mowe2YTNzX0ovJyh15s2ylKs03rWiK98xCVAY/kEAFQTy09kV6id9ARvgv+Z1KS8EpCL
wVqhi+qg7c1ladvwG/6lIi2m5+cKwucAjC+iVCzlgnAcrOmMebE9bZKi/pPNXw7MObAAUyc17+mj
N83P2nA+SDMShPr2yvY/ehsbJY1ir5wRr5xyO+b7COZXsdIpE6Y1wv6U7+rNcVP5VjPzxvUuKj6a
CRu3Anu4UHwzo5gF6QrfqoR+pgJlx5jYSWfbFNOqw7HOzaieKJIttHwgKy9dWZPcCaYhXXpbc3hB
1YYIJoI2QbCig3f3JuruKtm7frQdCnMTBsYmVRcciCbCNTq7MAp3jbsLesHkmLOCVZLspWa4dPH4
Cvq/qrGjU96J6D//PTXr7tDYH34gdjpKF1IzCQghUk58D7yopCQgYhEoiDrHXo/s6jNDiop2QaGn
PvCetNYGWo4Gqv1akyjamtQ8IlXriMNQMi5MMS4RxrF7azrC05K0u1TlfGsNDprozhdXi4qSyuVz
c3TL53qg0GOdE2ejbiUzPJkMWgrhC0aB1btZF8ClC68tPqy03HsmPd+Hcp5OLH1KW2cVp0Z61O54
3WFY2TRD/pqfqXcAjlFQOK+kXIXYQLSLx9ZRq0VP8dqkF7b0UnAO1pp4cpyVGL2loz0K8OxWFqc0
9k5S5LtN4fv/gEhWLBkT478zbq2AyFDSUU5KP8ANxfQNOO0mlJ4yI/qPGfwl5zRXvAyRZvkI85N+
dj45HsDTZvRlVnKZggcThvlk0q0N/PHfmMK1zS+MH0U0Su2NsqQGOdjkXYcBZdGGK7aHdG8VPsXY
ASBik+0SFZ/DVMH4WmtduGyU084y+NjV+5S4OmXpduOO6DpGCZLY3JqW5ZFeYb9/pClLVeiviuk+
Q9O4Lj6B+jn8J7X+IakPzHmUXew8MbCqLGfUhPrXaH0HZnGtiCA3SUz263irMKqcYrjOzJZzhEMY
BWDs22xeTvee5AH4YuK/Zv1fqqBXMWbgiFwGj4CEqUQ5LKncqtC1x4BbvH4Fl/mYO4cM6g+cJBjX
JfmCwdEnIbGsg4s+FSdn27YbMl74K/9dNwlpb3xPufoBLBHAeuW/uePTi42obUq6hPjbpk3e8BOp
Pii2EP65iUlsvhHSXDNea9xvkwakXXEvQTGuikpFF/k8i9NUrXmqu9G4OOHBrsTP7CaHrrM++n8l
9zY/KNVMHgNHd5owToH368NPzQgw41ciV34R67j0MMFTa0ODMLytS4XV7GcAy27x1unpygQNlbQE
tZ79phZug1eypuxZQ1fX6g+LDbAIyaovnQfUbcNmWJANQvE3IhjSoUFzM3zwpgpZq26uwxv+jtYs
0R6IERJkbX7CQDfF5MNAr5WIYLH0x8VP3cknzcKo09ekFYZrp16r8HhfFrSNTesUpULnMCCFHjou
uXI0VgH2kLF1TyUbbs7dZPoL9Xqi80Xu5pLuWGRPDmLV2H9zgHk5Z9VLD9EqI49gKm5IPF0MN3xT
GiqcsfLRh37zYyhCBiGQUpS0e6Ujyet9GHxZ9r1HRqFgH8/6QxeMHoOS83sz4nSDYe1XE2o2xgRu
fn5YYq43MK2kMIyETrAZOncOVM7/ad6oL805Cs6DjzVbKWgMuqeJypVPwaOm/QRyDZgGRPuHovQV
cFBCT3f6iviXltlRYsDzFatOS6p9kujq+G75aRDkPakv3VBTzP/OQq9Q2TRSFyc4ByftL3qZrGTy
To7e7y5F31t/50UJ6v084/jgNIe2f2J69L6JAV2bSNZckHF0lUvdzzdRiXBV25rVGlH3k62z16H4
cnbq/50SLcTvX0BgqNeE5FjwEh9O1sshKPEyaVVRbqtYgVm6/SqE46zbOsdJ24bOKxWq/aZzP/Og
o4UMxt8F59dogLLT3cAzRzoGsyNtXHsT+LzOFLgnuN8nLcFSneOLavJt4Jv3irzZgOfIIlzIAdJx
LIwHXrv2u+PYeOSFkQ8NTazE38MKrXpAGld3m6mBYGYavF8J/MIdiSvUvTXbmmRoTmz37kvGOoSE
UmANwDXaEBvoltqzjOYzZ9TOU7uSXf1D7IyZHn4knAGyIqJqo77+DTfRdXOpecOrDNgEbOTFERkl
abvTo/TzucSZmKlhCyCXagqbUCFbX8a8nwAHSkxbeQ9uBGFGFFwMhz4GJLWrjwT2jJLfpdw3slnT
F7lwvGnp8z2J2TsmXvdXto2Kkn/KR0YXQHyaa0jmI2ideOWxfGJs/P8lRV4VJcX7iR4va4AJTJl5
ISQsYhGKDxPfAao9vrV/QXJpwmdpIw6ldRYRIgfetphfavEI4eFj58UYR6qn1nUH/OP/ySNsYgf1
mhOo4CC458UvXLqxt+wehN3xFg7P9CVvLc3aDJX7DkbESmrDZWKfMzFdGAgR/jB1YQw1LkXx2T4c
6xVpTAzzCN4piT5szjpMUkVPHCKSRaUJFO5PY8WPOZGxXN9DG1sdR4iu2xtvzM7clg7PKvFIhnfX
CNaAPFsPfgnsqX9HEfpu8KWkoeQuMJeNeG5ReNtndJye3TwXE23ahNlv0wmcS/irEq10ClcPCvKr
3Yu2dXOxOwLkvK0nTwOPINpzq16UxEvZG4idFs6AAMBF0Xe4jUHoebI6VBg5qUsB2+XAjtzpD8Q3
8W0CN+OGzdu7WuAKCC5Abgi+hUWwTCKggAX6pgW6cRkX2PSJaTspikc3jSd9rsDF8J203cpKYRSo
a8rRyQ0ElIR/dJPA/3X4kjIqsnJD3yEkUXrUwoGFCfdWdlcPBwJ6SwKv5psAM9RXZp0Qvhp4ckrz
zaBcJkfB1SDCIXyXoC1a0kiUy+5dlu+6sVwposBldlIxOSVMfNIlxy6sTiP1BYkXUSNoL+M6Q3Ub
YiqPxLgcfJediAMbzkeJ5/NcbF9dA69zJGherC9eaC9zlP90DpozJXaCfB48N3734wfXlvY1Nh64
aK/pcqTDDq95u/f86ZWatD9pgYixcTQ+WKlYIdl8qYtyJxiGGh/scRDIFk9qDXcYcU06hBKjWo9l
j1lor9i5OL06/FdV9lAnYhtY7WtrzjslsfeLlJ3OunhCbaOpydUXbzXP+ozZQmBvDlR6fqlxkwdX
yZNLw1/WBUVlRUY+jRXs5lF/8XoTwL360AHJJzcYFob1loTrrHdvAvUIZ0MvX4eMT3SVy/1kw2PC
fTM9nZU0uE1J9oxWjj7uULgRp6JAcow7EFkF0t55ADrg7SFSN+3WaW2teyu5tOnU4ZsnNGoMTqWj
3Mym+KdF+UvYgFOPjI8RS4m6sHMk8Rk+o5ltg4SmaFc0P7KigWLWTI89v7oxugLC8+mZwb8lFqM6
0ff+mG6rHCMxm1NCHIF8SWndKyPSQ1FUhfGIDoIX1Ztojq1fW0F4Bx8xiUiyseZ6a7oRjXz1ympP
FAlNtFQh3KSozDVphkm09MBBVtlmzRoDAWyjcQ7e/RrcNca+H2fe50BfvCnz48Dil1TzuQTcXsCI
R4m35N4wyZktMsySFI7qmDokiKaaJIgeXVuEl5ViRLYMsIO4tyi1lx5sNGckcllcog5DJtsxjKNp
GEdxKpRSwieeuvvhxWbSH9ZeCVdVEqk60SBvZu+VMe/RJjSFPDoWRUq8sAkUVjkqITlTgZe4pNiE
26jETHjA8e2lEeDlw2/vQ+aqAwLWgSA3ZqGWQ4NZoZ5Z7hNBuuY+QXOQNMmr7iVv2HsLd501MWpW
hYija4AkrhKPcGp5MrII64vcdZ2PiIJ8PyV1oINKE/kKO3xAd7kvCABrq4sKs2EDZ5bru1OKp9d5
GdGl5Un7Ic1q70UYzUO73WSDJCGSkLBjaCp+y9z4KtCJBo/UC18D55YMMCPhu8XNrKeR+wTTcv4f
See11LiyheEnUpVyuMWSg5ywwQZzowIGK+espz9f73Oxa08xAWO3ulf/cUSI9Zzmr8ZCr8PB8pFj
/4+VEvH3QgNW259Uib4gAAUzo3CSJHuyCQhuCuXyM3TOyXw2uiJdd4ofUDqiWe91P/0zQ0oQaJ/L
GcYmDF9dHWx1527Y635G2xxg6GBQCpCIhqNCQOimoddAI502ZRwMJyzJWgY+sMTTyjTsvYS5n6ia
AupQyLznPOH+h2queI4mAY2z0Ned8kGBKYbQYp0LTb0D90MU5TalSGfoDqmhHBjzF3AoyQbjh46D
PmJAZdhvoElYMQ7Pmkg7jnPqp8PwpbUzZGJFrWPvpLuljMAyhRq3egschuCpQeeJKSRj1uhUdLkE
3WIs4KsDd9PmrzUsRuBD3YenkM3URtDYOwdFv1kyGxyMlsU93FBBiOmxODayjeq+9cl5EwQ30Wdg
ItSQcQHU1ZG/XV6ZLCgx8Er6x3Q+lxHGohEp7x/JsPyMCfk7Pak9AJQJO44dND9VF1Ad4/y1Y/5v
DDqymw8CPyC4b9uztfdO+60o7aNXzF+tIk1SKXKAXPRRKnH5Xbq44cE0EUEt9qbBtKlS887Smbgh
Nu9FHwlhscDdGZRXUX8BMRYORmYeko5WInk4nxWqCfK9kP+RV9gV432IjRun3Ry8IUlFGM27pRzT
yjr0ZFKAjztBf9fBSQvnvYzic94s/5dJVPJ2sDS/bgwfoaEr8UIBht4VS7viakq7TRGpG+5w6oJN
1ARJJL7QNrzmlSTSnkc9SGlnKC0vbdsVaAEBlx1On0A/VnPlqf2z33IFX+B7lXa+O+VCnXvmiWe2
0XNf53qcwSlrtCybFRuwkC9g5xxEAKR5NvV432ECNqcLRwbR1ligMGJFju+U+mktqBqEyzQk88TJ
hA42DMh6tA0ke0dq8U8BAikkduYNbD1BVkEDEJl12CGYOMhS3zUgoLPtuEq+jS1uRb117rhpL9Ae
OWg3Li5zLOiUYeqAlEk6P5z5/BVfBLGU7GQDtyXqMl+Xm9lbr6M8rswp/9ehT+i6W5sfK+doUS08
tLuZmp1IhgSxViRPe5VEBSVPZpgeYV2FJr5C9dXUw3FpVNmdHGo9CIJZiscMNR9ofxgFm/kmQZxU
5xTfQpKjkMVFZaHbw5ilGf8wQc8Q7nJK1wvlP2GC9WwA9h80SzSw7Q3EDpahUstj/JKNeBHGJ+x7
S7zmV1QsY/BE3aTTxGYs9SZsd0So0dFm/ybWhY+fATtvLmy5iLVGqu/aj47JZ0yHA+HHXL+ctETL
oLpxMb7awb0hoY3ktZGbcFC/F3F1kc16L9va3hnZlsNC/6Lxb2elSO2DzmvUIFuZefQwi3inyjHF
gwPTnTi3MYmBIKEAUUeUAqnBx61M4BgW9B+y04KYAfkTaBvb7c/ky0SnFNA3iUEVjME1x3g5WzKf
FG9GQHR4uoP7hom0u+JVqy2ikGb5piHbKBaSBQBhQv5RK6AJiIK1NkBXPE7AGZovj2mPOjX9VlNO
FRroIEKtDsuwZ+YURS1HafzKWI+SdZnkGxca0v3wZ7H9MJiqySw2FwqTuIk2f1KL8N7gFsBVCifC
rAwhLD9yf6QuPTR0NJkHbsm5utHEvcnM8JXT7bogXB++hyS7wlV7GrYuWJcX4gC9pJ0PC8LjAVYH
xBfGCwsD+3k+n0cOeENDsgB/DdQBpBiwlQtsXi9KEDAP2p8CVmKXwAC4XCsR2TLxedDecqZaKnRl
Blqt9APMMRKNsKiR9DI+9B3xBziO9Ej9aY3uOZm5b6VUSBp2MjBhrGhxRtTfLkKFah5l6MaUaI7M
WCecwbWmkntbdwfqp47GM8MFrdhcNCZqg51bBfmYYUQN/tsBvxYeUPpi3dYID0mWYLb+bIPk3Uyg
I5HOBcUXP+NrziWxqzjeEREH9qUi1WheCHnKuHnHqSBtVhlFB+BDxPVgZTBwRA3Zmz5ppKQT/y0k
yfN2QbqSTgxxBocjwhE/hfSsK+draf9KfMSycRyR7BnsdaZkbgS1rWTNzoRFGXCyDGV5kFepOT3a
7pt8TTfpHVdWk7elIz2fFOoGHVePMaVKCHolXP4ky2SplsQJOcRbkXmVhm+p0KaCOrT1LNRTlYQu
HTBg4sN9hhhhSiroEuRpoQ+UIqNqVZe30rwrLOBWgesYLWAa4qMylS61eHpjQ88JtRbjmIE8C5xE
+BJHlMJCoNNk1zH7jOO1PZOaWFSeJpsnMIMZdyrZuai3DfS0TcGDb/yleIrESY0mYVXFgYtYVoA8
oRZu+6zwaGaC6LZvhj0ccC++4Bs9p/yz40SAr8H5FmBXQQqSNGgHZ1opjgt0VtLq7lhfjOUWRv/B
PByWLwt6qLz4Cik45xsIZb1h3OUYVudLAE8K8n4+eABb0UQxocAJOT+HmXokqL7xGBT3EOWTWBRV
TnMPWTplvkNzjAaqxi4uEwcttJ+Ao0QFNL1GwBXcIJhPaQBjIQ4ZFa5QGBVZPzslIVGkKf2ZmbAn
aCCj7rLEQllxI6zGrUPc4TCeZgQNW6suwAonVCjHPIDLsDqXq6tDnh+KU1s9xPUhiQhxItASru1H
WDOHeyD/RcVXwn1Qgy0ppFU/2mSHhpU/apQ/iRT5lVyRGkW3ioJnAWdVYj5rLAeNy6Qw022R+VZD
bkjCdLrMuJNWUvJPY2aQp+a37ti+8fFORvle0BA9oziz3ITWtWRGUB28hRE9DzMgQzIgwu9PMuxS
qz5ikqLEc7jMbYfu/0shSW7IVmqUcLPV7zZh0Sz6czvX/3qncxPrLSGKNJXHfVeEOyFfpuvAU3jV
EiyxhF6O9z1TCAkbL5J5o08HNdKjzjRla81MXTgzGAW6icN4bjgeyL4oOBGAA5AXrotX3s/I/E5b
Y11HhGcMBJ6l0yeGZGBpxZNtae3UCIYiPwMWHad38n6JtkfZwyKjExqZMTCfM5/kChjBGR9RAO5A
HaYUJys65LyyqrfFwCE+GD/E7NOgTIM95kkDZRo3fzav3QRugETDBHMZLGw+PJR12L6GFtNW5AmI
x6CIFPQmz4C7SbUllyEPfyoeDESxlEEMM1nbmzLGoF6RoY+cyTZ3ud15aeeLc63SK19B9ExvCd6X
rczgT9tup2TXVv0PxBS3I6Vjq0Nkj96y+RIgpaKh62AM1B8Y2u3xzwmvGFTt9s0eHTbhI4NMjeZV
Yr5teV54CLgDcU8oxsu4DB/sagsLDkknxUtPM2eP+5otsjpoyGHXAN41QTNy9SYPvErGT8t4KA3C
UTlyXoZE2teEPejkw0z2WYDQQk3Oq0jp/gxQbA3acw6QOMxXC18y1fVddO8M7SKw1Mn4oarpfWnk
lancCuo8eVkaiL7VH4PlO2aDr4nwK23idCheVbnJiGNf7INDBgZuoRMUw1hFfMtk/zOKZh9l+qc8
yu443ArpxlMipZjlQl98aOx2uX5kOEXQHfDt9SjcQxpZFqN1p6setZokR1jZKZdF5H0HXZubgM+8
cfyNfmk24pX+90oqknGSdyiYbNjpNIqzzCEJCslZs8ptR4finw4UraXlVnwB30lMEtYyctsLtgSA
MKRRvHgXjlRpZw7DUVa6nyY5DK2nqAeieFeyr0TWukkCHjme6z7ykuElPEnpsI6XVZbbu6Z8dHr4
SIcbxWA1Im9JWlcZ3L31zzJIzk92yfQhTrzyFJKuO837WWm9anldlGfVenHcPTQUnyiGVvzOO2g1
R8gjp86QVCA2RL2lFrHkIqtt9E2FCkv4Lj07Q5W01hq/Tj5y5OSGQ0t2b2wjcmKssYJ/ao+zP+Kl
S8tX037rFuwNcutNESK3Tr8u5OuG6bYjBqrMjqba+hRZfAXQlypnlTxjRTLmtYlqSlaRVoqFIu0m
FQ/YqS4p4XR2VfAWN+obuv6UbZnusBEWdGBKwLSy+I5zaAKS3wJjr6LpngQ2nO7istqaBjGVEhGB
rGp7Gdat1fvSzPfnfgkgLcnkH+OHoCe0V56m9SPXpC4XCHk552K6SqdJaDGCF5ITmESxSUB1OuwQ
MhKquYcM3AxpeIMMq7kv1oZncbnnt+cgPRToVgzo5kZ7t5gWeiRl0qLCC23FN68Hkremrw5hSNFj
zCXZ3InAh/9Fwaq1sDbS8k0YCq+RpA8IUc2kiBIETLeftXPEq1Irb1ZSkOwFBJyWw8aMZdfu1V8p
xjquPAOknrQ/vqTOX0kjybN3nl1MBCp9oaSZzB21QJupIeuH+kn4OO1oN9uMRpLQfop/Sdy6AmAD
8FpAPqW8Wy0moH5jdPcZExEKIQ6m3NWayp3alcrgg/pY2FBofqIHz7c4idQx8I2m2wx96i1QIWnR
u2ZKjlDSsBx3jchXeM1w6wKsCoGbhte+lu8J6vhawBmh5Wl5uJPVhbiUbi3tuOlRR+MSG/IawtHq
ubYfQZGz8seoEELFj6qyh5U0+/bE1NEWD8GWxXHNknykfbDtcNDkRncxo1pwhocJj3M0algdSZsS
fjiUF0Eq/YinvTDLd11t35qZSZK4NVIihFzfxHVedKSTIwePKAiuFgCWJUA9yIT33SUWNHvMbI/V
GKUytlRcWkH7E+YRmQ9PBYEvb3VG+RR+4Qy/+A4PuYgUEBdQqPwc/UWh/4eNNBG9FP0aeE1Aai1Z
ImDv2o6dm1MglGyg9Use0ZizfM3vtXkX+vhmCm4rqQxfZzgfVfaIS7gXHXe7rvODVuvdeQ4PRai7
QwJSoxNZxqfNWASCWKnkRkObUZnuzlJ1qQ3qDkvCOQC9ot+J8j58WgyhbAKT+iY1OYovghUJhhrT
8rd15Neq4y2yEA/hSu8VbZdl63QoH6GufeQFlKpNKAsHV9h6lkrkoEn0dE82LIM1+vkmuCm9yZDA
ILUsuyEtLk2fb9U+u8q6tqMKGMLqSZ3VNZ76D0BrV4utNQWuCEr1VUNYeAERr1ed16JU15Ufc3GZ
nMJS2dSas+0i/AQLAy1yJpu7PbLN/8qaydIi6Kmgd+JWQqp12YJEbNO3O0n1Oy5PdnprUGEUTACD
zLUCfRSfXwe2GAoah9Ad+V7+To6zlYLTXGDlYMWxVPn4HSROOuB/OiVrbZMjpW/bGl3FV5umnw5e
3gLjpGN9SqaKiovjvtTrx0QjrWQwnOmFFqG/G/aAi2dzMt5nOsT/xTiPhBybRIYXpDY3DOL+5BCW
kuP4Hx4XDYkbRx33jsS5NfCfTrxuOOflZyAZ+6pcpxolwcrNINfYJi1+GuNdUVDbUN7bnMC0tlpl
g4cdtM7zz7rtP9ANDOo90hYGf9jY6h2EW7WWt3Fqd3augF/Br5T5sQtbJBQkHiJW4ji3dRlp24Iw
sVuPyecwpueFbl9JVg46158G82vKx26j/yfCTF1ca3wr/orwe5DYQY58AsWJX7Zk2kOmjhtxqdfh
DpGKyM8RRw+gL4b3OCC7LSP/F+xInm0cfBbQfX/iAeG+tpFBjzrBmtKPPPK8SJTNytZ5zqnK3nQh
EZAGBcFSxJG5r7jzprp005wzlu/O4UINuvyiTqg5VfurCCCr8pO4YC+kHI/rPn2mTb+eZvpxZRwy
m6jDXeRkR0PA3tVmVC3ktRfLnKh52bWWdexbVDVXIGPNgLfhvpzaAeW3H9RwcLIq28TeayK3FQHW
gMRUqxI3QuNLfhVitXzbOzj3bGOnoCtTywOa4LjqCb/4wYAOwRevCPRSARui4avujdsYuwIqYPSR
UYupKDChZ8p+fleUbK1R4x5J9GxDJsgM0LWCKQH5CwhbtrhT9zT5DoynVncvkJbWaImaLrv2Q8eF
x6tQqLBg0vI8hNXrFMpvJnHxUBoSDP1iv+Kd7+bRTdsJy3ex1WUYkES332I78WKe9jb+Chhr9FL1
gpykcrXY9ouJ2oFjnCT5mp8BAzFHQVgQLGWjTpY/eWz6rj5qoHclxi1D3igGITV4IHCBLYtbhlT7
cbyFgbC01hLDkgZZSNlJDXVa2RvJDo4SX6Dg2VbBggi08CFNG4IGxs0ImFV5+nCEKsTdS8Tyc4xg
aeynLZJalk/QMMi0Gggv5xabZH8t8qw5YaRnxKJ9zeIm2h1xEobgSqCzvJcF69u4NEPMUpm91r6V
v2Z5BKxhSnnV5to7JGR9qQQtt6b1iV3DchxPGmpcFRebCmonpmHytTVUlLOkXWj//Z5OMg/880AH
kfjhB1I35XgvoFp2o2Yr5998z6oviYokZkLp/7XZN50HxXiTKJQLyE/loJYDyFV53EShfeq06RIv
0Lxy4urM4OJePRl+pu3GHCLiR9KNV+atBKjvP3uxIl0leVnJsrVuG8hwOURLkKx14jxCaWNa7LFF
mq2r/DlyvKftY57GK1DOvSxg7WmXQ+CXoLYdeOaoXxnD13IkMZWrc80gFvpxWF6A38xknzeKz/DR
t+E1Mo0fQ8XdUWMMqlhWTW6A5xm1hYE0OVhGBSVeQpJIHs/kl1Zm9NKJatErHliBHUgAAuApA53G
KbanlMGDji0uIz9aXfHDObspn9ciL86x9iL/Z04rhq0S3S28B4+R+L8FW4ie6NijK8iMkza923QS
IUQaLZqpb+byY/WOR75PyRukxpVXl8VnTICBk9yHXPsV2hozfqB6gtDp8l97Vi/TsYdM03nahC9r
tkqOryh0e6KbBf1Ss+exoc0bFjJbX138DFG9Uw027vYjXghn4x+L47MmofCQSyoVrD++1AL28D/+
UlINV8EhIGk+tc0NuBU1lXKKa7ZSETlTTVcTwRNz6MiVas72uTHg4U93spVrnq2fmonUx1I6lKmx
Xuo3UTIkL3wwgHNj8Q0GoELXVCM0z3QeLJoasF1rUFMT0ewJ5vhWh5t4Fv2TIbJpx5VKOTon707s
ZINcrGVOV5TGmHiy5SpJNep55As89BrBgX0F49WUJxWBaqxFfjCb372UHCQeubIgYYg0VjAtqShc
s6ebDhWhqSCdGmpfI0onNZqNggYgiksEOagTkRZV2kYtKCRPZszCz9HK/zuwQdXEJVTUn40xK4f7
oQ0/lgsyQaLKBWpTR18lq7U/ReHOGJlwimr4NgG3LDbRmDlRqmQ35Zhq4wdTakiQpLims/+OaPx0
EqLpD9afMNzcytEqCVZNQJBjVwNGc1ttAKpoRign7LXoXZmm55i24ZvzF8DGKCPBQtOFazyqY8rI
qFJn46hxKf2JTb/q0W/YVY8XYYJtUA65NewcMwIODMkUBlIrF6RXRXOzCwXDTxK1GIWtlxTjg44J
AooGrqjsBi+vlrUQsgHYOIDqfEMYDSFxn6y/Sa1vo/WqjikJACBIO5A0vJOIqPpQP3I2ire3NOGB
aagzGp7IGQw/Klwn092w2mrksQCPy+WXMMqBvHGBgjwS3mH7JQguBIb9J/RtuwvbulFYW9FvN4Vn
K659R9O8Lvb5Eco82+gVtiouvgTJkPEkueDHLVpjrq8rHWt9UMLqW8GCu0wevJEAC4v+ccOKd/rc
r2POZt7+UHlAvHpYSIjnGm62gVnSTD5VkbcP7wMAWanjasRB5tD9bgboMxT8qirpE9Nj7oN9mste
GhInBNCuodpgkOaWxcP0fzjIuJkD8Qd1J4bT8daCyXXj7JthT2Ut+rp3jkyxfql5y8Mv4UBctOg9
jfVzqJ6mhmsS8Be5L0GluXJJX1l5bEM02FZIkIme7YC/sM+E0bczDCeTl03cZUy+FNF1MT5pALMJ
l0MUIy4MARlj8ZNbFyc3tz3A9azAHfwHLVHt3RvRhiez4CGocmAmfhhaZKEvGZUtfSflz4l8nGL2
7MGQPUPt2/UVPsYnGg9db4KHXhvWA1dZ3GuGZxjyK7l3Udi/J22I7i4jmu+vJdbSKb8iVWithCUA
lEOaTDKJoqP4YyVWLbH5LVL+ZebXtD+qu3SWjtwXHDY/ux8OQGU0JeSIpYY1s0k7RJyTt3iyXIaf
FrEsl/483Cthv9ZAoaYFJSaJKByiG+rSb6Q4oaJIsPepFi2lGOGiZwZca3WU7OG5cBaLsJqvdsH0
mW3gpZj5PxwCr6Qh2Df85mhSDjUSN4Gu2nJo0gNWzUqS3ii6kCtvkJqF5SrhV1ZLxL/D54CwOxvj
D9kEuep7wklG6ycPmnUYILpgWWoYWkxxgTbJi6KnquEqOLJXyZTmLNlwTTLLhSPxx8I5Bsq+6nE9
OgcHzWTL55vLZAOQfwJaZLsS22qtSs+QzzNutR8yA14cffG6On1bdCGcrinds45mUGCyb/ZUUQF7
hwfRmyRtUM6+9DQXDMtfm5FCzz+4zExbLNBNL6VfZQsaKXXBZVmymxNoXlqbJ3aRAomZY1euXakI
DjiemaPj6pnMAvT/K+w/lQ0myRsdARt5IcV0nVmULZ76ggInHVOoVPnyTKmRryvEcZgaBvf4iPKL
BiM02lYWuU77wUyFOIonmMR6pftjpybyDiF8g0YRUJpHZIPEMR1rMcsh+EZ4u8qyYscZaEnq2aYC
UsdjgsgPNBc1c97ccqIOJpUThdeQR+SKZkgB1HUg7qgdEWvojB16jJkD+3lYK8HnEuwd3U8hVEfL
YF87jeofncQZIfaBzhS3wrLVcqe2MY3M0atAqYuogf3RNwXImqXHyChPKsCxOHPNnHWNlroqSKxR
BIgzIdRWSq91ImYtkhxvAiYiLsK1lWivc5svJXymcJFTEW5tSF/Neqit/U9MoIx9C6hl1ByWONnN
k4pu/CYjiDW5NWnBRseGADpT6uoPg6wD1zRV4E+a4qn4qLs4csXb6fAyE/DVDjqs1VTc4mhOxh7J
Fwp7UASp8FoI1Fnh7ixSgQzzLuJSRUzgxG7H2F51b5pIPRExoJbb2OGaXwqzkJbg+xHCKLd9Zu0n
n2e6EPVdcgVUlOFjmn+z7GKY6v6/iS5ojoyQgiBMKPRiHCdbaBdE/liNDEIPQCjxciP+K8M/xfQl
BENBBghYgaTeWALsDrLx2k3WMQwcEih8vjxMVy1W4DqDbZyLixiD5pzI8MDwQNYtn2iLKZ21ad7G
biPIJfG6+4jK2ZZPDNf2ErpsuBimMbvgEkL/g1FlyAkNpuFSwpg1a/cC9VdYIE9payx1DdbHKTv2
MDkhIemq7xTyh9oF4OGNVxJIpSiUxjQGSJ6zWmB5WFXCNJChS1/oAcw4AdqJP2YS4o1WKLab9Zip
L1V1FlGDKTmF/CCma5UfuSLie3LEmTu8DI7BVUW6MjTveSPn3iv/+BFna6JIRKFomVsThJDZZr68
wNdmm1HaZ4pJn/nkB/AhAl4TMFvM2KPN5a4tPjv6aji6xVEvZA8Uxa/EpGJjRCL2emhQuRDQNci4
ZQl+AjBhFO5RGjF2kVsH5jwLMUv6hwQ97i/mguyOPHFSQyaT1K3McAnhc2uSQPK0vmjNsMUhqPEY
T+Vy0CvliG9tKz4KMeZrmXYzQutKwANihPqA9oj8r+ImywpeEZ675m9G7yTMY80f39NISeOi4376
I15QnLlVdJm5BIq5fp4R/4F7hjfk7LwTTG8ovyeCTGt0reJFj8P4jXBchMqMg3Rg3BB1fYNGPrW2
jiQFS8OXMLihlhAooiUy6Bb2gHHailAO6YlhXS9Lv0T2nwg3MRjyVG7C4mYWCFXZqZK/WtcfIkmh
7J+4BSAk8MInd4hQ9OYMYSzinGB1cAa+ZIpDFR6h9JZc2wS2eFhvQ89FKUJVHp1yzrOMHbEpQ9Ke
7FU/kZSZ3F2ErIQw3hC1qMVzbrRDSHrmd20Ya1mCFkpBh1t/yhA9IAjTifBfZtrbm/a14ArUslcx
PgiPwTSmp9Q4C7k9u15p7LBmlMOdz0AIeTUJjWB1nsQQVajKQWHH0lCKLXBdDBJjyV2ZkZgJj1Bd
zs6InP7/9Dw55lSTqB6zWg5xU7wMEj5DsN+e2/5CvqxhgO7ou868iO20ACcgAK94a+wE/5/hK7wf
kZDWGfKjUevnqKqbsgze+woafdE8XcF+KEax6NJmVFg48E/ETfHKOKjKHNDHIGUBcKkZN4UVrea6
JTfaXPfasSkgZMo/uKVCt85JerVaYN3w3kjvAW+NguA3BgaeCcmN73h8EFtgaNBLNKCBZ/IoYfZ7
4Q5N8gZHD+qFgJkfLo6Ppt/o1jZWpEuVv06QsBlD9zSbR8VwfkKHRX7MkNi9oJhdZcQNd5RtWobb
5R0kGb3AqcypPF6KjvnObedxZcAyw+WZ1iXrkHZFhgh6tTZzv2nDimbCK4uU/iJWODb0kCzh0NwY
lfEtYTapnfpEYatUolKLVmEExSeWZCJaxnGU8E41Lc7aONt1wlXW8LpKp3GfKIFd8XrJifmTiOXh
lKwBaLs4+Gl6Efdit17WO4C7rEkkTZywQ9zvZgEkRI+o4+LdxHTpUG+//CoCzpQTQUnAXqhJ+K9S
utOUUuRSfmcw5fHCMU4MTd3cGA/FuqoePeRPh1jEYBsl7UwinhFYh/b6o6V/2k63CuI7knU7rt+n
vnYnMjsCgySYGphSjP/tJZwuklXuJkRpRCCgCDMoqdNZsRFavGOkAv045Uy9Qxb4+DzWvW2do7D+
qLRmN6sT5hpiVNK1pamrAdxYGnW88ZsRn5+Tv6pAsKgBENtxKeVNi7mjB60LSsTklYH0wRf0nhQ3
n9KsXnVLeUtTxN2qThCoDlc+SBNi5do1VSBuHtcWgg4f1O/YKF6XBe+N4RDl5KwqojU4v+8dwS6U
A4b1xkkxemQGEYQDKO+Wtg2uxzBZyG9aP1dRlTNjqHm1c4Ro5hu5Aw5Zer8GybOfQ3IdzeGlhFwx
FMw9AVI+eBCvjAOOmXVc30P1aBGwtISy33R7NeSkOVcc+DnE0cjbraMqe0Ywt11IXy0ql86+qses
uaAY4g/MLVIYFIhB1X3U9Hk7u0bdONPiy4gcZUXgmuwvtCy24zHhZk/qx9qYRj9pxy1toIecfSAj
P7vjbiB35mFgd86X+MeReBL6qUFHTctLWv6kEskAiUYhVjh+dvJ0nIfY40AosIoxH265tHIb0PA5
jjhr8vAwdyFAe7uv65O5EBuQ/6r14qk4P6XG/hQbgfXVAw0YhkJ+IyfwRPE6C3Vr0yLA5m7RXx5A
/jo50TzVPRKRsfP3kO3SHpG3fLL/m/WxphG/M4LUzl5nsDUKuHuskg0RJMK50IfZeuk/iVYSqyco
cDw6L4BiGjWxmWWvq3h+lYyjGkl7rbeOARkbQ7tVooyurrp8C9V9oBubctw3LX+/4iwFUCFHsLco
9sTmIWS4XYMfccbbnjjzZoz6fd9qF+BWAUOW0Vkix56bDrMODC+Z+XjlYF3D203NKXPF4TaqWNf6
TdMSsi4pvqkNJ0ZLrL3mj+0c+qsz0mtuQA1FLeZnQilDbHnngQdXyF0TJCw1ct8uk9dZeJLnDILI
Pue4LfjmSu1ge1A3U8ZlDng6+r1+yrJKuAAO4MiPK0zt00H4+btE9ue+ejoD5c9t+1lK2IuFrIpB
UG8jon5JBhSz5rCZRnM9d+1Bswe6KnYxd14RqyBaZOHwv9p8WnWzug9V2E19dslwfLREeFgIVUr7
z972sIADHuSm8HE7GixfofGrUm3dq3drQmHdXMNMe3OsfCcsQyWrpZEYbkFhJuc9b9GIgT4SybUX
kjoxQC99cImVP0MD8I1whEp/CkLG7hmgPCjQLNjqh9lxoy4c+U230n1n+hUxa9ZJ6u9mjxnf60p3
utSHEPaTMM2V4RXnEMxmL7d+vzEJK3tJDg5yR0TUd20b84n3l4TUauu9SD8tb6QHftimdKbTVjS4
BP31QDwEqMJuuFCqXPo7pErti+5yYS3TtYa7p3Xp+CheqbTGVUqasT68tcrb/LC8eGfHVyPzoclm
KgNA5VxCiOCDcCk4ZGb4yI31ivQKVuBLsBPuZzQnLfLynaNeFFyGO1Rpe/spP2tCDvtNr+ySYLO8
pxv7LG14jjVfd1vCL+WX8Gg0e8EBSVs79COkB65DUyuQOAGKhA9H9+IZnci0QWePFHK5Nu013nHd
ggKrtnPn4jYtWQJUW9HJU2KB8KLTEF2Iyw0p+KSYhysZ6Rzu/FpYfmPj2X6p631NbrryXoFhoeno
X4hFaRHdwmYEm0p7RUYj0y1puHwM4IrnFnMe4mt5a3f+oj7QFFBZCuSigxusKsdrbvE5HdfKHwSs
uY7CM1Wc0oQJCauZKW3CAefMgxw00nR5rUR7osf7apSTfqcFCGsKWbcF4OGZ+mAtfSdigkJTnCL5
ZaSg+CU9hScQK2qqirX+VWgrNNHpFuUEr62sDvzcfNqYw1PJX3hf7R1JJVoKQcjk+QL/rr0MWw3c
dgHAv0j4i/S1CCRlj8dzinXAorQPNVZEvjOd1gx5LuKk4oTECUkMl6t6p2UfdGfmhOPQTce6sqoP
/V2v3dRY6W70Q64RDXAsOueKHiWZDkH3KOoNESCi/Eh4VZg/1+3IPLYBNTJjxDIAQeRXMptvzeHi
oFIYuJa5PHNK5UWwtNsKNAXKnGEsdOtPbZ89+g2xdKOEcPxlRN/uppfuQ8fruUVSgamSC+o64hYP
nMUy/2p2yYNpniEogxfZYzhTHx2J3uf+F5UAwY1f+r90E/ryA/4FVxlmBQbVWF3z7kH+8O1H8FgC
Xtzc3rbN0ZGQ4SCmWJvBqvyZ+hfloZEtCWk/Mkt5wKeyui3YtX44PAZRYzO+qeuKJ5kVSl8U3yUY
N6V9N3c8/F2xRRwgcSUc3hGIDDbGMfiRdwkFKW4HvPt8kDAy3Jcj2hz73yR3FYID18o198Pt1Lji
/r5e3nm1aIFaIKdvRxFfRH+2D3YJAfmMJVQ2coL6XOO0rZAM5Cuy8d7F84JKRRd/hDeT1Y5mtnjg
SGUB1kQ7fPNGS0wf2o7XoNEpINQi64XkEH7WTVyuDcUjT6PRzkGxDmLP8Cr7rXhCwhTp1lB84rpQ
y5h0bXFYuuBCi/mi+Tyxwb/i7ECf8u7l68BXeXfmB/n240MzEGyv5vGiwGDuk4BgxjXPTdw/WN+C
yVX32r74NwCuKL6NXwyonvGHeErTpVl9E16SFnPRPqdxOUbciW/prT7oga/Pw4aIplTsN6bxGqan
qUTDR/zxOg63yXAq4rX1A2QFWbDXYuYJcmg/5+g+VG+5diUFyoKTCKjXytrT/2g6r91GtiSLflEC
6c2r6L0oiZR5SbCupPTe59f3CmEGGPTcvq0qkWnOiROx99oVIsjxGXVhPi2tL8051xgOCpqyz8H0
TEnZrNXxPDMmJk+WLizfjKctRbG95ExtokJh3r0CUcq4MF25zobOo1lwWn6hwe6dUD4E5qpWr9n0
nI4XX7lqcmCGC2a8BMP7YLwozqvav/KfJWk9MHW62+BeOA8iOIiOhXPz+/eyuMfaG/1K3JLEPzL8
glCCyKy78SGwCA/LbobXwm6P4+CWKBweYWh3PRkfd0LdIOawUM0O+94C3w1bCe/5xCu/GsznRH9N
speZqZOxNPDX21eXJ2xaQcwgv9mHsB9TAu5HqllCped43/8aeza15sg+4qyyU/bSU9sEG39TJUuv
u0cF7d+PavwInU/UFyWXg/v7inaK4Wdublx7FejvOiuyuuaKpcqRvahfua+8m1Zz4MTIIFre5ljH
EPlkHIpw7xZrWtSOdgM/FDFGmf5FG0ffETuB91aP5acpxfwdLyYQhm9j3aiwKpfiujpEp3lTsRia
S2dtfew2GQugtnnihENhAs7G9y/1g7m/sW/W9T9ebP6mBMRGCAJxo0JAYMPlfALW9fJT6eu62LU8
4/5SzxeOuW/LTRRvxkPDtOOkeWsmgzqKbYXYlWV0zYj/IMd4h9oNnmmQ/NMTdcliOpHfWlERQfEO
LpbxlXY/hSKrbODeW+2xacZ9E7Pqz8M3NKJk3sDUwl7InqL/5N663/I7eZ8bqH4bGN3Meun7suJ6
5T5852xYfFDi1VsYBy3HeuzJ7zMjcZIpOoy0T+WqZAUsnuw3V9mx9Bv51s7XwQm65LT8zwKMeuO3
D8/ZR1fv+l9i74m9CMH64DHxty6KYjK4nqwtKso7R35IeW8ZYcrlibqDFmNOqAHkva22H5wtRYa2
6aEwgKCbl2WywN3+D8hOftHeBig5GGtBKq2DLWVHtLUOrF023c9t3x7Knln8esLppIEE30f5w38L
k2v+jgmQDwSGT4EMddZe0ncF5ZdPixON0LYC7o244M6THnSf0cYyv/p8W3i/oY28/akt9jPRW9jf
qqc341qBRwp/OPn3zQLifhA96d9ofd3vCWU/Csxt+M5349VMtKV3onGLDxZml7YOlB1zBi7stOVS
wtZRP7CbsOcCQEK2c7JWWFIxIoLEvDU5/KeF2q26dGG+ofJ+CvQnOumpu2ZA28ldxO94MngmDYgk
GuZpJF6LCysI0y6PGRMJRYRAwHJmyL1q95a6T4jCVo54PpgDIamkSUBFVygOrWjONccRD4bskmx+
cKSQpaTWZiy246GK/xuJjdcWbr9FhgaNyNNWrMdJfCeVwHpGru1boGy2QHjj9cCwndeQQuTK+pH+
spHF3jr4ymDOuU/xJ8XMyd+55hKScrSMPxBN55/OZcDa+9Zy8HuaiTBDlsxeRtt02FId5kzDRuvC
rJvf6j67ylblnZn2MS1Nhg7/8u9651zqkRd1TeROa52JnV7o53aXdysVjxeCRUB8MkeIkkNq4qVj
QrC0/AXpE0zdIdnn7hVN/4RQv1uyK7raoYPm9NQzoiq22bSnNgXOSmnaPbdb9qUMUnay5JkY6a9j
4Fjn/3z33sOd/Dca2FFo4aASJgsJpNYSGR1H2ZhL/O6SWU7dt+s30K8xYSD8e2FwYP6VueW/toMX
/sQS4nRrNm9rPEaAQVYly4q5LE5WyTGVO2LnLwThqUSxlEv2/dQmcm4ZrrsBCuiCjf+bEpiTHpV5
9FTS6n+on82aIm8iMVFbut+sf013Yebh74naUra8UVaxNfl2i34XbfgI9E8qqGUbHnZGHPxRZ0++
Fx2iYqM3V52Wr3qmGKwfn+E5/zc/Vfhyt079Bjlk2fKaYyhFwMIctnqi6ZfRS/0kuLWmZUR/Y+Hr
kL95HTeo4QmXm9628d5eMbxzQHQzCyJ0bcG27V2yYMOeMVirDL9JeAobxIj4tZ+pgA6qelJ4jzjh
1e4WtIHW7it3qS8A81SfaGs4epevXLXiiYgIuUcIJrecEBAaDbS6efGX/TE4T9Wr9S39YY5syAX1
o/ZdRBcTFPFv+slsF/g/j9HZLm7zodtE+4D20lP+zmXcZI/GWbq/+ScpQd/jC18sO7ICzHsOP6yY
/7oH0y6XIykZmyB2N465ZhWPN/q4ob4Nts6F/eVgfqouxxvLuIT4SwlUamDAbAvSjsA/0FM6hMbW
+NI/g30JDHwPA0Wl275Fj8QJgEEdQC59lbmr1n/j6SqxiFLT9ASsfRbTR+fe+Qdi5hPSeIqbhpYf
r1x70ZIPS3s4nIw77A24Qw2kl/uShPEPhKUeFDIH8+s+f7cv0be2h+cbmxuqKnYR314pP5TK5nZW
mWhtkVKoqzzblDwkTGYL2aI5A7DmVQiuzl1+6zTcaAT6QSmhxkZ0yXILltdZDzwoMBkJsHv0w9H4
8oMbMzCcFWEBIug+5bd8q4T8xIGzTf5voheHvN6nTmJx07sTwYMT4JqDMXGDT2Vy9b+b6D5EdzQd
y7nYc6HN5F+qP+bgMywxd5497VE7115/sAFO8QFdQdwc+JeD8d4Gnz4H+ZcEQhDBdVh2d+yM4YH3
FatsRhODkGy8VtQ0fvhcjy89d4ywDHTbb672Lm5xGyUbJybGS1toI2H7gIptYFhYhY/0ztmsDBdG
fSzbh1melHRV01f21wSTpA1u35XrX7Da4K8v3wZnl9VEYj4Zd9AU47FXCEp58pF9WfueCr649euW
C4CPBLhQjZArgc5bGt2HrzgaSqd2PWiHdv4PoIpIOW10jUX5NbZnJmYdHmPyghyUzMozHaGcAbp0
p90dmnQZ7PKHEIljloR6SYM2xJGlQIiPTg39VEV9kxEJaMVsJPj2vU72xYRHpeSh/EKNtqDXwpkU
+0i9kClYgqPGA+Wc0YkHTcoQcuIF4p+YLOB36TiJi1UuOhe4ZfN7gp8J044wD3o33g9U+DJBZXqI
QUiGEQpNAPl/NxMMXYBAXYzvkectmPHC/cMcBK4UdR15s64kwQq0FtjpRAfARDEp5Cumsg4MfJPz
Wp9s6y56YWInJjQ0xHw32nT8LqgmhuqgeGF20ZMGnO7ZfvMOHYWYEKZNZ7HV8tvHDYNGsa/SjbDw
k5BahRwmSxamv+xxxImrk+EVaBXkwG8lXh3g9K7+Ncef1HKEQat3Bsl8pRrHc3RXurMWfWZ013P2
BQ/pGJ9WVZ//c9z33n/jMnvZT5W+sJchE0f8iElS+mMxnWNEzTTYZgCsjM1c/taOA4D4Gz1Qf/TG
nfK1SzmHq2vSH3GftYOz1NBk6/qVW1Db1zghvo+ZaaGXmyYhi4lGWI5voyLVQO3HdFF5xNVQ+sTl
b56eJ3PXF+iqXe2EWm3TtRaVrfNkYJjhghpMx0bMJCrxdkixIAvFX2aGZDwizejmdb8jg2Wr91A2
kdmHaVLzDy8DS6UAb4K5JNLX24UcyFGd6bw8auPd0tjEksIhso42QNJswcfhV+yzS1oEYCdYEBlU
ldoNSAIr1p/9XstO5C7TLQsaELMjfEz3V+zI7C0echgQlO4AD++mBMQhUZvwcOBcHLCn/NAoZVzI
wBH7l6nQFKeLF9D6UFb98GVb+nPCBjCl+komv2rKcJDDLudCkzjD3DP+vn5Re7eZ2B3NO//9T+4u
5+Y6BA0a2ZK7aJJaFFv7rF26sMQHDVmgv0hRIRkVni3ENZRjIhSPrjw3FYWufhHust1dXY526gOr
qUP96zjXkKePZ1SEg5j9/Q6bHp6vIL1PDK1mZI7RSvdPaFNQrnEHFExCU2zda+IJZydj/MbbM9o7
vvffaI4ZFtdCVAQ4HXouNY9XVzVbHA/4yLgbSzESk3hYKQPafUR14ULHjtf/wnoRYSspZ4uyGs4i
22sIPOVPYcvfSLKmTKRE0o48nCyrER10VhwCEUmjowZ8hOuQDpFas+V4+2owdyHKidb77fOXEI99
Ub964/jfEM4vAYKoUu+pxjRGMvY+s4O1hjpDoVJtC/Oak9hij+IvooJx81NgtcswjtaMlGOatiNi
MAYP597pXkuwMKID1RAXVbP6X0KDNw90qProaEK7exVfrKkzKUHOiLSZC8EQTr6dJJg61H3lj+T9
uuDoUeg9lWp0FIWgjMMLaN1C53Aw0yvJJklvzph9OKR0lcTDBYje3I7gYtVGcB5FyzzTFx0feGTE
iaF3TuBilzE8K9LWP+Y6fgwxE5vA7cgoYLQ8cRTCfMDpNiMYNr3ZbfXcRPU7jt33JjQOAQKkQckO
ZuZ8BOGRG1j5oAsBbNL0Vg6KAkJXErbGepGSa2C36H4A/+Q8T8wIRUZQ18ZGkEgRdbD/U4CmTPQC
gjDyX940Qwa8DMxcV90Ylrb2HHznCrUA6aCtuxMBHRikYYKRwbKuQzGyvhxUSxI3LPIHFwa5BX8D
PvxXSVAbQTRLnDjbMO+eZ5zSxYTURvdBSV+HYD7rc4lvr85QrCX7OhkeNti5iUEOpwpGOnau7sy/
DWjEBJ6gzU1pM5JJcXE6NoOsxqnX0Jrp/asXIv4sfly0d3EcXXPJG3NlHDv4DjbvhAcBXQM6F68I
LjpSipRtNg++VMaoE26aENl0b7trWW4E76J2VDjqNS7yi56vRSWEvEjk8jH1LhJJdlubl1kIAhqd
OMg3WeuQH1Qt85vufya2yOfIUpb9WBINCrLhUq8+swpFxMHI3SghpkJCWCdwWXwm1D5ob974gKNa
YoHUFBMr2crNLWK3Gch2XdVj9iruoz/AqloucL2j3+iIkmEoDs+qzU6ppW5FJBE40054Rkp1dPmJ
mQvDzaEQmjUatXzyQs3/uFNtlG/DATc84pHIHPbRa1488IdidGJULU+8+Ah0hYl2NDJogAWCp0a8
7G3tf1dK8K/mv2cc7mwTp2/yZvBwtcydeJFB6ST2r6OWnzpNw2JYjYRgiJ6s17SdxWWobRJRXJrB
TbHMq+BnQK5SIxCTJyvDtJKyBlResyGsp4y6jdG8lvmHGf9XKwcTy3jZ/7rIURTUruhQyQVWMX+w
6YdUOPLcIG68RD1FNzhpraroghgbIY9U0a8QApS7JRN3flB46jgGdAQWhlPjgtQxxht7Xl7OGde4
dBgKMSuy+rXKPFwoH2x/LkEHf6o192oJqAmdGQwBy7z0qNrkZ4zR2yA/HTNkXdBmkb/gu5L7x/NT
YuI3dGONUjIn/DkY20M4njwvfoiumP76dIsQgrBJejvEOi1RGgJR6Kufgc6CySvmFjwIXk3TYevZ
/tEEOKFXEdNv0JrjVfWQ5vm7AaEqhnz+mKxMaC1kkeNTFPZNIEI6o0HWfeo9Sh+KNcXQvgz9iul9
GVg5E2TS0a7+mAuPwGrXbu2sRYIkZM4B4ZEQhyyD2TRrO05ZZNYBLlxFqMwIOZ47a2OBatcxPFed
s0u8Xn/Cmg/OqMAXBTi2Qgc78XpZY8K/RH40x8WNmMgZj0j23Jn/NGNaWdZzNbB+Ge8D/aoyEufQ
PWWO4tEOV9Jp3aTKduwfoe2+RXO/mXtcmBn5YE2LzCTLcB+R8pXYi94JqJN9xgnDyewz6Gjek9lN
J4hqSLiQrE3BckjWwCPAoWPgYR6GaoHaR42IABSoENPRgJwdxfcfBlPSWlUI8oqgF6rZszepV+wj
DJuJrNFQsOInKGJyT7JbyFAykoU8JD7kPZqGQ8YFGL1inaZ3iwc4637NTHOwWRoLZnYmDHmGzFln
fVXg46lfG7yC4moh+MivYQQO6lGC2t3UdrFd1uuMVSbClj/2YIZnmPlkPVvz0Rr5Yv0+bttFTV1a
8cyBblvaOf1Q2m9BFqCAM1fhRxvjW+fIDgne8qtj3R1SBP2U1K7aHJknM2DgzU0IgLDb7LWFdY9I
rX6RMa8JzNFJaSjPPyMbU4+ayxkCTErls1QrRpRsbbZnvXwZFRooOaDGnDROzGjWLnEJc0dqFqQM
JJgQj4icyjb5VmhzzzV0D5y/0Fa2pTUcHXAvqaM+jwDuZppiJVBmobrk1kg94y+D4L9+jF95XQJm
N6ibiXbhyPCjNbfewI43dzvyHpiZawMsBaVZIZ5jVQVJGqveSqsAm06Sj4zkcIrYbWL9uXTqM4cO
ZqL+vNf9N1NjG8KysskY/qZF8TNnpdgSn+xiYOtsmpXV3NT5p0R5aZvjVwbRmQZr9yzsKGsqXlva
bfF8RPyISx4ApI6NAHCEWCBtp4U94jQ3at2cuULNPFCum6XnX3qffxehe5jIasx1jkfJDqLeVQsZ
YibjWwV1zW3gxwJzFyQzqKXAQffEdYu5ZlhxtFijfQjYzSGGBr1eTHXbJt2Fg52cuVKmBgHnLlQ9
Czn/xFV6Ct56blmpXdVqOkLFkdRNfAoL9gQuKq1zdKvjzJFOhl3KIdc/S87ucxmtxfymkUDYJQqR
AdUmTqjG6TJE8xk+6yp487X4FNjGvtboLmYERkA1jezhP4EVd+pjHNqjGs+0qOcQrikcwnaET6Ex
wLAqjxE1rrzgox5wzpv1q0QlOvV3PD2yOA/4edx7c4XHPEbBgsd1GJR3kW3KUsZKHn1Hgf38pyRk
mzId9VixKtRC+xjUl2hgCtbU6Y87OSc361+yxj6YbZc9gYyI1GPZKAfL6C6DCXoiDbSt4dGJddWt
2gdEdlAceeNWi+yTJIopGlV6i6IpGP9lZfPS6cmhbN3nMJcOzbTqCFzRRxY9o/HPGbjHRE+Y77Rw
2ioQCvc6iv4r4FuPXkSqVHXXM/YqtuEmAW6eAMVvcu1RNnCXZj29oM4ixcktz2pzcDBvDeqMrc69
le4qaEJ0LhQT1GgNeRTEYgSXMFUxb6r+JQyHI5XZzmL5aAPhUqZne/r2WjxJerrL6bmGTXnuugSZ
0nAzxunizwqyP3agUXnP2t1gdmdBQohBRRuyjyRa9hpwRQZ0UWSfMdId0fDvjX5Eb28+LQYuhIUR
HZ3FuJDLKbrNjPVXwUro5ssKyY4BAUEv9VXy3dCkZJdK4wlGCcDFBMn9ZOK/RzSBj6ciaUTwtEqv
bTnkAdM0VcBSeonpp71GukX76WserIfdUsOlwSXpesK0lA0F3GDhoaVcSI21WunbzMg/1Ljl6eIg
XrZkEtHEmbxD3/nnEHeXwHpK4BkZhTVpXDOIHzuK1zOA2N4EEGMqUAlqjG7ebyfdf/1Wdz4NYcDD
9kjcZvzdH5N6vivlT1P5By3zFm5EWVT4BxUStdIkezk0p4w42tha2r6yDfBKzZH5R7KJ1deUjCGL
hUFK8oYEj74KDo54PjjM9VRh5LbuOeZ1y2wc10UFfsgYf/i/fhwWWqOeppFZDicIXUwX5FEYXNhA
w9nomQebbIu4xChkq/c2U7djQlevnEkmIifWY0RUMKhmrS8i8V6/VEZ6cXQNPml1dgmLGVssowZ4
qyF7VeNoRfA15otSfaumzyBG8pUyIIFb0+J91dVyXQf3Sic1mgfCyYgYGsj0tHk+M2RW060cObcY
9ldmxjujB7Zc9mwd88Xyrf/UliGPfhi3LmIqP2w+rdr+TuNy1fJiKIWHydZ6kfaVjd4I7WMrREsz
/duFIEd49p3aqidotEQeCeG74CmXP/rTBcZ/NLUcJ+eO4eisuGCcNct5PmiM+usG3YH91ennau5W
MWVLSytRV+AYhrC7tRcln6EDjy95RIygQj1eBM3VDqb32uCkWrolPUJ9PTn9eqjad2ciFU9vaiZJ
TDHMbYS2WjUcNK/AKojt8TaJR9CuJWmetbG1PUyJOdyPDn4Oo4OOsYoiPnOpQh0kmQnvcYs1RTTZ
2JvCIvuSGBNCbJVntaG9LmyOohhuIgJX9GlFK8sBpqjrICDzZcj6XsQWvqovRLOjek0I8gzJh+Rn
dlJMyj5rUbuKwkoyI+SvS3vrGgJIS9BckyEMxjxJ4P78FFjkBJ6O8G7BqcYLvNemU2CxwmZ19Gef
phTJ0X9tBVV9HQnGXtWZ+DbiTcqwimkgQX/jKXnvUiLh0P2EjgGKvPlj+fYFbXrOCLJg6fO8cdvs
uQ7hBnUrJzWQZuzaaryP1CpzAWd6+JlAmU4aLpoEsIHZ+s9F230l7rBVRrp50bU2aqKYyvCcsOGU
RrBk8J3yhtXQimz3xTD9Y191LzY04iLjrDBrB68pjxnGdauc3zLF+dGcbjkU0S6OAHKSsyJc3Jji
pgQ7FNNrynSK6bx5aVPz7OXvSl9ee+BGWMtpYhbk69iue8zSmH52gqAro1VTToxwiOT2CO1tcC0B
hwwwKpfPwg3OymgXudUhTv1VWEvYNYZxQtuQp7Z0P3AV+4Z2HILptYk5sPXjXg0fBWFLznxqMOQ+
6blwI5p9X9xb6Zb1xXJoUcl0/yzGvKmd/5dZ3lPhmCsbTo/XrZuG0XNXvqi+9of3G+16VzgkMijR
peUQlyPB0H3zFgbtYuI6avlv1yA4z3BHi1C5QaDvPOmMSTEKH0xVf1cQdQtaqtDzZY3SpI1Xscl4
g/AmAjLh57ZXaZdRt4bSa0QGO5lsVSi0TJrQDgbGhhkUYVoiedXMH9rnHTbfTt1nWnmcc9pMvrZI
9d8Q3jCx3bUqZx24tcmlcRdQQU5e7m6Lgf5mOj7GzlvXVYEMe4RJkb5rabQD2IguBVdb6lKmxBE8
x9ZokcXxpikAKoP0Ae3YM/LV4FGDm7D7ii+jT/ewxZ5CyFvyyQaaaRDlV4ouF7B+Hub2iIdkY7n1
N46ADcsiUQu2bZ/Lspue0B9e9SL9GKRNg10/b6jo6fs2lJ7BnLx5mhIuR3iqPdlDIfleLnn3RvLs
03gJC+KXJ+0Uaf6yaL4t0mLEbex2tP/jw5Qbr34k/UXCMYyOgJH6UOreJ+QBjkA0alvyS5tgM0TP
aWj9OgPkI43RK/2BzIEV37xmdQjaLTlFDpJl9K4hs4iIXBWtbHfq1D2QMq8Bub56rglmddj6AxUS
cRhyL+a+uBBv9KzMCiS3fU37mcrX4wanHcKfOrl0zCYR4NZol/z9EFD5zDeO9ZEOjBSUXV03H6HM
LbFBByYqT9Ydy/efnOm9TclY6tOXmQ4fIyT1W1DjdQeXrwye5SjHCUqsEHgp9smAPcPhzaQdICe8
nM1c5+jqY8Pz9P6YzuE7cYPr1PrV6rcZblBqmafRik/2FP+bfQDOtPlsi/ddtTcSoCv8U9t+tYPy
HbzvXf7ynC69CIbzwWMFqddpFFBAleJ0RaHH3KAhAgX9KD+Soqh04K5ir0vY5OQC6CuFDUPx1OM0
OnsEEKHS/Wd56SOs7EMSt/8GlueIIfcc3AvAq/iAl5KGNcGs8UqSVvEIDP4ho4UnG3aSABvDPo3O
mBOKlsEMMbD4m+ux9N8twIFIuC883K9MmX3dPqWFi7htqTn5LiWFdvZAzo65tenb4qJ3/Ey6rwh4
rqJrAnqF5cUNqreoVPZppC4qeuYhJWlP4OrY7eWdK5HVNKG/DvYSEkNXLwCm2xCibaUrjoJ1718E
qOvjog4pF1u2flq1tH2M9whPbHaPkEazGHAwCr230WQOxo9GnI1iDnpJuivS4A4o7DUKtR8pM4K+
ReDx7BOJGXs+uCh7i0kBJan4pxHxgZ62cIKJ/pg1A/wKTaNKIzKANsVwaqhKFDxpeFxpgxzmrD4z
Q6KfaaCix0DZiNF6oC3V4ASHOZOf1PjOrFNNDyZo9hYtG08tvXySFy8iH44Qm1s0XnlbxCJOS4TQ
CLT9GNLwQNDfN5ubrE/yubwi/MSMifqzKTkBIwypIC+YOGNgf84y47n36MeK2d2DYbEDe13RGGqj
RxswH+IhNUZE9ixbo69vTV35UsfpztooNVQ8TkecQzwPTCuqT1TqCzGSM39rmUBzgVH1MyzR1FIY
94RIiNHP7bWj21jbLvopNNBLWRlgWYsOefFpj9nFVLyTmocvLuFJ4bRmZeR57/E1dJsZ4o9efeuZ
ucXhVKfr1g34pebWgH4YNtWyc2C3D/F1aH/xtEtu9hj/M9lRGNMCzYE9RyTpJh/arxGjZcVGKayX
6Wv0TULa8jNDBAwlRJDgpcKIxT5BRgJNvL9rmTP+0iFNo+45MYlYzP+qfN/UkirIxj4h5ppoDYFd
QbrvD7LtPv3ZF5HXD8l99j/pKcq4VbqADiOcglWEDXfpzTBsKS0iCnNQK3tAtrLEdiOcNSaUtG/r
Qn2TR4kHQ+d8A9pgaWUEc1f9sbV+aHr08J7l7cdTG+vw2LmJYU6WsHsIJ6DIoEgnHUAvDSBZz8Sr
WBOH3MSMijLlGE7nZr7kDfIDm+gwapcn0D1TMpxz50HOL3YLfRyPMcWRDFAkqqZPNiOaXGlp2bgH
+LZwO7a9aSLoZyWQeFi+YQcvGCDe0N8YIiblb89sWQwdXFceNZHFczXZbflfAYzKIFWenoGJ28hs
mE87kIXtfPW2uYrMs4yQQhvaTHjGinUdO4LFPqw8YyK8+bvuAQ451k3+WnC+K1M/Cck17K4tg/wC
b4dBxwAbICb7iEQs/DEpackRi3hnXOtOov7gg9nApEgu4K5CyZIVAc9C1EsoqAyIAzdc02oRS9gI
WaJovripLVwlcRoaCLtY+uF+MbCumOz2RAuaz2X5rg9vJp0EWn/OKAFglMNMzzI//SwwCraEIUjA
F0WNrf3MXkFN8G0n9Z6fhDYQWsi6PBYsbabnaNCOIreibLYMSYm+exNtpjxnMlmvsTMGNI8sLBvt
8Jug1G/3PMhYDuV7as2VayW7V43NXoVDSIsWkqkVRRs5KFftQ25RHD9q1NfSlo7n9hxk3omJrTXV
65VlbCB98C7rpBBLJ8ap7xHKRZk18HdBzPp/84oZGjtuAZO4fcu0qCt+fQxLsmC2oMKX98h5U3/5
TANNT739klCRqTA2GLuldhF7UZwFF661TE3ipsCU8deVH5T/RmJcsrC4ol6NKlSb3q8aFJvGvaXk
9Rg/nLe4KbFSnucDZBIn+R2qq10ty5GKkC6gG59ZiPEmKdAOuD51+tLSXWZWP5Y2Mz1jKZt4EETK
Qhr7Mm39e6W5bLTBuIf8jtIxKZdO0ng3TPsscGo7cU8yGjUjkanIlEx4gIdWK4k8FW81+lN1xms1
XPk7RvjxSD8Z3KJCcGK6AJLZdbVdxgDGBx4hVh0ZznMJK8UikMT6e22b6qeCxyfIK/YZ+CZsV3wF
G0/ctKySOxUtE35wZD6Hi/km+4SgVRXlFhcDMG32QeYQIndATSBg/RDKnIBOG5vdeAA6nr66aNhD
QINoyxjIUT3I2EMeCIUTr0Re46DkfBesPU+/iAHH4+M3COOTqNyTmktSpweFXXuJmTjJLIUWAnWS
xomlX3CzmAnQ8UNQwjsFPe7gDvVhaGI5CEtkAU2BtYnSrx+etf73r5qbxyPIpzqg7sQWVIPbg+8V
CDuIv4t5PNcKuQkjSpM9yeXwmawWQ3oNhr3XHgN2uSc1I2GBizFDVxk2ff/3VOkMDj2fIye2ff5+
b7jh++2LX97eoHy49NQssh41JAjbFrIHw6CNJNXxAfiFRfbLvZFFnjF9DK8yuiscUQe6eAZgxVmV
NnCoX6OART0T3g/v1X7q0RczVrXpUMf9F9NY7wdea5YeHwKkF7wxn7qwv6Eaj1jneC6lBdbHtNrC
Ydna15panKgPWUpgPCpf9NcALlEh0foxSbKBecV0oTqJgKCAYtEQoiFmRzziMyFFDnEQFx5gZkhy
vRAU+3h+AiUhz5vlGBAAchFsWxsdKAeEWgzoxUq+JSs114iXhOFVk2k7O99ICRyefVR/mIp5Cgfj
xEreg6I075p4x5WlIowdzv7uFRDHoFDS4wXbI8+jLiiZbdAqmfZyD3604BOBT4sK0FDF4Y8eQUMc
x09ZydUyH1bdXwhapRrdzCg++049aUzbA15VS4Q1yJdlR6BAo9PNr8nDDfWjiwhhdrkVOCebFaoW
DbqdNvBr8UzQsDc5+PYswYoi9udLT50q9WiFbsRufnMkfeWrnp1lL5gczP57lYYdxWbGsYqWD40+
lhoKM74U77E1yH8m5pV/cEcgvthq2FN6/8a3b1vO7HAoQEJmqzF/UGHxCpsUCzLwTWi18W/Yy2eo
DSPOff5HgeFKRh3BwvxaES819lVahtCuueSqyofO98DcqPgqJqoaIZkaTTM+ljSdzjpGNw0PJfiL
HGQo9NttSl+AcTSapxjsgqOOqxFZAPCoVURdL9+zD3BeldqLZA7MdGE8JKfA2nlw6guikhBFivwJ
eJbSLuIwBUOFx1Ms97xBIscCR8YHkrqSH5SxbODu+HkJ++QV8JC+JNljqOnHDPk+COhOE1+U99DA
471JznCtMeJo0T1z/Tj9eiPvHDfQ5sCbfeSeLJolPdk+8AloYornL1FMcRNExyZAB2hqcDoURtRS
zWfuxIshbxLtH7iosp7nPHFU4BVu1zY6ywLKIhx8tYQPgiOfgzPlNgZ6fnnMDS1zOr4ILeCCRkxz
ud68OswBZNo5YWIJ9GcUcbyRVfJlsgMih9MoXtl4imJaUougsCMWS29ITns42kav3lwc1sLCmtRn
y0LlfMh5cIFugBoBPseX4gvo7qmsEuqZRxqIJoyn18lPbBKN9ayjHUvRSASoDty43ZjQrsDdyfeN
UL4NbrTDkL7AZMrXdNmlWuk0lkvpzroJ3q93tjLerRKyaIjsjgeVk8B+3M7kfUw/8J+YAKBtaV0y
R1cRpQXEDWV+dKh25G7LR3SIxxkzVgq+IAWNx+WxcFMhFgv4edZDTj6CIZFiVh3rw4RuI7Z/urEj
X+rI4imVmhR6pHtpPQKS/lX+vIPdNoCVI5KPKcXSREhHEP025MrIgYJopQbspRQSfTD+5yjxlq8o
t529vkVawGryHrMyFJhzqVXQJbHc2wQKsysTvkXqsmzeZoyfmCecR5NljGULTCqJkHyqcP5pDYLM
IJhJ+7T9mqxrwzHFTQ690j35vPkcA+QTxlm3pQIMm7/9n7X5/1ZUCsVlymhRVm7eGAOMIUZJwh3c
X+ATHs8Okajpr9SzrHIoE9lj+ZXw5CW+hvVVFhmpYhAYYsGjUiTeFdY1a7uJhwNLn97ciCxn/2NV
54ilcOzttC9qp7i7ysGXm8vCwM4Ivxx7O5IrmnSOt5RLxPLbXIGNe3AMXOZtGPx4Z1ltnFK4EVDl
tKC/GfTV5U783RG8ltTB3F9PoFt1+54473LokXMelQg1pewUFC1U8S2lAycY6nvptKm4rAwtOAK9
4RqgGmDbL6JKbJp2plwdr10XpJ4MIl4CmyEO3KHBOULJY8F+DtFXisFey7IdIKA/SpkxTAv898SO
72UOXe4NnVGyfa9Bb9AeSBjMQQO1zas/3JifT/V/oKx47mpgsnrqc1JbtxWbyvRR6heHX9pc2nCn
Fvd8PtOfDDhcFoh5eZv4QrA0kohCkzk+T6JCS4Hbr1fjxfozkbC6IKSssbqF5Ft6aXvwvDe9dgig
rzfqrxRGNai9MdBhNxebEsW/MgIjhe8qFV2lCXxDOhYEtvuSxo4DnkyAhc1RQ/qcU3+VU6I8qBYr
YI6NApWZVr+Kpb6IpdZ0hh+R4GbUYUmgvBVWfebu80wG7ZfzH/cZ5jqQVfzUOXkRIN5qzJtvZQjv
b9UxouT9QIjBykVpRQXGkYFHUcp8ZsjBF3NZKivaJGOIlADNkWExAu5+9WBpvxJDtmMBsenqszqw
ZCo9qRDkOnxRJrAj0sRgUQRAXTsntj1HR1O64ceonnKa3rJYsZVq6XyRLUluHNukYWQbDO9ykpvJ
zZPSQ/a4bs/Zlj/LX0ihD4h9kYkgEp6I6eYbPi9vhkWjZtLIibbJZqjWogtobQkbptiJ/P+xdF7b
jSpbFP0ixiCHV5JAWbbloBeG7bbJAoQI4uvvLJ97dNpuuyVCUbVrh7XXMkM8G4GH/ZPiKNWoIORg
eQrRdAbhntK9RWMbokQmmhXwYWNKHy+GtcYAKn1smE/99GSFDziYMBdwtAiEIAx3wMJcUf8wtBle
gRNRgeBRGeSHj2NHbIF1M5zzgE6ZuOnOApC4F160DJLhyvI2zB/MumBB4USgrRhvEc0ayYew4AYJ
V/Zsycx3eBQYigmlERxnska3x+/SqUcuej459lt3o+GndHluC2B6MEBiD9LWNEaw9cG/wj0K06F0
q3IiFzr5Qi8XvqXhwVSAT4dL6RToR1jQYICz28EcCpR70HPdARHBHLEZ/SXetRnoAxtoSjiN/zck
P6RqSKRLuG10vci48Mgoq+kAo+xJBPkY1a6uImZEJUCTbJVwMEMK6qpwyGIueJsKqap4qxB5WKBn
BepDEhdEGSNRUhQVm3ihft7pJYRrGkdPBLC4sWxJybBrSvPM7ZXk4DX1DHEtY5jwCQtNWTF9GyUi
7ySC5Lr4wzoThVS/FSStikY5tqLL0SdmYr2bLaVuSwT/qvsAJnN/FT5YksKrcEW3gOB3hXsHRk7A
/kStQKDJKWG3+m+Nisa9Dsm/WWTm0C7yLKfa50QyrYibaPyWTxbgZeGtiiiBq8d0c5g5J9a+Q78m
cglMvpuKAYAMjW0TMKEItvCLDOnI1Id4g53yhks/sK3pq7lcA+1lOjAxiNfYgoBQiP34KiAOvQr1
iWATmu8rQfrZkbNFTdH4yCA2A5BZmfUK14L45S5/5ZRArf7Ph7rr5BwN0uGAvVORxxbacvKOqEoA
rOb0NIK+moDzgQ2+TwKusuMRozkAHxQs2Bc2PKelM+32Lsho/ubODPliQ3mooBkwAw1PMosJzv3C
7OBWYJKIB9jRSdYsgAy0FN+XynX2qpNvYYjYmfF3TUP0MwjjPLLeJpgVRIQsokrIkpo1c0G1zlIJ
Fcywwx1s2KGaKWr0Z7wzM4nFeoD1osQJB5+LkRSeLzzJAAq/O6rSYhskEc2mxmUMGSlLdcdz/b9P
I6I8heCC2YZFpumE/IZm7LR+RzpQjCv3niUfwqTGjSaQricSQWy+GmQt1RGpIYqmD7KOCvHZhC4W
JEmZRgGqO98d9lDYJdu7AGMxkbHDrHlOf4U/4y/UAJPdX1Sa8Rn9BSUaxwATu/zRxgPYyRBAQGEF
ohg4X8qLBQV6klONpQYpQr+G58f8kRg4A75sckzKOstmIk0mHth5gdTmcjWTDOFUe9r11Dlkm4iS
uDXRk4BPQPbOMGBkxz1vrfvmiszUnZ5D64eg2NROiUSKgLy9bmrQ6amxCT/gAAaQjB0eCdYUnK7w
EZgqOVFzd+pzx8PDFjUG3kEOkAmNS8MOwt4hgghg+iIaafUd/I9gDXGBWAAkT4RpEJFoEdwMyKPP
QmkOg4nCk4WkOzUAfL5KBAjMG3k+c1yRBCKotZnRi7oSYMaJxGDf0SmFCyZh1h794WZErP/HZPu4
R6wlAd67D7NPTwU+Io0fjLxw+BvqMCB3EJjlXgYKe4yBoL8Rtk88Kvou2K9u5pPeHjP4WB7kmJKL
zoUpFCprnY5R+yzRmTUUP2L6MkwUCuBFRz3ExDQQ2v3frXrU0aLRkHwWJoVMtL6z0G1n71VPhG/C
44ULD28R80lKgiGBOpqZz8LRCJyhBcCiXOFqYsyIt8RgYq3Ftl6eW1qYGxISZSYgwFn7A2UxTx45
vu76lNHFAoyIxc+WgpariEAg8fNc5v4EBAF9XpIz/mC+PeiOvuoxSn0iTcTWiRtAhMXT4uwUDOmq
oh+M9tjxGtvzepQ2vb1toZKvd6qN+51ecOwdUdTv0OmjT+iWvqt38p7othcJtHkPI1ScdF327Qq1
G+PeUOr6WKCtAZhE20tQ02SeVXTD3ulxO9fW0TJzhGN3qUysbdlecsOXZ89DUoQbAJeZdjdPzuGK
1aP7bfDbXPm6Q5UFWRgCFn3jtSblWeY1qPF+lVLkoMPEAm0jVLSN/EORnwokK1SQO2yIs2q9tPnb
wlS+3aGFN8IxhSqUDsKciNvI9N21twPLWktsTJPCkupP6B/jdXfK6UbWQVt+JFiUyzIDD9yICSva
h8oZei2626klTQiE1/kDwPquHcjp3wANYzQdVdk8BB+oNvqWcwb3YENJN8PGdIPXbDi1Qj9lAguL
L5vQNJgPCpjT/xw4CcxemrELtlu4ehXqsxZIjSIczkJM1DJ/6skJZpOMGB7Y1Bhhi8gByTZdwJNS
WbiN97t1MmjrcFQdrptLhlnU4BP+E26k34uJ1ZLLGnoOB8pvAi9VpvmBcLgD0aQWl6yOrYzYvbqk
j6t7F7yLYudGMdiAqbDm1tXzw6HFV6PCBCeBtk+u2wUgYTrqP61IsYLoR4a1aunapfUE2IubkM4v
QcBlGBQNqY4pHX9Yh7JgviWO0mhIWaDho5xJcEA+n31SDLBNo+1UI9uowxjRX/Kr8SShXiA4FQbj
R0ZnXoiwpyNsuWDZkxIOcHU16N9m6vdi/1nGzfB4Hq4PhFeHqL9KkHUUaPKeyMWq/UiTA60I0LmA
kL7MoMRKkMwgPVctSUiRRalA05WIHqa0cEjyU13lz/fb7Kf3OsrIPFSKHlnTfV/ZUEsY7QvzgPIn
ifIVwZzS2MS9O0UBACkPYLzi6Wavl4ylIIMfJs4D1Nk53Hzn9RWYKGwQ2YPaQqCQnPCCJz/m9c6C
zvJqk/9qdWC8Mkw7eKuIUUvYVJsalE2LkP5M9w+6IjZaJ+Q6bwjIWaLB3uxf0gba+e44dWP4oFNB
FEmc+SK39ruNFXfKX7Q+YEKmZ5QHWEr0S0PX36g6WJvf8k7OqgoUDdGz4STLZIpQ1UgwCL3SvwhJ
bUj4VzWIbgdAFUhxQDwkxwxSqAB29f7lT1eqfkAfYsENRcRtZZFsX8CPu9gLgfReDJgHsGyZQZkY
/bK4IHthAY69EhNUF4GvLCsa+tklb+yAQETyGRXGYivAqRm6U/rHUKCAXKN/llNvHEgYseHMCENM
vX0orAl+lMRr0d80RbcDKus0HRwqKHzTTnCGnUBoW5kdVKAHR8LPewectTyJAuAA5F0lZjMNJ1BJ
mQjqdTh/AVeCBwfIBwV9at43hWip49lJIjWEsqeRgt2Xf4bqtpKU5MNhvOd1a9y+aqWMNHbtDm4L
EwgXeI+owvcs+l9WFL4RT9+BY7+HwTbDE78dJEff69bwXIQKbXlDDVtCW+nPM2asQ9mSNjJxnZ0B
PB+PqyHFyLTC4txRMHLYea797o7lRKYAU9jk1kZnnZFQKsuX8vbWPH60K4LHy+nWay9Kh++o0sg7
Xh4ioL4pH3ZCzg8oJ1yepUPzgB1K6of6WCJF+8hJSPUyBNCcdyK2lVb3atozchMVf2GTchp5oC2O
R5weBerqBh/srgMovKeeOTfb5RepOICh+arXG4hooBATwjca0USRkuYuIOEBuJR8LNWvKNhUF23e
qdRiq4fqWfPhVtO3SqMa2+fS60+ZqJwRcuKpVul1Y5A5rVHcbW5jjMu6WlhxGIR5UkNTt0KtqAKO
uIwGqAJAJTzhWgc8daMuCOZ41sLbMq4HzEKDil6KfSYCsDrH7TQ4nOiBs4kfEtUBYs2RVW0KBKxp
BjCV1ksAVfRRQAfCAcYSi0WkwUPqIBeKYSjh863KatVkuJm3Yi38N4gEhZ/Zwr5AGdjT6MQGAr+6
434QWmRj8eGQrsqx8MkNKQU1CRHF8JNx42QV2I1ujddw7Ykyu+yFqBlLOoYLYg8jyfe8APQC4c08
fdDImdKhYMJiW0sHXP7OGY8DsjEFZDajYfyoCIaS+EIayBdWpyxQKVatPegseLUu7FYAn5pVDqOL
wnLIgIb3wsFPYnTZVzcJzaGepizTZULLkNDQkVOqKI+gsgqdgvTSJrB42DLP49SmbSAMJyXCK2ju
K3BwqTWx2aBjlo9ryxx4KKSQzZBex7n3JJKMWfbwRKTV/ggsolStCR1toq8We0SBMSCkGLUikM3e
x4yhChpd5a8F5BOU7+4C9Bsy8gCqc7beE+6hwAjnlA7RLJX75SRCtQRal/UDXREHkyGgAE1HSbI6
EMCJvY6pVcI6twBBvoKENDouwU4oS+s7+ptAuTD7yY3HOY58fiPhSjzDboBiyt9m/ZDiK8B8e0wE
FbJ+AwlV+zK99P34JgRdDElZpSSHO6tem6SEhcx019XIFRPNYQB7IGIZ6ZZJ1J1kDGx+FUQzslzs
1LsayoDp4AShp57Ix7DChqqggvv0QFmASsAtqVeZQnv2QLWNHgvavRIMrgm/XkWCqMdvEFV1jAfy
UkJSvAF8IHoAgY+OA/nUncCTl1yyWb1LyrOKRJF2z1/0Ear4L+UttdW4XvD4AWoL+E/GTqEi6fuH
+hqTkG29NCD1YikZkxQJOHJZQuMD+emgIoipmesHSQ/1gEjwS73IQb81Ft1v6Qy20QC/Mq0aMnBQ
GH7mifG2iJaQBk8soVqBrwJzopCinyjjmam1qVX44ZY9OxuASkjL8NNSk2EjiXJFNVMmW1iRuREh
ZVv8pUbv1EEk+FjRmu4MMkUETDOoFda8r96r/VJcqb7NsMTDy0saRwKf0fbJaw5RbI5OgUVOWcwY
Su86FgzXVG6dUCPxZThF1AA2wNWostI3GhGPGxV92u2qo6pwA80+d6ehW/VIuZhZ+ZoU6JOpXNoj
J6VL0RLUcqMk21owyrA0FvS6+6WK01sX15yzh+wHP89Z2nhZUKlPPtv79k7wr7P3j4UddtQZcZfm
hwZaAiUMAAd4piOhp0bThil155spA6EFgTqPfsVS6dv0JUXcUqZGTbKoNVXY1YtV+IVrERjf14IG
b2Rt8f3tJY9GWtEXFkiiIdOo/+gUchuJogJg5lFL4kyjsvc4aFITC9RFjrEtDYgvQKWnKTSEM675
JZd/zQHeASa4hQuZ0iZ8Slk5ztFa3gUIuTbpJGuMFSBkiEhoCsH1J10gFE+FJWKhAymd/PzfPZHj
XmdL4h9or2uNsMKLTEwKEem5036m+qMh6wOGaSfMB2mapkJ2l9Qn5lDu+o12BfREjM6wd5+d/UB4
i5WYnWRQ/w7SrDm+Nbv1PJMMnkl2MI4TXeQlTtbpFqAwjj9Fvx7mGtTIFcdXXK5OT6LYqJOO7k9k
Iht4q5kZ98wX0Ocp7AEq1WS7DQt/FmqM5rDMqDpiV23ai+FWYu9gpESb0Sg0OnCpiXbFwxGAO2E3
iEFLPO1JpQA/O/BTQMAN3Sv+T74SRcmEZL5d721xw9fXQodYAjeToeeymT4kkQv4orSUfV3K4FoK
tQyVKRvqruBWPEOBlDhPwn0sBJxguGgl5PFMJYGnr6zbiKeoh8JjtMofTZk9SokNEoO0q8867VrN
BCPvWeR3J2YLoLNElgIVnwPDQGpbAv079Dzu8leqeMDT9e2BunVKBfpvjMm9JBBF6pA80eNFknQK
yXIJxayJzO1ImQvNUD9T3pA/fRioET5CwslpgoNwcGWIo0RZUVhvzcmYbg6yvhR+sap58pI6JIHI
UUOVBunb/c7DaEh5JMFk0PxP1rs5jcgmGUosbk8zjK/6YYU2IP4Eq5QguEQeQzxfA/a3iUuUIU/N
9OumF8ikvlAOSV5sclqla6qEiQNcft1kI9QdOs0PSNzzyIk7b7AQyv3gqTro22UnEwtJxUeVnCoc
r7I9a9azftd8qwNMaiEsJ6BYt0vfhlnBccqLbO/kBbuPw/Kg0UM4FUIwSlj1Gt5BGyeXvDlx2SgS
mrmxIs5TzUAgYTLjxeSpDvJPR4ikGt/W7am53UMdCsgme53Gk5Soa9EsnqDSNagUii0qQzIPG4z6
Qt8lbvEsn3PJ/NZI45WO44ES3+K3pejhlbQ80NkyCj3DeUP6VnTgPDdwpLcTLt3PzP7UIiHkzGHy
iO7yK5n5fCSvZZCzoVMarAiirVeYK2kpTnCYEvbnfvqnJszPXYa3yGfovTHAtUGEPpqR0vldMkYD
QNvksoAjEaCOtskotZQ0yJax3NEWU2e+mPjliZSbWNgm2l5U5qrPgdBT1eD1Zt/DHuHcXzU8Yzql
UgI1HVImyqKYerMgB6jvhAUQ14qVwMdyejO81Wd1IgGA5zTT4iIARJoE+yk0rQYqomoSOcv4fGso
mdXvCjgBsSjILQNZ9hUn33JZIuIQrTHCsRTfx5noA2G1abcYV7fzrRnOoxFtGriB2rMpxFhPJuNO
bkgE3CWonYrdWgQx+H9uDdCvb6GiHqhntnUEy4C/OIirnokZwbnoEvApam/NLagrrhrOuPdJJeNJ
KSqniDa2w/Y+DGGng2/mNMn1se2K7GA8PoTm0EOZYtouB8pQovXVMbvDIhs7i5rzBI0n0U634Aoa
nAyxuIAm7FXFIspsRMurF3iJqdryiIQ88NzhcNxhGEaB4+tawDXE8JLj+yHq9kRXAU6jZr+XCWyO
l+z625MryNQqgkna5XMpGT2xBoxFObZmflCdJxh/oG+YtXWp6sE0yue+BTEwlxvtBhkRLTOC1cIC
YioVzyXW9aGoAaN5bWA8ZUupaLUZIQzLwS+Y+SC8N5AHEGf4Avwq0JuE5z5wk/bwmOAsQ7VeiSAp
eh0+7d/h8/YivddP7Uvzme6tw+i40xrE9TaL+3W/Jkkdo10UJKs8stfJ6hankekhN+F2Xrzib74T
WlEZQeK/bQFcudpWPP11v6sO1+f6NJyvz+Wlem6AnX7xehsPUuld4eF4lt7ks/MmvRFanknhnot3
kNHjsf2wX/nL8jK/0JxynPYSpFz7iVdC0nMP22I4HqERpZXJwwNeLVEKIGjhVT13O2VTHOZo3GQH
hupEBXcHBVxzKg7JMV3TNLWhxW5Hdgu+8YO1gYplDY4shFw0UFZQqqyTKAkhE4esqdpcIzlWVnnc
h+mqXP1QWtuROjym9BcBSvAadBv2VoBkUozYY1jGuAVbl8Xgc6x0dYvuGwiT+ZANJVVAmtSD62lT
+GnwbawIk3Z8yofw+PP6CqWCJ3npLgsbL3ffMV+eEw0eJE2+vn4EWqgGBpyE1b8vPw4rH9nHsFxZ
wcIFU2hK42V13cANJblsxUc7dvZA9r9IgNI+c/9KPuav+S17nt/gFGzO3Xl5yy/Fs/LGpnlCbpTH
cSjXtGsiLRDS+B45mzrSUSNxwpInm0ZTAL1glEcwRW3vW1qhmr29btxHIHNVeFfxGM/xsJ9j8XY9
qKOaQzx22qZc40UxV2DnYMwpHx2m3bCrT/XaiPQf8b4lXmL7R+a37YGWkM31MNsupfD6BKUH03VX
wzvh1pG8Ew+LnDwsaRC9w8wZ4a6sKBetwcjyFIuDHQMNWC2bbpfzoJkFdDO7qGFvzJgHsQGnEZc8
lJxHIwg7Yl4+bWqesoLjKmAl8Qy1FRxra2Vd7Ks9eZfr3llPW8LibR9f9zmtTm6119baGgrhtfy9
wEJab9HM3OLjx3Q/5a6yQjTwvXTcZcViJGMS9Rx0CvEGaAKI01hjlk3EbC60n5BwIXLKoeqYrytO
zPOsfnPeBg8cP4mjtVzcvEbkejvANRc2cRM7qybW1kiabA2uRfymi2XayBB6ip01wsxoeATLpxaw
LX8UkbRCEDBE2NBTfdXXPNJd3iOEB+Hvpa16um/j+y91yuxzeoeEyOWO/frF4NA1B9fWbeU+wmUN
Le/fhYmLnr7zmE4i6HF+J45FopA2TSCeF+6rjDGSgqhuXXK/f6NSbsvtzHDBIxpCybasaIm+qM8o
avrzU0qxHz5yI1CeIMRUnh5H+Xjb6PE36dnUdYsv23e8b8krV0806uz1448Zs3d5T3M0R/ZR8upV
vYu/evfwCN798J2oy0UBlZeEnWLZu7VXeqQaYiIp1hl8Ra7OOoNw0c98Zw8PkocDHF83ULO5BEc7
fnLLLU0+LChR8HWp93nIjG6mD+dz5B8HH5l43oq4AN9N1jz5X/fK38RvsDgMgcn3yQeb70Nm5V/3
UBO79BHxoindU9YEfzGxb9i6H7YbrL09fKgMfHlEKNsrXDOaYgrZHAT9bT89QnjhaTxEqrp7FHo5
DAkUMc7shXDAvs6BswKNJ16vRNs+7+RFj0cg8UcciQnAH/lvClCJ5DzUzveUmHxCCE/h2MD/do8Y
Oi5XfJZ0Ft9TupZ9K0ZZwDvT9+mi6uzl/vRWHji2a4ek/LxsDcUzL2qQLimu7ez1/jdVj6c30+W2
Pj7hZnBBkHjDJvXJRMapX/ETeiguBTe+nj/PNUf6HdzS/ceJULbg1HDuclD4IrzUh57EkzePzcN1
/IkrEp/lxH/voHrF5Yrj0Nrit6vSJ8XH0X/FP4thb2LFU35vn4kLzyirhHQ8YyX+vt9euWJjTbea
KxbMp3iKxOt/5wfNxzlIAvCW22exn72r+/2GECEvcVVqpHI9/12F+sfKztno8vC0QBxAjCm+bu6K
U7HmGGQ4SXhccwCjkT/xSg7JYfAH3z7YzCk2hRMt8pxNPFYxlwB3rnSuiGxL/F2/m1vKXvHbGzof
3Ini9XHCaVFL5Vw3zoiTEUACjdR8eEYsbbMwe8kXMN+V6BB+bYCfeacTXN7RZncRZJZfpPOcEHXs
f5D8wW8f9m7yar8uL5l3eImf4tXbtt6OAbmFMDlIJ20tzAN8a7zEZNbDT3X7+akEjGzrbrdPSwR/
uUuvKntUc6l8JGmgYqVC5ou/996ApYdDm+/QjwRFWBzE14qvoGz4Tee1hyoswuuzOEIV8tsDzfA+
KnK+2CEo0wYkUPmKOhh/logziHf53UqcBZQ8nxOfonM8zNhr2SsxFeCkWCwOq5h+bI+WDxJ0Qcmq
pxHPh6k3AC2zEi+8iYBEVDi/sZvCUQq9vMSnIBrASEDU9feT82cm7hyCDXvF8EYLbPqddw2RLvam
JzrV3CtXIQ7XnXMYyBX3vzvgrvgEdot1xNmyMAtH2c2eoRz3nSc8QS4mPwt7px9N7I18nD5MqO+D
/uPxD/a7IxYw8V3M0g+u1tOItsHdfaPgdMJ678UMSphtAJv8Yj9hZcQLZoAt9CvMsskXW4bt0qLB
K3PPtb+PVtf95907n6/r892rgk9hxIQFF0+a9cHDzdzJ/Vd5xBC8Up9V9dnETIDDfxNhLZb2v8l9
Xn/Cb8W87Lb0hbvNdvAx+JhI85m9MT4+Le4LZSwqWvEFlRz3xwiO0PPy+uD/t+PxyP0c+dWHHH7e
XGyGGWWsaGEnpv8uYfozF+ubMCpX961yvwGnRzSfMs9rj2jpXOMTMjRvq5Ubxz9H3f/GDn0TE7GY
EB7GEog1L34CosY9wviwuvMTWxw4Oy+JTDd7VQ/BtveFXRdr8FvY2dHlOMLWszOzMmtMnDiotJN2
bBOe2BNmz9lBYkI65c86C+tCuuflHsxe56OM5QESW3d+71s7NkOvYZRALfLiAkfXjN/2c8B9g6h9
tn6uwbgaV2habv57VMIQ6ttiY3gLo/yps2sYa/Sb/7ZY+xlHJGf7btizqFxwgcta+JZE/88QtNM1
tRXXeQ+md7ruCW0YvTF421buirsTnwExzcSQQ2cltqj83xJ8CldCCXgQzoovwuYhlMQHhREo2bn+
Gx3gyAdSh7r73Yfm1gjMzGWrxoODrXmGuZfK8A8rgxUeHnb+aXOS/N9nyT95SQCWmkebBHhz8T91
97qxDu+vryf+e6UY75q7Ppjfr1t66KHuhRfpVwvtFSUO/p4dHwFzafFlviX88iK5Owgt+MeLFh50
TBut4i4umAuMy0XB4pDuR5/85O8QiDBH+6b0zb8DJu6DyQMS6t950bPAV+0wf4P2X4uf5HWyE4eQ
PceVOPwc59GXE+Zu734BHFh/KW6+VlxIijFdIiqizdC9hvV6OOP5bvgt781d4faLOYp8Jiz1P7p/
fHvbfoj9Umw2nx+4ADwstiVhSNsnjLmfbD7+pp8cf3c+MwTUzpOY6OJUWBZGeGTqZ6gpiN8y+VfU
Po8/OTMRniRkd3CYaoA9rgJbrMpkceoNzO36BmEBq9iNNNx7UnCPas919rdN7X0bAbNBLIOe/YWc
GNOar8zZmpnS+85OTHOxdq6R+nznbxR6XiROPX8JL0vsNEUYfsU7utKPkPqybQ+bhE0fvTh+aiLD
NS8k+s5oqwcwr/mMPwEO9OkRwyju4s8274R7B/qD5QxZVVBeqAow8uYqRaWEvLBPvcJHSoE/aDjx
cqLWN8/9WtogmerLIMK8YkX2NLADaQsC3W+i5QgWwLMDyE/2hm979aZfO1ET8TsPPvpdsq/+3Acx
I2H253EL//GLCjIv8biNSHFvB376bzvFsTQ2h8PlwSVI0d2/MXVQuPKzbbZt+SnbmrvJa32qOz44
u9A+MfeC0U9OaJNvxbHZfL+wFjxGMSfwTM/Wrn8/kjhhU3oS282Ta/qp2+yKMF93RDbzhq7nDTvA
6D7dXfeDdkH3c7/eX11jZeIlzmsdU5R785P+Qpc+nNA8+72YOCkbvTv7dBHTouJmL2INAFkJrtt2
iyoS90BHSyAMvL2vzkg9ukPUfWF4V8Kpyv1s/YjQlfhwjvyL+9oE/br1aVZi3UCm4JsrsTpuMYtP
cr+skOLI37gpiKjQtrXuxMTwxV6ds4YkPiF76VO5t1fEkN7McIg/SohCQlCxshe+M0D7/77Ts8s0
kb3hb22SQPlkbf6t2p4BfXjtFjvxbe/u7/iO/06/0Xp9/tifz6n3+w9CafYt6giu8ay5UgSXqO9E
UqS5TqQ8w8HhlfvsX3UkJ8pZoQwDSUf0S70X6fMIaTVP2c4xX337tdzAi/CibZd4eppj1Ddj+3P+
Z3pkW1zhkQDaZ993Nj13qUXDTtg88Tvhrwg/SHg0oP3+fif8HTEm/a7zFMZlWH1p/mN/OLywfT39
HNlsAFywT+SxdLFOb/t74FoA5XAeLSMUniT0xLjzjzjbULNrPoTH+Z9vX39AsRCId1ZPmgfg5ije
anjNUfZJbPE3gsOgfVLo6XWRZAxpHg2LJ9pH/PwoAgcRq6jhGMiEB7I/bedX4VWICJLDNW55FIzy
f+5nfSz25Qs6TwcKI3i1+csY4O237j64tv8UINmfNeCOb+c0BqoMbmKlgfromo9M/Sj6r95e2c/C
oOTb7BfS9dXjkMa6/qSSgZUrz37OXqVLj7F/ZXMb3s0DDEYDxU+L3kVwyq7DzMNs0PtIXVCwurjQ
aiJZzrsR9CloqRxo0/T5pwx2fdPrztYX9Qk4v17V7+JVO82/5Yv8Pv+Or/nRIHggp4FaK/Vo1c1g
CqKPKw8evd+FHeJXlZcaXvku6W7DSc+95EOINLy1JqwqUPaCUJLJK1TXFmoOyihk3dv0GrWGEc+g
3WqnR/EK0ftqVZFDtpeQXkF7OQ1FhZeULscHkMKiqDdVvb/b5uujub2Y5gxBAsnw1rE2BsWnDB7v
2dyXjrGXyw7annxnkTl3ZDjqJsRFdAC5A8tlRM7mRmacTLQGyuFOR8eUaDt6hLb9KAq5PyVYflGx
eUCt3t8/aS4RuKNSGn0JfpekLON0XF6tlnRkJbi5b3cIwilMLtW+namZjKSSHTYdUqkC8CJuS0vm
TTmz1+k0f9RPzfJr1ZAxW5esgLa0eFXoDzOpad4Betv1cLEdlScED2uPGs8MhdWyM9N3q0j3Zfea
j0JDKqNh/pSD/zEBCYD27Dsim1qHM3PFcW2URW8UDwAb+TRkIx/pIyNfR2r31YxUZiGjrijPzKIk
RAqesjGKqCZlFqk0YcbZWff2aN4+HiPbJaldAUigbNHSxghWWJSfBDICQhqBeYhN8u5klyWKDmVG
ifXxdDPVQJNR8aHzIoIYflB+++rhIxsLpNm8tR+J1Z4qCngAL9P8BHLR0FW3V/Gyskr0s5Ed5sEC
zi5eAb1AJawW1soalXNFyy4UpzAj0qA70TGa28BzjSeeW0bt9so1UAyia+7xVtBYTivvSEc4/EXV
+9iEitH7lZnAMcVDcmC8Ep/pNeLlsvPHu+1Tvnrc6giGLEBwEP7JDZT8hAlNEWcpYuAaeQCWVgXU
94FIWp4Nbt/vGn1bK8+a/gpEEtYiUEoHiVOLwspfXZkCX5Uz/9vae5jwoiUs/BI2RdpZ2xulDTpF
CsUrOD/oC1oyLeXLRAlyzjxRja+0/8rlhdBgGhAR0Kgo3HP9Oatb2OfnyGpxs4FM0JvXFhCm0V1w
Mo3Zt5PLHWYOgepQ6CxckNWoCrDY2i0UNZBeW/xlLlblfIvGUgm49+UGuLWnX1BHscKzxF2i0wz4
h2leU2ilwkIvCKsTRr5Q9GgI9B5C65As7QYHwXkK31fy92WPUHW6wJJIr3wtCO2l7mM2XjukFgUc
ogWgmTavmmkAuMDGwv8C9M2mk4+ioMD5aEDXEjBf9UBjyg71zD3l4kxcXYf8F5k6FQFiPBF22vfE
XlH2uVIDEnClruuPAy0AqkXj9W13fVQr23qSzTYSnecMfQ/JItzNHkskVC0VCa1X1WbGpRd9qQ5A
eSrzR3TqZ/LvPBkRuGAlfQa7hEbzJQPVbdTkfBHp1npc+HqMkgpPtk2f5OaxNe9FSDUPLt4FUAsM
gq5q/VPtbl9KP6LMC+sPTVAOMDvaqm5U/6tPgb0UlVVFI9zKnxab7rrWAAhGUyYNIhPslI2PzuId
iuz2BOMkslz43DRwJeMcaeCJTIThVKDmSqf/s4Zir6CzxMUvEmwIFKfki9GMp+qo9lOohCZiEw57
CEU3g7l/Z6Qkqnf4haUqxBZfIWCaguT+Ba5XAkWiaMluuBZncMrOchKsYyARwnyS/PxB+RvDDFr1
iDg7HO2/kF+gufSj0gxSSOCUt4bxLgqOdJEKYgRDP/dQyYmC2mycBZMzYKtQ1MKy8UgXjkc5DqZF
n8ZERzlJxi3uqYfYme5XQK0FEkh72JsK7elpchPaaoGHHM2cYvf1W56gsy9w5uedBZjpiqWm1NTT
MdC2gLHoM1HwoQ3ShGAFxVzSaDW6FQEMmEDLd3kWPRBf61OUh4QQDugIF1q569v1DT2Z5Sl7dS7F
a/ZZknr7tL+LT/U7ey1+2WK79/ZX/UaW7/3229GY8Xz/hQfh/ql/z5z0m86Wf/nH8oqo8tv0zjQl
nP4lEs6NQP0ueXCNu/xWn6gJQbxgft9/mbbXT0CK6rf6fqON573i1I/vxzcaZD/yR/tWvaU/96/2
bTpyrOoVQ2Y+2y8z2Sq3eGu/yN5kvAfMq/5PeoW2Xv4QEC6WvwwKDXCjq3wV7/2T9DadmwvktMPF
eutYkq3f/Qj+Fbe7zFS9in/dJadVgi7rVUmpDgyM57z1l/lZ/dU/h5/8p+YJu/cv42v8p56Xl+HU
XzhNd+4pJZT4bxrcckQtZOJmULXe9IAgKzCnCGzlFSaQNpSRq1cBb0a324pP3lC+NVf1HKttWEGb
OoDXX8PChFLXrY3UEsl7lkU4A+XN1rT38CllpOMLevpQWvzksRYGjf+ZU2rQVN/zZmzpi/RNNBj9
HNp4EsgjRWW/t7aI3dHuooJS96rXcoz6b1YV6jHdCKCNWeTb3xoS2wv1VtjQXIv2i28xhR/IlsB0
4dGrjNVNv1X8cDL1+0fjy+THm/eBpiM2zDNfoDMbGXppRScdsBp2qm7cLLPf3gGeBxa0c7I3EZSY
1DU9xMZKAn4VCEasNHuDkhn6Cp9shynyFqwIFniz4Qr1TBDelUf9HYdTYJQFlMA/a8D23PmnOxrs
aFuNhG75r/mXfrSzv7yyLaUfqEkqryWzEZ35x0vKpOTXxq/zW/8DI4B+8Fd7GV6Up/bL/B9J57XU
OhZE0S9SlXJ4Nc5gwCSDX1TG2Mo56+tn9Z2qqRnmXjC2dHRO9+4dPrLz9BJe1G/z6l5ZzixEJixD
9+BfKW+Ja7mCCcFcUn+G1+57+A7+8nP3G97w4Vr51yqC8LsML/aVkpE3adxnwZcxGiVxXBItgz+A
X65x9Fe0K0qpr+qvB7lRjvyYfzW+mvf8nH4b7+WSruQX/er4wvWe3vvbePM+jC/32nyUt/FFe4/P
2Wm+GtfgaybtCtfwz/rNlc8BqvDVfXQv/qn/HN5xygbTY5Gf23MKKJLxZE5X/6p9lTfjZzq2t4B3
wPnEr7r2dJ582Dt9E8ZYx/LS3o2v4be9VnfrA4LjDQJ+fGuP03uJEP2H/1P+eHnFWXk/CmFgwNvZ
IrypeD/e+xfvVEDSIQtO75Zo/s7tNz+l/NQ3iCNQWuzTfMtvKm85xx78Nz+7vwmXN/hTX7hKH5Tk
zXH+sE7+H9ThI47ZcBe+ujfyr3J4py/5aWbMDr1yMf3YH+GFjQnjhavBXeUS5ydSe9AfTlc2KuI3
f/0/7tc1vExX/Uf7nV6Hj/xMXYcABxzvkjDNOMG1Pg8f7rdxj37aC6vmlJxwFMtvOqkW0Ky5Wv5Z
OxAj3B7nT/vk/Mw/BjjcjVBObsh4BcH4Dr64dO239jN9jJfuQ7+yAbMqGva9P35L9+v8Jb/JiZ8L
mAPxFaSfHytepOTf/LnX/j68pOf4Ft+6d/NKXCJ9iPIpCtSXmI2VO3Ls3qcPys5X+zflvEFts9B/
0WwRC3PST7xSs50hsp3we5vekdmlZ+5+fC5vvK/kNANxKcGKGz2+eH/ye298xOQ3xVb9oXmd+dj1
pZXl/0HyKg9B/cbv+1XIZ2IZ3fiRH75/BHHFzPc9OKF+mt95yGdjMf4YHy7KZB64L58zjqeq+sVW
dnxNTtFvYx6KEwum+42TVcwy4ktOGZbHL+ST5nc4Gu/ja/Fr/HBdylt5m+TPUy6ETJr4DhXSJT8d
3qq7/aV+6hfjqr2Hw0P6jaIkufsX54elyAsSiJE8+L/Na8YcKlsYP+2wKL8noAwOIH0R8zi9sZKB
cuj2GJCON3ao8Nap8CgW2a/xnkYLrBj/Gp7Wu/PBimZdQylHPrFwPlKu7SSPyo/zwc8l7gLfA/nA
ycn5yE5eyUVOTuOLeTb+uA/aTyZ3GNA6WFg853+sOapAYndO3avsScbdZqPxvzX2guha3nKkPT/Y
0kF9/kalmjlL+2y84wyfYjPNgQcEEu9aau0LHwT2jXXlf2B84BfJo8vX3Fq+Vq4uNQP/9z1gDvI7
vVV3bsx0DzC24CNz5sL7Zg9EEvA9XSBdKgXCgRV9uHcdLs3dtR/rfiGkK0qzBeWYxxe4DM0L/YtU
RfceR0vxKIVwBFJ2Vb7Dq3rhNdWLdiowcGgpTBfhj8MZb62GCy+j/cS35MQXiomid6F+leEGPuPS
vyOUiRgw3Rsp1uX9829uFEx054qcl/fEb4r/SDb7955xIos4f+Bro6h6NdNlGy6nC2b3XC7+3d0N
bxFcgkvO54XNCcrNVQjIziTsahVcxisK2Ogesg37+AqtGiGZYvKCdTAeBBssGcyzBW3vE1UDJ/Oy
+HKuztW7cvnieqld/XN04euQkAqoXvxK3u87t32On6p73qxmNkv/3F/DZuUwOfnW3p2P/oeFWi/V
Zy28Wj4vdNDNs+8/TtgXufhshXtMTYe7rr5ZAEbJY0Xmp08MsPIYAHhpawCM2iKyAbA2PYb8BuuE
fTkyotHYTd7bMOBV9Npz86lRvWW9zX+DW/5b/1LAlb/5r/4z/MQnNsvxxJZov9fOEi+uO7N5dibz
yvnmMhqXnYrunPKf+wB0MuGIgREurEKcKcijeaDowlKVOpDNjJ9pxhMnM4WcSWrL/KCzQA5DuWSd
8gDxb4+Ake7B6BYO/4CLIuznqvIc8tfoEnGqwzn5WDjQxOQJA6z496j8aWzcvxUDwhDKsNzR4m68
Z6fqt/nVf7VP96TYD+0x++lep3ca9HqvkPJ47I/judIWxq1TlnjZd8x4xx8dGF+qmgVVKFhx9tDC
MQb1oDfrVOwVxQjrVaIhyJ/ouc5ZDHHCRlNu+iuDolfTn+z0oImNM3tDgbMqmxcYQWtO26BaKXQT
4kTX5s1rrvC5HkN0Mm2HiY3c4Vuj3soKLlqofwRIiCGygsGWKJP0aelV3lFEG4ND2U5J0aarrLCx
n5+XBfV6DjCVWCSBk6xM8I/+pNYmcHkRLSf9ZtKLlaIhqY/QByHq45sDk1feydXVyqfQQ8VALxqN
zbqyd57KhpCl81Gfn2tMSlQCV7LXqCF7zdnUVClIadr83Q+6RQ8pRyVD1Ux/WmyTergS5YZUqU8P
eK2uCNVm8zOmhckwmTSHV6tmpmFpV3ALhWw9dNTYY4zKzsTtCFgFn3x0DzA8kYOqXruFFZd0lx5E
GpvZ6H2q5nWogiXHDm0trlfEAu48BJaz89pOhwIlwjSnK318hdI71RDOudWQMk1utIX3xEaL52Wd
3eO+3oiwaoyMQ2W0u4rJWzKKVmsMDsifFkAPmFFpy6j7UCjoREIm0jW4vhZNkDdthzxYtcSzohVG
EyKeIQGTNOUdOAE702WszlsFEr7JsBoDD/LQhs8afSPmmnJBEHHPoAoW1ru59TT1Txjpg2dsNCAO
YeYj8ayVhykKtjiQrVpMnoVhCU+bNAoa4k+zhHOFr2ZUtwtfeUJ56432WmOlZK1lPohAyjDFIZEg
gkNljhj1a3+m1q8qXmbUkWShIgfLwtEpag7/VH4VflZmveOdFRy6YwmenB9TCwfOelNzNpECg2n8
SrpLBVGGo9IXQ6mCDBuK/05NyjwdC97P4jGSn8zivapqvC/iLe5pvbpPQzjamrv2ya9SjGBtEJdu
KuGL/j5EZ6UilBhTMAvG98RQDRr8OOLbzfGg2y/UEsK4R1A3lRqzIH09UMiDFuSU+LpFyCnwgoUl
fxeXAEdvqQLmBmvfHjGqElxhCn8h4KrGWZAv6MnE7jXz2USOFiIBAcrehy+iQ232fo1PEpMm9K2W
fki4qKMmzvagTmWNZYS3YVXicDSsHOSLKvqxDgVGrpd7hC1KbW5H79UCpIElhookxTZmwgtrSjkj
epZsupFkLvH8xztsh85rjqed2t2ylm9Ggf5slsQWM5+fgxtPSFhfbf/QzM9iF2iB6IAmdXO37jN1
2ZwSO8EyL92OWIErjtjPIvEG6whUKq+a7pZeSP0YNMriSceH4obOsPUmDM/8RzjeOWBw6HJyhm15
MQ0U8s2fQ/RvgUfpTGNEPBRINU0jmIrQ4cEQDAybAzLO7HJ8a3Toz0R5pu0bOdeihg2sZjM15l70
FS6QZ4Alphq/9fNPGb67CuO1pn/2T57R45s5Y08WPPq8AHDTJpisJ25lxeKsu48KtwHHMR+9EmMq
QD1CEoPxoSXnuVeYuPGQDyEq3+w9gsefFtnKN7wH1FGXwVy2FWMtLfnhIqx6A83hmPz2WbUt6u00
wfW0vb2gG67xHBoY7XfM0RDMh1BVLWUlioMpmZ+iCGA3cQF3V4VNWm+y1ZuLwo/NRoEg3HwrdOKp
w33dQbUq05OoFMIWtOvoAaso5fxZT9GH36sPIRYc7nSxx2WOz0QHokOSHA9fH10qdn0dWXCu7ZXx
r7CeDffZ1r+LhKCBeI8VaMr9jfAjmThz43p67qZyWUK9U7ndpo3a01gMcnCiE8km4Fhq7NphEqcc
26Yigkb9C5OHjtQpPKQ2gqDliP7ThpmIzxrMwZVFwRwv33B6UNmNEgTSVcfjDdt1pLrdw1iPPNDs
NvgGcdSLt3j606azKJ/quMGLk12Z3c/Z+BwdhdU+DjZEFNd/stIe63YAyDlfFWKMSv6PbKGuPz7r
SIrLZK9lGzO4elH+UGGm65TqwgjcBxjHRbTBnQzMMptfS3zRnODgN+4Dn5qemqyBiBFRe8BmAy1g
48MGx4sWIwqf6ZWFq4dpVlsTUNscLdxyF204v1QJLujEd3sZD+FZS/H6uAhxWhvJYlLQz+YX0cfY
2E1GpkNa3l6pN+P8p3cO4CVwzvAmMjVZHBZq1chqnjpzQNFQveHqjz1MfRVQ1NGZnVZQDNB08Sgi
50ChgXFL3eabAMf4wliNTiXRGZkOGY3mHxA5ZqWhw9fh0E+NrAWgdtZ3IK+XH2JcaGpz3NgM1yaO
drachPGN7TiPSg2Ozfo2im1ZJvgMUfuUvii+C9SVacvkOgWOu6YNQHeHDRXDiQi5D4tEQ+rRElXe
uW9hcw0Dirp0p2nZFteEQjlo5Wtds/L+8D/d92oJOaei9UFHkfQeluXLCgNI1VT3WLJgNIBgivlK
AS6aF0CXZobAkQ/PFqRg04Si1gcLn3X8bfKDA2mrsTe6jmgaZTHVDZaNLDysAuHQp+2+sKAgOdvB
fkTAoyjbyUUofKs4QtFShms3f1M7OEwEyTTDIrcdxEc7kfvn2rTsik991r701HoT7alOq6AX+OB9
lNTMkbuLmBn5s3j3rTzvOaV4J7EA0TW9IGkGHhoVbI/Um2NwZzg/MZHMCa2rSUPG2Ty8EirQu8cw
/0voLWVMgDVOmx0D/z3y3EVYsfLTNecpW7RebYzwMiTjClONxmQObe68AJgdOdV4ZPVG42dxQrBb
4QTAXIyxS4YIlMMCMeiDXuGBYXIAEpwK9I0pBztckOxj5M5Iw7xy2HkYoumYP9PrxJr25Jd/sTbe
bOXEOpvrQzxz1HBzcnIs84mD0GBu2U3nSN/3Qb8uknJjEMrSDxjTmX9cLyj94M0glCb8H/NUqeWL
16OhwpUj8EhBb5Y9qg+SAkTub3OAjtnZd8w/GW6JQFgGKiIal92uwa6EDJ2ug8WBckCbUXc06aHV
MsZ5UNTUe+K7e2OCDcfQik9fsJJj7cuCXdTj+SRKOV5ePD2xAPPOLfg13vYq/qz2Y5o86e2TiZmq
8+hBY0gRP08Rt3Wb6ksbixDN1JZ9+aJGVIAJESpUXQZGCVge2lb7ZZmAt9nEGetZ9r4L45cQtHPs
FdRgCGFZRDaFYcDOFYiovYo/3JwKYKq3hrtT2zNO6TmZ2AVWy+OR5FzdCRFpLJTl0JFNdCkaMsHc
S6g6aBOfG/+9bqKPWjw90KYwjGRikOTQ2mZfHHMt6ydl6MphwP1P2R3jcdNkB1qAmTmrVZ8D8txy
NEccNllSLh0LuwbGXG5aiTSEnc+hAZpmxsfnDO8K3OPX0gjUCYOdAEfH+NBlLrKF9lVUcU71OtDa
Ut9l9Y19ltowL8l3+WFDTBgmtRX9Vef+diZUXo8DA8aZliJ9xXCEEJumIvjnWMwkqZSYvxxUJNQR
uul8Fgn52Q1Y5ajwYkxCKjYwQ6MYRCpaRcpr483IS05duIqfVc1+bxRiSrRiGYTx0YqNj3ae1o45
YJ7ZbER+LErxcbDXfT6sxEJAFG0y+OjDDzMieuoTRj1PmWhbcs2mvckZ8dwG+2yjGKua9+hlLN5E
8ob3GMBpGDFuDY8ymmVcR3fBN8/gsbq1Y8bq9O1TBOaIV4wMSmU+pw49Pk5p+Wwk2UaUcMWE/Y3F
CYXKtdFAEsbjWGi4yXmbuPtsaQYjSINY0RXMKBweJRRCUqWjQpNpfJY+9Vq0joLHrtt3TPrURlvy
PDUGo8nM2pfYV0cgB7prLDfEdav4fgZVt6rn8hp2F00zxYbiYZ6QFRGcaz4T3JPJrlJSi0BjxhhE
ChCJEggSd4VvZNb7zyLq8UNIeRrWM8Dc6N0k3pPlJQcn/ojNuxO/4AXFVfKd6jlnF8vf8LVYJPbN
YrTRgRVhIseV5v6yywEt8zUhfxMDC3XlAsbAW8vXsfoxEpAVcAasK4QFWCK4GANn2JnhxM1WO2eY
HWLQXlJ5fVKE49Lul98dpqpePi55B6LgM6tzrBJZw6HQNVvfT9fanSmZXhxTztTeKHcIZ2XyKt9R
9eW7p73kBbhDN2GZBjs73ci1drGjJync41QpsbAxqRYYcUvTPjCmFvk4ZhApQ11JmQzcv+pPnj+O
ZRujVg4fv1w1Pl2NCZcJGK0/1+jvp9gVTaeFPE6NLhr1HoCJCWN95juTPccwGP6neJK0ZHvS7FFg
ZPj8KYBUMrKcMCtKLf6UVoQyJsRGmsMdT9A+4LifL5Zq/pXFs6z7gEY9dKAStwQDYy7FgMOZfmbj
Y5iSQ2rsdGxlVGPk5NkkBd7Y83dCoSuaN1z7sQe86MxS/TUvOoBXaiGdXxM+yRHMIyAdvljJyJFD
RRqh/KJvrX2pDj9JFedS9No9oA5js+oTXGoAeHBdwM7cMZ8djdhTdx8PsAWfM/+FdDgce1wXy1Yk
HxGxkFI2NBF4RvvpksdGuy0FDFeIhy4nzyXiw9XzIRzP4BBIqjXtlhXVdiDphEYsBJUQexWLvhbb
zcG090YTLwTykGxf3FFE9ljrisg3Nc9cJs6Ku0I9RQa4i1xOlJ1ayhOKAfDIFu7dE25J44HUJcya
PTX4ahQHaTbswY74tCet/tUjpD8DQ6l4WmmUkeJvwtv3yWBSMmyyAJNUdsBpgJrdt9vWwbClYG31
8G4BV8WMzdXxzsCsVP9UBrtlj/E+AylSy2kr8UijvSiBFnxqUzchXpydF3m6b+OsPrFKFXT/q6ws
1h1vuRQTOjp8i9Yc9GFjaDASZlGNs+VRjfcGYaGlkeLoiE6c1Eq96pY8TnpjPAcAKIVnrUUtrX+C
w/gQlyyuuB4dGdYv+Y9gTe7ZzJxn6oSE7aIjAj2d19ZOhP3MegGqkAnbI24o1g/8mwk3Cn6tSLvr
9jdtKO5XAbsxyLeaH//ZZQQPNVhUZ5914FtsJw2DHszmT/F2SWiGkBZX87hyrfnZ54EE42KVSSEg
V1tsIvzp5nUHr1KWhVEcPNCBAniBjhprAiKuxPa4PM7URSyR7DU0QEzCO/tSj5/HMOeyYrvHymBm
2vhL2DwU1k0NZYlWEsf7KIeGWgD04FKFSnzbgrqx68trSesJ5Y5x4Yxs2qdojcmMGpihTrgy4UiM
IoNCSQcEu6XKKxvMoCA23gjTY7TdTZgkm8oM38VDY95PqvEyx9o69+GnYlnTZhMkA3nNu8g6KV9n
dM6dgcCEjdjFp40akNM6hpFEpJmr80xPnzrpzNLnNsZnxP4aBHuhZihAnxQCSNV73Kkwv6Qb9rB/
46yR/dqvAV2oR/8avjezyo38wnJot06N6jBxfiVLUFUe24zlrmDIlm8GWNhB8TKFcBlBDgYyxiw2
1Di5C+9MCf1lX3sveWmu8ctfBiZ58Z8QUzoo7cTvkg6D2QDe7vJcOrieknwi/jw4VyvQ1awh/ybT
aRFhjRAl2ov0WgnpF9BrNMwwsOL6Rzab0fljMJC18YdD7JCi7UJk+p66NS1sa62HsHjs83rjwpxg
/DtX3kOIVk+PEeg03RoTFA/FNLOC0rFXqolqsch2Dcic9E6uFy9l7Wtjt2lfusRfSQEb5Bzu7Tkp
+yUfJsycHQQdOQj+hUpT5Ghwaxw72Ac9ue+vOgY+lbNjySa0DhGGW/InwlDp3D+pe3RdhwzkryLa
3DEANCPO1cAbLnB+LR1t17ibrYv/0Ru1XCUx77TxoIn37D45DJbUYo9Jl+IrUHfY4WFdjRcUguGa
ykZOdiotUfSXvvHlFQ5cjXw5NtGanVAO2BDbgDKEfaYdywSaCdfSD/9wSF5XjrqFRNP24tvA3tap
nykHMB8kpkIyWn2HZYAUdrQ6bFtTy/mZ1YiFqmNlfOITW+nuI+yfOTl2EzzTyH1ISS8TBzuM7BwX
Fki4/WczMt3wKkwDV0zi4dAYLuUWYQu0OKpabMR4qq9TOhc+xyssGknptAl7iHF4a3qQWwv8XRwd
+pVZhQC5IK1TRQQjvkNYWUzE3ktBWHy2ZUeukUOeCU+os+wIBsqzo9RmXMs2xl31H2opbbQQdrB2
bF9sFbVe7V9q21xLf86b+t9Ko8fCkEwCl+5bG3DHCklZvswgysJu4vGCA+h04RMewVpGvCKrzPSV
x96biMFJt0lyC5LnlqhlNgdA0W501ooZ75UwfqqpGdsnWlJYNVZ71zu2qHaZRz51CWM+LGcAPeE8
sb0Au/LUPej9ppkYKlg1yKXrwqeXxfCk9FwJSKZzh3MZpZhFSBBPei/emhywSu0cPZntDcHKS9f0
Sv/ACQDtf5H11SMkohbkWyPRyOmzF1wjwRrxbnPrI8S6pZDH8B1DT96Y5T7YFqBMKc8lsnvyUcT6
RWpuC88D5ngzF7Tkca6mPQ84GAEwoiRpVCrxAcRvcfIW4bH2ZGrtyoNeQxpDHk5RV9cYLLEZ+YxN
MwnMepAuEW/TxOxwlMJ34lFaXE6QPb+6wbyG3Rvrv4hWmB7QZGm45b0sGArMz1DNDFBKYbvlQfMh
/j5yv6UHFd+Stj1iWclpIAQ5aWZoaqHg+VBh2HBAMFyWKQu+AL1IYzz8oHSygVaaSrSes5YPDHgC
q0oK0uCOTYq4rYghdMSrs8xiRV0H4VLGBi50m7xZ5tXecXeJRcaf0XOK0GUJ6s7V0KL6M0lP1YXn
hb7dUjH7YC7GOJrhsFKcrZ5orxJlJGVYdiGoTN5tA9olAIge4AdYQfTAE2mm95Q8ejHvEd+A2njD
r5yWwYPnivuefaPylPceQVDrhnqLhZOI9GsvzKCIYbnINcQo/xnwB8LM4+TjRT2IOe6kZFvWYYZb
qWacMccg3IbcXfeVBPOHAMc6SSFy/f4JLw8fpqjmNWy6nFsFRtv6g+ufCo4lD2iuq3TAEGZwOTyG
6sAnift5i13Z4Lb4NyjVvmdH1w14beaWpzATsA0jKnNXUtoX10oSf4L+aY7KnWM2x2J0NrRg/wzx
tJAZzgYHM0W16GHWcqSNgEkmoxdBGNWMOARol1LhmhPuHowIxcpE2hyKC3uq1ng+JIimE+up5wLX
ICvs7QpGXC5cVtcIWb3LuaP0Z50TWrHGH0asdsWesIrCB4+MWKhwdkQ0bBWIny8fQSzWWMZ1pq9k
ozPNH93YjzN6vOzcS6OR7RvgXXHs4vnbAt0phK8z+51o0t1Uw/VXXfnzweUeSiFW4znaK0ccD0dG
BYWRb3vyGtsa/SAJBfBRg6CWmBPuGyuxj1EdZ+3dhfco/iZsX5XOlq93R8xqHsVhKFrZEmAx4GI2
7MUpomIBEWS0Fl8ysRqJSnBV+1OqoJJUOGx4wSMp0cT2a15RLBZhdMDeP2Az8ACiTR9MCTOGSf2K
cFLvjXzXh6uBD+8k6gtB3Ev6JYwxArbELGi3vo2LPulS49mf3bX8vQnYl2v6xkyIy+EBT8N+3dGf
xxysTkJnUqeAFbhDG9sYKPXf7si2M+Ijk9D9dzkfdkpuipIdNIcWVFl49Fh5puKOpwA0HhU2em9h
5iiR9HOWZRsB7vpxevgXrwHWZ+rFhk8mtnZljycnNkehNW40RlnsTWQYHKWymMFhiwIKv8VWtI/0
tWxDMs1MGIzo5UfZgvGW9Cgsf4tPK+WNGd3kyceZeJXArGoDD681nP7fbL6RY1WBw4tFDukuR2Co
0bXWlXem1sQZ9ZNj2Wm8lPo1xLoYvzag+A4jT2Fo/hsy2fQfurNu/FvUcKAYRO7Bzy/S/PffErfq
vQ5u1prBXizyGuxO/VTdsqn91jT8pgdTrmSAsPYhUSQecefrmhhGG+BW/IEPYnxiV+e0eQDfzHvc
4S4DEHBPecfsUXzTNIaIPWFZOgZtOUGIieDQM/w/7VBb7SoGtMZIVh9bSnc2e7reAfozsD6OT9A8
Q/C2zNQ/cyYEEwaJE5nqBflkRTE8Q6aPu3bNkZsw+zM8VM3WW9oBZ3gv5WwJ1G+Kc3G796CNtDbu
qRa7joE/sZ+tKrZCeoBlp+6FAe8OxP2M9M9od4kJz4cOGQA2YgqVBb0QvuBMbdd2dLMSmXzb1tIi
S6KrPnWbZiW3lyohvRWdPBg7HXRjNeuk3iUkNGDEt5GzOyeChbMtPikjxi20DFOBPJLiYkidY6Xz
TFCE0kyHeI2o/kfRfszkumqmu9TwT7O6z6bCnzpHB4zNaHXweNwCikdsiQRx0WA7x1q+hV/A2EPi
Y3iOhT7v0yjolLMGGA1iaXeHxR5G6A6+/DHx5Tw1FQQFvxsWBhx1WkIydaSFC3zsJNLo8994GmCq
cn8KvfqptC+GLlu38J65mBSko0kXETqbIHBWhe8uK5Z2r3FNGAEmZvEwcflmPNpRUNTzWzd/DyL9
m/JlkJHMKhNNKNV8WG0qVhCvKXY99vhKe5XJQUd9wxlglzdxrqooDlh3c38v6jtWghzRwOypwVbe
ckC+5FS2TdEveZ6jwZPHehwok8rnEgVOZhEHyAkmO6g/Wo/StKVMrWp3Z7gKAYr2zuBJSxBNajvD
2zVGvME7r1fZYeC7jgaHieEvMi67hVonApwI20epKlTygluqwJlujMJQ0fRty84hBoKBrTBegUoB
2XuyqS+R2A3Dh2JCb6boYdtD5iHvSk6NUGdewIiNj2hTySfMjcSFKsRFii6PldGHxKmZu8HIloOT
HyEiKSgEsvHNgckg/O9WxUVoL3e7pmHK0/TgMihlti5HbRBiGbZTmQC2HccTDvYlVFw+F8xjGOL+
uHPsBpVKustoplEQrHEN2+jnprXwY/xi86NGUmSSyyyIZyuktDFb62Il6mpgV9LL9tW1fkzGiRlD
V20rl87nrKyQuhBH9q/jGc5TP++kyZQxOQFBhklDxbBH4l8kOFHxsfPAH1KUC/J3sRkdTMWUDEaS
5WOE24q7ya3vyUc615g73yDdbj5waQzWkwnZE/vVDDi8YnTmlix0vGOKQ69gRTEzxbBgvQNs5odB
ccG+xk0fIMjkGREjt5RAuEG2S+zkGoKGA3rcLkDdObsPWHZtkwCbF6yXdQarLHuDeA2nbV6I2Gaa
CZafuETP6M8OIN1oHBzH2Jhq+e5/98FLNFiYL7avHaWr7AYUwl59G+LPFEyyhysbUuHljvXgZurG
o68u4c5wfYIClym93ki6rtZPTxyKMuFov1QIbEoJqBV4Z4eeqAfzKqg5XowsXDWAYIafHR2oPel7
VzSPcjqXDA3bHhRwYMBWcPoYNwmrYWuRE9qu0BwSOoBQzIMxIVqJFoxRUpIoXCycDfDOo1q01Q2V
aWSdOzdemnjribfYCH6qJtZvCFNdR98iI+HI/2s8zHfYpDrzR6v7k9erzK96TP3w8BOaaeq8mkb1
aLUuMhYQe0cTWzlanrx5SKv0UDjuKlGxrVCiY8qpHASfPfut7Qy/HiXwNFkQ0YuDgCFUCIiZisl7
EENlF8DbqBbiW8tpGVALpD0mUB7UDxOVn3UEFq2d8cGFkgI6E5i3KUUJGBVrCLoKxDySfgfATcn1
c0vYqyiEJ4+YcIIdYGBwY2Sq0EH37cOSUTEUrtps36G9qBppUvpJbX+6nF2avmzOUCUydBJhRe0R
eTpL9RTSH1bo/DQGA3U8E+QWYnB30KwXSHPRSnz+JNNAaQhY1KGC/I5T9uAyyQ3oSTxoNuRTI6lk
QkeqEvUkb2nMyYFQzyVDXAm0nY27PKO16u5kgQhjy8R8j2lFJv7/TFkA4togOQbez9ivrHoETQLW
RTbD3ZQeKZPunRmd1FQB7Cf+GkNriCI3QDRGz5Ihgg5OOG11dw7yz87bddQQmOlTR1Bdj3DmI94B
5rcYG4dfHb2Vod55nVo0idU/5Dg9Giw/4B12ucFfqiqqSuUMO2GA7TSNvB2etTBpNh6tN2OADNEi
UVh8bJMNwKLLIilsIKwDCtBGqgglg9dIs1iR94iYSHZdkSEO+FzkT452Uxr1HxPE4cCtOKJkeOMx
sCzZqMRF05GVA5hrV18qSGNo3nqvWBowH0aX5pKWwfBfygFpvWA61Rcmy0BMeEZT8Ut1AUqDVJHQ
WcBEzLUXzB6bszM4e451AhXH3qBt/VLNGIAX9h6NaECJFU0bTvax/5waJM9QnVXiwbMGaIGozpJc
z39Wy+wrHP6RhlmHfU8CHNjvHSxfJbwHkAZrzOmbHHP8+QYPRB4EPMkBLBlE9Pjb1bW1jodd20ZP
o/nj1dc5RL5eHdsSpCi7CzKNa+KWZO+lmZabGkZrTmVIU+fQAINti+YMSFNgLe0mUGVVFetyhHLB
QV8xRx/kUVIbmlqKTA4k23kcMgZAYPkVPvEZ2S9CuOBuMMyh4SZjagGoy2CFVwcpS6FNiwl2FFwj
DOYClLaAOXKDfPYtINsGe1ZwDtGsueRETFukYhtA7hrj5bJHFmO8CxkkdY1DaOOdO7rtWsgLBg15
VFkIth6mdjc3fwYbQH/hSZMHGZvgVdJ+tX+jyiAdPqOZbpmFGWLdSStrG6CFbGkeBxQ9rNDQWvyy
u5EMEhrrsWIww3+THghf8d+IRNBT5snDuI14XDzaZPh5po3BPgMXsDoxjoYaF0Nr4OWKcJdg34Cx
GNwlzWFVOysJkjLgv9mCtDM4SNGnMeuW+BcCWqROFydRG1roRmGmYNPBx7S3pT+8qp22b6FRjTA8
plZ/kiG7CfFKYEQejoisjr6SqZZjm99cdckeIXWjw2RTjTckb5DhNvXgX6jLp3OpRVQ0nx2TdDnA
1VpF45xteVRLMqHlOZTRSa12i5HonBmYaMSpqG22gaih3eAUo5qLwpzElYumOJRzEUcCXokqw33Z
I1y6SB8EW9aExgCqbcMrD+2okqZHas8+xEKuVGIYN5xLdrfU3a2LGQikbOnVh+8J+roeU0WPlF+d
xPpKvyVoc3wWs+Smw2kWImcZbm0l2QjBREolYcUJmia7nLMzoEVNVyJiopliybzLZbcZY4wADswr
iidTPRS9c0evCpcdwMiKDoq0gdGj5nxMYbY3ge8hQKfSeMHe40FwZ9L3ks9UKA+MXHS/fB6sz97n
MUf4nPG3MuQu0GYYpfEL5v829cwL/YWiT9s0ufGYi42ppEYxm5NbLrLouBz2ImANFMSO9p8HfBGA
nlHJCSFkjr40Ppy8KKTFHBXWgIFeVZHSE6widgBdu4PdSgtqe+xsPCkDdBo++L+gKvjXNlxwRIrN
9M/ZkVysmTkOwHcK/CXgUIyVO+UQJYEsO7ydV/Jian+o0uxMkHc84XxIS4l2/CGsDkX5BSooCTnQ
Y3Ir3MsMAhxwQO1l20tpfOXJ4QOSuSKJJ03bQ57FPH8HTQtKSY6OucTxx0c4WI6fae/9wKsgnSRb
ZZq6CQlM0MtpaQIEGM6wlDkoDUOKSb1kL+LUDVoP7EFnBn0ODRrpMBhh77x27yqn1ie0bnm2x20z
Hrr+xTYeYWj2UAnGY+Y9WvkhdSFyblOkbDlqtK2mHtiglelcVQf4qkTXmvY2qA+NzRRwbbGnCrFw
rxKL1RFakzy5BkOK79r4McrH4QmfMwqqMlmF08YHi3U5h+WwcWE/TX6KvzVfT8mj62SPdabuVM9g
6vtsWhrnnvEt6zj1kI/oyWuDZl/jA3eGuVZJHYnRxKSc8pGJKrrPFp46rNT0MIzKWzX1SwPMy4cg
rHd3YANpGCmBhdqhIZfiwkH2bl+Dv5idf1BZPBBC8XkrYU3PwVNnTG+G2PvtqIF75ox1Vzx6eYxl
QA8ZQXvpWgi+gf7h+EQbKzb6mYD8VU4QbYJGqLfdOhUamPusTK9Boa0gQ7z4rf020iHEUfheLGLT
xrCitbbSexAu5BvWixw/o5m8NNRNVmztFLAmAwG/UHTVGBmHUp0VxhWjFW7HoSBB2Nh4CdaG8xJr
681/PJ1XU+PqsoZ/kaqUwy22nA0YMAy+UTGMUc5Zv/48zdp1bvbaM0Ow5S90v6m5+boyPVYec7pq
mSZSoNtx570NUdgfo4LYSGYdJm2K1q8gz5WGzqD0ts2nDslNQ3Z4z1h4NSMurW/fC332pyDeWyj5
GgvBwHQvk6eq6X2DwQb/kTvcK3H8lCf52ab9HFE4yyEH5QhS4aGGLrsYLpRIrGje5SYX3Vh/CRuJ
3EQE4nj5Z+wveTDu8rHYSmrC5FFrYhKvQmOPvF2u9qzEa2QSqcFZHuqX3nHXcULP620X1PzI+Whz
ikPnPrcNgzH3nc2kEvwRJDzLQBhM3ilBfcH7AJaZd/XeSM9A9YH9LgMqmt46itYS2FOpwNfnfyIV
THjOIIEycUOgUzvcyucN58+WZ8zXaiyaL7mzpcJYlPksNACHRVQ9jFP8gkBJVGmLXr5NiHwkXpfy
QZh5AatA/XJ+Ia5n9hLkFHIBwa6EWPTis9YSMB/+qIws7pWd0JN8q5YlDwfbsQjpnle8CiSlcJ4s
iXT0U7CAieEov1OZAJnYhBbamrYlNaQVzwg3tYpCSp1LKE1xTRRzJbIOx/pMwSLjyKBWohrEaEev
hy7L1nz872K/j8gGno+iy5C6kQtGVNpduRzE2ZFg90YXHbPmqXF4ytIfUlzIKN22/G3ghWQb2J6a
wQqyjzATpCIUh6rbIJEPTPL22aIM54BZER0bjvSFVAiiqEViVCCktgAChIWCDx7K+X2m5PSajdP+
5XxbrD+dnm4yaTlBfz3m/zja98g81ZkGJ6DFHfUdbZwchdL1czr3y+w39gWvsGVcZ2QsYEO2h5Zg
Qs56sRDmk7z/YGw88x1aTwTFM6Aj1WJDmci4rdD+OxgD2M9XBwDMigX5zSiCE6w7B7nikFr0unoQ
Kj1hPzRze7DHajdlF6S0iAEj9UaIv1fqD7GTr2ksRA99kCZuWQ4FWT1grLClKhRdEf/I5ALM7g5o
MEvKEiYliy8JlRlVVNl121LBZMx9iYqnVxnshCYbZ81Wzqi8/2nJgmjIBoDrZ9ife2WoKHUxZUzs
kDGOaraGLrx5TCHM35rxQ2P0wn99obSQIt2wKRMNQM1gvg+khyDSpAEywXAnWkWzWqUcurzjOO2f
bec8ODZJCp7fmb/ZHlJjCT0oOgyknX0KcOD9Mtu8ArkFFIQYdUUlxPJKQSEULAesZxqIgsSD4iJO
Gnmx8bYA3xSNSI+8JEDaAFlb196GcawbcijkRkeKqOofATHgobpz7T+onAs8/ugQ4uGRcxI4pED8
OMwOD4uRg/nAsfEeNvXhl8G0poMyxruitzYzZXHOjMGeMMTxohUMXVwHFCECiYJ7rgWwZ3Pm/FGG
SkhMTBEy4EiVGYeVxfSr6O+i7ZQq2Ewo6wyuI5ZydmBjzNw9HCqkGCBmkJXCyZfZj6jEVLaT7JXC
eCsImOk480yX+ikutySvuqQpUv4YoBAOnz2NTk5XmKnukc8O+o2fWXTajv+w2kVqK0MsQZ/qdMtu
kHUobcuAwnRERkqKzQO8iFVT9+wLJ9uy+VSUFzJGLGTA89jQXNI3K+n8kmYaU7287jsw/Ua1fJS/
65a5FLwf+Cp+taTli6zRqWbgHlpIXgOngIm5RHxAUudIJge5/NQQdkChZRgQm8UOiiqqmMUXcXvC
F4wWeuDXPP4XWsCO8DzJ2cOgZS8vi4HbnzhumQNUeXxpXxgrM/8UGbNMPAlAXwSL2QQmKiuxuXCD
Gmf6HqR8RxmjSCPJSS1Nrju/1gafK6S88sz5G+H4t7Ya08Md5ZN6LnR/0CrSC6HBssnkkZ8l5Rp/
iXgfOGiGnKf0FF6iBLQLveQoWoiU3qalzZdVximegTN7IG5odxWL2rgKDyy2dOYFE0eGy8qhmotD
osWU17xFpVHW4IDyNg8unx7f5iIOKrD/C9jAQcSu438R5wqjIJ8Vf3IYpVfS/Dn9TuuQIjZ3aX1Z
g7U9EKHfobVhLJ53HqMBR+Gl9IJVbBof9LbOWD8ROkuPwbUp8fS/3dDs/gqOJHwdEO1XapOOeKiq
6jREwHSgLXr+xrO0vatA4KHhK+l3X/u14WfGH5O5StJvBvhPpMNvEIzQoP3a0DTjkCzXHla1AvXE
RhRNZ7kIDeRqcHHohwB65aK0gdoS65N/lr0EaWIS6pi73GFj+awt8aqY8XjqV8FmeCMdIePJOzJ4
sYCVbLFih9y63Rok5Beo1vgS5mSg3eJqFlwko4GW7RvQB6U2pKh6E+PBQDcgL53yZsQoz3lltL1v
ErBltX5DJTVPxu/R5fH9pYmKdgLMyA8ozx7lc+WQ1Lm8pK0X4KiZU5ng9RIwvJ5JYGnxFkGHE2uW
XoWsgNH+FuiR2aZLYmzEfkdfynVcarThkGE6ocHTVRhWmXqEJdstJkxO0zkGdC7BuBBtKYyRt7zw
zMNSeKNSTYXB32CeGGnSHpP00uEvZUEzTIjmliufKRoCzNjL80IXyadY9d4TPLZnV8dOxyv6nxyz
4+wYdpPxBNSRm/huOfxEglBjV7C99MbW0JzwFCb/qg5nBxkDssurCfE3/xVtnvgbywr3AN8NmrlK
kH1LeeXp7cnMqRLbo6o5N/xaLlL6gpNfFFkpOAjBzmzkEoSrlrixfcJPF+0gx6WotlmA7uJ9DuOZ
Qqceimcax6DjQzh0+qHSD313aLsDeYsL6efdwSiOH01CRqD5RHscVMULUo+Ry7xJefYkQpLGgj1P
JDODO+zRuTHMkM2Fh18HvkBi2ZbaE5NKU6Tipveez68zSG7R/DT0wJQjIzqYBUGnQUrW/Ggq35Cf
LsgSHl6ianyR9iPqgr/pv2VWb3BlTOEw5kLoS2BPfDEW2Cs0GuC02qxvOJKxlCDPMt+0moyHaW//
RYOKojQ2TlAvsMNY0O9aTaYiFbYk3GRIg+TjbCwkQoypRkWToS5xVMInXUyniHFmDKVsLBeWnHFU
jKED3B9WC+NdQHmYOQHkTPmI8FrGYgbMSNh5QP/6vuJaM1sCSZOYsUY7slMcRBxWfXQo4YAjPrm0
Ktli1EqFX3R/R6BB274LPtFlhwriR4B08BcmbTcx7nwy0eN9Pu/UYNWEiEMZ7v0AH/rOz+ud/YeG
EtPbk9CFaMfw1cQ+0QtL0JRoAjoSocoW2aDX+koD0wehaHgMCWoQZ5jbNidveySglNvQYMIKYSVu
+NxScIjwbLz25rKx2wRT57ukN1kJLk9eX1odBWGg8Bc8lbFf6HyTLtyuvOAxd+569aemnWmCk8I7
tDdRgfV3nVnH3q3Xk71m8vAkZL/GpOLTOKN1gVagIuGilygjUZBRGq9AKYdKYSrHllNTgP8E4pYy
EO+s0IzT4n1TOpec5kFwVt7jYFfjkkyjLaSAQI99d0aP8lBX/sidNXwFzvJIOZdGzndg7b3W2KGJ
QNLxMEKwGXC94xUEKSMJmGkxGuUnZ6qXjZsE5TraJcF+EHqMDdXiWPPY7lKKyS9i3jSnpd289Nqn
SDYHrGibut3X9Tq52ehL7elUZbArpfs8lcBNMXkNAxCuuVV7htnHd8VrCSFz9FsHclGyrszcOGIy
e0ki+w9zyi9TUh9q4QA+aAFnXEwhEQRVRvPt4Vso3Zaqkwu9WxUp1hsCt4TsDYyW8XKIs6ljioeG
OXXedHCGbRe+J+ZJCb+wPO742EYvQR7w02QvJv6jfj+O5xZex17+LHAJBDdt4l7dUBrABGeK9kSj
LA1dh6WZcowRUJw5nEIry+OUZ9EZBLLMt/GpL7MnvS6fAFyn7odDtVX7vZUwK+TR+jM+6s2jm6H+
eyMMjJlqO1GtSxOzjOp5ZlQ8g7KRdgFixNPGQegZqQcQDyt9Ex2jSVUx0lSdsaL1APgKGinfAncn
7wfwWwCqmJgR2ezyc2gjQFJbLpoeE37MOdlxbEpz0xENBNVFNzthWkeQs9fDXZK8wTtza3Zn70Gf
rsw1RxLy1lKNFcYzM+ygTFYWBOiSn9qEiJElXRfJUwOoJpFacPd4hEg/TMZNZsbg/P8xZAtzaGoF
QUra7RqMc2mUb1r1sSE5JiCltQNdfjBtau8jskAmw11gmJp449i3Gkg73LF3oOtQsnCC9wqS13WC
xh4sa9jaHCcq9dxDSNyou6ce45Dij0a7cjF81oeqPBsutkEOGcIgdb/RSUu6WdgKWR1iIO+465d4
WqXZI6zswwR51u4npiIOlOEZiIg6oaVmaKabjX/zfvTHmz1/1v1psJdNh689mD57UP2oe1S0Ad/Q
maEQCpOZ4x1xScr0ZbOnOYKqDl3DWqcxAYufk23RHvHnAL1f0MV2LTPgPpMSejd67oM/tBQBPbdA
gtZcvQrna0IisiUeLNM3J3NN2GAIE76QxfqpgDa16avd6auC4JeqpQ1Css9gHSSG+XpIPT+w00cA
Smcs/rhwLLrbHERaE7jemnHCXvCpKwQgV/ELlaugjxUzkMBAG3vL9Vypp9lFMkkmHq8npuECHs70
A0+u8L5+2TWqVi28WwPRmU85HvTmWKF91zqOYOitAn3x5BpPylATcCDmyPxRynHNIOcH8lDo+XTc
FeC6Ktdhh/ioRmPIpJwMuJgmX0R2JgBcoQ5rzex3ssbHZtqX7S1w2SYhV2lW4NpFH9wTLQwMpIXv
ggO4sAZtYx4jolXS4tVMqqMFyiRtDr8itT6T1LwJlNAJ6WHOlDzKanFRqpEQM1KgBTflX4xbe+6Q
3grd6151fd54DqO1VmqAxXJ+XPrPDttSlTcHhDaNcTJCe1fKXHE09GK/AyNBjGaNWOIQNViklrbn
3BQynFivJkVx57GDwClIVxwA1ByuNZkxZjGlGQsbqQZw6BdQWq6iirbK1DR4xvTLLeAd258aEBBg
YmEGX5/ijEr2gjQgUnpQCupDI9pIFqIqyANIR6mh113GjwhTghQrFSK2Kf3gZuXRtWI1mm5WFPgV
08L44boBXPkcamuEob8eXZQ7qoftQT/bwPaC9mPb01zYUmKS8BUl9V5WSKrfbPwkNl4ghHUii1Cu
LgVf0Sv7v+LFdSP15ED7CGvP5WSTCKlThShIX2PcWfI7UEtxftYlaeLW+KootT/lxNx7tsQ9FAao
DEijcKHo+SFcxbmO0PJBsbkGiRBQyAzILMLAszdTfai7S1tbe70YJIfCtZjqhyP5N5w0ZzYUn73j
xX5j4R/TmINGaawFYjYia6C2OtDU25Kkp5zeXcauIymKaTpl4GiMS15BKqIipPG0HgaRT97GFew+
oiEF/dFJdLYRonYJ9vvsLOxvyxaoI54xdmBSFJHJU/+ZOro/EnBS4jYIIFOYvpwV9a6nwQbRhLFA
XlNTGlWXymDG5Inqy/J2S3dMPUp6kjKxLrTfbPKHNhgkcdMOXkql4EpB9QEorMY/RXhbpjus4NS/
KxUxneqVeIi8Dpigxty8yFcMlEdTD+Gz8xR1bZp+5/wxTdJfedUpMevmYy2lpDXTjuwwQMHhPisJ
vSy5wbwjG/UIug36elakWt5cVFqtsxmli76i5Vnae1YDskAKt2SlTJh3iK8Jt8pF2hX4HBtfm45o
hK81bJKAxkRK+UbF+VvccvNLRSDnla9zUawGIkfTTTh/8C8I6yNOhV9QFIomUGuSFBKie+4IGTh/
GXkfe1dRlghYFUJampyNUwioRldJJSqYgYF+iNpQQ0j6O7tMjSmJ0jX1lhFf+BrqkgcZIlpCQqKC
I5NCSAEChClbmfWoFfMTx9ODB0AlEpWSO1XBs0UdqekluAFMLLlgbGxZMlMYvttY8diSZopqzXxj
WCaT7C92ic7MegvBd5b2SyM0lzLNnfSNAyIViFqRL+jzjQKk6CQ61x/D1ccXt25XuV4cG7i3ABZE
3qP8DFppeC6TQJ8J+Uxsn5ACadzlSXpP0JfIl7riX1NQWKF+CmA1a+VZ/jro3FWhGhvxXlDu5vSS
7USv5fJ4AIq5UIbIWUvRIfJO0WCKFEDJL4V7F51tFnTHHMuUi64mtD4H6z3ifQegHXyrsFBoOVAe
1iVgPg+lnR0f72yMCYBAj50Iz1MCIkZGbakEobOANQozj1+HW8YYCc7gaAxYydziLpEt4Ufu/EkM
FMntXbRis4XtG6bnCazNRkOYa+cJKr6eiCmniw7T/ls1tlMOaZGheeNyQ143E7Q8OfelP9i8aqSE
PreiUtwo/p3lw8WfMF+jimNq/lhyddeRIqJh+8LNURUz+pCLXT3iKxFGDX6UYy8LH0Xi7DWXnKNI
ABlb7U6jTRQS6C1MXHrtDWflsF5yClHLOWTsbMz1IRi8gYDJDN4nUubLfQFr2R+t0NsNxSaEirF+
sAyKzaO5iEGVwfBtsfjasBUXvPKZcbjm5iWPLhDoBYOGYt89dWjIg2cd33JztAa6GCr3RkBjKFf0
eNAK2S+Nbzb05pNGOfY3N7ao3lG1Y5TuGjwJJFgwuweBgWdsuclGMn4ox13jmC+fQYCI7TwW36Ky
F1Z+BpZBTYn9kuQ3cx+X9KrFdSB9pwQwPTFUl/Faif44cOZS6TMyoV58mZDbVcw2PLbBvFHyDc+z
jqm1VWYEDWC39gTpKz/8h8snQffGtMJaQWLTvPL0G4TYAWqMhczxvvgRUXgJFpPLJMBO23rxuG8n
+1Rr0LYA6DkHdFRPaz3EQlvO60Qx3rUEgipd2ebziwk0p5bTk1VBRfOWw2TXu0QvkHcB4N+qXLOM
qdMkxDV6qcyztPG08LIsQLYg77baSIISfTB3pTOssuQtyv6gbcD8gf4yEq1Uc6GDwXkTIaDJ8hbP
pgBT7NvA5Oy5Oon6wE5Zmtn30HGBVrMZEWF9uoj3x4Nm5ltk9U76o7NoQlTil6A85QV0ogQkw0cA
ZpjjHmNzSLtRoL6u3gQE445aiR1fS1SsCcy9vQM3SIdP54AFtsJ4nv2N6ImuZfqsjy+8ThdNh8mb
gFQGi+Pr0GYXzYfdMCnWIB+kK0k03ng9Lhgr3QD0mYeoXptAFDOqNB2Wv2Tt6uBniv6skJ7MQGQD
IT5jnjkVEG6AVdYpLgTD8gk52EUqA3SYcAhJmii82xeVUtqmaa7InSxZYJN7L8LjWPWYIFVRZ1U0
/cY9CrGnoOTqzgGMh8MyJco3xbdWdv8s1L8cElicJMaY2uj/Pwz0e413zjMBb9VYCKBwzSYGSSd6
HQUpoJjOnmz0k9O4sut1JBe9cQZNhEDhI9L6D7NDAsuV5RUblYl54Lxp9ZMCGWhUKvhlDC4eR5JH
ODSJeBbxYBxFT3htRWlYcWE0kJXMsmXRJwOVH4AdFSD6Nfbx1B9EYo+7tTsjWp1r92FoWE/lQ8Py
H1Gig5eSpsBrkkNRP4ctjm+vOYyYiAXuz0m3NRTmcMCktJpPEc8Z6tLily3JLfiu8ualQPegNNYq
MCO0SpvAfYXUzpstBkgcVcwFa2CmUFOxjlyG1zpvNmGFLgYnnbK7gsvtGKaxjCvhSmb10usUJomP
nF1Ri+eeiYGTdZdHkzAGm3E7y3yYiYnkEGrUdwGCkd2J51kIeT7PltHEqHH5WOUv+TQAw6Qj6Cni
Gc4IGhBaqFNaAnWpVi8Ww56BpgqNaRBoQ6eV0YOyQTmOR1PJ9wGjsiskyK2O2w/elZeYwXVr8V+9
jzeiMoiIcbLPIcnVlSORFDTWbfbCnpvAoHnsfGZTyqAp5Y4mRKxRIdQLOhW4irslkc/PuJxk/jRh
B+DRFjrZBe19j8v5GixfbHlQWSLqDpIXEMBcL6V3SVzM5hlRZCTYIIlE5AImIJCUlLkwifgIW1pg
O2ez9j25cOkI90g4I2Mz3T7dZeIPR8Sg8lDbiLGd4z9eneZc8T7vzISgovJH2iaOCZYQjccqzel8
iTNo1PWEkxQ4R7h3CL6IQkyU36y2gTWFgnzocfcSXlNtYy4m6vyyqdZl/pMW8x7hEx3GylUIfaAI
aCQj4L2HUXeXLz25mFP0EJjJygHd9vS1FRwqBZ/Fe8XkaqgsYG4CluO/Jlqu1kU4R4hTfgoLeoHw
Gs8ntSxeWRQdHyOwAXmRLK+bCS0ofWgkWtHvmZ5iRsRTkRxuMRKG7cI/5mVyTUptR7Oe0IG7BkNz
2V1lx9hu8rAmLJMcuPanYAA2w2Px3tQKLizUiuX4ZVMpjdq8dUkeBoJbTOx4QF6cooXy7HJA2cW+
BfNlnTTmCbiJtj68SCvs4jbgPYSqX8FsgL7UC/w66RtG8BlYVD7JewWZaAv0m2K93Ni4pNC7Qxxz
IoYipriaERgPf710y9+qzMnUQFHJRZ2PyblGEo+AAEcu9UJMnJuKTp1rImODhwgBc/lFaZ77HNVe
/FhUXBxUTJ1xBdBDuyaiwAUB39gmv1pnksfWgk7HDFNd2lODN7xWR/xdx1xNn2wJ7ycxpNpGEIoR
SIxNLr2ZtlvXAI1Sb8zvhmay80eTY26WjizVd9m3s4BY81IEsm5Uhvq2J1aTfDyqNvri/DTvorst
RuXEdqKtDUB7RfEL0IwsJNf3CY2jzqg7Dmmihvww7DcYGURYLHAI23By8u1oNo/yRbJtZPmFeBPz
9P4/y1BIUaQwwUNtqc2h0Rhv3IXMwfIwikL5MJXDG7mdAF9npoOYpGtnRCxOpJPiDi1J7m4R/Rv1
VnOb00i2AD5jZIuIiCWpgjJkxb+Vmfeht9Vpnmi8Gd3TM/XbyTdeyjAgKh/L2Vrsujja630GRlIj
RPnJR2stvSoaG/RDj1aESlb7ioOOaLNtmPpEQi3zPwOrHVo/pyEJ9rMdQG/PbYk1MZKp9/26Isp0
hmkZzwPzLjQrYwQ8g391ohBnpoEV8wtqFzK7CO1syg9FpyKg1ALQgkmVJvm3v6YYAmWmX6tJHAF5
yymadEB3ErR2DfNxkESGHrd1mG488A7046p97iJRRjO4vK6+c2qdCdSyVxloaEvR3q+1Xj8m4aUj
SyGEDhZJncL2Nbq1wrnrYJxGRjlAuTrvEfUmwkEGdaD2qput+TFZr7AYFnWzo/mir8/T56rwBIF/
SpAyY8GCzW24WWF76OE1CQdB8qjU8ZvEdAg32XXEnC98GjAZIg/j6lundrJTXYhFNyZKJkbbjHLu
rai4xA3g2mjjasUzU0CQwuN5IOw0f3ZLhp08F9sFOmK0epqq4ThV3sbF+TuRbG1/IsdYDIPzVt+W
2khKjgGDgbd9TshKzS+mKY4tVPfGtkMGW9rBzrLmnZHriJ93pfIXX8Zs/BNgxo2I/wpvA2MhitjY
BOxsi0yqApFBk2O8YDDFUFoHk8hBIA9KhTT/SjgG1ZRkkuxGjRRQrNNvF7rHaLcaFTcXBX58rg75
5FjrGVJW0T+nmEe5VecUcCS9GyMcmrex010PDQRrMJOWFugPYq1ANDIxDcu4LCZ6SWskpQmmGUYf
xJtztWnOVXV+LxCRuMnoi4FAaFg8JQ3aEWhPGijRaUNH4u8DnJdqYKJ8LMInWB7kn05QHcHIoVwm
VnSGNiBgJDf1lZx2kOP4qrXhK4++igXjEmNntkhA93OW7AaiAEQeUJbORVpV3rls6RqMKuK5YTY7
1ikpbonfkNsC8IjT6crsbiW6l4N3nPL+QTFQ36Tr0SJnito9VSElASjBt4mgu+HuMsQuwXISxlFL
KTMqOpCpnTEWGWshzwMZ5dIeq6gACoP9h1BA+I77xsMT9zOli291dH70u9Tho7IPMOHmn0HnoyMv
CPOeX+GxWcOO/iqlDo87JpUgzB3fNjDonwPq1zmdSKe6asarTWwmQUMdJ3WX3BWKWl1ZjhJoI2mt
vOTUYXIgmaX9JSuZi3MFKAn1PULSTIW3hcQKfP1Vzm2oZAvuT5IBsLcsAVkTw1li8TjPWvcaE5Ih
RfEE+5kiXo44BWj/0Y7kBBw6aDElzcUObjCtJoIwOU2m7EeIDMU8A/so/Q+gA1/gZuqLA8WNnEus
CI4NGk+57P6bWHwK2hdhtAQhkR8x6+AwQugDjIpmKEEHDrcum9gRyzR4NKgIWJDgaBLDA1MtHHiH
TgXPC1XTZN/EN5LXnAhnVC8xES9oA/iWdDB20mcl3FKddTPCs85R3A+bAUWIbX1Hik+9IR+2HGAp
w4ayi7KZnHeZ37NgUpMkDXlxUGiDth1EN8KP46GDCoXMJC1uHoyqZnzCmg0oOc8RdD3GqQH+Ea6o
P6RcwnN/8NJL3d+EcEBaJzeyW2wyhd6bCoIqAxs34ndqg5ZqpkByQ7nQYXYefoC/jw71YgHU5sJr
4GdJu8dx+XRA7lFhNZSz+HUUMECqhbgsN4LtOlibJygXQywzLb/w7nB5TtZzzEynAg9hW8cbTddW
y0ah9+cK/QXsxUSYd9+mipRV+xGApeeYHWlCsKNERLyIgN96y1gOSJIVoofIztjOGJtVxT2IsV24
3oa6m3RMk67WI8Pagc5t+La1Xup7m4EcIc6gzFtrYPKsugRGvY6B57AtF1Sfor+ZPQOrN3ZBAF0B
oQyii/CZi8B1QoRhetfKIKgp+AGctRPPB1wUMWFMZTsuorhnaAudnvHKWYM34YIBVy2Nh3Rh/Pmo
PlMDXT07WDuBfoa46VN1Z1BmZNhcJNpsxACLQF5tPgHeyJHCm0i4clSAmISQM/F3V25U0Nu4BUdN
vLNtGQBAKJfoc4fhImVn3H9hGf5f3wgdkcQqtk1urOKdxh4gpfpDD1JwwCwuuFuwp8vkH9D3yW5L
r7ltEKzF8LsKWqvVdrT7g5sTAgUzrPtCLUkugWxWLdbx8MFqRt2TwzlVJ+k5HUBd0+CfIxi9c1YB
JLIUUoVzeaSyoXida4KfgN5yegWvpoVN4SO/BJGXdnEJxGrAiMA8v8vIMSdDNWyPR/m94ruqunnj
xiebOpySDsWTGHvxX0Nfq/NNquEG3q6/NCMsFEihODCy6sMhORFFjcl5nQOotiPyFJqGZZXLaUC5
THE3EjIlwIZ+LdlXOEOQ1shCGIEtGRLan5ccb47H8CaOP3I+CiXZaI23UZvuMHRow1pllxX0xgh0
rAV1IwI4XRlOBU1qDP42wZnnSvyU9N5apxzwjG/H+I67/AX5z6RioT+bVLv0z0LAEjFBd9/EjOTk
+lPJOgpNMgVJV4jMjXhj0MTuu8TdND0cDcVh4DFSixQAhWZT7m5lIs3buAtOJEO4RhXZVfUmFBQS
8ZUXblWSRJSCozrRTku5dzqU9WlxWjLrILlGAujRRwo1R6VfqXht2ZQRzVhbvU+WuZFIlyx8CaJi
r1WfNwYQKMHv04OuWIq7yWWXlhux14jwRmJxf081Nsvj0jwTJMDaq6fqlcBVCbwSRz+R3wiBDAXR
BkYWBL+ijcMfK6JJJf9ZoCCp29UsJvAe1Q3yTqbRmNZLjMPY5AqRaozW2fKuekaqNFPhWCe4TxL0
pUuGBmqpdgkeZ2Go4RbQTB5m+4Zs71cjKQOhpgY6nH5nApNVOGsqTvvfM5D/P9TzExUCeE5OWDEQ
AaAicoTFegxUE9MjDgD1NmvhDknblJQ+ypnf0809hypFPSpGmopfBRyV6kIiKI41ZNR0cj6om1gk
RcDtcRChH4sde+WCu8kDz2G1vdQPIdO9aWdmT1RYEtboqbAOBJoilInZM5MM4cG3RHuJ2BkQhJ8q
hZgsVhACDiTpqMRUK1UFupem8hM0daMLzYm6O+edRbzSXj7Y6HNoj2Z1P1OdGASUSfrwfYKUMhjq
+hqm37obbfTynbLOpl6lveNp5NNWbj6OXiATV79JIBEpMTQMQs4DVclqolkCnJKXB3qvJOQVDT+h
Tc3DTcGpMeVoCt1yjbCB+ktYpYbcrcoaT79FHbuXKxA9+sxQQ5F6B7N6la02dseyIgyXYZS0j01x
IOyM38jQjAgal+cMbC4smkGTyAVpclH3tG9B0pM3LC1JrY+71PuD6SDSh40Y9DCw2PC8OCORxkgY
G//x7nJTgMnhIww65xzAuRbJ1kAEVVgxNnvm207TqQ+wBPDsQ2/aCO/Mu2koViIAQUN0T1xAfYCM
CZ4NGTG5b+ChHPLdj8tbmT4ycltoTcEILe6m9CuAf9fRLITFyUBuLl8vBQpluANlKhW5LdVT/y5s
kz0UiINQy0unmbnPUf018/ngzxQDs2w3FkYR14TkSP4ALiQQpPSH+jhCzJuTMLNMziGKjyqWBpxe
1JihcQJlri0G7QRW82hr1Y7Iwt9WwArhY1KFFuXeeMmpJWwyV7AiI5AgHl1qB69THpBxJl68J7vq
M4TITpkcU2HdIJJ+QpPCfYLJgkcTErS7igeEc6rPjRQHxYZuaTB+cdCkXLcW1ncSfhBTaHO2HxbE
EdZVBUER1Xh2ABs2nHVYJr4LlCAXs3ACSAJFVS1SWeQsj/jLyGHIGJhn0K1zRiJcLEQjyOrLm3Og
Zr4cL3iVN3VxRrW18dAGqV9qFJOM8A1DPmS3cKZPNKB/UDkvPBlwKGoQD6yYdxy6jGgm6kfm7IkW
VmB8C5aSk1NqShh7gQLrxZZknZ5gh0S64/ygwfgrpboVwZ1h/+hfHvWfaA1HpO2/Kh0Ntt4wttKH
8MDVylzHsCby8xvjqpEtWGdoqprolBqPTggTgCJogAfUr5nTrWNCA1nfdto8hYSAwCkejeVRG+RW
jM/B8FLpz3mExIwwkhmzRZf7fRI/pfR/EvCA8dXFCMKI0OaPYc0HaE5WKH7mmpLOIsvA1i/gYIX6
YlYzio9oU9WHAJKvrVsEJ4fCaW9j2BJvTsZffkPS51KcwJHK5xmS5eGiLRUlhNWeTdYld7CSWNsi
Z8gsV1jFViP6FC14g43PrXde+BLFvvjMKAS4MCOTwave1SHRWyi23/hExMD4j+Tij4kHwIMmnGGA
kqjUN9yUhYOvjQFJcXlXuxecZcbU7WqNZekDtIcH+hYVdY+7Fu4QeweXAAt64UT/J6Z7CSUlekja
SLI7fc2s+WiaUx4M+wYLFI4ESgFKeA4yUk8ZSRJaT7V2QeU2FsHRDW9UodJLolRHq1A3Vw+moVE/
A/tZg5AuW+xBD7jlFvpPTf2Kq5gENhUI/+DWkNHRuaeoGohGKIrg92qRu0oM3yPmWyAT5juK306B
POaHO9S7y0KJmWRbcWr0Et4cHEspL20g7pfCvnGXTKrPDArGAaDphyTmXu6YKqSaxjrBU2p3K6+7
8oKlCZpU8y/KhhzqRUQnbaLv8owQMgev+Redmaj8gQ3kcFJb8tdwN1HsJYyLcKM3Cflly2XNfWiI
wcCGnRyknIPIZyvr6j8ePhvapVgswi/NuwuaurCfYT5kTcyN9RWV6s6i64NMyHE6jp6x+htr1QaC
2pekDiFlpQZ0SaRJpSVH3kyLz0uDX4S1AphWndZXlwAhH59nzJE1XpFS5Jb5xD9m8Xu5aPuUMjEt
cZmMBJSGXwOpjXX+zo6ktcsRLPHl4ENz7weomNkTvEnaqMomzKM+cPywPsE05CIgQziiKpf1nCA7
G7UtKLgEFsoNHmIcwxvknptK35vtFdi7Ztwr54Uwe4WL4K3CjMD9HKTKMdCIqSLVK8m/SrQgNkEB
Ai23zkSiCgxM1NMrmNgdfblU2KwCAGIihwzll3t0KtkLfruDg0bXUtNN1RgPHYesWV1CjVFV0h3P
PXUBdwk3jYCe7u8mN5nZJHOU60eE9lJ7Sj9VY1HoKvIWjH5tMiM0Za3kXUw34DfzVXz/3KMGRdpI
yCllSmvdXXhfYBBxRbtUrxGcBvXVkiAbsfdCvISc/+wduCVj4BBkLSxnCkfRDiRcf9bE4EIuPC5v
+flISbLpFqnaftIIoQBKcMXOxKjZMi0+DTK0hdyoUeYhbOPCE5OSyWxnNG8SAsovIpxyo4b+b3Cc
elZSk4x3FJGyCuf6XPGQf6fUENYj3sDch1ZkcAj3ac11gYI6vHgLA9HQ1QwaABmxMGe1cJ8Fz+7w
ZORJsQtIRgOpoIKDcqKu0oE31R3rEQWZhD88CBssattZQp0T/pJ/ExS7sWE6UdYIw6iH5DVW6FC4
v4DZqzB5xBIccN8PJkf+J+e2SxEGCRvgBUByceG5BqDH2nQZux80p+w6ssuJ2cmpJHh2Gh5f8U/F
g72qYGqAxH2R67UtbH78LnW4yJownUiOnCCiGT0ID1G2tNpeDDpXJdWIJ2G+ElJryuRpeEifSkok
Dgh2coPBxQ2/x8/CJoWMM1voAFwqa8liETAmoBeRFcrbZmGysjJyArTO2FpIfQdkeNJzsmsn1qG3
EdgYDRN13ojEMhvO8B/rpNiP1d/QhOUJfibKXn5v5/kekFuDgYco3DHaK87IpJrnmMhQDp2RyYR5
uM63qvVMR736HFwPLTl+/grTNHFIXA569CWHtAJvxj4ApmOlLSyxELGkzApmKgtFiazrQYF5ASM1
27OYHkZ7S11de2SBP1hQx0gJCbD/P5bOa7lx9IjCT4Qq5HDLTIqkSI3yDUqJyDnj6f011xeutdej
EQn8ofv0CeqGmI9s2Kv+KxNXQDRjQblH0g/vHuvToyp+/lcvfYpQsio7tVgbZXARubAy9IsBbpnM
79ZSsjug7jv3h0dLeM96FI0FNY9N615p3S3hWuqGfXQY/Aip4mWKL22NjTxJVlhqA/WbSyPBa2oF
k2LkaKJV00BcK7yCXW8RFsEaQrGsbcMm2xvckJt0rKcv2ZpF+oT0WboZjh8GGJBlT8Ik0CHuUvlE
FaLbB8nlzn7BtxYTTOmC+DjURf7IDHALeKHB6gMOK4KV1Rm7vj8ZONaIPC0A52KbC1ws9mFaWt+d
UjxqyphAMQXeJDPSYBxWct5xiivxi+k8NPazriFJwUkUVgFlmky8M/QbDPk90LLgCWr5i0PJMcJb
ahEZpNlzUWfUzUIsreAlj1O3l8t8BG0T4X7C36C7/qmGYVs4JC/QNmtroU5JrGJL7tIq11fUt+S9
N9XOD85NreOjw9iL0BW6jAAWRi9SoQoPLpm52QhfwlepHZRoqyYG7hI4mjApEPyZkl/4cOGVPcBR
JnU9mV5I/HOghJ/hgguF360qfWOSo1Fyy1I+zBQMvc5BfUfryYXZS80tte5QAr4AvIj+wj+PiMBp
FjneKODgl5cgLiI8AK2QHp1LtwvGpXBWxBPMgPjM6RWuHPRbo8qr34akdZbe/QKR4RkYicDmWnaL
bahz4EAVdaSAgSKlLCbuXwBGW/XXfBmp5viH3CT1BEsr+QOedoF1OVYz7twUfFW1Tg6mS/K5dBgy
RLhwF/IiTe5lrQfOaU+lxsBz38d/su6kb6qvdGK022G6ZcYkN0cG8Uma6ijAWggB4rS+OwADQQdk
nJvqKvA3Ubiop0M5TqdJKR+i8mDycmQqb7q3logXNcKeKFT2Q2VhK9TiB9BsbWrgSceKHGIj2AKD
M6pMQtBAFdx4nRMHEuu0ENkNwsMAwusz17Eoo234bkQT5yEwiPICAiuvLGaSbEFt5donSkkw4KYt
j3LtPLdQU2Aq3S9xgH0XqBVIBBDOS/uj19jLkAbCYgUWJWWte9MQl1QYn4jpQBBQtrGMang1tqDo
KZEPoYBamaZv4VbuZZSCJa4AuLyAXmfeRVf5E47KZwxkFRTZg0HxK1N77hXpThUD907cSjNkCC00
+O4l569scayZVZIbMFTvYK2XmI5YUKLE8sDmW99nGDQcYvwl0CnoWUbbLJIK6B086ZyBdIW6IB63
LRwkXqFsidA1gGmPcYpVT4GNwczByTgXfCHEQIylSV0ASkknz2ICVYBkKTcT1gn8WwyUOj67Arey
xMeWmfuyDtv1i7+qGQuqBmYj7qUEcgZvgJA6sWPM8SpftabGgrsjrBjLxTCEanaCoKx8zlRAgkpG
EZbXcLw4Z6v+H3ZUyI4dgo9XipeSTEFqAgRwoFaAaT5kzNVbiJAephj3mkwU+Q+2yUuBBdlodTSv
BSDgMplhwDl4wVNJ6ghNFHZVjfMolCVhllM5qirmONCmab95I2AsIAkeD0+82kZgOsorE4i66qMN
z6CGXiZwB9CazIIcdj9Q6Ulqs3g4iDeBxp3VAzOB6UnNNLT0VMV962sTiTIlLn0c4kx4rHjaQeQS
OEpggaYmJ4AvJqMTSjf0lyA/EUdT6OCgVtYn+ebwqNy4XBtw4SZPeWN7qny/GOQVr4Z1Xj057Svt
ks2pimaoMUsCo16n2Xv3PwwCOgw2lm1Ea6MiPELJrzS6bnSHvaAB7B3WVdBVW+noE1hPo7MW1ZHL
FpclKC147kdHWifPHXYy6+B94j29tNMJAjfGC8VOSto7Lcq6Si3oGY9p+i6UYHPKjzWEMTuQEzKB
VKC/iMhEB8NQmEvy8gREJP2iIpoybgLA+HLTVVdpswYUW03PPJc5PP1LPpGjtYraNT8EwKG3z6Bn
UJjQI4gexHcewShdCizRzFg4MnVb3d5zhVKal9yC2rs9/LIgOPNU+49SWcZSGn+WGVylIsyBGhar
zTGZAKL5QqO6ZxrMJuBFClzEUC+AHgNfHVBkRF+EiyUpTie5F1hGUrU4NNphEp7wNXa1AyWh3N7E
7SIvpIG2au0sHXNrctRQu6oDdxfZIzAM24g3zDqtHxO6Cz6hzNdla8MeBIkRj0hxJwtQxMtMwk4t
1BN/mVJsBD0Wm//mb4BFIfqMytLub042iTqrL0adPlDKq3hJJDxuDqZqxH2aEljXGVh8YB7juCSg
wOWr6VxwRDTp5tqj22k7/oU4FbXRodbHpRQobEsjPPdVtO1CLOnBb0Nsew23euAU0tWRy8g4mOpx
0M8Kr9VpfvP2QWGCYeA2BdWTnPG8eu7afaL+KgMz5ggu29cwXXyEjmH57eSPXvgwkS+cJ4+Vd2QF
4cj6WYZEuutnE+fL7Le0b4732NVHME+fQ7TNMAdgfWUWXqJ1tp8q66ARLUTHV3SUvSzJBDo1uMwW
pjHGzzaylOVAx5IVwSN8BFoIXGQJl0HDvZ2GCK3DNaYAprlMcGocz+GEMSteQPdBKvWyHN0dAizQ
ZwWYjdQOGfmq2/tpO0L1xHhxPsnNM3bNQkhXg/dakGtcZvvAeZXlz4OUwkWE2C4dMiJrpsucv6K/
4ruIdwIFQAhfGlCghn8+2S8DfyG/EtSZ80XhekK4xknFL86hETIhzw8a0SrpgSmqj4N816JIwWhD
kDyPQSPYn3i7KRkYdA9HpL4yU+7gcPArnPjLQcnNPSoQKJdbC98EeoJ0tZyowseROZhsczwFSPrJ
LrRwdGM24hqYPxqGpt5LDoFDYKlsPsUJ3FbOfDmkmxSUV7lkUN4TDhXFO8ptZXhYn05/ko0o+1AD
2QqA3QTyYMYMfYopJ8u8ar+EryeEa7P7EmWd2Ony1maYIzW4VZOqHKRbaGwgyVzAnIUyh9Daz4Dx
zxy/At0o8MroO+kChecnD4XVIaDYTDVI9YEPFQIaZiPCX5QJocg45AAUjBr8QPmAY3w3Fpd+SWds
HiDu6FWuUQeyD+SXBiNNJGfj3ZGR3iWkjGNyofTxPzXK9/KtAh+shhEXkCZIvibFZMEoF8EWKwEa
WIPaRhh+PnIX7l0j+pNVRB2jm9+dh1GkusoVBvuz0Dt0qkv3XditIxyNJ+O5xWvd2qZgY8NDaXD4
ao9ueDWx4B8Qyq7Zn9iAVPNBKSBQoYIAv4EO3Ecf+AYNuKOwHxjxBTRGSdktlQkOQkTc5ZZfUeJK
wgRNeH0aLNRy3vqEFwmzBL0O36HhqofcV3s0r+NWJblJSfZZ8GlCReS7MDwc239e8shHHeI/1QVD
AFoycZ1O/YIyhRlSpD82qO8YMonbESMGoNGOC8Gv9Scp21hpOBVB9jwNyLw5dxBWQ43lD8oYqMkI
s+zNg+ZzuSl/0pRLHWzHuOqWDPXjtTByZe7PHgmV8GRzx0IBiKgu2boVkJK8bARTk6mtS9XfhNZG
nrwGP12OXa7GIAHj4w8CScikgMEy56JDCUwyDiW/bJSSaZNeP/eeuxR2T+vdUly32QzA1Cfpv8IM
uAFoP/a38zAset/bVC6uYLwLnwpBuHHMt/jqJURIGevkHPswdLDUletiYsXb+BIkjFe8+Nks8L2F
LeT3GEnSowHlwBOlLRq8bjFQuvjk7JkrPEHV9PkePlFBR+a+nLhA5awStauYReI/AV+6tfRF8MR7
LlWmFzD25487UVa58lYw3zhZPDQuMvFyGBhiiv8B4h7uT84PFr8BiyrRtb1fxCSIqAsuJZ9BH1do
17IcBTHF6h7SRXuqKZ1GfGtkWGz6047XiKu72t+ybrp26iHsNSjh+iqWwxY6c2LeuYMRZb+JH4KL
DACn4vpKg5kIrZCR293QwgTJl0kdQkLkBwfQcdlwAsUY6Ev6671SIdNBQKeZSS3zvxAOmuQliVNu
7oSbmmWBXVjFInbZZfU/tkA2vJxGvrE8DpH09bW+v3NEmVGwkZngc+bEI2R8LmW0O86KHHAH7zT4
VY12IWFib9PY0KVqgMM0UrL3mdXl9crFKmGApli3V/iX81CvTQosykpHJ9PrdQZBapGLSHGHG2jQ
nBtmYvK7AxPhjGMi/oeEoOBc+ihERid/YGoxPrk+sJ1K88iGhI/92ib0w6aG/zT8K0rKaN5NGGnC
sDF/A5JJkr32MqnfJadycaOs0/CpYVrEhnDKt0wrocMS/HygHZR1ztqnW+DMtbIv4qm4jWAmuRPm
pzyN6uYW7UKnoeKuolijMdC909xn64/Z63e2g/ZUp/ZLnhM40NH4jHpfKzn1sOyfPszyonffcPrh
PUE/AnKXbcgakjWrids+TkJ4NUz/+PWK/QroLxQoHhhJDmyepQ2DVAdIhWHH9SirXFRf6ZbbTrQT
44NW/4ywJe57OBZGgswuWJOIMKStrCjYLQiQHY45dxEG945i7ZltSZ6RTfulzfW/nqNJNa1FxV4Q
GtP/23ARd0lt17g+XcyR819oixRoIYoNN8Gf77eysGyKCF+kmoJuC4sSZMKtAQz1U/iAxQcflEaj
dQjvBS42oeZzdQaAONI4ireCEZ+APDVDHG5xywEHGrQnsbcDh0NtkGMmTAPHaXetRiwTIOcQ/Ugy
NyNULlmqbfgEe2pG5hPKW+q4C3S0YbUOevKjH7voDBwpebIyQbP1dhN2wIzlrkNy020z/8eG52mg
eT5MGo30legajQPcD5cNKb4JYiZG/Dj7EhQfPaQW7LSM21TMH8WBwcHuFq+0ZL7E/XcXA7joZ6gY
hDwxcRlRZsxn7yVCCwL7VcaqYis+LPkd3mjtSrFfwIcA6SNgXcVFZa0IfWWNUfoHCrepRFZJr/7f
aY9d3yIAuqICkgqN83nYcL8D3F+a1l3UWGZEMpSeZ1zRv+NhJMmkPpOVzVgHKkhPAN+fw4i9kpkq
LYJBAyfzNwbtMlOrcZa5rwF24XQnXC2V6h2PgpHzP2AOM3O0Oswd8d7Qh5+mfnTj75RPi23FHk6Q
T0Fa50z29L0Oufu5DQkYWQ6cf9j8AK8txktKZJq8iRVM/i7qmcrNIqQQI32RE9RkvJWIVGVTgCRS
L+VM33oueeiDKrbSlZc9CK2zYVNQY0JSO81Ts5+HToRYmqxNQqG0EkYuHxM3aUGNMEfC3iSD4s3l
BakDQp5MiFvzU6d2EiZ5sC0tEi1hq1fYcFfrUjvJehWaqhJ3l4H9yYUpNBEuY1ylkUXRH/yCEXrT
tkJOM7eflA2pcqa9VLInN8FXHlQVaAz5RAPC5THWrwpijBbht+Y/x6Gygncem7u8P4fjKzIjTnmw
xsjiV2qn6Zd5zKwiM6dYGnZxyFWMPnuTdTs1XPsh2vNXQgGN7sYpw143s3+GFS1Q30TYadqofdfq
8A8PmSBbdg5MMEzmuO7DicjfaqU/K6OUxsSD7tko8DEiU9/RCeZZzPvBqCv+6XpaIfwZsuZsAv4l
1bNf7zIqA9xJoreUyCyEv/RhBWMOLjVHxm/Jxed4GrPvePooAlIevQeepBhIkUGDRaDUlsTaC81T
Pg0nGluT64n/zUN90EBDRcPdnzKat7yH30UFKiP54MViJg2rldua5QJuHgB28N84R6nS4YfzewSa
wxSDgplDVtZzbJ3aAB4KHk1QgjgyASQTSLew9dlfKXMsW+lomQlqtuHuL01I21j3adsgWrQzctAl
ywOhjEq/OzMik7M3smEto7qz9w1WlJTfHJR0J0xMYHoI9YyLU7if/DY+BfHXG+ZkBBcBuNNAM+jj
fG2afXcMrg6uAsIhHXDncISLI44EHP+iMTZAZ7iUdERsJsWWveBi4mYGAJuR0ZjWp298OvFW856g
gmvQkPNPH4fzvER+r7UrXGaq+F+O5N4B7A+zh4p4yqjvmOPmp766kqYllKXGfyvrfOGYLzJzBPke
yMbNMV/hewNkwT+WJDdwb/HzArFpkoOhU61RCkL9zEg0oggXEnI7Z4xy8fzcFv4bGwEyZsmwPtLf
1fQ8coGr0PmT9QAfgS9IXVBX3cJ23rmStB8bXbe7b0Mgvi3eQWmzNZFvZGs9oP6HU30oghYtPYpI
aKhjr0CVu4RhIEoNaXj+rzijzRyUCkesbQL5LTyUP31DcYeC+2jxziOfSBKEGt2W72KAtVGbSdFC
8y9OZSayIEpNwGJWCx9RnoDU4BuHtS33KX1B2H8mvb8ZIMlQTcg5GjjBA3gI9Pg8hCgJzsYGCYMW
JzGqSeQlEZJszpe4tEgJw6ibsSY1BekOrOAccFq4tzK9zB13aaI819BrYCBMhC8vh7oIe4YIyTfC
eea/WGv94P8tJSISR7RxVAth4rLmjx1ToSi9YIdCgyV8ML191OBhtB1h09tw/ucPUixw4ggmzHGf
QsH2wqOWP8uslPsSQauN0SWLtBCYQC2bk8rsKrrLjbY+MzuwE+l92HQW9TsVqDCn6BYa+9qPBxzK
VPVLavKEwZnyS/ee0lv43FUIcWGTRLcmP2MfQiXEu2Vuo/Y/NlCxTXoa8K6Z47x3NOBWEax01n6t
kAbyM0KfhVYBJ8IH7xUODf58Gqiow4dk23Ms4KsyBAx4QlQD4E3hrS65T8kXoOOVu5ZSifGmFoF1
xvoqhZLhmQdm7v3wKRPUiLm/iv00g3hBMG2Iyffh75DA56eZi1472KGqQ+wRLDwaK99+Qlwr7AhA
T6BfEAgfjEUI6zJSG5tsK+w8Xq9UTW353ZB9HmHIrryN5muAIOwSk4ksXlg8WUk2knEV77IpbjQM
cNZoKdRYWYX6u8YUXDy/w3lYCcuJcDoyHArnWNLS1+0bXRV9jLRZ8iGn6Wbjk5dbBf5gcEw+qFRG
l9EsO99kVNNGKsPh/ETnJfpgzRi3grUVdrap5h+0CJt2MGj2QnygwI1x9tHFom98odHgkwH+ccwI
/1ZKCSSDHVVJS3a2y3OjD+cgyKOz0hNVsR/9xzb4gYBWWDeprq3wXase7jiy9YIqGS4FYAeGOc0l
DzSk3cOixDlevmvfX1W1PM7KdCkDd1H42Z48wL2gYiWeyJUF+1ODAPhtj92ydXcZxIle2Va3qYb9
xWJLiukxmK2H2D005kNiAJJDKnGskwszuX+qqbhGF7tFm6yaY9Lo8D63nir+sJST89bVQmakuFMO
7sJzgj2tpv5GIvQqzyMgDFrS4bWMaaM5OuQN9+30XcT61mqbC4eHjYPDgBkG96JuBMcSgTqU2I3N
ZVV4bz5dvoXpJxpgH78y01KXjuZsHcrA96b4Y+DXWMWphIXDfkEsK44ubvnWaMYGs4ddiHw0osOA
pl9o/QZdYK5CtUUeCHHS49VT8iONqotrSdXg4cru4rkMRfoI1RpRD0ZcJWNhixfCCBP+BRq1hQSS
clp34xPpoJtCQeI7i31YV9QrQmexdyq2dkNMAPcWUo/4BXDZvg5mQxevYnugPgtzKWvcg1Uy/mK/
JjTqXLv7qsUpoHNAb7gf/H3cFoc5cAkBQXtorS0tumA7uIYUg6awJixk3jfJP0fa+xiIkglHWo2P
+vhd4jEBYnE2+Pr4tuaMOotOX7bICU9TegvLbuE0iHyKVw9ma67Hm757nzBWaFvIApdy4iSf9xWd
LR9OUDEpKBJeJnoyj0wOam307/jAmGswTGCyhRGIuxSsW+81AQiyzc+kZrzvz2e3ukD3XFpAFkE3
bjqQWBn5JxxNmg5Xob9CMo8re+E45OgU4hsG4YHFO1KAYDpMEKRHM5DDcyse5vRmlji4YsnqgqDN
5QUOMrWpp/LgvJ2qv2TaAfjJx/ka5rOlzRvx1yaEuxijN0ZpHJtNQiL8QEVlMpQY8yd+ByhmzDFM
Pwu/Q+513cVnAErPfCrunVg6mQ84au8oyMBDFQatTJNhGcPDkUKZSQ/1BqvAyuh6A4sy9BoyoQcO
o79giMzwnYQ3izAd8wUzwRhtvWj+y/qHxh5+L/54KFOFzV3oq1k/0EoQHzyfC7GvOqsmyVKQHB1U
lLjP4o5SsVplzqXi3iEtKe5puHD9xfFvQMXvAvsXurOdTR+x9JdCY5lyIlhVue3oOPlWidtC/P+c
HHrgCPKRu6PyssgV4ylYhPCG04cG0aluvypnWBaRL/wWNpuA3ilApcUWEGchiAxJQzNEceCAezVF
/pFrKXmHRL3yuTkweVzYCb2YRD3hM7e1OSgdcqvvFZCHrnbcV8NNx/HUy1RsvIgCNekwCR8rf6up
kUuPfhozemibLvF34xbjasHwhlE92767TWNnA8Qj/rljf1KiGAPWQ0dyTn8Uss2w0Q+Va0DT1Leo
X6YWn5n4mNm67GCcpcbJ2DDL8Qaov9x7IdbQhP6WVwEcFG6B9Di0sCZW4Os+x6VQ9iQEMouf9GbP
E+c5cgfLMTwjYiq6kbiG6E2vaQ+ad3UkAwb4xwPodHHCwdqaABPQ1ZWSv5qT81iB1khQk2Ti6haX
JJ4CIubIqnxhjtlSHUmRvPPK5a9gKaK2gukZUXjPXQ/jdsNwCDP3RfZMeiTkPABYnoLkpKZfk4Mh
UE6SGy5ihPhJ3I4eBWuteLdNa1ubn2X+WpfV46gPRy0bNrPxCVgi10aO4ecgRwXGhp3prK0ofbhj
Pficwr2J+XFfRaiyGbJmIQmFIliQLcXOS7Fe6lz/4mswOa7QX6C04Y4mA2AKnxmvMthuABNz8g3O
Aeegs/4YdLjaS8x80gbiGl1lr8b/ygC42pMEHpXxrWd6tAmwL4pXB2d9tTOOlEti3DqPVxjlmesv
JV3EyrkqIRpYXIrai8tnGjhGoll5LjV90+T92oqBigiWC/hiNr1bPQ9PKjyOAauqAeAXEimQNZuD
j1fFyDr96DXHD14vj7Gw8CtwTMoIl1K0aH7cQDsif1rAOt402rem39xB3BeD7Zz51LQvVgINZnIk
bJnkJGhShxGcK/aePdO6lHju2SMFveVuMhpHFWABhnWsm7sqVF8r7A2H8KsDJZ5NLtYQpTcjhyKk
rijXvK9hAugxYasZyubub0/ooqvfEB6rUbZ0pnYh3LepP5Uu4XfahwSAupOxKrtoPeOdnDQaBqNU
sni4OpVOIfdptfljgyoRo3SJhjGoDWOoDZZibzP32FNF21D/NDBWfdSPQlvVYaBoIH1tizdBJXKX
4JjaB7+2AOkexbkb5EeCAZY4vepDfp0ymMfzSQiQ/Bvx1R3CbzW21hIrEzEJH4CBDRl1NstAKg/8
xpGZrvIM3sjVVv4oSYdjW10g9fg4xkJurIdbCeqBM3OASRxzOdpEsMKW8SzHew4hnU4EeSQ/rIdn
ObJC+EMTcx/OpwZ3B8mOlBY70pFysDy5486W8x4S+WA9+uo30er7iWMYiTQYlfU0xdCPSnxKjYKj
NnnUjf741JuPsYcfhsPIQs2/+8TAhY5qnzLyv0+NzG4u0+d24LIwxbz7biLO6dUX+4RdlWlHn3oj
SQIkoIjLGK6U2EIaSfAPg4dFhlUkFBGlJBKC8wlmnM+MGA6Wy6d3+QNuB+h27b0MZku9g90C0NTV
n3IJhbVyVG2wMLCEIFhDADATTgHmaq69CuqOMNl+NWQXb5pf5K9L++hgpMXNHbu31DZWU/ZTOW9k
RdNNXvuc+XhARQ2kV+IqYemQ/xiv0qhMk7xbqP+aeuJi15GbViBTulc8q/TqYuk18pMSF6wxHUvl
TiRIUTINYrpzXoccgiAEaf6T9IfBxZ8Hrn9mOyvTff2zO5cIAm2hYAnW69HWrMiPUM7467fQ7noa
vXI8Ouf7TcopBrZR0Wu0Trvt8IElQ4ROh+iO5MotJ3/IFztNxgM6bt0Yfcl5OFS7rNvHrHRWm0zN
qxNFCkpYxAwh9avIfAYWl6TJsyzWkY1wMt5Cv4kUbsGWtB1n4+GQrLeMSgnSuWFxgvEBFm74xTjU
PUzeAFPwoVID2N0aLxsenuJeXG4W/g9jYkcijstwK3ebTxAYeM9hgoKy+xDneYXE2wnWpcRU8YKl
ZpJYXNAH1jqmLCsW1pwjYLUCeQBQa2x7O5Gw0if5Tipuumvq5MkMLmH6GJTw1J0vviXtWQtRtTLN
Hf5iNjAgX9odL/78QJXVZtgZgMxRat5dB5iA6TcuDHNSfnld8BklbkPWvqRU4scdkIR8lZxgYE6q
Bye61FxrdsVmw1p56akbj0qiAbqEw0T2hfBuaImsJNslqrmQi4gwgWLMAZMeJ7yX+vDNr+2dI0yr
8CbhcpatXThUZcey2G0mzZDEZVkVXFMavawHQYanISMoR+fVZSzdr8hmXso1ZlB5gbOwYskUE69K
PjjVZqBfuLnkWBKkDW29B5kH/qUd6/AxTpbf7BK/f+2Tnfjf411kmUw01wyR11RZ5EF8Is9EK1O2
9naIEKhO5Y5isAAWGox+rYK1VN2u+bgP10E5eIUqEj5q0KBCrhx8En+MAx0mMtTZuojPqCVOJlwu
g+rDS6KV2+j7HoE/K0N+q+U1Vw+6b+D8SthTHuAbNNMg2rVO0PstkNMXerM3PylQLG2hGkGqHDyL
uMfhyF+SISOu25exN/fKOO8MJ91VDFkNFncXRT2ozsWsnkK1ecOAAv7rSSFssAIrwp0EIlXuXSvU
AaWJR0U+r4zhZnv6xsCeBxn6sR1/S9p7/pysDQ2GPmwrSGCS0wF6ZXHji5QgQwOAEnYEkmAp8aEM
xVs3A+xYgopTtbq4nGpu+tbbMeafLHcT+a7EmoqBCDAcGOmaQSQbTiCjCSYsc7qITcySQejDqJ/i
v+wusLOo5ZDB9KFLK4k4oLiY7OqkzD/UxH71WCq1mX7lKAPbvl8V8YNGnI8OKpkyh02B9GyqtUk4
rhTB8sxVB4fbg5wirGJhggnOQT6oLA9dTtXqOsWvYvaj9zpDHUwlCeZMCEm1N+VED079wIaR9SrS
IKohb8LNWPsV2Cy505w/O8NHfHtL4v54P7ZA5bV5vLi6t5DkRos+rQmlyix30NhUbB9AQgr6rNYo
9yZOt9XYbiUGtW3Br5NhT7LHjQjU/9yFy4yW6qnyWzKnhx+DDosSKALfq+sTYuL7puZA47K1uhfK
CRFO4WXLhDNbhnSEZYyOvTxJNyL2/zajSVYKiTIlxLHyGjWfdeXvwxDdc9cum+6ntnEQ7vtNULxZ
6A/E0w2ghqm1DbFBxbdKHAcl99o2m4PymCru2otjnERyJprOI9ouuVj5EUn/nhoHc7pp1aN08Hnm
Mc980iC79RAQHUTy+bqAWOPD0hTaQdLbGNZ7QHotxfEpAzOXNSSaFrGZM3Z2i+Plc1jsZHghwO2M
X19Tc8bFh4YatIbTCt1OeIkA4dy5cUjz7/8VvbYzZHg0eOJoBMTAD8gwBjUoBC/ARNwUMTY30Iri
0j+Pd4WHkArJbzDEDXH8ZPwReVuX2VAaLA2MjWJaXQ7xFiMd0VlzsTIyojT6GjnfAdCh8+LKEYLY
5O23QlJQpTxLcpwNlOpwVgy6iAlO6CycCmbfzdNimePitLuqbRhQ5ghv+A8MmUErcxEyAEU9AVDC
RdSD8YtejxOKGwgjReLhTAeBGrgxyS3jO5Nloaz5HKbOlfKJp9Inb2oLZ+m5N5sznxYirQD2GrOL
OvFRPiAaVC5CohbqEVlnwTYnrGWBj9KH/xpwEII23slR0OqazaRe+uIBvhTOVDP3CyMebPryFKII
ZLTmQyQLnNHSC7dIi7htDIckWBVrtVcR5BgtE+74VTgEgIFCE5nI2sRPn1mHtJEafUrccsOXB9Jp
hZQexM+YzUcgJx3+HVM8PPUNR0ING/A84WY80/rM6k48JFwHY10KMqC52jy0Kpg9HS+pEOLwJyUC
Wxnd1Il/5LX+ILCHBgw65bAJG/2pPI/qow/9QlDwEmp/zSjPTpRvWhBnDo9D9ScluAifOrs4N+s2
I2eyh9boC14giXYvEl9Ra2J4UANnqDUjUcAbuQ0a4EinnGGnMASHjF2iBAgi5MynJnkM+8cU9D9x
B5IIyjXA6kGGDK2yk+9Dl1nX0yvD/22IasKnqxW4dMwlSIuxGsm/QgmMo9eRT5FjNjuDjWQ5g3fc
uqnYSd9E3pr1m4ExtI8hAOy4if4+SjvqnbdeN84VWlBx6rlPc7CFlfTtezRgBCuW1QxPbFE926qH
+e+HDdk5dew9vQpqKAl086seI097hbcohFtl3Yq0YhyxxsmXkfHGQIHp6soJNSYZ0yVj+xdhAVQJ
2ywsOWrZh9w7YLxVeRxS2tyB8gKnNvbP2GxiPOskoGzCfMCnfpKSz6x8nOgqLJ1g8caXqCAeRLOW
poPlOR2loqnrEZKfPD8RXWYtVqHUEF0Trxw411xrgYu7zFWB6zMF/lNWNdfsPoG55oax77SbR5si
EQozDJsYd2nG9AV8Le3qFUdvHjYJdDRfAOeJuFQv3JYVnOz0WEfakdu1xtzbTqFoXRisgvD8sMOc
4dnVj2PunFPsh7A0pHTywCFNlSDjwtjq7XToHMavuTA3IN6q615hynL3ZnUxf6zGceMyEmuBHXvL
WKVMG7zuFpFeJgLccNVNbyIuk2UoA+mJuNjZtq5OGK9cRHTGLFX0b8Puafi9jfvOuIQ2RnAUqdpk
oTIXvPMDmRhJFwBUDNaYb8RV2gtuc3HDrWLN+A51kFQ7CT2uB2XIh4HYTOp6GA96g9MvPW+/7/oA
S0co/BbCzeBHq6AQqdmmGat/XdXtoWhZbAcLSoaakUhpwfUPN1F0mHmUftPli7sDJBhZVy5s6+gF
1ZXan4RXpiUR13TfYZqMADY1mrNDrnocBw8aVhZgKJsJJwkpwFHm2cZrnOwn6KMJok456GYNy/bp
KFFrShvvFXwbB6BieO0eeaMsvdpqH00C8KgkqQ5CoDrauyK2dwy6O0DF0NmAfFHlgoYfpDamyPDF
m6jESp51BrKcK+Q7cceO3KYxhJ4SIJZLh0vIkTGbcelw3mSul8QvKsfm3HqPlYqHlzEuu4QRa1bc
aK+uU2GvuLvgzPUWNjTqPYe6MLIcYhdanALbNQ/mCl2F8mcHcGmMDyS4UIAq3KanQn2r85m6Bx6G
voBGQRTq2ogwDyX54g5rsrkbBW8+aFzA4ONINANwdzjpzx25vharScfsuFfINuTC6/sjoTNnKkc0
QSttVFZJVG/FiDirynPAvEVEmx6oPk7GOw/uKVGuC+vHNUhnCV06s3JnpP3FiOMlUZ0bjCyWI7CJ
bn/6M9QnoPh/SPRWGRVVgWd/eXDiszXhouvDGyMspiU/7Re3UxbbC2IiPSVdXAaSt04vFkQ+WHBz
MMdQ+T4gjyJlFaojADkqLYe1CrbPdXizJjzkkBMIR0CKGxnVcOQKngXZxblqhrMdrBhzn3TjCP+X
VZU1MAKfoJ4O+NpYxb+k/Vf2T4P5lHrRipc5U/QArY/ZL5KlrU5xpE4MR00bgbZ3b2sdyZP5i4UH
OJ/AtFrU5/GrMSMIQ25emhspJpvOX9LpjeHbnKMWV2m4PLpYbZMoPkYwZzXO8E/ooJx/iqgxLzGi
K18mkI6std6ikRuViXisb8acOXO7iLSvlsgC7luMY6D7+sMRSG5ptCTpMllrEeKY6KT73tjQ2EwU
5vQ+bYX0FjRDsArH798TLBNhB2ITsdWcc5IubZgjDI5N88XqPwMVJK7+q699XBP6VhxTh0hNnJd1
GIYVHX6L88aMI3yN9YzU6SBxlP0TMaCkXuhMOoMC6lyh7IUoMGJyQvQfJMniBUqw3IjJ5K5yA7ZG
X8CLSRicUI7p17S0fmtcl5Vo4LsUq46wo05tYWBPQjEDURXVjNGi2WEdD5KBUH+Ypr6mOs41VhqM
qTBZzS1Maqdb5SxjNpj8TEsu8XB16Tpwkl1GNDgobFTkNTqRxEgWMLhUqz/dSJdt6DPax9vO9wGP
r7hvcRx5K0X/ZeLJLgnZTQ2eSo8uY/DCjpfit2rqV+aE/L84h5bR0ULABlIRo9JhcSMvylV0kixB
v/5N3LOHqMlkY+o5dIbsSwjfFTMUCxMdC+eyNo9WPapLAgIoN1tueU55L30IVH3ZoW4YB2hW3TY2
1TWAfRBPe4fxUAHoRvQEdvxdUKxg8IbuUx6itJq2zYgqJ4fa85LLgCH+yv1hl/YsHXAgNoPRWJt2
fo45OrrC3ATYC0OglPIf5+1qeBDPBw8kp8nSXa0EDyobekTLWA3NPmF2lStfMMjxit8JfYs5hlXA
koiCHQVtDS0q5uXj9UL8c7EO1AdGf7H1hCDyZwZ2oEklxaonFbn5C0esNGiLQ38gKJZt08mRT3Hs
s6SYYBxcLh7HfZyrl5lot7qBFjUdmKNv1bRYMafQ4VRGKPChw3Vf9KsuI8cYFkpnevLi8AhxN6VS
kvcAr3BuDxmuqRFetw4evy7gS/slB42hzSuwdnHhKAco7PWhK9xNKHnomXcIs5NLwWNC/8kCauag
cngSp87ZQuLHTNctvDuwUNQvDsBdNsf7EP5Mjc2CYOvC4O6rx5JRypDDTvqTAWrJexFT9QxoMMO5
XnqzUYc4osJ7p+WNoXZgWZ7DkSjSAH/MvwGu0Fgo22QcVyaG+Z0qE7mxYOOUW2m4MiD/+H8snddS
41oWhp9IVcrhFucE2GAafKMySTlnPf35FjNXUzPnTDfY0t5r/XEvqM/IEuIyVUSrXuyu+omXXOIW
tOhXTU8eP0/duAveX4YT+RJ8yT4Duy0AuCr8ug2nUhmRuTstan/EnbRHjyzbd2WS1oRTKxuxHKbn
MiCu1EGcCy3AzKDU59bZsOJm5NWqROMHKXjluW8Zp3/BE4iVjDgDj2l1w4Z7bEEYQj4K+YNRTYQW
9meyGrxxyUknx4iKUMUxJgaCfZ3qy7CGKQfOBOPTh3gd01Q6ZbfKKZaJDeHK743OSNEPWT8dc+YC
n9tFXNoyK05h/c9vsksbJgcBMXjPi46MZ4flV5blqTi4Jn33g3OOQg3MvyM4B7qUy0W67ST7t0yn
R+Bak584NfJ3D4No7tx6+3UskgXGcy4E4BueeEpLsKzuRxRbUQhT3zyQadJolBneFS5FUs9SAgx1
pG3sRHV00YjHaso3IFdT7rMwX9jVGyeLLDwB/4pNxUsBPwKyNq5kx1LVU9vzd/LY8Q9yjAQkfZUY
1ziAhEdEMwDcxQudsVinHeoTPgzkng7av7pFPdn8SYoE4dGRydrUQUYXeRsiOjU6IjZsi0CYgbxl
Yp293Dr2I6w/GIYXrTkShYGYnO9xuhrsFkbAFEH+A46L2sOoB1rD49ul9S0huDSa2p1g8tQpSGMo
x7XaR89e+DPjseFVMyrRk4XZvaQS9k/bRnV2dVIoMOBe5finpP7YAne1Eu5YvvF7cS10gqoOL115
mr0RtAushqAcmhzAFwrOSh3E1UNqiSiWZzvEUj5Pr+MVpG5jWt/tQO2LeQ/dd01THnpe9ITbNXM8
Ak8tDOioYzOiS8vsxBID7thWwRpPlciRrflcMARqDYVWYK9RSCaeQd9QiPENMDOlWyTDVq/eSvov
hh5F0aliDNednw4fu2Q6jZLdfircz5D/A6+aQWOk5Web0LoJWuF+G02304uOpjayhrtqPWgN1T32
NizCZ0nS4kOQPbzI1a0Kj6X4PYl+2TmBaGG7sTo2MEVBGIF6nQok1yLWnjxsx3puW9TJsFxmdrCI
KJjLFj2VeasSwkFoZNsFtjSZFjtyaxiFZFQ0oNEHlJg11VRUnQxYAzOsSMYEuGr/0BZMlPQEknnT
pungMymqGJpkcYDrGqqzwiAuAEKNxbXO2w+wbYMjlP9wa4X2WcrKBvOrjMudAN1NYb2aEfm4UNeV
65HZeyq7VUptstreMsjBmmlYdd9mY6fy9nfxsJTsjMFsVwAXICGkromKx8VQ5SQ/nX3jHe9mTCeg
b9xQpkZYofxzmw4CpoIAwKb3J+TumPagiiVsUwgAja1rsK6cbopznyUKbqA7PSoI7J+PkYnGoFnN
Oi8hoV+A4jkZXX06LNL0R7fNv3rmgoPeHtzL1KGM8Z5THOKqxy1E5ZjMJ4h4Z9/BLUBkNfMx6Rm8
U7bAoBncB1s0hzgPhknYrUVMLusYkHilVzsH82Cv7rgoGpLfkmebDoCC+7mDsrKydXQrrMcA8Awy
G0iRmzfkRS1qdy2XV+ycYgZLYD1w63tJ0hHfc8zfxoOHfkGetpJgpbK7ubiuerchyA9FBrNQrmr7
hMrIJGHv8xvQ15/cI+vDZsEn115oNF76tvhtIXJt/sU6jo+6fw940/znLrqH7fcw/ZZoPEKdlb8M
d+4EbGF/8xwve+RnEmYhdK6AtTUybwe1gWu5j9JQXzMOVe1rUcqO05pPSfyVGNRETU8u6HHnxo8T
1nYohoiZyuQisz7+Xg90VBWDiEWYZURvFLIHSrz40xkaEA4kkbYeUNqIUW2i9axWmOy4IF00457J
CIKmLLkaoC/aHMN0YbFDcC2iyRqWpFH1DdlB8KJkC1rNBT6G72wgxCMB1K2d7iWwudr4geZ6Pmrp
3aKNALHDpEoSeevdotpHhoh+p3yU1qyu/kwcWgaGB6Tf8PJhFsPKhieExnH8KA+tYz87pnNvY8if
utgPtAkV1EdK6zGhgOqbp/+K1HJAIuOX6zh0tjpYQmbUK+AS+Vg87yg7rsqzkTAG2gUjTUPX74RL
jMVXz1rOWyJ0h33vBkd58ZX6p2EnrdInZ7S3ntW9RCg0Iq19pGR30cbkqU+cOYGHjkgj548HK9ec
Z23CTHN1UmQj+C344BwUQTalNUWMaR9cxvF+mFwCCue0+NlR6P2oD350DkIPW8azax+yKX20HWuh
cxmNrKKiiejKr1iNqe9sNnPZPPmzQYQRolN7NcTnhl+KyFB2YUE1sPzpA2UdTsDqNYcbZwoPnPhL
2RcVYPZ0frRYXwmAt8jhcwaoT5T1RWOsSIBai7iBc8NWp0Np69teC496Wh4kmmNWia4IST5Umq38
XfLPZYKTG5xLlVlJxTktk34cfs5Kdpoo5hgS1PV8GCLoqC19kzrfc7e3NDpU5WB8mWcqx1wstqUJ
34i+plMWHcquWvP+Xlt5vchhkvCQCrXVGB675KAHL+zAtYfsWABjQpKi9Ry5mNkRrDW3LunfeCwc
es79eLihfcPwl616xyBUQXkC8gBRlemeinAJzB9Za1TMl4IaZGhk8IjiGM3sK6HQ+OlXJUZTbIKY
9n1aNU1SKP6NGgIymDwNwwd/gkJfq4FvmoiFcZ5OTqYvnKZ/NKMM3QHOclZzwior6ETVuDER1n61
eLfsGFEk2A66NlUHAed79r1+Q2yK3WAhc8sNZJsDRMKcAJvGcD/iG5D//a8fpdrnPIjohBFTW2xG
IZtIvdNN99COxhlqRc4BcAefnMOhIUWmPjvjs/Zi0bCgklo/IvTh6WJmzPs3iORyKldKmzPnXSxO
SoBxmf8hkZaB/Qnm00MNECcQ0S5XqD4X5D1GBpxBZiqAcspcLA3ibampeDBQgLQ+fHV0dvGJFJUO
ODhvBq1bNx5n61KSwUyirCTkOdMxerV7kSZQF1CDdE7kP3jM83hlklJFziW0hyxIsH8LMCKhzZzm
UCevf7xQwvzLR8jMGIz4HMjifCZ7gWuDJmiMFTFcoM4OKbmVIlYTypwngx6kmFFSEZyOOxp3kUuD
Z2eeEa9ulIrl1YXnQKhvU43DQ25cE1ylQhJFfKbsIYs+uHcNuRLBnblvJiWJZSLOsHCgSEsrpiZ+
N6VbzAkdP5AMnU4eG5IJjGuoJIniJBKg9N5bWNMQX4poGHLiahMeEsnFVcaTvDNcW5LjT7GAwyke
G7AOKNds9UaZtfh9JwOZkn3VfCKk+bcJcDn4DIAdzTnDHXEjMxtHsyjsHK7fAu7GnT0ojfpFBHMe
T0jaxcSbJc85Veie7Gx/uxQ/o6z3IaKCN2ndzqk4rbHWW0u/eONC/EOoOmpGsaLHk+SeHokAlWpm
EUDwt85Guou1txLqSmLjudmEShZljNCAfV/vC+n+yG/CKQp6O2OfEz1BxEMXcUT/aZM1/i/gOLBs
/+RbgMewrY8JZ6Ngo6hup/xRjgUWT4tMQq3eN+NrEW45Yjhj4ZUT4rso0e2tK0eOqLDBxsYRUqIG
rWXYMbK7bJhhcfXit7w2V47Jowx5QM+WigyNa7EPIAHafencvSp/zskWaGLzobMTovhR1jDMsCcw
Icu6Dz2lGuxyT6nek84vLmYJt/b4mySKlDVBTSgenDdifkBADntR8dYx0fsBnSbYhpKMDgiPWNXc
WUqQMg+KJEJbACPz/G5kJgYfDb8YykXrQ8BuQ3FQ4OWoBElpUNc9UVkOpISbwSQQFiLThW3ssYUq
RvsSFaSwRI+6v0FGgProVdgBhxAsIRjmxKP5Es0NcRoq33Gy5v5tpjPoBJZCycia0U9lhr8eMY64
2cFXCNHuiVHkqcTbL+iwwMAy/Q+n3H+MIRBAQTcDCU1CustZzkMiujL5n3SJq+IwHtX0WUZFZ/aP
I2nDWIUHqoDKLZ2XT4JwgnLwMSTVGwed9IbEzW4oDvSvsHeqPFiyEkqKRm16q36wiez6iSFieAjR
y4IEjjZeNesnwB8QkS04xoQPsF0T9Oegaw2iX6XgEWOmbi1jxyzH7MliEVO1bfTiKNNVwPEW9lkj
/HsgZGI6KPobaS9PAQwstimGcx4vuVFE9M35bkOLNO0dxSO6AIWmFzP/5QSXHbGM+zVntoKAUgSR
xHI43Ulp9lnUPXF7IzwouesygpA5t4ilcYIb/AjPMRIjqd7ioW9hUUMQq65nJ8PjJL9/ou0jmNPW
QaYyR8vanOitbagexCVUvLlhgSQINVLnglNXsp0SbxnQ78agAKQhXwc/FE9JV+7JFsOiS/qeeYNz
q7kH5PsgSZGxQHww/Fz8t3RGaWSNC7shZtHD7Bb+KgQror2NAUQ8GJYwvHvF3ZeMWoQImfPl9QjR
IWQGLKdz3j6Laq4IypXntKQluOuceJBfkenX2ZXNb8swKKkxjK51bB2p6eM6nPVuA27u8EnM6JP4
dCZ+pjLDcMIDqvFaGfgF/emHkURGjN5BTc5nZ22wwMPS/eW4NCfoaT7SFK9kqX0p0xua7oWLWoVC
LY5aO9ha3TPPPe8Be5B1DTgLUG8KhDR3I6m33LvtL4+Wh20JURK4O3+RB7wrKdIp9jTdfM2RXbAM
E9oicRr8XzgOxR3BXAhZu/UzTgoSEaGw9RenQqc8pPSeWLg+MWZwQbIL65QIdccIVqMW5eTzzP5A
ftODCY/SJlcRfIUnNJer0ughJ+5m7Us+N0++b+L7IWhdvwIAIJbqa+tA6AfyjIrCIMoNzIijh0g7
i54G3pXuVyQXZcsqILQDmy2yZYRCqZaAwxADRJo0Hy6DE+waz+nMBqsTl8uj8VdYxKLuxiQwYeun
9UD2U9ICyDUichVKprpy6YsYk58sR12mKQyL0idGcEFyrnlo+ZJNYvxnW90VlsEcDut2JUoLVckq
isK1huml1r0FX6HG6yjUCXyMpXkEnZ3RmRuEbtK3Vvc/VXwo/adB+RegsO4/QOhkmhFaQjZcmQBY
J+U3ZEdE1FwEdzkQBnRRqIV42OUcb+fy/qfKA7mxscJZN0Ar7kNmjIItgpe00ahsb1ZCDzX1Ca7q
bzCUm61mdYKkQXnHhiLS+BEzn5mg0YJH7wGqoehkpeF5wqFURGttfpeLkjA3fqgQ8TOiTgFNYlpk
ZvIO2/RZ4T+onUi1fUu0IPQFZ6zhBhAVzVZNH63yDN7mQ2wO2aIm6w/jra1QbvOGFnPhgnfXE60P
ops5obWmFO0xdt8j+1/ewjWzA/MhzGgqMhyr8/iawV7wLcKny7VDJIY/vI4a38lBiXbeZz2SHitZ
thxw1qt8G3qvMK4ahBrCvMzBOpXk7yjlJ39oriUDvSFfEVYHjWBuos8FqIE40pBhE/IgGHk0vOT5
d0nkvpgliKop6oADspebBFWAXwJ0pGfEs+j5GlL45pj6QYHZJqm5swhInlohoqQ0T3wQGjEMouUG
eJSXVrJ/BbrFzcmb39nMlx3xRgZiI1iVrl1pqbZGhNKr8Zcgsk6n7oSmn1QaeNrnoUPVnN3JTNwY
Rv+HsKRz+mogVIIzCskKzgk3jtZK8E/O4pDM0ia7Fp29SDgsqwJTixbTAPAzB6SX3oShBMeL+piY
wWsavhr1r2qgHeIr4ENChCGvlPzjbqQ41O4wIlzlcOWYXg2B8iFKDLGLjPuipsZLxLFJ9dFjSECc
MjrEOdQww2TjZvw2/moy+HdbslNQogEEzX6Ic4LOq9JCWND9qe+ZYIuAQR8uM9Tb26iEqFu4P+3x
pUBLo5f7ONlwx/CgA3n9nbVj76y7EYh1VxIrZo9A+tHjYESnNDBWqejOOzAr3v4BHBj6HBEG+jvJ
/ylvKnNzX0e4rsodp7ztOaiN+f5sGmvRvpLTMfdsMCWmDWTfF8B57hVr3KrWNuVNGmdkZ0OJ28Fm
qGArtq8lY1bdWYt4cB+cFH0BZkz5fWf7s9A5253XCe87vjsEvQ1P/OQ/QgwuzR6Nd0dev0Q8E25k
ojqCiRt6bQH5J0aOxL3Y7VYWlao4+0mya4cId8OxRpRPs4eX5B81+sDYYD7gevfzFs/B8FDUGjQq
TmGUU05hv+koviMHLxIzWXtRLGVtzl9NpsJWQl42vynAo4aPEr9AU+fI4KOlypsF8u+0N5WM3ri7
tbF6YzBop1My9ksrhN8udn3fS86ofQZBz8xTUbUrPaqe50LvsXgzmPDBMF969BuVHs/udPLJDU6A
zF36xYL55tEuXT6XRc/hDK5tnGvczK76lHZISBREYJzP875oRoaJi4KbyPX1BUFbdfjeV2h3onGp
4vkgRsiDVYzS4+SDjMyPzO0rLTLPpmduw/Hst8wcRqS8KsYzYwiJxd5HMObvQXuoyu7J9Y19mWwa
nd5TvExBRNcAkQVJjvuN/DO2cJNvLU+NRav+cDMHtKl46CSF1pr66BKifRiMbRqkh3TI1nwSdQPG
imjAaumrIxRKMHyZNAIzpnPqsS4/wQgSU71n5Jup87zu8bYAMa47iwwym4QtrrdeGBWIIC4BqMaN
gyi/s3JcEKy1lB8kcHBmc0jo45DHJQqs5UxKcQNPUXjabgiMJ/ou5xYdCF8uh/9G3IhRk79r/Y52
k71NoZ6IMlkdHcSFQfDu5OTEswJVc7du6/6xTrWMqE6fSGZnXcK0qvz2Re+cIhDTmhCXiN1XIncM
4js4Kj3loWvMY8QEOsHpzloPLE/9VGkPHxLnwYGwrnxzGwffSYPCq+rM42i+pEy9HoIuFeNIldZP
KgyCGzYZVE/6BFim56zMhUf2mU3vHiIFVoDMLnddpZ5Uv/z2JmfPTHtoO7w0S2rtyIlLF8Fxiim8
Onjx8BC5qAJ1/+qSu5vjy9RmD0axX7euetR1/R8vjBuy7cfzS9b2j4EbnIICMf7U249dilfGYjzS
FgZ/ok6ykUo+jhqMb1kPIaIu+1j5Mi0dc6r2Ntf968iRkna/snWJX5arvU2MX7NT13z9gffrA+Bo
pnKx0+HZarEV8xrNjbsCviHIKHgezNlY1pWyjoA6GOp+MvIIHP0OWozjpm8vtf2uzVvqiv36l4D7
B9Hzul1yEfCi8dWnAkzKGn+RO9NkZD5Veb/t2nTnsGp4ULIMOCpmpNki/wfILWPetpVt0av8IfN7
373pFp8xtBVcjT3qIBI8aThL4l8hR0fuKpkUGpfWFuOxmftFUWhEUEvNy622TzNnZ2rfBu0XkrYe
eZjxKHIZjkL1Z6CPb4Z0aPHo6EqxD8uWExBbFpEz9YuDJFa7edlfJXP7r+VLVvyDLSFTILqqPVx7
DhIzh2Xn0BvIBf7DoQait0EUiOhVWRlZxvVxM6TROuZ/5fIcwUttF0XSMc+UT8uvLkgbhT1YJeSE
aXGxE6N0Ee51Hp0RFFqvjql5d0vkpMa9M9az9tWbJ4WnZAD0Cz9ssD+CZKzJXw2zd7RI052KO+M5
52lComs4xoeA8G0mGSFhKiM9Vt43UnTg5YAltV4gi+o8nTcNrww6XRkJ4LwQ30e8Sv/XuVdgfwbn
fDL5iyIJVrk58TpQMFPz90yWRYki7dsIFbEOyWypQyIhS94XA8EWEBwqIjgiqUno1S5zZSzhjXyP
uXxsjmk5PnqAOQNOJMejVn0X8Zp7ZUPEphMzggE1zA0eMkLa8HcS/rLkeg60YR/02s5zf8b4jc6w
Ao2LlZtHmTYHyuGi4B9DX+58hSByMa4tP9Gxsk7oqlH20B3Ay9NF5dLjrRZtulb7Tzn3ycSzLA4s
WZGz1GG64GLpz/gXAERdghQ189XgsorZZBi2oKd8iPB+GGhtDqQ0G3lWSEwytC4m+exRay8pam5C
xm1SWywR+I7ROjhX/bEeDxm3bGj90uKgktqd0SXBLmZMI72pHPO0yCgjUpe22gyKgRuQTwDS2mLw
1Q6Vtw7TA9Y8D5UsW7+xtcYvURanBVl8u6pC0dV5JAPdueFxovIJcrRaDUsmK6/i/PLDlZiXIy4G
JnCwRcSkEIHSpUO+2yINztn0HCiIsgzlWWF8rEP9KcdtIUa/GTABy6y4eweQITHGz+pJ8AarDZ7i
qjsaSDo6rnoyq6j/GkHyQ/6opklfVA/DT5mQGv2LPXH00NMGEWgKbQ9QWr/6L9h91bNIIVPhfjae
027NGAdMPSq/5qjtBCY2+dELiAfMQ4zErKH4M+diQ44W3xaQpxeJUCZGejJs7RhNtjiNxgLFBvhM
y6JPuAbfqJBCQnqBb7oUYjyJNrfpYrhbSYjG47MBQc5AkvAacXB0JHWL+IqqbwZRWb9TgMqWH9NW
x1cRsXMsmnq+Y8VIOcxCK91hCQvn8TjaH8KY2123r4fyKnP4H/77L88ZM2tDXdnoblmtOqhgh+Gd
ERlcDiCfbAeRluRKexJ8FUBNJ+nMQfeAPYK6RjF28RJXLCf8iHZ2B6WVxwmBG6mImQMhRl0OAsY0
8tYjDEONLEilJ6DsNdlIiOJwo+lfbtpYErul4DjAOW32yjQp+bGoPJYaHT+oSdAjJQX3MBql6rt3
gFDBZxFHSEhSY1xdvMogMfh7FMOkfhKEiTvckhIegVKI3Boj5tbgrLpv5WcPSAXmzvciF/eArigF
Mxb5qkBkgI0ueTOsatzhYgCSTB22v1A7h5TFY0YKA+KbgK4wgDHaCfzWjCH7CxNftffYsQyy1Ub1
x2Y9thQQufn8MrpHFAxNdojhT0VQgA7PN17COF5n7GGTEgmi+IdHGRei39kwhZZF5MFf4ZCah6KT
cENiykMIO+83T2hio+A6OBkKuqj+A7BfHSxoQ36+KF4F5Ys8M2lLJtK3XEyoniY+SE+7piQuySVa
/PKDoWUF0g+Hvw1eIgdFhiMRJ8GjfNk+RawgQsTMyCrxP9EdOCxnTbNWobmimPYljTNXP7P01uYv
IpaZ021y3pHd5BQxINrbdpYCAXk1AFIAEIxyOBDMuzA5CQV9ti6o65P57NiXjoEDKo1XKsEzQh2o
glXbhCaZLPqviZsor0V9sSpcoF65rngABIQTUnPY4B8ivaIFR2qPOhqxQGevLQhJEwqHHwYhblUQ
NQD1rOvdttQ+pVRzYumrZqDM+UGTqD0EnmxvAjGAN4g9RaRnSh1vQQu/XeV9KiCt4EoUbxsnawQ4
dqs+EG+1smPzz8IUsZ+haYpQSrkIIx1ExYQPQKKIfyluxQd0EmtjJTdSa1wKXI1MI3L6aelJRgKi
WNeDAeZfX3EC6AHhrABHWoWbyKhPpoLbKWF7tcQPKpM5TBlHoAsBKJZfVlJI/wAyCodsBr0CTNYh
4J2mdZ1sPTIURaHvJMOW3R6UXvxNrFYgQ/PwHVlfGcV4E8glVQtu888kDEOkMQ50wmwuY/17Ni4i
kVJBDdACApvkKOVwrZOhM8U1CvSGlwU8t6Jmgs8yQYTHVO5Sumy7S4wGafBvyPl8xbUlCiNhyVkz
+YNYqUGcCpJ5tV0LEqZST5x1+ddotsuKRKlkJZpXor+s9sJQGhh3M70NJtw/C6A0KKbXEu6pRqZh
7/SMTr1o2dqvGSY83er5EL6S2MEXx8iXVSQy7ck7WQ5lvK7C1RQTXzKvnT5CH4lJvR4fOyPfiZhj
Jvkmc/gJFSqHQDxD8WhyOLNFLTIZZZQffE4ClMNI/gUWsbjQnsQ5whpkOi7tXl+SYJSIVQbWx2q1
k3m1S+xWBN1VSYUKinjChMjLfYfufK5OEzKdOddx/YOT+f5WxVghjknRb+QGlSUU8XJqkEzDJ4YT
7L0GD5t1QiKx5RjI1ahiIwMcY47AsalDmMprVXNV1s9STV4gJhSl46PvGMf6NWyVHdzdwFXtDtZW
3km7vOrcJnNm0CSwK6b98GiT6ZSRC4mir50dHAKwInyxGvjGX+8nFgt7/BmrHzQRUUOwDVwUs5H8
qUZNgSVmiJx5Z+jvafXRUIiNCAiJi81goROj5kKokSMKLNw4ksq3F67KR0TIs6XS8ClOYIbBmFI9
O+mXeQxpTGhAmF0c0iwykT0rz9r4z21KHjIH9m4vswceriU0yBguG/tVqMz2rYVodMmvMT2PrHFm
qJY0IEvMcCSIiTjFTZc2yQAil+JVEmBWshbkG+ZTCkdlUyJ6YuBErfcgc0+Ev/XIjDtVxXGk+Krh
SOB9cpBWTv6VSa2BGRkclTgrdL9EE3hJc5kDhiKOI1h8RKuCf9qgRnpnUZOzD3iIp4gWToBahd+g
YNUTEqjbdFZ34HAK8c2W4c9QYLZt9x7vbAKCwzRSTOmBxyLGdSQsnJ3eDfdu8lLKB8cxLrxSm7L2
Ne4R2lcQRm3QHkb9gRStnmAaWqRr0qBm68KsjNJv5McgtjTuTlVTfGjhBUlI6PfXZHpKycwKpvaI
BLlINlbnHwyfF2uZ6TlzBWeAx5O9Uzx1z3SR0AXD0ywOMlz26sIYeDA98RecIzqF/bpd+0Pz1tc1
uxDlKeVexeQASWQ602PctfsxHw7CDevX2U+3+IS4W3j5ReaIATojEkckTQF1SUp0SyBeJAx0Nvq9
ntHRNaBTLaefyepJG6f5OjbWnhJQxUf4A1t82PorW113yIdCSyPUFecOiQC2TyFqkjKLNY9Tqu5Q
fEH+kzaHZhcZXUW4Mb+Q3uIDUzFs3YzJ3HjA3VLYF1rNsTFclGvYDMAJENTikltURbXOXJJZADVt
7ZhFAI/GrsSP4yW0D6jwFmiBPBwZ9m2ep4XoPTn6Crhp6BDNLF7HEVAzgCwfbOjHdoEgjQYmmjAU
1PuWc7b6esOxYDKIDCoV8e6hC99FERPF2SEM3kb/tTDKbSIRkv6PxQUleQ5kWuYtGe+yy4YccNif
ijE9ztoT/GfvLjwgUUej0TTgNA0WYpasRjSXw1tSftrasDTQHOkYXuRdMYNqNSOWn61wk3g+ZZFQ
ZLyNGZEhGQvMCIXsAaDo5VrJuCS6dW7jVFrqJAhHa85XIOiBG7GyLsFxnHbcjFr3OJNRkq51F3jD
pX6UDgxM5YCohYyh3brHouOl3SbhJsRGsAri4Vm46ozcGKlqyMduzVtbxBDOaNvat4nUNKlqSkkW
KfRVwJc3U7QnbTjEzGg1qsQGPwEULgRH8Waxinipv6KHJJ9YAnEUcT1ohGUAL2nDoZMVxUoWVYh6
g3V9NHVU9izLzpnxiPGUg4aqGgfEOQZGbL46EugHPnrw+Zq2E4rQOMH1JgHhgYCeOUWLg5hMucQx
6Z8CzByxxXhnGHvF2XrT+k+lAaPXET5MT15K94QzLojHWSTJWxxXyyYydtPsrHUiD32eKfnWUmR+
bv2jK6uu8B9kBuqSaEWfLslZBLwqCvFn2Is59UhFqYbXnq4GLl4HUNNSjwja7lntH8So2sz5r5ZS
DE1IrB9cggQ5Vtoe+E1RfOkFGZ3qUuASg1k8KO8e4jaHxCPcfoHsaO5ZMaFpSU4izwjjPjo0IZKv
hta9d4OJLoS4QJS2qf06dM1i1otHrcIOwWHmGNoqex+rzzHTVimxQn3rXJhVJc1qzvu1FlzFbTA7
P6wkrUt/n+sBtG9F1d7YkO9W8yh5SFAWLls0CicZkQhSW6pRt+etX2QxdajkUZM+CGCjR4hl+E00
Np6UBgn5LCf2h1Kx9jFQhqT5WMnvPFxVcpeL7rvu3eea64qYv7ZRAE8ptspfnMA7ynfmcVn0xFFJ
PoRVd99ibjEpYel2CpVzzmMfM3Om+9B51R65SOIEzQpnKKyn31C3c4UeH7FIo24TffmfPLBejvE/
e3on6hSGfdsA7jBSydDO+lpTCSunIUeWTjoEjKlDfQmCxlS1T7kxHCu9uNUB9/HpL74zqC45abFN
gpVaBL56EZ3bGAqdk63WNkwfpCxyuYP8PLXjWwMsmti0HeCLdpGQhEhG5Fvy0mEtznJoK2b3nM9P
bgz856GmrWChyZFH0RwerWHPgUtemb/2enOtzvHnWI8oAA1yVmBsI4qQ8KHnB9O3FonxWmKIsq1p
m7JxD+T0SxaUEbxxu3N7R0SwkWw4VFdbouhZzjT0oAqTdKaDN6lbm8kWobRJntFvgxbSA0EJt7FL
FbN+NRRkFrxyBV/rJg1OefmWh/ASbE5I3gySnqQCmQuYVcfQnx0Qfp4wqfl2x+Ci6t0BhBLNjswV
7OB3rnYwH3lBBKTDDzPw3kEMtthvO9XcywsZBvHaIHirZUqKUVPBj2ZgbJ2lkcj3o6O/zkHH3S21
lEnS0hn7NfbPtrL2CpuzZSABZpGHa6V59fRuDduD2xUzdx9f1wPo518UEKMDYg9JKSBK1FCCoxkX
pJynOxFRt2QocrSFNv5uHicyVzbakB5CgmrrZPpXtKeJOjKTIwrpdMqTrrbZ9i8fDXynABaXvGwf
AqWFZM26lVzFqvIrfT3ih3VILBJ8teuJo4F+J5hZoiISoqXC8dlh4ZF6DFw3yLwPIgqxf2I6pamS
IlSu/JXT3QXtEYyD6BUnLAF8UOxVZHwOi5obuE2jJ3o1gN+cZEM7zm3req+oJ8r2O6XzrmQhZZ+J
cj4TWwLHfI9GkmYne7uOKE1Vgs/GRzi39j4cCukruFqeKo4elLxckXW3tPgohsi71TOETGesTOM7
TLbcIDSY7uPqTRwkAwHBqhru2KoaG1MwmEPVYNMtn8QsKVtOD2kLld1W2pfYrA2WSxQf4gaZE9RH
tEt+awjmSJSLYgNjRreWODdhK4EAJviufhu5ykrBwZTPq1GdYKOp+ECE4hK3cVAm94lJ6i/Dfk6M
lyE9GUS9icCOgsS2XTaqx6ynI2ToiQwI0+XMU522IUiwRrKS/DY38acDqzLrsZ+rv7mIBUUcDyo4
o8+YCrSqIBeS+hOOvJSIGOPkwstl5u6pKce1SLq1poJZ5ivnIp/C8VOf3Z3tXWswcK6zkNB8uswS
TTkGyzL5AhYpmT271cyF2iIcKXaTlW6t0rvndIGqe/EvKf5n1X3JCq0S+pyT22BcadOz9MNElnqj
M/xkKC5KRn1y8nLgIDjbKh1W2jg+RXqyt1Kw9ulbH/yn2jt1ubmtze6E5zpuFuSaki1sbYba/8YK
EsTaS8D76DkuvkvnNT0aaD41uzq0lkeR5Cc1vpGtHPQB6N9HjoIv3iY4KUVZIa0sbRSeexY4EN6/
ALkQ6q9jK0NdRuJlKBuWBhaTL5O+PwglpmxbuPkBNB/QqNc65MZgXQNnMR2WtELkvF8TLoX6nkbf
ptHtQoIMZmvVKk+e8tP4wNcWeySjKxORJPnG5qr9yvgQFLJy0a3WNrJVIMmgemrK6kO0akOPkr5v
udmRz3ofIvhAwtUP1gHt0jYEjIyYSIervMxhaJzIgFBNSH0mr5DBsgP8QFshkl0DMELVFgTd9f9w
+oAXXcNa0qJGfJVaW64d37v37IqiBKjyadWa0PoUkDMOcY++lf6LtDu0LUUrIl+8ahPUW+e8dXBZ
Lnw0uGOCjM0akys8/ykicAnhQ5kMRDtcdHKlATpqJT+1XoKRPFoyf3CjzDnxW0wcFni6amkbpVSX
ZlVtqvSis9+gfNSyfEteXasoBzK2yY9qRe7IAEX+hIgpwZLsLKAMhhzSjcvkEOSnsqrpOIbdaD+7
Goo4fFCI2AywKQT8gX20bUjPmnSa2KvxLTCKF8G+B/5xq2t7FUyxpDSt7nctNCD5qOkrFvF/DMse
J4jJgSCHkmwL7L9iqGTuBkwdURLlmg5SSZOILLvY26z8mCHxAUSh2yNGyzjk3lYJJ8QfQBjlu1P4
pEBAIUgebn+JO4r1hqunv5tk51B/ZlPY2eS72rOWXUzEmSQtDascmZ2m5XhN7H3MFMRhyjNQz7hb
wbJLUmycPjnlc8BHeatCNn7kAHX1NZQ9IzevKZCji64aoYcW2gu1IDKOcTMEA4UPLaK967Pu6Kzu
rpRoifs4kAYzj8sXiqOKZsjsC0T7ZuTJmsuPtiZbe17llvEwWOmzGAMrxVqz5aBUQKWCtSYGq3qX
5aJuhkcVr9U40PpISIBh7YbmW25Y7hruC5IzObpE5cM8PyWkPE5QFUwkwMaDh2g35OjiNNFJxhyV
B6PEoF4QpE+vpmMHa8/Y2dFX5xyr6F7fbf+c+Z9upxO5VT38R9J5LbeOLUn0ixABb17pPUXK6wUh
6Ujw3uPre5U6Yu50z9w2EgnsXSZzpdp3QBXDjYdWeFOnokjlIjXKcx8QCFORGvgvDHM4zwjAmh+H
0jQO47X8aGX67PGZNAaiwaBDn0BuCtuTjnUdxwzzc/GaFfxwEMlkDDLO1sXCOaHheyDZk5oHGYog
FIhrEskig1CDN3caPpkX6JXoIPnwudYsjldRnrG/V1tA6c4BE1KlEBcMtIios/AziS/cu8TKBeCH
nlVb3/RfJkJMyp9qd0LTniFJ4uWKqFGqeqvx00zoNkYuPn6MsPv00nwzKMomrvs1pWaGsrefnsv8
USsfQudI+UFCoOzyme8GBeQq7v6QpV1LDtk8lJivlV2CcJC5pszcZVg6iVMJtG92DDw+SEbnHdgn
shcCBGf8O8Q9RWOwc+1HlwVcx5hVPTdPMcoIV2Psa5KlEN5shvUZ0XYjv0iCvIL3ibKg0BU0g/8Y
3pEYY3b5VnAlf2JTZQVzCUiU2orN8+a6z134LcU6fRBmN1SGEG3FLQG6ENFhnwzXafiX+xojsVez
X/okN9IImb7BGY3yHxYUm6OcyTOiQhToU4Rb7CWtS4TqGSlSSFJVTegBQcI1nXlcaAL7ALlLoia3
JmxxLHZ8cK3TLxSQ7HXxI/DtwXU3JVQOhIIhTGW0haiRDJtb0GFVxiO+HjPooFzZzC2SyduJiEPy
s5hUOp2z0kBvMTUFR8gsjWqNFeREKZIEX24EMBl3mXmeZQtOdHhjYUZo7mJPAzgOlHIOWWJsRJyO
vlGmyIjBGRT55VZm90aYLwq3PKrtTagQ/IP+pjN0ggq3mSiyZfMQ4n+0niBg7KW849OVANbWvrEs
YBA4IZ6qUZSxQubFNcEN8BaL/ZbDWyfKQmt+8tHeBJinMax1AN88jtCmPgmBId1OyJTQ0qEHf0FJ
DV1USdx9gooJxX2g73hmEegzZ2LV00/dhcxR2sHKO0/INGTwBqqPWkueHSvmAgTFM9gs4IM1O0HC
XBqG+PLNWrcI4VFP1a7dPUCQraVeBJKkTce/65F0DA9fZ1r+ilxvIHPVEz8/WUYQ1jX21Q0v0ATz
mZQWXpGCKtHnExN6YQmyz7Z7FCH/44VnLhOywcrP1H9SWB42Vch5ea6dJ93QpBERLo6lfmkpa1SJ
PmaiTdZdZT+JiSFprU1PFCBvwYaRnZxVPkUaYSDoA1AuGoBacEltpHWzHPVUZ2C6eUbtWsUx2K1a
zIyym3Dxbivz50ADG2QImC0Gcsj5EWHwE9haum0N3lOuxuI5UZB/G3CR8t80C19hSaiOs4qaaU2L
y4KDokH/LUv0Ll3zt1ZhwTmCSsnCAz8TodUh2zKP4ayZVcKW0PWYzdBfnp5n54vWizeNlRBxMCFc
wWeQaXz81iOJbzzKd/4RAtWo3ZVJU5iRaULJLlWI6BDBcUUWR1t+ptMO+MApQFqGYHgv09YCQVM8
5EOIww5RVZiCTCO0yB82KXpKLq8KETAgwxRhd0Bx2IpaMlE2Y5dfZfkbOtpRcebLDCA+K5plMT/G
4bi2JlC/G2f0+UmVy2SPK/Fqzqp/nzCJ5m3xPo+saXCgsl0VjIvwcZx84ONWPuSPGc9XNHY/iaHC
g/I/taL9raGFV1y/vVtSDrCSgX/B6YHG2J72QUnNBYBMnEtuVD6YgBir2dtbcIDsPnmemnJj+j2h
Wurd1q03mSuZOMIFzoq4ApVxq3Q3t3+p0viW1Ve7/xMgOkb3FkPc6mw4sy0QdWeRmv26LQkkKZuj
F7lHHa2CWZ8q5uGo/AgL8Zd1C298jLahTRal+d6bA/fkrxpcKoWxyrTmSGK1ua/j38B81qfvIKxu
Rt7h1CCEnT314BlrHV4rhyjfYJqxFqrCLc4mts8DnVNWsmpuiP3o0D20sOzNjgxYn2EPXkwftQoJ
lsS9HXjIHLbnubVTxnSTzyw4GmsHL6BBcNfRQAsNN4+9VdmNK5vKINJeLCN5ba3pyHW8ShqmP/65
4OvSmYFkH8M4PTQFy2CI8P2CzYQzr6ySiaiP4QWIDXdNvK3xJSevk34q5gsav0UWfyTjI9BObiq0
0Se92Y3NPxouJhq05LoZEnbNf6r3TmeLV4sU61JYpDVn+rzTOKDKxqQrg51AZC1jOGzcbP+8Y86m
nVX+lD2JeRT9iLdUQYO1GxuqwGrugp284dKau2xGNeN9bIeNO7MBsEk6ozbzlXWdPQsMQLO33Glw
ZMZ1otuPDXLpAIBqyaXr4j71dpzLqnttPIIyGaYgo3WBLP7O0RUNv4LEh6qTgZ/B2HCZNAQFATHt
EToBPqr3ExwqjaFDEEMO5eAKIyQvavgRsH6Ey3E0CBdq9WgB1sMxD1W6aaUSwqSq8yXtoNPl8U6b
9wSNJwqCeQoMbef4lyQ4clL4HFLyVlYBt9zSa4FtLV0+LpwSOW1UzKUtRu4XF6WM7/FJ7CNqTK24
o1MjkoStdr9RmWib5bxRi10d73X6fhRuKl1J5UNPXVnICuchfs5t60zxvOCpXykT2uIyXcN9Ybql
7IbxsS7QSusd5oD0cTRAG45qBI4k2FtZcGoxHTQ11sUcZUP9Xbs9U+1qXcNQKZlRipdMIAeSDTzx
uVa7GiKYtSnLd4cBmYoDF7nPXUG2oKrcatyGlrvWbVRJm4gIPLdfTxxBZKdX6trsz6geqDSeU9U7
uoN5GLQPnbqrYiTXd+YGQlKnnCpyDKTmNfEmGUzIKTBWjpXDN3twR6DRSnJTcJXNqUr0n7cIPsmo
QUZXF/pROG/x3OBkQxxB4NWwr9EpotxEuXEt073N0G0O3pxD2YA/6DGFu2wmSadiCxN4PYM8od0o
QNOYbqEKAdjHfOHsBk9Rdw9NipX2ZJpPFXClrzY78Zv3xUlrOUaUXZZiJ0bVQOy8/+pF946BH1WG
H0JDS55TgqH0DLocQ+Yl0z8/+HWB6OBSQMmnbiqbX37b6uyZkWyw5phceFnW9tJxw8z5q8a6N/jx
U4JMbW3V+U9uxpU/7Ayovh3Pm6WTNs9SPFhXzEK9+ZZi2C1yxoqUqjnLIFup1pMdiMPGT6zjPHpr
lsMhGEzhQSeUq5QobENVNfrIzIoso88hAk0mlq5dX2K0QwFA4w/n3FOPevMA9paUN0lBQkxLj2j6
ytFoFSJqqQNDEzLbq4HPCJHYqjKXUcA6iKbSWseKKoKTrcc0nLGNC/g1SFHJsrKAETwOJDx2UGuK
AQwY9DFlGagmAqqJ+VixU038rXvTPdcU786pjHgQKVuiRd6AA/FfevhbolEZYsbhfbfJik/pc4Yy
AxDyXiXHtHnVEUVMCFXKRySdGzagGdJXgUUVjJzUQVuWGhpwOuwE50vMoxHtLLgfJm28bC7G8D02
nvSOgQNaEYmF64BnpIwafKSKESZrMaUmqIETSFGld9QL9Blcj1zUsAMHDP/b6IEGkP4Si8RE4kNK
wvQOLVJZ6DsgKGLuzqfX2jhhvQjZ8uBQ06xtYi+z55GZit8+teUJM2ZrbFDXUR4ye4Rk9Vj1r12u
LjOSZSjIle4VOnFGNSCNt0w3MNQj7MyrB1XPT1H0zpF7DXP7jneOtxeeL5m2G0IzwJqZbMmc/TDM
bHnqlZamO5XsLAdNlFTRRoTovzG2qQylN8wkW+Pbc8DxeFevmDZkYBxU+wP6jt2w9ch/s6p6mQlv
NoP40S6/reoOIYxukmn3dNFM1imjBF1ubAfRpPrA+dpGP52TMVA9NPQRw7bye9RFnJIR/5JoNVr2
SaHc+CPNuf+aMt6ZGC9TLiBYQmecVVF2uozWu92sonCVkGA4Phox41rUcChWeJym8Ffji3mw7uaV
HR0S2cZ4MLulYVPYsG9/zOhzKySJSBrOIRMDnhQhPcqf9gqX0tro5oWMzM0e6bkKaoQ2h1anl28Q
m615NnqXaa0F2PwlAF6HBc/i5zhoxtWpZkYImPioE521//d+/mgsJTIwNqn58mcj5KHwuET0udzY
HME17tWxdEFzMUtz15G2E9FqqppbhE8NoRBFyY+OI6B9nHH6W9VRcGPQlkZELpPi0IBDWKIlC0Le
ud6otr2K2b0Orja1iN3jM8NxIl+vnVGjmf6WFTd4SGLbmUnUl9nw1iB1XOzaMZUhGuzXrg2PTcY6
XwCwWto9BNox8/YNOyACGy2cqQKXMWURh8goK+efwHNAAe7qelvbW3W+Vcats3SOGdBlzkdXtXta
IJV/E76gdmY3ZN/86b0GEuCpLj5Ztq7dysH/rZhnunTHTHb81orFz2P+dGmHn4grl8MEsZWjPMh3
HRSvGcWJvOV/Clg+AVolaaZF3C97KuEjuY4QWODvhR9Wxa6/7J5khRKnLsBmjIBVzhDvLDa4oeqf
wGVtUJ3sB9IBxaWtNbfMVFcGiLmWuJTa46zH/XZhvpbeMOR5xEJXDgfAoptfKpbcFvUQHOaE4owR
l/T+DALFr4LCDVZ4jSChp+FI3y28wmSKuQ95ugdwQfGXWQQsDUyGHf4bNhsIzGI50tBuYABAv0Tm
1Pwthk5yp2jb+LFSwmg2TtquGEXkJrPu0cUJS/+KM0a56CB2kHw3xAii6UPMNXZfo0LTx/4uGK+j
uWoRFBmG2K8gVZY4Ao3kI2PTqTLqtTCx5tuJCx6ZvSgm8Gm2hfXSqB/YHdKU0BT8XlS//EyssDkb
SyH46yoQgR+zu8QNuENyH6J72ezr/HvQqWHWTDzqed96AXTRMx1uZt/dNKMNAYa7dUESoMapgx2R
9eX4Pqn33n+p62eghlOxYyMzeZexf01RELMEZLMNTK+jEPP7k8ITKsG+JCpV5UrjMwBdgTQB9XzN
wrXG9+HomCg2pAGLd11NjPOftIpqwGeRdEyQ13oEjnJUsXmawxf2dq1MPxftLXiq/XXWrAfjYSgs
xvr6aqD8YG1udZ+g0qQSS1ng07/n5aVUHux6Tz82T4iVAE8UrCpdBa5njQyrvVhMOlXISJQdyT9E
GG4c3Iz4zWvvelCvIjgjBDoGaNHBTexGwjcVd8T/hPdjgMG6lStNolrkCZftj7zZTn2xh03DxiE9
AidyGD16Kx8FFxUHy5eqHZ7oGZZ1LLHiGA8I5vUewDJZfXuQ9bPtNC/TZPBvE9SLdqcVUN8YbiLx
K4Zm5VccJtp91JIHJ5t/Ku+Gwu32Z0Vvkr0oYgPSrcMmooWtD2Z4mvHt9kw7iuSc6B8lgZu8ukwi
9fCsej1qjbMTwz+Kdpx0obcdAPgbkHaWE1vDKTKuydtMnAhejXU7Ef8BrGBLwJEVwys74Ntg6s76
B1kKzCkN4oycb7WxlXGyzDfFW1/copaAseoYY9Nj8spJyMxjpHmbeQdlKs7ySihIIUew7WubBqS4
LO7qLTkx+fQUG82urMBU1mxgWYszWzFQGbIHw5/Ku5lR9yUb7yN5Ap0SNwJzW8/Mp3TCp0LNYcJN
wpF9iawR/pB/1VPJAurWbcZ0KNeuXDJL2y3XrRt6izZkTuZtNPB7fbrzCek2OJ8sC84kLuJkm7Od
U02fHZQy7ZsBjpzKrhz+ETQx2XxTY4j6Pwp8Ru84u9U16V8fof1iJ/uAEjBBj1G76poMZAUlCnEh
b25ncfvEext8pR5k99j8TdqfhqvJyHZSAJaB8tlZ9jVnHJlNSAKLN95EX+G5N5AzqqQXbhPWPva+
KpJ9fm7ia9tedWb8mcy3q2sLlhisnGJ0x4rB8YAPsGR+IDseBsNVv7D7fic1UZL8GvRZNbdmXNKM
xwDhdbve6DVMS3oOSj+HjKYMgD/OqI6bs52+Tc5EAs2tnNFTcWJACd8iQv1FW7U0E/9LnZpzWTsb
iHR2hADvMSM5eJ/mn8lkg7d/FRnSRBT1313Ktd46GEyHTzfkIm6YEwE4p5cdCn1PeEsLwSPY/oFo
+w8NueNgYedT3gnLRcgngMKDAkQPWizatnuF8EPDWD709cpPKnjxUFNo9kNmKO4UfxHzcI2oxEZI
g6BMSegELCT+EsEllgWlqGx9YgDzdnn0sBwHjyQYpCfrwY+hTCHoQLoJtepJATDg//jTV2Lf3PDk
cF/RDYPeqt3qqtQqCbba9gBh3RnxUrQq8AiVTW97FBxYyhJRUcqrRSqSri/QZDZ4k4N3dgZFekt6
0iDQJJQfZXbNre+pOfWQ+YzsnjRHozjNVN7IKSBb8VB+Zb9FAQ7s0foubHdhMxGmRVuM6xDfvA4x
5B3tS2KtMwVe49ruFhaRLB6cjh1DwVhlHR387OfmOPVPKYs1AaVpzaeYAErF2CihyYDh4qJGjHjy
XO6sdLCQjuOx4MU+/TsH6KQC9lr11eEX7jzsyDeaDXSPLBJIKwa/a0f3zDbXZsbLFy/13loH3HNp
ss491ImVSKVClNNnLXotOVVYHc+dt2HTgZ6Y72+t9zY9gCiQlOQl6kmvOxRksdfRJbSYFDQ8thxW
mNRIHbvzd1f2ue5bvtETf+ZUu9DZR9yVH5qIfzICmkEbAIlfRO2RPzFihYiyq74BKDlsetkP+uWT
pi10dIhI0yXxz7YPVbAd27vpUyO03trhkpZqJ0+2PlUJc3xhTcsHSPvFYpGyRtQAkW3uOJR1gQjF
v38s9wSyXDKsaucOd2e4DS2pSM1aBSnA4IRCxc4+MFSsIh9DHY7nkmkKw3kFPXGGy61F1ez0u+Jf
0JElxLg+AJtT4aTC3gAnuA/o+RV/1zTjerAJUWCSWfYEjqa4pmXjAzDdWg+Mg8bp6pjHinHHpolI
Mlh37nAMzWY3tGxWq52lvIY1Rr3hQFu3CxzA/cEEJl09+CFBzTC8S2vtWl8T45JapFiMBAY2id60
JnzEmbcMdbnOb0m7H9t/7dzzkGwUo19W80kBb9JGHZzpbmOlHi6b/JApJDQZ+RGujrhVAGhCTdpJ
/pDQ8Uudeql9Rju0NUrtaoKlYdqz57htWog13damJ2Hd2zafBUDORdUEV59eIfyUEbkU/ozG8fLm
dKNVMu0BUZ/m4Gg0/XJI9IXjIlq/2Hl5M4Zxp1XnuOAeR63jU7S3GNv/hFfMHHhm/7wE/WZKOKUz
45L4RyTYtNfgf7dFvgiJbGE3VwH/1NaKPAg9n8+XSV1UjzB3uze3OpkkdlYPRvsWfRX1NVFf3Lxa
FfkHD47ciJEsN1ntVvabERWYKLI1Mx0DLQwqGoTeCb4WfjtixY+YJPSEvokkraHykJy8jjqIKbQ+
7TLwtWtvZfRqJWXrR1wmm2l+wCiIZJS8eE99N6ZuKWwyFdeoF+gMvqldJCnymefRnR91BuhoraAn
3kCRNhOuHEKyWK6wmJGlH4sSkhiL4jNpP6ZAliYNZwOYeFzjnwAm97MSbiqGsMqtbL6JwqH1J7m7
Anjk4efI8H5fAn46vXxUVfwC17YMqbkDcqfalaWRv4GgTZTaAf2hIMGkrNGa58lSD3F4E5uQNj73
GjgWFBpUVaJ/Q4QGUIHKknLKGug9LoabwQARM4K45qnd+/6KpmvOv1wOWwzhQHo7NJrGU68vsuBt
AIH+hV3L01FyvQTN7u4r9rLixfAtvFzmUdcuLORpcYgapvIcWEuhuopV65jDFosLCu8XtYl5fEUG
NXCrOiunR0/qcMBdDY1PwT/4brJhPBuj4PNtNP7d9BZ5JEFO3pUFMcNvHYWR7KbAMaC0LllhMS8U
zxqLvdgnYRP6BKO5skbkOpBpwpxIEGZV29xYXeYZvCIAJ1gum+Yg3laUP5hYfX0rAD3J3AMsYYPc
ggIgQFja0D74VepnVpRi3sqqGJ83kQ68RYXK8QNrMGB6rJb1m0UvAHOdhvaY6YeIPrljGlNbGjmV
qH4t7aR4xhVpHjkCMeFNEhZq8EHXxS30wVdX/8Jmrzj1PZ8wE2VTeIf/aDaoeNGXE6M8WKikirXN
rgqkXgcqj0C9vuk3+kSYhN2fDR49HB1kXAcRAG6Qjw2VWYAg0eOdrvpub5gx3LJsWerV6kvv7/x1
y6wkH8VCRn+z8qNWPIjKnMmheKGyY8IyM/i0rHodtnxBDtoDu/tua4QMDjSewoWgk2OWYmbMYoTS
OLcfGnxKIeWTwr5UCe4RfH5aqVbOV4N+iHgCgGA7t3I3CnUlVpFrT32o0tr5HPaqThgOCahQAkyC
wMdquMdEZYeFBrJOgQQFoomA19rVd5aJbSRMN1G1AcMwP0RQxTWHRVZgLbknlqPbw5e61KrFzQGW
HdRe3qxd753S91ktJZG5e8lHazf5pGTrGM8i1GV8bxmZDxGdbllhoFyk2i8VFofhJmpj8HUo8pqf
HoSjpb14MtEzjvPM9TmZh7S4I/Qc+UOIZyWjGAPMt9I8JqP1TZcFVUViNq1iBhBHpBowpVDwie2P
SujAnEqEQdzpGG4hkEXMvDwr2GlZc00qdOIEIWVIsSILHWRQLs3qJWPDO9I0KOq80ioETDFnET8b
9biDZYi/oRmJ/EE1oaLIKNovlpM7o1vTOzPqXDcU24xfWvcQG+pLwJsjdOypBIVDUyEqC7/4BIEz
jOuMKULpHaAw0E2AeUdSPNQrwA+rApgKfw0rUfFYoCFusmJdmeQsmc+gwr3A+wfGib+CQ1KwRFjk
FQTquDkCqWgbfLCyS+f/ZotbF81qRPyWzOOy6QKQxuCoQafI/HOozLXqIggDz+pR06rMKWT9H/ef
bXDWsuDZgiOaQxxtDSYCHpEU4F8Y7oiOY45+4xQQPLJXix8ik32DWqxzYNmlBoh83Vrca+W4nup4
RY2UB3e9ckk6L1cF2/Q0OueAKXqW7FisO+ZdTPJxz89gJ1W+YEkAFBsMCSYxpr3BcDdtRG/Hj8hq
Sph7qMAjBNSDAC25cl2X9tcc2fAijgxfU2NGCsNCE2acHLoeemz2iYw51Jn4saeR/RIKkB53nway
nSH2TuXTE0qZ8KqRz3Ih1SzAqg6jHogihPwlc+/vACKVVpFQM2QLAZJihRHAHQ9AjgcGfcHYXBvj
KtoWfEETAaToB7qoW5v+exG9emTP9PUHoYUkfOHtUD+AH5kgCBBjKVVGOhM7E3r2FJNUSp3bvsoU
y67QQwTNwgDOLo2DzWCLqIaO2sfg7LAfxR81BTdr3La8yRywOXY9ylQj+C2DaxShloj/NKQxb21P
qxv0DWJ9vGl98E2RK00mJ5PpnAW+g0U7ZjJNm+3nL3RLV6dBwgDTvME0HeNdYqIbAeLHvtsaGYsd
VhrJwXX+duO+22Azrjb4NQNaO6ACg+utmhjOJd9AxKhEVCOZ3x47w9zwRAlbSA23HHVF+8QAQ2Gj
1ZnBTmXcozCbMjK+p16SXIjVC7jPx1OphI8xK5AZPwlm19B7kQtL1PecF3pzMcAxKKUGIomnyeX6
8QdGb0QeMFqz0OuHToe6gCwoBsuIkYRQxO+QoMk2qQI4xgR5b7H2D3SUWIBoVUQ5RTZeUOUnhSfC
Is+lmOy4W6EYptPhM7SrHZKAqQ8WDjKasn/ie+/pywb+MVxc2kxUxSUNeqYM5NeXtx40T8eYH8YT
Wd+5dks5YyflU9NvpAik6mOooBJD7dptdf9chcdQ3zv9bz9jpx4XidM9hrax7pLmoMWQ2u5/Q+WR
KQyfRMnHmBUTsW9IfTCIZUMOYPJARz/H3UYCq2TcwZaBLVQBICRjp2Hz20M15Y3DjU9MGxCDziTl
RaSNuoYteL6mwR30Ciwk9hJ2BVFS8cD5oM+LXzDjZ0F+S7ny5cw1yYjghQNLiOWmffFEUdp+eut5
9jhIViEjraEaGIy+82OV2AxjB9nMpL6IHI8I74OqzEJKqhlRazSEmvfmmTQ4CukWFkM7Sg0fmcs0
WrC009euZuQzPeUW9APwGFEP2YGZPOb8v0hhhtStxpHdPlRuxG1diJfxgHgSxDyG9EgKEI6fsp1W
grOu7FsNBN6ZF57YEAmHS2l47RqVHqulNPvHr5/PaESRIpGvrNiHqJq22tEy91l3LrzndP5QyBr0
36fQJlfIXtXdq+cNm4jqNnV+UuejHB+YysFc7JhPJ8k/6ziuMh8K01kBjpqwzeB2a8CrWaSYeCaO
2pDxKg6lF6t+E/JrwiJZHXZED6JK5CLgwFL7s458uq4LOFwwhm3rATVAz46kDHL8AQOcqoZc9VeJ
VOe/CUmlDEdtZ9p3Tw3RrDxbzpn9GOULdnoiPs0fj1qJdODV0DSvLbkqEXE8U9NsAxDoOagri6qG
EPUneau73N9WHoeMic0P9LX/pWgbHRofriT9NKn20oH8aKLBFVnXgHKamAOKkHPZ2NvOv8vfiy4P
gdqU52uPF97jGW3ZQ/DrFfUPLwU/VCcg3ZBKUr2xOEhB2XZoi5cMVG+F9w4VYmYzSxAXA/Ma437E
Q61NMjUk8iKHnzYzqKUMkeNVe2HaIbBYmfBgE/eZJpB0QNdjN8vBTOE7UOBXNxpvV7rPI8dlbb1b
7SceOZ6tEhlbSCCMwF/R8m4K3eS1/JAewpvIkSKUNL7QnSxb5ZzJIBv3IF770Puy/eBUN9iG+CL4
LUCKia4gY2/mdukBQQpzBxRobDltKg05kYH5C0KWaEEEDQpvD3+PTTmBhgu/KYPaLd6oKivApItc
h/Z5PE4e4iOmm8zqdTSPRJRXFIYKk1G0FyVlrEh763ybRNCYYIY36OLhDiGbQR4wOHe3Wk0Mjlw7
WnkP/Pu8T9v84gcRIiJ4qyn6siA8gTLkm7Gpk8QzgmFdgJ78oQVg6jKqUqdsR62gMLLFHpHWzoq9
rirpRhu7XA/o0AaG8sqYP856/RixNW3SagOrhPr1yVMwt3as87sXyRGSrBCX+QedI4tHDxdHRqiN
COKpizo0znrrLH2vvtfdBwWG7PlY/pXZr8SjWOpWHnyNv4M3MfvkdJF7X9d3WTniRKVl5WmWyahF
/vKcs+RPb7qXsFtQ66P0y9yn+j2uUwo5bqjxudYfTfsW2Rk+vg2SoW1nlzjIaVYydvQpoE5UaykB
dQeW94wQ6X5kSiwQOJlsy1gdbwCyDQolppPEBtf+KzKIjC0qU7VRP3TMdmWAYCDnmSz4T4p+HlD5
gLpsDagY7AyGEVGE5iDBUc5arKMHeqUHoGzBAQUtWc4JFCe5U670urxKNx3/jLRp9G1XuVEld6M4
gahBrTnwxAUEHfh1wQQo3BfwguVBwbNVYIsVLDUK967KtlhMBYdAVcT3z/+P9azLrEmhVuFMVw2s
1c5KRA1Rw/yE1QyXJp4Oj/tX1k0yae1UGikexgI2ns/HQOu/Dqo79dsW7A+4CVBcM1D3G6+gbZ6C
9kY4gjTXhBkvcya5fP3iPEhS6BmM+/61n92T9lJEK0BSn/On8RK8B//6z+yf9zt/ou7WXpyX6Wl6
6m/zMy7Gr/knehse/Vf/1X2dn4dH/dt9Kr/0d+YU52X/8tldx2c+f/uLjl/9oneIwgXpeF/+q/Fc
snxk+sccm+SSD1oBdPQup/mXcCve+3f3jn7qiZCb7+F3fsx/yo8WTM3Kfw2+x2dqxGd2TvFCfkQF
/fyNWox/E5+kv7K/9FV9Bm+6HXZMy87OPuU/3a7bWfzv6Wh+EZQULOoP65MIho37NTPXDuV/3IfG
WCmew4bwrUoYRFR3PlZkEgdl7azp69bRlvSRbfvYndMNqLef8Yhm5eyclQ8pvkGG0VF9+ycElctk
na3jFQajJRinnb1fRFvvTuF1SvfMRU7jxjwYu+Jc7mjFF8OGILorsXOX4qQ/2g9gOjfF1tlOJ+IK
L3jUjtbO2fT75J5cMEleok2zw/myRd2yJH7+mJ2Dg3MvTvWORugDI+byvVk93B9OHT/Bq70gDAVU
HlfRslnFFwC1l/QCtmdb7K2DssV+gz114W2dA1DMbXcKj+pq2tdLfVE81FsEcZvq1K+tA6KH1bQC
O7BXT2iW7tFDtY8X0JJJ1kN4ml+mlb5KVsVGp9ndtUul2VgsYWYK7wR4AwYfRq46e6k0bWkpEQ7z
Jjfqqxp+jeLPGVdOpSI78heVnDzh0eUlIEvUAgtgmNla9598+2yYzGUUZVHRkk8+36W7xGiDpmfm
KqrKNaORmfRcJ5p2/cTgkz3tgKltjvJ16/EkUjTAfHaVnw61hB8x+uNhnLnlYR76wbsTfTOk4s+5
C6FcdCq5o1wc3r6afhj9crulnPIh7j9xmc6IDZWORa6zFgAFJZGSgQ0mmxjMJ2y938pA3cSZuXDZ
VhVm/jBWTrgqgvQf8ZpVzliyzVAvjBqVe/TFJGKRghkyRM5l25dcoydm3YuXaiF2gsJvr6Uz7NHK
oz9gjMfI1/cwTqOgHuczDkfGMkeVkwJO+7pvVc5RNm3qP2lu+WfasCdw9qGezzsW7yB/UMfoHOgR
TgqiiqqI8mSd6m+ePdD327L6jzFFjN3B125UKgsbeZUFQzrVHxrzVhBjUWPbISOn4b4KyapszA+Z
uHDXQwVbSdB7dveocwtY6UwBUDr2KuPLOsO+QGUz4hdrtwa2KhZzXa+wUMcX0wHwsP9OOAOnAtct
h1rjQuK1QHRhTujN4IlH62CnS5fZXIFEf/6xfgyDsKr0UE/PYqtk1GkB/+DbrFLG4rjdu6Uav5i8
1ER38RkFjOCCxn6tdffRzHLSPu9ujxCDpDCGdQvVQHhU30wY422RXyNVx4KWrgMcyIXz3bCNq5KL
Zny2DM1Uj21l+Ow3pJqGKO2zX7bKYlhoxvGJcxwj7UqhTSGteRGEoDy+k45Z9HBgwQxI8Q93kqIe
LdD/0hzZ5q/jugwdHnPC8+zNxKAeQFffPzPshypmUtUyKs0pL0sgxvJTNudGrYQS/hgzScITQkdp
MDyxGEjoIiyiAiO0REESOxvg1RGxh7C1J3NVFkce7+fRf9OolGQ0IO2Pb+09eitm1Dkhv13zWAS7
WQMcr5DN6f1SP6oopwNI1iU2rsjM92ikqDQV9YtLTHEtMASf2Op5GZyl0ypM5gBcdZc+He8d8Edp
jrNbTrBgC/IhDg5iPMEdoeuQWBPGynl84rfghqxI9CoTFCThtCO5igHYwRFPmPPCB8uvHkgd0H5g
DAjZtZs/cfNQRgoFHUo6yqmQvxMQeW6CRmSVq/6ajCPyQDlD6ZK44L4Zl0ZRXNhbacWLOGLFN6yR
1zxtHYw0jfsws7rCItHaZ1MrNx1diFy+imZgDiZymjEnJFySm5TsJgmBND1OkHwwG9Gss8dEzARt
QQQl9OdxVboMbBcIs/CE4upOmO4oo0EEYbPxauvgNkuFjtho7uIhc+kTMOytHRNuyC0xv/xuWzNZ
Np8dLkosMtbHmBs4FeJdoV7aFoxYvq0h9kDXEl4zVKwB9wjthKNtTQ0dU3rjVVI5i0qmJyMURT7A
ImHL2O1y/NiWtMaAHF2TGW7w6/XUvR1529imUhiz9trClFNyiB+0Em0334yLbtpvXmZcUVlQLV3O
B9Ok7HSzA24nHlcfzxRs0CNqbUbUBOFJkgupAZwXFbOWiZXr0B54WrN6Fyibhic9eOnSN5m6mSmD
l5IgPEQnM3I5ch9KPig5S2Tvi/6CHR9fKaIoefRsHnNqeM7oWDIMqKdlEwM9CZjVWld283QpnRCn
LOlFAMN1U3nGgwynSdlPyCn07CGkVVSQvtGhhL2+JyT1FIzQuYs1n0YK7b0tMXt2tyRLbnXAxsDR
WGqSmNqZHLD7krosR7o3Qa3Yzen4lvvdovJmKvA0uY1u/oFSgGEo5khV/c7r+kpfDRoTb1BlIukg
/pbREGz3AOqTgBFCpXxBP1POHbxbhIwstJDL5k5NzlvKc4Ar+1Prf8dU2fi8X4ho0KcdGgoRXb/9
x9N5LDeOLGv4iRABb7aityLVImU2CI4MvPd4+vulTsTdzExPd4sEUKjK/F06ZH6ogEM9+bBzU0PV
urxhHhE89o8zMuvhTYtLlPjaYo4xhjKb284wDCGqabVk35vsdem4FOvLSDHZMD9nsC85GqTBzRkl
yw0Mm6uX32ULFkNhoY+rNqYeI4MoAQ+iG50xXNm4FTt6SWsoDz126x66jICaZqwWxph/ciuh3Jo3
XEHpcJP3gP/qJgfN314o05ThgG176TXIKE3qlPI/GLdNGdovIarkcko/XVo7ifvtVCAaxIhsLxk4
EuKuwCJ1C8JV6xDKuTvNqBmthTwIpMviT/pTTgL2ivYoJoFyYE4yMcU6ZAFbk86zJPh5Gn9oMXGe
buRdzyzIWgQ64axtsqBMELPxelZ4itIKYgChYyiZ4gWavdQh/q7Z6Em66gXQpw2DOFUBBeYHX8UE
NJGWfXAYeQXNX/IuSUxegTCc7BllWSc/fUNODuqcJDdJAU1fiwhlcQz0n8vxZUNRm/yEaijOsZNu
3RzYjJ17yEo552Y0rIgB+ZkVTi7OUOKg16P7IaAiAmmyHZgEWq3YGNQ1ydiEHJxq7SERZQmK36Gl
rIpXbH6WdyMXySA2P1O+eRFmqG5MZak4R1F36qp+5EWUq81FIckL2eIW1NLvcb56yGBKXGeZzbbC
Daiyo588Arb4mGGHqQXedZsHeKuJMDq/eBo660kPUPJG98lQ1jZgFgdbRJpfZP/IKc7RLjdNRh6U
Cv639jmRgiRqVgZYPw1iqCor4/JXP6XZ3oZZHjFfGTxv8WCNdHE9O6x2pd1ncJmKn4T/SpOajgx/
tQCsJjrEW1IPO2t6NudmGWxC/vaYfvXJUm2ukeeumoYiCS+RBK67yx45jsIgasJcs71HJ5DXjDhu
UZI5/lYeJieeQ3SY+MYcRqMwLrmJDnOMgcUgwrxAQ0FiISxdy3zEeJP59S+TBc2I8CkL8pLY+sq2
lvXcHlPSEKTnpqRS1VcrZrredMtszMSRQR+c7iDW103rnjJ6u4lWT7V3oYGlfWIvNXof1R4oYTTJ
ph+q3UpWi5p0q7osN3Rt3qFknEtMjRjIrGasuqJYhRDpUOByX5y7NzIykZdNbtbMX5R/JyxkB4tr
5KGfvPOT65xOXaJG7uMs8N8+gjBTO25bq+Cl4P4UD2f0AMTRrky8tQQPYV9cFpSLWHmAfX3rK3C3
mhEdapqCYcDZDyaq0RQAd8s6Qj6IB6tH+oZVkrnGFayIHzwArYCiTZ0gTD9fexxHzTgt5L2Fi9zK
mzQjm8pQ0QaoK3PSBgMjfk2V/p9j+0fJr8uDB0DArdJRl5GbACTH49LsYzH9hemsYjYrDfm0nz5n
aHN5oQMPeX+BDO4eAuqT0QLBuZxVYEFKI9l+Fq7F0iW6ZLhJpRJjUQGcklWgMPDmxmntMMMKv4UC
q+bXuwJaBYq64ryXuaPmjT3nMhIYoDn3Eh6ZGU7rEA5jTkk3hWvPjRHqkV0PdEGrr+AkCdBoN7+U
hKEJhaPoRx8bRRcwM62qn7NA5HvKtbYYNAOu/J6a2VIB2SKcAmckMxgB/jkusHQ+iJ+TQ10xGIq+
6xlwmjFU0ISKc61Xx98wmW3NcJQ5TdZ1Vxycun3GtuZs0t2kMxdSf8Yy7+lnZF5RgHIrHZ9Rw3p8
K/o+9lVpDpEdo7BbkbtJxlbtt6eOoNs05DoGSjhaKifuDk2H7fiF2Xj3jKmfTfetT89M5Cvyf95I
khDbHFfCaKNtNm/1eSeRf39jcQGGCHiu6C1RwQ34AXC8mTL/o4ue+MSCshBZAZxEVN1tSZkBWB27
1eTQ5RrgpFLkpS9qyYUSiw+UWKF6nxRCf4f8pSaLsXTn52B4H7w3P21OqKHSgO4yeDbTDdNPGDqO
JR84IcMV7IEjPrCaxD3HHooRGXWFBUpEEHReORp6CwywAomy4QAIkpOENanANCAxf4EwRk434CGY
lZDGAv+JEfEZ5qmFoBC5AFSfzRQ1lvCfFAO9hJu+GcjmROKgZkQLRw42HL/6L8V3lefqejR+PdiV
3m/ly0lfayOzMSoc/J675c2ttAf/5IN1xPYuecA8I05yZiczD8WBXEGnTPiVeLq5+M5wSLTACcgP
itWU6B/ML/RvMxZZ7WNEic+wk5jx2DKMMGjBZ6rovTjQYxL//W07BPc4x4gwpDFUCCgD7uLmoKnw
WRug+WVzygml5U6o6oP+FZYy894UI9p0mFA01EfeXYBpaVsSDvpqXvaRxWAkjkkcAJ43bqJguuIh
2OFRaMKPjqgyu8YXw+AxnG/J/C1/dUbmYpIUAhBUo3urg+E4oToHTXWCiSFd1qHSbnV88HLjXzYp
m9b7zRg5kKA+N6j4id504vzgjitD69c+hNJQaztfj+BgkfASSg7xCBKqsHtm64E4s/Go1d1TetON
LTcW1Qggeotht0EFZA89WspgpQfK0ciaOw1NGN8lB9aPS3wMBhW7WiJl+lfXN5Xi1Yvmc+Gp39GU
oGpHVYYelRHoh0rx/rFsMMJ+yDka9MzRis/OcGUPLJVjTLmW1SgzP/MWuOesYbYiSn0RMwJca967
qTixHkvqemQzluXD8zHXnth0Wnpz/q+2secRnG/0xtYEgxt+h/GraogEJRYljw/Gsyzuun5XS2ZD
t/rC9d5SxONF8isLpCmDVYt6shwRDuaPTrsRAbFuZp713nb9U/2FkSwxrwb75zRC+BEHqoWPGI7a
7CcU66RS5o/S9paBpzx5jJYkP/+S4GMFJ0osb9M2/cZmcELF5jMjB0sgGDQxQfrKOtfbXWP2B0fN
z5hG5GerHWFPHmN7e443k2wITATxo4CvKM1ft49wGwMeIB0kN8vyddx5Fbq9bl1AWoV2eGi97+Hv
ZFhK/mNWmBtN4yELlIwkAglvKmnbkO1J7CG02ZPpUAZ7OX9iL9g1FuPJmubglL8SdacmFdH9AtkG
KFQcJlRc5sFlNQEuenBSrY9IxGW8TbRwURwVL9Ba6fNf1Q7XiEYUy5HAQQu3BtImI1ytvXU7PWew
HGZydBOUWCoGb9yACjkKODhVHS0upVCKsdvGP9qx/F3bw4uE9D8899ZH7yF/6XUMPCHWhGJFQeX6
PhvauUNArg4qPCktYDOutYyNz503JiHSzrwzivPAMTIB0HWRcdUjtma9odeguYxn9HXdyjNor5uQ
kEXMAGiCFH3jdJidiSggfcqusH91wyIfGbZArWlVJOglOj5i7Sl2AToBm4uU/T5e1Mz/Ev6TwtaV
OrBgkg+dgH6zUFUQEpyqtzRN9pHxYg+o51U0pT9Z4zLavVqFpnXxqn9WTJmSqktGK7n96+Toa4/2
JwnT97TrCP65VzQkCqeJfKUEdXmh4/J/a2v866GebQYP+wFZe5r90eoVqcMjdjV8RsvEDA8RO6ka
Eq8ym8+m/yMBUFnSrBLkGl4G7EIeWmIsx7l9mmxlR0J5j7FvCL9H/tXCgTfM0s0RyKPKTKmJUJBB
d4ca48RC5tO8B/q3w22tLQ6znuypsaOFJrexpqQ1pgVBFwwkNzjoHBTH0snaaAXBKDJMdAG+sYE5
f4SxQF+ojrvS9FfSBOL5vyi8ofREuFesp67aBVigM3xOc0mjZ8zb8K2vmBRvJ9spf546mP/JBhf1
Tgkxhj3xV3O/zDJKbT94n8oQ1Xp8HvKbz6mGwG055ve5I4yuZuNNCsAB8evUL6J4Tr2GCZPlGvrb
RurXmeOy9rWD4TI5uk9W89DemhztSBPDAf+S6lGY8N8NwAHLJNetxUySkx7b56EVTpCrw+XcvzbB
1+xbqyhFJNMSN8oSy8x3Ntas0p7ob/pHPCqLpFxbwXiOR1JCzPw69t8zE9ah8EqYJkaySGi6RBnQ
ZqUlajKdhL8Jz6cVbVXkmJPxkpOjXXZPtvdjTP8JZED6g3yLKtQXBHJ+meU1pG4BzKiJ/VQbFFze
GZ3h3GjkFnwSniQxHBMKUJt2bqzRjoZgz+hWGtaRQbM6z8QV9Ei+lU0X4TqF3mD7rRGRWXuq7shw
duQPGt30/BE67w4ASBZ9o4TJJYhr0Im5haKjvvWTYDn7xQ2IjwgWdJwrZhwqQLxdoh5obvuqOUhB
G3KGeEawNi9pzfGKmEnaN/n2mdQoeocTQnshRIg5IDl+9T3XVvbGWeEhwkkZ7Ny90ayIn7dv1OQ7
BxmXRsRrUlEl2u1Cc/O1YCBeZD7nvb2SXEnBUSP4K1fijkgnR48omkWPEtmh/s1hH4OB/K+NtI40
xssoyU85bVTV9jDWcOGVvyN8YWQgh3WJoF8ZBtEANjQzoW3+uGwN5xE0ax9ktQXQKeLllB+tGiIS
QR9l119ECYgmj2xFVQHexCxX7nTxkO11RqFFh+8AYjnGnkcKqL8IaIbkeU7wEwVgXcDj1YngVXd5
dQcgM3mOVpgsk/x5fGligu6Q4akU4g0Ew1S7R51k/zh9TZh3jDSWCXhhmH7Xbs54EhBRozmCABEj
puX8M9uyK01ks7Z8TIV4cIAZLSkMwueZIJ9BF8cH7UF09mhgmRyQAQh5cOKEJGbToZqI4KauHZki
AGNZq0AJNICFHPzoOTKn+EzITabRFbjWDZ0I+lVLFxqr0lxZBFr2eEacJOb2fkrV/O10O5DZytlm
MYB2SwxS024UQGtDaZY6mj8tQADDrWk8kmHCfmsx5gdoVjCTRmt3eHor/eyX7x6RgAifbWhSGzzE
Ig4xxKtWYMpgNulCOjOpA3W6xBTjC18xgtbPeyR9ACLgJfxQ4FMDnEhDnKqeLCCL1JXs9gVmc8bD
vngtTHK0F0m1t1LtcSsRwxVcHagz7RuECJ7YbhcjGaEvC2z6JADkmnBlnVR9xb5TAzIr5aDE/CDb
jv5FqCQrT3/RO3zEVPHAzFiMX6Svh0RZNepIZp0KFIblw4f2H5yt6+T4TldZR3pGwstI6glQKQKI
elU41RuZmLBH4UqcyomXbax5WFc60DxURuoyjIU7AORQQYs60UmmX0iCQReA+vGCSvEu1Tm5QQoC
j7IAnWQ3yexn5GRt/WP4w7FJrQ2S9LXUwhYitZTzCOES59eiMWnr3ea7y+J1WrubmSSDfnA38jxK
tjQz14DXsIFScfiwHVGlreJj71b3yju7/sWHGJqQGRDuBi2zK4ieKf15Ywfoqdx7bhUIUQFq53yV
BV86FhlEIS5VD42phJR3gYbP6ESGX+SQ6ttve2siJI4o3xZ4ko8MVi5kdtk+SDmkQcEwtQ43A0Ob
SkVb9uRdeQnh1v3vgOKBSryNmqvp+cvICPd4tlWFoVm6jwr0OVXQqYGlarp+CCKmh5CsoukHvaY8
IQRpDkAw0TUw9zGtIHXCbc5jGt0rwLxnS6QuCgXe/AZHJtVR1m2k1zdBnOxb15Hn99cBk7WwygyC
oYuzLDBRslXITRSwe2Eg6lNcYap0RgZkEdhABTPXKt63kz59kKddRS7n3q/tUSmg8dWZ7WUZywGX
tU8J0yDWoAPxmU2jneoQZVAhOjJ+KAbIrG8XzTxzSWTszclWVofQZnBTWkAVmxXLNPkByRGXQOSj
6tY+ZZEjzmyMW6Z9IM356/HivYBMf6UiKNWgE3dQxOshNnbRXLyV5jYhJFGjF2A2R4Yc8tYAZNH4
0wZS9bbjw38XNM+mP/17jevoX2oaa9+dLpZKHaeyBiA9IHzK+RPPLkrJDZfQ9QZ+bg5BTSfsRVvk
uJz+Rb75GRDIp0MZpwyww99p8Uz7k8dMDR1Pl4b5OdF/wajq4VdAZ6TECKLU0MXCDEUFWoy2h0Zp
+vAIPR7g8/18YGCgt4yQQWbM3Jn+1e0VrAD4eMOcFSquADlW6//LhnA1YolW+vFRgaCWQ7iWqEgh
ZwVaaQtqWqNkqyD5iedMGslO6jyD/KiLTW5mMRTPAQim24EvI5bKOb0dighmX0Aq8ZGNpP5H5PxQ
fmLxRLcBBpuQZmxEiGtNBaSL+QlvfouvtD0Jx1kCFCJ1AUWXuEhwabdSVpwRsta4nXbI+AB0ahnT
a43daHdPwUyoP2J9/TOd0tXsB/9KIzw2Jb7Z4tfl+v1YPVbtvFCm7DJmMAeoI/XyoruQv3vD8D6k
ipt09xlh/anHUcrWvpGtfeTosChvu/iHrFuGXH/a+NPrPl9L/QKEvuhwptrEuWr1VkcFPQDZuUO1
GZ2fEpCGdd7GRFyX9haJc+SsgqAjD/eTaCj2IY7TAJzJ1hewJuvIf3SR+RTF8UVQfi/7LbtbpdFK
l0yLtz5cNFCMGIuqLamsSBqJXq4I9MRt2ljHFu2As6/Q2hPNhPp6XqLW27Y0E2GbQS++NvEXJd6c
u+sGxEUj1sdCeALAO5aYXKUob6QAELWPRfJQx2CToipOHdYgKjTsluRiFO50rdiQHHZLF+iPQ9hm
8fkJ64dz0ekr0ZpyjE5ldrHiL6A8x70HMIAoYJUVAp9vPiUfmoMe3DgFJQHVIQP6mqNT6tia9N+K
YIVB+SS9nicTevkOtwpo/kzQPvMVnQFxU0ZaJRyay6dWTIgKLRxh1PJ+0r3Zrnlx2QuB3GiY+Akj
bTSx95NLKuiu1X4F5eJNkKkC8miYfWCcXby7fTNtK7Q4cE/lHLLHEGVGPoLtboOs3I2uv7ExqOAW
cfKTYOe09BUdbUrZOI+H3vnRBtjDgsmAXL1oFUJqu6Hnwn51XrQhhmaYnwSb9Kt5RbcrNZf8mVaC
H5nIwLehX0eK5f4/GdlMN24D9c4UBCfG0l8oa6XClTqCHZGHFc83mxepbg9T5HwErARoW2kce84b
qeZ7AJgq6Khe3oVQSIv5CUSLlJ8/18WwT+sfF9G2p7+apHc2QNtRcuMUMvUGYClZUuNJ8qZh3UOG
ywzox9yrF6qnmLNH9zmZ4c+kuOeogAb1UnPrkFimvipwWD2Gbyl46/9Gqg0qOCvbwHPiw4TToagc
RuxfUCAz44ITvlwD5J74+TatlK2vdsAlyIP7/yDLpexrYSX+evZ7UFKhUCNLqS5/l/5F01tsmO5G
KKCORc7cBinmDdgaD4nMz7EvL1ItSF9FAAbt31+Opq8fGb32FVC/aDoJC2iwhrjht5gfxFYzdtGa
2p92BBBedjL0+kNExQvu03Pw/EVQGyeD4l/p99gOAABIp6huhnsF42GcC1KdxLq4/ovsap3V4L+o
lyIGlSVEjcI2Wv6o9kD0+nGGKEPgM8Kksut5SOy0iPQ0aWSE1iPXru2wnPE0uGAhFeKEAL362hrg
SxRvVN2Rae8Mir4p0blDGNF5cSElSJMDlkW2CThcaNeEU4IOgEIy/meIjhWc5kNjEAh0P86beUCi
r2zinKGwdErBTeFQlTpe55Kgp1ucNMOtd+MlghiRMZAjLI+DzYWv0tDdZBR4KUNueT/toXzx8/MI
TDuh7ecGyk2zy9+cWJ6c7sNj0hdSAHL2PlGz8hEj8UWBWuxTLnZovK2GfjWZorWMogp+VeeWGYch
/RJyuFBrkQTN448sR6WgZDaRHmIWJFiVh4YsEdL4lsHkJSxy5vExEUN6q5OFaSwauDE8Bo6mHG7C
7wdcdwx8yK4aASScgAU1bFvJDOVNFZO0qIQcUy8u75s23BtCYhk/NiC+8pRbOQOfk+myGkEyGP9E
e5cg3qjkwDhKSQX4liU/cbunfmAhzZBx48nz00fg0z1yvnB5KTpTdkeSZDm0ppjiq4CDZQw4fuoy
IwNHxsVrBw5AhwltxUjnB81tYZuaq53TIQ4IMMY1ZESywySQ9VPHQokeU44joPlsIpc8fkBcABoh
k83wbHOgTFHy9KIAJrl0F3xHrs1GIAGU8CjBBksePpmAHEoMA1evso4FsUFGE8KlGMNPU7zISy4Z
332L6QveWaZK4c+WLU2h9LRc66ITWs3AQEnylrdJ95eSgphjFDXUZM+mCwbPquBtG+JgWcB8e6+B
+skRFJyaYHzyuDdah2pGhzzyNmTDVmjy2YxaITrKJdM6TKxIVFEUDVMQE1ec3y3l0nlI4hz222fh
zMFJlwrE4cyD8YNDQhGcuz9OYj7FF2HQMXPNwNkBUymIsQvuHkYtpb8zKxXii+GLmG2lcMJNorT9
KqCBZ0wPDUOjM0EXwMj0CVzcNMMGPoNz0IgJ+OJ+4zIhSSwAkYe/4ibyW6UQeO6zN32Rvl39puGL
2IIgq4WhqnKCTd4CJLxTMK1FE+Ui5tGdu7QYGiOfLdXcjQbvO+235K+Tf+o6ycLO1JUXJMdR35Ei
hNYqIPlx7hFoUqqgi46xwHZhvO7QLLvzwDT7K/u2PE4ISI1eS7RAIc5/x3kn+Y6+k1M2IHy0nJ0X
i8GAg7MgUT4+y32ZDP1cJippM1cihfmnhLG2g890HG2F2dslFEAd7UvrgbjB4Y4Wik4OLp2tuWKh
d5+tpx3ZXniIvGG5lW+bchJRFE+wbfOFI+0zRm/Ut/wp1aPb5Yo0XnnQdDr4JFIvsPdSzNg2MxiN
eKlasDV1yzZC5BOUPThG9KMRbTrFUFNUN0xfLZHd/obNWWrMJtjlzRv2qy5D52lepdTnRwalKJpJ
pvjMERs4e984st7FxTD0nIFMd8d8hbvAkV0n+zUinMyowr1fz0wXzsij5sM5QNOJEqRq1kZz6wLz
1LW4CzYsoJq5PQqJWPbMkskfREfI1Zkcp6pzkR0lRBWLssvk7YQlLRUDoT5ePVKQUK5bJCWE7HAk
Uxu5s1Em0TCIQIRbgjEnqjlo+XIlx9FIiw++nYwZOqVNqSxtxtsB7qJF23tq/CKve//bWNGmzICp
GReCAhyZFEp/nzJwNvuzynBY3Rrl/1rIVdmjGQKFTOYFRZmfrwZOlQDOH3E+h1nEAEqsvDUexwrA
UI4fpD/oQnroNcoVqbr4FJpKFaFWz2HNr9hwGbiHIPGOHow6YSTLUtR4PBZIPko4Pgk9pNQ5QdAy
24M4Xc4EIWL9qjtKa0aznCGZEAGHYC+juduRzlPoMAz7P0GtwIs2MTEQpeaYbE1iB6oT30vSlblA
N2z2HYofbnBvbgQK5ObKbjZb+wmdAM+sR0eQmlQZICdy2lA3u/0uhKPNk3nNXTR3TOnYzpD6AhJ2
kGBhVL9Kc9BM6bI0eDmAIMA80KbMZwU2T/QEtLitfe2UiH3PXAp6g2WVtDSZT5qirWrYekOeLEXw
bLGN659SH7eZtqA5tceMOhBctl3MvpEueCMIPWCeL0esAdBHXKTDMMuCmbUB8DjahZqg+sDUF83w
a2v6RiAkZAkjTkXHN1cpknxZ8aLLhNsfyKuYQ0Sf6meLxXvaIGTR8WeKKsbEgJLxtuCd4bBKoH1p
kNjGNVziAuHxnw6y8SM0cCouA97lHhN5OW+YzDakvwMIZAfc0Wx9JrgThp6RAkhtIu93joom1+/o
BlWwy+bq04nIzsG+Glf024LqVORrMKWb09Tq3FNPUVZlKSG4KxQ+ogbTyQ6ejYVY+hQJasfsgarY
5RQJ8tuM5KONv7j3bJ5SyAEidgmkoI455EU2FPxCApEBHsQDihSAMsQqzmcKqRvLXsOnJ51Lt/Xo
M9gaCBlAZeHuTSarC/Urj0CIUMP8BxWaWziMZdwEmxxz4aUwWXjUB2ImAzEuLka4Vpi1K1t2Cl4O
NksC7symoHCHNKoJwAtBseRw9dM3Hod8rsN73aE1RTgiarCmvZb1LS3RGKFZjbGyyt/slI+skBTS
z4IYXgRk/KiakAIRPoseRWGwBR5cMuhcNC6Jqi5rG0EFoEW4Jy+yCbiYAVs9/kpOEceqlg4M4Kh5
L2bOHXeKNQQs/RcTgAHjpT7QuyMm02XkqmdC9rRglyQ7JRDPHWNZiDNjU8zMtcn9Hexi0XjlQYy1
xL5tcE6DDfyPEtDyATvuT6BsNYI2ZRJNzNsbSfsHV5Siq+qSbE8nbSLL5m7pHt5M2dNBjDiHXePf
RIZM5/6nKW8cnTTANjWcQWJDMa4rdXwj2iEDCdOi7aSwxX8P7FghK58Vx9VLC0+EOJW4dMymd2uo
R5UsPIG2CWGS3DsEMMTSsRzg5cac+S82UtP/mPa0AGv+E2Qlol4wfwR8z3jVqKqHiVAXkgAQYyha
lbGjodSBZsS8FpRrlhiiZRGqWI61Yc0hTpBlXA4nKUj5VY9gQul3GJ5RQCPEMXOS7zPMdgtqy5xg
3hw6l0KIZAriTeWtd9tw18EQ6ZADTDXMfhOKPkyeGe02QKrInzggXtBM54Lb02VhFdXVbKvFsGu5
GAlgnvaO8jO7yd8L1QDPp1RSE0HyLBK4XmiAJ0t5aYFoB7JqsT/g+YrIr0EJpODr7zExiLKedWtx
wgz5OR+ZBZO92OzYKeU5n/MXBpL8MF1+KZJ6g/7LZ77JW0W+3RyTT4E/Lb7Tr3bEusDFr/jooDkV
lE2FsrS4xaLhlL0O3gVputxa+exhBpNEgjRDeA2ngogpeJUdESb4Q1OJC8Opw3FdgjeJAA5l/xOl
Dm+iSVsmwD3ViHupYsppcpFszBP5P9vzZDA7ZxuCscQ5lVgO1BZij68GCM+RRNVIP8Q5akYrkYXH
MlgHiaLbfaW8+FQ5IqhCQ0V3RyfAcUf7LEA/iABNFgCIwEtO/FpmyUap/Z0c+L67pdfRhvHoX9qJ
zjyoH47e7Aoardx7TWJrpZAWNHcOA+icpxIYl76U+kpqlqzviTZUoenNLZRPyB9o6+gS5cgMCMPt
ZKkO/EnSnN1t7SX/zZDOIAGU7PPoMOZtgk1FuMsBu/aZBdonEA8eISiF2tM00fTgXdTRw/tWRgfd
rFuP18G8TUO/D7Bh9gqTbpi1s5x5jUtoCORTbdPtGqM+Cz3Wgc1D4eo3afLVgQ1SNHBsFIlLHTy8
F3HFRDr1iC58HEiTm3Po72BbJ/baXeNLO3V29ktcyo+sHDmaAnU4xTbtV+UanI9pvhjj/j9VDbde
4mwMwCZWJflhlDY53TEcaiaNo+0DD4SqtFm1gjlZf7AHMNZkCQ6hZ4TkzScLBDbgQYlaTy1mst9i
wqbPoi70AMUEBTHQRKeEPJkKzIbbHASwk/eHCnJTOh/zkG6D8KsqUQRUs/QN0hZjwyHOCUcjj5aN
2mZNS3GulqaJiA0mON0nwWc3ktaNuTwCT0Lr/mwN7WMIEiDNkXlhN84oWlXOAEp79KFKN35k9Nl5
S0HJFiuH58gB7bUu401Ao4ChkNWzjlmMTKMD8B7TX61ozz16QNYokpd3NhoOeoctLEaHU7E4Ooqj
wdPWcitcMdpG5tLoVwUViDm5GNKgErqgXbehfQ0q3AqJKXOV15bVv5oM57Ly7kLgyI6aWCCkxmpB
L5HpximTTC822vnWpC5gl5fGkmchBQfooJlGb1TfNbJEPsXz4mWk9d+xFSw71yYYIX5qXQaUoZIg
vMP3GVBNv8+Bl76ISDnrzSNO2QMvHUaPyerO7QAnwk8ZFOcgtbZAsbbh73Mb40vLapg4ZrtzkgNw
wgpBboDbQX59JdoLcDsUNVh0uG3bU5EQ34G4X+O+9jfxEgx4JPKUKOA6fe+IliK0Gi0wQ4tGdxXm
08XzP1xOD3v6EESo9zpAVoOQTGbxdSGQOspK4t0bZui8UuHH7j9t2moHpuNo/abwjV3QKUSwqf+N
VbzKYMgcmr5hIHyd3572pHZnRXzMHd6m/mQykcljGTFircB2nV3/IAoMddhywDRUph2A4pnmPqEa
cly0MwGkY70RsiFjyWQd16L6SNUeSXAVvRzUDOm09TPh/1r9abAz0LYyHpegDlfD1EuAWhI/dQO1
pZhlioef/SJW52Dgl1KYGJQKGRRZCAU11oeg4/BLCtoYBIJx9yHMma9UMbrCh6Yynsv8LRisUQ3r
JMDX1/6vpygoZKibVYaOcTB2BVxHeBCs8W/z40wbtQVVjKAENNeCXIJRSbdH/4kOr5tTDLYVxRID
z2KfcZoBw3KYnAkAIrgvkdukneBoj8bgqXAusnkK16SXTNvhoZl+sxmoJwRtspV4axfDkw/3lorY
vX6lyagrCHCm19uwGKTlVqqFHpvYMrzJFCsmwqgG9LDRcbyd/vYA4zoSPuPQJwChKZDXiHnBnFs2
EJ5U6XxG3ALwo7CDq4H5VkkFcwX8MeOdP60NO2Fe6cUM27MFrQG8EcePZMoOUYpq2CW1rjmFDlov
WuoY3hJojBMZiQZHEDhKhaOuGK6m9TWIU7m60dn0JB+4eAziMtzzAlAzN/DqwEcCrDXpi5AB0nVz
aKFLtywXvdJG3pYkdUnkJi5FRv8wmAycvFh7Tn61CD1Bhqw2mxac2MNlbuQimX90olnioC8QFWPn
6O8OFh00FtLwtFQYlE45+A0H5TQE/AqXf/ZCq6TGANh6jxSUscnxFevGSw/QUbBNlkX/n/ybd156
WoGfTNwHUiwknJ0NZyAvK4RZHd46CXIgV4YjKRutFyFFuiTZClfF3mvH6bItDaI7uA+BeadWunua
v2qdPbeM7VOdkHPCCc7mftKZ1QsCMf0IJSm98cgIg5GEX9fqFrr2KKIPETmHDS4lKOUUR7d20Uss
bWAqPIuoAnbBYIvfn+5TCkle2rD11qwFFq4SflHjh/GLlLsFE5Maj+wu9bs3MeRn5CsyhJJJHPky
YN/8wx+8JS1dgExEmgPxVXO68J2JE4NmJ2CaZtQE0nHZpGRlWm6ymsxkLSC+Q8VI4SGsYC/VFMiT
YU3P0pfxQOhAFoF2kc63KdqlSxTi4N4LZO3AEEtIiIVoHEKKIOCGgckO8ve1mLng7Ctl8aYxFL6H
gpoprcbU40Q1nnoVLr0ZljqeQC6nASSzPstq76s4+4GzF4Yf3E0A3I4EUlvJb4qrwxwTDoXzjq+p
aQBUhbqj/Okr0rjUXdM7BGvpqKHIfGUkOpnoL7IHonW2wTWkCJ2o1ey02zRzuNFFTubcBQc0UhUX
AVAw6zei5VFRaUinG9wnHifMTwdKNlYn5Nh0nUEuc5T99cR1R0gfG4i4Hmsn9a5gz6B/1nxTeA1i
RA4cvc6NGZNe/yGgg9QUbXS2iDYWKt7VPxkBu8gnEBNulSwttXHXgsgOzXNH0D8NIkySsKykZkD8
svO72JNATnowhoK4Kp/zZyQlz++mq9FGR0E/BQCmvo3bQnpaEWUzmViUdlTu6Kg4bNHwl7gIpVbg
NcyU+SiSHL/5zOFQJHCJHjOjdmZrCujdER1ps5x30Qfib3rUP4adUiUdN4DjUsNoQ/9skBLkUSuo
THsFO9W5t0Hzm/J/6kGHC/uqw2otrz+Nuc4DpIyWdjLWcuSKDBBFSDfhi6VBsJE5RpR5cjVylOhJ
t03oqRWkDHrg7Yzx2+bgwvoLfE75ltkMOim/k7iXAloQNvlOLTJUgd174qdVZ8+szmeGQlEU+MnW
KEAIIoLNk+NUN++TQ3fek8NSuuNhUK/A+RPB5tzvNhvfC94ocxhWhXWOWMQW2z1gYqpsesrd0gLX
hT8HvBSLaIfT41c6Rd5GMU845pW2DsNJNDKnj9XNNXIvzjNCVsCTLn1uc/LLAVA9uAoBxIybiD7G
ZuIEIl2BciQef4Wno2T0h6sTnOXODgjEeTwxaztXbiLvjwEeAXXQGUmfIwucDCJfu1ro0ixw9ZAj
P+DI/8utUvsl0SWCc8ia8ihG/XPbD1gaCEBnBGKlhyheauOfkJvcYQ27LutDgEAqSGY9b2zj28ZZ
XLIIZQ9hfI4AWK1DwUc+j9RHZIcIA94zjZlNjXcHigo80ByYIRl8Org1c2tHQ8Cblg4/CJ0BevH3
9yT747Olzx00svCdaPfHNXBgWlN71oN0UabRlXOrYX9Fx8ZmqiYFemn9uWTTH1mwTuI9Sf3IMS0r
rJ6ic45fXzoeaAMByXitIn4npRzMg0/sTQsWkzRnhtT7KrPDwCn5igmVk7wNXICQuUGqM3/XeaU0
r/BY+K7xJFq0GV+NZo+IEdxLQnVZuQq021nHZlNQmwcATCLicYhgBkn5+XMm0+7UHp0Nz7j3b2yd
DfFhmDBaFfWqQc6nGb/lvYGRkD4RfIECzWc95RSCLMKbOEGNKN/NSMVWwhP4MS1x+JOHjNCCmoh+
BGIQj5F8YPdwK1Q38O2Uyvh9aHtr7p5u+NiGsIBQ+dfxfwI90XULTkCSSNjXp5G8aCJjeSYiDxFo
1/iRxrXs74X5G0/8Sb1f04mXgbUKaT8y3mkIhd7D7moVLxZrLjEfvuTgX9vw9H8sncdy49gOhp+I
Vcxha2XJSrbltGG5HZhz5tPfD5q7nJ5uB+rwAPgT2m2azWuptflxnD7FK00q9WdMh8HysBJN4BwR
SUE9xkJudMWXIIi8ETJ8I9u2QeXI2VNuAi1HA2vEcIB49drhLfC9EUh2drZzPT9xpDA3gg/P9q7n
9yMiRY6XqjpLZh2rRwmUXAcQkjTx2R7o88VfBRU1kFhk3rDhUKMtLXHRCq3EKEw/QjxbD3z9HzVN
hKrJNp3uJGCMVA8X0aUAa4WiXVCyiK6J3lv4R9CkwfAfhLqGxbaqP4dosZJWOj0M9St7IkAnAxB4
SRUCJIj/5TAlIC1immU4V5HMIf9g9QOJ1SswlZosX76Db9+U+VOPGAypPUIRFeBDNTJMsdY3bnTk
fqX8hhHYuCY5dXvpdxAcRBQduLiCiVHXMYGPDzF3UkwxEyaxhdCQ6cDizzibOTYx+B/HzjagChYV
lod5//KCM5XGxg038X/hMQx40FSHFGygImmiI9CLNsn19SWvO9MB0aF52pWLSjvi52ii5NEo6oM/
EUc+HBOst0q2c/RdKgaHZjvR4ri/co9kIMVsxF36+IGEpvRw9lTogzgXIen69ELs62RJj7IU9aOB
s0ppsp3gj1kJWk/OaAbk4NGwgjfWXHmcGgq8AG9t5m6lkuA7uPOL/KZ0zeJIYG02myD4yGI2Iin+
hlwdocL4TfQxeKbdHehy7HHeO/wlQS89kJnwP/i1ogDj4Zryes8slFbquun0T9WAaeEmmEYynwBZ
pEHTVe2kdJJYUOrQKwyPPdHVOoGDRXCgyq4E66Yv4voX/U07/DntpUySTUGwE4VGiBI5Dy4/LSvf
Sj+Qi2YkKyD6jAjHaP0WhXAE5IgoEbAj3rd9teHdouekYVaRM/YGftlox1qknTDm9qSvGWsIhhZT
MiwIMJrgofxoApuJdHmqt2wSQOb2wsoBnBT41zpEow2E473g4erOyGQBXAVo1Hntm7MgfsBgEzIB
MXZCwMksJLrsmIUgPBR0uDBt5tgs29B667xrhUrB7Q60S/KASXIDYaZhS9gDmHBb8BYLuOxgB67z
/IfYYxbcb0zKG0BnM6L3pF1glxaCQiY/Bh5Sf3mDM1i7OaQA8y35o6gLLnQqFdlIGS+iH28CEkOa
V5tvCRzEuI7TtpOVqpLJ6qvDyok0omGuE6ZzcGQvnLcm6AclsSSARD6i2lI3KpEYPEM+tMFAGsWC
OnmqHm8qaTYpbcXtA1Muk03W81STP2nqU65CozY/RJMCJFtYaO9d41foGj689A9DbcjfZ90AT9L+
hfqWIcrgPN8gBUQmc4dk/A880Hzzmzt29xTjWp4FtJp03RRwTy655maxPZE+1UIEW/uXJHqtwr8M
DARMEzjRBHqmTbMK4teiP5d4x7F+Hdv6qNCDevqnUCfJeBHgfJpMdou/xhr7MMD9WHUSclK6uwyW
BeiwAb/wzm79K1qTZD66arA12/hQgc/wmXOyFAZ78jfWLu8oeShjcvEbZa0E9iM+PZbCs9Lh1s/l
d+b/OT7dIqQZjJqVb+bmdwCPVbzHQhyi4Z9gcAimWnylTe2yfPPDn62t8BEae1BjlJdEXlrENcI/
yUuv4aPsAQNEv7zMRMQLOF6P4fZeFLQ/Jz5NdGlJwwd6k3J5H/XMPf/FQ14EDophrETiTSVL9qAi
EKtQBIpJdgBynD9sB7JrIYqU9E++ZoMroR/RlREwpwk9KcWF05TQoW0M6yoPtLf0RdZZW4L0rqwt
JMrySKszgVpLRzfG6gInKumCZF+yjIs4sRKvHf/G5fxWYbbw8YamxmM83hMtAB41q1slKYGWlO2e
eBCZ3yt2KpEz69FujQ4OgdXEKlgpI9JsKyULULybvKvcAJbQNmZ6ptqum3pjqJ8F8I7zKvEjavGq
T6T0AjDQPaEx1ym/3O618hJayhdzXw0hoEBRGkTckuj6gMA5x0dkGhulWZXUKz4OPK56Sloo9yn1
Vm2ehHfwhnqLKlkY31SLlpqiQSQ+p7H6LAoh0PXgJpP+f3ky0Br2GV60QhoVz6049yEiFTNERYQ6
XkPw0O4BOD3aHAWMhIZcUFmpyvJHXhdwmJiD9E3YpsuuIuEP/Y712UEJZf2rjG0ZjWLqnwmgRJxN
RD7+3y+Zv0T7LTZ/+rdehy2iwgopY9Bv2yD/NqLSSKq10A7ytvdOINxD4LHJeSKHEkAYNL+kdsk1
RySIzT2AlGMMsdIxzxHUvJFSJFS7cDvxSVMOJdtEmqp460tf0kBspIoWBTxRsVjl61rPDmW/l8+P
vo1FZmA6JlyPYFmzOrJt54rWVGAW3vbaHdaxhrkcqEWMIOaA7SrBQ8mxylBDdxoYpk7+lYPTrV33
5JEI+zbmwcEHeezhYrr+S+4FmQlrBPRO29GsPjAlhj9WxJ5jE3D8sfLXPFDp+igsXfXsOi9pqO5Y
AEVcJUMd/4JJgKlK8rDqZN5IhyfkHGmgJZ02sscsKs/ymZO6JYaKmmcmLCxf062vPGWZoZWSzT1D
+KQQPuzUXHXUnAlFePJLe8vxDVrziZBITBX1mktbN72XgrxYwk8EiJLxUgXE5+pHh6E5F9RvFgTc
XZykgBDYR2Psd17y4bH4ouAXRhMiqglROsIDKiomnGYJWJSBulSMGRZbT+h1EpeXJQBkIn8SNNzz
Z3SJAFsc+TT4HHiICKej7hpxuVGPpVSLAFDqYwonAO9gc+XSmkv9BeXCYUrO2F1OwD2qBW896fCu
qZHVNJExqS8B6NR4utB99OaVxDxhmt3+saCo2oBimYm0X2+/BBoNGsQKX8JlSyCvqNDL+ZGHKpkF
LFsYjOrNIMFBGm+aZOhLWsdGMFlSAbgpxppo24zH4ZXtLynbXAjfGLdcMuTy+NXQj/L2wOOJGCLg
EGuleQDRbPwX7j8lHS5IOEAJtKC/SZPAnCWoy0AkFoaDtTQUNIKdbaznH0VB311B+ltf8sELJSgI
hkZaRVG88YrrkAEFzSJTjgzE/D/bj95D5iChZroC9EU5KnC3cKmilOWkbEN2AjcI1LsW3IgfmkQd
orsNeqc8qDY1HFcNQWlzQ9sAEkK0YSxClhqvhPTC5BeyQC4GsrEqWPA+PIsa0FKdJ27EnrZI8B5+
sjj9pKoi1ism/ywjmMbd69xjrDz4uD7VV5XBzoRj1M6rGYufWEIEI5XcK7etLhApQnxFd3O0dvCs
8Q7rVYDV+DcckFgwW7mNEKZyvd6FwHG2H+tsHSFnHdT2apjEf3kD2R1gjvWmgzyoakL+rzbHziVF
ovef5KEJUJALXZXOdEL+0gd2b1q2PHpwnTROIdkIWTYsMaFh/EaxD3iDOguBq7I0KIRym9GfiamH
xALp4A2uHrWgvOR/IKZyUwwIhsTojZ9sqQCSW0WPgTnAOrlBPhkEpryqCCC4ZwU/iZwX+g0C0gBH
mTkJwWaqrRxiwWl+5dYxcu5o5oOapt8ct7pdPBZ2dpB3hXtWenOZAdKk+aiYO7yBHBHs2BFKoipm
CyklPL91qLvYebkGRRHgSdJYuAkimBUuWUAWVGb83nT9hBB4arYSJQZBFErFGUnf/0/g8Y8tdhjE
AImQlnTChDBx9SAgBBAQ8ZJr9udR6ZbecQaPlEv57t0LbLY3xge5xGaAMLqdIGIvj2EBtqAfClYG
GKIIEECKA/j6OkvWPAZpdshp33lBgY4FUId4PfWO/SqFsm/U/Cj64OChYoGtpxFhoLi7rDWvAZBp
n7+nwWPJugC7fKrGbfVZNawPh8ePNHUJFr00tBQF+VWjIOcNh1GlBneluha4SuAQday3AyH7hf2i
NsEloudux39ySWncdmX8rx6OukWAC7vRm43EIAU62inx9IiNhesPBlNHqwqpXrGDUw3ipTECtt5o
HJTqbCPxaspXN6jW6lavUEC2+0JDzb7lJFEHJiyn9CgRIgvmLTsgUqjpVq3CFvB6To6FOJ+4TYLB
PLluxGxI5WFr4FLlwMdV823pMrBV2YsT9qeaeN1RD042O5rsGqTq18JonqeY2CaNP00kNB3B+pqI
h97ZmhaKAT28SqtJwa7b+jnBWlKRl2bqDznsJEvNpptUSJM2b7Q54Fm4rqsdfcPIQSenSr9C0y9s
3XtwgK2dsvwN9OrAD7BEZsdKsCcXhO1+JIoVv+e93Jm3Mkf+y5AtigpmcpbzUB7hLmfEcDnZ6tE/
pgOeqDuZp4FRVhpSUZjXAVcLq8TjPD8nzrhMPtQIbZxPRsQuhyYu6RDjZmA+p1Eev8MWSqcuFjKj
yhEV9ExpOzbjpVshbfkmvlfupFC3uFBgrkyel+jnMjiGggtES8F6tCuvhFsTTEiXPuGGoaIV7u/Q
5YeZUhTN71qXRw/qj5qYB9W4VCy9r3N7pXruTlTpGlsIBHLSVLHO4Uy+98Isy4g/pf+VWxj5D5M9
nY5ElaA3AsX9wh0apbQRbGsSeVRjEQCK9YNHQQ1AK4LoDU4uCO7dq1zvSdtvOk9fGRGWJ6iJLFMe
1IlYqgIVVAmc1G0H/8boIfQG2T9s+v7qx+j/uYkEMLYAHcwqQVJvaUAZ/oyKxiY88cEJQOQDzKk9
655o5MqNCNfUmLi4YtnYx7b4xdXn8AUqi9A3e8xvxI7cNQGAqCzpkWSSuUg3pdoBJsFwqSL8vlMy
xtVRSElrrjq7LVRPeZbrSZmAPsvee65Mt3+IrHglOhpUQaGM+MBrDkgJwz3hDYSvQ+PqtTweuFOt
0T9RsYnGEfhTrBGW/5nSQRNHzpnr3R4Bke7+yEXYNN6jgDGCVHG7jeDugU4IPD21jcWC9H5mTLus
z1xhnMqCNV1tQDwET1RHeUB7J4IVI/ZwtbClO8d7i4LmlR8xIUIh+NuOJinhVn9hAIcTG7Bv5OFV
3qgZL3aKNpDJIwKNd7nfJZrG0n4CfxUl5ksM6DK2bPbQYZW1hWOjBUToMn2qZrqH0xTrl8ljqYQG
IegrfiU54TXW/zRNX/dZ8lI6+ip5A3EGBje8Z+BLn3gFRhK5+yyyrR88jlWUdasUuBsMx0DXJIHS
FGR5O5CR0ITZCBIJo9qlVcMCm3fLjjYOuWDJC/VXGsaBme+uzdnETsghVZ48UKkQONdLp6NEn5qM
6A0IQs0iUQ7d4Ja7irhL6mtm4/F4T/Fi5Az1+SiLCdhUT9EpcmfVyVqHIn6DcjxoSnKKCw1lU+/T
/zmXbuhzsemi9eVIoCydIJvy6FFSK0QYR9mTYQV+Nse+IZOE3PbUMTMoCTIyFqIYpiWnKAZ+tFeV
bcgVJ8NyHdos6aZowJz5N1gp1m78smVYiMmgJnFiuuG+6Kxyy+m70zuBh2RyvtUYPsXI6cBQyRfS
6OVcCxeDuhmmagt0gMJqzp8KcDLkbDpYsGCsFdHhAj82jkZDXhAc414FDMvD7Nng8zWJBBVNI0n9
tHvk7dNsVQoWK+lr0IDIxFX+caNXhBkCYAyutaFzA2YVYi+xvYsULuVSEBCi4mzkZdXkzHLrMAgq
gn82JzrMR6M0ttJaS8Mlk7QQjojQ5DEKvtWZ4MyAQcncQzrJdoP2i04ts/wFK90ZZhi76GPn6BAM
+H20vWX/CuMn8YEzuhU54Q66UyKHpK+KuD6agb0m3LDZVO1F6GbCSnZYMcVoQPsrPz9Dj0RtgvfJ
JxvS7TsEBN39mlzonCEZpATdJnp1AflDFBWk6zklhmj2u+Oo/Kox0StcbnWnvaK+WYvn2x2TdUCX
K+UIEozNl29JYpPUAXg8Yt3qPUImqhdoTkGqhGymFRPlwSroCAH+s037HUmf4N38CGAJxEJ5kMxD
T5zE9K52I0KfTyG2hdlU/ZeQLSH0OhGItEj8RxIiPOhPGhJWk5+8io+Spw0kykbOYMVEFAoiUWx0
pl4UC9wzgrV2Hc2+fR5t1pJYR5jjxoH4ZbcSHCFlJQFAQRUukB7qGgXUBn5WmifGZyx6qqGBwfsi
73fZA+hkz8zRaoGxUJT76tFm4u/IDxXngmL+4VCYrX0H6SvqKWB9ISRl/MOnhEyUxcSI9202LIEw
+9iVenbeHcXO9p983mXvHTwtb1LHE/XgFlgCkVvnzHoTYR83FpOV9FFwISOt9DDUMh6ybPYAucJo
aTT+TvgxDcdq1Fe7Do8RH0anoZkDLIepZLn8DOQ+c49AqfDrIjGQ0DhVLz/kzegcc4ntlduCwhry
2yloUPF9lFb6bdnTFRO7oM+m+sMWVPJJ0M9QpTkPcJh1QGQ2j9y3sM5vmqnfCewih71Kw101J2tV
d4jMHDYK16zYVkYW7IQM7azR2EZBukqybqvwqhugs/UxMHOCM1ZtqCGf4u3rYWsxde6ULpFO759V
659uk56rxtbAKpil8W7xuxlH8UnSK/IGuKieFGPc1uMAOch0xRtpinrFnjdEIRga28Bl/m/Ls9vj
gieSq4ytt8kOlwJvy2ff4RK17PIW5/OanPCD3PUs0RY+oTGukiowqfqe60M6qZbfOkiCJzRUChb3
pYKkQcA+LCIicwwxPyH5q0aEdio1QMoKKmEhgX3iYwBDhMaOcS6adCqQTD4lUT6XyDdWJip6UB8J
ZRVXZDkZhJMScmprHxqTqFMSWIJ+2i7BfO1X6dBw4EinJO7GOp5Zw6Q8Uwwxakjr45jY+iARFO8E
RRthZY7pdkvNI9jaWMq/E8zE88HNZ8iUYuHnTw2S2N6ul1N8qdsrpIkzui8dzm0VLS4q2tcaAENP
9Oee59w4xHYlW4KzMY1OkFToK9mZ0usn3T+hJxEpsryNIjFNIAczgnCKrZUnq8S7slXwgYPl2ku6
/wZtnU3hMii8dUfZ8osT27TUDk0cAbxoFyanJRgSHbo1sRqcqzJmMSKzOZr8fQGfOprPQQRVy2Qv
HK90zsREZQhHbjyOmItUDOlyeWUevU6mc0tNA6iTuxaSzYN3ncL4ErguuqGVw3YjxSEPuzH9g60x
eAhERf00sqv1LzdqxNBPOQpZmhppC9ooRuHKhlLwxsjDsAN8o986vpIQTF1VkwFxFH4/rFH4IQ5L
/vTkn9K3+55QulqxfriO8MygbgmMmfBpmq/gwfj2fGS+1d0WrPBaSd5qzk8q4LqTsLCLYiCEtLur
iHAQlNdEDKFOkBIs8IQZBYtvNf2xhHVA2XWnV+jSbDzVPWjNFGlM+c0KT0Js4FN18UfhlQHWkXpo
1L8axE2R5p8TWN4AuCwDf4v5yoHm1EFZiawhO+IQe89BeQyykVixo2h4pcQFtWijBXxMaBNdRgEP
Srxg5XyIvIZd0PqtKMgQhmtHaY0MBeUD+tWzJXGq5vhWGso29ljH6lUbm0/IoJ42Sbzmp0vMaces
YYeilQzO1J6cDEBWG4LDWg9EKhKp4OCQASntsgPmBc3iByUALNM2oFducp3Ikqs8liwtQHxkYO9S
dlcTLMosWlrb2vx0YJFzynGdensPTkYDiSDLiKXKGO00/7FixpIGrcGnoeu7ITCPk9suHcaNKbLe
Cn2CBnTgKBJjJ1INF50Ae3mZ5SvkAY19ZRczPHq4CNKCpO/fYSOahNbA8+ishd1xB/1pzohPdr4t
0yW1igZ9SNZuumV090FLOtH8cdfDki9pBsL4q9V9wj4awDJ8BszwtorDhGdEsyFFXeLnUtAv07RP
9fBud9+ikQLiBgBFHShO+AF7cAp6zVEU+NtoQB/cc9S0b3Y0vkbTvli0brNNBO3k2pc9s0ZziSed
jsg4hepT6H8A03nUbKFjao4oFk8+cLkXfAgZKRilSdqB3UfHym2OlvurZuKBxBdljDfyqbZRh1OC
h+I1Z3qpohl3Doq9dd5ShgHwdAQBvfVoN98Ze1yMAEiIxQZlDILDN2hRFky8vdYuVUwXfwwUkUvP
b7qvAgkBnZyJAxEBxOT8JYjfEihobuqlWVk7JlF5UMH0N04vILYCmQnIWuIyMoAgCOZnQ/qGsWDO
2C7Gq9NUxqfgubX6L4tpESJCE7nFGUVKC6v8fOnH+k9kfVrxxMBcg8IU8yEOzsJfmWX+6EDPSTMn
bNXMEFMT4DL0hOvlW78iS4UoQ5tXU915+oeprMvuvWS3b792LGNtIngQfs3EFk1DJGCDEWC/Nqtd
ydBIfPocMtwDegmOJhB4hIpFev6cQNoxRfNindlIWbT2qVcxc0LJVNwaWfDUdRMyKfhFnZ0R029n
YTFDWMBpAuG4O0HIP+OeFbJee4XOk1ZDvoMUvBhNK+amglQcZB9iixPcEsh0DgbI6ZLr31jOoE+Y
O+1qYoRCgUpmBxZgUoD0QL1OLmB4dLXRtuMtoi+KEUCgpngwsAE6iFqnBulHLdY2DUc5fYBMTvWT
yKssSHU6dRnFmZjgPJD7oGlwQEmDsw6qjUc0bnGy/+G+Omq2uvBd8lpAXcDe4Rvd+MUpkqWYQdk0
DwkscQcQqvTggBVMz34KFcJJAFRnhFARfyzgakcbgUJ9gvgu8xOdKHaOh1hll2r/r1WEbJMETb4R
bYvt4EBWFzGxG3Gt7CMWo/rk0ntdf9DK7BHgZG3h+IyKW14PC4GTRLhBFz+bb5agSpB0DqVAfG1q
mGz43ZugfqwBSidzWMxWeHKrl/uXYwDPbKbDahmTUkuuNpAFD02qmW/Lxr8/SVFq/elRqz57Whlf
3IG8kDIhyDjuy+mhTdRznSQUVbYzWESHMCU5/l+ZTugsKFSMDdVQbX3Y8qz7Ey2A9Olok7D/AFys
suwHobRUNw6fL6HdgBWp5T4RS7bH/X1vYmKf1d/6MmA0bvFL0SY4ECwBsoB4ajc96y8r5cVAvhTp
SMvx77JOkZvO5i+J8VhADaCLhbK2lLsXM8TUl2VXmBCBGEYwqpoEIwkvFo63o79WSaSL3eTRL3UM
10cPYlbOsSBrnEk+VBfTj2ep2//8ktgWi/I7GpYqWZ+ATSh37mELMfkDDkR4fI/cBcfmt5YYZBM9
GZ04HXwVeohj6Y9ixorpkCA/9tK9O7w3EozXF4ceAk7TWQJr3Mvhwud8pEwTWUe0pljJEGLZCk2v
+qs1oJjACokdL9r8X4SsnGV+HAvhFmS/ZaOoj9LsCAgvgCMqCx0NvnAKsV1ukQVfiTQ9uYX2bJtf
o9MsbdrKZGYzot0ts8m/DsrQQepmy9jsDibpaBN2BSv8qSratYCYWl16KKRET7bUufZ4X6GBx0+E
qH5vtYvacA4A3zdvrFfwbHsCOSk+fUSjQhQsh0CvelI1/uQ9rvG0QPBbRA+UTrN1g08hsBzheWYs
8biGxEXnd8h9E4qF/9yz2UD6hmqct1FcnYgI2SuXuNH2Mbcp6wKQ4h0bjoTvZuxr0M5O+UV038sw
+oxaZz0+F1XK+ozW/nFymkCRfbRsDCtUc+P1RwOrhXKBGd87sDkyGouEVMdQI3eNfKA0WiJdCz0S
s5hE7MTd9Hr7orCBh3MjhNvAUoWhtg8Ta1VL5txo/unBIAaFVe4G3FFN9zRcYaZgQeQnRdHr8EoQ
kAu21tNfRZOkfR2af/wdwcB4jspdfN4hu7jKazxn/3IS/e6GzIAlSlzn/ZRskeazwM/ZxJ3ECrkr
M/jo1GwjTGA92t9CY8c4nNLSOukkl5a2DwqyTKtQDBrrXq3YiNgSvJRurQnNEm6Kqe8PbkxJTfGZ
8EI49XtvB79CwqcV+jX6X0lkLtFFj6znDfLnai6f2m/YSIWVNV1fslolv+AeOCchaVa4IOnmASkJ
Q3KDjTqdwazWvl4+0TroDflK/aIf2aDe4uDkMgDD+X+ATzKfqohAO48llxxymTKhoor6T+SgEk3Q
KSsH/RBei0MzRi8T9V2Dk5/85NJ+Z723a4uXe7J2NssmPmJDrIR7E5ZNJaU5ISL5ueHBj3GwmrHG
oGu4i8/Nc3gjWghqrDv2jNxq8B7Z65Br2B3DTTlqSwGn+PDIJp7jDOjK2EvD1hn2UmY9LEvUzHot
sWOst1NtOgVqPpgFBwPWz2dAjVUSJYb2JjiQHhwtK36fyJHrWyS+ZrFpZ/tJ1A0WWUUz+8FoH/A5
xlQJ/HxsEiElkzEAZkJB1azR8YSOeA28pV1AKn0kvCImW5EhZuRIGsa0EgvBgLeYTsHJd6WNZ1X/
TJBSMjNvHC09pQRGuwVChYR2/yOu3FU+lWx186BKqJ30DbAm0lkwwGlMkx4N6ShKBcxZ4B2YUyxC
ZwqPX1Rl+wEB5KTWkB7lpmRt+1+5qm1DEJIqQK/DfiC+igdU0KivEAyE/yPB4VWr2DTClFL9c2o2
9FB8YZDadhMl/0badqs45cj4tTTdVnN+yElQMYn+B9GPh5s6j8cGA6hFlpqfq2jIdzojSeYLUCRw
56wbIJj2QY3nqwM3hjEThQRzS4SlKO/xf1sLaVd6R7m5UbkdiQIcbfXdVwCFDdKBDDPn7Q5ZHRpi
i/NpuZoX9z1UMJ/Nzqt8KZCBLMBbRSaxD89NUA4SF3MavhVjaLahhH5SlVt3CSWINA/ulpQLChly
P3mkPtinwMatjmuHrAvevrt7cQDXCncpMJZdsjhZeTbb8MNNMQyUx2RE3b3zmHpibaVa4c7qskfX
d09NkF+I1V5KN6RqgM0RUc1e75PLSehOj3mC7OP5d2KxWkP1t835oHbVba7yD3L4WlI9B7pesQ4a
fvjTTc17Ve3rLnsmFCzDSap1QPJlZC9I4NCHkqvQFVVHj8GxtiMsfkb+I/GOGkJ0/d7Lb4NZeZSK
YPOhie0i0YpnL8ew22rdMk25OOK9NWj3fRghV4HrKkcdeIqHmCBpj2Gm2jDaSn/UJw2y7mSZyvoV
b6tj+XKCEONUvJWfwGE61DOy8RiFQ7BwLt1zgn+BpnnnGDmichRRxrSXQMkwNJD3Xnyhp2wmMegw
cAKs6uZWfntZmTaN2aWasOGLQkciDyBIBj9YBsA4WjYS3LbMKBwwDsHkP1B8VvSSJEdiGHTxy+Td
N8nXsBvAh9P0XeQ5ciX3ARcv35O404XnfLmBtk7iu91IGr0GNVhkfAQkbAFjewmrFte+Q1RngO+m
ZmtH8ERo2roJj6j1fOI6KVKye9FnQJOMPloYwFbfZ1s9xNrUkjGqNbRtztZSSWOz1fi9r8u3gEA7
gLCDayMekHeE12/tMs+L0DalQGocSQUJhU2qTqkjEHkLOrYzuCT9hc5ey6/VHDxNyIEKkdwh3HGD
fluIjhyQqWYnmHb1+XK9r56m8ikK3WdnImUCk6PcG3ItlkI8Va7+Lf9CkIPODLcKRQNaOOT5FpHy
mmLXZ/dpLC0+jXA6PJiuupWfx2Z5URh9KPWzqK0dPF1ckBNr5noPD+49kKqMtJ+CVidU3BfiSEYr
vadpCkE/jDSt9KeNme40O3jE09v0yjLBNCgGvs44RrazdjXDJKN6eKhsGBiFLxEZMNjTqnboGX4R
gbyVmnOM55/UZXlhZn6paresE0BkG8gNjiSjGw38Y6p/D9FWa1X2W0Urb2SbaZkveuUwauwFalZK
vkvZzgeR4LMVKSCjI9gkmvOcoG1zAnNdd8l+zvyS0SXgUYWHBo9IPPyqfbMFqEb2WobVVTLYuvxD
F7RvNnc2g6pWKWuQI1Vzn6qMkEkMSk75K/t9ZMkISVLE+NU3WZcRDt5zWs4Hu7fWSTFt47xaG9B4
k3LfSCuhayrgbRaXS1kw7sDBW3xIuqXsOGcxrYvoZwk1XJgss9INklVUM8EA7iz7QPza2dZwyM8P
2bNauPoandJtYubOw+oSoPHxe+zGvlBMTC7GU6ZhySDjuyjRlTuvrOjat2X7OloA/0RfVsF0qgpa
aRRnuLWqb70hpt0ux18BayiPMZernZKsDJJFdZT00Vg/thUJocO76o7LEQpVj77Eh21aN0j4kly+
bkb3y8PR+nShZi27vBBK4//hShrVyVsQJL6IHGqLRXRTW7kXXWWvs5UeYBLvQSAOaSpVFZxpFZ/6
UjJpjHWHadcmnlnBX1Ar4TYmEZHNAtWrMvXka6GkgNka6E3ZHbBrOYFSDZzcXqYC5vTWZ6BhrQNo
Lswb9+taYbqZ1LYlgRpjZJjrL6Of/6ahvVOzozHZr35YwgvNxpY0uh3mtaA9YBpedMPa5UcpknOo
JqfK/MoV9lXZF9n7M8Ws/zV0LvKMFemzTqYa2LFUkYgzMnX+wUgZPqxDxb1iqvmXcB4S+8kN3Y/a
RtR6AkSKqbxsdbK7Hvoy3sQpKEM7QQVV03ZAZZzaH7Oxie2XsP6112lLtQCNKs0zuOYw5pu8nHaO
4x56w1iP3vBYjt1P2Lz2Gpu6pytGmMnXuG0CIYYUptDSnYBE0q10A13uXMpt8+0+Ry/hU/DjQR1x
Bb+xmbc6NNwO4sNtLfNbttnVunftnJ+GBltuap2QQDRa8kTy/LUxIeCQNLIIzK9YquIcOoa5GJ2f
bj36trme0K9a6hoX3nKsh7VXX3zCJKzuUXXUV5m7SZQtXbQL3m7Iol150kj4U9e2/teUpIo99NWj
4FH98DLMMXvvzXXbndhW3sZn4rkMOHHxD4tpqGT2GXWPrAlCqYq3urM3kP1jgbtbMkhpAhEzQGga
jyClFOjC+tPLs28/iWIgKI1LxpImxTY+Ej4sNHuUUlIKHh39XS+rEyLsu9yHu6r8E1HaGPOeEFMo
WUOOAYYY8zE4J7NneRQfacd8bU2SQwqyS3TYWcumrQcKM2ksjoq051zZWjZ7AeVMDXW5efa7C9tU
4Au7EFBhVk6q9TjHyV4M12QCkPwQImL0EPVxXPJ6fqEjJVr7UY2cfafyGPDuoD2sdP88eBTCYlFY
OUtYsAWMFWmOlr6RBDeGbpHC5UPHckga7Ho8NcNvgkAM9RsWcWgm4slJDKz1w9Dkj9nI6UM7KCV2
uAq9DXsjzXOdrFR9fIxzdl7A8PlMCXb7TELLCsOkfCc56XTgRH67gF0NuHfekFb2OabxGb3ouoz8
fzznMs/2g/9CrP86dLHe4hEYsbk1LdtAuMazq0QfjAovvx2Riz+y1iXblkTdgBcUBq1+QzY2Py87
bbMxhvxGwoHTJiXqBcmAFsXnBGuhP3bXmZwB0QfNbfGt9s+lM//Oxas838hIDkkabzSX+QOQpKyP
dS4BPTxxBimGXgkGbqaSkBfaBF4TbhY79YiaCT+I1FSxZUiMrOcRS1pnR9ZyjKwZiYEhA8MjSZug
obTdUVwwy8afDgRvzTrorRsP+5hqw2aTGS+FR8+IYveUjFSdkXwtfz2G8XvbvKCPAEcf7GBR+fjT
bPvdBriQ2q/TnshqNZpmocCydlWw02Zs2wiS+p+Z1PupbpeG3W0wgBTScvHNxaQgiyN9j4s2IAzQ
NF5Gi01pEQ+AsXFAWDEhhvXcYStEL1d/DP5GtSCsY2WMFkmB7on/nJUCqvfi5CbyaGi8iqmFxgdB
Rct9YTSnHt5Z1buTijFEMjcMVE9ZxzLJ3Uwiz0vbIgBiNiBlgPhnnDCoeq52/VqOF8nNMOkoUmLe
vDr6ApZnbo1+fO8ney9f66+6ulQ6xudpPZGjxZMNDj06DRY24js2Wfg0h08SY3WHh1i/OSYB+pv7
JgKxH3eeSKcHXLB8SDS11Gauyroy5fUouMyUlLdpvDrJe5y/tdQz2QWAuNX8wbhGjsKvO0yvMfal
wqX7Jd2/peNTVAR1pNpod/QW94Ycwiz/9FhuHVIKJbBztG4Sw0dWJ+1lbMNesW2UVnNdE2qZIrjQ
kOniVkIzZYj3BxRbbl2aVYzw6856He1kX8K8C1tRAEL34MARW+dm9+BXYAjNr5iR53H+iICg0Ak0
pnmIhq0ZXxIaZ9smJDy55Im27HzvAacUbehVsmuMJrqMQfLsGyC1iHzciFl7erLCeuU2BeeTRAkI
7JIaJMbuuiLuqkHa71xYoQfySoxBXh9c+jG/TDAEIUQv/hFRTRwZn5K76gaXTxsRNVFmiFrctFv4
SPgbmGndW2kEFXUhzq55WE2EifD2mREOdLDaGWOjMrTLREkOc0FWK+nBBr4uzqjtrPrsOLH88MEZ
km+VVtnEVk1I9Wi1WCwHep/xsUZEIrkoDephQGkiHnTeaIIhtkPyabIYyQ+bWw++FHJwJJ4SMBhQ
j3MbbwhvlIQIM3uSvHDEBgqN5uhXXzZ7QsmakFBA4hEfecF6FqjrRQ7h4m6w0Lk+fj20sIVGbHj/
HmXGEdPB3mcqD2KEZ+zwTqs3EOubo1U3fTCv/v9IOq/d1pEsin4RAaZieFXOtmRLDi+E3ddmzqnI
r59VHqCBO9ONK1tkhXP22YGmEm+dJ+micI1J/1bdaDrcdeO9Hg386MLqtejtUxv9mGAauqgXllbt
Wxcfe0V9rbs17P7vtuvefK6AKYufYonoQKScpSbxWCEE7PSBJycxeP1VtiybXqJJbh9jVO+kz8GA
Izmdbp40G01DdyDeij5/NtEXklpanYIOIwmiV8lgOlkYNxEQvjAlVEd2J0+VR1nVB9jxK0ZmTbXD
vl1mzlEm4It6AWO/Nq+8kGJhMQBj3CFwo66ZZCpJoSJX6Yl5yKtnhRjL/mCQdYGQb2R1lYjXFKwe
h/ZzmAc/IzRAp7Oh+CmWlNbx2AgemO5+KAh4gEvZbG3iPBmdYA/iIthNN30MT6Xo0pcWRrfyN1c+
imlgEyW478aPAKvW8K7wpBwsVXnxeYIYIiLUMyCrvIIClVgLZ8JpocdBFqxTq8pV6LWwu1uiIobg
xfQra2kZ89GK6iMK6bvdP5VTuWevW/JheJ9edXflyIXuIUM4iO84u+TUo33T/lcRPWcmKzOv1+l4
VjZyGfa4I/WoNhiMPf0IWSLW49YeQxoKK2tT+Lwrp/F3fwJrwHRD2EA9DIaycGXXXrKOGNZGGzMm
HI3Ty131s/zPapsnQyP3seaO8O35EEkM2G0XeDVOt4pXxxAkrN+1ON4LgHyGofAP7wHmWhVpuUEI
FUrMr7Clnqa4PMqMjSyaAzTqDh0tPcfSNt7KTlz6Qd6UnlCIf/jGHudqemmz4o9TCzVopo6vtHw1
T2JPXtF3puFUEeuMosxZW/ZN9+wX1Ck9uYcD7GDMLJggMk0BC5DG9EVNu2a4eA11FLjO+wTUVklA
caw/7J7apwL0m1dhNe1CVbyLEGfNdsle2PGzXX0ycMxojzkNGr6PVuVzwCHfx/ZGiVNpAjYBjEml
Diwx5JzN57y5uEjbIDQB1/g/TYyCM82v+WT914f0PtQ9c0AsFWyQmNAAxT1tk28o0hclnLQt/6bY
NZjmLz24UC0SgDmDWLfWg3lv+/IoGNFaaXefSan7A8fU+JApbBDOxcIoL+okb8o3pY/ygFzQykl4
0BPcssAMD/Omtfynsf7lIzYI/SMGClzaUJCnIKfc9g4zfZ1rkr/qPnkGZWtAyWSBZ48581Gt3aJl
w2BH7z5bjJy72qJZEKtRJ7ZI/6+qSH2Sl6ZKWNsUYzbNZ3wLlIe2YgGVcX7q8KAo3XRTNOc/xw0E
SZqg0tGj0zhap47+CAcn9CVY8/QXCqLrhDM9xd6yRh2Hq1KivFk045RC1IgSuDrQKbLQwD1TURTC
bUVhu3BFiL2hv6/xL+xySRLYtBR58DaZ7qaQ0R56ztBYJyLVgtEAg2BgWX4RJTUbCyW2KyEbQABp
impP4nBKY2462yGL10PIYbEpk1vCYSBHD/d684+pVBvK+0978hLdRF1ZALg6QNvDs5JLyYS2qg2w
+80QX3ivA/0GJrISj35snZS5Q48cMIsjUq4Vnsar41rvAJ3htq1y37+2QwLkBc3B+NPZ0Kb7qIUZ
QOMvbmNB5+nNu4GuFGDCwXk0prxSXDTTCI4KyWcykjDPNt1/hfC27ehRNTOdFtoVd4e1QyhtUPYH
xWf6c3xlTeTQJCDCW4DOnPRaevXhQNdkiNl40WcOsvg4JsMBbrBaQVxo2J6oKoOyR20VF7yQXTNA
wmn/nKguAW4ciSg2+Pr5J6XOy7vgojzNjWB+hKCRam6XYyeGxn1y4LlxrbojIYFguco0A1u6DeMV
BaALGPVTVV6cIjzEBrKcHCyN3kzoxrKGTKu2WIDjTBch30sgo6DLMxh51iZyej5yZISUNhyArGYl
hBkFvBs/O/swHQRKEs+oFgMlmCtNYkvKF0RcEGyVXhiGe4zltHpgAoRNldNZJ45F+K5sBgoo4Qyx
AridiUI50hBnF7dYlYT8JoZ5KyB2hTUuyYScdMO/5s1mapwbP4Xv7EpRH60CcNwAk2s4f3QsDBgc
l261qziPQyZhDT1dDwGUnEeMM8P9hLZHo0wb8+AU4jLr5wTXc/k1+d1j+JR6R8UdyAGHaEPV2ZOC
HURCrlVQV+9uYyCsDmB0Zh0XY3yzmF9q04uW5dBpQQfKa4rXDuk1bbiWMJ3aCUT+FjHxnAihz1Q0
qrEKoy8o/VYP4o3qxq3NZS9wa+on9Hbps0Oq+WARQrfWo3iRNOd+OuseUuTujCx2EH+NBgv8D72c
iKBv7WXbvMUjBD3nM0W9VWvd5j0DQBpYRxHFdUfmI0PArTb+hkRh8To07anT0T76ezs2nzyQN4nI
QTScInyA7dg7ByuAFLZ6bhx01pNVhUttslZp6SNKxMtojJYy/0xDdzdh7NEm2wYkf+hx2USQxCns
1vGuLqxHgec97bPPGB//t5XnVgcjHdcthdlC9PZaTuWTsCAEmxQ3I2FA7lMVgLZ8Mk82ZL7pvIdi
9WHOR5+i29NZdu0KLJzoAU4kwM2qR/0CdcsOVxWYKqRxf86OjgleqhG5qWrTzloJrXyebHejXkXX
UfFg1NRXZ/czL54g7s5GurHYF7W2bcgQdvML7j3M1+q4IviGWr78rWEW1BTWDRIUF5LTCOpsDJjf
OYiwGEUAkLf5ZxKtcvPVaCj9sTJIX/mMJr7lu4F4K3ZwOt/L2X/KEtJoQRubn8KzcUNjYcXkNJAH
ldBflUPGwkZGW28nP1gbVbgXKHptMp91eCKavqVvYzTzVnPqq3j7GEeHg2iRBRwSyInEgUkOwra5
zDjbz5skIpdvBl388Sh4lPidlexOMfF//zlq/GOgGwFgSxWngamUKJ74vp3+U8RfNVlVAnSBwkeD
0kw+q8dEVf2tIdjHVKGYqM0GsmbMF7dOdh3lL7S+vQv6O7ZHtIhpj1aXsTVpGBVDrvBzbq/lWD9N
sCFmEBmPF5YwyOcyyQY1Arb3upy3BvTFNHy0KLIroCWYMkooOunnEmYhTlZKh2PCRzRhziH2G+fX
0XmPXSha0EAN7Z9hDaccd3NEqAO+YQqywQNYnciKtBmOhDjT5CuCmKTPbaR/gBEKaKqfEujAYf2c
jEoIyi1nJt2usn70oCYbEYFvxM6M6unCjaCbH1pM8xkO/auWdMCpEzCzwT7CrrPjDmF0oZpv3a9X
vfdQ/tQlyLVSLWggN3RCfU4EtvOjjCYC5h8lU7uQEbJSUkcVdqV0VPDPnNcYOZxMiEpOqgPebF9y
vpnVnVjRASa7tXChgAbyXobpso2MZwsDbqWe8AYuBGf+r/RvnXUnd12RfT1CHwQa+z5ixIgmd+6I
Sg02Aw5X/ex/61XyjyCMQ5iv+Uex5Tx65Loa4UJe1GYM5YuqTpKveuRJ4+WkvNSkTqox7ueBhAOL
LwC8Hkgg4FvbBq4hg2jOpKWq+ApsqbDS6ByEnPQxyrzAhTsVwmX+UMIqixs5D79kdp3ADnI832Hl
xdCy2P1xxzHKYc77NklYri28QLlzHTdZJRplGhxXk+ktx7nyI/LpC0Dn1rAUGv1ZK1z2ASFUXJuz
gEKMDyHWnOpnY7v55QjeQOEciSQ76X06rAZa3niIVm4/05NSJsoR8wxDrLGZuAhoXB0ZPMKGhzx/
jpyFjYXj52xv6/IaUv8E+LOk0N4i75hoLAoq17z0kF01Ow9v+gbmaF7Wm3LUrvwNeNxujKlW/I0P
k4v3lClv/bTK2JMNgKeGZ7bFMS49Rlcd9G5mYs65be4JeHMDKUJtx1CJZz4ls+iJ1NKmR3+Zr6mo
UN1gfqtUFv1vNEH/Dg8NFz9gTWI6ew26wzwjQ039regh6lJPTi6pufOEEzm050Vc9he3ai+e8C9+
jPEdrDoDkk7P62nU+NN6Im+MXrJxzmFEhVXT1DNBGYxvNxErKFcbRA4mDrftlG71wFnHjs4xhQx1
6rOX0IxOsZncYCSgw8uHU9YTGojVKy8wJSICmZZH+0lsaaGHy6y4eerbpw8/PMCAyAXw0C4O2s0E
EzAmQBvhgoMsBJ4/gxS0Ev7waHpqGTJNg7uJdxgnt1Qnz3qsr4XbPXI7AVKzXvMRM6CsAPcHw6/a
W/lh29gF9smuiPr/CtL2AoP96VJSkLEmFtPY46SG9NcsDqPnf1C9TTmuKUP8SIR3tJs5xwjdO0Zt
e0xiY2NYzp6AEROQF2CgWxQyxhwR4z10nKNWrnwGOy7G1H6bHebh1wJLbfV3A3Mc3diHlJTupzal
EC1ykn+eGJE3GRdQhDQDCpMgBJXcrH0wwuiAucY8ok9UKAAFB/blsNE2kWI4YU8DmbYa0bJcMkoI
H9W1JyF+4jLekDaioewIinuGV3QTHfo5QIe6o2R0AG5wBRhstGEoB0XAXN+FS8f4GutfTOyBiAkU
U7NqRl1RzSlAUtk9xFw9BxYlcTHRt2oTMBhQfbW6gVMOSFZ8CM2mDA8e0JI3Yk0z20sDXRbklWU6
tdg4fmkdOjDn05efkXv12N0G1kSJv0qzEJ+dq1NFcAWt12GsCKCDCdEgq3az6Fq67hYou8vtZUaQ
tceF2/TdnesMcFL6+z6MD1ybnfkInfRoYNUHCXCO083fm2YGSkwRrlYkK2pX7Th3MPr8w0DPDTtK
Jo8ECK0FikwwkxswsMUKgtJHVQUtAL1vn/8eNR9TBrvJePGg4cDYWJUWus5chW3/Of6r7TLh5ZoQ
IctJ0DfxPWeClcqOWezBqrpnMbVrR8AzLA/duI209IVGMmHl4IELB2I9cIyleHvCWbfPItvgaIYL
JLCMu62wlXPDTz/KToQRac5uHtxBBY6p9C+1MEP4Ji0uWAm1Lz24l930hrNOy80DTiAvMyzTLAEg
CDL/QgyxDSu1nXgabFFpTa8tPNKxt65TZtgLm3JXL5go0PeODHWnbUXjEAVnRKbUACzN2dnF+LTg
ZTlFW/i0dfyG378DKqu2unHIqeFzRt0NEbhrNnPJlixpKGDFYC3oHq1jNK3FJxbcXRrZizBQtT3R
8knzNyiHce/gBmB43WPoTzmBPKumY3yapNyQRZFvcyUGMueux3LHghGK1Y4DE9imttLZvknErU3J
MIr7PCX+omFFY6CflzHQJrG6EDcejoXZsGtwUzOltKlRJNTEFKeB0floS+3o0N7oJGhl8g3lzDLS
8BUrA3yqL/n4xetrmi3QXVjBYoVBYGVbBKs5mhJJ2pc/oLb5ZMComJ/lRZ3+U4lPzFlvb+zXuH6b
QOJyU0l8kD5UOeGYd9vZdlu4Cah8fi2wCxPf6meeqquHvFU8WOU5kvfK4Qb2fvB+JtAgxP5sjt4w
Gh70Q9NgWeHMq7H6UFnqClt34keUEDgqOXCp0m/lXDzD5AfII+yO646hE781v+dIyeBzq0mJ3YlP
KQwShgyGp168pnP1H934Bp0E+LwJy5z3CDOzPMQ8NX7BLD7DRrSxmbPHYiHsOz0zpgLcATcV/Y7/
CdyGDotXipxFoz+s8TowQu/nzVjhhwWUGj1YRmoeFehM1JQWAy426huwdv7wMKXhQflUbKwuv+xe
qV0pkwZKIN2lM8ux8aRP8aPf2rmqG5Td60EvVk2QabTrEeMu15pXXZe8Rt5OVtGaDyLn/YDhytJs
SaTSLLSc0yGHq1GQLTjNzYlXAgNW91hWs7hDh4FEOy2w/2pZ+Iz0AcCm5qRHUGD7Xx6mSMKNYb93
8BFdOi/uL0PDTSh0/pZi7X/i6NHzmkDnfEA8G3uJgvKbDjzTTyNnvN8hZ3vn6GjqEJ7+h1JvOg1j
xHY5Q2a1Q4LYMwarIPnR6wwmz1Ha0xfmwTVBf9FTkzEWzsYT8br7mmoj4YkOVYdTm7tRzyI0OPfo
ptvxPEsCFxHLokvP4BtRx6UdIfbKlhfpwaENbVydlw4tTAZwOH1X4xFMb6neNiAbda1vv7uRRGK9
V5tOi1uOX6JRenHpJHbqPP2I0qqcfnTEla296TNtMzQU1AZuc+FdzcnDStukPRExMxMnhLkVRGO+
UsnobuBqmriKEuLdRXJozK2Pu6/9FDIv5dnmfrul9e6A8ptxN2CmxBZwtB+1nitgZq5AWli+1Iih
GEtqHOFJriWsJt/jFrTP3fBlDRRvCkeFpcUeCsovDnpPQ+KFPk7P1mQZhKptozPlJ1ISUa9h/CH0
LRtPVLeELpV3zAAFWyAf6KZO/kk4njX/06DXSagZ6YKxFY4Ztp87+SsZlervPtpwOAqp2uguLmkq
FaaKrr0DvzY6m7nYm84FbJQSZje37dYRH2TmHCC0UumeRXFOcsHlxgvJFLOPw2Gyq50JPQ3jlVXR
/NjsGk9lR/WQv0a5qsffCRODWjX1RffaQKTJ5ng3Q+UEhGDSVIf4y6D6ppLyK/QeiCZ98cnKYEmE
WDbF9pIvqn5aTvejzwwCjG1DqyCYYigIppG4TwAQ8RLa+AIDYaMK254ZDQcQ/afK2asRoFftEani
MQWYkS7ifThrttLy8oYsvV9Dx1b7AXoVTIPcOniKQR3+xkOy8hk0qq8ZiWDtUP6oX6bB7Q2aFbQt
dX+X0r4orl5eEkfrOHtDR8+UPgJKI7UFaG5bx1oTH1iSHgWpdJ3wePiOI/CUmYpTD+fJGIk6Fxj8
87DuOkarRnIJ7XsSXyXalXHfy1f+CWBP4uuxTqBrFv2p1RAScwHlILNIz1d5Nq1hYClDhIqSASKZ
quyMQGyq9lmCLtl0o7T3KCEm9rAMsKSP4HkR1N6NED5LzHCGXZLJY+AxQJ2vtqi+NOtfKNx1BIU/
V6Re/QeVo4nZjjEgph1GnFkZSzrtJRmgIYWha6ySfnr04dGJOWFIdWq04Cby+U0hKCrTsKan6nXj
u6jwQ5tNSiVrOMsiugkKADclYqpCEVD0DJKck4OFg3C6Sx77X8gHJ0gKZgITOtOQaAn6HZRKErq2
NnU7P8wgmOCll8zaNkV3VWGxaScEyTX5o23qc6BgrkLLPy1EAVn9ojXmZwINqcaU2arMXaLIExJr
LVhWxXUIXs3ZeeRMRMz23kDmp0dRUbA2wR0Bc70xf1QMAYCCFTqIV95GoSYuCHGfEOwYI5N6tzrG
1Vp3Zp9Dn7xqHL1puI/oGKe6e5nI5s5xNEsd5Q64hgMH2dLbwLnFp3ND+iDGbh3lmWxdIigEXt9/
gkW12sDAyESl09fyLXohVUYo1A0b7jWWuW6BqIavs1Bvp4ZPZkXWKjMxAI+HfWoXxPZFn+b7UPN+
yhxMDAih9/51AJTqTBvbqw4nnIbPKWEzVQTGkLSAzqtwvzhVEzlcev1nlteYi8KM35p4OBh4NKcI
sGd4Iub8Y2EQl2y7CaMULte/81CtU9v8I2lR49G0piAtuGliAk6fjuLrt85udR+f2KZrF0ogzYRK
m0p+CZVUQkfCUQBgcJMnjVTxSemVcFMMdhFdqsJZC6g6BJdFf1SQq4LKCu1UIM5HplViqXewpguL
H+8Mrhau9zwkjkrl1RcX+73i9LQUioBFYwP9cL62GnRz7Z9fv8wWTuV02M1S3RRgaouB+RC8q2pw
HiJ+1LFPc4KooHf3HFgNUxPK87gm05c7Oy+dXU/is+WjwEJEP+PJzwQj5+aXEAM4ls2RCtTDjXnR
msFHpSkyBzssW6PZJ249DmjgpnmX8UFFicqmPyI5WuqN+95jUwUaYTB7Y+5tcW0QfQUR8+DpBUw7
mh7s28Mq/68jL4P8HN0iNTcdd5Ixdcz9Y4mMXGtt3cFcIaD7WBGZEvvXZrJVMslH05zndleld9Wu
qK6EkZgDF5V7HusxufY4HeceIaqm76Vf4z+Q7F3VxJWfjlW8VxYZTNx9oT2sAoz8pqTf+uUXauxt
xhTL9tqlwF2BGt4zps08lRj7cyN7YI+c9Ri+ciAaKWyUcl+5zypEmjlz1ac7LdxZisaC8SzkHkZW
bGLnrI2p4kCpNt6H2hUaW4jFOswpg/Oq7x+5eSVpTt00maoSaDwdiNCc5OVARRVku459HMEOQHQI
9f/CFaC6Uxb9hD9xq5OyGTy7k7U8GvpGGJtaOO91eCtxwMoUyFBt9YLBIqdTE7wLpPIOQIEHIJVw
XU0M+FOf2R6wtmw/RYUPN+1gSu6LzoUYMqcx4VPkyaHiSf21gPFF4pjWh7eZxkPwP/3ppDUY3zH8
i56SCs5ZRVIWOJWIupPOvD3qvyRqx4GgIEYoJMS2W02UxwLSfu4TRbMFwJGwtMMYE+T4CKskzB5m
B2sJKp+GcMM0+98OrKPgt/bcbmE2cpN57TPFhkLBK7KOOQXxgDlwLr2kyFmYQmC3tZd0qGVbM21H
eMBgySQcAHtepCEl93RHOnToWQfGHksNGTxYFZ2Jwz4n55zKC+PXKb1QPJuSqRfzYCv/QsugKAOL
ETEgLoAtWuzU5dYXHPaW4ulfc3J2Pc/aM06AxIm9whVEr/CDM82tlmcr/ghwqQeI1xmcyCwDoJyP
Q2g+l3DSQLPH0t82OSddf1VTedecbqmxcSqB51/AiDrf4Ca2tSBEAMoq90MKMKLYqli+JLDSAoNo
K/FT9hGXATRsvS0+4lKu3TyAyLpouesV5j+edcLlSoBp1SajrfOh9DVb7Eq4eO23QLmzmF28LOqf
EsQmhyinM5sMSYhQPzd3hzc7r1lt3UWIaa0N1X6MV2bz4c8u1kzs6iy24ZxP817VI6TQ2NMuwMGW
ZlrdSBEGRUwJ9JKiLf2BdU+HmLsBMwnnhjXugtM6aoWKZXIopPlDLYjGIOyaaXTzj/eoWH5thj8Q
wofMntZV4lGNfyX5sKGpBMcY4ZepqjuDo56pUVhhsUrB3EhIb6B84LeLyjmbXDz5ebFntQfVb0+b
w3kQY3kR8BDIiMjwYIReEq0HOoJyMlQVbDPZGSYeFg2NxT1niVfiZLYvHLxhdYHnTBKokgcN1Ap5
jsdes1VEFbWFUkVY/OEh0HIA4JWfevWV009RuuHswk9LyoMqCrn13Wla2uh01V8NuFtAY6B7FnG/
D/hlI2asZp+8dLDv1V9QYIqDq8ZChxZfY6OoGhbuGVXtDWx4EB+mCyb1m3dtgIAyVexwai6ihN1H
wlCWkdi2UAeEOnQs5CA4fQYuvwMUFgCMWf8qPPoqrDA8P9soMSUFaqyxwGlKPXf8KyIM+dvh9GvN
WBjRU5A+4i/K5s6YfkBWmxUFMQXJquiiFS8Jb2qsTZh9x9eoZihnblWdO4fY4rBZsvFqIo8uzWBj
QJKWUFVVL6RulzY+yEhDg0SNkV8IeIQbzaz7QXOtoDTfuI8uigOd11Qd5iw90mwaFEmq2fz7v8CW
DeqkGm53u7cUs5ZKC4LVfdTQQQMnRf53jQZxKokU66wtL8pC1tWN00ldZ9pYr6hihY3hS6ukUPCY
eid8wb/5MjDKdvTi1qfVDmbnp2t6x9DzH9EI0XSePSiuFYzQ4ai2PsZLiC2NdVER79HFK9dBm2WV
XDDSpuJwzpmHnYfPXNg0hzumbPc2A/RkegGokCvxiRNk85IG5lhMzP/ypY9wuOL8oWslink0UW+O
4BcWrlL+2iyMFaX1BaseZUmWyHxvVTaqs7JZO1FyDSjI174JCD6BZw0ZdvxR3lDQy5fJhzw5NR/6
f1rvvqoaUEfabA3dPU6TV2O2cBUFGJ06PNNSPpCG76tXMzTNpCLr9FtZxb95/VQxA7R8/t2M3CCx
ms0pj0pOXmFcrNq950GKX3GwqAj3LieeUfZsju0PPNg1mrXXssaDKN6YnESJPd7CpjgpWVFaP2JQ
j7C9h74BEJWcXCgAkEM2scKr3G/ThSXA7Lfm6aguNHT7vXKRoTjrIQpkBFhFBQ6a9TW8aI1FJC4T
lLJZcaAvqNtJCs3CZwjcENpZ8wUcKhYbDR0EUW30Dqj0/XwbVwSScO16zl4OPVVZ+OwB8SswaiaO
2HLTZ3WQuQRaOBmU+pKkuq0SIvT+m0BQAqENttC5L7EQKH50eo7yLYTtzhL3MQ7lqIfQ2ZMZrR8E
PdEAlcWemA/TvgiLgxMeL7wNiQJeXkdlf4X9xOCHuzn5vwRcnYlDDqTaJVt858CQdEUwmX7hTMIt
WlNWB46OsXl/ZhbhMdHpbW3pKpN8PqFEP0FhD4NehSh5fB3eYUPuwvTQiofB2UJNRdL6YmLrzVwX
KCGueYvhEOnDUK9KN4RYZV556nC8XWNvcK7UFM/KwyoAeMQMKO0jvJLGs5qQYMRkMAImWSHemu3F
2is0YTRNaKnmirOe3bobaUxnLkQPW2T6VNoUrNqRDpwDWuCgJfNIDi/q2lbDLP5rGZpcplcVR1QB
rVgACYZpXkD39frcmhc/C4849axoD1ADLFXTLOVrTCJmzIzAfCg8PwsM5Jm/1B8YsMaUFDrdWaDJ
BYfeTy9XiWOsZnF2QWwaTithrskDoQyaYOkVFuxB7KljIoc1EPAG9VwFIDqzozmsOP41fq2/IOPy
y7VvA6gVaoDefgQ5liouuIFawERN5NSd7TTCiiHfpdNWwL8++uGBKM3xkxvT4OSMKfLq+GbnvLzx
LXPhdM68vwYFFbRxZIFt/MXVFbsQsKBgkOkWvoz04CPUq0rfSes1Kn7sIMN2Zb0FT2oM7qSDE48Y
eDx1UbDqqxhmyF7hglIcFFX8KSuClwoNVmwRDW3eq/itQ1bRMVLnLKvMl7nn5GftyuwP4vemcI9S
t+l4Hj0n1Y8+Jhs9YnWJAVu74ivkiI89gFHVEDJTnhKPDVR/evaZ856KKdY/cc9gVxCqOfvFrsO0
H20chERmU2eXKGA+BpEgoOagHMU+GirRYKAbZQ7T2S8GWrSeGZ7qoTLjYEoC+xTiRfNG5xriGNl5
EMQpdxSRLeCwqWlafP+1Trngy1+w9KZ2drUt/6BQl5XbyIdrI5wvF1zuqoJR15YGaS01LBKK4PKN
sEIQkYlgI+boFEbcQe8VY0k8snBEiiVD0yM+pgzqAKjZUkKz3hix/Cdivdu04dFrEZcEfJfKN8F6
3ZMwUvjHxT7udn2r7bO5MBc1A0SjvXPPDsW4V7RKn1J/iChruXO18skInhi+LcubZqKwir6m4uJS
SQSN+4wl9rmwXnsnWDcQ1ctntIQcr81Bkl5WMrnlmMfW3lOaaRfaRuAIQGtzDxTT0YEPaU5eBLZA
7TNAWFWvqn6Xkc5kpZsaSvw0OmsTQ4yawoLhmkapmVE1Z4NDfKN2TSaX9eRSUQ8WEw86UT9md9K5
2GcjE6ccvwHokAT5nZmaQI5auuhAzXBbwMbhJQ381lQ+AvSbaAb4KCC3A8TevCYK074Mc/XMZbQP
KXMt9DpGNT2NRhUr8BlWvGtjPZyca5E/h1N8qPoJLLn513OfTvLaSHGtw/4oIB0QpIQrIAZmCdSp
juiB0twOedOs0hrflUZ/HWht0Tn5SfibWoQJlGJLqgJmDj/Yvz9N2quXyIMHOJpaSEFSa4ZTSQ6J
IFZ4QmvQN0+pHmPkKHZpEL35Y/wSTNqpclDZIp2vLLIo8bpAlgZZ4zknjSgoo6fMH8maql+GeiBI
o95MHf2/NsZ4GHormf3zxPDPSqqv0SkOQi8+irje9Y48jDw1e44fXVs+Ml9HoGaquCT1FFG8u6kD
PVs7h572T6vwI2II7CClVsPRjKMEQXxC5VWS76KKjQCgaw5GmksVqmFt64aLxP7WR9YiI2B4eaqp
UO/0dzKdJ5zij9GnlZr4oc1kJmNfgYZuhs/O38KMiE44yDVM7PXu1RpmNEOt2Ob0xFToVnBWN2Hx
UVqZmsoJej4d2pUNI0g7NcNVlsM2aWjTcYayqKXzgpCrZ2iQavGq8r3tu0vpHDQigQFCYd7fUAWC
dpiQJy14Sdrcr5MOObfn6QenkJva1f6bSyNdRVa81qTOMVvSlmM7ucmbwwzHi7FyhqEFSiAuXxA2
M2KBsmKklT/xNFXfGGZPkw4tv4leaD2ZhlZcRnlImCzla5KWmG2GK8NfZ6F4wsvz3WyxavJtLjus
VtBiM3b2zW3rpHBsyF7Q3AOvZTIHJrNIF62OTMiRwUeZfs2xITGz+h4bgjoKmiUv/7QDA5Gsl5AT
Ra8qPnT7748CVlJK7BmsZmq452mMD0Y/3bBpPs+j+Kp02ICNy2gBOxDXcF/xNwFsOHrxTGBouW3l
C4iZSLDx4IDVv5DLI+1+5RO16DfFqLZJ22sCWWgQ4p5w1hTCxd1A0ebPOsr3poOZL9PtZEM9lh84
jI3TPy+1VnqEVrV2Xo3EOdHY//gR8nQp/ghe0izWIVML2s7BiNGaFLQcVrWyp7vEPz4O6eUgRRbF
sDEn+2UurfeAAA6iWp5yEouWEk+gf0H933RtY6IkxXdAZmVhMkwgvPOIhjTkOlrUC0RfXOWLlinp
sYHp7jvpqvaCG4wNSjpy3BVlCLgMJJV5gFnsDThh1B60cnaUr/QUw2obvHDyMMKwL5O1N6zqs6Np
zG0H8bpKHHbgCts9XqbmesbUzMKfdXBSjt6q+ghpkVqEI4bGTDF5JdcZ1BppNShMhssE9tSaK/aQ
NsFIcNLA+y3ugSJs4rMp1KGRmwyZylGsZ8HbwmEPAGpoYKXmzTqEDZfTKxkF1lzNrs34Fob3FRbD
WjmCORLiP+AIcjp2h9NjpS3/WcA8mRNsJzVy+UJbp4pmlQPMZFcBERRLsOc/BwPP7wHJuQF5Pf+l
UGxz3r290rRHi8IHw3e4OVCAhFINrj3OhYB/3WkEsUE5oDoh+8Ym8Gkpp+1IE1hOjzCxsTAHdIq5
1Vw9fYaFwcDwFHNm2RJBCzsAKxYE1/Bx4nrlszYwkSVx5VKP0cZwEKqAWHOnVVqC3oYpOusfKefS
E79Bc0VziP9F044bF0yA5PVsBvbpMSh1Pz0+U87LepYHBvZLy6M1RiaY0NjHVA21dpUd7kvqP3Xi
2W4HmJkd+nsOQGOro5ziuGaAk6lZsQ2TKTWDY4DQIMd8U4++DDzrJqB9YoRVAD2sVK5sLrGkuExJ
dOR3ugwNdlTmkO9aK384fJGUHExb3Ipa/3FhOo4h3JF0/tZFg5tz+GJCUcTFb5emhMiRSaFBLTZC
CnCfxLF9wgIKyWIVugUZcljX0Lk1uCoRTmb4NkESkF9DsPaxmtEiY6t0y43X3bwRrn6q3i0s/LJB
+7aysugZAeONaGMkBuRO8sKSCt7DSPcNyczqvn1+PIsKSg7TegOpTPoW4grS2NVttqdtg1sIJaMa
aXV0XphjrobhPw9OPOVnGqJm2Sb0thrRsJNBUh1PUgE3arboSMXVffGNCG6Cj0Co35at2Cu3uCTm
MDmpyrlxmw2U4m/bNcj1BQpAbibIe2A0GENOzKjujALsNLvgZEeJsUvhosHZL0t8opge/MGWdFFs
651t4/Iab1P0ISP5NhGjgFaCqCXMw+lyZuRMdnAQRk1kiGp59U2mf5kywfzJRJ54w/URYgKYAi8w
Yyo8zgj6PboiDNyzbpd281tU3PPpwFcPbJzXiePNS3FS/tyRSVe0NvXuPpiPhmCVrhkXzXtn+ZRs
4dJOx6twr0aBmrnC8crJkFK2fCmgqZmqGOrx4X8snddy61h2hp8IVcjhlgQIZjFIpKQblHQkIeeM
p/e3e1zlssfT3aclEth7rT9GQU5Vb3S0asLZDDXxF7N6xtlNDRpvNImeSEcYBNOj8oOHPrWkTVgS
Exhp9zl4kwMbK3MpuC654kWCsS9Nez1HJlj5J4Bk7ZSfbd8SXGACII7G+F1I5tHoF7Zcq8LjT21J
AQizgHMAiqAcYwyC7SuKzbIAvkmd+MOdXdIuP/qCvRmpqN8OuleKOGgebUKsS4fmEnLknCA4i/87
dQC+LBK2U/ylQfFq8YNpdPk6eXd1EtAPqXG43pNpqyQOKyXDcv6tq7wwFd8tupK2dfswOw6dva9I
+9AY5aXyX1qoXiwEi8sk7dU2/lt6jaAH009H3dMWXm2185rDhASeCOaXUSO2J48fCieSCQPjRMnd
UM2e08uYt4qRRNjurO8BcrU3FqRz6HbSyuVLNtIZ1S84lBMwHpQkIs3zWZRZJjrBjgkYuJ6zOBfj
p1WUH0H8Fs0smBhwCTCJgh9BtHLHkUCb3vTMBgEwPgMJopnw03BIzwrfGWUFOMVARF4q4qAF5lZz
Aae95MPOfFucbAJmTyXgSroAC9CyalBdBZcXj2j0zuFB8CmDhwonyoI5hsapJp6aIsX3fBEyyibG
lIvvF3NhUGe0UlWiaWfKWo7lvyVAb0goSFYRVBz8NjbYKok9UZrswcoKkFr8MAexguhMU4iFFJ4d
MKrLrIElznc0ho3HoTSWK/TQhCaTmVIebAxNw0QaPiaLEmWtYyyujpq7nEKPTl7LgLvGelUa7XeB
A1XmcAYIZSvS89ETatZeG0mpzHatQejk91J9sdJKJVqm1nrL4uUV/Y/KmbEwv2rJdA35z8owMk8q
kMTnpsbO0K7Y3ie1xSKIl5xZO2dQ0PkqJUAy3Knyfq7GXSZ+YMmPM4LGeBC5KW0Be/x39mNBFaZ1
TcPZTpoLju0OsF3+B361rZAAUfG5HWZuiIEPLIJ3uYf1Tx/MQA0EGGKo+ddCNUhqQh4hBmRSXYYy
9Z0aJDEKGBJ0BPfy3WYnhB9BZ9MN6Fu0YEM2zf+I3G65TtK5FJlp0ohqpK3mcymZl6WdPxZJv+AJ
hwipO9gutC4FF2SM5JR9cqo2NoWyliG9VnZxByVJ5OIeGMEuX24iKg0bCKMqOUQGtpgiG84hZ6E8
wCdQO5OwoMbqq4Oap8tow9BwXoTRWzZF91bHnRW5msqOmhgBsB7pWeTusYAp5F77UH8uo0TB5zgh
fcrTNzIsl+E0J9tFLl3RbwEsFmfl9r8VmAMif/Ihrwe4a0AXPK0wRSnYO68Z0i9AaQl1ADU0QOAS
TMkCfcUrSu+j9S2Sh3QEFwVmafwYW1Ps3YtyyCYsrejM2+4swlpnts9cNZ5dFXhjPqM7IS4GG+lo
7NVw8Ttu/RqYFkJEbGmKCseqThuhUR1U411cewNI7DzmOxuXFqsua6xtfQUJ8d9AzrqmPPvS3lU9
Dthp+l2C8KqFQFNmpq1DaOmBjxoHjK+ayjcFKVTseoYKQqinxjoso+/KJOaST0nsH07/nAgfy9Se
zJh/X2I76bCkLHimLWUvHE3LjHtxuljSxahSLyxC15zpp+JGHdIvA5Sf8PGVlb3mM8FOzJhJWvE8
5UfHTp8Rdz1WIoTkshsHYGBEn5RDc2QxQBRPcydUDCCUBMZSBwpWoPDcwxC2Z/3fovhCUKYyD5OD
iNmNgWAGEgeyZKR0DW3gcQoPqjx+Q7kL+pxgvTJ+8v8oGgH7jG9gDJrzmzZ3uBwkfYxVTe4Zdbp3
UvMqruOR11HndNZ7mfyHB6W44FPwrhbThPA/9inmEngIbtmpPzsjpM0UCJm6YTDe44o22BSFfWVu
R88M0BwPxVGfrYM9OI9uEjkvRLmLmyzMrP8EMDzBXsidIJORWSJtMAk8lXfkF/3HaTS1a5HzZEw3
M/SbPny1y2aLJ3ndIlWi8avgH3F+7YF6TwKc1BMq2k73GQ4q9bt/K2nOjOrIZQ7K1xWKyGjUmMJ/
I0MICgMiZ7udVaIhC5km2+pj0olVaFgKOxK4QBBXjGRveo65CNVmJA8o+Y9KW97sis1D6UFpOXDS
tdHL/mQdbfjPKi55WaSaRjzSqALqrBDsmKMOsB5uyoncP9Rbq64fToHFXRbXzPZfidyt4/kbQryJ
FCzJji+eMnUIANKk+yTXBLnpoje4d4VQQF0MOmaIKWQ0V8JkJzIPQgktFBy6OQU0VsQdbONzCRJ3
ZhE12OvLmIhMfCpcYX1aEhk8IpvqqFYf7zRBn9rZ8lICxByOGcgCZNj/OXJaAsuDnQH0lmp/IpF7
1Js9GK85j2dlpFZnvlNC0zBAqpFyAjX2xA8uT8ZR0vpXs8w/ROJILpK82EtliPQOhowfE9LfKiuS
mFEcA8ZjWaI1Lr0lfXzRhNoxZ3UKRkYN2I7KUD7z0NrPxXCRpS+YP+JIk9FnzeRnRvvaIzEEcw9g
MlvF2BYY1WRzV1B9C0hgy75ehxWa9+kyh+lWk5NjryF+GaaXAPmBzTWx5LC9QayeAxVKdWj9nJBx
UOvgRy4m6Nx8uWhZ/VpPj0i75UGAi5y0M2xxRFEc7dY4QMeHGXlwzb0GX4+anLSA3B/bTYHPOWgm
tvVbntwl9dBTswmBh1YZ6USQ2hwVf3KkbkKb8qXJ9Ma2JV3AHt4sEMuOvDs91Lj9OHDTiW27Dwi+
gkxhNtdM/Rk7N5UUlQy/dSnjGOHxmpqUQtSKR9giPW4eryUqpyia/+mDiRu1H0SusfgwdC38aRSy
8kNzQ2LlZqaiYkLLXGrde7g4m7gqMNjmbsGyJ76PFEtO0UJtdYwAETGOaYwKxisSYMCCHwDf/UvL
MpdMN6ZwdaQ0VRXYswGXKctCTDYdU3aJXvuKyErRqPyO4IuUShUVJUxUHXufwYmf9iXdCP0ZZy9X
CkeilRBvDFSyoFaLbPi0SqUCUrIvg1p7Up0cE8vZCbVGGhKkEm/L0T4Fi/QSA2YivxX+QQKkqmE8
5/K5VVl5zTmgs1DfVlP5r67a15b0DaU/RobzkrCIFV1xlzTjXXGUcCNxT8zmkJGOBcE6DTkz99Lt
Qqv8DOf5fUinq1PorNEZC4bUfddO6qc12syOog17nmlKijFqTS3GoD6pik0w5KBfFut9WBMKYTRs
vzKzp2mRyiOGkYp/tSVB3M6L8lT+emZ1srLKYNOY+YtRmVyKUnVkbX9FOy8Ji1OK35FFIyTFslU+
mcl/g8i6aHFFbQPYtNN+Szi6kiY5BqHziXA83i0q08qUyMe5Mih5tE91MntBgLXRjvDmtI167whU
8fXp4HTwl4HJAZw4WEumpgiOuG7ZOOOGRGz8rGM5XiR+92p8k3QqgIc6O7e1QgqWDJrBYU8rF3CW
BSyq2sdIA4GF4EzoJ8KN7LYTdb82GBgXqLwkn0Fo/Ut6C3zIOKOnO0Oyjs2O677Rmb5TrfPUmQez
WZJ92RFownnd6lTY8y+bJuLmKVqLtV+rlT6luGIAi7NtKisIcdZB5xAjTOEXiUI966WqPAq7OvYo
47nKPIIuPcupXi24VH0iswXt9qDk+2yONyZ/gi3X59YOuGUnxgl1fu3oxRWhAh18Ce5bqv4GwvCa
fZktCA/i6FBag+IWC+VE3WxHbkkgokF2yfwuPpkJ2bliTDviQS51Kx+kwrmK346ueX/QvlJOc0on
MVOwA4n+1jQavUBxNklFqaXV8ziccPUbkhVwvGJyXpRvIKKFptmkrDapVF+6OVVOPfoHlXlVwnEg
6/E108FaiAIIBsiN2WCmK4xDvDTewG4fwjuJAZxa1cZhPGUHJlHPH8kUYNGf4VjktYYHskys72kM
d0FUMhsEx4bYSeppVXcI80+gGnfmb9Tj5kdKO4qJJYJNOsvFn32Wx+JVKZ1rpOe06jlEp2i9302h
24Y5nCvqJhWBeFsQchyW4b+5SggORbQsZ/aB5M6vhZE264RrMu4+iGIj8ytVN4ZZwrZqyGur8meO
FuHoH+55g5W3ZrU2SIJ3hnlbS/O1qfL8Ns/cqQnrF6ERN7OKMyhbroC3WrtlDr1LxB9FhvVBPA/v
Hr7lVFtnEaevPXT3srdeiKgs3cDuyIXhzGu137FadlaE2Lxu7MFThKxnzOhiYrBYZhPds+LbfFaB
lW1KPb8uJqksc5wgBgK2CBZ0HyLvpSnMzdhEXpfLKUHGAX8Fg1efIRtVMlRps33so2qkNAb2QZsJ
bo+3AJs5Ro1tU9Z/xtASaJhKbht8jroAw3QiIOreLapkZyTGdZAZO42aWbJiOq6I280/CGLF8R95
2ZAfaZ38iRdccEqtggyXH/FysRPWzAWlowMZpq9hmZ6DnX2mweSFqbStwbKjTrheZGLXsQwVH9Xc
bKi/2hpjXOFsFTjuoUvh/aQxSdcaP/TI72a3vPfjvtbsQiSSXUkWHDB6s6Flv5VN/I/Nh2VbSLD4
AiwI/bgt382hxT+CyNmd+uoV05Wrc93W+ozo0NxGpii7mr9GrE0lrWggzUlpbjQdVkAj18kgaBhd
k42TWu4o27AHc7/I0mGgAWHKfzsEzqtKZovXGuyvM21uVk1ZXZV4jQEegRNI1EezGtW95cZlyQn6
0BChLfeAGDbUvWYCcEnHjV100L/RrijBj1E4DvfyXU9ISHHIC0ztjazfKg2asJqN3zpJXptc24g8
5HjUN+pYMUPbzzRI90mFA4jOwHupYMQFcGbiQA5+5rq7Dk0usyzkr46CZLxaupvT5Z4yEvon07oE
o3FEmIsoe6jJUGOf7VtjO0QGimqm/qB8NVmDV47ckvP8Zpr9VcWgMb9oNj2tSgYOiVq7G/OXQE+R
nmEuFGm5M4qHFDcbBxiNKDRcE06JwC4ijSEmrIcTK2GGjBRSzwJ6ArEUKicCy11gSDno4H/WeDQt
Lutp4oji9jmrYDhnO7ypTDZnBwMJF65lz3SlOvGqseFmqqU8BxXh4fnsOm1+aDJXLakNKuDDB/Ts
BOEo0qnlQC9pZV4mxnRXR2JQIdKfwh1eLJxAEQIsEqbGWd1a1M1UEG+JOiOhhWYC5xnhAWqMaAla
uLr9FH8JzWXJ2qOzy3enFp50ehgMMJbW0LpyNJzQJ1tZN/zq1wFxi5CHxgahYtZyMJBUx38GVbQE
TZCTITBUhQy0HEZB6LTFdWRL2Io4JI+M5LvWPhK0hVYASM5cCJpDDTXoL11/UQzDrVNXM16aANyG
sWpBpsMbM8Pu8DXa5Vc0m4eC3a106AGK9rLyFCc1KfmeroC9lyT9Div6VElCPU5phE+bm9A5jdKf
BWxRMM8ufXVDJ7eWja84/KwYq1rNWYk7ir1nUJXVoiguu3oFXipzIWsY+vpgix7LK8e/oN6L2OdM
+OSMEVUOroXxMcUl2uub0u7M/D6rROV+SMphGElvWgcIRRu3W9wEJgmBmvXdDG8RE7QNQk55USgh
3JBxv2kPM0N4Y7ySvEbMIjdebDi4Lv+QnmTRq9b8JYp4GJAhl+O68FVUtiT6ugPlp1Wxy/EOkOTk
tu3kgbkT+7pi6xUul1aFBFWutPDQEooJLrxVOWSC5PK3tVq7C3gMouTcEyHUInMoMq9p3xKeE+qB
17js9OY5f8sO8Wn1va+eQUOxOQN6X3A2RzfxxpOiMcYHlV/11tNdSBnbYF9zPqO0JglyqwPUIVGx
Ze244ARyKk9F9zdjCQe2r3ibDU+KDOwhCaFNBHHwtDgKoZF7qaBAQ3nCxJhcGtEQeuKOTuydiQ+o
K45jsevHH3ZJsQ0QoIdXKYZW9EuSnJJv1jqvKc7gUiIpjP1fR9WNmIxP4FNIbOTaP4wIKu30V+tp
omrosux9XD9hUXoFKh7QDWcmtbn9rMx9kACGABQmkhgo5OwNsWzYnsRKJ24FsU5oXfaqO191+M/E
3OAAH6d0pKAFF/GREFjVeEpx9lciM6E7iT6ZHFFxzAPQjzL+56tsmljm+BVMKEHGLvT4yEhyklLp
Y8gydMbjSWgzOSuHx8zPK0Lhq+ogSwxqnOTAWbaquqdMBjM+EmVZfdQUBHymxoHkJZsgTo7lked6
3CK3zExQQwSAOw2e00KYWJOjO/3o+btJgzBTRwKlCEzKiZA76qaW2v1gMwrXzAeOdDQzNx2/cma2
jJhECE6CE4rgYzmMiGrMZa//5tWGRysZ1uLXhMewdwamR87V7E0PoGQ01r/eL7A7BeHzFS9qg0ez
Z3NvH51FwVi2p2+tZtNAxsdzsyxHIr5asgM5yoZPmJ61qWuooG45lIO+rTEPM1qNL0UBCscHb9wn
mqEZcWy1XQOowN2C4/PqJcr+Q0T39CO3cXUVIL6kwrC0Higu8elmYa+V6UXhdpgJJjkW3RfW0lWF
JU5fqeY/XTb3Nc/pS8Brv7JIWV7CGGMwynT5xxRIAt/ZqP0J4hBlNdr9egsHNhMmH1f33Ph0yD/O
waiRelBv8ZoomNNR6gIqCDqrELk5mjd366I6LBhWpWwbAbOZ2Ig1BPzgFMOyb6VXovwNKuESOE+C
KX21R5XVx/yv7n1iXFdXqdATJW9cWi0G46Zu6GfXlZdFbBzW20gwXN04b5MVXuUOKdyM+s6Ukcjq
iHq49Y0836lad0AuF+nRaU6nbZbkhLgb72L2lJoY0JPqm7G7ZXzZBr9jwBNpVX/88rKybIRsWI8O
Ep7f8U3nxyhI1pwZpCK0auJWKG0StcavTKKNwf4SuplQq+F9mRMR2YO8NYiJEiBva9gIMbx4p+mz
gGI/q2ib1cEXhwhnUEJiLZk18nQ11K+JX10D/ldGabVokOHdoZLirWVkT47VVGSyYBHhn+I+gr5i
oF9l3zNPfI6nbMCYdrASLgKdcNURxIzxHWKcpJJpO4y/A8EF6VskBacGQUKV1W+OVv7nmIgIh409
c35vSBcKrGORXaHpuXv0ePazbHgRNQ7pYx7xHg0f0UZiYe7CkJASk+wZwE8wrvZUVb0fTMFaYD2a
+iWgbUAGoaerhHNGZCUhlBlHwrN/2/pLuINaDR1LjYHB/kGD9J/xEFWcEDDmcHfw0lLsjiS2tfMV
oBPhL6+d0F2Lkp4YrKS1gYB42GEhUrGctjeTcSPttc/B0bYdN0pRPiFPVipJ3pNHNIGei54JlWU5
HnepZRA8S/aO/i9Qz/MledrViv/p6B7JOS5pvbM0tKsa7qCco+tMjPjATVMJhgNVH4qq7oqXlBWo
Ilco0nYj2HSLpL+dEqGPHyuKROtlI/cnFcdVZ+1L4mMCi+cC5Ww6fYC18lU6+gYUgKer1AiVArGJ
6keUwzrRygWPya9LFwuQve4aPM3K8onOG/xV0Zdjaz8CMlbV0Bvnc6GOV9MqvMJm5pNKMm1Xc3Yb
4uesPZAE4O8xGofMl+aSGVt6UU3r0ti918IByrrXhSeGG/yzHIn/+7R1543oOh+VICpQcgSncUR6
ncBCax7fZ2RhtB+/lEAQoFtK3rkw4TCeefVT56g9roKTE6/CLhITdnNJD/Utrg8V4ZGdtuYoHFOK
4eVvK8PT4WVItvKTcIiK67O1I4/IxL4qSE86iGfcKZ2DzjSTErrXTN/h8Kp3qk5nESwpIlH00TKp
M3ii46beWMI2Pn+zWqUkxYsNXoQ2/u/f5xvQ8DrnYhldhvpFH9S1jLAxqkkujrYtBTN1PSLkCq4I
kuuSNEXzt7QcYsl07TLZtuWOA7WneJnzbid9YzXsmpjo3+VQUcY1s7dMFpO5PPqVWX/livJQ9emb
eKtVL7duUz3s5ipgTnGlj+WJNE9yBknJiW/CYKHBvKnJs8wPrfDmS4l8UYvuhdPIqB8TcPF/YCxu
JOaDaHIYdMjkxZhbjg2A5b/J+EpgQyLROxDN5FuCc88lkWV1+1Ok1YcVUv2ZwrTK9KFhChZKCZ0T
Ca02qXSHmSy8xhzxH286ZbqFQfM6qqxL8x1n/NDZsA+iGvs9iH+A9W0LVU1jh71b41SNyVesl+EF
InVndeGmNXcJLrY0fSmzV5Xry8lZYwCjyUJRYum14MRPlo9u+MwswPlfJdoa9TNX7+kIb9yQ11W8
Yq2y6IcpeCIEC8NQJTChbiwPHXErgVuDnU+/AGnFTB0RF4xgYK3wpyf+EAPnI+4iVniK7rSnnSDN
jhg/c/faze+pM54T3F1n7Psd/noO6eRkkO4qPvkZBbxvN7eeZFz+knEkMuhYHkyH9GHO1uI8zhAS
9PCSLVxoN1nFyzhsU35SjaBJADoHnwOtCaeU6OkMFFoswD3vf2wQ3EAoyvQIsvJgDPzj5VMASuIe
qiD8M1PdO421FQEtyp7XeympbS0pdfMFI8J/l03zTkxz3YBSDr3V2OJFjjtiGlCekiw+67s8/Ydp
Q8VV0ASvg9Pu9J4QD6x/vMScLQxxGIg2VjeLOmWaf3cKW5ddSQfy/832s7edo86ujDKnrog1e5jQ
tWg6M80L80u3YH5a7rUk7bi89sAiAnLYSP2y7RBRyTb2kkl92mNIDQkmx/kaQ/rMI68ct3ZKghYe
HxshU1g/5jB5OHJ+iIt0i+ke7U4L1JWuLRodJ1p8lR4tLvKNBcNtAI7YtKQoqaiWSoqLIwKpqMdh
aBS6K9v6pK3Habwg/CKLB8qmtXXhYyRqlFTtQ1GSbod6j/2BzYcKIRpbAxmPH6QqfhTF7PBx22vP
3DrYvtgOdf0NYk7I66MvCn8bc6/QJKidS645klBpvOrbQ+jsjL2+q8QiBETWvfHxjsQjsQsJN2dL
Pq6tHQNpz5+WjV8Jy1yPkQy6ryCdv78ZtswR2W/C5IYvZwtA8Ah5jXK48MbBzwkBk4CQ00gErKif
IrJJRMPnNJKx1FX3sCV9RcDQC1talZ1y/azDhC1OiSQkBOrxCxJdeL3RfXhD80AgoFcs1eVzofxP
2zbtwBPXc18TnI1oRiybNTUdyAPMflgnS0FM6LecczRTqmDHb01+N+rjuHwTchx2fsAumOHQ5zAk
iQJPFxmMaLkiMWFz8iNgbqSnwZXaK9TqjPQ2kNmlttO+sTaWGV5pT0MBr/kden62WYSubHmq8hQo
jh0jVIZYoegKP1FaDptcJspvXHamQy15eOiy7ZjlH6H8JI4yoU2Kn7okxo6w24q093ERBraXGXy+
RAbL6MLum96I1/Chmp+NRSlQrPtWvp+a3FedYheadDTQbmHdRP8FOWWkI86dsTPWcxMddKT8a2ih
TYViZ3SjkNK5gPYRLuPImV8Lvj4lIcJPlqeNlpEx7JdkPuTO9N+TO+QTMaXFXaM5kixAx8+iApie
UA9yKc04PKWRB4m1K1NORUcftlZk7Ofabf8lFT3z3LHE06mNlyHeSJ2TMbh0ySEbUim6TF8Gj2Yw
Of1SSMeTwdSYkycl2JhEgJh1cyn79455m1AZtcaablahGJLeEyVHADC5Q0A7QhNuNO0ViWudga3y
SCqkL8TKJQ/qsyV3vgrzEc+HpL+1iJpnw7Xz5bqU8tH6a4ceUw+bInH9nQcJtg4bAyqoetMeggnn
qeNdh8QBsiaTu3+PBtYyRWXyIEu0wreOYW8MiKQtVbIroQo5xJ3/DnFNuxnEdzJtk2G8aZIzycIm
ToeTyn+DdS36xH+uVfFRpe1ughMf2WlgUllYcBlxRTHDTC1+iCF2Z5fiFSe4kyMbol+LTV+b2nUV
UImIhw6QkLCDgRuaEQYJtNqem0Rdq4gu+uI20/cpgAj04X4cklK4zvpzgjq3nZixAJGHj4WsASIH
hPui13Bm+hVDlZjZLdnZ4DacgQFi8iYKrDPdFWvaVqgSYl5X22XeHZzYCxxUFHbibBG8650rQmQr
rjOQqXhgm0PjM0t/AgshnGeT2H4/HREb8wca0AaDF0SGl7FnM8kQB4J4fekJracqFMAGfzgTjwbm
1yxoIZiWa+M3pWwg4R0YYTxjfLJIBWizQDLn1NrWJscRZz8RKxhQ3NEq1jJbQaqy1AqYzM4fIVpF
QP1VfpHtT4BVcnm8QM+uXSkzIpEptPwKYAZCAx5FQb9PTKU6b6wWsfNAxBQ4YtcR2enMrojrUhPM
lQQOp84DxAxhzOgcctwm7Ewykl6kcmsLJkgGlBBPFXcHdPYjTD/5nDnVJbiYyss5zaIeOV7ZeeGY
33rLOs71gGSAlDZ8R0W0bfBoEY0srj/RCy5+0oYpnHIuz7GpArKoMqRKwdoWs040XnRyOI1b3RcY
WsiPhWarAPIJ2WpLBLk8TiOmXg7+EI1APlHaqRAnP9DGHq1g4FtUgmJrCAATDFRr/8GW7EolqmO5
4MRrRo8jL9UeRLuDP00oEXTM0ra8ERtkC+pC3IArdReS/Kn+M1JnSyqlcPOtq6+mOoxwqjI4d0Mz
hYQ5jhJ5fITaLtRegnY+GuLOYe1gwh5QvFJlQrzcSekw6WeAlgzxXXcatZPOS4i/lk9CIydeM9KN
quDIVf464CIlqiClyTmSPila7tRrQTcCOAw/D1dsjLQGK1PAUmGsTUVyxZ/AB6LWgMkrdEAsG4rx
V8s7i1wUsc0BVMHtML1PN3CQhu6Hehr8KIJW4VWB7FvlrbNKM+gK5GYWypn8V2WlZdJ3EIV2dHYi
PguO5BbbeHPbhvTGXt/EPXGBwBn//5lWSrnOIY1iVmlNNGWsjlH7XZWXVs0fDlzqqmv/6crRnrA6
6lII8e2ASz3gREh9eCkcLi4cGVITHFu8jqjz/5TiQEwpwTwG0QwXU1lB3VnqjDTGR60OKrWZfxyi
pFReOZ6TJnpXHWbmfis5Izu6jXss3PeBtVON+aJ2tCuCjpc0IYGFw+lkoXTGQpOpfvMnoT8DVXtp
HTCvc2ipW3EBIOJIWUhN0FwWM4n8r/HaAtn1cec61kJI+Ke5T6ev2HlWDm5AWL3mHluNnwfqbijO
ScZD4JTXGTqW7aOPyOwm5b1C5c6OSP4ZagWXsAx2BlSZCqZG9vEK1o4A/3nGW8+6gyOuvaRUrmCn
CqiKa7YB9CwHUMnLNwb+AulBDRygUfADp0SyIldyQCBatAabVAlniLTqoDBDA3Q4HKkEZay7Aj7a
eXPip2DZVGSbFcwUvB9vQ0y0csdegHAx/NcRegzQLpZOo9u3yjbQ9oQ3rMpTHTxq+2hF9UVAt4jB
5BC7LM81OKOGqyPoXlOKcaxq4zCqhxP5UZtw3iMsYZkq657tpEZszN0NjEINDv1wY/YNxikOdb5y
T45/YhyfMoRFxnjgDTvUYedmR5SuC3bnoZlwa34YeCZPWoUHvsAVcKO37IABd5gy95qrbcnqd6UV
ky62DJtjZTW8qG/kF0zDejO88uyF+b7/Uv94gFoilM7cIbOvXLKT8oMUdxPeEDNus11w4ovxCaH3
u03gR+vlWZ9wRFyJdz0Y2/aU+5j5fxvCA3mLQGV30844tp/Ss/6E9idsYdXuhhPGjTW856v9Ydzm
F/Ou3vt3ZPGxwwuB6M+ntGLWL9QdFDNVlMhqXA1g7xcMRI9JL8EL52IQ6aq1lB8SxW/HQxAfy8Uk
PybgQmd8Ll7U8S7CHM0QeJolhItIYjq12LJkkzHYPrPxcE1+WABac/kajnf+vCD7wDdAk1YauVRD
Z/lvrfxpzU1nrUxgV1ZIEvJ3Esv7d/OS+rULh0NO6Eq76i/4ilw0wi6x6i4Mgdu+ozD5sTxzF20Q
S3jwui6SlxXaMI/i25N9qZ6LAOWvNV5mLfoIR3InN2VE1MyGTg+jcgHTYc9fkwpn3wrByjKs9Uf2
0Z6ri/42mJ5CzPp8KHPk19uIgqoCjbgLMmaoiCdcDKK4skbfoAT8EQZHZdyQxo2gqEAc4Zar73od
uYWLnX1FtP2KULdVSCkhyyhb14r/MLVkf7s9qVx8dqjWAO83PClGzI3mlzcesH13qc/zI3tNLs4/
yu5CohDVVf+FjFPbmWe4OOiQ/EU9DD7TT/XJL4ps3ZLwurD5otpI3uTvYl9djd/qU/3OXd7s7+hq
nnnr0NEJ4JPcNWKthHAQSRgxNbwTrlPujHLnlFuLGFDap0L4d6aptXbW3XCn+e0RKqAmwWcThocq
vKJWXWhvyUmURUm1S8xNm2+K0o81fBesVC7pR212bMPzUB0G+SWQTrV+lFuEwTtF9SuadbOjzfzM
tEn7WOQXyq7ttrM4+QQMTlbMH6Oq6fhzvsamuVFOgNr4aCQGnG5Nkj6EJ6BkjfhpodNrFf+gaWFV
1t/lYxm63ZUI8N/+aZ6dLfPT8iJ/yjfraP0IZP9F/46XTbQQGYLAm0WrgTwDVo2a3YgYB0m7Rhuk
kfHFr4ZD/2Z9x5/sQxCU75ghGehpryIa5pM2pYt6wcLvzgcGq3E7u6id2w3qRa91KW7EpbPDIjqQ
A8z5TKTpVz0dKHneUaThvc2b5xdDuvtOUiQQiofHWj5YAFTobn0iIuOVvULKoq2JZD3zYMoP8695
QxZ4M6Wv4L3eFTeEvYhtsHt42rW+Vvh6W7LGjqhMHuMpfNQfA4v6BlMj9reLxWSUrKJt6lt/SBNd
DdTn2fvVzqAgxiu37Z7MsL+FGHBGVS3QP8tzdAocT/8MvBR0y2PE6oc/qO+17UU0q0TJxYyQUyiM
5LjsUKuJPj3hwSo4hSlR3YDCZNA7Bixsj90gnXD7wbHhUFgVnB/ATW0Y7bDpztxQ2UgY4Eo4P0Zc
q84DeTAJhwJyErdQPfzLYqYawtLrOhSTvmUwPcxsn/dx3jnGLVh8PYJqM+7Fcm+Tl2F6zegrb0kz
CzJGsPE8t9sGarDaDN2FJZtYVhZVDMoCqG4PIry9vIyc/DwM6BoZqYqDZn2IDagFlx7/0lbfB5Nz
TCn4Zh7TknZXdDcLeyXgsUByii/QQKbYaCLE9HWWPduqbxEjiVyULvc0eRiqEfnzgLDzO4ifjfpU
1a8OizUqGeCBVQSWRBj+Rsa1JyL7HJPGKohfIPZJjwmC/pWFspW2NMZM2dnHnW9GFfHvBB/YPoQ5
Zl0V2RZDuNSnLioewHb+rW0tn8SILFKeGS97JtlBo5aCup0WJpl9rK2f/H3MnaAmB9axuL8KSztH
hbi4K+erR57YHRE7OxeL39+40EVLDg/hsBCNuGNWDfBUzwvZkxZWJdcaE3AFDqK5KvVP+Y9YEqwG
tuwSJP8EmSBmxTz96aGoMFhLwN0aJXnBveMiIqyi3TlxfPo/ks5ruXFriaJfhCrk8MoAJpFUGFHh
BSVqRsg54+u9Wq66Ls8d2xoSOKF79w7544RcV2iNUQW+E/3VlD1zF+DM7dDqpDf9ZAgowLE1IHP8
K9cDHlJGuJ5JKeUpMQ1VeuZZABQclxPauTDF+ZQXhm/J3EN0yXYunYy0JrAoKdrqGdN7OLuZuWGz
ucQ2kdHDmABNQ3Iy3Z5YEfZ+hooLL0LMMClsVWheca2weqHsYw7gwZsC05kiCp342e6EB3tmLB3J
iasQjoEUlDEEVGq9Vh/JiNNd3Cnto8w0NmQwNcweHEviHdIDkRNOh8fw2QvfTbjVoX6ulouNaiOd
CBhWXjVVO0gAGSA36cD2xrETX4fbHpQXnRR7c93rB+COZVh4tqC1bw4i5MH29l73q5isUb8TDMJX
GVuoBek/ALyx3eCCsgKm06uvpWO+iY9acq3P8qhC8627081BDDCYhXYV8xl8amwMdpSfgDENHSEN
ZkNaxSswtYfDVTowCrfX9kACAN0yiwMWMQ0F0YOcHh3t73NHl2IFDM5wd0ogHrEz2B8AUAmifRsv
u+JZRkDT/Dy14R7kdXB+uEVHHYHuwH9qfie8wj4nHURddc2faoh35aUErbCSL117R+eJ9zWSXDK5
Feva84ht86nFflO0T8SFzMhaPA9zRJo76meC3ve6076EDDOgkM/fIbhtnrx7Mg2EdbzNjacRKnv4
EsLkBaZvbiPXT5X1RGFfKmvnZt+/cp6w2Jo4cyNjhZoBmhaGCbpWkOns3pKjMUYHc77G+V/tj9ZA
XDsYhPWmZwWAWp3dHfY1rf2Y9S8ZODeEZTF4swimoGg11rjJ6E7PCHdVPtu8J8weVimw51Cy1IeJ
cdMpGek7daBfEv84nhJ2M93oQCE8QzPIpwP+EBmtluxHqaYNlqa5K+FdWSXDxAaaEmbQcXls+uaF
VLPTjODXWZQTDM6N6ADzPtnK/zfE3PVzavyZHeAN1tWFrt+UPzi6ZElB8QSWjRbphjYMTO9O6sMq
AoioKVIZGS6kfiWnuYiZKOMAWHy0wRuCoiC8liZ2LvV91FDyVt1aU5RHWH2YoKlQ4ZaH2QIjgzsb
b3ES6WtYBQhawJ2ilAMzwkchfx7QSUwntpfAowj7mZfgxAIZw4bi3RzjmTmhCnlleoI7zsflGGgA
9wvrs2BxZeRCpIc5eRi8S4dHdW/8xAx7A5UMd/OegkBoSrzDQnro/Y5Wy8AE2sRow6jwGEwcvzGt
NXA/pw7Be4yIwwukl62EC7kIecqSwBVehiAL2E4RBWpGl66goWBEtqQ0W9VLm6p8ZIV1eoESwPgR
+9ziNHGtEmMFuLSkvDaAf7bmwooM+LtuY38SPtPyMfG0G6b92fQAF4PDQ6UfkIPJwi1P0uR+ExT1
L8WFK2RHB5cfO86wxPCDaRdjs2BHWDd8V2vxdRUApa5WfFwvfFI7snAPY6+gLAX+1qov3WaAz+uK
mcDG+ygG5Ddfq171CT/cwVeR4bycsxG4+YCam5vJpgEDmJ/dL6YZOpC5Fj/FJHpFX/ICGVK5AFUW
xEyibGd8g/Xo2jnt88L7pmBqYVwX7bIp4mfxFCKc3P1OFy6ec0J+FZGgveFI9igpx8qxTSDcdSP+
rGTH/ZDymbb4H7fuyerLbTvQ7s6fOf77nk5Ii751x37jpu3ONkgOCH9dco353vAtpH0tIj9smWpb
Bi8YXI4bXoDyYLyEFGoZZJKxKU6iHbKWYj+6TCe0ncVcMGPeEnoOryY5LfGPGDRa3/jjYa5KLwlA
5ES4XumUflRRVa9h9hDuajwdnhzDWo8EoOfaxLDxY+z+akuBSx8sZQ+oCWSW+guLrFXL9NqgJFEI
hGn0ep8vyhmH9aTGNI5jujuCp/zSg/rpqBGRxzXCZ9dccOa9Pb0vjX21dbK02G0kj4SrkPKxdKZ9
g95LULzRZfRa+W2RExDxZXLWZEySsZ6eeNWxjVVxRxYKkeAIMiDfXZXLWL1iWcb9io+HcbQg/Olk
dAaltS4S89e+rqK4Fj5qlb7Jn93zFRKAS3V40xeCUoy1jjwTFplap+SrkO/cu/uqoksE1xl1Wpky
gtz90qEGxZjNpHaMPPiQ6Yu1dfNws/TmxoHnlbrIIOB8Z8noG21KXne+9YroT/zY1Rj/YsSBMXjl
3hyeaDndxj4iXAiTOchJ0AGB8sWKRIy0shSZhWqi0PjyNF+HdVyPLFRCtcwZjAG+qxXrK34onzBe
LRCjHejAuUmIVgSPd37lTz4nc4/w5Cto/oFh9KH9qtikcZQFrmPhrgo/VT1ifkCQI3qOfGrw8a2O
ukaljmvMGFL7Xzr1X+Z81u5ttO5kliAR6Ta291rh0qTY0QXSl0fyqcd76ZmekrWBJbCPk03AGKZT
VQ7iyLeDe51/L5Q8Zv6iixFW82+eMNziK8acpAUgCiq7XchwksgClKZUTXP1mJmAUxGPFEfeV1n1
dQoQPJ+VCd+2ipSvJP2nzYxkcS0NZgo7HhuhiCsYoyle7zDvWvQpiHX7CqcJMCINqF5aXRC6aDG3
ofnkqp/D/EPwvK92BcEYdE14z8kaB4mEymqQYG9UGSr/5w6XWVv5bjTlNaG1rTAjQlRxXGgRycsZ
q79sG0wfdZhWIcfkzXRrH5SWK9mzwC5w5B9rHRE6c/PyKSf4znLOeuE+DdwhVq4/xpQuWnF2I0pZ
+1WXKF5R7KCqSvXyYEPXZd2xV3FwCKg9Lc9XsWHA/myjOO2+jmhiYeu4ABCTcx2Rw9rNP2dskNvh
sBoU382W2BGU+/CcDXsPFf8ik786fu6tdOMQY2uWDKbsbBu7I3uNDMwQjwSBdtLdFDdkGQmtBxOC
LunwR6Qwnw5mbdDBwLnXMMn7FH8mRjiep4P84XaERLqvjilVN9xPwgG4sNb1Lq+eM2SzPIAFNLyG
ACOkDcotjcRyhWx06DKh9xwvxlFFz5V1PaddsF/If0qCzwIl9oSucBBHMThTKTJrVetfGgarmvme
oD3g2ZO7xtEzDUx0Q/uKR0bOhU6vgWMK5PMjUmP2nsNbZGrLrW4nIJ6ggLphw/zTMIeiQgihZUBA
wCq8wPEIco6EmZTR0wRln8o30EhV1Y9tPz62uUJODGHo1jnnVbcMN/IvGwwhhjeULONDx2EWBSpk
KI9ByMBhRxUIS0PGV+Seo1uP8cjgN+RE8o4ZuW7y1dWWQFI67680/XKRXmJiNxoWQ3NuIrbK4MBE
GPZ8LTV6hqGxGJ3PR0hDjsppQjWOY1VyJ9Wb2gWjIsfYQAizqJfpJOUgMsnGW6aKdx8eGbStneGW
cEqjrndLe6cZHI741drR3jPBFF2/wpvfVtP3lo6uae4tiApcvZaMkeXH4X4ehq9ArXat98V8lYpp
DAu08XcCSnO4h7HzOVt/YyUC94LqM5PmBSg0FQRPUQGZa3UeVzFwWd97m6qrcA/k9xkOOwl4+c+A
J30Le2tmfNFz8qMEVCahn/Z7o8j2Tj3vC32C1J/tUhgVThX9w/1mcJ4c9zPun9MOFvSwsYz6LNcE
G5BXp9aIz/mWGpKKAJYnjLK5+rJUvA8tRo1g5/XQ4nBdruWiKtk4BUHP05ydFEAGHqIn1FjC5JnP
uAPGsbcEnyigb698Q8hWkxFWUlvIwcWS1Mzxcc77TZ7cY647yL+NhsMUZMC2/Qg7TkCvvU454E9y
nFvypdJbGD8JsVS2iRoyO+fXISMwTiaHdcK76k0VQejZAL+g4EgtxtfBK6HgO4yatmTVpUibrNbB
wp+mL2uOekUGWlHA98a8gF7XRoikIwZKZv0BgzXOPn6v3YmOixmWnAFFb79w8Y8w0K5Og4JDbS62
Ye0a1zea6KIHyoE5UANTWzj3ktc+3lwGY3P9E4BsdjEOI412CCABOozqE93Xlp4UJVp5SLSMuLda
eterizk9S1wjRoiqYe44ceHW3SBJpc26iedNNbS+QaiwnnBXWvpBqD7kTJKARmw1ZkPvGDVcdLhR
qvKvIHe8iZ8BeMRqC943rzrkB8q+6E3cdEnWNoOfkW6wy6PPTMWclIkh5Pgpj/yBw43ry2WgpOJv
NyCPwh8Mw1zmepMzoB3SgViwFWgRaPDPKNXgMBJ6tR1c7RpxhAGFV8zLHJBB7ssANSWe/vQGQeVS
y24x98QajJmMGT3MtAppn24rhhQNQzJrYmAB1lXYd1DKJF9PnIxFjrlO8dzZb+ZbwmmnU8yHoLxq
SlzoGBxKJKms+XvGEKfVrTUm2/RYv1/ZHDFjsGnXqgRjEKrYlKwEqzhGTEUz42YE+JIRAiIxK8Qt
DtGxwEwlQgKLFkTVqYWR3bCYl5qZOJhuo7qnOLfwCVPiawSeH+CIB1lcf+1L54nOLye9DSkfTuTT
wpmyWFcvUfCNSr6HLHx7KLvkOS7Ah8dJ/VBpoqeggOAFBb5MT3auHvEnq9hmv5dMGDIxANnYhFS+
SF85F5i4GaIowCe4758LHCkJSfvdFrJFIsASCtiE3R/pxwYCp7D0pF4RhmmjHqU56LKI+sLNTmPz
jjABLupfvcXMtaFDxEvkIXAIktPQVLc2rWR+DEdlm9VQJ+wtoc5YEJS0zu0ZTu2kk3Fn4KsCjwaz
EBebZfgwOFzv2opZvzLYQFoNwFJkDS+EEJz6HAiqKnS2i1n9Sa3vUWGonDUd9XaybJT5QInyYTb1
OQxJc8dr20gAK0KsUikM9Ceps3jEcmEYgYLw+i1y3ENQP9nuT04n3BMWwqR6nFFR6Y+p85lTVrHx
EGuRIFRXu4nwhM78U0NWsMvykTu2BZZm9Wpet0effhAK7rR81CmhLwVutSnr68qENUHjCtn/gcLe
bXalcwZ+rBAgcglw0g/mANRFe6YgB8KdjZormDoBONxe34kfKT92cXqSk8lMcRhA4iebjyZqTGY3
NoHlBGiX2VNuv4aMhgywOeo0bJseAowQYug2ckhWauxLMp+B5dBQTY9WfJbvhR/FIa3MgzmO+zAv
YYNespB7D251Do+LzIrtRNlsh0R0MhIJofIyMSZZWCaPBqhoesvpTihIWycifgV4u6F3wAMLVv3Y
OGs0XGAvZAe6tBFUdClkq8JUSDWnp+HQAiSo8lNOydd6ybvFcE44x5FY3WFuMLHB3Tx5VClKcaDS
spua7Ek1jFHldMIUYc9W+VXhmqg8wthxg6Erx7MWMkXCrJxs8v2gfQqTk8gsDBuY/U3MExU0d9AL
4XtpnyG2SlBTD/LsExEYooapva9YBw7WujWUOotVg77kiNqnJ1QknK7g3q1ZneJO/c7yAe7ozcRV
mbOSQ2Cj9zGJH7iu/4Z+EpNISipTPm/ElLWEcFsc285lKDCsveLq6BLsrv8eXxwmuN+sizw4Ve2h
VPeDczTtx6FqsBD6l1bDBn8VkGUbL2A/m5mqdeE+wxFDfKRo9JT2kf95Q7AZ++LUgCJxXgr5NUT2
jkNsig6M1R/TItiYx9BIgZSvhpscwgmwKvZFLT1tUHMCowsgfEKNudwMDpiEshUV5gQ9yq6+U7zb
FIRz6Cv6Fxti38z5ETpsa7TU1VddPrHUpRNZYONjbXRAr1IRRzwQHOrMD5I4AS1hYKBXWxstidZV
ru2qZkAp2HIGX3KOYOoD8caZS1QGDBVyDMEDkmIIQue/cCh5foblDnEMcMbzw9GAM0XGNjgjiz/j
ixY2UxIcSQaH5Bsahsp98hgETjV0NglrwVsnAimOGAvtOoVcU9Nb2cMty8DoGHQP2BE/aE3CMyYJ
DH4JnBo9/plUGnMely3NkQmdnKgIhbGsLFQWTSqcFgRLoIY6YwKYk3J2SinLmEQF0OCDKciK4vbw
kcEliII/2RUPjrG5KfZRVAkQcuR2s1ymX/BPy2U3ONi1YktYTTd0AD6ls2CEfFRvgo2NLQakBzag
wvJ71m24djCRsoX1pps4KUJMSIhOZKDDxVwkjC/ceLPgAgS2GwxbgpIo94KFiiN69vInPKzYmqvE
ajCggvwB09vQy6euOYU7yhmTjC7QxJ7J3vietMi1DNK7SdCJeXoBR4K363Oo1+xVHXm5KOG6Ot8l
AQyeAuP6+Feahg8FEbo4D1bLTsxiErsjA492gN3hxcFGGqQWeZMn3oxk74FEV53ij0OxNjA9y0Ak
uvIHUaE8TkY359LmKADwaaisXdDLYh2n3UnFsm4BggK44+AQVMU+9j0e5zO+io2JBzLjSmA4tWuv
cjvKMZlRI2bTa0HZkoC5OhQ3vE/dXrbddK/GH9GAwexxAPvERirKNRF4bXQk7otubidwM5pv9AyL
+6njaONRMQa9u2uW4QA66b5xTuyj+U6V2yk0FRbMGKirYphhnhf3rkyo8goSYKyME80HNOiMLzF9
4rLdOKEuYQ9+yWmZ4Akx/bCPeG+h4T40oHpt1RxTmtiCo6vjCwWt4aP3HIEKTP0cU8lFz1zgryz6
ls0M5infUR6DFHA9bFrqWYFZ0gqOGTwV2dZUb8KAz6x2O8z1NdRMDhDoCeBhTeMXLGaH4zECZyAX
hHOFingOsEWnpR/A1Jt/uskOgt2POBLMUfqGPvQTDcyIVx6X/8pFwaVLwT6PifFQUv1b0JMtia4D
UwNfQiok207HOJMHWDfnaEBVD+9gIufkNIAApd4bCUrQVxa/m9ydMsBzU+RP8yhD+ZtL97rUjKUD
LLSnC+LsTaqTPzB5pxRtb603l4xi1OXmk0hQ2iYekTq2yLTulKNRgZKPhaKpPfPo+QSuIQ8tRDFF
E7+Rer2Oxuckqs5meI+C+IQFGE/ferAIRv9FV2h9A+1Rd2DHylitxYiGADrmqAEfzQq+hPcTxn/6
WPXp9UVvNAAHUbWMPOi23s841QWSuvoRBgjLvGSnOCOmSOFKid8kQxfn3SwaOYgVnFtRGnK9MswU
VnyZJb8XGX26fDmRtk7K8pJLjkPPFArzSYPWfzosCKZnGMBaNxIMk6/mBaFw/iJ3s3Rk3hd8U1RI
LzF4os5FwEEr/hF0l0iyzgv5LDYCBXlQKH1HyNc5VV+YF2TngkpO1YvYWalEnjm4OKg7l36GHzpw
DnWflfUlfZ7cWYll7JicLkz9XdhMefXPwXKi6y301NNebY6uWOjE52hmJpi7vpfZl1m0xBwGBpql
hJ4Gee6cO69VMsKZEK9RnPtphRjkjvoeGDfr6oNV44riYmvcsdDa8CHTP5Ya8yDIdxMFe97BnK6x
yRd6lZbsASMRExUE8ngr8E3fLuFDEe23PBmepGa/1v2nfHzp5QIK5ylHH0qLNcaknJYGathnx6OI
i0d/ntSd7FwLab176ijgcQd8gW+B9BBOcVE+6Ma4LbNLR988Yneq5mIsihQwm/DyabvXOSto7fBM
Id1rQuyF0VCyvCb6Z6HBZQeXyUoXdeqA5JH6DIJO9BhHIsX6kDb8t9o1n7G72OXAQXZvrKsK2Fyd
ueKUDSdl7N3k+PcAz6LKW2kzfxVPGEdzDnwZi3EwVCJwm41R13tViV/1zD1bY3aa54lDGExFv83z
srEhP9mg5WIxgus8o8B0U5a0HQDPVknCOcwFQ1/PzOvx1saw6KGBNCdQXFJ7T6KR5ajsTIwr9BvT
XVvRj7pLf00F7gCUDyNnoi1jdYNJbk+yccu+n1dgtXr+HPACMRGRMrYJPsy+/L1EnNr8w/MnNvw2
Rh6XP5HDzFooyjgfbXT4VvG9JH+64qBn0zXu5q2wL938tUFoI/Y/6mDdStg0qW8xWk1wbR3pc0uu
KWIzJhBrNq0oJvCjiji3pdtMnOxhRuDdMsi1WGZyRbW2VNn5Jkl/2KeVjtfjQLF+o6uQ+oKrqgbe
sEwiSxE/Ww6Ta0Ia0SZSBeplcImpzOQZKI5UT2Qp4MKneKBkK7O7T4O+JfxWqiELZsCocM86/S5s
YKDBGbfgTKifOk4XlaH868LuGEQjaHl8X2Ksmxm2OupV9k1f1D4Tt0THOMYmfZSJvHw4udqFJCyX
PotlgDotjvuCwS2zh4A3BZi9BjqzzlFi2XB5AnpdPBIXgT9BKm1wPc1iZtaDdLpvLV4ude2eARPp
Xnzyi4WUKEL9cudg7tfriKXJqOIUaux+6yCRDgOVvo6ZP1Hk3ixFXMtu4BxDXdXxr0dwhm11byMP
mFglkZUemPMvfMpqpB0mU2gYHns4Ml5yrniEhYd//VQeULuKHgvpJ5/QGfamQQYsW03YCN1DgUjv
jAnJyYAV6+FPLoYE2IDvQG1wTA7eTZFqtypXN88RCW6SdbiFfuVpT2QP/z31F5fLaNZMYf7hc5yB
4moYLKUJ6ingp5abifkLrXiP3HcpR6pbeKH1NwYilxRnOpccWgN8PqOdGkcdBD84uqH2OMBvUD0I
mI4b+waQqZJwoXAUe2tTk7BH7sHuM82mY9h9RPRkXjWu5fQe6n/CVwe1krsirqm8sybe2wmbAtvB
l1AhJUbzswDgMBIGZfoj+qDYKHA+IN3knEKWxz2EApeQtOin7RJAcI5OBKpyt8XKg1eepURQmpTR
8Q2kj+JHalzD2A8oSjB6MZ29CmOE5V0lLUIYturMxL/74s7CB19RyrNnpc+hS5IZcZKWCB2keuBS
2MhQoKdcc/lCjE8ClfS6FIothVqklAcVqrzUL/nQ7tmHDH848LJw423T8K89APeo1RPJ7CYqvSbE
c1gj6JTSE4LEWEw4pH2WpQbAh1/w2dSSjdl/CN1cbgGoVlG1t/FFKun65FO7QIcR3gItfjYRpzDr
hbv2OaqKjTVgsIVxK8oCFqEgNB62WJpcvfyVEAkWJxZvj7i7rnjLi0/aKYQMXF0XGzRVZuzj8iHz
eI3Tr1+8jdlB6hppCLBEVQ1YExvFgHzVBXCF4X7TxZbQ6i3M56Eb98Fy5cqR6EBjIogKpURr00DO
AZreaK/3SJqwODCV6aBT7ahRDQe63DHQBgJ3quWEo+RTl+eYJ4zwS5zgrVSNzzbwfhynqzble8wx
TyUgbZHFQbm8N4hJUfZjar8PAwUghqc6uorfpKDNw6kp6bAg0+TP06mm0hJWgAfMrXXOTeHLWmB/
Hmq1VaOYxxQtrBmN9wXfmYwxOFBmv9YM/KW8e6gR3DTUmylUX0TJJc8dEmMS/QwRoaVEoyZau9FK
ahcQjEhDgY+aHEO8DI7V9FjQRHEfbjhxXn7nS17y2zGECY1tgl895TTAEZQUOfX6Pti5hocBroMq
Bv1FsxUUsywZ+nKnya9Fmte4vHsMKbEdMBOAK+9v9NKP2SZycAdq78hZn3hQS6hu5Wc7MRNcgrVC
UEU9OLM7XCDHZsLuwD6LDhEgWAUXWOo7xxzER65fL0UE0kA1ckBZbmPVPfx/bOQt7h9Jj14HbT/m
Cxbu2cXrwkJyYNBJVcc15xkELEx7GXB4VJljZG4WOCCMNt3C3Ixdt7GUxZ+I5HEYTKk48Fb8szEA
lhi+8eqDzoGfMemcGSrcmTp2qdBMunQPn2Pn7hE3R2DNHsEWErGcdOGxKYNNBGdU3rxAwwFW2UaN
nRSXpQxqXR3HJYxOB11fx9GlQZfqcPXH9FLM30dCcpsOZwhuJigZx0L38c+FWtwfzd5F+pGcnObF
JCJbZwiZmdFOiq+Qf9Sje5aZkBhwKHTiMBphH3lYLs4b8KXVYN37FhMjtQeRcvUD4za51UPDO4FI
tpFzwlBjrLt1Rx6l4HAyY6JnovVKgC5GJT4iMTJSZYsql0b6d0Fwu0sRKeCRGEe6fX+M9F1hcW61
3dOoD9tWo982uqNY2svsDxRwHCGz19WBGc1k/n+tTxBnFPOHu0VHCm1hpxOi25PAMYSKOdhmPDqr
xQ3IR+EIaI2TqXnv0iz31p1j3W55K1Qg1CRIaW7k+tbCa/InxJcBkpH4h2i/MYNA1r7icLZMb0xn
1AW4nR9bOCwZcvP8OYi2I8+9dRwC4MBM/oZElg7RqmGaUYzvOpkuVn2NchtFFPYEtPCpBQiyZHuA
nJqvo4FJGFCE82n6tOty497zLFwXjJ8XhxBGQNCyfB0Nmy6j0j4dJHPLhDZupDRikRu+2WvcJPjW
cKKNkJTjMT+aobmlC5i7R+nuuxz4y93HkGDcygFVh0NRt36kxhdmUi6LngZxNMaNScBC68PQUcsv
N0FijEt9y/nIZoBcVxRkB5YTws51R9+PJ9Y6CuwTPcJ2cj+ntD9pBmpRnAjwIcYMDX74jwXVPo2g
khnYQdR3i0IB7mFk6Bv5kja8x1phG9G0z8znOPAUgJpyGVYtbgrkD6/KITtFrXvoAQeJOyrI5Svc
/A+k16LX9iOS8IJxn9cSuLSxWpjRwS6HCYN7LpoK4jNYQR1+E045nSILmkv76nCPB/ORXTgxugzh
w/IiSlV7oLrEtrJMMuBWRrOMhwS41ZEfMB6HU1wr9sYAntCZEpTJC/FrGI5Pv/cEp+FCgx0iSY1Y
EKqNbcZ8SZP5AD3Vzx3SkDmuOIkqpi+tpz5mC4aKJux4C2pIt6tQDGZ+HGbQQGm5YRRgp8HMzmEv
YWcKBMT4WQH2acBfICUO83Ml8leXEot73lH0jW0MD0sGRc/C2xLVXA831iU6MQysdT84fsXoZkCL
Nnn9tWXEF6vKdiL3s2Pw5Gj6n0H7EAShrxLfZirSexoqoU+5MVjmnJeIaZ+C3Niwil7Zcn36plTv
oBWtDfW3rv62xpNLTaMk5Hg5DfUINyc6Rep1SFLS1CPDkqJDlmnN+c+7ljuNv2GQz0TuZGAcFg7I
O1C38UiisNjE6aGYUQCBJDWVxYrToJ2J54iFcW1ZUVKTPGIjSrCZfdFUJLCjHe6GBXJDiU10MNQ7
zWvwfuGP7wjXcQvfzedXl2ks6zQHb/MIgOD2zU3yu78c45rgPIJaM1NxQfNj51spEcd4jyG819/Q
HT69QJYuQ/jfsSjvRs5YllA/Ig9ZkEbMj4ql7bXwIaCElzKsST89hF/Yr49vk7kgSYTi3HuHiC6y
vIywyvH7XzAJscDpWjz2AwxwM6c6dd4H/gX7tkpp3SPwjXrR30qB5jT1Emb4DNgF6+8zMPZedbFA
shMAX7fD5IdWSh2xSdI3+M5ie5QeRfbHixOpL/fmHGBkFCNDNW5yLjH/9iMF9F8KcdqG6o1fNdO/
tMdG0sMZ2eouE0QLS3XR6QxPSv/XmjBM0uCuSGQNvKjEfDNgj5jFXzXaWljaUhPY2AeZJMxXP0CZ
XVUeUvCvmMiKEp/mLPhcmJ2kJLc7eCEqSKVF+ElW47mtDrFnn0qm5wKvZIgxxXIHO/XtwJCFpaig
GqlI55GozUCjSQk+NE3fKfVxNAZ/HLfNcJnq4GSCFDQDFaf4XcM9Tl6k6m60aPW7ldN9573CsfAj
Jv2JIyAgNb6vQcj6LXPT9qTVHCPg9Dldpd521yZargxubQocqhAV7nFOyEDNjOyoaAYGIoxonOJc
wUmfF4dzJgdwO1JsMHWVWRBTkgEPlASzPcvYihGdABJQOC4q9ATswhaaESVHqqqHR/HEZd+w8+Eq
R1y9ioro2D7C2uL3uXzLsHzR9Jabu9uBINKNmnyb2PiSUQ2HtpdCU9O+enohKO6wJkq6ufx3HjTC
Ra8JR2KIzSrWvWlr2mSpxduYHiDX5pc8DUmTvsEMGCYyXZBex0+JvNHoJG9DA9TtINcHPdTA/EEq
XIafg9KTiXDrwKdlqbUeDfRjImcuzZ1a/gufYbqLYwsZ4Vd6zinEgWHYaeyeIX6gqd82YK/diL8a
0m1Uq/brhGshIF2WvY4LdkCkcnezH3BBuGww9WTudJxecVGilhuZ0DxBWNwS1LnC0638sfhYUr6M
TCAkukCg6CBZ3nJSaDlqdO1XZFk77jYuHgKimwtjOERNfVQ1SuOEq9Tzy3GSlsoCxKUHp4yneJVa
Wx5GXeBa0Lh7+dkh3DOtepNKWDWarQw8FCrAHQRdsT03aAGjKNt2aGGn57BDJ4yD0++9bb2m7EKJ
y2nuHImuZh7EDXsCOuAZNUnnw/8HTkuMywhDdhksX8D9iaOw3yq0V1KU8G9ioR+cnPDahvdUBcND
9G39aUr5KMnddHCMoepqBwvVGR9reRUtvAyJwL/tTtthGQPSI+MhKdUNiwSTsILWcjdR53M9nIQj
IhdoWlsn7Mp6bIxlcdogHf2uX3YcJ2LQYTCemRnzJSC37s1qbhYooTTQvfq396BQJQHFEYO38g+3
g8cPZaFH5T/b+Mb7KlfvzWSugL1kO8g1LGOHdln2NLCw0LlHg05hxfYnAQRYPQWzQznkJ8Paa0Ks
4bLDu0aMzkx1uAQlAzFQWQ36eRR8ye4PAaaEvE5lNzN9iY3Zz1VQQofpVJ6/l7X1IEhwmAZ4Y057
Jv796D7M9EorzBet5BqUTwRFlZON22x9yOLnoSkf4LJuFpre3lJ2Ss55DAsCrJWLtB6w0OHAmNP4
iMUNWkOT0zxYefTcvWocBtSpMohoLVqCqqSzJmMbyk/YM3Ya1vj/gbrwxJcBTmuIbQ6FqQqojY55
w3Qa5P9PwKy6wLmFxTm5+dpRMYGGVJwwhrT4tprTC+kwCsMdZjmCNKVcl3xAFE6CP0w9KoD8ZFrQ
W0wmqsDNmu482ouzn0p/qd9VjIUZQSAuyHGly3nkMTQZD0sExRiR/WRgl/BNENPIQMZDnm1MzNFI
tj/G77ZPJgYSw61IfbYFuomX8iE9kNPwiG5pWHEA4UZ7V/4wuiN9jLEP9l/KC7q5P+67h/Rsb/pP
ybo9cXpnZxhar+Z9eM1P07X7cF5q70LNr7rr5KOxtvlXEpwXxNk+8ioPC4D1lcxzoo4iKMVwjnDA
sU99esRZC/zYODL1MHCaJxmpPLXLHubmkmF3x2WIaHJlIQFj5aCzWS0dQXUn9aai2oD8fyNpqC2v
WGJNX9mFory7avM3zwYCQlbtM8jZe7iO+ScDOeoGz8NgHDQUESn5JkdzC/2Aeb4aHZw7Cu4/9bl/
0vbdaYG7t9fTR40KincBgd/cu8yAzJe6eqiL+6LTcTwabFIQOdi5Lwa1djmdixAtwYVFS/cRYTzo
rfXlqYse+EBjf80oZm+gfZLhtnoeTsaOxDXOzDUEDDxRCIrKz9CLwQx8ficf1waFNKfmuk526KAq
fCoyn8Z2JtRgFVQkwh+VdBNPvobIXPVHAyMSHI62EO7s5o8zb8uekPqT8zpbVA3b6h6jL0wcuCGo
CTUfZk6BiSrBbrhlJhtrA4hNmw8Dz/6oi0O5Nz9pt0K0lRjY4NB6c9V9C/wxrMjDPWfByVIxZrnU
ATkNeCJcfAPiB1Of5E89jBvHvLom6C2hHxvyUMvXbvk252PJMdJAk4zZXtbVfI1eFPov8d1ZU67O
4Rr+UkKs9Hb6q2ruS/tGMGSJH9nGJDboSFTPDfOGttjihcPgmwEZeuaarDkmX5vsCnD0kQRwUPAP
HrJP3JWxqtG/+Dh2c7A1gkvBKNAV9Qw7GFikE8PvxneBr1aacSiHMy9Zfk199hdaEC36DEJ7A88p
z+4ByXOKtnNVP2h4ZK/7HUOjcOd89qhXI2hJ7iaMtq4fvBH0V/pc6OW+e8I4lY0nlpJQc/baEZcH
I91l9d/iUoMCtL7ibLRln/e8la84R0++g4zaMKyFUeycwuVNZ9ZAWxXx47ULzEhL3+HYNAZftjsz
vSQTIQOteysHuv3vEiV+eqCEgp1BywZMqaHT32BM0z/wQ0eSWC7BdHKDMw0/GbDtHreW3OMUPc0o
o7SOJW192+GmgUzfQ5btH7Ln9i8qWiIM0OjgboLIbq2yWS8a8QyUlOviHnGKH6p8P7M/NuE7fSxV
167dG3/60/Inv5AA+NcwN8kxwzcfWBhXxZLIzXOsHBNlm6R7hnz9bnhMReKizzs0K33uUznb7zVm
7HDUOv0j48LN1ymH1UqDfH9k8vMfTee13EiSZNEvSrPU4hVASgiSoES9wECB1Frj6/dE766NzfR0
dxULIjLCw/3ecwdeANNRPtMH95PIzN6Te3EHCOXcFz+LRuQvm/TVAKXKANmtTISVIBAACIRMex/9
AVwe4dhMsU7Vx0qQleectmg6JQiZ5Eb58xt1NKeCTLOvhgXtyQ+O0EOtbCh2to4czI9P7Fq1Vx0Z
BZISQXf78begMOa7DueztkNn3+yUmF/IhkB9IKgNZo2iEs7sWF5s8iZssj0aBiltPdK4XzB/nYQK
QTLSvRzbohnffUzfCTdoU0h/qrO4EHKRF42LGIsBfAaZjgp/SeGMaqxg0RJT9L/5elorwhpMYPn0
tnN+ACOImgFhR79F6s62Ey1NDKqsdplbQKxwcWdi1HyO0VKtthSiavkG9uKDlWvkT9E56kfnKApu
3INNLpROC9kK4nKoj+tTTJ7BModtAVUM1K1cBFIKGiDGA2jhMu8lgaIRlbboJYtShFgCWHx43qme
BDS0Gc4LoriifU6zc5PrPr03UcWuVvsCiiHUyhl1+4J4hauVQvvEoDmugZ2Op/6J9F1X/DBRoscc
l3TldHE1rI6yif4omYCd+lUJZTL3ZeUzKyIxGVOXxBO3SVEoDyWw8/xL/DL+CWZXl3ahw5Si5BAQ
KHVZNk4mszZHDhcq/AGXGDqzmlvT1KqBqMKKtPon3g1fkz5992vxBlvhejT9JnEr5x2rL5T+jDPw
iU4QnyN/zrUBdPuRPLdUhrQZORblgC5Qy2IN37hWFBPw7k2+Jxg59hp0RK7DPttsEOPCGymYz1GF
Ny+2smNNa92h6s4PyC84lzZW5LzDQ6eBO5AQ6Sn71E+P1O9oEReBvN0+ItvhV9nffdh9ZKc+VKjB
Z0J4u/Gm2SfQr6OFNMYtrlzcX0uuHzk8q79VWIvid6u/LcO7Gb/ruyuKcvMwE2oKnZq7E3dKTt0j
sYLh+sP4w/iA/TpM6ENCyc/x4+cHFBog6AwF5Q4rlvAhb0FqWT5Oi8WI9LNDI0ifbZ8SNUV/czPt
88w3XLo7J5Nbfh4SOJfCECQS4JVJDSEzScBDmF8YH1b33gy6qwsvtWDlvgnEzGOXcjPO+IS20FOG
YAae4acRyb3i0H1EJQU8DToVCtNuGM5zdoBgvxCaiU7L8FSDlBQ/ftYgFsD7osuKkuuUBO2BKYuD
vZjgos5E4RNc0S7p/gOJ0B6syLNGo/GOQMsOa6L5uCR2Hp8qsKjM3POgz+8UVibto/v1Sek8NMy8
EZxiavmvbZ/o01vgmle2HtxhL/OFBUtCRk7UIE4LquQdmxa4/I/8gjKN7Mo4xLdnbkheS0MmK+a8
r1SC60nPlW4g+MHxMYZR32C2iuVeB9iHPlGR0qclxgJfleyt2bkeI/XhNQSF0QrBiIcwat1eUwBg
KI6HraP+5JkerMDbwG3qfPOSjS8MIJ9xQoQPCoTg8/xQOi9TETyaD4w3uB+qgVY3eWnT+JKQOCJ3
IX1Mqleu3bxLJAoFfkg0yv4QL54tcqdWY48v35okQpXuWdLtmHqw5TnUHw5IG+oBJrY9pmNbwlUl
pvmM87ijcq8DV2uvUaOx5XNIyAD/r5TBjxclH3ZCp8P1bukqMDwwN7hwZOg1jIDw8F+ZawGogO3S
TR+ii23PMLrMd9PgAJlgnlJ25R/Iu8FWRhl1pYk2FI2JDnvAMsc93AZ85N4MzKgdvvK58oVpoubP
EC4G24RFk8KOO81aQvAsIQnYZ6ZrczDLBT2Ctne0gmWWhXoHJPlZztBH0Yvtca1a9BBsZNrJWUgB
1qTaou9P2elWujnxrISZ/jqTF0grBvkBEiNwPDOwDMbktejzUdnQ6B1tGkO3kiAIU1ggBKP8emgo
45ou3V3ZO4XAhT6jBNrZzg4OTTJB28wX0Kml+kv37WNipNPLfzpMjQeTDKTm77M1fMpr/wJK8TpU
/64rDeZMwuvOwGGIHH6AUeqhZBU3IRAoYEEI4RAdjGxdALdLIQP0UDiwuKwJTQ4/3iiVs871oet4
apR6ONbONcLmbdrnoslec0QQsWyRhcjRUk6g04VXYoGzygz03JaVP5fonVXGrurgF1q9e8QrkjcV
Mq11ENJ43Ur3ZGnvSjaVBxaiNOeqJeseX3bxUMI8z6lKnlrawIir+rn8MIz6GKvKj1S1Qaz3ngWQ
iQjSQGDZr23NGB0tZ0r4JWgRI+4CDXan0KrreDE4XPP6plK4Ekgnp5ZH/ux/ohMxBZ0dYQiweP0K
/bt/mrlbsvLUmtwwSgUtSRnQJvmoUuJC854ta2yRcypoknR/KL6q1Im0Bvcyxh25nk6asGzyxIl5
spS1uBc90cyFXlqa97oZ3jKj2a9s+rybGiyGhlwCgTisgdFimvJ7TfwZG0DN0Acxjmlb+wSjJRxH
IJh1mXmiMwlWz6L1tJc+zY+Fdozqa4j+SFF8xdr/DKuufu8BVG90Nu7/qpGoeNVIDCWmy5U+c4P0
PZpq9wJX1xxqJA1W4v505AakNx6/hZy58Wno9+tFzZAYuex48EgYIXri/cPEmMkt2I3U5BBnsIg1
HgFUOqMZnJiMinkVM/d0ddsWbo+R1TcQpl4eZI57kM+Z6U4wy/fQiqi55D4SlRduL5yDAQp3SYrS
YJB3NtgO5K30sv7h8SbrPn4hDb4qjm3uriTF/xSX5eA0T+wIVP5LG+naPht4UgKlPM7Fj4ZawDOb
w1B9McuhPO6X7fK6muIAb8AYIsMh12FTqAG3PhWrUb63TtQP5TVY+LrIcQhnBIbWdEskQvqIjDeW
eaeWXPx7ipSaYXXlwsJhiPQ0tYdHySzzmdb9xlReCb7fpoJylQxbs0NOCGWyab/Sx9kCC6uMHgIp
9C91Ae4HhXZfMXUF6aLCoCAcmc7DdpKSTeMcR5aFYbEL0ucjwDZ0MBo+C424Dujbkt4GsIMSpZEu
9gTYfR0xafNP0r4o+OfU8reuWTrLq8KlSHhGvAGKPj1crpy7zvJ1INBBvgadvGN09nhLuN9jbH2j
8a7BU3KJ3mK2UpTv43zWt50DycqMPRoFBveGQGKmaT3hCO2mL3ZDmFZsX/LiU2dzK6YoeDx1GNv7
sJSPonE2fCNS6otXs36GjEjHuYSeXeGITPBieCqzWA6l22JQiOn5a3qClJQGeYQ4WRQXVMUuWwK5
FTa58tAMzc30bN644qfQ+J6Y3JenDk/72XLtZyXg3cVrEFIF8emwLh0tfEx/iEbjzE++kRyO9eEx
fBrzs13jsP5tnoxPhEX7ytMC65NNLFB2hPUG6i3f6+447QaSzR1K5M3EtvtOBnmI7jEagzlqwqsP
LuH63Af2UeecpDjZxcGCYCPZSV75XYQoD4iYOlgauE3XPhLuUsYvSR+YV5cYanq+ibtojJg2NmGf
tMKxsIBJSDZzpGlbnJR8tLx7rh4BlN+D9ka+OfxmD8U52VOR7Gy7DM8EorJt9mvoFPGkQu8IiafH
coQkwxYhA9vZzgParY3pvBKXiSiQDxgEEDMIQeTM3vlXNIVq8vZ+MUbvyJqi9FXi0xx/ddYP7xxA
nNzexvKUJfCOx68Yx+tmVo42F88rYAw/0zbFr6BbLEgAaf0w//1OPteLhLj7TsOlC6pHMB+0I5FG
qePO7wRTXZGygrLcmJY/Kp7e7ngEYX8BMyPThkF2uyk5K7H6aAdCVBP9sKjinbGT84d3l5aWKAVP
ZPH5VO71GDMR2hRSxP+LjzTICygeFNvPfIS0PnnTD2yAeyNzgaNX9daQAO3yb4IUEpgW9vOB/32I
y9XG+DMxzQbX+LnAavJXfGUMawB1RCwAx/ZjFb8u4GOfy4h+K3AkEKtF0zIsnBCeiVr45LdhYAYD
h60d11niXn0TEzTYMQFewg5+yRcGlhfSBNVK6OZz+l14qinFgxSXTGhGPd8sHbxfGSYmWGnaSekW
nhzo5L1KjYluCAnq8j47iPP9RHN1uFQUKls+63b1V9u98kE6x+vX5APug8ZCi0piZIGEa3NledHd
i+hpsUNR9tah6tFcaTfV9zWgdVUSVbbBShjliMm5M4DTghMmiJGUzjY9cfg8vIZdchX3GHRKWEoc
AFhI0SqOhy3B45Esh3xNywF5Jap7nfXPUCVyPDSnP8vd8rUXppuYWmmSlAKGkvx2YQIVyJ8C5vdR
cShq8aVxy5WjMfFaxN0Xvse1CmUfy1IXOD9SYDKJPEo/EBLAPYHa9PkjrynxOW4agYPPCESlGV6L
s22hD0rPkpbITNZIyIdLUyrSnCf2oRTDN3obYK80GTZiM7rrETFnSBikeCcFkIIoMPh7lh69mJrL
6paHCi8ESWDVIfllPXD/bg7MP5ILjUZubLyp4cDCHAlUsnYV7FMMtptZu7CK6dTT3dLvI9cP7jQa
d4ddy2x88wByH1MEUNV/j/FX3X0oKi1LHj4yT9+RaGaOz8cFgE7zFCZPDrXKhkJ1RVjBdTagzCQo
lIsjMeoR54jtnCrpSO+16XfVhZcY00i/U/iw5zwSfJHsSjAZn4ZfA11l6bFG42bPS8A4KjMB8mkH
1/Ve4E6GA1vVOBw4UGbSH4mGvfFzJcNFQIauXo7KB7KJfd3+2o9/nRSx6rshxOKUAphE3X/T+ETo
FoUq323DUmLNY0S58IwspTffhu5YHBL7uwbzhnSneEVGwhKQPPH88nThGL9oEoubkpROzovdnBCI
xyexgyWuel+bD34lO+oa6WDf2q0Z8aWhghlv8o1lod5YXdlvjDiQJuu/nLXjogupfuOFanML2J+2
kYJUBoTjzOM1RNUhQ/la3i0uYavV4BE+mi9N+zLjHRvc6pkvoumOvOc4OapqlLzFBl+CDJP4qHa/
kNemL/q3FYYUHQzHphu/jD5cnG99/M5bJIIOLWI6tYH1gNHypqWere6lU4tIlFvTwWY+5WpMZuiu
/gPsmdwpWbhFZxaX21L1mHk4FXrHYPRUlinRE29VclFoxvkKSRFbFFO5fkAa84MwQ7p1V8ZeITqY
w+gBz7k+Jef+rYYOE6FUZtc5NpBCayIvA+4s33R1Kamehn3xab714K3P1Z6oDvrYxCdyaQNybxK9
wXn1CJFg/Uz7c0mXZVMGXBAZ8BxpeSLpQPiiVwzqqNoCHG7t/FrbfoX03c2yEJsCogNUK26SR3Yb
IsfGYBYf8fItCK4vNZpyBn7TDQtVonvxn5z7ONrJ+2Fdh7OCBWhbVqBlEA8DnLS22ouDC42pL09a
ezTYxvKDwTOBN3uEWxiY4JbwV7yCLaa80l0595I7qTU4x0aJ+ZJHvYyUhvYdnhV3ichwiNpsR7ug
Peb+tDIq4WK8RWWyY0u8sW8+7lw6KWi6vRYJukTAFjlcd9dguNEGBaqoRdKH2rt0i1IFYvrG9OQL
2hhwGWV7kFCsYbF36HBts9LlY879K3LNgBwq9uzrT/0T/0o+I4r88Uwnm7e5RI7YjFHpQrXhLwkQ
KXPfU+P1LgJc3hkGd4IzeWHEMGMwbrcMDb9j8eqvY9BlhP+5LI6MY9QiGi5aiHbFUbpV/qH1p6iv
8Zhv1QvtIP7Vqu7oS0gvsjgslLOo8VHl7JLPNMxD8I4fauyvnBLgfn90b7qDuQk1V8UGWO0e1PDT
If1tx4i2ViNv40sT6dzzOLywLzPUSM+H9Ytea3rhx0zFp8ysi+SqfyVa/IiRWRM1xxadzsx0iY8j
P6S+3dHLPZWMj+iuvl3hKbKdURYeSTFB1FVnIQG/nCjc2R3cMYM/XCbPXLmg+SiB5PvI5YpR0Xfz
00TsJXXAxsL+we+Wfpu/NqBg4t+bPmkD7AhHBdj+Jv8uMui7SA93CuuViiVKlZBD3OY+w2+nacQK
LGDxbYVJmsTKx46yATIvaqkPrYjMgGoj+1MRnGfbLEJ6bEfxr/GnvfPLEHpD0EQN/Fnc+cIvRL7p
+g7AQDi/6XsgH6YnhUUkVC2MEDnGnQ/Ti3/Vt+7WYgzFWRq8QywJtUv7xKLj+HBp2exBwFlby2dc
wKfKuucj0+SwY84XXQFc/Ut90gc/eGCngEXd8yfIb/IbDcE0nP4xAOcO8/ngXvlcIJIgvMa/3rVn
KaTd0RydUMHyjYg54LOCCEbrm1VqT77LF4Ks73FLv2Jk61xw0DkEq29cptsjSj7LMP7VweVsp+i/
zcKMo1jcIze96VX9MUl3HCl/198MWICf8xJ8BBAAAV2pes2SF6b5eAkVX1UP9RsdA3xo6R8TnITh
9Za2mmj/0OzYibyAV+QjkuE5fpsfYN2QsNoxsgrLwyKuFT5yFGY9lyl4+Mu9Dyefm0qoXiYiIChL
eXpbFjhquWuAa7f+YdkKnWrQ/DEHUPcpxnyuwjK0ga1ouWG74rZFOatEyp3GH9TPx+oqd3bq2aN/
2Do0idgmeMzUZf+414WHJ22m6p9fGRJPeYDwCLMM7E8eYIDiSuPqc6Ds+XTSP0j2xj6O5EsOWJzg
WoICowd7LamYO/acJUj9CSm/wAun0RBIV4TIiEfBLR0muHBBd8sBsHMsjuKRN1VR9V5/2DgYT431
E5Qt3SGhFaPI18DQ62/CjxpU0UJdQfMEWPUGqg3PMcUBheuyGw98JtcfJw3Jos/DJfmvgSvV9+aG
kltznQ+iFg0Ccbcd9V0fzpdHtxkRfK0ee0Ia0nB+3Kcb0iWGkQnJumwcTDkeEX1gBp6AQYgsYvyN
b462OU6lBW0HkDkeFTYckNkMJGncsdMht4nU687Gfo5a2HI14NmxSylVnpKLI4zCPkWz8UpWN8Mf
purjFdIbi5line0h/m6/7SPVCChATJ3OxnhaOU9dig4Z7PI9vX/lVBHucNQ9M5D3c0A4gYq8we2o
6/iZBrS4DcCiN+VruSzoMf5x8Rs7VuSGJu70zh8z5iElYMxIWCZEekfD1a6gP8CgAzli0lLYLfa3
88OWxVUmvaUfPFKLeqewWXYtFoQINgPTmjM0lh+OxyObXYdSjEaix8vkD5h5YrgLcovCQEMmOdeH
Av39Y1Nckl9x//k16ci/FayHO3+KwyKgWAjQekXGx/KPoSSAKkYe+5bvGUfAf0Te9JeTfeat3he+
EU6dO8k2Rs+nYI8ek6waxVT0AJnReEO+r4BwtVxft523ECRXUi8rZjhC4WY9Bww3d3MCgAtt1FaY
lVkCki+/5YfiU/qIQ0SMDpoMmhub8W1kJDTsZ1Y1lhTMb/E27ne21+F791W2IUjevywD6AGYN1AZ
R5afXow7FYlxF41PsNO7JeD4CwjqonLlvh5ZXAWEQD9yXGQtRI/znQpj4YbjlPhYOlQf5WXJw8cN
CrEl4cIOGRtouHCap/TSIdSPDAzfeB9+3pmltOX2NFU+537/s17Kg/0DFrY3XIc0JTTBF43+NTkk
uAmoHlK/H1yc5KJUwEWNR2FHWREu0Xp9n2KvVZ7lt+pInFjCacHIU6xjl17paYkG5jinaaOhLTfV
HbqXFRfrk6P5CBjYOOv3hbx4F0k78O3/ZitMdzbQ6TSJS9vbUc93zT4hQPaxW4vP9Gy+qERsMrWg
9GdA229R6UuLuMwN6HIv7Rc/v/fG7OCf86P+bEKmYgTG8lT8HP3LKrr2+o/ehY3qj/i/oWTDJ3wD
4PWPemSgQ/B2QvmQcR19Youq5ECc0uDHqNSAKcvP2GmLyaOfxQfFXJSBxvZxJkSgScBTbayTc+Pn
dOxKOyVyXiwaHZKLSxkRNAO2r/UNpW4dorRDZ29T0HEvjxgez+TPkzU7b8sdCkpO61HwId3r8MXu
v8CCweTAWHBLhTxRlCKtE8M70kfyVMyRwJAZM+GOABK2+lcfi7rZ2TYrMv5thbOBD54ZNWNTUT+x
X1pIeu7aBxUOmHHXxiUYJu7jrwVw0LjYd0wiHiWBKyULpOPVje51/HwgeTfmP9lmXkCj1tbrncQI
WFnf5W+DtJKRSLqjkv9dG8S3f5l2od510DdLLvqApNSB0TYgQjjvnuR1z3xbYcT6XN1KKnnI3kc0
3BHUbpb+jSGXW3uKy4flvGBxPcyH8q3f0UffSO51R4redvbacPQaN6Wnsqk5HMsDqPliK38ZvvqU
H5gmhhhJEQ0q34/P2A03nxPvFV7SE09+8pLuoJruBlf8zNN7t/nkgOQ/5+cLspLddUP7Z6ttKGv5
6x1vzMbkl8Hx4R+OwbiX0GZIjPKys+7hmvBL7+G2IdRmf3H7UIrKZ5QZ4XrgCrnxpSMS/qer90wt
tyuDePP8afLgB9Agt6tHeeIj53apWpDy0PzY/lyUrR2w1XmHYvM8bP57SUm0/AEgsPczj7jQZ37M
6cbBofyFTmlrbm7vfdh8/Dx/nqptdHURifNfTK57bt0soW7LPOMp/ap/kV/QpF1uCne32f7RD2uo
vdvf8jesZGvejI/zgjE33aCSrXztZ3bxZdytL8UbXUosvgFqRi5zV2TchxedRGAnfN+CubiQXLnl
q3u/LGyFi6tsx9DxqfT8C17V1cNiuyMyZQ9FCC8U4bTZE6jUrblFi755WzY/P5/KlsKWESTcMB9d
RLB+MmWp6GUd1wAsCRqJbfRSbdmfNvLmxtFDZcT887Tu7M3psDlXKbmHO+ZescvI+2c9gUNxyYbZ
LNsLq+loB1yd3Yq4LVSGGxx5/C/HNNsZw31DYc5P/BfgtXAAxaIRk7bBE4eBHc7puDdd56BoOwMm
F4aHzUyz1+X2Zr4qM15SEow8vg2ZK0hEm3C7bsijAZwN38BJDvmeFJeup4DASL1lZPZAM8XE8mY8
NV/aqxM0O5Rq2/q1e6ccID2M8CYE5slb/o/BDhRCFyby3ghNVz1KAX5deBOUa3/m+3o23zuiIoi9
mOBB7JfddJgOXB08JqZeEpKOsJc85CMI9vw75pXr5puRAEcT2kEyDLaERL7OaCjr0z32rD+szwyk
6rt6joleozwwnRNE3Q0/BY7LvDEu9udwbGmSIZqmAOQt/2OY4Pzm1k71iVH4WV/BkMb3jDr2QPo6
23RF+Y5gS918JThkqTWO1x+SRubtb6e+3qd7yWj5Ve33cBDPCkZwLvCb6r6ibSCdhK0Ku75nlC53
7lbCvLgB0J9PX9Zf0XtcHvQ+ZNKsegT3UbSKKpbv3E2nTy6iLa2wc267uSy6ETQVqtav/6B7Dp+o
y+mdQZL+oo41ohG7gCugfwxuCGT1EMPYxHShwKJjuWk2qHG2zX3FYq4LeJWWB223w/1b3NNDQnXE
lYHyio577zrHCRptz89yGaSTD4AvmMkrt1vpxbb9ZDg00ufUeeP0mlaX7EQND9kkZ2s40gx5No7D
na2Rsypl4XZbWpQDUgPayMubau3sD/I2jsLd0IjXIoD+HBEgk9+T/iSLmYFHQAxpOhjNTat4RWjq
CjWi9Um0Q3mK97U/s3X16z59YqztTX7qiXhrKlTGUAigODUgUccu3WteE11QuiQOYSh89AHTAJe/
47/NHroNJMRnRGXNd7U3Qwb3GI74u32zN3+Vk3JS3+Tf+iidzGc7lJ9/nMc5FXskt6dD/6RWG+Od
kKXnOi9+uOUZ/zS62/WT6AD8xl9NvsMKSJ2Tx7jYYNC4OJ6cF3pANRIaKBmh4exG7/rE82tCYPGZ
ZnGKch8osWGUO4AoTLTOpAQSCkKfz/TmnxxwD80NBHdcwUXcB4melE83PiztSk8wyk4J/9JRX7A8
iAQ0qj0MSTh+iOV54GojscLZFLeejg4qOI2GMCLqDU52N8O/y+7BqHhD7vRI3wFYlU5nwsc5TalG
ll+lRXDxWydEsYeEKTnllcep6BDUOvqq/Y5yo9ZdRq4r/RXInArvYctQTBuRj7o6uwMbcO6mzovt
/NO6ky19978c/lntI8zWHV8Hr6/C0X2dCE51bjYJm+FMX4NhJWCvL2z/tPVwnxqeO5su+jtyYQ4x
JS93EuqmTWJufnjHBlxb4Mr4/HacEzaP4kf1YUXTeT3oZrTu6ejy3IBVmojo23EpQ/LLUJr5BU2j
+GV85jWtb0ikZSKbd9bw1DSI3mlAAErvz1SU9PgYToqibN4JjQuuTKF73U8ZlwxIZ/arSqgNUpq+
YjSocAF1NBjAKatudtbn9DqTi6p4jpMHWLMd7EbCLoq/ORoh+whHjyA8jXmxa7AZK5PmVdaXkcTv
kkMGBWMG5xqHzlIIJcNM5aiSl1qbI/TGlRRcPLSzQVLalSEsJw6aBrx01N2UdEv+n1hfZ/qYYPEi
E4BynzzdzNPqHggwbJsW4AMS+WE+rOPlYR4VvuhsPAhhmFmOm5zJNyAAvNTItCliEGnacrVV6d23
Pd1D3c/R66soFxuk4wZTY5gp14LIUirGLhSwupR/qMUPbEC7tknCSle9D0XiFL06Hki1FPWtQ8RH
D+2jT0s6jXiPh6DMMBhRcjud7PZz/l43PwJjU7Taa6KQwoV0BlpJsiYQgxHg4XjXslAAREEvhqqi
7ceMRiBZuddQWHklOkbZg84dBRslllREws2gLSEBB4YjjL0Hw2HcbooE4D67t5SgApbbZqxn9YaZ
TNhr7bV51VLOVgMhqLUX8lcCGYFvQqCVTvZCqjCbQQEId30nQG9tPif140EaOg6cBLTCAnJTl/Y9
W+OVLjnvvMd4ZWTf4NK8uWFlo2CR8o+Ry8dc//BRwsiR+Ob4zf9xRIEvB8KIWemfsR4uaBkcvkSz
YfhDG06fAMoAGHuwNnFTIIEQ+EBnIFsVN8/wjAPvJpQbNZGXyKuLBNkRAyZGABLKb0RA5O45OVlz
Cw1dyn2YlUPvqiUYFloG8AnTgmCjzI1BcQFq2fJpITsSxBnLcILq2vrxpP1KvKXMSXca/qNcE2qW
7wmBAW3udH4T8JYFA4sEu96xxqeOC+9KPlLad09KPL+Ay5wX9G2y70CQo2yH3lghSGKnZW3m3zUz
iDzRUbmY+MXO2PEV1N/w3TBd4BGOjXvFKVrLqrvQupMzgla6/DB36pPh1FTzMBHaKvWlBQoG/eaS
0M2braITjem9OACxsfiuyVmQCQdgDdwfK5wMc0f8mjVtdO0M8wjCmUDTglPoUx9T1UBdxetWOd5Q
YPGhA7EoerTEBq8khtu+3ISQRVB2kdWQnBH0+EAEk1BgmSumO3axR4zfCY0lx5dGw0msgFp6fpRg
RlHF5xjVc+xoGUZansgHDcUckVaBvT1DU8Zzr/bvAFKurL2i4NiEFiGwJ4Vtf8gTRkDxHLKOOs5p
CD8CAwZueoUx4yA8yVX7PGUSEgN61HGDWBqjGlMgCA+zRBdI+eyfe3xK4GDj9buFRiRd/6zshzMC
ROCKD0kmiVMa9C3y0nq2kSpau9F4F+JW4IcsKWbdrtQeF3oCEFGK19I4cO/NtDBZrWNMkyWXtw/T
71rJkwgW5ClFX6bplvuYbhb/ABZRQ62EP3COGZHCX539GphUXF5dXRQ/OlYwHBkkIKfObuojnawO
OdliJ8ROvOErFF6WnkEOvm3LyTFlv8AAF36pqjI902rRRLGote9Z6w8aIL+KIseUnhM2vrq+Hvht
KpaJgSlUnZiAbuJA4oTjrXdkJnHRdbjKcXOdM1qgJuRWg4wVQlVjSiY53oBES4HtP2L2HKbUCODg
esQ6V3r1gzebs5UNw3uMDXalxlvbL6BzGIRMWDIx0g3iINECsCNgQBpgU5kV8EeWpfIPmK6JRUQA
6loEuDjE4BKgEBya9D0ZMqC0r+1cHBvix5fHGFTVP2hIV26v/GaKXjShaoMkmDaW7AAJi5HTXMXG
YQEa42siyopWWWuFghg1ouBGrGZilY0ne5uP8juwhIavp55kFvCt5DNuGlYC7Dt4CewNDdurxaS6
B7QZY+9figFYzZF3DV9CaLOXBms6GaQWZbpmAWC7pHT8kdOWy4SwJdsgahE2ZEOvz7Gub0vhrljZ
8KfOhyYpnP8WTbtSpfZZ01DlRwmpDp+djfelq18eLRciNXsar+elE6InTQD1LPHgwQLim/oPGKag
dtJ7CiBPkeVoqBg+ITpVSL/VWJlViyzFBCDD4dghg3cwy0+qRbA9IM76tzXPVUkLBjeXIODRsFnt
f5XefAkMNaJ6utUZ/uhr94KQc5AoYigldOAN/3e4yDp9YvqNEFKghzMpohiQZBDjKsJUA9eZ03ox
6o/uIDybS4a+pUzOxoIpJiNmGLs+5pma3RwWDK5rHTc91ie+CzUD0e5shhnBMwz8BnUGQTZ9zU98
MBulw8Jh0MfnbkGmRbunmYRyMt5pjP/4cHuMPDEsIgGbEyv3v78uLwOiGPyfIOAyxG0lI81aAGIs
jnmd6ziMp1UMPqFwCdSSXLwDwBTMSPa5ovki7cpF0lmQ6UfCLHN9wh16rlglJAk2KaEi77LYE1rJ
AfNnlRYcqr74koSMVSCfVLvwhp4EO0j/EjpidLIiKotDvquBsoupofmkiIc1t8gyEUM/hMhpoEjr
M8exzfYoYScTzIoKZZgqoCrQU/htK60R9eqpGC9RdapFeVMVTkYQ6TuhnmwBAxvY8irpfb4yIRlo
ra30zQ2iuk2WLEiDcYVzIo1bJ9bfewYDCvNNjlGsf1PHVJQoMJ8JtFeMhDCPO0fWDj0XUkVlOGSE
aEP/Q2F0f+B6cGSKwIQujazKuRV5jfWPUAvEAmwQtLq5QMVMMAuiPFXAZga1miAu2LjgBUmUCFFd
WAU/ZUSiU6OGTvYNUxoLv+fAQ2n5pYIuuwCpr7AVZg/Az8SRSYp8SKzEx/839BAw9hxYzYNNjjQ9
URKWSJTjhYUzPnEjqKUjk0xOBUF44ywVhgvwvAt1k+rcDGiJAnQFcNCeaaOeHqiorX+F852jO5yA
kwodMZuEqDGhAB3arg6ZfBZ4uWL6362jofXlqlAckyUVS4wzgdAT7JkocoSemRms/UJp5nAsXh00
TIy6+RCHuTxM8fACgE8cdJCCBADrP7VnXkQjvR2bo5h8gMmW9hZCBagffjE8jrPxHauHDG13jJBm
2jcwqzTtDM2hpykukHxO9Z0hwdScD6kB6ZTdcgUr3RkoSwPECiepw2Xoo99LvwSFUX1SafUEDaAK
nUnXpZRasarojJrYxfLnEltGlu9LpHISHoMrX8kgcnwTPmllxL01RPXKaT1+rM3GotzOKLraWoy1
6Xey9c3xFTlu8x9PQhwBo0NdiuXXqEikcBjdXsPpQ6BkwWzWFrGKKVo77bkksELkXNTXRzSgg85l
CvKako7h4cSsl27P9MmnS46DSLHoV8oBUKOkJKNTfrQzCV2wzh6IR9HiNPafDbAH9ihjsmR4Bpkv
UJcZKbOgooTrl/oZLM8GYGRv/AnqqKRbb8XShXPRBxlrQEIXM5I91kMcQxY/a1xyWaBL/b5qTzUH
ChKe3Ibsh6RRuKk7cddD2cGkaaTDR9xTgXBBbJ38GQJ0wlyS9jbF4MPsvHn3sDDPUXIRmgaHkRnE
++Pxk4IdZEEteeLLJa+Xi3CTqfz/KGu+AHwPvIKsCm00ef9VVALWaN1meXxZOcQk6uMakIiMVZhv
TEcuLPVMsYjvfQw2dDcne5nkjufjO2fDsdJDSpiNNiuXXu/AlUvoM/LQ0U8FZceKD7Z/mtsFngSo
AxKVO0xRMfkpX1esMnXDwKrTEVdzu+nToAR+D32qpKbsc3NvpIMvoihUc/YX3fIscZakC2BIJQ0b
inEs2DG2aAF2cSQ0XC1hpzqHfbqnBMBb/aoiEp0mdAMEgVx1jRM7flqlwMIsjKNTL/vvuR0D2kac
K6xJHvECIktbLaFAsGvzvBe1ZmOrUZ1Yl2xZeIPb0gKBiOdcMAH/9wQQevWZm3IRy4K1gT5cYXjI
IJZn1g5t7GxIU8sd/AmPz2eyW58Y7/8/lxgHtVj+h2vpLf3ZYppK1LWNU39Y8QKtmESzU6zLb+Db
CrK/9P5ooraRs4TUwp6H3uTB+Fel14OAGGJrf+6KpIao0Z9abXD/h6Tz2o1bW7boFxFgDq9y56hu
BWvrhZBkiTmTi+Hrzygd4OJi48Bud5MrVM2aAVTOwWwlNecDDlyPehycM+TFTpfcOV9g9HgUPpKI
IOd0zrFtNjfPhC7HpaeTsqD50aEZHXYERsBB89PFwBQVodk6ETzmRCQyTaeCytSq+JJmYuP5UU3e
NqP31xkYi/VSzAKx2xoQjSRnsUIUe5iSax2/BbFIHxVID8QRTldxNVEDaB1zFhemg1Htgso6SvWD
OaWN5YRRddei/caVgnNTYmh8LMtHHB6bGLyJ+m5qtqFyLxgrkGJWApPE9wzraQEmpopQzWBEGISn
JbqLYTqkBWeAFx4Dxk8ISBiyTZcwr1c8LyXJ1SYmCTOIFD4FxB79wfBupYp0rw9HFbkrX059HEbL
26Qj1GEKOPRAzv2N66AZiw2ORyjHQvw2MHTe4Zko/mqUlnCZyL7m04j/gdMemKyb9rtNf6LoRS0g
p5DuYM1UyBwrjcEPT9fD8JOKh39itybxvcM+Hp/QXTe/LNFwrOwzVQPFuf+gnkNh6dIbV+nZK7hX
KRuL6iMdXszpIpKNkirWwdNfDBW1Bg5F3W0lv2jB4Va8M1HTUZmwHxAhWR4nS4zaD0vi8NyTX55z
4cd/5EPFSd3Qkls3eK8huWUchwHe/bIz5dKaox1HbVeGbwGMiw4HwIUaKIF+2MO6SfQGg9OCJzs/
0kinU34zvfnmQvnuACetnS2a6aC8pQ39bugiKw2ZowIQ4ce1M221MUmFN4EXrCVct8TT2qFDRdet
bLKoXG0rgRNOVa8pTcUUmjurB0QTg0Ifm/xJ0DbUmi2ew26q/adP4Jb8adPetTbwPSeT7ms8zWJ8
a0FrYs089xD7gxlO/960wmvGp6SVdTZAgGQRMMxp+hoK2TWZYY8BgcwQyTDjxMwYi04LsncEi5DN
r6BamEgHp6nkxvjJw/kRXB4j5weM05L+JZvvsV7TN+G9RG3pXp2OSZt0j9QHZQx2AzyBUnTCFbAe
8LVaLzqyeIK/JXITs9K6/echUFQoeJf/d/Iu8AC/jnJtsN29l1lnLA3mFD4LLWfQZhDF0X9j3Bml
/i6hkQ/K5iomVXaMqi4v/pPho22Y0EkY+gBg2A1bKn1KxR2OgJNowH2MjtqroufawCCc+eX8mlC2
z+4339phYQpSlU/Pc8+5DX0JDs9snWwkEHkGmorFUnGr4GY3DJojXIz89NhDv8ya5T1HFhB2B4Ea
xXohxWO9SOxrUhe3Eb8Vp27eIXCEwRfN1NaBPRoSGmQW+r1DXck6eJZyHAuiieicjO+EFPU0jDDN
0uPUaihLCbhW94ChUDjsXXZr5TSXZmb4owFPedq8nSzkWZN2bZR9b6B3ty7jYHWQjav68DRo2qaD
GScGiz0mvTG06k0XMgLbGguJ7eKW5e6SER/+gAwY5jcJtUiDiBtB4nwQOGGGewvDt66OPWUpFh5c
voL0UHW1Q7ka0c4s9XTJiShoMK6clpPmU8tRYQqCjYu2FoYrQbOoWeg8yK91HTzBKdN1VN+jCTrl
fWca6UjmOfjFY3bxNQY8/i251JeYcIvnCLcC8JG2DlJEM4y5oSX5l756lXqnJQvJUO5+hNWqRrAP
2QpEd8rFOAmRyZ3xHlqHC/KysyJTOwjLV84RcW2N8X8L41XvYLtPzYS8lVOC0QYKNyx8NhwuKV7F
ESg8oLSPXViQzscclg83gxhjLIR3aPDcMit9l8spa9ECoWCm1AShJiIBSezMGGxR/zXaMRIp7Vj+
N7k28qR+z+U5gYq4LT7H2JAzXm+4aa3B4KSQStMmh1tbx72zx3LgVWugEs323emja5MFoK83MfAJ
cQhhjv/UVzgPIFNPyol0EOsxBK4QYxf2slG9J653mMfhuW/IpKUkliOrGwcmVMz2UiM61Nku1XJC
blnsHeiDrxuXfgT1zsr5VDfkaWBEKX6OXCIl0PeOa4J+Sfn4EDR0LMDJohUHUiaejJkPWs1r6NH/
4n81h/0+hJ7otGiKQWBq+goF5o+tVLn0wLzqNSKxpsIJas797dxew5hE+QyL6CJkL49DsDEcOgAq
xkM5ovqiEINHk5d/Ayo8qyCWGEUaZ1Hgz7gfw3PoHmpEmz3jEUzxDpqF9SKwu2ndK73eoctgbY9u
eVq07jJYH9i3lmRzEEEMchSXr1WCeWD3PAKiimcoZbhiAid6boyACiF/lefqQNeGA3qfjtsTf4o4
SHPCF3T5DztGgMCn2hqfNXrXvNpOXOuMlH3yhuhNmHf41P6SEJQS4uOQZOW/KlDNgM7ZgSWCB15W
oFdu1T3sSiq9b8lGlb9DzizOO4Eynt2avZxCh0Jtr7nJtQkX/U+OAV2sF8wS0IqmmcKBBHCQstOv
mPXCamxjSEe5ZnekrRm3gqCZTtHH2LAcLXsPqEv0MALxl7H//A1XGBfRxXJ6p3wfJbU7LlIuvsOT
yc3h1rtWyNrslk7Dh/xzJlwdKyfdMNdDYp6H5DAZmEF732NN2M90JX5PBzwvSL4D9wDhFgciDJMq
dlXvICxgDFDppApW7aOpz2+VqZ9Nu3y3CT9c4mmPQRqkZWLAvjLIRz7sS/Fksx3awAGBOflGuAUn
MwdZiIfJwrMu3BQrBP8tdzRQKugidNR9Y2DrwJjd07GZG9ASvU1Zwfb+LceAAIbIPrehv3IZqSzw
FO1MxkUwuoLXHl1EjnQAzwCcjMj//LUSwO2r4HAnkjkOTj66RTHp7g9GxwyLd3GxCfOsCZ6hQWyZ
cDTJh+XdhhDErHdIu8h39J3H1CYxJ8fWvASI5zwCb3H4AiHxFbFRb8zWOeEn30yvgN8eO9QqEbfq
RPnRjA31paNEYyk7eBnXjNIz63UaCKwS51lnt0wdJmsvbvu3Su52cI8Z3hmfwO7/0a2AEIZECPcB
HuYk4aXDrS6F+hAcuJltKIURwbqOorzCoy7u0HHjImBTkknHmY1wALE3GJjRafTjYq2qj/keNEC7
mQXMALN/Y3gj27FjUjqY2dHQqId4AR6+RKL1LCKUgUkBcb4F0m1rHNd2jGVM5uZ1zT/tIr4Ue1r3
aQbnT9YZpPMS8EzszRqo8vJCLBfwBLk8RjC235WMgOs/UpEASMlGW5aDNnQknAWYlpH3znkXbJN0
EJnze8XPdZNsHRliy6Dom/Kb7hfHXuClyTwNobsN/W430tOnk9rURMrFmLzk8A/Bdztq6sBmM6Po
ZJl57NWeiA6c3TFa9dBT8UzrDX83JvEH36jOYRAHO+bmjR9ol+W2HHysus0/U0ph9RtPMRBNGB96
YK4O5Hkx9V0K7jyalCkgLSC5euLuNGBF7GLmyoGThp4iXvaexuymRh5cLPFVa+E5cE4I7tj32cqC
U9oU+E8sqNhlcOdwf9A6rwvQ9ApUcKZ2c2kqcg8BbuX9kUPG0YtnsRQcNOtjTNQTl8mkX8L6Wy7M
mqZY1f5PRvU2PId6tcIw9en3UKCwk+fngtKblOpe/dISIsDwihFOWnwG0FG4XhN/W3fhTqX/0jTA
5BdDJYiYfv4W89XEFS0OkT0Wo3T93HYkEfMU4FCmeCLUKNeupGOwF3F3s5pXQH4mRWxg/peA0r/G
k8rhNFFrrdot6rGrkjMW2X+S4asa+h31yUb7tZ7/Y4mH0/wZIGbxMUigrxH4TdZ5yLNLQu/q+fmz
MfmHocFmGa1376NLAS1ISWhKfWb/sXr04aUkuScm+qCmSPCAIQfsRchXSCi48CCeq+a51r/n2VuL
W4kYyprEXSWYF9LQHcVYc8SAO3WNtcKQNQz9i2R9o8wFGn2U7yXPdjaxGeEwc8xkHyfcqxHt/TJg
r4OaMbgnVf2YIwzBZiUavwTaaf1HjiNBSyWykd56wHAeMRwXNldiGIWbWG2I4X5YKFxpTSsL4Rab
i8grieWrDWJ8CXbLUDksr7pYxFMKms60lc6xBJehXBxQesbE5MgN4ZToEDT65W69mPDo6o+ZFDid
OdfEpdsH0HGSW+xibDpgd0yAuXgoiFsMNm5ufyTvaC8OBE3JTJdvr+O9yOnZo+BZBJXma8d4ieIG
0DFxYGiDg4oW9PhZIUJlqaaQgphtrc3OORbVeDHpBcaFqCUj3lea9u6yMeWx63q0xj1NdPmMtj9V
QiZLPxyUPW9bZgZarb32gf0QpYOEIw1d+WijAANLSDq4A+JVTI6AebND84FjlSJCXornThvOYZLI
HpSXvdiCheb6Y9IdDA5dKUqr9idUaz1YtryNOikuuSrXcwhdYiYhxsW/yHiUnzD3MJzpqMR62MBE
H7PlIWg3ERNYpuaOhpM6XRb8lOy3lf+Qt9br+TbPWrYezgAfZnCt53eP7mSMOfO1DfXu6H3jmlFn
Fnk1kFK++ebJEpE6BSDH+pETjCMoMG48VBfJauQzXWj9PTA8KQydaV9NHgZOl/I/giOQ93gKIQj1
7kLBiDw332FI+uBl37O3DxgLyHKzox3a/jigf78zG+ASYz/PzFGhilQRIXANF8JL3n6DfrGYaoaW
Omn1SkLX39sJ/h0TJs5JkqB6qvHehNgEZ82mEFVkF9RYXcFJ6r6X2dxXEHkxt6QOSftpbUfDSmGu
B01gPw0f5MITxBC+dFpzJ/xZQ4ioSbIDjyiyEgbCc3oIGQg7vXtvfeOqgdvOMKQm9yI57jWTaTd/
q5HLa3znsLgN/NY0JYur/mvSbsZetLZCd1Ob5PcyHfQjllBC7ki8j4gSlhNl8swDNSQb7KHzshNb
CTQo3llBsc/ApbIWqjmzarr2xtE+XQuNHv7QevUeISdtFKHs9o4UsF0b7eTreNFHjIEbhRDTR3vd
D9BybFbpgEoLxwDaF9mkCetOobK0x4PkpPNpGXf7F4iKo6Arpr8JNtnk/yFHBFnaarQQNXg+1CMG
LUSNaCwLdqoRnGzGGgZ6WaKmEQil1zQEUocmwGXLfUajNln1XpUXt8W4QNOPWWscxPOZOJe1E3cp
Q1MohWCGMcU0CE57T6zjnCRck/qG0iQDXOgaWAL9a4aXlsA5Pp0CdFDmL8R0UUPJ1lkM79nvG0hy
LQ3vsx1330mfPodjedcw1sEEMB+Z3kE1ccw/HIGLKjYZAXKeNXMKk6jKWu+jdiNfHU+yNWyX04Ib
e4K0tbVJW/VICcByaokRFpm4dCQfjFzwJpEKMmW2b8RfUlgYEArnsfn9dlJhW4HaRUuw8sxUriEd
pYu58zAxYcH7QOYGnk6FFgOS94ARqHeKmx6+TvCfYgl6tMnzM868j/EyVPjRVu7B5wmU9vtsc2TD
X8rtHgPy6g3INV4ONiMB4SfZRo7cUH9UGScClbThU4ol+snS6hOGyRke6Hz9+CC+wePcHDB93zvG
gRVCW66sDyWpdI/Tk/wEJoXsH+rwBxOrMTtRtC3v2eJeEr3aO5yA0NRKrke/gXCmKZhvRFdoGt4X
M4e0TdToojfFg+KAKqNb5f1L3B85GY1mXElJ4Hvtdg6KrR5iao5Ri8E5Aj+yGVv8GiMOkh+XFzIb
FOBQ1M9J8BefgIp5VEE2DSvd/RaKUeQQEamXuyRt18wrvxuUswmnB9yIg5wi8q1AX7mZNBMSasi1
73fXyTyMeb41dXBjj1840bsmT4ZLYTri6kPRYTUMKpy3AoJPbr4j1kUGOVuPmBmjyF8YlJ977Tw1
NX/Bh+hOIvRziXtpiCWm8r77cqcTSTJILkJx0Cr4rZAzALohAlIWMpN3wLAQbGrumwvSpzXtxu55
HYQzUbpWeK0bOxXcRsiYZTiilYdWifO/sdf8lpnkhRPbCV+Z8d163T81tN0K464xBqGn7mynV+4U
3qc0mm3SffogAkxEc0UejmNuxJi755G3NcQcxFl9VuPSF+vrqlzg/WCBxrpu36Yh+fOfn2trt3Aw
0trZLiYT9JahG+5qeCBCFGpFJ5C8AsB3XXqyERxZUbLHlxYCzYtB3tdCaM0hKqxHi08gcaeYqVrr
X0BGai/IP0we3OBvyoYHscPWBIE1icHy4k0T/9tSe4Q8E6bxf3YWnY153rHmbcyhFk+hcWf/WNGR
kHT6SZLaxp3Yy1rUBSHFdwXLMjPfZSORSqSLrAoVYtqxsQceMYSeGN+ctsVTgEYEdIqzS6NEiHLj
pOAm2l2890GAupipcAC8JW/H5gjLbGuTR+9NjBqoJisas0t5s1rfHJjYJT4kVIN5g+FixzkQpa0T
TMsFmXRXzRdl4j/epo5oLGIYBr5CWBCAcvc6EDFQAr4XVHxBQvxhyj4hYmSd4rHYhP66isbXQcO8
3jv3uPPRRzRjRilMtYlBbRTfBogqXLoJL762vd/lzzqQTk4Wx0wyDdmZi4VDVZHSPR2Y1a3sbGaW
BjZVXbXqcZ7ErB6d6JxM+BzWzB0aSq8AY1tJY4++aEvh/DDzQBtrzpec46zHrl1bSpg5zkOv6f/J
FeQw3gmYMTYuIhXtp9XFcmL6XgZj7QZ7D2w3xKUvAf6uGA413JSlzVaKwaHblYupf9HgpRLRU0hv
iK5/ZhLVMBEhesuImj1HzaqTz27kyHtoObpM6CMxZ4NTJYcQYJsL3yEW5rOa0eliUguRZ5ovI+Hr
9OgVHsn1D+kY+ewcCvtnCiB/kAE2Oy7O4wi68byWPt8ElRewc/ABTur5oKOfNGD5e8EubzBz9T2k
zZD9QK90fW2rWppuI8Lkvnm1CCTRlnepqKSD7vAYYwjRq3AdgHiJ819rO2A17xpjwiWKDkl3TqyL
arSTjE6FLeeQRR4eTRyohI1kp8mOmq4huEMj80E/O4w90/6aRlgzdWvbC/7wE3TyVJnf3jOI9Qme
CPZPh2OEEqcch7BOWRtYbpgXG3xE4L85x1wGLRHFUp9K5Qipln9eAgCFsyMsR5CVjUSpJnRetr+s
ha2mGGhYNO8Epm5SOIcglpbVQwuq0X9TP7pHNzt4mGIxZAQPf0xbB9+qNc6LEeWYFI3ee5+mm3r+
DQ2A6oPV8swUcevj4g9VrmMQit+Voe0Bree7ql7Q4vbTQdGMJFsLJ5Fg2BNoMCyfyfBoFvsZoyRt
D+rlOwe4AJ574o9m7bGBjZ+ADNyrFMMPksGIcHnBIS6PEIk/NmpDHiktpM0IryDfGYXAY47KvX+c
dXzyTxG63vlCqU9wVded52eIGzTg4BOUIV300mKUPvMqjgA+zrRrSqFbNS3X8hVwN21fS7kWwidm
jnyIwigDSUSzF/n7vI1Qn7Lg5zVkBqdBCHautauYVNT/qRz16cHtcfA499HJcHb8/3bc0lkyx4vs
w+AL5TR0LwYVwSpwrh7BNcOloM62t9gXOCywjs7V+lvY+AYeaRhCfdPCcB82hXtqPUIBjvxAfZ+i
6GTkOWFbksLycIjQC7Wea3j0XvoZU0LLOwddt7dPHufrAloewePQmLQksLWZUGv1akiYE7TbJNhk
1ZHYkz+RPz7J0dAi9eBKEKiMYzaE3OW19wxqVhg5tGu/pOKko+ubzgV3uhlhgiRDMIl0dZabRGP0
1k1DST84ECSTs2u+ZtklYUubuBfEJLhpUshlw8lKb2NeQlkqz4FfrKe/FlEJlo5X7aUtRpnfCVGU
VrcZtT8G10+zFDtZ5KnvYRjc7Ivp2VbvVglbO/Y+Fje5dIzbW5KPbTAEdqxRxRtxvvaomCWwfG6z
jV6W/9UeBwYz98QJjlpMH4vzfpzku5z/ZKr2aAt7z8SwpX/K+LiZtKCEStQvo22Ol31BGnUxc+XU
DnaKKQw7aqWIqtnt3Z2C1YPuSMy2oYcI1cBBIDQ29ls2EKLIKZghjZfjImO+yHkphv1tvFMVM2Na
5QV/K5tOotMJZ+BzfIvpqwDSFlc+b5q/KP52WMb1BPEFDLrj9J4QtDUBQDlwKEe8QyQ2KSpwnbUk
50NhPfiaM3HLNMhZjFUli8s5U5qaoBhAYjokEBdZrAEnN/MeU0vbKCBaBoPX2vxLmiYDByZxDK9M
o0DyAxebTSDcJd/8EudWG3WwzeErVOcu/+Qb5ZiOyekSxPkpMKZtiNIY0EXWjBBkVNX6DyfPm4/h
UG3MbPrndf6hNhJcn6cXK9DXFg+hG9wDRDGo4Jr7SRG8a/r7omt/9Pbu8WyEAR3xXrSqObXCR0+Z
95n/svmQI6shdRiwgvpNMZ8e8SsNCEWYHJY9+kf/ycFAFZKIJGTbCQgE6gSfz+uwP8urw+/H4SyY
2wO5LPofmWdHzVshcV3mvYYjC6EXh3YDXyaxwsuyn9FPtwmTmBxDyFc5kys2j28g5wUZgEzVhaAw
zAts1OpZbV2hwI9AU0yqbZKhJQrZ6G4BYfBaxD6ZX4FiPOJ5xg+PEMMlpPAY7iHyDYZpC2ACZtRW
VG8jHUcrxDYg3Ybrc9rhUBg7MLPqQzPrh5C9ljvmVwL3hKGAvHzPct8CJ30yS8jG/Kxf3pf/T74e
zVpbv8ZABS1FTtClxHXNsPDsf3CBtdn4grsYDz06W+ZFYpGdw7EWPpVPPKul3oXmRlJp60M8Y1lV
ICoJ97yD543NB3WgYWP2hE0cnT8xEy6Dmummkd8+f+aWQDJQn6bxs0BN6jiYG1XlMVQ4GKDsgz9F
/oDNr3bYRiASekaVyBVZMpCpJu03lVHY9K54H0/5XdeaTQkRKHWSIzNbNd+ham5SrnarbY9h3B4T
yAWNh/aipNMIP4ByNKg4iwtCTTVJXAja0xTmFpffwi3NwKoZ/1rzJzaiUYmjEjibEOs8pjzjr7Od
uakGksvHvzIyVZBDDA37Jv3RD7JTx9csl3vLXItLHY5+iuTz6jAxFJDJzZkWAn+PpG11mCRF9spK
n7oIVjCZQkDhtWb8FAz4nbLeQI441aQbDNG4YrMIb5qTN8/Gp9/nH1ioHmFED8Ezw9ehASVCeK8v
Nh6bFQYa7pUQoj81BA5KdnfCosFp/RednrXBSK1pTh38VQJX2mD+ksAmzSBsSsMGo2gw0TEW4Zzi
OgKMzXDxhPjCx8SAvnr2X+ew2PnRsgc++9K76tnk0BbT1grkRap39znqQuReP23/Mg7+BWbDg1f8
tZD4Wx2BdMu8N2qPVfoi8X4eJY+a002ERRDCP2hhQlallxMmujwimyN3HBmiVdMb/pGChRv6mR5D
kub/OtrwLQP8EDN/X2P0CY9cSqEERRRk9Ksj8b5YaZh5C0PFgyOx9VttHyKeaWEuUelVOKmFdcI9
g8udF2xpGum9Qzl5qotcRCYUQjlXawpMUjuGJXtdAE6cAJ803BgSl/8GTYxMZ50j02FOoyj/E/Zz
heWfmbR7zWXAOp8DC8KCQvY7HxrD3DmhD23oy/plOxwXVNMHYWQtAddqVrkY4sfvhR9sheCqMP7s
F6YNWf2TwOXW7MtQoglU33L7uSzOurfBYIy1jrUDoPJYRM8dO9RKoQKqgzl2GwPaxDAdJJLLouEy
hB2TEMyhAXCJQEUz3gaIsMyQeXeUToQSJ5ymHZ/G/2XhtOus9uypZTckcFZMk4xFZJlkPRdJ9NYX
383Srs1m2c8W0LNj9i9UWXSSeJ+jl/cEgOfa03OoWSPtKPca1ZnQaiJK9Fiwem/44+F5sggWckeS
Ii9S50HZX6zHvMGVNwCZkklRgMEwD5m7GRT32+b+/bWm1IrTwmprAZa8Aa8mOC1DcqwY2ckC9XL9
lPjQ343auU2j99po820KyabLP2RBa0RMoP/hU8/SVXPUGTPGQarezdFr3UBV4/QthcX/pw+67SjX
L2sjsEiUnxAI41M9FnfDu8hAoP9JObuExlJ0SIiBgwi+8Sb++g9Lwf4vMesdfzSZJwb/eFtY0It8
iOKQwABbfosvLowkcWF9p6uQUOhu+FL6U/jaF9sWfWDDOYFvwFT4ZJBh6E1pnjF1jWmB9AzZMcmv
075MEUFy3o2Vvpqyej2qffiMlTQcs+j+O8QLHzm0SZyFe+41l9kSD73q4AXxufUgFMwemlLvOI/9
j18a+Wb0Qz4l0Da2MTAAI4Vl8ucvwMp1MA3PPLIZOnRuFes6w9tBTx4dQLfe/8ewR/X5ozxxBv2z
S7YOD95YfMaNMEOpwgOaaq7boiPbYXDdXe+rVdy8JcMlhf7SWdHVhIVPfW/hVdMQuaGoTtqYzJWK
QW6wHsqPxfNZ+z6cWKDNLWv+3PzmXCDewdA2Tq7GCP2pPMYuPia8I3jTMs8oqFrpTZdLhLDApf8d
9G9/+uu25jrqzhI9ZgyYtNjeQ4l80yJuZWfyOuCVWtNPZVfrtsdpY77RjmG8iN/PoL+wsTtI8xA8
zaXF/JSglip/6nD8MLub6YREXfw189dMPeXs/5a6QAom4coQNfjfYJrEreu8tqsBkmdU2Cg4w5lZ
nOhHDEBuBx6QtzJC55MLSme4GMhFhYeqHQsLRBJHaSkl5yloDjNsVh9WZEHpQy1tcKFqYXaGc1cz
m0Dn5oE9+e1NhiO5jY/7fOcIoGXy4FSwFFZBmL2DLUugnFUQms4oX45no2C4DBJqfs1Lc7QSk8S0
p2qp8BilDihx/yC0CS11f/LM6dwiEhUGVgejVt0tnvqEYiPsMKiGywTkaYKCMPcKMHESDU1j/qVA
kp8w3gsMT2iGOZhbgtAoUYP6Xy2RM1CfnKvbYKEa/2u8CqUIvFBYOPO3zCVsOtIFDDMLphU+3edG
XyCFFWuj/EcCMig7hVfTfubmfJP61wmyfQNFRKt0+H1IUQChawWXiqt0pMa03QRLCTf6j6iGryX5
qdPpl0WZqdcEkKgds7tZHnW8hICeEg1ko/gwFLYEIRlIzbiWdxk3zTVakHrXKXeNZykOYLIvM7wm
p77BSwaZ4+Lu9QqvAsus986UPPV+/QjqzH0kvG0JeHLBJMye0iWDOGyk1HFym1lRvK0GTEXoqHq3
hHG4/KmmiYgWnNeGofxRLi1i4D8FICFePcKq8lV7mgbCJTG4MsvNQImTz7iehIgd9WtA/4NeQwpI
00B4kwx05eaxGMtjbSVHpn44SJrBM+TSQ6Jhz7pEG59oNsHY3Ii4nz7Mbm2aUkbJcT+i+VNo8jp8
/luNwHEveIXZchtxwdM1zIDaoX+RyVAypveyM350v4IWOn1pc7DPYkU0skY8jmMcgb0/sX8nAAKk
qbFGONZ840KDqM782kYyQ/YglWshmm2WXI6FzjIdhlrjMlbUXM5JuT4FPbcPmhaZaCdFj78CrWSp
PtMeYmRfbTIvvYrz9eBNp1icf0ifdjAkKAHanVs0hke5vRcedTU4pDKEH8KcgVlC5y6cs7gxz9Gb
jmJLp2Ig4AsynoMrfFl+x+oSFMPKRk8J00avzZXOjHBMjX0x5pcWCKSRcPIkEFpV5TIyGXGzkVMP
RbkZXaTa4gAZFPEkDJNYECNYWEtt4FOfWQbsx+AvCnl8yxlSG6dfrhWi7GXpLnYkutPy2GWgmTqS
tgg0qukSXEQqzMZIfnte/Gpdmzj7VGqwHxR9a0O7PSlrm8zNv8I3n4Za33kFXhqo31E1oVZUu8Ye
NhaOlB1fUsKqjBzGUTFeKk3MVSE0hAIZTDaqzGeXICzZlzEEH63PWTsvE7xitrg3tFKqx/WTH+NC
w5k41Y+dzinT6KuQ44iYX89dDp06okNtydsr0/Qrt/U9UvgwVreZJMLZMaBDpd7OK61XRV08mi/l
MO4LKMUGXYNDr0uWGdNhhRPm7KJYxkYCZAFVywwsX8MX1qdrveqtpzDC64vyYxkBF5D9Tbdo7WjO
TWn2qsGqlgNXYhKFJiVl34iDjIHLGyfGNNT7ActSCVdU6JQ9DwqOEcCD7bN7l+AWIgNALjI7IvN7
vLdYlCc+RFrEq4TmjhnG0OaYY2uKcwzahCqOzzbMEKd+mkP7nTOfu07Rk8qsvvYX4AcX4yv3QEmN
p2p9G1MQm+6TuRCaBeJiEiILRI1DidWhGkhnzFtHzKoYmCLhHz/AWV0rIE0+Q+OHhzCjEBJL6nxL
MoONzFx0QyljIAkfJJdTCqS4vRiYL/JfIuS1w4vGqWCAOzYS1hPz3TdTzU86OJiqiATGzV4Z5fMS
U6wrxnozuzrsmxtiVinizAT7pexBMJU8fRPeUoR8oQ6pxCrvN64lHlGzVZcAVBNAVPNB2fJhI6yP
mbvHv1YwVmsc2iQwtKHykqjbjE516Ufoy99hcxA8oMemw/GueYzCxHjIFTakOt7/rx0EWnxH1Hza
ml66zu0Pj3fU9S9WitA62PpgPiWATICpuTCwmrB9MrsHTfskHgJW+6z+Cj91GXDTPU6ADn6rH/Pa
RJXGdyhCDfpccHTi6lVHWIleNAST76ZNLEZW8OR4qi7NXjbQXTanKbtN3Jl2ALE3xH1YaKJC02D6
VK5ktfyKqdAgSDJtwVvW0aA4fskx2mzsFjJU7q4KzwJyBDN7UcZ7C6OQ5Ls/CzRgo4OuyWjSdAmv
ZfDQzDfLfJkReM4Tc6RefZBKgc/0d4u5TqLew7DcBTTqjv0iqrUgurrwHBubqtFBlRQ0ZGQXbUoV
EsHJ3hPnfqKzlQGQyJLYJoxe5a0scONM4Lc288lrRYtqTZBUOkk6ODs8Mhpziu2IUkOT8qa8ARMa
DeN+HkXgExRAY9VwFfZHvkKslw+j/9LONxLUPXN8gEFVZNUqRyvbnaHn4oj4BQi4kidHvvHBjL/Q
A66cCF9FPkyoeR1mqB723GZwD31/bX4hjz9MGqw0UNBfIqWbvFnC6eFn/pL5kfNa1byzIjxl2fFA
qzwPOF0GvBOEvOlHNQIxg6+lDqoDXAmpJ2brpT7rUu4iVcYU3+VKn3Y6W6muO2z/CY2gcM6D7QCo
rwnzo/0sWu9Wa+lKQYyf3YURXLqTWCIhHJVhTRep75h5c4OVWAgQFJLjt5z8LKLPo7l1+nWx4Kzx
HDfbxlsbdEezAutvd5Gd7XGYMEIpbXkl+byPEfp3k/rXh+bJhlmvLcmp1oNTyFyxMlyc1c4Z79Gl
y5264Z5jukklEXdPSVGcdDi7BD5KIRw2yaeFXnBgCCiaKJ0Js8XATrQ7DgNp34ZSTSZkGRjccow7
RjjE43gOGutkurzmwl5lEuR47EYfUCk9isRB8/3Pvmm5R5GZtNBzimDnNi64OZU8Z7ikGou/Bw08
cyQYbD5ArZ6jIFkwvHFQmoMFV76syEFN97AgnzGo9y60EvZc5Sz/xYu37utyl+nq78hdEddQddMA
z0jjSI+55m4q9U9ZhCNnOXvdaj8HeL/t9wxKAahs7TUQcs7QEOUUYSTgg10xbAaO2SKkbjem6dJN
oEEOXk5scqFQVYClext2X6dru57JutJR+Xrue13wr8e3cboFyNCKtD6j+GgjoOX8n5+QMURJNVT9
xkpHzGIWUuR5zO6wrhVqW8qgHLyi0v81GF+RmhGUGIvmxZnFT0N38+FoyLmqkFt4pM4i0hdNQq8R
NYLvm2XZ19QDSFLPgr+6uXtsXMIpMfVSYbo2U/4YcjnSc9jR/F7B1ESJmKmNkZDdC3OrQhFVkz5n
ic8RlCkTgLzDxiqDlaugCtrDXcimcudHOFISSDmX6s9ohcepLBHZuUzAaB0AXuQdhpzhMrVV/QxB
CnxHRzukKNOtazCgBTT2Q2v9RH67msNk5zsZuRst6aJgk4wFcBUokARXXrtq2/Y88M+LlDtGf1VN
30IviJkiVpZaORxrU4tTszoypQeI7Jo9/jKlvTHAOMmYcZqj4IEpqnbQRjgZTD9b+M8THNBlYJSe
oYXIN571XHjALxXqNqo2fWQHJNjzLPg5FHcvMh89iowpfcLMYq2XzROsKzgJ/yPpvHYjR5Io+kUE
ki5Jvqq8NzJV0guhVrfovefX78lZYLG7M5ApkWkiblzDicQVo8oQtapLMhiKqFr200nX87UNEMSv
V2MvVVtiW46V53LSFlUdvpfYR9oqD5f8jAgv/sBqluqDdlTJE+2rIp3CZdz13RUXQuKJ0LhAWEPy
oOf1pkvxiPfh3k1JvJrGh49NDs8OUmks86/RoG8Bq4NasYhhFswd7AfXOPZ1cOspnQehr40BUhfG
NinLReCr4rqtsawrezEgbIrLluBvhvxg1/SRiJFw7SVgxVUhQyAug41BukKBCOPpk5MBXxHN5Sas
HZyQBMN9YlT84mrhIa2HazSPwEiYQxsdZNChPxqYtjgJzk/wZ/OE1CCHnV9rw2dhDus4Zs75NXXQ
VbpzjUIAXANlL/TNDiwwGM8Kx6HtzJvyp3ehRYap9p24w07tmgDGSo8NcuF2755jrL0Qw+3uFPXy
MkGo9HMiN+w1NNKzQYCyqJ4zjAVqEqqPOoy3WllsE9i6ICDR2osemei2BUB0AxUiogC14bdFnqVc
0hoNj1HOPg5t6AKGmR0EVqT0HqK7YsYbHzjWhvZpkFgYVAu1QrzkZ+yWZCMfR+riLDS2voa6KIre
fK/Zwj7aWx06OwzF85bgANNYm+jJTAdaRcqoKoDvzogSo6TMRpqtxJRazgaLf6DnqOqLCWubFScP
jyRFcJ4C+KRs2/HXCN4xf6mNTdZghVkWDEswFuNRq1aKq7uV6c6EH2yrcIb5n1ohIQhEyUlfWLu+
tQE/TEg38phWRyf94fxEG6l+h2I5sLzj7qxH9hZXj9o3VIdNofDWD9cWjlvJflAlbMTs2k3HnSoZ
fdtGV+kYx9YoT0FfvaZpy02Wg3XiS6nHy+ssblVHKGVxs9hEcKHD/itI3lJ9/JEFjBS8nOsH2FIA
g1Sk5isxVSyyvknfK/ZgDifAxG0WTgQGogn+lYBH9CsyM65z3a3qWn/3czSByLYhyCNCckNrqVXz
dhpugWKVcTDY5rOYJbw75zZhF4thArMv4JpjE987wtZ0jA0wZVWIYT+aq8wiaEx+WvnVJ+Z0YhJv
OafeZLGxbiqgcnMeMOXTlx2ZA0bTv6kzOQMT7cQfSHLIr37/en7zLEeEqD7gG8ZejMWo0Gejf0da
cubPtaAGlWW1beJ3sw2flYS6yITKuI0WHvlRsLc4QWogXA1GY2F7VyBpyE4g0XQ7wDPctnNlf8Gh
w30v7LKr2pYKapVt/xlb+FbxZNG1mniXCBB7uq167jeJFOcOXETXBZTDNQ5qZlxuMvkHXfALbV9I
4wD7AelcPAq44ABfe5Qs/z9sZcliB3zCY4aGm9LYp1ePrGWOEU0DFOtgMsCRi7i7uCuFpxvAm6tA
mkJMSNRJVsKTmVvln+pidj7i8RMdar87pBDH1OVG/Sk44MrKW5f+X1PfDCU6JyanQr7n4ua79g6l
w5uY+g1dd5YXzGqeIOQeoHXiORcAPrS4JwN3t8YXjzmQVLAENFaPwbUIO3aXKk7bqt2VU1iH0GZA
AhtyOPmo1V/i/rVzYV/bd2gVolF3q7ru1KaIEpw6/ibkgJiIPdQZyajp/x1gPEOwwxlS6z8T65sR
iHqQfvxRz4Sb0taTBafnsG9b9ILYhvpIhd262sCwofLF2oPacmSLqCGTwK1ELS8F/cOiwi9Hg30I
z8R8wDyCS/Dh0wAIp3ij9FZUHD3oSefYhrW3K/E4B7MOGHZm1VoVAeUMb4fmu8JxKRXEZnOdDwID
VQa6ETm0MseRsrgPVrScGl35jdAQ2V61qQO8K11wp7iRWN2YJ1X7VqxgB5sRi5/Mb1eKkBwuqCpL
sQ5S1RoOD4pW+1dzxu2MJDOMi5VihGYAqWWz9Xxjp88aERnUBv58ty1rWznaQ12FCYwm1Z6nxBDV
w8GvQdtCPPmYGJfeckjHhaFDDU7/UEay4P/D+PWvuZNbpWeNuhQZUfCRkg+oRJpcerxwjxoTXLto
s6WtMUFiXWecszb2BXVEZENz7IqfZAKOVwek046LrsnOnPTQ3kJUiap4Vp+RtPBjTe2kzpEaG02a
mabpaaE1hoDU/YBgqsH1IC39d/hm+IO0YDqJToMAdVQdwYVNugFvDhGV4PwUOVQDQFCTO6ISxIql
9AcaHsYfI5+dt42n32/Yk9zB741MCIhyXBAEiOSMSCDI4Y1m7yVTthTekifpywL9KzCxtoH/praZ
U0OiGc8aBpxFQFKlmt1U35YrzoH8mvLhoO7hfHJQNyuxCoPTifCLbFOqY8YgLyL/amlNOaVihJ16
NK4oB0GuafBUudG8mw5SdUASdSP0ROGxIioYwoqR4iOuVCC4y2R631PR13QbaHA3zL/skcHkGXq9
R3yr58DHpAhPUqK53S31jprVtXV7wI0B2ljVDB84khjTwxjfAr97tWxyK9rs6rTeAZM6/zEoIxUA
h9iEYOuyNWoi1YBq3tWlXCVElRIKiqtkQ2fMXO8N0L2CwadsyNR0PxAH7lm1j1DfFWb8UjvOupE2
kSPjgh+z0gz/lvnWixsSBhNidMA3BpChEzjAXuORJAC70naPgIhcm+1A7zDIO399zIUmy18DLqGY
CY1wN2qwFINy6WlNnYp5PABVh3tQ6oM2OdpCCdNLlHlUQzOls7+Vw1n1vygFCoLYkzcD1nTLD5na
R1sd8UYf8FQbP5SlWw3O4kGw8esfM7qTMeZAWm/gV2ckvOBL590H/4McuWXMRlGETX3QTvlIap5q
HZky+kwMCvL1UmwxPOaYfemormY9A85ERfq0+JtzwzsrTY7J+Fgd/Y0o7oQfcrlZO7UtglQc+Igp
+HmIGGrA08DgiqkLhkb0gNK/2ykX14QDiNjojJRejNx41ZNg3WUFboXhWVHBXWhpNIcID3h/zZu6
73UPDWs5rEfZn/Kw3uS69t6AKw8kIRkhhLibWrFCY3SKBq3viX7n96pTRZXK/jjuDcayEJ1uqspB
C6RWNpf5ZkpG0t0fSUnGuYq4JrHDL+/aaL0mM1mJUHBdWA/BVL8rw5zBhW3HdwqbrGwIUegcwzl9
s8HjBltiDB/j7ovmHzBWxyCO3j+omTQ04UTIX3JLa/NIkITw2pNpTu5LF4plbYBXo8KGa6w6Qzio
cy3XNa7m6s3PCU+y/1J1iWHmyuMIXYfS/qglnGR/2N9xs/HmcY3rEzqYABl3A6aj7md1OiuafTSm
KvQD0isbDgYoeUmUbDPUkKQ4Wm6OUNs6sh2VMlBheED7C5spSFn+9uKriu1TqpdU2Z8QzBWqUaPU
pECgSxkWJs1jPHz7ULvh7wY4tLR/zAbLtV+p9F9QdnLFA8QXJYNxqmweE7IdUNOgQejA/23Q2jpi
c807Qq1BHqOeCYeTvfWgKaIOL3P5MDS4ByhyVT9ki/SVfRXqOqJgakZ6FYV7ujyRFNkecezZYKyq
3FuZwbPWXmOlcqKoT8Ns0xLP4b6280OLj7F5FJFPiUAVyGwJz49lrlRCs37SMYsgX1hDae0W7OdN
l+V/OxHgXTJDLTXd8mdKmSiGzrPDnJDanW3pvlQ++7LNh6XmE5PhwNwZau3sTEqeh8URZlUDl2aU
XOGGXhuCiOvC4ho2UGJZiPJ6piohZ1iFTSi1QXt33H4VRLhHwPm1GMhVzmvKaFOfUfdxTMA+fBsi
if3VDH3y1IBbNu4VjciSGgLHi/uki0+LdCYfR6uI80WtLOb26gtd+DpQV/hfXPFcutM0xtMIHweH
UQ43pJw+1UBfr8wXZbHp+LuW8GifTF+uqaBhSsrL6an+XIpTo9cYmX6YE6pWRu0Jo16JixTvzKQZ
cWv9FtBQ+6NaHYAwHnpnO16PKEpi/lBtPlgdjHHgyoxDYyIm2SYgtxI7eM2rNho+PLhceYZx9wM2
KGqnGL8CxlWIJOROdrjRQ8UF0VGk9jqJWf0i+kybjiA4fM8A+RcpZ5lTiS2WBwulN2ewsig1+zPk
zI44u42c4BZ3WMGMR3OXwlcg4In+tjCOZlFsRdn8lfGwMyA81Uwyvfw3A5mqOnsZ1+EpdM0zaDNb
tzE+ZBheJnR6dhl+cUTsoDCp4yiMxTm6Rj3hYswb+lWL3JANrVvkcVGqT+F3pTu3MCi2Fd0WvE48
z0u6yS5xuWwLoiCa53/uBf3TTuE09OQPNII07k6ixXuq2lYV8p61MqtT3+jngfYld/8ZnP4hq5uJ
1QqdjTz/B5F440KPmILDcQDT46EadY2k7gX4wDE/SrDbFK4Ryhbk4Au8pDpPI7BhfBlyl0m9/5T5
Y6b4MtH1SgxtYYxVqQ+2bwHg6j1cZm3tlxxow63BJDcq7gxGKTWCb9Ew0zCL6maHJM/WG3/CUujA
gD7zxp3ukofOWRzRtsbICjpUP+RqdZts2pg2C0gXG2NqPtyit8h0ZgBR1WwYWkWsXBAJFcWwzXp4
NhFUvHn+yJC4KumXesMKLIdPOmufmR2/Jy7Ectj4qnrxgquECFf99sEZgjbWF2TDjoSvWOggbFJg
gwYeXXpXEJNxB7qIhXzME/x/J70PxsBYHXRMbNUnb7v+mhFX2lU1WSXmccAuaMjnt4lSHcrKwxnW
TT9dKg1RqYuTH0rTIN2WzfR0Z7nUjWotgTdt61+IvWTzUZEYbxcXtV/zAl0nR6iGK5wxZTtdVuuJ
C9SB8cjmHEJ/21TXbuqBXJyNqlHayDhOOJX5JBA7DIJqlxISbobX8oBm6sz03mEq4/joJ7XXAAL1
6O160itJWd/yf7WGgHcyrFz4G0edO6QkR7TTv7hkcjKBc4Hhc8lBwpwQRcGIMaPEKGAC05mQESfF
o+h/Gh3GK4H37PSpCr+G6ldrhjsEVQaJC/j88FWgxlSEsmONzA+dSAXh8gy6VdhjNSDjjU9tSSf0
N+3kjx//uqjjRVue5xCypEfyi+/8mi32j42HFtF0kIsCporwmecEJ48OGUfvNh6KfZiclX4o5oVG
DG16kHLjZHH0ezzQEejbZ7aV9uOmzErcqC+lo+Hk1E40N0B59DcIa/GQus9ZwPDU8SjWWLE5l243
uwczab7tYLgAJ244ibsepETGF5hIHJAYsTF5kUcP+yGKSkofiKLU8LWeP0N7J6HNWJ64YNV6VGJV
ralROFKody2G7k78LNpw7XpgmvVfMeGNN9s9B4aVfTP0lD0gQFVMpzD09h3UBzSGwh5foxKaR+0s
m3J6tsK/41VKohFdAanC4yVkODIxP/ChF89M58s5PY3mtK7L8CkMrv/4d0wbFNfwKVALPksM8WIm
5jFnmsyL45GR/r7s03sg5U+MZqXQETP4jnvvpuIyDcpW4hJGub8IK+u1sw2qP4jZqfFaMGJpMsrw
kqXVEPyRy39Khpdw0zmQYcukeghJd11k0yrMHv6UbxQZCDwbPmJC6H29QyGEWqX+mVr8v4hc0JEO
4UCd2PGbsi4pzWlT4DIf4LZSxcNdqVdsYyJKGu4b2Gk50G8V2Y6oLBaD0k3XOTG6gAW1Q3uJkxJz
XZCEFK6cY8Jdpe2SmX8Qvb2sgu9+/FGJ7Knz5D+jlPcpU7YJ017W/Z2Ck1bGfeqwNnUdJ1Rc6lH0
AHFGTNwnVOImfHAAUwLmu1U/u1QKxKdqBJAGcjH2zSF2D2Xrn0oTdzgM2UzGUgJH8hgXxT5Lfyue
pTKT65gkDdASaDD9P3ZGf4X1lJtMK1Hh0pkRY5gQ154YF9lg8jro7jbHKa6iu7Oph2uyUMwgX+hB
8JGn2cGwCFClU+yJtMcVPpzINNblOhENhVnyZ0TMwZCCkGctFhhPBsHRKrXtbBKzpTPMjFKade1c
DB7N+jKcsQhTzkrpuGoda1/39RdFDESecOlExsVMjV+L/Ap0iuuaQlB93X/+eLLdqQh5J6FgxPKh
reGPkDkFn7vIDWaK8I2osa1OckIYKK2kxUjP22Jpv2gk5SpPYWihW+XlTe/mk1+N63nC1ITACodJ
Hm13Q51ABlNs34rPKrc/nEnfOk31puiaRub9c5Hm6tVVcCTo/VeYtPe+J7NLmGuAVfauZIKNrSiR
WEYEraXfBRJ/XBT5yxTFWjORgwcPv+YID/yvSSCLEZyecD8irzq0uk8CVAcB10/74yIQ4zpgURuR
v3fYjwxXJQh6VObv6ilkWvvVOdYJn4GmvSaC7B27XaSlTvlny6OcvLWfmk/H1l4GPT/DKWYuDret
cW4tf7FrhHhDDYuonL6q+jSHTCDj6ZxTcvs9/BULcxzI8WWXXj1n2oppRPUzLOBG7cNZ+wqNeGfh
iQYD/c0jxaDpfRruGhFE6r2qFzR/17imzD1s1mCyKVa5yVACosEhPFDvD76I37Sw/IsbBM6v5k0q
NoAA7R3/5u6zJqfCsOIvv09fy6o9tlIeM8IqYxTZGHjRUxOlh8V98Vkzl8Pk5ex0RGno7h+jbn6t
GTWS6z4K2MYU0T/dMWV0KAgYi0ZjExXy0XToHj1EO/Vc/fpGfa9r0DjGZMB9ETB8DeFr0OQhGg/p
yOk918zlhfWC4+BBUviYFUBZWz/jYrzljkt90m76au1oFcgvv12SkguEs54a7Pby6DhK52oVexCW
Zdcjjgvm+JCE3TagUVjG8rMw6r3X0r7BHGit2YSaj80SFOCQcA64tAGmXspniANh42nkrmgDZvE3
A3JWf62T4MZsGOQ4Ng9R16yLytnUUbxpG3FtwnxTF+7SJCpuSPeWaJVtrQZlTq1UjzdgZA5SMogp
mo6VnDJAaXBNGAKHxolHjNl12pG4Go5rHT8azvDfNsJpKj4afvA1K15SCMUtcbAKlxDRZBWd4ZjG
Wlu+TI212yLIRFMUEBgK9o7kEntFZhxJe/EsRm4usNAAZ6BPNh5VXBYhSLCHBt6e80mnjlMpCmJH
ZFivMbMFsOMdjDsmljgqYUxX4VZJfn1smdsI0nhvtQ8mi8ugqf6QP+fL8Zj6GbmqU4ErdpqudPQl
m3lQGXXtIWeg02WMUCfyv1odPgDW++kkbmZ19LXs3nmYAmkMnqeIKJXGge0pw40RluScK+tze3I3
qRlsWrTXycSIKmg2ooQHRcZgUNXn3HhGcfpZQviG2X6JKxaY9f+9ZuXymlsFNsrdGaPZcV50Phfj
SMudjEdYTxDWkwtmIg7hhpFxVQcQIMClwrDe6OTNYI5P09JubP3iYBdqbrx066Ca0rf8WOx7P0Ce
USE2y95Dt4B5u1YXq7gVgHY1iLXODF5bz5hhOBFzo3A39WW1ZMgNWjkzHWlf6jpZTq04jKgbvMD9
tZxkk+I1JzRcKF1YtuaEna1f7WbkkIugpqQrYbtBjjlrWU0etYG/SOotnAr+/OwO6wqj8ow8wkZg
EJzX5cMtjB3q+j4hWEcuc/w39aC5kUBxwAZ/LWpEtijScjTBKbxlumiGHxvaKI1Z+UDXk0fWxqgB
45AM1vNt1IvPCPaaBY1mTjDJTjcC3xUlh3K9W1HhEmLay6huHtpUrjMbTELEC8tisz3yQKeW14NN
3ibrgA1c1HLFvT/Ko90jzRmoXd2tZNEFJRA0SbQO93o8LZUMTJGt1AFdhrec7ELY8DatjQEyrwGC
jB2cNUIXfby+6zw9qF/cTu8TLC2H9YPUDb4XDQVAmW8zCGRP9Jhadva7x7ggAzEfq+aq3hSTJcXP
URElaPkQF+U0r67h7EppHdwSsrKHHfzCxRkV2RCE4V/pzogVxE73IN9k7YxhPAkqdnBNgn7Rk43L
N9m8KyhHgEYjS02DVqUund6rD2Gm3WPSEvVKnPGf/OGrhsl6C2eTpID8NoDgiBSvlfIEuXwl+VhF
rR/jsPpnNWJrd+Wt1k2CbqcjhvwRkzVMRpSUPLqrf69l6fY86VAdDPvDZ+cMrCn18OIO4iiT1Ihp
fmSo2O2JBpdjiRtW9e6MsOkwjS8WCF1wQMPMB5vgr88O9z73l6mdS+xJuluQhARkJSt1HyXVvtJu
eWiSrhVfKvEvJZ9XFYem2Kk/POjTvd2GJ43LzIRnBycLrD2gL1HVVQ/M63O4DYJwqgKS7rxWPzQd
Uw4orkcPSFDgeZ5m6SkudiOgmnJHr4FMbZ0oQ4h0qjwJp06ZGEGL+dCB/gRC0arIqXBo9+zewhhc
Jse4412TMXGU+ocFAQCOZanYBtiaZIAAI8eWvchnOIUALIpTHNrtu0EL4IV4GpNVkzJZmucT6TPH
vGcQXjMKmLi/A8ovi1RKvQPSwGywgmKPGkbL5p9wrKdVYxGAFvXrvP1TsdnFlP4MJh6W0v4BLdx5
xMJ14qMrUOQZ02FCEMzDfaBGX5Ztf4ib9G4NxVeDxDgw9WVcDZvKggwsTLFXH/OoNNsKQhdsI6Ow
P5rS2AWQOPAYXGeRtk1qGkZUnzHTJ5/7QgL7RW+ZC7Tl6eekdxg+uXBw+/XcNrzN4LvwvnoUVpJk
MM1hGeNYZI1Uqln2HMriIgaGGTb7baremlzbZbzBFvtLcXAG7DQ77aCPnBURgp+SmYysgZwwpuq7
8qr8ZKGqVfq5SXP6X8BVPEaILS3x5VAPShQgHBYgePU3xQVP+VXbJklGuuEfSVfC6fmkXBDUhYUN
cNVM51iVVk/PwJpUlZGSQeyLX2Sf1JuhBme1zDMBPKedWnDQqtXg3TdrprqvnbaPQxTXpbeZ8/Ja
pcURQn2mYcd5Vv63sjfQ0umbNnnkjrlhU3Bnx1V5yMzw6IXaosN+4UUcdayWKQWPeYqGsJi/wpoq
XnZbN9zUppksVQESJxFPGtvouNJfzKzZtXYMXTlSHqyc5/M1ATgMwe0Mw0VRj8NrVTFIoa7EFDud
dzKcr/mHInj2ygKR/b5p+kNnxeuKh5bRUqaOUKc+BhhXdCg+DXUYn7q/OZ4nqm4LEhVd4eApTOwd
4VNYsO/K0N9h5FCX7rrLvSXcC6yywY+IEB7zT6PtcPJI/0x1vRVtv07nb3Uoqq+ME/tP2IobLYji
kUvfPNji4kfD58hVaRONXBUrDa8zTCu2qADVBzAhEOmlvhZU09T5P6EJN31jFxur/gydNQ+L/x5y
yP3SexeJ85oN8y51sssYBpQDQJcKlU6Ln3y8TG3xgD3FnVreQ08/mJDXMywmWQcW/pZ6WxDXhQgc
zsZQgE+NKXF9yhCMpcLXAZtidYKH0tg4xAJVN2k7P1qXLtQudplo6wHBIvw2I8pPzPxjIzrqZfGv
YYw7GPI7y2dnIRz7VYuIQhu9+jxGfvNS8HT0uVXhDBcjrP+ZNUkanFDDTF6hLzaR9a1mTBqSGa8O
9nEawaoKOTej61CQ7qfrCMU0C8Z7AbDlRPZfuwZA1wD6phQ5pW0z+vdxlpJkjWE1bJn7pEVTgBGV
NvhHYWQfRaht09h+7RkTC2vCUoQhX0xZU+BKTssQVs3eE+I2oCE0fW1lW8y2p5KSEv6myOTeqWJY
24AVmfTX8fgZWvgwtdW78liIbYRlTV1+yQqZte4z+AOorrHAqFxCM0x8VM0GahL2b7gORzaEJ0Bo
b0g3arqK5Yf66+FEeXwPOdpV8BX4zoSkxr4KUxHFGPQzTqiKFEQVzptlb7GsB50wSTvT//TjjWI4
flGGYuhWl5n8y9Nv/ZmDor0JoB50tJ2B6gyiUpX8srsuXpYRwAmtcEtIVMVFbacRcCU/oQ963Bmb
44A83gx16qmm2zkWaeAEugf6b9n1Z6YMi1wLX63MOc26tkoS7zfKSSd3LhV//uxHu8J33yxdO84N
eF8N1yhqbroHIZo/Rs/yn8jplEuKRoQMxAomwBFWM12cPQKjUoni5dNLbLwa8fVoLV58Hz7Uv8yK
9uT3v/mk4RTCd+cldtVaAiXEweoPDS1VF/X3LUydzzS3YE9OYBtpE5bUpHQsrmx2EYkevQ6N2s9M
2KHa9yhJe068b7ebt25PhJU+xLsQ2QxXfeIA3Ig/kUjFvgu932FIY+rg/sjG+y2cAntNX7kLjRbV
21R8Ny4H8JxcsQj+G8j50KXzZbaccpHO9c6KMRHNavwBpfwupD4sjLLGEu83xH8EOnWq6kMkKBnf
5zIUsAZM1evsyxP61gyDYxd2Bzgv2bQttP7VRHUynfsb4VxJHN+swAHqBqIYjoPxI2JjxdvHBNKl
z60e9vQhJ1xgxypespofPgblcvjOjw02b0H/hRHlf3oebJB4bKSkvqMiidhAeL1IisAq9t91zu+p
YTYLzXCsPzxyZeriv9TM8BagYSsLqorkX5GKT/VlfEwt8rDAySjdm6vvgrExRE5XroVGvQ02Pg1u
G5F01cPhBHHZqGMIh9BN2DgrS8+XeWWjNU03vOS9iXg4ZyyUCPw4XTIHW0BJLgtsdPDUnkN+FHRq
xyDAkNbLHlL8QZtVgnV25IuvXIdH4eTnfqCLIQR8jiyiby0Eap+x4+3N6D0RNwuxzbImW1KJ9kUL
sq9jORxc/bliAkgESAma7DEYJe0ip0HPcXxBOF7MJmN3kmJakHWeLmJOYWjoGUpk683dg8ek9dgV
we6mMGI4qwxMGxqTsMHnePgKMCzGljUQ6Pu1HyN1dxbeUKa2KsuWXh3fbmbfCN0qqu+CcaTztwvw
xG/SFzyWG2fvw8Il7Fd59xM90P56DnMGRKXB2SbkGkocQcDQ9INDVL+BYTN7TBh7IT5ixzVFAH8q
34y4sEwM8wlfIkylr3dOwygVIUoKydoNCUq6KWHAFJ6ojikrH6VFj05fbg8Hz3K+YUh4zF5Is+nm
/qSHJf5QhHWPr9MsCDs7TPwDnObxlQJ3iS8u5+A4AHv0O82ju9D8Td4j9kMcOqZYN/vIlMAQ4gxz
SuxR6tDb6Tn7mBxmevmBWZlPLeUe4fUIR4mof9G00ejBDnfDdZSGO4MBpU+swTIqnLeGYxDstcuz
bS8alW3lFKzxkKIBGCawM+QSzUJtoCECdRhWeFpjz9JYD/pzOb5aFdpVLDK4r+CrHPQUByyuJZi6
PuJF3ta6Nm+5MrxAQOEGxBxwcky43ktIxi7TM875ImwWZvPHxjJOo4ya9mNxT/E5Kv+hhqL7opmR
0ATLdusO/c3utI1MEAzRYdl084Eg+4KG4B3MDuY7bg1V+cwlYfFJSaxP+zozUcrlG5o93IVD5HPB
XtefxXBNjeQ09DOWiwRozOOR+VKK6KS0mvfADY50zugjylVndp/mID/iYNqGY08neXAj3kbubSt7
PsDXLAoVloVlas8pQh4uc761SnSZnMvMPIVxKZbWiSm/owSoYLQfWsOok0CgF+yNuGExKq/q4BCw
TDoflMDE4rmUNxxvF0WnC4zU3QszNSBP5zjl0ZNwmCEcvo08XacmUEE6r6v2MJaUw0l76n2aMn6U
kiqlGtWJd0slMIs04U1nct25b5NfwvL7LEKUBk3JD3iG2Z84e41hjNC4LcKwJpEO7lubbGuzeBMS
SjftIHRjyADjP3hiAYUpvNQG/kRndej7URuFZwn3ELqCXR8GdoiyWtU+EDTaiOg5WlosQ2X44v3q
zXvEVN3QDFDS9kKDCPkw3TaGvzKlWFVQY7LGXHCgx8xgKlLkowb3ekI3LEnATbIKibxxRzgx+Vt8
mzx9pVxspRrU/w1tajNMAk+l8zqypBvyK/BuXcQC/gY+FjQTihagi24lnOgeBRa+KpDw+WeQ9tSx
74rM9x/Z3bviMMlpWMxH5R8GwIBbU0uJp21ijm6lNhyssxWxcpaqYOfKc0cbdzUavvkodHclGB+5
BuwIm0CNAceGAP9vzf3rggaUoXxH9ARZYDx2Qccsmd5eOFsWUa6dY4ZHhbNCq97E4isuf6Tenk3E
dmV4snMVB9YBcBGlkby2408TwuH2Q4eC8H1Mi+VQR8emftbqX6c4srHEyg7hZabjMUbIxDYrYzAR
szuwc/757MMKqG4YraMx4Ms2N0e7CiBhYRseEqQyuriqGCdziFYa+3gcoGvg54KltYBTl1RP2766
/NoQ37MR1zuX+1udUB7zi9APIDR+peceP/CZ0QRBw26G6PXFeHT1piV5SGVGthX6SO9keo+SSXBX
Zkg1BCauw8a2P/t8WpsG1mTyX2lgBB7D/i1u0dDqyyECksVTM2IxOATkZgya40trim0wrKV9QSm9
1PYup05ffdRau9YdAs3ju60/BXs87S/t4G5ET/3HKM1mUoAM/GRJHct1yAspdLV2mXinzOyPyIn1
PPqULFs7J/rP0V+z3tlpvfJPrO4pgcyt5+76fnQ50P2bPniYF/f7oOTihtBmNjg9eJ9TVP1xIrHD
Y487HCnW/OmQh8NziYZDzUQaMq0CLZAgcPLnMjnhE7pXdS17EVnBuNKDeK0187Zl95mMyhhr3VHi
AjJSUGQDCJ3+Qd7DIhgfrVf+42p0Zu4DRHYxHue/xmjtTMM7Oh1XXdfipZBcUMB92GSHaYq9PT17
nEpF/47tqFFjB5a957bzmrS8z7Ghvjd1mNgRxz+EoVYpCwUR4mV2qkp5EEh1/ivCyZM3h51ITxWC
SfC7D31oPkfyu2BGrbn0F3pLh2bwuRNcqy3GHwtQrN2YsYyD8lM1OyMxzhGGa16BWHMYvtW2K8ri
5PKa+/qDEeK+ZUcO03niu8rUeSXXBFGByp6LrZsC/Wosy9UvtBx4/Crwe/y26sfUI1zvqz/4/Jdn
sPMI6X14wRjWyG8dYcWikFfi1N4YVmimthdi/MqIP4Lzy2jkOVm7QYfwNRwY/EMJJ3oQpx0QYybY
+FFMvH+oUSPlY05ebr7FqclmQomqXckpG2Igw2BHVkULX7zYDyWmIy+V3IPpw75aIz45m8xQYb+Y
7DNkhTJAUbLXPFYHUHfTMrLt1WxS3mKby3/oL1qO5SIFTaxM8JnOvwxcfl5yMJz9OO2dYD+YqAMg
8jt/BiQkipPostcmb9jkGty1eFwNSBn8By53LybxWzlPsENGYwhxGZCQ4VmqbHQa12KWmB5H26dd
r91bg9Y8uvduuYuDs2GSE+SddcarTCvSnQHWlGefowmVqdE+ZNzdGnzAqmk+BDbORnniL9PO3KTC
OnisdcMg7Ec1VYwUez/cCkt+O5I07yROXsGAMMQtBw46bjVZW9hdd8QVrLMZGjoswbjgZdZkEeFO
pKoThqNEiCiztwhCis3TZalg0FkxY+U6wYxcFXfL/3F0Hstt61AYfiLMsJet1bstyXXDcSXB3tvT
50N292biWLYo4Jy/xm5JJ098ANdlaqn2KUXNAVZE/hnMd/LF8N4n0yyJ/UJvpBIEGKvcLkVL7pSA
Veiv2gJz3NBjtCTbp9RvXtltIt5hFaeuju3YFwIxbU40froBQuqju8/o+ODzD2DV1AYQJSqU49p/
C6rqEaSPn2cf4pG0GYtJ8wStDrYecUVx7m4Hmrxb0l7xC4KVxtcqehSUUQbzgcc3RgA0USyArk35
Uyw2PxjMi6emEcPf4CjqGHfjyDhxvqihOuqCHeuKq/oIRwtLAdh+T1zH/Ku2kzaUhJLS6ecsbeAE
PzqmHLSTk9JYGUD/mF9lSuOFBRIAOs7b0/uCKcunh0FDHHcppTgVLrmYNIflTAgcqwn1ujkiOwhK
mX1Z3qbysGYoV1//gvKPm1noGqwfNsYCV1hZ73xnJjbSGfbVGG4lx2BaM4G7OL4Hz12YnPq8RPXJ
cJgKCumgjf6f1NSKzzg21mNsfpsD9CN8QcjvQ6YWttiMrOqPxEKRUBESHREqKq11ktRrx/lS75vB
mSUb9OV4WDday+pa8R2i+anCJaTkeWmyxvajHhQdDaduR7diUgHiYBZOiBJw1Qrrg4zyGTa0OiRx
cfPmqz186rJYNhPB/8XVSBFETw1ptHuFL+DlfWib5FHyb3L5nLQIbUYe8+7z3AbtnQYA/omUrQDs
fxEzNSOwIsuCFET5oQHph1O3Dn2HJI5m7TGVz8mhjQbWn30vX8yIoGP+UBfezgBoUfepGrBQGWkd
jCBwT86zTAUtpQYWUZdTdXBcChCttx4hcoZmDqoKs5I2fEfqerRZI3ilvfYrWFALeREJuT2Fd/F5
zwCyyOCHX/d+x/BnCnBU2CVh5NWmDZtFLK6EJyBrMXF1vHLG1jzPnpPt+EFpGlgRfLJ0mNQipF9Z
nz/akbUL/PgtVoUvRH738zsgZI+JwixUVy6CUm24z1bN5t9/2m250zDo9mzL43s/ZiuD/szCwtDf
4BgzkUL+hNIhPwEqk+MoLCkS086ECe0y3gadFCGOTamIKwI5qtTHldc8KvORg8W8qciEN9ojIcCl
V4EucsZk6K8UUgV/xofV9veZJF/P7q8j/Jpm//mptS2k+cjH9q75yIwkjdh9eHOMEH088QwGI4+6
CDlFFm1zxnp56kbt3oYYKf2Deo/S6XuKT6lINgIxV9cZJ0+Lrkotp/KbtGpajlr53YUJ0S0snihV
PI14OSDiOrn5XrW1h4TyaMgTbY6OUtMQywKcztYxbb1HP9onCV3WxrzDPMFsnyeHkhgLm7cRzuIo
l6kf4utDG8kIYHKZL5Iheg1Cj+JgiYm1OzqedepaccStuZ7KBpMsKT09gsLIZpupcBrNq1Z3OfwQ
yPU9ls3uJjjrWam2mF5wOy5I7Fir1pwWSWdM2RWKJiv4n26xy9LqqbdeK6wq8yx53SePDcmF3EuT
36hBCUeApnI6tqeIsH0S7OhP5IH/IlCHKqS83HAdTDptZsxtlCoPSlzK/C6cidJIuOWQaWg5+9tO
WznjEqGlsBc9xNqmFJxENq4xF0vAWGPYksgt7Ie0Dtf2/KHn1OOhAwMi9LZUWR5tbg0WQKiGZpWb
+464SSQ4xfDw58/J1WGtmQScYnsanHrjIUq2Sndnh5j2D275Oec88dO8JuIb5yp/iNryGxWbHi/c
eWkyV4b70AHu4vqXf27jqgv7XHYfGcbsOD0LbM7UPKAcuqlIAd9KTnIm/T7TEItiMbGmQ+8j5bKi
kx9BvkWU2WBXrHGFo22AcvyIeN98lzAhh77oUUfJBEFdNW8Jzz/R3Vc//OhD8+B1Ewd9sw/4q0nx
FxF2Y+QozyBG8ZuEDLKJjowLHI8i2xLT0jjZSyNg/hK3riD0BEw/Nowd7zVX14XiFpZL4KDSA+vY
DYg6VIiExw2PMNZiUGTLCelWh+OAPrXggbKPgpozRzw72rxLcjYLFl5u2oNGNJcBNdXLAoGlv/WM
YUdY5dJo2Y/7YwNbCeVLbCjilni6ziWKwdD/tDnsSk1scOXj0OQCTuM/YjzMnEPVIUMvRhaufjma
7u4codNBZ620elMIRKEd93tBgXncrYeY4thsP9fo9KUy1mLQgXtcLHT8xZFnXWocBSMOtXxOOW/Y
01FU9Hp9mvD6h1196W0eRElHWb5nk0R0DgjOPGlZx9F3VwKAb+6v+soKYkYcKLrc2ggkTqo9F8yW
yM+E2xwrCJtzlsqnYcZMzXnfSWLha3/lxuF9CPSt71KknPUX9UGzIMi7ivleAVkH6zWhwjqp58vk
ec+tC7uQkuAO1GNSu8i4vyD6ANkLnruOxKRrPgL6cRv7LG6Gue24nCrvxwQRyLDjDKOxGuZq7aFI
zXh+tM4ArYCNe+6n/pCmOdK1eD0rljzrj7S5Ar01ZPJq1c6PnjJ3pEyLzQxDD2sU6OujhzzXBQOc
Yxz93RhSYsAOpkdXf4zfu/RDRthvMtxjOOShT72QBw1QwsZFPEwOaYPnJAwRGefdnXkkeIhRRtSd
XEfpa+a69IwS8V3EAQ7vXBUgJ4h1XPCIGPMDaY+pnW/zqkpWBvI5vQrBUXGRduM6CGgfVhpvsSqC
funab7bnrsh5W2b01+RWuEssl64ZWM/xr/LpmNXywzAlHRG5gp0DX3pCag5xl1pOSQmbnm4H57Qq
FrVNoALHgngcykdDO4XaNolOWouX/iH7AnEOfLa+pdFtWHfMcQEMoOEvRbPJtkYN15IvcJp1q9/c
iVWDtbxfMUuo1oCYCTSoMSZcw/bN4tvmvKl8NcJMLr791F3N6g73GWOMIXfux/3kiWs53OZnQ+d/
jY/EaA8cjQdtZ2XJKWCDNJmPTZo3VLJ8x5SXN87KqejtIREBrEnfyOEYGwEdwEe9clZWemjqYI20
utCRUXACB0/SJ5bLVaGGCOiAEIDZBLRlnx5yrHL6eA/Qu2FmJ1gIzW/y0qX0L2GbRWNbrzV8wXb0
S3S8zSeqR14eoKEhzVKb3qvo1+7ObrmqBYWduFUfgl+TGD1+aROZsfKMeAmUSaCTGFbxRS/0W1r7
B43NfhI0nvj9J1AnZm/ieTiTtAL6YhQHwzygLGZLiekmIpfdshGF+rj/iapySJV8FJV5NUbtr2LN
Gi4CAMCu5ZXBNzX1dc/y6FXsjBUtAXqPtspt562oiHWSH9KyLnpsrfzGOiacQIigPqKmo4bEQjOx
j0pK3mieVv+Rlnsbmih4xG7BcdsvU5KsFS4i8dJawZ4zdjd6FBikreEv2iJeeyX9Y1a6yCxr35tf
RLY+Z+HcL3sPGVFXkms/irPN4WHE+l+PEY1DMFV4PMnB5RXymi815S8Mz4OQVFmSju0gc4rcRyqj
HNzEMVVpe0TndZAcQ6TjkZI3hcnCpfIBcwOmnxw/pTjia6MhPMbXj5tH6ax52ZYV3UI7pSuOjDSh
W1hrYv0yJp8jUTAxUiItbanfYBqzMKQjRAzJXfIpJWh+o2x4CdEUaBbRIVmkWu9iIAiKWfHQuvfc
NglJlaQ3uU+1hzG9K7Z5BoiKcrucBQxd9zYQ6RNAdiAk+/WT5lDyPGXjOcyTLUqY11AGa6MvdhXp
x3Se3jGNk2nrlNR/N2/o0XJeX9byuSmo/CbShv9l2iVJtdshXqfnlhZ0ENZFq1OlhA6QUPwOQIXY
fv+mIQCd2peU1mEf8U1NLEiLYH0xC/8Rlfp1dlr0STcTHMDQEExIxILoHEBnyxkW37w3c/GeIJ7x
ig0fJNFvMnNT2z9pmH2rvGFKTGYiR6KoeUW7k5TyveiGxwL6QMYSr2Pw2JJ+iw4Z6VUIzUVKNQpU
7rLJ5o85m5t0uLtteffmYp1F9D2wb8RDse2HP9c/OJ22AbTYesisR29trBL7zZFrO/yb0Pjgf4Bt
owOWJtMmLvaBLLeJsoBhDunc4mOSZMVn+nmiAKkOq22LBaMhxaCZZ2gI9u2Gj5XNBoPZjwiE+d3q
aAypxl0qM5IjOxpIkM5YPPwhwqby2NrBEQTL8WMSjYPp1Lbaf/LEjalHI73Hmf6CIrhrwLxjENxz
Ll5PuxYhLxsPEp1UOvHSEMG020BcVx/l9GQgYh6mA+vayvLkUsbxcqxHUAaE49Iedkq4Hs4WECMD
ZoEY0WfowwhxSBLCREEXCu0dnCEYAyR0AXrFGAPBYFWHEaltmrjHwom3ea6vKmgDRtynqCrWlxh5
m+2eUL1iPl9lVIdVPYF0vdy40/Sc1GKbt/yCIkABPjA/AlFT03q7QIOhkeZLjxodl+BfpVRztDfq
PvH8Af48OuKT7LsuiWZ1bERsevMYuQnRY5iJBhOb4hNJT2b2Q/kvHNhbZ6cnQq3IO4PDTxg9uP58
zYFSId6J5F4vvaVAIUgllj4xDDXxxmkbLG0XNW7Uw2MOtBX2zzoCsS5njHaEoigrwkQm4qvWfhZf
jCnYpDI3YGRda2ENAiD102Y/aHtquWSCg2SKv4IouHu0upRTiPcFhUwRIRrQn1A4cB60prPDm7H0
pwhuVQYIzzDMMa70+h98NBMGN7VE/UEers0TFAEKIM3Bp5r6xI6pxm1YM3L8VEUhqPy+BsWTV1Vc
LXQX36BLPhCilTR88eqnkEsKAz0xVQRaVfC2c2zvNct9m2obyeS8jVkSZ9I07WkRB+gsKw0ZgnLc
eY8Jakaqqre2RsBKjoybtk9kS+w5RA7ynQ+Y97Y+0xABO4RPdKO+JroZKVl9dIPgMXZMtk1U9aEF
cIPhhGWYARegIKZEoms4KlCxG1F2aLJ289/ihznU4iYZLX0ti+xmcwUZWXDWAUkxFlaZS3EKP66l
J3eUbv+zy4LB3HTBiy7pBgNjB5DlNJ4GXgUWdyYQsib48fCsD0DhhSAKEtF6WSUUVHck63Dyoxja
afZdjtuBnVybnkiiO3q9/YhCZJV32JwzunXrM8n9n2HKc2fFO9mVEM7ThcrdjcOu3ScYcRCG8ZZO
EBshsU9RZZPh8doBqPhkO5AK76YLV6QvhLAsYGBBJtTrizmLGO/9lueFAz6JD+lkke8LDQ25lPbp
2onzrclLkYIqikk/pXygjKY5+J14ssSrz49HVnZmJs8yZHsx5kvs8/FBSVWkPOJUfAcrg2GRhNYj
0eXv2YjNUm/fcqL96E7OXUHoBRZZElcVWIwxi5NuHw9yYwe49ZWZlWDYUuDV7/WHamDhCC0KFKfv
ofo0aUAjzpBWEXNtq8l0N2UQzzv0vzWSRctaC77erFYlcSsVoRiD8z7Ov5Nt7bOQFLarb0FrhGS0
uGR1y2EncGt3rrnFJpiVJnKj4Qm/9bL2P5pAf3ExPOVRsm1MEve/K799yVnu+xwKwxb/PfXVmKta
DChAtnRiIVRYrAPjFu0tyyYlQZJMRPyEZzgbLoffAnasEzcH2lNdKy7qF5cz3yYSavKoEBnKo0NB
r5bR7a3eZn6FxYfZQ7BP5nPQJOfOA3u1Br6ZNV3aBDDeevSqmnvzu4qsx8T4IWAQPyyTfL6BxHD2
IxbHsYoO6cxZyrJvtmiLFOqesOLAFYRl805Q42ZCG+m6SCG9bA8ngfInN77wQ5IdqmfokPFrZyOj
tBLjkl2Iwm3FL9eH0Skp1JXtD62mghdGmEQj96K+gfEQ/aZCYAZClOvnGVheOO9VZT8w9X5VChU0
+3U78Slj2a8ssi0tv6IYsLiHYHltj7PSTZ9mrVuDi+NfN9FO+TyiVlqSl9++mt2wLQbnHCjXkmM0
V8S+NdJCXzy6oUAWFAzvsz6D+wXkHs+88FS8CDd9DgbGvDnaV4X3OIjgWf0UNdCTlqHZuTvFumUY
amznjypEHHqpuSvtFx2SUSWg8y2+ebErFR/UUW3aT3/SNt8n8qLNmhJsCNhS4nPDUFyH3jETzs63
q7WQAGK4sgyAOrt5tRhNo7a7wBt2AaV05Zmw7wk+EbUw8OuvVp6JUCnDfTq8mwiibHAcG5JJ2Wld
CzmU52CB5dxOXvwk3maQjAr/0tHk2yyxroZyj/eQSy42tgTxAqYN3U59G7R8MVTM4D1FtNz9B8Qr
xLhbp4SD4aN+0lhCX6uOMlqLtoN326BInO4Biyp12986LFEiJ4WE8C0/d6+lF9/qocFVOC/mPNp1
yIE2oh22agUao+gPjRooj7Zkxz5FNX19VBJZZfho6vkl1UDRmJ54F4ApnGE3F6ArJumdFYyIcPzN
JJFh1hBH7DiIcXS45C6Y/7uKC9kuxoAnJjCnF8yIK4csBHWwSw56t5xuTa/vR5BxqiGXYUmZZzLs
1bP7HyiEPA9ApnSNerIWU7y/trt+5WtfxFxFyKMJoJ99/6SuTIcBCES41x04Eo/6Gx/V71PjIw5x
NeeK82wtOp3CzGSk0zJ6D4C2subumgaqPGywHXvA1GbKWcMY812lqqMS2+9c8Ts0RiA0HKQSsEZL
iJVzazbDNHnrNBOcon2aJIZZiYgMaX/YjRRosLqejOCz17x9l0436RufqDl/Pcp6NVA9hQr5CQWW
VfEz+cjmZ6q0aFMj8Hnje/Q2NeIVaOzW6w3uQZZEx4cO1DhDZ2SOlmld2znbVUn+FJL9PzB/ys64
TS5q1opL7mIyrussfoDPeu8uChQ5LqqsIqiOKoak0DmFqZRjxlK8ndKb1zzXOutiwF/R0bH1KCal
jgYV2Q9HFGecxIVL7CE5x12CXAmBlwqLcXjgaf4rSFA4l2NK4CIKCm3t1N7ZLPrzzGqiGHGS93ee
BIerIPVngUMObZEpUECIR6CipbBp4cC4YNp3VIR2qh96Q+NqVr1zvqIyqCSTCF0h0RA6UCvjulvf
wNNoF1dnbHbFVJ4aOo1Hi7/lo70onWfbdE8l/qPmFAj+8rPv6I+Tnu705jeAk82q+NMktBY3ej+9
otckxQupWFN4a5UgkenJNqmo14Wr0d8qGd759FNDpST+TFcFTTYune+0xM0jGeX1SzJTZhB1R5b2
ItS3MdRVHa3zo1kXRAHiltfkTpMVZcWvXoqUHPref5hZ+2MAbjsp7nnyGTbPTRmcCzxUqKCRkmXO
VidL2yBfqJnSizZiLnCW7pidvNm+5mgX3IkwJkw4KNcXg0lcXwtRkelPiJdWJtowuDaTKIMegur/
ToQUtSa1R3FQpkAfTHC5jRKbbZ1u1Kr+Bslder13cKgSDMlQ7nQWMqg1JfxTFLqlD4hf6mVA8/tI
uBhUQtjyMgy4Uv7NodKXClyLxniH0GVpWoRF9iAPRACYdrDyxBWWoIY8IQjPc/x7WL/ms72ZuSEd
QnCrtmNHc7Y+hUlNV72gNl47ARcYwmOYAQXYDuLFMxDzt2hEBVpZbAvRpUO073FPx3ygpW7v1AOV
uuzKrbdJXPRsf9GQE9bSoWNF7MftbyJxD8NnLGlbRS8IJRO4ZRIOKyFSTXWaC4khEq7Q425QQ3pF
r33HfTg077XzP3RxR6A0STSnzHvy28sIQ1tkAe3x9SbGbRQTStztSM9/iBLt0WaOzScCKI3oI2Ku
nZNOSXsfIHrsCblItvRhSAoAuIQdLHAGdGgQIluNUPjgpZ6MFXoBaEtpv/hEp3RUbAvtgT+orbeC
LWcAZ1eaBGvsnv+yii5LI8EUROHDAxKxP5/bF1Qw2QZatik8RguJ6kKk/m4s9KsCeQsmW8JnOWRT
CFl5tiHj/v8A+qIOi5OSAsR8IJoyXqJ+XsIGZ1w/xGTTDb9z8Kewe0YCbARJHuoC4GX1UXHTT12b
EDxkZ01j021x1SlvvtyThKV0gAi3ln5/IYGdX2Rbv6iAFaUILDjwEGZhxoO8JUwKXEPJl1nnIirG
nNP/FJ+0o1bR2FseubLVX8fw5BXayQnbU900xwAwYDaDvSznjSlfetYYYiTWxUTa7XRtU3Z7a0IV
IrZx/95q8d+EKGDYVjJfaRrilrx0FzMC1Q6PYMhiW+kRQNbso2ae+ayPR+BnzT3p6XT3vPxDVVMj
8N01IQE0UBSm8WF7dFplwLFDikRiG0d7GIBFEfP5Tf39ZMz3AEBCjzPAOMy5/Kx6g3o1eCP1cOly
vvZugMiLS5a6GDda9E62V/F9ivgnjXw3x+SqIQYOGU8NAKo6/hNDfZJuu+856ghz1FnUlQ0sqcJD
np6dQCyk/82DsiQYcj0whAA7LgiWIGGfaRT2MA3jh2a6oA9RW0sA7DpVJK2i/rHc0zh+Dk65UVeG
p9+UeoRPA+ehR0drPwxrTz27HUIodzUad/XqoyBaiwr+ztiGE+2BbfY6spKpj5+SEg1ULXK3BSzh
qcD2igZ2mlIgyyp+EGOB4D5EeGF2HwXTnwVPBtOmFNaCJcsSy4nABos8g+rkjPW2bYIl0ZjcF5gI
15OO2w+iZmycczVi1+AYc83uxsVBhpJ1CbXsbsGOlH13udmJuCsBmR1jESBAGkVXiPLCM1qCdJgE
uXjXygApDZfdbUAtGLzYTCFJVXLb6Ms2Dn59ceX20oZ8A4EYceo2/rdQAyNbZxNcfM7BMhYHn+Ls
FTnq2D6MNVkJC4jsWf15vEzx9RVckR0BWW7zLdutNXKoYthWF3Kiss7BQx2hHUs+0jLeF4WODFVb
82HSwd4j6W4b74cL4EHpeWxU8hiAGJl9fDronmLr3eqd9Ti2B5X9UR/Ub9UrxA8G3U0VowiXxA/K
HBgVJLYlr1cgbnkgs2vnBSoIa6t1P3Hkb3uCN+22+Wl18IxMlydK5jeJ7t+kQ/0LhANRNBmR1Lii
e238xhb6iHX0rv57nHAizwaWG8ZfB7UvkDXeZgshZ1P1Xy1pLGE9vuU6/QV0qWn8LDOINy+bF/gc
5ignYHPeJuejmTPycORXkSa7LstO/ggYjFd5H6HHUvGZWmXMBOCRvIs+AgtLxBoJVi+rXRFVJ49Y
tJBB3cIjJlmKrNT5ctXVbWJtxoJIq2PXz8vZwKOfEYGJaarUMb003astopOB4SnB6lqTblbzRCP0
PKoQQGbGCCx2q8L753dqleidUyNvrG3VodYl0YsGQj70qKbIOHX6Pxb7myOd76SYFlQMbux8uhs+
reG/NqdBo9KGRkFBpy/PpZ2eQ7VA1+MTpA0FmeNrL9AJmd5jmjXnWrdpMoehIrXnqQrAKub26GDk
Ndr6Mertg2H0Pf3lzoKI07hol5iV4GrpuMjFjVYTcuGHlqExWMZEVT70UY9Nz1S6WRpLsvIx1yo0
LdSK5sOZZMvOOuWonKiaWhj4/dquWLRoE6qOsDTcXCpPOPM5R4YvEHSHVrzWtS/0RKzmxlyN6MlL
w35qR/Or+5HEboQgeRmXcSd9+CyhbdhCTq6fHspyXkTaRAMPvg0i0Kqm3iWJcU/lvaX2JKoWSk4w
jYaF14Ncj8ToNxZrnIHgbcK8Ek+CGJ9qI3t51FCEICP9HtN2UYbRPYgHYosw2xAdwEH9KarPuvER
M+IrD+QTQmiCdH8T7ewbewfmbHKBRW0Ux00Dd08qTq5Zy4KYgbkSX5KqF9tJVv5CaOYparJlWnXH
bniKknvl/RZhCbPcLnOfnYeW89rWyLDNVx1abXQYtvvuk+KEfcg9gTsJgj6L6HGsvrXmidFBWDaR
yGKtLhhImw2hNJwLYMfSOQyc8cL69GxSI8EusultGIpdq1dXoZ8CnbbTst5oPtqVg0F+p4WrRczR
jxG6ywFOhFTErZLBGj1VN0RRxUA2hQa36W0Dm0QhfvcjciI0XEooS/DXGreOhBIOfFMtJWudfXsi
MCw26QvwMnkOw//pq6ih5oPLbqgEOJnzbMqeBgZCoyq0KxEhwiGf7z7RlpZmHHqUSg5RhEhoUMkX
VfQ6pXgiIGy5yezC/lTCsqHyHrI6OEfJxY2rja4OZdZkXGxFWW4Zt0n/so4+WWJdD0gDL6IuOoKx
ap4ONr5lxExZZNaHTXrwQ5yxYvnaowDN4RzVxHiowuFIpjdJfE9IGjE6QM0x1nadtTUqVFw+YAAj
go6iKQa6y2h9i1vCXJh9ctwX49w/Bx8KPEdxGQmf0cNEfm8u7Po1zUkPC5GLd08xsgmd1MiZKiw9
vPbKBpLvAbAnvEog8dTiLPqS5zvMMXXYRBMmW5/lPE+L+4xAYZqcXZkcfSQyDdpFV/vyfqopPTbk
URqwXqWclurlT4SrecU1qVPgP8TSlCdkCKptAlWpg9qhaAqJrUzc/ODmExkh3Mr/xwX4sIF0bvsq
O2XSJL7vMqbEYHMiwD0axPCTXPKYovazRvvEt3dgNiI2kq4xd3mXIYhh4nUS/ZLBVE4faBDZonnc
2/F9lkT91aTaKxDW4bBm76bQLdp0Bqo2ogSMQHti54yJB8aOvVeQYyOcbcqApJYatyQXeqRSAsd/
E9JoYqNLQCPRWxWI8/Ts8bw1oc4kMt9G8rZOjeX+zT3fLA+1dcF+4jLjN57cJbj3xYDkHFHGpBef
M8rY0RBHhbVhkEMkjYpL/xBNc2mJRuM1ob1QoR6QxVq0V5/QPv/xgEszmaN+KvdsABjWWbDJGZhI
7vT2Ng+GVqarFPFG7osDimNSUeiqJP8f6K+FrYWNVbCEEmZ5I72PAIQhyVJ196gRoy+h5ETI4NYv
YoLX+6fncFQqNXOvLpYW5yD0OFo7fAv50K8TDkiPw1tZOSzI4Was1urYqHmQVR9AhbxLXWi8t1q7
TBFKpEw5OqR76IZvZJ/tW+xmAeHNktCR1qE5YJiOnc/ZWsJ18gGW8zMPsyOsjeJXJoL8kK2uvCJF
rsnR1Pv0wVrL0tvq6Uc4a/9/q35JdiGMjA5948MrCpKQ5XRzC5sHcNgx+MgyXUcyWc1IVAz7D1r4
oHYFBeiotag1yV7m/CzD7mnqT4RLbRFurR0PCxrCUKoKHR4XhNi2WA1WCuNtK+mGIt28rtz0gAeO
Q1hKkK/7Gegq5rHz9q2a8QuyjCCkXBQ5hdFtW8Rj8zwuyrEjXU1bqGyWoOgXdKtdQN+iXNyzmGlM
W3eMxF3KhJR3qr4NF4nj1Zuoym5zS7KCTcB8XB797DjqN73iE2MxmCPRH7T0RZmAWN/A/JeI4Rdj
/ZMT0BMZ2aUlc3D0z1Fmo6R48Srsv8A+AbEFBG01kvO3fK4o/dP0ZhsJbzmSZ8d/f9VgiV1AeTKj
X8ZJVNFllSQHPSHBRNPR0ceHcsai6+xni1xMOhSchmJcUmyNNZlOvmasVOGrzi0xNYzX3CP/Fews
BKA/i9Jm1uG7MVY78beW+Ww6eO3t6wiyTyrPLi/BvjCoqLC2VvAkjIlzG5A1mTL91u2/jlUvrsRN
cPEZMSaE8VQ7NsZ46pEgHULiydvpVfFbCkNN3XqlgHx3JqSAtWJMgXFgRciYf0kK4MyUwYpfiAZS
M+K6Miw4FpjPIrdXpWk+jM67HkUbdc2nhfblq3EGHNeHscyMj9TpntUdmiHCRe+4KrPpcXKBBauH
MPHYKlVcC4bGxMm3U3meY9Z4RaMo9r6so0NF03dT9zcLg4uiGtop2TioOeXE94HicbEtMXH3MSED
CN57zFuKMDALDSmwTaoCYfMjcbJ6f8lm/1ML12b4qH7Msot2VSFP1A86UXpQLEyKamkC58g5/tVU
YztETSq/+b5Wqstg2OixODVGs0VQ+aB7NdIr66Ry6VT8cVCD7LItZTjIh+hJpPazGaZHr/gb7Ohc
SqQLRJWrF5vSwMV5rV5rnVN1w4hexuglGgL1/CfTNp9T0ofcyHpxYa7dEoG/WvVR8OjzL5W//8mx
FK/42LtP6txVUFxYZ28qL3jCpeMoOBfOIEa/ojQRqPQsyPf60HBUKYGFeicUqM3ngppbxIvRkknG
aIyN27fLKGBrb0dkBJZxbhGGlSHBGUgRNHV/PwmkPRbhmOjwCn2vlrM0Z4YjV3gS7YFxcoE5IfSc
PR4xtebZY8YB8SLG+uZu1ANPWPKDlXSnAArK446s8+qlh1FhKGzbZ3UOjYy9jUuxFb4OqOOI1Apa
hVcVb0MKOSV4+SH3w8AXTVij2YWWGtVqdv7VWbj+SJImTRfNeBp+lRxps3GOUkwMLlHAgEaVFkAP
ECkWrn2//KyNCgl+dU6ND1VTKyOE/VqxHqFiIrQrOIw8zIUK0M2AblQkgM9bHQXlW2XrGyVKVmee
BYqr8fDWIHJRbnHzgcaRvwgp3uXdts97iMhm381EDtd4IJNXIl1flc9Jzwkpy4lOSn7VMKzuKpuB
fuJNJabmkpc1/ziLC3+j/FZXoJKpw41opbZhCy8lN/93Jz5NV6yizCRNRJ09+qXqxbrF6oKe/OAZ
9qtHNUvQHnzPWxSZ+OoSXFicIIiCTwVXSVxLRtLXoR0P85hCwgIfAUbMGR9WmPaAl5H0P8wxaUw4
WbTsbRh3sBJFgDeY1Xj51fzfO7FXIE5ep9vAAkS4dg710R7vteP/CJDBOL3hHkoDfs2SZ9QfQPPe
FeMeMyCFHIa2gXW689/Abna5ixIQMf+MZrCzGLkQgJWePKmhx7Xs5aXNxkMYmyuVoGv3iFI8Kjb5
tmFDLhlrgazfCdGBS2/3JuVGhLUqbkrTJuqJv9xm01qvXfCamPoe04ovfK7y9DnJpwfNMs8txebU
z6DHmanIGo/DiIuFLRJZBVkA08ZGhzRG7clXmerRTwXNEmMqszh1MjwXF+htxaWTM4m35DlPIB9T
46zxOo1pNWKrL9qeU0isByc8qtK/bhouYQDSDJbfIoLvupWmwqWoWSkjTg4g0lpma3MGdIg/5zLf
obCVsQCnsU64108o1x+U/ShvOsB87w/r7ThHS1U4NoFqd+b0VBbeygu8HRTh3sSKx3LXQUlUSbbH
W7GqTGoqZiSBnlKeIcUMlvmUAgK7Zz5ZPNOfYUXjyD0PNCRmwxXeOsCo40zOC+QMea6CHjTwLjcH
oTXWagUr+KhTKgHGq0gpmw29Z/LpIaRmPr1q4vEJ9cqYhBjJKOVNVkmEZxTKJmA3tFC6I7qek72a
N9VXklh0KghLYS1EnpXdKxjqmc+engkY95cElx2FkB1w9ETENfqDjgs8cpCBRNuEpTE13krkPEOT
bXQcFTgDVkr6ENfeT3iw7GJFqMGiJOiBzEZ8A2SnAVso5X3EUySj7Gao0DUTSlvnzWnH6B31x5te
1Vc1g3e9cUijaO2w26mbEBKOPZzHkzKw5p7Ph2q2kGqBpPH1OfLTi0Z2HJ96JQlTIgX1ZrmoFOxr
iDZUzWYhB3SeleuIPkZft1Du62sLgbj6xSeOyRHyf4kdJUKnydrzC3QYuCsJM5qlx8j9IbVuHdgt
KW7/SDqzJkWVLQr/IiNEQPEVRBEVRQotfSG0ygJRkHn69efLPhH3nu6ucoAkc49rrwUUWRsZLaFX
kqAcRZKdNTZAiZIhjCom7+mUNTYX3uXBykSJ7Nlb4sLEwXyHjKyHMzTxBB8dAeSwUjSN+GNg3iVW
wcXEcJTh9f/p2cNmDggmgQRa3BTFiHmTLhkDeA00lmKEp2vlkXSyJY2HU5d3TpL3lkSFUUQ7ExqE
oq0sv27VrwAQJLQmxzE9eCi5FgNx/wdw14dCb/3B13WwsjXCoFAabqcMjef2aIoozy4h3hXNYljA
LIFRlPrUJp6pCxAVFeK670i2IxWbRJ7SA/TKmSUVz0XEZAohlnD8KEOJb9OTTwq9DzIW4WQlhptr
Gs9D//nBJVZc8pgUuqMP92GjjhbBTN4JS069+lXD5g30QhrjjBobEiWTjmAjPTddHzK3fJ91BBmJ
YhXPfUqO9Bod8cuCwCQBSUXf4jVn6iDcNvQ91OG9V3JKE6oYY/x7AhYJutM/O52rR9p/y8lniiy5
T73TrN5MNT2tyYz2/MB4PJB9MamG8aWQBN0NvWHlVncz8LhI0Yqm63sr6uTPErAMchOjsD28luRf
NGlB+6QEOkGk3WaMjYDkCxh8A5HWgZcXDStRdO759DeB2xySzt5XQBgjyFC8Khh5jWeVQspdUQUM
DXE1ooxeq7U/p8g8mfTbOfOihSag/Ayg4poQ1WQaQiZ4Fp2KZDRaqj39cPxNwngjTZI3TW88fT6/
jlEsg+hqTfl7EUvowN3FvPZMPXcyokCCQEfm0YufFcDX8J7jGV0HAQJqGIPkCcnj7zdKE1ze6g14
sYeP41nt+tnjrX7YPnMjoFWWiLQLVhQYc6glhXRMeXgR0VIx+0PMB/AwnQtImmeFaqrEHhGZvxjL
FsnmHNy3SEvFIGs/kpZFQclk+jx0PYoNQ7D616Sesj1j+TKBWXrAIr0j9ftJQKcUbpQhhsAczDJW
vQhgkddCVg2gHnLUfQivkfRhSoYdOsdhigY0cjVGVP8oY1DgkylRDXxh8CJVOQ+fDSzGmWSwPbDz
Gi2wZ5HBfSAKEwUpsB5YnJPEKJdGI6lNp8dcBZWAOnr4fq1m44bei1UzSNhIiitKu3OKkv/GtVtL
RjBA1FsFskImDnpCkJm/lf37A8IgcdmpzIbiAdciKuo+VDTFIP+nedki8IqGGUM3qGzXj/HHlikf
isw6BE8ZMOsr6pVANJYoIq/CKqyIkRYjLfqHBC3K5lumESv6jWK3d1M6KcQjotpGwKImdybvUBuI
1vBNGfJrvG7BQtfFdPkJc2cco4aVR04cipYGvDBM4GcR0bX8VYTfEYHGswi8Bum5HATVkF4rysug
5JTAk6B1GNj0FWIj3dBuBF5QmP7ZuEJ++P4PyxJ6UEwumO0CrFrr/54BRibuNacoQM8WzIxINKUC
7nWC6jNhw/O3mWV/oH8WdUd+HWWGts1G3yJ16FqkpSB7iSaNXSUDFEf3JugBb5V/yDISk6GSjF+U
P1S5gP8J804tJeGMiRw+oAOMot5OxkZoGgE09TF13NlIeO3mlQX1oCg9CakHkTQ0vWaV6stMqLsy
TGsKSw5+754Q5YzIDwGN9XVvVyXRR9I+pGGrzSNrRsyoVV8JEOce0ZYngxg95Dzsp7JlRLAo3Dym
4IxtqJUfOEJIH58P5jT+jb6iyUqnSlfHAdCmW1o6DMsJrCnZ3HPmqBqAVPrp0u0NtO4djI6f2QTj
r6yReGh5n9zHpogBprOYYT1/rIWOuJEBnqPEVCnBivNbAukW6MLuDaVKn0KXWYK4hGh2VP8RPBRA
RNEoSCFTUjil8giuA6OdAdnDXYippVSarOZYm0/xR5fPrCswMxSSPnTWaHrALoh2OBwhlJ9vIq2u
MFUBqVdKAwpozFLTNp+xWU+gLlaUf4GGiIEEvFoU6SIUCAvgGAInJZI0Mc0nCp4Bay+jZiWNvsg/
6V09N3Gt/Yv2xNtFE5HiQo9SMgzYUCEQUpHI9uXPZA47N2jbKO4pHCVmljHXWtETpQQM3N550dwI
omEFyN8Kys6NKEy/qLSKQG0SwQM9LqKnoVH1SZToMGX4imn2+WRYRRp+NP2kp3dbH0QSKmImONTV
uLbG0/jUp9ohhwdiJg9++VoFYtKAKeZhJn8LEJ4y+GSswtdp2jp/X1nRZd0wcEQ0o7zj1ew8aUnP
YCoKw0td3WNQnQL0KUbq/21QagZASmBVXyaxWAxXLJNEXAytDi2qtFyKyO/FE5rS361ChjeolIhi
8kfS7ADcwyTozv8g7mnNgMyHswW5bVHvkhqJWjzaoGmoIo7Rvorp7k03H2I78YxwzkPaetDk3z9N
eZPSbB29KA0Llzsm65b5+zAgKgQHPC1wFRipFoXGDBIp4dQr5ZLT2w4nCuTiny3ai4dZYucloMAY
vIIMSqHHtRTPj5NC/0SvfTxCFrD/l3ox9tWjEdaM6aQtimPd4CJiOHKwVqBqBxalAX4lqo/C7USz
J2NDuRcDFZXJSRp8fYJOyah6Mo2Uwdkw44MJOkVjzCrIbKG5a5+A5oTwOGqQ69dk8ts38mGmpl4c
fazRLPhuPq3RTUS18AIb+bZ9D242Z7BonMiuVrzIS5mTQA2ghd1Rx51En8yGKWH5BnSGAJvdy+mm
j7V9/47MYurNnwwfCIAqMomoatM8eKorQRmSRtx2FCyy7NFKAwx1TIwRSIobE5Dm9M2k8jeQj63I
qWfFo0ECW6IqVPU/4tCFU4UevuYE+cetytx5TlJzWmfbLiUnqo/jiajdN2zZF7TJiY34CCFqyEi7
qIZA4vIPhfxsTpDZLoT47DOb7EWVT/C/IEBO9SRtGeRX3BCzjhVLKN9NaGf0Tzi3PuCwXsAYkdtj
fmP7BnQ2VdLVoMVQHo/A567lLFuRt+oBVF3zCYfxM6Ip2YLRQGiX6HdUAYKOgeHQUamZsHgxnEd+
DXlLnJkCjSPkzOflTsOSaJSdUvo+M9LRMtN+hA0WiNac/hr1X0bWJEizYGlJyTTntZ2mA0JO0TIb
QWKAeIACBw30CFU1rKTk+w1+UXxbhlzf6CpWQxnni/7DpOWkWr+pddCRM1OkcEaHEsxqOo+grCpW
kE6dC0yOiAanrKw2vyqvidVr1D9n+VHgXtoEzVupcDL4lTNCSGo74StblXNpJRACeUFBKELxFYn5
yWvxptQlfiR4IMpgIOJkUoQ6Qf7aZ4I5hpLdrCPHL6PEBRtTpTyLMRwShfw5zuenHu3IFAfxFLF9
NjWlANOMKPuqovid59PfT6xaKlQiL2V0+zAUBlsLE9zYrILZczH1rgb2RwqsnioyE8FfAo6Cyf8N
4nytADHtYAiuIgDtGAiULdbIcyw7yKpSkLiTDiAtwyotDlU7x5lqhtlMFFE1U8lL6BDV1C60z1Ju
9h3d4LpsN8yqUUtcZjldoL5LXkabdGBhYG2iXN09LZmBCXJC0Wpr6BW3WFE4v01wRXBMgvsZwawP
dMaeYdvCEaPJdcsTQzcwDVGdHm0FfuFJAy2dPtdtU4F9psnXpYd6BKNhPIgoZC0yZkhFRO91kr9t
QVYkxkM0UC0yDkadCt9JovgsGA7pI9tLgoohmGeLJlAE3zWUOD1QA8ITOGsgR3k7Av6UpyOoTpVD
+vpJ1Ax8TGO/RpP9MwdsiCjdcSJTegfZFNOf0ECURbAu0XbSeN6ZSGc1jfMt/zIIbifBAE9Jgw5z
HR6S+fi3iEIU05iDQi7ha1Zphf5mBD9gVur4DuiqUn6o4tBu5nCGiB5FAjJXHTPM+KalAjzCGPFP
QiGoaZ5P2p41mu+lJpP+ydJjWvyrriNZUy4HNDLfLTsRXq46lTnznARkycxBe9tpCBdS1OxokvZD
Wxmq/FwX3dys8UZvXFrZ/6WkolE3TyATLZeTrDLqVuI5NF9KSBwQTn0ofFZxi34TxROwMESEykXG
JcqwkohRKmKhhDpu/KIerc7sTwG/H4eeYHdByLDsmVdK4Cphx2sarVypoCBDIfhT4zGb14ysK7XD
YY47mcBkm61pq0uheg3L8jtklh76jV0kzahQUlPnvrYMjPSclkGpvc/rBccl++5FBfPFgj7NJof2
SJnsRb45EfN67XqSIkg5gq+FHrrAkYie9ZTDF/VQ0wApYKCfoS3ELSXG4Qo/Lz9eL0AcfaYANURy
5yNULp+xGWXBEk41ZD0VDEfavuhsMLc1oWU9Tr7mEk0SdV4eX5/Ij3tXjl4A4It1AqSD5K6j/jSh
WK5DRwCvgwysdSzUfpp1+axdaQRZPGOo4jqhZPgLSUvmUbeQxCBAQQ2G5nwZ1wemqKDPA1HdpPSu
KPeq9ab7NJYoqg5NeMzGOYjsNwD2xqI8turyinmsfhXVexzAQqIvN6OLR/Esok+WfUZ6zK6egJ6Z
KYzsPFtqzGhBQMKm8o212u5ewWTTllO3Z94xVTMrqTYDte4CLiVoUuHHn4HelDbBZ2J1LQLp0QNh
D7b+rD49OxqInRIvCnTV9Zx1YFC3jKnbz9fYMdQGEhrXRJFKvC+ZesiH5lxQ7hP5Gb2iPlKt9OWE
jHo32WRHO8SMwn5V5ME17OebNA1dTS69hpn5CLHmUQaQoQ0uxbNaDdSpyvh9T96M8gMAfTZk1d2A
7Mpn4oqGdxe+r/lL2ub0V1UKLGFX7WJN/g1kWrvV69S8SfxgKAApB2NX45XDxBXJYCmhPtxNI2sq
UduJe4shVWFLR7GysJRx8ifhaoVTaFknsFZukaGh27T4JvAQCPNp47vI46MPlvddfGlx7r5C1arJ
6JspNUWAUQFJ4BTYyGv5hKOAAmAxa8BFACSOZ3NBByYNmgvaSI0opmMiZtmYr+FP5ANnICPaBMQr
iGljKhlqlSPV2TONNzD+kcKsWyjjVcK8eA77SodwxRCsVTViA0XrDN8czJjLZwXBYGZaZnX54CVc
W13SgmcaaIAuZvqZ/0uMiSIOsLZs6af30vM6pIPXZMvKf4KWKOTJNqzHu0qmUsls8kiaOvT/JP1D
WjrDBs66r5nidfHLnWguSgueyhmfNIcu+pzS5yOmwjxS4Xpt/5p+BXx5M6vL7SwE87CqNJQzl3V3
mlETyG2o1aU5A1pOoNlTaOaAT+f2/GvIF3TJ+cQwdV8AQ0BokT8qK+aysa7qdKn020m4Zb2p0DL1
r2Tk9oCA1vXHzl+XN20T3fk0enoDUhJtXnT5jXDRutUV/haazUCYfyUhMYT6yl7NtijfMquqtzWE
giagoeaG5ESPhipOA213ZkLR3ShMQqn8JH/NlUXCEP+O+mcNllh15IZbY2b+iP2CD45mMaq0c3Wh
BczoGOH352WgM97SogW1RiXxMLlDrUYaTJKUc3oBqmQL7g2FxSSgQGBUCNOAGZpstHxf0qr7QzSE
OSVYGFGfgnZkuEKXKasO4aqdvg4v6SiH+1dMDYiu5WoOmzo1XKA/TBzS8Z+uqLEX9ULw7rb/lp/p
tQDaZipdmS1gDHidlFBheKO+BtHUa9X1LnqrDPAKqki2K6yt0ujvzRmQpqjnotc4bBV1T58vftpK
UZnP9o8haPArMrhPKv7cTTuFfGSdAs4mRoJW8txjO4GVWAJfDUSWuT7q5HeRU9D+wnyywKJrzWga
16U/96iaQ382/oquGT2C1mBqTUIJ90dF5X4K+QPQHqQZ9NSfwr8IOGuT/H4uJBwkRhNKwXg9wtts
IT3qMyQEvKWOKDoaxbWtECHXRQdxFdzDuQ4iQEl1dgMgAJIxdOGD55LvnGco6tJo5y0QLsIHj596
/uBQMhqOJHSnAu2BFcHcOrXbs/QLfBIn2dQLCDvYRSlzU9f0gTQAoXpNZRGSB2QaM/sJB9qR8sTz
uexlK6KhgSEC7aKPRiJOQUjIFQRX8AxsZArxe/CPzTEB3f4y0MomivuYdbZAdRFdOkE/E+rlvXsE
58+F24OSkhoyKw4RGXek0bc053REID5GSiFYBA6okQrtGCgtSN84cWCyXgZde+gJQw8xOzfzCYqW
0P266Q7KnuVzX+wCU9nU1sKJrNR4+8qZ95b7MfLza8UqrdQlplh/6J54SORex2eq/KGsMy/zupSs
+h8SIuvMLrey+fZRCfI7hzXMAV/4/8Aa+uQ+OsR+YAxm5r7dj9Va89bo7zOejDWBF/0egM/lghc8
uOfLgCqOC5A5JgfAtfyM13BuyLhRWGBaNESeHultdCklsQQgnM5Qr3cPcp1mJ+6WZ8jzBZlClgOZ
ESUY+HQsqJX32jHxGBDdqXbqxI/gzgSoMV9Ada6cWevgyGMpHpwHmPOaI4xCzYMbxEIxwkeF+QtC
DDY5UgTn0k689KjdubTgPBze7uwvcuHcXrNz8zsEJMp9cuaJs/7Zo0CoSodHVDrELjs1ffQbVic4
NzukQY/BnZPBzhCX/yi9dj++s8mn3DNX7dX7ygdRaDWrz366YRZ+E5if5Wuf2szTmSS9Zr4U/2d9
1jQVyPUf2W604KnxAmXzWs7XEJKvu+WvZNYb5jOXlEHXSF+aNGbtblWwBZgyIQaeHzjKAELPgj5l
P95OdGU7tmA1t+eLyCTRtKEH24PZNCk8mKiJ2ZR7LUz+EoLDQ7eKj/VmvMjs9DpeEqxyZHMLZR6z
WEVOCttMbPar3oJciT9HG/VQPah9HpMFJdhFvqbst2xWze7DhgRrcKjXb4fXrzgv13Q3OSs/+SZf
ktutwfosIlc2+3NwDIypma26nbJltMMqdoqVrhQrOharcP/cVztlw+FFHp0E0Ic1hcwKlN0Bn2Jp
+7dNicFtN6kZ7gkhj/k+NX7VRbHjVtg12JD97FDu+arDjPH8XbPDnh0yn9lxtz0rZ/wHnBnMCfmZ
O4/1dDW2Kn98H3bZlXnAjbJ5u7xF78+T88vLrqFH24eTVB/YafPTdIOBYzKVQZN7cyu9bBUY8QoX
aMlmyT02fNzbz1ast4UioREdEWvd0xC1Wc9rey43/Sq3kGFeQaCwrLeZk9kh7wr2VHJtxWVe5PLe
fTbz7WST+pozOiTeiK3AaRHbM3tEbpfr2Q7P0ACQ1znt8Vq61HtOV3vO99z/+zE9U5gXW5XN+ID9
gH99NIrFRoX1BrT2kEwyWAwKvSh7ukGrzgr34Je5zclmcu7P0zPchBuYr/fd6r3r18hTbyIzwjKj
uTFmy+VMj3BqlbO6LnjKgPFM9sWmvqO/7o83zLLsiweL/O98igbMA0XPZcWjgF+SL2fDMOvpc23S
Tts0Du1uQ1uOVoM9Z+sUu2greem2d7U77tREJe44wpqjdmbnuCeVmsG19Rj4GRvN7u2OLbSC2Ozi
cWSrz/l5ZobMYRiIURHcH//Ftog20mmsqxeMLS7zRMAxPlPSwVKDAIlh46UaSk33FjZG5BfX4SFf
Ph68hieMAYYvOKMyq+qfL+lR+aDbJkdwqZtKiHHpMBoR9GNTjOwa2/keyeOLitPcTI/zC2bqBZ+M
eCCAUhGVQukwr6gm0McB44Gtg0hXly+QqJ3yM3o6/ueIUSEUwUpWDEETu+v1AX0n1U+8bqUdm51m
YbAyv6ZvF+8ST9oTmiixwf5DOu8q/TXXxqX9mtwZO04MHorN7p2cG7d6vPBZgBqhxMsWD6IgfDJ8
79d+rZ4woy04K+TtOHSRLil6fKUchO2O7Y5YBXVx8uVN7jUPdgHlfv75HjgqMaSognStBGq9QqYL
u559J0fcWXgmfsTg58t6L1/YwZDJAe5Xb9mNXdl1+LP5iflk8J+QZR+nX2xg6ZG6Pcg24S7lS7ca
HkzXo1YfA9SBocaZgN93aDVCRTfmpxz6/YjH983w0ukFdC82XGrnXAMrz4m40K/uHskYaxLZwXn6
Mztx7j97Ga+E0e3P4/mCb4U3T1V0ggyWECtOtIjnYoMCDsN5sDNQTWo96KTZTrKfHXvvfYM3BZcB
aA8ny1IQXp8TL//tv54L6TK7vL4Tscu7W/hDkuZKu88+3rXI23Y6HFV8avFAy5KTQBRAQlftNKYC
uOf9/Jdf4ixBxNILIgaBrQT6WZclKz1Gl/CtxihesOh8P582Iay+YtgqP/9lm6FIx3LVnrTjcZL+
j7blHQPos/eCO3sN7W1eXFz5Bg2NMbfy2bs8p4/Hb2Y2zOX14m1rDoGszYgrAgAze7xFx9EsdLL7
y9yZ4UyAw9nNjuSbDGV/euMgkmW/wcBtqpVmMFuxQCXZVNfELOvInx9Yy/GdGTEIxtfsjOiQbVMz
5mDn+wnU+fwywcoWj+cP24RFjq/VQ7lj7YjzplaMUfl4hBn9v4XmJYSiyB3amtWuy334/ca+M6fm
Cu/NEiQMeLfnyKVkZ728fi2Kt8IO4Yw3vZftkOkm/ryWhFFYtl324Mvh+6agSulZ7Ay8O4+V50Ao
8ar01J2c403F3K6hHQlrsmtzLB7dy8yuvLz1iFgULIpFzCI2CCHMg8j0U/H8G1+7Zw+2WHYlqHku
P8sMyzHZRFes7a5y8OYP6kEaq8eL1EdILHLB6DQ7mUDVULb5iLBLFFs8zHjp8cy4fRYefChfi4ki
Ph0Zsi/dRgfG4dbnt6Vh0Qs+F+v2tiP3/aUu5HX6G3q9lxqwDxIOvF2GfM8UbgkbIsZ2trMDvBKX
7hpdwx9OiALXGDOcKbEfEVnpceTZHtPvZK/dx/fKTx+ss3rhhvEs8PvwPJrj9F5603N7b1yxw2yi
modC8FB7kV083lb6INjBHHA+hwc7EZT9eXweTo3DB5AQ1AeMQ3Yl6AKxeMyODLkRcfMvFMN1MrCG
L4MTkGPN67lnwuNGM9/zLYouaNtqe8l+ruZucRzgLCW2xDg0fG3LAhInwuzL7aS3ahfukUTiofqp
M7qMtzFp0m54IGX0UHYzL4c8WY/d5lg5mIkHVGFw9RkjBuYYx6TlfeJK2Cz1HXopouGOOXuge+Kg
kocQcZZ7Drl4PrwMmLkHRx8JDgabOVMdMp3ZCg6T4o+pM0c5j6/Mcfmgjd8GfDW78ddzr5ynFlP0
VDLrL/kAz9e2cvAIwynfvp1K7HDJH3216/Y3ph3z1PMzORjXyAljbcUZJr/jUd2zjgTNCNBgmovV
Ux84Exhsu6v6W0DqlDNDrMt/0JKqXw1iHfTFHuQ1QCjfD3K28Rd/q1DLpaFJbkqyZbLxx18cEhLZ
cSUycPUytngUL47RFNvX7eLNxws9BleukJ2e+21/zsDKYrF3qStfI4shc78lrFOW7ZYS4Z7yH/kM
fa7F6AKkz4SWzHx688tnA9Pzslspy3BfbVvCj3T1Nph+tvAFS4pIbrJNlpCOPlqitOFQe4XPec1c
Jg0bt7ExzffCeC6my5BP+OxJIB7JXr2APlnVd5GFUkrA1zY+8TqBIotafI8geiWLgGf6PtyyY+U+
9/0dfmgfx41dIGTgsVQ+mVx5humMoOKH7K3zp3dWn2OPJZAf9S/+mkfPecCG9PTPILJgGoYQvQb0
DiOgSwsJHZi1SvKsgr0QGY/YojgYUmfa0Jz9K94HWQw4+aBaFDO9yHbS52QBAMU3+usHL0j551/D
UZgbBiAo8fAp2jn32HpX6aGy0NqZLd+JbCyA4QIMm3BXbAVRfch1bqg7sVMIJohiuoeyzVxu7vXd
7XCUFnuuc/rz8ODDuf3wu7iSazRXrA/3DsERKVf4DXYCeO4XhP4+3wS/Dvf9S+zXihVH5uHKT7nr
18/4C5OLrgJSIRHfBmjWxbyS7UI5whwcavdCf5TWOdU5+v1UYND2JmmEkxChWFLzgtEondYlP9E0
Ph9rOsNtQrBEKMGsKV02Sde++UGMhCCT+IsABtPCCCiywGQBFIRF2qN+M2jmHGhEZgF9kWEdK9eQ
GyYMsmfUXUyew3Dlmui7MjxM9+3lBBue1xeeDZFEHeMgvoK4caqjS0o56fnNv7KBgQ5Svwo+BJ0Q
XHijVf/V3aqTZin3l8db8SW5l3y1G8V6kxG0Hm5oD6hxJ5+m9ydPYw9FHucpODNXKV9iXif7SJCe
WVQejHZ+7ocrx5yFxM7AXcMUUPnLG8RjeP0MmI94gy7GWnqgwblV3eGGfbsXx88+fWgbpm6IAN8k
waVV89n55m0RkWworoQUd17fY0L5iY7xn+3Q/tjU+5L97gBtIUYggHmQlF1GIqCSHyPc8YfADjt4
zpeNA66WABWbTvJgs8OwRIyiTekiYBNx/cfnafabPd7X4C7toIVpHLAVhKjszDtVJGErz9rxTZiC
5fUbp3mA/bLHX8U19zgWGkBcaO0WL6+4kebeO6e48rMNjhUvRY3qQPWMb5d8Dl15V87tF+7Hj9zp
cXabbt5ib5LTWZgxeNP1jkgJP9J71XW8TS5Mrr0fAAnJqoixOb84XfL24dFcy0ZcoxCJ/J3DGOaT
VPGNnPTuDQBGb3+xFQ/iFsDEwvRKuxeLPLuII02okJv9evKt7QezWxF/OvVXa8V+4TAS4GvLiMrA
ZwFG7TD/QqrdJRLYRY/5QdsUO0JusnwulW8bb6NN+4VMygGuzKV0kQ8ciOXYiu3QE8atWs72BLt/
qU9Oxbnys4fsRRbzEA4eCdhzpM+2DYzmBFP/SjSvHzY8KpXYBeE5GQH4mZ+EF9t2VxaTQxDcSQyo
gmJ6aOXgd9XT8wIo4DaQD34u7b5xIFTxK/Lr6bkkg82OfFXniF/ne7EFmc+3iCG8iorV6ItPNKc7
wjKSjIqg77l+c8Noxl4ZFvGbHTYk+Xt/IT86YlqHQjQcWrfsPBC+JfDWfQ9XLuCHeppHesqyJYtq
Jw6Kg7KGlVNXZFJNhEUkxLkn/fZnNvEYXyMy+vG98T97YhFXO7IUDRuaagc1Ko8cf8+CEVkLo8Y2
42DxF54rD5i/U+EioROlA3KuDdGLx2OhvO3X63bT7vkr/pEDp91zb/DZUHwY+0esYbOa3IsrX4r1
5XfEaLwac62d2aAc6u+CcOGaXfkuHrI4leQPuUdMhSPpHiwmew6/kQpTRBnjWt8xw6n7rPkRuwu3
SoDJY7qz6zDH/987BK74Ns4bqxG2jGCKs4fxwMlJO65vdBEbHCUSrznyVWDOyLb+OQKGm0E7Bgzl
PWhA4GXAJ6rNnk2MER0wP5g8zi7e4t9+Auc22bZfOY4f//BDYCrthClvLYa1ILc6wH1+eqGLarPH
ZHXBnYSFScKXZItkJIwConVnHE/yU5EC9pEuxijYc1wkCxT+YDs39GOwm9jHW3Avf4MN1wrt/LW/
83ZcIUk1KqWlh5fhI/F9s1P4w3o2V3FsasjZ6a8YMxjaXvBNLfHRPOGel124mc4h6MWrQH+DS2kc
cYFM/zlcbk2RSxEPgSoAz0TjeYvDDY3UldMi0Xcm1GT7QCVAcfq3cPEYyrlfs5+v4GtcaqC4ZpwW
f+myJY+NDx18iWAjtWkisRFIHNiAf1Qi2Bgg6+aPkKktXC+JP5V86lJX1Zceso8Rh+IH+ykUofjp
S5zIIFiIGkanaxq0JMS53XV85ydc1DhbkNYVrxUF7a5bsx/kGlwLc3rYbGJyHDO6n2z5Ixkl7pQa
dwn5tIgXOeSk/CpMbndiXQ0CcMCh5ULmy4liAStwH4VJ11D71xiiN4UOk9C0i5ev6MAzDiCcoeEx
N7PO4p+9zLT2EoaMdrRg2IEHy6Vw9RxbtiPbf/YgOoKChMCG2B+kGHAMFvS5gM24TZaMCLaNUVKv
+PnguIlBcNj/HmzIBwIQhC07BNJlTMiqKkPOlkQLhLxTHh27E5sHRWHMcxAnCUIvQg9Ay+w0nKb6
eP7zmLyE/otCa+FDsxywhUkawf4lHlG4FBYT3S1WjkPFZWMRsKI4f1FyJQ4bFhh6h8unOsJTBo2H
F//n95jABn5PHi11sHHxACEBF8uN2eWZ8dHkTNRgxBYiW1R0j2UA0To7zdiZA+VtJFAWKqVPoCNG
ik+Gy2bBXeg329+ubqaz2jqOsdp6W882VxfLcO2VaZmGbTqWaduGJ3L1gKzFHwy/1X17a/7ZkW5f
nNVlrPs337Bj3fdvNn8Uum3eDNsyTcdxbo5hO55rGr5terrtObzL2trGNtLPtt3q5s07G4V+23q6
Q+dB9/5Wju3ePMdxje2f5dqO7dl/RKCeZZie9WeYhmdGumvZmu4ZBi/lfnTDFBdzs3wu7M+xDMu9
uaZtUddfhAtUyHRqj4Zj1roPnaBu8hkXz4c/Tr/8sg103uxy1fxXNXy31y3bdk2+0zBuxhpEim79
ea3OD14LL9Vt/sc24McT/QbAa+GyAXVvY/fin67jWbb1Z9cL8RbPMb0NF8832fZzKa7S+bPscOH5
f7btmb7rOL7n/Xmx7vl4G90x/jzfvonFXdmpYf/6tl8YPoBf3WehyVIXHi9gEbk807GRYHbG3Pof
Chn62/B68RpuMdL/+K1lmwaLtLD5j7G1XcPXb9aJNfVZett6Lblmx7DEFdpOoGfG72+i//7FPCj8
GvUl/LDLRlXIxSj9iiJP6yV76THG0KwwsIWLffy/H0KCiv5px37rmPxiZy6wu1OK3oQ7E6Av3xI0
WYLrZhp12GZUmExF3qMPopbf2oSOOFR9ErSLwJgmMJfCQTnmqM1oE0bld/ZRgbbhpUoA7cUJZiIL
FI8+fK5oIwXM4aifBfT+wfvUsYp8iVSRFOxQEirCCSxF8LVQ8h7NF8lQWmXyMdP5sBmEi8c81Hm7
fEqf1Ri02zHo4X8PGXcBhgPpxVJMzuUZVH3Fb89c/Jj5A/DZdVnvxIz+XGEQd6iXtfrcRW1pgTqN
s69R1oLBTkwyjzRgmgcJwWkwN2ap1/fcw7O150x0yE3BAFdkjHoVCciGAYTVU0afslpl88xoZBd2
ayfbDKuYg/yy6i2nWPd6RLkBjkPqgXNhbK+E6KuBgoyrWvIsMFMqBlaDJmtiVvjxSQiMuqu8JKJl
OLVzCWXq1OzrrzmAwi44PH4el8sKD2k4l5vjXxzb8Q3n7Ez0i68ZkLrzG1IeIlhkSJkARcbRGGYb
tH3pmQcTpgKWs4Rit0kMyKRCqc9uJM1Q5tOLEyWbJzkwOytdAO0rkZ88vI89yHy9u8HdR/h3A7yN
Wja/ar8LJosGtFWV77GoVcz+Sia9Edie6O8jdQa6jQVToowgTU1umzhOzUWulBlTJvZ14B/c3JTH
JcEOaOBJ5t2CoIWMrRX9VSYRIThQGOJ8Apk0AbcoicgV497Am41L0JtgTYwRJS/yri9a9A4JGCSm
t/kp2TYmYajd7vMtmlB2dUqW9CfoVjwPynKMMFx/LkmTKUfCSBBAkSKyOQ3WM+4O3QVL/WNS761X
f88LwGjG1J4rtL5XVLj7nxnS6YB+IXFIYKWjg7DI5zokSeiJ6MpFckYIIjkyB+d38lX8jVzGrGqI
exiFAzJCxYbzycw38RZxN2SEgWiw4xveIhjjDggD3i65b9Do1amzZz2JMhOFx89BOuUHLllpwOQy
UIvcwgd4KoxaisH7APAxZhExN8cnwpkMvJO68EldgUI9hna+S3xEhG6g/1eUy7eEr2Z4mB1rEslD
tO/Osl0RO52G1cycHGofj72Gk+YQHcc/qNLBCY/dIDIf/LfFjKixRqDEfgHu1GWIhzCwVnUjJyoX
6m7C9MLuuefdI1116XtuxxSFo1O7Th2EzezKGX9Vx+CbzZMyq8nCXCtXOpFy4vM687kYb+zOp4fk
l4eODCBfkjUvwSssB7NfoOpgFn6/Lg/P/0g6ry5VsSAK/yLWUiT5Sg4C5vTi0m6viCKKkvz1852e
NTN3+tqKhHMq7Nq7ajkKH/PrUrEJwNw+qJzSfsYjh+6VCFLzRHFpfefBu/Ao/wIxQSV0aewZHOHh
Wpq9KoLVOxiHI6cNSBUjaa4EKH23z7nhV3sppJT585wDiRxpVansroFmH9zrKkuzFEKxdaX2IgX9
RFmOKUJREmLm+bZbP+fK5Ma86+110m4v0xedGk2ayR3ogErlsfOYKTd5zl9T0Owlarj0cewnUGqm
IxLCYnlAdI2GScSi8P8SGhZypaQxVw4gaI2/7QmEiPpRtSYDYN7FJyxuFEcJLfeM8o0Zv5tKDq3B
6Sf08ZtQdyTr+DGv3mt1DXRPpF6Zi/Blfv25TBHiOTRxD2W/SZSoDzSXQIiDyGDqkG69SyCFD35z
SMAHymW26uKnRwnYek0UUtrLLvP5+tVlb0wEbmBM6R7GY1Ci3AN7i6WE1sY72Auh6tQu/F/7vtCm
75VuvVx6YkYjj0EQYZ4IrA0GxiIDEq8pdjLqPGarUsv7rMhdPvF18lxLXjnR3MFkHN92ylRL35PL
pIZ+gJOfPTbj5BMiV4k125i07iiU9uVE1AYyZxzSIDAGZPaqzdOnTRUIfJ6UtjS7eDSRoR4u26Ad
9nc92L6oug6249jAUiVwmewqkWacZfBNYNPZvN0ZuPS6JhKDrOBIMdIYihjnwuOGW/VE4vLL4Ooy
o4gFg830NJ/tyxqlWk2kyJo8vphUCh7TCMMjdfZLsZjCi0HtNIYKwTXyEN7RvNyC628gz2Q3I/Wm
qC8LM0WEiXVAGyFlwpzyHtBm0nymd6GngDb3tejIkg0E2Uggbcd2Weww7kwSxEZgQfOL24jhcvb3
aw5+ih399W8/mFhwfkA8N6dNiKn/4wuIe+1HJG/HBbG7yURKPo/57R528dsdGQJCBRz85IfmY9dl
BmgMuF6aLzpl/RtT/clNjF5j2G9kTpVT0RwH0/62adVSMjQFc83oKFCmcwOPq3CxXNRCwdA4BGay
D4hcLls8kbo2No9VDsiAzWMfqec7TgHa4PQoTCgiNQJv0BiBAvIiR2Pe1PeobGjjIVDaDPmZdZOY
lUoHf1FbQw3w0gEhaTtlGvRRM4slOSAYenEVDySb3/+poR5elsM5824X5GIjuqxuDz908lHXQxDS
91L5oWrP3FuETwjbRHFOPWsn8Ab8/t2HydI5osD+OY1Xj+ibfCmzD8NqXsVMlfrl2vkY7qZZa3Y/
qeZ3PHBv3vC0v9yGwRLY9K+sg50fTIbr5p88MbbGAuJLVC95MxmMr7jydrhGKAnqvWepicFigHtl
Srf6hPz0CjMl7JggYj3XzwTfrNLCZltMu7W6blOY/lVSrYfkmVtRNJxTaGDYxP62K5ajf5/jAbrJ
l3SM3bTQft7T2/ZFrXP07ybAifb0mgrK5pr3MfjnH4q5ZBhbfGOZvkZ2T+ct7oeFp8QMGLAbXifB
HXpvvnFGxCqAH9VjrlqsuGBswc0bRuWqs+6+HrZ2v3wkWfSZs+1DIBTx1Eio77NqdvkZTe/nj4di
4BfMEspAOxl7JfsNDm8KBuI1Xk7KXNo9lbSIRO01Vbh95bSOKEGsG+8V5H62L6fZHtiHdhnLEuhN
CgYnyJ0Thrg54xkKtNk9AXJyUbYs2skHNgJNNk3FvjhMgLL1uRx8qSyMrfEMlMLuqYxqwYdaKG7H
0m0KCEspoPcQRvQW0LvCHmxugTRbyRiMzjr4AxcmkKsl2eydgkCyfCi5DR3AvnkfAODcfdaGPGnw
+vS+T18uVAqIMDxhDH3+D9DJHwcVWWCNa6HXvouaftqsH6vx7OBXycOhmax78JnYxOvDBCHpjLDH
/87LX/iZvuQ9HEBI5zXh29J8lSdjxnqkQGKsh6TxtbScUk5NiyVn8AV/M9zX7hUwUiKkdMXYkq38
00/YhoDoKygGcA0gCQF/nKR/3PHhKts/wvGs4M4bAK23n4sKJAO0QYfrfzKNH5CurvFk5U7jgQ1k
cLcmIQIlPVnyPywb2TWr/y1bwAegx4TEX3iI9A572rg8OqMMqKCAutOnuzdh+l2ZHTU2JSZw/OZH
SSX4uwXKVo8Pi+4frTZey86hDy8BHJLXOr3+fCjc8ihA1ZiYDv39S/M0+zPX14SbAANgdepxuGJH
AKXXAAUrbm8ymLBLLtRxAAYZGgUw+Be2wwkBFaLy9qVfHV4F10nkzSTYtznCN7uY1r/maeb3PKAo
RhJFpQCtTYvUKW7oXvtXgvmuKGMCugKd/FKBoJ7BAhZFhk0OBeX1tTllkCISNCI8LC7Iw+vl6AzB
bX1sYiVYpwB0GAbwovi1lE+YewCtEeJtcDtY35KlbIjcgMxARUD9huanpcO308BEu9kIt2SUvLDy
fqhjsp6h6EFmpSYGuZNPEzps8SREq4QvoDPwaTAwvP9TCZDkuRdQ3A+3hvQQ/JC7IzZucthAueHV
g4DqyoW+BpFr9tSLBLiZUCyFPLMBcIJ9y7P9HywCJBGEW+ZmiPYPDuVIQB4gaBLCTnaJmslIYCnA
1wJqgowFvsZzIZZn2hTNuQ2naF3Sgwz+n+7cuEmUcBh1fbWa1oFRKmkm2Ui1AkYDiwEV5Iu/rQMW
RpFWtAVCKIdxheg6FEUpxmmJ5cdTg0NBZZZ7wZ2OyBLAf5RTm8o+sBhXguc5ABEaNPtGNEM3aeYB
CoSHjlIAkDCAWRacAWE+9/EGLgh+vGelCRQQsgDFQU2kBJBT+SsIPakQMCWMjGqv/uO7WACCAwSD
lVK4qA8CFxQpYwqn1D1FnYUAmioX1BWBZYrdueT9UEv+4fs+mmAPDZ6OxiorGFcmimf0fGWXYVIe
d+opkCvdR/L+1c8sG3CuqnW+R9CsP1YtuBpHuYKM4UrprBy2CwmNgyL+jh/WBa2Behi7l0X6BGn8
/azLBZdIGYeVmtJPeaXMgSOQcqAlF2V+Lp11DKESJJtnAYTHg+D7IOyM1njs2w+/4KRB8rgh+IBx
7vAxQgvK8ZmZzxm1C00S5TWgPHOR9pw2t4m1yVP77g2qNgSNVGVibqOyafaQhvgc8n9ueMzjFrW5
LGJ7S1PK75iqWzqgxitTmOmSkv6QwPAcU5RIeTOrXpBlYTCoglBH3POhfsPLJG3XH5jw4IM8VUBX
akOnnOIn58pa5eJQDLCtuTiCsSGVX6vZs4lq2RLnqtoMfeUwdxxCyYxQu2EsKuvoJWDE75ldpO7G
a5I7Ku8A/aR7INqsLB0zsCH7BjuA4cOvkdsB2j+PRekzJfcGl1L03LLgUFwkQco6wFN/0CLTwmq+
ka7WFg1XMI48f7LjBaGWdiKGAnr4gF+KmhjfwjXXUzB+kfLxgIQNodYAtQxQGtida2YdAhyxc4FN
sVr8SUUatBNj9KSvMRXhw+m1Y+3jawB3WTGCs0FPLbvxHmcKIfr6uWZAruBuCXIO1DhEbvyJ6TmT
3jEQD3+wh26JLEE/F/QCwzxSL4ZUbUSXreAvEitRkrj9sEia2eHE91BJNFwR2EPm9oSNUTZdoh8N
/q+xGFmtXBkTBLiVNhG5KNmwrejss0ZldwZqv6ILokUCAT7vQ4ck+Ofi1mDXGF1MUUoRRxDlfhYp
G3vPiuWmtQv+D2H9uVcEEL/6EuwB6rxTSpK4RuEoVq/pCGQCcwH2W6dViB1l3epn7hv7AA/UrTgi
IAwPWtigvXpml/GFgHreewMFkBiVJ2JzoJAba7DahMNgtpdhSr/PmJkFBFfk0Od+genkYDw+Fglc
ssltmjO90yKT9C9bECdqJClB2/N82Uqq/TlzkkbUBs25Dw4brMPnzFVft4Ml8R83KBmHXMMzhFpB
rDty2EiU7m4LNgvfgb2BbkOR40OlzE9eS0JN5lNGKqbuXIHJi6VFRjs68tz2orzEzixtw9cWtym3
U4koGq24gyI3pojB7WVZvpaNBz2UnJRKJ3kwN4Oy1Z6ayIn1JVaAcCrClTbJ+Mx3VefPXBX0oDw8
RM89GAk3ibCDTiTTG3Eqbn7P8xitvqK8cxWlIhTprahGkHsUP9hnYhC+nOqXWOEUWXc8HMwr77xs
uQb2Ns+VfGphbHjf+5fLVDn8UKQgvI9/cat4DP3pXmWH4WfyE7WW9YR+BcIFJW7sMimEJyOkECwo
aJhwa57MG0C/LjwBQ1tEhaX0vwjVeo/pNy0DO2gKy7AVw/4k+PyCPhaYR6ArFZ0UA+VFvW/cLREy
VIhXqlClq3k1/dB67hV98li/hkzx/nY+I4Sz3seZvYFCLrxCb063RpBXxBAuqPM0e47KArtts054
IEpfaHgQt1FMos70GTNfjSYQdvHD9NhhZwNAMYoB6IrCC2AiFwS2pxoOjvM9sPEln5hFTrUGUWC3
vzuiIok6hx3AfVJt5hC2SLfuIqojH8VY5rSAyV38vyC9/FVh8PU4Ujw0Xp72zmhS+KJ7Y79zumcx
uZO+LKJwRXmKePHmDmtmJIjSG+u/u7gCQuOejoV/pNSjM+hAtXF/uBtRoVE99hnMacyWgQoD/Y7M
NFVHOKMEkg02k7JMfhelHB4rpTwkQ0ilRJggO8AwBqavdRjPBl8WNRJsBu4D0cHYHXYwDqPXwaXC
itXIO3rdOqz08S1Sv55ByvuAO+oZt0lXT+53u6HfZ+u+NQ9lyAMErHL63CUS4FMYJbB5UdpCN8RU
vs4GFb0wjd4wudtCcUJ9iXqUIJ1xWtw8Tos6bosGG7tMQa5z+GjL8S5MVIf2YpPwf68W6bPgwxD+
qSpTET3apxNqMymRRV38sKx5WWafbHFIBg4FRSVSJQ5AjRkjQ1hCyzCaiPEUERAwE0AsPh5PCD+b
axA37ev1Rsj94flnLB7/3vncMPEnsjMkIVTAEAOxDvHcAGpvD0Kvzl75OxMMUNMvqShSRoMWNG5j
TA3PWgQx7K2ILXpgoVELoC4+oj+Eixk9bHDSvFYYYcsDGDnFyFFXuJ/RzZNuaJLtfmGcKPg9vp7U
BITcEnq4PryM3RqPeo9vEN6fzq2e1sbyoNDNPmg6D+Hy23DVx0S/RtrYpgnb4+LDZRUcaKZiqFPt
EF1UTwJnKZ60A7U7JemVND/fqg2QA3Lhcem2V2TgtEgTEh3pkw4U2JaXl1NQzF20eZrBgjKfxqTu
J1LuPZ+TkeRzj4g6peCOHqP3nuRd2pQC+ruI8dGZSmelFBUIcXjBrA4kKqvhFO79QNTiefRT2Scs
ueAVl5Wo8oOxuYc6uTbJXRBLiU8I7EZn3gB9Fsr2TD49zgCJpEcrPCDuVFhLiId/SQn91jk/jgIx
vtoDpxDhw+uq9nyenIUEKYemBr/gDk0C2e8fhwIjAo+gi6EhEopcCTa/K0798vPaZLBWEU9J/wcc
2h/1Rz61p+5snKTcGQpKCJ7jf27Qe/GlUIlx3ugt0Tco5A4PgVZnet/Dql6h7BiYJadPikEgyYGL
Rbu57xXBA5FGUBfUFbI5TudJJHLC2/FG/pbRURJ7D/luk4X9CR/KIrhZN9gHmzIVnD//T8PwWGH9
gUfhXVFUTnPErkLtxqWTG+I3+C3XeYfzQnpIhE22APUMz3ATP0Mmz58uyQG5HuEcSYMiLl+cApOK
kAYs4BViTzhzDs/NJN3iw9LufRKekrSB6yEFftFQNqCcDPGNpy2q+CRfT5GY0IFGKt33lcazjqDF
qcLpQivm2pB/r1jaNOrMDCS2bOzw24ev0WpQbD+3n5fGWg7eaARuEUfHq6FPyPcQpxhUokEzFyHv
cFUu7vGbH87vlPPjKvHW1Ur0CMBYELRTTGT6lghbG7I3ulUDmJJXwmxgDAPxDqEfQSzGnI8Rj3yo
wtlQ6zkKseprQamQ97Ki8P7cLZwlbp311szIH04wawmgsc88ZASZw8wf4rhYu7ILgeaEH4R1fIIt
jdcigRFtBUSoyDOCJcIkEcJqyIVk52QKpLwoA742ikdZdkjr7oKqjL+DD0GIw939rHAGTe/hxj9o
ngJwDm2PwBFuUkPuM6bab17+Dbw3EgQQu95Gpk2Xalz4mNb+PNAzgTd9Bsqra6B5/PtNjSREDIwQ
w+W/LZVFHJRVM07rVwCRgAKIYQdQEE2ZvpcK4y9sQE8JCqCWudfGtfN2VjBMcNiFAzjS9sGBgVvT
75MaX3Nhj06zp2RqBk50dNS0/VNuKJxJDHaiNV35Zd2RI9O88jHY1vpeN5gF/nOQGJsUNJR2xhSH
6OgG4XNkN8woititpA/XscufKEtqJnqV9og9mduymD9uMTm5PJDqhk0+rdX41k+63GvllZEvL82/
S7bDJBbvKKOTLg1zI6WmXx1T1RMtoUubwiCIbnKo3fEDYQKbk+aYFab4EfC+wSio9An9CnraNLFq
amP3GgXDZnbTZ9yQ18v7Xtfv72msTHUpOBQ0QpqPkZr085bcpJkNdUejXklwxJh7ujzQzs+Gtf0Q
ZMkLydDXxDyCxbDrxDgm1hO9VyoGXCMs7doZG+qbOzkFtsx6r8fAg+j4pswTDuX4AFuL9Qolkg4Q
Sm8XaDMxtdwrei1B5c0dJjdxXCVz25HfSD50cRlk8BLiI75i8FJUXXydE9T5Eo+HPcw9eeTrOTEe
SnvrzeAmeqXRAyKPbuNldz+hHH6pcZcjWXILBpW3DkYHISIOpCX0IBMEYmJhYaqx2mzMZsViH+/Y
ORpooxRo0SVFzTQfbPCWVfxKlYk0RXEHXMxvmjNnz7369xf/swfYhuw7sZnZa349HUTNmfCFOBuv
+kr5nUw+RbqFKYBDX1JnIMWGTjcjhhazDlQ8P91PRCpOHNZcw/G6TInt0O5NiFk+K1LlC/2uKtqj
OEQwBF8EAf0Gd0QNkE+Qb+KJoDjxBWTVG75SHBFUiiAZehPZJTqflbAUObbFaWm7VVAasXODrmUU
WaGgWVh1rNfoPD7jusixKLIDX47PMuDOjm+lXkL4ct3qayFC1kWExqvFg8kOgqeDjaqfgmElgkjK
4pqwRyS4XDfkTjwgAb2HCBfcWeBj/2edrApeBnLaC1meTxM9YT+AsahRzXgEqKOJh2sa8mB6HGwq
SYbEIEqTQ0B1oJxCBDrXUN8hdBPoNy9hw0VSRcmba8DIU7Q8CXriBoclnAigHI+FnOTM/UYS6QmV
UMws7hQ9z0omPzRBoLlEmIdhHeXhe5Oj+aCD3y6L714bMR5gnsfdVJmjEc9J+AyxiOA+CsrgGc/I
jzgq4EZ6AJ240Tj86+K6QKhpG8nrbfWngWDtzmAU+k+YxILD+ziXqbTju/XpLWV1QR8WlHkQ1Qjs
OiagGP/KkTTlZEk1cWI8o1W/0UOAQR+qrvdCHyD8MUQwhIUtFSCKPrMcjJ6pkrBL602OcIuixJ7V
Uc1Y7JwZOKe20U4CegErXRwiMLJY+qVosfjHK9xwHg6PRp/WPguJG0/uxMPhB6Yqzfg94hgf5oK4
4M+ZmCt8UPCn2R/bpVsNNp/4vudetie2LwONuN/w99/+08M+7J4URmFVRMgJVo+V+Mhgw5GR32AZ
VDLfqbF6TBpXifvZ4dixQrAZio2XyAhqYM+0JhjMwRpE4lIMd0SbmpQHku2HO/V3tGPFc8u5NZt6
w8ZDEJnHtE6dGvOMeIvWAWbmMC5Qh0TN1iQZLdI3stfC1u3aZ6MExEsrMASrhT715NyNZBAZc8T+
/jtq/TvP5h4z8Ci8gzXAsY5vLnmhzwwRQfClCsGQeefOsr8iRCZ4jusT8errpCSjoHagd9qGBbHT
zGKdIkXmvaP1xdWRB1O89LWE/MUx5hLHx+djkcLWV6e2To1XjhCzppfF2Gb1OhmqM2ZNoo0obOZs
cyMzJ0cfIoo41EIsQFansCFtRmxRwBA+RRMJCNQueRpqD8bFB79juLljmxa20SMm+mt9juTRZA4h
Lpow/7qgQW9gzPk54phAiBhS6fd+xqQe5jwI7CBWnKAKM0JcTQCDSRGBXG3faLDVuEQ/BHJEahIE
ebBjmLjpYTNadXsQpqkkyGazdkKtP8nn371sLj6ofVXKQp2QqFDSYsezQRGrUbOfYY6oLXeUoaFu
LZr4AYT0DKkrU11GQA5Z+RPLJ/jLoqcCaSZxb3tiW7GIMYEssutf+KUIfgEhFxYBYQ9RGb7Bo4V7
xDvEFnqjaxNyMP5lhRCYsEiQd6Y0LgKq8fQdv8AH4oDIKDACxDCgGSh/iN7+NrqIdfExUXXGlgGI
IJBl486hvsecDcfkhPBR0o77l++7MziAdiLxIpUn+sLEQqrli4kSFVgB6pT7/rGxLPhg0ij2Q48p
RyvLnfnbEoTLPAPMSEUfCtDQVoQiPBjWawTZneUH8Iwf4N3i35jrJLIkbGbbjwDQxK3JAYVo1kMN
+C/OFFGe6L+VhZBcWfRkIjDSOYf8TJsRnwCP1kVcBj9wYK4de0FkLtoeMMLd0nOPYJU4lwVAtNof
hAKTfpAqXr1xRrnXE7bDraCJyB4Dfj+jmCJsp9DDLwiVOX+ukWkUFzH1UMDw/BaPxhEx/hwRp6HQ
to+IhLoPBQqUJRRmeJ2lNsUa8zfEHKvDnJU/PSSI51fEGByKa8r33FrcKOdJwZvso92IqACNFURg
qiZYrg1oBwuD7yWaJXtE9iROj/WEk4FUIpDCXsTKAoFE9kXAjZP6PF29994AHgDBDI39hm+0H9pa
e/s0Z6UnrGvUrBMa+Z/vgt0Lzor7vaIy9vR7VKjpqGZ2Ls17kgyZ9/NokMIYM1rcSkoiSb6qLA5q
Cr4w7GbS4Z9Ux402NfrfVkuf0vqvkb2jvRcd02Pb2beNv2A7TwY7By+FjjDMPnYH3S81C34waGh7
i0aMwUM4Q61xRDBjfxFMlBP9u5WuAgt3yHqaFtwE3mGDc71164wZtDJtVZ7lKaOtejNwQrAYFrd6
6QXb+3aYsXAO2QgqecSjuj1NBSgdohODHEA77n4yHDNFwmT2SXtj2JwNEvPWKTVMjQ3PXOTZb1oc
g3jwve2Zni/3S8AOIpkfQEH4MvuH9vSDQ+u20oV2lx/vRuGvgCY4qunGR+slhf7E+Q89v2ESh1do
AzQ7oDIlH7UhG7GkKygDwNlGAeMp6R1OpnCR/a6gSbVVDJgow3J2Cj2S0qthVdBYaApRMX7Wayr2
pivTV4GsZm5IbgF2vlZpkUTT8RryFpDzDbFiXdKfWYOerYWPn4wpAZRe2UsH/8m+mmcSf1wj/gdl
+13643N1pCxPTPtOBvBSZOtWzHUlfj8m8vj3WziXPunoh2Gkn0ge/n4vpvo5fqvJndbSMjZFNemp
2X/CSnMlhEJ9DMQ0Y1sOQHXv7Cg0tWyNLAsB854MtcZahiOyqzuj5SfvQU9honVY4h3JPVnmyUDq
evMYS/jqBKKOHDPvYqI15ttUfSjh/rtlnSuM5GKOU20C9hy6n+9Cy4F1H7TUBLWT7dsns/qrqyg+
idO9p8V+IKtxj728ASjTe5quEb1IqiSSsdv6np3la2+NHy4F2lL1MEPaHfiTPE/xCWe1y07OR/aB
KksWFt8Jqbt0h5HxCgdXV3RC0vy6WvQ5s5I5WKeEMlAPQ5VKf2Ash3+6a72mCpiT4aoEpLTCO+Sp
NL1eUctcJl9jwgLRZXjwsBgZHUyZCOc7AAaLsHr8rpJdnBttDBmDzZ/CmBV0oHmGAkegmDUUvAmW
fcF+tMDL6HaPRB8rZrwj2mkDMihKQLVJHKGfcNL5LRL2C8NTxHhFDMaF7hC8guL5E7HosZG9vLqp
Hgarx4uSK7Qx7XKopxFzj+kiDA0vPmh7ThDLyTfQbcxQRG+WL2ImIT+2sUEcD6zpqqZXhsYhgiU1
4F96uBsTTCWoO8+UGIYzoAaLWWEo5EBoyOn11FGgfDlU5EbEH7TsBD2k/yWIQCskwqIs/hF356oG
IMXlfQl+X4KLkuERYtI7AmSbRQ2+yNXKkVrS7iwgyx9oYaEEFY0RBbL5dLltjz+kA3CWtIWPdStw
yzGzEOnbZ/WV7uHKD++Ma0GfPjpKUrnEwNMTLEf6cGP0O81+iBRkiBMELKw8eUR/LKjQn/M441kA
9UF31r7wBFMAETry+WxiasmkTV810YqtQAOzX7CYix63XyV4MDk+p/2QgusYr0XzAC1WdALPbndx
b21yqwPmTatSMpCtCiW4Nj3oV0vhqRiHXX5fv7uoL2YfGj0ubiT1tYyPo5Gdf99jG+/DLRa+rpOi
/2XHsa8Inj0gc4XeWO3IQRLzXfZj/yMt6guNrJxPHkATIvPKrz4JFT42hyTZR90luvgGiD7zCoWE
Tga07na1GqgEKdQehnH/M3qEvdAbsfE12v9PwFf14Dq0Sm6po9KwhFVMH2mKRb5M5yx08PBDQBIA
dYqUUep/Kg6aV/GcCKn7sUuwI+CzXd4K4mN0ob1sJhSMPEkJYDibChg/omCCOI8pArZ8IhwhTYNs
5b1ZQB0eKXcffZh5ROxkTsam0jYdPIxSRw3YfADT6HA0oGPqqtN6ixD3FwOu0APAcNmGWEweaEmP
x1czrZjfBdUETDgqyqC7TRlyuiL4ND6Lt55SO2Zy3BGCzICeZj0FM2gBREUIFEgtCV4InUci12m1
vXQjp0SYfVa+v/QAYOojkxhnRS7AAbqTAXt/mK56ojpTN6T0jtYIEcwBVBoGY0eNg8ScSaHDimrk
dVeV85e+Z6O2mmfgLNsPnZgtrIpyAgzNU5tY9L76vveUGdGSU8BqzrTEI+aLcIJPn21EeqbH6sdl
VCblgTwDvYlzMQkAU/JyKm1KVEeqNN5lMyJy7CGL1kGCVkgIYphNS4ZGpUEAmYTk31ykBEw2JFo7
EaIAHPwBfd2qo3KIDgLGZTkr7bZUmYoAl+4Rd/domJ9f97TWAn2EmaRhEUgiWuBLWFEQV9nzxZLq
2wWPJUm10yiels+HUIqgdpTMsukRQjLkYKJKJOZjzopisWx9XpH+D3CMDoPPHfxuwI073fgqFsnT
0dslnKgABLycP7FWQPUpARaNMtgao7eIEy+iZ6I+vRSA6f3uMR6aLHj6gougLC4PgEywBc/Fwa3O
yOrq/RMW3NVVQTQbu0cnbDC/spRWL2IuwbIn9q0AlNwXfaAOrPEmZ6P/0qelKjZwm0vv2R0Pylm7
u4XqqPJsTG2szieMGBp+97AvG4aNlttrvYGN3z8Idn2YrM/Ch9f0FVpuiNTIyqFZEwAoRIfRFQzZ
M2iHOMjTuplSA3tIa3owKuRWGSQlqFfMxx0+TTr+3n7UW6RoMWPdnjGgAI+vHs/y1yTfX5mR1YAB
x5T5sNuPJq0uHPN0kW/hq9w+qTiLIbbX9HCSAsJYlv6HaHV4/aecKE9qacOOG0nr8qkx+wNzef3H
QCnmpqxuZcyvKlgQDAZE000B8kmgx3wjgfGEooS3ZxPTWCqPZEQToBQgDWFB/sD8Amh1tQ2TmfZV
fmWSaR+TJyoLwi34m8U0xEZbi4NQKmnQ+wb25U98hbpHaLFls3RRA1lhZRVw2xdURV00vDbaXtpv
M9yP8AK+4cEMD+bu+DAToSEiEkku1mqBXGnHtxf28FhAPobXvmxmLDAEuDb5sWAZMIyNXlJCIEZj
g9B6WihO0P0eotBaWc7HcabjmeOMvUljVQ4pAERXenRRv6Rghzqsw+JRnyev/9COC40O1w7r0ORc
icM8A434bUvfmh085JFDsZpOQmSs0WETWiOrtEP1OJh0jgVpEk2Y5mbcAwwHDEUCD45iHdGCtEvI
j1Re6e1wRERgcW1HqgrmkX9zPxmQz3+d8ZkvpoxqXrchbwid/w9jwUEsbO47wIyzwtKZx7tD+zlz
yNGEOg5lnIU0LBDv8EsYn2gDTCrmQec9+RW9PThxcWSoocg2UXDzTwXxkihetBbjH2jlNKLhNjvh
kYLk4u+Owokv+RRLgu8subC7s4CsIm5PxW3rg3pa0tWDvAv1WWUhclsMUZzIZkjd1KKhRQ5n4WJ5
C5gF4oKOtBIwa0TRsj2Y8J67P0AIZiNffgWdw6Q4c4WmBXYo00xZH20wQiQzslhqYuUhoYusoSN+
N3IS7NTSetCpR3Fh2kIzTPiVA4AgvkMPhw6voY/nNmQQZYsd5AkHicuSmH6b+U9z8nQYfgDdW8KS
kEgFEoSZBwr1Co6XeMyCrwpszrWpPKmS5lqgyewga7VacO5jphZ6K4sTYh26rFxKrFz03YcErlri
0kOeKONTlpkPW0Ca3SafiF4VFtRPC3TKZDHxfeSqfA8TXj0aFoMfvWnxQUDL06LATeH2s1z1b3tQ
CHIjvNjnUeP6C3sAQodCJ1J+m03p7YP9XjLTE43ibcXa4/sdGJn2aZnyMwbRXM5hvrFre7uDf1yy
CWVuNlOaHaF8VBFaPs1ksplOf6ZaUFhMiTUN+2BfTD7Gf4RU9nliavbLZmaYSaBtvrh3JJ680rsw
oa2deLm2N98QpMOCmz9rHN1jP7PJTMRH5oOtvZgcIU8DWsFptgcWeiGb2VtmZ6ed3dm6ObAYzEOn
pN6qHUU1qTSnjUvV2Xk7FX+im7dGfBbuMB0Z6cAHwgZMAJSHwMv01nQpuPze5+8lvR2n9XTICTBl
HTGGXzM5zhSj2s3WYpDlC7LCQ/RZuRIBOi3UhA1TcxlsbyFWGAyZrA5L7gveS519kpMJmLQb/phz
7sjqEIzsqxkEuDhOvzRdyeQmj00eAA6T/3qHuTsOrcX5ubPFFX7tMU+k+7vWPfoAs5uM+cTIHblG
2DtVwLhlpn+NzVdSBSVHhXzIf+KoDIdzDl5nP4Nm8mLFuOJlmev42lXAsXkjLAALXMLmtC1auPBs
NobJfRYKuIG9WvGsecaVObSw0kewbSjbSASw3miARlY2Zz4kLx5MGBK8CQ8lDLurg+AhoHN5s9M5
R9nN/BuqMQbnwUsI9X/j8OvoIHTYUsV9B5WU1AFOYvmElN5iqNsJLRqnj8xrN/VJn/KsNqiXn3C3
YGEzcNB5fV2l9r7/3rWlUntcFNb0abJ6OPWrPbbR+v2DnV+gCwFVXY9nNR3Ia7P9kQN5R2LkZPZ0
x7ViDz+AtN35uafzG2A1g1ymQ+sH/CZWcEgWaXgpeqLQHF3VbLr7aww5piSJmYA5qAnF1JfUiEeM
Ds86ZfYJFovVej1akPg9a+CcwMClnGwQWdh9fIsyK7NA06zpmWf5dFFMWG/rhFzSuvHUWRbmFLt7
hJsnmytGJNMzLESjZN6sH6b/mtPG3DxQvEbYrYT26RBQhLBZeFOcBs4Xt4fFl7n9uYOIFqdnHdF2
4q+GFv6Lciu+UvIo01jicQLyeRgeZ7iabJAh51ZE8Gc+bAg4nBLnZlb0DKQdi1O5H5cKuqN4YLkh
+Azbigu3/mWcJI0DZw8e+gI9r1g5cIY8dDBhdoF9KbyJvaKubTXhJfB+hPF8u405v5jLgmGD5jx9
memecjJrc59exEU+nclxxdEab+XjyJMV8l4LGW/SWEkIRmJPjlidnXM3vdpN02WwD4LYhfU9zR63
1eWpMJAUsd4wVuPvvAaVJV78uBrW3W4RJ4OoXxRlAeqBgbuYnem626hxe6uxPyDtcLvdyob26dZW
9XfNa/Giiv14O6Doqvnb2DFvh7+9fTk1N0g15VhYJv5mRlt62VoQ20xhdUgKTd5ntyoDWulNd+Nx
2iBr7pWIOdXN4U/t6GaNheLUXmZMy/IAwMe6BSmcaww+1o/SmWkgmJDdD5dsBsuRy7zk5L3WQi1k
BjydJtyBIzv9UXeH9idlSaXpfr8U9tvl7p4Itf/+6cy59zCPCKpFACHCgQXe2UalLZxtH1iJFGpu
KLY1EhwWypFG/XbjDNnf5unhslgvutknfdJ6GktenYxgWJqodlE7iids9SkuJ5UXX4/R9mmNTm0K
1jWBr8CvxyvEu5jcyXcm/iIv3u7QG6+62dAjpAS9YQLjzBuGu4kzMVXO1OQH9I4O1+/sqACYNGRF
vCHuhnNPdrud5ImIMgnfARQqNOdD5z5Pkj+/n+DBFVZ753AwPdbcdomwi7BN8nr2CaRx8z1R49cP
PTW2UCrY1or9QzqgZFaLIFIzN53FCZrvH3oapaO9IWIT0X2z85DaAttqa2/DYrdMyOfm089OyB8T
bvHFmZ9/Js4Z+jAdMXw9kZzgay7hk5nLzqT5lCc5jOCMvTlma9K7k+50xe0dPKrHWfLybqG7FB6U
zo9wTszlw96fChaqXyRaaITC1dX/Dl5plmZMwZxsFHv9nYF8AN3JePjOXEYft3TQRdlNbPnDtLXy
CdC86LIcymxhnzRyoprrtWpGdAtFjh6Wzkz4pJg16O73e0bv+AM8xtVPGVNrzjGKVmF5PEh7s/l5
IevxiEQow26nG88jb+f5GrZ5DsDs/VfYTKn/WKdxlOp+nwSSyY8j+9QFQHdWepgpXmP/R9J9LSfS
ZUsAfiIisAXcClcUXl66IdSSfgpfePP0821NzJw+PS1D1TbLZuZ6fy9O1g/v7++fZbHCY+e7k3sJ
6tPRQ+v23vd5lUH08Ps7736H7Rlv9g8d+1McvWWtc2Ncbo7Pjbfvc/LQWT30v+f28q34pKnWnPf7
nTe3q0WnovV2TMbjvh9/KHQ6ne95o39wVD3w99uhLZILz21o/IOYe96EKGzVeuJRIWNhEASGE3KO
yVNRMHfWoEwfJk/MJdWH1lOSNZoUCl4ay/aEbfpoQdQ/OIABps8qi+ZfSriys/GuD8C+wBqc1J5W
r+lX8fv6X+17iSRUe5/94CZe109aANt1A9Os/J695t9zA+psfeLh7X1LyX2kxS6yglpohKjq9/pn
tHDM/Gf+MBqMekxXm5D9w3t7MGp3H9rjft/pvUpahFbvkILdfuf3/FAdVhsPqsnCLYMzkbFyg9Xr
Tlzx5+bmJyBQoMe2Ad63WbM8a9W1C6WfJPcmlcpDeTTrTuNKa+P/omZgxpqH3Mi1KHk0IVBFv8bJ
JYhlCbXZ7rS3/L7K1MGMVD1qAU7tzwpYEsDSn9iHPJ5O22/9F2o2MCDEDOv2XhAwH4dVq0+qk/pk
CQytrpnAU8ABTK6F9lHPct9bAbNUAx7lxD3BUP13wWJyegqYNA+ln9kbYUCoceVoHAkSCxmQZ/N2
1Wfozq4jYJ3jtW1uZNEKvhUfK+PFIDRwD73C+PyRmqiq3hgX9q0qW3wDvGrs9D+zt4qyh9NnJOHu
s7D5mhrsDXqY+4CVQx3WWlQ3oyjN++VJ7i2cEd0ECploWAAPOrPahf6R3m5b5jiQNbWT1WNRPpBQ
LAGvGAdLRhla7iQTG2SDMINQM5beRdbRpBuHRmxtWG1WsY/TpD6+/dNLPfyr/hD2fjwghsgvuuVJ
/r89wQQCabn2ZsMBCnBvWJPXotk+mBjHmWgDFaP0NlNmqdISeN3mAxINKUONIEuKZeHyeXxczh3d
4NE1bIAo7teWSu9qpf25+MmuXf+N0nqzYDwFeEa2MVlS/WV5+92a9Fgq8xamX14bZuZ1t0EPdkcB
4ti81CgbrF+Lx6cqDMDCbKFt8V/lqm6ngJFu/81u/0VEec6j84zqnhbG/eGweqmowu2Q+WvNKO2o
SSzMhjsin0IVYnx3luu2cG+Wg3LtFhcvxTpZwm5EpoCs6pRaZahkay2qqIMJ64NcTtLY45NKuRL4
bDWA64MfXFfi/FyZvrndNXcGSH/MTt1j2oV2To0a/1XrVCenc5FLk6Js3TSDFnJSGTpLVauTlWuh
S3kJBchUqV29IIqUgadQiLoXwN0Y35/z9TN+0+2Z9I6hqBjKJ/XVjt94xOldrVvA9adpJ4Bt/oQV
5lsolkYp35gLjV1RfGWotD8IBvbcNmstQBg06tUlcUiVWkv/zcZuY/YfzWO82+weDAtq8P6/23td
v+xVVt/boomvXtZvW2iD2VNhTgHl/lzQbgAZKK8HGfh8RnB9/1La3h8Wtf41L7yX0S16Jiu1NvMf
XSHADoDxTWWYGouySxz/a84k2/5ebXnzfi3DBXRd2llXW2Z6oDVnpqcx3Kr/5SfNn9y2r9MIsnur
GA/fq49BOELX+q0C6uSFzrsX76TJkWVfddoH18ETuIuiZqiMaytD211QhBqVcU9jbX8a5RS/s5Zf
BRClOYxnoOapmfvPDqN7LRS1FuTeX/Ja4HUj9abN0JpG9hKL35L6OV6nZbLoy/WgqCVRGZ1qhRZd
9uW3hsB+yUQ/pcuxAvUu/KJmvjIwhwh/7RmO1uqklngbsUnlrikezpLzovPsgmkXnJbP99mT8vq0
FJd8sy6RQ6xM18l+7+e4knvcXJ9v9GBg1CzzeSk0jUX5kqeBKrEOPaLF+WXuHG92gu8XCoRUuZbf
6SU2H8av1y7VnLFss9F0+QwUlHZWE52BXV2riP5pRw/fV5f1NrSKQbJ/3f3VQCf4ArOrjngaazId
CWeU90/T+2Ol3EyJ6c3i3Ie9c9JoNEhEmvOn7PKxEzsOPNQKkmbdNoHIRzIXqQwHGkIfEHbn+lNf
vM6c5eNwCghwLz3BP5ZXA70GIJ11/h+rpSWNc3V99XLemvL79lFRP+3criYz4R4txnUjkD1rmaRp
8WVPV0WfIu3U96eWIROr5bCYfizr9J9rrcqihxtamv3MFiNFbuLrToQ9z+spXk32nCVTSfybsR4g
VOXzfyr9JRo88hxLmHusF9pTYBzFOzDQtVmCZhRphW2KvaVktTzarSbOUtqqjiGryl9hNY9NbT7g
6d7i95LrZdqL8f4MXVQ2ueJRZ6N+TSwHmxEmKek/2sxOPhB9uir+INfLZ9AHfdjVJHdB/J79XnO/
s5FDu1+86mrAb3V08QBL1vbw16MBNVD4L3/VveqZAP6sMoKW5S8AXu3Xhfrfx1aIVptsN++zwqNX
R+uchu3Se51WwHAfVZn14TBhscTS8lO165N24GSlbr30RKlC49/kvY86+iQZNR5H06Zjq5NF5/Sm
13B7K9xAyzadeUYzfubBwgSWrm07wWJqLufifKHlHa/s23Q5qBVejBX2Pffrx6H8dc6/b08G2UDL
dM+sk8tp2aDznMIi1ZfYABFGVga37HnjwuofwYwz9NV98xjAzx2qStl54oympXNgEJ9m4ESjv/4G
S5x/2wxsjV8GokO5dwfCet48RkOQbluty6NvCpnrtcItdIvRkM5jfAK4EtwCgM5y/dmpvRncUezt
LP88DOSCgK18nCcllz9PTNbArqB1rjmm0seDAp8GXcKLTinRV7bqM5zkxaT4eCq+gLjkCr3CLLnO
kuwygT0TLps6+sQ0eEQLHyDt+beyRUA/ZAD+SEPWAH4a1SDYHZeD+/zVF7057Rv2vilayZICewwG
vh7o6F+2sf6y1QPX4qSLPT16zXp4EPO0lnyQTdBEdvlZWYB6Tj2raF0JgpqHaBA61AYIaehRnA7H
q8bQaVqjcQOfBl5fgBgxvIut1n/YInDVbR486tirfJz0x9xhdNe+hwAUMeWLvZhFnqU527WmeRqC
Aal0VhyDAKkMLJbLJWSZbmApmnstIJFbtSUAye/eAKUN4NCeY60UK2S6+pQLJKHEn/ADi1tyKndX
U/pBkj6wVUXDXGw0HgS/Rq7lONf62UC3e6/L6kHrcBrdVdafG2SjQqVVR1ddfvQLtIpUkOqhk4pG
yTG75tJ1853JuzB2Gx9Ncq4miAImZiDr3YwINIQtBjgCG2XtnRMYq02a8DzY05YO0ok1CpArlHX1
GeDWStODme0IwG5+AETYJSR99W5w3U1s69y5Fais4OHW2D3u+0bIZJOq6XwU2sv1u7tx0iXiy4Sc
mvfeZRMGf4GMGJze9AuiWtv6CDyQuYExoDgyGuZQTwceJDCZzbsHtda7p2XWFIvszVPbkf3q3bJE
bAT7VlCM/QMhO245uBQo5tOQU3VTFlrp4EwesmwoXs9ncy3HZe+sI4UaoqJRbF1ufc3O1bLHOHhf
OKxi9Gn3b4sRiANztDBsx6YKMLe4Ht3iaYgpcFoPCir2KhpQDrW+kAyuCmhwRdwEvCdgkMpavYrf
p1HoMkP0kMTwZ5boPWY1zdDEbmzS/wyIw6oCTGCjuCmrXoOY9IlZqnVj0P3fYwXvYjsdE9jkSzib
D8hbFtbu7bI/mirNfG1eXW/vWm/f11RCW17dhdC/dFmOf4u/g4Ly8JAchb/RW4D/qflyi1tnStBf
lHIaupoW3QgtMIbcxQAzDUHZAKlmqLA9wQSUdzFPFVp2MbC+voFjh08SdVX1RgOku6Yw+Ll9AqF2
ubdPOrTVX6lV8dJGJ2Nl0dpuhw4eG+DsC971Tv59RVdCB9UQCjHlUETlLzX+xxMD4Wt8cSuKorWH
1eEFnxcnkKAzuiWTlxtvoTXUu2EE/2QZfJf+xfL7UmxYq/XIyagqebCk39UwqNDy9e6Dw89dNRY/
LVmor+RoprVEQaYmBI5LE8xzJS3cdeuD249JYwlZCZ0JjyE/FFRBw8Pk4kIaPaxCzmz3p4NqfyEU
DWAYwD64bxfSCZVcePGo0kVUu1zaN5UJ4f2lVc8eS9FbMQykas5KQv2g5am5zUgHrop0d9mp/Po4
e3utCdxjRJZoD2ncdC59AhyBoFBMi8VIE0F7+6Cu5Nm4GFlurnctg3CbJRpYmlOTB+e/pTThdpaV
lVEeenvIMaSz/Yl/WKt08e5uF0OGdWPe5pUYC/EYPa0Mw/zbPYNPt3utO8o5iPfKnoegPUYiQa8Y
DsmGVSL6I4JezOG/IRp7UnYKSJR9TOkN3bfbsw46lLlTfJiG0XHO4nrfYeSQ8uyfOwaKAd93g1fx
gixb1peq4bDM+JFSO6trgIKp+bDLj9dbPtnEU6WfV2Y9PRC3MAHDmwemOqlAEgldM7/CcPkZZdOg
gyBu471gckM6f409DrHw4l/Wf9enW3WW0zYOwZLQaS0p7hKHn9gDxMdisq10z7uvbRbfMZCyGHEq
UCyL7aLSnFMoviu1fbQefjaP/YLzPPaB2JyY4qirs11gvuOVC7WK1QT1vFZnKMh3mHiETFvZagIU
HjAVsbOAapHD5z+7fcfpWL5TQEB01WCjCNcI59W5zoDDHgrInG6BVY2a+6iJLaxlXJ21s7zS3+lv
k0gX+EaEqCK2EuxyKa7wO8JxhQ7iEt8urs+TUhTf+M36bUJAFgld2aYQ5tL4qYD9igbc2O00tBvL
StdNEb5HhzfZ6ayWVNMYE5X2MpiU8IaSd1ClRbp2sa2gd11/2zUA0j/+/XEAxuSWWLb77bmAt0DR
o95H/lyUGK3G8TYBrXRuRVXXyrDGTMtArTFuBkavMg1pEZkBH2Ye3C7htm0qyIgfkQ1KBTmT8/rU
8Gi4UH6MvRDX38VG7eV7YL81YZqCasq2e1GflSkAADaqqIN8c2CSn1+crgAYyDfXla+nEn80OEUd
UNlFfCnScwLTqBs9jqO6bfzHwuTGgjFso130yXfwNTiZgWwKPNwugqEFBF1sOZwpNgEjFjNXt3j7
TO/p7zwjiwI99nh2vgTiCcwPa5ocAhINOq+F232U6sjUJCqBtYlbYZsRo3J4YReUo6Tgx9LE7Tz9
1HrzJwpAF5vwxyHCXhHvpfN4ce+EIFHSLxTNBzL3/DIEzon+/d8De8D5tI3MSw2GIgM7TagfLFED
EUDsrA6bb5CYpPWoRFMrEYh5+VC5iafPm3/TZ4L+rVr3V3OuNeuc3ve31ubSvK0aq1rjog14axzq
LnezAKRTaN7TRj/7b79uLQBWb62l3s1o3dcWQ5LxH4HM+7LaXPsiQMx7pKKkkLzW11iF/31uHxIG
u73vkyeemKeu1qJwpqzmv+BloLHVJz95/Z69Hr+r/ftYLnTvGEwpreIxNAVN5To3TrOeamZ2b8HC
ZNdmPXX4QhPtnFJQaREdqlya+xo5k3ah2u7k36tpo7DoHqtNZU8FhCQilyBKrCKKKW9GxfZMmemp
8gYCHG+0OQo6nqs2srJmxPR14d02zej1MozC36PX1cflEViORdVtNbtbp7HytTNL6PAD2kPEho7C
OgslFGclqj3YbFBl++d6IkZSNVLtb7sfbWm3w8guFmZdwS5uq5bETBkioOEBiG6JIDPEVOJYZp79
cKXeRF+A2edO6S/4W01AL6OeMAOKeQUQB1WLaiT2MFjaoOSE9ZRHGEjMxW6jDivvF4kXp2H0Xu6D
RSGCw6AFznx1xIsXBnmunjPKYuA/l5qHWjt3SODs8hUB1ZTx1rz2CQZE59XtzrNmQAW6iSfy7oxA
C2HelPjZ5nn97bwWi485LuI2IDNXy5m++Lyj01FvXU0JcUaEKNuGXWaIq6vX4Fyd9VrQ23H9SoCl
96A+AxoqhOPrswb6BAEDI0in1x9ZRrSaLI89EZ8gu2pcidBUp3LagDMU3stf1MrmJV4gWZlEJKfK
mvVF576lEV4eKZNkKjnwTyfDKPhVrO5HyYDQH1BSueGWd7iKhfYV0jDAOc/rJvhujp5VhW7MsVfL
EumJ/bFtMh1h4Z0EAnK4WU789+3Z7rEehTQNzD2en1Or/gKHMROMFdArbpxYmEvihu6IGAbFqREy
nbMno7o4KcT5/TXMZpQk3MpffrOYTqg3LcdB/hdQUumbV0Gfv13/u4Rx39+La5e21PbUi1TGyFow
gn+Mf6PlzYPkQ27/zbOuU1lzfG8d0DqHsHbshbCdjAIE/PwPvc0DDxbxdfW6vbRFRafap+PiJwlB
MDmbuZGTrUstIV6xdX+uIqvg0LYmCDmrhe/ld+GXtgGZ8d2+td+1HbFt9AIluZwJohsRZfJZkCV3
CchFNfamzAUH88GjqH6Wvip1abv5r1RxTX5pUiV0r6JjTGSBifNTYHOmip5fKzsC5K0bQUlYTj5r
3T7OB9f1W+EusAuahbgAh3q82og24tKmRTbRVJFa8aGa9eBWy8d4hrC5xrDMyw8/VtW2JeOC+P+A
3912c5cuMarLrH++CO/QH1w3I3MdRVy7ShfVbwdvalRlruFP+YIIiVeYyBnDv9bbqnxwyyvRlYTE
t/tTRoeAKPArrt8lwwJ/QaPCKOjv7N6HO58xM06b+0Z4zVVQuobYs6vpPKnOuhIsPtz9nH+LRg1U
t7tmsDcAHE9ZPTiPZdYV/O8AgouVruAlfC8IVa5JsJ0WiTCLLgRtkVU0dPSYKv+y5kGydhnEMYSm
MV2IzTU+7sMEOPGimMGRLbZ2Boddf3ezfv0S897q706qGKueyglaBxOJzU8Vw/wW1lX6GA7Jw8lU
9HvCCJErOp5HUb2dv4d7coftNHBXFqz6ULqFCpZ4GNpbGRYa0V98Nfh/gnCm+Sxb5zSuqJrhsXSE
4ALkoElidtwxDDLwQhU/kXWtkRNrkzAPqZSkpR4xqCMuyTFNwgVVFvImAPL6s6Nb8Z+HZ3NcnxAv
iin4YdE//Si99XAbu0ItiylOgUJndb04sH7gakvVSr2y2uYVjCOorlljq6Tgfru9uon+kpV6HlJO
Janwa/0qAbuMxQOH1VXFPfXYC7bbgjhuArmTYuC1WwA4x/5o20m7EuKB5Y/QMxBWEEz85RSAlFsq
QoE41DyuiFx8nlctsmoLIzxLHThuOEZC/SKD/LEroNsiTFDAvvK7LYb5cug4+/tSZ/1j+sntKZ+2
5AmnH5GmIMYb+1zIvNzf7CRD1yAoawkQacV4X4fHfWULakEdUFxOpG2HfQQVZy5PsUPPurwWALWL
wtN6Yz6na2p1TGED91f9aV0qLZrI11xrceqTiB5f/mxBqpXcddpy2w5+x+3eVserV9/vm1YlH5dT
N7QpkssVO7RmqFHvPvyv+bTrIpegtejIsQCUtA18r/ZgRRiJ1RqDwjM2lsAh69CyyC262qa3W/tS
oxQu2B4ceH3Spf4R+qwmnor9rKcrptB5PlXq5EGX5cYJgFPeWwojzdgg8ZsXW0Cm7X8KG7eF5Gmn
XGS+fN06aLtd6WqXhXZdkYsp997dM1GU8tCWpVQiyaI6OlkbSQohDOdAp1ScUtJZqbQK+ZgUDdVW
0U5u09mWG7dT4oNERHpVXsgvSuE1NDRoom9R1DxPa16P6yvOM2jsRIvTQ6XQ/brXmuW0c9UEILRX
l/d06veWkGo9DtKoh3axGGYvbDbNyouD5AxKMkWxNnVVGmxKnf0mSJUJaUl8k905Xlt0FLn8m+GN
ZGl2j/Vf/3YptVh1OYKEsXLtipqhjfp1LNNvIua8O5U8en/nawjzU81KfMx9YwbvKaCToVZiDkJO
VMh63uzyUzDpVxixHTPy+aD+/iCkJVkuej6USf7xOZd7v/JrqNkseAPK87UeHodAXiCu6FCufTK+
y7YIucYiUH53zMqVFnlrW3nHwTo3VoVucAv5eHZGIX2IctpITfDiKRa4/O0G9OW86Zrc12PlkPQ+
ceE8p8skd4uE1vc2NOT02KLXruTwy70tv11BTy7+g1LNDBFB4fDRxRmuRtDJDAnBMb78WOAK7Fy+
aevWh6Y3NP8CHlgNO5m/i+RXAd19gsRra5eT/1xhHhBSM5zzVyriMVf1sFb8mYKMo5Xv64OHNPR7
N1rNRuGMkYT3yUWyu40oVa1rWzt3Z3FsK5JcjvHu0NwUYjdXulKlyaRfbmz8trM/ttHawKwWtaYu
7K3esVP6lyxKPg2XenpKDs+7Z0fRF1SV9o5SKXH+BcK2M6s1HdRb2trfVRD+QmM5QN0LMwetyteU
rNa1eZw3arSgN61joZtiJp/6ESjSDm/1Z/19wcOqPcwJPCsW16+xsMGZifLNPK6zTp7kCi711jCL
/VZqYjD4n6yXCkJZBUulH/vv6/opgAivRKXr2M5tDHXnLNeaM/388fmGRwPNRAF726L151bbCtYF
lDaf4lO1F/Vm5o7Nm6EwckrCypU6u1IzHORty4m26e6eyskUyCjXEl2wbc4WVD8DcbyzIB0DBmg6
gWCr4d9eVrN2qdgp1+IqycwrAlu8d3krrWMpOVTndHoThrv+35LpPsJHXefGA5jl2NHEq287/IJd
cEQkfSoo4qvDn9V1K2h+uckFT5Rjr8ZHyI4NmpDkXj5ltSShJvOyX1ebv469o0rMzvJyTybR6D/M
wkiby484PYVCg5zXCZl3zqWO6Q6srDPhklmA/eUR4Cly7ALzsZmfjdNbcw8d7BHVZkxd6KTHF3ZA
5YyDlEMrF5iDAbLHu2jxEqsJsUgoLSoBkf2ImpJcKli4qF7MRxOU5gZMgyGI5mfn8VmIomZyDYte
1EcHyi43sr8n4ixm8+a03qEMVly3K1/BeAFG4uLoEcw71t22ApAw/0V6WgNXe2aOZcDjrD/om3l6
KdD6OjaIJmNNtK0ZNoHscZ6Ii4ymU3MT6YaaW9oNUl6PSk8+JWLI941o3bjWwtofdw3OxeSNad2o
BavLO7JFEApqFHTgBMgUvFwUN3ff//8byYhK89h5pgdWnf9dP1t+WtNUJVXxQDH7gDZTXtD8dTzD
Myu/0Zyr+cdjzKNTjTtELdeXxXfKi/mnwkYno/n/P53SuZlKlQfRtC0+7YPmasXNKLXLVa0xHCrs
BILbBveosuWb0hWBCP8vxCi9+P4Q3pfCElEkz7pex7Pk6W7yBeHHRQIUxjbnZgj4Sf06QPQ+5Jvb
bqhkmO9Te9i4QqfYqisAWhKD/+7Xrt97hNk3q2jfkhDmK+EbnD8SICyn36OGWf0SyjioDjKTI78+
PAvzo3t7GbVcYo4vW3X5LmxnS+JYODyO2BXYn+DTOKxfQjEyUxmdBRKe0DIttcW2ghuqafeBWOyc
dvf7rxBWCR537SKRoItUzijWQ6W7KPXm4rYsLhV7aIfeS2wsRCvIwHC/JHQ8jo22PIVaz/Kj+mzF
Gvf24RjiFdZF9jJdt93D9ff+0XgM93VxT5yJoukev2IegYJITH1ol2B3q3qzJig8MiF/X61a6mAq
0UC/945NjKKOwZdV5ejmbvYpf3dbBRxW2STFSuWpKrX3Y39pUmTuOR+XPt8i/OWGGqYXnOpS6jjY
pEsI2P2jnOdI/aHevA/ELe6XcoY4UV7gRgqIyeSJd+tZXyVT0yEzO2t06O3z76H8do3zUQcnT01Q
7U2LIH9FjA1bcJzYzXPWp8C1bG9n/Vr5SydING4jgLUOkn17JbxXo9SPVuEP6AV87Eu8l9wSKpE5
axOCja9f19+gkX5p+YiC3NPMlJlftXiq0C0dhVrhuo6GYu4mqaS/e4IuOlbEJvq7vrDQ25CnrdO1
IoIViqk4ybUwRo72iHIqwLoi422izh3ha7JK+nWV4UEGLQ2jR1xR5+h5ENmSokiq3vGgrSlncyBU
Ggken0ONRbtMk0nqf6Ii8Wk/5FJuPmgWAWWAiGhQLfasKdPHeEjZ1Oymi7bdgVOT61L/lAEv2pVt
bzZm1ebfhkHKOCuhwOAcKtvgFSv72yPjOgkoCvPnp5a7Udg1bu1UpPRX8yMTnlt21R4NJKivW+uU
kEW+uxwU9Po14gcKghLiw49fEuqH1TdXb24YaEZpAazpQXGpHbBiG0P2kHBicek416knJ146FLiW
79kkQronFtojTd4ttisdDPhGvSV7IcseNcV04RvdZKUoqRXPWYuZFE0oRWfktE2yhYSDWO2ob/ke
BU16/bkmF3+TJlXNuGdow4D2P+XJYJncGhuB6YMnkaqihrcXW1xC2rSI50bf3NqlCfpvX8A2f7da
5R4TsCSVfx1oeVVvySpmBKkxGTD6ZUCOiieSQAiS+kJCHtNl5SP9haFVv5GQOuNYk5o7sjjbBb9l
3lmQfaxDqNtXfDmlFYrSIuEBYxDkFj98qkApJCD7sVmSeh5qyzz0itVr2mvSS6G1JIvV5ro8HBA4
Nu2CACnfYh8Z01MlhDtR2hd0Vq4PJS5Q5ayuztnxJQH09PZaLL9oamyuHxZQFq02XvqtxVMcnq96
4lQG0YNKl7G6Ljus8a3Sjd5Q9jXyNKM0PFgQURLnWKuZ/ytztP2rUqf65SKpWIUMf9atpkEQ140h
FynqEA2ulf8pzFcmjtf6ovElzmHQFMJ9l2h0ByeogRS13JogX62YThVKH+fYrvzmKWsoniOef+8T
YaLsZX1tl76UdYS2jrVTD9CaQobKCvssACspouEjnA0Yaa7x3HGjDV4YUiSof5VusenLxDuZziyA
lyypm+dK1kttHsHklmc0j9B4uYZY6fBjnC43qzVQ7PDF3H/IjIWrUgsKOedGsL21x/K047S7kw4H
61lM7rJVaOksWFtm13llNBwEqqvESpAofaP6U9QOoLt7y4uco3ZBLmZyq8kn9xb/7PO9T00JTlVg
1XHlBfGHaUf6YmjTVtq8b7qb21mnkDb2mEKrRm5wgGXUucIrgk0tN8+J4nbCt9L/dCxVkEL9Ig0y
x8JlC8kHpkrndkrEPg2XmuypjxXba+2s6zEXKrp0966k6XUmBMVgxIxFRDOxKc68HZ+t3O7UqtXj
XLKUe5TEM0epaBZCm2I/NF3jzTCqq+A3LBLxEQ9ZRL7xyR5KKzibmNQj05IQSPF8S6ErNqvuf7g7
ucL1xvJq+CWGZLBdAuSis0ux5BgSPNmS77EkpQpMQzc1gaHYvFC0Wak/PGxe9cvk+4dxyCxEgUS4
v1+iaUehVJ3t2PbihYwSChJ/w2Apsfr6YfuyHExhLQMgWtCglChFc0s4I+1A3e5TrilaCfWUm9so
Wu7YV0dPOOvwlDRjeeZpCBssp8qnmMUOHFc95ZjtSJdfUZr1VypTxfUTrq07ZTWX+TaDMo9acq19
rblbf8o0lS428mYeXhMv/++eqhEkDoN+ONumaXtOByazVHcw35s8FngIGvWClt/njoDHuJZif/a0
fJ2ZtPYw/6qrGnQXDBZ1H7CWfwxqFA04C8U4XQJgI/Vi94M0IxzGXd1aE1EhURXNxTGPYqQZ+LnD
51NuV2XbG1pndniuYebtp7O2vQQCsZDT7FgjnoJnQIUe+Tc9KYbkqB0I6cB4hEFwWJ4qPwzf+Fww
ikdyRzw1KbwKxuRQ4X85dudXfywe0bOZ8P4NGfF18Vj7Xj/DE6+Gi0ObaV610+HWBKPRNT/YmjG0
7jMNTlv2uomXL/VhJ+qWjCHa7BpZfnTrH0wb6fnlRmkdV93TcSL2C8+xYfchoJIott55TdG7rmlX
m1gFfVfh3cI4D8zUeoNKuQv+ODdeTbUmLQz2bvVzcAwffCDSJb26xFdm41Pfiw0X8iigbMBXDFxs
lxOUel6TB+kyFtwsYqzJQsxqFQ1eSZuLYXXy8eenc4PcxK1nJeqJL+ufD+X/Vz+5ki8ad1JtzsfB
4QIyFNWq4zXZ3BEzug/azWEblu+nrvOvehI8Cy0whOOJM53vQzPeX8MVCvdOrum+y/oiz1L2mOzx
p3L37NIpa6m1JYrDzaNf9cwkRqdG+X1Pyutosa0rRvTbYrSe7CaLUaG3C6OjXsNj+VCRYjaUAm7x
61I1gph8r+EYxTA7eQzI/mVoiQlVUFeLweK3Ap5E9xrHJYrTXhRzJcboqJoN08d0WHvKj0qPuWGA
3A2y18IdodbCTUjX/dsZrV3sCzvgtKtb89Y2Q9VAI1DaUU+AZj7vJEsomJea98/7QIQBjbYY0M9z
VBo7dQlN2UGRoib/1Ll3L18L6tjP6Xg+rD9d8p018pYOa0JRtL9F4LpUklL3Clb6EW0TSlbzW4AR
B9DKS/XjtI21Zq4JvNV02oMgih4pvQ2KsGu/0XBHw/eJgohBroPshdojDTX97+Vopsj/q9kD4LSa
5HuryfnaZUGXy3Yt1iNRqyZQwmQaBfkCLJdc06AzYFxV8dCRqv355vpvUF2nPpP3Q+AubWQ9DvX1
PGHvbl01P7u8VUpNq81oRDdoNbx067v+Vt6lDjvrYWDlkmnMCI7zCuxxphs9KHdv7yuTVGqxQC1y
pJbPjqWqyutUTjNcZL3lc+1JQrsICX99nJ67hfFseO9fhhdGSCo2KQ/WveqYtGFv9kRTpzQ+9NIJ
1Qlvb9BX2Ccw+auJV2pEyjuA5n10kcd6ZVAbQwnGkBmD6kRsaJw6NPAtKAbz4iYUhWGEufD/ktlT
+THt52s2bjYsPx4X6BS5uDTavs6HnuBx+miJSeVca/2AfV62qh/sMcw0lfXx7Em4OaoNT9WHyjil
Kyez8LbzEQT0ZPt17d856NHp9nBJTkm53sz1vaDitNb083q4Hl772Xgdnwazz4wG49N2cu9vh5ko
d9eoAR0np4JWm0Zlg1zWZE6liTLw3yir8mC5TSo/821y2fdm8xFpoqBT/ThN23Ss1/dm/tA7noMq
GjifEdaDk44v4IRpcbSZ/5AfoFDphOrvZ/4fQB3A4nRYG2rjnnpxfRydhoXTKL8e3LWMNgMtVMnY
DM1POQ/UUlsPVJ0p/6Vh4yiyGKPjYD8Ixp0eF3giR719knXuamGguUuZFHsagLwMQYG0a/Lvt0YY
P7fToI/1iIpRx6dsawkkC4jlaDOBFYtishNMSyyhL/ecXVJMUegxRf+IUFcCwIbMGM3CwotjvlcZ
BhJOQua57ZpOsxwtny7bri8Ve/Nqh8XWeATOMveAvVM11u1Mtk81mZC0LdHwAbzR5NmvevtSyAiZ
PdHfv5SuhMZ1jfIkmKkHwI/axQReiJwMOHmN4/1t4pt5gZpXVWCQUer4qUzoLupGCur8abABbo15
V1PJbiS89a5RvB5ZCcMKXlAXBrrtLM/fr7h1zwPOTuPdcPUonrkG5X9FopTSSg0t0uAQfXlASm5z
1/LmAZH2WfxXDP2to9ueD71X0wYnq4l13z5FPSn0cgQFoHkPwJ31MSdKPaCi9QgaKF9NBM/icp7r
UEtAbQ5PDTaIQGQQkCyzHp64t2sfRhIJ28HeWjnWItzFHC3K4OugZQD1JuUAGxQpyGyYb4MGg+nW
I6lPcoAfatttTkRGoJx6dHw0qnSF5zQnzwNVn8082Y2WQANvPOqZog5xpDx4Zbx14byRMvzI+/2j
5lZ80z6S72sChLWoejFn72j+H3mhWlMgWXTT9wkPiEBl2Eu+vxnWzAhFb7snC5FpYulgyctBCPqM
aOH5ne/94Gxwxkof+iE84PJJhid73+geDlYvZpg4+NsKgheFiJARrT8KgzDPcj4O0x3Pr/LHloq1
XFwGqZV+GOXfTrO+rqbY523hIOGHRDgtUU++5EhLdkTHa1mjh2Iiq6anMZPq4/2CwN8sM1Op4rMa
W6c2WprS+LX/2j7XvVqxLzE8ipF+bqY31g2xXD4Xv+/ACQL6GoEWKhThEhEtV1nIjXdtPL5Tw4uH
Pdx2HWNdwvCX7/NwCF+mFo0nRByafliAK0UXjsHcrs5K2uavgH637v1rPZ7WYg/GWz+uhmKVELM/
ZkOBsih0MSwWmulwNl7WX+qdSz8dRuMdIJP29ISsVK80XPXmz9dA6Vv2PSX4nlPhUmk6OffnYY2c
xtRThPjDxw0KgwPViTqspkhkl3U3E1WOcLjun7pIIZ6xeh4mTC6x+uKTosgwRFKCQfEAz/Z8rDVP
/Wy4ft5xWHTqjsK99W6Qp0Zw6dEYfEvhyrf97cv6d1VNijhEJgNOauOZuX7nxLBBxWAExN68b/5v
OlQXqL3vS4kQWvFrWI9RphlujFyir4he27fSNYHAUoVih/K9MIdIG2V+su+uWJYsFgP5upBcnhgi
yZVISzGXKK5pDlHLSIJnFclU+U/ZLMRmwpxbUuGLyGOqEkGIfC4mkAMAaAbozfrrJ6bs/Lu5ds9h
EIPFzJL87JXJXa+fVfmE2T0p6wnnkJJWe3X5l9v95qo9zQW0ztyxXyz1FYiXuUF2kDRX4zrmXaEz
05w8mttpRyh6T39RC3HxSKBjE+6gf4Yl2Sf806EX6Dtkt8CTy83MRJnh6oXjyQbBUbIHAe6pajCP
199q7EpDLqXQBEo3b87iqX86xteO9ZBKguna6Gqxsyl0hcXmImlu8UF+CzSSyggAZ9EJ/otZ/T0k
H8umL1GHosPZBOv7P8YN/IT5FtOquys2XLsae+h5P6dTmLSrA1W5PbBKctGddNSMOgq67d13TtS4
GBW7sGBpJL6gq9rf9eqMnMja5M9lgj11q1HnT7JgS2aD3aDQm08KvdmkNLy6eeb4hdqH9mBXgh5S
AVrI3ft7tdRIx3Krw2ttUBTlBEWsnhgiegx0ArLzVF+pURt+VOjWDiboklEfRaNNuZP6itAmbAUB
bjK9XMqztHX5zNYsGGL2BjJhzVfkDMAxVNjCsqcTFrI6zvXP75diskKm1T/Kt6/90nt9tOlf/quP
rrifY5MvuvlBTv9MF+vj3r/2t1/pc20QTaLZIDr20/Fh3cz2ze0yWYPa6e+MTsn89T7apY1NoX9s
33UhetGg3q/JUOMcokd8z/f2KHYmDZjv1zIZ7LHkQTaFHpX4cJjSAXpMZVz9EMdXNANezoSRN13B
/XRINL86Rt/IBtt/lY/SR3lYB4jr0xV+BlWFd5qRgB5WP3KxAwfmsPgfUfe1nFiWRAH0i4jAm1ch
vBNCSCVeiFIVhfeer5+V9MPMTHRrEIJ7zz0nzc6dO4f71qxdqq+JHa9l7LV1y6dZBYEeUWG/2VIh
FqTRSW5ptJ2KwAr1lWZTbUHv436uJ8SatfOd66FcaGdY+Pr+K9E2+ZuKY7qb1Rp0f/XvLVlt2z3d
XbQzcMFeop5+J9mei5FKt3YubiXR9ixP9NoBdWO1lPZiKI7SOTJ2X1szFbuCs5wT1Tnr/yHxYkIH
mX1Si9evcXejG2vGVDhCkOTOzAzdLxKMu6FpJVwPoitl6nCBkreB8G8LaDyLOyPiSbxptaOCCBzu
74N5v+nb/hGEbxszDWHfIcDs2Gnv6JE3FSPA16hZ++8c0TtmIzElyvtDEP+mPyxWTdMSazuMPiTZ
Srfglmhx+7tmFXMNUXsHSDXQ+LmOpBeo3qqJD3ap4dDfaiKPMNe9bOt4rHGm2brx9GPc4puEP6kH
CrrUKh6/svx6WL9bbf6H1RLmic3h4fFVbwBWn2N8k/Rk+Uv0hh0E8xWGjFuRhHMM+6rYYbiaC/CE
jqhJoV6PJ51tucfDbEAJ33EAi24H5xiVJeeNnoa419NxUkjtlT+FathYhylAUnY2rykULi8tJC0f
hjh3pw4+H2SyTdXjffZnPdfzgZWfqT0KXcBcKqZ7zmr0VKFZF7IPl99pneeF3QsJgEeZ/oMeNGHz
rxlYfKF6Ui28TtlORAUBSPue6EmuN+nOJmks4dww75c78sa5AuQzC13BQamrgFmAW/ZLydXVXo+v
8nvl8MyjctWLfyaX1jjeWwHuNJXIi/P36xxNsZee1ii/mdGdH5tGU1nOKjfk1VUVYyVNm8hvP/K3
wWzWKe47q+7ugXV5G8zFy/nS7/SpOfNC3hTP6bl2O1RLne2xcp0S1ewcUs3MSgGhfCb9hAJwbhtv
lJn2z6k3UAzVOdUGkUZq/Vr8s0/0kqk3Tv707knVtJsFvVxNxBAa2tPSsg5muTZBSfCJJutax5Cs
N9E67pF5O/9RokNhXOOPteNN7s3topcRamiO/VmYokIhFnJMU7lruKNOxnm20T//yBzRfbc/iW+p
2nuiUDHZZWvgjhk5jM53+uv2thoef3bDwt/7l2x8/6Xr9XvZ2/J1u2GmMe2ZfSE1MmK5W3wvIugM
ZIArevSuYIUhEmrRM11W71qGTrq7mI11x5HUcbTo74Y3kqfrzvzRjgYfKESPgGexndVc2XR2bjxj
VpTjuCr/7ZqnMOotA0kir4FZs11GINft8vqy2NlLKRwhMrCH30VK7Y+OGjLUpRaC7SoYggqJztgn
KH6KjMjHO2r7TeS7peZl2bj9Psf8qXtbwffaw+eVmSubDDnVqJ0Af7aNBRChrHGRp+SZzXwfbPrA
PPUSBYkoObnWdS/SoXmdMPTT6fDrEZtvByGkaUZnri7OoW3uFD8iRcoyG4EPhWpRBL9FSzO7mU9G
S3zfC+F+iYc+IeZtP3jEWNLcRLw5awCd819OeWfX30N9loNk21E4vMOedNDHtFmsnyLABtzUYyQu
o0NT6YGGXF7moLCuHOwL8EuR9waiyf5u3lRxw767RcZRn61ZSNmp9oONHO7ekPKpqjVlQT7rJmVk
JFgtVxc2Jttideg73r8VGSK+wsqBhRjVrNX0VoV+wV72b+s/Du+uQGDY3wie2bWIZmFFflJ+KfJI
fmilOoHIjCWLISrv4dezrZWoeyPjO3ViO6BMR9oVyZXR4k2d/W7LwrolWeUqatBIQ/hMJcW0U2f6
x/JHXl0F967qD3K7BAxiUumqnq+n24+OsgFbRs3uLiu4dBVGAjeTsCZLeN9ZZKWGdCu4BAqPJ7Da
9m9hKpa5ktCsrr9NHfN3xS8biBUqtgB8Z6LY5TRsVGUElRZxgLBIc28ocLYNjXtOb06A5hEM2puC
hJEzGRWr2bGsEL9WDIfyrNGxJu9It4/nSkaWYXhKLZWpMcMGawsj5Pvt6fe9McvUjn8PTVknJFRK
W4VsY5Ik85W8h7T3kMI/LGAEBoEWhdIyI7We1fQL//w0r+NEn9K/9j20ydheklvxdmvX13El80td
O3pJuAwlKp15UXwa0MwfLAfrHt6sXBlbFD2b5C7kgRzFkljGmic2YAX12aGH/HrBEMQOPu2uL+HD
qpaoOt3yxZhVGk/X0g5N8hWnbSYnmT9LcNTiOdqyGSPCtKPNJPuzXc0Es7vh/vbPEK/9IPl10Zvs
masbn3urSNSiWhWF9dbs3tR6vuiwnlu04eFleOTLkLxhgnNlvdAibyggXGpAEwcsRXnBI+A+ET8B
BGr2nUCvMtXSJADrTIXjt8C9eTvTh5RTNAksb/WeuL7KrmYtKSu6x/Jaw+Lbyyk9yugZQfAorjqa
VmLvoqBJWXrqNdcwc9nhxoTjsRw9Y70sMqtQaBpvIs/XQN2JrtQOCrNZINtGjKRwDjvQHDxll2bb
926PWpTtn/lhPmIaKxGwyW6YFmwCry7gQtPOABwu5NBBBzYZflY/jvsgX7m6BWxdaJXl61shya65
7QUo7sWBa11oBdhXWbfsjiXG2YBeBMK/LpIZPq5lOncj9NRtj5oxlf9mlX2pnlbU3X+gRY1zExzw
y6q5/6t8eZr+2rOMiaaaEDTimPtbePSyq+omV92l+5dcdb2kL5X5uJzbj4o2AWpybT46UXjd7N5K
m1bm9E6bxhT3JAnEKA+iTVY0/cA0Zg8i3pWUN+wUCdCwGsV94/TvlqveD9Cgirx7XaylNIIJAXBl
tWeONUZWHmOKE+XxobqR/B7Yh9YVvTdoQVpxouRXtLY7nGsO8aJVojL9u9Hs8yg/JPdlHM/1H5+l
91ecChq4Qc50Xs3Nk2Rxsm+zQ2N3/JW/jeQF2XTvkbjpMHFC6NvMj7eXzTC/Kpm99HEhS6HgC5pa
dwr69yEzY4it2HivbSP0p//tMtWNMCwtL8/miCSf6lky9gXo2W6zrO5Sl+rqLO6X/qYzoyx1cv3V
Z/IEiO+r4ayvU3407a1Fwnj0mWJbHTN9NBVGsXi7RzkpX7Xzn2JOUn8zzGqRJOTcd7BEILLHZHSr
bR1JBWIAmdPT8Nq6Z6qR+Y8QZClWx6aIvZS1jRTucLFt4S0XMUXqCCBupux1yXUXFNY6Dra+9RtD
cLLjeVCJS/aL/wxAPo7JPfz8f3h989QPRZRdE/oFjokxSqaLtJbKTgvVsc37ijdY9fkKj4JlC7gR
BsLylYBEb5caVhXSYLJ9luuw8Ns3VIjDuqlucm/BL06fZ8UwqVHCBPrA4N+2uYo2KFWnR75VUhnf
fd7STfUy1ZNFd/f7RGlWfbTBQbYI/IgiZljvUXEP9zFrISjRPd3V1hueguGImP9S402yrMWhOS3U
oAvm7v4WoC7eJfHbj827ropS0s2cs0QBl2gMmKvquy2GxYnav10UGNJt3FNyhWtt7GFuWniKj5HD
dm/cG9zsvroe44rXb58KOPKpuaN6694bosMWVovgS9aAhLPqp7/ID8sXN+Z6zXuLc6+kTQ8iVN63
IAsLW+619JF+z3aP6bpUXKvEFyqsIr988WCEj4Lte6pRastk79vmLtXKLSoP5YR5TzYqF4xKgIxO
CCsWtAFus+bBhBsHZb/ubIyT2yy71y/90rcHAFz4A/IDlUM62fL+cgC+tnC87qxp0pJqaVQ8IkyM
6DGaG8VHKj0p1I4alx+GGMy1eF+/wdxmsAhulMwUo3hvhwbtTFSBPcFyacZoov8FYa1agGHE40kH
RWHXLf4ywQ15fdryIRDHY/Jt8Y7hzUM3De0WewsLbG3Dg4NZeOmsRG0gJ0VfAYYdPu1dbk3lKelx
Z5pHYSB41MkUZL9XslRvjuJphtQf4jQD8bdpT7ri70EuEPcx52GBjz3l5KY+IhxvGzbqm2mbJx17
RhNxV3H00MVwDsjeVs/DhqSQxbpo89BZmFCY0X8FQ0+0AJtWUCC+6Ct1zGcyfMIgSELPMQ0yAk/D
FhDLR382fWyddF3Ygoh+a0JW/Bu8MG4pl6T3X1dlhNpVDjVzkPWJw9lbq5GnOysR+tyMNKmsB9r+
A1G9QdKA4QBctrKe+X1mglnKeFGBO5zgJPSTFypHGn6wrHquPnL3Z/1O6r1o0r9rkW5IU9CL1W2x
jiOdtYrIUG3gntWOVOn0UvqMwbHaMw2wNbP3j/+X+52aFCZYX6aiozZOLiPRNtsgsFB8Eayfw7fq
UCODpIRAVUUti8a7YewxzU3qlGjNM8PYdMCB58ZTGD2BCDLROPiSlA3dvxi2sHoBel8YWDpKQ+Sf
Xec0PAEN/NYMxrhIKBueOc6fOD6r/1QbzE8MRhA/ZVtPK7rW6sbNSzcUypsqH9D3cPREU5UsjEAW
YBfbuyGhJlYZloATD3YfJn+chNW1s5v4KEM5EvHeFa8OXlJm6KgYNYEG+JW7UVS0hUSQ8dacGi81
WmF9kdR3INjbwUGW8WxkfAgDVt6EoZCIR8A6r3vWDj3s5sRomrtFuKALveypPtkmwoOlqQCQE5PO
iuyoZjgP6FGLUG4tA8rWCSgHPphbvwLioXJYYEUGHSwD5XpTaAPEJRrTY2tvHJdyL8kTnmuwHkzz
tcPQirAJO8ugCLJE1fricg7D/M+yd5usPSMXO9CgDALiooackTCTTphYx8UL+DRmc3l6iBX3RI0+
nf7OIPGcAeBJyQar0zfjcfoLVACYOh3fNwjcdBC1ZU66C5TylZfINVMe5KKzHKgbL0VykcdcJvL1
1mEY98uT0s0QpElSgTyA25bjnfVAyifT0Dbu2XwBoa1/5m+fFpqtU2AxeWyljHJTsitL2XA75n8c
sMm46w86FtOLkj2m7BC8lYgtl79kwAF2KSM2I1RzKRhDERYKKF/E7GpP9Ko7KpdP97voY530BWOI
KfwA2CMuPnJB3hMp9FS2FrAO+pi8fvTFhiHmPuxC+BSCmY/lrU2xu1kFZ8vWV5DShehQGrLIJMaK
WdzeajgfiKDsNib7iF1oUQnNjLtAhIGgQWQbfx7Avmek6FeUezSzyjluo4slpxRThfUGeCu67Cev
b5FaeKLsQVo2o+Cy29JwqFiNYM+20uy6CRFYw4HnCxWeJ5sKTcujA5ybladLR6oJ5daw8qSB1mZy
VDli+OflrQp7p/NPCEjZJ8rzxZ8IwVn1XRse44kRuzG34s3KuA5Pe9wlMZbJdqEolvLcQP9FuglW
ViStNFfsS7nRjz9xIXrq9XHRP+ksH22xuN3SHKyasqx9YHGewtPDSCGC0iMnhe3/wcqEWeJKkyzx
l8qhZoapq7wlzCZ5IQNxbOWNnzM/mZZH6JYVNBlUPO/NUKutF0oyoAMc/J0ym5oghSvtrz3/OLAk
7KYDig4MKPiygsi0CgaZiWebAbHcGxncdfRuvNDqat8+DRd9J9y8NLbpVrf7VP76aclbpCX2af+m
7msT8N7pmC/t3/n5N6O75LCdxj3jz4K6ZYayAxf1L1BCNlosD0NPcCPdT7f4V/wLZPHoZDjYfsBb
q03hT29BPRgcfSnSbORliNFQM1OKf4sWxM46Z13XZnmAlQbZryLJGn4nFXpJcZJmXMmQQIJo2I1P
ewcCBsMZZRPbL8JaHjMWpac1NAb3TErL7mGYpetCiyu+INk6P9oypP5BZRZn90lFxpCaN4EP52Jz
NzoPVmzkvMiHqwo2bpuf1Yi8kA+29tMeubCpGUZN4JdbiG5HXZJ5meZl6AxuRqeb1XQY9mAa7Vg9
FkF67rwyqxJplewJJFlH5nZgPuM1js+ABkdM5AS1E4awzZC8Ocp09DpCP6bbYF3zoeyj1p6yAJzP
xaWFDKdboicBKQgNt6D45CEErXZ97YKWi5iN7hjb8X59w25jb5IYlYF4MbImvWqKkQPICtnEVQ11
79jbLYkLOE5RCtf6qB2ZLYP/gIU4nJPjzXbhE5py6ZjQgfod1eJiS9OameG2AEIpJkEKDX1Vy/wu
fTJh8X+iPAZFmSXLSk1KjuIyJx9z8N7I6pMiPqkxJwOYmW1eAwq59OXlgvlNNd3WRhP4HwYTr/Wm
i+D4pjSwl4QVagejn+qpTBU+JECck/2+NLPzyq17o1rS8h6dUR/EuMfxO+YGqyojfttU74Hk7SCN
2w1Xtt+7M8mHM+tQhMgImMs2Dr+o7CRyDcLTsbn8XBfLy9+JlZnvb5uPG56Qy9q2SqnX/b+s9o3O
ed7I9FbXVib1ktTs0Mx28p1FoXFBXWyufj1QgLM/5+alUHv0rn2lpnljTiI5rRGqedmoxv29l6hw
vd427dK5QUtOufESTJjreZI69dboikoqXWWYY0EdvhyCcVpQKYE0Sh/j9yDypCq0RNOGE2cam6Gh
6zSsjOh8uoMYBYjR/ipMOrYWwbHqGd5VuDWJXREM25L5OhJ97CqEjN+9iXwfPWxiyLTKN2Vg+jvJ
sJUo0e+Fm/d2hL9PVa6M8/gzRVMx0ZWiYJ1MiGjGXg2upCzjUjX7Cx0BReDQ4UmkMaIoAaBgV1og
0iIZWqEXcCfKQuEcvjomOfXO+GkCUG/eG20q1jvxaFcUrTMsb9ndJt/nBeBolwyX9JfajkpSzlSW
OkGo5f8ZPOLzFfL0hi9nllhJJ1qwuv9aQBIMfHmYfFZZdfYpy/Iw9Z73PJaB2xEWzFafzqnWdq3Z
zt9lSGsB0HMpmFLPpG36+FcyYpELUGwgwlIV4gjOvGL90Id1intG+0HOANCcCj8zZVP2tKjjFIkL
bwCsKF+FdaPqyElFmbC47Gy/lqnKupV9XyQgDi8nQ2NbOQKBiY9ty8Dg3AayF0Mes++578K3GmsG
m/P85vGrD6ojapmQIvBtynSKAYm3xcTjz337YagNXzS+WH6Wtm05hPsNiO5hehERrf1wyv7CCnLL
bpGftg4J0Chzlwhxyz0mx2mSun1kAd6KHZFFGdR6j8GYbOZzMuhMJ7yebraxmO+QJosKvprV08Xw
xubdXYytU0Qv6w5XPQeEYZz3iz/kuFajw2QtuuYcvC82D6WP5Nd41T+TWwvDyagvZv/86B5no+sP
Z0BubkDydzKlr+eLJugu+R/uGtwl2mDgnnX6u86gaiAcM+leQ9u6Bl5Ye+DF1yp+VDB2M0OxGELI
H/5arwRp/uj/U4kW0cC9usdx4zZFs8bGbqCF6EncEEuGTrS1fxYeFX6OwOVP6OqBfsxzJawxkIN5
DlC4pxhPTvHYxCe1aqX+S4XiWA/joFSo7GUB0s/Eyz8Zn5RmPTjluityHrJP1Z2UeeSJ1tmkwB9E
qGL7fP9rSdItaYSYOJ7DoQPI5a6ptMnwnMz/aERcoicQmC4vaKsJ6/bN3DmKNpAc/5ScD3wElBID
kxAj4Z2fJUa0HmRo5KBw6fDPENx9EOgdxfnAAYJ37aT+6wGFIj0S5hm2drKZWTOj/SboV6uRmP3R
pBOwPGv9bx5EIB3eRkPG0+GUSIEMU5nWrbNPfBwATohtKq3rATA1gKUtNtHl/j271wtzvEwhKjYQ
YQlUk2cc1CzoE5IPdx2ZnQrZlZwfaVPGrti9XKV+hW880gKN1f5KgImPOKEkF7lD7J0erEKgQMpA
OKDqHAjYocNN54ULI/tSV0eE5rw28PvevEZu180szLJNHw1P9BQIy0owQHat2YjOUgmbUzEtt20L
xWQsHkS6VOWYehLYy1CwQfNAs2epfb+3zz/jrqR8N31K4l3XfeO5l8XmDSjTKX5pXsm2MlE9Yzes
67ad7SZwlDKNbHds2MeMnElTnkuvkmhgDjmyfJqYYri4NyGPToGeLLJ+NknK/9yGqQmGCkp8REri
JLaZ2VoOBPA7dT6hbcRd8hAZaJTF1JI3o+KPg0LxgQn3/Fpn8hOdyEhuQe56psT6AB+g50tN9IGb
6xQ9Jqd+4XM/KLZSes2TH/kflYp8VuBp8yALLSuryf1rdX6dDRdD53fXyb2FIOM3f5L4dk6ALUHc
DLbHwRzqIMqlHjXALBqTeGjZvcvuyXcIvnoiZYR06XYG4LSkztGXzVBjxQAUfIbsvjAp++OagaJx
LvxMwOJYi4T6KI/xVNDBqGk4rUMmh+p3NOTLWlR2gHBwOh2xuryKpUapmTN2ZaN+DzGMH7v6sVOZ
5vQUjcnnNtBXh4qUPddJLVr2yWXxlvl2ZomTYW5EmjjOd7ZCaG1ZVHCbQHzl0OTHMN3mm46nxoWO
bnwAIY38S/ZUSX3m0NNIO8U2EXEL3XcxND73xpGqqFC5g16UKIPopLmJWs9j6iLRvJI/fUiGMhO9
y8UtUZjGeEkg5XVRaM3exz09X7PXwyfu4vRU2c4qKQSaVCf7C3Xo8nv594BtpvT1pCDMXw9dlfvH
SCSpvCfo33BMWyjjrD29vha0WOhqSzeS3T1S2q0NNtsU2oKPrXz7YnI1sMziEqUUQBdRcO9NIo2s
jwSGvyBJLSC4UKK7fwb1k9Y5/ShKejThtodaMVezvakfuunQw+XYSAKyPDU8igiHpboIYJ5xC67n
+AJWcf8aYlDOGrEKxsTFymJseXUZgPWiz3cLANjK2gAYcamZMgd/QrXB56BC+ezmXZXat7lWd+rB
0wZ7ALHCJ6TZ5sopZPpqd6FHER4InFDrFeUnEV9RLkPARRtssemA6FnGY0RCF1Guk9X1m2ZBXRD1
a4OUhX6pFrVnrX0yp05A/ttqAWmzq8wfutyp1jHRUo9n2ZhmSFqg/IWmZAv3UiozPX0BTzLsvx5J
poLbOnUk267pwSD1N539EyNWkwgWDbG7cO4QqCapUskR77AbEsaMSjXSML6L5C+JJjq0N9WnnBQa
LpYPmZIVVxEB/s3t47MFljlItpYtd8+CXqaN9UC0cM4/C17Xjq+Rnh6s18A3uA57gPDWwa2M5HNi
AVxmaKOZpehcsb+pwrElGqHRemkJPtrj5Lur8r/StYODE8mp6zJtkYLT03m/HvBBH9RbcKrvrACv
p66ssyZTuQ6oaD1YT2aqgMOs6yYKHfmaNkN8E7UsDZpNJVkFQjKnPZW2A/6Ca4S5CBAjUMGnynXS
79d148EIJF8SG4qj9hT5e0IFv+xoj4c7RurIH1uJRiHbZc4YJ3yPaS99fktcQA/CUCK2WyqD9vuT
FJwNI9ayH5la2yaZr1FkJAGZpF9HFkmjTeSM0se7bnHFVWdaEr9o6RniHlRWTpEe28SRywW3GTvd
1mbcrCSGs+x7X8enAK0ZyKZddsCY6dfqaeOR+D+aFuxIyqecG8p8tKTLiyglSI0U+2ZRY6Sp5MQY
xMvqb/qQI/VE/4w1rl4Hd4J955biq7RWnVXsceOtiTbma+SONqt4OG6N23AYSBmJnRkvD03fHVZ5
YAXCKv4EDZV837pjTzuXuSnJy8CmsDM81ekf1hHrqUXxwCfLxJxZnZY5rZQWAtMjEPQA8eJD7zll
aU+aCUaZFYw98aogaOyfJH4EjQINAzoqNYlgsg0jsdwIqdMNGvL1r/MfTH7A40QRXp+VJFcdWUO1
Hu1cHfdKndtTEa7d6uwLksmeRkpTB4E9l5nY0bcG9wgMIlXUd+/KCiith45P0UQP7WRc8L5D5bHh
2ZE1jaymzkwcdQk8Ge8epTNoEVKE3MUHcIB8Bzk7H0CrOE9UBRtA4g4Z0eD06yxw1b5WWXxruZct
SDREHzQhVSJ+j20a5OhQB/bF8zqjgenWF1+KDuIYFokoC2Ns/FIcqrpjl01swuw5apFsuX7PGwjA
kFLfWzy7W3N1fdeeyH8VnchbpHGAJFoPIn0BBYhdy8878Ew0FzQeMQwL4uoZ7Cj8OAMPQ9CvHYAS
A3NAHNd24DYAHRF9aZAkJ6mRwQxjbsOJGdri3uRZszgBJNnrhhI/KTz+jqHaMWQBpAAilNqdxG0E
OVGTWosTmgWaVvBo3RXbhlqDnGNjnpjQXqUtCAQN3YzpuujWPVKfiGKGL2IIIa0BWptipTGeubEk
0cbas9BGFGzC1KFQQMcEkke/hnHbulw1FAc/IeBRuR7sWcNJx5cL09Gl4UagHs0kAyJxeTCPcFlc
4LKsmGBEDQC8S2BTcJN66t05ILHl4DmLSsIP2x51gCrTmW8hCCuVTRyeFNW0LwWYLHktsBJaADp1
gLpAdNc3oBTgMGJGJEuhaSA/I2omRr1chChwbTEDII83FAE+FUaYTQvqZ/BW/mu2olv6eptA9M9Z
DOcQfgigXvbOZeNIkQEuVUVqLMeiucz3sDNCN5eoI4EZknmXbgigSSWQqzWjuDlpgdHC87poEYXZ
le+QEkk+xZTmbJ6SUK67m9AB4EYuOT33hitMJzTx7z/Up+8/OwzT1wSQsqqHwnhsxjH7+5B/W4xA
CaGUMHBlFkSj2QKvhWRK0xodJN9a8KELAgjcJ4oB48/79Z88eA17ICII0P56tmIY6QrCHnKxrjf9
ZWNDLjSuyerufzd9dlrp24FBOQNf01XUzJVZ/Nnqjrt+nkWmCyNcSlXVJLFtzO3I1OUpUkMpOkVs
br90/YDN/HeNUdyVJdCU2FbXWTuZdnuICNecMF2zM9Y90dCTdW/+J47nK6+01Yn/Q0Y1jhS/4C5E
204TItq0HSnnFYt9j0j2HNOsZdISQegNHPX+E2lCK8KZL3KMaJzr9I/80EkVQpgojHQijJY2HUkZ
L3uSSPGYzHK77ouE6HCetu+MhD/xuusnayyku8E0XfVDKPGyPNS2yDPWQkfRlL0WqgriCTwLZ1wF
BEC9MX39Z+R9WP9pQ5Q1Y2rEaUSCnb7825K8nzTEZZO29XWE5H1yqHwaur40aqAw/0v0/maujL+S
kC27eRqljNXtRTxLx2CG5int9Zxxd8wgAeuUCIfWGCO9/o+Jfbwt6DKicUH83fusqgz4CEozjWdm
buL4YzGCQGxUYwWhkVHujwO2wix77yWf4U2lbUSp0ZQ2/lxqh5s5rziVDNv9OQad9eawfzzRx+3D
QUG6IghdGH+KGtwNvEB4lteeRtaexGmoxkehHXUiUSYnyYFO9RNcq2Trjosq27mKscugf2msjZ78
eviqiZVa5wN6dxrtJOdYP1yAVumvpbw3n1Pt8rp0c2zktXtNGj1D9DhVPq9/ycOWFAcexhK0zyu0
cWKw2SCeLgRHpnFeyKBVC4XKA9O9Mp1XM9t2BOaXxhmenx9ZFo0hV9OLUjfNMv05uz0lDEoqxdMT
1rNFTBdiV1/p2qbWMswRK0zHeWCOpPVq1VCkCtTHeAVlq1yDt2K1ltXpwLMcV4QlzJ1b4poXFTEm
kD1mu7jFf/nWuPThLLLZPlj/mUTrpt8/DJ47FyI59awkf3f/AWfx4Q566LAM7EfH/a42zetlIzsY
jvFiEmXvhc2AOnzoqi9BkEySRCxBSPRqHEgN9TxmEIeqsCaz3vjythuySSy8Yx8oPWQGonX/YYMv
HQrhiEiu0S6PvMbvFRyBsh1KxI3SpWJ/qNNHnjNfmKxiGzX02UgAwJrJH9Vjez6BQvrqK2E3jo97
sgKmiFuU2fLTUZI/ASrPh5pld4J3wvBzl3arWM0q24as4ebcM7ibcTG4wc27HJXoGaV+EBQV6tQd
v6h8M0yFePXL4/wakjMRgzlDnsOyCrjfm8eOOFjOthGtvJX2DfgIEuT8+7bTZFExj3eS1nXH5izY
4vsXmV3FqOkvTzkeUZzDiOHmA9UOOeK2LO1usjeLSoymxinZ1ksb/cIbCvJoSFlD6UPE121AH0fZ
pdhbdat6W/8sLj2vSjLSP/3cfqiFbjZ6NTe+xVKSlrcLDtx0UDXEM/w1d2eGcvf8Nt2UDR1PvF52
Vf5PzZXoU9lG3I22r8y2P7m2kD6UbNBks218vXu+Q/dImj0+1PyQEe980FDdDiC7m46N5TzakUHv
TdejYlZ+CAsn/5ktZzlCqu5lxIvaWsVNg23t85Eu2TuXNYfWg080IuU5jYKjPHkMSdEN1B5V4DUY
Pfh/zP1tmavlfihLUex9TdZ1TjXn+ScDRdtPL4XXwC7v9sOd8ThmUAyUDoxEZuG8Wg6lkdvtOZFL
Ja7nCTOfDonXhP3UhKPmnRuG6AIBl767VzU69HFdBcq/D+/X3iE9Ml1PF+YJGxBW+roc9xV7zvlK
3F8dtO9QiVfVpX3VkG5gVVk5RvKUMaZBUm9Ch/C1NgxE4OUfCQXiW64TAXZn4Np14LjO/4Bhdt3H
vH96X8RcLr6Wcb7/LEtm0QnpXI+B2/tNB9p56NM30amQqqCIlFWqmtGr5YFrRn9Dp9ReM66YUARo
3gzvh4F+nOXp5Zo1ijhp2mZFdrf/0msxLhsVw7deX5SIk+w5sYrVyN5N/yjDWit7VTz932ysykqC
OuTtdxPn94jVouGHQ1y2GOxbxyM3DQB+eG8tTNgwh+pCiKYvaPHcrnVFEseBpPkKW3i4Gx3666qe
iCEaNDyI/VAiiIKh8ugQKALs5MYBoM7+lT33S8Hlq9j/nvwTBQ4B1wm/F0i2Gtkyu7Bky4GpYj4q
4G2wT7mZR6aTeS+/RVseNIVmeO9TkDIzj/Kxk/VFJmeD0D1QAyDXMv4T6oXIzaRXtH79nr6V9RsW
6TN08/vXU6kLoKWn+m0+xEuhvKucX2u0KWYIEffGIN2+Ds6Gndn6dkpzvnsVSOBn/wStRgWCWTEP
SFx3ILbFCm9fH2hO34ocOvLu9/dDop5a1G63vuaArTmt34VUJ/2oYo+WPnejTWdzkaJpTipvErXT
gj9/Sd9jyst+CQaGlmqC4LWmpY/c4gSJaO8zv41By59NCTQhZWycoMqL0EKwl3yY3qXZaCrZGd53
Ao35d7r0ccOlEcjwbo9L3dpS1A50//bXUJPqeF8TDhavCJ7FJngmN1wEi50SIilQghN6IUGeiI+z
8uFdmtAkTvBr0YL3l/bD5PXfYwJkc1bWRpnI3Lb5g7rBB4MwztAXeqPoDSHYD3DSSVXfqAblarPR
g/Qg+xstivl9zSWzjaaCBLEl9flAm64plgEJUyKMxb1W+qtgttj9NrorS3VVHJf68fKWVLlk5dFW
5Li3s79S3eKbOZL0e19Macj/GLOjujK7dA7ZroLfOldT/8tdGsaU3dNDzVwGNdkg42IfAj4l71lW
k1rfPrHq8kXg/Esm171nhjIFlssUhqPOQoCJkFewviNb3xR+n0aXRSMb7ByuZrV/DwlLFx5no/ZY
tA7UTAxe02GED2qkU7axGH+eH3/Iu5cIW9E0v12/+Ss5H5UhP5AKLbYdOGErCBLIsMp9Xa2txhW5
IEmwB5gxe/9MGMzJzRp2SGyQDJic0BiAR+Ftn0byGhwLo/ylapbg2tzLYuVxMQpoEbPPMiV9wX3u
PxKg2/V1v4DNP9r7Uj8nmuCcUu9T8f4D/Ggu33yyQlm0wSzSY6VNmTrE4rZlhQvCy0iKhTTrZY9H
hHQZR3luFa2eFG3aBtiQMpMalnIDenbSp2u+puRtDh/YX3/QAbFMaAJc34i3rt/OEACBW/KxWy2E
l4oICr3EO25Xu/aXp+qOjtGq1uINOPyZVsDH1Nie77P7kLNRGmT1bVraPUQh19t+QdEdzWBTzVx/
KA2iDC2vVeQOQqPuuOALkSOBEpOY51ThvZ/DSLjC24SZEowu+oIrKwMQVNfD5YcBFFvecIyklIWz
OxZ9Lhqmb98H3dX5UWhFBIJ1iDz4L69XAA+UQELnndwySeaJUVGLEWcgxNf2YltrEilvJv7lL3iq
mMXGqjMvAl2pldCNB+SMY+AMh+cHbY0TGZfEjGEvXeoE8Ll95JvEReFX2SjW2fk149Oy6YRKvnuj
iWKLZhp/wBdX1MnYMDaaSTctjLJtRaYQnspGR9SD3bLxE8GXG5WOcOsevb6a6vjHKb32QHc+7UXb
22AdFcNcLfEmR/S1q6EgTiAr1ImbDCTa7LP7gbBoA0l2uOMBQtPiJbIjPYHelP6Sto3n334E70hD
hptysm6ua9RruEswlV3xELB6ipXHZF09J1+vWtej3KMNtnNoripCXEDi/A9eSJQsXsAYxwYXCygh
abjt0QkMwBEkBrdFCVJupWQerUTLAFocZhGOXM+vYJVrnjDy8VkgglIudPOBLbqIAMeWc1HcpOaa
JuXvRMRmwKNC+TTK3WyDJEv4JciqSIH5txNMV4MYuVJG7KXwSQz0hLMSskkUzisUqfavTUHp/eMR
LR+EbTPDwm+0sdLnfVD6PPU3oROD6zGftYs/asOz3fuxB5EspaqIYjj1P7lU1S4xJE+7Zm5R0+Wc
fRUuWGV7SRKPRF+1mQTiZweoD4woIkRk6nXbUUteIhKJ7BfAgedeVAg4QuOUo2pyHbmFhmsknbfb
zWl3ej0htvvAacCg9HBNX84/Z/xiQyfSVX2+zcckGQLy2u8x/CpDt20SXONROYxgovE85TxU+YiU
AaqvQuuXYDs0DzUp3TlTpmi4Joh2rSU+f94b/lOrNqYvDTPM3z8a7y8GGZsjbYDz28tL+8VAb2NL
X5rNZv36Up691DdlcyHL9Vcb418M1R1w4y//+oNd2U//YiTuLCaYV5r1genzg7pJJ7MXpdTh8I6t
5GElXwZNiI1XhwNvNInRf70Y142pXYkVoj3gxfpgsKw2B/HW+qA+BFcKHxaVf//gefFZzcHzz8yI
9nt/UR78G3q3K/l3fyEjmXz82S8/8OGnMvf7z/YL74GcJj1OIGoAW/T/rLeQM3Aoh6whf0zkukvT
I2aD/L6ShhjbjeAjcp+GkPVYqIKsSP2Hktny1fwA6p22lu60oewHfttD+aBqy0yahESUvBbq8ADV
16v0UmT6Bxdw/w7Dn2cqlxFQOuFGHreO+93Q96FcADJ9HhHKmulHm0OCnfWCLS39lFuyAMuXf8Jl
xPXqt16MmLOknINTozVUtroZve5vE9OPh6zS/WcxTHybqmWS0L1l9hsr2DP/SXAhYZHWTNJfyaKq
vWhQmYjcpN4idX7nevnHkh1qitMmB5pjuJnV/cZfwioiKUGR9msqVTLqOswignoYuaaSVvoLuKlb
oCkStvscE5d91F4SHO8gGRKiXLxkyD+MwRl/BCvner6baByEZzmg/0ta49tqNP11mTwhXJw74h09
kUsy6giErE8Bmj6GIY+DP3A3IqUus9M4plH+VS1gmXwdyonVA0W0plCfuTuOSOaVr/pLU3Gc1lHT
nusKsYdmExDlLFU3FUmcfyv2Q+JXTWh+kTiXhwQTg7yytJrvZvqaEPW2O184/pomX2UihHxKzcPL
CvOkLoWlu+ZOtW96fppZR2oK8jRP7dpDs4bUSobAqGFhXy1mFB9oDIOjoC8mxDxMacD5hizJlb9O
/cxk+icHNGUhEan/XEZSoQlOJsQUXBsItU4llnl6ocJ2cOKuypyvydf9xyLsd0KkXT6QJj3XSqfR
YdmkANPxpM3hEwy25r/Wfxfv+V/Hj+xHKtKMVfmEZ5i9NWMquQb1QiWjDcaQU0NbRJ3zq3Ty2Nrl
VSqNuavPe0CJO0fOVFrRa2TH6vyeRGkicBNgZZOva8Pc/wCoT4of62pIwWmmPIwcMLCfKVGaVu/C
/JcE0NNEhtWf2Y354jZUMsAON1OijI8x0kGBS474Q0N0zOsq/9yqJbXIW0h8Urz2T9aUiClB/RCZ
eM5VIw8yK3Q3aK+3ykGMpbHnBrOqKaeZKXUdN0Igc1xbEMMo67XUiE4n3WfQ+j/MO+vvGO6D+P3U
Yl9/460mZEBZTjyEwU/d1G9RuHFR2ntoSYcm/FqZzoA7wzVDtD6ZDqF3fxOt7L+JqYAYDsCcYBRI
wOaZVy0hxhgkS7X7a+EfbbsEHTkzA8T2Fx04MYWBeolOO5KQiWLZK/lMWWe7uXSZ9ashD7qDZnV6
iWQ47po85epXWpBVZ3Z7/AJP6zU4GFx1bQiKTd/7H1Fn2pwq04ThX2SVihtfZwYE3HeTL5YxR3BB
FJHFX/9ebeqpt05OYgzCwMz0cnf33fSKvRgy1/JyRnAP54v22TS04TtSBsgPywt8FauBqDY+WFj+
y9sbNCJwbRsQDy+AsBKlZqCNQKe8ELgRtHXWu994qHs4GuGxhdrHB/UZXYWJQidOaqyC+roGeCmw
0LOrHyS2/5BgR6OUoDO+bTsOTXMxtOB3AEagxGpMlgGNXEh7BkFpk0yCR0swmoAMxVelA2VLfecV
bAwK7xKfVICEKBEoZ3Ki4S65jiuK69qxytgnWL6oZBDbLujToMd1IN4gr151aa+V+lVhoA1J/d2w
Bi+Rhc556zx4ur1lD2OJCSdV9acRgqG7OeYLvhUUivBtiswZIODoHoop0IzcvKYamTm9pStrN6Lr
ZEYOvnexvCIJ8sxUlXlgQb0wkcyprAS9Zhcj2W4SA2AH0dgZ/BWYAjImJgN4jSqnulds6HMVfxzl
O747YO6npSF9rMgTBLOCTA8UBAENcEK1HilNdLXD/Hp8ZbPOvN63sNhYz6ROtjekU0D2hH5Bg5Er
C7+5rYplOoeMCLyPUHakOrgFfN8gJjFVrvQgp44DfbYqhfabXZl+S0YDeXSr0xfbpbGvL3EjUWjU
njBVsKTCjfshqkcQCkYI9LNil6UBKfnxIfsukMvfFT4fbQeJ30Guy1Y93ZZXgqiQ8ZHVBJ8iSRfT
+BfaaXwkNhdb6Tq3Vo1/eveDgGTrWntk6mtCzQDnkzwE0hJhUwVD/eHJXlde5+c9stfSAOVOPPf9
D3ecTzYAmny2GaRdv7ArfnFPWV80B0XE7FYShiGCfWYznnO5Om2RBDcwFB4t3OAtt9yzf8s+yjp2
b+cjBEbFkMQaEmaelITTw+uN+95Q0tCeZAnclcvXc5rfSUoC4sNpSWdoqPA3/nosKiiVSBWhT+Hx
OiYfBCQAkgf4cLFWC9yFCVQcJc1FPqKD1k4Wsf9qeJk+pvdxc7gbZPvrHCECy3Ssyv193yOdh8hS
fw9178/Fbf3gX6X9GLQAJJt8xgeMjhRWS0F67NahJgKuxIqmlJ4XIuKItn06kIJnYsFjcAj9vgXQ
LJxp0gISBY/aYk3yzGzSeiEKRmXchL0JeIkDmEbWhYT4sCbovkHbHYrCaArp0qmAB8+HeBDWY8CH
+DtWL7FNMePfwrILTsIYmj2Fy8lHWWmcjCGhT9AXKJF8TmcFjqICijExXcwUBNBVBK+UHMKVGDhf
jIAvTs+5Qf5gHobbHQ3KmUjqgiKAsRCw4zyMiHYVfKdWmCswboaARGfRobd++RHfUdQKWgP+8DdI
hkRNH7fAeXn2fKz7j8wvp2wNSO/hkrzDnxgT3yXhh4gHyYChy8dJDGOgHHyLB1iCXPjaXfAOXxAE
oGm5CsNiRrg3yKA5A1NjZW5YyK8UzXI/nJlTIe8ZG2emXpV3OBVf3CfH8ybHczAqidJSjmTyOXOb
aXFPW076d72/WWe9MoP8jV9Jp4ceh0MZDaPsvAeg4NwAb3LDMjiYfbCbaY6Cafu5JN+jev895gYZ
Bufg9DwEiB9kPJyMA0vDZHACvhgznGUpcFtmOMffUuJqTInMNT5QJB/ns3yEBcA7f5m5DEEe3ed5
yh2ELpUCTNvfcuOzfP0NljXBFPKguHHaOfSkXIhPc1bZ2p/55CLyaMnWncBPAu7Kw/mMlsvx+u9Q
BsBXWEp3M3lUBIpoVQjZ3odVmDmSp1243CPtcpg7zs6jYmo4NQOQ4z9TyXcG9ncVjuEpciP8SsIZ
p+ULfgs+8jezfJAhMtfysLFdETwUyvFLZUlPCdi9oLyQC7yFVZcX0aApkB17iDlnN8cSVuAyLDW+
OBf3Q/oPD/FvIb4pfGB6YvkQHNrcD3fFVXmUmC+sGF6QHMOz4+ScgdHzAj5DDBUIB5HIl1i64/w9
FDKGOBLqABJqpKGxnAVaMHKr3jKlf/e6K1wIynjNCLk2sMaB58wDZ8cy9QyEzrosDFDcHEptbe15
ixJpfuFaUyqsTPy1Qvz5VPrGUxo92cfnL40k7yr5opfbZ8GFB6pFsn1DPHuW5B27XWi9L3KpVRya
y/bxRY8TGmcBD/Rf5aBFyCJBZ8DQJbxbdfIykSmkS7H6A+AKIn4JXjSQq4NGeyQzBHJF7yYyTohB
N2Su60tmm1UshXE469kcVfNcdo/YZPFv8gskSVCJ2haSSKXnBRhPDw0ovU8w1iRdEF8/W3F21DDG
G0shTEbtagZ5vyRKGfZfnNIakRIb95X55JlSGG3N6BImmxZp9iK4hNBi86IRoVKCkD0kmtXwuqSj
h3L/gBtIzSxxeJ/OB1yovcL8paT+nDh8guZ/vYxGDrIx48zrPt0Q7pkafeYc+PLetEaIHOjV6cP1
ihxmo9uFU4ueU8SATBsmZrjY6VxmabvunwCoxGwlYda905wnc7BwO21qOBxom2AeTyD3l7xZtyQ9
Xrr0JOGg+amXf9Kji5pCmEZa/6rdBNqm5uHp7pYPTKpU0cQNs2PO0oNIf/eEaNih+Q8l3iTik83a
frqvGA/Zu9XGDV5HDuZyh3gqzVLt4yOjIWtwyf1LDiM1jVpcWrFCFQ/VxOvpnSnG5AbDPm2eWiXN
OuVsWLuvgJ6p4XtTvCiCDV62f6NFgtD5Ohc6iiWqaen0oUljKCEaj4iTmnubNE8TQUexIYlg+Frs
fi4/922HyqurSUNaqWDfkicMpTskfzpvqGzy6kdt/qxSOO735aDZaa5uTYuGyuMTbmInppwz3bZ2
33a2ulPwUy3AH4aovlFnHK4THkxES2d9bxiSyhRfOQ0UsK3pZ5uD681uh8y9EKFnmoCpLRo0qC7G
CeuehIgWEWyK4HwCopRWaqa4Zy8jjNlavQFv17M5773OlDr8hod6x7xXVGk1x6naWw4m6aBrINYF
8tn2Vq3vcguI/aRvntOKyBjTybGb0VUCb9G0CSU1TJ2hHU5YMpFJHjqZkwJSpxktS2PdaBNT6N8o
KKNB7NcZgVSbVE9cO1OwhLG+N9GhGk+IptCnBwcaSIo+APjN9IpnAwDZaf8nm9wtp/YTove/D73f
NyQe6MUu4lDfziTsQLXBQtRVAcVyP0JGYh2T10JYC0MLOQ6YQzBycDO1TTKzByGMeOvSuKOGSzkR
Jex40rT+6JoqdjKgmh55Csq+fdVjQuZUJKpKF3E/7BqrYTpQJh9jGmyi0obvp/M+FKl60H8PbRDJ
5yAce3L8bLdKtzbYT8OkNifD4BLSyYjCLMDAQi8o/iaFB2eFVP8kqFfGvrlUiNWQKYR6wOvhpCT9
gvBYlvvh24Dd188Y07rE3l+2Sem0DTnZFAk8B+27aqVqW3Bthla251XbrdechPxpkmtNr0fakYEm
EThI0YXY6UEwQvNjmxVNvyPTufXvT8OU8CwwdlXO91dsHvivPXP7/b5NW2v7pFjI1nbHCkjJwoFF
Rp1KE+8v++7h/puKMgTvMDhh9cRtUxfCrAAGJi7+WfPcz3c0miU24qXkFkCCAv3Az6ml6mGQWR7z
9QLcfpuEmCmt7kFOfu7oTXWmbyiFMuMiJM1K1xrAU0HX8nuF7lEYt+qB2O1f3x1qxlKyR9Tt13Ip
GGsTiCPINcqR9JNLAIo0jnDhUeuWka8vFmecoZwdW5XDfHgSF8RtkQqBnU+/ZNYCDZyPUCPOcreo
uFX3QWOEXH0zztl78JrFMuTeV49wX12p+1k3+ud9fiya4tJXW4WNdqQfCF1ldiiI0atF8zXVJocP
dwuDB4qxnqKf2/2rQ3M54GloSOhcqXZXlcCbQgu6fUiPtGPr2KMFxjKZp9PfttsLgLcyh8y0ZWlI
bdShlw+vv3CRskmaOuIdmCwU+SJK3mlQluw11/ILdgJvnLwIcmuORCrrukN2qPMzosJZWzEfbPGx
3Meo4ATpIu8pQHwHUlCnIhFBdz3LyIlZCJzrbaDpdmBycEkB9Grq9d3imCbtBD5jgFZdvfbgqC6C
r+G2gjqS3Hk6Z/+0pscb//CWI72VztgmM22VGvlHp4chwiSJnfBoqdRNzVkXmoaj2lIQC5KSo4ur
oWbWIw9yynJArIHkjk6b1K25T5xy09NePQQ4pW5H28b2WSp8uOZl5sVPGj0T9uOHpfjlqsMfih1b
kOPpmaVIdVQPj62/8054VIAKcHvWVG9O6tOxsyP2hcibRzWvavUvrQmfJDZS0yyUSeQQiITE+QNz
XwBBJmeCKgG2HQnqGl/SgCZ5qHT2w5KFqtpCkdgkG0jvQOCRJBpiGbMvhtWnYScWVNMjhWxA/mcf
+d3bwMXAP2Amy5EmEwCbOKj41mnVPxceKekdPMweJd4AQ3QipXb9H/Gjb9ozIGwoy7obcdSBj4AZ
cyraDPYN9eLYQy2QNoCIyCfyhl8NYEQtKssfgUij8vBYo+VQgxw+nRHJZ1v1i4KoC/S31JbSxzyC
4snSl8qJUjA5fTs0Ml2jWWPDVN3Fq2N2+xaG687pWkxqeCxLQuhuJx6cW1TjjePLIjMDSBJrmbah
iDsNzxXtnJwb33ejR5fGzoPLHgAnjskw6dd61LmvQitoPnS3idoHRseH0enTVDSp2NtYXU5z3dRQ
sWswWZ8UBZY3MRq4xqby1i44T2kXA3zlnIkn94musOChIvFy/zaNpsl+a3NHU5puHcgCVN0D3XPH
pUmHiIHaolXpXFq683DsRXoSeZEbCJjXrKHZy8lNbuQVcpW+bwpGYo2AMXTlMu0t+lB1t3VG04Qq
aF/nTIArbl2Tc2If3u51mZvRyDqhZcObaenHuN5R7Pk6aNUw9HoBmqN/sfVzbyu2ry5NNKW34FYG
CLPQUX67+hm7pdKRf92KEgoq/VHb/FjLtWlFo9ltB3TcoPzqOfU5JCZa/sM/Bh2OxSt5XXNpjOHQ
LWrH27KDKE2l2xO75u/XF6YnH3t4HTJpmnUSlTictmNsVpo+cDxqSj4mn5ErvidUF0K1qXtEZhAg
Tlu1VQFRo46gI1OZQXvKBpW9ztUHL01uy2fLtuVngDRASlQavoZp2Bh0fKpiVi1OQFutBHRCnU31
Dxcn4uXOD4NLgB/upR757a6tDzsDPY0DrvuVK2L26uUSphtgWrjkpjiYbooanD4Rfj5OeE0RE9Ag
DoRvZHu2Af+tfqmhsaYsSNErjcoLhfdpwhVZdtNcvefEOuYiYnFpOf+DJ6eJnGua7910jRcx/26Z
whTRd+BERiNDv5Knxz2cnPMkGV0gtQ1OjJJ8iM2D+C1DyYi0mBcheV5j2E0ieJU3zRXiHJWGrHXo
Y6bo4s3/9jDS50IlwdtHyhueLBkDCPWWvngisqEu8FuOKALoJ3hXxHa+5D0NyEJJHmgzS47u8hyd
svIr58GbomXYKGiQfXxiyTVc6usxnHEw17Uv+3BewpzA7ni7svZRTyYbZkNagzsP/FRtTyosD96t
WLAxaz5Zdw9P3DtVx+rivYo9Iz/p0Wdp+IjldXZ160FmnkeROZhjjUPFkq6zdEv3skYHQApleqMX
LxAzhX4FvVE3dSIf+ws3Y9IaiULJDEgGi6cSBRI8nft2t0qciCX+t0pZhiCmh2j4dF5Yr1s0BAq0
316kkE4p7GqY0BGhNfeyx1gY9wIeybrz0PmOx3JfVmI6kD9hIKm9YlEhHirsdaDm4W3I5w+cz6nR
FQ2rnmXL2qeITt2Gybpil/ZmKEBdHEtz97k4f7FS83zogtXH5aJc29sKaytRiJEc3w0rwe7z9pNe
VEEyvowzExId2HJhep6xrxnL50GKZGgyUanf5CdW45tnXA6ZPBZKzB/YrD1+iAFBA2WSmFUrENGw
m723ja08eOGBZwGvMdKGbDsIdb9DHrs8ypp33cLE+30elm62zbfcKIcjAkNu4XGszzp8sreSqbFh
smYGKN1mXxOyQQQFCSKl6ltqgGvTXTRn70Ny8dpMb7S0GMKDviV1WS1vMFhOKPciMjRntCyuHgz2
upEoWSMYmTodIkwnMvI/Wfr3szaRFZWfFDVuHMgaVBckqOnN8Dt4UKwXh/XEakowMkRcFvpzn6wZ
uHCZO9gcXnhQiCBZK8VMhv+5BZVcWUq8yf+/fyKzUlecqzOLpj4XqfcmjVXbAHbYhvq5KQYviLix
ywdA3kD11tSCYAGmcIB97Ayx5Gk9PXjTUyAhhhWcE7eHO/vKhRwi6g7THRxUZRGglXuxf5H/r8a/
1gRpNLqiSMxlyLIwnQXJkFzPJNj1mkYYToQon/QUK0djaw5Fh+rdlticxBGxQMBbZyCXAex/G5J8
f06m4icuxzwkV5mmziPuBCXBwxAzrPhMg42pSjK7gh+RzUnP3APPk4fx8K4cR7dW3mPTGnnOqJDR
R2z3d6snivPKZFgTWTCZYXfxgFlVciLRWEQqEBjMShTx8ZypuA2bfXn/eSRqNATI4Dhc21RWGjN4
HYpUkFGJXSkaJTMYF98IDmTKbpRxHDsyHF/27QM77NAJHpikFedNTTmR+fvTlOyzFjO4xPpl4ZzG
7GvGxJpze/0SgdRucWkoACCDYp/j6dU1oUq+29RXKBul40TTLsq+Boe27AXujENF5cZjjK65mNY1
wC6/gfDtetD38++K0EbCrz4KKCBByTR+MAnPJhuQwOydN+SYenApKbpBqPZ3S5GrzlzShg/V0mT2
3/oBFUEdf1NTF+DgLBHQTYYYTtru1/piLrK6fFnEpWkhvbrbeF0P2izpDDMZ4FzD0+6Qw8x6EFWX
jtM9C88H40dLkdisbS528ZMhuqgv2oxGXeaE6iEg6jVQpMSlGR5FwwE8m7oRJNKYZFNsiZ1d+Whh
4E0s6KNB3FQ9yUZmYZY62l/8B5G4U7LP2dsdJNefO8OO38ayU2WKPrYCs4vHuC2wkrKWvi1vTSao
qamY+BNk0a/IuGq9E3vwNu0FvaPoq3JYd/IYz4Ryy99ujrimWx5zgJ6DxVe/xmIVMgfYLGsYfXUS
oBdxX7LJY4bn1ccaYJLO2AbYzgY97b4/kybuDwLTFPM46PaYPcAZQ8WC01DVv/j7MoMkUL09RDin
eeoTcx3xGkeM33ilzwyXgIC5Tx7o/ZtLf7/g7nY3shqoZDEQu5kX1WYBKYpYF7U5pkHQ8OR3SmN0
8o3lyokeXFYMHLFcW3hxcjEBm5iYOe8xNbLieDBIueSbu+Eu+MznopZXxzzBvzspuZJDLjLwr7Gh
EMPywPb815K/U5EkEy3Xfc6WNzlErnbBr4tIQeBBRBr2CN4i2Y46IV6IwSF2iDwjMT/kJwtlgNs5
AHPiCPFJUZ1fOJHYIeJu0nKX15F2ub2YzAbevJFJ69eQMjWOP3l/P6sTtaEq80vRvZd5xvbDeUW6
UyqASJdX8o5MnuVVI4q/dMroxHyR40SHsnKiZeFcl3LYq99yMp/N/tbdg+gXUSd/36sjYA2fQ8R9
tI6NHpFlmfopH6VEBUEQTUV3Fut8eJ42mijR2gRWHaTOx4Dpqsa2EgwJXIgdxzS8nE7/NrzUsIo+
gsXkL+RMK3C7NCdWqG/kWABqtIlGV6QmrOEzGRAGryibjzEuiqXNZobsUXfr7kO6O3iI5Zk1oVaW
g8TsBhFFfvdSnWBAi8RmTO6gPlvjJ4vzSy+u39Bg0g9uZOXcRvR5gj6GqvDXj+2H5uXtHBtGjR2n
KWGlhUoMqUCZRjV4baD7U9GKjOkefyWI9APypqlwoHxB8kSu8AA+M0U/CCgdiKqTzcNJQGn4pVDk
kXlkkBU45SeKTQq0C+YSfi+QtH/9SCp6qfEPci/dhbiDJjP0Z0FAi0MiNwr2i4tNdhCqq3dg+BtM
CgLrz+Vd7aNBKrmHgusj88Ro3ylyqRCYPdPzifAEYj3f3LfKB4CYBo+bEV5c8oE8agUpRUn73MyS
uxO1II7GGUcKlJVdxB7o/63lGshYESSDZNAmOcvaEyPjQiJoyc7ZIkj7FH9CK8sz4sHRgAHuf6+N
KaI/bQel8SABYO82J4mayIyq9Wn7RjYWrbmdGtkhFrL0ZCzdWEOjxVlFKH/aFZLdMyBMbAEW1GGm
ITTIiRsO8A7HQTtO3uRjQX8Gcj+a3oWmVCiblVSaSK6BpPSFBpyRLEf6BP2rPB4+jdWMPe2h6V+k
mkX08NtpCGpsen/8dl4uC0sWHLiiiX/qtmlim7HiWqTo6YYvM4NjCPLwsXtoThrcMaYDa/EEpMEL
QQP26UKCnb5AjYNMyyERbFkPtPSfMyfPuZxgHSzByWWaWx1DiBTri0/vSOnrvwKi/4HYEy0Se8TM
R2fZnhgbss5tD7xIndnEYi3QJveBUnsvEsf22hyCaW8wH7BCMoBs5hNj4pl+Ls7qwwDGxZC/3i39
PrAptyhwmKfJ+XHqgRjBtLrDAsOTCceV2Mtii9b1ue2kXBLivze5NKwOKiuC6y9yWdG5/SP17u6r
Lz6beo2uRrS8vYmDs0tWEHFrZW3ErXsPQudKxYeb9KvmAA6wH8riRqgPfnYIxuq4Hxn+id8Ykcbl
isN4XvDO3y/lphQnEi61j//ICgdhJYIlqmojnyQDfYpPyTGiyuJRSOEHjsKXqLNwJsfLMfmmYof6
77NGmcd058m8Gi1ezNuLXLka0UgGFDr5gPOxj2KGyPd/O5MAxA+olaaH5FVMFzSM+M7vwWUGcHib
iEN+NSivAT1oZ6KwLBTBfQJ/BTqxthEbwsJh7VCUhF+KcK+f0NzANNX+zbPGaykIPAJ54G6RnpLz
oOt1j6dsdj0djztBry+gC9YYHQYv4B/UiwPTYL0dxKaQuaprup1guu1mBaJZ/C0xLTA8ZWc/BQrH
lMMeOgNcBbnBOYLbDZb03ig+VrpF17iWm1SspCca/PAEvrwO4dFSl30kOsAXQ/eliY2NGtuUM4fr
crJDzhWGz4oVmhyjoUhhmNM4rJqxdP2GnzjsBmS7LOlP0yGRzIKU4CLIzhLI5A4FCj9Y+qO/TdSE
QE4EEyXDGB1bwBS6NrI1qOnsA8GwFwkUCogilnq4liQOdssLRdBZMXzZd4VsTVEnCS6j+DDInhUF
lkMLamy2k1zXXvbGz8HHlufiFrsX7/mEOJRHZk3evEEQ4ptmzCgshsDq4VTkuXBHnFj0kIwa3sKF
HJO59bE4ggTEWiO5AcJZ8tTETST5P2Yg9dmflE/Z/X+ADz4Cz+a0ZojqglQSqusOFhL2iFPjSmz/
IQR7SIrr5+m2FRAkNi3uPZO62q2aV9OaiT+/+6YBJXv6RQNrXW7bu+A+jPd4uy9cYuhjxo3IVE4y
bj1YXYDwWBctiNrVhPBBe6duFpq9eqrzVpBv+sFhS+T+fdlcvwQADwesS53mOkZFgqi31oIv3pAF
mBx78G+wn49VIm9cfxv4BWLylEv531qLBQp8S6wRq4Dc7f0Lsx4cTXcJee7vfoe1WzmQIKEmaeIE
tz1mSV4BgJQHMO8uj1U8M4HC1+Jox+hWaFtFTt9ZEKnob1ikkZSUAlJLAaffmzQdygPIoVpRN4Gk
t756YwL2ZwjxaNr6ZwCEphiEBjJUwopIKFT8zpES0D6Gg3PVlFiIkdCZv8UxZK5frJ0haF8CuIHe
HxM11K1RYyHOITOxG4GOUKvKDsVsByqSfSn7FSduL88HFiN8fIGQ8PnYrTX2L6AQ7buINsnBb1cO
x3472mwZBAWPiV61pBcCiiEPBNvCzANehQEUeQ1Grd5usmeWH0AphdM5EsTKDc+QPzIxnJJpB/gV
XyMlnZGTVFwZmARPBHik7b7d6ta3tgJpXenZjsB2xRoEyCHFfvxcWxYffYK/uP+hD/QcwHeV0XIb
PV6AXgThnI+Qm7x8u7sZCARXDTpyqftQYmyCl4rtJ+oLeliEFE3KEUlynita5kljcZZ5pz+K1/Ke
PekeLmOxZFOk9x44jPE91jaerYDDPEeQv9JHsmIwsFht98/twK62Sc6diCNiGfo0WR8TWDDFzwFg
hk9MYlKjiep0eDriLEk4CZjQKeHo+SZW4J0oYSK2zbINPQn/NIZiJqdLCUqJDCcRkibeWOdg0pFp
vnUZ6yuG8mPMXphj/w9jr5j3CHkSf8NSH8deB+/WJIC1oijFTzk5BNh118ZSa6BgRGtcsN1uE/kT
6BjIKIVOAxwVisGx8k3vK9uUpMDCExKgI4NEW/hNUNMXOFdnUWq7L+L+Z8MLE/67Y/eg+Vpft43A
t/FoV8PTIs5FHiTuU7H64ZHFOEXxFaeuPcBd3zxw4ESNs3lPmsABpfNzeeAtzA2TRmSVK3Yp09MM
xAW4gVRkBotHsAmRurQ8VDeqHu4aMn12bYmEnJ428PdPe46A6GKRNwFgzWMT/YNBWzeBkaK+jXnT
Ak1DPs5EPov5DlSJ+CSEbH0CWx+LeUmq0a+g9ohw4DVpFMeu5OLyUXn14i+C3kmkrIa4kCMeDkRI
BtMLlg0i+dpatHkpMTj74T1F1qM1JLqPzimwbgvTuXNHhP6Rsd/nhPv6KMDtS1QpeufpdBeXYyM0
sUTqBoBbK1ENf4qBTChGgaYd4hLl4KIN8X8KJ94Dk5w1JKZwE+rK0MNZWUearb91O8CMUK3Jw5Dv
DO5x0tbs3bdJ1CWTVD/w9lZUsdCN41CFDpWKxKYBQTrKHtHGQzAT5x00ZjvaxcxOurbCuABAIWUw
oOPZLFo3J/EWoN50v3eeNENRJXuK494t92ly9hy4Gkfr85qUeD5r6zb91ABEWNPq6QKL6Mf2Yd5j
gjzKGls0Ipk2WLRgApsHydGv0u0y7uYv/dh1l1PUJzePPahum45fP/9FBUjA+rFIXJ4SUVD2uPkV
n42davq3QTyim4urgu+GWAXploFAKO1AHBsKLv1iuC+d9/7hp9TOn76EJIl2rbgM5FZT50X9yG5D
ecGdpF5crwF5AnDqodfFdyOJQd1AFlc26w4mhx0eIAXTiYFAFg/O/io2dbYTrApwpsBTCmDRX9z7
iyNlf0QhUQbHM9qjUifjlf9IGSKz9vhLUjV1NycTuscLHA5S5AP1r0v6gyS8QiGsVsc9XSxgWaGW
jtIrjH11PAonIam6XuIeK7USr2zhzZ6+LUUzwYLx2oYC68XxpX5lET2IIYrjSz1k3/pdvxd3HJbB
L13DJrd9d/xEQQNdHSDOYymwbBYw+eg6QZ+7d4BKBBiLYgaDD1Xy/JAFOT7VC8Bo3T3CBCApdl3S
d3nGb/y0kMxefEPcqzb9+lL+04FL6lxJG5tUHjRErgy4Wuw2VAzDZyHM/fThxEMV6A3Xmd/gspqR
nYMxdkc3XQEuRH5Xx9e6GaQ+AUpQKexe5KNgIfnyPzQHgQf+IoiTRPX/i+l//FCQGbG3i9VD2z+S
doEPICIKAIg/IDsRVg8k/MVDxzndCaEPphw5oMppvOFxytTI4qB7IIwFTBNsBNWA9OrsO8TnT9Ub
+mbYA9mIL9YVSZB/99Nz31dvD5mgAMokWfQ7qjGT39I1+7b/JnfEJ22Qbkt71ORUNvDT0F5s/ByS
V2axxQHNAARlJSNQFLxXpsErCiAJH88tOrdUEc455eVbcgVVvEzJAMNfT8lDmSZL5oXDyIAy53Gy
BPlsBwmZ3nROlx0vMCXJg0MUj5ahhUveXfcm8juDDG71UeWGy9in1Aet6za3ScQgbg8dTnd0q2H+
uwGFGud56TwpFyDa5WT7pttyqXB1Gwx8+PALkhOkAo9+0OPdoWgaKkyMQxMkPk3WK4UcBPAhJbjO
4+Xp9w2yjAMb5Os7GkBdx2GL4+IlQ2J9Ui5qsjXegoAA3GLlUre0J6kL49p92qrBDCk4rrm3HQl+
iISWOdhYj/P6lEGMbXBakp9gVPjpmM4vrQS/aDmSACDnqjvvpkgr0gFXuUeVBJj6gPyb8WXU2On7
T/MrG3RJTTFN/HNwSUq5WaKryO35oXPHCJgmJ5wL3aV3iYGNYMdVKHj14SYq2FfNyW1tBSWIL491
TbIcIK9ngUeklP4kIDIip4DeoR/42wUQKrGGyJp2SHIH18jHzyUwYvkD84dsGP5MnZVsPHKkvkIy
RENNhdOvLL9kmr5hIYcJGliFznDqNU2+EiIjnE+2ZmP0mD4h+cswTMiOL9dhh/46JGjKMMgwYEme
ParJ2JEemaskLPLkWa/kirAaSYV3KzdzWgd7ZvdhXkG29/iXDOuHdjgKyTNU93VzK2s3XEKDgyxm
1fYFXoqHww3NZ0y1pRwBZB6mVbe7svryG8Ue7rvfGSKAvq+quYhvlJyc9M4jllqq0zDaZDgw6kDa
8IwEuTUUgKa7KlGypSsKJ1P1RdVQr0O2cyS8Y404oydAfA7jgjXrLN591BJK8HGQiPZnBAG1Bn1W
RYaJrW8eIT+N2BMNZnNIetfMXh18/+68xyWFVAWBa1QT00pGL6egXsXQtlNXE1FZJx0yfFFFXRGp
N4+8GN1BLdZ9iueX1UQOuXsn4oqeHJlzUfI/0Zw5PxsMj0afVGKxn9GZ5E86fHTRHuWBBDQuaCJ9
HVwAjpB1ujOMYqe2ljE8UXiMYnjlg5vdg3YJ7G8ZlkTWRSlz31392qbHp3mnzJ7s+/Zst6gOMrkv
bB+MhhZQI1tdbAJoMKb0NxUhIB+mgSuqgD2ixbh483AbGBsAaXDPUyvI5D99MBi3IvuXd0n2COoL
6ngUPZw+OIeY2vbksU7WnSDFdZGUDkE/oP3h9q2AdGzibhKOsb9PQzINeCSfQIkvsqjUr4wlRAk1
YWN+UDwj4hMJ9xzmCJLbPkdWgM2bO7IZmM6XMBhJKbUDigP3A/ua9FS8hgyXqa5f+AZ4N0TAxEsS
L4RQGhJdwNVGwErckgzNJrgsWbtH6aKVOz11WtLbZfhEWiKEyNuE6mMZL3vcQ0+1DrIDOtsCLJJC
rOlreJ2DThJmqrNdM/KZyP2WLQ0hiwtfWkpuE5XbUq2/uTNuGudQ4Z7276Id0X0nXFEa7olD6hAn
NjVTeK8fipcdsm41lB4a+uaPsYgP5+XQOoFZVf8kmoJp/k2CyOxCigYFsjxm0XDpVFIUBCAP8XAp
8vCBXbhlAYgrhIL8pIAk5OlRLIxlbfMs65IqL2qP3kGYQcRgg7pHLe/iRbiJjCcm0PJsdwcvsQzU
NoJF1+F0x1jhFncEdDgbaESmGl/RP5sboc9w+2PAs5a/aMDGld6wFhEYI0Gfg4uB7VO6Lt40/ARc
c3SCVQCSC7xqRgHtFxQv8jZQu5cMspcgn4I+c1ujUjxJTHOJTkuInejCgeBiA5u8CiR+BwR//gzi
NnrR6pynIQ6HeCJXPx0+1kQwtxApuaJMHyy9BiktIhPlt6f/sNBdVw9mYsRqk+Xfcj+al/VI6zTB
nj3wbY6xgwaPEz3nh3ovAr1JCS+54wOmldLoJlZRMZFoMkmhYiBi8tBG9vMTo28hWXHyt5fP1fdA
oCywaA56uqVP67DOw//smHRNxZBPUTOt0FiqCOAmdkJhZIewIREih7psdQdTYPkV0qf4eMX/1uc9
p6FAci9ChlTtkmxrfT92YWuk2hNxgYDeisHe7mprJAc9zGtbRsgC+5tQ+cnHBuwfEBuI4s4CZnSQ
/f4b3xrpAMiJFGupYivnEXkU+ie28xXfiL2eIcgy5YisRKKN4uFHY9/WBOJdCYtaM/LgYkg+9O0o
gqcVIhnvwKDOC93wOvDOR4pbo7bTRya4JIli7ou8fZjp9M6+5sSQG2B//sYEvtDAyGxsdE4mAr89
Iu6v3jM6nfHH+lfmSXoTdq958L58OA/oGIreIS99zPvLGqWb4Yj31am/GyIFPRKXCGED7ZINRQRU
3O0dbjX2AMxuP+LeXDfQlFKJs7FxFVQ5OC9AkUfPEVlLIMUvMq2BlG8U9bCHIK4YkMUMLg0YjNXB
P8KOoVMSFSXdKQIhlkhkiRcKGnxyrEGb0u464HG9VI8ZtfyxB8/XEFgM2EB2u/vT9eS88ju2j193
UizAOTFFsBL815C/yd8lri4hSOzgqRjNPK7BBaCiE7TdJztbYrF3XmHqEDLF5ifFWXJ4WuAKHyQE
KIK/AuzLCftnEejEdeHcInYKSwUjoHAcZJ+0ZLG4T8FbnYLrRCQTwdiPzBLEnOfJAwQvl+S0pC+B
J5qU4LQ6V/SCH47EKrvoNllncMcBRli09sAVCcJZzcHsRMfKX9HsA6myPW+KQqc/5HN21TURW4zZ
L6bMJVo7ZuXBXzSWiP11QBdeXssKoKIZj3I3FA2MixwO+VZsG324QYdkeDrEhWRntVhCYcpKqVta
9p7oApaNc9/vDrJVs/1tTnUyNj9mWVN114SfDJVhbeYSf0jcG3F1Qk3psUmmUYYBW5nmiQw/RI38
mea8DoIYsTnDr0V7Yq8hmmEHpLqfI6404uZNSjwrLL0cQmzepp/uRM67GoeomsqHBEMsR8rnbziO
kG0gfeQn5WAQ8s6ErdPjG5Ru5LdSo44aIDl2ghiihh2zlpgYRet0PdL4tXTh1B82PmE9NpGDpppR
qcp7om2fzJMpqVyi2nFCl+9RJ3dPbvaAlIXKzROaq4nfJ9pV3Op0RbwNQgRKbfnrC7mFJWsBHknD
DaFFQFlQosmn5fJUZLIrKM2GYWaFNvgWfXVCbdLdyNz/cULCpLzSJbXCnK/pvcnPJI6K/AwEPtoJ
DfRHj0mUE3WLuhiIEhZVTCYxJUg6CdHQFJrmai+xSbHBSYpX6ZrObeuGWMi3OQre7R4ffmtLTaqG
uUtyHWsjsaJE2r4/yMuZShBKnfyHHxHUR2PQOvdJ/YB6DkUgUxsenLGtQ7y8grT1iT3LndivthSL
3jlRZ0u22rjHAuMkRqSUnJ51p/bVttqGOdgwthl0JbLsWGrkr+T8/5hDTio95yvAoBiHK1zSQUd/
5Uh+/CqgWG3PLPAQ7JeEkeHEDbFi4nKTEMchEwSlfbj4Eb1lF+0Zv6EWuPT/hXiBvXg6DzMn/Yjp
LHgahOxEDEwsQfbcEPwHPIms4KMI9mR7oucqljE8Llu7VFlwy+mRwuxFbklSwf9IOrPlVLUtDD+R
VfTNLb19rzE3lIlGRBAEQeDp9zfXrpOTnZUYJQhzjvF3o/Dupi+pQvNZlWGhbYr3hKa0IcVVg5oh
i5qulE0WnSmXPOgvAF/DF07Ju2NDfv+V9lHFkUr3NSM7xDUuDWgA8psW2I8uzm9ZSJ3bXkhIjUs5
zWFN4ug2p05Kguexg/f/uYctThDyGAE6c9J2PROHjJ8smXMIXhky4JfoPc/y8lBZkTVCuhXLsTEu
wAVTRKomeZ8+CQNedRz1LB28PSfb/xCmiEx25Dcd4Kq9aaO+HevMHGUCEVPtPugmQZYB31jwNa5V
hahTVwJCAFZmMXUbePMX8R6uDpILujpnXI7YM5z6xT4gvuR//zaLfyobNhWkvOwR/Nftpjc2JLGO
enYOOBZzKPxhvFW0vps4+MWEtQHQ+cfts1JHOateHLw8QjHiCNsWsFzYLzsuFERyAqSwUSHTsXIN
MWWLFv1DbQP1zgVI4/+nAXvkq/959yQSU2kVT6A3KpEkJOH30+zAVc0NJWrHEax5/6/IhkWBX2+4
vcX4GlEbgZ74Zqh9iWqBG4u1zyhYCBDxE/PZ7UWBVDDBHFZTVNq0s88w3UO6iCWmNVgQHiJ+5+6R
H/oAPgNUAqth/ZiIp0a/z23wdsxQVGiiur4TOcAawp15ZCX+FUsuVgMxl01Uqz0WQ7HEUI1zICyt
oo7z7JDgHjGDU2FFBdb0ur1MQSF8m0BD+B75DTGyXVRT1CjcZP/aI15flHKU0Gvs7/8fUofUAFGA
SCD6tyZR6fGv3BOfmQnHRPs3GkMEERErj8/IjVXJOEoj6GeUkkLLkZ84pTgy+NPEJD4yCZgUTUQq
qTyayntYf8dsPvrjlyVcpH6uWU4NkoSpPsW5lSJK7ffVAvFnjcTd/w9dZMnMt1xHuI+VgKRxrO5Y
MYkaJdAYUQTRmQw+F9Akg9j+pYA/PCJOKrSlLieClZXjJ6MqA7VHHgIUQdo/n0Q4DOnbmV8sc48d
hzRFAaLtt9jt6RE4frH7EOYNTMhWJMBB3m4GeIpFWthAjClrNm8NKBH9pXiYKvY2a0pUJw/58LR4
O90R6N3KFBdb5bgM1858dY/Xs7kYGiYJx07WTFG7SQFRBB/03W//AQnJGwtUdyQc5sD+PHqM8Yrc
/5ky30aAFuXxBWyFY/z2ZYhrjmw0sjEZtcGmpJDyg0K09GJWCXJGIep4lxrisRGTejos093N7z7o
aAWw8IWbdfCHfb3EgIICg9nxKFkfP91SZxBxoUYW9yvXAUL5D85WkRdGskcLWmS45KCTh8AARuAY
rmX2I8QhrJWVb7WODGy+MwKKh0KjR/YN7TD6w4PLb0jcPcwxYFlAfgB+QUY37j7KQ3hZyydwjKBe
kZwHOZpM0muyJq2LpLmOREMC9Jh0+Ai7/Yh9lR2XJQLo47dLtgV0GCX9qQLyqTCTBKk01rUgwe2J
YwQxGoUmRe3X42IeMM82ZIxV+xyR042wDWyMDkYgdDK1yAkVXCkFil9DnGCsFxn69ihKCIwmbQ5H
TIJDUVj07os71fhvh2bn7lpouqBwsR8PmDaRg0jwUJLXK4FKbQhtJAW3wrekqByIbYtgEZlfr/l3
9Cj0FDpxh56KOmMUGFT8pGqU+LcjA0jgSSKrj9mT1xbWDWQBacjIN+aNJBwomZIta3XJDDyUaATN
4PJzbm+y46y1dn1uR8eMHRvsvQnvRlCQ1WJwrfk97z8LPbgtCASVHmZKGu/Oy4jKtUO1wrgbvIgq
6PdVHnykiFlPhFkeRjEjK9wvVDax/4KvKInWC9rf8on8QN5ifd3a2xRKyo7MnTnjWKuvxkRiLqUT
0kBfXp7Q1ZrbjKv7ERUYg2cSWiJzVnr2FucMZ6Kp0EGk816cbqamTbOZue3dN3cZtdDShMhbqr/Z
zrSinCuOvuH3PUP0m5+xo8WrYWlHDxCsn5bN7AKxttLmBe7o4F54qAh+rbk279f6DrPZ94fdqYUa
eS7sljfATZgRRemP9ObnyVXHsJ59NCGaYxqV7qR3tpOIVYmz7/PpX+062YqOeMLiRAG93++pcvfV
ZH92F67rLzp/MfEXg7tYLE6LBQU2v7N13e2ef7iLiRutD+vp1Lus4fovfFw+TjRdrz0v8i4un6LI
W3uTaB3xD5d/QtWso2j7B/Ky5puuNw+8+cGbNo538VzPjYIgyJ25h6WucQ+N6yHCmPLcU8vnSVMX
3jHiBaZf397cOxyQlTRu9HAuh+nlAB954Xl4LkIdeFkhClxfbI5ifYnEL3sHnmg9vUzFYREWF315
HOg+8trAiw58ORXS5Iu3Zrtb8xgi6MQX6ymwijv9i/68v7sXbTnKEf+JIvdvC0X0t+eUcGZZvdlH
9zlRe3t++nQv2wjmCRwK9WNAeLKfezz03/b2l/h/VOgsum34Dl2WZULqtgSEiS1A/O5aSB7IIcJs
J2p78X+halwL6dxa6By3W96tLa/7cTjpLifg4EU85ycCdyK9bnIW+/FigsfN5XkFXRZ57sp3HAGZ
LE4n/yS7vn86db5L6eHPZjNf8tj1WOAXvLEOuzp1deksOGBf1CKiElmcfN851TN+3Qd4bjznlLEZ
zyA3NOfohGHokMV3Oj0dPig33jzMb6i1QzI6HP8fKyIw07czq72Z3/kzrjH3XDl7TvmWWMO/2Drn
3ze0q+FIc5f6rN1lFwaKRvrdXxrnbqe+o2c8bncWX1eXDyuB6Jap4t5TmNHHN0vsJJ6Zi5iCE5j6
f2h6CKnBKCMZ/TEt9nDvg+kU7LQG0MWxl4lC3/W3P/kH1vNHIBCdoCJ66mkAvpw4Bmf0LU9AQvHf
sH1Gz4USDH49fiBPO7cH1SKUMt/RhizxQCy1m1//9r+ipkMMVjjWtvmS148ZZJJoI6QvjPv0uBnT
P1qQkt/6i3LQlnfqXBr3p/RHOrHQZ+YaJ1eIRX1537OsBtBK4UDRvARxmli/SvDY1SrPmdDP3jz9
fhB55gI6kw8xRMNZneSwTwlDqY3AmtKFRvnqM7PXw6QPoB9glF4z+9VDMKHYD24r6lMmiD8X3fo+
o99a0kIxCeDvvo+3yUKfSArz46LBnEo4RuizPg3xYU5DK/GXEyabeEPiHu3vlNJpyjye1ehcQfVS
4rEds+QBABaeLWE7foRP5r8AIJR+jZJWJdgUg6fHF78NfBSkbSY+9G+ZvBErMGlnEIvRVj1F4kOb
ew2LaOHIZ0Xx2vMI2vvXPI8mpB3DpFgINRECVx40aqMTU+pZmj8AuNphk3g5uWh87GzewRp2JA+b
QLn5FYgaNBwFy4UIEOIVCdRr0CZgLgJMYztHfwL0dqHSSJGTySIhhoKFmF/sxai0EArBVdBRtSgF
0iLUz5QHBGRQt/WoqJCsa1Dbyb7SPGI64WN8aTWEcsgEqT9tN3Ln1dTaPdzQ3L+d1SqsGCjlVlZw
J3sUmcMNR7tj/yQY5OkbqMwowpDlkWHWOJ/OpW8xtcjEZKqEyn5Hh1LAMLSLmE2112ni3E7BLT22
pU0N2bsd4OYInAJ1mN/25gLwZvouJvqm1rymCAbZbenFRJH0ze9pDORDVi553aWu3Hb5CePOzQmZ
vG/fla9BapJjQw00RrefkkiDTs4DrNKommizaBup3jXXwiUOG/cmxiDUe2RQOaLn5QDjDelhu93u
TTN/Bc4zGAIo+z1nC9Ir9WL6axnFEWmAXABM6nBNODaRTESWr/eEbvgEoubxst/P0+typnIHpuJZ
4DK6bzJNzyawAaWu02MsOZhR9XbVuyc+Y2j2LTqh1xL3hdGTOkwzxPS1VYH9YX2f8PTZEtCfc9FT
m28fc2WlXKRtt8mOBsdJ5bSVN6BgcVSR02t7ybabvvYEOyRbDbGjElScFmOug2XonkYSXjl+9ExB
CmNiXcHQrxasF4qf27VNd/LxyRCJn24nbHxfyUXKPaNyqKteHH3mcMvNeUA+N06tCTtWF05C8Qs2
ZXo66iwUoYXzwvgze+Iu+iAZJGLb0T5O+ZMeIetoPhGyHwQQjagQ0oUuDKw1QeYrbhOE3kpQt0Sr
+KxXMrOSXExZAARmFRijYGCo+Y0mPrz1gQ7XjSJtUvwaqgeZq9sEQBDKR0UXPcpAb4KOoh7kGw4T
8rtwRmuTphYu9qsJdGwYNF/wvnSwC2P3OSV/r18bWejfbTda31cGE1CrPeyDAh5Km0XpmvlU5WlP
ueySB92aC8p/wpUeL0+k28ifn6fka5CcjX+jezx/dvXqswQTpFAfAvmc0PnQg7A12O797ovehJu8
JTcjeFMjcnkoxA+NazhZIyjVyQt8/7UqRnPaFrN3umeYDT5JM8Mz7B5R0zNz5PJqWCQpCB9R/w6L
fvH56qqghqHGgU7BXgUKSSdNKFUe268o30VkvYQVrOeQg27zxpoy+3yNoFYJOMk8kG6DFNYb4u4g
HbyCIHgC2ih/W++W+RbcAXFarL0E01CBMhdRC168MVqgY7u9eYZwlQy0IoOTXcoTIPZDX+SsmTAb
Y66ad+m/Ut5Yr/5ENVG3gImfXTpsnumuSwHZaRWYa9SO43b8IX6WtW/wUib1PfHvz1X42ls0UqK4
8VUzePeecff0wpcL//35tUah1K5tdygm5Y/KhI39e8q6DrN/Ix4kdlPeQxT5o8iSg+KzJmUjpg2f
a9qRF3txbycBPY1CcAgRCCvSEu3C0/7hOaUaZVZg52NewizDOziX7amkhKBhTz1unTsKyiKI0ZMq
PiveaPE+Zj/JQVvqofknzZ4befLavTeGmJk2t4IOi+a+2daXmN0RfrhyB8DjGXICw0LkLXLCCM0l
w5XumTDPNGekBYWP9tUsX+hVVuUt0AexwpuTdMpNVB4IIYpRQ8D21AFCEVunsfdf3fS+q2p2asZQ
L19fKnDjZ4aFbaIgObGcntw+cvJmxBqVh8F97P6hlOxo8h/BmgwF/BsO1hdigRXmtbWytBGHvMnp
OXA0hBO16DXO9dt/7eQDPSIwXVUTUNS//fi3ByokJuxAOued0Z2E3BOZgp/VdKCuGSI5ayckrI72
YKO/fnaWfq1tHKEKmCiklm6f0TOSvqyt+a0t2ZPLKEVxvzMYZiDOuS8RHBF7T22ZomH5OGOL3oLo
1X37U18fk3KbbZ/q2fRv+/rDrjLyeae0O8k0pA8RVv3vItA8hZM9Qz2AxOCd+4k0f/RBjnMSKQFJ
RSYZtI6KKgGqq6Ao4pYhfHQMzEJ7TKCrykakexkATBHRVJehrfFJzG2wnPT6gjwS/tXySpTEe/3B
8+F8as+C6QHYA5yzXPkRAfDSxJ/rHRFmJpVR6ar7hKbRJLeBVt96+4ntKrxJrUhe/VxaMJ7OSzAr
HIwssEnKUxgpyNRy/2FGWRUMsHeZP5BCZ708e3/fv/Zys08nBtXYtK0YjdZUX6Pcl79zne0FtyK0
tg8OXAD0quFo3vxj5ASjwvI0f/VHRaZGSt27aWO0NKWv8kMRtWDp6TPEzH3QPiZ8VvMwM73UAkYd
m3ORaNWBfJmexqx3adIRt1yGVjQKQbeSgNBjmnBMoIhSzoYvzeIZShUifJhpA3XOWFAETzB77efS
zPT4rz285iXMISKbXQFvypOTNoi4E600bTvhVpxaNJTQCLpb5uME7T02pqm0hAwa7Y2vNwO94s1w
QcJJplBHpZK4qPJx3GQoaBLeVzFPvCEp6RPSU6vICmSGOArNNnGlo6kxUeYWRPbF5Cfgtbg+sO5Q
Sr7w5ZhMbiI81pyIkuwK9lIRyc9OChp9cxJ7MYpB8LoUjZSmeNWm2AKPVd/RVkQA057BbqM0V3LH
XJmrEcWmSz0GeGLcHHN8mJJG6wTYRPL9/SpwXZKARv5oMaKzeE8f8y7aoAFewh0mcF7XFwlo0Y9w
KP4gzK8X3aw5fPzkMp8XTjZuA6HUHqMwga12RDBG7+eL5/imhOVYKLGF5DQd3861n6P6yTyF2om6
jtkTMWF5ddDBF+7Aw70h3NzmCa/J7grcDGPpaeOd4R2xSaISkaNPcI3RgwmdI7J61IPs/Ggwbsth
BWXl401eMWM46vG9peFFSB0wsHop1wckPiKNt4dc3bfCoEeqi7l/TKIbfGM2/lOdbyrBEAUh5hVB
aWZjOKQgD1MsB8gdICevNYwlhgUMDV/fWaBgp//mkPjtO6alR0heQ8RlMMYJxm8rNOsFUKYWUoZ4
iPERjxjuVxLMqX8//nuGdMa/B4xKnb5nzMEJsWdP/moQVDzxON1Ylvg7p/MbmT51SPCo/1y+03VD
xilnelvxNzJy5uY/A9ywhsc/iH15by1olWsHJNQArjDeCLTrHlaQngUT4icVS6vkyD8fObyt7Soy
CxqPL/ntYHNADEL7PVrRCDBh/Acw6ycZZbM7lX+LCUKCUXIf8VUNr37n/BKwDMF6RXQGREfDC7Lj
o0yDQg0ouf9RtGaFRHzJGXF2LXTxN/5jf3bzf8Hew8Up8xO/crP5FKHy5A/+L6xCCuJICErw7wiG
T0DaU9Bw7y8GjIfQBCvAhBSMPICbxL/s2WfALYSdMIXSS/3F+k+aMjOVy2Aqrg8in5w0nJasGOoq
DXmr5i96b5JMQRJK0ae7+5g8fv+YRD4+bAfRUxbS8W25+f8ZE4XHUKiCQiJBXfRNFPL8dYJWo5t0
3GdIx8w1BTE5URatBbiV0t+KbsB5JCw+8qkDf08FIKPjv2H+1/fzyqxIZggwlG0G1PEt+5lzohZl
ArdCVHpBgQgHRLYivk+CHW+5rzEeVz8xZnh5R62CEtYOYy5eBGKhtotnj/nNH7mnPiinkNY71rFb
wYQtcind+PKOyh9zc7/eXgwrcmx2KQ/eHuEAPLNvraofXM57ChI2OkJFHqgJkDsjAts/4QI5v5Cx
KOp7HxGqR/8SyVNhGNCnuAO293W2LK5gcoiEsF8X3/W+mb/W/bzbFutd8iXTJ8QrVhOYUd0FTBBD
PP7xAtZP9Y1WGnEDtlGLIPtQwdiC8gB52MsHbgZfZryvfYsa9uFXaOJBRyWP3zSyaaRR68+SvcyI
9tGMGbwbbZH/vKaMsJtCDeoXaaNs+g0I5+2Y2IBcLOb7VEPHnAAMf8ZMDKJcezlsoP1WgQBlIf0X
SUpkKPJj/UzdZDLnT/uBK24gWBEOMFKWQHlECVzOg/O6vLMxeZQPOMcNQ08iAmoQRzhC1sZayh53
vd79Hyv+UfVTNanVFfOf2vz30f9pBF5bH04ZoZvlJO65OiDmH0DWnY4XiGVRIYpsAoppg+kB4wne
O5mgENZENQDcLhKYKZ4RmwphoqDPFMY65IlDyifz50N9VbwXLaXNvj9SMnCSE+VLtraD9AiK/PvJ
DjJKMmK3VnENVNIyNpxJkkTXqHQrQ3tqoGOPmuR0V3iD+Ke7ymgXv61hxptjwmebIk+fnESJchHA
g7L+twEnuK/TqYzwII9uyfQxTBMJzMOjsCAcFuKECPgC37TKaNDgnTNvMiiSMAfgJbYdMQ/UaBJ2
RqD/PYuw0dyixsISkJFJbCTgB7w3AZQKLYAPVdAiKuJUG05vRQ8TAr0mGhw21Jdvaxo9Uw6pTBvO
ijKxc7+P559ko6FDQ5jA/Y2ct3GoWW6JV2MT+aVbefvpGU0jsqTcGj8PKeADemSETKRkfClbtn9l
rHAHHOoAPSh1HAhbIp9MKZQFSMLQsegGu4d8A6cdBdK3xRqGFuaPosmYfU7WTl7o8/RP/77fIZzj
KDm8RiTIu2+kBdTTH7LxyO7zSzAaHELnxy97YwqoB10F7Y5JB8VT4RF/IqEqg2zWXXOnr+4qE8rd
IfWBzpUe+MFL0vB1VEn1SEMm6jyJVjWAAh3ri8qbmp6mD1ivIxpizYKvQxnIIXarttphnZzLOMa/
MJ0AlA1fJN58cNDRkuM/PDfnJ/ZhdStcgIdkZ83vDYMcfJ3tE8aP8CeyBhfK5rZ4Uj9j9QQlEJYT
kbQITUOL9ibjcPJ8M27IzQl/NAN2pQEjhHWoUTVZAfWQorJjeTISQvyYJsYnMReI2za/B9gniFe/
0fqBrO6Hw3uh4nWi15WZlP2KhtUP0SBHWYO+5lX/VQTImG5gOlH1ud4/GyoT6zufKpvRDklhwJj6
LYfMMUob89LgZTsSBaNgqsMHPoMuYrnu2aRpe4jZe4/rzOtjsfbsMiwqXvw8xaCnZbeEsII1fJHM
MFprGLgl3spMxr74CopTjQodqPJhRzfZ9s073rJkex8Qf36OHfmh2eqOLj1R1CjtqmlcAB3KR/sg
7SCs/fNZSHSwZGwHTO1CPg0ivUdh4oFkoPhRfdYcvpVG9QV9GhpAwX4XwWfZbvZ8P4effQTsk7Lr
zI53dxW2bnh3w5CoQRcpwZtSZbVazY6+7y/OCEnFQ/dtOIRmmL7RemXLUe3pz43xHBPobV9j46DW
54rwTnmGOokGsvCZ7dLrZ707MXEyVDCU6euHvco6BrQHCkb8PqqYCc+kAhrb7dueGK9paU8ejNm5
ZLMXifWZ387J64PH1EnfAuUaQvKAibYWazLOHYNpGa5RQg56sKQ6YR0Pn2aGbxKFzlQsHWvxzb2j
wdEjcEu4XWh0UvV5AEIg+CDqZvWqXnUwNES6pK0oQPvUCrDooagY2ISRDWGPQQ9ygzsG0wmENFTw
7C0EkXgkrjGWYkoPlEZbOB1BhW+fzG0qxWBUznQRsFry6lRP8PWW8yahlVXgmlNjvrykjxglRG8H
sgOdyix4BqRbBIDxnPRlCEkpDH5TXKwVIiGd+4685/M2EQfL2kesQkAMLxM83qTSkWRDZdz49YXZ
j7I8tgfBNRtQwXcweprn7twt8hPLJ61eS24nZkw+j62o3SSC0XRpn/klqgxk8beQ1RSql9iDG0Ih
CjNIa7yHaJfq8R2widSYIiQTmAjfN1p0qO7aAxTn43ahcWVlZkXOLE+jOCynBlhvHTzl+a0lz9Sh
NadHzxY68DOqiXOTu/dqDrDNdyWybDbPgS7fTlzjqzqDdOcnPCUZcB8O3BvS3PEgjbNmxvNp78mp
py81phUivToqdRAT3j/jKO/joDrWJ+GVAQyw3CRnGgcwUglSxBArpn9MwBXUv8fFnnD23++gugUc
tD0BUOf2AegAnn5H9yuTWEIOIGV6+MBgQbJvl+23fahXTFyIWSqX6FZhNj7cgFQt4mphpig7JplD
jA3NxzRyTr8m24A4YpIsKNgYveaU8/feoGNZxpuaOc3bJ3PE3nPmDL5hfnG9zWtktv8mqnWdcGU1
gqkeE60NNk/JAVbD6vIiXQ36mqD3K4GWi8F/rc7MCQUWEDq4/ijq9WKpHZ8T85BMgVq4cITmgl3k
uWYwA8K36/3XvnZqoF4fXwkMheS/LlnP3n1rIoQA4AQDgplzcQERYuoBMxfeh2rx8QjNem5Gk3bR
rtVDMytWrL3IIpF9XhAkAFqoBzZvuu7k6al/yCCK1jUJ+XgTle2mr4XGLqs4HTIcdOJCXonOE9Sd
Pp6rrNi15InH03vAeqCOEZ1Uc6FNpFlHT4fpr9t3MCQD0N7CNj2Gmuf+a6wzG0talagGiF1pZtXr
wHXKK1dc1uAZFYQXzX7FE3FnNGEzwykEbwR6QHtbM64Zv1Du2dn2RoJmXPtJMlfYWHqdEN05P7zr
4pGIlLpi+qkjIKzn078RaXILh89eNz2eSmY6FMUAR3ILGdUpVZ7GnPhhwVUqvZn5Kf7iN7BFDsrK
4iRePWk2PG0CSd+Qlh/mlTfql6MKGH+X8X2MIGQe96CNex4zIJH6qs2oJ/fmEdV9gKDun6nibXp3
4krooPF+5b5ezxD88cNstKKg4Umtm6fq02fvyNh3CYZJ3FIKYwmv5ItUcqgK5P4sNBSxlAlECKBF
I8MDbDT1SHNWdDd+ztpuZj1nEj9iVUKugjy/iaRPaKshdS7/HOVRE0c4JYUeGhsA+lY09KqLcLtK
XKCvFyq717i7j6WXp37XGT+JUI/4WTUtRTYcy83T2mX6XNK8DOGc7goGkqAx1HRY04kpgrQkOIqM
KKTPETHEOkwI1Ca6/idAQ3jX26k+VcZl1HjDkM3fBxmEnoZvU0FXManvPRs4pBILnvYOVH2CA8ZA
RZKyRLf1X5P8Nh/XILqcBrgH4J++46lM6g/FFKEHODMf6xzt2TZZQkklyGaXnN0IU7PI3hgR9HGb
ayU7OY5YdlRwYLTUKRXx+r2Cr9JWt7VK7NLrepvDGBNDcx7mQvM07GXxDRosFkZ7cruUZxT5kIsz
4zen6BHZcGw3Nm0wwUBomhikN+OazBZdePstvxlcAtllR2AE2JzJdBgnc5NkCuREx79qrk0ZLwiP
wP7HtsreUk4SNXxuWMXBc4mP/KsmlGN17rRvJksJX6qWhS9taSrTOtvK2BCR2VUbAwPIzRlk6rJl
QnwBKVOWL4bpMuSLaZvof+ikuuhDj8iqFSbIvNDYqWPzM4lRJuOagJgBCUt/SThi8HV9D/htnubT
BhEznsXihzCYYZng9HB4qBcH4l/EZKSCodP9paNESwM1mbB2ScQRDsZCMUIGuuLxLAmwBe3HQWqT
LDFlVb8BrzCkJA57wEwSPlmwcaOTqP2OJHuss6mxKFnEANFtMCd2+Eay1Fo+k2aZHrllTJNqrGJt
3D1/qCYoPagjTE1oD2n3BpugXDGVosIO828gBq8Wo9HE15xNWORQfxGzz57GK5Bdj1ORjZRvYkb8
4JMA6+VPgCZGBsxUrhAzyhMqYBAx5DX9MG5jKEKsZsaungxmiJqmA0pBOEvUSRpVNK/QJgAWlD20
A+p3FdyO2sYE7Qt6NOXB8BpnyAXfoVkzSsh5pa4B0cdMJbKTWaFx6H4meTHJS0YRwCeyUnpFs1Ji
psoxgp4OFa2sp1Ogx+yulwd7VZAxHSqeiMTMOhxVy+o+5Vl5PgmagsQFooUgO2JGQpKUg1moC18/
71FkplRuHlWwqlGcB4zFlZqVdOSdZZQ6UklkbiAQKRm64krgetBKcWWVll+Qxc989XLClCyFC6Fm
IvIEpCDVBTMtd7v4JkbGj9KQseNVJ4aGcxmW8xRymvA9AO7uxLHAZVdzhVmrY4ZOd5Dv2SKx/TfX
qbbPjZCbgl9kY+fKpa3vsYDN2z3/4Vbhyqrgqbt/3/2m7uRhGamjnyCnbkDpPkxUVYzVEV8TA8YX
MphJUH8WzOkAOOAzmzafuSIZncJ8EWSE7Nhcpi0fki8Zh1aboLWUim/MkzzgxZ7L0Jq7Ky4rwHv0
HxRNWCAwLADX8FA6Zq46dmQuOe5jdsRc8Doa5dXgLJgXAsEHr1fKrLRuKkcQf3UecO1xExRtaI58
rv0O9S0eYSi/ftqa06qZUeLBgNYkp+Uap86zhyW7Ghsnc6Hqegzhg5dYBd+sxxnzz/QNwgJ9iOiJ
+UKz0LV+4ebVqWiJtCi54pmn42PkVxYwxH0TNWC7cHX8sIfSJkD+iP2vgZQ2PbavRFmnqMPJqiQW
MAvYstg4sAKhr6jZQXK//fesVuJ06GZzqk2Ehtx7o5DdoP+EbDnsQ+D0fB5VC6sOUQnCCas9yuiQ
+5azzglW4c1al1sufSxG0lS9T9/scN2M/o2LfRg5N/pKHLgxl5Iv7okiQkFI10zU+OcH9F2ss0VQ
Kkj/HFAooBRGLvJFPXhc4AXucOiLJcneie7dFT9TAm5tptMmkBFYD9mKNG8E28gyyOUvQzO7uNCY
m/vMf9ifGO7MI0eIQ8j6I67e8nnt+qgQXFJ4zbH/4WWRiILG9oiv0WAOhHE72fXjCAqon7yvn5+S
iZBFxJ0hjnwEjObwcJbRl+L/sbgyXg4znIUEhcHroymYLhc1+nDCmz/MRXe1Izgcblgu6ReLk5h+
yXOhHGVcLOgPwo4yYKI0I9Xrn+dj0WCORGqN0oN7FW38iZ48NejeBTMlRlcjaa5CBMHgvjBYFdM9
2RyoPfsJM91x6DMczdLGUs0Fz8pDHuocJSlnj0PF46H90K+xtfC5YeRuGbRlQJV9lzyVPeSoIDhE
dOpZP9rROHKrW/z6zZWJ6cGYdRwoKfe0lIwWBQqruXhA1HAyPzx5v007/14R0RUM1/h4J92RP/pL
v3K3IgB+dn7+O6CmnHCv3b+4eqhuWfKrzm+21MdflOEdhbSEBLzZ0l+ykrffIzYuIqqAmtnZK5L6
6PlI6GMqjlhRbEOIbjkmobs6cnb5BjBaR0IQigBmECg+1ydPbL3oUr282VbfaHVZd+olz1HZVHhr
PjMLjF/+bDPYLPugY7/6t71D/V+o4a6IaeOjhtc4nslX/eVQpnffDISkd8h/Xy9PmrWbB6DpJY0Q
2wLYsXpx9JwBNjZmrDFBUvsEZT9/nUrGCcQhqmfYJZakxriCv6kwtyfgIobQvHbmH9Kf0cSKGAMM
tidjlnRFvzsz7xPgDIvQG+46tjiYLpQ5rFi0V8zrovQQnYV+YIIOZGOcB7SeLQYIzDqW11wgMBE4
qP6duP8z2gaWQtbBDOFtzmApB+yQrpcxSHQlPN3r1Nw9gEVRyv0DYJ+ESttTZjZ9yO47S/i70RR/
xFwqjpI52iC6yIdPshHcThlIK0Ji8ZIsvvRDhfg7PhekTsq/UVnyEHLUok8kpWtLz5XDXMACGj4Q
JwOiOJkMyFJpxLFP2B567nbzhjtVxGS+M4zjF+Q5pw/xtxFAy9IXoafOoveCgpeWmFNAtwQCW20E
yIllm7a79p506CjkqgU6DYhuhlbSpdNboWDRD6z96MdZ9rF+oWfIEX/oUM/oTlgOyUPhYEi9QNex
eVxobOm8aMs1RgghQhr87ny7UyCjPiwXbBp4GOCZcfkPU84zT8qzM4lTR+G3gmjPLxj3OVRiDy3s
F5qbS8f6omjUCuvavJAJseJVOazRhE0LMTzWMxIVLti/unPVkFhQ/3IGrDqqQSrUU05GWLmMuyk9
+BBaMwINTBYPLw6QCvvWD8kjgEwYsXU/VrzY2DTVDi7/VS7bZmYWf3cF27qOU6UkAxY0gIv+GbKJ
iX2vjiyIz9GWDrGUlkz1JP8hAS/2FwlV3uD3xuZNxIY8V9jS1N3I+Cfnw2g7rqhxIHtS/zNtD8iB
6Ns+lSfRdFCAV0Rz0vWwFGDhK07aa448RvtlnLk0x9veYTCZPCrGPE8JEkjiVYesml0M+cJzqryI
il4kP/YrrNHfQwtj0ildc2lTUpWuInOGb9Y43+Bz9liC4eBVgfoxeCHqCEdpplW5IYzqnwdNrLPb
XD3XsluM7v4jXcZLRGHFmK+qGZvGwh7fH7uHFlH9KxttnbXEZ3fp+QNViLFLCp+I05PVy9cm3VeJ
/gwZEZsY6EoI9EvP0vujrbJgztvSxk7jPpajWRYyi3HR+unhM3vP64ihvwHFPa5JwppEq8U4cRPD
q74RXxfjdP8IqBcQ62bhMMfo6EyrNXsa+IX03ZZ2yBVtfjv3scXqhidHONEzFE7e/t/QL3bouoZF
S9fM9qN7sWGlkB8yNMicsC9W1kzRxvoq1bFEsxOPxja7cn7j0CjUq70Y30m+/pYah6V5KKdSBGHO
j5jekYgiHZBAJ5OLK4qYmHE7VbFB3cZPjPNmgIaDStLyl3fud6PfIZ67d8IChZhLGbYIrSRC6nDa
1jCCYHjtDAXNvOwi1ijWhknBkozyAVPAQtM6Zt6DyCK+MuXxzTiU962OxDTDPBITqvv0pDhkRmNN
660U6DdoYfSlxkSVNBipzAIC6IbhPFR/CLH6xx6hSzEEabVopG0N+ENe+GvWXSVoYI0at1xLr9CG
tZPolfHYfdRodEpvlP2oWOQcyAw++JC+5rmyBrJXqZRVEhk8GWGBMW7bqcmIOzIFxzUDQpiPePPI
ge8gMYi/wwL5WqPzj03q8KA4DI3Tw05CGn22TeJ+hrH1XEEV9GtghX5uYUX6kZmhNl9nE6z2e8Zw
fWt/A8I9eJGPp1tzHenWvGqnDy3Q1sgbYtutRZWA/BoVBPMddiaAU+doiBXIKitga415fWPOHUOP
PAoJUFY5UMfD6Pc/js5rSVEtCsNPRBVB0q2SzTncWNrdAgIiScCnn4+pmjp1JrQBNnuv9af1xRUI
ocD8iGbV0FbmzJIOZKp0VZpKo8UVAwd1Ro/wTPkDmCvwJdNvYOXDh8XBMS7/dJ8SyTzDLmQOo4Lg
mQfnETSJ9LWzHYQP8twjJ7kUOtIezBkUifNkheK3/UETiGYHDY9oScCYonlhJx11f4L/Bb/IfO2S
Eu9DKpn1Qh53jvbt9EnPUY1r6Es/n9J8tXQxeM0oCHacPfVcpQjjx1lRayY27UYEWzKVnv+oPqTc
BnBvxtZpYHtfUXrZhFjZtS3MKYnZQdk4Ufel0wK7PZ9cvrIF/DcI07nqDMB962C9f59kJTxJcBkd
QwrJ7XNeKYOMHZn6eUGlTNBg4ixmkwkuYZ7E68JEL9ES+ztE/woOZWUzhXgVOHW7Zb/JH7ho9NPo
kW9eK8YVTXysEra78RPYks4iunqeY6+Xj88LjG19Vs9JNe3oqd/kxCoL471VsltLO6efFXGKPkUY
jmgrcp8u1I8+svq7hn1MnlCZNfkcTljzvuZEOVxPuott2nxQH4WvufR/mmRNNmUMajYG55aRIS5A
0jRysuIZrJ78wwi6CtcOQmmyERKHgp0ptHPN40iMdwIgMlwghs2ftpm2YNqJwXJeUj8IIKy/X9BT
MPpEOnbK/6bv2/xINEvDofcyphjAWDX1ItoIJD/McuKrRL+4ctrY4JKyPmCC4NGGggjpSTs0MgLt
7eH6oTjKBGa3jDw6YtrbZsrEJG0hSna8RNdmD/pI0r3t1HtugKfRQDqR/drn9++WCFBG6y2bpWAl
R7LenKutaPbTrWgVxkikJ+0h/eGphxmeIZ3lDNskN/WnQKi+zo71T8HUR2yGGCBnKnzVOL1VlCyt
6UrodB3SHBCBlC5g5zn0HVBd4uZ9JRAeKNWNU++gygERKz0jtvyL8nOJg/a6KiAMMdZ/NyqTefzy
JgUAZjFJzAdtHeKjHwTqf+I51GYKJOEOaV463oumkxyBkzIoeoxInhK0W1pqJLjT0c5cU0gkU1h/
UOZFfUoW8kMgBDS9MxZrkgOrQL4RUUeVinRpOdJ9nMj1Id6NJKtYgZibgehI0UR9DFMCoU8+c26l
dj1nDMPFFNaNPY4I8tLaSfYOnvFv46HNgDKl0QpRWCP/mipnfcfJTc7IbgQXiDiLlgUfJkq2owDC
YTDvnnzPfKv+xdlcN2xIqh4z6AjtfH0rD+mt+EH60I3racOIKwuQFssDfb4tOojUhrQvaqaDeBKC
FIO6CyKnYOCmh03Jvvj6nxsFavHb3UbXZXuCNS6IgkCxoYrkBcXEe80gTEo84lMhcqSNwVBd2l+F
dI0B/UfhbGBfZ5LLlvZa9r8BFooTEDllCvzKx9YHD3RCtO7XiUhdWPWzN2i/MexpY/0SrvIZGX0c
41PEWSWF55KxBLP8xB384hC1xHOKsIC2Bb3Dc6tTkqyf9+fDsICfADISFjAZEdFzXM1NHUXEiMgR
GPuSL1CSZPXHDzu1S2uITuVAm/hA0Fk4o2N1TCUndJJlvabMfNnZEpMCRR2pPRviQJQJSSK/Q/9P
TeXWEBKtk/8QOaZbyPMKhJcYbGnOjHOHGSPkB8BO/HivsOnaxowbUZ0wijBGHc/5TXe52m++Xeti
3MC6bWrBh6Ee9QHF7GuBAGE3WoKanCHXWJsWl1BmMsoEbepz+sKUzLJlKxwyfBiwtyNvEMia6Sj4
S3+jrwf/Dy4BVg6kfY2n5nWqF+4wHn01WvHZQhfXzXNbf6+29NxpwMrAAwRGdBNsAUiLI5Qh18/c
IL0tU1ySoge/Yota1BJefk7pySy+Nt+owF9wnN9xJJxb4AfxFGJ07J+Lb0wPRKeQW3fC763cldvB
Uym8LJlNhOzzbmPIiyp2uQKvY3L1yGrkfiYIWN7z8pa+ttqHJswNxS3Vx+S9qFYiQ8xEOx7tQb+K
bdKuKs1H6tSSnyV6hAQQRQn1kVxworyfPlQAkonmNJhnUJsMM/pgCmBGUGKQWaUtJdFVSVpBzI8L
JEVjZqMmVdCKY5KvAoMCLtyBDL0eIEFfQBQvY5G2lf36+oqxoNSOrjZCe2GPLOlOK1pMuX7DEkZo
dMDaSwKfW20URlbtirUUlFPJ7YkhWDydwq0BRPbXuXJSlkVnIW9L4hn5LSgkqavXKaMrercWWcnj
dBm29it2qj9tgpabAgNFvLDRkZ5C24nTD3o9isqL2DE16pN7ZG5b8YaWcE7Ah49LgrciiwTVz9PK
1sVfxFJHq96/HdwdrTbhDUUIBWFaGLNkrfndvf/L4WtVBB+Tl7wvMJDI0nQEvN7u2BdRtUdEs61f
yZLtcfTLSFXGyyVWflGH4VgVJt+Pl8/7lUa5DtirzzIU6gjOh2c57lx9Iym+WH4WseJ8BUuFaQh0
TirvioTeITkcsAtjIPz4Mtqaiy+CsZpgD8v4STkvA2HdnvSJsdJN9qFsnqEzAaZ0P/cYUtwV98nU
GLJAx2ggROTRLOJ4Lv4h6WkZSO7xaga7YTv+fBwJKSzFdsmfjQzrWVkhMpGVyuy5HXnecCrAWCjt
cIhvP+jsEcOXSDDYMEjTjIiF6IK+mWPJiIojjE/Fs134lEpXhGycv9QDb8k1CeTi06vITSd8lHZl
PG19ET1QmTGlN0pBiKGTsGDB8A1Mtp5OW7DRbX+PFMZmrtJ9bDjggYZpG5v3X6P68h2cOc1CTBcH
9aYUG1ALRXFSY5oAbYQLCkIqgY4Kl94Zpa9ilS/SCK9TGnT6a1qgbNdreEPQH1FSu+wnIuPS8Ytg
MMSBhRpUWuHCry9QJOah2RHbCOLktYDowIkrauT3PJ2rKxivkaV0bhrouwiBHbVWsmLoNzJTWkvZ
Bid4u9eNfH9fxCPQI51CT6mM1xBRKDAiSHh1B3XrLkC3ZDtQZ72sjChIvEixAxBOX0bhjNhww0pD
hwHHnW91lJ3LpzLtKxcLyzDDGPwD0Hz6ceNlun79gaPlcOIXc4aFfwiY0Wc1yRs3grUGVsNk0q+V
6nbJu7xt+V5Nky04P/LxI61jtwLBrN3eTe6ciPBMhHUvnwyK8jmWhAD09Mljif4BXxQ1BtE7+MyI
dRoDlWrHhN6W+H5vaE2i+RagFTP9s51TYxoIeu+Cow6yKbDQ60ZCFu9TFVNq5sP85zEyQP3LxcSO
zxt0AHdogC6skGfQikxFRblm01DEDD4beHJzIrH143XAFv8hTWPOMY4sikXH82Kre9YA0D5lZr4y
D3DcXFowtwRLnq0kC0DZmlB6YzwSJorMUGyXNFhwXd2F9u535gPon66DQlfN3cyhJluD7zPOPvkM
BsaM8BfEbyBORNgB9akogWzS8wCQaFdECTuoL+MEwLFOdNJnvEAKNwBDhP5+JjTr4ozgTpnQ5jGl
ByqJzzrZsrzh4LTguTY4xZaY/KPheoN29h4WJJTBJxY4DcdwrBzqG6d5NQPHA+/jbqAJfF7aLQw4
KngLT35MdsKsXXc/qNYw8kgyOfTxXdDdlqhMCE7JqQJtfXhyLMy7PbZB9awiJP5Q+a/NGTh6M8jZ
yVf2q+nwgKIzwiSMmWubEh9qVQd1BYEBjMMmcZTIfPOqbeHhpAfZTffESQTVnVEcwMjuSHULVsYf
4LPOqbCPEVTJJP381HsWk2XgYEK+y1QNu4bv2yfikCUwih3UHcT4kvpEj1jOQUrjk7aE20DM4CIG
0DnLYn4QwFxDDg/sbmnO6OoK/12j+AXctNjQxtDt9XdPiH5JJSqhttv76K6cySrpULEMkqeEeA9+
+uqE+NnX1Rb8+cprgj8TFgErheAP/YNL1Zpy3Lk0r4sULCOccU227BrxUueBTpamVUOE0iqUJb6z
j4VmRCKC601Shi8kK1pZxJtc1BCTtOaD1uIMS3H2A77FNkgaoqLryZhyN4uttIc3jx0Q/JjEiNxD
dZq+Z1yX50XYfYQNpC7ojHanLtIWPEsJGtO/EISHrnopFy4IPN+pbL3+2Bf2VQK8cib12ylwT/4v
pZW9YTAWHajRAwEv23lDevoC49KK5mvx9oQgmvd3ZqcWy2TJq1OQY4zh9P6NEpvHp9k2I0/BTPuH
FnNynXtqjVy8CpikZlc7ZGk85bpfTPFmUL6hRvRTQiUm3fx5uU4RaAVKYDgwGdqm9yoPwwA1Pm3d
9c6YnV/4BFblHGj/9zW56RFRfMq+mZJvglwF9a1yTqybRq8GUbpJ96z5A+UFA6/H8YoFE7lkFlos
9RmH3xLZ1EvAbE7d8EcsyQ6IeiysXjZyTfK1xCmfjwXg8GSZUG3JHnyTbEhgCD+7ugxbp5xP/s9b
rzsKDexxFx1JlOwqIMXrYOCbD7CEIMC5Xz7KDRE7a7J1neQsmajT+EwsHIYL1Oc37bkjT9I7eWw2
elKFbC+qRlvmsPQMu4z3tWwlh8hvsumHKEnFTfSz/D7K12kYnaXXZmCMP/Tih+ZqDYwGQ2g4odJ1
BFODH9OFSBZgZ9j+iBggGyscs6UkIz/ckqvzCqgUGUPuCr/hnfsRIPnj+TXBaLbYoLy3i2iPDSme
PFTg5zURF6il7CtzvucILpq9cGdzyGHzfr6eQV2P60Gd5Qt1+xglOx5lMrFg6rI57R82RJ5Wopd6
N5ftJnay+MxDgNj5ysz1aiuhZEf+/6fpQSefCm3Jp4ixbDXoDS0FV+PpCazDA0IME7HCy+8ZUay2
B2K9mcuUQRSu6RML9sQKCkHhktSCIPrVEsmoA0pwk1VPBfQHXv+h0lbdZvdZwy+LEdzYCiB9sLjl
CPU+m+KKUyRis95F0/eiGEAL0uj2nP8tXE20gi5om+CTeg3LTMWEI1/ypXwfssKh6wfBA8yEYfqI
A4vCk26dNP8eQOvRUEfZsFWLRoBAW/TCZdquud4cshAexWp46mcqSfuoqrGQeOpG2Dw5z4gu98k3
ZvwgWUHxuCbzf9YuX4N7c1BN0/wp3ouwH+fKuUsZNxmSthwq5RiEuMB5h4UJsejiPcXInj5oS18P
Nrd96DZ/YT9v5tzEARBm1ClRc+DnHPrjz9DNcbEHgEE4VC18KQN4lMUbKo+uCpAMzxHnPVnke8wG
2AswdLAAXMTcC05D4J9kJk1NxChLXi2IXflnk72dJ4KRibTpjthzbI1ylUdm1e1Qmp2qhXZr3PCv
XG6iA1Z/Yg/JHrd7tInH54n9dgyetsrXyiDsyTnTHwQ6XUwEjLJLLYV2E236tBz8pjARTCzjPnPk
3bpgwfM2mpHMFgPlwJ8Jq6Jw4UFHU1qTIQviyhirmm8d3ZRbsywXTJU+o1k3EGNZUBlc5WHboOh7
/1XLck98+T1zOvdLGgKzlqfNXevJpGUbalZSM1PKnzdrgfgWhsrBcorYSh0I3t574mXST2plxS8G
FT9nQoUEEVChnX04zc9wWBUzfaotHCqy7uC6+VCueo0vOrHuwdcrATCCMS2ZwERpeqTwTI58tn1s
fdbVrnWagnQBxR4dIakJnwzQlQkCOqVwx3RE/mAiW70wMaa3542U6UVkU5ejACZzcvOZstZogvI5
3ZmyoIWffxkbR025w1sI/dw4mv9GcX7viZHEMbdEH/Z8B/TxVwBCdC2oVaC7R3hbInJh0JErSxmw
SrV01f16Lyq2i8LixJvKOu0I2USRGJGRUVBwk0eBN97+qF5OGUf4jLBISHl4D23Lm6iobCL9yNR4
dJ2U0aqfIwb1egDimbg3KYrdgiGE2Hne9oBE2MSjFZhVdNb1C3fsJFpKnGu4OMcCvcDPyC/Q5Ou2
ibDzLd8kWpk8QULp1GTmcCarS5UAcFCi3mWNP3+/PtvdlRAxEB2m941WQ17OZxvaPW73ZMnDRwDm
28lh/fahPunzSa9a9arcpr8G1MWF2e18PT477mf0Y/Gk4AWolZCVfJFOE9SAdJr0SoR1DA8Rq/0d
L0gf+Qm0E6FwbFrrFx37JAVv+/nwVr+Gq60bZR0T6QH6Ja+LxfXQzVpMwslshDnpUT395PGELrS1
P+gMuzm/wCMprmfgHK9H9J2n2KlaV/NHiP34Bz/6o2JqReF8czvRZm9lKbbgcw/wMX2BRUlCu88B
o84h0djtP3b13kdaIDXOayptsGq2eHqMs6Esriw6PM9Pp/YLF+M1/E6kLyWU07UTk03am6f3Dh9D
2k9jSmljahzeO7iJ6q/YmPlYAdcpxqJfThuKaQ+4DktqCKFgY/GnS4vXZT/LZSddZuGjpStn1Bwn
au6r6EXm/IVBgh5zOmlMW1/i6uKcUhk5wIn+DXj7SHSetR9jza9+RPgFclqhUtG4flz8fj9Yu6vO
bWA0KjglGlTiYMHOSSP9e+Ze/qfcs97ljquS3dW4XEiG4LwgrWPdF+OaNA4G6FGzIoEDFSQrMZqR
nCEfRBhkHHGAPUClGxZ2ufqwz8MBkxWAPFl1BBSV51fJB5qQ47f+bMpLA5Jnh9tkyVlWehy+Iwo8
HsXRXgIZTwH85jxOTWLLg/bebVF2xE6zZ4J2dVHv8b5yUFJGMalNk0Yerl01z9dCDS4DdfQG80g3
X9MbxfM285Rw2i5SMPhpvolwaQX1tlmw9MpfFZY79RzIynRlyriRxlgZRahdhNZN6OhATXwdpgHR
vbMjg4xT+HLLiA7Yd+x6rV/f359fcMAwnqqRIyzy3i0pQY1Zli5q9IdoxUoqSEBCHDrDxSTDmceQ
oxG1J4zQ8KX5RyKDB7TFx/QlRqiCj9nY5BQnWrJiis0Hv8GUf0fcorznIYLqRYjRes+fGFyYE5wB
pyD0BMKaO7FBdDQm54CbHdsaxqGMngphyscZoBa85Uz8hAWzn80i1ebNn0GBzkbXoW6NNFdA/gP/
yoCoaqo3q9cWLOm1NKkhR55mzIYtowjMY8ELMhIIDwsUPIK2AKiwKYYwkM+2oKdeDjG/7KmoR4tZ
RmxFoVn5FUnDRQDzu4lzY8Wr8rey37xsHcIEaBm4WAe9dnPsjBSfzD8nFvjxZSQjRNpK0jY5Emw6
wgvXK9+36OqqactkbKi9aBwZFw7kbM8aDvguFRxWBFkNDIBUcfw9ijB60O1MXW2IijlzLYDWPm+/
Jt60Xj7fVn2X0nUN3Mkk0Cdemt8n57vm+mSk8G3ZQF/kOY48ShLmcEDs5Kfnlj2yaH2OBkGY7MJy
xq7XsS8ZK5mR6cWKuLL20OBz371msTa+Mg1vpvEIEIxAvIKV76NTN832Vypbw+aQNqcfBt8RGk+V
zRGtzN4EzIPh86gMNogJ+0xKpgDiOuDrYfufSuTwQNmYdrUpUbuEjtERfjspSZkgNoCdqllIPJic
GUY+a54rY4R7aslRQQdAyk265o/jKODgwXaBKIzQB5gHh+VjFDPuQCgveSMBiesqPKg589Au/geR
WGKh15E8lTOV0U7QRv6y/lXBAGY9gd3DSq/BMwrMnHcQLyIgqESWEdYXphqOyOUrvFbyNMJxOeYg
1G346nl7S6rx89xuGM0msGVuioU0K3fvszpTp9xkJp34OleXQDrg51+zspPbqw4SyWXsG5w2dnjS
YxNP6ByFiTQCVb66HEaklNCdevdbDerbaRhkhi3xY6L/alz9U4wfWpUEenOWOPtBuUBNKcAkyiy4
RfIo5LGCsfog4yhAOvEjU2fiCGTYGEnJKk6WiX6qZ0+y1aFiYgCUMVFz3OyMv+ZCUNNiVfiMi8MI
TonNRMXNwce5txRcZ/lWEgA67eejvQ4Sc2tvzYJvO8s3McnbaGKoOFkCo2ECgHY9tvLuY95kkIIs
2TbBiyBAfZt39OSo49iev6vIvEkQLf1YwTppSZrHzMNOuLzivaBstHxlZG6L2hE3xiicV/HLadKg
v6GYAnAn/eKnTZ0hkZ1fvOEYAPvlXDFTA1JtX6hom2WYTLWWXsvLXDH8q/Yj6njTeb5OT3acNc9L
xg5BuYzhFY925xm3MFvJ+uqFNOw7LYmYyVijlnz7RCC5CBTXHBLPyI1bWtAggZ4F5GA0JV6fikiY
cY3yBSKCSolngvBslNmzPrc/Oym7qNpGbPm+bowuug5S5VCSTMjiQyH580aRuuH0K2c1r6Ju+gA6
s7B63D+Fo3+2euEzW+hqX2OKT7/HJMJk9fgoayRhkJKN5vnFGGCvILuQDowaevb+CbH7ATKqqLNS
S706aBEi7i47mjBLsIu81wLzH6hMXqGrhvaVVdLhCEouX4R434ZUf/VHx4YyqjehvHsZbnkF0WJw
BUAt62bOOKBFcdJHDpQQ5OhBRzz0Wy7Tpbn/PqRDQUYGM/kSz6RS613h0phuDi6GIZfZoDI0UM8e
IaMRoX18/3wJPs/OZEW8m11GlhGgU+O1/V1t3fL06p1pB0CH+0ibmeqswKmqb000IZRf9aZp92Gz
Sbng5bpUf2U5EEiKuGJdsYy5WDq5FPRfP6tmTLxM+eLjp75HS/78rtBuxKoj4pxKmNDJaGfAFHRY
GSWgcCDJhsNRrVzWPEGvVqyhsaTE4ASZG7vnobzQinZ2J7GkzymLsl93dKEUI/RhYjy0ulZbHwrA
7qe0GklzpEdvdBX4r2r0xS57A9VlknnGo8Lz+3XYtJG776/mKec5NOFb4djhP1EcD+mo9us9Ldha
n07zPJcYTMbRQ17WB3Clbo6nVvupfPB3IgZ9vO7/87K0iGbb4QiXRn6TTD+iwwEmcb/pYLDuhy4d
W/qaZASbRkMB1ugLeWIEbKsk1tLg59NXOmMvj5BKDJuBKJAM35Pwf3ie2BBTa8MZmFi7PGTE4rFE
Wr1p2E3sZB0xMW5faq6C36LdN39MxysNMmR0morzZ6i8qUbSdRhcAQxRK6G6CAePfc6YeJdC6kkw
priRPosaTScDBIp5gqsA9aFPcq1sgXfZmEBadKhWPK+lfRbPU9L5JJ/Bmuof/ZiR2wSPprPaefpM
VLI75C6JQJUNnEH5HADeRhllCKMDSThyRLTpiB2JPYAIFVAUIvAAMVwrnuoxm9kzVuYXKQXpSQTy
UbLZLZgt1D68IdL6twXLSBAvcOZ/kpU1/x5OZsx8Y2qu+5UgAsYd2TJTJuuZHEg/BZtnylidEKyS
ZCwLBSAjAwy3fTDyk2zs6wz6cDEiDhlIziEzZkfkFsifGbwWepD4klvAyjOryHwoD/C6kx7YiNIO
KdO4SiviJux61At55amchv0Uv0cNNSu7YYZq200yR43mMb2z5CKRGu2eS2ZBBK9l4hpLoBZXCUiJ
5lWQDXJqfxHSUH3P8Iu8CPUYzUbhVH8/0Mxjm1Fe7ruZReKySPbf9ypLL2An8Df4HCPJ1wkriufX
cFp9t5/OghRRSJ15UtrRvwnzkUwIrd3HNNA7mWCiOdCx2lp8RDWfMnALxI/un/AwzGLE6vEL1QeZ
RkD8iBr5eK8Dh8Gm3aEezAd15Bc1xnL0wwgnBKDyWGBXAv77BULEaSf+ZAySaU8aow5wKm/ZR/KZ
BG8HZo10Ij5XvyEqEzSabFCE+GUWdC3YBf4zjALITkk65o1SvjT+vU3G3s/MNNxkFK4rYKc3XiST
bLFBjcrnNC8QIaMTTy/i4FqwCUuEyyPdawJuOpAMzFghxuU7uPMBK6Eh8Ama+PXRb4gsTCSaHgTy
pzw8YRTpUwHVecV+KW6N5fsGiMYf4D7tbsYpWem69RJ9hpb0jDPswVsQL5gPBMpsz3wHiYk85MeR
a/d1gMBq0QNT+b5pLRyVSdWrfK7fs/mHCd6O8qiwCiozTBAIcd/tHqgLq2KIpPIzKZCVKJMQBi+b
8GYCuSef4QIgBO1uSCYS+iiGgYNxzl6PwocF+o2Hq2th3/s8EKMAnXFsfw9vtBVEeMYTDoQqGtIc
02JCglKEe/DYL8NdupHm1+n3AJPCZnGj02IdkKrWPX0MribzekKXeWTgwfpcm4mrbP8mYvF4PSuk
843ObOMwtjMjoA+oFtkmnF79iKP+zjby3bwPeJEJXkKE11s888oatH2Z7KJNtGDp375D0AWabbgA
cEEgeeaZESrRzN4BnMyOlfOib2eLQEn04HLzi6+Jo4RrRSolF4dUAayRCK8kbB0FG/2AxfEtwU/5
H9wkpHQ9mG3ELSlYBazmyILBvwI5GhO0EoCyjnlJGK0Lm/YofgfRZjzkE3Dh+DQFwZaQXchLwdrp
+mNLg6e4AlRMtOvNDOfDCCfGiaYOVzKD7+fKn993kCh5icHxtdRqzJKApcO7h5VXNzqDqr4urv0F
SgX0tKSJObev/QidgEFRCP2ou4TgxQAzIroJAUDx4GDTdoeRh6oPI0IVRnN5NIP3TXXBYhDSVVbJ
BLoGJesyWn/cArsppJdXEteC+HOKZAxgG1X3c1MioiiDL0/NgxgGrhOj6SYSh8Kc1CWPZ2Fq+PWU
aCc7dodkD+Jx3NbTV0wnhSAcUqJUP7uLU/XwvbX/k0Erh+8eZC46DXsYGzAb2+fF+bYncbcltzfc
ln9f9iFgHHcq3pkHGQxRIg04GvBwtRM5T8ojB0HzJO1sEplOxiAp2BO885H3YYRUYReJDbs/Z6KJ
xzgVN0bUpZ3xv8wGYdpAAG2UFe+1AuOEm8PWkV5gVa93TMY8lewvr416IyFlMcTwe20Qb8pVhaXg
V3Mb2A+yXK6b9xvxT7FEkH9BcScwZHzwBusHnfkpyhBSzsIYgQn83w2ASkZMHmBaBuj41/nAwg+O
9YHbJF4OY+8VY6/TpRAoYw4BER/oIBCXaGRRO3UWsXIg3cxpydB3sdnJbheu9eTYflxZ9cDNO6bc
yWOWmjzDAYDd4EsuMXYGHbLMxz5oEjOhOyIV9KL6RcNvkoJcz0b6XQngfRG0Y1+Q2SJ4iw9zIdyI
dHFEHAD5SFQY8f5dAqRkDppMuEikjTdSKjFbpJskXLDMu1srOnrnEX8TtDIjCjNpwbYNLGmemPHS
5S7lVr9rFDtn5CwVPM8XdeYtGDjZD+46n6cRs5SyJj3+jfgrC76MVJJ8XBZfpDtolKXUrT+zXFpw
QmF+AsyBrda6FR+cr/uhnq+d8OqjkETMrz8WvbhIAcdSYOEu9ZT8ATtdRAR4rNNoXicegMIzQ74z
GO45E0mhvBKbk01qUlRoJ5lItxAIDzQG1wZ+gTei/czi9Loiif3Bo8G2o4IlALmW6g4aXCUauJyE
MeTtXj/UQ1YGwg5vQQnFrcf0oHzun1sV28j/zc7nz54AF/W8DUGNkIKjO8qYY4DZgNlzghvr0Ke2
gncV9pKKAo7rv4rcZIIMk8BKEt2DnprQxM7npNgAsRVpE42IG6oeYFsw5Arx7DpNF/wWFQgpfegB
FUQO+7LavxFjMZMwwcIibUzh8HndTTDZuYbL1xgIcQRaKsmv+6F2VrAGNNM69lqQQRXurE7TySSK
PZMUWhrzWht4zi8DcPAyfamfPonbFPb70guvE7SSKflFYkyu461rhJknmLNPf76GM0nnu4vsmdgW
WmP+palVIHz1YvaNGBrypzAdWjQuRT3pYm9U72oyPjQe8d4RMGYwXFI4X++V6kedl3MpWsbpBgID
vPVjpy1CiKG08/jaL3iRJwBxi3shXZXJ75PpCF8Xm5VJX1jn95YgMuQT/NIbK8FYmSKNr75UpJ5x
fA3EeUKYamsnvCSTJ2GWSBXE49jPTfI8Psjp4s4paDw1aaEJVg7W1BXTMls1hURrVwWxsC74WZ3L
/dWh8VLGtVhxc+TZRRNczqN2KbAkcJQC1ajKmxU7LdR9j1qf+VPR8FBOC+0mpAv+TVYGGpHBWY8R
h5IZeVWmWSoBjNyP0Oeui300jt9eri3ReA5Kh3SlMjccycrIa7N1nRKIbSNSFkIf7gXfnAA2ijCF
L7gdfRblhX/HVah7g4Pzf+wm6RBPJA54pro5ZjUWT8Jcdpp4rqQpnfTW7j44vyXQR8hRGU7yGEFy
6YwJYXsFwQjeTOdFOMfhlqBWZuoljUi7wvholC6+TZx0JstmEb/mUfxIUGj01NBoBJQQ/rikdcY1
yNaVn3piUxWnKoJCtFC9xMb8zazFY9it+v7wai5x306w3UnJr/hZJJXbgfEZAC8j3kejU347mbR5
a9tE8/t2JXMFC5AtvlTCTVfBOQWABhBGMqMBdOSzLG/yF6V/73Et+vCC7UrnqyF8EJOzzJwijvkf
QZQCvUOFSMyuXypOjbhEpjv7wmOA4XzPT91hd2m+B1KqB48cr2WoHjvLF2BfNgjNeuLlCj9IufbJ
UwxKhBTf3Fj1WOAk+cT3EMGmQkxlL3OWyqc0aKSNTCbFUHHh2mthyjUD2WD4tAb7YM6lRralemWT
OKIwySkEKNSU90aIKZ3xwaSr12eZYLzKGJnrmm13EEQogar0mk5wiu8BI0n6ZWatBhIyaMK6bIFE
DH6WfQJ1ZSoGfDZCXvE/4lr8uu2WA4/v9f3jXsU/yQ+9dw+1R0qztuUR5lvzr8ibeVMgUDO9LVm0
BvJdRSJBZw4MWHhISuo14hn8Kx/FQawodTjWV0UFigTUaKMcCnU3ZyKsZkmKQ9yOyfNkvC21Q/QO
0IUkBBufjQJFRguBKgp4qXUEbVEt+cetwH4yyI+Gj8jsPv4f6D9d8hwOw1eGnYa3QjyFaRrZFGcd
aT9YYOAX+J6CykCkY08EEFvp/w8YyxtEIHLrxIqdFs71KP1RlfLilWjxK0PZrPrXo9nasOwKIjB0
tjxUyIGYeFl43FY+NLo1A+IL6CjEtkr1DNrD8zzBAMr8MhQAmWLzI1+2TLKBeKQuX4ZUh/BD8+GK
d8OvMlvAjPLefJYIsrldcj15DQwJ/DQGTORyfbtAncUFiUQIdre+mPTcoVWn2KPpCqeviI/Kd+d3
L/A2Gnx0YgTI/f8AdeF0l2L5TuDuohkW0uK1I+iPq82l4uNX+hJPKikH/OLiC9qWV+cO8eWwnL6Z
cf/fbqp0g3v1qi0NjTyU4VMJsELkaZY2W3r8w3eqB5sq3kyWCfcnY9uMgHy4edwEftZUpiyd4WW/
a+4vl4TbKaWDcx3DK0dmfeEv2YNkIOx1Al/UbLmDcNMoJrsLV4x1qQDnc235K16LE6x/OgaOkT9m
PVxYWYyUQ3HAZ+K/eRkgo0tO8YnipaZWphrp5Qlah3adnCBm6EMA9HlpSpAIeyVfHt89hMww7gTB
gYOuiQ2ZFc1hoOhHFgULtDNtHhs+XssXNMNj/NoNxwYSqitSzEty4q1JTWK3Qe2fI8BD8M5/aqRA
Gu7DW3Lirg/zcPYsFmXfzfvRva0n6l+/KzejGa+jE4rMwhhiqgeWnVeixMAI2mPU3JF6cwb5+qWN
MimLfpF4O928hhlmPzzHJ8Kf8LxqTrNEboVcVJwZuABopAazKvWedDAf7Y5KBVzlhCUp2zHwhgHo
lKadRd35vaD040NkZxycNOBA6PTnwkLXpwDD+HPBYzFVUBsjTQP+/tp09jPeQEAMyHlLbhNb6y/j
6iNXf2S/vABFrnlAaAaq8Bv+ELeFagalfbH6bJCqYGMuB/HIYNYFyxwEeL2fnFHk4w0MklO/y3+H
C6FPousMXx3G3xIJE8ABFVfyg0rq0l16xi29+HTUZqRTESUNFbX4bAb7auh0tWP+DZUh3/6GVJEd
+kUssi3u6PrIOZfpwRULIcv1RHy7itK2XPOM99vvhXwEMq35RuRgJudqxd3atr/Id/g9pSV1Pb1D
9YvW9v+dq1YS+stmVqywi/Tb/IwYh0aRGC7mN+3DU7vknsWncsON4EoNyY+G1fsK0crFWf3jOP2T
Z9m5Z/YQTwXL7HoczvEfnmSeE9XKt82S9AdcVFNmcRnDrskOwSUkGjH74dtyaYqXU29EduNBfpHG
lOX/nbOoGTXyS7Aj44/urX8kndeyqsoWhp+IKoKkWwmCYs7eWE4DYELJ+PT767XrrNpnrRkQmtHd
o8f4QxNWy8eZa/3SgBWuA5jRN6+/A3QktkMGl6HhtMCr49l+h2paXJCDz4VVjoByvmYcWH4n3mI9
qSj+nEliuUkmOtFfLyxryGQjb6nEdTk9zO6jZkXQQOPluZkOhACw099BWBiaYikxryzjc9C9PfLV
eY+FnAc7+qyyfOG7B3ME/ZnRyw/50NpCswFKXLsGeRYDJRaH7z5B/2FZH9jXW8yPHJ2a9ITAipkE
cGDqCU/HgF8ZEIYf3bt6xM4OHQvafbngfhtI+0ex2/POeGpOSrvqAmiGDJKtvf/YkT/yAC0CFOvv
nmHid0h6u6V5FTT3Hb8pr+SVOHWs0M1d3EflghfCXNZOwrWc0SZSWd/EhunWB6Cg3IhB4xM4GEe5
yiupxRLG9VBGsO0uXgNnS32dnrkGd4CgOoFeXSBv2xsk3lhFWE/20KcpJoIsiBRSNdiixQyembzi
+sUKa7v033sHN0av4cxyqkYEXn0iBC587D8Kf8NGdeLwy5X5ElWRh+HlQx6uXjCv0nNzYf7qmBPS
75vmshAf+H9Z4plkzN2bFXOFYrN4+TwHccHovSKU5AgWjlNQ32AiSDfV/86aFSstUVohXQLCDjJ8
v2cMCpg0C/jpHOT5le+e1YvY4G4LzRPKBTRHyQr6T5CukHSA1Qi5pZC7qi6MWlluGGkGVi4GR6pn
JIOEChbZB8alXkhgO5Gff4CBQIAe9JpLpZsH5XGri2DZq6FN0sIyztYRP3x2cpZw/vCJvJxEG7NG
MOvRLICHL6siiSSMuNHPfaydWBHuXAilMqYM9QS+TpxwH4wo0WCemJnaBlVaNBXclyZIfR1IKdnn
yFw2C/7OOd9IyI6QmfD1E8kpH9ahMYTLjuU2K5ZuXhlLTRdms997aVeROM9SzUWqntI/5/DUlQCW
clZ9hPzp6Z5wYOA+kCKiJwt7HnFtwgm9T7rU2rzsrRBuyV4+x3gWPRSbbFoR1GPpV0Orot2GSPxx
964X/JOffE6o/WrgNxMPZDaUB8rex126f0/ivahIqIP8FM9iagKo/PXv1h4wqRnvjhTYE3xOoC6e
fhsClTs56t7P8Llh6shUPig6ZDDxQYOWnjACaFyoZNSHc26YzYQzKZ5fHMv+ldVwfIgUqDu8/KwP
AQ9HeOq31PkyK4xRi6Bng2gMhYOMV0lTzQwgaYAaRMKPX0NJ8/X0qTTe31TTngHrBk6LyEIN2fJJ
Jso55e9JLQd3yH6UulFMfQmTDYTp+RQBYAQ2iJ9NCOLMmD1tX96VD5bE3uxZorDmlL6xzqWBNtWn
2ca2af/3sNuhts4h+Y3+ExsmgKeSNN4M+LaVOEd09uZJlL3cYnh0AE7maARhsb16zLSb90M4zKXA
G7PW3hiM94RMhmWTFrA9Q67UBvh9BXYeL8mkLb9XjLTMRws67YUmQD8WDODlH7dAxA93X+qNaNze
JB3yHsmRi0QOJd/ccjyK2UBEKay2N/6fJkFcAmTtm/P2Vt/MtTX7jlNqlYwIhji9s44nYa2f7JTa
LTJXqNxLQ30OBPFrixpuFnu/j/MFlMZRiv47OpAU53FZZ9ljB2a8WFDp4W/hCemTzoikHz3ngTG7
47VO6/8K+x/RBvq4bvzPNRRcAvyNSUI5UO2bOZX4zP2ASn2H3Tt6/nVA/SjlIOXWGxrM0YuBwQSg
23LG6BcOyBea7BXSAMMMByCgF68I9A+9I+e5EvLxn/Dny3SK/fE0XF3bfrgKF4Po1/cR88S/Wun/
TR8BPnwBpvGuTaHdVZ0vAuvw96LMU3+IUyhjuUOiowOQ/6AQhljL+71UabjKvc2k/+wj6f1zfHRb
PbgGlDUVbLWzMS4dzowpZXo166q4LKVH537R/DioozjQ/M7LQ80H8H+q0afovxZt9Fq8FnlIqhbk
4XMm/t55ABU0wNa7SmoXKkpiKwTwZz9+S5pa8zfvBQUUegSAAdw2hAvjvkf1EH8Y0Xx8uo9FMotH
oB6+C2OTG16LobeQ80Zm0zGur2HVOtUVGxGAu8iEYMh+h2MUUEWxsyXL6JflHqImaQ7n6T3LUn6i
bp9MhCrhzZi+b4gWH7+uGnuIKyWn45R5aeu7LMLIBtKUBrPhCaYNCOOYeUs49myhmoxo04N2s+IW
RCpNmcLTbrSpPjz5rLsA3DuO8APqAZEbVftHZI+BrjfhZ/icy1vcLCBCoJ+UlSHCaWATIA2wDtNV
h9oF44XFkOURLRP7lq3ovzypytITiWiCka/ScwA7NDPQWmThIwGmrkgv/MZj8eeNuSz9DmqDJP00
2PCUZoVMBnQNKIgV9wUdORVxaKrRGzIeQLmMV/cCwbusT1RsEzYNcujEBav/O9EOQlyd/5JKIo0G
mp8lVN6imfrOZ93qDju4dnDdqeMVLhPYCmCnE6/IYDUlJAlL3HwDLfRYhDmZGNmasqFfll5oflGy
p6emifnOik3Vms/5nViJWdypbLJt8F+WbrRbtOJMN/xL34quKWeBbECHTaILibdCTe0r5Hm42/8L
x109yMqARlNJgR7aKj3EVMgA0NNkfVdOb33F8l7UO0rHDLKBa2TUYuQFL5cePMDjN+0Yl4o0w8+R
g0yHq1D4ZfviWuWCzPlR8bx+OTl9RWatNk2fGnR6RGdbvLN37LMvIjhLyRePIcaYGj2flCvwmIFD
wDSh28grRp+MbL8VQjQFZfVTe+Iow8/aG7ZrKsDcLpV8Xhrdu6M9IE3hvMYHf/lhCvcvnypyZZ0J
G0RzHlSZ2VRFJebfy/paoA0yL7soHucinTT3Xkc8Mp+rfK9GCSMXQIxv/9uOLRMwEMasnJp+W0mb
G/qNHKEHRICGEwqfNBM+I8ZZcGOs4MOm+71C7TG/E0DOBUkASHIAnndq6dpcrXZm4XPWesC2l6f0
gzldUNiiaXlfEMHKc5iftA2bdgIi5MF0oD/2CF/0qSmJ4+zG6JBAaQAm/CofE6CdJc4O9g0dfLe1
drq0BBnBbcrgDnXvRetMAsR/E1kBs9mn9PS1w+/l8YxyGXomaqfSukNgaAWhAgbBF9fpN1X11FO0
IZlf+7nJMriDKbNE9KGrvwwa0jGfK9XfKx7J9p+J9sNx8uSJu756pgiDENOUbhEu45eSTv9XdObs
HCvaTWP/ZT3HlANE1zWcPcuh1S7zMsqevoZpOWAtHLjIY5SAppeElTScXnmaWkLeaP2DkUSoERAG
bD1xlUyaytUQ0AM/Leue/ZnE3/2xCL7ASNu1ILUX6Pe6rwIFG/cOWRz4HlM+vbwea57lNUsVelH0
x1xFGZufGYrB9CJpzn5FRIJQf9I0CdF4fVgBF0ccQjp6sLCPJEU0SAYIwt4XqOvDWUffGWEnjtAd
WdaCji7jzVvumYIeMu3l4IEPiTKnO94VAdmRaNbWa3tcVqcnLC0YYTZSn99NYu1eIKH/yfghjRS3
lHNEj1xovRoU4Cnnn2HiyBK41lGFqrflgGcApq+2W2Ee/85GSMXi26cCNEQvufqOtRer4CMo2zVJ
WtKcaHF/44FMLvUI0cQ1cjQUpoW9vr/xuySsyUNlqCrRa4Z6EvAEyIC/xf9sQKa47OGomqAt49OR
3HDQZDqTaCH+R/S+eH8sEbRKXf0mS7BBYGoQFnT0yQ7JF78MJBF0X0BP+xbBS4sen/0PuRPk9z+z
ju3VCh8fBPX4nujGfgQQwYRGXapg5nALo2nhqi+fFREwRyuHrJ8x+tC8XqA89/CVLlCq1uK52o10
kk5p+IFUrYDAyIGVAK9gezC/G5rRSAVURUCLwjrT6KPXBqThUWBd2W+bdTJhocdpPEJ7DGYmksBi
GkLehz9Be74aotb5k8d0tLgu2SXNfPMRiAGUZ5PmO/+c6tOLvjAbTRvkI0vE+Mv6+5Dkk6LhbcP+
TZDCzZJIjVoXjIcNhsX6exVhKW2LR/TW9kgKG8cp2817QrmIwKmQY2AQqfKN1N/kR8ftuTV/aN0w
uMCavI85ejzWz+pPQdmkGoD9QJRKkcM7CqEvqK8M7/GHCInV+Tg30W667T9gCEHt/cN0EN68vvfJ
+KeFQk/sxLYquvLsm9YPGX0nP1G0/gc4qWDDuSTaCbk/0xE1furlQ3ZXE2rLcUnazR+JcaD6zQcU
iIcBNMlv1hIsK6oTOPOtiAsQOhP+yeM/VvUGKIZoVQvJYpBk/CZS2o2xoDfLl610gRYla8uPXS9x
jd03AvwQk3IXAvf4LcKmCASkDrM6oo4RfCDtSalCqFwAweAsYtlgzSJukmyc7iOHEiUbkQ48Vs/N
Z/M+aZDc5ABABpAUdRev3ptX1DurO1YhdUeCzQAh1JIKXA2Z9vM5hA+HlvCNnCZDGtw680lcTniV
UZiLIX8MwYZ8wBxzFgEOekoWucjkn4t6wy2zCjDAABRI2MWMIs/mqGEPeFgek5shtkmqmtzNGVcL
6XOOADxPomLuKDafepPhgFoETC3x4nCcAaQGZ3vCDfIHFAoyGBgi9s4PjGIsJjxi0bfnibtV2xGx
Sc+VwyBXr9hJK8SdxzHJRodqrkNfmPvjoQVvOBenKb7OZ/HmGNXe7jiF1ItbKrnY7g76COYj2uuV
w0hzefAWvxvDygID9wNhrX+/wksghLslznC8RIKOzq6GAQeq+IWQIOE6DAvhzOMTZriRLuC/8SU+
uuO4BliIG+XjkwVPepwyHPHM2PHGQRPxZd4+H8TL5YZ5FYwQH8PL+xfVrFE8ok4HhTtisWLktX18
YWWydtYO6TdGFgQC+STQACBN7Iblhl/mCQEHcYx96F4LAZqXxrGS20Sv58yH/n97iUI/zBHvvwNx
htq2y9AB+uT3jB17Qm/HqwYlxKbCMTSecRK3b6wp+g1+C+16U6ARKM1qcsBXOZ4TBIqAwzCJEw4h
k+eiWOVCMgDyBXLl1pmnZj7kJwKGfA/1IJ4bzBODzcAygIwEs44hJRJ4KXw8D85NMw/EW6BLaIxY
gnjJbCvEDm/+xUD+Y4GzujF9GaL6Vut+zxQvJwXdtWMkE3KU2+/G4ZJ08xHwc8nbs+cQIcG2CwF2
xxb4MV4Zt562I3nHjxhnRo9Rj2fE2x3o10mfM5u4BPeos64/+48LNgGE5IY9W66YTKwLDONPnVvn
+MIb5TmeJ/H+jVFG/v3sM7wApfjMqvM5grA8HvMABB8qbpxSKDFQRrhbDig3YgEe5Y6Tsz1/n7hQ
esnaAcrcCxyL/51QiAvkjZD9Bv13fp7EtN0wLmKhgJxH/YsS+TzfGAgmgUCjuAEYTVQWzKPXnEvC
7fxVo1K8K2673Og3bjiZvAFXvCj99oHrcVflLb89N+bcmqo7bkK5MevZiQ3xqHzMu/BFyN6QvsUv
s4M/unlk06OE+sdAPNATTksfiOZ7kwkZGzxnmNu08NnD+NPtpEN54ycYbu7tfmpvXJOaytNn7JmT
fPGzgUt1nMq745JNK1EGpjIE8dScc4bEacyQox5/bXAvBoYc3RkUv7eUDkBDgWzJ7VImkECWmwF5
DF/pnUlsuA9zzpPmt47UdpIgAsepDw3gJBupBQsFr4FljPXQsAZUGmoOkIISL9tMFudzU8/5Busd
nuXXTeuG1gIpId5v0/eGA2QO20/iJhrsZaP3FqaHsDf7LdgVN1wKg1SwTCwd8BSrwb+7AINIYUMS
9jmQ7OQzx1RyYPWszL9MxnIg5NlYCIroxe6C2jvvjq9iHWjQzNg0O0LFmPKjOiHVjD6swToYOwdN
mRzaA6WvviXsfZDt4a+9am7hEHSj9QTuJ8IViD4vH0ckAi8sb3wz2VAEykXUkcqgBsnQSYdHz4vF
gjvAQdbGuY7uKTTfzlEGH0/rQkhrMa7XfHhK/Uyi/MUG7iHUz9U5iwPTw3yWfxZnLQ25VnHGXMB7
kKgdvc9NQW25c6TNc9vPqZE20MtciP4QrztHXj6Pjn7gyqXhqheUh44kV7BqgSJTk47dhp994tuI
aou0+Z4xsSbF0QEZgLZgvIWumlwiXYBzA/B+AcCsb0yNxxCeozb+2rCp+g8SPfaJQ9uFlIkyG24d
Yi5TnhWwoTY4UldiELppKQCQ8BaIkFhFZ3RidvARHSSjTXEY0OcYLVGEwoyTZ0VxCETk8yR+OBci
WQlJf+vTwwHCZx+MPPjmlBShBA1avLYbl0EzD/o9IKiP39BofWGzxB+QklQk59IpJSwaoNew+npL
XmbT84g4npLg4I5rpAm4X34xfzHLX2gUZoQUyC4X9SGu+jgOn/ruffQEXPrha3h56H3mD357TYUQ
q/8ywxKVLmYU9CkCmLJT9D2nwBpgDIPtLDqsKpzvDs20d+7zVy79KJBlHWjoeXTiCaFFAp9uTcem
cznBVlIHhscoUVbLfS6u0O3H3QB+JH031B2ZfCxhuaczaT0m8I+ObgX0k7EA3tQX1Tt9jm6YET0k
GncOcWGrIcDsTzasTRJ4rHnpFfflvXEBX+gY7gNF1UDiBLbKzimpK67moXS4kxasjeVv/qZCGPDQ
yryycW0vQZEizPQO0J7k7tD1HNj4+vQO8gWGd7EntpClJ2h4AGTXkLn9BoyLpPn26UukYnUFgHhu
n96wNwA/E3gdYAMn2dj4JFGHBN2HvFfrY17YcujqqI/QVhdPjUwZX8cdiyfnFiwoy8tMQfgGhXy3
w3j243103FSJ9mb2IFAp3TDvjACRzSNg/Rnu2HRibQ8HjBfio2kI25wZXfQ8DS7DVF29EGWkPCls
lRHhcahaVhIS226PtVLxsIRlQGN+ZsagyJcXZqDJ7EWRjQiyJiha/SbyTBvbBxX9ESYg7p3vCeUw
ujBwFKiEJr49os44hxIZjxshQtS7oE0Fffpjj3CB548+59Z+LyEoy2ggZcYBTEcMvX/XQp74DvAw
o/w7UGB1Vj63wH9xJU1Rwpw2qCoZc/TRKeNWQN0QIEOQDcF5h7lropdLDyhecFkbfK/D66PoW6E0
kqG6LhD8hHC74NHrV9js1XRkXXrNUEP2h14I3AOsjuvg+AH4tIWIChfgu1bR7IbThDO6RHmGBKxf
wGui8j/vuQVrwtEnFO3n4KUtSvpSsGjRmfu6vJafTGXGRRINcG4JzjIXz6qpIbfx4meI5N7gKff1
dPqFekAdxv/BM8OeI2HcICe0MjQ/nLW9N/4cXALlO9uVMsjXPgH9xM/wogBvYNsD4+/G/ZT/tay9
9Hr40cTnbXQzkgQsTSrMT3rIx4+60rUuGJ8gl/WAWw78Ugu5B5v454z5Dnv3wbsXAs/K/8zOld9R
BwNCod7lffFvBn+mBYhScaa1Usolcxm+Wi2cpJOCA/fKSGdcDDuR5o63kN/BdoDbrvVlLIQh1x7d
T8luAEDQ1Rcl1F/U6jCQRjWTAhlqnJlLYV2I7iFBJSEbjNg6DsX9OB5SgQPUzfwusB4W+g2Mxw8l
Bi3kO6awsaNi+x7BW+0jRX7ForrHsRtiJL1zBBePwZP6s+XywmPcUeNLCxGfw+T+bvmVCbqdJEsM
F7+XZb5i9rlbwBXP318vW8PuhrpJPHeEBvPhDqeRFEIw1AkWAvMILGL/lUKYJJmJ7821RxNgD9e/
h6lMb5a2Q0gqABvwMitduZ6nUvAs4WDyEWhOCi4VXJTcqTGaVQFt+yqqXXC9kHShzQpZEgo9PXgM
t3BspZvs8XbSK2+UR0QfkbmL1px64V6gJGdsBnfM5xyw8vwil28yX+sNlG7RYCGQ+Ee4wuiY6sLz
N+XhtnyZC+GUw0D09s9tS+l9RfQ9Rzie1kv0/Vj0oBez7GIU3v2bRYiY1UTrwsIFmwez3ffWwC2e
FnUTtuhGMvDOuzeIsY+/76CibFk5I5zGP9VV1fqYyRNA7yWaFmt7wTjzu3dplBIhBSJpLi/nODMn
H8WptcAwPbnn9niv/AEKvbdmvC5dH3aZryq+tVelBSqCn9rHvwYtgZQumgQPZaF/BwnELuxvpJGt
QMCp0U9qEPZx2y0jUzRjdokXVgVXNOZ04qGNdByPGbw9hC9YqQlypVf4xwQVOA/QnfOw6S2hqWpZ
8M5CyJzmE2NANxHw6nH594NUfdWJPDRN8TAeJUiLovSkAMty+J4iVqJDnAb1Sl03V1QjETOsUMda
F1duNO6GCCa+KVXbe4RIk5aDseBJ3cFmBQbnlOgIdb5fSTNdjb63Bwe8lXqCDsxn3Wl4chIA5+RB
Woe2BYhXqEhxUBIEzsfiiNiCe+y8+4pOTT6Vr19E9A7N+IHUbf8zQyGBYYGFDRbE9Jo18V2iktjb
8/nmH8R9oBnnF2qz+8/sSc16rRT0cbCpQXF+0V3LQFugc1dg7hwZIIOPbnsU4hSsoLTIGI4vijYA
xqCcGiCZAgV3jJOFGSjN2NEvasN6qX3CQ7nSwR8jDohq5pKFEKKo202gUGdrNPu2jcFBw5G2P5c+
ErNZySjXuC9xIOyz8gxVeltryNUSy4YxBIJbOL0Za7oO9QuhTm2EXgPOPRgeY7nx915mk+pAMH7g
WPa7NQpT8/qPNZB3HSsj9lV9Qlgy/Xr7ey/MPusCZhsOUWgmxgELVNeKfxJIyh+Nyj9MgDnWkbwK
RneWBj+c38A1jx5rtCxZFIzhAzVFJkgWFb3+C9weMNFl9YMG7rVg4EC2gUCasaupWEz9W5oQjk/P
xH7dXATFO+6XW2sm5BV156H60KB5ZzzG4XvQ3Jpj9ApjMFGIEWzgnNoCJ4rUSxcl1ESAcuhqY1ol
iO44g8g0oPuUVB9DLaKyDyJpny+N8LmpoiqkBsrRgY1SEeWxaSwFBTpIR+exVpu51OM0x+99ptVX
EGS5ZIL0PcAOAOxerx7TEGtM9r2JqXjl0D7QMUUtKGCpacFMwdjjBZOv2bReIjW0VvDk/c+UO/ws
00OBSAdT5h007UBsNqyY2GT9WxFYNFgR322EXij6Ivfq+v54SGTQa8XBisX8pfgSjsnY/uzpypqv
kOn9OWJB6CZagJYiy2JeTp71tWoHUP3iK0boxCarRo3SxDgeEuwNoYCoJLA4IYbpFVdIDgA8TuWq
/SfFoDzIvoVo6QfxhYkMohCwbP84wFM0bC/NwDrtcGMG/4VbIt2kAcmyU05zJun1uaxxI99n9C8P
2TpDw0EoCrEngK4E9gKe2+H5UlgQyloy5z2m/SD7+O1F7BFiScRRw8eC1JepoQ97l97lNVb+9L9u
3R3YFhfy5omEZeolNJQfvNnJY8I8i4HTnBBKbf+KMaIj2ihbfyjlSk+XEiFHTBM5c+gdCaqT2ZDe
TwgqZkJsQEClrTb+TNut7afDAu3yP/T+p+mYbzI38RRBjpz+/qVoHO2vDLqZSjMQRAT5sei/L/RA
nhZn0EzEA3aXk8cVI8gBsPGVHEGcSeaYDgTUJpTaJe9NOu95g1NRwesZcuqlc58eh5yRSMgtEEf7
3wex3xTPp36FwLE96ikcYDO32R/TgQTMBuoo26wBMtIj471zJETyRg3YzD49XjckejTSRDTBF1Pe
wfs7UGckI0cM5bPAaIJqbW/LaQXaZtzb803Ar2s2EFxEvB6Vy6ARwNL+iyT88NmXtL4W5UqJdEp7
yrhePgTkut9t8rAOER+wF3CNYX+2ffIyREyfkpPOX1cUTkYvbQjCQMd4iH4oc/HXJzPfGpsXQLYp
RnmPUUkLRJxVOBNm7J2Ixd5Hzz/OVcjb/CuXSPN/hX2Tc7fIlWmpkU1vE6EFTrXagwu8IEz9hr7T
Y1iapLBN20cXkg2G0diSPZADkPTLWKmXLpnAi8QapN7fTwb+3mfxf/695XXKXjo01109Ttf3Au8S
35j9BtxQh7Sdg9928idBGgEp7hZrqlk9VLRoP1eOMlcOJOjvEfGsIqdej4vKFQmN2wbG3gyyARDa
BPVkboxWm4RVcHql70A/RDs9J9oQ7h4pFWfatNuR5uDX9wPvLmZM6oWxh8yrkbrHkJIVywulTkRz
uknhpENyc3r99U129U2Hvnfh/lifjZEyIbdDUbXakzaSiXGCHXyH8IY5B4x+tz2oIfjCbr4wpvez
uq522aqjjvhECrycfAUXCW4xcmmKsLPBhAPzh9q3ONkhcwdDpi08VFfc3x7B9RyUOchWc/5aqTva
xcWFSiv6PH86zujCYwlYrIfsH9vuAZuCfy4U8bCQRvnwMevByj3kA4QoobCBPCvRbOvHU3n7mh1R
ignbf953iNtJIZ15gTEFM2TRjCQ4T0agbmkHe1oowaNCuUBwHQFGgD587cHu/RPhVhtfuZbPAS0y
gogCpzQ3KdpyAJtCkTPBfLFiEv6WH4P8RzMGvvqZ64BC/nfTwDyr2ZHiOLUqtEEc7tPAK0pCfsez
0WAhBULSEaszPJpagQjmQYE3p6KAHl+OO5yMrsrsvWuooUxpxY+xE4Y8jgoBiE6NsqwYkh/CzgAL
1/JKp2XeRPoGbpKyBqLO8IPOvePngBL9c0LdNNuZY87YOVFFyhmYYwml1m5Fm7VaAougYknF6nMj
eX2EVGtTRyK1oVT9uUFKZfZwgMeeZWaD86Ew/Flopyx8jpDPFkI5gsqG9QrgDO2WZyPKK8BIVuL4
7r52LDNYYlKPpRDr1+ve3+fhd2W0M+Zd58QkXjD7Rq8pjdWcQp9FRYi5gQj3plxjshmlG/QXkOO0
Q0zgoE7d5wi8qlCV4NL1eYezmDX2QOVhn3jQHDpIflCZHErnjFU26wgGEIu8F4lc8wrdH2jC4rEH
BtCjmjh4zxlIeZQjuCIF2NdZnCMa0l0HAk4OHvTKSB9eQFmUscVBl9b+2IzSG1p/uKw+vdYz/G/Y
TOu1MoP/4TKjBvQBHRVKaIeAJHVsLxm1HEjIoRE/hxq6toEU37gN+1rjjZFOjQDXKoT4wVUOls0/
PcKtjdMW9IwRSEDeIUBKK8CmjrelfAVUl2jm1GM4Ndw1CEeA9cmhKpACI62aGn/MQgymgMrB2hBI
fb8ZNdsPXYZdb/CQydmFF7JRjsCzswLOe6N2AtUHHxEYSkjcJv/YHmCNcZCChrGk33F4LYWNF0yA
O3L8Qmn3d7X83xjNhhGQqHR/3IEXXUI7fM0oO4HpRa3s632ncD5b3KTyAQ7Ndkf7gqVO+CiCFOWB
mDaZ6mjffrzDmIiMAC3GLfnSprjggfzdfxVgv/hR4QX7XaaoUDV/yeE5r038YwWjhat3DMRduKx1
Ol7DUW+rkahASmF6XGU8u9XRPQlfeyuguw5oGY4A8qf2/n5gc30sUbrl673oiDQlT3sQhgk5Ep84
AlyLWeNWkeVrfUJ6avnJhA1uSPNoZGLEme/QJRrUA6xUB9iM0VkC4zdXt7LwMuzfr6mLZgpXghCI
bw3zHySFcHtDk7X2S3REv7PyVHqKw+xD+2NYjhlUeYsbECBPDxmjA51YaMg2Oh7YFxCvGH5jgYZO
x9YWuw/b/DR1KaNcqDJbU2wnwBOegXJjatAJCWdCQP0zM+Q1wa02q5RCy5WHvXMHrMXXHH0v8/ZD
M6Iea+t7wHgYvdCV9rBlPd0YvSfJqBflByKTMwb4X0R5dsmonICGMJzn4etbvhxHVbaDBEO83kfx
mSgnJJF5MUQM1GMFOx/aVuRXKxP3DUGwWLOurlMyvb/32k5AiFc4k4MEp889avrLZHyj8DA9sq8L
BWV6IlslDZ7z/BCfgaL/1lCjYop/2/L6XcaCoQHyVxa9+8/8tcQt8n+vZD49H+pIkgJPA2SO1Sb1
g8vrLA2LyJ43LJj5RLnR96tKECSOcabRd9zVCLY2vrzMPdqxrIJ0cyh7i/4ACgJQuQU4i9fFatd+
JwIKRrPpYg5ZEGuPvVG6Dx9NEA+ViXSIWuqeooDKCanbGTvkWDGQqV9DkAVsbXOJLks/OSAfBYW6
QCMYKOIBcsLyG2aEByL+7utCnWcgufQm5ulGGkkzij6sysfoN6Eg6lnYAnahsqEZppx6o8RDbjAC
7+t/p7i+AfOfocmwpQl54FB5nyKH70hzxKbfQ9m9T+gcQirhzInlAGnDXNnCOD/OQCp7zw1tOHgM
Ogrxa6KS4E0OBIGKdzTL2IjF2E2nr2WBUg/1f6fZ4g/j4LEFH+ABEiIZd0HGZLVyPEPV0YN3n86q
VS+Km0G7YeXDO1vg9JvV6wL6DqPtG2Nr3sBrgDQGCcbGCYyJphunV9Em1G9NaF9plURixBGVCazg
TmMJD9z2h+GaA9AIWzO+ac6LnT42pmkYr2SfnRTWPl3S+f1UmwKdCEkUZDAIhG9kH+hD1I7oFjL4
cZhjtPBPIJ7WM9CHDfthWgR0CJrjmG6frEB3EwXrunNSumcRlcSh9kcZxfboQo9bOiLZQBsp2wKm
K5VCRlN3OBwjPRd7JF+UG5/+98BYD+5bsl4aMxs2Zu54L2ppcxhujrFKScbaOQLLK4qG09JDwMLp
bdHO8Quae5++JlAXNtINxLvhp6tqKQ2kMfRMH4cDrDHS2fvEDgjn2EX0eZCf0b50ATid4nLIy54B
qJigSMe6Qx8RifddWfrNEl+sLS5bA1o0x9hFng3dSoo8Ehxt9CvhINCqLMJ6YExYbstBPpHicTvp
ImNJ5hkBq4NHMQSs43Z/HGNXgPgFck0gFR7/VOsd8EUeqjJHF1Yo+JALezPWPaPPvOcz4fZkwMcV
P63fDP8eoDR1IjdbAQN07hPW8hv3iluDkziJq4Ygzm80CugzFlET0RBPVxbtpWNATdse0wY6UHD/
Lch41nQ8KCg/t2ntPcbxHEHGmIwFw7i/pPZpejmIA2l9VuyxySGUKgALfzMtTYdcbMBu3pcifWU5
ar9xCQHuhu+iRJDPC2hhYwsyOxWkA9Q4lnyu7UoRG4NrTu/RcV26OUoRR7xA8+t7bAeguRzMEJjc
AjxeLNtJvvhHOItJt3ZPQYQTj0tdCEB/vhDDC+RAfCLkC9Z2ABnJRORpYGUU9HM/N8hOahCP71uy
NeRL1DBW/U+AYItDKuAkjNxxCuBaGoP3n9nDdqCf3uxhIlZp8GFcji1PekGiPvg49ixlPWeutExl
QzCNrAksXfgcE5jz9+i3PLKlvYdwUVQEXuFKOk349Z8YWKGE4iJYjVY65/NhjbsARshzaYqyAA+M
d8eKEw9IlXRlMN+kMZ1gRHNGMB+AVcwry3lMCmCucNeTBdAFyyfdEb9nzsgDZ5I7xGiFb1ahvmaE
2UjdKiS4WO/g2vCgrwgxrnGDz18+Btv7/rDD/zMCYCPC2OKEXILbOt1F3DN8KjipI0iiOrWntXlt
J3B3KjRWSO6gPoCx1WP/PYSX2YXEcAQqUtsgSA3SHRu5sODzLIgf+rpYVjPOC/tm9T9rpuk5IFYL
GCAChtyqg1IbKjdclFx7qN/AdMYX9sFCxTdjiOwIaxHoCqA0jQuqbQa6aYb3Lo/1VWmHU3QwaGYL
qDQHApAp/IVe/ysqbxQjCEVAhJI+Ig50i4JV8N3Z69LTofe7GMP5xV6ln+VR7qSQcSjm1dw4tZEC
MtMnfjhKYgROkoqGc/jEgrxakZdMpGuM3CN1l3cgXelTcmKeaUeH4iRnxwUHbVGfNhfwsufU2Chu
FWMEwXAvYRWM54mfj6iwH/3B9izqWJx7FdNvA1FoKdAhSaYCzg7dYQIOYnzH5xAmD5o9sJfmLYrn
oqDGPNJOyqaYWT5pvavPjg69KrcdcP6ftcwNMTM4Ix3Ztswhu4Xlf6FYvqbxJyyWZJyfMant/QqY
um9D7QCGGruYsf4R3v/m59Q6Os9uaGQhNhefQ33F4aEkLJqQQwC/mnLUwuU91MLPWP1Tt+RJWJCN
H3/wm5pxiUsr5iSANJkcaPnSvYPLnJAPu6yffYIG0QknUwT5OeOEPX6c2YVhM8FTai6tEkAZgmcF
JPxIYXfGlJa40NZGlX36vJozpiAMLjfmcdCxpoiPSR25pPu59gqy9GKJf0EI4+i3geZIIm1mkbHg
R9JpeWWLFrIANLFjdEnF4Y+e4xieNwqRFv0V4NrQozi+SJE1IdEYVTPWX3BVP87yGslRPhbZpDQ7
TmCjMBRYDDxxgEcW4mBY3CUEeMP2jW065SBvbK3twxyn8AgxykPEXjxB26+FhTa6UD4W7Rx5uEUy
NQbLTIJMdpW1oBIKz0K2ClABzmf8uVIGeA4fSQTn+n3AM56r8CWVNHLw4iCDEsUYq65/jPX/TyW9
/vuQknjT8pxTJVBJeyDqTwH2zdI9ZtHRcdqd2dUjQ6iphNjb8ZRs+2oyUPkocX2HMU76j6nBeXKL
gMbvgp5H8htwaqJ1A4V+8plUq45d0x52LAqC18UkmbLW9/4ICeyZ+f0ygw4GX8tNbR9uD3e30HXn
txcL/X2MiwnB1PhI9IXJAjDYeyKCtVhiRM6uIt5r/46Ti3i7bA+Ca0/Qc7gQbxkCNMvp0bEDY2JM
cBMYwvoTL8uY1jeb5VoZ5+P8ik/W/fDwxY719asIAJk9/93QJIO5wQzMIsCBw4oZbtYR/GKJ3QkP
SqZTFfaiN5kbH4nCSjzjN1lw4DDxxHIIqg2tFpCW4M4AjF/YYNFtYmH9Xpqpfo1bnkMF1s9Y/kfT
fS0nsi1BAP0iIvDmVTRGeCOExAsxIIT3nq+/a+vEjTgxRzMI6N69TVVWZlZ0wNwT/HTZr90b53Fw
7mAXoWWhjw9LUXpnpNh+kLRPVuave49xMDehF6V0PdFMFEoWN80A3dynVOtT6DeXCmqete5If8L+
C6HZVbUZQ/M3KPv62d7FOsJS8eQFoa/+spdro19FGrqNjG0YuUyHKbYcJdHUjaDDdKO6GZmfybrb
F7LTwmmM6AGLN+sevI3gNotPQpozSk9Okm8q0M9H65ytxTqXmVsIgJWcU6tEX5ScWKqHrOQyNHSv
jb8KwOR+1u6gkbS1rxmCdj6lxygByI1W1ac0Uk1DSCZubtPAXpoclXM1A5S7tpf9udwzy9k/JPG3
ZnZo1OKFrjSWVXrs/p4GlmduJnlsEcxMnq6DoBXuOM2bwPmyPjKpT1x5KNaffjtZZxRji4IiVf6W
bnJi5zL3TTZejMVsHUYw29T0mDQNS7A6VI5D9QWnK2fuVZPZpbgGTTqu+ZBPHm0BfwBGSOdl9v7k
tFAO0IDvBN8J6qkilvDScxRjstch+bjilguuz++ratxy02xHyDoh9oE91Nm7NeY/ieBwpjPuk+Jz
fqqlBg5mOcVfFzXNTsjrPKaXiEbTQcz8HyJJcmYuQ/myuRiE8oeWozX1K6rHBUckxZ3N/T4bqU8r
11HMZgx0HrwBt4Tdo/iidQlN/8KcGDtdurfZbuQWkxOj9RpInvPl5fTunABIgtl8iHQkbtM+a/Mc
nUYujhNLaiAdJ9omdNYVEBRhivLa9xvjWNBV82J4jaCBoMlHU7o82k498yAY/qKWpXb1I4MCYcp2
So0q1Lh++DYqFedDQtMgovyfZyOGnQsO7BS6l9K4elog0OmzFa07bicciXH5i5CmIR+leTBSx07m
H9AEZ0bVanrobX8krBqECNDdwP1jDtn6E7pitWsNUT7/rL+BhkbRKhk7F25c51R9GsArLyeac7Nd
tb95e5Re3KpErCabznxH8tWdkyrXWTVjnRA1O6TjmpE7nWXdP4VPAm4mCqkg4DE+hRAJN681OWJ1
/TWu76/V7fdDGl0Qxkf+DCp82QZ/NEBosGewB7shEyrdIPvlYVK8NU5R6o0Gp60ZU7puN15OydKV
OzqMyi1ZYmSPpFB6hn4Jyx8aExy22kqAs/7a1Q5yUfjLoxUyinXjL8YSVa0EYTqTin8YFFatxYiy
u75sczaxkcR9805LmBCi6QrTFjo1dZAM/8sWnGscb4OHXAi0fdaDFqtrJ4V1+hvfyXx5T1Ql0jMY
Rx754OA6ztv9q9DNMrpHHJbC2LLFgEijaJjTyy7o2xaJ6rrj/4/fwHhtLH+2Qf+NDNl8TlettZn8
6cGGSDMI18BoLbtvQ8SW7iDtdKjgqlpJFEOoygtAc3BLbtcMR5fHCQXo5FvpVOW0KWIIYVCi9ZKg
CZgK1cUoLoPDeLN9tJJ1KCtw+yTudlxy31+XHfxCc4571XGdxEtlC5FfY7E/HvOixKpRYrFdN+hh
KX1zNXe8bFxq5+l1ivKom14fIIICeQutRDiDHXLRc+rH+7SC+Lku43MhY+PI/SK6a7tharf2s9iq
WGjFvwWh86YKyXq26otBWbZqC9nFTYi1EolSmrz0J/6N2ZH+cOQYhCVeSX/ZEDpWt2GjM+P7IdUp
qMzKi4SHIFJhFnacgMCNzmxutiiRoTgqNROwcFOBqE/XX2ZzsEeAVjXBiMd72YZoNwTgy66b9svD
7GBe+EzD3LUDs0hNFE+z7GTdtr2G74vik4s6Z3MzEgOkx9HxEJ2ajkK7K7yxSao+VmD44V9mORy/
t1O6en4t3VNXYGdvOtui7yXfu2yvD9Zrdg9jdHT4C5TGtgZ7cwNswbT4Cl90e3aZzYBlKnBszMJR
MEFweCA8WGVs7au6sWmEh7iKe9cE4nkPJO9VOXVFfS+FJH1w3o99+Fl6kpyA309NkaBRPBLMBZMe
5j6n5jpE2XVI7klqHAaNYR9lPpW/b332l1Nob2rGAiT7zppFEOQ9t8FpUxEvx5l5QSbheDOOLP07
6+qyFHs59drrz8Flrj/oaH6twxfqm9F8VT6MNEjjnMVKbRjLSLsFr5Gwc+d/BPZf2lbXE+8A+ibZ
hqnPy6Gf63gu/mG0q91G3JYKn7aVZD3pYR/72s1/hwyVOmf8pfCA+MaNPAQ8jfPHubPUj09iUF02
j3KkWy3syZRC9rpcLeVtrPW0eWhmlGAWjDIrHHqaOu5oNBucJMMqJFHUsi3RtOUdmuNdtdDRumxc
jDVWDvE28Xd8YqmZCn4MZ9NTCAJkCOnAExWkH/TuUqVwaOqk8n3qsbhws/O2cgVN559jxLydjBfn
bRNZWxip46P+/6BOZsUVkX6VPISFaVU96tK8tlcouPAF2H/53uA7M4h1uRVUj98qZHZA14F5VTfv
5k5Ejh9N3dvF6fPpbSZPkL00DEprpUTPTiNcf1ZfPTYQh2p+07Sm/PMVznNOlkRUTHVMuzwWVeTJ
Zev54VkhsZvLtg4jhQAhmJDmNrDx2qz+MOzs8CyujdVcMqhFgJvH4X4nX15O+7wC8dxqENBOiqoJ
OCgRlM+sqsxtYmajts5fBrsA8wrxh1mFOJkwVrvaC6CkfB0StMKnQwPUM5LIrVXk2+xPDPEh2Fs8
WiHHL/yZ1Vkzzuqw/xpSUOWmeiw7MIupD5tHR1OwCnWNXVfK4QzpuEa/Dhg9iTX4vhidsF1ef+4f
4Lva45/KQtuk3/fRQLv2HbHwRD566HIE5H2oD8vwJSVus/ixA3ierSALCwfUM/g9xGrbzhNx5euy
qb1+dSEz5/6elr0A5MKCqHvpXVrEmMRM1D7OHRsq595fBhOd1y+FQuxUtkdH5NiDdeOExuwloWfx
pg/tfOCIGAEHGqeeB9DJEVgTN77N+8mJROM9pBolkC2kj3yrGQQN6O3N9H2Iju10XH7MM4SDZFPE
J9QmGakojTi5FrnErw0fIRyIdQqE8OwUttJVFYcKLv7dfsd9kjPHbDiiC8/3eD/5gT0Rmtsx9uYU
Onl+88MgIg9wgA7BVdu6fUDsgE45O4ZGnLbYw0yUqXXf7NnLdZzjSsP1EFuoIwXbiFLAoQotpHjt
kqOQmV39whnk2b7+elvrDy0oVHeNR2Pcff5eS9eatC5kxgdHUSiGVFdSj2tA5sJ/tW8m71FyCp2L
jbSC31WPnISELS5T4FD1iaGIdO8evsazRTMtDe9s26eRED6hDqR6hjMpVt12pFnJL8TWVVFLR9Wn
Qk0F0HZYqF0/uDp09vULeFFjnEMxP9jca87FxgtTcZji3g+yfTsPFzMmc8rTuV3R32OXyJ9mUR+g
huKjaQ1KW3tXY6WmERnfXyoR6+beDtCdXd0LbJhOTQu0bZdwWlDizpiYASvEV9ZjEi7u0kh8aGKT
08fvImdtA3W91gj77bg1T1eOPI5waHf+ZrebzUmL3vLa9c7GSMQtFR4gjTA54nwgCWpfolXj9r0e
ZqGOYIqD/OjUPB5qv4dM67xuH/uJ5rUj2EsRTCcoIAm74DSf8xQkRRgbLH0uzfQkJE6TxKIG+RuE
BQXAUPS/9x/N22g8PHXdzI0vW3Nu85mJaNJ1WAY/zj7MJj/MTpx+p25mcOktvy//eGK1hNrXxrOR
gNNpFAMKfo/rfveWfN82qEDvDZBDpLjhvi+91WAzi7Y2LZDLtS8ASE9AGjbp3lVzED6o4uB5X2oc
TmvJWDNdV2I+dZX/11+5f9tpSk4W4xD60FM4oyscZi5nv6K8lU2jSCOgJYsqrCo5YUqbD88j3VgJ
q6aH0WlRS0+EIWHzFHrgM+WkRG/LSeot3UoXInAuYCcUPDfaGIlGYgHIWIagR/Bzml1CbTCjUybC
wq61+2exUmsQc+n+0AFgBCwlgC6xjsKVZ4SbtgL7CmPib1WuJji0TuJF6XaX2GeDk2N6ovbpbErX
5+2dc04V6VA+zQSUAqP1oZp6VpKTeSgQOakdH+qVxkx4Ay2A//UVTPdHiu9wVePhuZ+dwGnskE7E
XW083JrEzOJ6Moxrf98XGRFGDO5ttUSPQhNtN59SRGOyptL/OtTZ+FBpy1chvjyEH9H+m8dsge1E
w0HAZjwA0Ld/m6pyZqfgQaarmdn4VgtTaxRQp03X0SWUWY/Lr00LKvUQcuFnbaeSo3CEOu4dAQFO
hx/Wt4yQhUMf8r37x06eWDdJQvi07TvzJ55nWsHsrLurcuzA6IfcQy5VD98C8Xag6tL7UpAfl5df
mYHzoxEEyu+HHoMGRKB8e2snROUYnRsB0gBB63wEeBLqREuNDmfw+v6zUSvo9MdHat65O+QiVJYX
x3x5CaUYvZsf5j8aTCTtOBqEl+7vMLp1H9jSM4106Vx1Wenl/t1TUe7z+H1t75qJ92xr3IIXyutS
H4VGUq3oW2nI1PR403V3qKb9d6bHjV5XWo/CYmZSESsxSGre09VjFQ2nvocWBgRor409t41pbBB/
1+RFs/JQXI0t3nmajofmwuIPHQwQJy80iM0KUa0oSpVLC0ItudvIkrgmQozjkwABchDJCFMhhxKB
twLtGVRS4n/B69g9anFnCSQhvnoZYDq72Z7AwRA3AKj3sIjP/PGu/d0s09kP1327Zl8X9HL8+XYq
pzo7FZFDE1fEKnLzwv/UqmJ1WIVqOmLILfPRhL4DgfCFlhb75J3cO3iuH48eld8h+NSzbr60GFzw
pzgWd/+Qta7TO1miDoBPizH7lZxePpONcf05zKOV91gJOX/M+FS0SlU82afsY15/BfeD4KKhXSiT
BDt0liF9SjvIcEKNh8yKVsUnzzFEyleUI2l4RYgceWfqoipwg+fgt8hLFHltDSL9LcjWuJ4q++dc
T4l3lJFxTOOcQBFJDrUwVmpi1ZYsP/KllUWPCWozGeXGn3gewHH/PQ8RC+H4vSOM8pQT/whZg4vG
fwPSlBqWOMBXstGxsf5Y9ZLTzeeSzq696AlYC7+Uotnp63c8hdy2YvplckwpdA+foMfqVaZw6uX+
PSp4Cn/hEQ84uoFQ9hIn46q0BQJXXPAGpS9LhU9xipIuh6bNpwDE8BMlAlRrhQEQoohw24zN1Dr5
mKM9Vsdts9Tljr8g6BBPljPJWqjzEq5f33E0dHS4BNF8rHv5fU53v+cpxirf/3Bqi6vnP0bpXbnL
qYoAVZXI3iATbMF8lI5x4kfliUXT4fw8VuZWveS047BnBU+L0VAha72UMcGghV/oKDQBChvQAryE
kG3kwILV7GRXE8kK4bV26d1RG0R46MJQ3dK4sZi4jyoTmk/y2QwunqrvCbTt6sNeHgDhxzckSImG
bxMil8gxitXXxEDF1aBQvRfvpUukvNdAxzjX1pNx79QMUJ5u1y1QpmQrDL+iodp97VnWmIVLVqqU
9QCvWWU2fKJVV7w972R+rx+i2JIEZVwk3nVUCJzFreEyCp1QqSkjULYdT+t2epKfeJfNfcTsurUe
hkTy/ZhRft7Xc+1E3xuaj3VlqccbaapEJJ57Ww1k8odBMpyBO0Wsh0KBWfyXS0BpmzhTDlEH4Mjp
eptt72X/clGZWOt2qcoUr9/gWqfKZWAR4MIcZuCwdQWmezqUn6GLeHp4PkSaM2+6fsOxHJcNz8Y8
q5LKv5EdSh6OmyYIdyVsVZxLcWghelKE9/Xf9uUoZwbtQ+1j0ruE83bg5EpOUEf0I1637aDXoR7l
80vdZ91zNQespQU89b48zODIqPTzRClX81mJ+/sY6V5zlVmhQ/GAd66nr8xQHASkFb2t7x0/S8sO
6CbQHyfWTHyk+GV3Dk3UpcGa0cB05tgz9UW+lOXepYEKba7GuvoW/t2aJCbAxwBiOekfl+kPMj2N
Vl1gxySnE1Z/3XePxhuscZvhPLngq77mqHB+iBVPGS4Db5tMuB0fcZqFqvFhHYXhdmsJCAOUTu7z
BzR7c/htY/V3z+7h1lxlW6AXAYGtWeEJgZJ4Fxiffwvl6sljXmSqzSN7U1s9eOvZB78NwmXEn/wc
i4LxJRwRXZMr4FcOQWh06j55a0IgDiPHsqw4+HheRlAIQPDQGXDppmb5yVmdScrKjtB57quu2YqZ
jR136uaHKdX2/qYrsxzlhwICh/m9Dce5fvBa06M3lHzVkUQHsscQKqqa26jeFebPQsrrqQSNCAAK
yK14Ly46YcWFlaFGFio0r9q4LQL13UIkUZ8gIzkN+F6s97IW9dcVFP6xBmCOR95HoLx/guW2soQ4
bFUT3/2V0led28dCeepe2rb2rUL7Nc02z7V95u1yhQhV893Vo57v/nVOU47PtWPtcXOlci9YcUoe
J7gNcJV711o9qa8q979cbmlVyw6TDUT+wbWf+3eah5JXH+DluNmTEN2r42X5IjZblYGHwtb8JAET
sxQtH93XZyEOLWkTcShvullFelizuMforx37+ItHfQUf4cz3hKCoHipBOdundwMty2a+6+VQuusq
rYk0HY7pyTwWiZssfzlALcT85pFNxa+lJ4+Bf1BFYXvtz00IsEBnAQoLo54fgqJEFXscsEGAOVHq
UqUDY27fwvs1lJuT0Jl1G9IUnWpiEGf95VECrSkg9HchxbhTbF3rYUIsr/VFd9s2g67zxmXmi4Ao
FsDi+QGsswNs247TR0ZFySDtHurmoaC6v5fnnKHRaKwl6MjMbqdO1TRs3nMYPWZGw8vjZEm6Dysw
s43KAR9RydXEjd+lcLkkqEyOmZlxlYagUZG2nRZcuQPWMspPAoyGiSfWMUQhqJAuLb+EUuJoCZLg
8dZLDPhCYwrOsritILrXiC8s/iyRMHrto6UgffxBAVVgjaeLB/3WFxUJmtBDLYOpJMLyt5j7hnRn
ampQ8iEq58CVDSZkTKt4JzlK9z9KPCnWZudQ6In9Bmg5mLEFih0HmOfyXwhXTW3r6RXsscSr/07i
CdC1Rp7BDQXSgGfsZ3QJvIoFjCKP5FRjh1RQz+C38SwdTjBVCtRGftF7WQTbyppnEoqGqowYoJH+
SoLr0qVGetVgvKgukJf4jrABAzNKTMeTp/AGpACxHQaxj/vwWY9hsTOEO4fIF7Wuyi2nF8cpmczP
9TVyKgkoLgRSPby49zgMpGHhBBWSCyPFjKHqbtcUrQjDnAzL8r59P1BkFOdTBtv/PVwz1dZ4+S9V
u2m5VSihazdftyYEGBxvTcWKIqJ4sLNeK78PxI5CrtBgZB1Yc8sfWEB0Ll3C0mWp5QLQf0+zpNKi
t4Npo3NDZamV/1qhVb/6eQdzOOHZxH4jn7fP/Vt33XmOm4ozoTGEyoaDn/Ie3sM1S1iH8FnbVR9d
e95CqjPnIqaaqnjazALFTr1QiPoq5KLlD/OT0IQFbYuxxLJxYNk52n/RdL+YkOIVYWcCvVfd7DCE
B1C0Gq7zoTkvx+u7Qa5j1B29AeCWvJfVnUAXwtehjf3vVBMMAfDMwzxoXu37G5VQFd/0i704mr6x
m9M5i8/n+r3w60K+T89q7JNGXoPpS5B43ElwCDJilQd0F3YVa6rDhMINPfwawyAwC1JBSCDVWThy
357DeyilJiV/qkUPmdFf9X6UH4AIF7i9whIE/6viO5wKZPCMZBcCoFwn3cq3fn8DLEmkWpU7QgBC
6PXqZ3BgtLH9I5UtPjzZxhLzsh2vSJpQkLcBseJy0RPSbzMj3PWlE1/RUd6hkk776b+fDPA39XZ2
uBR0Kn3LEPk+IyxOVGIoWW030u6uGWZuAB0l2rYTpR4BRyi/nnOgfW6pTd0MHLSBqZMvU9QPYfQr
kH/VvFnVx6rMSwwm6XML6yLo/d+Ag0m90INxjGNJGFxMNJ6lbZXNkKAYece2YONAFk11Ckhzc/ep
Y1qbw5sHHWbMrauvmGJhqHakNtW0Qbc1yjfZlb2venOO3ZDWZsBfDq3XP77QDcaBkleQWJUHpVla
qBECIJNtnKyFNpUX94AfFpsgPsktMmg9074ju6k+wW9OTejD8jsWpTblcwn1TO3zVimItVQo6jjA
7fgn8UY1EITGiQpxTTPbTbVvfAoGunqmVmqUj4hKqwSuC6gjkYuWss+g4NiSIvweWazU8kpYw/up
eFSsI86/lnKiDHZ5kJzefhirn+WhBYZCxbtKLPXdONLChIDPr5hfqffct7jydSv9kBEG9P92K20G
Kar1efWxqjyH+OFrjJGBlwrfuW9Ka1QLdSlNQbSOVms6a0SpOeMbRGZBekqWa1jXgXuw6IalJfCL
rergwmRpYfobEscDzFmKHO9d6GwfoZBVZwakce9fSO2d4sIj8hoh+7tjPf2KRJu+48pGVywrLo65
Ni+jf9yLsX05TGy/GJd0OPedwhAf+9O9OKY0yZeW/YUCKRAIqaOT55tR+g91xflGSnBhIxe9Wdfj
N928S7skYshCBLZq7gMer+6wGhwGNtn2ovmwm2HbCDK6SV2oFcsEsG3ZTUdjG4T5PkbYII2dG3vb
DGwr7jZwTPKtUDxaX+rjlhcF5rg/9SAM2KuE3CrilWIulLVPgM1l26Crd+TS2Doe1DhdOQdRQhS+
tbRpiqwXzYBrSt2BtBf89j7E4DKD9rQNSSHSMmlsXuVbZ7spEfm6uBgB8TZ80RueauZe/L1PDiRm
ZfH7WsIylN3Odt153+OfOzuaRouSZeSJ+GS5ymZmAqhuqj3W4xMVtXZ6+7VqFjobpCOlmTZMFknU
uw3HIow/vCg8CCYO4RNxiwrRZnA/F/PrD1lWYI6Z0V3kNEPtHALr3nWWCAXMKrSnP24Fpuv5Us+S
CY4lANIFh1mA0ZITya0YW+oh2h/+gaL+8t+t+BPRa7gbJYeyNninctFBateHT4TnI0JahMLSvrwX
m3jEtBcqLgIhGYIM6DFTYWnYsJbRua0DgDqIl5Pcj/UCHT0DbBF0Yp6sSepGTEx/ms3mwWVgF5Ri
BPxzQEwlyRpjKE9CFcb2F4qdhQ5L0wkAdRsWH5J7hfbiKbAmprMiDiFyJd76g5CgSIuZrTXNHEM3
vkT5eqxsBnvXfgkhwNFowEmVUlbFl5kBRZVtZ4oyROnjk7pK+roKv/+KVedug3dNfzFLagzlunJC
xpq8EstMzf3SspHHuDFIfv/enm/ZHsw9wUis4/ddn5DDAELd44nSbqBMd93opSS2LWvNZrZSIdHw
rzjzBjpbnjsqjwzaNhrmeTV5rvue5D5yu6Kb8Pu0oRpHujdcoJYShqmAaGhK4utgolnBqFXjKLVv
5HfvZq8HuOxXLZKOl3Pzalh78tFD5G1BruPl8Al4T/eJ7SbMVe+y1YQd4++JHe7Vv5Td5rG7V5E3
nPkyi12Guf7b4QlXAfP0eQhfkmXbkicqezY7Rf5snK+RLGC77VoTu5HOXY6P/ypa675hWInKaWQO
kAKk7D9I2jtcUXHb17fpMHscGj7tNhNEFxZVWIE5lp1IH9j3h7ZYsr67YUOlDVmBUs+tmG+T7JRT
cwXHazSuYiAo76Bv7WSUVEl7Sq+0is7tX6zL8AfyNHoU0/jzxA3IDhLXWEeNwOneEhOrh4y7emlH
857+Ik4iAcKyvGqucFWjTXTp5LvZ7ovl9K3zLN1LmfbtXJK3ZbuFKtu1pum1fFmdUsQ+klNo+iqX
kVqGsvgd+Z1SJNc+Y3GXTgF8CgkvctNZ+QFRYAY+WWYrCtKydvl5F5KHXF3Oy0+J2Tc/W8AlRs6i
UeiwBsBwQS0Mm7XlHPsRb5QWHW0yWycI8RVW+BfEFZPQ+kJNUPaowCS3/bjYkzxLw4kFddPn379K
4iYnDLNWLgos8kXnXFI0sTaytUtntSsv9iTbmqmWC9WCY2iHhagn4Zto+RKa0oj/EBqkTOkJ/pV+
HPiBPJK6q4bCtQJtKHDLW2gt+kvnderr5MPpq1rzOn+kph0gRCKqGIFDvtJot1BNtGlYuyeSFNVy
vOxY6P6XL+ql1laOUhW1Mabrvti2ITm99cgvAmfrSmfw6k5zuHlKDvU0kcG6kWmu9dvkgS2zV98q
x+K1rYCST6+TsoW/FqvlPh9Iap7Xtr21kQ9u2Af9vRKtiidn+1D+De9F6Io1CVuq0pJNddWSOBnX
cX1VQsYaKU4kmvc+JUP2pS+kYAcdqL6tXnu56oZf+1UZYUxog/b5YJaKgNbXTk+c/329FQMNnTHv
7xxzBmGulMQn9Tu8xB9YubvaYlMx3neJ6GBXSfc2lUNzVYk1HF754rl2LWENip4Og3zJ34rnz3Vv
WVdG+wx1VA1BZS5qK3hm+WG8/urkLa3eeXIf3uvj3qLyeYriZtb8/BY9i89KjosQVPLqn+3G72Ha
PsrnT/2qtEV8O7aepXk9/5tBF+ZjhePWvPzs2heD7FTsvwjvRpw+dKwkJGxdGY1izn1rNr2ZJmeb
8sJy83WbyPDmIGazEH35wAyvjWspPwiCDbIh5h37Vr4rem7n2nlWXQomgF+7XzaKjxassK6l8SzX
3iOpfV2mCS5IC2WRTCpaT5TgwuTHCGRzVtI4pHH+9eE9+oJiJkQQBP5NdbK5hB0k1dQbNVr3kp9L
BTy1sWKsLwg0ZqdoWz335r0H67hQmVM7LfQLba3Bo2ypwAQ4DBKOXXylqyOTsvK8HQq9/cDkAKIG
oWfaFmjOX0sP5kjen7LjPijS35wOAm4wVYfwMbBhocPNvUglUv+mzOhc0Sed7z7LWimU87NrM7D5
k++8BTrJS/n2kf4FFsGfSu4pwLvj3tK5H756ZYd5ti5R2HeELqJj3IooXCwRmcsJWab17XZbj+/d
l26YjbQSRqSGUfBrqY+L1Rli9y6+mnPi4BROvYVdK4DmOoJtug+KEJMRJWAwHxbadgznJyhVOH76
UYOuMIb5pwWvB7CaBf4Xfnboi82EYN+Ks0qkG5tuWwWNEPgUtjHXCTUYHPfmgmy78aKzruZYY+iF
qnGmllvMLaJYf9zlY2KePlk0KzEsMew/lq/SE/lwWZz3tq3FR4qgTKaDMKTX7+/mwqEquPv74RXt
PnxHxlSqexp3XFOshMt7/N81W07hBfp+tNqfc29xN82zv75oty0eX6SkJcOx+ykEn8W3a2+ZK+86
Oe+QB0+vzVxVg/JKoaqgrlnA5SdmtuiMjTIrCdb6IBjT5DndUbQVY9Mbp4x6fl/hiE681To3LzL7
2kOrglc51T6W5i392B8NHTC78YG+d6dKMGHpPnXwvlfWmbd9y3EQLKM4XkYLKqEHhDHTTv7G+umu
hVN9LOrj2qITz8uf9r95YM1PgSqsO+4sZ/xN7jSLraQihR4L3Dd0VKxdcUiEJuWsaDS4Ypxnr2xl
0593JQuskHbt4wjO1I4N0yh6DVNz00nxYj1FOydOb9d54Od8GHV9xpFfCxUvrvAVPv1T4lq54HRk
nED6rZrwvhM6pPOWIJC33fUtNrl1OF6204MThlEyWn3HSDRZYXeOdqU+CxkSaW3fhDCCLebnJJvF
cytOk9ZJf67i5eS/hfwsYpbuiQM8XsVjb5L9vP/bAmqLRv9VZjuzxvjXAEttcMnbuhymxMfi54Bt
/Jv0mD5OnS3xjMLmkCEKFKU9nz16KtFT/N7QzaWDIqy9ewtGxboSKrX57AhXYfZCSrXoO2ZtxMPh
+j09P8q8Th0vz+n5K9Ha1NOp6GoBCR4n84FHMVgkS6t+TiB4L16Gy+7T2YCjDQ4cuIL8P48r+3nr
rKav921Nn4/yvFRe1x5QzsqmXKA5bG/v1UW/sCzfNdLUdK+7O9okBB8fc/U0gcJ36maW3zrHUUEy
uirfMUl8PJny7NLPAUMpgjhV5ht8ferXZmqyiF7V/eg+MsZmWe25rjyqc+8Q7aJs7G3qrjDjq0Vh
//3Qdj3p2a2T3tbi/xY4znEdsRqHn/38bfN9DvuHeZrN1lfanEX7F0Zu6diykeam+1aSnUJj30uQ
6304UFqZemKSGrq8HLhiaab6pk1kcxsdu+xH0p/X7p6vz1yb+4+kKkplW2jEZ2O5zWCZK3KaelyK
99Gtv60t+FnyyIdYS3zVRytPzCpkJoY7KPbryka1aP7+IEIay5CL+8EmNFKR8sCSNbHDQYwWfSLF
jrn0kT9WOR0Gpz6ngvDsz7SvIdUaZjsFColHLd9XWT0xWO+ScBVz+IXK8r1Cj98aHu8018Twwpab
xppyOkLWf2uiDoI58CRQ2teSFRL4uShEtKoez2yGjpnWvLRsPlnTnN6O74xlG9p0U1tuimjOj9/l
pQQ/xxojHE5XU3oNmcvfrGDsaKsfvV/nycr4zuS+eFfL7Ol/WmUFibqSKm/aSz2khy+gGZhzGBvX
56Pr4Nrcy10+HovGfRQfsNAxn9TT1bA7O9vQ7CEZQvTlRLGrrj4Bt8uPh7LsnxVb/kO9SmYiI5Oy
dj5S1dv7rbH6yFbmvbCJL4ra47WS75qv9HOjczRvcHotCmSja23/u43bNjOd3E9CA14FgLd0N5bF
5Kou/dhawVg6Kc0AeMA5yrITSur9SmItF5FPXBPaqoVE6DBDCHgO5XOn+bscNUAmkgrsVIDLoib5
3gwKkUQLugMmRjGXti1hgsO5DEBKmFNczacqGw9N8wsBJr6F9DNEWCzIp+NmJl1a8wTn3vyZSEQ3
VWxv2P/Ri0L87dv+6PY9JcTNV35wKbw9u9nm/N/DcT7fvp1+0p+nd6EDUw6m0aiUtg87XHSbPrvJ
7kWx/ePB9KDQWAwgGs15z5Z0/lx19q1LJznI7d/TD25cbytOCYm37KwwfOTf7rPnwL54al9AiX1i
c5kj7e3wNXRwFt4P38lBJmilea/tGTTpBu4YkX6J0sK78rTKHSZGtXndIdSzZd95Q1edU0k+zuFE
L3PFobkbbburYwio2Sld1s3VsZJHxurcdu9c8A63suUiRKru98WsobiJeNjfig2Lus76SlewUfAY
3Ju3zlh7ic4jSn/ee9eHG0gdosJw26Wyro1h8XjUQPHBorit7hYV5/TtwyF7+lgvfdb7mD/AorhT
kDiX4s9SpsA9VquUaA0Sz5RXH18PDrZ5pr6Rl/zaVk3SEmDJjXbCBP9SyV0lFO3lZ659ot/Xqunt
/nt9vuXEeyvxwOlttYiSi2IBeKn3k09bRD7tIvyT3mkosYjObIwzbwv9tLbR5VpMsmtbNc7z5n+p
ylrgJiO8DeJ+Z1NG8t9ci+lncf+bXg4T7fSmYoZviZo1JPxNd+f8WeiLliWxrCg4HkoYJuZCDSw/
Iea3DvvjOtF+5lPL9leZLp8EIfe7/0lpRRShjj/fT735spRLsWn+Y5DB9tcN3kubOiGI+9Eg5utU
Sn480K9yH6lL55moZ6k5qWU/RC1RXmFkwDGRF9Edi/9tjxRwp9vdUvSnY2V613Mj9FIOaU6Q+ykf
4S+ufney7e3HoscEAL9o01t+2JyYTq/pdzflUI1oEfln26dPtKntzxEHjEhi+cFkGzFo94l6Ivj9
r7wC/bPU8OdcwwQscBrEwHfjHj6ar1bMWGKSbwawgN1ITUKb5OeOJ1CQlwRdhEr8n9PRYSSshhdg
lbTBj6lvkakRzId6z2awhPSQuf07fCWbrAq30v1DoiMIOH6OtTbtCx8vTEC0E6rMk7X1pyZ8byOc
4kamUHm82wRbZ0sx/Zn+N/481gxc7O0OX5lR0QdxBNeM2aq9KDJmKOUa88kGfvN2+y40EqwE5moC
N06WrcUA2uKxJuu37rMxj7cKtVWJjLPKCaS1JBffVImg1Nd6J+Wc0CNj3Xn9C35Malykdnd+vYgW
tfgocaxuqEig3km6YlBpMWebNL11tM4UT2ykzraZ6orz03RpdxttE5WrNdOm5/nISBAyiAu2OaFg
Nd2Md9PeJ6Icpbu5E0EJkQpcGHwx2I1r9XTX559rIZVy16V96/a+6OwDvH6ZnqbpUYH89sqYWe+O
4oJEvLuzPw6yUpVcCbxtUv/E6qimGHxFS9AXzZ+lAtsZKNF0OUy2CnTHAJYaf8jKM0o3MB9QUZEN
LtBfza94KyDW/sR+AvEkV4L0sxWVGa4Wpccpao67FlQsHB/l0Inj15jILO+i6Ez79ZWvzFvJrpcv
iu/Xe7T/lM+9HJ1f95Io2n6c/c3/Hs9CT0aWp+WiCdpKvu+/CiMWCA5VxSxFk7j606q3/NECaq6j
XUP/rQPiUbrNMra5/brkvEdDnajQ29W5gs9tU03B4f3b0gt+ub1UL36whSJoV5mI8YfzKvkQv+ls
f/er/0s3uAisG2vllYSOSmqnwXdg+YEVmmy/usFqjr/v9D+76+wHpMO1qc/ueqdeITToWn9oSbH4
6ziCJPu5SVSRgGymjfkF34sFlQEjV9KwZFfff624EAZZlV5CXSiCWjyrobSGuWi4gBW0Z0WTcx3O
fnypK8t1QnmByHaersbyjWNb6IKf7M8gw8C+uBsb8A/DF10lH1X6WRK2OwLlkuuO69QPTASEc6iG
qV6sdmyHerHV2NWZ8Oev9EcnK+go9o9eq/6Dg1fuPTfY/BqdjGoNC4qdHL2yk/jtO9tGqA++qsGL
vxc0j3ovhqEiELusays4058Lfk652SKkpqzkmgzKuSJvNF5j34OjuH702dYpM+8UohcRavZXEg5F
4/iW/Tp9Xn4LTU8g1r39cvz2UDOSup+n0kZrCUleFZfNQ12HPnZ820ryPbMp7Ru6T1zkXfhdr7Af
YgXgqbkUGjbcLAfCrqRPxB+7N2kOJmv6Qp0DxwQWXTqEHYvC+TKDq6qC5KxQu9eBTPVYUmRQMhhv
ms8JEiHufP+O/PH8SOJx6hsptUkXscj1o3408StI3AMzt4DHeG/EttGjdFJnph8muNG85haIj2tc
u8Lb8famH0NS0wqNmXTPDcL/fwRuvYMLg46B4F5IBOcOZU9d2IVAR0/8x8lwma5PQeu0V6E8IshY
yaqnHwm2fcCLnLhNpR2VHFanM3zCrrR9y+oBQhkhQ9cnNFKmfmiehBUiPR6ihtnY9e6+/4+l+9pK
ZNvCAPxEjEEo0i2SEQQUabxhNKLkDEV4+v0teo/jcdtKVa1aYcZ//jO0YF+9vQsyy5EQV/yMkI9b
DanK3CD1fnlJ9h5vKdA0eJqiUvnBbXTtkYGO+uY3CZLkmL+BxBOF81Qru2ilO3tEln9gTmMGDJIw
LCoKb5kIw8Sp9rggYmQ0aKBYovvvTOZZ5Xqsxn8oDhnFu2iGqj31jdfWXf71TxJiN1slUQi/9QE4
sPWwuQjYa+uEGYPTMK6g3xu3mSvHICGZGv4d7oBMKfvnKnJVxHJw73ji7fvKW89pEZDVlxgZGLBs
ec4c0QFQfwugCFCpqHI+1guD4tvsr88ctrqiKQmrsig2t69kVN3tv+fMTDgD0VLx6iLY78sNeALD
FWZ29bC5qJq9lFr+xTK52p+ZlxNKfz4OrOGGFSIGWxVli3Ll9Z/V7yPFYHrxtXQrOOZcObP9yGJg
wC7/Z0FNfN33wkvpNk0kSuyGh00lx/I9zyqnMRq/ymWDSS5ZHOZ6QrlM59nnIfvHI7fH+ur3tqqm
v07EHBL/P0V4mENZy7TE+cXqXRzPe+nA19g0ksfXeaq8WzR8TzDeZuVT+o2IzyshuuFOLsUskHk1
M41Vpi5fUlOx0I99AoKvFGMRFx7JddZReYWgXtnh8AI3j9y2WL6xuPHTanE7WuLR2GoiUoq/xSYz
K171+1bgTJuFt/24md197H4NO7zhuLKMKrsNjHFl/z0uVg7KW2bl26Gc0hZAWkvjAuo4U1kbMoWo
6QFjohJ9nW8hkp56v8oIFksbsM0vHzxU9n8Yn4VB/L34jL7GyY/kvR5/5xdf+UPZg/Z/FsxxU5J/
yaQgsJuJQx0dSaJqdmzZFZgMO8hWvJe259r+mx3AILA2WzQFX87FSlBxdM4EUzOVKd9GYCZCBJfq
bbQYrhO2ev02ig/1DQdJebGRvxraavh498dF/iM7BXnYb/rnrXk11ds/3vGa17O0XEyWz1t07/h1
S4djP1eUxayG+73F2+rYQ/zlUr0kXzZ5huXLRj2ygIzaHRDpjp53WIB0n/6KM93krjKTPKik+1GS
idDYI/kH1ziVrEn4vqvAQ1u22V73ND80curMXkUvu0W1trNSa72008DWYd7kESs7EGu5BRbOMA9a
nq8WFgFD93gnO3bZ5l6CUXJRrAbr0L6kK+1mXhV83Rgtpaw6/8uvxz9b7hbwxsNt2I8AuV7hiOFY
/hr9MvqnNGJTWz7cygXG6DWX2EtzH4RMuh+P/OMizLqr/NtfqnP4mNvti8fYdifICpOQKRmp69k0
cyxRAgTiEkSnuoSOPe1zECYgo+icBMSyYUArxD4nU7DbV2zl3KH1/ByAw/hvqD0xZ/lLJTW1VBAP
BpiZbje67nz58TyKR4sJSZrhVdeTYK2gO3oHALvgrxdwvzTcmgm5mqwhqMS35lVjuCcHXj29acx2
zbMmgCWDOoxfgCjOo2n22kyNHLVMhoD8kP9PktVmrvJ4T3893qGy/M7o0u3iIrg6ls9Tx+m31Lbq
3dd/lKW+RiyQySGqpduzyfYMiObkCuXTplTKvJ3pJlrhBV3asOS7yXFZy7+O/6amZ8t5FitHHYqc
GguIbrG8/MpKE9pLu9AZpxvz527IT7PT6Z088RZCd7KrYfHZ6e5wEIIdgfIolbp5OAs5BGoqi0y9
nMm+LFAVXH05hmLEihdeLhNY3UyXTb6XLZiYMrvce5mZhJSDEtkhkKfXzet5XvFlai/zqiUPdRvr
nsxjOepTZN3UGT3r6t73/qYmkdFgWOcDJRWNJYJt1nyiZJljvKr97JRSdRIkSZIComAlqOeKUxlo
2W1zDpB0jMpXyW7Bf/CWbT1FEe9gabaxIvEybyTVNV4AuXx3NYZfVItMs7G3niIRBT8UDKb5Tann
DJlmq+jf84GX9ogwVEz9U/OWT9TCrpVyFTD0Sul3fwljw4j9TIvLwLuIDVNk7YJMhUckKybpNOR6
wGUwJURmUEIoiJD4lhdKTHcTjzZmHGDL1jwHolxJjJbNGb6OVDcz3QA8TLbk0q5p79ltB38Xu5FP
t/S+UqOT9scoUIFhg6EBEKSqlhW2bmdHm3HZl3baZhPCemL8qemuWHYoQl2t2/RpiQVUqJUfgnBl
IHgstinEF56o71LqlcL8+40Bi/V1l1gZ77WA74NXYPUfavgrm/GIKDApxSkcg3eHbgG1lufXtX7A
zYVASB5bKkPsrLBMNhv6SUE22ZQNOIr+zgNv1D+Yy/jDvFovl88e5cyykuFCyLvd+HW9SDMYnqb3
MGUkRHs+UIJ41lWB6Ms1b1H3mg950w5Q5M1ch3jZhR8tZAYCoHZIxZi4Tt03k3nTtx1eobsVgJi9
wwTBH+RhgVKNG58zT5eWT/UVX+FSPRxqcapqrdLk5axpiPsd2EyZCegF3G4HyA5TX+WJx84H4MGj
nJWukGDIvAvDOUpCHeJ+Qm7K9OyKJ56nADqB/oVE0m0Bc8ZjMgNBuDWBhxDaW2/Fi9tw/2uqckTa
uCznp5luSJLnOgZx3zWPccWf0QJxGd1k/nPOvK8HwXK2QXZCvhVDAuY6H79MgK2Rz78atd2ZJo0D
nOvZPfwRKxj3EoX/d1F5+XOYOPbAG0Z6WrcvuWbG8Zw1fSjcVzHITIoo0QfmUG1+XnaS6b8zbSic
hhiTpsD3fvaTmSH05qRgUthDOczes8ev5FJflPPbNf03TtQT114ek8fub168OUnSn4W9wK52cXex
07qzeZzVbWLjTida52sdkqI4a968lSgmVpV9TuiRG5VHdVWM2/HyczwfbTKDdXaYj9ubi8g7wszP
1aV7GAa4zOJNN9B93LZtokMteahtsu2tlHOhau7Jj82pVRaWUkraIRbjUWoaJSsODm16O7c/H2/3
flBHE2KPrFdmSlovYCJfMt1FQbk9iMJ0wZgY/6x+T002m0qXYh2ufQpyCU9JfwDYdFYTxb7+++i6
d/HDCtpbq0n+FYKrnunamUfZTySS28aDAib8qFtiThjXdo4raQ1b3hOv+xSQphxlX9I1uE+ntEgI
8/QJ9StO4Xyi/jZVTXyQDE6wnQAM2hebcQr5K6fD0On28zkq23eOhGfkR34xg0cImZ6wSchTm9nd
zRloEdO8H/WXcYXodMNTKyHOFoLN9jcoIVnn6Do1xmrcDn2ARqKYQuxpjzNS488kUgkRJFQEFL2l
VG7GsZaf0MFGeTvxe4sCOMk9geByAYhkesDP4Tc9MnmdRn0HUUTb990hlMG4lFg9WEwNS8uXR9mu
hRdKJep28CMi8LXtJW6ywSxuZpat1M5q8dQQWUi9DBxEHy9qI0SSpipC7fnAJhlQSWMgD0ns2ffx
S02P2pNiFZAgZeFzaC6LCzxaFqEKs9ELcJFk65IC/yPeU93FJDvNT71loZ/48EI6Y7QKk0youVCw
WIY9FvtTiwPvw5ec1xFuSWvn+hY5yKdRME8a+VDXnfhw7rZt3mHUeijqbd6FG2r/LCZqM9ulAazb
aWhWM92rJg+THLpD1i0Lc9xJjdzFGpEQUa4JlLUPNbJGFKADaocxJfA5VdcH9BdFFcDFqfyrekCd
vNoBaQWmA3ui4EUVr+ICCQiFtSKDlXlv/ZUbpn5ImV1NOWTgJwjUOqnPAGFG/pXjAEo4/k2my6hx
0QcptDv38dVchbPLy46ydFWjnFfhIF67JH0AjKPN5hR9HNNNeUW0fL+zKQwdPsjIsYG3WoIxzLtF
Rd0FhVCp9l3dy7KeLzPZadhqHlYzMGWO28KBgLV4/vIMaP+tpDuJWCY583b4BcToRG2mX6GqdvlN
YC8UvsNHFAOMllpQ7ivoNBuduje8EcefuHaVKgmQnQJLhMIGze4GekoGUpN7snsW8meNCgw+EIjt
Di+6EcgLP0CgpIbmLw+IA0Gq5kE9stp0DxsxnHjyiuMuldwKzin7BpIBI3KtLX3i8S2CyMXMNwpt
4AEB3PK6JcEUINyoFqEilNH0Cv4XqbGLqd3O8pWDGrVv30UIAp1Z1t1NPVv3MBFRgclyvj5uigUu
p9DK3QOwyEYKwisowwOmaV4rSitV7IGzgNPcXokxOI1G9g2wuLc24cEagJ5ibqcay9erMOmqfgGi
6hUb5sYpLbTT3GwB+W7cKBTkpE/9aw0GIfcbvRS/l3BeKLOAtyFtFF/A66vYBbkRcLhfJbQbVygI
+OxREDbUKNESJI/0JoJ7efHBZdd0wPwOWHDfTuK1eyUwJda6p2b6i2MxGzIaT83FkMNxG+EwtBei
/gaqPfERouiZLpNlSxgwFKjCTZB8592rxObHYhLxnkuHCetyA5Sd+KDsbiNh7mFeJDmc9XHlV0wo
6rCZDhOi2fh8Rvgnh3UANDJgZENMf1e+PAfs6ChBgz8MsGbEJkFNkNgbFDJP8oiiOZ23d/dyupP5
CH+hEIJARkW1mMzKe/7jrmVbw+cj5MlVPrkrmQ+IMWuIDQFLJUgeoc80gHYD3VWNtU+BaOe7854S
KbyRommoa5m0jbBz4TGr8/Zi3ct2GRCb1mpI8RHO/xTMKd9jxBbLmVEQ5fQ9q3KSo2QIbja8ovdH
mTI1nAH9QFaTHuKmxTJs+DC8foWgRQSx0z6G+DaPVFnuUrVtmIQzpLOi2Sn5v0KfuFpl20tdnJUe
l4BXnVGUxjxDBhvL4Q6CB6TXX7dzMZIIiYg+P0SGZEQR7I7vxLVpPQ39d7/8RPfdNTwCrBDqyvOs
xAbk0SHASk0plQc760LDIk49JbIUGmM5kfCALhhxVwYp+nVf8QHLyjAYy2OMK4mgpINyYxHTSYXR
boi29mkt+X6J3lhXhm+PUhxGYz8UCZkuk409R/Sy4wxfbA+MfkOf4tvXR9GdZ4ARYfqCIDaRCQCf
Z/xZ7Vow4tz3WSafD+hoFqqINLi6BgSplpd13+5pMm8X+oZs6mk70+4pM02o0B4IM4f7q0xsjisX
xB1mmU4zwGKquhyw8brz64eD5PLLhAah5zNxneXwz2O5D49PKofZ+yr4FYydcZm1QONfJmC+Cfo8
oLLfPdHrAPNa3ZDYgriALlR/CEtInZxaDiqjYHzu3Cc+e5KdNeNobi0Ge99CsSH6WPbnOrB1ngaL
PSRGSN3vJU/KFjHEW0UDWKRIgCCCl4HyhHTY6FemJi/sTmOQxC7bA6JWA/+h+mXWrMWIeWDW1CbA
7qsMmJzufC5TXJwyxxDoBnh3niwPUND0RImGnx9LhLOlO+Pw9HLZNjzUTG0DE+cOGQLQjIJXFbJx
u0h4Psq9fMNeSHWdon/Li1oYcx2REHRu2GCejbr4KtFRtW0pNPm609CcS5a1meJAwzp+cc9SDQGD
gDAzjeqYWY756by2HeQ6RemNENSj3BcKnROvm1Y8outtii47Pexij08Jrj+TTPV7yL9lQtki7hAf
5w5D+IIvdII7Iza8LC8HrlLVu4xUiPxzrdREBOdBvK0Gaq3g4f0KKAKv0uXdJfKvwV7458N2wf5Q
YopYZBe1EB65BnHqsMiGFbthcXUlWtZ47kEymv+NFDpTS4i6yyvqqTfp2pg9VRbZQDCjaqBQsTns
EkH3vGKd7WDezk8DEZQ5U0KTqF9aYWmZsdu/l+ESClvaPV0JhKWuHtxinQqDVxhGqHBpUXUwfSo8
lUe6e2HxQWFX5z/LH0nvV+HoRWfbKDQj7Z8Gus0cqknD4OSXMy/g/3DdQOABar4H3ya9riyOpxwM
RCqLd+Xjk82ExLH5NKrisk0jW3iGyRTckadNxttaSAX1+UiMEqPtD0Fs6hcB1wtDrzqBGHufc9Vq
M236BAYSHwHeSGSvAoKxfw3y2V6SCFFXBWLXAVtQ+eGRx7Y68dm7nXUaBo9fTcsroVMcsdooIPP+
HnpNXDkgc/5RAOxbWjPJ2SPOVZwUR1bpsfwMbmUYalBSELRD6AbXxpUjQyiqA7gHB3hj2YrLGvfI
b1ONqC9V4YATD8pS393TZAQK8m1Q0CIr2otQAXSsrzURQHg9OOu86nuZU9S1TUfhjbv5EdHEZrMb
QrxG+wwFYc7orhp8BdzEJOtouWoZuRiK08vw3AfEi73roy6OUBEytf0grBVcleWufx5/bta9ZeGV
iGHXR5m671CrEDWr930Ww8vxx5SmlfAmWuYw/eiHnSrrSrTyc4kg81ic1dUQgA4DKzl8uoAoN0hV
s7dmkGUKWJwkN/f8ffhO1vmAq62t4apYCCUjPsfF4IBQRoJFFElE82mbIEYADwfM9nOzNymyn5ny
gbJt5tVcpbhCnWHQi4dtQ+jAGUpm6kZmW3v/BOGJRsEo6CUXwCfFdSrbTjBzpyyGzdPEFKddIwQl
4sqtN0+dX20ySTfxh0zQTiQwpyh3/TypAZB43rJcq8e5kAU6jvAnTpHX8v3fO+SyX4uoYa5NSYj3
sPwIc0EM7WkUWTzK+V1VUGWZrlrSyb+LTQ71LapkAG7KnhpkOGL50vJeo9ioziwGiWXtMtzFem8S
HEGXhro36m89yekV5Z9qwncvJtaxJ3jnq4qnsieCFgHwX9ZyacEVdUcIDBk6+7K5Wf+4xIUUCIXq
Fxway21abDCFtWbK9GVn9SAnFlNTcMu8m35rlZrVD4swRro1T5uYdW9Gv9KHsMfNdbrlTFF07hoq
TTTNS9S3NWutHMdCUV6ebecl79+Z5fdJQRmmGQxIZBxXNa7yJRNsqCFJglC9fU0PCvYQO97glqXp
uiZS0C+WTy3MwIYE5wXktSxU6ItnjQ9N3CG1VzgW6BRa/VnjYTESKhLWAwKJ2WBJCBsNbPwQpi5w
7wW+QuuUmDVxTKNCyKdCpfH52jNt1qtQfEJVHIQ1VRwup5yvW/2QTs21+jTS0OQG+Vzoa4uzLZDA
GB46suj2j6EH/T2yQfzLpI8zdavo2dZpPmAo7X+SmEDeQWBIGkVTq0vHMnhrI6YDqC/HINh+P+uD
jkahtZUErDEnZvX1vWkdnDuzS8fjN/m9DINNLrJvouyx4VLp4cCbBBs8LI0im+eRCcYOhpo4aGAO
//xasQCqheZqHF3mEc6gWRKYe8o2O2s39DZiWWpwbRsYxKetaw03Ud0gxQxn6Mktazg3DFvSLm7b
ahySkSuIYSP1xkQJHcpUCYL8WWnnzZ+UWnz1/j9jTiBxEe7AsLBs4QTbHiPXG2UooLvXDI86ftZG
hrWGQh844AgZBU0+DhNhmsPkMhHeOlJw9pE0+z7odmKTfmJ0BHz6JWooF1ZNjDLbRAQzFH3tu6I8
8ygg7GFvlsI9xZYkVJ5ii/gNm/LKVLpOjG6nFmupAO1gY2pVV6hch6oRB/moTMTaWZLloSsZVjG8
aWIX90lRv6UQGp69c7iDoV/JqldWf6Z4jlPfC/glsSAIvxtpV0pOhMNVfim+Wincb9lRwTEYBv7F
/YDR7GR5uAEy/W1y50nc5wpYWmK3ekFEIarvrOb6hylgkE75me3oEMBRJVps5MswzDNXnnlwLTn5
LDm/YTR7D9P2LwBL7lhco3jWkdasW5hIpva8ic5om4UzCNvYFjsO/Ki5EvWbawbbmGBTW0YL2Phu
eS2G5nTkeiYO1Dx0tjG7q+hOqLJVWst6aM0/dp+HyvjvDe/usn/TA2zZO4eWnrggPqiGZPHDzvVi
9peyV2eJALIxVDdycXZVkpZvxY7fD86D0F2nAmpwdmIxoC0/nWXUPALVNpS4d1xJKJDCq89b1XNt
4P5moBg3grlmep+6NUNMsL/gH+bB9t1pEJh7MUsBnMokC0fEznBi/SKIt1Vlq7bGLHLMfTE79ZJz
hOXomCnpio9JJxitS4A9MOQYv81uyyemPJFdoRqik90chKmudxMj52coFzLR18ryK0DncEI9HPgX
19vjZJaTbyMjwajMxqP8PmiXcL9lRQlW2w4jsyxR0JH/p0cI1Cu/3ikeUQPRPBgjmg0Nxn2j8b7B
UFC+sqph4nLQ7AH05sPkRF0oPQ2le/MEO0fL7GAG8B2DzKIpdq/b2e+KAaOrE/If4DlyzvkX8lJO
Hsp89VgDSw6mT6IU9lnIzjOwpQgk9UwlhRraNdhVlu4qqMRKmNB5XkjAgIgO4Tp6oCi4QbPRAG+o
stS3Cu6tPuY/oYzV9Bb6y2Bvhn3CgWIZcsHxgRZeaTs7TwpNZJq5+7Rk7NrglTxloAk3GUaQcOCr
CiP90RQ7W7bdnfwOhd0N9rT7Fln+hrYXfaDf1Bqp4KQxU5XN/XUbj2hPcyK2NPSYoEh6+3kdcpnp
5V9ux6Tw5UFkpQMftE8mlGP+EwahFNjD7dBU9B524E/ZoZr/uK2Qg10z2UpGmDK+daKL/+8NhVpk
76w27fPgpkjp3Fr2UCt5GW91mmTzrzQYCbIIfA9PmA+BGCb7S2TzEuqRwwy7Y3Y/8BZYIgtyXU4T
YYQbDgVAIDoKR0iBuZojladpfo1QGOP2ffusambPdKmnRNeneDeEoakPL88v0oUt4usRq5pRcgby
JUdV3kZVsqkbSzetOscrLuYeZ23Xt2zHgVc208Y/O1TCNEpCQUoVSnGhsnujthyMMEk/kkamkBqk
E+hz8ouc9hKJuCGGyaNQG244JM4uHBxrsM121quaYZIkdgxLkRZzxkklpo9jbjoWoUgTrJwol0uO
SiBaLBhKH4wOPZXTYvsH1Q4XLegfDAAc8Q2fMT3pyf6q5N4DZ3pqiqBFE/ZD21Sef5xKmylYVXIT
uEVdyfKlItIBA2bbelfSly3NxIS78ehd3ce9q3i05Tobw7Pklxyz5P/8tGvUsB+Xq08mmVd1hv8d
Jd/3eJFDCjIEB2web2vYux1K4T/5uOG1N2+JrhfzNzNtysUxUKfM3g0kTDCnDI7bOutC4hGsAHV9
BH2Z9rsEpxmHmR2eyzVZMVYzvL9y36dL6xY2lWCLA+9QhpZIaJ3otmp0as0ZOmHaTCQtaSJdzOZz
BjwQX3gaXUODS8aMEXfhPzoWbGMXOf9mzHLRlJy1Fmjwv6uOSoOj0BRw9XaZGCQSr/IzAsMrDqwT
ZiFIrxBZ0hf0KfWflp6LEmXC1IMtEimFEN8w/8lOjwZ7FQ800PWALHseYXNBIhwJqdVHsK6V7u+q
q/f70HVGptJaN8uBNTL5HuhaagPXVH/szRmqzwknLcNUknfWnVe3E1Nk+JhR7r9Vkdc0ObYz5yqk
VMvrHyoju1QfGlb2Z4/DaD9gkTzTq9sBwxpJzJsl8Mi9alGbfXD+wTKW7yp7R+/WxVDg01GfzRUW
WMn3foUwy4afty8CV4++7bkMZAlBZ4eUpVZ1Boxmdtvgh5IT9Etw+618Pli6uq3sX51NJmdADOL/
fR60UOr5BGl7ddb3aDswoGI3uBxI5c5PtgHNQhmSoaLdb2lR12NPeZoW2wG1JaLSZSRcsTNARSqe
NhoHeJbsm2Jzu5KYh0FUepsKbT6ubwliRs2HGjAh40z10p07nBoR3F9p/DTqKWwsx9DpdVbGVfDu
OPZmVWFpBRFhSy+VOYb/BrJb9cyc2W7U0qcmqTz4Vnt8PQbqka8OV1a30k0oWlGz2QqsE6aT+oZd
UadIR6sJlRXVo+w2CsFthdlyu19qwh9ogOMfXGuFITYMRmiujjs3hGs5V9JBMokICtmphjnvebSe
Htr0BUKMXYh8CYmNQ8u4U05uxvNpNKs5SYhBEDRUGxZz8Zxxv/CSnPwjbwidnyJhS5mt3h1lQAot
VdxL7uvSO8E6znXob6UDeJKyfB3nWJnnv3pzkPBpIMSZuT1W7x5Eu8RE6CH8bIKihn2ucc5tkNwJ
VyyQLC6W/Tx82V00pRFtvuCq9wH02IjRqIIhXsqZlPzBrDFf/My27cz9I7FoLr6jTXtRaB9TDVxR
l4CC3n2vITXz5XW6OYtfDgmRODCFQmt1rJzjNy5hZl8tnr5AuU0AkbdN1O0iocRHoi9+MLOzV/nR
/TahSUi4JdynTUmIkeQ0dvg6vaTFIOxIBlDqxdsHaX1GX094SRY6h0IT+koOBMSb97oPB/Vjf88a
QbZd21TRLrRuomdJQiGzwj9fVdK+wgcjN7kbvls5mvQpBYICfdYnUzRPDUmU4iNimPBjf8gfNuPy
hzYjoR3l7eJ5RoO1g11DxI9QwgtTKJ2lDEdk1hl1GSqHcZ8RhY87nCOWOC68+koR8Nu47xTvQ7/J
7dcOhF9jEbLsn66zhZzUIO2jOleFxHCefd//jPtB5zILfKKdnsT927EE2iw7sUJJpPvv1Sk+L1vU
XvC+fZjdpXLxUEWMjtZZz7Fzmz/6ZAFhbwZrmKgQh+uEFMqYZlnXHDvWBxeJjbZDNrNsn4YSmGJt
JZFoAtbx84L+GfSCj/buxarJPn6dNdctqJgm8TjN82ZqXscxkPQiTyXPZyRLrSUh7rgFlVsbH2uB
MBFnTteyr1dC+mZEJHHgQzorcYZUlSHj50Fv5RY2LZiIw7D4mvjIT+W49GagrXUjQqRM3g9DfmsT
mn/Yz4TlBhUcnqf6qQCAqy1G1Q/JCSIUlsp2YGRxuhqk17h8S1c1IrVdb4GncnWt4ulnEoqIHlVt
sGdqMY5t5AsFxofyiSZqu8s1vDeSlxTke0VLMiSccSc99JDCJMbp6TLUf8eanBcCsta6iQXhjVBY
hHOOyhc/3e7Ng3DzLrJ1v838aG81Quzfhq7Pvc26t1/crUoS9pKYb4+mkoeXGMIdNH42jf/eGxt2
XHMxAsTXChxP619458/r+xG9AQrrEA61VGY6quuqUCilAnVdaCIbf+nC2CTrQABuyPNDmyXEo8Ap
H8hXM79aeWsz+bnq6mi7mKohsMdQC1Sit5HajGIPUl0pua6Nx8/9Z7Z3bh4rut4+iep1nNdptoyg
rpNFIa6c4he17OLDdYvXsWeMdn/2M6lSrbsCS+QZPv5EJg9utxIO6BcFR8KHYp5cCovrrCGXndgd
9lpCZ3n1OzYdhFpI2UmI4SuCVNpV5TogjzDYMefuk0WZc62rz5wkd5Sj4cM7FkrRvqzG4klk4l33
gSB7Aaww3SL+6p0J5bip8cn09kD28nKNXzK38lqXmg5GwInbcPocG/kE6Dzoqgyop2wxTLfiYEXi
pKKGYef+Fqz46/yd/soeK1Ev2buA7KLWYHx/BoBzM43kIq1Cf11O3yrrP0gVpOmbqXX/poohzk3U
0Sz0ywG9zHLZAMqqibz62SpkY6YT6XqjNwLErExBQcBEufalO4t/bsnWQa3Gsb5s5Nbl6NEuwv0U
Jnnaal673pxyxXHzynn/EZ9r9203W2jvKqdi65RFU6LiX5h61sxuHiHgc5jvS/wQlm8ibh/nYo/5
SlIndXRx8h0QKImT8oULfPJbxhHxrzOIRfrdq2hxfj/1C0L2Eaj0S7x529Ufx7dMrrIsHF7uxRYk
+zVIrdPv6vZ6BWN6yc3f4qibYIronlhZJHuZXKOQQj+IxKnYX+s4kVK++X4ryFxC2HtRME/Q2Hyy
JVsOm1vMoxs7WZDR+LAp57c8PYr2rj8JGHAJJnO8u5WS93IepQUai563LwI4rFIO17G6KQ5Bfu84
oOYQGBy+qJ1+8AWWKUGjxsEcH8f1x3v+TjZ8HxB1ttPbaSHlYN2ryzkRnq8rBlCLflPDx5ikklGg
JHt7Q4TNvma+8rjZaWaKr3jrJlABwFDkofuv28/dpQoxvFn+idaV9Lr8uMBob+p7cQLIaP8+vt3G
mVL6kC9lc4No2byqq1Hhl8K7B3GQDwBbIGj46NmQku4DhT8WNXiwkzidQ9RXHr7FbRdQw4AGs4lv
cSrEM7JTS6l2IwM7V5K2I1ivpkDKuVi+5HF+L/MVTY3V5QIXnC545T/t+vO5bO5Npd/MOEtSlXAC
fG4bcrVqr+O6T8jOAAydCtVV/Ok3yXM3FX8AH83Q9547+Ut9dake4/czjNKuIlnn/Tqe5jmguDHn
Oe49RnCFXXBXSPXMh0GrGjgbZx9D2L4E+ZaaekTxFSrZIBPFfn5afJXdNXIA9OgexpDcelzpcPnN
PtR7TFPdy6qdJ0/PV8LlA4o5l2nMtf88vAvysLy3s3oqbogry/6KyjKOQ6YDhpghnaqC622GEoqb
c2cO+JcPcMZCf5tqhYwpzzmgdwV0Z3qnNfwMRW2UkB4gjufygvAUcGP/MORAPSDnlHkxD2chR8Tp
ng/k5+6MRJj8ZcjtwEHe4vpi+SH65DcpNQgP6NdutqHQRlZqukg9gW986mEO3/494LY99wouChEh
eZypm/sdjolZwHkrOLg2lQSAHDmDUPImVjWOPTAXrOZZXT4gVMC/byM0jstQnLGXW08HNMc8VT3C
eF7+x52aY7vC6mcC6ryyE8291Tw9kXnWHAakBaYb3a5C8UA8Chj1TCmlA5ECAM+6l21MgGJNZrrX
+dtOTM/uS76gkDmPipdwP09we/Xgxak5lY6fl5KdzSSaV4EaJ9lk1eBXQ3+XjCpnpqD9s2G8aC0m
9m6YhnxAMSazzd0e7+WEOumn0/VTVLNVAMIlmT6izh1EyU/qoOoeR3UUx/VMI9k3Nfb5uM8ystqX
oZtBpvwbzn42lT30Kmtxzb51pHTccyWObIJAEQ+tZP7Df63IdV6FmHQLMogRuJuwnY7bvzZD7l4+
22Ec/r69/FhockbUKW2oJXQPzvWdAG8KSvGSje+VwuJjHTdO0VeGeAVWmz0AsfsCM6fbqyeF04Si
TU2NhFKALVeAS9yWBHFPyGB7W6rNZrWRdkPzYj22MDEipaoInDoBw7huTLBnagmYfCojHANZ948M
Tv6o9ogD9O8hrg/4X7botgfgio9KoQnv8gZtTcDGI9hoNsCH7bqgjjUhy9RVCPx6tc22ER6wrNxu
tethuFY8c5rAcATxes0EdHNOLMGhPAXwgXBfcv1HyOnBfMbQSoigGpVI19cZwFYkVlYhG4ekny/c
c9u5oK9yvxkiNPih+gPQ9yCQhkN59Xkbf17Ypfkm24t16uvxE4nv4yzW7SUUTbycP09llpXmHpvS
dFn5m6xmewIm78fathJVD41FI9s7aIByb1mol0Fa4dhnCFsETN+6gbzp5aD+SvnKn3sT24/fnEq3
+mWA17cCd3epkFslPMxl/Oe1fGlT2TZ4Prdv4aK/SVdrK1Erlv7wSqvJz7i6L7rkXOXgV0iUWapi
1qEv16XVJ0GgeoRAjGpE7W37olJmIYwsDrUTkg6xjqS42z8C8h7i144QeEe3YU6/gqVGsSapwhrB
5FRWm9a990DnaovfeWPxV8nc5xKIEDpx15R8RFVxL63iF0VjxALwOKNzPW9kYSWlBFpnDRDlF7fl
ue13r8kghnKez/QvBowo30ocdqr9OrgN1vt9WNIiHw28UmF6P5QP5UF/WotUn+F7EzlS5PXBwDt+
X+NOIdtAqn6Pf/fX2uyXG35/Xe5fFRPwiXbp+j5uMNgBh5h06uVfFUN8ptQ9weHaVqth8vS6SlVk
UOQijicFfPnXRRr+swwuNUuah687oPRo88FU7B2yVbVKS4iHTCO7eaNoCtkWMvCropJLVgu+JjbG
bKazT0yXMf7H/fcJmWq6k029czEyn7t980LuMm0F3UTvTpovxHErtemfZMFwtGtesKtjP6VNCrfX
GyeHDDjUaLn96nOpO0ePiEgkA1jigggB/bVuazOsb5D9f2iI9KNumTMwiVs0ekIO2/o+qpwwHSbI
NeqpwhdUrqAVtS4Q++EsUJoRWcf3zKewWTa4IbWAyLk3zrf3PUYTdhQ9vuoUtJxRcqQT5LG6KOoh
8rJA9EYk/nos7qRTcWg21ScqpLo8+vtF5/qYpFObWg6/a7B+BWdvcXkfSn5lz7MPXBk9KKR41VJP
dLlOV/fP1bBcSEHPAzH/GUeLlwz2hQO6nvnpC8fVovrIzauHu0OYmkRXsb/d5HJuIFxOZaqJdU1h
9VjJk16W15pkxIG1XozUK/K4cCsLX277xMi3//c1eKCJmXTGvkUpsH5JphtH3rAB7gbpXFPnlAfe
iE153sp3d784cJL3BszKOOCsVjxzOOG3KPNZREtTCZm/h6KkeuoLWwKHfHz6UYoCKZbbNE6/F03m
7opc38+PqtpSZlcGXc7u/rp+2SdCgv0e/4jH7U6tPQW6vze5pZcMAojFxxlPqzLbb7Dm1eN7nfy9
5V8TudfowVT/UtNx3SeqnpSM6oLg8gi58+9x93exbhOeh0snhwkkm64qUWFkEJ6ZqJvG53RlsebX
k/mCTr59JOdVAQ11WExKIvnBmRUyXPhIyIR197u/xUU32lVgVWXFluG9PjKXhpbh4p7X1N9ErnLI
fmVxOafnusBtQ4UfxofASF5Ic+qkR+6Hpo5F+0XzDG5O3600yCgGBhhrumCSNDP5v3wkFqKiV9hv
WZVctrmdEcjVSH+aYMXmMvU5gGg0nO8kTrPgkRtFAYsac/QYDVNtAdn7uZVSDwrhkti+Xmy73Xy0
QiaezLZVk51u36vMYMOjBzo4J9aVe5aCSyhJxzg0T2PCHPfjbCcBraM9y6qXuTb3sbJrN8gk5lr0
TFXFxLePtXEfbz0GaggLwwad9IZIQkmUd+PRMpJoCo30Gpfju3DCjjslbH8Iyf6rvA4RZ5LSxZ5P
nLg5iU5UMJXNM26H82vuVDnqHAzsunmFcvzWq8ExHZ80bQiIDnXTycnt3MxeRoqXYSnV1i61wFHI
nOodMTWko+Zc3KB3oiB0ziHjv2f7TnxoEFQyKjoDZmZo4G+lwrh22jcyErzMRTJfsmSqfPgClyst
xNSrF8fNsWhDDBkTrIHE9V3ZkhuFus0ORL4S1pw+PCjE0V0TElGyhoklmUQrVhunmqpBN9PbqZnN
v11X9TFiymmEhbB//M5xv+4aFpScvrs2HwptZuKTqbMK1HISOdJwRQgpFeFRNrfxy4mrv4XpztUe
iNjy9e37oX1DkZyqRvimBJuP1uaqQ8ujsz2qxmA8T83ObFtZYcgyNeD1WPAPOO+LfzML0cbXx+FP
MRVQETbrJfpypiQ7s3+FDEXaqZrx1/h31YykuSuX5ABLzXyK5FrxHzo16LxK9o9CcRbl8XX1dWxs
/2z+Mt3MxvgnR1JLir1cO5u/44PWu43URybzs6nPnDNVAsmXwteFAYhektXEqK5kOg7K7rtISUOM
6YnsaYrTJBYrj83opOpvjSXhJdbkJ/uSGxQunwzwQys1ov728/f0/j+SzmtZVWwLw09kFRm9lYwo
5rBuLHUtMYAEBYSn72/ururqc3oHl+IMY/zjDz6Xn6RGOFpCgcOLMnHMy/tH9BPXFieHSTsZ4L0D
WRD0g3aHo443r4XyGscdZQls8p3jyYHHHwocM2iL+WBVeHlmNVOKyKxafWM+3oIr9E7l2Vm8dTxY
2nFLsLSXjgIQ99eWLgGytDJcozWh6G1uF8VAXmAytldmFJAYA98fMXxtjQg4V+dsKcwIS1/Rwj1n
MI9adYNlP/8pxy8lSmVXEC7gaeXc3RPkryb6+z0PDlC1Z1UP/BEHEHUO56uJZKHDck80ssYx4qxD
z0zX8Gby/Y6HGtyqCzdYQ9vf43leIX0dBNpzMWx45C9fbRigv/wE356k/ctZy3AKGU5RGim7lnDg
1tM+IdofpkQguHHzce7b/FxiVAekTkRorwNDMokoveMG/LwjDOHtU2B8SHACpoy4NCUsQEWUOKRg
5P4640ZFTJIGiTPqLTP4UK01G2yQ7tz8Vv3Y4ezIG02c/iCmIkd1M+pDwiK+9gul9RlEG0i0/SUN
XXeYCPwg5f4zT/0Wxzu9vOj5Lx+1WYLAdyjxWfYD57UYHTBmwhJTxh8jagjhwRVlzzZKPDmzReAE
dGSe9/JBwgMZm2gbc7YNAm+XTAn5jooSKQJGPBB1L9nVJPRhamwlD9LoNOnHLQ5JXNDbYv4SHsZ2
3zDlRMnA7Xq/Jr3FVh+mTqNf0nkVP371M31bZfgFKhCsmJjHzctjZNBFKnRoUOOkkGFaOgiKTYV0
F/rQWBekxW71JFsLskghFE9s9QrER7NBw8nkwmM0cWhdO2LIFnfd1XRX3nOff1SwN3or5/GrYnvW
X6RTUgr7vUFEEAkl5pRdY6yMS49dWoCdAsML6+m2eLbAuBRRQ2Ne+skTaQEk6c2Za5FoVTlC0WaQ
JibCgMAKmVwMJDF9pNhCqv3egdSO+FwTtK5DKyXH2+dvSJ4RYvNXYOt1R1/zdkQlFrx+BT6GrgSD
nT0dviphJi/mocYP3TMVaqruZHr5NU2UQVMydG+eAlQ4lld0cwA6ZX8u1Xj0namr5ymd4zOALUXb
CYU8/4eN8tpzjCkU4J5yvulLrPxHis2JdBt6QGSgCQ0K2TbsM9gdjJ5PD3zigRY/NOtazMmRGVic
Ngc60hukhU9zaPFDg10AVCo1c4UjhSZQNb0b9ASqbPYWU0WgOCbSb0DzfsmQp0rF/L7BpUr16NVw
OrJbRvekqvxj3XGRI3vSFgq2and+Cahc5apn/DK8ueLkdEcGvTfuAV6PbnPcDsgZpNkqiL/6bD7X
dmA9Jsm82byjFwEiobbuN3kEQCm9fSrAprUlgp3prJtTzplKFGYDn9P6lpaOy8nvYJPPQbZvM9IQ
J5vCV0ai+XsjZpphSXOMeZ/q3+PNqcBNKi9GbKwFq1AQe2bMD/VfYiu4pRl6aHim8K4x03QUgHym
N4RDbG8+K6eC84RZUIz+9PNXh4arLUiDRMgE04m5z6kMjDMTGWqJ6o9Vr4IB5XtCW4whYz7JZyhG
t/9J/AbM77c7F77pjXKyZmXgPjHvMgMqSKX8EuMWHtso11x9FB5TXD6TI8wHKAG6U/bjezh6/mSb
ZFJO08xiRBDnS+OgEzHB8p3KzOp+KuoH0uCwgFDt9KyF2fWj2AkehkXcXEpj3HOSRCmzt331tpp5
vn0vsGFLf++l1fjVGrcJGJcgR6plUGgiRarP7OVygU+Vr+5Vu+c4vD5w1XCTZCwQ4LgLCBcAxOtI
QSCNlR4YS4/fAU8DDY9PyEfY7DGEQXsYQIOHrTeVGU7UQT4gIDFqX5Memy6wCwxe8Gm9djOc3hRp
ql2zKUF6YTr0sXzVb/ZtT5MNv3FtqtYDxhaGdjMW3mdtdH7ij2Y4/324vFD0fjhP7SLAHGTdCb0Z
dSqWlBkRijhcwVcjA9LlOcmpcFiQduW69HFbcwkb3xdz8A+YRzttf7+8Nkx4KkGuk1hxv920Zri6
BCYaHMoAlrzCUWlybwD64BDA/N467h9YuoGEgMRiDbOUFu+Y2oT7KsPkBstiCJI/ny04GYPc0NAn
gAx60O8Hdkr7jukxojEhlbjbw5E3+qX3rOIhxAFlqhwdObENt/Q/e5N40NTKW85IXNRuVhcxoeSL
/USyb8pjhJLNGDvJf75o3oPkyclNkN9tzD3vaQzoBSqpCO4LlFkXSwpw2ntvaVdqmHpRbzGDzVCz
gqG/dwhkPOo6c8n5z+fGR/gHw0DTrUU2JAawdfgeD5mHvjmvsJyzPlDAiGFmFaFgR90KpM0I+zvy
cOpj15UOVohYvQBkZZVLYu2yQb+KnWZLiSDcTggEBA1SgoeLiWDxQ9Uz9Ibf8xs/qrcc1v7N12ZA
JPpO38urcqs4APVWucEL+Bg8eRNTKWyHk/Rw3xoHIC0uEJLnT1x/7z1um/Wsg323NakJXGxUPRYU
1DwuAPhkqEIocennjpvHGnCJVZhRNqmUn+Ojl7E1uflHYwxjwGtDgQhS7QGv0bLjqPOJsrD9B9HK
XJTM+x51+OydevG+psjlujNjsHkCa4CCVai30Ebg7yZ8FKGfv/Z968KmR0a+KmEAtNPBTHWpJZIl
/1LdZKpf8NzBKN/hs79Wt+DlforwvZTnaSAxOA7fnbAQwj6537BUP/vRhb17iyXYuf346XzOt9od
zL7MysYyJ0kyxY1J+NXcF/ms3zFN/6uvxoEoGZoaj0qQwhlD8u/8OK2YVrEmj3PM7pnW7LptNs0m
VJu4+cT82HIyglbB2os/ePcz7K4ZT8Kq7pbpO8aD9eaYNp6yDk4gTLtcmnZ90vjJBqcmnKkiLcDA
GGTL7WPJwfhLWrHaKFTLktV83NzmxKnQy3mvWAtFwUHQEnEGLFzTpfMAEtiSpRBki+dOjYo6wE4S
M9mZsm0XfFXT+5ZvTPrBtfU1vcEvHeNYIlJ7hPR+rF+6sRlVUfdFpW1VbLMJZiwRrS1TeEd3OdzY
IvdTvjpynwpP49HslllgyuD97HVl1vnU9jw0elHpits7gMeSgJLcwdHBBsFpMWJHsQV5aIJl9vDn
jd88I0uTHnPShk8JOuOYc4FFpK7eZ5aQk2+hSIx+5a127oU0+A++sJ1fiT7D8zWfokpsUAllUPXw
Bls26EV9FKMerkhMJi307ANZECgNhMbAR0ZYoFkbbuAfVoEKWTpgdvf4xbzoi78hszwcz2BnWJph
Y22LyYoSViPvJs0/jyWncV3jz8XHvudeGcqT98u6rdTEo0ljweOs+WWL3KvVszx/moVR/+JakrS/
BbULQ8YUMqE+6/OoNBfyh3Z+PAru2b7FBRh211tj7j8ndJAtgdU5sY1mONL3Uiqs6p53p65sTO/k
K3U2UfYUlWblDjyTmuAMyAxRjjtJHfp4FGJ7JZf29weqCaFHk+9cWzA3oOjRiVZ2+TJBxxLoZ64e
cS8Cg6orvGWxZARPBS84yhsCjz7RaIKFdXb+XhiKPrfC2mc/mAPdrpkdFo/oMQiYIiiP8Hh6sp7v
Fj8ZlyrGLvBbqCPBH9VqwTowOmabHiccLtMj2RaFEbWTqmw/NKGfctrsKTZxyMYeNUXSdAd9wmHY
/hq0EJiUAo+LUQIJqEFzln54+Hk/LXfdjsw66Wcw7yGD2Loi2HMyEFkPvdBD8v5coZjhkSSPgJHD
/RaP4nsJvguQhGfAuIIPs84cBQqgEiuqBYzZ+ObNK4uoX3N0v2LVNXHeJcJLd43rSHPKpXruL29y
z6E6jT+V3eFXLE+ycDRLqYwp2F2x7pdJ0G8aw+4BFX9SlexR22BMxRbX5p95+juCvYpf5HIIzfFm
j1hmaHl7v7uY6vR5DIv3rLq5euqZZxXb3vXnZuMryb/p0hpyn4d2OohbcqFhI/22XPZWT+Kj9HLA
MbExP4b4L+Nea4CiClQCr9r8br1PxHRQZToDESIwAui+lFtOlFSDXSAKHcz6gbuuxoJ0kcGq3xep
+4LBsE9mRHLgUNjwUG1KtShZ0hwNCfXtLUz0M1IJGOMQtEZyxpXjy8A8k0PmxH/LlU/9VPa+SppZ
shtu6GRMW1nQaiYnCng86dIIz7Yu4766BdiA8hUPpyylhB9969zP/r6leBmAv10flV9j0bPiL8kc
+M+QhoN/MCAbYYMWS4YtyxwmLSCiVStxcqXj5KYSfm3Dld0tmNfTlfBn6tdMkfCTYkLH2qCo46TW
h3H5joyp8nPf0czd8GdBlQwpDJpIJWzf+DM3VbidGhsFyXHAULrCBVDzDMkRL+H/MweoLixOyAS5
y0VWivi2tXm4TW/To+niO/KL6dyALBVYPYAfGQitw4kl9L/Gfa3fLiACHC7CIo4JZ6uHIzE5ftWQ
j90KiY06YxYLrr5DI8PBwRxqECmMNfFcw9OJMQNM+cUXzsHNY+QGnpL4CRriiBkeky5wO34Yas9S
dr6YcdBawkIEuq5oTXkxlzF5dsYKhFufkoQJMkoOkzHMJqfcUYP3JJ2aqEVxZtyjXh78GsuB+4i4
UI1N6fOz1ANKS1WYjFDFMTvu5zqDHEzLXu79g2RW/wVWAjcsz0Ln31q/lG5M0wL5QPenxpxGKSqv
c/EA4hDmQky3eJMPlhwcDCxAsLzN/XaCM9MqiWHp8wWh8QGOPTHJfZ7VA1UVnxckoqx2ku6Z/J2l
Pr8xNDP/jawhsGIb1ExFR9KIV4XTYSx5D+gMJu0ZnjdTPoRTSOMeU8COurtAtsEg54jF3D9/I4bT
oLEAPHCAnwRRfWe1cCVBgioobfc+avga6tIZnpM91iK+Ymdz0xO57VBUx+zO5TACF/FgnE91D7gV
thRgi7JrPM1loMkdGlQnzDpJK/xs5fAeEEUNYG4RbG8x0bAHgRmQtuoqwsiZ6wbziRvwOTdbJtxs
pnrchV3Yu8dphv0mltRRNvsg3ofi5G6urI1rhZ8Sel2v9g3nYwOU7z78aV1cAdFopUEJ2eLziB25
RbCWgfVyhPfHEF4HTqoL7vE5/sgFzatq5evXiazNanuHOsV8Z0I6ZtDaD2wknHJOpqcZ0pWORzSf
prWjNxf88mLKmw4qlGt49h1SC0fMBXURI0KMYybSTGedcXcwpNiZa2k54QZge3PJzz4BqO7YpFb+
7GH2EtwC5zeA6Wmbq2SWLNNI8nywUz6ZeEJVlPOLlGnd9TY3XcmBR+NC+nGG3fgTrIkeGEsOi5H6
i1E4tZji3fkZGkc4nYNznw1km3MM7589pRvHnHo5Lu7L3t1esawKmGNbV6oICod1LQWDS5K4sIsC
iWFoPoGMgVL44XDEeViuai6OylSJ689P4bXnocMC2rcWhQNEMsVux1tAWqJpxh/3uU2W2qKKGAaK
ym+i/UGvcOBtOYK0OL95xnusrggmJnmjCJ79mFAHezDDMZb0RCvZ4trY/7Kf6XdouZY0VpSt6i9c
JzxWZFFW4V8nHArAgSq0Rcgq4BxkY9BssHNpRhvBcdR5uY/pTYA31QPm+oSR++3pCabnFztwyH53
jsM/Dc+n1ie+E0apQJEYi9kJltBkBuHQ86IAsEiehWHXvGAhgUn0V3hsU/0bV45ZjT/OXzIGDbe/
loiP3ENnnjEJlT0iecMnVLyt4SMi2QA8VV7qk4BOA+bq1nut2K8FghLE3XNjM4AH9lNE9yUtwRww
+1+ySzKh01xgyxwrHkaZ/bwW18Vxc5zm20zIbXDFFV3GONnmYuwLafS3s16kCChWH7XLcqafseZ0
GzuN8Kd836zkqv5KaMJg5PCDhOEhwHW1V9h4PMrUEtJwqHscmFAwHz+tEOlBrkR9wLNJfz4ebJUz
ZoAkihZIrVztOYVW0AIfo/HFhRJbDMoP+kuUd6Cr/x5YY8lX5fJAfcbgj4+8eSzQgBN6BQrO2YcW
fMIJY7ODiBbEssYmoIPhPMZV04QX+yNnlEBCGKM+GcQ+VNrqj8Ewqr7XNPXA3ujwrkOftyb4svBV
AWetdC450maIXfL26csf50OFZMJDJjryJw8HMLvR3xfWS6SYJEswO25qE1S9P0DImmpTBDiK3V2z
mWybE/Us73DgjYbX3Bin6/cVK9aOPVUFpkvCCpU2BRTNVzf7HtF6krg9zk/v0xED2tZmK8zyk36h
EMGIdrBiG1YXzrQ6PG4GTCwdbuPOoy4kh3snhAce5AkPmiqMXgZGfhpU+zTQL0p4XBy97/ob4Rfm
N2cRqqa6hveK+FqLyxdeEXAwF90UVyI/mQ3iNKJYpydoXhEvzx0s3FNE8AJyB/QhyDLg1uHBscn4
ybQYk6NDLsPi+IO86gxp+7F4LdIFDTSxqxa0GodejdFT74IOh3ogbHuYe/qDFTUS8PJg9b3QKgqG
EogWRrquYdrFGlRqmIbUZcOFDli6AmWXyXY7OjjhSrOhElBp5BMeApcAGPYKuBS+wIXsiucVEIBJ
2Ny8cZEDssEnTXwWmuCQPCZPzSfUV+xsSFzTx+KOBTEKUWLj6O8GvlrHT/cWMmiFNawzPvWhokuT
5k/fdBD53PpceFXDzWbgFtxzUZAFE/Oudizs0n872fY5o75yFW+46BzIqw6zHCefyj5zI0ge9yue
qNBVdo1u8RG47NF0tEKLxU5vatuYqKfcZVqLAHCn+B2FBX9MWw4dthQuHEwDsPzhyJq+LnT3fE9y
zFTJ8MpTF2a0Opysyljf629nsBqtxJMdf6YtB1q7QLFMQqYNIlC4JIthDX24/eL0O6+d1sqYVMgx
LRFmnaymjqhOEbWFv/sA9o5gmMmB5H33o7hzNOvuqBPNYW3wu9iQYpiwArL25cNo/YEGz1ckCZoU
QtYaAS1gWWYzgNySiGhX1946Ze6LsTb0vz6+BfIeXGj6mtP5wF+2Mpii1hPxnf+OP5uaVfFTLG9L
Vecal088+fF3oS7yoCdndwxNwFHnj5CTn9BmEKHBFPY7YCxEq9UoUA/9gev+yAkgrr9kCRV2mvv3
bb8qJwjwKKAcw1Fjg8wkSn+8jLQFrSNOyihpha8eUw8mU9NHRBM9WuG4P0vsbPXySixZhNUtllu1
P3C7Bfg7rW9jD/aqqxFpEeO4Al3TrZ2U1Z6bjCjqSccRdfPBueIqZBRiUWls5QARpwU4Nj1dcdNE
DQBmCjwM4/8CVDqVMWPt/Nxt15hK7ygPuHWA2BhcbdV9T4fCdzCBwXKgT0wX90s/sqA4YVbCfZG4
H+sW/gsrBrInKW1zYE7v4S0xhq+OoAKM4MVJyX7AjYNFPIbfRFpI5xy9ZiWRJta7dIsCWllp3uhS
gqR8XBZhGqUBh4WfTUDFfjtirzG92aCHTcdcbhLmaRvqbn3cXLH2R0UjnUld2ICRAAfbG6Ep+uO+
ojIRfh7F/rm7k4zwnZdAQltSIWn4hNu3UokmB1PXQ0GOXo1IodvxACckYBDg4Nzdmgu93uk2t5r3
+oVH+At4Aq/SgwziULNR+QE9YypyuNuzPBBeLoI5NiuZxU2OPzR83JgreTSm99emBl5jwynbp8Xw
nkS1Jmoai96f7u/O5pUymwAuhlEnBt7tVD6X4Wuu4Xsfm+NzPwE5t5tLEQ3Dr50BtOczXtuXPGwk
rHzxOIz2kNjDl13NIQi9CI9SyaEaYSkKYwcaZmGbqFK8uw9vbF9FjNKr4Hh9byFrTRKngz8HrAio
sKmZnb+3BhgrwTJvT0J+Mx7t04NhkRuGQRLRh1+foBgRI/P1317mq/53QkN/SPzn7OjloeZ0pyr4
unhX3wXkYUwZ7EzgRrHnKzvbVvtH8BZRYqMVS/qIvimdkuSOC1h25TZdMXJ7bqVQdu8+fBx/ZKlU
Lc1YhE8bV5MQmypmvH/9BE9aOq448qIVT/Ne62yrhe2psXOncakteQbm7ujdLP18i3nrz7+jTYSO
u8ddWXhAljjC6bHsxirVn2M6kAatL5jVuN3kX+dBkRe/4mZ13BoiSZCb2gXXqJejvbSt1v3NeW+b
SHXF59gr1zZZkNZ0h9rlYE4nDHd0BpmeGtP4y3t4IdoVavtUceQoX/RkPUnBPcqIeOhcKS4mrzMU
guNcPus7TUSG3S7vihC59yZHp/cj+yM3weoFtvVEYcMQJyF7Hxf6HAbkGJU/QFmESzO2RTTlY5cI
ChDK1wH3VIg8Pgkni+p3+GcyhzeANaTTd/05ekeAix7x3Bi8mhKh/mIr6RhD2OOOds2PM6q5gdMy
/6WtIa6ktqoMz2pyQUDZnIKwvC0hR7UnGROBaV/+N9PvH5uOX6gYJOI5wejaG8XMVMFEy22fusns
eeK25ixUiTLhhTObl4TX939Zkp1EggdgTDHXPHINvOepihh0q/K/KFcpzDO7bnEMbB+Bfgxz2TM8
nbHE1sjnsgpih9bQoqAhHIJckto7LuBjXaii2OrCvX/PCSwAZAYjC2Jiqn1/AVNqO+fFp9tXhJew
CMfqZbgoSFD40VdMiL8JgN+YSzW/poEibAVHe23bzN+LhAYLLczk7ldBy9rrXQwLAsVDlmQTNIa9
h3nA4+WNxRsUQg0WPLM6TJ6ZwxT4bwtyMr7uBSc+ronQ5y6ghVDxj4y/aX1G4mcOj1G3rKhtyi1o
j/yBIUTongUawemWIVji9hYs4IkqSriWVjNWZnfNlXCd5OEKEjY/SF0TXIN/oSRIZjTm+aQjKmDP
MVUMaCZ8xksAFPQrcLVSnKZrH9UCXQuEQghaYAyUbHB/uVGxlqYLB8goIBMLUn1IoSFTKksW8dv5
B0dQOIWPaQPbfk4JyQjgl7uMFpeUUhjl4AdnEAkPGtSygWcrTGj/Z0SDe4M3UDi/fX0NSlALJAar
DzyHmWACyXxBV462DSXi38urAbRPnNRckZRagBNiryo8RD/c8PRM2Bmzwcsz9SeowVvYnOFx/Nw1
/8sITOE/YDhyzOh8whOhJIBM3hyUJZoKNAigWeIjIBgf2dQm6i+PiFaEKbUGqYTgJ6oPukXc9oBk
UJ9rs+cVvFzyykdIsfXBLhxLUAaMzVrhkWnzF9yRnNO4W4KXZHG57iYgOcAAsFTacRPlglZNpPC5
9hWfYY0snP/MNc/uc+CI6TzMzaBkcRq42QE7Gh5bFdwigCPsCXb9NOXIp4b/UUPZMU/FT1kzbntz
2lcRmXweXY3/nZsBje57jZzWPS5YoXHnlXPoiaojYPwJV9s7p+fEokCLy4A5QxeA01NnkGSYLR+r
9/L5kw7s7+4u/ROMDjeQNVEhzLTC0p90oZ8IYsUI3sqKx9ItYeh9uSapFi1cQV8Hed/+FOQN/pho
8JlGIYEGSyAXTGU6RX5VsZaZ4HOgTmS/n4yW1e6zIzhmQvw4UT6Edn6+OL0Rs0kAyoH0DFK9IMa8
DfYRybCh4PTTN8p2PzrdHzs8Qyl8GP6IFabNICSV/fS2LtzKN5/j5Q/5pxo6pAl7pB+xjXQLKjKN
BaKlcWvXe1GxwN1FTsX0RMjm+YbeWfDJTo8Rc9t2zIWED/5Zn79+HowVtengQr4FflN0qZT1CcHa
z/kLzxhYRKR6Mtajpo1Y03S5NPnwPShCOIvuZ9TesBjYAhQsb0m0Qm+UN1tGykMWmfB7f/tDUP4x
Agx4+C1qINVG2cMhwXw4u8q/nAWoC6DcoOcFpG0OggwCpQY3KdY/MwNWKjpn4Ydcg04AbzJCs4lC
pgRrw26hmRYJZ5BMuMLar83cin/6wDzrrjjGTYtx+rcNORFw0Icxz+uVxg9Ww3RwGTMWbC4v2Bpg
ymnClaczguM0dMvWrSNSadKllDhloGB7TWjUWPIpa6MPLDjgg95/YhmnI/M8YgCcnLNt5jyneBGF
4kwCHAHnoSbN3S/2NF4OAEjw7HMhLJMiNjExZpEmYC16HWl5C5vcgxkTPEj+gknj3xbmb+GZoSQc
9T5w2/DLQXyAN57ivb3BMh/ZTE6S8+NvsMYbYw62APoJ5jm7eTaHRnamgXprQtnEBddcpBA3vGsP
cR3kziLE2VYjM+ZcSFyUzyhH6LT2YD8M8oBIF8M0gGExwGbxzLkpX6TeOkKIy60axg+5WamX0tSz
Vh5OzZvz06hVgt69d1YN16CZEpH5dIbkF7gtajO/X9aewXyKmTzJg8TsoUpDPT3BjgA6brphYhW3
p0cwXH5bv4vUsFmY7QESCjoF1NHLV6TP650iLE6BY+EjEYIoR/UfsraXZD9r+734zAfn9wieOPcn
NN/wCRz6+lPY4UmzGShikiff5uTrSKZbqLPnQ8xIsWIToDByLah91YRZVtLa1L2UI7ALQbpeD69M
FwAyQ+s9F2BJS0m64A28zwLhKqL8TDQzs0mu4wfxrs9IWeAaTKXO36dKZMXjlBpv3eN3WdXrWsXc
yU9qAbDXOxg7KKbR1/YC45ag44fyyOWDrCiPkP8BMReDK9Y8yitQmCqgT+F4LLWNGAbeZi262n9y
be5qtht4wBdSwhSYhuBACBvifODhojxqMei/jkxHOytPqzHG5QqLVI95EFP86oJw7Mh9x2VF3s4k
Wb/X/R+2CvRoZwg78hQR5tBH+/DdPl3SMFdqaPgdLlXnb8/1gMMwTC5wmqSzGaA3Lr8Faoib/eNB
RPO4YPUDKgBKgu4JryQ6RWCOPZ4hylKsAjYieAW3zYPTiGUtrlU4hiBBU90e7d9bPtvXhdU26aNi
X9YuL5fFN5Z6zEbTD6ADo3xjwD9KBG0iwR0gR2E1L+7zgsOCz4EpO8Kbrp6/9en7sc6kM5jH7TFH
1FY9CJH0XugngN/VGfkCOWYE+ammUxhqMecbyQ8yzinC+MJGC3ynFo0f3Rglkua+Fp/N+0w2DPaC
D3jAzsshAosMQiwjFV+7ZJnFBRMrC86WX2Dxp617vVOu5dUI+g/rjNqnF4APzXqoOoj7mXBR3a4H
QbVBhxUOqoCWYkIqDk/5+gdFHPmdn8AqAfyJOIzCYUhTFJF0Hg9D+qZLs8pn33KKtvU9cJQb8wpo
Phbz+WcPaO7n9J4Y83cWDSRPj85Tq2ec3DxxFe1TwLeFLTEmUNi3oIvnQKn+CpjqHMErxjecnhDi
Vcnl0G7P6PsV1R+WO/iKx7PxCeTNa5PThdNx2IMwOdwcMXczmbm+KWes+/wVosNJLWR1j027GkLP
Y6MwejguNVfbo6ECUbHvXJoOzljEPEIUnqQ/CdD9bT6cPqb4LdXB8ZJCqxMWy5F+SPfgjrObU/JR
fUDSdAEOJ+RZwLe6S0KO8A4X/t84kgfEad2vJjbenXc7GB4jRCJGZaBdNDhU60cTZ+1vNCDt+OPi
euI8DsmJLKgUC1J913AhhOg3nDvL3QEPYdglr4ZeEacIGAFQoL8x26SIigRB332sjDVfmBJDtrNT
nD1Be3S7KGyJtTwjJJXDqzvcMQY5JWHysIuj9aIMPN8pHCnavhbb6o2ADtLQy1FeNnGZr6PH4QtI
+rikN6+o9ykJjw3XhSMl++q40QoiuePkONO/K5NOX1nQbNxMv5RDKO6FbhV7eMhQ7TqH3+bU4ghk
u93j7FfyR1Hb2pxPbkskpafP2WMbOS5bmyZhSjCxtJX3BWTOCbR5XRnDjXytYIf/gwlngnuz0jjs
cDsfXGBvg8GhnOD+jm8LfBJW0Kw+6yp+Y9saAGK2nFfEm8VPNA5LFUo4RSTFwayfqYujDmVgPDpL
FADTp8+AGuLYcItLwbUlq3MigwwiTPmjAxTbgpN5K2i7zLaiNPHq620NgX+jz17b19b41ZGFxEdf
O6Tz9EA/tBxBaIS0PVPZCrsBHMZDfXhB8519cBy5+32HUH5R6cH97hu3INfCIplrBomOm4oj7lMA
9A3L7XNoFzenTlfZyyGPNQX4xFvYG2bcULuv30waGADypAwHl080iB/BfSuTLAjSWbmMqtmf3ypo
vpNe+00Gu4pa8qZGz8Eu+fbjipFaQnmVNMR7RijYO/kwfPhytT+CzBEI9tl/JINBdvxGsN+9fo+P
VW9uoF8wGRuM+MaDI/fRpyQd1jFe28kDKF8kZL2XSBiSzINCxkHbcvAhGr87Q9VDeK9XoZbNtc/m
9Z1tAYz7wWKQbAjF6govq39VAhwGcFgmL2rOToLYa26Hg/1ggOwuVkG3EN7gxas8pzCDUbc/P9fB
bdZ9HQLsCPJkkv6SRbQZGL18/Gu1GLs8VLkV56/zbgkvYDIk0bBZw8toC3uFk4hBCJLk4QwCFnQ9
Zcy51870GOBAC1P3Tm9pUmRhhc+pL8wcHYpLQNYOjietCZmf+ChSMQH9ctzzrcK3pjih2KZmhLbL
DQkajF6dbolyDVtCSB3BG7CatMv50P+ylWGNcKusXoWLA5UQukb1zNw9xejk1a6r0Dh6n9NtUQ1Q
ENY95oHjzIc3BylIxF9TMQIab/CGMpd3HI5/KPe+9IG5Sy8N8W/UcltQplHZIAZ4h1SynM6qXcE5
BHa2j96ahve+G7YRWmkF8zHwrgHTOxulq2SswU+Aax0F52kxL/JpBXht5L/UztBe2ie1JI8fFmc7
K/+qQPCfoUOIdj3z7/RYnL5IVTKHRQmzpjH9YWvvmXCmA8wWUa/DLxItinQVeory/DzOwTuAU2pM
KSYUiMPQwFsbEzLo07SZGBHtAC6QgII33ixAh/Vt/9y+wQM4Wk9QURBktKg7GQgeECxgrN9JHuJ/
5cp8o7dA7Out6aOdUIKjn4TP3IGlkpiT4hkV30lV4WLupIQdEVrPBU2h+pMefXFsn6DrN3sgagbD
sM6gl1HZD8+US1Tf7a6mx+G0WJEpOCmvxw04zvNEmNsO1Srk9rj2MbkWrGamCNUlwTcF3KzZYS7U
CTsBhuoEK+Ljt6nOqv+acx4BWYzWOKzhaIL8FxQjg45CB6lAvEybGFv2fyCtjSBklQF8QJCCPXY7
VDbdUKYFwAHMADvyupiHTrLzIxLy/dcij2mosN8imXD+EFa0iDLUw+0HDON+KsB86QNo+y9pRIgV
P7zGdjAcBaKFwQ4A4yJlJcJWvh7hSFhT02iw8osi9TBhB8wZzEuAV+44Gn06Xc1j+VE+UoMdn3ua
aYKLFMQAMKst5TP/yJMW/mbh0UGCNLAGMQf6dB7vv4J99Q8CebHPYAwU2BU46X1SmFjxEmX1jQoE
gG3p5Xg1wxZMwg4LCtymNGavPjo7SCdwHFVCcDSb5BIfx1cEoRqw/f3MQUPh3Da/VGgw5eCcoGzM
cQvAmhVN6ZnBHDPVbMfeH37m8Gb402iVqMIGEZMJYAhMc7FuyIlbmWlXMoL4+zR3CGf+8eTxp+4Y
weyE6eIvbRlj6uMR1wZXKexuTfwo3AYD2l/vqM6QoYLQ0Pufn0y1h/uLPMPtQR7jG+Tz87z2nywi
xesCBULYH4Y/7FDhFtC50C2SpUzk9Iu8Tav9yXEV+m24iOhPl2jMT/1O5WCO6BYGsJACgtCeO24G
g6nlFGvbOVoerEgHHBxMjGhpQM+OFsdY8WUDiwkZXKNdLtvMTuZc+r+PDZQgXi3ZkbyyUS5VCEbz
waMd/nnv8pyeMW5irO9kVrnaDuT8kC+VDYWR/Sv6atODIkDvUfo8Xgpax5hjdhu+BeW34MqvEXBy
z5e75/l5um/1NRNWSgiOEQSHfnvNFyV7srNIOZcv+RFoyCeCmYMZh5V3RkyUVWSWRENwEJKSnQq9
JEFFdAe3rUktiZFHZC1O6WR3C2V062TTlxq3f+D0aNIAJw7p6nUgDwrTEpFhUi8eKxVJz7zYqX49
I94YSDwPn7O3l57NKT8pvdzxuFq22yJiJIINKJTJzuqfboP2jx81cCokFodtfc4OUE7YE+YarJml
m5xZF0gb3pPnqV2whBKDcYgPMK1Ik3s46Bll8wBaW1nSYD+3xPnxv8cfed8ZbsFhs6yX6XB8/1oG
CYMrI+K4PHKo+++NdjiPZt+wBImJUrs7pYcRhppu9/fEHRLeS1zAeOgsrqFIg/L9+I+kM1tS1YrC
8BNZhczcyjyK83Bjqa0CTigq4tPn2yeV5FTS6W4VNnuv9U/LuTmfZLM2sRIPtJ00vyw3o2YrtM74
VCRmYF8mTQ8tIG4FPaIOuUa1MaiAaPYIFi+TLw7Igd7zJW+DoNxBg4MOC5Ukk+sDqPbHB+MX7mhC
/GngcFAkxXV9/jqd5vXMABltQYoinwd979n9WSQZffVBJLJ0HxOj56r7O4YumVPBIf9eN0E9nqjd
VxpCUvzpuMygs0gb9/qLz9l+rprsbNmCxr4613H/wZTRwXtuzt8I5z8DBY62AdYN6vz9pW57e7ea
mQPDz4KT0lp/gbRmJ9Wp56/45sFCfV/xY1b+Iz02GscJfa7Tb716E2LHlGf4Kt/s8geNUKUN5yqP
wfscvrc9/FJmcCa1DsGmNgdjWPx04kO4gI+Rrq6akl1fCH4vH9i9Ny6P95jWvn77wE2ch2Y6Pz9o
rRBBIEdDrMb2q+8uM8CW0y8smVj0/g05DJh6W24pfqpkqUfCc5H3IGHk+XkL3I/Gkf+FSPiyqrF2
0Xg9aOvs79QiD0e4Cm27Berwh+WoInnncGUa1+6eXmS6JI+54CkLqrzGHd2nGpVQ66bz2CIsX5YY
PEiQ+LLzOzd93rw8xLb96fp6MPDRnFO6ix+4ibH+iSsC3Qq6rS7UAIM1AXHakBwz4Css2BjlooKR
0GsKLxh0OsZ7Lt1jDUF2tdqsNKCu+9wgaQ99+rTaW0xIQxQOP7LUjIgrhmVfcBxAETT49F4FAtMV
WwbSA8WjtGZmG1rcR1yHl/Ac/Qqf1FCERJPr+OM9FlXYd7Qd0tItE4UZVIunfnpJwcaJArs59YEY
QRamS5F112MKrwekW04RUTd+rQIrjU+N193nuHRQNc9lU+h7oGi/QhpJU3j+F3/SjZmJgJAE+Ra6
21Xnt0fUsWxxR0gHPMGy6SFZdKoRfosPAscInSApO/xxt2lRfwec8O1lWiI+QKwiMrKYAjG458zV
PPT8m+oZ6yq77Lq9zP9e9EZPY2CcbZ1ZeSiVaO4CjpZ3rAzZOjgx0RbfEiS06GFidEARrM9nz04c
dJr76ZPHRs4RTyHuVvf8C7XlGwUUYjZoCTy6CvnuBKjHOmYMYgzsj4z2FvGOgOudd9K47AwEbt3X
z/37eEaeNKUPxpLq//pZlWNsPPli2/1HNF2K7JHJEVCqyjFIEJu4qQQKDc8CGP8w41sAF4rX5a+/
6o8p0FxawSsg777QmifGxoM8o/SEdWLTeuFpsfu7atlDSa+wTwiriX4kX+GyvFs2vKG5etH+USzH
LxVd9kzavn4L+YgV4PyzIbk0wlj/ZZYrgFWdTf95dnvIuZCZHPR38Ozb5OhNTNNh8900Hq0zF+Nq
LumILQKbhG8SyROhL8NirbvgZIiCEfVQ1NHMrE5t8BjLBikXa4pJaLeeZ+VAIsYKbdvtAJxa+P0E
Xllye0D8d3T55PUclECPyphrgwKKrX5D+L/ksaWorgK2K9zr6AIkdliGl2NFYIQ7Ems9uuMES6s/
AOvn/gxPLtsKfFVSTWVXZjbC3+aX0ir9/izGiJs+nTUVISjpaSFKdEVME35TLk3VFNTiu9em9Fj1
iIC8ItXT05hzByk3RoDOtaZ8horjlrzivI0QVtovMVGGtgG6nwbrd4pId2RGRMlBtWfmJ/Ejgzam
pyiCjbs54umhU+ynt877vMTJAmQAdtRtyCgQTFoxI1kgk9folYCaCMlJNcUGibkhVbs4ONZQofJK
vH8dhwchOB/3BlAACwdl6CLoIF9s+hqhspTCJqoOEl7/1JxRvPGOQYkN59yJSmJHFm2JivN0REhe
fMIr1gmw2D3HtbTm10H5MVftS5bV6ZsATZ3MAbBcE7PR3NZFUG+VbX/SV4V9jE0ZWmjeInIg6UBE
H70jqtsYyXK3k1MO+R5P/IumbVQxZf0UwVhRN2CxJNQOnrBmzLkhGEVUwMVjy8MlaxGxKh9o6YG+
Q43ENkGaE2lmYJ78Z9nBR3wH95W0MLPS08fPiFxzVKLn7HKAFfiJ++NaHyqlOYIRVAE3j1pbNkZM
sL1XkYRuofQB6kgteJK9j2F28c0p0vgdaJqpBhXWU35bEMTLmxn82FDCMxNJB68RhbCRoIfxnvu+
8G4h4i0SZcV0GAqMnNAgAn+Rf7O8kHiebU1M2OKuMqXsX4749e2qC5PM7aBqQpYrmyztInAlWv/U
VD3QpIv3alxU+Ea7eFKAt4zyI8QIFJCJxUPyLNMaq5oneUzzJHPQNVIRs0BmhRBo27BJ8e4SAmJm
yh+UJOnA6IHyiyvxsNmvI1qi26Df4sRYAPUt3yMNfYQD4GOiFsCNaJ9iaJn8Ff6IBVAHv8UNqSfR
npzb0+4eS6Kjw3xDX5ARjUAA4RgrkuiZmIId3swQZWxSrOnvLsQALuW0sPw3OzL5bQQIvGx8yg4Y
aR/8TkOCh0b4lCl6cGFgoBxh9VCpAtFKwMJk3drqRVbhglVxjSW3m91vTrO9H/lURU45weGE0gM9
zgKo4WuJXQ3TPacOF/qAIJHIXizUhL6GzYGjzgGV4+Lr9FguETivsCA/DnT2HfVPPt4NiqcGCeMa
JQ8aht7+g1IhhtplgiBDTVm3mwFf4vRl68Ta0j5szmi0kwhKMwU3LDvRydW/a4k9qflRpJApNuw3
AbyMzmm48Thhu+cYJ/8t3NDjQ1lft7VX7Tq4jYm1ZPnRYoMbQwOTcfRZmiPB2LXkB3P7SXOk4+/o
4YTcAv1C+XO5hOD46OtNc0rrJxBgzDsrMqCRUdJHTVHmE+UKX078npD/PReknGqE79YBed6qEoAX
KO+AHUiOJKyHRH0SgUTkAk6GliGT7xmoAtmNQEKfci9ra/o63hN8ptol5JueJT6aiIb/IN7WI1zu
EsSO5ncbRzFdmrsJyaeN+Q9caV06LApcvom+EGN8B9OluE+UKFC5PoenFWkILKn9ZYKh7d5aXd6X
HPJkEYM8DMUwXJVplqEk8tfjrodvmfaeTY1fZSFt8hrZbdgYNPxO4O0EDMtMc/h4L3rxyy9q33HT
GxVxleGb3rC5/IRziSZepYb8DNFfIp1u2BEBb5ADJNfw8B2MB144fE6fGOxm3wXNhTzp/cL39Pbw
tLm2vuGkv8fVtvd17z2CAJ1mT+85AneqkAVezsHJ1qaCSsXtmLMpMcNZwUvCPYhYJAjNwM3inn9W
97V4QBwZKTxijfASFxkpr97Xpnv52HX2G5ciVCt8I25PnmtrhbACSVpeUaIl1loDvEfalG6mX7t1
ekfJa/PO+7qrdkKQifcgG8F5+aj1HgkpAGAu9suFbAo5yZgyzBg4nIjo8NDWnKOCbrSlexlj1Lor
Nh/xdnMNIJvhHYRADvq4wlcqfmvqcibOuKCLar7JcU0GKiWUr4KfwWeNldGvmOo5US1cth5riDkY
B3JXlOROAujgtJboX1RGFf5thvJqg2bW7UCvfc5WViVQAjEND5xwhMwIJqCD0R0+5+pExxg8sVAZ
YP8q0w9ictWvAeJRER3PS4g4ruy1Ftn1Gt/Sg9Ng0GUXd8kLNdNpW8y7/I1t6jPgT3X5waJC+ukU
oV/ai9+B5BQI8jCLo7QBMFng5GtAM03ns3HrDBNt+HKJIDL3faKFZy/i8JCLNUTxz57zhzCnn8Gg
5mhrdhyXfa8PRZF0RJhzHHC9En16Ci+XwDgYRBLowEFCpHBd8Ly0COzy11GCtCzcDu0qQC2sCyr4
hXU4/xHJLzsqwhcCil+jYg2C3LevOxhQE00cJSNOPjTilybAGXY+cvpeEjml3wDn+cxAGyPOdezl
Z8SqhO8BOmwRIIPhIPNb/JDl2LA27MJnSg7aciL4ppx8EBy3e8ISybpYGtNw3GbnPjYkpDUCbuRY
W6vehsC5kOesJ2aghKDMDwJ3qUYJ+PHK8JLBp7a0c13c7/kAhlhPVmSv/CbouEVzBx3IiXRDIYwP
/5SJU7J0C5NhpdHXJgjqND2bfmP6xdWXEYuTg0xImDndwGr1fEXytWag59eDtf2CfKHgVUFqM7Mf
f2GiP8FPoPEG2mUaG055dEIkVtgGAKk2kORBGXZDCMX7ssl/0WbIUM0t472PUlJjhUeK+XT6a/IU
LlbWnHyVhItI8n7CivPBqDD99iMZ4UlyRQK61+v04Z3zyxxYRTwjdDxkM4HTY46dthj5EmN9yt97
fp3x8KzRZth+PR3yBGC8y39g6joiDUelFkeuMLkYAwksY2R9B/rfuefznWbC3nRNeE6oOVGMcWzs
WgLtsZmgiZSD67I4py3KcHGAumIrOzYvB3kLaMGT1TSvjvIUccGFlVBz9xK9zL5EfJHZqExuxHKp
frMy1FRqmQKf3urobM1rRApPJfA/TVx2vvoJ+jvzNr5R7/VupKIzK/bG/FrL7ZlT45WZjJ+knO/Q
I9m/775feFK1e5wYCUCMwrTDmOvdK+yruXUlYY5MIHjEWV146ooK64VKxGML0T4bYEp85X4Pxxxz
MZhjf9s+X9mFAABuKpUUhdDJvi7rRY1oCpjH8gojlUE7GiYfrBTwEnY2pRt8/9RictIGniG7ihk9
CDmqSr+sfcEoIqgn8DtSCHWhp1BtRTw+iaL43TNoKFZQqUmjyhjopPUrOQb2RrMtTEy8qTLkzxa5
NdosadpRNNIHMIWv5SXsLzgCslc9kBTXQkjOLX6HRpP0ukAisMuAoF7KeqCgOd+bH9u4xubDkV+2
/HTL+4AVY4wuR2vW/zKXIdrAxDRRnyxaX0vPWD3KkF/YtZMXRXs/0v79ftRWoFusGJ3YCZyPyM/3
CnKnWMl6azwBhyf9STcoDOex15/B5XhF07C/3ONXNzRuGfN3CrsncoA9BBV8H7A7pbBhWyh5EUgu
38uyL+BbRfXe2OKQKXaDX/Q83qf9yDq8fu6JcMsINHyAE3rOuUGZ+W+LNYciyF+ONEIhsUnOYaaJ
KuNrrfdBj6SRA0xliVyMzWvwprI6B9DTvc4+QUz5G1AUCxezz+nzhZF826+ba9WEqLR5j+oR4Wau
jUiMzV/dgDi9+hxU27ob1jffGr0wknVDnWkCVvo9VjThv1AfNgWfw607t2siIhRlYIWC0fNZCfXF
u99bI+Mo05eDQq3vTWiNbuQi4lxmsCxAGmhJ5/JLqO8u3rtwDQQB2p+JkrWX9tbl1b4FRWZc3ZPs
aB30sV92cQ9ZA+oDhoaSyE2tTwIFpi+OpX/1KAUaZIWApEe0Igw0hyGxaPsvpF6gfCYdg9xK8B5s
z3Iigd2xT+MFw0iA1U1OrOuK3G80oHIV0IWd4ZXLxMA5wrJAjwo5xWK1WBYeiUPqB2LIZmaDT1dR
gAPhT7Y1BsFhn7wG32bIZgyQA3LDmcR33so5olSSexjRKwOLx+q4IB2P3hry/rpAKBZJwjADigMi
DukIgiONsBELTeaIY4yZzDT1SNlCRRG1KtQXBN6n59woxHGgJJbpX/GENYnV5SZS/H8SZtL7KKkJ
cXpRn1+qeR+jEvXmb2xVGWoQeisCeScCOCbWAeQH/y/xPO9AwxlF1h1toz7u7o6uBBSoDPQE3IAD
+RzgSWTw/YcvZUBBJqwNKlHAWlee/5aYl4mF+jcKm3k70Ewyyv643tIyIKoltk4Ldb9xoQClsZTd
jQHhJ1xYoBkxM3bJAJNv9F0hEWWcfcccgNSUfHVNIuEHyJ689DVX6DIzP/lnDfXAFr27e0yVGDOH
K9L+oFc2wyKC16wSCFsEOFxhiJeO8kAZ3g5kBSPS+pAMcFStmCyzinjs8eOSvuuI/oAmFLkpFA16
Tupagj8RkOpM0YXYk8k/AvBdEqeh+c8IbVaHMwkNEyJcsG9MwyumxlHT31JrehkVI1wWEG4in4NO
hOHCY3OmTXSOseP1Z0s1tbtLJHkzpyLzJQsbD72aPupN24YIC0SUyHyzl0B3qggKmUlzCLIg0EOq
qAK3BsaUM8JjxBC0pU0MK+SqEf0gcP7hu+rFEMj0+og4wQ7ApMw1FRw2zJtDWBmMCXNnfNQ//1R5
9wCBGZ2RtGYZMJGUGIveCmKOy/jLKYD4UPS5Bn4O6knag6JFy0Ia6JAEB3AvtFKAAfSSxl+FC533
UrvcdQgLWF9W0bV2mAdI+UM+HMFmUHLMZADVxeyF6PnlyOv7okThRU2EgUdaFOlv2Y70MS3Oafj0
u+Q6NNAy3p9+HREDwVBzYJewYcbPSJtCKj9HRHTyaH32/Zy+j/KsnjHKBiPSeQgAwVCM+OMbq6tH
utEeLm7JYxT+hmKs9+6SqGMraFWEhgoeczFkZLOrBX3AsO2L2waEBqUyI9SvDo84GShdgDInAQxn
4m5yEZPfPy6Md4lHa9BC4/FDzeLpIY9adLgEA+3vLmyMSv70mXJ/4B/gYwkGDQ6bcSiXlIzimAtM
tOqc8cDEZILgPmLSgZ963izauKhx63XYnmigYRj74UNwhcBvjRKgrDWm1rR0AHsp09FWn3eWY+TE
hksjEP56CTPE0mSYEvCS4b535D4jo8XgyrdDjPMnnxhMCkat2fGWgYZApWa3kYGHvHY/VKI4eTFe
oDg6j5+korOjJJ0Pat5UAXruHq//Zg0/dvcFMJRA0gIV4t7Vj9iioa6LmfQUxP6FOYXNxgYXOnlc
Kyl7MbXu3/ITkJh3H5ZDLtinndLwjRnfGJx34FgMpEG6j5IJGAjA23qnDYsrJXaWSU56QmMi+Fox
k9wSNij0Iw9fIdWa7v30h6YQ5TWf8f6KUU8AyPM+2h0jynkitT92raqdtsSutrxh1UebR41rGit8
/TT7m3ugB9VtjJkOYOBdTXWIQsbvoVbpoTz++hZZVcRuXlKzmvILQb4VpsJxRQWW0KNYOZGUYsHl
U2mLqNwZP76pfZYo1vym8Co0G6geGYnxQV7gvCf9vF2YAE0Ug9xsugaWch8QUFyJ7IMp4jUD+E37
5pwLyGkH4wq1wzPbew45afjW5ykougjs1Di7NVMt+YRnp51u3jHjLAFhn7NmyFrRA07eF43T9vqy
TxN2CG5dhUBwhsQeMULpd2PrD+S1nvXRq/3RtC97AIPXmA2WhBQT7R4vTb+lrgHB66WARIbPFDad
10Pc+0KO+Tp8XWmo7kWPuGFomke1Qj/8jer5u+90FSLhkLksLK7z8Os/Z/VYmho5lw5YDLPX/Pp1
ICBxJl7WaCo5V+BSQMM+l4BdoiEDZIlehVczg4dH2VRAzDn6sgPPv/i1wKYGnODIoF8h5RIbe1iP
Lj7zF0/YTxkvA7g7BGJixhRUArrWpPJRUiIWIKA6608YD0XTlYHdvrGRTGoCSgefvBBT1MHQoJVJ
y20CCFYkJ+S+gpEDgvOU1TQYtGIa01lKjsLpP6OnyEfc8WWCOPHtozSga598UjYoTwkJ7tdTkLDr
Le4IXPkXBwawjBCO0hG3Yd9BEYTSA7HilV6KdLfnSLvaLW05uzWwAY3nKZQR1FAJ5N1WPm5GT8/A
dmGt0NMRw6YSOOyj77B6CBXRz6C3fPute5rXI6ZS4Fmbyv6pE6p27Mt8oq2QBkUneLeILQU7HEXq
w3mDaOKVDMFmeEVwXJY3IazieJXGoNE/8qM5L/gZ7+e9/ctEic+Z6pZBM6JPDPGyuvI3+DqEfQib
puxTZIbdPwMs5yjXsA1QZ5oc03uUgbRFE+jDnVBZTxgrxPnXX8H5zAoSSq2pDkOAsBbjWG/R+u8+
Ew046WWGkp+GaqqOyvmGsn1Jao3wsSLkB8BcnrO7S8MfMgc+wyCANXZNpUYjgmKf3BWoOzzfdene
yUqGqO8IHVcjDmCKIEy6nupCr+srEdC4caD6QbxJdXtlD4A6r843zt0nAQEono0Az8ny5t3wdtQT
bPOBBOuuAf86gJskX5YsCCJYPdR8/eW78fqJAjj1RxaR+RoTm9MSlXHPqOo++6fPI8h2VByYabGZ
WX/6DliTCbjserxp+sffEk7oltSe5UmRCuFxH5eR5j2OzbHtYfJW8Kq2u7fKXHgS4CCZMXIGVmoO
Yc++Y+RsI8pslfKTELgJ0F8vV/0ipFiGQ5hIuPeAb+E5Icv043lNxgAcG2cS8Il3z4COiZj/I0M6
Y4vVwu+QdVHlbWam5U73SS+JmUyYYi+rZJK9if3gzZ5iSlF0DORQPwGfs88T1IaUc5vTDwG89dcu
GHXmYLEhN548JWQQYhAoRSIVGg8PpSKCoUfhMR+C4pXSg3rAxdnJCQt2S/Wonf7AyhxoUtTe/F2j
A9oELVJipO2vf7X0KaiR1qHBmXDG62LaI574xW2vOdLbEyENHjWF8kIivGiIWUCzxywFMLgJ8mfu
BCwx6SGYPtg2Gdo6awMDIe8CVR8iItYcW7RGZg0HBEnjC8ZxBiexTXJZGx833ajcUXSRu05daqIx
Vx3QIlJAb6BKb1ceQc9cZUBRV4r7Anxh3JzNxBfOrhdbWA/6ZsduUqNDY9Idwg2CijtBwnBkFAce
GmlsjpAn/ZFv/gWd3xWyx5nCAB9egFOeWlqSiWPMqFlKecZQGyJ9cRQIwRXzDds5sdqPmiC8AXOb
OBRYg1R9RarlfInSn2Gh3IEnXWUTQVOMSAj8VNm3pCdv4kLNnlVGzSdmjhEDuomVzYFbW80e1ZR6
krkHcD9HnZVSvnN8XnWV4/k3CQkvKF/LIbn8JvqBH/gytSiDzyRp96iGzdOnBu4xGjTkRKFzz8op
/H7WhPyDz5huKe1hKmc4QIYPF3M5RhivD+9vTU1f2v5iJWbZnbfkN1GWkrkLHlc6FAtVIoOW6YO5
2GHHVdKeR7j3Z1iRejiX0tMQuK3nl3m3wP3D3sdvpQ4P6cquhI6ciFLS/oyc9SnMhzTGA9IlOBIJ
5mGsLYhZl7z1lJaB5mHHtHakmtWBElxHbBcSxGOFhB36MK0TCATkr+LVeN3j/cg9gw5A4EnWBdI9
8iruC+YT3CdAj8qKUq5ew+z10/tEj6VdHcnLT3o5lDmOQyzhAe5ynpNpOWE5cKhymsmeiYxRte8A
u/552PMRgKGg8Oh3mLJ7oCJ/TChO2Xm/jIDIW2ZzgbGG6uId9ydfT9mjPGKYEFa7zfgRy8eSKgKu
g7ZOxkyHEUlCpLT6Hrj73UiZQj7NN1zTI1FsUD5ABKNLb1y8h/JjIe0ImMVSziKZMDbqjM1icYLh
RY92+J4C+pz3n2QOGFVMCiOgxAmDidgACHW/EhaZMAhEI9zPQ16PzX/1Wm6yKlAgHSj1JvqafmhR
rpjrGyF+sObP7N1wKV5HxMAIgphB6XaTOhUDHnuMGK39Gfkj9pb5imyAevAZM+AKpgC7ig3g3HrX
KWJsB4cpWxhz90iGfSdYO+0njrQfQh3+Z5u8SFcibdgm4iDEbzri4PBW+2aFfz/UAORtfQk3Qz7F
zaYvKYeXqFrzgezoA0sKnkD1w/GEt5taju4s56AcoBTIlsjvsnssj7AaDc0RlXhO6EJcp2T+x+Qe
4Wggu9e7RGj6PLQk/hEVmEfgoJgDMHzOjJyBdypxGZZjLnTGUL58ogW2lVsFmwEsMM056wB2efQI
rcN3Ntl+fDFMBSydAJbgyS+SM3YuQOEF0a8DUgnAVjpHmZ/+yBgjKeYdsOprHOdNwOkvUjJofSfK
hKQjtN5eLxAH7hBGUPernJFHoxaNBnoi54sC/Zo1DbU9ogt01CQEsU5eU4OQ86xa6qgJbbKUEgL3
cOzOeRlAgpHI76j8wv/mCLWTXoK575ejoWGibdqOgIQGPCVb8pHo9hB1Lk3/702sHT1Ci3qUEGaC
A9iZudZ+37vHPK2gjshtuIMhVuxo4zYBQWjRN2UmaUtsMAX2C88XkfMFvo+EPE7uNEA70cEb7mCD
dhHfLFYzLDFZEW6IwuVa2e30k0nC42jAM/C11+FEc/h0bsmP8ASAupHkMNzBQ5IUopcZWWFxUCCP
+byenDJHlq6TymEz6k1OdI6ACTyJBh4l7EYMSa3Sp0e8Aecq0XLjfnINwC5562iUj0BEpAz0HdRS
Az1StwRvE4KjOPjoon6AhB66GhhacKGk2gjZCfX2vkv7MSRUjMz5NbzbprN4O+Pn5EY6ok/ByVwt
9xRfnHNKSEmJyJmS1n0FJ/caUdfUIc4BRlLBE+TkeZKBiwmX8W2cz5hLEoABeOPoHsBxMN7IFBFr
K0NMjYIR6U3UuJyIa4M4jjE9bL7VlKiT6bAfn/HT3aYbn9lrJFNsFqTBu8jzM8KefLoex2B4TzNg
5Z88+iKcA+5r9hyBZBEYIBzVVggG743MGDenXYVVTnNFgk5OlPGAkRZps3t5IoLrxlpBj17lyyKN
+vMPwdYMLWTeTxMxEzZHQ0Bk6iMmz4eo3tPqupqQS4VAPP3WQjfGMW0RRRdwJJ8GhguX4L5DVsC8
x90F/ACjkkc8HAyuYlwUsh09QzPtaMR+bPbvuHZGigsnFFOCuM5NHONMjY+3vyjCqknchN2PsPUJ
U8yTf2lztIZu6xXZ6rGoZqXHXuLSwJKRX6XS7uSwsoaE3hF5TgbdCKucZ6Cl7YWXEV5lhkCzjREW
x+xzjpupiMToxToP7QvLPsXjXBj8eTiQCtjgolSDEjf5nTGWmXVB1Oq2JXKaqol8uDq++pucDmPQ
379C2cXWQpOUYblEvEVoRoAGlPX5CjX0eRjfF4iOywM5hFyENzeEVMbtbaUl/Jy0utEvI0yYYF0X
mshXgu6yHEvzZ/JgG9AsESzUuC3Wssv0ndWTm1d59Y9lDiwb1aSrmD7mBEaEkNXAeAtyD44/j+8x
kXZkrODkccR8y6NBeE2wyT/xJqH/xyJica5/0LOQE3L1r/4J+nuh09KZg0/Q5U/Sbinph1T+3i1n
qyJkVv6DSds4hs/R4lhI0wmIqKf3EQ9PDdC7RI+ZSCH4OgNOEfaEwPbS/prUW+Zvrj92GfZH1dzE
LmWDBMJIh9WR5Ir7YPUDfmROyMDILLv7AwPM6kwams4pvbVzxVE8DOAwYVHtoaT8MRjPJuM8emz7
zn3cjjUkUkKliei2o1oMrCcKTvs6ZlThBEOZX0ZWbC1Q8mJTwbhNNC8YoYPWeXcdYaQ1V+81VtsH
QX6Mr/EKpxzJzP9d3yb36IYqz/C0QFvUQ65d8KZBhHA22CiksO9L9YDRwtEBbWtvINYNg2wWWBXI
Cnn4uzUi1lOsOK3/LxNEHui2lkjzmlQV3u3NKzwRZddbGh5pd6WLUJTba8UXzyeYI2BxvFebBI5D
day08cqky0+JNjZz0liHbVq6PTQS65pUhRt4QTDU7ebuo+UzjxBhZ3an1TfpUMZukc8SspH0mJgF
ondzqToVEWfMWFDgjP5SIA3CuehVf0aA7th+Tk8UXxhwO7/D9uPSGtJNcqQVPr6Y0EhARlLsOkO0
gEPzuIlQuQJGMZuNAlQbikSMz/7F8GtQ1fdgDUXrcUEGBlI4JnpDzeAle/gVhQt5KTfuYWPjktRt
UtoLZEiKd82urrib2Q0H64CWHzMeg1tpH7llaGREmjRGb6SPQu9Kr1+ZgXbxwA/kSBHgkAlfgfWP
vRVNJhH/Ebs+O+wvebvi8aB9JutrC0d5Inu7RNpC7ICHTMiKEYqHjB/gYaS1mOyBop1iWSI5aA49
mgSgRM/i4gVPePfZRnWq4Z3Ytbv/je8RsXRiibo49AMLFHwBfbmvV+WYd6p57ZmtzAY0dQlkC8CE
0nPcT2T0SVoiLPJUApxhfUdF65LS3IoIgzNnAYY2nIrolau/lrTze3xDSMUeEQ/ZICYn2KysGbPU
vsmHLeI6ehLaupKOMmZrkZIu0BkzvSSgF1D8eBu4Yvw7QA68Csoj/vNNPguayH+wQr9D9spSCIEj
/H7exAHI6nnLdItvgsnFQXe7T2EJSCJM6VH7lL/If6mCKxeriZz1/3APg1C3xBRxUABTuueFnrJ4
tAnzu8AfynEDUCK55CoPYQ8AZx72ei5Opz+SykP+GZJbwJJYFAdpVPglez9//XKDXABOXGXfbdXD
KTb9F/or0mZg5Gzs/vFvqn+RicCLeWrNlvEnppBjUxJody5lZKcRwVSOds9E4XG722f3uVI5mTyT
jYS4sfVncpv4SFwzctZdlOLs5WysNLDfQQ2KgB5ph5P+M+0Rj2kSVWdyBjQOrzm2xibVyYTRhXuy
ecanuJC5k+854f38Hn7WQybBwgcjYXZmVHgQ2F49/AbmH/suLhO3SJsIDd4YPtmhHXNVxPpYZxL2
lQNHBJPYFt+3SJ3INlOkCrx/3JoBKeMOBhb0SF7FF4MPBRUe1BxZ2onTQ0ovzmMsPC6cQArDf2LW
bPh0UQQjQ04fh2JSAoUON3BLbChsw7++e9n9mK9InvyLTbDyrrMnrrjWVfBXhTAuE3VGopD/EQfb
lOHBdLUpanRn2uBrXt88cVD495xD1v0GIredG3zmgcC80J9+UH+oNulubybixdIM4XTQHvD62CBi
pNX9Pf+IfxmgGKZM7DyNk0kT5RD7e06iBLZb2kZ8CV7kvT42VSBWM34I0eGQE+7BYygLjSzPTlUP
9SPvDWiL5Dlj0nD9GxdpN3rJc4bkRYOaRqYCO+oaQ/LRmwivALeInax1HmBy6EjOa9EDKowePP72
KJfRMW8iwVSSLLaVRj0+G8oz7JdvWx1991CgUICEFnLQl2UIv9offpaU6cIg8vp7ZJfQ2PMOSbdW
lhfN/cI0kOM4ApQkTvthOOXcAM8r50UILeGL0tnKCSqlHqN4Z8BDaAUf5xRjqYVRINw37OGkCC5D
VljDvFvqNaxzRsjAhQ7NJgnjYDTQ111whX9eAyrr6R1r7C1HMFqEJ1PIq7HfXbdi82bWELUAUfri
c2GzvroE9HE5entrj0SS68T7RSj0WzYm0wNozPhRSgvtSUk1JaqJcBJzRDwS+Dkj+7Y4BOGWhU6a
vzhoTMHRnGiBwARvxPewLaFZeEWEmVGLCNSVRYLUKGUpSBkI1AaBFbB2iQEch/yFAZc0QYRmELsA
OU75cnILGhx8KMT0/GO3yToxUGEOxfjKR/Ab/oYP5A5vxGhiwCKpzQWTcwNtAzppQz+wxkHYV9B4
bF2gFEBcxP8sAGegV6jeYbpkxHGgl7J7F0HwCKme4yp+js5DClT9NWACy3VI0+S1FBR4QjSyPk8C
rQD+ZnShtaLTAmbIH4HwFd534OHej4kd/4MeDr+h5wi7WJ2SKUJ8ay9/pXVqhAy1/wRmBvsLZ8mb
AQwe01AxmMbM7gvwQREPhbAfbFsTqtOvUwZt4wl4kkyEFtvloJ3rfmHRmbxI/kMzBfEaQbuM8QfS
UtK0JV9WO/p4fbXh4R2fM93nuklRNQUoDZsM9MJpfHYiILzr+rMog258oulugtblrNkM1Nk7ZRfL
q6UW69EpcBqsbjIBo7SYhMt1aYyqfNhf6S6+5t70b5OiLnZ/f7QDi9LpDW8JCYAu8KO0fu8wR7Qj
NarA69Hxo8Oe1p4I98MM6w8Z3AgRwel8m7wmvOPtl7DO0IrbM8YizryxshTW2vAOEXEkZaHnKVT4
J6/bicxTAYAbOaO1hqA6ePBWrCoOKjFLGINj7ZKHg7GRgwawfQI7336xLp6BD2N9DHbZoVZmSpJI
KHi4oJ7ofl/2XLDKC2UKGw3piI0NCKC/gm5F+oZAlyIJ427S6o6cQgUsOrBc0K+HP+LVOdowVyzb
iC1nZzQ+IUq0NAhKRe6JGGpNBLmIsVSjJ0IDqM+g3PGSr73qQ23fMKcisSatkhN3DE5KkjmLk8nO
mzGxMjux5ShTxjQyMpaIbT7Xb2JRseHH1mfP/QembvElfYA1FD8WeP9OfGzwF6BFEUEuiyevgohR
kGjZLCDyikR0CJTZGy0fP14ujD8+bS/5CDUp8C+xQX8ww9N7jJ1WHqODWOAIgF/BccC/gPTC0JNg
SbANbkJSn1bkqvNVixOHqd3EXzJUShN3hcfS0N2fMuj4LTBFEsPc3BMT4f4x/TwKINC8hxUY5uYa
WtOPFIOq/lYEpcOvbraFj0qiSDFkyxkvBwMJ96hxAVFiPBktRUx4+4/JIWwMeYYk3hv+gMtnxBWA
XeX+IU60Sv+8g8xHXMB3MbaTnUEsn4X42KDPBHbebEwA9Mk85YR+YXoQV4EfYXLOGHIUVXzGmgOJ
DnDUFz4vo2ygeyuXgaJwyrwa0uVr32V7ACz5YQb9JqoWUTrdF/TUzLbiGRcEwMMncL6YITCA+GRs
M66J1ibICYHOfQHEyqdkHic4NreU9Cg8tfF3RWIaeyefhJ/ZYOOsphAovBumG93EVPJrjHz946oI
RkJwT1BQwSEQnLZgIfGEIEphtVpTfhbCm8+6K25j3gLKkX/fQs5RTqgIb0ZbcdX+I+nMmlRF0jD8
i4wAZPOWfRX3pW4MV8QFBUHUX99Pno6Z6eipc6pKBTK/fFdz8g2EaQuKlu8iLRnpDnGuBDz1R4Dp
VUyczfmINJwM5UYVgUgE+cQv1oLN8PxHNGlC5BwUXmc/gvvSnBjr65Q0kIeDpuKFMVVEfwssCF38
TAuhGLw5V9HiR2Hp4KZlxut5YmmcgLMzuzfoxtHKoPhpYegEpsElAUoGKkkFXqi71RJRA2KHi4/N
gRF/jkDnsdwMyzmy3agPffkhf76zWxkTHED7fWcOvzsAUjL8Dybalw0ZXOwOpPPz51ADmGn6I3MC
WU4Yk99foxziHweEOiBn4KbwpZirKegWfQIQ4FxE7hYuN33ofC8rvDp5cpjoiHQjCHfU9TOuwI/Y
fz5Xuid4hFA8i7JwfMnfGPANJmmH24YL1jtQDo8yljEh5gIYIyhKEPfgC0BJzyXPcfblAMgkHpOe
D+oNgg3lDwKElGfCwE33ldjpQBpRRvD8UHg4fzotWbRvR2Vd1wiI5UjtImIBG0SkzifMya7079Pz
H+sCOg2+glXgM2Lx4qOsdhgrzDIQbGbMj+O7rh5DNUw96bJzbplL8jvAR+lDsU/2AoNZEvWwV5Ai
2x/xJgQBQwMNyCkxnKJL1oP9vox7YU6H8Y6bYk3ARMJjBTePgRad0z/djgk710ZVbITFtI9wUFBx
9m3F6wAeR6iE2gvlB+kq2EbRTtkCFsWHzvsWpyoq98pUPHRLfia3GXGifNQZNgBxVEGlxiNARPiI
HKoH228Nmw0dBTxFXgukJUd61nojwT5DC8H6ymt/OprTBigxNsPeDJBfQHO92Rldgzb6TdHEBJgn
cKyuDUfm/4r4LZ+dMYRz81mupvoSYe9EdMidI5oqyMOEBmGRVYcaRsgnOLk+uaV0UfI8hqjDAiox
L2OeUvL7IK6DatfGAvtj8iHb2LbbXeNfPSIlHZZNecTjudLYeCHySWKkg1nMMFpYLVH5zsXfE9Ax
MiXARIXEYqcgWPCTNgiVePR56JL450BK28gkxNl/BaaHVyESkDna+3i5rTkidhHbECru3FuwS7qr
83xKBI+LZAhMXXJB1ljAWTI+az5eBD2UUb69F4Ii2GFuCJHT38as+ywe7HQa1q3KwxFCTECTSo66
MrOP25Fjh676pViXyZkt1CeZ+BIbEeBFgNUpBSJVLTgC8oqvLM3Y89ekQ/I8ifJ3wcowHLl9B4KW
yXMw4+aGYbBuw777BO8kQIAHHxUBd0xvLSorSCYgqBOJbdCalNd4SnD+45FCdkE88IbstAELGd/T
hxL9RKyozCUDB9S0OGGs9w0Sl2BUEfbxIpZSTP3elAkedaOz5XcF+e6EzguHIOnprItqhPzXMedk
iYAbE5+CrgoujFgLtF7nqCQI85qZwe0PnsVkWYDbZeWUdoWnxpcjaij37rCVzyko9V+7b/DvncGi
oMfCDa3tkfk0VvSlBYEYIZ+HQWQYw0fdM8yBtg66TWUDmrQRGwZU75MU37/y7/13BzGxvsvLH9r7
yx+ikzMwcKQS4sw6/NrxGs7uOSawZV6nfPTkas1EsPWNqipUHTTH0k1Js43AwXYfzolf7IQirb5Y
fLKGQjr4n5Uyucc3lL4ZaaddJJ02ArDu0KFbBLqxdnpvOiOQcFK/yYmX2YuoU8DtfwGu+MONRBkO
DjiJI0AhEoMj5pEeiJaZUulJ03Y/hKOBUVjjiSY3m3nILfeY6MLniqWMfkqmwaiHgrWXGIcWGdLT
Z0yBrWZGYfumPIWNtpA5NEnw9SPYcZyVlAcQYYhki8QN7h7V+aABfIcEfPzbaUUgKeztEQXqOWoQ
/xdr40TS2FbZzbuEapGwNy5GvwW9OBlTn4991JuSr2lHZVQfIeR4vG6EXfPcTbqAZcaaSj4DkpUy
GCawanBtD+d0scUnNIVfBV7A/EfaPoGyjEl0LXEtpDgWDAkDD3TaiFv7yIz0YUlgGeJuyffIVtjp
HO4ubm8qUCDRnjZSPp6RA1lr9mavek8qcGPkjRtEPrvShyaAoWDcRvtj36EWued41Om+e1jLwZA9
YqE6y8uwf/ru8ddBJYpQ9PvoNqQaaaSsICrvIwWyo+OF0xLArnPhVW+4f1mJABCT0yXAsklI9pdn
kXM4XAqNw1bllW4NrcGvBv6/LkgODs2U4yrpkC4S3lhK7iPuzluEWG8L3kdKSUC8niMeL+/po+Jx
6Ib12LsKbC/XKZ/r1Y6cLe5XdqUlvyh+z5/+4XFqra91EnU7EBSkPTBgzVE1uCz5nO2cLuvTo8BT
s5D3XXQonFPtEFQm4p0vswUmG95KzaI6NRaY66LHaOAT5U0s5wV7hd0cxcU6j6qhib96wnKIDBWi
I7570KfsBU9hJAlu/gJ+32bgdXWGlssf3DTasIz9mYX7r83ebCIb+5MRpmS63x0+Dxd7tvse9WEa
kwXbEVuWHujscyi09Anj14rsulnnLjbDxXl2p4hOcEyP8YYg7iKup4Cx8u69PAP/kcEVPngYcdKC
O7/te1TRqbjkKMhSSMJ4MSaRFTEsxYa0qTXkqDnVX5dess50q/nNofmxBUwgOJSUbOLMAKcbauiu
E4IhXpRoA5JQDA+h/debfhHVC7ySps9L9U81BrBrCvWW9LUfpwOeR/tQ08EHzNmgM9WmoATPFaoU
vLy0AgSo3dLitDmyo7DqAW+4xVbENO+VPx0//YTBi8gDTiNrZFiXFSPYA87uK5qlzGG3uzFcEqvP
rPhynwk6ISo8+gej49z2zKPC4WrEdEX9ncckM3C4Z9Dph9yTTBkC6USS6mmY7Sm2QRfdi8E/pxxA
TDgvsFU04f9U9tpMmfQOAuRhU/7ITOnojhk++yGNfJLkYsp8QXNOWMqBH1h//9SAOTHpvCbaUJBk
YeSeEBQS/BATRs2kmxmLR4jFbAkLrrNAtJhaIipZYGYLj2on8UCcXQ5WNlDUTgTdp92y213+bkey
+ITXqqbvF13jroq78WddxSz8DXvvSHegvzgADfdvd14fsS5yRP5gyqYDgEYsdjk3L12xlXJwH7Ds
3GaCuP3thU850/ZEa24JM+V01osJqJjV+zE7MeFQQw6AToNGmOM0vFc/+XkHym3T3/EctfGdR/yR
SbsePPO/44JDMRIJE+EPogLZYDJwiPMpQ45MUajR8TKZ/EknpP5idjSYlKg+iFREYl+XMwarSzRg
AWEGJxfTJ0zL72wiY0U9uYjrmspT8e7pjrNrZB5KxEHd/XuMEbr9YuqcRjIBtxOU5pBYwQI8jQ+E
bQiGDgYRyHEzMg8NIChA306OwQtQFsKWbPwVdyr325LTaj9Dmxe29hSGCI0FwcIsnsIMPYAa6Fzh
IL4l3PivRROyeghEQ9QnEQDYRdAvJ+6Jhi5fEVD/muBrJSbNzodPdqvxe1WdyDswvxQrqXZFaPKg
b/+Iy0eC8HFIXf9uCDyEPvgOz2AB7BpZP+wdBqNHz25SmXHefrvFWttWI84QwcNRYo6no9fIXDFU
CNbF0rYEzW1ZqFHiY1lHi5s+J12ISC9FWuF9zwRqqsErNAN2ocFBhBsRKgv0uxIfgsN6HTx2/QOr
7S8jnE6m/rr0Xxx7po27CUprLruC8r6kSGmcghAZFmHY4FBcTv4PYd1CLlzw+0le48+A8lgUwWGA
ZkYo5Bjqltqak5ZMdQyDPvZMkdlFf9aMQ/ELuybafiGyUSCPcrgyIjlIpWH5NKx2jU3IeQ6/IfyJ
x5mZzHk4BxYaJNkz+VQuPhGuoCaSfayjGsY6xKmiO+my1Vd0o3A7ZbftQGhy0Zi4B9V3vGu2mRBw
B6jLaOzSQz6pbVKrcl5wYnrXPXopUgJu9n0hCdaANinExh5zuS0eUnU1x/oXGghjeHliHmOexxgM
fbvqrO8MNHJFUGQM307+XAkHz4mOhIpzorvMktvr4jYjh4rQJXoK+Am8le+0DacFm6ScjW9RPWy4
By8co39eH90CM7wHHsDzroUuSp+YvGj2Gk77jtCWvJ1rjA90CRgCRdjBWvyy3vTKYJJu5qwW9A0O
9h2X7svdeE7AFHuoHOqExswcJgrpMSIS3iF7sDDXZ/zVL1DYN+IC035M1617niFyYMnnxRJQx00K
cx0+UdOygfX2BEzC14y6BRQAmXhyUgyfIdpx1lukO/Cwl+nVFxFJ4+7Yx9EOGGCnjF4oGpkc0T2Q
8m0LBqq3v6zhc5YVwo7PnofHJ87zOs454DDjitYDQR6TciBYpOWHD6XnnUB2mEuoERvS4uhuUBDg
GhmbqZEJChUSIMBhwTpzpgdZ5EJSE/LzBDwqfrPqP2fSCQFLPunv+XsojbmP2RvAQLmuFsccMpFZ
fyEhsdxZK4a5JAftq7LSPwNBETxCcswAjT7Bfc5b49GfajpRE1KwGXJC4huLSUvb0TfqDKFAbaPB
lPhUW9xZKvUfTxAmFKCJ6dcIjfiAK6+ZH+ImabjDGr49BzliEgDq5IaTkK0KLJt4Cp+TGjIavDX8
Wec2Ib4oX2IO4bpGLYgw8iI2y4ZiEXGqG0w/qJqEdpCIENRJDO+oQf6Nn7CvCqa2sIjBLbj2BA4N
BU1rI6lRTvKeDyop4pbibj4oKII392MmYFWPmHLKRsjhpYNKaF36HLeQcZ5ZwEVZHg1DFvyJMYXc
HXKX6Hx6K5OOvBtTC66FLWJbi74pewDzrnlwhhHm3ueIIApGAwofMhETL01NBw2cNvke9EO9Y58/
asM6vs/xWsTXMUXUIJwumoe7f037ZMkR0TQvM1K83hiR7R+8f/qvq4fPnCxjR1592Xx4DOjhFP0b
n4YULRv8XJ6Vo5o4W8LqzYiciiuao+u4S8sMwtGEBoMIp6iFYJ7pLyh8yOX7GLqpIL2iTgS9h2Qo
w+uRPhsrTzsM1HCa0d2lIewEtUIOe0VUJ1SRK31shUiusbkgnlYn/uLUywqGavJdFFRFOdMTR14e
R2S/PUtRQmlocCXrpEwWLQ5wkD/mxxrdpjg8gIu7hD/HCmoAYItEhq74vVm++2RJ2MXUBId+r7UR
QPf5qLPVU3ubCIyud+AqIjf6hcSxLpGEa8FjiDogu6y+C8HcQUJUXFoh0Xgxu9hI2HCjGlQmu/cJ
sxQ6llk/aUY/sTdKjMpJsWjRYI04HTZ7cHcAWcY/InjHzdXDrsCXEEpu6bFg7em4VynGs9nkzfmP
jPvBtMTcQ9/XC0UQMaJoB1D+ceLEpJ7vOCzizu2T4snvgWhS0u6c3WOavDItA+bnDDrA9o8bClkS
xz9uTlZXDE0BrwIO6x5vtuZHWDmooF41xHesHgGH0QCYBIiN6UlXw97oii1C95REj8nYAPphU+Bx
X1I5OufnkT6ZftYYgALqLGclyih0o/6YQxUIFSMvfpsJt7lqX5zZc4amV1tVUIEEl19A2Vbm4jG5
u0icMSaIVE4qkcyUSaePDq4SQyn/pMHjujxf3PsjAgsHdUdTfsP5CBjFxnt67luswMhztsofBbH3
EHHblIFqCGAm/XE2N4knuUOo3P+lcoEFPSgvnmJcBTK8ILptY+im5WANvQU7zfSFFBg8moBPwEt1
+IqYqQH/AFzqyTkCKOAb+pZLDu70Yz/C98KkszYgVNW9TNgtITE9zpbR3aMBg0BjhSHlhi608Kod
am2m0lE9vxNXILRyDH1MAwWCUc3BgucQZmRXlO3B6YA7Qa+C4c41B5LWo84skVfFhC0hJiNzpXON
WmvVBT1HFZCKwURuJLnmA8zKwGToFUj1KyzitPBJVMJOR0g3J8xdrQMTvYBfynFNCDeCbmoBfKY+
g9M5toZi189otHemIrl2ED0OJdY4gBUAarTql1Sf/MSpz6e+QYJQ2l2Xjx3FKAQyst8KzxaAeNpF
GmWhZH3p9DGxfLCJolT8JDJqkcFQD2k/8G8cSocKsn96Zilp0HYfCiPmyB5C8qMT5UNtk+iE4pi3
Nob34wWrHAtdvesjw4KbCcoddvUmZo5G9SIHrf/ZFQTkg4IhjXukz+XZq+bvuAnkCSpm+3uxMsRD
ccGeYSBGKNx3zF6Kfi5ljfwsWcR427iZrNtI27Fw+aUntiSTE/RjcQu7KF989jU7AUM34ZSbqF5/
OY7li3Klpz2CH+C+ONMvlAjkx2lFuT3rdw8fOlpTIoOJHWM2/FgD09pwd/2R541v6KKF9LfvekNE
ewwQnh628/eSpYcz6f3LeIaZj8Nab8fRiqBFNCKq+3MQhoDpRmwEnx3Fiqk+MgkKhTkOVG7WsQpk
mvbwC4hhSbq6rz+D0xURA0Bkux4DQz9QeIw4Dkf/Vue7XfnyTukR8GTfYsZzi84Rn/WeQknZfS75
7MQXFJ5VvbOuaTH/rskacFtHyjaznCmBm8pAc3JPFbDa9Q1SAGvgwysfAVKzTIYH4JzBte7sN26h
5fnt5WOOH8fP8rn7BJu1ZLhX4XIUiSgkoNeBMrqAzgLcBs/gDoKeybrTYnEaGyl5ESR5zhQEZ1+P
IIiX893rzsvTMw7Ifhm03iOskr7/DDaeMq1ph856LHjJwF82sTykUemfRhjuAoTnFn3m5EuOZLe2
AZUo9wNnFOAPndW+GStOfoAkGhUHwiqtfK2ZdjFrIPh/QbV/R70/cKGk52vj3ljZG/TEYcLfX0N+
WSrX1uPr6dPz4uluGlv2HyHSjb06xf09JuxC4XcwuWrJYy/tyVnBBYgMzJcnP/9jt953pIS4Bj3p
aZH3rkB+/Cz5bp2zTWIC5RLQIWN/8Iz0FteuOuVP8/kF50d8/Ts7MpFg1m27yUh3EXU5/jXUor5Q
D/2scshTPavp2OBTemhulRh+NeubNsICkP4vEWHGF00bPWH2GWc+StyzrQPhIEmhlRXWpELk7HJR
BqVIcniWAb+3RgsR3aYw35yzneWb00QqhU+E6YyRT+Jh7+knvv89s7vf7AZbKbvb7+A6V7nURDzU
bE/gEUQ+8/kwkhvg5Qab2Ekm8OBsq8j5vvaFri5vg8pIpYDit6oeXq36LZCpe/f7S+6xcipqxx7z
fmM9UmMohVfuazSu07MHsbf6+Tn/UbPXujmRkmjDqs1aRGfRZyFHrUegYGywDDPoMrcTj4fIVQFA
YhmYk1ckkhmwNt5IZoPGOhVYEKrQ9BiUfHBmkFE9y0cUZjjcnpBLjDW8siGqqww19t875mU7ZXxN
NlP8nr/xL3qf6kCfkdMWSqtB2kQmncJFcHc/MQ+inlACb7/CbkVeoYOWH24KmMRam9M3qUVTokha
OHIk45h823WVB90bhRQCSkxFWQ8/Ns0qP4evdB//YT/X16gPobwD1bVbhud+0o5pMo2x3CFqJEeN
2qXxz9IwFM3vPp8dG+HY7PA0krp/9Z/Lt/2LUAfONwnMV4SByannGHfg3tng3KE+BeexDBwsgH1s
NIFJmvXV6aPmUC0Mql9H6GxptH9HpGpwi3E2LcIrSDheN5w9hq3rgYG+dv2RROiIhP4KGOXjPyuf
yz3YxEXraE/+xa6OQHqVbhO9hD5w+pwq7nN2ZiljwITkFcmIw54VsnqxlpGnxRcR44WmD8bo3GY6
Ajx99IbO53COcvW8+Li0jjiozOjWtnMA/JGW4o8tRhfCTNFAq+v3UkYH3YN/tNVjTaSELaTITG+E
GX+C7zmQEazzUC75JAcY9ImjUOwulemg+KxlYkxV64wBFVvPh7B88lY8LVYZOBjP5wo7OaFQkmPs
dN3WW8dsHQyk3+MTVLXyvseaEnkqEUVjHjH/pZFtkBdvu7TOtJdzBjHfa9zL8FU350GDUWM/cquZ
vrhBkA9lv5dIAZe2coIQt7hbFdAEw6b/HqkLhF6v9AaNPdS3yosv3oMSyG57J1FizHdrhC4FhmdQ
Czr70mKAc/hfcB0eiKfi0LGLHsvoI1IRZg/CSMlIflYpejHkbOimcOSDo8qzy5rTjuoyWSP5+1mf
AN9CYB5VF806x5TKJpeWkspcHGrRoD7S69WhzPCJcRWhOImQRNRz9Gd9XJrrwtcdOp8DJvBHiv3z
0WJ/4FEw14/5Y37l1h1MWCwRRnqD2k5ynvKPbbgNMOXDM9coC7n0xd/dl9ZN/Il77mXJI6SEXHKh
DFctgpDvjOC0WEy/e2KiQCH3jUGz+jl4D4dypGdlLJT+rWeiIpzk8yuWuNHlZPz1QWOESc3+wtZY
SILljT0h3ueN6/JGandAq1hacMRguRHAEJxcRvQE+i3LGCuZMXDbtTlji9qVHr50KkJ0h+35oVoD
uspJSEB46BNkGMoWrPWQocW0DMIVUuJG35wufHzJESWjFJT3SYilsm1UpL+YnZegKArG5jxCTCR8
oiCFJNLu0C0zf+XH70VMHuz9CkPzmnQv/spgood10JCEXvGT1bmcCD1jYVHcw61SDdyXQaWip128
ln0KtIIZIoeBX9V9SgD/3WkT5QRQUDlY2okoIi2OOD6b7+VQbWTkbuRBwYfyDgBWNJnphtUmOJ39
zZaGP2B8XjNr4Qys1sGtHGl4EHjoQR9AwkLdVhc/1M+b5Iq7gZcGW8s5AzG9x901v9pGOpgXPmGx
S5zAplgvrvN8vBlxM7FTxhuHf1FCds2ucdil2Hqk/WVRn5gU9KvXm/O15sSjbIkBya8cOZp/g6G+
fyN2zY98UHWguYN08CftP6fN/kKiLSFqD8pB2JYfCHdWBHLfFizyWwnipXgyWhCc2euszQTuFXBf
WG1+U3Aq+v+ooryKlGAmkC7uHWr1/wLdGjsZFsqPW97832/8qt3f9djLZ4pqm1wK/smEfcZpX247
TwprBDZgDbgVQ+OLPYG4vJE0/U3ksYRwjZZjxB2AeqQGc38O/L6L3zLlQGLXwyc7F0VubDIuQ8z2
NdIiJgGmLb+YqRkMtvdGSIpK9fSAGzWcl6NnVCQRJRHroJN9hgyTjGJpiVADRRhAwAkbJSgPAhtM
wghENZFMA7+KnoSANgqbCHJk6aEKsZegTckI9RCwGxYO9xvXvhJ3y+eRjh7BEpQckuBrheqCLHg8
ZmgVcc7UUc+RRyZMFHZAjrbhN7hmr6WMuGDHIY1sVIBpdDKIMhCb4OXj/EwcYaSnHXKSoOTYjyAq
gmvh3MNEgxIPUQsCH8miQoxcZJZt95bmPaHHMicakiESJBEItU61A+bkXSHigjB9caPwUXCYsqiE
Q4/51nEqqxMUEb0DUZKIZSUYSE6UKKRgcymrWKIvAsMykZxZMoczVjTI/13/F/U4AIbX2uWd1+N2
xP8OXR8wGMlzKDFHmo6tErC1lbe+5DxzCiU9YOIC5LnvGD/7gqRK8ga64LsbEhMOcH7dxnogD4vr
nwhr6KCsLLGugbv1Exk5GBrULReXRAgaFklQA6ZMXlxnUtJ+JF5b9xn9S0muMv38UPTTRnm6bYsR
dCVYuDc44qbm0YyacTmpJ1UIxF4OscIakVjq9FUePhLZ30xLhC3ZZVLMzFXNkPd3DSGWNb88vd0e
s2ntYnr0f9FvLIXqgfQwMtEhGbDNIThAtssQgat9PECLHXDmKHdm0iehikniu9KRokyrRMl+T/s1
sL57fLHpMzZSY1y7Zaw614RnIA8rUk65+4ksPBNDtEZf3gRvOM9lDqsl+b8h4rRpBRwkmpd/Helh
/PD6VIRmoofK6BZfu7gh0t8yCTZh+2bLJCB8PiiD6qgtB8uemMAheZavkAkPTgNnJaFencOYhp7h
9P/vddo9x8Iv+DA5ZK+r90WqjSoXELm30J1muRmxrSEqfRwLjS5KuilZwgTUx3y6cfjLKQcuWfOZ
n0fv3GrZIOOWgxkKPiE24lBLKS2plTraP5R88+u8CRqs+uS/2e+dNrmmA6xiRnoe8v5Rl2T9IbYn
fVokFCPwTdrXucOosSG8Obow0U7vaUWUqKOH3zU2JNMSaCJ43vi367m3XZGWOz0xsAj1RbDg8xtU
HANBopHNgVyOrnMzeQf95YUkF+z6GP8o7iURK2Vvei/Nt/s63tl5J4RzA1XGz6y9/pun4m/6/QCb
2er8DMvN2Pf3ZduLf7snYZ8U1EGl/uFrsXvDfA5pD0FL+swZWsK0iI8TxiQZq5Z6MMMBQw+7G9LM
WZ8NwH/sCx+Jnm2u30S3qg7HB8YPeVkzuwE/kevqvYA8H6SzYUZiSL54P0BBp8zOGcatpYnbske5
Z+GSysvhaJz//QKDcAALpvlzAOsC0WLfGt9CuvqwlcgOhLNw59ShCm76iAyAHNka9f5IZDzS88RL
W3N6f+9UPvphE3UrxDnDwfYd4bL6cgpku4EHovHsMryjliCQDg4Q8IBpZK1MMZjuCv9Noml5qvBh
0mSHtoOlF4k2iAeLQUMWuZMzlCPx5XFlouW9/pss3+LAX5bhZ8chQW5i8Unrw35FrjD3aCDG19rV
dJ/BlzmUO8FkjmXnJigBsT0N19ZJPhAlaqOw9L+rl0fE8ul24g6vxGxzhpGqLQMnCi0how/iQHaP
fNZLBzeHs6x06EYKTCRBnHE3KkDTuqRyiMzjyaERGMl8MMEPxxrnsxmDM+hrU9yFJaIVh4uE1iri
EchZRTDVch130uGxYhcn6PXnE83YFYuCvox3aG4Czlaq6vBDGJrav3JE/jEeNOIaJhuij0cSqbCc
/EWVvRop2+YgE7soVnzrmSlH5k3pYZem+ERpeQWA4eeghFxyd6kjs/O7i/PZbUJmC43ExZ7fronm
VGbqjFPwbXfZKbpb+GfhE+SMwKfMq9eWNd4nTPPeLyRCrt8N1dKRYQF4DjjFYohpxXDFjWOods1k
iAcHwLSfvmd0jTE4v8OSW3krwxauIV4++LCxnm0HRJwkxcMVY1se/zi5Fq5Gz0IblQQ/o5gENOfI
ic5OcTCt8F/BrdB18XPbLTTOj68xWpywOH49ALwN0DR10zigyQUdVycotTOhW6Th0j/C6i7PiNPA
mwFh9sSU3bjYx9tFH4UjCYJI39i1MUWEfWED2Iy1gXXX400KZ4w+QobbqQJBP+b7LiR+wCN05M7I
1G48VHzXAL3GqA5kHEXSVhcMFRjWSk1rlOLo25fXvkg60Q5v6IHhFbgKfkvOno7yz9THCZPkht13
x4CFf4Mdc6ch1VWGBNTjKqhsqAiEOQiRJTVFNA5e/GmUZYtQA0bcJIn133+hbvkKFpqH6jWNT5jh
r1uq5hT/OCw/kmAyPgjTAz8IBC6OKID3o6HEMtYDIvXzaKMf5ZEBtoMQiTIEW1Ko6EjyHLEIDeYu
4BJE56EYEqYYGoDSxPXy+A5hSYkLTBpCB86gU6S3KLCs51gDsbptWiw9gTTutnnDLnImJJbGWYn7
iWSDiVpODWPPJBvmw/tJxW4FpEMgdwrbbmRQXpBBlQu9NBAjG7gCRzHuF8EFYkWEq/yfnsfaMLD6
e31MwjzmISLfELhoK84VdM20KNAG03oFmWHgaTsfwYppFEPVesEqUu1QGbfuBv+0pfHCRAtYpq00
JKhgmWNEL8LvYcJI5sNyxYzlEMA3/lJ4xtETXHEoY0KFVCPKCKFKAvrJasMlWFzgmIRa8edcYDB7
Ux5YrDvC41piP/0Fx2tyvODy6Ob0yVLGiBl3zNH8DMWKgGjL0XipIZ+HvLGMWF9wFhni0kKLgVQ5
+4il+5MgsODYgb6Dj0aY6zlVXEGbeVYxJd2FTUteNUm77dxxTVQVOgPcCH06q28oRFg5o579mYBI
Zlh0PfWE80X2+vT4fDj4mNF5bWDGhvnY36FqJayrsKIwlwTykDiJczoluxOnihzsnok5/rqYQZ3q
ePMgnscvrIKgpefsjME7JqAe5q+3ce4pfDJO1LeGR/ch3HRBHqqhPip31GigGX2FwsyszEBhQVq7
zmKH0F4UDLcvlzASEMhRP2334G/pk15TbmLau9lv70SWkbEEBH18dt4FmoNRnLJ6nRAlATAUHCJw
lJPhzkn+4UMk0jZ5VdcPwK9y+pGGnzr99tzBvrfv88A0omKE9ebaCr79DblG0LEr3zyA9TN6ZiSY
vNftBdHVy6NTRoGUNbnb8ehGdT0WyxOpzj97sK9Zrc+0EKT12cEp2vST6hEj83mjzCNJqueKHgpL
FFKgN5IuIQsPbtKPEdxwNfOnwvkqimJwxLByDTp8x7ZMBqYBy+qS/97xMNk9laoMVwFDgyZkf3J4
fpou7u4+1i9Zdsr+4SVHZbekOeAPAuuNGnH15sgPF/caTPsbip6dS+uTJjWQHTx+uTJjGTU5/Rv2
5Tu8MZXexDl5c4Sdw45V2hwDrCoEd4cJguQm9Rfdikh44b2Ll7hCeHPGtKe4AizOffY19jgdmhmW
7h4Wc1zitZq1lPyR6UMgIyGRpAv/if3MtBQXUxBcLOiExvyCI/s5N/n9D7YBkL7lXXOYZgAeG+so
TZWZGZ6zr8LaQ+0f0ADHiOGuSh9z9aC5st9LfZ+lKWI+5GDIQeLj9iLyYauEzGyem0+4+dn9DVw2
zqgiQD1/gBM6CZ8zZ3fT7rZsaqyIKzFW6P4AkQbcxfgTo07D8A1WIVgFdO0MvUvKKYXjsjrPXr85
SMP7HOMtZNjCxGcgjp3R68y/qif2nd6UT/mCvIOgTS2rXCKWoOJ/Xj6RsHDjSBRMNH+lN6U1neTY
9L74jt+DiAQtJZAPVyW4IEW4zQaZHkmLDgEA5BaQEms8TwKBLqgKht+Ud2Ws4OsxTxsgTwwG7s/f
hGAtNS/dfaW4rMHROrdE/nCHujpn4Ft3n/WVBYviE1EgdWaIX+vbZqYTmPFypMWZE2/hvkwaQ19b
Hij+ArZy/lnTdjqheuxJsuQCsZS0bRq32z7ZyQXu0hH1kFqhhjX7Ma+npLIR2s2UM0ZMsgPH3CAy
So2gx7NawSu41Yddnm/9bjVSy/A6gMQMmxk+7sJ0tLP7GuaiKKyFQssptr/gN0qqCHP8G+jfuv91
HxvuiKi1Ft/vG0UCiBFhJgcWg2qcY4kC8sMozDFl/bC7o0lIKSIB9+YRljBkFsKUbsCiI4/BUrcB
vpoJubXs7Pj8ML5yb39sEH4UBJwNduWUxRSgxBtM7hHKgSYT14SI0K9zJZkcrwTMgeLQY8WAwztH
zFCgUmAuIquEoy5WzZFOpzjLh+nUG+x0JAFbHWHGk7spUuy6W/DdUgUivoSK9OUwXRm/uD6020Zx
sOlXEzIXSOIQpmtxFXOXI5C1RWvpA7svFVAi9NrwxW6NuQF0qsegZZd1auy/p4p0IqSEq9L5OSAW
2L+FuB8+nFNfhRlweQBDGJ9Bvt5pmeLkRjJEkWXI5jC57mBqj/dp909o+T72nBvSHyhj/vwyerk6
8kOhksDyBVqh6xE4k4jmHMmhApAs2YArLxwiORFcYp9SiN97f3wcVYEUEwXs0naV5CfpCQlNrvDN
z02cHWTcBDlxTOUEL1hvJpHyho0MWd6hWBJ0l5A4N9vMifYkeYspeNILIzkKtAOEskd0zkrigQLv
ISbHkdFRz5Ga+eCj/mbceIPgmXx4OG/eRWQhNn2RatjgJmWQ01W/RyADnCSj1JXcZXwzsOCk64UD
wqfZ6pmbljBqnrRECIiXwtyJqF96aLyfC3j14azEjM9t1TC6UIa5agPsEQ4EddOhPHrLpN1+9u89
ppiwOFH8lRIaQBp+Dyucg60K90zP4gWoaEepoCHt1rBIvxRkDBfJmNF9SRrha1dfRGZwyw24ZPXW
cP6RTjDOSZ5bUSCYvHx5+SPg4+LpC+zvPyA4/O+xui2zJ9k6fa4+yKkCXOxUCzjkTB3Xofey+TDX
BT0onEqYR8yIhUJf0BFJ/9yL22cQGGf/CqDPcvezQOvbCTVrW2kLRZ3Hivuj4a9aAMbfmLnprwL2
HDVuOTR84p25K78LzqgvVhGhgRMxsshJ0ourOCR05ZxKidWhCJjrgerLLVzIovDuckpmevdxs8YM
GpyC2iNw+mf3Uq3jULKQHVaOCUABW0xq0o7jfT4+ZyNow9ljpqwq50jStkfgRB9A/8EJicObeGV7
xugTx13AHGoMbIkhfM14xqa2CUV04y8GqTGGT/Se3NvcsdN8LKi9gppQv5rfoxfNffgR2Ww2dOh8
EXWUfpnbqHJJKwZnbBFgbJyK0+0I28q+TP4maCmxZSWktcBEVn4ePciAcvCAIquW10SU8mkMKX70
SjLnoCXAqgF80NQ1iBsxPY/Ymr2amK5rMgxeEergKYxHwOGjtY3s5RIGRSwpyg+072QdXXx94J6R
OV5PCPGcHS4sX0MNMQeOMEN6K/13+LCL9OyRp+4r9vUPeNc3sv4eMdxMFN+ZwkKByJgTiZAkl9F7
eHVytCMfknKKISJfi9sykpzTQVglED17ZYSkZUfqmF+OidHAUYJCl+9R4jZrZ80kz50PLPfHb3mb
rMpJXw5vA7uGDNpYAHeoWFmlIh1GXfJuwZM0Ne8/ku6rN5FkDQPwL0LCZG6hoRswGWPsG+QIJuf0
6/epWZ2j1Wp2Zgwdqr56IzCwno5oScILhkB/SUNo7Qw2fyiRuJ+nVmk8q8TL3u2jTObmCUyeXnYE
Ld3j93l07uVa4SDWzH4cuxdy3jaU+/CCi0+4SgYlJ4LeOYJEfSiN6el6ecE4V2UPPPOVgbZ+7p+n
9qkDo1y+/fXmnb9nCYSjv2/EZ6dUSnbb2n5U5MQAn5bRtoNUc937e9t9+OuPlWPjIi26J+Br1GGn
R3fLYujo+litI+m4kMpzJEHs49BZA/pj4eI1DgBdJPsqhDytFqXQyodgAp6r3mHVLKbbSMJHrQwG
EaMzzkMxZ/XjaDe4PUKyc5Z6R0TOqwy7/qUtMFHBj697EYgEYjHFDPlTNucoyeciqy3b/llsDtp6
p2+zmpoLbaeZzTznf4q3ymxybuAZLrV9pKslulVnlpIvcuheXiT2jCb1VD/+zhQz1Y7BFM20r2Dl
zGfIicthhvqZRlPmJ4eHye1FmPR617gJFr01hPrNQMsmZHNNqvr0c84nfmLnVPvgMYtE1lcFf8Mw
buL8/M7M69U7zR3T9an9kCWthR9SCBVEUxFrqWpKtUs6WtOjf2QgOePzaI9arG8fdX/KvlK5/Swz
esTE+K1qd45C3333PvsqfU5b+00IHiz/XEelV5/37+veuK/rRfpwab65asHGCyUdUGY/X5mJjt37
6KTTbB7rON8X42wVHcDwcncCBxl/3UW179NRGk3f2AxcwfDQyXYuvK4hffWp9gQjYN9j1AvS6ZmM
sFz92shW18/H53zzSn+d+7pV9WdELwtxULyiZ+Bptp3pLiU19Kd1062n6u1Uy02y8YYkaVWoON/4
HOfJE+sXwh8j+jH9Koe/7PZbGhZj4Xr1D5ypKXR0/brXt5lKrrJuf81GkL3j5FJbVF469/rqd9kQ
iZ22nnyUuumv81f+fRbC387Xyi7ZtKbJ7q4tKUd6/VXsw7bTPFfPT3hJ8opqtp9tP/WXZK+yFCI0
8RjkvLlXDr/A9bU2VjbpQnTtxavfclvDh4SxT0CxSc0jpW1ZrsdnFgOMW0tByvdR50X3dpxulF/O
bJuXJJOvOnxeavDJ/Ib1goTCDKwzqPPXnkJL8MLcz6Zc+8KpWs41H/do9WrJW+sqTnKC3FxFGoB5
hzpGyk9o2fCHrrL16kvw3UB4mzdxVz3ca2sCy301PXLDDgXxr5U02+iNpqXUSjWpBr2Hqb7+i32+
tu1lx4XkYDKseD+tFSkv8KAIIxDKN07FxfjSVNtaOcWL93WkPqtJkVd50dFM30XfoWkWJmLzK1UD
CLMK7c8iC/jLD69/KWtBIPJWfUGYnb8ePceRUn6u8+rg5Ztkq9mXTIsLlGEyWJkVyr2dRdT6xj/p
Fp+2BAFKupcU/vjt9JJ6W71sftijAsfFldlkXEhkDlh7m/MXSktEfM9oJd25PTelzdTklaPL26m+
HEthXPZ9QGJWukzs4f5zYd0TTVBuhLRxIahJqX53FXgnGQoNhJ+iKuNlVBrI4UNX1cyaQnidOFUz
CfEw351uzfKbmOdUw5vM74rkYdGMS3InZlEn1yUn4KCj0Xj/TSGyibKGVy805ogMdCb+doulVfLk
854megGGZrA4FQ+/vfvPAD9igXtNbodyW4sU+c7I6BdtJqhigTXnpnQMiXt8hcGxl+4vRiffR1re
C+NL6EPEmr+cEYCpRk4Y/4x097eQ2FKkTbc2bf3l3LzzNve+tnMsF3dakS647LIEFlDkq7Vx/8o9
lPD5J/CaysssuvZJIEUWYCVH21rpfb+rwvlu3Uj77Jhuz3+gewd90nVzrI+QvAw8w2DxpxH3gvYL
qjTgDCHyEu1N1wwDaqfv5q/H1+OLtUBG4vS99Zut9jmnYG15ovsSbX469mvfElm74hg74Xhgyi1I
XFrEp/plQqy7eZ4/7xxExEurAaUAYX2P37PRNL4Sio/zYrNC5vfjDfVbQaH7vDXKO0roXwmFvaeh
ARdollxbNy5bzmJmJjhebfahibz6azZW+krG2Z2+A0FCxMqp3idPYyjzFZqSguSbgFzDYLMsqJdf
fsynbbUqJMlY23uVMDF1Gd6cf/fRTJcfXDlE30w3Xw9Ty6GW9VhYamaa66JzvnWgLDCVZ3ZKjSP/
nx0Hcon+ftPFqqKUzPL3YNKROjVNUqXflFNN8KHjYPdG+3wVqvsQ4kJ/JdjLYRZOpfVC1heBt5LB
ErVB1faaAcwDrzA4t9CFpF+sqG4374YQjI2uz44IDK213FcxPj/Lph5l4e5i8Vnr7cynuJQIr93g
kraNKRd3hs63Xo7BMmFjKKIKN5W3TUJExlJsK2q4wF6YXTvooeQqvK5efDL+NTnVSiMkC2z1uWza
89pykg4ht01wjKqh9bNJq74wPaeMbKWOgkkaYp4az3WQBR+FPXpE9rW2ZoCoVH3/q4ycg2I58k5/
twC+7UYqFmgbrfGxrOW2eKVcsfrNfQicxaOCufu3SlSHFa+ILQptp4zJOzQeSAk6qbzPVN9uibSL
SbZ1fZGrXT12FKaCo4G0TrJmX7CZZ3qtQFG+fnzL1YTTp6ReLKQ3hdo0DmYw/l2B2AeOPcBiFvVU
CCDZTA6T8x3VjXKquMO3SwuILEiKk+b5Qo4RUjrIIFKtE9BXVisbr48jpGodr45NDTbXRfN4r/4t
OID3vku5dkMgXZzeCL8zlDL7KMuhuG3NvcdM5XE+KsJU/mqSMuMbWLSxWoQgBcBF7dQ51N5KCVK+
ea+/nJPhh6G5OrxGzKuSc3Xdx6V4HBaz32L0knWPpq1z61debjXX6iiMqOU66AD6AfW+AL4Zda/q
K0i4fJ/POeM22XqKZdaaKu/E+eMqr1krCh3mKmxAGTqZN5q4y3vpNfdZjuZtn+zxzV/ngPx4+3eE
ZO5+wKLXnWCWUf8dgsE2z0tC1hc545wm5Ao5aQ3JHrIpKc+qJNfIMe7evHXxrTE3NcdfSuQCTCDA
mbCuZae96sH9sI7nDqAmQVTrkyPGUj04Pgyp2AQ0SjporT6F+tXXifOh1HNayNSjAy85juc99g64
4zJNkhuL4MrC28Azh0bhqZnL1VFCvAxPapT4Fr7FjwSZxh8f6vRzPbz9HPr7IQ8ebRuANpTOzCKw
biL2pOt1aO+diKhcRwr+Wq6vByqVrUnR8kzBZ12C84ezhdZySLDAgfhWF5HS2D2LhvqdvxElFfik
LZoNTrKgw4bh/LVu35mx8H7hRHsgVst2xw0BB7a7OBWmvZfW/Hkba/Q5f+EGEI57b67HnHW9VGPz
rs2sVXw2ViO7GkFaZX96yX4JW2LxsNhfJpZ/h7R5wyHFJU4313tFPhgL+1q1IV95lJ/QwE0KBHf7
mJuk59voYwhC97tQu2V8YqMA7YNKQiDyxnVHdpkMrLmLunGqI0esStr3UhzkGsX3XCM7C5zj4ZOQ
lu9s1WVD2cU3ihCKu1OiSlaYmVcSlm4qWtXRVFG6nbf1+mjpYpTjWfpaqPt4m8ZbZxY9nsv37SZO
P8WXfXu265zUKfOBW23OoVrGqxwidtFmIfgr17laGhFVLIF/w7JbfeuV3ifpZjrdvu3bTLQD/q/V
W9HSGc0j4gSqZYd8DO/Q34DSOfRuz8dxubsw7/Z578jgiqKw5zUn9FcHvLSzZLo+H7BKV0tJ8JPD
lOoMyHxtMifM9UXhJnzPnvC0l/XMqOdPCSm8klj9RWPsnfe/BB4yMtYcWKqDsFUXu5/HNmeDjqNq
Qx5wSwB4tI4FmUUik5/VMfzQ0HfWdPFUnXieZF4nmZ9Rxd4ajwvkMFn1nqRlluP1x5LSUUTzvZ5C
3G9avvmOI8vWiYtDF3hOV1V2JLANhluXiL3hGuVNwvdqzr+vAw0A7bpeo4s91fuJgjSN3eYD7zNr
FLogj0Mgj53WbpNSsWqPzXf9oSkPvatwr84hf1gQJ9d7nen8kKs9FRsICbEK10N9fY388OJQAu+X
v+7GE8xQJY0Rj3eKiS6eIps1KsP79Tg2mc5nD0fj6Ppol4XSSoW06FjvCQyy1TILUNEG2yxYJI81
fIchqAz9IABt+u/nXF1OxTWvIDKwi4jAx1u5F/avi1Ly2j6RZlELH1ME6FV6hT1gn69YLKYvpy8W
HUVuqIf1mCqWkf8EnsFUXjc9I8rydzEbPHXTfaTKDXdbiNimdrPaUibwYaDatFg9aQecZG+d7OiK
J2FUK0f8Tk8MlQCq5xUarfB++oJQOg4KDRwyPVlfl5wM57qUo7XAjOr8mRBvAFeBlf5LtNO+RB7R
XqnTNJSvh5f4V0t0zCL95lmsZCd/B4ngy9d056nLgA3iDZrj48uFSHHzfDXCcl4FbRgDyLMBvpyo
/qBvKIfoCHP0ShJ6KZ7+2OBVmsy4gCicJFrsmdpnrz68brC9HKxMX3VpCH2RGZSuSFSiNCupwFlI
v+KtcZ0CH+0u1aUM3XoZDsoJCPPPd03EOeHHQ5j09D2ktWf8vEid0akeVjcpIYdyM/0ODc2O8jg8
I3z7/AlDeNOFwXNW6FxN0z6b7E+C94afnOqFjMftb7DZzV+k4uRHl7+Wpry/8ebrEOWam+eN4LhL
fZJ1U6zFxn8voXGgFpzexcp89DCxTNvC58N02uE1MF2RKnLm2fhNNPkJvZ6zhZwh7/m6xZ92NYAa
rUXemoXm9WIHrVuDlFKG3rmz5FJ2V/HaRwylZRCL+adjW4UxSjLa7qn+ZAjKdsN68dR79PbTqqnk
lopvbxc5ts/28sO665d21jVtJfLBvosjeoGsXjIBSDXD+JekCg+W23m4VlonyRZErNsIiOxPO+u4
XXrUin8hNGHz14IBr1gIRJF8Lj8LUlEYTZxk4GiFZwcwf4eLGqrV6T9zu1hPU8noURorOVm+5tIq
TMMDut5GIanl0liW6udlu4DS+xdfNo9nYmAEtpSQG3sN4Tdrf+i+eoTIPGtIgPfkKkk4D3YeT1bY
X/M9IQj9ayK6bdsqdey9Vlre8//33Kfetnarh0A/y3sVEV7GiCHX26IngZMcD16YN71ulIy+Qbkh
fsmvvvLhTauKDHKfum41tWNY1RvkO86hmcTy2C5VPoq36lxNMcoxytY24ieDF8B3sz5xqTFnJjP9
Ujy6HoEmuMUKv+Ceu4+2PQ2covz1NRutncbqK0df91n+kUoSZcae0MTgbz7aBfN9yFQhKiiI0+FA
lyFxsFoFAIBKdP05q2deRTIxMmI7Kqo06nRFzvw6LDJiBHItUWN0UUl2GE7eu5eZ0pDocmuKnRJ6
93Y3zu9fH8L6RFHUPsA4QnhJxR8Ubux2Wp+9x2/zXwaVbq6e/ZhW0hMl04farlV+yaMV/CvEBjta
hTJ1xI3HwUfxkUvuzHkxW57TA3VRo+DySJbQCm9XK2kMmYvtk/ujYgsstmkW6Y9qt9rrMn6WiP/5
r2jcOcPZZ/cC75hnBcasfnbt1fslFoMjLn/fEsKFh3T68x2jUnJ734H685wD7d3PHkMFjDt3jWSL
ZbzI1O30QsXEzbW5Pa0hTWcgPiz4ZYFpYt7MfW5+/B6CFkBGCMNy3U78NeKsxNu9Wlh2X2bVQGg7
y0wIST4w9aU2Wjs5fK2eb92Qdqx4zvD1r+UHwzIojzRG8NIz2s9V+lj4y0mOqjzZTB5vN3Fkuy9v
c6zxr+Nnk5iQfXG8U/emRhvk0vKV4bAV0hW8FWEQluc6OX7k3CjD4nyUi7837RBYZlP6wjg7ipEL
yw7w+kkGaGf0Fc3G6T5ea+JpivQBiuy41lSAMX9j7HeNXWO/kXgVYock5RyH2Wq+WSrTVAC5U80S
en5SjueZeHuRE5QHP22hLd2rznZTZftOg66szkNbHC3av3emsTTkctO/veSeCYpqsMJnpq2bI8LX
cnQaywDjN1sMGGHd7yPpa6EerELac1l+yRQqzDWrJvwYt5GWINned/9YZltn6Sq51qV9/H6CY19H
l/ddvwQEflV7jvnp9S7Jdk9smbUiGSURTenJSTy8kMBFNcdX+3msXyflefU0vj4fNc9h4FYJ8n94
84BuKqXkUK4C12RplDSrCWjIS/SxHoCCXjPAMjfHimwwDvIh5I0UD+poa2o4wYufdOzj7e7zjye3
xn286ylCq4/+amwNCm3nUb7ST1dEiB36w5D+pxuhKnCYJvnXsVHthECTzIezXY1OUvJ9qnL2RyVT
0JZW501NShJfPAnQBTPG3/jyNXPm55Bmts0Ea4qJdj0GpgjdMXfNMjDJumdm63wz/8YsmuxWx0a5
XNl/nDv49qlpGt/oTw2WWWln2RCGnjnWkWdo88O6OmvtequeZOz3R+vzLuYgqzhuHe2D0M3n/ks7
kmwJyVlD5cyE/g07oeymWiD49CpoaeEKmeB/+GGjkyVrWrlcsOabaPF2ggMGr++jcWgsRkQND1E/
K7IEVHn98exELmCt9mhs3y/sRvGZbbVoq/5E5n/l2NcEuxeQVzIcxB30QDxroFfxrVQN08uJKGGW
OInZ+Jeo6JXqrm0t8JZiV1ufqoG7s49/s3o471z1TOyERHX+Zq7FrldMnCdrlz2yz/Z279+ru9HT
ZNr++5j3ZkEeVWriJXdvF3SABIzXKZtOJAS5Oh1h9uacMc2/OAsKawQtRDrTLH/Nv3O/Tm1Bbjtt
nByFdqy9q+E6vkuK1J7gIBSvojxR2KY7a/pNPQZX9rzg1134lYeMTQKRx6snoh4UbPMuuZav/zWN
69egjBbAHqTVuMLigFUj4yg5oi2VpMx08zntZ6qDEqTcAP2BX5mxFVtD6kfGo61UCMqloEl7onbR
VNfZuSrg905q4n45dT1Fi+FfU9GFJCu/srACDPacJwFQcV8kVCBlw3XR/lAvvioOB0VK1OFNu4mK
uxlZZWhPY1x6rBVV1856QLJA8ZGuOSe6U1xq7/lkv5RWteT2iibT2mrLbJDtCRfjgNm311KxrlKi
hEcy+Ha3OnhFpGDsH5N/dbcHJ2aPJunNeV8tcYl3ynQjQopLTcElzyFiuLb4LjSXA5a5MLedvvPP
x35bK5JMyQB0GGEuuP1LhAKwHqZaxaEwJRc50f+TlI0OIrVrzI+gBRF63b/Wqst3ESoyGlQqcptZ
6WoKNFgQ51W5L/YtIZQhhkNyYdlB/onMnX7p+S95el76WCoQLt/lyTKhukNTcjkVu5nf/IQe6uqt
km8rsSnd1LrROXW9N9+7xkEvocAWGo50dWwYNHBBl4FY9B+O4KWoIFwjwYOLf7jBFS5eqULbkPxO
s4XgHkI8hEMGnMNns/HIL7Qt4vuCdLJGZTRtkpusm6WeV7XyziFey9f38WNJFf6EUJaXXTUQNXIf
hR8cts6e9oVCSinSjlwU+rL+IaE/vS4ekeRc6vyf9U+qEwT/iXV5jkWXaGqpoMT4zo0vXfJdp+lk
3SRG9uhIFW/SKcfXOJtwj+Owj/FxAMJ8vbWu7Z2QCkasi7dSuYKdphYu2k0lPPf6vbapn19SrxQs
lobO06T8dXlekxfybeUrn+c+OBEUMfLyEo10gxR0RjI/cMKhvmRBy6ij6F91v3nzpxGfwfP9KxD/
uuik2szszZ+ndOXEjLswr2mh+Ov7xjOSQc00h9eCvwhQSzLUdcV4HysbXgeB/5fXQu/0WhwsPjMN
f3sv1ZZLUgUK8ylQfulva19AH8FdTMLQzlB/taiEwnP29PzX3P5I9V8H4U3NFdzGuyFl/mo4ay7j
gxlFFzINQa63nlBoxSX/6TW1AQGUotcZZLVyKulL+HEvaiLj2E1eZj2FptPuajCT9p/u/jWKMSrp
Urs0p8fIYrJ75aztrr4Cknpt2pXFq0gm+Lc8zYeFHhK3e4Frj27MwXdaJHwehdtA8gF1XkFeA+m4
pW9bzZ0jLS3Hfrq2GkkrQkM648zXcgTKrS1PMvEsW1PlKiHC+73qzutfYJn6Plo2egRXMTFFtTgw
nlW0xIycj+NizaLVAKBVT/GjUPm/FgxWwucWO+rVdqbPJ1hBNB3empxstWlv374TUJTgNRZOybZB
jhrUa+d4/nbqLRkW0k63HuqfRxKaJL+O2nIrs9GywZpQKzWWscSQ6oiM2nFvRkxh2Q5YouoYJjz/
k8aQ6vBdynvQgTosJmLxrXu24lukf6h6S66OHz+FCHrcXLSeBQ2wlKc6X9Nhr8gx2e+V2+d6mYyd
ww20ZE6p7yoigtrpz5nEqFWNNhJpn+7e6x/kOA0Ol9/naffwUZy35UjRXnWmlHCyEJXi4uUZPsxW
ftaKo7FynNyZyisHMW6T1e88JF+3jvXpKG9cD5Tv4ff6tfvd/bql2X4+5sqrdabJ4GDFvyX84XwZ
6ejQXw8PTelR0WqMmZ0mrs740Zwmd+1Tf71ijcEQMXoUJ3GLp6Od2MlP2xDjxwkx9YhS2Oo3Xm4W
Am5/LqPwIpEeXSsPAzbxJRGWWEdi5HM00yNyj3NintXQUOaco5tC11NrT8xjuaGlttIxXy2jC1N0
tp7TdFGuX52Z7bbsx69ZH+T9LqaeC/09TfygkeN8ay+zoQ7mxPG1bj1E+zM11/PTxnTzynFcvjSf
eOcIGE86HOk2L9XTNSsz8cNGVUp3b4UfCsanEtFYtP9rLwjo+BbUCEs5KyW5YmsGH9QcdvxapLoU
eflD22glXCkH2CANPrTDSpX/EjRmhBpb4RcjYKShHMxt2SfaLeFgyt2UTeKvscoNCn2ngHphQNbf
W9Fgn/rrujTZvpDYyw9m1S4oZn2BZD1l6vMQR6uDMTkx5dkgvrI9B0qIfZW5kGDuiUIGyJb9ukx2
z4fJv5w7uz3mbjeZ/WZ7VLmVffweBjCOHhFcVJ99Gij7SePp89g/NXxiUX+dYv3hRIxak9Rlo1+2
pw38nc5FiOuNKwKhV+wdE+cjM89DDOP0HQp2mol4zQ0U/E1mprhWvrv5Us/2ef48ndVmRByTz3ch
nb7DMpRxit/OFm1GockYysAFIdV5ViujYuJLGPI+wQpqIgWyS0E1f78+OU5lh9e+CK1uWqqg9J+5
baK5PVQWgud54Tx8A93hiOR76I/EdIsATvX+uhlfk6aoTwv+se3N1xXiwFTPYczxX0DQS6q36l/p
7TKxychETNn+DxXbyNoS6TQAfe5yNTczZN1iOiTjAOuqt7oHQJpT48QqxahgZZPw8V7+iw6mRPx4
CnUDshei95LX/BPO/ofmIaZ4CWrJncOfbp8WVsBQYgLTOvN+ri2e6VGVAVyrKqwgnvLFQnzV8SM7
KZpPrsS4gVA9CxEiZ/TgSCluybmTf5zv/sPlAr0gKy12ADwdhDoKJquWWkOT/DngnHAeiCPm/Zqs
lVdCx+vquHM3kBG+aEuUtBsf7F/xZhD0LSFy0AIV34Uitjbxg0vCHgOAmQ4yn3dJlcEyQovQL/+s
u6v25sXdutnZKAIa+V7I+LzXCtXN8PrjvaoUnSnrHCHj4pD2S6vqoVdoEtH+VSZ4bVgdpMc0WRik
GqXOPtmbB6Gz1+pvrpV7vYYA0mjc72tQqeQ/38+klXNc87SvSIeffEG4EzMyVhjxQ4kGUuJsjLPu
p9FDZb0AeFsMxb4tXmFiubaItaQcTH4sYGliO/Nh9da8UdL1/mJGsVa6d2p+GU1ra+Fkx5eTws5H
fH2/ZSNFwV2TxFmMS//YXt6qZgIK8dTk3BHlV/lVCAb8KEAvaRg/FFibfzEYk4ssobycnId9vlzb
E8rbQNIiDTLez/YlYXg0CBTjTWfdu4+EoFSListS4/ygODA3lELIV7J+4Qm8tEzgpNjKroR4hTwv
zITjv6JMnqWzZDijcrl7JNu7hzOqJrY/6u49lnSdTJuXU+0iscjJMI1f+dh3Ck3v07Jze9bQ3HE0
/c5YtfTcxsV65ufUWyf7dyUhzdXo6tPq/o4zYz/xrjTsmCw3tQWNGvWSZN5j3b/kri+PWXxfJnP0
2ZqueZCRVESEQ/CjexFe62QbLFdRUL5Xi/v+eh05RJ9VdonLXjxfdCc9quFYXYqP+fqT4xlP79Di
ipjIX1v4oMX27f5Iyqf46TCR3AYnKCZHRXbCMh8NNV0Q/40X4FjzzyzaQGn7GpoV+acTNW43s2nt
H0n+gWwRI7PpFo/Nx2ESWAVrOoriXJV3C7nPLJINbWM6fiJhu3XEe7tBGo+82zSXvQtNTUZk2/b1
KLf7yl6Zba2HJLd/KHZKlMZBFDN+SN3orQf4Np1X4QkAk3J/3zg2Fq0t9Iv444UyYXiPM51b12Ef
eQ6ktJn0Ds1LyP5B/CdacuURjEWKgZWk4L/ifRqmYAG/wK7J97Ie2metHuYCeoYANu1bp8ltsh0f
iErwGiD6HCEH11dqWB5qO4x+yZkicHvbA/DvkLz6LvwuvvflaiDBPNDPs0EImMWWLBqPetofkf4U
O9nqAcXqJIG/4tFNAsqR7d4ifDh2OiQRoReTfcKdVA/je77e3XTXrC2nyWkSyDFIXLkXhAeHDuws
mnWlTSd3dOdTD8r8P7umNiDb48XXkRTWFAIhr5Y0beD2ABpqmknF+rVqrqDkr9knsg+wVvLmbZBv
4deCTkQ7ZG33lpcgW8qGJKjmslZuzVrnI3Lvr0aWb/jeR9NGNjlIp/g8dDUaCej63ri0f7ZL7qdW
NsEB1woseqcoP9nqWzPOtGeV0RN3yJxEo57HfDn2nYY6MW0MkkFxqv9cHoVfy3GheWgAKBIV9q8S
ut4d7G6Tw/Oit+ldPdyTwlhoT3A+4lsmbW4QBkR1kL1D4+zHioAUZnrXlb2VCCNdiKLZjoy5hgmN
neJL8fLDa+WgPu9dP5hCm48vKoe/X0t+UcJ3sb74ZzRkJ/vZfgrAk5GvewF/dBRVcHfSeTXXuCWj
TFxWJPSPpugFna6H/1G9jgWhVDWfkrD+5nRSKQPqblVLoPVLg/Pn+VWp7q2yIQbJdArtEACsNSHI
ig/1vSw7u5UEWdHjphZOnGZ2uAWtLhRRyarrPfWm9sds9TdEfe4i5jplov3wDIXgbYF4VCOSVMMR
vWKfoDDzZD9VZ8Mt6ESjHgjcqW8RvYdY32JoYDmuG5c3OmMyCeNR5n02vmBpmD09swew29WX3g+X
3Z3Tg9xvcEatKPQ9COEVSNA/D9fES23C5apWMkxUoQ8Aaz99Fzp5k5I9BWuRjVKteSM1zEjrLL0s
f+/9ca6NXynUFqTTi/4DPxzC+1fVXzAm1YYEtGy0oUqsk4e5g7nmJB0zDAQNjPowZGPd7Qp3OAP+
kpTt28N/OsJIRfOKmqbqH3lBzHtHsZ2hdK9k28PbU4CHVtxdaLejjrnUEc/P135BbqbstzjdyUrf
/c1zFT2MOho9krA7B0HCAjiCh8aA3aIML0vgIrzsBWOLuaKRb4BKQpVJZjD9ceVqT/VTA7o4fzNw
U6KK0GtYKKX9Ven2ERrwe4vrPydD+MLo1doqPleU045bl3hhfvjdk6cIyIzMXRhE1Hh0CX3N9GNM
imPOl1FgJwHaNv+M6wPOkXVLJFF5v3mvgrTfQhNEZ/+ytdMJ0D+dCNZrCyVCw7n6jZBga5eoX8hF
wvVRtt64QddO6D+L6E5QfWhRG1O+YAxedNM7iNHaxIYZbNQyWuF90sl5mFGXgc0YWHNCaq+8ETaK
FMaz+I/ex396kC+af0OzFiJcEqJ3I4T0UxmGSu0/cZRcadb4vbqnk+hytkgoi5NSFV5GABLIxuX7
uf1U+aSrPovb9UhquPafwmDAad/8qxiqxS07r1u8oMdERZn+7ENbXACStDFo2s2YD4+13ysFwjUJ
CugTyd33bwYTRfUkHpukhjgqfDr8UqChqNa8L/NYD9lf44EWnn3YkGfpxmqU+z1b4p/Lk31n1kpb
6fgbCSPmXwDF71PjPDh1LwBhUdVm7bcsn0tQ8Im0BTXOWswealelWz0lf82n1hpq5qsY0nPB6+wh
s02oAE1Vw9NLt10JkM1BgG2xdTPE0RpB28qDXW2JPsWsB69eNd3dLKokuJcmr1zlZxlfPv/apcYx
hkwRDt/CfCcb4XXPrm5NT5Y/BUbSUiMIfA1A7WlPXMJquO0/7L/wRtD9tUaLVmpyXK2+DaLbWeXQ
Zc/6CE7Y3VC0mXX3UX9MMn3sygDxoiDmBUXv1dz8LNqhaW7xYxVqlb/pf46aBTPt9GD9ys6kocZi
c3KdcUaudTkJ57BZDULtTNRGoqfkDxRCI1S2p1YjNrcP7j+pysrjP/f+5/qyefnLck01rZXtSxff
Gb8zo/BXcT13WYyfs5DPh70Xg9oNde2FPnIcb85TnKLBobCcjGcRVYBI3+J34B1LcUgp5uQWNbyo
8jrDCc+tQJFaYngcyFJ2CpoCq/pOdt5fNsufTlUUWjqPfInyd8g2yvuuHnbLjF0DEmnTUNCye/6L
Lts6ErtEv1BU/zN9wdsa+OqBeW4HBancy2iCwxruXq6fNGdNylXNiw+FbQ7DISuyma+Mt3Un4Xsi
STbsFrSiL1Qqg3kjqMfaBCnMOEYfTXb5ui/zHKoxQhTq2ibidy4/N1/haIAXG03NHuEmkPbVzt3w
4AcpKRzY3W4WrVjuaAfF7r/Lgsv/piOsrduryKFF4ITBKHejY0//Ki3WYSLrCQjj0LFMToQTqqSV
S5BtweunsfNkuadnJRQeUBFm3k2IFkbb4KuJMN84UetlAwP/5LOWULqp6uMH96mZgFhkojzdMXUu
pdj7EMke8F5cGjid3+Xvjsf63uY+7vBfScTwHM+XVSWl0jze/6ls5efbAr8KJNwB3PXCtcNv3fUe
lWX8mfm9ywY8WEN9/lRdO8ZjmB3OPse7gARuO8qyP/kzKu/urBCkEkrFvGeFMFzeeAd3vWVQq6X/
sUFCxIlhb/XZwAV8zjS3Y/ai3q0nrfyLwuzAv5eJd4agA9JY8XEYN4l+RYh4jmiNn0hbreqHb+YU
a+1vZmAyhiACNOJUEiDvyANJz+Q3PRQeWKdTQaXdIw8MaxyzatCY/TlcPoXkaKdOm0haOteZXs2S
xYTpbfRis8qKNReK+MttWP0ZZUH0+efTtxi5v8psVlGcWmytMtX3Uqxfc5IfIhN09vg/UVB3PS4P
Z5sYsGy48xd0GC8/AgriWGomlyg4EhuBXHW8T8ph9Xgyc6v/C6kCBpTylajVyK+LgFl3B5D18jr/
/dXX79Cu88+qW2rk8A5y44AYJACD1VewlYYmkhSkhQQ1Krxuh1vBvKw0MlvqRLm5Nk6j7WI1jDRt
v/ov3b95/uw3aX7ZQMQnMi5idgXNYhuiwvBeXxDydfIGJLk2sNw6zX/zVEt3wYJsIbnGpiU/zhJa
6M3aj876mXtDttIVdkw8SU03WX8faV5FhycZbqZ5Qj4lcnc9xPqXXjOROgzZM2h5kMBMFsYRVT6n
dJt1SjHoQh/YIVJ+213YKfoBCDE9DuVHg03CK2X1lDBl+g9q+OsrCvvre8cS85vBEHET6B9j4fE3
67ukB9elVVcBeQEuQyhOWu7DLk02EUxrWVKukmMEJX4864ytQ/b2VPtRcx4bkujTw6ZAL38WIeCn
Wg/Ao6TVcnM92ve29v4tzxGLqsU0pp+rO1+SDITBM5DC5Wf64OaMa7dOtYJo4SjakImaNnuWFlEM
5S5SCt23GJ0t3mEt5tv3loXH2eiUn8yr0zG2o6GZ41Dp4gVHa7UUrlLTlSgOZ4NyNz9E7Vcn4+lg
aqJO+yTaZVINohkasWyladZweDq3XDnPnuVcMVWpZnm2fInzMnekmDJ0DPRCf5EZ3mKvRw+n/aqy
MiqGgDwolsecjKAH7lwmaWnurPnhdA4P8L3FhdfJhmJlHI3JU/CDPDX+tCCk+zdjJHuv75aHblyi
yb61aJe/z3opHt3cIJREGWRRY46i6shf1I2ahvz0c/I77RwTDVN0OUVnOsNDz0mkNEjzG+odGWmJ
OXWOLiqAXg4i3P9Hkejr0ze12N08oKdTNrEZafYN2bRtfRcGJ9L7pECsnmehXNcPccFb11ZsYsJ8
8Y9M8pzqLNvrNtQlktIilUfacPQSsq6Xw31iL7Y+X1+33XuLpnlRkTnFHk1nM39nXXG2COBbWSdJ
yNcPO8VFZcw94e5thbf7l/fGieX9/H73Kj8JfXFC8+yfnUsyskvL3UPU957+Ft3iTfxd8Aa8r+JN
cxX8jSS0C9XLtj2SAXUzl3jW5fmo6R6N+jnPntAtRNk7TMZZmxRL9yCrfXVd3f4cXvdMGsY/+Sun
aNS1surIdBsy7wKYWc4RSbV3vMggtDFdnMQNwVSpogOCIsBcXcu+zW/UD/fRqkltXlnaexCMu++8
w77HMz3QCKBeISn8MiP3w0CS99e4qC0NHv8OZsfOvvMIIriEcAXITDlZ3dwUigoGXNapfzJ657ql
agixLgZYPLMntPjHzfYChjh+lxlQ3Q4IfkcHp6AMwUIQXWqJFmK9rf0WWlrnEt7EKex22zu9a2Oq
FdpCEZIQLP4UZaUZJJee1Txcxhm8d3/yfpsE7MoGIP7FW+wEV6bAeXLeGvd9vvmL4wWdnkmr1j69
71l++k/jYfn7rjpl+lLGYx6egeKVeyU9yr4EU+H0p7/rq1Wn7IcS39llOBdILSbXMdzrPEaeB4n4
qpm2N8fXVtHNTeaNUENSGFMIzClAbuqlCwYLcVZGwNAET/xf8lJ41JuzaPri2a9f4tDQdY/XiB0/
n+vSWZtq26bG2TIpvMvjIIu7ggaOfodZgy3fCyQKnZZVug3xlAwddxxemoSmRqp6l8wJNGqFa795
GYeX8xa1vk9auAx0FPH4cgCL0+ONktoZDtBQ5pyh74W/BeyDio8dySjW4SJPM90RtVmdH5ienklN
duAqzrx+8+lZgoiBq99h1AqiJNri5Bc9XYPtaKl/ofCKWVbm/ZSl2nxXuzYKSWI/+4+l+1pOZVm2
APpFRODNK957ENILIdDGew9ff0etcyOOWU5AN9VVmTOnIRvWEauPhHQV4zOQj/ypwP4Ux1ualsZa
8QpKf0YRfcLJAYabiGASSfOoPPhjOtCbqdrmv4NRbSk1DlqvZCU2ETsJN5MHnm3Z88wyCiIGaU71
/EgG8jd6dpbNiO8RdN4ccET6dtduAxYy+a0pjYM8LYBuNi2FBNQMT0xtZrpw4oNYd4Y0P4tUsNys
SNEF4GZUshJnZMLXmAHu/6Cj3c2P5D6NwB+ma/HRf4iBDHlPLDNIVZM9hN39H+5t8Nik+kehjVZC
KRaaqnX11bQOLRTb7KP6/rqIhtde3oHxhUcPa4uR4rkbOFfvjk+xKjygnewpED2Ky8o0mJqAIEwD
ywmnaLRh32yt/lkFXidHTMcguVo43M+PwvUPqbuy72wHbgWk4zyL9u91sU+GBQYKCNHZijzkeH/p
CJq20fT2Heh/JcvMYTrKoqXJkdGWLj7F03d0tJuf5UQZpJBVA7eMNXQi35hVkiITtTM4F2+olBle
q/9Iu4h9O8nxIURjPYiAH+x3zZF9PKA3o2ttKdronkeqBiwwbGOxHZ/w+rWsk+3vHH9Q6IJndwAN
DAuwvteJu9969M988PgU/pE1Zf31RmtwbAs7De22muzF7XT1fX507t6u+WmDtByN4ub1juUIAt7J
czDej6+LGKVkkpV3YHAe875KFsDKIKyScTI8V6lvlYwcYwFsh2F879j4h4nwB5W56DEP6Qd/KxA9
SrwkbrqSXQGuF3oxiFQ1RcVVjobclkRTbHffWbz+8N/kevfIP7MFNgw3JRhBcaqcMBFXAYbGLJyo
AJjasvqWxKhjaAuMiyqVjQRgNgiW30yv3jg+imLd5L+OTTJN9dK1S2z0I1Ai4qnt2BvyC6jvq2xq
olcOLCncjAx9QpX53LpObvDJZ0bbit8PMCNq2W9WN5ILgqvIg/3v9G83Y9Kvia99auET3GxJ0Yrp
2Mn049nSKulzd/kaRVWYSLT2SCcZDcb1d9ufYfZXI1/3kc41V3j/mFP+vP8DE7SX5/zQFKLAHepr
KqhgWUJCKZ9bHJ6r82kga9fZKBSztQ85mGKmsa/CfmS8sG2oYj1VSUYa2WKutG/StORm2qYRTlaH
fVPYxWJSZsmWgjkW6JTt82p4mxD1ND+g0LDy3jPFk30NKJ8gqzlA6uxLAltxB7t77gPDfdtdC7g9
FRoLiJ7OSA8J4WxezOLsp1qiKV/0W+XSMrgbkI4LcssCSk3m4PfZ/n7msP92pxB+7uO1q2WuBAOi
kILMQSjQOU/D2ao88ywduuc8AxSxgcovgXD8Uf+ev7duQgBFIBelwe6v75CQdWLI8tbpN5IiLjQ3
4UhqJBzFcS4eeyDB6k+X1Jnl5oqmVz5ZXehDYAA6nIHzevJqhg7bcOG1LUbtmRi1j9YSOHqpANuQ
qkNMUsg5Colr98aHqRPQ0n+NKAS45v5AqBXN7N/fz648LV6+Uu1hQPTQJgwwWKqAlAXm0SlbxPcS
vyCwA38epyr1i14Xuyx8BQJ7a0lGc6/yz75tjl2auriphNFbrGEKTeoZfnLX6YyvDc0rAeM/WzN4
TaJD7JrujTcjmUZJLP8nDkckoOcU00XK6VrQAOMc/mDT68YCg0sjWVnW00XsJHwyEeBiP4OBXBR2
lZal0PT52pvyvtVpBAA3Z5ZvrptxE1xO9dJZ4wlP8XSFvV/Df5jWXLHhtFhzUyaPWziCMkXZkCp+
qulgqx23SVefiyiTcc+stbQx3Qnu96KpOqxl3LLwre1xncRwjqjtfm/s/i+sRhIQN09u7wIiOrt4
7h1Jcohs+/IfhXMgsLq08rEhlbmw1wMJZjYXXoxPzac64FqV75LoDhJGVe6It4YvGw3S6JD61z0X
OOqlpM+TBb7cmu9fGa0+BQi6Y4NqvLx2FDY6ZOFSK4dsPtslitONHom5XflTXfbS37evB6elZYV/
eXlVTMiMkKMgabkf+3r+l6ke6xJUUDgGG6ECz59E49b5BBTDe2ujNfpTJTp7uE0nBL/Xtn3gY4lD
ISZa+nvfIpAtXKnUrpV9sGkdvRrr0YcrbbALKyVrkEvtUHE3Y4GAAt7AIeaGTXPZTflB3B883RHr
+XyielA4v65F9nCb792VI1khdynmOtneY/7pMGkEa5eC8nnZXo6hpZAOVBLYI6DjMFxWI7JzX+Xr
2CgGGkKPYMn0GKNwOwkvAwNzpBsO60/C/nAYrtuXWmgYb3Je2AQxQr91joVpGUeiRJD2femsBnxc
/mMrM/tUu+/if/xkq6kS143eimH6qiNHoLXVD3DpKuaCuwxzWchL/gzqKWSbYQ9k1dI4Akcm9Kvu
qWQajFPZXJx/G8BO1SzJ2yzkHAQWY4gkeVQ3nTOjm2rw/rrmb6CKxNeznfAeJwvKI26yfNXIyXU0
UQDdS/9y0sMMQ6AFZlZAnBHLfHczusGGVBxRPb19ZdU5Mo/1yNY1FjzqUPvWP7ih/O1t4ohhlw4c
9qoJi8mHUb7YNrZctZ7FFLPYNWOtdPHwdf+GViT6uWgh116rwgzzmdF8eA+m5aQGEANBjrrla9l8
8datCM7x+rNUcM7Gz3sWk8hguLz9IWdDBN+QgBJWgvONFdppgVg1XPXlfH3nRoFQdS0fqiGuJVtM
1pY1c/nefP/f2gbFDK2bKaVa73Igpxm05v+z9PP6p9KOoz2SrT8iNqgA5RjoRBX3yiO6itwi0mOO
Z+6//rkM+P1OUmUXXj3M1r1dGfe46wqXzBdvs4uuzKaHbFPNFB68u0REBEt8Uc93kAfOegDom6s8
ol8fb/O/4GSnW66E5eCcZv2e/Uvqp7UgMczIW91zcRM0dJl9+iGGpvn+qqP8NZfIZNVsdzUI6R+Z
AkvuanxC211bDpBrTKlZiJ9KEQbo5CqUZtFVUZDIL7OU5uoa3GZexv6/YKPsPB64acnS412I4nD+
7U3iGJY/89dDIfYuvruf/kWQLin4VGBtPh1Gs7dzZX9sZjxM93IiWwaOSZ78TxLRspfjttP5PMpb
eJ/Q2Z/1spBgYX4tsFV+XWyu3S2SXTN3rrN5zEps25FWiN2qblKjTLqyfHam0qHyYqheXNZbqe33
WWb6z0XZ80JkT1Eyb8rcTu0SVD5hJ8Irja0x4stRZKBOykC9du89+/decrSZLHVPHMp/kM6Wjc0k
0dxX9xRKNDStuM3RyKI/XRey4yh/i/5Vi0TQ/a/0ihQ5ecK2f9LjSDwfH73ROYkA0R3XxSVi3/Bo
4jDknhsbUnAmNLE9zrqhs8VUwKtVrD2kh+WX7+IJfd9ANBjWpdchOiMyyUxaiXKsabydn/839GEP
RVEYj5rXXwIfb9UcMAX+8S7mWNwmin7U++LgdhlyXbqxYax5xgWzdfR336durhwfn/iZB6hUidaP
Zov3G2+UyuMx2a1mp2vRn7xFjgzvuUnsVk2ri7lR/XoLBUofSfua7C0Zfqmp+WB4WSVltpjgjOOv
TCphGGx0vX5q+EIdfVSSY8ZRfxQMJvAY1Kf/vUr8ZU++Ie5di8lPKT72lgd4bmKmmI182XgUqBIO
T+WLSIJgiol2kkIA6JM4GEati+tD0QtmWR3xJmNeUI/9e3ksGO6LqpFa0GOH4rq2+n7VVmSCzBn7
bkb72j72o+uCBJUCx0fkP59tw8TCNkKv6RjKqkoDBLDtQ9i7DEBVhy+tT4L7fZ0HomTb8Qs+ocoB
iCAxnb4RrUctAa6qx6kRv/s8MWO/9s99d/70reLKFr3sMRayI40g/uKf4IN87Sf4yQr4w+EvuIc3
w41jXrk/+ZnkvMEx/7PtLxvbhu/WtE0DkDCsdRcJ9fwl+LE8aakltQHI4NWsIJl1MW1fu5IUBZda
k8ksNHCJm+VqmThi8OcqsVj3qfjPZgvSVNyXs7vBK5WSW9LpvvCTAFh7iko//ywdX3b8V/M9ngro
TGmFu4ESYpNXNmy6JPnhN2GelWGSHGYnjod4qTzhuViYtCZBT56s/8S85JthUZz5OgKRPPmt7UVS
qVdEXrofzO6qu79w35eV+69r8P9JVxJt+0Q+Zm5V+sgBj5Tk+cWzwUjxnej538jkHO3cPyXfI6fo
536QXSRXrWSkdLjXlXWKwjPyK0PXv9WjwkZAp+WRiryD/1sm0rqlSuYGK3Kpl6JiscEnvEersVXR
96Rnyy7oazw/Uz0wWrec0jWeYemzCgIZhpiRllzOWtxIXk+w7QcVQR8AfqRWI5DzPT2L11+vxvrx
s22GzyNESplIda2mNIIYHobPfw4HuTl33TrXvXJMwp7a6zS0UNu+68hkz9trvuKnnSmeOYENU3cO
G6HQ33Tv0ZrV/6KdWBcI6Y+/9DGcVK8MS6f5J/EjCUhIlr3VnmN/4scT94IPdhJ9N1z97fvuhFHI
9VPwz1wiChc30mxvNe1gwOzbgZD/R6ixjlaRw0zaPYzx7x0bSy0GgGxfdC1vbWyqHG4NO6RYJYf6
rZ+pTbK92IRD8+/yVTSAcd2RTDUzbR0RTe/wwswk0uGr43zliAtbRcAlPPSon9rKiOP4Z/8bPBTw
l5k8iNMd48eccpXLvUIwgoDzjlUSt3o8OCXwXl+cx+5aar6+lo/jKCQE1d2OuColdmXdmqbEUI05
wlvYRStDQS4zqO2WKYjVcJniHSfFktPWLivefkfyqAG/V+AIESE4RPwgAC+bCFL5jDnwLrhgcyN3
Ocu+vLHFJVvDZVVAErvv3Q/vYZgr6vtWSabynCqeucH27Mc761RZ3+Zv42hURk9vJMfqhc/W8Tu8
6aV4c3+exdWx86Bl+Eev2y0rXorS31vgyU29IFkz5jx+4z9DYTL++LGLd7d6NVLcNPhrkdJKPJTp
Xfd9RCihEZoI6N+e9pYfzakLeGBTWDNpFayS7F9cN2vB9QgzCb9c1/osLj1y5APWFiIvq4Z485Hs
x+L/RT+1JMX33Hu5OtCJG5X+1LaGjM9G9NN6gA7EKDMHW9dyImBkWeTySz+xs1thTdf0DAHgaCd7
sUGw99mZYax9Dz44QxJSXONGvGS9qlf6SVccW+exT2iQQkoXODfL3zO+rfYMvQ6NlHXA9D86d7hl
1gycmVY1CGzPNVt2ccMNGOOtsqucRrtW0nHG7ATqjJESFEsf7c20otMtdUBjteNC0iVZmuEPbyYm
HJVbq/7O95I/nGCOANg40wcGS2oLbishhvppVMHqbp4erVo65nNVbmwPgWYrvXU1IL7PnzTLbsJk
Pc5Vg+9xGCYRpBrG9cN9negIrSKYOxFR79xIDMA5RSapKNJP6PnLjkhYf1y4QWHLNfDOH1kpre4m
E94F5rpq9nBltVeHYdJVhSubrDvGWLXPAGXIHZ7RdWGzxE3RtGB675OGH0eqO34xW2cHD0fj2Q7O
fLXM3r7vDUPIbB/9rzktsJucxHUeCnq3RnlUD2wgSPhzjPzXTLd+kuMnycaH3ooFAqGNvi1b69/R
UAOK4ZiwDJ0G5GOlfUsAQvtUjZRuIC6lztWEhuUA/ojdpsFWqobeFjQcpvPP/AmSpG3qnMqRoOe0
LT5/nQQ2JBuBvdTjek83PBjbWOWWLN1JfyNNS/4iPThZTmVqR1Q33IZkeZnh0evxljpRuyTECRSu
YDu2ChPr8zrttjaJP446fsW3IqaUKx0gg2bBZreAFE71tY1ZDkZB3jIEEF6YwJ9d1SwxX/6mYVDf
6GJgg2yP+I2ja+gtbXb5ZHtdNIPhj23rZWMvkQWBSOuqCSj7SJt1QLEtUFa6hb388Kz2fDnGIwgC
sPvXtpMDwST7Fi2MEqUDHJ3rImhbMTV/BQJJVhZ/SWOl2DygWQOCYHFIB3QEsjPH9THPVGixqXwG
+687wtM/9oXnhz0Ge3meTKbr1/aaqubZOkIMt318b9qsZX/D9P7ENQYqCBd7j7f9Y7u89g8iHZag
I/PD8v72jz4F78SkYzxxvge/lK/MX7wf+uW1gRJqnczWJ7P7buCftRFvhkEA+sIjh31nTWhP89gf
dDaM1XJV+obWAUc1MVkaNjdVDdd2ohiQkQevYV9/OJJqZ8ckX/LiknNQ6T2yMQjL5vbfSgyTP5/5
aZLk9n9dEObP0z8Z+XNf6f93IT6b90lpk63FHs+e3YZnv3/CYMzhQaS0h7qv8X/QuroP004jSGrG
45fHtLT9DTRa7XgzAsgH2XpEj/3AWpBqXoTHy73BlHu1+XBV0v232VogPv4dgHccWwu8Gs1UgoPd
0tQZ/5cKIfK31Icz2mAxleK7nV/+TntMiXn2kti1yKM16JprU2cesYWZbQvuG1wpBBAQjWlcZ+HX
BI2IHwE/2NZ3JAcYrQF3QS5JllBVPIMCQv3qbBgUbNX8Ga5FPOALmlAqGf2nxG6phXAJsXcQK/Ha
r8ajsSaShCWEHwGl/D3F5qVKYjZSicLjXc4cvld3uYCnwn7zBdHPbuoxnJJn8XXqPZalM4uWc3Vz
rfPUQmqiHjCS+qz6jGk27ErevRwiVCafAyOfy8lMMBBJvyRQyQPsrRkwnzDwt18xmUfBUSQiEXV2
bGTWTGpEzhFQlzGtijNLpBry7CvR0gQtt3dcmHmucb5hSOZ+bV/k51x0VjhZ1rPpoXi5YXukEAor
20GaQcj4yG73ZJSc/dr9vBvHGR+16quz/yLwYY6nnShCH48wfrTAMo5slpdx5/Zf9Cv6dWCmEohk
10HgEkT+tngPgQ4UEqkDEhSzy9qy0U759CJaejJKCAjf8dkzGFcHItOrnK5PUDVRVcmqCA5SxqFb
oW7ZWqQ0o2rsYH4au/n0VRRZNfFCmVhOAIPuPzN4v8Zqnf/vpGE8DEEKoBAtOTMtQMydLCQVC+4U
FpFzabhCH0oa+R9bB56r7T0fFtgGkl/jXHl0MuVsPTQNbF7YNp0z4bpBY5dmqmPa1k4AmMo7+qQX
Jm8Y5o2D1demgk+2Gz7YMV2aDZR5M+M1WwezIYS5YQhryRoz3ypmQTQg1e2Xh70aKoX86z9GfEgI
2HnW4RZLzjFX21elHyVHh27QxiO0yu9bUfLcapnqvqflsFBRwEv33uGb903n+d++voWg257W/Wc7
CfRcqPXB07f+fWHrNurNFnKx8ZQr2wsxQbBN53wJvmG5XP2Trj4zUmqajAOTu9J2U3/Ra146W7AM
AlI9M8x5WJ+oLVlfzwevWQnAu1w6KOLcbXI00VyZuALRcOITbM43DuagAuCTbURWWWHD7Ho8YZFt
oOQ1rM5O/I1uWHyQ3ES6qe/77Pm1HrDG5fO2/aI9OQ4WJtnFkBTH78oOumo6K8yrY2b7NpwbLwJf
AXOpU00xxVlCSdIKbIGDpI9PdbZvz/qBWjzDe9cyBt0A8jm3/nWVJrjoMA2ElmWpdV48ysrw8BxB
oHj3U6QEymiypHoNvgFqsKkHiw8j2nBQ46uVnj39DzHcXONiTdluJsm3bBJNSdbVMcDQAAmc+KIR
RR4LopJ6ap7pZOAs0zHjz4rdKBM+xbaNI4trRTf2phbKjhJ/2WsbJYTlyoCtJmikcxs9H/RRgZKy
qj0m6vtV1zsdhtv+4Y/vTeWDE8cjoa+ut4sn9y61Ywpl8KIA0q8F26yUC2J6aPwf7JTSI2dspult
4+1D4Y/YmUQcH3D8FGD2KkegYmkGwYVnj2GQoRh+3dy9f00Ikd3Ha1n5dt2XHNUNxj6la9cUxapo
n/koJRxEEo2MsX+uyfL51Zn+UplsYxQ5GVsvBSjCvVlocMkhwzJ3X+Pyr2e7yWlONXJmiKnwOBU+
3zReTnFPPAUC+5LHty+xbfuSMq9JCnB+pIm53PDxVIT9nEKP/8SnS4RBqPyFfpf4u2c4C22/Tk8Z
6eY3x8ZpopC+qMdmkXtpbZoVTO9o/m5MkP6i28kTw2O48Zu7ybrIdXImyxaffoa0xG9+NcKIQ/kJ
tu2Xyq56r72HI5atjfVg9QJgFbnCrHi0XCubTGmTrm4CgFL/fLps3UiIPpeatkUnpdBKgxQyMr0M
lakJq4+5liIgDBaLzYZDwJjIfmyhFu7jHCOF9T9q4KYL4OGv8Ki+zMumY1kXtI6XdTmWqK6PgVFj
3MAcPlKIQ75r2ojjOFbedS+dc3va83df7OC39WPvzTMy/fPpZDyR2/zfXmEWAnTQnw0k9kYLmJ0k
wxDWhl7BNLeYqHLbmSd6EZTmpLBrQ0EKhvrFLCMKWdz/e7BO30+DCtC6yYf9N14R+8A8AJQBZqCy
0kbn5vff3d/5N7rQs8Xm8SdK4pqAKx6tJSEvcSqeTcoEE9UTbLCIZaoJfC6+A++FPlzuTNwGuoA6
pObEW/tTV5iNdpzqStWEV74v6s/jR4c7jmSuc06Vdfiqvp3pme1Qn6eD9wB8uvHpV9BtgU/375+4
f3SpHV10+xBvnnK2VIf8XIeWO9ec7zueaxwxpF7rUmjAIR3TcMSvx5di0dFgnWqPYnh93uQn+YOy
Enh2rbA0R2KiC4MTxqDiPrCndSe9nHYn3rehVX5vYxkj+d61nhq8OotfsTW1cFb93VppBg1oIaGL
fDos3xULnmkUjlY5sFltaqVlGiyHOoj37DD0O04lCrWqCjAxYD9Sxr1rBSZhZEAl2j6ZeiHthxHr
pvma8KLLDcL3OwH7rNubGgZHEHxMztoWxXDJuqiFqTt/BYhcoExjdzaSkDko7XxdVT5ioFBmFizi
4W1gsu8gpOphNmzx2k+LaON8kDDGeWStethBgXQbm4dlRyG2Ge0bg+Tk95lXoTeTPTtPtp3CuA7i
jmxr/W8O9S9pJrmAOiUXds5NlytL7TbXRhgVGeKY9+kifjFgKhRYOAOTUPjdqqBRg4hyZD16mQvY
eh1atvlSb9891hL1AVXdpfzu3SGt6L6IgcKy3spdjMPSqdUz367LvK29Wx6Fqji3Iud2JNLxVQOZ
4xa3q+SGSNGxDk/fFkJpEWcVwTSa//sMUrXFNIhm9rOXgeRPvBdzBhx8b9RkmFyd7TiVy1u8GNxh
vkvY95koPRSWyV4LiayXLSyQOoo+5Isl8X58Hu+Gy758HV3zIroIuVYf5IhjFbkfm2qLGIo7ou6+
FYIbrkCzYiDcCsiqssQv80uwQOK9eJ1HntM7CEgUxSPHT+kQxyV4NCVCldMyWROmfIHqn2kHO5jQ
7SkaAz3OUuNT0Aq1yrUUCHMps2jLo5045O+VTOPZXlYDErc4L+K9SPCc5SFlt4/0ArXpXVx/ZWkS
QMnmwOfyBWvA+GGtv/Tx6YuPXKYdC5Ga8ukPMJK//YKtsE7e1UNv97Mu6773iMoyDhtSgkrQy/5h
mClHYciBvJJVpmxqicl7/CR8I8rhrCdmDW2niUw5jFABsxXBDgoLhScSka+xC+QZYAExjgfgyEFM
AGRuUg1ao39Eq8Yi2P72fgEqBfSGzyTRSYk32ZmC6/9S4T43EWlX/9FM1uVLeVZdoln+d6B+Z/J/
y3/GW8viGBvKlyqqnUhHpEHTDL+c7XliC+RneuFAoIv3rzg2JzPOEvf2ynFIqIooCzSLKdqD9XUc
uzUIdYM153XwHL5+nsNNqWdUX0JxA1eEzlehfWbvFxskW8GUOuSp2UOVoiccotSvehxmVAn8znHv
d4trBE0E7xtL9334/J+ZcPHtgsO8nFocgLJnMfQo9oSKNVQNiPy4HXB5teskE0gmtT35cFBFYZbn
bTpqgTrI3MsuIlDs/IU8zXnjq+CuUeZ0bOb6siyP7d1wvEgbK/6l9IxYGswJw72OEvECyUo/y9+n
VvBTnB3/Y0bk07EPCCJJPoBKvHArzOb+O5SSHOj+Wtg5m9oYccqKCDGD2d6mFtoI4zNSA/4TZi2R
PPJiroH7yzmTQc6jSTtMyE7MhMM/iUj9jnIkqcZ/NZ7Xsb/ooAE0+MP0cxiYN85ieKCh9+Qn1JvW
YtVny+Cw62TRVOD68aZs/G9cgupbfDU3tX8+QmrjlbYICWZX3NdXg8D78BDTToaBMmKf0yEziC+2
/dcAEdacXFfrGtL9C8jDN8bEANMS8t3gzE+i6jCEhLzx27ZfG7qe0Nkb/1PPsbvHh1qXM12PBC/1
/L5+a84E2ZXGQaCIAkncQQP/N63gfNKMBIHYlTnsQ41U5gessuUVXzq7zdH6D2FAurfsz34UaVqq
bTvoa1lLWmy7v6AdE4+a3/6caTwIRb9F0UUoQU1HPAPBfFa9vKHDDVKKUL/DCsMeobwKUpF/301Q
VSYrvMUUmKfa8dfm5AWCwCy4rl/7meoNT7DQTfRqt65tWOHbJj0YmEbeqcem9eBgRIVdWTfwaqv3
3rlApDCbAEihhmKwIUKH4gHHuAA3UDp/hZWLhMOIQYePgIiDdRjE8K9CM+ObuThI36Uw2lm72MBk
YvHUWs82dYKYls0o7l6c8z/gDyf9Mpg9RKgrVrVoPdc5jvdtw5bIXCoQaKt3K9iXK+SewSzNdkUW
ZVhPEgc3NuuirDAgzZtirdvbcbzuBqYo7iPzSAd/HdwYNhwy1tpRl9s8lbe9iC5mz/wCJt/edU/f
5DLuMIOH4Kp9nNFgtF7lXn1wRJgVxjSPVwJl+U81j9qCFX4kGdXVj1a1K1jSc/ts5Jo40ag9QDU+
ZjYQ5UN9ZhtF+CP5BPvsf33/+yIi6qFpWbYwlVoqfBb6OGidsKeeQiAPeCLhq4sbou2D0QUDTBGB
BkL8puLBoBRX64hBBh+t7D9BMjMG7tt2UzDHxqejrFfEw7GUxWHKcCilJncrglsO449zq5vtZMA5
HCZ0Na5faJRxIUI4rZvjrHhs7X+u6UK6i2jSjw8U50Wmi/VIKWN4XMmM0sVhlpvYvW8d2VIQMQBG
aTZ9ssWaQ/PqajpQiIK0wMGwbLPFogNRBZfVsoF+uA29pFooNwgqzjgTK1G9evMZ0Df45AF3ZUs5
LwNaOq2E0loKeGnXnB0r69e/1XQ21dxiPoV/7hmviFeu4wJUp8NjYVe2UUWD/i2/OZd+Gmd5ny9y
MaF14dv7VM8jqM+2HnTUOOBc5JqxARILVlcs7Pm+j7CJ6Jt7NITDHGAL1jIJCyDQ2ZK74sEGD+4I
yV7bUsdMxAfnxoYdUlw2p+V4x/yhQI45JaXzFAj9GrPtc7hHOhnBnvjqRBmKPjMfE8D8tjcLXK8D
qu+pFpTOWbs7B6wKzPpWM9ju7t0Io+au0UDRsSpZ4lhSRAhSS7Y4YN2KSI3OD9kK2Qoykc+lzvFk
tmbn1r11lcy5GkLiF7ea6jK453eIkBCe4vrs2Q5xw0lqy6gc6weAHaUsp0TkhVGs8bSYjTc8O6wy
Ah+ZJXII6YqHBMqTomMYaiLFX4jaVZFJWnjwpWllBuZFfxT5MOhfYRP8juki35dCjJdL8kcsBNQv
MT9hqaLGtkg4wEH8hj8DNofwTPpl+W6HSfglDeuq1NNsl9zK7fifEUpk4J7rgkyrKcGCFQK+on3j
MbkubKSdTY7MTI3hdscqH2SzdX4xuox/VYQxW2l6pFd/96ajpM2ryySuy08ZRodWq4JXcLF5WFOz
TXhjT9WGrCnwtIGRrU/HLNa4tmXlhqXJScsVI+fTiv7s2YvNngvs3ap1AwWq/NyAnXOdVWZix7Lj
OQ8txH+bcIKfZJzY/1sd1skiBQQqOlt2gqNjiWCa4MNtgXRDXZDvEdZRwwGRcvNSfwT1ZWztBQvN
1mdAmKO8yTVJGBfqwtfcZ2J6toCRBE2lkc34WZFAHPwh9p4XRCqPmikpA0H7Eo+5+ixSGOr17J90
xmNNYpKj6P7XPbbR9Wy1Ghiw8brFSWxp5+aZSIo9ub69kGMhVz7VOlOmWnYKtdBJEchGw4SHkUFY
j7+PoSVevvZwoxzEVmQH+406pfAwu1PPMLb913GbQ3qSLqUkWGk5frg+tbYkCGdl01kUr5y9oaAI
zZY4P/u7MsYhs9jV7uOgCA114RTaJ1t7Th5A4Y25eGraT1TexBOmdbxsnHv5xAA43/gg/a3rBkdB
OhzvSvmRfO7uIYJZzoWjvIuvTTS/mz0a6b/kQHJUNVk7zfCjWCjFnarFi0nwYqoXmG/e+ZMbyxRu
WbkI1s7WUu2bI0rB2Eki7NtIb7Mpwnhl3Uy1n91399QIZEVzTwlZKRkJJQTH+dA54FRd1y24YTbw
1KaW05nNTDvVN3Kt7PmlpVrRbqqf/bt9nb7wuxSODKWrcV7xCfswrB25NYHnhcLdfhXm6dqD6txO
zQOOn/F/7++knHs530cTye7rVcqF+Pg8PlgzV0p2ryiIu0as9+olwYGMKxo21saB2Z1U4VGmFPt5
PrnTRfpIuppFuZiFmA/17mSbiGsfBRs6YbYoh3dV/vTRFT0NqdL0L9ePeVIaXpJD36XqtmuVwuOj
WkJbwON2/FQkp1dzVJ4Auew3GCUw4zaz9UgCnq9iyTENjIJxXYt2+arFem46fzz3eHBYXGzzrXTx
MuMQK4F1+5JFXk7ES9FU8biqMbmKj3KN57l84GOiGMKuQqtYffO0ScyNJ1FaAcq9t70v144onXNo
c6qxeZbe2OFY2ZKd70c7fJktE7oEEEw9b0YC9MFual94xsX6rsx0qcoBMY0feNP4mOv5djeBjl7E
0Dssop1YL17zasVXYSNadvFYPCfIh40nUp/oyYfD7HQqyYNHJmouR6D5V/9JLjNLdzdIkaN1vHwx
zaHb3rcSydrzXkzGy6q2/U/mWkjKM7Pkd6Xkf8kXsmgaQk7cSM/GvAgfshU3tnkVnsFxDarvlzfg
JbNmXhzZ/IWUjLEeuyRU9WSVh1OkmH2WzrzsnuXsgymp8v5ViHy9WKZmu5dL6RUvPAS/e4bRgReo
oO3gq5EVEuhcxM3kxGcXYCU2u82yWLTd5HdyYx4ivo0R9au/zL9bvpttdfMXEjwGxqL1Fic4L95I
DjNt0XHuQ3aY7nYFzZVis1w/006V1k2fUWL1cle69jJbDrqtzEMFslLBZSUq15f7PD9QkuAMGTPS
W+ZWItc+OspPjR3JZGBL4eLdHkxFOqmkzeiEEEYr8m6kHoQYx/7KCP9Tuvxhje26999jX0aoum6G
+lzbfT9wb85MnvAfDfrVQQsepDsIPvgcMLC2V+EFReRaLFDg3sGK9n5y1Lbpk5U2qVIcr2QqfbqC
lrTufy6t3OSNJpIL6liclvRieWqgTil0cGFAxhhGmck92rkKDVXU3DMNmPmUepbZ6HKSjNcz5+Hp
0uMInGTP/sZ76/jD5KfzSc8ZqH64I16GKr/D8L2r3661EzJxporB87wrHy/z1K2+lo0nYSOQgE5C
3Fs5bIwDt+Um6UtadacKMhZB/53vInWn4/bWNNVjhqd7PES70fgwbttdPkf+IpIsoepk1DrZ0ebG
oFfN7Cp0lclgz/QIQ8BL+Zb82zxXxfSemtuf+Bf+YyCLai0LK1ZZReqbaYdB1PM8jyLz3uLjFGw5
ww5KuwVg0s/4CqapSXzaxV2JmcN7Qh+j5a3/mta9jn/0cgHoYEpRG4uC+AxMIHJ/MvwzfT9dqgnG
JF4RhAYPoh58cShQd3NXTXUSHfVQydFqBypcZ7uRxGnjwc4lGLqZ+TvIfF8CWQgBKiFvKUjAbG7j
paMf2StpPH4trVqJTiRYoXGtyKfz835rEjwmEsaPaSc/2ojXUWXN6IgKpsbq5TnFyQQM48dMKO6O
t3ilIaNrwm0DvDh5Sj2ES0wLLymhJjLXMYIOgVGq85rjvKR75g+Kv7kB+LL6GKSqBrPH1rSYameL
p9J7ng/Gabeq0LrW0uZzKqV6v0HYTvFhfFq64w7a4RKMPa8jYt7/0p4sA4ht47hkwnjuJSKFd8ut
TL6KHpvotnZGKkC2uxeip3Zi2tnTjeDPzU+bUUCVl7+6EmqpPZnp5MEQATOShw+ujbSjOInNnUoh
JAX7lMoIWge1X/idu/PFUJ1k7lV6FwdFXQ5rSfjw2DdgUh6mYwolFUwUqgIdqBq1VNhs/3aGYmeK
NsZtiWtnftP5WdV+bryXMEh6tk/dgobWrMvPykZTPix/b/RzSAnBXz8op4bTIuayqSrD25H8VfFr
bKwG4oQCQKgbLCZ4r62hxDCqJYf2JRg2Baue9qatMBywQxReX0Mu0+Rt036dKyxTCIn2jT9Y5aby
e0EMAvVWyaD5xZiFNne9rWJ1VwtgHGNcR5CiyxVirRYrnTCUX5YejWFIW/YuBuMERdmWCYgVByRV
H7H5QQwlo1wPtsVDiVQOaQE+FCdf/geo4XRlJjcQkJgjQqT9OIZota7j0VwruOJuCVshHmGHkQKm
YnjE5RCiOudQjxEDMWNjyY8AwSVognVxYJ3yODg/qeu18e4BOOUGO4IloYPw1vP6DQ675fcozTJr
Gtzf4qG+Zq+RkpL183HymPRShlGlnmvr3FcGjSo5eZTDsA3iN5Ky9hS18zLb4uKd6GYd4F8ijQGa
edebuxMOQnAtG/4+jTeKBTMCdoc5FJF3L5rkW/1EmYmbGWxq8cLsAgkODCjjeMh1pviZv7RoGOl5
+xMLJYc/nA3Ur6DUh+7FlUOnDjqwzCAyiMWbMAixAb5EORAmW4UGtWYBjTXQaHV5YeXqYUyN9F2b
8oR8ChglQAuaFK8D80SLBzkNyJ9iO1OaKqUA79VUk+2WTmGdf2GA5Nqnzc/63ck4XgX8XfuxgBIJ
kU4XUSN4aw3sEb721Ll2Y1a5uGOF8IIRQLOpxvd/hifnsrTsr5XEyrmYlyPL9PXPbSuG67+oC0A7
wBE2pBdcKB53XdNAHeaKcoNAXVsCAiPucCcetmzGaB+MZgoXs7xYMUtmoAhcTNfV+I43EYc230N5
xTlTi68Tr9zm0Z8gElu3U53TJFfl0VANB8TsUgyTtLMped08ef4ZfDReLGQna/yhjUHo8os7maBD
OP2PTRYb47Yr2JqZJkPj/RN7MO1/I9oGJntHGit/y5mrKYcmSSkyiWC420xN2oT5wTotIRy3bpyc
9nHsHdL8F8uXZfH1DVDn0HSvfv7ehHyCjn111I1gHa8Yb++Dzky9IHj6MQfB1V7c7iVj6V+C9u1U
uY1EUMownu0p4eJV49Z/r7new+du6abLmu6r0Wv7fv9bE+jda9NE5XMob9aNzyD3fySd15KiWhSG
n4gqRRS4JQcRQcRwY2mrmDGnp59vOdUnzHTbiJsdVvgDNNQmvRGmMOXdATkwmPaTHfM3FNNASKmw
otAEnXDaNPJmyvDgf4NJyGLbmjaZX8SF3rvP7H67fI4vWhKYm7IuUSGK9oPvCuVg9LeQHMBRBoOw
C3o6t/i+g8Aj3jiXkRJjq9174AdGLdrfUIYlhzu7TQAn9B5yky2Ign/YQZCC5i4nAJ8O7goUOoaI
DfLv9Kf2ruCLmun5T4NuquXk1CkvoFlduxprDWgNJY2EUQTV4iObJCRbHS5i9/oHjhIgASBOKB4l
3cLLus1z9YEMLE0Md/tn8Ivc0+IdpByJordbr78e9QsTng/FU3Rl2F/q5AsDA6OksO3qrooCAgCz
gHggFtWTHa1iazvUOfRHCh5Z7Bpg+Glf5BegVcE7++kfP6ktFtB5lh/SOez/+mf3AT2KeP4OO2py
RRsUApTab3DMu0rZcRAJRwx8u0IPMOP9oKlcfQDz14EZ0+dZtwc/HS+avVXSKQqOeRFIx40wI2g7
WwVtg7VUSDmUOVXvIwPeHILICUJfHqElXQN0lWgNPOzfTkrh9kcA+YJjIqE2Y+pvyHORAJfS5p5F
Bh0aqjPLGm1YJg/bR3EtTgA2tohZT4kDANQx0SOKjvhFknDjFQ3fcR+Qla+puKq4RlApLA99A8tG
Uu6CowfBvaA9oaQu5TkKAfQU+BgCyKUQJq0UKt9iAahSBapGNN8yLDGulC94/sZwlsh3a3dbVtSm
uwsB9Jp2PuU4ETzjNlF6KVx+MtOZo/ZnlBjMnEgEZtRbt1q5VoiEFyrU76zBhKY4RqLH7Lg4jYEW
ki9ziK6YHWT0EM98dTVDsFvIRhzu+0jpwY+ki+U8l1UMi6GFQjIdGUZ8Fur2Cjl5mwdb+2+k4g7e
K7/5egCEbijdhRPnKvVLRDR4etiqvdbYIdCQmIVaX6FeSkoDKI37VUhmv86LbOdXX0RHKeVgK9vw
NoW+DzA1wrswp7LWOzkLeomI9O6jBqh8yt6Q+Aq1ZGojmHbzMXJ7gVCqqK+KQwcdWuBcaK+hGcsN
qtgg8qNRlT1WUvckb8uQq2Uh3Bckm+Qgk3PM+Dxu0Xn9+FOLD4YO6NsScfo3/Gq9V/++s9Wi1WvC
/YkPA5U+zUjd++R298EBw6M62SESoob3JcQkcLZQdcigKPQ2Ssg3gB5RK7kWBwQ0SYmQACt2/T1o
XDzyJH/eOESZp+J7C8AikKzo4/PdPRWnLxoAHGVVDnSBTFcVk847MWLaoTTaCJuVTzl/U6jI6zH8
EeKvcLM7VVIhS1IJrN7IQLrrsOapBoKk5yS5rNlJWunpkhDrYxZHNfLxlYIWReW/2ao16eAFbb+x
dUVjHdgB2LjjvJ7r6X1MCLMp4ArUa0J2spZzlxK6BuiylPjRmU2NbVjDQkc990+kBClmUe8FGYhI
VQbKgegVajsst4TacfMPAPF+HwG1bqXAGWlX0LaTI0Ms49xm5dzRpw2vJBolQEVC9AibYQkpYI+H
gOYJo+7XoKkPOcbJU2Y6+G5jWhG5d7AjlNQC9CNOcNwg/dPj+v33vft8iw8gbqHQx01kOri3mg2W
z1O5SH/Wax3sHoVq9gLYD9zHmFE8wENA6JBuDAH11cOXrjPkjONI/Y0m+rcHdibexPqc/7iRq+Lh
lXclW/qEO0Ru+Cx/BBVcn4O4mrkq2lqgpYbtOiFg01vuzHQPdYFF3hUDO3VK/LZftwbqm1BfS2bz
9oDo64WO7dMxW3LR+hPwBy75rRzONMISwjpu4LEL9L3HBwN1/bz7PAx9oF8clLZxsuQnPHruqnPx
DC3mA1Cu5Vdby/Ydwc7OlBMQodvPKZqZpBnYrzvEi8QH2H+d/zxevH94r+svhqF2aOb1x9nd8eeT
rsoThcadaIvXwPmEJADg+FtnZ9zq8F6HULexqBhzMaXdPYJEILy5eDWASdBq736n5V9MpzlA85s9
d0bm7+yp+2CQjTgVZouReXUN8AXNLgHWfQvMj7LXgz2wHWkonp2Ibt+ctyZWre4G/7J21L4nH9aq
cUUWND9RKvEP4z2VmurhzVriP9juuLqxxoMvRHpMwoMeIr2c/cjGS4Dss3cDKi9rup9oBNYOrfNm
WF6BGpLHPgCPtynUKuJo4rOp9pbNiajOCOySIrlbXgidaUzR8P9ybrSInMA2tsJGTnm+JooAX0Y/
FB1AfvLJ6Yvm0oInDN8QYBGJBaVI1Ytu8N6KS/A+cncdLqaTsM1sBQFSsjjB1dFn//hgbaYCQK+p
e3d4RK4eLgFPoJYB3AFUBkGRXjSxuquRsONdC6TQEQZAKhBQpZiHESUR2/OBoVfDWuBGeOeF3Aqc
a95OgOMtJriE92duBK36GIOhyoJpIVg1BeGE90TSAArscndLysT9C+G6XrQduqEtNAMBIfFRa0a4
pjr/nFDnTonmCVNjrO8MBhrnTFfN2yDuyHB5Q7lFbk3iHi7WoTpOapFQMJFyvxj5mV2UhzouULmZ
wOlykZFFX3ZvlQ8xhpTnIaMp78gsYkh/2YpdHn8NIYaIl8gXlA7evMkzkUaRpKPyXY5v1FZoJILa
YxRoY/HpNkiOEMDhQ9xxHZza4xkSQAYPn+++NoyL1tOdTIaOupB81kDryWeTKSEYGFDAvuLJBJLv
aiKGpuaMO9UcD/Ua8MPsYe7MXt6C7BUQtvOFBJG8OaB1RhQZJ97hEizllpSY55UjXsBIXRDWQt4B
iExFZ1V+MyMNkLtd4hlqLXf2Ui62GTJ1MCFkBC9uKU/0O5FfW8JWCQAxQqdgsk825LbH0X7En/ta
Lr8IGAeFBnkPQerjS2/dgUhyBfn9Dr8kH7QpWhlkxr8ZC9Yc0WSmaslwMjnqEaEw/LgQceOztTTD
DN8vO8vwxWTltcMM5WrGmhut3ZLgmmfBMILVaS/ldnmrGlcxlI0Y3YxF1ulJ7ik/kjEjrbJf1jpb
AnVlZjRDhkwQCTN7zdpi+JGOocHMLOjkVA8gUTglF706MgvavHT5CjIMhuJyKerI8gD5GshHkU9H
Q+l3P+O2FV+ovRcgXUI10ZIGLg5gIKIL4AsgrDXSKI2cbj6dJpmm+IDhMyfAc3qafjNMRLGfaZot
7cBuushfLeeDISaIAd1VRx19rCDLUMigxW2VPLT10mmCS57Ta0/idQaaTWppS8mHN+6Qiojdw796
HkWDADBABUgMECCQFsQl7CCIqZGNjxaJNl/MtSywh3P2O+frzoMIQ2boSVyIXiE6eJjBs4KvnLEv
mwJHuaSNj9+TxaaA/nA2GCAbzrXXB58FOHMZ6JZVBj0+g9sbRoM1v88/a8wWwHYoXblPpg3r9+qU
bJosOufILtLw45gPO+BhBZnQO+SFwEx4KU+jzaizxO2xDEAHgVCnJOryxvQJq4DuNOomuAnRgIWj
6aB/ZS0ZE9ZfRnkBoADJWblkxC3KJzIPW9aY1VU2QCI8vXiM8gJ6bqIgw7OHfZ4eKZhxVwl/jcdO
gg73hw/rAu8iNaL8IHhGHrkUJ/gfKQW8MO5Gmi8Pd/x2knGSCPcW2AJoLoEejeOnE4+nLzeRF/GS
H90XPDfNeXw/gXglU3O0AF3jP+6ybSyXwTBw0CW8O6wn3t5J8NaxEuopGGHTm5M3TxDKS7krGUCd
hHxvwfbhvgWEkCQ8qHHMnUyT4j+NeZpQT0mkeDo2/PGUqyUxj2qwzOIvgicAS3iynjNN0nRj8zOw
io7jJU6ZeIVH45vRk/cdT6dJIkPA66WIiyUn22L9WwoHe5C90IUbE3zbrMiYdT/+0NY+WlSGGCy5
Vb7FTTKZoFDKHxkzUMdenJTJxnIyXvukQR5npcMjAxIsv+P87leUy2sLTFDMDYx1x0nT1GNS6FbJ
my1557hMnGnqgWvyOKXkrHTg5iTyNFWbBzvm1eO4BCvHYSx7BgudnXWXsI1TIrRrTOIoPKEOLrhr
ahaFzFaoYbRlOcGCTk6OxsQ/2bcR/sX5DpE71h1HJr6WL4pTuvN8cVFIM5Q9v8ty9xQ0IFsBh47H
/sP35cChug3C6yyKPPL+6KD11lsuQMMKDbYKgTK5nOmI1DOGBQ54Na75izHcq9fosf8JgQbeE83z
nhw+hBlYlivdJVryEH7gMYimGxpuv0WEwFxvuyDiMOBXs4mzCt3N8BbD+cQCBDwBDBINeXMGxn+w
lSwvi/87cC0izCLPzedEDUxOETxIyIQCgyeH7FZrImdlU3zn0TUWDROYpX5zQAHNKU88chWsmSD+
yaRAKDYhpPzOQGKiuydrkXhr0UYJ40CbuuAT4HhMbT5YyrigbJGUPDyZJJp/lL3g3W/k5fI3vuyh
dz56sCTWoDjCzRAoclTIR0YXk2HmiXG1uKIK3pRnIz9rhSeKsxzZrZBAQx5vuy8v0Cen4WPEs9wx
7q0dWkbbgTiPgqtn+6zSE56pfHp/M6z42YvCvmyqL0ZOzGx47x5XSfCshFDD9IhNqkbsOhn6VkF7
oCBTgxJ79PFFZbMmaMSNi1IEWEiqxWJOIOsBjBM9DsERi2I79WSwslom36PNw2jd2ayQBaJcrvOv
qDiByQZDgci1ZUzZ3QQ5Kn7pG3gr8lL5r5xZ1JEZIQIzgjwEWe0OChIIhfJ3In6HUPUXIsBshC+p
wKRrLFBJZT7HOnTUl6VMts66AfQ+PtL1jXewes/+EVXxaBd9aDWch2jWnocf0JUY6URXX3T2OXdA
l++QbJe5nBE8htSwmK8ML4p9SpdC3Rt/mzqgbimHEZDXXNoyuLSyDRd1zAtOO86fGuRRdgtQ7QM7
S0NmIqGkxDPcGTVpmhn4enx4y/Uh4pmtMzk3ONgluFOnjd4tAlHThQhOYTdS6EMwuh7YJNH3ciqK
QueuIHIYti2v43gQxXwgTAj1MYbgJeQIKlvpcU3tjfSGfZpXnZ3vgICLLe70x03LiO7FZRlESXEJ
mpM2dT6NqBpbkwXiLKxsVjUowwcHlNyuMsFlm2mkBlcfVypwi3iYcPuyD/D9jLIeE0xcFLCWAJoP
oI4WH+gQpuSJUxrXD5CRzjXZRFwkFuHgdMdpvH6NYEAlcFBiVkHIOKAtDsC4OShBpMoRqqA7rfoC
zEcvnUn4RSj3JULIUVvCE3DGHvB8X47dPetLJtA3vXuKd/UQYsqRuqO8LCAZtR0RfLDhiXI7R7ys
h0weE3tX/0M8kLV/iyRYN2IFu27Z0hocVcwCyaIIZ9nxKoeg+rbQWS90fHb+RW6c/Q9xfYhddLjZ
yZaSenCE27L06UawBUogSCotJ0QyRoATKic2GDJ/JN6ULbJkL7OW6AlzSZB/vIMMPYbmMYKMRBo4
KhC9ylxaMlyA1mWmLSWilB1HgjM5H2SWYY7BfoggYUC8ilAbgovhZSR3bOTo7sof5LK3BSpuAmP9
KfzI9ciklkrRnphLfjripVxtxM6pT4irJshyrrBbBlxOxfskKtTAgVkzOHsyX9ixuL/fgfO7+IjP
DZ5WZHaJW5ttInxJLMQr4jgiiE9kZbCQ4QOwY4HiZl0EMsmYKsC49x7RGMkm23+bs4R9EoFOjgHZ
u9jjZfPkEToVMxB1Am4TZWhlcgbIwHnEFieMfO5KXvc/IpcciNke8jfm9wyRZCPX2UGMXNi1qMU4
Hx66fKHEK1DyRswkF1got8Vk4Cf9vQGNEyVTvrWFO3DIAKhlDVgkt/Tp3/k6piKQh8oShuCiqnp0
7DUrnk+kOOZEBu9GWw4jEsZPiMUKf5ZLM6TWmo9Nf5B2Zbp16Ih63MBq62hB5E4ovrkjLF2LWryX
b10c/Dw9ajgGaqP0TZAeOPsIHxFuBnNiaZxDMEJ+unf3Bnji5t28r39xWr7Yeh96OnJUm57Jf1sR
tWcibRlU9lyCN9l7EfLlhhGlBJIuKqY76MkVrELYr7Qo2ULjY4oCqSvGAaiKeNz4lukPVdklaIfn
eHCf/ou6SwQ0nwyCCpZs7KgJ0Clk16dixhNdikPI7PcTmOjEVrTTOfFk9SosEjSnHqMN0wCNBkgN
8wqXDwn1EV9O9L5S7OjDXUDOonCJm0DHvf3GlHOMHIgzcUcRnvbyMRaRNjYBvbsnkyY2QZ3g6u6A
u32s558+oCJHDaww4NuQCyBWSVvnbDeo3wgo/T4hm1iSptPblHq3mitdchoiRQJMk+BOms6EpqZF
1I0FQDTmZ/IJbpKHwlcIoHDb5MAHO6upOfAWcoBVILTktoRmx48kKpLj4cAor2H3yePgG7KZSPqh
FPBIH5659Vt9Vj8PiLTs17eUP5elgNltQg3uCvQgytCUvgg+9AHBypM2FjsRsZCkthLKKV6ctS0Q
kg+XEJeinhwycsRIjwwfABdNjS503Zgz5OaWccZEnPhdOCX/xQygliaoIWfLMr65PKeSkFiqE+8+
NJGYtFfKA0SNgA98VcIV2ZDkRFUKrRcTIFANwRKI3jmQSJxowIEmiWJ5YWWFRX608zAviN9BtyYA
gUg0ZHMr73xikiBJnFnHvAcfg02BGhMgYgnaTt07yYY3nRI3T0lbxuOYgkwpyaPkHp3kDl5TInzZ
wtlM14OPjLi9pGzBhyDZImXl1OT1T8eZemllcTM1pgNh6qFtKCpKaRpOp+MxuyQ5VHLmLwDzwEjU
dhgCLWTGWQtK8lQs8KDB1bbpwDezvUVRgPqIQzzyAIvi4CHzBcA1VDSLRIxkitvlFCfoF+QD0HgP
F2Kgn1zRC8OnlWPIOCVBm9LnQpEKjkgj4iLTRVoApXQLWmEekdZYA/WfANHySDdAW/N4UZIAbgez
m9tbpAu5R3F9oA8yRTOF5MvhHJTjO+NEon6wzjY+nXNhsBGChNwP3G+fqJh8yyuZFdJ/Ff1vmW0S
FcrDka84dvRobg8GzlLKduRExNfiRgYIHnbRjD7dGTRETZclkafIr/AI5YUkXsxYMlqSMBGulahS
ktVfSjplUM5oRmDUaJF1CcHqYqWMl+hLHRkQyUdrixvkuYF6nt6sEB/t0JmOEy9Np9OGTSLFz2S9
cgtgmfnoKvhviKK2hv4V9BWh3dGMLcCwuW1Eab3FvWh70y3wP3k7rKp5k6sMxgPk9RW88cUiR1NA
RSBIhjLvb4ZK2i6VQeQrOGgMsUiiLia9iE5PUAhC47ngaM6JzyIURQjmkdTBiBo4CDu8MoHerzu/
/0iqIsebbAviOMOZN/lft5OETPJYiYep9LAI7n/sCOydTcwqP7kwJkX4leSooOwrd8HJTvXswTaE
Vn9P5EPkjJzlWGKSeHRyndewkqUiBj9ZwgihKMCcZDPmcji8SQokb8DGFsmXlLConba4j3cq5S6p
3cmZTpMpJ4hwjg2iDCn7beD0Z3L/suok9j35EjBSZslIzzgDdiu5OYmE5I2lkEwZllCEcOKXu7KN
yBtIikQw1Cfikb3xFawJrWXAJK0lPSU2ElaKYTM92Wmp90ohWzZjAYP835Sp+QbEAOIEAWNP3i5b
Zmu5sf9fUuAzevovvSI4kXcx8RY48XnkrCLFE96v5MacAQ0yI4m9fjsxE/p//MXOLPVKItVcAnpK
5Vga6G0eANw1Qi2H8JGYEwGPcEnNR2err1IzvDBcfXE74bGAEvr/3Hm/48jswtqjPk1xnM9BD+Pj
n8dXIls+GKyMxZktqLvB+/0X+jFo7cn/uPFGUDKikJruhuTMpB8V4Szf1DGYNXKpgupLWNz/h52u
SXYafymcUbmCMSvZ+W/ycG5Uv0sqSAUiIRNSoKOmi04+wdPkf3wq22hzUo8k1kRtaAKZnbBNStoM
AW63HNgm7edQ5rFMwkziT57nkLy8RR1rJGkR0S2VVKI9eMh0Ms7jd7+EZ84HZD5LtfyJ3ZRkYbJg
lliFLmbu+oF1iEnCpRHjShAvcRSeYPgwDkCSDdekHcSUZ0oUSv9FDC2ZDCkxIZiTcR37VzOhtbBf
cCybXRycQElsdiX5Qd9El+Hzs6I1gUTI2glgWUoFOdDI76UxIOe4zEy+fNzCYOiuCCZ/ZzfxHFkO
y6v+zS4cZO0S4CCXx0xOB/FFFEg4TW4uQSpPvbIeC4JfprbzS6UkhYrOJFy7jP9TJyXCItQmVZQf
EKmGcqbu0JP9P3cVxBPJF6jgEzbJastupAD65BVUaAVx2RlTTsK6XQauHwwGnzBEHj+Xu6CoiqIz
PZfbQs7p5XpNbsTYIU/iCGlLTB05N7kKvUecaYjCCA8DLcYShrsR29sKIxSZZbK/yMoVgqc8Er7Q
znF2kjCQkWPAi+vEL+8eXBOydPlNdkDKSTwypqv3Wez27gvtUtVTa2RdvCfsv32sbr0nVaG2f8Ik
+hVea3uHBStSUh/4J35z7xp1cNeAq6IqzS2mTRtwvql0MbeFLuJdwiGpF5lQMEAFk3j15rSZAVCA
J9vJe37Oz1/rMUBUv489fPfqdtJdeS4bnuKb/r47Xw+u5WGuDZ7rj6ckuo9YSq9JdNyylUyDrrZu
eM22h3ZhBFg5+oy3nI9hM8KtfYfIG0jSLs7dmmm9NHdGa3d9QX5hYE7RmIqrcDbQ8T37+puScDqY
fH0kapWsHe3cjzWXXw73GEvb33k9McAFU9Y0fd3/OPQfvat9SQFtBhWITd/UwaY87Y/X8G7hoVTH
X3TpsufRaaKSM9YjJTtB5UYKBUBz7zGzTr07BIFTcHcf0GW7r+6jq2QCFfQe0DCetopfupjTtv27
e0fltnsLqz5m90BcVe/jwOYPJf9Q4ysY8xFAcQDBFg6OdHNhUZxBpETnwEhv3tnVBlsIW6xnnG2P
3a+rWZfxxcHZPTLS3fzlvd2Xd5PUpv1yDuLC4nQ81bt0ccVd1k42y5qmhKZkVo3udS6RKIFlF1wK
KMMQUPIGkcRdQeFZAJQvvpSIvCUCVgmabARkygI88P5j7i/PNrFsyz46yLKTyopglgT3qDcj24WG
GlC/N5gOauFooLB2uigD9LRIR9uoC8qGFr2sWfcQtOdqdxds4g9OTbJ7HQCp/k6uQZt9XHYzep6D
DRDVR3AashAwOn3E6zOlZYEdYlzKJkFVhGUmxUMIZjhGQakC5SQFblichHqyb3K2GRCEEJ3Bz3wM
3Zd6FZcxoQUKWn6WmLgPIS8ezdBduVknA8Y82uRvyJ6Qz0S+O9KmEjQvWaFUXT+5gigcsRnBFiK5
DMORZPYMYHKXHIZVKmyonYuhjNuA6oR+PHIiqBo1Pii2fMdVT0fQC0XLaFNo/hmyNrpypMG7SIuP
5ZOdnmyetC2qPfr0HoToAfY9klZ77F5iGCHHJqNACaumxKODmelAHsCMU7THDrw1AjYUhmSfIsoh
WJZM64SWy4cyKMRMX8WL9A4qj5u6hhrESINHhcY5E7LBv6qzH2/AjsRq8PSNoOOZPqKMds0PyZWx
cKIY6J2zS6rFl1SgxQCNM9kX10Rf0n8h1hF/HXZYtnnyjQAPYz7jl0rxgfAPsCS1J8M18v/aaiNq
p1S1Zgt28e/kCmYUVIYMEOy/vMLXSYiQkKsAuhGrgprjyZbN5A0PnMhWbEYRaCRaEe13LCuLQzFD
wwCtMcOvwGfhA9T7YgwB1B3NMlEV4lyJjhiZHqZqQOUhOWRSr2LG9Vr9Upq2oAqp/t3H+gCUCZpI
BaqIXQAhIs5ZIrKJCFDEn2lP9EE0ePIQYUOHbXxuuT8yQY7SPbV1dLiEFw6NBn1BVkK35pFQxuVi
LArmMd5wDfolsnikAHEEOn2MP0Cc0Ouj8i+qdl9PnK5YvziuwJDA3Qvkr/PqChxZtdgKxud92HKf
q4Nm3YdYI08+GAhEd9vAlBDXhHYf3h4KJAOVivWemt0Hkqlmk9Ah8b9xuIaBcwfyB9FnVNF4B60I
fJ/aKXjzBzAjQNESx9IQofHzAZgPP5LW/wu2LUI/FG8//+mEza4ywqh1SaNGoHoX5CbphaWYoJ0B
72PvNaaJeS0Q4USyZIEEIUAPlL0RUzddo1uFu7L7toDl5UJLVydgqQ9pnbW7Wxjur7IzPw8uMCCs
JswgarkTwyHh2EIkgvABOPtuRyjd9xXk2MQhE8itF7bio82+30MuNftSDaCn4gitC9DbO9SfZPdo
VQMMFFSV/JeKBvv4177k8nzFwNd/JCjrINKUXn8GesCculck8zvkpY9khAGVtcCIuPpau8kdDQgu
V+fGui36H3s0F+GRI5XEh7JNm1sbgjfr8mYLqGTupheiTErVqEB2i12TfejuPNGNboAPBB2eQv84
FFdKSDeUUjqcY7hYUt733ixZbvceyh/08QYKoginXHAeP7ONAQgFCH0cv6MctObg1EcRomgv2NVU
W/lT3RYmH51w5q3e+G73wcGBeuBflRic6EdcD64e8Cd2bpTZEHWMtwuBvb5gxYo1/QZt9ClvLwJ2
4M79e1e0qvZ2OIahgE4QzAAP9tYGi0XUWOiFYU/MPq3ln0jspTF0C5ETGqNd4CJxFnay92Q/MguK
lBvDP85bfy0E3e+hMk4A6Fj1G7gdo0dCiwMdjDUgv52Hh28i+cSG4JXgFmykMGHIgMim/oT3eQib
47vkSYihNTLIowZuINL37YD1PHfvXREvlNawvBBEsjNF4AqNXirlImVCF57u9SEs1wC2LcW/9bGG
Yzut+kDBMliCH8p4nJnhMTVojhB64AVU4XKrAaenTtmvBsSbHEpsFOw0cOOpuz1J5ROCwOFh+hId
Ovwl9PAYg5jKKHP2L0st3v+Za22seT3DO1H6m6Fo+O1f/9j0jqXGGyrEg9sSoP+he1lzUr9CM2qW
RvCkT4BnGJkxhQ2qNHNaWFsykf0cj/PwQK7JwsdLXeySSbA5XDs9SmtHotDlmYwM0VlBMAEoQxIF
LgXMV+oDAU22V5PMaxOR9lz9t0tIEczf9nstHAHTaReUodjuxCnQdv2t3fBU3AGF7I3AbjHLKCtf
DAt7CSiOyI+84WrABSYy73iISTPIu+TKkOhjKgv2q6gBLmA0SHKPAwsb245b1dka22PAa7TTKJJi
SgZplXZ1zM0pyBgdsTXsJEDMair7tq3TECva9nN4JrAXFSFE8jhJMVYMGh9J+cMrPZlWiKM0QDbA
hnr6WbNoH2g64EtiP8GczqArIoE6unBOQZUWuQ0YnM6RMiU8RlgH4EcSIB2AkwQfczAtFeVN1O6l
UEYzHmssxK8M8CAdiDNHFkTttwD5hO2FBg767Io/LB4IZ3d2l32qizMBywbmRK8xfPha7T23HhS/
jddetBAf+TyxFvguHm//NtyKjTmM4DY46OtAXd1y/HdPUGkj0+PtPsQhuTpvsYnMZVWeBkVMj4Eu
b9i2pQoNGGw6OFJh4STCGeGQLghxcJLAaJDSjOgWgeeNH4nQ+YgLKE60KUjrdNUYPYTaIfX1oYxj
9wJHg4gDzQKX1Ulg+sgeySU5pC+YQydIuCqL14Sh/Wq6bxqi2LC9UTCBMI/osIq0HdYa4T2dRcmF
TimKCnSM2X3ALx1jNb+qXVTajJ6sIr3gOMwUEOJ+u5B8nsj291F+4BocHK0WVmJUz0cqZNiA1gbt
Q5QlYBAqf585vEhvhpsrMhWwjtkcbz46AXDCOhB1ttMNDhLHpDORwiAkVA/qHgqtaDgOUF5x+OU/
NHYb83sK5kyj2oUtDfybPSdCJwSYGEx8M9/6z+jPZMuD4nwPMO7b+1/aDpvoskLv5dMTy6ZjdpTD
jagIElL/lD7jWV8P3mIn8Up2aSu/AeKuXPYItF4hwd+QVSMiZfLgS7GNVjtn0fII0EuxmRe++3G9
swOXfYdN5rgWrMEG1PWm6MCkMWWVEHN6ClLIVW+JChqMGnH0RbMJIRoOiFQTBYC9q4i2DHjg7muo
I2airqFHCfE4uCTP4JvrSYcF+6Tav7V3gjt+zM+sAWizKMN9g+ZIbGe+aBmjZ6qt0UkzkAfbE9C0
mCT8OdrDy3viQbFfpWPakPiMkGRgmeUeDLyvTqO3lYr46p6wm3O17WFYE3q0yX2kSYJ3YFByAdwt
RpsYvVQw8Nu0VhkXqIkCW98GEOXD5kgBc21f/CuCnLDNFbcQdZoGYPX9kHdop4u3tWDOIUEtSRTK
rUhuUG5eCwIcdrrP/1CyQ+BudOK2nxzMIpV1GMPIkZoSzaSUw4d9UvMGaEgYQyxhIUZwSlq0Qt5s
UrMpUxRqkKhniEz7LLsdnQbCaC6871QIHGxkDAUGTvwiSS2f7pi1g1ZwWcHKoNDFvv6KMoBZNHWo
IHW1pIlmmuBHzcHLHhgeLHWwcqIcc6WUK7o6qy9QT3YnzTctRALwKJH9q//3tMlQHch8DuFRb9aF
BAep/G/LduOHBfMInS1ioYuDtq99sFYKeHo0Z+0VqoSW2Ihvbc3629t5h4iBQ7fHFA/YxhPdhth+
tV7eNpz9fYpj/2vvu99e5R+TKukCZBujSFw2/Q5sztHD2yMLrvjg6q/ud30sSLnhk7z6ek/vEcaJ
fwk0bqXXQFoIbTmEBBRxG/LaATUzt0oowONsGRIOYkwD0/wCGZ9IgxZluKh8oV8ubqVirZq5nqfU
s316BxGfN2QCx1Q08G/5sgUrtp6rL+v9dTR6YU37nZsJNZXpAaWGFpsUAPtbdu9+x8yFBf/SSWlM
jv6B/kPd4xsmlIUvImw/tYRAXX27BI2LM9f+1ISbbwMdr1bAdlkuVngcFMhUuiK5XfsNJHFWF2wr
WVPQJblHcWAEr8vskZhp9MRMpuJmtjgJt3rIBgCwhV3QHqmrRw5jBScMoxU1kY/t3simbuUHsuia
HapAs865BVD4FFyTTI5tyueA6oEyYLTepfhOUwcJFbpzv9AHsCMuCbceA8u/M38zQepyhGWQsCMc
Eil7n8BrwK3X0ykV4i1NBwJ1CXZxKfDTdpyzowdmumgGO16P+wdqPOC4gRUK3GLmfyQmpj1TMbUK
STgX6QGUHgExSL0aOgZLjB+lNE6mUNsv9jRZLGbSWIkBC7ko/B97eJWwqXoXf4c26hGu7Z5daJXT
lyre1mrF4k65fpgjWk/IAvhQqrYtWiDSmirJPkmQl5TQUesgp0rhJsNZIdElrFesBVxU9EaY7zLL
+9wlUTp3RFHFKgpoFEhQ7mn31HZRwAgVVg0KA0GTY120BqcLOloKcbyf5/nT6sv026Braf/9/X1S
k0PQ6Pa7lrQ5ZEcgEPg63rQI0RTWr3bVRa0Zk2j2cZTvCZ5ptDDmvhbOnHPcGDwR4TE5hPl4UE+u
wQZFJvscsErO8Z0eEjwSiltFp9itMchBTAGDbzkjTDqbVmt6Q/Jj401BD665Bkr3o+3KxByRbjhb
KmYOPIgeJA1OZBpfwAjwYrsDgyHF26LaI20aE7w+h9oXGjUII6o37GXoregMwNaaHkLRmXht7TEV
eQZst+ep6u6km7+tcIGQEPqgKpqERFKESHSu0HpFxQoqmX0cKi7Ok+t2D+8yFqM8ha9fJc8Yzlb0
7dXjs9sI0W+grElLpKfnnVDpcTRCjohUvKpXhEXoMJu2tk1uBh483pZw6uTusBmjCDezWpUvWoKc
bZg5bFyyZPKkW9kBpPQlhDiJRyGu7OgCPAAjU1pEvXJel8YuhMCPXUdDAP7xGzhN2+VcvD4pb0KK
RBz+OUtEz+WDrk/YRvERe3EuxYNaI596VqI3dZXmmwzNa+6nb5Kzvw5EF/sJKIV9hUt9vCcv/Hh3
xOjEWCJiqTaINetUr3gvu/WH5uoazZmjOTi+nEbdO5lzSh34RkDNv7zg89j7Kpmdlo9veL2Gn29Y
zXcfr3VOXthMwP1GS3PbpcLEoxTiDZSUIzW3uwlvE+WOmJ8gsUvwez2lp1PKDzc6LbCLo9GA2QwR
ZSYK7mg/bmqy7SElLGwCCvQRacepynXdJ0Ux6C1mxpRiBpyMj26/cSi+uvwDzaXzdpvw5d76vDr6
ZyNFBPxgJrBLTmN0F9tGomnx8xm3mqOn7t9QDbltQ5UQDB8xikMnp3m29BckmP6r4zSI1TuOrtoc
vMdtcTkFs7lhUo5pI5TxjJ+TE6EfJT5aQ1dCZvgp/hGlNOLHXaLdiPxql8up+YWK5KgVHhc3NO/Q
XFF75hNw+psjhgOq4b1BOIlYL9AmrtikJqJKv6ZDWofCHLE3046i2x53wab9cjCHn5/mTbeF8ZT1
Cel8+0OVyu0peq/2A+h6w1MyG8G3Sa/J0TFiyMzTo2EBTAFIAZpDHHmFhih45CHi3tQMwapS0AMr
vz+7BOSw5wWjdaNmpi0IhImuSWqILXi+xsy9IY8DXI16odNcK0mTKpzpCLeW3gebJ8IPyHyhxEV3
gJtj98InK3hi6YUYnL+mipR1dNjBSixutHtS4M7wAYwIWBFajJz93fjtMZc5PiIypUDr7twaXckE
wll6BHJGj2lRCdR1wIDlbVsjedVENu0Raqa4uZJbmHRfMDJeHBLAJxdkJ/k+JeniGj1LUBzkliSG
UJxUgVdMO9E73EtIR0RJpQ/7kwazx3nVDhVnjjXBvqHXCR6lLz2g0V79NTUEeDgzrN7D2YbGoMHe
FFYcT7QrThENj/GxgB9Fs0iwLWJ2uwmeUni/C3oO7NvbM4JLH7zO5Dba0csnr6Xi1hkClCvBgUZD
sloq2g1LdY6kPvTLTkh7YORFCRiKmdsY1VSUN4PL4FzZ+4Zznu4dHvvgjrcr5Sc9ej+cizb/ouqI
qx7ajxtLB/FPx/nBBk7H4d47hrv5rTsbo6OTVS9cMSyzPJUf0MsR5fD8WNxLDb2Tu7vjkCxmm69F
o+W2cS4ADvAxwU0j3tvGBA0wvyq2/UMOczswEEhXEXq5BzdnLhXZ3XBP9XjfvxGQlLseTYn2xmbA
6M6Eytml02H2oOJ+oHxuu8+olaAUtFkoq81aGeqJ0eWvp9Ep7ohRrb/p7fIvLmCUgJ9WDWkeIYcL
/V1nl9PWuIQHBPDgaj7tb7nJL90ZGwBxYX8XoKYSfIczhD2AVFEUxca5mqjeudzNaf2cXNUy/e+6
QdlzA6VFCQdnFK6/SWt+z7SAJ73JeEKPkY6sHUXMTjJLlmosepSzFQ17Jt6aKuRfVZLeOq94gv4y
i7VFMQGcstViGfEnEDpAeT4be/h2lwA+RUxf8SKZFk4dwr6w1wRknjGgAAsFLRyQTnIPx5Six+wa
v98+hFzvARr1tdgkn8VmBayPRBUZhT6QbhbxK65HtJGvhJiCJRbEGdNoolHJcCgsUqcAw9fpnZ4u
C4jGPplE5e2pD9MvQDODk+IVSYmGHjkkTHZwMrnhfWy4kCdZus6tTwKX9SqETwY8P2rO+76YyPKM
Rxu/gcXfP5rOa0lVdYvCT2QVEuWWKCgGzN5YhhYxgZjApz/fXLvODit020r6wxxzBIpoaKpM0gjY
RjAST8SPSOY0oHHGFp8JdpIN1vdhA7GFTi1t29cK6CtgL/aP+qXjf3dsg3zR3YDTLVDxb/UbtgLk
/2bCggP4dZ8TQeFf528cEx9sENg5jJjKSCi/BXqgHRnquBKM3n0zmKkQKgCxzO4pFsvZU/83Qn9J
1wg59ZbNPtKTL2W8CZ5Dr9O343xabZu+8Y83p/MwKExCWYB+Ht4gbeIjjeKGinAq3Y557q00ZLBs
hOwxR/J+Lr9vN48UlmWouw+3PZ8JZvFZfeGsRl94m8hxxshZsaXQQJCIaQGi+JHeynKOWKskcJRU
G+JtCoVWbR0idwTGQ6/jiW0tDzWF10ENAQ1qmVmEYn7gL+QhxVDvwSmRsVZ7u29NBU2DOqv7GZpN
jR6vNQcY/KScz+KXSE6MgOPtfQvl4I+t8xirfegJtEyGOP1npmOIv78Bha3pvwbvSJsRoDREh0BP
pRKN7VFdwKzMAPdOstvQv+DGOP6U4nfDWtPtdO/ppveevEENhgc28UsBY/Cli9dCpEHYSJLAGR8h
zMsJNae1axH3KDFqJ4MukD4H3+4Tx/f0gJN0bh0uHvtPMWTb07IdTM1trC0IsSFM/m0tAY0xHvpi
yYSRdyE5fNWBvZnVfc4ef4LVL544rhl4Mogy1jEPWf83zkKLYJrIoDhBdz1ipiHzBNn2a8rh4I4D
A5nQ5j5FMTXSj0AUEivrHe/wXdVjci5D3KzYABPAAqRTvtggX8KTNwVUwJCTcnp2ScyDBADj2UhN
eN5R5xWAxD2sszwjwS9ulI/tXufvFSH937JXI//Gw77xFuNzujZwxgP8ZyuLi6VLlCJ1EsCBhNWR
gGPhil/Q6h4/IIQVswxkcIjNPgmAmHmjQz6QLsmPfablFCiACFFJAhG0ac3GkG6Wyb3d2nvx/S3W
GDmtviR4IwsKMYAlNVX887FPA3pSsQ480UKe0zLVSZV5J78elrrIAGjc/ut4vgSdvIvJRgfE0vzD
CHReYk7PBuQGfPFDkQbhooLAcf2XgmwzKe6Rq1OM5tj07c9zHcjKSmHc9xTatS/JWuBB2ITX1ZVJ
bP4eV1NBX6ygSG+DKWjMKIs1hMV0hldYcpjOWxtfV4SCjNBpA9VmBjETvNqtEdUThQEe57NfxGLL
Z5dEW1RU13hBkYQq0hEN8JniTMOiV3p+X/+0Uo9Zt1w9k3x8STAziIVuB7nMx2rgUnM9L71ypMzx
faKuZXdtw6vDSuDaiVS2V7CHsZNGbFagVceTjDn4RI01NLv2vGHMiHwPKBQujFK62VEdMGHmO23E
pmvOfWETzkb/NDVgX5QQseD/o/5ld/RrOQZ6jpmEL6BBhv+ftA7sdWqmBRqeMFd5YtnUIYYgPupJ
rmjyrKBUHhpKJfZxMqKoGgKI+TBIXjOFVUF8p2DrwnglpYHYpGFFSNUFM9FsruG5KnVF/85eXEWb
zqCDvuPtHuGaVW0k5L4dSNsIe2CQUy4x1BEs+ejGMcWy3weI2qwh5dLRwoTanP1woODpee1qYhWA
BVLpA8heE2ovjiTrZ6yzmV5AGupTECPUhBgFbVcbtThkXNggGRIsQIl48SEKimM46xmW5hSXGUKZ
x2JDpUnt33bPENB6rdGb+OpvpC7cbGTH0lUoL/7r7/fgYSz/qgR0XocLlf882/LvyeXO2kfKC0ol
DKh6sLzZCuc3yhBme8oZlH7bV/QZAjxMDIuUHPDQxzgn6qwUMwGNMLnPqhm3kYCcXMT9DEMG3Att
HEtcgWkrhQwuqTCekBWPvxBnoZJUDrzdj031S78P9zVuUL2sOzOe7ZNr7F5DaGE8Sey5o+cR22lJ
P6kOgjG2XIpk4ASSrHAbqrt2un8Hlq+MzH4zbEbfoB1vhgtabzmuRZhk9MC1ros7BUlYL5j5ssRQ
IyT5kREvcHukwj+TyLvmj4+Pfzv3MDehfUb5jnGB82EtX6iAVINqZxKjtcLUkG3blTQ8OqhP3bkl
5UK+hjUJEo2FGtGcxK24V+2eMKN3WrrQl3ij7CHx7G0W65EKlw4SahfAoX/enR4hrix0GD74dE5w
d4ZiB1tz1A6Vw4nN8S4P8fV03pToYttBvi22KeZIH2E00XvEBYhrszoxQ2GJOgaz2DNUh4/wwSYa
14/GB+ARDI55HqPxumuOLiFQELwKlJvDdsf5pvpWnEFORD5XPJ14WGEPicV3lz2221q22GiRItff
zMBjB21hXKBeHhcNY+DuNbMvnQr6L1KiatAgAJJ7p/0vqgkC7tcHYiEqiW1Y4QcSyiIhyJVGB+fL
wH+OTq/uI35N8GtUYbyNP7srDSbdKRfXtiQsk7wQ3EAw5EdNrx3muOOYIxP2Tr/Yf8DFsOQdqHg9
P5LX8NKl4+0TBzKQ0F0ixJ/jws0TNfoNVIKv97/d5e8c0DMlHRZ4pquv7PQF+PfJHBt/5JC7x76e
pzXk9gI67bBmWefrZ+3Q8gEUa5PcBORzYRUkPO4zlaUW6Hb1xVv8YASAbyAEqdUDz0hhbA+rJa+k
YreGWEoPLj36oVjvjkE+IFzTlEJ0xkyRz6mlK6YJ/oX60sL5Dq8WxhX35IT1BzQV7F8LWcoxrY/o
ZmGncg52X1+2P/iIEyaG878wWezh+5jN2WHhVYLEqNpfjsIy5k4B18e8XCL9wD+RanZGr0VroJ6B
kWg+LFUasZNn0ka4KStTOexsIQqhJ2Dd67Crje/edVIO6TKQv0Vz2eo18N2b4ybWZyDofXtJIHGC
w19aDtti/ypyu3+dqdOQhzlnTe0y9liLmCIwLjv+PKPLqdBN6H76Ge4yl9j6t+QjvktkW6yP7f2F
juB7Jp9oKPjUZH9Scr3BFlbmKE82EReRVQqDaJBx3XCrHmfd/YaE8NDb4Zb3n/C77j7H77SZscOP
b07ee9P5bIV0RgN1+4ZU90lP3SZYtecYtk3f0LkRjxxfNC4AAMA4DhjONiPGN2M94aEyOiQA/7OW
JoceO9fxdfLpWqnYAl1xRfwTI16hn/2w9b4kX8baZZat2Q8BObLJcd4ceLnTv4S+s75yJzXQPeG8
n2iYAJUTJwlZ+4kRvO4ydH8EPTPl0R578Ga4uNEXUQmhL3dKZKCFMTku4vtwNffwfVrdu/dFsWyC
3P0srlAvgHFhYjSjz0Ice2ugavc7uyp9Yjt+VXxaFkx5Wtii40b+L7H1oJn4T+GqyRy8gn1xP4A/
0sbDnf67bVPIbthHBtfD2+ZbD0DGA9+EevHlx3841jKJd/mVRFr8dK4vny8Slkuwr4E9CTaoc4xC
q5dPOnE1fQweHfypBx+sc6E90WweGcTyIpbKpW9LEvLz7pP3iz8o9Iv3VsvTjhqXhm+/w7oa200A
G0MveqwXV5reP+xnvPZm2BQ9vv7BaqBKDBOjQat3UgbW261PfnMEhrxt7SHeMaznSOvEOmCDWvWE
fUdn/YYTAHeIaqBH2UWl8Tiq0K68C1mR3LaAFRBRwom+ej4AovyJyeo71KDbGb0bjsBVl8nLSrUf
lTvPO9FtbWyyM1KdBgLAA5ymNFUYyNcVfau/x+yzq2iD4KjimH2LNodrDbS1PfsGJqnugLsqs/FY
xy5maJxja2b7tnRthFhynT9JYafDiGP/Erev94pvsHBdMZBmfqnxPfKKsm+grgYO4cOyNaPIvFNE
tF0FsmPtGshcEDvNnnzHKzWHcHVTQv887gtZ2aYWE+prsPEDiHLfpvNlLOFAS/FQee1Wwp3IeM5O
fkvrEwDNnTK/3gtCKcjrK7Z5MMiHhkBT/QbXzfBdjthR2W3P2MQbRiPDj8aU7huQIq9k2Ub06sgX
KKBX0SrbxDaljoRVqY1PtUgu7wl11Ml/d1z2DuyreC1hfcxokGau7m8JYE44jry1yqzBgZD2BJgL
TZa81JsPLqtT9T39FlUfGtsL/uK0uEmcYBPCs5DfPA4PeB73ITo5vBpfQUr3dsiOhtguQNoMAybe
Y4N94RAHu3cM3AuOzLaXA7UnP9xBzjGmP99fVyPXBZ89oH4G/cl7H/ExJeOp8i9HILYNNK92TKrU
q+qys8T6T7VcbFsV1EpG706kOiJdiP9z8qZU6FLEuuXr7wZ7QqBI70nnCoKL6iKSfRybmK/yKRwr
wApRclM2v0iRl9TazyOBVCCylgML/TfZJJynJQeC6+Gm8DHnmLD9VhP2vaXgif5ZG5xI0228m2gg
jBfdrdslYYvatH0I423DfWpd7etoL9xunaLtGsbodpmeTl2F3jbbh7/HdfrQZuoOqnOGfDa5+soU
UGOq7C+RCS/j5LbjGlrbtph+5qoqNGbgMVtdfeaZ4YMknFJgrHtqzdvzalA/ndegjM9j+y9bAeF2
N9DqSWuiAYvitYs5Gw2SMqAzxI4YJCtH18jvKWrMAJVj9Oy3/cK7xue1tHPhL2IFdE6Os7NoDez+
3J3dgezguc8K8klwuXjxzoVPa1fQFlUwh87gisF53OxK+r7gX9AcL85KXRpuB0VlNinhRAGFtzHe
aXXhzETi+wgEi4IbfjR+WliHlt0sZOblDaFJqccOxmxX9IBDC+VLTvIRuDnqk1G5b0ncA2p9IFJI
q9clG2WgMnhPMzuBOIgIR9SxF2eycbofdmhMYRQgAeNDOS4ZwrjLzvSgnTwC+ct3oi8UUG80c1Mw
GNQdPBPodjyUZ4hakTELmuoInTSjV1QsKJzizpp+9z+SxY+1X4VqBnJAV3z8jpUwn2/WfBYo4ncM
QMV2lCpKKii8QLO08QtnUgOg6SFbefKmMJzDPhbaHlFgkxrdBMeCyaK4Ed+mJ84EU5l0YMSVc8Dg
KN5sazSsc2vISdlQe/WxjNj9U2IR5gjGWWhA4ohkB3F/BWW/YtzAqeTBpzIg0gwSJEfOIgwDB7+2
X1gTiUskO/EqHc+io1nAZ8jiFpbvTjPCT5ChgYXcrs2JtobE0p9cUuLoLGnDk1S1ZHukv9F10wXY
2pLmPaz2knwI/J5PrBVF6WeF6QwLOc0XJhA+OH6J5QK0NWCTJcGhhIR0xps1KeM8PBjjwl6ir4Hx
kFDUjhsfgzs4vRMkPzSBnMPqxoknT09FhMqeDUSx1Tua3YvXWpkDfh1Di0teX3wweLxhnGCR2wMY
H2F57mYTaOVgeuR/y1qWSv4iF49ZEqyws4S6TUcAZiLc1dbwERu99rRIf9Nv+ADrAk6Ofn0KNfLn
qBECe6+9Q5mPGYrAjMcfCNbj5thTFY7HvUuG4g+T+5ZMCD/MuHqUoXQjCBeC49IOLKy9LQAB/13G
m7b/NkIggLaOoPm9Y/Jo7lg8dHySE9UeHYUSRw1u0D26FNEHRmcVftTA1COdTmgeAOpT41en7lv1
QfQfFzfDzHW2AZ4h0KgTty6+uajW+fIBaXryID2IICVyg/4KVsRNsEFuCaRzx6nZbWMxeQveh/Y1
VKZ25trzTe/UtcNHXwtv5Av4P2BiigzD0cIPtu850gxvM3ny2M0y9o7l/Bm8M79ZgnBqFKikzTzc
BmhbpfehQ+U4DQTCfnjkKRQRAdwb55yaQXGjgWWAqk3ZoAC0xriWp/XgFZYzTg+UnDgwt+lz93qQ
VfCBAMSYsY44sls1cH1oifPShNNy2zNGF7PluB1uuiZgGVDr8T7/2igVar8OWyGtThY8CkMQvn87
4nzGHt9K6aZOdRQRtz8K2Xv30m8lwLe3vgqhpWL/Q6bCyojLOXLsCOLKbtN/xc3wttQGVGXRK25t
xemSsugLe3JnpPeuSbW7gozdgyV37zb7h5eHCzWoac5roZ0grA4PwqnmYnu1H4tpsbgaiFR2PulM
Pm42NeKWcNpjQYznPCSw/gnvS7S/T1K5ZkCHpkzpKPW4wTM6gQgWCrdZoKwRASImFE7WcaA/cESz
jQ/HEuWxCPiOp96b5zGk3MGDHyhZuUPd/3DT6+Q8/oRNZP/RnvpTO4FN272njIvFb/Qd4zQB85Qr
SLN5CNCvBDPiyIEKO+vf6B9TVDywHjAlGoAuJHLSoFUGtNjg4XcAzO9/qI2I5gD3BhejOQDREg0i
4xBXFDwlvBjzvxk2d+jgyP5F34+s3Yfxy1rz7YK9kA7dtY+nP4C5WMSQ0u3CWQArGOSLavIbiRUt
CeEI3VGHmykkemEK8aSckPJv+Hsz1hNcC4f5ohmPW2t7fN/eplZsx9b8QlImB4LzREAmKtDKiJy1
tFyiZcuDHLMokp/NlC4ZjypEeyo26JJ1FyoVyzaFZt7DX4mFgNAVqPg0Ol8BTZ/+mTAoURbQwMYk
ta37GFswSwE+fCbMhEabPQp4oGHHKjQ0shvZYTGj3Oa/YbnlljeIIao9vtAuxL8p3q7zNq0CsSgT
u5HH5B6bUCJNtFgvLjlyqAlMu+7hOrO8inA6cDYlPFxljyLC1O9Y2dWZOwGGZJkgSlfu4jlWndql
ydSiTygNhw9iOBhVmMjRlqGs7pvLH5I9rwggPKbMTnTytAaVDvYKyTnKjxmsdFpcsma+O/wErtyW
C58fo0tonLNWoCavPTPBFpIs+Wt/pGmRgI1pJjtTA7KgbFferNK0NIRSKSJavDrEBWh0XeZHrvCX
jdG+Wr59tr3Ufo1TbE9TbsUH+YP8y2RrztT0tnit5NAnwGZwC3hBZ/1P24J+hpbcl/2DSpsUMS9A
dSfMU5BZ6fYAozlG/Iie0c17wArA35D4gr3dzQb6mK0vdxyI5wCcTMQlPNpHWJP6WiAiy93RX0TZ
CgKcateAKqucmscdBrQcxkCP4BvC0xjullpE1xqM/plUBx1+5gPSjZHeEoa0dwogEdrp/Z83cE0F
+8YT5b5X0jOLLX1Dut6A7RRg+HGcE7ZT9vS7yNGUatgVakNeD9B3H4L+g4+y64fAKjk4v97Gg1QX
y97KDC0YejUMS7FEv8GTuqxhUILZsqPFkBBC1g8u5u0rIBhx6acIh7gR+l/4/pRv9u4yfszOOG0v
zgSlwIQUcv87xXQUj2TwDqShELMgCc7zISJhBqXYBbSHlImvL99QXAs9rr1iZGlRHhAX3DpgaOId
oB88sa9a0PDLAsUZt4ct5sEnotZsYoxaUflnUbT1W8vzy32TYgszCOYDdg+DywJAn31JNiCD4Mfi
jFRiqaMowgBHqPCs5ISoPpgsflfULDw5YNRfnx1Q50iC+5hI5+GV9K0rjQFMFCdAB0fodGOuNjMT
rRA9zAbQG06kBxIYAn3tHoEv4kr2WZ77JXoo2FXTTVgzGSB2R8WKjRnf3Kskj2VQ1gioqRevrmPN
dIhUbwC9+BK2/rQUy2NcgCmNtmzl8HmDBk2iC1IU7huuOMWcoHIgguuIyLLuI8QGsavCdGZ683FV
7r7TzZG4pYuLkStyR7EHxWWh6pOWGGVdfauDCkGfhdEp+gGxuKqF4Dp6pO1+Z/slWhkJF/qg1jLr
Su6f0VfQ7uMwSKw5lBO8IMUU3UzFxrAF1VmYHlRQaPofvZpN9IPdcBsL7fhMC0kODL1DuMvWD0cD
2nKLGaHs/Aw2BqAL8au7CWomSC5VchnUPH1Y48KlpbLECdvoY08tBtVcA3yZw82oNeFONeRyMqGh
bPdfhB+txWiUJEykrQlLTvBZo0RMqeR+Iwqty+4DMWyorI0JM7Ba4bvOxECeSZ6Ck9R9oNbbWONj
HuOz4hH7GJczZcHqSBuA/T1hczTPziyRNdMNkni0Z0/K5ASDWKoC3Il25ppjB0IenzhBZnakHByj
mJ7T9Ifa1yWul6ACkY4zmZP21TeBpwQzhhc1FW4qkBHoFRWDbMLzJ6PTIqS8hdH2BT4svFjukKRA
SMg0zRQHPRF5M1CWaThuJPVa2PLsqnpFzIarawVGT6iLZ6+Ad92J7IDGGlmaZ3bl0OHHF6jXJx+j
OjRQ1pAJLmbHSeLxfX8OdRlpUicSwIVKxRwg7UbJ2yDcr1rOmJRaD3oB9i3QN9sjbUibaooPvLLm
CjTwD2q8rLlgExtL04ClD2PJBjd+G7NgMZwX9YK+7jDrE7N2JZ4XbSLWCoxZTHbh3RC0iu/lcQF/
l54jJdmDJQidvPi+EcrhdxL6ccYUUgD9rRWCDTumY1yzBcBshObQhLtLQU9kA4YSeYqXG3U6kjBP
m3R8RCvqAGNWTMfR7gQA0fFnQeZ2n24bLgKo/tQ+Vsjif8O+zkUjuaT3yQymuDTYMOB7MtA5z2pJ
EAKeAseGbleJtlmeKJ2oSXOsDavgiX1e9k+cD8rfFtE+5Ign+cxNj7ZcSCA7TCIjom/Xw9IWvjRq
zALax+S+F785q6+bXr2EZwdl58iE3bZl9npDCtxfMYbPetZCZ6hnpAa3e0QgMTPfp0Qb4UfxGRmB
Jqg0Td6r3+5lPhUaBg6IM/94jiEnPXuQprA1O8++lKykn6IwVxbXGdBtr8Z5qulWsys1PryQIwu8
3JF7H0sVqkmMHyOxLxfKPGYbPiQ7MDCGMQ0uJgDU1OJegRlX1Cal1ViAk9kLueapngoxhKDsUR09
0dBMSCZLcwR0yNsQWSES61PdT04cVnCbocggntAI6inl0LD2hh2Ir3caWpcB+x/xRXerySOpGZ2k
UDHn3nTSlU02Wdeg5efh/V/MCMyqn7NT+HL8dAkHWLe7rE+vrgZ9eEcDm3Wr3u9u4z91SqzUQBkR
BqDMmVp8PVQ4feZSn9rFN+gS0spRfbyX27DurcG9JzEBpV8zIhWXnUQdiGE862OcMYdvApuRR9xz
AkkUJvUmMMYWff8Gv6Y6Zu/uX8Y/AM4M63kVzjAgZ4/lnViE3XmHoXxPH+n0qoHHf23fpF72EygS
oo5I2ssiBUMFqmf99mzGWVdhDn05Chvp5EVRDcc/99XDqWGZ8lTYwfRIwPaWNfqkwCIUcWr4GkA4
H8Jbv+iv0V5ATNet6OX8kHmzRfE7k/PgFXekerNAhYH4Yjhd0AVnrJqgIIOnlyVX8FDvsf+Nqxs1
X3W0QputMo/xuBluusqI73OGBa/M2LPCPCE9fvyknMGpPLkE/VdXlwMs+uaQGkyJLMtt/Rm+MpQE
O3PCEUYwLr7/Mvaqk6syHPbKhJy66zyLlMlmogCCEok1vMLVH1wAMrnKxviMWBJVPY7YTNLT02Oh
0QKmtfnweDeuEJSNZqRPbn17TClIFPyyNcs01ypd8DO09tBvVHrTzDwET3WNuerlB7Z+UH5J0OKR
OAXwmZEW9JWhMDdgAwfv/Xdkr83hQ3X4LzuYoNNBxcX4YPntWqhn4Ry9jvo+D3VACwpWAzzWfcGd
guVin4Kv7iktQF3yW3rld34mepmFqypjXW7fN+kU282H9onfqIFG3EAGZQWp/SU06kPrOn5D1mPV
06N3p1+qPvuwlwS3nUG/ebSIp4iR4HwT1TePID49a7OSrINn+IaWqAbkDmR1ZMOoon8OrlQ778y1
nkDW7pf2bO000t+cVpN3GZxomiX2ro5oZgBYPVzgFCyOmTj71hDtHg045NH78+i7vZfk7drBtBzS
NaVO7lGuBR8I30zS/Vv8/qt3PMVjERqQqugxbpOqpzsjIhbA3OnXXSe32avXHmSJ7j2DytejezeP
3kBztHWdxWfR8vs1DKPH6AocUgQIzEfYb6OeCtr+Zg+v7wtDj6OErD55XT1r1prpU7Ei6LClJtMK
0Z2b01Yp2GHdHRuo8+kaqbS2L326p6QnMCAX7NAh1j/PFOv24N5mSiCbwkRyRY/7NNSorCf3yZXd
FhpIX5mrRzZtnfgCZf01YcZAT0zs7Gdnwwr/LCp+71B8enly+/twa4DTfrDIwRzYfkgw1Z2G/MZT
yOCgGd4MjScPMYP6GZC/RyP2g/PwAS0JPhoJbfkGa7Xoi3MJW7LIJopi0AzbKW5vLAYNwFsdM4T7
zdJg2uFpGcD+DyA0uVkIZzcyh1l0Ot6+DhG6lMHQ108NCA079R3tk/bAIktFG1yYLJgxOoYLgvGm
qvxy/KQJv6FToDWALtb9ComICGuDBoZf1G5zCduLNqSAl/P89ywpp1jbeN83SYKIX73q4j5r9/wN
1K9fwkVhVzjmoft9R9cJz1wL9moZ0GJ51lFO/iRCqzpS/iqMAQnlyOPiR+kZ1RVhVjydWERUIFnD
6jtQa/KIek9AtuIR8JcKqX9N7rLT6gA6OS3uEq4WmNpR2UzMnGA6J6/9jDzPv9c3tBeV6ha/lbGJ
8vu8eju3Bqqdk/N0wwDG7m50abwNoid6rSbSa1cBXcjc6z1o1pr3ORSly0cZG0i5/gkGHiozFtcs
KJiTM/d16j0wUmrt+O4Ty6pqsMndtury+tbLr0CpCBvcaq/IuM0qmBDEhiDDQkAzJRP5DNv7E0NM
e7C0oPxUfO3plYeM6DAJ5WjhU4ZbAn0JOK4fDK2KatTBFwNXRSV4C0EEhVxBL2TEzIGk7sYDEpJ/
2JlrHO2gmYNUQ3ogtin3z28/txwOldbllfS03L/QjzsUty45ir8XAVy9ouPxtfLQ4PZOaxGog9bx
heek+2KuBZYalaBAU/vunWkIAHcz+7INXlUwQQ1XU7uv0/AKjmb2GVYFYZlN9B2xFNhrGsgZjO23
oy5LFAlHo3EukDX1vnZlPetuTv5HDUt60ECrdO7s0MCuC45f7jawgrGDZvOm++K0Qm1Edhp3zlGG
AMNq1GLiubGZvs1+JGdiT/J0LQjkhavoMEK0lCeepu+QebC0CZfw6l0ba8KdxIiOazYI5GqSHYsM
sCY6jxYLM0Fctl22Blh3fJ0K2TlsF6BAtrLX5JvQ5P8rUJuBkCR/H9cKy+1zmh1YXlhBO0PgQi1s
n+NN10pKUVKhHFEm7bWZQdSQkZzqkazMSIB3rFrKyhrYeClFJgTAAls5ytXtaffY02//MaknxgBS
T8hyce2pI8DL9uDHYz3NQ3Kz1+ysKPWVocnBAL9CccPasNNtVEenz0xHdEQrtMnBcmCgf8gv8YtR
OfiQXDdqhacuqNzyeXPP3euAjg8o+zWm7fSmV6lEnAz/AQB9qVWP0Fgtui7OhS3H/lyRnnTdKRMC
e55BR6ZB5jFIcFERLTa800QjTqWb09zPmavsMRxav/WXW2TQVgQ3PbzT/AtT541Mkb4+7RCsfbx3
CnSLmxe7o52py0TEAsJ2iaVRlitchgI4+a+hTh0CoT0sccU9VMPzMB8/1jXr2x+hf8bCLr3Nxc9j
JGMec8SbXQFinhHIeP/Cn48mGMeGDd6hM3sy2HwQJd3FiwOvAGu5gaZ1hH0K3YSUUJbKhHHwmj5I
mSFRvbdB2YihBnUgfTYyXOExJfmEjbBpwTrDZA0FuOrnPTQn3zl9YPNIcE6gEPLZccpNYIEJwr0X
wiCOAs7pGeVk1qNazVy9BVDg4o6h94waMkXvzs3TvHz5nmx2Bs9n7VsXT+k4RuGS5NnZ4TYKT/EM
ye0yOccQ1Z6LB3QpcWQ1Vj/DbZVrjORYVO6sFFFzJQF2KNwkurEgtXN9voF/gtBsDwnE/cX3SnaT
JaNvXvrPgDRiV/fs5NFnD9aO9ckPchkrGvVq1Se3PXzMvmva7y+P7qRXHcs54/U6OA14kyt2Sr+Q
KNiolcKIY6kwdgoEO+olAQo6LWAuSG72BAQrxLDTtFxaVh/2U3ZyoTUN3REiZ0BhRHd7k0f512tZ
4XvjgwcSTGrvf0x5g2ILn47GrRRtxDtyEJQYYQsR/XNYpTQWfrgS9QlVCVTakLBTpXxse60qpmlw
7IgUPODozoisL+EjfA3LFdM5/9mfkG6/pTqYZxjLDXY08E/gt8cwHs6SUDdvQ2B/4mY2ppf9Bh2o
HPpjH11gx9M1yNghND4cxw67NjdDF0vrMfPfVNJNki/MSnIezrp3LgK1we+6yvAdo+fzRN4KuXGK
Z1kjwOiTeQfaRce5zii7T38P6C67e8L99syWV3SAiDEGszyNCRHueuMTgropXZrvsAspcxGfs1E7
+7zJ9QI1dHArPYQ/KqJntlpwjlquRkgUd0cNsgedXLQsj6KbM3zkYaajLSxIQhe/7ge7HxpWm94X
4RwKh8r9rUCWLbToFDGL3+SMabW2fx6pZ9F9gQA/iSbQg/teO6ArIE0T4tgNq2/YCpBCOt4ZUBwU
8ENUcfDEbgOKGEqlj1vaXf1HbBO5fL5hpbdb9wzxXyVw3iGRCqreVoErck6za0R/Tu5R7dVUe4iw
kU/T5cMtD8er7Y99HTFr19GlB01Nn2GOgNVjnuTftJpW19kllbxgJlBa+OxObwFvxScpn/RZe492
dMVM9+NUlJSfUENbAOvnFLLCcnA/8iCfXqOvMqg+T6RiLI2kAHrna/9y9+C+FSnEnfLVtdA8UW48
A+SAsEXeW9SArK/tZ3Q+sJSTEX85QWnw6/aoAMHtP7AB0TFQYHwoDDpkkQUm/UeKBj5xyhxyOnBM
BDUgyEs5M/rKgLpgn8ENYl8xuB5oVfYN2NvUx12dvgGdwhgBcRuTHhvUPb0C20EVN4/8rNSZnPRz
oAFJ2Ut58eb46xNhzMjx8NWkQYxjFhkTWC+Q9wzZ53p4DBTIa/K5DGOKPkdqVQyMvJJ3JhKM3NIX
KDY77xvXmUt5SyXOGP30Vn434c3AOBZAo+bqThVixBTe/pYWgycsmSsESIDZFCO0mCB6jrcdQHiH
NcYLmUA2/w5GWJgFh90Gm9SWrz6q4xgmUsqV4TudWMOhRXBFjZ+VQ5ULxXflXbL0Oc9TpmjqPSj9
ZJUaooeVTwTZCBokB0RuOcAsHKicBDxe+VAOWDwKLim4g/yhHahHvsrNUPysp4vhKoEaxfZLfMRA
b8HXcG/pJdWC9/w917h7cnzyY3lqLIutsZSrgRsGOB73kRMsp9UUJ5VBh+I+4Jj+fZFJhAhyrD4o
UAePgXx2/3w4jwpSuGUeDYvtVe6nHNhtcBvAK8AlDAeOPmrqrRmbGPzQrz8WkH1b4MGcsH6Uk0cv
zQWAk8+PSEwqT4kLxx7+yAY9ALY9PC90w7GDGHEr9eP77r8QXjDUxANIfpOrzuM6rWmOyIfcBhf+
BWvmK9JrwNHiwP+jGsolyDivhpIMMk8jAnGv+u8VNdjTi7eTd1T/fb78rDxocCvj57bglETWDmSP
SIKASEkneZFoKeZUXCg4DTGITvzYwvJ010/Yp/Io86/YxuJICybfXl4GMKrE+Y0o836N01aN9oh9
gFwJECG2t/IEEJrCfMBngB3xjdOI+8+3f56oyblQ+MDc+NSKhplXcju2ctHkcI0Tv+D4Ro9LOWLo
4mnLLEWoIKcsP8k6NcD4TtoDfAXVU8A58GQN4PJZ4iDAlUZjyLsRwigL27/Rk3Ur6I3/nQi3mVMt
I8DgEsOBLIWIjhKGH5vyIiFXbEKU+xFEcWb+kQ44L1F2fCAXizTpKYzZGK9zXv2KrqNNWEU241au
E7/PxVdYcTn6f//ruBBhtxdZfC+Ba8aK/d3KC+GkwRD874P5MXyG5WwMDIqYB9gRYNslcTDvudyk
/24Up5mnjIzTahPanMI94qZx+EcBuf+7i0IXpBQiV74TymCXewAxm7ohkhHHfdziARfL5ePTLd7k
ny5MXJEYcdj74CX9mGPow4VpDfnYAMsy2ik0AQXFgJ3GgSqg6gjOvKq/GVv86d+RcEFt3lDO9L+3
pSMyhY48L3HKqlBFNFh54Dz8g0D8/8Eht1ahF3XZZjwLa7mK0AXZ4zUoVNp0c8AVGQMo4rlwv0A+
VW43c0uf7/Vf0VoOHJ20T46wPNfynbffGevhv/CNqR7nqUy563UnxPSJvVbdb2GEzEXhpLLBJhG7
P6wRaZIQp+ZDo+ZwcG6GsOlgorxmEEDU4Ym0JDdiLva1OCXEZmIIcn4ldkJaSRCXOCsahnM6qOj6
ZaY3Q1voReKbgyoEbFaChGRGYC7m8YLvm3wCCPgi1JdQHNpC0JllOoczPljX9DCEE33p7dbfufQ0
dNIXeXJxyeJJYXKssdU2+YJCd2vNL/AdaAZxLPIRHC6Hj2IXDlcLRkRvKU/ClxGAE/aPvCHWnKyL
zoN7SPrmWjoiGs2rHTdBMo+WuHHwKwZ3rYl8DHdHZMcJ/tABzw6AGy060iL5MOys50Y0X3IG2Gk7
U67cf0f5hlq+5semBILXzpT+vMOFl6H94TLceJDWPJg8z//dU/nGPYLsbTnBDllHwD/Q0R3sHcSQ
GAcIfKnnc85MnjB5KhrYyOzvJBOp4dA4YPFLF02ZEzi144SLu4NHg3zq0+eX9Y66qxcBEzr/5jXO
DgP6DurRJX7gGIrLG9tcXTNekmPE58BEkLHMl6Xvl/QSXkL0JXd/ySDhCmMU1GPUCNlEjkUPk57c
TDK4OHC5qWW01JaJjGI5CF7976pKGBMf6Imv8/zfxyO1ifjADuP3vwuyDgLcFtKwv+ovwjTamQwB
nR87j9bDNOP0Qufjhv9ORjwtTJcuJS/g5kL/k0eCfwqme5kJDcx+MKHhz6eDPFgMSS6AvJJxw5we
JMiJmDKS5xGzK/m+Qt+AGvria6xJbTLcv5RylHO9dTGvl9YeIjYkLlpwEAaw63qFBGwrKBA+y854
TVtIBUPEU8ccP4wAVdNt+6LG+VBR0ra8pNBw5UeHl+1trsZM7iTuLvPehSQEkH1YAyw/cMeYoJYP
XsfgwpptrI+TjM05sCqB6N8jM0MfuzskFiWuF2VQHpDBg+UxI1KM/Y+k+1pOZMuCAPpFRODNK6aw
AmGEkF4IBI33Hr5+1rkTM9Nzr1pCUHVqm9yZuekDDYHuhyKarodxjhNcPiBZds8i7CjbjfEJMuZ0
s5N2XbNRH71s+5UhPQg+GB/up+3VDyRC9j/D4LLHov/z1QYMB/3DVCy2n5b5qHF4JzXVV+HjEvV3
Hwx9juU0pzz6O4ciE/JTSF8x37bomVP2/2KdY30NAWlxcGqc3YzYNDUN87MwKVq3MOPINQzV+xfk
vHvYd0oN3ZUUVAzYFl9HL0YzYdfPb0ovtVMH3Ts8Oorx+Wl4mJRj3AICKcQVJG5svC2xHDBkDDWp
o7IeuCxpvvgKLiKV8FvDABQPTc0GunK2nt1seTxbVGESr1KW/cAk1csO3oj9h9ECo8dU4dnDDYvM
Qf5Y93SW8xTAVD1lPP/4odX9WM+fvbx/6yQdXGhYEapbSphwjyvZaWiJUe8TUfAu/AB3uumEn1t2
E5tKLlE6NPYKBlXLpPAdRj4A1Z0J0LqvYSiDWDAUdbmtVA+OxMnpG64EkdeYJB7Ra4FyjH+ZLeXl
1JSKBOaY/CJoMUwj2IQM/UsSsJ1LyclYq7IKjUmOjOBe3c5irya8s058sJ+R2eChg/PM3kXVd0UV
+35HXHqUaO9Iu7RL1Al41Vtxt59N1ZzgZ6j4XM50MHqX9FDNoi6nmZ4/k+V1+HIi6A7OKL0j3XB4
Rb6bQ568a8J5B2/urPiS79EskNnr0dRBu8l+4KHRGpvP44Y3/Fp4g60UgNBAN6aAygHONHW1Q/tt
RE5N7t0gqI67anT+Mj2s+UREuxtEFK8hBcOD1wOBzPbzMeS2NCmMyCnQJaio4vM9QgZNBYuN9mID
6yiu+XUFEOdwiVLTYJgJi0mM2LaqQN6VXawi1635UJEaqj9u3HlxZf0GBVhhqqJRbL2GzvzFE3RB
uk1i7wbblsI0O9+1Y9Or5SXAKX6hpkKYPOGJWfWAR4WpOuT/v38b+QyKMWSMVJC48CsZkWSsB7hH
3vXy3D3XH4ylMaziH3cLtfSs1FIG8nMVRrYYzzb9+djU8ng++RJDXGjcs//6bzpzGKYyupHSAwd1
+27fkVIGIIlkoqpQil97yXctlmztJlTR5//sYc6mFkg79kJMSKxvCfvMy+9XFDtzPK+IB0dvF21T
wzTPVv31qp3IVzMYXNTsLbpdCIf/ZsyrDQqN+PN1j/o7zcrMlfPDZwVbxBD2Ff4qA6eOf7wlp1GO
dmp0BWWOtvUC8wW2Cmgq81hfCImO8vUJleIa3UeWY2VwssaYgcsPPALS0RA44vPgfjELTrdhSQtT
uglZeopEFSFfrZNrrnr3KNi3aVjC7mf2vfZ80tu/ZH27YGva8AG/gKaxGgpSkPn6rkwfRal8lf1z
oXvJVjfzoE69lrKYgu8p+lyaCJXLX11ID7UMmx1OnkFofqkIZn4lCsR6EBsRpzXGvx6C/YAx05sx
T66PPCPS+tSHPNCnBBF6Rzvt4LG1GcKrNmHTetCR70GJONFxBC8qY6x3MdIaHUyD1hDTvnqZn/hx
HfO1OA9l9TsDvns0Pxf7FkyxS8GPRryanyKqsqCSDp+x0LrV8L2iv78M6It2hUEwqp5Gcj0YBqtK
5SlhROAn1rJMXclGaohTEQQHMeoe4UpaRcs7cZgMs7/DJN89VeZxRpC3Fu6m739GnjzCl2NdVS0K
Ew5hJ0C+SsHfbRvBPMr/Qqe2qrG7o+95N1/tXSMPs/8M9mO5yiZD85MrBRLtqfwvuDFyOGttGsEc
bclSnHU4kdjhC4OorFeiYkOfMuw3cC/7CtXAqjR9G0ZcGzD9WgZemamc4VLlR3VfpoikOWOpU5x6
fKJ05/kqjY0gjAizfvhai9dX1WT9XMtbme7F/nMx7J4+4rfykkSO5Gl608kirY3Mpt7FLAiTS9zn
qX0dxLTDYuI1XjZxgmC9JrFlOTbaznSR5wEYyyYFmizYznlWSIal6KvT52UC+1lVoELi422YGy30
lm+jqhBFhYbxsR2/RNpjCnlBVH/pyHAlX3/GpolRfO7YcTAM0nb6LYYIYOPrpTbez/WszvqaAzbG
i6AzMKOaXs2FY5UzhcppGKc5z9W2i2rW7Yf+O/epkjByPpfFwP9/PZkcsO9ZvEXSKI8ZaFEuI13z
/f94brBiMcMju9mVBQocK98ZP0f0QUEwxKaBSZNe6Vz2Z3jW7bY712TyBWoxts1/r1yIgRxL51f4
TqTKnG94FQUDkKlnBC4IJPVMIoKek/PbpnF61+1f9w0rE2J0nE2UuVYVU/6B01Q80diyyUjNnkBV
vFHfPWYnmq4UEi0bni4xBjG91abxUgtYsP27EAg4+2QZ1QQBQgho5TP5OlduJ5zh+8ZkpPyerf62
pJu6Hui+4IB1dPpD5E+27YObrT9WZguW2YTFCNVrj31I8RTA+h3zz8qx8fxI/4FqE0hNfHW8KW61
fGU4XXjkTMgmuJufS4i8pZP1JmXwk5XmemDyQDxcbGSlU0NX5urMujkvJCv32Y1+EfW0cugdZ0Rm
d44Ql5puRdqrP85KwWjT0+HzvsvjkIyrzXzvbDFPQAOC27lvoDDkFVWRRe5oLGhifM9S0UpFin0t
fqbVpdpu/eJfqGAzxTkDb52LwreFel0MNVuso/9TxsEDsJNAuUN153BW+KTzeDFHt/AmNcjUz4C4
4d6oq7TpQ6UznycNK4WkHzlURuuIfaWGjNwM6ShL08K8APXg9nH7WtGAklQL5ixK9BTCscZdT6av
C1btf8bvPAD50MT6EImIMu/CO6SuiHn2Hyojf0fALp6eiLAvw+1n6CtRvPjqYzqpQVe4OCzNi/5K
b/v5Zr+RqskcqIN3zRO6erGfrb3837KuvU2WUirMZy35E8C++CQH4IOOlbPdBxcSgpryu5WukP32
4/6d7q2SJKAyJyin1YCLmjEDftOmsY+uHW7RAzCjxtPGUdPENmYWXi+i/K3yi7WP3eS1yf45yuR7
iGO6sW1w3dfv5z9so/yzH+djWUG4RojPN3aThJ7Q9IsxBnAT5BY9bPPm/KIc9R6D+e9b734armew
3tqznJpm+unqDEeIefZVT3UGO3jQpIYAXtwqYXvLph92tcFh0EJXjS2VFSEiwx2L4e6sKeKNxWQz
T/4uY9rPnK7VVsTEE1OQjmsAOmIVXmxkXsVd7OO2ZJ48t77RPQk5Lg5GyBVDM71rP9BU8w1CeS6a
o8x00aYBohFNGll0DsPDUC21au/mCUb1OdZzi54qrtDpXgbjpjyYU5oHQT3xT5mbdMl6AUc47Ffh
fVtF4589I6VYint/ypnlPD5HKwPh3YJDwqV9aOzc9M0+CCsVQyq9Xe/xb9txvNZR0uj8b9tJ1e4U
+bDS/UBs5V2jOOAue5gcqK+eJCnc883JJloU4dpf+hZBjDSy73BydcGFUzLpl3NlNZMJEO4jnqCu
jmr7v4o4xZFpV7mGCoNWImHiX3wz6qIUuv8LKrba/mOmLOlk7K8LkEQgoAVe8ZgBnmmX6k5xCC9f
SRB/6wgXjWgWg0zAXLQptcydksE8gnpzN9+do9M8blnkrRaWCPDqaoin63roaLFNE81f9c2DGqVp
OJbtItGu0xX9nP8+7PUzkVsWE9g1Vz6aVzwvbzjR8l2SBOM+QbSRmZ2OFUTHRzNsB3yvy4+/cXuJ
ZWuJol2rNAgmUgvGXLyYONHRD497Gbzw3yHBf3G+KzPG3H+FvRJOGxbtxwoPnfC/WrBRLuzBDLvk
LsX3FS9wtVUMgac/VyzI7yxN+HREJwITaROP3wMsunIxLnU3HSKX1pDtdnHcCIvZKIFULovIKpzs
x96av209p4GNN2b7r+OpOO7t/l49prbECl6K4GiOkCFsloeSRzulR6olOcVIO9A2W96U6Gj+rYtU
X0Gmcv65GsNRhmEcnGweq5nSF/LNd8yHuljXlbAvaxVNYuzU//NWIaVYtifdZ8LeewImLO6nzqOD
Vy16iNMp4kT1srwfHKL1IJNVkavPG4gJMgy04NvwAlMLfi7j3yxMl7CglPxc6vsB3cLmlqjigcQ5
/gj7ygN7fFPbhR61KhpZUILUHdycY53E1JiEFFKxTjc7Cc9dfm6NXCrSBCVNW/9zp8ZN2Ndu5e9/
hF4f2kd2sZ5VVtCLLhOEz4cxRZ5LA3ywrk1YDVm+YteD1cspbzJGuXm0/oJjpa0Xmp9s4zeJd4li
KeocB9ATkMVfRzAwOhAvOgy58WQFfhRPt0HbUYYXNArBLG0zGXf3dYVTGFGAfOcB002YB1nlSPZC
7qcftj+TPZsUJp8tWLy3k1FIxozm8VoDoMpfvfy1DPseh54VBi3FSTxat3OUZfjPaXb/olspFNNM
plv7WSjL76GTubYspawddIgNFjBSFLw0cI4ZNplYeN/1FSdRMsrcaDMJltVK0mYQYqQbhkMV2EGi
uY9OvUxt5Wxe66dSFKweXIEyEbHB1XkWLzBswAYtPz4u3ePnrQ1m+A4nbdlh7+0CrWWxVHTpXr7Q
zIJr7tPLLPuLLww14pgQIGVnaOFv2PfhOB9Hj+5ZpQpZwDvo3P/udPlQG+cDD4oUWB1z/Lf9eJES
U7I28pqgsDKU4RIRZPlBE+6Gp4rzU33NFyI4N2XQ5sWHzdyBDb2nj4jeJ82Dw85gATmcLinuFHqG
iurd6FiapauY8pq3XRkFwDgM4FzKl/oZ+wLsaiMKypNV3MuzoQGLVyTNlcwzzO3Dyo7HHIYLoMw3
tPiLdrMRLzaTejNo4aLGLMNpgxcwp9V3O3fP+q4HY3jXPavHiKdAsx7MxgxaaOYgm+D7Ugc0JVO/
mw8tyjJiKeUcL2rO3GDHhgP5bccrWSGglPmDgQ67Ia8le9fRsWXMKliFysKJjdhCgI6wXquBv+/B
KP4BdKKu+FeawcnMFzM8WyRYoJadmIJ2K2ywuDUZAnmury3wowBngo6kbCZcGf8Ks0ULHz4XQY7V
pLydh99mjsas7ea2BBsf/JTLv0PjSnuBSwzTaOWotfE/sDKJ5NYVS3rqdnk1Mj8oI4PFKB+xouiT
frd33zFx6VTJskaqvkc5LXrGyQfygQtfRW6GvHy8hQAMhor10gMVtW4gh4CTdPSu/9VdeFt8yIMx
3uXPKymf1tEaWmsk2HxUxkDnsKbQEpkycNJxCK07pJG1Fie58yRR8RR6jE2kcdzokeR1R/baffnO
56cW3lO7/FhC1kPP/BzttDGcuywxUoOGw7q3RSJNCBBvcCUPAz3D0l5C9taUkYAg8LTsxYnPX7Cb
0Jq0Z8tGqG6Ppmhr9bAps+hXviuYEtGinQH3zJM1AfbguZg4f7YmY1HE6pxFG6l/Svz+yr6lYIv3
motDrjpIjCV+NyxAXnZ3nV3/3M3j8alPUI3S3cQ0sSWgLGfSApRQQdczP7ZuLsMlBthUAo68Wb4g
qRHq7eLWgmiBiS7DzbuSKFR9BOSBGCEH/yGmPqCWcAyCdtl+kVfwk7iFVTjzfaWZr3pHnEBcBkN/
c7BxNQm+wbcJchA/xd9wXFz8LH4O5XlAp9O50KcKTdswYQ96oLu5GTQhkijs5cCZZ3GfMnkZrWX5
pow8SYw0pQUnZtNm3aYoMcgfSgd2yCAJJOdJyXgeatNXYzV5Gn/BSkr6o1QQb5Sht7x51s4UU6T2
W0o9Th8LZWPxJ63xIFf9Q5g2ylCU1IHPoon6blmZySSS+aV79yDfvpA14WvJxkMEoS9shPpBiJiG
6jVr53ZY78TR4DP40ofV6ByXK/1EPewjfRL7sGeruyw5tWcOKASrFzhj05yMsS19JYF01qrRIiMh
VhlM2D0294/BV0O6lBtBiMxTHJnib07FvJBekc6CR11Kq13p4faly4NDmOlDQiKtniOOJCVGwS1D
KtwPcBRq8Up2ojHCl2MIyMc+YCT2YuBGP4sdbB5uQhxT4uKW6u6DI1CFegqM5n3Ov/hW2kUSRMB0
x1UDQTDA57iBtmb6Xugf6+FSPfmnxEooTOxhS5v6lHiC50u8om8uffY8Hnc/9Jj4TOTu+pVsdVy1
MUg+fRQt8UrDfLi5hIS96DkqVEjkGJsKjA3Nzdj5XRKPVfatwve6Axb1CTGsKvazsxowlDBVAHtw
J+xAc0q3aFcamCc/ywOU8E3pn8KlVJjipQyQkkzpGUEBJ52Y6nxSOq49qAvPBPgsH67IZnK8VWPF
AYEjj4xV8NV0cL87BQxpXiW34DQY+4hNLwh7oWjw5I/xX/9yfQfdQ3YZAsgrud5Ag7qzDJipfGU5
ZNe/6d07z6acWJeZe3/QGh1rOKSPauiizTpD3P53rqQaPV2bzSRrcwgn3mfKtVe/B1Tp6NLDcYiM
6Is5DvFSzK59YXkdLoKxH4ubfziFBjSX3185rbRoJGpA0c67+VkI7Ep/awhd3HSvf4niv0T131Pm
ChxxPO7vYy1bDyJMaaQNxOGwSaPEJOXWyNRHwULDNt5Q1oR7ImiJbfWQ22dB2hyuhSEYBHL5E3ZD
7NodWwR3tlr9veZL6z72qszCX9Y2kZPkJY22j4NL6V+WF+Nn7E+i++gpOZqvr2fdkf06f6Zaxmtr
ARnHhR8ertkCUX/ce6ie3BjrEtMR35lj+d2RHgOvI0rQfYXopC0sXfB1DtUOUlAolczqPTJolDYs
+riINcGYzeh4apbHTnpZDWXbGauB70Kif4O5iLVzzs3F2SbQNlzhkAkKnVn/NjhLIIwwYD26TdVX
L/XfrycJFoWCnNGOXVzk6vETHyDSDD1KM9TJIjIEZok2YeZgX8u1eHld+xqKdLtiTS1c7MaNMO4w
UR5O/+2jQUJFEDFX8BqBM/Kuv2sKdR839b3de474//sP4XHz3fmv7QoNJdR+V76ZtKlN9FrJsA8l
yPW/kKhbGW7ZbIL1H4W+BVZ6s+3nyygkrtpfYVHhEniLkqL+MRp/GOzoCJVU9jHjmXSkbf3P6rN7
w4yxNRss6pV/co3TOPhGD+Yrn5Z70TSOWKYdLv1T63X/kznrtr1EGKautrXcsuzPlSmSOCh05J0k
S1XunVUl1QxmbssIAXcgZxwD9pnSejkoOOeYS+Lq+lGM/WGnjZ4/Bj7gYqfJfOPoqjfyOCYYCSOU
j3B97CTP9hJ9Ex/7kkMHTHR6FNlf4d5F5+9Fg1gM5SalV4GbOEXKC8udK+vZtjxuBG+omP+MTQIJ
ufAlGNiVj/MYiRwNoIK0Fvu7dXM4JodlafG9vJaNghVJlskSBn6Eq0abF1NORYX+ecBjliFHc1/X
7qcr8sNVZQZvBBv6kGBvlP6MqNO7De3v+oVoZqb5j5WaN4lO1Bi/6RWJqnnHhCVbvDbhIw3Io64I
7unep/L1kI81vJB9L6Szf80XE6aSXOdT49qdBWHpNLiMi1s7JY/2xKbg9sT/duk01xV2BOXDwP6+
FTZ7IMhy+Yx29QLmucGlilitJZIkywgf59ZCOfAKFjQvGwe1OXglaL076mR16k3beBjefLdx8Qin
MGKu5QKLmZWtD2RZ1CjbeLQvcwyo3jEiwsNfoUHz4IZksLRIdBukM+VN49A4faTp2lfd7fdJI/jI
l9ljAboNRizyexaUHzdGA6e68ZGeSq5yeejv4E+uodF0lJ2uytdpGPH4X1mpn67SX7cK9dDIFli+
3JoHdrESwqJ9PhRnN+ReHimDW6mf0LTl+puJPRBeexXlwgw7/yVWnHWBwbs6jkJWiTddrA8NzbqV
Gdyam84xKLlYzttry5i8fBulvFDKdCVj74KfUyHZStV4oNC5qByiKptq8vMPmtMpNPGKwAvyvuVx
K9teQLebuU6knTGqYbHTIDKsv9gmDhat89/7L5RH9o7mOc/RQQmB+VDFVK6oLktCTJ4EK+is/rqz
1vUE3HDV9rZRqyQw984R1SOUTl8q6+J/esxFu9DfVjeftrISw6amEjHTA97li89zafkRVkWmqwx3
U+UYpgB8nj4pmDjlpliNmKpYDtVHF6BWzzbvw6tMjrI1g6hwfc1rW6D702QE462pcHMdtbdrYOg/
RPSq5qbLUMYFIiEqQhbEGVi/AMLN36MWVwb/xk1F+fkwcW5hRNxH0vMJKFZPTMVfoo+inq+a7N2n
4Y5YPa/DxJQF1UhPqgE1V0dMMvbgLQzpCSIFMgZHKMWAhLPGJNvNTYfs5UsuTXg+HVrPV7BAsVON
vYte5kBwP3muW5fhY5JqjicxNhdL4ScxthJzUZ6kulyb1IeQcziYx/YV8Qj6NcPYtgwm1ouqGSfH
nyuDybPtMs59g6aVX4n53LgiehjNmsNiwvHL5VnJ1CzbNBqNje7wL4h4+eauBYTXCMTD4BvCqAN/
QgmW3NT0BcrCgmWEyeL7NFA4Gx3w3wPypEY+VLKbaz3hrtQUSzNjC4P3w3znRqRBWcZMJgkBezQL
LDmSxfgIslLJhKQ/Lt4bOYUTMXjSwlYJLuTKWO0y3wF0oT/abTKoIbuk8t1nweMG12ehHgi0taMs
9pZqVpXzIHTA5vc73tRAlkAu9jhQrtqjWwJTgsV1LGiQO81bHdcS+xS33l5UldS4s2ie2nTO208N
TRK/g68NKWVvP9hM1AUkkhzfdY+dbSMbrcbFeGsVLRuFf/5sofKTRXDWVESFDWvspL9Y3PmAZeOp
zGjP7bCcUyjk56Eck0dR65xhK5FV4zpPD/zN2r58bWF8pzsIq2wPkTN+b686T10nJ5n57b8SYfeB
Q2FxSj/b5Y1+KnOBmKxqqW/P4DC9wdMgqHd9wviYC95+KovumrEa2L4cG7yqRAXXce1lBttO7xuW
deRaq2cnH2+clQd9VnTSwLNH6rBflxeKSkAHt2T0Ajlr19TMrp4cx8dR4lS3JuOxHJxjrLtyleud
8qDyXH9uX9XD97KxtcUx9skKqbcBZ4rPTF+Y+1XfAqpVuFuAfdM8oO4zTI8jPI7I4gXhUjkDJ/Hu
I0yL1zze9Yi5IdAVJlquqkjAvSRw7MafqIzC7qvILlXtJWttondBkRObqukb46FWR40dHNpy8CHS
fJuKIYkBPA74DLli9Tk9R8N0T0tnwhaGBnTk34dxOfXz/DyOVhPRJNExV7MjxfBlUXyIrTzs85hp
Oj5OAivTx8qFXVo+ig12zSPReeAFshNZEWu1D+H7b4dyapDbdbbqXJ9+/bvop9bMO7lrBb3/wplm
xrAbXqfLRa27uQ9pYgozBviSQfXOzv9j21jpGBVSeInKzWGsT4My8rxzQRlD+dO/Duj1Wr7GwlqE
2I8dCw1rV8Y02c6OCJT8FfpqePX1WO39M/5y973PuvD3m7NO+NV1JSXpgu4yrp0hyMLIxN9qYh/A
i4gCTmGUYNHyuZw/li5zVX2mk+gzJnFS5yw5WHAni9gUsXPlePwY33/ZE67S1Se9s7kBDfWR54uD
V7qZUN1qMY+lYZTp3shlXx0r++nV0oDPzffO+jfF15M6yAU+1W5Xf7xy0RLwMU3QxX6HTcC2W7au
P4WrNZcO6Jvs/W/DSA12/e3argCq6II/2d8MNtjPmmOrXdxwNrp8e53zEQ+C2Oz0nflhhWEUDYN7
NlifXRe1a7q9ftSP2Far6PyqJvl2M5+CnZaecdZr1d3n+I+6pgebKL6a+8ruk0vY1bAJnwOnlcH5
IeLF2inkSstatmPRqmnKaoIEMbh9bylN+dtF444qaFljIoOMhRc33JYkAe0vzXCmIRtt28lmlgOc
HKMcU3Y44zcj8j7DCvZAVbebFSUHycuucjc2EOJ7jofEthpu7Oi1XC5fkq+zTP+WjfvHGF27er0w
gTPV3kzUlfluqh6Asfnh86W0D9tAviz7kz8iRyPLVaGaVBzqYJrBemPffZlSrlvB0Hj6QL/SmiDu
bcuFRkZ4nj1m404yGjfvH/uvdC81iPWFLJfnaI5yjVwChz8QQxCd5of5yQ5H4Meqlgw84rmZpE4h
8El4ebU1BoURBZbajT2+0a9hvdlS6fSziG7NbUWhc20pTG+o2GHpKZCu8fIJ9vRuT//Lcj9M9VWm
fW5sUdwmkVw4s/IV4qIp/16IjUd35A0hOjp8Jr6y5rLiY7LL+Kt15FeWqjyB1ASdrUXBohADNHMe
kUaR7SnYt4wrJnHgHePU6tOGh5ZkrSznEsdupYVjhdsMSE/k65csVjmCoVGO5LMvVN1O7wQpQcxg
JpLrYyYs9pXsg7eNbYcGBsqI7WdhqieUYfG/9CyyWPPd2n4qhk5Gk8Fpevlzk+RYHlaFR1Qsdtkl
RWyW7npC1KHTcT0/XPj/SDB7XknHZECBIIFSnz9VLabuuwnZaOMwaC9+uEkiW2MsDj/Ws7xrkbSz
QI7lDL/WrqeruWugbDHwqOSEauINECDWUOWWK4PH/wvXVn1ScBoVPCRz5CQLkbaFai5XYzM20JU4
jTj+S91x2I4J4JirqEBT8sr3qhyr2i1WTEOtaedwpA24PuSyDGNlruQ09ay/ovdkafdBUjl4mb8s
XA+yjTxHGRu3GirrYbaxamIeeJHiAlFboZdFNdPh0otkoaWRfuVaWvZeZTZhpofb4vAQkLOAIy/U
TXo57d+teotVUqA0K1bTJR8O0Jw3zZK1EQEzPGNOcz8KCIeFZMt/CEZyEzXPpb2cJeT7UBGhJKJY
6bj9HToj+o/mzlpltdi2UAe60QUHLjqoCw0nVLsG5fp0kwMS0Nf8PBAcOiuF+4qqX8s8DN1reQWM
WXRPbYIu+Ecj+2/b5/r+TfXp5ghcYJhT6Y+KzMia+Xn12L9/WxvG+5wH8sVix2fzgUwYpkHSFYf0
J/z/bEVs5nP9L1fmh5XuvkOXGVb5xJt6+FxpPoYA3xryn6ek6UQ4XLF+eo4Y7Dd+JcqKqP3oY9ty
QtLd+3//HnDyiVuRZEfE0rLODRfeX+ccxt/u1Lz9XWqh51f5QylebXxdAkL5+kvNws7JR/EIKdcm
T5U95KBzxd9jHtpQ4DIS0vUadC1IEsjiGc3zKWnH+X300+3xVxouk6uGcbCJ049JyE+hdqpdo+CR
lb32Mh2Io1RiH7utOXH9ZXFl03jA8SWMYezBQzkcCYYxcLo7RPlWbBjUxRya0KaB85PF65CbKWDb
Iw2rngjuRi67SL4YhyfE9PJQe6pYQ+0ZKz8ncQ5RNJ6aZh6Ac7UPmqYdu+jNLV7pne0AEopPcevh
yXQD5rb6x/N9ahlf6a0sA5Rehik49ulj0cNzSsJ2A8K9HewU54EaztmzgsDn4C88/UHFRSpnr4ih
ZeXIt+jhnb+q4LYCb0825sdZrq8wbUJOUuWxDMQn3Z9raHa668EUIvJzbF0BDc+9iUI5FC/miRaK
Lr3KZDVZf7qbimr73MSSbY1NOH1sHUxU0PL39p87SgykuZkQlkjpPRbNXfeYqhSYL6jUSSrz5eQq
KJdPCFCmUIIzP5tl/VIoLfelnQr/TkmmIf26f9/jxcRfPM26A8pye7vGJU3TfRFIZafYp+cXByx/
ae25MIIKHs28rDle9+9IcRs/l99WMgB1VkkWpD5aCrdmWK2nQtqXMrvWq3c1nCF5fiyj1K2e3Tfo
RX8U1Kk681eb5H3n/SczY5ZafFafQ74OvA3nNldZ9xR2fmcNAOMNtsHjklHhB7kbjJNPCCFsMFyS
VnffiR/VYKylsGif02ZRYc3wi0PUq8QpPtN23VQ56Y90m/K58X8wNEx9pPLNkFhWmlS2BuxeguD+
FpaGKmlDCbEaWrRilvkbkMzuuqZaENDll9FpqIh+joZ+iwgmlMuWRX3ZdrLuBRQmXxqiJKE5eJTK
+FL7qq+O1kXA+N1MZWMxUaBFHqNMkHC+5oLSooeqpVC/DO3gqd5k8EvjYqYOFWjjgzyangm5gWqd
FZq9X2L8ZuhHgl5dFSwH9VcTR8QH0XPBN2c0AQ+PugZVwqrgxT6Kudmttusf6lZOubqnZrr3nj0a
mY4DvGl7sVc30zk/+/lcWNdiLRCWIjaU0905BTL1Ig+fC7LOQif8ZuoaYIT2+VWKTdczGuequ9lf
G+g2EPgCVyVbDUuRk6jc9DJh3L37MiP13u3asWbMusyqAW3wUrkwVZqeK/9yzYwV4E9WjByqjHYy
5WT1PirI/2Gf9+ADDJhIBOreu689+1BlZyDLXW8ShJKYcgWEhIQZ5vwyVFwIjg1v6FRTxed+9h9x
q9mZ0Hwt7Lb9u/5ApdeyTJnAfK9qmBQuvLncbrkeZ5DDaAy5x1bXiZ4MC9NERz23RsMkXAy0592Q
GbreZQNcMlNUyXg+0hGUVfekjZc+X8WtdkghXMnsOldzKi3YyapSU9FCOWU1fXt1qt7I0RCCvVEy
Db21dYe3KPWoLvLRxZ4wHJmwriipAg8ZfF5QCWbqJw3AzypR8tHox/NtIfRO+D2wozJf4D8Mai6m
5OtjBYjTjX0G1+sLQZgZavb3xa1xjFvWVc9fGpvvx7l092IVLxKbMZXNM1gF2kWFwaVxVM0DdXmB
xmu3P43ptooC2Y59oIPyzVypaFOf6TYH9aU2M4zWz7akGiQY3rvX4y+Ndp1mPK7m4Q0quJWevNVv
kfSIDMwO7G5eS6bQ53ScHQckeM319V4/jRFPiyAQH2P3906DDU0Dom2sGhoZLIx0tMo0x7n2Mlu7
5CJXM3udZfaD9b0v8tzHtaenJV483usH/kDICdKW4e+Pr2Xu3bdN4gZtfLdgCIfyrbZKwxvP//b/
1v/YOuRmlOsXGIR4tSaKx3S63/niksc3M1ZxH7l4lXK5SiIRzbfcsJjAmzeXnvbB3yu4qcevK9yl
MW6zaf1x47VpIIFDopI/9ePHyjL9ndpPlrG5F/fZOLLZ/vYoJZO1tLXxK8BTUcP3WkbrRTi8L9tr
dNEsl9JlLf+BDUQ+OoJrea2M8Yx8OaGDEHBW1d0f6f7GlOLQOjymu0xar3KB3eUXlfU48bNL0gD8
3TlE7cb3ejbWvMgnGhPTpFyZkcAZWOJxU23puk0fxNNFkfu9L4aIoOZ04FmNGMqEsWsNL7809IVn
Z/VXaEHBIVO5omudBCMUYBXZssO1qFw6sXT0Y1zhFhb6yfsXjWElk0GbZ2K0iw4n9kjz3QsM/YrO
wFtor/B6fEXarOymIUgexx93fmtna1f/awLVgdna7tI73L7iz4r1rIlU5ZCONu+PRL4jJKT04Gh5
7DbGX9tYJHBQe6WzZcDnMvIQ5o3YDoPVrspImIKJTO6WaVp+a19GG69486DBYd67+HYDnFlr1yzQ
4dTBkF7k+wgQnZGNyQOq42xMcr1NgpXoLKklykgLTZDBIiIc2/TOn8asOkWjLzVkk1JHdQETDD1E
AlVVFAvW/ZE67uh9hDLkNEzp06Zx8QQJ4sIHteIdbS8NLWthqV03JhllLOhU72hmhaDuBt0f0w8b
cVFZWhNstZp7Dly9T8T4xGKSEMz7yXSUyX1thlBJE1IVuN9jva9OdH1t7JjPsduIRbd906/OsuZd
fsnyRha7V2WbKhVO9cQmSq/qh3HFP5zu3Bfi3bir+t+SXG4ch3h1e61ajZvKBY+PuBBzWtUv8cEr
Jfg0j7Fqej26xpu3xxROcTBgLiavn3FLR9IftioYuR/KHvrgkIFiWF1JhrdXJ7st++3cQM60vext
Uo9NKX0FC5YhTY9VfZloZbcV+NBjW1bAXsyLmE9eZ5tkbc0aPNP1r4Xlb1K0yA1f+4bnbZmrnG7R
vdBLpcrZr0S2tpq/7MgZZn8fOcZAkbMkrPg5seZa+NiPuFMfR9mv09gU7tE4jxtsLy5h6RDUTZ+1
CY4kOJ+hArXwww4bsGjo2yGG/ib9sazCgqfZLxdolMtVzWlSU/2voFk56JTvP5g/R1H00lA2l1yh
GhFV6z6Sb3B0+3EBweq0B5mrXKwWX1PRMmT3e3MBUwTCHNMGpo/uGqPoUsmieo97sc9084zPFgZo
V24Oomup8PMqltb2svzo5cdfwUI7d3TGhSk1xq9uJ9Am3fJ5HkxWC0Qtnh0plf+qrAFYto5Tkwtw
lYeM/Qqb383k9xoAzpNy7cBb1/aCym9Bwc9ttLdGEbTaznxK8JSWpKhYTWT3G/CdZiCYMCrtIV5q
8QpK7bD+dsMURWlF0PYq73w+mYw7d7ZCVaM6kk6qCK91Zp3IF6YoD8ewtM4P4VSxMbds2dJS03Ev
24bnyPLgmmgJY/xdzeEEXKFvTRof8bIcRDunJrNMndni+4UaSiVb9VOnJpcdrsV3jzMAxxWyP+bl
FBXjFKaD1KfcsFJJfI//SX5xUW7P7gy4VSEXONW6crB3IVYvv576Mh9YXE5UzJfyoFZLm97FBb/F
V3khA7VBLJHPPG7nPg9/x/JqCEdNDWTr60+uJXspBkww9+nPrTn2sXhes0kZrg6NR4FxVFnqT8yk
Ee8nFuVi1TyGeuX2l28fc5VbgWyR7DNgeK6TrOggi+6vbgqzBD32Nnz/5AaS6hspvH7/KdysX4lU
9emP68/yozAD9YXHEVvuMxePMvuoUMv/Hiqb71fvPE3VA5sp3tjZvLJxUKhZRvupUuX54F2ztIhU
Mll7GpQay8gy61zLIxsKFKy74BjWuEIJkFhu0QveSJzFLRZtlFPGHJRP1CamYxVgt9pgsIy2qzZ8
+RmrFvZf+2c1t5vcblFyGS7elYf2uuof/K7VHC6d/YWqu4H3HzcGox2Xa7Up5ZQSTvFX4jP+6/FO
3Jt7RTRViuLkVJYqLmzrlQTen/uXNEUo5UGJvLcopjdR6lQTMSz8dkue68rO8qB8pFpIt7dBrxLK
oM5x5DNeT+X47zqsuG/nrQtDamQZjy1xdZqZxMaqFoIz4uZt6Id7GLuvsvPuauz+1l9KHxflocj4
lOgZ6rXOTpVt4DhZf35nykDhGxLH4+djzzyV0UNj85moPL+6ubKjNUa/R43GtU70H/4MJacKrLdS
VaFbqBpr4OG/GxL3j+WLIEEmJfrW3B8nrjONC27l1gK1izbwdwcINbuCnecqTzKATffO6vhrnKp7
th9/D6yle+Wl5vhK0cUfAWhhgXfcszg4sR78ev44RLO9LQOGwKZSpniLYr/U72Irz7rUzeZU/yPp
vpZTSZY1AD8REfiGW7x3AiF0Qwgh4YT3PP18tSbOnL33zCyhpru6KvN3GWLHjS+VGGBHvRoGVDh8
m95plLE7l+4sxmbzlKPetLw1HdfQ2CGFbvM3LwA5izPsrG/l/PwXxlULul48/7P40f6g6cJ99wNV
EqslB2aqo5gH+bizZSe2TsoipCNX2YqPY6gD9QLBhyThspT3FZ+7+waYCQbOjuDj30YyWzfVg+S0
UGznh5KgidXlSl0qYRa01T/ru4L+b78/Lb6HLmZTaELaarKK/SBc+g6RiwE8r4X3u7QDV3ov6oSC
9QjafhcYQC1KLpkbuQGW59y0ec8rDxUu2sYevX3zjqbzxswzQzFM2xn+b8C+8n3SKEcVi2R6VtPb
JXba8o7DNDE5NyGC63ZuEKd5qltEVmG+Zv50P01h37NRLk1dbb9AXr2obm7n0JgG0mjZ5GGQ8NZJ
FFGU8J73X738vbGkFz796OBmwUoYV1yKbhDKblBPrsOb2EbyO2WG9r4kQ6ot0kAJAyLBMc3Qn6fe
Xl0F2PRn2dK35WuXbxPNQ1EPNZe5MXCi6k+ZegvzR/e1K0aT/CSGN7NQ053Y3G6abltfvqg3JxqS
9neQH52r32749MgCBK/ZiU1gmR+U/HWVvj/v5YouRthgODYz6IMUa60Yzm4e3oiyFY7/7uTnm8TI
c/aXDRWWsVyX3S8Jyzq5yJ1yCAz83mmy5hFdPWK5mQ4T2VHs96E+L0R3EGVFEWNQuCPARqj3Du9z
aTV7XUrqY692Rjrlrbj70M2a8yNkXaD0DLnj/DCBdAmCNcY5L9w6NlTNvzK+UdHB4kllelLKsd1v
ihAazG3djfDx8tA7Ljo+WLYUHGMDoPbFxi9bTtnXS0yOzSClTRk6tGQn244zvefg0Y3304diOtLq
E5nsEwKt79cKj6EOqL6f5SeZuqE/kuGTolSL4WUZe/3YfrproIur9fXWPxqf82whcCRuV0kNV7PE
qnmW8J/rZOaRgL+P3LlzQ6dJlrVl6nPH110tP+d7ok5re5ynsHqXt1pqnt7WL3Qwq95qtp8W98eq
h+nnbCjTsqlQHdBnM0WLNdlfK201w7T4J4AFqpIout8JSvVJlr6vsujaQLfAkpXhZn6JnssKTEv/
tB6GHtOFUnJZUZz6dQ8SIdd5MvjVKyD70wOSDk/2631U0JiLrR25puXrJSYZ+IZq7bQL5xGC07Pg
e4vvasv2fmzLi8jhF6EB0pxnp0UvlVMOAN9boKThVbXpwKXlbG/tuxdvJLMv5MkDilv2lMzQS3wc
9w1agh4Uc+Tn84uGafOupE30oLKGvlfRvXnss5oiO5Kg3sxFBbfV6HfTZur/r3SyDHDS6j1uWoKs
Hd6/d0LG1rV/G17mnK1J8yPEbTxgwK3Mm7Sb4ueu9CNaPqolaC9aJ6qCd0FQ2PvGXqL79hcVQU4B
pPqnn0/VtrXkO8weGJ/tw++DWBqetaNu5zysBesUm3vnY99cjZW6EmgaYh++QjzWoyUZjaxI2NGq
w4Zky6eagagIqvFatlxtmrabJH0Q9TTT/+aVfOUMiwjO7dWrdmBWom9u6/JePBTMyFJcG9zcOsaW
CLgYsSjSLsp9OdOVH6cP53L8M9YCcTYXs1hl2cbBfRtraJ/cmlUv0VEjTg0S0JOiOigrfEB6jNsx
VGxulxLtNLmE9+8qpxQWW13P0+l1HYfD4BoI2WQ7BazJ17Odx8Qrd2zabWwXPufaNAVjN4rqUykg
a1btaE53ARDImwwzHVxGMYPlpNSqsz75Vmc29t2jAQvyZj8zjfyqGu2K/WXAzqgB9oCFy8jfTQen
0eFH6WHhDaY/z4aUKK0RQucedFBmregPoP9nE+HtWBqEf1CR0803MDHzHwlqlJ/5azRMeaq7DHlY
f9t/GSBs3mzOkYLPMhlznGhm368mHpnYQJZ0emOPPvVu87vwNiHv0XjTpH0OYXDXAUza5J4pW/S5
83i7PsrPL5ksu9L9J6ocJhzSfBA1GPgfqr0mH4LiCQz4CAbrezte9sMSNIPAHkp7+zg6fqK6yuWT
w7dweYOH9+4/mRrJn9n0AxMN/bFXchkwu8Shv+J3fvXg1UucCRuVOdKIc/7fS3UVCGlEKZIkYXuZ
7sJJ6XSCA/x92OFtfKrS8M+2cvwVNrGhAkEZ/Ohm2zCuxWyvrAlTIc7cdftOQmQrY7Qx2ZbE4zvk
vEjfG8W/0kQX5JHJEr89fQ/aC3ehv14tcDy+GQ8XsWYiiAMzZCSAb5fLSJsbpT+diPaTXYD80lsC
C7UQNDb19hxg2jNh8/4EnQwu5FUB3WvuTF03DBJlSCK6nkcfnOKQEFMlDs3EQAK3KRuZGxmmQaPU
n5zYqq1jn4QGNBytW+IiLlGN+VbNpQE5D5woXvQsATfZMprhEQWm8/ZXSXEwSUFjehhiUk+LqigM
uweXJBQCLZU/11gVfGW0KUk2GsNPvxj1F9XcpgFTN6h+umgrbz6E9QgYoZfNOvVr2x01xInDk+P9
MpWAgEeF5JpSmtl3bUMBbX7Lo7dZCIkY6R3NWiD4fvVS9uXWiTqrjop+/t4BWB/s4IlvFwqMef7C
i1D+98M79oUS8iY8fN3aLNo7UWgbfF3qm0/9+AvVgm54V4BfibNORvGe+4ScPPW2NtJtWRipkc8P
TbW/9esVR8vi9n3zHrtU45nCilbeM4QLp4rbdd1ESxeYPg82if4t7Bt04NJnqcxoLhdTAy9cT9Sd
7jrr1u3bYpWCej63crv3pNbh0N8nGhtiQNTWtZrP6xLrCG6gut8BBlKO+tx7Awm1KMX/Sg7kdoDB
05Vcok9Ox0HnI5PrWioawW12iJtn3QNd1l9mrOmv1w0t1cIuiui1Ob58yrr2AqJqNr8tyhTkb1XA
AyQYa0W5HEuSRkFsDBWvgiNxO9ZfIT14mKcUdx5SIVE8l6Jqopj5EiuarIHJ9ATnMdiX7aIfM0ox
7L3kgEwgArKXE/FyFs6U5ftfmv0oV3/RQHLRfXjA0XcY8bsoJ8l6ML0H02O8BMEgtmgGs1P6N1C7
64lFc96VUgbMED0UI1Jp6l0gmk3/9bHqyJ8MWTvsY2UTUEOdg8apMhOFBKRDUFOrFEzbzs9SpaWx
GCWy4lJeUvG2+le5qAyox0jvcoVsMUXEuennI6HN58nD8V7PSQyhq7NZ9R795NufF96YCr7fYn5w
OZQPuYohCfXLr3GpvU1rMUx3IfEYw6aJN3Vx/qnZ/tWIG7pnIBt4n1h5fB885geni/HEn+f+tR8T
Cur8pzSNl9O7MitI+d45EIku36JjNa9dgMkr8mVbvJrGRc/ugzVzm2FVbkSP7kF6ZXAbJkrP95l4
ftN6SpdhHrNs++Lf9F+NjEHoZk0IwWZUeJa9vinHgH+G+t6UJPgu0a+9/c9D4NXbc3RsXAeqXO1D
8+WbxgurV3VnMNCjuP7ONK8y01OV+5fcISd4SM1nTiLtREth5LeW8UubEJcqsBo8TXNf16NzEOyQ
7YmzydW3WA4XcBVRUz4zfS9lE+ySxOOlZaacgaad6nSEMSoAAu0+rEyIjUgK+RXH/Js9lShEC8Zi
9aqDVYM0B3qAjSmeXzV2fZkEl+ruWcHObGXBQ7IL1LVykcP2SfIB8mEShHoKsvVrjFr4N4FW2oSk
sFv+31tK00FZ/h10O28WdKoIKE1uqxuBUokGlvqSHiwiPMC5AaiyNTmPvJukdEuKgGMp0l7FjCNu
JQNpdfugC3hEdUjF6j1Z9XsRXIpxPzF91sCrED5NX0bmRNCL59oL8dP2sJbNCxJ1NuRP4ZGu/J1q
0Akjc21k70uhWfyfCH4vbfojgUW7aCyLd6BTtn61sVMj8sGYlKczu8LFx9G5mhEqr7d1BxWyDxWH
9mtrY9vWdUB77bAoFoTYvaE90aOpm5XDz2ioej44IVFWHMnP0mtym2w2Ad69pXqbTIOiMevkx5/r
607N66mJntDoyMaaQQY2q8oUXAju+Bvl1+Wl2V3TH2CDw/vhaegV9ZZQwmNlyvUTqzsbd9e6E9ge
6FvBPS+hZininZO7xjNZo0iLtUAkyUPVv9w60cXdrfvRHUjwC8xT6EExtqLCCwFmzhT1bHbRpEQl
OKZSPpoTcSq8NJ+z9CA+MLxPSRkkrf56ddJRyXtl7BblEMdzOEzdblGQOftHqkj+a4nHk0P7O+BE
D20GENpEXQpu1+uiB2PHkjUmhc0qgGrnDMY4SYWpLZxiU2krVYX+LfFzSc4rqQdazbyRKnzqwhMN
ebyVplqgm6kAAUJ73auXqBrUGvogQT1BpKd5AfQoL5PHSn4xilGycj46P6iDE5PEqnVKvCeIJbMK
p75qqCSCKVXXDrunECtYa8zYVHffOu+hJiFhUesSfe1hB+fqX1ReXHAZCFSI4qnSFzitsAp18wkW
oqPNTCtu9IHiNExQC7kndzlJtukku2BJKeaHzw2JAktTnCd+nR9cr8v7fElLBSKlQByi6KAysZaq
LDaP5j7d61lfVLYGWa0qaTIacCR0jFT/QxlAeRSVQZ6vyZJo9h5g1dRkP/bBFsxmvMFHBhRKtRTU
/SCq4yx3aoJdb+vqNlWzGA6Pxhp1Nwfhqvm34wUdOfjndFTiBeTbjYaL4gmSxBgdn5qa+/1nDsl/
OPMf9Eirr/ZGGnJO2Or3jQWc5ubtb4viPj2qnstNLygyTh8/VIRiNcfCZqKyFRld+2pQY98w6hn0
QYACpIFLYzSSbl/aG8nhjnkVHomWg0zdGUqQbXV36O8CXlnMp9REQY68sLaevfAI58lpK7H8PD/l
AAXX0O5DJ5PqmSS4KGj3E292JYSKz30dSx7NGrUz94Kszp0YoR9+Ojm+Pyn369lj8+WwOMjwKeME
Mk0lTzqNQ3Ozm9Y5QeV7uq/wyV+qFrPN6rybn9OVbbwa7x8+bsf6TQT9qu7asHBebouGzLsy/bIF
RcsOHuG6a9iyskf8HiCmovzxBe1o6fD+1vAdNk9l9rl8biwvVTuADP9n/YgCdhE4Fwdx3N3a1RaY
WXb1Vy+Q5VqkReH2s2uDMV5CS0LwAHRhWVKQp8QopOSFdQ/4jajoIw/5xtJO+smmoK2VEqH8Edvc
VEKi+Le/yLfsyC6ZHWU//1yJ6HeYyLO3eHzm1hBxIfMJVcGqb7VA3KNl00uWuLAvYzIVmDbrNROI
kyleBfZRJmQfhhOWHEIiOdte0HBZ3+q+JIBcCYqh+KtIMKtpN12TM+AfFwIs8sp70x+DzLK5i1Uz
13JshTSreiUt1ky2nF71V8vKKaYxHoQXU3scXobiZUKTo694lrzI/4Nc3ggvCKD5b6/+L/oLiWDx
eZU3ywr83GXHP/VLQsDO9pUyXsJwllUJD5Y5x5H1xc2+kaVtxFzPw3DWWFNWrT1NIccnLvfMkHdY
xvHcgdQf9w34V2qSllc6noN2wtB1h9rmN2k0uq2B0karWtIUdM8WbTlNINbO1zUb7ZxA8tGyTx1Q
z0/89ywAKAWFWvlc+vLb65l/z3zZ2Hd37ZOvgwCJ9U7t0C2dm4aBVNzbS+UIPqEh+jFqkg4t+CaV
NKR9aHf5FNfyfP8GNShr9t4JK7VBAZqwifJsF3bdmwSG4LeckmK9HX7O4thile04MpjPkTomV7Mo
CG2zFD5nE8w4TxOlrtT/r5OxYTE9rmlggtrGq59U8zXLK74q6++NDILT2GCcZtZYkPvkBc+zdBPl
y0zgEDjeErlVJAcJmayzCws8MwWQo1Od3NSMX7q5L1103hCkVOvQu/SS71seLD4oMZDs1ouqxnAK
HlmWaYn+fArst3WpeEDdPXBYWEYsiE21TRd1psxXs4HLb/KWKtKVW5vyelMUz/NyZ3zxcxOtUAlh
IvizXqAw84XZ8g3Fqq1hjA4ztUqXGrKmdKgIhqukS7QWPEQnhk89Jaif/a++6ewAQGK+QzSkqYW0
SyEvVeIYpvr8S37tBJXp87kR5rq5l4wXoDBq2cbyrXAE7UsIKT4tLlRiA8/MlsEB/unoStWd/wFE
5cFwKyexpl63Ov3Zz7Zj/yDwj919deHJ75Ci20IfzMRO1NSpNUKUtBIRya8V7yRTBYNjQ7zwTJFe
GB6Lm/bf7Hty6hT/CvV6oraumHZxLS0oKn4WP7nJkvqWpvLGpEZ68J57D+lQhMuZj6dy9PeO8wk6
s89gEj6F0kLCkCZVhKKxi/ka1bZxgKFp2XbkbuqUj8zGH0+GjO7qy7ZA743w/JboU9Urrd79cD7f
CLXDX+H4y4n0PYW5aPx0P8Q+VS20cjXdhyr4e1UbUvQ8MyFYNJAXaRiQKHC292sJpZyGbUEBBPeA
Qa6dqcQpeq5byF3Be9bOn+eRlAwBnFw4j7rStW8kXU2Uvq+oR26padhyH6WDuGpwvXjYdLt5JDac
PKs29ZclR53efgicxbUOeRzjTfxWTASSQCu8TVpSLH3KdYMP4mZtR9L2XkNLSxQY1YVwWmPb1fMS
9wqzl2EvQWC2/3VqxirZUdI0yhUj7c4kDdmKijBCWxhR/Fm4CozxwLv7omMcHVFIjs7VjUytLgb2
X5zEbNPfjtJr1u74m2RD0kZjBMlNzPQ8kB6CRgsXXFFX5yO/dcG3ci+kcyU5OC+zTf7MBM6z33P5
h2D+Kfjn++6hmL9H7kx+/rJExdyK8/APgBT2e01S4llZm1lzrcbzaKwAVBBIrzODoMHwVoAc2G0c
CtNy7NDWVvjfoITEtzLy9rF/JxCw+g9tOxRE9Dv3uWJMewe5Tj/hHP9EaMRyf96pdvbzQD6TrTns
ziQbjc2//KrXh45Ix6LwTnagYU6bj1Oumo+qQQRp9zs3Yqmy2dXPVV3HY0iTOuRbA6In0qkMGGok
EpjWzsGVFpN3Gq2UUDaKMlw0xMzgAYZ7bdhJpvK0cZjbcP/l8ZCZQME1Fy0yFJGy5jFAQMsh41e/
KV7Bi1qJepKv63IvjLWEtwZ9QY4ZbjVPlUncWwdiQcmmvb8hbbzw+BDGtio/lHyNS+9Vm4UcmFbI
TvBZrXxpXzOFZRw+895QplhBRADCWMIJsH6LDdgaxxCzSraaGFJKORGoY+rHr5AodjcE4zSPzA0s
7X9vFvaqdYFefqQ/qSFW727InjyNMTDgKLvvJxjxXtVgoBszb0jkA+1Hsu1ds3eFs3eQ/Lz3lw7l
DN1YYaNw0fCA9CVPPkuZuXJYkYOU8olijr/QDfBLcg0VQwAiIZWETH5yO8NranrCRrcoUaDc4wHs
pK5ZJIpqYdgx0Z3fq+r7Yylymghu5Mx39xfcyCX/6kAmPzckHZEg+UDV38XYtvyK1Jw4UH+1+t3m
S+l8czvO0Yn3bhNfIjHnLvrHUa2NDBrSwqHGYQPxSmp+yxSfqbpmSs+nxlVRYv8318pi38jM33dp
qsvi88pOmfhHmfmxFWSbBAEAH7zrqd6Luk5HEJX35ybGRJXvO94m03QjSLk+lY7YEZg2vicUCNmB
ugXzgoRaUzcO7jMQetQij/E80u3FmGsqHsRd5gmW1+yMNmKF8Cg21+So9VW+GtsnPs+LzsLQcXXq
EWI6XE5INrwbiFNwtebpWksKsEUDnB5DuLrvudY9WX4eyy9CVbI/S+ct+WruRBkMN7dCvvoFKS0t
3pZ9w8b9sZC25CJ/vCDm3/bjv8RVQ9XSemge5QCqKfGptMWP7OR/KPjZaMGIvoEbp4vwOP8xqvea
s/tuo97p424VRx5ivCfZrDp61kEv3ajnK2xmGpYzd9Z5fB6nWNau9qr1PNUShtgkTw9JOAIwA+6n
RHb0CTnoyKzmCT+TabTVPLO18KrZ1Qy06+AxjICyCndq1xxLQldAtAb3/m44hj1hWTpTVb/bxdiK
ihexwxw1hxYQ790uTFUOvFh8nUTg2sv/kUfgjtuH/QoSc3Wo7Vkz4KTXxrNPYgiwTJGY35uqfzpF
m3wiXsGkImvUAeZ+e4ufhTarOQ2vgv1LLI3h4WBz+vhdFy4ig8zsb77IZ4Wfwrupfzi3aAeVCfkV
fCHIJVTLetXYspmQdhCvKLEzvZzmB842fHTd+72B3/5M7a99k6w0SFwwN4G6KxBpur26R4iiFfiK
FVapmgbTGlGacKVINbJIEyPnXxSeHOkrDcUiUcZCsoXGO0Q+pwV0FaCf6OGW/zVktCYMr5MluUws
1r/9Q3oTb5dsLS3soqa/u1L9pAIIQNmhSD3cC7fHxylmN0jyFukt6KHsagRM1zIxA/7VdelMaexc
RMYLOCOEOZuX+ZbvMWga1DRxR+BF6I3HtzMFLKWkAJomCFke5c26cfN+q0x0K0hK3zsqU6lige1m
GPV5anj6FqqqM15Q39fBRpRDGOXZX/mvv6siSGtHTBXwVYAg9RvJCRrNLQWkVhvSHRseF1H3Drcs
OK+tWkc01/+E0IrGePWwmfRxxFwNNk0952+yFC8dirvqo83FxoUh5lNVLhFoJ47JsDaza6JKJKBt
KpX/+RtMG7EYc/jmS7MVAsoYpHFqUK8vQdAhx0SJk6pEH79/HNYUCv7hciS+aO4emtNORgH8HxPm
1dYmZodGhDhHm6nvD1tUXcPVjeo2M9bm96i1naUmtC4hpSfkkubZLangv2QzxQK8bzHCXXSsYI/c
KCvU5ZSRQQQAUI/9HDYVq90DzM+X7U2qHnoyvCAMWatxKG9mCbjBcDO2H6SCOiDsu2jqxySmigyG
wd+TWdrxSsNVR0RawTVsN/AMMj614BPz86A86tjlrZurkhnmInlDYIxTdpayTTYWxWP9SPm9lha2
A+E3do3Donh7FA8ZF1FKGtm359Rn2tjPgjrbHgLmcpyHgR2g5kMlRo6FzCr/GWMtal4jU8t/PH/D
ZIf7Xy9m/X1Grxas/VBJCjg6wtCTvcsWUn4JQ2ZTs/z4/qnGuk0LQjjQTUC/JKNdcuMcEEkgEFAk
0bG69yByhUTNkMDj5ysENt/qCaYbCC+RP5OaEiwqxXdViLJ9KiRZ/gbXw72knsqsW4dc/S4Layp9
Taq5hn+5bkHp9jHT8pSOKrWFydYiu2gWBbD4fj9663TTvzmXL0jURxc8SzLsfIWvwSkpdTX4ZCXx
z9P35TsJ4glP78NP3LFFy0CrmJV23HVwQvkadKCKwF+2FbYaszpaTSfSBykw4EBQR3AR1RkobTvb
zrx7i/GU5BVMR9sBTAV5NW+xus789Y9+jqs3xfKsukapT8/Fw+etfyY4Kd93IU4guSkmNQAyS6zx
m3oHV6DG4fgYG5lbkTuc5oYwsGH4Gq6/6bLXE1L9LtA9cJYuFhRbBEN342N2ID1YZqLaABJ4D+61
5ExoAbob+nf6eH1nd00KAcOLZN8YElmOZwuP4VRqYNcoBeOIl28pw3XFx82PUmLSnDqVhFz8U2BQ
tRXeXJ1pC0qgurLby2dgxGED8zK+Tcc1OIG/9m+PUb73mOy+dx8Mad0QLXR420pW1AH5hgpRV+TI
lwxG2fjntNh8cX9KoqSU1sI64hIiIL9P3/d17ZquXL6NT9cLeL/mJAEQypScgwJmaz97TRZjWCZd
37Zp/37s27TOkFuCKlWJaoou8zJR08Xu1dS9EU1rwba+ah7yiyASyic7C8VPkAKk6iBIW+rrDYZ3
Mm277/DxGrochaEeN5kvHXFLYhVnKcUkNVdMUh68Pc+IfqwAk9i5nSKEVztqOXuxCjLoigZXsNaV
MRGgCtJ5kP3cm6c2GfvT/1DJ+DIMAc3cZ1SwtgQ29VRd9DEKcZaSHdywBtaM9ZxlYHo6g9ckkHgc
mKC+GqdeOYjZqIXKVi4L1pP06CTdb9oHDmhiN7WolgkONf6oNI+LRiumHFGRZcLs93H6URiuJ39z
ZQRvnCS8Lq0K1/cEwQS8YC16GgtCjFPBtofuM8iDAzkYm0mF/EE4WTOmxRI2K2gYY03V4/7DV+f6
ubZ4A5ocZV4m8AbRcKlnPLEznwdhvpbThWFbjAoUwmi6Okc8SJoD/Ce7r7jKRO06WiPFf7TOdkON
Yr7yEMeCjhxym/5LnDC2rS/aBYFNhBqIrIukD8bdfQ/NjITaojs/CGJz+1NxY9Y6VG/dWCd+ceyW
ny7eKfT6TmdLwZQjJvlZV9IkO4d/apVjBUqKqyFrd7zfD6ZJNjZ8RfyHJz1kWXuQyQ8Uri/ijkeF
gcGfh7ACKMHmUevswfJWWZVBY2iPX5jXvS7kkrVsqqsOCOrFhkiB6ZfL8XszghYUEfHBgrdVxrt5
ikEsZS3tmylF0fzZz37StsNKD5niedNWz9up1tUXMeJkNbZqWQB9AtrIK+AIUy9FK4g/l9O1oY6L
d26rpstLdozrbB2DRjvTA/dLEeunhFMr6HuyiNalSn1dd8znW9mOauUQtfbiuC15xYuzW4QAHDLI
PeO8U9DBQ+vv4W4WNpfiFb5GLhIQ4NP36h3dchCUd6naOpKfzdu1liWipxz0igY9GhA1NYReBu3x
QuUksUbSC9wthswvuzQ0ESXcXLWnFdndanmzcwXOMnMHEmCdCO2XP2/3/fvZlOgOrRhO849nST5Z
ti1Ss+oUsZNQFoQxVNEwqgvjEYbwly7EEs1F1FgFHr+YoTV/FC8iJjfzaylpam6q8SozkCpncuV7
366AL2h633rUvvxISDddleiZO3uVGrTpQnN8DY9qfBBrhsYdLbV93/EIEJtgNOnmt817tqRvYhTS
8wB5rlHQDVSziqZKYt9ixppO8Ww13oCVFqammA3bllM4XcqcPpcM4kTUtHh6N86qnw3WCItXEnxD
0tbc9UGgmxIoLU9uvQ9hQKFlEzijGOZYCRqWZAavW5leK5bNWSkapNBWqMozHuSVtpyFqZK6rOOn
NWsTpAu9fCu+4edvZniIQ9nPnDT5VSd7b1Hd+/diTT4yPC+yZ4BLiuxh0B223KPXvpKfcDHnANtv
Lspfm7dLe92Mt6TGVENZRhaIL9OmK1vj+mqNc7p+WVfhw5PHs/o4tFbx0rH7+Ey2Dp0HqH5bfJWX
5WvTda51WvpJvEtlM0xIZRjkMtZoMQL6zNfNSNB6XZCVxCuWYD96EXCw53nOlWHe1klH6VxwOJVT
/WXHfPv3TPXRuJYeZb7r7pTdUBssS6gayZGGzoTkiFgpO9uLRAL2vyfthv1EsRGr53uZusPqW8L1
mUv5PuKj73VnR5mSGVV2yIP7l0K3nGsJKisg10bgdra4WpAGGeKjnXPOwqqEF3cdGEK5l32FLD3b
s4EJv5FTQC+NhRzehmakhkk3QgQIF1k+ztNianKscWM4uBOl5cdlBwGVqNjY8tmbOYmUf+lvhWy+
4TognrLsEJJdjZ89xuYrNHEcCRmpnvt/JhCfZrfZalHcfp7b626O0LoTtwQ7uVYcAzS5wZ9L3rKI
j7sRFVftDQTPjAaQ3I8a8iuE/DtxohoJx9LxzXeQL+bN4rxdG9LtfFtg3RFe93X8IpRbZspkRVdn
VRd8tu/KnNBMaisNuDIqRYW8bS45yjWvkfstcOPa0IhvZmSZ/4rdl97tG8yFIFiJ3PGNlJ5/lcD2
hnFgWuPFqrgchsQ2NoNhELohZFEJw1frNN8vCnnlrMFgC3aXR+H+EBvdzTlVBmDE9ZAw4lv3Q3p0
M/lKoBIb6qMlj8Iwku6T8LefB2J5gpVNJTuT7zRxTuMd9zS6cFaHm8EGEgOCiYfZp7NrCwAeZAfp
wZLo8VKyv6fbgP+XgceecJ6JuLTiTBno2v0WGOafofKcPR5cSOhD3gHKztW9AMv9aO0iXk73R/HO
81Y51Z7dsJRtzu3ji0c0ISXvc8exh4EoXGYX1X62KC9zJfBTlF2cn8KYIqGYeUF+PrBx6G5VmK3j
IP4e+7im+8d8cbMgbIt9J5KlBzAne/9KW9IKc/cTif6qG86ENdHXAwIDTX//F9L6YPE+Fkm31It4
PnmSPIjKfvkVjmHp3MrIRH+xaGdt3h98HwFiCNqvF0QyV3UoL55lbbkSOwn2zFVBa9nTwDht7dPC
V31UvJHptSVVoNLXlOR+pqbYnhtiZG5JcnRddirYZ2qOslw7ZYlMR1HL/Z5m+jZkeCphtMlEWjjq
C8dJdtt7WOD0Dp9QwdVMkwYf8p/Tn2QHH7sdv/ObrGbJTz+G9NQM7z6eTyYTfqxmfr7+QccRnjqQ
EnNJ6ouyOT+TcLCN0Ydj+sY9qdgfj9eJ6H61qzmjX9nW8tZ33hFQ+zl7iGg/4AGFtcN/sWm7LlQh
sOF5Kk6/wJN7w6DtGpGz07b+iN4RhX8fzn2N9eB9X7PjXyqwSj+el5DHpvh2iVUDdPWQRwzNJFQh
XWmmhkGNOXEUp3oYOYDt7NeJcy8k7TpqCZF1DurB2VF7mTghYKJ/1WX5Mri3kjani/ypdTlWmqvv
2BYAzZ90RaNNKc/Ml5WkBsWrjmKfu8IbOPw3PgD9FXkHubKhm3TkFz2PwOuctufZ11c8FK4qfoel
P3ch5kVjr36DLmIA2VWCZUeLGbdDhL2/NpdV5yhJzsOj3Ta1PewV4l4vFRoI2450hDIo0wm2hRYo
okFAa0EOvJCn5qPnsdLoxFpU6fempMBr69wCQxVE2A9irbmp7sV4vbNsJNm/R/fSKFa3EYmXQmdW
lH1CN8yNKhkV1Ll82CAYdVR4xXcHs1El8feoqWBkvZCh3bnoE7n+LIwOVYW7GjO0hWmFUH0ezpe5
5Q/DOFTluzenBTM8KCIDk0CsONMwmOYAwlwW+mvWXYFFHCzJ2kFAo+lRjTBnId2frwv94BUJbp2v
O/fh4iuku7+MU1W7f5tSmcSBi2U2h0uE1cdF3HgOj9WRUcicv3pnFKtidkonXp23Temv/Cqrvj6N
0VH9SJPaVn7ZFleF9rnaJpJKCn53ALGUtbCfUt8xeJty+nfRfJTOoV0oxcuzZYnutJ7qV2W9UBXH
vvMhuZoq2hijTOFNXE1WO5hvvd6OpqnQhmqh6KH5T+O1Xxg64ZKgL97E2nxfNi9HWiJ1FStu9fbN
iuNpK8jyrWSbFiJ6k0V9L4kPh53KGkL+lt/jIvSxonDSYh2Fn/tcDGaLBuT69/q1nuMX+6/m7Ixl
RhqVzy5xY4RAmOuy7cCjtOLZ+gIVshkQym5qj3q+eR+tKy+3pExyHFJoYWyD8DteoorD/5mkVTtu
Cjv4Qw17+RKBsf0JYmtq/uGmk/w3YWo1wEJR3lFEYgXRpVik/IoFIEBrZGmyXj5pLWCvlZrP+oB4
5nXPGua74DBcwJEP82F8UwES6GdeijJ847mRGqYmCwbGr9tkOQp8uPUdG+7a0AduhZaVBxlYdNkm
65cK1LI2bYCcSdcZeEZoTfU9cfO6TZXKXaxK0dkYZ4HFNVjYmfyRa39uG07Q3qHVfFXUDqdSQgJm
I1E+VSk1S05jiCU9R10muahZg+dk2mnEBu+0Lixa3u3NO8mvIahKX3c+J2Y3tI7x3wWoXTfC2O2V
4IVYg7KEhpTw/pLhOS7D++RnpBngPd/lZvVp2NJso3/ljWIpskmX7XhXMWOq3lwRnN1efT7GL9B0
C6yQ+4xVjs2pvNGMr0QRUbtAwDdmuTwqOq/uwwtzLlsbuOxlPSkrbirbbiG7Y/Ee/OaX4ZJj9K8g
nTpbitrSakVn825UZrlfXX/5NJ5OVo0DeXyu8S/YiomV3SPVUmdUjl4CcvZv0heTNl6VT2LaiQlM
qJiK1cUJ8iYVzW4Yb/xNMG1yR/IVSF1m/IQJQaAKK7d+VVv2+I9a7URA8VBhLYvbyPp06a8LaRnm
hI8r5L6NKlZ2vCgTJKPKhNWsDXclfRUrQXNauU8W7Uft3I7GGG37Qe7zc7gYTZUVnzKnqttZfACs
MZz6iCTIklHoyYvZXvJQSE+S1HrjM/0Wr+JoCoJ/y8xO3aXZC1Fxmi3EMuVsWORF8TofgXHP1WlH
j18BL8wWPq/vIWCcb8Qb+20nCPNRJeV2gtqHeiXsDOJDNl9g2X1USn2vjH1FWigGOTqdEBwlQb7G
H//x+FjwBRoOvJwQQ8JUs9zdsYrhEObzoWiVBshRKlLyPqSMuHuKh2D6jQ/CQKONaGDHDN02Jlvo
R4mHDP1wbthiHlLkJPhaulyRjb6jIiRLOZPqx7K+TYikp3coUoM5BEyHxKN/x3P+MOXDQPKlyOlk
P1sVy0IJnRPqb0ZHWfxYikGRTZLx5eLT8DI1I7WKzf5zbLWmzWhI1U/B7f40jAIP5nw58z3ZFqus
i+W5oBdirnMj6f+P3sbFe6Ke7Mff82ErKoEyNArPfqLLLE8BVJkfqrvq++VDvuHgCsbJKH+UpGZU
QQph4wu2yY8weeHBBZ4rOlDbqaHq5x8FmUQUCONKMGsyW9nP7x1DFAw9Ys0KeQviVlVF2XJqHtVx
KiAeqqFqdmSLWo0dwVVPcPM7TbVxjFxhqbqMbACt2BPumZGcwpICyr4XYoM40kONn+gFwhZSywH2
mtDgcU1CLxmymDHBLlFLe6gRFtbRc+hrF2ED+dbum7RqXfV7EqRH7VhTi34o/7WvrLlct2MjgAII
6HMOroN5M6hpa8dZuqOSlZPvW47TgQ7f4jEAuIJ7mexnlw+ii3ZwM2Z6oDhlhBjFn5uIkfFrbkwY
x70BHz+skconhsUxyyqmabD8uY//qtEwFqyhoiCr+CcJCwkWssyQ2tXNcNmJoHDUJSxVh6tw1u2I
KN27HX2PmBMH/ODYtJW/JqBPykkqEPsbEDDIM6hiBvZw714w73f9Wo38saYK5sgF0Kg9mcmN3DyU
lj+rriqsI368cpDaFI/wLZdReqmCoJdrmkaiF7bKVD6lSaz6rKeb68a1Fhkg5ABA5oj6IpPEaat4
CHlQPCICVgV9Ss48YoFoBqtqII0LfeNgqthMv3UGy97xnfXN+fEvr4kA1qjgxch0tFxfuM9fZdHo
iXP7epidZ4RM1wkqunY/gn3XL70FR0AYRUTX+7PvU1XVImcTnOLqhf8EPhlalxlfR48m9rn6bO+L
P4DjYlTMF1eNfVWfIzsuKqxGLyDi4G+W7ZHQn/famOJfki+gcB5N3eJ74XEuxszcMuZpjcBYUZbw
JRb3g93wVF/zdOVDBNn1axqVNgiaafBLUb+bY3Z9V2RI7+ju/sRH7TOVZX07hqM4DY4N02uH0kAI
kNlhOFKO+Q5oRPN6iGrH322Igc+//UfTee1Gjixb9IsIkEn/qvLeqGRfCEktkUlvk+brz+JcXGDO
zJmeblUVK03Ejm3wNYbUqOZDjBOHixNSOjcWlE1Mbml62jWMd44ajpRxi1UFxwLISo0aNQZsJ9fr
/xTEDDjmW634Rh6NChBcl7LmULxR2n+wkkrSA50T/O/5YgRX+ghfo6P+CXfXP4LSiDNVKT6j7hNp
6UyIYHBCpj3IvwDO8+kd/uq8jw3AWxqK6SLucG6faSyoRzLsR7EIoI+Zpy+ceNkb/Q3dqcukFyeR
2RIAihgo76yfhLcLG4GChYXOkbv7AyRiYrAtf4ACtjhEfGCAeqm5dbkJOOOcJfglXqr4KiTf9F0U
8Gzn2QThzq8wLZ0+wEvFnUMbWa6LGyV+Hg9m0kxIkaXa/9mx0lI13+41JqHbvFCVIvlLvh1omXT5
+iIf1jBqYW37xDajGud0iLWZssZfOB0ApDK1BWZl53MM8RcIEPJAhntQQaZn2Jo0HWzFX29F/o62
8+4cT4D8AGz1ur+5kAywXvY2cFz/y2vcYBRLXET9s+Q/ITQFPbQh+6B3p9TxmEJEJ+zmQRhnP4to
0xEjuaOTlN/eyruDzr9ojy109bsLwdPFRxvLPo4DQBnmLdimb5MEbTF46S4/zecEcwQI/5wb0r0h
kxxznAmXaGWBm81/HEIOVR22O/SP9H0cjtNV2yJn/zevEgbkdHoQzxhEfFAy5sGddUELhWwZ3Jve
febnW/3RO3ezyBlxNbPD/1YYDeN40K7abKaK/xAzVV6TUYp3bhia/ON8t3fwLs4AfJxFnIQ8XspW
WI5M+OxHy0TkHxN/7V9wDs5g5TPwuYPsxPK7gjnLb36NaLpwfv9YcjDw533ybUJuwY+jejPBPXbA
wKfmmybQ4Di3HwbPovnWDyQqrvFuXtMHHsy/9hw8TXsPLlO29q+kAoAfstbx3bqIZb/DWvnwrEMZ
hby5epFXbJN+031PnTHXAoC7X96n/4xLPFkPOn7h84QLEcLCeEsw6efkK6/FrPdJtlQ5l2Rjfcin
d7oW7jv4UljKgMGRZU+wIqgVEXKYaWG0Wl4G0uScBRiKuba3CA44ylKKEfDk82xzRPTrmUryZQ4Q
y3fZubxS162x+yI0A7Kn+RY/5xdY6Ct6lc0AIf7DuDdLk3Jqlx2btcRZ0/9mGDy0dD/yQGCZAb8h
mnMZqGD0PwZLvB+GKJzSZFXzd9xS/xv3MaEDT8PsdLazmPMB6X6/MMHDABDoxb4idWc6typf4Igx
PGDJkdsDyndlcsuoJwPqCyhgAegg5q263+xknIuFffDR0yxJT4diCZdyYLolZwc9ipjyh/6O4oKm
ebpCB7AdkG2P7ms9t8XUqRxVLL0f0gpmZvDMgJ3t+VweTMrrR08p8IR+J3Lui6yOOUrJ5n5K7tXr
TECGJ7DGC+wpB177+oKxNL8kwzNuOnfHyrVISm1czLNxM7AXFCSQFiBL0KPQPUHQyrfOnXORu5oV
Ti9vnRESAdYTEAsIAFGrhkMwzywY4hQ8JJa7dqRoAfFx4GCBBvTMr01zHg7BGWBdcxbDLeL3zeMM
3GSvcAiOIDX5Kfqk4v0wPxgVrzIsg/OX2RbappgE2edMgpRg/iugWosEswh/a3PQIXKGrwUpBjX9
wPIC0KmZCWbcEJd5OgUm+wYHi3E3fGk4TOl+2PSP8dhQnT+5pNdyEX6oT/dLUB1wASLtqo/+uNb8
OaF9bpasO3Edc0JR1K4IDHw231k6XIHL+ZoONuR5iGVx5jYFc58wkZ2OYMEMg7fhzT+XVGlPoPzb
7JTs6WwO+usEwRKKCq9Osz6bjbTvDYQRMFiCcBF9wpmQT9XfEgJldAQhG+bjmBOQCotTnORGLMOy
P6ZcHGpiXKI44kxnSI8hhy3pCh2sDK58OdyL9jW4E1FwBkHi0sNW+2zhGbQTZ+q5ecAUH2DONcOR
p8QT4y+0MJRhA02q9cZAjMPNuNIucAR3GMNhvoKf3p2vNuapX5P0hJEM3ygQHZgdeCNrgKGZPTP2
4C5BaPPYMvxuLgAOWagkGgPneEUYC2YX2FscWsWQaoVz5aI85URrbV3C2BCb8dv0NaNsdACDtey9
B84WmnzlhyDJoQAWZA0XR2pDlos9Kwmw5eEgjF8wHWfS95jHPzDqOHfvZQc1AWJiDEkGogL/nVse
K5dujR8OdJgowwAheGFXiE9qysC8QJviDOY5mB/qZuW7moKQLqAYXt2+okI56p7aU/OgJHlmRbng
nEH3l+jJKhgDRC3Ru4U9YOc9cUtrMj8D1kb+3UhxtNZ1Otr05JgDlLHTULUU/jN96zcDTvH8N8Ok
Sk+dr0SbcKtgg9RqJXJs+pwBtLPwjI1jcSCZlrlKs+Ia+BTPdY3ZrEp3gYulRTLK85AMuyTxn+xs
WPieXj2pxjpYtj7CBIGU5GLBr5y1irJ9rDcvljettLS71ORZMtQOhn4nWTpT8xuJg6zlItbjdTNN
p5zuR+TjvekdhtyZdrPlS9P8ZI7FzP5suMlOa/KzAo5JdI+kBX+VKibZerxqSI2oHcadv53mkWnB
SnfbgwM0ryZEb8i1B76IokTa2pJSGSoknLX945fJI4I018TJTyRahIUWUJqf3bMk2QR2RWFq17fC
14+dNtBdGo2xZ0/OMiUs6rSznxFiNV1Mk5rUCH+Nsftrw/GgEF3BjQyD4S0VzS7OqLDiiwxcuJC1
fyhdB9jKPgVmddSLz1Ir9rUE8MDfoy49JpcIZg5ZRwAUjYecbnkzr+kML0pswgeCaAMTOmlmvFUx
1bQQMLAwamy4PCx8b0f95hRXSeBry5St8J502d0dlR1le/QmridTspN9NlKb03BFyaLSDo4NPcMA
p4NNEyUKrluzHJ1pORB+mAGbYZMr8mAnOR9d7lH5YRTxgYcuetB7257NKgKFPh+goJ+GRRiESCsI
GoDFEHhPKseky8QO1V9KmZ262lnPrx3nRNH061j7LXSq8Jb5SrAuAig9JVLKN6+4Rvif/zT9nKEe
YaaPpzIMpFCCMRThi+/EW6tLT5nmrzQbSsG07gWA22uA0hx0An+GtHmrDZw43e5T1yGymajtfGqg
qnoqwv7Us5fbFKVq/+In3vu8Z3q8gAb5VVfaNm+2/pivpIQSYk5LryWlNk/PqTs+te/RVN9TjSic
PlwWDbBOj11zAwAnMSEbxosmkMV46mcgnS7xS5xlpioExOkUA+xnM8stptHaQlQb5Yi1awH4eGSB
d7RS0bLviWPrGAM65Tpmp8xrIFVHa+SganBIdtQyjEk4m6ytTLuPIXD44406d7F2bFuPKZa/FYZM
N3qLtbYbXyIctozE/DZrA1mKMRyjwAIGbELmGka4sGyWTph+9zX+GLVTn2VBUEanVVQK0TbIUubg
3HSR0/Ubz+dTWzVhE5q/kb182Kb8rTN3MZbi5rVYZWeOvLcRo8C6uXo1YwpCBPI4u1iElvh5/+k6
mJ2LEEJ5giemOrSzUWb1HdAcxs2wzClFYyw36IutbNmzbZuSIejhoxRwad1fy/J5Zh+6Yo4+PasM
wpt1s71Dkqy9cgkTSJI1Pe6i5Gg4NMvjWVArBwWlRb73G6Ci2PpB6xZi1yYvzJG8CX+yK3ZmMK35
AVG79qx/rnNIHom/zWGkpUy2LRDMlHyAv9L+kRS4FE9u+67avUdqk/eCAUkMgOl+ASibwX0I/7Go
NXVCVGnhri//DdFOy/aTuXeJiSCZgsXI/yvGZ2dA10f3009vfAA7IWrqXA4vhX7mpflUWr8LsrVN
HDW3AWPgaWX/9Q75Udas34QhUWS3ynyJQi50YC31kqU7B2IPY78i3irhLHzQEBwusHgsZyvNlWsR
aDT1lIkbhfHceG6SXdV9R0xHuUacVWSezfo9j184coU4YdDvGPsRNKM6GmKdY9jkXXrQLR8uuF3t
RvGwxZGNbvsvo/seYeMF8mOtbOO1bMg6m2hwqVT1b4gJnHmN+dXN7XS3VFBBON68Wy8/HNKhsnVT
IPQ7QvRsD1ax5/eP5fN0LdyPCBRFx60UqNl5z4p/PHS+sthjnn5KyxcLW2z3caPBj/dW8sxX3pko
1zycxvgp16xaC+sxprum/nK6n/n6cFoK5oSR9Oz2ZFGx10yJ8GapGR6pt9r7C0PUxQdKnKTEpBT/
WaiPh37uEyUD8WGfJ6+We6qxJ2BgRXft7fzyX4yhVESFg+NfCqWGP0ILlU8bJf4Uk1Amh3wJgiN7
PqKh1PGjdPWjeb/sIn5mI1dTeGNNBOR5GXujOPDzox4DiuccyKm7ZthFxRsKAWlgTCEufBGsARU+
u7wh8Rz0MWUvN/CeyWo1fk7NNq13Haj08MsqTNrvHAKpI3+T4LVxrjgBGC95/2tGH6rZxOQkj5sy
fI2jo+w/+HtSIFlY9/+NR1RocStenO7VR8jmmfr8tAQujvYSBh73Oktyptqgk7EO8yfsgzceuNRg
vZ7l+FDtKY/OcXKR/TZ3P6aCtF5+NESYD735reA7xT0sj4pGEztXil9vOjWQPMatExx1Qce9Uf4q
K3e2ea6DO6emBPCNLn0xzH4l0j97fNUE+wQHvjC2zcS1lopH2d4r7Nkrws/xGcXmlPb7NjjXpGZq
rK/5ECxWIdayPOj9UoPKD1BgsTik2Bbhm1vsIufkJy9x+RGZ9674EeKWSDpjO6H5tnRQovTGQkVb
jeIcXRK9qymuNfTBcNpzB9vFNnY8fvKTUxyH5MsyH4FoN77AxiBqt7XHhs+cx1xkZcYEOwV2cuu+
VV3y03I8Gl+jtcvbT7+8pxWspoOFt0jF5b7inJvijazfhPnCZuEAAkAzpzVbmPOPwTefjQPAKD7m
U9Atb8I55ECEsKxg6FdLTkJ92qB2mB9ffSY4avyy/uCro+2h+UJZ0sZn27qKPp8PljpfuwcNvUDy
JeHf+pq/yESGJzFTw5BYH/1dmWuN9ySeW3HEQheRNGdGGhKDZRFChr2AtVPOEWJCXp3oirncg2lL
jWPF1xrEERACVCUmW3jXpVeFSLUKsRzpN0VvQlc3mauzY7qdfO3orKPyw5lejNjZj/5vxBkzwOTT
e+uQVfKQ2unL0IdYY1LkoQ6bTzbRP7hi8l4tY5iL8/86A5l17uofep59+l76L+nIRhmD6ViWOvAb
RsbSOLV5zxUZ19e8NvFtKtNzqIXUqNH74KWc3Alyi065J43zVzr5Kpd0UfC/nWD8FhJNpEK+D03A
BaSv/U+T+sxBUyl6hb+Fw+pBiBzYaI+7Zc01mQR/NqDEECyLrgXJiQncq+33PgXSITXAnxJ6TFtb
lE0+UZp2eP1gd5AkjzGv9rqpvtrK22Q121TAqoNoXttkcWvDk+ZjKTb8MxKc3idkJBH2K+q36q5z
1WgLytfBYHjEcCpwuMu4IjT6t9F7kvanyb3NigmNAG2MQqhl3BVVss3nSLt+WVBJThgqeKz4zgfM
81CXRYC4ABV1u/InefQHdfaILmrxkR2PbvKrxVRMDlz3qkeXRLdSmavK5cKja7MU/yxXlNWTd3J5
fhXmXTiD82AaDZ65A4tmShhv8Hp6bmxsI/0oWNZmf8UDzXQmPiImg1kGyBJLDVOEFuk5gj1U3WRe
ttlrw7DY8zKA6XM+wRIOf9v2xQFVK987VFBp8TF/Jv1gMb1j+FUq66lnFBp351wifSq4LwpCKmJ3
3iDzY5DujwQY73u4GgrzUfZCAd5myH8URitDx0LdQHgXpOd542iyv3jaq4/cpK6ifQiHOLGwGc54
TQ1tM7zGxqcoDTkVn6v0znf9xO+X3GmZXq0Md3gSGpUqURJ8eWoAtC43esgx+q+ydRbndFDVo+Jd
Gw1AgLz5KmYsjjoLtk/KyReY+zAG/ePZasWb6sKd5kpK6OoYI8UpZ10Jw9AOzRFcJ3b8ToAlFz6T
P3d2WSHqJCp2aVifrYjphd5wTkWkW0XJYeT4mUsTOTLEVrSSJeaumX+OkmGbq30AWDb3NIPB3ZzE
WyeaFp2cOUq8GxRKWUUwu+FQmfKczbaCu6zdslT7VGGAXx5+BByx9jA8V0L8mdSLbsq8LyyX8+tU
0IorDkz1UmJmNFTxmiOvrd4z/eYHkgSRBvYXk16hLSKN5sXR19EIwBEXFkx27U2NFAL9VB6cwNvn
ZrnFqL4p0nvQiBe7ZJrsZwA/4jnhoJ23VJjDgkY3pvOQudDrBGaVwyx+8Cgi2uBl8AeQCYGd1c0s
4Ifm4dZpm9NIUBMlM7YUeMBFJjFM+tHsKoA7IGpDYhPnox/20DXq7ofSIvDfiZMgLJ8KK33LJnEp
YbIH7EVLN0+hZHIoBcs6zMBCAhObPFv/rk9j9FkKvIEzglOyuy4ZjLlMaArsVXjIZuRwJuQwRGp/
3YQep1q5cMVyYp7l8EaCrnVYJtaX8slDTdTZrWE5mFjot2wy0hvBDdoAG8KmXubC3eh8qJbGxW8z
/wmplCzaM5J8VY4wLcFMReDgOYnSJu4fOsWLHaiLauIQTmOOJZVFVlEYf/txBWkoqldCG1/NgX7J
tLVnX2fj9hHORLiqzAqX6UWzy63OFsjJ5aAnkjB6S4CA1MI2yQZT8pFJY+UAPgEXo0qWRbjwESTQ
ABAhwG5FHZngolPjge8NL1POsCERxkEM5anmAFcOsWn1tPhMo+gS8Wm937l77D32cdGscyZIbfue
s5C4Oa0p3Bjha1F4VOnM0NGXKSrjxH33rWHdgmgHMyM+eOadcoygGKD0SLEdbPO/AZ2mdKtNXzKU
9Yb92KQJxjLqkXVIqfhqBfvJGD3qxAbAagZZOjehL2yaf6UzoiMYIABxmWwAN+sgxF6t8F58Qe/e
mYKmp0WCM2ZYJHjfk+/tQngXTo36ob+lGqhNhoweACKPSEyT4p8ncKbe9P2rVW0sxcUZG6eo8L9c
ExpOplO3UjuoFB8JcbBtMOrBfRsiutYRs3eiDwDRgp7QMUQHKmAkB9hiBJjVWCZrZ9UX+F/0+jfd
2ogWyaryt7padARmO/h/7bzYPBhRcwt44b7JbgnnDQDM3c8sAiIwOOvfDdKoA962FuMhq9Ek+VyL
5KZV/Fo//aQJHLwcOgakoAx80Bm/pYQeUXYrTmI+p8auNSTLpmb5Gs1LDbBAFd+52bq3p300eNja
YeTDgNiazHfp0kaVZ9M/a+MlKS6yuATjudRPIj527V5jdGqvdXENIAu6qM24LTsxnFSKGWHZbwMH
BloJ2/XPS+HMtVRNJGp000/nEh6NICUql65LJDrHO1fi2Dwn6AkoVGdsTNqcslxHIdo9IhNFtg+a
V4wEB2+XqZo+YsI33lsb2s2MtFXXUkZMN4NbiUvAkMZe2Cjpkb1yXXM2mUH9qM3gOS6DTaN8qJHx
e9fSZrNIhi5jc5Bo2zYIEHY98YYlvdYktZWrkS72lzd7emlbkflxCLpdeDOw25guCG/SP1AgHJ+2
2nDOm3DRp1yWltwY9AhxQayVyxYObDBkcveYCTsUQX7Wod6+RsYrkGQ0TTtpY/CUkIxFRga6QpL6
Su/WGsGiEvm641kGxrhJgXoktYKIEaCZt070x5HS37D/jQGRLgQ0tMmn3r5M1nwOHQbmds3INEOl
J5fbVknr7hTGzubK6NTZkLdkgOIrDkPA0MSmoxk+dXNTcnZwlQbi0WLdqsU5lDIuKgtqOReV7ok1
9ag1Qgg3aMOrXc2fdPacDopdXvcwJ65xQO4CqNZ8TztkbGXxlc3RRy6aBUYrrnvM9WbTR9iNNNq9
FtDdkNeklXiOPjyg7raSG0i8RznNBSWNkJ804EnOaWRzz1+DRCvjIMC513Rm888sk25pk+Go0Ex1
2CaZrX7C7S6xGOJTqWhdti0AzDJTI6khM5urb0DMBmCqqDFUwucT5aYZk6VJgwY1tjAwkqADaJL4
J7bhC9/aYDlQxVLNmjExunl9aVv0QK9m0z/iggFxE5D/EKJSqfNHbujIkHtx8ENtNVj1HpTd1KJf
w5vupeOvi857TZp2Pw1qMWrOb+a2j1gKkj6wUBLlzS2brWXa+yia8bpW5AujuTTtBKMMD4BoAusf
c+sDOXzT+vXJ7NrfNn0NxSJTqGnTrVbJJ3/slhSNgkSZ3jpmPpCq/RbVn3r3l7ZQoSi8e9SDMbTq
+V0KkmwmSzvNsF3Tu3cJxC740KQhBda4Rm8c9Bz17Mq5sm8152Dr9crjJtE7xlrJyevFE3Z0ekUY
VovXDr28j2dfN424ar+NyduUUTI2v4kLHdznBhgvbarvla6W6XhwWFCGfvakXPKPzoGh7joUfft6
GFb/3YhSIRteeAo+lWg4Wn/+K5uhks/feW0RJD+Ui1jYy7k1q3p8kwb0+OY+6YLjYHJ0xzhxDDm2
/BG6mLrb1oXxg3rL1JAiqhwec3oOmMNA4lAJdyNSO6w/FEGm6J3+g0t4i6ZWrc2RT6XHe2+e5jBy
9irKarvYz1WGoAzKrWhlqC21x9xg80jm06QOYDWjr4qMYRsjoM2I6QaCad0aYGQV4U0SD9+REF9T
nO4y/dMPCZFsvC29wCqy039zv5K4Ieug3jtzgaSP+ntpCYnVLAhUEO3MjhbXAUm2ih+jHvaiYL+A
poQ9iHTIDFzjBmaPrU3/OwmsJ8AqrYvvpUJCK42N8jZBcx8RNI66cUHfBhH0YrnIO8EehVu+lKl9
nCseB4O+zggAfHz8B5HIxcF4NZzqqiyDttr877bX1bfuvmokxtam2hbKP1oZbPsUEivfaQXG72H6
1fXMbqzwLiQ8FwqzCf9uq+Eq49srLLWJ3T+Pm01z60vSB8vwbtHBNE1y+7Z+0486Sz4bzYWjrLpv
U2lvqZMMGJFpuDbE1VMFuOonOaPqMnqMBnLQUJsgA8oRKWdl39q4L1Z0ysFTWTIUGjBuZSc0vQEE
ykkVFx9pY58L4X9nA649bgAxQ9dsZJR2t4uCvFpS02bhTBe4yQrlYuitzEZbuC1YU4g8CxIKJ3BR
wu4E+JyQO5UFchMuI4vmJWZiOf0I96WijKPNXXp9c5COuMc96ndHw1IHW13LOtUV764J0A/zTcVT
QZ79UD0anXFkpB0668seHiyy+VnZb5qeMhMZ3/tu3Pp6fWvk9F2U9aJ2aBPylGoPeM0jI7Rd1QEK
bILXR6zgm58q/rOSbDOyVHPa4shVZLoTfRmkm/mojIxzDBdjBqVS7jUjzze+Yy3SxL3ZUfNbNNaz
SRvuIQwSUvzVFjP4SW6LSoeL3kXbug7heg0aShFkGEnCyhfJockYQZhuvrL79yyBEGX706sQ009u
NhFHsn7QNJE8FWaEoBwisCFfWlJHm7P0KWC8mhiV/C2ckmShxQ4sGEnask1MtFjKnuSPWB0TpjlS
RI8mMnadUeDdE5LgjtxEc/4lehzPMql8FNgdp7xTvfHW/ig3wkwfU9S/2EERr7ssfjYd5zmIwqNR
jOdINUiraqi6hRETnYQZQVN/Om5cLcsUAzUBLmjJbNn0/dqOCA7v7fijkKdJufh2K/25Msxq0brl
7IttZu66VGQU5T3nh90wC6/xgBquk8L8A6TVlM021MhwYU6oOvD7JKr2VR85i3ooCa4YvW2dfRq6
V24dCDoNgVdDiUk0w7iFWU/1Hnl9COpvhNou6FCzlNHBDqNnXSuPbThBjIi4Qat0XI/ShDlAyFEb
592a+cKu9p16U0p1VbnpPY3Kv6mcpLW0QT1QoS9phpzaDRBnUPkhNCb92bfaz8YeD9Jv76Hp9WuK
qIuVt8cg1qYlsbFhrv0KTXtM77G385iR8Y+83RuMxpDoa89jsudX9P//O/9a0J/wS2W7T73d/C+4
BPh5DDfeYpfaIXxwH09fsTcy297bhhLPbpAC4JfduYjnIamiXa/bnyGj89JzqMKaJI4zzroA19ri
qNuHJGZeHJaUVWZtUzkDf1ilc6eKsxYZejtn2oSq2ExN5RAjZA9PA8osYX0FAkpvF78jEZJYtaX5
iwYPNgIC9La5QXAtaXbFoC/7kpfK+l3P3NGGflLo0CE9vB0kjf0wrr00PdkBjhajvU76cXxSdmAt
6hKaWu9fO+h7VYbFsMOmyPu3KE6w1AmQSEbASJJyMte1U2iKRx/gVGBW+R8H+9o16eT9CrJXQ2NS
JF+0OV3i3LXQP5ci5cXtR1aOD28ohqXhIamoBIYEkr6z+O1rIEM9srae45/6BuuQMmgselRkolAW
OaQvLqGE/AwBhEwLm+nlvpxwY+71dFfawXUU+s4oqYfKoToX1tRgrRtBRXUWlqQXLRghzgeJqV7L
VDB+svCepl1pEv1XpfrKz6gmu4STu6QyHKuPXhs+Ur/60UzMuyZ8pnPq8qLh5zfFp1M0J1mNBXK7
4l/fylUxYVzhQ9rU0Dfb3LBxyiE0MZ4KbLF0PO9qVdlnmkITbN413zhPMe6FA8ywkrl8V7ZHX88f
kZXgx9ksfYyzSj5oB681y3aagC9v4tbmwN+Vpc9gjdCB1N1aibSXTlxem1IdHMc5aoOxyKFytMba
ks1hVFwxdezhzVgzwYjeRaH/6uPnWCLv6Jk7a2pbSTZuMFB/mGtroGfiDSzavthnXgNxQHvx8+CQ
ugzmAyw7cmRVmdjpZrnummJTe92t6BOQc/XslnWyw+/Y5Ksdauo3eyCcrecZ28xunTL5aif5lmnc
UV2ET1hY3iYzfO7nY0DJ5svKuY805xiUr/FkAjyGp8CZW3QgCJZG8ZG733YeX60eB2WeivKN72AC
Ox+on3V/Lj7dVaPSe9ko70noI7PJ9NxI5DYeOLvyL442hE993T0MRoIyGe/SwZKjO3m1s8kCfW0p
lLlOilhVGrQ6hnVlebsl4b9jgmNeDAYU36LJ+dY9YgONjRt/xnVLIZczNNADlDBmpV00XCurqL2x
zuHqRtkGNHvHqrAa0D/LpC0u4rsqMqDFkCRPeuJstkx0te8hEWu77x8a57Jve6vMQzXEZgwN/8fh
Uwd68dL5xU7JSl/4BgC81DHDGvNr17Opw/GjS62f+flwK50zyAdJ3FOHVT9t0QFEZ/BovWlTheWV
2fUxzfHfMfJ7NOLiF+kb/A+B3l1505FQNdmxNYOD41ebWuIVVwYBIjRifVs6wDAVwBg8Aa/MjjpW
so1PnmRS3kxsIfOs2CcT8wu3ucWl9RfAQhMJfuVNat8yHaqPsKVJWRUcLXN82Li9GuBTENLKQH94
ckg2ZfIp6oDOLTVgWhDIM7pwMDrt4rndzkskRWiNNo1tm9Ws8PnPxnW/80zjgvPjYBfvbVV/Tz0C
Gz9mlNBGwyFhaXq+wsfPe288f1uXAhKENN+bQHs0CUQuzpg8xirTCy81GEeil8sy8ldB5d/Cov80
ff/hWvhKhJZ3FRPONJrBqRe/hMF0nleyVTMfNLSnYHAw++aUSOMZYfMxtB22KmuNp2HwfpOuhKNS
2ixAzmd71XnyYpXuuUjDl0ij5O/G+eHmsD3z4mNI3e+0GvaSL9fr+ELL/s9zDqaH+D/VnVVuZScN
9mFoRwh36cY8a21b335E12J/a16B9jJCTCa859idDzPwOc1pFyFPo6htsaiS8cNPYd1mUMoBB++Y
yjAnmEdF8Qd32t4wsOD36XVhKRVkWk8nWfuXLiiwXVt5orj1LfQ/u6dPKctnqdoXdxAYfylz3/ok
FpCALTWAyqCqhoVSJhghYLyDS4mrPgnaUBWCadzzvT/XxH8H1N71afthnTQGwIhWMQ3xatIAdPMs
nXkBJiTt5kDQoiGbyjoalJJK+tjspf6LBfWagnY15dwE2gT5kw2X6tUHX7laFDJ5BS757Ex9V1uw
5A1rLeyZPKAuSQjoFA4HzVWv2UihwBnkiPIIlmnDFdOFvHh+8jaGCqYXSW+udhparrjQUtsoD/F/
GcU14a6SsbEaA5+wgx6/ktrAexUSvbAsUjoSHGaqz8yu3npZXesR3k+oVZhfYoHHVZU/lU6+6d1+
nfsBzEhnRd+LsxKNZp0W9DOrMMEZpYDDbLBnh4gLafirOEDz6KcS/rNdjV9+a0DaMB5kbUMVNDeZ
V81CWMD/URswRcrcN9MHIMwT+atG/SI6g1xDLIvUKhAN+y2kv+bi5oSGO63G4lEyQAg6gYq+HYl+
HXYNNDUvx1GusewrPEXBjGXqkkuCn3SS0MWS0SeYg+kds12iDBgK3RMD5m+L76GSJ6tyloPSAooi
714NExLpZJEMKFua3AL383/LmoHfBOEEv+LGs7+mqIXqaKM2CGlBe77UCD5V70efPdZP5YijYuEy
VZCM3kn38druFRwtZz78nIQM2PxQfFmNBScSiVwVnQXjyqc8EwKn/JVrjt1Gwf9LGJGqcbqGIYzy
/964Xp79ogKmg1dI6lKcITweSdZ2nK3Sf+GdjAkDTU3AzKgQvxiNJMyDqkuyv1RVLbXCeKsb7zg1
+kbLoGnW1tKQzaY1k41WxuSF2MN2dMSiFOJdNe6zPdU0X/b/ODqP5caVLYt+ESLggZySBEErelGs
CUIW3nt8/V24k+7ofvWqJBLIPGbvtakiadv87EOTFASjbPTqSXMboW41ce0DNvrqyh/CmxmJi+eh
I234AXp4BiKGY56AxtLVv6x59aAO2O1sIkBRXEgU1P22CqI/Y0pfoaxDcMe3bvxMkrJOtfFLVPY1
79tvuoClgqMj8XmNApPhUmnfBqU9jzEKZy9tf3O+wlRKXE2oP37EriTHAopI8TsXw3sgoDwW3iaJ
mOLO1s6JyjsOE2gq3a4c5VWimDSqylaUgVO1zCrpfBBZRV+TDBOzPiSVtctVE/zH9M1W4+GVlBFJ
jdxPDhBfIehuKrwYRIfS2y3VmOVVWth/QwMEhsePRnpFu3joWuMlYl4JT8N8vjdVyp0cPASF5yRT
F9NVk6OsOlI8T4+9fDOglWvnWUp08z2mK03Ik6MzgaMNbV62duyCZKWaxjI1iQ4ic4y7HtJIyQkY
MnuYKHRmbaj929JDR4RuKGwY2+Ctl/KtyD04cSjRlO6Fngc1TWuz2pJ23sWP+LJtTIlqzi/F/ryA
xajN41x/2UB2hLI3/4UWY7iWg1FL4AyhzW+6kuCLT3RMfvbDdsuNGqa6/Ad5Dp1VzZgQM0pJf0vb
X8YlWTBw0iLE6BSzngKbFgyudImUaaVE9Wrie2I7CK+WHHnkB5qlQ5Alq3tSllP1oUebolXdPW8W
bIIQEz58wwhvH0NVZYyZnrVO30Zbof4BhdfYw7bNg3/Q7/nz/CqCA9vuYWUrzZWq5M30672fzTdH
C9wJ/SRVwphSsH8UMo74/Lu2n7FSLZGznUbEqhImyoo9eoQas2bfKqWvxD6J4Uzrvoj5L1KiMlfU
F/5TY7wvAbSP1HlVPqzTNFzkJRuRg+kzMuS3r+u/KeJ2/PWrr0ZgGcC0WTcqSWuYAEhZV/hj3KVm
/lsF+CQRGYaUiCV3ssf8bf7YVTRazHNWXLc9Y7lwzkvmL5q/lZbaPEMLn3fo4vAt5fzzJZdPgflT
QkM4TdKR0bk/HXvjI7DZu2SsFIBBtFC2C7Vx7KhnkS0vtVjdzt8MRQNunkDHO9X8+vyYMTbkLK1X
hVIzhMTkTcs3pvWNQtCLKTJF1d6CdNj0IZFcXCxMjO1Wc6K75gsH1DMTB1HXp8SY1nlNTMf85EYh
eBjUO+wkPIPlxDhlm/Cdb2Y1FCNIwHYAUoH5aH5jy7a6qfO6wkg9vkCTQrTpYeZiVmyJhzIRlBUS
29Mufja0aAAzcnyv5C9lmYbHUSUsXU2zW1qz9QHiJYIHA+GtpFtuyR/KLeleldFxUPhlm3ctbHf+
BISu8D6KTN4bGDgsHeiHNuLmpDOyLPRVRSO/V8E18ZMdm/U3D+S7KTrX8/t/pR1vJL5YsxZfg9Fd
DaV1o4k6Lk47R6lfGUynJqi2Oh1Dlet/jDTdNHO93t9Rj/olszhJ1nnjYuWZqca2NeSbP3dlg3+z
aRJ70BujxSCGl78MpnUZU7/lA3NN9FNITy4V1gDymjha+8F+KvGsjWs/1TnvD3inruTvuhT3i/lI
V1hJNyrRU2SFy+4k9EOTqfgGJxleDl7slkIJylURnYeKbDtNxb/o4XjQxC6J472aE1BjMUQQafJN
HgNSZ87xMTuGHU91ijl/DnPK7n1mXue/ZNL4HDMKbZg6PT/PfOXJlO1CI4wta9kiMDQhZRb3eQzz
dJSDt7hsduYwUaiBRpFkbVmAhTLU5Mtrw03CbCDPM0KHZLFta5QmQYHOCSdBhajU8sLw/19l5BOb
JQu6eS6HYteSAVXotb/pPkTAUnr+pKh2vsusuvUeVmx+glHHXZ9FL/hrgcUmykMc48OsSxX8yr58
q63p1hQXe4LjLib4ODVHSyyla7sb9xy13qw1ZDi5GZTuoaucUHwNeRvutbJcFzZq6aCSkONwPUqt
cpiS/JSqxtoDq5gyorBFjY+jQoRulA4wsNxqVHeekxZyd5b4BGyzRi3V0+WFvVsH3IeWzoYORqk1
vZVNz1dkwH+jsk2t/C1JkxuUW7WKvuoydBTshV5YfTRgvZUGXniqeW8SI/UpIKY3tmLZzXVjSRVZ
2Rmh5QVNoxFV7wMrvcJ3h3zaMkIjRW8qX4xljkrNKdSrJ4WOZS7pM4t9GU95UMgvTnyZWA0NCU02
TYva0J6lkl9Ghggie/kDKUkeWPOw/Qw89ZwP2LwSFlqenR4witXxu5/vo4Qk3DB5UwOG3FhDmdLe
0SC9F9qv1bc7re+UZRAj5WaqnKTjW47UWOU8qVsmXr7d3FP+NU/Fx5ryzJQtvD7RQrqNADc2xm84
pQe2Tcy3UsO1Orr/ZFSWH5FIn30N3VRprFMXeDilblWTvNQgAMipcL52jwrfaj82j7bt6JGIiZ/f
h9mbIsBdkewTJ8XeSuvPsIddIcv3usfGqDDXs2mDSr/sUMp3K77gRFR3o6Pya1MbIBn9vq7CiAqq
sxnxkjSTnC1TxgcW7EeJ9f+y1XzAO0rHrA49ZRHzxY0dj0HQl8eE7nsK6WN6wwkZ5ptd8Vll8xao
Y0SYh8VjBu0giWdMoB9DVu/TZGx60M+iaVlATrhzOjP5GpPgHAUWeBME+Jyp8u+sw9B3idShK/S5
Z2qflQt9XqWz0FKT8V1FOt9Yj0DNCdmJQQaCJFU78W3EyAvrqXiKkYO9nLZqwcWRGuorSxqc5BMT
TU8aYQtREsC9tJuTzE2TRwFrTPwBTCd9xd8Vs1a8AUUXaReRYUTMwLG06UmWvLdGhiOGOwmKZMAd
nfbwAMNk51XpPukKc2ETHzhUmRNbvNop4iGagGRpE+DWyqzC9JCV+Ifo2HtMIS7yIcPmVKE7F0m/
jetuG2k/ajExH56wNRsdxiGlcfrY5lryVSZGZn2s0dLbHPvhkFFJABNMDBq01rZfeYFYjNeIrdCm
kigUxrjo8PiKv0SA6W8KvjWDpKYRPtQAt5Z7JrbBdTXyprTFp6iNjYHYkakhaeLiwQ4WktKonXns
//qymBNiuBrDEtqPpuBPMwe+A0xpWXpKRmRyAoehLQiDUq5zDZll9qbRbIRBqmsYOqWVDgPEs96a
CpFgbKc3Wev1eZv4F/soCCwsjBRiYRKil4of3bqrvRz9/jwWrDZNUxDrzUhiMQqUbfBSjfKfQH1p
skUcJf8jV4Jj15avTn6P1E5bWqb4s6YBVxAqE3tw7AAkXRCMbCv0cyW5nuIdK60EeEwFXcxfZnzB
nOfn9RutHU8A6E+vxVpV51+J96/V5+SLTn1HTHetCot/M59TxupXoJaXKMxcwC9a0X4Eyuwmsyk0
FfSvmcxMo+FtzbjmQoGsNQfXxO00JPa1MvES2trd70aXkG3R6MfR7P4GlcH1BDRsPtKV7lJxKaeJ
DyFMdluq6sESpPf6SNfQEFjtKqR196zoXR3B7qi0w21Q70UBHnqqt6PsDORPBDxLQdb+6UlNAhou
ilTf+dxTDa7gnB4qHoKjHiscJlTZZvjT0cxM6GTr1twGVNNWFV1L5mtMnIgZU7KVoJaMtp3qnbNg
2CT6xC5L/DXsshoUvwrVpim3uCeYcgRl+dKlaBVXjMCtkoI/jY96jQhRLqsciLx+YqrC2yHVwJOZ
QU3FuOwM42k3+s+I2GLUQEIaCAe4s7GEbLhrLznSF80Ho2XZb6mkrrIxe9RCubb29J3X0sOELYoH
o9aSf6E3HcuM5xektES3H9uk3Rb2av4s5v/dSePBzjuke6TfWp99CqOHVzbFI2gl5i0Ae+FZ3q8x
mhD/k/O8LkUd9d7FcOykcG1m39xmTho0KynDSvkd5dXO04DUM2XNGv82TB8BaN92IOMGZ5EPea3M
7jFCQ9NjLail0Irq3hm4cgt0lVLjuwy7QauU5CGhHESQm7XJqaNtHSsYDKHmmpHxoSg1E61k1XeA
Mm2v2lvAWLoxW4ZcAErtf/kUrhmh4rX5UlULtl+xj0sgd/FHJAGy8S1X0TuHnSpLpWGjmzrporBR
woBhrL3JpXqfjtVfyrsZ2vZqzDQnleLjGJsXdMJXzZjcBCefhGbcphoasH7XtLdFJzNCHQipsXWu
ERM2p9yey06wJExPGa90VqVr9JsQjSzpbbRuZpDQ86U2HgO815m3wetoCn0O6WHcwz5/rYzK3Xzo
Iv61YxT+GW+bLJM0yC/IpylPqOdtK7v1DXVci/tZecaF9hiSGEm1opzHDuGMemK5sVVs/WDp2oQE
aXB0PT8G0i7JWfrruopOlhNb5sJE8OwUiBJD+REn3kdnI0KNY+KFQQ7EabFmFbMoNemNdfVakXFm
etmnGPL7IBEiNHl3pNDbzsMoGQfPOrVJJSteCJnPto2hBVcVRkmrsfa6Bk0GW7PXFrtOY/fbGu2p
7Aig9mBzd93MGEGXm1tk4KGwksiq4m6K8NO3SvvdENgFUbsuGYkpzPOBdfPo/hZ9e4vjYh2YKD9D
8OCyV7Urm9VLHJCJJDBP0gH3MXYCdToPg+mwffNRO1orI2V5aclHr+9uPb9aI9q1WuQ/Xqo5MkNV
biQbVnw4qGBE4ESWbK9zbuf5jS8L/StAHBJDxJD18NaX+pdRomfz+jmldBzoFCuaS6tm1iXV4dOy
YYVRUA28Vg1Xkk+RiZnymHNiyml9VHBbDlOzRDTmZ26ObrAKDwkHuSijq+6LixkUv0qhL1SRn2c4
3dT8800Kln6k6ye9LJZwqwqfaXuX1C7L3Kc8DDgSsPsgfif7krdgJ9WtQCdu7/k/lqKcPdm1eBQ5
ZRXdqhfGTGQQ9PgUPywmvPWoaa5dFeuh9NwmUbeqPWzzGmYhzZ7RNNsx81FGZzkbb3UxUZVOQt20
krf2FWln2aQ8axGXOpHTf57VrybBy8VfqwzANnuTxY9JQ9AVxnYUN/uSJ7e5KufegdsVqdtM106V
pRLowVBF07/9XiB9KjmNmsMg4kM14phGeJtWfxIny8R43mpt9IPD1sJQM+vNcm8zyp8/xzAPrpo2
UpzU/l8NN67EINPgNJeuHvUt61VcSHF8LibjL/GqXYURkJEyW/CeWi0gsLXEYMe7P8hEDNoFSRdR
c9QVcR77d82qrzkLgxxPdi16rv4UhlFIvZENA9aEVnPnyWxn/Qsr+63i3BWJtlEQay5x2IWWtRxK
DUBk9Dlm6I84ZDs06nkdw9SVhVup0HPayUGE6kyM1pCLMSedp4uJkt+tGG6+ZZ150g4onw9TmcxF
w36wBlfn8EoDeNm2chx6BF5VXXD5/PmMC4Arz6e0iYK8YfbqxdmyobWPJWrgibKBokAKfvCUtUg5
SCtQOB/gtAelcQXehPusTbG/MfSOqTRCkW4ZVqOr54kK0VFY73aBRC8h36K715G+1tn1Cmsb6xNo
TO8uqdqnXmG8kfKVl9RrHRKXmQXLLPM/ZOWh+dG7LtpvxQfWZf2YegZ1wpyq1WR7735NCJUiMrfU
bBoQth2Jge89kxnWMlfb5gUDkDba9wnDkdDcc/YuR1qUdZdP9crAX9yGGcQLO9/lNn9DnkEelWVE
qYytymbioLJU+sZghQPfm3hRfGlfK8y3TRvjXd3/tNUkSP6Tn2OV/gUmOWKT9NGEGaPxKeU5Iwmp
roaVhqaHMymUcFaan7X/Ij8wDGYC8MJWzI+SXGxDBjXVGg2Q5QB1j1ZsrSB6J8nGazDiNiajKYYl
VU8+XoyxJB90lBMsSsIpPPZyffP0yF91EFNsonwKfH6WMjGXDU0eDgMEs4XPKGwAAhktLMCcUbLm
STdWu45Zwx+2yBurK8ZHwzBbDj5NWzn7sbKQ/O7f5MXLIqyW+KTG1iRpwbz0AtGVzQ0pYb1dZaVw
RnygWRffJU16cVU6U9ynKyQsLGnN5pLGpoqrdWdZ1SUPwKWFEAVN7VPh8hyE3i+88DRgRZn3fesg
hlNT266hsAHPZeKykEFLQc/avgMekKQAM/MGpoG20KvsX+l7Z6FZeKm/6OK4q/zzXCEWjf1Vda/C
aMHAkxmT6sicZm0dFALcpTl5c4Cgs2Y5eAMbbUKGvtUYkmWOjqBb8wJAmqQrEh7xNyKAexNSjWvN
yVDWsfFvpNGtgUnQ4y+a/FNgUtEF/hUBOA2nwhfvHFPw0V7rIwuwvFlWOQtb/dnhaOULysW9rAcc
ym+j4a+ZmfBfMvPGSYBxZfqTT60O4MgxTC+6DRzv3gIN38Hq3yvR2RwODDgXds8tJH+xeSbIykun
dY34ObV2TbhpcRf2XFs6ngV9gXNRn9lE51bbhAPXAksu6XtUPguoAyxoudflaxIzLUKjhXnPOIYe
ySTPwN9QJY8cuxBCkLjS/3FKWRC4enos70VpS5STjJGZV3q485H1M4xno/zmvtPfmphybcm6TXrN
yG1xsVBR2Pv6lNLV2QeTO9FEu/yZdY4dYkV8KdmnRTyedY8eUrDJ4j1z+YbcFWTpK/BI3j9ou6BV
DdiyDO37Na4VYGMEYOhYVzAdxev22UEfA83Dg0vATUDI8Lr4kA13SujJF3LEyMlyLPkXtZPantUZ
xYZn4Ufp+Jfya85Axs6AXayMc2Ed+K5kfvnAuwKzoIXzK1cyz9LgDgobEcB2cF36FzWA+EFioVKM
ydauNo5w0Y16ZHZx0KaCCKt0aQCQZ750US0YzUuNRIEIG8IiujcNLi1OfslJmh14DgvzOtPC4JCT
wCGtukfUb8v0UMW+wxNSAJjvaWh/W2BA9gc9HOeLdA8h+XPyIAY1bhy57UgC5BsMhyBp1woV4hcE
pVrG5oR3BKUno6pdYpyrXyva2wTMlodBR/6IJ/WTrjXRblHLgw+0fFM9cnWTefzzDrQiCRTYOgDE
CLWEJOsINB2qPij8BVqVzmnmgaBNusptp/HnoQaKF7RZO7z0fOrIp7/SW34SvxK+toeXol1aj188
aL5NT+io7TuKD6igpBm0+iYlnSZh4rs3IPGMa8QB2aV9IhRGWBx/tHe9OM2UieKHrzOtbontsDuf
/zISL9uLGR/lwoW6i+Wpqg7EZEDp599hSqWqFArPeroG/akc3tv2rLUnM0ZfCLpcQgKHXfwyGM9U
ZXuQH6pgN/Its3LRkfyukbvUX5jdIqNcTMFvPr7jKZXVq/2Vqg8rxvDvhPZ3Yq7MN5KexwukqjHb
dsORB6Atd+lp/Grao4WFREc3RplA6bUoz0xmMaBwAfngrwED/uACpmxkKDDWa87VHqpGTerBUrE2
9qVTfDRkLLwY1gEEBM3iWeROMEx+xLB4kWR4e7Tb+NMja1lL8EOWvHnMeoJmB7fG9M5SfoFp3mPQ
xQ5ipVffxnv1FhC7EDL21rdJduU1mEr8BrzpsnHyOOWG4qGYZ3X4rVhe91yW1LiYXORFjDgWcvfR
sh2Kl5YZ7774hxSR3YTL04qWkKFIi0/lUx0d+V/Us23doxIxsjUblOxn2oJ6ImcNb0S26jABkouE
VmfSHOhARD0Y3lXDbLbj2MLeoMR7XLtF+LYKYpQS2yxiY6byUT6V9ICkzsgfcC+9FVgufXDIb4gM
dY3NiwelZlMoVO46VLcMw6LVKNE/Xgas3xEd24a1Kx85iSVclETn8Xw3oVvSG1dHwBIopaPALVnu
NUwc5vAxBHf6pWi3YnDlnBWCG/TY2BnxXcDhdLFDDgsI/p9005wbHsSvruZZBjiYLUt7hY1VuhHT
AgOQikV8znPnK/MQgAoI85I3pv9esWMnxmnBDxZbxzTf5DwiYJNLImW/x4owCEbQiIfTH/T+y75Y
JgDtxnjaQKgk9RGAgYpgtvmVgxP/OawcD2IKqeyNKzMopzSd+LmAv00V+jmwXbz98YIZdnMxgGeV
R3LG82dvuNxPIbNrvtcQn4ODDwwlxhxnX84dDkIR3NTjVUc10rr5O4k5+nkUJD2tBLYikx45EtD6
iuKRR1jMnwpiiZ3f3HxCvMHmoScjjCL/VdAAw3LiNh7OfO02cPhVv49g6yiO0KGN7KdfMHhhseMi
IiSTkSSZmeD/TP0kBd8eh3kBfEGVHfaFsNj4FrFBYlPGMmAgVcWrviCKcuhWuGHI1XSl7RTPxEkI
WJDwIXCjGjHd4D55u0jalcSclmg3/urxyq/CRx/ypzRthZBySuBc/dBjDnesn7ij+k+V+Itk1+iH
pKH274D8ktK37q+d4YBXngmWQnmSO4LdsR4pYnbUs+U73yy3BQ5oLLcVJsh6jbHHePf7B+MBpAco
YIZ+l2VYKHEhkRm2CrYMk8A5ashvNU4BvswAHLLdoOsh2FB+EOfCk2K9bn8EctWwi7ha1hx27AP5
ENu15l8Tc8Pqk9SOMN8xjm7KBT3vm/4hU8CoD7Rp7mBsi5+Qd5a9KXnvbK0sPrgFdCIIGHZwArln
BQ0xPu50Aj1vnBg8dsoKkQvfHFcMIliURhOe/K4lDKZleDOngJGEzY0zFhveLnjq9mUKHAHexHNy
SKnOmL3J2ONWEW6YLYEY/NmUxL0532wF6opwt10UbnysuBTAzrQWH1HooKUm8+ubtBumZQ3BI9D4
4tX45AiJxZlQ8ml6Y0EYOoRAyJ+m6/cIiV0dqrgx38S1z2/H8Ok2VReT8HASWzbSj73k5oaoJrYc
xaaLCElGIXuZSVkjy3ZUBMiC+flJEWvIbuvmh4y56sTGz3c5RLly5pgt65+uOPW+3vCOky+nuNVL
go/SLdVdRMkf7Pm0eOVSKFdO42/EQU/c1twxr4PrmNmo+1if80oClX2g2i6OHNkVc82VoIsEzrWw
r8T4KDwWAA+pFUP0Rvj7uMrJCQRVCRgSUr28w7RNZAMRM5hYVjCztQO7oeTANEdliXNF20BOtFin
/pZsL0dD9XobsbgfLpxG6SE93TgdNARL8mae4K+07wZg5dr7U5pNSTcFCDuGGrZdIQ406byIPHor
oBr+hCREMaigalWdNNlLXxmZ9uqRP8oMPZKfdnvlnysvkm4uWPHw1QTFBYwEzL0cYjWZCPOkzmts
ajlYzSzlE+xpCn4EI/waZbeMbx0fufTtS/wzxo4McqbRbEMa82HZvxHqPGQ95j8JyTXpUdwH9cmI
HP9p/gvks0342Z//bqDlKm7dzBSH6HlWeXmY9uMj26beino4uDO2RlkDrAOkM5RC8QOpU36zFjBa
mVc1mLTIy3WVwGFywkDGIzd+hboJGUAeXVh35F9C2eveKzLAZK3bChougr/T8NYcQd5B++L80Tf0
3UiY9P1ANlbypgNDAiN5UMX5I8BjppKdLXbWjaC6qlv6/iKq+eyheYcw5liPHj1OG+mqg9p1NBtb
CmYqAsPfmMT1iLXaA0L+CeQnE/bxlo7b6KzR1jaHmAGTkI6jvI1NgzloicDrr2EIadfMq8qtb3xI
DcsbtZ01q/fE+Grsfp+oPzz/PR1A2XwGKm0ou90aOwzoI8bwsTuG97J5G8S7GREXo4NS2AwdBmgV
FTHqUXqfmpPbeOE0USmuyU8Xq+ARdUfcPSYxJ2CYmeyXkKxkbqGC3rVFybKe/iWbOv2nBitMp/Ie
h3H6TebGmUgMLIgOoDfWDYVrvTxrDT8uH0EFHCiZ+OHSldSy/Nh69lL5bnfRPG7FHb6Nwb/PeXvG
Wd33tzh5IMRgWzdXNWRbbrzhGrBR1/xvAw3U8Q/xk+ndvTcrdCnWaZ+Y46Cb4ID/4zwtViP2QlLe
g28GjTkmjn47BVveccSaAzwEfe8pDklF7UYdscAyEyJdMaM2X3l4iVwKTMnitnsWMSM7xrjzBoXJ
UeXIG1CoDLNU12QSdxlAErW4Mzbo7zPtN1J/MS4WcKoB6w27pj96PLvEIqF5Lrf4HG20UIbb59uC
/oe2Pb9G+SH2D+GtaVbtnj9q85OIX8LopAOVgpRd81v43SmQYZ4KxGePevQCoiB1OvcByNA6AwTY
6LVb+cQfUL9Bv0HDvvDT30YAe0LtSDBpphJJZdyDXfJb/EY7zOnKTXYNLm8VfaT4yqmuYkCY/b8U
3Fm74oCy6vu0fk/rAwTO7pzypAvgot0x/zWepbZG6R7ZF365wS2epu10X92I5mmp3llXGo5S7/ML
6SqzWeKQeHc/XnV7jCf+4MbFwbawA3wJBv9IelgBE80ChUp3RXJU1VvqsoHMpkPIiUs6p9iHR5Lf
vC3LOAp1yg5zWfLRGKa7sMK1VD4xztb5FWkQCmmCe1KWBRCfhdte+2MOZbVX1i2Ff+xUsA8BzmAq
1hzvICAzGYhycEQSdsHjr1NeTgN78iuwva+BMu+gbFijL3xjRYU2MlW1nCa6pMoNCX+yChl1duDC
PkKyVog7aVeClE+/2NEXQ9V7WG7yXhn7qri1M7gKsTGXLu25NLwXccD0+aTsBzrDie62JJK+f+nF
teiqRYq1r2Fc4GNQVNoF1IDq1y5J6uz0w7+sQ4/jpauSzkuCM9rxSgI7lYmniXyIi2fBdrOJZmvU
titOHV35IBuw7Hv2GMiLSVIS7bAbtEMQZiSYprsYpbk0obqiqJVijEc0+vDPKFypr6ttBa1QUQ/Q
4FKIiozYxU0dTyoyeEQgec8qAs3VtphvY2k96FjUDyBlFo2gFmKvaSZ4BqHzjAAISEkX0kELD6aJ
sR93cemh0ndr+iV6Fco8tC/Juqq3VFYGuuaSPfHsRogOhv3JG2BHcwgfa7ggWYPzSgKo/dwow3fa
fNqdiknvrfQJO5eMxYhEyWYRadtgKCnJSm5ZoHz+BN8KAgWIV6ACC2Gd6K9IlkEQMVQLizSJniRF
NmkLFVoiy+QlS19w16RByv/Mf1155Abwvc7N4UMJ6o5e1hdovnU2LZ2Apj1qCHnMfBOyQ4nQpmQS
VYT0QaVvR7vB+4bYcfZ8IhJFxqgMc85ULX3lk6tMpZoz9DMFW8YQtmdzFT8zRlAspqGB2qBE93HN
mIRDLDyTemfI+9hnfYJ9JM5gM78x5qLgYzak9eHWROhXMV5VskNJ5W4zi5nwy0eEQi8F3sUce6XU
7zo2R/I+Q7HyxCot7nW2mWP4sk84uxZ6hfQsgg1/FAcqo9gzKYLAaEhRJaaqVZwIue5K+TRGZ9za
1ZI9NX1vo93wv8AUIh+32gO/ZVKdUAahVF8yRczfw7+mXNnqVs+BA73lRNbpK87x3NxNROdQtbJC
3rU7XXNDlSNf+rODV9jMJyQlEXD8/q14BA9CT7zRic4GccD+U3+vU6jT+7JwxZ15SMCt22/k6VDa
x5iKtSB3bhNqj8rfdi7jdQmz2Xt2Ic2gZGCqrlsZaymaWKy265RBOWdPc2i+rVdirbujYR2q36pA
dIHoc1m/86L12Q6KQeFtA0JezHu5D0BMx2Ct1rgcQVz2bEn//D8e8OlR2WeCQinlasNyJjYjjBHp
iq0DsN3yJpRjde23/sc0GymdDt88BK4LMWU9uqA78NS5ZAfGMbyBeE+0p23fgSWVT4nNX3FATgjM
XQTXPDiq8rGs3jXfxWBvq/faBtW2NhjlMBzTbsh/uJroSHuOiwkU8IIdGC1UQiEc7xLrQSxHzXFg
Ux4xZ994GngEHCpulH5a0pbLZXpJ8KyYGPj0odJ+utlwz8UiHB0I8N4v6dka2e7KUqKhI54Dsc0r
HL9Fe2yaE3WGRlQvA5D4XWXgQErd/IHMcWxTSkH8TZVAd5ijAOj0c2MdeomtO6Wm+sHMkMFiGm4F
Kqy5fB/3c9QYTYL+D/F3/ezngR+Bq5eS7YV2rGeqb/7V464azEP2IW2g8jcbEocZMLJ3oAghBoly
Um0+a/muBO/QfXOYdGB24ba0a7oY0nb8+GmdCv0aIWXQClCHK4VstD7Eyf8DCUvYjqgeiE/I5yU6
FKXksOSRLr6Z+vP/YCBSINOWVskH12v+mZZvgw127Z+hXDWPjnYT0Ql2GinXdXOwTll5mQ30Ejpr
HWG+1/1rKPdDXuNa+fRC3isGJP2yljGb44q8w3E3or0+XjVcikbIeibFD2ww4DMQXcDIltl41OFp
tGx6GJRxMdFM+jlMzWVnBQ5A4tkhUTCbhlekyDUUP9S+VNK9QogKCq3y2cxOeQY2FgF+6rRrWEAk
8de8j6CcXMn8GVjBZEOqoALNXSo3q7rsnHmZEU7XC0b4qIw3BVP7urKOGZ8ofiZXbQfSaaxFX7qx
cRzZP8c+yoMuXcbCWmZ8EQR1INDkfgOPdWUl4OsntMY8OtGaASdDLqGsbfhI/U+D2nSeME3XnMF7
zhnTVsGywjkiDJg6G7TadK4IpwcQFdpNal/M/vlX1VlbkQ3LBDSDWbPDXEbpxtxoaPB8pldc1nCI
QMPgMt+gbph3ZTZQ7iWfqDLwFiDSwcefBy6t+qh+tuF9tGHBLNtpIxesh8hXqQ+8GHFxowJmTm0I
biDpJaQrVStrAdp9ult2tSo9FmdwWQ2LhGleGiHm5etkR6c+ShXG09ZIvxsdvv7BtF5V9gnsDFHJ
EjxzYb93KhEelsTXwlhx2FbFo82Zolm0Ei5gaty93HlX5kaANdk9gLULMHqF8lfeDQ7RofiHFjlh
iKSJpUemnjWjMZhH2eaH4TNGWZlQHDD+PrIhMi+whTFXi0/8gNZPnZMkEge0eMt+3E58kSt+TFwN
rAP87MJoSeKbGZDJLqrxg5kAGQpj4U6v/lnFK2b45J8ZjE09cl5cVERBc8I5yWpb+Leud2YYGYM3
gHDMeaDZwu/hf7BmuNIVEvwqW29Veyy6S6C/IZMnwpYGD2+N0R2bY8mIiENoXqCikePgBAHB+p55
0TKGkGFu1MQpUdldyD9g1j2qjCoQuyhLOTyZ1a2bPmZqJjavI/NcfkFARRFTzjBYtSPsfygImnEW
sNowMPMYFPXaAp/E1m7h37jEi3LbgKcwD2bzxrnJnii0dn7+UciIZtaolzvm3CGgyzVRHbF/JKkC
4vpfUB4ZHhg/1bGZ7pik65HJwGrcQBX7nX0w/pX3lVwKhqn43LgK03GTqPvsP5LOazlW7ArDT0QV
Odx2A52jOuqG0lEg58zT+2NcZY/t8oyOmobNWn+kKkJ5qXy2FPMsnpTO22IXwMjcGLT1OEr3DIUl
R2jTr1WD3lLYgWkyeFqg8Ckz5REh9EJJfJt4NdrU7JSmgfmpykNXK+4QVxnhl1c/dOmOlalRnfN2
LIOtMfBc4FpNuDYK4VRB5swhemWxDTLNhdYx6YI0W5kHmflR/UjVe/QpkB/sUS4tbmlC6ZYTW3zp
DlBkRM7gXplBo78JJBRXJ1tquKmU/XSC6hLOSfUJFKk361r9UiZuKnXH//B8BjHaAgwe+huW/EK8
M8ZJuFkpzJLh/K9jcenhv1NHFe7jB8qb0m18xNS8CjjY5n6nnE6PQ1xfRdJPYRU20+9YEsN9FdFF
lovstwh3iBkn9tVDEm5NyHXCIWionW/t+l0jsrogSm2kz6H9Jmp3nxm32l/JdFP2V91alCifAQVd
omJFMk3Qay0ULpV0SJHnWlyoV6442XhjC5U5/5q5DsG8KL5D9G8mnhHLpekzLx9GfirATPHlXhMQ
fXo0iA2ujzrF2dwWPB/Cli9uJFb2ipAtfTL0AeTXtLD5jiDv6+EOenNJkpOqbrt430T34YNUB7G7
mUjYTSpTolNnHEpxa4y7/EuTUA7MjcMkO+AsbfbB7DiRf1uqVlRHFCDM1l5BjtK11VzfWiqvMj8X
6j6rNiP4LMWz/sqK3aJdMexhIWBSIF2XBOox3fHs4VoWbeMt0hz9hYYZzw5ttMSpLuoHP4+iVhCc
hJwXFgmiW2Ag9IbUeIQnhPMQoepjv6Ptk5OvBTGtY9aZD1MiCpfY/jk/rjGHdUvGXyzfay1cKv62
Ev7Gkh9LLMJ0bZlOfVhdr5zWvGShn2omzUE5atz3IT8nSquDp0orHq6xORODw3OckGBnUT1DcUwO
SzwsZL6pZHwN/dKjzsNEp9H+Qs803VriuJdUGlqgo0IUjrQMz46sgNRHwZwVGcQFd38Q1jJkV0/7
Qf+L8fUpgL54cCITqKcfnfxxnxwU9Rmozwy8ICtbp5xXRUWBVqYN5L9XReNFTpOCXAPQwZ+ZyCN8
O9SovtRQ30QoGzBZEh42oERBuKUy1gPJNqG4qWOWnihERHHJfPhcn0x+2GayD7mPRMB+lm9oPeXL
n/aj9a4KItg026PAUL6r4UnCn3AVumLpDz8aNQF9Cit6iXmCR+A8IOzU2mp+vpJyAXjzY6g/4amy
weLGuTKO9/yKRnHv+ft5ny1y2ks58IJ8WojJxYiosWfxbvreWUMJSgSxgWYRBKn4OcA1ae7KglPU
FEzXoAxTie2Q1aQxOzdESt0QoSoeuz8xOw3pKueMUNDQ7EXjp/iamJ+QljeXmiKTgPU0f09whDRF
SLbwGSEC9+ptTBPIr4/SPHsRuhO4o+hOyN4x0T1IeCq+Zo4Qa5O/EWkT1w6g/gEjGaZ8PKWLVmBo
ZUvg95PVZd/QGjr8MbMD0BN8FN2odPL/qAIBiqI0vKRoXHho4U8GhsW5Vyg7f3DjjuDkQ6XvSjvP
Tp3mtuXJw3vpncr6FZck+aL8EYmTcGsg/Sz7iINVYNTOVH9LfKPtmZVtXpxnyEVwKoD/hl+XV3ns
0p+X/8Yx8tBTchaqNZehZsV4ANXQ2GvKlyZxtbBYNtqfztWISelvTLRJbjAcU3GNDRa2FA9dSxAN
T6ALFSPHB4gtKn1glQa+eh8RXpIhTPiUorvCQRI0rzazm+lhiMcSwwKgC7/eJ5qM7EdB9KjLlzKz
pZgzaDn+NNSQEVIE2Z75by1L+Qf/iSOJypyunPwqRe7KqqeRQaBFROO8wrITGoQEB8uYz5+f0O/R
AMLlrV+9kuxG2FHyqkFRPXgc6S/k/miBCIywBS5AUd+J655DOoRZU891Mq14DzeRQ5V7H5XLlDGN
QcEIjyY7Pb74AcCR6cAsVgwiCrJY6jmy7AtWVB5QKBuLQCECuu5xNaJBG69Gfs944iPmjeYUHEJL
WAjen8rbPBb/cX5RYbDjoSgnNh+YEIrvMdYiOqNxjh7BCBG42dPK9q9AH9nld36zKTzOM7fHVlci
6Vuju6Oyg/Qvxn6yQ3i3XQT+Y1DPLMPHQviVDATx0UPC9MAJx3DMitwzxys8b71ADozInXcgaQe+
V1maEqFKTJTCugd4L2iBYhYi8xHhH2AKY2OziH5H5SvUCa9VmWGyA0yICZAW0Fm2QXGj5FcgVYH0
aHU1KGeKcAg6nLbRb0LOFKs+KnLZDs50dfXAU9YBzIFA9wH6InYkgpb8TfxKEW2gm7Xz8lB/69r+
iRVXwyaYXTpUS4wcaf8LjuT/00K7eKl/hCVOLmo5/ZPF0kTUAVjn2y1p0aMrGQ/kEh6JhDP/RTrX
KdmSa7WfK+6JOLFJ8lGQEqEk52yEaNJu/L7WqijhYJBDz1l9MIPGvU9Yzo4tBMoc9acDiJWo2MC4
uDL8OGqR+i3s+qGkRefVwURYR2JsDjOxOchudO+5s4Bltw3cLQma6VplVGGy0A/NyUQyBP1yoFN8
H2uLrth0zYZEB8FYa9ZpTsu5YS2L3iYVlaU7Thv/r+DIPs62zI1uHetySdsUdTvlW3lNLil4vX9o
JGTOR+4iKu7Sdh+Acv6qzHhkj6jPViX42SdMcDGEdtetsETzWIuP9jPc+vy6H6xqHTbpltpxaqua
PbvkoiGqbfIOfn40P0361eldQRWsYxnPwPibO6YCVn0hu1ke9KjgOWXSHHNQqwEMNUQ4ysbt/fIq
hJ4a0NIA5okcOyzm6FHHI9V2gG/I5WiWQbjNJXwyN7HfMCt7vQ1jDDzHKJvQRtl9A3hkPqgCTlyw
u377Ui8BHo3A+FcKZ1blpDwQ/iMTp93+VukXxw4Twq7gpv+ZMaphiaAGsoKCJtrNXpiU8LKglsVp
KHjXR/qHj7CEeKTT61PZqOpKDqgPC007QdmTK6jJ3iI+2cjbDvoabx3Ko7cUnkFK8jV6/KYn7HIx
ls+Rg4DFytcORvmJPyMt2QuFhdky3BF8KrWHuI9wGSGUWA3tIauQL7CR89KvkdthC6lVihLAVIUN
5mCuJMEDXcDrZSVbOxysFE3QZ8kGZGX7mSUY/WUGa4GBYcVOxHrjM96IzZ91Q9TPoTOgqTMfOr+w
wo/q8SSBEMH+4PSKL5w3nbGXETGslS9aIpH3afcyKhhbtjw13Yanns2Iwnl4iGxZLQkMWENyrhlk
CPi3nC4+ZsMh+Z0IQQBbbNFZEDWxqSdSD48V4cmpbVLYJfB4gmAeYvRlmm9bp17ejn9z6ta01g+S
QteVxTs4wWfjoaehHvnSq+Ey9XYj+Nkg/FgKi8KKM6d/qk85dGLNX1BrKRqX1LjFrTvmj7T5B2Bn
ZrtQXKfXMNs2pH/6D+ZUC4NEfjKJEOAVGK401SnRLCyR2AFtEM6is8pTEYIQaOUr4ZKzkP+LDAZy
5SVe6kgdYX3ZoSIgJQ6b0brMANK09aJl9u1JhD0DaRnVFkwMHcVfEu8JZe/Vd9K+0tolaMgXNwkQ
Qa1ukaj3Zcu7eRkObMCA23t0FSh3ybL26SHsXFIQ0/7oUxZjs4Rptjg3baf9P8Ozqw8NaAzUZh9c
9TeiB9Pfwp/gtF4UV8MBj8mXnr+O6ufAZKmNe8u7iQqQO1MZcjePW2NFfQ3JNBD4NJ+XbJ5Ti62V
DA/J79xI/ukvfM3+P+oXteQNODvWx16rd1q/TYe90aO006u3JxE/vA9NUvcswdYyyrY2CatmaLom
uIPO+wRN2xSey2e9DqYXInS3VtYmL6GYbxU3MqJeoqkIlfDUFaV/iLfhD44V8zOgKpRZILtl8Pb0
TxM03Fuq2F1RTXt/QEZx6IqktFZnsXwj5enhyMGm5N3wJi9RzH6A7mrKP4gD53Q/pogQyqN1IW/W
g8401uSqWONnIHxgNYzjk//B2N+TIGN3vzKxtrP+YI1ojVENcbB+oUC9sgf6GOfxMVxW2N3Ki9dc
qxiRuJDYtUEc62qctpMJaiWdOnkZkH8EjhQfDaYnfn2K19+eaJP3Favoq87wuJETyx8hTKK6MOJb
9++koJxxFflsEKCbo/TfYavlmzXPfQ8wQ+L6qsD0fVZx3FyM7pjYdJkGAkMP8e+rRr9ZyQqX6WQe
8aany7o6y9Ffmex6pNZhfi0gXCvvTX4GqX4+591k5+F6eMpUdq/SfeutrQCFbsUDjshsOawxLfa0
aBCgjguPaGsc9fzgST1Z1S7mbqfyIF7x0N3CdgclRaZmewm0lULrGYUJ/1QosJwgIbp/d0qBGevY
RNcZk32u8J0XThfdUGv9BexsPyN6F6qjqGrqKQGHR/LbW1M8tWHvB9tJ+kcueOlvDMwvgEPhvqAJ
yCAJ1SRclOuTQkCmDniU6Dugpz1KYqyWprfmupnGChosWavov8iVECDot5JyL4kJWpqbq3Zliq+Q
a8K6kLhi0yBg0uanbEUOG44Ju9mo2Qe5wMu9HN8HaZWexZQQb+yU7I2MF6mrbBGaonmvbdlad6Yd
XfVvuTiM/U4b24WXnTjGM/7sIFv51ibhsc0c5JmYt75KAKD8Kii8h9EbE4OyTn6kdNngDNLOfeEq
ETTjOjkFpxSJwEIjHObXW9PcNPtSYVTtoSYSejz03kppCV65pEi1kcrES8n6V3mbNg2XXFOe/mTa
E7WJ8tMk4pEkxOlT0Nbqgw3go4IHvg65q2z+D8+nlWvp/woW10W+SkamdO/l5ReyCAy82slDso6d
d+6SX7yoPsTeh8lBolRXH3I0BKdoF3sKNBDrIC0ZT2pge1g9UweNQjrthujnCI2ZyBdiW4IW9/Wu
as48BHgizUd0S+RHX7vWVazfhUTEIXmSZ9o16dutr72+A9Bv4aD1dm0AAjsnD6bvalLOy9ritPSe
D4sKezDK7+IxkGmtL7QGXabIRxXUpa4vxzcATR3vY2EOxB5jtwIJ7LfGPWvO2KuKvYVRjfWegIpq
1Uc7jRztq8drhoSv67D9jpddvuEdZRkLfnUjulnMOUm5YooUk9X0ZKzs+KIOUvkPWjz7qgFKISxY
+6pr9cj3wJ5PLBmGfsslComYPuBuIe/LPfa0InJJWgPRYQMh6+PVQ9aAZAck+6wm31YvWr9D5gR7
E7z6e2DSXcCZtfCNvQbskDsKRJ8j9mx1e6wS9MaJNSZcm6dX3iDTXvgNyDplgPdOXYnctN2mGd3O
/AJ8iEwH1TZUDwtgyTJXO74B1X/qj+0KkMHP9gE2TOXKVV+aWzG1/XDJ8Nrxz9v5vEg51l70dlT1
wu6gsuT4q9uTSODlP0tZkbVLvFK3pt3BxP6wmOziNlbfJnotrFX5Kup2kfQsByJ191jwvU2265XH
dBW+WP5FSqyCdUO++HYQeDoxg8CVOC0q996xAL7SrcRnbbWFKW7QJpodyzkfOaEUmoi/BQ0SJa9c
wy42dMpnOwTC3Nwo/uL5btLxF90J3w/CK0x2GqtLsPYo2jOWt/Ia3UTWHyBzNMb8+QXpiVwZGh5U
8xmWH2biDG5Tb5puWyvbKPvUsZ2bCHtKkENz441rDb5LRndMpBsO7RoM8KunHEhaUYk4d0wsW2mb
GRsSpGMuUqt+JmA1QP0lgtHcxge1yIprhbHAYIiaRSt8S8He/NSzX+BteT43EO7m+Ez4TDm9KzBd
SMtaeoBymvxM+qUPNd/pVFwI8pSxoBS3XDi7U7vDTqVqiGrhxD4mZ/ry4IsJQafrllwISDtsgfRV
0FcqR/Q8rsXkEAR/QOy6cWNTpWeCNLqBepjsisIKAqYSCJhftkisSMWX6+WEOiL0wfVBN4FXZ7vG
faT1RniF+TeZZUa/Y5xHBpc5REMLAg16dN9tiERLadlxGFN902l7p+SlixUaVj3kjiuruxRi6nXS
AG67RVsMty9u6GYMwxddcmV/QEHuzg5Dikf8+rflV2TmGeCVsR0diKBlhTCSeyZ+xF1OfKQtvYge
UC+DTeR7oa2s1FUzp0D2AEr055fUBbX/zPLYbIIfSf3BBMmpigC4rvaIHFGddAaqbZiP/O0XIJ3b
odoMr7zd58UZ4bWk/AqjGx/jlBnmbNxA/C65RMkmxN9a/ePPCQJH+Tbv/dNDfEklNmaEHWq2U6h8
6quqXRnKkqugcy5gunIP+kqlOujowUeF4qVCThXZFSnqivykEXFBbxGZ9TI7K7aYob9BbonWja4C
ndEstBUOF/pTqQ1ku6N0zDjh6G2pNwE5XU/tAV5U+G/gb7rdxcu3QEjpx+TTnkN6gtvFG6h/STw0
X9af7q2EbFUMQCfktGkfs05a3yLHZkj20UPUO6NfTXBxNSlQNVnlOL0BPMCurZXEPSnK9vAZk8oN
3bOFuyPmHfFDBsxzNXnK2pWP26za18zdNIWgVq5sqtfVn4y5mnfmKH2U3D9rA60JSLWxCpRt7+8C
VBDqLpm2CZxSYwfEdnXO0F2S9gCNCjWLZmLcE4mlooeTxSuoSbWU7hbBnfUln55tiOnMKV2qzbli
4ksk8bqE5rTxV5apG8au/6ETUSriuIRPsWzZcGFpS2Q/GHQKp4ZfylEo+5K15PiICL75QPXmr5Fp
0JM6Rmvq+3Ll4l04CHiaS8AmQ4Bdn9ZYIQe0MeFJPk5n7wgoM5h7QFgJyt4rt3wFqD9i/acmg+hm
mNTKDF8GPfTePVTo6VD3mFAs7GtMOshrF5YtHXqYW4I4BEcXz6SSVCuetPynKx/VHDZfuW+n5pqO
8HvJM4zvBnglAknPbdEYEI2zNLbq/qsVvxvMPvzcT/0/3wjRK9zu+2hcRVtsKpRtJvEqufdkHM1A
+6x/m+MlRzBfWiOuxptiXlZN7d2RR0DBG1nLxqwBgWxLGds5rA/+F2ddC6q9MYOlutK+JUIp1ggu
pm/sd+J1vBKgQSw4wW7PENL87Z+4cSKK29MdJv+9QcHxe3iTfn4J/6ZvIJqc+WMe9pfNCyGiW6OU
N498A5h1AY3/+IUwaeHDXlHM4l2avba3duqSbFYeNfCfBLVm7Sov0DHQ1L44+7uB9GiCGAkqUPcK
0+YXpWQo/TAcLXrSexcwu01lKy/jJH14nwwt0AVIQphnxHP208kL/gVx0j/Q1U3L6JydTQJ9iPa6
hbhXZ74yrF3fd0klVkJwrGV6KYRlw0oG/k3RqWoPzxieCX33BgY7mPkzDUHn/Ndl/6OwcIGRvU2Q
YSBcEtCQxzrqa6BVdMnQld8i7KYIJvOFcSgcKhhPxGE0AUFhy/EYhTYtNMv4GuvAG4vZubkogUlN
umggNqIfBl70pjpxzP5So3uQd829z5fTP/MtvmmkZM8+grO057nObOFfMpqleWfHt/BWLINDcsgu
0gVRHxPNqv1JjuN3DccJcPJJKAx3IB5kEp5JSdT2JjnhKpokYjepPreucBj1Dd71B4Sw/qGTZ2Ec
e56JPfE8EB3O9Gjm0kItW4r0sb3LDTXAJbYRyJEZOSrQIn6iYOKmRSQBxc9iM0f/LorELq1FujdG
MOZF+gOyKx1GchrnrMOl8EenBh4yHlTeH/xms3RxHLdoaHRAy2eUkfxj15xgUOcxjTbreFikdwVp
D+J5NA9oLhg0XhL5C0DDZAt+s2MUJ2IcAt0xiajGSHSNcwT8nAJ0rdlSRVifo30AsuMhmYk1UpvZ
WQ2qdMHYl75F/DzEBsoYYu0W5GouX9xjZC71V+Hpzw3VNui+bKG1c3ktoEIt9LWJjIY/6YvGevlN
SrcQ7UcR/tMtYVoTtw9JZ1lKpcPFJmszkyFO4UmWmcTbl+BomxIEkdzI+QHNK9jMLYlcXJEPhKsI
bTuYATxsy7Z1DVI83GRZFg5/PIIq/cDMY1TryUSLy3q/KdurL22CcTcLloQDiAuZsojKu+mYTieo
OQoWhuDKpILIWiK0Zw+aabwZBSvXyM8TIeL8PbJd1e5AxaTg9Ajsuby6hDFq0zHSpa5EIE6yDhkg
2OfwgEALA7A0rmbstMyp/V3KScFp5s2sMO47VFxIF6zeEZsNltOOQQKTQ7z0abjF2TLDF1h1E0is
TeUdABkFXmDyqgpWiWKDlRbWykL98TX3u40uMUULBNp5Nt9QRjofmsjKZ0kL+DHgdu0YfO+9HWXO
aG4kaQUTFrJshDTecx0X3OTSsjXfyNT4k2zSSuTpiqRnbfwqX0HBcVPuC+nE7Z7YlC7yq/JTU9Cg
+BwBhe0JTmBmE0NHZDhZctuJPL3V4Uk2gJN78CRuTc71YqWzHwxvhN0JjoV4wyyBiR1V+UTvA4xr
Xj6Z90LOJki/XP/8Q8yvfZoEdCTYTdOlgidFle+IHnjXK+m1/Bchj7IZ/AZTQvpPr9UdUEdoThbd
4qy3dpLtI5pZlDsll6QytBoiVJTwuOjwzq/S7qFLd+1H+PE9PKD5vwDPh0ZQrvCScULiM+CduSO3
OMrvuDfILSTBzRfvuUb/JXBuuIw/E8stTUeol/2h9l6CubH0a+i/mukp0FW69+iAw/M1ixyvlnDK
0zXLBoG8SegA20/xZ8dX10jl0dBRiqY/aNaYzondRVfokxpEEujGL/kgDeg9uE+DEXhguaJplhgi
upsqMifH+gpnIFWbktera8IHAqoTVh3YlBhaJgfEPfyyEEbjsYk/jFMd8VPSXwuDBfcXhD/cnpgT
YfAHPRNUKzpk2D05ImLyOxYvj74Jp+SUDLGuTq8O3LzyOaBnnM+iZka4Usx0Y1gWyX2ynmjDIqgX
4Es2dHqPtFc9C1c4QzNbYCG0k49SPeoN/lIymFXABRWD7T2i8AHj5E7GGIMPwOM0EOypHQCNPmRW
X2qjEugdiMKdMD6zH+QFecKbRXn7IoBHzmAhka5TnI0SgonXIsWh0xqJlKJdezYgfnfeIN67SQ7F
qcY9YToYmvmTzH5DPx5+9y8T/ofMnODAMID3qbM1ayG9MG0fUbgQijjHCaBnIenWNsj+n7BQUwg4
w/MAhPK5MNcGMWreKSlvSvb2ECRDQ/BulgyB9Po9dHeYcxTX7GcOguc6O2cbXUMtyBms/BGNwcEl
IxxmVSZEXzwzeQTqVSGIt13zCFtfBThFhAYiP+BDNJpDyKMkKNIBp3uHZaUEyNXCHWwXZblSfkcx
8INlWogokrUteUd+4WIabjKEfOvJtEode/PCmpj+A2+ki5kFsUJXrewP4pJZZLY3VQzKq6C84bcQ
FFuBh+wX2sbgqjEB0P7DC+QkpB9Q0cyJ+rQ3tYfHG1W1IQ2BuRPeBZCX2KIwc6vNFb2i5K/XhX6O
KPzV0X6hIr3Q6dnJW0O6WcxhJSW27kBcJ7Ll6+zBA1pVapICL1pFrhby6jFCcXpRZ1fFsCEoyN8H
xkr/JbrEu0QMJ1F2olS7zHcYqUSsVzKc08JgPBGP/rpG6j1v2bwLDdAEhcCj8JFEZxECY14a/nnK
hvrpmmi1IvithIehfoysuvceqTjupU+VzrQlaT8bSh+6NQxLBdc1q6hOyZ6WbFI3MINn/OhexwaB
IIkeJSt8zKi+SDX6Bhqta1fJBlkNIsjSv1A1rSP7bGiAlkl5vBL2T/TcLZvFGWQ1wPUyqiJSRK0m
aTcTeuqbArTiaHJjWcucio/pO81eBmcx/eXWZuKmRJaQy1cPL02EcpZNhQy9kdBzQnA3o7ZG2lxr
LMcbs7gQizYiyqPxmETYdjel376+KYY35marty0cnc1HF//mRT97RXvFFso/CRGSkdlagl7F6Wrk
NhhN3Srd+gm1FujOsJmTSwpAl39XFJ5Ge0EkLU9EkSzwX7did2l01ipCQr72Q/SkypIAO4pzUod9
pwDkXTTxthVciUbLfj/59OssKb7oDF5zcFLYeLRziiI9EnYlJTevmIcu9zGkb/LBHeqjIG8qJy+J
n0XguMj3o8DEALCwATqo/0nqEQACo82AAWFk/sDFhslhXEzxuiFOcyPY5LCU8Y0vGB+e/C/Jtojw
cmpfvMDtEyQ7EKZ2R7vEl0Uva8rdSS0lnj8Vn2K2n5ADYkX60OVbnm4hgrO94nqCU8ZbBQcAJ3zG
VHSE1/jSyBZsylehUIWwyuK7jl1R3BQEdGFBltihgfoHm8AAvK8ZSftvoAuBaLFwpmGzG0ImD6gH
h9RNvJh/BSjuPv2Sr5QdY7QVCM5CW0Q8VvQ50Ysj/g7KbC0l8Mzwv5FpI7Tj8kg8IZrwi161FP8R
1oS6qa13cYL6qONvRpSeBfIhRSczq2hoXHX6AYASl1OQEYmN00xIjmlpkpFvQ0ombiidjUsv/8gI
uvZkmTQeQkdgzz14ufiTQSalu/F70nlLoj776z9S5TEL38gYyJ2kgHq7V92+OgJhB9OGu0kljkNb
C3wkEeVY8M+S3Q6FX9GdLGsPJMGDYptYUv+47ZCqooZE4pcvGNT7gZt6Cfpd1yybuI1A5Rfo+2on
NzYMIdhpMLahR2G8ogJkSrctOhFQyilwKSkO1uRbYLd7oknoku/yHNDSpD6UR+Gf0npVVecvXrkd
cVjiZXRVa+G9guldenxHgHx3zlMHRYS2VZsNUAF3oYQoReZTYfMR7JIzCbLLLEDOnMHiaHwGybfZ
7nR6v0+WzacoTbdckzyEN0PG7YlKxybmDp0bQuxoTeTVUoBEwAoAt0gAYH3rygO+l454iS2BdKSL
9EsZIESTfzAVUAfNm6p94wrXfmZOlTyq/s5rppwVHYBlusb3zHZ8FhJXbyFn4R3JeLiEDyzRj1re
Iuk3QYeYD5wWBXKTZbsY500iQJ3aYsEDEv9Km+lMfVmZMuXzyNBzQ7vw2B5Ba9HsAOJSPvH58Mqd
0V0qBLUS+RgAOgujuII26q37x9MTC2eEftp4xroL5MEj1ZYf81+LD6XlFXE1ftDSQtyRJOIp97ls
jjgL1d8XF+4ODvOpXFsoO9B79yJJUasJf4kDYVRSssbBIMAmsqbMip0jt8qWukSsBY6K3HedQNKm
TtljjnnhdkCXCKzaRNR+2tq3Km+H8hJ6R0n7bdqtgiGd3qbUacVt+iivSUEK8LKXWYZXgXnyRYzK
P/PJ0cVgOJ5t/Mj5toAXj/+ZiF5iRIRat1Hpe4R16Q6EI4LMw056jif9G/19pO6U5Em+cY1M7SIn
N2qmYKYZDzZEayMYhUgcP6Ca5OYG/DTyhKraevrFyoxS/GnoLmkrzZEMQOO3g3SR9dM4T7EkA3v0
nI73hBdr9mGyIOo/NE7zVul74i7yXe994XX4Lmm/QySD6vk0vqIvEcvMT1pu6xMr80MeXdSwyVYs
1hJaZ9J2dxM6uWCfGinIwjoYb9UnamCoRqdBhwzPoCX/CEtADYkGQTfdbuBUOynhjzp+Bxc2mCn+
SUpi5niVUWPmCNgPZDcZLlJrz0ktt2k45LyAhX86XFHlUtZKeom4zsGtAViZa5fVtt5r2FfZrD4y
Dd3S0iwvpZt+kNMW6Of0FIGot0usllDPtKwiWFn4J17+/c7iI/4yyYDi8V2xhoFKeibmD6JniVha
FVdkGKQSRPXJJ92OzCCAvCB9eLDJx+jOK7sDdQcJQGxdIYmBByFH+MG06qAFabENLq2JFuUPw1/x
vos0WvBQRJUnH4iTZVXeCh/aN5qlFr3ASgfqQdmjJkhhr8bJf/jqwarWLf0ZWwJAaBjCiftlWFsL
FrP+12J+DxwUu0N5EIjIn4TPlEdH4x7pvwsEQxYHOn+oaisoR1DUvVG+z20Jrugo3kGZXLDCfd3v
9WrfvXDH18hpL7Oc1JVkgIpur9d7gU37oX1nNmYATAk4SxjBgjMrEU8CZ5Qwb4XgqS4gDzVWFBJN
zxrbd0oeqh1xiaAmYE6RWvNCc/0tW79pp92a+4Vvd45vpaXJNsgx4fqUOC0HyF1Rffl/DZtcCXTy
QALFBkW+EjbN3K6yjazaTQIJfIjUjS5/6N2GFaBYZRT6WKfGI2nHxQBPX6qClZfqpC+DcrfFePT9
JdBHtIBIs/UvIDXkIkhdsI5Jbr1or9NG42OTPgHn8fcJXSN8MxZ7F+PkHUIyqf/kLVIS/q18Z+fx
yCdOPqKP9A43MutBKLBZpr/h3TiiX95H//R9/y1d6GMcLnxuR/8rH8Ve+fY++VmUtZwyBsmjfC13
5VO4tbNIITjgOXoOmFHcSVgYG2Ojnaf3bL4lXoB/gmOZ/o8FoIx3iP/0zxn94Lhcaj9M9byhXB23
yZ95ifbMFVw+TI1iTgHzpqeECIqZ9846fhV2FRDkcMLHidoVypf5GsRTPzawQjFYIKxJsRiTg13C
pPKUsE0Un8h3KEnKXby0CKEoLMP0Nmtmt/wf+DuMjT/sU3MrZ0y8cHoyCRH7NiF3rHBF6sustbQN
A0dLf8wGrtTYQJkr0cGCaU99zuklRtJFMZ7IIxg+IlrP21Ur22R3WtAg+ml373dMt3qCGW9GnkiY
MMeNfMBGYHIRpC3IbDonoBDRZhMagIq84RNvvU/6iqlbKLhHQLI3NNYlmp0M75JY2y+DnFUQOhva
viKFMnEq4D30ndPL0y/BSIQD7TjFNbTWtef2tGmEKLSWXMZNd4+fxevBN5kZ6xfbEnPzBQ17qG4s
Wz1iXDv55TX6QW4emT60FhL6Feajnn2wu1CslMcvEm/wws/CTiySwe/sawlU0cm7Y0PGRCv/4+wZ
1ZPUv/sdoT+tuuGILDiaNppOQR5vL/STXH25cxOdtq5lwsQwO0qIQBP7H6IITe/N15iO3M/ersL6
ohMRhgrOe1eB4rAzgpWEbvBZFfs8vfDhLjEfkSoz5peg/sINSP9arK9GbVOixeznTIqcY/854vdE
uJY72ilSHiabc3r9Ly3KBoTSNs03ZC7PMhBSuIKkgZcwRNyA4r9Jw0LLZFkCR8nDY4gRWvoMw6RL
Vdv8zQZivpRl5vBmnqWb+O286hmgzETfUfBaeOMB0sYbSQApj49MOsNUkqYFAyPi+caJDNla4S/V
T43ysuJN0V3pFH0SnhOyQR14IKS3j8GsfxLtjETP4BJO8beHXH4fEym5KM/sPetgn32L8MeRzZDB
P06eGDa7fDEurbXQznFMc5THwv4x3m1I5gSlSpuc2BNbZmVFOWyLkBShdlCo7iJQXp/+4cqfZahn
7t1mOKJHmvVxDz+mIPgL1RuapHfMrBht+SHkpSBb79Hkk5Pbc4onl/Ufci2ycYASa5y23hNrExyl
8NuG1CK/J2xETCHDbx+5MZaYFXcxRZj4aeg3qLbWOUJ2yzXuPTvjeaw/xB0jCh88TE7t8GdsZl23
Oic1vKvmsx9/h7iyG5rnRFecvpMVquCEtNWYCHCJHYrQW6qDyYILfj0n2LL0shxoAr9/TcF2f/T0
A04s/ZqFZx7KZJWe1PEx1jsVZgh7Frg9d12/Uf+lNnSCWdjyjrQj7YRnrpq2Rk+m1rqyFJ79bXC5
EOkRKDsWMxWPPG/p/5F0HsuNY1kQ/SJEwJstSQAEvaeoDUJSSfDe8+vnoGc3HVPdJZHAe9dknvQf
Eop9/2IZzFHmj3lT5R66Od49qfjih1HAelX2u4Yt37mhrG4yR0SmMXFNxSisgD/KP4guANoXbEt4
SK2eVQhZOVQXDvZxzilcFIwyWd0EdCcrDmMrOjF85AUECCfv+OVzV6Ip+kUSxrOa/+riTfVPkgT4
mGsfvjvuZA7KMTroTHTWkwvZFBXkIj0CxFoGtHlUs/LVZ6WhucwmnPCUfnTbDsAgGvZrz8TJbh44
7tb+AU6sbS24gtfKtSkwJ7FzwGx4lDb3/K4ewDXo2WxSK35KSBsr9R/ZMoxjXt2wMOxX+aXiZFjj
GxXXGJzhQ0AOXPF08yiWYDCKE6pYrGfEZ8Ku2VXOtcoWc6SZEyNT+sy2eOMGO4w3KovKLU8kSjcU
4uAPlvp3Z246gkCTbeJQvPJQMAa0vCrc5rweOdMz7WhWGx7WRDvK6NliV+AqZr1pEP8yHgLZQuD1
pZS4M3cNqKWUQZTXWa7horKyqGbibFVwidNBs8pbEBjMJ4TEVgznrwzS/0/VekM4DwTpVI+Gvp34
h0H9J3B4ptMniQTZh7Gk1JVmnRN+mj2zQFNyoiWQWLAy72VgeOpPc5vkpTWsZe6u2lVCb/gXkHzh
w7S6mDp8nUuH5MqsvYgxHdqeck/qveyIq5CZHYFJHJrL+s6HypdTvAxQDYuoXcXWaabDsnfmXY6v
CgcOY5PCZb9gbDKWTeVxNJeJ/kM4LEMb15oAVCzpdNnWtjeSod5LHSAXhdFSOBABqLivqmIKopwT
WtJHn58qUABGTOtHoitTQPpLW44v5dvGINcll/Ehf4TPaENxgr4O2kq3qFENL7O7ybILizYOmRui
LCpqB/FXRbwB7eC4jc0rMpQ2XbFZ9eRtQAbpKtI3HfKKTwb77z9Lo6XAEohT/YXK3Pfkl7UUfsUf
RAgsQnDLm5C3lrJux9wT0YF8EELVBgoMIB0WEv55e1cFRKESLPAkWiXZMvrgySBVAFMwHTMGtw4F
/C3+loVLme3NWSimyltgZ3u28DqpSxvxI36I0ykT+lUXoVvZU9xPfAjEIjW2D/QHiOQCI+Chkxbd
NT/4P03wJUweNJsWhexKeeYvZoVcv82WznusbSBPqdNO2wqtfLm1LE9PN/I9xdh9qW8GD0LjXxUT
oU1EcbXQ2Ar5p+blH1XHDL/D9TReaUZp2FHF3ZDiiRNhMcX5bZdb8tILmmsfddJ735JnINLMSfmp
5cnN9jXTdv8jDj4jykj2e/kxpeRjjUA5jmx0UQMQ/OpcFsl4VAMMfJhr7JKmqj3op/JJowolS/5K
ERwkdnEBIo/e8tg21OHWFvKP+UBHYhPSsGLPTZxF6MWf/b7DKenM0BxYD094w3NwCFMeapneQY5v
pczWVthxEjQZ9JBMbHbB30RSufULIZ++JCQRhUEZ3lQ+CAeLmMuXmZ7La/yRz4CxiIYNATTGdXNh
WatYvFD/R3vNZKpAPhsgH255Czm/M0xrPLwmMTEehkl+PBAYiZesec8N46seNxQP+BWt7fhDzJrP
dYEVrvAK95dNErJOx6dS2bLHQ6LyA2nW0nbiaEd8zjq5QtQTQWWvKrubuwlW4IVdPNO7xf6itvPU
CfjxUVvEri+6uDaQHsWbQlkliDT9j+jVycuZakr6qsKYEJC6sY6NXwgyJPYs5H8YQoCS7pU90x74
LQWbvTnhASUiaFCnvyEXFF2QJYatXZoLrb/qVJfMHU4aIxxAUlS7mM/3wqNWqAjZIGzrJ+4wUoAt
vl5cDK8sZppNBw2mQDjXI1OCvYAZg6+I6d1BPrro06cCVyl9L7LNzBvweSISLhwktrMIAnHcgtmd
S3mjrP3opgcvdfiH9JktGQw09YwTlKeFZnLmpgXo4m0Mpdgf6KYnDGbNt9ZcWnYEhW0coLJhcoH8
Ktl5tx3Xmj3wkWyrXUy00qX5HQ4xn922BFa7EPa8mRnFnu+RI7KLWXajK06xo2jMk/cNaq0RRdgO
9uu40Z4BEXucVa/h732Fm8xB6A6zlTKdHdBEgED0OSQMIFF13b6VQ8rAkthgbk80ppTX0yWTvlib
0QMzb71kn4Q9FZJCE2KH13T8N2SXFOAhm2TZCVh4tfqxlpa/5Xr6hwxIcl20wlylwL73qLzYfbP2
btzKhlPujYvJeGSfyoznkz8DVkY+1SA+ju7P/y3Y3ucfNTZBqK3mHchHuYNa8hO6uBMRBuCiY26A
pGDcs7h+pwfObHYK0osGHTdOC29/letAY6hy6LEahB7/hOjIwGhf3FMHJ4Vq2fOA3dyX7WoGzntK
cupDHNTjkSaVp82S4IZ5hMRKxQ6iIaRn0uvkNbXMvjJc5Pc4c4+h98gOnbrpkPcux1X6YzTLG/Yk
H1omxlMb8pHPKOYe8qrnwiwVWcrDDkENoCxYsKwCjTVYOXZDhMNA41yxuecBzO/+v5iFvHKI7vF3
35zeLkGrs8JE2lQS0A5EujZg9xnsVRIYx8bH5rwgV9kuWnpvTjoxWv5Im1PCJKBDrEL0tRCtIelU
39CFGCSzMpn0O9JqTtcFyuQEb+22Ug4BuvZLss9LWz29TScZbIDkEo+OhfWuzgo03J4CwqJ6jOJa
dmqTFuVI8lKQOK2BV3FU+WJgHXIWANL7GOSfBhVYbBGjyGlPJPurWGlKusqMvzqnWXkkaPCbZhVq
L0l2fQYw0impb4SxzQKn+H2PA0dhYvOTTU78aFB77igGkPPWZ3k3lR8hrmTTEd5uOSevgHiyrI8m
Wkk2ULbKqx/ijDla9gLMeB4YPQDoafJ2aUur/0JamwTfJVHIZNtUIFkPSJ6FiGDq80DhyL0B3RPn
AHzDzFUbu4z2VeOBK4dXnZ+nla7+UzU7LA/sxfF93eNfLEoYaghbGdz2Ex16iIR1Rkf6T9qWsYR1
Qoe44FyDID5uUMR3O0SIMmXwVWOSldOu0lJVB526kvfCwDGNVr41VtzhUbAaf/GigM6uLlW1QbCV
IIdnb6Bzv8NO8EamKzQMbEt7drizaBiSIwTFWnPe6N+QNxjrcoGqJUK/udTFVb0JbayxOuYzfkq2
Jsirtjgz2nDdB8+hO4lbBPHjGQNbvJeFbZedq9JLtWc7naPkmFUgr8mIes+w4xvD0DH4COklx+oB
q0VBEPtDhYSRVMPgNNcQye0A2MFFQi13HuN+lhsCm+cAYl96QE2NBY9AI50ig704rm2+emuZh8DD
k2XWgGnNzsLk0oFyddgE9bAzam6+gjHhl2Eki7qyPo0PNIJUnbeeEm24psqNyxR02zLq1/1WvFLg
beiWQwwP/Q7J1bgnsCrcoAj/qsXPoPVm1/jcNTBsfcuONWLUXvlLgT3CPeK4fQZOBjvMw3TDEBRm
QYVufMU2c9lZcKtWMXok+nkca7PBkxo7/Iu470ZHan94Da4SFU09q5WuMaufXOmBhGBTYWBGh0Pg
kbXU8idzbXR1VwHtewYJYbh0vhv23ykKYcaocgS5kdgghL/5oWY6bICAcAUUpoITCRsYDfHk8WPw
NuQC5KmtqECXAi+z6pt7LnuGAZjqSD/bC1dZRXZObf+ZOAOw7VurQ0ONeT2o6hwNBMjqbbhvfUfo
Y+MludtYu2xjPXvYf6uBg48o57Nf7yxjXZNpumIXP9QPDZVOUv2+Ra666tg1SNMpaOVdgkArVy6x
vqaRE2Pk5qpX/mIp1Ss34+5XSceEhQplhc8f5oMWu288TQ6Brw56GtcsgaRBEsWCGJ06PONY1P7q
aBUnO5rXctyKkGmxRlcry0uGExIyCDLtRyVviuanYxwov4Iepky04hM0O1hfENetRSx+mONuzRQJ
hTIpRqeBS7YMoLpRs3vwx2rQJImT/x8lSxYUgxpPmHEX8FmmbfmBoh4zZf3+IB9wab14n4MrWmFm
Aui5YIEYJWmgaJvxjs2uqHEn5XCKnFzfYTfEwIaXi35LX5HJMAGelDmdP/LkgmETtVfXXnrTy99O
yrXP+ERAJtgsx++MY4YZQWKlHh6RqGbvJrDMTdcdmgiNM0Yu//kul5MsuxFWI7Y29r4tXuU0Lz/f
yELRhU1Lw3SlGcFBPtoFa3qGIJbNKRroHiLg4m2sDYi3avFoZ90ixxBYSwDFcEyaA/o6RC57f/wQ
EedRN8jfbfTKBjBT6lLSvOGCZ7VsvTTC0MxCJ+m+8YbKyVpEbZVVjwL9WqNhm4vZAX4l6GqjSyoB
0GNmeHtTDwfKBvELucnMKuBUIfhO1qyTKsyewEiqPYPXTn5N2Z/EzCxmwAuVzWzkZV55pPQSb/RS
5/oXxy4I+ismYCMnFhCNIVW7SWkRtzmvxx7dwRA9NWmlsHMofoiSWOIdQF1dO3xrBXqEHwCYWAeq
pyl+CbLpVbNyg21Lpboz44kNiF9iosFdxMNCaVz7cEITahD+GWwF5oT22M8OJ2ocmCwiddbYoo/h
+Jkj+NoDdnKFbi5EpmkEivtPPtSjW/fn8WWSNDSAzIrPoZkvR+UJPKstAISVTyKnyv6K5xLXAUc0
OgcN4jG9lAGPBY36iJzNR1mHM4y/2gXkO7ACZpCYWVfW6pgs1V8Mx8meABHLkTRi5ys7zD464Tdl
Z0FnQ/X1UtjsY4HmPzEwfjWRXH9VCFzukc4b9zfCRpf4xBFkqQ9rCO2M79aaHIOGZ1DyVcR3LM0j
7g51PKQQ6p2PaDYvMp/OgNKbnqGRqofqdEjJi14L5veY7JpHDH8JXaOXK39J+TADVKlz+CSMY57K
IUjXOiKQhL8gxqtklDuZYIbRCU1v9DcDx3IeWAdinJax/IAvoGYIJZEAucdi2ssPZhzB/k1vM6AM
EE/NwO82uzGgF7JymmD2hwLDi0gnxWCLWH8+DyJsdaDEmAUJpDHDQKeqgKYA/hNrNdnG8W+DP5nL
oz0I/+roB3GR++Ybk3kqGvUTr2IA9CpKP8Z854uAM2YBqMzQhKyGkGN7C+iQv+7JGhlfVxkfTJ4t
/t33C5QqTufcv7DPM9DXqjw66Ner5A9QwhvAEFDTf6X+m8snPfSy7jMk2+yX2AZckCfCSIhnsjbM
gUwU/DwNw2pEXUH5PbhFf+ZqLpSrioIHSn/1WyUPbKhiDl2Rz+TVL0B/gwoQ3KpDY3uU+31Q3buJ
sIG/yI7sWGekhuB0ZAbFEmyJ225BPOUYHfOn/y8Q1gXoJvNmgiS1W/0MoMPAKT/Cg+f2/Um3WA63
6ktK9+OTN1c9RBjIrwY5Jm4trtp5NCDB+Tlgguaa4zJUN0ZwQItgUnaAtYl9MJGoP2w9vKI4yt8P
rVxpW0U7jmtD2xcf0ftAUcQe/k1TxWLCnt0iPOPNtcNkAXorWJYUSJpLcSDnjPkRPiiL5K8pKCa/
JooCwGfjbCq+TD0tznIWylN9NOqa2ANR/s4Z/8lGwaONW+ANLobWX/IUJpP9GSVCXH+hZi7pi5HQ
H9ThR1NOZv+pGcdiq3Xn4JuHIYtpH6EwAhrhGmyHG1cQQ35SW+iXHpIw07fRgWHZ1YZr+8FelMCo
kdjBTRQ/JzTv0d1vdkNxmPRV7YSuFbHmDXfhtj9AuMWxyIYUWz+LQYAWM3GLYT+Vn/IQzGW1i/Sf
ZBdAQ1qgBXhpISOeewIe/xR5uBQFkp3WIhO9Y/jIynM2r+1QWSEQ/mK4XMrkh3GJNzy3V5npwxcq
yxHUyIUBQGHnBJjD3r7VwzkvLhnLQ44U+rfwLl8U3WONOaLB5TU6iR0Uv5UAo2hVGI6cuHyNUbyv
Eg8kCRDmTFoj4Cm48P9Q/uNIEaFBvARlV+ZOxxZiodl01cFtLm1X3anInFMAtWIz9FspRw9J8ogz
LobfIt2+uZvZoNoG5igsDJBzlujzifkIvObz+K1ay/BFyEUOqgacHJbePWEJXXod/phnf027L5r4
zKTFtKnXqI8Ieh34tcJP/UKZ/6Vc8w9mLFggsgvk6Teuc+iODKt/yBpj+cyG0EE007P8Y1uYRidx
goPOTlciPuGObl8Gs50dIm01A0ozz/cAz5UIURlNrRXtQEOBTmtd6zuCGJoNQWd4VWhksaUYP6GJ
jOGC/Lx4WMGlDomQwOXeozpEvP9EkpstpEfFch/G6NO/am5146ze6P9B2Dpj0b5yYQ+jimTdBCHo
lX2ob8efqJ+wa6H8YIj1250RUaNtrx7xeGVF3rQXhjzqmb107fwNvoO8JDhGK9oAGO3o+asanQE1
Bexq0hI7V4Nci0Yov1Rmw1mxG/+a6iaVD5TPtGHy5FRczkF1aycMDwjykff9q6Eo6AI9sIA3cp0t
mXm4lErHWp8H1RnouDU7EcnW9N1Eg9fZ5Y8Vap4qk+NgE3h6GHm5ZHEjYVJWVQfEIRAQHCvw0LhN
VLI2EPhV/itCV96nAAg48f/1L0kSTjpBdCFOV+PMkc8bbsGLw8ILTYaTV7tR6WvxY0rOqEbb7BJz
anaqiyxa4cP2MzKKqKq1FmstBlOmX8l+Jrvk8Ynl4naQ7318aAsnpp8UflJ0+FAYB8WL458ZMwNi
EbXLCKdNi4BLO9JLobeAOGuiDtl3+ieGenUkbwcX0Nr8HAiBXjTranhk2jwDlK7xnYl5Qo4yI3Dr
VqVnuHsqZXdRCI6FBNCCFtSzqULXMS3LYvcHjxPjSsMdQ6IJ5BGWWuOmQlE5+Uvj1DIeRliVX1rU
elSu41xWNLojKVBfjwrij+KiwWqM+1clbMfyi6VUon/qqifnH1jaetQ5fXXP9M8I4bPIb5/8AM6q
h/1QXzuARnjg8uhfQmf1/oZSFcJE6wMqMJCexuk9uuUALxIJimQHK5XwGolduiuMXCYzkErb14nL
Qifs8RlVxZw0kmhe/96o446lUnI2dngGjij+xJp90SxR4deyxo3VHAmQExWvM89yf8rZxDuq7PEp
53fBQwYkfjek2gAXJlBrPTTACuBwMAc+wsFR2QP45QyjwO/DTpVMNO6A+FfjB2/DP53HUMP1gpNm
L2OCFpi48AcG/i1wW6Hwx8qdwBZECiqFpPDLzRJErxZHJ/s9jBeEii408SMV4dQwPSu+TEtyRQCA
RxJGMn5eep+IwW16o2ulOWajyfZS/u6ABDNfkGL+7mlHJJ1Aeanp+SMHKLwagz9kXXJH8gjgaqBO
NPrfjf/qaUdhAKW/oR55HQuQohZ2VQq+4Jk08LMIn161LJmLobetNLqOUGhBJorij9m+caowu/jS
9KeIAvNs4XSR7TCFos10Pf+AXUiOCW6r6Vy9aemZX0jWrkcFJ6OhRrNWtzR9Ddx2MNjCShqwOcGO
IJ2mNvAxxn9xyTo+28pYIj9GVEYy6qRyCj5L6jSG/6wXY+MgaLfo/cgG15+2Y3SWW1ui2bGjWwO7
ZGJsgNAygKiUf/PDmYFs91liW+ilGU+9oZoYLaHop7x9oEzKJ1cCKNrZI3ASPNBYLHuubxcwU8JM
mBb/ak1IFuZl8Rw4FR2CaxG/QsPxVdv6jfckSrzFX7yBtYU/Zk0+BMbd6gltOP/0WdPyDSxNNJL+
cATAwQY+OxSMjB36lypzhfhRa6dQZbCpZ6WN9lZ9pta8cGwpRTmu0aNH/QF6MgFh+fscq9J6SlKP
9Z8ep8iQbszAQvMDaSjvJI/d8VAVIvgmxqYGuj66g0AD/ptcuTBr3Or4rut+pYhrnWIRn2uAxOdU
NOcSh/D08L9rNq0SJGh8CEdjZbUAjaCXzQ0FmAEQgF3sFV+wtZjdnZt1zWMecDUGLJXlQeBFW0oD
VMUvwZwcH6eauhQV3hFj62u/Svuj6iDhvjBqAIKsoq2MWP+Uw+dZZCwv16QFVjGy+DUTJZ2hxGac
MFrC+IfNu9fSE1+hJEE1mTBZMVaBqeuZ4slUfhmWiiBZMJdb+UbKtjEi3ZuOe4XpL3q3nhgMxk2k
9izYgGQsgZYU8xOfDQHd/A/qpwOao8ybB2fp5YGWItixyzT9/1SRlk0IqU+eC2uCuFYZrxmNtoEm
Dj6eC18hk/dbyZ5MYqL2gzFDC3xiaYE5sFUyFS14dALZXZs3nb4X4ZwXVbumgUoYEMTMc6WBmADl
r+K8qd9IvSCN+jIDUFTPGFAztjD7Vj5LLM/5ErTxTcu7iyKEVH/oyAaWtSni5Scuh8xNWhfZriGe
lZrEVHvMXcQdFi28n+zu8cA4mg76WSof6AHjmqOvx4EAJ429C6J1Zr/RGeGObn2LbAPo89jN9Xpn
y5ShSDXTq/jDm/5nia6MNgtn4ixLd6fAJivQHvVVh/lfWZR/wWkm1VlLWaLq+yiCk6mtZW1dllC7
HfI+FCxVE7YVgfwCjhfeySvzMdWfx7G5rTyQ3oZ7BPx6CPwEePEyh+ZFi7rSzbWu82QL9it8f1rA
8nE88yVboK3QsEmraLz6cDX6YTfgmHbKeQ+U2BrjV8yN6Ypp3V94EHGcpJvqhker/02ONOEoS9Jx
z9j1jW+S+W1auDwgnMuEoh6Z6tbcf9FeIEdeXwf+Bj1zAG7qfdL0D99Y867x8cQmyq6z4dvZCV4u
6S6KzcA4lTcRf6ILwX+uamwa8bWBCEsIGktf5qUn7ogIJ5jCxBe44AKYB3+qlDdJzT5bOkvB3m9W
VoaUH6twdNCSD5HkCuZCYblWuL3YrbDqDF1h8T3tGRv1BGqTYg4rtPEfync0oeP8jqIzVBExfSiN
m23SIF6CV4gO5KX2nsniUGFw6/S7d+iOyH/f5sVvP4FbTek65BPoj29h2d01DGXz5cYE7/wToOyp
IpRu+kniipydH8+I9SRma5neXbRDTM/y2qr3bFYfBEZLPKpLBrash1GnKY48Lo7Tg+AfInIRJX1z
yVDaGuPz7agMBfrA9eXbZDdQwZfCh++m6AzjV7bOkaTo0EB6elJUZ076TwxJq5RB/+8KaBRPkmDl
V27d1IAIuVV2oTZP49nF++Z1UgAqIonzT6Z008I7siNyxI05f0gIgUu9RGzzL41jF4nys9knv7QS
TX+UzE3DAQQTBhnAL8QMWqcdSSvwiTe1sXzn9jtw6s2fn3LdUNjyAi8AziCFU38Eg0fyGSmHEktQ
BxMJuM+hjI5lsc57JzySZTFIrNIfABDUl997tfQ952RRQ31GxpKf9hMdkRR4gTMe238ZUMroOjTI
UI2CgWl4RkbR3+UtdVxDl2k69JFvR3Qn1YMtRpgBbMNtmB5zio5zcFbjrfH24Q7uMze7w+7RRxcY
xeVp7OFM+IAeIdhdMZiT2YXvYdlPC/Oao46yhYcQ+iTRElMifAj6uaLIVZi9Mtlr5kTZbzV+GN2B
i7qJF/41zFcVb53uBAypNqG/HMp7VFGJLAHOjJe+WeqoYik3rhZ9xftnEpfszJCP4dCa/pAYlK8E
L6zJJnbf9OcGPRzE8vRL787KJSMXfEQojMiM5e9cuyIAZRAzaUuW/FNPeAnL2wLp9PzDMZ/zH9V9
YCxSc9+Yi7rcKPo+hXdFpjpjy6UKTxZsE/D+fsMInm1x70CSKVmH8JD3wquUf4xvklBCaxPYtLID
NNqEGdWawNnxrHvQQ8+sL5HNfDEwJ5rBnY2rz4AomgswOcCCwffKPERXagwENnhx1iF3PUN5O142
WwXgAKFXMyjtjB/ij4yC9ysXUfm90Xx8W4MnH5gdi/qLxRD0pluTXJPqJ81gvtBn5A7wC3acgGJW
8uRVE0tkzA5ktSr0BmczX1NFstjovkkyuIofzQphmyo+0HVweLHw4MSyMx+z3uG/6sWWK3d85TUK
N9FBxA2YHNxi37pm6uaMPRlKssNIdCIbn6J1Agm/CAI87dKvQRjAAbjTL2PPWHWpr/hM39gwDyHi
LRLnBpZyKJnQWZyEFoDZR9La+UH+QMYPn186EZcgF//e05NnoAM8NXP8Q0lbUF+DIcR5MP1FF7a3
wX+pXPL7E2c+fE/Cp7yQ9oA4V2cAwYjDbRX+sZgWqb44YHaBIwL9x5H3HdrtktUj9IjZABHG9jyi
h78nIBUngULi3GYkx1qfbn4AbMLwrq4+ZzqfOPywlPEIyg24Xf0hc31ooJX01aC8BM15Y6thywj/
YjNhBudis07OqrjNiBWFg/Orn8L+wWUUU3GUlavg5x3hEM63k51MaH3hxzbP1D9L+ElXCToYdg4R
/aVCFrxN1k2Qt86kAfFvJ9tAicWgMrpPE1IkaqlXabAnW+F/SoFNv7Saxb4zri27UPYRwM/xV6fS
7J16wl7iFAIWw43Yrvo1WJffHNIgC3+qVxxFvvkn4CG02Ej9qMrPG28rl1Ji3qX831v70NFl9NNx
kFbxey2dtTFfv6F/swPUhXMCWb7tYBLw9pDqk5AC/A95tLaR+n+DyFWWbyz9liPQJjn0JV8NcaMz
JRLeoO/tgdxArm8f5YXi794FC4jcCWUsbeJfJ63S4mR9SueAPdS00KdTYR2V5E/WvyeeVPGIdNwN
bn6wKknggsuw9Hj0AaT8wdP5JaLG+AzO82H1m6+QjMAwhnyEibhkxY/mRqXHJsWi5FjY5Kg/q2vK
GE1ngxM/E35jwtrytR5sJqQrT0xkOIHIfPCoUgjj25kev34IPO/yzrws+pQ5vI4SbABbjFzSYMmq
d8FBYTUi2iHM91myKu6MQ+kylugg4ugoLCuIMcnyRrjTEG4wG3euRZbo2zWLb6hRLVFqAVbxjRku
VC/YByoU1FvZO8X4MqS7TN9tFDRVf/mzUE9p6LSoNEZQnpv6yUKBlBsnZ1cVeQQzmzukOTjn82Mr
7Exl/tyr9ij4mH2X+tVAmHophD9shOM6fGYx2LBRcSZIj5DAD/1FXzND0Z+0YyrrxWffXkrpXKvO
pK/zWTJQi/egZqe2IuiJ3pFJduwm6pPhVrHKmIafI9ChXMRbxp+UyKq8RM84B7/C2zFsod0HCKyV
O9Mi0KSF6QJf1tjVXJXKYRpUaltwXc7IXp3OJsZpXbrdB4PML3EFHUa25RUaQPW7gbdl86Reh/cy
/cF/LYERg1HX2qhujK3w4PESzjSVUP1ngX61li8iUTLaynogbPvqdtWOHbVmXPm122QdoBqfd/o4
Zm/SeINV0zEhJn+L/dcif/C6EqPVsaWD8MfA1Gsfqumakc12qrVZZa7q1kkv4YHJq2mguXcMDJVe
/qlCRGQrdM7vXIFlQ7AwukqO/QkFJ94W8isw6kfcEtCz3K8CSsARsb8WnHHmheJywnhMb/Z3RoI6
THb+0avVChRKGboEPsdrwxP+EAOQpyYypUP0yBRogeaW3rcwWMBSV1C24oFMvaG+1RAaPqim1+Np
/CDMRnVZLzJaJwGpsrVbTTgZOqYO8GW+V76s8lRgjITx5vCVLYTtPMA+Aslka45J9cPw5MjBSmD0
bOi80AabrlFsQBDfkNxg/DW7gCFV/svPV7Bes9nIte6A054vEr9bu+JikcUVgn3yutrzsKOR5o9N
Ia0pVuHpQv+ykfeGzkbqRZ5n6ypuncKzP8UQ12hNnfzO3FBB1rviw7c7rz6QdWCYtkYT13msX6jX
/vgAZQ4kUmghw5ARshj7tRK7jCoCYIXIyJacIs/SjZcVaMa1XzyhkrYj7xPyPATDuz5fWjck7fo3
ggthg9WyUH/bC1GeN231GE9sPbXr8CRD7DLL8QG18KOxgORzVlC1cBZEToqZoFsDVbQ26fINe4SB
ZP+j25Z1qcCQHFGcUOh2W2hyDHeAlocSkYBkzXXlRiO0LYxPgjeDlvu9jpK+7OlXPgKmgh1SMJ4k
tGs6gsfuCB9Vzj7UGYUHxyU5qDxw2R5Epzz81gNernON9l+lJJqPFDZGBjxZ7aiSI8f3UKwpLqic
u1Mcm7hiZg3pquoOdcJSjbLHnC/U+j7FR4sKVvq2iCyBsl0vCfhm/RYFuwkcCyMDRivtONjMyhjj
teqVPzTL4hco0ZIt4JIHiQW/RDr02jMNN0zZ8FX0ySkNln0787NeYfIPBY/0pgnkB0TJV1mOppET
yK9bAsWrpEvRgEZvnjlzIX6jbcc8GB4Sf+Ws7LY+C817R78Z9gh+y2IEdMzQUVriZL7ptH8wNNu9
Vjq9tQOxh9MKfhS2JQWq41nGHZ2epWEPqpeIbVQACGt0BZE1ecRLHB1Tuw3MzcCTDAQ1Auh2xE6c
OduyuKKJaqEIoIslTZHPvepP+DEb6V/GRp0NKqoPLC/U/Cejt9MzMG9to+Tb+hKfa/1Eo6HNppJ6
Ly7GT4W9/ykWbPE2LWgLn6Ayqmkh8SjUlt31B8wMbI54PRbycdbgM10K7PBXG6CobrLpH/8/UzYD
q8OEte5bJX2Yy2nlt2deJwh7TBIZiNe/oxvi+6VgJk+mX/UHcruK/DMQH2UNVpmnlJHk+GIJ1l1L
BMk/sYQpmSGA7E7lUWtnpL+P9sX6hyJonNb6D3iNLUjwNVa7+JeMKlhlgUM+dgmDR0XOb/MNdF5E
FtJXWpOm/g0/hYUg6qfgEDcPLgsOTbki+wQdKozg8BImiOXB5N0DgkWMVy8tZpYKrK8J+fDShjPH
dcM1TxeguFW9DoUnNRLW/GJWFFBdJM/AcpXhno9fCaFdCAXEyZER9GPeZpTJsIiDtgcR4KYHpTh0
KQ7/FRKjL2YWdyQnqvO26y+BitoA99lP9ls4WdpHP7OSkmuD9ODM2ID6KqOceJ/p/CvAaqemO2bt
y4xP7Xf55BapFPS42hbBXyvdxNn4/qmEGKepSZE4uJYdLDwKA3af1a+MfnqvqR6G8aBbvjpgDosD
NgRU8ayzJbeV1x0egXjNz12s1O30ZLtgdTZtW7DSVpwj6+5fPf8W7QiJXS3BkWHvcFDni7sUC8U5
Y5p1y07l+YF1TTU2crWBorR7XwKEsiAosXMiZ0DNHP6kd3Qy+6hxJ36zzlbgGPmLbodBqZARNGbX
EtPYQP6JTMKI4KCLZSOpgn8C/EYrezcku2fevQ+N/fs7XIUBgIWFAh3dTkkmXQ633o76p5af6NY/
0UCZzQYOvXBGW9BbT2Uk6vLSPrjadMXD/RtvAo8kEP/qv3EWDOBMSRljboZVQmGTdi8Bu0e0/4J7
ajdm5WnNztijsBO0bY9WhGa9ZqTo4usyxnXiO+9ki5iYGwmst3xIpsvI7ms9A9YFx7xnxivT3MJy
Wu2qDB56mqaGw/+az9j0kTmD7gnc9yvzPie8G76HWlEjsCl28tHzjQ0afmkvjPwmNl6cZs2Oo0Ux
DvaKEQpYnq2VbYrge+g3MR484Szd8+Wjdf0ntUaUXP77pFFXDQajSJewNfNAtgYgv5jaZc8e3OkU
m6zqPVrleecBzihYIclsAWAn69G3I8s1t7xSLMnOMGMaDxsAB2XW2aQ2AgyEvn4WPkldpYPngQZg
vh9LYGCXHqnPj/kDM4DEKV1dm+sSTKkCk9LxoR6xP9ymbG0iioJmwbhYro+p6pSl+z+SzmPJUSwK
ol9EBMKzFVZC3pRUtSHKgjDCI+Dr59CzHNNdRvDeNZkn6+qcyjsJQh+uS+rTloGgTmaxJYqAAN0J
07TutlnA2NAsXPLHkgG2FimhNo6Yg38NSqb2WPd4+OIro47ZsPMr4/dcoIamdn2yTwMerWyV9teY
vkY2Y2nQNfwba90ckOg1sp2s2TQY/gT3dUljjC1TXkX6BSWPSgKpfHguGF+4HSg20JYPnFjkHhPA
gOL4X0z1wAqXnfZgtSch8zlBwUA9Zy9F8brFIuOiZe+IswuyQbMyOUDgpuzQM37v0LMsOWF1Tr7H
T/H0VWWXdBdidxOQR8CuhiBnCgZKwlvAlFHsWrrh6cIzw7c45+/t2U/8A85zv5PW/iAYeXZ1hogD
cC3fYeg0uiVym1K7uWpxVPeEEiGoivyPpjhrzGeh9wCcIaJXLHyIrLWleR0KII0IxmXB94FzYmL0
72L/oolibmK+Blp6cp0OmPuB7rB4fpu+KSAJ2VPVE6F6KuHMDNTB9rylu57vmTwCTiFepd7cA08w
+PRT/NL8geaP1rxi05n/yKmbIOumdX1hNS9vrEs7yDY3cn56JGdzhNNMkKUI5ibS9Pd5+7flAuxm
CCzGrNeRP2ElOOvSoMDoB1Pj+iS4QnijZDJknhiKIKlcT5SdvHueLSkeaY8PW2wt5Ut/fzI62vcE
NI/fOK6Exw9vAcqz0tWECwtIkYFj+uBjWPcegObpM/8Bz6gyVJfyTQKujUmkB0yK6xGSteJqy6/n
12LuA2ERA3xZssF6vs3Gt+xrYnZFZEj2haEWWRliLknxWb5vC7jpq4j1kDp/zPKFIeUDN1ZoOgNt
BXttyRl2RKKb5a7epffIRrICzf+5SpXL+AeaCOIONaq+ZAuPijWyiQ+ZbYSAT0pMqzJfTroaLipZ
2eESU/yp3EQW4WsuWzrBfnxlXgPQUPA5NO/xLg6xAvK9WSLwud+Q2Gqo3S0Wo9RhV0DJEr/8IgzU
es/211QO2lV/nYfKFpRTXXBs7BEzKvJxcWd1BETVENErutGbBLtmp/31P902QTfT75gxd61Lp46b
J9AthjA5xvDQXLdYe3wuDYYEdRNMoR1SoWkpCNgjshtG1jlaIXPguWCeVrPWSU4Jc2SxQ329i5Dz
c8kRk9GFdg6Q9XHrGcDXEay09E9mbuBU7IEEcFdEij0Jd0IlOB5STndZ4SVnsMcvEKmYzHWMoB2/
4Zco3DHS1eNdT5wEEfhD8QFcwh1aBBJMFOVAXEzKgdb/6sK3Vgcs/OXDiw8fwDLVb4H+76BjIcS0
RtLw85MQQ70jyJJApWL+h/gI2AU7Iqpl6YV+qfys47XJgIHCkhLfOLbDRXgX4/eWOl1btyw1YIII
bEXm1WJ2b/HbxlJQYlhOh7fYeXr6VO6fw+VpbvC78hXmpctUnMLwPaTSpWBV+gPQ0DJekyxXXyfc
1BrrKlyp7OrhOWWISNRdA0Egoqwa6PNaEDa2BE3xFcKqBBXWUktKCEgKcdOzaAr1baFTe7fXBotO
iA0GkOuTCO8ECnr71meeDH2pvZQPfTXCymcBq2yU+KseP40n+h0jeJl+9rw9eXUiYgzuAiy+MTAb
t0M8JWqnxfApcdkrxlfxOE2Co04+i66GiT0PbEGdg87+WfxJw1mAUoRGmKUbBDp4UAZzmNofcB6l
H43ur1uHh0wtnNe7SImNvYdILog/TzxrzEJScgavjE9oLVj4o5XLt7R5qnB/DidGDjwjjJGMx7fx
nhoOygH0elO8zzLUHMiv5JV5WvDym9aDNth5HZIwWJCEjsnjdsKKB8DxzMdE7dO42hlMNorwC6jL
IyJDEsTCdw09ccfqOaAOFkKr/yqs8MJSIvUQKpEtZJDHSvuOZwF3Jgf+JzQoiuuGpkK6SLUdXQYH
u3br9S8+ruULaeBy4JG3KXpZhbJQVmySDwZ5NaDF+OJf0uDqvuiifES8FW6Tz6e0rqSNnhMjKg7c
2sdUJxRw8dvWX5G5l2RMLxeBX2dDSNPrmEgO0zSKVjR7VnISMdxQUqaumS5h0qNK57tjJKs9OHpt
aSWdN5ri8CkK9P8gJycy7LbQgdGYaWFAEgwdBk8YhRw/ID8fHtuIkJnx64doYJ5Pc8N3x2OwxVBk
MsjLSUskfR2Mr+aImP8ITf/pSXRfKS9X/URCi7oEB9z68WOIO8AmyM8l2YckCT3ayf+YVERkUNR+
qzJVWUN24iedw3z+ga0CKaiBsP0IkJdAS4suRpdj4c/6EM6rLdOR1FeOErMVltO/yuhSEsU7NbdV
4Gorfa01Hn8O6weZEz5NP5JauOJOHqDfQdpgwWauASCu4Do8XQm2AdaZn8zjjAmyzM+M4EHNdTOJ
uyS8gWCa+9BTYlsvqhI8IQY05wLzr8scQH+vFIjoTC2G/J0WF2oYjBl7Oo80U8su305XuvA/TEAH
NvX8Hg2scxC9mw/x5RaaZ6Iyy83jeMPzbPlR40H62AqK82JEWKfwVa38rYG5w+gImDKKp3gt6HNu
coHwB3kARgSVAReJinlv4emgONK+1BnMYbKaMF3iWHqm5sY6YlwT2RYLD7K116x2hY69/VxZM0qg
667mGsfKKVPLawYuXVnFVwUjDLErOFqYvIyUpZ6uuBgf8DHSnm0MUqaYyFgiWQ2bcjdQ1Z6aiI6P
JjfecKEzBJn78nQtWgY0q5et0trxKuQ7g43GFbYMxUMJmlEDCvxNGlpJzFInrymAWA7GjIbQwROT
kiMnGFaN7JrF+4Ncs6hzqy9I0OZKPOl3pPAoq+wI77EvX3TGgtaxowDaiV9cAVqJ+IggPRKqe9zx
F2ZQWfRnxK4W3xB1a/MEyuA7pHDL6WXWrFhjeDsLe6II85PW4T+mkEgFR+o26AbqoyIQInwrouXi
S7mi8soQ1vRuSHhRS9nsPCW/79w42Uvp22vyWjri3F58Y6qY7kb9PRX7atjLRCwtBxIiJeuxA5ZL
uQXqGIrbSnxj804W8KeNzyGCTPOFxwKmf02r5ANwVAhlot4Y6Dm552sEG093Qtb/YouBheGQ/7EQ
pqXkxRxPYskIzGzexfaKxJnIGrQ0g1WSaox1YFmpBH04i3pPq8NfIRcbIg9L7UCWHd4eu0p8BoAI
IqmEeW+ZwiGUwFLCFcvla57guOxrTEPek8BWj/c7PDGGGlzfYBlFaqbihFdmEymknZ/sSfqBLVya
AHcsOZvg3uXliwxJ4cH4EjUYImAKYy7nKoAv9lq/1vVwriMw7bP1BzL92wMRA9R/0h9sFOdatlaA
KjJacKPPrrgRCocANkF6N/w01DrSJ/NKxCJwSYz+bUEvph+z3zmF7ig1ATBCPmcIDClvgdYE/FTC
422UrrFql9y/1K4k8eqvI92mAJQVeRjKAZ+jTWYkwakZdeuqX2vKdUQnAw/+1Z2Nxh7J//FJZiy3
C5aTjtEc+KWNAa9BcwOjIGFDZd2MczHfMp16KBZiXzSzQbxFw7nBPco+Evkh3BudUGRHfzN8X/rS
Thh2ZroBX7rNyKFZPo/ltnLNX21y0VzEn9oS0v8qW6zgEc7eQcoZFxnthqtetso39SiDDLOR7owb
JGAgAchnoZWy6i3czS0zH+YoaNDQZID2MEliROWKXMCmCY0iu2b+I/dfqULAHi8SnlpIXmvUl8xP
YUnyjxw1VSCqXmh1QRMItG8IlxUXUzI1Fn1h6U6/XQVKiej2JfPMtrXTG1JBgtQnHJsnAbqo/aw+
c201iR9S5/GFcs3j70/ofhCUIW4o9hSjuI+MK0M9GyXPgygtxCpW5byOEfuOJUnvxka+lhBTN5F+
6ikFwnl0lLNJYSSBvVNJNk0fgARgHA2TORTnIMFK8qn9stCHUCRcnlvoMiwbMM+ugQUbJBb7FWaN
j7FYsyNRz3V5RNBb3WiAqfVbvPnC8rktP6Zt/l1y6i62jLpEkij/FleeIeBC5z/6BrTiVJnT5AMq
YI7O0r1SvfymbeHuPMjeQxEOmYrDmpTF6cgvtEwcMsleHPr5XVhVbcD8BvOjBmK5ZvMIrc8x3zN0
IZ5Jw8uEg0Ep5bMq8MijvrdZmzxRVbcS9ZPf7kojAAVk87FXTEcTOizUEotJX6o5bqwD48OYnEzH
DDclSTSc0U1uKRuc2cIFvid+mSTFJzvrm2iE0NLMIysUlZNpQQMwLZEp5wMwzqwVrikFIJ/T19dk
ucQdyyVymWUeEGCsgp23l4j1PAk4oFX2TAtzTGUqEjbZU9mAl9I9zK/88yvqGYjVsD0AofTabtbC
nXPgF4+1itXwD3aEwXXBpUJVMJK9SiEvrB3BgyA0+6qwucJL4izZmp1Nw1UgQSg/n7BJiIly4q10
SxgV7dUXE5l7IfPbUOehFhIergvtIEpWKttadcxilsUW+rpiHqAFkl+851Dvmq2cn/WBP3Xg2eM4
fFWQ+FFoc2nyw3LqwXousuOTbFpqAf3dYoQxvIu+Wl6TLa6UsbQ5pqniTeYlr50UZPR51XXSN4vX
+6Qg0XojCIITmenII71Iu/KurUkO1gaHskmSt9AyjQ+T0Wrrjdp7jDGQRp2bMsAeWnts3YmdG+44
+x7Tthr3ibFvcedrhBiz5unGFSt2tNXQNhk0HeTsq5NXIngb6evf3T90K7RhOAC3cBSA4fQaSh86
H3aHZEJX8WaUieIVoUUhwh/k5Zrmi9UeZBuLqds/8slytys18BEsZzDWUyxFLoufMt/LBIhucUL+
TUQKrBGSqDKf2AKKBF4KYMgIsq8co8ZtwfXMgo7EFLwNxAlfo52cbUq0YqgsdYqULU99WX28GLDP
ug6V0JUPMvEwnw32AV5BwSyUYtzHkpiSK0oeT74yHHSTkYDljQGLQwlD+Sp3lxG9BhIEZhzckhRE
xCZ3+7q6ctmmOUMhzg5A7bT3Ke37rDapB1cYIhz6CK4+BhnUnbbm5+6++K0Qs6wxPEGBHBHmuRZB
86BHwaHAFgFFM+P30uWLmYdhdsGGZlBzi/L0s/yJPzjGHonL8MI8hEzpI/4MUqVVDZAVJw4DDmum
Gy71N8iRI6snOw7UI8dbVh340PySbXTpLpAjYJ0m5oghGsN5lEXBQgwU7UItP9zLAbqDRxed4VC/
a+2BA/Dxusp0ry5YrmrcmD903ZVKvBO/RSRx5yewpYBjv/1gi7gSfjBo0KUz9oXemI8fdDAak9Nm
Tc4PIg5F9CamcCllOzOKXjmJ46oognaDaEZnHF3wLRaXxcKOyh1Jo4v8w8CwaONB0ROIk3Qio9s8
LCrG+HHNhZuADXRewOBN1L4Eyp7hxpdIscl9ZqoT0chYhCR3+bdc7kUkiJ/UdIwssS5wVy2CECyC
Sd3dMvM5v+LzBFw00T2hOysSlUegIO2kwEEaznYED98h/zVeywZtX8NOCGSKOjA15452sDohq5an
kwryIfOMJxmDp2dY+1XZMGf9CXmcRBga+vb5ZHXD8Jp5WsJqio9hiYAh1rxI9JABCUAxCf/5FYEQ
vj0+6yeyPJzQyUqGTTDuHjrzJioNw9a5w8A0Rh91gvlzSTNsPv2S7gR7mG5F7ZrJ+g4k5qzpI6Nk
XKne8Bd3pPQtk+U7rJglFvA8dsRxR9M6/BUb7buMcce8DWMQkdKQ1bMzhe9DrYH+W+r9GXlttZ0E
Dja0tiHv9lJhMiYnG2UB7eWYxN6zdVQOuQVyXfKC1MeVarRH4SFIv7r+ZcafT/RO/nRhIjpFH0wx
Bwav3e6VepN57NIAQxpmsan2coRy6IVl6jveCS5DHSzCLG06j8ZoRfy7a22+j0yAEr/9U3OvwRR7
BRoAniZjwLWwW4VsMs9s3TTZ6UyNNd3RCGWmZOuINXl9e8XzSs4dyhspQnSJmbMNBOM4BCEzPOjN
Qg9YaInUo5SuDL1ANbAXN/LP7LlSUDCE2qZNnxC5A7ZBRo/QjTYAHULqDLM6n1YDAfVSPJPjxoIJ
M6POpCf0EfRPbCfntb8yAyjqcSMWn8roSSu+2oJib8EGk4nkir3zddqhHGyCVYw7ym1/yh4Z7Lob
Qlssf3DZpWhZzs0fFb5CifH2KIJ+rv8Rf4C7kfYlZ1y6pFtCB0jQXxr5MAKK7YPz4unzAxsPj6xB
DUmIo/Ge55aorXvxHoEXeGIocmI1GKlSW/mTgMwaVCKATPkasmuWjdNTsKvR4xqmZ97GkgPyWiIJ
oLxo4YfG6jUU30ZYvy/jUxvcKWeQ891CxsgvZvW96K6j4T1MPLHgxJo7OeOqjteckeiM8WTSMBL7
yKrusWrbX818a1KP+eTodH/ih9Esy9dx2vf2l35bBE007BMqmpuGXRLsZnbMo3VDey6Ln02yy1yt
2GRncoMQOWNJ6XaL4a3o9rNGJ2Htp7zzufGciNG6uMbuQuFj2DRHgcskOuC1odWjJr6Mby1q3JIM
qI77iJUeEWIGf4z3or+N8VUY5pCVx4pd94NhpgADaK/PS+oEKWhMmMNnQygxjdJLc2Xxq1c9hqsC
OVrqCm1jBPW+3bUVoaW7DHWdGr8rw7EmzLewOKuGW6WbLMhw4PmZusoV0GRe7knR+qHdlOhPSw/G
O8r02pFvqJaYWUEWxRuMeOtayJSpnP8atLD9SCchzxVvvo6zqxwHWY83Lbugg6pYn/C9AAZ5ftT1
vpxjj+Fu7tuY7hVpctq6IqjPflNwqxMdEK7D1E5/f2V/Ud6NBlnxEoPigAG6dBPm5I0v4x/X2YN0
/bVEGUczIegrM39vjb1cfKRfSE90A229pceHetiJo9UQq7eTSNap963+Q54wo/eq+ob/wW2dkAoZ
zBDpPHgp96r8JkiogA3RfzcDmdkMRzIVhPwh2iGc/23C05SsExTSrUkCagBfhajE+quGMqOck9pL
U9JIuURtMfrj7E2PjUdmgm76Kt2jvH5QTSPsobxD+sKW3NavqPl5Mks+1JpZfjSbRD2jOowimVzr
BdLG5gtSPtfospx2KfFpwBi+GdLkxa6KWbGLXp1cR8kbxA3ZkxrzischhuIouXG6V1XgX6w1t8YK
yFu1RESSKwej+BjqDdKvP6SbCYOdTLsz2XsIq+9h/cByQEJWSIaNBbUDCUuxadHnJjsCJnVutHiV
Ybyr1y1eSnWHdTMjhxMBTVJtk9Z/Drek2UJ0iHGHqEv+TakNdklUWO3QUk8/mGUJn1I4f5nK0IPe
ajLfFkc9nW0MdknGAURnLvlUbJl7M1DPYaeq+6dHAdw77OLQl+CdiahyDxJrUg5eWjQV0DdyDpvg
XiGdxVaoGQoP6ejLrRgE/KNaRsBrMIjD3Hhar5pRmmWyL4Z9lnbmkmUIh8Tjwtil3lJAxvS/iogn
0+0Mt+0uVLjRgrjoyjagZz0Mq74/mo3S/Ib9t4ybjKkmUWdYp4ScyS3B1WSpJF6WBgZuvgc7luSH
FQmbjG1DrzkLafAYrkPg4KvuHCMkhgAp+B3LrSbfzn9sYELwlfGTSlxnzWLXdOs6OjLhx4EBPCMM
1zgIW8VlpPwswXjMVzF8m57EgM7Sp9U47cgDZKJyJ31HKAKDYIZpL/8RFfi6KM2FaDzUzNRQTMCu
aD504kNpF4FYllLwMtYqg1PWhpDtmB+UPruj/ExvxPhBTp0sxZIE6aX/WOD+HxZgZ7lACYm1niKR
B56O6hOfpXEJcVrTqyMwZo0UH6NyReEtnTCzdukMObSwZqvbvjjp3b5iozVB7+r4HNN8yy4Ei7bS
/S2UG/kA6bkyjwqw4vKXcIoM62Kkbof+/78PscPQvJMAQ7LL8ARKfzIXPxHTtxxjqZYcjdzvH15C
eNLqIxI2avHBym9gCEM4E8V5RQ4IySBxypmJgGjW2QeCsJpQCVJaUx9gKizaAxIpnZlPxsPw0xtO
yDmvCm/Afkv13PWHIns6T3KBpFMBQOl9UXylDMqq8s62mv7V+JCALFTwWqDCsOXmaZbi/cASLAwo
/iabghedq7qSid+KV/AvxAHZGRGQaIharcLBH1TULTcSyvXQx31mquCkP5OP+CMePWap/J+FDFmD
MjvG65tXrPyRV/DU5WhN+daL7vDqv1vl8Gp3E6oM2GIDRCQIvpCFVrTeL2ZRBQhmpGhgEae/HtBi
Gn88oIQtaWCDXiQO45QObgumKYrZYpBtKJ00SNStvkuN31hd0pPp2Yq5QSmjT/M0+WtCf9QxZVHZ
cmjI3vBr9NGK3wIfugRW9FU5YKe2I31zLXGBU0MM7U+x6J0UOqICVP3Q0GK1sBl+GuFT/mye25lZ
auh/mPPruXG/vvw/3U4VN6cTAtBCrOHOFG0Odf1dj67Pmde2bpneDx8Cr9qiUpe6+IdfxJbQmWxU
YTU//C9Cll3cjKm2lcmqwFSA6+X1lUUr/r+jyO0GTdZXYosPpnME02WflyLzr4/PasvppbfbcFoV
rN11WDdOqp6zFzFe5qZmfgKzdPSY4aKeyDbPznsxozVWorwu8yvT6AHiPAizQ6rbtfoN0IUgo/xG
TOpgDwg3YpaMLggMXOk5xXECd6NLbsnjlMLJM88Uy4+FR22cdtdmsc7GnYYhKPzQVTx/NEQOwae5
ncM0qI/5868Kb7NNb442EAyfk3cIzHRTg7Cj8yiIuRDOMeQPUSUCQvfDeDtsCoY2YxCrDBGc+P2x
k8N13Syo1L1EPJAoz/hUQpwN+DGz9fyzf17xD0wPpFfHvjzWwKblnZgzvgOry5zsZRG5SgeebYrX
RhQJdFBORnHICZCRTwyj2ZFX8j7K0/VsamDvlrZgCQqFjERishgHAgqw2Ygm1H6xlavbjkQih3Kh
107F0xs0/BBWRZXO4Rc5OOb3qCxqVkmQOAhDR0VIHAN6j653tV1lpKheePqwY6AO7JDJ4z7YxP02
1C4aOB/GlP1Rf7zhMn7Yf01N+CaaFoWcQE5bEKq08DtmdJ264txHDwtDr0DJhODD1hk909cl96ZF
sWt1PnNt8IoEnVB8xZdJ+pXFtw59M2stPP0rYhHT8lsDrxcxdOjdJ1+pgFs3I8j6zsan8UQXgi6H
4cbWR2MIJTCEfXMCnM3Hy4uUBQC3DtOP9FE834Qgwq7Soo3tAiIVdBGRzpJBRD5DeMl1n2w6SPYy
/EyJl3Tblpqs2wmHuHTPjDakGzeSBp/kDCVFD2mALHVpL86CaL9xxBgVnnYbWraI3FMs76lkaSTh
YZ0nN7b8MV/nkfmnSSsA6mfFaLtQ1xNu8taaSGZrdwvdYayC3CMBxqJgsXhCRlC28W83bSoC4DE5
E6IV2nB6JExiG2Zexm7SrEp2uHDBSaCWt3Pgu8MJrjK2IIb7k75TozMw3rR/mx6o/TCyuAxHHt/o
jMezCHVQ9EDtEFclNOvFgi7/Lvj8OmPu2QkHT+hAZpFfqIj2CRkMyRuilRT0C9ZYpMmIiVAMsOyK
9k8rxKuHXDZj7i6gq0XuDieTVdhxQIhDJZmHu3HaGteMDb60N06jeMrG7dPDPQXhagXnk72m4jNP
0mgrYR2hMG7xBiNOol5lqSl9Q66D30uXACWb3w/GiMjjJR50H8oVsHKaOrjbvYu1UViT7eINx5bq
26rfcK8dXj/8orugQqYAgkL9FtQNZyGWl663RSvddc5kzDM3Mk/ZJB+lj2EPJTGeM5xAZgXZFcVt
zu2Q2grtG7Qcg0w14x9OfdN/4q/n04ZzciZ89IAZOLpjmFPOLOwa1Bh4HbfsA9vszFR/HT8CViQh
4B5wA+Icy8WgjW4M0gMtJ9EM2wkdNzDBbxK7tV2GIgqPyMWQLqGnHQcVnf+9p0J8vA1gtwavV+22
JkUQOU5Pxjx3KHpuKtOKkTlJ4S4VNa9n4WIEKlOv1B0ZFjhR9cgmgDXLrUXaF1Sb1XTmvTCja6xt
OExgV9In5vTZ7zVbKvksocx+gpH0U5dt6tTamuwNLiE8xNnG7oBBe83Szgw/H9BMYDm6RD/Pb0RC
4Jc3KL9KeCNdq3Brge/uiOAKKVDloAqpEGiIx0wiD93BNs+wM1dXi8fPg8eLJbXyD2ltxOiWgFmg
Hnk+ucvxMauk8nwQ6fch2KZPoh9rXmGaeSIMXFFoxw+fPN0XMJDSVb7aK28Z09VYncebA7kAO/aR
I+TtvA2Sa21vuSrx9Fs5ErNZ41yL1tAyobD0aJ1kwfNXB68Dg/gKtzByORkHgckay/5myXpCth6f
8OgNc4eAjJzMcsBX6FWB/7oBzrkv1gQSA54BzAfjHKIDwg4riA/SE18/8SJ8j3g9bNMI0CWzjcr8
tnIJ3e6+6tTjHWY0qNvs4Yni4exB7U/aLUnPP7MzAo3cI9twH8AxFbca+7v1X8/So1jS72X30HrK
ruHLevBc81WqOqBgorY6K7zFVmlPh8eehy3fT/1N2WI4WGCzwLRiVM7w2ZBMNy3/iNglanGm27/O
gCRX/I5ZLhSlw9S98xcH6QjWTBmdFzEdjJuHGAy3l+6ZZSy5R/4xIlFQMQIWb6RCMv6koUDVrBPN
S4VnFxhefvMvJcB2sswvo2uuD+rnTPgnEpExcmlDKUyRvjtSAynKesyfkFegCM/ec2ahO14CkAXA
BJPlZtj+JA5IIkbqxMWR/QARkQHsy43yPbsAUFeRMxZvlGwsXAUbiqSIhgw9KwEbpIryydmzjZ++
7ILTASbOhWctDQ8SIjEWSowYZnW6wy4VMCXPI00Am13YwJWGAMLijNCGn05dQ29jJu83eUADoK/y
r3mZy1iQxb0tvCObIk8v82Jljf5Zr91m1RjbCCWnTq7lumY/BxcHDfgLShLZG8yLd2LPSe4a2IL0
Q3pYGLbgxYOtfg4I1DiZ2OHHLnnuvFmCS7SxlOzZCWqvXywggrbjoNbBJB5nTSftYcX93aYMuS7Z
bw8Oy3DpMfl2TQbV2QOvcAAfiFD2OPfl8pAxDv2E0tEwal/Ojg6qQ5Qci/16PqRXhQ6VGE7NMmtW
2eVl7pB1Q/15mn5MD18ekp+h9fVp95DXrfKTRYHBUVXvZ5LMcmG4bOJ0dxFob5z7ENKIWKQCwaT3
cqdbPGMC+03398i950q/d6TKMY81/D6BFWMjs2t14p3tdlp3fvgbM/RTLFYwU+1kjPiQKWqOYkWn
uOP24Rf4Z2ICQspcbUMWQq0riSvlEx3YXhCuJZVpyRGFVY0AP5zdnubZCPExIWUXzFcDAqVmx+AJ
0YYXfy8AjtJqLePeE9mxgXtM/QcIOBP5xQ7Erxl9PmVcr4T6LDXUL39MT0rk8BRwnA3sUtkuU2W0
j52QP+0F5aLCCj1gWQ3iT3/neGE9wZMYbgFvz1gggs25/u6E12KsZv/KhwyNawSn60KUaj7LnvWs
TIxTbKeDnX9WwiZsT1njEDAJ0VchjPnJK7taII86TQ9YPozSdxVGbuUsJkF1NcdNWm0W43ZxYnDO
cu3OJifBo9+/lWxwCs6kBkazB25nkWxx+8nGewflDAXYPrs/mJUtG3QYwPbYrpCQRIn+0Qf9rcSp
TRQeaW4iq2ZrHDzGoRdBh95lqxNPjcUV+Qq3JTWfY4J+yAUAsOTSNHQnJV6jhmCtswRVGOgLsEgJ
hYSMuh//+xNr6CT7ZUB/YeJ6PaKGXqTv4K+G2mOmCrVt27ms5lvUycJbXvHh3uSa73ypfonyuflN
zmjg8muB4rr0U9PpNRafDILXz0skrXlS+Qyr0jVepK1eSw4u2TcpNKY1VReREr40rPTwgh9xSu9G
4rTVOjUOkwLhi6VK7THG69VNVLnNawvMGUsBDvgH9fewblobL7eI64aR0KkX9q83opAlZHwL5np0
aEW6jvE+hq07NwJc9uT4KUR00WNucI8LbsrFizcBCVf/s6COWDhywcrnOwXGl90NUjYS3Y+QKRCs
x00eERZNm6QaK2Mbdx6gc6Gm6UHYEZFT7ElHM3Ql9dhQp1IR7/BQwQIljhf53bL+StKtGB8YsGho
zw4mKNeTHgbIAjOB5Nu6yw+LxmNotTTGdTWskOrQhRhkaNTRBzS/g5LdVLYTA9zCCyM0xuQJZDz5
ZshnpH5hsTHeeTtiyjX4LfLC03Htt0iuwu8oYl/H0/3iTWSDUaFHoGX4XKD3XwtMoV7f7V+l+eRO
logh3zrmWxhTTzVw/upCj4VObXYuDpb6y/E+WOEeq+vruuivGJBiBF8xgeANGDImfSPhusvBcHWi
8b76yiEGVzt0lHrGIujboFDOU7FSKTP9/DddCE479DZ1d2KP5cfA8/JwGLOLJroQzMb2iN4n2zB1
UnQCrpAbvVhTTMXvgE0l3XA8qSGCg72IkB2EEBnB2aca3sfhrkDXhg0L64o9+2E1W3GuknIQH2+g
/XARjIwhCbShwdA2EyDGjH1u3f0J/duADEr8KsC9EjDOz/60upyWitGGfqrbnQL2FOcnD4i6M8Z7
ZKIGooypCFFvAxV/3VwXRH96d2BLpOB9BF2q/RXCWa8uPSoNt8zvMt8LnkUoCE7+G7KGffrK+6wX
G9C2sbwL4VBVWyAPgn7kc0UCIC7uJqN/jfAYxE3KqqmuYflJ/pmYHjrNSniz+XXd4cRFxxG+Xht0
cMnV2/O84jlneLflD5XpfiE5xVxQRGvAGCN7tabeqfdiMSDo0phcKj8j5+rCSxfHonybUyb96pOx
MQYnxRRdlbtrwTiDgSypaAR9jwT7iVvSE4vvKr1pbJTGv+g0uSN/xfBRGivAcRHc5njEyYinZAzY
DMHxg5DLyzndYaRDtU9JSBAFJ61+1DBFBO+kNBG19g1FOEuvIUI2k61KhgUFvLaMLR4QSvE20ONM
iw2leD/wtyFr2FE+YQJgCBMC3oipGaHDs9VArsQlS6AdbVe7C0/KdMqjitSsdwFJ7wzNHX6QSTNZ
NNOv9PX2UPYDSzZACPhI+F9GzkqRAIONSNuicpChIQWpDZe4osYu6FQzNm4xj4ksUZFJLDjaPWpH
ThLmJjSCi+uA1DIJniDjo/eEhEKShzS8mO+K9FnR+SZg6NfTWrTTVcsUgpgluz3RKFCGkL2aupDh
XwmUL/Qua3SkqCeWnTesRks8NhxaAHgB0/c+YovRkbx6PFBp8KBQ5eef4wvbW0hzP1Hgugq/mT5i
ucbf+6B6Zhm/K0h7eNYE186qzpsoVJyzdyYAQkX0+EHT5rgyu16cFS6LJ2BfDExheW5lsL9Y3Uh3
G74TPktUVhEQQWAlXiGeWuHvhbS2gNWHgOH0+iofKukpVjXLFbYqEUnc0uwNWTvd8W+UTA2ep5ne
j7v8widcoWTNol/9BRMk2WlO1pNLugRtOYpAuzRbeVwkCpJxT38zOPI55pBlSKEFumSN4xfVKSq8
R/8rme8L1pkgmupN+Dtz3XzlpOUH8ydOSltDy0idMCQ6Go7VHOcVXrSGGwy36qJiM4ThHglXRZ3X
osyh2dSR5ya6Swo78mVoq5suso09IwFc64XLDIldS9aCc7QSNPdUiwzrcBwDbWTjMqXfZsJU8rVi
7BYI8cEuTXQWTo5AgcJHJCbsgcqpniPDrQeRC4pl3NNDlFvxbgI6Iq5aPu8wYB8lnjAWTMqOYvbG
SEwPkb/5fH+QvSDt++GeJWu3EujYmz1bFdTxncYi2iZ08ptLCOI6rvo4tm6tU78l+DtOZk03b/E6
vFRyvyz5P47Oq7lVrEvDv0hVgIi3AgmEcrKsc0PZlk3OmV/fD10zNTPV8/U5sgx7r/VG/4DVEUs6
1253jRHE4IPbjHjiEXqmZlpdwjMbE1i9OiXr+g2mSzM9rsGrzMwBpWTcUmIBHRmTmcZWYC/v6hp1
hq5txtHJiQHgpywQF5zQd8Fx5IVTXRQTk6gHiUIgTpC8W3Ft6Lzfc2gOEWTlsCtBthAR5Bwx2GRQ
6d0GiNm1/onaiXsaABFtMg/GlB/QDFPPQP2Bw+fpZ4oGXTLRbcM/Qr6xmnu/bHgGs1hiMgjI+guD
af6kihQCprVgkxxvyZnFqVH5c0HlivhIYqdCyRJUp/1kbrbic0TbY2kaxKmwhZ1aagiIV7FRUNno
Vwof4CmvV2vIUxqX3Yy//YRhrZavxDgly634Dwd+ykEWfHOx9REtaFbyDccu6k/ol7G65EgckO0Q
/Z+h+bKyZz3nD8VHDpoqP7VXbtvpXtXYRW1/J5nevhl+pPBI7vqRBEWYKJR2z0H8CO7MRbNA+DPY
EgmrFk9iS7zs1+DB1FeSCluyi7CzlbaMiaHf6i8/pMAzxyryVbeHArDFwJjUcHOuFI1C+BT6mhQy
i/wjRdhrxqZrzbwmxd7ErJZ7G+TYxB8DNVFcAEWb7VkQFxuago/9vxpJDMeEfIDWXqj/BP52FOCY
S+IDDlNEpMZg4QEPCGW3hw9F/2xZKcfiwPvWdd9aQ+85/jSqkXkoYwfvAPaFrn/wt7RXw7gZlHY0
B4nQlo7UTf7EiLC5En10/JcTWZ4oO+wEKv5OWdsKPUa/9QJdyY+WzH0xDHr4MXoij0Vej9VCPQwt
Fs77Et9hvfrBzkBOH3CTljrM3nMjarjXNUJcjB2+NGW9pNADMx5zx8ioHWq4g5+xjEB3s8Bz+lef
efZHi3N3XUAnmXRvjIjDFnsiWiS3+2hSF3UVDywIR0/aDmv7KvxWA/SAq1nsj/WEtGqeaWQQ7KLi
jWUt4H1JvfMoMxmfMDJVk63F2/oMBoXZRbBJHYiOwHGAoRwYCsjVwplLOcYrzz3oNqz9mX0ZUIT4
xRmfxkBLuAm6DQDvseAx5D+jEllawUT+Xig47LuPUbugAlHhrrCwB2R6XOgNI2nQnEMwGf5kugKQ
Vxtnku1Zj5fBj5ID0M/IbPLgY41oVhgPLEzy7Prhul+eDMbyAgsiwNSHjN566aLo9cz+WXdH5Nxe
+06CiMjxA1mRqIv7nR+9uoAUyV1c2UJ86jq8iCc8hBMSQZ2E0/7P6FcOFI9JyWZPOzFDT3Zok9eM
NIO3c5oHYC4ok9b5axgOIS3tqOz6j4xQaqyWHtMe7QCkCWnb0LgDXe/I/AFI4t25zZlD7UaUjhzy
PNotaSkg8sRorVlYRxSutV22HwqqB2S8qVUu5qRqYJBgi0SWQWIGmVqzgbbKzp7kBvclzQobMnEi
352ko/ZSXmQeN0fpyFlKpspFG9z8me94iagfhQhHei2TVCCakbv8oO1CcjITgjNXIfuDE4owE10r
rNzcu94fLPGFYQTmwngzy0QHAp7i49J36aWo65sgPbCGUJxMwiVkA9r6WruVyj9B2hrRekEKDAgt
XBEUhYrS5nuIvssnKB40JoEOg02VbPFbUbzzmDAZf2lwuSvl5cEO9A5q9oHSYTDD6A5E8oSOxKKz
kgjfsFAE9tUpm7MdBrQY33yx5TMmmAUTByq+TYC7Jop28CUDhn+mIupwkgMpooF7o7czMpcvqPVO
K2COAcPpRGTdFSnpZvnkR+Vph46dxxJMFX2+laXvYP4oVgE8YhqyCAoF0sv3ODMYkDVsZ0AG7Sb5
xSLCK1PvIMmQC6m1M9dZ8RqNLvOb8gJ7pwsHMM0jC8WGrlQAXgkoFbo/QG7COUsw1RtBttXhhpAl
uQUT3lB8ABvpR2qoiz4jkxNiE9yJFVQCAfHJ/EeRNftPiEgA6TWKzZLIeRQQM/kADOZ5xMraYmSD
EBrCjjJn8OVRoQRuQy6t5ADHw675o9OS4SHZwp9wDahX4X48wrdh1oXm2nsGnQNrdMdLSHVr/t+9
yapP3zQxzNRO6+QRanTRmZ3NW4KNjs3PTW8i8G17Xra02sMgmAQS4nUSlH9Td+eeXdAYT6YBykE0
Sj2KNSL0LAXdTs9e1SH4xqmRPptXY5FHOkdRmn3sqJidGHarXaGci/Ez8RGnYAd6ZcTCVWuZwwdr
pYVx4HeCMOAiMX4z3AWEqKLk5Uc/zvz6zXA1O6aUmg6bE8R/FTiZSy/TTlxTDd98hJ8Crxp2nKey
+M1Yiha7aIEj8HfMtjzoyXD3mOFhT7J+60sPIF5ZPaDv15oXkz4C+PnkkLf8VQodMKCTSAR4rZrO
gdKDzCH97gcQvcULQSr2+DY6J1lsB4Qg5YEZMsD1RJs2xdA74YmmK960sCjjRwEk2Dz08R3zRK59
BPzRS35OlIUleDxox8APpH4nzIrJZPsMxLD4uwYZYtJi2F/TFMmeKfNA95PjGRetROgCeYbl6jf3
97oyp8US1ZKOfygIeBp1kEIZsbXSblLUatGSjYs2UkHeZehCE1JRJ51Ee9g3MfwTYnldL15a/a9P
yZ6g6dXmiaTdNCVrF255my0+ZLCwNrlXwz0sHDU3VtJw1kvXCwjUUGF4nRpBdLqUTaplurzaNDFJ
vYTZqufk0P0u+SwT1TG0ZJGKUmkltBxoykBV8gVSWvyMBasRI0qDGY2CbWEQErlLT4L3Ko1u2xaf
7S22yptEPCFi3xL/aIzwXm/4J2+1YsoZcVk80UrHMi5EuCWS/bmMFr6LACEb7wVS/5jLI36XIw8o
9kGeOAEwEi9bEdQrFRAr8PZqsxOjM0EVVmDs8+RkfISIwMk2Gg4YYANpq/3mzXMxIAdCuTAqDxVJ
Qw6lLJJR2c0nCFf0EL9T9Sv0/ykGTUq3ZN6/dVfd5R3v2PgaMEJiptxIOwXd+BK5Mx+dhyKsVw8B
JVeFebuQDFByeqqJ7VPbBtAEMITsuAxDbS6vxWSngpbFQc06TfmAxxH8iXuRd2/Z0ynMy6dF/X4B
dTT/K95s2KsxD+L/E/jZy/xQGCZBUaiAjiRw3GYGWF9PB2PBdT0ecv0g8R+Tpr+kMCViSzt8BdrA
a8hPWhBIEVMf4C1vY/uEMQp8Ay0D97YAdSAvWCa4S7bF1aMYxCcXfs2C4WGBmAiEomixjx4xbZLT
uTP9c/iJZ2qp40MgLw6uvfsWh0dwTQFCtwRN6DY5kFHu+tW/kVnvy/N3pX+W5+t2ac3lXOUR3b6C
db3D6J16XACugpxYOPSBPa1JHSPrDUbzH1fYUP+2MRczZ1ZDkKHOqwq2IdmsOomH23rgHeWfj41E
ahpub3NJjLFyVU+EugYZObc47Zt1DQQlJP8IUMnJmyW5VbL8xWM5ckbED9o16A28Y7FCGicsrGVY
Wd7Ob2mR+2E5CAtiDKjVa4YDE5+U9iAHAroTYuz4Beb5paD2YMCRmimXinw4BjBTWaDB4QRWJbz7
bxFJoE7gDDmcPj5RDMZYpXJiIjYCpyaVyy6fCNF2fMTZ5AQbTMvUaKm6o59Kdg5iUDTeG9f/7fp3
275KAkUZZBDrEVNg2B3MscNTQYywZA0fs0wWNMjCfr0EZ/YoOqifE1IEUqGtzExGN/uXKjP/TSCZ
os2DVNCeOLaJGph+f5Q/cMIUQnncyCyy+rf0b3bQZqe8nNtfUCiS0rCAewWr8Q/1dvlFvBeGcvFq
0Ecv0YDLOQCsi6UQgQrUF0QFlwIr8Vr6RmojHRU8CJxbwkVotBWiE+wizWzMkIwfYcMzFqGxuUWA
viPhy6vgQizGDOpYUvPHnaLguLGY5AzWD1N584/LdbQOl1/yU/lFSJb8CzeVuAvRknCqsLuDeGp3
zMH8H8Nvrzi9gzWlNM7NPlc26CoodeX0bnxq5qX6CEV2U2Uijxji6G1m7wgxEs3yCbxT0SE2Lp3/
B60hM/5FO+oYUVg42hc3Nbs9diyMh0xUYXCAVRnX1ZKzF9LAuGnq9hMFFdYinuPGAJBmw+O0o6Ah
YpFhZNeQ1Nryvebg2rFuPEVvo+zlr5A+GwTwK05ec+A9jNlFQOgW5MTIG5FYOGA1ItANBPb487cy
zDvahGjT7KlszBrBEXwS+kgvkJ4EF2QdHUi7NL7L1bOAI0gOqj9LF0fpKxdopwRu4O0iq8l3xP4S
37r+FY4f0kiwvJX+yPuSMSh/B46gQw7MwnSaOOQ3yxUBzJE+wPCTTFadFeHUCsOmo7nI8qaBDwbv
sxtZl7VXIjnSp+p4ip3o+/LGee6fSNz5RuUbWSSdUNMwPz4//I/c0b8V2UX/wRi80h/VOIetg+Ki
o2Dw5kLYzHMUROGKZVpw6SX5tFLSMQYXkR87jPZBjpae86SSvreWv+EOCLbS/sQ/nUZIwNvhivu5
XHOU4wU/xLyOKBVw4owuNp2Ub1u7Y30iOGQc5734TyHVr3aUG1plzmOHxwJ1IAGsGTZgn7DoG08q
rT/vXPzhSm4V+BdQy+gk7ILsIxjmoZWfAE9VwMXPUM4XfqUY1iZ7nY0Dt9524W113OiYUY8Lix8B
MU3/3fRbfimXGGawN4OB/SFCSrwVBHj6ZLlDKSRNr4DAJXLfdml2EB+RQ371HNsVzvZCFRoXO4V0
rBf7hNP58D+pxsPMPFXyXMylWbhqeKj01G6V3QALS2wTjdmfAw4sG4tk52+0DxzsqBtM4dqbyApZ
bfwP6gvS5QnshWVAPfL/wXhJXdAdsRYL7mCmPhnThM4GZLmwDeMq0zA22XNLnH7KCNuF15HhT8Yf
kpY57NRpzyrAZkyVS/Sgt9TRANhBSKEQ9eRTPUK+DSA9jK29zc7tF0w7bheBwRHp4PHMrUk59z8T
kMI+fLFFEM/SQUKN17LG83vzpEdHMFfPE+R95eQeMRMT1yfc+87Wfue+dgBpiW49PjiIY4/00P9d
YH1JtYtaH2sVb+459i4CIqN/SOtRWMOXshHoSEqPHRMw2Ci3I1ihw0LChovwyIehYyPWiJ9iGTxC
c+ll4wqwk+jqCPDYicpx1F3MjbGMmhXso6F/D5XKNpOfhINr7+UpDbeE+VLWo99RYeIZmCnWc7/6
W56xnIGLk3qX0V7AAQ1IKtKAy/aoNCeShnuHwiICUrR4Q26hRPbcrarXHOUofutqdyPnoDv56oEG
+RSDhH7kHasJ/2XTQ5h8Ff9faUJhn8V2TY5meOREHa+AHzPPi75sca50a4RBPhDOLFX7igRFmitW
3KeQWP0b27GGSueFHgLUIH4ixqH8ZCOIR8acxYsXrc0cP/+hdi/9huUmCAMh0Z3lRap2efo5jmi8
ozuNvXL6ideNt4w7o0VvjxR8wQq8alonnrZEapLKfBuFvceX160xI2jgmBiXuCA/F9U/DzFDHV+E
wi7wvQ0uGlkg7AsfAVEwyYPU9XIPbaoD/xRnpMsSkX+HFnekevWnPYpP0i781ewwT64oIcCt8ax5
3D7tWUYJAt6XHPiN8pqSRmWwLy0cWb0jYAJ8IaqFI4/fJvrQ1iGqQ+Yw7T9w/Ym9PcD9vpDcAIGz
91mPV78lyh/VcbjhlKlJ6om6++xyGG1iFUEx6tlzF/1ms9+Z69DfAsCyx/PffEDQ6hDqwiyANrd/
4YmQsnpH/CSqZeVMNyMSj+Qx23VhaLBh5guEcpi3EWmtUGEC5BDSKG44Zmwe27B+EgjU71SH5ywx
jXO9o1x3UHn2kt8ZNBA3SnchpxIdeu+wFiPXrEkZvbZPNpoi/iDssW+llYNuWbFqtC64kzUwu+hS
F2z4Ak2LTLiEhW+8Cwq9Dq/SCSvBCk9sk6wR5bs928UbiR/f3avilQKV8wEGstZqv+ftkBK3TzZ9
FzCT2tbxyZk+5zvG4AaMA7/dgSPotoSBRicjRHeCXjkVPB1TD6mtb4TQgcvn5usF08HESqUPoglb
COw8PSDoRMCegfisicNzGv66fx7/4cWbZ5ADZYKbghSBxGUyqmk43yPSxCLNKMyLv4lIsC9oC6OF
iasTRgLX7Zv3TgucZe/q6wfSHE5P7l0/vecR9lWGRDed9u9FAi3L+sgPheQFbqt1e6dk/qTuHpG7
iTlYAX3FcYTwtH+hfJmWO2y05fA2iPc5xjfyNZX4iCQfJR+vY3GINyV4zxd4i9iejHiHjKcks0lH
X0A7hGNxBefAIJz35cbDnFbeoMdQ8yaowm2Z6O8HYgwusV1kixQNF48WiXyFc6K0F/FZ7z961jSt
/UcJKeORd2TLR+OjrvGxxflZIa3iwHjk+SIDzN3gfQJsrzR0MrxgOtJ+d6Hv9HoLk7PYcirw+esn
26jhkc+BLG3H0xijGucr529MbFC0hf/HcxyLD3pT0ze3ZM5ye1xqdjbYWkqvlDPavMVYY5HgVXP0
uCSd8PLg4oKBnPkGDqClegZ/Q3lOsuzYXFJElQrWkl/+eZsdBpxihklBcDEfU8uXcgv9gzF3vbD0
sa2h1N0gSQCZFfm3EK1Bp/4gBzgI2qYGmacFF5JpRdA36ABnKfEgefdOwnf5zcfpv5XFHwcaCywS
PahfFkFL/yTTd7hoboeYiAiylZA5nfGrARVbwA5bTBiUyWg/4zraTzTYk7BK+r5EZR8nI1YHZekK
98qeehvJ9pJpfjgED6K3l9uOYf7OoyrJp9x76fy6Ru/OKRtHrtK7NYwBZ85UXLFpZ0viFPsLI/pC
XS+RusQMtqaxr+WDgu6a3OSctisvvnDJEApTBL8jD2Zmxjde84LUrL9hZufyK8uiCvaGxt3/XC6O
BPPNLng0mvHPXI1MljDenvRbBSRlExhof/2db06srPkhQ8Fh8bmZrZDaoMkbMQitqJzAifTg5yjh
+V+8r/CvyI0Rcwk7DSkA4VIQPpQpCiaFprmbk7BHTy7B+j0+VnFiGamj19Q7CB05K3YFAsnqGS92
MW5RSjk58asYoqT/TYr9DLgj4+Nwl78y1s/FgGkc+628IN/DYUN8ZeIhQZ5HJi9oLg+7n9qy9m+G
tzP/rn2JxbXWL2V9zGcpULde/iVIHjZAuOJeQcv63RX77EF/lwj01H5LOCXjj5w4ALhUsyYkE9Ck
+2rqBzMUkGH8KcIGkKmMr2z+odY9cxIlhzav8wDrWZNopOauJ22V5ez01KuN0Lcr5cdnV+lHU7LB
uWuaCShf3ng8Kn/8J6glQ911WRqkVTxkoiRO0Z7c2QbdMYsYWxJOLk1662QFJ3Q3RAapGW6xSIhv
OISBZiUHobpR7eXJpx4T1GaR75cxyaRAVipVgd/G8CIxlyZD+cSpxZ/S5OlKUZGgaS6ZBB5O7v4Q
p/eC4FPqkpQC2QjpEjrKqL2KQgXn9ruEThKGvzH7DEkpJe6Br3HcdxVMGqEkzMTBZIqkJuiWoP0R
HES6giyvCReCvcGvP1Y2gbVEs5gu+JCAN5MQpdLNkYh1Vm1sn9FE6sMqU1cjIxPqAX4QXgzoWSqe
eOi1NdrcZtiWJHKHdonhvrRijoLe0g2a4I5CAM1+XP6+QYY5ILlAu0svbUMYcgpJqJ538bAzhQHE
XAiUThHmd7SireTAVtw5Yenrp0AVYKxr9I/jldNNmxhtECX+8T6wjWySQyHu88L1KT3bFexbhZtP
P3OYdvBijWy3HUkL/99vmF6CS64e6oq/3b91BasK2TBHcflkzdOwpXvz/UQJCfGLVJgtb/7wO8HA
v8kYiOQj2SAEDzS90/1OwY1ximayqHrMfciRi2YgKP8N8jFb3oC+DZy8nFonEgQicrixcKouholU
3vbtsSzcLF6HTNLOTOs47PDwR7UjkpOPqICMEH1vfHiU3ccW33BrWFw53mKXKZas2kSDZkuilFAV
odF5qMI3ZyymhFq4cy9IO/TDWAQ5V+c2ROXIQEBxXnLgavBmJwZ3COM1bywbw+/ctb0yJpzBlvhG
W0VADnEfS5o/RKodzLY+Y+nvthlZ1WgTV6SAgidBeWClAfT6DNaXgPKBFfmzpr7O8ydXUHRIs8/m
Nx9/49ItIBpAjtGgPxETEO1IbqzabeCzNCSsGP251nA4kITUzt/iIVmPz0QnNPC11Ml/2uWIr/RL
J+3a6UrY706St031wNvEjAtwE9vNY1amsy3WeIVf+FkKH7Z5riXKzJpZQb+Q8iHFCkF/86eXj8Iz
vAm7eAKBUp1ivBOlkOEdPgTww/705o+OMSYyodBENUKCsqc3g23cF+RjsbP13Pfdr9A8AdYmRErB
b/yTo61mVV1+0blGfxvHKraN3znZf8O0z1m6DH8w1EPE4AsEla++CP5sXag9ZbLxFTp8sdjhbKQl
SL96fEYU0vDcKKvcwExjj7pTIr8CA1Jh5t2CX97YmIX+uUBEtUowsLkxTq3dqP9vzaiJaphB0Dbc
GGejfcGY6toB36c6fcvxhZ8iostuzp4jXLC7Ktke8bGORoy815zSXVwx5kgj5BcXp6YRAmhmD+wI
NXAHIueN6vFGrWvN5iPiQM1+ggfD0g27DN00fMR/bKlSYdX5Vk3u8KrCGVC6JmOVdD4jIu7ACrAY
Rps/5o98dBTeeG3Tylh4jx7OPaLh/xGyxgpJBy3mCBgQQJkdXBUAc5Y6/GzC4sW/iyif67PIrIVu
Rt4xA90hoor6KZL+u6u45kmVKe+z26VTgUwk81cHCIxur/Jh4dxpsX/uuTEKLK1A0/K6E0585XHz
hEkLVBiK+6LU4BfmVX9CzOOgx2jaPbnaGs2CRyrEFrY2roLjnA3O2b2gRuroRQyuPMo7ovvLXdHz
G7fKpcNpM2yVRwmOlVBf8lBpHkn+sRaXTzAUFhSw2uqh9Fsc4DZmL0zVnEfpxmzsCTQ93HSYNK3w
liEUzCa7QxRJqizYJkI6IAXi7Cl1OIjxL4Rev2sqbkHkeMzJwimh7yX54gFC/DYLjCFVf5vxwPvV
SFsoTn4V0C4lQ7XXPNPm2cU7ASYmPeTKiXmgCmeJCeELp3E4qxTGwTTAcLQaYOKrWNrtXfzqTzJ/
CGqkTXeUqkNJZcSaaVPaqj8oDo40PyBAwcY3fQQGIId3a2WznnZg/9GSIBBy8NbeacALSHIwOYPt
J/bndnEKuj1STu+Hg35RPgD5qpSTz80H2rfsZGAFDNaV4IRvXnb2O0q0bumplRktMPPOucMNJiMZ
Jo1g9nrrkYTIaAfPViJCodIDtWls2CxhSrQVUpOPy0wP88LympI0uiWRlOYLkoxJkJCpvnQQzekC
AQCXGQEHzGC1YUnMDqMIpjy9ifFs5qKN1PhH7UX/TrQzfAKzEWhbzZ+2MvIrmOGCZy6gh6c/4L1g
FwCGLk3UNcG1JYObOz0gp5PpkCOSYhuo31mHYDG0CZwKXLwQobpdMju48JS8on/L4ovHj3ucLUsX
UcdZsjys/He37nRTnBC8o2M4IJ/ipZaGDTOq/pnfGVODzG5Y3uh/pKYRyddN/RFqJwI+DK1OQ/5+
LlvHEF1sRyVkO7MyADghbVZU7zXpPilzdkvKnsDKcM6hZ8ezD5vpW0K7IrhcoW7ECvqHPmzIJuUb
z+asUockN3LJOgmf5JZBdVhX9XdruL3Fa4d6UOcrM0wtP7MGTTwGnxkg0qXtVh7lyTwnOm5p0RqH
Z1PsZulSsu4uxZV0Ek/9Lj5IicqbQ5tuiGHtWoKLUb/PBYfJl/gvqcBwV967xNNETuJAmA6ZJciO
pmsxOmlF2+Rbs/M9g5NyFIAitc2AOq/isVsLEIJYeEpyRdcNfZYJKxNVfnNGX8vypjvhtJnGdf4z
UK+owCZzeZiooHDTLFIkXxaWNQvuHpW1gcSK3l+KptAoEzJUfeTCUfmDo2H0ClCk3WpjZfwtBwSQ
iHqY3/AmzvAukuB8DVA/KPNCjyigE0kbIbPWFGfV0bokxJFf+Lim5DH4RpvKWB9rNkFEcBekWlX0
AOGEngEOnpcaKBIDKg8DoCCxMtoai+XEKdSvI8003ig7+QcaFmqRS3AtI0MgowQpPzf6gP999qdk
xGT8dY2NQ8nDKsARMx/9u5DmaS6hZAO7xeCf82GhownO/Jyi1aWbI352DYFCMHBkouNSC25krTWR
lYRHCm4pwoVJSTruY8UcBUtTjlw8YvKFYx6BDDd0dwkYWQLr4Z+J91rY3LfCd3+pU6Q5eDJmLIxv
Jc0PDBzaH/gWsBYRwlzq6CWaYc3MEzamxZYwEp6EfGKVPIz0O8arRdzWwHsMnzXLWcgfLQb0ds58
PZK9rjiN7/JVdSRLgO6SxWkh70FhQgwBdUsBFkNe9+dIQrLJP4A0JI2UxpJ+5RIUVrc2F2NCuHpI
edzmor1QwsmCk09riFJ+vYKIGukD6qisoC3JxrD5zdOomEFmkSEBNWzDUSvdlrWcqynknp5sqfrI
+mNYmeInlV3wos0bTSxJ9OjZO8FENA8hvFTWVQ8Jo1u0RKcwNJ84QXT1058QQZ8I8zQiEtNZwEh4
6n+WRP1qtZ0sfni+ggWXeI9yDnhwAsaZlkdV/GLe1MUvOTiVmA30+0TUBYjyUgKVGsgTljAqoMmM
U+7u6TqnmQW/eQ7kp/yLIkIEDjpxA53MaZXibeBd8/15CKTMd6mh58LDzX0E612Ujz9WpPBGVPR8
8yzFT40dlEXSj+DzWCYriYgtoIJkiVC242Cn/qCX7x5ZwsmPJtD/zZ/WD9wPxXWI3jlro0pSdDnw
CjIVjpe59pwS8xMtzam/LyaXf4+wMHG8NPE5LJ0wu8Thq8+dKQytikgMxfuIaJUadz3vPHCwZ/Fs
t/hEmfIQY0lMzWTJrRHfGOrZIEwNXQVPqKjeMoVmCbRv+HCIntP3RbzD1qUVX8jLSs1OI1QxyT2N
+YW06BpPZY0JbXTjxcuAeRb9PwXwSqXL6x8hCcMfudagRlV3SmBfErj+AEWlrzxq8gTyAckMAMMM
J+o0z8SWl81sOKAfgBELShU8Pe3CjW3XqUnAYOZy0KEoK/fjLrPDEzk8IYEEieu//TN+Hcy4Mydf
cg49EZEkdkMY2rpH57zhbWUaKTfCrC6DLi62kb+lK6mZXcdwRRAHKT4qm/gbhvDb2HOEPTuSjZhL
ZyCnOoacFWd+OCQIEvkXd6U/kbvnaK2F+RJIPTex/4GLE6PB3zQk6yJGdwe0gGNcF9yc8mywiblt
IJ7ZcCo5NgWYSwmXtKPDuD4xhWFJf9TkbM9p6o/A+V+2PfGHtaSIM4/vi8yelm73twjnqlNt+kc5
OOI7FU7aJKDgC80QARFAovV3/ZSpJgCB2hNBPf2vNqatDOGNCXN39nbYzxdWuQN6pzSjIlfC5G5Y
IpXGY8Cqtx23fr2lH1dDU8vwD7y1KMh7rqwFmXZ2dZi+WOqjXZpedJilchMTZDzMDX3Ng4aO6DIE
rkuVTL4fUTGbAHFIexv11ft7ySNTGRM3xEMTuiWIOWfaX87zTWvxlk0t3yyw7dKabGYfzK28z/+D
6eU3Hs340KsXeNQ/fl7ZOPW35IIswrgS1YKATPK2svgzw2CbZM5b+KIjksA+NcQAPReU61c4h+DC
psoGCNEOtNha2Gd5DxbYZlnNeJ8pI/CJw+GXW7tI9pduvWcP8aptMb8TPFp+iUSDMlYik5ct/sJq
dBlRiPagtU0zB3sZ0s1WUpv60467+FzObL/4tQwcWic1lyjbQbNBEGflG4EtJ7WJzbo/c+XJ6Z2X
NUcM6gCS6Lojym51qYUfGt6I86EtUaL8Un3Cl2F1bxyu9bTYKhNOcqbzKxhme+8mWjRY1gjVQP/S
O1DZd095y52LGi5GxuJpHGP/55CMiuP3/KWkq2/86tK+id/GkvXLxoSFelhHOh3e+Cltzk1u/p1q
GbCa6k9NZXa9mUeQ0qzKv/KuXYp6k97R1vbGFhx2A7itH7OFHS632hkrpl7gQkGB5MvfKiaIbV5u
e2JlKFlMwY25o58R36Fi84pwKsnf0o4jao5uVLkc6fxuERdI+lVCXK//SMmsB1qRROAtKZDLVi/v
hylb/hE0B3cHUUjxYXFNgaBqRD9Hjl/EPWbw4UOm+uu2R1ZKVoGD6gUxY0+JxUa+s+TsM9xdhgV7
AxYP9turdnbQ3uQhLQJgbgifcAPKQW5Vv8ChPmcnoniVCKude3cUf0MTJui9t7DiT085icFWJFGQ
dZxaczwcs2Sg2xf6T+gIqVu9a2pwrRxd2PIaBhvSG+TmmItfMAlV/5I88FwIMSyo1iwaZ6cXVoKM
AtFFBEqCbFpY8ebG7h5tDHbLuH5pH3Hnlq37EpJNw6xVXgX1kENtrUC45Omjuxp0U234loqDD2pj
xnddX7FsBOAZs+5McpAEZiMZZmZYYnC/ZG6ru9zlcuv6JI7w4U2SnG1yYxI+t7xTBSvIb7KwL5Jt
7QHRwYRvm5GNdMWjvkoRjxNKRhIdoDW5fOtFaHqIRmX5m2WpvkGAAx1hTuapJgb2RAFQ/ANmEL+y
o/w5VgctJG7NLY6t+MyRmk19sopws6NHXi+L32yanWx0lYrrGnNrEhBh8Xjo32KHpKGnVsnS0JiN
D4zcOO87NI/yloB2ZtGTTo/eNiGO9Ctk6gnEDyPYIaZAjcZXsSnvQ3/iX+ESVbfJwSvcMb1I+acx
unWwzxJUmU71zw1m4ba8nQurMiv8Q0AiXCursygs2NGRjG92pfQ3yPEBV+RJ+r6V8kNO7kS0zDGC
axkn0paKl+DN470QLUBcoHrB+0zlzwzzN2MHbXL81jMGclJ/uaEhguJjeIIBCvtjBLgHaMMhrrKp
7kEueDcIU5m7suGKSrQH5nLLn4Q23COMlNDebIemTbjyiT3zghAJnHU6Z3BZmL2jM3c4eJ9xp75H
v4YWPRQiwHY+7WHSkdFNB7bGQuYTIbGBPz7kwXdDYUk4WDq4EsfVOH6M3gaJt7z4UlOzO3IgbSh3
fcxDxuIPPX2hmZHyApgNNDbAdWW25dpgUiLEmtkNHSl3o7H4CFmOpDU/RNJf0+nJgA1tFylPmJzA
wUrn7RAvmopkT+V5QDWmIVFwEsmOcJszEQjHMSfOhZ8VJKGd0WkU/gLbl0l07YJpLPjHYcMv2DhX
VM9w9xfdi6B743xzkotbqvS17fmQOGuUNUdU/EkVgxKfe4JZcK20xJr9IkUDj0al0/s7WtuJOS63
QgnWRMMoYjqcGwZy4Djdc/tUrvSUchdoPYTjIxZdnlcbA0eWFXqvxndISGCM4b9AQ6h0OUdgh5ZI
nEC+uAT6uUfwAyCfMwOkbn0nnSanHKS3JoPlza2L09K7FdpnpNVr2kGiOY/uKch/Sv9Y5POcMZec
/sVeZzWYKOPyovB+Q2wr5RKU9Nj2u3K4hazUZFSvJWpB4w5cbelOwWXyTy2vAPs+Ms/0J2JGElOk
keSqdS4GKn4SkZ4z+j2ZhLJ//DbJKVjy1IDlEiQZ4/NCohbkps8pg+JfPEMIJtpWxc7a9W5ZzmFY
pCdXWDNZFQ1Yp/SUEgitaPO33VVfOqgXemG+J5CSYfGhFk6xpGojdKjkDLn68BGRl0cmJrONik/w
dzGvLhj5MDwBk5dPpT0ARZKOgpJF4pir3Kq4GuqxaT5UCLaw3UrcvgszSr+rR7785oK6hrI9oYKV
iQfYMlF5iBBr40cTD0b+B+vLJPvRlARm98yeTcLFjRqLNbZ9Uo/XdHustQZNIsafIRP3DlqAhVn4
lwd7RikCX1jxJ3wNGAhX2bFbnNvUFImjssjmBRykwLzHsI4cpsCxKe2T8Bf6A5AwcoSc5rjFt6ph
vY3YW2RTEuapV/DpQvoIyYDpPjMOSbXZMkOiA/kSD3l6H8h9pT8Ifi5ZrJF14ihE+TFsVbDQYOf7
O1ShjPIYwBRXkE9xdya/n+j1YLhEkEDG9Anf35hBvh6/hdzCVoGrojiQKwsbFd0j5I6UP/Bh1sU9
Lk0kkwfyvWC+s+iY5pQ/ofD4j6TzWG4cy4LoFyEC3mxJEKD3FCVuEEUZeO/x9XPQs+upnqiWSOC9
azJPQq/mtl/3qAuGRU0cH3IJ1JmXue78scYzWh4q/q7cjJZN/x2A9c35bhyLec6WxjwyNt6RrbK3
IvndvMdvANNfAuxqLB0Z6CsGmaqxRMqQypChH7gfNe7DioH6Z8hYjEUCu2z9kUWuegW+cMtTlwMX
RleYr+I1Ftb4Mccu+19QREeLva+xIEwFKmrKw7tqoVIzoFXWer/F+NR36747hNrZB3SQamcl22Yd
wLNvmS6lQaLRkGUKvz5lDYCGjvrnIE9uuJv29WAzYdSghDtFs8IrN30Cu0EZz8jilDP0/dbdYImL
4Usob949mDlxy9I6mfLeFLYTfRsSlm2dPIoPZjjYmitwsqS5hs84uNacGxiv1vNp7IJi9Z4VRzac
3uneqyz9+DWOlkfU17Kq7FNRXtLU7qSzD/dhBuXzsaf1DXcY47tt+oF00Zu2HQ0ak6Tm7gdfLACL
JRU8pyrjdtQMGMgWwgkMpjXciohN6RLajqweMmGtl6zZjln0MYsB9j+RdyqA06duQixndiREY+B9
XKEAhDupAKTAnnUB/9XtkQQYyLEfPY3bbcIhBEQs3gnDBycqDXS9G+jfsLdpyWXiJEe0uujeUm6H
F/MwWT/Kvnb7h2U6/W+8EpBjgkxjMfrJVkmU15BSAKyIy09QvTgKiFQlwsSXPw0qn11bQr9Y1JdA
At3bzh/YlZxmBd0RQNER89FSqi/hunCCb6FypQzYs9P7l6ZYwIaUnOad3QrSzBEAOFz65Uq9qCFf
JePYc87A5o6ZDbinPT2ZKcfL07tKl21znYgsI5LJgY5BnEG5RGmK36F1AVujKxBJYgZcumC67imX
/p8ORsNVI9cUvgOmgs1TUTel+ox/fXZpL20H3BfPy0picsno6Zbi38VhpT7k8T4qLu40e+QuA6mN
ohPs6CMjKchyS9hXq5nsYNhyb8v1e5zWEzlwU/XZfKKXUMLXjGXIVUcVt1g/s2+AZ742z6Goeqis
UOAy9GNrpy0QIQK9VBxlD3zvlv/ydNaKG3z2v223Ri3C/+5Eat6NrzPgZFvmh3TXa4MgOap9jgBa
z3QTmSxc2oNM9Az9F0nK6G/LD5Enm2JyPKksuMz5HMW1aG6alGbhpoiQvd8qs8yBXOOoR69ODsTi
N2Qxj1ncc0rGhlhhPFtVtjK3Ctg/EjKWQLEqdg/HTgJr4mgsHtjeRsvR+9Gkf4mEo3qFzr1Fx6a4
DSKkeFdJ7+AWNsygMAZy+NrmrXTwCnM79qdvXokDeVJ4cqMTEOtpDUcCEA9O49mACeol4RV2EdKp
AAj2yt3iZ0AHrG9VgUHBv8kDE2KQGNBjNeFYcbIEIUhBLNMi+W68ReM5iN+1ABvcUWs/I2tTTcfC
QjyyNJn3JO4g36LlziJKh84OCBg6508cXEaPW40MBHqd6FL2P4CsxK3FqtLOmlv6q4ff6pe+AVCN
8zdBcjTnbXEMPi1kj41TXpHo5ggQgD2sTsGNDtIgUtX2Sft1G4DytrbLbkl0Gt4h16x6HLLPfFh0
7GqAEKr7auPlv7188dDJknRTO8TQQXcBsdvsDW+bbFK+i467k8EmmubdhA1BsfP+2oUrPXc9zL0/
u/DIln4pPRqZ1lDbcwjOjKNnsA+1Dd5CZPTejqwV9SOt7+29Qs2MVsjW39GjJEeFnz4Xzjm4u+mf
+FHxaPgiV1bsn+AgB8HeDLY5aBFlB/o59R1BZdb7lfKd1hA0a1iV4yODRl/4mC82mFGwsqzbEm0a
QYxzADbSoqpx2Xmz9I2POqovGbMPLKv2/zwq5uod63QnwOKP9RRNI2paffo2k7vqQ+eo8Qw5SULs
xFO2zc5FlMKsqdDP6S200B/gVcKrqmzJDiXZE1fdvNwkgShdRmw5KPQq9gXqqbbxjzB6MP6sP0l3
/MCtGCX3m47yaxppnWAaOTXiXwP7etYhNv9OtLs0uUK/Fp8MURgFYuEq1dMEDRXZEKkGiJr1eDuL
3gcmKMTqkReHnZwlGQncvkSTBtU1+/J41gEoGVcptHveZj345SxtsFzQIqB+ITSeZK5rJZ477btd
0R5/a5/JHYLKVm1PvYt8k8BB8KkfCkeISg4YLaSrfPrRxhwxpf9AKDDQtrFzmG+TlgaLs70mx4pJ
skzkSb81GB4V+SPUoC/viExmhAg5d6BipmaKtV/xjqxwrkerW7mjWmCaNEcql/ZUXFjzmnRfWFWA
o6ungPaVlUOab+NFgzoG8Wi/nhukn9g88lP8M1Gt8Cf6kjk7OLsoO5EbGi71NW3SgZO0cJXMUa8z
7I2MFpYCy/ocC5R5qFQ6zAKrf4Sip0SjLwlrXOZAvJZqt5PvOUPHHKfGvjdciVj5Yxys2O8OW+FD
QgWyITyMtCQ4dczWcMExUipO0l9V7HTM1dTDxGeKKLAGUr/IRGfiZRrTglM1egOQjATAAKx7zwhA
PRvxbMfpJDul/8CDJntO3J9ZRPnk7qkMK4EUtpYbSHxmax6bgp3ugyI/R6kQ6zBuHOLJXm2BuB0r
RyQzovFc7V9Gx02/QrGb0qc85OTEsqBTSLW0jf40r67FH8J0OuTpDYf4w9sZmmNaiKRP4UB4JyPy
jSJBfv+OCfaYEEyttPDGx8aqCfUNq6Y8xVGfvPwelQDu96OK9WkJNSFDksX/CVIzbVtKaiE7J0Yh
YAsrAn3YXzrdhSdJu+Tib3dkSJsHrsGwR5xTkGSNkmkOiWX3z/yYOGMEjWgOmCZYS3oSSlr1I78T
DkMZbbF1WYj1hVEH+oZMvRP6GzbrefgOKvJjtDX/HogrDECst3E81Q6eWTZepm0Kd7hpkffXklmO
ycCKzjGtn/lVs/Bp54v43lP3IkUOPwS0gZS3eTvzTEnpdE30ow+VfQkjM4zbDF5zvEqW7hIuGm3Z
g7VrFiCC+YvEawzuEXgQkIDVa/LWtfiWsKaK0D1D23+X65HdDLN50i9g4rFg9ow7vbE37KdzP30V
3U0SfnFLIlStCIRk7B2fvHqtPZhFY7qjlcYtjLA/Du91coibIww5mUUTU9VgOgc4Etxm2kEqS4i4
JsrqUB88kY/qnSrHXDtbrIpnA9NZVo61vxbbL7lbScbdy50CtrFmMhVgcvpQkMRwHbPaDdAGksQh
4ESwIXshUWWZaYN3uxKv5lHARt2PGr2b5m/qfgCXkX3wlqkUfd6cDvhQw54EHdIu9H8H4TMQdir8
PFifXIDwlQi95QtyQjSxzA3VRxWgYWDoRZSrWn+XLbZp0nuJAw6PgOqrt9VitGdHR0++hC0XJiAD
lqHe8pMQCaJDdGneAw29lJ86NAHRv3kD1qxLcng+ZES+n6UEexQdj7FAji4FH+z5ZPFfqBOjAs5W
X2UHtJah5mrDWl6H45UJgsH52Lbn2sON+GDCitYCUsaW/BoghSF8eWoEJu4mduHcaYRvvl6BEj14
wB612gvbQi+8sHublGdor3UJzuBaw+8qxd/CF0Sd4ZweO7QpVOoeowQQtsDd3RrU1kvpYVz8jv6B
43dVwdzxdvk7kujHNBu7r4LUKVCO4F3YzNLY8VTS10QsIg6ym83CCn0j/WTDhREvTgOr4tx+56TJ
qPbg/TEEAJXNgFTOjzU9AgU7e08MaMzB0ROBpMVFjchHEHCQ80PSIZEUECzZw+HaPXrZgGtBpTvh
cR8Jt1mK+JpAywd3c0sNrjJ+ZoncrU38Y/PgwW6Da+ijDiK8ovc3kPM2w1pHJwJj0rYOLSMh1Efc
h+/uOtGvLOUfmFPdIsYVsNONU5OfRXOD68Ej6Zdt31J8yFtSV5hfAlnm5Im3grfVrAe9Hk4+iddy
h7+XvpMSmfi8FX0zMeEARVg9PyvVLdYBTkj2BvpWyTdKd2aJmPKc0ayMFyl0mdbyG/dLFUAfh0jj
IhgE5jPPqqmcDi1D/B5Jzk+AdmmFexnBtxlARGRcxtCwj+6kZI8Yq5RNcEBZZbH0rOivSsDJPEBI
dNcU75OywmYVn7BL4sZDm2HdC75cHELJsMJ/Xyz20EGo2Blyut0Xajo2ahw24lq3sLezOF4u/U35
6dVuLO6KZ4pLg5d8Q+ExII4YN+UOgcWi3018wqyrADXAyULyJHNo+st8Rwnr5St5qwQsXq7ICHBK
DO2pRk+2pwphcICu901phkSutv9M/WDKmdNydwLYkDZsCfnbqQH/tVRwEw2BNp+/JgX9riYE/hxl
H4UHrJH+F8xPssg3Il5v/9BEAPcWsXAq9zGf2uHsI39E4EMxeubLEXq4Tti418z96AUpo3nozL+Y
no5d8w545iowkc2QTItRrqT6wB1yqLkDrT0u7PriMSj7KcpTOC6lEkAP+spjTrpXSMwWEQTgixjK
jEg0nLGjHNkCrQslRDObiF2V9Wi9bxg2rfRR4g8BQAmEFoLSyoK181n6axmluyOG+44s7BFZBxNx
Lf3xGWPDUxxHZ7q00g9iMIB1yUwsd1BsKg8pPiNK6dst1xvqpKZcIjahstxpD2VijMYoYkJyflDw
Lplk6aJxiM4WMdkIe9CNc9hB/Tybd+0S58uQwJWQAJ7+XMyHarUqN9OW7mjkWADDlq0BxQMyRV/t
lLgSThleUgfQPWsZqsSzzrMLUmQeNF5bEUmZ7Rvsf2F+fkjzYXGFWkMScGkTnKDMsXbWMyJuNm8I
5s7vWXTRtG2Qfqa/c55LQevkFh/WNnVoC4qKzRNxXUwjN1TuRH2blEY8JCFRxfOq2MTecfoLsWrb
5azUZQ5G6dHrmzq/eDwAbzK715gb0a+JbFinWa7Cx5iC/8kW8jpmEfUcXl35G5XHBE1hQJ82lqCA
UMrPEMAYhRFiBvhVkq0D4760lHwFOrexuAcIrESYChl+F3WlZ/dKYuX/Hukyc9SaQ/Zh9Wj27TBf
DqQMSav5ZkGNCvj2aRwJCYK0x+du3otxJRxofBE94V3TWooMb6vWXNIIe9MJD0ChrGQE7wZQQP4o
kO7lcEyIwun3zZO0kWmyYRkemFXN4myCmUlCYfRkrGLlWiBAl5hYrlSyf0WW8g6nhxHCBEAwD6Gi
3074iHrBBT9yaq1N3WzxAvN9VYQU+iueJJljyWTVCl9m4aOMGoW3sdWHZ5XtFJwU0m9QfvOcdXDu
V9YlPqffeYk53kRAxsNJ1VSMGCFvVgiC44jhYdgm/Yurv21YUlwruLfynxc8suSWhy/l6Dkc5M1b
g9IiFDeDzK1l+ZlISCwXmrhswEYv0odxTIObxgaPIDZtE6Eu4sI8U05wPEMdZbDR/E4aNrPLEN0E
1hyj3bwjRmRedKybk46rXHzzOrJeGQD7vqRxR1ptEr88lD/wyYQNFqIb0vEiXFePWHMlwcXGVUDX
N//11VUf3sMXktB87geZayIFNFAZp52jcI0uEPeO3HCAQaYXrRCxnezRVGU1fuJ1/CppUFLmUzbd
RXtgroWj9qLcOpT9+q5l5JXBE101t2n8aKlPMUZk8YyyLenItU0mLxMnvoTEH+K6+0meEk01MfNL
nQcQ7gYK9q1eXhXpGGr3EU/5xCjvSkfeSSiyKbO3tHRitgqiB/G3fP3+SmS22Do2qa38mnq2DaN1
xdtp8OShi4DWEi9WAAuive6IiyWg2BNtVqi+AmFtWb84EqDZzr7cfJtoc85gF+5V84ZDptx07bKs
31OFwBCcLXMM23/WqW2tDTKbirW3U01Y305pXBXlghqP+VC3rX1MQMvwwBfHCFX8nvf+fX3EwqMg
ZsnXCijrwSWvgI0uK6eepoyxDm0YPL9ZBgBJGAfNX8PA49tfppCLMNQx4iJNxmftGJOS3VwNOFEI
ILpFw0xjETOChx5YXmTWuvE1r/Yy10awkj5J9kvmfZ4tjC5ujJ6yrSQY82J0xOWsvWVKQZv81YxW
+SyZTlrL/BWueODAxoZ8RDY6aRQDWIiVNdbA/tA9de8astlGsGQyG8Kl756YYCOiX5IfoSwCFgoY
wcQNtwOLafh9Z3ZS6tkfI1s8V7gBLxqPEM4B4df0Seu8j7KjkqxQ/SvhYrLa4m7TV5L6GYUbg13V
UCI3C4klWEFl8B+Dh1mjYfC8agmZDDmyRYYaRAcLiCI9R6H/M6d+oYi+MyqklEYs+Yjqeagq0Stv
lUqqQgClrJ2S/dvR1Hby1gTxBlxatEOQ3jk6IqHexduBg5k9RGgrdsklal50VviMxSpjqygPgZwt
5AcuU/rsKbR/HcP2VCXigbczsckMPZEJzGNftORIUxgGEqvELy0dV4b3UKDNo/Ml1D19AGWW/4oa
7QDQw2pezpZERzga9dwOmw42jBY59asJvmD2ZrfWBfAu3bPzyD6di5Pp1eS2bnIrkDJxkVUuk+VQ
W2jVobLWPRFBhSNXj+TWrUUm/Zo9yA+lZikONKc/qOAv4UHhm2aizASH44DZzoN7iatGgk96lpg8
e6uYswUCS7TKWY1vBKa4CRsGFo/EMl+j9s8on6K0m0j9ynm5ao4Ulxc7k1xlIF0K8vxj4EjylwGs
drz4y7o4aImbNOcS1IehX3yZmtOirOEvYPR1UsMdgDZTAgU/g6GQjy6n7wnlrNtAd74m1pZBqcdg
hNgL7SyjSP0RdYoHvsSvkTZIX1WG0w/HEm0/lT0QaQrzoXk0EM9Id7Z7/2eM3qhrm5uPegRG6TUy
vvrwKDcEXhHKB/D5t0DB4K+rZ7eQrY9K/pcKzJGQQ2JKF/cmmPsXjDpsb6Fi+3zmLIUsp1zKBGwK
vHx7kiKZcPdks7NVqciTY1dQlc9mvCb4xfkJK5LWCVm4+yvkh9QeNZVz0mzGiisZU2lY/CVocPSf
KQYlpNuGOLuVY2CJ+HUjrHzVPZCOcyAWqY63XAHi9cHyNSczjueka1e+9CKhRWGN3trafnRZn2mL
T06Z00icNwpsVvQIjsbFB54kkI/b4hTAbI3u2YtdJVvK2TtaTl9qsWPk6+d/ecT6lVFJ/y8Wuq3i
SGhr5D95eYD5JH913Pk1yYBAyIZhJ3SLc/ndti6waBygrQPfcMPzUd6kuXo1FcghrCfiCz0Qbz8r
mZI99DJh5OCQHwiRNDPePnSwzknCx8CSTmAr/WzaTetRWusU8DIGI47VBaKw4Bu2KEi3SYBfipg2
8u0/geegp7JKJNzEwiIqX6FCf5ohY4G5xmzQ/G3pncgpNtnZs9L4Nawt/Z4sr0l1KlQ7YLRaIpE5
o2JHPPI3AHkBx3ar0QlNncM5xR0mrFRvfTYFRhjCd6S+VOYVPoIwtLfoNieEs0Oholrx1t+UovPd
aB7ybK8juViSxnZPI3sI7+eaIyuKP4PmV+ScNMO3NuctUHR9irX547cHg2Bodk4po4Z2cDPV1e/W
Sv1pcNMN+5bzI/BJSWB+eJ73UWhQCe0px22uk3V/rKft0OzaYTnWIioFRpdxBWMks1uB54hkl6Fz
ArqrCQlaCToVXuZEOWTcROmvrDVbmg4hHKP+1c54nJ3P45BZO01hhh34tqLfBcazOusmjuE63A/X
Ejpg8Orqc91d1O5eywgNGQEjmUnJVqB+iSg3ACbQkvZk3V4tNmAs4uQ9wWmsXTiQ/Wg3qaf5VG2j
Y0aAjvEvAUWu0W7L54ylbC8fkaym9DFV81fQkHvsP9HKMoI8aIg0+ov5ZdKIkjOZUtIn+ZZ9iekx
P97ozCnEBNG4v9WFNeRVmo5igpSJHPtlobwe95V1N1iomQIKAXwj11RltLuRGYhPJI+yAcIu2xMA
3Q/kW36FyC3k7BlnN4+2p53BmWHEjedqOLcyYdni6m+PBQ4QVliDnRnDQZt2ofH06aMY7sgvcUBC
8+ljrdRdth6W5TvDzGdgr+hd0gLQ7t7ogBMctWJT1g8//Mu6HQmE3qUU1+P40rytBTUocEP1MojQ
K/YJ20iCXmjXZxH5tiHQpjmUCmGScmZnJAflIK2enGds8ThMRWyoTtBuLHWfwZZJSsjofEeIIjI6
5UeiPsSQRnehx9+i/hyLf2X8E/VnXT/6xnFI92WyGdjnIY6D8GxKLjkHQ7xv5S0KvfpKQkC9Hnub
n7GDpczsy3rU5RKSnTE5Apmhf6l80D+Ut8e553Nj07X0uzBF0AKEWLY4i4k62bePMD3qFBn8CgMX
Qbs3k02H5SGis/3Mw3PPgJwHFWxny9eNGHsf7/3m0yzXDThrdRWQ4vkdHhoCEmC1sm4UzwpBQAE2
l00Z/Cv6R3pXv2llS3bepAchZaL6RfhSIZk6jTegpQmLSPLdPbd4zYvon/Zs8B/6mOY/PuSoYP50
ZrnCgblTQzFnuOMMLGPYuAePgEa3YXeILwednrYxJLKD9j3ajIkgksuQr4aXQXZhcxtvfXnqCKTk
Dm8/G1R+tcKN8YfWX7330lnqQ0ixAUYXu0i3if/ptzhFit9IuRfprcrcQCaYhTUReEfvSyOSJlv3
g5N9tPlXC0Xr0RQOhTGcOp96WrZlTECdiCp1LcWH4C3eMibQN/EmoEBmHIggodnKBuL8hfUvSNZd
6vafyOH02hXQYu49c5uesaYYKRNOFzG+IR6kbCfWa/0U1ivWAcZlJPqL/Sg9wRc9G2A4UhzkHSwF
AY+m7njmBuE5+LWed2nYGX9Tyc3tu5HuDMxA7+kPmC9whVHGEfVgQmuMtDojYwOUmN8gA8XPhvCF
YRcgbEAIx6CMcw5RLl71wNbavdQlC+mBOIhdXctYDpVKJhDrjHcW7aX46Z0iEK0JJ9RfPJD92cFu
FGb5bGYQR4IRcU2blp9zojEwWrX42pP09tWDgzHXWoqhAzdB9q9vtYWi73pl2TdIlWNnPFvhKQc6
jKccqKhRH6drnp+E4ljgZBEcRUPOCnnzrzau6Im3fTHnYE3CjPrpyEjO1jj/TSBSHlK3hxw6GCpD
ctqJxn1g5Q46cd9A4ak9MtBxEar4X1x5uKERg67StcUS8AK+ATYQSnCIcSPh0jxq7NERajBv+EuN
H6hp+KACYmrzD81YUmxayAzPQepWkttgZnrGzYk5EVrqS/890Y8jDmIMQ3vdjCuKdRFf9AlFD6HP
Foh6ivwMEvey8u8rkpd4FHmAxi/mWjnju0v3iOIjhBEJLT6JQwL7R/6FKze7mniICMnqo8PUXbl+
88wRsVWn0TzUATKoWwUqr0rcEu1MSVFdVH/xrJFLH3L6AnGN5ABSerwJWdRcvYpsIU9VHZ1JSADN
mwm+dKmnY++TRH9DYY3bi/KpbjcDdm4yJWZ1W0j0Ve3ExrpKf5kAYFcD9/sKY9r+RfmFrJunvvil
jUvjzxBoCZOrG7QvdPhENpZopzgzKAv0vQGO6q8gbZk7WXNlFNPcAyAMn5b2ZB1nZW6t2IK+ayYX
bB7rTmBogrKjM1D0z9DaSPVMgERhy8HDUVWt1f3M5/gwsQ0wOduV76rfMnRG34gxwmxo2lAtuIyb
GG+OtxmHNB6SkCsSMe+RFYt4Is3As0gXc/TYUa0DGmjA07i0MJGaMQsIShENRAmeGvXagi6y1qa6
4h+QZXkHtoFlxTHK6nc1XGVrkX+r2b+qPo7tIpg2MfNBj4+YqKWk3Q8kzcqHIbzEP+0+ls6I9nyQ
tSUBGY8S+/t3cxDIqmPV8sXYF0ze8GUN56yxKzqALN933YE/bNFGiIc5A0l2NSi50VWF98cQrzvR
TfMy0fQa1QXkaLorJzJ35ySZ6LPhdwhWXbbwS1Bo/T/tNDC7xVz8qKm3I8rTs8IlwdRDYYJmroY7
Cpc4Rse/RVjfVk+gUYzv4GhPghNh/jYR8277J2+2j3NW3EmSLQ+ov1aCDJYLyI2EQGSmuTcNwv9V
3DvCF2u16oWNEuVjKJxThoJkrxKyE15R+cebhK6vBYuyNPbS2ZzN5oCECBPE60ViWUBwn4FSg+xO
fPUsPZV406Nlp7SWbqO0ZSCN0k4R7PAqpoQmYNklLGnG4WWY/Yw9hyyi8JYivrGB86hHQN3TrfkO
rSMM0p72UKbDP8uvAkBQfRnGW9TS7/LZXnO4aM3Wapd6tqLiAFIo5lcT+80Cnmxsnfkc+R36acVk
j3mDv/FYeJLyBKSBWg3Vht/vI+J0L4Qh9/9UOlSoa7HbZuz2N9QFKmNd4SBK8tL8oHhiBpsQF12u
WnMF4j9Pfoaeq8BOS5jmuamRgopW4ihgsISBnrD7vymmU147ed/T9+uV4xEmET2IsKDOCf8YRCHe
ARB3rE7JyX9Z0FYU2GjsntEmLPp/xT2D8F5BT+Kv7IWVtx26zyjZjx8JJ4N162Acf7NmCtXeFtgr
zXKIad4nGVAG8EZLuOoX8gHr9bwbZdVDzIrvVvU9iOFfrw3rlJs7C71KycQZNRX2FhYupnQR5a+B
d0SDa8zeFe+IYefsZ6KZhcUCn2XnEhOkfPUZyhTHgfE0KAzYBdGdMoMDE/S6xqfNkTNd4YKnLgB4
BFP1xNngEEMuKq+Y0SEJaAQrwu3VUW3Bd0SDzTOFgT9JVvlthnQ36PCcpjiw7KIprv/GP3lkXTbe
xJH/5sJAbIuSisqp1GlWuiUv2kb5kfG9wFuquvWY20V3GBmOG8Z+pEc2X/Xb+qm3sXyvvTPWxpT8
BuxTs6fqLr0HBtcqeCJgSSWUsdb2ej78E6OjUnEIZMsPOUWcxbIfs2j/CHMQxsFV+Z5qRl412FeW
pKZrSH/1tCn6p1JusoRCQf4RlNXABCwUYfnO7SCSd21w49ZRJc5sthhKOMctp+WAfOokR5cKW0oS
tLSHlEf0Wy5zpJYhXhpsCFaUPUTqwQaaBOYK7KNT9g8uoQ4nkTV2Lv+LYfMrz/WW37/Vt7xuqOIj
tmNpvZuyid3aHeiwLIK7AeXsNhduBnkpd6SfzYCadk5vkOPDrHW3ftGIMJNrYCqsaoJjGaQU2xtQ
hiL58O1bxdaKn7GdJ2VXKDbMbhNjjz0TZhH/3f6pY1jlK1vBzGePDg3oP87g2P2AUUBhkSH568Ak
kunXE+LMHAUEybHJuZN27NIJEAwZy5FuB8rTJtaxRR4wYQ2bc/iAV6FD7LBFzBTm7+bBpBAKJ2CG
0foCdMRrtEl5o45kVWIqqVxgsGJyqFHOYiCIN8VeY0iNt+tOs4cQntjD5fSQ11xTGbWiS23DP3Yv
QWDpsEheOB/wXSOW4rLDFUi/xILkOHyF2PdW0Luv08uEzky/B9tY2CHdZWCNNBxRCuUi9NV2E/su
73JMd3vyzx3DHe50Wz2lyRJ/jfXbgP6wjS9Qan33wbraMA/WudAZLXyO84pX2CUaiYNE4FFvHcQj
Rx87qIPBvBGP3/CbRqdSP2QXpjNxcp2fSIrGyK6fmA7WuAat84e3ErGrPHGVWDtiiiWoUgJyKapq
J9ggBBZ2nOVgozJcRqtw2PG4GMxdVxD0WMJ7bkr9wGHWnRHy4UVpDATktkq3j39mCJDjwXF3qqP1
R6Zryw1lh9W6t07waUJ1Ga3NXRLMzwaT+Akyl00c0SL7BJlYW+ekm9nhRexEDGkinvNPAQeIYY/p
1gA9XNm98oIFN+UPbGwcc+N4mMFX0i1lQdVGEpcoxgaT8poX3ruC6IdCjn5YxUgW/SIvwuzlcbRe
W/mfB+arJ7AbWmxaEXulPFoIMO+assqIdvCRyoBpX/8lEtwzoTXbdQrbN3ytUfzxoakQFaPvoDv1
DC0qXVrIKPij6EeSO+TjyzDAC4IojH19hE5CzMEn+OQn8rO8vBzTcmcH2r3Fam45EKyN33RTEZXs
hNAXInxukIU4BchsxvOpYF9hE1kSM91qnFcn5A8D1k1I1ukJwpyy02CixKCmU5pwXbrGtVtRUPQ4
U9PvEXNIU8P0CT4Jdajb3ayODg8gj3X91IuIzxMXBY7J0aSAk0F2ECzr4J9BNkbL0mXHEi48q81n
Cl7EO2sQgli0Njoyb9UxQ1tCPXOCFcBhHyJSXsr9pv5VeZHt8VMpUd+sNaozyrm5izCoth5pTtN0
TKNV7GrimzXapJLptJLm18kOfxmLJfYXYmPWrVqxK+/Z+BJanGvePnfVM8EhyxYsBfD/bNi0m/Au
sIf6KfhxWNIAz3uMm7a8NOOGqA8X8N48foQGssS3oOH2+S+nDk7D0dpa13CBYYiFKG8XUaPVQ2VH
8AggE09OOA9ldw3siV2W7xTG40Diu12sr5M3QFhNcWmU0sbV/ngpmo5BQPPUgp+KhZeJ+guKHXcZ
Ew++ETrpgSnwrDnCLUFgOysv6QuLDzEbGhTm2fyCgAM2nRo4Ajl22gE1jLhmXV+vewATELguYo4N
g8alnEOprrkhf8QeMWkp93FEwQ6FV5saeNUMUVp2uF9TuMOq772Af48imkjK/4eWNg7OOVV5+cUq
5IFWz2q/18EAWgGUWyffyUw+16BpeEAluumjgUiIYTOBMstQPRQR5Juj1xvrTFBsdFlEF6PIgXvH
0LJja/wzJzNw2oz5VhhYGiubBu5+03NVo6lNIW7GGoGF7R8EJRayJSphcaWCYRmHvTq9LWGjF8GS
4SgmQPZN/93dBCyx8Ns00U5qQK/zDna4P8HSSHODQJQ9giXzv2ragtW97JBbaC7BTQhIAlJ/N+Gu
eoZuuOrOO3UWYsbK2hiQ08K6/Aar2EbMgSVs1iw41Rc1vjFc8B5xZLO6mwg8iz4AE4W85IQ/DC6i
qj3DALhYUsQ1mcATR5rD6KujQbmX1U2z0MRx16TvfnEBtVCh+MkdH/oCKCUh+maBlmVXUFSy9AjQ
DCtHdWSj19DxgGsgD05cDDPXpsVAduRob7Qzt20rGWA/yHzkKSGbtzmb0xtUBXcTntz+SV3ffkkU
zt0Hd4/fHnkMG5TfI/InBXOO5Y4sNGmtNX1cdsLfqDOP8f7KcY/Nk33o3KbkZOfCgeDAlNcSioVj
EGwrFK5pcsGOleUTCPSDDimzc1LTWHp8a9zUgnZueHTleuefIp9hKX2D5LQcEipmY+pWxHgFMbTe
MhouqOTa9sj1D0cXipIV7XCqjeTvCbPCsp8lAhqjOmEnBkfkNrr/gvEy8ytqLkwUL/9dxsyAYckK
vZv+iVupWhk2jxYiL984RGrJ3buoqRg0t8FxBTAWIPh8HKM9zc1F9WI2idiJPxh+MtTXiPxxoDsX
a0O4OM8tSBlkS7hELl+onpMP0TkOx+IgUyoxw37hvYr2AlpQW93jHgTaeB54zFx8aFQ40A3xnEYH
Zi298CyyJY7E4aAsDSACgKfp83qyruBQtW9+ApHZFRCxVfgjB9eAhayxyxtKWUTKPnel3Vz5uflq
841ly4w2VzDU5+TbFSVTOIdpPfg9WfEocwTP3LCXzMqRBSRHVWCb/1BBSAbzAEn0XIDvlm0xGaMc
+7HS2aw8iw3ix3RAkl8DGqcbQoCHibxYoQDekA7qDl98sBElIBJI8JwYtfXA4Rw4q8rc8o2zRSSl
bCQrnB2ENEeAgAAWfiq2HWMKRmFpXsFogHGgOhNdsyT9mF0RsWY52r5LyAwbPiIQI1DQMwUEGSws
qS74gcdhsCPDGPDmVWOlaM5qFEV7Bnz+qnEJuRVLxjrdKk4uZLXNNAo45xI7rY6pa4PPi2cLeOk1
+h9H57XcqLZF0S+iCkR+FUGgnC35hXJqkkDk9PVncKpu7rpuW4a9V5hzTFpc+NL0gbUVpWipjwFw
SzbB0uu7JqvuKKlHgmNoxc2Cr4wE3Uo5hVgsn0B3TAAArnwG1NhmiGEhk4gT9mbkFCzRMmc87L6y
o7Ams8M4pCFFCsBZoHlITcN/xNC1NilIVXsogw3d0WtH7AQ5y3wgQn5D7B6ttMyLv8GICs88vr+Q
UlgT3iesceW2LtbStB59jdOFuHgOWoBvhWumjlFvIn67hivEx0qkromZsqK7R1GTEY6S+bzVLOo1
/VQzyaP2xWBFv04cPStfnchSq7+E9OA3ivEeo/9VGlg50LszYfWY5SYbKlI9WYfXDC8zqQQofZD7
jMSvkKTB20N+k3KOug9mfWi5A/bs5M7PNI1N+5Fj+Fppy72qE3zlveBFbtv17O7UXHZTNKr94kuE
T+TxecJhKzfYM8P0ViNjsFoSeGjZys8OMl92mgtr5IvclqifbnzbfEDfGp5JlmQFdgIH/jDK+nn9
xROACqdf0uPy2Rd/0LXO1Z56k1ZS9bUzHwIMUaYxaCND5Aowtfip6CeiHe4VtG08Zfltoa2rdKN/
xVd1b1qle/O0b7LXmKSlsZX8snX8nXgMWfEcYVNzBs51Ptib2SSEO96K+p2WWiOa/r93fkLuHdNo
e43KN/4iMehUMACFUvGKL/MknjvTYSI3NnsJ4yD6lw2T8GmHuk8sHDoPNbrpoosYsRXdSt8uzhym
aBTxv0Jl5l6Ybth6BjYwHUlsTEnD12F01QSuBUsz47zYG1bwJR+UzAlIuBokzud/2YVdYIy4NzoA
+qUuRKcUUAAzxBsdnNpMZOPMkv8VL3qZidnE7PwJm237Aq1DjqxdA4A7EaVOcxjm+zLxqeFLVlrw
pBhaTMqJ+X363T357RurKbhhO6jXhmhpr0fBEnnVnYBib/uAIcBMgTY2zUz75PnuLRvqBxbJdo1I
PUO/5/G74gHm0U1QJhJ0hGZb/mBOSNgD/SiIZirQp4gHtbm9DxEABnPDCIlL51Dcw25JctZldI3K
xq/fe9k3MHZUmwwLmQfQXATooPfC75hvFs3NJB7IgwCc2mDxBMSveEop9XUncIQrRwfhXvNVqxJ0
K0IxQQ+Z7+elnAcirjKOGbgttqR+2Oyni4hEEZWwjTsZb1/6keyqCF7t4kZDNpFUwJyv4V15IAQt
kCuTNOypJ7NyZxFqfiFMZbYOJqvsA906D3MFstXhE+en4KWOEC7PUA2m6Sie5lh3Za31LpDwsAfz
sJKfEXb9ZfYlSJ+M0FG4otEAHMDdPKd+Yuz+5HL+0vhElzpYers4zsPGBH28QKv6dqHXvIJ1om3N
ysu4Jyqv5nXh18BKMtnTOrXIUOkWc7gliOUZuvoxGrD81H1qIjYjE4WD9843xm4kQNYJRODQSuaS
h45IWPERV0uH6mVBPuHF7ZIfiK7hgI7rJP9xJTYnMg7fjQdIQ54pamcoUnjE1unkZj9q4ZLIMMww
EMhhQJARECOuKVCCuHLntYQSkgbPtAku1Ilxgaj40W3BqcMNTTHO7FLYm6vYpJ3y246pkgOntPew
8L8QjWCae/PHgOv6/9M5+JvJ6ZNT1ikufEwxcQuUfkwTbyihLH7Ru9cpKb64wilubOmfQicELoQu
5dgCbganipSsJujUkXY4EZI/mLWQCnPiOFgtNtf+tY2PaBZZfyvMMW4mThGXvSQjYn1PVakdB48l
LOQv/HwAaEPVKdHXQ1sYSVlzyKgzj9KOZPt4qX+OjBZ4sSDZsbEpLeYxzLBqm6HpWv5gy049bbEZ
VOaFILZVP4dJw6Z3RehdghJAdbP3hpEpS9uA4V+0074wpL1FRzSAPmGvdlMQrNoBC1QDXo0o1Lmu
xlaUXNs3Hq8vpC7imsFOsI9tK7sAA8koKUWHXhfVDcMu2BO1T0dL97XMJb8QET3Olc6UrYWX148b
BcG5H2i4ZzEJEm7LXUX8FysHyFpwskLBRlZ3b/7pZK9D4+jAHRADwyqrbXfjoUIQrTqguAizAe8l
Mcw8RWuQNX7kBzvMozxy1ACLMzjcfA/TCebbrf2ggE4PGXD2sVt22MrFX3792Gxk8o9eayLoXtKB
9xVUGIUvDeS1/U1haJz1FXPaiUc7sxalLTkf+I6PClImlSEWh4WWe1iDKRaSNXiA8q5E2Bc9RhGN
Cygc0jAz3RyffBtxglGhwMGZ0j0m+UV9aWW7OCMjS5mnkP0ZTt/0StJxUbojEDd0sgo4kw1KI/bI
zHBDea1KwGFq7nKJbbr7VnaUWxKCpcaWOWFNpIg2ASLoayo3KXfhh7bnTKUoeiMUg7GKyJyCkrYt
NPa64L4eSI0oYxTo8dIy+m2uneDjmWdiRoogblKC7RG5Nb7CW8SX3eeHHK2qNnjJAVVW3li6hwnT
LRcnzeBk8SRKjdJX+4+OYQoZGLobiiccf6wBFmvlU/nEQ637rDri/scwHaF4DP2KER+o5cLpumvI
Rf0UEb9lPrp+01y9ru/3H1eJrV9e28k4SL80Tkyj8zXHU6p/5ggBWJYQlqBgNOmkJV87T36EKzBe
7B6YcSANMBLF8ykuro157r3mT01xTCw1VqIEWpxClTkbuHsmX46CKoDJpSrgI8SJ6DAUx1wDIK/V
qVkdkWkSSX4+HEhgruUz7DbUIuO19Plmd1Qc7PY9fRUf32wvkVtBFCDGlM+E/FBcsIgaNuge0mEG
EJWJK276k644punr2Kao4NOvrD80xRIN9z4WPYUGlJuoDZyIovQSVG5/Vx8TZsqH3F5ZM/Ftwwxm
6CCY97e+k0MPXDD8qAILMWX76IaJRxlPtp1S8Ui52gmRtrTs/7B3Cs4b5Sz/qKFP8KnR9xLZEfQ/
IQamDPrEPHW1lbVskNt1Sr/q+1CdpHLH0VFMe0GYHfCtviFvSCDLndVgGUElZS290QlsdYUDRnY+
l8jByC3HTgICESn1e2sOOPZP8p71dhMwVrBxAzvy1gic+s4OhR7BZoSe6ehXrYDMBMzKK9yQEW4r
uPUrzIQKhcOmZaK0k8UfYdjm2O2U5Tem9vzYGF5Yu/0XJtm+Pyze55Bxhq3+AIOv/zUG8dfcfXYR
XPOWjoiJ+2qxnoPtbPCHOq7rN0ceOZzsMya4cEdkPqp+NZ50+T9FvYsnDCb7qt0TbxT+sVGsPKNf
5dWmquFOU4R4XfCccp9mR2BQnxGXZ2zRadQwFEAx6o9GARcBcQLfD6tLMMyLa8LPTu16jxasT5nv
4M6jeXdYXN4qzWooNXbldyauAgblyRFdRFEezTv9L00PzT1xBf+zEdfmHNKN8ji1il3BmPXNe9nP
pP5+g9KXMCWAsVZ7BhJAzBRCnk0zswHQ38CshauGIWjifbR7Alvgw/wfyTSz3EECVdesJGPCj+rT
lH4OW8m+6izR0EozGKOTlO2DiZ2CRx5UvujxckRc4rZ2C3YKfyslFK599Teo3WI7g3CRrSEgjdFU
sQ6gbZr1fBjEKbMDfdf8cb2rv4SE5/EmuOFHD/n/b1TUiorLCp0jwmKxskBnn3pkk34hCpXrjTT8
6OgAzyjLeniQIbmzLlpRbGHCsjacAmG6G4B4ndlI4bbfS3ZdWv0/zMyQJ5rKCUi6pKxmDT+6crWW
cBoUvwbKTmSUphXeKRLxMflq/ojaDTvD6JFy7EFPOgg8840XcDUG4mERXyZOVWVdYjFCom/JCIXW
7AyLFzXQLo690lJuResh8JVUpx28mFkjM4puUxZnptS75id/wihII19QvToKgVAhfhqiz0ZYI5ye
D+LugOua11tz5lYFyYSFuLYn+pDJ806zEJQVph+1NDy/bU1h6vNggH56g1XMnKn2qf6dhOYJ6+W0
kTM+w8X8c6ZnMg0lTH8e35+uOkDzB0zS1/iMOKqlZt3J/AWg0rND+b7TMdeExD0JbCK2AYXSvwDL
248mnqbKoTB8uyLX67nZcSrMKWvZYiXqNmBRDsBgcnCrvB4cCdMn9/LrAcAC0C+/yczS8VLJ/xaM
QNFN2ZxOzGAO/OpkVj71eazcYs66RViO1Zhws+lQ3plWgdhgla3H2zpZy7/KWd9GpGF3y+kHgsak
+0xF0eUVP+y56Dv4ZWQrifzzTwyZ3YxPzzH3NvLsK+szNA/TNqddCzRsbGeJz948G9NTO+X5gVsT
KBlvp+Chde5XnXF4jfsXB8RvvTchDK3ePLZsOXAmWTrWksjqlV0PoMCM9tnoRYxVaxi2iwzJP0td
JNT/aKYHA+GksFKZmb5/NATH+pNOKkQmOPfxNv8KEyFODoQVcfsHDjQYAhPEG/NBpi+vwBPjaw6Y
4tDj8oWvcYhb3P4brbmT6zb90rqb+ir4Yr5R3GgtKPXf8qcczLs7k3GwoN1VAHnmHyMeln803vqz
JhmW1u91Y8TN2KQrPSLO3/+4zjigklvFYv0Ghs20IWapPu1Wan6I427BhimPtzn2OuUAvbvheTSJ
PBcxdfFHGfdpNg9DcSjj7asUjkdaYH12qmNovcr8pzqH/xYiNcDlOzTo/0knz5AoR0zdmDBnfGIl
rxgw+rBm5PIsSMfDsBtHdsKXfQeZXwMcLA00RsGf0f4zQagP91Y5NN3TfIaFp1IDxrhspYh4Fufd
eqzxYrY+aA/q8yRtQX8t2EwQmUmkjfigFqBsZP6m/188jhhnpMlWng2m6AhdU+QU905aE5kBmUiU
t4CPy8U3E8nwACSfrRyTx4q9kJnuaa3M7toP54GpsXAFJggBrTmxOhe4vNWjQmFMYfOaQ3NA0AJE
jyW6RBNUMHnb3oBwcTYZYiZvgGi/1gD7lHQLIGlIV5qxLM6JQCgnQDwLX9/0RdZQ4eefFzzD2GEA
6Trv3zcD/cGu9gGoo3m5+XZBcyb9TqXg36cPpGXZBat8AAd0WimxU1+Pi9o3ghXBowq99LK6Yxpj
SPxatXj3nvK/tri+xWMrcaZgeBRmovpXjm4FCTawqY4aokC0OzdgKiK6D54EUdgQpkZcEc0vLpf3
vx00A3ktHJA55/R7r1uucklpCcxUbG2rO8VwX/6jBq3vjBk6KF1ZTm/ntICoF+Rq08KvJOM7PANk
BWU1Bwz8lp7MJ2exDTFLxAgYydWWsB1bsEF5PRXxMhv6X9YIfpjivMotfRl2W/PlEoAX2SkmtLxZ
U8Ajp6XW4pnoI5cGkjVPtTIY5MMZFDSXYhWYMDhCKmh0GGK5lhR7HuMwnWYruQeihZ5ReRU4A7kk
7X55Sds926EFLKcuwrvz0JPt/I1Nlom3DpwglOYntZycbQEQwTF+O92TK93YVdRUsEjORr/lG0m7
f8n7Rm06L2FKOJErkGm093x0wpU4ZFphIlH0XyxRrGjImpqgCwd/YPMCJM4G9A2HsWsXHwdQ/qwk
0mGePi6DhTcxD5E2ONyTW4x+6HeRQt7bhPPYOFz/IhyqsPsRXPVeMGj4i3ahy0AkANdkseVhsjoS
RD0PDqnzUbA/398qXozoh2IYSCBBJT3Gh5R680/ZBABMGTes5oYBzc7u/d3hl5ul8+Ck6+YorqZh
T7QssywRmg3UGYu5oXnE7k2Tch43/Lfc8gDwx/hf95Q/RPBFmEGUR6Hzsd64XElDw9xXpUcwwHTD
5nPR7AEsbymfhSd+XzKNO3bT+zz+V7r1b3qUM5usq+BWNTSRt0HcUaCgT+h/v27I8LsZsMnrbu5Z
qaLvWtgoFenziWtBiISfGj803PJJ2Ae4sXoPaQrapfKjuMGJ6JFJA99DiNe4eK/o/RK3gmYEJZSa
4wJstj3SJYJcZ1zHOoPdmbmM8H86w1F/HXPSnzEgYkXBNx7cDXeUiEyd82ChC2YnNokGBLXIV0ye
QdJuXdOjd2LQ7uY/rLtG6hj2aUivgHUxnKIh9EyCebA0qFZzyG3Ivny3dAN269FRjmeZ+478IDg6
hssrG32yTuPaC/U1rOncln9iLkk3+w72xTy2rZm/X6tHgq74V9D94gEXnIlIRk4s+b48QD3IDBKR
mbE7//81SQ+Yf0U6RahuiGGVWbOox9e6rJwUZhtISfBBr1NGqQG9g1KLCVvv8GMCV2I3XpwWyGa4
/hezgVft06WMx9XA2wgHx7TSnWAtfPHwTI/wDzETzWDWZfPai1cczsLf+2chwI1ngLHNsT+ucEFg
D+NsaZi5+OBE17yMNfU6m27VB28cfAAV1qh5BkfCG/k+IPSmMl1KAYuGnQGB85KyxALuvg8OP+Qk
Elprk/5NzcHa04bqjwyYj1V2CLvYyvUnP48OoES0e35O1osI+b7q3+leUDcY2FmueEK6Uyi6SELB
iMO7svQXzkyOs13+ybSyu0GUZFtfvLzmXBtwfUgkvs0tQAjEjALogRchvVNSwL8YMAiwsefzm/UY
rImiNYoDcDtAyXlt346pfOfDQ81YJXgUFeig55TC0lM+TcUp3xvtNk8ZWRC8TvxiJ/bLtKTCocbo
5qbJZYTc0Tr4NYaNitWcYCvPfIDwlIyD6r9obXfgE6Jj9P9oAcSnAKg39sDOGw1+JdFAnO9CikB4
N0R7YRan2uKuXGfFygxZxtsgxkQ7sHHs0JG03E5wgODlzU4mt8dMlJCKXZDyuUl6eoCNan5J5WO0
iEZAW3/vpiOiMoQTEfXynPOolw/wzNoNo2iu7IVrheZIpqKEApjEt36e83u8DpFwrt8fEUGzHfIt
azIYeSRztg2tGRk2iNeEbROv2KYDr6LV5Ocaj8UWAZ9gHgxmbAy9vox1kVlle06YBG8lk2Sh65Ai
sdm2IisVxunVnC6A/C6JeU0hSyezZ6FZtB5yxIwzynDG27Vc49KRjJ9p22pEZPgw5A3kAIzvdkL2
fG1F6pTR6i1SkpC+vppVDXcuc/j7opghrhM0zIxW/OoW6o6ntvdZISwewBkLwwFexJCVc1j+1UP8
TLRz7GlFDyRz75XmibNqLFed/MGagreIONQldyxSDkyFN03xU2WVdb8EIoHzoJfHxSVPmwik9rJE
oubW8kZm2H2gw/gFs6fW65G5WXpTawctY2MX10R0w8+GpuemMBi8LWDNyt8yQQevXXLJAJoxFlE3
8VeBXsoV+F2EayG64qtPlC8JDHy5WQDgRZBu49zKf/5X6DDn7jY6r8VJ9dQaQ7JXj++ldkfIZ8SX
sNimJxhNY75iaibeuwiSbLepXgejf6ohcIVVJ9xAnND4L3wQA7C6kzXBQB8VnFYJJQ7iCcsg0SQj
ZKb4FU2WBex3xD33gW414Dv22PtFaDat4GUnUbsoZOAFPnJSZJ6UuYvhYe7zCxs9WE/O5I8sQsbU
W4j+ARay8voImB20zpuJNWTlewht4u2DC4eg+A07gMVZ5klArbAlQP/pzosTvyPxPP6bSDZGfvcx
TXTdFbKI2h8MOhsKg6spWGO6yrwQFudM0qut902K3MDn0VuQ+8bjD8CDQdFLZ7ZMXMrovnWffXPq
MwXlwMP2zhBkQl9pzRTI6NA+Y+q0tYbmBcB0xDiTmIgUaMNS4M9FmvybTD+cu8WTrnYfAUXYi/FD
YdH89tL1+FddCKZn/JJ6PZNt2ZapELTUri41OI6H0p5znxYV6U7jIZLE+TMILigRKjaOetxkS5mR
ynaUoa5zB1Nbob5yhnndJLmsZ+xe9QOUhDsD2mTEWGphxXPwmr1Y1axIeZ+XmAyOBU8rClrsVg0R
j8GKWJI1xwpzznYFLXbBbZ9ybRJrLYlLcCaernuMEHo+TOIJ2G7w1u++ZdNTWaOqeyZVnewZib0y
HbVcXxvO2sWyok1hFXJHEoPNjtEDQwq24cUHuG3AAjwGIUBM/LPJMVgxzFigHpDd6bsSNhj3YPth
3lY6ryvW+E+NcYVBcwj8fI6kXOfCegc1bjianB04mo2VlBGQ6bM7YlroBus0Pg2XwQTVf4q01dBu
FFhfx+iAbfWUv04vfLZHVECjncRur3kp/bepW8MCWVjgQRgS9q+GxAcmJdRBjub3nSMgoTPDbdY7
XY1WfzMwxE1an+fS1svDW+XzioC/METnnxq4+2a6V6UT8sjvGjDRIoNrZJmz8SjwSgT8mynbXeto
LUFPYuRnBU+GG+9PiIRIDIJth73p2KIxH0iKZ2pAGDSDFwYbFsQ9qr2FAzaOmcyy3EVk86qUWNjG
/avJzk44L6I7l4zYo3Hl0e5cf/LqPwGlTUlhwIC72ydA5Lg4acjhal6pPJlQOfKAmOVzwlogfASp
o0PryXb9HyecBgfn21x8i7fJZ0oV1TvNoPxbLlBf3WAFMoo6mkt6oMYasI5/L1SrSq2EyTeyNg9h
FXznOSQdjwfWdvh543jSJ5yHbC/hj6Wr96kt3YG1GuNklUVCmNvG18RY3kPzU22yHSEzbmKsw3Gt
3OTAf/cHwtV5NlNCjFGIsKsNR8ZXBryfx4KTROAcICoO3xDj3IwgXF3Hud3pEId2SZLvRYlTi8Hd
dqiZHSu/9WIdCesYKUNlHsLinvBQ1O9jmM6Mf82BbSSBVDqk0plOyVS3LQjZBTcGyCLwqSnBZU45
3oSqWAqZi5NdWayCFxMZgR6c+ike5vpWHOnhFEsXj71wiQIEND6rHITpLfHQtvjHaFLe6hR2ifb3
qg4Sy72aFsGuRtRLvKMaBBLxsy7+TMjdwbqn3pIOgB/i/kamYaLftdMCWBZ+Ky/FpwP+gnPAaYtz
StDY62kaV7nfFqhbWPxxabXlZhr5k+H2SkcEaig5bL64YH6JiQfeEgbvgI4EawNX1T4F1kHUk7pW
dXZIqJmgv2IbFC4ieVj/BpDf9N7S0r92G37qfDy3T/xaizV2JUC6+Vm4T3DPK/iPaJysHh4HbVSL
ysTiPZ1JtsgGp0che6we/pGjWqQMEMnuns+OF8+9gKkJThQM9BNehTi6KAwO+7+a0fuLYVsQrcHb
Fq8tH7ukbhX1msSOlD8XhDjwtb4G/FIKyU8WO52JOouI5W1GwlG06qvfCEf9OJaUITxUjPxlHLM8
oCx6ATjGmywBesJTKVpVvTO7x7Sl/tHWKNM79WyU3yKzqnEJwhXf7CB9gOhknfUGtRHPqjKMEpiD
zywjFu22PGuszXMO694bEVMXwvOV85h3G3PPwRSu8PR24m1gNwGjVV1xvC74afEOnITUkoC6rQRU
CMVhgJPEA75k6Bn9CsvXsxDQhDIYdrCSM9WS8J89/ZerPbWnOdnDhbmDizqUIA8cQjK6ZKsjd6px
tZ6dBUsJ2KgGdHVmTwWLUZoPsgrLLR7/FL8XQnmbQRXTS01YStsKrCK1L9wsY9vHHhYRfPjhTpo4
t7cFqu721CZ2BbmD1EiMbUgUraG05FV/pB6oUOV+8NfCKBQddm8xHigX02yt7Vmor7JpzzVcOdNJ
Ghy4SC12pBFCZwB82s4QEfGxX8bPLgXRT2if5vThgWwhZkf/496Uv/c4G056FB0r6WyaFNx3Nd8g
2U6+YEsE4j6R1xJtEt+XQf4aq/nRH/g2I5fvpT6kBJCwZlN3UeeKnNhFdVnI9rDWjNU4XgiuMYyD
MJ3E+Bbtlcqv4y+z/ilyzKr7ek5vqlbeSPbkMnyyp7Gmv/yTIKuF4lFo1jU/Hbsch0SeiB6acpQx
w7zux7iM0SVbRtxsKYZL4JTLTPsENUyGU7WKL30OFXuVHbrxxDKBZJv6Ig34L7HEe2u+lEbY1zZR
T3XHroqfI3JUOCwpdO5dzYh+4dIqM9jo6VdoXxk8SXhoN1Xn5L3H5CJZRyp5MADpVGyi2RxONdwo
67E4mWt5QAr6yX/GmvDC3mnKtCvcHiMl4mMAbfGvK3/qBQsbP4z32fBsvglD28qf5XjpSL6pf6Y7
fS0DJuQNvs7895+JriC3KdJn6QRLpNPAIxBAaT2wuAy+C46vfK22BJF3dkXw4p2xCHYX4kEGBjQi
rgY04+qN+TLt1bz3LvItc8iJDUG2yWQmMj9G9RwD7lvcDeu3AN6eqWWeB5CbvcYomKYzbXlIYGnf
Mw+9V7aQ9jFeEFWJshCl6Swv61ER05oQlfWF51JuQe6NG+tFfsR7Mz5iRhwGyBdtUSOp2MtAh/Hg
CkCApNELMBBKGG5Lc22Yraflt4oLzRRv1XvN3sbVz0p8N8DLMeTa4fYs5+lP57TpKpxp1JgXuAfk
b6PYjKjGfE6uWqLSOOnV7tWtK0bKKMQ02PMWD/84WbWBkuCFRgvZ9L/3WyczTFzq3+3fG14GmLQC
H9RxyHcZRnPOg8WBAX34pwhYjTgRUd+3EATLwRt+p9gp69/cwMrCgsrGID/8mtOvGF/qHRewCRBT
t2LOkvd8mlKfrGpf/ppSYHcvH8VVWu9Shvy4EEUAw/rDwE0EBqtKPjoNdfISNAAHeoL+h6qoIgvu
QDImcgdMyNJsgT6o9A1Toy9liEMqP2aksAyrnBx9Yw6dDU2/h2CdBC/X8E2rYn+pnSbjo5egwLi5
bm8hpUvNdqLoZndXvz+7eKeE4UpMv/qO2QJ2VBTrx4xarRSgly1VrDGELk1kAdTX7jxqB7M/yO02
7FaOlIJoyJ3Fm/+tZZDKtzQ6JcMICqE62ZoqXsGU5WyylDNvAEvJUjScASzjsbS5TBQeipJ8cHLk
CM+jzap3nXwy4VXxZzQMwvg5cvJH95Zuk/FYY3cst5hsWhK2eMrNxbgZNSqwlnid70rDMkyOdNJ8
88eJtC4cPMKg9ieX+YqdSxpYoAfVqqad+/GjWGAudJKvVPvG7UycwiCeyrlxkK0cvhFXewaRe4VR
A7tW3J1KKtZudKLsX4UfQq1lLoxzhNCqoNqrA7rleAUik7ew/ctN5ra7qri3TAvV7KjEnzkeVTRY
ORvccFhNI/+mSbvq/w5SJhaOzn4jW/fRRntJlKCO2Bc9Jjb7BlPAyMTrDb5RcvU9W5MSIBJyBwVD
CD76fhwo0i8FI7/2imWhtIeT2NDRLsWIqrv8RbIaQ4OMAZAywNcOWb0O/fFlxQwi9gvRjcvdgjtP
xA6/TqWtgYJDXlFmNLyp1Jyf5k14O4H5i6HWQHFLMB7VcYGmZE+DmPCBV8uf2gXCU7JzHLYvRH9z
6hd9HPDItD+ppat3sJOItObOwFmNswJLEfBCiMx2/ZNvlHyrE0YK7S7IiPLyNXCtMDatl7j6Cbao
BuCVGDaXWNr7JhTAP8z+/N0FEM54UwreoJ2E9u9VXnSRp6+6pKWPWrJ7H1V8f+RN1iiCKUlKJCkk
KYhug4Wu2oD/LQticFZax7lxDJ6ED0M/De40ODRZ4AML4yLs5jhfdO4r5YdqpP1K7vl4KPj4iRrT
chc8ah96wIqE1y5CkBJcayzAJH3gU/9iHS257z0FB2tPMdxVnFUwY2iTfLoY9VwW/9wkcjRxRYZ7
b0vdo4SNMA/Y0ZM544y9kiiuOmFtGrdy+EywfMrXTPTxfgJX1clsQFslGSs2uyY8AuEG7ye3g5Xk
YoTF2Zzz4DRx5w7KrylvQxgz9zb+B21F0nb9rrmi/8oowuPXRxN9pfK6Ffaq+ld/KQnC8MUqPevq
b8lLU3YWQFurL/bvReUOpWwJ5TXgQBvZOr0ggQYUOmNMJ1hwinSoqVp8jIQh8ppRKn+OllpdDY6L
ilusXovBUScmMyDd4zNA5YqbWmMIhU/WNqGNHbLhFu/z6Rhqy1S4tDmL+r+UqdELrqb6cmvRN7lf
6GVU0hhGOhNxrrP4nuXgK319QJ9tssQaxg/WGgMYCQ9CdkmgiIFTUCMJ2JEnNqoCdV6lLseK7uNQ
YSr/N4tFI/Ncti5g2Uw/5av87+UQL7HFMRj+vL8BRXITZBv1V0ccvK7CP3blR8TN/SnHxSHFx5hj
aGCUfEM9l7rsHTAP9iOZg3b283oDjb2hBjQT+I6vK4PPmQt4GljTM8BteV1VroqkO+ggnKpVnV1z
SKHx18vTMTzF9wWcfgJqlvL87cKQVV+W/IOosyYjF3J/b6sKpYtjNMy0mjO0k2BFDFEQsgtB0h4e
9HGDjgzTyntxSsOTMnGJGUtBvMtwl8K3PTD1q/y8elTTUf6Jp4PQrojHTbpHpznFDNTw68yEoY3k
PNiLos9j3Rm3vv2aH05GpcEdqZ8Tkgjgyy5ruVf1aOKbMLjvBIdzBVzrg8042l+oWcO2+FVVIiqN
HUB4Lf8g0TWVPOBhBkske2GF+/Bsbt6kYtBChF/GZ+lV9oCoVDxlZ2Pd+NMWfIKnu+m6Wb63CAZ3
gWdsOSIPhj18AP3alFjTGX3LHvNOWxT3Mr9AHNy+pnlTsanJFaalDYH9nDPNk5G7ZmPnYsJil6+e
JBA7EQhqhZIAidWyv3MCabTB83J5y1CiGn9j7IyXXmHGyWbQoXS1mSzaFJnW4pKSFXuua9uY42zu
DatI+BnpdYwJOOxWPK1YQwMgQSFpp48xtNtn9qCTHd3qbpjofAjSW+Ky1Fxj6RThznzNlyB86Bkz
x33PQqY/jXgAt6q6o3ZQp+WxhdZuN5JLTGeOQYWdzLyopfOyefZp4fRZjIUS/MlSp3fKu944iI4k
Hc3iUnsKfwBRQgHZvN3uGmOZLJyaGQNywdFVjBUKTHAQU+YHR2OwhwScxVatfIlp/4OUjASJp2qx
+Fd/5qHO+K+8Jz3jxeMLxTFru6XpvXayoxzgxYKVRRB15WYKLUTwy4KVytImmqxf/mPBilx7cZYk
KsxTA4MfhQ+kNys7NQ2cbHyFduMbJ0UFmxA4JHx/6xoP7j82MOc3g8CoQvphjQykvo0nb2VIq5W4
w0cc/ObFOg19ZnnlZwCU4EjDVPClUFVCs1I3EccELt1UfkIc0Jg5g5JfEgfx/zz8biufb5aOe/2a
bYjAg6QHKoF/wF37hIS0Ny+AsJC2m7a26r8rA5KCg5covzAZwmeZh8dGOFTGj+qGyJsap9Q2shsB
3nNJWRHVS4uYsfkGzdSGzEXtoPPDz2kzfCNg4iPGvGD+qd2vYjOwg7JqcVsdisILqzN2r/rNdMMy
tTUKNvrU+Ba4x4WPYhVRclk/4GNNeJYZXjYeY+ObvOPxo/NMRka4FMygvmNHcY5iec6S71a8UI4W
KFMRu8/a7A33GWflhi62zlpggkeJWdW28sxiNbY7MAa54Sbfw8lfDhuYdT3+QJksIBCHewlHX1dv
gP/i+0zI1oPQD4AisKVvqnAm4Yw5GL5Nm6nZwKciCKBmQUolDk1qjdx8JSHqdrL9dDXpSx8slqgM
9Q25NiRjHPRND7oPyRC2fu5iyv67nN0QNr2nJ6AzIFy7odrhKAb6hgyxkn7EmEaQTh4ojQgTQ9qT
IXgVUMQVXKlOJeAJdjs/yW6BQOlpYAzLDj2fT/h/RvKg/iPeQ1JvKnCQDskYM3dKBVSoa6ACoemU
69ePInkpEi19FmqZMd+fgmYkQMO+xoqn8mPwiS8iHgGfeYhsm+khPckf7R9LHt7D+SNZI4bJiQTE
5JxyvgWP5sIjPOEzaDOP54ebPaQSxNPGEwozCKUJH3uhbBXU0TAF+jNTSL74UNFssxOl2Wu3bBDO
fPN8TcQokXjJzgu6Xb5HERl14pJI0laMs/BwT9umREsKefQ/js5sOXEsi6JfpAjNw6tBAjGDMQZe
FNhONM+zvr6WKqIruiujM9M20r1n2Httw4nqfVr98zCsgZcXj1NJXLAdMHXTegqTZWUc03Q7lu+e
cYUwfnNdDCRkT0T5MFaMWVUXJPl8xBcugA6pIx8RThNUSyyoXWumsujbipgchAfnrNU+jF9NZcwE
QFXo7aG85i+FeFmNnwkA7HvYvSJOzXrKPoi64NilFbJQOHov6xNIxog4qjW5aiVr7dOEKBCW8jfV
Raxoi2I89DZFZ8o8yCGrQjSwq1+qujo0oNxNZsc6LoByXTRLrx7ovejTJDsP+w9DmOfKzmy49LBn
hY84vjbmzP6mn8sRkuDLVDqqkG41AXEN7b7HpElLw7xxJ6GvW5IkcCf/2f8kzizAxsasmUQj6Ggf
0YjVnGFVcQ8QYkXWG8OscNVOBloZf4N2QPUfGXxAzgOCM/hF3v+O9ndvaLy2TCtZ64Ov6Y5hcMqZ
dCr3qN+Z5rNrnhoeUWgQ4b9eQWR4zmFKYgWM9h0k1W7b6sfJtPG/NQ1WyDc+xkjcYo5i/oIrFuMs
MINSWRegAwn5zr5M5RiFN0yu4AcriUinFUPi6upxXKI3wHVDZKXystQVb3rA/lv5LD5jYJ/I9g9V
dez0V9J+TuRFRGhQ6ZUZWVvNerj6kCOJPz0r6iIgtwafiQmiL3zKxk7sIHW5FbZUIHWcFczP+TJl
n4nIKSJ0HU4qn5WWLauSx9x39OJgwqXnwhdBHj0C8O2AMdLFGOzZxrITkefwoCWjuFuDelTYWUzd
e1AbDMoxzG7C4mKwWjVPjNGHawwYM0MJW1RAJCkpTQsk60ffECmJZhL9ngeKWLQ9+T4UCKl2QOob
BaEUvw56uaC7bD4SxdVkZio47l2gkhXDmO6gwzfNFsoTglG5C0OisbdtvVZ4vtvQlq0jTtA7fKdJ
utJ/DGgzJEZP3W+Mfb3986g44n+MGlPYHUT6SaoLyFarv60E5A2dHqmNA25d3JWB5egKzrrOjYvd
gL6kKOaztVwN1rn2y7WnEZX4HMPPhr6/j/8hIDVYDR6uWXKVZy8RTHj4lSzBVPUsM6BPNPzdFkW+
cIyiV1+w1+EQLpp1MoKyrmW3pr4oiocRFwuOCkBlDF56PF4tmijL+M0SEWgxs2ZBf3eGzsc6I+Ke
U7tRSKMRAioSo98JcLHQh/rw36il5kVP15PIY/Lo3+b7euAIgy/qfZC6gGCztL618EeV1wmhi7Pm
TnCW2LWkFcM0DEHZFdlsdYIvwdlBm8kG1lZ+rWBV+IeU8UDK+o5H/UMA77hHZ4mwyaDZjlzSgKgq
baW2WWHVLcO3hYpN18enbSeMJan0HG0HExgHBklw4sqHu9tD3E//Kbntgx+vAWuwxgS4DERUO6as
hnU2+b0tkrII5q61R9Zr6SJu5vUuo752dyu0N4SeiEUJkqAk/vL9sznvcZge0G0RBMOpkgNiKvc6
g/COYa5mwjlCu1jbaQwyCcE9Aj/QiMM2ZNg5vqlk9q1tIhPx8lOMp6YvZz8dqTbpTDzqHPJ92DDf
RkTwjY1LAql4nR/UYVZBUDBu+zfATTH/G3gLzB9+Wg3jQYHGyeRK7FA/6gyfDZ9yao5lUBmhAroY
B8K3GYVXZPRQfeZ0J2hDIUBlDiksIfEQKQ25KiWLMuMaAF9Fz9hTjAIVfybKqqyuUfapohzHqKDZ
jC0nY1sZh/yzRbiJS4NgUDVb87WLEilJlNssAMCjMBz9XwzLGrz/YNw0RDNWRubhl9ezKm8/57go
vCOAnWeuCiEHh1Zc9Mh0k0/8UX62jfB648HoT12PF2ohiYfuGnm/tbimYY0USJ3cMqp5aEanGLZR
2H6MyYacJT2Z1x4+81OBfB9rxIal93ad/mmegwJb3JbkL4z9ryZRLeDWJUFXewr91TsgGOqNZ5he
LU5SmUIefNj/Y6ppWAwEEhB8pJ1IT8cr7aXrJsIwvAqTvTwuDZRutv9OXB+5cFGtq50zkBi/MHDJ
gy8eUguVy7fV3zzYDd+yf6T44HxmdMPSiFYibZcyehS6iH4g1eLVZWcpvozkQRxj8Tjm246YFhwj
2Nhh+B0NqjZU0qnTM3baE0E2rBL+JhINDLsoyY1bgDAGFo0Og/BSjW3Tit8CMXeol2L3k7bsgw6N
suvKK619x4Udf5ftLoRqJ59bpnEqjFLUrF3BlejtJ+oBaYKCjiFKunshcNb6M2g/E6QK6wZsB49s
7Rr3iM+LTnRkCMAAj/ezz/9ojUU5PuvwnloElJD38hI8tUqCmD/PgSRtkyByEQqUbHx4A8sN7oAL
wkNVxmAUgZFl+KumyS1guq9b2qZEpMujYrl+fBRrXCYh6DecdxN7JllC42J3/tzW0zH1tooqoRge
6raJ/4Z9YiNlQ24qWfeG3YFMKKddkuWlk+Td83sRFkTCzmtWoUHNxzsalIeQxYWFEgOzGTP6lfw/
U1Ygona2MlF7LJFkStZ7HC5qcEy4W7JXhCxpG4LIkFuCWM5RJM8CXOGE6Iu4daJc8eaZYHy+Jb61
jqJGTfaQIIheF6MrRnuLXxKgznZ7vOPVv5px1r5imm3FJ7+EewvAwMt5k6pNA7XNlJeS+ExZRJpf
GdAPuxrXBh6f0vWRangvqKEliqR9wrtfs2GY4Ue5cWEcK+SHSFoRB0l8PeSOkI1HgURPeE/yXJYQ
9gYLhuWC3362yMHMJSNhwj6Av/dfCbI+Ch8uzxX4KDpGYdmA1LFuRLdVxHdgPinLT4oYZdwQNxZ8
kLxKtox/G4y1ZsHW2NBXGEsBdQs1A8fq03AaClrEdpzr45a1cizahD+iM26tg2XtBWolPsyMHvVk
vsryhcCEbbpAZCVDmMnGsMVYst1ny/7JIZExh1M5YGvnyTOgcU9ejHRPwlPhTNqx/DcR48NuoyR5
ipCDozxc9ens1+R3T07OunxQAzY7CKzKg1k5Bs2OhpB4LnRNBlZeIBNtBl5InfEyPI7iG80AtEZg
E5PNkzgCfkI1fpEsl7e2jjc6Xxftk66haw6BxXj8yg2tjSeuIr6ffF9is4iWTeCw5uy9m8hgNSvX
KXZ96TmJh+qkOLr0LDgGVSyuI6+tQ4klRA9pOPX+bFn6YsmcoNgpgH8hxuDbDv4M06UcE5InMq88
3niKw/CSqY/cwo7KbEZ4So3Jj2GTHW4EFhrSF6vFS4CI7qMz9pmj6Df2ySTocucrCNjTf/w2hSkS
9v7g0QgPXSKqCWDUq+/dCYszSOjskVZ3ZsUConKjv03oQyQFakz4rtCnGHxSsxBFZMNeduReOzGU
Xnm8JpW5yMyviB4NYF4MHmKaFbrGD4alu44JzTHIQwLEZY/q94CfPzz5lPIYR6VFoG075gtQs8TJ
NjXmfe24HFJ4vncGvZF/ikjQTrQ/NvDG9E6iRy7cFIOJj7LPZdowGSX5ozG4aYPl/NGbGPFx20rT
yZPJJmWcFv+xfGbfFPt31eJW3avY0XnikLjU6Mm/CNJJv0eTpaMuuom29pkPDSQgCsKW+C7l50Nr
toWCBntn1je9/eGJUmM0csjnoK4zUZTxYF9CccsSqQ5OFqlwfuVqKmthOKgEbs/epvqqIPpn+oS4
B7lFrP/GbHQJcsM/xw6i9X/78VQ3LFI1cdE+BKTBZDMgCdS7ZYnBAo9NBYXnqcTXliwfJJs4hqle
ShUt6pEJNuYeHYssF350ieBE0P8gg/ThGYu1E3mummw0Vsz5vNImLpFQoheNuijuyUOerA3GUmBo
yRylyr0PWekOv7oM/wZt3ZEV1i6gjwEfIWhyzssmWhMRPrGEe7nAQknuFvmv8DMzNrFoDnAVIJoa
+F8TckMKJ0qvjK8uEF59WW9bW3xbAC0HhTeVB0XQOxseNDUnB1xAiTarbb6r7sybzmwWV6QOwrVA
pFACCEMN0tokKpQfy3irlDaf9TbtKEHk72G4+FgLW5SYC6LYKogOrJXSiwLusBB/ROw0lXkOimWn
pZcCbKTY1DD3sYD1xeoYZPsWRG3iPTIon6weik9LXXt0a98WUQoLsbmTpyTh7DjDsCanlNTw5a+6
JOMEbjwaeJcCtvnhocD4IuIkWTBLqnm3GAPxzlkkpAEx5wMwsIh4u6z9HtTEpvNXGULIdP+tiLtv
LQBF0Sj0Pd7Nkpe97xhSE0awbLHxK9T2PmkqEyV9BQ9B1oGddmcDm4c2OvN/pmhPoZlQdPBfJiO4
Jn4WKXndtEd+d06JxPC+ESPZDXg3a1ZO0OkG/5OUOXXLNTcYU8PZcHwWLPxw+zL0HaEgJMlTXUSU
GQHHxsL/LkqDQwlAJ6LpNj+Y6cdZL7lTeHkLqLpMCQTc4daf+NSVFeBLE70k3bgg/RmozjFxskig
gqbYIGtzGrNFYnjfIww9C2WigbgNB7phJo9IZbb+DjS70XRulFHZUcJXRDqKQI8E+SbzrwOqq565
Yxbhpo3afT/5riicaoYgcbH9//xbFQp7Tt7EvuOHadzz4jBTW+fgMCb/privYUWEJI8Qlo2XhsJI
Y5a1aYlXNl0yinUmJvqKuw1pwjNsQfvVt+CE91HG6TiipWtsCSlj4h3H5JsEc8xwPM0jKySMk6RR
ay7iqSp8lcmnwD6Xvzs9sGTyGXOwGFhW7eInzbac9QCVIVDXv9R0Yf4XVg600eBvfkSSxlaMtac8
GEjVHmtGsngGvkpXQtiJvgEVEwF5GCuuXrFthe/iWk3f3GvWZ3Ovcbxg7v5/bxDn2/080OYB/8Md
WbMFEpeidXOZe/owpZnHhpeuOstvEtiT6sw9z1okGb4LV9xoWO6KJZaLWzBP39MT0TWT6YIvCZVz
9MdZsiNnW4W8lWyVtbrxsoOJxBIu7kbzTwIxH2DjzaV+u3bHmGa6BnjhTUfF+4EuBUPY2Bb6P7K/
mUmZbptvq0dSbObodWaa4potysikC0Q884AQ/Q4moS3/oGs/zPG6Z3Fvku7CiHPYDtXan1yFkAXC
we7eiu48QcdJ1F/oJD5O2JStJIWrg8J+R/dHDgRyfF+9CvJSwLv4IbWHKHNZOeHPp1NcMBLPz/6q
WCNBDEEXOQUXtQnTUP+mdyqOLPbkiq8SjN3JCKBluwPXy7cBNYg1ZDwrtsbkry7fBYSxHPfHJ3ZO
vWJeZ3eVi4ZLTdZJ/uATQz4peauutNEQ04PCBlrObe5ZWXsrB1cmT4KYkopE2efiHkJcBJ8zctn6
0bAXPvf7EgcWiwpGq+Hsuv3AnswGnzH63N0q4nLAocFZHR9Vm75VfZPYPt01+IbrUr5KnHXikcPX
p2DYxWdCnppjzysBkD1m9eOkFyM/Qhruv8qVUdisnYvgYKDU+M3aFaZzLTtil8wG7GnE2B+Dr/xb
tJZzeLnOqhq0aLBHrwabIF4X8rvaUZXQd/PT1JEdFctwEzD8RMWxYIByKAHfAs/1Z1d4Ds5qSfBV
vYzZQgGirlz1rD6LX7HadtiasEkNkGJW4yWmV+c2Z/WlORM81RN7DW4nbccbk5EavdK81TwMcXm6
JZKBGDsyVKPzQJABnwOVlJedqvLK7cXwmc+EkY2/8i/Io1fiy3DomJJinRML5XKWYUeu53ijZNXs
ePkNcBYV2dQM3OgRIyfDyEYVVN1lAw9tyZD2zp+Yspkz17h6FT5OBEulndUrC2pMtWBydmW4z6Rp
STSssil2gVuPvMnsV611NacBd/MCu/obD8GDZlJE0c/AC6oWcTB6ezTDRbrHG5rgcyVJfZvRj5CB
FA8fe+suZ6si3tH5KfjumhZzZIc1J/6MlFsS7iqgDQMiCnON+gyrylm7aq4of9XDsd9sx03A8xes
mGaBk5vvdJmwTXuEJ/zC+R/vG3Hpd+CQ7Wst2uybBGtFcEdOUtKah1Px8Vtu6vwm7+sf2nZoZBRb
D++f8jH8MjjB5ciM0YCih7SdGYAjL7yVD5E6ZA0PoONTb8KFVK1hdgjmSyfAmYqudHvmZakNgWs6
DuMBGKJ/BOjMD4tQIVQgCXs9jnZkiw1VPhMT8m7nEqK+1fkK+wvhqYxg4n8IJthy/sX/yn3iOcJl
zL8Eyda28ejm/rX7Syj0bb5BqM+FeWmuFB2CPdT7/ksSl0RxXbpN8vHTrCUJgQ36I7bSoJaBtrMF
I2WMRV9xx/1kQMrnh/6YflD/b0HHAPgjGPiNPG5w1AIAhz0d4wuGeq53nfH5QvNOFU0tE5EnughF
Y+KwjdM1N5dwRzDcz5ZzBbAPvh+7AklFNgPDNy6ZzvEsoOWobvfyykxXd8EBJqs/Szt9Mc+dfEJO
bXYt3gbkNNO04LNjYjMeewnKOC0Bj84csThfDcwZ1XVYOJzBLDaw59fVHxM3rjVNxe9+tEh1V/lK
Z6ztMjgR9srKlHcjsr6i6bvapa8BGYbhjvqViACenezC3BdlaL/J2OgOWC9RL+3ygVnYypB3Beoh
DnUQV5i/mFKhyeiWvXKeV+bTiY+gqrlfDD7haq2YXyFMb33ted9Wfh0G54+YLeKjPyxXzTZANuhe
xfqUX4o5wqveoxArhUsnMoWhV8PPRVBJfkgP6v9SBy5k/pZ52rY0gfCt3fEQ0UjwBDGSucblifWG
ss7/oanD7AFe/NEzGCjYkkLtOVNTA5pYQsSMlRUyuih2ZqaM5lg97LUF0jK2jG+U65+zUatYlxd4
NJzOxoXxuPmcfgmqZNyKlWtaeW8fuI4tTi5o8i69wBLXSZ/b0AtyAsYYmCeoagdrGziMjV76S7Gc
6g/FdMGrc874uhEmNrYvzpFytL5o52rYhJzLwo48pOGIrDg2/0db8KgN6+qIGKD8R4ix9L9wlahG
vknsGNkRaYL+mGQSOHSbAQMI3aUGnwbQ/YqoC6t7CUQ5gcVaFtaDUK8bml7V3M16UZq60M4XjgXZ
BFeQFBzCcVlTD7J0zyhxTn3xHgi4Kh+NAq4xX+nExwB4MDYEvxAjI+74/pimEm9TApz90IwPbkMk
/t2nYS2Kn3xYpNaOwt8wFE6ljWguI1Q/+TwqZ4Ddzwr1T0s8GfFTIjwgWHXs3RuXVjylU+QTTohL
kPVthz3Epd2y+mVg4Bf8awebn0/CV5kjo3QYrknzgekQsPv0bZj1yjpwQEpARG+fzS7EvX7Tgh24
nHqNqy8GOD4sxRnwor89HeRC7dK5pUBP7KlxkVeSloj7ZIuGnqk2u5BAONLPDcSG16Qfv3J8B0z7
LBBwKWtyzhOluorKuXCBOSvXzDtSeVsInfKtVJEnlh8Lbp+OZffvFPLMM/cIWNtjUajpwAIJQVKP
yMJY6gisTPkaWTy2Fe8v3A7mkL4u8tNA1A+Ibq4jVlG7CifuFY6G0ZZ7bPs9VIGEyDH+mtn01aJr
b5hhElGpBC+9Xxps+/ViUd15QEuCUXnwgnLvWZ/k+UzFg+Ng0i6N8aPhTuQ7SzBDwbqe0MBbK+pT
G2al8dFwFTNo+TVI+XRDZVz189NQPZh+MD0fiy0ycyYabexWs0oK9wxpDTvgQMyf+aq5VIsWWgZz
5HpT1g5zzpel/JnSVR6PEHvY97IqW/CDTi+zhkNg6pG+9eKmWXst2gWTg8WImyQAGkVNqTm8OgKK
yIHgpWCuFGgtqCpEejN6gdpmLyqPzwHLvLUfR0bP0Vc6Z2Xqf8hbuw6aIYAPiJ43DjWWLSASsLpT
HMF8f6srkYM6zf5Rvs0nZtsuZH7UmycTcuWc1o4+fFX1HQ/FcA+mA803BStp1MUtnNyuRsGxV1cS
O/0+/kQXVpc/U8xEtdmbypM2rSr2k7kfAAJbHw0zKykwITnqII/Y+1DwsuKJVGLhrFdc/Arqb65v
xfymZn9TI32I8adY76LiOoqPKNoV0j9F/6nfwGcGjJHtS/KEnVw0XzqMPESrIuaAgIJcTt9wRHKk
7+hlJguh8i0HjF0DKEZdzyfHG1z12wEXTMlnxJMl8ewN/qpleMe6fVD/cagpvKL3Ydg2+iVhmAfz
qfcONRX7b8b1EuP3KNymZTyC/Er7NbN/wmePtYYvI6WMuo8MMCVm2XGEFFT9nbxNmC7ZUunNLid9
3Efu4aNiiV8eKwLUdF0GaqJkhU4n2OTIEpLPkVlb5FK38aVnDLi4h7qUURSANKD0waXnOVd+Gz6D
kcFn067nRnRp4lihSmF9Y0Rw9eN17p/5Y9g+puwZvOEZRt9etu2I5ZCJHaUK0wAjfxiwIcZzTnEr
HZkUVjSCk/8ziIeJ2XgzP3ea8dPwFca0qfSWZfrOlD+qCM55KXtE5bnpC9tEUSYbnzTnS+qkjwBd
biEBWaswCWdveEmmIS6e6MtmI0p/ARNB6ajsGHjjIQIuprj0HBFgbOPYBqjqajB99EtI3jHe7+tV
cPylJKiZcMf7khSj+N0x9US2wNYb5DPlH5oGMit9suKkagWfyv8X6rAElw12+wxNHSBCZW8Bxzkp
gB3G9Jv9fP1rsXr02ks+2VJTr8KoW/rYZHhWApF82VGfK7l0RHszUheCWf0aR75kA6ZvR2rcGsUm
RsKU8DWSQgltWIdbLId0XGT7Mggy92GxwlcWzBvTg95eRHazOoc8gozRWkzWL393TV5jSLGeszvy
0Xcz4EoBNiPPH7z00Fh76uDKFtpygfpS2Rc1MSzFPgXCFuAgPtfBIkRJHmCnHkSGmtkxYulGRIfL
eK0Pv73JjaRTdOKjnoDJ+LXimDhOI0gJEjGBvnfa+zQw4CQHGRwJNHBJxSbzpSFJaJk26cAKe9Ys
6Kd0ZNQgzFAVMpRDBi7ce9kVPLTdzYZdZTsdoUZlsm7D7hmfpAAA76AykvKrUYFKh+a2pQRXpJ3F
IDNjy+blN8Pz1wUbSUvFIJCd9IYR5gsIj+CIeLORDqb/RqyUdeRintoRKaD9CqyYpPBLrncyIaAt
htJumeDJ6LgY7GlnOEzpRJjQXGecC90ilCrCiFfixpv2XbXunJQFKdMKi+2Xx3fj8WCDAWpKikDK
atLfaCDvKdpUsKMhiqdgOmnYckr2uYdWgHXj2yptNI2jYh2l/lP7bRh6ldWNQcREewY3kJQatgkG
5CPIn+KR71cfV5K6oDOWGElZ/mjPWXZcz81OYBBpAmq6ZdMhK8D5fmX0C5Mz3OPJBQVPgcifJZVL
MWDK81Ktg4T4ZmBaFeGgVGmp2UcZWe60t1uIOYE8HBLy9KBGazyj5ld0P1NwqWi1eGw/JkJuYJ4w
X28RowULvrWeBKqW0AfLPObvukaCae1ruyrOBQOjEsFYU/Iy4tSWNWzoPRucirxAADE0b0RtKHny
Z4hUEjKiTMxs8ULXrwnTgkjmhTWJtXFzaW78KC8Tkx/4LUx/umKdUTClMO/Endf/9Ag86NLuwOPy
A5IM0FH5FqSUFUJTChdDWy6Ve1y8u/why1dUsOHwJauoOimTsV4C2KIjqckLtFaB/1MIjOL4zDoD
9QLnFl4EjdO/oz9StXuTPwYEJEp1FoVPpj6KfwAmWTtMqXoW0tJvBXRH25riI8wPYGQYH8PePGXq
L/QyBZx/+K0tZYqLb6UGqIluD0ifxwARlYXVc7rIUCPTlR9/hsCge61yO3RjdeQdS7RKg0wBqRLL
0l4Hsb8xltQh2xbPAAZzecPLoyYndh1UhzG0bO2HEnwS/1VQ3+HCIKQh5xQZ/6JGK3CK9lYIIZgs
vt+B1DGZJ7vhe6xgR3lkvmljudX8l2h9KsBYW65GGQVTTGmcBa/egPjAO8At2mpYLmGAZSMLBgKP
81uMQsBEKp8wlxh6Bb8crT7f1sC/16nvdPxtSeJ0xVXyUS1jJyIwK4C0PDXWcmZykewDrgzBgqjd
UwMDAxCkZs6wHQ8eO+4s8AjRW9BtyLHKvvda+DPLBvCNWGwszjgO8owXfVAWoY7ZqsdDEts9Fo4K
vgvrZoG7glkt2zzeJ0OWdrAgIXcyvqvIW0FxW1HAF3mNZOajVgw7p+iAQTZg7+m4vRBDY0Yn4AQt
Bg1STwFaoDaHHTcw0a52AuXDEt4qFahAjR7j+G7RlBNTz7/xgEwHBlc8GhgVZg0eI5JBu1Aj0yRb
+tGTKNasrkJ8i0PBixjB3qXhO8WB1VPTQcAE5adyshbZVw/MWD8XzD5G7mhZ302yTOiegdtWW3gN
SQef6oLAKUDk5ETV1U/m5aiIPyaGN2P6r6IG3Mv1IYFfw2YeP0IJ+clgce9oH7W0qpsftdCYhr4F
nOlKeKkpXAb1DRyPtVd0EjEGUNOUyab2UOFh5Uk+ZfAMF5KS+AzYNSqlq5CpzTI14ymGxJZiRRDP
0NUEa9NjHkEXHtM1slK18QY0nEamfC4A78vhxEdm9wUkvIBLn9OCicZrbhIZ6IYUI8aq5W7hmSyQ
u647C8e//IvCufI2HSkygBtYhPe3dmXdC8tb96GrmyAsGUnzD4eNRGHhsP4vv8d1UX6MP9HgwsCe
5YBzKtuHDvQlJdwX/N5Ra22BP7rTd0CmKzbAzSPFU6pEND3kCYUiBAaYFVAUbd+0kJcstb/mwSlo
GMyf2vxUWa/5vORKRDlB75rcefmwBFtb7NRAj1TQ1kBxBe8PKVIFaqivuefyK2jXqb6DwhelcDEZ
tyxAsRcdjGFFJlwfYQf+6NsviZFpRZ01BriFrjQXOoe1NZ6G8m7keMs2RgRJzdrkLL0GYL0Biil+
UCh8Yuk6ZMeh+6bCM2RGi5rgGF6zD2VrLbV4v/dy9A0BjxEIHuep2DewEtI6Rp5zN/mYBxl+s/Qm
FRkB0C7w9i2vT8Nl2oEmV2h92TKg/P9UEJD+30mx10I2Zuqzq4cegimnPoUOAls1nRjRMIWXVpWx
liNrEXIsCLRA4mpMMbLdtWLfsaUPWMAJ0i0VcMpwJxpshBhi1xI9JvjXYhGz8mOvZ88xaSUPdBfj
62BXQNletjRnNMnTsPWCitQS6F24P8u5vvA3GsXd3P5JzaZbeiO2wUNNqmkIqKdWrgWrCKLT6c0T
FLjDl07nw0QlNk75GWFsqkQrjWa4cpNTKYOuWWFOL9jzmiYeyFUK2TDR/wLv6CtnTgPToNPlqKvf
xieZBqB9GhsVzBIQ6DZ2yp+EjhfzJ2PnEAKAjpRXQU8aXorw0jKAYfynl28fymRxS7nSyr+hXeXC
t0qnwBpFBOkZVbiIqFX8ZUVXYlGvrCY6ROCRbKXwgvB1yW+TF9oTXS3A+Me4z+d7wuLNqYugchbt
clA/KIQJz1OJmCaEtVmHohtn24TYRmDlEecKl9JHxC0owf/GbceQMgKTQ3gCc3J8fjvOxG7H2fEK
ruxTWOFsBuEoIkSHUQy102FO08a/IeBS4ls5v++k1tXVrTQXavs1t+JKvDCTja87fHPDV+NeIQY0
RP6AGWnWmTiLyD9gRUBIcjV4Kxqz2c+YrnsT7SqsGDYm4iuDEKZYNGq6gHyVC6oEpQx8kqBYlowE
iTMJgxATqLtqRp38pu/WRla7mAhnk05SveY5ZW1IZY+6gHyXP9m/GowKRYbiQGKXke6yFqQVXgjC
SWA+IiXriInPl6u/UGyz2fHEliYEAtzwpfEb6dbn22969jj9YprIEa0Hfb7u73Ew6TlTIExh9bpN
2qOeMohBcEsYAhgm7PLEjZTouVfiFvSWQDb0By5jli08ENPVW+rBSXwMCEbZoUyOQbhJsGgL4nC3
FeMjEUa5MH5YdfHhIdo1mcEhkWJJl+pbNiwJNzvJDjsTx69JzIRdY9Xgc5IO1h1tNyVkck1IgOBR
yWrOt7+A0JnRO8CMaMhBb9ySLdG6f5I10CwsR7WhdlLPkTzP9rJInSF90qaFa4l1f7Qf65tW75vU
SciEp1rFFpu57C74/wL6w5/YAs9meIDsjPtjeDO36lkqRwMeNEeeVTgce5ROnCk6CnOe6yXDOFta
JieVROqFMQO8F8H4PSS78uCt0KOnL7YnRNNAC2d1jOrloNwaaY1KK+Hp/UazMKi2fkYVNf0By/eG
28Cm7yj8KmTH8wbBMqmIUjig5ER0rzEoSFytfPCu98MCV2u2jdtF75QJE0tjn89x1iBHyhXQgWjc
sRLkT0BzyaNcT/Y82Kc0q3H+xuPe3zT2r7YqXpp34LfPlJByq8D8jet/TUQ69GI074L6RlAcvcLy
UD0QdePuwz5BGJiOpp01x70jM+ObDfEqiy9NvKvzz+SPCzS/TG6yPKZnyVvmoJOBxMxAFXmRXNEg
MaEpNYfUSiohmfLtI/Pc9gy4o1LXMioY9VqlT6k8duK3z+9KIb1oNnV3xRlOjYsJemWYP8wZhAiT
1FaUzuQZTVgfMxogbnb6NFr+Xr6yfQEWwaiwgachNk9RuQO7kZmhgXLmcd8p+Lpm50X8pxTuiOwk
g3iGRnB+8ypl1mFDWwDAG54rSCVgsuliOxu2gsvfVv5yQLOSZKVUSnsUFAG1rvHjU5+8hWPbXnre
ywbPwT2bQ3HahTm5LBNmLSIxK4Qtj/mMpD4hOfFEynkYtyA12SfSEQTC3sOmhlEE+F/+sO4xm1dk
5+6+EhGl/wm/wGZQ5vj70q6Zd7wBdHF5i3g7l8pvN86TPjD1yeJefpfBkQOuqLpFz9nuVzfWWDrN
qr4CeKVzRTc2++TfyPu64e+gHw2Z6pNKwI1R3dANMSJAuJU43Dz+2rh758ZCMo0ggls4wmg9ruX+
GRS8QsD2Yb+9FDJCRDfTcLZYX+xhdRnh9L2D2c8xg7OzVTnrlX/CsOUQooWmOWZ+k9VupP9S5xVQ
YQzviC66tSuew5gaWOYKBQ6Dri4K0P3tmGxJ0A9m5yqOcrpxbrBYckcU9MyKQA7bHfqRFehoCkiu
YIv4ctNF7uaL+4Da2wnp29bCFU+FsB47APXPwuX8stbTFsfS+C+02ejke4k9UL5gkqi9wvOIyrpZ
iBbhsktRfurxzARKYTM9LYb4Wwiy0Uke3HhAntauATJJ3UEeeMBAdfCiL8rpWfnbbodYGiHB0qdm
XG698xNHS3+rORG91VFy+o1pk2hDm2Gtdac9wlgMENCxPFnTyccIfuRNZbkx6R/cnHa8Lb8a44yo
xhs49/aIKNZ5eNAfvEyeY6xwBQ4SFuOI8OvtuKyY8o2ktiyJLEqIPGVvB5Fk1sKPEvuvLafHG2jL
iN5OIpoBr6yxwX7Oy86UgEI3bn8r9WZt06+UKesGp9FJVh84/JiRbmoJ0+OSXe8cBqu8A38roU+f
XLFnW4v35I/pMY0RPQB/tB3kNnOvB0aV8d2rVwB1lbgT6980T9Zl0zsD6l0Kg0w6dawoQ/E5mD+d
0O5G+WHMqIdjFX+lkquKCqp+ev7P6B49ymr8YCUNlAz1pMMGWJbOgrenusilmXo2eCwQL3lLBzme
4/zbLHcQ3IkRelXtJh+/GLEhx1iZqzb5VIRNmmzYeskPfSTxQ7v44lHz9sxP8BSxisOiEcnQgFaG
Un0MNMMCxjoL9wC0jsIprKv5AM9o+Q8F66SRuR3BlMlt/Jc/GVOnwXcz/AuMVS0/1XANYd4jOztK
juHwKPgcSyfsd7i0VgE2CYvdl2BrxMsLLxzJmjMeam1Jv/YecPH2RyUnWt5apzTa5mUw/poTYtCA
uDe3USWwCKiH/uPovJYUx5Yo+kVEyJtX5PFQQFG8KMo0QhICecPXzzoTcePOTE9PNciczNy5zX2Z
ohpLHWS58DZhodKZ9AjgcP/lbO2A5QsfvYxWfOAf96BnL49pKLaVnP+Z9Qd/p9uUkBQ7mcQ7+v/N
E9MbPDP03d1cmI+jlu8kc1d/VC04JLI+SFpUa9zg8jAhfHeyXdP67WBxpYj8OFZFVzhwX7j8Ma2G
TiVlZxbyG5CltbhBjN6W/aAuRG9LPuVU+nrFilq9vp30+KU1AR6o0q+BrwjpM+DDz2qrOOiJcxZJ
z+wgYPsu5AUNDBeb3WQHpCNdyD/A2vG90RB+DTCEIU9MusuwnzrxDQsPcLHuEUDITP4ZYrHVca8t
54xV1CPX4MccM2DhS6PuaUaf0bJJ9sZ0fRuHGuhmVFDfLqQzRmLhM5Sq/YDImWQx4gceHyWWDzu0
M7AH8QaE0K8tis0zZ2lN6mzp/OBehAzplGCU2R/VBrmUn9+9liU0o0t2gF4j2bDb4M5AOagRgEGo
eMELffglhpNH+Te7n/BRh9PGSPC/A8Dm+YKPFmKns8xLv/7piak1FnW7xB4s14CseqLenXhPQg1B
WbNDLrFJAIV1tf0d0B18UWlHshKw/8z35YzIB3oElWBR5yTWEp+6cyebS/ZAhSBBg3C40Pa3OGYk
v3rikB/Un7olrscc5DBh2+L0Ri+T/4nXDRzv6T1m65l+UHjF9dmizFbgf1zw+0eGAckclwN8YlP3
eaZHjv3Ee6MWxpfj/p3kq+wM649lxFeM7O2ETZNewIrFIzRIWleJjL8WOS+T2b+RPSC/L8jZSWl+
qi/UaWc134z0CMyKTyKV3n+3l7+puftCpq3eFNf6geUObT1cNIte8zTAHkk4ycrnuFnRaDB6urGP
s0eJQTOOTjg/wF6BRyhMAaIkpNEtNLzJl8W+f7u6tHgzKWeHkd0os5+vjRv6lZfHgjbI7wujPxbr
jKTWyTHN3wG2heaw3bWro1wfZ7/KOxyAs2bmNhFgHWQVc16vcUx8KoHxq03+nX0as7T9r3YgDP+r
2URCnCIpAnspMl0dMsm0OVZ3wg6hgACoORrvI04pTJjl2fDwPcmde6BcaZpjQt+Gq7xUvnQvSBYQ
8CFW+fbDy6C2+jzqkhrEo3N8bJvLXVm/qGgri3jhNd4mRUSyEJZM3pNNt+AvQbU06HH6LRZwmEG7
UUKaBhYA+GjZtIBYJMR4g8JMYXUt+IMULwQcgLYYhyf759G8QKiVKV8C5WK2SGABYkEHSkOYRiLs
AbxqM7w8Bs+2E5U9e67i04PD0RQ6tOPw2kCubqhZS7PCtQSYg7SkM+Sua4cwAJzTr8czUhXoY2xN
V285ABBTvTpkmoFLz2VlguK9f51r7Pj7JOr7JZlJ971KfPse84LHwlYdg1MU3lPG3JsTCeCBdo2p
+wP/yLE/ifoFhj+pwawIEMuQstTjrMh6ot523wB+CFdjfK0QKLwCC5m5eRnw1JV2LLeeNDrzErnk
PHNR1RVgQtAbCHz/FiWVLY28kKR1EtZmcI8Du/mfzGYsjfIX+01S15KgUdHTu0SSsKDtgR3ZGIMp
0Gy+cApAlljuiH95siDEhzXu6dggCTw9CIhiYt8YQduEhYX6CJ6X8HiwqEPz3sf3dn0vV+hQ9u56
236kj2Vc+nA01eyAzJIhqSZWEnni/2y14bvII1zj8PrAo/X8JO7j0XhG8D4aw5pFRXmeOAzT8Zvd
pYHACOaI1B9SOYqxgFNv4HIMaXILuwkWHpwJT12KuApwuCPcbehQ0NBmLR7CN2ZKJrj6i2JgC39b
nHhwINzOeC6gwcrVWYXdjc9eEPgkVCXNr7agI5+xnAaUSaZT3+Ae7RST7gxXbWQN62F0IjiFLKpH
9WaItbUV1fG27BYGZzGNo5x+l9yLh3EA1rcvNqE0ph5NlY9iv8nD+IyzGgQuDQrLguUZJR+jwcJ6
cdYi7+G+Mi/ytnASZD6Ha5khMkcCqC7iBVBVZEsHHGbrnj3bUjvFxBv/2FqExanup+Ekh2Xz1Rn+
Ha+t76k5sZdE1v1CakRLBmC75fHJ3Kgp/dSjY81fAa++BVCMI9IGzL6grFToo+Hhw4thExd0zG71
QktUj+vfbPpqO6pec+2MzztByg04tGUIC4BKm+vkxudIJfzmoMMTYbxmDGqKBYou0ag3rA8hElkh
Jll0qw4+ZcJ3uEMJKJd+oq6r0nQGiBQQ1g0DsZWPCOppgHEip/vB7M6R7tA1MfNEmOGAfGOQ1f8N
+F3i4aD3AZ0QrUIByJFd8G6o/g3/1m9fLbbsoqHSsUfN6mCYThUswZEUAJ+FZSQSn7vsb2ZsZ7nw
MlEZHOIZvlXrIQPkQwQPXQJ/vF2z+Yk6t/xmqYgtHknRWfXbdrjGf1ncYiF8k/HpKu9sAJfYd6CY
iT+UNkUR08PH9dgEiGWEILjQSyivv+xD1xcjpgOOcbN5SkkfoPFfpgzwvYd5pCaWByJSDP46o8px
WJb82COYoHF7EEmEixa++cBioAos+T22uHB3NSxlMAN8LbrgzQYCJ3eqcUDzKPFXalHhNCY7Ddcy
diADxR6NMxTILIJUAKxPNoROsjFsP+zRcZ4T5hmId8izMM4jOpXdGEGTEsp6rKbdrjpZs2j8nAhR
6MDgm53+JcGVffnJh8lJEJsLZaVpf0IC/v4ksIq4rx6+JQ3bST/RJJiOdYTh/2g+61eYaHPWsRNK
QHSEzG6Lyr8vbuZXWi9zUHrN3Az0nHxmfJRbvP+O9T0gSsZsL0OPDfOCm5zxGGKnMYV1ilEHUVYb
UCjOFzhswLMX+NysQdD4EraLX8mSHFa9W1fSCbpPAYKukEM0Z2v3l4+HNl2p5EOhLWRBXC9jzFTI
VMGLE9st2I74Du3Tm4K3ZgNz/oGdxZJ96r36ooHjmQbsktWD1n9PHHmscxcMoKW9LubogSoxsfUW
ulLGYgthlGkIeUCpsLpht3Jjl4trHy+94rENxTpE+6IfsNBLYtkIGUiBnIxNP1qD9xZiU0/mpo8l
DuaUn+OuvCQF+kF3qM6QqszRZ/e7m33lrn2W7lhvgizfSCawPA2RwnpGWHyKjw1btN74tbsLHHnA
DuuxqRY/9v+EGWxGISPODnYXSaM3Dp8GmzS6PxarUDQXeAB3+A0Z54fPQV78YIRt/HvUHnjInHgN
oD/eVqzGim/jhDASt1t8J1js9X6qLAfQzzmWNvipAlXLQEAqq/HHtSEk9uEQPUY0HSHMnFzWbaAT
YARGl5l+M3Syry8Y1fa4Z8x1MuMYSwgTW9pRfJoA1fm32Gp/w4WF4oTNwCPISOKDY9FBzORjkHOD
j2Il8FQAgo44YekQXyl54DAwm1c0rgSFvgULlPYVw0fPuih+F9HyLOwv4oO4YfF3gcyejekZYN+3
1184RDCJD0vTnYVAFzk/m9UtOjE8BAl4wTwJPStZbdjhtWhJPBWTFgU8VtRWzCQ6cAAssT0+Gb4R
7W9T81WBa6SbgIxBZXmsTAgQPiwF2BDIIhmSWLcCp/JJ+UkICu4aeqAAOS7IYe2+BhdKAEqdlMrG
btj0wcvPSIzYcIlPRmAqyBFrE4QT6N7jW39so37FYuUfFDs6Fuid03k4q35Njaic+u+9Ytsx3VQY
7jCN2Av94lCDbz92TQIXgtkGdfaOvKZhzwuP8oHZxMzjm4wV+eA+xvNPGAy42rEe7F3YpgreMIqD
Mh762Eolyufuo+LJHG0tbVgGs+l8MKoPLpIDPmdcimsE1s8TMNtybG0paSCslCq8OmaYazCKyR7E
wS1auA7O0Y5mmbAfi3hSp9kTiONN32wX6FvoyWDkDK7KCCG+BRlDmkFsovckZ4jOAFnjgkCeY4Hy
ygHQoy06C8YzWnifAy+0IuYRvOaSwWGFI1xEtujXOn5HLKwJ37QZtY/Mp+KhO1h7KFQK94cpEiNa
Nimr7qp/yj/o7AUxs/xMlDlKKZkwVP40qLFf7Sda1n0T+Hg/EkfYehl0dNrbDsIHmy8nIUTuCygZ
eIYLzgWpP5ATkCzMHhvSD14NxhwOFFe6ArQHDeZ1uSXhhPezHA5rZIK/9a7dDdeOz+YoCOtpaFB1
oHAjbYuCiUIVEz9Srlp0ckveGtT10AYN+mE4fMUH4y9gQbkF/GaTBgg5m/CFInJyzpk9c6BRFIDb
ONNqBKhQDaSNIf58ajQSZPKxYbiz2zg+UHu1sBxwVXfaHbEBgBk8Gj5OLQ7Ji341x0kDMwWWuenN
OjXLYotrvw/R6mwsxHvAS6NiaSLeADsHx4Pe6A7/XnvVhwPiD5x4nbinjccbSJQ7zd2F7v3O/bjd
v4SS4dgw0YjFjPP8gqA9sWUSQzA3HWoZCgafs4douhdXA0ThoHB34LAyher0pfP2g1aeE+ofDR23
t66OihwM5hxb0uaP/S22BCIU9WCtDXSBVBR4Vo0vRCc8hlgM4I71ZKzD6xtDnJCeGFGt7lFy29YD
bSY/8cmh4l15ZFmHcxQws/MRM4jcEKnmFtZ+fDhRG9i/choQnIU3IiRR/ESxkaBTVIBbuapQdOMb
66VddeNgQEdc7tAZxmeommBMpAWoyG+JmeVkx7YWySxBgRMflPGUweSItJg+HkVLh1fXXDujYgEz
L/bqD9Q4HeclEVXCIsHBigD2/Sz1IZYIKEgTV86snRns1iwyaq9hRUo43jRncQxGoWI7xjqwdgnZ
HTLH2pD9paGuxpoARUSOWbHXPaPK9p+4NJQewmpebPy+GGkTMojoaRKPORHWNBtotjigpuLYQDjw
L4WLmfoN1OMXmwWuiid4Q1Ay4D7AuCGhNcXcDtZO767ZJEav0N5JbLOifUeQtemSshzMPqz9278U
Z3LdKOsvYGUefAzGKwyVOAs5eyCpF1dlW6zyAhdW14JXjMeYWC06REjxwnOdUWlSOG1Ab45dpk+K
MQTpb7rtdod2Q+D8DLo3FvrTWXa33DfsKgHfpj/oNjqwxoGoBjY7XNTEcIC9eO0k3A5wq0Y8rTvs
hX7TaU7FScF08UMdIBcA/HEk8S7Te8c8Yb5yKAjImmcnsuizdP43/KFjJ4nVosH+F38zd9JexHv+
ythNbaGQIhtlhWH/mhc4Kl53USFEoP0EnyJ6FCEbAm5eUCjrfKoZFgIspMVT8i69IcOHH0dJUQl5
20mHgtFgd95ddi3JAzjlR3Mmdt/6Z/tjbtowwsYhJp0Jeg1NMYGthCCPjv3DIrL8YpvyBkjBy0l0
N44ZZiI25Q7FUTxd2OU5JglTYKVzynz+oUGu/GqW7I0/8PN0+3XDciqk5/hU1tKi8exw/DI4itm4
0s88Ic8jgsRmijLrqH/6dvKKIEPlgNUUWQ9X9I/SOT7bn4Cn2j91hdU1vo9hdzbna5YVPCIpu+n5
40+76r+2z5snnQhNiqCho/oz1vn/jw134wk4LNAD6H4cPMx9WBBhmrOHHEhaxjw/JxtpwbqmidaM
xtL/lQ+TuOTcQDpwOMo5yrieM0gtICzwT7IQqhb/g3chEgRjGCtBrXloyUSMYILbIYqZxoMIbROO
h2HnFHIWpO+Q2gwzwiA7d1jCcumJUkcv20DB57UQpfZiQgpkiUyb4KrYpbKwJiQMYzecfbB5zI9l
/C0/Zl5iw90c/yzWXcEbSxWHlgYxKBo4OmG8M9GWc4nux+eKAhi4y/ZrmtzXy4XG8oL7dDTWL45y
fHplehV8IxyGZ7ixyb+6cQCz8fRAFdnpJPM5JcVCdzMOBbLJo+mMEGyVLIwdOZgr+EuhjBXie9ku
iWzasZVPKg4Y9FwzBs15tZFOMY8GtWptboLh6/4tOKjzCW3tRuFR+k6vgrKC/96ZZExUGrLuW7+x
8GzVPznphR6MbCokW470jxOvlvkrZ692xnwIkB9NJPZo+CcskD7nyrLftP/uDCS3uHUK5HEL6aLv
9Wb5OpEs5Aku0rbbMGmest/hwPK1zhjHnXKbLJUzrgwSfRfdF6vEW6cu6+20IVlqib0A3oDop1hk
vfCbRNLBkUDUh0UkIKP9VibaoYx8BJxiOM4upl8deIF43rgGwPxgPfz/fbfmnAZ/uRdwE53km4Yb
Z4oeLPHW/k575Vr7Eva/i/HC+HRJziQskA0BN8k8Jp/yMN8zKk4/rIWJ3krZmp/rz9cOyLAq3ewf
pzMuqCDGycQuWCJIkerL6g2Dgd9n7xWxAyqxQrH6kYb3P7oU5MSc4rQOUPxA9kj9ik/yh46gSYKT
2QbSKdlwb2DC3DmxUYIA9QGaYlzLZ+dMo1DSBrOGun8BAXJpjc5tcheLDR5zqB1z/ZMzFL/Abbtl
Wee3n5hG2J7kZwcdWfrcat10bW/exNkMItS05M0n3ufzDiZLw9oI2+DDHDbp7EweFtSwFASI1Fv2
yCw/sbNIGB1g+EKwf3rwWwS8gbwXtizV5dh8FnA1RJmBK/YhXMXWBHX/cTJW36ovu+2uPSpiuwao
RZcLPT4+0cNxuSj3NNxVcEwOo1ud+S/Gy3SoIzmsgmrBowrojyPVrtz1R3AcWgYsVkW7gqkH5QrO
teWWoE7QAHqo9y47f9kXbReTQ/Q46nCcySZAvQNfBLMboVtTef9weVhHvBfaF40EpsvyAf7AJg67
X9rPjIYLR8J5e2j3xe+4qSBuAIzhbAntYj4uQNumeQdDxUAyPl/A+pqgX+NzhWqAqseSBhIKnerH
6Ts7VIBcNDw3k5MIe104d5GBn2qVzld5ZOMEzQnywJVK3ug4LwVIMgj/hV/z89qjS/vHMZDx1OJl
s6mj0c0x44O+N4Lpno3zdIvX8grVIbXMWLBPX1RrdikokV5QMa/CjBbGVY7RQ9ajFcQRZ2JqBiIg
AwKDAMoYdRvcGC4z7XU1UaK5Ut2FpYWCF1XqYaOISJEaOXWrUTif+PVsDdCCuUhxwNyx2o8r0kgD
bqEMAcmFwQF/Q2RDQJAyvrFNwX0HjThJfzPyN9w02auIlqwf/h6Yp15LLVoOhr5ap/3PO8TuQduK
IdZldqy1vzrDGh8xPu5Nef/Nh69wCOFVgIAGzpggNuRWl0cNlzCgPURJMNoNZBc0dlwR2V+3cUAH
u6L+7YVX6n6GzR+AZn6QpVWZrnrkaehOiDYgwuh/NzG6GroeSs/ykgEQfA04wmbzSfI4SjJ4N6Bm
o6u8bnAk6yMnzJvkVsUrnuT34nT+y4dXI9vdZ//udzGjGtfBMaHwXp9Rp7LkFmg1FHK2c8C5bb2G
y8icS1LyteT2UBCxLX0TSeJhFgwdH8dhgy5deW4anEqaTz1S/9gCk+EtKYHMt5p1YRtfOxuDp5qg
dhdKCAxbng9tQa5u8mlO/vOv2rBivv/icT7OrSj17h8Y7Lr1r9XszNjHyM6lmSBK03isSwKUCELV
E2FGgSwDfxJoq/MuQ6gH56chgvx7dgc3zy944RoD9uFRwm+UdyPSVDoa90GvUvZsU0PIm46l7yWe
H7X9MnpYigZPv7q1vLesz0ODKhK3u8oynYIEWZhtw9mUl89x33Kt9Hr3Cl/fABV1jrsN6LaGTMeX
ZLSUy+azZOtNt/FWl4zisw/8hWerR2DEDvl5uD+gh7Nc4RQgzvWpu3X9rZYu49NnOkp/rGHCVMbP
ZVj1WxLah3cd6BCElp2+xu4v82ZfzvNU3hfZ1SDRqQ3tpzfGl9QM+nW2kIe9PiD+ZrtTp3/38XgH
aN4nLBcN5MXjDVAv8Wfj4jWAI1qesCCrUXt+1lNQsvHG0uEJdkPcICn1rASfYWECpkwHk/bhbfII
YJTNasKW/8ZyfssJD7kfH/gaEUnvxIjlc0xX50t6Q3yueNCJHfI1ff+WP17tztLW5FG9v+CW6Cxg
ifpIyAHFWZvFJTeQy30PKm5mhapAgh6/lcV6hS3/mkg7bYqUbGFVPqmV99W4qzgsI5ffuLlHoP5i
2HvTSP78yR/wNG2Sd1bJJxZseJUoVz6SysmCZgkuTOwkAF+QbBCUkSqoBzjJv0h+0Fwtso5MY701
J46GYwjvv5fq60vtnw7JtQkEz6RzU52zxHl8MOuzhqDY4MKQQLaPFxmoz02faygOoZrKMKECyONJ
STiCWJVReVExY3doYDlGPhYLAKDePStqimWFHDIk+prA1pYk2Tfe4o6IazTwPW5R2UJycVl6zlbm
sQmrUAqH40TGRMxX+amvWlgjRJtrhxGq2M90YJJJruyUP9+gnOy299N6oHLZHz1u5PPiDNBQg29j
q37kDQKIUc6x8AKtcJNF34kXztuVW3eCAY2Y9LqG8sSN1HzGMKQjHIo6XDt8UH8YF99YozMTDgIC
Y47mhHqu6IdpmFPMwTLIoD683BbqYooWJVTUSCbQAOHPLCxxD4T6Jaz2iVVwMqZszYFQzFfh6eOZ
KF5uX7kyFFNA4t5/VHAuvEIP1N4zcd/Buxf9BTfeHVmStYeR1INjb+w0CwJLmD2375kP4Ug3fkEm
Cu5b5+NvzaRK41geZzD5b2o0kNaKS/882VhCvCTm57uEb4wrpz6nQKr4ahUklod1BmYHHHWvhwcg
DJ0EU8CegbX0YFTQ2PJBmDj+b5/vsOzsJQrnELHLYfaLcgO6Vdk62FfcddKxV4q5ewy70VzDyijS
xdg6P6XPYc9KaTTQr4qdbq5Tx9G5e7Bk2Ou8xpChcwKTwZGdkuB1tmcvUcxWjyWtejUtTGOhUN8G
2E4OYWsPPgVWQ4Q6dWzRepenmoKdq8gTAywp24yXidgPtzQCYBsFaCOJsHzpeZqA6mAlE7ybu6hN
RM4imdivEDstGpWIn00qy3taGQQ569t8WA8Md4Q02D6DckLWx7BWjB3rLX6Bf1LETDb+pEP0mhYy
i7dphRmpzawsMdywP+xOpTWPuIyjQy0ASyn5sA7+ZJhfYK0h7kQPPLl4Y4WihSTgZTCaKPI/cFA/
oL+AmCpk2r5d84X01udjPnBk5qsrPlYITy3shvD9SW8ZR9QZEHemZYYIAHO6fQBlTAD4xuICMN07
OvTKilw73MEwBhXgCh+mutJLiRW/06NlYhqCNym5RHxhctjZzuMXrIVpiVuIhA9LQr6Q8Y+vzRxl
sJ+lS4JgTcnSWFnOH8B/FOQPQC5cG8FpQBw4xY5MHsz7xsgjPWe7wX+xkFJ0/Ckt63hTDGBPEDZP
7FMhTd9DQ/ZpsfJ/dNqEIn0R8chj+eZtnGe/z4qIFjAiJMARXSlcHKvEYTUcP5OHR4Lfe48MYh20
bD+eFx7NWbuMAQzFu/FIvYTeD0M07PtAelGCzRjDWF7xFMk/7xTVnlPRPceuDzsCLifv14tXjNOm
wiLPI3OH3WQMFS4V0B7zD+04OrqXtifHk7kWsiimLnHw5NFbY0az8TFRJz1TJa3Ix0CDcUmsIpsQ
zzfMtCAu4pbb+nwevUSIjmxSjEtS8xPf0a0Qn1nMPL9JIxcHFeNaYtee/yBSZPZAfMp3EqZZ8xrI
bDwX1se6Cx/XTPGzdf5BCXrrMIK2icwO+QPIFvkMkhRmMjLFb51JEweICj+eQ+mT4HZ58BTiAVz7
FbzzzZgw0f+NffQY9k8ZMUfYkg6Cy+4jKGIvjZEx+QlAdMlVZnD2u2xhrpbyd11+s5B9ZOcMuRxS
2XjO6swpaqgo+Pk59RBZWH2yoFZDg5e842e6yWf+U/eRqW2acUVKrYLm0WRV4DAskmr7Y7C1TpPL
031gdujMUKPwJkWoX0D44giX9ewX0+bq1BEfSf77ChACeOuDrf5KZyuKbExbL5/VUZID6EokJeKI
BhMA64fHexVpMw9FA7dYUCdhZ9C8xsBCGGv+T0lMVJ9OhRm/OqjAfufqf08KjC4QVwjlJhGvbBxh
4sVYBzp5v+opWdd+Z1/4UyYLfyNhOvzES/vuaU/oMh5CELF8IBMFhZy0hr4SM+tbhl/KYngeSQbk
YT/idx4PkUmqKpxQel06LcC9wldA/u/RmMHVjPIr5butxXnUrLVTjsuhhIjSQbKUoMn5Zka7k2qY
+Conc7LgyKlKHy59vp1Bsm2dEjp3uQKn4CW+DxA+sEkXwYXQ5TFB7CSPlVyGfxtLOqx/6M2qhZms
2PanSZQkEaSuxwffelKChuy4cY9XHw5N/5Tca6aAGdMBExLf2jLdlDXhDDWjXK3ps2kgxQrpbHno
eoHJ3plHyPfrU1HClxLiUUZrZDyXTOq6CtHbS5ev0TN0N4YtveUDwrerVTzEfRjotuW3DNymRx7u
s8d3xY/g3AMX0h0+/Z/8wKgG94K+Buk3c37OflfzzDpMWxzcSTz2qf2QtkDNIb4ypp6fv2PiTY51
1VF4oA2YSIVGTAhMYm8H9Qu+6gR6CLiih286SXcteIuoLkNr2r7bsNypFxbHBqsaHpNb+Yuj/H1r
1scRw4IWLJkDQKCbVNjC8mS0NR/wfhP2iaXLWV/kS5tXlIX7D5ML5ZAjCxHDGf254C3CqibL7x1A
9AOoCV7KsbZ/sJ/JmiDu3O7aiVjEkJ8Gn1Z5LIG53pmf5vC0f1Zv4UIIeEEesemW5oEISzx3JnNp
v30eG6Io0/pQPg59ck2rb724SMOxpEjttqhIC/kyZb9wf3H/5HbfVXIloYZWC85UKCKwkFt5M8lQ
Hr5sQInnuFKwBmd2Q4u/kWHzoA7elHescjZYXSGD9fttwXL8bh2EAzXN1X7UV/wtCgiM/0fjezbe
Jlzn+/FW4TatdPBhlrIJROzrGJzqx7RA+8GnEEZvbX1s8KJA6Sp91Ebnl5BUDYxhoYya2rZL/vXq
tzIcH8/LvVuaTyKl2bRwY9K93l8ytCH9QqpWY+rCPlP9Mlmq/aWzlm+Tcgpm0MOI65/DXJZ+U2VL
uLNm7ygoENms/gfOaFffiGJI7F3Co5ZZ6yRbSHJoVTsYjcOD6KMt/roTdvJsl6QZjNAN1CWpW8Fl
GdKLNRzIcYvlCEqkATkdU5nIkNegUzjZShwCO6SikOkWDzvgGOeRpS03gjOG8aXmDmiMIQwQd3VA
TzQbfJMqz6YsD4VS+hfashzva2sNsYmy/BCOdbRJegh4Vvjl45t6z6tFYMKzuDQ47Hp4smHPngew
ScqFSsxlcH/uSZd7TUGMpG+HPuW9mpWL1j7WeAN/dIoPSYLmAe7M+LxMNDRLTsXq0L0Cqf8aTsmB
i6G1VzaCEoAQKgH6hnHB2yqZ54e5fIcsGt/LR+ZDSnrhK5B7Fbh02CrYgwXJsCYuWEnPjOMEgxgO
1o20svzam4jTditPBxkNcoBONB8+LPxEE+1jyoKqOiEy/qCDqnqx7KUdovXL+/Us3ZIE+Wr+SGGn
haV9eWFa8PZ9zieJHeu0VHmzwc8Z0VVs7q5J78EMMu/+S3OBR2jg6IpRr786KNpsTee4aAU4ynHh
hcT+vtKNLc8btqZAs1Uf1lBb2l1Wek0fZjGsDsRhXgnQ11NHL9iauikhS+0mqS+xdnjKa0Qyk3lI
8Gn0LThKOdEYxL1/dPJHlkV3nqEcvRm5oY2TYh70cBPjt+gWrLZaemlsevdw0fTHIlfcMrk8zrNv
kh6grk9Qbe1KZbPMu2m7SgwvDTlO7L0Ssj1h6JLhsLMnV7Z8EK0UFVHxoCV2hwNoVGqKLl40imxd
zEmea8o1TjA7cAj5eyHuU5YT+yUyztvuU/s/ub7LlzzD1B+wHHmNmK4wPvpxRYEl6TR8oU9J1+lj
Q10iDYcZjO2ghJ/xMre99R0LnSRAdMXtwZSyf/jWBPRIzQI2C5Gi9/U6+5OEn5dU7mA0AtJBl2GX
xsCGSlxER4Y1XRdnKPX+gMSFs47j2TQXoOxwM2lmed1T54kZ2og67TBwZZz0mmNxCOKLj0tGOOP/
DkCiXT5U+zV4XRIilkJFCf+McabcwXvqcfRxS6ISyLhhd/ssw1EMvRCvAzXz72ITzsI8pCrpFsYr
viZyfKohpCGnTtJbsPae1hMNPhsbbRs/D+mVeQiaHQ4/wz+wLtgsDe3PnLqjoxBCkVw799yfCQ+w
lcrBO4c3V3/kGwmX5GJRjR7n1g9tL/D86HasJqHKyVaEKIFzmqYCGsPvaC3iKbA0/kHgxbiKPrc4
dfNVvvgN8HeLgoccWTiimkVab4DKaGV03EowqWSLzFZydM3ZYnxdXoyabHiCKTvXSgjWJs6Xesf5
R3sA/RoaJB00uLBUnEHSOSFMijU3QMPsTLpBb+1bWLyYHsy3nO4+8neAJkSbXOc3UrAa5hZiDMN/
z8iDe9hhnG/w09tR1EEq+vQbQRMJloB4CTzWNKyrxbSe/Uqaxs58jdUxujwMhNiIb0ZbuB8bju6z
i2ywT8RO9unS0EtPTzBfME+2o6lkCRO2OMjhPRbqxRVvC2humK8wHkD+yIn1xgg0w5OljeDbbYnc
IbuXi17t2UxX2h6Op1LdptbnVsOZT6EnBYkpdv5cOjByMuAUnkgpnPGQw716Uh0Dtj0YJz9BtQ0F
+hGZfq75k5Oi4WRb6zvGNE4EqjX0lSRhzzF7a6qNWYYPc0EYHoMKLsFMN3gK8uU0YRGBho1LqCgL
xFa6Ht63r3pDqwunQO4Dv3oHsqt8y2+CscV3Y6ucLokBGqPiuTiu0Xfa8Ykfy8CDbRrdBeMRywF4
OVQrYoYYyJrwrYNZBAwudJqzMiregHARseeciSYnOvmUwFZzZFXw6oCc0c+C6cLhZfajK6l3mgFy
T/gfQXvOTMEjFtBDCDitM58S909Rm1sHAENOScoQhQ1J4IuwWDYqX091nq3SE/syh1s5Pbx8DDUy
WDz9c/xgwq8AFl5OS1KZ7h7xTCW5+bGcCKMlmtaTBx/7MeRShb3kJHhXCyZqlsOQcjkGSkdT/MML
CAH+hTepSxu1HlsGNuYel1AxBMMWdrBN6nfCkPoYb/Cdec0pHdEI3gOVEtVtCmPCe6nAjkvti9eH
kjyhbIJHgzeGtuKOIdCTuq1G1ADzBTHiGgnynpSETRJapscqPQ3RRWmko9TG9ZE7VFCINrs0F70C
mj+WVPhsKcpX9fg0pd2dtfoMo6lFjJ6Ums4cDVByjwrV1zqXQ08rfYtdZk7Wiw9QAeGi4oWhQxh8
pm0iV5nPBf8GNu970egbziBiXtDM1uCyD0+3Fi97hdH7gDSlhUwwoGTsxA67f5+5QQ2tWozCU2WL
VZO4qTGqvt9/j+4zB5Xu4FtqJwYcBZkhUzflp71A9k8ub8D4nCrbs2Md0fCW/aVBXx0DPCB00uTr
jEe+YQ00QzhRAXvzGioMSVpyQThFTkvcNUuDdjED+svpW9Voeq0smv87vyCV3615Rd/ztPfpa4U2
JqkOCS3IX5H+ywkekkXSQQYopyEAPUn1RupXuFakUL42jPrwoPmpPMQLJog4sG5I/nbdWYZK1K6M
28QNQUxtYfcLoQX1LPsbduNzfKsLyIpET/VuulSQ0CEwYN0189Fd4uxGBAeotgj/c9mYIABhmMkm
2+/B3GUwHyxfCTp9012VxF2P+0d2qFuvtk+Px6o3xGqEg0MjZVbZTbj/FhtBaoeKhcl96eO/8wh0
67sDvJL6/RsTEi0i+6W2j0P2+9Brh+N/tI9U+5lBHKUaYptbner4Kx/3pmHOafcBSJpqlecwkeiF
Fz3TXwVn4pRiMHFnTL0vEyUikIzjMO8O1A5lQfIFDdB9eZ+WMuk5LP6gd2V2JB7Swc3NCyE5Zf1V
S59xsWiUNe6ZCK4NdU8IGFXH/rWy6PkAUYgYjWE1VAUfclspxwI77w4kcC1xl5kErTMF/VUGAI44
Xpr5se82T4wyB5iX9Hyn/Jq5rzUld2a7sydGUVj+fbaC4vHvTqss1sIqnVpkKaGZ+8p6osF5htPw
ryw2dXUaZstBPenFFuLQc4rqhBabo/2xfvZbW7nq74XauXdk3PicFB/1I9KIBMwjLFGfb6/5K3Ew
JpqaVdVcHU7m4o2Af9NxwBNIA/3LDDsdS21KzqdsuerNhlmLOgLhgeq8ovos0zRxSOHHPri27vPv
CBe+8yDZJwUhPy4gG/5U03Lj9wcGknaNBU4d5GXYFr9xHVQYeLwDewqUCq9udxwojKGrFu69Oljt
TgYqXLZArrTyyhLCcrItcYlWvFj4ls1by2ODBl7O5l1W/MYkzxe3nygTKB98eKcb/FexBuSewcvG
h9W3s18jxl44MPtIUcMM6j3oWu7ZeK3TICA19ODv1deK2LYXBraeUbomw3zwTsSCBaYsHlTbtimC
VA//I+m8dhzFtjD8REjkcGtjcHY5t+sGuVxlcjAZnv58zJFGOjN9ursS7L3WHz+/mglyubPQDXsV
rsKLkf/N+S5mmAjAEQaOPA/UM4OQjJ0EVYGA9BehOdmX66C4fSTb66J92C0F0pXxobMxEPndOXVj
Ww92tAw5CW8mqqKWRl8rJPpSatq9QInFy2hg9dGV5wIFLZ+96pS6ExZsf/hpPG7myHe0Zqvj28DT
LXxucXLwOTBQsmSTtV7ZR0BiW1ndtIgOUkrFPqSFOgT0x/V7VF8VoB4ZWr8VIJ4eEdYFI5Dhl4oa
1E8gMVLzgMaswLjbTS6/suEYxbecC7C6STxXIeB87hOzBylTImLBPRQTOJF0q4x8oPYcVyQmLbCY
afFSlJEQ7EZ+yma5DkVq1Bt9qQnsoAup2GTgBATyfBsfp4E80Qfi2oSlV5F4tRjqs2/RuLIfw5fe
v+J0V7UEdroFWcJYlWV1lwobsTwr4mZsVnBlqN6hRAK3j39G608ynx9hK7pehDjVaepdg00XIRlo
HBU/I09ry4R8nPxTffItpwiJJhlXCkMLZk2zCitkgVfzKJc/+fhNZx9GBn2XNLtiqlxWv8Rs3dDK
XMv3NKDM+NZTfF2/A2q5oMlg1wSDzh9ok+/eO0X9OshOHeGeMsaWYwhVhQGmd61fzggeReDds8E5
2O0G0p7Zeg5FbPMLMnzvQsm3SbxPVBaXtZ+tFG85io4xuRGGZm9EGzG++HiW1WWG+r1Y8/f56nIQ
SZhAK7HuuTPxUFBMhjsBHF9Y8hqFpVsEHDhuYBE1NQ8Jk+gWAxokpuF58U1L0wgo4rXrLmWUw/9V
WQoLQjIfKQjMUW21zFHDJau+ZPRBSnRs0QGVybH/mZrSPB9uUT1I4zYXSf7XESsGfx/2fSDslhi3
9aj9yUAfFdKMei1XqMUfbfHoWNNyEdlOSNoQfFwEoRORxyKolyHYyCXZeshR/Q3z8XhPZTydwVOV
9gI+FXNpJXfs9PzuFnEZ6aUS/zpwbQ3ZgXHVIEpO/Fys6lSvLOM9eJO454cneq6njsETTWZHQ3Vt
7QpY9TXpn7j0V1LNIjmtudWlJJ+emVi5WP6liM8mV3fTbTk2Qt8OxOXoU3hCVzfIg4BQKjp8vEfi
n4d7kq47vHzC+G+o+LpAcQD8Vp12aPtjEBOM1zwH1TFH4LFF5q+IIyGXDIha8emY3UBhxv1XG/yF
9Ae6GGhNrqprqi4LbV/Jz1LZKwiBwn1PbXLEPbHkZYyIA8RDUGSnHHIGPUtuHof2b6Ojb63Oo7QZ
1FUQ/nrJPwEue2nF3NauDiNgfPv8uTx4iJ97Bj9GwQ4IjFMSPd4tc7zQ46tI1+WEzXaEZ3wllAl+
XA3wQJ1e+5wkenHeI61BKAnQTS7PUlSBUG3Sl3xCwLOtoNgkqdNO1EpOpbpky4vNn2LRhzQ7+i34
KXkRlAEujMkVHryHzgnKW1EgtPDRfCJzDVS0zRzpHRQwXPIknUfMVDJc4FbNTkO2ItwFqjO+CXwe
LGnQRFz+IW91SSM59Ouh30f+LsW0p5eIlBq3iP7K7EWu84daaEq7EQs/Ryaxgvyru6hcOZDV+lwq
bh/9tt2lRDdm3epim31X0pc8HZ/kqItGW6wDnUFlCjj67HtlbbTbgmq17Bh1D238l0vPqD23n39e
tfeVFaS0ECwj8aJo5zTFPMFJE8RwjheRYJDiUOFhXOW1a2JNZogPbd7gOtyTGhHuQafJxjQ/wGE/
AVJpv74P9aVsf5L4bZnFn8lhluPrJGTzrQ6e66n1vAe+kNiU6BpB2oryCS0NletDd6anEwaQBZ26
DUvhe8p8mxHeWQMF+FeFObOX/wk5xocgn4sFG+uU2ZVItl7tK3qzEkhaIyAtEorOYSMhxzgO8Gge
1an5cgGd13Icxbcq2ljWlNBgangknCrBF7Cui0uD0biX3lryrFAnVIghSBvzFYZqzIPNzfhYCxUW
oSVjoOVy8thppM6E1QeCBO/fCvEqLdcVIQ71/jPYoekoIEDWZfo7xiHZ5sQN5D+ZiTblwyRhfen6
Bsg+gqgGws13TfuXwxm7ls55fuu7s57xHaaSrKD8jaz7UEXm4ooWRVfbMNv58bERtuQFduOClYmj
LC++BmACIf7RPGRJxlYIX43nYWHNZoHB9j7zSb/tlh63eSVrPzFt4Wr6r24HlA4MbQIqYpONDitZ
LAWooFDQMkUNCNXpdAm/KKgrAPV0HclWx/VTILoe6PZB5xD4RJkGR86ytEcZgQdbDLa18k9XIbdI
cRUxqqVwiynAORtbyQ7MdyXsMWmAyTXyM6WcosCJpO666SLrVqq2GDruR2i1igIzhcEIawFH2hB1
7BEoS4zs3OSPAtmNBXLi6YAC4TkPvinvoXvyi24xJdlkJFewDbEbsmAoyVv1XskkyqjeKpldBZx3
+jsob1H9VYd4Lmjk2/PomVigy7Mk1bOWjaWZzqCA7QoioGW1Roxh6WRyiNPK8q/H3TwwGgpWMdf4
0E1KPRrqeqQCMouSFUzZS/eywGEJSiDXy1h79uy1qfrTnTso3mx8aiV/TuHBQHz5EVRE+cDVUk/k
TjYvCqKcEL1/4KRqPpas/0X4DMu3MvnDmLSQ3moYynt2tujnM/6IEpAfR4qW3Dza3KUTtYgsApXq
aMxtawL35qGmujEWoQEF5AgxnqCJJd1EmXbQQ4zNXUKd5Qo4mwnQLJaNuUN+gcgboAegOnTIMaHz
PMpuckKTIBnVeNKi5fiXlKeYhFqHuS/axMwHKFnEB6P6KqcF6ytRHBEaohBunAQ2/SMlEcTFLjwk
wTJE7mxNHZoaYtxxdGWkf1jPoLYK6hMyKLjb2A9rRvrPWi4Wyi9SjsIt3Z5rXTWdkGPLwJ7ejNsW
3xuEeExO0RHpvzLO8lWPxd72flR50bQB8VlgyM1EFQdrGFgf9WJsY0lkdixA5dp9wA/cnJUB+YMg
id1OQdNSa/fcpwZWmxUjcrh7Sspv2GysAhEfVn8MzkYcQxWwiqVsbyqtYZ0dqcpy0MlFqHVUUN9v
BNnsFSQ0EEtKviDvjSOkdk9ZPKGp1pFDTdYOSqbaQ6Ks+5ioGzGcaSmGunBdNzgcuMJKjJAaGDPu
6nIrkvWOnlB3vIgmn4PO5ysYXzUBMU5FoRf4OpdUVqL3RGopWejbWJfTycb9Jne5NNHUYZ4TAjdt
cIxJvzEaH+OpLEgYKmU27XhKIuNh96niCaACADKIC+ke/d44ESy52CLPIY+AVCu7CNceOkVz9FYi
c5m4jChUW/IkzdkLNcHYmH7I0MS6r9LceyUUr+aeLfuVL1y69kvgc1G1JwN+KEP0RW6XXMR7zxRf
nBQeDKJKx/zpnVp5g28oh0xcUdI8W9Ps5Y/3gga1R2dBySiIGOCYNDZHDmpzwQGLKMz0d560RmQE
L0s4BRR/dMy+yV5wQR30HZ0ybrALz8NFu0k3Mm1Wlis6Pf+rsMrbkriixVUXdi2OPDrrphhYvNhz
rCb+gygGuZrOKx81RL3McfNCoPDv4HcINlEcsSQg1SMuZCZeVExk2Kd+QbCQVw5n/Z+A/5DPlh9b
Ezmi52i93eZuSfYj5sdVr11oWh2ZjRHtMA0wlAnMtKlB/uavmq0Y4ZXkRyMHv6Xq5qTkjon6s6Xb
jXcJ5b9PN/pOhZNoVwqGdwImENWjAhRuCQISybqZxONUwYGlkVS0aJ0YP2O9JtYwvaHl1D7/RGwy
IDkx2U3cenH7DhvkBormBlNzSvNF4Ogkbu/IMZqii1bUteWDLe5NmakVX1bBVOZqK5z+LaQngcAQ
OGJB/A12jVoWFwaCBUPCnc4FdPhEa/KWei52k0vKCl/Bn2EsPF5uDpSE01/BDJ0FtHRdeS7DV65Q
VDBjgcGKw1ipcjBoX2wdynRRWA+WI1wjCjWIWBsmucJcY6R49zRj5M7GCm2946t0kbbpoFo1rYvI
xshd4QQMEPBnMkq4d4F0B1H4yJFYIZIMH2l8yCEkA37aszc5Xy7ffX46odNtGqgFyV9RpVlHt+yv
4klu7A+1yzkJU0h/KtaeBmWWEbx9nk7OQtZ9zbVKEA15owumU3LS9oB0mdTA0X2I5+HMXJW7gdk9
RIYnVINNygtKA94lcjLtbA2E0fDeiygLI84IjyQJWSMoa4QlGV0l/uJbpfXuDVeIse1+1BTukg8w
Pp5rBVM/u/4t5j1TdAdsca6G2J9ZP+xE/OkI1vLe/WCTfcr25eNDdaETSwRC3N4dDte51K+yfsJp
TGUul3bN148v21uQTSKQxsCdhvsIrkpdVD7UFZmfdsBLVDqBsChG8jrmFbgcpnyVTyTB2YZuK3RY
OQteCRVawG4xHKESJOqS6yemeInoVYgfRu/pp27mtv7T/AMABV+NUjcPySUmVnSB0wVMAvjcYgug
IepBBA9UH5nwYnPpGxha+DQuceIHjlQ4cb+T31uj2fYX2pGXx09Z3iB2D11wqiKTtrppAEXINlnL
yqcWrxIKRkwUdy99yQEscXs4kbDsFWwN3L79PwTvpfDra98f5VA/PP9Q0SyU0W3+SqKr9DLyCwCw
UW5YKdLaVpzPHlJLkomFpXsO3RvK6kl5gpeJsG9sRLgW5XdDUAeeWAaJyaJXMib/SPBaeOWhKZFy
Bg5YVqDODGrAKKuS5scm53LFT+GUucMexRSn5rYVugk28nTG70YwrtHHaDomBIo3rxCysoedwP4a
02kBt0yHBG+fhmLK9/ATjaSYQQPMJ8V2j6Z/5r/4bCYfICIaohAA0FGt8QoDsPrT90PW1mmxyFWX
EGtKGnMYO4c1Igs4vOdMj4QC8LfU7qTgihyUNR8QdgqJ5gb1YDQJJ6C+c7RdXJgKbmnIsNZlDRbW
z2ycNeqcU5l/4VEyMWiDlAOusKai0+feor4PFAAbDnMJKebo7Yi55CW5M6rxexGUBlh9wlnNb8cH
zh68kp58ZfI9P3MJpr9keuNCxMCODg3LKqaiDNmUrVC5RiDilNrAAztLHwG5gqGdPkij1f7Y85jH
rJt+T/CeMZq85f8+RFBh1CTGcK5pTqfyE+JuwtM7K57SG2y0psBMtq1gXlH7tibz0CPwLJ3z8hiQ
i7iDST5Fs4PL2F8w4dU4gTWHi9vihaxog7EHVmKGTN9WqMrj1uMfEt5WtAJvVU7+C0q936G2O6TT
BDq+0l/upOaXT4O0ID4KX+aIlxmbd7pIB6dS5uQsMX+Wz0JYNNCP+Gq3kvavJl4B8xQSccMmRloz
KNJadF/Svkx51xCL2cwKHAgNKArqmkv4kDHyICtPNyH5+VjjYGwCBy222c4/OFrRp/VTptPw2+K1
I5YTMnNaqe3xzX4gsFJ0xENAy7sy1rcAsstlC6gJ4w7cbkS3NgME/lAwKM9zYc4xyeTp4Tkk6pzx
pp/laIkx7cLxwAuSWkLypOxoOKUl9NgAbDaPOTV1XEfs3wriK9UFBiHeOYdbOxdXHlKiW80NYKtP
/0EZejPSeNHVUfRCVKiMWmLpmW4/LolYDEu7MEgEdPCk+Vz3KUFAcx3QFThochPNQd6ZhPItE79B
GAqUMn8H/lTCYAjOYwUgz1RZ87THvxwsPEtEA3Miglxm824p7/OFATNfANTP+zn3on4Haon4svhC
8c11ixwFxo7nushsQBOfoKfQJtydQxs4kfZO5unRxFILvrfzMPKkUJ9On9kWdw9/OVmlo6PGW9rZ
eVRjpiQiOyFPaZDEnbwHtN2CQpNJZJsqNAYK7pkpbkOgDCXmG3DzK5sPpcWboTyDymjgkL8hTP3S
2KQE+MK6SSgS7KCZpLMyMdJ7jgqGFUTxpocD2i7QvsaLPnJTiX1oHiwoTLGQ/XNOIDVx+GmCNjTV
lyoeORfF6J4ot8nG5fMw4NnZDiGDMhF3QrnTCGPB9EXOQgkPMMUT+tbEBBNYhGIR5x8lijSQrQFG
rLOJMZrrqOUKABErXgaVODZGTZhHmH9bh8hnMkBTzL75ZwHOSgigbtnAcXEWSr5Mlsl/2ZO3HK07
oT3WHMkAy4YWzEfaKVS0a3ZmMXXNZXKsZDuDNLVmAUQ7eRTKLbZcnnj2OMK+2bOwc43L9g0Q3VqA
QvCrPCKz/hksh8AWvMWABB9rFMJYjjcqAbBEYwQFr1G2vrDG/U8O3oqfJXWxDmOnVhM7ypX36Z1A
/ZflX0FxjltogIvy3RmYmxbYgdtNFJHaBKR9xySaKIELvi1W3zBubXX/T31GSRc6AaT/ansS62o1
eH8/KhceaeRwuTwN6IDWSIs7HPiw4IUNEoif/DUlN/DFghwp4A1IMeZoPL0pKBDvuY2ObyoWIc62
Q/i1y9KtCRE+Q3dCzhDCY+7ZSSqwiJgWvvHdh9ex3BEZUZszBY/NLPwr+23yg7sZQXdwFghZZnqQ
FjxnKKRJWpj00p/BRfKObJwKR34bMUAY/WEQWPSxTyDCUlfRXX4l0rMGTySFqjH2UzEHX4SPnyNn
y1rUyU7j/myc/7tJU8mhWZmSLzKysJrwClZXPlIJFnWSJhYgscHkSSLu2q0+LuiiIgAS0fEULgNl
9+EGmkmXhhGKjYuAGw6WKRwrwHxDpgCFDDT0cSkF8xYvK+clj1TjYCKOaIqkt4TvCbEhEKw85v0K
YpWi0YCXayJYUSoMvT18k+vGh8G3CsAxF1doYLmeYS6sY3BG3ORHtvhZFcKXUT0buioPGk3v1dZA
t1zjEZRIUdB+TdqhaAuWEAVbhuIW6GYF+ciKEyDC0N5JgUbJrTBgSLErZxct+TMrMgnJdsSg0y6r
3rGsDbQLlxX3zIcElnrVCCwMAfrwlDeJGFk5vOrjh7Bcid/wXw4VN5Gi/mvrU1quarzWn2WMEYUo
OR8WgVm8XWqUHwjqWihcVfqNhK3qP5tyqcjmrGien0tTknEHdITqe5ZxkPo8ewPz8ei/u/6v0ejo
OgzyoqwwDcL3af9A9SiiXJLcHq0sUGBHp2WWMi7VemZxbXvBqe8OmrAfyPpDn2wyiMgul1su30YS
EBVO3zW6eRJakm7j53b41PRTJN5RwgT4dOttof3L+MZJ9gdVJxlqF816fijQIwolXkmIWPpjy+NY
Ee4yuqYjqttPuTPrDw4nxpP+WbSEd5P8xgVgLsTH5xh2eLDVu4rYqN0VhbXBC6TmuyiiOPCg6fZ4
gg+RM47nDjsPgg/MSITXfWjibCk9YaHcmPTRpd5nk+VcMhyJwcgfU8mr4BRhmvjsav/4KXkZXlJr
MKIBdt0Yk8X422Qr0mHLMtXEjvorUgdDoUnFf5GYBCqQTn7Kc0eWW9TC6gf43D9PK9kN1Ctma4Me
bw6k4vOSxa9CJ1dGPmoBM5y4iTFrBdcKHHeBtC+Nt0QiNPZIlwQ68UhcqGS5EwlHxr6wLpn8COgH
g+vyg6A63KA61QZpu0o/GAoW2hQcA3EPXqfk94agC8TX85wAC+zonXEw0Kky3AR9ARW2GYrAqaLr
Z6rg+UD1cmljhfI3XLEeazREqKSsFWXHLT8RNGm25Qefpa738YBCTzLFvgOsDOgxYhWOMLDQpl23
/y09LMwRveyPARZuIZDxVY5LH98EH6fbioQKRQscunF24Gf1cQrhNEqHZa+G5Mt+iCXZN8E9FiT6
uM5mtAnRlnlQLaesPCkoqu4GhknSBQqYan8BGqlbAIZT0SBiiYeXH8CuyC1hw/V+jPReykxt/FyD
jTpgO+WBPbWLrfyqR5LL+XnNesRzXIVE4x8SsoM+X2HrEq9Ro639L7ac5YpYMtMt4cpKffOQknU9
XE2n2Ons+SY0z1Yct8sRl1eI+gHzTNkCxwX/9B5tXkHGUA48u5RRTjYmBYAekOp3oLiZL83zL2TN
AZJFlhJkRlyp1rvuyS5JZxnJg1K30g2qvvmkEXTx062PevuPUcebFaehWqojOU7Ku9F+heHwCa+c
aKmb2WR2kQOMYdY2sRhOARhMaCUTfXutMLf01U/SXb3PbnB4HLJnSs4dk9uIwp2ng88wd7tV1a79
aBayZ4nMOw15Nt1pBHrWUnokLinz5cAlLUno5puVGs89/BkymFer2SWCXzoMe/YRBJd9B72Bl0hj
ZvFIVPonkn8fQY+mYHYk+Ww80l3ZbwdvFhNXFvGh81UQu+9hAzUaT/S2RjzJLAIADfkvBArBsM7+
Ev6wieqj7DlyPldUBhaLoH+Ih+2AIyBR2fRJGOBJo94Pta/SueVrw1iD5oagAysnQsD5UcindPtf
k/gyDEgw/Dt5Yg3IxgDyKScRg1lvVA1tJrMzB+sYMIPY2BM9FJ9walDwW+tuefOGBuT+SzsXvy2L
1KJelwsXQRStylOFJg0p4VG+6jf1hog0doxlQAnj5g8FreYgF1wvLflefnZlfgGnK38JZ/mQbQDY
U+8457hyvzTCzdxxtLsvbZ2deGRhm/lmzMw953d69pbBTwYrOquXvnKWPpRb08qGPo7+qH9TYJRb
bAUY7EPsbeSdAbExE5ibrjirD4kzpVzUmBJJywAyJ0ZKnGIOCGBeo1TYwChqHUEUu4+264V+NiBO
G3p6Mm8UH4CY8ByweZvJ0VvgSRKKTZt+eQRYUH8gbFNM32suN55D9QJxq+gbkLGq5EgJ9uwZlXjX
ZAKSOR7EhcB3vNhCpIOK8H6yfGc7SpeCX/GOAVXrJjxECBCB1YdUXVn1IeLJGl4VmpSp+o7RHQ3U
M/QuKFmCb99gNVBnlQoO3LVus1RlywW6jcWZXRWu3F6Je5UlhUf418Tqm9B3M9MfTUUht+nKHknR
6ZWVswOXtMMFpreAtIcIcHv6wFPWg4Aa1XKGuae4ICRt7buekCMAA1a544/XKlybc6SLxRnNe6N+
qd7JCC6d4EYq+7I6swqb45DKYeGAyBwIwrdNhgT2euLA9hXozgybzZVyAjz23ZvIJ837Dt9B4oyY
ysjU5MikLCCxHanlBV6kwSGu/8hD6Qht3JzrAW0oAH+HMBZty43IyJ1vL6u7iJrb/Bf+y+36WjfM
7oQ1xcm/piACFiHxKrEO1nTr29nrs1DJqcO8f1AcPlpdnANllfAlXyj05tNM5r6/a979iw2FRPPd
BWsWUm2M/NZJx4Rk9ezgZDNW8Lz6pcdGckU9Se26PTO/PH3BdFgJJ9LLFhg0ULQKWFDvXKBG4FrM
B7yMOZQ8xX7c4Gtyah+Buuju2sObUB0xxae0rSV4+9mR00ck78jsXR6SH3lhzZxkinD97H3MJES5
hT9BPE3mf1G21BEY4CtAtSc/PPuvvOsEDjkG8juiqGaYYurohJY84nMQUAe+4j2ORFwf/ZJJVWEk
jc29bS6qnxBHwrE9sQYBL4AVjn8d5fS8ULg069mSjH6Y7wWxTlE3ZZuB0jHQsHxkDp3HEGfI3r14
3Sz4RorfUe/24S3qjp1FvrI5C77JHYhmaLa6C7uwdWkjcBTc2OBUArlb34T4MdLR1DjTvnWdfflf
aL07g6ecY2AW7UzsFM4oQvqYmF8ZjyPOW0yJy3mNfe2OpK1Wz9z3AcgVeV0Snn4eFV1dnYUHAogc
LSKPCPlZseeCClvAxN08e3F+kK1NJGvIAaHuG45wVFPtAtNdyVmOroqTg3Q5aQU0bpy86iB8Nt1D
5lMCVXtxiHYWxdquDSSI8JogLTB5QMrFV3J2xQNXZcfBrc+R5wqLrpld2SzNszU/9HinEE0J2xGD
fLyTVVsRZ8q9FZ1EuwXg39CPL6TjHdp5p1PWIM8reh+sAy8C/F8zu2QOEtiVeFZkYhv2guWgDo8X
ODhqMh/MI2UMuDIDfSECHKARyqmenCcAQr7/G7AG4weU4q11IF9GM64jcyEJj71jlDgd+JgbAeTY
TXYJj1wGK7EciC5eND8qA3nefgWk1cJq9DhJSPMRi7Uu/UjSv+QYCrYJI6gl+0il7+hXIfBgvsZq
/qc2JV/ytxnzXTmNDKtANDtAc6BIBubWya48aOb0y7FjotSVZlEeubDCwIOYXR7BRqMwBqyfQxfV
Ls/mUsOWgAv2txzo3aZ/aVUGK6Pcj8Ke6JAECcuCFfwMwsASHv+q3ZxLRQaOXjRkzbAUX8mveDUX
1Tj1Jqz7nM9C6hFoOvqJIUx4ACEJQFDiCVyzuZizRXELsiVoHRSMlzmEdU1AFYGcCW6jO0kAIQ+j
5V9LYeXl2PmuebaSJgAkcZkzOg+VvjPAFUYktK1Htib/t0Cgr1+TYA4S2Itu9Y+6PvkHMRYdxcgZ
OONRtwxHSb+LJLqbG+XDp2DT9IqX+QwJqdwe5nAGtTKO2ezqV8t4G1JPNZcfpjIzHzwiPbYZLi6R
vkbE4dwMSzqJ8WrQByMuduYXMgs6jAZnnLNbjAcRIzCwjB2v+Dvn+grSmg1jeuoWCGJHcatVR2Vb
IMBnJecqm0D6ObQ1na0n9H3t50uzzBmxRwhLkpeP5yI+FJhNeQ7ILb42pRsNa8FmUkKrNCnUeEuZ
qc8W3k2ORuCwZAcW/t/llvZbDVE+75+rvyXbaU6RdOLZV98DwwgqClzsA0YURs05z0SPj44Bk2lC
dQmrTdyYNtFpsx/Us0pziffXaV8irqxzIv2i3xEmvIG6qlx2pB9C+pBpS9oT+zsW9rQ5pMr50+xC
81l5S+DSj73Fp4zsTP0dvPVn3G/1f5CEiDY/GjqLCXBj9+hvAhYjN73UB+ROXbr+f0I9KTrzqRtg
nBPO1K7429DE+fgtttqR1QHrkGHnoFTZfo8Z0ZYlwulWSXofMfsSxyzQLo27AYXaUSaPzSmkg99A
h4BWE2dO/FtCjK0NXtQxWE8HHD91t1w/O/HOiK9q/axWjz43cklQYzDAqiSrXCe0W190+H6fA7rQ
gcSd4DhYr9z8FeOnmKuo/Pl/OLvod9FWBoioErwtGiuGlJOFBILkaDG8Dj9D+k9Glkjq+5SlVazb
eM+ZX4F4+9wlOfDZGfJigIqUKOXt10p7+ZiXNn822uGjLltgBHJGv4XuAXzLroDMo7g2DD3oDJrk
COkZK1dwQxSCc6vH4yoTpDbpmHLyCPsHQV4HcDX8wwime8gWLABcnRgjwptC+8MGM91j+rzh8SEL
Y5oZLlqwVKND8h3CDaoEP6CwrzfBDg/Rh1wxRmXhbfKLab/ontoLS6TLB5WnooV54r8tu/sp8IzN
cwmaB+gPv1m7Cg+1d9O6nfGZrYGKOdJpOHNWPGEtUgFjTUyav3uVi/glbyKNbRQC3XuIG70iLcLO
Jjlyg2doAmi5DRF6itLzsxFoleSupRuKYxf2D7nzf0EkKlr4njE33hf0HP1T2kflPayLoIOFUisw
H7fEM1AQwSQJWMWuzVhDGRxTurLEfRhR0kYajdL/Ze1XFD2MDa0K3k5R9yGO+AFXIGs3Ax8jVweh
R0GWCXaF7m9YdtWZsVahLhV1tTUXbSBpwUQjaNcu8ZRTQmW2S8wtlwQ2gPgwlzflt966Fs70YRs6
0UJeVmdpgYH1S31wiDTDmitdmIcuPBgs7QKzl9DRe4bcbg56+ppsecNUTEJE3qQdBw8Dl78RQxDv
UU7w2XTaMxe3SbsYIvIqQU+zp0zq17bDcZNsiu9yknY5lJHdlR6OfvoCpul/tJvkUkZ/Rkd2G122
GzF4mOKr8PmxvgYy1SRW8i+vPNf9ZRBoj2V9u4wNp+hRCc7Zt/BI/pqIQ/MzN09pvq5EfMOkP2Pl
WwfTW/PufmJ049dzTSa98DfC94JfKR0X/DBP+kfIU17+BUyPO+sLX4NlN3ctB/hFsn7l6dBr4Fvl
SrIBTDSgmJ9dq36b/lTlFKnJyt7Hf6lB/II+UwNXS9cGo6Qguz0b218ymowuBqrjvZUa80F8QbYE
wbndiT/Jdyvc8POzfGqHphyJHHVNhBclJzCwPVQogD/wJMZ3PuhMKb8r8SRYN7X79TiVpnzMOR5s
YQW+EZ/wzSj/NXdH8uJzbRiFp6RiVDihsWZUCzN8K++i3SntUoe7XU8+AaCPYy3OP80S7MOcGe6z
Q5Y+L4+1jD/c7sWF5Arcp7uYqDTqM2gaN/i2HToIo2ENyVk11JUtmGpB9rNXW9tWtM/PYFmAcNGc
ldY4eFSg3lieLPjNhf8kEeFvjUHLRTn3q5BV4MYOuiT6LGnGBNFusf8gLycK2a2QSEPWQrhqC9y3
2qyyLuxtqkC72OxtrRQIUObxvUYHX6f9BgaZM2tgz0b47uodHJw5wSSHpttInW3OcKD5x7a/lnvE
e7LbyfSsZN8RYiddwkz0IcBxgLAAf6hXsr/voeOr+jiqR5xEOdR8+qrNyAXWysmlTuqX+QoxUSNM
kdhCZzDevwG7BgopD+xDL9biJhNuIGyVgVKNYLkDyy3rE7zMMOPMDu3YPAbqvYT2/ajfzNaUql+b
NXXdI4rG7GAmb2JoSezDyPlTGKBo+C/JNzq13jINnKi5VIuWH9NMyxD2KBYUwS89xt6SLTQjuChW
v6ldnuWYA2ACv5XDsP5ILrEJFOdSeE0nO0H0NR4IkgLQt1EVhW0kuUft3JcO6u0QYuq4Ex+A/VLU
+ZGhgskQ0/xFbnxHiga2sOLPw0FAAgYUuXInTHkovklcokfZTnQS8w2jM3VW2LxYxWjP7jdLw5UD
VE7zblW2W3EbAwmp4jk015M7hld8qWs7j//feihkEfqPatiiTqEbVgpfSGeHZQJHnTraH5IjSA5/
oyq3SoXwJ8jF1aEByFXAcNu7UvCFf7bcgBDGgDYkXvUBOVrBtWbyXZazhfWWAMjTbaj9DBhywwth
5sss2rDgM5CARH711rYfHhywoXANv5iyWqCQ/IW5gygS1emGfUK1lbEss7f0TjLS2KtVaPxG4VEl
6ps2oO/qPoYbQ8CkQOTMvzJfqGQhrtFFFMJdNJY00SAdIGxukfz4/IOX8jUQuS1cB48Cnh2yZp+M
weYnNV6QuWqEl5JR+k1G/gJRO9Ea4o+k7dR47z0y+WmwTAXUvKw6PC10CFkH0nCzZW3MimU6/KNJ
DSP398d2VXwBvYXsej2eZGLCqUAkGZH0wFtxM/MDdDptBuSmjUs4BMCELz3cjx9qY+j+SKozfm7L
WhoQ2kZ9EUF9CAHCSF1etfEv1VhE9TNeMlIqdMZesiyatcE7RRdcN9XUJbqLThlTl4yJr/PewnAy
jS05Uv4RweZnh3qKwdDkVnRLaIJgfou8ZTxpZ6qv7k1XFEkYEJ4HOuSF9le4RYA11cF34YjHwOl9
JiPxqCAoKXUiaoyHMj6UYwVXc4CZnA/3iBgrf41GieOn8Z9t8VbkBwlbPLjerPnqybECyEt+G2yY
3CT6DW1lAmGJ0+izLZWNyYKk3yfu7lxpVCYAJaFJNTdhQqqtt/UYIJqKLr8dQ6Cqbg0OQMInAXP7
niLCp+mkDc7xf1mBoBbjKhLqt/EGyqW0VFvVJ84mZMVWe+2JDEOuwALFLyFc7L+FknV024j7ZA/o
3eNbRzxE24sD5IzqvZ8FyoY+b/V/HJ3XjqtmFIWfCIlebm0M7n1sz7lBnkbvnafPR6QoSkZT4S97
r73KV/abQr+xHD900XyFZN1gTKS4M18XCS6fh7ImgSCX2ZO0BqcW9BtUvBAGQOqEFE5jeSjHnRl/
9OONW2IOLiaYcliFzY6pOshZJ/O/S9ikyVE0DgKvzfwJfVjXmNz10rEZNvwU2MzyBP0ePs0pxdlY
uI32UJwnGOpW+QPB3aI8iT/0GgNe5prYuuQ/9cSuO8oGZ2ReYNp8zNWrnP8LQ2B7+mBCbuVtXK2D
yrF4ySqXffIXkSKUHYOU+fIzHI9j+OW2vdvktiZ9dZpbDdAx9H8p6iWcDZrAabFQYIIl7Ji1IOQG
i5kkTAd+QGHRIuAaORsozY7PaO0a40DH5Zm4YMcreq5CeHdgMBUQA4ejEwPWW0wsoF4uwnUJYN+s
fCgj3GjlJ+p7ebqMw4F0CXzSh1cqry1eDLVfql4YlJLWRu5Ljqo3u8j1j9C6pDAAuznmJwIO4Or8
X13u5BXT3MmEMUOnSogUQy6G8RybxL9VdyyZMR89vnp5WxPtnCkPBXKN3L5j/JpW2uz5N1Q0I4ve
XzwiarzoO4TNMlvgU7hOBFxVH8aZC6kPFgmGcsu8X4kCOCYjzsW1pI6gN4OhD3qmL4Fd0ak80W3Q
PTXk0IDpYqPLYGaBLHopJ05EcGt1EdH2o6cuPklL65RPeP4MoGq0M72jeqQZu/RKae+y1dqzT3ge
s/122ik1CWwx8tzqQEVX12vi5xaX+OuHcwvOoHTuK7rdP27/zNXAJRZCgC8UrKy9gQxvG2fveYqr
MwjBSn8FmWYKt6N6KkdQfdxHV/B6IQ5hB8KUmaOfdpHGAGOF+Fd59OwyrABy4CKUFususVGv7Uzj
IEnrpNi37ZZnho7U6i7BPwhO2ja55r3jl256guSkFq447KfulgE2MYFJz0lItPTWCO1A+Z0cYGkc
SA0Prr7dErZBSYCQI+dnroneISYmld1Q2fqYS/318zAlsY14O2SuoO0gqGgT2DjWAnJz7aJrK5xF
2EciQ40u/ZdMT8sh7RmZseC28FXkPetA4Ad7h0l4JxDG+vBgGpA9sFFGN/MZMe6R3BbXKnk7aCtR
uceUXx+D7yo4FBE27k3/MvjNcCowAGkwdbKV2NG+VXHtKds5pRZOhU5E2Gz3RExPyRh9H7vAbhNA
6vTEzSTVj9hCVaK3qHzSHqpjKL+m+qZ49xhZIwwhY0/h1bf45uE45+qhawbHnMkDNSWXIRmiE/ye
dWLN/KyaLAFeN7Z8a8aTQ+HGAiSwVc/8lnK8wx5qXo7jt2Chg1z0CuKJ5YBrdQ9fZTnsCHr6nYei
8q+ZH4TuX/1dwlK0brWx7rYGnt/Sn3w3g12acbcLSop17DpUGVE9oTeKm2//IPymm7HetPu6Okzd
VwTt8yWMq9D6UrWr6m2T9qP6Ix0J7MfaUHPJHJmkqS+Sd3iGt6tc8j0fLaoHVWKLwhH3kEtPsazb
zcLlqYMpr9VyY/a7pL0yCN0zQxvyh8pUCFuNZi/R9cAU0hZGukPnQsFNXYfIfck1/qilq6S4zcUn
jKLilZnfUnGuJBdwUBcdHc81vgiEErZJFR48zJ9mFxeWFxf4DWtj+GD6wLxK+RQNWPVeu6rry+Bf
KkGcKU9IVlqSo4zdAFgcYl8wTEuCRPJ43+ivrjjD6yXVCx4nQjqzQFLEuNtyh4blbYCi0KDj+NyQ
Grqo9ySjYekQLDXSh3pIQ+jbIiJN8JzBAYMy9SPK/3Rvm+HS4vSvTrnoJxGsv7PjdtlIG92hMtOk
rWq52XTixg78l4kjiQFjf9taB89/U+7n96H76ItDT12W/tEHjgIH5lkkulX6KHYBc2fB8eEutMVd
/BbGpRWva3mvbT0o7em/2voq21lUC8UaS4RhEdZrCv2oeefYydTXUN3j29uIm+g6pwKRTC8+s+ym
6Y4ASVc8tTH2dZ+mf+R/aV97zO2X/BLCcGXc5VkHLHwK7uZzG+5b5rBIj9FB1N4JqlMybULfNTK3
eZtkwmKpSL0LGby6RQxMWMrpUYjpBmeUi9dIyIqAUZOOHe8hUx1auFUCBf5DwdfQPI4OblVkNS2U
lSK61KmN4tb08rTFNRXjNQ+cxF8lh2rZn6bcxdqfMQvJk0sIdTWFCaPFLHpaKIMFrFFssz3UuJXy
NGbKG/o0CPMzlRVqjOy2xUXCaGYNvx96BJSObJ2QsAg/xaGUhZuaMJrP3ZQgvAEUiwN+fvdGfcSp
vNMW29EGbpCfIRX6D9wMpK8VfC/aUDOin1jnm2R4Ryy/YPqnEQE4PAfl4mHl3saEI101CgJwr03X
7Mfv2foh3kAdzZj3QPRpxVN5MT9LbURJvSsY8A5w3XB5gNR4FOqvttl28E+rlVzcR/Uq9JhOYbNX
Hkw9tZnWGyju4Y75/lvtWIqjj4Fc68qAidIwwUNd7tnR4d0cnbze1MofzksCTXsJZRXNF8ZUrXhO
GO+VuKqkEJJCXP76hNbd/PJzDNvvbetGsOkHEUvWczkf0gyi53BF0CERi7IreYHcZgXEFf+tFI/u
kbJGwPWq+6hdy3jfww8rPGSLd+hiCpEVVDvsHOsrKY9586plW6dnKFui6YYP1qtpgJ9TfDvTY9AR
xBAJtrWK35qqQflL4J300CB92rKGMsDKdwVXjfSOCY57QZkzzGV0VP5AR+GyAgvwD7JEOgvxO5hJ
vzM/xht23rdw8SzmknAkhJntMzN/8b6gngdfmEPdZqkv244hVPZQIQHx6wH2WYvhgQt7ejbizTxM
rEFAbPi/YKQAX8/iaj5hJnOLh5/0l5wGW/8MpYSNRtPHF3bXdmP9oiCBdsEe4i8p78PDP9d4X6Hz
zgiBZjA7/fOSD4AOeAUt5B55TNehgf5y2QjQM9aMIpTyT4ZsrJQEkV1T/IlD72sqWTQwVmCQKTSb
W1Bfk+pKUS7puSBX3f7kimD96SF/ckxtm+9xz84eOqoxeCVEZa5aA0LVmSqU4qSgNeYpEpvL9yOc
042UrfQHSTrsLAcWMzrJrYINY2p9FNPckvXEz/XWzPIdEEQjEojhuO/j1rXIjMbfcSq/oyOca1QD
KT9npqYYX4I7FMd23/XcNXSpfKEyM24fI/akQCJ+tYkevEDh0FhHI/v1wJqIEojkCwygMrjqOJo8
pYrb1UFEbHxxtsCRgVHNoqA56VvBZq8IIOjDSo4+vmWAkLa6eNVGgfeJrRi8IMOF59vpZOv+Tth/
HKgsrcWTb0d5ysgv2jcBYSWHiVlPdNTJOpYf6cangjzt98wxfPcpVAlxEoxvYVwvw5+FMR1AIF+c
vaynZmXyuIDr1vNyxAmEs8Q8VVTopbkulIssHJJjiIUz243qgehDmT8yRiYn292bsnqekhe4fbEI
8zsMchlNuYv/wZvdzS9YvDkRwcWMdQmX+jtCOcmnkh8AH++TgZgwnaTmS1pCz2ke87fOSEdUi4vw
seAuKu3Wie8Qlq0akuhrECgInIFYMxVzUm8bbhrJzbg3Ee3L+PQwg14lb5/Xp7bUBQcI0xANVBHU
OVnzj/ldaqhYeMqckckTUznlk+uIhb9aQZOW1WsjHjS4ENCLVAv3nPMAxWghl3ffclf+nYwck9nr
P0k5FCvqYELQbCEcoNizbmd4pRDWoQDvG9mkcAnHZ8WBwXnzF1zH0YGpRc8cm/BqFpy2lgHQpzwo
hZnkdS6VAolxRMHMhnAYs52JYqFJ+TeBz+k1rigkG/AW/eJTwUij4JfskhsDq3Hcwe0PqKDpqWHN
Kts43kvCkdrxSMv5k94tlm3QG5xPMKYkfrWCAojDSHPV4IPKqvVddACRep9dK4o/s76QhN25gz9u
inwXcVAPqwxSwYxncFp4/XPEoagv7vGwm2ncbOwG0y8cE71DIJx7mMw59tT5p0r9Emo/3i0jtXGD
5IilUOYnkU8gJrt7UAgWLloq9K1oFbthjU6dt0TJ7V1lBKNcRtUq+YUTgf6EG7PrL5OQrNY+s4aM
UBUe1xYnCwj1xYAj+j7/UrBgl8EpDt5K6ACZbuPIrQkuTNMTqXYu2MxdUW/C7TYp2phD6Ac8INB3
c6vzCcQGmeEa7ZQBC2nZcv59SeKr3yFLtvwt4pZM2OBtqQnXORb3ZqmU2TZGPWl6WfOH+Fgr1OwW
mxScUX0hezFAd21+08A4G+OsPsnHP9FyWpws2xOQFyVMsUMZkrj9gsRq6TybGSwYLiJWjRj3dOMl
M9GAI9ZJTrlo7zB+yaCql7NPMttW/BGAxZijmmvZIp3R3DWQ8gQBz4A/VJ4CHZAzGDYJIbNCCA2Z
uBKb35DrFCEWMiKsigSnNF3pkgGx2wUM9f28tK7lJ8d7aroqqdFQW3Q7IJTaUVEazGxxTDNwtFGB
Z8lnG1eK9UQJVQfw3uY9nwvwVUgFm/glvW2qf03StuAr6NwmydY2AAPMZ+h+u5VldVvItcg4UohN
DRaS3G7hNWWbTvk5NDeNfJGkLXWe522IronsqgSbIHnoie8mATMJIejse6hGC1UX0HlRhy1K7bpS
aPjEoV3Lw00rv2Ee6Y2ruGAVbogJ2njLMe2JImg92g+dh/XXouvj9sKhB+/H8CyjiRDNLxOnG2Yj
s6DsNB+Q4nmiwlC6tzoaMB42lG8JPPgpx+f1UArbWTidGtdQJ8hmLlRHJrHILEbxKNZrIUd9sOUG
6eT5m+kzATn3rGXfuPuBK6jLdoiFNSAB8d42LhikWdxh3KvKb5G506Xsdxm1FvI9D0Yi1wwizGSt
VzD6tFUNLDra2p9SnOfaHhzXtCUotkCR3NWmiPrhX+UGCMGjdCf4GxnDUUfKb3GDO2m0PK7GdlvD
/Oacx82utovHgKfBZPV2QHoqOWvodDg7Q2ie6HZqZ4C5Wr9MYCZ6y6A5Tvq9fKk3ctVhAgPO9Hcu
86KF5DFH+p5Q6WjFKt4Vm5CAH5t+LmC2iOBgwYeFa8X9djaqvQlIRF2jByBlh96h5tWZGuJ+j+Od
m/J+BCh01fARmGytM6AupUOKBPQI1IDsDi4WzZEjd7tE/qztvnpxXgePlfaPBh/mNm0VwOaiQAqG
nQCyJu1n1jQBoq6Lh/RhEua27xEcOTB5pmN963co29TAse5AQO12+hG0b8K1QoBnYW1LZ0IjILpo
1ilGUMDhvBto38g9oOyjicIa0ZE3GeLjPVTg9IK3HKJe76mTV0xYyWwm/wnl6KC6ETfaoenWQDSk
l/h4SGI6RZ9vU2bnNCsvRCkW1kkYZehf+o4DVOxddc28qLlANxdd7SK48/icBt74DMnd/X5nRxAN
mBRNCCd50XDL9XYxW5AY9acExNYurbuP/V2O1ByAAAdFBye9zBl3yBJbYl51lxjGACAXqsyv8FN8
IwoQURcQ53DYENyz6PZJ9ikK5wBLjBW+JR8CxO+dvENRqiI6PnGQNIC/c6oURJgluot8sOcEFTtl
vqgtB3HX9bNUm+m/8Ot1Dy1yc/0gilxXOEfdFPz8NLKH8r0irFsAJMR6Pfq1kRjC+uYDA5mMoUtK
QZk5W2tJv/LwaBjaSdnodMQADkx+J7RzMkdhhjI+qKKt53/50y6HhOR/YiVlGTsBzKa3viQybtDJ
6U59H/csKxxSxj29usA2KwCrECoBZUJeUbhPKSMTeDkPI4XBrt1lNDoNx+FIFkhvrXV/pzV7QXT1
HyAVcmFPFWjrVpMPCUHVkyO4EJ6hDAfBskIpuR+wEQSRxUuPc6m2R7v2Icos6RZMCyCb6Q+dHi+Q
Vi7/hR3egNdSjx+Tr1+MHrszlLkGrsEy3NDGyuoPITQB+G222dASpHvvO0hhgWFbbiNeF/VViwmY
1vAK0Lc6HAeT4rac84xhB2ygcg7RhkhwfJKkzfSojj69mM650Mo0z8VvRGB5MESbKmYAKR2qhxf+
E2i+z2l4jamG/eGW1FdUSKASSFe1iz8ehfxMKk/M5NpBscGfhWrkOuW9241vKA3/14Ok1dE9zkcX
LirjIRS+JgFn5JkRTh5qC/2uCu5i0jOdd4LmoagXPN8Sqg/VaZk+GWh5EnIEm/4aoDCfkMwjwMEq
qQJNUfBUMq0TMqWcaReVUxFzlKBX5qPYqlBis0dqi0qrdHr5xxvOMaOuRfLUrqh7+QbR7VT/4p1o
OSdYD1tx2UFDXpDkQ58cwfQHuGJ6jfRf/SdCAinEBYYvUXNElVfNY95dQ6oTA9LZne3peT8cmhJQ
QMAZS+Ncc4xyunPol8hyIJCXOAvX6nc6nfPwI/iKZh3HjvuxmLDiwojeHjPGEx8C117ORF1bQms1
jgR7CSoG3IuGFrnj1mL0ttZ0fKJpppnueQ3TSGZI2fitRrsGkiHuglAWJKrfk2jC8rSuAQYkKJnq
/p7CO+d1GrzpypEV2Bxz5gFYsL4Recw8eMV/hcK76tCGGGuNmVFcb6lTy2ad0E2rXMk0kfSrcn+E
NBDi2X2X4qPV49W5AcmX+oM/UnFlm2F2PMFr2vdRRfAjg7+ZOmxxlOpIF/XTaByC5Kfzn0HGuyzf
tXHw2BXFtdF7REN7vqWGS2a8Qyyexx+wNLzslYvf0PMkc5XTz1BEE/EtYGggf0k4upLhMT7M+qnA
AcXLVzUvAy7jk7zLYRPg8sSACyJPMoDiMZcOOnXRq2uPUq/EG8CjE88wYhLonP3IUUu37QCAkpdn
3hX8ZpXmxOB1pILnazWoBiOqCHB65S0SG0A9ETJoJo9Gl76i4XMeIUDu8aXvZLwHzOin8j35G5EI
M2bw+KngImLByQmmTxONqVrfh+GzID6jRQl9EyRH5fv2wLU8Kxl1cM7YwS/WBZZj0ogbE2Zj6ofC
XzAC6Cpwugeo4KP2DnBZxE4UOhH/pfuIc+SXBpO4F/disRGhbUG24gjItDv1Pb0gIIGgMDegUJe+
zWbTND+JteuJUzZ/Q5n6ceB6PTMEmN1D/wUFLBxnvAXSqffYsMYKZMfLiZ24DL/wJ63RTYy5FdyG
I1QH8zyGK6AHcQ+UAngB8JlMB9j1VLUP/5sBpuCiLQSEx2f9HgYuFVBQX7M/pkBMHtS96HB46PUW
ZzUwLexZHYF8sgxXW7NtKPcJAk2Ym+feRgXIGlPw2Jc5553+Gm+1F9aB4mLABg8oEjc9sA9dLt7R
wyXD4Ln8mDAI8J8ed87IhDIhK8DHFpaGpa5LiPdcHL898+hQfCTMau6ouPB2824eF+lefU3FlwIC
l39mKzQUCkJ4/UCLuQ4QI3AWw0EzsXsjZxsW19KT41k33syIX3uGOiqVtseYDdWDJLuad4t9ioKN
iAkzPJE1am9Qn3tcLDILwke3DdK5kzfsSDpgkGCW9xi2yvAWXwDrFeRCA4Eq2q01OddaZoM7if5H
rz0s098GauQO7xw/eZXxsWmziO3p0elUjxguUfXh5tJz61su17AH3bpLNyW2yX/5ub03ueSgHoAu
h0nd35B/FViermIfS1eS0SnklvmnHr8NHVP6YLdLVvMhD0W9DdWdCq1B5iAS2e0bwYZAL/4k3j5C
CKxUZ1XB6kw27RhTvvoedgPhBCRBgIUmULgqyGFjiWvQHfxxwTMEFEmBE2GP5NGHb+KbYE8TQ4kZ
+a37F/9u/FfQv1FSe9XaUF8S9oc9J0QTrFzzJPPxNvgoLfQqmyDALZuuEtrr8IUQrsvXXfeTwSFH
n5Ell5rz49UzY19ILxwGzhrMNNtxCMw5tRFotK3Q0EizNQVsQmU6hFC4lEep4KZke8RRR19tu8kq
x1f2jXf0vg2ExO2Lp4sfDDCs4sbhCoJs3yw1SGS+hdzHQzszXMUElutG0+DpEv3KdZcdffw9eiy2
6kuunHkAiYOU5yxRq08fVXpMz1NxlPvXlN1AzDzoN2zISLkzFl6ivAZIE2lZBtRsVnmu21eYOn7y
T8lh0FN+4ArIZwB/DrJrWS9BuIkdng54LcDGOYdsWgn1KBBmpCOZwRQPE3NgLjRXxvgPWxtg9dkz
YFAZUa2L+JnCXOZ4gcOGvmw89XjA5D8NQ7YKY6OSHIJDXGPe9YVdv/wyXKCitMP6Djm1f+yCQxqs
evnPY8BDjUp3oi5uSF68/ig2K9Tt/R7jBqaS1QdhaRZ0RXzv4VsAx7DniAzCuld8MEP1tEeD1+xf
L94mVKuoPJ8itndwntYexG5/dnwVeo6W6jlnn98esTOuI+02jQWIIifkToENzDkjw4PTMNkib67G
RXe2pxzTAxpzE60GmhbSuvVLmG7Z2/jPpCLYxTuUsYleg0syijhHFgOHewlELZxyukRsk+gbrRd+
5CibkiWUVIbDJKRVG+HWyHvVPHrYArIxTt4DO5uFRAPoSRcT7hyMEZA+mhkqefbxhGv7ltG2KN+r
/DOSYbhjFbcQK94yw8Zsix11+yuNP/k/fzb6mBNSYnMnqY+pukDXKtkGuAkRhYLbWyOcTHQCuYF/
inzOgmOC1imhnDZLMhR7Yldguc9wOb78vQUDx4BzSDPdPkY07YjSOyxz6QyyejOhSKJWtKBA0y4p
iDpq1j2QD6VxjIUXqWNXy/wtPVQXKIpO4M8x8gPGHyeUXYgLDflkHRuSwDFNBdknkqXcltgQ/VO6
XYDGCtyosg3LtVSor+eQcJgSN5yXxFSvmoNmRRepDkvRdGCoCt4PMYJjeDIb/rxhWCXbForVs243
qLHMs4QFevxBs4pzecN/j8ICp6Qr/i/o+9GQOwF8erSXIFDSR2IFjlxzPvnraibtdIfoV0DOi7qc
XLgOp0BmvSaRFgQJUd0ff2z9ikTOJwsd41RUJd2hrGGaDIytMCA094/5/m52NaxLomZhUoeST9rO
KXZ67iQf961iLWCehRssp321eDzzTw/aXnzsXEDN3v/ClAHuNQtB3/n3CI8IitTDs+ve+Yb95EMQ
0g8GxVoB0TM6etHnzcdmmqAWxtBW8l2eaBcC/bPyTxgqUwmOvwN0ZNfDx61X7IjwU2yjsFeZYVhq
il774DoaeB2meJzxZFweAPZ2qbkNlBek16lfeV/d9OklpA44FtWKEvorVXeJO6hRNi8qc0cz1Gh3
GLF/Iowd1om1wLkgEv95QPlAu1n5C62yuQChPI1gU0XS0h+OmEYK+U0gJWF6vDkM9qBQI4lADONq
x7ogIZXKJbZZwZpYwG2k2yra/5+YHi7+FEO7LdfUtf/PFeYvqK21ZO6Md9ntvJ3BCBQtTbJN63WF
j4z9XW7CekUBjjqlzx2U+vxHyJtUlsEbpL8nhZRkKbpK8ckFPt75Adi8WNB/dB4iDwM+ZfU7ynDG
mE6AREaXYMKBkyj5o2ItmTZj8VQLnznpbh/K4IpovLP1jF4KwMYowVYZSNxTTC/oEcbnCOGvfnol
Myu86maP+S/GjfJT5i1HP2WLz8aaowv80ZeHlTg7/e5K7ytL1sq4Khgz9Dbu7GTgGLgLZf8oPdpt
gesuhXVBMmOJrL+8+bzzgja9y74za98CCJZGw9zzS50wdEP/7AzdAefhcddP3570lQ8/FbW+IC/V
zHB7626SqKDO3vTyVyQANPHDbK9GyZ/zwJol4UL/T/yMfpsTKeKhVy2Yh2IG53rNriw2Csi+Z25T
WEqFYq1CEf7ZTg4wysnAEmqfVoDL01K+qm3R63tfEfbNpcD9vMIEY4JMvZHwRzT1R4+xdAxCFUPJ
0qR1A4hbm/McxWJkoi4yLKAslvFcLVqz3kODl4pznvHjdf1su9Z6FJSLNLoK+oupXL+faTpk2dsZ
MDBw6ZoZibaGzp3g19a13zznxUQl2JprPHf9Hw0D/VI6F+VDLw440SBMoguibbbr1BGdXPsaq7Um
HshTLqjCOJRQ6m8gsPnusKJkZ6IKs7B2gKywTRGyG9NYmL258c8iA4xjopcJdj6i6+L5sLJP5bmS
AVB38CVQkKRPafmW2Q2ScJO6f9Gu/AFOhg80kX2BgZ9XkuBw6CquSIJ3EJXFeIZHCeFf5R+bgWi2
5sGsrGVn4mk9S3/HelfTpIwDenqIZzDxmT96xasb3gTKCoQ7rAP8Yxe4A4/evL2Gh4nbxBWzniQ4
ZAY0TQ3B2Y+u/3rqwyQ+nfZjBiAKH1gGHMej3sjZyt5cx/l884gJTV9+NqRshgwX6X7J04FWCqbQ
wZVRjRO9Qw1JeSh/Y28T7bal4SrtP7EinnnGuCkHuJqKcWOxaPL2xlTOUC980sRN6OH0S/o7r0L/
C6uaxgryJW1KzDesGTgnkD595sBnHfBw0j5xHmI6rlme0/KBjluy0z5LGI66E+RQzgiwgUhOemGM
019+b+HOmd6HZmpL/yfuMHqK4RsxHsGy+q8ScdXbChMWybNPCcBppaKV1/+ocfFMDXnOSYaPDWbs
SPQEiIE8wuY9L946StziOtWcw5viCvZfP8aBYEuads6zMDinYCSdghoYUGULwx+T7Ly0G+m0hb5F
Bid28cZfi6sJDmQtL13E0GlebzAPsGNmS5iYFWXH7Lqcv1G43Ho7QbsliV0yhhAGjnCWzVmRDyFR
VNqa+j/lfLV+C/PMkpQxKkiFCiaNawTrZEuzpWl3+oGeO5FLjztI3cEKufXmtlF3uvjsEXqS0uRT
UGdPS9k26SMoJMKZhAWYDspORu5ldG0QC8Kab9aAAtqwCTXC9Y5Rt/f4Y+BJpyfBfAHkNdFv3z5l
+SrFDcDLWWJ5m3As0Yjpdgn9dj95bNJmjS0Y9MwCslsidfydh4iilQrGVPZRZsffuU4uKMt6TfON
wMkC8YefbceY5noA6dD7gBW9hCyT8CpSTwO9IuuDG/lVeXMpu8s7N/aZz2p71pjYLWpKJ7l1TRbR
PCD04Yt1jJPB5pW9GQAtqP7WwOxJu2os86z3mSFhmxllTuQd/bMBHF1KFABvhr7ysCMxAgWwqvyN
5b3s6YMM5hNSsQqLbqkT4NHqqPhhA3E3j09JxCHIyzFBDaGh/G2xGNDjaAmiAKjD4DofdiLEGJht
sfY9EO1SwqGmy5CsWwcmZ7UUQC0BEgF4qgyr8F8tP3Q48EXP4b5lVDNPf43iO2QGqqW/ar3teLiT
9zS5EUGzRkScEv5Mo/KT4UuEBZp67TAG87CMxiAEdDky8l1Tfckpc05WaPA9GfdIIjvu0cDbL0zg
XMcEqHJqIpxyRy4wIQLJk5neI4Z2wwgWNWHe5S3xdhVaO6BHIsxIspk2Bojkp/zh/zYdtIt6V2gk
E/a8chXiDmI3CGmy/C9kyMDuF0QA+NUU7HMucZIwJM8JzaccksdzQSZXltCLUdEyO0IYZofpW8u+
lYNiON06cMLLNP5a409A9C4BDW9/M37zSiFq+b9hd0JPJFyRAPgfQrqGhibycFpk3wQmc7DwNODw
7ztEpUFv18ZwnHgAknFTq1Pr/WwG4mVgh6+lApHJavyBLNMUzC5qzR7zS4gpWUvd3D8UXJpA4X2f
ETlWT7p8S+OvPsXeC53wKsFOatg36KwWBnMYDHs6MiOQGFQ3gwzknSlcFa5e1KD5O87JzCL6kK0h
gwfD3GkWqX+XsgNMXcW8EGFH/i9xkCMOlaRF4ha3VWWHTEIKYxaQVsHbO6q0Uex1mekSU0x+N8iW
/+LfOaT3KXRHcQDpZVu9mJ2Orqauh8hBuW0NXPPjQxy3hIXSVzFlDPEYAsbxCV7BwGolBnSk5bbG
BgzhQscA9AFsZhQrL2fYv+Bsz5R3gW5I5ynU0Kcs/9PqHxg+CSvPVjV81CBazvpmdWSgYz5DUBLA
dSu8B9PV0rcBjZ/3OcLnwjhgcHTMrkZw4znQDWsx8h50vGp1/NH6W2xdE/UfIxng04GDhSKXyUj5
HW5w0vOKiwkCG8BdnA3bbEnf6jjnMJM9grsw8Um166jxuNwnozKxv6n5vZd+QmMF+o+S3ZM4XThu
cjuFyZP4e6I7xwXA/uCkcOyx+oBTJn6MEroc2+gAabflBhactHVhAP+Lha0irs85STh/E3Y9EEgA
brZCeT5DB1OWsDCsWzncMuJVDORObGuJbo3NwvwCUgZcHltEHQGtaR8HOKFN/mWMa1csKBqDs+VT
eS9Druw8BQVHblNzDRr3vEYN1P14+55zfBkeJm9Y6rhupbPKmAKNG1+Gw0PeQU3Y1ez/9lXpdHuU
XugFoq5dTuTdOAEv+6O0TX/lZREqpNwJsr8Ob7ceoo+hUSRUBEVPm7SApoLvEbX+qqAq0+GJSBl0
ij8lf0SPENOUQCeFYTm78fCMM1jEULLoRytiYqDbNMkq4cwa6dukO/vR35vVakLBn989QVnEAkng
FYIR6t+BZkQSOXY9QstQeA2Gw7NIUOCWAz722Vng1M1CICHKoSrEva1iiBVOGx/us479jkaDhK5q
6HAUBPqIypigNCAQGNTKMyxfg/g5K2kgoylnJcct7J+WZDicUL0NUNumBR5ZJLSApETmvVoXzRFN
mBUfzLbG//OUGsl2VJ4N1VHj7fyPMDq3/fIqhNDs+ksnf4BfhR8M/+HXhNG3hmV10P3VJm5iyAk9
G1yjBLYnsFINAeVhtk/gP9rBIm4Qw6CYmEg+DOqCRsOU9rTIpXxr5oD38IxVzPCMXdrqkLGwG+kk
5rmSUjgBU5KG0Uq9S5Q3Pzh5smlAKdOXOgshqWf1D3673Hyw1zyPjrpmDE8NP557jZuXpi7oYT0x
a/tQ8heuAlb1HAFz8neCQBVjCsUZY7sGvB+0QyOvA8GOCVNZxL8kSnb6PQoOWJPuRgbt0BOGC9zu
Z31OAoygiBAg8NqefuuT9u6pNR7JA3kzEk17fAXajviwnOOXrQi3M1508FMO1nRI95+004voytQG
JBsXOmcF5b3mZVKWLlvjYnKAE6swkKj+0TKUtySM55w2iFahnG1VRCnwkmdl41OGge5NP5YJ0Ndx
OhhO278si5K3CsgMUJbUzFAEpXSVI3kDgRaIc9zDnhgeSrEjykE9sQaJN2u29JbwS5IrA/Fu2kTN
dYz/QQYqvBXibFK8jxxyqNJesrIUDJuSgo7x1t9ozscbDpOEnFLeage930aVqxyaR95yCcwZFmzH
cRURSDDvrxVsipKs0qV04eTgjoOJga8RNy5eZIRQYqS1bzgR+GUP0Hd1miINYdHLg3i76r/IqiEi
ycKFB3h7gsHNCbCCJKH8E3lIUN5Cp7QHJoYwugJ5i9jKPAVrJjXLGd9ay+qfP9PBS/42TLWkJ/xq
Cfs9ctlt3NRCjOE3aXtpZi0R00dO60/PciaIjfcl/pkPGIjmxFwTP4iV6q3BmaAtFOVW/ITRMqyI
1+X4mpZeaUdvWrtoHssOW0t1fIGhOY3RkQgD4GaMZIw1s3y0N4a0rettTnpQsmZEkt90ZOF0CQdp
pWzL+YA/cgUGVJgzBz7k9e15+BrF2H8cncdu4+gaRJ+IAHPYSgzKWbKsDeF2YM4U09PP4eAu7qAx
0+2WyD/UV3UKowOlSaPrYKxHVRZIKbj8K9AtHSbSOEHqwaEmJUy3VuxIj7HeM7yhCoTHSFhOd6ys
lXgVMo9Xsp8ZvlNzJAMBqlvdhv0u5OJMF6a4KI4seJsy3tTMJlk+zeCNpUJCE2XGijS0qgUiBjZD
V+65x3GF2wB3gq6thWHt++c02oT1hdEFVQUyU5AIzckrDxKM9IG63MTAMpiuTnHBLWKpMKLA1CEV
QH5caM919iiVfSytS3obM4doPxSyI0Er0lwUUalPsXkyXo40sGDQHVl/cbv2PxRiqSQRVlW+An+S
e+WeLGT4SlmXwHyTfZHdRJzJpE1Mz9WiuVrxj/8RoMZF8INjpCAJjH7OOak2wCHD0gp8eqBnvVk6
VEgan5r4mqR9cJo4l+JduJywu4q7GssSr8ta47Lgc2gHxYrYmNBXSUwMng/2UjqIICXWt/TwyWaL
xoJjMUxWkn9qnlAJZR5c62hE46XRKKL5VgzbOhfP/pO5iEwlLWdBGETf2GQKBLrGC/+a7FPKato+
qGZdVESsvggSEDT4/0qp8h1V0YWBGGRYPOjxn/TS5OOcs+2XsbAtGAcfwLq4WAOTz2nfEkJhdab0
j1s8U/WZb2gHDAESL/lGmdKh7HHoVK8Zt8ArZ2ou7MrEBAPDuSs5TQLN2iu6JbLbzdrDiaQrQMHI
zRDWbfSVT4UWT7x/ktE03sYaxSeE5yxum08OSW3+Aw7h3DntwfxXpbeluoK/we0HJvGySoFnYsPR
myfNz/IuP6N+1ufmZxYreoq1yTKdeO+ss0RJz8V/DvIZQzBEZORKrqG8EfWe5vQrfUiMbzpIT4hH
GKHBVhs3+fWImh0bKzpYi72DFAwn/uQwC2Zk8439WHuyCQ8XsTflKCvvIVvRrTPIWx92hFRpbsrI
thwrfs9gQdq7Gv56ytmzGaPpEiSk+Mzr8HypvP7crTWUWt0b2BtIYSfOe+CL652ePQdt1y83UbXp
QCymDHwZgVGQXV4SjTDvGsDwWz+aI5YE7k4Mbs3cYu5MfQKVZL8hQycEA7bF9wevqZ6zTXoKJp3C
P7/NYplnhyA71tpZhGmg3Qt69Pb9MTjF8oZPlUkfEa4KCcz4I1wZDWxhUE9dHlTjrDGTwkMqe9Nc
BXebjXVuj1QfA9F7qA1kKUK/HKzgqTOsnWd7GTdj/TBi8MXanb0KBIJUd3UmQ1X0ZchnYLHpYfS/
sLVEs5PVWmPNIeyCkk/YRv1VjKcmb0RzrVZnnmP+rhgyxqNFP+oi/SdjFqw/Zi3GdFoyYj85rTqO
fBS/9e/6Yf2F9RLVGZAIP4BGW7C21nABoXfQ4xDDhx7XwJPiaBN992v2Gsw6FrPusvlC8CJPZ0Wb
chP81I/ub8AWw9dDfOC7x2j+xZGRy3jz4jd6U+YZ2PGW8/CJMRfa7kWmI5yhsOIQx1MJ77Yr9Pcu
IwFPbxCUwE0zkfugpYQQadKuZgPtkdMAo2zc+vSq+FvmUeWj0RxUV2p7SLn/a/AzYsU2tqyUBjNN
X3nEOpC4et8Vf+0j/8L4Vhe/NTdxbYQFXRBjIvrjYl2Hy957DB+KXwJmFTCfRbsl/4U/Ar2Qn7dx
Z7vU0zhLG07I2Q8mOJBOtCZxs+eeLkcv4wz8hZrl96qHlxO4lHY1cIJRiljz8oTUkbWmZjEejOV8
eiZMY3n+MyFIyZOOBjUIDolgZtCcl7txibELW8K6IYXkmdaXDpACSYNmLSJmxReOFYbRhuVMnDsK
rr8LZT4qUE+jYMr4UT85Q/oYqqvNe1j8Kv/4+4yn/I/YAcd/UMZvnHC77pcqr+YaPfV2Vg875mSM
w/7K8sfkDScReRdLekA8+Ud7yd+RdS/gSMwWndBO7jxXsOWKDUv4cP5IF+WF7ZYTF3vGROb/Wn0K
EximlUY/JKUJPWTW+fFIdthO9Wv4iCnyoHHQIbDcOJVxT3YMOx19m79SPrE1TFGD0gaPzhcCP1wd
GMBCtwz741C5FriL8YvyBo1Ow1QBuUfcFo8iZ+ZyWWffSb0hmUwiEfT9ynx3y9ZCp7xTn0VhLx98
aBubnghPtawLj0pB/GzRT3TLBaf7U5snBtL+CRJXO/vH9IIrc62c+Fa3NDed8GYhM0kJkVqHlEHk
f7Gd8M20m4g4DeSa/wnFNAkXd7OnZXKT/UIZ7rY81Rf5iC1IRcOdVqjyGjLmgC4/A/kV3HBfOBHe
N3JxpFepkZR6Tvw1wtOTHZvEAZT4BLSr/i+c1rQ1tHzT2bpcjT8gfIxztcONjiNkLa7NWwlK7afd
mNfwi+Vn6u/tV3NDaJ4eDPyZH7G8bIlB9JKN2sHlcGb1UtzAVZ/wb+3l5OrfKGVL/6eCa8jt/YWI
ZfwBJCHZBTJ5P9xzx9jwiwp+zPEq/WU3gngzl97DvsbImr1eeL2fqGwpp3WdKwgEvcgu1FMSM0Ck
G4pQqd2t2g/K2ze5f9b+Kf9ijqJ4dC1GtehBJz83PeVSGM53uvi0vM7hzWNJ3XSZbexzhkLblK4C
TtcRzszLcJZPfezpu28yiCyP8O6X+qe6jtbIwmReHGnVaWwkkCJbwm0MISRH/xGWOU16S25F54R6
DlAHREfszL+Av2Tsi9O7R8l3P4gWiHSHOzzzdvkreMqBS4vhqEf6yjcsifKWDtBfEvAblFA+ZSfD
f6Ju2VQnm8aJzHaoL2ByxCRvcBq7/rD2AEk5LwKVJJ+05T18H3lmds235hTdKl/wt6PBfo31EDKD
VGwdNiQ8sBuuRE8G0fipNF4c1Bev7PcQZ6gksDlr78bM7Y/Y4SCjeLOvix+oJm/7QMrbjx9Gj6t/
/FeeOfQeYFcwT06NkzJwQl9MD+OPMBAXhhJ7A0fpXx0I66vC9V3ijzowxmzGLary+4bBjQD+dyrv
NQQrHu2v/DIZgGTvRbCFXoWuHafrWnRw7Ax0Rg4Nps6nNJwnmQAQnW3+ueQqFo97PYRq77s18LWd
ShgKG6XRPDRGeOJRFr6QgIzvEhLLwLCg0C6xdS0M4B8jB6D6gnTHeT5XiBtUr3FGt3Djb+3LHIhw
4iOR8oFT/DesSV4/gyPSwNVkzr7N5Qhn3hs/pJTZnbxkjQEaLOySKCJILm9yKBeQ3YzkdoPJdy1s
iPqAZ6K6R1lrSKEQKLgF2qGMCrcK0s1FIY60EqByLFarkChPvyqjFXc51kB2LiZp+2SD7IeEhOJQ
s1xwDQB/MQ/BwhVCLBZkEDAXcVu1JJy8Fux0RjyAa+GOQnTIAPQc0NGFFUpd02fbjh48EUU7cOQa
wtnbBrHBTnG80gSIOZtWZGD1pvGvyx3rbIke93xdJ2ODIkoMfOV/InvJfFxK5QmIGMV8zuXNa9RT
Gp+h3LEfvl09cYvQqW7yrom4Y++4SMavCekVzqdx5VKCsQACVvU+tKZDxQyzDtO3e4yQ4wQ6iujp
htx/MPyUfOXaOgh20oh6qU5OHNJRwZVJdkqCICYTe7P7U3gF6g8lwbwsPqviWanHkdkFcD61IYy0
GF47DoXjOjmCgUYvuDEJ73H9XnE5BMIOA+Db/wRGpmteeZf/NeND0E76B+GIXccwAdYoNlPZpXRC
hrU9gTHBhhgxVOGBwvMxrWB3ks+dwQdzoiGIbInoKx+ZBIZ+EZ/R0YfuRgpmLMhlz/3IcbQObszB
xH8+5e7u8CuSIF8BJlBdTnBY0mrw3icNizCvusmONMIfXtbSdrYxEiVnHyCt6KIkScEeuXAMvfaS
PLH3fBfJh4y9y1j2w0sJ7oAGM2jewbJpN4QiuzOlDYK05RbGpEXHgvjgGUagXrK+W7AANtMvfwvu
NymB+aXuoLHN599jne6ii6+6hu+St5KnHQha/nnkqIothUjTAp8V5sHa/ooXnzBsDH7wY4VsGCqX
+htNF7AwZiP8Kgj8OeLTugfgi+8lPMqpPbXMJUi1XuLkADZ0MEAAP4zOaeiR2Yfhbx9+puGvROSI
yMmdjOkInlO/hLycxQ4GFj8mrdQ0mQ7Af+3WWLPdNLgSbGizpm6z4IkfjOauPa3doVMe9JWSzlV6
qr7BiVIV8Ag29W9TIv4d9WkbtStNe/J+5KAkIdWOO27tNFJYxxFMG4Xu7amA+zPA1WTfgZdk654E
mObLYgQNsnBpkBf8wjzUbPQLghfVz5/TybyzX3Fiwq+Tubyj48bCbo23AFCswbdAXGs5nZiAV585
g6/Oxn0gtcuCUfOCCoUVa/ASDA6zLX6Yf6zjFjEA0yP6IpOuzNl/3ao8DBqrD0SF2ilt+aBTXYAI
uoMYFBNJAO2QLCIAnPQk4Kg5ADPlamXsSFoFH9xRmvlnEOOr2FNXhFkQozXVeQRijCUDlgiCW+Jo
bFtfHYH4gpFqdRtxffib1lg907X2bYZAqrfZQ9bO8msgu2cAvCBWRmvdHKPnEbHyu9RxR12NjLcp
Uw4kulCu2mcw4k9eRn9EH4FQ5xqXADen0+yzY2zB9wsE41RTa3LF8cTR0Peqyys4DOMhQO1BJ16E
LaxgwJ4EHhCuiD8RHnxNRw7DLLvxgSYTnfTwtUvdbrxG4Vkz1z0DdpOQlN0JK2NX2zGrArGbZFXb
GSdTwN46oqJ+r/P7JFwqTB+skw5OIpGThgupXuk8PjMeCrBf1qYlFXkeOVMocAa4mqR294nuQy8i
sQga5ikFHewWt+0SL0ltrPsVfpTqgyP++Nd8+Xc6OiqHqSh7rukZiKwEFf9k1n31e3hSqIM3Jedh
9FR+zw7HEHWlK5m92jWYPtDZpkLwW8Dq/DPSZYno71hHOYIhgaMSEs+h9wiZ1zyL8Fo5DvTc1BAV
7YK8rX8Uxb1KOutd/jBVo1iRmoZkCUjge7rpfzKtL5orKVAz0OZIXHK/d32pgOvjFOJNEkDZT047
TxuiG++LQegAEaHYxDG+dds867yxyz3kOjf4B5H3QHlw+qwQchrw0v1v8ZvtkxcXbgBdCmZCfHl4
DMRz9iXdMnifP3j9aQFFMuJOjmJRBYsIMLWHTofq7mD7Mpfjz4iX1sd14GhbNaCLy1ONp0kB/Jti
s/onJfZxk9KdnHuStYgJfZOzIZLxy+iK5WxyO9xXPA8XM9jn9NXztAo0v6HN22MFqSbaCauACYwW
3jtEvo5hD6+ZBBrMCzbNLDHgZp9bP4bdiwdU2TX3ENfYHevvZ2NtmAnRjbaqt/58Qg6c2AYJuxac
AifdKduU19RWYRLTYoGZBjBacKou1eXNYD/EFgvwxY4/5Yod+xFQwXQw/DtV7cR5kXDTTTxuw85r
vrRnouOdWAX+IfuS8b9+szZTL0CeZqEICH575cjriOcDcWDx/iseWALztb7JDn2yxtdAjY71Laq0
uy6BXFvIjBuRT/Cke2VxHNwUhciZ22UIwyxYb+mvZ4eG69byHfv7Ab/3UuWVUT1A9ST7VY8XxlFG
1/qOURhK0vcwpL+nZ/DFFEWDM7bsEJb4rZ4RIjS1HE5wMI4tUWDhNZ8FBv5l7R+lF5RxsJX221pI
NplKOrVMHZGYLEGuKF5W/XdJK1UF7iWvMFWbTqQ+hziCH5c/IgWAHD53xhou2pHMFbt5Qy86F6wz
qZkvNZZP//0TDLMU12wrQsSxgFBbbLQESL2yznh9co9s+9F0mWhjpBe3CoLMzFQ7WhhxPhkEJhPg
zn1juC0fbYTvMvyQntlBaryyI0oAg+cSAhYJsWz/0K9sKQAP1837hJugGlfBVQUhg8xyoWEdY6Kh
QCw9sPo3xhWsW/jTKKuJIxi50H7F4V0RFmjurK/xvwmQqPoFewJ2nkCBNQNoXm3LFX60tT6u2unU
kMavl2nsyPkqS8/CDdp2RCcmMyVKM4oVG7FN80qJz2wlcwSctJJLmadQPkfHoi7dR4M02V0PgA5q
p2T8roQt3e4BP/BCEPC1k3LbajFJV+d9BZtos5ZzxAXcCBObf/ajNb2RYegYfLE/jKCLaAfJhuDK
PejY+5fpJ203wnuZFnugVM17J1EtVhxoQNTPIZsuNwhpw7cvKPNJ7McfsSNDVGH+wa30Jk+LkUT/
90/Mj4AeQmMpWccFcb3BTtk1uRtgmCq/22BT0VV/jjuHn4tPED0a+ZXtoa9hv+NLYT+lcPHvyiH2
o2LUzCo9cib3QgCesyNqAcgy36DqneuOjdPL6MSFWhd70lE8k/nBR2r9CKt2F0V7/UyFI4e2biXX
O5VKLgAgfy0Uw0uMrYc6Utwb2s101Lcb3+m1NPGHeplLLuHAmwM3bS1zKidCCRgGgz/Zkn1NBypj
p0PEYGBhlzsZdsbauPFi3A3jxCG/suwpRhb3+sWWHyf8YaHsZZfPFE8NGbvlVLgTLOy/9jbCtQUu
fMVWiTGE1ml38MBrKafSZhGov6ceKnu4w3ks4iVtSRJ4wUUj2tdfKLzAZSp7Ive0TxXVReJzx0ZU
03e56k0ywq8e8yDOlachsdvYeN1Gl9Fxqjp+tBrjc8tc1A7wEmgRGFG3P78rh+Bn/jSMtXwGxMkY
CtuZQhvB+S3eAsPOBSwFi1YjOHhNhTPAU0KbQ+AQ3D42sDvra6d9WCeZCUPMCiObWxYbCh3GxXaQ
3BZgE9ONjLaeFudBsUk+xswRmGrwRJbWmqUy8ZnasMoviHOTeO7JFEH+cPwXnuVrhwc6Kj+4KYRk
u5zpxIrRBTYAcUrkLNHtkC8Z2i4MH2AHCXNmhsya9vWzRxE88hmmHF8X2R5yC2RUVkv1fefPrOEs
LdX+34jMsdaJ3L0UCffIgl9gOUyitTZsY1hiZLjpe23pF/EM2pRxl8HJQNDl4JC8d+qIUMIJcVpx
5uOXmB6ZC7ps7rq04ay0nyJPWTM0DhbVZFuf8p4g9nv7jhyohYfhSBeaxY47XzAI2KUAqL7GEdcv
Vgi8Ia7y/T6P+xqazRpzOOMM8ugcMnaccAG8SdsKyuxG729dtpc4Pkd2eSL01pcnuHL+PisOuOpr
8ClX/8SLb+RQlNHbbU28BNaWsizYEi229mCr/8rJoUbSvsXdEzu9GP9Y9FvKe0tGVmCmmHF6UZ5v
oE/E3QIb7znxJ6iffyAeh39xcmMvUrY6vVUzPnINhc7nwinP/nCMEjzUuebUZDRHRqpAMKrYVqaD
Ng9T2ucbP2Ayg/5ALlsQFIjYA76nFopvNic5F3LclVvjIP7lXeP1PPbCqfNNaieMlQUKNvXBFvKT
qb8s9pXgZDzFGlD+2bi+62IBqnvHSKzi2WLOAlqVtt2iPIRAyCoJ9EHe2nF9iw6Md+pVwr8TvTHA
kOkXMy+OUHX8fW1bV25KRvfxFr2W3EAdvcx9JO5lM1nNbwgmxX6qnE76S3jYppIlJ/0dQUPyQCgv
HplJvgbTZQpxJ0moCxusJCl9sbBKT7nAlFDcFpw4jeFkGeSXQN20wY+fUEFD2kLAVVVfI0FxRBBh
HKQfWRfsGr204bsa3bnrqSLbTZ9hh7RDz2uwebNW9t1PpqxF8UsSH1h5GczgXAb6xseFUO1vzMzD
JyPjTcxPaeu10HeC7pDq8pruYhu34NrKXfIdncxPocTXRonslJtTJpquWLkFrhnRvEYA5EJoQ9Jf
zher4iGKzJbUs2xrvDwVJ6hN9pq/3NykoWRGui6or21/A+McA+XljrOUcLqAVMMjMZ3q9mJYJ8bG
qrwEDA/xyaxoDoDB4NSDjSCauZwQOiQweAiFJpwocvD3KVy1DsMk+qHpRdm1wGDzhrJyCuuVyXRW
dopwPaj3qSKN2L3X6chpFl9E6075rbeek8rTjLSkYyeQ3/l16oEf6jj/fJxYdbEbeH8bciQlnQ4E
T5R2U/TdNmJoMl+/8cOFHPOlRML0Bqy8nMgTcmi1TCdvfO8d7FnF10F6HdpxqWrJX8bVp0hYUvDd
yFLiBrhw9LNIULmR5sbslocuwHEoXAU//Murs9EOrlnN0VRoKjJZOmTmWMXdSi1H/mkBoCNplBur
5h25ppjztPj08mkLSa8egiyvo7qz02echm6W/HXFuTa+rCA4CeCvMjNGzyqw2/W8zhQEYQGFzyJY
B1Nh8KrivNXhWRyn/4Xjp+YzkXzvfU2Gh+1FxFJv1vvTQlVNzoB3UVSUj1TCkVQQtqNyNJU4zRim
PWjc1DOqNaiOzujKKdYqT20hzXaCD2onZcTldNg0/xAbfJULZ2HTaZHu/5DXjHOC3ybfyWAAzXyD
fgV6Uwh+UvYWyk6Jugn1M2L34HZpCRvhOP4l+nNOUY/4+AFatVQNcQ5v+NgzGIGmsCspRhtK2HHp
r1EfJewW0akPPsN9LJKglFeB6kYBQCMuVboMlhtMitq7HS5K7aasjdyd4n8FO7YpMMmiBVmi0Ct6
aJxnB6hjOuJmR4trnoybcnpqbGACbAdeG8rQ2HjDPRNozC7MXAfht0oSr1S0hSZG8OkWEfVe8aMX
Lf7kkCHSJ9w1FcYKlSm2QEOoqNE+I1/1Q1l8adpS6M96th6OmO6AZrNn9HgZ1NN7+O41/piH0onE
i54hBh1JPTSA6ZtryCypQ540UY6UYCO86QwSoMfHBzGBX5/NBjSiRzQUS045g3e5Ofch+VDT4byb
Q1Tv8kvTP/QKd0CFzUgNPbogqEJOTOzhaIGkmXSOs+m5Sno2bzugbT47Gxh18WtxH0eSze8G937t
QOUG9cUzYb/Yhaw03S80ezdisjtilbJx7sDx5j7ps3UL/NO2pYc93+n6eVA+4rupEdojzRh+Kv06
y/fF+AOtgqyIKK/BORvGDr+JrG/qfcXGbJzEBN4Dey+1Wzw8OOS4+ODvOM83ZVzdbvpMcCXo644E
P5IsMxewubRSnznAQYGFH/xhrFFEpm7Py4bXfhu4cFeUvXTq2OcP0wmlYaINRuL8zjm8NRnJK6sM
/hAyT3ZWJSfKvJCLYDcelJFDE/hqVEKS9Vh0JhoU7DZYWTfcuAGCTciVZ+IDYPkGjQeUt4JThP0S
9x3IX+LzWrSL0Z1poegeghtjtsFrIO9E/k4mucLH2Ln4efci0kG4Lr/fyb42HkbkGNJvPuuLCixm
0OvqeAw5IrCa1lyVEOrKQ2BsjVkPel+S6iTCkyq89+T5+T8R4gWNUGuOWsTuejbAcD9DRq0RoYn/
Al84DNwhc9nCW9EmscZmheFmugZAiadmVcJxUFCd8clwiO4WySHFB43xG+7LyLkMoeEdDHSnMTRM
QcMj0VnUf245+AlHyj45AAutp02MLp/Dm6CFvsIGP7ykiM4gJiHyn4rdJsBlY0rMKBB8XD8bGYpB
k8YaTEugiKCWBKFXP2t6dZranfAdN8VB7O5pu8kMRhho15TgiXzyKsts0kAb4ChIS4+Fy7jRyKXJ
GJkYmyHAWDoh8U3YYAk6lD/+Rgr/6cD9OEBiwSCbqZPyNODUDNsaimXdMHNnvi6p9DXlP515D31s
bPgLROswTJzDNgUPFZ7l5qO8jskWuaR6ttAj3ZSOLU4tQImhPQSrqf8R8sZNeQ/9d+UFFDeEjJBZ
xBE0eID2jOv7RzpTYd+nFO/3lijh29p1wauj90cccCctNXOuckb3DQ7mprgYM1JIuBLPYlT+BtMR
8TZinRJ5LeAPngxUZFW9mYMdYMe6qPgKchnkBRvyCh1Lbr/Ve3es5X8WmRH1LOgeCgg2BWmriDws
2xgDakvvVb1glKIgicYU0EO7YEtuxUsbHzuD1VMFCQmODWrt+I2nmhfI2kn/FPFf9JvB93TU25Rt
+bsmLJX5Fx5q+rpKmfAw0wDUM0w9KfzShxyu1fSNfHqbtHVmiAR8lgLwCEghonrFq8ZcK2g4oyU/
cu9gJzYa7Du3Ml4lqmPFHwWuSKiXnFH8aRGSccAwpTszESPgWl/OCP1YX71ZdTcDJapv9GD2e1fD
OTF5muYVmDA7QCa1o1cH6b0JSwKXl1LYxMpDnl/ijhQBm7v25kYn3XQQElVbeO14YnECQz9hM/EZ
WquXQrr75QejDCMdONrh2hdYcRuC2tZvGN71/BDL4IBfufmvqB4NPix//tKKX0W2Q6im790MqBr2
KFwK9r2E2Ebi0RjN6NvAwm7t8PpNwqeWLCVMfzm4dO7t59yNEIrIr9R8g63xEtptOrhNyjgLiUH2
DGU3IGDOFVcYzcvONRW8u1ykH3r4V6WeNf36yTa1IPYfeOVoE6ybT9M4xR1CYk9ihYPBUR/O2raR
1wH2us6W30dDvg/wMcxfpAaHiwWPzLRWnVFaKTuWPFPZFuced40SL/t72R1y89WCuNBtPpbqoGP0
2SGhSa9RuOrdpQGTMiTkM0ngEIl/GcwcQLWmK1nyKK/ObSzLDLTxsJoLAnv4ADMGe0UD5vueKV4Q
Et+gsMBTN+NE5as0DxCy3LPGbTXcLYDXGxRMMgduLh64faHVIueZvCRkJvyjrtwUxFu2tqMKzUmZ
rnl9k5duCz1d2vPOMUaTPgy4KUtupn8Ejptor4Z7fby/m+/SYti0kbl1DolBD9QmwNX6Zxj/aIaO
hNPwbeAwgTEK4hCbKw5wFW30rgYksi/RAYq0tWDqFrUX2si6lgkeAtvDkE7y+0JMg88ylHc90ta8
EJdkD0x8zVsfF7kJ+RaDDhMV12o2Buss2IncyTBAMRqtJkdo1oluc/QpfVuxU3/RHqkWUOcN/PLy
z1RbrppVd0T6c0AggfvcpscLoWfDKaydBq3M2CrpLuAS7cS0eLB/sTeM7TeBcDHdEL0uCaZWFyFz
B1WyU1K78P/xdG/b0M6qn/CW+FzYuMAGwpWZjwLLbM/BY24icW9sOKN29cNzSIXYI+RmsEKeVKfX
gJejB77IJdkrzgPTOId7646FTcCoFC6rh4pw+9xzYiN6PtCVhWe34AZ4fGOCU/58bo9S81QZpg3E
dbt2AwTJibCQlG9KQrn8L7m/t9OBG6zA8urXrkhKDT4jVqr521FI7hCyoAA0eX/2yhVDjol9gWkW
nv2iv9XaMab1BUFoKxeE7OurxaLIbO+u7VIEWnaj0loq1roZRcgsTl07ufqv9M9Y7laCvBCe74sh
LiR8Ne95qQ0IP2FBPmcO53FpcWQzJNcnItq/N7wqwa0DHHXFdueQ+KEiuUWjXJEiKpfCR++ND7AP
sh2f1D/k7qpOgIz98QWXdMHxPPC/TDsLC5qU1nz2UesK0Vd1SLRbFj4l/5+MV5sTgs+XzPGBrldz
tR2qz8B8ajM0ZbTsck2iKF7Df3dEpmZr1JqhWTH9U5cDl38EjWrF4GJAtcl0XODkE09q7slcxU46
509S1PZ0Y/FUiSpjb5Lfi7Y+pgpRa8SbnSmy/CYzH3lbr0nts0vxI+NG43Y8Ltih3MRaGsaKFFOP
CSzbMNiY6r3Qril8WfCeh5iOntTZCocXT2WheOA88uQ+3EirVa/3BfHo2fKbXoAFH8k9BhD6zHVh
2oxtuXGk1orKyx1cg2cafvEwdsI9G+7meM9vzSMViCQgZvLc+PB84eZyq0teHCPApgXFlpNJ1UNW
CzHQEXchdrx9Tw73+QpSc3wRDMTAfW3NdY7xj1afkdzz95YOVVHZZCt6h7DvkPi5EtlKtsiV8UkA
2iY73TE09uYXREWGaKVit9gHFgQZNdf/G2zeYOFaar9VHcG3/9YyLg7c90ee7WcGFG+STkZX2Yjr
vAOhwzqmyKfBpzPXTt9UHGzHyqWjceJZ5HCkTQdT/qR/O+eBZnzL6dRv/pWBl7A7YZAYYYpzCrE8
jnUN2NOm2OBawiKZJjtk6f5RIrHRVuS9tmryUSMY+ZpbK39hwCFhgmE7z0oHvC6KhmNt9QabZ/cH
FOx83bS75KDo36DIFuosGPAngnhQcGNW8CA1xrG5o3uwEJqnn2Qsolv2ZhaBAKC3j+EtTCippgt0
FftfNbXcsyQl+1eqxQHfHcaHlrw01nLGc+fQbahAEB5vZqSrgdQjTj/JteQVhSVD7RW8+9ajTs9M
t19jcfl/vkcsLDmX1y5DYOfyFm0Mf63K+5EYaxvN/UY+Lj0SjOKrmdBYSU0SIHuCihCzbdG3HitS
h7mJ+2q07NOTIoKs++v7z9q66ejesd07FeJOd6nXnfYwxKsvEgM+FbOSrj1CjYPTlVYJHfxJy9qG
SEJzgPZvakmGuuZGm5d5NOsFmEQOwDG8Imw/XIQvuA6QTutgW974/wSeiGkr24qa8NATl2a46djp
rRftaioeVE8YeXPJPHnmbwt4xC4ORFyRqm0WM6aONbjlHUcGZlJL6+lv9C+KWqlnlVBFP4m6S1Ci
VoLJ+rhnH57ga7fQWRVOtMsAF1ZCcFv4l3cbs/sXtI+GVPNcu/yvNRfBxixcJFKOYkhS0/TBbLdS
Bk5Bdox8qjJyJzPGHzy5kn5pApdIT6Z+yt2uPKmQYxN4GbXxA+hF4knWdRNAGLO23ClxIlmvee9Z
qQSQby21FOF7zdGmy1zJ+H7zFY7Gdv9iLseX5vE6N8kHn/i86em/rNkqEw86P3PR1rT1DMMUf97q
NsdxklKqZLghHpHAUpjfrBXMzMZ1wLTHCkyNPcKOE7xKrBhkE+wecxjRZGFp2hhg096VVlA4UxmB
7/xO2Zr9Ncf0ZoJ0gs20rje0RdRvciqst0WGn5KIuetTkvksppdcUvJx9OWbZBjQJo5BtB+wTIGA
EiAaQUzEqiTUNx3KTXnsyPgEt0ndzQ+UjALE+Xecv9kArYzx7+OITGpU5DZAh8nc7rm7M4o02UPg
JG3Hx/xUI/pn3Ar+BonCkLBfUu+SheVWw7p2N+OPOnlZzGPQdTLIPUyBGNFG1EuRsikOvcBRnVB4
9Vlibkxe6gTLdhH/6H8ZdUXTVcfPrie/PoU4n61w5lgufk28LkFa20FxRcjSDQ65/CcB5PU39Op7
a66zmKZZpDXJAL8Nq5kp2FdyRqGuUGmtg/8T/yOaGePkggpFUXRO/+F3jSZpZGv9p2+7haTsefnq
kvDkauh+Ev9C/lZJnqMAlg52/rZX5ipBnDLaXqquekTv5tL3LyM1MhHXEzQZfTPR5/e2i3FDaLZj
SUfFUdi30xTX+St4SSk9br3DmXsi9FzayZnjBcKzXN073qlk+KRVeP5POPMD3DFOOnYZuqSjxn7P
yDDtwS/QfKyT85ZppST5gD0ju4vzs621V536rkTev7tLtJLZlBk5u360FBOPCe/yeFPApJM0X7JP
cxLNkg/o+eHV/GLhDoNtK9sopWDJ7/kzPL3phrKzPVeEKLdfCtSQRYYJ6M/Ut4r7ZJ4lEuNm+U5g
Ekwupy5Wc+5wDEGoh8AoCvuC+QDAc+rElzrVOvA2uIsh+p1Ld3YACOWmEgn3Y2daz+YEXiTGbJNX
vhl37Vt2IgP7cw3Tz7Q7gsjgPLnVSJZbeawEn0BYreQzEJ339PkfSWfW3CaXRdFfRBWjBK9iBs2D
ZflFZdkOMwIx69f34uvudCeVOLGE4N5zz9l77TlB8oJeJk6/jWydTxgqDumtI0X4mMVEkmCcpr/R
Qdv7KkpLf597n8MCd3wLj0IP7vJGGpwk9nuKEFqCxD1IW3bY+/v8kohRuL6JGzB7zvHRRwGceDGa
CjrKxa52WTNrpPWyEqaf0SyltUgn2iSL04KGRdGuRNKNIwSiPH80q9XI1+FRLn8ybtxC4OAe8+1O
9QHm0ngwCO1TvLLbCzjuOH5TiIKpY71asOn7HW6jCDeJycP/MnxNkTjgruVvKomMAyGQ6jdmLugl
5JLcjJgDha19loQHZH7NhGuTeK/XZkEAbR9E3bo1/M0GW7BVSJv7JqM7/MmqymzO4ZBQ+fFv9SZf
zElbf0GJVdJsEv+NoNiFfamge7XeHWk49EHRSgf54qgvLcqudC4ouqc9/WkkLRafhhBSXKGYKWt8
BCg3mOmNooGhxe3RrmZ4gDhg/9MD9qNYPOmi19Rr5e5G0Eu6eXPppu87TiBh+yZmo3GYCUsuDkpp
Cp/SRl1aGf7nyc6Uc0xBzBTmem+Bq3Gq++AkwmJXJegQg8XrUuQ2QhOxDhflKW8OS/2RCSd5nqrA
x33ybzLJVoIxO0YIbOtzR4ygjGCdcpYuiw6LMWPdRVI+7FLgRk5Z+UJ3eiJGXiSfxjvkk39B1SkI
u+AOb5d4/eqdgHpj/ocb9uME/JsRc8zRu8dCPSPZoakU/1LbGmTXms9AXuyJXusQVGbWsvUiWBoL
hctvpnqQZH9xZOmC3XwsMWXm17dIfBYwc5R7pKdowYITKjBLOyOh5LPh+Bizqr8tmIfDZcpP2ZZC
TVBtUaIhzdqpYfPjNEjb7k4RN5+c7t/G0sszUnsZiLxqxcwNvn9/6d+AMFGq0hvPTy8w2py4SHuT
8CZKTpWt+1Ym6A/CI0l4ZPFJ+8mOf+Oko2BDP7T8pAa5Y8RePm/NcKmpzYR5DDOeVKMxc0KXlwRt
pMmRQ+JTsDuKPYq/SPR5O8Xc3hUzZAQs6AwhBdwsVCrKOqtR57G5LqF1VDDw5DPjVzWmo92Tjwqt
RUb99/yrIW/1GCZfpKSO9WZRtut3o2JOZ7aBkJjcpKwhwnkeCXPfL980lsFs1+aX8InsR39UNJWo
KaseNjZS5cY25JfdRrx7vCiokyWZphMhRiPR3iUMV4ONbO418r4Zogvxd8pZ7JWz3NyB9PxLYCfB
NzOwGWfzWsfEW8VnEEXnuVTSV4mb/L2oBjIbPDOS0wUNOl+lvqQxpS144GP3HT2Ge2XOj/UwkAxA
YdsfdcD0dMupyBhoIx9GJm6nr1sk+TUNkvs1SxnjWEiGCHTL6ADChMLFSpOkeh5q2ZURTlbSlmZf
MR4GlfbsKv6R+yMd0CWjVIfkp/w3ja188Fl/ebCeHKR55iPoiOgqlubyutyqvoReOPoa8VQ05jI7
5n1Y5+TbkXyuMBTdVRd4yVUo046eLj0Mxdrh3p0HFDBAUWxWTBIgI6OqcbVy08WfYv8lEow8QzZJ
uDNyP0o5qdtaciM6+M4zAky1sWAn03+m0hlQTuRLAACLf+kSE4MJ36N8knYgnJLkpKvnCVO6gQXD
XzaHrA7v2B6Xf80EqWrfSnuFriPiSXB96Mtqu2J0PiDf4AVVZAA0pCRN+MB6mBUhPbb3O4zHbWt4
zLR13LSyqcXOyyDDpItfZpTSg5YkcYl/EqP1I2n20xvCJKu6V6Op0aZTz8FR2NX1vpsukeQlI6gs
m9OkyqHuptGA91lEWw5Mkl8gT7m/XdR9gpIhYwUcISICD8UaPwdd+y+WZpaP7qFLm9cvW0lKOxh5
MBMcr6L204RN941EqN5yYG8QwV9JIlOhtBzoqEWjJS4+74X9dlJhQ0ctv92FLWA8+d/LcJsKKgcT
GARadDjkAHXk21lC18N/qNmt+jELGni+KjiJBJvSaHJGh2YoxUzMuMNQ/qJvOswcpumlGG+o+jTo
UDMpn3X7mGt0cxkfKf16q/ugrMo9rvxzMyoePAkae89xFVFNjhyxS1ctTr267niuFsxRBl7uQf/r
Dovpm22u5rRV8eG/zgV5B/PVOxuaB9xkuixRVuK0eEq/ceQsfppb5uZWYtgC+5u2Lpe/nCU5qBXe
4o2XYtej+E2+dZJK3ibLJ70uibEOr1wP1eJaNB87CTUMfOlVNyaeonv0Vqpoa3CnPXSUp1KNsIdC
0U/3tN9psWF+Z5qCisiXQVn2CrGsSG/47KfvqnAW4kYn+4U5CJ/8OBKo0HhidIBou78H4+LfXUD1
b/Ojpo3IumsMsRMLG8rnqYiuwyJ8Y87Ff0P5vdw1kPCRnfAwWfWBJc3e3VHsHTEfzNpKDUiiyBlB
BJXvN3iF8YyQDdfNzRPRH2X4EKsWjjBrHX7cyYDXJx/m3Z6OovI7Iux5I5lkws1+NY0XqfGe9V5C
0/5sfjl8Ccaj50ggsVXWMjCCkN5yC7YtNFhL7wT5ZD7b8RcNAQGZfu7zoCBeCNkcVDxsr8anLU/T
k94r72fCHNxfWMyXXBTsrpcBWaB+kl9HUYZkFcHmHr760WHqmuN+V+3lyxvF/YxNw4s50Ydng/Fe
ZhqQSv4eTjLweFgXROX9EbrxinlX2NXI3Jpme67ydBLG1stbAsmBsWrUQt8UGfEPQJN3CfGa2IH1
16n6w4WsLmB/cbOGNNUbnhbxKlPC7OrlTkiHdUPIOTNgt5mw7jvMrAWMA+9Por5gEJEOgmuIbQj7
2eRm2m4sj0vNPHAgaS2xonFj4gPnxwTPOxBXDU7wL+SHX0/xWOzSQ4QUNmbWir9aJMEKebSo7l4R
T9cxjj1y4b2M9GxzcR2/+uQACD5rw0V9teAY/DWPkdTAfxzxqEDydWuRWmsSwtuwiTmCnzHqrf7+
ieHvFF6wjdRYmP8UZsUXdmEGPCZUefs2my9jG08Ee19Lu3jwQPmt0ye8dKf8eRK8+H9f1ibAezrD
bjPw397yhhAFDOASYdyiYBzKWR/KPaNhxOUCHUViF/hOdBqXzLVxKEMl5zLVHH/oAEZnLCL90zYR
zzgRMCfuF9IQ3BgQx4eU/r41kkqQJ1hSE7xVDDL2swvVhKMi8QAtRGP+EYb9hNsXWA1Ggh1JbyP9
5NH02/8CTgeYbNeJwa9x95A8ddrcwqOageIC5ZHMlX+Vtp1ERPbjAYbh831kiMcm/4Rjh/0yvHO0
8xq8RKjUCAsRhZu4DNJsnwr/EHSMv/w1Q92iED8N5ISq8M8tpvz0h6d0N4XYpVp8gtW6/WPBZlyS
uWlgGoBbpD0+lwujzXZOrHbVx3hhaMqhWcIspbitQCbqa/1eMMbOzxnnAXJOEDPk2/v7T2TI9kXZ
rzk7HTPGsIzwGs3K0nzNbSn0IfK+8cnnHhYnXnqd3ZIfpmNb/Jjbev+EvEjKpbbv4JAnc/JSth9t
fN7yESkv8ILpWDx4aNpLUvtLAtk+hh/tkJPRResPSzsgf6MIUTGi+R6JpO95s8z+qRogSk4fBU4K
4pGoNv5pb8YAkam/nQJXQLpG20CgR/KDqjHZjQ2QaHpMJGpYRFb3rvqjVmf0EvZ9p9GKROERdsrs
0mnUneGjyPEbjzwbWpectliQAqo7PtHlOAf0RRr6NEd4gc4x4QwAC0PGBhhgnBn16n8WYMHGlE9z
u2X6L9nkaOhExIKCw27Qva2Ekyo1GjEV3ygglkCRGOCPpp46E1R4m2w4zvMWzuPo5w3X8OlV3Iry
cWA2SvgNk1KaTNts1qmiUBsxxUvL4MjW/5XYiu4k5DQtJ3N5mEhZM8wJrp7CYV+CVC5zj6iBbPjP
/PL8FdcxW9qZhpBqzcZSgz6jcGUg/LzxRvk2VFtkYywrBznINzPJZibnQ0ZBBkj7Caz6CtZJQ4D2
M3ghtsXw8u8NKbtdFy2JjHNYPLihDn2YQWSY0DlcLx5FYl2kdq+2DMeOJYMF1RNYxqDusSYlkgUj
+qm7xYx1QdTmLyCi7ARon2i78NoN62wTU6Q0K6ffZ1KwRILx2f6yC9OBrjxoKq/xOHIjAFqscWL3
qc3hkmFEjNwR0B1ijJWYrfXanmlKkk1/kg1UQb77IixnJR+VbC0EnGEfTzgFmYasm9RxK0J8T5TS
e00EU136EksjhJE5mgQXyqjuo4xBOW5bQaaLS1OugpryxjSNOA9gEEf28t9bvxQT4UMWPxBT5wkZ
ecJq1u++kIMV8/6WbyjrWZOQcZdI08WP0vjr8FigUqN4XRKQDj6bE3HMCqtcFxf+GQ4TYo4iAqkN
5MogVn4GCZyLncOpbVJGYvRU4P+KF3Z7o/P7hsDl6tJGSy7vJh0IrsXQmFCSI7MC7NwjFxirdc0u
Mbea9flHJE04ObGwsDziXRW5QSLBSmhY0vBIwN800G9R9iwR/zLOV98/U8dHdD9PzfWVg/Fprh3D
1mo2BMAp525mCVoE9/eDAJSBDhaYidn1RR/8vZb7fY95TxnOXf/3SpdMCpmGiJ+6NJO0ggyGKuuy
UcEfszt4FagLa8PBuRhjlavyD/F+TmmTvLLfV3QtxA/I6kbk14unKTOzpq8W0Z7Jz/qbodCvLsL4
cMTsmN1/5MYtjK+R+p6b4VWv0+g68SsF4nOCl+PQad81jIcuvZXV8f5y9Wxn8I0EY23Q5V90Ye+m
YiAubBaylMwMWT9K/XokB0C8Fq/bklEprRZUtjBhSmYqE9XNdH8IspsRxIruotM+3v26p7dzZ2e6
c1YAhpvxExD0az/oZH3shPFQkALREmPV7/MKt0v2w96l443T/mN3FBEua1BoU3Z+5kxIm7nfl7qR
AE/MedYS2VS36arzi5RWP3kTCVwhnWQAPmMl+YvTP8CQFY9+ku+68SMlGYiPbpIfy2oNFvkNtkGB
YqIWm4LbYFk+Ogr5GqCIHKEji3p4RYd7vtNxQgHo6Ov11F6XSligz3v/uwOtY4d+LUGX53uwGcsB
XCuXQoAIVH4VDuwWW/XKr4pfv9zWfbkQVVi2XfJ70ftX7tOaUeSTR1Y9C/8NcoAreuJ11uwTrO3I
/IH8EK+IpRZX0cNZzW+KXvX32sghrkSRnJ4ZkM8kLUgD2ZOJOOEX89cg3i6/ZC8Nyi8xzJzXH68l
QMPNn3COdyq3/GKr5bul9vi3uGK0d+EPe4sHX+AWJ16FJ4Z4SPkdlf/NX/v/r5f5EzpZ84JP7ZDz
XSv3/38ueuQG8R1FD5drqKkr3ipRPfx9frbb+e9nBCKQVh1AdfRi/urTyQPo0w++craxQCWmD0XH
15b+ejfn7+DLdNlNXShXJV+JbIS6/tJzPVUvDwZcg17NL5/O6wsPhcO/B49av/JZtYfWlfjbdPCc
+TXk9vwang6TDH635NfjHxd98mgJi3wEgv+iaruSKisFANFgQs+QIEBe2OT7I/5YjOx42r20Mu8P
6bIQeO/9yGf5+kuDITT8pW9YOESrFU1zjOgmwAnv0m9S7NvSX+FgqOS6wBcpgzyYX3EZJJ+ti6mf
joHL/yU/ZTCckh/d6U5cg6ez8HpXv/Zc3fl691w7E1mZ+XJpD/B25LnMzgM6A+zpr6A8PKkMOX8B
U7L0K24St9kxq+YrwYSbBfdbYXHy5Gz/RZHeH7mW8/XgYp0QQDgXakqHE/IKfi22jWGnfKd4QZ3a
0Z3YU+zYu9NtcNiGjH/D+v2RejH/XQaxV/taQD3Dl/r8RJyy4M6/ndz679rHruwh+P/WKbC8EhwY
4XQ+c4jSLrlR8k3FszDxM9Nxck2AhGwExJ8c67eDJ1jQPck5JoLn+KbIBFfAodNSPjQubv3Lb85v
zZX+ulMFk58PhPAojzZ5MP7JIZdFDLka0U8elAGX0KbbxGOYwdJSPdmDdDF/MfYHBEcMbXfRjxrO
N86G32g3zY5xBh+w6nEn16fnji/lqZt/5pEOJqDEITwjZlwsSdyarw2GKwevRpit/p3k1XU7BpTu
RGnyX4v5/x93HQ9lwEtqN/0GJpzXs/RxLFArC17X4bXh+bwzNtL5p/kZwHx6wNSYnZJTfKguxY4T
FC+UPMYTKCbrtclOxSmNsJA9dzxcm/yQ8SXtZn6l1UYMxdBEKnLITumhQCrOZz+5yS7ZYSM39kQr
Pmnm0FA7RbuKr+9CwS83yUnYG3jCwlN5qTbRSettItqWqwSV6V7wMZ3iqck3Q3g/GvumCv6zCGn7
5V7fRlijn6g9cBiF0Q61+95giLfhCzlA7hdbfavtjX26MfaHpb/cawKCYQ1ZlYvQH70p/+79qB+7
EBNVfEkvqGKuz8a887eQD8OJOiKpvdvPBye2EPUpX69vG9SM2LT55THiSM9tk26wcG/ufDdhjQdN
4RVovLjZS/Tf7zZhxvFR8eJNEyo3UAH8jYYIs/lwiXCZF/QaVsI63syv2gdvhDba70Je6r4O0838
JqD9E4W2qq8w2o/o8WxSB//7Vgqqly37JECPDXtpljjphsvBu7W6VXhKzSXeHquFHgL2/copgyvd
0aoI7kdOgFh6L/djw1Z20Y+oXJeluThiotZuwhm3+rX77/sNj/LCdifcIGfMrHhmMZdOMqdHd+Uo
NF8mA4p7aHmH/ML9uF36OR/t/JEy5ETlyCvV9vnG8MFn/FV0EbFg74R9tJt/z+tCPmH+kW25qRMn
mm8VYT/fMyQqAJw8SdX3zMyaOKy2A35i9Qptq6XzLFP9+JAi4DCQfQPmw+XxKQvN4SjXoeOM4ckL
nHSbHEFZtLDK6FfQ6TekNKt3I2PApgPYl/JMctKLptaKExATKv2KR7f4MuTGkhgiFDExmKO40hgW
JxMBlaPOaOluK8MAhlB1NHSf1WUycOm3O/TS4sJ6Eu0aqbdBOudRiN+I4Z5O3p8DOj5T1smvtHCw
0/VgGTQWG5iwLpFvtXVN87+WIhZJIw/7CkBgIFc2JmuEL056qN/hgANA21Sv7wEtt9oyUB48qZmC
lqH0dD/ncorFXcWouStFw+bC484cXueYhD9dsASYbsVJ+yAvqQAxyqdPDOpyTe2XgfxS3jmOOQiw
lG6l5mj9QcmJh0tRMzyhTtAJz/vWmbTlqtFcamwzYpu3aoQMNF10QiQkJ0/278F9pbNDr6a5raz6
1w+YtnqbfxaZ/8YGl1vCraFehFNEcu+wS/LNaPxqXYVNnjFH6k4SWBLoxz0oO8aW9GyQGXBbDiSn
6W6DfrTFyPUKO8Mp28v4LRdfMfEVTrxAuMtEUCnQhC5YOyBk1CCmla3OYebusXrdiQ+lZYLBmEa1
Eiiy+YE4ry6Bb7QXesTL7yG7EPX+pOlE6haWlvSCFbNiPpKhUrvDdyIbs32Rx7V7YtC+MBxRUo9E
meJHiDVbVRmwohEsuEYKgtpl8lwRAJlsh/GHW5yPjFQPCauiyDuq/fv7gnhfMmxAT3mzE5ZEjN8a
Rhh4H4kuYGDbO7yp+BfGvNtvcDCwQIthu6DStEGL5JvYRT6AZ8B8bg00gW8LpeDgMe4PhX9kJWIP
aixu+9Xkyws3/qLVQ7lrPL+hleCZZYCES29yF7RVx24nczovKZrx1g0+VL0h2xFkP/XbGkdGvdiV
F26n81xfhaLDBWaafxJ3wt/7IJ9/8pQcO6ySgKoILH/dt2zeLEiaX1fobRz1a1FazzA6te57tEqb
6vM6jDZPYkp/EwiRS4IKp6a99pMwDuG4sGqCgYAFM//DKgvWkVETgDuoxAjHNwoFcA+0DAYFYZTo
SeB+DvsFmr6Nugcv+/KghgHYpJiBanPAjgBd7wL1uqez6TR0HFYUZLIvsK1kNsud1NsYMiqKMQ4M
DBa4zGRFUtoi4eA10LGgyr1AVIB5CIqZT30FHMJ5bSGc1us5fJla5FSG02D2d7iQVkJ22AoJ0SdK
TKRpq/IPfw/XsX1iy6f0J8L80aJRmI5y86eMTvFh/CT/0ARBSjgWR1poqGMw7Jv3rxIQYmRlBNlq
YfRBu17YMfbnqLymv0dLRVQ8HuK3FEb6gfsJ5wQtT6xuGHbGPa7JT6An5/ymXmhlP+pdm/tESNCk
4Syz2FSa1YhH1gIvQyeZ7accCwzgXQvx3gL2Jwv4Yrnyp5N4pZf21cW78FCtCC8DoLiJj9txW++e
lSUsbbq3qsZnxnP9tKG7dysKGtJaQA720akuOPve2F5D0Z2JFLoflTbF4exXRYF0iMPTfZtdC8J7
8NicOPbYexcLkHxO1mDkz+KZ9kX9CiiTInL4ZIfbtIUrVhG7IZkZrE5SfT0Cahh3/Qb94bkrNUwo
t2IHGxh6Io7FJ2XKhTsK8+hc4FAL3x/aQKa2z3GRumcxrZ/GAf+wEScrmRbzK+as8Q7GYSMbDlmC
/bxxbehGDQKQc58y8I+CGZsxWgNt2HCje3yk84ZbuWTKMIm/SfTfdB4AC8sQseNw9FBVMpAmnrH4
JLXkfOQlcgJlcGUmm2iTMtmgcJ6fu8YszYpenVW4nLg7+JG4i/+ER3dpOks4avb47+4sLIjVPVgQ
U8bVxg2BZNdtVBvUEbZ0+1fb4Rd6KPvWFdysOtC6gSQYva/LgIbWndYWYrAIyfHHjXAX0iL+xHX7
QQ7i4lPI4D5j33w7xr8pX8dvjtCofOYY5/vnXG3dYfuI4fGs+y/PaFako/TfcGZdCWREMMOzMWpN
c+VsEy0ED6CytMRrsPfVDoziGCj92+LuIlC7VJnaCiudzshK/NJuUHDmKk9jg/eqja7uGgDEq/rB
aWQiJYs7khaYYqlh/WgxGyXb57//Bgp4guM/nPxYkTjeFeR2UAXTHuXgQ6f3blF8XKrI50HE6C6K
bh8HWmrN+xQjY0gkQJ3o76yp/2A6xWxbwor4OKxis8sU96fuvCOPVm6BFGwwKVLxabFqYMl6DV5R
8YJ4rKqvodhMym5ixIHS5DFBWjCBoEnobugQ08geVmI1J4wlP8rcHuxea4YEtG8psKiiSPAuO2JE
rORUHWim9V/AjZApE6s3to5seBE4Qm5i0oY0nxbzk3eXOPy7AB8wxdeqf+d409tD5/Cjo2XEDTKY
lLEQdFh6aHxjY2Jxe2Vzdd531sSVQQOBdjOdOQjJiRMCXpewPy6ZSEkoo1dYau6VFxNTB2Nt8Cgi
mbQD/GFOgmddN+i0EdAD4XSONkXTKS9W8Tl9gtOzqXrb1C0kO5UcrFLkHhPNqiOJpklX2Hxu9dJC
PwwDIIBf0HlcyqeOKsm+x/9/3XPLl+KWQuj54EDAn3DXvCqHGIMZy+uITOglrp95v3K7zZ4PWmTr
qA9SpIrpjO9lSjRoLgukih7HoPXNFMhMrkz7CXxHXQbqgxHncoZxGSk8JIZDjozG9cFKwUxBThyW
VRbUxuOUIF+5ZG+dnApEFp6m2/Rzs5bwZRd868gS1NMi4pzckFddBwyByJnvOfZA2uYYQ5VFHA4b
aarbCxzauOFp0i/SHTnFg4TXxi43vNahd7reqZfBjI2d1sUykEtfvM5JknNSlvadjraUfeStRaWi
ARsGXtg7LMLGPuq2gINwOeagyby0Y1XMardEe+FO0Y2hDC6H507qNy/w18OKGSruK3wgsN65FDgK
wG8geO99cA4s6fyayy21u3sZKAruPYupWMreZBBGhXOTqYlZSSEeRVgfIxQfTk1M7J/rVxREKqrK
Iztq73Pc6CEXtfuS9Mjef7O9Mg2ESkGBDuVCtrGtctMVPyrn0OmnfX6L1O+FwfMEaODe/UviW0kl
+uK02syuAH43zpCpQ3KcjyB5BRgqSPFI1J40o3bncRWDsW74p1YBPU4KZK6bvl6KEmpQzS9R1sLC
kO3qHRjEtlOqlMfF65ooF41/u+1vSn9rMzQFazU/dIvNk55o+dA4daic14XhJoqEo/fbdjorQMZA
tsVBDI8KVgbnOyHUszOe5Te6acV+Pv2md6Q8pNFJx44046ahamRUhaoGaN+hJ+w6R9WzYVzEQsU4
Cdfyq3gkMDlIQzhX3w3Dn7UKdpTqmMW1QVTACI1Ir1i0kxKsXjgIVqETG0IBh+oQlRWckc3wyLrV
MkOkchDBcbH3rAAUa689J8wnc587RpjUMW40S1k/OHKDq1LUa9ZvXwJpId7d4Eu8Jt/FlxIGkism
KPOtEqw7W1bhAbFmzaVIqYO2O7aiN+Z4UFdD4rD0zgdE3FDpDjT6kZj0ce7dscTrDiUWnTFY2WhX
ZPBMFr1GOMOEt4nZLlGpBaHhWTABWN+pRdwUfhqeXsrPwTJAWZJoq+HkxDsMrfdY01+jO4vz4/YK
IaoyAUkn9k8bbiwjJiZA9IHIBe3N4TydmVejj832hGHVzWYZJL/8aVGgmLV1aYWzM/1I4MqbOtUb
bEVmIU8qPRQg3+SpOt1ZZG4FM0Owa+E71a2Cpea3eDGE9SJs11kbM3iUva6Idsqw2A4TeDA4cWLP
iQLr4MQd/YalF8s0OU4J/WIREh2s85m9cgdeJ0Gi/6tWa0CbLBTWmaBJqzxSj68J8oh2mvsKCcFe
GfYXavJhY5hXKk+m4VSOZuY17hcJNjTtQpDz1FFgOgl5jlU3IfQOqN7H/ZPyWwv4Wmh7JmJppK46
nYUWOJ51X+f556IE4GvR8P+mWOgcWPGEQ1WgvLD29DsxY0X0io2Ygqh0KzTZMM1kzMbsfpG3SH/S
+61NnCLy70x6NhKtczE6pTJ60DmFw8G0hhttIvqUeuwAli2elSMWJZABDFFDCoBXCTjpBpW/XOG4
iel1oaRxRBA++yviBGscj9jBO9WG7F4iayAMhE3oEksEsL6g6Oco5Nd4ZrPfud/VcbQBKNavBd1S
vfaP56oETdmRZQJPylKxxnPGvQBZjVzdapStm1b2ADKiFAFavVSwi6EhmspxSbAB4yOMtBwHkFFZ
euuJGq15r5G2ZBi9pF0aRp8cgvLj1NpvdIA6UxWeNYzA/qLDfrSKj6SlUu8qVHmfS1Pcl49zeXex
uICE6ZlO4ZqgCjoSjbzpaGUfmw+UbEg8Jvw+6HOOb+GC8/DNRGQr5y5OGuITPwsUqZ70qOyX7vd8
kC3IjOtqsW9czhKMpz1mNuArPtMP0kYs5QHahz9Y2qAJ1+85T+D63gpzGpgXEYvFvE31RZBCFgCA
2B02d/9cemvN1Q5DstomisXNrnHGxTf7tI4dkDqIHyv5k93NItjKTmdjrab4nAPheLjIkPBwmTjC
WLEf9zMuS3lpK9FtSTdtx/81FC2kaIwBZlzpOC4sfZfjnT+iXJbxUzXfao+1xwZ0TB6eFpQfNAfd
U2d+1qj4vXjBTWCuaFdTogjfZLu5rHOfzVplTNzaZNcb769qtBg0s3qSFazNMluzIVXs7ciw+axa
a80L5QNHOLDptvKNPEq5nzhIkN1FhgVJ7PKqWSdr3dpXcIiDheF2hclpKjetlDb9eyKtd34VHArH
5xo6QXspN5z75skbK8tlbrNNqzVC36clP3IcCR7n/200zz9X+Q6nyi/YXYbMXCroCjznh7Gyx/En
WWMEH6xKojP+swfOwiISh5VUrBJYiUISPh9Zc/co/8ZvN+YNickHbQvXgGm+13vNn1Y5XX5nbkiC
wBQ/wmJicWhyK1v8xaAJlF41I+XqKm5Mp616/hKaNfDovSY7/yDoyp5mYDP/QZgotaHhvgI5XjN6
WwGeX3OFGDNcxo0RYCvU/qmPuy04y9qi/Xdohi1bFYsu2zp7sfam9RxDzjBmPpRUHUeaLkR6fuMc
9BZ+B5aHQfhe8RJvxGK6roMBcu5K9Jfb7Ism4Gb0uVceUC43A6qNVUPJ7HF0X4lwMPBhb4pi2+S2
c17NIm3OcA6+osszaIdtdxjhj7KS8yTZ9ypUR4u4GDATJlIm8ffuskdznRntsO8YmuV52cxzg2Gz
hNOsnDX654sQ/eyLiXDxEftNEohgo9/BYiPUQfZvYrj175ndUMwf6FYN+xxSNV5Sh7Gs4L1i/zCq
x9I5FzCMuq8vbdWePj9xFiy+SM2MbKv6xJn7DXNDdEdpxbTQu9d0SCwYijCbdiJzet6kXzF1+Myo
1BDs7pa74b0qfaVBf4wYPYsQFzmY3VHtAvOrGJpXiLoo5l5jEnQL1VqYuPO2/JFj0HP+QB+NzxQb
/bkJDm27+ZNtP77O/jQaneErsWPyO6HnOykDMleaeYzTBolqq1jlvtwpqolnK0SyinTAenGyWi8Y
ZUYuMXssYYJisqI1329cv6OlZmAWQLu4yNvgdIqli9UhkYDZrepvFN1L44F1QnJqZiYTXG6c2pyV
zNlNd57+6Ehq/ewkbnREomabWEtPWnPjvANMecVxXCPs67uwOSL9AwhSrfFpSxBXnCQk2ytFT1Q9
nk8brx4BBdhA14pgETGMmBtNgXQuLQSkBgHO5cqpv1xWfVQgT2AZIXP9GpKEKYFgZR4H/07zMlKA
1Bl+FXcr+SI9DPwk0jViOmZ/dCe6E8QSDYcmXNhPjB4IL/PK3+hF9bt4o/8ymwtT7eEoz/IoC5Mp
ovjnMf7Nfxv1hl8tO4JpihBcMLhKV0x1kSWTV7YwX4UJ7Ui0ES4jIVVzf2x9BLVD6yCvXDZ+FSG3
/qx1C/AjqAkGPETEetnrD/vOr3oNO3veCRp/QD8r7PgLbOYcjPZps+GjfK+xn6Bm4DvPuKyb0plI
HEccXMR/ANHFUoE0nIOzGXlY08hb5oOAUXobV8mIosCMzfSTRWXjq6P5Obn0xUPJe98tySsxL5rt
yagCqp98B41CuGZBlLn3lHy2x3AkDzme2bs4R9pdFOi3J0fZ2ySFrI2oSMG1mvrurcNWwaRjGnYU
oHWRQvw9E3XUu3hbQNBhN7tv3vmxOCy+idoM3IFJ45OvZ7qN8KN+PHlIO2m950E37BgL3ovUZUtN
xVVEiaElPqExJDbRgLDopFO2zj35wq35thFayPqgTF8jhUbuKLwHAxF3/D29qR5eIM7xw5Y4ei0w
shCUxm6rZA2hggESUZzO6A92heG/IMbXKRA6i3h2SE3NbJmA82HPoWtm/glHjtpk5GhhdiHCuOVN
I16NjGdhxUkxrdYdBuCnb/Sb4k4Ud6hQzVd0/kmsePoih5zkVjSn+92EhhY2ZxRZdDsj7a/h2r7t
JxmUqCjbT5ruiA5iWqPUFXNgygjleGWLK91mP+PGpfuyjuoTB7n+p+1491v5WHbYVZgWPy1JdOYz
4Iy2XTHUx4DNFGWBbGKlSJ9a5ST4z4G38Ukz13Cq92HO/SzirwLl4anN3RFvjlEfyztNU3jYFrFo
EuP35CTzoSy/VWih+rEivF5ZTeVXHMoAP5Gjvb/VKaSXBEtlpQKCwRQ4by3IbP4JKLNqc86vITag
lN0Jdw0Nkv4biKMhMDT4vq++XwJbt+Gj4KMxMG/+zbkxfJQo9xWi0vW73jNF7rHz/6u2QbWt7xfA
4jBKUbZV25ZSpg0Qk7PNyt1nEW3N6cwu1poLnaSaObWkPLY8drWZNtS7D0PhxPjHUUz4R8bPUO/e
Vdi0fkxobEtOh2p4gfS+cM+MGMlJHRi/Lpx7OYYos4INfSebTYSWtdxcyDltR7vuQsR+3d0pDbv+
H0fntds4tkTRLyLAHF4lUlTOqf1C2LJMijmnr5/FAS7QfXtsBfLwnKpdO8jkcHJNftN+Z0rn8RYE
tNekf8jPwSB+79ykp47LJExzHDoMaDbAUnFM9CKDAKgjjb9NZC7kqhVwb6TXLaARwuAmv6oPVqGI
Fl56MWBW/W0Mo59N+SQE6yZcFJd6bBm12oQgyXRZEhhvH7+qDgHUOqhuZUJxEaJbYpd0muE9QvvJ
4BymP8qb1ICKmE50vlBStLeerzRGr/o0sAsETivBJkVxjO8fDU0j7lDjutaQYuM1MKWT21DNim7C
EKG5QMoyaBBsgB8ImPj6sJnegG1vvrgVul2L+DeCZ1FBTggXcjIBx2RSW/d42H3zF9A/t6V0gdeQ
4043Ux8C5YCyAPX66RVU9++McXZa3UCOrHwBPyyGL/0mrjrsVzKKtPQUsznjOk5qgcyvFfoKIyRN
n/MQeOoK2ByeL9+G1554IGfhTblCTekUBYZR0BtBx8PYNnVUNktODDJnMiTCUK/Sz5+I/wXSI2MH
1wOwOVYWfrMZg7WPzIDzANKSVz0KtDqn4CtwsNJgNBTZJfFnwHCniQmd8TRi+MGX/1fHmDxwhHH2
4wrDGD+wtkVI3oPdutmxmfybvP4tRNPongMuWEvBWgVZEEHY8TIBYAQ6M9Mn1XG7q7BUh8pMFI7l
eAKENRShxTrRvmvSu7QVGTksB+WddXt4M59XZe64qXPmhFTxfnkocN823PYOQw5mBMG9GypZiDI1
YS7QqJNjI25T85hAg2NnnyWYhxD/UjUksqgzaKX4n1a2T/xOeDZiYt179eRUASZcGAZdBtYODSP+
3ksABXiX9QmyNheDi1yYu/VUp8ZOfmpZ6sqiADcvHCgXPGv5qpLn8FlMyGhYAL5JmK8O8GN+rZ6c
bXdKNp7n4lqHi+XjgYplRHwoIO6lO+9hsCSm3Vto7MQmrILVk1HxEXlMgim+9TATLkqPCofd6UwO
Vj26l1hh0IG3IQIE3J9BzGCf4b4EiUT7VqO5XzqErtcAV2SUI7jg7BpdxtU8fAceSTZdKV9IuFdT
w8kOUUXsDOpPQJ6cto6XibiNvEV/05LXLe1X7Q7qNSuG3wpmt+zKQ8mmnewn+FjHkhMvmIPK44MB
QedqzrgjR+VNHhMkIDh7b/ag8pAdAQzopn0dXipbJQkqmIiVO+AndBCZy0y6N5+dOg/ospst59+/
yHItdoy5sc6kI/iW8jc8gT8QNQmOtdP7BcxUBrMNc+2/Yiu+ONOgwf71NYPom9hvfJWFInjcXfvY
wxCbhmK7asQU0KHJU+ZS6kj+k9ce8czh0CBPHBY2p+034UMBslTxoHDIMYHAmQP1w/XjuQSPy/5e
1FdqvdTh0oKmkGTpoM4a1G3aYnNLl7UisxWP+yPR4EjiKYVwbV4DtMNgTP5Vv8QZkWnAwOhAU8c7
7lN9BmoENdf4ExFiL4MNA2v+ZQtsDgGHIAqcG0mwYWgCZ3vQz812QHfLe/LP0S027cCaWyi3+cLE
I9zLD5loefzgyvITUWVr0o4rC6l2IhAAdv8GqT2o4OZzHRd8PIHpaw2b7hYqMaHQxjfOkzuqCID0
ySQVtiNEW+BeJpHDvJuE9nRjawYQKAYwF1Bx3nxO2Yj4+OvUHcwYTzqVe0K3Nh/v9MFTzTLOFX2C
FTmWGMBYdy7f6PDfyLP7K/H3xcptmBMg+ZFtsjJ8suLFI39pIA4KuyGwxcBWlfk47/+wEyDDpyH0
Upl3JNhVTlNcoWYIhD72dotlTWCbL/VJcAc2TaR2TW7P9hSDRqXm7fgLiWLduJfQmMp2y7kP65vk
KdQjQA+TJQpWr9N/4pqjiyBPm1kAV76Rjt7//8KlR1zLe5mYUAlOfZ9uhPet5UeI2PWdJp0Ms+ra
Y0XBiBb62sm44mSwa3414gU81ocMMx46GHLN8ZCDmrjmuC/EI46aenYIUBXYGRYve71nkjlPzwHL
XnHjmoQQB80tg4x9t13C4sFsaSly4he/suUyQHbJwDRuxr41r35+W3WU0JBysax1/ZmxB4mE7Ykm
iVPkW1j5NoOL3v8luZALYANPH5Q7C5ol0u/bHbi2ClX1/1nBl2bask1YxPhF0o53AN9EwwszkhxG
5CRsmpPTG2x0u0KHt4CMTh1Fxsq4+DQOgyeZbeFPfJV3JVpF4wIVDVgVSARbVfQPQpDkhuesJqAS
FTYaoNl4q3eMP4L4iIhIGa4dyXb5mY1U6Xc8Rj7h9jGaLgf8rDmS+aQvwAHmcC/B1LOFt4FHQXYK
oRdurizYO5lNUC6D28xS/R+DSqD2YcVeNEeF2CA/mzCeiZ5/aU8xUZnYKsLPkZ6DtsqZPjNnrHfm
gyqB7ZjRiTGZpJI1IqROOJLFyMOlL8yn+vLl2THcV4CEJDzNzJhzFdZEy9gepSfhbpRT1WqwiVMW
XO+COReizuTqbYqDNtEXbPr4PcNOqIGvJNtREvtP7ke34tKiP2Nbz1dpvhjJVsHDYcW02gP8ZnAc
rCHHc4IUeC2KU1pnTihAd+EU0QNXbSDrL6lpUJqerPhIltyYLxoVfu5agOBoziIBefpPLiIbxvOV
6iLYgDvgqyoslWPJaig3zAaABMdVv4YwrDdzRmPqk95A0LDpO/mr7kgYVPwAwePpzFZ7Rg/VMSvX
PnX8awoeSZ3m0Cd7skTa1jZ6u4u343f1G2J7S1mpFd9KsS2VfKZ3TOS6cKFufOFaRIfcOHJgcRep
8KcBSUveHapZmIsAt3YAV5kyiMgc6kqujoL7EsuWIdm49jA5dLv0hIG5LjtJvsygRTNfg0cqJC8W
habhWrWEVD6IdmhM07fBBJGxreEEe1wIVixujn8GzURT3zm/gZ0UDjVPQAtSGK5f2GV9M+HXGfNa
XOeikwDdGcpCvJIbI9LKgK2S5TTn7KWGgJEa0NwiGEGsrqKPgalKqcP0nFCpwCbB7kquJBoj1KYr
upGSEQw9OpZLBIsx8eRMwMmhPE5D1Gf+zQ6kYDO4V5R/n3aNEa8PlzC1O9oZCDjJSUQs7NQnEH0e
77W25n3YPr/8Z4sr3wm6JUo2WyLuzPxCiWLWFxkV8y22FOpPwszXGaW1eaSYaQqg3GAba8zQ5uYD
8VDvSt2BJoOvHpoPD4t+8SIFK5EzH9GLtJyygDn+tD+2OS1afXC2NGFA4MV9ZSOWF+zjJQ4nhGu9
6MWRqJlXkAYWq52B0K/kQ/l4ixcdvHgiukEHYhu1RfBQEfh6nS9RXU8jfzRArHAZa9a5f+WBvMgb
660vPlfOEv8IBp4tL+QlNtsMrte9nnBEWEeavqdZoXCuDtBYt+Vcu1VH9uajAa2drgbRwHMiGuTG
ZeSYpCYl7k22nZKxI/JrhhiuBew6LQTOweIf1cH/N9nb1ER/+Ys1DjH/4rNJmdHrC4I7qSYgVht/
NI1xvOSZIfIYGUy2IbnSfNYkzBA1hAznbzLiJP5hln47Sb+p/zA4AzZ2sL0QXXYWDpNsRSocPwEX
BAV1epfJ7djTkn84zDlwtz7I8n5YYAtM/Eskz2A3LjmJschi+u6Cu5tPySSby3EgbJEfWzn6a8TH
jknFTXMRAyrM0W30Vv+4tM1qdGvCdoFVYjspCeGiFyEGDjERnwsOwMQx50P1006vrNnlYCb6yZzK
u0F7cGbBwYSAPQU3Eip1tWo8l0IE6xyEi7P8xGOQylO07s2fszch9V7dUGDsk6Plgg641BLightH
BbRSqLum2ZlsEz2l3WjugA5INMR+wF/BzKcUpSX6ABmDJVhgbDM8A2ZUJtKOk4ayR4iXEQfvfbjw
E62LxpO0nwCucskJqU+lPl0pqt7G/ugUP8QiHyivYZbTJpPWzWC7prtJDrGG6mEuP5D4/mQHnYap
mFoQxGgr+kN1sy47CM39jhKH/z8yVwY/NebSGxvQDblhxZLWDzdFugxzbdEEMcBknEIlv2N4SwQy
E1QLiJnqv4Xgkrws//F5gdiCDU+tXnUQjWkmnSIlNMnt2aGuwlBGnA1FwSXkOoTwWTCtRlcID2ek
NuBPYimjgJJwqbLvAFkylusMMiXPKlJpaGuqioAKhp0kUvlWWH0vaxo0LjVPQDjjqgMwwNar7GBj
waL6F4kQ67V7yb1jJqlyRWlMo19kYpjxCgBC3mwfSgVB2MO2wiQPpETecnDm5iaAZsIksvp1KFcF
GAruHidM4SC4AmXtdq/wiKz3/CIWfq2bywih3AizgcQhuxPJN4K2zoMksBQXEEmFp9pCKcd/UGoi
1P3XhF40uVrDQRp3eQ+2+rnB45+3ODuI9Tq/J9A9pfm/nCwNw44l6olxVqwmcZpBcBgoXX7PB3hn
8VrrOLrxAMGIDGSv9HdlpSy68VhgXVpg1SS+ddtLb35gw420kEyeGq9e+R1OOzmGfvHszNiqfxLZ
KCEkOfzrdQxb1moC6435S5odBdatp1MKI8pASG3KGMMMizLES+mpuJAJEqblPlM4RsGwylmvA9Jx
DLcYlzxlJj7WdZxhEkHq4CGB1xhC+eXDlUq1TsxbR4TejdjcMoRel/SXEROAfh1KrqFt+uHwWWFo
hjXuusp3XK26XoBOrrIUg/fO/jS84wJBIxviJfoVUWk2bs0oCIPkbCRAcyGgN2aiQOU/x3KClnxk
7FDL5UJjHloQ9/Ynylu9QQVjiExi7x5ZP+gQuQUt1aDlXfK/4D4cBswWyNXM6UURomrkB+1Gh3kI
IrwkOnPn+/jC1JPLUm2j6IuCKuKRDk5U+iPwqY9rBpYj6d+RePB0Y+J0RFWdAfX1/rPsvguFnzkG
I7TYzM18gNh3Uy2taSECMEfYLnTSUUyule4UloCFLe4S40NyDIhaAkFZORMMytEavRlYik5uR6g+
OKrN578K7zkR6xuW1eR+lrpZohwTHl5F/EqT+E+1fkSGMKN3wTsGfwRw7/xtNm5w7p1aucoEkA4h
T2DHF9XmgTosS5MIshEMXBuWplxD6HkGvHx8Ngi8Mkgld1vv6MM5bTSHXzcF9Ma4/8RfoeavLaix
tFfh5HhAfYBLcAr9U54Gt44PCzOpkmVd4dUDnmzkd4iESYGtdLbxuLfVqsaFIO2TbcUUjKVL+3NR
hyk2DqTEkZwI/j5VHXHLsmQ3jTQr1HfJIcpSMqV7Lq+r/pFHF5aXd9EDwiYaC7vtbDay3g8psUjG
dKxxfF3lmYq7FELizzVqMCefScNcfoFfc65hB4YLFufJX/ltYL29TyApfLbWH+BG+iXdzRdE5Ki0
0+/sWnizz1XODl27jqSjhVc/lgPNcWic7mN7kiNeBxWR0FpdVDbPRPPMo2emnIfPJmFsVQrb4Ulg
JImJpYnY8ssr4BAQOtY/dBRUcXvrTX9eQPDSpGv3TFmyfbk3NHPW/uXRmlFq1F0o1GK7OTRbn1ZD
xe0Xs4zv2hGAY8BgEVKSV4hVkL4ZMNeG957vpPQNYj6uBEIMKKBn0YnYwvKcYadv3b148yHu7DrU
q1w/oh8YcUzA2L1cmC/DBGwEc0VmWawGY5Il950ttg9NOvU8cJFE511va8cEb4Dsa6NabW4l/hJb
Gi9z9jIpy77S+GKCm+QVWZrL+t70mP5ccSM1obSdmuDIU58OHBiNO7APNgxsW9zbcMD+lKsS7l1E
hO3EdDNoIZcRrvfRLq42WdyvVGnRg1SYuzpkyaON7eVvy2HUVDxi0K2jFu7EOMXjmNDrs6adynRZ
yixEeVmVS2+hFRtYzxCrU2rxTvpr6F18Ylwbb1eXv5/kNrDZt9QBDgN9zQl9MpHc0NwMDC/Ve8p8
VFso4vJTYXuwFF9tdiQduuA8tjs8UsxbMVzM4jqGK2+aau7SZPUJ9zHeKGv2sDJx6/2gH0hXFryj
V7nSV+lMRfM2PgPJxOQbzRi09I0wC9sfapuUj5BPuRMUahDeeukEWTBbGHdicO28s1uDsdaYzi3s
niN2CcAomRkUgcmM/+1kWFDfd1NE8zrAPSkKEgIv35Zuq/lO+0r/IgvL2IVyT4wX91FcvXIIppSl
OM7Qq0qJo7FNSjvfQgfcPMfqp8DgT30N1ZNWjMMvlunV6NqLbaf9ysYPZ1iyHhj2hsVe1s7krlUu
hpjzfF+SuSnb0vdoHgt9gqC+I/03814T0kRJSfD1tkcuicgJqYtLW0jLZ55bsJqBTLkjGJrJaKOn
zOQNP+UBAEzZiVSjwfKbbZqRiLDGfip1ot9oAfNK2Xo8e2xNUe20ygJptZJ9j/0KApdgPBHC4bZj
bnIPhgyCpfQvKP766gc4iKHIyDM/YOVOpWlFD/w05tgjGrsyWgZk+sD0B4UkddsozoB5kR+ewvzX
IikmgXnVX5qF0ZDu8fkOvAsbDIBRSKYvJ78von+7yxzCfvBdgo3jJdOOXxUa0/qHrpUaLRfesMrC
7mzi19G5vXGsaQM/7JHMMDzrC/E+vfdULSG8nZA3AanDrMBAi3SJEcbXWhtdOlblClTQ+xhAXIb2
SBVsagef+qS+qtrbMEH2amjDFr035lrxyQMSUSA3fTCTSEiGEJZFv83GaSCrYGzHPB67r2b/Idmx
AENAYkkIjLnHhSg1tlV1TAqXrD5Gn5Qa8gJVrrYXO7hXJZae2ZKBQWxu5ZxOjTHar1LTYK4wah6I
bsZYSJ93ysE85fucOXSEazc5ZZSkzOGg5biK08JQNv/lzSH+gooJEakW9t5GZe4TbhJidT/MYCGi
fDbKSpYPmLN05Tx/bkLaPpKroTNsP+HJoDebgn42A7Pu6oeeqvBBmR0l26oPPVh85Cu9uFxtLBsy
cbGCuNvUxxbipMAW/9VVP2m/bgmiCTalPQ2BihPoWraAoUxOgxqRa4mjHZZtTrXEJkNcmh7pEERH
wuuGIj2mW7wSZj2mpoOrIdlCn2E2+zI5691LbvbwaocdZOse91O2Vsor6AILw/6lDWZbnsRiwVrA
BxCKRcXoFnBxpWA/jlMzu8UrwcR6UuAUE6Va9VY6ZNxw0UlO7IL7iXDmbTlHToJT0bzJ4bmT6bbz
mGAO7liTuTnFjk5jUjCij8sct1505j+ykeHH7YHEyCgC2eH2FD+qQqHrKqirqP1dScEBcRl8buWi
JZQPOaAvUBf/WjYngYbJtUWOKnRaPEdnAVSYefLD4hFdyXcqj+kdTm+cpzhQcB9cpsYVIsaRu7Bv
CfbAKAwy8LyOFuae5wClBDr1jc9ozvYX3PFwTZBp0//gq5wKh2y208jovBYFfvx8tL5d6mf8pRVp
S/CgCtlmY6xgfid8TY2RGUoVjY8WvYL0sImqH8UE5D9bOJiIJyGB9MIiCrexQvTsUV5znTAyWXbw
q/Dsx0/t5GXv4EopXE284hQzojxaaOFXX3UM92wAM/JZmL1o7VVgGeQnLBXnUbTWtUXzDZ1EPgGm
iUsS6wgsY6DzIONHjG3l0vx5npNTTvAYAH+BIY7QWbxlb7ptudR3FdNPycVLeUgcH5mZ3hcOGiAX
2SLRaPxWe0aejFYbDg+JUqQowI9PocA+mjVRbOK4SqrFp/sewgeUpUC9h2Te/gnWgXSVAr1ul00y
G5FualcP+1gEYhsPk+R40UIUq9d3Bb1bz6A23wnyvau2X+Ts7Koze0GXUFXjpo4EdlwN+X2KC+yI
1+q+20VA7h5tR1mc4AN6yyrFXxf0kPEKJPlgPvI+qsamOR8oRLEbGxbEU+1D4wb5n8lXxiN0NHcW
Fmb5eImoBhzM176EcEuUih4yLd008eqr6L5VwjRlOKUBTz+67mxdJZvQgpKyYw12+V6W/unUm1xq
ug/GfNaeB6BkO1+M9jjZHU7ZIzipDSSCjPvq23q2yhb/R/LUKHcDLPpxzuv1tzUecYbHST51hd+W
XvuRN8Ncu2gZCJGDJaPJIB40+XN7tgse67Ag7wc2vS0isaBVhAX/gTinov8E9nOFS/Tt3/XOfu4C
ohXIbDuIbohjLmjlEacqrniWbTABL+bmmtSIgaA8UgvLdmP8WxogxtIiyyBm+JjJ73L0yDyLPNRh
9i9b0llXm4+87tbdwIO5qfHHidbs8cvJXmbas8Z/1gqHER+DaPTHGEmk/vKkfk4JsG2DWIhn2dFY
4i+SanUWIJ2X+hPGC/B9FyFJM9jqWdjilYIznDTlqCUruGOcBuSuqHv1XA30BRsTMY8z+AtCOnA2
YfliO0rQXl/j0klngnkSaXu+Ys504AY/vCrXslqb+P9+R55vt/Iedli3LtSnDJj/ylom1RbKk6fp
KMHxPlibCDaUnl8kidzER6F+sdeM7TXXl7XgWvVuJCQ3tIyV2m07JCWrAhcxb2EwVg+TM7cKHSfG
tMaVECwiBnFn8UBMlDNJuR0OBendQvae/A4wPpMKvJ/CcyQ8SH02YE+SCNOHt4+7tWbn8kPw3hV6
OQQZseDidTAEVKyAkAtVdtR9u1VqcAaOZ9Asi8LCJloZIhjLmSXZkNEFbckpoT8ny5HqrjMfWWcX
JakTTO9p7hhkJr99Q8H8sLyvgjNJ0pfpCq45DvDswvKV/+XP0Duju4yVhxZgprrXCqy2qsMwcrzb
tNCDoKHquQBME0ILF8c4QTDeyHiet/PxEAGIMrA79seCeEzgGiYvKJYHRyomJ0gpPwnNSg4RXB3q
BE25tRSnxmOuIzRihUbrz94bGNbdJX3rn/1yr7X/bwcBm0h/UEUyLDHehnq6bZaWviWTSaYUnDMB
kI7R5E5l4yXjHzKfpHHyWJOHiBMCLEl447Hrf8ODhrHIkxKhalnCXAgEGu2ZwBGIO+vCnMvDaiIS
zoWtoTSkFm3Kem1BvI//MNMn2C+CptnBSbEUVxaOQUHELA1pQVnTuFm5iGlZWdE2Jw1U2oAgiGYe
AU2Oy/I6kI0ULTtO6kUlbNm/6vArgt/pgZ3jAgZ/NSYvhnv/ueXUEohdgy2VwigsguN0BuEu3zsc
uJo9DHjFXOfhsG82Jrk46Zb8I0zCYEwI27DjUVeaKxEdaE4rzCHUo3XRkyU+pVAwpepAgKdUHrAX
85KVZGCUP5MJKFgZyiwbnL5d8VAQ4tX/w1W7tgsAQs5WLmCVv3KcJbRXpZO6tMwmm8e1Sl8rM1gA
gvK2qkqIKKUF3sYREzI9JigheqYUa1byneUkLs+F8E9dJj+FxvzRMZ4KydTx7PPXImkwALJQRZFD
/0/7Y6ZJg/dTPEpMeL/0L+rnTdgcgp6Rxr22duOrtzjbViU2xDlqc30ZKvvi8ygRsil43iGjqkXC
otkCJdQ/7bVZj8HN09bVknlxcLO8s58Dfi6q7rfh4RwtiBjlohNggGDc4XMWRz8E3CFuBpQagJTH
nI0Jra6qLq3fxv+H0VMvP+PIFmHOV+dGt5O/Qnf0vcBEr1zhYkbYFOpLSaGyhpC3RvQJd5qnjdea
pa9P+63RnJA6SnUitosODO2kAb1RGH2+oUnWKOLgeBK90PhOAkg1MLVLrwTUSWhkP3N9JE9PnaEr
S4gjxn/62gH6L6LPrjZXouji1Jilm77WZk/BQ0pm9StyPTtQwgmrfbR40eCsbrpWftJgoEsvsuir
+scz9624H9J3opuzhCkWjZmKUwu2jT690yZgBzeXWBG01bK21mMMCTG+FMq1nYIlmGNlSJQOQ7jq
m7Vguv2wIVW28LA2gIk02foqHNParGuNeUVyhU8Y3VQ/Zu/+c+PZtYItLg7QHX+N+kmUs5lsVFaB
QmPisg0P8dqydj0bZz6xx6sfL1kaw14qVpP8H7o1S4gzXuQ8JlGHKAjiPKLc9TGAsn6U7mmVp7Dn
QWeTyH8NcmXzVyAwGxXY//bTYfnkuan1H+JLBDrj8Jhby3FLAhNXoSENRfuJQD8H6WQwo9T5o30I
0mz480TGnrvycyT2cSjhCSdLP7P98yDBhSZ2INZB8iUSQZwAQkyv/VXKU8ddISEv27zCMhesB6N2
fIMSYrX3wvij0ATbeIrlOhjAqVGPUu4o4bX9MTzCvH5bgXLfDZtle9UQiEsTedBkxPLP77+znhnw
NjawRS/aed+41CnjPodyQuNvYjdsMJzHf7MmNprnx5uGTdnBmtKs9QVnbTtiOg36aG7GAVerdAl3
OTtSRcjgYgpOR9xGijKZeN7eGRloZsBilkTo5rw/ZoaNy7dcL3yMoCC2jf5X8VlKzNsjTn7SVY23
si0Jh0BgiZ9Tgw8dvtBCmC9ZGMprF5i3mvJTwcNWQxJc4slV3IlmxFpcjro9XDknQCAUWGc1/vMA
skmPIsp90OuFpLZkNf2YOqgX8yiPicKcLQsm9vpT6PZ4sYh6t+BOCGB602cuEppiCp5wA5YtoAPl
lH4wUc0pfg6wNATc+XAZNYh0q+hal8MP8zQV3R+bxfCjnoJoK8Pc9cLLuA1IQNjH2IkoN0E9BDSE
aJgWPid+WuxU8HRRXDcRf4w/iFRLqnyS51u8KvEd3uTI49DOV+dIcfPoUGG9YNxaXAnd2Fwq1rfS
M9JGAQs37eMyFogqYPy5kK0bqI+tjCsx1rmpOzjZkNtVATTpwxapKaqVa4ykywS5aLJfDqSMjyCA
6OgR4M4ZRaoJZpiWdohPgPw7dcGvESEsOdfTgsKtRd5+snuHDCnG2HrE/yMt3KHbGh17XjKLAujf
g1017Yq0EyID+8NHY/sXngmqK/3DCTAjBIxRV3WoIb+l0k0gC69ZGt4LtJc60ljwD+Sc94K4kUy8
j1P8CQPMW81o8zEVzF/6fRMyguxePVGLCczbaMRPS8dQTkNVp4h7AlH3LGTq5naZVFxcAfvduDz0
ub5v+TkLQ5A41QlzMmCahyJ5EOAOcoKFh8d3aA1HL8l9GpSbWieYo9OIZPFizIyHCXNKbYGRpJJ5
FmB8MN6kRn6kInpQnFRGY2uyWTERAXgoHN3baO0/U1n1Ai7ycnEOg/oRl19Z/vkKs+10pve0XMFk
BW9Cb0VRZgkGWXmE8nVZiTT2d+BOeqb3KiUIqa2SXT0V83ORis2HRwGR2MIxXoPRH0fqqafJTog1
11PlrHoh7EG1hkZvSv+EJjprn9eIsUti/ftko93wcwmcidzsHw16aR5zhV2vQcJk4A8TNUc5yuxC
PchGcCIdXJpqjwGmgvmvbzyCeMxDW6F8YjSaGxbf402siVMN9doftkP3G8Tsk6J5/ZjlnwB/1Arr
xyfu9yJCOwwQon7ciJ6HZEO/LYVa3QRWDx6eo/p8S6l5ysSfWI4JcUTUkgjbjNRiC6eUYSjeDZ8a
+KNToXV7DsJiMdYYo0DtJH3UU5gNJNnRpMtuTHFbjMnVv8SyeiDDswdo0tfZR7NTz1xJCLhYu0hV
uF+kLMAIolIR5JYRuLeO+l80tlDSZQHj+7A6RmlynK6MrhZnkTRVkc2jaf+8AJBqjIKcT8BWyo4x
vEgbeact4LfnOwpKELN4BHFy8cKrGjH/pkmlcR/S0il8dnNiowTlkkxmXgOjYjLcvT9cuXIBlTGA
gQijj8sf1wetwjOnzL4TT56XpqNJ2RkduwjDrYkthFFYa/DyhVIiyGYPLxmwS4DgarH1wwNlrSFo
qyVaUqONbS0n3IKpbO8pRyOgx34MGjw7Wl4f8zYU6ACMNG2k1vlLrAeUjNOTwFM+TKN8ZzUjVT7v
SPdpAK3lUbuWO8ja/W9NMuCn/21+BsjUfJ0K9aGG3f5vpRlgFUR8pmS08HHZqHJhionFHof2XVmO
dKAqlveqCFwrkiyLAgMzHHFgouSXGELOdYi3PXXXMH1DgMJqE4F3+2j1RfAR/zJYhPyQ0oRhOd97
7Ly5d875ed1DRgbCl/rQQXEwkaR7Gjlpf4rzb0tvtxhHsQJnvIAI+e0p8/ulTNnQ/k2OuHTIxYAz
jnmqPuiMmNdjBu0DCTypCgez+f9lo9EeeP7xngSM+DewEvDdTbNv/k1AsOGx5ApcCHiFUBwcOfg3
BeeWfH+vYJqITa/W4N5gLfgvQQ6lEskILzCl/BJ/CYV0bA6hjHz7UIT4Doo/psk028crDY9a/Sv4
Ell/LV9PSs98gwBPD0u5iO2f3uynO90xJk1D0MPqy4AbS7iZT6CGou41SyRiRHNOPc9xLeJdLkDx
bSZO5EnPk+PQ/uGXG/go1MSBkBKISUz8C1pfOUXJUpFCg5qUex4xMJqWhKDu+850c8iifuwIdi0v
4pDCQFmK6IWmbxv6lwxwXoDoC2fZPLGSVV6kjCDzoE0hxZqcJ7vmlnN9WxxTVDxdVIsdflr0ZdbP
q/7uVxiO2TdPuRXjKxpesvIdZ5hn2T7Qcy0E9uRkwtVOsVgNy5s//MYRgNeUc1zzdSvZ0SyYAeGm
54OyMmudNdFfGwirYfKjj82izLflO39nTQqz+IoEJMeXxKTvGXuwcX89+uEaJBXTAz6fJ6XUN6Qa
8p35qlCqotxOZVouQZ7eLLdQJw0/DMViUnpk7aBGVzTqeRbx228VmovCX7HkZv2wZNJuwo/xaF/k
b11DdEkfy7sI7LNW6PK7Q4o/jPmxS65SCTSDoNEnBhU40l/rGPeF/dnk4fMm+4tocKUwt0d2gz56
NXSgmFhpHY5Xb6T5mQwq3M8MCNtVhboXL22lE+nT5nHy4xtM7nP4cmhSEOPEQoH/r7j0stw1hxfa
/jK6R74AUTU7TvC/wS3Ig3cNr0/LzniEVCxgLHDuIj6GIlB1H2OioPEA37DhiOiD+oAoaZaNlBMq
N/ZbnGimWSJacqNjovXgXbvN539n6kFdKeHd41s3fK3IIJMhnpusROxuJBTYuHUTyhzRNjJy2Ehc
lbK/ltFRA/T9ueeYaIloKSFztMR4z9pumYrPjAEArUDKbymR5ngFpw0DMw8X5ID02IvYvWv9qOWV
k1W4NvE0qsjXvrBS6QjUjKPNRuJ1qxIEpnNajhX/kn/p5mnaI6yGzJBGZdOz7GVEemu0EYioCPxV
GKwriAjmZ8FK9nDAUMDuWLwYualdRzQd88qmxGaeSQkGVW2EKIt0tl57RKm+4XqmyY/RY5SnPXSu
FGC8wftE6CrvWInj+pBkKwkTc8D2yAQP4+X6mRwWp7FnKqvZmI6LGYmPLgHCEJDC8NcbXrr3z+ez
VAEezwwfjvF7xKrwonRLXDmmbQ8klOwlaEVah0mbDAi+wiUi/fjruPoqWCkBz3nOV0t2JclhmB+W
LZsq4ueW8VKIzp2ZRwcqazl5qB71ekNfMSe/uy/cAhkhd0+tLjU2XIKyk4K3gfddDHHAJ640fdbd
Tun+4eFVE7Ha1MzO+FPmqomTJCjNMGm+qc24ROa7voMyTUa+I8YlOWqXTl/oPani1XgzjcCt+A3F
JL14cj8a+rfEVaFvV4L3QJJyewzK29TTbQxmq1gPUUAFqNTgPaY7ssDEz0JjaQrwwsMaffXc+ETw
Oh0dXmh5+4+j81pOHNvC8BOpSjncAgKByBnfqGzjVkQ5P/18motTJ013u0Hae60/ig8lsNaSttcI
qOHDiIpvadikEjpvmy4rwnUz987v1EMcWkARmLC57txTBShfElc6ZZDF2GNOOY9KRUxFBpzg8c3G
EQhjjWUJVU0a4ugvm1WFEiUqsESTJEALPLk5YTpTqi8ShrOB9BaS829qiQ5Y/Y7xJfSUADasiQW6
d74/8qbng1JvhLCk4AVFUP/n8bNE+qNAcGQCI6Bf9PU1WV/DKcyeoXoLvVfZO0J25ng3yTWRl5WO
Dy5cmma5MFBJCDwNYgGC54Jv81KRj2Xw2w/ha+Q8rqsvhRNInDra4/6vIy0iTwEDOp/FEnHk9F1B
/8ngrMMiMyZ8CHkxQvP3KD3rdLyUOJczkHGVv3iItbJDYDpsKXpPdxXt7+QV0GmdhartZU5XIk5K
pVn7MeYyerOMGo2R05hAR97TXfnnk8NjIekgrL0MHGJ54r1Y4DamFpkthW2iQktJSR4S3BHTNp99
J1wxYQ3+1syoN/CIaOXhwHSQ8dhMVibph4LK+UfnWg3/YopO5B5JdYAnKFp6rO68aEhXReFVBhtS
qKXm8NFQfRG6NNxFPsieOqWUj4s5bSXyQpGr0hFjZaFQgFSbQ913P1NqLp9TApUrMUJlzXgT6TbI
CZCIp5xmECZfoX2RGJSOtw/JOccFAujyj9gezE18SelHOqCA75HDRu2wKGVyWQBZpQ+LqEMihVGu
iHScJxwL0lnFiKPTvlMSUwPZqNVf7R83MdGFOgpFjs3+he2q5SbsAAw/ZBSForGL0WWW8dLyfQT1
TFNo/kBokoiAcVf/EQx4/CXPe+UrrowxIkytWQebXMfq0eDeJaq/epBaiJxcdDtYNCjQUaMprj7I
RWn70Pt13h9aKBNfQ6QrwYkVWJ32Cm8lcTWxRQA3jpQMOYhQjGgphpPnjfS1t3AIkN5mi8qfdXLT
4CwzPirQeb7pU2xQCEzyAVCNbIEaFtH5XEz+3eDzyfVHRzQhwIgywE/yhIcfcCve0Q/p3Fx5OvqA
Xq1+BYtYllLCl0LKKUgFCni+rbB+lNb2kz3JE9dLHcVj5I58BSAhdvwxFkZ5M3msO2NYl6K49MXM
wRGnJXdh2JC1pFPZOHkQ0+Re4W2JBG8T0hSl8UO1wTqkDLK/hdSc5HzXHGufpTFcI6hzfDFqvDNB
ImuFHC0+FIW/pkDuxJQdrVtksJDjPClGvSmbJJxCo4vcYc6zwp0GLD59qyG0o0L5GL+30OuOwqaE
4BNP3KgtrLKyhQCGPT/jBgsb/goatRjmrC+2iNjxJI5/kT0mJEEyNNLWfGc7RTUdzdT64RVsAHSk
x7g4e4ibXH7G4ra/RUY38+KDyeeNTRLJ/5Ru2hMGLa4jWyCFRuFKGYN/YfziAiIz/i3k5zL6a8bO
5fHnUxsI/TMpGv+S8dFDRlbgx2hmrOQu0cCH0mHw0X6nJ4P0Oz4P7SIAanXHCPKgFrtF9bmScMRn
we/m80tl9YaPVCBrtCSgURSuHgdsuxuEq9IgE0qOFmFIdO92+8Lc8Dkgy2/lZ2AeCS3nmwiDbThC
3QsMcADd0ec348FQelv0cSeX31gg5PjVBeiPcQmb0GioZ9MPslPyBPTxXybe+xScr9wkyjNpv2Tr
yydjxjwO+dPvR8whR53fHzNxRlwBEUFB8DDCS4GCMBlQrXwAbOGVKK0hCqTBfKxp164+RePtI16i
4PqxUED79yh7+LpTYVas32b+NCa7MIVWMRysJIAciH/0fOjkZdfvRvzTkN56wo+q/oggTuAfdbnq
jD8vN9miblr4lDom3kdhvk3tbhaHDmC7rN519Rbbp2y8Q/Ikx1venVXy7dstmDOSNVk2FiLpXGmG
9GO4+ea5qE85ZLi8IBAb0UqO56U6sQLOCoGOxQNOvWJqQrz2w61iKxzvVXTOhZw5/ftT7RBlKvUv
GsTCIwXsaHRgMFfJv8rGWe66WWLiQ+5/MtowZA2WWP3Rq9UNhbeB9qigS83Cn1DgammohCC7l/Ml
P3fBSsr+fbLg4Gt3yzBnxxzgvW4QH/m4xmymS1uWMWXMMnJ/O6C6/CAEOzlGI1Fcrfw4Ca76yUFW
8ndOgxXUJ3ImOb4VCCHJbepuDOsecjZL4qvYRpOPHosWSE2tLfWOTu9XCEpdR+sa6eMgEzJSMmlx
g3KND5ecfsXBuxW1E8AVlruqyDaqRySSLlIdweFgOghVITIQW0lgw3ssi4+EWJX6XMsbVfnjv7c+
LTeoARtGivZfTfZE2dGbWW80ipi6GnNo9v5gcBk3Vffooq8IhF2qfvL8Xerx0gvEVZNrNKad+b0K
WjnHR2u4nY9t8WGAtIs4+NEiIbhCio5p0DuUhCeCL0pggzGPQgw6mKOFirAFKNVZhavLJFvHT5Ln
90R6jRPBgqz3I3EQRReUw5/oy18T/dcVc7BiX1iW1ZZdI/jAtpdkdhIb721y6YqgGJBrVtfnzPd4
tv/J9NGMfEinUntmhqOIqFY4iqQTljGSe5N/okZwkebK8j3jtSw/iOvtHpBW3iDjw8wZcU4gNf1Q
VhjJK3aIwXDCFoDWRWo9kH1omt8NOZQKqKlYYt8xCR2/KRamF7jdQvmHSpS5bo6bouAXwBzyJSHZ
NMu1oQE4+VNHxoMlMSl/pfEr8PZJp3ALsmXlR/z5fgg1rnJX0eGoz7avPpS5Tkm4I34k4uf7VE8T
ftH0RayKjAz9sjJ+mrKjc/YWBfFhpBk3iDcRaTJCiMA0g1/cWpmbWU7Dq8VPzTrKS3spPVs2fdca
1iFIlHHN5oSFpD0IM5ViMgJkher3b4m1RaR0EBI972nWmtMMC9zpqgkqU+PXJIO1RfR5aM8IIfFI
oK6v0wX1Pmh7OH48oq682cYLaAGi4YJH4m414Di2/pSf4z/UdeIzIjplsDG6kq6JB5KSFFJ0RDwR
swFFHA5zcSGhf2N0TS+GYLfVMiBr/D7//OI0KrUFeY6x94qXzQ/jmwEZ1i4BJNjli8LGxV73cyIH
l/ncX8yBc3RtJcT3pn5o+rEDaOh2Q3JlhGfKZcsc2PnH/KaybEigY+PCArhTieYocPbl/SkmaY0E
6SnDT44bqA72WnATp8qcOqJ1lGm2tTXBMSwKDYSeYhW8SnMFaTLzGztRsUK+gmwJgGaITwKQdrYW
wHSS4L2I0CNzO8UeOudb2r4MAs2RPwUvUjE0lvFKxZueOdVPj09I1Hb8dAY2JLKdNxN4xeJFNf0A
KAPo4gOrhuB/Mg9ajB2lEdwK3L/Pb1Lw7hhSKe5Ro4MIruAkBZLHCP3c1UvXJfsTUyb7lNn1W/qH
ZxG3M0HlGhPlsCGgUCGpjZm37k4REu2MuJLIRfIRdS8Z2Kh7mN3fABuEA5l4RozmLNoG/qsp1A/V
8XeTrfm0MX4TlEY6x05hF9MraTFW39jyCjizQGEzStZauLNI7Rm53gnpL1d8lY1PW80SoHIuUYeS
iTNJffVojcrTEPxoBZdJvN1r5bK4EixpMDKXYjMFTfBHZOQj+dePQQ5tusSUImEMUpYyQ1rmLSWL
5Rn/yRhuvPSJBR6rZTfFMpgQzXwew9UK/wBo4R7IqiEAzduSPY52O5IcahqnIkn5J0AWx97jwE5r
3m9QL8a3imCy6dNlhpoC2yZTEnwAPEJjYqgQ1sxyTYVV8YJosU/nlbFULiSTIx7gRMMst/TpTF1F
12GjrqLKduvwq5PXPlLHZslD58H+sYvT9IezkopokAUtWllX1gUrHJZE3oOid+sJSUSDGcV2CSCl
4t/Qz2N0NEHwUqy2okdkLI9z3ovLCv3NwxvPWXucpvgEvC44pdMaklgDXZD7wt8KPLr6iD01Jl4k
XOgfMKb+2pq2iOyxTWj9i5ZGjBriAFVHEuywofOHMXmidhh7+36uTkkUjL2UNxCuM+lGN0K/zpP9
hzHZpOR+Go0rraHKfmHmKUKbnUoILhngYsmMr015i02JKX0uaTo/AFEWbFQCJ3PORjm6cnXyEI7A
EhHo6unrCLNFQRtjf5M5iolPSSzOYbT+lKAQLc5C+M9CFQlUBGCIEqgBgfnBio70vBZssTy1qPO4
GIwn2ZWc6XCMITKRgm5ZbPur2DskyqsbqPDDrMxFSmc4gg0+54CaXO+opIxz5WxmGcvqhq31EZL1
JhDFshjjnVq9vJ5TkaBec6mTWgkdjE8gwz2zJXyu4oEgW3geM4pkGBDxbyLNT1yvnm+DO2KBcx3C
hZwaIL3IUesNU0TwXai/n2ZXmPcKYdGDPEBvKbKZP3mZUwfwuCVtvFUcL96zHUZ6yKKEamlf/mjB
q9qt+XQQGJLanIK4zohEjPO51R1NUPh97o6yo6Mk61f8BXEBNa0jv0lY4ZggJxlFnI1hEvpIW6yB
vX2WFM6XORnD5Mu/ivIibEQ80C4fM1AUxUgXUb+SfZLCyjI6aN+0caxgmjkT0P+t+mbNfirdyn2Z
rhiBGIFxRwLsbyf7i0ilfeQk4YMU5YH8ChPDHL48mtv8SwMZFK6lNYJi9uwbOLekbjoMgtmB2FKO
pA0C+qA9S+Cl4oIcI9NakTGggrfKy846eRqNPIA/ggOlr5JjQsVeYxxGn3yUwfWmJt0F15DvH3t9
ephQbisklU+iG1RKzWy79/XfwJw3vzqI/cFspxKaaFIXEyuCYl8b14yUtPewXqGmO/JPbirSAXmN
8DViAXI4fom31c/QeJwinOPEkWrBmzsj+OKio2qEPNp8A8IcDRvCj4FGe3+NLpILnhcZCPmS6Wvy
8MjT7espilm8kuGuI3vZoB3kSVrqxolpB0O0liDxd3F1m2ABAybCK4TOKhDOqIjQiKLyqpJdqjxU
CTRmUamHBHN6curBBPUePQGXACB6s6DBIMsd64i+LaKs0wFqZNOOQW/q+ssn0kS4D/m6u3bbnMar
y4B9C17HcwPMawtZIiHTBpQdVbJlZ+YPTNHiExE4S8cXGWigukeZYBoiXsC2IRDYXPNlpR3QY2ur
Pj+3OAlIUCeW8chfbkDLuAJL/xxYHxlEB2jwTU0p3aK8g3CV8/Augybt6CsQ1tgrubw5pNmOqOeL
Jkl2epK+U/kkzbNjupFgyz9ziDkcgnPpkD7Tjs+OXiZ+FoIA9mQHwgF9k9qJvoIY+kK7KQgWXBTL
CIb0kRTaGTG38C9gH7p8xgYhIbNDL8/eVaLThi7fkKIK6hMZvO8uIxQBLUwxpC3yxVhHY406Tnq3
+OPxEBTLkGLLcDWQtBAdDMFBauMVq/YP7KrMoZS+Asqx0LaMrMkXdFR74JdpPHKqej/u9HblcyHX
C0XemyJeI0qU7U9y6twocN6dBarIk8re3uw/+cbUVhUmqbgnaG8WHwqwkao7FpzjNUcaOHBMHw9p
q+hEFaGnk/VAc0fSHRLCEAViHpHTcLSnpu3XbgNXcGh3oXfq3gNp6985jN9y2/5DJ8Phiq08ccqv
k7DmB7KEk0BcR0tv89TJB2fTkLu90Oaqa3nQfOjEmb5JXe6oYKDUC0UcueLz5qfdjTh6adrR1tKb
PHBUTmQTdgsdPfyK1HIywBFYLFEapSsFsIG6yI0JVWAhGMRKA/a40G0FNxPbpQM949mMotPU6p4a
R3iNO6oSKipgAxK0RgrcJ4x/Sn6qxw05E4x4iZttK0xYxJ7GC7J1r5DkS+RN0Djz/hV/a1zv+XoS
FDL77cjbprNG/yrXFRrIlXiu3F7FxNF/7G/cZ0oM91a5LmbPpfFOKUPCRIsewyIpbaXSGT3SE2Ac
ySQfW8fSHrjJp7opdBQ7VHfIoTKbZANt3WKcb20OlbJgDEQhw7tF+oD8CwM8G3ih58G3+Uxo2pja
CWh0gdMhFoXZgGR72maRzCxueoSWvnBlEskaSptATsyBjwx+WVn5C7LdyxMfMf8Md21PYnq8IRN/
8tFgRz92P1PEKKms/CYxAf/OW5uwRNIJ2LtumFt6npjUpv3O5mfq/7WfhT8nEMYnbFwlgQT4KHYn
bGGk/5xG38WwhBEmVqG9SbA65BmjvWYeBQa2JDLwecHHgoi4mUO8IZqAOOKZ3NTBZYLDiTIiaSjt
wOECcHB6sdRnjdXRWFfA8FiYcIYkJzoKyRwHBRJBEKx/JOBZsaMhmJ2CTHnWm31HEEY1/BjN7jYm
P9MHG0YvgNp4Zb2SG9JVbrzoOBQXeoC1I50PIqYajuXiZtHKaYTEzy9x7kzhLnK0lfTJjGj9hcv+
0JDCsETE0kjfskp25IsmWq4Kcc6GIXpg1HNR39T0ewZfuF8K+UyCPBdegDt4q2410YmnMcfaS7B+
cxW/O/T2rCN9Tlyiftx3FpGgxprBVyMk6WxiuCErZ4mkE8zKeuU7tsYfRBODgjknOCJYJO3Gs5N6
jTYHxRQ5pHq41sqNIl364LfLbRoIKpHJaBl8oZiRP7v6xOhjumWEnf4B79p4VAVggCWhRPtX53/D
sCQwLwtRtju1tyio2Hat8RbSSzBVqd2Gn5CKqA/vAn7T8lTy/uzaReYILSJamhsiuzDQB5BAdJSf
JOpCfnCW4ljlwTeO9BXAH4r0mnOv5FvWAFQmgr7g5ET6ApmHMPBf/6TSgXtsT67JBavrrFwj8JHA
HthGnEykmtTV5Hec4bniwEg+52EAX11QwcyaiCo9i09+c/wQI8gcOgguXw4ESMp16OUb7jfarGrl
wmEaf571sFL8DeVTUHGj2TxhoxuKMIHnK8LcWXcI05KIZatKrlkwVhikoSfEa4VralIY9IzkAuFF
NBlNVGDN/QDPl8a/mfHlY98KPyc2ygKOiQNJjV4BHyjtwRzjeKfoRaGvwl+GF/UhjRuezXXMkcqB
yU4mPiXxGYaQ7uTZGNgTqcopR2IktEcSOIzx7Jjo16UQYhxFhNfipSXG9uErh2nZ5DuqeBXUtX+Z
+OESoSzdTCWrJh9SHt2lyI38P4/fAQCuwYTB2Cli9dPKrxYhD9Fs0zKCDgrDVwDXl9DhQptDQj1r
eUmgBwMKfvo3dUHCooQKVZ1QIBkfxw87GoqGjsxIdV1Ti0HbgbCWVH4Rpxf1xL76LeGX+xhfH/iB
jngGNn+1fPSUVsmsSKGk41GYCeKBeGY2OQTvkN1xs8+m/huM09G+kW+cW/RTUBC2LtCyN+5E82ft
3yDdCv7Th9LUmh2ZpEuU6os2+i25FXvuQmEN5yx5vSNaVyUHlWYP1PZS/cWby7QU08/Uh38Dua8T
Nt+gH7FsGV3ab1avzAvZOPq5umgvEqI3phNe4SURW1Kti1vNlthECZCHQJinv6jnFaAlbVn+8qQp
Nt8s4EtLCAODEtTFSiY1rCEwhMh8HdUHTwjDT8AC9E0RUICxmrGanNdvnnN1C3DM90tmFB6F7iQ4
1iWj1hpdx3z4Hp84PwKsm5AItEnVS+PAXHTvjxf88Ty+6/4ZBwdxQx44Jj4uQ3XvUXSULz0bqaHu
UTGAaGBdOZp3nhRAHGog79ExhX1XgRDAmSqmLbvhhX4RK7Yu3tye7f5TTy+REtxHEJXWhp5vdUR8
6Jg30+LqWum5N7cYUGHGeS+ne0kgoc96tT6rERPq3BwW0lQSj0U4+l/Ow4PbUGUMKchhckaU+sWf
zyxsGhvrOKy8E4nvnd2drYNWvwQnMJ3xIh0R5lH4gFMr2tyse4tbfBPhm3A5lNS85BPZBy4tDZ5t
rfbZi0deM1bw83CG+XRfkqS61q+qushtnXyAbp1MurcyXKG+J2dkdY9uCpJBkQLEIl7iqj5waiNm
Nx/GtTpEAi2dBpKY/511ZGIxP3B56TZdG1Rk7/2HqtJG7qD8ar/Yg0meE7LZws8cZFRVdYGdmRMH
eCMGq7vQC9jaRnUofvr8q6BwW3FACwzqW/pVK7s6saLqt8UCyUOLb3WFdyR7MJTvPZLnOUPn4j+S
3WETLE6WK39HeJRFujbcgDAju7prM+UynVpTCQO4XvGwGKqA3Cb5EPUw3fgLK4gOqTrQSQIxI9kS
D4SX24G26MdnkRPnPmsKRO8LzjbSvOf4j47NmkUHka2dwXsuSDdKMzSFc9ZI3L7s8ADt/BqfdsrV
PHeSh3mM99lZAi46Y392lD/9ybB8lvfBjaxrO7glW5ImbxiwjCNIFgmRLWkHpD1Lq3F1zKeiuAUZ
ur8jdl8ca48w3JBO3xmr5I5PYQfg83nkLKbE6bbf9ZnNmatipVnbNH5AbVibyGVySg27XYRnmNEo
n4UOP5JxbUCwjuhy0/W4+GzwLuQbNZ0Dlh7x3uFGT5534MPyKRMHNYt5CPyD/FkHnHnIOnzG7azD
qTkbSLfknAPVIvzcqQivPGTIrzPmBJfSJYLqB+a/VXUlRhhO19g409il9HOaH7yLMs7Ul8A+NDdu
hD4huo4W/W7K1yX7h8QW6Ai5dwFHPVv84r0fK6eTX+na+1PAK9q1EK7A6EhYmnu8g3NKSgOq5xBY
aEfl6teMI/Hk+Ra/MnJEmyXxa7vhTyMF0Qbvoz96dNirF75b7f7A/5Hx1oS/X2Wiiw8Ajs3cxWDG
mJypO4S9PeDcK3niJCIekfgvjBg7DSb+hfeXKaNx2ACpEUN0NilKw+RK1xFLIytgSPNrH90tpBfZ
sgN7+piryEVAYyzlr4Q0tlnJhLDti50OTs9JHEeIexZidpSIMtNdaB6ViX/W0UyKhc7ftO3Rn2Le
oSK23T5hsqEUDSCEg/8tUhnGjn5RJWdIF42ykYzf7l7d9Q0Mp0TcS8R747chlOwiMH9KYVlk+TKX
KyjcrzbCdEccico2oCX+XCpJx5H+UpJtIZjxHJEh+OUjbNyYyiGsj1K9E0TywaVvXbQL/vwKZRvY
v1isYuuK2QNZhbVAWVQg0cmW8tnikWUNjIHzJYDqtruijxeCt9qxLmho9bxuWaOT8Tre5gYGLECj
EkQ2VS4o1wY3o18PMA8795fAoZ0jYckaE02M0hw0C8H6Pp5RgczmICO2ZIvQx5/BRyDSXQ2vmIeC
y1Ibo632MKkWYG3zpt43bMcpoq+a5jUOZcS02cOTvlGv+iF15S9aecDRU/8vnkSFYNvGkRuzvKio
ijWlpZx6EmCTTQ6mPZ0iGVJalbZVznhD3SfsZ+hLWSqLnxzRnzT1DnZBDvL+pyfPGvC0IIGwcmv/
XwgOQuS6MCkoCU/qWdZKMm9ow0kM0v20w/9vD9I4sCVmtAQVT046RqrG+2YgClYk7Gwgf5JxO9yp
41/PWS9gt/aeoIqaMaw+zZMIn7wjq9m7VA1rdn+pWGvK9lvB/PjBIsFqKQPjAQSXSxAkeKzcegj1
PcTa+2MhxulniFiKYCM8agc85iHsRxQ2/qbZ9Q9oXg0e/BItW7f7q1YG5sYf8i3c/FHc9L/qT9jX
bvTIPbt0zGN2+mw42onc+ovdj9O68lG8aF/Gl3Wi3mWnQ/LOvS24a+KqCyJFLvpcP/ab2tVpNVAx
9p1aN3GVE5iotSNA87dbqz/+hQ+CD58eiQUijeRWn4Jvn3zPSQaU7/p2x//Uz8A+MTUwwGvCGqlQ
aGsTUt65ABGy+JDSizfHR2sdfKzs1LxTC0qx8UEnqoE5GEPzsl4s1H8c7m+kM6z3hP6yfhG3YhMr
lU+tuvThLP1kOUVXBONcuouO9ubbUdpL84PQhhw+eSlkexXXya1w/Z+agt/FidKvfEqUJGO6spPZ
N0WnBEXfZBlhiC1SfSouIRFIzkFrjqwBCOMD66CR4IjKLF/1aFs63Podhl552dYLMJpmrpDVRLTV
G9mMNq8PHIfFAOYK07+NhMnR7P80H1c8mWc+kHz3T3YJtqBTuAlWoDrJykVV9GTyrwLgkzmv0Hgj
mB1WvblAkRtMdMMkvANUIvWSPRU9WnxtWLUhQlaRcEmZr/gEH1yUxPqRDxCmRyAgbJLdgHb8t4wI
Z6SlevqokxOHpGanOijnBtDeSlxe+vwXU7VB316AoR3VxxhRd48v1ifdjJxnKNIlf17IT9I78Q/6
X7AcRKMoLoP5wVVXQ04nAy8tSoQAjftu8uBsxMXUUjLaINtFtoZhGzRogDl2TiPHgT6Ic0YIUP76
xAMD0iW9PuAg2lxa++HUDsz77GDuJ8lA/mJdhtHBI6Mwyyd2KawqbcOgX0qTIbo2tvyon/Y4TPlr
xC6zbwTo8MPgEAGSwl+0OyubdKuKgU+mctk0GgRRIUhiy22z7ld8cKQAYakgOIjuKNRcFH6aM+Ml
W66GUTG2ZWSZwzrYZJworrCkDwmNY+x4KxCbEsJGQvg7+RC5pVQcR3V7isE1en4U9Ty5nplUX357
9BDSojYD/zLJCJe/6/hu0Sanf9V/HlrTxjbPoY8bFVXLdwpZxngAlowXONOAMpeduqJCzWd3ILKk
sRGq4n8CAx7DvZmuVXUdcEQ2dAZqWHdsOm9ReTGlAxF91K8g+qUXmD6YltvrCY4LVSZqKwaNqRiI
CZeQU9i3OHJGAjwIFhhpcBvPfLwV45fg/4VkHeb9FeiQwsySvY+1R2I5QmE8/lrasSC4R13H4Ssh
hDBB3WpySpuGZKfRHW0ac2FWXbjJx+4K4xkVNyT+EIwqMwy7Z07UnHdXFXaUmm/pMh3K3FxBfOTh
ARrn76F3d6XFVNv+E/jdw4cAbarwn3Ruxg4elVtuZSlEFHPRLjskyAFSvWokpZhOr53FbD62tE1R
HfTWaBMyAEKPk/shQ8bLRgMpyHzdWa9JW+o4BojWHn6cwm3azGQuIBTjAuh5bt8T/ah35FX/Jdk5
AihEOawj06416l37Ob2Q0Zxn/AFibizQRkMiTjHlFOno1Qh3TDwPAlW5aW2RZcpfq+E0H9NmyX45
POD1MtmaI1KW4eGAXtjBG35EhPvpR98Kmjj1+qHeTXcUklPiNcloP0iJO/ZO8NhWIOamn4P3GTwO
pKSji0KIjFZ9NBFS8K+c3bph08NNlE4/VGgsIh0sOkU3BgGNwnABtxwQ4D4m3SnE5EmBw5h/j4wN
CjpwgX9PuMBVhHweJbc0VeacGB9+6gz5PZ+6qht8o1g4qVNPwW0JkSb82+T9m5I5SaoivK9yeBui
fF60ZBPPqdXMHEiCiQXpTj4K288dUeVITSaqdwGWk88qHilzQzJiIeaj5zAozr6FGnAlPwjlp96B
mbTsXxpB+/1u4qfVn4nY/p/iV2DuWBaAixSudlEn8tdWf9rpk4A5j68hSfuqNKzH4M8zNuUf80Ia
H3VQqZcRvtPCX5SMDaTXC6hywQNJapn0h97nlI33HJZMgVgeiwrsijxnhbhdfmyVV6ZgVMq5PfMN
zxWWAgvdcNPJoFYPU4AGg4frT21yjJ9GTdf1O4Yo6hwQZqM7SSBD9C42fN/B4E9B+tAw+i7R9s0H
uDpchMTtoBg0rHCtmgBNzcaiZ7a4wqNRvLMGvrd2tFKnBEqDd1eyk9wg5RiXmwcOlEpdq/oXCxnR
LINum2RUQHp9VlSlsteSmzQewiu5TQax3dnxc8eNSETEgL9tb0Qsh2ci09RpQsBnvNVuyRevVREs
BUdVNjK75h7Y1MTpZRF/gTTYNfJbI577/gTgRH73Tzkpa3n2yQ02y0fM2BUjMkCbLVEJUN5gr6nU
+UOg50tnk/8XxYIVvztYiz6MVoK5RTH0GHi3QwS3PZ0j1Ke12j4InKlekFVB5AXiVKlIxMzB6IYZ
+BKLg0TIZIKrIGDGTVYkfD1MviwJtJg/N8jPAbpdmRxOGYkvPvuQEg2hvw7WkqRW8xiiN86Gu0Vc
WjnZ8JX24NOMjeDHTKklR2bnP8jpZ9+B0cISCenYUwNNqdzy0y9Hekss/dEM94lImSCrgFiD0p5k
0sbE9Xth5KRMpzB8AQWWdc+xRABZzEldx4zvaFbVNsBBEqLAJrYThsUiMgmxE6n9Lve3qZ/8KYUb
l6YeXAeGD4ygRdXbXBbV8CvkXz48qkJ2EQfis2AHR9FOgTKUVLiEspsO1w9INczfxuSppSlw3MZo
gUubPkZyfasPavhVB+rR1Y8+eVuSIwj7IRZsP9jG1aOa2NHuOwpWgnqGqOAn7CgLIRsI+SQkTRsR
M3LAWWExDIGTQFTna1y31b5PUGIdPsJUpkt/PRqPPbGEA21fJwOtzxSy4CBrF/4BbnLbonyJYMzD
s9ec0fgroW2e/Jrk2mUycOotw+87OQNNRIg/0DD+K2g2dden24i+1XQdxftY3zFqkEjFIJ85FvU+
gT1FJtBv2DoK3KZhaxHLPLw1lr6P4KYK1C1iHh4sCDx0/VJss3/wV+pUTqozYBjeSxpooVfJNOKH
yDgJmVKqjUVwEVl+BYnhSznZ1eMz4p+OgR2JVOINK1+pvK4AZLn5OwpnCfk7TxbwaK3Id5MoHWUH
Th1yHxSXqr3X4S8+WDG/8D4mLf4VNi2HXJqJlsCr11MKs6pTdPKuMfkg4dJbqiMV4cR3DcAmNCd9
WOh7dQqkIuXn2vFQb2sITXUFImethbX2Eraf8czsyBCATb5KubwNO4p/xiO/fFQQXcaLwikYxrUv
nqJkRaaY6AACVa6mXoJxRf51Jv0CjjZcgExD3p7uHgKIsPrQekXw/1y6AH4wqoDB/vCntxjyJXxv
C/yGYb4OpCdnpx9fOZBplmUEM+lxII38yvXGhVhn27FFIjy31qCUN1660absCNVLOytHm/KGAYuM
2m0JISQevzwTCUU5g8BThA0pW5h7rjP1sy4eDDONhvpEIoMiJ8CsNmlj+pv4ejAsgScX/VV1QeEP
oyA7QeLKlsOMyNvgo5m1Pe85cAbwuuxg+iIn/seDzlcI7NjeIcesd2DdlWgPOVFeEOF1RBWTLgOK
n218+E4nzBylmzdUtN5iDK/kfc48bUd1GmgldzGEtH/B0lVAOYfSGeGViBtFWwC1wbfXUGr8c2z5
qfZgP2GLEmpaIqovzpQRpwirLsh+vmMa4IZmv2HXl9qFSkhTgwQf9xGOJU1FBIM/tUa0Yb3BZSrS
GLn1+6v8I1euCZOM6BHGec3GwR/MXXQuKWFbqF8LSKKycbQQHZ6/QEmLXTldw2+R3dGA/hCugQs/
e9SYvv1805UXH0hDPW96864cM/PKq1xrR884Wc3OSsnWeynNriHw7Eclo+0BAWbRwjjB3/8YZJme
UV4z8YyL4tHgxajmgfhMVlLNRkatoFM9gpMsw8gIyKTJfSL1CF4iKL+Mt14fdVgv1BMOSfJuzhSZ
YqrwWL71vfYm6m7qhI6uHgwT37x+9zSicpJgSVxO+CAj4v0O4JbD9s1DAx0SrQj9XeUSpA2tZLki
OirITzJsuKKBqrgpELdPZ2Vpk1pNm0Ei7cI3ANC3HHIrBzwhMFzdjkwg6n9DwhRrx0uWdMQ2ZHcy
J+yrBpP62qtd8Yecef8wFlOVNVPFNoXwn+xc8rQs3FGqgb5ESNxWSsjevQjIlA7mAsnEdF+QOHQk
+aEirfljKzcoaObvzhWiPXrkO2gzXDkaWXILGOlMt0CfkqD9WAxEEp8F1sSVsWYVJJoDIHT6kJmG
yX/SMzJ87gRm8M1yvEutq5Fhi/2BLAmuGzuf4D+SCTbtW47JnuiZPmHU0n2C8r3YGf636Qdzzf+G
hBRbRDv3abkNOScosKWoVQmPQtzPR2WvelsTSXF3b5hHhG5jBkulWSeACj2Z6TQXxccOd7IGJSyo
BKqAkMPPNi1xMaiXkN8BiRkZprCpBKFckdQ/0Nr1h5RViglzsJtwwSjUwSE55CuJioOWY+Qr3CLP
H5Citn8AYP+RdGZLimJbGH4iIgRR4JZ5EucpbwhNUyYVFFDw6fujOrqizunqrEyBzd5r/esfSNP2
7i/HoRQJqJpwcLs7dW9SpNGQP8+ThP2FMJP1x+h+Dx9tnYg+ICQnFAGB10ltPbymftKd22koTZdM
mnqJLA2ZvBjc8CB+OSWbw3HwDlCbq9JaynNixphUaO8l24OQkwIefWgaeiz9eVz6jjIuW19fzhV/
R/UH29GJhbcSm9TrT8WBxut2ZCCcuggfpzFkef0Rjsg9M+9gQE8QiIFVO36csbVvPkvOE8pepcPk
j4dM6yMAwOHLJ78CzMo+713KXnh/7fv7EoVkQVUqwFrNyxVj09EHMj3on6Zgye9UfzITyzn0qIq6
48seRVPBpnF30nDdemgbe1P7etI4VCCeYuABqwgzO0Dbdp8NeQZ3yDxDbhL12FdHOdaeIQWLF3lC
hDDAgDEJ7l//6bOyiHsqrsyQ6dfo7TrqH9hPjLCu6tcSDsmqvua48dAhve3xpSOpR2QvwMYSlGvW
7unU8saUl99DX7jAwlOReDdnsFuEESTuK8FuycTEsLjxgXa+uAXAci0bhqEir0Q6qIP0lp1iOe0s
7OYUbaZ9aO0ZFsTtw57A9b1hcwQPFwsarLPXmXTKlfCb/eZvDHAIF8Z5JYPXxP58/0nETcNQkwWj
JauRBjNzhiEgjepXWquPqMLqObX4MBm1TKmtH9LuJmFeiJsi9pxQjjQkJZiQqWvxgeHnx2R2OM5C
RfwrJwe1x7bFL0cbKiaNQVN3P2XcrI57XPHqNinv+xRdFoIVZ/ovXh3uc1sv6u8Mrx6sUCav+QvL
6HQXnyTCHt/LXjnWEObH2S/0HOE4fe6/BCB2SxhLCOgwHmhhE1bCRbuI8P5u6J5BlbWVNHLwqbpj
Co99FcGH0fN90gSsKNcMBlQHGnx2irmTTCvb7VfZNRzlbWtP2hkwN6MxaCzCIcf/DOawjp600TCo
BFkmHcZ94dJdbr7qLBcaIyhLU7jADiF6kKpJ2dCPwvN6HDvmPCuldjG7NmLgCNBKhJEbCuDBZqLI
Ybvgd13jdWnGIFVQ1w3UwhOsbNTVHSley7TeGdHhjSxF+clQSxPyuRElvcInIuWwKCXSBaP4Q0xh
KNrytcaLEfLLZPUtIIG+MFcmFyaOOQDbU544b2DKI2maqlOSS0RViI8nmqCvRFmTWffXlJ8N3pFB
T2WIxkA07vClo5AAcefzvmzGDrffRlu+1meWhFdbGGJeFC9fjkBUub74E2L1pzYL4WGP0vl0yjL2
anApWThgDIZPp6Jtv4xFVPSWuH1DRmml430HX3kUY2Tiw3ZTx72pirikd/pkHisfYuVBuJkW+AMr
IMF+4fOjjFfxeGQ8WH2fEZKlZpMmJdE7P8MzlCp0sjFXWKNhvJ/IsKYXMm+MV3sT+UsB4aIHt3Tq
TwzhPoblD21Bnj8/JFAlVCO4CSQ2NnBKDenQ+pyZEY2xxG4JaWqgOr8IbsXPwlS14EFSVSlhdYRQ
q/uRbpifUeJqsxE2txLcWEy67wmWQNv2g2WbYDf9Ari6s7MJhTgEMCbpQkCbLFKgPik5uZwU07N3
PDWYzTwhEjTSWsvVc9ng3A8uBs+hpiJgDvQpSF1HgqiZTwDi78P+jE4SqzxFZJOAQL0x+Rh8bUbL
txgKneTKBOS+xD95Sbt+s96b57ltI82jSPwShRxL3jjZKiNS9hZPjGJuPbgs8EnywRK2dVPhl8Z3
VE5tmSoUfgcSo4Eu9elWcpG4YjmD8zO1WhjrqSO1OxQomK4xYKQl6/CJLA6fV/C4r+KH+W43r+Y4
NBE4B8AjqkdbmQvJioM62sbZkyaTHZdI6z7KhMRs8fxJeGvy9yaVBoh1852GNUWe5GKC+z1mTAJL
dBYePYkordP2mCY++5xaOQg3RXKG8Mu6r8BJ++JwjwN6AEw80zziKEzfHocgJFVO4YSxGGHeHewa
GwucV2PWBAuLw/RIGnvKI0y6UOECChJRdoLgLW9vvLxd5ksxXSVjaFhECYR0t6JvAXtuYGNxCnnr
ogufcUC3kb4tjj3sjHJqRGy54NJNjJpDWN0xv0pgLFUAmJH6wmPDb8ceDRCGtKrs8PPxp4mZfUK4
5FRli8KyHBCQISJdvOyMyW1HoPpwU2b0KicT1gx6hw0nfIfJQDwZ2F5Tn4/74JMdOd7zjwvBdSCq
PK344QLx0h2M6NCmYSk7UJ4o/nP2PfaHh1tDjsNiJL4yF8EzJ+OTjj1uE5A4EG8q2bBdEWSxCQEh
0l9SiU8W/RkJSjilLKJ45Rd9WjsTx9GHR5DaJSgpS7CGNOxAD5TwEUWZOp7Hg2gk4A2lmPo+f7ij
gDnc7Z4BXx3QbWqkAnWD72fOCZC4UIFwumBYg6E09p+TY7uXyYnuTeaX9JZAuQWl6n4SuwNZuIUG
5iGQeT4IR/JazLrg+BBVgmOr7BSTWTmZKe8NE6RRNpf7VSHPue98hvI8Kn3a0lsR4UcG+YQfAOgL
fCy/cOGi1ly/+CwwTgmshdoB61bR0awJLkaYL5DG0u06n1T0Hq/k1hxMnCdOIntPNpDB2TBRbSzq
eKtxWOzEYNw5HK7wCwkrom4C8WFigUMrJ438ZuZtlhwEGoCgV9D5sCwYNLLDw8OlMcZBpQu5kyAv
ozjg2UMOeU5/Cu1Iu/7OozcT9wsXx3vAWcey4VPCReGr4L5XiY/wAkHSKGLsPhegf5AXcliyApmy
0qc0skmfR2smrcTfKUNURPXsGYIzeYQKpJn4vQO1531TYvf9dm85MMZ6XDIa47HyuonHDlOLfsXv
CoyOs3YBRWGcTMtGg8Nd4blBxOR37WKW52QOfqBdyvN4IVzujKSxuMwt2l9gD1Qx+XjdPrxhcZ/p
Iacr5fKG4Qj9RLjwAKhshQ3QAdDW8ON4IRWGdDSfm3TWElo2/uuD3FA2Q+91gT7FnWRd3c+fYDR0
gcjxpKj5LQN8nwGmAulsFHDF4cGi0AFy+QwNpCiAI+x4xIM7Z4MCa6S0GL5QYg00r9shESqTTYSF
C8QBYQxV+B/zrRp/ScWq91WOO2rwFslbdR5E9ilHLIBpqhcjKKSxqcbNciIAVLFZuCw7xnSpAGnM
EtQXosU5rOVb3jCjA+1mFC6NGjOfSZy2OM+ZQoqrLt+f0hxuD53FcahSWgtvS5oeWeGFdikNR6AT
q1u1HdMVJrBmK1pfkTn4hKVJXsjo4Y64lCflzJ1EQgEsjPdf+2xqbGzVozI0O3z1LZMh2GA0DUEn
ZzMeDJC+Ek6ncAT6CjX/m7KISVEl0f1APdCwVkf65IxQD/STzPgMu+9RYIaX8Dc6zMQybVMz+JC0
I9MrUACR1aUw2H8I10QDkINY9b633kBfzZjeQFZ4vCHBZwwd5acO62+osNoMwtOKXn8srFBJTR+g
OgivLOYrNSwCSrLSrhKXXfRCKSSnxxiopJH3HPB9S/P+J47XAIjsGh2POHEFMQDJnqrQLQbKNfKO
MSYTE7RhPl3c0M2zcAGV3qQtGvTHA5vk7aK8AKhCIKBiV5zZXzg/MtK3kCEkH2Fwb3pj3/ib9w6D
CTa4YcP+rsaPFVsEH4B9Q2A0xtSOxp+yjN4WhIxX/eP1EywBLT4eaA5mJAC50Cz5bgIqwtwaQdED
en4SzUxMCqa/S8oZqETcALYJ/ND5nBxbt3Lo9tIPAtNFKQRcY/JyUBvyrW69g6SDRBLmnlric0Ws
ztcNd1D4LG4nc4ZbBYrIFC7+9iHTmk8WMm5xzNYmDnQsLpi7RjXC98pVS53+kMxNDc/Z14qDmxab
MR48UPi4O3xoIKi7OnA4aQ5hZzJi4mr7qY86kTf+3/vbnvkIfF3WBHeolhJJlMOWxF/msTBV44dx
QaCstGhw9BF09rHJneOnclIqOUcs9o/DBjJ8PT1oaQPEovtgPX0setScEJkcSBvTXGek2mU8fCE3
4vHH4JCbXMDxjM0HN+1jYOPFyBZNi9ZgU+kMJlP4YUBIw0zpbfOtuVDa1PbfUgEEQYpJXcmj+eYR
k2JWERfApaPrYS3BNRpUJFxuu+CZ8oA4T3iF++8KjQ78O7yI+ACxPBc+GxUFFsj1aMX34bIVyEus
vfeMm8o1cwVgxVj78eYgoxs4+Ei8dhxt7AQMhTkYgeDZs24zAD+Ix/wdPjSMe67h9nHxXEDKwo0E
/+IpkBs2/DkAQWWNBQZBFNHDPYZGJnDS00LwXjHdgq2B3ulO9BjRm3je5caYW8k9R2H3x0vHdwDJ
5D+iCYRTib4HX5fRuT0rR6hfE8wW64A1yi2DdCmW9ptXsTBZi9xrkHLWLstpuGxUZWhWOclBMf94
11L4OUPNZ0HlpI9S46Eka89YkaQd5bLzYSYy4RHeHGyhGZyKf9UfE3a8yc3hhMGqigkxXjBbRvYg
qezvkwVb2G2LG3tpQyXmFxOdgkWEbo0tgBEGA3o6Njy/OGpgLcCZwveD2oGLhtJ3pgSjAuRjAJ+A
uwoC3TtDZovH9M4X+ILwVlKicO9Y0NxmWApcqMRiVZnY4VaERtLENAe2t3C8IxGtfJY0qD0r+c0y
oeDD3pRDgv+D6z/3FIHMy6EnfspIvYcVSpw1t4nnwl8Eu8Ski++TEmbNNsPM+uNyr2F1g2i9eNHR
PSNr+8C1ZOm5MfUiLjJ4uTCqAdDAOUs0cANicbDAyzmQD5PDsQyLdoF9C5vtE68YxX9KFkv8Bl2X
F7byv1i4qBYCK+YffEb4F0g5eEIEgbJqYSc+HBICvgy3UxeOLxZxfETMhL5smInHFcJyxnyWkQmk
TbxPuoJ9ZSh0EJLwKP7tqyaRJF81rKrwKbtyGw2q1SrUKNZYp99Qns6U3gdK4wr5WdAgxrnTYPLe
zhV5rd5xYN2MP+CDa4K/EWVBu5eYOEO737aCKakDhN38Idbo91TOfCqueyS72GspZJumfjcmQa9S
Fi+mvu3EayUWrwFTPh8PuB1zXKa4nyFCA58fthiUA3CJP6OQOGsW43di3gjZnngEiqcdYRgIHods
EwVrktS9U/IxSKxctZgzroVIwe8keL41C8OFl4K4B5dI6PMGR3fzNRpw2rfRv2gw9Aqa90M/MfQj
4JCXfAR9CU4Ds03GCR5RlhPn/loiOCRIq9p9kxmhc29SzRR3dLOJwCnvtiox4uKbdAaEao2xrvd2
Gg5NZkkoFAYZRrkhSQe7CRlWCspj0e9kO8XSXYaQZMbonSF1h62dQQ9lkq9PdQvzPhgg3FVjNG8Z
HxIrlEsAgqZUW7Xi3nSenF7bwFQigXlTALHPVhrki/rNxUpA1UN2DbO6Ztq8wPMhtQBURZK6vj4J
bfPKnVgjz9mz+fxCBzYgAlkIGk3RIXebAB6UdkQvDeHEOvtPQAKD2em/jfU6PTfFQoC+jcQaI6gr
rG4UO0ypc0ARGCYt3a/eQceFg04oAlTi31sk+gxERZpl6j1Dxu3yhteOcSfTG2mX3cE1UUGYB7w7
Z5fZUc/cYQcE+JIsnhf1/Niivl8+bT/Ww8wT/pQtFgFMvqnwbzb8kxvTtJdbH1q7tgvvbXCTXyeX
qa7bO2indPZx7sdeJDsZw83FqWeuile/+WkdpgUBpOZijoLlTqV94TlCgsDFhbUi+IKP3QtOEywR
ruNUoFxGuA5KpCuzO8QuxC2FGZ14XJPleNmbY+v2M+zsBCST3vjzmBHtYKSOZl7Wfq5bEetqXm62
aIFBLgLkNuZkMY3SZUPOveAr/CPu0kiZ4T4xvy8km2jRZZui1Xr5JCH+9L+TJTmGCykgRogNg7Em
OaI8de3vvh5vWdIieq6IWOo5NqUn5TqESttATozdVHsYVeBos9xKJPMwItORLXF2+sgP9JOqH2+6
tQ8/5naNn5e+HHxH4W3NptFz/5qtI1UfgkGrXbJIwDrtwhYWGexDoscPgl8e8acQd8RfMY8TLrdD
dbhfmUjoBp0uMViU4nQkyNwQJyAGpG4yOTbKMyQfbuILtyMqiM1jpZ7rdbPteZOc95aUktFZO364
xap7n2MxN7sPRgy0VUNvwMjBgz/laRsk//yquF2ETDMko4hHMv0dWPvgJ8g3KThHzLo4yfj1z1cQ
lmG7KG1tx08MqAmY0zytqSXNpla/xPyfmSR9xOVCmCQJB4Q941x2gJcWvP4Eb1BybCkZobJBISzP
JJv9tWcuJF2uQcQ4TZBgNYPLBHgvUYrJDng3OUEuj//Q79GBQoIfA0ZnTkZ+LMuOvn52wP3PRvrl
wHnDmuZJN6YPJCPFUWfdXHDLgAHeML3bgxHAwISb8XBBXMky0dyRM4q+vFgnkMfsmuxEYkyUdbZr
DvLP5MInoScCcn0SmkfLREPO9+EPGXL/oNuDXcwfl+574AlrR+0CdP85g1K0Z8585Tgc3asOOH8/
XtzPlEmUK3RJZAmVe3EBtxK/MdR8QKCKSVmAFoP5HogCNQOnJEdCzHxn2Xovv9kKC/qkoXbYdAsG
SzVt8mbs8f6zNsZDczY8S8585gASDws3j72WM13SH1tWBg0XvJAtFmdniL84uwlHnDqOL1A18DaI
RkNRQbdJiR409nSWXcGYmfzDwmBIPoHpAKHX4OfeRWzkLX7nY9IJAq6Mevx6UGsaaq2PWcIKWoBr
xpaFywY2G4hPcRPB/+/ukDmlzpQ1rvXPax4yIVHsbM8KGx4YJfb/P43FG0kzyAMO+i2j1jnOTxRH
xLPp8ZK4KYNZidl4+I2f1OXHyhfjEBMWj6ma17jU9AzOCXPvApJPq8t3M3ZxG7eLGVFm9nse+2Pw
29N91a7Ec73Vgm8IkmIVO7Ij1GWP79E1vipuhcHQPhUMMP6jvBgdp2g6zwgXHIGqZGR2fKbefzof
irm/9o/eE3Y96SgFZgBneM+fmbxj8L3O15Mg/hqlf4fxeS6W9mNeM9LBcAf3Dl5D1glC8t0HeQ2q
ZZ2vIhpa239m1fG5eq7Q2xo43S6f/nOl7EtfDIotUrPczpYPG5uf1e3y2eULxT5nbr27bURbNJ8/
2O2sskA532fI6xegXotqfXfvWNbrz+UYLjtjkvV9CfgFD3atJXq84J7VfzU7K5hSoydLcV9v+7/u
nPxMeCyK/pfMKlwX0AZBp1x/cCDqKENNBR6TK7rV/H2Z7pgrfCGwd/rzDxhVWBXLcgb/ypet2+W9
yS+iiVtY7NfGZH9fPoZ7VM8U8g0mh3g5/kXZOXXK3QO9l9OFt02xwpoqmJ46FY9F9J/GA3U7rX9N
iwzLhzkj7DRqdFLAAn5n4sVEsvxCfT810k4B509XD5Jdtaj7LkaTw7OfM/2UrcZUGQLKdkXAEVmZ
hBBoSBF5if+UBs8qd6pGtRDWLxtPvbt4rDgdYZH2i360zBWciADU7FaNyODKqyVTqK/C/JTINjPp
qTqd7Otm+AO+QmRnsKPAuFvGZQgHT0wL0FEyVRZ1NgxlGLap2zxk1EhSTafB9sXERIenA+79fEDk
wlVel2YykWapA4L0VIAZhQBmFK8VOx/+Zi2vKPWPPjkw5INkIQ6bMd+Xr1ajp4sAP3nZvIdwuOga
MN6EBavAegRKZi/MwagCopAs7JdAkqDM6NCFmRUwShu2yBGADkdNAlEP5tXwYn/YhfnJQIGIhmGK
HoYN2G331baYp0s1up8fh371+i2ujwNTSlgj7JRPV0SYjQEGXQuADyxQHHOR3K/iP2mWnT/IO3KL
ZnnoiODqE4dTBztMMnSokTpUCZ0d1mB75nUD2jZbXPgf3v02A60CgXyI2EuRu+mM+lUlBmC5gLcw
YcTgCTLzWDGN+ag2WkPUfFCHY9B+T44DwOJGRHrkAr4/6WeUZdrMgeC/RAHA9Yf9TnvbhUDAvWgB
iucwm+/ecAm4Hn8GReCNrh6k7OlkYF8uwDcYNsAgg3woyj1AH1tCs0DXy08T+UuA8jLZFKQ+6DwD
HiZLoBoahYGDz5FHM4dtx4qcqXSQLb06mqw5l1kQhAWn7YuakW9iAhYA3gJtMIAA41MxoXm7NITl
nvNaC+GhDticwRjgkxEQanCQTzWzy4mdt8F+B7gB3ES17zjUsg0NHvQwkhj0eLBe2vb6eKwGtncG
doZfJJRw1hrmUKQIaIrRv/9gsU2ElVQsU1isILYMJelJV3L0vUxXgvdFeyAF//4hlvKJo0DuI/Nf
5dg/1sHwjxAKiM5bXoFzJyOkgKk7u9s9gbf14XOodtmiXec/rL/4BIVq6IX3NBU4ePISGKIFPrkH
10QuTkg5IXdtP7DT6j3FC3JAsJVOr10OXW4VHtw0ewAoaBiKXUMXqhJlzcHovF3cTiwpHAW127XD
kF2h5zjGq3KtyLpGDygxQPPqyoXQn5NtN1RNAAQfFAaP9EpfVihwX50KuBqd4BKAgwgpwkXHDxMV
QNGQDLT8jtgtrPhmKDN5UQVjBwprSHQFpTRlP54A98vN7YjQfTLsHroQWcVwwML1TO5stXHoa55s
TdHEV5bq+hERjehqjmwWxptTIAuz8E31fzeLCzM4Tuzi9LmOIoB1yv+Xn2zeEHJqTw1GwQOfCaLC
I0ZhnP6ebGMLNPZjo/bfDqOVofCTozTECCdq7da+7b9RFt5OKYRkOnBOf0bFJrwueK4+LhOEj8dY
soJeE3D3o85EDzeIOREWUWJj6BClM3VF8b5qCSxLN5obRzS9PlYA9tcfxBTdT38me0/dZif2rCcf
WPMfEb47uNYMuAhDH3QuNg84DxKIODBPFyO39eg80E3+JgtyRNZjpHvsYsmalKkFLog3ovig/+8l
l0YCsBYDmz+6keZULakTDaIa7K/z8Yp1yWdlOHlCGY/28uUCMhoa/yWmAN6AyRV7TI52/O7c8cVo
yKKNdeO9cl/QU+nX4z1FrFP7X07aezSdEfNiSybWKqVJ+LB1C+kszGxRztEJUcLw0rlKpMIUYQ66
Ls/iQgtvTue8/GqZLqm1y0C88I7yvVnycCuZqeGUDqk7rCjpGZDYz11Dj3xC/Gy3Hq0ebb1dzm8+
MK9Vr3MfSJYCTppJfuxPKE+pwtXXEMlGXCAvghrBej8rFx4XXyYeIQCQCn5mSES9vmIr71cZZuzw
LhDPMNkq98pCom9oZv0+XlErYhQvuYkJqdZNuIsqJUVqT03o8fj+8V72jrYWMNpILYlW47ZV0Qlw
ULEVge3vU6u14FFGmsnpapF9tHq6GraqjYFl0rDy+MbkbM5JThxSFga0ZTbivab5CZis2rzyKea3
N6M1slUVfn+/8351Y22A+FtQBH+nTuzcPPmnzI0J7tGY1BpPekioqziZ9DwnZZ6GuYctrpd7BLvw
WT6uTwvsT7iiysG9waphOmLPF4jMy2DPreBQRzdHwPFfz0+fA4E/hVk5E+8WZtggsWCJBV3guHVb
3VxaMnPq3LD/PeUeZpUuowmdJlfvDRXuhz7tdSYYmgsfM9eQR03WtatabNIQk3kN51NH8huTfRAC
R+9Pndq6kHdvLCWDj2yiwZ9dyEF1EMIECEV9IA/+7RamZBZO7MyNlyXmTMgzzpXfRCMX7bQ78kfO
jvvFTZUi6iWzDbK9vBrSzUrz5leGivlSYSIDNkeriYlrkzdey8sn87+L9NMdGu+5AmKyEc6HsoM2
zH1d8ktK6KZ2SAIS56FN7BsPE7SXd1u0kKF/cWEVz59ZEyb8GwJWBlhhF36uSInu0cPO7Q4bYtBY
Q6P1mDAS44kAJFCyeOjdDLgZfCA8tQixov5DzWAxNgTTqdynSX25UZ2P39kjC3vPv8LnQ3D5DdtE
9Qd4qXijqLh+ruki9bRfwUWUzZp7eZk7DhL/ObuZ+RwnM+MdMszExG2ASdnJb44WYuPvTCLkWabk
5ywRoHgTQzZ7bD5PDTLxB7e48lqn+Cl8yWA64ih2Z7c+6PCKLtkqrdYAmNdhgloEZOvjMAsq++1W
xHYTpUPfF8T+K8x2imBD5BITpzwJmHhM2IdqqzeE39elvlky/kBgFdhBYpnoZgFyP+u5hRAzCd6X
ap4twTLd9/o2vzsYnKGNRDhrZVEZdcOdsWLn44hcLD5OTsVn7/kTYGAnpQAFpsUWHYx+z4DKf20e
l37GHmFIEdIv5hC6sm4tDN/m95/By12vNqy5BZMNqpIV5rHY54A+nFMeBxTzuzn+nV7bzHhNrdvx
sdHmN2fwrq8DaFQLiBRouumSfNFmiS6I/WOHm3XGVH86w8f6huLmvWaY2Mxvb6NgD6FhxMGRXExQ
hO14/4wo9vMNZz3uZncgAckhdobi1cJujoXfePRLY5XABxLT8GTU6V4XqkdXMqKwXJZResiPIjca
IpnfOu/Fa4Mm2f23qKJkJYbZkmpvVaya1mGyLDkg2vMSgECd4bELwWh+3xOAFvR+skKxe73hYHp6
RkTvsapv+GrzXkG7mj3dz/JOdCEK3mU2x/IG0TP7zYe/SHKGrXjtfkJnLjvPXRfS6CnzliAWthDB
o8v+HqUfvISRfsJ7caDe78RfrD8eG/Eg8w7BhOE5HLtNfoydymMSSxLe9Aopa9hmyKxBMQFW4d7m
InYGF3mL8rulGeQWtD/PaJA/LooAGZcfL4esXnLuVlhey1bnTr2nky9unmhiwmrEDsWwFXv5GlTR
hocrXd+eehofxPkVIQ0r/RndIyTwWCmuCCzesVlZxJtFDSyvu6E6UPItUtWNkdMt1OVtw66xgKra
bGhKYPcwCdDJT9yNCBbX88s3/MxSk0aZX4917Ux3gBC/zHPbKeJQ83apd+W19WWOiM7+WLBavhQd
9KRmyhsYYU/ofAPoPWYV9n65ww3XgRDnJxEsCB6gulRh6WLt/ftZdgsoO/AemuPrt19dI44DnwaL
YsWeAAWUTjWkWzvyELHLlkOm64TRorR7HfqlEIqLlpM7c0e7JAK3oIN6/4IM0GTRng4Ksps5BUtv
nCcKH8hpQ6x2woEDGuZ/lsoFg7pwCveeV1rAvRGPiddBXNMLIQzX0BYaBdQV3LBo9vBw0mIPUCsb
nWDMYgBCewbkorm1H4gLuKCjZUvSU+NMK9IISJMdRcRwouyF4zLGkYfpDKCxtRu3Q0A1i4s6QjxC
3HuQGwYFD5WPhRMnP/zVOGgd6NjYY/DMJArsCAwGnEWY1fNMF8V3AuTj32CxwZciHJjdmv6OE+Sz
hwUWZOd8m9jP9eMHlIuRKH0KwBDdR/6Hop5CweBsJPw6MDm9Fji2IIEhKflApoC45mK5mpoFD4Vg
SUyJAYsT2PdhgUzq11RfYtrD6QpYt2d+DpD4xdvLxWvRFL3vmqLAaDyIXoYclfvM7v58OczmlN9b
crdsyMRmuTP7pTmeV0Oub9T6U/6swqCqsZmjOiNjOrsMvheMUghOSPXLy9iLxj2cWPvE6/yRzgZj
yDNYFcb7kHqf/eQXe91fZV5tKi9fNEdWy5Xqac4HzZcgZt4L1W8xh/awz7ft2R17kKwX/Uo5srJ8
Bl94ViEhHuy92A3Zv8YbDj1hnVz5n/gHYmhrfQ/JKYnmY8xMoazT5H6po8Gt4dUf8kQvFxZQc76i
Rv7XlEOkYHSaLwZXnsqWsChim8bL0LnO2722eCzJGaaUFpwJJc4b6MxUgzRove+ONmg9Bc1UXSEk
ntdF3lVYAO7vLb0NY0HkAAwJDWaws8Ik6W/eDBM3OuEpfMY1s1c9/UPwQbXQUwuD/CH2S0zWcpcv
rhMT8b3xdFmopuYxf3y60yg3rh+PCYBxpZkWQrq1vXBhdbYypVUbDJPPNCQp1DBH+wptGKmHrE4q
sTnoZUXyQ3ympXrMAD3xG55sdmQN4JyIParHlvNYSBYUGqsGvNtx610Z3YSV2WCUkIqjnjMNzxQq
y3RzZxNjf1ExCIywPbAUPi1qE4cNHg9DbhL9AiK57dit2AZV/zGHZPhYZ9Zw6tYn4TDh7OUYOYwP
ZdRG9VJxZX+0m7iYaM+79as2W2nWLj/b7AceLPbgW6jgmIgUPxXzSOx5ma/xaTo8TNFH6CNUY0G5
rTnBmZwlXt8ZSm1+Epto7mLIqjMxhQJAwlTkMP3htd7JTrqZLlnQMFBA56Fs6i1vSImVUevW7jCs
iWffQyE5Ha1ClERYwnGnlAUzv/DFZgm9xi0tSqhDHhI3DHsvtzKQXCCIoQHIQxwhnFfI0eVm9Ci8
I87w7Ts73cC2du47BY+YUP6p/ZeNgDvqqKSUMNkDposLeJBlC2tzALdev5M15MOekpwywivOQjis
i9QD1fGFxZTkEzAUnSw8g8u3RMCdLwZy+LYk18kG4j6vKow5fj5nTW+By7ImeV68x51dBqzfUcQR
amQIy9d5yM7jZCZRYUeaLurHMSTlqQ88pAcceywXYc0GT4bCy5ajjy8vKdGtNIzZr4djkSrIv1HV
a26xJ86aKYJZnIbC8n0E8BrRSmrm2KvYTGBAssB7+qLMHm4uYtDuN+NbjjfwukiLo5NpHDkUnClb
EY79OLu27um1umEY0S36JQU4Q4MNaaXBbTCr4wopEqwqTC8Vde0Uc3cc7KYOKaXcofpMFB8dxGOh
nQuLvHgztTkuwmZNZsyNOfdPPxub3yA+FtvPbIInpg5yCzyL8f0+hyshGjKGPpUJUanf8ocuZu3z
kinzOdnmZ1w2Zs0GkHs9xv1NHnw1YOatMdPtRkMlVnKYlUa6lhkNgQY708UY+oGs4xERYYPjqB6W
koM+h2oYc5xVuS2XWYDNJX8GSkJJoAU9AVS5UQC6o5agneTtrLEGI1wLRwNGFDrvmALtInVGCFh/
IdAT3aIdxpzPdSRvC7fx6Kg2FB/gktnuvrvzb6I5DtpZjcfjgJNTVyVsaFRY/Q6CJe2ToqNxwz6C
kTaiF/11bqCWQ+mgzcN4R7HUMZNxfcK8Y1v+wk10JqvkD/ex9hC7BMFjzPoyuuXoWDpEuawojOzn
TNrBFp5xNM+hrtnjWK9n2RYWNCyXXWtLC231XGb+FMcszRCJQEFQWeGIYo4nxGUiprQLF9Sfu0rb
VOMXAfzvVRvJh+ZqoSP0Yq+khWhpJRj/GJRla3mRWLlNvW2VDq61jC1ib2LBPLGbf24ohf8NGvcb
4I7pDlHDYLSdkWr25AtrQH8g3WZ+RO4MPm+A/fD3K7MvDRD74if74asrkZrKSGnZQDQIK/m7/xWz
KoAWStH4DaWdtOtP1PZBPi9nTLBn6bpgqPBB7jQXXe9LFfniA6Cfsu+OCPBoiPxA8ECC3+5LLRDd
2snXHeLVpWjSBZyIjml39anaJCd5pmyAFZjCwnHIl0uyrpyhIC502JMGELgt7r/7zC+WT7bTrl7z
reu/4ucxv63LLYUjYlUWKdw8FqlYGw38Kk6LueJOd/LpE/HTA4aYPpPbKkKuY+E/ZSb+ffVaj7bi
nu8Gvb+W8GNwNSYRHJ3oPVR7rC5b3g6YQ9CaMY+d0XNAIox33WYMIxC13MtQp8iRIWOaeeylY3O0
oyvo1uJGwWiF/Yhoj9psQCXHpAuwDjG6C4uVQucwRqKv81XS16g2BdN/RsqcfRguUR+RYHOV6LgS
97kabh3tzEJGQZxH3e4dPawmItCiG7nfm1+3xLw4cgPfhmGxIyHSQI5FuyUzK+0z4w6l/C7N+kfn
q5pPxuKuGcWzG9h/C7gztT5jSu7H4u0lLq0Qbb3qYYfINiwbtDgac4joHSYuoySnZX41SU36/ejh
ZUGNUYfOqaP6xS4nkDr3YC0b3/DlFVHs311s6Zl//n05jlm2hUOED6MqOsL4SXFvvzb3FcZUzaKO
6hOu5OApYDni4WtX3t26u3CHnDvUIoNObYuTMp6gq7tT/vVsOWQZTJwvFe/+uaxeVtcGPO/vmR2g
2Ipu+pseGL/tFdQ5+1egRSyPdC2sXmdGdptsJqyEKJ1rkbRIwqFvLmbsVnSKJbYFXklWIYez+Zpz
BW77p5wZjjHBa/bZkpcCjsgfwzEixm//kXRfS4okSRRAvwgzSPQrWmuKol6wkmit+fo50WPbOzvb
XY3IjIxwv8on0ljzM7tKwVycGxU4yhWzSmJfSz9/onv5bJz0gmCzjFvb5svHON1c8WRMKIBA4rKq
730/eH4s3rVqInbcrMu2otWdv0R11CyxPTDMzDKy1kLy/fzJUT/dTde1nBjNZenBSbKjdCUrL+/y
Va2XVsRDtREKHyuf/sWdbfe/90TV72vjUnfh2cXEonSbV02/RZvdLu+J5Fvy3R/ucd7SeUupxqa0
rc0agYDTTprO/nDV979CDpafR8HEZmhUEZB92TmD/LfGaqUZzhVpsnMz9G+VX2lzrWZSFSKpVDnV
V8BqcgNxHvUz7fQwPxSlYifT8m2r13vJ8DV1r0p39sHbJNjxpdCOUC6tR9Q6PoObfJ6QHlFUR0DH
/FqMrp3H8NJbM5HFKgx39205nSg9vmNDH2e3YBqQ7WVuDcMOErocN85+VQe9cckCibXzFMTFrIlP
pmnDA5/F11mUTOGWKhsfvsW4G3viX3bVxFOUfAkXFybErerLlemjBP2V87ac34+Wp0pGS/GmEeSM
PwGN8wVwwZvLBmuAcT2f5Qdt0bN8eFY2++4+ajBv4uayl8Yj1pi/ylJa06vWYTU2lH59ruwJitiQ
TpWX7w+LzFWXEadFa+vB4pxaM39188f+6dXJv3q3WRvT+YAI+fl8e75rnl0JeY4aolT5Dlc4SWEr
nnfN+KmSe9VykUya33jUf5hR3FgwjW+HiVn3NutGPtesk7oMHv9ePnaq+/Rm0DwrbirIxKVx2GaF
GV8FPlSM3j4/updMLQ8SS5RYAl3/xLl8MD8n2UK3Plf1Z77zOoyOl0HmNp7dxrfceL8ZnjbEVZXX
qb696OG7UbD+1S3NxzI8Cun3g3ktMQxsO6ruWufyCTJxqi3yt9I1MT1la/ld9yKyedeNztroJh+i
kOa4oTnpZj7RmudtRl+z6+c2Gl2f3XTyZz5v756MnV8HcFY8N0zlhq4TeEfvvv7DrqJ4s49K1hih
czlpw3u7N3bX4uxD2+/ZSP1tfpItT9/9k6CAx5hdlB8sWzSIc521sVcl+V52IZ0reaqYHvBUnv9l
vqURd46VlJ44asc7ikyAkOEmj2Npc24kwNwZAUL1daoyEwiMHJhZ4XVhgtaPXp790pqKMqWIh3Xr
uYjbUHOfLIq7pLegN1ivhxF4f9nyowyQhwtXmODkquiPG7TaQoxV0vZ5RNC6sjjVdvfm7tA+HdpJ
pbJwvkxpTbW2arhvie7qDnaDDMztCWUmyKWZ8Of9d85Du9Sb+UvH2ipVFoniwmyq2UUzd2xeT63s
Q9BTdZYUMdS5X8bL1ZB1OS1YzWiDJFIxsMnmmZCvMIbrh++tTaaWFeayrS/5RgydPhCaGl9eeA0v
EsGNwWVUNoJ8X46ZDxXVqXoe13IkOiNWZ/fCQKc+XjI3+H7jjJKCuSpK8xBx/ghQSnbbQpz6NVd7
bdA+xdeV4JrMu+g3uZfTyRK/thjHNIWEbi7qLgQFYXNJh9h5s1NxXWQqi2XzZupe0DiVEt7fPi2z
a0GR08vfgyHTvBNejddSDESVoYGLa8Oz7NiPFxecCCDOJSLanOHwm/td7TE9JDvSycRjYX+9AHvg
Coh00au/x/KI3ebzgkXM/8Qg6av+/TozfPdeel1Hs2Q7ZWwK75BpqLY/9DoYJF/KerdbiD5Bcu7y
g5gqEOCm3++sl6MsAJZBixVlrnc9VPnz5sGf1rnsxumoc+V8DVLkmhuRXfreTtJ6auuoae2u9YM8
9FTF/cBKRA9+p8rmUmX9NZ/sda0nr7VMVL/cGwlvneFeLYOKzbUKzjqWONFmLS/p/x63dS+W4wgR
MZcYnq6j6N5asuH9u5W5PJFduP+5ZNUH1HI+ltWD636tyWS+4EkOiHeWjHLyXg0en2tN805ItJzc
pg9N4gFHGKvYWuEX9OWr8nwYG60n6HPo1CLZmZ17M4e811o2yQjwClCu3be1prH1kcBletFYnBqZ
9NrcyxJphU8VfCfMd/M7FjasHRIsxLwPsQw+NWnn4cr7AD4ZByHNgYb5vAoCKH/fj8lN4GYPa1Pk
xUkJWsrJfSNJkiO5avsaq2t7leptlk3LdhENX1suW/PkZDMkgpXJwzPZPweXVO+5HMViZPXNXaLJ
+8QcudzVH5cSTv/qqD4nxrICtrlKVjqqVJa9Db2AHsV4L/aV2L2aFiffymQrcDxLPAYOihfpADY8
+Muq6xFrZodpFKqc5dapd64mJ6ZiKXeX11JFtUFYIhuDcuvrKTEfJtTYNVKQzFUtoDwaW+oEriYG
NtRhMHJBDWQC6ySfgxmdyWXX8mEZ3Txoye3nc93e7hv5ZTO55BoqUZuI8Nsma3yMc//Mvb3OXU8N
iYQvBmOMRDitKMeK1BPpaEgGIiejuWJ5OXdlyT/cHyXdVr5LDHsU7iXlnAvuxRLHj5VxBmf+s0fr
EqLxgjKDw5IK4849t6gExx76hfadGCAapq6/zHnppAcj6Pi8O3HE/tyksEjcRv7du1Gy7UgDYiSK
XJJ+L/tjDVLDXG617LXNoTdLdvfXvxuj0HbzHsyiz9vbMUCrsR/Zwf6SnxHywPBzNfaCx0JB/iot
UgUf7iL/4dY/r0aEGf7odKvfFP+xa/t5wSVSYq2CT5G/0oWW3nyaN+67EH/urq9mf/tLJ7YVhlzL
PVrndDthxxPqnxMMXmbymdmdwlABOpSGi7U/VtkpM6mqD+KCWFkkODSM5IHzrthbrhpB6Ura3FtK
aBdH6rwRrUbR6+tGDyKewQgoU1WyEXxg4H3AxSzvFCSUJc9D2eW46GFX0hJNpqtwmvKovliEktIM
yix2vjYL18ta5b/Kje7CAec1P3yXg8M9YVFkGnw5t1v5QCRybhqG4sXz85+L8NfXF8UMRIXhArLJ
j0eTSOYSPVrL+NfM3YgZz8nDJEyXHoexkNtJYCvBpCCitJ/1pJo0A4ijgMia/ixYtizWBxeeCBay
lk/hdyCbW2ErmYbUtcvqbS2IeD26xQYvwciPBq8MfFsAPZ9FXIovj3/llOpcU91sQi5VT5ivAWh3
mvBVMyl3G12V0Os3pbJzHEiduCWabl/8WDWRhrMrk6xRpFgLUnJY/10aDpzrhE0gmBlpGDbtG1yb
T2HV8wJsNaxEe8pbgYIMlrLj+K1RgPf+AY24T37GLt2FRJz4l5vJDOVX7hjMXau5iUh0fBQakh5d
Y0iNJMthtrdqJ7kzzWqNmqa6tg79Xdt6sLFeaD6vYW9mxwV78Z3TJcldCd7H6DNLkxCjzyy6bOJt
j2o4Tq8Ed5HnrQuVJumlAyJ0uoc/YJ3xN/a3P6oic+pyx8nCbPZ7cGtR4sRvFd4Kvh2fMouq4Gfl
bvtny/TvPMcexyt3167OmvO/1Mkyk569PA0XyeHmNmWkszkSRbnHxFfJRPNw78c8kPl00ZINVAb+
Ah5HJszRvBOmSQHXco9CCNP9J3WtbCcqG0ZotPaKEL2+Iou69A43pUh9z8hn24xVOQxtItRY22NQ
W1lsngCLendrW7bLc3OeFszXYOD1jOWEVVGfJrtZkCBxhN3Hkp9JzQ+VUVDUqebcTIiXs2Un4IUl
peFR8GwZ+cB2JAY0V/EghnAfJqtl0z93q2aWp/f0cX9+W6H00nYDorTYrpVSFDH4seFNr83txE59
R2n/84n5vt7BknJTUqj9VCGlMiV5FUKC5fp9fsVG87fjW0ovo6uAmeJqMPJgXcFg9B/EaZNt9zG+
DrEDTNQ/14amIOrzuHaT37eK1/d2lq5zWh37uDfVyRJDtpKZCP6cZRLblx3iNHI/w99vvBwYeX5+
IBE989kAQTtKJdo3oq8NIciluuEJ3ncNy+jfa8bFDYz1IMt+VGZtHcmr8kFmJUZUB9i+I3WYfQbW
nSNJuW99jX13DwwJDYj1/IXZ53jKT9mhrLKgTpNxC4ZM/+/ysnVIiCtRvBB0EZ4Tu91rcHLU3aae
VG2cfKLeurar798MYOpzLln+0I1mCs+Y/ZFXTagIR5+NhcyEszO8awGHVVX64cKokjxmokKMqCuI
bhDxdV136cRCxM4EMVI+vUtWfIaEodnvKsRMVF60wljbfLgBGZKwa10kU5z2An1o29jVb1TZ185G
WhjAZT1iUxMAzCr35Ka81ZlAk7d6UDNWfK8ULaUc2T33AvvCqmn03QXmtaqcu+nxVowpsSH7kNxr
3qj26oMyPNW6/uwR9EODbqyY57HsllFjeaBtf8daupsxtqOZF6a0xR2g702ogXQ0lkjmeAO/t9wa
+Uwd3HoaR3lqOn5EDKy5EhVBym536AtnaK+QYZ0L92M5tHIZ3NKN3beG7FQ4/yWvgQk+9B7Dp5l9
AffD8FcwNguDygund3xey19x5Nz2rRBWwOVIxPItv5Z+Nv2dIyMm9zd9l+jR+K65m7MZn83SU7ZJ
zSBK2VUu9HBi0h4DZf6re6rs/zR74nBmBooci9pCyAKA5ZUqz9/2tcVY/Ev1Obp3j93l0BXJ/wRK
ef3pAwEffOwUuByQwo3zpKFqewEhO0TBOq0gFrKezKqD/Rk9t65oD3U9atHTnAEn6IJ9yNjIHmdj
uEPGDcYmQjmUWdgWfZXZ+UsVhew1EwPfstEWGcQubz/fWrQZK8fb5sw0vYoULe3u7jvVh9Z1dr2N
SXTUHvN+jLGWv/JVqjDNVajuLGYqVdtWdsR2QKRrVoyCNzGTXzHKXut95oqUOVX0vvYsNILPcmgQ
zdpOHBceJ5PPlu+MLOfR7e0ghJ8bZNlb/zzKNFLmaSTwJbmyCPbaq5sZLCdxJPto0Z0dCvnBo6lt
qGLR3qhFKkb4dG4UNpfWvmPzRS0JDEoLPcMml+kg3l0z6A52gH5IK1SMN8gzCKX2uPE73ujeuNI7
GRlQiDUOoFKI2nA91deUL+Z8YWvmk9lYi0rfuYYs2+To6vqeWwHB42Q31kz+vLp0A+NFy53+VUfx
9Htor19Hs8gOZXuwIpCY7n6oXhW9xvu2Ag33tHAQ/V6lPX+bjTMfmbQg9cKFdefRS9OTfjwAX6W4
QSKnsr2To2SQG18N9RnGutgRuOe9sUaiKQ1HwtqHu3f78OM73U1836apzrN5bxpg1T6jibBAHD0s
aFihgJVIPHMtqK44rd5urcvoNHr+LeqzooiQUdpgdYHi1WPgs9xrzSJB42eYYfCWH+U6y270dewm
2ncpA9l6ZiCnq5Kde3CLOoRYd9uBzpgU/vZ6T7wvRvfGq/cQF0C9iVl9Uq2dKsnv5DtX3J8eFfdH
JRc238VvgpXkUJWWSGm6awsbpZDLFWyHXVZB+kio+Md8mBYVGJYVeXr0cflOfq9G6aGhCfVM50nu
Y7RbO9VZQ9+xC57rVSE95O2sY19zhWc7bW82s6UWOMB5MMqIDtGALfUu2W4Q6YhveUcJZT4303j5
VJeI1HrIGCwcDYRRaQN7TqNkBbgiUgnXF4cYFcUuTNZdPUD9Md03cX3f50YkR3LXcrsW/v757/q2
+rm1gqYsTatmRkDj2iWtG7hP1URXpVECxgwPH7vf89d28uzvm4u2bPMWRQxONvm+Hdw7goY234+W
ZNDunFKD+SWLf8yGkCJrJ9N+DvaTqDP7DF9skOvkBu5ThfurkiwS+MNij7XXjzXinMiM6Qc7myJZ
vg7sNT28p5AF4GAC2FctQWVpVNbfI1vNcJR9pX90OuQfN6kky4qjjzNahJ8ZGYQPp7eocqyfPqlX
Nx12Ss60vFyiFKXEgDn510k665AsVZxn16aHuvYME4yjQbz6qlCaCcRPfdz78b4ZGM8q6zY506l9
aadqC83kvnlC5qaqQcjHTUOctHMHD/X08PE+a+87PKIfSoZSYG1J8XomK5ftTANzgi7kjR6oeCNq
hBEbubZNFuPK2fEufJ4+NFdlJXm1lh2iJCo4k6u7UX/+RiHYADPOl8X926a1oecD6Gij51QFQcUq
UjO6SJGLV/L9B7BOYRSGdu9Z97KNy5txRWlmiZ/H2/iOP5bJs5AP5ZYN9m/5FrFNddtdNDmH6VjN
yCwtaq9yuqiEIeiFhRFXLis8gzSxm6oSqaHqAzEXuMbLid7umw23/mzcG2ePyco8r0FMGsd+IrPp
fVU//+3fssNDvnB7V+AvP1NB8NglyS8bv9ZCE9f9p3UmFf33eQaIz5ii7u1qdpR9KNM+s0cEfdzK
8/W27Bz/noP0NFFnHm+fUC0rQ+QM1nSxv8WVedK78wk4LWqTrHQdLKDs5x8HD7kqWJ7Y6fzGMET2
fS/laUrvJYA6fVxcQjlLSq4DgWgQXAvgPP2a5FmOY/xP9QfN5c12/mhta2kM5aW2rZ6Ma4jq8N8a
qqK2rJ4r89a8ihltPibrj3g51Qi3UFhIbd5/NA+1VzW4bxON3Pd8lBk+BplWukNCXd9WC/T4ZWdg
KV/dly5coOf6o0w9Vgru1XhdhsGkelGAud1IWGYsVQR/7pf3aRDLBElX5/Ws2OvSXZrc51/y/YgT
WX6eKR0yjVtLCVBExnIRl++lY33HNXIvtr/IFQtGj1cNITy8pfedmGmLkFhPcJj7UNvT4z4L+/dc
C8Hcm7UOwAS9I+QhUbl94YMDYa8A45YnCOuemEHRx1cjd2pIsZyM9QOpZer32N8lCvd8+b4pb+WM
7IrZWzGTL25shdPVdEvTvSyejZC2ugc8Zfd9NWMlysuKhNy17tbioix4fZ0rHTDpwgS/LY1sshXt
qgo3bBBlySXWzm8qSfGhPctAF1BczahrqvszwCFEGdVjx346W7vvm9mzuPPyfVviwIHwIiy3xdQ/
De8Z8xRmyJde2ZoQv+22lIbge4t3RIaN7XRp3Ff1UuZUiSf6y3Rl5eZjL9YN3MbBu6fK2KBD1FpD
P734s8y/Ne9k+s57YxiUUtRyZjj3ETjPdPMl/O1cftm3U/GpSRTn/GR9HmxznTUhU6amngLPM3Dm
4lUgeHp4jffZr9KzAA+vLproatwiW71nk7347Ruyeo6PYzTfuxDFpeXT1iu4tlEoeWO9BNNsvr4f
Plg6JsazNmXvtE+DvAdiFKvrXE+NSMZ1YdV4ygMDp+RLKpx+8j3VMMkupJaX9o8i7jDdvFevHfxn
7s+pCszbtS7v2W47311+bjzQm59Nb9Yn4/7MfKhycDh0wfqNsAliBT3Dg+z7sZOOKA3KYUqcypg4
IFdfPLhZqxin6CUlysgwkyn5SbmUqplMKXFuIAGOZRlOxsRCvDPbejyP5apxqi4XQFDh4iUDLtSC
kLH4wATWEbLqrAImZlRm3Js4iNyj7KwhEYpni5LS93+q4vtfWv2v0L2XsF4brn08pIFtmLtsFTWm
8qHkwYBFh7f1unb8OySLOSzK3JDp2px4zgG4fNtduolsy4gHMIE+XTsY+4GvSL94UP2tu1vloyye
f2icWC3tciElV997ohCelVWsgQH0Jqddd/+qI0VElN4kxN5EVhgwVsppl0VXtHd4qjMRe5LqUcwp
Demrtz63FN6wX4ikgDHm1RtKYgQ6sh8viFGbmjf0A9tNtvZPA0So0I4mhmd0srIACq/v+Md2ovbQ
VPBsKRdDU8Gevy+sjn1y4dFhhGBv7YPgdfOTbR6Gj2amJ1mcqIHGhiOVP3JvPFBOFm0h6bS8eipk
EMPmA3+4sJ1kSygrKtNc+3Rv5p1pK3BnnX2Pn+7ITPhQBmW/IwKHGScpXkgERe10tI8ThPFYbOvp
Sxvs79gzbUNTGY6xeeDuUpbLxwV7lS/gD10TRQ7PoAIiFaIF8T8c0dttOXcr+XPs2fFZ20Y1Eau4
hDSJNBfzrWlpJZPSyURVlhE8C9EmGopqPl5Zijv6UXf4m7dM7ZStCx695Om+0nUK+LkcJtqTUlbK
RDq4HKlLTRTtmNll3k6C16ZiaIlf+d0I73HRJYFMJZWlQqa2eHeAiVIGrPc/vI/FORrtI3nv2o5S
7Ri4GjKj7EwVuJshBMSq6vinWOXYj7IeZkFJyMyf/R87KFt2P7d78Btt/nmYYYbQZcDgy4U+lGOZ
1uZR3S17iB9skD/iAQcQr1cj2FFoDpK1U5J3phngx2Rd7w+ggb0CnmThgZ7P14r4SRDb8qyhDFFG
4Re7sXWfrchRhTV7HdiZhwGe9jLJA0mxq8ODQA7xRJk9UVwbvGKxal5WZZmX6j6hLzyUswFQK3vv
i6SROWThBkP9BFOg4gP3QrgC0O4s0q7rlkBdYpBgH6+SvhnCBIESh+Nz+3DnL0F+cFY4smQc1wWO
S7QJ2prL6xYHxZzzrzuKjVweIDcEy58HtBUXAhz5h71AW8UcrpM1MC4AUhDVY90JI1HAuysRMkWf
hljQtBsDCrdfvlUiG+KhciYwFHZqcYBn/lDwT19eLp4EqiFXIoh3OZwfy+eva61vY+Bwh/S5aCTO
/IGxexi9KVPp+AWi1NyykIHQ/aEv4RdoyM+G1SGjlZVtN7ZGNmOQz5gh3yr5kB20+uWP2n4tyJvz
9ZosKjimoCVDocOAbsc28ZS5n4axKagSwV4vDvjyGzf1cqUR95EY4xdtzcssqsHb6bAD8A/mgAFR
FntG2mx63VX7XFNzyX/geQXXXAsXFgeu5VJ+KtFBBEY1Z8uRfqHfmLXT3VQ/P8oG9IwEpCGsqnpm
LNgGG9PgWowPMu1/poXkz/rL5fkKZhh2f4KwEB7kiiMdfCa/rJmwbYEY2EWkWvWNhfBzu9/w0X4X
/f0wATWmnKKpFXb063r9y2WIvjR412AFlsfXS/fyU4xdS0MySfeATD1Tx8Yko5jEurxMiy72c/8S
zBMulWpYrTNcl04Pmo4QVAQq208e01X7UEVZN6+9jSkUWr9b+8GfeJFLalqladTf8dGqdnnbt6KR
oSCTeUtwVzA0FpbVWSvDi3g0q6CUZ5nal6n+ug5ppvB7SbN9U8+pYHP90/tsjPpNDp/9rHBxYvOh
g7386CW4Ve68v3XrQKNvkPckXPrxfvLqwQPWJKbHJiq7tR6tBs9S0IULR2vo6KbrL70rMMtiyY4W
Xi3hv1kd0l5YAdD6Pfkdq8FxCEWHwNXe41sVQ7uY6O695XOy715782/R+11zGkIqGiaysem74dVr
cz8xJEUUKSQtUYqtK5l49UwOCpQnctwWgnNONphxUpbKwKs1F42MAaKfZqYYUf6k36kONd6VhEZB
haG5IaldjK9NOci04cHqM51769ezehDFQR3cu0+y/pdgtUFORrd+rSV7Z0yFop6Ts4b5ns5/Em8J
NjadnawkI+maOT5fKtjKSXWU/JHYW0cukn2ffaBcMFUwV2hMOsdGuqkQCkrOefPYEFoAWy3MpuR7
uyFv0224dNl/SJrplRQV87e1Ll0qhihGFvVUSQAcMF9Wm3rr8HGtywb6zIKtz/XtrPB6OxGbchNk
W7Yo/VMokGg4FkUKIjkedGuI0hLCvH+uzsv54rYqw0QYD703a93iZ/Gj/G0Y27Aoxg8a3sk8vx5u
WVT2/d3wJm5XupbE+EfhQr7/HVMm+7TTvbBjEq1zKXqYopiWVV1QkEe7ckpYybmgyubVedE2kXyd
Sgch+lHpGCvfcvWnCY0SCvJDSp4Tkc+rRkvkDFa6+sTrbVmVm36gqbxBefFv0GTVkLDDsmq8YjJe
QblTVOx40Wk3zS0iLmM4imrI761uMVlX0TDEy/IMHCjE8+duqK3cDi0q9kJSnIlk94J90a6bkbma
G+GYFqICH1WQsTPv30nSzCA8hHyZRdS+T1hIsBbHtH+1Ry8r8O4aZN9ZJd/2yCoFzkkIvtWPQVQQ
XtTXgv9krwVTCMrr1o7V7fa739d4sWgcm/BeFLsz6R57f3RRDukhbyybiRGzhgCHpJAQA1xVtghH
qaU27Jn5luIHMh6gGT31ct0+gmEkwhouVE2CqYydE3oUDR9EPMtll80WPHkY0hr4thifPCnD9App
moZwk4XDY9V3jjqtfakwFRxfEHp1zI7LgB7eI+3uIaVAWm2cMabjX6WBbidAbSya2D48mamxIawl
Ngq5mSPHurP3eAHe4J5k2lrDdgoYj5JlVfUCqzHw9Wr+2DE/3d/VZKrB7f5S3lJ99xBsXoZl10wF
zM4/eoPToXr+ElVPARBOgHktK2cdG113wP7kBv5fz5DCe4h3c56deGL7fLhVQ0G6ubJvLiRJhqhZ
qfNhppOoK8b68heijgcMYeYAZAvW5PMkxUo4E3SYR38xxqzkpzYbhxwVhqQg7p/por1qWwpCRiuY
2VpwlgOlUQjRx7KT/z5V8qOMsGebRj/3vgQB58Z5O/TGvdQjNHmioJK08eIuivNJhOU5QqdMWRm/
xsmp3IQiNZORrQejRiYOsVPj8XFp53vukBqDz7M96+R7c3GXI7SvIb+eAuq1YabsFOxwr3zqrP5M
mIdYmcYHqDmySStMtsFr5f0L8dK8tz0IwA+bWTUXLyy7oLXwktmff/cv3G/5Ar/RQHmfniKy3VEH
4aaqQoD9zyv0eyoTLDpb1VG2n3NDZZPoKf2ijtwhkjxBx0Hp/5OdZrzIOJyxbRUiVNksjTDgGZm7
+3WpvaALfeaD+b9AcBP/wafYeAwy6UI3VbsFXGnsFL3WZmL7i/gDtxcMX3lOUGVle3Lt0u5v2lSO
rb0v41Gz7tTNfBftfVdVBC2UY63M+d1VJUJ8HYQ7VKLJobH7zL8Jj6q1FGiVU3G4raz6EV8OpZpl
O5U88nG5yhqybajcQw7RrvimcIXVqofK29LQZlB+W5FC1q7N01gxhtYrmGTa7jtTv8DmoeQSFMdP
GcrvwvxLvZu1ZE+DVHPRR5rfm3NhX/3c135o3rfv6QFQuHAkqWAlPrVZwB4VLcqT5VGj0gbGP6bC
WeIcFqp9wSuI62JGgz3mP1dlu9wfqTA2z4tBnO+F7A+bihSR5SeQVBmfr72mHhw94NizJPI5M1jc
yrliohdKnqa4tDBuIlSpRF51D1Bt0XfTDRDIlvQd9rsZh76bKFKyZ3tZjY3t0n4V8KCExUPD8C6w
mQbWXTCk8tVbSdtadRdlRVkt+WNUhr0i8i0R5kZFp9+eXz6ns0/bhFDVJGGz5mmPWTEsx/743GS6
pcuQQRNyJ/P1WE+WwK4wTimcDlVjp3BlQ0kNaD35F49UoeMiNGeST7spqjPcZb5mq4cig7Bh31Rq
tr66mp+6brFsQUfJrK3LsSbYmifOm1tvPcy8AvuugC68XKPy9tJRwq+/1hqW+nWS4cLytCqhnJC/
MG+3uLvqG9pWoXJghr7zmTu+Y71cp2+Du25DI4Qhljugi1BD1cPPX3/U0nxs+V6+539exvn+xicU
7x/xEXAV8TuNsnakMVOseL8el4ZsMVFhpteEmjiG8/h5KjuofOlY8TLKXP2CxjNdOHWWU+Ka2696
ylX/xxrY5PI/KzpHI5T5jwHEx2LCXhrrHbu78gv/R+b/4fmUZEETV75UDq136Ahep5sNeSeepsJt
8GCRHF0A9Ifqs9AU2lMTPtvOUxi3ZDfW8XfEEeNl9/hjUw3MWSh6X5+XjrRSOa+DqB/1QbqQ5uBF
2sMq8sMT1HrPCuJ88VkxNGgwrlbA0WzMafVv7BT61gRWO1ty6m44HgXWpSa7X8kx8+KzKeX6WKM3
sl1qIQ+lqImhaUh9LsilXbQJHZWwhRvzN6ld9gevQGfV2a+6m0XtOSGRmSOGC+vh41gwh/WpQnxK
C8w6HZryf0e4AA9C04+E4NxZKWI6MU/li6L1WvLshKN33SdNcOk0cJHxJOjWa2X/ZdxVOtGUp2NL
11AGWY9qQbCOOM1R4vSRmzVR8qaPkzj+v2lVE4R0VfHvNyNiNDoEPsRGsdkgxKX6bAZKdP+WHi+v
mGS6tBcZFvTItvIC49K7T6G34KTzZWimkiW0O3cdxrNyDiyiJXRwzkxjQ0MSR7He7wdLUTX3mpY4
ERLsdWeeK+8noRlMxBJMBKP3O1MCPCg0QMu3Wuo4UfxEpqaZxBoZHSxb1W3wQxCX03AVVTz1s9IT
LS/bm5WspIH2nMynLp/GkuKzb/jdsWG5JXgbo6brfpkX0yVY2tttLv80pLD6m4t1718jXcD97kEI
ATU19cp5+pcSfjk4R439H6jG14pVQnJHYhx7FvJVkxA3JlYX6MM6ibGPdyeZIAbz3HrPqJn6ioLb
rAHTE7iHL8tKY6DAUNjqx67gi8AGG1uTG1za6x8FeFQ6nIrj9O+5/voEjD5HpjhcPuej7Lj3GMxE
1exypdXn9V0AV468Wdc9/0vKwfleD6CGi17gSjk4QTYkupnSK2ccH87q2dT711cyNSTP3ofLs6lY
xi11Lm93EvICXJh34LYo3zPN2KZyqWOQ+daTFZ7sZ2P2COtaCRzUI+q5fxRLgjJMirXZsWk9NxTE
5ANce8A6tC8y1zLFFGilD9Z9DmfJ4mOc7SFFtIu/skwfbQchpQ9p6eL3Ul0vy6+PSz9o266//2oX
mvtAEhcJ7ZLzMPnsKDa17SCTqi9jVogQBU16LmhmEZdx3spX19OYNFJav/LulzqGYmJ/+aT6hVPZ
fhPqKh8yNK3d85+NZP0qZw9d7kOZ/PlSNFAvrGmnhvtTVbd+aswM6w1B8AQ8dv0Klc/s0N3/mFqW
5PAIk1vpF1q7SxVKSRgiCtVJw2dSTU8l7Ap0zkm5XhdVMY9zV4kRlsNMxZQrqPtdpXOmBKSaGw7b
To9Nes2/nVKFy8cTl2QEzKYuUCgvVEWvnqvEAQJJdBM2IMZesShCfx/Zem4MYdtP7L0OPXJVxf3m
nVA+PdcMNvReO+HRmbJBAaHQ2su7DhPcDwusSkFArjhgD6H0/6dE9H+yx2SenYl6a7FGlT4MDYw+
fdgco0iubHKVIKvttadQPS+mYXq6dxXugCCA9I0AIkSUAdsi86T4oXKdkCft2JdB0mvuhxnsvUSU
Ct+i3Yubt/u0co9J061NXp4N5iZTSXnsCUB+3n82q+AnFOB4BHtLnZ28QjZ3U3TMTeBwJXcc5vgi
zkR2w0tsML/1wj4mR/orufgOzMO8kZZToiI/DxEJgLcfkxrjeMd9tpxKt5OxY7G2JjhyBB2YbNCx
l23JLTiRIxQOjf2xBDf7tSq2E9GJZPJI4PjfavR8FpIj8KjSnjQo68USBupVlSR2FlvRhbpRHh0t
4mltRjev3D5fzdwK+mxlrd4wUmZ5SJIU19rBMFnL/gPKZ8TwBdHWRiAFpBCetqkSkK8RBWZv4gY2
JbxQ5sMOJS2bYpEWcfN5G/h7Sjt6kgvj9a34GttINbRameSq96LgSzRTH6ZjcsLmQwx02PISRQYJ
DeyMCXffku68XVUWSZnnZlSIJyl57Ai7D7faSWZSOz83k7ss6w2HugpmiIIECL52ZVGC5CxZyj6K
N/XR7wquiXXKFoPIm/z42uUyNxNusykdHnWb/Q0oJ8jnXrowFXLrpQsR9gfxOd68n1mGeVi5l6GB
nA37QkrDehfCZ/JtoXBTJLzbEgMzBPWNlewgjnJ5FnNXu4fGYU3avDN27AuvV/HElgdG1BWy19L2
kU45HVM9ZXJm3We8d648B7wf2dAtEPUzksfouwr3W2hj7C47TPm+w+SUmOq4A76qN7JFxEv3TFve
2c2MRPofjaoJivPixSAc4cGh2w0xhGxNHxpqjfYNhLUtg+vzPyLMP3ITQUyC9F3r+w2kTaCoIjLK
zB08SvEUYUuwsoDerH5s6QHmV+NovtGVubriLiR/mmDKf7MNoJwyMbTRcgF694WJcfweldwJWWVY
RWxT2/SNUwcaJBUkJOaIbCULhXiRZoPgbE+5gdWni/w1+/Y3VHeQ7XwJ4B352S/gWHpq3VhkP+em
DXzVu44fXzjXayf2Pf9M/qx+5/8CtoipwsL5pylOdpfHYvLdIbfaVrYf5mTCpC7aEcWsrc54uwdf
Ne9FGWHGhPFSUvU50R6L0vOPzEsv5kT0VwA/+FaqrWJUi+gnskOPoQlUO4kiammlK4c4Bwnm6ePZ
hE7vQ85fqOIsDR4FBFm+5fYHJ8ChHH3JnyPUANKTcqa0NNeSoxq2bvzQntJXZAuF/x1qaVwrc1mq
CHMIjiW6gcO3d9QGqcNCz6IpGSXojz6V1ctsIwnGcxoUIhVCdeEsmd7+USX6T0VzsJB9nmZ2f2bX
AuwIxxt9LmVQ/aYjsvswQ+KgfCTv3xZXXDbI6k7E3wnT/XtN4TMaFguwY68PJ3z4nVTNVmGDM3v5
k+sTC2wB2YayrIEbAgjJQacP3YNApPqi+XiE2k81Fspaxbrk29+9HJq1lG2h2stCcvxKVFeMHcP0
LxVLusfFh1A6SeeE8d7IMIzSreQ+1m+niF7w9LFSQ09YnB7fPtu5pmJP+sCiqLthnqNHPngEchMv
/fze9dVf5P7lFTZ0ev5Ove+OxWw/3kSfuVE2JQ/Os3XEuOki0tJVCncd2sc8Wcy8wyIdSHorBaYQ
+nhpOY3kMQThbRaykS0u3Q4enIFGOJz/VsBlXpr/GSZw0SUKUDZPzhwPWzmFrfJcf3loqCw9t3Fz
dLJmnEsoPH0nExgzSbuqIVSWGpvuPGzbcNY/YaYxvrdjHUsu4ZQ3bL+q4Wbz8bd97H2GD0yl2jwP
J5NFcyOIYA6Rw9GfbdAdLsRN+CQqs7yX4dqvwNQUqCEW+20nBjM8oEw18Q9QFDNLRp+rADXJ7MC/
Gayo5Js2ImEnuuynDmXXsE1RiUwXQbRQmL3Hv6xyHa6Jg69W/ib+0rwV/bw20yMc4KZUIf3pq4BC
sm9n7Q4FwPWNrXqVqxFJ3B9iQLWNnpmY5BxyPGZVPp6g9OQPwdqQ+qZzpdymcjoW8wpK4r+nat2f
4/ON1YgTtk5v/f9Yuq/lRJYsCqBfRATevOIKbwVCeiFaQsJ7z9fPSt2J6Omr6VYLqMrKPGefbTRG
wn2BfCQhrw897/0obrV8RQlwD1Iiq8vTPywBKyBD3ZJtOAJPi8bFACZVTVvSoV48lVe/i0UpOa8c
7CGOiIJk8eJrpM0tIPsUPhKz/a+C8nPzeZEXMrm/PeubztS0+GsjkujFP2B6KWUiAo0Kmt7v4Tvw
Jm/RS95kMfu9a6gK/3D807cP2sl+pcYfu1p+eKyrWe5ak1P0Gh1YHXOtwTZklposppMUBm7YZeTY
WiVF9IRFrt+5ImeRWGPv/mHT+3/xfq6HylZfsmh6ezatMO0q6Wp52Yr9u/fuBT9l/m0w0Fr/nr5t
dvsaWOb5tfk55oqb+quam6wNScbJ392bqceQOvY9Vcc7TAXbxyj5dWjnPi4fJsxwlwTva8tmme4+
+Kt8ngdk4Odi7hs56x5l/yEoIYml/02jKwpu/aqEnJcNpHNXT3FiaEenIrMcsX3DCvKyfyxnivZQ
+tDTpIJoKthY5sB9+3fQzM9q8PpNT3TdhRZUKu8B6hmEfq76h75N+87v2AyidPvc9lBk7ZHjvwzY
Xd+1X74VPikyDx3n8/IjVg4txR/WmP/MDec8egp/03fH3ZdW9Ov0Q4XEJv87LLpM8SYi3MfCFns2
WeI2AwkN/SONLLj8On5Nf6ajcHTk7EP2Bjanr6HYLbRAsrXm+T1elkLY4xbxbwswLKb7NyMlFant
JVCmn330panzRWMmT7dOH/ySs4AP+Koll+8Z3qC6djUJ9s+dF0Enk+7Zk3bCTuNpANe7VQOnAdxD
JLBIittpD+kg9eykeAJIU4g3jnFpXO3TUTZsUzuiaNbaYGwrjvHBbYVh5812XmTqCXZZhmC94P0E
5q5TEzZI/iqxOtVfaXIfI/PF++eGVrouns7opbowSFv0MJN4iDnVY8P8Z/Zz+ZUdKR9efDPn39vq
ufX6fTp9RK3e8eULw22sUmBLyFeElR67tvccrrIg1G5sdmIVt2rTlUQvtEKGhWCbz9vnqulxmwo3
EEcxGur6S7NtEYixLGqqkmJunTmgyp9V4zK4ti7IwkduQYlvJKLR8wuHsSVceGnFRIEC+Ry8uOn4
6HFsx3xHneKkiDVZVRnAGVuK5UriWcCTvm+kgAkf9zLAI/gJ+Wbr7mgotoe/KZm3dDTlCTjnM76t
fGLQMOUOMw0120Q8Y9E1GqoosKh4n0B1PQHFLYsCM9KMbg5ooqK+AANFpCbZffxFZXzlhWmFWS9d
QOFtU18QAvoZV7Wqs1nzB/x41lVyCsizLse0vm1YpT3Ks6QQ2NB3iIdReDP1wxveg3T/ineQ5PCS
2rk6PhoJKAu66nPI8j9Z9LbJZM817mj9/TsX28/4TmvB8BrNgXriPsjbIW0dx3d1K/C5oIWcZIyQ
GRFVstij+QZr2ZbtOdtffZzjdRXT9OGMrcy/lmPXp0YBwB0mcwuktzuQDl1Pl/LrUVYMQdYf/CgK
ldABKVQ+n8JfpIPYrIvpfEnhkh9tfpYP0jS9gi1ZiwQ+BiIjQKIwwF9i7GiKsdELq1y0GbZZsljA
idVPVbK1OL/PGd/q7tKtdV4x0DPamwZdAMsOF3XOqSk4MxQv3zhSNiQPiX4HzJT4ub5dv8wc1Ka8
tDAL0AOyX2czR7MCyJa+584sxX5vr/OAx/sPdVu6lGVbrk7K9RI/uX+Xkc3YOXLl8NtyrJ8MdYlQ
uWTb+WbCuURlAQEgsxJtCpCDyksmp3JDvWri4qP2Us7EQ9E25uh9tuweFk839ca6UBzEcpjHLch6
daHo4cpmuda5LNnmygXZim4vCgz8WP4q5GL4uq9hf/s+/12OX9zOnu8CIsL8Onr247+uickShm5p
/RFvbfpScCxSIOSrO/2n8s1+HZjTsHE6B1Xu4ofOyRwEzHRi33CuTnOgjZI00sOBgTsrjtxXVp0x
L70OZWr8xust9p5Kowrfx/egWcJ7f4UDoSD5/RmoaXMD4dwfP6ejm0PuuFf/m+vrSPQ4ubrQ117h
LfkpqFe5yEDd8zyvHhr6QZ2EZ1r7k5ttLKM2LIem3szBdd+Y225Jbyq7cy0Ra/PmujCdfelA5V6S
Q3Zui2jz5h6uFhXb+InhfnCiDrObax2qSeQkPJww90i7mGQiD2AvB/47LzqzwB+pmzrs3r1hkGk/
ARUfrZXrF4wPRFOz8ohI0CEz50asRV+rOF020wOSsgKKmNM43VHlh1raNc6RRsWM3pr3RuZYux3L
Knivuw2BiJ4XUqvl+/HrFlgaDkqZjspwLyRmSsPJQj3Woop/OJ8sEFJ5tCXbAqfcZ2SzfSgK6Xz+
U7P/pN68Gun8pTpd9g0t7jiH265pb6YEKnp0k1k058C19ygqi+x2pAWTk2FoZ3VpmHSzNBOeqS/O
2Wgqii8oxaOr09JYYasebsxNynzWzAtpm+fgypuF+QkpV/Ko71gGv3rBl5Ppv6pll7ZpPm9Sa2Vq
j2/Rqe04en9leB8Hw92wsX2s+gvWhwwW1r/GmHi4P6+u4+ZY20Ra8YF3QgXjojK52KmTg1rE+ax/
wzuneQ5K53tp5ht2TJ8NEqeVJFfIMPNzNV3cF1GN3XnVWd2lS5AzQLnOq0bhVLndh+6h+Hoh2klU
MBm/HB672KneoS81xgtCqpX0joHW172CkZFuLA599FVz/Rz687W/3LTx0KDoZtckkr6AGOxTCs3a
PNv/b2fQMxZEGq0e7fMwxoHq7wrHO6cUQ4Hh5ZtofbXque4hHpamMzWcXaa/Z0dPCCBWgqus8h7T
XFDxaWdSDRXl0+0Cf0Ezi6cBf+9T9XQf3tf0N7vR4xWR31Xvy08GWrHOvLUDaAwWP9N/is5pv1Dw
iDNqZk0E+3sVgw+GPCnW19nW8jbOjp5iFfLtXb5baFFAIlWhHuVvxb0D5NP+qLRD/WIDI3ga7kCn
K7ozL2aqdHtVCscSXHU1sGu/Qif4cuhqW/O1Wzg6TdofbCReQewUrizMZhAf2N6uX3O2FfA2xMN5
MKBSyq9qW9TJH/AoyRglzOPSmFLeHBYcXepXHgf/TONgHqQ/194jpTq/rbCo9BPLbfS8tHIGFhBO
+Wjz1vTL6nTXL9d+unK+lwnXrsGDWwrPV6E3/TeNV3AGTjjwiypDiYJpSbYo6OoF+uCbmw+7UcKo
8lXy63Dlz1embt3tB2LWnhCxeeuxIxStr7cl+9WhrcE3d+c9LPGmlf5H44FMCfGmCd7d68zv/bt4
LQ+HT3488rAYQvFS8u/XIngPVdNI4aVUW5dq6nVoLMJSevaznwCOnru4tm+Rp/Dsc/Ap9hbsvKSc
99IoYVTW0GuyKr1frK2Qx5TBbYUNxLXNKWODsJw2EW3zjUy+qFE5Qp2yTuEw0NdEOCM8WWCT1x4t
wuFqZxMLl3nDYlti9/VA0euuAgKwqcu3QRe6yWdlVYge37vJvf8c2A6MPyuH8eFXOsGRkc7n+Q3U
jsA2evQEdWSOdWVUtnj/dZUc3aebsQwyINbPqbbRmLPY6xy/gHsq6H2isch34X7JfuZZ3fOUZ/Lw
nR+9ehBlRV7yWqJ3cxHPi7J/uNcm4+mmxMyWUiqLyvHdoHrOr1TDBYGn8NMcWnuQw3S18P3swLG0
7WFrQhcUh1RARdsOtzM/dUdLeGkstGcdjOYPvc++tvu8jec9Qeu1k8/+T7CWhweH5fLtYELatuCh
wS4ze3S9qNorUYRLoUcblSWGC/xAVLm/ICdC+nQt86rcxvo71Qzi8GB0io69ndUsUjcoEQ24PHYv
9mrIZE1jPA5O11JseNeHMRCBTOWKU9j2Wk0S5LNqHM4S6T8fSVX+p7sGytCaJr/imVr+GmV+Lsv2
dltaz/brVrJsIhNxu/2D4pS3nBTypeeufP1n6sQPyafSseo6e9NcETnHwTBlLBDiEKuPyMT7HYEZ
SyQjwOfq5ZyZr14zgJ6oBV+y7/KF6ot0NltNOBahs9ibx6oWJsUKUAO06sHPUvYY2KHKSoLL/E8l
XbDlx1f1E06IWTz0zFEWUtkx5VvXIzS2jBCXDTYhFKcSMjO3D6iA3QmZzkhl0xdi/0rg/9amvEJe
DL5qU3MX7ZJtJTZYrCOb6ZaKuP/Kl06KeVFOJvTPeDlwIPLt7b85FsgglSy6KOdV32YCAWYAsYsN
YPabB9RddUmnnpL8vfkC8AGG2X9I83AqhWjtW+28Zf3MlsykdVe7zb2AATOcP9nMv/OLo/BFh4DX
r9Idkw3P5dTJxPLVgPtV3AqybQpwnt8613eJ5s/EaGGEqlTPNpSb633tkG/Nh4E4cGikueIdfYx8
9nPzkPZaOhUq66GXxPbFusBNWZW8ULAJMEaKyS50HyhqruUZnnUaOUvXsabFYYh6aECrFUOFlMKo
tKKS0t1ICQ0S7tc6Wj2ji7knJu71/ptdfMjyPG06OA6bURp61oDCF2ZW7T40GWZnDnbAeQ6lOo4v
tGRe6KoYTGcCMuDhNAwyOnoNhKauAuPLhFcVeb9VJUUuAn6HXv1vF6uFrJV5I42hoelFPk4kmi/U
K90iWChZgRrEHo1+JgbhTRLLPYuM2ksjWYuJ5KSwGR9+WOtYSEAXNPclK8XnqLDore94BDcsvPoh
0ZzTchNm44pu+tkn10cOK+fh8daDByK0yaMtrJRHYKqfwjxfzgjtS6B3mB9c8FHM4KxKMg3eKXLj
nYKYpEhtmehxr4nXTOwFd+UZyH5bd8vXbFW5XprnFEHSYzZXHjtUQmjf5ocoerqtueW47cFMAInu
2oUFJhY1XJb9vbp6VPQsC9Pe+JsVJNtZjY3pl/tgw/CoXgvBvUUSjRVv9gnrHekCMXMf68gmDMPl
6bIQGSys1jfFS2JqzfD1Dkge0/fzLLPjlxpoM9hteHGrhvgkwumTgm9ePHw713bfyYGcXgYjQLvH
+jufa+wvpVxhMs0jKg+yzXQtmW5l8r0lucr3ISYkZTc6Jk2x644YCW728J7aR02sFGQ0sz40fE6b
WHz1To2XK52benknCXRrGy9vPgXxPlQi64/Uv+m0m9e4p4PxS8iP8+yt8ZJTuBl1rKo741EIionC
naHAsYGSg0fDxAPBEt/3UNnc37hv37AvHqXddJxb5jy7ZZvTPVay+CWOMDtaBnefxK4KmM3gpz4b
h0P1HhNfVLXhxLBed/XsNVmM0T/EB69beAzoDYwRhZYeGCs5AqqrTZP8tKbqOSYailQFJ7hM8Y/r
zM+Zb6uH+Mf27LYH4b9i1QiMW/6iTLVjzBbvc3/qqzd14Y7K/Kp2iAFRg1pgOQRhsA56SFF3KJMO
2aguBh2d0/dLhpVtofkYZV4lyop3xE5HuorXeFchs43Y8YGhSBiYv97quVvbUrGXGkOf1uPV8id1
N++prePluESQEBBdnmuGsrj0y0486DiV4Aw6SC1y81rsEUKabUTGxcdFNcEayJhEDR6K2z9ZC1Al
lAi3MMU4OixiIRUGU30Bf9MZGXOQ0jBcKLCwKgTq4+3RmQeNEV3UfFWb+8qSVadJL7+nupw/XunA
32C2faNjKCZbhozoCVh/DstHLzgc4EcUyvlOYsaYfqG4t6kUHhM3lY7CTvb4cRgsRvFPhiwmdulb
M9UIhBkGcSCsF3QxO4CPTH/QDlB1/ZsUBUwpHNla5WX10PbYZT9T+eLnqbVunqeDXQ1+fPlaZktz
bpfv3HlpDI+Vt91HbsKMGmqzBWcRbEW4iaEbGyOUe8RAZtDZMLHt3yaq2j+9l0si1+DWetSrLKFu
Q63l2KgVu9VYRuXPEt+slC+cWD+2XwpLh36P5UK+n/ueF1i2Hj5SrWd7x8Nz0z04EiNvDJu6ef4E
Op6Un37vZSbW/om3ZbydOtfXsaFGnqbsMSHTztXUBTLgFviCPN6Xn6xdPVp/8D96AAqC1Odz05zI
nTOsmprq5Jz+aGqZma4awMTyZDpI9FAlOBwOz/3siv65xCC5QbG6PxlhFl/b4ht3xHjOkIS61RqR
KkDmZJ8+hoMwoC1ljTYCdcbs9o8gQyp0+zD/bSw4VVcWs/0/hG0tBZulfCZKn41xcoGsfg4BialZ
WubBta2C6V+6J8fvMVogyrdXE6zm9b/5WNQOSo22ilt6/cxbNpZpMxheeiKKqZjSpnzpJcp3kH6y
mKke/6UbAtXFyjwbm5YLLhxwGc3o+OZfu+9E3YQtHqg5+ZEhaNswc/vPFS10p33RxEMP4XoANtv+
S2PBUfHXL9X71HpRp/OKMC+E7VgkhxYRYZD4NV+FhsSXIRx6/e9V1S2v6lbGqUUqe6945l/VG+/0
7mVymrTB4btvvn0AADvJvUHH1b8/KhMLuVCjMwm4VjJSmd4mO+biC37H4EhS+Pb23uZpbNoZLz7J
t6k/rYRr+JD8FPrM9Xp3j+64MDR4nfa1Bsr2ANmWQMnLV4VzKGfOAjf6dAW8k27H+4s6CDky/UQ0
lRvDLQLiwMqaVuTz+Ax+jKm3DD15c5+OlGxOlv27jWEmgBOlXeMUmwQwOZAwZZJ5/kiRYIPZyrZ5
5PvFpb1kmfBDeEob9cw/gePADlRS7M/AiQ4Ty2YYbL6EAA5QcBeRCpkPUCH4bGVm+9rd4t/Vj+nI
JCpMd70QDDKIlIJk0aaDKEtLA8Cd2VYEhpKLq66ZneTqQfaE3ZGbaSQdU7G3B6/qELFezmrUhruH
SVgE1GTicTfW4kNje4dnnCuFb08ccD3ubpcQ+xStmxYjH3jipopFBVz2IsojsLpTNpxDBhUvCO29
bCM9zC6xUj5fImhIzEQiGeCbV0MoPkwxcFWYHiZ6yQG8ZPulcWWfgaGqsxMjYEv7846Nbl/HRzE5
xi3jskmvnmE6tx6Htl6MoahjzXNL2zIrUAsGb7lFf9q99x79+5s8Ko4q63G8tL1U92NPzf6XdqJ6
m5ibrMDB/UX7WMX07h06Wc/aJ8sI9i5OG7DbuTH9AeshwXQAfb2MZabanY62jZUJRlY2zKNqbvga
WqGnlm5VS+FSkBw6RMFsHRCMfcGxUaD6db8oUQnLegoAGOQh0B0jEov9eDE51J26yWj1xs+NPiZR
2k/ud57GUN1Y6JCeg9vHuXn8cgvtEYREwC88mf5D/IuBoXzIpmR29qttTKzch3sYcrnIqh4ViCWL
4PyvVvRgBIi6gjwmt+99UU9wwe268l6RITkXmyeA3S6//c3217WFpKB5080/Sb/ahqXJX8MRI8DI
VbFtGhR5O+Kg0HHBVyGLnpVGuLdmaB7fQBgnI3TTB4XeLwVHoABf3wN3HdyoZfT3QTeqjbL+NfK2
ZPWZod/It1AdB/NRL2ch8n3SzLWZImLrBI8bR6Kfwe0TV/HYZFRlfWKZz7IjgAL3RccvI2hbOmVf
xM3TS3kNxL6AFpj+rr9ww5GJbNLHWn6Q6a0iO3ChrnmYds4YBVanTdE5Bi3/ylqK5/dpB6HdEp3p
7lhibItj9H74xjLEA6K6MAjSE3USPQy05ek9EFB5gS0+1DIdHyI/gCTNy+oUj+wqenjNzRcKYR4f
+9IZU2OpDd+QNTl5ImpcazhHMCFDKdLAzCcS204HW+CpseqJa/PossTTuqq8QV+yKNM0U4VxqK11
tTSawamvdGyOr00lAeiYk0MPwatqh6rormK3im5ldm2OfRRvTea8zcuSpLBYNA4RQKABZkl/Gad5
ulHujNE46mFv7N/RaceF8j5NSI7xEoILhoVHRFFyJ9MUsahczwc/LUhz7GMJ+hyv5lUge/0BB24/
9iWN0xhkuhlJRmwohB/CGM+TZ3U7u/Z+vXFXVa8wImtq34ewjee3uPmwxJF6+lcj0GMoTthdTMlC
wbumAddi4ock7523x77nvEEtfAi2YQ8tGbmsHMHpNuY3m7u/m8z78WH9It+x2Wjiij1+cBvTNRXx
NUgVd22qCEyqvhK8yPyvnvvNNjftXGgBYsPMEC7eWJBBolLy8KJQYGPEcvaJmpjpcf/zttw/hAT4
smqOYno5eMwKE/EZTO7rry69NwLUUgJx7cZlzpjYPQJOFVVQ5cPMbPtWfmyqR6YUmypjg4iSIj2Q
fH2oJDSbn6NC3T6PVMwnZlvglFBylBDjKr65j1nwxXvRuyldqs9l3f5o33HyRK/SCJhmTnX8QCaq
CJ3Z2k/VFuZDl4hDh9kc5wW8Cp2GfU3R0vew2lPsHAQNMUdpz6zT8l5bzzYN1dEiGebsLHdvuQjv
T+a33ynNzA9gZSRIY4/X2CVhlwhtONeW185I13zKk1/VMmJdZI6TzwsHVC0x5uKWly4Wymtc52kC
b7IMik6ThiVK2kKgAEGC2cP80rR/jOfl18c8VX99oGYhratyBmN8co8YuiSKrFiwr/WXZyJX12SN
nu+X9mEUFlnxeeYf1oQ52B2wu47vfujt1vaY458FVGEVnDHHfy6Vl0fj77bqNXBfFY82q8uzkXhN
cCsLLBsOdUfq40N3MR9e2gg4G3bBPzcs7+oTZO6+OO7fNp4sSs1jJW5Q6WzW2VCcqxTRv+mSjbfo
zlHY00MffNE3/Zszh0pHfravn9cOiGLFlE3PFKLYpdHmejO4B3qIy5fr5Wbhxmyiab4aNNgAfReE
oBbRvBL/sneOFv2TFAbzfdHePRfPW5j7Ho66yinHe4k2d0aJL+0rJQWlI/nbtoyXgVyT6dm+xvnO
2KDBG3nc3xDJxlmq9UsTunxtyjFw+w4VhK0GTr0oay4tOIalEaJ0/lBOvSLkT01YrHy+VxkJJqpP
OCCJzIXKb1PZ5xpkF3FVMUMlwaUcGhlDfu3aje02XGhsd0Ora5kihjIw+PABDGJ1IBIp0NhqOAEu
1rfe/Nnae+xyJzO+XGO0e4aTI7t6y5LBuQwx48Vcg0+aFplswaqDejwj73r0iE+mvE+z7R2SaHIU
MKBMe4zqa74BWvam0hh0185+0zf2GIHIloKh9OGPhk3Zv3veg4VHD4hyu5Yf8oyXM0re+e9oJ4+M
xHwIDlnfI5trRuP6HCenbyDFZbaS3yvOOMZICIuCEVe2iYZ3+iTZqq/Gtyc18esXDd8FUaIBJZxh
trBCb3hvpiyT8siBlWNn4WHB0w47g22prM+l+lLt5FpYHf+S7+7bJSe/xgGzqowBGQCEKjrjrybU
pvjx+FD9OBFc4jzNw7Ey9Omm79w8SsnhZSwxggGopaffMZbwLxzVQDFfU+cjr46S7WRHhewhvkRx
JON5FaqDaLi0MllB+awojQhQMBuOHQS6NTRbzf00189WHh/mjqpZZGqizWNzDu3DjCrlsua8aqiw
3ceazvAwcm1Rsqc7uRk+buh999y/LlGyFRI5Yb39+ACCccHoY4RpsRqk50qLhvok3kngxEUowLV8
Wy04JXVbAhhLx1+FUJ5F5A0FELSTmRxVtI/8KC2FXDJEAtq6YheE51teKk+Bc2SefBGkQ8p9lNeA
t/bgPJcO7c1pYnrDdKCS6l6qbstnEvVD8dwKf8Y0pX5tnEJJkOg91312ljF0gWsjHqKfxfvUj5Wk
l/P2UNw53xirsQ+5fV/Kwc7K8TEf+56TUjKpV8gTuaqWHOT9TesUaxyJ2hUPqD/HCnBjPA//lIDy
dz6+VuZj76/O79ih2fWxY4z2guvYOviSpNPd49f+Kz6gVu+KGDyWss9idlPLByKIF++H95xRNl5D
TqGkzHgfzPZlxayiNV+dUhy1AhmQXdF70LZzLspUnWT70zfTGYaGBhqnsjJymLcEfeAklWUzVrVo
Kut3FpgkwbuMHM7M8Pad6rKc2v6a3by6Rjs81HSwLn6iDrX/0+iaHfM+CvNfwIRi+dE7AjBLzlRF
HeW5WcUR93VftUgTPSLP90dXtESiKDTgXOErtHl1UE2mjBYxe5TCmLsGSukobbio33wotLhT6OZY
3L0BtrK8VHbdEBhxNuF5FV+XSaYQ7fhNKcOC5FsPvmLSops8OsTeH2/IEbFh+tyiMkkKPAHUQh/M
sqyTVcs53QfYnWprK+28ZtZajyffMkdIxaka44XHUX+4ghIWEyeh9WprSSEhd37+b3OqU4q2EUh+
CWE8D0Mr5V7oTCOd/C77PU9GsW6hq0/HVbo9q09t8vP4HWI+iDEPKuTWad99It6cE3iz5/p+Xc/k
63jHofM3scRZ5uoKw6muPuKxylyE8rp+yZBaDPjo8A/CmFsMEutWNtecLkunTXfPFILZQA23hKTB
cLCWynSl/oD8ja7MXo6XVvt4ruZ/DekL6dY02jtyiLBEFGV+USLmWbHnNSDLajkosCka2w4Wtjul
aPvRDQ/Fs5FRTJnunjrxB+NJMRhl5psse+JRiN5IRNtkIzZMNszYXYdTK/asum6pfG0nuIwKCBPu
wTERB08+nQSXiqsmDzOeiJ47hTmcorodZ1KlOB6P7IbpcMPn7yU8oJzMlPf51vbzUoeT4HegbPUp
Dlx0u+kW8+bYzrP3Etr2fF/rC7fxWuLRZH4WLva9ybIq8eqwwTozNWR95WPsIiSR1YnzDP+pKCkI
0zzOhFTW8Vyho0MpFS6NMEjMhOXqFYUpolnE+5eJqeDu1KdAvAiKWU27y06ywJt8dliLXGheWunp
8Ng5tfLRtD+VCll6JvqcGjehpntqXi2IQ90AzYiRNQ8QSAdKx8iJa/Lnm3VSNAt8oyq8N7Kfqxag
N924/r6uUew7l2erUMqOVpGqcA+Jab16dIZh+mrTSHbExbaWIQ9yA3Hv3ilmLfSnBZrfdW7fm8c7
mylZLcSf5D814c+OidvwRG7pC858Q28n+xgYSPJ1QIj9xkCFFVAwXaoZ2pS6RJE9JkCYoFcWha5E
jmCItXohCPJsaizmFdjjHC0zUzKCes0bOENQFd0STIdaKpfjDQwF2k0bUwolKoY+WMjpBcwbMsBS
G9JSlNK75uVUtj2sLpWvbaKdTkRfWClfrHk6Zn7hnF0z7VZal6b5zvzX/bHGed6tejuHpLtDgytk
ug5FY+eksnGxHeGg3kKD1YQRFxL2o3Ifv6ohr8TVqyLYukrYybG/OIzUkLlcIEHmCvWbSHLpz3sj
UOtFJsW9afFl87xty7cyJQUqhqH4AHwrN2eI+nEsI+aRoXgd+Ui5EHLDTpEN1qmWOtVXa8wQqQpF
BhdpCbEl6UYc0Ys7Vfg7e+V1eWsHu1YP72DYY7T7MM0VZHXJ/p6WRDrNeCpKyRuK0VktS5lCPUXH
sa36jsONteNfjOzt7L936vD6LVmWnBprrGLto1bh8ayeLwN0KjEK3hSKFcUNDxCw3DWCTbilj4l8
oEPqZ/kvNq8wZUk2PM8rGPGRKybww+D6MUFaXcmKebwLpon1/ChJg8KJsciTxcUk0dxGGcnFaLrn
Eg75xzpXTyFpkAaw1G5m3tOl9Nge/XX+OFUKXq3y/FiUv7O9zftp34jvWknMx/HgYHpqIZHOcelC
lmjcmrF/0nq7+162KRMSevc27XLazhSfs8xjgJNZXpQNSsrfl/fvLC8gzt/9AuClcXH4w6aPjUT+
8yrbePqoX5P1xT3aMMQ6dq+b+hrYfW6nkebK8ikH62z1tB49H/ny9VVJpX9PnplH+udlIJ5km9nI
2rtfDrdkrnxhxgt+M+NbXDXzgUvmIiwqLzTQ/R4PD6g1raxSv+fpO8OvWI7ycz/Osz1xza8YwbOY
0MxlNO/IHNuPCbgPEv5AW6fafGwe82QfZs4e+z4nP8KRgmN5gS7xqTOlSZu/wmlVJCHF6VSdJ962
TyZybDvH2W0IGSIPusf720U3NwfUDIhzCmQXaGYC0KfF++AwPK8r97aLsst4z31Fj4oHAeMulnC+
rBs0v+6BcYeytlENDc/N3YQnWPpTSfFKV3bfqlkoD6MWbbTH6JUsPwpdIULTdJVT4CVXX87bYGgA
/s5Bf4uQUnJSzLAxg8LdIaMiWvgUakMBOHGru5TK1qDfZwdBni889Kgkoi4pDRGg9H66mLCUN4uI
Xyid652pzH3dkCQk/FKhWwDcL1t/nC3N9SLWSO6aXNlOuZF0d+23xxdCva2ANfdbJmVRJhfh7OCF
LsJpNR2tGMedHI416zqVaJFTXUJ5tfgxek+nm0Rq3i09x/UvtiuTnqVfnNuiS3J8xSxSGi2DHghe
SEaZykeAx/y046CHPAQircGN+5OZVO1Dtgi5TDJDGwvenqmgdpl3oOk8iHI18lepyfNHCSY4H+Dl
XMcFI6LOLln+upW72BZNZ2HJSfz5KHcxXeO/JgaocC3AR+ZYnrZDbTV7u/UkoosovPAuTPoup7Mw
lq/GvQbyzdQRPDPFX7J2e3sh0G1vH4luolBs7lpNDk22r+KqdRcaG/DhGAcHOM8lPWN0YN9WrJHs
dB/l86FZ+A4+yqRMx7paHRI7L+vi2XKchrNNCVEmcMPiaIbk2IFtUAZnNe+QWh11kyInRYA/rQTe
ELQS1gvzeduDA4vPVWPHckBiZdFIrDy+ld3HODCr4Uk7/usuei5G91kpdD0H+3FXwOuuCCBnQc7h
ESA5zkZjMdekVjwNvznXfTksatD7yseCpQixZOXXxu8bqWBDb/ZsGo42wObK3M0k/ZlzimAIiSe9
VpTyzeW/8LvD2cltzuHlvxJvy3CnKucS56GFd33qitV+UzOlqvXHvLmYzQfdzdutbMmaI/15ut4K
7TP/Xud/hMq4qrn+6U/NQNvrbStmD5vyY9IUycWXvdQUnrYo7YvxQymzrt7KY2VJJd8fZ/vNcF1y
xeat3MxG50yV7URz3mk+JuFNhu/yZsrhIyh77ZUbyupwvs+mo+lPTOP1VHTw6n0Wu4d61+Rm2h+H
f3qZaKdmcW/tWPGxvaKX8kVgWkHCAVuPKoykMZY7hSbp+VXkqB6gtDcdQ66bG+6L4S2om8N/vB/v
cFP3tXe7aaUPpRzZko/Z9qkih7VpVnGW/1xSNxR1ic/2fVk31WLbWroJwm3Gl29hvusE7xzuMrrp
oOuPXfXwfZqkVAPeko2yezvXJsuOAajPvNCycB+R8djKados3ULKvMflZ+jdbduK5MjxeerGS/4g
y0a2+AYj9Pf+41e+ARy0cBgeTZSargRSufcHqlJisUVsja+/9qHktvwGHzep/JW5Xjl92yHWPhpv
40koQXevjvJvcm9InmN3g+No+YenAFSkgWZmAhQKz8Pfr/9/EcBtcCnxjFpIU1B8+KAMlrL9C0fx
fAB0OQLdPE248wos4ANHfZXfru6B/5oXjQjYDjO6NwArzVYt7In/7oj7t0fB6HufqCnfaNMpusl5
lJs2mtuxOvcjN/s9/CRrv6NYWRwAXKncuBdHHgrF88/rw9X/RviAYpf9RPd0uo3ijWzUVE00QS7V
e8MQZlrJlGfNxajwsR5WqEkr/0y6IpCTlGKfyXW0Mg1TPkG2v///0Ll601DYNcmXfnnzYPRKYSta
K6dqsLE6TCZjWUmQZus/fLJF/TRxXV/VMPQuKpVKNRwsdkwXcShAX2CGRh1/iyPSb4HhWS6EqfXT
nzMnkGdgcEyWfkfAol6qjq2Eak/QbIrS1rEPVqiSLvfNYMrKfDbGfcDtN0gb7OLCZ1wAgkujj0sV
uJCpLv95CO8Nu6Vpr0mik/FaBzPjSSsPgpjIFpL6Tt7L3WSj+5gzCiupSF9VkoyxqVm4PZt6eMjC
B/OV+KGJR+e/x89fpqO/v1SYerY8Y54ff7odjx0PNkNHit3wy/XSHYkt5TVsTUrCxQONjsW3c3HZ
fJNNoQD+zDUfaAP4cLR1TZi9nVYn/S+MeZdR66f1nf9I1XBD2wuHC04CHknR3pwvPooZ4cZ+r33O
/aC9Z2ZfyiNM1FVBbOM82710o3tGhe1J4q5U96XusX2PYunS7Y1WYE0TBpt670573Q1UoZgoc02i
vctisFqi8MR5pJB8tGxFUUgnlrmZQnWdFt/m6O5lCjT1tr3qkKmERzVVXXxISr3Sp/nDFVmb+kZl
5W/kbY8T3zIytX7ddOPLUbEcdGPdLht/x9i15H4pDuz89k9DcGNfQGL02nxsTdfTXjvsmivuLpcq
FoaVGO7R3O2phdRiW5mB6BV7wJ+GLWwWb8zsRf7EH2zOoYpw+wpDW9Ph1fnvxlq/l6oYTTBT2FVn
YYe2iBJWZngXfze/aRImQtz/CT8IUAyPuIq6C11MNv6GWG4OXtxN7LuZ8r2U2bayt3IfhyVbRyPK
ddP4WN/OhXtDgCCarvcYtuDt2Jlt2D5ftNmO6AO8fmY4MWq/Glv4UDIHz9cRksb8/x89+3f2GRji
l+OknBugMWt44r06e5xlYclRs8pcF2qMZVdamqKuK0KMT5dij6/226MYkYCXpuVoG8k1LRackFbT
yeIqlObFnqLA/3bNfRQdpuXqvCjbON4++bPkv60Yu5si5rStfsXezxbZe6bzij56Rl3tZX97FvWr
bFYOKYFUIpI6p9x4p6EksaFDONb7yhqDJL3oH2kjvDzhTFeGtknr58HsoMncW4aOJ+ZWFmkhvRph
w/YZo+6pd69jbhfjNKt65TVw/hfn7y387MyEbDb7rAgmHVP2NQvdpiBSEZSfgCcb/z3QQ1Patrpv
Tkw21nLh1nTbHimC/mi7ficGtEHpk1vTsXjpcN3WKGJrH6V4H126uarsrYrXxU5+fG/Hy2XJC1fR
McLR9ffx2Oa9PcrhWe/Cj7oKw2r69Xm8Dqjgl53JxdaAgpQrxZlKjZ6lGppTV9/hkAizr3sxzeJC
nVSsPexU0PnBg3Yn0b2VQwBsOcXhvqywIEpE14eDjQ+XCFEZfEPNvSCv0BH/zGPUXCW6wLhMY94U
lZjMGY0LGsavOhcCu+1YM0GUfpGtTBP+FaODF0fwI4V44K1r8ZaPAEu8LWaZ8Mjv3la9gMrk/kfS
mW2piUVh+IlYi0FAbpV5EKeyrLph1SSigsgk+PT9nfTqJJ2kKooM5+z973+wwaMo9lonY5WlVZ0I
HDny7N1itg7MwjFDCqT0tlbROttgbgXPFFrI3Hqnl8VJf6PtzX3DuJMKk4ITGSxKv5LsKE9PqcY7
aFlEZHvK2ZUgQr49a2Q6gFtEjxMHvmy+6STsx7Lb6S6iX935PGMflVbuDQ7wm2oh5FxmuIIkmNn4
RZgvirBNHnC3MFjQCMv0sU5FDxVU9EqEsq6M6kRSrwq0zNN4RFV7AFUQwOo/v2UqKUfECbC5c6YH
dhagoQDaErxwDrjuPRJf1XuEk6TDjT50IQ0MCEUKVIvODlI7HBpioxwK8wMNPZsCq0eks3Swi3DS
xHoi5Enwf7DYhSfxr/iOT+U3Y1UN0Wd4NaIIpPMGlYPWRl7TnbSKB0piLo7R63gQf4CB8jIui4nG
VgAe+PmoDHui58htScoxosQmuK27fe6rS1hNN5xloGwcRnu0zWwB8a9cITJiKySF9uQmeG3Sc8RX
k4iJ+SSKM2AStjTBZIFPsJhey/7rWSxNlwV++L33P4CC+OWD3mHNqZwdGESjjSk5iiHd3SclDzmL
NaUSIVTH0R2PMIwI9KauB50or8GNXopIZhrk1yKt7PvGtFyQjDN92PL5d0krru95OZA0AVU6Uo1j
uR1iCapI0zlATGB87CTZBtARA37Cmut9+3Xdsi7Z9+05J0ABLHN+mhDEnKGFvz3mxHRjII4NaSOg
mEzxeEo1KQTNnXhYhtiC8+SclwmdL4MMdtLBL3CBIP36kczYcwtHRmDmguYurrDAUi3jY9j7sVpk
VzJOxb/p8FexezxPAVzBnNbFlhyJAw/6U/2g8qHkdD8zjz4lv/mfRngDJMMfaTFXQyrfrjuCs0G/
A2Jgv5K4iWZa5SNk4YHiVGJhdr2GPcMT7kqXcTtpzDx/TFXA6w2bFNv7iZxChvKtAgzPibL1BQX7
LUZwTLsquvjsFYDshU9Ui+XSlVLCDlSvfC2VXojzQFnRUaqEZods8YqIwNapB1jvpjkg34nt/Rfe
KoQdUbyxbUs7mvVI2K7RkzU2HLsTm978jbIN1eecKcuAl0zBkQyY5f0oP2AjxuZJARpgNTdJ6yoQ
6POGAhiVzIZlY+aNc68/Tctj9ml0WyTOGcN24hVW0jGVTyJ8+VSqnmb6I8jxeogB8RhSXFeGp54e
IlSKwkHQA7U0gkM3/xQSUxe+EJAqoZ78BoMl8rPpWPFY8m6gOiZI7gD7EaM6eXn/xtwQJfZsyxDW
wegeOfPZpmxR3HzbNZsETtBxviG7+uJbPgQMHHwFT5qdAQEiHoi/ZPSs8WkUYzYpGn5UVjjDu8Xz
zZVC2/wB7TmiYhYKWwTOCpG8jz0fRdEdpQuJi2Ad2uOCFurYVvncRLdfUAEX6p28fG6ZnSxTPpLD
iOG1yFGYlfandWTflQ9H0fVkNS6FMR3bJ0+7AoruMDvKxtTaJQ/nCCGwv68UjarZPPYjqZiBKONe
brGdwSO/+jUHYv7c1vPbrgXS+eew786cITVmC2hod6wn4XT5NfxmVpQ1tOm9POdgeYpZgnMQrUgp
/yGywIj6lrASNtsEo4ZZ0DGRZ/e/bqxvZZEO6yxsV+pyOtVx/kV32NAlsC2wbflG1LWL5s1YCeKo
tjicYzJXOmFYYTD9Ek1KeerFHgKFNj+pn4QsM6Da8gjQfO7InHcOfIUa6oqX8rBInuRnYOow4aBC
xDmPIMRt/ITZ5y5QMZhsHR+zzedj9cL8QRSgFPBX1myGFhSuUMdo+pZDHrfL/axiT/Jf2Dy9HFLb
lg/M1GzjBMbjkoAIuScFPNq83mGzMNt2sgBQsFxKlp3BC+RDQnTkejhXbzuwTz0W22D0h3d+UfwZ
fD1mXtWSpI+ow7DLp15969/yzYAsZAyzj9noZesiEcuPmS2HaQs4/Xgrwgn+ExA2GeOY5yC0kBd7
uLZB/5nBOTW8crJ1ljzNfmzzWXj5sFhiKBJJAefzF07Pk+fWRObEEqa3L2jdnNe6pX3QIRkbuOaK
SntFKZVJ7wzIamCAao/Lvvc51avLy33BgYW9hA4ZrcmXBrGEvwGitbxCC1lhARiJtFPDiTu+KT/v
DXvL/y9YQl5l50SNpuZH1nAhS7P1HyJf8CoJeGOYk4/nl2X6A7UmzJvSiJilvo5cRPo2JhNkwrOW
Kr1nWdkC2JtoeHiSdcD+xdihRbr4RfoOaw0DefiBj/032xqDuJxl4wNCBmMLYmKeOz0d5jTN7NVs
8f2JJvyY9J1KlOp03lqSSzHJnEpT4GAjuc+3vD6brckoXeqXJnFeCvOUo/pYauoi2aCOhDSqhdxP
m9u6fuwfuFHUWBdcie8hcUn5MdsQNI/IORXRvpTDEgnLA/XcZr/51FKQymrPbhEFt7j6mbYMtzOn
oc+Hwu1fckwWrqsbmgPuQVR3An9jN7ACirfXUYU8RT1MH8OijFR2uecOlv2ReLQlKxi8AYreWELh
zIKW9KIJgaNM7X8ODgxyBdp4Rgl8cy3MVtUQD/CYYU/uqkst87BzqD3kiYYo8lD4Zh5/R54SJ4UT
5F3o3WV/iroPpN3MWT6hvSad3YOt5C5uhMdcOKQW54V93QGZ+EAFdg5QsLUiLWJwfEXl3mOpBck5
31a/CKaXDfVbNBIiDZu9lAXBuSHNDDR2RkQlhmO7uzczlsVi/JZWGcATzBiYCRHVeK747UE724+V
dWThgDF0umOTlS14BlDnlziwLY/tQT9S0YEKUbUwOXgcGDrTFqCTkwlllHbQumYim8vwuF6oElMo
VrkDts68SQ31BYxTv68wTy8PIgkELhh8gSmUKFt1aHVoQMConrZRrUb1jxmgc72LtQkNNxvhy8LL
nbgVQnZY9H/EbklaCBdPTytC1BDR0wPqwuGEPG7en6CvMQV7RakoEUDkiIGr3f1Y4+oWP4oA0L8+
lie+JlTTiPEklxoSKrnBM3GZg71IZET/Xov3HikBQLoJSsP+dupilkTBC6YyBsp/R31zsblmqf5x
yN9hKXAEvcm9LbgdQDWN+VVAnQKSzE+1XSmxviclCOIf8WXaboS6IHtk9AnYJIajQrC6uprjm/ap
C+N1fNjVT15xsEKVJbBxSanT4MD8s8nG2I3bqjtAINd0oDARJbNWN+zaBzrjc8BXYULIW/YCvVu2
yP4w/E1AsSHwLaCcX6s1AwN0N3T+Re/aBCUgiIuZZsxRMrI4NwJWZy1gDoPyChWTSTAFD0eAFcKY
zoCMrGhcW2UMk1rp6VlmW8PBfA6HAEffoxo4/iNPgI3M3ygc8u4PJTinSHWB527EBmKmjU0wDmNh
tX7FCileE9GMNGU6y4SetlgCwNB7k290dtRBo51QWyuA5+zyorKiPK0+5DdWZrGnXAqbJYW7FqcZ
VrJ5RRwHZDO32bPCQqRcGx6zrXnCgIld7As5CsRRW2PF9lk/XwSyAtYc8Xn0GIQ3C/tTDROiE50k
cjGGeiBfQllcOlfFK/qrQ1IOw3qd1Ej+gb7jFoVRxVrOcbIrCre7BfdzzZSLu5Bmhp6DnvCY+2wJ
wR0nvtZ+6XDm7yuaBfeivEMhoCNi0kFpzI9S8zwVhyb9gzf+pWufe086TuaSCENyxn1wy22UQbFe
04qBNwE1TYQ9mmd7HgIYtIu6SZiIH9F/LJPz/iG6K5QiwEf2/aCpsUUW5fPEkPeopERbOuUhXz1u
IJKk9myOg8st24a4YmAPjH0B5bKoBWcE1KoApoorH+oherntiU1ItcutiSZjLkyCWGdTCeDsGlzh
/apiRMlxSvNvk3rpkT5uvgQ+jQcySwv+NL0nSuML1LjKmahVB+ZDvdD5yM4dmb9GoIUJTYvzKFfM
du5crCrCP2SHynlqeA7PgXVlgOipE9alTwFPOqBU4nqkTA0fDJfQJ7v0/gzLDWZ/JmFZ/HcJMjwX
2ACxIhpXKX0tYpZRfOq5JZ7j+qeHq1gTicSgUPUA1xgOArVzcenPYLCm07ZzJ+L1eCzuTtp9KA8f
kzVdXRIOJck2J4qyycCxeNFcXRTky3Pciejd4b551J7JEqbEmPEJkbJKTSqSuFDA345Ye9LpCl9Y
wLz8xOMLsykXAVnTps5lh3cwbg7LgFXTwcjutCE0yTQcKmZ4vzyncA3Q0rFqRXcEEJDfDd+s9jz9
uE0AYGH4wfHzVM5o8BgfQcvjFWHQX9Dw035Ma5ZVzkOhkzodfZfOllo0Pr/sAUK9tW0/yCt/uK/V
udkZg2PN3SyI54GVU4Ytsmeg/j09XuXh6NHt+pHmFwxfl/PDKJNAtHRfMYnjA2ZC3vnjvtVcadol
GPJ0v4rlWu/GH3aI+kBrzb0OHAYmu8f4R9BdGKpue8kxf0aaxgM3NgX3yXj88DQztOUSA+oZHiaK
1o5S9kFnw1bECGc+fMlTmmHZlJyBz/Dla2PL9KjcOPflNSG1CKfb7Slb+htkNeRJL0X4TItvlDih
sOsOkYQpNXSfwnkiI+LZhdYxaE4XZF57DcoV9RzrRa+RKMdRLLAng8G0kqwFyw19wzxg6spaQbkA
J4G2giPHQi1pbztMi/bZ5y0A7qCPQr4ECgGn+rzcfLKjQaGrPpjm5rC94OQ13LlP+aOxU7ZEqF6R
ATskvIrnGtNYufTay/tFyKvQUjJy09L0loXF7Aj2YS4SeBi4ioP10nfkKBDeG6HbB05iBswbuszo
IX8RgM00zE0OWaKSc8qOy97GU3/Bi5XVxfC1HYgvzxU4dVrSq//uEYIcmTMJo5J6mSKi2XxeWKtQ
2zCTFQGayPDhE1K7ODKqf3Zyrk2pEIXiDooNiQkf7VSW4rP5Rl+DrDj6l1GEL9x9w48zeTcwUz4x
FuRDGTDYrocnyjFmzuxRJkZwIIW6/q2w5Ir9ipGrbtBzO/ijkK3H9Ban9xYDWrGLb0TmbXZ6BcnT
afYvli3SKglDw/0EcRRN6CVgB3Pyk3KGHeGKqRWLe+PsKQItH5e297SXPcsHPb+wroKhk9iHa1qL
Qa1DeMhZ214vO/5G/mQvlWCZSv+sNvHy5OF7HRlf2tbRooEY7bk32A1+qmYKMeVLDrka9OK86zNU
PRZT7+6on0RLZw4Br7DRbhCsLfasMhR90Hydb8Bdz7XdP/f1L10FDwd4ZI1Xx0xkxnRpjpR1vqh2
NTGkH7Sx7Wz3uHqLfNo387BqvSsoAorzO76pgNd3VGwTnYqMPLmbf1v61qjLQNyqEmO3Rwv9Gvkk
AOWs+s2wMTsW2boc0/KyYdj9lGkFfXYxO3t+1k0A5UZbNrC/bu4EM46wwSI+I7hMlPP2RqjmukPk
VNcpXbQy7thFHkjm1Q/WVgSaNdAkctuLulCwiT1xv+UsahJ1n7lDJ0bd2L8gkBKrSX/CA/Va0lgg
RB2feI21oMTw5qwVVLVaiYcjdCAQyKpOdYoiWcOw6EOZ4dgeGgDjcJd4lPMoK0OL8ldyqi5MGs6e
CTnwRV1bfh1H3JkBRGz93/NsCOiFIGZO8BHIBLUhpq5Z2H/dMK4VbJrBpiGYwpknQw8Dpb4tAfE4
jTwDNpCNuQCN0cf354FExa8GJdFAoAy2wGCGgLwLiQESdJPZUvoBZofqJzzbRFhjSZc9QlbCAmVy
WeFI7xuO3DNqCOVEPPTMArzHidBqFhCHFQqWWFxIztU43rfDumdyAr9jxbvLr+ChfLwgG0A7hHxz
z9ZG98VUGEUKI/r8vhI7JVmReEDwGo/PJ2qkN54Srz7iYmeE2u9rl8Gr0bA1LB/F8qZglrTH1sOA
nVrFKKjQK18ICLjz0DBlxizi8Io1+58cbs6lJIxVc59fTO8ufSD/5eA6a0YNxHKy+tENXQJ0muLz
lAcNhE5P6yy8QcWaX3ZnNWYOeuEBkAFSwEESVVjJcxQ61FRUDQquE6kFWATY6tW1bTydW80Adghh
Sd1+H6Oo9OYYT1W4ypjRMIPObd8onq8YVX2bl/SCPqCHU/CwuRbVr/JyezLPwfbZAGd/1C1zdd91
D1uZFWJuQ72lAjJECD+Yuvk4nlI5n1p6ABMru/N2wEm0d6qiBkmkH1P1cknZoip7KhQFkPEWwz14
6JGlYJf9kyWM3NmXYUizlz/hKqvdl1y8z59gZriYMLC74xKIwwYcQmX2k4PbdtOqoN6F9P8Kzo+N
Vkj+DMuc/GvOcih4i1yvGm64m/EY9VPa8H7qvmjuEDrmhBx0eCAQGGSDCcBZzOXgqm6SxwqCHrj3
5+W3PzBhneWAMyit0xr53NzFH8HaF5z/KR7xj/vpLnGnoiXS/mQ+HVZ+V6rHKxlK1vurBlm6YwvV
YRLCx+iA2kxAApE5JcMBA+Kk2OsLauG+jqCaMFNNQWsvF7FPq59UU/iU0Cv9qKcn5/m3mMNVIm62
4OpR6GkHNWejlkZnqgsbDwBtd6fi4PRJhS2QAGuR3deZsmH20Lfu0DkDPHKEWoE20nUGek41a/7I
6CIYW0xPQIX5RrQXOrKqmaPN6UTAPrO0qtLukQi3JmUnuVhOl0UADvqAOv8pYILkxbjrdWzIEIfw
9HxurSO9CnWUzGx5sI90Bmfcnm72cGQHzk2qD+p9CgZpPEeVFMxMxcdnzdiM1jOAwVMzXoahZrpn
aquJf93pS7QIj+GAYXFFsd2Ol3T8eLG8lvKbhWcp/pv901q2YATFt6DeaOtrjp6c7XnEhvZ8yPqD
IfRfUVdEGIvPgEHmzeiMWEnA5+sgU2fXFYwq4nh19MzPuIP5wLeabDOCC639ao28nIyWJDbo/90T
qZ8wZqLupcyFHkK8FuWZnEBHVukj3qg/Y/NY78+77Df7feAy8KodHcd8iuazGMCB8qEogTCCIcXb
qDrANsayat5R64zQU9AREdM5o6thatxedv0s7jbNG+YV6EAOQpLwOFVnB/oy0wN6zKnXFkDPc7+8
+TJ08ZEhRR92eEQ1YzSDYrggDvh+fWd+zHNJUdbYL9M3mdFVf4W10mDz3n9hho8u2113hCg0wxNC
6OWZEKAJC1s9oi6uAVeJdo+1VMXy8Kwe2se32sR9tb4qoaT8ThMA4xIkgw9G4L2Qr7TrhxVhSdj1
e6VLHkKW685QMzTkv8TcBNzmNQtOLXkDvGS60GsVlwrrUt669O49CQb3Ggspagpj+qY6bbOZ3bzO
/tyKZNNVGUSi3bi0LlfkikfF2bSQi1w47ut1I1lb5KnQ5xaYP8RjzmB95nFFJX+cg6JW2JAvy/9F
ZoU3XJi2nWHoIY2tfJJ31C8KUDSjXA34JNqHoePj/FtmwlwcVfkVMP9+1oRBPgmeBv3EVKQdaN2p
1Z8uKp4OFGwFAeDsPvn83Ii/WrHSX8SWWLYl4yCBR+GWX/CZrjhe4TU3xiSiKhVQTXq/HTH2R8GF
cwpHxAYKRe+MtGKJz8tLX3KL4qRAwSe1JMF618fupkTZFYKyGetdik6bbN6eUSTk8dxjESdGWHaf
mDvPsf5P+vagljt6FXx5gkyNkGNMl9VL3sJZHgxHxWAdVBphqMaHjnmge/wT6Lyfz0X7RY1QtYG6
vK76A7/Pq50sf3Iz0rCwjt5uLgnHzxPTPahuL/jOZFZjTa9H9w762KOwIyoaRkxIGs8smAqahQv3
GH15yCTG2jEIAeeqYkirn5j3CDvD4aeiQZQ3ys4U3QNflEOdTt7CJI/pSirhyoi6/UZnkIEiZX/N
j4j9aVyh2iGn7U3ZqZtZMnmEXTXALxIIJHkI/rTR98V78T1baXs1Ed8KJhC+gAzeKLzmSR2LUpsN
pT6yoCIbPQc5jKvmSHsKfZEY5NBIzjH8I8wjLF/y+5CJD/NJBOEqsx0MIyM0SzuVb+QTfg4/4w8G
oTtCJ0PTCCa0Tvlh4nCAOnlzfjVdMKbktWtDzDTDBgkRUgYQLpkADP6oBU98NiIr1n5VbI/LSME2
90nNEclbnEOYzULPZLCkbu++seUujizk1VvgFCIfr98ck4u/zWXRRufknBgrkTdKKlPMyF604Fbc
ET33EDKnrbbWAz0wCZzL564G4UogXULGIEUU9YwbtUDy0ZWdvV8Mr8g2/ND3I99GH46I5FPZwaOK
KwCXy1qkc04hJOND4Vd7I7yugGGQEiT5l4CPxfyrJti+/sWZklTN1xH2674J5oTWj3QSTEmllNCm
9Rg8vYr5vfVN7CVOUDic99urP8Ydbse3vaAiwC94LXMfST8oLrO/AXBaUBfwzrsyHD5jG/I4YCmw
b080aFQjSMU2ZkobLe3kkCl5F9PP1jGoVxMD0+5oMsF3OSp4RfgikwpNUWqlV8gaUL1P3BPEiTN/
DGE5VEduqZCAa64k/YFwFYGsOWJPMBfOy+fA3NWxssZdClkTI9DsQ69ox6ztdfjoHHnwpRnO+25L
eW4gv8YotnSszTy9BnJaBkqYB0X88vLYSKWw5c9AQ2mbnFMkWpGUgAzF9eqB/fl5JSXiO6W3KTXw
4FmOWxwunTtlgc9wyhs3N8whgllgru5vZVImeaInZiKhNvMG3oVskgB7tCiLZ4ER50F/vPOchnqo
hRI6W0cPr+vruvkaT2WAiGqfr4u9CUVwfw96MQteXIPz14StZWqkZaxtxvAadHTKP89jEYzMVykW
4zG8HG6HItA3uscAkJ/G7nzI4zy23i4nOW2PWlJFt0j5bN2OfmP11Dj8G9W6c4vwsV3Rdb6NfhY0
kZXcY4mf93g4FYzegD2/HjHna9+deNl/565GDc83vMIZHU08Lqej+tOdWiQtmysi18V0vB2aE4Kg
ON8XlMCHbMdM3j2vNHxkDmNoJdJnGc/SnuliOtspnrJ5eQVHq2zknZy+8Oa8A2Btp9/nuv/gVJ/J
6d5qqyzW8BISx8uuslLXajD/dw1fG4XzYibtz91atG4eqOmLV+Q8jA47XhXBN9xmsbqe/9Y+Evet
HDwoSzBj2mIoG9TRhKgS+p+0Mle6U4B0FFHha0cG9hRjKH32rL0UsasmKLZdLOFYIyxiGnJsgxqD
DKYcXQBnztXjmZPNkSON61kignzp4bU9HEofaZISjBh7oA3GuSGBb5/IgNYW3bgCieaR3FHVhsP3
EFGryXy0zM1+50H2USZZIG2lFXc26ifuUO5R/FZ30naMRr/8d8/d36TVFU81Js1J+Sdts/X1janm
8G7O3SGCuvEOADf6DCsL5qX5Zx4q0f2v2IxobYMXEof78vo2x70NcCrhVfj3SfHWfXcczut79B9Q
zqgUeTe+OCf9fZEFxgfQFzw3aWttcfjkzh/gDUkr49/vlXd0beGIR1CkQTm7JuZqwJ7gSQG/MEGB
eYU1wmcSdwuHMa+PYV+gJbMgR/lzcXEns/P9BLC+vuULg0nxcVy+Kz62wXhHMxso3Sx8fmWQZWAA
/6MDzcPJKfiGZv1YzTe0/gP9w0FsbKXgqRXbav34Kle0xNauYlc0d+0BXQHTdyQxScFF0PwstFxc
0ULdFx9XnGtpNUTNOxEk8sfDnu36I+YYGmgnRqvL58e6+pZhzK4zl7vSMWxGsDeRy43RAyGOAKCz
TX8qtvV+DB7LK1ZQ+TLf/GPfgVcuDICvh8PWd2MteS60Hbjjl4nuE67CW3Eio4SN9wa7oDixg63u
7y1rnbDXwZklW0kfeSp/N54atbs5IQyPdEgws96p0dNXvytk6nI0iyQWGZ3QhLt73SE5CdTEYCMG
1Au52xmkaWkOhNoFLZtD7ldrI6QhghPzlW8RS6wYbZSrG/S02/7xBflqZOkChMpXvMZGRmB4ZPb6
OAgQin+0oo+YcHbFDFlMPSCYMlRmJadcAriPX9FLwEk4hWI2qwkqUhZWgRBLMj9kHnOsOyfzOBpB
DoSG0sRY2dqPAzBoQndaB/bnZV8HVOKoDUMAT4Q87FawoLJFvYeKyQt6s1N7gBCGOxMEhOcbgsjM
g1fDawLPuMyKl0gS2I0uZFKId51OCGunE+grzHnabAzloLMC5O962rNTcbgEhyduFXxmqBvITqbF
58AED4wEgIEFAb85urxYgICvnwG+Y39iY/QM5PuL0kdoSrLSQvueEnp8mAHd/rNhO848GGwQwGzI
wkxm8i0krZfL7ziVdM0rAUiItDxGRIyI11nCITHxj6G6L6TUTNlJUbKdOOGMUIsvCoBbwC9wwuBJ
wgHjpRnTMjWZnYRhOVuRYML2B11eYfkFL9aBEtXF/UFxmZqYP2zvNpcOQjM25yJyA0QW2tRq9ljC
v6D/3aA0LPz7VlokwJIEjlPgi++DpslnWUJC6A9jYxOSJ1S/mGLhlMVs9gDyB1rAU0czEwqjrBNd
HW0b4AtYFjZJNtPjRCtdgqczXkrw6JjJ/U4HtIwtHLlJHC6oZMBVBKhDl8ALmT9UF1XQYs0PevI6
CvV5F5erqyCwApEi1XNB+YSoBflA6xwTKb2v+HRfEBXEavBlplWs/Qj2grp05S9B4n7FJKn9Jhek
wnindYIWdGgZ78WaK7O0JIiNGOEbYU+EyNybe3xmQcwgtwIyhnScLas1tHP+Hn3VaH8zRLtwIzBN
ZCAmgEKUkwNvwQGfZ6J44rSB0s1CYgDmXNqkgtKaMZ1EKGt4zxMth/NiupwKZ2dOLOjMARQLcP2F
wAJluPj3zLr8GtI5yoDVEaSGHR0CQAwbRznaVD8lbJBGaGs7mwhvfDlyB5ZNSe3OrQY5UnCah58Z
AwS6VYBq6M04x9jndb2/r66rmtgU8Cpsn5lpM3PxOFnGqT+cfwHiAQmZiIZMBLktuZ0h9zHq1Hm3
E+6jYqLHMznxenDreHYmN1/prcPL2TVxXG6/OGLSg8cK/vQ4Fqgbijw54H7Sijfq+w00ShAlcetd
8ZXjvoATvAd8EyfJzU5suUD1+JnBEoY/EVkR435s3cktaLEQfPJ8sEzdFzYNEGd8gMo10E31mE/B
kDCEsR1dOrPMhlfEzZmX9cwjoBHB5xR0hCBU48LO3gRJDvIImwnXMAWMHZk+HEbkbURvRqhTOI2D
ezWRZpHxx1AVzSPEsE8euKdgyBxVKBt8DP3FAiJeQ4ibIrp/HHjKd4K2z3+WERvbFzZMUUuwlX/G
p8bWqRckn+Rc+6yTys4nZWn3C+afwNzLuc+Db3l9XKwNuFmnD4mVl6c6nux+/UZEmxSwSRhQjv5Z
mjRAikJcdvu7s+2gTSmjxrbRtHKfVDHgGTAzELGZco8J1yrnAk6kLSJMrajYGb+xMmJHdLqRyi5I
JThi4cs5+0bxuczwAHzDoXVZENxKfJpbb+AvgO5ieWV/kbuEm6IZ4gUtuxdfW36ZJ4rej8Zghv9y
LttsoTBRX1SGO3MRKa8m+7E3QxlMEqVQ7ubHF8NWMJe/M7e9+GH9Nc0SYsqi38Nbw6SbM7Fg6Jgt
HN7kg7Ct0TFPOrRXe4p17sq3nEHBooZKiy/qYsB5wZ4RNALU7uUfqt23wA7Lfo1xFDYo3JEM4OFP
MqratHY2rYulRPxN0sN19iyQFj/fK5hm/Dz5c3WoSjtLsdou96snlJ/X4meWds4DM5TShnGBZbJE
2C9mLzl2Naat/OY2NjJcmq3+iz8NziTvGQMpFDAQ/PBQbAKe1ojfadbieJwnx+f3qXTFRzQnHOmX
ICMMKVPjETSgeaACLNLLx152jR+s9CnH8fsO8t/O4HSzs4BqLi8h0bU0mjx0zBwMvL/ZO460WTMB
KE8hqmdc5J+H1FhT3FlR+j1bXrfKGUc9JkwVLcCBvYSdll1a9vWfKiBeY9y1w9dAVk0ilFrzaDzx
BE2f+TrHp/T5hTE166kBC8EZWnqvEbb4d/OjY9TIxM9QoSJNnasQDc7qDXRcA2M+hJaMjaLsKbAV
UqqdswIo0ujQBe5mdFsX/hlWAg1YHj3MqESeDE9Kx6kgYFs/uUaIEyNbHIJCByob4bgUYvZzJeNB
5xHeBeUD0wZHyCMxvYDADJ8SFJgsPUw3vvq7Y569WYU4vp3tIV4bD3jt/rlwHpRGqsLq3N5CYGx4
nEC70ERoiy8fusqeVW5f6rqc3nItKXydBRKpwmB5j1WP1v6Mbdz3/G+YhzrZLgfBlcIHgN2y4ReU
44L0qR5M9qezSMfYgBJV+RptfZ0FychsCYC684eY6gbgGRgLX1t0/hBe9sgKVHxBUO7Yt7152UIJ
Vfz6+jV9Nfqhxj+/H7Z1UM5tbCs099/bIkqwCzWpLlvGfBnKqOfhjuMdqzcBeUBv4b3fAp9DQZ57
TIAYTnN4WAaMrdfla0xT01FH7bgsc0gWj2398crsHrcbZduzvtLMbJ74h1/cgYXfvKbXEAEBxtc2
/iNLKiFqYMiS7egTXqjV9q1bMlyBi/bAtpnnYwixEnWtOnhCHxLSdFIzie/rYAql/Vv2iIfCme67
qnJf+/5MadLur9um45fME24FxLH8Tl8M/q+zsNXC4RpDeM09biokGyzIzNWyhCBiuFgy0iEq1RdQ
QaJ1UBbiZvyZTFyLmFZjPhIiHANBfgavh/f6LnjsEViv/qr3kgzUu53d3fy6vqjf0vir8kUDr0oX
o9LsstAZuMJPwS5JcYp8h2kEzVYjLZ8jTj4HAgoFu3NyXOOK5oUjBZjfP87+4/JT0R2ysffXqOve
z8UHkrP5g90tNeVtjXnRIshsqXa0cjFJzFN+qxEdYUXzNQCCS86kuIq5UZ+bubY7Y4SprxWF5eBM
XgT/4ukb2GD7rcdluCfzGbb6jFq5OCMpWaQ1vPEajcyQdEmK5E6Mfef4qS/B0vGVueAreVl2OoJS
eCWOqaWX95EF9mP+K3/g1Z50zL0YV0GWtVblEDyGzVj5ZXEoh/0929b4z9BAoabnB+WjHhp4R4ye
7sg70cNnroUZBPoT0W6VSfcO/b2AjvWNbQI0XZrF+ptfmndzZa2KRP3QIXIspo+OuzDWibgYHetL
ukEdXzYwbu622URNBL6qr/JEs2xzixB/a674uZ2tu29rO0mLmbaoozripcT3mavZOn8z1sM7t+uu
/bulradBFOYSYVORdNHgGwFnvkh4ab+JehQxk11HL0Yd0qLlsq8eWFN9NJERNL6KBvO784tEvEMG
IKF5Zdy78NyC1tUdkCBgh87nVSM44eE1yVwYhXyV/1gggvtP7d++DbjJjf+Cz+wSv+JhrBcWQT9z
RqbGbNOhgGWUMIOJE7c/eSAglPJY+wIhacTPSFtd3gtpAYSCJAP6CG6u+M3YFxZIzel/zo1bwRtE
IMTyy/gEXiKbLv76szUf74WDEQ0bdjOI5PgIT5fn1CaMM9C2+Z9l2RKZu3ixDU4pfPo9Q46MKu6f
ywmHv8venCWV/nnusISAsdC7Z/p6aueLpxLKhAX3EKim8xw9s1szaQarm7uzzLfa1fyJBxbGxppd
mM68wGzWLvBfI7OXYuV0m5ycWwoaHX43K2qHVuXR8ySKw8pTQJIoneCOYl/Jc/2Ca7FuH3N/mme7
2SQM1WQur1xEyvCWs9Wwrzlb1rjckfFIQJYNrwt+3gSJ6+8e5/cPi7APffGHjUh8PmheIbGDgn3N
r274F5KSWdNHnsfFbbF7Lc+gXO1z8aKGsOc/5JVYzY+lL9ayG68trL3hmtzX0pPSbj1PtZMWjg5H
ZXNBnkfmItXpvYa+US8WHeztZXVooXSxU6H6WozkZ6iby1f3fPMIKWAS2WJ9abO/v/E/udkQ8rF7
qPb7DVZIExiLmC/Nd8uu9LboTuE7EhCLIEa1X6ePAQY6qSa5917uK2vXCujpt3nBkE9Erpjp3/eN
HOiQUhaXxcID/dss15ZpD//xdF7LqqppFH0iqkAk3aIEMedwY5kJiuTg0/dg7e6u8njc6lKEP3xh
BgEtyEVWrNq3XVIDbnqbiA/8uTqdiKWSEYOw53A8ND8Gzu+5SWJHPOhmVJkLBaG516ZGtWSwpRhr
nm8CYYfSNx3DWTTk8y0usy2wge7l2/l2XLwW5gILK6t/M/pMDs513JoDOpNm8YxGRjtn8SP60gho
BGkjozAHIcb8ebNw94Jw5RWZPRhkmelBVjJpBM4TawA9Ir9VXjPYiI1dyotkn437sMwf+hDI314B
PzHw97hEdDGWQUI6VLBE29cL/LOeM0q6Hl1oAjAf7beLMO2RCaD2NOLyWcl31k+m+ecIPWDBhAFv
5fQp8Iao6c+lbBBx+MMXBk1AxiidRhB9rZ9XHj4g2qcNtq0sYdD97Ulb7xVHduigfWGCDM5owLMF
VMzEj2Nse5pTL5jSgnyK+1PNooBJPH+qSD0hqe6idFlY0ajE4QotSZOUizglG908oDtWeRig3bKs
CelpcDnJk8GvTF9IXJjh9cNwfygryllf4ymrmxcyt46cP5h9iftyGnQ2gXaYn8Ipbcq0L+LAlnOr
TQ11WAEJz8gpNUc+Ya5gStLm56CR6taBg2K/bbLaeI4BfneUEJGano4mtTZS9XmF1B7lcp3A+iMN
vQJdjSVLeg/6RDxIpd0Go5nPfVFBRgLkgA9POXpVbhRawk7RBhHKHKI8y8uRcBIemVuWna/hBx0v
WHY3jU0+PDH4tLNFJFoPDeSxAZUxZRvAm/kkBaED/qF0gmRpwLKjbL99gaFQmquIe6wvaZiowK0H
+YAphA7oH3UeGvPLRiCkfJN5YPrZqbT3FqyVC/1zkbMxO5QFylFqjUG/jFbBD+toehvZqW4Pynlc
kMGkQB5fCovaPII19qVBoUt2/2trP8pK1fMdHLXYBUsUkvngK3zEIZMAV+DmZv1R5Rr6MSY9/toi
YGu71SypmUA5FlZ9X/37KwndTuzPIa/rx4CqMt15NwR76eo9zU5h0Rgb8WsDw1CFh1Q/4mrBTQO9
VpDevtV5Tx4n8/g3CSAPGMFRT7cyWuFkXygK0VqHgQxIhppeZKqBBy0mRpWPn7V9r311pEwQ++iD
EgTOXzgA72oru4M3Q30gXnSACA5FpDbfPD6+21bzb6gPy46ng+b+qU6x7DIV9JNSctBRIbvhDhPv
c3PXAk8su7TTK1DB6/WGPR9h4aGv2jisNJeqv/n00AbGJlFq0YZjQ9YhHxRuqtNvTecy0Br8hHFl
blBGajErrhdK60j0Z5a4xOB8NAMIZb71MS44iTpcfOhGv7exMRA3euVlLAbZYEG/mT6ZRZv2NcPU
66xYnq67ZKqyMVAeNWNAmrWF+0CnycezyQzx9oEXDFnQpKh0noRAK+pjr1wK6lE1nXnfX+ixeZVP
MIrevi3NknLXL5cfijXQiBDruF1gK7Oa1GMFc1Vp6OjVmN3Aegh0c86WjpQirMjBg4tTkv8Rg4d2
1Jg4Pm2JeYG3uSqFZXbbkPIEQVQWzJOrodkPDbHyYtiUNuJbX2y7LHro9MIZ9YMNFvQJRxx4vp0q
w/ccySthQBQ8huc+/FIop5/g0kyga+Hb9NmsFz2vl1N44I42IEyxFSMGCSYB/y+83AZYZZ1tJhOd
sN7ox0t4FtcsCmZCQEcIAbLw60Mh05d5PZXOwzqxOQJNJQnDflUYVnhOlFN1AXjou/XhiMD8b7YQ
QTsa+2DVXwt9W6YT9r0Fb1s45UP29fB7K18WD+i28RrzWEeYNGHRUnt3mV3diyYsE9JSXtaH7Bmu
MmOYs9UWk5hgB+4H7LA7AAgCIa0lNIu1YUTu1t8U+FYSTPYTePzEdsHwN6HxsmI2w3muH8TpZX8I
fWwLikHfFcWiS4NdY18SXcXWub/QfJIxoGPR+eupG1mrQT+LBWkAZ8KXMcEITTuwCJgh7zQDCvUW
oc7UWBGAB0vaODmQfhU4l6vuXrBNurK7EyOZ0YZ3ofJUGqMUkrMjiV4heGKLDJDvZMKcRD7h4C1o
JW9zOk7N6bBDHSj2FR8MMjayMLCEKQyW1fAzA/acgz+z20und0ish4o9awO8OgCE6fgbjA0bfQLS
6vKUrMndAYEqB7DRhTQB42mQl1gFW+u7h1sjuOWhXg9i+1N3nkCIFJ3EGDYkYT3lctJ9voLwNEB1
ulmf4Qj9TjCrw16nshAqd4HOtj487+qfk31Ij+JVTwP54p09hWJ2208JN1kRqCXQV2rBNEqf/rju
K1AnUOKKN2m6gHqmxy9bb8GnAfKDA4MIq1aN+7BlAkTBJpLgfKqtgMIVxdj48WPZjDBE85X7h544
CwPvepd205/8Eup27QWsFnUtOpL1TE3GnOyqj2c4v8H9EXB5PdqLxeJBp6tZRy5k0kqasVqL6+/H
DY8dX5qSFYXAdKd7iZ2fPp/rT7yWF9l+cxVicYE6lnT2kBRgQDAJgSaL1iddUF3/FGSNbw9BvT7A
LKKfkK405iY5woZzeKLM/+oazuVx//JZKbQLjPnrNU1yCD3KLVDxHO7Fd5BIauhpUKJe1RbYfi9m
Y+tEfOOQNJBQ8ReTIbFZ5TIi5at6H6wz8YAPEk7jdd9N5354l0SOlIIcFlYymp+rSDk1lfXqu4Xg
FgDiFplwBz7zIgUQie+/th9alP1FOJImjGUcWr7GWAK2/6wVBk5/kWbj5GacR3BNm9zLCUDxSVA/
Y9r/vW6V8ORRSZcFWYY/A5zPSNkotSOou7cOmpGYNtR2EXir4vE2IsA7VIfZehOSHScu8AOy2ZA0
aNuAYQmaSAQhYIVjHaFGahcoxGziWRlN4o+bTdtNTR+MRE6/+FAaVRNPtk2pQhbsTKe+e5D/fHaG
XU0xx3/ljFEGqNYRvZdO5+2oAM3Q4cLhuHrHO/qFXBUo1rprudDdw0RDdOjWoAILUlch8XI1xIqH
wj6+o0iKVCZQPUr7xSgBX5hdeYIeU/va9PHjo7LHUpdMwQXBI5Lkp4guAFIE0C83FA0LOhOtK7aj
1gmJM5h1xHyPnu9oi3EPbc6GqlHP2QEsxak6XApD13ewBKWgOhKuiNa4QHUcRNMQZUBZAUgMMEJp
pE/hDHXLwRSJksh7vQbVlX7vXsvHwSleRxadrWYDFxnKY6xMSgit7NADKICY23x7Hh54uXJ41Szt
eFQw7fbSHUSYCJIPS2c6klS5GOkRpTDa9eCQUHN3FRLKZE/5WdMmie+VqYXQbw8uLULtgEChzxNK
ITZkfVv7PJd3DQBTmCgME6VDFEJeY+DAgsG4lpK6HC7aqxrYIt3uvuvT8GbsP2kQgK3SI7z0PD1Z
wM1GWqGiEQX6UDt8gsGHyjncfXqY+eUnLqiNCcotDLfMzHQgzGEzofc4IazsdVo3FJmor8vxJKh3
wgL3TwOcRe3FoSOD2hJNJK8TY0DePDUWb1hTPwowuim3TnC2sV+94Y3M+rMDzUiVJn30LAWNFLyG
GRczIGryPWtskATnnnuenZELmpbr7VeZVCv1imYTpua0GGZcg2iFGMIsRU2AOnk9gcSDbytq9Vgx
uAlLm3TNz8eqniJ0r/meXE9zzdNo4uAbVbngMCFXAsaRFh0uTzRRXQVBE+Njp1sNm5tkJc2ggp+O
3doIpfeaSimTSKYAP3h9XZlQ9uWic//2wcu5Zccu+TMnwGQW4X+YhJU4LrAfEm0Or4IsAPAA0d07
ZGZA/WAEOWvGXV1hNdHGo/Ka/rrvFI41kvEYaD7YLOVyWENqnDW7dzCQ0SmMHUQzhwRodBXSTb3H
xRqd6j5uO8WhN0W2G6yQ4Yo0vt5g0j+WDKahnIZ2YmMOO0N2ZYcIzAedpmKUbRBj+c7Ulk6rQTCr
erpnHAB+wGpno8PMYPfenJeAQ270T9SpttE2nALUKjPIz9kIjBWcqBn0B4LQUTr17RjnjxnjmytT
bdJVsTH4glW8oWvN8n7p4K1Uorn0DDMS6z99gXaHP0vQmQnR5O0/ITcOUc3c5ltlnC8zfNNWzTqh
Z7GizjHpsXFEbjEqNsnxfYyPvHNZroR9s+5tAYqNy1my+K4+brUIzI/XbhGYe3C/7WGzM9Fp7230
HeVyqrq/jY/HEGJBHDvxzCk5NutiQ9/3kLHBzc679pSjPUS9mDcAgQ6G4bHYUKFud/qTA1cmP0iY
6CeszlCtDuxXnEyqsERhOHtENtQ/D8xGesmX6QkgyrIZf0/ltljwkcmdE4RSs0TVe5NtUMWwNb4B
PAIFc8RC4nuzqS8VK2vnsF4sJGRsFCAfr1UKahomA9TEYJWNOhyOfxNp3Q2LTX9XbMTL+3juji6S
3J5q5rNioUwi0XqlYwNQAzphig3gOlpxx1rKoehP/fGncAuap7pzEtFNueQXtJHgRm9IFlnliIZE
rjUBFleNJeJIOIaOR/c1yIXdhb2Bo/EWlaV4XdAPs5Qrge2HfgkajVcidv6vLz4TfYxbAxMK9DhT
DLtD9vfXLV1kuNuy+BSP77rGsGKmw/V84i2Kmj9VKJ84AvQioQTRwoAG0Tjz2nUIlGbmE20sVbJK
DhW5Ba/Z9Q9Sa/6e/orKzqWeCI4/brEZb9fnccij1/GzCO7l5L3r8C0iOK2fc54o08yi7kvASiWg
QIRiIO3r7+DlIcWy0u/qEZlUbV+Cee91OQfSj11E7pt5ikCO9b6h3tKeItx0Ojkrhgr7FJ1xEZI6
MoQg8+gnSTkAT1o2jPPKoP2Y7yJX3utfGxEGPp12VPrw5+WUTBMGOuz0N/8ge7p+vfZRnnod169b
rJ/0SWhPI2qQ0BAnm6BD2B8Az6IpAL6kuaeef+yIOhB8eT+baYEkz888sWvSWP7RbstHudrJS9C6
YRcCNRCw57OboztAZZDgFAAPewKyBoapgvWl64ppeT2MWEo6wLFLVIH4J6tmCSWGdgBdSLxGAYw2
MHIQKx+gP8Az3P9eCIUM4aVzn7/ROFrohgX7iwWUP/8FE5rK4HQ/HwtCzOc35c9p1eJFDf8MCiaS
PMFeuMuLdqUAgYwnFTBY+BJoTAWOuham0grwGBUYf9cf6ZvzRpl9YO926oZqJ/CHtkcIPAQW6Q2I
hC9MyQdYZQDvwQqiioleas/k19PyBuFAx5pzwB6ZgQn5Y/fRqew0gW8IxixBtlm+lc3U3gSwogYW
KDB7aLOZzZM+KjXIjJGaYohnVk9KM7wnuRS5HW1e9+9mVuwS6por9ZAvjNRU2Gz57ovRwlMx1RvF
XCqgeYke6pAqmf8b5Tdj6+/PE30iT198EVTVZ37wL/KyvfVu5HopS82tviVP+Y0bEMldffPFaXug
1Fvn1pcgE8lKSlUQtszmZdLDWBnb9JAfkmdEI5JNHFQlhxwQ+iQDKohYn9Q3Eh8RKiW/B+6vYlJ9
fz/fz9Qw+6SiwO5P+YH/BRNldh7JXf8PP26ovh2bEJSelblnlxIkfx/1ODkpsEllSi68ARFHJ0Jc
/Ga/pXzSX5SBcX2ZnifaTAOA6bs5XhQQNvfYQaFXdodwCnonJY1kgDOUO3oqZC5V6aC3adtx3diP
yAhyTKJBwICdAc6QYVrS8TXh/qRnqyoc2HAljdi/nRcafu4PUNfT8ZgoB4itnlNStDdcTgt3Hgkg
lb9CEg9aC7Ad/jI/W7hU8gUvGDcU9ID3QjBDy4r6KYrtxIikfkhRUVsnUCVZIeqFo8G837GvsLx+
VyF6sH2v2125tMC6BGRLuv4chB1sjQCV8U/005hzMAABJvC5/CbKvLCta6Tj6jVTSt8WgLthlHnR
6n3X6Y1fPjv1hCogh6Q2VnbwgRyxLIZYNcJjH3H4tNbYhiBk4tGFhiVhTnIIduV3DKwLQUQUJJjk
IYOdMjJy3+8BM7/HUN7wa37gUEJPRcQWbyOqk3TRiwEAccIYPUPTpLPigEChYqcidDeCS7G0z6hk
4gZBHZ2TOs3H+JQUy74LaAGmvm0sUEWFUML2fgIDQ8cA1FVwaXe/Ef6hpF50W3OH7fRnqpcPTdqt
gHkN2LlkA2Ku6zGTStw+s+5MP6E6M4mB6aAnRObA2nogT4BoHk/yHdgtYR08kxsUQDc8fE/igyhh
EV2680FEC5CmB+lFO3CNqjsurRA177lhnXfIukmT9pThmJktOkw4UABxB5puwGpaYwVCkQ1fzAvZ
IPksA59rAwB9E8y4lpzUzoqApARMxTO4nFOb5uS0b0Wn3zXdIoQOqGPTgm7uhgq/BhAcAdeivyUk
yY79iwJ/EZwGKK2KYqv3ZTxR8Ucz4Q0JGryRXeBa/+nUm6kzvlEOp+QlEUeBGOnGeGJ0pOfk8Fvz
iPUWoV44vgyQ4KlvS68lx4loG1LaHIULDf2Hr/eNhmwzxjhZ/NhpOfEE+awYKEL8TNIbdpVOYUF0
6f/nl/6TY+bccvycEQYhIR61Ah4D6eIXsZGQ9emUvEGjMkURjkb65IYhRX4pJvXuVO7E53uDBfeB
wI8wj6a5cPPvKObBzvCxH9FByNaPlwvZZc7Myp/SgS/z71xt6jlcZYY4Ujk9FKJxUkJr+s9botTB
hfyZTBDG8/NQX2k79TJOG5MaOB7lEEAgUuaSZ3Za7E9eCQFJ/SH6EOtnM0aZh0kPKxQWDnUGMuff
jVCMQ3uNGjIxf5ex0ZPD43dKe5m8B2GVM6BaYDxoVhGQGwB1XZGJIpm03NN6yA2ll04V/g+DwnGA
OWOVYm6hpAHjnIYOHpnwu1lNmboIDcB469zpYWojNvDvinZTnFPL72ZTYYM2/hI9sJr8vo7i9Xqi
mxHfWH656LyBjPOLrkvQsbN5M4NDZHfu24JsVS8rg42swSEdoO3ik0dQ4wKTTmuBcrU8JNUCmMuY
4TAKoO5tN7w4GOgJfDKZCz5AJEYHlt0oWkMmL5GLYM01ulCANaJgg8DbwQECjuAK6gsZTFyqrWb/
a/HBrkQJ9uzC9yC3i5Hh0Y5aSbEIaNUMCtMPe4oaf9FNZuc6mGaUlFDDOV+C4olFPAVtiiw5pRG4
XW1v1GtWyFGH+vOj4FMGMYrCrz79wiqy0h5cTqh1n3yG+qUCI+czbuJ5h879jeTWDl9jDVsacdpT
oJU6lOOA3FLSAsDZEaRrYrhk8W7XLbRbebKjgtCq4w84+9Xrd+qnGOzNWUI7lJ847TvUmxDlfaCq
ICUvOv5bP3cRzcQmRS/QdQGGuavIjLqEFt3MMWuDYo6kW7rLnwQbjDFCeb5bPTQfjMrgKwSm0l1J
NrS5AuUGGclwFBvbHJ0lu357cOBlhEfi6NTv0IxxuEUUaA7NnLW//12gtlflLgH5RMTTZKnGdLWs
3gdJTI/PNDprnT4cckCXsHrxp5BaWwb/qQ/o6zxRMQhHHSYRmZNLBjKwBlrIcWCvgn5VDYruu2Nu
pe+1cfYS1Kia4NIssH/uHB87ozvliF9J7zyATRWiRjqlmqLJw9xTEFJFdDd0KULqGfSsuYbyfzLA
ZGeeiRIaM3CmzoGLUkFnK4MdeQ+z7CFyEL7RAU91z44AUlPyetsNYEL0IQBYAmkGNYwpTgfWgrO+
Y9Xl55NSQsz3F0Xukk4jQ5G7S8z2kuOyvAjRlorwd7zsRXvBHPZ2VKT42JiafEIVnClrTcXIwx+B
Hjx5ByI0OZD7zXvETjVgraAc5yMokfUmL2H/00c9ccTSBz6bN0fl5MDAB/i5O7HV6M6HGmzkthDg
oOGj1y0gepg8eyip7jqOsF2zPrLvAhECM5YuW9Cww2L9siiO9SOUdtUYSOwF9O46YwgRx1Pr5lKB
oQ0nRGYguoEZIZs7gZJJga3JrRqv6/VcK5n561jyB/NuJz8hE1sloB3fi92G2FZBOa/nZQnAA5t9
i3EkgiEQvEx37zUtSMigyPjiJIeoEBrG2RCQ3tLQKaN1v9pSiZ5wN4I83S0nhBbEZlDM1VNXyIzs
TllqQKI41ACmdOqgO64TI6myuZMPvxuLq2jsSWBYl/28Ww3n1CuZ+tFTnTaaA82OJaWSF5oyIRl0
A3ssbYgxVu+RTfSAN+oo2HPaNhXoA8Rtqd/4c9Zl/ZSHqBVgUA7LnSNzWiuHXAppDwtiaT1mjSTQ
QvYWZYjkpsDXIwRhEKJKoU+Zc+dgpAn2+cSKQfIOaviD2FLfApHeEOuxt8hgMEbkSkLJQn6G8L5h
op/b+S8/oC6P/hoCJU2zhzbNWY3EEfObqU2s8W5wWABSTNeIU4ERiuY2t9fKB5914hKiobTj2hGX
QHfmFBwIc4nKOj43Kyrym2BYeLldJAd8s1jMiQsZNMSnrP0kOYXTQDMEYgy0Ap5AA+kG1mTbdjZp
/AbqYkjrp+LmC+0hRtrTQtXc7w8/+ygcYNfDi2iFIOgB3QwD8W9p16KXo7KFZQHKB+w1oH25qEv6
BSyigLhbyI4zWh4dnHHEMAJ/eHaAsFMQIidlbQXgqQ2N3JPhTrKTfJ9l7BFKolSAKcGCnkQfJXFE
kBvKZRMlc+gl9R5NMvyhf4V9KH0g1NoAf7LlilApUGQDTQbyE6waDf+MYBY8o38ohOFLdH7JsIJD
04wyIOxwhgiHVYt0BPkeA//WQSla6sdTGehCJ0DaCX3Hc5WmFeUJONgsuRONp0ZddoznFytjV4N5
AUIsXP9qGVaffvhcMg8KvBGUWD9uDokksghVV6jcAkg0S51OIaTnK1o3SGdqt9zr5CWLEYWbcNg7
4gXFTEXHQ5gD75eAkVDhOaDBAOBSBpAp7mg/lTNQmb98hExrFFtyxmRpgYguPoCFu4AYJxhHWGkW
/C0rd6V5cyM6/Vszygslzy6s735DPaP1Zb132tOYUacp+ShqxjiT3Ltg1mKC490ujiCBIw004vAB
PvbFacebRH/EMMHGa9czB882gHbUCdZIskl+NqV6nGMQGP2C6XvjR2BW+RDhHqINYYhun0SvOHcZ
A8zsEs/YZblty6GMNtcIQRKX+v+z3Z1/7KkWmkxgVoDh0frOT4TF2VXcSCjuLTHoop97UwFPn/e6
Xd6P4K3N2AtIPD3tQi2dzQCZXHWIZaErASVRvO9B9rJ1+bZQTsqwH1Ut9aIJQ85YftE4dVFDkOsA
ZG25GOdRqZq08qZhTl++K13iYNTkA+lqM3sAC5ADItCJ8Cyl/PbJrnL+qxoEud1v6bBP0t8coL6/
YVHLmF7WZ3kmF33b2Z9QNueNa4chH9kJyiKo+0MFumF8TkGkT1uEmF6+nXEp5JpDJTDWbAEFBi4E
IJAaYgzvO10KrMGJWlBOIGbgRjPSIhjjEUvEvxuPiR+7CI3WwBABZP6Af/3/1vO0OTkk8oytyY3U
jgWDRhT3RJzcE2CyHsIoOZFzEuYRthKBfkGk/KUMzHpKJtx4hueZu/AWENZx5BHE4bp7+t+LRI5f
SzwR6nBD4gEGM9ORb6n/PHWZDmSElP0RwQgcoLfBlVUbkQlKRXwTjwkuecACxtHxgKSli4T5uLoj
irG4/9NJ4AE3Pvj84IBZjUkImErcuCzkHIT23PtJlyLwmOcZ2TyD6s2/M8aTlT3GPhOkGKkH5StW
J4KS1KNx9XfyOKE84Eawy8LKd6BTxejnxmexy7PVtlxritkIcRPHfc3TjgvBFOTDyWf4rm4vfUow
zDbs9QXCh+WT4zv1n3wCAwldebpxUFb+PokHXBuuGff8en4XX84DrgU3HnCKiZu5OuQCXBHOBLe8
Y4JwspO6uwE1xbmJzwDY3YUCf4fAsfCALYT6F0fP7+W3/TsNPPhcALlOSW1AyDGAJr7TjqllVbOO
qfl3arga/CgSu/8eG/pP5ZZO1Tq/sKdRaiAq5Qxi2G1CAJm2rBR/5S9AdJS9CDaRx+Bqcfj8COXG
WWYmfMzOJQMPHLO4sU0xAOGRdEOREcC//52Ahl3s75SMuQK8xuFyY/hy4mmmoOTDy8gj76CdgBwL
zSWDMUxN2i8NZ2qjDT9XuPNWQbhERwbJa1SOuh4LwTU6TTwgYoAVUup2+udMjOEVzR5xrGzfqck/
+CDueR8PusfUeOGHQutg6OLUDJSZ9ZuC+b7aFqmZwAsDKP33Dbybx9zz8XwWrR2Qkjwj7mtXvL5w
H9hzWvDr5Yuzbq2jK4TJBEoGluhmXuPorkhG2JHwCchn+K8sDQ/wHwwKUzoSW9XubxpQIQ8tRAN2
VJTiBYWC8/O8MwC+ypgIIEb1aGfwkw4MOnHJEvVbfDttPgoHMO3QfdhxNTILm23OSg0EdRpuokuN
BKZpTLJ8TicqWCs7FlljF8hDCTYITAYRKMYT9+NFJxjXmxWVResNPdRRMBQmAfIr+hNtDgwkgTtz
vZ7hpKsNWa3Ttz5wftElCLjsgHxs9GSjYERwn3tIYNK19LEkRZrkPe2nDp265oFFPMWwjXEM0Tnf
h9A9cSfLHM5Zf4ad0W8RvvCeHDRHH/kAGmZIOGHZRXfhEYHm8fI5n+L3eTOEoJQ49WiMqmmw5u+l
I21WQRzHlYsqQY3OIBhLfFAR60QEWl+WlrHGKWDGwvK96CAcRsKB1KCPcsKaaMpRYXjCmGOXJWU+
GRvy3FFAIXlMiO2PiPeF+QcmWNUx91ju1XMXOcraCKdPVmPgivDwyDR6OB5xPkiywgWxODr8UeTC
Lh0k6RIxYIqAzEEK/SpqsR0yAsUjCkskcXk4wp6PVpVubtoBQG0SjmbQR6P4EjlQFs4D57vN4M5B
dQRUIbvRFHTY/gNHGeD/qGBwmQUGshT8BxHEFn/dVtTuWYoT63KeRKFjvaNls5MpAoNc2DQQ0uzq
8qMWjsqX2XiJtSFYArvcW4CbFKY3E6wzhw0FR7SZQ8d0FlWjwHeCaYG2fx+srBVeNTrpvJ2GpgGu
A8vJbrelPK1z5V+dQQw11g9mvLAJeq8hDR3WzdpuOsii48N6PFZ8dDYXt000KJ1iDWIRyUt4pJwe
NDx2qC5l4P83AZ62BpyEgdjQuPU6G8BJNg8eNOx187fP1ooCNFA9pj07L4dRRNubEIHifjhPy6Ea
OudRpXq0ecCYghb8szUJsAPnj4lIX6MKc6BHvE4dwk8UFvH0eaOAz7aOPFSn2PADAst6gSCZbL4T
W44sP3J6rk5oQWcIy9p8gITxFWUSDxT32I+sd73ENfN8oSyS4WkPbwt5GLAlDZJ19Gth7YGjBZkA
wQIblZ+PrakNRCuVxiVW8wnQk5lKAzfcCPJIQSJVHUCDQGhV1rxvNedMREw/adzJZPEjkiHPcK92
X2xXaI98lh3wEQ2uPdbFlFq/rqhM8VYVwFQ7oecb1qfYf8cZEJrQ+UWO2Helco7bd1NvGi50n6qD
LQNkhtWMXx+9qeGPpXKcV64mbaVoGSoOykVSZVfwtjFxf89ibRo1U1xQ3FwY11BrwsUrX2OEYVYY
hQsr6b3MadwuIeyL7IGDTJnzg0B3vsIxHVhKeSsE8G3pqlcj+rXvucHJAYT/ssIzGwRVDmHQrr8L
mHzJo7+Pl+8au6vBK+oMqn2UHo45gP9XNP+h64zHl07J1LADgT7+CPv3dzQLinH8Xb3VxbseZeqi
Rh7dLYZM0sSuPgdf3pKfGPSN2U7G6aVbYdOl7hFEpDSQ1/B8Sp+C94TYNjpxF+JxWABsMwGACQMN
viOp/Wst5GsBf2e8nEfBTD6gTivpTl5tSfzI9LQ1ejNUyCv8tOd6s2tHtUwPp4NCvAa0TnfkqAzK
777tsj2w7cX4vqO+6DfkiopMXRVEIktMs0SgHTgRFinsoNR+KDSmnfNqjcbZgtHRDGoGTTVre+BA
TSHaJJnzbQb0LSAv7+BoPcn7+KQR/1FyoYCEGBT35dNAYwEw+ajY00BpT2A4Gix2WmVWfJbio95R
h9WXnbhZiGLEj+T11ZmPaqa4qno7OVk29R4dn+ZQNHbvPOl0wdBcqT0Vfitz/frV7RhSbTX+gBHz
d8HVaJSLLI712Fh86olId06LLYGZhcZWH1Hw/kJNj9+fPo0H0hGwW1WjoxtDddxEKtXONz6Fdsuu
h3yN1nUrKqSp6Ruj/AQs+NXZrMf9GWHQBUkDKAdqYrENxNDTOQw8s5sJG8ld2HQ4GiQ0Clw12Y6R
PsgTi7EPMMrYyPc3XKm7pAxesvuSBmq160KPKxHcTzDf0/bao8aGLnQ1egH6lCwNJfnVT96Lug3e
CzR0GXeFNF7PXp4hjBBaPRvDqrJ6tFbkuQDMJ3TwLWAUAJk/vsrFR1um0kCBPYTSxW8I7ARJKVSc
dLJS+FyDKLABtMmhxYO3wpBeKotEWYT9GZbdJTL/0vgljPPzkN+lEU72xnHPZuwL6IOkVpAAlVmm
X7RwcUkUjm+EqMc1SE6xCzkJ0RUKv88nyD52oAn9ctj6DRWT7vD4wNbNaDIN/EdCq4g4dCQNRHO5
BBtifdFD/g7Sdb9zY1jGHzN0Z+HYp8F/Hum0IGPiyNdQYou22/EnsHuJ5Xsa/LR2Aj4KWA6TlvnZ
x4K4Ty8Oe5NxBLmoxMXSU7o1fYpJXl80315vTwd5C3amceL3UHAyYnkWKqugEOQgHoMN1qEGYUfw
voNTPP7SusjJImnDQTErbXDfK9B/Y4gtr2F1EzQWT6v+uhQz5+3Yt9bBgQ8PbvJDv1YncYNZbbUC
Oreo1+1a3/+2opksJV4kkATdkNLTJ1aBWPD3uHmEy+qh7uNTNU22Q3pmqCU30Jkh/RJZjDSQC1t5
W86zJZasweF1O1/rdeMgwiEMmykcCtQuJEinpwARrt6l2FU7cUZX6Ui4qVARJ+LbE87yfy4voSn3
PF0Cg6LO//dk90zoEMHyQCAmBI1Umy3rFKeg6d757xme5EH3hj9QEi91b/t7hgdJj+7ea55NP4bN
S7wN8Bd1fR7wTx6EtDCBMrHFE1X/fQLPMI0iu9iS9Nu0muPTvxd4B1/PsYp739OlFTGIg5boAOvy
Q34HHd8HpPF3Mx5yx4/WHuX9h8o9ZXuiEmQmuLTkalQgQd8DdKFLv2l75kwcvlevY3H5Ed90+pfo
9LCEHN+ndAExmpJPwBs/cxnpn+hOEBSSOLG8c1Hh+z4+w9cN4PxbHrtC61CxcIzd7wRiVHtoF76y
vDO0ODqSBHjaHMaL6upfavDvtHP2OHWcK84zN7aqes0oH3F+eKlD6a0jO3P06/mqbMUOG2+lc+KQ
Zblmz9m+Z4Wlrs8uwvvLet4So4NpMTv+uRCvjVNxeR3IJID7uZH9XbPB6c3+3zfxBWQbXZOFVQ+s
Cksm6JW/Bz/4sEBtWMChpz6iW3rkn8bjc+Onc9raNYfLjePjb4vE5p5b9gjp5ianjF49q+DfB/DD
0yMng0tySe/55r3iI7ilYKbJ47YqHdGDfGJq/Btff4fC139u8oW3cT1+0Cvn0f33sj94AY1C3Jts
TuT7L+0q7/HUmNP4eV27lU40ifkZxxwbDxjfOhJkuIW/p+xWQA2fNJZG6EmNS5dzwFv8rdan3FM/
aDV8iZFgVxWRZsbqQKQu94PJmCjs32dUN6AC6JYKyTAj3mhTT1RH2tdpAaL8pPSiDZDMG9Izp8LY
ngE2cmalgUDrQ5u01e5DfgAz5MPUGHIlFuJQHKNdw36zTE76rNRsEkYOn2SU2ec/AMT8/RB+Ag/4
OaSL7ZoZYCxIIjnw//9Ofse/N/2bJIwp3s2N53mGP2Oq/bs8HNK/k/Lv1XfP7u+laX/CnzBfOf+8
k+WTx8H6RbTEuOye48TFj3+vBkZ3pRkivPZveP6bxxz7v9nMP/lwXuW7mKscLyOMe/783z1v49V/
X8Sn//dzxphJj8sF2f7f0f97E/f//qZ1ozkSFPyDtzNQOYTuMVlz+pqgCTANT8WW50tWTpqQVAoR
AbLzBYiwZtdpQ7Bz79RNuI62ylLwiDcmlDNmyHYD5/ZP3eK71s9m1clFZKf41F0opvEpuAUHxu5J
u7QbtgaJUMxKZhpAvmdi1pN4BSgGtSbyi+GHBsBBx2kAxZ6r/jJbVxhyVXzOgrP0t/WVi0gmre+T
bZe1MpfIex7FKnsYG/b+iKIIehSUIB6gTBm/XDzu/115Fofu4v/vIv27lgV8kL/py5lg1v6bvrzE
eedj/p2k34O3/Lu4rKnMqX8Tg2vBP3v78NRmzjrtX9KIhrH3WYfuC7PJXTGVvxcOUR3LW1Yr1sr4
oZ7E5RfmBm0vcpHBa0AfdX5nd6DCjywVy5rdLBi+BADc8xu4whwxR/PvEP4NHxQl1/ybi4yYIOOE
gcR1ZYlp1/1J9B+ezq1JVWYHw7+IKgEBuRXkKHgel3NDjTMOHgFFZfDX7yey66vlYhCbPqS70+l0
8mbLayxH6J56n/yFfB0tSNjlww0N48ONnO68VTfU57niwhCEaDyj2Bub3y3foMTJuywoQMNy7FN4
GWgjj2EvuEzIg0IQibsZB6mpIw95jSs1Y1WCZBoDio0bllBozSbYUPMGvfoQCxkUKWvssIMnuhpP
AzQD8lyXOeELUI6hpLpaotzsSMINJ84o64gSgKbuiBMbXk0WZ1n/J1iXkh7SPq+jZkbdqh2KPwCP
gcwflYszgFd7H5luMH9NQRJ1j/7dQ404UZbGvxd6dNES/4VlCo4Bp4LW4vnvEPRHgLd5ErwLAKYl
6hN7cfjSl4c5ZjNYBxr/jIW5Uoi8je4RCO9/9Rcaf/RpKPFQRFiix0Q3gUoS1Zr2+9RdTjOIM+Ee
vnpEuajGJiAzV+Jp9T6K6SUdJIi9xa4vQcfJASx7Nhbxlvz4oN2w4sEniju2JlgAoJ3Uq+FplGE7
gBPK7ILmjv2AC2xtiCVOp+CjZIRt6iT2IJy9TXiMqUSJr7Ym1SKiEdb7rEdYb7DzR6Mo6Dz/V6NS
c9TwRzoGhaUYbPQjlNQbDkmxgQaYDrNdNqVvNTTE53O4gjQq3YHumZsXemiM5989yN6bwchQQW7n
noe6PpwplaTuBnw3eEnRfWC03MDKeV7dJ//ddzdceU5n65tsRCLueEE+3aAHZH+/egRAbL6ZQHdl
yO93gG8SvCfVN9b0xw7RcupHDBSGZzGrP3NU7vCIIczwOTIhmGWM2Hf+TKfuphvjzEHKIpntGhsW
Sd55bLOUP90E6G54478b3qNoFtIkX6hHn+fM8fMnk6F7gxy5IQnXX9gb7xYkxhT9zfBOCzSf5hp9
3DGpHkCaE9y9+oSCpKNucDjqIwW8FaXkwe/tO/mO6jHpWUgoghSoSw4Las4r6EGP8pcPeXQZkIik
sAOuPOcKR+jowQzvnjO9SW9v2L281xLE7ptf+RUqKymBLLjh071P4UhQ8CCcKsjuiFPe+wm5cMNq
oY+uHisP6dgm7Ypdt1J17wf76M+KX6MWheOj/lYmBAN3Zrb7Gy2OrE/6Rg91EG6L2LiGhktQ3m21
On5iL8cH2nKlI/lQLVk2SlDKpFSuC9oOtbijmvzGlXvSkZp71hS+ciUNX7nSZJ7QCFojz2n0+5Uu
QZcJ9OCnLrf/MuEhdntdW7tWdV/JihuSdRXiRXIm2+5FfpXtzJtmFMSvlM6N8mbWfO1qwitdffjK
h9e7K9TknvxlhXs/7LLt6sy1S39vRvQDCXhCYh5SGa4MtJu/j3jEz3ynKhTDlY7qBAXeYcEnNVXp
KkpKcune51e+8rr8+s6BxCJevK9kxb3UGyuqLR2BxP3evf1eF7zAB/8oxGAKJh15ceUra3/XLPZ8
xxmmQCSdVH7XpK4acqzwrhhfu5rwlVepM/XpyiWb/2pCFmTPczLZj84zdTDiCx8qSl58uraRXVfj
BfIOj7qXeEQG8va7EIri4IFfuWFVY//aVYeXKZxXuvaQgBdfA6k/NyTmuqc9Qr13RmRH5aEezeVJ
95Arb5JRd/NfNbsbcu+SUSTZIYGRkptF8ckTMjzO2uCy6MrrsqWufHiLBP1YC0jE9x6yGy7aeFu/
u417PpLj+0MNeN4GVfLfIzKgCotsy29k3FGXd8oFWXVk6Erl2eNdFRLy4SHvSYkwNt7KkCHGIkSS
6L9r15quBbAQXnuxw3qT18Ykh8EI4wAi9/2kJ5ssefBuefsui1JI1bxTceVVCuWh1PT9lfQ8/O96
wJzvnRkP2cDxvHuXvOnP7r4FmOz9nBy6Vmjb0tV9TCmWm9cI51MC3TxzmB5xGP1L9fG8EdIi4xhd
LFc40Dj0XD63U4Za1cPmOydWYd97XBPszftDZYWSvuGY32X3fsFIxkFSRo7EjWYJ04P+ZN1VkiO0
17sLqU9X2/+qzYjnITWEZlBuoIE8Lp0D/XhXBPSuP2gSP9AMaI7ar6M8D8mOK2n4ZNqIe37K9RHl
QW0UBeoZD7p3X7wHCjlQNlljGCHv8D4/a2K5NIR4jAU6hCtP+u+bLveuGLLrOoF3IbNcEWuZP3dc
3EhCoVxJ0nU0X3mDvTHyJVnykF/5cMPnehtRCDekp8wj0e84/5BnvAQB0WZQTd77fx7vbiXtIv/u
MuP5gYUxlwSPSVd5R0RZ5DOs/cVLTZrBE3tHAZT0QEUpf+0dJ5r8dLaF2lTT3vEGvWTveI0P37q6
UXmaSIrHDwXwavNDvUhBhu9btl9dRQ3UMCRFA/ChsTWDeM0P2TwkPaXy6bK2d+RCXtaOR9SwllT2
zt6RE/h1jWRCec0P1SEF10ZqzU+8/24L30jQVYN7msIv3Lwb1rX//7VKNZfn5P+uCr/zjVozQP++
0Nt8GKtyc2Fzw+kMEvHeN1B9E7AWS95h/+LoIHA+I9v08iw0dln8xGbjHpTo1zHjJZCRV6Tmxdlr
YY2q589FEdO/iM7iWI5q8O4HhLAS98fLwe3JUdiJIPGpcnXwuj2M1ENSYyUH1rebb4DJ+eVbcXDq
qYURNSIpu1AOz2wQztLiEvWwCKpdtFENYHsghpb+UUseoOxjdrB3nwUAcGFjfjeHrz0xr/VxH4j9
0/g8f2TDO349OGVgOWlztDA8TI+4KCCl/55e3vE6BU5IA5ulGN0wj2IjAfwmiD3I7jNlBjjAi3i+
Mz1qPAQbEFFOoQL4/vcr6nm93L2DHf8NfvYtBG5AATA/Qml5xO3pvNDxp2B3VE4uVqCqMxxhmvHl
6RjYifV3RnQM7l/Xh58trBbEOPdJHJsnjrJJCUjb5Dq2MFolPvXFPYHXnapo/7SZUU6tpMLS8rua
A2pYPnyAaY6EtcaeAv8mABoMkFWUVQ+rZlpADFBiYC0ODHM0AV+Ko6SHPseAp5m5PPigR7PSeMUE
Xzz/IT5XpQeW80if912qE6szvDS/cE2+uI97BFDQwx4KAAv7uY35oxVO2ix0f2rMBPBiyAe8jOE+
zXBHuTgn9jr/AEQKzp+PBZ10iw7//kxiwDhCxOdvNsHPh6Sv0a0XqB/9Oigv3h6U2B8j2s8LjoT/
/aF69HIdJIjRYSrEY9H9AgMJlMUapJSx7uNJhAsPLj4atjPMAR9TOc2vfQuHvbn2DDHJAKJ6efLU
aPCtYlE7L2+jcomibTBp/xUYy+DNBmIMvh3jPYh5v+qMttszoCAozPYJCMl4d4qI5a4fPAHJdv6+
QFs6n6NscgbiIdW/wGcEYanc9DGcpS7hAnV51MPWjJjomOHePJAxQo4sR5xHr5ixp009foQYpZYe
xztfA4x9vhkUZUgVvkCMQmk4b93zbDAY3jmD5YzX21/erP3TWKlf2Tc8oLIcom6gz3WZesSD2GOI
AuQNLnVOha81s8v0biCsMJ0voJfgP+0yk58pzwo9Yu7YKHKfAKZ4iuVyMtQsmZbglhyJS1H657mK
NSBe56x4Gg5XIEDE1/2ISaJiH8NxfGD5UKNG40Qq28dqRhk4B7RK5lDNUujc9yxid8+vNfpHBe85
gvb+klT/1fqj828z7dkE9h02HKf91heHGY1lvq9+mf90f8ApehuK4gkYXz5gemEvy1fB8YTkFNb8
A9LpGio+HhxERX44L3xeInNy3EJwgwh2MnGf7JXdDAtfjmXOaRn+YZLx8MGO4szjziHp2MR2dg9A
7fA4Vw2PbGWEnT1zEDIw7x80mLnJyag1s2b8AQuHnX4IphpCwujqjkDAnx5hreak9S5hz4XZMgSY
8jWtwElqWaMf0+nqCivYJXnyoQl/IFjC3/fuzQBL9Bo+wobpjoMGk0y64o6bLOUS62jv9EEDJtxe
7h8O833hP5nRLeGEfBhMD3QBdYiooeLljdtEf9puil8U7xWUyaNHggen7d1QoTxGzBh2eyB0fdX4
PGJXEhHeoHWYPBQ+xq1Wdx7o9PD8yjhkG+LtZn32NQeWkWmEd3F79ea8vjTYfRPPQJvWq2rSX9Xp
CyjFf9dkjDOaowcFwsol0V2in/+WnHKjhPikX4lq42Lte54gtbr5dWmzg5zlOFAvMGtEy4xeb258
aePnWbYQf5+MZBXJbIKbf7lA7ENnlqUcNmFqwyFJ4WtbtFzf7csDa6dHh2BaaHjq53NE1AUNpbWj
jY8RQslzfvPrH/W3mdh0miqasBzcyUDf3RJUcyi2ccmY1tP7vJwO1nbuFLPnjNWalQoKAXp2/wBo
9U44ZLoEXZLqX/FX+wVDNlcSXByh5DkAxhZ7Cd2HgLgRXsLjV2+iTQaL7C6SYHF0wEKx1VW2BOLS
LSec1N/AKXT0kNgpQ9x1wjuetZOeHFFoMUOeQ8CIaIPeAMdGaZEVAVh7nB825k2G1zn98+8ogGs4
w6xID5jwby3sLQgcOCo+oVRvjeyoXHFkc+pFQWYay2npwwaAWOuGn42vCqcWtuqxGWMDbiEI4lDB
7pzD2R1KxMN3b8wY5bDnE525Z3w9/Ud8cs24raI+TmJNMgAbIMgyrO6D079qfnj69fRwHl9+ZB3m
FDTVR1T2Svgpmbe3GVx/EDeh/dH3ru7dB5tMweBlXDWjC1EkTfCLdbRw7oXgWPqyjrP5/pP+gLGx
3rMU6gA801TEFnjZ34eG+xtW+E6Vmt51Aj9tF9aXiVhwS4o0y1YD3CNdOe3iKJa1aIEHpsTdyOJB
jE0tUtWj7xg4oGAvgFgwq39Gz/SyhBMecMYahApAVAB0gA6BoxKYX2um5GWKcNA/Y/Hg1+Ms92uD
+B0ZXvagUIHoh8cgwaPqkCcHDEnKXUFUQmpQCssEja2pg97D3/Sgjc4S76wwN4p/Z+dUme3RvIFg
42QqrgShel7wgmJy/Bxl+3lP/62IEvPRLzcv7AdekzNOBzXogfgyLzVjng3aoVWPrc9Xz2lAFMQ0
Gqht1mH8joFQ8K4Yp2jxAJhN8A3bULfcr+miwcAfIL/pjchNhViKEY90fpZ1JtNY4n6LXY0VqKf8
aviSjjCaBvp5hD2FhGvysu0xKL4u42a80b5vw40943zf46gmgAXiziCYyojK9PPCcDH58hACGMH0
1jX3x5pnDnd6NJ6ngPbVhzksaICh59TGoh7DqP634bcuxwTDh6vhNe1/FR+aN11c9y45z3+Z7Qb4
zCB2YwZ5RkJSiYkCmingxyBDvhLj64h4EREhwWOVwrQjW/cI4HgOqtlz/ggvS47jA+3pgxJpDjf4
Gk8YNJOG+I8juv7p6NHe4njBJZgl4oF4FdegwrA4s/4P4eXT6X57dakFC98GrwbB5/xuwPfEvAzQ
PagHRJc9+7Y/BM36EOLD8A8DBV7Gv5jtiEOAmvsXDA9TMnYFLk6wOEb82L7csnYil9SuEb0cc8Ey
B9KFi+zJeoax3IgKuMXXAZc0FwbPEeumGmn48kWc4nnXsfBSQK5HTA1/dfWIIRwiqKQcOc5UMjQc
FlcHEFGv8SpmmhKCpeIQpG14HrINbl0OWFEzNgu0VoxxArYkNkCFfx/m+hwhSGBhF4LQ4bXrv5Q1
m4MhzM4mxy94HAvu9RsrvaGdwBB+XqMqqtd3f5VP9zGqWGp4m6NRaxdNfJw5vcB2j7NsVDgP3Fnu
J/9XtH6jfGEtca9tUc8WWFrCiezlIy63bYBmtE4bbKuDoM/2KFQ3YqVCfLIfOQrBT8+xAfN1yUWl
EilOVhohjacSKsPJPdSmqzYusOvVYrQ6KzO+ejgXc9Rw3mXYtx85ZsCRY/TavRpngePeCuPh5L56
bZj74+LTAkzKRz9aJBn4XtsDWtTwHNngi+Qg2d+cRnhVVP/a497W2tBCP3ctzv1Po2bBLBgbCL3l
zz6GG6I838Bnvl82VjgBWCg11tPu60v9KKf5D6iCupNvihSUuT/3mRrE0I1sv0oPU8Sja9i6L/wY
LlN2SP5NupUfcRRfNuMnvtNgnyB+6U5PSXq4ByujS3+cD4ByJUwv3Qjrv38gVxYvojs7R9AgWo53
CLdlIincbt+sCz3vWaU1znX3qPgwzgtENpzxSQCkaY0PH4bfIQb61c8LTHyWWM/OE0xCrjBM/0Lc
AcPj6Zne7SVFlranT1P7KKqPPPeLKnUMzEtu58VRmTYtTuLKVO8Tqbmd6JhyMpfrpxHoYJAMCoJ/
YuB5PzEJ7giy7aQyELt7d3ZqvzU54kd7wDHhdQWCsL3hzRO9CLukRjBF4M+zYID9f5leis1R3Rzg
SNfk+u/q6qZ7R5Dmhdb+OvZQNOQs3+A/3iOElBJHDfwO7365nyNxcXPNv9hNISLeTtElSyrVv1Uf
qp1qbfoH3PHrlehqpHH609aRfQKRy/vD1xTQVbc37bPX3ZfpvZ4T/ZFDuHIJ3tRQ9+83ryYeDNAk
+T6LK5Y33Z5qi+rCsdjqdTthBvqp4HHZr2ZWP77hRJlNK3Vm4pcBk7gjKusYapwwBBnW+NyrG5ra
EAfzZa9vaNNLDM2YHrTlhbnPH5id7NK0sbn4i/qZ7YCP159YbBNAOHiAETCACRU4rD3rAz5M2LBg
xHRjA3daaIsS+CIrUWd20vwrfh/Ngn3tCYNnM0BEhCg5Iqn3jLQFB8FwYZYWE4QXC7PJofKJsA0e
g/LJo746XGNXK+E8N+0/Ng2I/NcatGpBdUDCBFKVvRe4DMcPS9D48Cf+Rqqv/4G9q3yyaLM5e+Jd
wTKKCIS8OwFQeYxUqs6OH49vJEg9qTe58LBfqgUMYv2PVeN4dIa9BWJrhgMGuwLcmBH8Wq+fyxb5
VTmUiLisfsK7FHymUNnpzglftid2mdhZ4i0AeAL4Z0Pl6/Kv9yY3j9rHsGEKj8mDFtELZMwNj0FH
bSdnKsB53Oce+jSOtaq9J55mLqBj/9RP4H2tlbagDRkC+29pD4FMba5hnbst+XvnQ3i0hg0uHXen
hYHciIl0xqENfRo4TKB0maM9VgTEubi7xMcCBpYy7ZW14i0QLUpMvMLLv6vKhkLAqduDD1ZdZQ1t
XNYXEI0OQU2ELSN6MkCkxsRvqgS/9LHhyQ2M8M2dwIl9V51XZ7f3k/W8uwVtsNlEP+Xw2/WAqTOD
7bjtbXD7Sv6Ip+gMwoOPH9/wCaJi7fp52JsO3JN/WGX87bvGSAeR4vvv7P4hnACHtVa+zLECvqTq
AonLpgSMZ2CoS4N4rUQsEDDqS99VdN/oORfApZ4z1XYL4FdbwbDMiFp9iB6rs2fED3TtaPJXujUs
ti0aCmRNDKgAtPGRfiyw/VLygFK3FrRBgml61+PoVhLDeVhkDGEXsPDrHY2GW+09cGUPfbckbgh4
TSV+e87lOPqj5DVv3DAa9h4c2WHQD0AWGq+f/vIB8eZQAwpZ8/s63/U2JNk1RMVgwGmbGxFCMjDi
AIl2WpCaFMzI8ah1Bkv6D3zbIjZ/+KqWLgSm7jpYn4AJoepY9n+6mt7QIGBoYDiZ4Zx8VF/xnF4m
syrDMd+5U0lCvx2XZw5d8S0PzxzhbY8vN09e8yfOmtv9FjN4KngFdHWTJ3aa77IfNWU8vVJYPCHh
zJ8MI2sO3sK9ixPZ+JtwdWwnNsd1/8dERgB2/T7c3WJw29tphlKpP9wNQmLFuadkhy3Cv2pUjfru
DnR00C2QAjeAYa6ycYuF2kYZAeZz3+a7qzK8xS3LMJj4f37952Ndn2WBBQQmjqxgewIo9KNVQ+zq
NVS4hCXjoNU5EBDsAcLG0mDdrKL7lr9F7VSqY5cu6itsdA/4R3M28Kmu1Rg7+uPib33nMBYtIvof
JcijfPYizzzErY5jpwAwEnBLj4Calv4pKjxw9ZL7pGWPQkMJY/IDSAOQmu0vniQWGIziOAKmA5E+
zz+YAd8nEuezZOS/SsIXDBvahTPI0TUw/jXHKnIjh+ork+4GKOnkHAZSvcw9BHBY+5/hNf5zYQRn
7K/X2FXShopTxkV/c0hAVfetFZxS7Tm9angusfwf0fU+IQnahrg+3mDZ22hT86dFjY3981Hg9NUD
cL2Cn35WVxQNSr6Rih0y91BvY81BGr2vycIGOj+bZsRuc81NRsy7+5rIbUADnVZ4RKBW4sR/ZVvD
S/KM9wOJBDcApb6G+uDZA84v6UGzjHOE4JPzWh9yp0zCV8xSPcFqdlauDrPz5Lh4xY/EiOmM77Pi
7g9wITxTn0sNjcWk1jYHGxSxknB3A9fczw/TP5w295ts+iTSnDm9ryHbwAI6aaUG19Vrm88YCMSd
22WbU5J/1kkNals5KyZA1iV6rINJCxrswweLojTcgcHeJMCHsr86nUO8TZ5EyABezq08ENJ6RG1g
BQQ13T1/C+NQgsH0uTanAkOmxkBVWRggIFRv2s8j4ieDOyi8fGalQPh4KFWNVE0zj3lcgCkJgL8A
94D9GeJWOu9hMBbfo96UdNbcxGZnC2BubMSELAdGZocVfQDc7t4l1N9KBff/FFa/Y4HWxmacIAE5
MbCGOUEayXRuC144E78fMm8YC8AYK0PSJjrxtTbdHBksCyILlP8kXqG20edK5cMXijXm/MQOWOtp
n2COtxj2TkjstRSTA+pVEVCgiP9AHRJkKOIQTBkqUu9Js4ELwfytFEeOuBfu0VmEhJaIwZH+GxL8
LxaDFXrqwFSHBu2PhFTsNUOi/4EOTyf9rQ8zNXi9ELIYRebRvSQW82HS7ACxnYl5/D3eVYHEW6Qy
CeCtxDg0iV2pJAYhODXvmNbYlZmT4sNO9qnhq1EJJtkruoyzxfGj9uzPDCwl5QPWiy/Zb/FuyYso
m3qyX+tJBb6wBHQ8bqsY2sBEHxs9fYHROu0tJOACmoaAhKmRntdQF2SsuZ6KJTZ6mcwDNMsT8hB4
IBtDKbpmvxZSqnMmnBkWa5ml6AXSw8qe4/JwX+MOQ1zGVGIf3kH+zrlKRMQsvBAP8hBIBNUBAEWP
9EJwQRnQ5S6bMkXtVJKDF7UkomWKGzsmU/7LhwMkVKdgKhyYhfctwURnp5U+8O7ranvbsvzlbC2D
3HSMOZElpIdY4xnB4HybxO14okbGTuYnXzUIHykRJKZoAzE8oBU9GAetRb6L/5jtws+1jYZQMa3W
2fLW1eentwEWmrG6ZuHErn8qY4fReBcOUI3gN9mPPSfxZTiYag0DlhkUU69nXPfdo+rAi4g84hpz
ODXhOubWnIghxfoeA1PeR25KaEfwXJ9WRJw8fAqfWSvpfUueazM8rJCRafaT6QGPZxjl8PzBBiYe
ibBBVModKxirWLWFvd/xK+FsQklZLniNf9So2rLIQgQGZo9lk47MAnp8zgIohDLmf5asn0WQj3vA
HoErwEHtDMAMROiUFZ14F+pM9bWJKZBePUK+ErdrAtBzYK/O8TOSaKVojCf6rL8ogt5EWSE7PSOV
+B4v3joRwQNVLKI64VhxPZ2gFrw7RnKPtAkQx/U/Dk5Qqebu6+K33+iRCSBwYZATuNUAihchEMl5
sOCsaMCBCjn1J8M9qt2Zstv/Mkxg+tn4FljEA1XmA9BaE4CIA4JKEkMEqQfxjiCzKEA5TSG6CuFf
v0S0+kbAvkppL5/aaiBE0zn9KZydK0EQCG2CmEO4EhjCEuz/5B6o8A9hfECewtxPswp5S9jWLdaF
eYy1kEAjMeILPUzHSeCWbPpHZ9rpIHxx6gLUtwQhyZmWON/AYjIPXzkfhcJXPzRSFtBAj1+xhR9i
zHJ4SY4LWY0GoT3Hy2X3imkazj2LysN5KAWgdXFlNhAKlYrhyDdX5nmElowgLS8AHy+B9a9MDakg
XADOEFzykbZ4Ri803EUKXM5YiXQOXq4eB6K36DxCBTAZxNWsHwNY7PcUR+xmquQwydLB/MRKmu59
zOS0FM9Jz0xxEkmwlkRHi/rilmDRGVWr3roNsHkN88lgbs7PiR6+Nj12cmt7CRQqIZ83+5WKshv9
ai+4J9h6gCyMAiG+JU1cEIF4kVOcNcWFa7onFHx/ZhJX2w404kmrU3P+iFFMYNkWoneYAzkTHCOp
H2i26DWU6TlRwmLVrBtRG59qhyDU8z4cN7GpEUqInCiLQy0ArplzlGJ0jAAGDp7oC+wZuyQOwtJr
QNsS4o5+ZDMB1MZpDiRNItlln9ZCia/BIG3ia1zH6FwewAoNzfl1a6a4kDaODbp3orMuYUqE6weO
GzinYAJL2TaeaaoDuep4bzp2iFVfzBkL1ntGg8bTmh5X5wRr9HU2l6oeE15o1wdsesA68MxADovQ
KNJ5SmLRKUeiYxOVOzY5GzoGf7t8IXmamEOEPT9nP87pQi/CJDTM0nxiphQLzJ03SNFv4VOjA5zZ
xritTgDsjXBFbaP+TEvKQCUotxEOUuz16CJtLQTOJxLq7hG3AfG+w2bbi0+LXqC9KdePSw86Bo/w
8CODhXeCKsIKzgNYOqxjdVpTD3DQpyfgXt02G4EREvTSbPc3VcP6gk+xtfzbXIgIjlmrEG8wr+m+
RgWMOeB8K3ysC1RRRNl7rAdzjBv3qzuMq3GIFr7EfHJgiYFghkoLS16JxLfn2DZHY8c3rL4Qf1Av
JsqUpk20RPEA46UckxH92NIjBeP2xPloYux6kNMOzfQFCN2pdHEFs9C4W9PB3A5aH79xbEXztTq1
ftTwsr6sr1u8vpgSZnpYYMhI0Yy+DffJOeJ8ZVFxxsC/kb47R/uoiSXI+XVtbBjeIZTMpJ2BqP6e
vj7SR4+w71UcYtzAxhqwWF5SZaHgBA04/Bg8BSZbNrem+z7DohdXCfBX5EOkb8ZNG0tn3VZVcvf7
8VHm7EKZQhZsQtVp6zeEj6+ILk5o218l1thhpHtmRB1jRVxv0RrKBB/wzAjxQzgmTFgFb7Zye6We
dfyIMbzMcf8Oqe0qS5WxEeJXmmYpDgFJs2YyUwkG7tSeilX0ygivcX/elG5/zgg4uucVdWEUrfek
i805NkJjNXwxAJRxHQ/m+YRZmwzmJdQB/3RsL7vseS9lYOOyg7PGYyvTAqe103afWD8A/NQOc7CO
6/UfItcPzbA2PBjMLWAomGKoOpcDBn8Lmc30ETNN0QP9KD+8QtxfHqy1VA2BKJ82cbPu2srEE0tr
Icd1iwntfsdL9Rp9Pf/3K3l3K7MfE12ZDMJUHrCZFYCU88EcRrQ6JjoF28vrek8nmQxrc35MYJVk
UPOKsilWUjmUuDGI+0s854XEuWs0wyO/ZPC4BypT+CDVDV16RBnjGgCfWetTqTuuKpsz7DJfEN1z
hotZ1CMDYptNEdbpV+GdyvgqoTLDY1LG+mQ/5nsMUanNFZtx4Yfc4RXDGIJDpq+N3MkkFyJTNJ2Z
L6hIbE85YmT+YH2+KXD9bbFjVcL9UAqVMSfMrfWvHy1oItqsGmN4bTLDi3EOPhsBTyZKwOgNgf2Q
/mb5sNkIxg25Ke7Bk1XgNOlhB1GfCMvYjy8TyZ5WBtcYZIqSjvrDHRBaMZYCGViMRZnPDD0f/MOl
sD+CqoDH3kQXvHmknk1QwIgOZAWPSwZBE+oj3JEifP1YMVg1GCrTB6sAB9SgyBR4Dt48uBLsH7h/
MsezmVcrqMQ3OOg+UWAFemgHTaQEmKm5KoziQTFPX2XmwqXiNqrGLRPtOD7SN+cV7kUxtjtxH66q
8AzXlZnBme3oMCXY0RgpaELoFWHo/nl0TnDmqZm6qMOLxGD5g9Yw3HcHQkxZibLoGdqeCqgtoPRz
AVq/eTbcrI7yjy56ev0LDkgZwOqmfZygGaWMh32S0Sr0y6zqwAh/EaplegifEdXwsEcI20gCuBss
nQd8Cw6pPWHFBZOyIOakFuVpS0jpAUXnc4O+5DAUT3LGBCOFvTxaSnHp87TYDCBlek4Py3Js+QQk
C3OknZIw4qgbon1cYBp996ukDfIFljQ467SE5X7EHE/kCxnD+IJiONGM67GSyMm/MS3jAQHhy8Ce
ws1DV6YdvCkA324mYgBK/vASVpGcS9jQSFnkYELCxpCzIzYIM8mnwcPyDk+lyPFlXIcm7m/PpEdW
9phlPoC5w1mZ+8ROVybA1kf9JPt6jDVXeGI25zzoMb6l8PSVOIv0OC2RdeI4K4Mb8e1RfoDfXYwv
H8VYnRjLMrjCa6SeFvPCDlsWTvxMYbKpOlU3OnNUeK82v8ZMaZnqjcB+CBthwmG+t4ZvMxONqRWy
eG8onQOieD/DLceKXEBvFY/THfg6nsGAF0HAAiGNnnVxN3XFPRCZAUbDDyLaoLUbYX/jEROIJQar
+6i/xa/0BkUGnjrag1Un0MJPDvExt1BYiOhL3rPDN/PA6pEvTJlAOCbxE3BFPxACuR+dQ3CDghop
AOuZgI02KVofH/A22ofyAwbsAU2UUfhAIuSw6MZZE6wpVLwL+yaeiguBEgoL0AJzyzkpxfJKLYPM
CJ+Ei4RJ0Uq4c/DmcgFta4POHt74YR0neh+8AY5th7jxyWKOMKKPmDn+nrVRhpQ+6pMtUh1I9wq9
A6xAzLDFzJWRcN9xaMWqJ/8UrxEB9QGT6ZaHhtknjcexjJorUKQzsm+D5+7mXxjDUBQi9jEDcsEn
i8vg/I+qA+XCmywvwc3bhwUrrxYBBau7/VGxuQO133JqwbkSnAT/lRZgMzq1hOPRdqH6PnqWiN5H
GOxge45OnCwLZQig6zcTne48fAs1pA9tFAKvCO05GgF6j3gikRG+MeuENUg3yDCQ0d/VrwceCY1j
ux1iyi50VUL5TwpXXoV50mSOFumo6vsmGAwxHhpX5J+ef+CgwcetmZbefIV/xagNZKAfqQtrPfSU
WglZSheVcrCfgdTCTENWxs2bkIKEzWBYh2Iqz0IofQJ7ifbJm2tTEfxXmpi4515J5EYwoX09egF8
g1TCaZ1nhfT9WtwzFLJBMgvhmQ3MX0bOrN2KQAOr9ZDV6E4T7bZkJ6u0LSn3SR+xhjw02CBHWp6F
KTGiFFSgtYqnhtdRnP8SyNivGZoye6Q5rHN8wz2lDa5IaDgaezZ0MpAbWEZiDmVZy9BQQAc4LABG
73aiF5LCcKs7jjDe8aW9jGShrzzFCCQQC60rwPPSN9CcvkBGCO6b3ufN632KoApIKPNDKsCvNFek
RXlf1kF5DkgaB6sIlQzqd3HUma6R7pNBffMOvy2toWmGc2WhgGV9H4Xfg9847kU3TqUoA0ObDesb
+Z0YPt1Mh4ysdOUv4dU8kgg1Ss7N9UjncLUPN6FbsB4MVV8iWNXE4iSKJ6SVFiBBhSLR3qkI7A0V
YohBjbRZ8YUViXzyZuOjMzxf4RtykFd9q9QPwbNrjs1pucpQbxk8MvqUQGa6MBUI+Z6Y73HdhznS
5mpXseQqoYYVCoNA8WQKw3yDp+nIvJU8utVDpjtNBQEmwJhcmBtkN0HjHsnIgMl6fZ7BP6j6ewGF
koQfj26f55GMGukqyoIiTCLm6yMGaGifPAHwo6HAHTC1pu++OLLUm+xhEAcZDKn0nczaN533w+C2
A3acsSTLItWI2dPKkMLKJ8zXQkaXUY89LUNNJxQZvc/+F6+qGKla5EpmHXRuEWfMLRbFn5g/9GQR
lRkhyw9bytAEXBPzLkfqM6U+TCC4qyx9vChSNcwOBvueoxZSDuZF6XuQihQo84atPJUWckuGQklZ
9y9P+hCiIf1isx7gNErHc87ssPMi35BpJ7lJ1YWbmNsHu8U3VwkcVrOG0FC0VbpcgZkIzXtQOd8i
RTLMhffKUnOVwWDQatl1NGDhUFSVyD5Kaid1khruI5aE31sp/lqQm/mHqSz/hHFJz/UCjFNll4+Y
ip0IojQzp9rJnGJfyLy1ZMVB3qe6QhfJMWhqsCyamCz30fnPqXY3GUYtO1LyhI6SjKVARpw0C9mY
ESKjBC+YE2bEVJj9zI4tLBeqK4NJKmuF4maH7prAN7LDQqp9S7QGcrvsB5DHjwn7IHXEW8iWKBNd
WeTlBwaWDALZKTGmcMGB30BHPtSkJbGMWSEzPcGmnYrTGYy5QeYwAtidpQ3ewzvWPllClalItg2i
mNSLAUoath+g8gqfYcKINQcEQyIhmYwViqTvpOWQSXZIsnnAJY0lXBqXe+hbKEHIyxhUwsMEAZ2z
KMXZV++FoRtHQhkKDPG51Pnz5sky74TessZCejKSTSfbHuCCAemRAcuEiKkcvcP5pky99+YFpiwb
GfwR37od6SR0K/DHrqIiXggJmDP8Y8DuI6k/nS5l0ZfimA/sJyWQ7aVmG8ZMQRwkjyltOUzyypUK
I6Zykp7QXFqP+z4UgSa0tAlsGPCZTRuQAqEYw9AX/HKmF6Hznl3Ee5kt3jTKRoitFB3cTcFKoSpM
OelLCN0xBgQSH58eKkrZjHG19CQ9flo8ZeGDdcm8lpHEU3iHLCzdbomRT+WpwnsUPndMls87K7SM
fSFwJxjRXK9dyoSDiu91438knVeTqtgahn8RVYDEW4kiZm3DjdW2u5EggigCv36e1VNzzp6ZHltg
scIX3lCzQYnlLTbZB3laccBlignc05DjkiKSAVkkBlzsXmIBiof5/zQRZ7+NmNeYV2aRUombE1OD
IWV28C9MCbGyF0wj8YBcB5KINYZgRM5kBg3nBHNRWDRw2LDu+QY2JI0Ck1igBEDszuI2bX76F7Hw
Cv5qHkwHkzhZ7EoysYZIncTbprxGzsyIircmph7zSsRvYqsVYYJYH9yE2An572LzYo3/Tdd3yGQS
28boSmmJB2Dz41eJbtkCedFi2xKps3hwtjXdoWAnNgLiDLYPMhT+zyTg6qTlbCzcrnheYtK/tOb/
jV/cl/he64yYFycQERzHyvnScqzgvwX1hEXGbGc+ziCa/L/S2CmvVDFcRLNRufmb92LNim/6m3RT
lQRU7HXiNsU2+f9GwJz5/3lTfyOOK44zsZTeOPX9vZq/XF9MdyYxCbyYIdTJxCbLU3Ogirv/W25s
WSLZYuNnDXCgTSm1iT2Bj79uHFxcsYQILOYke/5HJCt/URMTTywnMSn4mwhgxbkrSqMlbo1chVf8
d3rBtuLxOcTEe4fpx/r4h6Uemhl84m8rAecjcpzL8+81WhctJKRi5KhRM0nEquBOGTHUM1hf/I5Y
eGLLFwMpgoa/USv//T+D23/i1CUfdAuCGhHPiQgsi0RaRPNqghIEOl63Sd8EQKxXwEiXHLx3TIQ0
xF4QnqNGzdx6zp502/Xwmm6oZxOn8H4Ez1roHUjTNv+ilIn+4GMvDmAq0P/A9P0r00jbg+3Y2Vv2
G7ZVTDWwZGTtAE5HG92lgpe70Cq+kN0il4rl7me1ep/dMrqjXRLxDoEsfUzo4tFLEzGHvryNv6QW
LTDAdao7+vpe4v5tTwjPKvuQ03MKhi+oOG4BS2qTVIeXc4BZlSfL8zvIvo1FBf40tv/JZtRY0RmL
CQh5D3Qmb//QJUBpc3zbVbsnFQrkzTe0hwJj/9lAooD38sC7SnhOP6Pcfe9HE1SpUPndVQTMeOCE
Cl43T//1nY13nJ1sE2fiGVdb3X7Q+mLpI8PrINM0f/kgaYC6O9mUKQimaVIfAdX2VwSCJPfsMTzk
vcIHYVHRKOhHIhla3tAYh9QB2wqAN2SYOkZBXUAj3hR6unyqkkk/NjBNVLAQR0RmgHnO8NTpAeJy
QKb+4bzeWbLn2teI6qaLcM/HicitEVOwAvi/N+CsTgm+jrDi+/5tzV5HhT53IAI+WJmhfFJXxfK9
A6vz7+zSk09XTev1J5pvYDXXBYhG2Vngk4EW7BdMSTyW/eEHHfQBEHYNVMnj23gHqSf9oBxcgb0C
Eni1NCAZwMG+ykl1c5tfaXzlO06rc1BjxwtxEcEDcOwL6ZAtq6fbvrw+D+lCnJCUwD6ukEIGqw9w
tcBjEVcP27EBSw0zY6df9a2FcBT7HmH21YQYeVDn6g0f+nENygHLm06YTjUIE6VCCEKmRT3BLMBA
EtwxEKeFblB4eu6jPwB8tfOK0tuBLsrG+di9TdBkRxpcdxPEuMAHIZTwwSJn8dGnsgN2bPwJUBAD
fo66PxBFYAfCgCTnwnsSqVCdv8esQcwMhAeGTqdu8MzxbJZgJupUh1tHRFiSTFO6MaJV8Y9SaJgF
2hlPiPEb0TgMl6nPgFjFe+HIH2ck6bWoMvzR144+AFbc42KHAGODJOT2GRiVkCyj9NwKkdcRel8Y
dmp+Qo67sresVkiZMODNcVqsIA0AQgWHXcey282NfXtCPHetB+VXEvfA9nGCpObk8NSWn244pAp1
Q4W6EgK3vewkD9eofR0AJhji0cRN96WFm7mTmV6m+A8ULX5eG16HEeCzSQi2Q1eAQgHmUGCgPyhQ
BphgNb/pHBV23iu+PGhdKNGItYlOqZutPh9/UwS/NHBeI+GChKpGAzywdkuMUPFNiO+/pVAsvxeB
8ZuurROimUi7JWh8cdV5DVD6ktNKmXNqkJw//4k4YpZl7pe9Ffs/5RpCYgTpkOW6gEBmCt3hAAn1
6O5gJ4E8U5ATjdRWKLNvFcAlse1DnwMeQWufvjTt7VNL1egT4QxqXrtF+VNPy915rc6LHdmYfuQy
pE8y0pUEtScTt9/SR52Oyv6gO+meH6HAxiKaPSVhRQRQ014M7/AOYQeoIW7RPFHlP4LP2y30UFMx
kA2YeLNGmO495pXqYgSTV0vlJ+1PaKyeVxCbRfdG5IUi42Dlk+hyAAAmB7+6yOwFAJ3me4FGfL1W
HfYEgK5Ic6DpGUqyixkFfh54lHGkStv3pQqoYN9zMNeJ6wKLM7lX8KZkVDu1cniNyHof2AMW1U8p
+erqFTOkEh4BlMvt1Oudj/DXAPVfOa2LC86AlOwT1KUktIIfF2WizQwolBvE+rPJFO3ECm5YkPce
b3yChn7wRNWrJNOQ93hmCAGQ6uVKrFPhF8QXG6510lh18+qAHCcCh3Np0eHiRAsQV9SbJXyAXumc
x+fp4eHgMbpsj9xBlXn6JmM2QlbS8fI0GWhcRJjFOMgYsxYjqQijITVIL5/RYpQukQA/pWZg1Jhf
okTq5ZsbcuCctpWQu0D8wvTfXpqM3x7r307njLwOqxZ2Q5ZBFeuJkCRXxPgg/hzq8lPiQ8UXOsGo
6XQLlb5ZP/1F6GSpXF1ufNgMSJ5PX2AGvfOqR92WnSboxjeuvpajKR4my/PD7QBBWAtLDsCSObr/
7sYXkMgyULcUATE8E9/JCgXi3MYCOp8nczy+2A9VSEk2ForoySIjUyGxSzMbP5vJDNFzrPn8FkSX
kJoxnvwjnl+4rCg4/+wYS4LhZnrn6PPJmFBmXg4bhGZaYXWLEqf2WyuT27WaPOMMZfzD9MVhsGWW
iJZ3uk/8qNiB5e+WeE+8IykWkT/g/BWbiR2mC/1a47bOwAi9G93v0dhWgyz+S30JmkVSRipGMJZF
KhGViGJvEYH4X4DJB0SdBbf3Cf3iSLSKRWNDVCsTtILayTmSv61fhI6R5kzuLnt1GT9+y/gVi+Jv
Gee/wvMuxkGGf+kjlTITP4LsNntHt1jUa0QdTVRc37gbS5STbtQli7jAnA/dICGEnCIwSRG0j9hz
xS+IWlMfid0K+SAsIAC3rExhkju1lG1aTj/ZRt/wsK872qLa0zdW7Ae4EPmgObKI6hEGPtilub/K
kfbFEHbCtBcwxtP7MICg1+FswibnXa+TdXfgrS1arJV9qwh62XuDSh0niodWaENHsBpLW3r7Q+ZK
1RvtqLrZPBF+dT84QuxQmVy5DXWxEKt21PUnHY9mhCaGtfbM8Gx3hbND2fu1Pv3YSz+9OYs+izoq
NLWvVQFRG+WGJyqRDpcivnHEClecKgmNNcBukqnebURhyR5tKoRkWu8MoHKBn+v0/CMFFnCYHyAb
pGFe80VscSy2CbpHweraiITGCNUfDUohIHIfXjlIW4qmysdT5+b4uUWPKTuWWxFFYGYQiSHyM8OD
DESkYjnYteA/Eb8AKswK18dXeQu/e7u9B+ZaJsmRnb6LSgB6CBf1ERjD96zRN8rlvrv5DwfLjlpj
7/MeP+1zDYoYaBYcytxJVP+uQR7zkVK+W14Gli+UWWf9tpRcs3IrdX3r5ppjUyqm0Wxhua5FL2kB
XQ+K3RwH1HRtE0mdZvLvU/fu86YEETm+/ZS1+6CujG87tlCAkLHmqCbWaopJjxbdqfLRZ/p9wQjB
jVT3tI871V7xA8WmsU6E9Fz1pjvR65lyQCqaQA1fVuzGnjN9mFfnXfLwlFieyYaTVDGYRQI6abzi
HIVdN6y0l98Dl2lm+nNlYW3CwRXhl1tdz6RUj7Wy3y6eiycJsbAfzpqZghFGxb2PMWp/sp/mBih8
PFdmT9oHk5ffHtB+jRJlhnlpbCQzbQizrS4C0eltm5SeeFFb2qtT3Z7klntot1K+HlnhaWpUc/WX
cGG0reqtLHmzJ1u+Mb71vhEscBV4JYzhPbi5HezK17hDIelfEzTm0oD0tzbfh7petvGADA00ZOuS
yNSqcYa6+TBOrKBVmeNRtsS0AGaZsu3e7FYA6z2zDppZXlzTp4PVMglcMfbhEcJa6sev0dft9o0+
yFx2cJ1qD2lYMteOt032Y3ScLSg3dURkhB0VqHdUyL51WraNj2HcOfI1J50WbmBenmDO8uADD0OK
zsFJGCKiZ+xW9u4cXbKD9mV9n7iuFnGAovo/hD4bk3U6l/MFoWzlwlf7GRQi31o7uRGnqaGG+Z6V
kCpY8YgLVzF2PUx+f6rJBNIorgvXAyM4Nxc8jUAR62stYLeX6dVE918ahOUS7+ZsQgQgXCa9BdLJ
5TH/qpLvIrY3H45+It/O5jYkpItBL8Os3WD7pqDVP1rzarKDnbrEonjsnO2ptC0IBElCFahDqMBd
1HlZohm+eADFswDfu52KAmBYYBgBrQ3OUTL7Sr/1zYWeM250UW2MMd6dStSwmMHTHPdLhLngDmzu
mnf2AdUvcSSTtXFa+2brGI+gLl0NOpo9AdKNwxlS7PjTfjjKKMtxnJAojX6tCBMw9tDCv4zCFmZs
8Lp5CXbton1FrmTAqKvGnk3+51xp/SGK4D7gvhlTqTiVHJcoBEgLBcjokvG0m8PrsUAM2EvRJ5Ge
kzdBWPcYH+5DmLbfbeGXiHIPC0SfB3J4YFcw+8nzfmB8IKHhzUyRlOBSQyetGTwil48xnlJMeHm6
eRlwzJz0xiFNHQMHeLIc0wo+vZc9XVysythc8KLF7EXU00c6Tul8WWDf071/73mFHHss30e3eFib
HElCFe3n9EtdacRkKP59CX8rG3l1JOnIlIaFDC1yb8nf0uME1uQ+X5QH0sYmej4n2OK5nMfJ2gqM
1+XDxDr3qLawC/iq121QCS8CWBeO9o/dZYGinYRz1EOC/BNoAuhYOQth02bWE3KkJ0y6pyt79I4n
zwM2oyR59d3r4Vb5jVce0hLA1vUdPtMlUdQVFWcmWI8iHyN+/tXUWddMMLDFbR6EVxOPFOZkNjEX
yo+YqdQoFreJtrI39qKMzyuDru7bA8YRmAus4A7dQVs1vyZdcYqLs/uXzk+LWBiIZ/HzQMKHL4JJ
Wk/h6iCF2snakU4oG5rqMzloImsn4GTU7mI7/OCLyznYHhGHvKjr9kj/e/0A1fEASwegCrzCY/qm
bkifRl5XkrB2EVE55ytgQ4zKleX9IroBCe4EbLRrYz6iRT46CpyNSbtcX9oENfy5BV60lWLgWaxz
cGbfoqOP9+wCF8LkF7ssGlukIZFMG17f0lXcAi2Mh83TRwZ9Oizv+/ZoE4qUP+le4xPDUfr7yhw4
j35NKXM86C7bMSKYEYRCG3RQNCXYieQV0XaOf8us5wLisZuIppVAvMTiCXX3KsUdyA5tTq1z+/+4
iB62slR5RHvLG5Ri/tAAB2hrZVmHPH2+14Ad87DEbXQBJjZInjvAveHIPwOCQntfokIFXmBZ0zeC
5sk1uPDajGn1suOKMWVQ5oSgjNeflzwgqceF6OFirAG1HEcTdQ3CiFxMmjIGVDjtWFvTPRewTQMm
z+QOfIGqApnYfW+J/TPfi85FfgGjCcKTehRq4dS91hrkQ9BE5Ln6Vl4r+H8ExPCMgswzS/4UHBJx
XgbKQgSCYGWYi2T7L8zNkHrvIzEfrRkao4GyUBYyrpRRFjOj4jdvTKIOLANYobLwWTFX+sBqxu4I
RAFQgZQ7SsFzyfPkIiCFd3ZzqjcovIonuAogmnQ1KVK2Evm/6CqBJGJYlSV5zFa/Pn2eQjnyLtb3
y7AcMfo1rVWasLj1TWjR89ZCygSiwayuGbI5k7TVQSESN9KdXHdLeU2eSpUlZ+rx6GKEZAZjYE4+
puaWcBtYA8Awbc5EDkTTh7fCmzG3+YV7o/4wNebZrr5Q26WTOBEQHgHFrHE7ptkD3o9CDRhPgomd
gIIJFvD9ImBdkn/jJ48LkNs5q4NFxwqQYt6zfZXXvIiJfiXZp1Qt5hUvbp+SyQM7AH03ug64oEzT
C6a9TD7XZDBGYMJ4VoEFVZbYw4RMwCvlEDFzb7PuSMpLS5mmgbj2VV0D+qvpWMklj8x97AW6T2fW
MIqiAgu2s96jZy9eAJjCfQcFblJfAL+JBhBPSQmHNinRO8hnhrxDhd4R8zDdd0fWKLhLgXMivNfW
9lavqBhx80zKtX0VIvbsyEcBGUHdg2EZjrx5EKWs5u5ox2IWE1eLXpNIeu7MkUr0WvnuJfIzmFeI
yk/v/k2o+s3LfVHaWkq+PB9tRxOy9znrjQIwCXHp94zl3ya4MjfDj5oxl98RhwywAeHuunlHQDpe
RzMWiI6CaAO49DCmAMQsEbMUdhprrISguqJWhoqsOudAYQvcspTZLVnMKcOnrZlj4IVYlBSWKLiA
5mNyCt3POiQhp+BVUTDZJpe/1cWHKKHxpwHCjze/FUjAhrpE/LfuGZOP+MCDLUxbg56lqiKR7/Ff
BZYbmBrvS6n4bZ6TXQdZ07PDigW4J4xtLPbHDxRpDuJkna5x9VwqsQZ1eozct1dHZMEuelJfi+qK
h/xrew/vIRk41XBw6M1cwQ+ZT73A20NY4C/2RF9egHyDOVmChIdBsHgArehx4WlBsBaAic8HGlWx
hTzBw60i5duOzODsw1ADiPYJhlCaNRPLB7E0MxbaogVJT5QDV24qX634BUIwfEUVKi6hNRlNK59j
GbENklU8djj1fgRIqacywiz9W9cT8cKpPOEuEcHYWrRT9JxozM3O0IEgiW3TGXwzaD5LY/n4A+RD
8Zm0l1RQMDIoYEMIMSWC6PVwhlDBNWb2mN27Mdde1KuE6mdIltJO1G9srOclCMj5EGvfto/5noGc
2IQk4x8h94Z6cz8zScE/QaaMqwVWjHsCtzexG9+e726bYkHMHSl/BAeoBWsDOj+mWTjBHI1lCnUN
zstF0AdV2E2QHl5YktIfDpOJ7qnQ12y4cG1ozwVvh3ozoy+oHeZMwl89R65liJIJQDlfp9zkfpbD
StAa5GUaGBN4ee00W6QMUb/TvJE7UC24r1FEnwOdXInNPJlnWzIpYkcMe4hCEbKlS0LjhNk6hzkz
HWDDqpi6RaMTzCKmA7lXqPDnEJ4nUKQmOTAuyBzZptrcI0o+MBzKMI8Trv+aCkpEsXjs8sj0i2UG
lajyP3jF5CGhakTNnImsrpJ5RZFBBI5qRA0vn9uHlon4mWc/0t5mjwmbGVpYMJDiNKQ9IH4ftgSw
yhzSmyBD6qGoE0xzdpnQ9s1Q5y8Ic9Td4XGtys191eywR+OVJCfIR9FjVm5G4T0SFNznghL+Zwbg
K2wCvmyVijR5zVOG/DakuhOjUizSlSAGQlNZkeZt7rmXnGoEAtwuzBb17HHCNZC3jAETGtS8Pt17
RQXsttFah+2B9H/IG4G71h+VNSQu6GOvvTl/hdDu4K/Vn/E5lCf6Op2lu3SXz6BWcWAqaFi5UAor
77lPZh84P1NWyHaAZilfkxk042TG5ypKwUtYxZZ32ygQSBdKeMdplsdjabzgx5jrTvFgnZpzqLkm
U+m5f12kdbt/8H7gP26gRRpLaJbcq+CJ2XPi1AAieAr1KAkkFB3mEJKYEaHBT6zYmKh86cuEgMYS
41aK/flaXATpTp/dvpTCreCxjGBzsYkM+/PkPIHid5WXrHo4fQksqeflhgfTTFDZILIlPPETXt1o
DbNz2czu0Wd2D3UIOf8glLFRhF1UsbkJdv0P9Pw0zvbm02FpiN1JhRc3BBDmYhkgmsF/0+eCKgVF
EY7WDopPAocHutSiW7WRtUgmZ2BQxaWnhDTrbj4PWMMlY8KmYlD/SMLzns1++QxHazZAbaJtyzC7
DGsYg28Pgs5Sn6tLqEwwhp/QaZPpGZ8w7AdphUDRSNc5HGhywyhjBKiPUDpIXY3o3j7eepfz9yx7
HDT22P6RPao7ywa3DFTZ3VWvhp/R5AssH/sPPHg3E0WykJ5X6AB4vM0izj+oK8pY7Vz70tue9c+A
Yq9MzTpqSndxuR0sLulnIxfNKoVKZ9STusWJ7egHVHYskySbJHBSbWvToWgGJoMS+v51IA7G2dul
OouKEpwLnhs5g8xLXYKd94UTD0hKQlFtTCuV0mRCZwoMBTBToAfGRmFbDBNYOJmf1pMhxyzYh9tD
4xuDF8GfIJwjwBCQJMFFEKBpg2CCAO8WEEmI+ItAHgYEaCLCTjgHAOvmn1W/Uk+flTQ1Y6JJSrR0
x4EyC4AWIIbPHls5EOCi2ipax0IiXHwv9SkiXaqrZCsE60sBfhf8GCDBYXa6RUCIHi49bryFugiM
mQDYdEKkFGqOCrIdKAPxZoUT0VoEp+ocZwhBJyHO4KRXe1fjJCb3yRzVJJ4nVAPysBSMidtsWBJP
hAir/GL8ToI4WnAwH3QOZnE4/zmAUqNVfqj6VKCgzYWwBSVh+yvaUjJHPoL3SQpELcLcCDrIm14N
tfuH+HEfqCtSTeqCdG2YaVaUTm0WO4fMtAnu7OS2X6+H2Pgy/X5WLZpA7IVDXF3FjjmaKtOH2C+n
OOGBoLY31op+wLaLTd/k5M0zyq4r2hVPuI/NlEVPrd+QRq5OB6GHZ7Nu5fUHRasqLvws3z5oaLMG
X8VK/Rxf+BGcj0U1kZT1hxotaiwn6Xl8F6TKh45mpyXYy4CT7OgszQekHJiZt4SECAWuSp5rn51h
9G5ijPPGf9dXE2G5+y5JV+fSuxdhe55yV4/PDHmJD8c3nnQwyiF7FgRnaDYxHW+hiaoDJafB4wBP
wEfoePSOqa4gEZAAoMd6uAef0BMcRonmyiQFcDRPxkSZGvEN6R+6R6WT8UjYnNWgOzGblC9S5fXG
cgBrSF3mnzVE5T3OQGFxgKQ7uLhI/kAMwca0DG90Nj5fDFWCZqhNa/E+++TzrI7uJ44VjiQLTIH3
TL18GJtE/HXiQ/BuF+cjZOvMgbRaABeoNm8A8vOhDlJ93+hoFQa26j1MsIF7bUeUMSA9QvXzH50t
6/exgq4dJkXQUVh2GGBcytTowlmgmrGQm/g8nFZ2tX8MES7MGKbSxnv9G3b2v9fqscBBoqSRRrIE
9o43tFH35/2gIV/r0BvlhxT98H8akojC+TsLmR00xB9KSGPYTAJsUzFNb2/0VX1Rh6TtQnsWVSgq
yx1lqHomQV3kwEtwn8AV24ysfLml9ExLJ0VbkBE3nSbxRy9koBDxcDAzmNTfK3tMfdWh4LGOLPQc
mfHB1ey2IOQkjePIpXgv6ZQ9Jx9ldm6476cjf9ZnlarhlvjlWc7YfJOZhFeMf1HmEQoseYyD4RyV
GkTEZmlwdqtjQ9nINqkHzN6EQMwcAMJQEZlelAdk/J8HhIZG+hn7ambd5AbMB1XkzcsIsltsWEs8
7N+r97+WmpbTZVhIFz/tUvu6HY1fIbaAo7WyLzfZhoMCzAEHDWJWtGNXjxlhFmX2HAWYAJdFjp3f
WngUS1jJYsrGHD9h8W6PoQa+h7E+Bb97MrpgQnv2pQUpsc0aF8R2b/fuvcW5wX8ishtbTn5hrOoB
PoSxpizG/9ik0opan4vfJ1sjmSVJJ6UFcshTMkfVgRodxW2uTZvLrt02QaoueNnIinEqPV0JdziE
FTs3/6w/pdthh6IB3AqrC3IVIjDD/nWLLeIFPJJoPBM8tCH2iCw0hHLrV/g0nc8VhWeUoB/8WHFI
LnFFSy8kVOAUWAUyJQlSowZhBrwut1Vg1YGOaiCZ52uRvd0aLNEQtcW0KwIUlD/015d3dA8xpB3G
Z1jKdKgCJIChPolyIEvr5dCENwz0kkZ0gamtvDGgdG6tZ9mujUQqp/7bU/UoTRf1I2JDrx+ufhsb
HhgAGlDynEoZaRWZKumqTucn1PjFt/epNy8JqSWTGsmwAXtBhR/f7JEd0s7oWucMIuEbY3LAKGds
9/DV5eWhUfqatMgdPiMp820bSOGudbsf7C+w16gxpuaEhpbwe7s+r+pXHmZ0pNF0jHoUfrt5T6Ho
g/TEpFy+v59bkAGiwow/0/ebOLqE2jpLlKDiC9AzLf27Ctx3Yn3V/4guuan10LoS9c5nrF4/mAb2
sw4XEE5CDtOjMh9RLfzr+rNr4NtutYtHNzGyfyaW3LfJvXdv5x8bSb0yoNdKE4faNS+dlVvPGw6L
YWwY5M1eYvpJFZBMlNuX5iRPR7S/wURR4r0z4hR3vBEt8H9p6do3YSiu/fK7DBqdS5zZJaQu1DGt
lVqoCLkNPYMrjq0ZeKF80jUhc5QKMnsNDYVmRvhJcQQDXAp4BlEM+pNJ0D+gz7sU3IEKZAX5oQdy
/ow03XOFy6qa7QHoMNDcNGX0P9tmdLRYYbVJ/ONK1qQG4weR7RXze1I1M+HNsyX8NL/QPzTdz+i4
fdMLvU2eP/ffvmeVuOXgP1/eU54XAAO4OKqs3ZQWwNuTkxl30/Ps6HcgGYyGq7xIldnnvBkoCH2+
lX6fPL80Dlxp5BRNqGUT1Tg85ImMRftjSoOmL6IHktEvj+4ZHaSqDVRg9s3qBjdl8Op79ChCnWme
qGTQePT6wySlnGwQTLjnFfPh/v2Mmy/eO+kecWmleuYDgQAkAptmTVE968kaHKk8fgDVnC3Om9WZ
zusrtn+s789oauFLoxF8V0wR2TeO5fW2TYFGzJOT/fJJOAjF5WWHRw+uhGjtWmMSmBgdPWVfvabM
ULkN74pfax4yD+/Fbbikj9i2tplN9965dX6nosgwLn6V9UOIq8q1A4rv/hkjzWIpU0xDn87NCgui
tH0dfNacX0pMyk9djT6P8+zwVKSIRHgq3WMIgogHMBcd+0Ms84bjVv/LTafNHZVv7JxR5iuW39AS
tWLc7J9x2x+Kw/u3WKYjv86X3bbr/Qdi38hzqVYgITTHyx0rYImQfmqW8HYQR1WbSVGiDdVWLnH2
B1II2e3gftYGLL2lhvon23QsDIWfgIDM8/j28fNpw9xAQdYYP6rAREsTgQX0y4AaAPCcUt8BW2hz
uuzuvknEUUO4fyvgIsuH32VfozNlJNlcVQemqsJbLjbYAsXpn2833rVdH99P77k9Et/7HkXEQGY5
0QBp0IoA/3Eiz14WeAyi7Jb77WdbAAC0xuUpT3bJgubXBxZWE9gp8hYEsnjwSkvzCCEW1vZKtjio
WbJ00546Iq03HLvcitJyF8Ms0KrIJpYU9TwwkVozTZp9nq9Avaiv73s1BzlF/5GubQErPg8/z/EV
QalIqn7TAnlEuvYZrDylDfDxukNblA9S/nVDKGq0+fRrXTTdRNQV3sEM93GXbO74cxGgI3veIPPb
oCSShUXRgjAqAbxNb705foGBmaWZL2p4P1TZNGT4NxoK9min/moU2radviSvsUYhddVz+Y+2033P
no9EcIwMdUq9EcVIYn/poNSnURvmdXBDOlUni8NWPRI9JWZOnRy/cAItyTyIYf4iJe0eAkrIEq9o
vOJgyY799BL2YPX9Vf60GoU9uG/yFNPPG2kH6mkY4PEpQxU1L3r8vcoGp265YxQEx6+n8DVxFRkE
9POxTTbdx2nVDZfvZYAWfjVyn9KUPbvGeFl0jLxz3OzoX3OaIIV3MypjTJi0KG5exdc3Xvd08/pX
ajycwbGAQjVUdh+Vm9JgBsZz5yWwlgAguobpEp0Vbw+RIXSuFHWRsesjrgr6VnYscMUWBsoianga
hKi+/I85+KJlsSCA7NHmXNHBSg2fRYjRFNVaPv5BasdTv5IbxtsEGvrk2v6UhptIzsM6NtGtnRnm
hjvke5uAZYj4EW0ftHgy77PQOd+0sQQ0GSBIuX3jc0Wbu3ZxwgrtA0ELcJFKdl9IU5zaH0aoeDty
Ap/PvLJMBrwYwLHjSghs6emWKJSn0eS+hq0Pu+uZOD2qcaRywlawoK0Lyo4CKtK0d/eGsvgkzcNi
WZ+4M7r7nH/4Avl3gBkZqMdwyE8vFU5SHrPY6Yj/bQaKBgYPO3b8uxCQLpfEzJ81BtYML9OSf3t/
4+D8RG5jkm1HU0LO6rdFLZbyS/6lbO+QcfFl19zKQhY6LmwfBfs6UgyvlH3zfMlfbKArRKvrYczb
eB55NrPbQDa+x/qPajr97+0WgFwl0kM0oPXrL4NM8ycH4unooXVFVzCdNu8Z2AKO4jN+CvIQ6sbl
BUecwr1q72+j9QAsUnVw5CYj4ShHR6OcFCkSoJH+mOUWquwe4FGjWGnqaGxjbKskkdF23isD4PqI
3qPvxjq+NVweddy4t2JB22sQhR899YjBntaX3S/xe5+eHx4IobTjHHsVTmGDGXFKSkNHGugAb9vP
tEtP+mKEOiO4DtcawGmnNKlrl07PeV3l7rny9Gbx1gIKK8CDbm+y8PM/msDnFed9j1rMy3sHj12H
0mynONRDU0eMWZh/vBEtjn1FVni0OCeR1LLdj7nKtLGc4mIalCMoI+8L1BGW+NermTzQcVLjLAlE
mk4jD9Ay6qd6FhqLgkKY7mGECxeM/OFWQNlWp3e3+q57v8qFFDw81rePGuvdGpNjmbnbD9PnCdNh
GSlvEyVtcICKDdCjQj3O8mWSfjsJWbzn5pt9xiYro7ExGs1pm/Tv6w3xH/u3un8/LgMFqtvPq92W
7ap9T2gtM2BVjSLxJJGWOTGylYXIizbxkxLpm1zSVSFlSN+ytDS4TzWw2wN4McMHYmK+A5r8wF0N
9roRSud8lNhgBFLgft70xaY1LyNtLVvzV7+s7WmHRTqKm8nRqDbDEoyxWvs2SpPody66uF2MpsBN
GyzaLQyy7QNSAkG2qiu3wUJYm1mly923LPGXwAZ2P1lMOkIwef6FfAPAea6i6IGm96U6ZbZ7p87f
YjYs72+UycSaGT88g01zBoYm0X3pGRb2TqJbnOPZ3bMlPb7Jhj8nonMWRfptEnivW2EYCevLeuOZ
4dUWxn00PH26UEb8zAI8dCvdJYnhU+ljBVYUNZP+5hvqov7QRCSFv3vGMCGCas1glAaK6UF6ondz
RhRSJh8dn/XpsMiguUgKcs6Jyxd95dvnWPWrdQeRsJ1bdJG0/RMhnmGNDEplOsW/94uyQB2YrUfK
m9QEaxL+5GFzPqrv5ZB+QemjOdcFKvh8zaUHpNTuoLgkE0Puk1JxeSWbnpUdDV9aPXBdsFvDCwQU
4uPSKuMEMF49VbQlEHKl+NbTuMnEU4yU2Bp2KSQL4NN3jjGUQA7yKfk911P29LdJ1AXK7ZlNlXZ2
o3RFKYkS6h0rTr3lMZZcTaoPKrDs+y+o0Q9h0O2PztNkC6chIqF5jyzRHz2KnRxqJCkoUCGVQZt+
arZIED50z7aPJKZ+mGEMgbQz+vMQxwbHBqUa4pWBxUBm+mXh9bfYToSggBG8swVQ+9byOO7pMiv1
5P4F/P2Gdj/N2NyTDU94yqBHbLrYrtx/+LRlAIybZyvLH/02C2gTaUAD/xYNuzdznB4RwI169oKU
j/XoaKxZqJnvuXmpDB79/r5kBiblDg6hhJjlybScGwW2XIQOdu7lzBa4b7qL5nheu2o7zg8trY+T
RGvSiKouAMWNVtA7iW+nQfpX5lMEcEYoZb/AKoF5CdNjqQYy1VbN0XKnfZN8ulkHhaJQA0x+JAnY
bxJmVF9H0+YxyQ9CzRtN/7FOZXANa44zDZUUyX1YEFum2jAb0kNzBoIv1JSNwKC/olnBw6Yzd3+v
4AcNM0ulhDb+DG49rHFgP90XGpxBw8GKuvAsKmuUlT+rO6g9ZEAR6rTZaN1Pti0VlyP3P5LOazlx
bYuiX0SVcngFRaIBG2O/qHDblpBQQFn6+jO2T/XtvqfdNghph7XnmsFMXRS9nQr85/VEhPzU3I2P
6AaCWLCZDMhv/Ie5nXVoi282JoxMbQ79I3xlnJi6oO0D8FgWgGHTN8sq9aklGAB07a09dvfJtAY4
R3j8j6I/e64H5Y27Ygkq6BWytftAmh2vMLU/15caTZNNHcfr3d+bDXokYj3Slz5zqzeutPLlHcbo
TypFEOWMs2Q2cOpcR7j6UW9le51e4JtShtRH9k/Xr+QkzLKTgrP5rqlYSAiAMdzn4JvdadC2DY3R
PTRfP8cEt6p+S/6O82sbxqq+HwadIyfDcnEbuxOB6BE0lGZp9J7V7RMsHmxXnX2win4lksaB8mN6
v09wPSrdyK/rbSc5pP6QfdBT3qFgQOSJQ2IJH8wdHh+K+W0aZ7Uk8BuCOITOZNOZB/uxJmdZtjiA
ks3SfDGy1eaTGYn8jIKIY0obRgs0Hsk1txwqwtr4mopNfd9yIEaDYA/nDgoNRGbLh8ZNyZ9fzDag
VhiAhbDSJgH+s+wg4ZB3j186+g7KWf3DgJRSkJkTwzGirKYmoEKOdsPoIovIEddx6PRjHWjuUiZe
BdQKrdN0J671nN20nfnR/4BESifetAzwaBJQVedCQYjYHuF+9QgVjm23Y6mQC6+nNldDihAL+Hrx
PeVhI7uz5oylN5lHHUgsktgbAO0WQsD3Vv00EDpoNkASvqJIe2NkYzsGb71YgUE9dhRLUTsHijwt
Fc7M9SfUegIbtMVr0n4+rbWseIvmTYMBa7tFtTL025OWD46grHwkz5CweyV+q/VjzrbEmi5+LcUx
4b/dWR2Wpb2+y9iOvmRGuLCEvbpROfniq/wmbIVwqa4J54uwWs9e6iUWLEJiVVK3tIGWuLPEjh37
uf2Vgen8kGCdJCFDPCWOiiwp6B/3YI7D+GpEO17Ooth8nqsZGvyp6LYiC2rcdNJe77ZVviYHy3zu
k6BoLlZ60nICs3G4cAp7ZRGvRC+keM+bnWX7Ej4j00buTpyfFuu03t+6eGN1KFy+Htor5wvWvRRR
fPlB3A7JP2lBQX9YtCcCaBIp1LpVUcFzsL6yadNzyoRM2KWnBWariy+zcInoGfmBm8ZumFSc1v9V
N4UmM3IiBV9vYLTENQ2uSHibs3ZL874Hs79364qQ79qT5Y/4Vfu3SMP5sc51lxylxQsLNa7XWAlF
ZztbN4vH8iMip0AhCwsuen182Cvl2l90Xt3ihNutEjwLOZpP9kFuTqO+eSqcdu+fuYjiiQFiPey0
H81+7rz7FovtIn1PZmwjTo/uDWtw6VujT6A60hlkbTGF7Bt14kkcxhce3ts4MZNf0aUuSBuWx4wz
1clt2AUEaQTjSMIcnrRfabN6PP1eX4/tvi+CR7pupZt23+gqfWEA/AG1kqe9xBkZWjsL3hyQOqvW
5+Mcx2edaCiZLnPlPEFqikOl7AdgWSw0l3W6ttqPUTRCYW7nuqOkm8zXXttfysj2plrcIg5Ga5tY
7Hv4T0dnnIeLGBrs0upX3RXD+ZjBxCkWdQrIG0dZjvmvlvEV2etGuqR35Nu+dp4kL/NnoPkihHOu
KBf80fHk/0ceyP2+xUSafzNP9tu4xgVdntxs8rqHpzTrSuhy8aoknIegAiKztjickwbGI14QX3hR
cd3N8Em48h9m5BI09ExO/Lv6OxSHBAUXHpBluq8JMUHTaG9y07Vth3/IsWazXoGheMaJdpCg+D99
i7VQ3xuLJf2ChexKbMZI5TAqZwaPbC/B9L2cEcR86RzxK7fnotGX0I5gdlzlY1Ltn9Urp2GwlWaZ
/WRvE9ATXCJlTQxIC4ifZkE3vJfUDZCBzVCSL7A57lGg783+M8N4yNwq1Vshf0mLX6ggD9h4vZuv
Hl/3WFh1ax8gaUq74l0Yc/IJX1ATZA42Bn4WpvtE3ZG58vzVQapKnHhYPZUtnuz8+OvTI6qeBmbh
YhCkYrKaCsnPmeo4XQR3ljW0IeSAmmuDbg7SJ+pueaVmfhdQEiaUyHB7SMPQnTEGQEM+RpUHChHQ
mkV2z24vZ2wSWCCism10ApcdbGAqvOIGxZ0VrwtkpFxxSJ4PJc6ArxEn1/GHxlLSH+gU3w0fDhtH
GoK7sOyWV6Vx6MfjjKh/sZkR1Y6Xsn+h4B3HZdwBof7IQ6giQ3/skxpB6z9WDlJ2dLKWFJf/Pneg
SFSX0F8NvzK9mgQ7yaF+aZwELkDzQtaI/TxpbahjWw0QqJG3E2fb7jq8jKz3sKjlHVk9fBvBdLW1
KgbH+Je2nlV9lJOHtbt1sBduV1NSIiD3ytgfMrqanvZFeYPqbvG8UVulKzjxA2LBnWxjagHVmo67
UMfWqwmVWPy2gNFoBxVQRH0q70R6cGhrnDsmpgNUg0FKnKg+su7y0JT6lYX2ztmY7TAj60y9jBza
CCdP9mQCEhCTcUzYt795E5ooB4fkFOn/oGkkeZj+9lCmM9xekBl13uPazCFEgREYbSEO7OKggE9C
QaONeoeRUffuEwLG08UswMYE6x5q3GAqMOvCUQY8SYLI5oObQSOkg0H6yeJHgmlFLwZakeUyljRM
u+rVg6QvUYC2gBsph/mgLU8z0pKBEk57V1LyRR3AKAYC4dMDlfW/h+nEzXrxaeEYTEMstH8Uhfgk
CO1LhMEj2YA362ohnJzPbHXKF60q9Yz843GlhkRcfc+wIKBZPrry5M8PP04/ND1gJD10p5bc0jpW
HJ/bFbewPY1vfG4Outj0s6XeDxxqhkBEse1TBPdbal12pV92FxXdRboCu9Y0IW9O6he27uRBZlbA
yaTsQuV7YRy5/TyOigPLSiBd9Iiort9yit+PWfWKE+cU0hgRW8ez2CZbe7WQ8IoLWNkIYVtQnmFF
VXgLKpkXKfFJE8r/SU+XUoAEp4X2amJOU23yEWQZYVFn+/XwRnSdbFwH+9Apl1T5qGxc17vryNHa
hL4EJIDvLthGHaSJ17Z74+4+opcCoRJM4sLBNhhj/Yr0AcIo0GnpHiM9Jh+F5kfJs1fDsfLvrxQQ
9/pIjoNde8RyAFcsCKBPPyVZBDWMKW2SFrGdyJ9wR4h2MbCkX2NHRqPDGYCnB99VcKeRHY7F/RJS
n+tGMCHGT0IsGndbavflVtY89k8MiqtfQ0ZGfFrIrxM056dXRieNsIJmVRJ5kAgJUgvOWBzimqHp
KjAMx5fyftHu/mM8RKbf6iRkQJimw48TMWTQOg3kEw53PrNqPrFPyZ8coyNSK+p8OeMhtfDviF+x
rJG5rcuteQ+LnMyMoHmGCboOdDgcG334hzv1SE5adYnO+ueTYExdNIsXl+7us6cPOABgjSgw5yWJ
K/2vjh9ge4Ndu7QvKsx6RIWVF+FDBRvGWlKSayIHG0HYQ8Sh4wzBAVha0ZXlGBLR+7QdI9u1gMHp
5t7TfdjMI3FcW7044a1Q/2jvRH6+Nt+d6owXadscjM0ozlXop7FxY7HPSH1aZQflXXsnd3fC1mn+
hXdhIwdXRG2I8Iy2aobr3xCyctdYnt6YDpuGr//l71qQepj5PtuCLHBdEbhWS8wcGfeHT/6VQGzW
d2C3lAVgBa0Y8vJmPgvZY3EFnQKCg3RdBsTe77MvTt/jiw3BGEXaO+tNguI8dfNDdcRldUfHNH1/
ZFvQYXTUHPUEPM9duwta0sLw6RaW5OKZK2Xi1EszPpixuCMJzkFjB6KUl072K0lg6xTX6E3QVFd4
bchvje1YtqtIfv4OIQlwX9qj2ekt/3HlLbpqrYb9P84S2DHMNriAWyN0oRSJ0zM9b2M70b3UBBcJ
YaA9X8fUbdbI6wCbdVowFENHAGb1Gu1i4uJyhJtyyKvdQccHj/1Vrujt39+KxwpIDB+eu8vRZWzB
T/ABmerto+f1sr1JkkGo6Ew6p0Hsl+1QddvlrkL4xWTuVs9bdoPYwzmHwwjHIi1yemgaz9kDdwB9
oiFNb9o6ckHcQaAZwLncwzgATJmuMISiWPNY0LEXeTUovTHuQP1wFC9Jg3Ze4S8AxxzhUel0FaLY
UXbGOmAkGuIaoh9O+10ZCAyFSgFeDIITMD8bKwsKJWxgaDUicDIDFHcj3Vesp1sYO06C3zHwBc1c
b0FOqeJaiajV6GUw+jirFkfrJB+GguIJAltJDbolOOgNlUW/QRKvnlXQcgTw6Vb6lW6tspJEvsw6
emNote1Hg5Sp291nhyvXVQ9fYShVyMMZIAUEAbhK/9itwEZ4N+JVb2T0zT+szpz54I3ToqCSojvy
O82CG/OU0KMqx46lEEFn9S73R8weZfhGfg9va1wvHLavjlnxj7MprRGB6ZUnsIv4GsHS6sHU8cVa
iZLpz3W4j3ZIlNgCOLLm6REXpMQ+qRzivqTjfc87J7ID3qPC15Hp72NB3u9KY0eZJfViA4THQF2E
drRrNnyeTPdRfn7HuU9DtjcC7ng2rdgMoCnY+mogrxrKw4a5TPutmU8LPByMgEc8jxvlVhzkVzp2
tCVwp6BFISAX2WM+YOZhiIEpACZYe/idviJ1oWsFGnCvmEycQM+8PuDHoxLTaUITNAXW8I2BwKzt
AX2eH+WhIQbpC1XTY/Jq5gYq/tOjYVNxI2QeYNFpHEzaQVNvEAvR/pjfOClYb8W0H+QPevXTiTtR
2ZfU2hb9h3nfD7RVUwfVuZUdS/Symp/gK6jh4EQYywEI7U5pQC3+T53er1qyoq8aQSejsbbwNRU9
HNtlt5Rb65/GAyp2j58JquNisYxhCTqLFGThOozwHwgNmTEs0ZinEO3k/Om2i8RZDDQ/E6QsNavS
C0jsHJ9B/dv4V85eKn2fkkysnSlJ245IN4aXaTMPsRIw1ur4aljHKNrkmA1EVIKHnOgG2F7Wkvol
YPCz5H1GLvypZAuhR3hepzrd4CBhQW5MkqHxpsLIznRbTm0ttUt5io0DFcmEoMMWF6/cvUXm097o
6TcyXuZTa7mqsWpBg8E14p5Qa32nWK9JtteijlTQzSIOMoEpY93tNMDr1RqIGbCCXk2JaJmvqslP
x2KRjK8PkGftrKYbpRZZuPw8jWNOGeDVqRMzPBaoeeXhtRFxt8zjZE5XbDzJw5l1/Bkq6BjbxGyc
lmH1bCnMb5l80qXrkx81y9OD0TUn322M2wvBgfJXu+qa81ML5hQsKw7HztHKYJouRv8yAweaL3l+
zPASyC79yNEE/iyMbFIaIMg8ORa9a6QPE6eDe74a6ItA1/fW49gngZXEQMKcHkmVJUxlR8U3PQme
8Rk8NvaQ+a5SPevuRVVQZXs6yKb+bvaHUdl0ixUGM903+gVsjXbilDPQxcb9lAUXlDXr/jZNKpMu
oBetdqg5fBtnQSDCFLe+50aP1zwfO/M5q+Ba0LaHMf1HnwzK5Exagu7hv1J0r/G7CYZMFYUlQwE3
BTgSBgx9AqRJ/Y92Uu2LCePYbPDZQWoBgsUTYF6sJOroFIMkJky24flqPOJxpw8B8FRq0UgYdsUQ
VP2HQpbDiSlRz9eyNFaP+GzxOQaqEI+5ouJItll0ZPgIutOAsBt2MVGPT1ERvzy0c6J4IwyNz7v3
eKvv3+ZLDRYHuM3IaikmLLJHmKS4EGRHyzyyTPLS1vP9kfy0w2v6qWgHWIIsw6hdFq996rLwgM18
RfR8wkH35OigC4orKML00pdHNLY0ghGUAhY2rrSeS7GjxRflBL/v/oU+nv7bc4N8EZscNIOoV4+a
tENHas/7J2Hhe+mNXmp3k+DYRK7QjOM1YQdo7F6TbUm3+EoKI72MTnZNnlz9hs25Q1Qnc58+GK1R
X3qsFxBT5nCovxqy52iDUOnV3Jz3R7eb7ocOFmhtumzqxrxjLygpQQrhASsVIQ0jNgBORtoRY48E
/hQS3RKpyLasNsensW4RRF+xEcETjtMcR2Jln3HsSFyxVjbbER4WZNCifCvG9cSST+3YKp6Ksqp1
kLpg41OOTsEeLoKAfYDSCWAzo1e51BMO8iiyWLGVXW4dKZISbQ8jQ52gqKwuBeQ7Vv2S7vJyXATU
ddFilWYbjmuJ6QLMs28+2R9MnCz6FzP5qOBTINiH0jmt7Ncx3UtPcoJx6SIHOjTPch2wo9BOVgwP
8Fc7wryhYLvvVc6wuErlIcTPiCylalv1+7spDEySq12EMGRS+tr5X9Hg8K6Iuqhc+OjwqyYXyxQe
eRIFHFXvT58PDdURKh0oCidUcU4bLpRBNDvBenH6aKQDPBIU1tKn1ezLGc6jz5IbDZcyO9blVjRH
n05kOvAr5TJoK/h8/jSySXkZzZKEZvFNhn6pEPlSf1HnDbkPmwtuVgWZHtfDGfOCVUNa7hxCbBjm
oIveFW6iXpEWiAEIuUs4cz2c58KFnDHpOP0sjW4bK/6IxSyRv9EaNiq0M+6S/NoNoQZVM/dGyqYS
K3MLvRu51Q1qMDi7hSKURD2BgBItwnjzMMAuaMP3BoANIXpBNx7gfkBy1axzrSlL+R9szJ7I5wbb
JqTBHG4WZL6caNVr0ivFL4Uw0nz2Zk2rSFrFq6XcdTFKMhNtQ3Mbxs9YtPnhq2Znm5B6HN+y82wG
yi8afi2h5VwsHj8ZauvHpUp/tJoH/jmxUkl2RPl94n+TTFEYV9BggNAr13j6Kiv7I4LIo6BMoafO
3tHiIK/RZZAQMicw/dIL/I5c4IIxoyrQaQ6VHieD0dwmbwx48IRx9GmKDfeDioGH6dbavi5O1GSV
4BNwngM4qJMVXVJORg+VuYTZmgqDCSc8XbgIqmyjjkbL9EN67EaTYQxkgK85VV2g3GH99b92+JsA
MIifNDkxTd3LWKh+bSpejfStSz4kDrd2z6bUbBvJXpUqdRHmoDFF10tZvwsqEtvDlHzMPY/ES0gj
1ncz7exFcYofpCFabqS8DWxobOCsvJ1Df3SyjrRxNeMzzV6yp1tBzrO8B0XI/enWONN5BTz6zEdM
AVaCDx2bv4WnAcxMO/VH8X1Ic3XWCbZKhGhDyMI71eesDEtznSbBiPTiOX7H+OR8TTEE1X73yxaf
Y3hPiNqwe0IEHsWrw5fPVhYSvP4XqgT7fIvf0ziEJVGfwmHT+Gybz/LPNeWRf92NXU1jsRItqmLY
lfqBXh2voXL6q4xV03t0Ap/5rlPf+NiFssGCr6Issup39ioz3QwdDubQA8nVqBygQuXLTH3uB2eY
RgsH9ZYOIZe1GI69ta2r7QxJwlwPOlUS/jvyieYoQojJ16Zt1AHuvj/GozkcY8NE9gL9Nf7F6BXQ
iQQaY/5nxkRMf4hyihhuBDfwgDLnGX1IIBfzKEQr4WS/piPI7abEhAUNJEtX5PAZR0QUyE2wpa4y
T61Guo3cbdoqMpf3xJphwbOYooJKeaeyKzUJRnbobon9TmgdSv3L+KRhCW5V4CXSLRQC1mGz62Sh
DxA749+mOefzv5xXmoYfbbwU5NbwU3f7WLFtiwpozaCHE80ZIGfBTWCdm59S9KFT0qFRFRVVtpFp
7LQdJ9YguQd2EtAinowdd+3P6Mbt36Kv+Wbj8uerP7QOMjeyX9shGO+Yn1QBmGxFXvu4isog8+J5
qw8fo/AsLw+KTVzTSlU8ufIwcsGkmh9pi2ptfA35cUyCsgqABRQs9cg4WCmzcyYlGEal7RlfZ5r0
55VEd/CWc0yHKtVD46VPXcqnx/HIq4KDLBtSrKk3J3MdIwNWAqfCkFL4RX1YdJzcHDI1Aag4VfYc
0vx8M/9SaIwujUp5FJZcDDj4wPqhUdEsMBqKyjPo/mgZAHhxJcybcRKUdEhSZmAecmZOOdvWLxIW
Gd9TKA1eXuxIR6IOZ9/70bB1MNiWwNgd0HJADpx8ViDZ98UrtWjqUnuyKuReB+9dyY9yEkzLdd8s
lusEWOR3ym4yZjbIhi1nrt/U+k1G5hWfWY7AVHptPyAYk4eA1qRKUZuvFbpz9EqgYxUbumUgRBA9
iP4mwxa2fEuAY4XxG+39kEOGhI8tOVRwK4d/RsEKfUjrW02jFxkPsz91WoOTCOiYzrR9aTk7pHuo
IFMKQY/DdzCyw8OGsiiLoelzJZh2Y6GnM4o5OJr7lH2nzhz+B3AJrNP/9DsAn67EqnebsfaUnJ4l
xX0c1YEYwstYnQBWZwq1sjguHrQXyR/1qyOQjoedZFCeZw70Dxesq8bes8IatfIfn7BM35qz+Fbx
dxFz8L959gOP8OGQO/zyxG/xMsLMU/wcwChfKY4PN3cAVh9ucwbodaF/ePoKcv5K4XfpEBLJD6Xu
/79aXxi2K+C7tDSb11nF8rzc3sM4FDlm4s+Mv4n/vofzuha5Caavr3PsbEvxe6v+2dbn4ZNfMpbn
+lrBzt72aZPeaG/iunKSuQbxGTMPt1FgLqE0E2q1/w1wgfaE+WpNKgh7PVD5T4ukz+0if0ZZcQG8
FW8pggBj/NdjBIr5NQ7N3ezLBObppD3jn88NyRhyFTeLlG5eG4qkh2EAkw23EF9f9TcbmFFc+vir
+1zuNtnnIa06fP0xdxcEk3YvTP2h7Wyaw9N7vlAQ8g97xUH548lszS/sf9nHE8NR4EoXoseTNnMX
gilwi7Bh4ZMDxq/LkG4OmSDEnQf4FXJXZlfzFFzkMTHBJ+y+f4SU0cNaWPc/wsjPsR2rt0WYwsjk
BuGAG1bH2se017MPMBjCR5jiWyZyJpDjhYBMwtgBM172HQzwhB3swJ//jx6IcQQKPDGWyz3QNyIZ
fqbnOmK7FEOBJwKq39EwC4ZD81IBNrriegEDvPHyfNE8+s5lyCYv8RTF7yxMyWHk4ZPwiyQ66DyR
vQB0/MJhbcXhYE0TCbky7VNf9Z+huF2qS4XL4655FNOaMiTkw4mKl9OcJzsQ0CkT8Ni5Cl9i9IRk
HojnNrG4MgwYzBMuxAiyWA4YFcJInx471tAJhAtGz4wKkv9nE+EzAmh6Ez/OdktEGA4LazF7aniM
zIAn4xwGCs+7DI3HKifSsUd3vbjEfk+eYUwkQRkSBqIzwnJug+RUJ23bYUVde4+QTpSxRuXNM8GW
L9TeSY/3CwItkO4IK49QjFj0+scejDbH9ZtyhGwHE7Nq8Sc2LSHSnCEgG4J1moPhNvINlPhwFVt5
g5UnYAtm1dj2o/Q6kxHI7WSWMgR5eLjf5sQOpIDDfwMOKQerAXasAXa5J+Y38gbuEjYpOIxILmRm
hgvHvXXF2Be+3xwWcCqcYOga1wVLg/2Xo8BXfRwctt1v/JUgO/1kpH324/J51rasDS6CKqa1CD0Q
awRN0791A+CHNQLeGhMTO9S/+SUs7yQygOzopqyH3yQkk4etz4EFEsYI5BX+TbjloY7EQg/WIOJ0
XIvEULd8DTC3Cs2rkFaIr06/Gq58Bcp6FOouDScXQT0CxKDnG8Tc4J34zTJKi3BYU3FQmfJYWBpx
7sbfXlhVTwFEKa5ZrABCvUrCCe9dcBfEC0d++xr5ktDIVaHyy8t6mO9xaXUoXVDmGPhtaVxMvNf8
6u8+FmGL45/IfhGfAW3Qn2ugZ4di/WXNwqGqYPoav2C81Zb+7JqLE5+P1yQFRdyCBxddYP8iDGAk
/vYI8b3V1s0NM1uM24y1uBXmv7/XFzeCESLGiIrVVE+2M15LjpThmlgsdmhuyr24R+L+UdtQaXAO
F1cd+cKksOVnxU1EBLCVsIUDQjn83XnvfnreKoat+Jp4gZT/Fx+F/tPf0yEVgzXY0/l28XzExYhg
IHwYRayMiFKz/JYPhenYL1e95VMKQwm8Djnfk7sS3YggufsJJ2ZSpSz8gIT5ofQpggmim8pIFL9Q
n7OALfgO5hYeipgq0gIiJZObIgYQb81XwRZZKSZscP4sFcVsWdO9ELkeIklHvBCG7ULFzC88WMQ0
4wBEmgEuyWiu/ga5mHki30B8g/gFfYlKnxYLhJdv4ciTbGO6kCI5JhQmT+k2Ic0IfyNsjBZEkvxF
Sv29m40niLhoQP29cN7hX/g7Qw1IgivsmF9/1xztxKsJqTGvQF0e4A0prlmEygCqcCOEKjvHEwgn
JXx2nryeMHp6Ygcl4uWEKxLrPn9n68oFaUs4yQhRtghfEYlkrJcwn8XSj+bi/y9zNmPKQiCViTQX
/wYZmeGPyfyfmFt8XG4i09A8kH7Co67gynO2/hu0jJvu1m9Bp/LVHV/PyC+Xo2NhCCIGlcXQqBnb
dWjwyGE+sCEwLHCg5NPFv8onUCHuMOjMxTigdyUyfaIbri3fT/An9BDcKOE/g9+ViDcS1G9u3P+P
j0ehf/+J1QkuEa72PK1vcZfFHeP18fW8i5aWfkj/xoaY/+LyxaoiPszfHRdP7c+GCsq5hJ+n+JWy
BjGw0PWu/x4rlPu1cFH6G0r+ZL8ARcW/AJpYCoGcCBt+GN42bT//77FNwnFVTFgijNDh/S0agK/t
1phYM1gMwjhgGelxIRXzSFiZCt8NZW0fxC0u8Hj6/yq5TrZeZjz7fLvF1lhMPDLNfNg3p8HPodLr
uGU8vNcoxFElvK9tz/TEDBVvo6wjvLtyxwTqZEowVMWnEdahEq6nfEDak93fYsRHFW8qBmHJVGAE
8Twm8eZizTN4pOIVxWPEEebJEmewyGhC+U7OGFfFWZ7rrri/Yt+oUL8lrEviUiHK7HGn/ftMYj2v
tjTH7nxJWfdy7abjRj4IXyvJxx/tb3KKSSOGgviz/pfgdvXg/rAQhkg3Q92DtPv3FDl+lvs67Lco
EvkK/1Fhe4cJ4Vp8/ngvfHcYa1ugD5HyJoyzxOcTCT7KGgtVHBYZicV2voprFN8LuZ07w3VDGGcp
VNaEdrGMiOWICkgApHBDuHN8XJ4vX2J4Devqn8oNi26SH/1AxXS/QRK2LD9/31yFzBNxbXGgMzVY
bD1h+2N7qiM+i+SKKSO5w54u3gudnZPq4OpIdSMMA+kAYdeHm6y4qQY3U2wrKHjEnRb38m/lE+vF
IlA+m7UpzI4Y/x3GbTZri4g7UlktHgwE8fBi3krYy+Cji/VLjg8N4c+8uZizYvC12zmscc5pg/83
bh3noIzwaGFn0Pj3NXS6l8cBt57gbryMGzV4+gVx6M9jI+ALx6RHeM7gNiBDT5z5Du0B7TeO+Sty
vPWFM1HArAaWsgT1ddKuCgcXUuRirlGKbfq5BP0rzt3oL0jqOZuLjWp7MtyNwww9KgAJiqQA184n
rP8cYfNKc+dQTgDMwudadbrSfajCaPQLTRAqI+8B6HmGRUB1iStA6WZ4L35EBXaJ2wYMI1sZEN69
euFI42v5ib73OZxsbTVvx7uDKHH4mcC938rKC6FxYGntJljk1zgpLrN1H3mRjHVOyQ7J2WKL3820
ty4DKPQK26Y7SOrSzFcaCKYrXZC6Iulov2kg3AlNwWsVjixukaTAQ2gMh1uLnyTgrE71Nt2MXx0F
f4+2KvItvkH09opm1+zl7iqjM0Jbrj3WWofB9LiRCj8fnWt5USELY9F0M63woUIqw5EG6GyPTKyW
91gbFDSGlkPMwKoiWkJLpBw7bS1fdXCtfqtfcX8GTxnfIr+xLaElroBs59Xuc3JNCsMrPxEf+SFj
XZ4aGT+ABY1MlgVMEiMEQ/KO9q6VsYSy3iHZwtZB+O3TeHFMDATBqg3O+XgL20v86uR/U/aOWqsk
dFm8yAS4wERjztjnHufNZisrWy1yx+p1WM1GtETii2v5VTcDe+lwRSyDs3MngMpFlmv4g7HJbt2v
+o9MBIepzALl00Yfr32M+gM3y5KgPqGq4E8ckmXooAZC4M43NbfaJq9R+ULjIyUsFCyXnhq+1ZzC
Ylfze+wVmxM/Vl+NCWjZXyjfPUddfKbWkAN6m0wQ7drnAKqejVuqeTM5zpXPr+LfAtk1OFUSQ08m
4XZY6681HxL3sidUE5aph79oydUdkSzcHaLEBBfBdojLxYVSP9ZsAaduBJ8HOYbtgRgEw6oSJR+U
NO0T/3sT9Siu3/Uman9hCrB5m1GAIypbaNXtus7Tvytji0Nxd1RDoV7CojllQrm416jfdvJCSYIh
nXBNHLKrjC0MPQHoMT0muR70Fxrd2VFCzsAbxh9jTxMZbpYFZR0P5woyBpRdutazU93/AcTpL3O3
w02r3nR0O5blF8S2aNXK2MdY+loutr3sKZ2XkLOgEyvwfNf7V+BmszmYGpkaXj580xO7440OCShB
bQuZ6UyTHtKBcNuh64KHC0q0qaLhc+N8Vm7nhuPhSrkfjtAjIadxfFXx9ae+QQExI//gpWgjZndo
m86w7HvXOBFL3O6jVdWTO42rH4bVtPl6ioWCD/gkCgdrIZS9IMYVrA9w0iW1ETpi8pcxfAJC5hDG
MUMNGttcZTSmQMetkzJ/ObwT1zAWonxK4h8gnOdX171wG991oqrfwZjwuTFd0FdipeBiP33ycKIT
SUegsfwDEg7AWapNmo2qOJbijANNRCYXe5GtWM1ffo9HOfqFjUAA4PR3aA9oJcP4TJ3opPchqGyp
HR6+/vHw03TzTct7ePq/yRt8guPRIgcBNNaJaRhzdUe0Qnbq2i3ZILwK78p3VXxgVeOMh1kQmrfH
7jsw+h8Sw1Njky4WThv/TGSuFk9YMtUq5vMXwzGl7ZZkkGJb1xYlG9786p2OWc93IEZocUHs+6WJ
lcaDIFWZDb2nk4MeCKZKgtdDnbboOdeL51udgYoV2jGbtr8P3647t8tIEkK7U9ZkbBgWXg6ImUB6
e+BkBbvfOsf2UU0jGpuXu8dJVBl+GhMOcEXpG8EJikl0tuaTBGlAyl5hFiRHEOeIl7sDimYOremo
JjWxHFctKxD+RJnzDaArwVGM1Jztap0ci/yryjZ0YW/fIHbtYPlNu5HeScrRcj87W5CMlQDkX/cJ
ZViIs4dFjyhzlS/R29zHuI7VFFQB3BgiViDoZmeZD1FxYIcDIj4LtNvn+WLku02j3fg21oyiPNU/
scR+YkKQXT+TJYlA/HuxvHBDvgXy2xK2BccSDJnN9cnbxVW4KQ90zWWBLha780iZcm/PcHiT5W86
+9NyA8RavMkoElrqZBD1vpyXqUsw2WLFjx8LdwN7mYygJeD/HTkOyCt1rrFHbHF5HiAm63TYMQ4h
U3Vw+lP3PqeOhbQQ37+r8QWIaQQ0r/AGsFzYE1ACTCKyStH3kID6YQEmuNJwbJqPNFENTunvmxgv
k8cn4jtzPb3TSLBjwpfQ7HRPRpVzlMfXHlyGBoj52XEKmN47SBYIMKMK/cFby/VVQ1g82IuTgEYY
8YW1dJ3nZrXuzDWocq7dFLridoeFEpbn9CsGluUtIC+k50IiDIKtPj0MlaveRcpx9UZigJ+fsUPK
WLDTW64sVWSN8nKGaAgLw5cQz7rN9m7BvEHJd6WrC0NttdHeNS2kL0NfWqpcuQtjEN1dJmxgYPDm
8xataboUD7GfjvNORvO5hs9sNUGPYuOlFPxRAaFOCKKX1d5AaxKt41eD1arfq2/JcmUaNJEhJxxT
ejXJUt7pDLdTHC0fyxv6vGXZQzQMuBfmOv+uY28gJmsZ1TtuOZsDTSMsTa7g9kXuIE9fP8ngjBy4
nYTMBPl9RS8VJDwDzA87j167BzuZHW9Z3czPCuHFW8erLJaFvou2dvFvIO0BDhiC71V9gQCr+qzP
6coKIbwiaFhp3/NaucYvBdh9Sadb4844MrOlO5dOjWhrtThiXhLiNSHj3x5tXh9fCWs9a+ALQOE/
lUj6V5aZdGINWipn+1Oe8Zx5jC5EPDQbPANIUx3wzQItl74dXlI4Apj0cXQR97r+3FRHlnG0y+4F
pNXbICmj/Vqvfkmb+wcsMeNTCqMAp04cdmWHPA74pMP6E+cSspNGqi92ltoBAJMuhurfNeIZzDNH
oydGLPSYa5qpfjJd5Q/Ge7SCtCKv9j3bsNu8Mq9xLDC3KVU4qVyVw/gowUIbn+EY0aFvHeIvWOmx
Jflgdti0gzy8VV21FrWSaoW7K7EpJfL3/2g6syVVlSUMv9AxQkVFb6uYBEUBxeHGECcUFRwBn35/
1SvOdrXd27ZVoCorK/MfoJA0FbrBRYzrPXobkzEbjJ919kElVLcVTed9ahf5tg36VB9lKKyyy/w5
34G7L3NI/UEAtR7InzYuAWduZEWv7jd6zz2aSAQt5RK416aEb4TeC+CX5CyUJdMRCOjWO/6u38C4
Ukzr++jhhqQjj4bnKNsbDgJXExOM2f4C3TL61HGVIp2igEBV6n4L6z2nnUfs/HZ91exix5CqiMXL
dVBeR7LE+6149xVlWsAxWYQtmlEzVyYZhIYOEgjCZWEFyPcEKgNbuLn8nI2+lRm9F1bTuB0rpio1
bKWsRG0X9iaSSuQMHWCz3RI0ih6laN5gNwcu/o5olH3v+kSjlHoUqRC9DBQHxFO4r+GjLSq5Knf6
PH3YPYO6LbN/SVd+cqMVgQc44BAQ4rp7rmktSQrI0FjJrBA067mn6pi9Yfdmmlm0kWf+IDMSbnaV
abqd3e1q3RoiPPRxImMvSOJkt/xTPkOHos+FBg8mytHF1y/uy/gYv1d4mo3exytoCyhFx3Z/+JN6
KrWfQ3ZOxwfZFToqU9hk5az8ymp9fY7oKjSXG7QsrNvqRkJAOSv9DvPFw1NEfKBT0yZNgwuQeYR1
FUuEZAO6H3h/7BMJCOdSNX/cdgJ2gAYhCN285RYAaZCgnF2W9/v4l7ShXMxT2R2hnd8PdBhHmEWY
P3xGjHyrUel5Wgjs6EpKrUQipSU6D3jcSDcphyDiVCFBU3dXAYhrpR7fD3AXGAzJpNlsLZZy6T5e
of6W2syYs06UwwKPNeW/hz8KNAd5e6ASDxIErjWYSrQX+7X5XnYF4vX9I1JFSFVQ4lCAVFaJ9k2s
wHZTBYdCofwtCex9JIqp09z5/F4e46cGaBke1B4VLDyeSN1MGvXXw5E3rb37oQnCXwljpFjAANrE
OG3FwrylsAZXsWtw3/RqkU36rQQggZrADbWg/6gsGbfZarTKKN+YDRA1IxpzV5PWopn6Lemsen2w
IATAt0+E67XRLaBQ5LLwQ7RVr/lJdDXyB9PPpEFkQtNA5GCW2CWNfqCu2KO72Yz2JX3bKXTqRg8f
vG/AEFCkoziqE8Csw2yWDYu7CeehG1/YStPSQSwjKNY1NFfFfdDtx/Q1ubhg6MBJv9evj/hMvwCF
8WVRkpSoU0Ml24PbnSq00DtJpwPdQRcJ/YovBTmKCQj3X2a9TZRlwy+domwEI7UBgvEHQAUY3bIy
ilk1cAATAalwv222y9quFyx/SP0Xb+dn9dfsEZh/Bs1nLLGv8473yRRDhkqyKnrhzbC9N6x3W9xh
eJbxy05X776zyRa3RzzYcM687DehnXIjiYY2YyO08kPMDlxVe41c46Dyu7pdGBRJQrCbsMqVXew5
gboI02NX4tt4M9DD6WCgtqKd+0kQTShJ52xlPsZowpxBh2kzbE3A1GsFYJecPDphX/Rb4UtEM4lS
oqysPO5jbZeOIJ3YnV0fVbR6mC5qjXTErRZdHU0mrAcnOCX8rILx0YphKV8Ks08a3Jbn9T3pBrfZ
efX7SS7Vg0biFgyAP9TWrHwn8xLpSXkAlaSNu2YTxD7iRFjV9IZ17es9A1zORx+2WPzw8QB+hBjW
3YQ0D2MOgl9Td/KfD6WkA154+1g9JqQOBNn7JmxdkKRAZ0xeW56rAfwYUBIZaVOUMwiiz3Uf3hN4
QjYGl+pFbAWxTi+osbrbn2xG9syoV63+1FEQmFvQTkbxk+S1ZJ9pAEcBhdPs4L6LHBF87QUYl1sh
7qIfaTQ7YkifivsFrvFllgoGbBQ/U0n/TLt3+4FGlNXrxCeEUVqG77Lx3HNygX1rtXmu/W6Qpea5
M9La49NUqWpgk/1yykv4hvajSbngwGvKC2+7vxvY9dUCP5nidjfbLHUXGgzzUgcKTX1w2Zzhd+OB
9P3gJwRjABgnm240z9kTp6MUrgy2JOmkmsDpVhg0NLJQVKJ68dzlZsPLle3aEg19ZF2BfSDVd5Pe
Z9uHwciKkoZNJCEQ1KFDeNFQVodGbV4ZpY+hx6MLwMdwNmqDU6xQBHheAYHv+H1UKEFngD1qhigx
AfxO3fcBEMh1zT4HqNVgij4DZCYUXnvyi30FRa0EIAXGjnfkPn7yMzqvAMhTmVEQd+j+D9iJNZtC
HgQrO0yRXgcdMUXyDyPYOWx8FXzY8CA8HdJaoAw0ysLNk27cIELI/dZ1vz2yPuonCKs9Lm6nG/Tb
E16jIJZje7P/C7HaZMCCosG+gqbmAPzkMNL1l76j1QtuFPJsKtk/ZTjztsB+HE7RkegKD2EGjwJf
RyRGN4MI4OSNC4QwKCmERm6H/kmzZRPiURy6TKuhrjqwDsLsEA7aBjOuPyTS9XcwOJk7bgOGMtNG
c1LoP1gKit7kgxHLFKrUjcj7EzmITtkxPtbd6Q3v5IbsuhadWfhDTRPw4Vmo5F+kx1IT1DY3e4hp
/Osgz4nwfwml6YflHOWiUAvZjJOcZaiRPa/Gacj2uAVlcZMo6dG+0Uy9Rn+6fKXrsrXofyJw7mUJ
tWWMyghoo2ftvgcj0DWAodoONDGKORICICylGTkUHlzGMyYc9MgdevTqll2EMDNgfI5KST6taY5q
Fzg8cgi7WU3RKDQjjKVLr2O8dtekg1Dtxbx/rGZUmFXw+Cg+XjnaaLIqSTVS3dg8DI392OOYhvjv
IMwo0m2/NWpBMaC8UsorW+Se2Rzmy+bTKY0HOvefFdxNGj4HyjQfo3Dy3uiRmRCTT3g+AaboRZcn
gsx9DRHuy6IFr6yym1NdkhUXzkbz26Xb6ltoWee3CQFrM/o6U53mebbvbMRPgoOB0lWwWgOMID3S
xhU0E6q8FrIyU9D2n+FtxwFb7A36Rpt0w0KA2KDWa957NPvPxnkJHNb5ibNcNa3Png0zgahHWWWI
BC0Quj/EAwSDNYWAPht50lJ2c6AkTQps/HZYWt1amI9J6b1tjfLRpBqnQQ1Ui7jes5hRKmh15Be0
7vQtnVekNkAs/Wbf6ytwtNnukFRb0L2AVYK+QNBo31O76fcBuZHyYdbiZNUioETYES1sLxbYBZvV
uLJb5muILw0UCkXdFRl8b/c7LtzoWQ1bbMMXFcLl9n19e7gD7GvIyokdOA3TzjOOyI5M2bH1TcyC
GUcLlGKATcEqQ7ft7R3pls0MnBRKFx8e7NIfEQ615t0uedMF9pDoTThEPiQ/Dle7BIpPrjo9d8H/
GRcq9OMzW7PM7is7CQO5lUsAHnpxJmsAOisx4Z2/50+Z7S6o+tnHu30ZowfB672cdA4VAvIrBu+S
ZAyIA+pxbbDX9mN27u3zKasCOKbkbr+QJAI94Z2Wt4/DFo/Xa5sa0vBKBvSzOGcTNgUnC2oDrg0L
6K9Esty6lA6g0U5nsgmPIBuBLXQMyE6rLnJIkso6an7BDfzJIgeUis/gGs0dbIvwRRi4A4PdTt6Z
uy+4lxwU07ptwb/ortijBPc1qTIAgUhfHRXp1aJGhV0wogmIktxp0nePiBwXE2BohetSNeso1AVk
IDh36xLbHIC5d5fI2r5a+s1NFRZiAApQvhJOaQ06xaLeGuWF+6zMR0TFj7Lqxj9bUGhrEaF7AR0d
ng0tFRdYcAJigacgCgCMHaepAqpbyt6AwCTfOyDhrN9cebqq2QJs+75mn2nlCzgdzPHrnDIfgAeR
cyo9mDpZxKb0bB0vNit/M8xx5B7AH7Ihr0NfljmKkuUM7bcuhcIhyQ6daThsJ/B7tkVyb9IQpNxA
KQyiQUvC+z1bLAH0RZWa4Zlkk6Ixqdz1wBtyZJjyyUcmDTyG6IqhM+mn6CFkNkOJ3IoaYs28TM22
M0CZHM4NiJmXgwa7NmPTcoHr78Aoorh0gW455vVutdOCX5xiNjxrjy/kP5gIWB+3STOYAtTdvioq
XTqnXLwG3ga5CSRYbQBMMl7TT9QAG2y8PJxDnN8OdRj3mu6ehvEy0RlFXKx384p6WhMTJ5w2mNI9
B+8/VdMCmHXDvZCCvNKlOqEHan19BiFk88e4vwRjpJl91o9ebf3m/zs1y8Gg/0y/hPOeMZC67HPf
NxC5lwCAWZr+fZ0lGq1/v6GDI98eCS3K+udxsWiwYMiGmdkZeKNOZaAp7yFA7QPDT5QNjUIWMKsH
SnmT7RF1PcA5eM+N1O0cU44yK6vCPvRjfnH4e48o1w1P3slrg4/5BMwvQwGqTjR2TDI6bjW3lqXu
f3Qk/32pruS/WzVCdNX/9wz1rI19hgtnqx9bdBNbVmXk/ndUGTc/9yuk7vpuZSj/UBwzuUfLTqjv
FqwCftAFib7xNFoTFC7GJVs89qS8Zh0ryNdfC7UYfvgf9fqqd15uTw5viHtnnIea9Z41TYSPzY7s
xezz6L91JMUguoqoQFtIg3N/4XYFckCZiwq4ODTMQyvBEkPSxTXg30mWbJYLCnx06F5iPem7lBVE
y2CjCp6B02CVnMPniH0Ie5kvEkYyvQclF4SsC8Win1sNYUziUfK62meU4V1grxR6aerl4aUwbsrN
QnO05Ne1ceSkTC5JQbjOFas9OFLGwAI2qXyDeGNzAMavs2g6vaTtZQZFaYnOjyDv4euJWunVpjwO
bB0EqWRl5e/q4VsSKoExAXiLUMNEUEJfKZikKuZTqrL+ASAV4hK7bRbSIr5sq1rUFqrb1sdYTA9f
xFCAJsoBt+kBPRvOFYw6qRq0OC9yRTcuXqVSfdEO8spxF7fBzNQ9mrk0dHs8nnStl0jIgsxTQAls
Tkt3XkR5cEf0/hthBqJcmq1JZiazCSJN1ic4iwk/TVKZTL6gixQsTvXEH6Eah6o5vbHVoz8D/qPR
4c2VhyJEVa4xtTYBAOLvsv3E4XDYLXZqNuFALVE4kAdEl+SJ08x85nTfOCL1i4wpeLiKKTUMbj3B
oavrUHHx1dPouTAU1PXBD1okHTMhORDUYbh9EL3/d6P8jSy6GspqaJcmZHLjH4rji6NfMcIa4G+o
AzDmeXSuPfaW0A+RyTLUaMfuzkQzn7H+bw6oeaBM8N7Gb/e11JR9mNSy8AgHLLiEB4zBn9KBRzBN
IgQu2TDJ67D/h9ra2CUT7998fQ+Bvm2J+WExhS4b3qdP5sd1OlaAri+qvd+R+uk5vPlvABsYG4OI
UHCYzbg/7k763PfHGqAMbfLeddad9X0JrKHtkPM3A6rn0KYhCGsY/cTE/uewsVNgiaZ8xQqMp86F
CgH/YgP1ZK3ykC6kXIS55YYo0LfvM3WqlrX0cjFOXjJBx0ScvK41mSQJHj6HlCtLM5TzPNOc2ewl
J0OaP3+X9SoWkOWNEVtkrhw8PXLGPtvJgmALuUxsWWbRne1R0fp3U7DPttEDytqwN4BUr35t6O7g
2LB192uyRs0q8xmrtFfd2iAlO9YVkGhtkMFZLczaK55VqcHjPoJnpHvPSbpT4AnNuBsXSw0plGnQ
LbgmSCQM2QMQpPvDzupfsOZ+jCC9GKqBRTrKLSEA2lQH8Wgb0iqq3Tbwp4GjsENNG6o6QJVe8DH7
AdsEzFhBtRAjwRiZ6bQy1A2ZPiIy+qG081W8Pnu3EBOSLtBBFOe36Xxjdo0UBn6Npc9l1I1wv47b
2EuctoB1qFx/NZnFvDXbsAKsMJh/qU/S6Se+hRQ7BtFpS78i+Bxhz414iHUWfXcCbBO9Z3lZFsuP
G1Ng6/knZKM96ikd38Eo22tjESO/Z+SBjRj9UPyIbRXNaXv/oufHqQsbx+4CV4OBqQP/7EvEL4Eq
gOlB8h4xlitZGzgI6qZKbackL3Z+MEWV5H8b6DVqMQsa7lRAwib6L6LenwH/DG8DzAowgOQPjNy+
TB7zJoAUiY3UjYrE1Wv3KYXQzDZQX/Er53y1Ok+juLpsg/C/WFJdOBP44tesRsz9K1IG4x6Zqmz1
7IlW3F/eQ7/JdZv1qB+gQ2pSMzgDcy+NtGE2NYmQOSw97OZpLtEMOXEYFj+0dPmgPEORhj4C44Vh
RElu+s/s5oA2k+6nVFXCzkwL00+sFYiKGf1d11Y/WWickKbIHjPeSG7Og0XoS14kM48PhiHwTXTD
lhKoKknA9w0kaqa9UTPCFQeno8H4nAueL/tsKPfXI2UHfH0wLMrkAw1fhJmQbaxGjaYMv3CrkE5A
sAaRY5Jf6jsuW78m6rPsgsdv0PJfVpiewba3PO1bwDrIEZvkIu1hK+QalaJhpqgK8QkRrXhAW2A9
1RYbdmET6GyI8itkCBUE+iUx8DdtCU4QOWdsUMC6bBsJV/lho9FidMP2vs912uXL1zJfdqLXLl0g
g8c427f396RebWbvRYqLVZXMskBfFJNn1J73DtAMgQ4BO2pvL8sMZKPz8gFS0cTxnzNwVODG2pIz
bKmEpJgxtFlPzg52PGepFpibT4A+XoddwBiT1vAG2muGfS34t/whU1AbAhvzJRYvQMvyLYxEEu9m
h03KOKP2i1QNzoj9AzX2xtPUGQFUe4lvreRHV7slS+ZOOrmt22D17lPmaKy1aYyNOzkS1xjD0NrE
FWxgAYs6r7MDZ/hDJg7Fef3ZbUgCwI8gZXXatt/2A4QPe/NUZtDqG4hJouUpNy+j1u13035VoIqM
jEtYSLRYGnH6AprotBvMGG8DK0fJrzOixGVDdxzlSHkHitOxmrvmAMk11BkQMoBXBaXGKgf2ZjAf
QIy423pj+tBG923jBkIB8qFV4cpItkkRAZj2sV5inzGjP4oG24HpSxUeEmtKwo5UXtkwzrp3uisf
gt2NGsv5dijxwMiQah+oMHRdfZipmcDDTBZeoTqqQ8KogbrrsI3PWjZ6m2dIYzQkzMZBnz+piWFK
oYkZgtigOVEhARQdtDElTanF1QHRLQufCNsiyPzyi30xBdi2BGOI6TAbwZZqWAFIRmIDFVMDUjN/
0NpRsK6h1s5+y+xud5elreFMd6aVqQdojJkoTX8G8hO+ZyVuEtmwsSz2pCTk98pY4gv8e4Nb2ZX+
ubkZtgFEkIpRJiiBaX7W/FTPaa2S53RAg3W2n1D3BskLSV2IxSPEz5F0obLHRqgaInHbToqCqnek
Ky9HHUtOlL7GSGrBXIWDVdE3+1L3l20PcTyUi9Brr0Cb0fedpoiVUoKHMktmAUKDbizkvSMlClD3
pJGNWQG0TdziguyBmIxLM9zKbcMdUDJGWZS9R9egS00nH5HWvtdMykhniNPDoJhjnrFAXp5n0KZH
FK0pmWqHPBo8QOChgIU+Oh27NPgd2MgTUl9IGYIw4JWQSuFfkCXt8XuJagrGwdC4Oe2IYqOiIXtj
qqY3kqP2GKVYVEjRODkds43yXHlj1kvJiQIR23zAGV1wIiZRBNduLB8IrCV/10xlHutT+I5v2NhX
+7d/pfILJSClxIvVczOA6w+uC44x2yDStR2YYOi5zXXVUp2kT2r96MKt6TvBg0buuEIUfQecjpnf
werS7yGop9gCMCKOTWSbRXd59p5RjT4P3bgKni81XoFi+otVgGFE9S41wfJjG8crrGvkI+kVIu5G
2sYF4bE76XSHSI6oK3t02lMP88o+0sXrHVHsHNmTj6FtgEyuOsU2hyPW9XUP66LwFZY+QlTr14Hx
Xy0glm7PIYnY5MZ2AyHkcStsTlruJUYZanp2NR0OonyPCMDEQ8xDauzQ4hofQOYilNlaBc/aB/f2
XBUwwvcntuwrTEKeeFYwKIAg0FEa4QxyM0j2Xtuu1UGYmxMLlHR+cy9Wh2n6Wn1WXZo9Sj8RI8b3
FNjdLcQ6EHjnpAf6wty4gO9wTfmR1zXnKGZKCHQR7WcYBo0JcWrKWkGgvNxlZn5CjKbIvRaZi1fg
4WzS1Sc1e8r2uLNGXAym8gNKx3P6bkavu5uWPiDRYZMyp33TSsv8mibrTYwcVNxZbpao16nXttrw
ujfi6edYO0DAoUanWIGCH/LZJaTE87LKJaJiiPUY5A9TCvd2drbIbo7InrOyWZ8ecsLhk+t/nPNE
qrG1V7Bp9QeH/oIq9R3+Hpqj8qdL2nkBRmVDHc0s5xs8/Sp+znsLOt8PNhyLNmnj/kO7gllCNt8W
+f60LAIq2d9Dw9gkfWqG88/FggP7ifSYnt55do83lJAFER8dJbda0lNgHCNZxnU7fFUdE+Yjiucb
Wur07Ofa/MEvYSuwSWKVLpQ8MiUToHHdyu49ASqIapUeylHXvW4/MOuJ9iAnaa786Qy3u2uqXd+D
BlwC8dK+wbka5DQT2n2gMEjDIVQGOqX4sQ1GH3t4J+NvKuNMvTI5IPrZxAX90D2wqNDlQUKUZjWl
7EZtfjDvpuzJYLgqCNGPn3UDQGtFOXxZ76j90rTK2sKkZUMQo6Vd6w7vpfA9JIpUf/HqaWMdZFLC
7+YeUCZUQ6DV1gmQud+f15Iq1BAWQd+xF7yLDmpd17Vqk6h6EyKdaIyJSAeAAPjiJvXthg0g44/P
pDyu6HZBSlYfoxfpa23dQCGWU3/kez3VTX0+AOiJBIvYbayBCRt9QqMhbK7SBSYlVQifvSvypUbv
MBdgZjB191ksTyumoTlqmafVgNB5JkenoIWb7DlRaoBMNoYUan1APWg/016k8QDpme2ohjaiaoVQ
EC4h9h++QXN09wcd7HUwRRLYg/ppQt5QskUmFabgltwXPZoesx8XFwLvHIWZOXANTP9o6ykbAfFK
ykVBvReRqoK8fg1Qi77d99BbwPMk3Qy0ed+DznzICXKwh6nVQ0VWKmElIAU8feLsiPQCLjQmwk7a
CtmR96qH7e9HffA3FDvkgmiKaA4QPwW2HBMCCYRgDq7Lzfz9GHZsELUbLOxkhZE1URekO3ql0JAJ
EB27PK5Je9agF4FuL2h50ZdH1Buudn62GNIUvhjAoy4ulrho4+ggIMQBNUu6e6xbJq0oN5FLpjgY
0+UHhIyHUPUy8QJqp7Sg6B1PBgxmyTxK0SADWr0dTOpjh6EYI03SjFNKDbf1N8kOPU5+qIekHbjv
KSvL0sQY5wp626vB+6ENumAZeByeCTsVFmExSJ4rDaew1AJXTkPoZT9cfVEh5czr5iEbZjAMK6pB
Tr5+zLMABz1Hu4nTgVT6SeqBehSWvSQelqJ3QPMYIyYbhVlwAX9/dnmXCk/XLNAWJB1skLQECHIj
xBVhedrShbYxJlvUDljkOqLFgQRXAsCHRgMQz7Rr0AYHaYCODEiPE6M3fCS06OqEEfZPr5wAz+I3
WLZ/Ehx6QM0rncJGAB7/Y2+PKhjp/KkBx1+2C0le9aMzyt9wkjmVuC49tjwXzgKFLDBmAMF/1oMI
tGGvIE/OE/tvG9+jGUQ6todtKnnG2+qB21DEC/05ZBlm10sBBHoce6iSli96k/hEwMNqrTbmObnr
JjbVmM4DpKsAxLnNl0OplrewOnsdJB0wckpD9u4eazbbn2zEdG5Q036a+e6zQpuwP3u6qpeDSfIJ
UEbfuE1b2+pnkgtVdgU/sXHM9t+XtVlefWi9J/u8EZftRTlNDbvUK1kdU6Oe5S/jTpHjyFy8ev3o
55dob6FdOSl155EaIBHREaWjgJQZfVqSpF5uwFRuJqRG9HspttMWZ3a8V1/83EkGNlaBHZnUr6Cg
ESYS6f6yr8mpV6yQWc9qxwn0gpD/2XRE5pUxTBaGt/4RvYDsltYGQmdZ+CPDOcJYaZAjYscHawrA
yuHjEQqRwOkqS2wCTJbkCwANWEaQmpAe8VeDqOP3QOardOtC3Jp1kTSkqTOuDh0HrYT4NmsbnxHG
BB82xMRLWq70JptthPScsxK/lh0qNFPE93LEvnBCwKBBtumfsP1ACF9XyJwuBGJawvBD2MvPftNT
QiZ2Pn6o44Mxhz82e07vJ4PcCPson+3ouJFU0cbO4gEW39o0TwZ7pa6njNcvY0YEh0jpnfumDSjo
cyRryaGh+ycvc3T2b15n/p6W45qExCBnq8e9A6lTgPH2CAOTKAdLTMuEGMU5WVzng/0HIbDVCZQc
qBcANTBTzpAzODuc0MeCirvVc1JvEHzdwby1rtzGGEllOiMMdeqTa8I+6PdJkyxq9Q0AEzsZOUbq
YGVrEMuHjHanPXpN30p3N4/I//16dI+/wAc+qpwAkPK97SybS1a6jprGzNMdqEWgnkhMq9Yqwsyc
9ai3KpcAGFhOKVE8x6yEqM33CwPkI3LABPcSKz9QvgpQdz980HDbaQcGIiMfYC09Zx6n7zinaYPU
+xO2EXveW9iz6cRTtmP2FmCTUpxyJUGgPiIrgXzhLYZFzs6eAz7+lp3xiQaS+1U7xG+cA+M3yqYS
M6E6RIONQU2Kh1CnXVMjpq9hVAhxSdr7JPUN57t8HRkMqOu1scxsC+IXijkjNgQznO0zLFpG2oxc
5bbFdyb6TTrrXkCFKkEHqrUsWHZbNK/lkvlDqoM/7C/azEvhHL3Ag7WyfBo34bluKj4i8PZxTq2Z
erMqCc8mDcHPM06ZcTY1b3YSIWmlmKEKRq3uIWfAGU2LZ8x4MlZaFJO6FLsT4L4mVbxZJcJchvyZ
ut1s/nw2PImhepAdAFi/IbURVd0PQzs8hIfUCMPD4WyH9nRKSLLthyHCMJxOQ3tnrw486edTgrcb
kogVhkM+zewswoYZ8rLqM8xmfN4kUd7CLRFWggI6VcDJWh1nMlknk9l6jYGaWK+VshYtGLFcduzl
erxUFcQ2NUR+QX3BHKu+y89a8xtecT0eCMXZVEVGgE5GTWmZZ6A0QdVpoP6GQX+mD+Kq51GzBXw6
4VFVlHqIyUtMNKOY8E6odomlZ8QeICKf9tt1fpXsz7wIUUhA3/sP+v6Z8DI+lipjLzURl9IrZXAy
gmOMdCxcnGK4Xo57Npi+ZSm7ggumC298U781luPl11CtIj3qIXbAcwhZT4N1fNKyoDua7A7UFVUf
Ux3hk5YXMsQcO9/t3pg1gc/Ifi7grNzEMgZewlNVR0wdF5Uj7itj3ZTrcWmqY1cdB/U956vtrtdJ
BwLW4N9Rc20oHVCf5oKroZQk6gGGw8WaJQlpIKNCYTl+HgOlNwy5tEP+MTp4jN/xh6Gt2g50o/ir
2YS7YSV26oGvk9uVN1QjRpXP1Il9mTFnYqmLy5AD1/j0MXtisfxIzmOw140AWcMxrN4FZh+CQ+NM
e7F3BjQJ8Pvv8KAKyiWnP/ae1jIIHCZtIaOUi3MRc03Oc2PrI4Dt7y/iKea+XwjXn7OEG3OaTw5P
PN7lMTVroIZOKvj/yPP2QSlglqhXc480lgOPli8vCI9Fg3JdwlXd9yhHF0bP9Kj28rHaNkQ9juDD
Bwk8/sSJPQ+xzmErSod0savdZt1G1OLlUDdwAgMkoAGt5yqPvJcTBLTrJaLKIRstEwmsv+o/LYER
sFmwuwaoy8XLWC1WON8aoI7NHs9Iw7vwqRhxs1W3YLUwX0Zpjaa7KfIftn2W9nRxUL2hw3RAG5YN
l/xKfmnTUwLOYpz/mmK2/RZMTv71QNpP+S88jXvgX6D9G/zhLhxIe7EYQRAYgaQWixWeY4IHViRS
YsTjfIKYT7biI2juhVOMw+X6sh19zRGgJFM9zrNWo0qai4XgUNQRrvr8XSF8d4uOnVz5MOKMv24H
gH9eYo6RkTFPPVe3X7M+61I2o0ti8kxeyV/xwovFYWHOV6vRyDS50IUY0UgZPYVPmDl0eF8sE2U+
XLT4lKtK2h1+SwXCHo1W5kaYPt84XN/nMx0OI58igXrTLaOE7XONPAytC9y1UrMpgiMtRTU4kCQi
ezHVeBkYx+PZACty5JcB+DJBldw6RhFZCKt44AWQAeYpuXMp9vt9wLMtijzehS42BEjGDGM9MICZ
SDD80nH3wY0WrcUkVt/XlaXmxzL+SE89ElNA9XPzIoN9wGdgkB+d6Hgxj3h8MXZPE3/kyxS9IaWK
5HnHOSP7GLnH6OgcA0MN5buMIiDAgA6cAOPy28Wh9mMOCFx8qUgBu8fyPmYtx8RDFXZmCfc6T1iO
icEq2q7XRA96mZj0WATv15gMggBBnEj4ImAQqFn8Ba/AcbwNZjW6y8wQdaNfrB79+0UpiX5eX8Yc
XC3jmObLw+QoL5LZB6CiJDtQveEnc5n9D/sk0Hz7DcevA7TYs+oRaAEaqpYhL8GJ+tB41NUbr/m4
PGRwWKrL/R2pRqsKd6oZqYLomr03ncW/VeD/MZKjBCdAJNX/7tl18kH6ch+DPTLQiob30+et+9JL
19RDXJfBwC6Tz6nOPieaGoKxvTpbBi0bYrn1t4AlVqPU6VhUbpoGexRPd3/IlFTAviMKP0JdHf6W
/YwA4hR46fxEMTQXvOdHgE8OIjcK9rFHn1Td9jGMbHBe+xdXlN8GLEPBfg9oz98HFEF6oBu1N97x
AaeWf6w2XICv6sluN25HrZQbm5BPo219C9UyR9GJmtcausrfknB2GmLc4NzwBIUQwMhYcE0TIC0s
HOv38O/iAkhXyyetTi6lOp3qixDOexImPdZJLqy6zGpB1ITHardWC8+yssYgftTj6rdrQNQsSyen
jumgUjKjCKma3jTDfwZLDwvPbMhqEk7DvxSkJazZgM6g+kAKxHDiw7b4KOp615JVFFw502ayZlug
Dj1mnVDLwnjNW6nRHQfUc8WWSR6RSMGy9XjEBiEs90HcM7VhDOjV8vacek6pSVgmHsvGTDE098dS
MMtTk4uFczLSXvP5vC38EwgFzeQlH5D36GZHlBW+c5f9AvVpnXHgnrsmeW82xDmWewIgMWq6o6m/
WrXkT44IpCPf91VMQvDNIPa5ZtddERMr09/6RCV/S4FPxaYokNutH6HNwNzgg0AsBZFFGNrv0eab
dtH90NHa7pn7uGExs3rA5VivWEX75sWmmiGiuctBM1Rdl9Gnxl10bKC5Jpxoy7uoLaGQcK7MZwAw
kDiIjo77JZ6wCSH0XVwKbAnz0kGG6O+RDLk1CsGcgUjOVwsfNTzQGjxTRdIHhllaDIkWWP52vuXQ
VgCWWc+eSMkB7UfDZQvqM5+o31Qmqwl1EPq3Bg6AQDfw+cWgh6WhN1lABBsElIkMTEPodxdxP4ce
duezvaF3AHxHzladCOreYs/cBbBe4+8GmGv9BJWAuw+3+5DJgNsTA1FBcSjn0tgvABvgR2wjmEkf
vzLwxURAQallvMyXibUlgAXUnK3czAkAgYoB6sYJB64HHpUdCII6/IA+vfoMg79f4uzC9wunnEIo
jWh1O/lAG5BFwW3iL09Qz9iYJ6thqDiibgrECcuML5YElR6h1CpQQ1Tz6wdK6B9ghE85Ui3Afzlb
D+yRSoQVMAPIhavCt9KFoLrEe8LQt1TwUq+s7tUrs1XjhcdfY7z8S7aYI0t1vP+gG3h1caoU1V3N
p6Y8hZ2j7jUSVEvNNwVcqj+kdv+wRiTxlThQtnFu9gGQjRM2yPx4LJeVwzMnPebQEGeucRuzNHYN
oQKfnEnlJ01JLPiXwC2X6jwTETpshVUYUZGLHsIIQorNnPyLZB1bPUrbnxViSJ3NAnYS9XMzhWHE
czm8II6DmFlPbCE4qQWM1YpIxAQIWA0S9HpZpiZ0CzgT6jYYqXviKAkZNp9q6MAm2+tDj5QuUBnZ
BgT7dX50mOtuFDmRo0yFK7tM2mHHPzJtVEAhAVms/C3RYOsyje2t616EC/HK367yoUp9tovVaiNW
P/QNxiUdxlduXKi7AdloRK/9k81kw4fTBC3RIOcRSqxN3Qob6CqNsRNUZrXOnAdtp1WdTDhsYgEY
njzsL+nDTlYsugFVTldNHhNo8EaQW4XAoUWLSQT9gCzLn6sNI+ntfPuTD7AmKgdj5hUkk29uT3LH
DfgN62V85dNEPY4a3wja0x8SRMGLFCqkAXgKPLHBRlLtkWbYAInJustJVfuWBLALO8awcGySzB8X
GvqsCKd9sfWnar8HhFL92d+eYrZYLcLUYHcABpBSYWZTWfLgLRgVWwX1ZuqenwWSo7wxjoYKJ6MC
KYffEbsXaAnQn+KM+t7brOQHRAukA2MQnGdFDBrsTdektIgmy9J606OiEBf1o3+H+uSANQUpANFg
0BIlPf75VFesdyE7b9JkdYNu+odhy4B/n20cIFan+WneMPHTUrjFjZHN8co01Wdr/J0cIDEp56e/
omOhBv7fx2ePdBW7wlSnFa7Ty8CzluyUDvMI/L6g7XkHtWXs2D8vFjue+hZdc9oZ7shY+UeYBCWk
oJVorP6diZT7FCCFmmhg/8b4voAIe9B++kP8Mcf+I+rMllTVmi38QtsIEFC4lda+19IbQqssRAQR
EJWnP19ae58/XFWrehvmzJk5cuQYT/IyMjM/Hch+kzcoX/w72w+flh0YMMRU3p/tLwpDkjYanhSB
3KANyBHM5ml/iF5/9bNkSfspoII3zh12mNw+6RUYMrV513v1OZnlXoRGJvcouQN3KCe1cHpKpMvI
I8gn2iQbpA+mv9+zHCSaMKTHQ/UYwPj8NvQ0+7nGqxNYIvsQkoQSJ6S4UhAM/+/5wA72oCh4PBOe
BfAYX5fnI2w9oXZKxrfvkpJIODjy3LGCssO51LzyDOX2SVRrcsaG1BafZNLaOHgsDO88DZ0tIjHb
zq4aaHt9WSBgb2vz+1dn+p6ej6qv9ItI5iZaB3PVWfGjdjICM5ujCQh7fvIi+ZZ/AhDwv5QNZ/Y1
mw/s6nP7Xa7Xy/Xv7/x3Ti+aExMeTCB8SDnSYycfS30opxof89W/2zKVsxrTSb4u7/mEMpZGqy3n
NSOsgWASHLWfKobDnHOY/iDfl0xaCmIwts//8lVzCLbkyfHcHgnLEgamk0zlnuBmfk78dSC/I78J
gmU/+4++ZLMMHxnoYNKRb81RC4VzKTutYqep84L3ho+wJUuavh3VlyQ5TyYyJBChxEGriI4QvDam
1Py/4HRldBBPWX5uy1lyZvefrsSkl6t4T8fk3G/NSaQpCEVi9dw7UD5uM5QWGeT2n542MAZ3hkbv
Kx06nDxnIctJ3VDY68ped0/mkGdI+g2lmpOWLhKx9BcNV3kxFppNCufANvgw4uRehTmab4RIWmyE
R/f5GsmYsOi4uA16lQqShSIWWnFPkLaJ1eePYCjON1wQw64Xl+Fl+JhhAEM2JTcgZFvxKEOpNGXf
EiUid3EinMkrtSXLXSy25me39zCK6V22lp0Nw0AK9I7TccyVRZTJjnzWJxDZhAghsr56nidczfvh
o5SHdh79O/YXXFLbYjuVWHAKoZ1MmY9l4xRLTA8++0F1tp3eaDY7zYjL7Eo2a8TxDr1UYr1EPwIV
Dw+aI7V7w8gOc0UEIq7RHwD4R+WWmCRUQaF5C+EbpJy9ImfIyz5v4k/eS2+L8wbl12/G9SVKk+JN
HyyKB6Mtr8/9AD/8gRES54RAntq8Rjc2vBpIYNMUHpvAT8J8FRyz5HhB+sUDjHIj9y8aSugVdq+c
FkKU5Wl8Imf3E8rvDk0Q+zWAxCUnSeXy6ssNlkRPQOznSI5K0k2erDxaecLyPNr9jOWgWz0Tqo1v
sOYQ4Ngw9LLhuNT880G+oA4S9FJVwIquj4y7Z/EexUyv3oTfd1webObUjEE5kmEkyWL/OL/C+yUg
D5NBMsgJZ9ReGym25KaisckgP1KaD64fAYwLJCFZIM0awileJpBCIV9A4MaUYRPi/rESPjxdKHI4
nL6pjaUihqpLnvtyzjOJ6XKXcpOw/MkYyRwRcrHJp/hfwiMZEtlxAa1MMkug8UDeSy4ob4IrSjL9
thlyhdApKKP8HfkJ2q8svKPVExTvQcUq2ZwkeYI9SrX5+eOUjQXQxpMHJ1zhOxa7D/uv6mJjSlFC
nIQAKFWx4AByw9H+8weFOEyGH+Gy9pcyIxNK7ueQ80t6KygBKQw3Y/b3K12e1t9LAXwCRCfwq0CJ
5z5nkNCLhaYsj1+yZcmMHz2JyT8knZc+yeb8B7eUCagEl5pfpMTjdu0zOEhiXnuvbwaF+4JgSL4s
T5XEE+RZXgvZhFyzzz85jWPWrdD2Y/jjApXKamXyhnRC+Oh8Nv3f+k3Gsob/bn87QtjdssdklzCA
FUCi6WuTF6gqF+PFgQf2spKj93OYT4+rFSmakNxhKvOe1OD0OrJhGAugb8uJK9sp+myn0cjyKb4m
W4BDf9HiKQiCwxP56vhyYU3ePxkV+FKpsf9ydvm23Kbk2PLDT2AkAZPktfxPXE8utrwS+09cudvT
1VQwfKr/OVjYHJQ3JUnfkwxKU4B/xKEGxHh6lFduLy+g4BOyat5MbLw+C0/KGiCfgcl7gYJAaP4u
+d9lv9qyYuTsZAFBDmszY0DjhqV09X9lSktWlZTPV5ez0/tbbAIAZz6z1fwoFlL8xIXvSoW8lHr2
3Wv146ksKpBgwAKAmJ/5QbXJplmmcruigcSwlZR/8+WSU3kZsH4q9oghq5Xf+YFGRTnZUHj+Lbj2
79/mekN/fXHtYEFIWoyOF5dHcqiylwTSjTlFLoyPQCXk/Y1yaHx8ZmFJtiYvr1wSKShlZb+hOUub
/K92RFHyU0mBaw2az6WLJvLTcs9Yc/Oq/u1HCGb8piR6rB3+WRIyUL+Uy4kWHEGjbT838jgl+gCo
OVAR+Snhw7838jjkbBEiOKUgt9N3h1SVI0pumApxnMgNYx3edzjdjEUVVJ8MX+I1EX0QDS5LieM0
rfhT9IN4NVSHF0RlhUq9If0sSfRkTIMezEwAK91OmIm5L/7WiXebyAfItE1EI7djC5Ud31v+YusI
yX1qDMs1ixtaPxPfWGUszRkFLajTmFZCJKOuVAd9a0H621dmeQCd4Jj4XVfv50ML71/MGQNcKbxm
ssoD5oBd2EMBLa9+e4bQvjB9dxGLYBCtLddatEmdeNQ1rwplwqeKov9hk+PH1A4t1xgjByBZkuOH
o5Th0ohZ1GiMe67T6ev9++fgf3ot+1vuKLZ3jV96OUXLFaNDHz83TiepIRgIdblzPx3VgzcHkYxa
oXhFHfedBRNEPnqH50zni1I3MXLuVUgfRtQ7llsPuNe+6mdDSdbi/t2J+y/kqy/3CXpH6+jZM4Pa
dN69+w5Ex5UcFWUp6tKYeRzUnME9nmgNIS9U92lf+MBlqJO1uMmmkyRS6a1dUjHEO8Ie+JJkQdDQ
QHYYzJHa7ZtFIkFOZ35eNKe3qS9YAupTPgzU/z/B/1YSyQddjwTNEOl/SG33cEpHvnfdUprNJFPS
eb5yuic2EEXD2pHyUfIZuUnRJInCxZHiQoQiE/e/9OHiSelULDOHZcKiSQjTEqwpQShMUgQmJYsy
hsWjVwH079XJ2aSQxy7HhopxQEDJl+mNhyNzSDLDIYNykgFLLgGbbHI9oHQiP4Kv6CfdlW9JYvRw
FDJOyRkgU6mYzw1glZnft75oXpBnk26Xoye7lbA8SvvnyW1EQ/486ZKKGGQbcofy229nAvxGtfGm
7mD8FdKaskz2zbAv65DowQ6SG61z3qibpE76Q1vROmEW7C+1QCLZV34bD4Mdp0FhvXZaU8HKZOM3
YOkQzQeSRSCmQ7UpA2jxPJ5LHnb2zkv5H6CWQw9lDPYxB8z47hPbZ3BAyQy/wYBoK3dm1H2Qfgkd
JiNfjJaSi1tCSqjazvWnnpVMreMI6GEJdpmaMyvHnR6mj219p4frDMV2NquTDSOk1q+HbJuszRGV
NTmahoDKHIZbTMWyqnGoo/eJBgk2TpZwyhIxj3dezLdfHSYsckALDDqbsTa+qO579thdfzvL6+8b
bRAfTR0ucTegi4QsNmkgbqQPFBR6CpZEvdtI+bLmkiWeJxXQyXUjyWy0kloIk2CYtZ7kuXKNa1eu
VPsb52mWLMPdn+uF9JQPGUKunHcHBq7c2wjDs8l5IgtGNslfOsrk+KfguP0oo8guFu2e6QnkjBbN
1MRrVoo7RuT4n/0WfArN6WXO/vts1PNeD/SgHUCsDnJU5C97MUwQRSIP6SZUET5vTKeyt/+VNBc7
Amvz8suZqD4i4S5nJYxUOBssLDkgeXOXtC+fw+fxeYzAPlHPQ2FmHDJlPhS1/fM8XoorqD4shNXN
g5XKSATJL25k07KTwme0fdlbAKY9O5tN+vosUFmeMRN0MrP4X74vhY7c5H9iq6vMTMeY4Gr4meSD
fuWxnCBwV6h0qe4NNM87Q+FvSPUlkReM6N9wAlwjxQKgiS9LV3a4ta04enDoatkJjC3iyTFd67v2
rqv7FrJhyC+hSOEq0/Q5jAgBLyjjUjcvwi8q3zZUcPwgEYdiXfQMus03XCWkTr0O5HpIrmGDA3Dl
PmWghEB57kB3LHbsGeTBEQjlYEwYFqh7AgBJ2P6ERp5yzKSVoG6SIkr5w7ZCIexzk00d90in6CJn
/nwO6klra7on0wJaAT/jac8W5FSMm7HVWr1iJae4TFnJ7CuyrrxJ/VgwSyLK6jLxJ1v+SOYoANwp
Bhx74tPDMu/OCbau8Xkva5oahjOQyR4qIIqiL1njUitDdV9AOIP5QsH8N3qmONbg0b8ET96kDr/t
yhmnKysCg68pa2oOis94mx4wlcOoPeYcUyT+eRk728I2j6wcejfSd2CB0/QowPtxuj/Kcv6cRVMm
Qz7IuzTpkPIj6dfH0Hhp3BWelAX0DIdSkKAWhgQzbbK+1BH02T4VR3soSaG8DUiBY6gtC/9AGgeK
e5gM1gIjCGxCO0RAYvk7cLhE0ZOb9O1RU2doiFRRMsgPfIPgiOSScv2hcPGHgVVO/31PtpA0VXBf
YE8y9G//COAN4l8A1ksJIjepbyKHjUwG+rc/xeNANrkgIf8CMwEnwXAgSITc2uAPOB/JK8yr91hq
vJaC3BiAHOhKOIzEfWpc2RJy9MoJ+4ckCnoouefVMQJjKP+zwrZybEC5Ix8tE8A3Chd+iMFFgXAl
Ib04yR4JH6pwOVbTsaA3/6GQ8rt3FqsUGaxng1ApYKdwBQ4HNgQPTYAmyRMu+PPZ1zlkXp/25ye+
yBX+Q6E6RJBy2Q6qpFeP5QWQRZPyhOVJy48LVCVfMWnVd3jDs3Msn9+naBJ8opc6zlAngMs3g6fG
CbzdwoeHhTDa0V8jLcGRfnAJ0D7sS4StFrRwDx+wiQtE3Lp5a0O2sHxGSUqz8GdDR18KguVgcJjs
XMFHiDXqwGRnA6pz4BCgDVtx5M/ilMJH8vb+3DiLCPlMHJEnYNTIACdUUK/YSMdP4atAUKAQAPMM
deY4jTCWT85kAphcgREGKCEypLeQLKPYwBN1SRte7EW5d0H6menvC+4fzwRe0wCg5LKHvTZ/SLOz
haQl6YpRrM935D0UUIKZdALeTsadvmlDIB8GUIf6LsNiQeu3YZ6mxYvEVA0tbMSMkCdhk39ADnG6
eYP6CQyi+YL9FEDdd0duutO1/3nf2uU5vBUlSgHtJ8JgBlo5/t1ixuveg/VL4jdACQX56cxWi+0d
IWto2ddhioiUW0G5fOFuZd8N2+ii2tdDERvGcco8JK7BNtN5WsLQ1vyJ1j5YgjZUV/BI378NKDAw
aSfQKBB/r98RMHU60W/zsrOmbH48sXGzIRjHzaDpnzFwytcN5B5mE9rBM7ffv8jTtq7TZvSIPJPs
5bq66ajkRBxEIw2VpdnDji0HHWucEs8M2VX+zfCayNeIu5yb91bvhSRpm6ylz5waE/RP6nRjGl+/
u+kXj/T1GEblulPtkzMUSCZOOjOdwXYMy9prQz1k5i7M99XzO43ourU5WBEPhoe5baoYoeuDcmfe
i4zG4k81HXRqQ5IeBpMemFX1Orv3tME73G0iXOcsVBcux+ux6mLKbfPAugXTBvGsriZmSikWa8sb
REjoP3RqRfGcZoc6jLFUu7nqmRYnfObe5WgtuszCzG+MkUATt7xC7xetYVnBv15gwQe8EO7CXRdN
52O1rY7FNjrpuy7H9AeNloAlLi2SASDcg/mM5rKy/JKkpzXuTFtjc2rNafJOrXE9aPxq0P7MykU4
60i1eOa4VrcXL9pfvBdEsrAf9s3P7a/0jAXKcKV6kM6MmB+VXpvKLRpH43hs9qU9Kb/zGr6GUm82
w2bIVO1YHbKCkoEWPHy015mixM/YE5AMWjpJRTSgNTU0mTP56FS0yD5ak3SMDNPwPG0t5HaeluPM
k+H9BDn8um9CosZfALt1pKGkbSxT78xoebUTBV0vhTvzdqVCf9p8n1EJc2Ki7IHWDUYW2bjwkav6
hAuOSFfcfjKMba58vxxeML24SKqFL8S6u+vuyq2+gB06UyaPQYf5Avg482Ybz8vTnVtzvJ3O4Bwn
K+q9LzMh/TOLuWhMD9Hyobo1hu+J1nasb1S7vhLMwxKv26ZHjfu732a49EXdDw8AVi0pPuX09Nmx
mf8M+zcE26HC0aveJdTvFlp0vfzYWsTZgmUXqgw7/0TqMLs5Z3On6r5ODLSck8LYdY29OANHlFLp
vjpemRKwX+Gw09d+Kwy0X07Uds6brOg1yGpQxVaOiR54l8Niyx5NsaLtGUCSv+S/C2vEcJs1sn50
xFlcbQWb+brqwp4UiPxQtwMdzUGEYAMSp8ULa6YumLp6c7NtyLQLPMaqh7gWR1Q2qLC4di8N1n5o
xNMIzNT5bfSErYdURubF8Ph0P0v7Sr95I3N+OJnOaUFC5i2kRSn0uhFnHAOEMzpDUpE29O2UPhRx
1vAZk2+C65Cnw4c4ayq7E9Jc23ybXDCN0iJUuMIfbBpP+VFp8ZDOXja8O9mGs4TcBV95zOTQIipq
B13D2FHHEflB3k++wq0ZdIJwWHQn8ReZp8qYUi95efgfxQUECVDJTq/CiOFGnKA0PqPTzAiMujaV
ZfxwtY0ZwFRpDZrIKzBGU8elseac7VJEjNpPx1gq+yL33oyLHSFd3/8ceNlGZw/79nBB47zSt51w
qH8GGZIjMuc5w8DMCCC11j+3DwyVjCu0Yj1NdTstGmaUjXdfdBHav08U8qY3NJsA9hiM0E/ZMms5
93k2Y0QgHLfHcKnx0kGI3GdOZmBxDHavQXBLAKveMmBa3eB45ZR93fgbZ0NE5azNQzli1xuIXbzI
g4QoDu/y060aNmjZnANkgWpteB1AskycdJlObyB4NIK6M0C864xJKoxGr0GxRwFJfZLziM8DlJTM
WHaZBNHhpVlIBuBJ2B6myiIttvormyJph3YJrPPgF5FUWxndMF1LVsYaedgSnJehPAv6/muqMGyW
2aZyNFFJd1AS1OEXAVZeenygFfuYRLvRtiYD46buh8w97nKSfaWapa/M49jLAjRuUxGnbS/Qz7gc
lXbAwND1K6lL1jgDIC8I4yw8RNCxmkMzh9mrSnbgo2UGmdK7AXNr26dJ3mE57N/8eG3wZThR67yY
CmZITesiwqjRDiaPQjTLaSukRKXNDs6fm3c0MGfYpPdepk2AnjXbcBdxdhy1I6NE+9Bjrv0BYGt3
fmJaQaduiNgfZf6t7VXkIvRvAVRhra/bu3pY0MtnfmQbn1qb8IcM88YA0gurCadq2SbunM9AwYwc
bf4N4zoDRskbtFn0Q7NSVxYTQbohHOLi6iErfGFmOnUeb5copm7bgDRXquQgca1hm3N/e+/YCljZ
y74lwzdyAyQPQTvBn5OhbQF0CkbB0MJgYN0xVJAORkWKlfUdvnv5DCcJxKsR4UQV4bfe6lPDt7gj
SuZFNHs7qJ+KkoJJ8Jlgd+6/FpH/WEPqmEUoWrmPyXVGt8RtY8Ji4YkFD2jRGahT1B0DdWGOzt4V
sd9Rd1uT85zeB2ObTZXxZVlvo3U4M4aI0trtWWdXH7PpbW9sX0SobZyPSIqmMSNUlxmFaz7rQi6g
lSJUp4gpmrF1BwjxtGEks/f58RXiwIzjhh22emAnXAMum647fJEDO8d3gvx93Wx1pBlWST1u37yC
zWrsC9UG1Lz51mOmZ4vbe7CIAc2MqXSsWgCTQDj3eGfkg6zw0/NAZWqs9nhx+eBuOBoXHb1exSlP
zL7iDL5+ICPUccrFY9IlXV2oiI0xNAZkd+nVQMF0Ys5O/pPlvWJWAwPcesV3OI42yYGhl32yzxnT
VNDU5qWSM+RoMHEkFi4tGoTOJfOalc4RYgLh5T/64ZrazLwVK2JDtiNpMVCIYjYd1YIOSkz4xJi9
Ctd4ztmvdICUEbO/2rAc3+bNKDokGyQiL8v0tUofyGA43OmlwDCG14IjrwqK4zEanNEpufeq421t
pBRMGl0jXuMfDZBdhwVihMOLtTOdV6AtQB3JNN6on9p3TK6+iXLW22uzag2v+jqPWysCOcpb7R7S
BEd9chEZNYaqbtdxxxp2rfPy3hqACZLuE28rbdNur1vK2GKXDhj1uVL8od1Hc32ElhoAgnvbvJnF
N5xOJOOVjyPjX5llM1A+M55QccO9PtEX4UQZdmcIyB2zMT94m96XDJu657HFoGEOAgcAD42lGXYZ
AjM8ZhkjMpG2MdbvwJ4qA+jMdV8mGlq8hh0zdr3FtZqR+PeCI6Iz4Z4iGOtblf7G8ok8lML0pBiT
dln9xixyiihQMIR4eBWm9Kilfz1+iZK3I6pl42wAhjVOj6JuyGjvQ7GZx9aGdKUKOKZDq0aDYVg8
hyHN1ybAQPvxtiui5MV+M5P18QkzVs85UuKXfhQjhGyb4HR8ks1uUDemLYAYTkkWBxyokT7Xvi/h
Akv2zgQyZYw9B1OctPzYP9hHrF47dVaQWi/wMWlBJkvp6MM7Y3ibF4zO4SzT3zbuY8F5rE8esHE5
4PhFXNGQyvChhyLetWh5TMfS3NOmONknx4r+LFJteM1AgKWzFtoR/BbC60WGTBED/GmeMi2LkDMV
AGmO9cPAYWcRlXZE61CRAWjKAl5Srh2/8fuAfUtsojQVohpaWQZDklbXvZ4eW2vHksJ520RMweZD
wemQHx4rDNFiLBlh7eBjntBhf3FuA0DsGXhaR4+lrgfnemrBaUj85/BW+DVe7LpYiGgXhwFVHmfE
AmQQjylVJsmGHcCMc7RE4RBjEcbYOPQKq8BbecTvXBAzI52u+9VtZNDsqGZt1Hr5rZJ+Xp8n0Vzc
rgJL/klvs3Jao/cbSvNbQQgYyh5eL3dwuTDAAAYXmBVXgp9rNJRney1UpBGtTxePDsDOy7UQGoHS
2xldYAvTUEkRrEkp4UxEHRloe+aoIvIaJjBVL4Pz69Wr6uV1SZzIpsRaMqnBY0xUoBbAP3fY9HVU
iQw0VvC8GoQ4Cf4JTomWm5jAvbwOjXeyfLL92qsgjoryW86sFtPB5P/SDpT2+d+b6B3JTXGPTE/S
q+qAe2pO+mk4MBi7JDGe39dSpUQgJIndxF56ijgkTxeQI/4tb+vL8jo1oEd8+oW0BDNAPQ46V3Uw
FUMTC0V9zAk7vrz9733zkdQShhRsFtyxEFEe0PSgErqP4ZKNm229TfCWkmtqyKygVQ70zrAxn/Yr
350ZDW0dW18tlY5e6VHtZg8qdHQD4Xd0jXGB9q0xPb8kePfvNKdTL1L393fbfqcou16vgy4VZE7A
eGeraxfGb3d9rTVH3yfXGH4jDKJ02Hkt8hIMJTOhkCoU+/Tobp6adIKi5uxqwRZAgaPIR0ar9jLT
GpU/eZOfOtIlabkPVtDzSddYh6jHYShyMN3GeeyUn4bOlG7fVud5Z5/+wsSln/U6mNOon08uw+6G
whi5AyB2bdNAWmujdx4jvDhF+XWe7p7ayPg9K9P2N9Ru87WMK5dBnftPzrgns6JZogfleWFhOPbG
i+b4uiC5QjqKSEWTLNFYegF0kSbgK1UCcXwn0dBSmbRW+he4bgmT0tWcyVv9OtKwymiAypIfHDdy
BCTROQ1qTjxERmEscad4UffMiW4EIQ7VycwAJlGCCCjyPSgMJyLPBVTnxGPkPbLvy2ULWVHteL6D
2oTIRTZ+Dd3tTjnllDCfzd4FBJKqCcIjr4DmnNE7A959OTovAYXaJp4hQRv/IDOMUu8gnL6/kxFj
6L62xRCjniLV9YsOUJCuq2NJjklMHb551YDKOypiumSddsPwyzfNGF4Cba7N1Xm4hBHDMR/kd+8f
rd15JlWZVqu01e9a9pUS9OEmF4yznNz0omc/QYsF9wPVLuBHhnaCHDe5ENEqQiogvB1aBGpiMpOV
NMQnJSPl6yvel8RN+AT0BConx1mGiZBjCxIHqeAYgRGG1I1FOqZKvlPTovaNXg7JLy2GyxTxkvJU
nsjAU/+8TNynTy55XZJzLZmg59lippbO2TykbNV0mgzLBcfIoFjRIPcscFvMlWkrIu1OACl9ZYOa
U/hbIMDMifBlMdq6uy9edCcX7424mZo23xg/N2dQv03G1zcWx9Ojl7rI0s2VjTkI56XbcZHoHieD
c0yeii/93W4tRWRAI3cvnM7ZbotODPozw/qnQr1gmy05N7atbcqecu7QXKVMNjc18kXAKF2nnfmq
ZjNhjPy3jhXBKlsiNYWcZvvd0zExmD5P1jb/wX9dqUYaOHLhFegxXW3sj+5kzfssE1iuntYIIpon
8jNC6PNkoJWBJeptUm5Emw9PtedvRR+IjvkinpDAB/GkXCBo1KxwwKCI6xmESXRqCORDipDoQAmr
elVfiB85eW0XVghUA/czk1JuYD0BOp895lkx73sFNSJinGtILG0nW2GyVcPWAim7UyuSdRHv+d/k
nOEybyPTbbaAGFrQRSyUkX+6QQlYD+WIGwlV/MrsZ+lnXomsy0eZQN0Se8Nda9JaWMitNcObf2cd
3Nfn5QtkLNzlxy640GtboNYwNUcloO0d8PPsWC7C0ChGnFinQHPR3jiW4xYI5Pvw9K1hTqTna4vL
FsgOUpHlF4wkk+ZNNDq9FwQPw4G1jQYgqitwCjB+ncJGll21UkUW6jFBLhdrcupCp2gNQihsOrym
DM8XmXG5vdkgbkErttPrfiUTBouncFXUKVEJGGrJgV1/g5w8Np1fhCQ0xknHyiAd8iUeCGupC+sr
dOvIbYduhZwJnBLQHJTq9ndkDwqvwdqUplzW6/50qbp/KMA4bmmNFEyTyTFo1fajhb2fa9b77OVp
5G5g1Ag0MBD2nfwWXwi+tJueAST9E+UuZm81f2fFoY0eAie9qdh51y3FoizIbl52G5EVXxNHoye1
qWz3EtR7HbkBug9o8SY2E+VvFOBKB3P0DrpOtUjInOf5SbRATuH2vUp28TfxkZSnc6R4v5zy12Ao
dP/QJYLuzmts0jIUHXRMsRgi8VLTu16oWwYabuaiNaPS+AKAx1jNWuGF0zH8Ow4p2GeP71P94lWL
fPF0WnOZWgGJbILmLZp5JazbG9P02NXY74f8q2lblC7qY8XdfiPXgU7jwze/GG7RoF0CGsHJJXJ9
ab/l6kF9gD87wLqFkoOKfqPQTd8jSLWT+Oe6QOAM+QZsFigQKCKuk3KE+A9KNjFpDiQUuArwCs4u
EZ3QnnU8i5n4xrs1Xt0dKjwcIIwer92zBuMQ+YeycruH1yHVbWy22yNqhzeu13A9azslO0wHRttX
+Ht1D00V3X4b7nukbirSEPgqmqNEPr+aKUFWemY+Nov+JZxUGDsxv0EmxeWhq4hvwWOgpi7pWDlS
oCOd3RyLhMjvwkHUMQzy0CDkzEiBd9ubbte+ZpN/jMfjlnS0V7W6brvw2I9d6PlQbNho3xZNYXg5
w3xIrwG2MS9G25ihXMk8KDlaYC2SxC2UXs6Uwfa8rI9EhUcddLuAC0XoNMMW4qHz85RW8C1Bj4Qz
F00qEiP//mGUXIBOOSakPdYDbOW9ekRFkzJhQDOZT+Ut6i38k+9/z7bQlid0m8rvu/NdMZ6BNCUE
Hhm0pQMOkVn4A0Ihol5zoAbtaM/RTJJWGd1hfvYlIvwsZr87obBEUpqAAtbug8I4t7HwBylq+gzh
v7hTiYbCcAllBsFDdEW64gnfFGaVUP9k/Do9oUOzlEYyn9s4Ea5JqLD93CNuC9vq32QS5G2i0w9b
W5MGia4KECRzgG04A2/zamkBeo6eC0EqykUavFbZ7oE6ITGcU43AomyiINdtPjd/35vnxvo2vm6T
/LouWmv0w36ez4P4L2BroQTU2mr/QdtwZV1GyOW0ppcZox7L8xfSWZrhNu0eRxs/UB50so/f+0FH
p08JjFsvX3Gi0s12Ww+7TaMKHG1TrMLfug+2hOfsqOTSDDjh4WNpjKkdtT1STEhNbHBc2EvXIR2l
FPS02BHCKSHrdufWWJ1bhyevhNbTocW/0XqlqyR6cdpZPo1qt4TEMFYn6RpoJDTsO0B+7qa6oz48
aCpJ3Q9X8bjx037LR1NuFP68judpvAixuw2d6yT2M1omdJxARJ3QY/wjuJ49TgQDPZC2hXXsc5SY
W7WNTnbY+Cg29sLNs+wVKo0ghMi0GliTkoHvT2PiYMyu9FJ4e5SjgIEx2vRO8nAMAKU9K/NB0FK9
qO2dcePzVfUokFczuiJYoeG7mkIHgmgRO++b325sEnqYApaPa2w5r+kGrOhmqXfqEhMYBKnNCa6N
KN5jGktD+YySmAP4H+Ygl1hqN1hQCFpPZmZYThWoiL6PdF7JC2kXCLBOoqWMr0//tTRGzSibkZ1x
1uFswtNjTOaHz5RfFHOqyr38xMMSwldsY7uj/6KBtImRikvnOOVI0hTCygru+/cEGzz0XS3/QeqK
dAuZwk0+AElqMKMmANCHpvRAsQs4mf3JqmQys3Q5Kms0vDTwU6Tbj9TdMaQstkXRM0DYC0+DZwyk
QDaISjCc4Y/jqqr22nNVEEap9qOjudbntCRerMRlAe7BCMXgjuZt/IsoP8B7g+Af3961sdi7wQi4
zE3Ac0a9vlGG4a++iNWkVrSoG6AqvYMKN1L0VthD4JPc7gvJoZ+7ZYNGW3lAyXqmSRr2uopTYFvc
ZcMCnSknadQXu+sOzavKfja9I6cBHotRrxv2jBGKuvaR3C67LNg1/deIzT5EzdT6ihf4ktyV4Nb2
b5ArRGCcjNQYpWhS0Kq6QICfhUi2nlIXhfJNzuEAG45B3XWs2CSq9eryQ0oX+s0iu9j1b4JebGUT
lWt6PzRsCGRmT7qq9dH8edAC/PrbWunVvn83i8dXzATW+pn32ssGhkzw9Br/1oaQDFbkyI9mo9Yh
9FB6lfiWxV5M747nDOZZChzUTKRp3O1dQ/uY2K8tS99waalg3qJTV9izfFsc9cFj8zzQ8W0WscqO
u0EGJJC37Nt5wOOSyiKcUf6iWDNNni7dXtGkFcNPWhAtt9vtm/Ok9FRIr5GDp7f/nhstn6uPFscO
gw4XMCbCIJGlLyAJsBQghq88N4o+1XbqI2iW98tXLOl8OYZTVCjHlkpMSp9zrOOC6oJvUQDozWY1
KcXP7aRHTl0nU+WUBmni1BVFxBEdyZgIBLMj2VXjBESJSReMGWmJYO0wLJhAFF5I5b9MN7vZCGGp
1TTC6gOfI2yP1C9wI+++pawHj8mAxh1tpoigQIXHzwPCvz43wSTZETUPIwJjvI4KK0jLWbZrsHR/
U7qReBHsvlnTCkKPuCGSL7BZ2d3xRAWsQVCLgZBh7YGYTwFWMsMGP9MLpIRxiOvREMnW9wwzuX7B
4ZwDvNjVDqgOqcrLxUm36g4oCAmlEjgyhXGG2CxPMp3nT0xL8sE6O+SHAvX0OGCPxL9ocvBXS4CK
jo1T6HsYn1GtdZfXnAdBmc2cTo6QBSMxPMQMfTfgruc0ndEbUfAJqOIVTiw0HIEV832DNwy5sm0x
s6j13C6NJYaXsa9p7brQ+GbqMuIpDdbqdXgHb6azZjrstdTOgT+TrzR2rlTNtLZ7t3rQqbHvgY+B
ANmI/YmY2YYRIkdku+OvckXSlHqU3SRwkPNwN8rOwdPyuoReRx+p645u8yPYoJED5vbt4eqjcKuC
75RkrTBSyinOj7iH4v132yZMW3QGG4luJHnwhvr8z8nI7n8wAaQPoptb9TPDJSLGC4vGBSKehmce
tPorgwD3GDxdKBP17E3Gg+En4mztjXLFify1hGxxofm4KOi0etoonynIgP3Gbb8pxgphm2SFmjRG
vqGzeAyioIPakk10fNB+QPUNisZv/iUT1zIjEaNf0Q7iKYgm1wN9pPiI+8xrVG5RvuoDGLMSwJVx
bJuRptMrfdnGoVkvUevjuu4OKFmP2nAR5/dpvagm6azsqxtoMqPHSh2bw3xQr7lcVCGXE8bp/XB8
35x/bhMNl0LxNenfS49IXcEBeuMG6WEy0lKRYEJvKXmjxFMhx2KhvROwvHOpShguLjflBjm9DKbl
4r65XQNaTiD3SHy/yMBQWXSujfdykITXTTtSMOZ2iiV1Yi8ymLiIXVy2z69edwXEu+mk/nPexXOz
+RJxMxaRCqAFZ5WOq9eNRzRu2uN0G2eINv8kyrGLjH6veA3i3LVa/r3qadFUCX1mqC70qJFfGN2R
85xUYxGyyTAigA8NFYackIFDfJl5fZ14eptCqGPNrDBihMROv6FYAV91vrrJoEC1FnNBxiggWSAV
idKV+d0di/cRuJRdtvomnaJ++f2cqQvoMOzxftQ35peNQUVj+i3de+hwyDsj+DsX2OaA3NWh86WC
HODOGlQ8I8btvLfpq4QJrHNKIhTuKFY/8cpsXJZ+cfUVp560BvWk493hUtpkWjMAXKwn3nZJ4gUF
Pyb1jf2LMEsMn9D42oIyjIzFa156MSOGtVsw1Ax/yXtQEpuBjqkgDKm2N2n5z1BUxM6LZGZhazll
6AOrwBIIbdz6P8LOtDl5LcnWf6WjPjdxhUbUcft+AKGJ2YABfyFsbDODkJjEr7/PgqroquoT54Rf
v2bUuHfuzJUrV85WA0mbsnw3CbPKUdY9gJGQBDHoyzZ8fGZdxC0/a/XuDK0aFGPyehMqVQOZhO4M
hRoRWpAnGfplfUHO98I7Fwk4QB4jSDfrM2Rq+KKoVqp4RMph2bBx9wAMYWyBh6OPUIz8tOulCD9U
G832hToy5PzqM6Ax0itcfpJnCRxme7EfnYoBCm2QtRrz7mni40ezTpEsZXU+RfFBnWOqqxTthtRu
0UVjmEW7plk/v5HRR5XCbu1ZUHt0FsIIkwKi29CKqJjSFgaLRz/nYHVvMHAwpnQi8shKE6cbUvMr
WVWIFmidiKmd7KLYGPhxgQxK9ecyvEOemd4/vE+uHmtB72A0tn07PCYkHpJ579G0UvRXH7/3Kss6
2uuXSggO6C6Dc1q9BnZgPPqMQIz6JzSHHcHcW9nW1255MGF0n9qVwa1NBPB+govfvwV0GVz31/0K
AOI2ObZPicFFvOCuYBrcBQJycL/9D+/D61TG9rBEGZvaP/yOJe7xvHE4KcMMJgNCmFHkTSoEZGgM
LFR5w5ctnMb+HpXcMLALEdBzdwDlt/JJH98rRFTUhG6N7SaY43vDTWEkzxvGtxvkeD4oPqDCt6dC
oYIkxiP2Oh5kys4hhjvMMTHTdq3Db3kPV+/Qys+b5FpruHTg66JNXq4+WYVYMrz3B6v4NjxBzmbV
aJ2B/mk7GxuT3Q+3iyiZwocIOaxgY4Z0JjQ3PXTHcVxP7HseVzdN7GoBqeDbzYd+f/ORd64/OKRR
2d5zjwOGyxLeM0zqLKAr1SXAU6E71syIb5Md9lyyrDSvvdBdqIIKHrpWt2B6/MRp9pTAuFCq7LYQ
ufZ6oHRA9UUWoQVc+vREDQfFlwVUQjarUseUU1E4PLYq7cskQ4g+Tt24MmMAgf4wsDjiBzKX60dw
mqB42XPAeiJMN/Jq+c92aH4ZXxt6WdVNAvUx389/GLR5hO7I4EqlC82XW9ue3YV7XmlQqkKyCsVb
B3L4j3slE2nCvqDytrdTI6n0/g5qTYs5FvSciQZjYoyTwlGcYSoEdBf6wIWpLHazvHd8u0/XyPdy
qRfkfz+yKYUJ68kSNhjQytRfbEZkVSkvqTUAJ3O0vtPs0kBU28unzpAaq2PHGt3S6b13v0E+yYJ3
VjinT5I1H24QeI9Xt2bpQk8FikKndts/Dp0G/aXuDlafxQSFMehet0b5VsSWWgdn4zXcb+Thk/vM
ogcP2spNOr2anSuHT/KwbXdpk0bDe1cNoR59u1vtX2dEa3UoHw0CjC3MZ79LmtZft81BXurh7dil
XJTK0yZKiJRSTfdv+WzdrE7gAbizwzW8XTuu3d1+0ATIy8ANfNBJMlDEe6KbxMSt94nLKsuK9HZc
Uq8SiE+GQ0bqjEIbh2WI5Eayz9pVp+dtekf6RBOIHzuwAlx7uDoPr5UGTXZAWIPCCivo3qWIODZx
Nm5vj2tUHRGDkEECSTB3sQuEFV8ejY7dAH0+P8JV/1qGnbXkQu1PgxI0y48IYeHe0QkWdyzZ9UEX
3E1SK+GBLj+55mT/Fqzca4ROC3weaju3n3meFLi0pGW2IcqN5+iKQSMJGnpW8wgaZUQlC3bZDDwO
Pkd/C0waKhAcWiprouqQIcEyXh3WPpAlmW2gg35eUgLH5TufJnFMkpqwckIqmIZ1R8IN+d2El9hp
7lbZwsGhsfMA5r7R2g5pn7fv2bEzNoG6ns3Oz41KtMXDrFqDcrp7c7/USXFyjyqRuyCvcud6QaFy
WsY8ZSmHGQCygY0FTTu/n/oOvC7McyeHVnhqwXr3SCHVCAmCQ7OaPt42dPaqNSv0JznRYZAZZG3r
GWmoRta0KezAf3An26HTv7XgOU2chHYalxkMIiFG1ZadMB+btcVptCFlBGPRqjW8Rw/ccY7+d5CB
MXFC91287xMNGr0jrg6E5mOfHs+1bTu7vFHkdAIxW1OrsYb/dQk3E9MKPNByWHr0R6FwI0STtb90
kyOuCTZgXFn+OMewtBO0TANyyMcvc0Wf8cCVrg2cCI4Z9hMkxpyTb9keip7WOaq5BGjMGXoQGe+7
55yh1LF76Jdl/Sg6Qutpeq53AM+GbTZ3DBOC1ElOyeHbiiuCpX+ELFKgs7ep1aUc4lifUY3l75vl
cYZYNxzqbXtJpgtfqV+dXeqBdFy3NbRirR/v/fqW7xKCges2WcEIBOGsu5W0hHa3A+2pn1Oqk8zh
+begKTsI7KPRBB++p8WsSqoYjDzmP5oUIEVzri9s1kyVs0u7j4CRghjRM2pJ3uJTdrKG7XqGj+DV
padyhvMKQRGu7AZxiFOwBxcx23uLlRzT0iXpPTjhqszrpyvXvLGDvFelztAfUCNV6VBAhtg2Yfae
osthgV7/HWxzRMsBvASSbz3v0nUw0KemE9+HvevoOjq0mVvMs3s1oIcpmvooarteAxKcfUj9dbR8
BFuWhq9HrXfzJ/vf9S8QwvYUZrNMRTawEtIH52sER7T71xDTGicVne5GkK/r/iogp1QB3e4WSN5+
zdu1UcZaRz9XT71QYb95SFKCPnnbentDA/N502IN9hoVv7lE7q352IKmrH+KEOLppbtHMpoU9YdT
NBR7o0Zyr5+o3iFr8QXYeoKCQ1VkE/Kb6TXBs7oriBmr0Y2qucij6g8CnBvXMBsO5BvYlfDCrmWd
Mi+rsUYX4tNj5TlBugcRdyAN/Z6Sy4h0Ju55iH71PQCSonwGfxvOTpeRsSXmY5SAyif4BNdPg/qG
a0StzJA5iNgXTtil5SU+UtHwBzEGSL4fGucstGh6npLmGAzKekxdDMXN4/FLswPHB80wXNJPLB3B
KFRsP+XxsqFf5An51x3Dw4bVTwaSnyL5NNDD4Dtg1+d31aBJvkO/DNDsfUJ5GnKUa3wxasYnzzou
//JLTxbwcRVyJxAaqjRO+0Jsaa3SI1jZKEQt69L1+flZdn5+fF754cWWqpru9Tfh0/vOEzcfrdPR
ugmrrDH6O8ROTTCUzQDtg2ugILKzRd3w+/vQGFChMyxbyDMi05h1LpPN+NYaSI+RKo34+xs9QRZg
/F1+pFUHxB8ajY+paoSpEn4q5Hyt6z2iYV45hE7LonXk4PLkOLNSnU9NF5eCxlJwHKAlzOhCU1jt
IxVr1JXe6d6MsL8FoeBUzx5t9MrvyekNEG1XxOttsiH6vwXzDk0gPnf0fodBnwXLH8Kh4yowAC7M
R/f+O+9BoozvUIZHxaOxJHYzWGJG8KzdY4hjSs/BB4Q+2u90t9QW11HqPj8+LM9rshW3R3kkuevw
wSz8RswgQNw4WzXzZVBGNG0LKmi+hbDD3mym6IWmXa39+3oC5EJ7gG19/V4bPKbLllFpXvvkPm4e
9RbpvhrmtRB7AcHbc1MWL9TNbk17mTIx4AQCt9FiaYPJRSiRHr6oHeMOoAHwTUdtKFZzTZLYKqnv
CLEycBPysWUP4Qvhz61S/qsh5QG3jU5GsI4edKMIjhTzvl+7rN7jzRg/lyaj8L1IIG4NmnAV5/6G
ttDzuGK0DJC+RvFV9FZv2SbxSzB/HMD63Q9dGjXdgFHbxwqxrX9rWlAlXErJyBRmH1TVQKNcbCP3
PrhTkYAeFHzBZWDPSlQo4LaCDHUdKqetFkvA3KF7PKJfz3qF4ESjhQmLCsWLdFqm1TtFqyzdX6fJ
fUaSsoTUJTUCcX1uKXhvDzFfHAr9qBCtSCHswgJr1eCq80FWf3T5qPPtqyitiAMcw4bbvUMMbuAc
Q/OVPsV0KtUFsYWQqzw2EuaVcksq/5NQApSHYERCCCj0KfxE6kn46KviWdmgPauDSu7nI6ByHsH5
gNpWBwxriZVOh4dHdzNZN5CBlRCsCVd90f/5eVvWVUT/4ZN5l0CmRAHIEaKuLJFHValtkn+o4alB
uA5W5CZ3cIf2tKPFm2bamYRFh/QCWWVabjduLbN1GCyh7eH1npobv01/WLTzEGkY006WGXsYS9BI
4g3U6iCQW0ykycadjkGS6nCjYQB+e8E3l6r5YIE1u1aSBbpWLTxdDzzkuys7VaW6S9XVs627ILFq
FgjfKygToZqaHMKwdyrlEzL4rUPL+F59nckVMxXBL7mirXl4WhQgdj2nU43ItUbzFlBB70Yh3b17
nK1nh4/8rehD1J5Wx/efQ2p+lV/nnxtaSrmJTfMhxHoodJDWwzDmzX17Hj+6lZ//zHPPcv0Mcsvu
EprEP2MgatYaqLiPyemDdgnUvKvlxn7appHVrpagAE0+Lb5PmIkWpTE4CCzp9IoG3G5CRTdZdKrB
pr2k5J5sUrxr06prDW3SGS7LukXj4qYHLSPxc0L+MPfTG5Ivi9rvfQjRDLLLEQoc/W9H+ePNvkKC
2bDqseZRj5WSlXg/JCV6iTcEWse0SxywpAOFU5Eh8sYKTYM+sGAE/kAT3WwVD3YQJ743DfNNYius
9jdjcJ4doB1QnUJmF0ENkpB0HUiVe0kr1L1CfEBFCWUSmm18FANW9RrEmcMIk7Ws0B9w3SWnZ1G8
WIPJ1ICXL2ERsXmB5co35xsPmkA1QxiILCHN2E/koD4rJpmHtIo2HmUGsdGlHgFBdYid5DyoJV9w
DWhltmbOPOqHa+P2uQOBJqds0r4XihAq1lTJ3JY/m0qDvl/nAMSAi3J9fOEHuSy14svjZmG430pq
205BDgWdq0+f0C90IKsNE9uzjLfboNBIr4NoU7r2U45XUxym4lYHtAPdukwPv6tf3BWfIKGsG8gK
7dDKb1OiXixp/dLcEw4/6MbGzMUjdIvEj+jhPHKHlfdKb/8OafVK3WcRFKsOfeDapBXAUN+c9g4m
XnrOAtg484A8w+0G4aBhUxQtyjQE8wqefnPTy2mLBZ+zUf0i6d27UhC7ireUgltDG6ZmnNdYfu/x
DWekOX8nkTSkqS4plTVNtlYjd4zCfTnYfuFxW9/GB3zjOhyQ3Xjerd7q8Dqw+oQ26x4Aw5hYZ6Xu
0Xek+Q07qqAXlLeXyJOaRgRSDVsJGPUAT4MKUXZHYTUecP/2BuePBnJdj56fJWOSHdp1ZwLtsdaH
vLX9qWAjcH3pA+PCz1mRFWVxGWY9a8JIIhbEfyQbbECCeadWkLV5SRXDF3nLWp/RX4xvncPo9F4Z
nrqcDEOKIWotGNgK+tfvuykRP4zs8EF7vHma414dZzlQ+ohk/GDTWtMSjHAETCMbz3vnH1PLQWUG
kgYmQ7Oz60f2QX1Jz6TKj1wT2DWsf4D1GXToFayjPukO8h9H4jGCPxIAlx6tfCI7BMWwfm4ZRT3k
doR/xCw+mw/aPHfMlk298z74LNeBA/ZP805wleDcoRGFVaPAepWT/oEfFNuV1moVL3vcn4P/DjF4
OcxqbW82f1sDClukRgPCE9ATmNoUjPRarE8GcYYdXKCdWzPyWtWZnzHJvfZ5tmvLh6lObZhgQwMP
OcXTZzSRXaZoYkO+CT4lcg/dx6LmNc6Lq8WKBcRukclXs8wyxTQ13EENdhJoJOx2LzZomtqBDD3z
+lDEKdK+EEGktQVOlanG0y36a9y7hZv493heq18fg0MWHcOMVfzYLIaXKmdaUgEcejAcrRRVtuM6
qBThFiBvVe1sSM2k8zh/X72BxdUYbLuG0StI+NrN273l3Oh2Qi+y6PBoOuhAP+IdEeC27Z46D+xD
B8csJ2y3m2uRVNF6iM1zY0VG7Up95/v1E/ZMxaEAlGA7wNff4md5DaC5wyGyMC2gFI2L3QbzcwZ3
fGVEuOi6t4wMLy437RwTRPxGEgF5cYq9SRG3J9bg0a0qiV5Xd8DHwP62AQveLuG5W/11HNr00X4p
b/7tP/7P//u/i/t/LX+O/eOuXB4P/3G47PvH9eFc/PffqlX7b/+RvV5Pvv/7b67jOrbvu7ZdNbxa
1fU9l/cXnxTpLfXx/1xnuW8XVwqa6HXTugYbmEhbCrt7Be1KTrE3RGsJwO/YUsJEU752CDJZlOZ2
kq8jXJ2sEt1p7VqkELa60+8h9VipBcbRf+x7GThmvXKBkBttuWkN+AnnmEpUBsoxuMGXv/Rv14TS
uwJPdReYPeDgt8XGG6jY7t4jggVmuq27AKjr+qmPspqczgLWYbPSsdfBZVpuQwpUr/NWH3NnN/fn
GPbQHOGAy2gV7yjE4rOzJdKK03Jyp/bObVw0lb/PQaty7pWXPuT47nQZ7r92HSsLmRlw2/78GpvO
H15jr2rWTM/0LR786zU2K4Vl+XeL3i8gHdCu7q1s3zApARlYpJ9VFgx3YbtNbrQcOcJ8Iq1CK5Az
BFJSmhDih1lCBr+6osf56RyyEQNBo9aO5ppX1FLPjbIID0geqi4C5Iv1QsY9q9AJKQxH6g1eNs+I
pHfvXroeoGRE5xifbITdgyu875+SKkRmKqxhR7Ga2gnAuHm4N6L7pHu2E4xlvCG9tqcP5ikpySzb
oWuExaaVx/2sdVSoW7nXb27bX4W1tl3vwqrFRB4SqLPwJb8ep4iWrMsxSZnGz3683zYpH6VvUxXM
J7Znj1b/+jXve+XbjVIaJ6IYClKmuYkOpyibbBAWogAZEeWB9Z5HwMAXhFwSQlXGAjw40qQXTEkw
7Fj9dAoZj0rEywNbPR1gSFo56fKg5PnHGqLMtnuch7ev8dS4f6Nc0hi/H8aGCxmNhGuNsUK3GAd+
MaoBhCtStX6YrenuB/cUdyXobqLBGJeDEHxH9dgXMDktWL424wMiFSRvG6dJd19HjgyE20vseWua
gp/WERmnPwd9+lpHbvaRbB42uTlNK20L21UB+cvNFvUbezvOD6BVRgoQ7iXbL7+/GnxOL1/UVm97
tVpY/f6Lcen90dSvVR3fcB2jVrP/bVi63sFwa9cHxK2p+3GTRj/++rbrhQaE3lrwsW1eSYx0DnUT
x2wXruLZao93nXbN4DoAd/jzw6k61l8cj97/Z1N08M4388A0oaJ3t4TyBHgKfaDaY+H8hA7EMJ+n
F6NZ+8UtBUQZLGMbbBTGENUG8NmoYsSXzqoNu/9TscJ7Lby25qpbI4kMnmJ1i84VD534/gq390Jl
Wvv2mx0aaTl4EmJgW1z7D6RQNo2KGRM2AuU1l14zp4jp0qP0CuJ3jZ1dSvpx0m8sopSO4lxr4KcV
sp6EPHVEUAgi3MAa3MITXYxAbx7htk8KlJFaSvd9s0v397BsnQAZx2Wcp9ZgHzoA+R9FDDbwi5bI
GpFSlG4J3/1Q4uvej9luQVVNbyQhINfilOC5RzUP4+ollb56U5zHR/RPrO9tQGRN61AIC0HauiFS
6TfGbnj92dBFLaFegCLTvZUwps4oD+2TP7+H9h/fwprtmo5fcxz731aTnfU4PsoTQwpKCQx18l2r
QEXEUyJIu11jcbyk2KHE5GhwElP8uDsN3ahYmcfuunkccX1TO3bRcKUjr9EmT0qgdxqQXX18VFPn
13U/NmNCQDpXrELcpz8//uofTgm/WuPgPdPyLedfh2B+Omanzcq4j1bUl0M7Yya3sEbzZYynOQ9d
Mv5QIFcsjfQF8NvVb7/9F0dQ+6NJ8E9H8G9X8Hg9n73DhiPAM75D7yHRYTf2ESUOFv5WGezIRZ3q
E5qQZesGSvynCFD/z4/B9//XMTiGaXIRDM/1qpZR/dersLnfjpeHVTx9ghU1hDBYTDqetStTtAWh
xFI11SR7Z3f99hWRZ3j7SyrkW6ukhpQ9rvW9pM/0NaDguXj3WjZ1D/WQwpA8KN+NZvHmh8cO2GpN
in7BtruHTAKzFgGXlCJRguCOUwsvZoJzufwgw2TjDp0ODVw3025eacxFxgBu8OBQjbgfFvpC+ciA
P7empMd5xERSxXVYBIvqYI8aBgnoZYScCgBrSVfNpOB8yEGn5p5ls7GusdKEyNnh83Ivt8KSomr2
FxfU9nTF/tXLcgzLwtVyfMc1vKcX9k+mbb51D/lqs76PAIJw0SPpQlTiEsOl9NOuLY3Xc1im849N
Uu6bhza9ffmxI2qQ1YiAQkwHKdhdkrUPNJdcd4nDsvaSUhO1A3DTrG0SLZupSUrKIBV1jFcRXcaS
gkLEAnxpFdHaNsIFi9VLln3wWLoTp7ggi3/iU15CoSC/1N7V3nbR8WtDB09rVsQn3nYSt7mKTjxW
QHRszn8Ymnl4mFbi+XiV5KE7Nig08No0JY5KtbahWYLBnsiSncMNp/ckzKX59Bya0SrhjTatpZNN
2+RD5NjSFTK3tQ+DOEGnK9qOkZap38u4EssuqZPn/xve4xW4AzRUS+YDein1amg5HgiAUQ9Atc59
djdHpyHxF+AXqZlymsBFOvoVSXNaYETIZ/CI5XsV7cOzCBLkuhzOQq3RKZmj/WWVVKY43kT+qvJ4
oDVCzitCnYCaissY+c2YD7VYEZYpciLx9Qs6dXzqrKlDPlBFckHbpqR4EO3yE5kXp0l/xS582shE
6s1JcZ/aVZQahUNtkzLcJoaPVtw2sSIIDWqsyjqSoiaYWtEyQbQivafV6IKyThWprT2dxCG8QCvW
/3p9y1+9B66wb9/CJW8ffl8fz5rV6LxqrBO/s0FL8LmBDIHuR7ROdr8FivQFn4fXyI4q43uqjeoX
Ls+DI9ij6+NFlU7Jvl+Ht+Z4dFQZlJ8ipLigmYEerskzwaFEv/Ha0qMzOiusnGhlIqs/fr075/08
viDZryO+Pc/eiaopdl006Q5ieWi+QHNvMvnZYhavSTuP9XGIRDHUtSYil81l5JDkaYJZBXorg6jb
hED9PAxvnPF4YnOi+8Rd0ARhcX33I3KpEij6n5/7r1QTxRiSIpJ+HlRTQAbpVjun4e2ptuIklOnG
lZBqWOZKJcSPQ8dF0mF/bm5N83+vOlgHx3Q9p2Y6puP+m+OzvRTu7Ti/3nDEyogef+l1YUT0F6PD
hRHl/AIlM3c0i9A3op5Mrxbp/IeekPGOSUgLjLahgjOmEtOJ2qwFvePTFZnycANWhslBGcZOXcpV
qeZGgka6qNKrMShnBS3xoAKakHvPCT1Qm7W0ShEqfVoBJO+kDq+tGmoq2Nzn9a+8X0JkmkKPO3H4
UmqRPh/8v0zPX7p5eewxIOYMDcmzX7ipa8a1fl8/F8abhtCDgau/GliX56dRtoBjA2RFf1NuJ6x3
MCtUUbNY93eJKqpenjMaJg7D9p5qDJ3aEmuXfKYZZp/b5PC5T66/lY9yUWUwawbtKcSaMxKvPGaE
pavPSmefmJCwjqGPyUN2J3rMnMTBOsgEouMb4fVHfoKmG7ZiEzkYUg0FbB+kbgPjiXM20ZA4X+od
IwJ15LEuvdu0Oxow7l8E6u4friD/NEYUY/7TClK75H8fIzLgboTZ5/6xdKUXebjAF+GBVp7Qsu13
iYd7CJYeNZOG/lgTWpfZi0jeOch0gZZgdCx0ypdU9TPw7fauuQ7hCu6i4kvmcRVZjP5TjCYAY9+I
ZPSv4J9/cVaO+UfrouNWq1XP9w3f1Pv/dFarrWP6m+vlNtKa8Fi4oPTRuV0NM8bhPNqFV4Q3YQ5y
m2mb9CtpsXOKYEVUSxDIOXHap0j/y9ZcsKz0OkBXCgo7spfwnZjGcpi1CnJGx784+Kr3v301zVvf
sT2PwN70jX89+t324TzsLUd/S7WuoVcTZW2QZa3Gy27WNuC/9taVJo9YzDNU3PXrD+GQS9IdDYK2
lhz69fwe+MrrsZFq9df6v2Gl37WXXX0SERyqmA/0KXJTTVUq+J6V4hYitSR/gywEHm9eBmc6Vp57
h2AX1rjrJ4pPyO23T31J3xlBFeZxFSFRG4NXBg4rkNYeXVZZcy0Fj8j50Fy5IG74nGsy7sw4yKBz
XD0+R1VczNOmP35EJxrpnab0UOH/Vx+G2sJJJWiqre751TbtYDN5mQVN4EfqR+hzBgTzaAcfokus
/6UonEV6TXdvg+iDkm16TffxxpxEiYz59+em13OtP/J1Ldf0a5Znu577DEr/aQQWx9t9/li5txFV
ZuHLgKrPEwY/1l2VWyaPZfsr23ts4rotaHHLnJdtvqUok+AAnUOkP/lf3gx+TXvTlpXAACdnyvDD
W7qhGRNPFvDKbmmtI3evhofDG9x9Sgme/g+eEM/12OnhuUS0O9ZA0EfkMJFJk+umUaGXCggjKTIr
DJc1DlL5C3DQ0xurhLaYGlV6iy5Qz0caWweG4aF9+l3iKNYifKsEqvZzByXj7NCWQ4aL+XQ6N4m1
kL9pMJB1hPLA2AJvmnhl2qrLI3le+svu2Zs+r33sqJSQp2qkQFXamZkyfPUNrUJMCmYBMevrRX0J
F67t8vuaIQBHic5o3dUX5AJq6TqwK0SJ2ThXg4O2FnqNPs61p7LBtlvD59uQpNfWsB76PX4aqUfK
kknZPVOkmD5Ch7M6JHn7sMLScDpcCCk3wFh3eZq3b5pk+nntkcQCR2Izd/UcZxJBBSTW+rqAek6h
Nw659qZLcdCWuBw6bmYrHdf5gLbKybERVKyYu0ZKzZLNOWjfQJt8g/7jbGvbZeerbwN5CcpOOY3z
c6fakbSYqV+hcJB94Pobv9pt3t7ydW1IlwwfGO/v83V61HFwpXQku4SiJEUN6+4DGgArB36x3tJr
y64O4Pa75VK/jvRpZM68VeOo9CWdVd4+vXNsOlCuMIOId7liWZtSEcRgcqTlIeW9rpqZ3jg4yf8z
OlGpeX6YL3d0Hq8bW+Og8vZu3tNOuZe/lZ6spe4sXSUZL9Zi+dwvB1s0uajPc9UmX6ekQEcH9rzI
O06CUeAsOPuX3TXSK0y+5740VKS5dEj2DIXX+Fx2UdVi7mmwa2wjCgKZlZGqI9AWNBL1Uf3IKOts
9NpaH+ZCkSGCVwm0kXg9Ag0M9GtUasBr+KOv32OLGs7agG6IjkJXXDvYJQhRsumaEiJaADhXkWm1
GmimzTuHttdjCtuR15t/HNiMzXjS1FEgdCAVI6sghf/X6emy+D194oIN0Njj8pKo5QU95FD0Oc1r
jlwGQ3th+zIOshd6qiPnKDbJjQ3j3/zKDsmUaC2SNdoQn121bMkY3nFP9QEtTrJMO45w/rIez2VN
yxYJI5b0ku0iJdjG7m3Y0ub5kk8aMEXVSZsiVG3Kr5XlxK7hqz7PTOaILa/ZIR/cte8L+udicnUY
2rbVkylEHG7JNEuJbZMLxnpFU7gLz85htUrcKTtOZi/n9XN4pcocPyZWzJpjqPNFjmcvo1/BpdNJ
69F8LA/6wjFg+um8/VoULunLpaMYMIHngaOneABnbyxH7/VToVHsUQ0lkRWWM3hiL/dZhcQCYTMB
dCU8EWPKjSyef+Vu6pmcTv1YcLYJwOVxKkotYn6JthXAe3wUx6x1ieWaXVpUzgMxX57PK9+vKF1+
6mtHcnbcLu6OwnpeU1NLK6Gwfv/l8AAkgGVOUbrb9EEDdPQSJNLrOvL1l6Idd0wd52sZ5NPnWRnB
InjGQtVEV+XKmennbNXhVcZ4wbqNlXiT8yF9FTADh8uMFJ0ARlYZWEAIbbnIG5bUfAp5tlfDYTr9
Ooxd3Tutj9vf56LJ/WGR/WCJZQga0b4UmYYbSxUse9Ot1oEr0Dm2lhMqh7VxxpaGAYPxw+RGayxr
B3bnuejy4QVgcj7VtzVgdIxnbhqnRrsMDQFiLG6qtqJfLdtI7P39mQ4OoEsv/P1YeZslPNr/yhHQ
8NUX9HFdCdbgX6uXLzRTtRtmII6BHITrglGrifHan/bFcO1po/rgSjBQBNk4mxLSPXeukakt6uRe
TobbEZDicxI4Fxruup0FO9Kt4xmPFDu+QB6SSFCSdN2qQ2D+FDIHh6FhrhssL0XXkY6UiTMyutxJ
fXHfgkCiExOchJejwU3w637oAjCntNvrc0e6MdrUK+5knl1oq6MjeP1vRBnFkvKkaOxI5TY3RJvV
0HDQfuXseRLDZdF918ZfM1sG2pZHsGbVkanByI1YhrXA0nc7S1in2AJG8x8/MlSrEUtSJPmVQ7Lq
s7KmLDw2GBFLYC2CNdHVJmxW2grOD/ySNy3QMs0vwywbzxYGsl8n+CosX1jGTeIN8SOGMs+1gWw2
VpNxy7qnj8t0yoi/FgPwOq0H/LHZTJmeMMmbxB0su5Uhns//WFt9aj6o0N59HtVS6UnBfUn86R5H
5tzWmvNa3OUjdOasvKu+FaLo1DsInKoBLUkoSkGg8XMhUqoCScEEi6BJoBcVX34u24CCgnSNLsr6
A9IEdf+E6WpIuEyF1EhPV7q6BPUjftEo1XOc/pY7ymPzW25/hqe/+bIDe2QSYQFNJehWBDD2sEIo
fD1Nh26+C7CI5cLQrZ5jSYjE04d+GkKBkUUsBTpwtkqSRfqldchPGZdxJXn97Hi1MtMn1uE+3Adr
iGBEKiZR3QnqixcdE4vWWSVRRTU98vfUPia7rrSyi9Gt/XhGNQXxjvSEV7EZUiyX0KwtoU4oWvc9
sLdnHRHFVQhcCtpaJw4w1rFtRQ5lRG5vm/iDKqpGm+7hnc4avKZfEDNgA9TeOhekree9LcDdNqn1
ivbuV9iagie/o+3twJQUZt85vP0zvl6yW+3Yi9BKIiQSGJE/Ay1FVHfEBgSfCdlAihaUwxsjH/AB
93r8jLgItQTrCUfxOwrfz7/agsAyh8vhRYfPA4IHXUFZp6RI4PZSGHTuwDmJc6gSRa9MDk0OgXDf
7mVNkr7LaDOpvGu/6zbFX8njKZE8jxX4CWmhNpJfYTvgLLwKUKeWhgja2oR8CuYYFAAzOjL9ECiy
LX2OnjLpNQWUGegx4F3r/jYHt7FBjnjGYALQ5PtAm5wxNV9DRHEny8hM4PwTer72L3BQW8+afThy
UJ2uqTly2JlGo3Z4TV9QEZBgYH0IHFTxnw5j9wt3hYPTJ56YaHvJzUM9A+xUDW4ENnmdO+8K+hTg
+TpFf0wV2hOMeoGgioOv6XGqrQlj0rZ14muKHj1ujiArvQI5ny3qXQFa2r4+JaBLz67pfWAOOWpi
af9T7+hW6xIhCTHVnorQSP71wuuc9N3XHs1qXYfy2o0OWoejrymILma6IHpVByFUF6Hroa6c7ql2
pdevIG86VV0gKgbGSyBVij4mboJmCneBIv3K+33gjw+xaYH5nqb6tgJ8g29U3kFa2cutX8zug3Mq
bJVtz+wRHSE83pDdAAJsEdPzQdkSMzGftkS9yRzodS2qNqNam8L9LoqKUMnjvOW9rensc26dARXz
eD1G1xTLk7ccSoc6sH26tIiK3H6OHLTeUPmC3fe7r8eQNOkdFQMzvq071r7ud9EW5hMvyBkmtE09
JuiQEDFBQ1ZsdFDqI/TAlyTi/JUb+VpzhZ7iH7WolMIJe/lOMKAsHuK94TzJK1pOyug804p+eAZx
BMxibQQK0XDrI/sDf3DsftBggtWatZBqdzz8nGVIq5Sc8TNFv7iqLE9yA6hHGsyjM32UlReg0RPX
QHjK0wh0a0oltMoZjFFu9wvSlilYg6tvOa3nmWMqNJEq75o2mpZg4YxfGZLnrY8pUcyaxyn1CrHf
rXRfhn+ZPlsqQWBiDahxYdfITq8j1Kby1hpY3qbfFBYIK0TTKy0KAaWNmrq8CdMjj88eT2WndNM3
zNw8Xn1RVEndhV5nCwGsazu5zXTTNdT0V9+0k3Jmf+dsdh3pr7aYcct49jQOND3RiOAVeqiSdHm0
JLC6ZjFDVI18y7P9EoiWfgrE5v6O+n1pxGEZMIf0v8L4Cg0uGMIvQ6Wcw9NyRMCdWMYMAfUXnrRV
+S3fyTk+Vcho/2eOdskWWASiVzKgEqlzCetPoEdHhJYMGnUg2oCktBYobUNG/QVtv/Izmop3TPQj
OnB2AsXJgzBtD79VBuM8Mn8RQMI4anJWxpj0j9dEfZk8YG1d1TuKxRo8VIAvxLcVkoFOX0zysy/Q
Hs1V9IdoscSl0oKO5P6d66er6j618MnBAN2jTxZvnh9Wu0/g4aCIcBEYd0pQVeMiQv2B67sBKUYm
J7i8kbrCpYAuCXpsvM9BGvME7TUya7C28XMUgb+i8VdAfA1xz0B2nk6aQk0FXG5zgOpd0w6pGqpr
5aYKON0HJdHKKmrlYFaSc5Ov8zpHRa9CKdaE5UJahKxkybGrRMWac75F7o8GwJaDchskLkLkYHQ5
JKPvcX46c91nLb26rlorXlZIowuN9sOXRrhGdjnTRVpyw6//GLTLjsajxulu4o7K59gtqcVnaGh6
1Pg9820MFB/TNzVoz7H+6hX9LWerL41+rWvUp0/0yB5BIyc9xUo6Zmqzep6o2hLb/pXFsmDYkKhT
7m89OnShiqigmbQgFwzNUsr7nJQqdg/Y+8Y5vUw8FUcfmPPplm+u3mj9lRZ4OH5qhlV8II1SZRgN
PCRw/hdm7j0nxxPzx4/Ba2gr4YYPAQjL4AYMfjbMxVl6LWpKPApr37zrQmrlr0blgs6mvFYu/A95
O/g7H/pfP0oGal16Ab3PJXaMu8gV0PV2R68rljMg5XbKKutOym+9DpHYZnghCxgBbCmbK4jc63nQ
bV/IiYAn4Vw7sEiqCV4ohWAUW8jSvpszMoX7bXGl5SYTE5ATf36ZIfnCPRVGPFGerknwR3Ed29TW
Nehq7PGFbL4CAO0rI5Os1INNlKHBKCe8/D080dBX6EKamyhdWSIF7wqclxMN/FJAEe3iikhzj3zx
8xehe56/XrnH6jkhL/xMT8Fza44912IlC6Qhdo5LKf+/VjoMbowKFG73ywibM33gaST5iv7OaReg
cX0HxveeRmsVF6Njv0prFjTkyGi+XGD9nU9lzGzus1zq1+v554kkGC79311s+tWi6v60o7qtkvaU
I/EPh+/pEjKo5RI4aJJlz4Rs/vcKQ61NOmvmI3Yba/P/CTuvpcayJsw+kSLkjqRzC8gbfKHiRgEU
8t5LTz9r7V01f09PR3coACFzzDZpvvwyk9iiUiWpXT5ydxPaXRhcdFNDVudvUqOBSo2c8kHdrbyH
mj9qDOrTh+LQvzEOST3k6uGJclh82ZiQj1lv3UxqKatowxAzmISbfRwJOsdIpANsRJ4mHw0K2d7E
am3weoM4vFrNbcNi9OvWa4uRfOj6ekrnT8glLSjxCM9VHV4iCtlbc8d7jsBYct4UCCrJaHMOlgQs
SwyNQRHlwK6mDa9CztipNfpZKlYsvLoigd4Q2JeDRtQebrBdP8b73WInTLYDP+p+jn0gSo/fQTot
T0u0OWfPbYcLKkVo4Kpydn0VSYkadxSJDxfnexQJwWHA+k/xiHLVxZ06EBeLeMuFhNdTiLQsakcY
5Xn02zSBS16s/TQ+5PJJW+tevpYiV5QphXrmfdY0c4Gza0ZrWaZdgq4wKFIuOZIABk0ZEazZZrFP
kg0VRVSVcNTpZ5JwtdOPHGFbDOsnInqs0wyyrlg79vwMZ+9UaqGF1V0Jxy7FsSlDgsi8a1zra8Vu
hykxTEgJ3BRZxgRnD3DoI8FjXr/QDY9G33zr/Oh3drVNP0aNNQsYpf7lK0FIqujLmAZlnhs8NiIq
KwA/jhgNXqIuXS4QJ1DS8fxxspR7Skcf8S+mevFuDxW6Or1gtDtAvhF/nEmfG8hM+KoOYb5GB1Fq
VnrTJBXRIcpxLnJhnpepJe09UCzigZTBMyx5Y+hxeST16Qe9SZC7erGF+kPxRgtkBO3Dcxnl9uPw
QxhsBb5fi/yN4/DCKzBOOGTiNXKfxshZSuAz+Kl+ZQqRkV7W9CD/ICFFk8abiOE/R3WEkyPH5NzC
iEJb0P4QxCOlMacjiva63TIT6S+xTgDBT6BLFt22fiIJXAkUZpYqtaxv/fl9VZ5JtKYiGySLYFrT
VFvf1qv1PUaHS3DnOK1/LKfTF/nj+kn+xBGCAhanV3W36pz5vve+HdKBvJUNo+ymUbd61AXdh5x4
uThwB8jHVW26xAqwTxkNv860PfqSFxqpO9kavOlTLapU5abfL7QWHY8Zf5wkFbGPM0tdMV1CW7Pb
sCCjRek+TJunNggvmG+5CccKVkdEKSONat7Pd1fglOqZCy0/xCnFWJf9LeAbWOGeP4J5wpdz/BBR
tjEpB3wqgzOT8tkceKf0FX9fOEvSnMDwWrM9SaHAEpbfo3upA6lC1w/1tidNmPfXMIBiD45vDABf
62P89ugN6A8c8AtxkDGicXhfXfQa4i57JZHlOpxGLIsPw8IiL3qvysplYx0cjG2wqnRz9m1l2OwV
ulBwEnEag6nuJ3QVkO5I+FFrXEMUI6ttBKW7YEleSnlq/+q6CpW4ufOIlISiO2fkmJd/fvS0Xqom
XfBHouODyTJiFDDUWGPjN6Vv/sX/hUz83gRMwRtzHXprSygJ3Bi7a9dnFUbXIwIBbkM+9OXf5ZBB
dKPauRXrjDc0yRadMt+k+Wst05UCc0WopphPwi8yqSQ+igng2TEXbhklBPOEQBMq0rdafPtZjFKU
j8LC62KPMNRxFct0udRKX2U4Z9qGxvxXHToIOxBcyA5Wq0+vde92ibcSdVTxQZ8IPc+kKx5d+kfK
MnKQAlsq12KP4/rTY/Ot+FMrWSBg11cvjJrZe7rP8HXs418MM/2EnXFwCKwV8ot1t5hXeEWcIA0T
EV3g6xP0sJ8j0KYtYKPGL21uuXxFl1tIJohryC3rLXolvu5+VIw4wH8ExpmyGHzN3eeHBNBSrGcZ
Ziw7ym9Sqq+WkBbWoHLVs1PieNTL3TwHgikDuuic4Idy0cwUufEUGMGgd1zASLnB+Rsu8pYhEwyZ
UkKQ4kHw/uY1K8VOvnU/vP88HaM0osQP2U5Muq7nDBKfglqBNiDxiRJJ8M8WNbpFtnQ0xy31Kk0z
uescnxAViW6dljSdWkAEvqOpAwTSllnnNIQNyGrON4s0qJ4OVSOwqGiVgC2p6z96F3Zwsp30qJoi
UuS2jxCUC0nQNywFdrHL1XEtU3SELcQ4O6OXr/J7rk5pq49N4XbdoBjoeHUH2Zc0pt6eBmvHt/Hd
fnabfB5O1cUj6VkyfXH0fkytiX6DhTE85G8mX6u0trinvtQ1U6f4zYFWMfXJh/VoKPe6+XHAe9aY
X+MrUNclCUS1wu8uCZvHHRYnLdpwLbSsbbK9b5P0mHmCQ7z65mpmXej7BVoQUYEQv27RvAIATWqb
xwk904ivYS3vbTpyzd2k8J3Kj7TV2O6p6EKkpGqPUONql7qhx8i8IETxMiYcBvcrxFGMuohvz5Hj
tL+h2WSmToUFDSpAg9ohOAmZGgHXMkFL4i6kiheaOSi4fl92j/ED+BbEgJYdBqDKKwTY9U3y4EUG
fgwnEu+iJ0pbvAkgiahriHx0cs3sO7nkFP/rypqNAV3Cv8aJjU8JdpWgY+T1rB/3nTK8CSIPfJCO
bERYDPNS9nNo/EbNMeiu+WapnnkWKhO4yhJn2UBQKhHO8HtlwsF0iqr1CYoQRpHwoIflBRE86e6/
iJts+1NILGICRFq52lOrQLRPfkeMG/teiVTlE/GxEgFvooO4W/oAggye1zB9OL+xbG+iwu2o2GTX
OGb6akUZjXX5UHm8DQpyVQ2kCJhIrpjBeJAIUeEKJ4yzA2AAZt5Jn9fE2WAcczyZWLzKzRlw2xs/
e8y05QIZpSPyRDnFeyk55WfmsPK4bso5XvUEJ4o4IdN76ka7p5RnFQCYWZe8blySdvFBx2QL0kn3
QeRI4WkGwOmenbToJ1fVM1zQldCNqR+YUmeBY/ioBL9v3Zg1i19CUNrGA4xCDOYs+0Yb8vxDR863
tNd3LzRIoenwvj6tUqCbCnATfl8QJPxPtdASFn0atrHiRKmgxtCtQRiEa1p8+zf6NdA7OTUa7VSL
vn5El1GC4BzK8CL96VGfgCc6NOp8DYeoLCq0LVftGqFQaak6lOEqptK9ryWQDotBMZd59dy6UbuO
UArkzj/MGBH6KClmQ188HS9xLbs4lrli/U4DCF4/SD7aU/GVQb57CqrbFB7XQ6M7xGOwGsR+lJwO
8Lm9KuL7+RARc/znNTFGcKSn40uWVZSvyr9Jai7FLU6prSCh1/OMUlTUfuefCovLPVSqSzlpbnFH
/bTfjh6v8LAk2kItUmJEMOIGXLOvC6zP04+r1BiW0Qco8rB4upsvONWgzkk4K1gHp6wAKMiNkovk
Z/WKEzAxO86ICEb8LAIkAieCFdcaIMjcTXZ7uY3yKhCmXN28Kmki/hSDUFCqucanUDoMYctgpDNW
iIGfCV77SunRz8TX9vTwg2+BzKhTsZ8DyipRGsB6+ch9RWCFLccBpIQpumJsXEkg+O2OHjdzX8oB
NhqHdRsarFY0xnAwsiW875b0ewoW4Zo1G9gRkU4lAOkRRzBi3NLQ/WETiRzSqI0sMaiQuPd0hWsc
n50M583AsURJOPp1Sf1OVoTo5WBl7kWiJAvJARKdXBEtFsj3rsaQCU6tOCRxwGD+xPAwsKdkG+lj
CkD+xghy8yhk5S1DUfrYVQkCIF+JFKgAyM5oUj7/lpR5mBAToKmgRdQjBaqESA2R2VFuzrvBOyBM
Ou/CS+6e8NszzZQCQLKU4S5zoDIo1Lyfe1YtKLQdLAco/Uq/Ml+F2pZBufzIEbhlGbNWLx8FfruY
UwqMZAGbF71Sa9E7dvwbIRaHUgTY//csQILqQ0PTgzpELr9apLGQJ4k/LhHmupX7cuwEeQpsKhpk
tXePxeqlm3k7cCJPSlnuAqHuEIgnWMKlBlAZleeq9rviQW4qt9AkPPdSvKBA8Cvx3d2HExS2BBgg
hkGzMlQbuGX8iROXfokQuoGAC9V/YNVBJbGoAAjVRipZQ/iu5VGP2jZ8AdiPjUzXHkIOYuy5Ng1E
kB4icjH0ohekVb/70obzIRZAiO9L29//8cy//Iz28ApsRoBfIee7SkltW91RTdRIlA0pIP6Tw6VW
PucQYRHAMLLzMANG0vHNEhaE0Ie4zNXzLx6x+BIE4ouBUnn5xlZ1f6JJv64u+gOCRR7E2CypuvMU
4SkyqyTXiYgBkD1GrWZkxB81JQ8kolaLfMxbV4ONydoK2KO/g6cGRqmSo4oMLog0X3WDoGHmA+fp
edX3JhTbqjl1Bq7Le4QjdilQkh6n+githrFLXdaWhq/m76UBd5s/bTkBaTMwBegfXJetzz6BfTB6
w2jbBtYN5QqRSUYfNJR0o08N0ioplTqnFnMeK5qqDyBTK5TcsbH89Hb4X8v7Mcd7V+5WC1mMj35G
lEvgurZMFqhNn4H+Ip75Zn2WI0iFPAgdjh3QqQ8zTBIdIpD4PGyFfF+fTn2U4VZ1mtGlzOwBk3kC
7qI74zwfh6pIFeUFZaih76fzz05VHJXgJTbHJarESt6mkh6VK6VD/34AGpwYH8XAiSwvKBZz2GLT
bwllY37LyfBFUhkyP6fvZDoFH8TEGadz8Mu524fx8K861wiFayjFtk/fgYH1XPWUDXgYaXRcCsBP
eoWyvVX2IlqVPgwL7gc/kTHKEtfYUcFdOKjydRzq/Ht/EQWTCgE4OAX+PNW2Q/0LvblxL6IEeJYc
nqMIvujnTtDUJlXtaKq5qJ4/ddd0ECMcU+z7VxdFJy4AClypsRy9IX0hsOuACOiGObZuxV1IYHF9
/0EASi+LPaHWMjX/3vYYDBHPJhHmLltV9SpJ9y/afdiaDW0IgQed2SP+ly2i4/KhNTKBDmvlnzsI
NEAJzbqA9/MscHC6JJWuuhpcyJcGbWzvUx0bBJjk1ilgDeQt6DRGo32oMbLU2ictQz4fL0zuKCdV
1Q2RzyftS4rWsq93YFrdqopN3U1hVKkU1n3/RlrbH0p7JKFpgWsCjz42w0sLC1f7QNNbkaiijjkK
aDla18kdVj0ab8HywQbHBEKGIj+1itTRvhhY0mhbNa5C2keibY/BTPmI2tY0Opy2HUFeeUu7b7s3
xQddmEi7xpejOzfg/qRK6xFGkw+2+VCbntZk4k0Cbs8XX9Hm/kMWLMcyLqrWvzZ2XVPvEqJNREyZ
rEXV4KexJ8rgzO0iDmgUU/wEk8RaFM3uP0GGMta1ILN5dSJFW+Y3SkBVAILipXg3Z6MgQFifpOQm
70q9uKyU/x5IOe8zGT8TFrwpEvrNZ8qDBakXUWEjLe4oH1feBiryIkSwhS74V2Ux7Y3JbaJVKAiQ
6zxKTkXuCPOWhfR5/jSqYY1VmrssMEbVona91Kk51jYQ0eZNaeTOkirTWKpzpF7FtgrrQzPPz2lZ
wc1Emkrp0izRVJTKTNCGIPGiSgUp5tB0Ewu44sLzmg9ZabmXJS0INaMN9hSwWbNcjTGd8a9SK1uV
63aB2F0i5cdVqPV35PhLrsvmh7s6rVum2OfGqwvUwEIpcyOCABgR7MYsfh4HYqP4dU1Kv8zC42RH
VDhBQtelX3E5jz5ifoHEc42j+I6LfDcMo8E1b+9dQ6AWyEGpC9CLgrByBhVcoiPO7/kxTLgSyBWT
f1bl05mqdn1CDfOx/z1Otcz87kKF+RBPmIEsR8eogktntHb00yiLYTmx4QpSTKwSv46S1wR2MwjV
PGk6itXrUHEbIb2Y8OaiyAVMVekZEWnTuygtw8LlGVgfUlHNQkunBDG8QW3JGVM4V+4PlCoFDcwQ
+Mgjuct1VthTIaCE6w9PaRC61M/ULabOYeIiFNsXROTNx0NHYLVQNYhBeW5OtIP3NnmBXrfAsFn/
8JTllhpC/SAnj/q0894KEDQu9rjgHTStp7hfHG+DF7Pm+sfgWezd+KbunemhzEIfiO5eqFIRL9FC
0osP2WeaE1LdSs+zDu4tMYEBgn/RJLOwf3mgAROK7XxTZPsC89GqWpvJcjtuI2kuQqk+oi5EJxJD
hMbxbYMQlYimkNYWzLYGqJzIX4OyeYCJ4p9ah34qqY4/pX2sqwVqf6cf0suOCV7ugs4C9aQrDa3c
nRGY0NA7EzLAbS1B35rRrwGqHjPaknuo+SFcu0VAEdt7UFBF6wWwAIxNv1bKDKIyXOeuW0DG7e8l
Rowaaf/YyZjs8WKGSkpNNZyl2Y9KV5Gfr5/7kvmV8mR1vOjh5hCVpDw3zk8OXFLNNuV2seRbCcMf
QjzJcAGd0nVpEMMwoQwC/jvdjT/GxGuuxq9+uI5CruH4aRNWBiXasV80kXYsDVsu4aoHIyny0yTM
xcSzJEhRZpGmsLcuC2lomqsgmndW5yOXGu0sTkHNR21Y4QGZGP7FwgRqUan7yvzT38QQfok379va
fdTBbg4eLIdLwxcB0RKUN5dcwm1la6dOCqvi2FtW6SYblrbQi0t89nP6lLQMmc8e2DxsEHbBCUIs
oYXG7n4F8FdgTFZ3+16BL1ewPv1qpab9uamtDPiEpDaDrya50fE90xy38hiqMGoBfSk7C1OJ6tTV
hIJvjG2B1MyNaapUpMF2I4pmubXMDRn7WHsbKP/UiWFnXhh2Yy9SrcL4YW65Y0wyp9lPc/OS1udP
buh8bUkaer4257dmGwYccsQpw5wFjIWCIsv2cFciOqj1NeaD2lbR5SEMHUAeCYf/eyTIQU+bf9Ha
2uB/qVrmtfNn7g51A9Y1YuNq8WoDaug5+apErUDsYPoDKN7KDKjykGbq1H1ecuvzao76m0SmW4va
+j1mB1JdLYsNvK8XP7cUFroxV5AOcgytRdSmjOPWWtqEpfn/jaKweBN+YQVSTfXObCPbEBrbEo30
97Sab09b0xZlU5yHfXffnbYm+CF+c1qlr0Y9b5y8uq3nP4N30g2o2pkKLD7xJV0WflenLSlm2bbO
i6fNENa7ENyb1ZZ8aXJ/aePS+AQOWVcSNF98XXfHfM1DhBzI7vRMi82bSoW2HXRA27xSc2xZvDkR
ylt1lqVbS/1Tr/92ARls9iNDBbdDb/1NmZhN9XHc2h7u+PKQDhCj4fKbbs2clHL5mHVUg6Ow/mjR
petUZnqXOVaFFmgCmVm/Lr8zd9m3O9gBBypw7uaP2Uyb1XnJtClYNz51Z/SVBTumHhB1WyZ0qb0d
nxqbVYPCSefpl2fcwDemTnJtRsOJS+5zXKWIZ3K3z7dXi+62SNnuC0lEDSr586l96bZxuZkMXraL
T86yPTUmd9zYbFOlIP7kfkEx21mbe6Tl7bp0u0BnkrS0bmUeJvc0QKiduKjHpPJjeWzkHvKzLp2E
Kpb8LjxM1tXxbnE7Of6i/vq5s3grVSm6hKNIzn672Mt0BOoxnkNMOtPJdOQMbHiPBBlKg/EWJcwK
zWIPYnuPgiA4T8AwnRMlfsRjOvJETaC5/vQrwSzntcAebecexGx8XxY83Pgenhc112UIFXuY8gD3
uYeUwhwrDHZzHi5wTydvmlZ4aBj0HTmnmvdpxxycHF/0f0IFcF575SZHww3QvYVd36jQJYMU9JjP
I2S0orQsxRwpiM4n/FR0HvI9wu8c2LQkBqJdeDH6kL/ceffelOc1Wcgv+Jp5STRPP5WpiWpvMymy
pIYwalkuE8HDE0qRU8OwG1izCCI7PPCaxyv/2jTIeGoXnxwAo/8lgyzcfu7BhIEcx2HA1iHX6Rd9
NuFueE4HLe/xoQtwQbsGJ/P+KZLlN5R2DG7ZWRp346hmOn628MCl9wbZ23OZfvVcgIeu9HI/d21k
pRH1Ayc33j3l8vhpm19llpUMrnmdGswp/5YfpsBrh7Zh+HmX8oyje2PyaXN0j6v9Sd0k3m2UH0b3
hzZBqvJDROP4cH36fWqEo3hgGlENeuTRH9p8hTZTDZ6zUXTXQfDk3uCuIxbo1DKmQTv/AOVx3kFP
hsQGeIUn8+6BoRPnsN4KQ8SBDw0SxCxVEEas60uO6p9ssl0jR8U88r52TJZ3CY8gDOyfaWVN2lmd
DK+OY6k/afqGi6VAWwnHOjqWF5br8ac7JWayrVgXfipTG72Fz7xc+OaK2A2s6JSFu+UND0WmF27o
6O2/crQLZYsureYXShf+KVFImn3JelKltEilwr8VCdhu0sp8lZxOFJUST5bGvewcSGMGz/uTFarL
Eh3ayNKLuU2V1w1usMEoocX9i+j+Hh9C10RCmXEhw1rjkO2l66yL7EO4N+KpOD5mJXqIPD7lDidL
fpPWhj9StqccKuLRuiIXcGIdE7MyRS7FMg0P0IYL3KBz6a0x0Q4YmRAfKMSC7iQzRTxFjpU+56kW
KEhavFrDqE4gI4wwzBShMp9H50OaApXv9U0HhNNn35K8R63Jt4iGxqhfF0OK+IxehmhTiONLC4Ns
BASVJjdZgMvSc9Tqml6aEt6cZIsjmAUNG3WZpQ3TtZUSTg6hPt0Wl0uvTQvTvKUsMKxBt5D9Kyz+
GybPfelzhZAm8xe4+DHyYJpndCz17YrwJ0etPVzcGUElrQmvJqkuRgBPBn1yJE8YbdfcwOIm+qSh
quedvlrwQ2iuSPypgClx0QcCWwOm7y/pASVZVq7ZtVoYloHqdHIsxWNESjv2+DSH5m3DiWJt2siG
ZzRmqWpK/MlUoi517wAEvye9ZoWhEtONDL3lMBZXd0esCsyU0e2FXE23aKgyBP0GcN7l6UJzgXrT
Ju6ZuChqqRwvQyw/YahcGjRnwySYfwvwH5DOCUL73wsfFP//kpT/7576W8mZbDLazzJrSs7o7xMM
qhObd9poBCxJdk35pC35c86ypNYzno+ERRcohhrLSMacI+dPWp/R5BiGE9YxJi+VRCB9/fsFp/9Y
/+QvQuBv9U+oU7Y9jU9cMExbymQJZjmM4gI+dOxdYjFSJYwhipXHwZebOwbs2OAsid0kVclDyzsK
3XDjvwPj9cxX6dZFvXmyYlP8pA6clAj2BZsvMEmknuDHR0fc6hkVyokF7/hKzBFGWKuSQoi4UnCs
iOFOYciWPOH/Kj1S+UeRSHG2fLlUzOdyFSsK/aVqxSg/2VzO2f0JYXxEuMjaz1ImEuyEuFe8tdZh
OF7cFlunH8g6PLudmCS7GRfSH8YgPD5pBRvAIgMv+R8CZk42rmurCOisU3N6zuOTSBY/sYXELiIn
1DwJMATuMo+5m8funtV8pllNi1Ms8YDnvy9Bosf1f18PuX+s2/GXEbA2y19GoDgorRezhNorhqBk
gW8fts9AN8yNu97tnaMWDB3m0FD/ce5/Luf2l5N7cX85+TgzWxYyeU4uXWDb37IQE1oeuuzEySQo
kOeMDrBoU9zxolwu1DxciPg589ALL6rMwWvaGP3wHVVOqZp/DzQEIpHiprOw/0zaIS4hQBF5a6KQ
IvJREYXcIHpq7BvZn746/bzwVyKB2kE4AwgBuF+IA0ZCo1S4SbeExpefOstW05qdbvGV+YBbJE80
6fwY40hngC2ygVBMQlVOOI18QrUsZaPu1gTHaVxVSgaTqkkNIQwYjCssKzLVtayTX5p50TIZVE9Y
XydWio6YX5bwZFhjaB1WjYl/n7AChQv/yYYoptR0rCS5Yq7yt5KG6fw6W52zRWdM0YGxAO5ZANIX
r9wB5ZcxCSoBCzVSGMOERAKJLEskkXlOh1uxRToTg34LaUtUL6D6fVZAUBbYUc5DivZUXJIAwYBm
f2ooOG9qZbUZluqbxDmKXU3fpBce4CgbSdwOsQMIBLJ+9YhlbJjhKm1aJedcz75XwLs0qaFdbHd8
D9xLVAqSvADsEsR01nK5SIXcfdMXKVRjM5EA+INVQHZcgTZ1bU0YQKNPWVOjFuHN7goYacC1i4Zj
SXRnXfLxBmAm5uSF0MWnhoDsFlK0iJ5Ha2CBQZWviiA7apW6qRKxlFEUvxGgFWk1Sm9Kvq+s2TFb
MsijqXZ5UoxvmzMuSsEUq1klbURawIilP43wiNSU876JxdQdcBbhPfG8UXrV2NP4LL1GIzTsRzjZ
dcgQlMlHHi6q61qW6nyUGEUMGlA4N2TCTQg0OFw0B0X4GypGS+Mo6MtMu6eb0Z0WNq4blrNpzIbf
scK/sdWxoXUojK2p6Gef4/qSRHsrSGgvU1aAcgFcqB5f4WX05otC6Ry6XalKCwsWvUWqAm2MnVUA
6dz1BZSzpI6Si8nOK8OmFXEsVzMfJzi2S/KXpPZpA4VkAt4Bx4TBKPAsQTTCKC4flZCQM20pMYIw
Il1kQLDEXY0vs0LRbx4GrO+n4OaVrI7Tw5TVaT6tlqngkhKfztR3mjbZN4ENPB5uOm1uPnE8QAzw
QyQh4Me1cWYxWj7d3eP34yvda9Ed0yoA2TOtU0JsV5BkUuO+jVw61vMTlcX0imU9r5EvDJUvlKrS
Ivxr5Y78+2QoaW70lrzoiUTGs5TmAkbB7M0jRdIEHUMUMJ+pFtVvh4t4MBegRaV0ijFT/XuPrUmh
TKDM1tDWEq3cs4K5SDtyJhCeCpQ/+XF0PXjFsLBYgTlJhA5iSSYBVctA/QlCQD8jEmLkydiIhbmk
qBn/isQ042WySjRAKIYigUbTUJvFy/A/TsorFpc4UWyYEdni+lMaHFtjQpKt+WWi3RbeOjCxRiiw
fcfwuJ0xY0TSZLX8B18ZNKFpGBqyDjpSmKEqVRN4jEKIYwxNPVTn1YVNoRXspbN0GG6a1dsskAKr
GjMNVuJOVte8JrYhBuCaHlwR8wccZjAlcC9ArlpwimW1W1pks6DqqRbvkUou0fQPMjZQjrx1iZBF
SCil4QTOB8K0tn2ZPeG0IV4pcsbYWfTMKGm2So3OMFte3qbK6nHzZxm1DDUuxs3JhXkTKvFGhdnE
/VaBBLfCoAFmhSInmAhRjqW5DxQ5DdcrWs3BEn3fDvW8jgEIl0lhimH+Gf/jBCfCyF/0kiRBCEIb
2IsEd5+5c0zZ2A4NnaSw7Ok/EFj91uSAPMWi2taS/G2UXSlgkAvOtbyqkk8cfAILDCZ37gBXu4NM
+0eG2wGND/rfnG4Gr26Kwkvldf0lwOIX3EDhb5V29Lr6fEaRqwijjB/B4xLV9hk96uxY9SfLzHpF
XpefhPd1JhDsItRqsXaZCxPWT3WCulA2CeP6wFAMnplcu80JOjTx9mdxXRkSiiSz4BM46tdGgpsY
7O0weVrncdV7aE+lynD1VyCEmkUdffv0ywzUCi6K9bCk58DnIXAZaXjGoX3I+jECqDUIFYQHhFL2
k5v62JfTpmOuorGA0P8MMBfjn9IsruuosLwS17nZE65xS+POWS6ye2N6nTJRLa0zpBNpWohYdkTN
p7D8YwBXXkuepTe6V+7r5Dl9FhEN81H1Sgi7D1WGTIU1RqyrYgUix99NR8CdPj9BYPzm2FJNxMI5
gg36NhZTkaImDU4+l3DDvnnqjRhxy4s4Lt6XPpKcYtVcrkYdKqmCPuJLDprc6JsNa8fSj2I7274j
BmXv+cCWntxPKF2umacaFLZLm5UqOJwKmE9bLDXuReoDr4FdECUMqrVdaHj9FQXbqUXRpj84i8aA
NAXzJ72XiLu43Fx4UuloUMplOhwWHPqtCsIKkpJsXrJmhaPA/L57uuWX12H4et5ZDCnUwnNq6Slv
y/eCPF4iI4sULnptnJhp5t3knrLlbAYvRE6iB9tT68pnYSEYsTlx35FZo/pQw1OtNRg/2+YGOuce
uVkKh3Zd/28TuRbdcFYxwvm/j4Q3+aXBsNSolDnhZJnj6u5kW7D03TSH4Zmyg2a+utSxtfhxvhQl
pfcchQWolvlQ5MBlivNZWcZjaC3tKP2DNcI7WUnQ1MmGbK2IUaisGtRGcvOh01ztju+f8s1KBAtc
OaPONPsACHfVgHaCGLeC0rgDrR3gGTZ8QL8jYB1wZz7nmlCcRdHhxXpTla6ViHznQNkgB9aljlp9
9BJ9SI+c95E/ftWQJRXQZFr6vsZZVPiy772GdYqsr7xq03si6asWo1EPTbsR0VRmKi8FVs0P1OLS
T5myDaPIo8g661N6gYZ8AR2zrh3wCGTeOtYkukN6QeAEoXAJ0KDbSVN7e396ylNLUG5BZDPKDZZV
qMgKpf86VuUjg/VOApFz5Uww3y1fW2AThHlnMYMiwp60tCf0cAx5s163Ta4D61Q/RU6FqIwc5LjM
rEdRDpxgj7ynOuEfvk1k3eigeE/Sl7Q/NhDGjQIGbGxJd0rrIOw6R7z981BAh26uZAKiy6DGpa9m
Q+mcWJTFkHvkVpkjZNbRFKNGSwGSRyiLKOVf2RulLgPyUmmtevnq8TnlslnWeE4yNAb1C7cW6UGj
xgk81KIG+k6GtEcU/aMFmrVhSIWiv7vFL3Sg5NZXmoNmyPAqAcHK0ZNak3k3FVKLRxlsAmP0/0Up
Ns0NCTfy8fShYmBYih+uTe5W0BSHh0Rs/hVCxbepcOBAGXtd43JxDcGB3uIXC0gW79KPUFSiuumL
RgLV0s8WewLjqtQgGiy6WDWlthhwxNLXJn9DuI40QsZZKo/0Qay197IwVBtmAZ7IlWzlfdvzZbqm
Gc0e/D3vzXvT3uY3ldBb9RP6izGTaoJjXwxXq7kezY6QwBf47nIXBHr0bQre23elOb6/tmmIeKeQ
0voCRmOyJHjRFC1Umne3WYEx7LugG1S2FFvs5DAk3NJu2R0GMhIjoeP2UHXqti3Dv44Tr0YxhT/S
3iXjurIDE4nWO/1lB86YUk6l5L69UpITJF/Rl2PrAZjzlX2t+LhnW6Kx37VOtGYyhJYw7XmktEN3
Myuut4Akbr8j1TCxAoIlMKM2wKlCRUorWSIzlR+eTk1QfFxTHBukj+Iwy9qZFRdgleikl6iCUoRw
6Fy7+APXAwpCEVdJFodshVyduum8syRzzL8W8bFkkFC1fBSJEy40C6Es27RM9oCH2s2GY/iAhAhn
RJ4IbXoDRFP66co2j87Mx7ANSIJwXcpX8BU972O79CA3BRDzlTOzKf3tjHtNxgTMxdXJs/CR27h0
PziQBUeknQ9BHX7mkuu0XZIWafn0yGnCc2D7mJVpMRUSmRuZnv4x7ZvvNXWLkGa8w/Irn+KokZbM
Wj1zoBJ5GQGYInlF1DBWovECZixcL0tOiIYifTplGkx/uFFnbFupdcUXiQHuikXzPNSYkp0Us/00
oPzkjhaaXJhkOHFYOXKRRaDTsxya+q4RqgRYAP9nYRol8AdMPzfIoVQTpM7Wlh9GV1bkcEo90RfW
xLesUfk1/6xUi8OrnKjA4UQI44gEGh1hjU2vUNvBnN83BcTn96PWREQV0c+6Ii0qZiRpi5bqicxz
LNjVhjUICEHLQphtlJLQwNXq0OYy36kiPSJQKmO50AshkDXsHROZPDF17EjqskIlOpp9pgbCZCVR
KZYddjeqsKX90xSCDEQrb7kOJc7gI/505ng0smFdl+ApFVlVZaCkIqsJFvk7aAJzrIcjEyrMdxNo
ETZ4SFsix2cL+4lViQyEBNldf2Z6wobujewzqyB3vdmx1lnmC7JJ3QCWmpJfyxqj9M8dZaE4Owwr
5NUIPCkSbgnzcFyTfv7gjqP6Cn+GCyGc85FvXkiedFbk7orc+w5r7HKL/GO9mIsIt6VzHUIrgz3O
PzvIRjRtB7GQkX2Af1yuH/rjxuDLUgQiw7QBgbwMz5hEcNbdrlkM9BtNe6U4NIbA2cEPbOWpWSCf
J1c9UKkgEOXYJQUEObmaIDWu1ekH/CYWWhl5r141HcskrCzONKSTNj4w9AYUQPCJdbIvDc+hE6Gf
mQlBExf3HwKze1JoJo6vGiiOlimryosi7maWykzdSTcUAOGlM+zYg05y1dobq7oov4SnCi2+GHen
Y9UfBWdMlMCCaFJPWSGvbtECZ/OMyo1Y82V5uc29uyMcdU6KjHQJlGm3WSe5krgBACDI4fuV1Agh
tMiN1Q9WTQXWfC1L4zzOdqKWwA4ykDCllV8sVp6vzljd++byl890WPLVy48RmU3aKtrB7hF9By03
2QfiNLq2mYaunPmC0ZVjPwjBYKKluLFWwtbBEVDRgVx30nsJbmZ4xJ0X8oh0s4RgNPli4sD1WcBJ
hkSuOfpcUyNUn6ecA7OQib3/qf0f3Q9rY+aeR+g94RqN2sKXm37UOBJezlfpXkV1knz11FsQL6VK
ySOdEmm4YMKKMWJ1pfE273HWMzo8sRmDPOUxlRutfHVmSzjRqCDpXAA8Eh/l4WnDrMM21SAxKV4G
slIsB2XSJeTijGJUi6PyJf+z0Np0EniYhaHstfWHvHz3iASwFC/WHeNr0jqlcCppxz1JZUpLp9Cl
oZxV4alw0nftLhXiid68oQqdWuGaQF80Hz4W8ZOUSey2L3yiQHI9KWP/NI8Y1WmaWj6y1L0v1YyG
jAv2tL7R1iq++HGLOflFP6DJV76tUxMlyrUdN8+A8AllnIGM5L1Mq3UkiALJBA9VdxBuL+M3ryak
oIDQTyna5CibCGKMBEoloz4xQQSgW5xdmFhaubC0kXDNAoXetpp5tcCaWu1UOw6DQcdzASLPBJ+Q
BiW3WhAmUnL1rwL/cklnrHVVSoI1bjlwkS7/tzt3LNJV4DOuB239/YseQ7TkYyzC9RMdpR3uv9CB
mbWWqXc9Dl63/dL6dgQTiIWdabiQC3nbSOEdUbgl4GPbPiWSmgt0mFnTxAG+1XoKGU0L5C0TCUVd
GWEKkmAWZQnelRSWJxjV6c5Rft19aX5gegBXB3L7HUTWxwG17M6PmVe/qsXBSviadFRAS9rJuAQY
Qjm5qAxh7Wsd7jwfZHkvqG8T5VIBLqjGg+k3ri2NCvKJXs3UcWLHb2UXCOXn3qIxLBzFlyn3YrJT
fIbfguJx/WVer3TmrC9pHBVAKxNOrPMhSsrO4fpde5ohvq+BQ8UT0T8poaJc8YOhlo5depHV2yE1
PlewuhWn2jd+N6ljavnE+iDHYRGVM9/cWkvA/ePw0X/H8ZQOHTi04I0WAzF9V6/MrUgFJk+36tg5
lINr7pTuLeDCC1KBRdWiukjroyMFVDboJnwNtrVvjLE1GLByVymsq0GV1DElQPOQyy3ExkhTOQuc
KqGnj9dP6+ETgmCDC7hBoyboNfRi64x24qgBEY1c3+QWxi8Cw3AUFV8oH85UbokRMXxWBGGz97fz
m8H9dciNvMj2vlapSYp08XyL5uBenssg3MyEntimxU30NfuOj9abn9LGcwBVztpyszGU0yyb7IAb
pzqHwoKOHTfGMDRyIfwsoltqTKvwJvDydRQi9CkOsGssoWeNWye07oKuhTuOxeWwEpUnjq9zATvZ
u+bo3IHWpbMl0STuCHeGZGJVshLKherkYD/ClU1bh8B6ONNKCHMi1He5EimX/iuZ5NjbP50pb7S/
rWBiHB6OjxQGgAwso9QfgehIF/XZOMRDrcxk4pto/TUDsm58S6jJh36YjtCyO3/f8lVtDQMr/N0E
dqlovnilYZkrRDjxy0AlIZQF3Y6W1MKQ0FPkkplAOgUnn5MwZiQr0uKMn+hqzWmDs4aqSnC2nf1c
d23UYaBAGEyKC0SP5rRrRGWKO+ZJ40/KcQZPHI2z+ONvHTeBVM9y4lKwhtoHosRgMUViRpkmfaLn
dX5pNPEuDDowRg0os9umsKa1n8qUSCM97/6kbRXvi894/Rm4h844LOkydD0O24Wqx+d4mjIb09u0
SXTKj4jE+rTgJYVxXnJrsvJiQp3wEAzXHYUqDo1HKYpgW3wHFmcgjeavoE7/RerIJ/8YpK7QUSZN
Kmm5EnoA/YVWUF5Pl+V0vLUXiWCS4M2pd3yw/CG+KuEkU240KpYYVP4YuLbG45WIrtUmNdIFMH7b
Bt+a7CpPteE0ZM0psRAlR8sC17Or/9sWi5CHL6SIjwOCHclLQDCrGt5k+LW2PCIHjoFso7QxfGwk
OBbr1CAEmVFX6q5iK866NO9Vt7p/sj8n9LYPFV/RMhblQiixHwx+QhsmMjWFb58nXYYURO823J3W
LHUU0OBK0KiMojRV9yj1lWFcN7vOGp+GdiwugJiCli8n3EUTI1C0uTYAor9EgOM9RpSNtAhYyol0
9QhwEsx6pQz6BgST1Oy3gHyGSNfZnfhnHZuozSLCaNw09j8J5UCTJNpSqt4ldwKrMUKZvKwaRm0C
DRMiroijEGbhJQKwJ9BZi9VLy/UaJBcbLpO0EnHpf2dClP+J91UsJkVaFOZo+fr3lkWV7SQ/vVxY
Ylq2ojlj2u5ZXj2k8glyxszvAkhMJH+VYQ/Jy6O0+LsYnXZQtBYmVK8glT7wBgbB9o8RY3wxRPRv
+Veb9o7DaGkWa4P+FpLd4V6RZawxUkQIbEFxRsL9+73ms//Un6mYJOUkyRZt1PQ3zlhmc8lPJpvZ
6SVW+PdGszysVmJUYDPUgIpUDweghFluVGnZXJFfLhgrkh8jTCnRXlBO3u0e6VmpNRZjJxeatUW5
bKhW214bTQadSLL2m/ns8RnwlEiUMQFB6xhcNs4RHBa+sAj0BKk+ZzgbYeeZcqu/q5/m8M4/KlgW
0w9NTw1QbSS3BtkeuAia3IIX58bT8a2yvB38KlcxsfQezEZGt2Hv+NVJKLG0A/gpPK4Ot3/g0Zjd
JP0zR3djNj0GLPUHsWp0GGRPBvy4o18s2cvkiy2aZ/lOtSIQ9jipitI1hDD9Zxq5YgqYx5apX1CI
JnmHLIy3catwunV3EWN4+i/KTy79/1vRMutJmktzWQg/aRC2fxGmm/3isJgMlqeXH4fbVJIIkSwj
MspVkhfvdkC/eq7erBU4XdOz+nd6O91T0FjPaoSk0gXRjxB50P4//WRgBDc0DbDqg0xEKnZ1IYJc
pMW5KDbA7gj5K2wn9+oIfUaol/1D1abZ9+JbiE22Lv+xh2TdWIDS2iS5z9zbzr9IwiBc38nuDAeX
l6hhrCkU44paEFKv5N7JqwiqGrthWYeKPoKIGRmlvrD+9k0iIHBYAp/1J3klxPTG/OJ/BOW8rhpU
t5On4r8ppsH8doAarFD11Ahmsryd1mHql5s0Cp3ZAzvIRwgZhKKlFJSuN/LBNVicWR8kirzM+//J
wgttaP/OCy9WCvlivlLIZZPC3zisy9nhPDpOUwq3gBVkbytUOZr0Rk8ivtvg4GyYE8hN8JMMD2br
WapvgGEjW92CxIq6ZsIuyRcWMhGhkERlMMK07hnCTSKUKjcJNC9F4jFk+Vnh/thA3/lR7cIDMIdS
jhp/AEeFaqVR/kioOpf8mFZz3SgNZUquaoVvacbwadBVgYjwTgpSA9Lsf1Iky/l/FIB0MU6yZftK
hsb0f9kDs2NmcqosC45QplEkOHqB602LjSWBQV6qEWWjJ0o/BwcFl9FqL5lnwqQX6s8sQSeMNPps
Apxuvy0aWIDdk+v9SFMehV2GBki6oA4nwwtOz+/Q7MzXxs0NXb7S5yOYPyqmcyTkKqijzAWSB/MX
mrGo1PFL2SyIKagSsFRk7ahnWyOuKwQpLE1l+SlrNsl5QDfTVH1oONOgqnN6aHkJntjgoJcgpxJq
SPnWl49fdIWh4mw3NlkSfzHSIfPELlKsHR6ktnczozsBI0Oo1h1G1m9tOmtoRH6BwNKkZ9XhGV/K
E6TNUHwnvSejkjCIH46cwCulaBT+xrpMhd521CAWt778mO1uli+WXDFwUWpNH6zmU6iNH4z32qgs
JDETzMjcbzmZ6ulSLRE3POD3u9K9QC+GOPCw1AqdtvxYniYopfrgUW0mxlX4EhJTLcX7EZV2pCWp
GeimHRLGkMqXqGwj+TW7md6yif8PYee11EjWddsnUoS8uc1MWeSg8DcKoAp55O3TnzF2dp+/P6qj
KwiKAkQqzTZrzTnXXKge1Cq4nBu80/Ve1jSVCZ3IpdjAKVI5kFpUQOeWT3DirAzW6KSSIEuhQsES
9TsuEKHqJ/CwaXZW43k5F4mfeDPjnTQC821rxEEuHtN3hEdBWmAZjFGR+2wZNDzVZ4YmMFUtk6bg
aAXAeoOWI0ynuErx0y5ty776IVV9XFL3Qjg3aVbDxUoeO+DtRqQfmgxwhjBU/HfFDnW42SkkgX7K
vzqeVChVX6G8IcAXz5dtjCjxc0/nHhrleC3pUueS5x2w7IjFkxU3e3Oho4l9T4JsovfVY6YjjUaK
NafXOb06bhbUGM5RVmSGLr2nFlkLqZtKOv5HGrdnLXbJXjeLN0qW3FqXNK029SI3kQfbU3bko5o1
R31/SD5Gmkf9kYneiKqgytCEz195Kv6lvw0fbAemW27a2qxcyMTcLqx+GvUtOH0hgQw5XOanqSQx
cFRBF+lTFZsttJdYiR6QhVjEuqYKMT0YIR45n5yhPdSsn1lQc87DSCMuYawSi8qYWN+9ULNmkWWq
Y3iEtScFdGuW3iIcc5EmcVAmW3rr2J9H3NWDOAdAiu3dl0fyALgbTCcMuTTLcuZB/kHd+zJpSllA
I1znaJaBYJCOXQxqI8/LGcOcz0cjTN5QnnWRcxyjHfZpTKsDXerQVjD1VWXLssPOgNpKI8rNm5xl
63D1BMs5rK21KNCpS5vrcQtCchrBsHrRp05ugBDk2cIEiEgCwsrgUBepXrTtnTcKcuIpiQFAYC65
TmjrOo12+C2wk/0ILgUhGMDwcRjgV1w74RfNh0zdoNgw7wXbChjFtVMdCAzpM6rPrflflr1KnZLm
ciX4kA5qAPkRfeVm/VEtsNSKB2mYg33oGnxHIA2MlfBj2gwm5eeb8izYdJzp0t7RymTVLNAM2EhK
ysJ/1zdYX4amH0JFAWxd7NOa6xlfCHzO0d0sWXZKN8FpibZFCJuv0J5jOhRJhaZx2d0FCbUhmSgw
fWb4cRo6zRk8o06JVXPzKFdmnJ2HYSBQ46zlNDCPpNXE4UW3AB2PtJBD9g6ntciGbiTkMghqTXBF
b68Ad/N7OcN1lIstECp/HGk4y1UQ6T0gnz5GS5w3K3fc/C/+Y8JNVkxM4PHXdYybNyBYhuUyV0aX
jmmDCP1MsCa5yZGrq7imlYnhYQXQGQqVON07JCDtfTYU9buU+/GsebzNC8WNHNVP83nPWkw9y732
7ZXg+T8AOXo4iX9+0fKAGJbGHitKdVET88cvKZEgRVsEURe7EzkXdt9jjjoPvqT2NErtyeWGK/RF
Ei7M9IRMr509tshgu4wyTot3DUNENwzxWMG1tUmHRKCdf660LXCAWoq2AuhzYMqiyZpBTDT7ktjS
2Vmcj3ToEfRnWiWVkEDp6pGFHErzUTMkb7uP9vAMnhoK0zkAoCfvRriNrjsHOiHinrWkDXD2hN9F
CfqbRwyhkobycpEYCIB4/zzeWAnhKPDuyWAKNMtS+L28xU6jXOFq6Ykxx3BQcJmQC1Iisumyaf6e
iYh1Ypa+8na4SjMi/yXqDmmxvB9F/o1J3RyJivHg1V/hnjiFnWe+dbY9e/KUhHJITaDzHGd0u1H8
z3SDJEK3QvxprlHl+c8ZC2VoEB4kT/vMHDKkdYRcacAjSOtTKbz6lPQI1/9RAwtO+y33uub6Ffr7
lg5Bu7Bz5N7lFG9xclUnb6VftWl0bZDjUmq8JZKoVj6DdSkNThNsMZEmsluyEJdg+jQ7MmnRW8Px
LIPpPCRB6lhaOGrv0EpvwqLhmztrU9rRE3AREHCQghTI8tNmOA47B8rfcgPvuyNs3J48ynN7IYxs
MOnUnddxH6aHuFYAmgWbcaVmBArg8zPuumUxplcObZLldaxuwUGvhtcuWyLzqqtNuyd9LVeyDUoM
XSG9bTgXPakNcoZUbn2R/InVmjk+8s8BjGdBUaSgVVjxOU9OvH8DZ29oz1+k6vDQLpNl5+rzoVYT
gslI7/tSelJ7LtoaE39RFGI1Y4G/mbSw/UR5xGpMtl1tVKlKLNRLj0LPs5YfYOVj3HbLvHRxR/nj
I5Vpn9DVl2g+3IGqa0VTkfprH7oi4av7Gu95gUo/cx68mHPlNVgI9OmDA4O4AdG36K344QROKYhd
+9QVlNfY83CfA/nP1SetMxcnC5C2o6CepbPkgFAdnUu3CBSwAyUfvyxfJq1LNyUcZtwIwQUrz7wE
7S/KjXXIqSY3G34iAXHG7kI/bRcTCj275Fv4RRybxdYZc1FeBR0gKB5od7wgDOpKsbmZU9Pz16pD
Uw4z5zwQusGsYafaxBqpwx5doqojdYybFiX4QsPGwOLiG15OaWcIn0S60zhY5M6AAhyx45+hbXpV
hirNbBdXm+waitAOkOSrRKiVWj8YZnlM/6LWUrAtNvf1XLySq9l680/YSOiq/j1xrpRy+WK1UssW
8qVvifO4sr9mJ6Xq8X6JDfP5NZNLDm+5eyqboxEFxU6EcbTaN7efBemoWrM4qS/gM7+i68um9d8g
HY3e/6Uyq1IqlqtFahlz5Vz5f2vpjpPdPjs+Z46C3oRotOM1yDPU2oHRrZ/NRpSJIaZsrylCttx6
jnWYkshDf9suflJ2hLkyAB1xPuB47im0Ialf5jQXURd+Ab301VR88u+yPqM3ulM97JRM/FolhvB0
W3AzLnePLBxuuH5/vqs9VGC74d6IkLKM3eUxzvVM3HUWdPiOX4Q6z71lI/uEqwshvIPKsrbNj+rN
6YdVcsWnLGG1Y0Wu5fzyp0f6rwWh1Sp1baVKrZzLF7zL/8j094vruTrOVg/3QlylD+tM1FAIdx0Q
LeUSa9e/iI7UIKiC0LEtLQmtiPS5/acLp4FW4IN/zdn9vCNWBx2jPXdoXGnnB6fG/tMFgAUEUQyo
+xLkySrXGVnDYSD6y1LG/JtDFV0gblbv8yesAmw+Sv5WD/MkZAZ/GEo1jQC+jWtxoHKu6MguF74Z
BVRL+1rtNBqd72G8ncDHBagGvVBBDAy8nXrKdi8IRFIZicJARgZanl19VqqvotEkznxc6ll8P8+X
OIMkbpJUbprvCIyaeTyaDrCg27st5Z5lHMN7mc4oijdIUjv7fr+0vkQ0jKjcrh/ll/XAcuE3ZHJT
0FDMDd4oyY3LkFgsXfzPYFhPaIsQCxQMOW6VlFjxYOrpxBBD8YPS7GdjIZT+HZIKcxPVmiIBvLhr
oGRvHA+L1E++0ndbfNr7Iu1HYQ6wZERTIUsYZljmV3c5KzYkgNJcIuXLvQJ/n+vAGwk7sl8BcBW7
q8ZhWHx3FVSKCctKtMPohnQ0a3clvNwpFqf0R0OJ/37Y+X+pgM5ly9litVwslMqF8rdnvdmd95f5
tHK+N58jd8NQTqda9fTKqueMWxnw6oealhwbHDxsjElP87/PIxSO/jbmyoVaPl/M1oqV4rfzqBXn
q9LXhfNQly7sJJ6vSE8JuGlkiaIZnSJ5JCLBaEt41oQwWnvhM1jPfapUxNYsrUsPvhRqVSURqgRR
i4a6qsyjBgisQ5ibrfF46x1onCLgeGYj28euO7Kxog7uTbWfoCrdK7dd/gl04uHP7Mr3yVapVPNU
n3Pza8VsKf9txblURttxNTPa3yOhivdJJrKO9tqq9OhsGtmnMdpGq8ZmMKkX7y5xrfvf973wmx/A
t7f/Vv/9tb6sF+P55HCf/Twm1y6WXr/wP6yDp99MktmP7PBI8LLo5FsVwpfKcBGvY/jgmKyP/fRS
Z2bEm5s/nNNvNenfzulbWfh4XjhVsrvx4X786cY/aReigrJp0PPlO9WoROkT2sANQeY3ES0yukg7
msd4iv/jMh5OYWGu8SmpRv1JPZMQWgOy/PcZ5n6j//73DAvZ/90mxrnFJbcp8NAyN4t2pl/r1+5G
L9ub/KDcqrzUhpPe8g/35PdS+W/v+K3w+lraXHaVC+9IrwB24gz+5qAvyeEmM/wCKS4/UI11O72z
Hfzt6PXcwICiq/6p9IQr6vt0E9XiJ4yHf6ya5Rdaft59PZHesGPdjH5Sw16F+v84dC/Jon8Ybm9L
t4ubAyHwvjf9gYGHexFQFV5LcBmFc7SO54NqH6Ki8oOimHH03zc3/4ch+X37mcz3X/P1hMd/YQEn
aa3vol+gBdGHJben5Brn4m1Eg6hk3BjFhT+9+298Fze6nMvlUQ6UckzKbxOieshciuVpbXe/qc+G
6+EZidxDobV+qsUF0u58wpvjSuLXA90YJ71MUmhX+/99C35fDb+dxLcZcCoea1XOkG6Ez+VLdJhH
01b+s3x72Ea1fFxcJPvTDcVshcEIY0wws0tjiuZjiGfrAIuZTCXazaPa064Yfa2TbS4ez5PFNaG9
QgXtRozLWFKMyomTfGg0X4jBl9C2raLtLpo+z99rL9tyXHw60ry5eD/5LLwefkBVTd/zmFk9lT4n
m3hRSa6V6EizERDtYfYZ3vKx0J99gdrMrhE9pxf0KkGHc2mWjlgc/ffdyeeyvz2kUimXrVTK5XKB
rSuf/XZ/VoftuVoZZc73dnjKtJR2u05YsqXio3SIJZzZx/MR6QJJd27KhFn2S0RwezY5+WTC2eG+
a2GfutM9pIJdFH2xpTVCnzIF6W/LxARAoYQRAqH8/5ZQ2T9zb7HOQnpH/sI3rXxQsRMOSr90fryi
Y4nJfrl5oKw/26FeUNxz8hPNKmIK4pMyAQdRNb/1bD2WBsbpUaWPxnfgqbBEW0JOjinsuu3iOW97
c74HubXGE0blGMFg6DzPcRgrg9k9pE+w9riAiFoaYhXJHEJopGm8NsMzbC1t4y4vL3Z7TlZRZqDB
7Yyr+PL9pryek84MSh952tkbTMG3+DalQjwFqjB2kMzfdnn7FBgO7CGv9ODjOxkibxZHsUAvPA3+
sSeE36du83pIhReCIs/uLb6z+GWMhyMvCObzJXopEAdA1XhvtJOooizwnX3c1rRqwzuSy6BkqsyJ
bx5lmaiFnVBBYHSXqpnPB8oYtdx3tPgLAenxnUfLU6Ng2J8e0fpCn29twINvc399MP7AKNFrlLJa
H6m6yXdKz+FsqdnhcEpA5FHD41p3/2qZmd5kTtSHE5B2os8yHe45C8sNqdhdkOIKyM/ah0+s9e+9
2Z5N2qeTJ8U7cd7HSF4GGow7s+36f4eebTa/7nONyU9Be7s4iL/D3jA0OQivdoLI00m4+eA4BtJR
LsR7aTlcKK/g0vZd7qJD3A9Pwhc4T3I8gEKDK/BbqTZ5utqHT8E7l7JnLNzdhbY5/u1kuOrvHnn/
cS8c03I2B7x/OL4rPPua0e2pTkuE8d3WBJ8/yzrBFBkUOU+H95To3HMoMk1S1Te+YNwaz8nhwDBi
Tk+Gi/s9TJ+DKn2EXhaLqKYa2fhUzzAXt11IUwtNHFe+2jNh0C+4GueAnyYCDhcbYmh7zNdJXBuY
VFv/mu2sHif3DiKnNH8PIajwBdLXV3NTPYSvkBOVZ0m9k6Vq2cAvPH9XBQvwJWAENGRXfKFfx/3c
R+ZATWmGiIuT9HJSApWxeqS5EU8xHxVvqXUusfqXG3uqRyf150aGGqnd+/KrXv616n3QW26TnLAj
qsbnzxrdtR+xxs3d4YuGZk05qAxH3sa0ZCdmM2nJEHgQ39ka06+ZXr5GtYe/mr0pZk/VMgvgTyHr
NM1RXzzCcZzoekSkHfQgN6W+HhjC4kK84sBaBgvNh8Kt0K7OYhnz5MWTPw9Gs2AKCGguVFCZ1hXb
+RdRZouk9mCfIbHu7WfY7FxA6/hjfyqbkXZgOIJ11mgBLpK4jPGxVDZyo/CD2qopFsRLRSawIvrG
iUaugvTXdEzGwlzTHE6E7hxwOoAb5MXqcJXhXB+hefiG3B1H6gpYBhAkvxMZ/FvcK9BYHaj5t7ym
AtpZpcgmhSJV1Ym2AUXSrExY3WfghyipWJzIqOrfbZk8UbAE23KIJtF+vZuVXUtHmWYGiS99nTCC
RnTMI0JvC2/CIwrv4L++WyrKrTQpY/NvUwbBuhtznzyXun7zJAuE+EpvF2iC13fW6hQHcyTGqTZq
zmDwcmegpsfPXEchMg3d6IVhyz3FvFc+09HgCBFN/r824kLkqfyQ/qv92Z3vZ+KWjiWKTbktIriC
nN5orTYwPeGhXB+BGjlTtJak/ZBLVgAnVnukLYhkeDCPuAffZjQKDND8gSNT+VlXvCuaqCKQanXk
jNhxJZmHfECwhfO7OyyZuH8dsRZPwpPy6WsdbnnRYWADssVfRsTKzOEBwXj21DRc+oGypMjZ/t/0
7MVaw85Z2UdKVbgVKRIgn1jhlK71Nbixeuz0osf2i/zAmh63Im+sjI9wuuVUOm6lWuPskzjuNXii
XynilQqg/TNNVcYdcaVQBhAAf0Xzpwbydgk3jUr2t6shb0uhCvJ1JO9SmI4YFPV9h7jPCibmXvJp
DG0no+D8SueYUJYcgnxNWq6Swi1QZL0a/hVUIBFFiY+JOKauW9bUKUvRDFIETZhoRCGVfMCRS4Mi
4X+yTD4lT51KUEog+AkES+0BwPC19NcroJBa0q30zgp8mRPE81f+nn71GvafaTdDebV5YLGcRt5Q
zSMEGw8WsvEA5+gFpOy5regtdNoRhd5iGb1Et3VS5K2Jqa5CykYXz8VXuGMNc5qXZnCdQDwhpCwY
oPWBXyXuwbV/ilqIr4pcZFEG6aQw6+5gpXtoQ7sa8vgp8ITcZvuhs4g6kQ1HAuTBmlWZvUIASaBV
yz50J4QUozffCfkr/LoOAvuPS3P8WebdxNTTxhXlh+lT9QxSV334S5/FaWabOdCjwxgjXptbFMIZ
IvzAhsGPWTdF5xU0WaMlOqaQowboIQDFjeEn/tSfMYU4v1Q8r/DWR+xmbMGZvan9qiOoxDHhXl9l
zF+WKMERQTVSWthvxCeu5Gv9K9nJfL0G1pStl+hlvWcbFaPTLEW0zvuIM8QLRD94nREqHcTQGaTl
XymeZ8G06ibDAnfsNHqatXFrtp5HLZMaAbE0hDg3KkhSzxp0/ieAtxnyf4vOJW0yFJRLjkN94+i1
BG+q9ZfkxVa//o3v0UrCFqOudQfIVte1EdzvmK3PCan/2LhdCyN9D0yltNzOq1fgS17PZiE5oxWU
eLd0jTymWGCBn0j9lJihvlla8vt34S+VMm6+bgPpsu2OlYWcoi6Nvco13vKLeaPEEzAetckXWg9I
gB/6eVXrJHHhwE48SD5odqbG+GX9ZsMYVeDpUi5lndYasxs9F6iIqzzI3rnZr2rA164XrCP1tMoz
XSY3Q8kmOdlSXHg7Y3fOqXKi0/bmGf872F05X3YyJDf7pj2FJJMK3EO6DKCzVTE7ZoZ7gevHDau9
jXPPjwtUr4u++4S1ohuYte2dq7u1TuppA90Vqn9k/+Tg8lzSjodZ6tgjoaYwY3VkVVxSxMM+RaDj
WigoW7mFAiMECrU4RwqFlu1ulqZDFiK5R3rJrlX2RJChpkzH5gguV37InZUHFozDoXHPaDmAYTY/
lKu0ONpzxhKWiKtDFWfttkrRTqgfAkqdcW4aRtRYp7yqPOHBom+7CK3q1vzWK7BSSPOFUsfOEAfc
/5U8UhDTKtTPALE5uBM71UvxyX1KTrpFuWUoi9wjlbz8KPBU/PRf99UZFvlV7tnupz+bAWYg7WYc
TlqbtnVBS1jTUxfuErkMJyatKfr3wlOAN6UXQTv4Xuir58+LjS2MpkM5zxt7Ilbs/F1YdGpPWv9H
zrKRD1V32sJA09d9qPaRGK182jFAGjat62Gawjjmb6zs2d56qZ4+bGNQ3PgYLfQywrHqEouHu0PX
meEgYcziwO/p6lqRQ1nGaMqxb/C2PGSnkbRCeWAj2woO/85lnhYTYPY5+8z+WAEvMrpQrlq/b8eb
Df9So8Ect381dWdcqELUPXU9CyKMtLY2laLXWMJlLTHRYuWHi8xFs64rth+WOmi8pjOQgj13gsLP
yx/w9GLlXyGSarFUqOZL+WItVDD8g8kal+aXwricP99rBuSCr9AU4SXJJlI7WdlDZ9dZsq7vZ1Gu
vX8p9nZAKV4BG01r9OCKqcD+0tQQy3oOtx35CB3gSyiBrfjQggmcnCuGsb1ZldiG3DNI9mIm9c3s
KY3uqXFALY75PTem2Ks+FOjhatDA9jBp17g/lOfzm8AvQfR25xRW0gSVF6ArXHRT+xu3lVQmS3K8
5W9OBBjuLWypdmn1gFpe0QuV7UJLZOkqf+5nqnZz48IH312Y/A4c4VIXc8Ah6aH8UO15eOm1FE8S
OTD3cp9SfnHETHGMFg6FG5uKN9RNffnJ7eX8t8+XzlwxrmUI0mReLHUh7MpCU7KI8EpBGwtmwOK8
7V6V8vIBmUZWe22wxDcyhVh4KPtobFkKjGuqa79S0rohOIuK9HMpIlxMteaTepzFqSFX7xco2XET
SOsLnR4VYiEJWL0KFu/bm+udwhx9DbKssxUmoGpHtZbV+uH9cKPH25KJnK6JRlxGaRZMS7e507ns
Geu7+rqqu0LylSJehQSqQtKdC8MYtlPX2UC4MPvsRRNYcIJrCqIpehlDP1s6qz+HfV/3ZHkqtYhF
ldCEGD34cbBGL4Piyazhb3ua+X2aHVlyvSGi1T7MEuziirTJlcFIvtKka4+Zjp9elQtHuj67YJ/o
K04NppeAjofKV5cJTUj+Zu8MfeWLDujX3DFJcb0e6rjY0ZX+bLFp475g8jPtjrHEoEDXDcMtkuY2
/KIA6z2mdvfYscVO5WHUsPtKuZvHetCQwfAa9oJd1vd02zmHBMiCkD/yFjVVAL/RbP9YFaQD/7Eq
7DKZZWG3KJ9RsjuXVHAXb+kpwcwCduie4scDc6o0YJ0icEXRuWI8f/1V/x+gCWZX9TUbZqJghXM3
9AA2BuMFt+XbzI+ARJbRY4rZ0L9ToXHKGvsnTM/b6u0cQ0uBt4CcGEz6ndiKLGyqD/WAKctebSL6
NLbji0hPakMtyLBumVdU6ssmdQdIuFagAKiHGAtuQqk/RPH50DULqJGEmYbvuo6T6TIYqZAsru/z
bBoOFi2PTAcdxWbHJuTGJOZMGiLZiFDfB+fDlEpwhhAMNNPAENAg4YAD/LyLMqxT6107KzYZq+1y
nUlfzWia9xlfpR4sZoXZ5PQHdir/GzslOv6Ph/xNCjKbVjeF61fpfE+8D5Ft/b1yV5xpk1zfENU+
kcsEeTXtVNQrI7FgAf8DSl/5t7GGhTDKmGw2X/xNkXLNbsvl6+p0vv/6SJOL4HgUKkjYdBpAXOp9
IWbHLYJ2llRHlct5qsgv4GfkB+ICh4HYuNr7vdAtEf2HSuhgh8WQkiI+oq5T6KqiMLXqIbvEpFlI
af1UhqYLXizIabHk5S70bfKTJrhu9kHFAkoFL0wwiqTRv9OUEgHfQ34dfd0U78sTJR6sTTiHhIrM
Xi3+pXRQBGLeLAXUCbkHHiNiV1SQde2JZd29q7CLy5KYzxUrVEhPWeJUUolCmbaaVmgOFGqiGS1+
nDu7Z3sqEWd1gfkIObaWFt1MfikLD8p063B72uua5ijPx8OzCX3FPbP+Tg2304uNhu2R8rpQpGSp
s0p1aO4bt02hTHn2cWv20zK7873epYr+BV3N6czFMsQtpfZtzTobDpD9K5NSqmI8ZNRpASpOq39l
A0SijeWYBGeL7MtYjvLyjvb/mWFoEWJ3eNJxizQvd4YT/z0KQ2nO9wXvn4PwG71+za+Wlc0854JH
Is61aMhvRab6EAhSKFJV825BUx6P6zHE+60iaT0VeIZCLKh09DONvfWZ9hi8wCIx80jqM4iKjI20
9yth4/gniUap+BsfznwuVMtozGqlbK4QdGj/WLS3mUNpM8oezvdK2vaNc454zbjMx11DKBGKkIJg
wvmTB65OIx8hZRwsqKvMtBbEH6E8kq/i/2WAepdlrZjEcSysKQTb/iMjV7eG4BDAaslXduyQI7EB
KrbBQQs01myX7/B6s7vvghI7+1rYNTJdcBSYoUQniVbUjhQd6XRrPI5zT76yAIanmmrU3CA+k10Q
3nYXWtJlMG2MKX6v/nXdUK8P7seDEscdB1Wyz8V4I9sIrfVE7VCqABe5T/P0aFKGBRdFnEpnUfFy
kil2pl+Hwl96zqODs2hNDT5Rx5E/0NK7hthcBbQvorQRPNmYZMyQcDx47fpvqFb3Lez366spsH7R
38k3cz1w/VDPauG298q//TsYxkSeAXdkyAGN31T6KnbDHd3hcmZfNsFsKh1BqVPXlPAG/IFvmFuG
wkqXKaXpmUfU+ZyPIuUdIcXkc1sHeu5iIUYeK3pmJpp+kFN3FWL7oZbfDwVUpxcjwjTCm7Ztkemm
pUzPtGtGdZFVziqUaQZG5gOqxhpreMM6x432OawATEUy9vOI1J4fmMo7cKYkqC4NFIAA6FIpiY9T
j95eoX5SJKYk0mvZOX9t8TldQchL8ZLi392PgBcku4Elmpd3Fq+gF0WIAFQmtCXmJbqG7SZQndXk
oRXUjKmKvyrrIpOy7yqTGhkjK2UNs6+PpTdh5QH6C5c2jtJWTFZP2abKl5Tr8yfn9QS/InOfxbOw
GPAWsUnaKV0aTG8Z4Cm+QoDS4xVRI03twIlAIwRpvHDXDLwe3t1wrdPyLat9TyEgM3ZhMs2yksb/
29XqcndhYfF07HMlLojv8Izqeeu6rBnjGAgDOU5dnLt2X2A5F+v2O+/OBbhy9EvraS861IH5JlyJ
G77drlhy/yApy2Vr/7Zg/TMA+bbofm2PmVlmnj3fF3vCiCy7AnrtERVHpY8ajGnqjeiO736vuDDd
+V3eFtZEhhyyWV0jPCwTUhqBWtkjZbrFe9W9qkvu6KYUCiFZ9XBlbUOHEb3mOIA5l0cuNNwEccBv
oHyhESOeOERzX581rF1GLZzWDOMtsHA6OuWtmjnTAzY06qHCxKXqhAewpIOWVDvhAJqcWmXs6mFZ
a7ZXwhRUCyJQUBbYXYiq2KNRTvu4y/0J2W2KtSolhe/33NfPxOA8S9JJCF63I8HQMi84bbkE7fIx
NuAh7VD4AOeKRHNhmkLO+7mGgtRxq8LnCEJWnaNiBVlksM/P0cOGMQMyjDLI0kxdRQXlTZCJpwi7
SYL5uXSkJT9FKsQq6oJZc8YdWxXUtnBnsGehZmJJEjyFUQ70KLJibZOnj+KrnFLwEUORStogtHFA
t22pc43xWUluxchRhb870Cvg66F6ztJo89fik1HEpGMp3gW7FvW9l/CpCvIAPKEUUARD3asptvvY
3zLUlMuWX3Vs/Q0LGw+muYRfT8ifFRJmm9xMVgtw8ldhffdEbwx2mckJAif/UEjWkCr0NuhhWEUp
VtpDYdqpBDNN3YNlelOK1roNj+pqIPbhfFTB/tUb9V0vUqeKwv3Xs5u2oxMWmgBLlh4nwxSlNh67
dMaPwiwOZAZt9+u5ZkUpQIxznziOg2qXUfmZpup6q1Fg+Swskk6azafzhXWDHnUphJNn2nNE1OfB
KcMlhdleso/CS42bnG/RNe2rOetpTc0cpOIECxeQaoTheMPP2SDdMNNdjanBDucOWCB5sDjGnbBE
kku/BHqsztvTY5Tpkb1+mPkaPxlVW6LiAZDozTHZmzep+iLBH+ISyhHhCoVRDcANtQoUglljcuxU
D6EYadw+8pI0MxawEBy2wMvNKs2a3VANrkccxkTcg1kqlXk8gOKfATo0bQUvsSaH39lONrUDRFp5
n3kjF6+fhpQcEZxrwGjxybEzYsPUgtS4/EAiWBzYRNfMfN8R5Pfdsu0cAb7BjzVvhb6nbqKgpaDh
gKkANrg/M/3ysF1Nan2q9cKqQqIw7R3x+isQJuFFQ/iTS6oMinFLBczu0VhbaQGeeT+OjW0iRlbE
0dln7TLnsobrdG9DATklFofOFOjpDMNPcXa5d2GAk9bDmwSqCdiO729zA+BHkSgZuhmNE907yn07
ZjGnIHXsf+4qRP8HNsWL3f7Y6PpO5HRQU0LLBsL0Hrqp6FOd2ghm6cfoz91W3FJc6iX80IQM7Adr
rOJ9SoOfUIBFbVWeJsI+UX5D611iLyutCKUuGOXgJcf/fK4UvBGe7EPEtt1HRmI+dv1+9618u4yj
cdliQp/qSFyFp0GGluRJ/0y0VF7zSbCzuHEc6ZzHUCMQmgLS+DtTMQlpkReJa0bRYMdT92cCwbnm
cI8ostBjEFKFZIIvTCRfUXrdNVbPsgJSKA4OU7bQbM7szW9qvUIJeMDusX4I8Bw+SPc+tPwjn/iQ
Dx8HfMHSn6/6DgRe7zLZ+POnMFBaLGXsLepeATBXZPBlbkVMkXJFtYC2yXwIuqf5125gPRQteJ/l
qHjv8FkeyIWCyRGNnGmsVSS2o+MuOCJEN3vi4u34KeUtc3BsWhFFxRIAOmQ0aIn+oAL9vEv33N+A
q8gjyPWsQElKpK4ibEgN4B7kYGqdIsAGTBCB3/FWCsBISB/mI1+zlAwdwRnNFJeN00B/EwHME2zO
Fe5ncieGaftsxRJ2OpZJEtCTuRnf77pfd7XOpBUKm8ASp/cii/I6non/shx1Sp2vPpTCfWClGlfq
StxhUtQ0LfeGC7TNpd9Meu6z/517hmKR77nnP8Ogb1LS+WF3XRdKRQCQrgusFk8heiCGuLa0KTSG
ENsVddBI9cpNneBcltapn0Kwa48XbUUORIb/fX40bfo3iCZbw9clC0aTK5e/6Sizo9piNZ0UzCzF
7Wn/woICasQWSVoJv+w+9CibkW476cuM2/wUnZn3L59469bNhmvtHB6eqielhHuFJDOlVaNGW1VY
MY01K4xLiBmeZqlTjapIkKRvyN8cpHoIO0fFTsdtxb7ylK7cTHW3EpnUZX09fD/T5CjbSzvNlbB4
FJXXFtW7maMbU1iBaVNdvvevLc0V9k5XBaeyn4JEZii0cGfo+H8rCYT7TvwmVJ2wKih54PfsDYun
NF2y55QQsD93ZfFcqQt+HrUBILGWL3DpYwIlZGn6c0shGDFY6yl4yQrpeh4q6QkeaJMDQwAnQz7+
RgasbIwy9guS0fJtga3A6NmIR7cNIi2yCxEc1/m2+7+2HRNSfOgMELRbyfzUkcGtY/55mMRJag5C
xGS/HYPiwoD/LtrXjzQWEmUFYzN8CmCbrycip6QnyAnVhl4+BQuCzPTyqdLQy1M9J8WsY9Ga/YMI
g+iqMCgENBnwOGB5nrnxmQFoWaYDUWnl2b9c0eTh9OnFiCjLkHiP/Kz9KN5O2uVXiCDErcRIaQDn
ITxZzxNrjxWSvj2uAIshwliYlM0jYs20kRDSE+6zg5WdFKZJawAczr1Ii5gQyUMfeQt9GKtP3df3
H2W8K4jpuHbDqWBx4n+Mp9U0GiWLQMMa8cHFENL5aGecnbzReYE5iuqXMjmPliCgQqE3JYE8E8lH
JrTu9RrHCppTxcU045mKtKe/CicQDsJNgdLyX4F5PVMwbMBToee883ONEUz4H7dDieLz9dkn5Agy
pg/sf5CnqmE1cLWAMoXW03+9q2o5wPgdkrnBrGtGYpxs+mC84Og98MS97KAd5jBFnqIHd2xOPw01
UspPacyEq/Jqc4MLJILBrU1oGM6h0BnVPpmfb5uevydk7ld9dczazUzo0pxemlQHE8NY76ZhxprM
W0GyhFxwdSESNwJ3FNP1mNG/b5ga7dG8FvAvsdLaZqgoxcC3UMLyAMWYSHbuUOV6j9Rrp+pakkqy
0jtTosA/cN0L7q+B2AVn2AnJk5cgwaHbiRIL7vS4D9/nENFLA2kyQ83wjMmIXod4zJPL/fCGjJ9q
mNOZhhOVu7QqE8oTSDElu6O37O2Ou4nUhvd0hPgugYf1PkAd719yuNNmiPi4H88H+gZUGa1GdaIf
1V5mwjLiAPbhgf7yqbW5Q82zmLFSaG/r4yBT4HaHwQfDUyYv9cBfXRnZfJPrSUlQess4Jou3M/2G
PEY7NwiXxqTgTp8xijaH9eorzPipAHEVraojD3Uta93zoT7tVwauXLA6by5WadbkmKgibzKL80Q9
BZ+yJ+KpTKqtIunL1/CAUgEZW/drFI3xnV0OzwXU6RPKUqJKpbdDD0YJyAX/yc4KIf00Oe2iA6n+
kRKJaEzkHS0rN/Mpol8KALom6MtrRDXgvf1J8/qCBN3SqGP+DE9yV2nMW9PWfnjq0zQPr4nSU44c
P0TrCS3IoCpyYd9eYq/BViMmaR889aUyrAa72kWkulh1IG5qZkh+phXy8rFXgl7RQQsWcSMIGNwa
NDPdqETellQxbW/m8ce0FKN5JDAlbt1CxGZe68dTkqH2o0PlmrIWumF061HuEp8O9Y+AZ3Aa1Pss
nwsbyiA2LbpmFOj4N+ssnz+AtCuvbBVY1mOCQRXIPr5bRO1cJcIxBCOu+iRZxpPBKr5bNtsTBIHV
Aw1KhrlZHE2SUUIkDvPRnL1P98mlEJX682YGhW0ySaLSLK4mv8a9u9nTZQr0NaRB4inz6xj9qk5v
ztFoODk2jpPGLPtWO36s8Gxevm1yPzhacThexdlZc/s0y9UP+X632p1hZEJzyyKWtUMcBGo/nlTv
dBfRy75eHexHw+YHShs20+hCgPehsd41jiqTOH+Ir5+nBH/gOLoMKtnoa3Cfa63fyR07+870vl65
rd0iBiJU3Ualz123QPnLchhlOp3+4WftkbQKf9l8dPkB6BkVj1jNbobZ5C0+dd8mrdEq2rQLG77h
nu8SvJerX5Tz7jtMFcoiCFIqp69osZrEOD9UG0fUD5SHvRfvz9cetCBW8ApHXxZP2UK0vpnPkq9Z
fMAKJfu2OzeOi2TzvIgiNCnxTJNnpMqj4flpYZ1ONNugPQClRvB8ellTZE3TcyoF4/MsLiwjAOHc
3XBXiMdU66WeK9TT5mKipkK86L8U+P+FrSOKy9QfH5NFhwWZbsi59s22QUv2fDynaGhwzd6UqHdM
lu/VbFyuJdW75BLdQnckrUySGVJrNdy1cLaqJXSK20NbrimE4kjRA4H7Iuq+nD5qMcMqk62fZtHd
ZTgdo28FkZ9FUamWXM/1cvRVSZCbJ4dtUib8Q/i0TY7kUE8apTSfiKmQ99xOpjEPiXA4di7gOJ19
mSS/7nfNUveaaPfF8g2rTKXAXWMTfSXUcWIIs/lVPUXn6H5cL2Rps116n+XjQeZ9Wn8vPhTr0PKN
wX0hoUbp+NQo9Mt2WSALPfP3jcPdZBa97/cUNObj9f01gQabUjCS79wcu6fmJC6Zgs5vp7fj+mKd
rGLC997g9FBobWJ+WY3eZ89LkLjjsBwf7maFaIznVGdzB7WyZ78JrdK7tfg0LC+oGst+jH7gFolZ
0CpaXOr76PA8yscTdIGTxnifbC/JZZxcPrJjZBqn5APSkXRzFZ1jlGSaab/M3iZ3xfPNKRlXW1WK
x9egoY+I2+L6S3GSVJ9H0XkTM0xpUF65rSP9fTpe25dFPO9GhyRPuX+lmd/Ho11ywJN4N8FjnZS7
FxV/VrDiwRL86RyX6rxJ/5B8vb3UmlGOSUWZOrljl0r9GBV1TOVYvnF8vPDf1c8c04jwEFog24gP
i8aBh2r1wKoboZHHNob2KbdYZBduz3Gtl+mVB7tk1KpOqBNnBcNV7hrP3qq46V47mxUaRQRYi7hK
HIyAtb5JZm+Lt/rXW53u2PlGVOdM6tXoJbeJD22sAfPR8TabYKFxZKWrkHjOh/3rI7I1Tu78lqu/
jV/KuNVFe6xnOE9EKUS/SLE3Q7PTDeSE9ITZ7PFB6Rk5aVL5tUrO/RyKzFRL52vseu6fjz5WQ9t4
7uMdmSsNOeFDZDuPvJ7vYDDsQ6qB7gIrDXTYHhHidntbJPskUm5bZYxvWW/yKji8wBdaoBij3eTw
Q3ebVNNoJo31R//AO2gOkIcDUdOXb2nw66vsl55HFWhGLVNzJHdWPOKZegxfo55eVSHWvhQIbIAm
QpkAOkgACrcoySGlmSpgoIVaxWBZLw8q1iaJvSeTsmLijOEThBiYTdj8fgGUvi4a+0GBvRGHsY7l
pkywv1zI9IoYie08aaMqLeg2iZiOTy2+bIEooTetnyXktd8RqBN6E5wRhjEVQ5BP/RzSjJQdP98q
JC29Kj+S69M9hnp6fk0QyyahcEPQRegjR1ebHCSYUg5VgQpAV1SyK7VUcOkNyoeHpzy8+uRNloBC
EJ7saU3vQNg28y1FUX5k0Qrzb0uPUInvxesS6e4c14YsmGq5tUyywUR8j7R39PT/m5MwDNJ3gdiK
8XGom9FLe/lXW6yLxGO1Vd9ynHw4gj9b47uSYcVHmc5hb043umHYDnxOWS5/OpBauKBmzpJ3rxVy
PDCOXnnVL//YV6uz9dCM9s6yodtGOjaXSZFOWgxOJcdOAFWXNmbxLq/AzMyIDWL4P84yknNbhueh
reOmE6HYOHUl+/gZkyjtaq6odBE6YnwhjvQOeaXZALgovFdsj/04fJyKA7FFu6aKvlSG6hik3uxv
rhxNQD2gkICT5dQxld8HK8CgRBcZF2AXnUjB7UIbcbOs1hKaQbbOH6cs2KYFA7Fip9sCmRqL+2FC
IaIiaT9pzp/CywPe6TmYhvgenkf6b4bUhEYQp8hfCbb7NUVPJ+Q98mxGsGbBdgtUnG+IbQKgQx05
J/8a5W4E98ltFj375gGzQojo3o6pIJ+WHnh8ompC7uKrr1cmUWtvm8fe9i8rHtYM1g2pTW8it5G0
TpxFglvm+kznqT0wyBfhatq3bNHw52rRFct7Jjptl3Bc/PsyZxANdkZNoV5zOTU60pHKhGQrqw+o
RBvjT69TInITOEyISUyHuUnkJn6VZdQiUbIC10Ieuyb8TgEHjio8VyArgwRQjJD1jao8aKm1rk/e
K/RnpjdsAHuBQGssl5wa42UFCi3F6SFrFmqoxMCJnndeYELo04AqYQjVaJGu74/3MEW7Uah2Lneb
m0Ti1FHjC3hYJI3mSvz7KsRlusnlJvzawZje2xra0//H2Zk2qc0sX/6r/OO+JwYtIGliZl5USWwC
JLHDG6JpQGxiF9unn1/S9874aXvcEWO52zamkVSqyso8efKk5H2lNEPCN5lZpTrNmm2RroQ6K2+U
iSenl79Jo52fk6qepEy/Y4m/8li+EfcO+Slzbjk8luNIAiUhdUhUJjDPVxLu67tMHYE4JMj+IqJ+
QS83Q5X7Mj/LSJVKOoHqXeaLS9Qi9laMv/QmgVdKYRNJm8Z2gZwbAL4kTSRiATAbSVGAPC0xr2JU
H0vhdwpPwIEHKZi1PE95jmLF5b1U4bDMJCctZ/6J5Gxaf8IvbUR5Dc/xLKNU+qYakh0uVppbp0ev
3JclSEA8+Vo+ADvvZtPE35FEu/LqE3DnvbQAL68IrbkT2lRT/ClLQgA4SRZKHaaU1UpgKgiSQDgy
ucDYSJQZvmRH2RPx8OGXkOl51FagufuKF0oeWKqyvsgwkjR9E0YI7i4MhYSAkke6UFki2WYZ+Hfw
l6oy9NCvFNeRDjzS+U50C+VL0krCnpFV/T6QPBT5Q9lIt1ViAcmtyEqRRyRpBcl/CXoqnSa/qLrF
f+fkBAW9VLKR9JmRQ0i0ZCneK0xWmSi8lN7FCV+vyT4qC/W4/KpJlLKFr+SAyXIWKoNsOyKRwmxH
WeqJEOeXtTywPG7jXUlL0dQXklMgsyRm9ssyQ2Z4L2V+9MbkEMNnjGXByfp+xWJ2JBUlHVJlPf4d
83b+tI5+nTHfNLvc9Ok5a4MZI7uAGO2vVrWClEhe/AvmekuH4s2gjjVhsIkgJdMkz5PgngI1Id7I
UySMX0heS1Kia/KCwiOUJyBjRsIGpwv+C66aOICy/8kO9mXoHYaDPghShSbpXeOdQpP95Eca5u9a
ErDHbMO2PMOxi67pfFMO2afl3cZwD4LxgyNCUaGEnTZaRUARIJGWgZ6XHG+VV2q4hEkgQgjkJN+M
AqFguY2MbKoIKL4pUmQ3hUpJ71IKAb/SxEJ8kjktgpv72dtwEALVceyk0lbyfJ40PKOeIrxOqY28
MaGJ+4EF0DYUJUZ4Yg1L4HsEnDYkR00cRBzLRBiiIuL+Rlve7dKkEuNULc2klcIh1Si7p/qrWEsE
/4vjL+XPL5VOWSCboawmkghcsCRshWUuN4C3+e4Dd6TZu4kjtq189VyRfSuHVSOyzfKY5FV5TvRJ
kc1M6sWk/zt4SqWEysWb1nRMzg+CChTy+CBxvITGJMQlOU7RNfnyGbd7JW6dfG3lv7VkwKSJjWig
iSMlUue7t9D5nldufJRULUoHPMlciR/AlcTiNskWI+wdSboKsAdiTaG6iDe477+JEduDHMqMkj2d
2gx2ZfZsvovjKecUB44sHNez5y4PwYUdXLwXtsm6OcQ1fXd1R+Sk+vdFiJjKH3azEvPRKXqlkmcV
xa7/wmjcHqzz2bsb0qFFkiPuRCBhQfbJfdODBn8GeRNxVL7KN0iRTASLF8BQbLXIFyAlITkIqf4n
FSBUwZdoT9zAp+XVL1bWnvJ92MIoYJyZ0BKECBsvFf8DisK1qCWNK5Q+mbFSevBFbngksorFghJl
vGMKWclSVuECP+IsS37S5LtEVvLy12KXDKgQ3iTckGYdErZI1lUKzKWMyiDqLBI3GvLUmTf4c4Gs
/r+Pri3iQ/9wFRzHMcuMrFm0rLJX+rbgj+vH8WysDCSdJl4U5kGpe1+urgGIeO988bdhqWnbattY
KzRj/OwENrcLVxSd7duH+WtArPwiP/yxRwgzI9VaJFomtJnO9mgIxX+/1LeYzu+XalsuNHGn9Ns8
WBd2t8f+dst74XZQbiEu8mieJqwkjAI8EU8fQRYC2BZN29T5yHqKSE3/2C4NDv7yHlrq1iyNAINo
/BI7sB4uw2foNUv3nzSBSuJdfb9OtIAsw3Esw7Lsb0N6uq7ul1Ke5b3BQU34zdfNzxnSS9tt2Hqb
qZM6NNCW9nf/Pjb+GoFErFtRIe28qTwAUA/6oC/KUwc1GoCI+PO5Fc/vaiA/PYt6s5NGWaeyTbB2
ilH37629v3kf8pNIW33GcVz2FxGnD0uKpkw6U6NMFfXNL2pPzXqL8V4NdyoGdu30enVkrZtjQ4/l
1bwC+vY++Ne43awG1eZDl9WYX4ZutNs0KeKIh/zvWfVNtVKZ3++GLbnfMCzB41JhOBo5amQ2rv7k
5o9GozCct5vycU9fJpAau2o4PvDKNQj2k2K49Y8EjvcoU0I+G43mFkp/L6lUMnTf9D8+ms1hE3Uh
V722PkYRUHE5x8qqJJdhkXukBxU3SIclNQ+TSy2hs6l2MX0ing76+cOj/r1ogcVTKpeZjE6xZLjf
LdO0+LBf2WWX9yzOiGISZz+pC8eOB3HSKG1P0WV7KbSDtYDl7vg2W/kF/gPtHRDZT7e+qAbN8cf4
o93vPtVyuaQ1HJhpbblv3RnU5UpJcT9cBLUMB9xkQqBcSwZnf7DRheZPN2T8xsX8dkPiEP1iao1H
6XJZZUxdHFld3/gv1UmZHYuYAjpV66Z+svppDN+1hb8vl/87iN+ID87rcU3XhUPe2/IIr593PRJF
ocnEULLlA2gHB91bq2jCqlEtZnCmwgErYafTyl0t19FRJ7Uk2egkWXbXzKH5Rp/9sJ7KwFdXfq8X
RVFBRc8A/PfC2nFkwsjs5ONYSzNRet/7rCHxHbTMa1IQfqo6nV5nBsL4frIyu8wqU/ipuke9ClYM
x/L+flg03KpOy0ocjZfa+MZMnv1Jlj4bbMZFh9xTq8hLs94qkoRJjxVrhe9Vz1snXMjX9J1Es0MD
Qmora0ivnJNG2Vy/6HciT0IukIwUfvytYYJ2ppIzu/l4SuzosmZGzA8+itYMqrLVhc4mWmmkvgoW
7SX4lkh3AsaMviPKHxz9cOSpKDLkCZMbUIvFIlXRrMAAvRi5TeWAtwQHpbWLcltuK9xFIiQPPaI1
VrLigWNVv/HB5B1T8aLGVT4pBVLnzZeWmCL52Idot6vq0CYFo4YIeLa3unkEHT6Csj79G+Csyw8P
t7ra6UlF4z2QykayJ2rSaVar8dTvVIfjj4+jajbjqlwiBBCuNh5Wx81xe1wWG4YVW3D2TjR66tFk
0uIW4kUcD5u7QaE1ZHN42wUxfU9dUqOtCisrLZKdOqr35CIXi4Oy3k9hMFqpdncwQBOydON/er2C
YjY6Kk/2leqiU5/JXOGHZIrIIxRD3JEraVab3Omi0+m8515954N2euHM4IEYMqR+7z1CCxJdCNQx
VMxGmdRcDxIOwXyq55matC6M4oMHzxtYE048lzjgVXkQfzh8vvzgbKVnF9076YuWybZhtzgxNrAl
6VbQ24el1k1PeThYZrNmhia2tfrgv+sbpo3BX6gKYQ+Sq1pUY1IMa4y7qwx+SET4X++jTBahzNBC
i+Nvt7MaXvxh85JBwMriw/zjEJ9RSwb1O8WrGtqsuhXOkw+r0QRkJ7Druxi6ydpQ4hse/KlezsPB
Vl2Cxku3H8FUFZU5o7NR/RJcgivz+BKMwkGyTPoBQjjqOHDJzyLc56mH3+KZjlry3JIkbCBw/UEi
aYNNWsnc2atHda/9kgqX3UbbVd0NUo4k5mo2wKsdnltHfaxiIObJXmNgV6rbhV5abUjTDDPco1Lp
pbUnEVhR+cuGPkuHJtJVYRphKHI2TmzFibXiqBZuRDLH+CxrXT5mWWPzmSdsr4OQF8V2P7FLIhtS
8D2O1HfqU53MB//6r//2v/7H5+O/p4tD/GUc/2ufM4rr/fXyP/9V+g3K+Ganv1GxLGfn7Asb7PSq
CUxBbwsYOEyvXjSZROs+5NhmQQ9jlsawWuXBd5jg1eqQrTbYqwbbCqaSfaSbdO+K676rxtqX1fz3
q7TNP2wnyCOXTNQH6QXmmd96waWbi3k2Ctu8h7c1KA5W8zWzbPmc3Fu0j/Sa3l2ZnVUPVzwfOAd1
jR0USLrep8mcG5y7t+7qoMutckIVQ6E57djDFZ1yUj1l1pGvUyQHElqUxCVECpGdphVWQZXverdS
25CFjm20uD8eQS9HZbiHRWORAZlO6DSpc+XVnvCvduPNCBnEdVnzGfcPOjOVVqgmO5Wnra6mOltq
a+gyvRW2Qc6KLypvpYon/TypHSnJh14bOvu4d7aFwJu/WK3jG87a5zHGVT68uMTX1L8cg21B7xab
6tHS5bMqDJ+TG9yv/m6rsq1OB0/oCo5yPdLC6rRSEGXndlGdSJIPSZU6H9ZBW/OUBcImM3rR8mev
7FTdN1qizE+EaEpHvO1i7RDVdE37tdpW2ajvjpzPImnLodk+99KJ85m3i+Run9qsDiyeuYnPvkGr
s9zOBsbshct50mVt1EyEy3axO3/2jyNUUU5tMqRTEtyWIpu5ydXh4/ZpzLKHTh+qjChKmw2Pu1i4
lMIVFaPPY5gi9WpgX43euQ6/g1hRWCfA143dJkhXNC0qTyzozOifzU0uo5tXt+E0C/COQz5hFaFi
uYmysn7Gr8TsksvcdMgG357y4XsY0r0sSanA+dzPX7VSAmky2od0CyatTqcUJsRLBOme/RuWFEXc
z/SmNlN9RhS5vbqoTZtLf7YOgA6D2xDY4TWEpYDo4wf3eUAglj9ebS9hSvEYrdZ5Ufy0tBMX/DQu
xkhXFpV06lsSNPG09gqD4daQyyLoYHue0VM868No4DqLXYjs7sdlYTWzxjb3d4Y+HDQs9yeG7+DD
jHghkev4+SVYgdGufYeca0HbtU1nm+kzxeZZcDeapX3j5YXkYKENbw/1zarmnSdu3r5B/HjpQ+zt
q6dMG+CV2Ht/G5+k0YBHNd+LaIPb9hFws6mEean7CPYBvZa3kIJd/SqrbJzXnRccmAqvknxH37XY
3b30DfcVNeGG10yXEOX2zQcZv0y5UGdMBfuQEKJA5lh5vX2mLYZzmEWnyiM6Lu69S29lq9dRvebM
dmO0XrKgz711B9zVURubRWIRP8zy2fGkqOz4u9X5fxgdt1y2vTJ65MY38HtlbVfHg41I8ePz0NnH
196lbfT2vVNZ5YtLn3mbJxkLytFOMo32SHYVGuvxq2GGr35xdtsG5/5pq2kC9ffL+l1yH5VWun/+
n8v6hmKUi48sPxQ3eW9nqs1NF/uXvb5Ma89ckfC+1I+NY+v1WSJQmW8CVu/04+/n/x1FkfN7yKOi
mG3ZxPz/dO330931fjQ4/7F3hdI4MVhFsEqKymLpszZoWwPvtftY3BLsy2uMbSmEh9kaaoFyRkYP
RfFcLBIBs/v6YXB+L7zl4kyLX2bZpGz1XSP2S9xRzu+7VeGIYPEheJCdygID152iKv9Wj8TFhZOJ
F17UT0QiC4pmAxqoO/baThtge6tL1JrYvtOQPDaEEUsXlQhzT9uJnczpXCzo2QXNIbu2CmjFFec/
kLf/hKL8cv2M8T8H9+Ds74bpeaLLXdTHOssC3p7h90YuocgIIdmwjO85mfqUjL0lyaFTgPg8gXtP
lWJziu91p8nG870LE9q03B+gbOMPOA/K4UC6RdssmoZp/vMKC+vS4eDejWsvW1qf+cd24fV3YaF/
iu4X/cNM+01MRh7mL6f6hpofXnnunY6la29gRKtPa892nCakIqDFJOWduoWepw+fx0F5SHfrzv6g
TUKrTnplO/P/fim/IYffruSb/1GwjrmzcYo8lmZx4NQgQrnhpVv+QYDZkLH7FsH+44a/WRzjuT++
1hZj+8oVdTRb9QihpNBJdlo/txlhaF/jv9+YRYeF30/6K/bwfuC/LBkPkD59igsYEsQSQ4hzPG9F
ZUICgjqwIcKTaE00FyVvnxd3FcdvC8qAawobO5rMeoRSJ907EGKmkwfvl0hlGxBYzCIDopQhwdyi
U60Gw8VWx03wGtg+8TtcbUmMBo0iuONbTQiI3u+MCcnYOwKh5+wJ2KrVBVhW9CCUp75MrwMJLYnl
IxxVgYomF1W54J7W6lFvEp0UWYBpbKivOFyirwXhX0eCvhMBodynHMBKg0FIEfpbwdhc3geP+gwE
ax1UJfQCLDhx7RH3gUT1f46AKyRCzCRK7b3fsg4kzupl3D6xUdDjRwuMBoYG3Agvfz4Y5HowAsUj
pMT/P4ITcKNE5QHJHE8T3hDcZlpC0eZwPEZiHjhUcRsCQo1Y+Ozq3bWKd6rauagC1/94QXmx1SdA
VvXKq9XezESxHLdLqU2XWL9mqDpB2qH1pTu64rWUKHxHNJ5Bn8RTXelqIei8iAA33OEL5MLuzzgn
v7lQvGi/ggCrUNfW5ER6M0ZOUKkRwz0aJdxWGAoekWu+PXUYDnI1DXaaMIBvzKEQNxg38U6QBHwB
KzaQR+h3BFUkjui8nx8enKp4jkpxktX2xMRZVaZz+usqeDqqJ+8htp1ZvjtYQXPbti3axoPArsHe
ccQlHmZqrt9jIhAnVQM6Jwi8+mdkZRxllv0NV12zqV6vHE/q3D/rM5dBFehRL2HsJc9Zhp9UVMdW
URXq62jtqmP/qM2iWqU62WmgNH45dTAaHJ73QX8Yf5P49N6dBknqryEsSqNIIj1E6p/D59CcFWJB
FmEs+nNaNco8KPjLtZ+s/S2YXI3PTQZMizfSQjTIDI6gF4MTyVyoRzMJF/PaPPUJCucMcx60Ko/6
aj5NWlAo5I7XAdMfNMHBEb9VwjCRKHaD10ZA25eQcpkseQw5WISgv2lYUD2GnZHtRcxNeVyDxAzq
MsQM4deCyARCmA8Suc8lyGtrFNlaHviVR9h6+JMwqS2J+z4QqSBglrCZNyYJ9zfnA3M9P7PJEuP+
e30xdV9vgFKAiqv6vIGsCITCLKszBRbEmf858aDk8wlMnVxx2XfQFUkvCcoi+7WpyR0CNqMfDCor
d33jGWcDKKzgGXdaWEAEB5c1ohLh/4PXnnoJPszD5JDvT4Cij3532XWT8OFn7RaLvwRcslWDbm2v
CcAZkBxgK2Faq4SQXKgetsPkcdTE44zMbIGCgR44m36NBAMqwtcs8l1gcEYXK8BYmrzw1BRnVARj
HCTzZRKy+LftUVHzqCvRLCKEbI3Q5faxCL2Z2DwZH4bnwkNtTQC5I1C0QjAF5F1UwbR6YubkzqXX
7xMxmuL743n2/sPfxA9fxoRX9YtV6yHVLO8ecSfMurVfYIhkGK91PPZOtKlIwuBCWsDWBfXiExy5
UFcP5BfcXIXeP//TG+5rXscK8yr3Jpa3XuBTqRVSJRh0NzVE/RSCNLgZXRKG1ZNyk4wE2ntK+uRk
09YnlOVbA2o8EsCYq68GjFg68Gq5vcWiOiwr4IRPAZ2CToYt3HJk2AjOWMVYabde0LARGFuxtxh8
AXA9eSQyHOWq3OjkHkxGa1s1q/K4m3xgPGR2Ye+5CcE6M85+4FJ3sLbli3dR6DfGNYybzYDcBBQ9
9dJ7he47b4omr4qj7oFb5TQst5efVg+fLuoWN/4X3gTfQYvcCF2dJvAq67EXX6GGixn7XPTQZZA5
zloTU87znskOelItHv9ohOg719ccN2MG4cLS7+QQk4cd+efbLM6weQaNQ/kJVjgTVVBMLsMMZpjr
2QQbwBS5+azIh2/yoIpkfUDiQkNlz6qiDXpnGLQ/QBKb4+qQvMxnJmYFeLEeQ78HhLMViGi1zhbG
dUWsScawMj0qlPN61c6npGwkszKsLoQBf2fM3Gi6hqhfymTdt+/+VN2bhj7V34gtLGB+j1loZcVo
0+lmfKB036jMVmiVUjV7Z25PayW28RXY8+au6u8NZSbreV+XtfG1ht47qIqrDE6zjpB2dThEWdph
W7yqIXDvh/DLgYj76ei4sJa0E2AXrQ+plW0VFhCr9Z46XbPOYspgu4sKiyGZMG8Dtvqq3atHttEM
jQDdY6B7PCDKIRkCBoFf7xXGzCqwN7I4+BFo3Uw6471MLjzilAuTGdbHBl5bYiW77TbZJPF+1kBj
PNT2BjwyA/YrwlQvKo05FsxZjJCrzJFIcm1QwaoOSyUFG/tLGfvRkMLz81NLvfe+VqRa2aQ+Wb5s
buYY5rf6tlXQxbtet4j6160XqtE8vLJmU5Uddc00knkC9glp25/0qvgFTNFbIJNe7o8p+uW5DHl5
OHz/nHhRTE6m2ZfJNrBLL7q4rNusrWB2D0o1sIutXhxDZvo0gkPvD69B9d9Wm7FiVuK0fW0iEZPy
Xr0kr9qq+3KoDng1aKma8zMyv23GZ8Jcls3uwArjetgCmITUt48vyTE6gyLXwEn4PfWZdbaPbZD0
4Rs79lnTCzwr8eHElGVY4dFoMkNY3UWRi+Hn7uoxs1oSZT3x99hdvm7L4b1hGqxD/IZ1Z0eb7nXt
4RfX+lF3kDe8JKw7tsaYByg2pOxXh58gcizXovhteDI1vkgXseS4erDRCDt90hGT5xViS2lBclIx
qQNGlTX1UvjO+bjs7z4uqBHaKgjazU6Tz+42VRVjIxqCDrXEbuVZL9do7YKbtGwOL122e3DnfXKE
AVwG1w5XQZIMSHmyvTc2qt3A98bzEocLrDhj98KLQFZbINl220yxiIJ/h3MSfhhC+HLN3Jd2l0Uf
zgDV1GZzHaf62D7FheqtvdHL8fjuB6BZatngBI0+iDak8ZySkuTculbZlZd98P8GM77gd7sflm4/
CRAOQZjrQ1CrtVn3rABbDeO4eequAtkUMzVPwMi7S93tk/TFQ202VQY6Gt3pYDNM0OdI+Nhdn4qO
930wZ5l6JXUKJEtG8uK9fY0GQPHyAsk6sRSTEcvt7o/X8SPwMPWlBivroyGKxmclgH1byk6m/MH1
l1gmoHA+3hbQOn4+Y9b4iE8+JmVb16swj/NIfL6jpv1ZFT4wl31pDE5C1GVg8QRylewVV08KiM3u
SL7shFen7Rx3ly0aL4rPHBCkgJ3Vb8E7Fz32sBHjR3DH3yhWXFLhVM/4qW6bmX4SpKeja6scnrol
32J/ll1bLJ/dyAfi7Bd12rn5oskgG5AMgmQtyGQ4pHdFXXzTltbGq854qsbYX/7Vbmv8PYbUd/Xc
8Wv4J4MB8yj1ITiTCZY8BZ5LAk+Ve9qSnSLry24fzstt/Ncnd916b3IXDAm2mRRQzwp7bJvRRNwj
cUW/Poc5tfa7x+oy8aEgtamB83AeqIb1Za/zZRMhkBPXR9vJKn7lGi6QLw9W/KAvZ4teAHAQNih/
WuNLeD1ULqFxp2M6zOSFaLDQ5Ig8y3VBHiFYBXstx5PTimu9hTVUVHatqG59b4xnOLgwXcK5OKFw
lnCtt/4ZbtEu6J+ZFu5WMyrz5V6zFnSfNE9KC6d20/ZxEILauSU/RxgLJYZCjHMDyPONZZtUbIiM
wIuiiCfHI3gEt0B2zdcSEYieTVuKT3P0IZIFXN2dUX1nRitHuBWJDDiLlEciiXjxKvFpif9G8/lS
QgjWl+QrmQr1dSxuKXXpscufhqaUiu2CtkncZVH18Q+aw/d2svWL3MFep/6eFvEI2ITPoQwM6SgG
pajOlKP0+x99S380xm3KNCBasSgXB91AnniAOil40YlNHx1lZkTqLxNxexkl1spRtSFQNMfqWYeC
sWk/Y4lI43vlPKCgZ8rYs5EljUbjQ7Y6bNhDB8G9/t781pXuB8m85rN+itLITrnbEwkSptBDQb9g
lhH9Cv+gqGSg8O0dCn+UzBdxl9lbo9loU52PRq1ZZ7TRIeFUMhpt/NuwnuFvDrBoJL3KwQCagt+6
1nvRxl8U2JTpskHDOGwt0TrnnJAnnl1V5+1lsYEf3/runIYtKcckSZ4/rSwl3c5TSOa431zov13K
hP90fOJWKCDk/C0V8fmcndLCTHMKdh14MqMREw7DSmKRPYHxIO7h/YRysOI1gSK3Op/vWMLbNohB
DyaOL9vVChaObAkvNRnI2qwxH9i4KvhE4DkzPpvoHaoOqgSf2J1B6DIMHgYyHEA3OdX8pKT8Ea4K
1Wjwa2RU0XcRPgjXRREKtB4YMWHYavUqUYQbU2HXE8dQuEJySFpUdF1gmxKrY9MYAQz5lGQd8Epr
iXIa48sSf09coNnO+aSkU6jSY6ACCrUuzKhGiG9PdMhMFiM9p4yPEwt7DjlXni2MIky1WOnWhDfO
u1gLSY+yqQxKiwNrjDV4raKoRtgIxxDfaEVOWSbvpSv1IuSX+X7UsoWwTpbsNoAUHP33KuX60grj
QnJ7GpAQrXh+gchmFWwjqTuhIpD6QrKztXlY+xBmUBt3sc2mNAyOuhCvkjv7LARKMrr4LOzf4uHN
POJID4RHfs8mIwxIvwusrmAjHPxGgxW8DMWuDVgD3ff1JP8/kK9RRqmUDIPpON/xt/P5dM9LF/C3
7SBv7+/KGj0/7ut38V/jPrhUQUVIQzGT2D9Gh/mzSUqrFHrhNrF7+47dfQR599bJe/YM7ijjlRSi
01pn3fUo2SxeP+CF5T9BlIZj2C5ir0Xp1PpP+NdevS67aw5T6RTkyCrYVLlsI5T6HhUXyYKS71IZ
cfjYxXfgJLgH7fpzsO1sG1ntju6OE07jfY3KqcvnA/WXV3JsZ71VmFW2UQmr7bWc5DZAPz+G7F4p
+9fBqm025R2uzqKsqbYV9Lx+yvP8oYkx6O6v9/SNOLQ5lTZZZpFdvn7eTAKyTfwa0faR/TB4Utfb
JFP7HKTJAU+7cZp4lTSEok2f17SxKeg1dcR3bcPKWxELx+fxK7Q61yHZRKD67UcalmqXoi6F24ey
allt/aifFve7OlmKDpK+07nNCgsLhCY5Dwq46olBNTnB6uVAKfaVns4rZY/KBC2V+/CtaFMIcD/2
XNvc2il9HTxNP5cadJ/+d9Ojf7zXSwVlbzQZW7N19U+DUuXVcwg0UgCkouuvPSCC0+xc3TduuIPD
C+tgmEarhDIzNONcNGvy+pFkYnC4/Nj40yj+phJMeoPZgz582bSNkvdtrDPDfF7zTWHD/EHeQFwR
ykrgHb3Qb0EFjCF33xx+JMnQjWdWVR/Q8qdsfa8Aa+v5RyzYHA2PgN5ZnwYlEGfplVjYaLotDTdR
aXgPBEOY0kdeRJ7suBy7wlYJrNq24egHwktSCnoSvR6Uib5KJESKxYzWlPbJrlyivG+qaHApnkb1
QHOL+1BodLsW2GMsBWPYfDbkQt3xVy0HdOVff2VlGL+xMmSQSqK9WrJLZcf6lgUqeu4+zYvbLavK
i05D7O3y0EkD9L8JHBG4CkgIwwX9Kf3w02m/8U0td+1mpyenRTKOfh5n6mWNqseQUdcYuDWKqFEf
OS/+frO/p1nlZstkksoU1NDX/FvSw5xal/S12myln/nmVXnufYj7nROtZeoOQaSy2hRDUPZwC44D
Ks+va3xtKMMLuj+iAbP1vfgUGUdFpvjvF2b9cTjKME5cu+zAwf3GjXHK14t1MO1N70JVQNZiry0G
RZK+eYBiIdRXPHcoqSTpqiQAklgKMFyAJgrOqRJXHyiNNx4PJd19mTN/vzbj90YL2CynXPKKbom2
xXCu/2mH74/9abqxC9ee0ZzCAm1mmZ8+fOPT1WmIuq32oEtZmuJyE679/NHcdS3kGyaONpr0uNt2
vMou9afyN1rphMbw2d4Gq1U1PetpI1+GTs8aidBiERmSM8yDJ3jn4WNl6+kzMHAo2J9Qpj6MSkHu
YcimUDTWrp/VCsNdZTdcDS97bfbOtQ1+yuWDUqbJrvkaTQkKEBmYvdzeBrAyvMGFA+Gr7eIZRYJ7
dB8fQzQAF1Pq3O7ajVnU17DUYRbYjC4dP+fl2KNKo4B3ef90kjUm2HdocTL9LNvaDq+FwbG1b1z7
UiF76F4fajsqV1KMbWUN6YT7BwQcb2or1GoQfyyM3Vphpa+FYP/SHg4EezzmHzUvugh4jWd36xJW
nCrTFFtwhssVHUt+kUJ8PIQ9Yw4iYGCw9y0bPJRmwfH0pwX5p7Tjrw/5W9rxcX+mm6fHQyYXXDk0
wC/kWVFuhSIFocqudmyUVZHmv5ef5tdPZ/62KPe3o2XkKd1wqWDo5FWLeg8m+kXdq7vwRMqZ6LZz
a0/Dcm3X+PvUNv+UYP71pmVZ/pKPvE3tHXwMbhpDPoRD1LxxTCnPMZJrQ4iFUuMyoEEwZS/pD3le
U9yXbxlYz/Bc1zZwxcolW8bll5Pnr+w+LRQdWuDulUkgiyLqTq3GyDjPrjMzfiSF9mFhpUxeapD0
q1H+XM+hVhmt4kwIV7M8VaefGB/2b4YI2/PrRX0zRMeddXqut9NLz8qVTczHpN+jhaEfo1WzxP75
iFfNMvKrafu+9EbPoDhIw/14P75G68Z1qldupQiqSO3HXrtXXdj5BYjHAGsP30UL4qKug0tsN2/9
QuzEVmy2X13nh4bff+I1/HoLpW872nblWOn2UL707oAd+N8GWIPwXRHWJsxy/VWFXEcdmNr7yMlg
Cfv6PpsGdvXs10xhGm40SNQVHiR+uITUf5907x31+3M3zbJlesWya9lv0ssvz33qTC+lYnq79M7I
stJxE6iEXMRngfEZ31svYBggeH3vb1yhsG3mpfaF7QDhl6e6uXpctvRmrV87de1M4ThdFJGVUfrh
Ik33D843ZUuuECDtos3f/jk713lmerfTnomgzuBmEroI/u82JAdgk84xA6lck75BUhgqPPQ13/fd
7QQuGXy43Vavk+3kAFIyMWZ57p8WG0hmi0LHjSGakYVFWR0B8BeHFWaNI3WEfTme/SuI9/s39EZ+
O8N73xmWZtb7KM0uD/ZHKnzKtrqfmteuN5Qf2xtqaivzoY6GOkJQ+jiPv4482ZYgQj/bWe1Vv83X
ocmm6lQQ33nToA9vJrJUOkiVg/hzaw7pIG1R83sfUeqYOO/DjdLeqp32ymS9ktIKBRmFTpGBnFuy
31ftz9vS/nwsy59pvGvTZry5Ja+FTAWaCCASbDkAS2fK35Cr6O06WQ8vpLeh1RRNKN9NKXM2ggKO
4K52TV59Y+u/+ufGNIQuGZwbbnhMjsmpe+tf+9to210l664Xw7lBeFkqt6lNR7PLhjtkRWji0fJE
NKKlJ9KzarDSVn23kw8Bc0JJH99DmFJAKLA8IbVCNoIl54FZAZ7MNhNzZs6QgriCV+KKwijetdLo
Aos0tqCHtDktaGraTbtrLmMbbQS8bdnhrmEtbAIsyumQPj+e1IrnFO1be4r6Ngsa01EbKmX9UiV6
wbH9KjXPfohxzfJvbj8m7NeZ+82E5avL8XBxmbkHAIkXXr0BLV6KP9c1e2A1PeJZOUrNK6hpq9i6
MYFSB3LbNXpQvBY54b115vupIcerjrpT/VafNq71R9OleTadpBGzPtfdBt0j+JJmv4f2Js7oSS3i
yTS/pdLvS8tWvBrR8kO/BrE2zCWHQV+GLBCdTDlOLYR9WnIYtXwhxaFZq9BGWde3YzP2EA62SNR7
HOKKUFfB0jPUrEDsSKc6qkMkR++Rc5lJaimvShUPCxHKxr+PLvStMewMHLX/HFLBvX4XWhc0G4xD
3xDJhEriPF2gWJVxJq/9eFtLM3b9jZBX12gcX0PEhlvnt7Y/bFLeunaa2+q0VwYgh+0wDdd2e58c
Is8Nrq0XG0ZL/iW+UHRtTQFgHiQc7pJ1OESX7jG5RGemtUfVGP949E/d8jA19a3vpPXy7LbYTa79
I0DrQ5/7h27WPXRvANpuWA5v7w/eJTnOSehCCObd9mw3kS/n0bsU9PWkSmYIXRmOMfNaFLiBgTAP
JFRtNT1V6S7CgVIH+vk/deUwTAlgvlt5C8qayf5uY+2/eTU2Slnuy2MWUgBKeb1IMYikohy026KO
jiIMekast2R1hDnDU9e7WQGNMTo68FUIrLanyz4tV3xPXiU9Tbtp0ENJZlMHfB7a47SfVUkTq08e
no6B+Ei2NRt9sHjyCV/MBku5Wg4HuAShC51d2dGS+V5DOwBkAluUwrixIK3UjPrXwAAZFnETFnFt
HXXvNe9/E3Zey40q7Rq+IqrI4VSgnJNl+4RyJAgQQiRx9ftpr6r9e2SXVTMHa01qaDp84Q0Em/7C
ejKetKfTIT1okGwFd/3va9H6ddt+m7CbWCwOSrnOOiZMUKoE5Nv46lG0ngTiBvwkP1DfGYFPH8Eb
+GIVQazubUTPERA1P+Aef3U+c/qAooQuWs+0yPMRXncrJuZptljsI+71gGCOzJ5Lol/1OD9JN2OC
P5+OhQDZi6n7++V+QdvZGNjpX0mnbYEYvblN7U46B6py2qEQ2D991K/qk7Svxv7G3nD6OndCIOVn
XCuGswASo3trUHH6d7hLU6Zpfu5OXN6tRucx3pq0tvOFTc/jzpv9jGL/HUrEEd+iGaPQ8iA25dMO
gYSZdR3Eunt90Q75hQqiAmaCbPklTnsauPsDBILL4e/xfyYP/w5/k5smtdOdK53hKeaYg/O+IM6j
Q7xs7r3nvSm9yY/sTs5ttWMgaWos/WGyxI+E/iYNtzsX2C+UYV7JMjg0bIX/cG7WSnpqz3l7jU87
RAK3NvOX9ZpN+Oiwcen9Bi7Ejclb8QCvYhjtoqdynj/nE9Y6vpmQeIBkx23vgrJ32VMGGlDpAVro
r+ZGa8SN//fs/76uvz3rTYn2UsbXyhfPmu2qebCHpbXuFnE/XAfCBKW6MzVf9Zl/D1WmxjGBA5sG
M3NbJpGsxI6rPDhxqBLhbM+fAeHvRn/unF5S98gZ62XwHMz1ZTItHnynB2+iTnpa6OJUUkyoafbv
vL+IJf54IPsm18gr3yqDlAei+wgy8C3eSdtwV7wbwBIiMKUU/fwe6s/JIl01O/nOovxl7+GbZAKP
lk02+1cM/23vnZzmWAXy5Qw8HqCGuiyHwd106vcxHFOnBM9yvM2mdOOYKJpzOsO1r1fAQJKEy/ve
h/1lFyPhocmWKSsGidHNZWnocW1zYJ13SDY/aYvwgOFCse/e73ytn3cyrQSd2h8ZrkMf5CYyVBrl
qlplet6h4QyccyfTBAg3zZhkKqO2+vdov7/T/w92O3HZVYvLRErOuyPxXQlOierO5p4C+69f539v
dKuEIHcnO/YtBpGH6QYh13mMjsbf7/EVqdyscdPh8+POpXGB3a6yOvbtMM9DcTEfXyRQbs3iOI23
KPQQRmEldcQZo4zdj2SaPby0/QJiCCTGhj6s9GQuFK7uld8nhACw2z7debZfvqjpUJ60ORN05N1v
bp9ala/NWZKKHbDl80Pynr1baM6TgJ7n7Wv6oeXEUTmmoEAYaK0vbOBZYFTWcV9F6g7aI8JoQojn
76f6yQyBVc/xpGMMaBqm/hXqfNuXdWyFiS2d4x3i5+Adl+E7uO9t9Bwl/dYYJdK6ozN9XMqBGz6S
9pofx2coU6grgZwB52a6YMgQUwCYioxlXwdTATsVkbqBrVM1jLyE/BX8HwK/Icq37vFRYfdTLVB7
1RIkT20c7NhNJllFwdoCD0a35h775esW+mdV3LzjzZY9113ehXUe0yQ24C06dMYjd1dt/M6NMk+Z
5QNrWgVu19F3CpfoCcttr8CCmnpmOa42zgWWMd+prBa+RagbdiTgxiL7rEO3kPpV3XNSRLmAu6yx
WfM0yVWMpbRQx/7WKjhO/WAogYSp3SBz04rtm3uktEJLDngNmFkYjoO28q7GON+j4yv1ireAokrn
BovA6yNSOBWERIRHUZw8bn0foVlAt4f36A1AdTu0ny8P+VB6UvbH7Z1T6CvWu5k5bkzDVA2dBEG3
xMHxbXWcfS0WPYpwV8K7sUACdT3zIeg9docEFoELtLR8RThXowvhnsnIgA/Z01Si/axe3OZgF3dq
PYr4VP8+kGKpRIqcioSopnMTLVqhYpWtc5a2PImc9tMRfDOn65VJDwnkS90zZ5LZK+ELPtOdbO9p
j/y4QumHfh/9ZgtLttNkZZxLW4gowHha4Cdqr01F5GgAXqzuHMv0tn55XcvSRQcIUpn8RXr7Nv8h
zWbbTmtnK0BYAmr3pUZAi0X8aGi7iDrXtS8y6/9Sj9fXZiiRXL+CU9qNxxtoyUNAZjOkRQCkAc3l
h9Dy7ZC+PVSe/DibLWZoY7zkvf7sAJBCgIl3pOwii3mFReL0ijGosy+EdgXl10GMQaCv/uOLULIE
akg6vwRoCCJks3kTmiWHog+XEhCnSHZKmCpA0PYC69XTKDGVLpgjim4IGgnxDYqa1Jsi7z9Qk0BM
JMBGfJKb2I1ebbe6s4Z+VtIhabFqDVXRDMexbP3fRS3JUpMamWFvq37jEneODITDLfxnAfnQbsfm
zN0J0Nn2OPDvBWE/LoGvsQ3Y2pDxaPbejB0fW8AOZ9XeIhQzBImHTE3k2myck3dvsf4s3t6MdXvs
6bXkawVjVdR5gpGJeo8JAweROxaLQP/QLUeAqaby1+AARN2Gr6YK8Mgk6cuvxu5emPFz+4iJ/9/L
32QLSqLJF0fmgZh2sFAmme8LlNx7u+bnpvl3mJtAX2o7As2YYWBnPFis5Asknl3be3ta+HQg40VB
k6i6k15oYu//ezL9O+rtUWlolWHAUGWrloJ78G6jgiVsz58T74i4LogVLngIxX20HoBBik7Nha6o
MwStDQJHyNDqo79vd9X55akQ/BLqU0Qe4FJu1lvWdaWpn0Jj6wGEknrPVzS1QQewgYWYDoBoQFHP
r8+73QBIl4ADAJ5ijYTecCyKNWzowQCEtyCUAYjeVcMBp0oA4H0M5kzUBmEmufzOBYYVB8cYQgLn
AAW7nkB3QQYTgKwNtIYNMNgeRbvVsLfqUf6YzRpv1va/jqZmMOsvOjSaF08LaA/IkETuUNS0kRQe
XrzVZQDsOUFu2+ythGTG4Th+OoCsBcMLH+6Js2v/hQDejj7BmwHs7COULtBnQuqH0skalFzVe/DW
2/124vKnvPXISyhzwwZ6/4RINAWiJXCrj55HMMgveeCap+8euEWAd874E/qHUNAQZ3ADaA5GCIqW
QEYb6Kf/HcsQ0sBAz6/9OajReTd49KbeyNu6YY+fAs2ljwQO83P07t3JNDXxDW9WnopalyE8acl7
vhLfb5dEasghcZ2V7aztkaaksN1IngLU0TEeOO1LxSX4Pe21ubY4u+kk3Ue4OGWT8BkpvI30qR+2
ybknA2oBkDjHcSw6/L0IFVHX+PF83FSyga6YY5s3+zFQuw7VIy0jiLAnDeKB+PdQ/uo49zIXybU7
ndK7493sxDJJ8+TimFDSqWDruAABvEcJEt4yUm/gRO9sst/OWaAa/3u/m1RNv2ZKkRqMl4+JR9ZA
oFJXHjtUqkvoQKJ7c97n0wt6riot2mib7U8H35Wn8Z4w0F5cX/2Nce8MvC0BUVEDNMKON0EV8Wg3
c96eg/YaGHW2iYoXWwphvOejVMomuv/SUmRX8wVygETmxvDvjy3+3e/f+nbcm7mv5CBKIc1mmzoH
nEaTWG/n0Sn2nGvXc653vrR6u/ItRHhBS6maQbYnWn88zbeVHymBokvIaW5a3CFSpCn6iU2jaGDZ
64hGgFF/RPVTq4+j5LXGm1cfhtK0vSySrt9+2KjZ6WAflKmvSRs1eVSiOxvzR7B6+3g3h6+SRFqU
6UG+CU+wcxqaFAng9UvV922Ap0TQcYjbb359PmoPxPd6Ve/S9tLzMzjkxXX+95dRvipO/34b8iDY
6YgROsDMrJs1gTJAZdqWkW0eTVc0WYLnPOuBTemR/O2MQfKuzXTiaIhc60LtNZ/Rg7FFY/pVW10m
lOQ3ognRPSWIwGws79y/fBoKxGvj3f9Ip/6LovXE2ZkQqCIyxR34Gi9LNl474iIgIKfIDfwSh4YL
PRuKGHgGDNGVH4aDlCBEV2BSSYSXnKZNj67Nkz+2cAqatyigcgEpJThfnCExgEe1Hn+x+BHQ4fy0
1rwI+CFq96gFY3PTQP+EMUubE31kaAmgbVAZNb4YAsKcsIKgpc9Q4gfThmzM0JR6DlSgifl6RNIL
lDn6/l0/IRB0X0C8IV9ffmb03s1tiUK/05uALhd6JVNyV1o1OuDZfIj8u6sJyt1ntxVus/U+WcfP
2b5Cw/rvj/j7N0TkAlFJQxXFoX9XfBo4eVkp7OtpuJLnCTArZwuwSaGzJ2OYoc3sB/UFgSukVtEI
22LGgR5j89V2q+nldYPLIh+kk/HwZazRV4P9jLADzgA9fam4JZd2N43cJ2S2glX9EI+oNumDYiI8
DtuXC8SQy/iMoMllVQ/bj3IOOQRtVmVsrBxknZM7Z4k4K27WK7cZgFqh/ucot239NNYuSatlp03c
TDt6fxxlpoNahT9GLMiQ7oym3oZK7Fa6X4hXG6ahEandHCZplRqG4TPcpcASJm4eApSms71/fGh8
vinwhxAccaO3XmNKrtqqw+4ESOQqDQv5OWtftPo5xlJLat3mdHS1ruxzEt6BPn3hiG/nxDJsS2Y6
2Ma3cxIqThFWiYnlIsAGsAKXYbEVWAb7TIxrUrvS11sAeP1T2pNQ6CJhA5iGZbLct18SL1oHa3xs
DLpv2ssp9ADPLzE8XOnw4SAuLkU3KiHjqlx8HoQhDwJNFGcAxaJr58R9fyN5BXgYvex9JfnRVp2e
vgTIaP65OoXr3hV1MnsUPCZIXpFJoF9EI9VVp1eEomJEYI5bp3EjKCF/bwxe/7Y0IL4f2CQyKxYM
mdXNaVtHx1OlcxlvgGB/is7l+cGijCcMaeBP5Z4waMMsbUfxOx8vr/Rm4SIL/7x2cIYaXSI+3ll4
+8bDuJ00awBChKAroGXCY+dggMq9uDnXC7UhpJZ6sUmzly6FdC0xKrnC4LDHyd7Wl4IncxkrbrxQ
Bzmo6U3Yj8m4KBF4yfjcN4fOQHUpAaLPr27OI+cdVDLBquE1UyUGwgRGcRDuEcOyxtoTOmsH2BnX
4eUQI+Cdez4itTgL9/WJIP5jWAPiEouffgf3qMPJ8Mp/wX1Gf8BnEHu4VPOj8Ch/v4yMHXrFDew0
nMkmUP50CzWAeoaU0zgf7EATJqlXgzPYMAIS4VSZLr6rsMUzEBEFC0ndFwDPXhXwtiY0QJW3gtNt
CZqD8FA/UQhCqd0ehgCRC/T9hZ9bMrYeqxcIkBOheUAhC9U49H99aLDFk31t3QTn4xrEyUHBDVno
/iO2uFDRxKvhtufwvaRl47Zv+aM+1B6/TC4h3Q7jd33SdHN5rc+xJfTbfolQAY+FrDvIzuu0g7+9
FfBoQp/DRUgyXiZ2f33cBp7wxpVGgsCFYMJjrNBPRUTug7eYUnRwJR7AXKcUIayneCgKEOH4/YtS
sQ77rY4gAoiTqeQRb7CML6+R1557OT/dQjSjEUEYXOFF5x4EDDq4KsQloYAgxmVGoNJNE8odYV+Q
k5LRyRPkMaR0XGUMe8OLtiluIHhpUXxo1P7Ra+f1Bs0E6ByN71WHcO9vYGuAVhkAqwl7qLtcYLML
HlQ1zef5nCekpIJm59Grlpp4rK+SISNAd9HGIheJPK0Rdx3dY84GDY4P4vGUI+y5sdJwyUTClxIB
3apeXeKqlY2qDPk3hNs4cogOPilhIiIhkp9sdhGGl4+UgzBt0/sOfzsaxaujYHpq0wtVImkpOPMX
zku3AjhymiPZ/54cQ6+6zmmk7DG4kzi7qLlIU8wXTyzxC2UZY2V58gK7kZCS/LlviGJXX0gZVvxJ
RyhlQXpYSuN3Le5pAYsPpwe+J1EHrHO+61Plqms+5kzH3i4EMymOwW6MkxzCcgOAyRPjhM2aNgzV
KxJm06TBy1TDwk0Nl93lU0i1ILwGhiX0BF6h8Vro8YBqoe33U1S3ypiW53n+asIxFmCXdK2QT8dQ
/KjI9f3JkRAF3v+iYYvqbrjTETWh/AITu+GkLOCz1fzTSMMI3jkM+ZX4rYugA3vNwDKGFzqgOBgg
1DIUGqvIfQF1MHtvzgLVFhclNgXOXnLyAusKK1h/KmDIpFqyvAC14vgvFTBv9Q6xiGHt+bDa4jm4
Mp4k85r9mZhLRc2v6b0hAwkRK+p/QHy35corLtsiUPtn7ThKEExrhfcfxO3sw3k6AaxxTyxeE7mo
vA8malLJvGHe9Aj9oppaWQgtNgI5zNYRSwwAFW9PgMXKASjxFHMg+WtYzJFbLkv6HpOr4xYnNmDH
wROePUlFtbCHKNU7UzkTiiXA9x4UGiTp5OQKkQSwetQVfFai82ArHkx4k9OWHcPvg0pmLqnH9t6g
PszC0ROHy0sHfRBI6B5i1QwK5FooT9J7fGvQIAuHsv2qGIMTYmxHVHAJHOdHYlN72bmQBs2ZbQIo
sz1QgL4X4gXH1U50aD5qTL5N2w80Sv3QQMXBnMqVBSEHs7uO8RhnO4pxNtdTN64BSWaI4YXH3ttB
9uxRR+kr3H5E1GAblAVBzFjQtgmRDYRvpd35QNTRjzwOS83uh8/AWrwy9iDetDkbRCivK0hZoA8v
DdLXE/wmPglobGecma5pv0vZ4XoKp3HnWvOyH4v3CTfgWRHqRgQ/e6Yn2sRz/70DtzIMkY4DoS+I
udX4CaQmfoQWD6YsdHzk1UcRtXfwPqnUejqGb00/QPqeyrp/ERJ00I4UeLDExpb3qDaC5B9YSxEg
ldiyLYKuV71QCrtCiM1WyVO5u7xw81z72U5sSGukHQAK8YAWHQTcvB4TZdTslIfjuz7QPg2JprRZ
ufWDVtoe+oRdCzrjch35dTwKcH+4ein7JZqSYBobne4Rx2k2BoRqk0dchPGwFOJ/nrw2Cvahzunp
Gp5f43whMlIdP8XAQ70wq1509F8RwQZRB+yk4CMIGl1EU/CdC14xXCfvqRRskQafXjGZysZp550P
ZrmQ0NOeSpSZ4ilwreMSLHEPX4HGAZSk63u/G8TFAm5HPy3nx9nlCcmOJ6dvzrjboC6LBmQIVhzJ
Uq/8kBWXICCbi4q3OF4tL9lfZWwMe8AcDznOBdwGQ5mm2pOEOdnYHBzfsUKbs/IoLGR9faSbQwXW
ojj8wSRFm9KrQFee+8GnxH3VPx+CgdCNp+LKSTlQfa+LRJLcv0IwjPvYDqy40dArwwyNNIyrenr1
PSf2uN14KaCY0UClWYWgOMdeBl0Vt9SzOtYfA2jlQ8zllCt7yBz7qJuLCKjDkAFw1jPuhZATaWBS
6B7Yd8r5v2UJGGmQ16IUThPzpuKQlMa1jQwz3WTAKqJqcyIfO3L6l5anW/P8FHh/R5rqz9IKVVwK
K4AMNNw8bkPwSit8ttc52+Qs6xSJ/nkk+5OirPttwekB7SKmwtvQxT0dh1as9KT8wUiYlwYJMAur
n+LkaS2xiUTX0K9Gfz/eV7XvNkOwTcWyZU3WaYbfzIcenC5yVMbZJsaEQX/IWnVQ5K1XSZ9pGK8U
qFmkNQ1bLNL7inyn5PHVv/gxuhCjBR0hOEI3JX77Wp1tJdbSzUlGLOUIlq+Lp8dQm/NZ/Oy4AjH0
ELJIg5w2Z+4QJrRX3bWTeh6W8vysB4urQ2xNHSIwTv1Ej/tnviC/Ns4rDk0NAp5s026GhSwbs+u5
34XhIjX3qbLN2wdbpeYsV6MsUieFOXWuSEgo6viCQbhpjhFVCJ2zFxTJoKZ1d8mucG+v0ZNiX2dB
DYfgPDWPxvpsL4rk1Szj4VEpR7mMcRXvcbIQBAMNGhlon9sWANKUqkVV31tdv2Wh1HFlUntHZlXf
ZDGXs5JlSaammyBayzEs9mx6rp517RBfuKGlaYbwmHOeZObEitSNGSOG14tOZBq5qxzxy4wmsjkM
L68m/QY8Uu8srttSrsixvj/dbUupk7RQc3i6ouLLath27kNoeJd+SSCqawvrdIBveaa0ZfIJL93r
nfHF8rldXqBhLDopwChs7QbDJMd+mVbNmc1ejChm9VIkwoOH5rhIHJQ5RNWqOYjNbyKj2ry2wSCm
ehAtyrN859T59UFw8KGtIquOrt/U0kJqaX6rJulGRQgmLJEDvLhi1k/GnSm/N9DNdr4qRh2fy1O6
4Wi7IP4Wo3CXvl6T7M4L6bedST6tapqOSgsBc43/tKa/1VKb+qycKytINi0iYR2akX0ZEhUiw/6m
DPasvgiPNRSdpXlVuI4+ynJPwYsM2qjEhYcOlTGsD5k07VBeLbwT6qbtzIFEW/Bh8KEz5wogC+nV
Us5b7TQIVUgW7UOdD0gzAYAc+3pW3nkl+5e5gyxiqbZogNnaF0Tv2ysVRefbR0WLNyJ5JGTSYFuc
emo3KvV+t4WE/IretPl8ekCyA7CH89atcr0HV+nUeKdg7n+oOdyPgYG+hOKpRa8b50f3ugiIfMgU
FpcP8qOkncXEEO1MWadc4T0HlxqiVOyBK2FJM6g/UMkAdzLBwJNYEqy61fWOs+zB+pTrYf2gE6kY
aFYnHiVQBYtBfGZVoAWAhMVoDfk62fUbi5qSDBjO6QXST+XlzU4lZZLuHD+KWLc3G0y1wU3B84Jc
aTriAPg2ZWl3ja9Y1hw3+enpctyWvIdcFqB4NlbY5ytbMAiVWVOdB7qPeciZ14R/D/mgHmTNve/3
81loa8mOhjmRxvK82exxwCkgt9d0k2gPXB8cNOdqdAzSXoAWzfnw99Fi/PLmOp52MttApT5+e7SU
ehnUUqiig0TZa128+fvs0Yn6x9iluOO8NQtjekEdYdGqZGY2yxtVD+6xabZKn7HTAgYlfzR7GEIX
l8+cHvvB0RvbTxK8df7wsVdcKfC7Nl7LhVdsZLvXjE9IhO9ILGWQM2j07bO1CbTo6GZwTslHXk8H
srq/X1P/ZU/oKpGSAQ7T5uC6uV8auYkjNcqizZVSi2hPm+voIZ5Jo3T6xceBh3PFE5P62RqTp0lD
EnoeoiW1gndKHlS8QtKvLHy8zBlaBX7PfwQJ+WBNigVi+biOyiMfJ7e/H1r95WzSVVaApjlcQOot
6ueoVsc0r+Vo48Cx1dZS6rudQdhw2kj1JBE3DafM5dwzETcq0niQI7eX9VX5PbhQ1b8Yg4qGkEP+
5uPzad7pQim/Px0lR8fh1jYN9d89o5d57TT2NdoY9pAj+npcKPUwSB5qe93KfSua2zyhRcT396z8
QBwwITDyZIrjNltWVm/GPbI9/Cxso007CFc1sN7kQzcG5ud1UR8i1FA/jiObqs0sVvvmE/yXdhOF
IEAIwp6iy9z5gEKlwyIgo98ES8gp+b3D5JdIGdQSYgZ8NVGyvnlAm97XxTf9cGOres/ghjSy+alZ
lxTnctQuClJpHCTuEhh+W+Ka7rDMwRsbP84NOcnoxqYBO9nYnEm7z5C9j4NjtbSPD5ZTeOdi4SOB
tZukde2e0myciNWTFnewPrdoF/F5NO4dFEw0U7NuA/Hoeg7LU8jbq2npsSJYGrk58Z2XwsYn/Dy7
yncGVH57cUiQbG7HZryvvf/t8M7BXvtmqwWbmEOy6OJVbWdT52wNldbuZ/rLSa7dtqLQayiuAsGx
2fpJewhStDNjZxxcuuHfK1T5sQCAlQJ+V/gaQKWt21Qpc9Syq/Is2JzJBppPOV8QOyTGsNAzb1YS
RtT3puDHpIsRCf3xsuMGA0D9717UjHPUBmkabK64dmTra/wg2QczXhxTMlpla16TcYe3njTRkKpv
zJ52jV2fHE2/fFDK6Ci5NOHuziz8OB9unkncPN8+i3zUu7w1eCYdBqysDWXKd3G1KJSXTaZNLvWi
9Kl12eu/h/2xGG5GvQkcA/+aSccrc19Kk1zCOqJPvHG81+//bRRSPQVUBxucLvy/75ZFqa/WJe+m
VaV75u5rz8Nj1XfOyp3M8mdey/t8G+krLf82iyoTWDRWFGzybnFJzN5Jps+20ZRrz44XXb5QIkzt
KYkjgK7fiQ1+NvJ19MEdBbQ//AEy/pu5jDSqDFmY+Gv2FjeOUy1Uo3ZzEM4YeKTnaUCdhgvHSBfS
adgmiEUYXb/K7100Ivj6Jzi7eYybyW4Nqy2KMPLXpxqZWVB9yQtxxgnjVvQawvLVQb6aQlkdfFr4
LtxbUOqd4Z2beCzp9LgqGmahyCn6ZHjFD9JEGUhh7daiKHx+LKJdjNuMYVzG1+vCJg7Kcm7CapVD
lKY3ZY8DwC+V2iuVZ+uqTAjk7ix6Eb78M0X4FiL7oaISo1GgscRe/LZK7OZiHvMoafbRg/Z27Uej
euYM+G5UYMdAtuiX1zNgn33cPNBTyacyqm6pa4HICybmLKBIB82Y6jz9bmCRgCMxrLd3zhpJUm1o
QqTCFnupexc8e4u5OtUXFGAZIxsqhEXUbXUhNnldO+/W+O83+9nevHmzm8s0LWL/VFyOzV6fC+0y
pA7MeQcEL9uak/rxutGHMnxqfV4/ISr7Jpp/ylIbS7Q+onltCUhw573K/XYUjZshUrAjhFMfsqkv
qIpBXwXAfkSxUJteV0VfmCMLRcUaj1bx/xAusQmHhKCOHdfHPNNenDx5qS5jSHrSDr/6B2vjbzHX
XKaHo+9qO2Nlbv6eADKQO99WrM9v37bU4sqxmhCCPTai9HLjUYRwnDmv31T6NDhIW1ssKN+0pb8/
9bsVvsb6QjBaK3eAGsSpX0BvuE5qDx9WlGHoZB1fcOZZIpWoz4uZ4imD5kEbRHMdoog9PC5CD0Yb
/GJkcRGU1TGmCcbOppxoC2NhoLuCOtLMcO1FMi/65VRbYFxzMBbqDpL8VhsifbBwnoKtMrTfg6Hw
2SkAMS6yeTSQl4RDtBCMeT6Rp9FMW+tLegZTLut5MtUmlMMn1toZmgPQYdAur1P6inOzf5fH+mNH
36ypm2QgaKUsCdK42V+H0+LNWAZI2wzoJcwFLxz9y2JW4darTW2yAcJLD9PlRbRHdO04lJemJ4+V
hQGHTWW5RG6A5/KO8jIgnQClsgzEWzayZ+kM3w1UBqQ9mmwkumuynOCrnE4ChR/VjhK7uZFm3VKd
B5/CZrp96kAc/b16ftizCENTlZAApwe8vf4DR31bPIl6zggXArpf/eghemjf/GG49Gf+Thu2UMz1
d15meMWjt8PLxJlMAu9Lcgv+bTK8h1D+eZKKhwHPzzlFgIoX9L8r+Xo043MT2PW+W0YLCwQ6jGo0
zfNp0Tc2xjxcmDNjjjHtSOnLi3bFNLXL8unvGfnB3fyakW8PcXOp6ZGvV4pv1fv2ETrFpz/MUe1d
5m/5zFqmDzQLJ8eF9QZHabgygEi165D25tJeXj11peDeJD1La4Ckc8OtJ/qjPAMgdlfi5WcEeTNT
N1deegmqk5az58svkMYF6bZ4jsTZxlrQNSZVNYfeYztgs87IBz2rn4K5rmfHubHA5bpXDzx5g8WZ
a8zPtM0ssMz6UF+bk3jbbVCLBgTVuPJQn8vP9j7Gsnjt70E1ABRzFuHW2ISuttXnyrYGHiJ0EEDW
Ygl7miez8+i4aD1jZK4MWFz4Xg91bgYI78XUWYcDHNL4J1AgWJmDYoHRrwvVkz5tPkKGaUmnb4Hi
mlvPlsVU9WpajbTth/FDjp2iM4kX5gAlUQTe05E/sXlscNa0lRsge8dJtiyxnhcK2ME4WTgTWmSD
cJPOODcGzkSmlXcakrQvwqd0087KnYok3LHfrjG2x+3TQcLEXl0ZV141K668Wc6xH6wpj6/VQYXw
m04NCvmQpb9J+gHNOX3lo5tgrqp5su0gqhUAioeIFi6UteGao3QAXGRHD9IrRuqTtm5QkAsX0vw6
siYQMIOZupTxdb6uqsfAFT73qcdpxttyA43tUT2P18YKsA7QomArI/cRz1rwGpNR288W2GG70U5l
DwZblUNCXwj1LWsbPTijasKpfl0jCLw0F+qmfCwf7bk1LvazRTTG+Al11xq/ImkeoRAsymrVLPC4
HOZngb1YSDNlpa65upfdwQCwSB7gug/diqvtNZ5L0wvThlsC2IV5O/UnZwjLQCcQMrGW9lBdJxiC
0yWrXo0naXd6NfFEBSeAbs+hGMmr4/i6NNbMJEzKZtrydwHxTPS5z5VdPkKsp/E3aaYF3TBz4YyR
0OVKvjIt+H4KF/OB5WIxMihGjru6eK4EAIBOXR844lHcCUx6MzUX4fALQmysiDyQLqETOYqKXrvS
7mQwuvHz5nVIKFVFB8CtQ9H497wqA+2cSNgO7a9uuijQQb8I/SfK7dku3YigIcZFqgSD2OJon2Ps
7bN2wXjjezbwccdkqXNHIKQzFDAGwDADGv38AxP68pMLDme9AOD+Pbfdr5LdTTAIms+QaRVw8tMc
/Pexr9cEbSXjUu0pug2bfrkqcGztHtOXYoxzaDw4wnlRuG2VSfd5gtIHUh/56SVq0PTJtX4OYOnv
M/crHfrxRKZt41VFlfEHfPPSmurxWhfV3gMio1D+mwpZeGujzQ2smbsAeUk89GZTSPKLy/bvwX+L
nxzrf4PfZlBVaJ7aUj5VewHkoVE6qTbmi8zKAo7mQtmHnekeLmOd8BzfOnYjpeazQPch+4AONTDA
OynqD41DriAYsQhMGTZOcshf/vuBzmp4SssTT2RDhep3h8sHGBTCLo8gHB1zy31BjXMP1DbwPGMG
6Ir2v6e7jzXkIQwcp9k9jPTP5u7XE5HmCbYMLMObm1kvFa4bPav2gJtQ0gkfT8+5A4SgfO0Op+fL
czcGhlTjVJy59Vw+xHuOKs5lfmutzDTBI52jhjWAArC2cBMRglGqQCcLj19/BccGFuiuRbhED73A
p/yrDPHrE5ZD5TQEYZNBLC2mxUGQwkpUf8v+XvTr82Hq9fUVHUdEeMt5sDVW4Vx6Qu56CHrtSafB
gPImTCLa816EZAgMFXSPQHu9pgOtny7VsqceaN9Do0HzoAEwJY2+rnmAnRdsJ5/vVSfNX2JL2r+Q
RnUdSCadzH+/bW00DglgWRJwHY8jHZ1uzT1/RkA6bBCOHs16LRgim1gdR1kN9rAXEmyPdCSuHv2H
GnelSQop7zJzoMKSjJle8BHsrT6sEaSs5mWBjWL6GD/4YFsiHweJ/NNaI/C96uZa5SFCaA8a6KA1
QASdP5aqPaRBw1GzrD8kQru/t5b5o8TDsvn+sjcLWdI6/ySVVblvl2HotW/hTJohlw9LdJCtLiC8
xtoA/PX+iIJ9MLUnCQI5G2tgCFqxj7/1SsOsct4CNnm29o7clx66oUE9A5deaw2CR4GokLs6mpJg
U1Y5Wp8r9G15V/UAeeeC0o38TJRIMcsZ1W/OqABAcucS+FldvHnHm2QhNKNrEZiXklAMo6A+nVd4
9XCJngCzgMarps3ofFBWf8+s9tvVg6KDCdEDBjIN13+XkRpWx/PZYmZhvI5or7ndNN3Xrwj27nXv
Q2jzy08fyG0OXnRyUSExJiFMC8kV0Gs6vYDmwf1xdJ7Kd5DYP/tFYjosxYB9Aqf/R7E1vii5A6+j
3NfAec8ukR8ebyOUjkDWrUANTi646EgLpKeUhbmrwOJg2x1M6KjqQCdX1zd/hBsael8wIcuR/G6z
s2EHDYwxkj+PCcrd15lQcTWeTqeJVc3tI6aFZE4AiQs6gleP7+0j63+nzvbFmbm9or6/180JWJUB
daaOzwwiAjFFq3QN5OmX5xe26LP6oOyq5wzlEvPJyEYGAu7QbvLe5enyJi8dypvji3cdwG3kY/gb
KGU4dnjdZzOr1+VQPgBQ41jy9A3osb8XivXrQvn2PW7SGbWBzHTuzoTXvXx2fihhOC7zse6e5/Xr
aZ8tQxCdw2wFfKOdYYI7gBxnG26FSNWi7RlTYxpgH5lNlf8j7MyWVFW6dn1FRogIyCk92Ddo6Qlh
dSCNiqKCV/8/WWtHfLOs2uXBjFhrNiVCkjnGO95mikzLOH1UZjzpvOXL2Jdmzc1otYnQOTukx1pw
rgKVbT9DMnmfqhTzlbmbX7BrONLIpiQRnF/va8H0ZVT/UTOIwd1mcsCsGBtwmuvGIlE4rp58/19K
C/pJQJMeg70u88uH/fYuIf7JtKQK488Y1UZk947IPcbCL/uyNytdjORJ0zGLdTU9DnVLfbIHdn/u
gVwAmLuOXUAb1dnDAzjtd/kuz9ILHgb6+Gh1RkcLC/mSbL3sYEaVhYIjGrwRPDfGHZyDDafIbNJ7
axPodkCnAEtWYFZzbdGCCQ1TGRfjxL5MiqdupsqPsQTDT8pBHboDBz1eLt/3FLnUo85JaZ05mpRx
7QibuyPUYOKROVzFxuZ8CI+uD8A1q34lypOY5AtZJdLZsD9SvLVpo0xouiBmmCpmJ4QNDcZsjZuS
JsJ0ATbBOMexfnInBfrJvvM1Nvr+fnbBDnSGewjI0b49dMR3Ka3vUSs6h2ekvMhuvcxrQ1Fv3M7J
LKFI9xJIt2Ug9XcbjRzlflEabEl3L5tGfvSurmNQq7Yvu5qr41xt1eFNpACeXxuDsOXWBILgDWNE
mSiLgrYrNf9+TX8KWLj3/1z+j3vfqrrxKeXeC39zMFmbbuoC+Z3X8kWEGOamJUT5B4TSCMCkFfnQ
OiUWB6iVOy9t9+4U3mmeWHgOwjnsLiIrs+++YAd/aCwqCqvBTRSuMWRdDgvMNA+815p9doRyuPOi
QdfupbbbnrSWnTmevQjC9sjBYIqt2j0nnos6F2/zMZ5QkM9w2HQ0/8ke+0tjwk2AYkNSMO8LhKrv
C/AW1T1kkp1zeMMpmzjeDNpzG4I2QgR0KuTW7frFRnCbUc3ZJfjAFVD6QpROFeAIOKpHx/D97+ei
iNP7x7L655IeTvd2N7nu5avCVAz2fymCMF9xyQdortYcozaUa+zoIQ3APi6IOKicZTQtttBgzasX
DfLXHfkxpYV2Tx6RvZ2x8BfSlGAGYIxoHBNMJGoE3Q9LH8XcMAlSFw7fM4shWSz+n98CjTGDX17v
Hx47513rdLlcxbdA546HQ2nQNdC+330o5C6hBCSnw2AQISlwvd1kvtqPYDGZWJ+6MHi1CTRFAF3C
fOC7n/vJ8IDr4t+3Wv6JY4un/7+LfHj6esVctK65SHJHbIL4NDQE+urkVz41IS48PmM0SFSh0v+4
mytc4i6DYt3McYjwMw4xD2NEA0XKHu35DT1Le/b39f16kjCsFf1+Gz6t+jBDjSrtmh/l05mSi1fP
PA0IoOlAjy+tt2JILRrIInKIEKKnPcNXw/fj+f3z0Q/FR7K/d2/5jlsDiEf21RWbst6yXhBEewZe
GSciT3scwe1WhVIJpZZLLxtgeGLTQ25FYpT+mlzoHa4ory9DadCEO3sSjWl2I3ePBahX+3uH0FTh
9+sKInqXAISSlUCKFRz11CqmJd7rAfM1o7Vx8S8lUhWRZDTJ5/t5SY7ZFchg1jI6S8jWGLRmQUl2
FLFpyniHfdu8nhQruM4hcy/K4sbgMLQi8nSFNkVkRJKLCakGb1oXiqpVkhaGWQDsMaQmjZ1MSDLo
x96dkjLC3hWN1IAAqbczHP5hjYZKG8DfJVX1gKYoshl+BIpxomRsoWja+5vX2l/gMTFFkjVLSxsn
LyNaO51gNzr5VF4ULKrF0jcuKECgNvXLENrS8Y4OELNKMJLKqZy7RYSmdQiugurWLFUsGbuoZzLw
1gwvaoQQ8wZZz+oyLGz0JrgtQ60fvANqzs6oqm423PcQYbEE/9uo0N4wdrGEuOlIr/xCYOkcoz+B
1Gakg2T2poudTGwTj5xbFwYkA8XIQ8UCsj3SGq0hsSBeAYcIDwBK0NwZyOxXXYNNOhwU5i6oV8gG
cJNJgsIiKGSdDU/9xNJteP/WBKHFm8BeixDusAX7Dylxj4JuHUBiTwno7Hf5F9bpI3NSzIYLwqa0
I3B22wd/GCV2G5IWih+jfsXRwv4YHAM8C930g6mOGe6cNrQ+PUCxXQ/3saEFV1fbHlEn0cRj6YRm
wD+xtSAW2ojduxlA3ptfIQ9uUwC8ZNPp3+Y9D5BzwwfbhwXKoh3ea4cX3YTkO2tfKEEpllGS0QaG
Kem7mPScrS5fhfxTnu7Nmh+crdASvLGd4dfRNUYZwoSgAq/XQdt0bFlXALJTroWPjAwZxrP46FEE
Wht5975qHV72nwwzgViCGAecs0W5IxxKAJWRQYAu4I2I7NlIP68AFRfC3wsyuhIPgIgH2x1OR+zl
djMuuelUd1g9on78nJeDIDe9kuFPe9GDKRimQTzWfJDtt/2SJn4cET+wJonSqRJkKHc79TS0UF4O
/sWIjCnqoS+xpiIEYfC0/Q4yY4put2yMMv/Kw6tJur2Y8tsyOPjcX0LWXhjQ+oq7/+wZ69hcZy6m
2PtPNcMrVgku/n2TOSRcoR1PjZdpNb0OqymEj3yYzYUaELzLa2a8ApbG25muTz4z/o6Nuq7rVWQD
Dk9c17ZtFZhWI79DtIkgqrbQSsaObECee1MVVhiZqw3v5g27j8sr6hjuxp73UOi8ei+Nn1kHS4C8
y2iIbdcimfTfyfmx+OtHlIIobd2ItNBX8bPFD+5RE6sB9BCDmqahOsL2CaHYCPkZf/0yBsvBlaRj
5m8tA23Wvjbw289dBfdq3Vr+fTB8GXX8tTs/VPiKXDN2j6szMDB2yVbEZrLU57fPPVwuwC/KZafu
n8NoIlbijJ3DaiG2w4iRtsrYucd+TWnNoJDXn5zYHUP4I5EN8FrTbduJ0UN+KpMjwXiVNe0QZ9AK
rtRzKV8bJc5UdarpKSw48GoHE9y/v9pPhocoS/85eB6qak0qkv3uzJlHFbaUO6Tj4lsDrGAl22xx
CmjE2cP+/syvjuzn7dRkPlqB2yI93M4T2hk9VdJz2GG8moOkV1fM79xyepiSYj0t3Ml6VX1FaCbO
KjLagzuO0LNmwYazZ5cKs7dq08ag/NmFdX620uJm/O/CHm7GPleim37IRBV1Jdj3aESBDjaXxYSP
iE3gTCRlUE5K4kRyOh8on0TSVYNlcH+Cx2qiaf3jFj1C1mm2u8jlgVtEkuDixmk6zpbKS+1fx/Br
RWeJA7nmUK46r4ySkUte+3tn0TFflf7d+7g4GU6rA9CYnuUyejg4ZvGOr/GIcdk7RwblQ7mKZlbb
GBmldSbREJ1bPyVGTVRmN5rSI6JDyoy9ecbq4hn8DUvqydd7YKvk5/ux1T0XYtVlIw4+JJMQMn35
Ihq7l/PyAAP/Ux/LL/cXvrVDtvaAmgw1MCeMiDklv8a6Y8R99eKwRZ5z2Kw5biWfmBr/Zm7g57cJ
FoMtzl4x368SQMaK3GmUb35pEZikGZQ9ZuNwluH7j1ZYHDEd2AeiKd+76mJHD7Jt9xnpCxVgB3c0
4VTWM7Y1gyhUX2nQI2yFgwzWL9E0hJyRVUouHOCyEXMuOkKIrtMfV9x8diZczJ/gHr8AhBDD8CdE
cgT0oT0uEekQ3bKUTKIwwrPSUJm19Y+M6ujnAkg/TGs7tvzawSpvb8U24kjsRwjh4aA4Ija/WnfF
6HGuMPSnPZn0Ztoan3U8w/9+139Bw7lKGVSGOYcEEvVQU7fyDNc3lVfqjKQgMZFMdNjNJWtHEXWc
xtvqDf9NgDbkszL4mNulJ0AA9FFi4yQxHoOGkTpVv4bXyXYKUrI+4t9G1zhevRW5ecLWbNlhYMC5
P43OdubDOG8Y09d4ZvG6XoQ9gxdbGLWYJtGDOUp9EIq/vyQujL+s566ErZ4QxTDiegBWYkU950dt
J5p7fZwv7kySKpsthNfosiSTgKxF7A+MIaFmpFgBjqPVb9txnxAROk2qM9VI8KK5bRFkRJ+qMHUM
itk9wURJf6E6xKJLmB4S5WFVPsApofdASTu/eem85NuqMQa98ZkPpWfuosTYz9odQ4Nf71Qs9GiO
vzKRRpeO1XN2k9Myfq+Xu/c2QuzCuGHZBAYQ3j8p40qoX4ln2mHav9ZG57X6qMP2AlTn2anzy9wA
1yKpK0IghPBAf9hpI+126R4K7RR2iEG4+kMRB5vieRCtEwKnqEImxwVtoV1zvOrObYjTDQEkYnZ+
IINZ9zGEh6p/s3nVsNoR3owKJmM3ivkOLg8sIzwjcjcaIoqlVrqKsWcyicyTm+M+0RrHHnZhw6Pd
NV5p71wsd0bRIh7GQ3mGrlZEsPqpJeFpKmJYaz6zhUj3yGg/Mqp+xB6SGkLFug9iOBPFcDeVvNZs
59758TgIk7KRT/FAgEtQuZK9t7WgxPXtAuB9Fcmy7p7Kq+2J0EtS9YD5iK3FGLxNdZtAScNqlWHx
ieH3xdsxkE2xPY6IVza6o5b1VpspJrMpfh1/L+Jf8G8eCbNZbJLg5pAhxhr/hyjUidL8onQ4cshK
8covYFJ4GIhM0eugZbxS1IiWkIQuNE+U+FdTDtIt9SGbiAg0PljlQMYMllKbgHgKCC9s+tJaH+BQ
sPj7WjttsT4ez8d/L/YBSsjURO3lOduKNFeM5jOfaBipNySsku03LrFB0IghFb1fMZRfX4gOANAb
ygOWkZdYOQ8dvYnRgv1AmmeO3RIU/UEyqQcJCDXmqrLDDm4pxnuzqmgVKYJa/CLqfiAMQKWFvsL5
wMVrAKwlcVDCXaHBVayJq6mxDjDlMlRHsgcMOgA0hL8kYmYrc0+vGMgsapiXd292wZTi5h3pfOjT
u/wkhrs0U0zvUI5aDU2sw8HyrlPkp0EeFpxN/XAFCW2Pjc0rLgYy6htalgO5z8JXap6auFTR5sjm
edIAnnWJu9dAeWIbVMBlh3RPI+TXBPgh+J/OVIsWie87Pnv5sOsUFrNRepseSfW5+RL3NTT3Ytza
uJ+DzlyI5csB+VeceBczH4j96J0Wv39ikkrX8gm95+zJBv/JgKY1yFZ/P/NfaFvf1+cDUHeX6+ao
9FifxZIQshEmjoPzSPLGQNX+YQYcR1vLLawNdzfRcb5quXAtaEnPAJ2j3Jvm/vRyNdpsE7Hz9DAW
H/5zPfYQXqD9JRvw4eW5Ru3j7qJEJzqE26fo04ysr73cF4cplvuBqNZ2dmJeRmVQGysNQm0VXBDd
l7zUg+7gvMg9glfSqcDOn6lRfi0UEGQg2mRY11Mej+BeplyjpOqdQnlckQ/8dhiVI/ZWVxpp9n5Z
44Ulsm8KM8MaLIXfijefcbdhgZhilkhXF8SwfruYq6Tu38/0Fx4Ez/SfS3uAvdI6kndaRxwDwza+
XWKhcqfCLOz57XUV5MsIThZNrNn0I0xcDtRbuVv2mfM6h37pPUMovzTzPx7jP9fz0Jncz/u0yRJu
1eWzCTpTdQP50+ccWKeLBLfreWeYrZKB9JYvdp6C78vBzYZnsqkY7g8B3V0MHiHX3APwAidiO9/3
YS+5XUtjq8eDaEK2E3wsxv9ONJeCM6exEhSDeKEEUhCNW2SwJpseDC0AFb/lP+tvvgRZf329h1M3
PeQixO9rJfTs3nC3jSD0RRvIff5xIJjCQHODK8ZzOkaoio1JCuODHakVmb8F4uANgzi0c3Gp+3+O
MPg8YsJQmR0KDVkUyE5ud5gEPS0YfmsY/lko6kOBdT7WsnwSVy6NW+zNAO248FwB4dHEk/x99NSB
Nrzhffpsif5na/DjplFlo74mCg7CzvdzMdlHWqFX8Rlm/WnAuGyNectF+GsecfWE+2KNlQGyI/2l
GF0JjtnP07HqJxbjpKCGdnmYVvMPFSwuC2ovM4+vmXve3MIYlgdbKqckp8GLPLsGh4NwjB513yRM
8GHZ2VvBazn4t7fKZp/2xBnb9nBAImxsixGL24KyFzH6as3xmGJ3H8e0Urp1MmW740gB3iZAcPdh
d3Xx3km0n0oliMLRXEfONrcr7IDgPSlioT2pJNRfaL681jB8Eb9JCEu/qr9/Sgnc/q87WVFPIQMU
Xg4iEi9IEBRPGCGRm/xxHl6G2RTdyjgLlP5xfnQyPFO6OPlx6hD7lk7obXFM3UMUOfMvpb7iXAcn
FA0KmPVhKH4HWis2MFdqKsKXgasOM7iq1n2gUSN3bWpscFWRR5SBFh/dtvGJSe0ZXJbFyXIdUWJZ
PX7EcDfb+3uqTMFbAMahPGBuyK5HDYp1FN4+Accjf2NPVXkaiOuIAoKcPUZDeKpeAX+IdvZAdIO6
v+NfHQcpUVK5TwCjKIVAMVNmW0RtWUderMhVAxFzhh8bQ8AT3N0Cyj2Z6TDPxfQecxgP9ytipyjw
beFzlvsJFSizPkv9PPoSjFhCV/1TvzVqMy6EKgnhNh7e0CbgQuRfPDybJiuVHanuFy7+PVQAIPfw
EWOz8CsMjEG9WZYxJA3KaZtEAsAqGcJGJdhXoepj4Tfa9+8CEuBXQV2QQyhhiVEBwXRh220NGhqr
OkDN52PfP9bDhgIVPzBGjDtGJJiP8VPJZrVPtgwxF4OZvu7r65aPXRVALvGOxGUJazByEDiyaUGA
9mF0GZXX4gaI6DOwckKbeXJrQRD3Zwmksh2hn0w4kBAc3R2ZADvwQ46rAD/KxtptWpRPCXhv28Me
x82CO/1CxkZMVvH4BKJV8foIpDGi2tasZpYg9xVPBr0B1RNv4z1oLKAS2b4OizHzYH2C5JldXFg5
x7hYaXwAlkBQBDWm9C1c5bYEETMQP5IGphoYbNKNcAMIqWzMA9Q2Fa/3ChaX4BHXHpYytkZSWAU9
QODYIl7s2BeZcdpM57jFmxuEAa4fxkY5K/ZkrAtQeLySOJKFQ5IMNoqdk6HaCbiG4qv21dEHLYf/
Z7FWThLsHN1LoGjzjKh6CHoSsDk5ZPD9HZkW59jv+Mrw7FRexL6u2XCx3TNlHRtR7ar9XNCGqSgb
JgJ728QSyO32ybTwD5xrh4CxBp5Jmd9+uQwQalDBaGbDKsFdh1uaglyCeJgpPUDXYgdigozlHgY7
kcEsgsGNzMt0RFSwA2babHqiEXIFkqa6EV6EyDNx6b65BVnvop1jGaF9J1oRUg1zHxUKG9A+i0Gg
VQhPEOdIYgmMp/lQ5D5TrASRLWwPKx9Yp1+Mi/ENAQk5a1VqSKy9HX3KCX2K+Jqi8WLtYAGk4wKn
zhhqwD2+Mw29eNHosOqOeqOLB6kK79cWf/6MD/AfL+XHufLPJvlQMmb36yWtrgpH2ksyETuIyLXV
XqLgPBNKBO2lNW6WZCxPiN2cZ1PNy+eRp45Bjr0euwx/t7+fX8fKq97XXvfjMiR5SloV0+M42xBH
JcPAzIYAPco0A/lrrC20e+MDqQNjdtlxkKsVo4J+6DAthiceLLGBCEOISAcag0SeBrAArMOgZcdD
NE6kiyceMx/o1rjFwLqvAy1sJvHgusz5XbJP+ESQSXqXm9/p78Zlf+dIfjRMB2fvbh9HMMPxoeb9
ZJWRWEECgu7S4BhH74OXZyIaKNQBtMeEIzBoZdDHVE7x97xMEU+JZ4AMSBLwPiM1dZSim0mYnogK
5cQ+c7b2pNdgNiho52ySbLEAmTkGnPlQnTWoeFQqtYvLMUPOH+vUhblCc16RE01P4LQYhEaYZcNI
X954e+78RMR+LDQcz3ixE+QKut+zvyh1XjxWZzIGkeqI0IZhZ1ZwSzwo1P5T+Y6ogP9aJQ+Nbvuu
ZKdbr3sKqdFxlZQQJh3Clp15zCKvyGRYzc5heB7kXj0kZYzuT3iuN17mNN4zxyk4Qj+vBqvRHjYK
KkQcNPjfa6HTrrgUx6YpQ8ISDYnpZG0cyD6ZY301yLBQdVpHS66MuzLu9WztBewYcM+7026OdCcO
CHLP3N7N2MH6TmeUM/0EE1a8RyfqHIsXVJPMcEbNvPty3aiLRjXL2iyPpNbeRgyr+cK+AuO+7vf8
3UB1rjNYgbDq304AwiZYiwyahnmYx7a7AnAZtPu9nK1GZhWihe4fJomNes9rD1p+2r+MQSegvO8p
KdmRF82AeQxWCTL1wf7jMs7G59fUb0aHTTvojm4jfZ7eTG2S16jH4czvV8L4rpXa6mvPg93W7mv+
lXQJDB838nsS0GsbOKWxBg+r+zODkJ++EEqXJpNolJ7alSGdPdSk+3NzTXIy6MKaPlxdJm9dM53n
lDx9iUiL0rmXFI5iCq9AZsK57dJ/tn9Jv3S8/17CI+SZZAV7245L6JgYv8cMqy3sX85TdqdxOcf6
Nh4rGufr3x2jIlbYw/vAx1JYYvCutWGifl+B8elanCvpXIZYL/alV6jEwp4OSNioKD5InkQ7ZOaQ
kXGZZEwu5CMtmwWogldtr6NJ6kB3MCMvhMUohjivV9W8fjSv7yoTiCN+tNr7gfZiWXrPMgO/GoX/
/6XDGfx+6UWn6iT3umKjXiAwI3yO1Q4Xc3qdtGujpTu76XEu740EEGbTEKf0KnVdeN8BAioDYaGt
4ajidF8QJsE7tSA0vuku9mrQM08MpxP7TtnPuQ1eA3zFphm/8YYwpFK5PwGQDdRw+4ScF7tASwIj
QkZze5XBg2k4oNdDsEJJZif9Yt6xINOPr24LngZYJhaakpXNOoG64d3tsLtIk78fa+eHnJ4oRQJY
ZYzb2FVwcvh+b27HJMUy4l6GPUglXbsTD6sqUM72jiidRXSCQNma3l4YASgbphZxjFWQgYvMOXav
1BCTGtiaff4J5fCnzb64KtyAyH0XRg7awxM7FVK3Lm63MrzZl+24a4MTjnab+2qHaqM07qNozItW
DzG4Wc33NpOkIZRXDcD5yd358ot4WDpwBwknFd5osLsesC+tKcp9e6cdw4T+5sJqcdIBNRLU3V5Q
eBjKevLoTuH+KvX3XgRLsBR2PSRpYQU9SEOMNSl/Wj4qss9sWcI7VEd7n3+ATTERR5gqzjpb1dXg
DqXs1X5l7KYUnhTwtQiRAyklhtpiHVr4/6ATftuBrMIr5r0i+ta/AmqSwlwz81e9/exMEY1LdmsK
GaaiLsmmNWXJfgxCPuXfa7P9qNfPycM8ze5QwD/aKyzcXMrsOcCmiMnALn/YwMK4utEYYB1AvGNV
LtnXEQBZtWEd0CAk4846X9KkLCvamGoKD0Idn9zzAjtJvUuxT5KkR8HBFPC+wn7SOfjS8opVDuzR
DlEp/mdDFE01pOJmEHjHQd9rMWO/wjyAMrzsmcdAdotJZr4xPNwbkV2WTAlLB2FJX8rJQpaxJoaU
NGB+dSe6GlbSywFCrYQNOADqYRxRPxfk7gT1zS5FCPeZLfHvhSH/MneC+KyQdUHoBTnGD7thoXbK
orpVh1Cf70YvV+sc9mg+0yEX8IEx7TR9gQdrSqN8pWzyfv56XMWDw4QgcJTMvgrLL5o9A5l+o0P/
e02PRFctKkvp2j4fwvug+rJJvg1lhz3F69kRKN8JtryZTeWzWdHihYdh52bUfexapykpxgg5wL9c
8DDqscL/TEtA76avIRucnYat9TMBy2/HGBsOEIYQ+HWgpX7feMgu0jvxKTmER58UAwbph48YX9a1
utCDU/ifHaiy/vuxfZ2Nj6/zvx/6UPr3omPVkmU+lNHWh94vKBW2ESlJGqZFl23x0VscP6vaytZa
z855VLj0IMF8/fsqZPEpD1eBKLyNp6cuY52jPCweJb1epSwq92EvrC8gIzoaLmJwLhis44Q3wu7B
pHy3oknPLwYwHeDzeN05xr0afgDX5ZEGoel3vNRTnwyNf6ky/72wR7BPu9XNCV/DfdhiztHxk2kL
JubfX/6nqwrFEw5SRMQQAgmy94A8x4dT2r7KGVkV7gX75En92sb2nX5kH6bePlTen3zeL+XSt897
QJY16VK3k5P4PLxTP2Okj+oCE7lSs5Oz2dr03pSWoURe+5lf4y9yHdILv2REBCQJU8DvC/xwPmvX
VEqKsD1tQEzjEeipH0OdPyxbTMouM+pbTaKC6gYF1ES7GOw1o0eGgYkKfK6uuUhm9i/yEo3uy2Ud
L864TI/YKXHhQ0ncelfvTNUBcAAAYotQFNMTCVTPJiydn9wchcBOqj7GGG1F+vqe/2CKUiQf2pek
lYb5INu2ZzIiRTWEQQcFCyrb0cqPQRxi0aGgJTSwph5U1H7D1l7UPTXVnqw8WUJfEWLf35/vV/Tw
SKVbJN2aHVdULnufWYCOo2ue3nZegqKpZWaEaYNSI0889PV3kKbBZQS1t+semT/htZ/7tQd8PujS
34PnzSOrmbRpqtxskUE9lb12eHAb7qlb+Fcmz5UpDzu8jU6jw4qUSOvb4Zs81NwuwYK2Csch/WBA
PDmydvVB5kgT5s+w0RuAP9WONuykXfinzlE1LgtC7p46TSi/PSFYHiAdao899dH365Dl5bF1O+1o
Dmn7Tm8tavBQg0u/GyUAN+jmrTM20DiUDprZhWN4bzWMxfAKgAGsQGba0aHnBIjGSLCcmKmrWRzw
aU/7pwwyQuwkwy7xBEPwICNtmDHzstrlON3gg68/6TM00Vc/PlxdpI108dMRb9D31+ak7o5Vcit2
YTrQ57qxiCZ3g/xaSKEp/GyoxfhT9g82zJt4i+OWc4Rb4sOcQk5zx1KQUBifsvW2lQeEnRu8RIIR
q2GGIBqRxrmivhZa39qGEwnraABtRR9GuLyL0b+73S+7TmW338FxzIqJrHXwIjNsTUNUq092W1Xs
8w9flaG/psPE6PLovgav/7xZepS0NEzT8DeBZYJhH8bkihWHyfawOC7V913N6QPIjrm+H+d+6+zf
feB7+M5gLxN8eEs8DqLBZSHfMSE3Iq9YqE67Mpq1AnfA1cMzjsc4hXoNrfiw3TVrQhXouxlxM4Q/
eE2f8irHqcJsfSQj6eNGKgCG45PjMNqmbP1YHY9JQ8j2rjKpGjDuv3fmX4ZicB46iOXbJJxi5/Ww
QRJMLMUE5CRhNkrXrbm+7sGtZaCTvHdq60iUfGzhBDtobMjo6XsbdudrKc+VkRZUvLNX/9o2as24
tnmqMm4hbjVUgnwLq3U/TTYgFNioK4wCoI4GDb3n5oTaYglkLXCjK2RSmNm18fd3kn+2U5SDqKQk
LBKFgcHD1pT0MJfWIzUJr5bs+F++Ncm4t20ZB17FFIiUYgPOADNd2G0TyXiDcQRDF0hjcHLLd3hH
wG1QkwL5vXyy3HDD/mW9dTDbJRJbZZ72OI9OO8npeNsrSSiBD71gfM0bArGS+JQCY5ByhV6Ac8mW
YNAppDQgZcSDF8aJGc8gGl8daS6ty1EGEk7iwIKQcAVdvIGyuB3s9yjCGGqqpmw0H8KVDUFUH++r
3Klks3uidR4VmGOVWPaKLAwOO093u762EeFcXYk4IAnUXrdj/47vPz40n+hoffmT+cpMWnXJTTYi
p0AY0PWB/UdtLEBvmJi+0zXBySfL4mCcZjskBub1vcQOjZmIHKjjL5qht19hfopZqFvCRJSQd7+f
hsIapIFhEyijkkFL46jemeYFZtsIsRrZBn2GC2+sph3jvPtntkjtHWMJJaRjR3ckAXDePMFuZ40d
nMuCQK4bY77Le2uaLzsl+KX4wx5j53Uz+3uV/eLMRbI97D4S6DBfpHX/vkdWiV5r5a6XhCqcu8aA
tImv5Hmr6MbhU58X20s00seasQfBJWQkAio0eje7fkft8wbswTmWm6Q5QBrSnPs7aSqyCH9mFRTe
/ZWjb6dj63Y09x1v/7lbSHYX6vwiOTvAbzeLkgQOaJYYLfzJtKWMuTDnCzEuZNlcGHIgfjeOIIht
q4vvyce56iMYZ2PpkhK16oA7f7QcKp85aiwQ4wOhmPlQf2/Pehvl/fZari7PjhT1ZwnI7UIsT8pW
jxb+S2f+zz4rHyOyCS+XJOyW5BhVg25wttu1rWFvvCwpWzYQXgGtTxwuRNNZpG3D8VFhjCejekbY
w3FF+Aqmd0cY+ChudxBZ4SrZqghhac2kg9WgLWNRqOQtqGOSTJRptWwW9+EBVtKy99q8MvFNgvhi
ZB0b0n+fYl/RlpkUShc//4hGzySb2m/bkKrDiqFowwn1B+IV58ox2V3jsELlyqx+giEEs7+zwaxn
dLahZ45uAMmV9XkMWr7Yc67MbJXX83LZgo0UuZmHwJxhKIkNszhw1zcfEbgNA4q3bcOxGpu6I/J0
66/Zeg0X4bAGWmYWedoAjnnZxagZ+Q1FEQZ0wMwxZWAuBsLMyZ2/X4dfeDb4NetdYdcr3gv9YdOV
75myJ32htUgHcAFoenky5CO8Ow5OB8jv2MKIE3OFPxgz0Dez58wJfy6NBA3EGLhhHzQGrPb3Z/P4
X1B7EjEJOGzjJ4CJTfcBXGufq9NFQve7OAptOK7WnciuOK3eOp/F3tKda4KlARd4wZIlbRvycL88
BdVMnxaDU2PVMDNH2fqwIOapnJB1dllc3T351YxkRu0ne8ovTSnXijwUhS80RLw1v+8p8lHvJpfL
rbXIjGV3+gIHzXDG49SBr+RSU4yBmkwEr5P9shi49sj03vdApcYzl4OO9ks1y4VoRKsx7YCqKgrE
f97Wa16kSe96bi3a06WGfs3ZaKDLl5D4L5tzVHUOIyFri6Zo3CAvT71k+vl+wVPvaqFto59uGZ53
nO7Y1PPwE/Ymm9lwCP/AeLm+9Pvepf/+LqPs+czmU4/UXcIVEIQh2HROg/Oy4KXAOvsCrVwdHsle
tApeGqph/25paERGmz084rJAcsORSECNF92s4eFsjBGV7ZAD4ge91ryrbEXMZpFeEYUHZwGaOAet
sahfZ7MEJrQAx7PhrDPBWtRZ6bmlTWtz9db2UTvMCrN6jZnrqZYeitkhdGzcHLqT2vNRZ+Tj2tNn
VHg2KoRxLUBpXsgP/yNa4PZShB/pa9XvTD7OjjIkafvDNRn+ma31JyKwNpPlLa4nk/h9ux0p4bbr
EL/2ssaA3ArW5WAUBJ+M8lY3IyissO2FI0b4WF2UkDXpRjE0ORqtYD1IxHx8UC23WC1sGqOqzWqD
BT2hYPxfVzJvOCBLvPQ37/3c12SjWE3J+A73dqDq7iiFe1mhnOM/GQZjOeJ+5uwUqfv+hBDzy7iG
IPsOMwsckds6CSrf11JPi5V2VWQtgoCXkrNxAMDsWe0RnGPaa7PxO1YI5fL97/2o8xNG+f6pD9BW
XByi5qylrcXyag3vA3U5XuiQDK2FC8BLBHWrMUbnybzTn3/ejM8ULfrfF/DbhgiOo2ioE3Clprb+
/rXz+p5ouzuv0BhuGT6kpHRcjOQtmSSo96sBUXq4cr6R+YaoPTcEKcneqgyZo1UbVmkzODhop6EB
PNupu+J+P3Q83y7sAfy5RFXSKmsuTIiusOSBNtTbXu5IDyEmndbofSjzIJvANHd0iUmwttxDCQcn
X0V9zs9UMZKp4LLsYWY1xhIxEoSIlHb37zv42ybEgiHll+pKUvF3/X4Hyx4OMIc9C8cawia1hoR3
4xMwHBL/MSZmzmR2hbJT64+HFjO+JVHnhxFp3LnPrrmJT8bYR0IqlhkN6IdhDEBuUmPeWc0De6Ao
xvq0pN4dnbZBswjEaJ5sYKDx2ph6y7+/SfeXJvPbN3lYjJ1ab8fdjG+yHL7UgmK1JH/dGvb7n0fc
x9T+pzedvjhEqmuvCybIF2Sv7sQ1YR0F4ajtrNuw327v83nDtf19ab9o5/Fa/OcmPzSAF6mCxiZu
Mk7Z/9063GX9u+FTiA79i6us5NUsGc9mFXdwFKZGkBMh7sUOpzf7zDwee082jO4vpaII1oayK0pr
jEW+P/eG5PpiT1++WKKd3pTGeAENAyJ+Qb48ST9DzsDYpc6z7AKRrj0KOgaYW+y89zfihGnMeLS0
pk3/E534+hkU94t4Q1R0/7u6h9cnOWv5VY5isSp1YyOOlV6wUT/Gfvlx57SGxTMcO7FxcJGcLxYf
WKS6dm3bW9lGMZXbgTdVbQ8WjrYNO064nXvT0p6irg2IUf772f5CMP5+qY81GcXG4SC1osWSpLYt
d1K8OT4PszDlBoDJNUd7ziWQbGPvJgbaQutTt6bPxgw/44sVcR0Y41PZyNiFP6yxtn7Jq0uP65AF
ivRys5HoL0p30d2Oj86icBc7e8HRPKsN6H78gR8PXbdr2IPSX/PK3saB6VI58gtdn7FShqtRGHjv
h1cmYvv/I+08l1xVsm39RIoQCCT4m3h5Q8n9IcpIIIu84envl+p7z1JRahFxbnf07r32XqsySTNz
mjHH8Ho1u7GY95bevOfX6cwe+P6ZQlf0WbCaL5JifAW6MnDNV8may2P75BMdjOupcjX0iJvCuXSz
oLN2gxnAaMsRTlu3MB7AsXoFm/jKJ4QuBIodCsRSeSi3ibvLbhuVKxGbqE3HY2CgorW1WTXATCsn
FBS2xGohmplFixePPbi9+Tzt+L33X/9wk/OvxvM0cuHu+n7IqqVNNQqlTB2BpNea3gYh7+lR0JNU
PQhuAwfM7wiEtywKwWAPvaYynzi4NYmQUYj/o/V9f+lkU98vWCVNHqE308tjc67LSqLUrmxO0tyI
cdmCaMGCg01cOjU/5MUXLm5g+MWO4dONHDJ1YnJqt0k+OPWbd/75OEG9tbV+zkWXUJe2/d3McrZf
T801YhWVKBy3bnZrCmhj2sIlaVTps22t2lOYbTqBgWeJ0b01eIUHdEnTQN8u2zo+yidOwQfmbcEb
J36uPs1873f2BUcyt/PfATNyt1Pd341seTE4YC16gdDlBC8owlU97MOfOpJXrr3ttzf2YOGWUCuW
1Y1C8Q55iP8uEmkxSpEaavUyHnm6W8vIOF2WGotU8sctAGyQk4tAjCZkiO2PQdELU315laXK+P8d
LvfClG+LlXKJ1IdBkrBjcAxBh2NMQ8CCwCY5OdNjFUYcGr7gzSj1V16AO0SNiAhy3HEDoHFsEixQ
6vdVuuN7FcBpNqT0AiojcQAL1i0f8DOstSeeJbSUW0Xf8PpCVjQAaXQSgorIvUOXZaJG1eMtCqvT
1s1tTReNr+sQZg43cQOe8DC10lYmZrzbTTCtKSbqA2jrz8727TrI3XZs+YfWoV63CzyK1wf+aWI5
g7W/JtvdEqlDzpNGM+7Xyu9UUyuMhTB2gjcyoysg1GhejP0vGg0DGgc5bg6/YdZsfkJA9Q3nhUFO
EZBzjZwNj7tH52pX8kC8P/ovklIkYCkAo6RDXqr8qIM8Hbss2lc2SxPbenCJTsOS9DZ2YQyvy7G9
76tDSJqcTQ/EycP/AJjeoh7dioIqwr1NQ9SBYtv1uhUl9geQC0Eh5i6U1mQRTBTngEus433alj+3
f87WEMLjYZE38gI69PsLco9SVlHPSSSf1gYoPGt6CdSjiIaa04mF5zWRHKn1VhD2rmnE0b31pw5Q
AiHxSkGw84jhft/f39PI3d9q+VLN0rX0NK51JKVJeWXuqk/nr7PsGnUEm4T6eSDyqfm7zp1jKfm0
OQdWIAJHWKK+I9Ruy1ZcCRlX7cVOtG8Osen60+wh+hFQbzgIXvZ5o+gePTo73009Zwsql9PhWl4x
dXTa9e+pu4cHC0IWgaDs7MEyA/MfdSpp9gqhTX/TLL+XLXeHF+VlbVOTY58UUhwafAt3C1qNRbvV
ciWJXx8If9mkR/JmNR3y3zRMvb8B2Pk/lvf3FHK3dbVPdplyZwob/H/JQFT+hFOFIp8J2hxX+nOJ
6ELVQ773YsPYGnnrrilcvcksRWWUkIBMIVtaiAQ9+opbHkIkBItC3KZj7MLf0qvuuK4rjTkt6bY5
XZC0QL0ZJgsLOA5d2rQyWqOuJwK3IkHyh3a94gwSMe/NjX7Pd7oUKGjC4iGsAmiqOMisVLfysIiz
VDVP7VKdlhbxgZko8nkUufV/jga8hlVK7irZsFwWbLGvnNLrxZTmYRvARoV1IJNbR+bSVuq3z4kx
3gCpf78j1aJBcze6HF/V6HRk0CFXWua9SNlbtfGpuacIVHbGHX4lpi0CSBJmsEjtQknYldmdztH6
YoYyXoKvCujn6EQDCg3KdhoYYnR3dW/fhG2oexseg88PygSwrJBpEHfR6Nnvv+IFwoRj9bR0OYOQ
HmppdDpgWSsDoHUpLK43/w57gVj7aQfAacFw8qLkd6rGG1iDg0AxlfxOrYx4rez3qygEY9XpV60+
Ui6Usj6ros4zXEgx/td/MCCe+Ddcbo/uSJKkyyrDEQgMUZjnoNfEuBXiN6FbLkIhAPNbAJfsT5U0
Tn0loMKoFzy0j49699G5NTbS+9ncHZjFcCzdpRYw5yGkChwNN2y1xlT1sibU518dSLH4t42WG7pu
a2xPpZcQ9GPHE45jfTiT0agNwweq5g5JyMz55PZ90DYM1NVqW/P2h13kcr6ourOABkiJGjEoDcM5
o7veaOfTPkmiEMoVSxnAfEI95EbjUEKPbqc2GH/1t2QIddrK142S5VTtb6QGliOysmgIdEeSj0an
zhh03HEnEDPv+7vbP/kmiUWc1yCAAwq37LM9ETw9MTF68O0FX8Fs66+F5zQjQUsP9VbhfcMXNvJm
4YLn0pl0A9UJPKD8IghpqA9GMLOJtseWfpXgFut2m3uXbW3OgnAaeVNSitY3rnpGPHESXYLrK02k
UzYDIXSA1sAjkDqeSfzlqH2yRlu7X3OmumDKprOG7Zv8La1k1iqgkBes4Y8y7XWLuiHNFn6JLh7Y
RSE9ktWqAUKlgT6J3ZrNn2cE18WlQNcQeZ6TI9qSZRZmCIlt7Y1bwdKdjitBL6nPt1bjSpZ8WHUk
X1wZtja4Whx+Gc8romFIzfBeihwGJFZ2zxKLJnx/GnR3zeag4I6ar147gBYgnWGqReEzF0Ieb1oM
7CwySQNIyzaeThdiOqQrrff/zNwUqaI95o4ACceR2xR4UHpFoiqadO9chPsl3yb5u9kRmUjDzZEd
dF4ToIxoj7oxKaLOzb5RcfuKxXRM5QEaY+wj7xlMQZJvb0mbY9Ql+YpvPNrJH9x0Bui9sPp3UW9+
SxoK+TNrzgxOb05Ik/uwgH3nDsKLdqo5yYiZtxNeuOZe9b0JjfdbgSkdbK15vb0Vo9mMP9b8IB1g
D+p1L9hDIyFb82fdSZ3ftLYG9M1YvfkH+Wh69rbewiUNCK+FLJSvLXNCq6EgZTP8iYtu3otsAhJZ
tBAoEvqIXF5uD9LSsrq97Ssmyd8lisn1MSqZ6J1AamEdhhDpBJQxLMB433EDaiUkjqqSrd5ASSWm
t3Hg1/Dk+kUp6ReMSM+zIruGeX/yw4/pOa3psW6GCSwox/aBdsDZTarmfjuLSZKJY7dCiNYGdGQW
GNFXD9XTgvyH3OZp6NP6bCoXKtdho0w52ezD3kdCbEAebF9k9V64Wr+GygXay5SyeAkkamjQz6T1
YLaB6nJ67sHb0UVxN/WM5mVu0GkF2yYMgLWw6AL+fSR/jZ9zZ8zldmnsSqqJZijeJjGOt6gDEoHe
BN2OFfis7fDYBW0GA3OBU/MCv/h7g3MP5iHaLi53cNyh7HTco0tPsoXcbbAQAVKd4K2U9nZoiOOY
ktT6KJZIyqYd2lFozy7YhVdO3a9VyL2aVSXaxKdd1YQyq+oBoKzYVwak81ONRJ3O6OrYcOfDgqX/
mwT6/f259+64jY4HZcPWXy0VgkxZWByNQMjRsV4w0gsjWyXTCoErTLgVdFB+XyX1sE/OcUkxQxg6
A8LqS6OLuyqJaQ4QqdBfW7CeugwQcl4I2HG0tnGQedMruVN12esnI6sdSqFyFqSZYZcmFzi99qdR
/UsJ4aCpY1O0iVHyoMK/+NsjtjUZwFX6TdH1frAv8yqeqjjV3CZJuXvgD0po2fUy/rdtzUs/R44o
eBDqZaQR/awktH4y+8kKXqfHNN99Ru6E7i7ZbZfqe4oO4/Nwump8SatNo7IVBtCr4nLcDKsJwI0s
WGz7oL8pvpf7hedEHoR308htXxrVtP012pVkqrxKjlV3cfPjfutCDbH2XaLAfbM7cG/sLR6/U3Mq
c8Gz29I6VwQ4kSOI2das3w+/wiBrcLsSi7n3a5aYTNpwZAO5uPrWaBV00bHEFRplFskhDUPveKSH
aOemNNDFEzLwnz8uU5/ogNJsqeqkvtYapl+mTQ3qYFmyNcEviwEZD394K2jseBR43i1C7raomXY4
VhWOlNZa7mnthpAQD1tHxB39xj1tULxNSYekjNOPtu5hA+kNGXDI27+bTdA+a3hQNYFL4Fj0cUOZ
3Prpldyez6/q5JKos1wmP73lB3v9/vJVXoQhv+6C/PdPj8nueDve9S2HKJ7vxng4Mr9LGA+v66zU
D8OzFwZ9JJ/wDsoudFFt69ypfUKAOTesn8Ig5e9RQrSUiguVCoPGqVou8Rxv98dqhhAPGfvxmKrB
UexcGbWnwJEpp3EzUZ0RKD42221V1CmYbVyLYngvaR3946hRsDjaXxv4ez655w+B5kW8vpRqshpF
ZnAvWuvv1gGPGx4MikA4eOWg9LHFb2Y6ltn1646oDohYSf2QAC915xdaTEXhOv0tHTCvas1UoGPT
qYTmTlu2O2yrO/VSCxtTzeqEm94S97pPmcfr3vojemzBz1e/5o0hxZdWY9MYbr17Uf3iRRL+9yRy
J0c5XA7r2oZJVDCiEN6tobPsGEPiksSdHRpZn8vqOO1sOri06GWj2lVgxyvSwP2+dL9nkEsELU5H
bXsqZ7Vwu7aGxJAd/O+Maqu+g/wBTdRrtwubhIWqmiNxKYM7om2Ds+hpmfiJnF7BTfr7qhDF86Zw
cstlhLxym6LHpZpWW1f0cHiw4cZftMvz6TTbWPj/q4CglhQHzfrdLiFWQIIQXJZ9QxMYsNZnu/Y5
gAYG+hBSQgXP64sbzjmRzxyC7zywf9qGEk3dlKqJvFQnspt008FksXQlQzbU4cMNoNdkMPs+Cefz
E0aC+oSybqkpk9c7tDdA5vGMEd7RoPp+wV54WL8mlkfZqCb8rTqQE/J4nUx0ZJTIpT/izWcPqM2e
rBsICFUMriNJZPzzfvwXRXtTVdQqugYq5Qgii9+mzzCS9LLf6DqBxWJYE6XOVLHd/nbkSSzBOCKh
Cb1C3/hZEKzx6pCyqzt3t0kZwhok08QhMOoVVp7NFzbweVaP7OeTQV5WF9skTZhVNhiP9+QYiSlu
Ivxyx/d5i7e1BvW4zK9Ns+a0bEFOMjzS79mkOLezT997ByB8Ylf2rCbt8YJ3V/QvMY3y/nFt7b8N
YvoRZLMoVnkKyASrD8EMue0+mJPRet51Ph2ey9juxchSEb/7PLEE/M1jk6j2HlzDpYCVpciWvHBl
fm2FkjP8tzMQn8Odj26c+YDpqo2sxrRDNN3vX0ti19j5qBrD+4rDrVhkT6lVlewfc+n0GkUVlsIN
yBn9+3al3zNV08O9M26l/VaLlEODVsfIQstxTApAEqtkvOd9GniPwttYgUuozuOp9hrTsEM+p1tz
vlGXbGpCcpQL+Aal+5y1aVodbylr+T6VF+0oepDN1vEg7abzfcEncOqD5Gz/6DbIIJo7xi1/sB/M
JWVtYf3yhbQHS059/iGEU9EqOXN1qyyW6835Ks+ZrI6XJGO32wLc0O/3Y2+mgZ2hFG4MKBo5dSpF
VJqH7y/gKwPwawr5F0SvXQ1lwxTGdFS2aIeVviFFtVJ7toCYaDTJ5hPrw5LQy/cjv8gp/P743Mth
LPXtPT7e9DB1Wo2745a+wjVezyxyccZWFLMNAVyj55f7P2SrJIMQAA29aBYvrzpxD5kNswzuOpdD
SNLTbRdvdjovaGPcKqNabanzvYC9DsIVzj63k8tsdZvODvQlmnnDTzoQOTFlATcOfk9hruVvvM+6
PM0odw8XJ/qTS5dUD+1hq5X8HGCrsMebeYNaraAs+12bNo9I87UdkkeWX5SCf1HY+j187urtaufV
9a4yvM6CkFPrEOe7gbcWgnRlm64qv6j0q2p/fYhfX5yLBe/7CBRfZYvlGbfQcgAe0vfKQZeMqWUR
Ldjzmt0bFlbR/nrdvz9UzurJyJcX1+XVLK/xFR7QD5c2d+trU+fs9+XXttt1c1i3JND4/cF/5bT9
+txcsFbV0mq0y1jhRuORuYYHD5ZjRWYlg77exn+0SA2e5SM3sOaNAh9Jl6uZ89h+DZ8zOlE5y+Kq
ympXBLjC4/Bmj891ezqdEvZDfkqjwGiWtbtAOCj31y2rMZRA6nudJBoJxsFgifHEKYAomvylQ7+i
AHX9fokeXCzv5pizSpv0nJWu9w17M56yKkE3JroUA2vwU+zJP5zCd4PlDNF1b5aP5/JjQU722PBq
2IASl19iDgIemK6YwGAfSDSlP2j0Cixw4bfmXKCSVtI2mfzWnc3xd10S1t2ZR3RFZbJoYV+b+3/G
xcyZu+1iVTvW5O2mngMlIFhDt9+nKgIWzWrvXZ9A1yf7/X47X5541YTIXDGp7tWU3FXbqWdlvbxx
1c71IYq64JhcbCsphtJwJFlZJoYAmmfxylq9gtv2eEPzu1tR6DKpGWj7oqL1+5rTzn68qWpJk/g7
XG9ClBblT8OTMwg47V12+Og2vclkT6OMhPqSZ2ciZ2G/X4VXoZL6PJPcvb8vttttfEzkvR+7rTKS
OAyPd9uv2h7VBFZgAFProA7a0x789Aqf+ldP3fP4uYu/iLdxRbkzfkXYxIrTKTm1ehDgheLhO84S
L7/Ot9OWUXDEXxr455Fz1zlZszGLeCGPOPXEFKE/PDKQPTXHQZcGBCL976Jo518waqJs+LTzuXtd
PtBVoKuR3PlWq7OFDPFouaACPDwLC8DIwNp688JVlufp3XnLXWd1WeP9XC31x6itzpd7I+kU8HB3
SS3xnDHolQzuWfx/LXKN+Pf3Qd9nJ8W4R3yu6TemFLS/wEullugvLCEmzc/KpzWgfFQ0qjy0//Vz
GTXnraj6Rje2UYy38qi+lSgiY7CB3QqHUipGjAgNJ0UvuEwvjfb/bC7j5tyUU7Q+1HYah/lhS77C
hUwG9YPud9MCdkP4bEKDN+/9FJiTlwFrhbYMeN4MKN+ruXEjc7e+kZHX5FHmi2XTWutqwTuoWgg6
72kUzhTrMnpkpmj+kZVn3RkB7eKctzcuXfr2CWUWzycxRScnbOneezPz0sQ/zzDnTR2U7Tq53HUt
lG/ZFPIlMrpO/9vzJmdodgS98mAKrn5x1PaiZUdeuH9rkzO1C1WLd3rGyI3xlm4Kzj5cXF1CCKvd
xrD07KIk3H+54v9GzJlUNTrHiyU2X5q0u9WaJmTieLQ9+AI85263PwYl2y5woP7L0fs3aM6O7tTV
cg1sWCNnAhZXkdESPfyEbMANmkD2gSGRmFjD1BgV52c1ecD+Xrh/o+ds6eZQiYy7wieblOQJeInY
qFpXGoofi6/k+6t/a9BmhnXt3gFBdaqPXq3YyqDWHcDyOpJ45fUH2Wy4tYtiF+1V7PJ8AnImtxZz
YbSjPAEnppa5ONXwpQThchBIQwSGQjnIp86yfcgfKIjIZK1oToC9vr8Fj7jt3TLlzDBUf1u6qORM
hq2oB4dI1J4ewguqiXuBaF2rA8NS8wvVkOlXh56CDaTYmr2AmrDZPDgOSYCftPHjz33HGVV6k6pY
hLTPecR+6aRebzojuuDJGdBLSUbTH3yYw82EbqA5/XBL73QFH/H+ex5dS2++J9/jqRrJba1tDPmY
sbKtFuEC502zmxbNNfQBFQ4oz9GfASnQqVAGohL88OmewqPS/ZTuzF0ZMyIhoq3ptnvZQtUrb3ST
HbyG4BvqK3cwoPWjtyvYvhd9eFKV+N/oue2rJXopjqKM7eMta0HtQu8C7ayiL5rkAR3STwnMgwPM
WMHtfhjwN9+dp+I6AEFR7ydV3i+ySZ68YJ3M3pEHc0Hr9IPAvXQDdzQiCjr065NFKAsNFmW9H9kK
pdODKjtVeyTt2qOm2qG+RCRZiEV/6VI/LVAl9+4uTSRhlRULNByD0NLAnlIUp/Lo4WcQuFmOJXeG
6LHgASzamUda5+lcGOdtoi3ucmd4/lwXil3SVSDFvL7udOFTpKEkcuaQgPlFGaPCb869bLVqvK3R
IKmFZY9+PlwN2dqVgBKtOR6IE9ITMl6lu6xntIvC5seCvjsXucctOZ7uteOOwcetzrndoY2GFOR/
/HeTDnXRpNACdptUVdJbdGh5wKX9+d89eP/uxaN99Gn194u4dlIyhdWXTSEdAoh+yfJMVl5AAywR
7z5kkEXGR37bu2/PvXhXlDpWtTO2gIzUqUOhQARd0xKeTEvSbEjQSJakMGqUP/XdqLmXLk0q5XWE
yCuxKvBE8ugUcLaujMlPwO7aimyOwwwM7EaRPPlrH+ppmXPv2HFZ3Sj6imXeyYqIjFepNz4yQ3tb
NNPmpP1Zx30r9KZf5Waeb3XO7K0WWrlkXO4a/UjjcacThn2R9YXAf+Jx4UAVwVq0gjV+POhP5ynL
TotbOWNneVbohDXq5N/Urf21PAKTK1MHEjoiryGRstcEUdc+iE9n/TmhTFW2M1ipxAX2XwscPphg
D4Kzn6KHQK70m0PwKA8/TXC7V9fZ2sActwjep2TJMMQXEv/ohPmiKUMMLJ0/f4A/CmXqX7+6/87B
wxl7Gv123aMPs9Tk6K6LoUM7vO95AlQm9xyMZBFb9Mvs69MB+MOgsNWV6u3M5w5bElMv65VQOEi3
vX2D638wL3rvXnuzT5+Ys2sneCUW1ysjHgBMjKUTvSf3RcmfVpBvB3/2IJxViINW9JAUnHUt57sf
1SNoJLqUiFPIRV29UBnJNPOj1vFRX9irjt0rtGRF5z1nybTLPjmVU/l6YcroyeI0baAGD7wRxBiA
r8HprK0rfLQFX/uiYfqXQ6PljFlcybRFaV15XLTxqp25BIzTM+ooChB8sBU3XAvKv83mvQmne3MF
UQf9Kztx3uBb9OITPMRFLl7hnHJWLjsa6tE8Ym1SZ4yJy4JwNyDVL+1NalsO3haI4EAQUlN2tCiY
+fMf5L3fe7Yvi2DPRz5n865X/biIQflha1t2S3PWlMUhv7XMfh9iFXn6SU1y9E+tBX1S10avZzg3
3fILplHwxum59Ml2X8POwGmCX0PZBX9qN6CPHZuffnATSKLIxqL250F8+L1a+OOrI1BRODkF03gZ
Qf27jnrOr0uN9WK1gUNZGmSywQCXxBQd7HAaxE4g9JYzSmWakhzhDqA9WIWi8PZhYt5Y3Af325PN
K8EZqd2OPAkNexx5vALgLiFBsQB2HGjrhGQAjuKwkwwIMWfkjQ+8ApWtDTGtS0l+cPDKBr0hMot5
aX/4/7tc4tMC5Z3AU+UY6QqHFg+IF7J/Gc0gHG7K4lS9zgEtNSVoomBXCl4hPWckIXw9ruMt0SQ3
ZUwfTYe6+NJFnU4TwYy/61croqvZ3w8vrA54DLBGMI9lfRDoM0CX/51zBG8kDSVktmnw5t182qW1
somwJyzD8Gq1kFOiXRl5dqqVpHMtYQEguI8OLRhhCt3w157w09A5s7HMYpSKVnJoBKXqYxrzyxa5
HqpHqD5as+7O7xIco/0o2ob7gTJ1b1kcD7/ckadJ5KzG5r5JS5n8ftve0c7hSnBapREASe5vaLcE
W+HIPGC5sbBLqEILJHjen4nX0ci/GeRBIvtMj87XnVwGe2xSwUNIGJo8akZLm9S2BzgSd6n9qSIX
iJMa28OCQ/k6+fU0gZypUI935bqp3bTwTjiEh0wDdEA0xAmQfhGpinqP3GuBgXod/z2NmkuAJvpN
TTY6o9IOMsYrb3EVcP8Q8+5/f1OkU6w2NUJUdXrzoqFf5porJpTdVVXnP7mho8WuFpXNi8z2pXfw
ErKU4NK0/IWXFKC75m2aZ4ntuAHYLNjtBxHrH6v4NHbO7BjbJFK00/XxSrkUkcL+Cg2WsOUOGzBJ
0Hix94lJ3UC9OARknP/mKPOIExyqOljpuYK6OXJ2Rfno/3IK/61JzjItaqW7ed2fpTmsST5q2pYQ
f0VWRvRNq9udgBOAcefcfVS1GkWG8XVl52lZck7cTj+ct5sKW/KfV5Mm92TQp4D5TR7gw6IX2wMB
WXDx5Ce924qcD3c9ZIqyXbAVjLlok/voABgAO+U1m3GX50g2yvQKQ++XeBV4G//n9OUs7spM7lpp
z7AHt0HT/7iD56Y31va+lQwS8pveNyCRyRKw98d5Zc25AGCgi67AS6f5aRI527tYqsd1qrPdw/F4
F5DvNl2+HieJ4lJbtduGP/CLPLTXIQK0ctQ7aAKCg/T3W7Pa74zbNt3KMwYwzKSbNfySzXJdHl0H
vHT9o85lL/hUU97m3DZXdGB4MDug2F1+MGk+vXDHe7VEh+1GgwDMpqeVyARv/VGPv//0+5DmVFxk
nDrTC5O6fA/hXwgRTtoAoFo10jp17RPSgbCsNFOm2u+veqSJklE5GCk9CSWM/K6Aci3oHqCb7am7
1poa6L5rWbFUhe3NS3aPW21u3eF+h3ymDiMtAmbR58/70/wKdod4pmLI7zQ0Nc+AuChn5rkUxxp4
GywamMJjW7VA609xPaVo8KzahL8vFZWpAHJN4Jmg2ARytmZDzxgXZXrkm/Fn0SF3V6oKZPuVfB/I
VVXT7TE1K6HtQmXvQrEjqZPoxCAsOAcfgx6UqdV2wVa/SrfgyPwbNXfAlFtlWT0kjFryUdA9w2g5
pdWx5uj8t0vfAWi9QY9gsOoUBdyv7Dp8ulXofmF6hyknZz9Xhhpr54NaCamIy6IV58eGlAmwu6a1
Z9XJyjuX2IWNdZNhuO1F/nfXo4sjqRv3b7jbgyU8gwf3x/cxPDtrHqGfFVlFkvCv7CzYYUAM8Plw
JfIsQtXtztTLq2vlgYLfQ09YFSr034gQdmSCgI7QmtmG87QqsWm+BEwVHNMXRrdCb5CG7QHwbeQ5
L9Z6dXVZXuIKRS/YGqfTTuCmH8HXDdwlDseCdtnmrTfi3Wt/+oPziCNq3WgIhPE+K7oxL9wADcl4
KJVqegVHIHdaIv0GVez+oIYqIjuSU0h2d071jTVdh1Ajd1wJDKW7c+tDFCAd0ckCD9A+A6Alj1Yt
tI+vasIaLYCkgoCpQeOe80u0hLz05rJTw8V8h0xhDYx3Ei5DE+ZJHqe9RZBC74YRo0u0H6tQz9Po
G9llJG7bqHASOWxOdlfIVObWMpciK/nKFUGVtaVTUyhkNn3xhDBbVq7McQKLngt0F6p6UcqHvUq8
TdRfEh1wZ9rVMlKX7oXZeTLaj1fXRvfq3t0JILQ6woiGBZn4/WIvaaM6totimVd5CF3TaMBH34ll
zNfyb7edUUkitRxuEry6cVwFm6KERw73dBe0vo6AGILI/R7RrnPf21jDs9WUxWys4aMKFLs98+cH
DuCsyBzKN/2XOUSJVVOB59ZALpn8/e+XL4uzpHw+6Aou9tU6uUTkX+Rk+6eGTAhItiUJwvSBoNvv
r5vyamCUEhRN01Gp0R9e+NPjpxuLzSZeZgo+jqzvdlJPOjio4wz8oqTzXwAaH/k8Vs6niKvr5L65
3hTQWePWlMoGlDo11IVEsw7izS8u7v15ZHID5mI3c5+et1nGgCUfzD+QZ5lekC+7R9Zr1a0DNy5Y
z7/YKzmkUpUCuwpCfA+xqKf13GXn/dmIGXIlkooF0NfSgLbue0erDzIc2ioyu7TCUe6dHATmom1S
yzkQRpwBSrzfW+NvhqWK0IOO5jm2gjc/79mAWliY1zQrhw3mUoZufh8sYWQXl0Nwdk4LtJBa5vfu
5NydaF451+G0Hm4xC1upy3uD3VkGXGdI0k80ZUH7HgRSTI5/FqHedsigtEbFFpFbo3eL7CXu4Qbd
LUF2gL8Y1E+SwXKgXgPo4aNqF6akEv8CZ2OVWgZPLhU1u4a6mUB64IDEpQGAaTEzNa96FVlqx2eE
Jw8IalYCbWtVl0Q7lbNb2gQKTREKCYglEr2RZTpQcUfBooSQYVtJ3C2KJ6Wdp5s2GPuVdT/Zs/KF
DhPE5i577xjN1jt4GfhH+tJCVOaGFvGteWlk69al4vNz76UfVbeqEw2WsZ1TDarLxprmRqsfHFJ/
VxZKWq8s+V396sVfQQ+d9ReppRwb4Le1i19CQTYMqnFd2QbrDdOelJfebecgSEZLwNKKoaBDvXtm
pnZIPnhvoVJgdBM7mtAM2Y+vHI7zDNmtI8tsUHMzIzlVRDdWDn8UxpvuTrGiJRAHEaDwELKa9xSv
dHTbeyXcOH/HYtjVkj/jzyrOnt4+22RyC0dHV4ZmG35gEAYH+fOP/J5o2VbKAn1APoVWLgPC4MvR
WsTWCXlYSxnBJhyu2HNnPchIWA/Y0y1n4QxdwBfeLJzLfGvsrKb616Ekc8tL+zbiHMz0ozwwUDLP
Avi1Y8dEvWlW2vFzYlFNmw9upUoq9aKtkHuBOkVqOBCHRxd8wL3FQUIbK5X6knyAYqEYuKrzAxN7
xzBio7r7GUSwpxQsyhoS1caZWgIdVRAjrOBHIENT/pJrxGwRa/4IDVIlOJhXDuGe/z/QOSNnl6Ii
YJ9Zh1QDThZeRpSXNx/bwa0sarDRpJxXqB+jLmwbF5aJPTSgIH4MsGnJxWdtVJ6z1d2rKi49wwEl
I3XJJBvXZeN48a8X50xL9dbKEDWNLP3aTJaWtnLLe7trtqhASKblsm2cHP3jI9vTfIAwzs467x1O
mvxl1koOYl2G4imGHgJiojPkIIpTW4vDld4yihdmkIaIdTavP6mdDlTKZs4i2Aq9LiknlsvW5zlA
2eIxxsk6d7NZPOZTrONPuVkb+nVIIfDhSkEC04oRCbQMVrDCKLGLePCk5iXtUm9Sd0oUX2OrfbwI
6/NjEMPJ2ZNcSBt6bGOFrJMZu59blHPWosJZOgstEYZf2TU+S941uA8Gm8Gg6rcdOkzgoLMnn4NB
aggo/+/iAqenmtnq0eLziWgN93i0bwtrV3VV1FfWLKGIFsKELIev9W7WeUITzqnBjRb6yJ2RjKEb
+PJ5kzXC9vpm0yKPE7awrVpdiz381DpWdqUMysgVeJebdYtl7532hQtt2rpmb63riUp6Su8xbMtb
yp+12LpglRCTgdPhZNW2hPqlqvg4TPkROhzVtFi7Z4heIrvC6byKBeQEKzR/TjPEwNDARUYvQLFx
TnPyrPx1Pcoanp66iwFKuTZgwVJAomYLNMpI3OQDOoM75I5Xf2H7aanBH/JQ6O6Tx0kQFqchSnEh
Ii/Dt/2T6UAeaDXXuyA7fUlxbM21Pvzkh71dOTu1yCeMjKt1w4oVxAJtI/uolOf3g7Upf+yXlnpo
0Dl7I299BjN16NQq9okfBJjEPpPSRXqQzqNVjb/0jl8XchvL2VVEB+v4lcJz47Fi+pIMVHkJRwiz
+KkF3AZSsyLuzA+YJ2D6PWrHxwbNWvw+9H03Is3si2Yj27xz+K3ANZy1V6u0YzkL86e2JIrJtk3G
lvQxoP57RwWok7/+qAVRP7ZZhcvFj+UqA2K84jIMDkwqNsQGWJSIXXaQnZsjnnCu1lUEBJZhr7YU
P/sT7BW+MoksxZwbq1ZarZcVpwxZfNlCm+my9LTUvmlMExGknXOQQFm9Yl+2lmHdOqdvVDW5cIpI
d4NSFKzRSlrYR5Snl4PN0tc2/vpaP2829vBOf+mp5K0q07tn1jpR9hnDeINsyKZR2TT3qM1Um1Hq
ZMqA3DQsZRvNWylk6ZNS8P61fxCt5lxIHDhiAwNhJEK4XHAQ7W+pkZ2qWdjQBzd3d7ArFeu8Y8Sj
m7modyCDFBjzinuCPRJFWoLcvTXdGT7SLfzv0oVqohG6MPnvGmdXNJO+ubHRMm3eEaxsJp+l6cVK
rvYo+TRMMYnga9h6TqK7VbFKnP0RMZYttZh2THposHR8bERCAQfNVnAqVYu7cG0QaNwxvu77D3/l
wuJrmQrUJBVVhq2/fWdoO47LpZ5luFyKrToKD5l1GITdVLWX7StKTRXLR8gn674f9295QvKuPY2b
W/DauVQ5pkk5CzXvPMzCpZv5qlOtn51sfFsgGqi4urtlQQ2U2MmrxIHuRZDfV5xjYKJN6ZvDcsMM
ioRfUJbke/8cBJaCnnoEJVAa+r0eaqlWPZYrhywclnxCCd4J2Rz66GNfrWwkoVeyehDAlGNldqaS
yO2cukvEOE7WbqINY8WnQ2nroQnDP1+IEiq2dsXW3ZLYtxEmvzU7+3pnS2mO1r0r192lWbPdPljZ
LBEamcmU52cVNNMEw1w6COCKG/FhLkCvmXVnEYlN0DzdnVJri3DupFb/rF+8wZpL/UM1azJPkLQd
bOtcav/j43MftOsGouWXnsp1V6Cjx9bxQm6t2lUKxtCt/35X/+a55a4+rV4uZiilWXpL18cMtEB5
DqneLrzZ7pdGzen/EHZmzY1iyxb+RYpACCT0ygyaZ8kvhGVbjGIUCPj156POvRF9qju6oiqqbEsW
sIfcmStX5lJ/XmqhL986G6B/GKSuh7AwXe3qP67pvwNV/3sXv9NlxkE386dVMazp66Jcftzv+DZH
kPa9sYyPBk0GOXpzbVdTqvgHBObvKOxv1/5tP9UjuraIL659hZI0Nlc8PPXr+GV7a07kRHWwW2rp
7oFZ/v4D5PLHa/+2p7q472ZKm/dkXladVi4FTXHLY3DbUGTgDOgTLdXXxTbd5zgYBwbgT/Hb3zCf
3x7+t/RL74Ux1Zs8PGDvSrFWyuNDOh17W7VUlGzfWETtdIKgMJSnuayF9SeVFn8CwcbSP25hpE0m
M1FU5N/TwOMZceS4z4Zh6E3mAOlBghnPpPsEHYepzv33Rf9PUasMpMT5QWk8nWZ/MxnQl6edVCY9
KYepJT7GqBwV2AyPYmRjqmVWbE32wramN/ZTHa/95Xw1/ZLdwM7xhfB1VumPT83HaIFEB0qyf7i5
vzEVmJK/3txvO/LpvcZNpEQ9OfHZob3SmElUtCY+PffNNjaeKwndE2AbMnIIFeNOPLAxUaiNFK0m
6Dq7ydDiAFtR2NOP+fEPN/c3kOt/b+735OzoXXdBFMU9nZNQ9D0KkBSWL2c8NF/bDCGbi6rimXhY
E5xwKfh00/vs1Pat4uzYDa/XqmjT5N4eWQI8r3+/uX88GUVJohUFbUPk2fi3pBl5RDS0R2J3nNPC
8EWrHlQdCWmQii4h/cwswaRNqfrHE+ifVu9fL/sbbjotx+NAUbhssBQtEfXIsf7TuvQivOCRbP+k
Fvv3xi3DFNAfmZN/TkuOX+nrv0AuilR0adqnPT0vUOahN8ny3A5F1h+cfL86Z/9q329J25/MCj88
nS6LFgm89ciNt9DLlevtRA9vKv7/ffR/8cp+P4f/el/DMP3lvqRp/IqDhk38qyH/u9BWz2QwqNUn
ePrMhvlGOG3+IGI9sS436cuwtnv/A9APItLtM7zBeBUL4zCU0PyRkTX9x3WLcWHPS/S3/B3brtq+
l/BH8RZDekirlYHslOzrnfvKjq98JVoCxh9xuLcWKhqNdrsAsHkRZOwsoHBZ937QWDkLdIsUrQWp
MapwGiB6Khxo7kp0dkwIrY+AvghtrjZOojs//mo/gEcb84N2B0MCRPZRSEJ5xuWExblQ77INCuIM
cE2+2Kad/gX592efaTQb/ph9XQtjMV96n+datWmxBfNFhkFHIBatErx2WaehefOrc8bGTA/DJ9Ga
YbtEfWBrAVn95B5umHa0YG4QPDogMciWHWd7kXiCqQjVDftxvwEk5NV9fNofn7YZf4BZ7fcz5AK/
+cVBF4hOIWdCV8DjHtTm/9nZNKbyJmjlzARKDmNiVKCloc1mAoSLQ+Rt1gB+o3boHZ2DvBuyS8FH
Bxo5hdJ+DIBWjvfNLMSFpfx+9hoazwHK/Pykd0jIX6HTuJeyUy/WVkTPkDZSktq7FG9nm6GNKwqR
qBm0oVMaEW0SAVXXmUdW0lsG8TV8EQpYjVZckY4fB2ptjne1HorqZAfQ3UjmG8kzvr3UplI4768U
8INiGVIapdm6F0GxOnDwXvsvWhHYJ7pNG5HRxKrw0k5QMIj5UjwyyNnKWgJYsp+v9WiCKnvZWsnI
frfLdrJuB1eFRiPzoyho4vq5aLdxB13nFannyUTPDPl7Edd0AE3ne0p2+PCdrLa18S2RB0g8+w+b
czg0/rY55+R2xPlkSAj+5miU01fcV+Nxd5RYwtee9mXw33Lz3gMYATBZKWoC+2Fvwq+hD+0a2I0U
T7Fckv/ShE2t05oWyRQYAI9a9bRXvZLW/ZYb/5M6yd9b+gzm7S93+ptH0tad3yC80R0RMiNpgT9A
MxgiyVb/OMp3QKjXILu2B8yEEDX00AlC7bY+9Kt09x6K5qlc4SRU/338/tFN/utd/WbcZpESTp8d
49dZ59XHyowXFL4OCKQjksFdGqQsZO3J+WLPQQn+RE+QhiPk9+kbZG5wVaiBpFXv/9rWWq6U1yh5
d8fIc6sSpdL8KoM50S3WDY7PdbGe6AVr6xDKdGNDF85AQy/V4p/oMAEJjC1vCcrsr4J78khoIfoE
/TjSD+nxC0paB7IqXUow701uzW6IU+NC/Pv4/fIL/u0BfiN5+JI3H/fPtjv65+e6dfJjtaPp/DfW
Iar+cC3K3wf/7d+u9pt/l2WvPi6raYc/GThD26DnTKev0FtHeLUGQV9n52dqTS3cl2qgZ/emrL5L
TDTw+ERrgNQcKbILOlitzkWCoZ1hxwyC6gl/skCbNDB+lGJxpjdRRG1IKLAndnPH159YQM2n8t3T
H6Bfj1/45vTOutgdoNgGp7P8PXbaTUbjskwdVPY+ivVcrc8oAUjchLZ43QaIyQNzmh09bVG554T0
HLddPHmGygCvqlC/6LTq8fyVWR/VtOHqHshY/iqqSh1hEP9Gz3K/KUf6HWEcqCWgBJK7Kuh/994n
+huB58XrgAqvLNGSASaq54oaGhsl7U5VCfNqeDP6fIlgOxkQGRdeFWcaAXn4yWGn3Yt9oZI6kTRv
aE8roIZLT6krIURvfnyMhs6AH7Fg58sxpE6Mq2TS/hIhQuNaeqh2CG6nzQC5RuYq7LnTkuCDJXc9
18zHo9MUaxo577HFgPTdmg4+oCmaL+AWNJWLYiSLnLnKUbgxQrrXyeAsmthpvdlzOf8zrbXiaRVP
EJ7CTtv1HOFqNQxModTa1BQyCN/+k7F6feHEAr8bgROrId2e7XimPiPO1pEZZeZbbQG5dcWo8fQX
MGHazVkqedUzZttB+8yHmqvKgskP25El6+/U/kbYbzcbOYj7gdVt2+ZY3BXjef9+SMzbALMP80qD
EE4DnkmmPREr6VuvLjvQ2MA9eIsDsOnDHlqUUW++qh+ZutB17aAsgLfVz3Rf/qIffgergfxJ7ngB
xvQtO7NbwhFs4GmD/ZsRPWMV49fdBiMuVKAHQDt/laRY2W0V4cjIPNWw2s+77ZkpGuvX9peTckbc
bZhzKrBL77MPEnq9+WwEfw7ei0rsfPKYUO3sNssp+AbzHNrvjuEt9Rdtnl8UC0+tTht9VbBNBtWJ
e6FVvGtKmhfVAt4ypuxlgso6VRha4qQIhMWfhaJ3Rrx+emuWYLv0W11xx8uAtsN8Erdv5OTvMvrz
6sgYlAiDI2nwXL+NGRTZ13LC0n7gYhUkCZYdSAuSv1hE0mZIJbyN97lL1Fegh4DsssHa9lAH7o3s
EwVmWmYERlZo8lxF6Tc9Nss80JNGjTxVeer+3l+/THFVGWNTcfGuZ5vpyn9IO2+F/sAyWwOXVGeP
9b3DS5wHavGYb+pPBlJ8GmP0gxUi+nBd1trwsp0tpuuxM954q/mGX+Ku+lCdJm7JSdubSEbziwom
AMl2rAE9qyZmOlj1J4vMbhEsrIxz2UL7nW9r7NQhvWKJnp2Ri0v2FshnUOq5ZOQogSLEG2gd65gZ
Qmd6Fz7e+bAnZM7uXENKQuoGP1eZ6hXtx/n6PGbbl2ZUDiMsdsNgsyYixUk6czYGE9NG5D3aRb5E
sbXkL7eKN5MMmxAnWZrqRboekQ0YDyCydypN7xTLixD7cRNnZhZpJZKuJQooWhKb4tOeMP9ozCJO
kVt1p3fVdpoZkkj1shGNSD/gHhWZXkbkgeyGJYCNHlninrcqZD4Qls7p1aujEt6qE+RfE6u/jUhV
fJP2NkXe4QD+7iqjOBef036wUi9H+rm/jdqt7Ef6kVr0cb93VjF0KgsvM33kkAg2Gvq4Ht+b9qcr
jHoT2W/cwNHp6XjXcl0t0RZK1i9X0nuXWoE1KJ313IDfaRM6wvumaJcz+lB4pLE8I+IImW1yHZRc
rdbVeup6O899G6U5gVAxU3PaE26Sa79pTPYEiUm1v3B7jChrpXi8XU8rrWjFCYTKU6RNoMXDfpcu
+c98S51GaUorxYhWAqnqTWYKerKWRFJlwcIdox9q51a1CKzC8FbtRjE82o4twzv2561l59od2YQ+
41p9lmb8pgXx5Kbs34vI18ICR1cxC9QEQ08P9acumsE+0xHkbMzRoTjPvhJHWr1dVkPIdvvy7+2Q
/RFU0USCA0KsqFY039cKJ6WuKnEjxHpu03V8z1/6eBuR5cj1YJksn5+zzeRafTbOa/N024WIiu2p
sFjnRzThD4mO3z6v9HI7ddmmQqBxBvKbluRpU3plk5TZjw+vEZuz37Zoauzih7xhqwVG4rwSTUJu
bKy/V2RY2QrufCNvlJOyAutBL6QzasZvBCWQTO2QW3+R1Rt0q5uNv6hanfM0nJqvZS4OuYQmU0eD
I69hBDMjWM30Uk+diekvmmV2xlXg4FEg1TyNir7tcNTqE2P6+sLS+g9yI5xdSq71CHtWRukbs0DN
RFv8KK/tF5vMF5x3h8y2ypmF1oKeYZMCTVwl4aKaL56c6St2WLtJyQu99OeYo6SHKAj4/D2vrIZq
bV6o1eZrtuy/SXylX4o2idTnvbkFy7Az0qXwaM3KnWwBYDyNLNHo+3lnCGeIuPe6tBaHIH38JZCG
cyaHOStx19BUhCQfaKM7ZUe74SHYJfQ61RB/P0RrsdbGJVB2f1ZENcYHWJSnVBri0ldmNshdgxoz
RRuBcaF5vrIuqGB15zt/W35O4WDYUxRV09gI0OCYW32gBWvZ9W+pgSEgX1fiKsxB4AvMvv/pr3M0
RZ8fvY49ZE5JrSsvnUROtOJxMvp8bUiFZzSInpjyFQdoeA7FCm0wXLRpLPgG8U9+md4ya0x/8VqT
j02kKnt/I5GdMEZm/MDRGx1yx7dRF0PWU9bJ5aOkg1syOjRzdVjpZ1r4pSNzaoxvLBy7/b9FEXcb
Qvr4EysbiPrka4YYKxyP77dawBoAKj8Fp/c9ZH9Kg0x8PlUV1PqWxXaieZuEQ6lUPVMIYceEzL6i
CV/eJiP9uwk+5Y8aCbPZZ9vo1ffTs+bWdFNdU7tGNWaszV1Rzy1m6ASkRmbZ32RjLfnJ6rXc2NLY
CIm/15NtsFLwq8jUruS3LVzI004n9mzL1KdvdXzLEGn3Vexf+ZWVA8cLwZLhfUKlJWjV3xW4PPAt
ZoPxzb9QqNDHq8CY4Q1HztgMGa/wY2yH9vwaotDl7fo5vld4TsMlDhcJxval44vUav/do/Ntc8II
bu4IZ+H8EjmpOUKYrf8ueGyJ8hE+2ticHOFFWAmyOFNUGOg22w81III7/ah6J1/KX/H6NHJF86Vo
dJlNz/ERPR1dsduxkyPg0aiTynwhdAUFYCks88+qBIL0fL0KVW+uhowu2eCv6XKypvfpieVBM+jn
j+JAxBU2jVZdvQM6cnWgT7/eJVZV0AvzuemN+lrrjwB9jwf23XwOgARVOS/k06XDWAaBQJDkAM1k
hiQTdsiZLOVFtJne0ouIWlRrRCkGgHa4SH81j/4hl2q2zB/yStiigbKY4uo4iD3YwWCgJK3hsV/D
cA47AaYN+CWScW+zRQU9Bl3hm+dRENGdTo1khcm2R+6sQBEC6wLGFCMDzKlezt0Jcht4v99ktWfH
foOTHZPI5xzIjfl3ZvebyQbQK6NLvKym1xrKxxuakDZaRri3D459Yf3uOClxE8LIDh/PB+ZC/ppt
ss54PtIvfs4vzY9xpVUFSWB1cux2kw0SVbHNvCWBXj0wnEWp9pvxNqDq2Zktk0wVEn00CJ8RM1+C
l55eU/qpJ9p0hxHFfr9+pey9XuUTm1ubalVgwsnurNFhImEWCIFnpYGz0XW291zU3AW1cglRrbby
96OvONSmb4IWDP6u3XiomIDRqNIaC9nfBumV2s3IrOkEFFfBwu8ZvHk9+KF5VGcFzhCHyVjCDO2t
cC9o9VnAWyUz49Rr6dwc5eULNl/3M79UHBr1rjm0IhX0hVVwcmjl3V9xumtfvpUsJLoUSWrowAFy
S+N9pXftx0v1T+QWpC1MsMK3hWg9wckRYENPI33UoM5ZaaNIk8uD8lZ7aQPrRspMjiio0vyk/UWJ
giIke3qa62OoS6v4JPtqfwfva+w5sASkKOL9WG17vaAVM2L1yrKgsTzN+0NTDs0CBzrW5cZM4IxN
tSo2arIbotGUVoPMdKWByJWxVnfu86OGgPFS81iD9FQY47E2uad0dibGfSP0rhVUjTZmVevPWi/Q
u4qNrN74gRuVVhyrkIoybD0GyclzvX8tqHF8KWp6iD9eCHnxrCzPsUaWdoKy8ajS3rGFz8v9jV/q
e4ovMLkD43MOxVrcDpw6NmyWad62ufPwQq2/oUm9tGpXEVDNcXW0jjCdTqeNGtwqVA3pAHykV324
Fq1I5D+WZWPmX/PlfBucpmtglNf17UJlWPlrZdfX1AikuB1HSNZMsrzO7fHOt8JlU6rdFTPSPt7X
6cGzo4vClo1P0I0VQjNywDzDIhK1CeSjWI+h45VauRXIzFzL47hypp2aLyelrmD2dwHqP+ycwBo7
g080QsVg5kiggPvIel/mDuaZyjp4JPvJNrOTJdazStT5Br+eL/mIfOntSqds6BwPfRCHN2m0bp3o
7UL5nuxLO19IDtkr2Rh/5JJZ5tr4aYvfRaR32/kpOItfbYDfwpCpYxfLmX5Or+UZ69S6Jfs1hDtG
Uls6pI+206SNL6rCFas4w6Fxxo/pHE6aOt8ZxfLNiQSSCuoMgehzenguvUP+ianaK0vl+MavjaCC
mvNT6AQjY05Ej4sD7OuWn5/JvteeywB4IdfipUKEk5o5cdvltYBBCGMsXsas9109s/JO9cb0oo8x
0xUuJ62se0HjQCQZDbF04BocQieaQa1T69sT4tBxvO/GauOOZpq/HJPMzJaNK254tFZTSCxa7W66
rG+TdWpXX/W1tyYA1zD+zfctunTwYr5TT+siVfBsMTVHlTouF7++1kY9XY+tN57XbCBURmMjSe2c
f1mx8oCDlxn6sWNYeQhQQhgYqU+K10pt3ulPCFgvFXNfRTr/jgTtGVmNpwWcuZVGZq+8JKAEdC5d
R2TSSPv7qv9T3qe8sphnrrec7SdAoHe2u8wKW0HelEaqN1FzbANktpNMbPFSeWtIx4mXLYcbGHvh
D2fVJSQhhGwXvvZouIAvqXi+EEVnigmP8nV5njAdzZ0XMRjNZZY6XmT9KFvv1uJDc7XTaP26D9xV
gHU4EzclMqCIdiN1MlObTOcuhMboPVoNL/G5vgVgrFxlnHgHDwvj1SPXYrwjnkW89andZSY3Kt6w
VQIMePijBHYMG5a+tTB34SYfa+9oXWXm6+59TzJ9BtkRPgSjResgQZ22ltBa3NpspqJk4kEBmw0O
InZUiPSw1nvF5Iyfewsfk/HSed7gefV3yEmRrYi011iDKonhmu/nMzUr1NcF68oL0GCD0uJrOKLQ
OAPRCFsNYm8hmhifgTgKXbQxo83wJeYKionP6UMcoWW5maTq8N4T9rWi5XFh5HMzGWlEIzXG8l5J
KkRPTDNvwnvFaGJ5eePwVxm+8HMz5SRfZXAzoXtOyFpyXUnlF6ufItYx10mu5xk1gVj0Hof71F+6
4jTrdSxl3VnVD6a3FVRs508VW5jSMtcr3xlYnpoQrzGvaWnxXggy3ApfvKargR164DG5ymD6YwOb
jrXmIeT7cBcgm4FaZdo8s7H8nAc8OLfPz1+F0S54mOGm2FmcEC+Vq6SZU7HwurftfxQ/dInMNFly
nu3wCcEh+2Fg4h/QDu1psWRLphMoMTICPXa7lb+o94qkSlxgbo7vwSb8CBXkc1iMSDONjH4/3TaL
xBRW07NXmbGNmoZbneDLjjw9Y2BPVaw/d8BPq9buSTbTQZ7V7v74bqMglRm7L57p/utQGqx3+MGJ
xhnLPELNDQ7sAvbenGpUFiVLs7y0F2lgSrM6uFXJGX3Cc03u3VauVFWYcBSp6SN2uqu3UTb1MtpP
EjW8eZ4qnwos10e9kUP72ZojV7Gfptyq70Pz8SQdfUlgX1ZadxE8PTmFI63Gmbr7m2RVMZ+FOtpO
fQiSKJFteRtcoBW8zdMQQ+kV6/IQEwCktGUMc93zeJU+mBeFyuGf0VbxtBmRX31JVjNnMlKHOO3C
mzosxFvjsyFsXjIaEg8rTxVKC15nfICjKi6kSgsIije8GnxIl8AQF/kuX2UbSTSki5DrSYy28hDm
xIfEDVwy+9PLc/PcCIsW7vk+j9X+JM7NKfnKnURZl7cmZNEPwoIAZcyBaSUn8A1Pi2I9+giBDAK1
97XiMIfUvEnJbv6IMLFa2t9gZVbcxjPWuFrwkeMG7MRL6TujLVTU/EO6j0BLvXVqFYoaj/SW2f+W
7HCEqdOyA0xLuKW7JrAF27/mmngXFuVHihqfcOkWynoQ91FWtRYTQ1mC3Zymd7nVpndvUX/X24Q+
PMantMTp2qTr8We0lwlWzMiAXbvOjnDuwFtgqUCMyu4PAkh9HlMy3RgtYqqmBBahy/v0viHcwZF5
2YWsVTozppXrwfWh/foqBMweH4Jla7L1d2MAaBTb7Zd6CxZviiwNjJTZXdlvGo/MWtkE61DrIZY7
NVaTKngzP4Q77CIb8m0RwsMPGZ1RmdYToyBfSZzLV4Gt2K9zYzD1bLhgw3mh+x+t+uUtPX3fkAHN
z1Pyqqg9s94OnyGs46EoCCaOm624TLopPmh8Km0nNldzydZCON3P96M1TNp9cBsvi12z7ZcC0sJP
Y7KUDPRKrB69yMENRuAAVnZtFtSOeaai47O6MRR1umpdnj+4qjJDYVNtYMPQx9/Eqk0jC2VnykUu
WH6OJrxItuTzZ7oVb3N0lXWcbX/VLnCFPSe6h0vRGYMTLqZb/1TarftyRYdkYX5nv3o3mT5qybnQ
U6Bw2l4L6JW8uH6EmjTom7dNiauNbitslaVv+SeeSyMwd/AkDa7aAjx917fZabqpzWmAx+HRDQ6/
hdzydar3d+ajXGCjPd23xCM+kM3BJxvzU9vpEyCMZbKorqOfaq52xLNX/zhf4ZutQ/R0kwd+y+hU
meml3Re6YLJynOjc7+RUH52puyB9J9za4djPIj26JxfxxveRFv7Ie8WJiTGyoeqtgVceISL3XPX3
WBOhEC9EB0cht8WbcmzdfMGDCA6SnBA3e/gKOUBb9FVZT2u+58ySfiKzWw3f+ie8kOaCiT5Q/cE0
2/VHoTUqPo3pWTMaIrSLcjHTQG1edE/6kfQ93O1le4hdf1fe80VshbvZPUTaVHuf+gVnZm3Vq5iN
SV9PcpVaiAlPzHBHrYfLryKOJv0IqzFIt8iJ6CZw0ZcTsz00W9kE4J9dCSkD5I+n7tTqTd+WzdnX
c10bCYhKqcoHwLFQe3/2x+deAJg8hvtiXX2+jpI7UstD67zPEukzU/jk8ou52SwVywMSSml9Jrqs
1EW4GISxRSN252ZoZCd8L0Ky5DAEGpx7VKR4jUGuXKYggmqRZBOZjDreE+Ps3YqfbMXgjkjy4FUt
PGcIfSS1JZCiPOgeEaxRDdNS5EIAM0wTEc7wDYKq7GuD+pIL8Vi8C3dTia3x/OAE6ygKoQhobtaS
+nRlTicyM1tGJr2Zm2Lv2+9PnxPqGtvNt3SGYkPPwAKEc0IbpGYZ2y8w41z1AQVBQsOFl9B+KjAn
JENR/B4vZMZQAQwl0mKrjhfDjJYLSoN4JVyUjuSCWer16bV5/0Cc16fk9ljHELvYeLvuJJ2kc/vU
RtB6juzi1zYI9UYcwIFEa64Ts1s/jfrcON0HQ7dlaS8yWCIz7Q1SHB7j7/5TucqK1pkTq1+Xi/we
URu0FDYEBx25E+A3QAP3BZoxx2JhIF626Picr6k9+Oqd2a8BiAGAnkt5FVxeZLGos8wYnsVoKHfB
IznJa9lo3Fqf0WZepmnrW5cgcM9Xcys74qkOKIIqy+poF62nG8gh0mb0U3+By0n05HkaueFbCt0x
WVlAQYWJg+pj59/YMlxFq94Q4Kn+d16pCcVGx3xdHwH5Rm4O44MzIZQ0USQXZI4zSwx1gRgVTI+0
y1W5iuBRgU6Tt1dmRTNTJs9AGu0x+bWfpiozbnFwnttOTdccOE+aZm6zLXnUT6pb+k9w12DBP9kt
MxVbatRsSylL55Qf41YVl8lTjfAA5nrJXQfG0xT1QUextDLcj8iuHVEvDoqdr4NFss62r/VzW9yS
/dzKP1/QTRM6HqSV+joDQm5EnbtO51oOxpep+ZpQ5qP4ykj0EGmlZnatb9kbGzMEIHq/Fw5Y95wO
5OHyybLqibZo8L+lh+KHYk6v5BhMjJUKDKmLkGRUgP3GnC+jU+Xm19KsF3gnlmR17mgxdhKLChMc
klMd4C7NkCKPjDflK2628UZ6d0wBPaZqg9QcZWbZALLVHnClNle0VNFxwMDcvGtznj3ZqVrmvM5v
QLO33sARb9T0M3NGZLoB2iCbGGBytQ706mI/HjnERgOce/6R2or64oCZazhP9LDtNuiyck7i6JLl
MuV9Y3MABQccx8ae6hOEcKgygwsyd6lmclPrqc/ddvDZLJD5EXji2wHwbgYWhqgrl5cmu7FTYfTX
sfnSyk/xmqzzfZprLCq084x62TmdnvM1bo/dr97OL/iT093uz6yjzPGP/pEouDTc6p5aDK+ZfBI1
kaMC27ZkV7iK/GEgem3y8D01+YxhTnFOOdTR7JRDRqaDVCZJ2U2GDp7vjF3GwUrWDE2wFmpttpsw
OGa+CJfdd6EHa5Y5AdoLIxhbr8Uc9XggSXrMrUWbGXL8b94/3bzcdpcuakI/Ehn6BDgMUQIj3yf7
55Y9x/KqvpJz8vkqNABbeUqlV7IO9jBCqKx67QN72LWeLQxg+XgXL8Ec2gGFSYAverfbAFcEZ+FQ
f3k2jzOIKKrzc7Mi3t3K2uycuAzF0luUe2HZnjtcNPb+Diwh1Pgkb+Md/PgjqzXsgLzLltEnTKJR
oDWPGOxoHfrWHLCFNB7NQDrNI5+EgfgSrq+ZnggrPLv0DAQtVMabj3jrWCzWS8Qx+ShAFn0LuKQK
9HdiRr0mlE7zKM+8DYlNLm60Mz166sOoku6rNWUTrctht9f68IMl9DTft/Lerq7Joxjrs5O4mWKT
DN4yJWYwCyexx1p9VTZKNaQtw2NaaAENaVCh506xqiDMfILAmmdqwu18J2ZqD6mDKpfzGOA9MF4M
8mf8MshNPI9PuBw1Pq7MJsO1tcYGVWbYKaD6YWaKY7PvllgcQQ8ES8AratXJSYIRnRDVjPTyFG7k
G+CyfItOVD4lq25I9FzITgREcXvpqUKfESk9XGSdbo8+EBckwkfvfqugtn3CpfKd1mX4MPvZtj2P
dqIpifCZ38dqO7IU82nmboP7XQ13C9a0V0zJFhcjPTaHeyFPPrVKa8r3ev+TAuRRXRHHWkOQ89H8
5KfiLu3l7Xy4vSHVNl9O995QC0c+nD9jK9hTM2QMo+/4W+9L1ONbvmbMuJ6wnD/C28QQlunaPwZ7
9hPb7jZdCACraCG+ViOnOOSud6mh6rPKmrWEz8Lh5kSNnmuwPk6tMd9FC8EOFt5CuYDDk6gq9cKG
qcEy7TC0fYJ9IVfEFhYWDQEb8Qs+8UYUDfGSs639raDnLtg+yWUjGAxh8iHcW4tk7yXXPiUqBcxi
U54qakYpWXSTnXQX7fGqI2EgarOfdjW1X8TssSZdFDCFDeZTCg0mc8qPlnw3BEWzW2DkHzn87GiI
GGJVWfjwO3oKh9XGer+0WLY5AcPcGVJchmQ/A7W7M8nJSrCHgkB8fUaiYHjs5yFXIMsQQC8DjBkQ
0he/Kt0j+kz3Z1LERDRDZjDeisvuqSV2ASbmpogPz1mAIjgx4l2Ux27Hj0JEWH2uhSdFBxWkRBda
BOWxdv2VRA5WQfwqz+G3R5oYnwjEHeV2BgiqvjY1w4iAsJ1Y8qk91SO49Ba0LJaeLm6wdPv0E1AQ
dBHPY+QZExmQg25b1XEcaCwHKPZsfLaT8jUlvTunoHPyYGWOz9k3fSSbkRHtp4EepExiduy1tNdu
wedlluhLmqVVt5EWusQSexQbZxqQQGWw4PcW/EXPXt5uBpSn78/PcaG5JQWhQ6XJIV8Fu9Ty9uQ9
pA1ltM5kSy6Eixs7KnCAdU6f7yP9LKMpTM1Mdw+4jhRaBj6sVKLjTu0olrEegABU2ScnHw4THfOV
08Cbmu7yr8i5CmPrqtDmI7yccwgNlJdoc5u6zESXSKmfn/fde1HfwwNnL8uzIfE3os7XKkGoKeKC
44hIV2DEOrWWJjpuh4e3ZnNX6KxQAbewg48HS5eFQXm8+mBVPGLdbvZ02eH/h3+Qt/1W3BeXRybz
C4fcothykHMnue2RaIwkdTdUKL6gm1IkCXBOLWp+os0+S+0h2m67XnO6u53j8qP3nS146hbIhhHp
RxC2FnziiyphOqlLy1IYeldnG+4ygWGhP94Lcj2nGf0D/0PaeS25ziVn9okYAW9u4elNsewNoywA
whCOBMCnn4VSzHQVD1WckBTd6lDr/GcTwHaZ+X0rT3uUfW2gDNqKoc97RQWb/zr6POebWrC+MK+a
Hf0G7o6n1dfIqftZsC4bCwAV1ecP9NjqmBLp3qc7OcmDoTHy3jbbST2tD065swvYFrjinvfzfRis
DfYb+eQywyD0l0QG43oqrj4y06Hwqo7GupP0b+YsTtZp8sYvo6zf4DjKbSrx9zTR/BoYQam/BmeS
AqkEhDW0YJYA5XOr+MIV7guOW2Ho5c6IUehDn/2t4ZSkK/AM9acK9cKZUgpdHGcR0lxx2Q6CIPYv
yvfjJ/AdkG29TeYfwmDnjL0n5WWKiF0Mtktxu6Vr6mG+IfBQSQ2b7PixffRyxN3vY0+izp68zmEi
1dZhzdW/tuqhUVlydMhwN9Y290SoM/tlRxhcTbXxYIXGgw9aYqrQIR6lq7f3Ig+P9Ld7fxCURzae
fvcAPmy3QqCfuIDbPLINE2TnzRtpykdihLP/2OLzt2J+D4JiPry1yqcNfcCHZoxcAwwSFvlmQZMN
DpsHdMaijS39zngUrHtetO27m2Qy80lTbP2hubF7R/tlGj5zmjl7wLND8Zv+vdicEdaMnHDw74JQ
z6lG04OyDpBK7LAHOlQe5aDFGe2r8qLHN29/BBF9dFx/5w0tuF08RyTIHDzAd3fK491oHN6xstvB
DtjCMJit1yrFpL+/9VUzx49PfdnPat+VerNX0OsOMsUBy/ZCkNMhSEuAEgHJQI5lk9G9LxNfiYKB
ZrUB9Isr0r4T3rgOW1qwJ8e4pNQssDml5kyY3vHk6+kN+552zdnx85de2PckOY260aAXTwRftZAX
4+MY06YH9ERQE/vqb+NwvaHV6YaJg9UBHdv7fC5VwEa/1e8bQnLKta9cUF8oECWe+5xsC4uIDM/v
a56McfgCMA5Cj80o8vPj+CHZIW35+4XLgwD/D8myOfz/f7hn5CY8y2HPC39Q/Jd5/nyOyZNEGKju
+vnW8zeu/yx/LfKzJaNXQmjVsw0kyyCY3sTIyNf8TD/f6IUCX6OhYyFmaN1pG/j0Qt7SeEjfvb1j
WRv699EltpvMaLszcQ/sPyR0UYcuwabd0txjZb7xTi5E98nu3Cfank+bPz0UIw9DABvqUL6l3ASm
P6Hf+JivCvQEs+Z4TD7JKgWXu90jW44uAgOh+L13KGgQhlpGNxn6AbfxakU8wsWvcA/U8IakFgWq
fbzEVUBtwU6X9efw56lyQWgbECPVo+GkBo3dH5nm3li06IpE4oqWke5gQIDMubjv/GDw8uLQ0bfI
aoI1zIPOn9iEngPcPXsn8CSz7exl777EGiOe7XtQvsEdvV7XqBlZyp+tBZgCKbKz01lBoXeat9/n
58cH2gk/PDhDCwJ5S3t5S0DZA4vDUVfiMwWJfPZRT1P/ox68U0xP9BM6R3rh/C9n6YXDLjXjY3/o
+SLT6dJrN2+xOzZWsGnuNj5lEN3+7vIeoD/KllwJaDAqbT4ebjrgr60VTBAy3cHxfOvf5Osfa0Wi
TY8eq3m3ZR7A+T76CFoJg5sFcIndjYUpDvvH5cJUDNGQTFUVZVG8sF5kUnjIhDbC+WG/ZQEADPtE
B6SMa8Otzpk3h7owSSRpJR+KnqFkS4TCePQpGICoN7zc/fr7Q4rXltbPp7pwSMjCsTeFKsYqGZwc
lFzTxDU5ZxGXtWifgxubtKhd8xkDZMJ5N5Ci8On/3t7OSVlpEPC6rebvuKz74CRcY4Ia4I7ELuLw
wjm6+aqtrZfjAQsueB9L8NF7x04zPm9rX3DRoWEMMMEhY0oLXihzP4nv9cOILf1EugltAl7eapwE
8eRl8PGJKHswbtwZvsqm7ym+6vVkrNyPL2mWOKEzCA3pFu4la4ooyERl9DuUHjnts1UU5Nbn3lEf
4wmxAh89JydcL/p5si6pOaxNu3QOeCrbp+hRsV4nxvIVsgdGkJGfL86TkU+G7il8Jxe5kN3RWvHe
iQQQ9KEq2CROwc9wSBzzWYt7ClN+NK1n3VfJY0yGWDeadr6K/LfnP5vaapfn+9OCBAnqwfqjHyfe
iFtrPfl7RkjX5/l/vtDlOXo8FFqdhP32iIKsDMzAxO2B2MrllUybx8QmRennGJ1gkYDhvoWXEK9d
Ln/OkIsDMBo1wk6NGf/gdmii1eXBWkZOk9Fzbkpf1LP/DMDm72c2/ptpaegCU9IwWeMX09JI+rwU
qn7bCj6KMIHgo5khn4clgoAMG4Bs3vdf5LQHSwDCYAiRCVFq7R00S8d3c3bPYEPPbodSHnFRaRfk
pYf8i40dIE0HJZ6A+BOv6V0qgwGztc6VFE+vqX3NtczHa3A6+jJq+v0YDa78fiRSIQ/wJT+Vr9lG
eW3upAPSqLYbFFky6YaW0gI6KqtSl2fthfON8PieinWSTDP07KivSFMel9TKyt5P1KFr3hkRbLLK
JZJDqJUneenKsZdTZ0aHcF+qUMlsyuZUwlF/Aa6qRlCjJubJy0nqSuTdDeQugZK4rWKNsAmSwOXM
xSZPmZjAsp8g3pLaeQ2fKrFRdJUUTxOX4qaiLrR2HqKWJyed+KPTqsMdPT1QyXvqlclu0sxSntre
SwAdTxzfGO/nKBIFW7Oz9TmIvNI+LmJqTU0AssY1tihs0MwBVEOHgQYN9QFVw5S6x3DVCyf7JdKx
sLD37+EUnEf+QT3isKk+sIC8GjCJnhBzZ4Mpo3MQwgXG6mU3b9034G7BMieE3xbjBotrFSjjg/0m
2KgbczwvQ8daZHX2k748ui9sN0EucE/g7uAY9xr2EBRjToyBSmSjeZJ8ufMOXzqP8YbgyUYYZ0de
esCJzmfGHeXuZjC+UW0/Zba4iecHWJH5rHZf2H38Zfe0PE9fju4yfEmXOYaZ85OEJHsg+XVO+DAP
3WZ6IFg6OTv+uWxiDl4dZV260oT6jNv7nYccDI00vwo4DOFY6I824WxkU8Sb7wlzoAVMJW8Vvccu
d3iUWCere0yXmHf5i9Plzimo+6oEQTSQK1x5oawatFZWQaypWMLwV0yXwqTzuGlR/nRKaAmftYMQ
bV2swukyvaOc6x+ePB3huhMjgUIN+X6YJQMShuTN/WGOVgjT81vqAPriS8A4D1LnhcTI/AmanR1x
zeqchHa21fiw6bbV8+kuJujjryGLNuGv4mYHcI26jP6CKICS5XEtzvLtEeWf0y+qZT2PliNXZy9v
x4NaNyZFHn+QtJYoQWjv2ezs92Sl8bEGxZvU2orijDYIflDzUH3Gh0AN7Bx0j8wx5rSRAAS2h3pX
draMh3YuMfknund83a+SQJifnf3quMgmpa24tR+uDz6KVrqLS27K44pWvUEgSo0tw4xvfKibiKpa
uA4/EZfxL23FTHdim4y7G38a8JNbD0Ub+StyGHY/6+lAto1eI4rCZARcHiLejvByraFf8Q+YPCSK
uiVHBel6nxxu2ZBFLx4eTZtyni1Q+1Gmr9mQIwspOux4B6eFsI1Ximwn2yRycioxvFgIbGPSq+Ez
OU/UCX41F5xsS6UE+Jy3n4xWpCzI8w41Erh6KnFI4gBTxYWCnmwWLoVHAtopGXvIaae5TJK2WmRO
5Yc2okEqpegw9r5IoskNvehFVxzOvmgcPh1RXY+VJ3M9nC5S0CN6JJMU3efzZr6f9mNyHfP8PvMM
oNMPsUxJK1sZQfi+mwrTggy0/jr6UmZC7Rv83ufuRUrsZkFJ7sySAbnz3mwoCxlku0liZ3YMuD2h
pIWiuqU40G6VIF2TLovZricNUhKSVg2n7/mhsU/3JGaJDx66eYdmMNAfEPJUL9Isi53O5zafBvsz
iejmbJfxq4kC2a+ZW9RaPFBupNz0WT1tH6PBl9yspVnOcn7lZ6i8n9A2TH9EGrTAJ1NNqk198vdB
sSZHqoDWnem1V2meKc4rVO2KHVELy++OmVeNFnXkVzjk0F/Kk1Cd5QDLCkspxuXOa0y3OgPcYj7k
yKxITLVosZY6d5UEZd2krO50GWWQoSzRYps5ZEMnAYO56f0zh9VX+Fi370nyhLEkpkb3XMeedAhA
j50+U9J30OKCzBn8SKV7xifr7T4VHytbvGgnISy8bfzWodfEgHjXvyU4eFqbLFqHd9OpkRNFk4J0
SOF0/USpbQ3aH3qXyo2Pj6ezLyKdweBkWADrSsFps+2IE6cITsWm+5SjYLAwBEcywhM+w4qX7iLC
d1V7P5H62ejkkhLh0U7t4Dxob1xfjWsRsULHRploAwyxcRER7yrTCOWj3m1fSJLi4mKRTbHZ2dlL
y7VS3B4mKhjI+WHKhdaTuEkXd6E7IhIdyoZcKB1jumssMvTvYEZRdKFAif2X/fhMkmtETfw8OU/Q
Fbzz5alHPBduHlCKslcC7ivNWh39k4UAqbITr707Jy4AQZ3IECeG6K0T6HzqB7/INW8k/ERpiG3+
iX1+PPdFAJ7qSZ7lR27tspU97JHoL8uHBmZB8dRPutXJSxaqd1oqr3geNhpnB+Ly5AVxwGfkoZ7x
cFd40fvnEMEcnU+KVGyrCWR/Tk6PSYGHeEeyFrkUNVAYme/ihHq88IRskIoVjgry147qDnxLylfq
uqm88j176lfsmvJmBCQfsB3pu93H2WoXB/t9KAJiQpuyiz+cH+QHccL9DNcFHseVwsUEUBvCYBKO
zzFx9Od5nn6bjgxX3pKwhaQq3mnzY+9iLDsv+T+1F4Lxr3hvd5hrR5Mjybu/L6DiNaP6z4l1EU8n
h3NZn0Re8GCP7V3F/XwvZ8n8RPZxAIAhbnZIcKc3htVvzeeLmPZUKPpOrYxumyykNRrkQHYUt7Nm
9YDvJULzk+D4ihsAx3cyPc7Dyac8QeYZPLpCYL/vxgq5USWYmS5nsPsueIeZ5HGeuh2z9VUmiORF
T6rJnkB5EK+VYwlsBNXuNkhhlxzcHA6n6hwCnVxm45288gYKWL4a3v6YuBeR9PGo0U1a3nVbwUYF
QySdQmw5e1yY6EdrupwDlFxx5Wxyi2vQEM6dbVTlTv12tLH92Gv8hatb3Q+/8xJ/LaeLoDs7dE1e
5rx2tJfcNAfH4uAL3Y+rmeIrE+4LtNvRXWkZj7PxoGqncnumHnuccaSS3Sf9eGP+XQ36fryni/gn
Pipdmh/Y2FTrbayTAHiECOHfnnFXCV8/Jvpl/K8YfJJM5tFV6p4CBGbN/nyPnFXvNBsKLX8/lnQN
oaUquijKAsQn8TvW/JEgKtS6KvOYBNHgVRvRZjaFgqE9N1MdEQf1O5uVjECUTWjv3kxbXkt1/Bz8
4isbrdorzS5j07xDB8QVvAl0F/Ud9b6K/r7BYO248bxXh1R5VviHhvAP+LpsE2F31g/DdM89IiHI
C4KNHsCrpihFUS8BYkSUuph8gAYgoxRz5N9qpXA1gFd//IiLTaXpdqP8JPIj8CqMMY97bODzZK6N
C577mcoIZRWZq+ItIJZ4jW0DyI2T2QBwI18CINNdG4dFlnZbivUgjFU2TXSteB+wGvDUMxy4FGp3
G2Cw/5Okyc+hL9ZPUR1OGX3hu+2DZNNfD0U6ajG4CEfOfsNR58iFPCqDbv9fvkt1+/eHV66t3x/j
KxdptUjOyYMqcbcdZFSOwjc3EACHa+DYZ+tJWxxtTHjO6fGlIw9Oisx+1Mh8N4Fy19lEDeAmTvOS
wvW9OUaXhv45XJrOreaQV5ONqq5oAm1AmKLfBYcfyzHcV0ddl3ct+x6oPbegEeGJZQgYtEESrjt/
vxT5yq1FgwhrKqoI409XLg7VsBZbMTrxUXQaa3vYw+5q4skj+fDSHS2zqeQbyCSHSJMbs6U8k5Uh
KEa7E0CqWve4dWtcUiWL5q4O4DX9/fPEK9nrXz/vYp0ctVAKizzqtj3qy7fhArjpJgQjFgKxW2Nd
Oeh/jXVxDp5pANHrEvOD2yFs751TBe/hXMJCugg9fKA3r4xXsni/BrzY/Pq808tEZMAKRg0AvndM
4yDa2QzQrHf2fehlNdnFG690+FsvDtZfo14sQyk3hDozw26LdYlUSesLg02Qoo31nFG/AzPuvsZe
+WjeWH/f+cE/Br7s+SHXe0MrFb4lYZt9nFN1Hsg985FXuohsjXGHg8j5ZHLh27gHILJhXVK8QyP3
dgzUGxP/Wv3g52tQL1K4YnwSVSNh4pMHst8MlvtuRq4b3/+NA+fKjvtroItcbStq0aEseeyBqMBz
Oo8SYoRb11TxyjH+a5iLsGufh9phX3KMVw6dEM/BCUsiRXl7f+sadGugYRn92KC6cxsXqZkMcQ4w
EzJLiEO/QR63Ms7/zSOZsiEOuGLBvNib8uIgqVk3arcnkDdDAk4hiAE18/9RPb26Jv4z0sU2Y6YU
XEYlI3Xefjt8pSbAuDJT7riiE/hDswXMcCOw+G/2tv8MerHfJFoeCbuUQSseD0M6L5KuEtZr5Na3
y2VXLvlMj/8MdrHXxLtIrbphMCY7eXRSsshAHhexN6D3buwwt8a62GH0rO37yOQIMxGYHJiDJwgV
fD8XqgVZ81sr+fqE/L+PBvjt94RUiiyRhYxHy6i+jxN/hopKH9/CYl47mH+8QVG42DCiLpUjVWPf
bIClvwE9wB66g/JL4cqP5v+TaOPXcBfbRrQ3RqN0eIkPWEYD0FCfZ24hEuycv7/Wte2JDj9cBlXa
HomXfWDMelS1pqQOb49T715xnu90esz9PcjVuf5zlIsFlua7IolVvSXIOD0ZPtdul5u+PZpDniCU
vDHatRnxc7SLlSXGbXY2ZW2Y7HN4IO5qAISwFd5Ywcq1if5znItFJZpHcZcWPBWgB6zSQTJHI8fV
iU4GsBtQz8QTndTTcHqBoDvbWOsPm60fRs7+lew6iR74H4Mt+DRdDagKCk9cLGmqR8kcdeL/9rVc
rEsal4aHvuVTDzv3OJnrrj8ZOer4xtu/8VYuw9dR0x5r4cgw4DEg0B2AwduDfp6tTQhufuthHVze
Kn58A/NiWY7O1Uk9Dt+ATAkwsYnXTOUNlhA8Z/gobnzxq0fSz9EuVmUb1nlmlsMXh10Cq4FSTkee
rEeJeeMtXn0uVSQIYHEqxnda6scxe07MNIoMsd0KfjrGsLQwbez2BEg0IblZ0Bav7gI/Rrs4asWG
3tKyLrRI2I5fHbUmmgpZ+Ijn8kJa1g52GXR4aZCDHRKf/35SbVj7/3xBXSLkkdhoBP3inSZNC+7y
2LdbgNATGV0SbA+aHw4lz/12dDcEixwehGwVCDu4B9wdR9Ag8RsE3TTBsyaAHyZz6ZmuNtPnvffa
WyVCKyoLHhVP0Ek6/0YFPgVMhoeD8tZ2uFieHu4OUxyTZJFVJyaZ9fdzXYvxNVE3ZVmSFLZW5WIX
GqWdLGq7hnf6tZ9Jk8OioG9SeD8YQ1Bn+zPZru9i75Y47uqX/DHqxZ5knuNU61VGfTjNiKvH5MKh
Ddyanf+ucRF1j2LKgkQ0SlvW32euek4kvdPP8hZGlzZPFulz/2nO6zGSfCg6a827mbb5dz0MIxqy
RiNW+lp8r8wf62Evy2oklUPzySc6x1jYH7f+5j0mLH1MLTrE6ePUdm5FCVeSY79HvdhdhCobVXLF
qLL19ER4LFpeYq+GFnELeu4FH+u/54x06ykv1kJnisc+ahjPoWYycIdLyyP+Z8TZ0OUPpHBw41S4
OeTwqX+8WI4wVT/2J4Z0aKy73I7HiW37j641uaPznHUjGrqS1/39RpXfw4l1kvV90sucDvSvcEyG
7BdLZL4WXez14d0+C579Cveer7qO5rfe8L/r4/f4FztdnBaVcj4Nbxgp9lKdLRFtGr738mZ5lk+B
/3mwXi/O88nXzTc9/NW/N7rfQ19cgrqdZhw0dRiaQ/Gld5e42TEJ+1iCffeZ211kBSjnP2688iub
++9xLzaizpAbRdwx7tRDmYxkvLN833dDe8KGjir27zms3prDFzuQlDdmGnbDcDL5RRCpL7SFkZ0x
pU4A7/Onhlb11gt+R2s83vDO3UXvuM+P8fjRxeIxsWO8E71FKYTUc2Hf+HXS1Z2L5Ce9jk26agoX
H8HcZ6kumJXMSUer9JfxmEaTG9+fPdIs/O4rmN7aj+Vhi/jnq/8Y8OLtx+K+op93KYMUo1c4rXa0
ydzT7PF4TBj2qVgzinWuO7PvUYK7wzG7vjXlhyX11y+4+CCVIDXm/jCscA/cvhxka0RGPPdmxSIH
usFCnyqwlG6FTFdkcky8H48+rMUfW4uaRIbeSLxrxNGltRxHaI/Hj8+8abTQ65tNLdUb3/afMyI7
KM3BYLyH6YvKJDOQIwFiYHdp3sb+APzPLelgLfB9xM7ERikHYMEl1c++ug4Kx5nv1nMnsEu04utg
+vD3wriSAPv1Or5TUj9eBxfHUxQ3/Lyj/TCfQjZAajWnZ7s/EyfoJOjsgBxksKh8rdfOjcFvTcPv
CO3H4I10QB/eMg0fWtV6mNaYxYKBDH3iqVmHZAQwktjt6h1rtzvr3IVEx7b1bcH8MN1/TkbTBEhP
MxlT4vogIj7+PSf4s10sdtVhreEdwxu8OE93By8L7R1V7LNXyE7ceLHpijX3uwy+hi2+pA/YwLrH
qPW0g1cdvWhnn7CCUaaRvbQbI3vQ2lUjTyXYKb3f7F1IfKAEboHZ/9nZ/uu3q9SNNHoDqPrFfO77
Xk8b48Bv97WJjuse/q99BgIQQqDyd4nTUlExxnvJQQp4LpyyskPN28fOWbHhImgYz4LTAg/6cueJ
pW9Anae3BdxCtHN4dRGRAi6kURZSXKRCmtM3tgY8sXaaA0pIvC9uBboTZWH0lVNtf6zeAcvcitXp
eXz1E/2/xzQuLned0UVaqmSHNdxk3Ol0CDMByoJkq0H+PpxL5yiABlRbQFVuA0ojh/dq0+vOBEp4
Rp5XfWRIeEmoAqhO79Pa2aP71CwBkLSBXc2uWyfh82XWcToCalg4B2h3vBugorXdiZh1fLDtSTTv
m1mb+/logniQdkP0N8QgXLtHfWjrfaYwzP/GY0iqbr3HQG6uRnd8EgZHvFxjZTQB5sxkCNQkQ+l0
l4Lyc1COIqyK39ovETGYaBWaKw0TzpFeJUobvhz61XGi0UXo6KsVKBW/UmxdgWCF7cGRMjgE1hmt
K5A3Ckiw7qkFUTKhxQUFc5SMiQlUCRDU5CzZbevCGQF0IdzpaLWRhjLfZeJ8sO7zQRiqWP3REbdw
J06NqyC5u+9fdg9kChQIp8kECH9IQQ4vKamZ0t7jO4eccl+sD1PxHeWigSkZh/o7v22HVFNymtQb
lQ7vWhOCjhJW6Deq25GkzQbuH2pXSE0NTlTu6AVACeytVjvfoVRk3sIshP4f6AOAA4KExufNAeEB
P9O2LU0JeyuDB4LTnlwHYOcUXak18G2/Osza8QnsliVh4abrSerxZ2p6kckZUDHbwLVFn8AIB2n+
UKQW8IbDIGLbPe6M+3B/H9bBARMpayBz4YlKeDfpNpc6poka1z69CdQjZwYUlxLhB4y8HFWvCzYB
zAx8qRSJdWjjsIrlqYjGZQTrDB08GsJJ94EUsUG7+8IjQVKj6aoCSWQEycvHsAK+SyKER9cJ1/ET
eJZRgj8RH7O5vJa/0L+lFB8eBB70ffCrfxWvJk2DoKaijq14k04aeoXkCwRzsY3/VsBBZevwJ6E9
KjYqOiNyQhjepttCcWHunPxRuYpRWIIKMlwMlxkSLUSo3XZ08ETYSOCoCyd8FiLvCILsA66bLz0l
u4F+QMcqHVF57dUNf68PugG3NC5kHLx5MxwekAdotphk9km1oAO2SCnBXRy8/OyA4KTj5WP/oS3P
D/Gqf98/0AbryLTuLIRjkKQKILLMD4CqxsRsXRPNJuRI8GCthaO6oQfFZ1Va/He72gahBRYY8RiW
zhA7GCIBGviWrgpBDo3x9z+KCo4XoX9WC+1oI9PrXtm+9riId/jVCwOsI0QMu9KsXPKbs2u2bHg2
s4Wfv6uClBz/yYb3IT6wAzZ8ldJiVH3193n87Ub59yj6zz433Nx+HIlaUSXdOS2wUjYbqfgsNScq
xt15E4aTKP/ai2PkltgNlipl0ZOTqcskmf/9E/5plfJ9otBohmIvyhJFvIhGxPag5F0WHdb9V7YJ
M8tAscpeCvDs7DcUjKIApk0l2Q3tRxMZskvhZNW4FLFUFE/7br6rfDF52OF0V4JR4ndtkIDlge73
euOHXj0TfvzQi2tzdFRO5kHY5evQsM9kLDHgITd8iltwRdleXB70/Vo8VK7EhiWeR09Jar5C+Tgf
O3eXL1VlIkils9dJZAn9XNqJbt6zVTQH4SXttaClSXCkybZC5/BTET5R9+EycPL+foh/hDXfb9vU
JPqwCwb9wC4OtlNkmNHe5GCjIQmbkGUiea/YaJFjH6lVoIgm9QTDzRLv/x75u5p4OdVEWRFUklyi
JFwaoyT1HHfiKGGqUeihtVc5jmtLgFcM7IQ+dd3YkKY9KHHgCpFDk4Xo5Betr6WrprnT9ZdCeotp
D5Jso9gr6JcggtuYa6PJrlqXmTfizjM/cp/At0NPrqHjsF/Fk5z8uj6tjGkH2qwItH52gGIMry+e
hMlSgsm8n+aj4O8nJbV15fYwiD/NoeOaQJPC36uqUuRzVIijfJ091K5sJQuawaOy0YPIJvi0FFfB
aDqS8COD0RIpbCCKfxGnNeirfIlJ9iVZ02z2MEGisqEHKQLIEla9036NlkMfif1qEP/RE4VyBcc/
AfSbSQsW2atWZQ4EPz77CPDjFwy3Fm6RQJ+ab8on/Ycm8UScipC42a3QfqC2dDJEhHigpklQQg2c
ZBtjskOrbJ1RXDzUr+kWGu5TtDq8CvP6IV3Fm2KskW/sKgfgKGxSPbOqN3PTIKdFhDob4By9XViQ
BhBTI+HTHwzUzbJ9T5XD6ccoO/k3oDp4BPvNcWb6raNOOFEqV1+LUJoODhgJb1CnI7YkqdzMGw57
uDYTMLlT2ZUiQBQnpN+QBOB4i/cSYJ37aiIFAzQwuYuXGvrRQAtKQEc0yXZATEEUggRETgMmhJ1j
Q42fIOFbi3syn2SUUlcGm9Os1ftoqg+opIFsgQUlQEpJGD7omck50X9mDGTxfocC7BgA8XJNRwFh
8BguQSc7e65eqf/3RPpHmTIsVpGqr0QLLoOWgBc7Ti+fTnHc7w/rk2hp9awqt1E97keumM7Kxks0
r+RSfAB+5dFfPQM8h3aHyXSccOUARlPQl65GL21ndFMQ7AK4pUy7AgdxNwroEouHbIVAE7ENAjrA
PHDLDPlPxHX5ABeRTqa2Yqia7O0q8Ez2usSrRAfqNv6kjmMeRlKxOIM+Mj3QsWJP3OOUiB1o4xGT
hwLxGCvDcm06HFaTkPMT/0kGyKlEbEqDXt36+4X/I2C+/L0XaYJz1Wjarub30qSkiQcTF7twkXsK
smzBEVg44GYxrsKpmHD3g93BVYPfKtyp83wjHuwYcwq0VYpfVET0G5v3tQNIol2lIouqzsS4iL2q
3S4bKWmdr6t402WFNT5gN1AAIPWBIr0LEC7+fh1Xx9MUTSLFrZmmcfE28vPu1I+6PF8fIJynnwlO
MzV2I+m+wMJWRWPBNG5kYtVhRl8eEpJGdGwKqL9k7eJ4UtuTKhFd5uud9JyVi84csxcpBtt8Es/1
wcBcZFAxstU+ghhaKKhI2syVjs+nE4gVncCDZhexW+iQnWVayCT1TEaSlXP/rQiIsK+ISmGJytYU
+k19xhnUEzoAqxHrqcjzpQ3IctCA5bFzxF62Oo52AlkBwCobY/Z5bode4TlXy0ymUzQmPmF/N2I+
9IfHAlaDMNr0RLrqaSkV0PmLG0fLtczBz9dzcV0Lm7IwUnGfr2X5Q9CfdgXrqFt2hW6l4fjvj/99
77r4FBimZXYdnfoN3//3IZal5/JwLIt8XU/U92r02umbPgtAru+AeehgCUlXbAr1mcsyP6MUbky+
a1dTU9U0g8as/I+iXmTJETucs6xssrUYweIj4KWFq32WWrg7j/vkvmsXZvRcStW6DgHRSB9n1TvT
Ph4Qg1rcuLt8P+uPd6GJiiZrukpDPZmUjXaZ9RCrWOn7tlcW0ZZcQLvQg9OyXFd3FafRvL/HUzlB
Nb42H02cfhBDYNMKA/sYQxjg40wZWKSjhXEaYuGwHTM7i0fCNzDd5iKnRYstYbN5a59hlz+P8CSC
I3hp3wkJiwco68CtcHU1ry08qeZVgi701byeXrOPfCM/VBPxPl0Tl2BJyuBCP6rPIzIWH/LzDjU9
l49H9UP9gNjTPYsr+iP0ZAJbS/0IgZzqnspiYJnAIB9ZR5CTtLZB4riR6foibdobWdh/9CNsr6SM
qHFy98RA+528/BFt1Ps+PCc1n3QkRp7E4lFpwkgz0OSzBq+AD6CuMbwQSBcj1a+NG9vnP9XI7+FN
XTcEQ6cJoHAxo7W6P2vdIcrWbfHRq9u0R/pr1pCS9vAaG6xqOQpoqYJvzakkqE8prQeb1D/stsfq
6Ei1o5v19u9V9k8taPhNaE81yVAE0ATmxRGfpruoU7MwW7PC0laAXDgfthMjo5kH/BMD+5Nk+I2x
POnv1QnnrdeF4uIoPRV7nBDCDmMiW12ouLJQzPKWumAB7m+UePu+cFQpdYxmvxqJvpC8Hkxh0rQ3
tgnpsqLz/QCaLAzNuFmr2sUypU9ud6Y/dkpAIUyMdVe7CXF67dLRo4afRyn7rpyPFrstOo+56qtf
ggTq1Cb85Tw/mH7Ete3vd3r1Ow9lUkOgSKoi6/m9cxmRWqi7RkqHXZKd4qTAiwILlkSLKPzoJRrT
tMZcPk5bPHhNevbZVAkr9ffQuN/3ZClv6QWNYVv+sX2owzsadjF+EXVb8zL0kTtR6c2uS9dJ5laQ
/nZ3qeqSZdMlRzSxuJEAtMPWhccsUd4Pg1Hhq6W/HzmkS/GYjijh06TJgJdqZ/AEVEuUYHiQ15ip
B9yPkPgcmaa2MO65ndYBDMFCmEdk/xSAUmOjdHPTPTU0kJiWyqwHxqc6muryrJo6LsnE8CebQDp5
R7yjmIwJX78W8O8gBr8NrbL6if6ewktHFAE7qrHTJ/aMEQhzUBCKV+7cjI4EqkNb0ATy2+jGQSAN
M+j320PQJglD5Mj8EoSLBEGUnkWppKa/lo+Rp+1By5KtEkMdVD/Z+vP4FC5E/F46yhBja4I+aDYU
5/1Y2ErQlU7VIThED9putzLUhPf6SSAaVLR2adXsxk+9cmFHFCfTMZcbO0aSy7TxPotq5XQ8Jetu
GWOSgjlXrs+GVZNkAqAH2PBjaPqw6shy4El7G6CtxhPw88X+ld5DqyGMEd7qxz05go/Dm4w78ROX
YkZvnluJ/H/kaKYpIlxAVyprJs3BtYurudCpadSkFUeHNi3ladpHpA+BqdaqfdDHnfwUd3C09Mf2
QOKyqm68qX/qYsPwGoYbc7jLqrTZ/r1GTbOIerFTknVfz+ruND2CXCUXVlCEIRAVG5lmhIBTBMoL
2tiUtmn7Vo/mrQz0ky50Gr32anqpNeODTAdGzb6xg1x9O5rCL5MMU6VSevHzzolcxGnTJ2ul5gjV
ptGpeYmO6kwgjXpMdStMs03+Ier01lYHZmUJJsrg2sg2MzrQAUirXRUyfdyrXt3ieoPcXCIDPdJP
tuePxyc7o/uBLqLoiRWsLlh2+StCGL9itNg/ee0ISmYQjoJTRSa7eOGGe9gzE6Dpf4pD256GRmxO
Z6SewZAcunax23ZS5HUqHTOj/0PZeS23jXTR+olYRWTglkRkppIl3aAk2UZgQgaIpz/fJv85Z8ae
GtcZDmUGkAS6e4feYa0KnlwdSgdDfb86aaifDb/NgyG5zjulCU9qvIuzd/NrkgBZSMZJjF53AC/l
8NFegea0hsVlTJbptFllHUCV7BnTowa5as76AMvrEKQHe6eP1/1EN9e2xlaomAKonGzPWbng5Svc
FQOButZmD6de6VZzktXxeghHtYpyThwmEzNJNqrKPjUa4Ya+1oCENFW17mLVu6Q0dhdHXARwHKC4
AIHBajyTzXgK0Zfdb/4w3b/vOhTKy2wbpncMsfbrRqdqTtrEMRzCd7V3TKfEd09RYi7rI7EoGkFh
hMSrmKlO6R5yzxrFV0kP+XdbAwXj8w/n8nvsiHOxHXSHYesaIdF/CkY/tJajxGq+L2E6SNsgI7w9
Or5e6eQjLHcKAWm3tOM/1AT8i81UDN0As4hKLRp7f1Wy1umo29lhyPdJDjSxsRguW3Mg3UPbdrpV
G3JUVjUr8/dYAganca1fl7VKC5H9ptoYFOfwBxH8DVUMBWHwn8U5TW12Ab84a2MdX+tjWuew+cxT
MBdwQHbQKDpalBi9D8z3dJ2kw6rq03nZRdrJK+PrbiBQoDQ7Kze9M2AmhQFPACyheXsFGP3Z0kEn
UIFJMIun9NS+lGkSHJ6mCIrVDMH5CFZtUXrQWlzTP9Zoyl75FyNGaxENhtRcGCy0X4xYlo+n9KzH
AHVSWjzd4H2IcdLNcQftieE8NdbPgtNz6oecCS9KJ8iGzZn9vZJOvUp5afXiD1P+W5c6I2wZOndV
s03N+HXVK9a1ts+WBVIDIMROkAC2USzJuh1A6UdXfTmXtY3+m6kTqDxIczSGO9lBxQEwbwuFHQEx
uvZUN2kfrsWOzKIFrrETaN3s+lLEQfVGz7dbbZ1O0m1gCbwmQP4j+vTZGQudwCP144/qUxVOHswn
1tDkuUmJmQQqLExesf9Kt1/Dni1QQwa0imo7OH6cSPLFCyj5jucgOfkj/E4goWVuny4JhxyLZTq4
x4eU8uM/CKUstn/OHqOk246mOjJk+i/mIK7OR3vIRoPJgoipWVFDQHzeUwwYhDuogmrFS05RCUdf
28PSkVC05muAmRsTTzUf+gZAF9N3cu+/T+u3agpo79mUOjYhZvwilNc/dUXSG8e6n561HczusFlH
UKOGzFPmwwhH+8YyBwHPnQgg5AzqKit4nrjtXLdm1wcnKqhF8k+ff0L9vJU9/jJUDBFiC++8qmq3
csK/7fEOY5nYg51ru/MqedCW5vz60rlKlPgXj7Sx4wTTDCRIEtbILWQ9LtOs9jN6ewd2+FG8K4gi
o+pA1yt/UEsAWVP6rf1KfwJo/ar74zpfpK07eYKi5L17P2++tHVPXBetVADYnsPVTSTi7GkLAJld
iG1gMHXZ8p6/8rU9/sGJ+RcdxfjbCqaBYkxm4BcfyjCda3bJT9pOhj9/A0MIFKhe6FxHvwRg3QzJ
iyMxlQ/LcvuTGoImMl/ICRE1H6eerXmG6R7ixaX2SAoL7jalDmRX4RlcS7bvT3u13z3pf57vLwG9
epI4mWpcNCkSWAJL8ZwYbvWpQwgG9zZ1MNB5AT9x8a9L4sOKOe8pBUteoB8XtIzv/714/8XF+ufJ
/KLg06xKO0Nj8RqkMdrACqUH+OsSQWk+/f83qpZFGFMhnu6Ypq78ElaUEt6JcWJRgtZFLXXi7ZLv
+Qxwqj+FGH6NFLHsbUqabYGuA6BOM6U+62/LX5mADnYYTuMO8l6z+Kqufg33iBU69JO+T9+hpAbo
WJmrUJKtVXbr8RyWXgpHLhXQ0EEPxlG9mqAvP/WrO+wmhI1geCnmWDkFcu49MFCUjS4gQCBAHk2T
mQraBOQnbx0AGVSn5POCIBM92wSsX6kTaeIFcFkT6G1BuMnIPeXuMXZPP7LrWntX2ABSmANFL1CM
lAVUYQtPhKs+pz7xPXN2oVaDjuiwInHgTqPjN6ue/Titz48kkuYFtJTwHHs4Rm23bvHVuzUVBW0O
W9P81O8JfSlQT6xKUn3Ao9JrPVPPXgkyG9yDT8B99ZsR9G/wXqIBoHyvgrvEPWyIyVDzTomDe9aE
xNEqEChgn+ygAJmBkpC3ZHF0LYSkpZScrYL9lgXwEp1nIJRdAXcEERx6lmpKx+qsMGZT4DtAWp5T
mtFDNg3nJx3v35uNCVNROXvDGSd0Zk5gxwKxKqxhdyaBT649cbN81mxaoF6B8o7X5fWbXa6hgICu
o9g0h7B6KRihzNNGD+6M2A5HaD+exg9EmExAsj+OMKS73QbWrP8WHDoCfrNGeIYSibQsByP+q4o9
JvaxaU4Za0xxp4CV5OH1YbK9OPPp6DpW1LxWFjMZaYpb2VGZYzvnRWRBXvxRQZugzbOPsfLGL5vk
KKhr1XzovGxc2Z/dewN3pzK7HhblT6raL9D6aY8GK5ckBwE5trCIzKqHvOToak+EEVvIg0GXD2I4
756nVzeNSltYre09mznmXC3nDSFy1KPbwkpCugQsJYbtTApLMPHSJ+qI7GoGBTZgjLvkoTd8WH9f
le/krT4u54CUNFzHoDGlADASMRkiA6Qk6lSgwNE8h9oLJv4RKC5KWoS+YDZ8KsumD3i53kzn0i4B
QTjlVTkN5HCUaFNPf7wmwiMN9d8AhDcIMsRWPcVZ6tdAA8N18XRW4EKYwxZ1VObw8xCWOW/Z0LBh
I9lmTeZsgazT/LqGkYFoybcjjPJCvqy6kyBTgUuod92BSrCZAyDX9Fu8hCKESBgutQeXSPEQwzJG
IwnLpzkHJnxZ0Qjrx0qPwAJ8YcFB6PzTCkbqaw6z68rIF7YVDPgaswsaEtCwZkGEtIH9AdgfOCef
2KcrD/AFxeeV9mC927MqFQrjGIp2toZ7yuqojQGaFkxoj3GYAKHjEfq4UgIGChvdq8lpM1aPdF1/
VvjJ780VZD8aTdXHpl7FumdDIAFf2hZqs5bky8cJpOagee+eEZUrFANY1zQ6vJ7BToEDcK7hle2+
QakCKHZT+wqZ5YG9wuyZi1zmIAyQGP44YwoRS2g3VnB9OG7NAvohGFMYy8s83zcDm6x5G3VQCJHP
zSkrwq5T8kaoafyDJfqtwwGdDVarw4aLRg5zav/im3fH+qARWbju0nih2rhOCjyz9ssJkASDHfYx
eZmc5uZlnGUZZDJOv1NJicC2kjl6QB3YVftpWVR2JIY3rf+wNf0XF0MSIKAgOABJadNfwQmsIVZT
tbWHXdadvO7VGiiMgqHxCZ8aJ8LwrDm70NNpTsWUUIGQ/q0oMbgREBDV7Nt5QtEeiG1PuxofPA/O
g6vHPqE6GzdpYMseDvnLfyso5V/8UpscCf1MClE7QDZ+8UvH9FS1gzoOO3WfgLXk1JuLGk264GJK
1QP1fl3sa7GfQ2CT+2YfUnVXgJ/2/Xr0lMw9kE0CMeiC0AbwaMGReQA6S3ePV1mwY753gG49k7qA
Ck3xSp18dgAjsgmXPCVl6rJrlj0f670qduMuhN+xi92RZAitxXRBknMpg3gIyLq0ACaRPUzccyzM
q0IB5NraSxc/1nWYkFDMIzNxCbDHqKM6mhJXBWSpn0FyZgHd9T68o/iUflbk3kkLMygy+3DovfoS
wjaoJJFO+GKCYdgdDDg6bNCuel8bghMRSc5RjxT6q2PXgFwrD4p0AWUC4Gd4B/YF8suFcn2tKGai
lK5WouH4aXc+uXAA0SqwHbEu8GaiiKi3w+R2XpUvu35f1sumIyIa2lf3v2dV/T33yDYcL8rE+DiK
fit6+Ztnk9cTUgpjNezOtXehTw1Sv4KyNnyZCTyoGtK/qdGyuxwWpOceYLv8w4Yx7SRlj3CVXB6t
t/azSKKWwr0DvN3/fXq2/i9WEY+LLIRK/5yNW/5Pz+uq1qPekY3YsZ8/fWTZvFIm68n1/FSCxT05
k6cEnZZEDwWFa632JoNfkX2gUKyEPHUo3ZMzv7AtUbpgsH8AZ5d8K/Ccxk3eo5YmB877szjhDw0v
/cj6Iyr05VBqfQxILEv0aoAoBJJYlyxy9nkgZDR1TVjAKfeBUvF0iuAbn5bXWVdEavLtBO2vZVAM
vAQyNaLCVj9EMXQ8FZq6oV6QIQahT93ElIQD9VfDVZSFw8G1cVDM+Rl4UXNlnhe26fZadAFWkeba
ygcVtlaDAvIWUFMoHBoBcp3hgHGYAXkBlpjldV041kLtAMtbcclHNtDEmV4pJskbZM01y/n5sbvO
+HCTA9rq4wXCODTFGyvcFI+QGvUTuZTQJk+R+mxm4O0yu31CnSUCBs/oCeqZbJ9fHb+wiC8e+Skq
PWADADc6X1+rzWBEx9O6MIMJ2a3jPh/gYfnKnBcV5kBtWzQ7rfSNU6iA/TPxLnXILrq7bExn2+bP
lH7ZU9+MfX2yN61nxSpmagFK5AAd6rav96fjavjQDBIai8yBjfRN1344lAqci69LvF31+fNYfB+d
jTZZZTZmaDetF1AiUTfaxjC9PnbD1oYk4rA/SFHNrKD2+uLqOQRM85OzLpK1Hq/REorpJjilfUCd
KaW6BsaZXA4Ifd0zhcInOP+ARkvgFp7nQh80Jx6M8wrFU1x5OWQfX9q7TkGXMVdany/qYBV6x6cF
96PwIPyr8rmObgICDwormG0gG8BlgH7dCFQIEEW7hVkfWri/F4jaH9saSt78HKVnlaDxSz4AhV3r
vkOJ6vB91A3Xrv0i8zoKnAHh56wPAINGQ//ajBTmXF7r69PR3jvjw2nYN5OlPUS18WhPX+vDS4++
dOZV5teQuyc/tYHwSrpgR3BAa/kdFVnQcl38I9oMRiPbI1SnFYty+qrYeyt9K6wFUYgGPwamThiQ
bWghXjpn31xCrsECK7jz9DPhZVlSoxGYxiYpH9LxpRpXB0LR4Bfny4S3KAlNvBY8dWC4SJWVy9wJ
J/Z+auyO2na0njBvLRVQWmBnL73Qr/v64BtX99SFjRaO7a6Hy/SwxvhoyofSvdiKfzHcoZmDASym
Q/Ezjmw37bA4ToPqulXt9TisjofKo2a967jUsNc2B8Wfnpt2lqvXmX7U/F5ztoUKZhNgvuzh8HKd
TzOC0W1vbLDROiQAFJBPXuANd88ZBJGQmq1J/kAfqq3rt2k0BcX/JLz3Dlylz/b3iqOfKa7ufsIx
sc1eoVFiJxIDMA0+LlsRFudIRbd32pEZIGl9umzHA2Rch0N41cF17q/rI4jNFxbnnK1eE0KPrVBn
WvWk75CeuN9XunA5w3l4hW4eNdRCT4xJA6UYI3j9rrwTicCXMLdE2kzdM36eCPb2/TZLEqHfBfgb
51snh2u9p+x6CGdcAlOwrz2rhwwsxr2f2DaO6jLvlcW5q6LpSApAfx4OGdRmi/zsZZQUldpzq8HH
mawOyWWWJj5YpxBWGPVLfQErslkY1j6J14Pkg8awdF4uyUehrAto7Qq4uIm21CcLkag9vajd2lLm
U9ChzVA5epMFdd3jOKPAfDiFI4CFWXgFARWmxpX1Qwt40G9NiAap0moY+fnhy3gZgv5J+bA+tJer
q0OhZq7UFfvbSEj08qX2MX7E6ozwDBXck7M3sN3r5pS9awRuF3NGIaou9ewMkSxEeF+HnfnKGDLw
Mb4jONTLFjDD5DEvPrI2mtKHMPXPIRUQi3RzWU0CPeyXNZx/x7XplUtjV6IIxmcUV/zQXTEj2wkt
76NPjThTptTUQCvniA1I2QD0Tj0HlMBsxNm+U9bxdt05G+rd2QRjm6kzYWZz6LJRldqsZ73NoQ2G
6zVboUPDelfvGvaOT8lXRnThRwJo7Y/j2t40z/rS/KS9BmhWY6cHF3tc5AOd4vRsHMwfqh2NnwXD
vKfV4brV1uaqgsgVKux1U8/gh0Q5Yc3ero/ji/Ojgfplnr1OyGx+MIaH7/FX+UT0tt2aZVDhFSbs
CwiRk5VuxQsi4ZmpaRD35eJQP1ZggEGiSq8IdOuAgbBMm9mlFtRZmK6oaqHRqYHEnaYc9lNQPGGD
aROBQweyW3jP2NO2LlKHtqM8R4Ex+HPyGf9El1W2EK9eKYEkVUw6+bmk8Fxnnzg7DUKg7nQ7hwje
Ofvo9J+1U7PHngQEKabC3GU8na6Un+IGnanwVwZtEavYxvLoG12oXXx4qdpz2OtrdfLa5oC7Ib2p
9nA6fLuAozl5jKehM1Xcgsx9rFWuSqxAq991e0+60WdV4hYmx3110F1KQeITdUE+1nRAxITFkv5g
SmiPUNE1wYUNNIVooMiXPTt3A1a4k2z7UoretmzIIV6q201pvSWMdOmalxDKbMimlC5EojPfIQBY
+HgXNp1W2rI/r+MLbkmoDU95F446u/bAhoFe32qTaEDVwoZMbTL/g5jdzFOYTekz4fj+CTdYs1cQ
dZXN0iw9s17aB7LzK9jJ0w6bE3Q1DUp/Ku75rfGRTRyJbMBb+FcziED/0/3T1LJV++w07JQv0oXx
84FWlhhxSQYKLHwF7j4NTwGuNx8vFQbLjpg8zI2RTgFXu25u5VpM/JSy0ganajb+lFaXVKjWKasC
1lhKZokHiGvuKhbBPY/iQBVwRFryoIkpFm29ZGRKLSR9z0eg/FIal2j7pJ+r38zn//Z3FUciif8M
tMNDMKXOxbjBY9zKJv7mjx/qOp6MoGPsJmaknvkbtgRSipdryVlBr6ca4bkY340LHGPV2tbTdWNa
geOcXH1YK5AFgsiCvJ+kCQgpgKz+lHhx67WNi3Y6G/QURkW/65PHOglTZTalxJ74iE4Zw+lgzQ0e
X/F7poevio2Y/mHmOxXA/Kv2WOvfkmLFZrPTtxj5NomS/km3Vsnl4dS96ZMQg2dcV5bzVIBXDpJ/
vr30T3a9bYrA7LFNUWzSVUcGZaFDJkoAoY40ovxWOEx2VvytjtcVjUC92zp0xuEhRgbL3wpjK8w0
mt1gwF1Qmlvi2pJjT6hNmbHNAkJciJhKP+meR519IzVRa+P00Wgbtk9JER4y/4SuwI9P5sl5nYEr
rIctLMWFf3XgcQNwej4ZSMgu2OCNh2XFju0Q5OOijV3nfOseoniU7Shzn/vTzm9gV0hcjTyEHiX4
3Ce272BqB4epixLrSy+J/SkstQlo1RHtCbQgDUp4HLyRsDxJtugqEQX6Oefno5vqy9oJLyRMjtEF
DA8lUBgSmuIoUi18NphatzYz39DYrAQXLRwuKyrojgfXMCgy8lii2VeruWz7IXfUyaZf/RImRwI6
JNgh54OdvP1TtervuWyWqAqioqLalLDftmx/W6KqcjXPujLpdwVUiTopWKbXpWCDzUZ8CNXaN4AB
qqm9Cw8X71DiAAQmkOHZZU5LzZXGHyNQjCAF+PfqlkkI47Oae03hTaHFU3wL+le2Q9/ST/xoB5/c
ciksK0dmMawuwRliNo1tqnsoXRvuMwCXCDHj+BJ+GOY13OFUirLfG2BSOmKWGpKZAl/OTIGEruPw
FguLsno+BB154QF8Pg6khv+UMlD/VZD/Nkq/pAyyy6WqMvU87Brou+iQhJ2UjgI0F41QuBckZA54
bv4UpvDSIyqpa9grSv/nExhofAfiXdWbkIDsQxOS7847qH6as22DOJAKGcKxLs21NdjqAzZt3lGn
98YugP0dxWaJNYd/owbPnaoU4KEoIx2woXMLWShXhE7OxWJ6WZldlOVk7gInZvPpt9CLKPOE+Lvu
GuPs/HL97lC7dpnRJTozPgjYvepu/jBS0wPG+kA140y/uHjRBEPywBqCXF32bAbI0Dte0i4bOl8P
y5juHGthQIXd82v+RPVRuQ5kOmDYIL7XwPphEvwYA5MyV0I7sTvJA7bYRMFpvm2Bli+CnF7SH/Ao
mrhwlt/BeTClA9Drp38KN/xp0iTV9relnXSaHrfTbNidTp7E15VZU1AN4anDHHOT62FDacuESM5c
i116HeofJDjy3q+qgPacHlvL0MVzXoSfJWOpZ/5YBnR8sxchh6IaEm4uDy4ln/qTWbp4vM5UAtKN
MtPAs1mPU/Z+whNCjQxZFCDQ49fDW7U473NKIdxpPM9Kj/gRamZMw5ae685PITGBwzqJMO7YaIPy
InZ34AyzqaHt+J1sCIoyFWW00Pp93O7KybLKA5JMpzIo9D+ElKgl/5dhBO+ImmDqI23rtzIwXYvz
YUwbZVd68XMe0Uq6OAMUBJ03nCHyKI9gulmoQR4lm2pVrTpu6a5aZRu5nWCuT3fpd2cLSPa6ALhb
C+ugBIEclRIYnk5Fh9vtpHZxRm+VX/hyL4EZ7kJw8tbZflxmiyMUKvHusj6tk/0Asb0dQTcCIJkd
webOscMSos7Hw0IhZ7S0Pgu+gjZdylhnU9qEaKCyQKm932Ht8Ch3hfj2p8k5V6vjE3mZJqqDcQmq
eBP1NDLZ1F1KJ/X5e/9sL5qoAtz7+D0Lk1DuUMqExC94RIVjlL/JcxpQOQIIcF6h9WWVhfZCfZFn
99fkeDmWVCOvUdbNX/mW/C3jO+W7klDnO+To+/MsNPlleW758rv33zR8OZ/7OWgwZMndXlSR3DO+
Qd7hDF7k2+X3+NbbY/nF+znIseYieSDTdP9K1bu9cz8n+by9kL9yXLdKOAt7cdrwq6v7K/Jczkw9
zpLwMoMUruiKbXUCbOycU186zM/xM0BHK2uLAonOq2vvlhvNVyp39EmgL+uAy30g/gWFJxQ2QXpd
qvIL7Kij0zN9f0x5GxRctM0ii1N4BZIH/uGEk4dmddjIPd7TULw5sLogHfOnH91OEO/l+kEDoGK8
obYh3clxpw2gABX04PuM4wHrAqQ9eSh439lOtoeNPLo/Sx7kePk1eV3ekWcZq3qyzcn67Pkja1q+
oeC1K/Bdi4SH8pSv4A2H23TxCkLnTSZELq6L6U1GGl4jKMvzBu4y810eN9RcNL7cLh65J5+e6ZCA
V6jSYWcsTCiyk63p5auU+N0cJVE+pouU7oX1mWY29iJq2AQnuFzy9/MQao+X8Di/LrMtmPzC3qzX
S+c7MwHzdLtMA0FMxIh/AxqSAaxoU5SpbKIiSncTeOF3snKhY1voz0UUe9DVrNulrIRzBHtY1Piw
liO7h0UbnFipFavY+aaFeNNIJ2GjYQlTzlpZlmslVMA8qwNZ0AlTJDJ38mRO2wB+toWogGQfR2bE
Lt5rfbnho0dVWHyK4J8oRx+WMP5sSkS7XI98cxyRPfS0ANJ6T26WlwXA8S4V1gqyDguOJ+tfZOPC
CpE5LVbsEyAnqMN8LXv7ekmFi+9syRl49+FIA9MznkyP8g9XDc4rmTVK8Fdn344aYN7ZWHEhbSDK
IwlPzD1es3dlPuW4bAOZVAWWxF+TjRnbXx9kYmm9Yupl4uXerVjzkFnFu3Qr1wPd7T7dlvDZjlwl
Q8f48TTeDTDybOSqoMXl5xtUoJyI/LWjyzpj5AiG0e42hX/swkVArccC4hdJkrIUB//KFaUBtM2A
fY5vJquq8auoZRh1735aXAWFz3C8s1yhogpk+R6Qb5HuJLwv4CnyaC7ux2XhXcP1H6JRRBOJ7po+
I7x0qh63yV5EViadO6+MSy08+tcfNdMiEy6TX/jdjgoHfpc1RqobfYr0dtxlfd212/CUkWhklehw
+EnTKx0TfGDy7exr4WEhf9sA8wE7pEw1KZ8A7YBQ64uDOZtsxRadWdiyCmSVQsi0PzFkU2LtLILr
osAQoQpusixSSoyNJSKqTdSZXL78ermW75dfF3sxPIm6ZtfsFvw+qES8ToUQU5/uEs4n2wO97uI+
eyaEYVZIWe9d55uMYCOWj5toEzlV1IcsSjGbbD38ysfTgjLaipwdrakis8m2Xd5vdWiyblUgXO4/
rYQyELqXQtICsx3T3u9l+uklWEIM71VBvjivj0gsXxmyJWEdiK45YYENPldiO08wk2lYqm5lLlIA
G1jO/1RC/V7O6q+vlvWVE5hgBUHr9HJeSd6E6+5WYpTEXBV8cY1UQ9cliXkQCbbULq/FJqdb7ixv
EXVZBcwHFl+E1vJADqfPOY6ym/3HvwyO32Sxy7synK0/BrQLoP8mQb0isvFmvV+C4y7ei+5nXG82
UfQ9EWu8A/ELRECyoAqtueVVIW6wZ3IW3RL8fv7Kt0Lxt7qs4i3U8LWfBV0Y70RLyZxOn2VWZWHL
WqAQR1Y/iwUrKfMnVkY8AHsh9lSkwF6wzm5K/ybizAP7QV9m5PDNZG5k9GV2yrBwodfBz8gjkTP5
jBoYERR9kcE8tWEZioSicxh2h4jaVpaAiK3z/bjOtsW6XxqYDVnWcsGyrLqVOEmiZ2WQaV27X6Wo
QrmccUmU/H9jKSr5rlvE1DL3z/IlFh6GyGP3KN7YXW7Z4K8vBw8vzCTNujutccEQ8GyBtkKMxNWS
BdQtL3CY1raL3owo2vDivdjfAurY6q38wHZyjTa2jbZn1GAesWZkypytGDvT49LSQEZHLhEBiEov
vVlFNajQRaLKiEIsKYZHDYhPRdOoqAg5bVltIgIipWJNxJaIVIpmGJZZkAWXdb6V57yKvMp7nHHI
ovB6X6bf2ecbAv+L2u93OhFkPgGLBb3yD/rT8VMnFC+6VhavXDleiE9QQ1mQ/oMZXH7EjhzvwDCI
tpbhF0ryEYdGfC47KjBlSoBJAwS19ae+dTNWcVRAnKG75KEDQm5EdK2FBaNoHSmeCWMoHGmu8Cao
bhe0j9V7ExDTyhdV0NBDT/3hIt+QY4qpbI+UAFgjfkLspYgJovSsu+OD5RmeiJEIkFjFLJhSc3W/
kXHh1QpnW061RAGILpXTF7v6178o7mVmuDLFKUMoak68W/ZJXCPmlxTH4ma9M/c+3waUdHIN8ldO
UQvyTRlNAo1TbncaV0V0yCOy7CkLhjGo/dIFPWBneOaT6AC5x9+zQKcSTkacFjQtnD7LHHc7MRjy
iC6gJ9GULCNPaF/EQZG5l2sQS0Dly83tFcm1uGlu/9DtRN2JryFGoETl5Y+iBFKclPF27bL8xWG/
eyP342StXND86CuRCNEr4sTwiIWgYJ1z0WdbOdW7QW7QMaKtmqWDCoR1k5ETOWzC+HuDBIoDY0eT
jeUhjSxOohNRuTIW8xoctWQnC0BjYKpPtjL4AMpSc5kBFGHW4hJpN1eH2nd+oQpNFqbJ+sIlYpjY
4wh/pvhOpZtFh0iDxE0GneIG6PbkVq2zx+OP5HH6jmsdXtyzoCdgIKbLye68ni6nYb6QZ9Ow4Fmx
ToiRbqehrMQmKNbH8JB/xPqLRfAblCcfjH6vdC3mVpbllK9M+bAwCDroMJHnli9RwxOrGSLIveaB
nMKpkCpYpJC94n0te44o1tflYXteT3bJI6/qMAcKmKCcoax18Fjdi99v+RIc34tPzNznWgLe59/T
7S6v9ttun4aqm4Z3AWKPzScuPkW5Z/XNyDqXwBkVDYtypQUy6lQGcA3wLgU0oPGKFsjrMiPybxZN
3kWk5DGWZ9EjXOPi+iWu5v+7ifSKk3o/UoRPHNHp1oFt5S6S1e2IybM8q9AENSLa+wau6l1YxWnV
XfVRd53nEmskGuH/3VuOhKTzdix5pQdxcPudxRH3O3LDu//3tTPaC91FXkPkW0TqfpPFIgbQfjI8
5eGuEeQL7u9SofMtCeQIWT2iMcRQ3LXG/Qg5Vpa2fMfh9jdjEV7f5Djq1b+B2YKGtDxRhGS04u92
pIoEi1q0wZoXvO5DYKKBbsLxP89VrIfcz59diLVi57+GMAYnl/4FZCTm3jUzPP+lPDzxJt1YON8I
EjcROj5EI97tgbx0t+rd8lDSKr2zcBclhPCXr1m/0xJ1cyHF79RCeUdkWtTGKSD07x1uOCuHxf3f
uy6XvyLxouk5zrv+kE/CE42bJ0rpblI6uPsONz9H9ADbGIZFBkYGTc7qsBiWIr8iwYZ3CopPbDDc
8pzrbVhMIPllKLmWAFJUYhm0j2oU4R8jCmjRQihbvkh0NN7nUiY9fxQXyvBPgbLIogS7pN1cXDGQ
cmnlWvZFNeAxohcqj1Slb8+6RQ8lYROKjyDO0X2mb48Yvpi9VgPdqCzPwjtFqnt6BDsFB9ICQ4X8
ECJ8iWQB4U/JQUYg9NhlVEcC2SKiarzoNF7xJA11/wwa0Ev7VqDOxNcif/ueRQajMGI97xKHNC6u
r2Ngr8QgH6J6Jd9WYzPIDizoaiUZe5fKy0q7KwMUF9g04ZGGZdKzZ1SMaCtAZGDY6Hxxc8VJllu+
bubqFxU6W43krrGQr5Qvvv9Ay09BOInZraOWxJenTLzDDtA0MahXMO4vvoFirjnofj66b6FUuZMm
pYCUDLCB9Ivsy9yK6yCyiz7Ano0bqoSgmvO+iZXvdyLtMqg4Gb4Iy92lEMt6tx1330zGSHRTumlX
8luwFaLGxOCbr+PcBMEG9SKLSJTSfThlIOUxzgzIK3zyEqWbclViUDQ6v5ge+oKxxIse7jvRehfe
OaH37vpPzhgw/buLLRIqLrJQUfz9L9IpDsT9r5w7synyjTSyrDFBD7oLwSdnInZHfpzxZIp+OlG/
jDctTR7MkjgzF7+DJp2+ZRqkaAwC5eN/40bFHUXxLQrmrtvEgRGFA4AfY9e+4u3fzlTO47SGz5fa
i5vGEre2QYyyYHgQ5XxggYlaZ/DvHn+F7ZXL+8u/ENUmQgANL0rvtuqChI/fVd59Ju8hBbmg3r8Z
U85SdLTsF2R+8o0sGhMKKTE3aSi3YQ7Yg/OeROrT1KAl5j6IMlZ29L/Rkof34ftLfzH5ZMCXF65I
3rp5Wu4wK9mhijMjf0VDZd6TOOXi28q/sn0SPzzfituZgfFGAMGMJs+itClEurhFj3K/rT8Zzvvk
xbt8m26NgAIScW8Id85/iD4XFwJ/XqjUKMkPxs3dEb6vSFHZ95UtlohUXJQurkugTBlFCdIAo3lb
zfLIWFz8KVWt6GXxNu/2Rd6W3xcFcKDABqlj83ZXjYjDa8sAt3SMzrMK0REVKUZS1lG8FZe4jORv
i5NkLcgBM/gXHrerGqFTH+9Ge3hwWBzXtzg6b+loFO0e86Vyk0pbcYusOT9ObTufFIclpWNbgXBR
wwO6OSg4Kc3DXYmZuKjisso6TUP0JkTJICo6lG26JTV9LcCbaIJJQNLj5uOKC14hkrJSRAZlbUyC
6l2+hEWPk0K1lYvOQprlS00u46Z2EBNjsREFIrMk4ySDOjzcTf6JrcAkAC1xU1EUlXAEmxLxG2SA
NH7xLy/iLsPkJby7h3FF5d21KzoAXVuuqGzZUsp93CS744YH4vWIb67hmYn7J66fqFHooCFAlTMU
9W36srZPtZs+VJLzm+PMc8ITNuH3rYpsVkQMFAjcT9A7izCIkw/AFRcoQ5FTJFPfTES7Ut180QTy
lWV0V+V0eML6nLCfFSfwr7/n9WF7hc+cl2WrO+W87s6p+SmOn7iocjD4XegWiWlJIFMiHMTywnbp
vB2lwl00Tbkr/XKnr5iyho0TviyfqsHbr8PDN6A7MROy55z44Crc4qwFlCIS4JBY2X1PKvGyMrSe
jCjnNfnUxJ/sqOra2lsy980sntLLMKey7EQJXzynoS2nCqZxD5DDPJ0+7Ydz/KAPq0n2RdosZ0ts
vk+PexoInKfz8asrKSta2jjpnZuV0ZVt1MFV4ehOwlP1rd+Sl7PHLxKg3ZkKfDow3i5goolDfZT2
FSoiblaXkhUveS24QnHhJ5HezHwgmCYzJ2o/idLSvDSJ0h+Jfx+qliJQ3mK8GvnnB9DdWxzva0it
CuPJwz4sytkLtj/gVDs6hK4wFrMJgNt5fQ5yqlPT2X3RqJ/qZ8U7DR9CzROH5ucV6iPdSztzXorp
PP4G/Z9PpSOUcNTDFO802EMT49dbiHrvLvzBH5/T2zblyhosz7OfMu85HZDl9/wh3rarq0vOV8RI
9gFH+Zhrfu6n4WH7E1xBONQP55l/DM7PLYujD/8PZWe21DYWbuEnUpXm4VaSZ4xtwAR8o4IAmudZ
T38+kXOqOiYFdSqddCdNkCxtbe39/2t9a3ylFcvKhc+1IupbI2Z9LqEEq+Tc2vMoSV+pN9yhEOKG
v5oL5Tnmj+fiC8oxN3/9XEbMSwiDwMTyFaPD56gxGAXGUXiYf0dMjhucDTdaRXstsqPL5xg0NsY8
gt5JBee/5h8R2rA/JT3uw9qAH8ExLf4H5R46Ixy2/vyb9dq7szjPdsfPdfuKU3JP/LOw4aag6+NP
53GbvJ/mwU723Kb+BaH188uFjfA8H4bC/KFdC0f++vza3XHY5/mbzQdIVuWv3q65BJ8faoFpYy89
W28M9ndlPgl+QEpO7Z3Ghy35HV3ebkF7dn4cys/rIkPB7+fi1Cv1SVcnt/nzL3LIJQPqz/cwKKML
z/OjpfFxg5Xwlqw4PheMI5OG1645HYbh2njm/OrdfDb6wniejzJ/DbeFc5hv0byBBEkT2aw/uXRs
GIUNkCSGbcTNZCSaN4jsRczDjFyRQiPjgHu/Q/aG+J8phXbIBoWA82cgCBsd5C4XMdn3SJM/ryiX
ch0w/P/8Md/63Th+fnXszNeYqwn245cwyz643o197nchK+J2XbxfPnesBwG+LBvfP/tnYYMpLTgZ
VPcob30Wo4Dm4yF9Eg5YIW6lg3KMTt0pzJwc2dr7vBlWiLBmZ3uYp7Z5Vzvvaz+bN58z43xif66K
sZnvSUSZ0PhcVDECcEIeBErE89w3X7h51/1nnM6/cvFu2YnPg2AjMJ41F9uhv5z5h8Yx2qafO2l2
0+48C498CzTHbL3te8vFzTPvzs2FfhuszIVJoZzBQNekpH4350ZXD3OJZe58CIe5SzYXIOfKNv1D
fn520jZ1TDztn/JmSKVv/sLwdgbRHKqblg03ZVWIk63TZrt8tMXT3OuaZ2N9MT/C8/3zDyE//u8F
IVEzYn+wmWf/WXP5ZyqbPz3TunAcGfvzH81dsM/ngP/yDDsYGCHFHhbkPB6Eo3en8ARmjr5QGHbK
w/fqLvkfAHKkM6asYrcgsg6T99/6gq4U8GEkYn9MhhKxBcJtc9hf0tFNjBcjzRajVcIgpskvHCmC
+ogdn0V4p+XWiJOVFZ/3QQCUkqepRxSqNOueBnix7noJHi0ccAN7BGLZMk7QG1k2WA6Y4YCEaqTY
/KUMB7By0+ZwSoXazo17ZUA2NktBkSdLIEExDtbJ7zZ66wn8Dt86lqw6S+lCelWwSBjdh4TtLTzA
YuhZcKjLDst3t1H7VdjvMuk5Yy6Fh6LiOJ1QXN+b9VYXeaXdeO3DNL2W6i3ahgC1S7yytJXVLXUo
1aYNwBqape/ZooZin7fgbZguYUKb7KV5FntwAZtx/F1Fv/HUWN2DqO7b6MGUX9BsJXwB80Su7GL6
nvoiScGDb5A7wnOu0JezvEkOYbUw9ZWobsT0ZPV7ARVLaUe6Y0UrvNAl/2dtBVucPQZWDBm13G0v
3uHr670V7Od8co1w1XZLGe+EslPC206DgepBneitpRCc+pyChP/UF8HObIMUqpMTQOo0oRA6oe/q
8kykRpCEWBYuLPv1l1m/2dpMG0bvQAKa3mdNWbc0Af5h0EPNivGEgYAtEdCw6aahmzKXYlEUdipy
ErZfzY6TTmSkie9Kg41xlQKRoo5K8aJ1kX0K5K0hzwkfZOksdRsZlXu+5VfwoMBmUJQlrMbiBXop
tVm0Fq/2pfGOoBkiWiSsB2mHPEdr8Ir8ADeQlNmwcy1w1HHlQVJSTBUaz9+PQAw4OUvTpD+WFu3p
ZhuZgyujYG+VkzUoB9Vgy9ZBLBZ6vFjRS50pG2uQl5ZqnYcqPJkdiqXhrPLuK6d8IzVQ+rpL+Qlx
L5bIcMn9cy0/tSOt31RWch60ANRRTX8GW6/VkQxhJjtFPqror3O8PX2ZOF160boA2XczOUVkuWkg
LTyLJ2YA36zI6qZOy0Wf5nsf540/pMveCrGMCfD5B0TLdXuMZfaWqN/HztyHVfXoy8dW93DbG8so
kZ1waeTpIlQZ1BPCAjXZfpqSIFV6c7AAZMAEVZtZALFLL7n8AUfTzYYRuR+9aE7IN7OnRN32/nFs
TKdJayIXOqRa1B/CF298b3RvW4Ah1wIRsTgOHyhfjXqbYe7MPGExInEl32ElYfJSA8sNEbh307YW
HqY+dwLsDQISuhpgnsZ/ewgKy2BRAcqMykeYnkvsdD2CL9gBmYIUq7tEs1U7wlyBNRUrhSCdZP9c
9uqNFt6jd6bMaLlxzVgqi9uhFeyRmen7ufQfUC58ncSngl8R4dNdI/aMNI08IZ+6o9FsSzS7ZoBn
pBxvaxTeONqo8enHYCALAWPhRcn2QbWdMP20KKj9oNsHI+89iQ9u1DzL7bqyXHGiBdX4t7X6ITN7
9vnoaPG4GxX916grbj2gb+jLlT/Utpa0m1JXlr5xqvTgBwGV9A/5FNxATTawW+qaLF5xDcbBr30S
lJujZL6MYItL8zhp9cboHmP5o8LXX5D/wB5BPacYmDNUzt9f269UGwuEmGWi8BR5S306a/+jgot6
P84rQD1HVVw1wr6DF4PRAOduM2AVWH1/MOnrhMDRzFlMqoPRA1vz94QQqoVnJrX/eTQU3lJ+sQrJ
sUjrU5Atg79lfJs6Cfa1+cPnnKeav6ciy7BE/LemCndXMa68hVJfDAnEhwq32HtH1t54/tk1+69P
999jzP7G/1zLLBOKTO3Mah6mRbeVy3KFV6NC9yrXp8bfmNJrHUnuqIc/zbRf6TZ/f7qr6wqyxTRq
WDYIUDM0muziWiq05qU1CoxT7NhRYwbMSPhxGjVeMvEoGls5FAkRywhNeIYN5YxIHVXj9P0tv/Kc
AogzQavgJAZyAIlNvQKW9KbhKSVU5mNdvQb1XmLZp7QvZXpuzR+OpFzZR78c6mrBFSeB1mtlPsOj
5GU/ULJG2w+E4tEYR6evpEVVGLskRZfDhF5mUAaKbWDgfWnOVTUnlPS2uPFBBwdI18bcOluytxQw
w44qwSg+zOskcQumHyVjFTxz2itWPDg2jUb8QXetK1fP5eeHAVirApwEd2poV2YISxRUpVGE5sgL
8qZP+svUl/tmkm4T9S4tFfIu6hetRWXUlesOSEOLcbmvPgw4DBi67RqHTGXMAJGoteXqWGAhyiJH
MWiKyhdVvOR8HnMqzpH+3veyI/OREzwEEWER2TmziEHAGTbs/ZD0E5aWRvQSD3gKnQiutpAVkAbL
BZYUNfKXkYx1s76D/OhYXvfcNBjEeZz9WtyUY74fe7ghRL54eLhLasLtRfc+EglUCokxY4vM16cS
b30MKJMbKCCNQFlOGjfICHBKC71ux94H4muoxeBARcqT+wALTIsmrjBwGX203AYmx32TV66I/w3j
qNqehNZb5yyGvQAdYZ7u2pKsAj3CZ8ObHPPBMI43LfYrk+JUIVAPNHhBc8MtiSyV6knDHhXC+2HR
3APziaKlx9HylQBiR5EKXhwAzJy2hpjhcaYd7DxE17X2hM2w2es6O5e4v2kE7dh1HqxtKh1W92hI
W0G/J23XtkBZCCSTGMXvNH/oafgNvMZLHH3RYwQ1aYwol1SnFuHwJG2ldAVfC6q6UG6DUIUpI6NO
Sl50qzwU/cegnUMa6jIpON5DUfC2m7AtvcwfX/FQYcSP5ayzUP21pIFfHJFjDyfPe08xOtmBVN6M
48rgoF67EqpbrdXhCWt2wL8zxXKMjNJGttfEaa2MaLnkfQoxtDADRxypYgmFE2H31Q2BchY1n3aV
lxPjc3yfOhMuagNDZTKo5dTRbz+tEwQkrEj6YRnkBzEDnTMqN7P/0izJIsC44aF+U93OL1ZmfRG4
n8WkgZ5fMMpvUuz/llgvxGBiIqcdLuLXUNDHmS2F7ktonWUFkXYk7gNJuS1ZPZdBvVCE8lBP+qLA
claTrmZ3mrToaE+aAgZsWC+ixdpMvu117r3ho6IJR/ikabHwEc8HTez4EigwwevXVZxsWCjc83jE
wbiMp1M63BZYxaXB0SrDrrrqgL+46foVgbA3uTKtIhzOhCmbCyGgUrUU0Q93LZR8bWYIQZCWgdUo
3SXJX2o8Oj4bm7BJwWlMS2nA9WP2y147s1yforcA92UQP47BRTbnOXQAxxBpqjtM+3y8NeNzaOwT
IEIdmEe9ale97C0CzdvGVGzT7JIxgrsqg8DOPiEl38hgmI2nIkZZkAFQAeCgFneTAdGlGl57Ouna
2cIY5o2/i/K9MpOVHLxkhQ7/n+gJ3FmtbGF3dlKx3Or+dBcQONVrqwIer3Lup/i+EQmwGPO1onbL
EC9gYTE1BCtZSXCGInsMcZAiJ5nMBwNMiGj6t/PiXggKHjiBmhI1wsyXT2HqEyqwAxyYR69DXNt+
zV4y3ykGw5wWTpq5WMrwHML7EVMkruG49HRMDjo2IPZvKSFLNfs6jXoyV6YQy5uJpXkETiyGCcKW
W2vx2rUrkaLNkBFckSLNAVSaW/usupufW3UrJQ02ZxE8kbRjL7GGKdPlVDe1vSo9hpJkJ3yEGPLK
lJAwBfAV0L7OS2J+oUQCGzjkB3qI4yp6VCDMNSVxwKxHS9b11XgXSDi0mSMMvmrsqI5K4y3TpDLg
WiMPKvApE1VM8liLm5eKuhbH5WWu49nn5WrXZufWvgpQ5FZO2lsv8Jaj8MFTXaKZDPv4kJbZro2M
U6zddQDOfAgOrAAyXnh5PG0EeY51YOUJV6MT9zBHxOQsptovHL8K40lMK3RQEfYen5Q06lUqqkdl
fEnF9lEyaUYKSfZbHT6CsV5XwXuNq17QVZ7uU80eBU9iK0iYmiQ3aGFKRfU28Un0ym6C7mHeLRTx
Yy64EbfC6I1fcawuRenVxOQYGTIWGAMZA5Aaxs6Uvaii/xF4GgFmxyhS31PuuTgpe49FYwLnKQtJ
T8YGbvDNivYSY95jSdnBhuoCKlyt+qz77GgCN2SDWMtc0TvszOH4WPVYXZMewxg+dvgHPEmDBAiE
kJuIm6qFj202Oh5WDbraLHgY6GdrBksRzcU2PLGEDcOV3ajuKEq/UIZ9ypur9OjF6sGORYM4dZv7
3nsAVbv0ym3Dm8PnkciqahN00K9YclgPES76LsBugrHNyVs4lxQFmksrNUQP8YoxLMT0lNy74KwK
/bZOKEiWhG7gvtasYN230ptgiq43Ga4jJ+GjyKtbsxZlt7Mi/0MrKJGM3WkUp41VjuvKb9y6lHEd
8rDlsbzuBOF5InRQmxSHNaKmPc9r8ojKAQ+09T4STdaj4O6T1fz0lKQxDPcWD5o2sZvkis+na6Ux
VHOysLLxQc+avfVgwFdpjZTCYQ7SQjTj90AXnrO6xdQTA8iWKIB4Z6X0CAm0TRqpurXV8QxOQfQC
dXM9df6zxAbdwGtWjtJRkeSjjj41Z0vHqlKtST/iHZBX6QdVj5hnd0jC9++Xsde04z/rMQOcK5RG
vKmfXs7/rO07cYR471n1MSjk0BnwCdXSyaijhRJ6zuzUrBRKeh7xk/PIk4sHM+83JgvDQnpRktr2
EgO3XvXaDqPTNOfOqzj/l+9PUrvaBvzvSbJPBmJHusI1Nr1I9aJpe68+pvK4NE2c7KbuFP0c8oZf
Ux1AyxtOn4VvUubd62LyMbHkx2K7m2fK2Ax2cRjeV3RtKWcoOmuxUExWoh7fZVV5JnLKreutYgqL
+b5LUbQzJyOBJEpPxXuSw7K1eyh3CeyrAmAk0AgKZiWvMBjo87M5WYIbDPtmwMtOEbm99MgSkGg9
eZjWYuS+pnfkpaZ13cojvGMeoRqIKw9g+jCuGrV+zfvwp+yyK4Pj5yUjmx6I9fwrv/17zyYkUV3F
KfdVasudmK5SEA9FHq5qLOkdjJUGzUTt4/2nFs+ToQw3usiE3FR4CoMTNcAlHwTLdz88BtEP6Khr
wOKfk9PgxBkU0MAxXe1oevCuecpb4lhZL02mneOkf0q9ca9BVm5VbJKSfq9MCCzLxyk178cMUsz3
Q+qf417V5+gMRdWUL7n2USmllWqpjPuGZM/G4JlXKH3VIVbqvUchX/ap7j5KWeUadX0/hPE9I95g
jaZb54RQLz+jfcULL8izdRu3pyHxf6ihfO6F/rO3/7xMmghhyxAV8smMq72SWjZxnYWcYwhe30u2
VNc3LUD5ebR7dWDZFiMwB49jYHYHP8GT6s/+ap8XvbgdVJbnwyNrWadS07tJ20uVv5O15645GWBY
5i1rOb+AUiSnyuy55AlmN1lnvhu4maUsyhBeK17WbGgYLHF9mlczqZ9sefWkbQKuL7QoV9Y3RWCk
1Fxb5NHNLhueBeNYTwkoOLbpPYMtCZtVANlizI07dQrvepwJY6P+UE67tuxxvUgCAuw67y0ZWtdz
WVjXla82TX0sLGhoMpCFhKK6xyNawRKUcGxnvGyaWKMoSusEw24JF2UggORFYavcPAB0awYWxZ3b
9P5DoEW/lFoipWH4YRv8mYf09521wH1yX7mzREFcO+SbyZRLRa2qI7u0thTvC40XiODdlvW8mMqW
jYzWpNBuQnFctpBsxhwvabuQI9OVph4qK1ra4saM+huVZYQec49T1lHztDcU226abvtEfGw1z/b8
Fx9aX2pcBO61FQ8M9pyAUCRzYZXY8xstn9ucD2KgHPNAWLcCgFc8UJRdI2F4U9q9lhiLWkWD0+qX
UJ9jKNu775/Gf0wI8/WgGgCSjZ/6VbXQSrSgKdX0T51H8KhoKxjnWEKptCiU0XRV3kZWvBCoE7L6
+rnGclWunIeOJerkhOgy0wGQrr+ny76emnYU1fIo1FuzuZOmnR5szeIlpXXUUHulY1sFKF6zc5nf
1dGu0bdjtsxBnht3OhlbCIOBChUvGr1z+NGEljGBRju6ZJUIEmjR1x9yCbttJ+s/NOSkr5Wov0/9
CmlXy7LehZZUHvPpoOgvGYCiaqs1u0R8qfttJa7iaelB+xxOMoc3T1N5bvNNE/0A7Za+Vnbm84Cs
LLNMlPTPMtZ/VhKqWeh613Eeg3qneDjVXxQ0NCobEO9uXtk3w6HVIMTEBIPZ3MGEqzhsG5wV+rYd
fxhRn0uCqyfMmjMcoOvq1sxO/PuGdqpfNnU0lseQ0oX6ZlWwlpe1iqIfgashoDOs8JfbGlwnUoZA
dFu/euWo9yu5ewDH144nQm03+tOQuQah1RuL3mW0tqJNk7hsTjzNaeMd2YIak+hbdMtXeKgLeAQ/
olftRBKSdg4uY+dOwjqOHrTIJZDAxfEMCLURWDwt9XOqrP1yoUsAHN0ocgGXBCgAozXqdfg7UMYy
fNpzCFKq/fD2+2xQfbk6qmxKCuE4mvHJdvzPvcqHKY8Try6PE5yN6EYTl5Pvav2OIpgMuvM37j4D
9qjoYtRvmVNkRzeIQk4YVcFNgjOILY3gEg2ejTdYvI2Q1LHinED3jEF7nQsEUhqGf6fT7cK7TfJd
GlCV3HXMITkN3zu5re2eZ8pje3T5fi7RVe7sX5+Np1gGtEIkC0x0av9/33mSyAyKpSkPA6p+zCj+
jphv2XTrmP2D06DiOrHlNX7l0kbzXOm1w4zOzoQxSU+yX092l23MeDmkCyLMZoIRcRfCeAfYwI8f
o+QpktdWumMnEsL4ANuhrxsySgVXlGcO5HCWBUf07FC9CSWaV26Pm1hedrxspJ0ekQKzkbChjHSs
RBrNWzVdwzuXpUUfHhrjxmx+WGtdwxF10j4JHFIIscXITrDJ1Vqr6PTAGMRxPABtsADYH4xj+qEd
FULDi6N2092Xdk+A3szBP7fRSjjncG8PdM3bN3bElN1J72pfv79HHPcfN0nRAV6zxoJef41E9LLa
TPx6Gg9UW9Ulpct0y7Z7dMUzUAJkj5I9rNkyI/WUPjCjrgmpYQs5noYbDazuMt9Xr+W7bIHDe241
gLK0COdf7wSiPhu3Bz2JXIBw5fSY0eREMW4x8mykm+itYxKFliYiaAS5DhAzgoSt1fChLilYSQvz
d48OvHj3o2WGnBdV7FJcgy0oihtFsKPVeDd0GyRLxFLfmSvxLtqEGAuoydjtnYadmaCyOHLqV2Gp
Y+vyMAj8oj2O7YulBqIaa6OFq8Cb5WlNTrg1KqLvr63x5VU233D4O6SIzeACdX4+/vNs60auqHHf
jYfit0wp8yV/0dNVU607YBTewqesj6pPdMQLNMocPBCFlAruLQ8GO7yabgCqDlzFIVC8FdW0gk4o
MRRQNzqXnRMF4zB2W3AZlquYS2ui0bxmS0hb0m8dzzrQkzTrlYfjlYUJsz4KGNhh+MXHHaS8ERi0
Pdc9pW33UfjLOTx71Up3FN9IcTbagxTvxPiQa4ce/cuwqtAAgDTdTD8RYPRrFOznK58LRNtMEdkD
XPfsYtOXNDFJyyO8N3687h9j+3774TmPBmq0R/ZENiNpwYZtDgSwL2wRFqMD6s4dCL5VnUu/0JbS
jURg7RxnW9qqM2xiJN4LUBmO7ChL0nYWxr3GGDcgl1n0F+zZpmw6NGGdHjEheFcndBFnLXD7OZ59
BrboKvbJ2a6OvwobSNo6mv/w8WlHH9uZVXKn+ZflcuMu9y6KYjcknCZzegRCZxC1i+4ODIoDUdx+
y5zdW2o/7d5Y/d02S8o/9o7aPt+H+J1lx3EEsATTBvDXMlle8IwR/QsbciG+SzvMlL/YvWprTPKb
6TcIQX+nP1oHPO0syFzlFeDQIj1nS+POe6DwbD9IQGpRyK3CRb0asH74p+weuTWGEmwB9Kj3OAYQ
zAa36U2z6JzfHc4BVMBoqKUVCNJt8QgHCNMY6ny32snkwOPgnD14MxCQ70Knx3sEuNde0mTR7rND
v5pusmOFNW4mPOA1tMUFYX3L2ra4FRTYXG0pLubbA/nUgfeGH3v+fzBh32Yv6Py7cJE6FNjsd6IQ
V+kqX5UrGqgEv7vU9BzffudZ2IU7+JsAIVTnAG+Vyx889AtiSDbSclyktwX/Lufvyr9NnMfSwbt4
+wBXNmlDqJzoEJ1FtGR8C75VczB+FcyoSGMESmB2ehrPwW+Ld4HvQHudga/2yu5xUbYPydrcwaoj
99d/bmf/JEpnFNE7ceMtiWOwf8mwAVibI0znqUoqu4AieKBv0VozYF4vUD3NsBY6AvMMadoWenr1
UK3bp/SIWhWFaw3Dly94L99KEmUpeoB7+B0GgFkcqvqUv9I3FCLUeaqS9DXHv2m22CCcHoV2vDHJ
QdlqlylfFOv6mZWydJvzJ8MCefhN735Ei2KL6nWXrEek0R6DDX/GA9gkfq8+dY8lY4By0UO2tZ6t
I9JLhGv6XfhrPBk3wVl4aH8FJ1SP5X22IFd5nx5UspuwMd2H98ZR2ai3fPFSxpYnuBkACfWWB+3Q
PKn7fB1sSIBa5rsOFaRtuLOg1HoAE7Ef18g7d0Qnu5ojr9EQ8bickYQ/gJTP1+IqQc1E/Mj8kyCc
nbC5J0z3hEBm/XbvvFNYtjMncR4Pl93HY+IAH+dx1tw3WE4u7D6ePB5XqLU80sS47VA0Myppn7im
Q6+WEbd/kjbWTWyf5gNDvLKBrazwvS7uF8+i/fb4cVqPa+f88eE0zn1vn9ZvTy4Jz5w2XzPa95nz
kTgej/AZliCfDCmdsz5RyiZNpP1hmWh8WUqxK5IsVoiKrEkS9cG/XyXmAFPVr6PyyI6bruXWD2XH
N8SFD8ezNaiTqtm9xMwvQ6sxzLsKKttAM5KYA5Q2c4XJm4YGDlu39didSvCBy/hRAvWnaRsTtYIS
MmwndeP7OFOTfKGSS9JKxaXr9ZWUbvUQeVN4zhUggYuOUt68KU3i95F8+Knn3TziPUQlpFqNo1R0
LIV4NwBfzeVpkQDYm6vkEsNS5MAy+v4x92hQcF9qx4CBNw6AVnvsE0Z9QBKSs4gVELcbnJhQnUdk
ZgkVgCbcBj6gbov0zZ6aENinuXhsad3x+xe39K+rLUsSdTE0BYpoXb2487DshSn3imMlfWjAMRT2
7QWhZbB3W/NRm61DCqeFAH0vstHXC2IlgOR9fxZfS62WxQbORJGkSgho5L9veVZTJAoVjdik/DSp
HiV5H5PblmfcSj/aJHUaEuG+P+SXtSCjzEQ6w66bzCcixv4+pFCXplXmE5+7OcXRbRLu62qFKvv7
o1xrdD7f96aOGEiWiAH6Itrr0iLrLFnPj4Z/lxdvGQFOcn1mG5glW6V0ElZB0oAa6Yf9yNfjIn4i
XJMbKyKaNdWrKt4YZmFPNmN+jL37IlhJ0xJckDb+hoeqgFAzlB1R78UP7Lavq5uro15dVH8cxVwT
xPwYVG4ULrTKTejgpncgtXmJWtrBUncKvN4OVxA2yH7fwY5k9SKS7kr+AU39PfUWti3TeGzMbDGp
cw9jX78mlNVIsv7+5nypHcxnSxlMli2iDb9sB+qmtIjOLPPjVJ+mmkJh5wPYf63A4fUQw5px8/3x
vj5rVwe8GubNpAle29b50UQyP7RbrxHsjKWNpl0CBAP0g1sk3TRIp73pX+YpoUbu9P1J/PSh54X8
fxbqaSVOnkSU9VHRPqYuRYyMuoqtJDTiiFS1n8b/l33B1Ue+ml60SPUHKc/na7yQUxdtTUGAJGv5
fElvEEohrUM0h6W+//H2XqsBEcVxf3VYamRRadSIrqox06iTFCDH+RE5R42qeOrydU1LvBkMooLm
1qMyqVuNebbiT1XakN3wQ/bupyLrr7oAQi3D0mSCw9kNE6zx9+XujUrqUVClx7iya81OWjiO5FO4
LSIjOpoDEbUMAQc5jU8aS+AamIXH54lVCYkk2AXY+9MuRGFnk7+AgtXib99op5SlO3wb3sA082fI
KFIEEl1QIF2sYzsHppJOQ9l5NGy2hgAAlYfvh5H8jxtL/AbV5M+ZG9Xj3x8skrocNUCWHMvpEqFn
MomlQPTD6F1WkI3pdBG2TFnY0x9pvVrVeyVA7iA2Gvw4iTSvZoX8ex/WK8mX3e/P7UttkheZTp9n
7kKZM0jy71ODyKoKZZskx0GiE0uONouFqRxtnT2C8PH9sf41yP462Pye+c/zpLexSry0EB8xGchM
GzIEC/rI6p6BHYkbrNqTiow5RGOF/zStFt8f/8tr7OqzXs3zhe+VfVH4yZEcLjtAnkSXZB7No/hD
O/TzabkayURIaxL1HE0z5c8L8Z8PGshR3bRqCcibqWpI5FVrdfarIQVQueq9SNaehp6mgn8+Ni8S
NofAg36Agg7Ztyupxn2p1xtfXfsxMCgEct9fB0n/x5VQRdYQcFUpQcjW1V0vSk2rw9QMjzklX/b8
hjs9VQLMy4t8SSVQ/LfkJ8FXL19ydHPmjBYl75Jcpqc5qFGHU5S6iOVocJGpg++QtDBJu9MUhwdT
Eo9zZ7pu7sr+rCTLmlfYTfXWtzEFno8AWbuxwxfC50eUmdx4mGjVG29w23AdVAueh4gaWHJTv5SE
Tigciq1XRoG8BjuQki32LDWLUVhkG2WpkkB0SSGcjNldi09MsEN/a8gbpgTSYm6tamfUt+wIni0C
0ehLFHDmj6ox2tltZ5e/Zf2VlBG5dAXdzetF1twZGHV1V6mPRL5kr+l5fKP6/ESNFGUV2U8e9plF
njrGNg9dtAnjJlJPAudnCbeFvPdrntFTGi6aF4pYAmWRut/lJHJkaNxSQj+OiOd4e2BvZZUrb9la
JfXbgL7L+JUNi17bNMJjY95M8lKFuVkjk3QjdG1H3GufnWv5V8tWG58KG0VI5vA3hXXPvkLaiUgn
FJbSLFZ+mCA+O11XY/mvsXL10KYq6y6qNOHxqbUD4kbt4gH2+IBI1Z+dNhOUR3MVAwUmbvOWBDNk
N08NMPvKIfb4hP0pi344pX/NI9C6aRtIOlpuUb16WaGYSaK2lsKjdN8+Wr/IWIBAjR8hfRJ/p0ci
ndFaJdLy+6fma0tQRi1P1pOBilxTxev2Sapn+BZCPzyOJ7BuMiyEx5H1/71VbPtz8FQdVQK2Xias
RnBct4EzrQG6SiIZLqyP4I9oLCeTh/pi4gyqHbjsBy4TL1IDbleMAmiB9xVTFg3r2G3Olop5yB1/
FZekc7tzdU68x1b/SYTwZTMBAZx20PzKpxPz5UrWrdfrkyAHx0yhwre2AJhQhxSPoYVkZqkT7ua9
9wQEoTTxdoW6Eh4B8PvEFAx39GDN4C61Nmq20ZMnwVuLwVJ7iV/F6KQXP0zdX285XHYU7rLKO5Qu
lng1dzdEhgqBaBJV94FydHw0GpofBMmC6UZ0yHJ57llZ0DvGHxa+0j/q838f+mqhntVsfMNQEw7Y
NcR8VwLLooo0LkRtqQjburkZzNX01mKKzhBk2ckNy5SUjCUDf5StkJRG2Se0zS2TVqE5EwbiX7QR
LlR7YbwjYUG9PLWuD7J3J24FhRa4KxqusiR3g69F4aXPhGXZXGTgv+OdwUQmL0ucU+VKj4BBjLTx
X6bH8AkZTK7YJYHa8FRlWhZzu4NCvXEZcUBlK2100JRHKKhm+ZJL4mGIaQYuIPqpbUPiki0iJtRW
WrA0MTvXtdtSFSV1EQOq232EzMOP/hGy1sK7xeqsUhIL7Ds8gvHy9/bMJmnXOPzqkmlDCYgqu1uB
YSGRMusXZWGr+OV+ujnzi+qvyYkuEs0JqhskTxN2drVLqDO5K8Qutg6FtZeCl0qhvjadBeNSCGim
cwD1NFKQ20rZAk0ZgragoAqZSf/vGUnRJZJceZJ0WpmqdPVCDfQmjLUqIGYIQCXqPnPa67iakLgr
e0JlYrGiPFI4SvHeYjfRf9jBftmnXB39aoqO6woSskpmUUUUUUXwEtsH9gkV+wSUFeEPDSt1Xq7+
fdF1iSBxTTQQbUuGMi93/7O6UUZVy6YmNw/sFZJ5zC8afS8QCiGghaw9REoJi+6dQW0RQr2x9adt
QxTHsPEBfQdbS6bDK3yEcHmbtFhVurbzWJGHY7mNtBEidrHJLMvtcATwRKEc9LPTGFFcNi6VvOMf
dh4G2lRLuEvEJ/x938/zX1bE3D+2IZJGkUUVJePqYjblMCAYj41D2L5wMdH+d5UTiJdk/GG/I32+
Ma4uJGtETIooxed5+KrzlxWJECWlpB4iSpZHMOezGPgjnRZWs0jpuEFGUJx4dJvGUXveJwTdBYTC
6DPFu1fmYB+6Ox4at4CIueVwL2ImAE3YLYsAhTcbqIX1II3Lbpu+y+8kCIfIwXFoDA5TSkmwEy77
1g3HbfAJZBfNRXlRj9nrCLvqmDNVVUsPm+gTvmUK3XALxr2XnlBSDHCPUJxac0iLGDvC3vwF0i23
yYZgujskL//D2XkuOYpu2/aJiMCbv4C8lMikU/4h0oIA4f3Tn0FG3HuqVRWZcW9XdO/e3dmFQHxu
rTnHTFGm27VXv+G3TZFBg6g4ICS3tjTwso3/MrzG6DU3CRpA4mufZDqcx+FLsaiIk/pmMyMSJ4Ok
H63PZZ+/Wp/GgVGsrupThv7bI+KK/TMBIZSEQyr+6M53yWf/QkzIdPg79/SFSb+B2k/mSrH4+f34
e3OvYJejact6STyhbNzMOaKSB0NRj1M+hSvqLlGoIMclO2RfR4We6GXo6pE7bUlGbCbvJBYJwcEq
HE2dzLg/fxhjGmu3r5BB8Ze9kKpjprvZCuWVnuddRoxVsiLuYlXO2SkvGIn3mq3Z8bInzbFxLkdh
K2LMx9z+GG7Te8QDlnc5NgvdwQy8ivbhtlsY8+4Bgs8ZB+mBzASg9BviCgk8kU/Zs3CE1rXSl2z9
B4LI3snhWjd7/10BTqUvy7WwxgQ/YbXg+SFSmMmb4KTsEzp0P9/vP2Y6JEhUBwkIp4cq36zFVli1
klFqsleASmteB3FXwy3hkGXCqo1/2XT8vTniQqwsMtmACNf022P7FD+RGqXoXZO17mSyZwqfhJRi
gkgzJ7j+shf7+9YMjY2GqqkUP/4OP4+ii8ydXUUvDYipW9ewPEe3UyVbBBUpjb/MctMs9t/3Bi2X
gsmL1VOzMLfezOFimlPu0UQPN1bKVs5HCjLs5Pq3bEX1twvdfGNdp0R1HXKhrp8hGxsSm3eyJH+L
mR4RCrMcB/BXwZwrZFI1dyqZdNk2T5dKupTM+aC6Vw3HxxyRYwBsCtP7a9xiHkhyIixQytlYkkhq
YdFhrmCqYRVC8tgxEUSuIW36aau6qNnBTnyc5c8v43d35aeHeDN/Xy9iGDFFiJ5A5DOHeXE56Mx0
5p1RL8XH7LK75o76NdVse1dh20aaS7IICD0+0UuU7q/qqepWWTvjIC4VC7lfihwCpPlIknc2+aBV
eUrriNR18Gyclc/qCf73veGSCNQ6jYimHxmMV+tP13LRayd5aTZ3Q7tnVgUi8POtfrtU/7pVHPUq
2m6WR/Nmzc/HrGvVphY98THYmDu6PwjFFsFW25CLhYoR+VbO9niZfE3CFHq273COMAaBIslmyhaK
O8KF3OO+9VV8bznjqiZS0nTJcY0Rc9YEKzu0XMM36yF7kJvprK6Srga/Y6fsqz3qtMs7ahciwdh4
mjb6nSgnTgS3FqV5ollosxt7tN1OMtFXD/muvOPI/fNDUP75Lv/xENT/Dhp/FLLSEgrYmlTHpK18
3VzGJZUS+P/kppPbqWz7DZtzkzzVABXv3m9WFaADdad02yaeT9b3nB3NMso2U7axhw0PRELIliYm
EWqu7dHbaQTtKDuh+uUb/F4Jbr9BcxKaM+45P30P1D92ba0QWUqKjNhrDY7r2/i6iP1ZQW+OaBDC
vnAwdqC9YKtSI1VYlouG0BhqMRdEP0XlYewLmvssROaALMxE8tOinHpo5MwdkhcZ5pktAXdt0lVq
ps7oE7qsksRg2ahJyQ7lAESPe5hwPj9/Kdq/5k0kSiwHCrenaTf7Nbmr+iodxdHTQjtfReemc0N6
2cwPDYFms+DTN2kSuBcctN2cGLrshW2oCs6DJMz4rhjQQZIMX5PD9iYdcd9f6a1/CRq+CSpUdoVS
Y14SR4dVH2/XtLQTd7kl0CfpbOmM7AiFEEiugXDJzZUQuHxpdNTtHImBuzDuaZkuirefb/lfr+Gf
d3wzd0OC8H1TG0fPJyER2J6wJbYw/W31+8dz1SkIIG5HpwdE4+Zl78YuNIeK1a9sCJMLHCXYxSHW
MJrafe39fEeSNO1Tbt7O/1zt5gDVBpLfF1EjejQ3QjqnTrIF+xPgPWQDY2dfrUXWqN0rMPDsnjC+
D9wSfMHxa7PWY5vYWwUOejijMMNUIyRznJ49vVEOr/cRycJ4/GCDkVDPzjFzhQzb3pwYTV5qYqBb
2H+1Y+CDGygh9Qfznqxb4okIwlTP4RsLUMP+nJY+NJBn7Jj6KbhHOKURs9U5Q+rwI5cNaivRX0b1
XYBCu1+Tw4NrzzrDWLqccBNiKE5eSOw9Cuv4GXZZ8B69JATNoWl0sKnpS+E8UVHCpRXQBliLye6D
natcLAzS9bI5GV2D75APp8LpY2ff/TK1afrfG0mD3SN7K12ns42F579zW1DWkXGVUCFaS2WO/8tj
2WIG4IEh3IvaOw0wFOdKChW79CvfUM0NZUcgVhrbv4V6c5vDZhU2yOSreNHFS1UkADSV15adCrvU
WuSqg3u2tjVYk4qtBnZJtfaLrL3K0fa40Vb6l3hlfbTJV2Y+ih5CsHPonjJHYyrZGPfdo0ViMKPQ
1q9U7m31FdTiSeRLuBN3IvqeIxLE+j5uttfeJYrrSSGYmDenoVBX2uQOtyjeAOK2CwVOU+D5yUpB
/UNoOHYKmTZAH3lCzcHlSAhWy/gWyIVCWTeTA2K45yFajmpHYVpMwPLxCfnNrdA1L85kdIzdkRA/
Uv4QLZpzqsci+RCfte8Q58vrhRqPUxm/yxWjpe9owEjp+3SzkV2NjvljRcQkzKWCgyaFgmph5O7l
UC2UTcW7jQblE9VR/InNG41/GDv6vXyyjt05R8emOSpgMM6ND8HusoDhdOx2nAGfskX0hvBXA5nO
g6SQx/sPlpkoz84e38KGKLcp2agmHWVbe+ZHS5Enm/MAksohTYrholQOpzT1gZq1oryypvVvmr4m
fNpCxHWiqskpR1IXDcFm/SLVdtxq+AbyyQcdUtnG50itGxAmn/gQvCd406BuC7POWMItEk/BC0sE
0cCXmMg9Um3dyaHHN506cGrkd4bngvI/Jgq7OuXwWtN1fsxWl33/Gt6p5cQ7CixbRhUmc9ZjcLgS
iRkTvMiJ6K6dkG6WGKP56EjI17pn7DCZqM/UwV6Rz6LcshFmrXVgZtCkvOx8eaYSZ4Ih0Gzpoae7
eSjmHG1Fzr6fymp4q4/pQXxjo8VA1u+0PbA7ea6jXOsdQaM/jb9sGUhHNV8jFw9fok+wfupbybxM
HVw908ET6q02vsjRg0w6bb3tQI2iR766A/RhdSUciUQLywXJuwN2HBzaqMo7p3kXDv5zTovzM1rg
PpkryKKAAwaLAZC8uKqaBYbWRN9UxGG8Z8yJD/rH9A3zQmR2crTWmQd3zDoXnvbqYzZhOduOXyxs
3X21l0N6y/bVMffBoj8082QjPpvLepce43sUgeo3M3YrHVDTjLv0kCFFMwlwdBiaWgfYasJb+cyl
xN99ChDhCPkm+3PqSlyHrSAsW1I++q+oX6bjggaHr7y1L7iii2qRFtsqmnfdfOjmpN6P4dqny685
CHPDB5yAkLMe+s5O362A+HG3PlN7bYe51tjBYF/f0oeeTPHMNl+Cr7ZxavKTyQz2yW2Agjg8kWJK
KpNG5mN/umrz8rlYJqAJxbuAFCX5kHY2hproJVrmr8NJfCPvzGBKMnAY22lrV3ecR1YcjYe78dkc
vLE7aZeXsSHgN36to0Uez6hlNPv2qD/Xr7CE6Snz4KnyogR8hwTYsEvYpK/FHBHyS/BokXr90D9f
j/JaPCYHHlu1zh5zsNKFU8iUDlwNiSiUyK14hNgZ0ObSdyEq22afYDlm59HKG6x/jLPnfibtVPR5
IF30dRms2bx1/K4BMkWAdN0vB5x/rcoTQk6cPDcWXo2bvZVYd4bSXqPBExTQcdkZYYqZggHpY6cQ
ziGdtnAZpdufNwPfrrmbvYBJSRdvADVdDFg3xyqx74fYSuPe60ZHZliowa5vd6l0iuN8oaZ3Wn9q
rgsfWa1KQDnTJ6Z0/WhkHpWxlOda0SXDjxfRC7h2Z1E4KvJDTz272JXgt8J5ny5FSAkpm3TJHrNP
g/J8pj0myrNyxd0l7BIi2UEvFOvW2tYqm2Pm/nRloRB4HqEdiFDcjoGx7i74Qd5aqiRXcdHxzaqn
RFkIpktdDgpvctJS9xrPrv5O6l0yM7NoG7FtKZnTdH3PpGmJQKWerlTzLmSJD/EvW340Sn/vquiW
oDGnb0W96raWqQRFMaZ50U+ti+AxWbUnn/n5Qc72LLTda3UM33N12ScHbNh4anqmHaDXS6k4jc0e
S756JpvdJ4x1OR6U0MF1o03KUrwzCM4X+cXB8XzIiExEnrJQ39knx1c6W9j3DMd6QZkvIOSAUbKs
QUVWGymCJGJXe9ImZ81SiVy2AcgvysWoI8fsNZe6CrAIVNIKYn/4vE9+yzowMTOZzlWXUWvx1whZ
rttqTjASi74XxHn0WWxiWIqXQ/x2iaaaIhMDKcxUFo5EaH0Ox5/fUOnvHbiJXEZjx6rq2sTQ+u9m
KbrGUijXvKEce7E7sOHANqzVs2Ih3I3pKkTVL28vsDELyA27Fujub/mH32KY/w6S/36Eafv+x3Fu
FMYg0eK091RONPDfzik5aFq06Pe0aOXH7EV9HLpVv5SO/kps3CsY/niRfZotAYXkshj29RPCSUh9
lzWeGE8iQZUVX29vzPMEW86hldYyp3YfOgCsIRtUYv0FLNCc1c/Wyhy2xVs2S1bh2VqVsYvxIvns
PP+Z8h+Y1tKYkTaGbH/WHDSSc0LSVKbA7WZJ51iF0oraHVm4vqBpzbGNHxfFWXf4+Vv6u2GrTI+I
moWoKiaFrpszxUWPr4her73nL4aE8J2RP+FtnllqlFns2yoQX0TJizycqY/tqfr0z1AW4k/VpXkE
T/6k3qfg60nw5vhIoraBIJ6cgJfkEwQldyy0uwpuZb9ggDe2ueiO6gT6ZVIZfpuIpxfq72/7f2/l
ZiIOcZMkAuZ3L0jdi3QvV0dycBWYIPG7YJ4hyPRY5YYstwV9H6lUFS6nSltcmj1m8p+f6t98qOmp
0uySICvq9H9uPkqWW33TW1Hv8Z71xFegAcFhx8tACQGu9JERu7osK1aqN8LqvmDHWXdTNUfgSbri
yXqRpknYkb5QSZzLu+aKjl57JGuXAOcJu/rLWP1H+9YUkXbyB7V6FpWbylUQBkXeXOTOs96VU3gG
9PmiEyE0PFR3I3te9gKYf1ymw9ItZJT4brO/zq2zuAi+EjDKHeDtn5/gd5H69svE14c6SDWgwt1C
BUOKzkEpjJ0XPI73l7W8kI/aimGgPpJniIOlX2J7YxNngAH6lNJ1lzjRUWzWJowgwTaR+rMk4XlZ
qMYvX6729ynQnBZ7lGoUo3Fo35S8FQRswygEeNDkR7U55vVMvDCfOjXb0O5c5A+mcCxFusrgJqOO
GFMkPLuShSI59vLDNe85jeBuCfCyTI3XU6lthO5BJxKeeGmI7/LGzFYNgWLQlMiGxQ4RlE9K9moa
h0x5APczdJ+cg2ngJOPaz5Y+Chg0l+dmSXy8TzhLvW9rAm1/KSJBxPzHANMtXZ5AhDwA86aPEplG
lxaS33glYhayh014jc5QOka9MBcpdhSWKu1de+rd+hnN1H3t9u/a6cpWkY7JS+9dXjGpvgofuEeH
Q/fafVESVoYnAa82Je8LdoYXsnsJTuaENVWjaCS4HGOCetkwcYx34Wt/EJ+lRwplyav/rr53z+op
ZXeZv3Rv0lk8dof+zCh7Gs/XN+08Vd0yl/pI8XZ94jV67734qXnDGHdMX6PHYa/fk9TzJJ/7Nwt7
S2S3bwRYfjLdl2/yOX9Kn/R7837Yq/w57Lvp13P4KryMd/w6yCe8aU/9gY/1WD1Hj8YLqWSnbj8e
mBP5lWyCre+vrIcpXjB8HN4bzHv8HBEZ5qL+Al3GhtjIoXS4JKFfQPuc49pOX5IXMPVpwq7MbZq5
nwJbmcvRLtGX7LytyyL6rT1GW/of3+sEZ5h61cqkm//vMgmyNEHQrmBbOwmb5qtkRVvHpqPgJNhw
RkJHsijAL6DPeSP3OXsiaWxDtKB8Jy5wnbryIQRJdOwoN7DjsUfwPahPL0QNuH7imjsVFHVyHwsz
eFM0OBAhJzbLCfAbBgnbSkLt8Rzxt+10shi+LHunzcetJLsgUHuXEsB1TUFlmTZzsrTJYgjHGS0f
AT8bMTjmvF0mG5akjNoDh3hHVOyM3GqXSpS/NF6CrXmaAt0uPG2Sm0iLot/gNc++xI/Zyk55EVho
N9ZDTC/y2DXfSSbSncBS4UkL/cTwY8smn5CBFM/DR21vdcmtS5vscFuv4ZBNlGF572MidmU4vW8A
v459Ce9oi/Ijfbmcgvm0J+sc4bwUAbwAcNn1Z45AFksT4TE2MqK3jrP8Z/GUNO6XtOdYbHxsaB1L
l22v79vFSP2ssJeN0x20e+u3dfOWhY25FtQEFUwVy8ZEp7n5/rvItLpUlRticulb9qJrxPNqKsKD
LQjkhXbdBslOAmg0zipt3lqexAGdtJ54U7VvEq9AeA6veOuaF8BrDbUbUK9I0OtuEbG/SUyQjoF9
H6kPWde5k2A6g2spllNN/WzBYUoL8yEfLOpAEMMAmcimJ8vgcJRPTi1sLfA1VDHM0+ss6SlBNY9p
a1Ja/myT0UlpyEYmyL3wq4GinryaCsIagw539YBauMm8rN8ICMukjP6LI0STAcwU5kk1ZwhmDWuu
UxJaP9mqbVOmjNudw/SYA6SGiiY4OeckfDxWegxUlmoMfY3TX9dtMiuMw1ifhcSpRCbzpVBL7jXf
Wv3cMr1rE1BbSB0BbGBZIW+z+F16FXwdips8WMaIjYTxLhk+waPYF1BneWAt25BQuHGciQT4/hao
rk6l6NsFlTYCAnZIOqZ6O8iLUdPkqCgar+7nvfSIgzZ4EkeHr7L7khGTN/kdvAjNX8WYiPTt6G9S
7aXJXhPlweq3Q70z84NseWbEmedpqNat4hnDLiK/aHxuiYqxll24NaEdQg5Kn7tmn/LPhQMcotLw
fGVeSqs6XkTGL6uS8q9FCUG8SWVWRXVo3hwzrp0IbqRvG88flvFl3dFQyJcF56NubflgVb+u4VPp
n2WVvGVmDUl7oV1ojG8X9Wm4bHoZMjnEygUCQjwDHcxxtGnGvOyXIRqO7FhEniF85fG7efEGTn/t
LIwWULl+3u78ehc3JxVTUAcpr/rGy1eskM8pVHA78W0yyWsnqhYcTij9mSyoV6Aidv4mEVsfrKUj
YXdfzYla+UV0TXaViEWog52bNyAwRM4rsT0+YH03qPgMlE5+/tT/njj+ePY3RQgpBZkTFF3jdQcS
UgnaHR5UFWM7ihtWUY624HQpAn8IoxOuo0+Om/Kv7/V0QLl9r008EZqoWHz9t1tXPy6DTh2yxqPF
oTP0nxTFiZ6nN1tx1Jfs6fplHglKyTbs8o3clhm6qAdxStAGB5OxG9u5yrBjvLMni2ZF7YaPEmoa
/61BnZfblAGtBcCuHJ8HgTn+XYlGm34E/T1z/svz/NfO0tREdE4TjVe8NRo0/SUYtdSvPQYOojgh
IwFqxH8YmHALv3INCVBxqNM1wIlQFmcJ//znT/CvwWRiKoM4QQdb024GU5Ak5XWiD3nVdYa0LOAi
RrqoMB34+eLnS/1r0/HnpW7eeJQXVhNHXIqcY5zmEucLhZCLyy/PdDpp/fV6/HFHN6/okFW9JVy5
jErP2zg22+jh5/tQfrkR/WZXLA9DR1kK9r90KvEy6g6NBPGdDSWkFI2K1VoXPjIIKGxF25kebRRp
1kNP7SjJO/InWMjsWSbeCwQjujC6HHiKpmgwO643VbrqY1yaAY1zjSkK9qhNHbegaVs5P9/GP795
Dlvoowz8kt+trz9KJSDVe4h+Uu3l1bc8sjs03YLlt01+c1b887DJRf7vpaaV6o9L9Xol5oIy4CGH
1dh7RbwUmzfl8ppS9a0F9zqsTXEejssuYSJZXUooE8fhXUCIB54yXFnSCvqOjPMKU4odv7Ud26Kf
H8bfZiTFlIApSHA9mFfU24F46dLgqnRj7dFJRbIh1YvhgOGD8wq7VsGTyHCGMErBnmIdmVWyp5ON
S0jeTIEN47ts1uKnnz/SNBxu3mOJcq+iWYCAVPG2TnO16kBrcjQGTV8B1TqAtVAsfRGjHmE2QL/z
8+X+dr9wjIVsIqs6G0KUXdP78seXdJV9I1GsnHHTe7J1V0bboH4r9eM13DUgK2m5daAgd+Fl7hPP
B0MAXT9EhhhXxly9Pg/wZplV8zsfp7Lp55Qw0cRX+6x6LXmgOLLBltIW1J+k5Nm8btPrVFxl9Ypa
28xzNk/nljKRL/Z2a2yi4lHtn1T9vRqeAs72Zviq68tsnNfjOsq2HcEczd6MdxlS3l49mQT+4sGl
glyfqP8TCiE095V8tcfLRvhN4PSvtjyPCmcA+A22VkhH/vuoLqpS6ZHe1JNMLCLZBuxe7kwC0hbC
i9XaFsiA92aKjCM+b6mvI+KhKI9bK6ub+8SJZtZMqhZRem9t2nwZk+/VI9xZjZs6mlcP0lveubOj
uId/UH6pp35ND8xtT9MCO13SHo/ySViQCNhjOnCUhfXlv43FfFiFOP5CqpQ7vFWl6ZYvVWuHpHXB
i/Zn75TmT+KSrKRcWAKS7Vio6UkZVFQ+hmM1EPhio8sI4Ey7KESrpfUhrpMPRPY1+SZ3CDoywbl4
IcxifgDp/ZIsN+BQIfLZw0DXYNIl//xO/kNUalnA5tRpq6fJ+je76493su9MsMxGzTuZExo5PJUV
WhtsUuFH272QgGNegDwomVM0SCOqL//yoAZ3KgtoMMVN0AXRLQwEOlKJ9Jf929+rDJ9M4fQsyvrE
0r9ZA1pxrHozrGqvY4MD6fsaipMdlCC1nx/BP6/DuyazQiOBvJ2lAyUoi1rD6X8BZqGDiyidi/nl
/+r2lv+abbifP65zM0X7YhPXcNArT6l2avoVFLAQdiAl2YrGtOy1xG2Vnd59pv/vM++EcJ189DhB
9Qn/89/BJOlF1eqGXnkjqqoBiRsSxlWbzNtn6guoXtC0Z819n7jwBKjBiyC7GrQLM/m5XBPqo5Le
mM8665d9EaXb2yfC50LVhk2QAphm3h4zRC0R62jQS69ZC3NOiaGNeobU72Uyv6zxmbmp2+0K2Cso
pmbQIuYN+d6GY658ooJB0O/iWTRHwMbPSwQNY/kD6JIQUFwsymUGbyZHdM4kYEv8v+8EUPLeNX46
BfFSLxnzc4TE8Qq9wKK36d1BfJlyJclhJ0HU+Aa/WA7HBHhfgwvneoMi5zl9JXAPCgt9nvmwSV7I
TDug0z1iMIC5Qe+YHLLuyT+ad8oqfkJW4H6U9mn69yGJmO2CRrfzFTj0QGD7fMn2ecI/AQZZ1dvW
bU7hDM6v688yL5nljngginGVrnxiyKLFxaXbvQx30kq5t9xhMfyyQv21IN58ITf7R6tWhyrGDu0R
jVKlhEuVc5kjQJ475sVwhzH+pez7d58Xo8P0bqqiZtIovN3njU0ppVamFsx5BOy8GsbR/JRqVq1T
Snc7Fh5M6/7n0f6Pd04SEXCL+Oi49i24JIyaqOqajBCB6MEHV3MEWtJqtoziNZoDFfj5avI3L+8/
e4zpDnm1pwq2oXOX/x17hgpLo/ON3BM2GSWvL8SaxRHDHnhiiWbOJpkaUa5suBYJppdZU9nh8+XT
OEYnCGz3bWuPz/queUTpOnG55+YKDY+27VfWvFypj+JDK9rZp45iUkSw7EIO0oNVh/QFKVXqXQlK
ReAMv6h/guK29tcy/kDwHTziZWXCMlyA/cx6wJ2zuHav+8JFhYNuB5MG8W2Im5QnhFjlJjhcH7K1
eVIecbRbu6F0oYg/K3c5lArJ8bfhl79FyFOsu0foAUh10SjZ41N6n91hROQ3jFESoLtitLVORi/s
uraEk1LsRWL9yMOIwa7MhHExnC73AenzIy0a47EnMIIadmeXx/5Lo494cSdrYjdPSARr7uRs3UcE
TTvSuwZ7z67xozUO8qjuSzxQAy236ScrMNas7rlfXD39Tt2hn0IUe1bfCBD0H8LItt5aT3mmRlrK
dkU3eC+tzAcVetMrtuApQZHI0420F5b+LtgQIdw6EJY21S456Xvt7goRse0Qq2GZ75YC1hjfUVb9
uWrnmCnHnT+POyfoHPGd/k7/iLxnIs/ZiJVMSmfHCFHjbpj0Vy6JeUPtgEESOPXDdYpi4Ihw5fCj
d5/h5QNl58+v5l/L3s2LOS1Xfyz8eu7rHT6T3GvkxTUmw5rkLYJLCRL/+TrfVribETC5GCaLAcsf
PPH/XigaxlaBtpt7ufIh+J6vHmiNTQkn/rDuBG/QZg1FRJSkHMf+Py7NKEedy5HD4Pz930sXfXz1
fWvgHpNwMbQ8eJRpYvEl568Jm+McMUJsPaSUC0O8VpU0/DK/fY/u23uXIZfAlVBpun2fCP54yOZg
5jHnMj7ADEaPy1iHHgXwHkycCIZMca8z4Ul3xJmGutXnn0P+J2oSBDMoOWBDtrbRQIl1wMoUVrYI
Dtr0q3BaGx2fw7gCRElZ1NnqNmZx+8lCBdGwOKnzYo4hzxUxRWbfubG4tcBPwaJyyzv5O0dXJacc
qftvy/q0m/jpnm+27pnf9XqS8mJJz8C5iZRDXQdRJ1pT5Ok/OWn8/CX/Y0LH/vi/j/hmzWos6ZKa
CZcLggMBFNiFG7IyCiR+GCKd+rfa6Lej8q/b09ElTwhRYEjTuPrjKw3lrquuVzX3NGEe4TfguyCK
4N14VpbJm3kPVNIYp7Rtg/mq/uVe/7E+w+w1aCdbGoBya3oWf1y7C/pcySOuzXrhP0Z0SgCI4aNJ
SHb75VLTt/T3bf6fS9F5/++lRKMh3S6Qc08XUQM7YvRIq4AkEz37xY2omtMEcHspbkaj6Inx0bq1
dZYpEX2CEuReRF0TmBz6QaSBGkxSV2ocE/Tq9L/91QHbmiNdJAf5QgdNLB1K7MVrzUxK2QKwCpRJ
HVuiPRKs+mUg4KM7OEL/n5EDFpcO1lRYteLXlRWCRmA6o6I9pAufjMUeZzwtwxmwB2uEHIERAa93
dxdJEw2YtdrCZGfa2O41VthJGQYqzG4/FOLEfVuiyXaGllH7NnE15Ucb2hgG2cqg0E1EVxghqk/r
ZHNoDuO23khIOVmiZUeMbUVddp+CQPTgLC7muU/Y+UogerpccOZP7JTPMVDnsovHdi7u1EcBDRQS
1Cs6EAc+bUo3pUZa6wwQSPFJY/VH843J5ynfXAmM1ZfaYpwBoxfn6Ve8114FIt/7h4uXzlLi4On6
6Zv0ruZeMF6cAbcV1MzwN+GlYQEFTac4WslkbV8/WKFw3m6h2iTJEuEUFNhVMcfc5wX3/vn6IC3x
j/XzyETOTt6qO+puOyxl8o0tZFR4RZ3GsmvDveK2LFypnNNpgkuPiRJ2GwpYQSUZyJVIPR4cqBhA
CzWWBVKhpVmRzdE4Yyd/tx4wRtAXY100ELMT8s26ARQcGS/h45547vFToPfpHJ5GsFIO8sfACqxi
4t0iaK6fLGikxFQAWs7Xl3hz0e5gmNKqLvmPYEE6yZ32kr4JiI2LRUUSOPxfPF2Ekh+ldbY17/N2
Dh4eOTW+k+I9peMNC6B88++RELxTmjnhvSSs5/Kg75WF7BZbfSt6zVnfXnaX+8u2XIrPaTmHHNDC
DLpHr5wf27t6QTxX92yerFc+P/Io7qdoZ3izoszlk1nF6YJO5UHesDMgu+KknE3iLfYSml5bfxLO
4pP5Vu1NkeLOpJPNkTo9SR8lNkpQH5RKsIl9aR8XwJXwNjnRoZMjReap2peHaEMo+V58izao8T7Y
wiB7R6wXv0l7nTEjYnnA0ITes+czFQvgH6rvCDxfGLFevyM0QLVFXjvVxiyGaJ7U7jMEGT5YvEXJ
fS1s444wmpQiXjX9d1hREVeUmjvG6EjWXTEzMdO94euntds/INseUeqaxEJOWkjJM2zhI+JxR65w
7mmETII8UnOQPtrax9R/kJ30XUPSMhxFlK4DqlSyxCMbctehnOsvPTJdtMZP3SF4q999NHkjmbQI
viOHtYhazdTfMeiR2l09BdSyadtIGItVbgCMgryhBtPqmPgmRjcdZv6erR2p9Hj98gc0WDNhCwuZ
vCK8KuBQEEkDEVQmpBMHWkjdlPCse+Ue80hFBvVT8glpIzsNS/3480IoKX+1bWhxUGBQFCo6+HTE
6d//sTyM10btolZHjwqb06LTpX/EOSEdldNX55TNLsU2u0NqygQVEmSlBZHbBaes9Uat32aX66ys
Uke5okIFhGkR1juJiy1qO1gKjTia6fnxIpPEd0ndrCjnsRTfSVriBOT3aP3RomX7yorRA55orGN1
eZd4z0NwDUMj0YAmVyf7EMt0YYaMHSYya+AwTwE6ASabPWcS/YorHGaDbjXqzZCIIbfUzwIgH1X3
4vZLiu4ILW5p3GUipvLwzuB8REIVG/eZcNlfe5m2Uso3afXLiHkbiLRkzgJw3eEpKjPSDOc6BGKL
6lUK9RMDtTrCbATgojCgRxXOMUbPkhgXPQ+mZLCVlswu0kdDTFVnflTl/UCijGBkUDhQQoUfVRLN
EzN9EMLPi47d+TI4ckECeOGTuNoQgOHIU4u8ps+ORV4KP0uFiutzG3wK6KyoNokkhPUgdgTZjpiZ
xjCb5xf8HJHdV4DACWejsFtmpxTqqoAFX5NOV0Txv7w438Lm2xXYkOj18QfV6W8Uzx8vjiwIcpPG
Y+aV4pMYnUJaj4Ce0ZXIJBejC6ioBo8BuKWQdSfelrg5AnK2ffNZImwxKjydIgjs5suFpiT9UQOf
0KVjzxffS9qu04gPwTQbVC/1dRMLGCFeriFFF/0rLT6FYm/lWz1dC/WqMfdZvo/Tu4SsbEjq3VNn
zBt5JhIglSzb4t6Q71TjPcs8gzBBnym4Y3Yr88/42tp98SHLn8C7pHLW60vJQmQikjVuN+aS17qt
V1m49As6RuuRxF+EDbzrBOkl22u8yf2Z1hzT652VT5YGIzwoyMf8zUAQVvRIxmASziUCufVdoJws
80kp3yO0lxJ6+3xb1i9KsdH0vUGj2KzXGYbh1hMtGSXAlKjstVhOZPUX79rfcj6GO935CQukq9TQ
5P8OdzNrYagaQjqpD0ZzIacbOZgjHRHD9TVwhm7pt0uRVlPV3mf+shYXQ73wZaIJZ+azxrFBpO29
KrSFOZUmtuOw0FBcAFr2lz+/X/K/9pJ/flDlvx/UIkE0wvKUeYJ6LKytL1NPPLIEU2JgMxcYjGG8
bPUwldHpxGN6Iz8wArXXHcd0Zt5F1q4maWlwWHxYAlRrLjFofv6Q37vMv8aARsoHFFDKON/H2D/G
gCX4RqW3auZBQLzo9kW711EnI6xRLNdKDrExKxFMIjObif28ElaYqkROcpg4eXIJaZI0kqNl2a5w
qV7Hpd9Tr0uDpSbPK8ONhy32CnyDrF0/f25pKiD99LlvHu5FJ25WyOXMY+zJ8rx/apfd3mClP9dH
TgVDOP/5gv9+UCbHEKilMIC/t/N/PKiubaRM04fMa0UkW4Gvfii1Si53mG3LInEtOZkHEv00439I
O7OlRpJlXT9RmuU83GpEQgIEiKJ0k0ZXiZznOZ/+fEHbWQcSGTp77Ztl1qu6KxSRER4e7v+gH/ep
v7ThIqO5yHsIpDVfT2rGdacMS78iwtorDxV5nAgWbRcsUEC5STVzPzb1TiErV0vYsCGgGXN41rWX
3nQfu1C+6biaf57Tv6236Sra8BhM6uQYznxYqXyaFBUXJZXHkquTvBT3b2utqGiWw6J0u8cKXngg
PCMIgZL5V5deWnrF0eAt29xde0kBSO1tRJJY9V/T8Tw+D8Yhtc6VgW0UVDfVJ9l8lbG6tuz73OBK
NJ+AcJvVWo8KyPlUubLfhtsichzylkD8PVO3iXOnSSnJB34kxilGUqUbzIVBAyiy1AUuQbMyllA3
Gu6HjnePl6xV/7m0131325NQWfUcG8p5aos+gwOFTkObZeuYy0rN5xgFi0yAyGmMK43HkxVkcOcp
lQHm6epzBjUsA59248t3Ha+BIPwbB/duj6gJ6AgzwoHU5zAi8j86d3qSzBOYkVqsrOnZz9XgwYFR
cm4LwDVZtFIjLvkE+4rXnPx0LP/RZLiIZB99h5ckaMW2vB1MkNzoQBfxL6xjuQ5vJSuZNf2T3tyO
yqHtHzL0cCV4ZH5lzBprZZlnLTn05S+F6mAPBCVFL0SHeeZAjevzu9r6XQ2vpn728butgU6GJHd6
8yrj66AHjygozqVBQ6k6XI183GHsF130JlIkJN0w2bN5zUX2wRkNrECfaPCV+UNoQzEZV3wk+D+v
nk8V99kpdp0MJFXUkQbyRdT9+lsbjm5ihrTN7p38Se6fJJVwrB9zkvy4ORoGT43w0aWXlUdPinyf
5ShuhrvYeYroztNyzAa4Kfk/df1SdgBw6PLqREiHapXUvdkS4ei2o5M5XimNX6rUWahHYg8h6nTK
hzTup0Pgu11VU7lJ7r3spW2QiUeiXcACoCcHaCYaizp+DOK5HR31YvnzCfyODuDlDzxGoxHA/wKX
/3pHaFob+36dJPcjwt/2sR7uFJRV0PDKsrtGBgn4C23kaHju01sd0nQVruXiRupPNkwA+oLAa+U7
UAtjcGdea0R+lxL5+G0EBUqIgn0zKfm0UZTISh8m92HzVNunomtn3WjNrP4lHP6oAcUIa2dlEPgA
PNIptX51A+4YBspTTzmNJ+AX1lpDXyVdkGLG7Q4d66K46fKN2iB2+pB7hx47GXtVItngbEudnsRK
Nre+eZeWR8/YeMZ93t6Y5sLTNk7wp5FuZeeaR9P3O1rgo0BIaRRoZIRZv65/KwW5omlueh/JpxT3
cIcMu3RiaDmAcdG77D1zqZobSRQHIpvk4QUUAsbTIK1LcuKaig1aWz9vigu/CWk1upaiKiRUTb/+
JsvwA5daWHRfOts0OkaOkGxtVJjtvH5/HurjG369AHTUBrj4KeqJW226/5TAtfwBg5GCRBDTk3yX
b4q76HbY4xlr8EiFadvdyd5cgqYMDrCYZdvsEC27PYXZRbYm+cO0YkQS4ZTelkuTOsCsXMazXbuE
lD0r9+W6PvVnODrtXr4d/pF/+afuV7hnJvBXz+I1DS4XeU5QIGf9H/5B/jVQ0jj60IB/nuuFdyI4
ITrrfHBEYr/BVhvL0c0UlVguu3rmGc9Dby9S7tpKu2/SAwpbpbJqpa2l7TKDiJYny3H4i9Wa2T+3
/Z9spI4y/DHitSXni4pCQmy/av2bYt3qnrBJfxn7jT0C5zMhK95Hyj89LD80Syzt15WJfC8165aQ
bDegIQms9eSjoRydt62hhfeq/DuxX8umWJSAieoeGq/15uDkYw34nZMs4mY6623kXXz6xYGyHhIA
5gayZQ1I8gzpzGqRldmizYB8hjSeKRdSJ8mqP3F0O9r3vXabWpiEXZFe+s5pAl+LKaHKyXP07+wP
Kamq3Cs1MB/mTSooxDJeYitl2CXGLb6NPSKK5QNdOhx22hy5IlfbDt42bdauvMyKOw+92XRFEZJY
Cf8UL9NZNR5d/6+t/sIeIUmHuz6DNKPtWiDfEXoI3jPvyzqiPKHEVxo9HyF6coRAkRh8ErSdbMQc
vh7XurZCnAqa4L5AMaM1/zTyaxsdPcD+VrFvpDuN2g7JgJT/NpJDKkBWST9LkhekB8KB61udZxJC
bg+1RHW2Bj5MLVh9tfH66H4nhCKXi9D1f/+8h3SVX/X9V4MMRYJCNU1rEmSCxNWwHMVjS11nL5Aj
cnVmD7OGXIu6BwVYfa54a13edOOSYiw2qeQIOZZ/tBZWNg3bhvxj1YAftmZwfv+yzhQmByQElsYR
jSjvFUW5BP08KsbALIJ78jsZwe/76J+fJ3KhMQF7yADqqtJothR1Uv0x7DHw/Gz0eRtT1knXA0/k
tII+WO17XCqgFEkPIVoEMTxLdIQppQXwZa6piX0HFOnCN0lEbAv623fii0Nlx8g17z7nrbb0Hpto
Q2ZsjTs7Qr1iBRuIZulz4VCuvhEifSu7vWNjFNLt0F8hdH+ny9L2Q1xc+JuJnH7aWRgDI7FyTUYk
WdlFoLhSmq0bRzvW9TLzNjwnGmXhoorQL5IQRQCPxgMSPeaVa+zCE82ADUrmALgIjJE5wQC0vRek
SRhLH1hHe+kiYWDsEbNozdvunjok0iuSfOVCv7CvDeANPGVh9dnIrkz2dWRJddtFvnTnGsh+11s/
p+aJ005U3BXdvh4ewR0FfTxDAXugK16af13LQJ18pWjnkvppiURa78uzVZWi++g+69lTV/8NUbwq
xldN3sJqx6R7UzrJfMixGRrsjc0BTdH6oztVxCdLbhDk3AwShbiYh2jtX7mzL6BHDPCbAiIIY9DQ
PrTDPuWratjoYS6F7l1rLluVG3SfUYt2aAdtg271VHdXYsVHwvE1VogBEX6F8IEK4DQhaYoyKpSa
AXN7k2cKZlDVoezg1d3q6c7Lf3uQk1BNgJT+W8a5p9zpVDYRofz5pItU7NuvcGSgaqhQq6BLvsZZ
u/NQ1CJfueMhSE7EEcdD0c6v9XG/B0YmyykGmoXtqv6hf/VpdTNt7AMUCtw7D13tZD7mi+wUKS+J
Qnqw6fI9DG01QGFGuTK9i58VbhzaT2TcOlidr/PDP1jJlKR27gq0tWBu0e9CftgMdn7+IvMEl+U/
2jXthwvRk/zy06CTMoqb6b6RSI1z51KsRPC1413/IjZVRbbm3JTRL12ZlyiCqLdOcyq45MbHnz/r
9+Yuv4DVFssNWG/Kzm0CRe4lLXLuQvvGwNEe/SV9JUU3tB2KayngxZ1MRi1AV44KQXESHbTaim0v
ZTDTes2AWumQe5ubhNsrK1bERjnbIxAExzaolkl9kLKHWnvF290frwVHsbBfdzPKcAIGiPSTBkRk
8rUHqe8c141oEv1FT7311y2eNC4tzZnnQ/66r7O1dk6ClXUNZCym+GlgsbmQFCQyQ86m8DOtY/Gk
M7KRc7QLnWOTjhAItp2srvtsLRtX8rzJif021ORqzigsaj668buoBSKk3nbOtsbqLerOP2+hKXno
20DTV9yYqkpTM5CpHjDPValaVPlspGWq7ckBtJuC5pOM5YOOZuXMlwBKoOZzP3g7/Vpff3rrffst
ky1mKp6UBS2/pfbesnJtGY+y+VRhlvdCLuIGjwrC/TQOf14BsZLTj4psDBQDTYd1O70SolgyW2Ws
EDxxjrQeSHm6/NqOnRzUj4l9HmOyYx23tu3CrsOdXh81vPNs95cJ7qvAVZTnsD3W87TwloVcLSgn
zxw8IFCJ8mL8MPsT5iNav++D7EryrUyO0b8/CmQjuRdFFGx1vgZNwzfdoJQpI6G17tzrqEQE8UtD
D0bLbljvUKJGNmC2xv/PY1Y5/rzsFzeepliEEhU0OdiUr8ObQ+sUSd+Gu6CCigpgQQWkB24jlZdq
dcy8bQAIsCmle6DOJRXPsVFuDGUj4QaJ3lvYbSyqizn68Fd+16WT9/l3Te7KuiicNFeHcFfVb5L3
Rv1/Kzf93NH3sm8vLHpVRnTQOPNx7ELLMheyeoxRls+jl6R5v/JjJkCXf78RQDAVFgzIIXXyjUw/
GDwzY+NgxDLgqQvsy1uHzcG6E9WkbRMda9QqMmkBMFzX1j+P/vG3fzsan0af3HBm0ua5HHbhzgSZ
0aFXzRFRhwjFfpAIAJYC1B2M2OO6L1ddv23BcD62UQjHz4GifNYpaLg23RnoI553NMdx0xfXttHk
Qf9thcQKfso5/EZPQ1drwp2qHqRUWlJ4sZzFKO8t6iIdlPlyr1KR/HllLl0EGta4SFmjrv2vQuGn
QTGBNYyqZVBhq4duUq/ttfQ96M51cEXB3rh4Sj8NNZlfmpHN1UYf7oTZjR8f/E5ZpLQJrHzfk0w7
wAXCWgrmLawTST+Giv5Ym8QUi7K1Ji2lAjXv6FDSvww9HtNeepv7hxQa5ViBBvRelmH/bjf7cTgJ
jmM1HDWElU0Uih12OuQzAz9rGRp40iMp2YbPir9V6vlAGVr9a2hUTXDg6pEmSAx/DtoMbUp5E9Gx
p4bZoB/B+aia4Pnn5b8cung0Wugl8ESagsB7a3CMOEhZlO7YBIi8H3TrpeIVLZXmDPsI9LWt5M3p
Dj4ILlicV4a/FCI+6Hkq3l9YKExOpdRrtj/GKrIA1Ot6a1EpFroMcyj7UZEuzOZAuXb08NTM9lG9
9ez3Cmk/hb5qrl9zX790s5AEwbsWb8VvQTzs+y5oQ65MqKKm9YsPxTej0Q46XYKo+vPELw5G5QxS
qAhH06uy9RU5QnucXAHNWgthCcaybcpEEL4s43dyrdh16WqGgfqf8Sbr3ESK3nZiPLU/agg9Vgda
Uz9PybgYYXEy50uKS9CYvLS12okSXN6CHVXj2b6hd+Q7yFPrJvCFfh8loKEafxWgZSG13t4Y0zXm
HSE5bloe6hqsjmwiyoCAfd9sau0YdNsWjaoeXa143Ff9MG/boyxadzg7mzY1/n1NZaNrBpxUhMdE
uKBmDVLjoBr72HtMgakNKrdJEtO1nEdK+BDLFW1SxMSkEbWCZtNVbHBIbnaIAzN19gEHnCHbZOmV
rz0l2/wbWj8tzWT5JcszMd0JuAmVteasywJMIe0IjdatDDCstoN9l6CQBHQp7phvb8/jwV4m+EFU
dC6y6KViC8b9KdR+a5SW4vJssshW6My9/pDqH35jNwbgM+FACsNWwIBsOlnxsu77De6ZctAtInfT
0ikPjd9o8zgsj1ivnuamsi7jx4bml4YfnARAvgaXKbfvdEl7FD5ImiTcZZC85B9kxE7wn7TxZLie
tl68gkybQ8ExpB8yCdHOYAdKo5LJ5A7OX1TwciA4MgbL8p6HX2m+kgLNC/N0Zedeyls/jTpN3MMs
lRuPy9nGdctdBc4xudZNmdZnP3aAkI1DRYuKuTKlgUVqY1Es14Jdo5xMEHSq1O5CPVpUgF86DYvs
IYb1gQxUMM78YK3Wp6A1Hl2ENaUMURAluFFTQDeI1OQVIjrGgubqtrPOlvseRf7W42K2yKJcY9P1
xVZFS/TnNdIufRpRXYa9A8rNmRY+crm2+8wbiVhOvcpD+JjImDr6ACfGQDIc+jBFYjrUKvq9I+xM
VpGC9NLrwB526x7cbm8Lqr9soS17to1ilTj/lN6rm+Zr1wz2dvHhYBrMFR/UYcvuMq585qmp2cc3
oEIrxDVE3J36SHTe0EXeGJECKg4YW+UEsLoSCrwgkrM6AREJylLH1fmlKI/iPPr4fbnZsOiQ9PdT
4IcRWiYzevALjd5wAB7N19QWd1KOa/Dy84KLgv00Y/z8YycF/dEpjFExfZJ6+eR7R8/fou6DdoES
HIJ0P3ZXvu/lxYGtwS3By002J8l6VGdpkwYy3ze5c/VVNi6Dfu/bj1r3GnT3WbTIgxXwOjbuZuD+
lTvUf2caySEySDXR6qCDDGkkzF8kVuXaffmRCHxbDgRCcQrlnaV/iBZ8yhNdpQsGReLn4fmkufsh
W1sESUXFMm1b2t2CPVWmWxyKc1yEfv4SF3MkGJL/d+yp3Upi5t3gpYydKQcFogwdvBmumVa2HVzY
88qxIGRGdrWyfUQ4qpPRXXv1Xrq+BWsdXABVKmvqxaz30ujGolziwbAyuUkNz8ZJtL0XEAH0g4Jq
6yfrlnaTOG+J2cMbtV+06I/b1ld+y1Rg8eMUmbLKJ5Ahh5O2T54JdjHUilQHOwXbQ8vhg+fzNmhR
H5KXKXXtUiqf0wbZSW8bF8mmNg9ZO8ytBD25dGsDDCyQhU78DmzftjdPIki4YDQyuZiTmbCuYX3b
/3L+yPldA2QpQ3jqVrLxwW0OLaI2sKboh7/HeB518UHOTr4EWNOn8YioxNihL7IMhnDZJsCaIPL3
//y8GdRLGevn6U+u8iiIWivQxPStY9YjpPRHx6m5rA9GDVx+w+/P9rZGhg9nLgdvV8K4IqAl7znt
c+ZDMKxt5MDafZa8S4q2wtFIGZ5j0t2ff+nFbUsaC71cVpHDmr54VdW3/L7tg52OHDWuXQiwEEVU
kLtsXCSUS6Huz6oSTizpfGVwsQum5/Xz4JMHb6/GaVl3DF7aR5c3UiodY4VsJxQFqCA+kYHqcOp5
WPw88KX3JLVFE+Fb2gSIf3zdnXaSlUahd0xa3Q/DunLPprcWz9bAujLSpY3weaRJgG5juSyMZmAk
wJ3ZckBFqdzn0ZXKwcWHwn/mQ6v963zquM08gB4fhdK83UYRgc+Bs7hPYm9u2VeNDy89kmnG4vVN
rwXx4MnpTsxRDZwi57t9uMpxBxQlMMxqT55JRl7ibqlxIcXrqDHhll6p1X6gnKbbhvo7GBiDHgud
zK/TzaQk86OcNCmQ1zW64CFesuI5QawZAagi5VVL3rzUjmG29eL2Qa/2xtW9K47wtx+BLyb1aQBR
pjzZu17W5rAiw2CHoV9hgcTXtzxgROji8GrWQg+WfXSnD0jddu8/b99p/0VEV4hYirhtUN4A5/l1
AVJUOu088cB5N6D5DjFACOWxgpcuLVz3d1VTmbgSJz4+6WS6X4YUG/3T1YpGgFuZ0AJ2aq0ty/Fs
l4/ksMDdhVzJDSne7BSi8Ox5JrVThE/iYhW256Y/SDKyAauerLUD7NrwQvH7+1B5rANpUTjvXfXX
wEkXNlEHuQeChouMSK1sPfcFw+MYTL555/4SsiZ5v8D/r1HvSwg8rn9MIDrzCgcq6eKIABNFyh/U
UVoE7Rlta1qeT65hzezG3Q10tyG0pjVgOYrrCIbH2wTh7SJ4U9tDD4e/2vTeIUZoGolSx30q0WsP
8yu97gtBR8jraFAhAcLgrf11BZvc1zrFl8KdpXA1B0u8cPLxxN7EzePn/XGpiMXRVAV8iN6rMz0g
shuqZty4IeyxB8c5BcbrmB4tKGxQzmEAjdJ+AOnsScsYpe2hfnTGX2a56+Oj7b0qgtzUyIsiXSf4
KKePcb5NrdfCFhW/0IpvEMTAlzySfHjSyy6/lwVf46C4TwOQgZh1ltOEB8hNqx18PhtuNDN7vOM3
zfrsj8RWrYz3gj606fUr3X2I/b+lulcwa/h5ES4fkk+LMAlSCkwcy8sd1hs6G1EhmfmU2rhYhmZe
/VVMA+nG1ZUxxd/57ZR8GnN67ye5M7pMVRzMlrZ7tky1I8YVXC8mIEOUn3CjuKZadHFjfRp0EonC
ccyrQGaiarzM0KB2N0O/ratoFoZX0rpLI+lY0KFQYgFbmMZ9W0/8Hgn+YMdGEuoT+InYG0a52sG5
NtBkHbVMD+U84ULr6zWbDXc9jizw1jF8+fmLXbg5QbP+vxlN1q4PXL9KfTIQW9mysUk12SAdBfT/
nwz92qwmhQtXMfzUbJnVaO8hPxGIxmwZeWvpv8hvvsxqej9QAkgHne9EoslHQpeVXKDs9lev4gvv
zy8DTWJaL+eynjgsX83bwqMiki6G9sC3YlNUyV7LruWrF78XolNIt2KlSwLwNYjKepCmRsmA8ruF
mKix+TeaBwPCkVdSt4sBBHDDf8aaTE5u3JxKJWOxMXhKNtq+SUDK9x+3e4VMdXUqrrlZX5yfLhO9
hSox5fav8xsa342ChDHJrDhhCYQWf8s1QWn7vztkn8aabEebV4rrDYyVN2u/wcNlaTpHUoirA116
l5MikWnb4voDTvl1VopUYCGSkrCRBZuYniYHET3wKwG+jg8Cr9GcDIo9Y1/tt4sFm0ZkMFaOpRLR
wcxPhh7dIG1gNHLA6U+JAhMpv+toa1PNt5X90KEwbYQjIEG+cYCIECxYt70SZC6d+0+/YXodJ44z
jqaVETbLg5XuxTXEeez4MdZ/cxcgYAmKzUavSZlCVFyvi2qyAp9L70g+zltZPIXJxK92yi4dfTT+
ZSFZSUIzvQuS0u/ToTB9squD7eN6n76T1FjRQS2oOjDo9W108VuiFILhO4dS1ScbVh/iTi11l+pT
9F75PdZcWCqdHblcy0q3jBxnRS8KH2I3r16jpp9FWDZduS4uzdpGmZ+9hFoWlt5fd7KkJV0baAE1
Fs9cNXm/1MpFiATDYEDAKOfgz2i/bs0B0Wb13S2rW978aQf/WFOweRIwfHORpKRKcKE1tPFRhyBH
EgUaM3lzqQqh7lXp9lwUO/xxXOcjiuTZsFSVZIm2sxXna2l8y6mo5XgGpYeuCFc+LHQPX7qSKrGf
nqMcynX0npnjWlOcfdc/xKGAT/ILI2HjBbK4fjWC4iWItVvFD26zAFdGeaWSmsVI6Lqw4+iumRRf
QxQq8z88qcao2xqJNkN9H/EzFUVzGhOKOmLjpa9GtP0z9bfs9YsySZetg0XGjQtNS0a7vXWQS0sX
2DDMSjJtLUyWOmY8kZVf6dxeOmQK3AiVT4MDxZQaI9EeGV1/RLGxYOXOFDEKf8kKXb1c9Uvb8PNI
kztobNp8aLqBToDSALDjKXEzVttee8nqp6G8bUo0CuPNCCspR3fEo0EDvHebeneaInQH0UkUKhmP
yDPX2R2MlAA5GfWVJpQXU1FVZ4239jyYT1gc5utcKBdVVGBgjx4KF3bbVrKfFJhGXD8yTGMp+W/e
KQDcyCgheSEx/XWLW1LZwvVgenoEX2pJCsGVl0RH8oefD9PHeZ3GZkLUf0aaxOaoz6rBcWmp5AM0
RbJxyz1hpLogmchoeDmSMw+MU8JOInCG1M/Fcw81PM5J5WF76L1bUrwYSndu67iVJ29CYR2Q4HYE
OSKQEDFxKaOFJVCCbotM8txHkjyqqMSP+75+L3iNEollNcJzAl1Odd81oEogpHl/Wwt59CsXwQUQ
Dm936NsC80vhZNpcCHUndkYrgUqG4Gcxd3JkRam03RM5Q3umYSvl4Wrnwg5eZKCCxllJGg/tzkOd
Hlmiaw6pFy5mfg/6jQRVXon69E1qIrRWFxHNDjpmY702/W6eIVuRbvCs9MMb2XljecZ4eVVTRuRO
Xz+9GNg0NARxhVbONMG3fLfItDDcucfmzn4Invsrm+vaAJNEKo81LWdq4a52NsII3ECVf2/kx5+3
8Peg83UakxvJjscyjj0xCuKIPOm9G/Vv5t321xL6a7OZhBzV0GvVVViu7NE76Pfldvz980S+32tf
JyJ+wKfyTh7hFF+IiRDAPUTh8Qa4zaMNwTuCQnvlFr22apMIE2ee4pkpgxFhMkgd3R6vCV/ZAH/7
381qEmAw92gSG4SUAI7kwAoE8A/FEmraiTMHlxNU658HFN/hp20tlvnTMlqpFRm5zICttHe7w+gd
KOH/PMSVxZticUo1ipo0ZIgo3mC1U8f3Yf/HxEI71v7HN+qXPTElRXS17ASmwkgITNIZoGtjWIfW
J3E9/Twl8Rm+rxpZpNBatKgpf101MC6BpTbBx34Imrex2ZLRUEdG+Q34089jXQC9MitK1jrKtYLz
MRlsTIrRjkvwpxaK+Qncm7WO8aSwNpX3ibHLhnM9bKlD/jzsxa8myD8aUpo8KSdbPlEqQ/FsbP6y
eJsWWwlHK95a+TK4Cur9N9P5upwCLw313xa0C4gGX5dT6xLdsVqu1QSJRUrjtfNuceX5wANpOqq8
PuhDU8yLBkSXzGNHo7YNwgXCugnFQWrqnU2HrLHnUtI+uvFWAyoCMjMAkDCOxUyUuE33lCrRQs/H
edZZS5r2ZJxdeeJ1w7PO4D+wYmOjOQqKLocB8A3f0bQOcb0dq4MAlWTwnCy5X7b1XhopzoF17niG
dSHSBDb9r+xd9KMiyD5VaW9N6RzpB5ElmIL/lQ5LPTiL+Vgow4ieu5Z5z1Wnb3Jkv0SioHpHiX49
fSuKqyQPRr/ugwAl5GPkHpJVW55k+a3KXxLkdGkwGZW/EhkHr1KqCoDL5f5IDskaVVm7cPm9MbqP
sF3n/DdidURmy/lOmgFWMHjeLl+OKoJdeLfQe5V1ZZYrbCiA3HMMchJ9qZS3iGD1DhlzD0plrRTZ
fa1jBii/WVW8jS2MT2kYF8CQUvscUtrAwbPa2yOaZcFWQ7uJxnUBCytB5jVuQTKBOYvTJYAlNBAO
7vBXNW8dNFZalLfQDGgwVS7r8rar/rR+BkNdWcbDQwR13zSMuRQkpHYWTgeHRkVgjA8xFOtE/d1i
Xyp1fywpvEn4c82skDh/VzukYOST1ed73G1S2B4jbfyhL2dV7C3d9kDudpeSQHmRvLS7En0sMv0W
L9/qLOn7CJFBAxfBGvkF17qNun1TnbpOA852C4awz5Id0OPuEfKe9MSW9ZpjaCwz/TkefkX5A84Q
4Aw7pBkQKmTd6bekKJKUGNCIJfPpOlVHicYw+eAQgGa25VuT1LGCrSlgYBQceC+2vvyBPMlyhEDq
LQkNvIOlp/F3Zys/edTYTTjpsZjtIq3oDQCoYTd3dMupjYxZBOCLgwP+q7HAT6tn13zwNFwM5Y2v
3/jVU1iBT8PRE10UqcED9aXnSQb0QM8Psu0skurEG8qXT66OmWWK9puQei6QLTNGbKPsfWgdBBQ0
6JcV4hPgXYAMhCirZcW4DAFqax4WUsMxa7Cll2SEeEqoYEhFJ9usOzQ0PMS58XMSWpDCJgfH8awV
p280EeNqSH0OouwBtPU2B85q8C/E7Nyufhf/6ObrJN7miJJErIo4ZOKkG86RkxIgiuVm9YMU3Jr1
A3UpOcddHT1biFS1NNfJEGBmL0xAyfwdqbfVqiOwnCo9V7Y7F/l6ZR54BheMIw4Kx1FioFHHEQKL
dqYYpnt6ZnmxpVuOwn8nWQsNT1GJza8lfNcMduca2HeUrikdqZxPTqawAuF5Ij4DfQnOfJEceRJ5
6XtIgPItkvh+mOvVMS7XiQ8KSojT2AsiL6VXgZBokXMK9XST9PUOTS4wGdKDWgzYkecbAo4c4lRd
bwHB8Lr/zd5KIxRikI8mfVAH8Jjsc2bldtbWC97VsFuZOkqBJqTKBp2l8chPlRL/iPHRusAKpvfd
pZI5TwJ0JyOWTU6KEGJqnRxhitao29Ezf1MTaOtkwa8WJYHGohjV7C0rf1athxJQazIoa6F4g/I7
7fE6jG9oduIEgyCHtILYu6B1nvtI+bVo+anoQyhngekDsCu5YmdE7EWAGNLviINhRRn0nb3ATmpO
gUXXKUdbVm1RYNTlY+jbYHYQTCv2fBkpUHdxEu9YCnq8g0SQa/fFeGrRBfHkEyvAWomFH/qzTFEb
mfCRF60J5EIxi5VKtcQoTDhw77V+ciHlu92iy5YS+opFvJFmoA26Zh3z2jHRS8b1Ry2MlVy9cXhb
w+O/H0C/93NVqlAtnEmoXtUFQ/AtcoU7CPiVAzyzArbJw1/0PixhiiBmhvFqsU25MrxkuJHwPOpC
nCTOdY56FVUjNp7s+qiHLEE80uKcN1DTI9SVadnkuP320dbwkGYhHFQ2XSP5hj/gWFv1i02NZsRy
h3I3iaQA5XK89fhEhoYXNX6oiOIxvFKBVJ8PEDariido8JKl7pIgD4JfDbnJvBcHiWcBSvLevCxc
qiE+CilAP9yCqZ/TAeEc5g3OH89gMKmQDjBAw/eQg9oPzabARqsqZEyL1T0nz+yAgKEJ5mwy4HeG
ny8H5GNMnpPVg9IhPGsdO9ucx+ADgFW0JsXBfl/jXxRGeO2hS0l2V2DQhVs90TAXG5jF9eJMrFQw
9vC7uwXw2LsBba8e9RVa3Rp7FZwOVJ42PAeFh8rOnSTQsvW29/IVQIKF/1i5zdphb5waXGNr5T5L
EblXDinGMBycFUJrc4e4y18nlUc2N7BF6eNKxgaNnV/FyDAUB/ELI+7hFLP4MMWWON7oHsZlykFU
kYP8YKvvBdJwUDQKSCwNeycB4UovQrc3VM40MhaWOm7Dj+oUkBZZo8yBfUKI7r6lIawHDonSJejv
mUgJeDmM9Lm9hlUu1wo8FIRWCHlVNC4KQ9tU2lHAHfwgX9ELi6OzWBebTirho6HgRz09jGyM106O
mqwq95CX8ikB6+LTBgpBIwdLcfXAMRERyjBAMmFt0W5kea96ysJCwDB8ITWLTgNamMVLUWUbwp6G
4xrsENHNFRkH+FxSpgpFThfFvgRxSgWNvJr4IX6O2HsiQoLfzfFSBD8sl/ju0KVnJSmmZLEz542+
YoJG1C4A9I65twrrY+EdbQUofZaICkyaVzvPvAEDSQigTZaUBzavCSDfKc+i3hojAelxb3iJBeX+
3FugzSRYLNVaYJA7r1uA8xJcCNgpLn/vB7q4TNZ+nSGJQLqml/f0AZxkg6mAHS4iDIT8VkVLKFkb
zZF7jqOGhAHQLgG7vFHIMzv7D4l7WCBZRQr7l1zWGE/DM9KPQvHrza9W6FaPaE7WcEM5zc6s69CA
nSUuUWZWWcjX4qkAzp3ZoKKvcHbD5K2VpWWCrCJED6X7E2vmukEt2APpWZEpR5rxINDgElQUsTlS
EwFWcy8ne7UyZwOGpp7MZhrSG4gqNE2BZi/Je+PfdkZmczOG96UUCAQxqjVrGaXLVt1SFoIGQgjj
Xm/iN+YEqcHLDKjfx7pxKYRpsy753ZHFsssFWiE6i4u7QYONu4z7mOMqIOFpcshvveIko7A8cNfY
ewMYTFhtFPQ4i5L8MjnEfjxLiF5NcCeClQIe3BhwXyufUq4JrmOCuS4hN9K/hX+1X0FuHtNG34RE
c2Atfo+Fd3Xi/Uz8XYmYSeiEkI59ob4y6hfFQukXcgsNM6l9ybHzknRrYWsdaqP9jAwS3D5hVZzL
pj3T9eG0N3W9CqWHyDwPPbK/zAyLQxNxy3TAXw11Uqc8aJFgfYAY5FNRJNTGmV5GT+iHcK/Gextm
OTg6LaYg3R9BEdIdiGLvmCG51YVnJVBvuFa5x0X4sOoKJwtxW9mz5sg9BquFP+oM9cYg9KPDj3NN
/dIO7uz5LhpXqdl88AZAPc8yru2IL0UoExu4Q6jPpNHAT5dakYGdXeVYq90vSDHqqKIDEi+HPnmw
VPYdbqs8tgaquMLoysclM0M+Nnrgh4P8S62ArDXYZMUgktlcxryvP8RG/GyOOw/If5c+l8cao1+e
PEoQLZVWujNKCV/RA7SplYr4q7sXWOmhzVZasA2aW6+5QZlS9+8ib+vrNEiWRr3qugfdw4V8HsXv
RifPbGzZ2VXU+iRUxciJOdCjhpIOJRJisw0kJKW6X5P4ZfBPrO6eoMQGRBFqL+KlAOkJLKUG/afp
HjLUayuUttheRJfQPLP/BdKR8PZbZJu2my3p5LPBeeSDVg5TbS257Y70jO4xUV68DLkohc1T+n8o
O7PeuJUkC/8iAtyXV7J27bIkW3ohZFvivu/89fOlbk9fiaqpwjw0YMC+nSQrMzLixIlzeN0+hkNt
IlNLC4/kr65nN2cmsY1DBG62iYZ87BMbMmqze1GFaLq0mqbJre1b8p+BbIxHFeeUxsGG6CF1stfN
NVNLIMP9ozkF1wyuoZwtEuLcNvYxSshG9lqn3HBxgeUPzGGo3I6FmbvIOLorjfQyyIJ9G71CT+jk
X53RrCa5FP6bnB2pf0ZwFrTaxjCW27a035wbo95TjHZjdi1KcK71pHwPafdYdbMhkcTMSsQUP39i
O1KnO9n4VDShN7EiY3xJ8po9l/ZrBYXFJkPUtlDayJfFxBV3DBLNNoKrxYHbPAYUHww4z9lKVAid
3m5TC++E8h1sehOnpZdQFQn9kWRY19Z1pf+urXrDjyPuwDjbZhR1+YsgoIr+CXtcTh9FfC+Dwttd
Z1bk+tVhjqGAOJ6vX0mVsBek5EexLoisrWDlUdqqBrGGPTbb+VU9HdLw7TSkcgS8/opzLDDkJo38
Qs3BOfyPLrmoWMhUY65QGhYcR35/rt2uvRJx+8zaAtj9jrFADtChmpswrr9iLE1TBLXcM4MCmOSS
lsX0x3pPmL3S5FJIlrhh/+EBKuOd6e8BP848wZFRC1Cef59g8fZ+mdqaYjMT2VELVE8UNZw1gisF
AYkYHUzvLPR4lBGhskksZmMNOsyLt4ZeH8hVxBdHN5ltzppiIkW1oGuHa+KdmKaq0Qo//arf4UF+
50+rLt60YhP5TcWq9IUo/DRD0GZEWVKi5XsGwD231qJtoAWF5ZQda4n8hTHH8g5aJQuRGqllfQYH
X2o8CCDyy5st2gd5q46SobGLxFxr0xO6usAzlReufeXCr6CO4u9jtAp1y10XOCsGd2hcKcwmt+Mq
tN9Pf+fjPy+TOwo0Cbi92uJDZ0Ws+kUkRvO5IiHTQs8QVV64Hgei5vCIqR0R7PSiS+nZf74BBswQ
iTXkPZbIaKJ0nVR0qUAr8RplCIh7ncuv5qPPY+3yg8NwnYZHhKzzu5BpGsZuDG0r8tqBLM1p//r9
rwyX4hjq4dy8aXTKRSEKYybwnwV4cfqBvyO5/GafnneBH+daNziKSQsPTAL0ssXY+oNeJZgjp1c6
vj0EzUlG8hYm54LnPMVzNIYZfIepX+n1LVLapB6+sfXfWty3c25io5l3RBvRBiUdadNdk11q01Y7
S/89Eu40+NaCyo5Qk7nYqCAxTp5Dtb4EEgPJgmbBdUlnPe3OdDeOBnWAeRWImq4kSgVfA6vtSNXk
tEw0CYQArk45vSnBEyiir71xCsiLxQ8LzEUicOZzf2+yWYRMDZKSkCz6NtwUV5OmIS8OjxIJVBVz
kBSDoPBCaR+jWAOCVDzSFSSTKvm2nHF8rxDWDva5vFMhPp95lmP3C6oI8Big1sB0WXzwqmkqdAgs
RnFx0BBo3sh+17hIyIOjGesG9dauAKiKgzlSXVe3bQgeJerX0w/yvS/IN9FkG1TYUCG8LHZ7OBDv
s9yhVg3vY7TUtCv4hFRhsrlXxsez4Xcp8vMRDUhVYfah8cwk4eKGMasQwl0jlIT8K7N9SgaCAer/
0VNmeO0IJOa/9eUtSTSFODEZqOmsGd+RDhHv/OkZFmEw16OoHU2+PVgnuQzoS6a+INAmkFquHRAY
UbqcjYRHP7WNBxmDddD7l2esd9oxGi07QnyUVGon2i0O8O8vKlVwnWhQz/y0xwIZnmcfenR4Ky67
bjEaLZE2MbAWMCpWSxdZTvHxNlu3U/nz9CY6eqg5ULqBi6sQglzs5qLFxbq3mbchU5rllTpvdfWD
SSmS//gg9A4YNgZtH/+eWVnsl2WeBkMVMhycexG1v4YT6E2lKmVWeFkiZwP2BIdJMgEOuyc2ca9d
FZayGceDrJ1paR6bUbE/L7zoBIdl/J+F9eoJ2N5XXxwIKDSYwE5IDAf1zQJlB6ZjVNMZkp1+7mI9
tp0+PcByljgwtGGSpn/4eaCoI1QhiuKYRasEqYrt+Yz0WO5EXqmaHxrdEDu+fmsICm3ol0ooBgXI
HmiboO9D5Qlayh1FdtrFb0XzAgxDgR7nMjMX7373rkVvTn8mfh7b258fZXGL1LFcYR+thv+hdf+j
M0TIOGtNevSO/rzSYoM5empEqaFBuGwPEY1kFYRYcAMV7OvGDq/APN2llb0yFET9y6s5zi51/gi0
PRnsQ59BFSDk07v+2Jgum8/htJlMKeNq9vWXKALDiuYWFqhGQ25sGwz9mJVRglUHFVyNvMJH/E4f
rwTkaOn+KimvKP9BXGpEvUylX8fDsJFXMdBKjweQGMkhNKCMJJpup5/12AAi6ofcu8wTGCILXDzr
mDpyJRs8K4Lyvpr/EP3oRCOJ0x/HgN4dIABXfkb9GVfZhQ07a7Lb1ZmnOLphPj3FIkIFDZICfcHP
iBF4mnsZ7kiBdeuDJqTjX6WnAwbZG+13jJmYqu7zmav3XpJ/Ccigz+9PP83Rg0TAYpaYH5Exnq+f
BPLsFMGYDkWZxR3EVCQAClkmvQWqydNrHX/xf9daXLi+2mUdZLXwEoYHauJcc2CLWrql/3x6oaNX
O6nVf99qca0SmyUIqAQkoA947R9tf71EzBMYULtC243ShnyGBkDDIEvqY0QAnibaKqcf5GP3f7sT
TKQcKGTRE/rQJP1E0gk6WhFtPfB5SxGkEGTbJwZmtv17LWtYff9orNs5eaV1rozVipacT/o3Kl6W
Hdp+Ww8ogbfKNhteizRBygsPaCAeTBR3ugYcOqrXbYRdaS4U51cqbSLDK+JbXbROBJFgvPVlOjsz
7pZ1s0vRRjCjNZdRrMubyHzDls8TyghDuK0jHL7zF126cmrtYVKqi6DAUEABT87lezrYmtZe1A5V
k1TswPZDE/gqs68UG2fCtLv14eYC6lijczci5kXr49CZ1b1VbIz5MUb/pE8w+fRx8eltbMz6MzzS
o/ROmxEGtGZ19rG9IK3FkRwXTSNzH9A8ibTRC0BcKz1fdWq+i+GHIPcEG5Pylj4St5K5EkPros/d
O/shNh99rgpn0wDDZQGIvx4pNyQpOsSCVELAupLWojtxaeelC59ih/DPHFeXWb8NoXcV898O42vD
LlYmXXsj0n4GxGTRU5rznuawKBPlPSDRYKtnjF+O7XX8Dpl7h9xoOQxqfj3B9liXTpqWH/dPGrxk
bbBhb63w+XJDA63qKwBHChoQUKXw1zA8znKqjjyCGCIBmyKRhmS7ZG9lvW52km9SstHELl4C4Zk0
P1I+KDWTVFexvA3sfVu8Vwzmze2LMd9xhs4F9+8l1deHWJz5rCuZ59YNqjn54AT3IJtCc44hSBeI
rpFFXRewWw08GeHmUPLjye7TE55ItU+f+iMJ2ddHWdwzWmlLOA7zKAQXPgmDH24NY6B7N6FBQWxD
rGBTK1dCWq6BLjwzjy90v848xfd89OtTLO4Zx8ntetY1MMvhcR4iMUJHUdkp70V9B8qqwkMYgK7P
DmodkZahtmJwAa1lPELgyH/dkYrZDpE+yzAT2wHt7Osx7TeSecN8Z5ZcZ9PWLiB1cNI69MelldFe
h8l92m1SiFlRc+voOyff6fItmkKj36yseTtC+xjfrXCn5dEmRFdXoQt25muJr/E1UvPQCv4CjHtg
cLk0pq3DVAF2gIoezF5XeZjxhtpa6q9DRlnRUZDWg7GmCteGfRnuOntzZvnvKfTX5RcBzFCyXtbn
Ob7MVRSPTBSVjKsMJlI6/2kYt/C9JH/q24v+p7/LqWes6S4tXyv/ukOn4g5HszOP8x3xFY9jqMiv
2IqNF9jXnxDzjXDSNaTpEIRTdDxpEJlHC4/tIsYI0xcUmOD7nFn06E+gAr8iHekYIINfF0V1jFkA
RygiyjQ4Dyo6GkJwChKFDVmfniNgM+e2nksh09Bn+aoNn848w9EX//QMi0MTx43JoBrPELZM+aBc
fZ2ZtyIf8oH2Cd93Xft+ZsnvKRjfmqJRFpJ3yAyIwPYpRxijGI5ZxZLS8LO2HgNN3pc2WkVXI718
bW+HT0ZAM9R6zPCql9a1ctcpt35xk4ybSt+efpij21B1BD0fbMC2Fq9vthZcS6OC8ZujAIWu410g
CJZ89xBHq/JQmWd+9KMvjx+yxVwXUNxyyHKqotkuZ+T+gDh1mFaMnwhxLyiPtCn//9oVfOlPIxGL
L20GemGXBXgq7TIQpiCBXeBhZ4reb3lu4mTpYcNKXxdb1IVhHA+q5AM25+N1UCjrcG7XEm29VCbT
KNV1EN0hGxFAPrOjJ1NpXAMFs84MPHHKmvQ1H7sN/UmNy1RcFJOTbSd6xpJsbU7/5rZ47WXoE6ec
4QjqOP2jbPq0AaVUNZOiqdnz/tUMh26gi8bgCuxO7a0eaYNj+RmZMKMG6rRWjDLi4Q3rQrltub0i
GsSmhDybfVXlxt7pHsfmPusEeKf146Zs6YliIeNn0nXtbANJ3gp9ZeBspCmVihoxPFh9xgh/TCKu
vPmVAgbl7I1IvxwQQIU212KkHvxO68ijVZ5M1hU1gxAg5QIH1IFXtJpMTLKbt6T/EUHNoZM41vlK
pF/YTwvZOU+B29e2uMGmh/9c+35l7RtB2fGRBjNussxxNcBOchNxFaN25dk+PfTcsDYS+WEM+zcn
o6lGnHITL8Pups0zl+nqeirXrVruTv8oR3AsfhKVMVYyU3w0loLrfd8FKHuCEGvjDzTkZQy5ChxK
MGJEF7d8ivybCnJoA18gO2d/c3btxQXea3nGGI0EKukcBO86Nx9l69ZAGlZtYapuRdICKmvyrckn
z7z49yrxy4svhw5syW5ktKI/kqcEEpIFpJAeqmTb61vb/zgtIR15aFhwOehPof2nd692dp0zvHT6
WY5FQ1j0aPOClRIVF8VxbFfJXMYBiYy1JZ8EUSOb5QKE31XkL4TD08uhKHPsJH5acFEhN5KDkobJ
j55q1tU8/hB4TdP/idBrtksovVKGDRN9c+WpBOGz/L0/J1dZcD85k1dnDGnIG/FH7s+ke6ec1zlt
MtObBngHaX/gSDeRMa5bYI88uG9GewVzF3/nbtPp+opUFS1o9BakFJHfWEYcEuMTqdlg+Bkzt9mu
m2oDD9kOd3200uUXs3oiimXjTq2vm2aTQY7qPGXatNH9rxTnlF3QX1BcSuHeH4L1WP+SM6GJMu+T
4EVjbi4bFLTmt106wc/6EWgKXJ8nlCnhE+c7ZN8aSd6Uv1LHZXhnxiqDzd9vSzu9CPofxfBk2teO
Em8qDZRpDjEGO8jJQ2faLzI8ESfGrbbEhgVCmg0fpmifJ2FdXpQYIh/y5kkeZ0wFyw29/I3j5l43
gIA0FTow4as64vE31RsFGbEBoytH7tej/xjlNfyaYJ+gEp1uqwIiT32QsdqRDpi1tVZzlxnMTM46
PBvoshDcUdLVmYcIkPLtyStNmPrR9cyAaqVBd6OqxtdSju8tYU4//UgVEMtfEqTtDh+Q/mdq5Guk
cF09/DUGhmdiRx3g06djQJvdYkvZ9Sqegs+df2HUv0Znn/Y/Yv2vHzz70q2RXLb1cxj+rmmrQtLI
wvXUP9mDBBhHwJyw4LBcRhkqiHtWCzWpufUb9GWVnT0+qMl24KdWY/bHX+haXqq8B/qNINJUPUkZ
LU/jRxTHW2a5XDVAu1DWDzH3lziZBZfc0Gp3VbbR5MtYvivHeE8DjpnTyAO5h+P3UqHSN/R39Pgh
js24PSfbKnWgEM4V9j8/xDQJKdMqqCwvCuwLhE4+huonu3liFmKSXqwE/WLYi5D0Bwu6fdXcJiG+
rPDr9FcdWhEmmxVXTVWvzHjP6ID2nKnXCWFbAhxWUDnd0G/RjavOX0nxelShjoppDPOq0B4i0PLG
i5CpB55Tt/lfSSXc190KuZltgNFGcCE5gv/EtLSiXIb8uYCfgyeTHd/hlGD69bVfWl4n41gYQf22
bFI15jO0eVsX3W1vvoCPS4jRgUx5MRbUrf4susyN/cg1anJlOvTejTszzVc5TgTFK7ckphxeS+Ji
Y0EN69hx+i3SziSW3mhr2wD+NKgEIu83lRKvJV/ezrTSkR4CJj7UYjxcajdNS/XJdW6VjACPzaqE
b5Q1vpdxlwx+ddfY8Q5WsjfFMKIq7vW3Slw32TvSabhDF1sh1z7oE0zyH6zW1nAD+Mm1GvYUr9LF
KN0Ov6ltY1jhgggU/tK14jYFSY2Up94H6lRm9HHsD9xEgSDud/m138YrJjSxSzE2efSrbiLhAo+f
OwLVZeyNxWq8nxgCTxBmYs+iUbpq5r/m9Hfsr/gVG4Z2w1VzoFOryivdWI/Naz/sJxE1IHPr6i1A
HyCEKCH6i5Cavzbv0Ary+nLrOGumZkL/Ignf+kZ+iHCdTAv4+xipWAjjdoxJfGTA7Y0NOmxkKxNx
I0PHL9wot6EzbWNzoFhoV7Xh/Ellzyz9QyvtKvSn0gAB8elWqwqEawhxDDyV/Pg6vZkUNhQKlcmd
hfNpZNurwgCoVx/VIVhJUgnlJN4P9SauQ5KTl47gWqPJ6jBnJAGLixSSYC3DlC5QACgvRojkVrfl
r/VoP1EgwP839/DIHbiYcAdpJwebPr1ny2IDBnF311erKN5H7aU93egvqeFVzqaqDza+QLV8YGYE
HJxMKU8uRmVjm3DpPPknAojhSo3KHR35fGg3pAcFNMnpJ9w0cgQ6boOSHISzVyxFZyqTIzqH5AXs
cVy5bEQnlj3EUC2NKNe5jIV6n6bBWQ/cSrkTl9jcVXA5MCYKX0UC7RBV1QJW4RNSy0y0CzZv2s0t
vm+HyTA4F6vwusRVJbUunBGlPOykBzy8Tt/mR/MYHeVpDLiYADQW+T9jn3ZbZ7Sz23AN89oPDnAe
VQyZz3XfjpVQdGD+u5D4+0/puxbEk6V0LPSPUtKHjcEHtp0nTG+cVeUXONq3asFQxWChRhdjmZ8Z
gdNmsJSjS0laqerBnL1qWAekBBZNE7KVg+m7j2WyPv01j3TK+fk/LbtIjTomU7IppGWNma1S79sf
jbaxZgRkKE3ue5pfF/hGnFnzGBjweU3xKT59WTU1M2Po6M7bcG+LiyD2egJS5gbkNt3WTGhurU4v
+UFrO/V1FxhI6ldlK0/8mE6zLbKLFP02KX9puKSV/j3N91Aoh6u6+FDQMS6zoPGGBhOzTZ6s1FHf
a/1LHr4zg3X6sY4mwiiwCOlOxEjkxYdoGKPOyxZRnYp7Q2inZiAwEaXIo4WNrUBjTq939Ox8Wm/x
FRKfNqAOPVlsaWoNLj/geZjHZ88OtvZHt/O/r7ZAPIwplIdY4zcu/3TjikZlyJhUSFmLiIq/sf11
pTJzCHsbgwWK0rXPNUfBsG2yEbTyT/4gRjvThrYBsfw1t/bw1/k5mtdB36mwnvHV2ajzbjbue6ao
jDeJkDQmz7W6rqAVI7muen57TbXtxWG+K5yfiooTvdlv5MJBoNYWwr6xdVUgH1GSvciSisdXcnBQ
iu+Ty4xxiihI14P6iFkS6iCGNGys+M4IAc2McW+MspcFl3b/RGri2dB/O+XgaMXKUNv1HCL64LwE
dMUY5RCSkiME8zJWt46ZQHpn1nU4TEjei+t70uwt2bqc7nMmREtk44sAen7qThJIGf8e0l4Z2+sp
TH4p5KYGFjclOfiEWbHAcyRNv517aTshXS3mMoRhrGY8wK+vSkR1nfsgfK1I0KumdAc460Osv9j1
8KA3VyT2Sen/oifcB/EfpuT2lhReVZH2Sy20VdndBUwy2nB3Is3atQAWKhMBbSu748C9Fqwo1yCY
t6195ko60k8WMckxhTo1I9D6Ek9qyrLXKp1jQRrlIAIyTVs6bOJDlgdAQwcSuQ7VxHyJCuM8i2fp
rvgBMXEf6vivY3DwTReUGU4FpiPHUmgOwNezBDdeRlg3MVx88sSYhoP0h+pLF5EMV9i20T1nMPQf
94+yvVUjyZVhFXMzYQx7JnwevZc+Pd3iZJWotpqhztNJzZpzRd8D9IA2VGe+QEA/HTAEHv0tbGLp
KNxfIZEt+6x+M1YTLuGwhZGycRiRmJJXaWrOXOlHgTLUoND9IWmWrcUdZOuxZBoVq/jTmmF+fmRU
F2zn4fS7HA1+n1ZZBFu9KFvd6FmF4CdIquXBbg/w7jGGPL3Q8f1L25StK1yalgpedjvHgWZA+qRP
NWvvprwV90388WZsX9V6JJNPjEtmDc+6cxx7S3Dmjx6RgLkWu8MuGnWoWtIIpv6J74gikKTL9cEv
z2yNo93Jf1fCcuTrLV4GbaZkMyslXYajcuxp+OyIuWN5vKO3QCXm17rAdKjpBd3QFqRDCH+nP/bp
96VZ+vUpMC+Hl6aQv0C0EOB6dECU1U8eiWqnFzp27D6/rniQT0lLaJiTxrQEAniAdPKV/cGC4oDD
mT+71tGs7PNii9zT0huHLjtvhYURCJmGWwozSFBImAOjhDXTl7ygpX7OveLjPC/PO0rvIhVx5O9m
n7ma1b4hEgSpV1Z2q6FB58DQ/z30rxkLghH0IcISFoYd2fusvfhd9oSuVEUNJnq+p7+4cvSTo7eL
upSJiqOxiAtzERV1U4i9nD9NMNft1rhDxUItnjA623GGO0bpxhmGZfA629IFtJfJSlZ9xyhofEBF
jjr29CMd3W2fnmgRQ7SwbiQJBQHRv0NOgR+kA8JUbs9ilkfvIAezavoG+IdDav663YJmruZJRWiU
GIIyzKiUdDpQa0hCGIfzddYZvxgX1fQe35DanX0wiNTHFEECxEOXAh/qP5r68Tl08KPTX+FoNu2g
Fw2VHLa//dGj+XQWKl/R8PydokvtVwOlKlQAJSgaBNFZHTPXTLejca9Vz/AUCLO5fiXKQUdBeCHN
rxsfG0ypwmaex7tThjO75ljiSXtVhq6iQVe1xN9/eraQC9eYhOQnVbQDRojSomfT7iTwGkw95km/
Zvb39Ac5ui3+XXNJ1NSshq5NATm2GB4RNIUYQaiLovV8jur1kfp8O6CfVlpsC1Ute1ue8NGyK9VT
4cg09kXVlXuLRMiXcP9t23jnpNO6r5otmhOCdpbXE1CS6aOgjXAnA/Fz/07Z62FMv9GBfSrdxW+7
oh+arsJ5FwxwkEDZ1ApBNuCmqugf0wlJCIZIoscP8kcv3SDSQNWATtJdYLf7ztBWtZytLQbQCmAj
FO9oOHnBOWuXI6YUTNuQmNHaFBWkvnh/gONKk1ICYy29WoOzkssnCFVptnHyF0vFfmC4lWKvNTah
heOMN2q+m5WDZ0gXtUpb6drPN5IWrRhrp/lKy0Ek6Vl3k+k/gAXpJaMn9MRQMaRB2biPfJybJXs9
yo1H0giv6dWUBffppoFKHt/O6oUSQC/kxhnH5xqNFD2bvKC9ypIzcUfRRWRZ/PBikED/8JomJC6u
n0EN9WoEv70crOJOjpmyj0BdqsvcMNdV8sOP9qEFto+lk4OZuvk6owCX8hqMILgZxaSPXbw9PtHD
UxjDCaONdDN2OmZQGykD5Br+JjAhy5/xT0lDSuJRTdZhtjGLizF70XSsHHmtjaPCPv1dyW/asLPA
4mT6q390+gi+pO8s4AJry0C7yJjz+edg9S4CmqG5CxSmkJ1VhCN6HYJ5oyPTxfllGQSrstYvpt64
iGVrJbUPitHsgmS+11o83UPDLftdKzmHWkeuJ0OyhiFnWc93dpre0ruymLVMyWuIMr1UXkBCvZTs
YBOh35LYBu5x1Gf3TLsIgDcMsl0EwYPWsIMmSU4lw0+3BYudNUA9gzhkr0xjXEVsp3p++bDPFLIr
Qv0CXiDjTKBcs1YeFH24JFxfMiWdRuahjnet/Kwq1SYvgk1ZTvdTvbOw8LErGdlPKpUgGfaZ7v9w
Xsb+cbK1G32cn5wSS6jIAr7213Nv8KUx2QkUpDB2htNflD24Pw6nOnd86ulzujsdsI4ESezo8K8R
Yl3MGC7yi7bB26U3KwYVbKGthDwLcQIsgMY4cMDZ+HhMNPHLeougbPdtAj+F9appnVBBVcU1txfD
h5BVC4x8Eh0lGOhkziG0hMWP+J5SIgjuqYyAR/w0wMM+/QmOdWMFq07TTOhJwuHm60WBSKqdBFVG
KM2ug/Yysy4sym3F2OaxZ3T3fXBjkrXTCR2n7emlPxSLvx3mf5f+uPw/3VH+XBdWOKBobChPMfO9
iTxdaOjyD5zfQU52VY8rJFyAGoopQarQ3tTEazpmPOaXdqzWrU5/Nuy29uxcptONhj18EPBD3vuY
7OE7Wq4Atvxy5xSX5njZ8e1qkwOIKg7OjqBKRoTOLXYO8dlho4+BtuWrMYiiA2fBfUYg8+tXHRSm
9JWMr2rIybZFLMDIfjkjTshQ88oVLFyyddfuV3OKMYHgwghCYees6pFulAtD3EIvJVPWwyzRLJAO
phNfpBMK0/QtSfNEl6ZzsFPWV76zMQahvpZArWj7H7aMLEaDtpRowh4EdUDFCO/0L3csMadM/ff1
FgenN7K0MEosQyivUJqvik2u7RgGmVRUrFzYLkZ3Z5/ztD2SXjCuiOEi49dMtS375eYE8Q8VP4YI
82uhzRatEZ4R3azGPHfPHIFmVdi+jAbTmNf1ZdopB3rSdBmuR3RRsZBE/QupO6q5oUaVLT7QXDmf
6h4p/7+suUiq5340R7NvGFCrHqwxBue5cYz7sLqzrMbVp21UX+NwhHDSVpkv8MnN65+xebDlTaLc
htWl7uwy+iQYmTWZDTlbc2200ayWGaVzIUNkF8vNzQSlqigydCdnaTpkzXZXDTmjSOHgbLrpqkce
hZbeP2NXZo96SfAywxo/W2wfi9fsOjFFKNynzUWtXStDEVZZ+zGiIu5XtkCVCIelGT42SnlnJ+g+
BhQWrwqCgQuNDN/f/sbR8Jli851syC/bP8qfkf+1/hVEFfl1ZG78t/G7zGn7uNkb2iP9bXOvRW5z
bz5JLQkoF5nbPce/58yVwk35M2vWBX/drGEr08mjp4YYSPtmZm6pr8I3vLyYk9NbV/0NebXCjAaJ
5ZdWp8fC2OSZn/CDb/rtvVCN1FVD0QzKyq/xqWgDo7aSJr+MI3f+U6Wu/l4gODeseXRUn+l+hIo7
/x5/O5nbxdtBXyE8cV/91X9Pvx17HfwpcK19MX/DhQc6bn7Yv3niqXVj8R5ngo115DTSDVJgKfGo
WBQtwJyY9MGysjLn2uQeoIvvOYULVV5+NH4rD8Dngb2ihT7doTYS925E+7In6RB/8N+r180IuSl1
g6f8D8Lg402DdhUc/JfgabqzHzETZfPYj+o7ntTTOyVSh36P+OfTPUmjGSAi7AnhOMx1UPp6Df8k
0o869+zH+U+bbiCiTO/KH0Ekrd2+E+vLPMr72NORxQiAXfLQ8ZzyY0d++btTNxWqXG8l0mA/rdl1
HpHaYE7c1FaJKpiC9D30PyU+sZ4GVvbaRa6qoRvnrsHCTQei98r+k7/yJ4MJhMiVpw1/OU5rmBJD
s1YbZNw3+Xv42gPm/4jf/dzdztd26I6osadeVrgJ/9ChBAC61+CvPMvPrE3q9jAMXv5Ty9xYpq/t
qj+UJ+tVe5wefNvNnu3MY9DK/11g/NJ40+8+Wd9Nipe+WXDohj18hhjhw9+xyPO8+C1EcYW/KLzq
9+nNcKwAoD/rAMWCikMpVL9u3DRLcjXiFrx0dtOhvowf0of4Nn/AXfTWPxg7ZVdcSddm6fY71D+2
xWN/8fBGE8NDZHtT7FUO4L7b19fDftzqFyWTmtJt9GP4bV8XF6ef9EisYi5HjCsAEWjyB274KbmR
zSIYp5oHRSqU7Bsd2GnjJAcYxlJ/JZ25kI9cjV8WW8B/kaxXvmGwGJLxjJrDd+EyRsVLyPqcfi31
CBZu27aoOVWZH2F5GBOA1ckq5ExgP0JZSY7vqCzRL3Lxc+/rkNmh4aON1ZLXUxJazLuIfkUrRqIg
45D4XkYpkyMXYl4jd2QU9O8723g+i4l+4A2LIPehAGEZZNXfh3WdcjZHTRszYDxE0vzorxiVUHk8
hQour7cJ6qO14jCjt239LbiRLu8ochIruKv9K5k2k4bkYA57B3ZW5yAdCoUTjp4Ow0qRmzUqYvGU
05rJ9jPiik1XokOlAcclmy4s1lEgPUhzcpgUeDzq45ylV1mMrBBKoYzLcZFTcyePkGzgnxujudJb
QUXbtNCxA/0N3KQktLaksEYzISj4QqNKpRp0EhVzJJQ7zWnfUScIedgE9TQoFfwHMOuISRdjv5p8
y0OArkrKrRpYUE+xoPTHn6bzHJg3soUmLQNpCM+sizNV1TdIXMXOTUZ0A1VchZm/5ag93koT87MQ
POP5NmHLTzhbvhg9Qnbz1u691hHsp11/SMvaS0u8LVfyOf/eb82Hj2fQNISDHTHwv2zZDKFmOXMI
Ts24tMUcaCUguEa9HtJglUjbjnoehoEWvVvFa6RbZ07J8jwKjrtDD0ysLgbSF/lxq1ZjU/cBALLS
P/IEND1M0DDlLsmNp9MH8lsBJyBqBkosByoILA1jcfb9OvObqWXGEu0cxmEF47kNUjcMCcXu0EHH
ZB/Tj5jCl057PbP4MhqwOOgiMsAKFBFmXheL5x0wBpoL0kUzezOCqraIARfBNtbvgOWHnzHAWqpu
chTNyu2FJW1Pry++4+cTLpa3GSdgPsyxxUT+19tgAlloiHw0IPM1ZbQglaXGlnYEunw5icHp1b4h
8SzH7AhGsGIWULesRdaUxE1U1knrX0CP0ifIGvZbksNYjaTtYPqHIvjjwCfOtKemd1aUzHREUKFF
cudHVM6Pjdzv7fjXmWdaJEfgtqTD2NMiNEEm53yMdX+6ZxIkToy6nIYHyzW97Ir61+VYb/y1eQbd
XXZFvq202NSmnTqqUrDSr2iXrUtKkW3izd7jdBFtHolBq3xrnOk2LUPJP2tqOreoqjHB8SH08+nt
en9Gx6dvhge28hqq2BUOeN7oqvs3gtt22sfruzPfc3Fvf1txAa1Cwh0qRtuGh84bN81T2HvBhfxY
eZlnuqRne3XTrqt989fcPJ5bWvxff9rN35Ze5DbRpPmF1LH0k3RTPiiXe9LyzXDpbNVzn1Vs1O8r
2WxkFclmbTmqnhRKGdlJNTxoLvIvq3ZvbW56d11eqxttvTvzRcVjn1pskb7LhVyMsZwND82a+uIX
g16usU7dYp/uaOqcWU09uhrAsKLJhgL0sviI1hS1eWhGw4NISlxuXhfd9FVx5a9ulfXtuEMH84Be
qBv9qDb1VeoVZ47Jsiv0z69oAs8TkOm7GIvXNaRUmRUtFAdS2eSrCgVHNzjY+3rXuuj+bmJXpJ32
tb2WVu122KXn2lJHv8CnBxAx+9OZqStTawd8MB4mzzwEu/iXk3jaBarl7uylu3FLPr/3XWyJV/p1
7bX32ebcIyxHVL99g8W1MA5KmqG4OzxkrrxOV3ti0u72ulnV7nu4PccEWd71/1mN8lB3GDHSHHEb
f3rhKizVbrCdniCBft+mcBU32ZY/f/puc3P28/4f7/bvaoswqKkFNWrt9w+wjJ9xBF39fI6eY3dl
b3eqe243i83y7ewgWfS/ryai1adXs8PYkqSIxcTZaXAHz7wX5wZu4iZd1Tv/8vlndamtmVhcOXvN
wxhrE5/ZTsv8YvF1wd2+PkJbp+UE7bjnt1SfssDdb83C9dlL9iZ0z+WOR6Pvf99XlxfRVyvj3i4D
FkMi/l73JO9n8Sy7f89EpKN35qdVFjFimIOx7UNWoZm1SXbp6g1W2L5YTe7phc69zSJf0IqiC/T+
Y2PKXnRBaeHFu36bn/uJFlnYt59oEXKgSPTNKNZBD9lD1DLilSSvWdmuftmun3FRXvnn1jx6WX36
hosoI+ndHIcJ3xAp0VfTY7jas12iSe2duxZPnwHq/q8b0DBSK6pRdXgwyAH6/yHtXJsTV5Yu/YsU
gUAX+FoqXbnfbX9RAG1LXARIAiH49e9TPmfm+LA9zcRM9I5w97ZNSVWVWVmZK9eCYl0Pzl1LPhzd
qQZA/N3sxdX9O2b6P1sd2b//HrFxtfZZfdOqmaI54CCp5LrjwnHjX70IGlQXxgv3+mJCny/W/1jE
J79i5Vl5PxosYiawr9w5ep/LsudzV3JjaQhYWMNN7azOTuK1Rh25cxGQeHV2qTH+8eIIrXB76sBb
9xxP25TVSa8y1RWZrm4aXQVlJ5m50Dr0yV9VgiPMbTfFTd498j0eRPHiKi6StM/w4LyMOJV9/ONx
yDV8C262CXL/ex3u+eOaJe1EHaW21/hMXP8mo3x0cCmfOq8W4HdH92O0JyuCa+hhxyWjLXA+4tTf
9/ds6XlD3AJz9HfH8Axg+Ndi/xjr2Xoep1o3YAqe6cP9Co0Ohx6xsOlm/udH0dMlGLlgJz+qoGKj
H/FNregmZ5kLeaWzbC0ItR26o5j+ay8VVI08Oolk7T7896/q/e+P+qsP+/GkT9ZHIwNiWjtmBQ0Q
b2iFVxkLegRf7P7fT9UfwzyZXNK5Z8l2yzAnASe+BK/XTdxKbM7i4l/mqMu9cM3PJax/rMCTuRnX
vJEbdwYsXV1uXc2hKu7eJCkpx5z9fQp/N+0fL6fm+Mcp3jyRD7ld8CcN59HL3EeAD2PNE9Eeca14
91dplDj3AE4XP17fxIWA7Ogv/v4Qr174mYtpZ6B02byw5eiWjnQx2bTFgL7x10v5HeH+xWyfAWud
3dk284SppcUoRHHiD7dF7yFr7x41P+ytf/fvzkNiYnNtUOmuTjfiBLkBcNo+KiwhZDg3kXGZ/YxH
eD66zQbxTcTvtmtMjeHZ7QxSr3TOI0owZT/1KkIRSP5JfwtjBT+8rAXYZG/7531289UeyqXpW14R
JaOmNLrNbidMfcSW3JMcjNqjiyBOBDn8AfI91N1sRnSju183AT86PPREVtU7Tk7e39qi2cu929TV
qQb0zm6bi/beO5ycMtBDeHh6MPKvKplhHsV493ELro49zBfZwBRfDXF6f3zsotRVH9yI2uNCGpOT
i2pFew4nPskaz3Ktj5jKryw+X57Wv0YI/9mB5lPE02xXRX5psCS5W0gq57LhIrc67Dg5QULvPGkw
7N/3W0s5hr/tgifnfbrtbu17iyHRkfE6xOSpRLSmP7nOk8gKc79imYgaIrjwXSRDHFgSnPEh/ILn
myn6Ok3pTHDuESJRL3zNC4/2fEEzsvb9YKY82N3RuZmNdEcZffvFKL8HEWA2yX8aQLrbT6Hsg1yJ
tY3bKmxpOsgR1aLudtYPgd213KbMPNoDR/f1q7f7Ton8c97/M+7TUl/j5jbJa1vFEXSKyJMzaou2
FyQv1vcZzPJvB/qfcZ7W17rFkCKp9zN8DEXnSsIpxp0Xvw2lAgXPpdUU3LF9LbzHzssDQ338317z
6bTOG6T3K4PXVBHK4d0M1AW3LdIAlTJvF72qQj4Xnv7xuk8ndsuycGkl413dlqcHx/ejp/YuzsbN
xzWRfeVAtBua45uHLxeJLCSqQPIUfBXjZuDGvdEAsCx5ORWjg1J0YFf0XsYwv95sfmy6p9P6YOVx
nWssSulmIhezDsal8zitF8fnM//I93SYoKaaBswyMDM+7e67VjXaKVHMrNv96A/Dh6jF5HNTeq5w
5gFOU/55dTW01cZ9XvGfQz5t7LYGolU7Z/VMNvwFYcKIQjB1dHq5aRp763v3RQfGCiRIgJQ5uH4R
GjuOFEO6nXlnjHCMyId0dR7dd1ifW36v4YnIcb6+2q4MotqfO73m27u7H21HPVegIub03JUz1eTX
FY90erWBn6kt/zGDT/ZzOSUIFVlHZrDf+JyFl+DTvwjhOm6T3IwT3MTXH2vyIgj4NTv2cw6frCbZ
ZvtWrKtle+sPdTHbJ47wRxZiccKNnCDQ5J9x/upVf3WFP0d9sh07Plwaec7K0YMeXTxTvO2dpL/Z
GBwBR+G6qpHt76fPr8H8zyGfDMGIr4e0XfCie9FtRJXcD6jzIQ60ATN6JgH29+Gav9ndz+Gewtd2
u6jt44HhrpNhEYuPtSeE77rnrfPuHF1nSpfaC//7a1D5c8inANa8ndqn400t5ZXdvx986HIWzoz3
iS9Gg/fVdRSlYvzn1cR+Q5/+ZoVPsWxlaOU1vzDsIhPSy8XQe4ih2Zu1gkTshjNdhKLj+IOzmEZA
XGjmmzrBq4f4NZb98e7PsewlL1rF9cGGKt2HZzjtEMZFcSd4R1ngxTn+3Bn+bKfP0axtno1mS72w
7BtOGO77M6/jhaLCPfQGDek4x34w3jl/XtU+vjGCf5npf8RslVaXt0r5u77nmd2tGOqSEPPoep5Q
YWtr3LwKt3eXg2AXfR2x3nZ3GnyN0/7ipQX/dtqiDwL0m0AGIq0nd2/GB1o/SYrMDm8ncZimw2Ps
GFd3FC2v650hUU/7u0H9Wmz6OeCTsz/vD/dLfjnUM7hEzj1rbDh2AJDDoAZDN5l7uzqr8ctt9Vv6
4+egTy65rJpZ2Ux5SxIAg2p0HkK7qcIKv3bTIDMcyzs7EinI9OPl0L8F6D+HfnLMqbUH75bxviCg
m0B7uAk1CCaO3YstIHxxEeRx7t34+MKL/Bot/gtY1STt8w/5l9b5eLsm+85t1reD1Ms+E/8yoWzr
2C84VH832W8E178GelpQC31Xs/lIa+I1kEcyiwy5nRmkMMa3FwnD3w+5H0M9LWN8Pm4LyrPcP9+2
i0pWKeqYToNK0G1k92PPejdGINML97iqBtuG1KQ2+qN5Lzawsoh/WO+Ph3ha0F3HaO2PFe/7hoxc
Ta3U4KZVU+8pg8YLeevfD7sfYz2dr5mWnQDSJPVMG+7d/bwtD8u2aMhbtyNb7y8vNr/6gh+jPR2t
+v1aFueY6UWHCg2JgenBWbN3R4dVanmtRRG9ym+br0Z8Ol3T08ne31NGRPQZ/Vh43gL77T4AfHna
+/tP3fABYTbRgvR0gt3d4qGvjD8XAmDypodMApWbF/1Mdnz+Ft2DTCIse3CnX1uoceYFzeWGPHx0
wqh1g+/AQaEDoagBjTIAMuFGMyO9vahfEOsav/oaiAFAGENuaz4XrYqGjdXt2+qdrl9UKvVCHjNP
n5V+Fm0/mhydvfZX/cfukgtsIP/oXAq6fWBdEpd70Pk4XaIq0tnU4KzpCHHSbgF/mWNMattHduEY
dkQanmVhu/Fd3rHnI3I8bgI9SdW35X3yYrf/ukIgghsNuihM1G+whh8Zrod2bGR21bjhObMB4mqU
VB6DfSoR3IS/QTzeX+XoAZz9ZmA/hnwKRHYdetxue4Me/uOG3r/FnUYZGKCb0ru6yVfTPzfFpRLm
G137HWEH5tuNdM3qGFLVB5iGGDZptpZT6n78kW5Fstyi7/yNL72t8kzaw9aGvOwEmGlquSVITYCn
X8NFaaNdJO7N92bbOfx5zM4Xp73KokdXm8AlZITlZYhM4FkDoirZn/pEB90JWcHlMqiXh01rTSfZ
itarq+6lh3GNaO8cEaRVHu3n/vUzHcJzYk/A7pyHdJh2LmRI9I/HIJm3up/06YDjBBy2FZ1V5aQX
VNIcgMemV1SiGE1yWY+1k0zJF2/9y2WUfUKY8gEICOVI3beGaHsBKR2uY78leR/n6mEO25A2rnfN
rShNeZpzI+vln73MqcfLO5rr4y0MXBfnvBvv1jksZQ0KuTtbgCY6eHBwvXVWNu+F1lMddDiw8r1H
TKKjIRi22NLOFo6j1WGiL/LRoPa38k4agmYncUJQ3BZ/Mi8W20qcNO8Ii9mFPv4uPLjnaLt8HJy0
Z6XDm5KMe8vqSXmX5h8UPWjpHKJpv5e5V7vmHF6jk6QZtO01uXaTdFu2UNqk6dVBmuAysZYDlEvP
n4hogkvWP6k+t2YldfH5cTuyyi541bZXHMQWTAfo3yaCn047iNERDBBvbHezoREksWiCgfa28mLK
bKgdQn2eE9A3OrBNOe2JdXbhnUuGrffzTl7P/vZVBPpbvgrpnP9lW8/BrnVCVSC5YFu2gLhX2u7D
gSGN7OILG1Ze9B8n1o9xnmK8++54gK2/Rf2jSWLsIa8ipcqVi/WWVu95Er7r/QfcDq9uai/s+DnM
zS/NAwA2Xg/85aftGS6GFtEWI7XxMTKC/Wb/Kub5fUKR5lH6Hgb0Gv/trIqrfnxY5e0224V39+qr
dyU/SaS3dTof+vhOUIKyMvgIpIpfYch+v04oTZ5/D/50luVIaJz0B4NDk+doVPRTknQ03fXUZZhs
0k0kfUOiXi3O/qGvzfTw5uz6GqmiV/vq90vrj0d5ctrXSwPOI5NHoa/IBy4vUg9SGB4icW0AOpT5
qDAeHRBe/xdFgl8323+m4cl7ay0avLLz4zZDHTQ03FZDhJ5CyABYv7iD8+cJOsAXO+3X97W/BciU
2mDnm1n8xyFlmadD0czBV1We7iXdFmhxtPeWx+7Dz0BPTNE92/mxQOfYV9TXL8zrt4Dwx+gtlUL4
MTqdJLtza8foJqmr9QT/K0turFv56rLW/C20sIkqdHrTwc01nsLB+H7rJHeFI3u7uWfZcPpQxziq
lA2vknec6upU2brWe9wrJciVZkC/X47XTIaX/sH/+2t/07E/e5WfD/NkbOe2Ad9SwsM0xuCXHbPb
EU3/soEsA51hZ53KBumnLLwIIzx3L926m0Qdx3T3Ya+zqk2idPYE13uEju+QcYE3bHsoDrjUTGSJ
D0xWGMYgWaPFSlUJYdphDKTLFm+LXb8T/P1dfkUj/nyXJ9slCdDqFPHhX7A5vbelhoJCMRCgzRFr
KfwrerMvndVvodXPQZ+stNS1U3nZnxSWqu1fx/HXmXpVeJT0lECaPYHeslOJ82w/gJiCxLI6JABY
n6J8jHLmjTLaOB9X07QFwVNwW3SYsmBPaaCBFLoshvnnqV8sEz8JtY+Yw9vlskQwr7kwfYaPoBLL
5ps1BfduzE44yXEyS0YclbY/p1mp3xwfe8mXhagb5E39PLh2G8G0HDZjUa/otQCicXe3nJ785pmQ
ghVs7DhLZWdQr7d+6bX8dMDdtkui1nZ1X4/SSYsGTrSS3b2jubFXuFmP4R5+RWPHdgzlZB0cG+wV
akaZ7J3CdLG7A6uDT1903k+cx64d1u/1yA7z0kmmOcEQN6673xjHJGqKzzPRb9qj8MbP0ZpvSui6
vwosvvNOWJFDoNcQ6R4dIUnM0AisdXMZw+miiRvtWBgJhM8Ics+hzM351Ny9+4Z/6aV/UpzKnXc8
i/26tt3yO8A5v9oMv1p2y2406YAB7f2Mz6jOWZlsNTZgsdkvLH+duOB9A2p40rX7+hgJJjBMpsxf
9Yv9ensHDwKiHRAueYInl2I84r1271D9sClmnQY74EUXt+k1ASK8Khz+mvr5OdaTx0hhYLq2dtQw
utuAttaoBudmOwfx3hSN4OBD6B3m/y+In59jPlk2CCq7rrequuNwB3Q1DsOdJAoWx6VfO7Ro4W7i
5GUZ5deb+89xn4z7smu1zrHOu35AWvEILPygKhNJzv55+sIVf0Nfn13xz8GeztyjVmbN2LCq2UVS
+ARMQo+oQjOBb7o7V/fGv4mP1aEPmRv/qMAooKddLFOmIvHpOnXMiT1Q7VSwDcuNNukMmu+aE0u4
2ggd4APz47eYQstdpB+UWg6U/RQ2se1c8fZtR+vFr1Ifv3nHH+/03Yj941QtGlpBU/v3xlzv5DBz
Ml8hZlT0ps1enqy/Zel+jvYUIlfaXS86WzBaFfCFg8zmtDBlThUkfgsREhxZD0IedZQiVz68cwGi
OzCwBiUVqheL+Wvi7uejPOXTbrVmH/YKZEH/8yoRe2a/BYoEpulXYdNvAfrPkdQS/Jji+na/mEdV
UFabpAk0ikBRAsdIxHfW3dPxviqOSTxb2kDBYDeUqsz54vBVL/SX3Wuox/zxGPHpqu3ud0yFyQRT
nDnkuHK5Ijb1X471alc9ubuj9mjcMuUO0hnUmNzIi26lQG9gnwCddO3Z/+e7Pbm8dg7v+k65PNjV
3b1LLVBZk+VlXvtle9avpdsO2H8S+ZBJEYL/90Qe49q6NEyzAtEFDse7uTSkRjvu/FrCwqaycrmV
S0Dq2BA4M1Auxeuw5tdN9eMhnlaz3bwerf2Zh0jDh3eiqeMgY2lOlg3P8NBM8185P9Xv99sG+jHk
06IWMSgN2tJUZwco2eAcNqJkZfhakC1vzn6l0xi70N5IDPWrN4QPWAuTYr/ZETTbegevXmduc1Va
KD6IKnyE7Sij5uQm3e2E9N1jc/qi66r24rFBRukQ0n98DM2DU5WuVXh2R9SPgVaE7X2gHTztMWhk
U0rXyAGdVq3Eb+/C6g05ucfm8WZENgDQ0kOQ4YpmR0bjLlrk3m62LcV1cOvf55fRwXJVy2Jnk6Oe
Azv1qmgK/a3Jz8KuzdWtEewqn49pwyPyVZ2ExiX3rfGVTRL6uVe3RqgjuXPqmls4SPwdgXXD0cAN
IwsLXeNDXHo1a0KkNGsBtPzaFaq/2t4YX3eeqeOcW9AJOYrbP7K+eEbUEajPbAzdvy72QTXqkKHq
+EYO1ZJbohjJvSN1tc1htq8m5YQsWPf2WSGYNt4Rns3zqCRH807W8F6ikucAux3sgGplsuUZq0bf
XtfhbkQu7/DnOqiwP2gvXWgl9d7tI+neF9tuMSznJfQyUbywl3mNdoYoP80lmmzNz/M073/HjA/E
AoKiLeK2e73Pbnt538vDtdu+uVnzrbUf5g6xfK/sOARWDfc2gJPVqoYPJEYtp3zAui3zvHc48jj8
tQkd+jaITVmcQyUCkk7XLSAgGsxAYZJ714e/Rxo2DSDDz1pds+maZtionY7mnB+L222IMgk5xcbi
EEPtAIA2D0qX5P3Rrbas4/0mdaSXHuDH4o9sH3SmKCuAr/66tqEblbdFtrIewfkkTqv95KRwb9bn
aVz2y3kbmqajuH9AMASzf9sQ8HBgW5s967vedqFXzwdZYPZa4PHy6NGrey254+g+05QDMFHqXsn9
H7p8DARQDVz0tHp11ttIcypxJDmz+1OHpw+zy25pfu7dRr/6cxxhFHXqPrYC4pYr5Fpv3DIssmp0
f/Sv/X0EGKNrfBV0GbW6ZR905+T2gYgEdw0Cf5XtLC0YyZz87BXxzGi754bcgrRLULft7jbQjTbm
YG0+j0PS4gVAskRmNeQfwlxylXD4RQcZlTcszt6Ug0NLdnaTVJtrbOEvRcpeCb6FVTSOfrZ18sX1
K/6AtykwwXFzZdS8k7sjOdkAGUh+y42j2O9qIdeBXT/107Cgplx2kXKLUnJUbU4b3s6Hh2VQ9BZc
uZhnt3i7cpew8Bz1sPCQEhkjqQ1otfYsPoGIAMW8CoQfbcXRDejyUUkynwbHkeV/Hf0D97aMom1n
pIWxm4anhb2xtSgbwGEVJKSGW91qSMM0jtq1gOEafhOkHJ3v77aXkMqtRBLwipfwVDgtrwgtJ4/y
gdF2GtwGOgJOAsV/gEytZCN2b+5p0dmkf+7BzUmbojOE7xoDMxygk8FDbkvUG4WiFcdPCbtL7rqH
ZHtvO9CmdzcLcI2FvBI4pth9OdgOqhAd3IH/Ub3dv64LXIre03uPHvgcYhFttOtbbrK4OpVX9E5c
UqVqgGiJ0s0XhkPOzbdmRJjD4/T6oekKJnf7QN6YXBjZANuBFXmMfqZbB2X/Mk1gnv3cdzVx/HOY
tShFlyvT20cnP5bNMO+3uu1cPLZus42yqqx6neEutIeNL/PN8IE9BuVaPUYjYnRAE+XXMSx65L76
5zdkJN7YENIU2tDwqQeA0HKvbhE2OSM7QRpuB+eZ8rVvpmcGO68dxn9aE9gSqm48avdS2rzinWyP
aG7byk6MlR3DCyfJfpBbKFIwyVfn7l+87eCgPqaeqgJvc6ox52ZXT0V6FlaEj94kkq21ujnUHqKT
egqQwNCBAHM4s6yH4frq7kJsSyfm3vq16BdSD61++UWMzbupxbSY1WYYhzuKgbcS8mWOr9OiCEtH
79JQLlGgWKbhjda4N9g01GyAhg07Q/ONvQTNr7zIA9NlDpt399iLx7QUu0eZelunOZxQl3ozMLg6
sF0K1P32NJZZv+NUUfkGoTVJ1I63ez9KOKnFcXSc4qaWxntrvZtq4uHFfWpTlv+QKmC9CC4X2kPE
M9gohLbkV7lU7lYtSqWtgTVC7Xf7sbt5u4uj/iMMM8N475o7r4XHsJ1bB7mUoMVykEJoIckhKZnY
KVo6JEDG+QBnp8Mijh8a7MIyak52GpZ7ULNaoNhCzhPpGu/8Xk7OM9yuETXczC391hLGzC6rM8r8
HCeFUFWmmpG+kH1AP0/c0HzQeq1pcRJXAog/ZOJZn2a0H7S8w1mUYwp2S5v8xck/sKfbCxpydqP2
+LEpvOagHkFSQlZZC5KBhciUfw1OwQ5EsrpuNV27m6MM4ZUkpRs4iR1lvNKJ6R2k6EL15/i1d7hy
7OfN98PyMbDddgiMFzA1bwllC0O25TEoN/TWr7f9dEhcJzfUQMWBndbxOP0sU3LyGp9Hj7zzsjOg
fnSFglsXnLHv9Wz3hjLFeXof6LHYT85NyUG8y5zmF7j1YB+YqQvjc+mew8Mf+PAsqpOQaoVKOngr
CgKIlTbkGFD2lvYg6DH8jgBkrDnr09bJxCHkjJvE+E4qcJHyFDEnRCugeDSIsV94GqNyUsDpQRSV
OuaGqOO0wn2RcpG6PHoECklECgmWrGUW6T2gVocZoQrt7Ziqe/RMRVkzQdjrEbSWR69e7v041Lsm
ICWIYZx1kbst0p/c64cnamQi+aSxx8/m+ae55nCxveviIU+R3S3+GCC394NkhTzWLtzN6rAOcce9
o3dQnc8kjRN4V+TWub8BMB8UQRLuvi6pUxTC6rVg2VRPQRPJ2Ow2XQQEgCJGGnk5J4cPDNoDeMgE
Uh/9pLf1U3ntk3VzjGlzaszMAYsc8uh0/H0eU2GuTaR+Op6du/GJs1y33KIlzcq/nXyzEybY5qFX
PlzC0fb44iVLLajetOmhEjHpuRTFUrRSHP3KEZOGpP+GKUyXsbQGzQElzwWf+mEO1e413LIfv18/
849ykq8WxgBRk03LUy1X+8XDI3KgpnwM7wu+Df/jYovhtP0YPQ8B23zZr8Pj9zzfuEIQTkR69+yh
LSRN4PqpR+UznW4jBRPeA9tfm5hPh1jcpuEj9XZr6z0ZnyJuJYSIZs9gjyncXh2qdijib/zdEWjx
zhulg1EHrJm8DmruLHRK4+MoaNpv+0AVc3TF95MNCFCqMD6wdWpaM5Vp172zd/PPo2tA+CoUoEgP
Znjn7idpQ8HRGkeQhb6TOXWuE4uDZFb2258mnbNbMdoc3g84t82D09geAJuE72xAcPgQ/RP9xc2F
/WZF2yCvXRoTesrFG9iJan41opRyWr64re6Lxop7x3QfQHYvTc7atl+F1zF3i8CSF5KqtSAjO7lc
gjEhjnjA0c1lm8/utrrQx0xyfwLflDuC9oqki+XwensV0xlfccTJdx7u5KRYucxFdz8mtUpc4KJf
IkqM4NavpsbZa62T8fWzgczzEH2vs6BGrS0bfdYv6VY9tcm5IeSTOMrcZMLCjTP3MuNetCHrfHVP
dKHydhET/x2FODqGWZOlKydMHOHeZ0a8KtIhrrd3UfCpnMZ9n35EQAqc/o1Vq2csqlE9q6fFO5pF
Hc6f2Ce8mKV/it6NWtBxZLOnVaot9heJvDukgrsU1Z1N5XRcNG/c4+gRIgDo98H7HjkV1iUhZgI3
PV2pbe8oPvfzwzD3t+42GBXudvZwJgcvlgAUd06JtIUogG0H+34ScSLOIGaaP8J8QBsj52DtcZG6
u8gsN/rcr2Z1D9Ol1c327YjV2Y9zquO7hhfnokMbBTm7MN36Wuyb3fuqJX2TtgZLE9pgy2leNLxi
dJq0ac3KnMN79acYnlA9ODNn9jqPVAHwIW3vttJla2kHjx4pslqyqDrjdlVQqAI2y+HJYAqUmMR0
N8z8NbhuEvbiDA6xZDxGFMVqk3EqW225XyVBY3X1t+M8+oBNUx0rC0LtKQuK0GI3CfCXieZuF2fJ
TSjQvP2i/cEV8w48YtD8uke4C1yBFb3BGizW5VxarqpU7inMquICrurd+syGyZAPzmyHk5i9h61F
dhu+OaAW18FuxEm4ONFn0nSygFCUJKCKaeDLkgApDEo1a86mrawkgINlPDitTSJkotNhNmiwu2ta
PJEWcA7ANXBlvZuKe4PLknQMrI4c/yQtYEb0mtSn1WMO2Rr9xCViENVOgJXM+3pX9x7hMHXWDxKB
HSb7NFHZK65AWG2HA3pLeH7BPSBl7W0qIhISnrTH3BmXo4mYfUeWj+OOhlOkLLp4HHKkFk6J7kjS
xKaaWmcf3PyjB9W2ypxQwo0Ft+nvByF56uGOSBDSeS+yMXsdR6Dini1ReDHtLFF/YroQ1xiuVf/C
3kklFyTyDdoQFfdgzwZVhs7GVkZM8HJ3iL0+7pwn6hd1jhQ8Xq9JXi6frLnwAgPhaRktRU6Tge2J
6sqtF9x6SV9deUTN2aBU5GxoHpeXIScqL7jj8RN3DZOyo8KdHe0NEOgO8/HVt5kgJOPlo5t6rSXX
9Z0kaUFHFny/KJrjyvlaE7bVbo1z5PfIBvQr7pE0jeLYCQKZQ/uNDhg+RyVeHuGaKVWG76Sz7aRQ
h2rAgr/TvO9cfbSVWAZk5GiZWd98+FxGNMv97z+NviYuOHzVCsl1xeNay8ToPJYqSaRMU84RS77B
ubB/+Bj/xsmE1+IKBjwMPQpMDiJezomSLDcQDi/mlqIy/tfJbdB0Oacbq3WHX9675dhc8jWCH42p
+d4KcwjERNyveULSzdA7k4e0BzHRcTYm6SFUQR94I2E0KSX8iUqhP5aor5JRYha/95NKn+77qpeW
c5g9T+j5vcwaW/JC59rDsd626jI3ORCbrmO5uQ83O7ZaPGZD4nIvYckFPQPnlxJxJ31Y6lSpzWm/
3WQ8hK4aV0hGHjfDIeWrwCKVVlTiKAyRzAyGv82Z0tm9nwX3PvKlanpZutKtvBadbMpGOMm7u+GD
kxftwGExvfazT/rwCKzYjGgSzmNZup1AWYvqltUYzhxQseOYZluqTQtWV+sjGQbSiO96GCdZPg2v
xQ6jAHhYqppOCWapwwtoC4I8zuqbi+SpVDcZk5tKLWmZXOFwueUnYUUcyTZNOSnJj1CUUbs6JVja
sYuJFMhkGs76MsX42QG0J8tb7/jAHGv2FetGIzVDiM5k21cPqjbMVZ5m95B8nm+SxL5gNnn/NFYO
v3LVCFUfpI2ECpretK1nh0B//Q5J0TlpG9GcHYOaaQctQh/gdmjLx3ub7g2IELuIPYoT2WLdaUDh
LA5zksY80kZ35hboTBpX+LGzD/WGD87QGsCKhVVy6WVQlCXpTkQVnNpJ7Kk5UogU+pC5WTJ2QTMi
XS48OyQeYo7SHtXLVqjQOqrNn10Xbb2rOPY74TVQt0KIUHzugAsrQJxShX9AifcSnRzeIoZyTKB6
NcZ+F2dMuq9G43zb7P8gOCjV+qGaM1GmnnqNUcHFSFVmydmontnzeo+pbSBMVOQ/IzXVqhagjIry
O7jaDhWBf71JsdJ5ZJZqQOMUe6iN7SAQOoHRF8d043nST6Q55dZrsKygX6J6bLF4qv8aq1hSCxYa
YIUlLzmhuCPbg9RFCWDYENVYd2pH7QkVeWJWbD6LIdAnZK/z1W+PiqXNllMWoDPNBNjYjsb/MbCd
JjlnJmaK6TNtCcWLGLAN6FbOGiphkzy4cUk+rTvfIUIL01Z77eEVJMcbTKoVQLaoFk0Y005fNSLQ
3OdQLkygHyGxNGeuyaUnXuruCbeYkETaat3iwcHfga6JBzBQ8tZk2h00mPkBfhp/qY7MC49gjo6s
mP3ekeYoVkcZQ+jfOy9hIzXEnAIlU9FLnGZXbY8Wq9DgRa8yGZW9epHwaNBX8vmrgg243E5tPrFg
KzW3DHzrXXtE7BFbkPmCQHGCEuxOPtbtm6iWmtOmBrDsMMUxddAVUqvOiqd36v4hYpdRZ7N52uLz
+Jl4SHY53M+wSexLAQo5K1wYkPlFYNbM7JGtzfZca2yMC384RqWyKbxwVyPvoFwn8BtkdvhcFBbp
7iBSJ+Nzc7ZrfaTNEjqyEg/+Az/Gz6YsV2cEnJDJhBNgx7rt5moTpdhtKS3W2xyXuNQcrEs82/sd
9itew008tUljd9c/+mryHxQ1yRTwkrnMaQ1jquiKwvroDp1rtAztxPzU2/LU/MNRE6y7ZXhmspE6
xDHh0jHhR2SI1kBxRTT5hJOcV98b8xqurmzy+t9bXX29iE1roHFhj2XdzXx7EveKgNs8aT4ISdm+
D7cewP4ty6X5vl8yw96cpubwMc5Z3ptXygNPbQRbj4ItW7C7Wtbjgr7SPa9+99o879mPbcHW6Zuj
O7W6AVcK7zzJiIfpocaz9ys2wF7eupnMZAENELhJh5/UQ0N13kLm2t8vIUHtJl5NXNM1Ast7uNoH
E/VV8WMwjV1D5XT08OK1NlApkQkhpaqQ9YsVk3RztJlV0H34npJ+DE89zVeYsq+OD0oV/IVKrrZE
BOcUfunezbuAKpELFuXIYBtX7vUtnh5X5wV7+9TD+7tsRFJGj9i5lF1rZLrWlLNlwv9q820oErzG
8IJPuPQb60w2cMOkQWxq1YaXy6s34EnJybl3taakhSPdb7yhFY7vhxhJRYSf5PC0yWbQFEBKW0kw
150NkbKvLawZdRG4D9gcm5YPhqXbdk05PbO/tIXqzognrDRxuPPeKXlf1a1BkvG01sLrFNFTuVtt
D979LStko0VPZmtw9VQvguleorsHfdyw+GAbhttvt55JN5dwJf6pnHdLngF8kpTBQbmHbunVDt7C
9OFxrdy7VAiMdG5zGC9O+OA273bBQ5TS9u/yHRxVz/5QEQF0MP04RE9KctNUyA1x8L+ansW3jmIe
PTAM2yWN757+XJxsihfxVMD48Lc+LjPSfOQuMS/IEsgD6B4pySAe5CMcJrOxn7XwT38u0twggu7k
w3p+AHHf7t7D0TdAZQO21ztHBKHeRcw0bK2O7v/D2Zk0q64sWfqvpOW4sJIQEpBWmYNQ3wvRM8Fg
A6IRokfAr68v7hu8c/c9dnZZjTLt3bMJSRHhzfLlyyeHwSGrSr/5cT47/p6cPAAMgOYE75bRCquN
9LIq+4FPwPu/7NtACxRHC56j+UlM/RMCyz3AU2KToOo3kk4mvcBhWkfXjgXneNVl01YPuvp3nPJP
VgNBGaGkdV68ZqAClgJxrRrWNUDFfHh3mQESrgDZRpINeDe3Pfpwoov/psKNC+ftD4qQ++MpMvbY
cuye8JwelhoYXDh379y9pq/21EAB4z6kDV/LKrcKlJBZcXY94bqR1RDtbNrmgX99rRi7TawtTcdZ
RNIdjrfejhuUXvyLc0qrtX325mz4ehcc3cy+wKJgODxIktNrQ/nquKNNSWTCFyeW9ebCSDtI/7Uz
bfqv1IvxpLFKWS1oHZ2C4RHg7c4eCM06zk2sPUKkh+gU3SJ4z84+Tpp9jUPzRhr3ktU+wzKoX8AD
BeX+agIuFmJ8OIsqOWRax7z5lX0NmpERdpzLaktLc2CQkwQfu7JPfXhUJ9pdrtCTIIbkwKrroncY
nm+mwRHHbgyOzt18ros0+ZharybeOPrtuKCGYav2FKWXClasGzWCi/OMsbLOw2qR2j9R6ZDxGDRz
IZdzFa45FUqEaojEaHN2b/y7R1bxP8AWCl8cu5Pz9h5ed9Dbsg/72CTE6YotaYL/GCiQyJnpbG3j
7cttRDDOBSrmENWcbnCH4ZG/3APKWm+Kpt749PXOMDPmxbnHz/ieL1QXMxgNC2Dd5uyVeR1xA9Y5
m+0ePDcc2EcTNy94OEw7bvKsuskgMnM+fLvXDZEx3Pc2bNMLUcFRrODUZ1RqzPdy7wZXW7rj6YYo
zhwVySTYkaq3/Q8k+uCdIkOEVMVesnMpDRR0WMhYohu9sjvVJsBt6+PcfQ5yM7qb8C6JTq6bly25
IduYrj3I+S+7GZ1dgCyiah8uhVvEUiK5ZG9L+4BrbNO+Tm7Fdm6TXcYAcguluARtbFYzUWTBXlb4
9NeQ+nVEP60MJ0mxZvtZOSwNfHmHXBUIzXmbq3vCuEe37ohhJmtZraxL/JzofukeLc7jrJ/N/cMQ
SK+GvsnhyMBuAvIamwIG79Zv2F82YVayDQ9WwdB6ym1dAtudxa3z6HJybph3lIhgDaC/TYS+j5ve
Xhelt02wAKV3zzGe1qYRdJyDMwIMND0MDvVnYAZ9KdUoxtv84TdcJCjw+Tdiq6bVDAuzzNlIfH8z
fdp7j8lb1EmCR6qP3uxUbZ4jYPfj02w2BbIhE31zBQwP2kELF/wQzP9+m7sRjErQj2gb72hN8u5Q
6cOmt6NAPS6HaGW/nzQW7Cy+pMKyMsU5of2D0cVKyziSux3ClWWYG+Iwml0FmkFccXAuY4STp9Gc
p33Zd3MjoSusG/IiyYMnfos2zN7xhV9Z0PkDTbHg8A/JeKcGLI9g2ojfVsdBW4VkqzPrEK6D7QU6
tI+9jbwQ+oS7ftmDbxfrVtcrKJxdQgpNTuUadiNsOFRQao8LNrxgHWtHxU8gcu89HDWYluZhbCRX
hzLaqvYJXK0Tzl1hyzHk3kUlqp/3tzVZTNCx58NtxLL4aC42vmagksSj5JDK1KkyVV+ZhUnzC0Fx
cKitf7MlvejkdIgWDaRWlhy1pJvtHCNUwh1aIuZldSP7GuIFgybcZgVz0fKQcPcgDGeGtw1Lm+go
KXOiYhuSGqd5hj3vX0eXAZ0udOgZCSE5ITbzHiBTBtO2W5jGh2ymZyyvPQz0jbC0wzBUe6sFrcmD
eeKjFyrX5rW22mdmXQvj4n+9MbwZc1nD59iAjuZqfxE0m9bV7QZMaMJtEoiNXnY3OC8UxCIG3QCA
hjiEGicZ9KGnes8xLkEjluRgAmOsPsP2CMdgnQP8iyOV1hlSI4zxKT1al53dDrbJbbIf3Qk9Tnxk
gkeykya+SkPvfkIz+jXBhopu0rLGZJnxNrwAHy4ors2UkFwG1AEwOXr4x6e4vR36MycH/2IxVRaO
c9vcj7bJy+YQYktOPq3PZdAanw2zPTVy1f/0G9E+VsLOeDc5rY7ZedG4Otg5RCHu3jG+oHYdt4lr
OqKBEwcEG9JqQCYRHIj/3pxjSiixMWgRQm4D3XzaJKbuebkjWJ6n764oIs0lUIpoS9JZeY4BkuH6
a4SVMvMPGALxl87wdPFMPsC+d6xVk8CRAfOk6TKFPpvlsOm1vCuS2uYtOo/KZO+1CDaYPs62XIdH
ZwF1ML7byP0QE7fQ8nUMZ0d80raOW4v8+Etq5rzZj+OU0pP8KiBhUppNs0mGyKqJ9NicltPo0VZ0
9DuTKrkfrcOglTZmyG5ficwQPx2/zOlw29P5jC+zRZpiIFmyc2g5msy/NNI7EIidW4pEIya7fBX+
hyj5NG05CFlbtOjaCqbh6mqYYbA8ac9V+8wkRGKOAlknBlCJDjkxfnw6n1xHZkfSj5gPIrajyqvG
UOrpf7zHbPWgRvUCR19/QbavoKIEjz2/SaZHLjG9EddgcMpkN3i3UHd2+QqnU6qTG4P7c7b+avbS
O4mmi4KjNGcmj/Oh/at0TqVTbK0uFfyo3AcfEDTK1VD37hYtLvt+fuoV4TWD+4O5u3ISqO/rVBg1
b08ME+yAWIfq3KJiBtROXTC+Lw+2hlDXwdWT+izUBJ3naOudHJ1BIzQ3oN3VjRlzZvEdmtbFVyYK
SjsKXNAPFPN5H5DDZuU2h2RYvgihTtZNUssbbwKQ46QNclib3YQBUFXKJK4UoRBS4SbdZDezkVzo
mSuCl6DPj/2qJzko4OY1aA4rIPk7PaO0KNzttvvwH5kEGJpYlOgQH4d3T/b9EiJbzSVHDI7myTr1
u6Ot14SVtWnQlQqV4iS2ebGap82vz9bc05SEv6SycRCnbXanQgDwXDl7MtxxMTxwNBDb3zuPYTss
NaFVgHVSW+liMRysJfK2c1vwK/wvun2j6bUFJs5laqMud3GbIEyYaxTIdgDtjaUOnkaK5Ep2D4iI
3UKI5IlP/8o/EV3TczoEvbMDPovrn7oUdsBPS2z0zj7+hTu+7AfCmUfwBcKKI7Hkwy8AwDMk8XuN
kfLwz/SvZ3z443rf36GcA2atNiyFTQWhBy50L+BwhXiu2p7SsZTCvGZ76wki3HXq+DyV0B85edQO
MgZd5jsqGiFsJLgHVSoJgzwzhCnqDVMtpFZqACw/naYrAdrSoTTGTEB8MXacumB3Ah+mPSGu62sW
VflnRMmaBgVAjgdlHX1sjPSQ0rA4ZViO/J0oVKSJeksm2mE1pbI2Oj8V4fvRVZekoyAcVf9Fk0S7
dx2dFwcfjloH2L3FBZbkePyPc+OQPl1j2XGOWZHd4QifIexvEz34jJ7Jc7b1tABTcaKKkx4f5qf3
oNVfddQEN1ID6i31pIC1MbeY+OOpXH3koKNOWEflThrhrwbkbQgIjPRQXK7jnLFSfSPqykIzMKck
A3T6R5+pF4OnrfUKH1MAlgM6bpWj1tcrOHtP79AMG0kL6vBeapupCamBq4B9FHRH3ZlPw8FWIrwT
wJlLnCaPWkca4dkhvZtVUoO4NplTY1bA2eXwAAEnurpoHSXYUOf2xOAbXmvccZhJpZoHcguDOSyx
4X1g0ZmHAflxv3z5u7v5AZwmRn5Na69BpaF/SJugnNmLpN/lEltzAMhMsej7DJqWfrCSCNTWxQe+
iQKaCXytHkdRfVj3GWkMlANmqiRVrjjK5Dh4LZAbuBDAB6uWexmFunzeW9o1TKIyjC+gB1zqERMW
/A6ZouZQKnOg12RdH2oYdSaaW0pTJoj2rc+au5RJd9YeHtaV0OQy3o1bMYAW1humeyqJLjFsj7CR
nV3tAiVTXGOutURM/PtaG/IbPei1ZsMb7dJ6eUyNZa2IG2GaiZcgoaMD4GCBydgI8nQtsIhTk4kw
inPLmPg3pz7IwBauLXXZEee4238jv165b6+dMUCoDmtvP7vTEHLwu2/zGL1swyGBJGHCN5U5r46p
pLwy5J02J95UciaWGkkVBTXIcN69MNX1NlwgpucficjLsQ4QQb+t01qW3olg5NQn7LLfwZ5MtEV3
F78edrMXegfW6mnBAoJOVzinPq9VuXf3BtBeYaIl5KIgg00mWuIrT9lUD86jdmxYHV/JukmX3jjZ
T3VIlTEx7CfHXpkn6zM05AzFK0HDy+QlGKJsldy5t3VbFfghwiRIo14dklc4HM6ciTkXKkJBM5W5
zZs4EK8ALvIYaJvqyN+WyWnVDvYJd+YZFK5Rc78rDxebzb0pX8u5r/deQqmbCU8mAdMTl12uKxJo
kyv0sBrkQdpBnPPXSG9bc+gTV+sAxExtTaXMi+c720bEfWbsYzu53kydiTmAxBwGIhDG7HjM7CSL
mo/fhACyBkePET/+jNE4XMgbxVHi2L2jIntPunEb/8HwSPKs4JI2gjYiVh/3Y07fpMAdUNWz0AMN
rGM/VDzdVEdbEPNAD14b4gynIodrLR99jjmsxnMtDKpShg2lSmbTYHxbRuFopNrULogOkIa8u6V7
CnfLfYx8gIDFcUT5bD8oFhcWBLKbvLKagsTTbu7N5puYk3aqjFRZ37ntAbE5UXn/6Gi24oCgwMnj
jhW0gsimW8kOpDYcq+Cq8Xt8SIsJAe6JVJj8LapQe6TeeQpIVVpcSv+V6qAF09OYRlj/OdTsewJG
RF5/WlZYkIZLzgKkb7YHD0/xKnp370isAyIzrErqpO49ijwVp5P/qQVsLLNOY3lL8dZ8WuJmjgRh
IpVX1+jKqLEFJkMUqEXqBntppPUXgfmDJFNdP2NFiqcDwsNBiXf965qIC4zVrH2JW1GiuK5RPOiY
94lugXP7wOx5FZBXEQAT6c7JJVnp5O+pq1h8KlhcNwu4lL61Gsiw9prexSnzRu8UqT08QDfmD4hd
u9aR2gfNqeYdXnbLPQNlbm24xv7Jrx2UMst+Bh8ke9lvp6RsRT41BK/G+ujWnYJQ6V68Av8HYEj6
DpUHrwhuBMWdFWWic35QPHp4JKkxm0+sf6GOwu6SbZ0pJt08hsvAiHxZeFTzMqYZ3lrpsPnK6NNv
R7ov8eVDQTIreV+1Dfucvl6vRYuB1v+kjYgaATksIqcWfwpfi1lUPE3Rv8at8GMfBor1gAgZdoOn
BMuAJA+82da7wTR4eMcQNk1Armqf3WLyHDJuDCgvk1nMg9oLN4PovLbusgKSt7zNaHKwEAiKR9eo
8unN8XYLKI0DZXZYatOajMxF9+NJVJO2MUMA6E470E6hQpsT4IzRV3yUM/y7IowMKt1wB2Z+IOB5
BTu3az+ZISA7wtqZwZFtZGottj3SGBJLQ3xhAWqxRqoXAZGCsOuL+MXvBg3Q4eCYyVJEO7hEjE+F
cuDUS1xUfnGMMd/YghIS7BYfelilaY4R7djiEd3jyWrRe2Ifeb+CIlSBwWa+skzk4ZZQmE6vw+70
RtL9SvdRsTiOXiqNjccQhv+A9qNxo5LAUlDai9akcwXLYS64aNGqdSTNPvjDs5sw9xh15Weyt0/U
9QIrwtBS6dHjt/OgN70GW21ar1jvWC9cF7gPJYrNZdXxrtCX70BOkKafFBFWwEYPc8vJkJrENSyo
rL/SF1Ww4VgEljx10svWo5oSnUs2ECtJGyzo0L9AgPM6zs0fNhGWd8q7c8kqGweYt0DHpPgSTXGK
By4a38AT3rwGE8eGbV8+KWVX2HEITKCMQVUjLcysnbeI/ocvsk2m0zIGWkxPkxf+n9pl2sm3Be2q
e9sESL/bJx+EJz/4hkrohngk9hEkhTokIEUTTwvs9YzrwZ2oRlJmcLSU7STy20J2okM1S8/aK30A
gbzfCqkNEegDRSDpG5+tplskkO8sNb6ltVgZbu/Rl16+0xvRyerxVty7c3T2YaiEDfik294DQQk8
WMfpjGm8u1lE0wCqeFfrCl3HsAGjCYBqy0gPmvkJZEHlum5Mbx63+CSOYTGuEUvvXYBv6jEE9a6G
idrbzBDFEDHX1rgL7HHjgvCFeUrlQUQAf6AO78l9sc1P0cOhhtpyYYwTQJyDzhiinX31UN/C3J5o
2pAddpQRUopeTPspiZ215XF9dCmhL+S/2c+a4w/uy7uE+3UVv+CbzT4GAwqkdaqdt6Wb55n0byEB
D021z2Flf0a7m3XyGREcSwC+FfHOPln8bsBg9cZM78kw9ppf/PYWtFkFhuD+MtDCrp3K01xpqc7m
cdzNlPGdG3cjtsdE3dH+LTLc8s3vOGq89/hN+/yWw/Ouo2L6YApGWM5ufaBmH9RE1u22dhVTJEJm
TOXfMfkuohQH/SK8JwWuM6+pKDygwecGH27VBBgAEXm6n5tz7HgqYfA5rBvxjoIanc3EJLAxFEeF
SNaGd+koMF9JECmooV6fnAZtF8OwqR/mLrv5spxDWMPUKhHKut5ZfK7UA07ZFVLfot5ysqEYuHsf
iyNOn/BM/8JntXmLURNrt8G9fJHVZl1X9gLKiTyvYcOn4oFhDeYJhXNneKNK9jEXO6ebAdqK+4bM
jUq0chTHpZHT8yOG5AX222+Crfq3SMNU4BGpzI2JYbuZ7sOHj8A/OaJNh62hImO3OLSIGO/jtk/h
8BHq/gPACg/ZQrbFGH7gPS0hTZMHK+ICXyVpD67Ok14D0jLoxGgh1yCYqqNRi1OpIs+p8QEjV3yl
I9R4j7O0773Dhib6gK2A32eaCOi6ItWCPG4OixTXDqraXB4dko+4BK/VcSSNmHyMHdZH7aDRe5og
lFZNd5XkU0sqwFb0a974kA7vdL0dwIcpKn44p5wBk4M13VllnKjuVLpSvz34rKoJHQQoaF+jN+6o
lejZHus4Jt5pFUIf3CBBzo7Y59Ktl3OzmZTmW5hUhAwHr7SDJlLayfhsRxKrKnsSnmtangyQ9ayJ
rjTgK1nhgg/fby4JaqreNThl7QAJa55UUk3OFwrNuUaelj8hd3G5LXVaEAxpmGRjwOEWd+b4nCGw
cLF3lCg51YgTQENpE0LtlrpPduVjmtSMaMwly2Kfq94xpehHKejYB/JObtk93qX81yUySQC0BGSM
r0ufQ6m0c/KBks4jfnifcM26MdHRbXLnwjSlKyYs5twGEiqUUZfV+YKvArcGY0H2+vDffovD3Y1W
C4JxUO+9oAWBDgt0sq1TCreD5iW35XVHrY4oexy6c1x7HVslBDlQFmv4+ANCclTSablxcZTm6WD2
F7dIJRziXBOAPOxqMMKHdjMjURh14zR8rHgg3+S21HxtAB5PBQrbgWUnV00JNS/hEegVqZV93EEX
neJEnyAy17O/fJZ1C975k3NMYgaLaXJlIDlhnAeZI9V9w+4kqIV1UKLonsUprL6O4WfKoTA41ifn
0hnwP6svF7x7AeHnQ681Uch9zTzNXTq3G87dOcKX7FKo7FKN4g8/sD22ARf3kF6N7LbkATt5h/jw
ZpIYYdjbutml+7gjzrpFNKQO970GER3pqaQUQZRIq5lutjugBP25yVtF3aixquLhZXAFTN8jkyE/
B7fx8KGfTVRAXfGDy0tFgtgy367bq9NyfpT8JWV5sva5TvChE4GSQ8KwgCHjd2EXkJ/a5wgG/jto
hN3VbazxNfT+nhCxwc279k79qxyZgV8hAak9lkAWmU2gHUPNLsuSq82GNW0lfPAyVI5vP+l2/LZ1
+JfOz2/ttfu3alw+Bs2md6ibLwuW2JGaRdclx/pRfvt3Eg2/dtd+UxJA9E+9PdFCG7zNWdPuQuf8
F4VTcrsQLyFWIzF0bqTv//kf//t//s/X67+K9Sn7VyP0f1SPY3baVffbf/+nKn/4H/3Rv7zkNymB
+rY/78uS7n4NFiLwHgyehg29RBINSbOkkc8LSEV/Xvan1/2mKfDpNA57hlfKjngQkkza1Dfm/c+L
NH/TuqsrOgPuDJ2ZWk39W8tyd9s+nOYv+qPpzxLvA1jlv5QvZGfMXSyo0VoQBnyCaQgx/z9TUf62
+rdeZaW8XdWbxuqTrWaltBc9s0OwTWGg5Gd7Sv3YacAiSK6g4u7FfyYGeqz1uIyLlKFM/g+f4jcS
BH97mG9dzI2O8t61OzxMDORCD4WO6QT8kyPV6DwZVBv75hQuDUxUCsbDkjy4Dm/0GP35MeS2fjts
f3uKbzdKO2tntMJ4CtJ9p3Z9anfoHK/+vAgy4r+5uXpL0aTsrN5WmC/Ic3wt8l1VyCvwv97N7qdd
l/pjAGcdHBdjRHvq0/L9WZt3ZlgCbqWG+BXv05SeidVkZ4e03ArZ5wZO4nSTCOg0XoUTVaQh8Jo3
a5iuA3Q88SaFw+3s1YQre3OQD07DdLUJ05yZHFQZIJw5DzFp+4Ot5aykUe7COs4j/ISkklKwaNjr
+A5te50rLkMrJulopfkDYAyR3q326gyvjQext8OVhKCp5If+ernGpVupr4uc7A0TPKfCCfAKCljT
2Pd2ETN2Zwz4+lhn/+AtT6ZfiBzwGQdKe49F4cKVN60HSmk9AiWAn10w7SnPmTWeSrbZl+qNaFa9
Q8zNqzBTxYhIbDS5WrM1Ab35maCICAP6Zb3tpeSjx/HEX1vxbHkzB7oDKii8SZcPA3X7ZWEnZwAE
gAfC7oUzSxEhSNFDjBoi9ry5GfUu9uRsrQ6EcZBT4BjntBVCEb97M4hCsK3f9MAY5oQo0S5sBVn2
ARkheP9R9Cb58s3/R8Wb5ILwFqS1ik5i9LK0SLE7Zgx+A5w/U7nzg7HkVs924stwqZuIQQiqAMVw
a5E1d63Z1l5JxniU5LK3MKKrGAVKPhYEyr2V8iM9mhesMN50iBd4L8o3lsxuso4gI2/ZPflRYeBw
vlxnTDviOm4LvviY8sSNLFIlCQMWp8MNZDiNojwfr5HVCmNajdyHmLnu7CBWJ5G7cW82Iy4SvVl8
Eivegi5gXipO4VXb+6gFw9EIwuXcTp2R5P/vXSMOVZnLmh3qGhQ17cJzeHdZFSFJpOvCm4RL1w9j
lf/WMvnY8LP529mAioSb8Mh8aY/zbU7oABGTgn9UBOsBgKII05TTX5opPEyTamGQr2mJFHEYv4Q1
kqGTpL/TJFEjhGcHmreOt9YEiiBFEJNSsWExXRwah8//ReS/zeE3DTP1J4WInafwwfFZTU6oYuxB
BkJIaThPBnYvIV8f2pus75rr2sppJFnTY2WJaFkIMZU1/ojD7cLAAZq1l0ABEIytteXmjoBfHvYc
K/Rfgk+5NT14BOzqSrGnju1PUbw2ROTnMX8f5E/vLGhQg0QPffwmUmvG0fVWI+oJoWblZ0EWaNOW
9teJllz3dZbT9BV7EDr9euazgaabR0TNCvTTWlDmj6AnWvv+U1CcprtBxJee5GjN4AAGU4Jl6joD
1aMOZUelPawFuMmHIHbaD0YEvkx0gYsB2sGmlNzrsxgvNkCEEi+ySrGQjirJJK0w+/CR3eEHT32A
zbv5ShgJsQ3yk+v2N5xB0nyAfJHwoYlBx0GPXMZJaCWx9301b4nlmIyLj/UMp6iC2rQE5XkmUUq+
RkIiTYooDUHDiiRfBdKTOZFTEPYuhAx7ZdhkjJWZeN6kByGdW5PosAEl5/rN3204Gy4US37MX9CE
CL/2LvwvSaeEs0DNcFoLXI1k0UsuUGFi8DRRRsORaTKdgRoeFmEaQrGlr9o/jOBSXIU3PZvuFxsW
f8TYS3Ia9/Mv1MvCG/t7g+Ale1X7N69PZ2Reig3gl9hQXzvS/WUvhD+4+GQMfVoWQaRVTCAok1iM
RrWJ4Dw8U1k22AxXzkaG1JuOHXxN85u5nmKeDRFAi7STPpbHBr7KswHjAMRizgtdxPhpcxy/hldM
trmoXFzD5gSJiSPB4lGQbKQSpvQr/elerG1qHVYMEdlKpg1OSDZ9Ck7AGBXD6Lw2plsM9ZDsdPkU
A+gXHoQSHcL6dKPRqeTPQpN/CGA/vgw/SeSOF3myFSMEfJMZFCjMRdgVq4aYSBj5Egy4E5KqjABF
mDqDEblJ+MBuzzzaRDDJl9C7esC7B2FvKr7fXIhkjVWl3CKSXtADDqdAJyAl+C6J6CScLjYBb5Xw
xNE0Za/gR18FtDOOZwKzgkN8xKsiLo/o1ibpQz+T+gcD7JuV2CZUZPplrJoPzpb2eJw1fFeMhXvk
L4dUb5JeHk0HC2GvFtBTBLRrwLohb2zZ1NUDO73EkTzNZshgFJCyvr9w5N/SprCK2Fs+V0/yhqXc
l7sIB1sxWdBhYNaeF2ytRbRZs+jTk+5wHTTMKXvazxrW2BlQRuFRxrOtNX4J+mqjymR7hAnXKxAO
5mooIidf9117EYHFTXwJuooICiEnraeZgwwFLgREOIiyvfBpuoDzmtt/iA28OQHBuTJ7Y9mtMQlJ
sszp1Iym6CgsOvYnpQe/NvuSl30gJuGmjb0R9BNSVwhPpsd1a4tlb6WLHnx9EU6/IB8J+ldKfsgA
vM4Um79dDAbrmVNPzK9xyq5Vo7uIPFp+nQQZ6CVsME6H1bu6rWTFYBKTyn4Q2H1otboYHLGhOw40
dZaE8rTsqN9xJCk6l8IdX+307MNfcV9ivGHNqw0RiZn1SDJIfjDcfymdxRGittXfurgkAb3+YOYA
whS+Ff8Lf7Dor4c2uEVpcvctYihv3edylG6fMdBwI6ALZf0RTfxYfXiMAjMxgb1mLxActPpzm0lY
4D+cjATUqgMnUfYEaGLWtdf4lHfuGcLJA8h2or/JYCVH8pbRczL1U1WMQT3MDf0Pqz4NR4XdnGY0
TeGaF+09KAt2Z5P0oB5iGRZez4yyoMd1b1sTemk48bAYpLXih3Fu9LHRbCUtWxRtvgJf9orsXBvk
CS1JM5YAm8GhZmDTW3jZC3+Vu1G/MqmPdazz0sYsvfgXpZCQvAkHKaDdizlWkPnGg+WXvQ56o0D+
wjal6W748qjJWpCieR4QRux50puAteUD1+GU2nKA5hLslh2M4I8TM25s0wUdPorNQj4wD4nRnFIx
nnAf4WYHUU8Tlid98kEsdbREYVngKdt0XhJwluZoNXh5sxmerju1IFXyX0PFjCF8snPAdNSoGM50
tTgFLoXaZr6iwGyegU/+HMe3fyN9+rcoXkb5v0TxO71VPB619hhMZpM+8Yxhx6Hlj5bebDkdXLBh
5qy0prCTyZVnLxHCpac9ET/LVyFSOJiJJO5sBFxnOJDvsIw5WPD5jiaWp4YPOLcwSGsmxa6Zh9j7
89P/Nvn8NQf5lnwetur2cPy0HgzqgWL1lxMY2PkMDyf5WbmriP6fV1R/l139uuK3hPPa+ryZ9c6K
k8ry80qMUzrQ1+6YZgKT4kRv9Of1tN8k8X/bn2855ftTtOurwXqzfcpl36dSVuJC46zIiNYWNQ5s
J/iyFgENZqEHkuibX1tLDLU9LbPeD88jk8fvyeWvr/8tudxdWs+X8uBxoDUF4ebPL9v86de/ATRz
5aWU7xa/fpUxZYholOVLqGTs9XO7cntdIS9E1C+safDnpbWf9vUbRKOfjbJxaLJ0CH9q4uSYszVW
tOXHE0KhTrYzvUpgyqeFFXK8t+4Uw9BvQ0fZ++SpPzzN75CEXz+zfNpfbuWjOmwbnye3sqDndoDS
CWFovE47SazEaQ4bIV9frCRPeuZ5+MBLroI72ULlyjbIPz/KvyS3/7Dl2jdx5PNNrXfvOV+GxgGS
u9KctZLwaq3SQYrOPiPDJ5wzMua+jPS3TrpNMRpkDE6XEBqunf9cqkeEgmGE/uXYBjcLA3i2aXqa
8hEfdu9lMnHdyvD6hFoEh2S0fYMCZ+VFc5NIz8bRGKKvgROX+KOnHPvludLTH0mGehFnsXCDwrHf
5L3J5gcjI2/0n97/G87RfCo7toP3n/g/YWc//fQ34zvfn06NW8lPv800hWgmlnREoiBA4FBbHgOU
JxQse5sRIe2fd1X7wexr3wxnqcwf3b00nJPRky2zBtJknvGYy7xBLD+1SBs1gtDJ2Yz6vbfZ7z9+
gKnUHy679s2SovTe0A8F+NFRYM3oDCdGLcR5SaBLjc+LoXn9eK9++uDfrOm2q+naTb42lzwuLY7t
UwTENgPM6V4gpfSl4pp1G2MDa8icGDaHDLM+Gv35+/9OB/xXs67Jj/PLBa+Md7lrXLngsqnygRBD
aW1U4aQSHslL4XAQvtgOb0S8LX3rT35f/ekAfDO1ZXFTr+0dX0K2cksFl4M51gMaeuE0/PCu8hT/
6QJ9M63MrL59dnKjO+6SpCslX0EhQsDaFccIIV8TOpMmkqAiCv/z0uo/l0YQuaPrSgtV5pbe/rb0
vKqf5/atdULRXweDoMPc/qotc4gd+fNK/3Qff1/om8FWyrv2eZcshEo12ehlSF3wSHT851X+upZ/
/5R/W6bzzRZf9Wv1aFQsQxLjX1BOOHoVrHvzPJDaPUWgMgpLfEVF7+rJXEe1X7QxySLwfVbauxTw
hEad6/on8V31n/fq78/13Ua2tLPaOfBccqAqyjSHHoV1xqDZLxRnSIl/+Nq/Ob1/X0/u+y/Xp11d
i/dFYb0jamvy9II842uaAm3An46vPCN/+ubfTOXFuLae+wtrSY0PmDRv0R/Ne4VXsXDbOQZbZ04m
6a7HbWh/spMBQmWvBFP5896r8kb+8zkY/q4YRrvZNb7t/fFZGMW1pZ4Yy4AaBErpSPR/8KhIL8Uf
4EaovsP/h1m5/6zvyE/972W/be27bTAPfduURw4Noy2A11jWKH+MM35/hP69zrctfdVnTb0YvB4S
WQhqPJIb4s137wwpRdbnt8GPG/v7O/vvFb9tbHlr7jrPJyvCcXB3ixLFQSQ0EYlZXfLP4Jqq3j7d
DQs52udGkwYka1pYhk2Q165/gi+pWy/qvOef9vmnDyH/+y9ne9toPJ5lKT+43Rw96Atg0DacRJp0
e/RKFc5PZcLfpDR/3+FvTrG7LbbqU1NO0D6MXuW3gEeyD0A/MSf8FzV4Qk8uVvdRk9bZnwKR5k9v
+80R3k4POWuVTTiC/Wu0QPVvyC9W3qcNMVrS8c5Bk0I+JXE625hiQA/hHQBsbv9wu+Rmf79d3CyV
QYqa0eoo3zzFoXi9X8dS4zAgCeoa5hX0WYq3nAZ7aI0/uf/fXapfV/vmLvbzdqthbFntYXYR/ZQM
b/9A4kyNUoqy3GiS6TigJQ/zx7BL3qM/vKj6zYyUZ617exxY+mK3QSqlnhK1OpMqob354Zv+tNQ3
03E17h2lkG8JeumrjgI7GyRFNnB1RyXQ0g/L/fBR/woGfrk4tXJ9FK/u+zSI0SO01nch++F+noHw
z9xMa/6yd+o3s9GuCWUOc+6nJjFDOLcfAH504kTUgecjOR4/vNfvHFBL6eq6wYQHTW19+4ydQ/u9
21fcT1QaV13Kj2hrDS9Eyx/mig0penhKBSqsDn8Kav4q4f7zrPx75W82+dFUHu3D5XMaNHvNAMWv
zEBwCZVa+klZHdm7Q5aU3m56TSTV6cc5jb+zDb+++Lcv/X9JO9PlVpU0a1+RIgAx/gUEAs22PP4h
bNlGSAIkxHz135P+Onq7VY5NxTlRHRXVVfvsVCaZ77jetU7jU3wwLq14JdXEhNyLFqijUxGFBIdc
3N8MHLSwNX/b7o3lPdWn1DzUHDSV8TCewskMlVXsR57lvCjTblZReBgygL+kQVwnWVcVk/jUMrWb
97i31FF5MsQmJ5Gf39H+pcCdz6XVHMVuBqrv9DvNHdjoby/FkGRdZlVdVb/DuZ8vxWjO7eHKS2Hk
me7vHk6mFguQ0dX6lyvd+JZey/fpoWIlhsM8McYmhOB5lgBrB1YSr+D24xmSqaKwPlZlRbtxJErV
CSWEMkcXQP0izxhD+Le/E3PKg5/s9+P7s5SI1H4cn9VoRR+bLAVdLMN8wPsZnAE2TJtnYFNDK914
JW2fmKWssFLhKtx/TPUM/CeTe0OnN7TQjUOKyqhEPuMqoryUvqr7TkMd98uo9dCWfnMKP77TbRgb
S9XRGPVsiVnQsH/Ogu0uCWjkgEkcXGvgTug3lvN4HrdnQ2et2ntfvH9qk8pl5H7oOf0aw/zc0o2Z
tJROKrUry8irGpECGZEmJOto/mmUdASFA63blTnPnxkYP7/OCxCsgxnYwAfUb2zlRRv3SRJX+Zbc
JKM0XAOBJ3YZ/H7Kb+7v52ZvjGTeKl1zUNlsQ1PlOtH3zpFxA3L5HT0zFRY5CqeMMjL2tBqHdJo6
l1xoNhS8/5oB/vwZN4YlaazRNUb7mwv73aKgQyza60fvY+AJDt3XG7tSxzkSiCUHK5CrJaTjV3ao
AnS+MD40lOAPbuvGtEgjw+pjreDLBbILsypzF8A4RMN18MaIG/EXg6nf2Ja2UpPTQTwOmqk6lbet
YGKFDegBnba7vx/i4Au5MS+1Hh37XmItxe+907Z7kwDJIG6Q0kC6MPaofcnMn2JDH7M53AyQVx0w
3ENowe/Y9i9bNsQj+mG482h0rOWEb8mYVm2/bku7gZexsP9J4GsoCvp+smKphnpzObODFGflha9Y
eItmAuyKuOVMtxqQCJCPv5/t75v6sdjNBTVOcXFq9mwKzY8vAfCiwtXNo9njwDrqrybmx0I3d/Oo
XPaJcf5+ctdHczSRFdiIoYxNlh2TgQJMTywI+Zuok9TQwhqWbTDzVKM0ML8+iakAZmRcqITpIwBc
C1Pao9PsEzo+sAqniYitwO1TxKnfGJzzGgB6BRx4kIahToFOCIXKaIM2wLT2TgpaAowqyV4eKvBy
wIQOvPBzRCFkvITC+l5+SsJ62sLOAjcjKRUTI0/XByGj8YrSxZQpfSQ2QBwLqlgxKIcVA1gY+yVE
tufp6CEDq3F/hcTBcNXdyO9gUQUtHNRfEoh9CKyuTKfuE2cP48Q8Cxs4oeDzcctHgaA/5RNmds4h
wzjC2QwKov1qkX58h5uHe6zHrakV+Gr4I7lara0Ed0fwMg8MXU4HPvrQWjcPNzPrcW+euFxnN+Mr
wLvgYyKM7wmWwRxc3NT/eJ5/NnYbClvXsXXW91ywM19GsBpD77ACwsYWa5g9Mh08CtRCA12YXyPw
H69Vu4kS8qI2942IfR5FltHPFbSEkEX5dqH7u/o1edGng9W8gYPVxP/+wxRJiZKqUsrBQsKuvCHt
YQdPI38UFuFm4BOKZ/m3U72JDIyDNurSklOFKev0zfebTC0IF6o3OtjQBqjIqE+yu9IZWnjAXmg3
kcKoP57jJmeLkLTQb0FzzhbsTVh3e2CLQyvd2NtSK08jubuIYKB9NgA1oXkBbelg8CNu+9+O8sbU
Xs8ShW7hMjG1YRJe3BcxFz2YyoiD+dsyN4ZW0i57KxMhVo0uS8u/FtVyDNgHMF/rnslpBm/j0AHe
mJS60pRLl+KwaiYwqJ0ILjXBPDek5Tj0wm/MyTlC4CyN2BnTPGHGjVRgsQ3fW3gsIGBEEj5sH4EJ
/qPrYcmSIhmGGFT4v2/tamVWfdDO+VaCsDSgWEOnMwckN5iu/f7h/ix0ez/2Z+3altxDFKN28jOI
HsaQYFSEDOAru1Psj4GN/W5E/qx3c1GsptKK0ygTsSkq0W/NG3wpxKYdMGyf8dyhZyYM4X/eyz/L
3dySU9Yc9onMOcK8gQER4zMgtJMPRvKGlvp1Z2OmSUxJkyxDFf/7D/OYZHIvn/qjCBhl7xn1Fnfd
QkfSsqnB+vevgfCPtW4MZHmULnmSJGJb+7USImowbb/5q47bGFDs0Ef79RR/LCcu0Y+t6dqlvzQH
lhMafzCqz2V7Db8MEW8z5L2Hlrq5+GadVteLdBDPrUdQOAl3ZKD6NFn92z3dXHzJOKZm3bInUaOr
/Ph1LV5YgSDsP0pbKM9/B9Zcj29I2I/jk5rkOGoaK9vOdB+F46UM0vTqGhuB0mSSbegi/uY9fy4n
jvjHcvI+Orejzsy4HM9KGG3MUAypyUA2z7DzL1UPZPk/eNU/l7y5+1lnjNUoY4eXiQCG0+TTgW6K
7iY0r/4/WUw2VaG6rluScnP5VbPsuqNmMJJJS9FZkNwCPhGBFiR27sBa4hbc2g/zx1o3N/8E+MIq
Us5SMD6ZFJQZbpxsaTe90buU7A90sJ2vgTV/82w/17x9AgbPTRrpGS67DIR8hW/CIXUYMsXj3wzW
z3VuXkA/zvKyzb/XOW8P2z2QSWhkJTgmkrmY1Ffs0oFvewexrFc/Fs7sEIwYVo5nAg969svFYTMY
R/z2/H/+phv3cEzzJs2vfFtI+12hWMK4DngWZAyGS21D53zjGww5z9Rrzf4pCfkR+dSnaps7gXv9
+wf9BfI5Vn5u6iaEaLLmqoxjNqX4+7Ugn0hWj62H+kYHaZhQV7vuSviAOswBoOzpEJrl13T7x/q3
cLh9JkuZ1Hxv1ALHIjpajffwXwS1AzfqG8L1w/LoF02TK4WFwDyjf4YZINHdtBRJ/osuv3h6f3ma
39f7x2KZcaqvusSp6pvxzkAt4yQ6PBtB0AEzF3Uu0/n7d/xuk/1txRvDo4/78nwR23tsn49LsDmY
H4qIcOMolH82A6sN7e/G9Ox77dwoOaaHyB1ReAWFKdHfbTwNmhA84nBfZ+BBjG8Mz7WRu9Hoyv5g
mr3TQ2pNcngNhrOsgUd+iyRrmlpXmv77y72O8YXrxhMck4LqZ+AMfzXfhGQSUCpVs277q1KUGDm+
KaN6BkUgo3BHNO70QHXhTGdqppsJdmJ9MrDqr8/gx6o398TKaqU8RKwqhm+SUFAU98SbEVOIAg76
L1e7uSfAbi4j9aCI1CSeMtOIEg/ID2or0WSw7vDrl/uxs5sbUlyPp2MKDFJU0gOLgSH640H51bmM
g//bfd24J7lNk2urc4qXyQJqGZQQxPxYKCzJZSDq/A4Z/uNl/9jXjdu5VHGZVgk334UEGCDFGblN
RIcYYgEBTEF7ZSxs/Z6hDxf6gnt4Y4bL6L9GbT9+wo03yrpSzg+tlm0P84ogSghFmaEZZsGqZUzV
Tj5agrfBOsSvZW7zx7I3vslU5LKrR6pwuOe59bw6fGyfNCZJneC0Tth6zJQTnExMCwGA5oFCiTf0
SMVz+Mvh34bH8vVk1KXFhy7c0f0I6eKWiJwIeaeuYPZ1BtcbOOlvCMEPx1G110NzFkYB/rF5PBUD
2EfR77Lhj0YkYA+r8R5swMAz/dWc/zloRRiNn6ueT7UBQi4Dg0ElAYMuRkVVdy3of5l7+0fe48dy
NzaoLPReriK+qwiisAq1La2hF4BXj4m4bvoxsLtfXceP5W6MEAP313Msc3vjpWVTHIEJnl2JUayB
hQZs63ev78cxXnSKIk3Nx4PTxGvnvQu6xN5BKfwCPdjAYr/Vzn68je/Zjx9rVfk4J43Csj6WTJKL
yczWqebHoZsxdP9vjE97zmq1uLCl2hNKjqjBo+zkGwCrBOJoqPX7ezT441PdGBotqvR63Hz7CxMx
ye0dnNHwZw42eQZ8r3JjWZJayi5azrbUTelulXUAwfjTxaWz+iF6JoIOfeBuDFzC2zg3rYszX4sV
SQwR6BZ9XXhkvIg55YGVBh7zfwS6h5Yhrv3364qnCINDUIiZRjUQ6gq6xwx2DCw4tDXxLH5cxUNz
uHRqwoJQBERrQeYdnuHHHAxdhta5MRtSeVQLvRUO3kHNWYCXLq6GkoFo5w5saSCWuB2miNVOBxzO
UqVXVwiAisWMRfa4vzsMlVN/T3X/3PnbyLZpxl17vHLnxSjOYX14kbcoEgJaTJxVO6+Z3BcFEutJ
cKZWkFyfw47RyZmKSpHQFz8wyX8paeQMHMGAJ7oNhK19W6rWnp8lhMJHAGYmGiggGg8RP6wj0L/A
d4lAEhy//za8Gt9YHf3E5FhVCqvjarAyQKv8/Vwsf4TAxxIiZmdgswP24Hts8McVPl87I7nGuIiW
IoIwp7lvoVPVA9h9SFCgYEx+MAH4ZRaR1PvHh78xQlFSj6qjxQlfQKzSf+3eAD/OYeLH9dJjBQ9Y
khH30KuPIcQVwA+EaIBfIbfhH5etB60zKfnT/Zu0erv/GDiRgRegisf440T0qq4OR5lPgMrK/D2x
71TkEc6M88argZUGXMwtHjOr9helaXhrzDYQCYTHNybnd+lchoM27AYd5+8Vjz/HflsLP+73430q
c+wy5DUtOoxQzOPLOoZmaqBGKE2LYP4+uhf8ToN+4PdzNQExjCndKdKNEStyQxsfy+67WXNiukPz
PiFvniON8Y86labyZynhKH58wv4Kv1RzJKrrKLKmyELvPT1A0inoVgX81mfn+nSdttlgRf53O/1n
3ZtErB5HVtft+aAalPPfj8l5SoZrhL+Ce37u7yYJ049acRjrvchKmsl3ZwgKGyEK9l9Uj4b2dGOR
It1K9rLViGRdcV5BLMGDciaGHKzHC2f5nwnHn8O7iYA6/ZiqlvA87W4fRIjEfvYbeSNUNAURwT96
en8Wu7FASaOo567gMpqbw7x0LUFRaTMKe0rhohfUKAPriS//l819h38/biTlgCQ6VSLPuKdX4wti
K3QRFtKHDLk32mcVwjv/cknxHn8umfWtGY/4cOriEEBoWbDLrRlkM/lM4eNA5qgOASAGnvhtYaeO
LwL2XBPq9V4yhT8Hig6o6+8HUabiLvztOG9sCXC9KrEKsTc8QgOvtr1NfA0RYkbXEoibC2oSsC56
16k1HzjWgfdwC3nWehrAlcoeKV5RhhAEUw9f6SBIaugob0xJm9WjUX3gNQgIlEiG1zoSfMRgg+/u
dy/0v0/hG9Xy4540KSDuwmRDgvmmgVAL8BKUmVAPg6qCccIfOMChnd0YlP5s5Nr+xLcbQxOxRScQ
gvsGjg54lP5ZfP5nazcmxepa2YguvLqUMiM4QcgkBCXrP05y/qx0Y0+gLWyTRhabgvScSgkgUhR2
KUgNben3HOd/F7oty5h6mVTdkYX6lbxK3nT/PYZlKpnP4RAWCMTBAHHgetzWZcZ6XvTyhQWP4OcY
xUcb5wNRtTuZRin33tgOXA/d0of2eJNWWWpaWhcZHJXiW2D0xtTdvlraQTyFneC3a/zDrv04PJ9X
LYJBzfL00cKrnUGRiATqy96TbfpzyxjdcUBt4M9prkx6KkqqX0MLDE2T1z0a3jkwN5TvvYhGfYQg
NbS89ikYr3ovvzN9kmHwlmOC/2ctODA2oodAIhFr76Dwy55FOexQO9ZzO888qDhBazebcgdG8w2Z
RHscCJZ3IADZRE9dM2wQWT9vdW7g6eoUT1GQbiLXmEio4tWONjFxqL3bPl1zR3tSoNAeOfX94Xmf
OaePM0LnZJe+uSncMzKsTUiTaqJNy6ALDUFzwHAwknjBY9KBgxdzNQDOZttyjoK8ny9O9/K0ebXe
8zAK+cHy8wUpzeM0ZdDVgAziU1qlz4x9Mv2qw9G3o8OYk5zv+mCLgCyIuf8/Xg3x5Gyco46EXgOj
q/omXrLVxxSFAZQq7wjhIx9tHyp3asj+vWqDMoh7eThy7p99KLQw4eqrHQi5Ga+dmXOUj4qZjrjJ
05jBkY9oniys84S75VqQ41Sf/cyE93Zxvm/fQV3mKBuhJvBev5eRI8GytuAUBR2tmDjHj84/UfeY
mnPpvoDZ+8l6U9aInU5QUTpltgH4T7KVhwO/NLQiZO7NQJMcc1vPWoS9MUCT8VPN2Ot4diSn06Za
P1Nyn2HomIjYMxI7x7HUdvSYhuWqDFLFb1BiR6GMxg9kx+3MRAsGVm5ohsGtHoMYJTfr4UyXvfJz
QtwTfyyU4kVjOqTUvUrR3FqdkCuHtHqPWIh76ryKkL+573cSvZ10IkUTrfQ1FDILt36upEVJHbgI
msK2zpuu8KTC4x9OTOfYBxnzAemkS4Jc9U4gZv0StvD7lFu+kiFCRNTsEBS0VRDvQvPlTfpKW1f/
Qj3qQ3rUH1V4sIpQ3o6vi2vuJ5lrWb4FNLZ3mmxyVp0x8nlhBduo4ms7vXFzNJnQPOrsy3Ga7Sc9
chIUwIOzZbfYBombZYanrQQ1PkSI6Ig17qiyS4ikazt/s0Ah6Mg1VX6UfZaXTdQHRRmytwomdnWy
r/xTtOjo3ukzzQiqPjDzx1Ey1w/TyzG0jp6MWknlsA2Vmc4r4+rBGA0W/eHM2pJXwT+mOUfItykM
5G7Z+hrAPQOi2vTqQNF8gkTk8wB3YQ3lPDSqXrnJ6FuQVW5gQ3PiFzbsmEvtBWZz+7B9VCCWbzB5
DWRpBX/ACuBWnp/glDbAzyHLgb7lywfiBqFYA9UKknOI84ElMjlxnXx0gJHHX3TqIBS6LyFARhIG
vcnKRdIXcZGcGTA0jcJsTkmHSzBaJWJeeWHcn1lWc7gmly0cYpsSjjSvICiFcnBX5kh/fplTqJeB
hq2ku3aVI0uE2sn5AfKDCXI1FwcJDtDhyMMh/Zqi3AmB/LQXnIDJffZabo4v5dto/y2lgyAm4l/r
p9PsDElb6vWIngoKOooejgaiAO7ZmWA5TR+bL8nv7/WlNoIA++xWEwlNEBjseQfndXawDa96JFh5
5Z8TxNzrdKn68qrzLWokookRLeR7c5GhC1NAjJqjdLpfKJ0rLYvn9ln6Ur+I5Rjm2iYXhzfTx5M9
NiUJjl8Rb7J2+nXOKV/tGiAAqspQ2nvneT3vtzGU2UJ7AdMjTdSJNr/cVXfdwwXzpgZJa0NjEMle
1EBU75xXJ/ey4OGR6uroWVzA1CGl9RWBNDfRwKbkBbIBi2O/Hh8lmPrQfApPL+dV5ha0nmpXYtK1
9EaMDUvO+UOAE3IUleVlMLrnKEYrGdV7oY+A6hZlsyvhYerncJmWHgOeiODZF1fFPCugR46L/CHG
MflxIBOy6i/ZU7eOtuWT/CTpzlmB6PRqONEjY+Rl6kTIMwFgK1wzuq/gmu6nV80rKr8o3MVVeZGv
kxRyef4dlUkw6u4eLYfVKVpl2NIvDf+JEDukeVBj7qg08GQtuJWX/GZeXv8cL7OAxzq6x1TVpp9C
RVQRV5+NKVboAFv8cRppM/5oYt1n2SqPJgkeKHZry75yMbVZHU+abmpajY1n3DvjFbHCnlLSwYkl
O0bC7cU42/yfDuMpernUbmiHxuEVmbmJoCNDHzpEXjxI6W2jAg+T+UsEGd54NfKsbeefd/WzjuDg
4wG9LSYNlzpU0DM41bF2+zn2zlibUP3j96ABQhuIC4d/9mYFHP/3gnb9PO++9I3F9MTjOWDQwNpF
G/RTdv3qMjE3p3nnp+/jDwSTUUYIFMhaOUWkUmEjDrVd/3zY9s8Ms6lEAOrktFUdhnQpSlao2Hvo
5vlJ7vSz9v3yoH5Ki35ebI9Lg4wSNhaiTap4Lp7itE3zWcWveG7HjoZNfK5Czg8lD213XB7vkmk3
YRgB7OXXaX5AAhWzmDwWz+aGmvn4WfVbC4teQoM/MdzOjld7/xoeG/fyxScQFiP1Us+aXzimL5MH
/3XYdl8qQjPmopVtRbP5RzVminfKHYQPoUnNJ/GOPHBpFkN7r60QIYLT/bF6rxDXM/2rbsdU2toV
RPovSGkvkVf+0Ma4lnatLtWl/CE0pSQsjSBEjJdjOyKNbWxESILkTvX7VTG3Vl1oTY35PrBW1i5H
iyy3x6sY57bS4F/a7dfMcoeKXzDQAYEipmLJXxbqyNFiroSuKfpP7/r7FeeMbtwrerDrI+JWdB8D
VFrc/UPpdVzAjshuHxjzC7zFV8hKWjvbjALUaQ+QEJ7ADupTc3qYfLTsq3s8rJFvIAPfr89zxU84
e9m9ItV9nFUPsCMSkCFaY/vnzL4s6qk829+nDyj+nc5u+66MplYWZBAMEuJLi3aeL2E5KEgrvqzK
rx7jt2JOMBSDexPAAjKqafwUP2mKI45xfLYRxAgyJiBQznLH9485egjiTx5X+GlqYnl4fUg2V0Ks
09Za4cFXI1TMj0v9q99PGI87UnYmAoSwBRWo5WktLVA69lVsK3c3OMBdJwrp1VuLSHT+Fk/r4PoW
L81Fs+kRjo6Xo90JicU96u+Tej4WD79AzG7C5eaG1LuKX4PlFcKetv665+qutK0MGHKDUkOw93l8
cmB95BPVj7mxYoRcD7uFPDVH9mFlvCu05SWnRlFKdcqt/jXGwFy4izk648xrEQrs1+ldG+RhztFG
8/FSGdlqUL2kB5iaTww8Hl7USTLVW3u/S6eqbivowyTOoffkym+B1Y4fq9O9SYhAHDJvuF3Z3EJG
prCrL2aH9m50cgsayMW0PW+IEtpk3kj+VfLjzo7Umf6qbK4gSSOnPaACsQdREH3FUwmp19iTUAFK
3S4lrkfezSMOwQUwYIzg8H6DQ/VyrhpDzmeyyTFyUwSv1KVM2HthRz4BLO4ArJU7faMv8OIoc3O3
8iXfLkynLWpeus/EUqguSwrtJZcg/4RiEmKS9MG6UyjLmKAWZ+dZHPJfLONwdKegbjSCAvephoyU
+MkhAZmQzNSQoBH3jueobxE/ku5AeGEbhOoAMu4OL+Pp3lOC07uOr9mkrb3F9amxo6FLQEIa2wV0
rDFyhVuDuR8pqNAV5mkqtmWtCEyzy+J02Sjy1qrs3rJnujZTT251mKaFh+BQP/LiflqpXpME3eXd
igiQXZP84WUjNIhQJB1PK9mJLS+/TJrpOBAKFDLc4Bpa1o+R9oQl+m5hhfKFBKv6XK8PKAt1i+Ms
B910nOIeg5REqQ7SpfzMgfnn7eXx+NbvjKOHo7l2hPMuwZ7xsb8Q2lhwMxKSrdUU7Ws8EOujUo7g
hIJu7MiPVqel8TZ+k/Gx6L2Mw9QKRnlsjy9OxZhAdXctJ9fa7hQ7iUBxSfiIZ20p3Z85ZMgQ5qMN
ag1reXFcjRsEtM3MHaM/toyYHtvPj4/IQI53EoH4xem+KrK9q4flrEhcKbedvAQx7d6LdQFasY5z
EjD+g1G4KgEAR4Z28tSARrknYeUFIf/ZrejtOURUwdlDG5Rcr4Fc/YJ+brwwlinpHPfDVxs72sb4
HVhKhU6sWwbHWebhgEZT8yV/SOgg8/AkWAfgVZ6rOxmlNd217szGSTb5Bsc+5z3NxCXCh0MCJAg4
U9I9slA3fjzyj4cESwpajRGdAfWxQkWTUbdNUdnqW89lRAYGAc2Lox7DcuyMoe3nhTGJ/WqSd+GM
kZiPCAocAvZT4bYkJl+n1Dm2bqkSOqVT6zLpL2FwRsKbWV+RIDiS9KojSZl67xERIJcUSnxetBSM
dtHewcq3l4V0DKt8rcrbPMPq54/KyTVfk25lIPpt+jqs1Zk9gtechMKyFajn++m+me3R7iG2TmfK
pgnlYpIcnG5jMiyiwd3dEXoIrTFcXGz3hNQV0+SmkEqHCRNRvXQir/QlGpgMyUnMJyoL9a6aoS05
RXt7hlKYe4apN8aC49E9httWwiAUe14j/o6o6YisIC5PCvtViSC45piAiHp7L8+SJyxqu0IWydhe
IocrfLkiFOzy7yi/jNYHWtaGK3zw4bND8zB63k87HIYCJf/Jl6byJ6nmI5rfQuVdaIXi8JfY7gSW
4ojhcOk7hakcbYVLn0SGDYPumYkc/bmGEN/rglSwDwWw4oSxq7wSSRVetCBdIyBbXHmezZ3FBbrL
307z5ut6cdIl0Cvgehkhcb3Vw9ItIDzPHiKn2eAaaU0fsUHQz0fhO6GxYy3ireKNT3T8P0GfvzWP
BTgKrs/ccOqn3IfJZb/GucHsTuUWfBFgJ91p4XHnP9kUuZ57dULVyX0Q7T91EdF2EGcMgQnRx1fl
6L7Ce4k3Ob3LMUfZOcdld+EiC7FkZmW93CmnyEn/j/L09U0jhuaLUke6goKt7OStwXPC1w/WGCUD
sNOpJ1Toz26yFKBgpjqfG8ZD6X4sc8RukFgjW0iWV/jRR2u0+9A0KoIUBrUSwnWZ6OgybaYlcx/e
CYlMZWnMkZEknzOfD3fIAOIyak9+xtxWmd+MngRA9srNqvnQMvKKyrRgl4UrhQyl5rQlZDtHtQDB
hIxfmT3sXzNCt/02vkP8GAp766G2kZIgNjgHKDM0Xg98+augvEOp7r739usMuUPSGgSMX1GPprqy
R0gVRhLNQ4qLqE04sMyTJhTGOnAtj8K3j+wCvQAdnNu1s0vZ7c6OfC+vcZIzxQaE3jqUkmjFyw+C
jricP963vhBwEvOW1rPsofKkTltU6ISG16fhQmYXNieB25ueMFNHKAWYWcmnfQ1vPCIa28g/TmJM
In/bESkbl7RapGaUbGgEFW76XvB3vl/8+EGfn1Gax1Yi3hG/mRuuvB29jPkLUQeFHDwsCSRKWDva
ifyF/LtteQd41uPJO0EtYCELlDVM9EHCgVCWMhD30CYJ9TeOALFWNmauWi4N06ntxFzVYYG6E2I0
xuzqx6FI2air7d1SMJEiljDLViMiQsilRkBAjhPD6xZqTu4nExzRzf18N55FHfEYrpM5n0phUufk
UplqJVvGDEfMPc06krFizqFvoQHxylniH0CecxrEPYgi+qBZlgJyf9nt37H4Qg5ccVT0LAxcvzHt
Oa4Lyp2nIF/qznHDQbZMHikOnrbdZfCe+QWHsvcYYx5NrrByZXDhysu9N55pHsUgtkdlkgpgyd84
sq9vBnQajXOZjTFiV+eyEMwkJ6Ey5Y9I/CAPIcP2y5n6Yr5QYbtS3VQnZxiDZ/K8epOfW698gVhw
3Xv6AjvvXciDheiwskD6ctlN6iDn66GjzBh1syDQQhCFfBa1CJBWMtHNTlntyPVC1KM4h9g/kmiT
T/YO3C8QW5/RvZ9KXOEZwuXbfm5Mq4fDaoRTju87Ki2V/S67r9Kk3DM+l5rukfhEm5yZN2akCBnS
t9KYkvMhb9p6Yw+Jd0yd7p/nDO0G1yUOHHh3EVy/zNd+J6JBzaN+xXvzRnAkW0SHdhH7zRfmXVRc
Ty9meHmLUQYklaVYg77gG7VrEAMUK/1TQApJnYT0+y1G1lELCvjoC8Q09x/1li48hGRCzYZgrkbB
Qw0gMA0Zq8UwiuuqIfSKM25CkjoDW9AHcjw5Jw/8v60RXCj4Px/IXyap7VLO5l/WffpWPZa1A3lV
7xIThii+8PSC4llbEYEz6Z3YBLo8tUk51yCtF8JszSSZjcgGzeUIkBEGwU2xCw8lk47crCdLw/yK
6dsMBnUHS4PgwxWS9AocOiHY/Eun1/HVcFWryf1lGxMa55PCH1GZbj3WEwFy/cRfSYGRVVA6wOW5
CocjUKUnr4fnvwwPDIUf6QYRt/NPVPjdUxC/iR+neRqZmCiZj/3Ku6OgvigCxrbgthBFbvmdasnb
+3XBO++xsKcQrZie70FBIhTzR+iu+HgU7+RZd8TRW+UNhafKzzjmlESTJIj467oh6pzqrgwj8MiJ
qA+f7rVZG+xfxgjL7KhelnPVubzWawtqAdeaVhPRfY8JzxQwBp76kEMqZUFaf+ZWaXb6VLqmf3rJ
X0eskrMKgzPzNrjcXf0rBaKH6KPjzU/jebVDrFK55z9i6hv7ALgX0RUJFGUhPsBbFPaQasBiaB++
9l+jN+0uCiJcOXz9+Lf7025PNk/wsFEf0jD3qaFn3nFi3VMnQ6K83LvyM2WcjIriRH84oBmJgu/7
3qeaibeTpgb3p5noopze+brfXgNt3mHApMlx0s6Ak8+PU3lKf2BJ5epOmbAus97UWKjcOMUCdd6p
5FODPRHp2ukyIhZeJNPIV0hU0UfmS5JiTkZ3IlHh7eEnD5iFCoVoqOz5G3Aa7/hsobNz10zGVMLJ
m8lNhKf0KFROOP/9C9qpYec36CFRvvEBC4Uc8o59Hd+kkABUFwUE4gNRkUVZ6V5HlLhxUJ/jacMo
DaWp/pUs+STUasWHKbZmZ6dvZpjbr8WWoEcMjlSf1YLQbfRESbN6bak0EJtDSxMQXaM4v8cfpWH7
JNvl1ng+z9udNcVfIaBH0diV/PQxCyrTzda5bl+XUjYZP5duQu4Ebw3V8kU3I7jzEv4kBdTUTe+k
N2zYZp3OhYVLp8dNRhK8X1OpEEf7kPkmaIFzgK/mvjDb5hzmPe2fS2jMFDpeh6BfWVuEI55pA4x3
2DaK9wU6qMt0SiOD4htSVZSt8OOUlajDot2pBSURlILCZEA5hE6S4ZVzsvLIpjJWU5U4BWdhAxAl
LwXKjhCI5DVUJ/nmiqT5VMbcHsPuQeZyedlKZCbaXfHew6shKrHC2vck9doyfUDrfaUE5gdNr/RT
nqqMeqSPHcZl77abbHZ+P37mD8fN2PXgLkBz6Mql4Bryo5GvxYfWM/FHz9N2VpKLTYsAYQxjfaT0
cV1GjP3h9QXyMjxOziv8pl1PWgctGHlmedo3sUcxp/SKhPOIGrZBdHpBgYgYHtNxDoq1xc8/ThSH
OqgIGvr3nrAonoqSCTHJA8E9h88TdzKkF92a57Mcz+vtZSni1ZC6Ox4X3MhyhKsmffakzwuzAdy+
ZwOqkmk+Qz5cWh7m+uaEQkQ5SZbtc8593pAU0Pggn/TpNND/QRF2e/qQ3i7LEVzny2L7TgVEbV3p
oSUqSCbHTzIfGncb2lD7ZFLgB2K+MfDAQ2TrhU1BpPqK76j58JsQLRXCSJZDWSO2vksNe3fHhCmA
pK/mo5nvTHhuMf7MEuwbUWEZz3XIfPNF3gXVA3Qmc3muPya9fdD5VPjerfLIhXsfu6MddtYfz/KH
enpxi6/WMdGcoHFxxW8bz+myxetRC7U8IpY3LjhqTdjyBHP6Wn3RfM0CKFieNcrktV1MisexCHO2
lEcJW+hcmrCGiqESIWhYAPok1FpUBHabs5dykYUOXTyLT+4IPctNgij8XbwQZmM0O35dyA8pzx7D
KLgTVXcR0sKztKv4wMmkftp77xuFvJ+4BqKAeCPR/TSQRxGuhvu/JLlxxsv3CxmK5SUUYSK32kTY
mgx+XILRKZXezWh13Si0DfyeWBl/OaVKeOVV8rPD6oF2gzE935Ofo5ka+2ROU+Aoi5p0pjlNuhZ0
hfhV9HviqTGj1HX1mkcqvbyb/A7KnS3RDakN15VrK4hLCpMflyyj13hZ8u5hBXPf5af2yVxnTwcs
Iwc32iXL9BGZA7dfS69VGC2E9aMp4tahPo99cJ3n5/Hqio6tCEO7h9E7wlJ2HcDVxymtOeSNBWXq
NH8t1/VHsT6tkG5DqK70ogdxdpcNsmIEiyVzblQp7lmSNHmbEvvSeXwTN3sritnk+ejDdyjXlUQ1
AlFYr4EmLHR6aDPD+XwXTE3PVAkoF9CQCQ3MAZWPgPfOa53Gk52BgcuRvhpN8kX08R1ooegGiQpD
N5DXfvDfM15gn58W+qsYB0ruKNOr4WGNew1VEbQEjX9e7YGSUIuji+pED/1u/6E8JrHd1MytowMR
XDG0R18NgJjRFAgpNdCsQsRadNGrCXE2gbBC4Rh0j0WduPXE4jWdm4sbPzRoevELPgTWQPzQ40M5
pR01MXD63HS3fabaAwV7bEfzFckQthDS3RecePVFU4D4g2NfRkQYqPUiLrwPXi+Od94dgtrNQ5w2
rEN0iWwCNtmlTMgEpaHYXQ/8GN0D7hwdA6oO4J2oKCDWK6rtqwt9KOQfx2saA0RgWdBSgQY8C0cL
JZ270xiFQwJOQc4lrnyNR68DY2Z+Ppu4Q0AT4f8j6byWW9WSMPxEqgKRb8mgnCzJN5RlaxMFiCAh
nn4+zlRNTe3jIBPW6tX9h+4prR3ZpoYln0ToccMBuWdL8EVppfOnb8oF+9VVY9XRyBgjFAeIleHH
cYutvpuM7AZJ5MSoJZtV+lVz6nFm03N4/+TvwZg8wZhaM/3Oqe/WOvmtwJV2lAHTN6gX/Yf/mcAW
R2c6ouiLZ3KajMheRGbROeC/yVaAgWFgoUKD+YzeoXlhL9RbvfpLgt4hiQ90cfNUbfkuG0DCN5ZK
yxKdIvv7ix2nfxdBAqbkPpz2BNTvVffcf236E6FlPy4lclmvPbX8gGj3q26rDpYwWMnTNjo29edU
gW2hQsD0rNjE36L1Prn9/H4bluKXh+6vOcRj2AJnkGGv6s3Dy9hHwlfpvpRAuhX2MKPyRoRqx5Lb
HCRyFLJo5m8A6P9TnDcDblamqCF5mDnZrVmM4oT0zhpGr6enhP7Bvd+SoSIZIWJPICtDh01jDe4e
yTYYr/Ryo2spWgXVB+3+BfMRh0riZqKFfELSzOcrUDTzRQJJ+pZiznmuck+4ajuJnH+TL58p+gds
ZZ9N7EnEWc2smLWOUIpEILO5sFy2h8pWGHbMfj6zQfR+JWwNR7+mO4GzPQq6p5ef8tyuaFRyErLp
bmTc+QwHZybwlc07eM05oTGzYDa34tb0rtGafL4CpDNh1flgRXa0ZKLViexYurG81G19/lwfTO+M
Sf3l7WxdbN5MNTROI82sO5qa8jS2PCIs4gH0aaAHTGMP1C0IEhU+b2N6NgbNgvKFqIWZYGcfhorl
VnMYlEC7xTn+Vsl9M4McyU1uON2DGc7sxHlySDWrAwhizxQbtaD8HvpFPwQq+UB1yyJQcDKuclWI
FMhJ4xRybsYZ1hYejfC5jtGuIgJWUN2v71JfaepPVf6K2kbrjvP8/omWTc3J8YCQ/qwkW3hsM0af
PXkk9nhMmk0n2S+a01K6PtBLOCNfNnz1R/6JHqHS+ULnyg/4U1NVp02uKF/SyxOZK1ovxqUiblPJ
q5ghOJqN9tcxbFm3C8Ld3Hu+bjpSeoqr4QcMGnVH+fIGxQFn5d9RvX5oi4ax9TvSSfi6DBLA+vzA
s9vtul/P7yRlU5ZIIocZQv0yDtIvwg3q4TgZTMjoD8Mu4lXd+rPCQrHVZoFAtc/XkcGsx8STSJPI
Nuqt1HsGp5fCaJCHNf/XVCQnbcA155JX/qmj5Xapg/4pq81YDqm30ODUcEhUx7XTMQJP9HSemiP9
RtCfR+FLfFjcltiHku6PnVO8rPa5jcETEkcWApFeb/Smoj8chzJSlmY152EghHnYXbMiWX8tjXSf
plbONxNHU+5cqcJgMJ5O4omkxvKyUJ22NeVkN1Va+gKKi7/5IOmdex+mA8eLFPyvg+d2qzkj5FLn
8VoWkm08rB7I5e0120Fc19fesDQkZrFZ1hMfA8nfU/HeWIZq4s/ffv5tMJx7B0SWsE5TVyWpFUwV
LqN2hpf7iL5S5nPXTs4sn/YwkirlvKVtnHtPklfnmfjj7Q4p0OZbNoDUmeOirO2amTt0kKtdaoL0
W7qV+UTIzKopgQHupTH9SX776vv6zFH3hPPeJu+SRIv/b+geIlqZEig3MZ+kVB1UwRjqiLjqZTez
5kmY0sK5st6K/Xk7VE/lAb4U4V08WMOZS+lkn2q1mrvte1UwOZ7x7WBqPNX3+pWYw+G1zSRH7m21
dovu8OYQ6ayKLFNaDKonxktNC3uEaXfKL5EW+6TsVIlgJvxIsZ1yJFoEMkas8FBxzQnavy82br1X
k3BOdDccUOYepW5s8c03nmhQOob/8TH8pWJTl7AKNv9DM5LNrf67FmyVYq74Iit+M1peXeu128E5
PX5fdVDtampNGYB05EtAloItDxbFUFp4oCOwJESDuLZe5U6vrCy/xvhI+oNwHzI4s7CM3LKHILb5
8G6+HyhicivV1tnT1pMAQd04twxOuJgo9CkWSubGWTiptDorubwlt0LiTJ/BJ1A+AhCzbByduzC+
Ddpa89Qe21K+vZLvvmWC3Xsv0+vwUH1Wehqq+lbszxU1vYCybb5pYTIpauk5KK1SY1FI25ga+DUu
FJ3q5hGO+V7K98+Gmv9d2rngvFtSsngdK7v84T9hZ5stYUmj9qjSS9+sZwPsMSE9e5yk+Tbvf99y
aUbCw4QPLrV7kSxaqrnHUgI7GBpLm3M9xMAPmoJnZebzb/bVGAVDawuxm4K9P5YqMjzlWEv2g++C
zoubKNLN6AkZxYkzwLyX32Li1fFWFaEV0Be+b/xHH7tsU1V1E+3eF0HOTCnBVag8Xp6UAMhk3U4F
N22PH+OiydZQwYm8Qu5WMCwpMsvez4q9lKDr2zbaJh938dOVFbvTzc5w256rcXv5/GoXHKwjR2O1
HJ7nrLWkbj2nfMwWnExKZOmdrcheoawa0en7a5ut+8zTgAgrt1A8NrgiOgXqSxY+p2BkISOJFGv+
Nt+cmaVv7J8zf4ZI5en18CXPs8oEs73y9OAD6jpM8qOkhgajbzLJFN5H6emJTyRvjlY703kIRfi2
GtGSM7sZ4bTdkeJLtB4gSxzhBeF7Ztat1RpfUbZWs3WU/g61Mx+8mIHK/XYe3zP0Y8QRBkxWthYT
h9c5Q8JwaInuHBWY6OZ3vq92dsTsoZffAv8xlr701dhPDoa8mZHDvP3Pe4cAS4h9FTFFsYqGsKPx
fLsY5Y1Ctx4587rK73gezMWW1w/dgfLmNwFz+aL83s2rn+5xqVRyrvGXiPKgVNQdMhkFQqRdiONe
gzkjIzSukgyVxuL+eFrxNBFqPOGS5EAkDVfW79whtvVJGA8VkM6U3YFHApXTW4eSoTzwX4WKxGHS
9ShLMGQ9t0WfOxg7E7njAukowL6CnvhbIdE6GGftlm1Y7LE573fDxKtbaYZ60uUFJ5vxrJ0LV8ig
LITUazub5C2OQ0MJpY/9JKVBK1OzHt1nNbWv1bd8jrola/PBJbdzB+rWn2+lPa8jPRkgKpJp7PP7
jMKygAQY/Wir/qnBbA+4IhzuU5E2+yGBuoKgNtbA30AHheSKfAd+rwpfshfNvGoIlSp8sBQrt43D
og7TDz9/jq4sZLLQmeTlmvMEmgA7Womy98mcTnSyYjVWtgAiR29dgHDI2BT5frbuyimvFAavBXQp
/Y54rlVhj6bi5YySr/GGayjZvvrJ6rCtlgk/wK5po38CYjnW+pgRI3ckTZ+31b537ASWAOu0fgHV
8lz+z1TpjQl0PywJs5zBdF+lDKC2cTomyaCiYGAjbBGD6qnmf2VTuLClbLmm8GRhoEFepnCW42Lm
CEH2gfbRg+ja3mPGyO2fmccNccGk2zxqAQz6JCJVYBOQ+MNQsZV7Fs+WDxrD/Ht2BhI+xD66Lgyq
Hum+4iN7RVHIb7N0uWTq65swd9/3910k64djJP2H0PuvtVB2jBfIhn4AZVF4xT+PH/IrNNrlBjfc
jOl7ibMedlTuR6qNmNt80R1Shn6p3Bf7no5axk/rYtLYGU71q9uZK/rN4mXl1/yYLu/DQt6CF4Wg
GngI9c3nN16qxyea08ycn5Gim5qXIqdkre9SMOb1LHgHYJKJmfhVMCB7CwBUN+mm3QjLJrXKPeGU
RDexnkjq/r0gxkQy0vNr0fijlwaDM6zTrRKOIVU9hBn22MKuWZr40WprlpvG4HToYMt1xFLmZwpb
+f48NjNtPZcc8bPqh3VE65dq9cxdfnwepOJiQOq5JYbJW+GvaRZ7WV2Wkj+ITvQH7fbeFpklXKNj
epdEB7NqNlFS6pWH/5KDxzeCmGRaIj4Bbjh/chKgegOk8/0mfe2W8T72JV+5kZD9KeU0F/lMfe8L
2wZa8UknMarSsGKJzChV78SZfeuqm3irX1o6dXu12zOmAz5baxiyYonLLkJbDtaMNoffeNwbpiil
FhW4T0n4Hf2xKXgqKYVcvCsP8Y7QKQe4EchMzdTv/t6IzmKP5ewpN3SFPtXXNKqI5B8yEqiFQX4r
Yw9FORWL4XAbz9wtqgYrCvvdM0x3j5PmP08P+nFxOUh/OnPqq6sisrHn26c9hsIhPskB1dNPfSZ9
ph9TF8YhLKsjhjFdfgpKTO5ztk9DSEIWb8tdPr0GNup3tLqvbP0bnzRGDbe2sZOZLYwoA0aPsd7a
RA/wS6TwAYVpxm+Ni3al3t+obDlokLLFVkSVGLmdr1C4AVn9R+DFdzaszxnFdqlvGcxjxPQ8JLMu
tpmAnMaOMFU44n56s0zspUZUmQC5xHbynVLT/4uPqTXfxt8qujEqYc1pMGs7+UpGSNVh/xrXs4lr
PuB3u+U4mssb7oHpYebfeThznhRp23j5dusfDcHxdXSYLM/MwEW5UK+x89pQV81P5SG6djc+5Kpu
gb451KCK+RxQw9xS/zJgnhnTS9ITiJ9d+u9LTH0/nLuFEEjr2TraDpBWE7ElH1T6UUXuh034NtWj
BAezSgn1cyo2UCcZrBvGyU+D4itfjvvE7T2SN/A6YCXY6nmQM9kAC0VO1MuRkGfriuLJIwN6BmCh
q9T5rFFL2LcZGOYMtLNCiQ5qmiKbt4xzYgP6ONpCWWjoy7jDVX+dRI7TbQt8ck937Mtz2TKlVP8b
eP+q9Ugt+Qdow5VoYyyaz9NzhYCs3kitpUDWMJ7efbBEBl9zfnt79kHSoew4bKJjsWCTshowtXS3
WWaJ5xIa7ZOEPM4gPiUTQNfeH6ygk0gwZU37xpoq4eUbtDXQN/NLa7dX/nXQLM40zlVmdzW0WoUb
RSVHEzztn8YsKR6L2wea11H7s/IsY3qHVgOjyo8MO20tfsNQrEknD/pB38yYb5rBNf68L5VkfS5P
StHG5Nxh1s7IQ1Xtz6Zz5h8e92cD6bruj/lF9ecuAXD5CMiorsBj5rpyY9G85lZ+Yn690zi05Zma
iUKOOz3inBj1aLqctAM0svJ1FwAm0Kxk04CBDlax1i/RhYou1E7Q8hcU2nQt3OfbR9Ag5VtDLN+7
VY3awon/HsvI1YNfjtBq2dsxRliGSSKA1dfz/Yk0+KAxAzsEUJlkyAlgOVW+yU/Ti8x6umTxuo+u
z0sgIRLmGXz803U7iijCpkb57ZZG+VAC5PfQschUmP4zcWfYrY7iofAeGAA5H8KW6TGfbRoo3s+/
xIv4LJ7pjDYXOtNkDjBjyBSn4Wpv7rSy80D0lp3VePU6xmfxWE7PFP0oOiaQfof+rg4i4eCxHf4R
TBD6ZGyueNfdzoINPLSfnL5S0GOPMP6plzdhU7MUL9tTkQHQqk5v/WsYY/CgM9nbBa1yRefp4iLg
MP6paKA8c/olyfZBcuYumkm6NbTBCf3vQjj30HRQ3YAXUNmlN1/glraTdfYzxxO2SfYNhg/ZF248
DiZ0/yWjOf6j4nnMTez4oGTyQRBNRUA+ZhVSIHRT0g5FMukXLigNljR+3xkuaDWotoxyUw9Q6n0D
CvvEyX13ixU2oYhG3Se0xTwdf/5HwiUzgmzLtlvOTqxXbBjt5XERruJeCCIAsGV2phJAAgOCTTcY
SztpXrJut4yJcWUTL6/HprSMLdpvhgv7+Tb6Lb7Ef5wAVrNobvoxX6HtdeXl3J+31omzAY0FgnIr
JvWisDObUDc9jEZAz+K+W3BeTCaWQ7YTeP2U+ziy6H2A+0QAtlsZHsz3vTttoZTPpG7TTAmR1gxM
SzwZsi0sn5vY3SkTfq2Yu8ZTF+U3CjOw7nIp0ZZWWDwO0RpTAMPR+akjifJuWmvpNXOynWFLf0iM
+Ez0OxqyD2plU0Boh1fHyzc9M8Efm+E099PfPmhZn+vqD0vSssG7kpj1aljNsfU0HjXtoWRTSWG+
nGY8zS/4gmzBl7EGKAggdFKx0uLavOz0XvwQSvOgNvHjJKGGBn4aNv4F0OmRcWPM+x48neNY3wg2
6jsEWrE9vE3xjUNgEke5AunsebYtdriTdhC2IDuevHjxYkTvQYI0rpQ7id0PThsprILqaHiiI4N7
nKJztpu9LSRSjmi1zJzcSXTGWWqetgJ8NYtQsVI3OQk8gz5xgAh9KZztPna2qL33omO+RuoSjjbY
KmCgH6QLwBLcS+M8l5LVfKu59TniKiMEdeHHjSMcRfQro5UKmdTUTJrf2MNT+S9cefxFu9oIC+aP
HxKcDfyPLAc9lEDdQQHDwpiFWL/chz3cc9FUFxmjQMknUUqMXr9UF6ymYZV9n9CO21c4bzfbxS75
/DrdR9BCoIDm67v2DHvE1nSN9ppdr35atFq59/vTEDSGlbBAyAv5qiPr678kd5Ha2a6bu88DzPX2
Qca0wUb1OM/8YjW/Sc6UD78snpytO/WFjXCnpF6zSpfptiyd4Z/MMUlSnV4SXFIZ7HePy6dczuDj
DZbAHs0yriPSVLIXT7rmNwkNHpGB/I3GMvq+g7e/F3fekwpOtxS4IOg5GyLx7cvnygZvcTj7/MJD
renNoPabb4GFZWCLQNKRW+Uu+y5X0n2+fC+ztcbbozg7SSyySa+AFsGnscjltQZqs6V9Z/7gRKP3
oQKhp1iPo+oTS0PB7pzIR/WxhBnwBqv+EcPuq3OmQE6d5mrLSX7Qnou7jrEgmP3Ngphz4U6W49Zo
f9Yz74Ai9CSv+b7cYmWT9/mNhSujUDpznpUvZnYpkE7I+0NpemoGR+k+/1MviUpbXfUQL1lXZufN
7e6n+TLCZq/QKDm13+Tu5nz5dFHlci019rEZxOVK8FOOJNyXOO4OL3T00MD06QVFwYc1WJXOKEz3
RUJ+F84qbs67yhbQQSSt95uKYPPQNgJrABZYs5BPd5bQWeLXs6U9w/D1+pqFAvMV8ayIwQfB5seU
0bdgrACOjaC5JdWVVLPAZbdt1nnJrbTb18suNOt91EbrE3nykll3z02yeIExHTODdvjJ55TAl+8V
QvaXDK85mojD5yl6HLvt/MjwIsWRydTjBU+nBgnHhIFcEJUmXSoSx3jYhnTsiUXkhbRDlJe6cftw
3BzVdif+NNxGapcjdkgrrc0ZJ6zuR2YUe6SgPSk0OCy0NYRQCxvhTGezimPKix8uX0xas5vCRDda
urRM/xSEIamZtvYbfRwtnTmpmHrNLh2tJ8PMS6fn0hO7RIySWgLv8wOGcQIdkXurqjfvuZ3sy7X4
T/998EQdla8e1QsQ7TL+Iy96UnD88fvZXpesnpyUAhRV/l5wyzVf7qVl0jON3ZaxyEWbPD81rfv4
HKKPK0tfc8QXM6bACb6S+2oXJvTZ3CseFk2ki/Vf0u916MLoQK4ykInL2amPNunnPC+w89jFaFFb
DazXNLIM1Gb1uqi39dPi28bo54xoQWcvWWURpojl8Y/xj5eZpvu82ZVUD7TwQGTWgKSGnO1a7s+f
R/ysuFGjTTQcZkgfMEBXm7lkDeqC0naOq4rqln/gWJJx34YKXofC5Y+MX4+a3EL8F0/6wSV6hXib
Jie4/OMIz2vgECuXHxFMzlJxaKJheOzGRXOW9sXi8zpIqj2U23bmftqwJHP7bCWZ8ksM1dn3TLOq
xpcEz3jZjw4OAUDbSh6e8Vjo1a6kFJcdTXb57vPSyo6IGwXZUbnoW0d6OAU2z3orDIe+2lRAI6L3
Kdxm5vC6JITFbcC6MGaOBr2drsbRYUU1BRY9WCBznsBkwNdZBaphlm61mSngOUul2g7cxGddGZuI
pluYsS4xaSTjdJ6B0przTSa7Uyk4O8W0UGWeKero7zix378Jqejq0TosE4b1fOecNgFL6ARqBbwC
kCFkXDUU84iChCq38SOf48L5qQLA3zj4ZbuB5Ehr8EvaT8QBsqEgs9vvyQH+8Kg+MUdBdi6nP7mT
JUv4zZcz5oORXu6l8LkE10FD17vSvvSBHk+fTXFuzqQQvlxY7YXr1ZfRH3BpdQfiS+ytymiDfkN3
Epp6aehIOsOOfNAvAobs5oHxnRdujYwg4EyOOeGiJU5SjGUFm1D+Lb9ED5BmlR3utaNuJKZjc97h
573NCJPM9ALRJhO3yU+3zc+IEJksY8hDkSz/h/01OkAw7Ta6xJ3Di5jOBf38CZDyA+IfatSBh+Y7
/n1u8tnkFKaRiV5gScP5iW0E30vpjbLJMf2GxClxCpB7+LxrFD+k/iqZju6XpLRTu/DP7WH3ARtw
B2OTmcqqplBIYKh/r7HVrcoQLzSJJrRx5A6UQlPL3+kYkUysc8z9rjjHOw/vk8sd0Rfzv156Dkgw
XHhnVgcuyho2mXXIFi1YCLiWA2KC2ngGZjF93Gehr4drZIWJX6zZ1/0SHtYpVhRIJODq4cUcQrTi
fMzkzQI1ousweq34B0eBPR2lU/uF1okru+owKGTLzEAf2JLT5/a1Yb3MXfKO3VzgxJvfylByqj+F
wDZbvUKNNQhgRek/rt+/HagJtYWCXOPjlTxkV+AEfZECF06HWTS3i/vDpX4x38vxx4Bq/cfTOORu
hJe0PZenh9sioCItsw30nxEmcMyGwrLd5LaBPH9w1XAS7yV45cTMplYh9djEB+mK30x1aDR+RJ+z
6mMTq8UTMRuZW3zIKVN3+u19aLccDcT953LAesGxYr1fVoFg3dZF5hqWa8WK6KfzAbOpAo205h8y
AFbb18iwqxXuQjmmIZ6pQH5Z8qr8jbFeM+8YP9h9hv07LFe4b2dBEtZeYz0B+kiohnu8aWmvd+a4
zr6HO6XijIYF+yl7hQ64zoPnbwueyms01b2+b336KJLLTb5JGv0j3p98nwUz6udMQONst0iFlvJK
X818MpxtsSrKPUtUjazilFG7505zN6b5CnwitXX+V+g2R2jKTSXrMQTHyf7FAY/ga34xQt1ngpsf
nef2ddwBpGFomebk1MCpCGxvyva9KL5JGnj5c78OuXTjn36ZeWzGbwoBR/qqjuVPtoYVXYkof08D
LabLsNv1QbF+0BNMPZJYsbozh8Sd8la8am8zkU0FQcKmDLUvNTWbn/qr+UfrVIvSA8gwlLmqHvxg
FwfgtBtymQ2VO7k7hQxD9vhHYsu/FM9u6aPFAByi4qI3PxCzi51SuUJPCLfMIQo4BYsIZzAJbfbN
fopIYHNbPhffwyq/RGeRDjx4W5+UC6kb7T8kbDGp6oFP/I4ocPEqtEGyKBsrpRGJVz/siomNy/iy
FLbVb4RNALFgY2dfBm0I8EVfFIQ4l+YfNEQoAlsRlDWLPJ8kNpit+KErTSUx42Yr6m3/yUdqHsa1
BjSRRODAIDPCI1TAghChG/bcwJtRerWnDSiB+xtr+QlNdppS/0+7MN7W/79SbdQbnuXvdjN+NyHF
wTbZP5ecLKAGwBUqAbWlZukP8xnYhxZO4fTJSD8d1Lok/02PE7xQe/0NyUVY+Eb4JKS1lUk4UgGM
yvMADXNQdh/XYPhVHYKiPM3cJrE+kXq+uaP43xxFMuJWOr38N22JdaquufYVMqipO8IbpwM7IbOe
t7dfHfCCusWe18zTZNpmbGn0sO/wj8gob/5LvcnBnsd2qy6qqTBBF3MtvJgeCdkqWzUngriGRxS6
8DCeiI1H5V+7pBQHaCt+2sD49wjeF/T7TmUzidV+A/Ob1zmXGh+S3Xhi9UJHLKQ7QA4ZYQntAUQT
XZ4SPbfje3RUj7UzMuxUETaDM0XxAswFxvrc3mbLRUIi3uxSN/PU/Vx0FNLwjeCDlKKfL81TaXVv
a77PM4tSZriKkV8xYmJbnWmwUP/qDi0zqpv4Vy2w5L99n/ARbxSisqUBXuhmf/ucoSMeZAbUGevX
fjyBFziCj3ONw2j14hytjsXPGHLsffC4Ezw4lh6H2ZZtNoP2PWPm9Jh/FT4ZfEVY0jL74w9skEuK
05wDbted+jMy2mO/iKx/6Er2VWTzithExJBotD+LN0uKU+hT+bn73FD7nSjAUWpZrxOXJZ1imjp/
cY0Ra2cDYfsONNnuF58zBUjNWc3iAtQ4zc8drJ0t5l65Kz+7HiyQLjFJ+EISMKNYMR+i+d48gcwM
xpACTh8iU3dJNizqfwPJwdr4iw8sN8IptHuMEv6u3ZXT0GyFY4rnGYD819JSq1ljQWVoBmAScs0d
wZoRWQkYn2aJnmidUlsK2rMUwKF9MRVwPVvFSyQpXrGhTZDJLywNYCN4Lyv7GZzZDonaZpJF5d6L
6pHK341Yz7IvEidVU9z1bk2UfeKInNyxs2uzUhfJgsHGa82L6YJl0OmDE0javq4sBP72NCUaQxjP
5fZB1YRvfvyRnCL8/70VocSQ8M8i2seKV5zAGwiGrPLipAXxjeOMA5LlQQrE/4EjsPRO+XkWgIwQ
i7N77o4clkcdjfBoTpl5SHKy4Os0HEjXGPPyNTt0rWwBMw7aGjw+AuPq7QjI9Bm83QaafiXuZqto
8wK7dKWT7PZLwp3+q3jSjkKX8oZhYwfm4i44KBcQUx6NNC+AkMAfffAUXOmLuhaU9AJ47qTX9/I8
DzysXhGx4o2jjVucL+TzsC72zU85Wi/dqv8VsD27uTun9twuxd378iDuhOSpJAr6rwwiYuBpKC8V
N1N7Aw1Lx1AkaOkU739YJJeDO1nJtW3ioEqnJYzOmgdhGkDGdHrWN2Qlmgc0ZKe2vCis8YA3w6ZL
H0mRjqdQDHTsnki0d7k7ncAxNIo948f5U7Qq/FgX9uFivlDB/2bTKekaO2r5Nb11aAiDE9dtz+nk
LOSvABqyJphmH7QLpDALkWJauMTHD1myKx/L2/MFzv7eQtoRnamAZqsKIPZjKydSSvOFKg7I+b9T
2KN/i7rHHt94HA/LH5AIRMiRUwLNqDcgogeyuH3hx/RyCBz1MobTYKX5ot3oVJH6Jg2QQFjDvd1w
ohwfxzzgj744SJ3s34RrUtFzmU9Qij25rzcC/MXkgs0loyZZ5cDRhOtsha11DoZ04PDkWP0QC9Qb
2dZiZsv7lubxxjYHZaRvDXugqkO9WH3AKe5ZvQeKyDRLu+tsrsF+ylORzRKiSqUMBdfPe1QJLtLI
J1UpiKZT++kJzBZyA7LXAOmngnai84/iVZepK2ZDTgbv7TQ7ADpS1QK+2xx+VbwFGxwqb5JoHAVi
8KR7j29sEU4BdWObnE9+1mhtBKSJmVd6ACLpgYB7RSb1K3gTPl9eEi85AX+ROcmI27YVyKZN5Z85
M/sP5a82hdUMuRZZjo6GAd2i89qlF7oejADbWLLwRMq/BOOcpEsLz2Az62mAHS1Yzm/z4yl2QUyQ
HM49kHJkKj7G6dzUbDqZ9STn5Mv1JCGzG8QTPnliQxKjeATgclXymt8tCUMe2yLAyOgBuhTxJpds
BaEdM0RSp2i2ofFVad6Q+rFh6q39UJbv1MGZ34OiXGQS7wqi2vAmmgCLmHVK9jEIVJFaT0wvKPde
Xvy8gorovSfQlSe1HrL1CJSPVX91sF6Y6reiboNeybHXFaGQ2DmYJ611hwWwgfi2wUiSdUzYuaib
+WFq0fdxawf97VY9ALi7ND2mBrBKZgfPrg8XpzTUIiCeeSq8z+LhkgyWa+HCZI2rfgFimEA4eGqz
/iGoKBNJoIJUTbh+bnWdCdeLPQHeZ3RUssAnRy7pZkcK+l/jlPVI15XDyH5tHONHBCARnc6L3WSp
2TNbJLw1Xw8Oh+bcoLqjYtZWRENq1seGOEJpWnzVjkRlwoneks4LfrSH2SAN1S8x8KO2ZT0px/gf
0YcWIJMxmdug5LBfKwgR3ziSI1jvJcQS77snPGyMg7BTnWETn1mT5EEoIQ5cyGJazTgJsOJNrhX2
nbr+0CNvMWMuEsFqSwmRqVZJ5godd9bJiCW7a+ngBPlACObGEDDa2YnTX7gBC/Y3LPUN7KdPcjp+
TPClbgIqUfAA1/MGK8id1hW26nIy/NJSIWBqq0jsHIAgy7UEATgnD/3MrIcNnbD4zG1ed/Q7bV7c
iR/39WFDWEAm718n+anBMrCoTuv9yhsC/Br+0dT8i9KGl/z7DNJrEypUhJuYcmti29SFYdPmhkZE
ifPiUEVpTHGKk4rugdh1u99LP3UIEYmjxUpF7HhQKM/26UY9W+0hLSzQwfSvHJ1oIxvEtN6NPeyc
GB2wQ0AA6iZR6MRLc2erFJ+u9ZOE3Wk85ZfHtV9CEqI1dYd/c1dYMghgnfyAoqmbcYdjBWpxfp7T
XAzwlVevoFfCcgBRBSv7pfMEAUk652ci/4xrQ2bR0UjOfF6IYT2AQO5KUNebhzvV4zMvdymTCF49
9SD0HZ1DpMAE0Xd75ok5k4rjS8eu39shpeOOR25r3kg/iYqg8TffIONCxGyYLxwTxH/q/dx9LyAT
kURxgr2I3NH6vXidZETppPrtsgGuJ02j9uZ43gGpPfnSG9O3QM9FuDkqAtz9NwiI1cdnohKpWvob
LdoAuIpEcoCAoEk8DTvo0Lbk3Oo5uuyZJyx1ohy3t+Xlh8rquZQP2Vd/YbvY5K/CufymQPzXL8uv
SQ0Dvn7UglnAGnGNEHBzojI6HxkUlPPMQTcLqiSFBewy+kUK+Skmde5fBcYv78tf2gZjLZuOG4WY
DwlxYHW97fZYW9WZtWezu+jdQ19Jq1yR0pOPZ2HNZsZ4CkT9sF9fsgb33K3o6r6G3zF4tZMQRN6A
KCEbUVaz1eA4p5gK++lPDSl0sjs0rfboTPwexLb7P5bOa8d1LTnDrzKYawtWYjJsXzAnUaSofCMo
JyqToqSn91d9jMHMHJy9u1tNrlD1p+ImB5O4OjRDiRADOuhGgWtQuM0OS+zGYSb1xTM5DQBL28xy
4c/4Gt5isXw68OnDq//i1O1OW7yIQI0W4GsyJeQM9KJhVCwwyiywWkruugyYU8mLovJ1Hst7fBwb
PkQKjuZzn56+e4JZICsogtsrqaAa2Tk4xt1hh4jqaZPaI+fRo6zZVnbzzfVOz+lgSsUMGWobhbab
dyd8DHbSgUEtNAJ6DX/WkgVF7tDe7ozqgNwKUw3OvcYAMcUdhlmFqSl7NbgG5SsNvJbeMRZX4J4x
+FH8A/znHtapJO4elUbUwS30/8cXti7dW/Re6EMhkF2jjynTIwdsoqSwYLr56wHL8mVAOyl5dU5r
9BwAn54hwwnipSUZ6TKJnGqzHNPDuhS24dk++eVSZDVleIfzx3tAgUw9Qj2OBASi+TE8DVohKVP2
e1L62ug5MZzXGtI3vWP8+DIIVWJsOHD8Qw+YaP81D9619121URP8xkXCj0dSzQtjyZsH7A2YdhX7
Jo0XIAaEIGAVcSR1dIJrXzgNl4giyduD7Zx3J8f1j2bzYX83vATzMG/ebIA+Ek5Po+uoXjVuLg+o
njxB6Q6mQsBFzWHdP4UgEBzmryEXKgf1Fbj5CcODMq1EN5i2vDP7sbIagMMo7/IjIhZUed9UcdCU
3dHddQaGtY9POzUuInDEVgjbxAV+XR4GXI4Rn3vIvTqtWFpy+KtrZBcBLApYP5XYK1aA23/WjD1m
ZG/4J0ABny40aoL61MM/kAZ2lbHenGIv50DZTtGORAi5qikUOa+U8h0uPKiQ6PcWPgvRfHAvUcPa
P+jNTgjTpfX+H//U+BI0KC/7EVTgUppHCw6qFCBDJcsKHiwUlJIwEHPS8uQw51hwiVzxiEEhoPII
i87trvMG4EhpKIWAgbZjdCO4S0z7DUo2lLFjhr17kDNTccOOdbzPY5xtBAbSGZzN8cniX5N1Z26o
XbNdTukXfYmA7oF7sXtCrqoZZffJCRkXkEhpmGWVOaaTMqMd9CMcLMd3AF7VBICCdwaPFdRdCw2v
gMt5czNWnNmtXYMSvspHdxCuU3gy2XlGdhhUUJavGMGwOWMbjg7mzvfHYx3z9tn0ixEiVv7zwHu2
h65EIsBJG+4Acp3dgzZmTxHDJm6jikGKygXK/sb9jHbk66M3NJOkSJJEys3a5GP7uyPN5SHMNhvK
3v7DP4pig+9FpWmNEEZzYlzcxYR7SxSKNv8f5kltO+GOGC4nI4uFi5GG3jpFmDes17AKlkVyN3kw
OXDUpmmOatIwQd9vAVWjp/aLcYdG6WgpiWpPzDg8mER9fU1+0TYVwNOcXZdIw2bI++m1uUSp9NL1
9oMt7sZdfrG2UhzC5sWfkDnhrvONk/g45CMlul+gFTiDWoFhwvuD71Bcds2XS2voob2DcGSn3CP5
erI3fZEKWPT3TZRGqpk4jTBJeDFWUqWF8xmBMdn1cG+NqE9P5pJhWJeA3+vBkhg147atumASXD8q
hcTDvpLTlWBxMNeVHetmkhcIRgF2Qb4ySkIQMEvBK887kfQiKoAzPaykJS51fnjFsq/cn5fSIswW
iA+6sTIewZTEyyVqYI+n8/cJXjZPcymrLkx01D1JuMvuvASum5B/FItm0zHMaZThsrEAiA4+TzjL
ZP4eJJFp085ew8+WID9e2+jnJLdgNuIFSrSfyRundjJnXxfi5RgXZjxzTn7TRmvl01Rj1mRHEEYT
RdxLDlg624QLBQ46d7g0Jt5ge7KDdDJLOtaSBAjZTyWJhxv+WpSPZokH5/T21+s4HuU1OThkGMlq
9lm5zMRgqX35fqBFZri8U20/TWtpzShsOVDS7RkxYwqHpHkOLbVhrWPTSb78FT0a+Tmfhv1aeJux
2lv07Gxvh85kEifOaLcjW/UUKCa3KHqKJLQywsPIDTlZjRhIgPgo8w5zx4AOzuWzuUMoY454AZaD
aILt6yT+iAz4koAAOHxUNgVRdNT31ob0WeY3md9g8eeDp6A2u8MUXCu8xSyClrUMrzRXCbt47z4i
ngM2AM8PWZNpPHua+cgfd3vT6c3s9wP3Zo432dfPk3jNMggvXMEVCUs4FHH21s5UDMp/AwDnqxUh
Ahj4Mf7agMlobyOF8LvS7fXwfZpTzrRNtjFSJc02pXscdwDOgC9cECcssiTMoDvTbJDgQOHU08y5
4vb4bvHHPg7aIaJevm/XO8XEegG2KSg9Dj3VaaAM4fBssFLkfAB7YLlgqgUqTMmBtPc5W0PkQCwo
Wfl7rsLC2lzMad8dnvo/kkg0n7qEH6hgQiUVCji0sqaaqYbPoIMkaFAM3+TDaPkpvtuKffDOyBS6
RH5BFFrUGrVfw2CB6ENxeBFUnKVi7IeoIp/AjDa+hSauBKGViUExwQRfwV0/vY6E1t0JO0MmYDVs
wLY9Ep5jLhvx0qfquIEo0mpeoVS4O1wEtLw7kOcxQDCdHQ3DJUC3xXb/sR6o3ZCgrhHiUYWGvk8P
Sn4p//XgR0giZiXvmibIC5BZYvkd0+bszTcKD37DH6I+oQuLnuYIZpu+6CtjllDAceYH14X1ABo8
uroRNUz7+0qWfBTWcHby/BzcloVkZzkbVZSkBXICasdQpDOptFCdjOYLX9+iBS0LDcs5q0JKHL0L
IObHJ+SEPP6wE93d9tYdorc3U2RfmbiQ3/7WS52Y7W/FDCd7uYqziNGuofWR4+kKhjVJU4Jse6r9
RCSAKhan5+gNPJf4YCDIUljcyP3Sz0yOiTxh6gvBMHy94rAPOfeuFtqLBw9yVpjNPtsEywBpTR8q
c7wYfGsZuJBYIIJwV4ncwaNlx4ppw/m78rRT72YNA28i48IdK9wh/7S0vLLGuzApHWqLII6l/nkh
ypxxCQEMuzz6p4mQRjctf7PfsWZM7q6HzycMkTfzq5Ex4jT7k7M1ONgUSSVR1bOT3OpWxikiF2le
sQbkcnpa3Yg53ryR/BB+V18z5z5dCLRv2HmYyLVlzJdP7mRUJwCFB+Kt6Q4QTLahcm4BddYxePMj
7mj/n4MZawosQyWJREvO1pqHDd3+pmSaOCPf7ybSmXFulqbnPRqml/BLs7CsZbJchtzpuw0H+5jX
7c2jiLKlMvO87YahvwPjciN/hHyGnchypF0D0j8BHP9Rvr5/N8NvVJEKHFGn+FmvZ2DDblpA1n7N
MS+RDeBxfcLEWLUIykha/lqEc+DOgHeuzNuEWjm798reYqJOyGgBVtTdZcui6Y6tZc4NfEgm3ps1
vWXcopDcIf0ZaHvE0iAfmwePi9CcMN6LNUjBa08m65RsMk4fcz3RzZAKvmmP4LrrSbY50G5kvhXK
ZSvH7JquThNtQ/IbyK1LZWvOlssRwFwn5dC5krvC0/d2m5dfExVj2dO+qN2HrmZOiW5Y8uA2Gxjl
gOJJ7kJ21mZcBOMoA90A80QtxmkpN9iXPKVmyJkKrdAjdRyzFYuIdREep6Pkwdlf2ay2tm3tbGK4
gBuZcIBFzRwT40RGFKnI8kj/3iWiZbzflBhZ9nYZBygntfxiHBbLkKMi2Gxq03YmMycUPeTFjHwW
8IhKgBFoQbixoyYp/D+XEJS1mPhbXAn3mFQgpJ4Ahg4BuANNGrNDiJrBK9F5drjCEU7d/040REDx
iJLzyn8W1iWSJabx62ZXJiC8A0gYbCkvQM4pClD0G+v3rjFX9zhFTWhMEQkQRJvdO5bGIIwj2IZk
HxcEW3ddQo57kLgAkDTLDe9N23ygCj74HyQNlX+davaR6pxwcxvCh0jXQ9pZK/1fvz1osd8xwHdJ
mD5DUnMCnwbUOBmOxbAdF87e7cz2QM0guCfkqNVEJKNqjzYrodWkfBKikk6UBEGmSRDf+diRnE5T
2hIkl1DJxQC1IjWh84pPqNbZFV9zrPXVL031BnYL6NxV0scEvi7qMPiMv201oia+Iu+IuLUIKaR5
4vtBE/aJX359AkR6AsWaNUc+IB6bjHQYLnifA4JmmsRJDNkB5A4Fv0DwcJM8hiey1o6jTgqP5oKU
uYGSkhsdy4IDpyTakWoiBAPrYcmzP8lhz2A2YRxVTp47KOXXK7hcRLWgoLO9A5H2kP+jlSGUmiMG
lAp4osGOZSZxv0uF8lhxZxNH+nbo6NnwPuABWxs+s2uDXbcYq1FnrfxtkwUZlcFv2kXrk18ZzI7f
Z6BhJ8Apx7fEt7i3XkgXII4SpOQO8lYI/GXDO/KnHhBXv5Mh6+rAL534TBOKbt6MKODR3HDV43om
KaOFKQu9OymDdCqw8MBbTEqKGzlzDTTiu6c/iaBCGb/R/uQLHxDMj9f4hCfwcChHPIMfIriiK3GY
NOkKBOYKJSms4nsL6X06j29lRM4ZcPmPwAk0Jlm9ghC/d+VXoB5quXsOJkEdr5rV5GJXgpoPRoO2
pZLrcgyVVsdRYJ299T54gl7HSKp6BlDcD2kJhJXZyTXhdSy8dZsPcatgp49hMfjt/mbmaRaGfqQh
vsRI1YD4Skp7TUxKEbBIWv1fykKposOHDAbzS5hXw38z74PjZmG1ZnfWWa+GDGtGi6TQ4lbDPLfI
BCzfyMCpiMdICuuYgPg9zawyu3oSAyrR0E8iQdGY9NhbFmyxX7IGDLuYww7QIj+cO3ECkmprmOPz
6kFQe5ssKuQ0yJsaURtARnEfVH3E0grihFi4NuxydvD0wf7oXr3m5EHYBbMX2H55kziL3r5/3Qpj
cacYZK3HcOJWDhl76cMBgJJ1c8pfBD6cRCNuCkr5JkrHz/KEKOSWv8ULd5jrGlgaCi6+bp+/Vp+a
jGjvQfDBzYfDR4ZVniP16FbEQ1zhh7Cm7pT97np3dSwVPWOrMjF4Yd7nrBLUNU3Itn3KST6nMgUZ
8+VTFr3uBClXdJDb2H/l3FLcHuce+ABHMdx1D8Eq+hZOdQ42Ei9RK9NTs8LbbmEuNjVEmqtT40OJ
M3kF4YBMqGBNjzm3j+tTJITBK3gPXkDGUGmjRfTpfU2S8CAI2/67d3ENoIEGweJP94EqSEFu/6Ru
Bjb10b6DesEWQcMcgQ1+zug7KfiV3pQm0mvzOk2VuCl3v8HpNxYthAquRbPIP1oigcjfXHMKMeQi
CFpEdGvudwqraC7ZHrxAiRQ7UomTKeHxQfpwRQFsGm019QJn17J6SphQTJ5m/ATuC85EsiEF6MEx
UmbTWj7cCzLjm62uyp4RsC0HnNLISrr+eVoN94ACnKZ7TzVQ7lvXndErxxDNgPD4uaFkH+vGHM2I
iOt51xRx7bxbUkLjWwzug8I52lFpF+mXGxLYGd6tw4AOksPsI2KFz/xD53+zHv138hiix2jGIQ89
rFeIHozg3kOnTbeMuO0tSp/CU0nqZ6cvBvwhkiu44W09ufbKLg3oi8laRyx/Qwm6f3hN3W2Qrgr1
H3OZDBQRqcy78yYx+2rPmFGXmHdQayNUaKNPSWPeXAPXAsRVhvepbXxgKDibXWS8skICVITIA874
cgYfoujH1AUGfqEyRPhvFzQOWAtZxCA73JG4h6jylo0eQ9MAJDq9glgFC5/wEzE64PQTMx4CdbkF
vz4HP3an9vq6E4Jb7gqBauv8iJQAAcmyCgwO4J9XRPqmM/iSLCMg9Gm+z8Ff6Tdp1DrhyJjhAsbY
o3mg21qwW76dDshb20YwSY0KlOvfuA79KnqOun6ZdfH7HMYojPBEoJCxMU21cCJykexlQMTq7t1s
nYWg2SeNWolcIuAsmXDXQRzXJhWNqot8g/4fCLi6h0I1UnVQkPxNZ3zapXsDyD7379lJcxu70oMS
c35jNYI1RDMll3oJJa8E5BKGDKZIT7iKmNBjfcZV8J4b1HxYnDok6xFXTr64+QHEBIa3SamIuF+4
CQn3oFKD8M8Y3EI2MCUhTW2rz8kcIbdidXtcgo/IiJvzblL7zxEVcYkElku/x3rSZm3ERwJe3MP3
jzZ/X1pYpkgsGrc4PiIk60dYspfcGV2Otyba031K+LLDsRqzAUF075QaxEQjrLBGSOmCbg5NhPrA
KglhmPEpQIABVDPd5evAqdo5MmWVTu4WL8wjXhhMOv/wY8h2h6UVoloEUn/MuiiLuBvopntIxX4Z
hlnRqkzIBKA+TWrv4emByOCMXbzlZra3kzpmRg+QGnAdKOojuIPFNfNF3Ga1A7gx4oFmhfxBZjcA
e3ccPfryhlus/1uAAjeS3+cWGxnMIVvXP9sRumh6rAW77r6teEqLwWFeegLLn/O7x71aDrTwEpzG
P08NmHkFX9JBMAU2SSeBhAV0DCiWV/9cnkjOwdNMhUo7AFQMOOzzQ+GCzlT8wpmf7Q0jeqlXEUlg
FKpMXhGCmQu8EisNMO2WvuLDkkgKTpdiWbnY/0jWIhJ7/suEcMEDxFmu9WqMdmB6oy+iXS6pMSDP
liqKXmnQwST3S9Tgwg0xQdu1roPPnNKAWOW3V4Etij+HrprW5LguCSlGNvem9dR5OM/kGspFlZNt
xKMQclrNG1usUobZZjgdyULWGawxxW7NL8nrXZc9NCUrPjsSFrCGUkWg+RwvcbvAO13Dx+aStkJj
rufnIeZRmyXR6t3ntS+CFFwnSHxo7PZ9AkHDWwpZcGFNUNsANSJecQuff7WYdkS0z8Fl9NqcHTR3
WRebcnXiM9zNj/f+sLLF63eDbasnF1r9j4lPCp3KifEX6Vn+EgOgAQNIScvP01fOLe+BIQEa3gAv
GgjKnnuEhAonx6a1+Yf9eoZttMR7qDvV/8xrmp5Gr8u0o4LrmjRrMcQBlKfNKCSnb/gIGjwCvCqI
GuLP7k0u1ZqGfsPFaI/fLgAeYo3D3VW538MCHbZz4KA4u0yICmA58eNQT15pyRAP0/8w4fO5exBm
AqH75Y6Uq+eZgJKeuVeovA5ZOzqvdYa49A9PBNQkgyMg5S/fB1AV1AhSY+tRET7ypUoBBxZ6nfw8
w/r5X3Sh5kR1qw16DLqle/gAGZfITtJNvTNyrkNPQU92C0YnHqiC5Ij+E6EA9IMN1+yegQK8xVDj
OuC5UdHXmSAdoihI7iL0pT6ggiBjDaxKXyFSeDujS593zX4XtkRgjVZ6i56uOPdm5BIFYEcRxQzb
qqLoLughbitULbjZ4s7g7gj/LrH5PrmEHNU6SPYP6Pkfj1MLJJ4FC4SxX6F8DW7jJzXgdcRn9uQi
FtU4ljGnae7e7s3ZwwJQkKRrPPmo2hkKwrGPQJgjf3fHNosLjnVBQj2mxis2gytAlfaB229GB+dE
xU8WsaeZAJ18EFiDLwc1uglcsDhN95ykRwjU7ly8XKPLkIluXEqfPk+JfuoVEfDJE4MS9T+IMRge
O/lkoprGpRAtfBgT+dEHujYsZqMmFXPJICfzxtNDVDqVjwovrQvnSJ902ccXqhuUVfgv3euc3A5+
10X02GBFag67utngfHlJ+yASSv7i8pfpfWTh96gNzXZ1dCrCi/u+OskDZ1kjRIT81KYLTBlMK8ME
dEOmgumX9YNQxkBeGi10T2PsEEYQzVbJBCYvUg2wYjOHGxfxqw088LKfnH8ygKwdkeHE0QuECZZ5
CZw6xtIo2juuY+0X1LZAgEpGzDwJgapdMw7gJoT92xrsR5LpEBDphU9eSw72kUxMETKS1JXcYaKY
u3uOuSBWioN2KOBYDwmSCY69vScTcr8o1b4cmg+bZd+mjrxiY9YJPcYQS0M2NqwvqOVQ5XqEOg0Y
aoJC/hXjAIDSP/RlNmBjC9rFmXtJdcZhFDuQSY43tgLjPNzuWq9QBuEPOAcNfnblvhnHE/CxidFl
ZQV6uiAHg9g0oo0NQiW8i1MjNsTqyAVnOMRWBB1ov+EHm1UAZTnGaDO9BHQfcW0/d9pcbfOJq56y
+q2MAelppCa0VrJ9ZRyQTt4tYSacxEfi6Pejm0X4vvVZXft68OejIBaSBB9CSQhsIaxlaBAbg/1m
0p6hjnH2w3InYj3Mu9nn4zyOnjokPGH1jq4ruXRlS3BEH+bsZcDUVkKM34Lvxv9UKJQj/glKtr2+
8b1ag/sK7YO1hHOSzo8WmCR7eBOpf36pAbQh4GG7iwxFI2DkILq4fe9UmluEetk/Q9VQPrU44any
jDjD4sYlIGMsGMYEXgk8QAsFEIsvlWJ+Ya6P4I7NdbFUuQSO4QJDDkq27ARRCUEOwkuVsKRPGLAj
kcaC2HyzQwe2Rs6gBbK6taQjkItP3YBvAL0OJZay7pjYVr4UJkCZiA1TTvQlumS7mnDUs2cpSvvY
IIBcmXFCqipQH8g7RNiB69hJIIcm5ITyKFA2Zyemb9BycJBgnYaCuNIx3fpfn5QnzCkEvPwoBNoT
BMxtnpk6qkKjfw/e8TuVYFKABPovDntmNz3dbrKHcFs2ATbe/AZSFj7d35rSgcQM+4+QhdP9y/Jl
8A1XzPgOoka3CLT+4TiTOMuCzPo5XUr/BsC16MtoiaONBnLV4MghT8kmbNNpkarZhF1CJErlRReu
E9Pb5o1ilvXK+QHDtdihfwxP/ZOhcksvnBfQ+D8sF80Mh/txhSDNlDwGWUcZor8nI9h8cm/IIO2G
/C8/WXW7MImdWcXEgC7UD2+LKuqyYd4Q6NWCKVXfJdnfrIMSTQ8ekWTJYEmnnJWoymR4ARO/3DdB
uyL6UWYwv82kmH4HQMesngNF69f7cPEW1ogaltYs2cMKIgAjdWAkglnIoQ2nusBvCSOZUYeVcjCL
uLnBC+En+i8UZWeD2XwYHWDC11ry8RF+el+4SKaI5o8pogaR/EEAak1C46mvWZjIGD6yXszyTqU1
a5pgdLxrQFK2NTJ36ZaBGruDmhFZxVSBVdnNuh37taczRtdEZbrUshJF69FazFKwQXIjjPhIkSCb
5fvxCbyrvba8p8jGEYvymrJnwytc3pk9sKtZPKVXx9eBEe6tTAEFp+m3f2P4GvByfqkAiYU1vizB
G1lLVy4t0MJOStNz6l0x44LKwnvSdEopKN3+LSf4nZvvCxEncqurtRs3Q9F6UteEetSxYIvwx/CH
iGmy444RoiTCA8OZt/S9pKSOPt6DL6ssnVUIo4wOloX5DYE7UWsumUJG4S7uESyNaLpwbN3tXdJd
33mhWiYvdG+PwM+zN2oXet4vURXM8Qu4We7OadIC/oGLWsCDYS6DlSVBiZRyhmGlIjtUs7aMwcGy
wZeBCaBoxzhlbbs5Bj5oDcm+qWN6I9V9xATg4BPOkgVoKjFw6KfOdgapGDMvKKPMHFC9Oz9UVVx3
3mb0DVp0G0/AClQOkvS9L9E9jgvHGP/geoZ/RRLR8sa0sYbJRkFyMAmjZRvsxQEBw8OXsieWpDth
k0Gyai36ACDt3gLYYWaMXrSUAvF/kRjgLOiilKcjQ1oFdAr+geCL3vQVCtzRhjtSHILBmGcGIPOZ
PzBBbzdPwHYazPMLOXE0VsN6XFs7neQlcQx/g7PdGDbc+5n6iEfH7Ah6LJq3z5hinqNNfHcAwThP
wIaqYd1/pYX/yOFKCfstCPYa7lMU7D0pwm7+h9ok+sxeUR39HU+w0F4Lv7C5lN9zn+MIj44HoFn+
dit9rA49BAYlvwDHnRpxR6Czp6ZmoRqenFSdrG2AOly43WRyCKYJa0+UJ8kwvcv0h1z/QgyNIA1S
mV7NlMaJd4vqy20hdSKOhLOekKCQcZd4yziuwhPgZtfDW4c+uvCS9DXjNulro878sW4PlawlTgqs
YDUnpWALMCdU4swYhHxlg1INsiZFioMcHj5/hkaFnSx3FS+NCgFtrCcyALG31yt98F0d0Esi/iEC
pTMDz7JOiNnfbCsCYk4vq8t6wt0fYwqOr8uY2YCMKC4h8xZ7HEVPc2fk3ezMuWaFk2OMJ+uwPA+R
F1XDR2qwJT7Y0qvNN8fITkSFxMqEMhGSMVXrgprFy6ixTlg9Q1xEKCifO0ATgDE5UBZbaJByXTKe
GraIz9tE7wdCxC2HUnKqeX8wODU5G7cmeJlpYGAa+oghERnyUaeza0MWgocG3Z38aaZHJxA7I0ad
GTLOgwvAnHU5+r0iuY6P4CY72m8EcBTiDHUImt6Du8bc6L5uftnr0IK8JW5z5FU9nfpOMiTYkeMn
shboT63PoFLGSqm8gJi5tu8EVyOdUSZz/RjNCZaDHx2g6Mm0p729hAPuIn2rGXfCtuYEpsNgbOta
I5LDMBl8pfS7jG69BrzhysxR+nQAMIFu8YgTyY6A5YFvkhoBCwNiPV5xqy/YtJQaCq40kFzW3AhT
CqQoyk8W+xzimJ5cJPFNb0O6sT25TshzEZ9cTaIEw5iRfNXhnrE2+H0cLG9wNnQS9JulK+fmG30e
dztkWTdTDHM/ECYHXMOt0Zx97Wu4rF2EsNxR3FNwRsb6CfRJOsUrEsuocDMtlH2El8DXVhSVZL8w
XYqMJTgaypvP+MY5/Zv9hBtlb1ntUZvTfW+320wv5AAg70SmamxAdUPccKJxUNBr0KHd+m+2EDNa
kHPojkod8zfB5uTLjv3ztDAzAocfbaLAxmDzFGAiBZErhdJBDi97QxmA7Vs0hiweyAZusm44vmGI
kzFWejgFTUT0QDgLdSNAqgB0Oslbe4QA0M9fDvoLUVzECGwEeBJQ49HbSkRRHRNmtyVlIUWnB6cI
JXp0Nye28An8pGWlIOfEaxlo7Id7M31yvtNnbf4hrxBJ27Q7BGTxE4WFuiyRdsS0dtyWapQDeQHv
uDsacayLuxv+NAoZxjMegjG5yMJzjeNH29YUcipMnNmN8ONtZGXhtWuFz52BJwjfMFA2If4PvLj5
qED5CaMpL1LELbeJEYykvWWWBPwjF9DXTg8uHn/cGRz3CgZjXLyE85uYUb9s2A0TU/oHEGhZlnjx
3a6r7JB2mJJBz+j0gm5ZViPDrBvuHycJyzWVwn1rEADXW0skSBtpqMBD9VTA143oWyB3ehwIsRKC
mtlvdpF32RTODqCA2uDEb7bTrQwYn1edXcwnW9a6+D+3tljzAJnIjTCdonOmNRK0nLMSJkcKQHAJ
dqlifpmizd1WPin8iSBioVCXEaLZY94L9xSixAW5/TtxIH6oV8wfISjHPrRfKH/34NkHg7l1VIxI
UOiiObe9be2h56VH3AdqHyxOCMXdiSVJCFKjsAsso+e0DlpE/M3pMZj0buJoRXNs9RHPp+pmsWGB
DFGUeKMdIzvpKjzqR73kW9KHmA0XcqkLbTv6QerR8bbdmpuxCmS14bhHmcEV6irTakncI+MOOhDq
GwJabKEyZ/guqRDfXC4VkFUb5vTPoStUDq4RmnO+Yw0ltTF8JLassrPN0fRm6A0qkc5UNjYwuMPV
zC8NLXUfVLkYMT4yzY34JFR9BmptYdBvNnmM3EovvlOJT+6S6DvFZf631B20nO558yCWLvynZVPP
nFZcXkg0mWHCFBfMYT4X0ZoHfvXGbxvdCG/8NODuu5vKoB0A2I/RvIz2oBdvjhcGlluTxuCQM5Zm
ejQlub7cUyBw2iM+Mb/L4QdFJFgADbDJTI8uY1dQO+KiA2JTqOSwD7u7uw2SzBNm4XLW7bAeckB0
0mbS9Ji3ND0PIK7I/OFOvPxdSaKLg0OHERd9+xcjQ3Luj3j5OJ5YsGQeUOvDjHqPsTHVSTt0x/z1
8A0Y9Rzjh0GNj8SFchS5eP5yVlj/AbwMaIE/9T0VKgdHwNQehFRsMKoWC76IJ8zshJobnuk5QuBX
Xp+5YzYFFtfBOZ6dUGJV8Yxg+mnpYBFL9zyQVMo4+HJwqU2IuZZv/SIFTAY56CHzMwT9YiwIlrM/
HL6BawX7IlqW9lxeewuYlgx5lEDicivd1prjQ8XmKBgTgwPtQpAlSrWrnzJNBUOA0ut4b9Ijxpp3
JSeuNqe0Xs5tR8+N3wmsD0na8rQUXZhoSj+wdotBxb065u5YjVKSDWm9L0Ntp6H2xS/Mtdqks8Mi
DDesK/DBpIsn4ul/saOpddjShwBU21p1GeQkrQWuGLeJrlXtM1bV3AqE86AEmWFUcajtgW5kNy9W
Fe0hJJqct/bmQ8+9aVoGzzMZ55gMGB1IphCnc0NuORztWgp8ztwjZkI8zTGNfzF4MJuVHeNXyFBe
q4pkBXgSq7kbj+BRuPcpscMj/cbD2cD4Tc9DYQW/voaGhqOIiTbkXHNJfHMkA/QivkXuGOj+YoAy
lqtzc0XWJUpGQUNloCJhC3E9YOYbX4aKFPwWUUYRcPiBJXS53T98OlBQel3CJSxqlwUpvSXNrZDg
8rAAUt5cM5zJshrOvJsXiOueTqsCRwX9s3SKFS7vm8tXqwwHLuDh2esgBgX/csMw75tIIoRLBLv+
2thinAMReGxIUNgNy15AzYPEWtU2V0abWXbWd/elFvxrjduUAkqoT1FhOA1/A4DIhzY3b2D3J6+D
7/xiBBHyh8nDEWMKi2yrILrEUBn/DatW7Gb2ilp9ufN5hVTVJCcjHuAGuST75BSAdYgtgZ9jhKD5
WvhMmqAstCP0SW87Yyw3zwPDNQSFrYYVHCkjkh4ogbhQeQ7Qfyh4KUF057m+RU3vDDvXiLkDhawj
CSfXkS0S6YRf7TA0chlrg51mVi5vaWd0la+HU5ORS6cThzHXDwOdnxS+B2dp7BqsadGblHbNKLO4
S3l0Yr6ZYb984feYV25zAwyKQSLBbMjNQFRlOOs9FjnCUkZNAWWZPK+/8Z4+r5KDGfFDY9iSroGz
GrYXw5CUjQxU9ZhjxGBGYYulnGvbjJqjsWw6c8FYMiJOcN7KRz6Pn0wzZejGdXVixlhT5vkRRHPg
flk4cNsceSpqYz7iUrqSwqssOQrR5CSFN7oFCAANX58jcMDowUhu+7yiJyNrROMmwSEbtedKhYFF
ZcxjtWSa/HIx5zEZ6IR+/Zdm7lfcCM91gwhtpm+Ou7suaZXjz5pPsJ/cabbw10Kdxs/1g1GED4b8
XMa1QmyEudgqkArkDkDDLxK0LCSzMeWJYl/9MW1VwS1IeEB68Cg+W/Q96Jj5ThQVAa6+vBN0Wi5C
33i/1PJX+IqUOhO6ZG51J+X8PuBUP6/RFbVxYQKTXlC6w4pCYS1yzJm0awWrpU0tTQWKCtVBNUD5
Odbn6ugKlwxeQP7bk6ekpQeImIooKuuAT/volrrzgHpt2riQSQcxkIROn0VQ0TBBHWM0PGJ3JGPW
/a6VXnsIXL9ZpMDTmt8cS+gqUWvuJ4TPVPtNikRUvdNi117DW8kJvbse45tiNmJtpqVsGq81VRks
LHXtYYDajOjQV0xy1Y3w6x2RGnX6wAg60rmmJgr5RDUDIQMVsRvodkcztaZ1pb8/prCTvHxMmk7T
1jJmLnCdXgEd3xRYQB/8sEbwHumTB1CBYC7ggdLL3H1aTj1+rPX8SQtEHyOUCIZQSumzV5qTL13g
WkkkBbom3qvGetDy+KsYQJDc42++jzUca+EFYDZHSoEJGRT5j1BCnnzuq35nSR7Byz2NlXnHU0Kx
qbbJ4sHdh3v3GhIF0Z18EeuhXfqTZi1WiwlvDD07Bioh3/auPKcDRnYYe1YsrxJZcHheGT4ZMjGz
dnMy/XBfnLwX85iFJO/2fpsXaiL35agHGf+srEWT9uxRbdcUMSCCuPiocv2RAgLgVv3PVkAMrAsU
ATsRz0Bdch22MomO+TjVgWNaDuZG/5wsehfS5FwZldZBt1i6l+i8Oq66mLDFR1X4bZcy9K/NP1Hw
nQXiBCPncpCpiRznNMtATJT6hMgvH2SOeRdf6kPcVkcCOOqJMrtEWG6jknBwSo05vMAD2vE0hmQB
1yHwL0Cz4FYTjMUcTHDFYDINdBRP8D70911GohG/67YB5oppSRk4vNsy6ugeNKmYaNXiTqAFR+4G
Ue2NObd5Vwvn6TL4kXsQrWH2IJGArv3ZI/0GVUBH0FTCZQlN5y5ogaFzlokZs2lOiPmBKkBK6FMv
uPKLchJPj8Rk9cf4KsXh1o4wrZ8oTCDAQMA4oWjQKwvt583sFQxmQmsszOBRGhs5rDg/SVNh3qoU
WxegUng4HnUHdR16ztpmUSNHo+SRGQ3v+DA8EByXa/1mdkJaIaFJt1WH44DsICEgJPTljb5levJx
5Arlmr6d9dMvfXFZSw4UGDnOZAGsgahyHR8TkY/IwoIvph/WDUUEH1pi1uWauhEidczryZ28yMu6
zcDirvsCFTDXLz5N1xpumbtAziXiDhkEzXAAVHesIX7DjfCEAOkMMXZ2N7peLn0LvkAACizIeJXZ
nJhz+bet8ES9xpIaiZqI83MgwCsNGYE+zxEGVA8ikjbhTgBQY4NFCfs7P4YJTNIFPPxfwySj5YXN
GAm9yNCwy7UIKqC5x0LWw/4cozkDmD74Ch39EVhZ9Uo4Q5RLxqZCsvP2XkMIfV1SlmQwLeYW87bU
IVRlM15WD3JUUJMTdAQmUpv4N4JrjzX7zB5pMSCkbbFWiJtLsCDxO++TM1XiiXd5RiYGf/2ly8U7
gVrQCFB1f32VWlodnLZEHfG6wTpKaE6sIaBIbVfnjJ5fOFNEkdecHNgCDbtkCDdxCMSd5RSG7i3e
p0VSB5UcthXX5I7XR4mGel2gq2YIscISfrsl9xmfGAcu4mpsIoy6hBsJGO5Owghl+ghtI57QYnvv
Xec38L0OWnAMQXdr8+9//ef//vf681/77S29Fd/97fqva3VJb8dr+fqff7ea//7X/Z9/HWz+59+q
oqmdtt7Wta7SaenddrvDn6+Xg+N1L3/7Pxq/57Wxv9fX4RfPC0ils4aIMo3/I+1Md5vFurR9REjM
w18zeZ4dJ/ljZQSMwRgw2Bz9d+2n1V2Jn3zxq7fUaqnU1ZVtYA9rr7Xu6+7374xj3BlH/z6OYTqH
nZ01+VqZ5QQVDgyZ7COZ0F1CkeJAKyjQtvDOmOK3//Zs4jd9ebZYj09WoXT5OiZeBSZBdZJKJZfo
HUzclA9xZ7wf3qVu6o6tKLqhOLJzM95hL6unQ2ce1zU+fid3Le5hRG4swjsDKX8/2LeBzO8Pdmxq
x4plBrIIPCVaCKDgT7ThC1W+3p2h1DtDWd+HSqu2MjUxFCqGQTMgEBTFRTUge0wu+85gYhLcfLBv
z2V/H0w2/ve5zAlxOO1WwoWPlhnkXy+iJnq+93Q/zMpvAzrfB6wP5+R0Unm6PybtVSgw2LG7nhdo
ZkA300f/7z6dIos59GVO6np0OZ8vjKhxDyKjWfXe8r6AILX3nu3Hl2mYpq1pjmPYmphEX0ba5U7d
2JLBxhlWkN18vA6xQRRQEFKQoumOhp17Y/64Ar6MKWbTlzHLUtXjvGFMkYsXXotHd76bnceLOxNF
/J2/JsqXccTK/zJOnKR55IhxKv/6ieF2sP5oiXvi5ct/sT/q5peRbvatWrXb+lDxvYCA9rLJUvTR
cQbDYb7zSD+u6S8D3Wwema7lsWnySDWRkxbQfE86Tn3syPjde3v3ZsbN9lGcm0NeFH/WtDVTr73J
LoT9PpCf3qwQviqBoXfn4cT3+Ot7mbKiOJql6Yp1My+0i6Ko8Vk7rvVQwY5WQFNFG5/hUvTlont3
1/pxHn4Z72Z+2PX5uK9KxsPkKaRrE6UAyW9R47nzYPcGupkebRM3mlozkFAsiZ4abvCUbqgp/z7Q
/xzEt6/QNgzHdGxbVRTt5qOdWqUtW0vP1yIhLYrAuwkp2atKEg7/WJpRyX705MkzqR6UnbRnFwRU
itqzgmZ95pAgAqdOTpMdWZtyg1ACIbVM0UOiBRE06VhHT8QZubkgfn5wBi0lbNGRB5NgoA1Kmh1E
U3BEY52zapFAKB4sFv/Y4+Jdeuqn7HMfnOErpZAqpIBAY1DNvTQhEky3LaG2JFSTobEkSdEn+yus
foF4MOuWjXcmIWAE2MYGsghVpenrGdJ96ytoDKhlxV7mR8NXpHRr4kLSzKLpoyBYtB5lenH6SW9O
Q3hC9i3H9MbN56eO6KLu531BclVCC6E7wMGh80JPhI7FSU2NpALVWVA0HnP5pH/cnO+e9rNy1QEO
ImUwVxRuMaT++An4m5R98R/Apn4/zonead3cjegiz0Rny/FdYMUp9g3zB0gOa7UkvD/B9TuqdAdK
tNKHhuhlj96RzV5o2W1IQ10pZojC5++TRPlhDzFYXLLl6JahyM7NbFRU02mOp1O+JiNJOEdpSdzX
uJuQ1/uXQ91sV4VtRZFlVvn6kdbM/nWTDGmEpb05ebv+26FuZn5VHA7H6MpT0drmcmxxqDQ9GPai
kH/nqX5Yzt9e4E2000SpmSS7Ml87s4nSW4rMgziZ3+8M88N2+G2Ymzin0booTw2GEbmv3EPV7TBT
YWQJ0St57TvD3XuqmyhHvyaFuq94gSO40P02XNJ5W0B8+VfD/BXaNJ2llbrGU+FS4c1isjXUmtFJ
/NtxxCr4cvgr6mUXZVGdr59PQ+zREE9j1Lv9d99IkdXvo+yOhXQ6FDyNSB+TQ8e8WVxXSEpRgSe1
8fvLE5/gZnf/MiMU+ebAyvKis1qV5USv2UCialr3t8JD4fdRfrrtfRtG//5QtlFau4PFMF2Qz19F
hEFHOennexHG7zNOkW92B1uPas2weHnPAL6wBKQdjd2BM+rOa7v7QDd7Q+6UminrPJCyeoQ0Gzq+
KO+JStqdNyeW5N8fyDAUQ9dtx7Bu1pBVH6vGSVlDJ78LmNz64NKrFpK/o5Z/6L3EF+55KvyG4t5s
/3mv+L+BbfGqv8z2Qq06uTSZ7chvVgWYjSsqU3b204FkF10Fd57z5y/3z3A3i6tpSyM1ZZ7zURjK
08GF2doG8PC9fMDPR9U/49wsL73Wzb1S8eFK0HSP4qwy6WhVqZTfiZyUH+54zPl/RrpZWmrq7JRD
fuZQFH1zLzbBRtVbf9Bvh7KMLiCKIMbgzlu893Q36yzXzPiU7hnz6l6Jqkx3KbLWhAzeve8l/tIv
89K+WWllrtu2rRVi45BdCpsTHAoCwQGks1IIWOPNnUe7N0FuV9wllbJSnMZkBX0OyQ+gO2QBHe/O
OPde4c1RbBzqzoobJkgxvg6d3gyiMWKFzl/de4Nipv32Bm8OYzWz4jrR+FbKivLTY+11xHzSR/F5
DTarOw91by7e7CKJGim7SBwqQFcg61ICpF/ljI9V4tozwTQQRbo7Y975YM7NBlLFlV5mBhuIKDAL
b0QEJf9BIlF8j19eo3OzcVxyTcmvJq/x7LJLxd4lpks4di32/ssLhEH6gayhNRS52DsPeGemODdb
iaJEiWJeWQKlR2IxeI563PfasQCi3hnpzudzbrYS/VC21fFEElOfIPPkRlOvEiqvgtRm9wWKTNQJ
7ox5Z3rexvSHLjE7SfqzwC9eN6iej+5bRw2GBhRa3e4Mpt/5iDe7SaF2qeNUPGDlH6dgkiI6UhO3
DZ6oqlBNvbf07n25m70kMfO90mjsJfQzPGdD5DfudhMvpHuPde8d3uwluZaYVtWw7BpP40yrMN0V
nckv2aodLe68wnvPdLOd7M4H7XDuWG7cl+kv4tZLFhhHNxoC7n6ue2PdbCdKsS+tJub9WbTKHXvZ
UPS1SBOb1J6zvvNcv28j5m3iMtdzxSxN5qEQ4wXiCiZ8I+hGuLfIfo+0SOIwR78EPJ2i21Kq8AIb
ICQdFPLjZ47VDtUnFEuOW9GyxJ1aOpFkEZTI3x9T/f2VmrdhfxN1elaKSwxGejgjqh+pf1rEAaQP
PAW3L/kQyAYInvyZOjMskHt72e8z1by9B5wzR7/U4jgX5ZiEyBl71T91YSR5tJf8/rD/n+j5f0Mj
AuXvr7pou1RRZM5YG/KWKP9g2+yeAGjeLY38+FptVbMtzTFNEhHfRzpKSp2czkfCyqvfzOnQ7H08
0XqS9z7vPNK9gW6W+u7kHHd5mufrB9ntBrMq/NhSOh7uh7+Po/64HL480M0y31vtvmwaHohqc+DQ
e6f1Ea7151M0GKyMJ50W+BPNQ3L/7nknvspfJ+2Xof9a9UpXlkaWry+0OoTG6ODReVjNKJC4o25y
N/X48yz5ZzztNoDIjkdNknhU/OeR+53c7VMBEPG/ugLbBgNplqwzKb9PEa0suyzfHQgghny6XjlK
XDQN/915+mUYsQK/bC97/ZxLqs0woteri73XA0ubPnDAvgFqhHtHjwgJ/v5Y/zzVbchwPu702toT
MoC2s+h4g/zuEjPvp1eEWovfZ+XPCcAvD3ezoJvdsdqJ6U8odBjMimDvvQlzLbxm72xU2s+T8J/n
uokU0v2xqqRzLGqrdKYj3KNDj2wvLm4BOVNyrjQRnTDslKZ/JAd1SAxIJ+pGpGTbN6wShAmXPhXq
TKd/5y38uIl+eQs3m018PsVSVfPb/kdXgCMIGkuIoHRa3i/oiT/22we+2XCsJu3a65X5JPBu5SB+
0uC1ufuA9n/EGQC/1zvalu9uAvfm1c3+o1dip6ujfG1OLogiaGPs75A8c48A/wyy+96pfO+d3mw6
9WUnm+qRx7wu5OGJfYeOjqEGM2WD65r/7z6gebPjqFfVrPZRQu4NaWXVG4gCN55RQcmZf/do+nkn
/7+ZbN7sO8eGiuXZYLACrR6WN6LzzKa1/W609tOSoa5j0hpgq6Yh38yUutatc7PnkzVU+KTeZZQH
qERE+4+NehcMy501qog/eDs1VVO3Gcq0Tce4+WaaFhfF7nLM1g9WbxKsl4Ldh6hqDAlzcW+C/GkU
+WWw22/Wyde0dBQxGAofd3aier8eDGBmII42e+Mepn1yb0UjDqv+znT58cWadLGYlq4a2m3EeD43
mX4tEnrEexKE4zXPSY9CS4sH7PDw4d4me284sVS+nCCXUrbLRMsythf6bx+eM7/rU4HCLpH2QnRF
d57up5WnUs4x+ISyyir7PpxW2LurkjCcmDZX2hNoCqWHBedvUqp358xPq+HraDfnVVlf1KasDhnX
F51iC+pyRIyi9epunC/W1V8T5stzidf85TXmVnzN6jMjiSwIYDnGAoIEW+Y/yIH8tFt+farb0+qg
xp2U8Q5PPhyUgRXQ0cjM7HCttKjd3d2df1x5X57t9gS6Hnc758izjSb7OTVRpdcjS+BPTfKbq0/v
9xmi//R0pPkU25FNW7b1m7NAyc+x1kbxgQlZjtsHyqsN2paOairNjvSVzaOlxalszsFtDJGlePsA
r9dXOmvBr0EaIh90orGtGmhX0FnYXmA3BoRoWHATT7c1erjg91+siJ3n9tubpqartANoFjvi929f
St3FuEQqNIAwH5vwIN+O08vgD96r3zCv/co7rjFFBGoAjPPulv/TCv4y/J/g/svUOySXQj06ymFN
Em7YjTUPq0lCBGHsJAxfdNFj//sT81B/P7Ip29yxbJaySU72+yPnVrrLuouS8pH0Id6+NKLux4ex
Qik92A0dyCro7A3KMjvSPDqe0t6lCQ9PBd4yF+/wbiIYB85veybSqel1Y7xWxvSi9zt0K/tRihoD
cjHtvYiHTAr9bIGbwywyetprhbEvMvT+PtD65yktcH1niaoGmkkSXGFSEoah7XMqdz9LJvr8QgOv
7isjetwHGu2pu6dss/dOQ5rwCZQVJIAyJtAwfLKjm/oZCOOtAujCcRV6CjjIJgW46REyYlwMYFw8
ZqhLwgvJj00Hsa5ESZiBqdixHBxa1ipQ01T4e/a0AFOuwfdXafU9qihvBYerxuNDdJvRckovpvEk
L/chOjYMxhHyAr44EdrhHU8mAlMY5QM7RxoUrNUBkxl6dFIPg0nUU9ilrOkKJa/7KEjDp+DzCAyb
gd40LEOQmlTD9yt6qs7nb/WFEk9+AyLRd56kNVAHFLzWO0SCD5qeEYqkgTXX6FKmP/OPLwyyIMTL
NObK1GaQ16J3nR42AikIK/8NLfAIJhKUCWOAsjbE5qrd0p1u0aABx+iP1JM6zor/RQELGALgiZCQ
g95/7BY4XgwafjLmqDjBgmaRZ+XnETzLefYpMH2mIF1geYWkjKMIgqUdavQ3x2EZ0q3evy6SLXy0
JXkuHialRx6bJgqy5kRB5BARdQgaGgRvOo1RlXiHYTyi4Wiq0ISxoLUea7EL3dBCAQ+WQnSMQ1Ao
0I3AFx7gPCaak41HGjig5jYcfW0kRCwItEdCDmZ5f5qkK6FUKQOkbEErwA3OO06gLQ3zq3aAww2a
jOzVQr2RIBJDFXL3nPlhsX9beDfnjFoez4p+7ZBaTTBg29N82i6XsLFm8TT/FDq299+XuqH8OKJj
aoapa5bi3KaJneh62O3bNl2ffVZrsgSaY/pI1MC8DzL/GO5gJ07KWbO+TqrJHnAyrTTDCmwTTCko
QqCzXvL3hCaWnoXe/eTu52UU5qpn6b5WPSpntwT5MjALt/psP48IvXElm1y0ZQIqgPafLFRWquxi
hoVW94Us2gIMhTLo3lu0p8jVtVWFeRDaS/D7NIzTCg9FTnDLmCj04rNnvNFjg9YL1Pz6Gu6eswdr
Re8ydW86XrjWVINseV5mF796bhEYnL1iFaU9Z+8qMH0+7HkVniY4EQ11sHG4vPtsKb1sDaPbO6IG
LqEhXeFizaOJcJXQcG6qUCZZbgx4812f50G84iqzNWlThwoHiBLBDLrwYYZ7twtUImaFUDI507SW
hAQNffBMQYPc7OJiBKi4kTWOV4y9OXPJnEvTJDSBC4ZnEB0PguCwAz3f+MkAoyL3EAOVLPut6PNJ
h+qGFCM3KGVDRzr8u2gMIgoQnsD6Ce2jMxmio3sVvOQYOzUqGuBGls0D5yZ0CAV0COpUGuY3knBw
v3xaCyxlSKU/1hQJil4zounZrVFxo3GFBxMc/zjPTBIkaYB8t7j69jYRd7cr1raC6ISG+PPwooUW
IL096Dt5UEIfwpgX+CUt4We6qB/BWrgwHJHNU4U4efFWxlu885G0tHBl5PF5LlCy8UM6SNeNoKyi
2apwahieabnHzY8oGUVjaMFdBRbSYhgtgUgR4tZPhNK94sPBReiPmOvgqpPFeda+Q55zs9AEA4YB
yPnRojKHQmcwvvTeUhgfyAAcdsz+Zm5AhwieWkDnKxO/SSAjgqR7xTN4eACXwPnDXid8FAr3KUFu
LgzdwNa6hwXVjbGEISWuHcAYFJpWHSTz4g4foO8cIjq1MdA5LBIWMP6RCUbjoIpEKfe9FrK2F4vX
IhqfhK6k8azHHFgQSApUBQDUwt1LCzYXa8UUoQIwNq8dYKmZcrgRARAU4jCKqmeYgg0TsDuhpm6O
7G18GuCBCISF1wYiAv58PAThi35WmqFW3C12k24my66xlsbJVgHz/mn3EaezrixoOZYg2sbI6xD3
+cXgtNSH16G0KscsKH+3KRD4LsxnZPzHufO5ezTc0+qClPo/aFz8IUI15S971M2uqB93x0OjXtij
cHYsINTweqZkSgKwmWEVoFqofYgAyt3Q+E9S+VvsZxmyY4leNEtVHe02WpX2ZaxUya5dw66p1CfK
JGMhtVfQKbkx6lDs4txnRDZS7DmPO8tTiQrglswvAzo81I1hDNLD9LALCoSJLXUIyUvYFiD+0m8n
ci741Y4yP51Y/hzxyB9U+b7fzooh0f9bCxd5lu69ra2DH+Pfu1DaMkAP6OHBTtrCK9QKnWkEFo74
E+pj03up9oEhoZ9a2EHDSTUnRIY+fHQNTEBGuxdAEaGje7rsWpx+/eLovjfpCNUIvX8g+l8F/+9e
BP13zH/zFm8i6EOTdI6aSe36BFofgMSwxe51rCrP50WMjBO0R+rV+kwvgvzkszufWhd6muS4dC1+
DFssDE5rWiIdd8cMQ3BcuUbcP7F0tCBv+81leCA6uRB7TTGvrz8cw93Tpb6/ExYr+l+3W25JsszF
xdA1Q9Hsm7vLoTtV12tnt2v5udtvzjC9DHhze0w8Jl2gZK60rcIS9km+lE3hYM2nhkkDHwuoEy30
mKJdXJUiG7/UdCV94NjDixke6kU5U/omKMxZG4YmJBlODByjgep1+4CjRQaEIxM/an0NhJrlmitr
Yb4htQPu42UI5gmBQvkdceFKbzA6OUwU3VNOQpWp+VOfq6Pj2+PdrCQ6vaKjxqX0GF7HcSV8MvKM
oLaZXGqk4jAfLJg0s9POo9xRbnB0mqKSOr58FiAJzQClZxRcX4kLj0/AHOBjhsoEBmcgtQihw2JT
PKMQtQPpgYPJHp0B9cS9IRhnMEOLx/2HxhUdFRJ7hgajwvs9ltGMv2IZ8X0U1ZAVXbYdZELfry1t
ItX7RjFabmryZzI6UPnLwsS/Tmk6zkJpdVUXFjdNgC2OKyleE4UZOTQ/RgRMPYIekS3MlcG1+oiq
XleSYcMkFLleqPHP45x/TzTKVUeZO9KM242thFLtn5bXSe61ZOg7z1BcG6jzOTCfrCS49COsRraV
7pnS24dNmHDeh7rUiwH+RcNLEcosVDR5rw703V5N04jkRUiLlF6+Ol5DU1qeSUAlXgmd8bB14Nik
gINASGIyGHksB4fXiIlJEGMDurVbAi0O0sgt0QB6F05huzeuYVGT3zqo7l5+AIVYc33Z+9RDt23u
zlllMXvIyIjHh/0y6s+CVwu30Ev/9AEv0bb9hqknF2M79bVsbbdLyxrSON65gf1ABBINa7DGYBYG
+pOsT/lTCfhPHWy7y9Sldu21SQ/w4fiscjeQ6bFmU5yDFfJ3gFaI3TD3fal9gQ08INBTODqeosFH
+ZrBvQUGNsf+uv5QBPz1/IoG+13Xhe34yI6I2HEKh9FKhEXgManVQGYx8XYxk2nawQH2Kkc+S2Ce
82PImuwDbIiNFhBnbx/3r9tqi1+9xrksMP/+FUHyc8Ujb1NjQ/8AWt8AF9+4v288NM0lW+4kMok1
iilURgFKTlN3cdgYoMyJGLeV5FqMs2DrlZflI8rpqO4dFX/f9K13Y2CdgY6rwMTZZ7lnwsA5chXO
0aHSGp727ZhpQ9PCwaWZ/TCxuUGh0KMWPz0pvWp+4WtOVhuiOmdun99bcMlhJKh9GvCjBJadr46h
uKMun6ys4zjGqNAMu9NYtYaa419fMc0QFP9RvXE+OEVU2FefmegNDfiTJULenNv4YPe4ArHXX2TA
RyriHom2H/CzA9wgoFNJMIKBL3jO3OlXn6NLNLSXZnVnh1XVv/JsrGBT0SwHJZCsK9pN4sGxZTqN
d2W7JtjRVnUEm6lTPP04Vw4AU0A5RUGb9lme59KdwfSrjdkx69WD41TmsMs/GmNZxD76oYdkmJmu
M81H+5xigzPVEa97iZ9f3wjRUz9+zGRXglqde9kxVLUgW6hQbkb1ya82O2tszk3nYTfQTsMw5yUB
rbLEpWEH9qwe1+u0340AcpY9/Rh0xEe4m8Ixlr0WioZfPMTAyk6c+uF1iUJ3qJ/60uSleeYsllCN
18vc32ADChzeubjFouLbzdttbPR8+LH0+hlULTznOYs91rkJZzOf07yPA5QquYjSS+CL8D44tDvM
4OeQwC4AltTSdR+P2/Po/PrpPqLF5FKfBkCcERM7pCOU1I8+uQUX6O+fQQ3EQ5gffSGwJUCQxrsl
x6rp+MdzUEGjxJmNMmAQncmo7oXXpbdXAvIAKvJ7wGOCSMZdTvKvSahgJrKut0UfKByPn0HHJ93h
WtAxr2RIU3zEwva6FbTzLQkc8KNE9EcXjsBptHgw8gAJ6xVG12OMKWbPebr2DeFVw61i98q17vdD
wvkrtSVmmG6T1iKxZdnqTSzS7KxrhCCgWUOzZGqdP1N1EckTkDX2C/CGqgzSTwlKUjw5p/0YExQ1
C7uZc1w3dijrQcHXmJVAycStFg3LgQ3aNbgrJZFLIiuFqPCqz/WW0zsCRZvAqXoqRx/ScVsS1XO7
QF+SjYqrj8dOvt/qPV3puYg6lLF9ekyw4yOaz5Z6EqaRv+98juZr5Jcn196FIUbcEqRDvW9JfVvc
H6ZnoOIdLtqacNSMR5tOqMFbwz+RJQTe6OL5XV4GKe5e8DD5TXcz8H9lc8mHWkhxLUd0S5Ai/X7i
WnZzKmqczNbGSsDK+J2UUXXYddPx6m5D+F+JWAazyUk6hqrJmnnbl5FGmRRVCu0S4Krhxcxyr3J5
S57tzYmAYpJnuDaKzrbfp8zfKZI/4yJNVFT2JOe2q00t9f1hR72fRjOK/d6Bgx37hxAWNTdTfGdD
c/n7iESTP71YR1NllcdUUT3fvNi90e4KLaFbqsQJu3poxipqCAV+D3Z5bwbIpeD8GU2llaZ46csR
ZsxnLfgYbgocATBuN0se5IVujDhuHLJlK211HjZP+jL5FKA8DIEG8QY3HRC7ryeOPb+b8d9OS3KZ
L86jSr7iQFSRAQPavxdzClVDY5R7tt7TxgaiDG2ULjL/JDIqaupXHyiRdsCb41m0yGewraFw2HP7
nU306bLzBmRfHZpHP7Tt8Zl75ahca7veBebsuxWQIMmG1iiaTgxwYJjhDBuKi8WYPV7/7Ggr2nmX
LdHEiH9axB/C8YNc4VBUDyp6o9nTh5VQgxOtPT7YMHbVpbCHAM3+YvQdOhgcWieMGeJjnz8L7Tzp
X6jLPsT8Iek8aBf5OJ0qQezmgYNnA1ySNZAa97nzgvU6WJPQCmAlDE9TEj1rda7Oj7yajKR45yEC
8yAIiA5tQC2s9wuanytHlgHZZ79x3i1QHEdSnXtMVR92C32YTQ+ePXemxM/ujO5duC2DI/8R51FA
LmfwgdBMqM/WMlIxmi98rV9Rm3xF/RAHkp+GKNKW1vji8PfywR8LxetnBDXvMesXs0OQ+hZfFOnR
FJOfiT45DKRVuqzX7SSelX3AYyO26x6H5UM9b8NugNEuziSXUb1NJ1kYM7UNPk43vgyauYVpoPj3
xxD2yaDZ7oTqcj7PJslSC+L5YU2/YABWRSP+urowTfef+IATo7wQ+ZFvaV6zj/QjC6OJ8CPUn5wp
ibKR9nyB6te+qbism2N4WeOI/xEw2Tfp47K0+VV4ecO/BtEE2enSO2EGA5KbbAwpfMgmWDQ8U0E4
0UL+YaSufhpLUMgvPWWbbYqt/KRgyEuRoh1mJOHIVEr9azM4JIGqBKbUq/FPsdf1edoY4ZEGfq6b
iCEgqlCzx17+4h4Zjl46ulEwvT+JWTxnFuPK0Xk5yOcmYJ/vesqr9iqfPQtUb8hPyzhaU7/ErwpK
3jZ9PswumC/upF7VTs4XNwZJj3kJhaw2kIEEIbOHzgRwDTxl1zOspaN6iAOpmkRdz0p6MjyQpNea
vZjCAnhHsBDV4GL3TWVyNINzNtw/ce8EDr4PdFo1Vfe8cbbGWC1GShckh0EBrI17IefSZaQCzyKz
WvUibciV5vRArHm2ScGzq0ytoBkYQdQnGXRi61YXVLestx03Iic8Zp4OieMlOrlsLzA4FCYdxz9c
ZfH/jA0nWFdB7DhmzPjSmRyr5W4/LHV/Bz9K97vIJ+SVF+dke5CCxhkm/O3xdVEhbS17VTpU8GWO
vAZEVTUs+dtEIle3geIF3elZWyefNaAXldmPsmMBZxuYcDFucbYv+/wagCaIgdXPZlwPrFECmKHw
Ja3PP+xQ/S9Om+w5J0FAsLQ+Ls3hxcMmC/BXExSUHVR6FeHeMzUzFmLMKGDlQOAIHWeNqY5KbIae
GZLqNSBcca/wrq7eGZjJm+FbPjJPbWkPdvPTpArTRU52xwgIDxGVJjK2VJiZcPfoHVaJ6TavpIPT
kLjw6iwbUgFVL97iYbh4098V4Gg7t3y9jKLnw0p7PYfKuBmb4EvKsTTTHtVPvF2X58VxmK+Y98zU
3QB3E9/ZqIOybyz5g513IQ9m9y5be1CO5Hk7vyo9GQYu14NR3YeVAgk/2dQEq4cRxvfEw+rKhPxk
TSoPJvA6oaYEmbAKgCXNDJxW59iwEL3aMwFUKZfCoWUX7Lfazk3SkdQ+HIG7m679dNJ73C9ZN/yK
P/TXt20FMonvV7sRCPrCbbgtANBZIp0Oz8Fh1M73mD/u6z/2AQYGmCZlTDG0PSugTMJkeSiH5cLc
AhiiQlY8ED2u4EjGW13rVZeQVXjJ+/z37A1lGVZ0srcuqft+0W/hRB7JZQjHl/Tp0MczgUJxaPkY
oW4czEbh9L3vt/kow64gwSRHECjIIu8AjZKuY291RjKIk6U57167LRUBYrLS53dzbxV+5uJl6lwv
m74u9Tng2g1rX2UbX3Bv4wNPoiHFTXa9+rXmlUwdvxyRHdkII77UZWEu+fX718NrHOyDEofdUTLc
z6Qlybvn6Jlre77iLhqYkGz6ZCr84wTz6/5unEzsQRZyd10p/TiIeFnSMxeEdGwBxxvHMU43ROKf
0HC6Yto8KJ+H05spBQb1L2whwGDge5+ETR+UCBldiqWcKXkApdKcmY8QV7EZAP53HiUgY6WhMZQW
UjaKt71233MgZmGUxh0WTxOftP/10Z4B6Frxjw6zh6BUFA3whZhUb80wxL3BIw5Q+sK2m42ZrkHI
lQiXe/Un+CvUS8naCY1FMo63pD5pY5ySpwCHKnvQSIHFXR+xySSMpTHlGJAeGpqP+pvCwfxJBrBy
etLLrl+PUtwCRnx4jol6dCL/a02MkXhpQBWE2VU2NjHE6sJd0IzOGw5W12CvS/prTsfQVse7M3af
R1TR3GczsE4b4bSAUwUv1enlMJ8euynTCQAROTZUlPqA488zLGEaPlf3vjVlBhb9fNRcBye8TZbU
SrjzlKPdGvzHSEL9nfhGX2yrxvjg7VfO9BL1ovH55J2YxjwfCwB3OS6hJGDn2pTEXLALuAZoAOyv
b87z+c3ZWBs+cPV0fWqfwuvTOQ8uvB9o6Q3ZTqrVosKahRabkHSkzNaT36unesibWJiiFpOMnReF
p6gM13xnMFKR1vSw7cDRc5IRqz0dWb240dC2TS0M963n4zC79AQs/AMp+fY8cV7lIyFRM8vAb6GY
N9kkzwswJzSCcSHWsBbRWn5VIJlLGVPohwI43qp8sl80r15nS46oQHUjx62ZONiqwdMlX4HPC3Tg
A1uyE7TT/aO+cUbK+HrxrChMlzuQu+sYIjeFCXWBNEdUCK1Vh5AfWloLR3Sk8whTNSK/rQ2UeUod
6Ak2Hg4+uHq9xhuyigAaBtqM8fgbJPWuQ31B0medP+0pa3Z+nFoBxtMdRYykf36+EpPWWw76S78m
XjGAtiGqfy5OPgGGQzqXbLSE4yJlUI8AZDdQSOvA8wfD9qG9Wq97oinyXHhcVz0SwObLjt3CdsHc
p0QJAFXfi3f+TzHh0Fp/2D85RHtMftKJ5dgAe9/H4oRmEuzwHogNYZA6/lmEDW40uXJvPE3ooGIq
176xkMiIMNnf+MqcuG9kClQwArlfEidgRlmc3Gge9+OIrMLloTm5bRfY1NjJDb7oj2zmYhFi+vKM
YTQpX5PPNbQBYjGT1UFBSWUWP2TjWkANyPqFMn1AU/5l/09o1tKDEdfzGCb2JJ1wo91GG3VuU/2s
e5fCN5uBVvgJ4K2onxreicU9y4btRt7Ej/KkW0ej/Xv8Lr3BgkuXEBnd48SmEZ3UJy0BQxbvs7ZV
N/aLY/dqWidtTxln/Xpw9U9TZ9TMm5k8SUb6A6XpJwPwL26iH82c+0OV+8d0YOL60Lkpz68Q9/gt
Xuxdf1e4J0oib8YjwU2xLt6zJY5x55dzHhLkgMKDceXXXAySh5QCDEg/Tncu8zgnvNGGlCzPIBz5
qNeXBsaEOTSH8boDHyD7J3TifZ0WDOZx9aCxzvnv/WTYjOIZl5nqeS/NDsmy2l84HX3n0dKx8PGU
YqbBWCYgZ++K56d2E2WekWK0pAwfrovyrb3MmO35da7KQ2lkZ31dXpdvqR5kwKCfytJjlZSqK39c
aUbB+IOo81nrl0/lrHpOjV49qxw3jsPjeXkF2kvcxBHGosDtY5gskiElhUVFjZ7Tkxm8KbfJRiYP
fPVaGmRe7LU9rt5kOOYR8EZfioLqNLgsOEAsvyC/5njSCwVqvv9uDcD42Sp8crwHJJyNbxKaBs6U
u8nEhumor+VVDn9zkI8MQgtlmb+quavP675Nwp16uHvY909v3XQPFdM98ht4vj6n4CJdVJNudMLG
TihJqG7ifySm9HVgBysAblhxRk8W3lgcgNc3zG/YV7VpY4lyfEYx9eCzZ0LwnSRji4uj7iUbZxnP
DjOZVhV204kovTvTYlRS/F+WNBVlm1PY0TwU+UtCAsulsJ3gVjd2nkUoUYGoJkffl1/zsJzsh9cB
tp0PKrClT5p4sP985Ah9gbRrBqe5NCym9YMVux0u8DDFwQSCfARk+Jy/OIvmUzF66iWo6lBBOvzG
orrgUhj3JMo58DfIc5689u3PU3VAuUnbkEUhkEBT5OAeY1L1nCV++sHmbc4xbKK0RJJzUnMOwrDn
tY655SvQRz1mvTWrNddxhtDgVpBUHul2H0j4PB5fyTx59JVwRaCMeRi3BfXUCxbWZLOA5D5gfSAT
WuNZNElfuK0uuYy0L+eH6uH00Kyd1FUvblOI25RDzlMJzvspp8b1Q9yJKBAdvGtNpcKrHq1n5eoW
MUG5ewIy/HBBnQcYkkCMovRcX1XjepovcZDbh5xqHGYVKIEVfDW2u6RXCcguqc7i+bxqFvtRtsLy
BkDgQnkoXjoYrrD/gImKM5CcFu+Ra8SJj9c7girdltNr1d/NKlrKnNfyvXnHHugJd9rIi/44ZfGD
OhrLGIntOcf/1ithrfLPXCcGxpTsMLeG7v8Rdh7LjWPLFv2XN0cEvJnCEfRGhqImDFl4R3h8/Vvo
0e26N7qrqxTVKkkEYc7J3LkNpQmzFLgvzO3Ix8XRmGoYsudT9kV7ljMfgpvxq1F3RK98JwVYZDks
xZbhEmnIUEml9P1ObtMhPWe+QaAvzUrBfk3Oyu9jOc82fTsfH3BJydBcQhpgEwi2ToSBTls0yQEM
Ja6IjGhH8A2MZnunY0v7Ya9sARSYbUF2hEECNyFdz9IyWWDlMjs3jgK6AvkVa8clpLpxCEg1727F
UGJwp2mh4MBfqkl1z1zMXqXv+W3GtY897xxjsHOuyEPi92iXT8yffWvnpsQfcjC7fl1XfvMybIzv
1Dhj+u1LX+b7yN1MAOzznT1bbZwWb8QgPoLgj7AVGNVrdkw/dWveKbI3s2KP+MXWLu3b423+6o1A
Q72PdyvHE5Fa6Kiip9yDO3gI3fDoW8Y6TYORk8iXraW3cnBjcHcAb9Ejf0XO1wTjtS5jnhBuHwMz
w64610rIZduJmF8CKWM1dyp20ZcleQZW4Z/9Or32/bpPPCBnTtEy/iYn+OEwnxmZyaFFByE7JZgz
4wtOGBPJAozziBViuWK8JawafjwdEV7MkhN3Ln0YNQTX6tJga524Fgb3n0MAZsU6DXwRw0wiJrXb
s8KMohcWO83azoavyWvZuiRYgrBEtsTTBQX5pu1JMPxxchuwHHOfwsPL3Kp4basVkUdJ5NyblZJs
ytTP44M12jqpZw/g44ASc8KxmAjoR5CM76m1Fxkj5NuEoGKS33FHyIOeqp6z0Pkd4Qcgeqw05Luw
tP9K1UpgEMSsdranPmgrr4KEBveHMAR2PU7ssDTC0eAaeRCpqwYyxOQynmScWZOAxnCkd3hDggIz
pY38ga9N970ctNzJhU8DrZVXg0ysxzYzuGGuYnQSlZPSnIC9i+pJMRjm7xpM3DHy3/JNOdtzvm7K
F0MOzPhA7zcMdlZvWG3iEWzdhFzDnWQ4jeDf63UK3A008PDapfX0KcPTH1azcjOKthavBcJj0A6y
zVFIfbECKNPy9SzKU+rzlnkLoDfNJfzp3oSl+Jv3KU7PcIzSTWMdO9rasfoqykOrbYVsZdJJ9u8p
GZYkNSReTLVfb1XlUuY30zje2+cZ9WURPB5bWdxaVBDwXA9Z19i1/MQZiLoXKd82/dZgdyNc8/cR
AfJcJGg4U9Bg5VM9QREhMbBJXkxcjTlE3dUgsTEtEmgWdknnD4nH+inT2qY+X9aYn/RYbE/avA4z
X2eTzF5aVh7jTTeCUrt0dEDhqmdslV6l5NpRAaiXZjqUxlq3NgWMy3ZlJu/TfJLnkyA9l9ZRxKVe
vQj56l6fS6Bf+Tx1q8Jwh0fQ4GfebGpzlcCvhKBa+jlLVBok8qY3nXF6F0Ci62fSD0mSGX8L66Cz
OeAvyVJOAtKyYbR3LwVQEuI1P48znRHdyeXDjj1ZgbQ9MDc2PHFw2Oc1iJ7DGrtUEacwEIin4TnZ
kqF7NV7T8GClwZT5MasP/D2WXhRbpF2Kgdq4GfE1BLPJnRMzFsG9ALAF9gGm3Jo3iCdz8htgF+pL
0ozFdXLQ5iDLNoXGHeWKSHkws0Ub9nQnes7yDVqiB23ISshdGBQyid2tn7IBQ/x97AU6xHBV08oy
ish8a3L0iKBJP2WnICNgcLXJq2Ynm6Em2uw5me4r2CrAGYs2sr7KrY00ukXrZ5YzEwFA8muxHP49
AzDwDKztNa+koNR8Ld080PViCVw5ubmum0CTNyRNzubiWdtIds14hPhby4ugu9ac0eB+d+F9DH5i
eTXToO8YRgmLf+yE0CNmP8LbV/dmy1EocXRf63Z6y49Yp8KxVuCJ+KHsYgpcNH4lrk3UHFDIpM0g
uVzzfHCYAPaZq9W+kHnUNzArzcSVZlthFkogFw3HZPdpUPIDQRKI3ML+jarckfaAXxUL6CrjtE8e
fT6p2BNO0KrHOlP96scZrh5VHNRty9ZjXLrx/PZZdO8MdxNHEIH7PAULDLLYSleJfVW1pRQo009H
lgZ7YVjST6F5hVEDvn2A88Jez+3BrdKsMfr5JXCXiNo+BaxaS+R/scU+9hbEROpzjJR+CV/sf6dx
S+ER9kxPl6qg7oLSXHcllEbWTuFjQVMQSX7Vz/M7KFjX2zkc6W/ppwVLXtJb8X6muDiTygadGBOe
1Kt+tBdmdELkNJM/KY5UOyrUZKgoRLpgRVE583n+JbcEZpfwS6Cwofo8bfLX+Bt/Z6S8AfBEH7SA
SYCj29s9depbdZkJ7BFjCKw6mSThbwvR81tq6Z9dUbQF8qpgGmSufGBX1G7aWtgxcvEUbJ3NJ4Es
FGE33vobZYH8awTpHiTs0MEXx7AayBjDfDz6sxfa72in/nYfxle+Ha5Lz01uxZa0ntfSj17KX7SV
xal7yW7J9z4/GLsEglD2k2/DS/JsMk53CzBuqhogD/KBaId05xeCOsBvfHk33og5MHHiY7gGNkSN
19oMNfhdfEXPIM8Vj3m2BNlQFDwN72yw6qsUQwgAC6DQqYAFA/0rP4WSzUpRX3Eqfk1ItKtW5+aU
2JBFxCvOKbKtmk60oyy9b+HEs/373afydd8LZFzTZ3nNxwgCLGxCKFIkX2o+U5duSSEBL2qBDrmH
eZgpe+l6EKIw8aGnr+C1AAP85h/EKnzVUEBPkMa39asFfsUkilctvKpaNCQBnH1kpjGFl4P0sifm
d5ucs2BjkENIgu46IpjXjLAjLNYxtPSv6qv/MmGxk8JH+CkOCkTF0IFGa+vZuEUwAZmDoCXAcJDn
5IUTOh/paMdw6Y6nwU0o8fADGLf8XQTn+p0ogQc3nLzw4cuYHgpU0S6R8AD9FRCsZicwftulKDOh
0cOPAugCfNac1qCAeE7CQFi8sLUPOl1NsFMDdMkZGnt8ouWOhatO1bIUX35JCh/rceMl0Kxzz2J+
VrKBbngbyReQpzHvRIvJjs8Ewhivhfyqn0fhvWpXDaMEBpzFSYyuUwNaUb3341sjfozRaxaflOgr
JL0JY3BUJebZwC4yXd3Jz0VXMAbC6JifIpka85eOn1e9N+6bqGYqNgXxLfkZzu2bAJOve63fwXPq
zs2+aNSVrfIJokuYwEQIkO6II9fZj0j/aOj6PaPZlNKmideRHtCZq8m56oNMdzp1oX90sScQrDou
xTOu2MNTi524z4cZyDx1eAdwPURsyXUno4r5Tp+yHdz5mRaUtBZULHQPoWcuOXy+xTjb8DjXBfn0
mq2ilIC7A2sHLJ0Esr/K+EjwecSB2IzQjQAZalgaLoRsS6FgdEwSsGgQuWD0wjAF4IGGQYmqDK0J
9+2hvcS3x0+yhKMYO3WPjbgzvgrrGozgm9QJF13EKr1W3GmmkzGHunt6vuo+uKlg4b7o+DiT7zIT
/+B04EfymdNzJ/gYeQupxITnmn44uy3h3/TRyUrjZmE1Nu34K7eIXPiFW8FG9KwD7wH8edWL8W1V
dn5k/WIBhB7LvUfCAhaYn/dj/mRIvshl7G2UGZCjGN4SiEg94Ghocn7qzwIhM/jk6fFGisfKOJWe
eSYVYM/5cdVz/ZEyIe88GhXeipqvmpSN08/FPc1VS6m6ahOvRZecrwVxmyXeCAcV4j0qFCor1gp/
Jq+OsRlBPoTUf97fSV3YTluFHAF4neA4fFEZCMmW2l+EtY9ld+PM6WnEq15jD3RVxTHf5pecdkxz
iHnk/OW75LN09U8ImdE2fIY7vC5WC+igneDEdKJN5sP8M95onOlSHoXDic0AeEmBNoIeijtxV+xK
r82VVq9el88PhBAspPh90Ej504dM9ik5LDA1b9Dw7wgTCJSI7bbxAEgH+OC4tL+xCJNblhIBCkDj
MBJJ37QbZqpbxn/rkYmoHemLGqlbonPephE/VMv9jc7jD1fQKv16spk0MyulIQJKJiCewKPc6+G4
U+dzkdErMI6CFcAoH9wCAY+2hGimPSJ3dDz74mu61E/Tmv1oO34xnaTdTJeZ2FH9gE2tUgl8w8kc
F+gKAQW8Igak0KBlW0MXBfbFUkxCwhPqlP4qfZoremlBctgUGuo4GGAtGHlQEvMHEZI+MnbRZ5lX
li3zojK9xozi4efw6qlS6K1JS9xbh4aHjR3vow+0Nzr1AcL/S7lJ1vOT+R4954gaTqhdWIzpMRiv
cl8Rysqkd3w2z9pxQlG043ynV6DrxxvrbXbqGRHcvwG97qf83TigMTtHx3QrQkh0UaHo9vI7dqTn
lNQy6q0vnobuqtykp/h6f9FfwUjoexg3wxldCEbbMUg/ePB5QFk9UC4RQMMhNaBPhANONrtsxawW
PGp3R21luJPHfHFdb8ANIqC39wfckKviQ6SAo0BfHjPSam0WJgx5w08+WDvZsfx6TwtMmVMc69fu
VyNVFtommriX5ge8c3hpXnoyclR3GSAQaRczrPdKwRthisTnrl5IqfKt3yYn9kBCRsx3+SKyxFDX
Q09jPwNk9fJtvhUR8sUHtox2rbU2ODIgxkOkIafukHk8KaEd6hCuefQW/sgEU8PgIpredOpwv5wH
ZImQGQnFQbaAXEKz2XLkec3LxqPbCR5QQy3uh8FV7x7XnVAe0h7upq+XbktqOS2tAelw/gpfH0h8
OfmQ1ejzSSIBzMqcXnM0ThK4DgsU6CMBHYCZ6AJmyjZbLx18eJmvKLML3G/Wjtz4XeP3PIc5NfZa
YSzXbBTz2Ppa7Uqtw9vpJT8nwsn0Kw2KgG8B32Gqyk0LDJ9vBd3TRTaUbZGsxHGXlbtS5+K99gXI
HkEEqjuqrix5c496zyw3Uu9V/U2C0AcwOtj3T+idWrWnVODunLH0IymEQrDzI7DbZ3lwW+hi3J4s
O9Fa34Cgy1BFO0jrRIx6orQpuhX3kfjRp2yDNvP0ltL6R1gCS+YvdqP010LHQAVFUc2cvAyMxHvw
8jPZdgBBcGcthA8EwJZOAqar2GQisjk+zrDCHyxtjEtv+oG8HSYkzMVpXYGwarf9kvcp8EMf1Ixz
RTtiRoBkRXqjdFVSf0kjMvwp8tN6ZSVbs/I6MGB2L7pigCfSnkCWuvOkn2vyCM3XoT2Z6n6on4b2
EBEXa+xi4OLSusXzBYquSgakgSTKrVo3VP0ZxJT2KX6+F0Eqe3fcTWU/Ji8P4Q+KS+AvotzdnEga
Vm7RI0PFfO+hhjPjw+UXQhBxzN1e1TYQ6o07uO8J5MT0MyEo+iBg++hIEk1WCtkr46ov/Z4tGX/O
0o/jm8Ftl3ia4ZXIhahHzB28W15yxmSVwRfQDGlF2iqXPRX3vQOnLdOXCjL5ya8o6djvc94JiVos
yjBW0QAYnkZ9rdqFhuSDUCh0EU0ZdKzgQD5QCpAqaSct+bp3p2haSeq1FwKKBDZSwW3oGKhUb+Ex
jsg1cc0LyeRQnK5cApQI0JTO/MMASj3Q6a3SagOOxmni3eqJw84ZVq7WBxT4w2fCa0GggVHslcSq
QqO5u4p6VeWXuHkakH41DjuIkiySgQkFVem0bF2Ncz/cI19HYs1D1R2pEBdpw0FANKejv3HNnBO2
BK9XP90iQlgKK46GI+edQczWr+pWhL3a1asxRDFysISL+Li26SGp/KraZdzESfVRVB8TqGD+2dMO
zPG3kh506E6cwh+wUE7cEu0OvkgIAUvSD7vkyEAdokXqsK2Vx+S9+hHZcGq7K5a9jsnNYf54XIxX
dvYJid4PsM2xPSNVI0yTZMFX48wYLntdPCKT4LHhXIFxc1595QOpy+9kMe/k8bR11pnNPcjmtWnt
62qvwmTut+bpVHwom/FjPCzxg8h794tfD/QcVwSRs6mgiLxAFGwQEdZ50Sl5No7E5LraLbT8kfG6
4oWneM24DXVgg0KOrZ+IzXn/2KuHZiOfgXVO4y4OaF8P6got2rZY0fdt9ZWEmR8RKJQb+ckkqG7Y
Dojgpu3jxVpj0f7aOvVVIBEHFpcj2kygdkSM2/TA7iJrJP1o9IxbthwCL72Ytkerzg5g8/g4Enrp
U1mvwHa15/QTlFfYSt/xZ3wdTzq04msDMX4hxNpNbs9PjzdKOtpVkVOgrKHS7amTlJN6CT8f8OIp
+3CfJyIOXSFT0j0rVE5F6hPFxIE5Mgmo+brbdcs/oqJ7SWzd/jm15ACmpzsB48tdtSqPm7vdudQ8
Qb1qVuU+PMMzwLPuXB6rvXCzTs1VPJho9bptTRUtrhrOSPbOPdO/yG6+vh/JDvMQmrwQSctQS0Ql
2K3D7/ZjyYCmDnIJuYN9fCadViItcmR8fzsPn5F3a9zdSLQzK7lAwFvlYk/8rkM5HL8QSvM2yb3a
LDaZQP3wlsKDYb+9J+4RiiD8PwB1Ap1WxjebOnWIeE3ek/fwiWv0L4Ymyn9T9rFEwKAAuwBR1NHI
/Z0CHBmzlMd1mz8rZGUp3yXFIkRgio8Jvmm4Uft9w9b/WPXzzjR3Zgwjbi1kL1XxLhGOyWxKvsn6
t5If4sxpw7NY3cbxoxE+kIvlbGDSyGDE/BdbFEX5bxr4ctQW6QSLTkg2/5AKmXdtriLZQJu/BroN
LO/ux/v2UziE5/yH6fW7CuOBFk0n8k+ELifDgABYYieUU5eesIOHjfzgCeTR63c1I7L5zTxPv4yN
N+PCSQsYteLscjIO0kE8tpt2A3K2q+Bo3Z+hI+k3+VShYl7jzLxHoVPb0uwyoIVouyOn647vAIjk
rt3xWS7ojBYMejkWCNBNdPYOmi9Sv0qGbPb0Mu3hMhzC0KbkBdhYCJoWoRwNnoDjNU29kZEq5uMm
NKJ8j70CXFnNFh0fZMxBJLUy12zQLgxGWEbSNoTjohyA8clZD3+ES4NtW31GOFQcyz1WCtCZQPl/
7rv798j8axFXkF+wlSlJP2Mm+emmO3eH+oA47xsc6YuWjTkXveGmX0tEuU9wkC5QkOien7D42JUY
CKyKV5NBGPAxikhQUN4z9dc3erEEIeBKASh5uJ4YeSogHlM2QF6AsNlwzS/hjANDTVZB5ILJDITe
sw3C7UVZMezZV7ruwO5T4GA7EPEAK4M4iNEl1xWuMDYHlS0naHcW3Cjx5C2J2O7D816GgKhlCKgu
MgrWepf9pIOd/GA6SF8D8/dWJB7LUEwzD8h2tJ7iQ+eRlFpv48ZpAukkBD3By+S8Sqfyc77V2zAF
i3SL0DGv87hgATJ51Sh5UOMJC8RV9d506Tb5LyiTk+2zvbilN1evCSHi98vAZnhpAhY/07PWU/DY
R+98q0DvABXAleHPCYyo2YBqyHPNOgsKTwKCID69+xRurGYAkXzMfhjxJ67BXJNagYyyfzE0WzSQ
f1fM8mCZhiiS0IWhgPqHcRTySLPUhyp/bn67gxSI7MbQKb7oBv/vH8PAtP8y/zF0WdQ0Q5agyZNh
tTzh/+GLMtVS22sttjUNTPRfC7kiWPTiPyB8tqhOAH/gV6O1B8ZE6dO+6hTdWDoQC4j3BMMH1W/A
SsjZe/gSyzZmFBh65H61zz/BTrjQUmUP4JAssA9fCd0avBoGOcA2dlilX1FXSS717yQ6Dx5Iktom
55/f4l/OMv95Lk0ZRywRcQBSR4MYlT+W1q6KBkvFpeXCbhZQvQ8f0pv6M/y0n9UnpDGCVKi6Uegg
uoC9z5aDR8q/HIP85/KOQkbSFM3kDyslMo+/n+Z00jpl1rLyMqtfzWt2w2KlxyruCgflKFIDYvL0
Kh/15qjt4/RdNvYZWFIBpWU2X//ldPzPQ8GnQrdUVcTJYvn3/7ji0jSGrR6m5UWbD4/nSHkRNSe2
PpjXhIMPMywlmDf/l9tZ+VN08tf71yxL1FQJnYb4xzVopb4rwlAoLlJ5C7OnekI98SuKq3EZAq8n
80kat5C04S1JW1HaljNEm1R5nTKU2K4ELtOpT9UxgVq5cL/k3DU0u4/25XgNsca33iNYExqrUnLS
4u0YK7aeB9m4WWIt//n0yfIfT+byTpaYIZ5KUVSsP42ESAoZrS4Oy8vU7mphN+MCLe+m6ierjz3c
+fGnVg/md4x1ayp61vjSqZcCsowBheNQF+cs/KEDKYqXfz4s6X8eFo+wjuGQaqF1+ftVNUS5nGvN
Ki6QVgT1Vwh3Ur6HiGnN67xifrwCZSrVD+1++ecX/l/nY4kURLwkc15M8Y8FpOujXFSirLgAYPWM
7GawUaepTzlwRhutzAGVqsctpiuoBr2EbaBg35hWebi6N2f6WDBVAUZY+S8SNXmpPf7+2Ft/O7A/
ltDuIfUlj1xxEZjM9KuuOlUQXRkUsAFfM6IACm/S/Oq2KA8QIsWuXj2zKcqSzRypxohpcGHeSmgR
tCeY6P982nj4/3wkDFZeSTRkPBlkk6Lvj9rJSkfj/kjq/HnqP+71qVBfUvVcUWJqP6G6xZDYjsGH
HmhYZ5ZRC1MlI+qg/nw/0ImlL1K3GurXDGwzphCSgOyQJUUPWwMSqHEqaKHaVDCPysnrGBqVr8hA
+wgJ6joOb4P0MhYXuT0IwuUxntP+YAp7IMW0X0UPxMGgDVq5M8VLPnxX1qWEG1VxsbptpK/XD+nU
Rx+x9tZml6h6T9pVq6NiAIgcsnVkbcb8TTI3pfY8yhf58RHPSInpcNWtpv5E4UdGa9UrP1P+XcQv
+fTeJ8C+oEhif1HDZ63bFKiUDODdI1yER7MSB+bQtLkrmKOZ+iIt3OWi91Ptmmb8fTtbvsUUOtuk
xdMMloWtQQA1qPsY13q25uch+8gbH4oW4xj5JnJfgp/NtQuWAMg5bpU39ZwyoOPGmNpL+Vt+zPOJ
/+dQ0eaq3aVFFYDF9hktSHjgQ/rRZBvMQQr4bNaKRHblJmDs9Sz+TuCbplOEK/UsHGPrII1P4yMQ
52OG6FNFMxJjUGIe047lj5F9eRNIYWZUAVdKgdoiwG0L93LmESCtn/uF4BMAVufqSgtfRPFs3X15
vOTwH5hI9IKtWb/NtWsPXREo1btuueOwAtAuMVYZrvfHRWpXySOYOeFp+a0A4FWvGUQEnIPgeGkl
F/TcFv4sbofxMpk3SQCXLXmMS241cMNgmDwGI414nhXYjHB440NKZWxZ1NDxkYeiYxVmPWaUQcEp
u/f2IpbbcXx6SK6GCoEmynQHzWcgc89WNblcdIOQv2Hu06VrZzR4jTcTuB6uJMkdzAOjs5rLY3nN
/bRNgLrq6AgRijPRy1ddDkAXwfvAElNkXCQp625uPCf9k0IhaV1AzCTo+bo7JNewPHTCLkH1eQec
MF912CLjSsHxixcim4AHHcI3bPoZ+9qK5AL997Eu5+VTvCOGmrzCA7cxRKvAib/cJqNl9+ZqBsJT
R3iJrWFH1bP0dVffKhiT1vAEZ/C+0vfK8pSFFzhXkvzTjO8Txmv3jdRuFqCbwStkNIGU8eS9r89h
85lZAP9nEFwIg/0ug2YoxIxAgVSQgh41xjrcH6jtiLVbAJ35R08dDeSj2z3ey4pPQvF4jhPGgG7L
ACSys7sLm2Ha9OrxHjLEfpklL0/d1NoJwhY11QRpICbsotrUyHCjetPkn5q+T6NNCY9SJZ+cMX/w
6P2a+Ul30mZX+Gxk34CSBoZcrifCuqFpFWj1yTrNnZiQ+A/pORIWo6ah87Jfs5Zg0CzEKCQ7tXvH
FSBfZ5+q9Zq/J9DvfzqqviJQ+zOH0yIM6IMBiES1UyZsOhYeux5yFTxgIoO5z8cdFIRy8Mry46EG
lhLkbBk9EjAzzyEJrHuwM195xjkACdQRQ7qKCUdL2hVKhRGBsXZUy12mL/h76qnCj2QC9iRfM1+l
DwSSw+l64WP+PiqfffXW50DueXAnu83c0HHzNcbYLBxBRVv1DcQA3D+lz2GG/8rnE/ELt3j29upj
XLTtCGqq3s/vr+IA+JlDkrj08kvXHnl+lJlM78RdWExeC4y6iJ6b3wx5yYuSB2PxCm2pfXwO00m6
e+ME2L0TmguODxNzJQofpXiNIdY12CrXWIVEuKk7M1QK4xXBM4y4HFIq/3iE4cWZVU93XCmIvoZF
xiLSIU3CMwemV4kR3XUhJGOlIC7V72P8lNgGy/6aonN6rt6HNVoKb7zOFwsOsACuGwFMM7t37/G2
ejzp05uOuI6Kq9c2YrGTu7UFMbwGu+sBLVeK9KJbvyOcgOErSc53GQbsWxGUuzy8RIfxMrAXiZvO
WCvGoWs2WG6FpDMI7GXhB7qrYg46ax8d4lv7OueACtlJwrxni/jRhwxbPPwMQR65zIMrnTHyQghu
TVwxjIMgcrqNsQ7xL/1GR29Im0g+l2yikIUN9Ex8wfikDO6wywVYWV8zRK5XLMnOdzra5lNINvhZ
aQ/2WTjCXylkL0oDxjEvAkqras8hh9FLV+0tKEAckgBv3laZQhQBTJ2Ko4HBwKoybET62GFrQgwC
U39stfubwOsgFpLOKrK6/iqfhMfBcKKeHfbUJ0GafxQJsx35GnV+e9+WxYtCDKN+5u9WeFS/B/Do
+j3R3uFlL3Yz6LeoeqvzrLtj+2uKPhRG6JTINSGTCe+y7kVMnAUkB0SwOwiRkHBNw14z/Yh7GWoG
yIGMvuNbHmyIOlhyMkOiV65R0Zj9vtI38RCI4yq+v04dM+M03/casRPimwCsQMo0rOGPcf4x09N8
vzWDV/SHXD/xKCsmgxIYmztgK6nU2RB3BYUU5hERBFsIuKan1Kske5sVXAqCCJFMn9RQuxN3UE+Z
+YygT273seS3zLhEyUc0WsbfNeNvfZ+lzw1lLmq2uN+jMr2rB5B/J8RDZpcq36xhUxf07Unr4Hcb
3l05VNpqBr7IzvO4a7qbyfRuWEdA5zmqMCSpQELMwaJm2/1FxuSj1fpwJR/mIQNmNuzG2GEglfKY
iRvlvYL2AY8RdlU1vMPeGtEyQNyahJWVAg+4crWPAJTqbtUpXkcyKGwkpLiIa4FcfqLZBqNZaH2K
ozduGwd8ZlC8mQLmLfRnihvqnHE9ktlZuKUF9OdYvLN6c6c+O8oHBlvzERuCX5mFHs8J+BwlLoNZ
hK9q6cHSzc79OQcr9OdpWWaVIgAzS98hmEKmg6p3j7xcfYXpJkMqj9aPPBDDg7S3FJgjdma6ENWg
PY5olq3lMwoM5NcUmdviQsT9K4yBmvtZCnXdYbyPxlRa+A3JFvWQvKeQUzOv3Wk4hjBmrqvTQBNy
knFxy5t1+KV83OG1cyw5InwyK5maE7l8ROIAtEVdgBhja+zVt3g8SK9wASuJoSRDvnWqr/CPWQrT
xC2h+jYHxn76++ML4gCgwojoR1/3pPHU2GO4j6+kW433Yw9LqOJv6W4oVqPkitNR3o/M1xL0p56A
x8LoCgnVLaRVZDk8ek567a5SiTEOOJj2IsGH2EYXVgRlIz+zrMAzqgkw01jQuEtUfBiDilVvdKh3
dLt9b69ShP2Tj5qJubnReUgKMsmFKGH9Nahtvx/Yl8EpOT5u0mWkSE+cMFwbiR91Xq+tJwklLjzp
unCS6WjMgTUf5xRJ7nVmItuzhEk2C0QofMMqNoqDOqwa3nt76UoGBRlL+kcXHfLmudZ2QhaI1KHh
1hy3kbwfwpMgHjG2uOPYoXrcCql4ncQDt2GO5/Or+nZrcWcNfaPfleFWxAo085IxGJj/ce/Y3ZNw
Kz8lPCrkDWbDdz+/TL/NRrip0qGs1tJ9V95XZfxJC6HzIsW7qe768Fg9dpa8pLfgxcPtpcl7cd5O
LRWoeg7Ti2Q5BU4AIvjREaKmiIaA2a6MkKiFGBGdW6o6vl3eh81+avZG4ysW3MP+E6vS9P5ZRW9R
iPEfohGj+rnDytdpk9r8KmTXenrisHE3mmdbJiNNW9+FhUiBIUT1YP7RrKxwXd+iYAD7Rwu+aNCd
8lv/aiPH657pWhjYJfFTxjyh2A/Nk8VEb3zWwt9aX0VYdAjPTbhTrN3DOFmaa1Qf/HyFMNkKLvBZ
Ulbz43WEaSqtrW43PXGfwMfRt8wrH7qTo8ml3nzLtqqBSbMue81n8tqUvv4kSfueiWCd7qr708RV
NxwovnaCPxg3so9shgnQbre77Q67w8E7HDaHjXMINk7gBPw6u+dgmzgKjrjb5QOFkfdwcwYKlCOY
IjLSt7dbQDn+Yx7rdvb2exucg/Pvr/kJOdh+kW1nU6/ZJoH1xCMBMe6KTC9nxZ/Wuxa252yczRMv
9TTY+El+NzrWeZfK2gvGcUxeDXaUcdib4Q6I1op/i42wFF/QMs3yLVGfs+lDna7iD3L/XLxW9zeV
u2GOWVMLwctEDLCwTxogy+HX2nHpJAYYzUdeHLk8Sb1uMa7GIqehClgQ2H66CmiO81OJrNBAjRPm
mGJNqARXFkg8Gzh5ddoXUoWSLUFFZHLX3qYe5dY+jM7mq9K4UX3Lw/O9/xgQriQ5UIkMkN2ctRZB
51lnP01z2E0MjrUJNCO5A5KDg8Oc0npIMoD6LMMPRcMrjpmacojbS8Z9UPCZIQkqBMWi5AqxaSsP
0ZFZXcqe+9JCYkZBqbJuCMAOYfcaD+9i/FwWJBCPDEhq+l5MlDr8o4xuAUe17wIVqjoWdql2TsY3
T/XDlvn6Lj1L6VfcQu8BcRUmDis5tSlCqxckuvHMZcWDVjPfcvNskckxPjePTwNtbXEboDYQK2Fn
yM6Grx6oPP3qHisDxwbqlmSbjM9yQvkadNmhgd1L8rV0pqEUzacQwEFOzn1+bOc3OAc5o7eBWud7
GS/X6LHBkbHfQOxfwKu4Jt2tjG8qc4jhfoswu0mhjgfJcC4fTy1tiRYiy/nBUsjqt730G06XlCv2
z8iL8l82mFQmMpi3pAN340n5pydMeReIh3xkz/B7IOEtSi+ommAS8P84EbLdo22+oD4+wLLejefs
s/+Mf/AsWZwG5BOEYQjFNP+fyiEvbdhiOjJoDJ6vJvIHVDP/BtH/F3YMUPS3A/4DO030LoulvMme
q7fsLXqOvrvfEcgCRN3O/PYvaSmGsxDOLJvMa08PcAj8/ueTZvyPQZ/Cr/8n7byaE1fTLfyLVKUc
bkEgJHI09o3KCQUESkgI/frzyHNxbNxl6pyZ2bOnd3fv/kDhC++71rMsyuimQaDTXXnxYhhH/aqp
x42E4k0fWu8Qw7pKObQN+4WL4fes0DmNjONkWu7svau9T4U1pOh5bM1rXqLXca1++rceiq+5+dmo
r1GzcW/Zq6n0VmdOd5idXCEaKZInayyQi6bvsaLuBt1yUOoo6PsqB9Iv7SdMLbMX7cVNgAt7Rn0T
/e8xH4gjZKFzXRtVxQC5HNvJy8M70T0a30uK3Z3QLUkmD1bXDf76WWSt4iJtrjcVsIyj4mVN3Css
1wC+fjVsndOgcEtHJWS888JL4O2wdUPk/vtOyN3d/usz3HUSzoFWn9ILnyGalUU/Z5exKgAZb/1N
8lT3sQa7GAHgQryu0QWx1QEQiSYkmdIdqx+Bq/5RwuR6mJKkm5Kqql9F6W+thCJIhLOmyvEmJvYu
6m2QH2/wdLh/f+V/vbDfR7l7YUmgob9jMUr7rnr5FBHoyW4Wf48hPRrk7iU7neS01q4MUuNQ611n
tE69Gxa0gbTMJ+be6yPTmVNsOz2Yjr4abPf301RMy5IMVYKqdteOMaXYqPObHm/ougKWQK0nrKDg
957jTsQL4xCX1CCe/v115fviePckfx/17n22zuUtrS+MGrqyR18egYoxPzEvY5U9ExaRjSKY0tX+
6IZIZCynkzEXJKs8DN979EHubm4etUZiSnyQlENDF+1NJx05x63P2aHfjPFV43SFo9J9BHEUT5sF
pfsPlpaHSZ//6IT+uCR3T8AxqCTZMpV4AxCs7oU2Kou5NNg2W2vz98WX/jmSSriLopuWKt83d6+p
pRs++eyQ1qFabU4e7w1yo6HObu2/HOputtCMU3461wyFMXnU9vxhh1vDB+Xqg/9ypG6u+DYXmKrY
JOWFkUI3n7EvGygOaPNkUD6I4ZP+NQGa/3v1vjra3waKr2nkt93Vw/SWTV7qxQJwDtoQAKjHjyPU
+wdfrLtEP19QU6Z91qWtiBqow7sXVM6M4JTpRbTpYsBlVELYO8enqUFGao3ph9fUPg6Raj3KD/nH
Y8LAlkmKE5EpsqzdXdHo2LDwZ3q4Ub03irJdNIQ6NGch4rEHX/H3A/ljJL379W+XVFAaK0pqNdzA
+UB347u6m7owE+zw0c3r5pVfF/N/v5N+dzFLUZMJqNLCrxVUsdux/OwPU5AAcDTHj0QUX+vPX6Pd
zXKmcWmPTauEhF1i1Z8UsN6AkTr+PFhoXvFgTv29gvy8iHczmZAIt/P5zO2Svbdkrb+nQ+vB2v+P
teLnEHdTlGCURNypXL2bI4yIcpiaXuQVY0g6UPmJ7XVPrjx6vEQ9uml3ncq2Tqz21n7dtGBVs9Tn
kLeegwXkN2R6fz+L/7qKpmQp7MwlkI3S3Vg1CWaFcpPZ5rrAfzzJCUfWo8f9H2+0YjCXq6pMN5+Z
6efjrl3O2UWXZWDw51mFDclEl72MrWcLi/WzpjiK4kSIHjGb0Dqq7GOG829xYpdTP7ihvzZzDK/r
ooEgAiavLol3D2gqiSfrWsTnFUuvyAqIeOsyuFD6QPhH90neKiQ/1COdhluKnwZFdmuDwW0z+DJu
rrumQSFklPRDsh9Sv//3rZDM+5sBPRgpooyyT0HyYGl3z5vlG6fkcmqjlZ53QS60Fru/MNUO4mRY
Xm1U7tTdELoH2tBSB7Q+u73T4Uyd59Q51ZR3Y08HJt1Zc2x24YmOmI03o2YvUbpqOr7w97OTqZxk
+yBi5pc31VVelCXlalUfFLfOpk8ZfwMK8Xzpyc/6s6naF05j0Wc6rabpy3mOn2VFA0jMO+tAO4pe
tAldoQDbHb6nF5pEugqJoJPcF2YHJ8zebtVUfL7Bz0YaN0lWkQsvpKI9AsB3UGO9k2AvyrAkpvk7
lV4RHym19qudXtd4rFBhUUQtqz5SObTHl1GzzDpbaQZd8Iplp69SIWzpHPUNYQAIDrxvyXduhziE
Oe5D16hfy03nlCTACAsnzgaKhKdBGdpHHL2UlDEeXjyL9JZyRe8mDQe4EZsZGG4caIikUKQKdT94
w4iEuamlC0QJFv9n1sNtwQ9yC1fTgIuHlWmM5PcZe0D7TP8j/DSelU0A8wYINfT/pd72UPzDl0jY
VKnIr66eUMwj4/koj4rqwZNu3i8xJrofJnfeO93SWU/vFrOiyoPSUoV2aW5DFzNh1JPg/tFmJYZL
hFOxaLTBMZzmHF+keYQzNeqYptVnSYRT4jUuqbdxXxORhr/ftoo+PT8DP02wLEvbs/6SvwtbMMmq
+nm8oKpuyXs6UQndU9briIUVAR/O7T0QFxR/8E8nCOL3QV951f2xEDtN51UWju5llmL5BK6SUrIb
dQXw66IgXdd4RgdQ4OOz8QCg0cdL2zyX1oOZ7xdTGQCwLCrgujkLoBa7L0xI0lW4mZl0WdI6x6+Z
+HPVn93gsZwd6zYry1W+O2dzc4kYg4pNLHjFZYDfyoCvQBG7w2f5jVdDY9OdgN5k7SATVeVh82ZG
jgCN2/VHoIj8ZBWElJOd4o3yEThNa/bFwhJOs8aL07GxKxzJmBiCm3zewh7oA1j5AJPhPO2qystS
GHNtP70Nc5KBGBzt5gRLfqz3IsQ1oTaES+2PA1x7W96Lup6n2UAuVtc5sBUX3BZkIBxw6spyDbvq
3DLSlwGhfEJ51zxjSXkwiQE+/73nYAOlILKRgVXLerccfNvdHM8hQstWCTb1JFgGW8iCCHi9cpYs
cOvM0l08aefmNHSTyc0LXXMpe+Uu2wQjEvXWpVMS2HRawqYcZ/PzXHqK5+azsSJraEZzYnRbsPCC
tDPdzminPMHtWyr2dZp66mfuWWDetBHYSc93qWiN/ZGwRMLmXN12qpJLU2CiDr3jHOvGDSPzaQjY
YRSOiOZxDK8EctWh1+dEZ7v0tUfI5iA7FaN8gm5yCu1glGB5iMeNE46lARTUiU6csUngF4E/2CGI
R/PAxOJU5gvzgo2tVTHS+eDaCpJsR9LQXdUlUeHCR4uWJVE1LeTMcHGZUKnR9tkmfDaG0UjgmfOn
aGSw+3vxIuM6pjPfK1yEN2M6E/xXQ+kxCsbHcT2Pxl0SYbYxvXrCY+pjgfD5k31weuEsXMUr6Goj
f8/MP5QGgtcO6p1B1eS01EbQ8xBPn7xsTgVjrI1PS2VUvlQ4BqSx9RZ5hN17qaeMRJI+Hci+JHGe
F+WK6w3JnjTuy7hLqqjHJSzDlh7FebLLB/KUhsokH2sYI/3Pm1MMUUFM5Wk4iSeSm+M3OI1vjvpS
eaVnTTAKLIRJTqEPh7OyVqfS/OsXABEXTkY9moim6WlynOSubGeeOha8aBHO4pm1A5vD/wtTlX1Y
zYUv99pSW5LlN9ehakoehJ2httBXmtt9IHWqT82XIxWy7oE7A2WFCEsVUl+edid+FhM4/+RPOYyu
rTm6m5nIqtAPXo+vp1d+4tWYZxPVS3fBK6Lp12wSEwZ161vr8MukInPH4KjuoLWuoSJBqgpd1RlH
O5zS/GbtvZiwVGvv0etpl0386fUQvQaz0G1peRO21OLg1+YgQQgBi79eDH1686y1Dli6M/u4RDhO
zakyF5fh5OpdPWmeds79obbGNDLBAzU/8/PdHyLyTumACAGdfApDcdaBauUZkLtpMunuQfcZO9I2
ux7oOnADCABeSvMOMyutSy/bRwdpHWKtU/i5G5iqKZZBIFuu6J0wUkrvIi20SYU03oPasxTWOizq
7pNXh9OuPIDAnlHl/SpumPwKGysakvzdnPovNy8/xJTWe2cuQbNHgWNO+SfMidraf+ETYgTY5wd+
d70Hlg1z1+Onop2yjif6Ek3ELaG3BKsXvHjiRTOERXI/z7hZbHHwNF53aj8929WO3Cdlc5zlrzd0
CwfVYx0PHNmw4e8SXCgjNYoILegndvvUAaRTZp1cXwgI45fhOlIhTi3ZAj2h/IDeYeY2uoP45JAZ
kiluGozCGxbOQYWgfWhtc4I0CScAyhXTWXT4d054A4mXoTy8LId50mdbY9CVOLpBNs9Wtx5aVQJc
4j7Ve7pOx3XxeV1TVH2mJUfc17x4LdoNxI1sZvaeUddXfQgeQD3AZUGLKLp+1cmhSEa8FS5ZzJwF
n4L2DU5lN5jEO7pI4wGRO5iU8LirdhCDo+khQinfJTrAxqhyCbYx+xdcIijP8XVJh2pieNmrBDbX
mMKRmwQc2/JJTK5WOjSHpXuesfIEC6Que3Otgiqt+Y3m3BifvDOhlwa9XK/cRsv2Ld02Yziw0/Na
GwfjAowF4ibcKgobNW3A3qs/F3Dff8YuqXe9aUKlBGHdsPjo/l7OuJ+ziOjO22tnsC0bG/0fGHnI
FugGSLDiV+FroYHDPIRvRAHBPaDTtlf7L6dX05P72aarro34t4G2Q5lGosM3n4moy/rozZDmoY7t
4lk32BbfmQPci2zLXnoe5D0UewydC7PON3McVNM38RNIusTvpkc2sOoZDKunGOBlokIpxtQ2Yp+c
vGVGR61FDsI+Mk2Geek+WZwYYC871YT9pPl+HQJwKylsNoNm8KoQhkXs2an//Aw/Q++lk5noezK9
bapSmNp2JeUp2KMUl1nTMfQN6IejkcGFRraU2dOI7BrKw5nh3fCpEefbY2twefU7Mlw2o/3Grthy
FJ7IFTAPOrV6z6n7YuECYdRtdt8Ksx2kgoG6v+wSY5xu+BP83nHx3A5S97jgsxpMkmQD9Y1D28cg
/J66QNiGCY8IxJQDaFS+AH6XiriX16sbLUi0Q70HishaKl4849mZnTanRbzq9vy5C2RlQh6QZ01x
zuzhOXkU+7z/PEr+SAaXAPt2dGSiTycixF5hGa+ymYJPdJgubnhEBOe4UaAVngcqFpGGJZ0uMlX/
q6tQ+a/WF0cepfNuiW5Y6vk9S368xG7iZdNo7g+W1diadBNeOspHysJy463eUVnLcVcHUWeaK67Q
UpSeOLstK09cCqxS6HHH3ZqVTWF5DQXwEf5AIOkjAjrC+nT2UF44NVFSpyG62GnDjxonnyP+G6bU
kvUnIGhO98myJbFX3YdiUXu50Acb5nP+x3m+dEuqMdmMg9EHbuIASM4gd9V9uNL3mhevIuqv/esk
m2GTmSgMd3HojD8Zi2Q7xq44Uxbhdhlvjedwih4k/KRlqq/CLYgsfplvSCDIWFsYMJ56wga3gbLg
+z5xNHkuO8PjOJkabv5Ujv2ZubqOHla6/lE9NH9sBu/OIVfNv4nnWOLsv0yZp2HDsLDJy2IPjW99
o51z3N1Yt7qwgmxizWGeu617HEHwHcnwj2V62z0ToSf7R2NojJTR8aV58t3jNBsb28i1IGJfdtEi
WGSvPLkb//24SSnLdM9gsLCcYEEknRuvNE/hwVXnwOVA+CfjbKTNoiluBg8vm9gz2VqeRyVE44jH
1Jr6c553t94Gc2vB2WVVPukrHppROtJcc5bj7PQhsaBVHQlDfUbuqtvC23OqB0eUL6vMXUFNMTS6
FYjWKZx89Va/baVDNVEyLWmCjT4liGEAjRVodLSUQOzmU6jetjJVAG/6Q/pQk8ZLMeZept0DH6y7
W6qvVEBG8qzy/u+lPmwPqi4Rtaxpskqsyc9NftjGso8DyFj7W+Md/iJ9r4GAvGIYxExYoOXC3oOD
xa+WKCOS1sKpgsaXqcl3I+ZGpbbmWdXX5/fTLmGGimjMOyVOrSFc116FBJ3J/eMUdoExrK4Phu/K
iT9uhanTMLJMjYR4zZLv+0bH8toqakkTPZj5jjZUbNj0r9AJhjMQTcKDGy//48syksrRXTTo9yl3
dVtsG5ao6j6CwSlmNxYmzpvk1AyD3upINn3du80x3WIWZO6Hi9MDkknK76Pa/5e55u5L//gYd9f8
dLwo0e1kdR+DdFrEzbN6YvBiCiun54+u+5OrEzpK5XpOApjz9xWXf50jTf3H4HcF3nNbKb5RcA1u
/f2tn3MZgHnON5/uk96bpMz76+2OGoX997C/Z6y7Ye+KcGmW3k55I6jrqt8FqERLjfrWIBt3EbVd
jFuyLR8Ua76enb8u810RNg7Nk8mxWVtjcerdmNrYVy7xdGLPfljT7ibcv8bqnrxvU4qVMdsYsQFa
9kXCjWOMymn2ZH7Age9FE3YcH4VXO9Ea8ydUoweP9Vc1+X5wKpumovISGaZ2N3h4Ol+Lmhd8LYyO
Ze8FlcyNVE9aZBbrGqy3Q7PNnIedxu6O/TVqV3b99pWvmmTGRqyoa/WlW2fg9OAb6EcD8IH91oNl
lxIZ9OCrfk1Hfw16VwVptIYRj5q6HvP4isC3X7o0VQ7MvL48v+1uW/TWh8OH+Wii+tdr8/0a3624
eZGdEuYVdX35gihYQ4jD0aQ9gNV9MyYPXpYHg913svywMasm5NJiGSGm3I3ty4jA5CVJLLbg/j3Y
r+q9wZv57ZvdN7MM/9SWQcwllV+0OTHbhPtep8dl8KJwAgh6C75mRFIGGF0sxfk6Xt6e8o5k9PfH
+OVvvf8Yd5MiJUXBPwqSur5y8KLobrrMjNfXaEz7ZGWuWRUCZya/HzloUo/B+T19OEf9a3nQKe/q
Fv/RJeOuo5LlteQbMR8B8HAMAJH8AmMUq5BBvqDPNFg4VyLDhZh/HArmDP04rYu/r8O/b4esmaZG
JVVXvuqr314rXbslSSxgFJX2xpzmzS5bQKqCGHk+kJeBW2EWbJF6V4AnNNIrSDKcyuAkSB96uDj/
8zH89lHu3vD01Kp5fm3U9f74ikgwXnBCe8Iz8V6/Hp/+/trqvyZQ/dtYdy+2XKZBdZbabja5AkG1
Y9AC7FGBzp97MYd9mhZeSYBe5xVAMDs4o67oWGDCDJA814MyOx5v/UOcV/sM7SrP7nPsSYPbJH4l
mMpaGWRkjXuUDAMbH0l4BjMKM210waSBm82r2dr//ZX+PVcpsqEZBooz6WtJ/HYnq8pIrzc6netm
L4MvoTXjKPuMMEQsJrNmRBRLDxkeVQgML0BAXsCbtz11crLNB1iO/yTE/Zw2yclTuz2PpIhIBu+u
bt3gxI+z43Ud3dj3Q17rFVxfv2cesD4ROgqb6kQcK6KKBaX6s2yrEMIOlKPAPsKPA+eIM2mD58us
O16kiv73QHFZp2Z1gYG/F5dAqkBUcNAoiMXti3pPv9FDQzWeHpQFqsIXjG7ybZCbfXz5ECBheJvU
bLgUq9atluJWm4iI3ebVDpobcVAqVcV8J03OHzEhqZ/H0XkhvzIjUGhqKqZ+Yi+QywN7k2yDWgUu
kC4YdwgfLqA7xc6OMEDKRqYTkMeZQAa3Ma6RhuAf2OGaaZfInOAfMaB39WOpyy7AG1Ehcj8UhwjT
ENln/gDrAZUgSu6H7BVjqGP04zfCWgjxxVeD5bLjtSljYYX56IyfC62eXcKoOw7rW18Et8ZlPqjr
dG8iqzV6Jk8yQYzkkFjw3rG19rBd8CzSgav2yktB5h0QgjmAXWgSzzwaKlQ/FYgWTdweoux9tvOD
AZUQhuFPMdBuBAMycRLiuhgM8AV0Yio3Vq+4wdrrUdGC1Um1lYweKCxEtLWDvEvvQQzOC0W3r0cK
wJu8Srb5m7mlLsvTQcMpeEKumr4BcgX5FM2rRRH1sT4d3zvF7xc3oqYLB1csXFbr9vOSf1GR1qfn
Yolwl3O4/AQ3DkASzkc4QTl6dLJC9/J78QqMiJKccqAnmB3yfXJInpKncOU/mWNk6uITrl/xSXEb
7gNCdi4WHuar3Xmy39VpBS/ryX9T4cW90p4JPnA8wC6mpofWusGwxmuPpfOR1PbXzITdX9EVRfpS
zrAO/dzn1EpRtFopJ2vempTzPjzQd6qHhUeVUX2Ueiv9OhB1cAFTBGiAcgAr+t0alJTlqT2WIXlh
YE6c5D2D1PWkbriB9SwYxp/ax3X59zz1r+/3fcRuFfg2TSV5XllCBM6Aq+4vLwsRlxksh13c9PXV
fzfU3Rp/Lgw/vioMVfAOUn5YJNUQL3E7xRiWPTjoPLySdwed9qKaedwNFtLqIRayb6yOqIp3pKJC
qAUhCHbv76/3+8Rxd/PuHhWpqG5WFHLzlPfK6kPCXaH8a289XpxbT5+1z3+P183aP2b1u+HuDji+
JZ403+Ib0mOhVHDawv9IZrxvDwErvzU7d0PdHTEaX/GDsmWo2iY45umGGB8vhbVsBsKyxKttw4f7
IHXk+ugudnuM79/RRONuWEZXp2H9kqW7lUvLg5Ajz/G4lrFNqR+mR5yNAL+9j72KKtGcEi5PENZJ
6puo7Tsg4N8X+Zf8ikE1Xn02Y7Jocr66eyON7GhWt3MUrluaOMwB5EvqmLmJNrHPM4ncEmrV+//X
mJ26R9I0C/3Kz3eSK3L2JT8M19c+NN3B9QWEDYuTBmFkG09TlazN4YMh7ze/fE2jg5ogJNKQy9yr
ZC7E2hqc6YK16ATjqLZ9lzSDE7sRYHTxy3HeFTj1wcM99/181w1rdTomVYTd86viVSax3AhXxV+x
hQAk9woNeO0/n0eskUe/5z8l03bx4Jt2s8zPR4ohVaPTAimqoZr3b2mUGrmgNv6qXX81zU6v/i5e
t7ClYHQNg/dg/mDA+33013f8NuDde2qGciFepKu/inbRjl70ADrVqPa0gUqczYOxuqfxry939+Sc
L5V0DEXGUln7gdSKoBtocrBnGzUPph/jfv7he/G0UDqUkaCZvKU/n9Kkjoz0VGG2po/otUP4HPPS
AEHcBWmJy8St3WimoZJ6bjbxIno5rtLPbC7sj6gBIIMtk8VxeaPAu1BG+rP/4S9o+bnyXp03K3lB
G2Mcjs+DysU4SiR2r6ANUNHJ0Jx8D420F21KWhcXcvugcI9tY2FMLPB95y0uHnQus9oJiKCcW6Do
Hh3R/vHM/vjed3NSJEdFfQtP1gpwAdnp+MMu/ezcc6W3UEL13hT9pp2KxBaKdjMFCyLYgI+hM6lz
FdOz9uA2/Con3t+GboH/toALyjWOqyyxIL1F3hHlAJy3ZbTMnvzheQZAYG7OjlTco104iYaG+/cD
9+/RqVhb1NF1qtZ302NgtK3Z5DwESeXAnsCPT8pKj411Unjc76ejgGSO6Npe5mUOxO/mOqoMz6fr
GD1aK36/2LKiQssxNOBGOq/2zwthRdLlepW7EMJ+cumbCEaeTsjNiLOkbs7CIPt98cHR6teS32G5
uinMEi3AUHhqfo5Z6lnW5FGurTiqnl6rpTBD9zZNZjf7BKL072ut/Z5IGAzMWefbAXUm3m3VmvpY
UdkGkQOEH/QcYGV/yRMolkNC2PxFl0XqIF/KX8ngQJYkJ/YxsYXBENpHgvwTRNGKZCGSOE4uxvAL
qiXUP3HPR1CYdKV+mmLpe9SSBzQ6e5o6TA6woQt9WBgDFHa4jdl/J9OQHmoMPXjw97f7VQHqLuV3
wtnd7lBMjNv5WEE4M19YCmAcT8oDLWTDrqMueAl5ADJGDuvy6Jj0T+/6WOdY+vH3h1D/dYm/f4ju
3f/2MuWRWYhNxCXWOvh4l8E6rAu7gV3/1rzJTf+8ge8oDIg4hN95JrUYhgfGsX7BKTnsIl1SAoRT
mxMUSet2jI8Nc+FJ7Z49zR0lL/JETu2jbdQPrp6udKvIj5lfEQ2kiaqCMF2U5K9f//bJL/o5v1yD
a7Tyt+FmA5cH66eLQpFDc0CXo2fchkUXOeEQKrbk53Wys1DhcCYG9YL3e7Gv9zVpi0hbjcq53MZH
2DODKWdYdug431GTnGbUljF8i7ZE4CL8ROCQwwtd9VfymCtH94YnsKtnjtQBBI+mIIPqBCQZhiVI
HKmYF/TzMyrDmTius+0NLaP01pbznDz5cmkBLxaOr5ruiNiWlKHxVibvClhVw8uThWosNJrg530m
wNblcbSjZmrJA+20rLZXss6rWQp81sT7TK0/KvobYXUeVagoKj6Jm/fb1ub2pZC6gv4VoO3Ir5+v
JeZuO2v5OrZvkKIwJjUm6LbSLxuVHddn4dtDIBLRwCS8vekDPZCGsQalgIPt6AxTs9+SpJRrNqSE
th6G2CpoJE1Fivyg0CWcsk8KPlGsbQBV6rG64UW0k+fbtFhHHgyY63M+kcE3kOhMQAYKi6UeHG4C
fEIyRa9Tqean6zflCcRK16jKgM2SDfhZrBWCtEENukU+IALTmiXzCHHAnICkuAukfylf8j4jEDin
ZCRG2C2mPvHm6c8Epw+GvnN1+KyJCWI0d3Q0IsihP2HFpEu4+VTTuFhnAP1P0aB9QmloXMiofebi
GhLnKDMcnbx6jmCj54jregBdBPVZ9+hI44p4i97JKyDF3zyjXcWYHD9Pai+kRY82oy8551W8ll11
/skztVEmOaQPIPKsmLZSzdoOiwV9eVQ8JbDQSWEgAAoN54E0sZcg7WWABIph1s4bzHPCwOxVnQq5
nNRLY8erCqNVsBFpUCinDJHZ6DTfQTPAAwLbnNnBGjXh+oqGx8aEiWka+SYgJhAFgy/CI5UQsiKk
BRUNf/Vht8OG6923Q/cDYQP00Wm5oJcvLtOxuSJhIiNv3Us3JtxNGOfmSsZZxuZ5TqFseiDeQomd
M0z5PYIEgmMA1/ZAJ/Q+34EfPAGiBhCNnPuzWp/xr1e2+JYsKW3kqctiBXY7nGKH7Z2HEaHkw2tl
E1/f24dTHKHmBWZQTxgpPaj5AyJ7mBtfQmWY4lT2tmtrJL+hizjZ9DAXr6TtILoh2xg0BnwSwm2d
4hUqaEcATee3J1OcXAhMhRYkuRonqGCIYhiZLBlTRTqoI6x8PXQvZTLhOdalRYqgBUGu5Vjkrfq9
1/JDr7wAbnPtWOGUurzakreCjNcudiZiuE2yFDcxiZnR5oqtw4ALrXkpGerbhCu7zdDdKMtsLDiv
5ki0zTHYTbuasFWIhrBXJvw5N0pW73HZ24ZIUChFFUtSkJrtbfhab7fpR/sZ9HWK05SjzpBZh5ez
TZqVLmybCxFEl2LGblCxmDNmaTu2SNP+ABsrIHRnJ0YwLsDdlSW50fNVsQ2vPnCT3jlBNy/BB2fM
yjY+8025CLDBXofkjM81ZeiPITMeSaoeAdkPgJi4iXc9g2RHLIyl7wDjfeU3NI/FcYqeCMH+AZdJ
rxL6AJCCd+30BNl6jYymf9vwbJrWMPFEuAjUC5Dy+fb52D03lymcBHWi1CMI5+dtwPZpK45NQrY5
EUnU5oZSPWJvK5sdPx2C1gHz1sh60Ir6ajf8WlVUXB0WZzQOonfniUJsa+OaxNGKoJGITVww0ObV
QRhr76eDsUdHKKYfkvbOIqA3A9z16StGasUm9ee2TR2h73eMJykA0dQLmq6Ayp8xLvdAeihWhCN8
KUxxdEkpcVpb0uFXDQ1Ew3HkBfjt9P0yqhDcUsGk/ApfYsDNQuskHbxbbztA6949Vlgz0NRRXH3C
sczee2CiiT2cZ6A+5oHdrok8MVfN4toL0y4fxrLxDlwebMJ/cRA7PY5sqCy7MlhNVNo/9w2Wejur
oUbW74l4Muqzkk1+ESXQ0emJkl23K+5W4RJiCvhzNM2QuK8AePoQOKFv0QP3tGW+geQPYYXuhj8A
z+K/62eY1z3otNCI25d80e4uwoPTTHc6+HmDO+MOFFCOxN3x/+6DG2ocsGsojiu6K13ZvOcrPagi
0EBHmC7+3l396lR3V+n7YHcb2Ft5rhMp7gZr5sr+OjuBEbVFxQYTzlEOpZdz69mPjijq753Rz1Hv
NpZZctLVm5AfV7XlXd6FbKlFqP7pWOyuBDoAIOhSnQ8WexT6EdmiM8Tkdl30PCD1m1ZyZPD81bDJ
n8ikVJEjHrmV++pGLGdPIIMahFc4K+ekEeasctdpjFcHLMy5L0ROrj445Mi/Dp/dJexcZZoiodu5
t5aFqo/x65gcWW4MdXBUPMCgIvFhar8gDtF40bpkXpdEWP95wUt1gYR0s9viYCbbROtZxwGJpmbz
4MZ+mX1/PUXfPtXdNNHk1PEyhU/Vrjk+EHoOVIJsWpF8stf6OqwIec8d/4tmlYFnLlGvwq1D15iS
S7Gct7pXo6Pvky1e9EJxGp48M5mAimqug3oqwEKch8jaJCj22nlYMf2Qx0Ui6XEHTsRUx8TaKcJK
o0nyYFv9y7769cR++2J3NQ7hFl9CXUiPK/1FJ29XmBXj0ySZkd309ve78SU++usS3lUVpJNcyPWN
kZKJgWK2wqxxm9Rv2lN1I4rTPotvukowNS3Ca193V+aH8MkUWh8sGkasNSATYf1VWl9gniSF6saB
LR2Shxb6o78/6S8tz/01uSs4+IZaa5p+Oq4ILZj7eR8lLMBjsjmu/YvX6ORN5CqW//9u1PtCQ9sE
Z8nPYh4xIDOyoxBgimS3d5xySayGYIa4dzW9ZGs8GvhXmevrjTNVVkBdE7X7YmygSnWgNkK80vHM
wYwq3XSm5/0j693guIUIDFCxU0bGlxVg+gYekeZoj76+9s/3XjFNkC+mruGy/LnASEWbt5eTFa/A
AhnZVFwqulvxQ5yLCmSqCalCeeumoyvg6xWBVgM2WXTNa5p9dkiaAkxZ0gXM6yb2N5o62gE+lIaa
PsiexWx4JKJKmIc8RjxDK2XadTHfjxzGYMU+h6QLtMKgasZlYrock9BWXye8mcWjQ+y/VlGV9rRE
sxqr+q/uV866qlPNilbXZnB8jWbqIZ0JPg/3KN3KgcdJrSFPKx77nVPUMdOJfp7AMCSWs/UmmO7K
UcGTsauXltrL12urS/FlgwHvCnMHmyiC70gw8e2AULb4Qb9fUhTxH4upSqPQMKCrQMH4qi58O4Pf
Llc51wItXgUH+8Lxg0yPyRm4TeLSMj+ShgVdmKY6Cd22Ii5k0oQ5DFw5qtz2VrjTQL+9463wHVh8
J21tZKNLMjm1AzWobWMtnsii256lCYHZsGbzapWpHwr9dg3maDsHuEpOlMI2dtPRn1bXYiXIOy1w
GpUmgvmi9FQcbTRXBbrPw8ga1qpdn4fZPgyJA+6pHm6PFgaL825WA5MoI3WRVYsg/vA1m+S1ULZx
kBDZKO0vxnuTPhsUukDecNxGPd4Pxid8HyeKIGEff2xSTklaIwDDwRCsYsogDC6eCxMwXkv9NEgu
oI57LRCi4wvFhlT2xHJyI8pWmNL+D8J+5BPKxJ8yAN57k+caZx6rmCcAHDNdsIXGiVuP+6j5QzF9
b/cV9SLT0Q3KMAsJMjY0EP5s6lQDmVrkPIAe45LLlQNRA/DpbPjZDkRqTY0RFRyMmrXmWG+CvBI/
eUtUu5ryOlWYAZPR+Ei02BVLxk52KtExNiYsRaKghga5iSUFN43I6/7V8beZbTSOjNMzXahH77oy
N6gEzEU0NreENknKQF7W5eBy3AYiXNhVSuMoNe2MgGKYucPqYLbkLcNht9Xrlrww4IZS3/C75NrI
svUl632N7irrC+/5LIsGtVuRUqLY5ckuQGa6uI4I9JJHlFZL/JAjVRtDQb4xS7GD8QRAhhlouIu6
iyiGEGfgFf40I52N+ZqkWDKjgb71mmYIAquwzfNa7N/6GC2h4cIQJT2YQ/RIKgdcNz6ieZDgOpN1
FL2UOxIzw7U2NM9jBATWAgFG7GZnIgLxQwVsfZk0ipH/ApHqKiPyTa/Uil1gxXXVK0enc0+lcWBV
uNnEq90aTj28YkbkuHEAztSuz6ZLEBqE+mrQNgQQ3frXnSw7TMZs7G8qBgQNjwMZi5318n84Oo/d
1rElin4RAeYwFZNylmzfCeHInDO/vpca6EE/tJ8tkSdU7dohP/XaoQZL2bOk++ZJQl1DOlpmo1F6
JXaaG834ohbv5438x9JCU2WsMyQevV19i4iuiqvKG0y3BMoPaBDCDciGsel3OqKfVY9ZEkjgD6He
/xhJ6gS4KytSR+s3YrtqEpTee9OZ2BUuDfx4qTWP/M1yTb4X9tYNAqHJQ8WVswqL+dYnG030hOC3
xRRc9GfrrUQPdMOHn5RVllHLuuI7kgFwDP5VmkBuxbgSlqNoHVsGIAYIBvkUT0O78nSL9/5LFK+B
5WgICWkY/pLgE8NGi75L0khxw4BnbI+MZ8iMy0unJDL88kqJYjNGqBgGQiMW/ZtCsjVQB0ec9gir
8VJvq2OL26KxC3yAxAE1GG7k8Wpy4pfrrzupXD/fMTy04GC97uUt34PykjhUzpkRK7smolwmhw2V
Z8X2dNrAhTdEKA7qq30No4TPUNv9wAnEILnI/6XoxblDw+3yypVoasIaD3HrjURUyz+K/Ntp15cB
tbUxFzcn36zFyjJzDW1do6tkilfo12kQnNmqWA5ImrTZQXtMXLFHMFKG66cr5XuWc8CECq2TOTnw
68K9PF3oxMRnmDueip0bIXzIugpHJhRrFX+KOUltq/ISCuvEuXKMpLYR7VvcirXbND9zJXbz2VGa
e2biWLXXkkfFBuacacN3xVopWHjTi+J6d3xl5F1eOUNYbhkurbEu7QAt8y2QJMgKkXnRrzrR8O7R
/Y8PPto8MfX+NDm3aYThnxTLN30aNtY83vhXiwq3w6JM2KUEsg33BU0ICs58Na3ZuxWxUQ2snPzQ
IYcs0BIET6l4nxDbor9a4UZ2BMC2aJzNFX8hl3cpHtVcmDBpylcnMXWLEy++KUGxhSkOpBvSUUO9
Lb7yS+33Kqhh9PIKuE7ApPMDGwR4ZaQcEuInI4kHJ+sQsXf3mubKMldyxcoAhKzDlSUdo95lNUU8
vPUANRtRvHS2UhZsK2yEnNzruvQCvDwX5BDVzhw/LXOTGFcTTW6akhEdXazkc9GI6fNB5RPqmFYt
V7q+E2g+JMR7yrwOwX0Fggdwc5ALX+++FvW3w5YxA1xs5M4eWSERnurWgPnlCWu4rPzQSVfqFfQP
g+n08qWSHaXbEl5U8XsaBeg12fMxCZLLUDG+vc/iIWvfQVSpf9N/ifGVkPojQRx1DHrqFh3B6IAG
VBC/xHVa/S1s5c46sY9LLoUQu340RfdW5HSpNmqyRtpDIiJGpOTX48P5i1vuzPKbcbtsuHAnEn7L
D0vaJzpFr/RB5Bt2Cj1aeE8kXr1q1imBy0NrMOshjhijhxTBpCzsxwbi0vfDIiZ4z7UvblWoV8I+
Cytb5B6LrA6nxzcEKiRmEteG1SlO8PG0roNzmgANis/pm6QT5aaloF5k+VhHi7/QiH/tdmlUV+3+
WgOf49VYHpcKh9jEFq814xDrPMKom3YppUBrT8KGm5wjgwjyel0r6zryIn0/1Y6JVavhkqIUPtXi
R2rc1iTbBkWiZlf5KTF9EW149SbWfk3OKFh6DHD5ksMaJm6QNy1ABbacKIpCmGqYVWZ34FP8ZJCA
cywPj7g6R+p+4iJsF/c5Pi1sLVaT7rbzBQ1MgI5bw+EC/Qfu99UJxKZyxAvplG1r6/GGs2MKDoGP
3j9LHwMnGP7iC3SUnYz/fsYLPPSyn310tP/kgyl7ZJa8UdTdMA4FLibwwmmbWfdc8ogGpfBLd9Om
+qAMIFM2aviv65pgQJS28eIu4jGJXJPrfUMBD1w+qD8WRD8mdpPcuQIRH3htjThjEywgeJH5KVNv
Qop5BL+EHMYeEcSZ1yiv0SQqNkJWyVW1FSe/koAJzEiwERfhs5R8RcHf1xXJFoc7RHYpEUMdDs74
pEFwmy/hkZVvAId37mw4hASfS42RxX4gOuydQc3IzGSDC4a5Fdp1PbmYUVqNa51CvpYN/oayReGz
OjAnx7Mgs6YWazUup8Zcq/5yU+5V/Eyirdr44wXGZqXZ9Y7TsmvXYfuFrr07VsoRDmqC/etyMvS1
IOJl4xTfnM2lq6xErhAuAg8hNkEMN7I3Q0e6mcm2w8pzpVe4ebKnX09lXpM2jsMnSCAFJB7MM+YB
eLJMrrYvMGI84wWMBaOwJRo4uxOb3KfgKyQ7wGQk7LmARPa6tOXaLzSbEiVFVGKLFyq/PaGhDQyP
9M6KJcy2x1z3lfdKT5YWPqnn2hlhct3tSKeMPhRm4/pWGG4DOaeBV3Un6RzT6MOMdQCOElSyWFID
IifKDz1D2DxZWh1jm9FhXkcpmSprojUl0k9KoF+tvxCjaZhPklXpy4gHE0mKeVLk1Cyrc8Pkj/qm
XSe8OExBfgmo29cvGU4H9Zn34UKIS7IzeZ29+dYPNFxXwjpNyWbOgMka8wnS0qc3Rdpr7UdI7jfU
Cp5ZN3ky+VmA+T0DZOI3f1Tzni3vQnmYxRdxm2tbfvJ+jiNKyuEFS7DFseDm+mBCQdhoz3W8wve4
dEmcxwOXZqYlP2EjCrZ5VNnq4ud0MiWfZVi+kUxr7oWJsZBdQNA/qBh/wAyPfapZQtJsJiocLyYC
1la/pNGJ2jBgsGOtAQya+TiNuF9TE3w0yr7/e32X7gTb9XVA78pyrR/pUV4Blq+nl29IDhXI2hxu
fbMb8KYw8JoxCcrDhSZYt124kgRfwBxfcsXGNiSgXE7336m/N/FZLdYLLusjpthnqT1FqFm7k56+
23XB+IozlTx0yYU19/YKcB2eCEppSNuksPVpX+RXQ74lkteWxHyILcGx17nEmdwd+yPTgHI3M7xZ
9s2DGTKVG7A70y3xOtVe6qgZbjSrACkApu2p+hmeKJuoltICLrOHRUG1kWW3/Gro7VDfYmXcf2fr
h/WRHfEv2TGQGl/Vt80/+NKlFIkEn68G6TlfSXpRM3D91ymdfhLEqH0j+TG3rRt/qo2HmTi3K9Ol
jsQ+0a5+FdkO3kIvAo/BuKKydcnlUBA6gpU/0ANHSMyYdYgXGptkC8kar8rE9Kj4psC3qDLcGg5L
w+ynsusK4w3iNHAyb1w2p7i4BjJyGc/hlW6LD1x1qM6v9B914ZI80r3+Q1n/RHdKz1tht0iZGTM1
Z6LxVssDp5Kb8ac9Yq94dJNviV7tarQiTDArgoYcTC1UPxDd+RnviIyBwpxt63u+6cjBpb3u9qqt
nMgXA02NHPLmoAmYx6k7kD5O4YxvvDi7sFuV8t9LT1mdUNmJnyJceD8MbnFNNicru7EOC2GxrcPP
4IAT7VPmAaN50/tH1tsCcTuW3cJr5pTHKYIEGOVsgnOtnach4ROBKvSMd04SIlxHJypsiEB+Ze0K
O73bJdG6fsvjOz2Pku8l1c3qTSWvOmUVG9tJc1Laf/HBZUYwjwp1oYQH70fFPpZsMhJVBTjr/zTA
iDuDaFtXqP4N0OKqtwvwEsL7Kr/2xUaTfuTkXcWCDrGZ5NZvMK9Nto1E14IlU58zM90WFuZGbDpA
JUZjWuKr5Rb7och6TokPJyqhYf7i/DnjdI7N7Niu/ghSjvqP2bhDMsloX1C3GBLJ0Xhw/8y4/5/D
m6r5ZsgvJfS9P9RoyOPz3OocYZNNpq0g+BO5tqUjGyuB3ZxjH1sgMkfeMNe30Prgc3EB6OKDGodd
ytsmNTsnXNOovFqmo1NPtIKc4wnRjzekr+RBWhvhPCrratpawzrtdgFYCgM96ALmKrswDXz11uEd
Zj35vFgSdJvowbRRhpzzJpKDzJ51sn/l4AU5nmHOEBLdOl8YIU/SXvGElrJnA00H/4vKH5yuA7qI
aFmXtdlfccn7l/crZ9yFkQeGlfcuN1o6epg8DRDP4OYkONX/Ui3uZIp5hwMFvQYYHo2kj4H9znKS
B9eiIe94GRzY8US9uXnP53XH6L3yyHXCL19xGIGgsAG8tPSW0BvCQYO/odzX5t0yXLncxmroxdhw
Jkfi4cjsxGSq9qWEFI9dXHG8ImMZL1rwy7m2dA5PcASyJ/fgMKRffeB046ERtzoT0UPmVhdmmsZI
nevWEJBEO1c3TsbM01jpdF61L36NxRpCC8qmE9+3SJzsN35HvaCdeSF1ShJmezbpRBwdCdDybnBl
ldtePQQu1k9a9xFyTGuhG0YwTEZHfxAPzaPCoSb8w0yYt6DhQsDlQXoUswQLmoPDjUQnkCYbAEgp
+QqWS5GCpWTqOU5uddWAiuHZPr9H48Vy1GIT9ue+P5NYH+E8thMpRAME8Rydhc8UsOVdzK+2QSxc
msAW6KLcSe9j/kd2V/0MpweYxPAuiR5kiXfNXCsTsItAjFPllcGR2KnlPXzJZQ4RBtSqO1ZPHaeX
E2dG316l+oCLTf6Xz65mPvL6SfpUJB5DHPhedtM7NVsPql2dxfJW/K86AguUpYMOW5yDSwv8ODnQ
k41XmC0tkIUzqDrgla90flDswGJMOmt9N+K2rmMC70j1pbF8Rs987YVoFMeIXXq9lyJHeyI8nbzi
rC4cpX5LAXjPfsdiwxas0wPG+st3wtyJDqRmBnunkxRdZFGsNWymgYRUbC5MzEe6EyEpoz/RuLyZ
7T6VtmA/3WCTKoNiJ9oMs9eKL35Sttza4d/4Fxj2+yD9BC7JAuENZK7KwK0OVYUFLxOJjTyy6XHi
p3KkRvFy4biAbkFl0FZfzUZEVnEnUKM3nOQHOGJbc1uR5FWeVMQ0pvAmGWtq1WifMZMngV0hxBXo
Fue0m8LZj0n/GvXRJJ0B2yaslCiuaQ1+xoWwpV2j/1BbF/cucmiNqJyj+UjiWVF6qQcg/0hlW3qQ
weP0ugOAKT+q21d+wOBGHm1Zt7H5S5ctbxM1JA1FN+0IAmYRkGRn8WrA6YBkywY/lOgAMx63uhWy
CgbxnA6stYaPCuxocBnisUPI6zse43CTOA8/ByKvHCU4xIJbRET7UhX/pZ/mP2BpasUIA+4/Lca/
nuGaSjfVvg/KD1KcwIRf89b2V5Zbvay7HL/+9ZDuif5DbkV30MaFN9FT/43SfdxOwsWa3sE8FvRS
mhOPBAPMJM2S1A7eeoVnNudr6IqidTPmYwZ+WxA5QMbVPlc9uTxHDNMJPqe8ZC6hnqqQugsGkD/F
t5GKe+GkheWS/C7ZVVCv45/6pIWVZY8KWb8AL5MdBYCSYFtTX+SrIe3iL6v1Aa2MHCsqZZ+MZ8Pb
9Ryc5ivUXFgbcwPPieQYp4NiAi0DkyunAih9l33rJHMuA3oNxl+qXLrcI8B4VV9wZSShK31UnIM7
pq4YpHFdQIdxa8O1zA+daiSNj1V3tpCIPUq6q1WhrUdlJxvnSQxWOUW+doqEj44E7ImyHUzT1S6y
jGWGVMN12tXxtrO+TVIFXxEoa1kJnHTLNqlrUvi8AC5LoiC20xEWOsltVt5x4hlfWihKbMJo8uwZ
Zv6rxwV2ls5j7oh/QvfO+iUkV2s2SbbvIlcEUeXPrPBOu1NzyIs7p2t5tvXFLmipqMoLV0fF+D1+
QhcjHXMVJauvcM16iyjYVjKz8FvK2OJZ8rNIbOQrAZnBlvLxS8IQBE3BEek/lwPSweFnkt0+PGWx
I6huETsNaxeyEL5ooWWHBsgulwdHF2sEv6naLvRN5kFvFdwudifcRFNfLq5W6dYKQMmAUZC46Tdw
Eu+KTYLG/wHHu2Cg+YO+mK4bQJOPtIWDCC0R6RyJU21wmKNHtLSuHonOKO6kq2VRCr1l4sdUbNvB
gOj3b1aOTf1mFsKqxPSMW2txosgLNLvDNPAVQmZCq9PXYnYdhVWcftVlz0EEGEApBMpsBr8S91eR
Gb5u1o4FoNfM++4LYD+Y30tCYvnFyU4JINT62oBuX/gjRZnoTlgRA0B75baoKa3lqvK/6hSlifGv
9mGDmTAce3SxMRpEJp9pflHJ9jZTYkDeQvm98OBomk+mBAW4vXUDPBAB0RgT3FKfXPOV9qZgekcD
LqhIBDmq/EJ2ueEeYbyubuE/AK2KgSB+5QAYHJdGt6EmqXR/+vG687ThmiiaU7v4NQj5ds6JCH9W
y61uV5Lxq+MwozkRuWW7zKPNPXHLyPE6LV0Zg/b5e3q9cG9gThC9D/B2yL2bv6n0cvZGahexJx0z
yh98v36hcq4hzZSkCkMM3BG3RVdZPcKt0ZIKZTN54JgMBnuQbMty0uQr3GAG+YplT90y3pIS1lMp
5qQCwg10ySyCXorZ6hhiTbVP5r3IpUQApOqIH0sDokrCFZFMxJ6zk9VNi20vbL74lMTeCFdkZ0lE
KW0zTPIGYKhVeOBFR/m7cuhAH75wajHP8of5Yb1SuYi6f5KKVLnRx+IA+xU/dFB4UK1z+YDFoECi
ID3HQR3cXvLU2Fl8a0LWvFr8+VytlzeDwhv7MBiXgwtPVCdZDzH6wch8S3gPvHP+f0pcw5mYW3xD
MsnN32HZRM/y3Th0g28E5H3agjvsll1wXtatupIhEECyJIByBe8lgU2wIqdoN9Iktyu/IpbGmXYJ
QIKX8pRcAKZH2TuRdjDvxkGpYULbRvfZmqf6HYNZTLoYgB8Qn7NhadE+sP8JasAKRymPHF2D5IcI
2O+x3x9oP0ivhMpUekXrpPImmLctddy69jPhPi+oaWEPtOFWxprtQ+5d5YAANsaYSXJNhwhVgqQM
in9AGIkPZ+Bn0W7EZ30FGZtSArw30hvZjcLVur5yFSNuufhcNv865QSinipkAH4bjBUwnmtxofuN
433rxC5DBkA8lqC5lSonO/FAWqRtbsrRWt9IDywP00XLnPFdgC+pk3iEP+PXgtRjTXbi62mZdyzg
yDnMdjj3FukhjxwUjuSg7tvyUeXE0UBxPGFixkk8IB3V1ymxhvtG3RSAAddYB/HflD7NH//Uv03s
LSA6Py32tuJrfbiEilQatjDRsYJgCK986KHOrvWBuoBQsL+2w2R3NyinarlqZFUaCHgZwJgf4cBh
6ann5isH8ZK6Y0v1Mr+0nWygot3lbAxR2ocHwb6SqQfgbul3cGdG/kg2DKezdqr4bI1NCvsf/K6A
hH9o8OFLvRlcdy4+OvNoULrDCDCsWwAiT4LvJz8KWTn90s8LmoTNDHpU4dcJUK2qTttvpOWD45fQ
dXXY8Yol7ZILfkJfM9zV7DrQRIejXdG8wUfLgl1N+JD2NcreQtFFjfVI9NN4xV03unfxQ1FdEK70
U7RP1Vm3GWCM5m/Zncgusv3yuxQggFK6/qu6zzhYN8Z9wgcGokR5Mhmgf4hvmQ8cbfY/VuLE7x00
NCoAlOmhE24W0ZV7hzkK8ZToDYMAf15JLByxdft0r7w8nUW6FfhH99na4gtR95dJ2YT+DHLO4YWn
crGm/GxKJw7d5aKQdyRwoQ+M9hQ87Vz5LmKiGq4T8RJkn33HbJuf4LTK4Apg+JRph27dGd6IQsNB
jNdQclU2hDM40iYvAW39laKPATZK9vq73BeAKpofnQzG0ordfiPCKcjKAzsgPxJAuSFy9mWqqMqr
9GXQfcXjudd/e+2XazJqfqyLcAnvIzbL+i3fI0bPjYe+nGtM74grW0AaON2ZrkRuJ7i2hUvvFtas
no2uZtlp+iFg/yLQIPgFKWmLc4sdwKZlQrlsQh64amlDFcFGeK+Sv+5gpOe/ggqSCMyn0Txoj13o
jlXnDaWbn8f6kEgfdYsqkLP0FmjXlACvc4mTX825pPBl7B5bVpo3BzGIMR7ym8oI7IQdwTXNAxrI
LaRnBQTCNmDdQ9kinzOA9aAdlXg9XOHerpN1s0quXbqRwHDqe61/m3VoB0qxMQDZteCtY4KyZTSp
M90szwRsz7RemoKh4LhTv1W4M8sxCLa4va9m6SxUT4G8wsXlbSLCd+P7gCBNelFYq6co75tsu7xo
2X24y7RLqMFnDRpoSxaDl2PHFEuDFGfNG706ZE+h4gZiPHzumA1LjlT8VNImDz6LmssCRu1BpxoQ
sG2wS9HpKCIrvxtjMrIIR2XqrCyniG4O3MFov0r9m0GaLeLTqW4l3OhBzXFDaJApfJe630ur6EX/
8A0Bt8521WUrtze+NVaYoLMqYZ+ozDWi5K3EYW641U6LWUEaMv9Svaao15W2EzlnCeaYrUPSeAHH
Zvo3x3uATIbMgJbfyuzGP9VWmC6kyUr4ie+l8pxh5SLSHkfVre4c8Yc4Yk8G1angFesaZsxaBNN/
JX4Y4JGvPiB1chKEFQc6Zs5mMQsvmfbG7NQteOTs6PGu0A7Zm9E/E/OecxRG+tbqGYp99jjCthLV
8sbCFj0s93j0ryIPz1IcJc2ezwD6C5Me4ksgc4mBG2EsnYa/LZGQIAXhx4DRSEux3WmNveADOMAh
ZfP+X3iY9994egc9NT5DBI/HT3XXfkWJG+YHTrHHqu62qrqHF4+kNyWlc0ZkrxaXuLgA5ipB4sjA
Gng2wNdzxOUW6D9x7tHCviLV7jipB4BEpYvgZFSd4IP+8HVGroS/zHKHS7vpP8QfHStEqiH+3OfI
+D5YzR4RrnhOyNlnSBIu54mnV3vhSIt5IBPU+uyF7z3tAdChr79jDRmD/sGX8arMKcCKcO6Ld9Pa
uM6GS30McZsZIu4phoBT9irqHlN9VixXA3IV9/1Z9SBiT/+wcYjqfYS3BVZC6abt8f2r8w8pWRsv
rj//T6H807CKX84GEe94BwYY52bTTTJPcrCPaZLkT8ZLdfOGaiK/K+M6K54KPoTSS98hc6Px2WK/
fSMCblZPWbQWNDCYIxINRDO7scIw9ly2doEPOBMviv1QfUWl68u/DIEWBJb434v7xg3DwEd2a58C
VibR+NiRL7qmjaQ+jIQHqlXLg6QwP83AtfLXhxuNe1yuZZQd0MrC4zQ4aUdMuTcobzHpdz3xVNGx
1rctVdAMDarBBd4fDL/WtiRoipCwCOuMdoLxlEp4g4cfPdlOsr5S1J8wJXqK/ODsd+LCVXHVPc6q
15kvj9sz0w9gDga4fthxpDHIJPxW9lK4Il7br+oe7rT2ETwmoAjAqiS0KwKybTndADp01rUb7lHp
MWZheFpr/xSxglziiPFJp5bFxrZyw28VLRBwsQ1LPnGYFrXu7LcDcKg7norGjl6McF6YzuPApNXy
yIF8mZi88hwPIkWJfINv0c/faGH6m9Z47V12dOg70DsSzEf2xRquZgmNCzvOft61J9Xy8vQOeNYi
pnLKdG9hV0t+xHJ2SyZgxSbT/UX8MlMIgLZkeFQ/eeJI/RFdZxr8KsZlVgDbHKE6QvbH6ifDFMUV
91BcALcjKLPkFJy18SOH8o9na3wollOK1+9oPRQI+QrAGCSqyWk0dI66Q/WyH8QVVi6MxpEdMobn
NPPDuxocWuZ4zNBjurd1omzMwZVv1VGlhz3nvY9lP7zyhc2JV/qvaW6ictd/xy1eOHZXvSnmXT4X
7Z9C1iH9Hh9fVB39PKFsmvwq1N2U9L18Zyn/iresP0pvM+QIWl2qsyb06TKmZFxp41EDPyWPV3f4
MCSnXKd2Z2L4hqDNr5XbQEH3S7OtrZFzlSlB57ug/qcqRIcmK87olW7sCXtkL0RfGl3Fuo+ciBa7
+WqZuHKqdjEyKPZN9LrTO64aIlfhFADPGCdDdf6G65EN3jIbl0CG182fTIu+1Zv74C6RPV0liqv2
nLCW/OnFg81rvpX7CvuspzcLlgMGn+zh8IbeSgJG+Qs8+vakXEd/CCfjDTHSqPX+xpjJ8pbvpgpX
sJXgDMhOq1FhE5hltxLJJVdmiAjJAYjs5S85P0wY3mcu3dLLOnb2YbyBhouMGGvf2Czlfhyf07Ap
JK8WffwbcJZKlKewayBo8nVXCMQe4EnMUnPZhlMYVyt9OebhrpdtZpUgV9onkRhtQ//O+N8ez/pt
pHX4CJr1rF779KGVRyO9kZBNuxM1HM4T3Qmt9pyCTN90qB4k3aKwFJC6kJ+eKoMdx79fGxqPujnX
KdQVaEpwi73xYCDoUx8JOsvyXxD+KTte6GfQImHJHWyThMRjTFh/LjC/vQGcHm6eemxHuoq1FXtN
wnj3+JpKS76BvbN6MCHSLrb1Dn8OPv6crWGh4vWd7UegTz6x+i+kSrxtljda2kr7N70AHbzVis2E
FTEoIYADEs7v2lzjlpW03lLZ+biS+7tOejYRWSYiWLoHnL6PBp86yk6oWkLhBtYB8MpXzE2n+BBl
RtC7JTkV+UXIbVg8SANmdtwMqax6fY0UQjfamEr81Yyr0NxN8zzrb7TJMtrIhEH4qpTWuf4hKNRR
j2Zi2IuzEwy42I40GwWptgE1iqx1//+xJ82eOP+DpqMQ9mOsi8FnNicMvga4DrUw2wLNqsKeOSRI
cIt31ItJQ4wHV4T8i4Ah6tZqyAq2ZRsO4TLeAmbOgDCS9jRFuKTYS6/+YZFlOOmTWRz8Lu00ztwM
BVUUZJbvDBSPtuukfLxmVKXD6BZig/iZKidGDuGbAPizTykzhfkcwoXAaFT6yRXGD87yA8K+408L
q6U7M9vY9c82XYvNPmoO7W9g7g1lvewKKN1064hjTdr1zFWXC9BZCxEFIxbRgUcXETYfXeXwgJ6a
2xIWLFRxAkbkbZMSlYKQRevtAqwzx1Zv6bYSy8Qvgm1ifo7zgRTQW3sxvNnFBB7Ob9WudeUuiOfo
rM8UiE5O2dv3+7r4IzkzwHntJdUmHPM9lQ6L8nzRH5mFmTeMiFdQNUTmb8P+tRCtFRPeGsJl8Tf/
wYmVpQtmXXjshz70QGOvUBPoDk/7hQ63uNITq/tC7LNxJ/uqeWSOYCbrMEWQc8uMdQlWUQvuXB1D
GpkZ/etOZq+UyGC2+XyZF5iZ9KZsx3HcdG85PNMXul4frK+eRyC/1L0QgCPUec1DTHYvIQ3lX+13
/a+u2XF7ar4C2sfA7rKDOFwgj78BRsolOrLalXRfRcIZpDv4POwsltqAGkOFTPaGtjXoTgbDNs4V
urlShR7qcIR3yHnnd0Hbau2OizGQdkQmGyBeW+A8zu1+hi7+N+rQQzRs3+Nwk9rc+z3LReBvPaef
9jGO6/yAdth0jQ4lVWfeO4azYIv54e4Fstcbx/ZQyGsx4WDyNJU+cMGEn75aZR6fQqPoKl+aMdig
qqvjx0hfUSVvGi1jdfjo3xf6gNGrcFqj6dHLe7yhb53a/USLHkMS3cabPaHdtfxb4bjNBog3/LAK
iM79LxwUX5jX8ITu0rIObuW+SrcDEETzt1AdBIOTW4y/MSJDuhe4w6v0bMYVx8Ve5QYOrdMYYMGb
bhfzVkOy6pDVNxsdvt1CXxPiUvmOjwHtvCRDD+651XroE/h9U+NX/1KVAVKKxbwd6zZq7fhfgdH9
Q549fc/jyHaDW+lOeycpJku3NYYNpMi/gqngL0t0KJy+5gNYUbJ2S3ns5hWUZlnDDfqtx/anYlpV
lA2o5N68Yfs24V8O1Ub7qswbVm8awlgKzCVbZcB/XbDiugTWNxvXSLatg5opjx8GmQu1ozN3T24N
o1lZjx65TsZIH3g6twvDiyr0g5Jnvejgs9K62IGDhrIDhZODJCq3soJ2zcAUunyU4viYIcY3TDyT
EYidCg8TuYzUBnJvLBKGgrG8L8NPh/mAbWDiDoXNas+KaMeGGxYcnDOqjw/gAunyRqFToqwkTFlb
NoHxVdXfOvrLAv4ORXwUHmYYZxKPNaHZaeWjEN0rqi7VWmXtUR9ulXjX4XFHfbJNjacGJtyGVLCW
F1g/gQS0Nu4LZRNEz6igcD0OCwHv52X5aqZvTXogsbfc02ak1YoJfYbkyqBt3nIXSeBsRGAlHoyI
9AhBtiPCAMKe7J7CC+h9f+jO5DA9SxaVzSeSHBwydLuDurHpP/FYXglkEUwOYdwIQyY0/8Q4bBty
r73Wz7eZBzAdrq1viBnafJO3GpJEAmZW0TfDBlQF1+mUTf7AdOTV/b4CuRIHtiy6fpcpEqLq0jZt
p6rfuZrxijtmLBXPUE8MamJ39GU68/BTvbRbXVmX7pph6vjsTnSZfJgdm3SHtaXBDsZ9oYOqTrwY
Qq/yXQFcsHwN+3XxDtYmOpE/70qsAbKtAJIbNBszIgRHhOoF3xnC/YISMTwBhlFgTTCEMkSNaHug
3UYeYBZ/TtQuywyBIbE57EkM2WhfWfhslW1GdqsjbsfpBFFd8qR7n7rULd0Pmozw9Z3LA5DIAv3N
ka0dncP4htWmKbjcT5hv+aWxI4DFNsEZ9dX8xyQpzF3oh4TjgAaDY7IwqU9/eygTB651DB295H1A
XM723kNJW+zkdXOvkvc83BLIsao8i2klCnsyA3SfiDWSKvKJyCbU17tIdUy7RyefUU/T4HPiI6nN
4RFCIWUcnpy/DC8LnRjkdUW82/DduwgHGEPmtU10m76sl/camUSX/MvhO6743YzTAm7OfkX/4Ynp
VsSP9tZSkSvBNluOkvqrkBe98AOVeJRy9J+f83NAS66PaEA9RVOo1n9CNyYHdq1eSn4DAbiUBRGW
BclK2c/NUW+OMWVQ9n89IsG95493gkdrV/CWySfnpnTm2S72/OuASKuDbITZZsTWZtQXHJncwHwq
/wYvWbyhex+XfxWXfM+NXLEuJ/qcEAVEYM5OPz4OoYT1BT6S7Z6F2aKKwIypMb+UgbCDdq+yVe0G
j/4YIhlHRwiTWjozXa4wsPuDCrtU1GDLEXZDF7rDB5qFrt9Y/HRY/B40E8+Za8TwJvjMuS4ZN2XT
jpi82NzFXNfiBj7ZX7YpTVvVQD2ONUem9R79jNIBi8cQOxKs8vS9/AM+w4rso3WGY1K+CWVIWYD/
dJenTPyPo/NaUlXbwvATUSVIvCWKOba6bijb7iYIiGR4+v2xq87FrrOSjZMxx/jTsBu2C86vmkLq
4iXXj2/QxOaSHUIE7IaLdraJrgLayaYrrYKJwS528UH6XMC9augptHGKo6KEHcZ9M/+dZ6uEuPl/
WXvt9jojeuzNG/clcBcxxi3k05hv85knAReVJ9gELmiSc3pmsCxBymEbw7FXSTFyVJaVEQCTwqVz
7JNvQO84/hHZbOdn0aII7CbxStkTxzfy+UXyzUbAvFqX9FSfZ5Kz+oaHmslOm3/1s5kN8jty0t6V
01ZHQoazYavPWZBOs1McAGTfNbx//89I/0Rvctiit03VzmnURYeKQQnWQL8ZxGP4yu1P9GKL2bnB
Gtv8fvol+onmvR7RlakM5dkkMFgVhT8PPCxR6pAR7CK0bshOoxjMkdrWEK83qrcU4lt1pVsbgPXY
3AmRYkPYKC5Mcn6bsz3WR54GwdPAgCfNnxGsMKqOpfeO/G7TfUy/hBMo2XWMmkDypNDtXnsQEhBF
NA0hm0DeThL9UzC7fZaQXvO3jT7yIhF+B7H0JogUoI1wBElHsuBF5Q4eMVx1vV31jzoIyOTElDH3
yle+icmkoODrpITMWbuHOEXTkFkcDJbCzCq0opjpx5BeGSsxfa66UpSfj8S+J5r/oLlI6WJIlyLQ
vkzBYVB7XYPyW4eKZIXKo+Y2Fxs8HxLr42j+0QIMf9M1CjyDli5CciKy9rly8RLVxLKGQKfz8NEb
aB6G3QdzG8B60s5XVYmEBqp9dujAerGuqHDhFG1TR8qnEkkXMjv17UZqEV8jOS56eaWBrtabKN3n
+NBIXFzIaD2krz6itSx4pXNnJnpqgUhvO3xJWLJwTxPIXl4S45/UL/RuemqxMLP0+fKVrcpy+ZmP
ZidAD7J7KJ2+vy0aoGbO6GBrrJ8BQQ9ze1r9M7x8lR1PTAnkur1ZRkV+m4/+tNzlyUPH+5fb7Unp
XCAKBDFo2AaIRoRJ/ZWeK1E2cr2Dxcef6hbqKs1/wHgx0QSo58f5Im32QQNpRq+GlTdjYkCQqd3h
W/icCT/XJr7DohUD+Q7RChKR7YULNpHdqvSRwQqmrkELJzif/M4WHasnEfu1Lz5/9WyXjk61HkVP
aC/oXCU4Ur9UV+1X3jFeWyFaJ0n6izjDSD3obMTRZwdgCZ8VgQ4l6IDyfQ4nN5Lig1EE0Baipcut
9+t71jhNCpgp7WjTlGPxzcaMEE5etrPf9wcx1a/eH+QkdiT697R1ufGa9EhP2rV++a0Kx4FC9yWg
C5Xh1KNN/gD4ymDi+9kGdL5kG2JGsBGCX+ulPAn5HUNaK8IJoxUfwOB5K+ZAF4EBkZ519uxg7Vog
8lpcDuzOELyIOt578WZ4I+ZxyxXgQtmvVeNHJRLuT9gkD5XbpPlOtvkWAAtEVxe5rntXJdB4kE6o
GjQvWM3I7/lX/ehTtnBnmI+mXESZ15uB6rDkqvpFs0TKmwU+6RfBqQJUQQdMq7Elp4s05eputHaO
X75f4nqQfN3sTkWxxl9m4BkvtuxhhF+RhaXYkQuCrF08qKVfVQRPPsr5IfqErlKImENNeY4SeiM/
i3foVvDEA4KV67JD7V3AmGTUXFG5lWp8Kgm3Dmi7KlJoVDxB+vusfTIUTLWnDdVhPqYWNbLg/x9s
SXiKoJJMrBEQWZV996UX999p5RnJPUR7/mu4CcvDyHhaiIuQFWbRSW39bPNPf1PCvJ7p67u/CszZ
UuIBg0T6XTmKMwfeFlO6Ays92IjIfvJvAKFPSPgSZ5AX0AzOdeFA846iwzrDZl9jGrgE3X34jVPv
daiwTBXLdhH8vCaFyDPLj3DrohVfKuNXnJF/aMAhQk2n7C7DjMPyqOaiqw7dnroXC2dinY+hpf0K
NsGzOZS6pbagat9Bfy0mbu0T7DoUGYPLVl7EkPVS2pFt9Zk4NRrG5DSH1MhudVXYqvjyeM2Ck3qK
2QRYP4Zdki/eiQd9WUAPzXtUO4g9pQrd3cRytNlfzFHJ5zI6y22EsdSaNZa6Q8pHWAVdTAL4El34
DxbKqojDfI1VccNucBGdldO5h0CCWqXLqVSZtshKZxe9816YVvzXEFpjtOM26eEXcJPQTR0F1LP1
xdiG03PnTZu+0OkKpP/nZck5imRoQABoZo28V0qGZSYQYtb+BMhmAJrbrwH2B3gO6xyN7rQ/Dn9I
/Ye4SBullTgT0de7H7zoBhAkjDfRe+EmTxYt1Ywi2TJ+7gS8CPmbfyrVF7G4bgtMJmxSEi56dFEZ
a+fJFbAlz7cghOn769W1QAm/qXgWQlAvh4tY2bBuwXjztSfprUbGjTcl+Y7xvH8nAdJLhNNuOr8o
6eadfmvHUTM1ZUnaQ47RIj6P8D0hvkZTt72BB9Ns5HI3jw1LybeBumCzaUqhBjitFrm4lIRDTE/T
kwZGkK3staYfDjeFTVDJTav2MOXqNDcYjozROeaLtuPPQW3M1hoPMuxr8D6/CJsKUc2gG97ogt8j
FUbyBhCYp4coOcNUZc1uyhf7lRhsLgaad46l8bkm43ejrUHZcQTP7R7zBMv/xnjXs/kNh8nrPOTr
VPbhz2ccI/TFypYijCzm7euSqZpW6ajrwB50h7/4/fGFftd87Pk2SSaRThx9IXuIN0Wzx7YQkBR8
HLAgAQOwcTlBhz/HCjuaTbKS9/J5yHbgReTzG1jezHDaKYr8YZ1+GQ+80JgZFi6SHiZf0Jruc8jY
gMWeP57Mb3YjDWq1Cx0c53/bD8oz4YtbQZe2fORRm7LZm+jCDattm/mU+s6ywzmeSvdFUsaIzOtf
pN4eXNDaJdlWEsTLX71N0G/t3pVN36cpbkHGicnGArZIRw8qbI0o5aDjanfI6/KA7tPtpfAk20y2
c7xgvvDF/cSCQSs7FcBZXnD9YnrGvs2VSZHuezuEdomZkVzweqn2Yv+a4fdjicnbed0+6wbTFB6u
bY/cgYTC1GIsYf0Z5/A0t1RuiWJbl+thZ3KPEdaUenn6x1JcJAVcwkRvgSRC3zv7SDx80L4fYOuq
1U8MIeCWyyLDtO8M3TKEU8AHqnHXYRv06SyDdb96Kqo7uGweWDC/8Zc7z+bJNTEt07NYn8PlUDvG
oQgPr3iloY/baZp91yHOZ/vgHkLz2mh1yEurrWs2uINkv4RlMMfjtYuqY8BGRXYoEi+kcO8SHANC
z5bCDOkdwuydYm1JGiOqCYshac4fp5MIw3BovIitN3Df0ZNbayH2oYBy5Nr5DzxokvhGsoi+AJ8T
y9g0bJkwho0CqNMa2/V9gLjhxPa5BwxJ/VPWfLoI58jN4FrXmaOBV8lYJmjM4rmEULOm/OTb0SZx
iqnqntwD037pggv+pbEs1B5+EA4RzPR6I4+FuS5KD9UkOP05xtOxQzY8DxwV5Qu++u8E0R6wzwH9
Gwun2++W5W7t4ij1nupTHzTETJCAPIJwrZe+iMUmWDKVSU/r0RPZU/s0y5nhv2AMcC0D7WCl5hk5
sFF8nxavxB3YRUZ+vGhYZbket5D1AWD7oSjNtYCGY4I12Sfgdm93AEBztBeG1y3CmtmOsJZf44ra
TDtGnZ3Bl3+B4+k+9hbZr78btuIC+7qwc2w5dj+8j02zUFC+zZw5caTc8Oa994g+G1jc7n0WgZPd
a9rr44jlcgfjHf4QiLEZj5BFFJXHfsordcR/ASJI33C88JJfETEp17fFQQbBLRYhNna2gKpuBho6
3yCu0okT+eTu7P+sONpM6SwLpgrIWZnl98tr7pVLBknmUoHwHPPhDwDYSJ8aC9XBi63sFovlofBW
4nbKV6TlQsimeKkDM4jjZ3T4NuPekm00UMImMK1trlmRU+psE0YbyfpRc3YCAKo5poT/bcpHdU4P
wVEndnOyu/XRQn9mP0g/rIqE7hLCl3/AYbF6M1umiB9Pku3Qs2seBMwjfy3XbJMQPHxD7Cr14zPv
Fh0mfnB6O428PNTzkptSRHHFZD5Z44CemDhY1cogVbPd6affAlvh8lM8EEyOarLtNcQ44OprKSFj
t9/WbG+O7cHP9gSxRNMIhZRDAa2zIwTdukfWF0yYznRp9rjrrLg3GTcDdd3y81CihklbVuCxJKDC
es2P2oc4SFYfCfU+ER9tfeF90ayhcbLmnPWElJvqtI2yIwNRiZYIjQyZJp8FbuBGAIrNWsRmYkmL
gQwEZ8BhUDtBvdQnzeb717jwAwdnurRoV/zpjZk8turgsjJSuZQHxEmfO28aXBuKAXE5g/okhG4a
IR0KeE4M/pqvhtEf0L8nF4XRacu1L3dArQiV2AsyQInYdI8xGe78TsBMk6uHwZDyMTJhSGezumlH
hGcLXSdxRNkCebxcrj3wAjXxGq6BSdhsJt/EA0zHHh2G4DWNXeasVRwb2/hj3I/RrFBT0WPz8iS3
Ut7VSoHDzOc+qoRf9PCv3w/RASxXGQdzvnmtNZ3kUFMEq4YRQFpw5xKEVFBoSEk8eZOtiNCLL4P2
CiiZ46zWvB1ujD1ZcSqEJYgymHqRse9Lw6ort5G+OnyxU2iDP/t5r98N5IVbIUo7fVi8Gvsz8ZTJ
e8o7wkg23ll8bJoYq0a3gGmt3aLpFcFEbDalPAffSszTbMHwgej2TPfJ6Na4DTjEov4SHcpURHIi
G1G+EHSPmi0kG1XfoJ3lGL+NIyzEQK1d9JuCyrRItlJoI3bKPjYy23R25k/OKc5j7Q6DyyTDD0r7
KVPXomhTfDHsaXZQW7l8o1uzenHxOaO5QY9msiUdbq6DufFYZ6w7BoITwZIQUEBYH0N/CJ0ch9YC
CZGS3MT4zBfGTGEg4k6mK9OjM4FbBkMDJ3e30pqMapQVJisbdI+Jl0mRDAo3xa5501g7Sw7v267Z
XUTrykIWBgzD2jOqMIySLLNo3xQ2vV1OB/sJIrsYYFBJOAxsrsN+sMN/NBuQqNAdnyW/EOovW5+z
xYRMgtVR9WvY9bN0Z3Mnapx7ZnnYChBvcesiyCBJVI52DYcP/BgoldWpWzCSxw9RBlZuDnawMzCc
snPG73af72pAhWMZ99iFWTDTRRg6uOfMk+7kG5yrqTUza4/V4bH59GYfbBTrFBTFgflCVVytNYLD
LmDclF3S3kn/YdmBLf4rnXWXuuO2eSKUYJ9daSFbqbQl8B3njg6IsZ2xJP9iZTzEGB76zQ1syqTw
0JAdDBV3Ae74NUQR0cFLAfuCV6IKrGmcRpGvyoxaW1qB/nriRsS48yAqAKu3spSB0M4Kwa1Xg4iv
fjKl2qhz1hktwJeO0NJViQjS1i/OHQjBoXu5aJQLmLMdcn6nPGbfb5fl0m83oUShULYNKj1xdjyQ
Zf0PaojNCjesePI93JMgBjY3X1GD5gfIMaMjNL7zMQ6Qvrp6FS60eIJlUHcllhpB59ssM8Jpm/Dw
6X01r7BwbkKorIA85uzIWhn3uuY5qCso/GldWo2XVPd15pPPgmWEtTPqNmKBj/kjHT/VSljOBedl
INyy0pVyFCS0r5Z2KRxGN5A84jwVB5UdGStmD8vij8v+kLi6fSQ7+Yt0cKDxH+ZtMphcApJswTVs
nKstKgEc5Ja6jfFmu+phhkbvq1iSUkMHR9DECRmIvJPO0BvXDC05ClxYl8hJ6m9CMDOoyQXx5A5q
ErvKH8NPghf/gUSZ8XYFI2US+SYQgJbZFU4CmKg0ufXLj+pkLgmqaD7b/Hees+xXg8lASuhBnsLp
+j12WQTGPrkmCLK5kh+INL0YrSPBM5En/egJVDK/wFPraL7JjqGnx2jzfmg4Klcq6J3OS8E2KTPa
0RoZr01357wiUalOhQdzy7SzTTZ0yEC5u4CLzhadcZk+QLRkkcRUE+KVvdETE2+OD7mZAA7Ee/mv
eqWsLoSKuYEp5I9UYD8M0YnYuWY/oJewpi1D+rc/Wh++sPob8Hq+nu5OPND8qReNNupynArTiZJ9
BJJgqAQ6MzC3SxkBILSTN/5TDi2r03VOR36kCjEKm7LgM+eqayaeOSFLwhF5HDaBv5n9EeyxXwi/
SI2SmXkU8cGv89dCmTyA38MP6BXEvbXg9naRODU7emlyCMAd3B7KoeejoP56W+XgI9HkoiKwDRcH
tgugUsVci8viHyYuAn31E7cP8GD/B7SqoE0BA7Ck0hmbB1AXFwn8A1SxZjeKw+MqOHcqSkgzWiAI
6vY4qSZldOft9S+wni2h1TYyUwRJEz5GHAgr6smQQBjpdGyKrJf8gn3+zlge+X6yH7s8qvwD00by
tz3sqUWktww2u3dzC8EXVCGAuyfIPGVij/fEOTc2kHDnwhZNscqReSV7Zboub02+pm5/BtJ/O7d1
ApcPgHY4XPCQBRouepxUJRCdsZB6ng9IlE6fdsMN2gVe0xvbmAWwtx41nKs/6aCoXp7wT4Mtr3U4
AWI2VoAgxoxzdsJkTEMDDCYCa+l/FR0gvSqZFZhQEU2gO+TtQ1RObpH40Bp3XGNKqrFQYtaAsMMn
ZpfXHBAAEIUQDUSas9/5tmi/hPc1E2gYoHVn3aTQD1A1FAihGiK7PYRh97LfDZA/iBhJGNP+36Ie
BGBmmw7rj8cFNiEPVFWaC5agcgF+Prfhp7Pl0knHHdHO2uFNxoJurYFDdBfEph+nmx3/gP6b6Si5
JiRTwCSISqe60T4CEheIs8n8ltrNR96m72W3b/8i4POBFQd0kTRaH1xsGkYfs5rZrFofTQkE2mBa
8PAJrQTa5MVMN+EtVLtEAO/S7QutXf6pBIY3jKbsebeiud8uO1gPdgySmxebwm/thD+ZbFNwe2vO
FcVnoUsLFpxS5n90zUCxblJahDhFq+osn1FiYHgxjeni0Txy9T3ZpnJwYwTkg2je4DaooHCtm9dh
H9F/kIgK+cbu9czcvxlS8zV14YXppHVHHHUKH6IHF7m1YKXZJB3P42nzGy8DlyPzFhOf3TyJR8Zp
QKECCWEZyUr3363DtHaq7HVvfdZkDJvRfAGuAHhMc6LxT9A2k/zH0ZaXYMVEjtOiB+FFTAmY82nz
o35N18s3P3qxBYYcsXDCe8FsiQ5QZiQ6xChxAXJBlIhG1G7Fd8DPmfCMShY0lTZw75yoBFje2ar7
QKLBmcluOBGOH7seN+O2tWY/H6AwkK7WZ3JT10gpmD6NTbtM0hOfcTyo6+k8PLLQCVBLaD68GH0T
VSUWFmN0x4PZrvT9TN1jAXsTz4vNHqWaiQckDr11HDkabilGbOGLF/J1qeCEWbqs+nMveUSjWfLO
YqPiM620B2IY/WlsOP81ypHmpnjBrt0OgTs66glEZ9iLYKnEgrSIHBEL8RTMAUM1/fEGycSViotB
h6M0mVyW4t+QuQ6VgtNY2iLe6tAGRktei56B4NlyYwo+j3Vq5ZnT/hnKDVEOmOHsBwLvpa1l1I1w
cm5y6jokN67K/gGOBcIqn6Mz4hKZH1Hj4yMTDEv45ZXLeapcNSAN47hJwg2k4hvUnywuYrUQZCCY
QC1OvxBOPMI7XgQ0yig5adKLP+HrgwuE2U5cgRcoxzFyc3lT5VaH0oEsg7U47CrBDVjUB83MTYKM
JswrL3zTBrVIhvipkfKGus80YBHpSXNkSvRCEQngLsKgFuQYJyYFH0YUJ0Pz1eMiA+dvHnj/UqJB
mJ7eIB4BPkfi3HnXnHIxetTBXr0BRiqM0lQ2fP2iTUntv+TM6s6sJ6WD6pHZdOQ9Nk8mBy6UN+Fm
mKhm4hfK2Ij4yT/QaulJ2iA+TH7DiupB9/W5CQ+k44U1yVgxgAIlkKA8gTEngA/mIyY+4V8n/zDy
w97+5deidWueDjcDP7eX/5ELzc2cjS5bCvrYB+bK6dW/MEfscftR36Xn1FVQl2uPsWb8KzgPt+RL
+Sf+69KH9DNBuEhc2zNCnQ9hmfH6xY5y4Ox8oWOQMB7so2SG80hCHVv21EvgXxpaVvH/hZaJVRlk
Rux5MPvoW9u+ln6OZc0hrM6YhKI2ljUaBHyJI/YrRA5otTEgdAvFRwNB53kvLqWHppuPpSyxA/2j
yWi50YIlpAO+Xrx3WJTv02BLT8FAvQt+jtG1XQz/IMgZ+5fT1/yk06vWFAp7ACaBfFM8Tt5wq4hD
8fD3Xj7RQgb+CH4YP5FtcErzY/jUv4uLpC7V40BHGp9p//jLOGHBx+5zlneHjkQMELc1SO1ASh6L
EftlsNMmdJX+9Tdf1Us0RSBpO/Ucvrj3NeezLrcKOM8aPLKwutvnnKxmkjP4WzYp/0U6Uvfj5G+a
tsCu6+oYMhkDlgSMs0C7qJaiFUdUEZe88bmxQgFcBxbSKnbNBoSZ7DlcvKRgG9FfRb9LdkhwBNDA
0Rv+Gz8OYXXf1LBMsYA4xm0Ns2wDZ5er3/EoxleJ5M+EGeiIh3Lz2byPZMdbb2+2Ryc33Cch1AwM
hyHSvM5uEzgLFbZK/4n03ReDjD77M2WLyk7kwwYeAfXqEDHuEnX0z+zGM5qeOgeXBhqR4PHNRqx1
j1/Ig0LrOtxy/lh4AgLyNZ5NNkz2f2B+XInGYAnCujIevNfI8wb+FjTi9LU4fKItF0Gvcgnu3gO+
qlWVH8fQpA2s1rwG4lGW9zTatFkKCk4n2H32OLXmtOAHyIKZ8JOwzVL7pz6xc41/cK/8oQh1LD+U
m/xRr2mvI8bzCg7MBqBEMJTI//JV4zKdxNoREK84oC05pZ68kNb4jwgluAeZq8ULesJoNV9i0+J2
Jk4ROQIQHQfm+LL2U3OlLhik9X22lD/EBr3/tatfdJ2o6af2Cei/s9BtS/6wJ0b9vQVpqF7uB0S9
QTw8bR4CtqtHclBIG+Zy6gjPpSZc6wKtSUP0zL9kV38XsA6gZkize3P2XAvAjl8cESgNFy8h6mMf
a2z1nNGhYVgqHcQffXxFHDjKLnDvAIfhoC4WGUHlp7glqxjXKhXwzL8oeum2y1zRAr2xXkgBlwhJ
wKXic3Zut+R/F8tuHfv6Pt2RJrr5IE/7DQ1Hv6fpQd1PWMVUT19cn7ydo35GhX1v7vqJsIHPE3BL
Erx2wK9JXwkCwvlhv27mzf9FJVox8F0c7bRGnO0N8QMFA8t9zol00HZEO4EbmxYo9Dvdm551+MQn
4NaZHZNxYPi8x021BNXkcGT0dVdeb6iR2T4mF2wqoOq6XtD44M3ex36OguPC9ZP+X7X4RpgsPFbl
zB1UL0z+Mux9UDnC3/jCEeHlF8OXjzH2x7NybyYIAkUo5B6M9F+8z9530Gm6efbWZAgnV80a1Xkh
n6vIefFYSUG2A/0nvlMFSE461TCxMBnH8QswZatmbpqRV+Wk2zcGpwkv4mf5oJI4UEUr8lNEu6+O
eUZunan+ZOJK2Y6HBCQJBZkIeAuECIC1rqUNUHevb0NpDSL6bnzuYYj8hHcdJFPw1AUJ79v4bVff
+b98WRz70aHLDs8QAtHXhFzDA+qgP9qxmRAtxeNxY1at/4CPsFBM1ZVwOxS1ud1L3qvY9eNuVi87
5Zln6Hun4xRsQ65uCvpTS6406hQI6g+SZIY9qp3IlYNMT/c6LPBcUuVCuITtlf9Ee0QNgKqIweNq
S+pIRTV+cogZ4iKJzxFJlGK183DLXnOPMkh+jLRVYEySP/xN3FmJH3LhPGLmrLuyVG9tZr/XaxDI
mmhHMdm0yWEUbvm3SLpAtW36ZY8d4bsKbT4WJENiG8nZiDpTmPuvSxDg27Q7AelFCf7Jp4W84hW6
xnhjXJowO/5OFaszT8I+ObD3hnU4PmBV8t5iSjeEtarvWtKNy+mx3Ldk0cWkhPfsyfno08INAAuN
1Gd5INeHGXAxe/2Dv0EMqyQb0fOA8EwYb2i8TaAtXnttKSqMClVGy0nzBrJuxbUvDA7HLqUnR0sc
w9+J2a8uH2lXVGMnjFQmiHKV392+f/s/JCk9aQYJXlRjK3H98Bumx0fZ5QLWP7iwmaJ4TfJzh6Va
fh9e3TJ9Exew7Q9kbqsnxUMs6EaKG4j8PC0uG+Ma+xzBykZFm566SQCWTxMbkFj9B8LO39jXDw0F
WpsNTFC72eeG2T3VT+ibhvAYlS64J43okQOr/NO0bSBZ3rALwazhG4BYSsSDsT2DeaR1D9dsYn0n
FwPZN/PK7J64ESGUsxXacJAAhrawsnW6k/JmBOtRIaMb1z0vfLjEuiKfoU/aRdYdGkQ3g93th13B
INMTyhjN4EBfpY8m72O916z/KSBGVmq5fEK6d8qxIYusd3lWBeAACtyntNNjJ1WWkXZvjGVer3nz
P0i8CcEA3wC7YcIXj7/FxLArR3mPDAC1wOwuJ4Ip5F/h/JeXtR03Zb5nTKTvbfm4qFmmmqYQrUOX
sABV5yIlWQcLaIL4awEOPNbQ1Z50TkGnnrXTv05AHLj+kG6zyKfefpJVPU7QShV7Sr8j0kAojxhA
yEQcELdO/T+MNgabD6FqZI09GJnq4qvmN4l/zOC9WFpGzPw6XaiDO8+3b05DyCptYJQIq/iKNM4p
Ew4GFLk6TM34ur76G7cruLaiuIzuwewv5CwMr3Woc7rQDZFh09Hq2+hJBgeoqbWGnZCjgjD5nkGK
MnXBNDLPVynNCjl+YGvowHnUtyYmk5574x+jPXhnvB/sRHUxVpIZTeIcJ3qQf4WWNVVaiyd8Kw4m
9p1tc8rxYd64wYQt91frrBHHB2ueuQTLQtLGP+Nlf+pFjJZhto57V8KjWvlv/uczfxyBVrLwwb1M
EZzQlBLrB85ZIrxoa9NH71ToIgaDn07yytQDkYpTUulID/yslNwTlyCwhHn1eLMIxApoN8wi9BOu
n3SpPd7SN5hXc5LJ3iEWOPSl1cs9aRoxkiIZDEB0ATGs+nLekbOx078NA6kCBIpCb7dNwh1/szp7
Zv0+MBZZee/OEklPyU8qr5YvVyfDyMAMwdcPexnzmj6M2cabM+Zep5vNrbf95nTSv4Xuzg/O9fRC
5BdrHtyyPD1Z5k/c3NBgMIzlH3SOYnba00BmTCLDFMWe+LWyYgBsuIgn+kjczHW7jf5m4283w4bF
ABJMXFjUfscSf0VGFy5oVkFSBf6HguRemjePMXnGfiecao7cbT8a66juvPEjJtSU0rLG20bGIEYp
U5a/YwzfHAq0f/VV4osff7XxMQMBrs4iEWuj9f/sTSQTjnvNDtN/4HjJ6HdoJgvJEwnVah/abGN4
QCVB1JjLbUKyduBKgV8fiEZRttK41so9Pj1MqSNETsOiMZaFUdTnfwP5YDjVCPNTrNcOTabN6q7R
nz9Ye2qvRL7j7KgexfltJltd7WMB3UXjIXg9wOfl+tSy8O/DQeocOVwrqd9XXwg+KohP/WXp2WFp
hIiYTrPCz9pVoa/YoYSn3ZSg2LgM0RqwCJqWkv9noq2zN3vX1jPUOONGqxm5Qqe5Me2/i7ORb5vB
/VS+8vtXK9YquRBDjAcfdR05/pn2VUv3YdhmJbvTlD/lt75QB5DkEq+xxxOSX4WABXt75R07df4j
S391cpWiYxhc0vfvMoDy7FjyoEHfBEgs7SYgOc2vU8fYi34PO22lqBv5isGvSKhkVUm5T2dOs5uZ
qcP5zb2FSgb0gWw8xa8WL1dF9nSEyk0ER0GKwal+CgeeeONSsx1sQDh75toNOg7IZAHmi7CBLatr
AZ7xgsm+soxFTeAZmax9f3lXh4JsKDIecHCTR5pV5pPCXK0bbUGrnT4CrLSBB9oas2kHo3NowSzg
+McbqB4ITI2MSaPB3mbiINXCw+j7LpZpt2Svn+jckRrAnXFeJVtATM9UWWzmnf0+81U1CMmZN6Hl
SbTTF+2DwSGnQTTHjkz/GZ6Kf7gmeHyI50+4s4lUebvZaf5mQEYgwWI4MjLqYDslrwIgZfeWzOly
McchQ0SWRgHRMyBItq240qR6MEtN5o339Gr/+uZcVoir+1MjuxxQkgOL2SpOroMB32wNMHtgWvi/
KnQDII7KQlPsit66tNJjKVzT977FfNGi7YzJKN4iR5k966VC3APCVQJF0dFB1xHmbJPMmt7oaArC
y/nFAV0wMeS//BOlXaCHAr7btdnib+63CtfoNFAhiaCU8RuR7uUeHKq3nQmPkbClfptc5gjX4AIt
TiiYXjap52/aYR515ARDsumL7Acl8mrA7AoCOVsFl9r+x2SsW19EQ8LxzCfrmRN/F5CX6woEJt+3
KA4fzAfLN4I9tkDZGsmu/Db10AGaoRqN3bpYdyt67JVCsHa8S8mPNVbT1k1ONl45kAfYBM7Vpfs2
FDvZfAnNoVrRElf7B6tVVQdqwW//eCzRRXDtF7tE3nZWOvkv4Zk6hvYyZwHH/0hXhE44W6ROhrPH
ZKRU2TdrGso+lgFjx2NaHFUcCStpm0LQ7zvTwCNdeoqtDiQqYOLBBELCQ0JGzR47CgnCB/BS+P0d
Jj2nIOnX61bs6TOIU1kYv42dw+u2HoI2AM5Na2v3boG1edOcwwCdtwndtIJszMFA6dUWukTawAXC
9gsaJZ85EQaa2DWQJbG/dxfNWQeyHRbxU0PLzFGclDBkiyHdirAJFGh/QfNlTycMBR+CvEuIZueL
TbYvYq5MXssrPeaurW3hjiwqJF9WIfCKklWDkruaYBI8T55Dx4bRNvmSGu42Fgw21JACXQ/KFRtD
d8K/oZtyP8VX4EKIiSlTzPiWIWERnD6zdRQNtr7IyS3GP8p2gJSFLuzF7hZS5MIZj347IoZcTGIv
RlMySt2UXamsbgShmMJ3c2uB6vqqwfPAuIT9SvM6G/FqQiP3pT0y414Knny8dP7sKfyLozUTWqc4
HOVPRHb/Gt0d2zJcwq2VjA05yIXtzH3rPhPXDEv1CkFj1ZxgsFQEfohMn8XcVb9FVkbCz9yqZ/IF
XPs60xJHtSsLOy6FEDeK6hWI3Ety2FgPAmSKCLJdiBAlrH1bddEuBfSe04A5GHp5YYonsZsJW1aW
zaL6Zr1H6daoFjF8qNUqIbeKONwQrKM/RyyzTYh9WOlggayIQbwiTztYlAspPC+AocqPFoASfDGr
jn8Yket82cFmkZV8f0XrUMSOcJM3H6e0hXXbriMV6Qh9GBzNUrhrINxspLV5YXJr3Oc3dsMw+WvE
xguNRVwecc19bVOlEHFziF+utH6H6JDx9tKu7JuZ98aKDphEMYE09ZV9tG7yadfMLVkT6M+fJFQN
pBQ5LvWT0vAEqRS/ZsE+7wi/4AUIlirvxvuHVYEW+Z5deJDf18/skAXXrn6oWF+yX3wQslesk9e6
YjbRNxI1lP56b0hWTV/CifyXpac+WNb9daZgPLFWEw1cunhba14wZc8HCN30QsrER97E6lJKRBPJ
BriArC8EYSvZxJew86GmFB4EBBJzW97KGwXSa/Sa1X+EnceS21q2pl/lRo0b0fDmRt8ekCAIgN4m
MyeIZBoYkgDhzdP3B/XkSDohTSqqSueIcHvvtdbvQnOKo+FEXrPL940jNLuISJay957Sd4z608KH
Xp9ZykeB113oZji3W3tzOOkzadtrS2pbSJSwGhbpXM4hQRq4ckWhf8dNq8OwN0dgfw6/6/FB+Hhq
9C8Y4UYA19hmTJ80utlbWX0FAy3h7B4idiZmY13csKvYZjVmIz3RoF6MkFCEZ4aClyCTkT91rG5b
VGa4HVSZ0+BRY+VvNZwVFZbt4NsC9i1zHHPLkAIu2qnAoiXei3T4YXBMYUhS6khrtLGcviG45CIh
A4OiPcJ9eQujB15Pxvf6dXvyCmelNocT1tQbeBlxvWVnsNT1E8c0fCF50B9aa1vfo7IXwlq24U5V
uPWMm5+ty1+Y4+3SKyeDTYXhFBaqb5m+KhA01mtWsdZ4PUnyVGgQJbL3BCcGiF5Y1bbKe/9yh/VC
JUHwrAGFEIgHSRFSkvwgeNVXq55kbnkIATkEV3ie8vKg3a9aRTgxDPniFFLO6C0nHbxg0BJkf72f
wS1Dp2m5KUEFeLg87Xobo5/nPhwJXzHmt1y6tuKDmcrhW8qkBeGEF2BnMrVJF018cJLQkTuGxkyk
CG+GnHJljUFlOlJwi/X8dqFCLq+UGWKGmXN8kEtO4KtZrVPyEcPP+MAmVS6yqwyszLnw7DzIbY9m
+8QEMhs+ze5809xkR/qHeniIHyncSAM2pt3fjtH9Q7p/RA+KmGM5fCZvpAdRV4BPvbjFF4UFYYoN
GcEShwf6BJyslV0xvIY1Iufm2kkrmklpXta+LsAg3tWZS9qNsBmpgAgbX8Q7GQ/vkL74AAaISV+l
q4zG2Tmnpc2pyoLjHGB5kHTdYmNNe2lHIixo61rJpJy58gO5kCe9QUfSsEYtJ2kJti3rn7BSOnj1
tB8TuKnlKzBiVS3NbMdY4Fbb3WKUQ4xOcQw3ZHw9RowWtmMwGxDa2UC8cJd/4K7dW1dDesGm906+
dIncc56xmltEWB6EyAosZhYnTpbs2ER3ijGzliJo9CLSp9GXvh5DvXi07SdLpyRnDot2JkvtWdty
rEKnaTBQCtDDnVl8kcduykaKODOHdQFJblHVCzVCofCebJ8e4spopuN8aE0Bj7SFiYkqmWifGhLE
OYk31gTd9pT2v7vE5TRhYmEP2DSXE+I06DonHfy6rRW6QeZr2yRZZ/nhE0tzTuRa5iqPvThLRiuE
7tKKrgyhep5BxqjHyhPrCqVG3DVXoH2H9NqUd7IjZTCtZyHGT8qsXd1W5ivCrbBG2U0uyKVM5w1B
EHdYwBg6Mw+3aZs0hviSI69VaKnbxgtuc0IOGGHAQTw8x0yIInAfeBf7KPXfyUVR3QaDfIKxHumi
w9+unJWUz+SttJjIwkis2hdOiVu55xyAXVQhrh2jY1J6Bql2pU8DkB3RK7SG+JprJPfk4mcFq4sJ
q5WeRAVpwQPlE07wDMR5H9SDU1kb4w5ul/q+RN/wfK836UqELJq962tXij6y1GsgUmJnCQfnO72k
0d5UjgpDzxIOhR8mB0J4IuGtHlxMUrT4vTM+cSy5opSuPtv+7R6fcpHpxyJIDiHy0GTzZHtqz9Cv
qD+xaVLgH8OsAdAGb0hp/D2iVOgzmRAps4A9AujkgYp/DJ3hM6EqSFy4OU8H20CA45i5sguzUOId
wjhf8hbwD5GQwhhbMTkryqldp0y8cSUhR4TXEZ2ylwoyZwR/Y3a78u8x0bSZCoK4FsAHM5SdzW3a
0cIBfaSO/EV434esjtEVpfVCmgNBgGH/piaHdEkAVr8AgnDE/GpYk6A7RWyq1gz5231X3mB50pdO
7H4xttU4FwCCJaeEXrvAf3fHFyC2Y7FNj8lDvmvbRpgsaF1CxNQnQ0HMMHl+ZAsF3JavWQ6mivgF
d41ziGZgXuc6PZFDSEs4vGEOIs+FaJncnXZHu4LN/43YtCNezbeUrXVaXzVbQl+yrbE0tylTMHtK
JjvUXBnG2pSPU3iGIY52Yy5AK04DbUH4mZY55AwXijQxpXdBsRVzFchYiF+oq1V1RRWsoknBGdzu
2FSExruvTAz9qXTIosCx6O5bZ2rhduLSc/K+D1j/1wy4VvI6bk4RP3CsbFtFH7lKjVmy+qx9w1Eh
2mKKTnAaJBiq12Qa2VjuZmydO42qaLCPDzeA5xKvIjxN1Wnf2ShMHw5PDfXpbe2YOwPbVJht5ZxE
qECFPURxT0MVw3fkZqzmhaA5vpNwrcm0fM9J46lnC/JSTmU3FKvbu5BOzoJDhAqP3hU2ycctn2T4
jrvmm/kGR4sq+MknhSJsUkPQpgIG1LnhCzKPvhYEjL8qE/YkdaXOC6/5FJ/7ACPSr1LfauQK3bF/
8Z8JIIldqUsiErEHyc5ZtS/PNUFwR6znledOwR0JGOVBm46LO5FrDBDRFM+HjZTYzSuKBbK4Vo8m
cKDL6cklpCiKgyPvr2p9/A3qbbuzXBpk5l3zBZkSKrDAc6bni+75hp9b+U66DoZOqMXn2tbMHaGd
9yRG4HVOnTmRPlrY6Od0JFvM+bqJUdDIpC94asvna/Ia+KrPWlFB86hyDUcgEVGCKw6uCrSon4Zg
Jc5T6FqYf++o3IJkdQsW43fSVqfy+gSST4JvucYO7e3WfhgEktCikNyzTsPv7hRwsjs9SUIdNLUZ
VWedbGJiYUc3GTIaOCdx0KBMww9mS9QgsltE9wZaHMjtL8xp6VhdszrUuh+bR6XaEDVzE4+5cImp
2JhRU1fkCeoljrUZVNbceu1QmGbUU6teW4FmUF9yrtxLv7xStpEPAhFmbZOMAIsbHZt44bs4DIND
YM5gW+M0n6PDIZQjo1/PZzjwWNuUToSOYhKsn+ZSi7jc+/UmYwpzu+ArkCCpD5xDseLu2rEr3aps
kU+WB912X+yLVRd59LT06+pYqtmf0MZ1bLW/nrf1OUUnS8l8bzgm3B27C1Z/+lohvwgFBKgdlot2
uM6yRVddEiiO4GxQANElEnIBrr6Xew9DJmTBU8207ysVii8tvg+Nc+x1GrtDnKIx172g1aVd7pQF
0fWRZn+yTRLGgLfwu1K7Q4HkfhrBc0SjcSk846Pf0/wz4l5yGjPL4cROIkaNM5j4bCDNHJ27zJYv
OZlhs0oxmpYgwBLQAj6G/cqsC/mq2LJL5B/oTnoomLC/lHUPo0S6hM1W9CtPu0gZ3b8CIlbjyUVU
DEEt+GDw17UooY9SwvknsIMS0ZTFK1IX8SlXYM/I2GmAnDpPc77AdYqAp9J/ZIsn1JeCOaLbQQKN
6atG9w3hA5em+7BtrUO8TstVe/M0xqmDo9ImASfirXwhG5pjn0RHCG37KvCfVCa6bS3DxmGoo7o0
ztOOxWq8c/jwYKm0208msPWwJDhGEzx6FwVUKszH0NpsZo52hyEvjUl8tA4Kx8ht1Y+NtfhN1kD+
zcFFR28x9z4jfB8+SYDtiZvBRwAf0/Tjdq7h2y3Zv7/oO/jMCQURp0TNTLIHu8Cb42AmhvC9BCr3
jzr8W2/Ba8Hde1gybRI4apj/lFTfO+XIkSd9wsxML022yXg8TTHHGE6r5je8pj0lnSgOB+tjH7rH
ilXhkmcH94c2nTgA8bsgfhy1x9Kidu3d/HyXSG60GxooLAAnBhY5axlY9Ry/E+BREH+TLxjhzLvx
YKeXFn0DPtloXiH7hIMoNXTQKUFS7CPoCyB04g/ROXCCtoI2Q+B+IUXFhH/WLnMG/S24Drww4ABm
8iaQui32YP6bR+Ib4axP14oAjZ2BMaxLwiplbVFhYUAQQi67Yub3jGrlOXeC6alKEiATzlu1fy4v
Qk07Q6CGfB4gQh2DeungAEQ939LO2+lJlRDlYRs3HYkm7KI3Wm+oqcxonmzOU074+FBTHE3zi1E4
t9fIV44Jw0UKIijCxOUsJHXd7xIvradMpYHHbUzqk8rPsEYzZvhPVoB9rkFIPEc4ixbtcPpWfIRY
Gxe4DRAicpBBbZizvsHnmMfgvHPS3kaejCcS8mGsC7petNAgnrDHCNZBpv6AzlrZC1cRmKGgusFJ
c+ziGU7lV5wsXTYC1mLwhiMeKXQG+memiUyrGglDaaeK/KDdMFmug+m4H4du3e37ngEJhdCYF4PL
PrwdzAQTsDF6WC8nyr7CqsQuvgqAKpf8zRx9/gS15BKFOVPgfscRqxpjoZb4qU79A9cdck5Xz3o2
xzl/lCleKzIOsqA1GaO7CoYvO7Jl6Ebe+PIjc27kXn7uY8xTrA9iGHH+YlFNcEnn28QGwUfSgg1P
aMF69iLcy6inxpoBMwer9Km++qmtYpE3sTbKgeRIC/nvy/N0A08wFWaODAEMh1xDhjhYw4wvDPOC
eSi+srOV0Eta0AOmEBPFo1sltDUDL5hh0yZRTrGlrzGrMOz+ihk0U/rEIccX96Sx/FPRkCzZ9euz
OpY2FHdhjLLpgLMgdU8SLp4MomumhvACveQ12fQMd8gnaVuSh+ipZuknZl+DG9Naw1YkX3DCjvsA
d05xVHDi97Rz6nIpLCxgWUaT+UrZMGtiEbVTFamk00Uz8mn3IpbF0vYmjlHTnDw4wpjS5Dv4oSLJ
VVqnCTzong+slGdd7orPQ2riwT+XDmRVtiTIjZKGoYIHPi0K98FItlOW3By1xoDaMnojp8lWH674
sCnWsI5hZ5HmP8j/PdTfjrWN2QtmVHOK31yYap84+lA25w/P/mzhrNucU6CFQIDVPI1s9vXynE2C
1C6/K4aaSLxofxCijvV1/HwJLHyOeJ22usAOpV3srNSpcYLAzWQafjObBVS0Xs/8ebukcA8fO9h0
hs3MgryshKygJUtD2khM1gF2ISrAkBCJSlHfgKkeVI7KrFdcqUbwTXPrsM0zAtResa2q/RhJXkyS
NicLFK10EW2FiTM685QzcBy2f82RCJ5hrsmHZHjiHtsnjnsGcTdHVVyx2/D2lQc2DnaVOMURuyjr
Cl0KPkvt3nY5XklHSXive94/ERuz+yUaLtRJ7CsSMThT6yABX5lz/hYsHgU2O0KBeAuMGNgNInMW
EKlBSkHuDYSOUatHU+wEoZMy0dsb26gfMyDFaMM0ledLO8rbBTOsX8R6y5eNqh7rdUd6DTOXoQ4V
E1WbfrtAxekR4q0ovqN2hvYyYb4Vj8lfTF7rKwu+nknttDixNtuxiKgaF4gihEM+KvNmsmWXL99M
340UT15Oy3FWMuRvNNffz3l8iCm4bxwqk9gRj0L7zmDSCleG7Kczm3+r6Y+IPZQZ8T3MxDWUQDq6
dIKHJ2N+FZzapyMcc/yt6WQ0PxMWrPqC+f+cY69NfW7WDvZ3nIcOEpRm1gB+f5UN0MlfgjVEdAKb
VWaNQwLTJaovpI2SOfpQUJeTU+jlPQDbgUBODl0NaBbx48c42u1BZscMbmY2WKrdUJF6tKSLfCbY
4pqBqa+e8D3K9uBNPISZh3Si3ok4zSAvwXWL1seiynMZilAW7wT0KKWtwth7DTBRW8QXa4s3Jj3m
99uPMyxeM9zALSbD0fU+ua4aT/6KwWXOrPA3creb7shrHOXJzm0j3GblS8ilOAlQgzVZ4ToDm6Gf
Dk6s7vBBnqJMCRglOpSzot/vYpz9IAvLr9EYDe6J4Yq5bpkcenUlQQwHCb2fSs0TsKsEtnnYUFvz
1Is6b9gGzOdR+Hsi8BdetMzVF6xVBjirFoYRF0TPffPHOktiTnUMQC2gOX0Mt4VFdjYGovYdd7/S
hbz46BdgOPcO84hp8aZj7oCQbxvNvyUOFgmyODmn+KQXyp45Ejno6mfv93iskRFG4NZH/vgiPjcs
HfZmep0od3le/M9CnZK/XF33MKfxxs3cQfGe1HWR77WEOEEJK9ZdsSKGR1aclob8FV4xbcU74UAa
SVMq/hEYtC/qlRf4LWsznNyu7IA6ln6XbqP02wpk9coiICqV1Wne59w5oyhQbqibj0m/V8pZAGsM
GT1gzaT3sawfu7E32ogCn2GkGCeFtuWrNraP5/QqznKoDVgRA+/YzYaikdpGxjt+8Gp501o2eLjw
WNJ2w1qiLdNg6RzBCUDeiZCwwaolRmn8WXAKsf4GVvaCU/xtYZTxQU3MF3H3cpjJCBUs+OgLunUI
ZNgFwvN6gQdgkssKiWSvKNPCw8zzJbWxzQ3OAvKxzGEyo7iK6SiL9FW7LYnHqd90rN40hxTMgTgG
8vqwjqZo2gwcUahwEZli0MQ27vMU8EiLxzr2QhZZPZqxQjBwAVOImNhJuS2+YZSHLIZni79icrzL
3yms1J7qkWOxnxBu2cQkFU8GsLIoAjLluLe7eiq/D+q+9x8sqPdoiX83gxmtoRGaUlBO9Pc7Zsyj
GwbklScz4fPdetG0xVCfLE6UyjjyqAMMehi02HK29KDOwIqCPNqqpJ+Dk4PICVOqngmhOndjFeKz
084lfFzdDdJEr3Db7f0dbSfww4wdfVBskywBh9F6IOHc5oiFRbg25+YUi8N3GOroXnnsWxzxiiVm
J7Do6NJRmQabO5/WwM685VClJuoQyKn4Nz3mcvPeCb48gFBgqUU8MRNkYr2eZ7wYcfnFXC5Y1RSF
1F2k9+XYb2ULKmNyySh9hNzjfNOxEMR2lhM/Xz3hyBm6m2Pfyx+cBJfF+rxwmiBeXLJHg+lNMteS
1+aaqh6PTRqX24G6rKl3kToLzENYxDAhT3m1Ba/p6ZK7bTEanG3uqegIBuYbvhSdhZgcWHDMelQ8
ciAW+OZtOtuRALAuVkxd9UjgbjlgP3jXEWXJXwbD4U5UNFxE545gSiNA8IXQuAHWQAX952LYsun0
zTnI8HAf1Zfal3J+eEMwi97TtQkB6jYBPWjmAzv0hIzlxqFeAHiJEfgvIDAQzRqB6DMBhtgRMuGF
NhDa+NoYUz+atdR22YxirO9O8Jo8+a0wzhw/j9BWCbktplAnGiKxb1vcLeiEdI4a0idg3qg0TDLq
rjFhUkVZO49kuz0zkTY2OXYUPHHviShy/kTIjv985CioS5mSoRuFzGXY1YVtS2L8AjcWYVblom00
ztDnF9rmJroMfZiNExo51K4t7/BcA42UTSyF/BBMqNxqn+JtNQ72A4eN0T404MgsaQoWV5lOH5+1
uwumw4jzQ5f3VRKp9sHdJ8CeY5RCZCp8MMlqzFNmHpQDhbw1IHCfiMFFqXdF7SbN7BPy0uYGu2ac
0rf1aSCVjpgTc81AmTO3+Wq+gik+zQoB50RETKzXpvcljCyNV4ypUz+YLu6nrDsDuCe8t1cUVPEH
SBfNV4hivkTHP6+v1f1KRUNPyzvLFoV4ZsIi3enh39WLHO0RhSlwC0CWmO6Fdkupg+mUSEAA42jI
y1Fty2tjGWFi/sB1ci3uUY7SGFOeNIHb78jf4CuXp2yKpgAKjBrLgW7FsYZ1Itu0VnoYPqv1/hm9
a7CS2ZaiU0m5DdRg1eNhKmDkQHpUMwXawVp/+xzWyt1RyXbYNAomHFP6xjJ7Sen1KLFo5YO9qMFf
cQCI4BrPH99sX/E7hKtv40PYiP6CLdw43a2NXiy5uOA+l6E+05lwizvX1O1ntKeLe9wudE7Wa+9O
nyccFSFIPW0Xi3ADKeqXuBOrvZh4GsP9iOj1I9XS+Fl/3xxgqQAXQbQDAx6sL/B4IGQ17EqUQMDk
STVvkXIfM/OVAk+ASd3hrE96QbEhBJqnSiV5Jw1sKnWLpp1nM+0T7KtU8LUr1wlbCTUluCp2qMyt
+KgBZC0KfIc2Hjkmep53TL7pZSk66SkX5kylOlDfhWYJfFFi9k1SksWFjSayNCv1wGsATVtKD6rG
FTBmfyfLaVJc7kRJUXIoNrFuMI6eG/TMD4KU+ScYZK7bnfZZL+hgxQWMX/t7qFa0Rde8wJxq1ZN7
Y3O6aIiIvb7nWKYvo0yCc8CaLwD7G9jfUC2JvbH7qbxjXC6jASeiWtncTLAw8hBe2agULzU31hLe
9gP/avpRwhiTmYWXA3PsxrdSmiEqn2n/ooEuY5V6W1IrVksKGJJ2+c+s5QkyQxihAnZmOuQHc6V2
WVjfirKWZVdievbMKko3rzBgFZ/G4aNIabJDSX9z0p1yCoGGsu/Hx112Ut5yy0ey4kWpHPMMRzYU
scXRANHSHFKQQTwy2NgchhdlEwGX9KuQ3dL81jjHqNtRCkTb3ngtoJl/tsUYKpmuWI0mscY4LQWg
vrithnwWDdCrb6lHDq90lqvT4r0H2NagBR4CIiGAa8EOk6lNCgeWMtyVm2+6nLnZVn+62WZkS0C9
+E6wIkT0T7Fgfpux35PSq36aqxyLbcvuQQmOcORiVDPYLRwMABAt9F2XLSPx63AZ1zv8VKCAJHj6
ofXBR9VlKeAvMmXmbXzWyLNisAtYkeRZOKqbrGq0rs1qkD5xnDA8JlDPeaYxooicSj1QdEIxedCN
zahlSZRvQi92UAfFi75aG2zKST/n7LHue+m1gtMVP3Fz4tVP4ihx71/ibXd/LssEmM1Gzv6BgCyk
RcFLCkNzqIERMoiXAOv0q36DDMe6IuBUeYNC9Gw9MOVWn+vNVmtWUnwbzylI+BrZrpAv+T6Ffayg
gHkiCPC4eM6ucayI+WS7yCxbg1wzq7VlQi6mzViMSeqL6CBh5AJYZgohi9NqZbwT4vSpAKZ8lJEt
f0A3bMuZ+tEJWxOgFkMSGkiWU36RnisLO4ZoWuVHEwlkEq6bCAm1W0A0ha7/No5HKzs+3GxcAoyV
pb00ncvYzDQcg1AQZkU3N2Qj3MYxfBtmNraWT4popXwR6pQd82gzAOORMg9j+MzzMtB+jOX0tjPo
pBlFj6AbcBtg3hS0TXJoZtg3Ee2tmLDV0asKCYAxuLHjawhlIDHoAA34FHJNCs1Hs9ZZ3fxFp77b
M357KO81ZZ+2BbyM443afGv1SIV3BDKetzx8rCDQxb6GV4rG0mc7kOPXGieS/qKzq7hYZt1jwgwY
PfmmMYkkh3lFDR+ftGk2hceGs8myhSOzy5vsAhkGVI+Hwdrrus8ea/iJX+HJmrrGMdgTUyHBY/Ih
Jfs87+CdXjJ+AUJkAH8yUeTZ5pX4dIQs55RR+AIeRK35eOs+bcB4QPxgPSIoV8kjJxrwPcES33Ta
BT59SeInb8KWAIVUWRePDguWEAAcWTA7B+U9arjb42KpLwYFkJDMB7wByEZ/LmqLN9vZ2gkeEi1c
f1buoHsOJ6VKjCvBeuGUcUA7sdz//Nf//r//56P77/Ar22b3PszS/0pr0kbjtCr/5z+S8p//ev7/
/9v7/J//6JqpGKYqm5KlWZquyIbKn3+87+M0HP/p/5UKuZEHaRLuF2/tTj0RBDDgWjF7wA7mZC5H
I4k//6Is/ssv6romGzgeSqKu6z//Yp41tyx/EstLlqvyYeQuDUwKWaE6yGx89WdTjELA9fPNvNb3
nWEPrKB14fz5KjTp96uwDFU0FMPSJcvU5Z+vQnmmgyLnkbBDv35Ed0JMxbTeJc06IORgh/ZcWKfd
h9J+qvkbKk6MAap+j8oEA4be8VuPeRT8U2TLF5nPYgWBJYbfHNpMfDVY4SjydiOj8IxCadHGR6aH
pL5ZrwrCZYUQS7wK6Xa9P9+Uav3bTfFQVc00FdX69aZi3dRN6yEEu9qXGXSQ494cGhjUO45tKCIb
AQRvPmCQoU/0s/M4BfWMXKbMwyLRxHtjS6Jj55opym11AnMXpvN5IBqTjwGOwmytOygYUNBVi57B
QnVbCC2l7ZzkK6JUH/u2XPz5fiTtt/sxRUWRDFlTeUmS+sunUre9UTzCxtrRsXsQOh/t6ImCd+B7
tmlkh2HzWJV7wddffvf3RcHvWopmyJYlWoZh/Pxx3KoyE6s+tIAQJHU6pi0yCFm11Sx9D0HV1/GF
+y9y+88/q4y38/NaNEVVEg1NNnVR0qVfflYy0yEpAsPc5TO7+FAqPw9w3BttPk8tc3lyya94D073
MCmdp1uOQ1w7OVet3faIT5Bq9hqmP9YZN3jRcJrLs7B1PBEAoAQ0jiJzsT9fsDoukl8uWLJkrtVQ
ZHn8bz8/pybJbrGYqsaOyUra+u0wC6nsqnmkzdKjVc0SmCFzk1g4hBwMI8kPFbcwZ+HatDYiHjr7
EA5Vt4YlzVx2joUCAgMLAQ9lVUvk+RmKVTdGprhu45S47rH3vv/5HqR/eeg/3cMvD10r49Z81AR5
GejsewpW8t8Jqu+WQHPYVtjy61OnBIdns2x2wl9eufovX5osypqui+y+qmaNm+U/tl9LDkLhYTWc
o0dIUfpovy/hcQ5aIgFeHiS+Nmj+NmlRTLzVdwzLocv7xOhh/kdUC6YknPK0wQzijh3Iltt8YxaJ
qjVGhizMGWOOioOVIkxARvwY2IlS/C9P8Pddx/zpHsat9h/3kEqKlki31tgNhkuoVJ/MCUW0JPzV
DqAqJ3JmqIRg8EMpTJRFQSMBJ5Cj8/aXC5HFf3mXP13JL5v6k3hJUegGvsfRJsShWopgaNMGMJ0B
uSo2gMtE8oAVxKmPF4GRsYqmpE5h+F8tr+JbgwIder9PkhBDLa0/Z7i8X60trnl6SVKUK18hHPwY
odPqoiSYImEJnXQ7xi5Ngh0KUhw1evj4S/3mEUPBW7QCDxDg9R6RgmTf2DdJ+pHcAJ2nRa/iG80X
5iU97Zm5uhkeeiStXBJzK/OAdIwhfPD5oGN2PUC+VjcCOAN/km910nVRLRDUHEb+0/ghtSiOiKYC
eOpUQyTOTxEst5hAsG9CTlqF+MaBGwm+gN73YW+rxywTt1jlvZneFyrMFurep3ZKwW+aE1Jjwcfc
EwrlpNkLGkHTeDyvyGdr1t28uU3Ma/QmwNtaMoV/IUES6epXz2QU+q80HZhycC7SexZTzJUnC/Ku
cdvbMnGjLA3pwpb6ghOncHHKov4tj8X8Li8sSI2ztlpbOJZxB5cYQ/Rs2x8FdCX+D38c9dKcQrte
6M4ohyLiHDj7HMGSNKfJAiJreBVui/vctIhmeUCromBqF30+trpN6vz5w1fGreGX7U8WLVUxRVEV
JevH9viPD/8RtcbtqfXGLvJghugdgUrT7EQuev1lXKPcswRbbTxDXQWvmjAdFk2Gz4qjsbXwAR7v
A0NVXIGw/98i2hswvUDylHxGC8JTnyNx1/pUti3Ve/m3XWcs6n69cFkxdQ43VVJU8ZddJzTrVg31
Vt9FSwuC+2NGBRwai8c6GlOYds9+cVuAGUytmXhA0pkp+4HhB5ofQt7XzAQmpgN3OVtOUxIH3jEf
nSNlgWe+40Rm3CF1/gAWU03ENwgyjwWnj7D887PXf68iTVlWZUnWLcpIQ/9l05E0seGCan03ZLv0
0jPVAP1jWJ64MDpLT5R9MhEAzm2CyaQcYRmxGJOqWwZUbbdFrGPtNSV9QpE4oaoryVqfdTshgRFd
8os5hLCCxlSdSXu570UsaF+Hr6Fd1e22DBwQNT1ckm9ZLmCqDJtHPodMTaItEQDQorBjREikbWjp
KfnBZv5855r5by9Pk1VFNRWdim4smv7x1dVC+oizodB34vxy20tEmU30r/iBPx5mtu1KBne7tKty
Dq2AZhnzVxgPr+kit1saVlTA5SuWgrJHfLwxk4+181jyAh82Mb3L11P8MZyK1YOuj9EfBIcAyRZR
gIz3aNFtEIlPFERbkL5gDYPsL/WE/HtRbrKQJF1TVFWSZHO89X/cmiim+T2VI3U3sqR+YBeFR4Tb
EC6UYJK2TpjtYW7LLXHZM1xSCVXWg53RudkWN6zk6ejRX5b4X69oPPv+eUX9Q2uI0VZR/gFdzypp
KwiY1rht6EFoVrAB4KvpmanbGsnUaHKYymL7RMzkayYj2/QA9//8/n9Ugb8sXoOHJGsUiaKuqb+8
/2ogsCVrntoOWgLcqoG0TUhbeLaAIPV26t6WqKvb5ROBmj4FY0ew+Ocr+LeHYoiWYlDyGXSMv24f
fajoYpAK6u6xtjBBgThoWxhOnUpGqXg7b8Ml5Z2bD0sCoQv/kTqor9wicvv5ny/k3wrmny7kl01A
bQxR0ZVQo2DW5zfs0aFp1FPpqNabGyP+g27ghSr2WywznpNMRTvh6bRevf3APsxYyXaDuzyA5hrl
dbhR8bjpnYJJ+K6DE2xN02QRXv98yZL028bFjkszoyrosWVT+XFP//iiouiZtV1h9LsWQzGISDPJ
cBHxAaPxJkMmHHQWpmMeowtcg17yYNXpZHlIdurpjQ32bH5Fw1LK/RiBwwlJv5TPQUDhyYQTYc3S
GG09Oy8/RY5lgHaNRJhnvkqP2QBS3mBQPjHn0nG49hX5CzBBZtVLH69Lxs0a/+QalCxMHSjHBzIH
ApKHbbQX0T5J5wQNipvnGZsr0QbSYY4YMm2ZgupQIhFntpROujNFbdPR9QaLSsNmwUkw/Qzn6x73
sHlT22dIMeCLeBYwPVI9SABIiNjFLTwz8RxR55o++/MT1387pXnghqKTciKJimyqvxT44i2Jg3sX
9DsRCw30MfDaJu2OLCDwO4bujLsxakYqeXeVC4lnDyi6wooD5QE/IJw/O4KXZo0MqRg7Mb+dU+jN
KcxAb480OGi7pJWgYeyVfzyIAc13mLxj74XXrob5dz4nxhqPc2WcfbsPvA3kJUKwboHyHDuUAAVK
m7wzWbRwpugm0NXXkMghv90Fj8l/uJGUv5z9ylgD/7R9jI9D1TVDEmXVsLRfHkd6N7Rnr4v97pa4
VC3h3WVk3/EUdgZvC84TePRDnlvxpJ5TSg4iTNfLEoP9HJ9ma0ykDUoXzIH6C/ewFxRUhrerXWX7
59f2e285Xqemm4Zpqboi/nrAG6qk12Jc97vKmLMSiMKrZT/Rvu4NbulKMbmjVYfWCLOZQDn4PLlr
YeTR2yRxVCqyTbgqDpUlXixyehTzC06OBdFryu6eErJ1fWKpXK5KacJcXLxC3obBzDS/Hm1pX4E/
w3TUPP75nozf+pPxnrgjUebpM3kbu8F/rH1LUOtSbdt+RxKdZcxNwnSg5iKFJzKbucrihPbKmlXA
yL35or/1JVZa81Sxw2YvoyzBI93EsZWqBsjC7s8c7vJtxsfYlxsdItmQ+dYeXQohy3hgSxWzJ7xe
4He5VWArsCam/Sv1O3ZktUBUND+EeckqFb0ITkIGx3fZEstA/CwpcsNWdnrv1jkVdMyZjKyIKB7Z
hWI94HCqDTvximfxdRSk/eXNK7/1xONTsqSxQDVVnaX781NKdEFQeqHqdxIEzbqx2aKeFGBXa52i
pbxjBDGra1vvvPaLaJqE3IUWV5BvMh0aXBzONL4yRnQBnhpI11T0c81XSaQDFnk0Fa+l/LcR6i/V
tGHKKlMqnROR/l2hKP35ege1LZO2ku6bG7tzi0rdzMlgx/jvXvbLKD09b1BcPb1P9n3XrSKk8S2o
c9/9pSSWfunDx+vguNEMymHZMnTzl8JA78VQlK0IiVsn2AL2cB2j8TS5LzuQjXqnoYMopD2e0VeR
1ohHD7X8VOGlKkCWyia1njFq/+tV/XLe/biqcQFbiiiaBmv556dTW0n4MO/BfQN5xuLFtDU04mGM
iIqCcNpI2NLe6UP/NgyQftnnfvyuRpnMGSubmiaNb+0fa+05yMS6mMJtUwfbHE6uSEMlY7hoNYyo
Ujsp7hSPJnbrEsvn8JBOf17rv57zP35fV/hxQzdU1fjxtv7x+5HS5M3/o+xMd9zUtq59RUj0zV8a
931f/mOVq8qAMY0B0139+5AjfUpqRyl9OltHUXZ2XIbFYq45x3iGGfiPpWTsq+fO8Be5xhLEPIZL
o/NPT2GqvdY/fOi3R+d/H2opCstQoz6Uv20wYRdbhhiF8dJXdtx1SVw8yytaDkRdBxloHrOkpH1P
gu0j++H7/m3x6b998rfLnZpNbEWtz/iOjYxkzdzx5WklM1ReMljjy/77m/7t4wyRxqMmi0p/XPjz
7r60PH5lOasKATdXl4/LhSnv2qYbidUwfy3//XFcQP7C316b/ZWVdZmcpb4RbVjft+7I1CLJivFm
Zq7sYCDG6iydUhIBJt0gWKHY6E4k10UPFwYTQjREYJRla2rShj/OewV3JSDsL7JDSQlxDMFNjpBb
m55UmdMQsw5pPRKuhBMKNMdI0TOKUcPwb1Ji5OYQWrhhA2Rgqh+eiYs8MsmWBVyvqhhhToCwLh8a
GF6o1lIkKIPsQq4adlBy1B6YS8szPX4EY/BEBUAMqwrSqfIuU7ywFbkQfFNwx+ZlSWR9thA50Mdn
UbkF/vySxQOfrieyDOzRzSYpFkG0DpKVPu4e8+rqx1dyjKNqfsc3ccxeJAfEyRJcedna6rac+hEZ
siBLPVGwn8Iw9keC5dH+rVfakMYlwjUAK7WrEnX15GuMnskSVVgPCib1+gLnynnWk/gOJZBLVI30
t+BoOF03Amrnqxv4VuWG8r3SbdzSWgOYKxzX8uI10FQYqijkaaGIXrtMoROL9KxG2X3CH+avZ8i4
Qrdkd8JGzIfJROsm2HEDH0/HjElp2UxwEd+tGUARo16n3YapHRPnxxBFMD6Qp3fK8RsAe0fN2s6h
JsjpWEKe4CLWwa76Hk2ZrDCPxKfHxBN9c1lv9QlYCrTcionHY4lLlzRr2mUjGiaxORHcLTrpds05
4NVCzgCZyfieAlXFgE/naNYpgxcvcOzp90EIXREImc34fCnhW95TK/biQgfoRla+cZDBWo17hkE/
ijBYuMBD7ZiT0OyAQxz114N5JFrlZNgOsXJGQ+jw2QfCLAUwE8hbJFkzdDrxOynuJC6T9veGOSvh
+sDQYkSsBdMnoTCqLe3vVBOEDWk3+j8oy4xxXCKhnFgBfcECC73+w5nP/FZD/e9BVE2NAQ3PpPWr
B/zbvvrUCzOnfL33drg6R2jgdvQo4M5gycSWR+V6go6Qn1pji2eqg+hljq1BMR8jlUbQkR8LaCX+
RKTPG3LQA/yQaZPLjKTA531Io/RSZ327X8GkSbQ2SbFkXcUnzOkEk4h9ukeSD4il5iyUUxkzOR+z
2Gk/Jp5+xFbySifB3OS6EBCJgmJaDiyAXbxrMN+rm8xFf4OmPrqa9zk9eyBDGPcxGOsL36XlgrG4
gu1CfjUyEUCLxQ/72F+2TQpQmcKa7pGu/Dor/XbxsjYvAymx/LVlDstPAk4TjupAW0Symv9/5wL9
nfrjw751c+ogfohMu/y131KSLCjiI0RX8iQfkyd7p1lxhQJccNY8CwhJTi8DgJ59J7Xyh7L7+4jn
1w9ictLRZdYNs8RvbQIlT/zcCOv7Wpgiu3ns8FpGe5hkPswCtG2p/WTMMmGYKR6FzH5e//3uML91
tf7z8d/qwyqRZd0PyjtGCFdbog3Jd8EnCuoW/PEv1x1WlwonOmp48DWwh2j0N0Nhpy+AThkZv0Vz
H/9Ntir4wc8+JmQJX78LfNv3OW9/aWGfw1WjokBjgZbfHBiLkhi6PgZ6qIIoujgsbBmtE9rxE3Ga
KJFtKAYEhHxe8OGO6z6Nhyb6L/cyKIDIk5B8kFUPthfgTeQmhIV44Jg59zHLqc6gQRsnINgFG10C
idj59yVTvvU4/3PJvtUxRSpJqWj9umM4Q0gK8ocYbpBInNBxJpon2G4yCNeXt2gvr6R18cYLQlzV
K+WsL/VtM8RHIc7ySbGTbvVMX8onti6c2b3KSvhpdf30s34rRYr2kqH3fd3Xr6eTrazBc/36iic+
UY5b1IPl4T5SR+b0gdzBjq7a7t9XSvrV7vtWmDDpVxU2RNVULaV/5H97pNu2EVB3yP6aTkajofPW
ObTXKEPHKRE+ylqrJpeJgmGqYiikbypGm6NiALfvmZNdwAmScwA0TijjsXeO4slLwjk7lbtRfpkz
DguLwZNFGu6VUxYaU199Yx5V962RPaYnB+U3dh6IgcHNfCt4FTxxQ630dwlCEY1wNEMVuPutJXsy
7VlUjdH8kUOaQz9jHQrrVhuensJB8mqZXRU4p1nwQglpq06K4GDwUJCOMESLe8Xj2Y4uIJGzjVLN
L0hGkYYzoEo+XhpqmQl6uTz2hOxw2QbmVjgQ6YD7yI4mUTasulk1JUDRRnelZF98/ZX5xo6fR6MX
V+aBqguD1HOVat6KSBZbJynHIhICnwav2Pn9WLtB4oIE6cDW0/7Cj+d3B+tFQCFjwbD3DZxN+PeY
+aqRL4GEINoHQzxjgX/f7u/imf7BUC0L8QxHPaVvI/x5txW4egGHJWQAaNcFxJrDh7BPrH3fF0y2
Fkby7APjKnka+oyxTUmLTmjocolnmDpIqYzQ/fdP9Pf199tP9G13ay9G9yJF3kcz83GXbelDeAxC
dNM33nJEVVfEohGPTfmQnbrB4xMSRN3sCmtm1TcSBH2mdtCn1BeVoftshub4EXvoj5qUlqFCfAtI
MJlZMQhOSFvkHpAElVDym55294ApYP/79/f59bx8e54APsmq1tcXjPe+nVdjKSlk6en76y7jM2cG
HRHUeCJK9e4taFdY3Vx9iE056GcruTI2fNIy9rowlAhPDZdddmSjJTcxxy1ATXTvCMgldAeaScdw
nplr5zVD5PLiNKvefO2sNNUPu6f6lyN3f/JVJZUmk0mX+c9FEkWPttQjiXMvbv7LgH2ArRymIV2j
nkFyWRNzhmaXn79emHgqw3F/44oK0DRchWlESw+kSeW93gx8v6Qbf8QVSrcL7QMwLDQ4ImJ+N8Ch
cFIN/MNj/1OXXOsXzbebgNzHYr6lmpIh6d++geK/OjNR22CtCOf/eYoHeufVEbRyFJ5D85M8gs5y
DWzZxTSP5xzkLW34BCvXuSBsOXOVMiUXGTrjTnAub+xCAkJ/VK3oOgnuhcLaQ4IHD613E2BhvSN5
Lj1dI4Bq0qP1airnEUgtAYM0vsx24qfj/A6R+hDAZIzmPyy6/75D2L45zFpGf2r/z+AriI34UseN
hf5yiBjtjmPBQ0htLNQGi8qsotQ03WiTYAPN7RMd/dd9HLzG2khZAEVus521b1TsszQUl3Jxinei
G5hTyHLFa4qOVfG/NM4oyggpY1L+1NaU/1tVajL6QVNHoaUbstmvx99eQXHaZNmjjnpLs6fnqPaI
U5hpFm4hLJdeOS6h8phrpf640/4BKueQqIGSYU4EawvME8a0NmR18bTkc4WfUx02b+Xrhwdb+sve
qSmays6JqkvuJSt//phqJ+S6lPvGKhHOiAFiYye3oIgctvlWnlABHx9DSGeiPOJ8FeSnNF2oKdw1
z3iucRGW5ojGLOr7C56DVdwO24pTP+eHezK+VETAgEVCr8A70fTu2kg6+h5gZv1TJzaL0DaSy3zt
i2x1peKjzGEjDlXS7i14J6gboF90H/odc/9ApLIRJsTp7CRk/AuCbShV4VExaWxZ9c9hwhQb2Aaa
jkMwglV6x2K2fmrvSjnArXKx7B7dannpuH2OaHjVVb97SpFHEwbWJYJ5QIGtdnGgjaFF/gKoAEtX
PiIuTWJ4VfOn5V7C0UP1DOGcsa+t0ApDoZSWxlDX+yGOIg4M1c3PUgcoEp3ID43M77oKXnLcJpqF
DBgpbbRfBfVv68lXkQNGaon1UCKYddLom4d+K5TJQydbAq4gAKENGaz+ZPOc51hmzImBrTr2cmvR
JbcAA+eITSqPGC/to1XXkCAxxeT4+DKLd2PGQBsUJQkfl6kR/nA6lfvpyZ8bl6YZIk0pVaP7pnxX
xClilRql0corxc7G3akJZ/HiKU+Iu6KOx0mi7nDGBGTpgVaZ8R2oUUC+1QInbKPyeFsqY0leyBsa
xMb4h03mp5+t//e/Xdb8mV4AxIryiokwUv9ihP0LtHlUz2m3CO1MmgoeWTFkg5KGIsfLItxfluHL
Y5Qy0cQvxNtYAehKEBBuF9XMxIECj4B8S4z5zL8cxXTeb//+mX91af97PU1dFTWmprrx7UWQiRet
ru4veUW9gwv9Ra7wo/mgyASLqQIPhMcovaEOx1f970/+pZX91yd/q6vNeyTWQVfLK0BT4QLMdugm
dNUdUzsWXw/Zy1B2xCjNs2htwhUTGid5zF/CSBYAupNO3HOfa1vBnPCWRwsMHbxLHfWEqeDdB0c7
Kc9AIj36fitx6sOjqhlXKVPB7cMg1waRpTkQ18s7G0/7HIJ70LV50k30I10CGgvAYf79fals/rZ0
ZQsxYj99Mc1v22OrdOFLqEp59XzPVufYY8JMZwq7g3K884lpjUXBk4G4vG5huAqqm0z7hF1PR1v6
GhMpknhtM9Jmz6s4lAIM/7374b4G8hoNxSGWLTpGM6McyTds8UpEdODt8WketB2RDbrX+6jICX5M
xSMOP1qFqEPXak9BoEmHX3ZuzeQh48p81YUor4mtdxDKWzg/RaxG7gUO39MJBEZ+9BsHjJ7PFZLS
dirCnpiygWYCMHKKmN6vgPXgUR8a/41a2w6ZtqYNsXLgIRnCxQz+ci1z2g8dIM8D8L3RzaXWeao4
fQfGm7iWh0j9qg8xBjbqGQCloMKC+s2PFS3Pu3sZ5ktppKe40uDkEg741uHa2fUgGSDXDcNy4Hmi
96DfKFXztu8SaTvke3c4Udj39uELT7Z21p9DXINIUUNP5ANn9IjCBSqL58RQR/DVH9s7qrb0vYRS
En8V7SQCtQGCBhkQQtYsJFqDqM9JSMFTm2CC0Bky8NxePOh8cT3j/Yd56xU6itviVBrWxhZM3YVs
n1F87CnmzmumXyHGWuJUZqOUpjq8nan0yRHRZf8AT6D35zCUQo/Tv1ei9pdBFpsoj3s/ukHgJH07
/TeyWBWyr8grDfQELN7lKdg9PqJ5kTGucgXDfmhjP71GHOhfOiRzDBOw9hAUV52bkge79jlzIjYO
gUCsYwwzSHNSG734IhfXkb+J+L6XEUKLMjsWPjERZL8BT53l2rCWCCR/rMPIU1f6bIYw+fR0Td0h
ZjIbsJbEveDpKJKV1eMI1RS985nkwinW7WaN1GbZYI2GXkyZZdiERkPumND1jr+YYfKoKAMx6nfd
hPhcFq5EW8JVlmjl4HLwPqa9WHPMuBa4hwUPFw+Gtueo5uecdRCCs2k3oym797GGgu/v/270n/pO
70504TUWQjOiZf4ikypXllUHyWyfo4dR/LdOXYbIcq/+EMF1caq8mBhKkikR6YaHiD8jgma7FAtm
DxEQo/YKvEJa0de0WXEzEurzqaCDouMKowEUOY/h0BF1pJ4Dk54K+REXp8nGDQG7JPKBG7xPw0B2
RAirwlT2x9WVAJ8hJl3xsYlhfNNUNSYxSlrJS0mVG8tETpMJJHELSWcaMc+3jureiJ3kU0cUeU3V
Rd/qGgkjcSGEQ7hfYFs8AgNRl3Q4uV9DorAgby8wDAvJ/hUuLyrYlQGkG3y923Di86zMyiNjcDCn
4Mnpf2d4dpKZuIWrO2v2yRn0doOJ9CxSPVFLGIPWAMgy9J+DBIgl+OvA4apFwtsaBxLwd5pJ/Cfq
SF8Sa0Ebs7nvmmjHDQBjAhs5q8hzHt0LVO+LOrCrXv9uzgT2NQPjGzzQYkscMtFNEvB7HBQl3C7b
ND2gFRAUzo3labd0bMzbz/5wrE3qzXNBTe0f4EM0BAgpbnNKTtJrB0eVneWLD0Ych/XKpepED5wL
ToLycn+HVGDLOzIPpMkb9fcuHmRYBMK3YB32aV60sZUNgkVII2PkPeAVDQDpQPqHDIhKIm2AvLtW
NpLAVE8aUHyvA7Xjk4uFrdKWQg9zI3Y0CWdeMarCla+c4f6ZMdrIT7zukCRhOIhB7x9l6qWHJEC7
JWY2ZNjosEgoJ3zNQPnj1SSvlp7YLppmaXkJLOJqHPQyaZxjUY2jrbNDuV1kpLsS6/RK1+HsqAuD
IP3Q4zc1Zecl1ZpUjNhVi1PCIYRYIDziCfsdpIJLcfLvG3l2ufRAxnsCmCktBmzxssRQjDXGwOxx
P9BxpX2PaDnEfvWLRycJeGdQD2A0wSZLhnSu21m2Bx/YpO94bTGnZsmmnj7qEeiTy8Z8DiOBpCG4
k899we5esdaCF94yZVsUfXa0FH4Ae0Yx+nAm1C9Z8FmWSxlhQyiR1PtYm+kkTSeRcLII20qVJawp
DLU0OOHxy2wkFYp2XRm24r5M17hV6zsHCHX1VIfJ81xgDbab8NDSZTMCHMkagnwSSan6ySB9qUSn
ULRcSNqop5Dybvf984gPkJUmDcR0JPSEVxDDRR3axqdPzksZrpoOjPp9Gnwp/qjhR+VvfQvbzc+6
5L8cg3VRoYupok3SECv8WaHGYimFj1SQVk/vdWshRpz9hmzRL5lEHohUopu/5bM7L2IQsDOs7Req
ZJo03EumKOi+BzXJ1rwhtL6izV+L557RazkCX6EqLjm05PaEK8UR44EuuIqGK7vaAxJLmp3O7qms
XsUPWha1b/5+qyJ//0bKt6NxUEpmVWe+vGoCNGLSTJKw1TFtICcsjNzu0gNgm3aRQBZWaSUqeDMx
HZM+HbqKG3oDVFi0LuiwMlvFxNWop4Jvo1nHot4S6yPQ5i8b7LgFK5hezLBP18VKP4s/hd48MIuT
saLPYoDO+g+Nv78IHDRcKzLDJAsDHVKyP2+W2FEr5t1FWoGUUQDbePVHOmuhYc70I1XYv4uCv19I
xM4IWzRTln7pwX87vGRKI6uXFxeyUlBKUruIBALJE/mGZO9yk1Lq8FkAcnQJ8B5WrzBKAeYhj4II
TTCa09EDGlDP0fAlzw18OJOQseRoSNofg1aZPbKhJQ0ROendNH7jsL1TxCFj5vxxvBPmZvzwdf7X
bPjPwrAUVbe4iKb5XawTyG2cvVRLWgH7q8wxRvBGZIfcEuKjPw9lC3efXsogElYCoJFG/RS7UaEN
stLLROjWjyPCfcua6MlCyydag/R8csFlPk52GE8g8iAORuwYPbYwxrDZg8TCAwQIDvCMPoBM0620
cQ+3ot/R0nQfxAdl27BpMYUqvE52ocMe2i9eUvoX4VPqZ/B21gZRBaQAywuTmAqmRzOr4ve2Oefi
ykA2R/yopxc9LEEmAHmmFtQP7ZGeFcjTqh6UROYo45aoUXbop70EtnW8aI5azoMj56nna0kpcW9o
UnZEJzCw6ZJ5WSA7dC/qh+AvA2qeK/a/eGw1e0RUhN89yMGu8m2s4ZxHF0DpT05kOa+1j3rWzOVy
0WnrAAXh2WKicemzm17j6OU7dfjuE43i8PpDEo9cmha0RCLVgPQnAgg7Y4BMgeaVsPbRM5NSaODD
92hXSRP9MUjROhPuM+zUyV1aPqXBffHsOK5h6YWZ1OKu9jwsMJ395MvcNfKSIobolIQoPXq8eZ5N
n68h+bERh9guWVzKnbCXG2hpKwIvXvnS9LGakefTSUOSnwwoyvlMRL88lsCAHf/9YP2tK6YjG9PZ
dA0N7+G3E3YhmHLahSzEMl6KgNXek+e8y0c53jdtAH26mYkIjdNZCP5HIDS3Gz3EkSLSs0uGgIXK
H54MJOR/2TKlvnWtqappoRv7c1+RA/HR6a2B0n55vxBv4b2gGiQEIbh3OAkvB+gghysefg8LFpJc
6ILRpkd4xrioyPp1/CO2wfS+FDn45QBMRpW1yYwRf6SZFeG22vHoRIc7seAnOKRaMwAQUzTvT1Qu
72F07HK31acMvbqBnH/wPMrkRSagsUbNloKWkym8EByZnRfoG+zlCZp76z4SFaYs2KJcLBO9FJvI
X6hgFKokEYWjPJqEpQedUfT3WXcmDDLVPpTKxXOLmHaQwFn4KhmX8Gy9P8qrifCT4RU6qsyW2RG6
PtT2ydlbm48DkePOIPx6XFyEngkQT23O0hU2HUBn0spZ3RNmwTWHdxgJZGdqJKAiPRYR+EwgkAzu
V9EfhaB+6gO65IgbHW7My4RoMg4l3HxKVIXaDoaoRWhZOiNHsyPnw2odz5qQcAB1fEP8B+lfFuPy
uAd41cwWQUsLUymjvwb28iu4T3Wic+WDjIf2caZ3o31ks2QW3ZQdVoC8HuvHQvzMaGkUU4EYeMPz
XSIjGrK36viU0AZeQFMxOWt+wgO25KkyrgbJDIRq6lU+LuWf3md/X3cIyiRVZr5mfOt/yIEsaxnD
iFXaEldB3uD8RQTvRHfO8fqC62QnIlwICdX1smylgOb44UFU/lsr9A+gwceImvrfyZPQKJYWaKW4
ks+QxLQUwooDdPASe9IHBOmaIJgDRsB3CYgVRjmwEJ/1jeFeFhC53jNxutgpV+oeeK8ffXYyh4JX
hMACaT6IGZIp7eK9lN0n9esqX+pg0AEm9ZxfonSgpQyaT414D9+JqdXhgduPD/VLmRolFayNk4RZ
hNsA4WCYx4yPrPE1P1RsskgcgXM6EIR38QBuDCASuVFb9K8W8yHbXz9Txyrt575CWUC4/Z7VK1KO
Yv8DioA/4V29QcmV0ddzYPkAmHKF1ZdDbisdooMSwEKSjVKkyxwbTU69EjgxHEEMFx+4/8STzyKy
n6vXjui9ALCpzTEfkcDhwf+w4pl7TgTm1qCjoW54owOo6h6uTEw64FIm27ykOJMokKTs4MyYsoDa
ShYRxuN6zDGbkpxjq3FTJhegzttg03nqFXEYbSJIJuBUUdH27VBb55Ig4qfrxY24eNZZltzylh04
oJkOXrMlpwrMfMEXxxmVVthXt9e+tPcHtkjd5nX2uEWkczaLrvaeGZQwhyQC7QnA0w3xYKJm9pKz
fs33ujJ6zANMnSDtkYmBjdcYQHLa4fOl3l2J2ItIIIOYIhxAtMo/u88LDFMo12wN2QS2SqY7NLJ+
1PuY/+0g8vQwtGN0J2qMWPoF/luNJj9fRv1sXyTA9Wn3CNudvPAANcFh0j6fR6wdRDVUxKWbw+Qx
AC9PeI/PJSSJFjWC/aKOlFxwNezPsOnUlPO8srSQrIJzvFZvL0SFPJo7Dt7KTvcMFMV2hiKcoAAq
atnmZTGWgS3R98C/t5f5P+YZQBehBjWOdL3Utrm78BbO+wEgYb/8+nFl61LEvlDsWLUA0l4u+JcS
1D0nz4apqINakr4G6HUyFzitOtGZpjmbK+J8gHg3lr8bTcchaVx3l3qlhsaKAalfvWQXm2QuajYL
o3g5sbUM6S3QU2E9A9IbMHCam7wqmJdtKAVSCY8lqxouDP99J05kyD2qJ/CdmR2pDjFWiBz0Oy8Q
h1YMfYoaNdMmfGO9dGeYJil9aCKGUYvSqmQ8PqIs1tdIEQB3fZE++QrsbTbU3uCsseo/irH6kVNq
DQBAjMiEMTha4qXjouyjwoGMAgKopdXxIp7I4QB5sVxyccx7/6+o88Kb9BGM6x1pmzOVw/8PCl/l
L7qpP5fTNz279byHdx8zzOquOMR3yDBuH9RENrxlSkkgxfji6yk3AZUtu2FI+cz3JV+d9hl8U4Jw
SqdkChnQaW77pAhoaWTNgEnnULnh/EB+AbPWnTbQjhAw7tbA5KS+fX1lS/91bvdsViXjmV+rQSEv
0IM9yzKD4Qds/6qthBl4x3d6Mkjn6iPTRCLYgh4yCROaLumJ9UyhjZOIPBKS4g2HA4l6o3cDhRD4
6vW5sU5d4CbWuLTGbN+kqDwXxjSHUAcUeKcMlMucv519v3eRv+xkJrW0khzOA9WJUi09qDeQa3vt
mGKHeMexI9+6XtwGIGAsHIy9+XlRbHnMNOcOg52Mbo6+Ur+zUoyyB9bGWHgXvghEJ/zZuE9Ygiwr
izBlyhTIXjtmtS3PF3nbfh/MTjRrw8sZGh99ngH7NztyjbgRYg7Y/nO1ZBaH5ayu7QoKNZUGsALf
jtcE9tIkD+khEvnCwGRrtugP7ctBP5Tb5vpY5kv5XYXdfjOmdHXO8tvjKOwJc53NEFARqNwutXUZ
DyUqHRIU7G5d3G3pTGJru02Pktd13r0hYpFHRCy9vMDPR8gujwebZNI5+EKUzqmXUemIxRYVVNU4
1VmYKBM9pdPVA61lc9CzdeXB89pL8N7MNVFHvCqJV6CX5fMWoAGBT0AZgYPyWYHkseIdpi7+QNaZ
rVsyLsEc0XxzrINIFinmoQF79iW1Pf+TS0ciHNEBUEphYdTcE3HQLq01MxBqK5UII1qJ1QDoTEBN
99alLoNkfsXJAg01xF/mHeYguRJuyzFuUdNkG2Iq61onqUklxbfHxt7fVPYcbiKy8SkgaYZElHMr
XojNzSCRnd8cmMd4Bw5ybkzMKUyDdGme8oN+yhYyxm+zt/RB9x4TvFEP0fFDJCuKRffZboKvYJ8P
0imzSkS+FvhISL5IKVinvyq/yxQNPhmkH/4yveKeQjpDgkNHoxwXDAseIMLDAZ0XSV5F1kIvU4QP
C/H0h9PDX4SDSFvFHqaBK4DOy7ciji5kquuXWKRN4PgbdEjGtqK1MmkPoGM3DI+DD5lHFKqG+I6L
Kpqg1xo+6f+POy4cZP2nw9JnDbU7xbNuTKXyTQXvRXkrCEr9iUKEwOM/h53+5zWQ7ymIjtAm/PnK
tB6alpqPSFwlM64TiIUluUqdo7/XG3Uv3kjzyU+XL2R6wb4hHrpX+PdI4Wp4oQB4kfLtBM0UWF8z
S4doQZCBD4BfSh+vm2zwpDvytT2Khp3MyeAjOmp2H2fWEuL9iw0B5TylCgmpN2Lr4PAh4yxLl3Xj
X9k2n5oNGk09P29NHx+65b3M/WQrRs/MQ9EjkzDP9XmCl7O0BaJn5R5g074+v8HIpKKDXrlkA6S/
wIQP92lx4AcNSAnlzXsGvZ5XdtS4SGDZubG6UWW+5pxY6rfLSkclwtmZMABUuvvyWmFVdIWNvqJk
JLNKQrNzto4k3Ki3nitB55cPIQ+w698FDAXQKCafQHEoVhtiUd/5u7VZexAZ5d6IJbgLA7JWmQws
w/dylm4oXuPbfcbbgFSOMHQiQvdQ0nPg3b5ul2ii4DWX7RM7cb/95iPIbPz8xkeGAASa41touWU8
IL6CMBBFshVKMTosM2qPeHJ3SYlZU1DUGrxEku9d6mG2weezL34RSTLAoIMWl0jKmC97vBwePLcY
AFIm6naPdQznAPCZtqiHB3DzPWUJyrkKDXCP9KXe45r16hB2RTohbL9f7ZtcUzrY8LxmJG7dM/uC
jIsKac59J+FVYdpCk4zBGMYAkgkwUOxCioZbPErXsN8e6I65J7TU6SWjoqR2v/ZVvEeaDvtjX0bT
wIbLf4ve8o5Nn0RRgtGoVNihKzoqF6JPDRy9drOmC/+/ekWIJvQP0KZE/hDGjxaTSOzPiEb5KJjC
0s71Lst2ILrtY0aLj7K5RSkEIAQqJBOJz+DuGPtuKPN1eFUQGSrY5ItjtS1JMSghgTolk1Rregnd
CPZl6uaZh2ckA0/CO4eFOtLQCtD+NmzcKvzi0bmv+zAJBwbZAliyMi+WpzSpaDnr/L42DASESh4J
VtXF5ddhtAgnyrGlXpwqpHeuucCZMQ9OQuzknww2tNJr3wvkffSmYrdyNdQrBirvkQR5W2JoheGM
XpjXwu9OhsRcSrToMVgv4uc7txwNUHa09rwrgbNgXsUWZNFPwBuDUXjLtSW9Goe2iG6D513wgrD3
ziDwabmPj23Hq6AliMe9FB59LdkfkiJutXZL0bLQx9zVDtynYDOdY7rL1OV1oiNewbBB/LOrrh2z
QMDwKZeLBPr+9b2zzg09FWqqj0ocKzfOJNFb0oEV0jxKZkrju0lEau9vFpcyZ8EdIhDrfKcY8Hl5
cdv6YxZfo2XgoPVSF26VTI0KkfzlJDr3Ab/tzKApTy1xTrz8XK5NTDVWf6qiMYcSxYrh6Hp+7Aio
UqQ523O4knHz0yWcq1dyfh7MZms4gM19mqWOOE3W5ReadW3L2JdAA+aBbDfp1F+CI873oeBS3wpv
UP7g95UOz4JJq29WnuikzMrnXJ4Ln+W85c93b/yHBdePZFz6kr4D0FbHDM+3y+CGsteAq+7ZuGS2
8ndHS0KZOC8WV00Y0moFvprVHkBmvO41jxAypXW9rT+lr3JNecC+fOVfogPtie2MIK/KKiV4GPeB
eDWP1dCiSYiCeP4gJY0jhMNJjpQidmQqckpb/lZoMeiGmgYtBX4B+/VJ+a+8J5AMcMNgLcC137h9
YQQgl4gfsl71Qbp6LDg00C1lctx+dKjZaPmZN4xgylmZ8wTdobagztuZnPEBIIYEUu2aA2stJJ8e
dM+qOpj0WG2ThiQnDrRLop3s6QORs51i+SGE8SjClk27ntyvsZhZ8Bn9B64lCJZRsKOoohVEsUp7
/nahjOUo83A5/xUTOi9E9eQfANKlT15EXPjgS5AdMnHIWpWHj/ssNNz41n3yRqR+iT6o3+IPMDr3
ibDjBBwMs+FjQnj4nDTwnU5cQO2mxZgiLcfS07gG/xLqEuu3ceXZPQee8OserDKdwE9b3Ga0Hbgt
Hpfl3jlEqTMhwENBTgiB1md5ygiOz+XqNwuaeRfT9k/Sni9NngpOMQZMNv/vq2OQNxk9uCUXnAkg
at8ZduoZTS2f01X2g/eSOuEvZQQmZF1FvWOiP/smWpasss1TySANYC+wI57oXhYHaq9wE72bSGdY
WLy/2Rg+8pPwGV0JllHCaXg1PYNVa5A8cd9rO5DxnC242O1a23LMOQnTcKlPgyl8/CPjgjHmNH67
fKveIJEj3+m96xQi/B4YTN7CvGVizHqyrVHzFe6DkeoHVmMRSnrWH9Gyz4tua9C18UWQwsGq5OzB
WBd4Db8Z9OJWXkpsntQMnLRkaFF0aHaYY3iCDwz+Li12d5YPby8Juje9GYpxWmQUHTTpcTPCU9jQ
dLKuvPENa8BmDZak39BtCY6mYN+vsTR9caNYtaXNhFsh1YHXPooWafhirMH34BWZoq1QJds6cyZP
L5OOXE7b4kZinLzeibnI4Oh0C2khjjFaDsyVOaODU93YpyAT/O+UEtO8m9fZoPhCDWJtXmy7vGFx
HWCGtcWxqnjMHdpTcuO3sToiZxyHY96YwaZ8tybFKlnne9IFn8SGsxvhvYdH+h4NiIfLzopnEBSJ
TuhTBrLcLNF0T9MQooSdr8Hio8mWVtR4aOltEnQNf5xun0sW4/iOQ7JvPXD51tKCdzyyRL4UYtbL
DiPN2ZyZLimb62T8Gupjf2xupbO1toas/nT5WFv0oPt2V4Zu6B02iEANY3LAtpOGXR3+U/cVfsAZ
7E8Wouz5JTESRNaD5nptL5vi2MJ9Y5rxFczR2ZK4/u8OqvS3YlqFRYhcsBcMSt8EjprZpo1uNt3q
MfM3gi1NOVGRe7mzPGno77zqEA/qkTU2xgGy3x9OHrgv/vYM4hLWTFXCgf99Hlo3avSqnxw9gpnQ
LcggJAlByV3iuigI6OPywufEQdoAzxvDeeIkSrR9gIMwhFHSM5aUKMYcfK+GRGKaG7DJfnZGXwpm
iIV8uFUuCnfz0ARuATIfa+hlQeVIzhABy5Xa/6PrZJ0Oi8IWjuA/rQ0yqByJkN+3n3x0wIQv8Q9P
H9OFO05GTqq9O7leiR+8qoPr02LLpiq3lWP8lUzpjwrr4sSOqG/zA4dxmp8zIjzWpTwVR7z4Wir0
r4aNjo2QY39hR28NFWmDCIlXT497Z3rFEmnpxJB4RGn8/pL7jEeNENkrQgRlB4/moeC17R9oWN17
3nqACvgLq2jYhA4nebZrWGlZ4wprE9vSDhlG8MMOavS9pD/HsQY99/93875L2E1DMDs54uYp21+H
1cFzwd4WrOjmWLuew61u8lk+RiK3CebhO/M49FpwUhzYEn2bjbscVE4qjSuAzf1Rhu6ldTX4ScEI
qk7yRm8kWLJR7JKRtPbHLamBS5Ixtq8Pdct48PLxXFHUyKrzHIsfxQfui/8j7bx24wa2dP1EBJiL
vFXn3MrhhpBkiTlnPv35qA3MSK2GGnvOjWFYtossVljhD/CWMerlW1Ny2qIxRe3FP1qPSBIX1K+4
bYH5oX5yb938vY2Ms3OhjfwiBC1Qdzpp7Ld5m3YqQOEjp3BPJIlAhDvFy4K0BmtWivQkfmNJ91C+
luqCFI5KiautyVGIZl0i1A/tEdkRzldKG9Zd/+zujL2YhQFHJoG7BYIbNzaJ4GjWW6s8nshT9Mcy
e5L191m8Dv/FiAsdzXnwUuO/yO8fg930koCAovymZfLJ//c1lRNoxqAaTZJX+BciM/LuJgv3AQhT
vcZCYPT24+NTXxpxqyRVc+y8SM1MNu62/2RhFHdxttE/YSKS4AYCP9Yr+bP0J6COEm9mP7Ehs38Y
uaQdlT6puWJHYohbPZLxRf/QT0kXY1VZTIJPeZW8aRsyYLLQJyxnwLKP/7p4Hm7YeMvups521ScC
60m0ju8GjhGPBh8lZL4Ilk0zZFwimcN0mEQz4xkK97J64OfUwgZca4qp9tm8Yo/67mJBoXIs4/P0
kSzgUhlj07tVt4SD7Ksnm0t36jymtxWJJEW8a/2CuJs+9m1/bTFouPqXkq8qTmIUQ/HsoQw4nTVY
vukVE5ehtqVN0mBF/4g5xzFvb66bjTdPxzuTHDfdeSNELHlLHoe99+CvhoWnz5NPWv8Uzrrrct7h
930bIrnizejUxPmsfbObESCdBJhTr//eGerZI/7bK5xcMEkvRJ41DYYc7+DR3cfkXbmV1/Yctbq5
vnJQfRoDi/LZPIjrmircpXqRcWbNmoapGOaXygvi2czxtw5LlQkpLTNEBjK60U9puNQwKcMqDcUJ
f2bEc2DQwTN82XyYEf1RLEI9jEXK5YKmrD+so2HVvhPj2rsjYYz3xtMCHQV851Mc4EhCOA53jQ8Y
4WqIvObMPYCDuPINQK3oSa+Q8XfrWWnPQwBa9T4Jjn9PsDgzwSZaMQi2QILSkU35+X6sj1h4CXHs
YF8hL/fp7MSBJbGNAT9WKxSPntRPc01rMTga7907B/EqOYon+VObY+XUwEx99Z6JA+WH9pUwlHZl
vifN32vLK1x+ZuVUXGsEXeS0VFycg3mIKRTPjWGFdT01BzIjrP4+CXKU/ip0rlR2DLr2L+A3h3ug
28OOe49w6UKrwz5z4v547RMMhhsFTaxldPnDff6qrMDf5RyeL+iljqW04cn5zO6AX1AqUz8jHSzX
VcFBXJDlpg90yjiQKH51qN02k6BBu+lARYdYXOHxMYjxJ/IrdqFEadRdH8fLXceDdQrNb5SFohVw
Q6MKyLt7VyAj/UpiXhd3Er0K6nTExdfFW3aLK5aywR6zaScueecz+EGSIvqTqUYOD5z+ihopSAiY
mw3raaKC0yAH5SkFfimEJtN8GA0bKDKDmXSpa7WzyAawgZ8UNYQJranCBQP993r6Qor/PHMsfVTD
kVXDNsV/KGHf9osZD0meOap8xDIleQYfpK9c/aqec+ghEyNRcF/jt3GJpfsVaP4a1hACOSgLfcSv
qu+3YYtA2JIRdfKRPKUrrnfRES40VQtcvI/Nmryyn4fVShtg4N939ervlxZfMpm/hicGHhlIhoym
+M9dJJJUamrRy8eIIhAFROwye5PGzqOKuTv0vE0yVbaCmqdzNDpjqupzSZmqL4TmZQVDwLxXQ6RZ
Zvpa71+worBw0t6aH30LNWnieivEi7GX9SFG99qmzTcZZTig68t4qWhvbraob0xv14i3lEamK78W
2XVa3PCrIZFve0frRRfUnCtc7e4CoABUp/E/RntYX9AEomRxF1I7KEclk9HT2y1vsvfkqU3xArst
EgzsP4W/H3cheqdcG0s8QPDdqCFQGY/wkRQgGmJZ2W/x3qgnmDZTApLNjTX4c0jtQ7NB7s9PqCrd
569gPHC71opliEM8HSF76Xi3mOu6eGajoZTDm5ioOSTe8s6M30354Awv5jCBXtp3WIZM6m6qFHc+
DmPukyNTFE1ue3VX3sgUvdryoSDfAOa8l+iS1VQiqHhIBZWSWJ9IFshEF1NZhfIeLxnpS01JyKfd
lek2U4E/VKquiSkW/uQjoIVoP7r12DBZ+T6YZfXBUT5d5UGY8Zw6p1bj+Y3nNeKjYD+ujL0Wr5xV
HyL+cGVY+Atjf/1hxLvwQwkOtlgPsGQ/7PKR8GRYdm8mW9uaa495t2zbu5CQ3Qzfc/6naAGWSANK
IIX3Snbwb2wqkjLqEYRGiT7W9AVmX3QEmVCaFSiv1YGNzyjt7kqbuR35qBFjNBM+5EW+jOxXyj2s
KiST5DV6vdlYwmniWYs9n6aCdXZRsTDmco18HZaNhT/XZ5xhNSmGv+Uaqx84DSMyad8l8M12Gt1f
Nm8taMrTXyooYZLoJ2/lvTwbrQ5GrxT6AfV9eu/Q5HsOt/JTh1p+PSH00SgVgHCCi4ffFTwLbKig
DN+RgXW3DIovvH6NtQ+uEBQw0HnKZpT+QD2i0G5LczeeQqTxcfs7ZGsOteEjw8PvkVqV4686qJPa
lA/eKeuxlFDMMMjKi7kOJPEGgT+/fg3l5yp5bvUMK3GXozSlubw1KfUJC6w6C5uLfpKjPURtxayx
F62zKXdi+sDaoI2ap/3Ud9caTUngwDGmLdIqhqnj7ftuHsWLPr2LqUA2OcrLekUb8TWHWVwCw5Ez
b1678liozzD2zvyFZA57MsQBw2e/3diwjZoEhD3u8MMRv5IEHNTctw7KtaVTEKfJme0c/QbKVKp9
SNWrR03fQPAADaa1li9aAk09eTX2aXyTZbdpMMPfBU1D58iVIElHJBkLH7M2bWs5u17AD0H8Gk6J
yYZoDUy2w0eL2CZctiSqOZGqci3kRT+n5F3dgJTRwTsB6nfo3FKnsjrS5HxZ6JTi8RKk1G4gyrtu
8ZKRu8kwkWtp2rImYu/GV6ded6/rJk5AeEhDx4ulZtpk0A5G3AQq5cFtp1xnFC9aiW/gvvrxmKUk
gGZTtqhR3cCEcXYtF7F40aiwmdDo9ae6PJQEDgEK42Cn9IditTPXsvSYPyTOoR3VWtxuLXDRMFZW
tMcRDMEILELD22BYA2yBK+DO/4lV6B/qNUXQqnvM2kcdXALZ/EOJIEIGk+huiAA9WMBbEFFAQwqL
BHVRHJ1gFi4UZ7dR15L5RskhBaqYd3fxOvIXoTtHy0MlJWncvaM9E9wgZMrx6nAH3ui36fswD/eQ
M9goZODCwp4JUaWZuaBNB6iSfM6Ye3TlpffMXYhb1Gd7HVLIGiuioFkDThDwKpDhxp6R/tvEC7bk
PuKJq3Xmb7pNqv6Dk+s195EAe0h2h56Y/q+CPla8y9Z91NxLzjbgCPKmFOSsbVAdFeoibrWwAqxp
IfAmCxnGmyTvanBBGTqzjnPQEwRJrTdX7ZDGOdr5Q5w9s9PMQl2VcXoVGu94H2ovrX5UHs322oPf
/0QyIfa0yfJsi+ZajMEJzMaywaRvhPSA5xEjTmgxphTmpuDUaqOX0IH/ChR5mdLok5SrQVnDxtAy
fKZ3Ir+NQuznbmE9Ocvi04Rgv1PT5xYhShTUcJfq0dPyjkjASc+Ig5XJkw/+qo9yxP/2bvFcy8dH
O3+jdl1c073xRseLhWstMmmm6w86fUS8jYcdG7D2pqCYuUTuUuFcxbzhQKt67Rq4QUdTnhu1F2Tb
ls11q97L6crSJyjuobts6FOIUiK5jzBo8TbBB+16t4WkhJKa9EbhIgc4MNxHebaWMDkyu1kOTCjT
FjhGBQXxifHaavc2zfM+W7sVFtpvqrGi4eBgUkGTyL4zSCHQiYGeeSXrKw1RzniLkJC7C7Trmeu8
SdbGrW7tFbIDtYLtmbco+6nbwko8esjKiY1hLepgWdg3yqjVQhVMe6Tgj6FMB26rpiT9ISkbx6Uh
0EO8cQ8oDIuWd8OzYUfUUAxPTbDRKdCTjSSUkg4+YETIcSZ9qmEF4QEaTFS8tNY1Qc5AkQp7w/qY
qRsDjG2It9L734GXMmZff8VdY5j/LewTalSWUZATbUI3M3Au2Q3v0Uq8q+5TIL1yVhmzNOD2BuBB
XScgdZ39/QTm70SCeNdScHRSZV2lCPrzCQLdTnMt5QmcB/l+ZOziu/bgYDO1Nuhjso391945Yvaq
SsdKn5n041kXIboCibXCgTi666U90Zu5yN4/WTAhktnTOpv4UJy7alFsVZo6dAHEgUZBhozCFMUZ
IGAf3FDSlRRDQuI2p1kST3QudxtK21BcqUQuMqooEoy/ZJSa6+47DbnhF6hUJmVMKgHZRH+T24fi
EiDkP1Ihpx9l1N9U4eWjJKKeICwKScr6yKey54RL3d7XIGJmeICYgFGGZZ5NuqO481B+g/k4OoZ4
hGdT0Agk09E/4gAqP5QSHEwzPwh9os8eNB3g6VXfxiQ2txU2s6heNMWq7jmAYD9ggkzxx5ylr1TG
CJRUa4O+svbh6Q8xsVB0GMum14JOt7xQv8yBlWYhnrCTa6NPbnt1Xc+4TqRdOACWRWCwYq9jW4LR
xaZurv16WqRwNYNNH8wifwU8G0UxxX4c6n4u5Jn3ZrdbHQ1C6K70CZEJSyCgC7wniTL9PZcw9MPg
ZvhU8e+ksXVV1HPYmmCAK/kKfIU2C6jUep9ujcbS3JBmufjnPFlQq7oNfeOwe/KVKS0PpAzsV127
sTBMyJA4oJ68tYKtPkanxa4HrXytZJ9cpFU5j8o5jgp58UhJOCNT4ENIcySIA8QmoQ7NzHrTb5Ru
4XefEZCyLSpj/Gtaad1E3QK7qhc+eS9YPC/+R82cpq+6kbYCtLijLsuW5rGzHE2hvQtqeepvSLiF
/gx0I9nCrEw7LVnpdWtE+eAPxzzZ0LVPAFpLO+r4GIhrxgzv5QbCImW2bF+nN2rxJMi8IcJHc4u6
RDKjiGByvRrz/KjRw7eXMYl98+/vPa+c2/OAbVnask490zipmfi6GsMAbPpjFx96GCMphlwLLX90
MTIb6FWB14KsCf4gB1n2NtRQDbMLzY8vXdmTTWYqoK1MA8EkiHsnnI2q1FK3KtL+2AJkSLOjKK5N
NC58B6Pn6CWiNqXcKNZVTvtFW8X1yo1erGKK6JzIP73urbSCK8METOPtlGg1qPmF5/uq5f71fCcZ
cdg0JYWlHJ18unYNcl9Hv7ZoEB6xYXVGjib1iUurR/ndlIW7LptiFDmUtf/gW79dB3Gg9WEXMylN
v0cQRx4WtT2zxMzHSCPH+/JOh0u0quot3ZEMHPTf6+KMkBXDI1irCdbFqC308y7Qut7IxZD0Rw+W
KwmUpR5kQCTG3Ade2agoqUwad2t0dMDrteSAh4eRu1OQVKN30Tf6VY64ARpp8i7E3K651fq71r+B
R1tF8G5BXN/WXHMKXu8wbHD6wfYi3iFU6pV8dMSjwuzC7XaumvP9jU45gL1Wqm1C6oON0HxAo7+7
C90Ps95ZAo7xHPwhZkIV7RFI1h2n2d/z+au5iDUJokGmOoq7WJp9soTiMK9LQ1TRAUBPaWcTw0fD
4VoNXgKHBBJTJOS0/h7xFxv2a0Qd6XtFWKYwTzZ2I/Wha5Y5I8rXpn49dNtB5uKYoadcXKq8/l6s
xAzYiYAhYDCOOvXnalGqrEVsJYwOyP/L5cfQ37ryogyOardDWRnjw4rKMNe00pFsSxzQF5/gzOv+
eILTM0QKVFMqeYIEhQbFubHlemlxLeaQ8q3wmqdo8FAFdhzkBiEcZCpavOrOR8VVDQ5pbuEte+mj
X5yWk68+SLGWVAUq3sUYuy9LBOkKJDz0dTO8I2HeoOWdwYyBbEqHDmaHoLLw9ypQx5n/cXZ9fRnY
eapiQLb9+vm3Y8SAil0J24sOpbQ1KZgmLW1bm5S1XWgYm1A6XibNWrgbqVi4/jLvppa3Q/w7hxpQ
lIu6lZAYwC9Whh8jgY++9OHOfjd1dPSUeUJkj36unF5yFat0mKJErEB/ququD0flb5smif/892Sc
2YSqAlrWtizuGc0+GSu1nVRWPTc8eNnBCmcuoicsTRSXEBJb1Bq0sktXm3Lu9UZ+M9QsRdN+CX9L
fZZJmWwGBynD65i4JzJvKIr63rVXgaukxilZhwrtB/8gLHrZQG26Ll3Ijlj4I5K4otP1+fcs/ApL
vuJ7JHqwfxKjzt/PGS+kzvE6XwtGrXW2q2PsmQRVHpfh3wOde3dV/t+BTqbbDVJFlhpqhqisp0AO
3L2P6YM8l7EyKG//HutX8nTyUifbP2ydTA9cIzg42twT7xVtyhEkFlyI6S7N3cmGxlwqrfqK/3bs
o9QHqoCcqHIz95QLTZ1LA41h27dtq/SaJHs1cyf3L8jTV/XRGw5OvsbN+++JuzTQSU9Qyxq74j4P
Dg2KXAO9QJwclkW0jLPp/99A44N8e6Ne8u3MsfTgEGTX1LU5f0LnU7XfLqrtX3qjcVl+GyhokPFL
ZaYuhOXDPcvNxz0r589Rc/3fv5Ih2N14+I2agCc7KWj0IKmcLDh44bZQbljarjGz8vVFG4xfnVtb
JyfneqVxi82n9fXzb+8UFTEMbIPbLQzWuNpN/RgJaKjEUYVsCBrl+N737R0WHisndech4jSuDdqU
jFLxsomkz/hbboimlLu30jmBQM1tRKZtHyjDNs5x/L36CUSH39T5XZvfBc4t9eBOW1Y5hev4tqru
FSDAjileu24AvQlg8aXsNi5UiRJMkRJhci0d+Zu9g4XR3d8zbYwb6/s1Nk6AJoRi4VlmIgx+sr/d
ys5MZD2ZAHodrjYy7stk1XURhgBvWYvaBfbcpBbzxLr3vCnGmEOwK1toDX6yKx1S8QxpNS02aHTi
kel6cw+HWUWvJlGS7FxA2FlHq0stJn5hLX2wba7bPYaKMU21dJmEAj3fboWiMMLXDR0DNTP2Ktu/
r/xFm+7KIprn/Of1YGwFJX+1yFdpehdA9/by6tmnMFCXAFMUANd55+Du1yCAXVz9PUu/EpVxltBt
ReVCQ/kKj6OfS192NNMv0yY6VOGLpS6MdClAVbEuHX1W9TtO3cB/uDDm6cnLmBqMYzIVplfFo+Xn
mGk/WKHS9sEh9na2/i8pgaIJZB5KFJvBgEmUBlSqjEA88xqB2HAbxN5CKt15AVdBby+g+E43/8nT
nCKxXOGgJizxNFxugjpSaN55OGnRM4vMC5CUX/n9OBZOemiXfNnmfOE9vm3KJnET3+iq4GD10tpS
pT1GvevIy7DEfAXFsgnCbF7B7NSh5slJsnivvX6bqtqmhIipJ/FWVp5r5Eu5eKm6cm5I9c7limSP
e5jBqy8eoP+/v9bplfyfR7Y1Q5FBOFqnSN86KAwnjnNMJdRrTfsHiAJ1iNtSuVXw8Pqvb8uv0fA9
UdF3BZRxGm8Fhp8VvYKWAm8k7AMBeIBiMah1g57i3y+mnzkgKCBoJgYrMvQt7STYMOTCUxu9DQ46
PtBSsVSGfOXniKF6/apPzakInxUTtFWvXJXuc07BpygOjQLYA0sU0b0EMB0M4GIWqNmkgwPUvudk
gUXrTtz6rswPsvIowV61QUi3yitmwazpl5iGX1s0YKcqQEYiXeCZFIULXwfU1Vo7dOOKIn4KIYaL
/PXvN1bG2+XkSPzxxidHoqTZnS+BeTl0wKBGvnxwQ0iCRVAJwQjOom88jJlFvPp73NMgevyoqtBs
E4FrAVj15IzJ805tSrUJDkkGoeJOBiuEI6p9M94KLQdMOv97vHPni2oj6cGIAiTGyXhJ3mpVLaLg
YOSrlkZnt1XMzcWl+itV+3otWzfYE4jHYoz58xgLTVyC9JTXIkEfSvIgaGL7AG4A/lu6MWlYGmSN
iEyW9bHQG+QmL6Vq5/am+u0JTkI+y2+VxCp5gkZFawq9GeORNUd8GQRrxHf/ntVfBlen73syrcLV
e8fXx884HG2cBbFmYXbb5LVQnn3XGaMAGvJKe9eYF47os0PjOYD/qIGHMIJdP6e6Mos0lZBcQ5qM
er/cQ5u8U/3rUHnKEwyumOlGpZ5tIvSf7nzj5cKbnzsqyAGBvynYreG+fDLRHno1neb5qPzJqAMh
+Z/RzQUvkQlv3bWjISM+jsnCqi1UV5xp3NuTAepUAwWFuKtDOdPXlUUgfWj6bU5RI+nodqW7ASZT
UmNrIEGIa+x54ISHTAc/NtMcaWKocMp437wG+GGBoQOVrSM349nH0UvNzBFZViCGoG3Uey9hAScB
Nay4+1cn66xEhz94c+lqsuvvvapbCEeZI/u9Jr4t7Geng1JcYzFfP3CUIY981aDW70eIzNRoYyja
DKzPNkzjVe30i9YsZ0EKg6fFhNw29g5crFx+qsTcpxoQe9FCMymjwwQbcPyqCCJ91Tz2PppF1qML
IqhJpUke6FMlqAHdrIQI5wHq6k4pTe0cKI666WxyWf+ZyCOhZFkbb43qrvlz0nt+rZ33vj5U5Rhh
tgmS1/WhgNPX9uhguOY0B9TbYW9OwA0eAlKRXc8KGJOVJlA8VFGLzLYqbDkZdABdXtf1PtIhXgaG
eZea2S4lN2shTYnIW3raTYsIUjp6tjClVtTOdfjOiQWXPQG11KOem9yPf6RKb4ay5N69sNrOHJf0
j3BrNU1dx1XtZLErmiuFsqA/33I+lsGnG2mL3LVXtVB2potSbB5NlZmF9CtxM56m/XDjE4fXuKhq
LZqUQKNbCEgSXlr/hycb9VENahO6oB7ycxvaqWE4mOz4B0N5QDNpYqH/bmrOE6ps6P4Ns6EHWe3Y
K6uw5w3t887CKtq/d4N+mqEREB/j6FY46xJpggtPduZm002AsrZCrfQ3DTvP9VrSe+aMg8GmVkzd
rOB6ZjW1LGcs6Ng03ADsjL8H1s5Ej0iqgffjolE5I04+lumIRDESxzuYHvw8uDcdNvGAuVV0F+sY
hCTY6LzK5qx4uhP2rENEwlMerfaljiFbYrhKoC+yYtbCbXRokQcgBCoTfUFahX2SfpkWWl5xLJXt
u0fboAqanZF+9hwZZf2UpfE6aR51mq/6BX2gM5eLTmWWZFVD/Y747+fH1nvd1YxGeGOBlnP+P9ud
HE8gXnExJRhjrZPI5MdgJ7FY2Q9JW6XjYGAnFAd+m/tU2C/sfJBlEtoF5QN7e1rwWS+VE8/d4+Q/
usDBUoix+P3zRVtFb4laJO9QqVtBagr3tVlbmTz1UxSyd7WMg5aCGsawcLVX0a0NhHL+XkW/iERc
rT8e4eT1o86NmkoJ/DHszVAa4tIo0w+8YBq5QRoI2pgT7SM3X/AVvHIvCrFXy11XJFOrtVYlTN4S
ZFaTGhd2/Lmj6PvUnGz4JC7Qwq5cn1rkUyyeCNtI72XxIIGUlqbcZxfm4RSO/TUPWK2N6o4sva9s
9Vt+5MtKSWOL3aSXWwNWqbSJKbp77XvdbYhMGw83PvHw96DquEVP1x6j/c+gJ9/fqI0GP0IG7Ykj
Yrg1JXixIRiRbLgpAtgNX3IgfM5QT4MwnJiI9vgmFoiat9BhNFvYBYawrDL1OVNeKgQDB2hgFQTU
briX1fxCLHT2k3x72pOl0gtNRIpje4dC3YbS3lee+CSE8OSDRBSXP8kY1f2eHfDxo1IY0OKTAw4k
WpePxqJcvhDRtWM+cN26kGeHt6RRZ0p1DFH+dP37vktmVnObpG8tkOciJ5seLpy2v1oTrA9D5qAd
scaC6sE4Od/WR2S0lYxCm3fwgNCN16MJ+anobShuNJ9H2JX2YeCzrqkzo74PwhSZBJZNfKv4GAHR
i0CxMlvkZNhJAvGwRL0AyeC/19OZcxM/n3ElIwiCONUJJEY1MyNN9cE7sIOx12zqI4eIL96pcF0M
jM+t3a8aikVuPn6g8WG+TYgRBjJAwNo7JNH9QPSNyvVgJMjHHFv/xWwgeSLLNyRL3dll+WOTrru6
hOJ58CVUDbmpcDTGXy2xpSkFwRAGggSF0zLcC+fIr07q14fTNCr7pIIqMus/n7NU5az3hOwdUv+R
vN4v9sR6mgWSS3mMh2OVfvjRxEkfVYHJgXL/f/giJuWmr7oC6rE/B9cy221Em3n4ZWKAt5TdD4aU
wiVfJKkv3JrnbhODtub/DHbyplHuNp5ZMZgMVULeKfKxyQ55vE6badYCnQViJ+0A6Qr2LGfoxbrn
uYoeG0MxCCAttsgXWP/bkvBJwttabTkgMIssrSW9ABJS1iCHdgicdrxD6wtNjnOFLRYg9ycHqWna
+slFISemcIOo45SA7BrHb5hWjOYGHOD0c3s7fKWwSOgejkIfvLieaxNdTecEh0E3yhit4zH9wSpU
As7irMLwmnqk5L5n8lNCJH4xyD63Sb8/78mp5tuRqtlVw5nf3IPTSozDeNOLpYbj6iW2/Lmyi6FQ
ZGJ6sJr5pRGUDkXWmuQW45JoiCbSAcXuD+5x30P7TDyhwMcy4G3/XvZnbgpD0UyVpajDUT7tsNta
VkaaHRNTgZGpcIRuRotkVTxwU7EIwDr+Pd4vOOK4yRU6lvT06Sj8qruoRMlp3YGKoqMm9H8OqvlE
UgQNJhIdbfJGNK4S5eo+6HHkXId73wWFtVPcS2HEmRv9x4OcNI6SQHa9pPUIyuP9GE4RTCrkICkC
aXrMGYgUQQQ0WoN+b0ojskBOX/JLDYhzRQtD4bpSFJi+gmLQz2PHKUK1UGTbHYM620QVCCI8RZrQ
mtE9lYEpWrASRXrk5Ksubciz395gTGEocPe+9uu3QyDNMzdtHR0RY+2mAXHZ4tBcI3jsrBw5x3/9
q4T89+c/u6W+DXlyFTldXLtBSEYz+p+3RE9gcGGTUu8zV5cndzxQTsISJte0LE235VG79+fkeoMm
tMYzECqIP8c7hesrwGquaBeAZGqoXSxyv0FcAqSjhE7npQvtTFhkq8iCExFpqGqfumC2DVSKKuDi
ZfCqy+eycm2rH6WJ44a5iSgCxjpsY1OeoRBfRPnE0v/5Ma006d6CYPr3zP+iibLxvj/MKQpXpKYo
o7KC741W7LZz2xuv0BFw2gDP8JRhJgJKN/Icr/KquSEA8iAculh4ETDQzCNsJDU26uu/n+rcscdT
0XmkZAYm7Qs7/G0N5r6b4avFsdcgPVj5U6t8YO2zBKsO1dMODvJGweRVfrow7vjpT5aGbSLmzEEk
C40d9nNphHUQac6QuGP5txHvwIriYa1SKNu4gFcT5DZf4OKxKsJsDAFM40KUap7ZfDYS9cpXqEOp
7OQyHAa3UbNcdg8qdDbtw1V2ePil4Y5VKAULtGe8vJz20B47eHL4TgZrP9u0VP5znhnlCxs2kIrk
Nd7nyHSuKSxHGaZki2Cs0CEMCfrG7VY6GOoAkel9aa3qBqtdpLIXVb7xzHnobjxEfP2VlM+14Doo
No6NuPALby55FVDkDkutRVc+JPCXDq654y7QlKXh7Hv8u1V0qMV9Zo70FoqTpX5AAtYrJrU9j4LZ
3x/rd/nk64BkrpBBtjDK+/mtaq12TaVRpD3BCjTSSj9wNtJjzprnvwf6/U1+DPQlpvFtMQrPSAtk
+qR9CD8lv4JIF6NkwKkR09adgeT5e7gL76WdhJxyhbqDH4wNPmdO/YSP15rbRDyhPf33QL9P3Z/v
dRJuenUzBMPABKqocw4HGfFGZ+Uln/bHxQbApSk8WdZF4+i+7TCF4MIomPbDukScK613JOdtxq2S
XEh1z2QN48thoigDVaCHf3Kl+JYyqJakS/t0gCHgw7BqSC2RRocCoJqrMXyqwsdkBG0ks4tgpDOR
NMPTiqSwB6lXsU5eOLHiIogUCAr0rQYED2xlRpQ4dugrZy/hXcDFTlfgwml+dul8G/UkbMj8ocvT
kGkmivJdkO/hLAt3wDzmVKf/XjxnvyhtKiQSkFH+VWkO6rYkSGF+rXgP8zVH+EdfO83d2LXU3FV0
oY9y9s2IDoGlUGjTTrvfiRxEhWGwVglG0+hd8ebcAlq3u1zS+11HIgWnYUP5fETR2+Pt/W23h6rw
CH/Zfh2xj27jYgDQ2JuThScIzWH0jbbIghP57+k8E/H9HHacgG/Dyqma2VU6vqC61ZCEqnb0KSr5
Y2wKcrTV9kJAW2pFhMjv3d9jf2XQP289CgFE+l/AwbFQ83Nstwpc36lsaR/DfTbeURvW5YWZPwyQ
5eQUFTB9W4aPSrAdimtvuKVV6ZtIYk/04smSXpL83cyyq1LG9QYavoGNcwLhBHYjF0WUzjpviVpn
pt86OnD6/z6Ywo2WlgJ4Z6GwNE5OS7UNnaQJBmnPCRYCdV1RxU9RMyJ19b+i5TxHNQ5CJRlanl5X
bo+6GAHOxajud+gw2uJSCdSxAzJhsv+cRAXwQer57L2hm4MKprFrObeDDTRga2CSVB64U+30mGjr
vNnQy0OO6O/PeKYSzBMwOPwPXbZxVf75BF3o561iF5CiQN7qVLRG6LftYyBho0tJSwNcH6Gc8Ior
AJjOmFZQTABERjwDoHkSor1p6Oh0cjxdeLSzk4PnOwYypkoB7uQr5Y3tGXqecf6nxTSv3gQkVYEo
YEGGZUBk7EocgvJJr+S7Cpr8GGSOTyJnaxP9nb8fxvodfzNP3x7mZJ5AKBu43+YEDu1tH98O5Z2f
Y6+6tX2Mya27Eosqq3EpWMKo0qvbDN3E0plB0ytoD3Z0EB1UPWOkdzPkCjsjv8ZPeFL3oxA/uAgF
N7pOW7uKuYWVGoG7teRDX4LAz0b5QlxJ0mpWVvee/pHSne0t5UZFgg61FIj6sDt81JlEuYsMdcId
snescKEi9oNCkWUn+y5B6ldLd3Us3izp1fA9hkCmH1YpR0MDAbQr7xvMDrUOXjYieU4ZT27syFv1
YP7zYCsltyUysxGeNWFylxOkGfSGeyhlWvbQmfMSee/cRLJmFVYIAOGa4hnISeIqprxJ0ZteP/z9
Nc6E+nwNOB+mBfeEg/fka8TekNl4vVKODhC8viPc6elKt3Yyob5Hz4jeiYfnr1yqlxblufhHG4vT
hk2bCsTHz/0yqDaUmDL4CiA5dUcywTCT9XAGPWZLF5DqQw3uInWzKY/SYkzls2Rtq5zCYpq1xmtu
X4g0xbgPTk9iLh3UlYVOoV6c3AKllydOItgnsPZ4mC5ba8kuRn1kparXlnPUxC5GzRI+84AAC9r5
g/SCunFASbuXn215bkKrDRQ801BOo02+8cRKc24oHlvynRFt2/hx6P5JiGMyz2OiUIGefDDKxyre
afazVb4oIfAj9Or1ldzj763+s0Y3oGGWu6+tfTDC29rfCFyL9X+E2rA7dO2VElydyVe5+Vlaa6Mn
BNga1jSG4TVspHalbnNtOsRrgqyqu5AvnV09yH4pgiCPmvmp+bpCezU3lIQwL1gi5dDwbWr6nNxE
C5z6DHnlouPm3FxYs+eCn++jjj//dlkPeuwBL2bNOjjt5StFnwZYGBRADygWbWP4axhGKfdefWzr
VSFtM2uvIgfqbiAkJ+qlK/BcbESViLaGxsXzC/imWo3ad61HfkJ4KUFldewMtt9OA2hAvZBWZGAb
E4R4KZUTu3TjkYcMSrMmdW+7S4H3GGOeLmFqeYIkVoCkOv0ivlJkaiQpzr4s5gVQXZac6v/znc8G
+UruwFCdmvluLFy560Lfd619IS/8pWgDqkmmo2/ZBHHQIeWT0L9IIkMG1SHthQGpsdensvtkdyrp
7CEKnsaCBpk8J4vd+Ei2gfxIXoT0YI1CXGTL9/+XtWKbCD3SumCZnpxvou8ss1NtZ09BkdZkkP0/
zs5rOW6ja9dXhCrkcDo5cIaZEnmCIhWQc8bV/0/Tuz6T4BSxywdmyZItAI3G6hXe8Dy6t+R2SvYS
Bs8iuJQ1stQU3L4KMwSVFmAwwDOz1FxGCCz7drQcGAbN3JYoQKavSaQLhm0hukNKPdnCRhhpRW25
Z8V6TBsk1Yi5zNBZGTBgfMfENkND/Q5Qr/Q0zrVZL23Zj1efFCpZ5Ku9E5uuqM4aU/+ttjsykwhs
zex84dKlTNmx3kGEOuyhzw+a1gyQNCXH2DT7VRS/E3/nNnsVsC452PdreqGXJsY3/15qEr2TXvUQ
9K/c82ifEO+2tyTyEQZJ2FQWGDn0WF+M2IFDx9KY04fyLvXQoApx36ofE/UtJk0bJWn19/vbuhSs
sCM3gfIrgA2nDBynUAa3GlmAk2Lucuuu6XbUM6htR+7j7GpfOlM/Xmyy22U5GqrGT1xR97bjk4PU
OM8qqvzsJGfR3C6+kFfCGWVcQI8Q5uE0eTDM0naLnmCDR09FDwiaR3FlhmfCfwDSyt6n8VpV7hqk
Z6w1QhelNgPLfm/ITb4jkhaN/EUm2sjTwtT2RjuJ7dE9y/nZ3WYNXSGKfsiy+NDHROEDTLweLbHn
PPghy0/uxtTfKvlv4R6S5Nmut3RVzeKZsEyLzJd2ob1V0o2NDFmFoXh4Jb9UyrJQ50Lkha//011P
8nGzwLPO0HtX9M7k4hdpRVE+ev5BBQdWLcz6Z4crCw7AypFF+347XipTmDBSBdDb5cgyJx/koHpV
H4FDOMsvnv+T2jJS9ilmIMWPCHUFQ95a6r4rELVai22j7zv5TTaQVdl5+tbW5uruC8fVp7uZfLOt
FdRFB4TjHNtbWql0fDNtC7NjaNdKvgbDLUvXvCPUBNNubQQzLbgLqASGLMAhbbi6CsTEyYsou7oz
GAG5Z9KIsEM+kv4sZgqyey7iH2jl1d252bppszebW44sviLmmWO85iDjX4kbvk9LCyGRuabAhbCp
mBo0QlkR9Zo+OUR9yzVjo284H1gDEET0v7kgyKF2For8hbbIgf3pWpN0KiuDLopbrgUuBf3h0b1e
5cYTqQsXvVKrn2RQAmUqalcYxWBfvT8CX+kNb99vzYvPrEPZhPdDQ/kdsPchrdMK1c/ckeBFbQbU
lZ4dYhRW8za7uF90EN6fmAE7fQskRk1NxLUPV+qqQS7jpnTPoLVMS+ytcsE4mUQF4Bbwhlx57YXF
trsXfWZHb9augsoano3fP/EXD5rpjUw+RrtIoWyNHFnsv9y9trMbuFtluhmNXZKtm/yYjxt+kdzW
D+C2XfXgj8chW9ORYkBnNPrK6eigeug21OC3TVgoqxwr8pYaCh3gnWzfUULW0s42DmO3D+xbkMXa
w2Btvn+OC2AWMaz8d0Enn7EEPjL0S3qrnDvECUYjwOr7+uC+4+sz/KqlHXOc1l1L2Rr3LA4IAp2l
ICi0Y1xBSZ7i14UITXxLFP7+5i4cwNwb7B3RkKbKFcH4w8tuq9GoLUYIYo1ZXTpT7CywibEqQO+z
ReQFGIlYi3+vN0muNBPOezRyPbGrgCvgbMGT40HBKF2hjPYbjNfAlPpacmDAOujdtgecPVsKzD33
ZJPHTTcEks990I1mcxNdKTpr8/b/dcHnA8nF7/fDg082sxb1fhDLbGYowP8MNEh0mJ7OjjPesVHT
U5/ZuCXokXy++iTNSQfHHVoG4+c2kHH9QjxZM1djsDU8tMKx8gI1w4yoP4YtWjoIdlnIoCHdr2yj
9Drwtgp6ee5SV2goHGzzugsQYcHTCC3VLuywHUHIf/z1/Sa81GAmCVSYlIkbtt53zYddqJdepvkK
wY0+C4x0omsLVp1jpXNfgVpX23QZdicch2dCzIWM8NN1J7ugpylmREnqnuv+SH6W4Z9CkUGooHng
sRNnHvNC+566E7iIw1zbgJr1+WPToxrMqxe65wb5SXOj1GvVWvPZ07OgF53wxM7q+0teekCLC2k4
YhHOp/i0MDEkx69Z2NF+Jb0GZsupwVkJJGkWJ6OK1ZpuPA4NFathxC++VNeWZDiRVPnuuS/XsX1N
PpTUV0JhIaKYzdqrRhD61pK+52fn/o1hI6MFXLmvo3xCBxftRErwsj7jGK5rV6rSHXRJW3+/IMrF
d2CAG3J4Ec6XAtxXnDAbBsU5Q9UItGfBiq7xhNhxZPA10psSte3317yYSJGD2++SJ6zQ5NuPhiaP
LFtyzvKw5xhlVVq0r1ApVYTjOKk4p6qE1n0cPNjZScmO8nAfuj+YgdOa8rVNHZ6l+pqk+/v7utSg
ErXB/+5rcjDltaKPDqfT+0jOOavFmQqFnhuzT3CeJe3gBHVjc+Y8vNQD+XTZSfpmgVfq45LlGPp1
BGtFOaG1IQ7A6GCSaUJm1naWcRBaDOVKLdaESK+5+W/ptQiT+KzKbIRpoHQVDV0Yf3QYZtfkCZht
oN5NZxN0HwVR7YhMR8OUwx7xwrZ+VVl3lJrnmXcg3v2Xjwa4D5NKJN2/DA87zZDcXiYEUb6jg4vn
XI2137mMGkTP1lL/m2OC6Wyb/TKkeCvmI2MjLUwaRbMYz4vBwoEMi4U5CcFUpSssTWmwBsJT7r3C
mYakQHtO5Hh8FYZ+M/Pg4hj68uAfrjbZfKNld50sES1oPNHkKbNbGdoY4QmNfod2v1OIaaKxsvP/
su1t4KLQwg1wi9PeetREhRwBdYZvUCzEJFVQx1DFUfcJ6qDdAOFumyH4Fc7Egfe6ZPLIKPNA6DB4
z6BYp4/scgSizepiiXGCBhPkTwhL0wg31b2F+WX7iMdp0z7mEYLhxi0QN/4MLA0BQqHk6Na5eZAS
gtVRQ2PWAh1O69zdZ86iDHcNVEkDXbQuua7texJJxzhg/zwapwT3yWA1GDsk2CX5NMaLBjm9tkaD
cB0i69j8JTmZeVTtwrZG40kDHYoeDlODycQx0MvCszzDIaKMyzIwIJr97vAmSIbX3BDwpaa945hH
Vr2I12n0TEWdYr18YKuR9XrYKeDW4d6SoGMupVUoNp2SBK0zKOX6ldOOS6YKyOYjB7oJ5dsYlUhm
XX5gzR3ZF5+DSTtZCb0zGO6fj2xJ650hdGrnbFPntEj7R3m+4RjtXGfjaMnWszJOKaRqULeVyvGU
GU+EKzmON6adrIO0/g/nF1Ohf29oEjx1rDbKIK3eYzZfjq1sh+5RK9agkKUmWMaIxc+p11xcA1tG
/wzZCdpZk3c5anWYRuKS8rtGDltOU09yPRcQLnQ7VNkW9S0xGWWiSXZUGdrAcDwT4Xgj0EwCE0Ne
TknSefdi2OUKTREXqYtxMQgrZi8AhfjwfVi6EAM/3cSkPlHLgoQp4Fk1eOQVyTNwIKXZ6OB7YdvN
JuuXjmDGAMzlaXbT/rQnPZY6TQvLs0JHQCsIQ+CnTT7sMfoJuUPMus3ohBT4wnfuvn/OS4WYipeL
oFnD5XDeU/IPKXeWKiUqQb7zXpSmfyNDXin0QO2VlQPlWyIbs0zbcguOV9xGTFCW4bjO3MSFjBEZ
KooVdtf7SOTz19WrlWWHHjdBUeSj+jza0sat0NQVRuTxS9aD1vgjhsNOUi4svsCM2t/CuW/+RVza
5EzkLIiBso331WT3OYo2yC6TEuDTd4wdLDC2Xh/uATYDomfEqg+YT6pndLEESRl8NFH0kWZPgOLn
zKp8vRWYBtCNOaCEnM60veXESlwHacr3Nq7pP8buY9/dhP6VDFgluyJH7pKXSL+SkkM/HnrjTAuD
E+T7m3hPfj6fVZ9vQhTQH/aHZA9mGasFgc+9oVMMbQFpH5S49eIpr/dhuXa9Xz7aEfHwC0FGRrQt
C+HbBxq1WXhsMR+w1wypq+hNGfat+yPSngJ6iLrzSPlhNVem9JaVB3W8qrqNEZ5J8LrgwfGgE6XL
0o8WWYYlJ9VpNdMUv9DeAojDotLh1Rg6TFUbcirLJCs9CvFQdLQba9U7gkzC7eeYQTXwSY5EUTfZ
0J/vEOUuZnb9hbPx8x1MzpR0VEJ3lMl/x+ogu2sbgxHc91DXeOWsjF7Mlwjb72vhN3GfPZrhimYQ
bnlvVbdwXk3o7bdat2puMAfRHiOEUN9d45QbMLaI8T+rd7o7U0ReSNhhAQsWFqkL+r9TFoyV4Tgk
+ZZz7nqq1KvYuNPcVyfH1faWmk73n8jamuCxz85AQZHxg79JJSv39cyNvMtIfd6Un29kEp3d3K9t
OzCdc2hfjywLLUGwBwP4U0xunKNopWE9q8N1QYgTw4r7fHhxukfKKZDRpsFiPifjXCQVkWF6Uwja
KUhSYR2pTOUl69IaCtfk3DJBOwT4LSV7DEFcfVPgBV32v7NHwnnv3UY97hX1TJP+QpOU+eiHq0/y
Aa3A8CYzCBZJfpaZ8OT4EXtHJ9202pUb73X9XrZ+6pQNshJQSNqLoL1Dv6nbDsa5D7GQFzCAWrsu
+B3/aCU/IhdIEfkhfpUmoJdzWJ5b9OybLdR9RoC7uo5xJ70fZj/Mr0cvTyK0MARhmdbVNAKnjefn
IREnql45jUzwjKgX7OH2uD0cuscAoS4DuYa1mv103xADlHAQqCt8Y+egqhcOR27FQWEMlAAjjmlX
FBahk+k2WYAOPiK9VrMjspCJv+dotgbk7hF93wz6XwBKSrNq+7kAIasXthSkI6ECrNIp0ifBt1aN
NrczyT73tFH6F8V7ZXCXFJsESBW3MZqI4CseVuu3LT6COV4mAy+MYAzw0UghX2EAO2JWVcVrpbtV
PQs+3snznqEg4tNWYvoaW3fyU9P8op0urA+d6599tavtQwmeqAOtchuFP7vuWlNu4uEoWyvsREuZ
nKs4JPHR7jGtxTGsT/C+MTgeTmUDPC++qqwb6BFw/RedexOXexS5OcAk661nembeRgge8f2FNq9w
BzrWLTYuSqzAnZkm8vHGCR2hBwS7RLLXnsZCWqa+YAs4xYHap5OwROExblLvwfTOPqzHBccNgxg3
F+yBp6jfwjdfqfEde5riiFMpiLYgXaAVoMXq+Q+2d594eMRp2yreRcoWKJOV7WNzS++DM63rD7X+
XHk3qnSg9h2838PwU/xmcnJsbGmMm8q9S1pWfUuUIet29H1TbwiFKTaGIFKpXTifRUEQhavM/0uL
n3qenv6YYSsGEnmjO0+FfOSMwSKStn5X7dlFSY1FJJr+eE1swQUxnDDyDXk8E5gIW5Rslzi7wdlJ
8ZMnPVTjHWYL0S2caMf7nXcPWvzme/4C2oeToZgOFe6REa7eigyFJj6/M2CoasjYJQI0df7wA3tW
BHw4gKm0huKE+RRi/8Rvq18E8pXf7WB2WMLIbItZUNvsNQvfjbvAgax/R4LEuFHSDrWCjkewBkxr
9kdL3TKiALVTdzsrIpc8RvUhqFajtxGwzQ7Oxk2a3afGDXfMsSq+nWJJ55P/N1Su3egRqUXWhHeI
6oub0UEU6ryh/qOPjvzNhi2INa2PQl214WKogpQHkDqW2S5ZL9auVbcc2livUfDSZLSlJ1pZvnkS
zItq70qPioRdVsyo/bbMwq2dqNuczcrqkkAF1rEdfzAYB5SGDETFCzfOeXDb+3sYKBrqtMFLhZWP
ql7zLDni8d0J0gOyCd/nXRfPWuDdDuUAGDvTmXz6ztBlQ92Sh9IggFFc6YdgOMneQUl2frrzg40c
b1qmYKtEWmHvcgyTt1mWx8Uc6d+bgG/0OflrBqmJxlS3z3yXfP8ghZ34lg+ikXZyuM3xcUy3rbME
uRlE1+A0WmkmBF6MwB/vYFIXBZ5TK8HAHWD3Iz5Sa2e5+wD+JZbzwd4P90m1Y2tpOOYgQlTOVdlf
CxPEvvH9EnR8Ffja5FRNk0IxSzplojNqN1dutvScK418y153zRoCkVyv2XKhfjSVJUO5oJw51y9w
RCi3VRm1OBva6RfsRmlmijlUhn02LL7a1dgA8j0ozq4InnJtH6Kvpl150V2vICw4k/vPXnuy+E1d
iAEwi9/mt5z2dX4txqz+7p8AzMpDzWIHEseBFs7s/0srz4wEVSybriyP/nnrtXmXZk7Pyhf6hjEp
I14mJW21Zeer0B7LI3NRSFt86QQFPlzgM9/fwcWMCnopzC2Ri4Ce+XwHmtqWTaHW9lkDXM2zcxeh
ehOAV+zWpXJXao+06wHJEdWpFvL+WpduI1LN7AlUZz8u+Rllr9hWYxJp69iuHyWyUxkTq5+F8sus
FlV11iMMhb0QhaxoWSgHYPl5eHbsP98/yuUXCVKY/QO4/Uuns7b9esBgwz5j6T54t652MLoNpx3f
MebZlfPIYRN1N4RAp50Br1wYegDoknFSfzd+wEfl8zJKvlHHgEesc4ZPhr116m2BCGa2ULuF3G8T
b8euFq5Z9UPc7Eb4R3+z6mANdwMg1RTDb+Tn1249s7XfNfKmyfrHu5psba1Icz/3HOtc2shxVtsk
uC6rk+sc8W8q64OtbaXEXma2gFv7PYphzcoBby85OyY1go0rqvFoI2d4pFucK1dVvJXzWwvLccUQ
Ewzd2qK+RfO1Cc+AhWL5mZyFgBEx1qx3dnobtDitjTeecjc6T3F7LWlnDBwbecMsth6vcQIDeTWk
yHLjC26ckbERls/fbwz1a4uBl6PS+BECGxpE488vZ6wV4ntZ2ecswoqephPUEP+tg/cWBcEy8/Eb
Znea2rkK14OxJNoRY4n1+rHACAyUy7jlDDS6fYv/vJ3/8IyXpv0jq4/f3+fFg8jm/oRsGC376eRs
MDwrbvrSFtO6SsO7CWkFpGn82wBzJ4X2gzZemzbwul/N+KeQ+V5VyMGbmbu4VJl8vItJRKgGf3QB
9RCL4RI1+okpTZHfFNLvNLpW4EAhHBq1CMr+iJWdZh8Vu10k4U6tzsVAgj1Xb4oi98sW/rAmk7NJ
sgMNpfjCPsto+jj6LzlGCHkXdzfme25KWcwAO473TnyOoruonts74hP5cn1BBEZKHy2j9/bGh87Q
4MSlFpmqhQHIkRSaAQW9qcq58jDTuUGUEo1IKrLSOFKwZeZaYGvYLnzQtoZx0CqeK5dUURhOb4gp
A0gl+OIQ4yZdAbiObhDnmnWOPEE9IK5U8gvViBVfI5rDNJkUs6CQSbeAtZiPxLaYKAhwDV6twYbW
E8hqUrwwnOlXmHN3Jg67D0tl9346kkpY1BaHCKkCKXyl60TBSN+aFqYePpfSXqux+kHorDgO5W+t
emhwwYvTYlmARhi6kxwe5XIlZ9e2eQcHOqmvXfgnfXrQmpsIkfKuO1T2kxwwNN7UHD1IiUsLUmBY
eTow0466/aioD751W9v4oW319qZvVlrAemA1/jt81U+luWtkPislWFXFk9v8dZ0fPp6PfvfgNk8V
rr1O8jrzTc0tjYhQH5bGwOFLDjp2EQsi2+eBG5P3FFLMrMDSQemHlMD4F1EN35h7LZfKa1QvMSJA
Sht44+QQkNymGVC34Np5/sORn0z54A57y3zTW3RcNG2Rq4+1fywJ/DIHt+pGy7zYDeHWao5d8hQX
hMMKveBcWiZ9ukypdzEwTMubDuCMfJ/mB6W+S6iyU4dqx4UCc0ztc6Q+lRhduT8K+nsegkB2uR3j
txwnM9I/nMjfVPu31z3JLok/rmxnH00VDbux2PhbVXdjRZms/DCstZDXlOynJLxviuvC3dKp4D7n
8MvvZ8CXzwqpRlt1sE3BzeTzG7L7xO+SoOPd6NSrz8hf0AqBeck3XyMVp9v3iv2qZQ+wCTksHdZi
neWvIk+uz71xaLMbGnCchZn1pNLAsX5U5St5EiWu3+DKnEHMVW4EC8ZYo4QXVatCvh+sF5AOFLcz
u+3iG//wLJOqKlDGGoZfS0HjCQH41hNjpaDbdfVW4OzwcSvW1HVwQb+/8AUwlkXa9b9FnDIvYzc0
I2tkEbmq1G6D7jmJjkiqOgw1EMdnLTNzMSCCFwzLGNyorv0IOujgeExesTYU8dwZVTLWjARR6j2r
o2mgLCmiAZB8f7MXhG4+3+zku8j8zh6rtn8vurRx4xaPMZCrHGRn2/5Gf4Sowj25fSUm8236Wmtn
yPG5PFP7XDpuhXAd5iQokWjTA6aOanfwHdaMiYMS6WI8LxLWuAIiRMLyMPPUF/YGlQZVno0GL8nq
5Kk7pRqKLBS5kLQOrb9qFS3ow1Nu/qPt1CG60r8kI+aU3X+7NIcotaYOLFL//In5RluWnsdRLiwM
hBAhepTts0oXpvw7qFcA31DWRs9s/oO4UGbx0MhpMaQH7zEd/7VFG3iSRFQC9wkckSUeQvEtLLEq
QggRlbkhfDR/gRNzJDBaA2NlYy4LvVSeQKtk8gn2j0D8jtX6cAZ0vRfWRpe930Rk/WTxW2ePY2qa
r4IX2jZCdFeKuiXr8B8EJpBh/HDtyVuPUrVBjFyE5fDQJfeUdFwwR+swn7dkEtFlEkk/XUvswA/P
WUVmo1YeRLsUU+H4hcXGk4PLefmz7m4yfTezoy+crVzPZE+ztAAcp9HON7pO0Sn7NO1dWvlmMIyT
VkmC7gIMuYBunSfOPu5tfGHu+yxFQsqfi3xiAb8+9P9uwpqUGJpv1V6nxjbkhTcLVn5qLfIGIpd0
V3vnbtiW7U3Y/THVYE8LmZwxQ1r8NUsg+Y4LzR92gUyYkSEsd9XMrV2Am/LuoXhRAUFJ16bqglVd
Rnhf8T5wS2+VFSADer/EZcp5aDnEWWaS6Nx69zPv5ULVxXVh6HKk2sApJnuubezQbHz2HLwb2mpa
fTtKdI5XwmV8PFL20Tpw651s7LgH5Orpbs2i3i4IKvDwxHkHp0NLDDc+b8ZQMtUKDQT77D31760l
1/gZyScPZ9KyFFQb1YT77jzT/G7bYLGnr84cF1R4ndeLSPlD88WPtpCCSJeRJNfbPxKc6DR6AsLq
jk8ZDhuiPzqzdBe3tGUJwSXcuxhGfr5rlrWoijFk6XCpdg80M8DrBrSksNeTj4P15iorwEJQjCVv
riUrovCXnWxTJlMukzZOi2W5bBQ9K21LEJ8F7UliyrgLo2tDv1bJCd01ykI0A+lCizb33OUvBg9k
EwRGAkrSFJXnVEnY2BFPDj6MyAF6G1w08mMEKs7CWbEP8+LTwo0FL8yqWu8dlA/BqqsdZ2hzrgdR
zKlgaJ/ogRax6JDjJMLIRmBz6CTF9onJEaIZo09z44D8k+VsabczFSmVG/QlBFoILcB0b9Unx9vS
MQNLM1b3bDFmLoxnYGsPw7mUt1C4SQJD9NXaYxvfsPlRfWV8UOl3ZY8t7In/BswwAGn2GIMV+pDt
P+yI/hbIW54d7XxFbiS1J0YX7AH4at/vvwv0Sb6aD6sy2X+q7loj8HD73Ky9dMtYJ4nF5Ic5Ay+E
gYoYZLh3abMRUpSwmG0MnrM1CmFYLVX63pv5Hi5ACUXljTCAoDLTiJ6EeNlJOMEk3z6X/b2CHX1d
kbzemKjCyTsqN3u4ToM1LdSofoMIvVTjnYlWJ8Y35VNm5MsxuDLTdem+FRrOZ3vVW7PKwjp+VB/I
9K8DuIHKgQKeVyNXDygu1EG/UCFmAkDJKQlx+L1l2sRur1Qc3J0VEyLQAX778P3CX4zV6M06pGdi
xG5Mzs4minIiuUcHqL9JFAZRyI3tEA6qnqkOGRkRL7mbbFa75VJWqNF6R7gFJqD8Tur58Bl4EnE6
KGgqQKMv1RWjSZiSYJOpGDgjbGfL02fqev7ClyIdpE0HvKGAin45nFqrtzLUZERiAvCGw2lsDwBr
uncgCFVxrt6KaIP6hb7/frEvtb4FTQDvIpOiT33/8w8PPfR1WZX1YJ2Z3QJO5w44hYIEv3YTHUIU
3fHPIg6oybas1q7M+NXCR30FXttu9qP8hv2smd7F3RWOptUgtGiZvAmyGJtpTP4OyTOw9ggyI4gl
GnrBKnA2RnpHMaPMyV9bl+LYx2eZfCF1p9ljFPMC/UYAkQjcmnYXLZ6i4Y6ZEiGtuCGcUq6ioslN
S+B9hmLhpz+JTKmBXG9CbwUTEO2Rxeehc+M31BTkcpg/GaQn3ZGOfwFEiY4S42YUymT7ygOFa+ru
QiCjRo0KV5WYHOmorhSEuHDBFyUGJ9IfudnQA+q93wouOwUke/QWux4bwmRPLEuqh7J9IQ+QKlK0
/hrOduihEW5fEeWKyoTDk6ETjbyqw9Ie01RaQNWaJYddTNBxnoWECp+ImcykBZAMSRGFQWOdie7O
cAYUToeGkToC02QrTGvbekM+gI5Fks+cuoaIqNNTF31XRjDw4hEOmuYpve/0litb5yT9nWkP4EK6
6i6It1JzmwU/pfzQaIdk2LvlIY8ORrobA2NRpz9z55dBJ73S7wGOGPUZPkk03FjJm5JdMeegtOL9
mRigvvN8mLozexftbU+0TOmc6daaDeCHD0VyLZVP+rAyUAU38l86xa555i9qVA/P+5My4gr+aAsA
SnPy+1vdEhiEufB3eRXAiuOsBQ5lCktsvTJGfBRdfMIQYAw9ZfC8sRlRA0I+Zv4NciIoqGG15O+T
fM9ErqjPs2DAd8rnl3dhU6EJLS7i0uRd2IXcW6nMPhiBFgEGtPZSt/DDtRrs4vgqjJQF4zmQgU3x
iFnywqtfWhk5Qu4wvAIo0Vc3QfizCbaxu8n1TeI+MrjPktvR/9vjMVxFz41fYEf3U9J/FM4x9WhM
pouZ2HYpoAtStzD8EuZ5Il58iG2Zq8E8TDJLtLNoLNSIInuPfEtbv43XXrhHnZLprhy+IYcVZjfy
CDzlxEAm89aMcoroiQSG4C+NOzAbhLXCE6Ngjk0yT3Kxof89htummKsZLh0HAAGEfIzoIlmT8y/w
YqvsyoReZbwiCoFVRP0HiBa9GJqkoB1AYLCLwSrOtq8vYREUIX8tixmeEGn4vGSKuK7lcW0SCbqz
sDTq5IERKCshRkPPeX1XF09KcQYlgXMziT/tILK979/cBf4ssHPjPfUWxr3OJPdqZGcM3VY3z6k2
roSrHkaH5lMV/JTHgxY8O3G3NPQXOZCXMtWbviUYmDf92pRpvq4TB/5Kc1ObO8ne6bHBtCub2VqX
MnTsemFa6li8kY59Xqawy7Mq8FVTCBaQpKOHAncIoDpjGPZ5NSfEdKE9Bgr/38tNOudD2iemRKp6
Rvadxmsv33Fa4SbItThSvl/7S+GHGGwxJRQY9fcD4sNHk46BV0cKhoEwFon+pJgoK8HRmPX1nLvQ
5OssozIty5oLYVlJyoMcDkk1ItrxnKjwxTONMooDjXwelOFkN3XWqCR6FJkgS7TFEI3oKPSixSj8
lmCkUPli/yR4VsJoyTGb/w8p+0vf9MdbmByrTpCpRFMe1jYWjbK1vDPPK3oz5krTjy14B7QxuyUS
wnQAvn+hFwgHoEqQLgZUSH8VNenPm7WrIyn0MlI8EiKQFeDbaYODXquQdsQLPBN6o+0squMSohHK
E1INQDvIa6c8msaWckNKaksgGmNmGqEkSH8sO01WuFd2tGJghx2PB16P0GZjN5IX/aKw/Y2p0l6w
moU8/DSzx1L4Qjd//bxcuO5v3b2LG/RqlpAVLeiD5Q4AhvNH6ZdeuwR9FtknykEOfctYQDFiuETa
dCD9BMbEjJ6GD+h06HWucyChYfxNjQmuJC022AsDSwfPlovIf0OWWnKt/NFp9gCftY0SY66+/YfI
i4kvIiGgkygR0nBB/cV7IxjYZL6Mt2IXDaetwZzf31nBkRgJtovhqSBVGO6d2VYIHQIOrM91dkUS
hxKZXB899MryDdkiRoqzc4lL+KpP72OyBZskS8vcLcjsyC77jWdufCaFVM7qMW8QFN1R5AzVDtaY
om7mJ+oXPncuT/Uq2mCOOlX17MIceFOUW2eEG6TyNkLOoVzShANmBtCNlMFItji1ItKphxtBArPX
lnnFpHbma7h8HzaT43dN+SnnKPFi0+xTTjiYuXhFWvVWebANMvEtFHngnqq2lIxF521HDkF1HShL
7MnAAH5/G+89nEl+xXL8exuT6FfoaRNHHbkJs2vaS7m3hgNFt4l16cx7PhGU78hACE8sky60SMBV
riAEG9qSjADjcnCwgi1CywGiPvBdQK8kv+DgeQ5AU0LiMzuC1EyyBUUswJQxAbK5p+FIK4nF5uNh
tCPLZ3Y/A3sQnIQCAHbsAUGGQFQ8O/ExERz4U37SAmzjJfeR0A1LxO2ykwEisoOV9hlNHACk5KF8
BCA3ELDnBbKJ51OUC3MM+FMkJ5jnANeb9gXjUrdqU+TH5nAiQ4JMyCYGK+wnJ2ZGvMd/JNE1wCr5
hmqTpsz37+4C692CFSFgBxyPDlqvnwNqFTllKiVsIY/4Ut+h8lctS3NPmkSjwrEf0DTkTLH0a5BB
IMeBsLPEYb8FOOgNIIu6fZ8Du0FfXzSvZpXIL0gacX9IPctMAkRXb7K36l6mfigC61x7r2o6LMrg
BXM1epdxszal36WqLUZ7o4z7fOiXQy4E8HzpaTC3jnZOklOUzRR2F0OPQnsDfD2WdtzY5wUz7KiP
49anyTDeY0/brvyVrAjrw1MZ7ptyL/W3lMCtv6srmlgzs8VLOS1YNAoBBwEG+kqTUsaU4pBCyzLJ
Vqmkb9BjAZyG3XvdClnetrgH3l1QAfDNhNBuNwAQ2O7Alr/fNpeQTZ/uY5LXO50RjEnLfVBaG3D/
UIwOVgj6D+aygmRG1UEDtPc2Vbdli0QpIpszUediKmCijk01hPKL8V6Bf0jujMxTLQmX8TN9XeIf
xxnZAPuX7hobleyVupi64vsHf+8ZTGOdCfsK11xRSU77W9nQDF2psB/HsFql8riScwAXQw2k8yjs
r+z+vbPUYVrGHQVYiNvgnMrsoSrfcGhV0mv/vdyMZI53VcGiWLRfmvonh5bC8a3Hd3K6QZVwpUn9
0giVFR8hTWlm/qF+xS9GdwkNmi4arDSczYHn8bQkA4pxYgyF7TuvHMSQOpY4ne3a3F+a0i1NAwbx
IHf4OZS3RBUkyMgIsFdjbyhUsXH5AsOCpZxtyb8XEF+XDA4y1HzEI6fzvDQ1ysIw6D5k8V/RJLLF
PykiBYuqedWje4MxHyQLS/1rBQuFFcUgC/4EJ4ZWsLe3gjoendBKdUCvc0RgqTf+IOsiDyIbEvkV
T81e5zSQ3GNfHhGB09RrlRQlOxvpb5YLNBGZv1S80cYTjqQEMygNtn9Hjw/9MYIrEZ43SGYj4E35
is4w0FyKwWao1nDoaLN05RLdTU4OUpvBOFnZieOBtEjTfoC397oNSOamefp+v+FkSzz5snoOhRml
o6oZziTe9PGAD1glvrRBnEfg1UD0au6B9FsWSnbCszV/zorfjMKbull6gC4sBWJAhBbpznAe6Xx5
5Vtl3lrxEtCvbqBHozzG8q3UPdEbTPNrzdt6ECiK4YX3L5xvxd9TeP0CeosAfrjHdLzjwjRU0VYI
camujTXZN5886L28PHT5HVA1whBdRjwIHP9OSK3TdGXTd/bSUhexvfCiN1u/YRCic5r1R/hAvrwy
wg3jwya/ZZyp5/kiBL6gChkD7QmSksBReetcf2AkIYcC/MZwX8dNlbeaoTMpvLPUvwbGtmARFlsw
O7rXLIqWCWCkoidQLdy+XCTlrWj9l4gYFk8lwJTqahg2/pmhDb2Qf2oGmh9kaACyGRu16l/2gR6J
rYDub6G8uu3GU24a/DucG9H48VD6uOcn0x5QpWTEcy/9UmJHoaOaBrBnUCSTmtzFe2P0AMCKUxno
cTQuY+2KmbCYcaJYzABH1B7hhkVUrDtU4yF4kYsiyYDANa8QD2AhNM+0EQqYb+35a9ip7Gv0dEf1
Xof1TyrEoKoTpBN+nwKBg4S3mxu/rODR0e8MZlt1txCDVUhXdM6J9C02m9qZti+nj7CvcpQ/YX1g
oEnyxgfpD29k3/zC605CaZqvHizamq1Bq4NaRwiZ8WGK0hjbhHQrWff+m5ov+M/xGcO+vW7W/CEa
RmwU+Bq8fhqb/I5T3fH2qjpd06hz8Lr0DrluYaV8X8WvvHXmcDCBABkCvOebB+KvsR9ECjhC69lD
0+VxdXjX+ibLnkT3mZyOfg8C2OSGLAIjUOcPSD3iOVUUW41Bkg4/j5vEfoUckwACZYhUng42E0Pd
Onm/yheqrO/f/LuzyvRrx5QKbAtCu5hrTM5VK+ubOjYGmjHKjRbJy9KSVkqSLK20OTSquYvsasn0
sgH/LjDEJUgMc8x3ObbWGvLmUhGf1bjYB7Wx8E71cJdrL20ZPbn2r5BeP/5zC6tx1r73p0Bjrnr+
/u4v7lq0mqjOsWaV9UlrR8sL2c5TmUCP9ZNLMBTOVv/YPH5/IUPs/6/L9O+VxJ18OPuHrAm70enM
MyNKI65WSXibJ1eRuk/VfK33gk541VTROqyuZe0FDiLw1Co1bqW8XXTybdknlKaqGJnAheS4bf6P
tDNrchQJtvQvwoxd8BrBql0p5fqC5YqEQBICgeDXz0f1mN0qVVrlXBvL7q6u3IAgFvfj5xyHMZ7o
g2Es6r8SgZ3qH3fqRN8jPNA6X1VqePQjmR0xpD6HeY8KQkfOfmqCrVb5bXuKmib17fM1SBITkM+S
mbkZOU92owU5fNcdPDCaQcnEymVZNQHrXh7rp626KK2tpGXVDzjJNyAbvc3+Z3xuovq8T3eFW/Im
oGoMGAkNe3/xqv9f6EHacAL99TLIHOiNALfhrzbwfVWau6q92r+aup3sLXyrsKdt98GjF3iCrwnN
kdDC/XsKfFfs03lABC7Allh73CBBZdKoB7e92PO8yLwL2VwBh9Ry3vL9hcbr29BlIdvGPkgz2s/T
Ymt43VtXJB0h61E0h/FhZ/r9Ths8IWuoqmxRNrzQI40Huurswz2RRpNEivGEX6enuQAy2XN/Qnbo
DhYqeeQA7sEB9nfOPZGm2mY/4LLfvsPfHvAm8znnmrsfmZVNpImC66u/3uXWhNYsKPt+jNG+vRYG
ijbxB6zi2yxL6XMMYrrMnrPPlzQzYOPmel0/H+0uoNM/vLufrnZzuqlOm9eODYBI3p3tp9V5aCkM
bZru9DI1Xv49Ub6fnkMVHLME2r/emsiRMCmj7X54ti7IEZLS7m2/rIlH6sEqTzv34mcF4ndPiPcF
CixXJ0/4ezzbZpdsS5sUdKjqHeoJxRm9jQlrVdQpkOeoO3LmtkYE2QMTjH21vlyWQ0OyH6kA394L
cgcWKGeKY90sFLfOW/OMLdxQgkmKsNenWkJTTU8BH8vnCHqJvqgMcWjm6YqZrGyjog2y8Y9uft8R
dGkyqxLP8C7wC7s93OxTdroUBdj1SQKU91iFpRNdD4bj3B6fyxAcE8CN3ikxxyzxLvFL+5M08Zty
h45h/AAi45mm3mJ3e1ftyuKgWnPcF0iZi120q4j6L3ft9bHmdXVG8cNCJin9Zod0HIyIB5968ubh
678fV01NQHflNVd++jBaNF7njwItsMT+6+K7ovTN8BA3085vPCdUZRZ3Y3U8ElcvCdMoX+7vtODK
z6jSEEj442ME1eW60BbmTH1Bi/XWr411836mWjPW4nOQzJqg8g1RiLMH/TRsvCsfM112Ug8tz/L6
tTNrnkAG5fBv7U0+OnH/8cHv5QojPrRgEWwgMAp+ySOZkSTSF6+pxORPylbA/QyQj/lYSYe2j7h7
7GFfK0sZ333upemF2nw3q6PzZIOs2qOVhmhEvEhfUfUIMAk5EnWABYFP02OhcWuqv8ERjMu9bOXi
RZeKyLw4eNuJ4C7+/My8QwB5Wm7lUWKfK+62XupnAdCyn3mKdOWWb4CW4KUvzQR2fEQI7zUeIm8x
jFked1LlV1ayEgofI6HKhS5bmU+PD7psPD1sgiyeXAMssjwtwBRAdPLklX7lgzGFw/ipjCJQS5zH
9FDx93etPxJmeJ5mm2vHD1qTvQ+baN4I2rv4u7CO6onjOXGyvEYwKELQxkk9sZfpLJnaXiHF4FQE
RPxBC3kTBtibdXd63N0TajePTSLT2Tn6TIUmUr8R767ch8vEq8V76ZmevrSXxax/xMOgSGVJtdrf
vHTSDOFtBa1vyorXcBXmM5rP2XVyZUCOMmeo0Fgtro/pp20I2v2eJjsGLo1rYYtaJAxetnCWp8nd
Oz0uxD2yOZF6NEaVeHuG0Dr91VZIJ2g9yAQyG6uPXZT5iXhNhO7Rw9QzQmPlzh5PPs1kheHrkRmZ
k6OHIaGg5YJQ4+sd/htUDArTG0bB8oups27GuA14sITi0UsaQ/KdARqN+3HpaWE/302NsJeO6AL7
qQ0w+fdVLxOvB9F6KiLyfZw/FFMSC0EaHvZfnMHB8+nX8wxjnAWp+KzFVT5evIO4+m2wn6ZTcEw+
kMSH+5iWAVINcMDwtfHw67qgjO0ALcj4GPMYwfCoaqBJJDR89uqnUvfwI5C5XCV+6n3dW2EVWGM3
LKanyQEQesQ3VrE6LQOs8SPE/NHWz/y9t+VfPAhZdrm0/ZFH/uxfZRGMwLrlhzs9RkqEW2XgyCY4
e/YsfchiMidvWL2GsDzgEInDrcQ2LjZkKnN/O24n1cSIYTIEtn8OdGYn9uqTMjLiLrTixHfjXVBF
l2i0zGUepl4eHmbb8ZnfshXDV3I5JioTuO/IcoJ7v2j49a2XSqnyyZYbO0soBd5Z7hmIztM93niY
zboIxVDoxvtAn6jiuZeN37E3XCZKDIF0wxbiXyb6HWdcePJcj3Qtbn+C/n7RRm4jThglAH847g4s
qT/30/JanqtaIYAYUXNJXnb1J/UgcuNW4PogNFZVTt3lDDEQE5HuHq7ngR1zl0x1tv1mety+F2ds
Xh2vLN6dsyPcKw1T3OPEbtZlcfH2JookC0xMebBL9C0jDBaLq3Sc/oeT4VsMEw4kvECqiyP+++eD
WOf+1GvpgGHSdNhMH51cwdmCzHmKsyTBel3fG4dgDxvlh6Dou1TNNVHQ0o4Pkr16M4JGUSbEl5yC
+en5rE6QyxxoyLp7aLq7fbW4drNWed/VrtgZI5FedFGPQttYjNrJufwpPvsml8MJH6ouvQ6pqN3G
Sq2Z2nqR9db8UGf+yflQyCD23abQFogN0j5U9BHJ2VG654fMPorD+UspX3O4OP8eku8qIX/cx01U
ukM0r2VnZshpmEPmXaUtVEUTXblOaFU4dFg7ttAIlQv0tV9k06oHAdke1kXF/quyZLKRPOVY2OSu
zOoMhlHhq0lQnQvvMoilRspPb3EI3W7WAbc8TCCoVdCCbtLgus6U7tK0hI/0AkxCPf10Do9185mh
d7ogUtsKdQ+84iqi37/9GFl+E9UYkLohI4BUUZS4uXqpYDR0amqWlLWGogiN8qQP7TYqZ7Pbbf79
dr6J2v641k0EpVjVsSuUhoWiPWinqG29qvdx+RCpgRKtCQ2t/WFwfwkEbweX7rcYOThUFyzjZm3W
tVvYO7KHeTtaP+xQ3CJovwiT4z+dmW2UpSEup/nBkNY5VLuXXNl7pYMlAm33mse2m1X25GJ5NXLI
mq3EjBSYO/vrkz2iYNTMNBf7RySybbZO83cIz8roMznpdP590euZhj62gZ4ddRrc6BP2+edAVcZn
DqHap82HyIrJsaXpXS1cJTgDVvfrnkIQHQnP0NI10IsegoG02k1uirznWLSEWbayGD2DdRVqcB5N
cxJctACybzxT1HSPBV6zvdSUh/QHOOK7HAz6HXolVFIDjeImBzEywK4sTUyaFH4SdEPE6ah/4EsI
OqQWT0rBDAXC+vec0YcM+fYN0iCWy6oWNZtblVh6SE3znNnmvIDr2znMmSyubWgZnWck75rWyW3T
8uQHUWiGTz0J5FqenRw9jS4T5zPVc7/Itt5JZ81bj7320uwf6ovnFKt/3+mvvuj/utOb8emp7xvn
jPFxz35pOQO/hCStKTd6+aGBTbrvRj+1rUezeaYirtDJgzI/7H241W2+vBzuKIZnuDdcBDgojJiG
yueVVqrhqZgVlxet/7yYjbSZLlWyxdUtXxmpNSH9tdOXzNGGz6DU3FytQGtx73XH1SVysLCtJ121
Bh6mk/VZjf9r57s9Tgsj1rv4NHT+9GCIUJVGRTkylxQZ3O0ULj1SW4BnAz7qMSrLEJCcoglcCNgY
qBzoVYGuWTrgdHZ3B+4+lJBpvhJdaa44Co8/uczp35x2bJBDSxBsOh3ztidINTruOifbYxlXjbcZ
m7bvdkHV+XUqL7tgq2O1JXNdHBJkwRAXZPF+AeVTKN2NnYGWEJw6dnR5xMjX2eAnKDP4C/vyJ9Tu
2yPo9/u8AVDba3VpzJ4tZ2vRIgVJpdjDeeglIAnVeBv34GVfho4Tplm4Baf+2GFFD9/66KW2r250
zYPk3lzXeiO01v9hjn63mH4bw5vdvtmfa+q9hTVH6AnTqTEGqzDgqL6nGv+/B4iMgZAwWOmhYbjt
PbU9pM7R2TEOPU15wGTdvArAh5DVNGnqm/sflh+eId893MDCGES0cCGG4+e3BP04qlU6aznmfNLK
FTH41QsU0sSRIDknGSbRiy+yIlUnayVjxOJbUKoUby+EamLBP6p8mqzXX95HISYvswdV6uScI2GH
5yctHolDfBSTMWR40glaWBB4r6PJ8NuHZLMQHx6WmcuE1N+Rw99P3qoVNBglSa1BBCYfGUlHLr8O
8mP4vOKtHob8lA4DYe3x26eqvP7KeWuPfIGPCxkDOT0ODGLtN/5/F76QqSUkZGQhLUBAA7qAV63Q
JUhAFj5M1q/P93ytIEMeEANXvPBHwGXk2bvwIw63sCdDKMmOuuDqD4/ynIsD0SoO/6Elv1rufPjO
IWkesnpTXkiircXFL17pT8ItD4/Rkl4MWdRFVH40PonXr4zEp/YuDzXXUzEs5sfsGRDH/83IVdnz
TlrSMejsY00qYUfqhmuB0MWYsRleDQD9+sjrccItef6OpxpS4gHLUKVL1q/LI1l9y3cOiMvw+SOv
7u3t5SXej5fvS9wJ5LQRW+/dFKZ49t8fjZA2zEEqNVLQ9yXyFTCYQwxO4+3nPaOtjwdc4erl3pBg
E5/6tjeSO0nC7+dBFig+GLiPwfX7kGYPGf81OoYAAnMF/OOxiYoZCAGfLMlVt8AB6XgbJN4x3PmJ
97kD4aCxbbDlS3sSerQeY2XwN+YKlGt9umAKwgoSXTpnLx+HvLcN0qXqEajzKO3U4e/H6WPphUto
Ox60e/LmIeUdckC+ITiRgw4TIpU1qfWQ4b32PtqXKV4Qc+yTxePjgama/fo4C9/33XA+f05EFXce
Vg8zhulxaYvp8u4qXGmLngwSn2kxH4MviJwPRzy2TBU3tMY2CSa9cfhhjLGYklcfL5qpGWi+Ll65
hMrH/Xw8J4OnZ64gdSX1/e8DmAzY6ePr3/vZf9Shvw7d0dA7CBE5JKgbgD2xiya7nFxzbjFHehCz
YdJiqQ/aM8z/0xLTaN5wPe09jY+3DR3L/DdWPYRO701nmqF6B5OCzwG8VPLNR/4dEK0dX3lHV8bo
DrMH6EIOa/55/rjcVPLtKO9qptg0F2cwi45lqUmIutOe76K9NCNF/UFWQS8N8v77vfdFtVJ60RcY
zBgE5CTXiVxNOtYli5w0/Z5FzeKjLTGz+mkFRHCa74Fv8Ktk4rd+8DS5nz+/rlUWDMm8ePhhKIds
8WYkaZBKGuJA8hjIWn9un1mRqydHMeDxUWcGdHJjatMoq1ItQCiVnSZ7NypO0SELf7jwN7kjhHo8
UIDaCfHcm7TAaTjxK8pEc4rdeOcQNiGtxc8E205sNPHOoSYM/RG9m6HGp5NEt/TDHXwTWvxxBzcn
BzFmXzmd+Styg0CC5yG4w3+9cjEGVVNUD5F7nihlAPOAkeC4hjhw/ZGi/O/7oDPMn69A2ZWjrUkB
BG/hEBb/gX6r3WD7CocQvSmq08Yd+tMQ2rlfeHGqI8zC6Brz0wv5JuT+bThc9YafVuaHpjIqwxwE
PwPB3xawd5CWdtegukhlBqn5cJWj5Yge1D+9i18Z2e00xGWLZkGkawbUsD/HoHYzy+173ZzDfrgU
PqyzoTGsGsJHod+fjsMwOw9efNWmvESdSd31LmkfbSUu2I/O46Z9P/erEg+HwyD8w+nl4umjt1SZ
5Kgmf+zN8O0bg0g4FNwwyTVv7vbcYpROrcScI5Nk0ZxbZMPrHudPEjhG6zo4kMKfpgX0KfehgUPd
oBgC4++HGWwPUeVfw/bbjdwAH9ZJ7a5pyo1ALypaIpH9tEifdPg/u+1VpMdPHT97VA2M6mAImwwU
Y8xo4aAftg3J9xt5iqUBUB7LIS2h2Az1GIykPL3u8d7p1rj/phi1obAa7DqU6T6PT/WgBeLJYcYx
VeBQwbWCboQzd9+tKQV1YFHGK9uIXr2jVM5PT4o25aXis1u3QY9qSKW3Bs11Bp0W9XOk7DgDuvBh
QEF1ZHJWcKlDmsirK3IZOEZ8D91p+84/TiGYQENy5bQo6UyzhARku3SoXEEax6GVnUJX5x3WBsgp
WlTiD3bzaZsLFLMwSmAa09GO14G8EctWC/XFIL7bxli3dc0YNs1+H8AeY5HDKyFivcI+04TjbEDR
7IsankbPqf5INMv84nYRwXGrGBMkTUQdo55AxvPs48ze3fO7oOtBUxkonrSaK/GYCjV9xsUopyva
I3jxJVa6J7ddkVXZ+SI9rkZHmOcxjiuoLfuj7IpVqd0hb0ycZz4Jb8XJV1QdTXvzc1OGbyYSYImK
3kpl9VH5/HP96V3a7ZM8I8tXpmX9Niq9swUHTPEHL+ceh+ASXoa3K4LabSKbvJr2KY4wf2qDip/C
3zMaDTAiGVqXa+7fjENDVQynPepzZdKOt0eRPuyzuP1qv4wnZ6xt6P48MR5taT1lnN8lJ/zxblcQ
TF3CbLmV19geD55Y8ejdCIoILFhuN1kD20lsN+ldPVVc0X51nXgy3rFOiE5LiAGFVI1xCfVI7CbN
skQNM01WzqztxOjJJaUeY0NkSkh0DhBDIo7zOm5nQ4hX+AbTmQhV9bOlG1QhvpFxOesrydpa6PEu
TKmLnPzWc8eo3zc03iZFVy/y/DrKxTU8EV7kxHQIEalqGLN9nN1dvCrQwnRaedgknykrfm1fG7/S
vdFKGWoWRAZw5Ic4IxfvAPjB9kF92unYOROZHXVxej1A459b4210/DhVYoxtwoe7KixCRv0p732T
LkNb7xKb0+TNkNtJvTojrW89i7D+JJW4lofXy5Rk9OgNeUI2N7741Lha0CHIO8aPyUIJ6ZCw6iap
B7I1zhvRTHfzwwa0OfHN+fU5l+ljiwXZ+2F6Tv3ru7NqnvqF64GlxqcxXON1ckelWCA4nrRCXibb
n/bFv+BNQD9E5KqDeA8Hx1uCSVcfbLWuMDIjPPSvsTE5rVNf/1U1KgOqHSK7G2Ipx+/XP+zIwyH5
x4Z8c+Wbk8HWs1rPzmU/x0kvfnPivczJfb4oI/2EkP2V995c6WbrV6GX0eydK1ni7Rql5BhObMZ6
nMbKfe3Pqwh5U2At0wAbXTI70J7oh2f9K3S8uYNhT/kt8z61e73rU0a5Jtk7LE9U7UDRRTsdCl0/
tWYf/QUjWxAqLR1/gsEal8Dwz6s5+bE49lc4QDD0A318ipsY84vgqZXZrIqKCUdSUE+7hyR0VknY
U6EfHtmeKWtlUT6o8Mrw7J+qfiVTyqZXytRuoPvb5S5ib/Ae3fDk549Y7/jVS0kiiFaL1E1jYHOh
Bg6+RfPdsqTwuX2ArFcfQoqNX/avamG5cIKukNUy91UKbf8e5V86kpsZBbXHorsh5DwUJzejbHXo
JLqL3vGenRAcuvNBCeIzsEM7NwY2AhONYrzEzHyx940phgOesuj8y4Pua4FGebigyl5KU2ZLixL8
UDA2fbrW4hkvhh/chSP/TA01ofhbv3SUKdtpYpCGnO72iSieKcSp02HdfhiAC7X38WVH1ms3PcxV
78Tgn7x/P7H+zRpCLcLRYBocRDA9/nzT14PRqqei6eZbOIHCeNrfZZvLw3VaLytZhLaXi3S5Wzrk
3fj3hVDExP9eWsNkowM1yt9fvG3rJiRPrH1rXE9VN9dnR1jIX8TD+gnGxZGsLBiApbcUiCAhyc7G
ZS61kLjGP4y3/ijWfgDUfmVgf04A5EUDsjW0ch8grj+Ho0kyXEYtq5l3UgtKmcRZAIdRGOSy5AvM
Z5pefyhvqdjdKzOHAnn3ARuBHDa7M3wDkIi8NOqoJ1dR+mAI5SO/d5fK5icE1PzlKHhzo4Zj6ZaL
XQOaqF/Mz9/2g8rUasftywYerzhNt8tOOvfV+DIpJ+2qnBiC1qPzbjw5hajVIcnUTzkeCnTRHlA6
8J7FeXreJF+kYFN7nEb0MFtZ0RWPWy9fYBJMcu/m0hzTmtLjqHk9T7WggIaCu/HYiGA0Fy22M6IY
48e/qeb9plxVn8XY9E/TU6xNjUl6v5/lXr6xx4W/XSTAMbiDTPayXRbTZnwIkGpKfZFP1AUWy/nD
4RXep+TwDjiniEOeO17x+0aLBj6HJjsaRAbbifVpcLwTVXp0KFiXV9FHrjTuaP8wO01yKGoyf6NJ
ke++7Gb20vlgU5H9eDQ7QDOBEXIRxhyQaJI9HbzR427VTIpP83lbye4Z59jZcUVrqpyexOv9Z/1Y
UzeSBR7OmUinmwHLMoc1vBO7mXb3uRvTx7MM0VCtXR8OxVrxderDwnmGaXJ9G9258+vbuZLuXfNY
R6foHDEcED4FR/jUCat592IfZXWfPFczA/VoCDFCFcR9uzB7VBdEgyPfIFhfDuQgbW7cnQuhLihb
qO+EBKsdEUsi4GDM9hzwju7T+0EcHzX6UYBwaEB/GJx6lDdmvP9Z8VgGr/UXMQxtN++glI2LgBYa
d48JpI7ReDSmmV1wetm+uF45UaYqJ4unR1/J3XmmeNXYTpGtPVwA8UJEuY4rz4ZQsWb352e5Iii5
O7xbQlvvxfokjNBcEFDFSaSFsK/jA7yOdoLqVxaeCRNj5519G2ilDl1iXrkN928NJa0W2GYUZzMr
tn0LBDK6THC+iFIinzbOfQWCxDZM6Bblesn9BeDr+eQP3Jf89Uo/QQxSvIGdgbrUDPB6w6E9ppXB
dK2/K6vT3KDD2+bU+71Pm9Ot6O9db9nLem4GV+gsKiUAPB99J/pyp44835kTdQLtIzyHw4BY8Zce
nOYXvsvHe2EGk6saK7WknfgMX6hpG53CM4AhMhp2qunVxybFA9wdJ1dfX1UPeqiO27ESYSyOjcpR
1EOocp3uJrDAhHOfQXHx0jsLjpceHgMM55cuah5RofQJzakNMSaX22mvCfMlhxYNyWTkjX6QUfyn
w/3XZnJz7BW2mid0rW7m9dNh2n71T/u5Qpiv+CMf+D5I2QWsCMR8qcQQh8Nyoq1b2S+0+Dg5fqWF
1xuyfxoeg+7Nq+TZ8eyNMU+8t9NmF22XTljH9Vp5M6Kj7BlSv54osluaoh30TYJ9fgvsjxteNEqF
Na8LYcyqwJX8zY6TqfmcbErw2EImS6uSdKydEJqH70l8jnwKou9mzJfDLYiwckey5yWBHfeTanZe
b4MmuqbieL+HJqWvcU5mgZme+mxVQl/uQ7qtzraPIMqxtqqem3H3pKxGZA/nr9PXKFTCy+a/zg94
S/gY3i6Njz3JJLJbdlBdnp7KqHpLKDLPdo9aTM65qGD9HAM4z2/4xj27m4YmS2Pn/gJ2Ke9NFgh2
tJ6x1GeWV8RW6Ibnebko1rR1cUn92C8yb/RMh56W+rgAK1uisIKqxOLbTu+fkzUlLnEKL5EV/zsM
MOwhovtrCoxgNcOxASG89UvYj9zj+WJkzdx8sVd9cKEnjLIPcmoyH9hmSgxevBy4Nhc0A+Mcubfv
92agz5SoeTYpkdTPu8cKxR3MNzs6hNWbESefXXjVvH6RjKSxwPd2M4C/13eXvP1FXe0fLr4zTsYo
6ZPQemqmRWRMypdyhe3dvWrL65t7tw/BiKNr4Lwkn8Z6/5DeFTCAhQNkTMDVQPwqJwVn1WiCO1VQ
v4/WX+ZbygLpwoGPl0iXPZ8Azoihde3FYZYAljObA3sFa5EzWg2de+RXZURP8kO8HY9i94NqrPpY
PUKpXTUUnrbiMjYWeWw80Y3mDex6Tn+h8f5uN4G3D3TrX70joNnLdZnO7TDnqGgC9717MCh4UNwa
Xx52UYElCetpNy7GiIP2cvey/7SO3jnCwmSTT/ZhMRvNnZicPz7ADRwOYbibZKDGyrhzAc53gkk6
S0Mdb6nU78fHKYK+qbVqfHu9jzGHD8qpMsOYLcpfSWs5QXXogLvlVaof6SfqWwltj18yraZgdZti
umtERVdRrNWE+nR6rTxnSmezWLuDdBgUsyQazfLJyUfuPG0ic628lNP2CX7i9BgUQeGVi0RwDuPI
0FMGmx9IMJcusKWzrOD3BAW1EfXJpfzEbBf39SXgbGQ5n6N2eX60uGlrZostUZMjlyjQEuR0rxxO
1HDezTXp8YtyfwkskmyInZ/mgoGRHaGB8qI+6U99KXV+ZrKl8Hdfba4PTnBZIknA2/w8Pz5f1vsF
nk0+GqqHwlMneFxO6E3BFGYa8679PlChFbdkafh8j1FAeOYj/aXYtv+9qH4FrjdrCpM1hwgNxhYW
JDfbama05snN6sucM+3ESzBlo3glTYVq+mPF5Vf56r5fG5lmYwuQQMfuEZrhCe9WccVjUZ1X7EIF
ypmhY2H2qBcLironzKOvdOgL3MODaUejrbwUUu8nVy2umqfM9Qx3emC7YwUUiMtiTB1Qz1pQU3Vi
mcAAhmnlv5/zLxQJ/RVN1sn+4Tfxx/D130LRnZo3B7s+XeZ7ToKpUoZZETa9yLQfRN3DcN0O5+/X
uYHN8LO9HtoL1+kvola9js7uiTj9CM3/nWnzOFQASEoG2+TbctcuTQ/NxTpc5qdrcOyj8hg6qTS1
oFHDc+Ib9PiAm0oU/b/3bGEc8R6l6u5icWC5N0l3uzsbVomQZJ46cu94aRpsUUFxBKPaVfyeUKKW
mhr8++X9UhX/OapUAgahvkXbYwvX1T/f3iXL+qtltZf5RTovylbY8Btz0WvexZ1fzsGR//foq4YB
BamZHRYUByIdE/j23ni8Rg2dQrAJFadHFb70V0ed0iZIPcxpOOYNlV5rnIutCuZmX8QoxOOaLUGZ
QRHzKYJOMEfYgNJ1iGdWo5fDQzs9y9qWdVgt5g1E4q3/U5ePb6CNofKB+mqEOZhB578/n7czymtz
3h4vcwwRApPmcuNirix0IMJNR0ahSIuGEbAZieUPb3lg3ltv28XuXiWquVzEdWV717G70lZJFJ6i
0jNm6uLitVMbRnN/D0Yxp0Y7ye6VD/Pu5NXvdWDOWmG+tVSWX7MxIzUl6iFAnyT+h7Y21hmxuhIa
XypRdjXJCI533uVRYXv64Yz/j6x686qJ/SjiguqAPt86bB2OqWYfbKzysoGeD69/Mml9eHrsow3h
9lCk1zwDScBF0n0wSMLFE1KDzSaYDSXb4X/53MwSs95blBI3KrGYLdowKAWpMr2zBG1k4304SBsG
1Gd8BgbNxfTxKinhvk+1VQ8FPFkQLQeUaShzd/DE87EZDDR1auWcIvaEXW4xJNDtxJyX4Gr/nu5Y
dvy1i9AM/rdBuNlF9pdqVPb7qp43AWVIxBbn6T6qp28UF/wF/22We3+/6mZahHVc1HsKsls/fbGf
i/s9SW1/R/wYVwFdLPz6cT8b3dHuKCKR5XMQGEzPnu54RmVliitxav9ghYcJOeK0eaVxKwjKkxIe
/J7q9/11hrWe123SdTvRngmY0I8cpnRvjwhcPEs8KB4bXWD8kp9QoA5R/RJhZSEWIiHJjtRivCvi
4yNCoQgLCVQpDgFZv+TsC88/7BPfQGOMm23okKCxJUUB9+e6uVw1Lbl0uBdZ8E1UJDID8QAphczk
0wVhjrPKIN6Ev/5GFzNu3F3owDkP7oIuwXM4IUvgEZ9MZpBZjLce4guwMpr5vPdzuJfU+HfxdWwu
Kg+KhgcXgHoeYDm0AL+cUjOATWONhz/vj6DbmPlBkEFi4JAefvx7kvxCeW4XCtIr9kVgKWysbubI
0e3Vw86+XObmDEoOtwPi6oT0XIUdr6We82K8445cviZfKOoX9USP67G53s2OROed6HEYkjg7rQaS
ShHCJt2+kYWYH4eJ9qKF+00tDRzr8En2zmERnMJ8lj9doiNQy9Ke2/6/H4aX8/eMp6kv5wlSrkEG
cIOvqftkX+Mjf54Ty9bv2rs+zjcdYevAV1L9gexjxUdfiTrW/94vB/qPgNs3BOvrI8F4BiJUSi2C
dRPvxNtILMBpYercEw1bQoksYNLRJCW01aCEpNFWGhPVN4ZwN0QdUIQbJyzFNkjDHQqfjO/qAwhV
wItGAShEm6mJE3OURDB/Tn4yVfxrdAEawW3j/JjObA/TO6k+nyID/GRNQ1IWE7wYa4a+BaaOBXdo
P91ShVFRYXRvLcIMakgRFl++egQ96h8uG90ztlHy5gRKCMNgVSwOY6hV4SHcrwcNx3VRERYO05a1
M3OIFRmrJmCRia+UnGsXUIqPHfhWZ8+N+mfnrhX6YyuUKeGVGBCK7cokWd/el0fP/Kn8wHv65hVi
ighAOigz/2qQtT8SNOQur5Bewx1OMosKII/peIYxB/H2uB9ra3VsvUPO1Dv5sAcPAT0KlUVj+dVr
ilWAwDf1tHQeynF7D0YdaIjNMGEDq8b4RGbeaZGtE5L6CGBLm+zH6MbW6epUi0FsFXHC52/niRmD
Q0HBltmCQjynHwkFaqUnOsFQxjo9jCj0vB8e8rnmZ3e2Icspp769LqmCeS07PtTl/QZCphM5AZwC
8GY4XXfJeyLWLoKYxAf2BRB/nsNh/DAnA+eqmGSflmerMnl1XiBzv2VsncDsbxS9jA9j8+/FMhrW
ws3Kh6b/PwN9E8vSkxBHoYaBdmbqVyc/VHQ/IKgS22xKAcf5LjosSVSBpl+3H1Qv3Tyg4dNhc14e
xyjbIJ2Zi+O0QTM2lD9SkUwx0Y/QPMnD1xHfDHjknssv2gkLr93V4QG1VwcfDfD48/Ci7SS0ZA/F
0hLvrfj8rkSQKgZ1YRcV3urfz6rdBLoUoIdzcCCCQAuiN8jNsyqja2IqSaXNLuPaG2qqBbcPYgqb
itrhD0nCr7D5t5H962o3e2pZOEWjd1xNW9ce9sqTAdSv4bt1iNVo5+Y5P13xprTx1xVvIr1j2Tq8
S654DiaVX0I3DJfW6syx9f83kMbNBnu8ZpWNwISB9On5NJRAM7iI6OPxbxEtU/uH693sBrcPZtwc
xfWlcJP/w9mZ9sStbGv4F1nyPHxt9wwNdCcNCV8sIMHzbJeHX38fc+4ATouWrrSPtM8Ooexy1apV
a73DaFfKAWtMAHhTkwlLCzrGFDuntjIh6vsR5/HnnxFnl4Sx0fCKtRrl0CzHpQBosXAI4c2SE3xd
bL0tN9aNd9/eEimX1nLY0Ailh3XtMa6t2A++26eb5qjkZpxHTHRFa6yj49bfUhs5U212MQhwlt+/
9cd3+2bJatN3+DScaorB10LeOnMW0e0U++NHhGD4ttm25rAcPvC0NcddvO02ASVLbytWKTn+i/Le
hoty7ZNKf/9Q/+wj+CGOpcAN1y1FJ5GfFRVqx4oFsvX9jU1RUIldXz0o+XPnParpKUF+WcXZbaOb
f5Xk0crJGtGr/v4J5iztSSCaoKE7sOK4rcKr+jotlq1GcWl31PVNuhR1hD/mm+GlR6nUjlYL9ytL
gBnY9ioE+lTH7RoHir91v6zt8L4zVBIMDYEkrYLUQA0Yl/q2rO+KKPppOPcytbQyMwG2ZvshBv8b
lMs2fVSlbKu2YGD6GHWrgS4CQFV3aCbWT3RrSA9OAhgKXrckrce4WRrO8DOznK0khLHw8vBcpUC+
w+G+S7FRbG03cOwn3WxI0sdwnZrxxsy1o4eQjF2K2ypVXRQHryjifegof15OH/NGm9NmhgyAP7Nt
29f+WA5+39042hv8lQZsX49GVBZbDzRoz3aX3gbygyTntEUMaMsiXRXhCb6lO2DM4RnWWnDWe/hP
qC9Nw/Ky7JWdkrcZ8DGgrPD1dbCUPTAaXY83DrwmkwPW6KVnUzW2WJStVXSv0KmXleo2kYKD0za/
c3BHMh7dsv1cdU9t56+yFDXs7BqV0piVb1g2dJknnoKCLQ7kktlx06R6EWmjQ+scRSqEOvT6VdGw
O9FWAfc/DliErrphVWlwh8ujMtzIKJIYee3GxV8heLXkJiXMIc+jDGKZWSl0VPqzsvjpBObrkJqP
uYOpvLeNrV2WPWnJo4mF2YjmoByD9G+olMFLU2ow8EnoZjX0AVoNhnpT9fU2zncOChex+mYlFE6r
zFWbfqENGNkCwyo2nQwQ03rXx5MDSveaVdHc5+NjbpBawIlFIU135HmkQQ1GSRUV0RIBeqXW1h3f
oTfiTeIPGN7I27xPn+2G9i3haCVJh1rz/rRsLTNvjr1xTsxgo3jLsTKeBDo9kkHmNfwKKE+biOpk
+JqLN7wQl7K5awNn7QsT3S7lrs2ild8WmyyPIdgBQ1XsVVrudZ3SqNO41XDGpD2wafLJFsq98l3H
gWaZ8Vmyh6VSN7d6++f74II27NcMbJoK3AAAmlvmREeTZ1AbBb+yttX0/iZPb8zUfypCzw1whM1z
Er5M3vdN90dOqOEiLQgRdpqwxCel9Ckb1VjNV1xpQnXfQxov7M7tWu6pSbC2U2WZCyI4Ds9GdhiK
O6n6EY5ntasP7DIEIzdNU6yygFwPHc/03rSGm0BVt0aNg1X1szPYVf0hy7YSBdlGe9Fzivf8fa1d
dGHsSsSORNaOadlsc7hmGRp9rRchM+fvo5Jj2aDrJVHe8aHZJ5qb5jQmKXBRq5czPox1R0HyECPr
lr4IG2x9SwdOG8/8PBA2E2+cZGFxPVJVZDOLozqyWInu1UPVP7Y9UvGvuU+6KVEeHiJ38DibgOIm
mXmryok7TiEiKA5Jn+xHKzu1hbcKB0gVMTahcrlwolfRHAJ1WBRiX1KGhkzXKuyWplg42qNBWBmr
ZRLfCmlYTFNeqU9SvRpqGqlU/bki2xb8CKQeqtemuQttZ0G5ADnHY0PLKB9CN6DzJxGzLQCC2EAs
ahs1wHjDL5FTbDn3o32y7Ru1BzGU5Svzr1TC14ho5cnjolMK10ZHr44DV8nh+KBxGEUvGmy9xFxY
0UvGmg1uYqbZQjIBJz8lO/Zqs5CUl3qTGC8oN8ejtgh67j3COXeluggzjG7kfGdWhEENGAHV+b5U
+PiHAt9hmKDpgJ6iaS0qILu9sQuTm8aIlzrnmyZR3mAiDO+lxTXFzvxFH3EaW/Veo5AoSfFqEPVt
HDGdoCllGsWIbqNaiI0nUPv3DGVso96MAhgJM4tKGBai6ArEx0oGYxGeYEbfRvUmootTpha2iNwx
6SBNz+wb+G9J6J5MR6bqMsvvJnKvHjUVFGGwoINOfTKJ3pmSuFZL83MTlhiORP2OlTIWSy2+T4d9
yd/tuR1HnfQryX4lA661ASczNFdjeG0F1Er+rs4VzXMo9Yk/w7Dh89pkFH5/6A2mxdGXEk9dqed+
QMu5XmXhU57326r01z2Kf9kwLnQ1X8ac9KxtN9ffS+elVoEMr6OMvjL98fClS5975q8oi50UHFtm
NTN62IZcGPtgVSvWssyPKhNeR94e0nQ3/hB0nTpc/MxsoSrRsyIhu5Ibi0TVNolsL8fWWkRJ4IrA
pWHgJhyDugTOM3y3dCQBm3Jphhw4AalT5UmIAFI0CE6DQZlHohZT/R3b8TB4lJgUZDPCw6RY1mPG
0/9owJby2/o+dEUDAoIucsBSVnLjRvUaNN6hWAcnK/BWVlMsrQqSRxHSePEBh0u7SIUNmC4tnXs7
yiK8uxjKbcasy53BWiSggruhmqy8cmVdwDidXrvK64XogBXyWwt0e6ffqDvnOHqx02Q5ssQCruC1
WrrTn/r1wTQktKPVhRBQVXmq8Z2JTrNnid8p4h5qdbptc9stdWb9RdfZBm25lOtjIfRljN6fUCKc
6o/TDHhO8/GnKPbz2d8bi2qBAxSCX6ho92JY+eWKhSgn9Kv5IrFP0UgiTqWvZr0RUuHGhLioGF0T
BbjUUjepAISOvTEuzzfGWN6rxb0aJPeiKu7K0tjYoY5Pe0tlAIWD0LiPZHODqetGabLJjtzKKACZ
u7CGmGX3SDsCjs22OjtBV9dyVq3o8bZFvoxabdP6yM2wWsMx3xrGgIMHmCh1OuHBZkTKQlbSPaJ4
rZD+Vta49ArLHUKgWjgUa4QJtogBlxypDDdMa1f2gp3pG6ePGMsX04x3yUf1xFhPoTFL7VOKWKum
ggUkn9UkUGpDta2N8td0/hhedhsF5tYr+vdEbEe9CZcIH5yD5K4iq7Piv6Ol3uZYBOWg4PocfwCw
GAVCjxFRy7aeQ4E56bD5/qhVPkxFPiWkBln8lInS9TcMBxPJWUIaBXbqdNwwjlmgHUtrqfcprfra
x46zOITjQHuke3DaVCzGN9srfso9ORP2uhNDflPlIBNCqDt1uM3jFtO20fyRFtrKsXamWEIFyZpJ
dNmOtm3rP4U9Wi2/HE+sHGc/VIiiKvVa9wE3d09eAuXRw2lZeyyarRqmuN/gA1c/mjl857JwQ6nf
joZybLr+NjK5cFkEL8qWVvjU8AhDnhKKKJ8L6WWs7iMlwjqs3SMxrMXVXvLffAuRqKRd+/7ZcNAq
ufFUg2wQ6Lj3ljfVMhN7W40Pfg5cRKY4r/8oZYEI7NPQIQSLPEQ+VCel1Tfk9rehNW6z0uOUP+jj
CyyeJQabyvDooEdMjrtIW8r6rBk/uq2bEnVN8hbqOpyDqvcSBPd8W1p6rPdDlRv32aZNS+xPH9Ea
jv1nYH3IZoAIG/4muuXydZaSsGDVc2OKAuzLjxJJbd4R6jgQsrS/a+mFi9B4yBDiE9SaUUQ99E61
ixTjXjjJDfyDF+hGizKMT1PaVkvNArnkVRjj/KWsvSlrKDhTHFxNYrHISvAGmky2t5Jb5TYrw61F
ucvOxXpIzkXmbOos3Pcj0vR2t3IOSaa/jb7Y2T6hVE6RLkqXUzpp46GmtedQ6D+TFMZ7pu3j8U8g
y2stV5cmvPuKbqZzurKmpyrSfEmznBERQ1IOlt2sFOMU2pB2WmMepfQ+bE9SVri1dizsv1KF6W3A
qSPWrfHKFVljmSXEfiJfDwBCKtbSMtLurjzPLJv92GIIkEP5czRlKt7yvJ9KCGHl+F3pp0Bq5GxX
D1SHHCBB5YvqnFK1Ok0Rs883fmWvgquN7Fkt8z9jQ/BCgJ1KH5f2r2PXnl0Td1UEjZsnKySY4MKm
bSyOXs3ECiJ3C0uZhAWuvPJUC/rnE/zfsOrsExRtlwvTGc1jxf4XGx0xs+q3HD1mmEmFzrk0bp1+
SaAfg+ZKZWJ6oX9HNm2wu3R44cR/fWGrl2LdSQbzmI4rNbnRY4B45Ndc//McXyr6G0iMXnnbWTvx
vyf5/8aclTWtROFdRY+gQ2JvfdAwjkC7ITaWmu8A6PwtyrNW4hKnHrWq2w44oEQ2eiScK1GhXKsw
XFxtJm9OXxuhGVX7OgGK0gSa1bP6Des+zJqHyV9L6fbDlADsVUoEkYBw3G2iapOfw4rSiNiFQbiN
KBOUduG2Mjib8g/YZ1m5jZ0bRQapAjitCknJuk3qIzEgXqYDKkHlNW7VlWZg/ucEu6L+48jpeoz8
LbEjFTsNKdVOXjm+s/t+xmdlhP9M+Kd3nO2oxFeEKqTKPCblfZDvG2spyKvMK5jIuQbjxzDsGyAg
MCBgSE2r/NPG5YsOVjCt4l6i1UQxq7FfTXVYx9x12pCYSby0wKOjAZOOGlUZUjWuy6W9C8RzSoz+
/q0vxTVA3lA29cnRd27RV8lGbJsjQjpSA7FP/ssF1KpOuolabQz+tHv8frhLO8m0TM1AY1lBL2lW
ZEyTbNIRao1jnt9Fgmz3IJn7rsTjhnKMczTzp+/HmwvffEw3AhaWQ5Fscp+b3fox1jC11M+NI82z
Dql77yUvNk0J4x6sVvnYkNmJ+FpwvjipSE2qE/MBda/ZNx76JC7zLjOPbfxjUPehiQBc8mhwhyKN
54hwqr+h9+L4934CmSPams10AwEnuwqbcq/F13Sqpvg0j18WyqO0YlA5o9H+dc1hZOBnZlIZR88R
m9xvXC6JkeYTWvbeePp+xj+k0f8ZjIWr0uWmq//RNf60wG0BfSqMGEzt9KVGQSgtylUAyL1HPCex
olXZveVmu4q06BelZnkEUu2g+NH90pBGR/MvRVCwweCveNN+tTkeaI+Gim4fFYiC5S9rK12hniIf
0+BcdbprlFySqOnaC89/q5PXnuysuFPqc5LsO+NVSZfD8KMZmOjnodnGzS7lLtjFxk6UaDSJbakj
v5MrMI0FMElytFeTw7MWgFE14wfU9xyHQdMt/MLl/6zrKHNrX9wPV41NLh2rdMywtDA1Hf3uWdYM
TjaKhYiNY6NzHyAgUm4wwCwDj6fs5JRcM2689uH7z6VcCu2fR52tVakAreA1SHNb/d26HKhbbQt7
0Y44qnCz4W6dkDWmUb3+ftyPXtI/y8SaJPBg6agUJ7+uSanuamNIJP3IBtHHY0j1SkHEfohuahOV
Fn10Q9qgQSu5OZmwL57jNsada4nrMw0qXJ6K0l7F4kdgO9sgIgf0tqZS/wjo0pv9qznkrlpJCDcl
+6bs3apY9+21wvvF4EI9EVoXpVVULGZzhwlWTvexMI52+lBUhwE0ikP5AweSegXTl0JGUF/rksxx
Rh8RDe1eSE0oB6KiO4tojlU0us23OVLP0ZpVl3TIBXcbo6iwJjnC2cZWshenssxWYS5uYzgfMXUo
1braMbqUojjgTzWCHDpt87Mjj4xYCiJfP3JN3vINkeY7t0LbTN2EGMxalNxwH/EpNhgSBCJDLHO7
O0g59BA/WH2/nj7gdbP1xDfApoOrJ5DDObMwFlqfyYmlHYXUL21nJfURtT3qR0DixnBZDlQUSkRV
tWKvgJKSGvb36J21Adi3cHPjNJUVNAfUnAZvMJ8SWc5AqEfUC6kUBfWw0FOxGXS0BdkRV0+qCyfj
l+effdZElZQoTxyA2aobeS+agLMeoel1oLCVkBtwOn4/Y9cGnB3FTdMrZV0Z2rFCvgfWm3WIWg7g
F4JNqhMhrfBaSjtlif9+IpBCqD8jDzFPfbo21AZ9VDQ2+0kBtDZaGOZxE0+p6qqKAuZhT5OgJBa3
1AELJLYojH3/0vMu57R76IKAVTInmyZ9jk2QSXCTAiPBY+7cZeHJwWOiNH925Tn0q/WowzRXj13x
q06o8xoLxwf6fY0MemHbfHmEWWaPZH3flRaPEIGG6J5JaJ3gWlSfIs8/U/3pNaeP/+kQloVmdY2X
W0cjenaQVzB/WMNJDV+VblmkS+H9kmCT/O2dv99P74XE5/Or/QNYMKjH9nnBsKG+qNJzFt0LeBWM
p7d3iriy5y/F3y/Dzc4QtaDiVamldZTljY6eMCbG6g0bdOTYHMXZb49FLl9bQReSqS+DzoJ+QcST
ctFaR1+6i8yXXrrRI385DcklWFF+e6gHqE+tvzFKuMroUis2zYFVbwZIqL18P98X97Ah0/jVsSKl
+/n1M4dxYkPVTKwj0QI8ufzI+zf1A9dw66FVrwwGX/nCqgIfMLniQGblrvZ1OPpD/GdHN49DZfyq
BkSZsFyKqAV7UgQRAWe/7LEsgHp7NB20ZRkBhc5QOe6eGw0eJppYAzoDXraOqHAraJR36VSZBGGw
LANlpWQ0CprHQXQ4Q/urQTZc08FAql3gwFDqRzNF8SmA61wmp7yieTS4fANAA0vFANKnR4vMD3dO
/mu6LpM1+YhLgKpun8JEujMRDlXCisod8hH+VqeF1msW381x5QECrn2v23ufbosSvVeyvEz4gaKb
pErUmIMhoOFBQhY0t30WrxLqXaYwtv6uGoq9VtSLjtaRYOadn3JwikdlodnqY6//LqSGDlizkeN6
6VThsk9p70x9nf61+G2hViW120yF3FlKAheA1M1ehfxToGCbqjVX6rNRv+kNPlvDuxkAMYr2OuX5
xKaPovzOqsckfw3VcxcBrrJBW06a/R5SKa1+jK1gI5nR0ezfOiY2CPRli+e7X9s4Wa3YnI2PrBfr
NPR+x2TOLQx6cR5wqBFjfqILeeXme2mtKpaCjRaXP1zIZmu1MEVDrbelhiDBFrlFJQgcAv84jynq
4cX5+50xh/R8BPpJiAgDCE1msc6Ot76TfEfGE+1YIVBL3Ubk93360w9Q34bHazoHUXF3wNdJvcIm
uRQDcRggLZqwsfTev26SFPK/PHpc/vjqlb9BqlFXyoUcrPCFw+Ty+9ec3mIe5z8PNgtGdhl0beSX
5lGtb6vkYKU3io4i7e7KKNMzfzfMrP4T5JLVlQHvhLbWaNxqUF97A+QIjIOBSn1ykw0OmJNknUX4
bZj01vozhSTuML9zy8YRUF1G2e9OLZYmKr4CnK2PIqO2HsJ3r6xXddK8ZJG2lJJjnPZ4bhsbqzn3
9W1G/NSQfAhz0L3UvToHcT/O5T5nK3iw0WxrMVT4L0f9LfqibhRsK/RNClI/2qlqYCway6M9uwlR
P+1TCCjZoglRjKtQZtZ25fDu0UeEzNfb4eb7OVMurgPFUUFHywifzsuVJEF+k8iheezk30NBFTgz
NjGdURmQiKre1t5rJAE5zf5U/W1WU8uPDqhf+SYxk3qeBtTWvJKAXdqBOjpxMiYYXM3njJy47kol
NqhwhfYdAm1JuKkUFPjDZ628+SjZFlfm4NJ5YaA67IBN0iZFsK9bIesVUXH35G4J17tRjoW19vr/
R1j5PMZ8n6tarIQSY5jDRx28oVDWkVaepAp1gOpOg3r0/Ze9/Fa2gvMwEiZ83K9v1WLzEqUVJTMz
3aj9NgxOVytI14aYxUpbbrPOzP7zUhaUY/0tvJb+X0pjDLSZ/+ctpsXyKUOM27IZZcEQoXNDDkMV
tvY3OhtbXIselzbCp5Hm1SfP89Gati1jSlIUupq8kBc8kGfX0ckR10LVhUj1ebBZ9G2rriwLwcfp
203W3oCWMM6dffx+BSgf2kPzgDgls5ASkSjHiXo2e7hNFWbMOyG0bOjj0jT8ZdlRug6k29ay10FO
vpPj0jscZVta2mRC5OAcR1wr7SUZJDCH32xAvQWtnDhno18PY+V2HSS3rtt6AeqRCImJ3571EHn1
GjcxNzFX7Z0MAsP0+qeh8f5KyXBUrTNYv0UyoE9hoX2V9/dakfHvFJBkHas6262pz1v5U6r/ramz
F7RparS/JBnOd3Sf1N621gHch6de/h2FgYs3z2LKPUwHArqACFlRwxTrpOv2fiofTRiSnjcBQIdy
g7Oo24x9ATUlWkktGqvFy5geBLUIq9gACkTQn57cTxPLvCH8PWESsI5Ya17hFnW1wfhnYQIitBN3
su8qPLFIQ2BXtPtkzeOh3RyL414LV8qAFDN4h+lHo+rM1LrGT1QjjD8m0gjkMHdRvWtpsbebEPyn
f1vWB6W99cmckrWV0BuhlIUY/0aAckOkf1FVC1SXVOVuSqUGByXvhF6v+G050h681k7qUCFx0k2Q
QANpxlWUqouAdFVP0QSoni35MXFeM+VHnedgN3ZBPrhqrEFjOKscb6l8aIrfo9McxvQlK/yl7iuI
cYK/BAAYxx1pcbkxi7csr3Z+XS3UhkYp03lWAP/KWJXEb8GmR7p+SuLM5un75Xtx69OZN02Iigh0
zjodIKUa9JZrivDpJklOZfDA1g+qc3tNCO5SGIPoin6XbE7Y1FndWUl7rRtVBgraI6M41kOnXXMh
vhRdPo8x2/BWLRg5pdwsS+0uqQX9aIDi2n1KL91eJAZeFuB3Pf2IV7CrsIgN88YaQTSxmkp/+GGP
NyoZxvczfKmq6nx+qlle5uh+GOcOT6XYuyJYNdS1I//NainlrEKEbjU3dAowhlei3wfWdR6XkGOl
tYTYApX+WaLWSWlcIdWqHwXq8bSl74agpbVEBkXirWubvIXyUdGdV8DfDeVeMlXkMIpdoTk7Kdx6
1n2Rmist024yk8WuPOlMU+69TfauihauRZZsWyqbcFTo5Wup7UpwhTicHF9a13K3r5+MfpMVkPe9
P9/P6aVU93NCPzt2hYlzWeCR0LOd+JydhAvr3dXQbkyL/58ZnLQqONuhts01FCM9CQa1NPRj3kBF
GwqURc6B9mqMqCuMYKmfSx3AD4iJ2sblM1w2XDuxq14GXCKdzAa2+Ab0bTDBPQ0Oxshrv3oWSfvQ
JeMicYAf7+Qa9QeugmMHTjLH7SGFvy8XL+mor2IPq9ZiG0eAB7vuYOfDMveQ/cLr2kCPgSU8cs3z
hlMXQ3HUweAOHvHJAQ1yEj2W1Mg4d8ouNsFiXLtrXCy3oAiP8zqyqFSfZ9t5SOVBqaOeqyXAQFNF
UwyHgvyU2o+aTySxDRr/69S/RjS8tMM5ZsELYbirwSj6etZ26P0XSZbwRdCqyDdOelaqE/cpo//J
ler7RXapug7W5n8H++BxfUqLIjkKs26IWV9cVvz2FOFNF4q3MR2OFYey77DaE39XsDtI/HofafB0
2OrxcNT18Eofcc4T4Q7LddmxTJ0e4lRnn0cRL9IdpGG1o6Q2bslti/YlHo1Leqa5+Ro6wC6zlaxV
uLCOrlTp64guCJUCuzvSIJHEsH1qAD7FPfBWBE/hXuzKTL2NOk6d/l435B3AFEAqJc0uHLWvTOW/
l0YkvbkDW5MlKdedWRKrG4NBXAagEFtL2ljei0wRJajdcfjoL+v1xjQ2Q3HlcLvQYGdYB/69wqyp
VKm+Lpdy9GwV+LEK1pbiyZSa/S4czObGdZn7S5ozqG8mNaxyaB9NdypyjgBv20FjdLCN/X4OLn5B
A8U3/FGBTbBrvj6MGjRcaL1OPQLdXqgjTnTZo9+g2hMjXynphzB+9zRlkQTjys4Rs4rshyFLfoxt
vJC6Qz5sR5S7jfIxiH402rGBa2qE3rID4AuKPbDQsdFWUX7q294VqLlSZVp//wbqv2EXqjsKDpZj
klc7c8qyqgy95fklXzH9IxX6KY63lfdHsksXjFMD5AMX17B6KSznxkiq7RADb3VuWig2ArXUztoo
6UNsasu6p1pnih29lBRcudKcJOVg0Un5/nkvfn5DhaVDjZJCkzI7JmSzaBsrrLldiJcBqbUoVRay
9VjZx1AA9hw8d9THvZycp/mq5b9hp99GebFUQLfLIPCvPM6/KRDTx5Wb+81kKz3vhhc4aVRCjtQj
Oi0m/j40NySS5tQWqwa/XLvMH8DSr7PqLyDIZQ+QTHQ7J3Zuh3H8eeVZ/s37eBZYIAb9Mdpk8+Sg
8nAPkTjxj1WlrwJvWLS6RK4MRbQYb+LRuaV7rlh3nRlQGAO8RmeG5qFvUWuhO9OVzcoHRXjloaYd
8PW85aFMB+oHvwQX4enPPwVcNkcfOhZIIugAcrJKQNxTuulZ4RMVqYUEAFRebSH8949Agr8f/SPV
/Wd0ICDUaTjs/2lhGn7QjqrRIJFjdqQz6jps0CBMfnhmcCc8zMs1Y1v1P+jWrH2pQWsNcLclFrGh
L0JlP+GAKammXbjKnW5BGWvpqG+daYMOfqF1/asz3MZQ73V81WsHZYMUP3Vn0dNZzJN9EYhbHW5Q
VgQ7QXMflcHAcVu12KTGybJltzb+CjDNtUMqZ/y1gcu28kMV7YLQXPQkbaLDPRPvXq4zXSfcTnqv
1XABKYT5wnHE3rXmuyJjwh7fqT2wuH2kUIcbLTgTR1HRJc7BXCZ7JB/drtrzU7FWuNxIF5Kzl0uE
9hx1W2G0kv7NC5aqlN/rADEoIl2JkheyZdaAzUeYSmX8b3Yh0XwvKBSrUI96+dh3OH04oWtC/ARM
KZ4L5QDouxjRBLiKZPw3tVAUVEo/DgzFxDz76+LT8iIBOSwpEwhBRTYDtIEY3ksRLwKtA4iDcYl/
DzrHjl4U8dxm5so0R/5btOmtBwR1DGnz/YK8eGCYmBGima04U53u6xONUgE0ONIUeqTNJgcm56Ro
qBcd15q1VZx9NV902qHMtc1OwWNgqPV9nFiL1i6XAmQKXe9N4Awoff8yDFxjnF1e4dcyPhu4WJan
JjuBGujLbYMCUNcoV64fUyY2200qoCeCzKT4qs8DTC0MqyoGwcPLXOrpOeBdU25H+cBKM3hKZuz7
6ZrT6qcMCbsLE7MixZjyw1mOoVVtJusiV8AhQvlZdqgxdr8a7TaUDyXq2RCUMBfzi01h7mqYi+Ha
ILBYtbkoigP0Gb25VwKuPAcvYOE9RgiKDMC1MKheBxmQilUn/a2TVYswGphPfqLD1ByKU2f+Ubsf
Kuq1nY1PbPikV4cStcwO0r2i45SY4fcWupqvLUrvRxWvUwV2D0AjQVHFCf84YB9NeV8gImos8aIT
v1UK1MktwKVW7PP+XaflJDbcdGrgznl7ZZVdyOS/TtsspXZSXVhjHSkUTV3LOeeGtBDJEVOGvKJK
9+zD19KiK9/qQmqtqOg+I4AlUzaj7vh1aauBBM8wi+UJFZcAsZJhoBjhikWSwbipMxqo2ZtJgTAM
V3K1r83KzTxU1dvH7xfNR+V9vkxRvTYstPKRotZnuz7y487Jo9Q6lj1mu6m3SMKTL6Ew4qmPcv9C
3jgo3rkKJmAejFWUNykfWYa87LoMAz2U9gp/F1ebCJXmQbp2A7kQkziLwHZPolkKjYOv0ySGPh1N
K7Ko0v+wlWxbyOFT1NNSocs4bSrNOlrjWRkSNxPeusdqLBTGstYhSkBSUkr0b8tg51O5+37a9Clx
nk8bzGy+oY56DQ2Erw820itsjFQCBb3ApV60bq/e0pgNKIyhl0gjb4uHqnlU3pIH8ZA+R+jXZOwg
7U6RXZhADZIuJhI8aFO+x7vwJ4m4CxvH1bt19yFu3JAfrs7b75/6Qkia6OSA2GyI5Vxavz605/V1
EhUSV6h6BfNN9cqlg3aoehAI2eng/LSX7we80HhUvow4i+BGWbSRoHVwrOV9RO5kV3899EN1SMYb
TOFAlqTmOQr8lXbtonwpV/8y9OwL6VLU6kXJ0ORSNQdmN1KFHscd9Xe3j38XPmUvP93HknrXGwfP
6fdPVv8cWqQT/ERKTdST8LzytXVmYhIGjEA2x2UIWJTmscOpBwXuCrT8UijSQKRO8duSwczOzv6h
ok1r56F+jJp95PzxJPle5G8BqXJ4tAp5mdqha9AXv/KVpkLYbDFrFihLQ7dUncxzNmzYQwtLG1Wb
cMF1+Vjd+qhpGZRV7rg5dwAww1NoIgVVmleuxRe295eBpwvDp3w3C5rQKbkyHw2q/uEK68igfERk
AnxXcg0gc22s6W73eaw6LaOIUHOESyvMd84vUM8DBKYJ/GZe+ZIXbhe09qe6kMmpTNfz62BS31dS
1IHuIiMGSVZRISG51PpD3l8J4Jf2NHUohPaocf7bx6zCzohCwRTK0ZZvBpg5zk/savJFbpfJcOXF
1AuFDA3VLl6M2xPKXbMYotZVKSy11469d44TBKThlKphht75ER7jMMTbuIOpxbrJZL5mSN5DHqD1
P2ClROOxq3Cg0UN8V7q1hSando0MdGk+0MvgQ4IB+ree34vIsdKo0491/BQKBMDh/nAskLfiuNWZ
1TJwrnyBuW7LlHeBJ+ESAtCbbTufEujGjRqMzVQKDBZqeBxbf4sIxVFuuofa9vaB3b+XCep1Jd6u
QGPiAKKHqlB6eqmR/oJCbXb+rV/0HyT1QnJOTh29SEOzrjqcebhmfL/fL+XVmkPiwXecmhEfIhKf
tkLumImWmJX2H7gxsl8RdXFqMo1i3Kkk1blirOISxmtfhecA8keDrvaUpeCyvB/hC7TUtEvLWg/I
ogrxEoOC8Ly9Yt9wg3Qp3pVL26h5+hD/IcDLVbjXOmvdI4Z05Ry+FDEpJBArAWGhu2bOD5gI3JKn
8yqg5xFpsZxjF+ErK25AqzrxIydaem1vX1hhDDkFaEpYJhjJr3u7G4ThGWlGILE2lf3KxThmkQ3D
HUUpXJrqaw3WD8GdWXjW6WBoFs10SjnyFNk+fS7DTCI592zl6AO/HCiPYf2E9ifCfQiJ/BJOczeC
tA5C2hJqGLqtby6BPQfZjUH7z0HjwpLxV1uFAR8Mq0zdcGtEGPJKegfRLrXPxH8QIHW/aDNl4VnF
TTo6v2tUbUXn9kZ2qP6LszPtaVzL1vAvsuR5+BrbGQgVMBAK+GIxVHmeZ//6+5irKxUhIrdbap2W
uo+wY3vvvda73oHQ3J+/wHN1Aeccbw0oCL+Lzwjif37SgLFN58OU9jIjWedCs9Oa5KoKEg/68aJU
tzTCxfThymCg0PLRDdqlfWzZ7k8eqi6ZIOgizFeMg08+nI6qJJNVoLFFb5vOf0MhcPWIoTG+rHVH
JlLTuX6Xuxoojw7M2GGPsHgJ5GAbNHGVsfh5oHefVu2ENKCJHnLzsUCN30b7tvQPKsjD/+OoPlN3
frntk4/PGhWlKnTQgbrfD33kCurfZYvDNWCRoafDa0v80sVP8Bwoocs4RizQraJ/9wtRLYzLfV3y
ku5ucUuZsdQBoBL4jIJ3dDwogdeDScp4dmmBLz/o9D3JHKILTodxy+nYtB6COPYBo7zFBAKuNE7m
IoBOSTGtvfFPEUbb/666uvlvCiPkWYAPqknvgXPB15UnJzJYklFJnjm86tFTKB+WXU/GM1FVWjvx
d21yQDI/Q6Qr2OeGS2ODTzHl6a/H0nopkuCSEmP29QaSPK2jQBNEjxjaejhk/rURvLT9xg+31vgB
Or4i3THU74r+Vc1vCZHuibBu/xTZa11DYNm3+S9dveffHhsvqG7N8UUe5hVzWElwsvQt4f/DwAdJ
y68hwekaJ4adUFzBDUxEcTVM2IKSzqGULhiM7q/j6VrTrrL4eszuBVzQiztp3GLtkuv7Vt/H2VWg
fYjqtbK4KejrogWFc2a8QrCODDeqv2tyXEB+o9AMk79Se9M2N5H0ZmKZPmi7DmVEZ/6asEgWnoru
j5Tf5c0xZjRbc9gMhldbV3n0OJT3F7aicxuBqi1pRPRFVFFLcfzPVrTY1PqCoSChwlwgkODEteDT
G6q2KEjBkN5i6aqK7oQKWwMN76iXltNs3Kj5+4UbOfelm5KFITYIjsqE5OuNyIkag4URESiFr1m5
hz3RcZQZ/XuwMWt0vkffesgEu5vffr7wuU5JJ95GZdS3CNWspZj95wmIvIFAjQbRa2Pt2lTJScnL
bdjbav8iJm8KJqyNxNrDi7sqGjcdhJVW/+b5GP2jzyxOFTNHJ11tDio85kOGvn/myLCrKXOC5fC3
MC+Nc+fnmz7DKETzuyDVVF5L5Xvy2sQyHwcFNymvlokmoDaJ4it5MUylmbTyl7g7mOOhrmtn8n/h
AhJhwVFZL/F0pRZXFOX6xarq3B3h2Kss+D0FOdTwr4/Rx6ulCIZIRAC17yEXacQ5lLja7QJxI/c7
LNR6whzaX1XnjclVToXaMgJxi2JX9R8Xns6ndONk42DHIM+TRE9GVaeS+FlMzDimx/VwGh8QN0Z3
qfmhhG8Y8xTRTYTZdvAsQSYfxE2u/Glrb8SSqDmWOGLchpgHEyIge3Fx06fX9BZK5Rb9s7a4luZP
Wjeueo2Qj2qf1w/GfDvIWKl5CZOKoVBA8LemvLaMezN6b4Z+Nch0zyRXSH8wlFrF+DA0SxJH/zHM
+G1I6Qozj5UwvxrhTR09xP6tpTvh8GKG7w16sXR6zKL72HxXS1q2YVUazEHq41S+auO1Au1wIKK5
OVTyI33qnII/BsQPhr/S7NaqH9sqXvXqs0Z9MxjvtXk/1FsfggHpcuM6nT0hebc4PXtucYxvZ/2Q
aMdExm3F7vKrxWIj20wI6tPkbWpvwz895LFi/IAJt9J00tZScpGhPOn6S52QGTDaArpMqzxiljIK
H8h+APJQKo6/JPWq727G4Rl5AjT9ztYj3M8BSH9+7WdaXJStcG3ApZj3WctW989C7npBNoKgmT1Z
ZnEiZLrDqHDGxLlyqUp+vta5Eg75EJJFmkCgg9PPPQNkqko5mz0GsyFmc4zjsbEQfrfUAExoabgi
Cz0pM6LqAip4pgAH6daYpjN0AUQ9WfqmxVzKlJjbxMOeigAiiSj9rtu7FmvjiUHN3c+/9FNEeLKW
EC4vukZiPHm2J6WiGE8Jba88euyEIxZO+GLKn/9B2GHiBoVKbjWXmI8wN8Vqv43s1rJJ9FUwO8rs
4SF47TFNRBJBFv38n79ysi9U3gMcHRCjk95gVo2+VKpmZPm9zq2dJRjaXQ3K3wlPn/5Co/sZYH3y
ICwOScvgoS/2mCc7XDfpSTdL7eARpppjiLwt3jLAk8mGMwYvUXjDy+UFCzX1pR1WtbAq33sSUo5s
zjVR7IhXsTsht5YAtKdYWuFRqQsguKv2N6NX4a5DUbKQYlckpOFTI+GAU9gDsfA41z53WAausPEV
jkiQx1fIE+YT64f9RaUyonV9zD7wEVR+kXciYP1AXBiA+ivDq+CJ9KkaBzONxDOLcv0xI/3jJX7J
/2DOZHw0ItQuez5W9+VRwr7sl45h2G9mrMZDcqM898/8C+ipq3tx1b0pDz9/W8zzWJOnz1QVFRWC
GiTEb4dvEwZCEPjZ4GF/ajKNrB0Eo45xY75UxJPCQCXT5tZ46h+SK22LMbiyFezqYL3nt91jdpfd
DXfK3n80H3nIylP70N8Ux/mheZVf+R/i5+lxen0p7uaHis5G2vmb4K7yhseZvJ2XyDM/SHTDy5IO
R1jckkc24yfiPmDk1QxsSK2BV7VMScFzHFgZgxO07kRcBGm5uKFZuN05UW9nKFyJVSToHC9pFAaR
DYmLYrylcCDPgnLBhxjLn3Hk2NEHm6kGI1Q+g2EHJktJIwGo4hyqOgYZlQmxHGzaK1w1EE1IwqrL
Vh2pjAKUkVVj8MaIX2svWYyc2TrhtzGPwZj6jEsBLhp+lSta7+kAWBhr+PiWbctX/7fPDPznd/5Z
yH195TJccxlb12XUbqgn2/QkMMnwe7ZpJrzqRIqDnLp+ndqMy80h3qvlveULTs8Uu2YOpCh3YOwu
DOgkIZcmyfx1i7tkofdrhe/WrG1cXddlSQ6i3LiBkjmZdddKEUBXbFvGbwScRg0qkzxGU/97wj8p
qiva/YLsEJPSzSoOZnU1GdVdwLTp0p7x6X9z+mPBZWD8AIMydDiBeEOjKmFLD5OXWKxv8dDH/Y0u
PenjQa4I/gunq3qedqP4FpQmPo6ZA0nqVxuNqzwOmORnD30y7xhqkFvRJc7Pb+L7S8eSQZQo15Ao
UXCfdFdtFQgxLoAjkskdVRSDmRQvwaNcFetcepovEaBM+dtaXzpZhYD15dzUTttJ3JuadBqkwRM0
0rwLbVPRjFUT3BOEQ2OPilLZlVBI6745dunTXDfXRoe3rHoHWeTXKCWbSFFXMv7zcf8UwFxNLUjU
8t2k544Sd6usDRyrF381NG4hIURB0rt+9OHX6p9CiYiRJitFvGsseW06iZDeT0KB99TsWM2dKNu4
X3AErmb+WB8+zaSlXqX4TQY+aTP9+DRiMqOL7PXQsWRJ2cMW+RX22H01xb4W32eI3Jb2lM+60zfS
VkwCJwpIrvfXprpYEs27AbqgtYzsfeWFnmEbYlycLyBWXd1KSoXXhegEmbWvZ+OqjNpN5sv7SjTu
hjm7AD+dAUBlcAyaHQluq/iN6eL7SAGkIhm8tq9sq5/sLCB8T2TD5Qswdd8eJvE2z8S1LFY41X1A
ObXljH2owcNS16FKXdFuCOO8TcWNEOAFGKG1FH4bYrxr1Nq1hOY2wl2xzf27IR9WC2WkVCb758/3
zBCZn4FBxoKLYB/z6YX8b70nREKqmMXoGcO+zxY/TomtebEntaIb3NiwEFy87WAWBs3edI3iNePc
vXAT30cdsiFrKkt8STn/5gcl5oMVGTEH2NRcKyEZNib7DVlyMmW3Sw0BYy/cSeImjMu1Po6Ogh9W
qexnQXArnQC5S7TvM1jV1xs6KYmMslH0rueGKiRJbORZc6R5KYudn98MecbGXlCM4FSv7H5+FMp3
KIHdHDQRSvBSgZ/uJ9i4zXKphr1ncMTBrN3VgmXDeDehh5vagz54anYYulcD5lQ1v1RYEMrvjSze
iNRCJvc4CHYGCyEIC0yO8lUyN5gJSysjn52w1HHQjEjKutZrT5pBLa1U/jUHmlvE8lOeumw4OzVk
qMok9+cfJn120ye7OGbSSCRkXjJI4EnlN+Xm3EcKqlwf1zmheM6zipz4wYlyQiha8tYwJx9lbpS2
Rsej0l8DR9URKfKAN8wiMOPE69ebp8ZplICM5yn33VYInltr6z9OXbqRouCgVQV+1M+d8AA3x4fx
lowG1qJrKiQsOXsM+mgcszsz+VtThRgm2LDmwglem8Mxja9xhm1Yi236bDG9TQNiFA0nxFgwK/yV
jGng0sBWfktjdIxGzc4t0krDj9gYmNiXjiwQVBhM6ISfYwzRJThoVcx3bDgpO26GrXDfT6t+fBeQ
BVddjo4lcqRWpuxZas7cKcRqbd4oM3u5QS7i2mQrV4NdPr8LkXaFBiju55XGqRx14Xbq/B2bbpIc
lfz3INmFv28q7T55KAVQtxzfHrhpfvE8YMpgCutReW7MwqlwigDdNfjLyiRv5Yki29hVUepGJpn2
5V9F74Fu3kbuFHSbNhs6lCHY/nhbSfgcPGbFgF3bUxaRpZscS9KK+yH5ZeXhhcmudeasA3VQIG1A
+MfS5uRs7RoVM2BR7xlavDPKuu8znGXF6Dayrus+ZC3mTqpYt5VQYgJVXgtNfWNJJH1J8brjhOna
dDPRXUXXpn6sqSRVXPjhuSt6vMGBfAVYvKpiaO+jU1O1M/NUMYhUCqpHDeDAyw0w4myTC50TaAjd
M9NV1Xkdj5gmTjgYh+FLrhAkLBKvENabFvTRVxpbrQ14ntK6wKXJ3ETjS8uhVcWGY2Ha1vbDOq8Q
SfUbiIvy1K2LfHaLA/GDa1mdrqzCWIWB7PCCkvyh0FSmfCr++Xg1pfU6GHDdJVUxsUo7jzYT8afi
u5lHtjGtK5JmGvd+FJGA6b4jia0d75aXLBfGfmA5ROmL1F5KC1HObN0mXQfzS4kSCPXjCV6Qymo8
lBpIJxFKlGeqvi4R2k6hp8jJTa2rtpmr9w3ZXfQkGQeeJmNdva84qJc10Ai4gZfZASdxaAPHOfer
VSFMnkK9z7qyxI1WPOZqzt5nHvTstsdF1HIiP9u1w3NJeeeb5R4RDQzNj583rDPwF5XmwhhaDnlm
1Se/bJAK2cgKgWTj8iNmQFb40zpW/E01tlv2yZtOJ5a0le5C8ZeMxc0cQ2oruXvsC5tEsTFOWcWL
RL08pv29yO/LcrerS6cOYBWRXTrqmZtLJfZ+7QVw4wyustw6qCboHYeJfoJu5PEgpmnvl17SXkdT
6zXV33Z4kRqesYhJdOpmmbEp0/e6gBd6kYG8/PWvG/3Xq59s9JY6DIUgcfV2yO05OKZWsIY2Zmey
4uKn0SOY7PTkRswnt6safMmknUqj+vPrI2jj3G1QVSAXUGW4kycPQUt8bUhlq/TU+r0OyYpF8mjF
L0BmtKULu1dxZ2DDBJPortdsvCz2RiGtWNLbdLBW7Zw55UB6KnYY0Vyt9ewmpkvFrRye2L4q8cDi
qG00JPiTm46hY1RMPQANola+0rsSw+Fol+XSizjpTh65y75CQAAHCGVrRr4t7hdyG3rp/J5G7Zra
ImNz0aPObQNPicn+9o/5IRxfzB70lz0Jl+2KKWyoWSSOK7i975enqDqFQiYf6GNeTK7/SC1ni3CR
w6aDepuviqpmKLqp5tiJKJAjIpnGjkRAo3jSjT84oOnlpglvlLZCb/om8xCWWrStbF1/JwmCH1ls
UrYbNSJDvS4fjfItBHs1jJth1OkcFo9aGn9OxaUOr0TLafXyqkx2md+sjE5DaqW7Yk4z/5jKJPOZ
nSsyBupbdyQ/IrC8UEGnGQaPuvWW9HZYIiZkB1Nvhu6SNePnGObrh0npAUWROY0uKrgWfd2r/Dwa
61AqOy8oblur3CRGtWrNhk/DMG3c69fmtJhYwSBlfJQm60HHdsYecEiZaqKi6UNapDe6kl7DnuYY
t4hk1LeqkDilr/1Jm3XepAdfuZ752P0MiN4XHfwb/O4qVXXaptKuiaVMJ3seH+bJWEslzVn4V5bd
ZdMgsB2qDEVC5yymDQ1gSFBycqtGujUKbW1JWH7juDBcWCnW8rO/PxacRBbtvQWv7+tjaSStYH6Z
d96Adb/WifvZxKy8CNdpHGxiRjDZ8KZXOhnRe5zWV3oIBBff497L/tbjmv48B8Sz8M1hHQ2T8Vbu
DoKob6t+n/fpJsTOPBHvRWudEjU6Z9fwRzem6B8qGPmVsbYoqjg6t0HboJIg9ay/aTYDSJsRqkAR
xJK1WGsTWtZDjGzUyVaxIGLwTzKARn5OldnChOnCWhr0jebP11iiOF3fXVVrLSOhw0WghBY/kPZa
92FZhyk4dCQ6sk5b80YQvAoDJ3JNxckxjJ1cvaVTuKVImgkgpqKqxHeD1pOvvcELCcVBT9wYRZ2E
hrCOQJ/AD4FsS+LVFze2FrOQwDAPeXgBNl0Qjp9e0QkCkqGWlioB1W8YvbWsVpJQowuXOANkLF7M
oPASU4VvZhaz3hjJVBscFvOLVT7hMan0x9aEyVO5oGYXduczbY7J4aQBntAPcMJ+/eaiyhyzJB46
D7m4G2ZrHIsaJdomc8YelnWNjdnHSi+PNEBWOG9GNm0xiG2fkiGPL40hvh9YjLgYu8FqlXSYQCfg
fICDSR9IaeslCId8T/UV20zxurgaybrQDoZQOghlt8sN9Jn2Umd3Pz+NM48eFSaTY5470+PTCb3Z
9prV+l3rBeVjOgHFykKI0+cxkn4vteN/fjECqVCPU9ngXnoyqdWkWUpEwq69WngxzK1fTw6+UGp4
h+f65WP4s189+XLRDpJ6SKGOjOFUwgDzOs8DHI09QSAeCZ2O5mlaQVeEWrxhFMaEvzZeGcFkYet2
5IaoomCX+Wz382xXUbROASE6P7GHBliYM0HBmKDtpU0Aapw283Ur+3YhHi3x0cjGnWo9/Py4TsOg
YOaRv6vIGHOL2KlTtX39UvU5TuVcsxpvOfISojjb2g2NhrYxIhOViPQUQ2G1toUWx2afPJiKr8W6
yswnWSoQHM+bpRiY8Y+Yg/lYVN2uLQqcIow/bfHop9PBUNuPAR2q8Ka38xYOrZ2nhjurh0BcxxID
Qa9Nd5rWEPKCsx3PTcoTdt3bCtTNl9RdWr4wbMe6J7wAcZ0p7TkNQBvFRcqFAdPXX04on5qnZt14
bbODqKODKvjNcxbuZfESmvZ9O8DZlt1nYaBquPucdHo+0eRxUXSlh3XH0s7HOF8vFDz5wsf/HdgB
owWotVgA4HbfTLN8RKGKNlIS46rIzICQyucwx78X4iTZ9oL8q44+WrkjweUCsPNtjXNh5pyM9hmv
okE+2cGxH5/HSJgbLyHRFVsO7cGyngPziDAw759//maXp/VlzZ1ca3na/2B6sV6L1tCLjVfMlVuB
gxvWmyC+d4kb8j31abrFCPznS34nUS7XhHrCWufhMv/4ek0pkuVWV/rGixu0e52rUOOZHnAZ38uC
IEgpSqILb/N7i3Zy0eVB/PNDUx1xHTtI45nJrhFpiV3iP6z+YMbv4zac3qOarCea0kgX1ppb9js8
ME3xKDU3SQf50R3VQ1K6TbXxkY6q/rVyOxpueskm6tvH/fUuTyUTkSQXUuV3sKfIfaYwTkUmv09t
ecnJVv52jp1c6OQcE5jqd8qyYCvhuu/GDdROp0TERYjaUrMJIkUlCWO54OgAHRbgWBahi6rXA/Ss
IXnhVWkNMBqwIVFXKK8EZ2wnxqmG/fPX8m1nOblR+et7kxQp8kWB95arbmYgW3kSYATRf1ycl5zD
t9nAVM512mDW3skmhgSdJTkojYf//2qe6GswrY2JwenypecKmsDJtEMQq8jQ4GKyPlgbslW4+UW9
1veGFOOuf27lpM4eyalpmMI3nkYhbE0bitl1qr4BMVUl7tnFkr4DAi/vpe7ChmB82xE4xNAQMKWA
ZQ6V5+TQ9zM9gAApNfDrxcdQuu6byRmD12UOIermbRs015i26XNORHQOPWEYbMEgY4sWCIEU22S5
nDXgkhhKVu+V+KBlmhsbCj6O8SaZ3+OsvZGbeasNv3sthV5ZqU4lxLAd+PZoabtJcZv5IcVByaoC
tw/n9SwrgKHFVq/BhpLKCZJyRWxWDGdWZoZrtvnGKCM76H8HerCVIIUQrsSUz2dwjEEl6scgSN0y
mNe9OGJAh26XOcXYF87U7mIylfRAvDHEzh3UQ1oMKx/PpQKoTKmSlViT/kJcQEdUaEiS2zCF5ImZ
7siYX53ufv7Yz3+C/zz8k60xR+5f6BLsydY4RsJBonORofDMK8t6G4n6MJ+Xr98YjoWS0uL/uvfR
yf58D9+2oOX9L0p1XSJkxDBPdobWItpFKarGk3QqqcQ1so0KJHLxQ/t+DHxeCLN6htMK08mTlV0q
SpdXyzEgCC9avVOah7IbnY5hImbsTlA3nyU8Rj4XdpRzM2Jc8ajSWGJLhsvJOq8NMwzTyagXyKsB
RBXro0i5Vfc7EbhituijR0Lt+oM/eLSBrUBNlb77GDNb0b2Ij5CFdKK6JAz9duozlmHFg17jbIYk
6+QklltFNHtVqgkKOEQWseeFJ2l7a0brpwJkXnRC/v6el+uBxao6gCWF29eNVWskHxd+sfYWJKEl
nXDEHNbvEzdgKekV8lf4RDiYTOPLGHzIII+BflNnnV0Y2nqMj+JQ3UtQoaWsOibBR1thzYogJUUc
maA6Afpw8fBK5eMyGGhymHlV45gO/MHVCPkfmrHbaHcpSNB1GOCLzDrXlUX5hjiAifjQEIGhD/ex
KME4mHem1tnQ5nx53RR/tIyELePGgq8Qp5GbsFfoF8dQ3zdCHhCo7qJcsWB+nTwgXe3TIcnr2hum
zCUCDXfbHchyl2E2hOMSZ//FXvfbYbd8A7x9RvZY26Mn+vpOGqsxJsPMa89s7vAIvEZqZRd149Jt
3Of+JZvMs18c9H44rbAS+Ly+Xs0KsGvXoqz2suR+HvdddQzY7udd0P5qL+mkzjR3/DSos4uGlWCK
07I97aK8nNSyXsiCPi8d6Y6jm9riV3eIpW47wHYLjINheCpSVgDplVYaK7xHq9LcoPxyTa2ieQJT
0ikzsHlg2HkjodJegCM2bHrwwc2i31pcXmU9aR5d8/Tzxnhm31jafho7JCQMXk/5aAVttz6mYY2G
g14zuU4ZPwMQhf0TE1bmOcBGh64hvxvUWly3lcTYMbDBN626WQkxOX8j84zdz3d1DrvmrjBQgBm5
dJ0n22iqd61oZEblmdah6Yibo16TzdvCODCm0zEapICBYTvte2EvjvuJkG9/Tb9YC+WqaQNkBUSK
aof4UiFx7sbYzBBxLJ8XLPOTgwTgmsnblFRe2lqkAOMCqMDqx4GQec0ypFeBihkXXTPLsfAPDfFH
nFlZ+ZXCAa20xKrCHCk5DmZpL5Zu0F/i45w5bdG8UurBxQF0wJXv6wKQ6yzPpLqvPJFxR25gEmlM
TwkWQdXo+ep8m2JO1HUGIVvBVXObSA2IUlpeFbiDqaHm/Pwiz9/NsvbZApBgfBZm/3QolhR1spUE
vMhsU5KIauQiTMdngXljnHmKCF66Xuas2t8B8+wcEYjfNiu6kwv3cWZbgKWC+RWbHkr90/aMIjus
0phhlhWwqODbMdtc7BMnAuAnCk7MsDu7TFuM/f6oMh1jSlK8tJ0sYjox8pkNAQLPJRbbmZ1xoc5g
ZUtHzgT/5HTs/LC1Zp9BEQ9nMBW7G55DEwZVY1cXK6Cz12JGuejW+cdnK/nPi+hVQUoRB5UeTKgU
OxReQhzv1OZhxMTq54d99ln/c6mTLThSlQDjNb3EcuQupOJhjdbWAT6UAXgTqv/xq/1sphZ/ELjM
Iv/99YOnEEt6VS8b1iFD5Vq5jjPc+5mhQJqOmDLI3bMpaJtYtjYi9LwsPEBMi+LYNXwcyrP95Jcb
EcTqP3wI3BWSYrJMCFLn2z/pOFAT1wylcpodv4BUYC7t+FLPK/i1z9CcLx5G2rc3fHLFk8euZHVi
FU3WeL1c/2mDfm36slPHAm4jDwU1YNG16xEilQ66FsbqWvCfmcbvi07c+TE0GvXN1xJ6Qq8B8dfF
1s0SzQ2gyxQsBzIcK/ZhQ39P0s08vgiGeZ9Ma6F+S8jQlCkeI1I2GfFN8kcUvPk9lsmxYhcsd2Zc
nTa8CrPpjU3l4q581xj3EiSFuGiYGbzSdkdye59ODsrmlTgODE0/Qppu/Ps3P7+VT17oKTSEYzV2
IXD8qRBPXksihnGRVXLtpcGC6ieP5S646ttVXTElAX91FMrSdjUssgobOmNEcn3r4P8twqvAJ5/M
SJB6eeXfG57lBTZGs1em6zGUCiu8XDFUWjE5iY8wb7Xb2XTzTXI/qDudGGKO7/hC1f9ZYPz0c07e
eR7lyVCl/JzJVd6jg7WVXf9X7OA2WK9Eygob+goj3V31V9l2d+JfCEAo29+GP6ZtfNCnNn/kh+bd
J2MIsg/bcLdqitVMZhY0vmglv/v3AwOQB8iFhOX+PUROL62b0iUU8Of38q1u59uljsJRA168Dlb+
dQ37gUgGw9DVNMw7/J1XIvcQWOsIvsfPFzoLgP57pZMDvBRSo8/rsfZITh+Z89U61slSthHq66Z2
Me8vi2sZQpI4XPAV/0T6v72rf37jSU0j6wEfZcdvjExbMz4rhalaW3v6lVVPHnhvw1gefpc+y+0S
IvptS/58vpx9SA7gyZ8+X5g+QT7OM9/JeMNhA5odRjcJPQyXjC8FM5y9GMl/DJN0/Cb1kw15DnOJ
WB5+qI83KQ5sPM0Y+Za/hgpykTB4btdjdLRQ/z+PgNOnKpeSrkRhgyXwJom8XDlS7Efqm3GpJv0M
fDp9f+hHqZEp+kHpT35WOAjhMKUJCG+xZEO/RU27TjX9ZtZe1IiGu7omwKOKi2PJvAzv7jWEqoj6
osLpWZvfZ+M5SCD9gOnHls4ucVw4PwMAUTEZV1X6XkB4TAxrxeAeyTi2h0F8YCjsmvAsAZsUc138
KRIZAIlw6/tMtyFGSD4z3hRKMr1C2h1CJAUUre+CL/+eA3QsJjpLhiV57hoM0jL4xWqdHaRBusqH
0h6tuzJ2E4XQlE5fh+OzYN6iSFo1TBnbpeYfB4fMUPQlxIkkyXVNYEiPp2Uh8S8EFf2uUl/YCL4r
APlS/33KJw1q1YR5InUWHXyym+pjASIVJQr5LYhKIOXCTF2HuNYyrzws3EDmQHps3olLJx8kN0Kn
7tMq+VUW6wv7xoKffH/7HOXks6nqN8FUO4qaSplb08nh3bUb1L0Zau4yqIyTLbqPot+HS4T4eqEW
QUT8+fJnv3JGUP939ZNvzw9nq6tzSKs5hpkQCrBUTyBlsqb+m0vxbWs0N4u1IwONr1txBkEtyA3a
9bbdTIUrmGvFxNGC8/DCbwIE+f5MuY5C/UvzSQbQyaUCgba3HdPaUxrZNdMeofM60NrfcfiaYxSp
sCH7LSbbmD1BwQAf2QzzQyT6jjXp7+CwYQhUwvFMFDSJLJ46Vvd9hd27ddRnL5GKhbfw+e/AW1r+
YNZ2S287jsl2+L3oQmi/ViHlCeee/1gp8WuP9X6uxZjX7nUW9ELq0Gg9q3U992tBH46wNbb8/aYm
zprsjd4EhjUnNzYTCE2wm5YJrhDhDK8+GEO4C4PeFgZjV1iiO0j1YeFZZpPyocfTPsMoUyblOaC/
MOnzfSxOO9Nt+ye93PNHnRwmjhE2dwZOMDIc4MXRsTdJboNKGwbHGs7MovsMWmmlodrsZXU1jMa6
L8ydWJLrE8FhDzPbJOyNUZSlCfvYYEIM5g2Nz64ZfLfTkgDU7DJZdyvrLRQfRsqFwqghHNBkN8e5
U68WiFvp79tlfh3dzPEj7IQUnm8YMRaNiVSp/i7IhphYd1LcHBoz3UY0GNr8ahmjXUrdqpOmXyaZ
KUK0CSXczxAfmeKHoN8v/R6Z3Pu+rTdSeZhRnVnKevhtdjL+hAJSmprsuN6BhgJS8kkpbIXB0XJX
AgNvR+Zd/bie9aes0HHI4WEMwntRA+JTpLR6j+v/nb8W2XbbtnfjntobZfaMRTa9nEG3V8m3wASZ
UaL19Pqi20XBdRk8KSwx7OxWKTyzaImwCAyg02c/ALXp5Q0Ti0SONrLmu3lx3VX5Ndf/1WqoXMsX
qeqhatxo5p3Rum1dXFl+sO1SayXKUKFa5HjEOuTGTupQMkP7M4V02cVSLqnJ0da61TD76xPT1dK7
nzeRT0O1kz3sy3o7qRarSMHuvMaSL5Oewya9SnUCD/yrcd1sK/Oh59X39AhhI63aEpWZOEAEc5rx
XmvelgExVrJKzqysWcnxpgLWBFyja5gZQ8B3hCeN0Sf6UTme/mrVXRX7C2Pq559w7nhY7I+J+tXY
T/AR/ro7tWVgjXImV96k6ju5r7Z6S9RwzNTSOipU4bqZHCV8cfss2DL5uimmxA5hB0vwjs0OdRBA
eJJZK8pQ98KtnTkhNLRoJtR+ZPXiKTSEEdogZYNYeUGM/z2CmBI2rC5kdjWYJDArmLJwu/O47mA+
LghvMIQuwQw/38bnIP3bS/7nNk4KolgS83qOpsoTOtBHy89+d9WwRhqEej8Wq/1CP8OqGrGTuR0R
buOisKus54qdKRVmp0+LVRkQNMdiRdLVmnh9wecOdo1EYdB1jqEId5olXy1liFbXf0y2sWXO3DcR
7pakawC9tf6aMGLJP2Ql/mA+0UNQQKB7CAZTTjpy0jYW7iETM/Cz2E5HJK5M5BoDSHzsbwFdpAm3
dFF2UQ8o3cFH7KE0kdMUsltjbZNMhFnmcM06KGja5KhwOBPd7YNoLbGOpEz5NeX47ybvgmi+aabb
Q1IhM8WuLjMqzlS7lM/0kpj+Ltahp4tKb2COSXXlGew7KFIgybqWXDtQ5TdGJdsV54w69RuoeJnx
Z+ie8oDPQk23AWQeach3wfQeaMOleuUb0A/ogBsHKCBfJAKnkz6Hp0RKnJ/xGWA/FWI7YeZMMBGR
gi6Ra4pflfww16PbluHVMg6Ugn6H2QHoablSeVJxXiONI6MAUtxqhpv482cqnen4uL8llxjCxCJB
/7qQh2rKk7bi/qjboWGJ1HkKu+E4NI7wKOmTUxPcDlnRN+EEWzYkvBpd2Ri/w1b4+VYu3MnpfMIq
u6RSFO5E1/cqfgbDzRQcL+9cn0/8dGEC8jEJMeFTwXX7+ov10u/m1h94I/h94KPYosD9H8LOa7dx
c4vCT0SAvdyySrJsucvyDSE39t759OfjnJtkEmSAICcncMYS+Ze9115lk2rXNZo4Tk/b+oiwAlUd
FfUiRFJCxCBouqrlauQWSp5p+nVENDGus24p+GnuN6Q3FCCWpE/bAyhTimbbbkoXdX0+HNLVx0Rm
+wGwAHr7guPYVTrPyJ1Wdok+1MktO3PRLKkrSje9RMQOfF6HgqoZQTt3MVaNprdi5EhVO3nj6vYf
KhySsyzgNX+zgoDEvjx6deJHkdONt/xzK3l9ha8pPliOtDlJcIc65M6MEL9TbL+9+DQjRSco4DV9
7PbAJG3mdvwBrlH5Ye0tW2qj09CRoE1R2TS4xwQjYW3Im0ev6m2EAykfWXJwheDne2YUvU3VVtDI
juS0eNGwixTE8i76doiMzXNhBaPh1sKmuq45cHQPMAOyU02IQXtUkyBMXHyqqREzuLRoF03bkP2h
3q3gQ2wGQLSHTnLwq4EcQyyR2Dpr6dBhJJYPVlXUf7pI/o3Wg5cOoDDx6myQX/KGv2C1eU+IbSax
Uow+GPGszv0U3kDMgYjumyrINsnkyxAOwMF1WT4J+mV8b3nim8LXnTTsjIJ59FUeXY1mx20FRxNQ
DrukcCfy7YBjigVxD4adM5Uu/7kSu/yiOsaU01sVR53g+cNPtNFrqg2nP641TgkhLSWmw7FKYEUH
XWykU8x49WZk7Cv9zST70PAjXtBrLt1meIQQtt57obGzIP6Q17xfMxeTG0QFJXubL9Ac2nkvaK4A
zyHx9N5TkPK8htmxlIOG7ir25hVTNkehrXXmF46u+KVEOTLZ8OwTQtv550vUOYpNNVKTDq8QR+Vo
l6G3zQ8B4v7iKqunzC6GsBU+SoMbj2721Mr75TkKfV1ySO7kTgmxL/uTF/gvfczv+x3V1uYCL4FB
/D5yYLsLcStXjD4WZzb3ykJlbqfHVji4pnSoVW+NXMGy2/ti1/C03MbYdk8t2lAlyTWQpZsCB/WI
ZA0GAzuzPqqjN6U2S3UD6/KdjBd3iBG1nZYBk+0odcET5OfwOTr2HiBkxowZ6LJHBe+oTWBJfqTu
+znoDY8QLHpllvpZXb4i/dZ4/u8j9Z8CHG4fxvBYfslbD/n7WdeT8RDrYdM81NYH7f4mzGyMEb5o
S2jGcaNCCOIumZd9hYEPgYt/2EL/0i7z62FfILbGbMTYjvy/bKApDnOt1fJm41fNWFXECqbXJ1l8
Us3Lf3/Tf+q/NnBf1VVJ3HBL2NN//1VisaiTlBX1w/ipPMHBy5Zg0WFWOkyXqq2Id4vn6mRkHjYm
MAj4V13mxpNfzIe+2GfTDZq+sHNzQqNspQzYHkbpsMApwNvyUQj3Znw2jEAQgj67H/6oSv23Fvyv
H/+36iXOBrGfyxKl1Kv2Zr0VM4SjW0yG1cHOX2le8UELHXHw29QV/lCiKFut/vsGwQyGLMct8V6T
fgN9V6nQxFWY6geXdmhh+lfbTN4IpqME4QEumosVS15xZ9ndZe7uWstlm+RNkAk7Q3TaH4TwqrmP
0CdUjjGchlMP0TgLKhWj+8AknErZpeIfOhD5X8p8Pu6G/6kWn/kfzP1VkZd8oGNEkOGrA4cOYqmE
ubNC4Stwa68t2ghUQ8pS4qXz2cOXtkgMg8NtS2PlJHixoO3dPApCcnTUbvbUnoYPE6s/TV//bXFu
xl74ZDCHkmTjt7dbhgVZDpbM2y08VbytxfsovFtmN7G8Jb9T471OGkRENwx3DI/6J1niJLEHxgYT
HuWuXgJMwF3zG+QkNE5m78kFEiVKDqeLg2H15eRRctTsSM+byA4G64b73/tL+pdFgg8/wxqY2Jtl
7m9foa1zYI+V/dUqXyIaaONBYbY0IN0Ol9Av42PaTEfg5SVeAbNvV+VN+iPN9pcD0G8rFYSZw4Ty
TZGV31eqGluJalgjUsgW6wiYkvu193g6+jAAsQxwEX40Uv+mnbQcrXrXdjdZfOjaF2bqKHqW4nXU
9lHt102Qho4FQ+87RPeNAmAJZoscGReWYTTvqoziaZdZHs4j2nqUp5PW79IkEJqTmt/DxRjDYMjP
a3bsde4+V5Zuq/o7Fk55fCSYmlgpTTzWlzj1DfGxrqEX3SXCa8Kbbl7wSEmz01zv2FxKdBPKt0X/
Gia34rUwb6b4DScySw+sagffQ6Vh6neYv7dxgJlfNjtAJd1jf9+vNyYEagmTIU9VCJp0mWSuuVsi
gWaI2p2SnsCSXWV4lsdWFdO7qXtHlVBiyQ8zRqEg21yesthrLUfNUURyyKHNw9Fk3wwsKy8869p7
Ndxnyks5nMw2QO0eFUxNWYz2Mvq96bWjKyzeZO5XYiz7XVj4jb6v8xuTOvBDrryUhdtReNz8cmTf
pSxXGYrDXg7JQXltobhjKND5SCgmydVVjwQ6eTiE/UM/nUCKis6poydEDIgLk9Sf40OFj5C2g9IT
9iBljp76a+mVyrMm7XvoFTrNPLC5N2p3Y/5aNbswP0KKwfgw1X2922efRALjMGm63EQjvV+1/Y7y
G8wzrA+9cQ/8j2HaHO2n4a68pd7VP/IXlJOu1FCl6vxChLPrY1seF/OJG61Mg3YJWvmmap+09E7K
XlvtqTIOVvqHa1RC//PPM/pvK/+3NhKNqmAJ4lw/dD+ZTk/iiK/tV3rpXhlUoPKr4luUS+1zeckv
5mtcY+Jq669LY1cP/b1+6N8SSFHP7d64kUabOVAL+9tN3ypK81f5m/5H/K6f+qf+WT90d2O9Y+6K
u0b3jmFQlJFA76SmzWK2FyKZkfR/xamNPetXfBE+kyu9PL9OvOaX8StnE0JkOZVnctCf82fxRzpi
aPA1v+kYCByiVzz6MGeanam7x2BE7I/jaJuvwpnDDlAjq2H6OtUd1suIE0zKVZyums2TK4LltEFG
WAHYhE39xIjwFrvGfg6UEc3kQb8138fP9hMXr4myiux6cOWSjGh7RhUIyHHOb6sbkrleo8d+Pz93
9HoVORX2GmIuJX2GQX+qT92LcpN8YzqwuePZUHLzz+5xeBjP1Uv6Zv6Ius3D5Qi2TuFtX9nDQX0v
j0Ad8yn6MWiiPrldxMfqPH+iWSSlhznvajO62dTml+XKoSUhqTL3TUEF7syfmNRAfxcbh1mK3jgG
X5RCEvPjHz6Z8Cl9Zq+4ZkU/uPUlT3VmJ2/Gd/GZpHaUgj1vfRFGhHRTBqZg39lnepNcOIAXCJGA
rvz9WXkJPwpaWMQHGJJ99w/V1yTj+2YvMmGlnvLaP4wvIlkqBEGdui/+TD20m4v4PD0XX+NjTOWu
g4vaC1Za0Q2bn2tn5bFo9oQVAe6JlWdcuyeav/ZbPU72chh+pE8YmcNiGxf9o39Jv5MP+jP1ffhp
rvGFllv/LkCIHxmCJ1fox3ROwpm1mn9iTIBIAGK0dbMSAo578fY8+9yJFaf81C681W2q/4BzEKdM
S3CPjRr6Yb005/R7OMwsxg0NGwDE3FUGhHTA3an2m139QEuTXLbi7rVft6enXLfnw0PIbQKYaG5m
xnmJQ09aXObbfBe/W88sJDjl6F83wwRgVkYgWxdfPaaf8rdJpabfUmgwf1o/h/P4rZ85Mb6nA0a6
XE6JHb5EZ02yCapW74T7Pijf85fqZvbTo7Cv/PmlvFX2+XG4tqf1nLwIhZ09VI8sETCB7Ma8Ymkp
os1+Acl8XDzBC+9H4lTeBV7fVnA5HAT1M8ur/lI+6o/opT8vkyN+9R8aXmNwJ16iaNs22lvMKryD
SJV/La+s3Y4An7dyzz5cn/R341NiOSeIuhiCbmhH99MRTMluZa0+419H46lg+XPhwuI4yC/5/fSy
/toeWK9RKIr40gF3JE4GIA094Um5DDfzCTKeGTsKDOP76pydpbf4k0h0VtGPEnloH/j1PF7ti6EW
EMNHeywe+Y083W1b/QCZpm/i9/A+sVLeW2x2aqbxtsrUhSa7tk3eyF6+Km/RFa/gW1l1xw+UWiuq
VPCb9MlgDgPwiFmvO3ym5/pDOxfHdpdB8xS3Iw0xEqZtJ04+nmmGd95b9jjd8W0zJlGE/Fzo/9Qv
mJfKe/M2P06qq381ii1e8pNyIzyaX+Mud8kAPdQ75SD9iJ8Vr+RL/qr5/CwQvhtWA4x7oPNvPnI0
zrnO/NbtaKU13yA19k4nMAz6h8ZwZLuJIXzUj+0D2ZM/9JXKu/CNWCAW7RbH4NSWDBAk2wRj+AbL
kZ+FF/4Z0+Pv9kO6Gz7hvOYoDRKX3yy/RQSZsfp4O18gQIzFn3WSnCuX6bhi2OEzyNCiOTBKyqt5
5H/qm1gK0uYcK264x942ZNMNhJow6sJIDBqLAhTpEkrKY1CpLPgssMlCFyO88DJ/4Jxdj77VPsWy
l02eqbphSt3kZsNxHu+2jfwavXZXkaXywrB64Dh+ml6lT7i2bFIW6fDecCG8JDflF4MezkwOAbiB
vepk63YJbPi5ZUtH42PuHOOjLMlpxUqZ2DMQUZt9A7kNJ3id00fYJRW+Q042uCW6kckxVncFjakc
1vDU2JLk0FslszOfwwu4CTUUf7Fy8PKjLuKrFYNrMvGauR1cvqa4VYQObwAvcsZiw2VDjWN73Exr
HITYvOUtsWdhRsbzZ5i1vWs4O1hlMsz8WJ6A6w3dES4wv5bHjHNXs1teCt8z3YhKBANWix0tOMli
8cCrdgBNMlxu+Du+u9e6s2cMEdFi2uNr+5hexcFmIdYT6KKNs6HIE/wangnceQeIb7+xh51fpg/5
UXhuTu0dNIygvUKUQiBuYYJYQiBgEmqnHNbtY3LpGzARlOtM4FhprhA7rNPkAqcYeD/6LB+iN5Ob
pHeEn1Z5L1ZfJXxMcKXxlltVR5wViThos02Wi4bBmhzu6UymGcNtks0suGoElIJebR6MYkxjPR6y
ewsnessDbDAGt0v9iueU2KXlxMy8VtwMnJIQAGd9rSmlOSzxg7tWcSCAPV3Hx/VaX/kjrXc6YzYO
2wvkxWQk9q4SUgRpKvS0aHt643edUlBzzhuqj2a3ot5m8TFExrAKH6Un8c7MmUVyx2xH0XW5Gif1
FmdsVh7rT71yyljUINf2QtWDEdLmhYTXJJ5RH7Qa1tm6CX+Myu6uWABwZrWfOjmdYKvQ5iYbwHQF
gAOz+0kes8N87t6xUJiQ91yTc3E2jvpt/D18pPvq1YoIWLpddRtvHTLoqHw6O6a/4ayHhQsRz+6p
ur63K+uVjxSUr2zy5m05VUfTL2A+m/ag7fHUGN9nHZ9RO3wbnpZzHTnW9h8N91z8/ct6K78JV5at
9r6kWKHb8oU40jPtkw9P/qxfjFu0StbCVtn+Et+El/jUfZtH60FFs+JHILBkcFPezewyJ2TfIONk
mkMJ+VK8strqHb+o6B20WVPGfMMWRTvH+xS24jEx7a52mV1uN/cHLiJgUdI3fP2b8kU4xrfqeQzS
Q7PL7GqXP0i3vFDl2gA/bO5JjvbCXBhLvj+hY7/6xX/0k/SycHEsUkV/Vd1/wadGpR5XfUxq6G6k
uLiYW+SxK+cu9Vix471nnOD2cmdpV0N6jAiEJP663wu4X1SeSrLrSgqkR4YRZEU6s1z2FHW/DC5M
U5rKmB6rc0vInY7B/sUpLMGNw5WpNChbMJADyrFcruwVwxfcpMHnOZcxASkdrrOQozbzCswcSERI
POCAhPvcG8/lR3m2XvJre1fh6Yf2+7lu/Kz1MJhuScLT71MBT1SCAA96tWs1NKinrMKlCKKbD74r
lR5WX8XX0LkraG8cYG6KNwgmH6lEb+VIvb8oLntSmzz+1Hj2OMDSGdjWqRkQEty5zYAKySFz6g8Q
w/8Tn//xPqDN42cIkEdIw99BvDBLwkbOm/qhqR2pO0jhbZ37JjMBwctWJ6Q/f6xvx8FdDDsjIsgI
FIxmF2aWuPC5yeRhPZdfVmCgxLHwIN3hA2IZXs/dZbm8YjnZhxafHUJVMP6Cr7HWqDWXmuyT2LP0
Xjk2B4p14SkrXOgYGqMdzkz2yiM396FNtmMbvtY0Yf3Kq/I6cWfBn/fF0ltlGtUdy6eMPD5x2xPf
eEh7z/okj3UjsZMM/4OjTCfayteaO7Wxq6gJOfgQPS0QEbx1PpA9p+LIMwdTuZOz25wisWdVQoLk
9g00aw8clzR+rQcUYyPzXsspILTke4AK+GJZ5awx9qkEWeCVyawmQFEFREAe8aieamWndqdFCOoW
S3N0Tw4utgwlYgw2f4Hd0UHpbW5N2j3KqwLqCPRLTAUwj4ncFrbPG52eQVn9LXXuYjl5hB0FVXGg
Dn6pocnfhkKceib1uxEwOzIfmbwPksMLaPlELXwMuzvEdF1P+YARD1upOokKwPzLku+H2ctuYlyN
Sm5Rx0ICgCY49zNpN4VHs7ka2mnGZUBwthfN6Ik6pXAVCv3WxXtxzv0E1GzxoBtx0lpvA97pHB2N
O+Pj19vSvfwgfXav2Jk/SWdKYGY0NAriuk9Vbwnw/8Nfv+KVHtgSAzcVeKKnqW7EIRCZvqzsBMFe
zkJECAAGtO60SV0wEvOz4abJThbDncrvGUMx4hncVPt1dMkO512G+a9hY/dHa4JlIw+Qw2G5Tlxb
NDjP753uk+nXtQ7dONIaKH7QQRev+Kl8fJ8hFGHGzmqtJXdadtTOtMEaB4i+OSrXIDyVDyvMiPy1
JpYPm6PHJMSB8DAlbmjtZ6aQbH3jkJugFomPS04+4pbKZdbEl9DswLVV38r6YKPubXrIeSU1FppM
1lIwtgPqYNol4zmEPYVMM1tORXMzxwZzjtg2O/OATm5Xp42fJDV3deoImXC/1CyhIpBk4rnfMDRM
ktWdE7p0vqKUHsX43OOkUVPmGNZbKc9UN5UTYlYmp9R5vYI0lMqtF3alGcJ5/xDiI3oCWThj0aFV
1zT6qYfG22QMRG0gYOPQTJ+g3DPnxPP+ZnO66sbaDznhhuEzLKRgXGLo4itaEt3REL6T4ImyL8jS
9GhWFAmG5M4q6ZwUEu3TNN6KyurDuYf5vKVg5940U6qO+aYck/VTjVW6Jb3mjclEzhQIaYhCqirB
73iQAwM6zSpQFqkB0o5Fy71y2YfabtJ5hYPyZq0zrCwnHj8MSFkW/b2xPnQUoMnADPSlgTuhHhlb
GNH8NfQ97o3AL6WfYUYiHrrSre/bU1G8Im2KEYpaBXQnWuXOJJO4g4n6AP1VBfbgWSDPasX7rKGW
qJM84E1I9YSzlHRjrsHEqBpzew7jU87RXjCytWZ4ps2p6XbdSCyIKIGRRBw5dXoviv07/AvGyKNj
GqPThPlzl/a7ornTq47AFDmYBMMrusmPk8Asz102ewt46qDcZWEP7yx2l6X2pA7/+GNOqatW8U2m
AQsZY/yYljoGS16+MvFwKqqSbqcZJBTuMirIZ/Z0GntTibOTyxIC7KeFywdvuWsrSrT6Q89DD09P
Xg6gTSHtS/yy1mchnzxpSQ6DcZNRiUL+Vcr9qFtUOjCPcMwUCA9v+t3aKa6qlzvYvk6vU3CryaEq
PIIj+AdGWKeVAW233eBqshuW557Jwgq6m86PFYahiYhwIY0XZypSV2bGrXWhW1lQ6trWK4vyEbEV
hQTsv1ogK/ypkE4yVXatls9JYzH8pkuMnlFDA5/ry93AHHFRmPvgEhmiS6wh1cD5iyvwCWQjFvu1
R8nTFA+6mvgTLS3nq2VcdY1Ak/w9rwa34BLq1uto9NDlGDiTyEbMbYanQoPv2grxTszNj1KZfGnp
WJ3LTTQOOwEXvhy/9IguKGYerWzIeLh6mBL4IwxNnTI+NY7p8ouzGNNurejHN85hoqxMx4vDxqYS
ooe5it8lfPCXFWiVt2pF5rMAxXGheOC4IX/jZiNZrxEOhd3D9ofIyIAkJb/L+tFv+odVpAwfpsOm
SMlJpwJeliJEIBWfINbu2xrwp8iCBQ0+7OzYiUzBiaKbKlvcjT0nc5StoeEKw9nANnVb6FGn7qJF
dhs2e37pkcNY0BAwBrzZzFj7hoBwEIf6WSQ2EssbI5t3Q2n68fKAPSE7FWPTzSdwKekrDX3fw0nY
9GF4xsKngLEFLzMTSWKBXhHiOhlotImhIQdJDEWSI1xuffLrbMWLd5sR/Zt4P2GVI9u0MpTXxWdx
kZ/Er4yiBBJAjdGuoz7j2sYP0bHXW8qATldDOPkh94n4rKJHhvLiMVWC1HRVjIDhosDxgK+BCxpM
YYx5KLdd7aGFZeFGo8fSHDJ/FIMcBzdx3y03k7VPLafNwMm5FuzxFj+zcuY8w+7NpTAa6JNIvJC2
7i+DkviCvTUc0txhhY8sUaIjBM9gtZNDYDrlldYXkjAYedpAFPDkyNPAkwQPBVO9OjJeVoIfg30U
uN06HUQKzqx9OG5QYnu3Xqvk12ihcIqLKcP2gLpLhWG/0NOYHEGzX5NQknjLSvECMcYeC4isvsUw
G6o+5fPkMtGA+kUwDeM8Rhi4/cOsACWhU9OvW0zAbZwBEjisTP2rvMvemmP50VP6INCh1XiP2Uw2
0dIzhlvkE1Bn+QKhzaLXFn4iB9hmgt2OGoMPKMC2NARzQsPsr+PLwjihbBfoZDox8mw6LnbOM979
Zs/mkDgAdGDF+E55Ue6PtQMJGlxnIaQJ8wNte34U4LSAyRtSVoaTGsOMdyPa65Ijf2QX40eXwXWM
B+EKEnEvrYi63GraBtltvEFI+tv0LAPwYef9q9UXsj1yQokwGkgbdDFUFLxWC/IhzhQQmiHButmI
w4qD9Iulwg/QlOUAg8GEGTML+n1hAo5TyU/a+UxN7ujMi2faMiQMtQGmFt2WJisDab1vMChTGfg+
4QxrUcTpu+VNPgGI9YjZi4AVhn/jXAb95DZmMExBuRGXKe8gTgXDS/VufUC1ZZFjWgt0I5zN182M
dUPfCxUZBk6WHKl2Rd4lIDlobhQkz2ofzNzf8TbPSXgnhlvlTg/qRzCv4pAbcsI9Bv/ZhnrsO2OA
ujk6e2wQXQSY8gSd8g30H1fFdwOIZ4DDz+qHfmIr3/ouXG5K+TbCMERxjQM/CKSyPpXPIFEzeBm0
TKjf1L75rgOvxn8b6HOiVdt4O8vkhhr3gVsgj8Arc+VL2fybrayBmQjUkrtm5SUf5Xf/0nwJFHx4
3FDRpdsKMIWtTY4yR5sc8ng0lggodutyPOkvPTl8kOJFZ2Zmx/Wo+V3hrrFLC8pkAvR8xs4StjP/
94cVS/shLL6CoJUwtcQm546SOgS3xFfqulmNLE7/WWg0JOjiCjY9DCKOGHbKh/jOgIUIQa7n5Ko8
g0mBLlVPnJ4Grv0mJ5bxysG1gnV+zuhyU0diLabOxJBhYRzlsebZ4+zhFD8katvR2Thc9Mk4lDUA
iQBz0Nhd3gCIBz9JVAfDwFLwes0v+IM3p+qNGiaACBkbAqo+RV9N4qUz3DeqEge6EMq0uHJ67kS2
b+vV5PjRKMFLl0g9odAR38XAQELzKd8qX4TW8AzB4scLV4l4tz5lV6PzQKzjftvSirlbaCV/cf7m
wYtehd2MHzaezMAePzQRFZAHtNmv+B2shZ3A0U3ISAEcJ2OMTCoIGJuXL3vsAzrBZQcDXugokBiZ
RL/gkOfx2m6ZSlhh2+s7W1G6BcMzaHWlAKIq0xgGk6a6y6P9cKZP1FIXit2Q+OKHSNKcl9Q7suiX
1YWZp3ymX7whNGoxZMILEoNa4wl7K2iPwyXVbKI9v052srYHpbEufGG/es1uACEoxNXX9kn8zmDA
gA1R9EhMC5nhLahLO6p9JhzzVwrqIGKJtHzbEBO/meyVX+KV2xKDZ2oRKFPxV3eFK8pyYmGTyXHV
nrtzvARStCu0QKLzlnxj8OYBoYMTx+70g7fQdoZyerYuF7TJGpaDIXqb7tLarkcCWJ3BgvIA0uBn
ItFSzhbglfA687cteKhw0VyUb9VPDm4H4ApcBdra+YDMGZ36+3qxNGcQ7fh7oUwkaYXTPPJ6M9im
EZPLYGPbE7lPgZAwB2bDIKv04iN96oZWRc7OgBXyYTyFP/zB7ZeRYQC5fR5mLWQEn5dia+TLkVPU
DgPhLbuxPvJPDdYFnS1cbkAAYk1eaevFK2RSQ2VyhbTWry8MT9sPnjPrreUrfI3PzSPTDJVCcptq
YME+P+UnNlGMhXNvM+XMIea9yzpqRJtgGwpeRj9nyTd54LnDFx65TOgITAIeWGdOh3MrL5qDobOn
Rz4vDUv/Fb7yi16XbaboTB5p2CRh9LDtHO6GFE9ZBLWV26vb9UCixjg7VDBgpPnsmWjkNFdkSVce
cDAxotoLiV8yHBXM5JEZ6ESPuxFeGfQfsj3IB1MKGEWDn2xAF6UktwhU9NUDABEflH3it+/MDxkT
gqKdtoPFcsLS667WADnb44tQf07UDki5Vr8ltpf4ctBmviNozOrjrtozPmrsWd5uB9UhspHx73tM
9SszmfMwdWHgjCjrgnUnrDaPn+XVQWfqKfWGQGDOwgV5lUUMVr+w4GIDpYz+wkAj+4diSbjFI0il
xagdXh6eTN/ic/Kk05/FHsvSvC7fwxUbcN49waS8tNkFLy6A+j6hdXSojOFlJk79xMtu3gEO5h7q
n2OqdqO5UbxLKC+AFn41+3w2c1/jUgz2ppLCyv3r4jmuFU6N79UAT1O5IlYvNhwBHJh3ZTEdgN1W
Xfu37iB+oPFOeifOXc4YOJzQfgTTC4HmuqCa/NDy+5f8fX2xGMVMlGxHzoXqXH5215Yett+xVBkh
QnteZQf6P7+34nG/he/sGuYD1LYFJxB2Ob+uMskDGdY/PYYLt5f+VT1Vb5B0VYRLdr+bd8v3cidf
+h9ldcDxS4hN6XaRNV/mjXXf/Zh3xRNVYvHFyU35l4K9576SEzriSgVYzCUp2WN8TW9RvWnxoay2
uLgPtgk857VnxFQDc8TOp5TMez+zdr3oqcRNWDv4HtroDaEbcwML6GUCFfccnOzV40hig+IvbaBU
uyKm+ucu8JvUNYGiwlsr263irlrPVr4fEwI/znwmyhiqNBrPmvGKRfqwR0gkhXbVPs8Lddl9Wn7r
8rEViTwIFHGvGDd9ceiJS2jQHm5n/gp7AXS1xM0POzlWt07xGwgZ8Tj0BL7M97buQkZZME/xz08e
5+UUcpHW+VOx16INgy96olj3ixnIxj7mTuhuG/UY77gyqcX7raTd8ZD5/Dym9Z0bVmLbdO5MP1QR
m+7ENJJZQPALBFNJ8bAYkQtvdHvrBXeZebkZRK+pApmnme3nOOjXJ8Pa98/56k+QgZhI9o5ueWl4
yFQ/H4JWsTkTLSYZFHHinvqro3zA92WFaMTl65gMBJjktS5chq52RhDFwVlQti4+03dqH8YhuexD
x2AUMIUwtvEVcNII5IyZirtet9VLLflYeuETEyZJJ4cHHDSIlSAKg9K8KaW9WfgU0tqBIT39dE47
+NBm+42mrLkcXFNPveaTqsuiYZ8FJl0LLU1EvNSeBgLgpRocYsppUAbwvcknoAuPoD4jOcIhd0Ek
5yO7CNZx0IMwOhJluWlfJq5zYooQZWGRQI0DFhZwL+uQeKOduAkRt1qmuh+EW2s9Mb4yzZ1a+Nz+
YwM4sM+zP5Ae9U009A+AXJUNiZADWVPM3wi1WUOYnWyJEOBmLw8PVetzly639TNmeR11Igc53i5I
4pCCdcdCAsYImtAjTFdunATvGapjlGHcuZihycFGQQRdhti8HEQaRG4Xxc1kWt1jA0aEK2X8XVs+
xDMgAeGFioeCZX0dyEivgFSRV56HexEo93NkXL5vrwt0NUaA1mfXPUcKKJvTD67W/4GMqPyLVMTA
vce04HNLhvzrMf1lbpOlAkhcxpxAfGdss4J7MD8HogfyrYH4IG1wr+f3G876Ajaj8M4GKodt8KKd
4X2WH8sXpeuAOggEAYnCTJSPyyx04TqIONFdqnLxnL7894Tjd/6iLgGZiYohiyJGvhKEZV7vXz63
meaLlSVVcwKcnmh/H4v34la8zalduaROFnyIR7bpY/bVHHW/uG+DMZiD6rR+T3vzBupLA8Wh/sPc
ZWNu/mVN/f9Dkd8mIorZIiZ+08PUAuaI+EHUJy3ypOdc3Ss0g/RpWjAMf6Aa4+P+91+GxGizl5Zx
mRBNQoW0jWb6lyfQy7WcJpJUYYPJxeXQQ7UwdGRX5EK9027EyUESixmhxSV4TL85y8hnpIUaMLrK
jqFIRDPW8LADbElxGJnX6sbwQikp10RzBKw2M9mlgLAhVD3ySZCrBU2+ZzxUIf7jZCs8hrDknjN4
VqAUVnvIjArcJ5iEzKEnD6ME/q7UO1r5sgsEFQwOequnhacmeiCvYRt84BAtIInwzcivi5cpvY2X
HiaiR/nKWSq/6myw4lAph7XbN1AcN0GFC7GtTXxyIOWMmY6L00lMDLXlpyhcBLAUR0fCU3ukxq9A
ia2rxTQsPoqC0nIl7aCR6sDPzIexvZHju3A8awqLnEnu1EYOVlMws37S6G1+lYdAb3doy0bNh4xQ
cjMydvhua9ASj6GB1CE1cpht0GCs0UHUArACDi1lfjDQ562WN0sIcG9E4TBkx4Q2gHEPZTORA+lR
Xe82eDbiXHYgqCiJT3RRx/2NToU8tNaNup1AgVjCugQzMmVXIRjLdACjOuFBnvwWJxd5l5m+KXlZ
49FzxsjNqBi5zRSghgCcZxwB6x0aqQEu4Xcl2t3ZRDEE7kBXSX2WOPKvW82QIUbzi5gXQITwzI4Z
oa9CT7lMlruKf1i9/+YcYnDuWqxd9IVktv598ZbGNOllLFQPq/liUrEngKQdCG1Vv2jSRTd3g/EC
Ohrjxr0NNDSe2H8fIP90idu2j2mIsqzrCiaqvx0gZc47Hw2xejAbMAgUe8udjs8kG0Rf3qfkQVBP
q/lkzFeh/G6UIQAVa5NbIbvvy+uyfE3RH2QX+rZf/3J4/H8/YxWhEd1mbIrgvz+SdJlETajN6iER
9yq5KrVWe4XyrB6qsnIGKG5b3lBFU708EmVwHPGMKwbRXThlmzEOyNx1LOtD5lI2OAKwg6yQv8Ec
r2IAyE4C1EdVp8t3CrgsCSUSNi3xq4gdwEbl36DnrK/ZjJG/cJLPGQ07DB1WN+6WlQr1SsrIYhU8
iZ4lH/qDUjNZBI1u2WWD+dA1DOYGhvBIwmVKxpwbY5smFdoUYCT9zvqULcqOSN9X1Xrq8/9x9p67
jaOLuuYVEWAOfyVSWZRsy/EP4cicM6/+PKyNM9NW1bYxgwVU92pUlZm+9EbEsdZvQfi0fvzjIaI/
oOZYkS2FX78/xLjrmlQf0vyGMBJK02//1JRoBmcntsAQqr65T6ANRwJuW6oxsGTbeTcdM/S8xtbT
SUommQG6Z464xBC/a4DFZGE8CowYTxyPFZTq/Ad080ntxl3JnIK4Hr4YKMIA/YzRo43SvtcQUAHr
ztUbOctTPNAE3e2L6Z1dB5Qi3LasrltGXwDrohhfSfJqJu8CGCFRTT7qMw9bXineF8pDCOhtifLW
e6BDb+zZLFA1M/iuakVzgkVSUAE6g0OG7DYVKVzM3cn4LOdPWXEvQAH0R3jCRH3L8UH6zdqwcmYb
6DtL28i9siIsgQpiKq6Tg5pzAgaLtMT7Dge82VOyqpBefK9GDbAxuRAcaUciBQLTI3u6w6J330A1
evmHOm/BJebmfYKXQe2ah1jhsUIu484F1uxu6xxfY4yOKQ92c8qgpG+j8jn1+UMxhyTKo+L4PcxV
W+aTrGfeTHziLMeFY18NlGFpKBedFSburYUqsLcVN62Fsq61toqebDIFD6OGpg1qTxrMZ3nigMNS
4ak9QRronoPp0tQkNZhvqQkSQOo9SJs3b2ZatwCMa0sNkR7Hb6Ygk/KzCQfOGAdHgmd283D0QthF
ARpmCADV9NiDWQJnLBt4j7UAolrmIPsMI9UETcYjr8XNOaZ+swpjPPGsvp63o7R+LSWZDcxDY4+H
77IiI6SwlIOHrMSIthbMk1adzeA55mBghfSgIvXW8qfaTO1nH269IQlABgAYUkdhTtdAjargJNX5
Zsxux3LaGnG2mmaRVRDbU+NmOSc30e0l6ZgaiP9hcLSUKB5EUnCOLSuNXpRnBS0iiqikdkT1LSb6
gyQQwkoQG1xKGOlJUjgxCtsqh8+qlXWWouob0T1UKGuoKV4UogzgNn0xEyBDJttyJxqcp6UOIETE
fX9HWHw6Wl8ktGfzBiUc2Ujo0FkE6ILBRQaHC8IlhCYVFn1agVs+hkjJ2y1EK0uElT/n2sWEhqKl
wbzJYU0jQiwgZXVGAcH0Rut2MHqELDgF9GgG0ULod65/WZhMG0tweKLC5AYe2IVBnWL/pnPG5fAW
yuUminGhGUB9fQ6X0oCGMlXOs2A+n6ukjVZ8qcgeO0R2GUBjsLVCYQfdNhNyc8BzaOHtxHtYCdVK
B08Ji0XE4U6thrX4nqgkzvTT45wd10yvJHoOARsHD4X+zNpKj/O8PD8TMrzleliY3mVm4mtwWs4f
VX7OvA+F4AIGSeOJfNM87PC2LydcIcDDw00SwLqpPBi9gtuLRlbraA9Pq3Zo1RXFnvvziLWQy247
JuUuTem2o9fUWolp4SZRfVGnciNpxjoSSE2wRdBsuDohKFYzwZyOjxHfisx/1f1yNfAxexMwjXoJ
xpPs35bWGwMlg+UFcdfIqGEiUIJhOw/1+e+I/AI2DGyWQZPOBuMM/TcKxhQpklaiK9BsTQXaJQQ1
FeQlT+vVLHZhBa7M1/3Lmv+/LA+WRDmMYYiKeuXP6wa5qTsTb2AfbXrpJkBCrCP9r1y5O8QGhPm2
UbaS+ex9mPAEwqYB6aE7qtnqzSprHtvULZKTaR2S9KRgEOexTs1dqD8O+dZQSRXczDIBir2wllfr
kFAUmVzuIwo1cMiOYl9/l/bIOJfs4kjTyJCIPk6jPSa3UbitsxWJfKqCEGMz0zqcawJH1hyxgxCG
X3TiOwEgaNyI6d4QtpG0t4yDgdJo2OGdCVcR8fPYcgpbgF449+2u4sNT9pnx2Gh3GVkxwqYaLqPX
wnA+i4weozjkKL+L57g+Zror6jspZNu/DbNNaK6yeK/KALeI34pf4gmY1f5epqkGEUWOSnOEtnzl
wckKhVhHOaYcJH2e5M8E7K0a7oziaOTHStzr3qG37rpmR4ZXot538ptpnLvKmcjMSLfntr9ppDcr
PiF1EryF6BQNT2xT5c+eyl54XRxiNO0oBVT0ydFX5a1CwiCJpSgOGm+JnHmrO0/V2mjP+UD9JLLT
VxLHUEurwjnuZ+9m0VBiuvFNu1d2Hp9oSVEnxcn7yLrxg9ndWsYrtd816nbov9Cy1oAaxiJh1wzE
LEPRrhpUMbkDz8w3QE42QouE00HsWBKMnZ0aSw4x9WeSb8XWJrZAITXJcvIXWH9iLmEdihWcAuin
gpANRHTaqTGnSButVa2sgEIjyL+z1Z8N77nDdzO31wUpqOf0JnAm6OdjA7+i6MaZm6FOKGymiHSC
nJmjINWAG7JRfWsor1iQI5zcPEviSJYGED0nq8gmRIFAf+CKuDkx7OuZw4Xe3uv8fn2NtokIDbTi
FAtgE6Rjq6M8TrdhfYlo4AFVSzI6+FFzd4BpZxwbGWkbNl/VdAdGOnxw5NPJgjYdVOGcfLpHw5xh
fnVamp6rw8QQKJI7sb+CIUiAWf39TBIS9RJvBUzngIeSjVFoNBbhW/gKwwThAsoGeANFaLTzX6TA
D8xmDeXQU+4H9suWBhv5uJWqXWVtutCpQsfY8BERsKObtmZtRrr8jDUVVpO6zap1PzIv2kaJEBBk
35bz9USZDSfnAMHzjhRkodnGuHgRGoCXYciH0NNtEbWPuLCo+qQ1+6KtUBzwcOdUO2z8YMgSazBX
RnHrsioQcyyG0cE8aKKfY6dNd2+9UYpzHzA3At/vm5DpZSUR+V3TG+vU5kbI1iphN+GR3D0VVWGy
lvnVInZglwcHCAWEzgobve6ctm6orU195wX0ze2FYadqa4V3qdEEsjKF+6h9R+8gJWu6uad6oTYb
dvhQamxyn5DkM/krzFYmO5WFCVFF6Lwy/985N3RWJ4BsL/N3INr5BAG0SdEh8vNFxRL0wAcIkend
Aa8CUgLuDi/t3fSJThQbIvVzfrMU3yKI6X6GWvnVUuyOA3R/YMVD+dMwfgUbOl0nTgO4f1bvh+3S
GBwwyGzkaLKAsYcQbWJAgAVhSVmDRXNmXmD4kEmrhSNETqbZvbmDhWlAUJ1AQLdqUxUhsVqPSNPW
PDfZ2MkC55iFgqit5fy+zI21B1MCVyOe8unOQlkt7ADOEc6AnU8gq8He4FcqL5RVp9l1vExLW2z3
UrjprINUrPgLJdy7eynZI9MBsCf/lXBeadjM3vl82xs7gelbWHC5lLkM0zpDy58veUtWD+2zaU7G
E7hvz36J4wVGZNI6LAFdgiPNinRcACjIs5iODTCBBS4E9Oqg3onFICQuZBm9YnWYvTHY3jikHdBM
oB1B1j69CrsebRCk3QtXxwfE38IeeDAdhIR4q8ivQDWI7KhEarDI3ybFAcEUFzjnW+i5aFk+ZocB
8tC8927CN5kTyvM48yjsiNqLoK1MRGfjUr+YJroUaRGFR96SaAFW7AjNkIkxt7WcIBRa/vQnf1zN
ooMWFccubJm83AqjMW6DkhrK+DQ3AEYJnNTanG5l/djGNwlgVdulTCxuWB/GhIOW84wzbskiRyJH
qzuqxj4aY5+OP2cjpzf+DJqDSUa4+RTS6uWGPIJ9IHyK3UclPvy80bhGVQECdaK8tDlJX5ybsa/O
8nobT1Ie6rorYIMtOZJYKSuZr9xmRYoAwz9YprIaJCDIAQkkW6WuEN8EXUbgT2Mzjyve6p3yEXrB
ndXqi6Zh7tc+w4HGwjK/C9iqFGZ30Plt3dRrTutniFfBBgKGp4h5okKiTf3f2qSpk0MY4TzNuYB/
+vk2tatl/M9tGkREEOiiGuDoVyhOWglCOVWh7qJ+kBfmrjgrNnX3OMTCl3JdncRjuG8u5hcqYn3X
P3B2ugudHGHtYm0sp51wMzhQwA6T4EKmSWIb3Wa35DQtUjsmg3JBUaBtPAsgYnZBzMRCXMDDAsHZ
1frm5zu5btOZ7wTPAliUJSlzl8RV5kWvKtMkJoVCMQDMF8Yzx4PSazgZL5ncyRDrtmaLWHBjZKta
t9vepsAdcgZFO7S8n9uISbFF0QWsmw6nk/ksk8KTOzFyOIqIcP0g3tPXSbFJhducMB4k3Dryc0cM
thMC6GjdInySnQCnAUKoaBcevHKjWsdEWrc0WotOmp3C6jgA5c2hAN1LBodVYrWdnRPsy5ciVasa
SDADbJ0TzDVrj0AIUetBYMFicLXdsGtJTdZ2+m9FrMYVGv0/D1CZs4BFUWVjfRVq0Jda2BZ9rLhB
soJF74jhI9AJTJpGiD82MowdKezQHL+6MoFtzYPCHn+iNGfJk2Vni6amINlpsNnl5T2+6dnXD0Yt
MZIF9HN7tAH0y2vmSqrW1XTo++3ATDex7b7Th8eOJKfoPsr3vnjWywvrDVputHywT6TxF7cyTOgX
08zcP63ijlqGVCcDi3oE8AAMSSRCDkyANk8Ni0MVwdo743ibNScemRTu64E+pU2cbX7+8uQrxIp5
QiLVxVJlTTQpcpKvxpCSjICEXqm5I/on0jxHFZdb+8muCgkzsooadUWWRXxONxHLbq0wc5InoHwq
qOr7gE1NOj6wlZ/Fz5PwEf3S2P6HSPkPLMn1yTrddhZB1jTsKuoVzRASEyqGdcVEW7yX+b5q9ykZ
ulV/Hq1D492YWLzh2EvO7D3mtTK4SLBC3Yh/CbrIJFQvf1aKZyl9EeZSVgx+Y87TFndtxS7Ag+XO
EKUeSVuAZ0VQI88LkWVn6mUqb0PjGCP/DiTSNRNU32PGi0/psnpNUqdVwW22YmUXr6OKiPodwHri
OJy/FjDgfcR+AE+L5L3//ML+4njm5wFiLUs0sVC/cIUbC3GqlOWYmu6oPUmyTtEU+z6+MBNXi7wr
WHN+/nnXQPX/vID//MCrqUkWPTHKhch01fguTvZe/WKFF588Q5L6MXDgwdUBoCy3rC5S+o5HCXAZ
WIg9ZSLQrGrnlCFa2AJ/vqw/R7S/vov/XNbVgK/lzI/jiOdgpHAaEJgT8z4BgZ54HCvXxMgfksKl
isZqNASSyyR8LkCs5VMEHlpBfPd4rEo8sFL6VmsvBe63n6/w70X46k1dLcJj77dKWnOFfrUibyjo
H5Xs8lAwsWauFaHMKYRtYHxMYHSxgKwcKXqDbScA8k1SC7dcvZQFgnqS23KaZRy7BOeOKewa/zKH
mfpYcIZGgLf5apCgKPlrglnKk+8J4o3WvvrLofk6Qu1/vgOLREZrZvtYq75D29kYKlVZxKZrpd66
m9n7bSvf6A2+B+yhfsh/UFBcxZ9TqNjBTBS09ykiPH1A44YZzpIz7oti6/JjmAdU/GxlbwWe5aTH
m2tccuOiomv95SXI30/681XTAIoHjXhAUkSNq5M+DVnwFvNwkeQHKQ23TaGcpTTZUiGCGeK1wRgX
lSmqA1ye4r3a4Zcn3ExnYNUlJlg4kHE8Jz7mvZrfATvuHTTkjAMRlHlougMhxlmk2lGFnlqUti2O
TEa+NrIEk8T3881I/7oZ5muevUjdOHVo319BUBalLhAA6dKTnvu7hlBh8xLFx146TM1KHm51Mg+a
hjz631aJK3Loz2OUyGgir8ei9s26+pbFbohbPRANV0pPRkrtHcPtlOCN0sfLbAeqhfNQ8c2CGgXg
cUOpg4oCcIo6e8LA8TWQYskAzSOckeS0XOFkUN5Z4pPGJPL/6yn932tlE/z9KfWdUJRK0BtuT4ZR
eY6rs5e4Cfa3tH8U5B3+Kq9xDQJmlLtffvL8MV3NScb/+5TY0H3/yZJYKc1QTYabouI0xsPEYiWe
UGT47MEUcaOj2RueU+n+55/7txhBU8j6tiTTZHjSEnB1x4mlDWruBYZLBOjCEFY9B2qKyPPmoAio
8QcgvXMC0Z4kp2bgrNQ+jRlaIHAjU/goJdIi0dsboq3X7SaNT3N1fDhorHO3QnEYZsQCwF9++vmq
rzlYvimuGrJRNyX+p1+DoVGU+prMHOpa6qe1yC2i+T8SEB8V8WMuucY0R1GGf+SJvvT68w9X/h5K
9OUoxh8S1pq7PL+/qrFudSHwKo4OuVMGX0IFXtF+dmhoJsu6y2oy8aeO2TZbk8a3luJLZqD+Z6bw
/F2WvXjDuoj41sObRCbtC2F85D2EbXZQmwAyE3KiYh0aPoOQOID02Jo4Hvp4F0DP/Xwjf8qiv39z
iqFqsqwotDUYinG1H4jq0PJqK9Bc6Ul9SB+Kp+bgIZwM1wV8Srhob/09MT7xjXZob4c3PIn+y3ik
KQs713130R/KlxqvAPb0aDEbKNzhjX/TyI65ky/4goCKFPS3z+pd8jAeMHk/YPYoXvEQ8E+EbNRf
ihfsMJG8QnA/fVZzcgF1ZvCEMtztHQnFdxFJFq7p4sK4KW78N7CC2QeJ2ekWuRwHYbRO7dtw+vnB
SOrfo5EnY8jMVirSIvjt76/YCJJGUQxBdbGwtinE0mpCQFzZwPxBvQmsDTKUorLFx2KdntCQI0UA
sWOv0K98A2Zjob0lqyRbisNC1DG8woasVYINPga8S5UDfkn+BK4hEd1a7ACj4lRDZVz22BmXGXJj
1U4PI+YHsiRM6AQIrxmkbYgsxFkbEG42e3xVgI52Rbar0M8uj2FaNNLG0ldYwothg3o3u80toql2
gHMcH0CPCIrvUmcyCNOg9Bu/8YJFR7qUN8YbZ7j6ExU4b40NfGMsyndgM4+DWr5gZAFfoarD2E/U
uy4tmaBeeQ3Dpy8saxN8bClEQDdO+CYN6K1nLB8PrFwv2wr5HmTeHy9RMSuJ43fE8LA4HLWGSw+w
q63GaDtV21jfC8Vxwp9EoGuMJnxpcWAgcwOBD9oWwqbbX04IRGrxIv8aAv/Pi9avpz8lqySVzZTq
TifiTuQKkX/ywaFAefcehrd4X330txTLolAyX0izeRl3oWserXN2jxPC8xc0uAEmxa/esXTVL7DT
HtQcOS3Y7muDPQmfygPyZYZV8Dxt8YSmnxEZfSBhHJlZ9/GNoCAGGOA5EKPwod9R8rNNvqQH9hv7
9Khup4f6XD6Xd8W9PKNhLU7Hd+I35Ce8khJH0mBZCU40LefCQ6z8GLMv2dtwS/SL+FSSPlpfiL+o
XgC4qpfONR66Y3UvHbMbKKr0jlfIO2Lg4cQcb6XzL+PoD4py/XiZnoGTyGdkP3V1Qhxryk7y0JNd
9VjvlDvpTjl59yGZsguLtGXcjflC2NeOcFd/eS8haTDQbdP8S/nFu/BejLvwVSKlKHaRWyccHRBu
61/8Y3w4Nhdk2LcV8xDJPYQwlLewIOFevVdhROY0n/bWfNWILTkKj+rnLJu33njGGmUdPOkz2UBg
VuF9sQ+30Vf7zOFMc+rnET3Aom9s5bZe9e/DzbTGTIMGCwfmI8o8/17+SKwlrYHu8Jqfp1fly3/2
z/IhRnq59Z+r1+5htOtLSjhjPptD5He23F/6O+Dm8KU+jSTynCYKVBbqE/kw+cX/wHy9ES+4Y3aK
kz4TpOLmH94eQwOpGFW8KG7S1bjRngFC3OAe0Ca690/RkVnoXnfbTXA0DtJzuUEEfRH3H/Jt7vz8
EvV5FfjrHRIMzlRIqRvHxu9zoRcIvSLrneyyTR/4qr4AQgi7Yj3DBSfUDpYO1MVk9BBnDOCXYqj1
14Ns4xkF/ICN6EoHWSmyawu+EJk+CfESQ97WDUL3HZHw+A/ax+EZmBbL91ayQ1zX+HHFrUUwMTkO
z2oOe4G1cSmSP8ExgIQL4h9mOmb2JcAgjN4STfEwrCHpcbqVCHnZLbK68hdki+Ylbn5ZO/9xhmQH
IOuKZVg8m78OB+IYBZWvSaBuFDgxEongsJARY9LFl297iq1DEERuqy3VYpshcB4WXr3URZ6PTVr1
4OFpXv38ptiv/f2qTImF3KR1WAUWvFrQaxAWyrJ5VeqcgTCU2zJY9q+pd9fy5IPlhC0LS3+0rYg4
Rg6Fu1K+AHCKX0V6sDBo4uqBbM22cnsqd9B+EyqkLSYcVl0ZtG8Tsbx3q+gJIpCZy5jraCr1ZErb
ZMRi/DkZL4PG5mFTpy7hDlieTLbyPH8Waqm58Xk0+rrDWbuGe6N3tWAmhKVrVyw4ZGrt+R64pBnp
x124wAedFys0Hzg6YWx0JDx2am1ATaTiniBItVsh0UXzR+rCFH1ANzYnTV7roC6WdILNACVTYJeN
9ZRs4xNtfyStiYSk3NWo8AFt04s/HRAy+OilCENpiDlZVu2mTY9evmkJPizY8JMKuUTrQmFJWDpH
7UNCcIa8ySMy8ue397+8PEOWVRFNH9rY7+NsMlo/KIdSdo0Tvh7ce6SL4DbNUpy6izRxFKSN7A/U
GY6FEvwT0YH/1e7TFTEuOGKRr4Ow5nAUyNdRrEq/nI7+NZuz257bFURVRsU8b4z/I9vN1bESRqtm
HjK2zegW71PllHiPoxXjHo4zL0kAIQ5lKRk3hknn79mM10190bIX0vzaOb1QfBqafRs8lsoK6Hje
Un7W2PPhQcn64cCcvSUmMjVri3k2Vg5tu9WJZCGdb5DXagvEvMe/6QnPXr3X9ANVt3q21ZNyqXt7
iEEC5/tqp6Rv6FJU871H+ihtOFNL+kbOAI+3+XQwFNfXfgE4/rVf/PZkrubIVqg8VNWV7PrpHD0S
u2DHcmsXGPVIkZWdgkLDDh/wOmhcgt/FO2/rQxcrC6GE61noIJKLgR2auFFeR5qSGHAoMEAZBUqF
Vh5WTzS7uW1AN6j0H9qmQ20khCGBKz9/hco/dr7ciUp+tihplnF9uEktoS97LZddHKFdaU+ljb2A
dgOyFHui9DDxBVglF0U8R8JhcGFQpx0Wv7nHXSD+gsYmUoE6ij3ndGJO+fgia4UwHBttdgEtl9s/
X7E0j4ur9Qm9OiANhxiN09jVcUxWJr+VUL+5XXlTeYQALjJtLUsrz7sNqHPakUFmafsKoGF88GVn
sh7A68rfsrv/8eAYEJyfVaQhugpe9H1wWGPpB0FkShyk55w6LDTBBZl1SqdQZw9PNVzB5MB+IWgg
H0rQjt6MbVGyO0fv8s7x31fSUaLZFssKWgf07GzZxnXerbRsFrn//Njkvx/bfL0gPkDjQEJ/gIH/
DOYani3WOkNyLahfDFy8Mk5u+NGQRD0Dy2DAC8gdYPZGURexfUe9i0zf1uKNjLysow59JkE5EWR4
1nxGLxqC3y7y7+3594u8OodlBpJdqZkfKqYOZamTOUCFFsttvCS43WeYsHv1Z1M404REQc4rBDde
OQLRMDUSOv7LQ5vH8fdvjWh0md5iythATK7rZZBfEW7hMzqseEUZ4IT/t+Hb3tPWjJ7vo2aLviva
r7FzMpImW2rwsC7tMmQ37FyNHVnB9W8f3j/2Z1yTLlGhShETn9/VHjuf1KSRYl1y6b32nRc2ypw2
pmZLVnSIlB5P6LEs2W9vUeSoTnNAUXvIPmpqKTjPIdrrlxrj+W3YGV9saQ9sz/DQC0cUHJwhaMUy
F+PB2CGjDlXaSNaGsRxuvY+ajIhDrD3MjtBPDMke9uw9sHi/56wnjk5y6J6LzlFY6MkbmmPwSP8c
XHX8/z78ueW5P5Z9GIr46z2POOVhbKoaoA85EMQDBtpDkNz35YMc7VoCoriv2q3GU9ccxPI5Tw/6
7NoON7QT/fxxSH/vvuAODRLLDE3TFRCq7zOAKmSekuiV6OqA9hnWXEZRwG40YjqcTATkrOFouaPx
PjSPEdrSYMQhGr555Y6Ar18u5h/Dm1YuIMXZZQMtfLVWp6rfN01EL+NgrLt6g8VWDJ5yvLmss9TY
zA6PaDlGjpe8ROGdVD9IJoGBHGp/vo5/TTP4f+CnZWjCuU32+0OxonxsRysX3QBgqKIMfpi0RYHC
S8MiV94LyOT0utrr5hfBM7jfseWUNMdAUBQ+enQc2uM7HeogL+K6RoEsEqfbubF878c3pLqVk3zC
G//LRf+9CLK/oQhRpwWcpeV6K2bUBW3LlO65uKc5SAqPaNHKY/1COkXlKPfGzsfk8p64zZoyoOwo
3RMycgy9X9bif31Q3y7jiqcSOTyPhcplxC4G8mZLHg6ib6AgXA/xVrbbZinv6dXGIBuefiuE+Oeb
++9DuJp7k7gadN3np3svwqn4GMm5xd/fvsj+tjxqmH9shRxJUgBWxbHcNHOfinDGbGkM+G/o9Vuo
m4yd9M5//OXt/GOcyTSJ0Bo9l7XLf1ql/7NyNYqQab3ZTi4HmW1PDgPnTDLoyG1Zk2KnX6ovzjHy
nGI5XxojTrn4J1xBLfVfK55ZxcaMz//558v6B9nJR/Ofy5pH5H8ui3KHUbViqhsCYTVmblY7zZYg
u1Z9HNstiWD0GRMOYhGjbVvIXFdkWQaGg7le/OW7+Qd7+P1Krr6baSqMJo15QMj/v4hO4BPmUEZ2
HZrAeI/qE/UOZR6jvKqSG1JwEQpW4wFZwwxwfHobKIBZyaO5fb7pelrnnCE/jARfQFFjqayOUnwm
klQGXPqFLPrXqzURbANHU+HA2716hkFe6EOTj25N7AvkPX54lFIerpf24ZfX9a8xbkKFUTyuzwqB
q4mp8sW29vpodCeD02x3qFpAI9x+2Idr6P4hILLOzbSSYN5f5uZrCTHshUoNHKQiN0iFhXb1frSo
HFWv4ASVnAX8IUtSGeo1VAvC1YAMg71PV3CxbDb+jewkSDABgiccdluDYCuCoVKEtXtZg3R0qniH
9iz/IFcnaQ5ggQYHcdGRhxUZO/VTiyCxczqy2NnaAWHPDmtyF3QLf+QJpkGzjuDa0XiOtmiCyM7g
xtMMRn7ONcCzzb6QkEpMdzUhmmuOHKjlCDIECB6oHoSiFzYyon1Ussnx17oUlXd9tdf69pSu5p8w
D2Sz0MrRJYuUTfIcdWxHJLvN6Q3Fg3VqHzC/79JjSDaf6sgZWVnAEOhNO89BWtONjg5CXzv9gQM+
O1WUN0DTIMof5n2abovf1A7aPzarVKPQoCviRlZwQ33/eAWlVNO0LUY3wlp5D4aC4ASHTq+4ZXfU
w/cGnLxdhd6u9WkhQdVzNrHxJm8mQR5kv/i3xnhqoVwQlswx6pu82RnJzuo3Vb+BEAmjLZGiZX0g
DJCeVQVws9r4ErVvyAFR9G4AN/xsYw6oz5ojU4tuLDrIh8kmG+HnwfOHLb5+N3C5swBodmBfb7qk
wSgaOTAGtyJAVt2ofHaC/lIHm4Kg+8JWyhNJuGO3QefoGQ+ogsn2GaZd4G1w5eWEMRCnpml8iwAA
1W+81j/YQVVmMyzKiorIhfrL7y+iNWpTpA9rcFtxF5cPfvgVzeGw6Q2O2SjfhSTFVzvPeMnyV1G+
//nRKPPgvXo0qGsABzE3G2x5ruaVsciyXpOrwRV32pOazQmlkXbop1mXreyDJ1RPf5ze4JsLsiHL
yOkixF4LYOcAuFiBWH0c0Gyoa7F4xF8/RHur21BTIpFx6S+JJC2aFWkGBDGAawYLafvzDfzZGV7f
AJWpTIp4HEATr27AD4Yqy9V4dMsvnX3XyXxpb+T7TsFttqjX/cv4WTTk5e2g/IDxFMIQVrm/pkeM
uYh0alL0CSC6BTNvvoR1veGkTWOgWu1J862eWtRGrIK0n5srjMfyhrl9Mg+iuWgMgruWNalO5AHi
e/ex6CyaXxbpf0jWQK+Yf2eEYz42XYEFYmv62A1o1fHHRUmmPAUWD1QAWIWd1cf6GON26JzkTax3
HiHXr+LF0uxpJD0Bro/8WOWX62HKv/5cdF1CFMORQWQY/VXwLaW5lJey57kZ9j2SUDjGUvNzAC5N
Wmxxj4SQj5NjET0WnT1v07yZ55blQd9q3RqLAbbAGF12e4dto+9PRnLoQRuQg/tb03sw++ekuVPx
s07tY1m5EhnPIVWw5ckQOCSDjfluqj4PmoOh9FSpku0h7kxz/17CoiKjdhpzeVcl2v0oUM8xQcNC
y4QtcC6ucOgAaxuXs7UhV25q8SSNd5ZsG/EBdjQY76LykhMbFx6Nbt0HR6IZQJBIRyP1SaMKkrQ7
c1katvREfjqbuDJZd942TTdUICHVXBjVpUvufcFtWP7545S5tjuSgdTmkE0A6Dg8bUUi7ilkbDTE
OGHzW0jPmDNJDZK6NaabPtlb7T4Wd72y1zWXPqVqeEBBXRC3o4FikuOkn4TmDieJCD8tkEsk3kZ4
AsfwQzMvqUCIDrrrcp36TgLYFYyHcm6lzkkm3en0F/j7SjqF4x6Xk+m7EQmrsv824SdU0ACbxq4C
CA+/jPhjblAhpYvPLb03iPFOh/NgsU0N3Mw0eaLaglQVXzh2Osr8fYFThFuUTvSqiMUpyNbwuF50
IGxG9oEvD1L3ptJDaew1dHuFmyWPDBy53qTWfRy8CsTyeXdy80RysOAR37FHg67Spa0uvkDk7ntt
Gxm4EPetd6N6i16xRcHGukZKTuNv0+ao0ldanIVpa31W445xOhRs67fk9fct1ipyMUgV2BtYHLED
qYeo2BdcWUjsMqnRo/aupJ9SvBHGU9Pj1MkY87AMgkKmdvlGXkcmEA6v0eDgypWDpHyRlWtDu+nD
/TBsxHzTR6ckfsBEMebbFGCBTBUBUfi4UBzllUo5rd9miZt7yAaOTXI2UW/rdlWu1GBtWtuJsLbM
jku7wBI9XVLzSOpOmV5S6udxThiPY0gsL/tLfXpEjtylrgROER6K9NQot6F+YxgPAiFNNbJ21ucw
fyr6I11FeUlOGjfloAIKWhsEqCcNM3oJKhxup7gm3p4Kz/saWq8db7sIh9OiGKGm7HyySVJSlS0N
Ux1RFY5x+HnOVv467SPUVyUma5FZRP1LxWNFZIqozeDxtWFzwCCnii81vMnU8Sny+uUvknkr/Vh0
GMDaiyFSSjaS4Do+ksunst0fEUF2X0pSLyqi6ZpJJE70tvPUTUiRjUTYGAGjJqXdeCB0fWmJpMl5
/mslYhUhOCfPjtYcX+Z5v2yV/0dx9W014s7YZUBocW8aLOT3tVzLeFOZYVlzLTy2qE0RPpA2FJ3j
gaBGl0ShTa9RN/cYEldH1t2EDkMyX3IafcleFHCq97W5DtTimAXTasJp7XcvErtbDcoCheUuM5Wd
/ikKZJdaBDemN4H2VRr1UiLS0jKgzUtAW6aqxJX0W/YTnfygk/+oURU5HtgYLARTORMxG/v+YUhw
8lGbCH5Wma8GCXqj5S2TLr03A+XSmgmOlAx5VEupT0kg31vLiDMLYSkCWfIXayJRhs8VmIPxVEXD
RtHlt94Ql+pNMutyyC4ujhoWmhQ/+oipUlmx1BawKmnpNAaagAY3DF4uA4+6+KblEg3K1LDhDVQP
Y0r8cWSs9OwkvssB79gUV0JNJKiRrfWzomADZnJxinGhesequa9UdAw1muYQa2UyaPuwrB6FQVz6
xP6lJDgQOa7keAjyQy6QiFhbM0PR4qGV9Z7D7RyijGeJ1B187YSpAc4hqd12UoGd8ygTPzJRw9JR
zmXlr94cAZMB8PbTvm/PADtyJhCUuef0npJOx5iKi8ewujOnN6VHmP3ahwr2UXzhL/EckZe7+Yh5
W7qR5Zs82BBHdJH8fp10AXmIX1UckasS7Tw+4VIybkU+gAAlSlI+Bdk9ZnHm+F1HxFsTP/8fys5j
uXEs26JfhAgAF3YqelKkREmkzAQhpUh47/H1b93sSaWUkYo36O7oqsoiCVxzzj7b1PWpxRq1a/Yp
mWMVvyFUV71zrELMdh8z8WHQgMRjiDNhtIWpMCd4xqcZUy4aKFGkarPpRQkJZsQ7vHQAoS28DoIa
m8tnR6FAaq3sVUWibvCUHK35penah8JUBCVPEGSHtHowmKB0KLA80a35q+B7txnGzliuCpkZIZy7
vJgeGZ/Z/ngMzR4uLwHm+WjBWnwpbWVhai7c+5lpLsZur9LgWTGd/qvpnuQu5RM4DDoOiSxOj42e
bdvoMmb+W51tg6a95ZfnurvILDmBCNCbv8fatkSCr78pefrRd/VO5Bz15j7ENMOk1VKmYLUZKvwO
O5N6RGYjmM/jqGPBlIB3Y1/tIMoUGCxnt1nibq1Yf4rmYYzHaDKqvzoHPaiCLmiwloGW4bXLRBD3
yIn3kuYPeB4OE/L5a4YpOP/+THlxWQ/F2L5WlcwB2EbluU/fwsk66uXWrO1XYuzxmUNYUvuH0h3m
BUeHnc4hH48qScXr2N7a3d6NDigM8fRK/GtaPasmWQVl99TufF4kewkJJh2xsYYRBZd6DCHx+hwR
HXAS2sKqe3ST4JjZMfL1sX/ORzIXmO0jr3PydxOguygj6D9EhWjTwsLvOUX2mCZMxAySOZOHIXNW
CeV/4JxqNGCKcBYROV6I0ZdDgovtqO0G0hwLdzdUu6yyV3HZrAJsCRTUkYlJuUwlbeE3PeInx16C
ffDLacpVZtGyM4EyjVOumvidS/REyjSx+YJS2DlHR7+OGBJKxS9PPThOBO008BIsNi23QER8dQzJ
nLmUVx35J+3ihAStNHDQILdkQnAdGdSNm2o/uktOiwGGfAurWcNiRlUEj6PcaMG2bc92T1h5SiiT
n2zyPtgN0dkX0X1NLWSBjHug5GYo2TXScr8p0rVQbr1ObCPqWqZhRFj2zFAqfL14i/1AbleEpAzN
Y4QsdOYO0Ao9LB2MvciuqpBOnpF6KMp0UU1vyNU9kox0gKsoUA6ulZ9FBgEjG6mlwnYjv7XBuVo8
mFSbkSPDIBZhT5dWjOukfidt9kODahRP+I0ClndaiyizeJEvKU6VJZvw93GnkTQUc241HeGbWLcr
MPxO8AtCsFEz3nV1sHcdXoJLt+zuPSRuMReI6qJeVtX50Bd3BT4mPisb24270E3WdlFs5UFql7d4
bWrgMv8uF/Rv0AqXqmMxqzAsZiffWrzJD0dFUaHN4ouPwS8Hmh4ebQPKBz65LHGOrBLXSsu7Uiq5
+r3ZRKvJih4jYb3UxHg3XfneQcsz6r3JHKU1sOjRjbXDbUPB/NNMWvsG1UG3VTVss2UdYH9zxqma
Xqt8S4EyT9FrdyYDru2QqnTQ0COnVw8vQzfu5ibvKXd+mAVoEnL8UoAIleZM5yDGfeF36fUfWNft
FeJmXcs5RAqYKIk4cNRNxds73dp0+5U2fLr5ZxkXDDcEb5+0h/5VLRaNNf4A62p/eWsCYz8GkKRc
a5Yl//5/vkkT91qbOp1zgHmaZvM0vTc4x/VfIwo7z2JxXxsbViHc4h4bCiamdqT/UI/9Htd8fRrM
2G0ALof8X/Flyi26QPerHk2EKR7M4VEdNrmW0ht8snqQeWEJg+XhqsvQOFmYiNIx4y6eoEoLvJq8
JJ+x2zFxi43RvtOi2bRwtufjqBjMavdaxucJOJqbJRipaJhaFiruBdgy9Ui/2QaDBYXqZSoOnDA3
gqsMYBQXe60k95TZhEIWDr882+tluDHcjaMeBuWgK3tvZyoX2mqFgUkrVX2HBnDc31vqa+gcm+RX
RUzgv/cYsN+3hcMTYjqhS/YjIPOXR2VT02Re0TsyBnKytIU2lTchbKLBPHk+Ykt1l2JxpcKwJcGF
KCVEnKSVSm8GuiFKpixXPUTh9Nv6XsvfrIg4vOGziu9q4ijyd3fau8k2RAVMNh7Xc4s1SR5cqwxV
eYB6qZcIxjTBvjtotFjFuvB6LpZjg/g8oMKIOIT8ql4nGr56454CgKxALNuYpVjOsMMBT0ngHfFv
VN2Zmbtbw1LmvprcTlCGe7RbYWWttTpa2+7SCxhv58ouRsinFcybkwej82a1eiZ8gynjuwmMESAj
Try1J4bbpB1XhZHcJk5y16bWR9twmBPp6CjjRk/2IjqYKvb44kFpVzEHs+cvoXRmuKjCHM3pKRXx
q6pxHEiA7mUmOfcau5cWjSeT8cVTZCPVqmjfKiylCuNRMJyKlXAxgVtTxPuWf0xLmxuueM6A36yK
MmXi/GujY629jxbMVOVXrR7H9lap1+6yDfchDbE0PMahOGS6NKgFxBcSsQhnLfGjnU9EZ1g/geDf
yS0oHDAFY56jaxzYXzHl3q0NNyxN+xCVL1m7yj1CY6nBY9dATv9iJ1T7hZwkV9OL7wdzxqYRmTrx
hBUcoQepsvPED+T47zA3pnfo85B+WoLW7OuYW1erslOcAfKpbD2I7Wg5dfIeQ4a2Rut6LrDsjurV
xJxiLG6Dul2Jeq+xR41hrzv9pvepESFyhhEWfd5LqKCOrJlsoHWIh5Wp1MeYInp0aK3U4lCG9VYJ
jrZv3Saa8lqKU1wRcuf3R9mbpIRmpca+h0aes44Ltd1TZsryXXfuYioM0n4WPvVMyOrQnHefiLV/
73PZf/5xIDoaoirTBcWDHIvp2p+HssCWx0gn0z24yRKBAKgcBGM4FFaz1YlDz3+4BH76uC/gbMyE
IfQFH5em1IO0WkskBCGJO9WRSIPyJ8qf+Hb7yZ/nMqgS/Dfp9V9GVZFVFpGb6e5BaNehdnAamtMn
LV0qlgCPbC/bcfQE/RaLkTaB7LbipKaRLIy91zxxpGscZFGGq8Tcdh4LjJRydrBS3WN9RnmUcpfH
zbbCb8tE9pR09o3VzZJ4ge3ST+ex+q2K4KfozN6QBcmB3++t9p/rMx7cSB3obA5DtbCwLxpA7cKN
RduoV8QvlisNtN4jG9OmbOd8MezV4L33GPtiZwI3Kqc1TuAUR9aHlx7CHIV9ue6UpU2KkuBXgUv2
3n3irRhazUrlcbR3VvFp5neNzTmuavMKFXt4yukBewObCWMrLI6M1VBsAwonximQdByCf1baoScq
ybtW0lqcSjl2N6NX4ch/zhFFln5NVhz/F0f1dMJ8wibDwdzQE0fQ28MiwbJY5o3NAjRsyUlQ3WnZ
NUuvaLDnsU26QZfPla5ZKXhclLj3KkSJi5VtvEQmdiC8hxHTuWh4Y021zb6nUSTgZkZNoUbY44bb
EoZw1b5RBK5i+msLmosHNBxictT9IND4PWz4sr10IgCFcBx2GAfhn9vLD/TJcFl4BwwNrER9tC1M
sWc2+MXQosOelfCu4PrV1bqYNonx4oRIqe5i83GMUBvFeOpps7iCcR7cj/FyxLtnmBvjo9Mc43a4
KZhBRUpGd3NMYsah04lf+f8+H2DgGHjc2pBmmQv9+QPUITHVPnY4wBusikiRhUC5NMKPtFrH6csU
fvz747TfdMevT0yg6MLSQrWolb/sWFOUsTVNin1AN6kgtBrHtyF+7wtux2KlsrcCVoiDrVHt5KsB
G/qKPW2O5k1aur/JOZr3oTKMqJ37wn7re7EuVGNFbSfidh0ZpzLFmdALHio3WyowQDin63DAaGwf
DntRM5/lXFfJY1EAtrIAs/LsUBA14AxQHngbpoAb8uY59mdgF1tSrEJjRf8303xrOcrqL/duBBhk
PgCWfxrEN5qvLF4tyz8DVHC4wti48j5o+ePYE5JA9Kv1UXfWzdVzGG2n3ZlXOAEA22p9q/RHZnyD
y5eiHHY9spAJzcv897H+6LV4KXd6V6sIUpW5G/6CvwlE/0gAzFRfpuZNB0yMxtfeeov4TRXjuZhh
pRJcB//602v7fo2gvxQOpaKDkar65Vy39LodJrVGJEu7rV+ndkvJN3hzcLkEKeOEkBIU+ocP/YYa
O9ofH/plcxW4mGl68L8PVTp3CQCkmUdwAyrODLjds07U4rSGcYTrDZ3yABk/5TRXqJLGHy7S7z4m
X76NvIr+cz4XVdZZlT7ah8wm/DTEm8CDNQ60m47NqsHnanI//Fbf6QI0ZsIJ1ktcUEgQLRXRHEBZ
o5BGVK2SZSG6uZG7+9Gwl27DCAoedtJegzjbTDm2xh4WJrgw1mxFTIdrcauTQybP4Ng9SRspgjzC
jyIgCrbHmyi/QY9SGRs/PkhIvcJBq8/eq0bZmpW/zKqLS/xNhlI4pjZLHnrcLkU2PbUGgB6enFQP
u+Y89odpj4HUgm6EbBTRH0fK/drWFpP/5KLrssNwrZp7fq5OD6kCVAvbWyUVvtfU3wml1Q8vX77c
L+eEYBAKiYohtYmZ8J+PO8I0JvCdGKkzY5h0O8UjSnr8p+rTYEPNi8pHT1x8VJm+jvM1U8EStSWt
yQ9f4y8FhqCyxRSA5p5L+ctbrytdjUPDsQ4E7vYka0cwjN0Tni9WzQJk2tXk1w69XNdcLcS9ARh6
qj386Mn+jXjE4kM3Q4VAfUAxJ//+fxafHjVgYb5nHXxv4QB8O/XnyFAawzzTatZE9pFlQMrjdMyp
vlUCOkkF0BaeDxeHzIMIN9UueDTa+2xC18SBVmSUAEc7uFio73QMMf/92L43lzwug7cG00DYNuP6
P7+v0HM7zHRguFA79lxdxoQtViK7OziC6aHv3gumtiV5fSqTbpPQiTRSQduvE8fdUJ6aNnjqG7Ib
orNCenv5ahnbjBG8PEk9LoNiItaOjImKbs3m0ANF1vJoK3vUDsOtoLBOpvka0c5G0RZU798/77ss
k59nAnJQewJSCf3LmD7I2liElSHkcTjQZanEErVkl6brDu/hAGg2OdO8Ln/42G8tuyN02Kq6rA4d
GvcvqyDOEs1p7cQ6JP4DGFPhXNTmTQGxrgoiNVFXWsRkCXioFwgSc8DmIglnUYkHuKyD6pXbH3/4
RvLc/3OX8o0Efi2qSwnxrXxow0GUZga0z3kXKgsOu6Yn7PM4WG+0AujDl12/aHCVsGMgb33xw8d/
ozTJByIl7jJkgW/wZXfmrl8pvgfgywiAyYqaboMSf1BUDce63jI5Msy3f3+k+9d38J+P/PIOqj6C
vDi01oGxS92X6zFfjf41ZOQs524N86JiwERmzGe9QtXAmE4gyIo1sbEq+4m7k+OjCOcJMnOZG2ux
RHuiO+ppXNKrNjh0GExeFADt3u6XqtXcxsCwuoqDoF7u2Fi/X2bdYI+TFRsTU0udsDIM+7shY/45
ztzQmcXYDlsPjqksSpDkEr/NqIt20k01eeLAx9ltpNRjKFrsi/HCiELrzx7shwrLgKGUW3B0wcDc
eW8jhOxUb5mW+6bGhlMhMW/Up7uE46WEwmqJcknTKytwm0hA16xIr2mwSEYyr6cyKCBfMrEPhPui
c791GGoVVTyPwdoYUuJqNx0dbdvFTNHBukNQZl9nwt0w9dd3UHznaqPPMgaKP67d763qn2vnS+Ub
DmVqNUNuHRqb1uqSYOnWzUCtGCxPOV478U9n4vcbjQ80HUkepVmg/v3zTIz1IrMio7AOan7GuRWW
5NYqdwqtKtikM8wbH8SLYKbGwZ7LhPBwnVAAj1TGRoc7FHC+5MwF8947eVQ/SlPMnPIxcO+j6peM
tASiM/OPeGoPARGRWTU8cPapBhSJH3b9d3Gp3HYwyMANdRelyZfCrOZOyQbBL2GuGdR7tXLv7zq3
3DHKlJuAv9o6ODwvXET4Rob2/2THFzzfZHlGPn2YbNTsSNn6763596+FbxICRTRD4uul07H4zAKp
ySFJi8e4A4aCNlCF8MDqk0FybiGfGon0dPUpBUverqYUeSbADEZEHnyUEuo15bO8pOoOGgnQ27+/
IvfDXw5MYeEJAglCQ4/1ZRFYY6opZoOvXxGHZ6ULn2WdP2G76TSnoSXtnOnNwCiv7K9CDn/EwXZo
D3CVB492mvq+qlCSCgdqVPVae+K5CbqjLkUAmn5bwHm7tuq4CUaCS0xz5+nx0tVwAGv28pbU1evQ
lGsdFSl7XiEFTBh8ZAHdpVQ3mTjHAFu4unFDy8ouUdxtlhCsHeBZSqhIh7N0BuiapceuPUtQjFpc
DQpechLN2qFb19NxCh4MZjQM6wsZZZgo4T7FjVijeLK5uLu2um9M9cQk4iYXKBVwmCAGohITzX4x
80nOUjeFAymFKrpiXGI16DCrajuW1XbmD3AdStd7RO4T40Yr1HyRjzlidDl7IxhO/m+MbzjrbQRE
+U0WyXAIB4+Xh4hXP1JzEEF38kJsRTx3HlnJHXkZeDpYm15om9TPiBm2CJZPNn3t7cJxWJeZukY+
X3gIhBnJ/7AkxG++59dLFB4oSxaeHcfvl5NoKn110gfTOjjOY6zUM3P0BJQkJG2pWi6mVuwigNMU
T1vgwckOfgVcrRZWbmy0Er+kZhhnQhAuHFdQHikDsSNy6MpaPXjI4X0UmrmOOKe17toFZErrmDCQ
l16DyLs85QGfjkB86kQUm6X1rE7Jg5vkt2HUzxDC3Ntp9Sl3tYCSl1Ut+S6MOnHXEbhDMaKVVsPp
QXh7Ub6OxS5IZR7VKBFUPG3LzQj0Se+jMa6uFAajMYxTkFfyqsGcEIBHjOcEkYUYarkHpPpd5NFq
Y9ITIoPq9HhXY5lLdz/2x8Q5SrpDYmG+T/hMwrqerDvTTT7N8qm3xaqtmCwrNCtFmu2tfFpUWJik
3V2W2sSaxbhbsdjtfY0htDOIdRO7t3zvtL32DZaR0MB8fDEM9olcKqAXe4Fyn7hKpalXMQ8sw/zX
xpN3FDjDhccMgVqCGjJRPIhtw13ZvDsGfBm2G1sjx69K/mFXHxf6dKFQ5HQcMixI2pSmDUO05uQR
ymrE5KdK4D5/l5cjbHxCvE1MRcJlhaIxM7EX82Vxozl7LcWK/536lovrJimnW4UJS/owRuUC933D
OCUGmjjT38SYUYnkuQz6U52QdRxtLT4RFmI5/Mp1b+kI5amqjL1BjEM9iX0J8at/UgPGTcRZ30/h
Nstv+2qZ+YSIvff6PvducZ+2vTtr26gHPzgO2ETAcceCRe/fWqhzkYCLQYpPIuh+Yc7INaqLeBm1
x961n+CxNBZ367s+HHl2ctLf4n/s1G8fInYefDCwAMCQ+uP3fIkV5GLmkOTKrWxqw+4Nk6UFCL1h
IuOJXhm8JKj1zDf5hyLronSH8i1hSyQdVIg8XSoNeXPdMaQgGmC6JJQqJrVZ4xMdS6fowUyunee4
/PAZs1feWxw9K9MuHG6FeOyqt94A6jXRx5HLuDP4A2lPNdu8c2cP4lGED9P0qIyoInwsrrk5Mo6L
cCzugSh03hy+33VzmgwsJqKCNgyP5WSk5R42ffkLp03J4FHa9BMyF/BFC5OAcJz/zSmOcq5YI2FW
LQWSC/UAh6GLwnwk6zPTq5X+qQ7Yu7Tk1QGWVjWXabpRo3CdRe6LnUZYQ0MsybYRIwVPHqLlsw81
mDq1LpjK6quGbJr6AaEq+KSD2RM/DsJIZZCAJB0u4nMSqrMSyiLIL5dU0IfLgGxsqyOPkyBIZKew
MRYOszRs/cO5PGNz/902Xw23mWkC9jwzVcrKWrVxdZ53zp2WY+HKpVM73Z6I38ZfKQDSetgcTe44
eYSVVreNC057qA46462+K4jWJTyLsjiBqKa02KiDhjX4AFLgfiRuvbKZODY2V0r0uxk3YMPI3q/C
aZSN26VbEW6DlIJyvCj92gPLcDmB2kyb9/U0H1ttVlJf6VTSdWLN4ggroeZQQpfxB2zFCwIr6bBt
95ebeDML26A+W/U4pmrCWFqtuKkwnI1R4/Tqhtu5ESdMVDvtviXrKkabQtwIQTAbsrlT5VwVL7CZ
R1K7FGbDr6p/5UZuUIOCeZbVSaLnmbPtukOHHesEhRNPkWgHsScsSL6DYYQb6abUztpqat8TXCh0
/XaBo06/tAYkGh1afWrpAJ+CCGcSE1p+6sS73HXnflRvhwxiNIParH62m2CTFMPBmk7yhXCsTBzQ
nqQCGsV6sMUy1POFPvPUbqP5EArYXrIuHQk1TRgt6hBfGv2gSTZNeKjwASw5zkaoN1H+pDcPg/mQ
IYmZjOwhNcZlE+PAT4LagJtuCrLayXze/D0V08J4Tjq0Oco1tI8l69N0ul+Dr88KHQUEevj01bCP
0QTf3gK/ch+9XiARJVkLRZCd7QdVon7+cKyBPSVsLL9lBEWSRT1mu8jZqOpeG8u9WzMWLplY8BBT
7EZgXWnBO4xTPbvW4uhhc9Iw/mEjJBxm/Dvrfu/ob6Z1iRlXwFpUCT33GkZ2fUQ85DUymC4o22SE
2uighrEpJ8pdbSDe46YaUntpJnfV0N42Ip6LPsXkQ6OZY1Aww9F5bqA9DvG1Auxbj46+S4Auc3QF
tn4DiS+L64UGIbQt+13vu0Q/Kk/dpC9zGy8mmNWFu+g6cRNhG9GUzLK58N2OMBeayBwv99y+RLhO
9gl1FRk3oUC9ACXiF2IGDzdI+Xgdvd707pPcBWAcKw2qeXWMIrGsGh2ACzAomJfEKZTmxbIu1I5L
S/1VYgtk1m8TqlwfTXnf6ze+eh6o5OAAPfg9FAKcf05Yyt1oJAoUCMJ6hNcx61LBh99B/G5AdzX9
a9LgCNo+h8O9kI5D3UMwPVn+G3f9mBOWZL2a1v3kXTPWl1rhPYwDLiJO7FeSPZRGNX5ScfZT9fvA
YmBO3m1O1Ds2/Vx3zGRbaKoxt0YVXWy4e6Ngi7X3NfaxaRAc1R4ENdDpm8rlaOX7uDfIhWcBNzb2
mQyEaxBGElzSlHBYIkQMnbwJ97NUnvNW52Y1ZUp30nNbmCEr7eToqzo5k6fQ+/3WsmFUwqK0OZLd
qVjZHLyW9hR4d4odb1TS4pEYBDOVaZ6Kd1nQrPtk1SaYXK506gCfjKCaB0QWfU66Ye3etNVD7/jP
VeXcTGN3Ozb3o6NAffUA88qFYjyGAKJej3rOQHLL+S17vkbXtikjDq2v1sZA/o+Mhx3VzQD7Xpse
G/dqaSdFHLJBm6UT6fFY8PhwqgvjakyniZhzTv/ewQyJ0LxGJzG+z26waTWkLNpY+eWJ6Pqhoz+Q
CdOS75LPvJKu1P8kEsQP3+xkqU5rQlrLbDtGxTbBF0bObhwKg768+vWpA5iPZE6wuXY02gnYSoaG
d5a/0xNt2eHPYYzZY9Ae+Wf7SLvzuGZi9GZYNxtASE53l2CTMT6pTOlNb1eN8XyoiKIftxQWbU0c
dCrfOv2TcTNAPSUYNOMu950rqExj7JNkIu6KM9EsbkqCrI3iAaeoathl0fCcOReNlECHP0v4TNUP
5Eqso2XML/EQhiXcqHH3xDQG3WfL+Rttcj/Zeqnz4KE57G78zL0tpUSS/O6sSa9pjQkjX1QH44yg
pYiECMiILQ1hRGNPxRPJjgXBoBQJJZKHkBARnXNYBMq+afU3gwYlLZqngA4t1t/C5JxxKOii3eFR
yEZo9O65h/OINzScBeXiGixzF58+EiYbMq1rRZuvfCtYOhP88e4scg+H6+Y+z1y4vRAKlY6hIqS4
CGYmW+8V1evMMhWs75MZntNPJTeIriCxxfPPEMoi6LAqIG3IXnflfU1m1SEVB8cjy/IG1A38JDQv
xviclLeBvrabh5AqpWKgHPhIh5hUOJaH5xwmCCPxBCb0BzJ9o4tfEj4TXmoPJT2QWe0vo6BdDqWD
ysPZ2vhwDfCzqWz1qXz18a+txuI9asKlgsq0tLz7vjHXVsALh9uAaz6M+HVZbdpqI6bNQESAGW9V
SlJf4YqQAFZA26gzqSVK17XuDVQeU41CdEsAua6fOxMNIK7Gak1EEeKDCnffbBiXNrCQAzFk6mm5
XOVsPGJuAFK2SSqx0PoCKAQqmO5HJ0swZ69vK5J//dCfdxjoddCA/KDAZgxuWnPuRH7QHHfhYtwu
HOMozG5b0FZQ9yxauNW1mSwHaAfRWdWneYVDTeA0WHros9YgCYUQ1AYPxtJ3T+pnTRjupxdOG0Op
Tg4H0ADm0nQdeXHvFYIX2m1GUGvGe3grcJp27l1mdwRmID61tIkRVIw6SZ3f+PT6BgOC1gngS+ZL
hYgD0J+533VoJy5NRUOYjGxk80avNHrIdsVKGHnwXofCtTeITysXWYdPHMRZ0u4co0eFr8TPzgT4
AOt2apVtDkcB2QQ95cAYZ9jlmtiGjrKv2+igkumhik/PAEDAnb8jUafuHofhLWg/KsyjRoP6qHVB
F9HE9adwega7sThbnPZWJSYcL8i2kaNimAF8QY8EoB3VfIB+cfSeXHBi9TnwSXImtyhxF6X9KYZX
rrBoAHCsfTxjLiGkPNReQQI/i814FWp6VyWgMe6E066MUY+CVUDoNmHfGed6gGXK3jP2ToRnBGaj
ofvZpd28FPl8sl8Q3S56f5VG3bG1f6UG5679AF7dYCSVP1dU6crFyyALepeJOBE/vuMOdMuADrEm
hsWbGzAXJuKSIwrjDrk+86Zg5dkWHiHZqtCYPdgF2gebfggtR9sH6BlM5TRo0TaqKhi/4okHv5z0
aukTvZ56yrLF+nOA4EcYgMqZx08RGsIMMyYaLpmHlPc5votxg56IEPupbSjZHglfjbntLbLcP1NH
ACVxCUaXrKIhmHZpcorzvaK9dVRovmWh6fZuI3fY+LlDSHgEreamNc9eN6xI/2raD/g1mG7MXUp4
F7vD/iNH+OVSYqRr23yciGSObVxeHFyYq3IW6An20zV7+zIpykKnMFannVAcdnwGNVpDBN+Rf64h
kDGJl29mvcC4Tbn4cOabFHrfVjCc8yu2DRBZ8uqcraO1JwfLJRDkhvwmFIhALPpzYYHAkeMyBwkb
ooV9T0DFhNojWAbmx2CCOnWwEF78h2rT3OZ4qr7UGPjl8VU33hwWpTFuTP0cs1/RTTIfPDrVrwCM
AE6PB5Yj1SXkJW6mBDswLCG5f2uc7jJcKRRpE/SI717m+4s4ECTJe4cpw3/bOFToyIa9GZ5rSAdB
bzw36XPVwcFP14apf4ooX2keslQyIaPMmof0+v7AyqjfXA2Gfl2fJN7jDgSyNfwGHbeOibq1p/u3
k2Hmqx8GbbNHcWFiCJgwlk5wC2T4ir1pONfs+yF49LB78uzraPE/XEdZDFuRz/QJPauD1zE7xwqo
EN1Tg0Q4zy4qnYJHeMKIDCV8F2za1OgA7QD5jRT5OEcj8zxBqZOjlujra52fI7z0E1SXTiGt/9Kb
gnwVpeXxIBbh+YCQDeah8i+NfV8iDWHMMLB4yvxlEo+KexEAV82Tp2AS0J/HiVYweVDKHrtMKnHk
6N675z3Wxr7CnISgG+ec5yjseE2HESZHBVzoXX4A977BvbDSJK3G1VG/fTeCtsiUMd28hRGcwq6H
ENVhImM0v9Mxi3q6KtlbhnKkGs+hdnZtsUAoEozGUfdPfo8ADtn6QaJJP3wtOTz/A3GEMofMGMtM
yyBQ+/eQ6z/j5LDUcLqf4BmzLg1712NSSWUyrjpjbUZbv6bu2QXh1hp//fDB30huXz74y1zYjpMq
zWs3PzjZwW62joPAPtg26Uaib8Gi9zbKyFhb/WH2on2b2v3xud9M2HoTdh2u98WBhdpryHlgjqxd
uu0Uw5A2X2LShQWKSrtItKa9HnTCZ1EFw9BEXdonP5nXfLcAkN8Hx1kBjCh9uuT3/c8LKMrYGwO9
zA9wGrdMSnTcs/soR98B4r6N/TcEIi4VDrzwQbFvivonE5bvogW+gSYNj2Dt6lI+8Oc3cPLWawOr
pgyBdK4fK1ixDBMLKH1UcjbEkz7f+xTq1Y+0nr8tPj4RJJMtwX++TFA7fyjFOAhoHfqxCaO5KPod
xC3TBuJECFXvFTrw0J5LTizBpj+NYL6N4fjh2F/w61n+PP8vs3tXTcCo/ez3D1dohDLQLgCFrIg3
AOS8AMbG8BVTwiYL7WXymiX30g/b4G/LEWsgiJ4q2lB4yn8+/DTwR5oPmC3MrRW7WFHMLSVxx0UY
yjS564OViZNCdmgxsJAEK6SEHnOqxI3mzckeKei667+/019OKhYiszxHkk/h3fz5lXzV9HvXKrJD
ndHlpGRc9NcKCx3eR2Gr6wb/28z/gXz4122AFyGEbaYf0jP/zw+NIjPoO8NMD3LAMCFASLmvUGtE
meQxOOTdq2b5ijzORrQxxahOfzgYxN9Wg2GYBpQ2W7rdfPnZ0xDCTNAZpMig2iBVb8xfzeQeCpPw
ZK65rgdhB5JPyctLmAzU49HKXTil1aoVe0mNldoFHJdblZyw7MwljyyXANYhXev2Z2+eQFslLO4B
Lk0+gF8VracwvAsY9gdHg+jZf79Gy/7GiWBpGwZDZgvzRNb5l2caDg3JNVpVwGrcS1BsispN7IhZ
Augmz1thZqgnqlVYhUutsH8V/nuBmMq1B2Is3fsJaF1U2JV63o0OvtRoV2YOAttW38HMvgByTA+T
Eyw5vmOKjayr7v2Oa71IXscYCjLQvUFtU2EZP9blLU5CAJPUcHZ9B8H6XXJ+9Nxb9A7p0RLBhSbv
jDCS0WRk2WuNUFoMzYOBb5g6OXcRYkQLKyCKl2WXRlj41ahUgmUY9Le2ES16FUfBFXHoZFIdMzOA
ISixwbCm6Y1wicQiyOHdOQleH0q4DhnthbxHRdfwKRALfgTDJbsecITv5mn9VhbD0oOWqZwaRD+S
wiGDrGkwl6nQ1nXoX3sDA7Gh20kIG4QBom/8KH80eGJrwEoqzyo+xB2uOd2YLGs4W0NfnhMBJbpI
h72NN1vawVzM3+ysu1cafz/pELuDEvcB6jbbPZrECnM/b7TI2kag7jmIUden6wkEkl8paZCai2zE
h6i7FwYzpGFvKZfM8n63mFwgoXGyzGGuT9mibbIHzIeCQVsGDj62bvloMyAd1iFgeDQ6i3o8tUSf
UGcT4Qq1VFx5waXcj802r5De6cchNzgEp9WQryOUT5hHIFksKKIy/FXxXM51opuPYx2wzumiYv3q
hQ4fgK2TgxLfcvUPN4DwYVt8ZXQsVoLZc6YugnQknlRsNDdhVjwH51kok7aJYSwyY/aqS+tN/8fZ
me22rS3r+okIcLDnrUW1lmTLsRzbN4Tj2Oz7nk9/vuGzgT3dIAI2FiZW5kwcSRQ5quqvv7l1JrGr
VbkTGT0i/Lby+SsgRqfpsGrIGJubcCHY7Ev6pP1nQGRZYRuZ8wCCsWf48Snh+Bj7wy90EFeM3naI
Ptqv9ylLbflredkE6KztI10hRi54hqZxU5vrQK+8vOvOZHazaDQg1p5anZhoDGfrYt7pDX9zsS5B
Y1TdJ62aL70zX9IcIZjMxjCmPUDvWtdOLub27ezRXbTGRFZ3DyY2nGpVJpKhu35xsBnP06zFl5Wh
YXawtKvJqBhPCkyFoX7WybeP9EXG1jo7WdpZgU9F0DhSv3jdGta9am5Ud9z30BB9THn9UePCsI2L
rF2Digjo8sAj3LSgDzxoFmuWVgrOWSZaLBsRBTlaft206vU8I8nik9plsJNqVmci6RaTdEvgVGyQ
wPQ/z2szgmk5ECLBcBsuts3AUdGg14n1F4Eg+MoTFFTJ7BPBQ24/S5c0Bry1fM6kIkcMqG20Qyc/
R/uQ4VwNRTBGD2aixAnPNWEO3HVq84ZgbEp5VnDe6cPxOgt/FaVGIhEPMIi8/EEDgXGtqPupP5kg
mYUEbhHzxsauEiG2TiEmMFSXapWK9JYomcMoXARYWN3yrfbxvDLkZhqfgTTkL0m73Tw9l+7eiVqO
Hxck7cUMAAftl5blWSixVtZdISdh0v6asf8OCAjtnfKKgTYAfuY0e7R4e/B8rtox/mPim5+RfQEF
JsQaeZ6zZYM+mKWtm5frWWXv0q4jVRwjAJhwNLahEeAyTtwaxmWRRvZpcUqhccVwsSQJoDHhhPXv
jfM3jf9iAz7OsydpI870jJj2qiDUYu6WrcGUj6o70F+kjADipSeacz7iqsBWkh3r1JLawZZ0Ctcf
i2EATxOtHbxxiDkpOgysPz1buaUPMux0MyqFF7KhddBD1s7tUN1npfXbrd/Yu/glQCwPbFX0d2NA
8gntg54EG+TRBsZKDiwNp16qIwao+bphbw1Jh94aV7jitcWXC7ICC+47twtXWGh4kthWudn1hJYj
mtBldvmvNIqvYc27NutOclyNidg+U+zV5kXu/KKm81T5UPgftGRJ3DKht0nKY5lPS52oZDanPddt
VheKqd0QJ/Sr6p6Dxtz17FpVrbvm2e/YBeViSSMacE44kCaz5C1AnGIlaGgQATEN1351GgqWbBBh
QMfpGmaxd9DNGBUutcWdYFjIKv+2ywdUXRjd9tpSysHy5KHPJ29kzcdgh3HvbigrbA0h7NsEKmsi
W44RmYucVcGLrr4H1E/Jj5V1Uz6ynfKopHeZbRPqchaA3GWleSWOxrYq81lZOVjmMuPkrcPyFIlh
O7OADHr4B9Eusd6maeAGPMXRA6AK3wjA1XCy+YQmdyk0U+LjIIvY/TJLec/OuAqA6zAf2cRskvuu
9WrpFq3f6RpVgcjZINq6s4b5IGzTAqU7zuCYWWCOce1P6pk7thHJjkfGhopmFFha+ESt20CXVbJO
kzeR957LvSivjHx1HChYogKP6ngqtD4RMvY+YbfKbxfIPOVJ55L3nTec9Zjqa3a2drDCj0vtrp7O
OGw0I9sGSCWVBJ+0EwdbPEHkIsYl5s9HiA3HVLnm8+GgtE6j/K8a1ffyP7MFnDp9X8bqxmiG1RDj
wdcsTRf4TlXWJnxVlPEoiEm0VLymgmtRrZzQXalsHXJJl0yMF0w6jn16PUTtVknJ3SWaMRQ3SYkD
D7etgto5CfKTywGHmcJawNANrfHawEogazYmQcV8jmXQwh+GNYWSbalW65ggXyTEy8QNuOfexOj8
kUcdBbQPlQvz0E99vwmv3cW8xhBwyz+34Ko5V8he5vwoiYjV/Ew7RAgmMIQ8Sum8reJS0/9Ty21q
AnE22RSu9ZVSnxRt0OgmFqSAD0MGWwSJTgXVJTBYy6DioljoGKDMKcuk6tDTbslbYWou+fBZPw2i
MqWLMRyi+rc4iqI0YrsOGkaeJtuaVoLNG6tqMS4b1bmpnegwDQUhqrydkFMna4hHTkCtaB/UGQcU
dX0ys5ch3vrIa+v2RPdIQ35r2OY6/jOZlTex4xUUkZ4f6wwDo1fA3zHG89A+pyMRSuNvJPoedG19
xlQfj58ZVlw5q+soWmns8STlwiZQZKgPTM0eNJ6I1OyxCB4j7GdkIS+SEZtx1NHxPhekn0M9n+rx
OcE9qMb8yG/ZoUMCNS9Ic36aX00CEx246A62yV/m11rviroMGRblFUuME0232byj99Zxjb34aj9i
FVA6UakJJAUIez/fo1kVaX4Ne+XI5l72RJL0I9tvGnXAit6PbrL8mQoRXbpXf/qclqZyj8LN0/DM
/vzC9ayJoiQCWsJ3ckR1SETTG/+maDjJ2EzqF70vxE9Ph0WqI+6M+ErpzheErFAcX6uxODxiQZCy
bUqhb2NdBUGtP5TRjRbdlkG4reoDbQDVvDL+L9gEEmpy10z+z/1qQTg0fd12VpIDPqvLtnFXAm6y
Eb0ZxbicqcpyhpRmB93Apoj+yo4OeGcvSqVdJRbg6nTO8e61L1ltYSXBxf4KWlqOq7u4pSNodr4M
tuVQtUgHFTl94qBQwfxrySZAD6Xv3JbY5y66VvF/KQsVI0p/oY7uunbOE/wuPV05beR1WraU32JY
D/ctHIeC1qOkiE36uI7M58b2YeNZpFila+k+ppak0uBdEfDBazSlCftqFiXwsukQfnd6sQ7UbmkV
zTnO13IOkvY7jQS0ciRB62wwdlnFbNrPDyn2gdXkKXODrVa+rLOzRFlkc65maFnVcPGY18wJBu3+
Q8OZoEbRCRITGT4rOjcxDp5BiagdbUOH0MDCsiRCNzteixMkA5CkCVLUQyfh4KphfkqT1Z2jZ+y4
1A0cs5FUjiHKV5YRbeBmycZGI7y6YHCyKgwHwt9wzrdhRsNoXSGgk+zKhshLK4EhSTNczjZr/xL+
2luEALGKHE+k0W3gq9coT9DBJfqWkMCrFgdpJkVRWbeCqUhecjQqvsFWooFVxfGg0yaPtD7qVFxr
1OnJfdCaeedrzV6h0tadtUj9lkGf7QM0BPlKU+XQjzyPeGopRHm4wV4O5tSKsfQ9PCPc+iS/cQMs
xurDe4mWorLAOWItqbEIdTBg1KC91Pj04WToA/7ybdUbZIylFmxY3W1ciAiKccDfdBHyfSNcXZc2
G2VIG7n7C1eyJFPXNG+pNXmCtj0hIJnK0OsveDCvSvc0Tn8n2CN4C8C0ZfLkbSnPoVjTfykpsLr5
RD9tj8UyiJZqNlHmO8932USMCIOTtw+MrUXLJ7PsuELurD8FhbKEkroc2on4qILdiG7cNmHgGdob
Lv9r2VvL3n4sMDnASEDufkaDcMv63Jr1L98l1Q780KJx6C3jmqiNRZZxsQC5dITt041dMy2ZNsRJ
53YmtrTQ/a2TBE/FmNEBgcZlbI/wP5raXZmbu9jWnobmMZuy/qoCzsAh64WPF2N+iAaIqe9ZWPgY
608VfWsZO0vN55e0jCTQRvUfJjuNEu+QKTO18AFohWZVXMvmU8q+i0bbRvgviK5dM4RJwbOGV4rI
dihLW2w/ZFecsIDVCF9yE9XDfu6UAGqFZXjofE/TzgzUxH/UgAKymap8Aje5hAon05gJyJQ5QbZ8
/wkEH/ZhaoUWhft/ZBdVkGGiRwWCgHGJ/KzEACXoR88U6doV7JDN7mOSCZeqVV6opeKnNsTWbOxq
NEBpTv3PRSZP27426wnNPncY8I5drwjM2I3OCTPgWT3AZS+LbC2HpQKE6N944U8VzsZsFiti6hsm
Hp9fvMupfpBkKW+APuJARQUB5zyj86Og/vu1fqxttk3TIK3Tbe2rQ1DX98EMDYtXsqTval7tsuTY
u9dssPEWDfCHrrweBbi4Vsx9rqwvvPzPr4+NLQbY6BLdr7XVTVMj7tsxOzatwDkzIAJPstqHRqy0
OPmtduMi74oNHg0eq4AmfZHUD2DjGystqSscTsaz1FHQI8ufM0GjEtAoDTKaab7BVfQHr59+A+pD
Km84e8VBCsGkhAdnflab+dJRNk6qeaN+iCdtMVoKLjD9tV9LA4psqanhTQZpK2M722T1tnTVFwYB
Zno0jWBKigBwCu11qUoois6LBXXEOE8HLWb1UU5WiNdTnD11ZsopfG7xEZVKijwvjwi7rlGAAAWH
DkYDsL38kLoCvFGn2x1a9BZphMlfx5gLMgD5O1qBBkoBjc4pZBfMVDBwixo47qHCy7yq4JyvG+bT
6qEuUq9g2GmU4kwVcUt97Y7tTVVYuxTUCDcWLM5NASsOgmoW5vB+kpXWu1sVOooBYVWkZGfpDuv3
vSnC639/9R+W9V97BzYtumFa3H+G/bVhhdalDvWQsVBpz2Y1QghHBj2/yXofSc9qODHxXoD4IUuS
/AYdEABrwQ8Um69PNtY6V4rKKAc/9JdaEu+lm6ncErgiv8mStRJU10avb7K5ZsNratCl2l2kB8fX
lE174eheNBY4r0wL4SvX1ZTgFAYHOE3b22E2NwonLRVGdiSVeBkmlmAbdiKLsg5gTehLjaHISdKV
rphbOdL3tr7lqL8ocfyubnUxfLZo7FG2spp0vmzIIsvUghQNxdHQgCB3uQk5Bl+QFwnp7MsGSwZA
+n9/Qd+NhORr0mLjJMQRyCj6+RxCxOlMQ4VxicSCQLJ8LgZVNKQUSpBXIo/y8logTRSHHJkhwrdC
G7GQRJHdw3/F8u7f7wmWy/eOk5OKSEkZLylFe5/fFFrcqbBiXC8l9JazIOFqyBZ4hDAsN5ddmN5m
2K7I4JN2Jen+M2Gn6ADuFNtY6txmFvdWnYeb2aSNxL006Hd0bFNSYNIEG0DsTOlVrJzkPShrGTjt
2FOu4LBVYmkSbQLEzB8bKZKun9+3dkzpna9q2OU2cbsf8odkAFoKrn3eSSUhCKjJU/dHY1lW2JDE
xEF2egSS7Fq4ZP1k38RRd7DMJ04hsbWc5pgibJGKDErzh7HR0tEbZJwQ/GkGG+lWhb2x0h5Z1y0m
Sq3k/ueOOGFI8VrOULxgdvT6/IHvi8JZmiUsJAg9OaySZtjq5jqbXsIJE0VV7X7rdoZXr7ZAxbfl
YbrvXetJKtiiCGYp2vYC6YaCDjZHsQopw0C8PujcgsWhrlrILfCEHfz+nGxnlfGGrpdFl7w+sp02
lYkc9+I3FORlTJi7MWWPnZq8mFjLls1W4lhTTAAxIY1s3LV4wJdp2GHRpMI2RFoyQrqQ91ji+1um
tEVCAyBlP3SYs26vweRpyB5kCztImXl8NznOusL0MZrPLt/fHINBo/hpMJ+pabO155itJoEwW5j+
sr01Rm3fhMgn0j+GiSsYyggYF+lseYJ5xZY7utp6MFys1PVz60xbaVXi0q2kxrBOznUHqT7Df3Ws
dnLNQQ+MdjHtrXWoa/dOHyPKKrdUrjHfFuTPT2FxKttw0eFeZ4FLAOI7bN5lERtJ8c3cxYCiIvK7
TdkiJ3iscd3UuAY9DrC0S0wyXVSf01bmg+GpFoz9GlYCLhxkJnRhtA0wwQ+mVcKNQZuSdXhaRjdj
Oe8lamfTGEYJF3A4k2wgFm135xsmOB/vzkT0KB5U9uxutkZZt3MVCMVOuzOnTOqV8oR/RH2dsOMT
OVcm83aauU3yk1xaKHX1Io9LMS3jKMPOwFmz9MNn1VfIdcWIm4HUF2dZuvygOmFsRLSoU64d85qT
vktD4sr1W7lR7xLI9xD4MG3jTnLp7k0WUJaxSVaWVeP19FbS/xu94rUFCa4lLM1mhyBwFbPzYJfw
lMBWT3ep5v7twvFPnqWbAE+zwXHvs6m4oT0eAVC7QIMkOfY3clM0Jxr1BOQ8ZishsX0OF9nbDosO
Ayp8CR0sCiW68O/j7Kfuh9OMxosEEHpj48ux3jiJ2uTgpEfI6xyt4Gzgjg819nj9IizfevGsGW9G
tMwqydtmn3vJi+zDFuFLFSaMA2BDt8i0Vp0v56kdoLfVshb/h2SH3hp9llQbBbhYF0vIJ5NZrDvW
wnLRThdaVT7Zp9AC6zeTxQtUmJzQvLhD9gxR6sLFkeDB57cGBqjShVHchKV9pT+opHphqxtnEnbh
Ya+Gg4VCNnsv6jPseJstyjSy5OCa9MmOS1VD2qnd8UKH/L0bl04KEvshZYjyIn//P7Qg0+71ie8v
Pbr6GxYK7MT7/vz/W3HhvF/4yJLa8PUjC1hgoLDYrRLI+/nFrB6zzsKY06MsHBJLgHXflGIpDwep
VSx3AQqggBNKEScprDVBJwXBuiD8imsj9bz79zv6oHt8e0dCSO4CFAYYGZ/fUaj1Td4qVnrM6QDm
2NlI3bM8umO5tqdgsqfRwEIKVvJycvNx9E4YZVVMHIEIYjN50tg5B/Nthow6DM7yZ3oVLovAK0fz
JPgzVecI+ULG+oMRvRSHGn2hzpbCJEKC884GWR3n4qEbkju5ZJSIwKjGWzmmptkMa/o5EOKqP6mC
OFm29lCM2ID/nSsuIjLKgq1MRAsrDjF1RI9QQEp4oR/vJTyRY8KjEHnTO4lnquhw2Yi2U7L594Xk
Wfrpu4XY5dJS4c/ofgEuVY0ybwhSCASE4DA095U+niWOg+Z5hUsfQhblNNo87m+6SvCFYd4IUZFq
W+zyvR2GG6cZNs1E3VGIsUUo0/VXtqZsRdQ8jU7DlvzOqh4oerJDQJmOs/mk4WVa+zDPUUQF9LpJ
dVVYDvxg6C/qO4ZE29pSTl1mL4Cmoio8SpANJPEDa5JAXpYofxM0vBouZNh7DfFD2a/ALpp2HWsv
8raso0Aq3dDBlB/OSq1oCReBwIeM8pWDFhdl0Mj5LS+jrQOR12aRMlhPw6guGhzeo/x6AitBVox3
I0t9RiDJJDBkrCh/elZ/G4GyQkN7kBLGtmnIm1hHuA1nZGbrIHxxojF74ZPKffUBj8LbGtkEWumO
BYBESDk7hukGEEYixlTb2N6W+p2I4wUGFtn8OnSvTuB4Zb8L8ndhB9dz1sBz3vb6B8grtLNQX7Rw
58xouJG82vELVAgZSigLTsSyGu/KyLY2MFQS2jXsVmR3Ucb5UurVYpHdEsxidS69yuBJia1S7TRs
miXIJS+dPFwxFfQy3V51w7rj6Sjia7ak7KvxNpcemWx9lURaXDbrzmd0xVSnw47mqtMH5lxoua66
zwKkwTR0co3eNVjIA1I3UH5KCiA75Ka3DxPqygoKGVpwUMlhuhcxniECxkXdvip5Slo6SgIlMPZt
pV21IX7BzEo9G25JMKFpUMKTgkIm7Tv4kX+HjreYxvu+1PcS+QpmaxnD4/1YyJfDJgJ3Y4EtRbH4
Ma9rNolx/tIhmNF7a9OCTRZu9BhgxNs5424IpkOqzX+Qs2wgKwSHwhnwXLTWE6RqtybyTD7wMZYm
fjXC7MBnDkEjKUihJzdRPWyAFk1SDhiepTQbIGUC+oqqQWSId3BzaDmeZRuiwG+xGChpjxT2k72V
4dZT+aSFg+ISj2IoO1vbudqOXwfdTgHX1VUyYugpp65f1ICQwfhuMSE74uwS5yp3hbW/Qfd+VUJf
rDHpdXLkL09Fva7aa3+kketJD8hovkF+lrrzTk1jxjBVZVnY7e2/z5rvBtQkX1BDBIRijV3J1+VM
mKR2MGR9clQHB0IRUKUybRJUpHkULzBWccp0k0XQbtT9kAwPWTftc3PENqldIf3895v5iNv4XEEM
jZlVZ6kHnqZ+dRcMjDGtjSoLsOJedtnRRkRQz2gPYrTTtHMzNnuhDc8NCQrPvXHUtT8JULIThHyN
4mAzeKzMsSaZ42jBzRgQE9IKOcFe4cHoMXXqjnrRLdFnXsDhfiAi8s6ZMQloNVRsa7/UPr/tDc3N
CTxKcZfTCbrrYEt0IAEM/+Gtk90XTr4I+LdYgD6z255aqMrKSen0VTb/CqoMcsceJMeYOT1bQmFQ
UmEHp966nA/1CBUDNhayCFPBrJqmLy6Z2d4D82ZSwwut5g+NHh8GTrFKsqqhmx+D9X/6GOFjM98O
LqIeht4YDNqdjnp2UprbtiFmg4wxlGSuSq5v9Nsg885Cw6bq8UopHoZ+lfi3Ila9BupfQS7t/+EW
4VKytnRYJulfg6VDjExBVEwFM4KZSC8Vf4AcWfAf1Qg8yZCrK0pAu091F3X7tePs3Bd8OxboOVYx
/njxU2o+ZahMB+02gtlTUx6axwaBfRhvYqyGM/o108RX0rj0pGnfijpeeJi8O3CoXP735RaJw9gw
Z60NjhN+FWZYXKkxmxjyOc0S720fvodWb2IXrXPOzrnnjle2Fy6e7Bu+Pl/wllVL4FAEw1S+xf98
sT6T6JioZXCEsnc11WJdkFNYBPkqc/1XixOtwA6Pgd333+re3iaK4hWTveK4XETn1Dygb87NmEUK
TVz76KTMb9BX7O4i4f/7GtWAXq2qlozY+w71Mqg6WhGpyiGzEfzk+RWYxXOmFLCnAGvjGSeiTS/s
3Zyib4uefJLHbEeB85tfeBZ+QLa423Ss0TggbSgPXy7ZgNGP4zepD8TwUEGQqk3ngNaLZxwcFx8B
a4LT2LH3YLPGERXxENtLN0RxzdBtpg/CvjTr/HBtiAi3cF+F9AHX+8sYNtRGOLv+5B/88kFXzjWG
YLmBiTo62nGTdffDtpOS/wCAq+72gfra1peuyg8nhAyTYw6kvaR+fFy1/9xIadlkWtrF/iHGAUJP
MF6x63FDQluAS1SBgM7on5lAQBqS3tzMCekNwGk5k4pu3HcgXlVONUNCanbAZcmlUfX7OGgZAMVg
+xbUdBxPP9/nLnp8E/6fdRCw85tK26nZqxtx6v77efpuB+XyOuSiY5GIgfW3sbPoSaTpQ986FPlD
quHdtI3pB7liD0Oc4m7IyJmsmYV7cHzTnDalMiCfa/cBU0k+H0Ae3OTC7fF9BpVvieQNOEF0Gl9h
gqQ2ExTNfHQ9fPHpQukwRbUm9sHDS5TV/oUr8H0KxYiKZ4PGgfJHFsHnK63S2fjG2JqEHayx90F1
5y8qmp6keSEzsDXfShVPFg6W1rmTPHGphqDBHIF+YLvtJCj+73f0w+cnVVuzyJCQN8DX+pB2UWG7
JSQWGYMSpWtJMrEdD/aiEuxE015Amfmqv52pFgxoRBcUfRg1X7dSvS6a3uAhxAQmWMm9EvcCvkS1
Wyzkv9UA8U4ynkpGxwIVgUxjkZEoIatNfT66Ur4Snw1kqmFiopLA1sTmaZooB7gNhTomIuazEWCW
NexK8oJlfgoOaVBvu5OrN4zJqF15CG0opk2zb5q7sTxoJQn0oMZG8w5is87Sg4b3t0qUoZRstqQ+
mYeCXbrBl5adFZt0ozMMBlM8KDXCvI2ASV44NmY+jAeuutELeEI4MkUM98VUEj6DmUzxXIT0s/RZ
oUzGKNapiBnxJk+qQLQJjmUQbyWLAPufHquBwY6gaJNZ1HRbLYtuIlIx7BEQlQ5XElIS90UM/qkx
7dVETnS+SvWbMRYLv01vsiJfR063M3JtKaHq2bfRZrNFOw9TvSE04MoiH9Cayl80NNu2IK5FDpuz
1uyI3tnothfAzsibhD1OsAoazHdxAeESKqJfuY5M4gpZ/Lyfs9KRC/ic9XWY6iu5Bu+rN9XmB5kR
CNeWuKWiVO8O7bE81wJ+OIBXLqlgVqecoN5VfrLPRpSR/ASul6u86a91XjK0tTP8YESTN92MmxHp
OBs5jUglQ8wwaBMXXVKYI9SNsm3FCVIauCjSjGJ4E1xRuRrsScNQVWo05H75pUPCuHBP//AIwc+h
xtCII378lgoxjK1DBpZ1kNgLVjNywMbZmLSmmRUrWp5/P7EfefefuxLyYFnr6Qi6LAts8fMZMsy5
0g+9Yh5KPm2QpFKl4HGK4Q/3XrbsDmpjwFAZ345uFES6Po8sNJBdwNOG0Rn6+rlOs4MRPJgtMYJJ
vXMKdzUYkMJt5LcEIcmZslQXltWfbBjdY0R4jfnkus05g4naYQfc1387ZBa46Vrirm7ZBrn4c6jO
kli9jWpka61jcwXkihw96GaGxPwS6PMd80G+xRjGvgpN1Tc6o14kSRnMJbUk+q2wbhZodOalbnl2
SXbrsCW7ZfprRe8Ec3CrDZh2kjgZvqvl2kgeu+Jv4nYXjtIfhhqH9FjwPFVKrNiiff5iTH3I1VAZ
nINe3mN3ZVvtEq98LW+ZyPDx1880sCnmBeTAZHYFhTljy8foPN1NWBdLh4yiu6q5chgWe9N0qkDX
wmJYq5x0yWsVGqum/WWb9/YQLePUy8iz44bOnJ2Ij/++x9zvp/Tnj/IFUXO0JrVHbXRIE7uzRpI+
h2MpbrX6BQTADM95m66KHA5x27Ipwc+VgX9ldHjc+wRu8ZlK3OLqQV/k+d7H5g0VUBTcd/KpmHAk
wmYMLSbF71Vkd2N6nxBgZZQHoUAac6G7wyzLeY7ShgEE+tDetMiHswcP5dpVyDtIVX2V5M5GoU+w
9UNvGxs3wHFxJmHFja8hKPgJUY/x9GDQ5SU2QnDXfdU6bKleA7eGTM2oGam/5KErJk/dWGKhw9F2
qca+iDCdWWjtfooO9Lkf0nao9R5uAwsb1kNKlo4ioG0l5dV9HSqQwTZKAe6iV1cVeEuEVAgTmLl4
54Cs3AuHjWl9q598M7q0RNZpWZjpPt9kSWRVvPXWOUyK2OkqsTsKmfXZXx0bvYRviv2xR0axOj3N
/ksDXJgNOilrR0eLPGt8II+1p/SM274clgpqgVZ+U/h8zbo3DBHut1Tkcj4Ob/bcMiscOYT9gQPN
sjaNz24ybUC4EMGQEZmYLQqmm5wlxhAOyx16+LdgxKwBxPI1G0faqN+ZcXbVgIjKko1ltq+CZtWV
EIRr6CPNhZHxhzYbrSuHI63FT2ROq8mMrnNz+4A7qCiGG8LljrnbLuHEQVXHqrpYaH7oaWZwSJVH
jRMSjX/gEIMwRyja0HcRo6xX/kqZ1CunvJjf8r1S8P4APdi76DbpaV+6P7YuRdFU9L820oMoeWT6
sZtNkL8afEdWHy176I5iuh70ndPaOwOwC88TgJjRZiOzDvojEbl0ya3F9wZHylxbALmNGm7M/G8C
8Y00xhAuf662XtPtmvJes4mPfCUdYh3YgpA8jqFovnAU/0AcgMGgSl4Vnwkc/8vHqpjr3An33EMI
ub9QsP8Pj6FYWEmzaK37oXucmDcvmg18MGA/10Fe1nEhWBH0A4niC3fYbIMuciOFq4m3ByG4rJbr
V62CM9AF6rGNXfw51kZOQ9WuZIiB5S/r5KjR5xT6TYyRQ8wNTtc7ZN0qJZ/aZETlXF+Y6aMq/lo1
3o9oX3V94+Qd1IYajwAdgNNEm0dvlBMSWmGd0xJzm9ivVvWaUmFbR91ZWHRx3mO8u1L+EE+NAGz0
svq2zp+dhj0MnDotyNkFREvuRBJjOv45qq3AToc+f4jf5nzwdIBckFYT14+0Ar+ChzUROkoeWI1+
UjduWgI2u3xZ+QRuRyZLdR+lF7oSeLwlm4whJBcbrQpSViedPb0x8HdBraGMAKihR8nIpnd7DhYh
fV+meX7TrAxxHKfas/zkBtBdLpxu4vJ1gKhJqsqqJmC+Zkc0V2SG4e8kHWJnaYgaPU7isVIOHb1x
fp2qw8Yk3lJD1jwbp9KE3P9oNOLKgFJidokX49IzEL9I/jPm2MQ+IApq8XizcSh8SMD+K65x2nm5
jkL/KhdWeDXb5HnWR/D+K9RsO9M4WVebokfLjz1qZzXP9kymazqdlHGdSMsuZ7qZQRCbngfBYL09
PLhNeaN1/X3l5BGeQRJrSNMavsi4DNTsoKQc+zXytsOkthD97auRBQMbOlKtMFjJ1+CrfL8A8zhR
TZtgKDb0Oi9Qna6w4ucPREggkSpJ07kwX2JmsxiKeMVuKepv8yq90ARaP5QBzYTgJdFT2h9d/v5/
EAW/UuuEgdY+JIm5QyjAdotMm2x4i5LmGvmTGlEutXNiRTciksoNdXxjfJF6AiwYAwKpoaq2Kgse
AotsCD6OuerSlzI7kSwLE7OpYEVmpwr9X4FWczhTzAXmJrU/oFU5aaSms6Rif5bugAkrVjf8jHPL
cl3GeNSQtNV067abkmVARrMeKYkXtI/+TQX+mFkQLfpFiaQwwiayQZ5Nj9YPa6isNtZi8/2Yv/y7
o/lgW349LSyTWR8DEBQO2hcYKK5Da8iwHTu4dXdU+NBSku13B8n+RKRd6G9GQEQ3FJwu2tWR9kfr
D3IJnjBrKZXkFY5XPSwoOKvCx1qWMusPjGG47kNud4c3tvyMsljBSbO2uYT2Xe5gUElhdZtxakOi
YQbqMClMwRmkn/PEJklBWOo/dsYDyKoXpc80sH0crAriBfwIObZCKupTUiGk5aHQBy4kVwqnlz4q
Fu/zcG9zGjQEx0bzsIgg6ujuJc6s+V2J4Gj/vXJf2lob+uiotpF9qKB1JAIlerKfglMSbjrlF49F
OYbYYB0LAeG4Dr0alG8I7mJyQHO4zeavCgecEkK+LdDXYiznNK9meD8Zv1qzXFTI+LDPGrVlyd8+
RBthv6YzK6/harLeVPdcRcd5DjFHHhGSb3Ee9PA13WjOc2sJdnkvowOWF18XYccEiFsu17mu91H3
HuG8VpMqgzVzRMNC4O2SQOWrpoxX0AO8f99exncITV4kyjvwjmq66pfnEdp0YM0axciamfnAFJNH
M0w91WowxDXWs/Xm8+LM5lcBU0AYXlv9ssIJjSOZ5n9hhY+dstYK/C/mfRfcVaq10GmuwQWuhuls
ZDc9Fu20AVtN+9Pi3RjRRFnzLyM4D9R9N993WU6gAJkE+V41UV+iiqYL1f1fMyhs778PuD79+zN/
sES+P1L/+5m/IPSGU/pq4af2IaUA15myrFPkyYT1FnjGqbDkgsBaNyD1bo1HYXSXTtoynx/UCDZV
/1xp5tLlFtfr+5y+xG/NuyTsvDBydxooT22vUFtONcZxsI9ee/W+A86Jg3KZx9KxZtfONf7RDQ9N
QGzAUQTvOc5hFuaY5hRsZ/GMdbiuPZjkOyTjg+xdgw4ulYmkzEF/GBzKzuS8Jmb9Gqa2VLSvtBG1
Y41JimovZNVLBKax1VZzz61ODCgO4uzxRTjgAIzX2BOkYgxJ72ttX1nEcE3jsq3uKkXBhXJ/4VL/
dNxbiIAY+uU65OtoCe/aje2UzlFgl4VRXvC3rUooIMJLQKuVDP4aioX0oVbyBXxHzw7WtNdV6uN2
zFMTX5vTLzu+j/KlIdYuRj+jfibRSIuPDlTpeZ/l+9Z+tnuvGO/d4RU8NGofxgkeCuAkCOyc7RVy
5YuEaDtl0bLj4mG0cZcM5msGI8gFv+DI9PkxpTym+Epnf2sWANEfwUCePkZYrTbuBpnVoJETmrEp
vZnYWUKQ4M/n1ZFWtSoQ2nKgQjwYkdpwNg7Fa0GPQdbDinS2C1f0+xgF6Gkagkvq2nTkn+unQJJZ
GLjQH3Jqp/ortXZOjHtHDBdy8e9X+vGr+88rfQHXUU5VdpjxSnMPUZ0H37nJaFbxnf/36/zYhv/3
I8kj6j8tQTohKQ57h6+O2MSmhVpKDSGN0DhV+kIDKe3rAinIpZNPXqlvp8B/Pt+Xky9ynbbPU162
1XNs7nog3OdWf3f/H2Xn0ds41m3RX0SA+ZJTkcrJcpBlTwiXA3PO/PVvsUZfuRplPPSk0aguURR5
77nn7L12cN8rj3bwVkbdcuCJg87tFDYEWvnZSNf0akyxM4JLPEOTx4Pp34/GR+8qI2t8sIyMgxER
orpnHhSpO0m/6MFeiT+yYFs0b5JG7/Whk2+V2FpgJ4tkTW3RN9vix+nR320m1nXATbgTGa3hm/3z
pnpVWQ9CNs1jLz8O/h3vum+6vv2VRyzcOsdf2UmsH972/wAFzQrseerJ9BMB47eFVYzq0OopByq0
i6lWPVT9Oh93PXTsXkX/xVZogN9GfblAvBLSfP7Rtqz91/f+30uYj7L/8zBpWuMpbcklhCgEaYsk
/Eyw++qWjLQUDh5teBNJNwiNukVMWjTLJNUhwd/Pso8yvZfiNyuAb+WtveBlGjnFDD488F1cbvL2
uQK1Ew1Ynb3zAKK67n/oX2n/VbPwWiMspBfAwfTbkRQOqdmqnczrDbIgePYyiMrqeB+KW9YxU6PF
RmI46EQCEzkbwYeYdMyGmkrvnyai9Zo12S5pTTew23NbdyckHTq2bIkaBQifI3QD4RTwJoODOMws
TX6dcY71pwiSi+nLG1zOtv88SzCeBr0/CyT7/37b/6vgQD2pkE1jGwx/xbcfyFTgegEGMI9l1R8M
FAUjcxDbWKrd/ZxwEZ27pDpX9qsESBtwiem1dKggKtQrk4NNDzy/pRHH2yq9y9NRor8ecsZkHUzA
93mr8r0vbz7ESBr9Wp5DmTloJHiyVaDwqTHLi/iRKk/wYmavGB0cv8sOvkBBKVe70r78+9v+NmZ9
W2To6qgypx2FAv475snX27AVZqLRtrbXPtOGUN4pEymAd6E/ua2t4AeFO3+dqLemJl9OzMG7BoKy
rW+m4qcplvYf7VFTJfMN4SZRXML81nrQjFT0MvOJo0XTRkwRmsyXGCan8Z73j4MSuNYUOZ02p6IR
Af/Y8yaY6kOeQoJGBtIA0cIoJRFM7NsyEpvVfKi08lthv83xmNYSpVjCH66ZfdmPQ/sTEfH3zPv7
7VQNmxVNwV1s/C75/+ftVkh0DyarU4/SeOeZD378TCM2UznHM29intRRu1UHk6QG3INCPFVavdbq
m2F9RJyMO+OYkk4Qg7YferANDHPAHo0X2lZ6ge/JhqZAYqK885KXhMORH1wr6KxhpW413LQ2lqIh
xSmb567hdSvP8kiwuf7wxPxdkNuGpvIP6iKyZn7/hP/zFcNGYuSZ6vKx7V8t8SAjtMd32xJEW2PT
0PC6qhhDG/gCnOCLB4ymThT/MsBE/ftC7L+XIl5QSHMmjh9GA7+r6P+5kAL6UtUk08S9RD+D8HpB
5scyGNJV5G98fALcPAkIstcTQDAErmcFG1tHusi67g3bYD73GeJgY7GYUZ4BNP643lRhCLS6g8ww
4KuCkjvwCMWF2GgNXSgxOZnHJ2V54MYzOl/YTjRkRya9G7GK+7fGvy/8u1F9Lpg04v2i400Cjsv6
raMFtTN/E3flKqVQ9mmjqECM6zJaDrO55mwb9dKnzx8qnzn1uwIjVuDYM8eHN3bvDkWO2cCYabdG
/uCh9guCym0tDOkEMygYjGBic2SDv1kx3B7qdkEraYg/sxbTAG5JL/fJ7C7SZVpEjs+kQB4dQnMc
NXiZ/bC2TrEIVqpF1HrwdHWntRFjQnXjgRNukKL2+g+W1Xkl/fNlIWqPIhFxF6AC47s6ItPbaqgF
P+A0nXIViPrwFmsPjbILBn4CIEH/fmD+6+NM2oo2Z25m8sa3zd8zo6kh7mg8Mk5yco40ffSris4q
IKWgmJlIP6k//kPTiDwG3MRMKUGH/j1WvE2VdJrkbjpSpYc4n81A3R3D4hPRvxmCPDoaHYSh5JXA
5qb8TIwUocr//0szyQR3YdHTFeTgfis3KKcUra+mo5VFoMdI/bk3hoMXHghFXcfx7d+3WP2P8oav
jKbMUAWbCsKHPz9vyocw6aR2IgvoDtoEPZ4SZPAc8ORQHFTWubza+/YJtn/ir/MMZqxbLocDSlvQ
/cVHl79I2ld2iCIc4yTjLrryGIknqdxU9pvM7J2pKZUuKHnICE+orIzCRe0bpNhsnHF409KVD7La
pD4/JvlL/mWlm5zWADFV5R7HfjHu0VmPE46myvU+BnG2gm2ebLMX9dPqj11A1/QumK6ltm+LVW48
i25Fa5jQor66U2q3esjybfpqVSdWBc179IaXOH9MtTtFfzFSF0Fwu+1TMuGW2Skb6f+StLwYooco
/+z4Gy+A6GJzk5p3qn1q32LDDfJP8AhjdM3XsbeQXsb+QaruR/NQaw793iJ3herGT8E97t56yTue
VnMkXqkuONKH0rHsnBrKf7KXpXNE2rXH4rfju3XjTT+G9+x3eCAYZDXqg26wiyzVX4P8OsnnsnYb
Itf6ixVdcjgxtDCBGVDPwF+75bS/a+bULkS9qr2g4DDRrdI1L5ZBDaP7MlrHLiE2EpXuk18/6lyG
AFH2pEOnWWIUs7JFf7bsRfdg8YfD05CdbKqK8W5wMFzqZA7U72P5KEBk5Bvzha2iTJGsv6LxN7tV
si71Y5AdBuuQM3MKN6W5tKbnoNwH+BelDztCfLEPaPnHyxw0E/j896hbBFvCzZTzjDPgdEYXFBXI
h7359yP+H6sIygCqJWCjuEu+Vyh6MoRyMdW/32mvB8CxEzF5tLs2dWSyNP79YfOS9G2F5MPoTlh4
aJFAfHt7y1JIqa/z9iIk9+iTwhcG/8DsP/9pLf6PzXQut2Z14Vz66t8LL6lUMz8Lp6PNaKMxDiCN
HKTwC82/lIruVBXB1NIPt9LQ//56SIU1ln9qPpnJ4p+LhTyWTaRDaDj2SciQObvH67rHueu1cL/f
CuGfLdBhI3ncEB/NjCS25qFQlZVtgGtoiIYQjGOUh2CkgeKlrkKDlPEeb+u0bhkPEVExgUaJiSBj
YuHLRHzM6TmcmGEcsbW7vAMcl4viyqybaYCrSPlW01mPZHwa/KWmwbY4bGVxGbT3onotUvwX+vuU
kUHlQVtmzGEHGsXyDz/777v97Xe35w4KTXX4Bob9batSez8qUz0YjlpjuIldflQd6gUh+58mITxT
iQpr1v2rNYjQsm2fGaKtSEo+RYx0KDs589cydn+KzojsNF+hnRxSElBftJOymIpTmHprChG30bDi
Z5+ZzPEL1UOOB6FRJJSUOqzT+d+3870bgLBLugxVlIxi79Pu0mU/ogSf5B0kQUc3341dCUmkCZWl
2X3BhP5B3vd7iPD9hqD+UNC+inlD/XbsTCLZStvM7I+ZzrrRr/zQRsp065guhgkKCoeAQKeUa9fq
EncUb3Nkc6G99upnhgvozfT3JukdoYBUH7z/+x39TW/6fm0WmstZq8Rg6PuWN5RV6I8BeU8DB3ec
kW5KypUaQyRr1bfW0bQ7oOFMoO/zske0om8k8V4TVdAAhcC3bzHXbRt7E4YEXiAUGJuJ3TLYDMax
HprtTAPqGfgGnHgYrRUF/UT6Mq4Jhi+6heFXpIIZ0PRF2TCiIzto4gsrUnEvdz3CaVyI5aapgjs/
IDIsooJFgcHwL+gf0n6lkq7ZmOrKKH8Cg4N5+vvlRh2vQIKmBEIh/60SAACU4rNp++NEy71VUGvP
r2mMoERcfEIm0i64mxUwjBtcrymuQ+A5AhIGhZlgipQAE07tdt+yw88i+gLQXmPA4JPOsfzUU6Ym
sQ585WtUaqdm01AYfKnBQ5aoaxm0Sw8iXwJv0GfpzlfHY5t1O53Gt8gSN4hsXJeE4o5s9gxPdaps
owI7axE7yg/96Pe01Rk9sCFmF0TWqlhOvCLgqBZJ9FgoBoWNI1B0pNonMz6T+ABJqdc1fw+AFHdK
X+xzanJSpuNWFl9pSs5Hla3auLxPQwnpWr3OmL20PLRB0i/M4SbKiezI2lXH/YBs2ZZvKs3f/szb
vculzvVpMzap6dRx5rJ8EYNBzx49ehaMzujv/OJRYKTqcadbLlmwC5tczR7rktAcD37m1IxPXSlf
qsFgqPM1pVCnBdL+pLlkCIfK8IB1nI6Ex+G4jZgeySyd5sbon4zqrc0yZ/Rq2jt05ycoPVZPGGi4
iczbBDmpI5dX4VXkrJkfPLJW2hFPu4kn3v8lMZOhBN3OKaqzuCLHRwgW4q6VQvLSHlUOh3rKAqPc
ZKQyeFAGZdmFQFUICSUfyaddWUenRnnnvwsbUEHMULUVp5Khgjmr9OTn2rvw2TmHJSUub9T4jgbo
Wde8hSBoTO69ZcO9Yq41JRuCLC1UT7NiEbtlV6Xu1L1LJFmWpUwMikrPqTsywZfK2zi8ZzFDkwTu
CnavV8btenAabOyfNVRFKtSrp56LRl/Y6QHfYxF8meVKQ+1A1rzhSvXKp9YMsEjKNFAJyVJXokLQ
FYzLgGSgxnuAsIl3jaLPcE3j2GrGqhuwOmWP/16fgP/855uInIP5maDV+m3xDKsR8VecgD9Sv0yg
YOQXNGq2Vfv+oMTjwaP3ZobNBq3phum3k7K+etbJH2MBtbnYjbSnxohEDilbkgly1lt/h7WJatij
Qkwaa0EzbwWY5Rqb1h0fvypN82CJdisaDFFxrjvDeJ0dnnaYPk/KfeCT89nfVFve6m1xJ+fiqYE9
bbfExdBNM/ACwkK8y8CiyDhB9ajhuo6oEeA2WSs4qao53LdMqSotug+VcV1y0piHMxVzqJzYGs17
UtdlyM+nHwhEbGxWhnIzK0YiqaJGnh/naK8kFBUeaMYWlA3OgZ4RqOHfZGijxYBvHWhpsk9nNWah
uTCkFujcquy9z8F91adgjtlLlnMul9zh4mNrgRmm2OViaIal6GMAogavpOXKVuB2Rbzu+kNbX8Zc
IdUSFVR+m9Vsuq6Qyk5/p8uWQV7ReQDkUfN3pTu5WgOHCJmAMex00q9OanBswZJYSgc8GQAbZ+zG
xzyHVVkseIx87JJ+DMGUqJwUPVlIa0FpPyGHwMA6iDxxdGAfQAYcheinFN1zmuwN7yxIN0vRxOeS
MzKaqkx/iSQH8tWTsA++jTdUpRLkCltjV3X6PtNuU8wMscxXwwgeGOVCBDm9vsXig7ievVcyrQYE
5o869f2hCzdGc9+usnJgIWrWcmC6svSVT53T8Ht0tDCKMndzBgDp2oMToqSwAUM2+INl1gup++XT
exmQn2r8dIK8Fj/Fiau+j9XzGI7IJ0pclbzZ+V6mQonBcyDzW1jeqzKLA0gyA1tkFh1aO9nRdXXV
GdqC37QsrrGKDsU/2xYzyvLqs2kzz5PVG30EZC+YrgsyMcdhIYEK0OWCSTmonvqBEgyXGSC0SfE3
pp6vQJAzTsbUqTHNT19nN9LYVuDOTL5xvs25IXDTEPfRdEAjlxbwNHE881bJWMd6RqmJsDfzDyXV
b170KhPQHseM9vHH83Clp/icEOSasxR1GnLK52HaWA1VGO3p9ChUfJqJDiyYcmFwreoikM3kotoo
LWw/4UzE8IYeZ9ufgDu//YT/W/xwyGeUAl9XI/zjb412U5V9qJIndGzQ/uvarSSnlgAjrNRKdvFw
7fJiZ0ay7I34hEakk16E8dr1r8KYTvF0100cM8abZYbr9JgzYx1UhQzz1lV1jUVAXc7kKZywdWC+
AFRrpjnBCUW+r7t1iVm3in8pCmw2xO//XjX/GvrNXwxJC9+N05DMuvnn2aQPfAEMr5j9CW6aNQis
UlfuHuN6y9aaTqe0X5fiJ1fh73bMt9upyorJYYPuNyexb5+qgGsuhzbndoZgFLeVUv6WOLcqM+n8
I6EnMsp3qYr037hU1g/dm7/6VXxn9GYI4Gcoqwlh48/vXMdBT1aWwdlb5+At42Q/TaJaI/9YdgkG
kOEBXSDNUAve2XM2EGC6NdkwMi/4qd6fT35/3QcodrZBMgVF/7f7kIeWGsveoB87Q910qMlKRL+v
QUQF2VqLUmPhjIltokRQWetM8r2TnoqSiMp3BSD6RICfFhxCxiZRfM1SJFbWsPj3E/L7zPH9GjF2
mbi7ODmb6rfTq8FKV05jS2bbJaf1k6IXJcBX/Ur9VZzsieZzmPbXBjFgw7oGIlodUA70MiXHYyfT
ERNUwz/s9b8Phn9d02w54viIb+L3APR/euIkuVqZPBJOJWrCaIGUt9pyHObAAlq/Ey0yOjwqqKUh
eG9UENnMstsWmEWIvucmtIbQShmPVOaiWg77N88AeIHMg4RBlq5CQebISmzH1lrIHH/h3qXHVHuH
ZR2Ht8Y4J4W/1AldDajrEu8XwoigvfVrP/lQxnd/KDap8Q4oEMfpfXpnUBHPJ2yjfc3RPpTdXYgL
p8hDuGbqsoxfUhP14F2BoVG9TtINw0VcSbMfobSepgSfymkuvFE4Iv4HHeonjD1zpyBM2gYMz/SO
qnhWrZK3t7DVlZ/S6x6QC6moKp49iNsLAp2WoqUHqBBVJbmqtbLFsgQ/1EmvUnRqs7tCIY653f77
0VG+V2QgWWTD0hDZ2rBi8If9+aLFZIi0RRdUpzbaGYnFeJFiH7N23Zy7SSLlkSBXjuOD/xDoP/WU
fj+Xfz4jloKjVSGdB48HY9w/P3zqjbIaRFSevNmZpb5U7Kvx6xBYi2m4g1I5cpMr5HoG7D5Eg0P3
qSdOy1VK4bTr5ecwPZbh2crdUP6Yp2o/3Ju/X30uTzF1vHO0vJBg/nl5ctZ55ZjFJVzvYNXSfrEC
D659dsw7/d0HvYCXw5ijTGT73OvhDJUQb/++BnW+BX/cotluTiXAuBlOtPLdeRQYHYnsAd6MZjgl
wX1sQfEAQruThmVJIAvnI+wV2lZLbgwnYWRl1Xow3sw3/6ImjgHiFmY8Hliy8XgRKPYUaYPv/oc7
9V8XaYJaB2Vscb++dyJFN9SAH5X+RNKeG1tf85Oj51up7d34J4L131sDd8RU6W/AQ4B0/r3JEUhZ
3IZD258IX4QjyeGTdbc3Lmmrf9pasc9RSxleMaebGH2yzSXUUP125BTWmpd//zp/DYlpFuL4pSfK
jBU0wPfUs1zVk5HXo6eh4dh08ToXHwVjAdyMc5mGyX6CvHIloZlj8JYWumk+lf6GdaEM12VxQfo3
anfz+eF+4ETdnEKdu+b2mttpKxu78k+Cvr8MTPMVM6jEBavKKkPLb70QXJW9ZgYNcodsL51D5Tif
iFe6o20y8jpWRbmOCRZalf466V3pzWyX3abszml3buAULnCImGefvFIyesLFzkA9/2u0Hy3k6kcA
Mf++vd8b3L+v1WB2Y7LtamBO/3z/7EIy9aGvuNbpiMXIRLVMhlJ5TEqqtR/2Kyqa73oYag4cDnyU
AW4LM/m8VP7PjiWGobFNKWmPHQw4DG5VleykYthIiC1Um8glp7KA+Nm46JDDRUazMAuN3osAYGgt
Oj9y4NGu/XHu+GjrcXrqy48QQb2CJmNbctgy6S3TpTqKIXZAczmsvDSC57G7uo6R1s6IHARdVnOf
44Qqe2k9cJDwxo6D4iUd0EuVNFkbnEtii4iaxwixrgE5ocShhOhgBvt0PgGkXbmvFHNZ0olo1Gs7
xW9M+g3C+EKyoBOIGaSWNBjMBOhWuFP0KoGJ+/XXpEx7IrIcKSPIAP9c+T4FaKAyZtjrPN5BN0UD
YrnpGO51/o8QQ6JZTxb5m4MboAxkr3F6emuGSeRWczPZ7bx+5Ojw2epzoD0fpO3i/COs+RxOQENC
VAHdRHXEilgxXEHHauZ3UGvoLukbkdIuUuRd4CGkzT9DaDsaTd4wyRw5ZATB+WM1GAmdFQoxxgLx
QNQWu0MplYyZDWbZ0WkKW2LMAhei+8aSTbdI7gvpmLefGA+5edlGlp5rFWeCiHcBloZaKt16IA42
7F8JQRDa3pOa+6pIHUDhZY5lGvalIjkd5QL0t2WteG7gqRuTYw6JOjg4QARmpmNGtwENb6NXGOse
BpU+2VfVBxTu59YnJ2bVcfaNpEtlyjvZ7NY1qnBmCrMUwJvBq7yKmhv15UrKmCzkm3qwEZK/Uf+x
uBHeonKI7a9G+NgQxVWvmuqQVtOhltFcdNF2ku90+ggBkcUtEuM+U9all6wtuhPZ6KNvKhaFoHdN
s9IMsCon3koHgBivmwxH6244dJHOU077w+BflIFk7fRtiNJlQFOLyd44UPogPlCjeu91/VHj1J9M
hHIhMFDra0NFGXiVK+rOCU1prZFKBEYwSt0iiNxaidA4bPv4ak5LoTSvUUIWFSE6sQ9cI8Il3HTL
KnuzraNVvaiAvCroUxn+rtA/qnbqMDkuk8yVe3ZCS1oLyb42Elx8R4yfkHddHISCGFpkQapEGxIS
scc5kEhyn4elDymNo6vcfiYSXRjtGkJPRvZHccRvNLJYp8EyiWmU8EK3pb3WzDlkm0Fn3QHVApF/
W+i+vqgpsxP6ruHwS+d9qDiaMYmdqZ6nsL72Jik45R40mDzwpd142jSkcA575RaPyxa2EuNJGsf2
YrRWYUy8yiY9F5fJcDv7MJLs/Zz37kiHjBwqusL4OOBr8cM1SxPkEjHIxOkmTha5+ug2gHHQK9NO
IYjtKqSVMvDULMhHhsrJ8KHZRaprVzxewHPcHi8Vw2NeE2EQsbzqsXMX9M8WDEUzhPercjNrzqm7
EJORn+LgT0fiqfeH1EPEHwSoLzQ8q49IkSWV0S33XQaoJWndikZbP71G2NfyHgRxlB3j7s2iBFGS
Yd8Qftint7rYera0YLBFa4T3wWDpnB5g5YshwMzD6YVEH5s+GB12szuECjD52gFHsk+8s+GtsCEu
7HbbyqqrDfKyU0jWzbqtXpiQJuKDx+jZ0DEO5bS8/YVmvposgh0z//Da9DdYRc6UHIT6qQnJCQIm
+MWXIHFOI8vbWOrF/VABj0ySrTR3jgYiBO87/5qWNF+IAa8qmDn2x4Sixre1g5K+0pNC2xqu/CTz
aSWSJST2avcrjj1crWgtIlgDfQWJsD6D+YSZcbGlX9bUMYdm/DWqREXxPMr87KzjOCb1OYGMAw4v
lCaG3RSoqGW6LfQatgrgn/JrDONUpAQG8iejPCVbeN9WwEOTbcBs26LBJIjYLqtgXQ2cRGn462VM
iwjv1nUaqQgLylb+xxcz1k9Ni1pSYVb5PhT5qi5PLXE/QO8WIQPKatvNPNOeUIlexwLXn9Eek31o
kwNNo5qNz57op4SbRDAB7F6Z5mjMx0V3TeB+dt4+A3gkQMDUpCTM2qfGH9YBjrqEsUDpbSjwmB6Q
d8GtsAqahj1DEvtpGuZtkH3H+wjGxkUh0rRkwVluPj37YnPYDoDjFHmAk0/dEQ77vNYASzzwwDBQ
fpazFzP8NcavBlQ6GmVYKBrpKsqNYCTZ5nc4eMbuc6jrpdUW65Kscir7UPIBNrCMR5IrhidJX4mA
ao0+YM87XVY3ryo4lJx/D6KT7dzt8jkpCc7ZHrpKQtOk3KQ/py0qZtSMYxnLEMkeXafs1pcbtTgY
8rLUr7TOeHoHgtoKqAeH2a4HDh2FCbtXdDL5KyFg6emTpatrtdhKPF12kziK8prkn9r4xPyV0XJp
7wbjxZcZV31YSFSQu6Xpjdb9ZE7gFwpX1mmky8Zqnr8YQF682F5VygE21jwRMbzgnI8b+FwbFf6G
xOSg9HrC7FQ3U4RT1bCoLYaq0Uuf3PqUkD+s1Ahd4C+bLbHKlX4voxfWvWaZBmyvbAhGlO0M8seG
ZUxuqKlNrq30FxUvJmuhACv30Pb855PG7a4Gb6HIGnW7tRq6q0TQmwEh5kjP3olsky0ADZrAVZI5
0wRRKyDwTbqM8SGIT572WklYGzHcTzCKCWKjNOJczr0q+/eaAY5pyRdvPBcZPfpsTVgplbBb5kQy
yGg5zoNcHS3/tUV4BVKw42lnlEnvH/Xs3tMgtYzvSvAVU+BRuMzed47cJeYr+hlOj/9mUG+JLePm
DJ+xPEPok/sQpXu3r5pPzoD4SVb6Fs827q+zwgJQEbrgo+oOAUeN9jyDUB87e2WTka6/yJR2mfkw
arQqs4NWN6zi7wHIhrHd5vg2qYqPsuYyIl3N9Z0Bv7lTHmJypTtQSh1lpNl+EXVZ6Eu5+Iy0+552
sk5OeMe8qWE/UxUQKM1tqqiDtkOisBURB0IGYXzQivt0WsniCQXJgbYuHWlyOmDV1igTWuqxvnMn
MJMx0+rM0F25PsaadWitc0Pl23fLwqjppSoQKPB8abCD2RpoK0U5wzKMQUCrFxizEZk+2H2+sCx4
VF2Axkfd2P0m0PYSy1oSfRad4XT6TmK4XKni6mXaZbaJKaJye/GraSvXl+2FRn3Dcj6bSXU0gxWJ
tBPZrIRMHkZUNrFtP2qEkswIEgMknFC3nTS+N7W/tIfpLcKlWFcwUkNSsdvxqOuETxbprrV8t42v
ekqjo3hXzIvGwbWafsUNu4Hmu7336g1ornTZlagdQSuv/bRf1GJdwTHIwBdlabORzBvEObehOMf1
scTzO3MOM29kPteeyDp7kKN+m2WKU7fj3C4VXrqQQ38n579KOXTi4k0BrtzcQF7qBtJ02kWRhWAy
YeE0lwOaqVwUR60cad7xGR3DKUYIRTcdFNa3cQ/2IsnlUy8pJ93OiIXhYFx4xUGk6VaXv5r+kzrR
5JBQiQsteJOqRbDlmKJxpIBQE6Pcx112Z0oxB45kXNR19RGKr9FjDR6fFa0+1alM+EL6ouKnypA6
qWntMksBRI6w6dQPbCgFHry03Evtr6KhYW4XD4G6bikkSvgJoQHeJ2UezOGpoRFoQNHJs8ciuoMo
o9jdQk0JSafpN08hR1QgxcEUHwUiM1l7zuTXMhxWVr2Jacsbyq6w6U+RXtN1+E8Y8KqWo5JEYYfd
EiGZ0bJ6CBZrOpvBRKtaZ9DL4FBqP2MWfSGTgtbDZi/IJ9jV86MWnYRFYvpFaeYmbnBQyuwhsuJn
DYVb5C2BNO8V6Un2ebtr6lztyRsMt1GMVV5HdxNqe4O5Ik9/Id5KXnfdO0h5DG5F3oe4b+3shuLR
5eOT6akeDwmhNep9MgCr9k81lXJZVB8InfHCgQp4l/DXytbnIjOOMsBTHOVZdvOsz1j7HL2NSc/d
LJYG5vKqfU1phZLCwH4wucSbriKlcEt1OE5GR0cXS3e3lrBhcJrcdvNv5N801XDa6WFeOlJy2pmB
t4V2JzdwhLzzzA7W7E3QVesom5xUehVgIW2tJzBbd31p0Zb1MtFkznuGE6EAa8Iv0ltTvYK3wDCW
YbmFxA95AoQCCsIargz+7VWuBod5GMigGrrJSDKAHjzW5ivUiEVvMgaVsMmzExpagdO7XzT6rxJc
XJBB/7gLkZtX8WWcpk0ZpIz3vNlmlqA/GeJT3pdP3ZMMx7RkHKAorSMUnBjXuLspnc7J25j7zEtD
MHblA7hHboWUTA5ORswceNuNRNK8q/psE44dmfKbHQTBEq5w7YBbM+al8QP2YOx28aoZ4Yij+er4
j7G8MYp3Led5oNYJm5LqhawXyEdd7qbeBMkBUpD6pKIc7dsvT/ecinzLKXvRVQ5hTA4rigTZWjV4
bTwhHyKVelAEq2GWzpf5D33euV/4vZPI9EKlj0kojwKp3PrW+YnjvoqkEYSlqt8MSCISMyOVaao6
8qDQva6LvSZzRFBOBhwN5gaqvrTU5Ww49cWyCKOlqgLoahteNOTk5rgWRnWYCThTQPqK9dFz2BgB
92cE4wZqu67UD3WIFwrU6Kp6GilBBvMOCN+GLXU2L6b7ePgKY4UwFiCmAaGf4ynBklmALkk5NMwM
r4YNZpRuE0KQqQcn2y0xSTpJTVAVsWzaaopOPV3jmnU74OnqPDfnZBXTrQFUjUJVcRQyeUMrftE4
R6f2Y12Dh+DIQF4zUC9sC339brbhUgn3qJB85Xnw38ZyZge2B1ySNJ/y8H3Wp5vq52hll0jvNrSO
ONzNQc0NwenXsTjYGcpZ+VZi2SoZ3MeTxq27dJjcarKzQHdnn6n8ln3oc73YPnH+duc6uB4sVxqi
FcTLntucY52rVGM9sKpI5ESwkYXdlyVZbtcl6zTe0WGVo+deLi4mRh5zuFQeRYJ3G2RgXO0ZBUmX
3op0cg1jF4valQzGt28Gt9gIqJYUsVc4SsIGX3Q6gR1Ec0yHDDlNrZZrM0wxyV7nYPU2hddYQTYK
rprNAPdVpq6ltl1FQtKd1FKPiYbHw3i3amMZoboYm/tITCuMVY4iHW38Y/JLwphO+C8ArReqN6ya
rLy0kExGJUJN3AEWVRDACdoOt1EKljN4grzHnT7c+gJAirWwKuJrQFI0ueFI5rvWXTGkINklIhJy
3aRtw+Itz395PF0S9oeC6XtbbaeOIcKuTluoVVdJeUsjclVTzfWN8VhrqpNIL7CoZeOSoHho6uxi
9dYLJ4Aqgn/Kkjw/ZB5Qixxa/lXJWDOhP+QGjce3ikBwCS/ccBfesvSad5xFOffSryrbX2OiLkIW
5RlCkrEcKX0F/xjJ9XCU0nptsFGqwRfKK0TQtTsRMZREEJMsJbgP6Wx06pdIj/5AtYvBKZrcMTRW
KfkWaZM/d9VeZjFnD/ej6VR6n1DuF1ylY5abgnZIGdPyYgfQSxKMUuhdOPQ7Hmm/cSfzkZqlAAmq
ML0OqdQQNbpqgKwlHraC1oLHribrnLZavYcQFKxmr0qifcgEKYXesZdQthloupnL5X6zHNLG8eub
wnudG+1XDgKdvxier+I3e8PoYIOHLnWlgP0ExY5Dj40IkAFt2nsL4pXqqNrU5GdTQso8eKbULOkP
PKaPnnZFrO96WJ4l8Mok7jWTThuhdzSTxTtyiuw+01I3sYy1PuYbrapWir+yPPEhJqrTlAZDvk8V
guORNUABeEQvnDIayid4Kqr/EaEYISVXonpJQU6hpiGAFzqM0T+XrXBrtXGK+DmIWZEtn5kdFBTb
8H23Rodm/h9h57HcOJa12ydCBLyZkiBAL5ISZThBSEoJ3ns8/V0nR33r76gedEW1MkuiSOBg7892
IoQl/pQl/YH+ct8URNSS3GV0u1HuPtsk3pQ43lnyPXm62uVtbCIkRo63TH+U5q1yuH369FSwwKPi
13rr1kjUH1Xo6dtylRFglWV0MmvqIStaL6n1lyEG/6tOOtuCOeRrTAQ8+kjUJLBJ6/nNeYvtEksD
lakIsbHLx0NwqjlolMdcnp5kedyo5SdfVxkrq4W58ndiwHdY96I2OSS4bHJ0s0N4iqlu5Ff5myc0
hX5HkZ3Mw1cXhgFi/pc3Kfxwhu8GDNAiszus3+UZ2EXdE7XhqtYjIXiogwmPldvQPdqxdZUhW5/n
kl6w4GsuqK1hEYkBCx3T4R57DRMAo+IRZvJ26o5VFQLpcOZVDl1I3Uppf43uKDNL1OQ5R0BYrDLo
R9aBNuxiLhsLwYUCuN1rwBK6mzrjPgVmnHt0tSdFeVIbKkaV9yymfZ7UhSi4qRomzfRCbrln9zER
Au1a7oEugQklxphORGuFgDnJDjZ7xeoPgpD0BGVDsOWSSTdLRsCYQ/rhdXGetUFdUxnlCvvhUiOq
7fUdSz7wgBVLVCKb6wI6VzPRPs2+ieInCKdbCDmZ4uSIyhRWeHZLZz5a4+tMIH8Vk/7GDTtqm0XK
/BE4bTTw4hiUyjgfZYofmQGviT9yw/DRF+2V+jmtpzUK7BlbVBI2N9bDOLVQVK0r0qXrHHBgeiRM
ltk8eZMq35Um9seAcjOieJnGO6L5AwXDb/haUrmTNItblkDn/bvdBYjysm1G31GY+opSbAeIAiI+
L0I7YAXxRqM4NByLD3mYPjrzyW7GS9uFLgK7j0wz36w0ubY2Icj7sGamCJ5NhruypV4pRY1andAg
hs0ryQNj0fEA3VrlOyOc8iVEqKMQ8AXXGbswrh428uW4oK+oE55XlDmZ+XsQaeg+8YBkvtxfFp2M
vMEvgmwr8QdzCzAV/Ojad6N7WR65Vc6inZgfEh3gaCJoxHHimyrhbSb8QSIy3XaiE9KkJnolnINZ
F84QlrmzwHzJ8KQuSg47Nr5LYyReKHe+Xk/i0TD3XAKqiXTNPMjmuNG08BT0f7S04zIuL2k4rPPu
OljE7QztE0K9tn/VgcHsIj/zrVwNFWgRcRljh6On4NjoAwINB48rkLLEQZ7vU617Q99NYLtQxadc
xuG65q/L/bB3jMkz0umPbjJoD+nBMId7SMtE0aBqJSlbZycCTw2FThK7XnyvpK9prFeAWWULlNNC
PBBaLo9f1NpswrG7J03tygHAbzVSc1W5VeNsKh6so4TiL5VOBi4GE+sdY0DeoSNONFdmPpBELV7i
snuuSCCAbSTcfd8bh8Zstl0U+1opvzT4KKJK2sUO6XBT7GnCb1yHGyFwq9nKqkSntq6Fw5KZsj90
KXsE1TO44ZgrAoLp+6MFOB9ecgHV1IHv5Ppq4ZsLUoL+eaJlCGLFeO5AIojUi9BSPdVhuTM2kkJL
SnMO7COPhACYoNFQCzynzJjzoEAY+DbQ/AICHVPFbpAWGTnP6IFX6AG8wdbOSrqQZqh7SmMf4P9X
TVJSbk38Tke5zzh+UCd/0VQQ5Rwcvy94VhTbqpBbXlj7HkzqiQTJjzCwDyCN9zZifVPHX7sovDlV
dqGGmbs27gmc2MBON5CaBLHgD6GQ28NI1RJfc9h4QaqrKfDRhcREeZn0ZlNLHMjGEwkXhNKiwF9K
X5dfnIlo2ERfY3sNakwSi1qcox5GF10h5VFVXa3H6yCr22Iy90nH0Enqu5QcKiV3E7Cl0SCcYSld
dBluFej+VISkhbKwJ/e5sYh+u9ILuJOM6IBgGIyKg1kN3a577xx8VjJkYMbUOuo8F5ctIXSuU0sX
w0KFE1LbUY7ZWQv1JzU3Lsnc7xOwZDlYRANHvTPT3axmL1OKKqmExCIi5T6OhPSulZmjoNbsQ7T0
5Tov5KMy9Wc8JzvFab1h6belWv/KOcFehXbsGuvJMEyv6KaXCbBbBWgwy+E01C3jwmuLjJQJfEE+
i5hO7R7VaH7mBK6UBLqSmNUj+ZwVRqrmrvaYHwg86SS48SRon4theArD0jf5SegD/XlUz1la0pvX
HZZsJO0HLYLhXAcOsY6bsVnp9q/CfYtymMhJZZ3L9tHurzIGVgnxU2Ii54uBYTpKY0jTI44Y1Xoe
7uvoXr5E1cEMyHfXXJJ+xOOjMdkO+JS8kdrUUbEQKzOM4uKedcKVRBiVM94rjvOxvlb6SdZ/gDlj
Od33WrClEKESCblImk6G1b0uGWVPM4TgInlJd28qUA4zu6kTgUp6uPym6cJPzAgVLg/IKUnEAj9B
V5pLO0lPwbURNNQqXl+FgOOoZnNUrfXEeaSNn3lGIBpl1K1F7ItToOUP/aVtHmNOEBAfR4CNB4k6
rdE53bR0a7hqkW37zPErZKt2h2aNhGBQ7LfhaAVAUxKMaqdsp6i49jnEmGPCBjivBvlRkNlUlzAW
WryRPQpng3InR3SaI1MMcf+V/W/Icdj3EV8iRcgpaCMuxg0zLULCXTVUOy4fRu3kxEx0xHb2slTt
CsudG1TZXpWfpzMZXhttqrcmKnCTjIxSJqIVS2fvhk1xmCj3i143R2qJV/7xW1+tvv03f7X68eP1
9+XI1+Kdf1xdjt3qLVu9va3e/ONb6/HP48V/uxwvb0df/KNY+cN6WvNlmNfVxt/oq3hH8cn6cvz+
+wc+fzSs3/xL7fLX8mrVIxR2UUepz1xrgeUnv/JzsVVu6gUC+Wa7PwS3umD/T7Kn/Ep+/9LuljWE
3ao5hPoq96dD4sLG+t0zPAzo7h7uYFWect9Zx2tea7ex/GVTe53PXr/iuBWZM0/TD7HN+LmTg7TX
1tRY7/qeR9Oa0jz1GczXPn4T4brcGLFiZ9V/Ezik1+78R3lALWgQFdB3n2RhOp/6n5bAJh3jG/YT
nLQrBO5gu2Q769zU5hEXtFZuenKdj8XB2PCXAdpJmltVBSoUnvWg1PIow2X1vsDIknAn2jW5+LUk
39VViDSwutYLE3czrhOCE2UevFaiexHNfKZAtHa6dikSzt2a0ukq3QcFJRTFvBz0IPKEZtiQ/0Qy
v7x2qhaQpbA99ASNycDNMRTsIM8HnXgzJXtToNb1XhX+eSH1Nvp7PsrbPsCDNXyUEkAXEcok/u/M
vFmpxgh8C5tCpqw8hjubFgA7ZygjWMWCdE+AJyYkNg1rdooJa+J8VUxtT3I9IxeAQeGpSIzi6URV
uWd26c0uNF+blo88CjcZOXHZ0vt6kO9pQDO4DWZ8KHXFPDJuMlcjIKQnHjGsOJRNimvAfdU5wKNE
+GQCTUUmBIIO0QNKXydm7ZGsYocmsjh3OzzLLQeCLhkre3r0IMw1e+y4/BFTB33Pw0CvvEi0l85l
pR7CGTID70AH3hCNuq9FSCQTwgDt397m1pW7valJRFTfRQOSJTfetKBDar777iTe2T4XBbpQA81B
BA6KBw3lATF/MipAOOSed+VvL32IZiXnjIvGmgOPIWkV0gJZMG/GtCY5Mh2FvXyyp/SUFavBHn3q
B/x6tDaGlPtjYe76+Jmh1g0a9clG4aKMxiqHrjRIEOVgHfJjNwXHCMRGGoCk8QUz50d0zPdUJLWL
cVWllPcULDvjoT2rvqH8BuAwFuGShLTznba2djcUD0inpKQ5I1YsHoNj2ZGfTaGoRRynOWLNMpmk
R+Se9HkEnPeTROtqeu7CP63sk0FjjesmfnXY2ev4DRxkhcJhXWdIf8KXtOpXOin0hNyi52pnuh6h
sgPSuYLuBrKI9F7aQoIJpVGoyOsI58JSybdZtzZaSMg08IoY5zqQEQufix7uW+FTAdxuxcmuRTjK
drQrxj2BBfmrsMIRCMSjRwF+IJrcTte6xMnYAk2f4VNABfg5vggVq4H89OHWzndTpgqq4VWSlKEg
SRyXd+KRkOwQGFb5akbY0/O0MLu358I8GSimgsQ3iEMihWFV6tfAei3Cbz054LaV0qOQ+5vvXbXr
igv/EirfhGO4IiItt8l9BBfOH46JrGakf0t3JxRWNkMi/hlDNtaI7lcFCSlDvUkXkrQkPwCL6kze
Tzh7x6h2WkDeKHxL4U+06EFvdf1rwQghh4gUvkY62Ae3n2+T8SxMFXb4GaYIgOVAIWKy/YhqBXOA
eJxoh1S5Jzzph26HYcbKXnKwoIzwWt5imlCPlfqRpW8zCIvx3C09SevJDVZOToCpNMF8IqTFYFse
E/MFCY+XcjTIJudneA4AUpryZ0YNFqMwChUT0xxuffi5blS20fQ1oa4WY/FCbAG5Ibzy0nzlIe7N
5YIxt4/dSKXvuYKGORE+rrCgNbvSES230AXqwcKEjCGEqxKpwrovP1OLp0HTvegN9W00CVj+DM63
qO+2kROQRNqyI4Nqk0oyBZu0pJaevOqCz7mZzZ1KFzjKfxhCf5keuHgQZv6RpnxvT1Afdc7hjg54
oV8XAj8S0uiQG4bO7iBYY89vBtO1FVYiYcCLtyF2ZLO7m9YHdMk6w2tZcLuCI851j7pIaBSWdcx7
/5vXwbki8CDKnsYCVyWlAov0MRACrL8OULdRcHdYKCZEHDa6x6LQUGTyW4PdkbsqGYQOW0RZ8oiS
ac8ri3wnbhdJmLVpLrCBA8qYtfScg2Nl5ibGLfDW8e/V/DRpCCSkbs27M6XP5Lq4otRqqZ5rM8Jt
xLChv3GN5ymuiqT0cBylnDsSSGQIEGeUhiB7D8jOCbcJLOJAY5WuczjCZaR9VnAQBw3uRwXISeZ8
1TtPvAFRf3aSTy5YygG2EU4uicc0HsYmeIZVMkjtMw8RB05VUkt8zUKVyShDog4E+K3VLzZrRN59
L9LoiY9bzci07CAFT85Ajy5P8AxhyEB1dQAj1ywHagYuGjmghlHeEWzIyy8yPOLd4lrd2TIm7+m1
AI2tSjxRVK6bKe7sBBX3sl8IQVIW8zwvuduKBGXI/8a487f8hnLulH1pqcVmh1d+ZKyen5vqFsTE
h04/ff0XX2pAfAk7HkR6cMqsoGudK0G7U7xB3D7be/w2ydU2qZx3mWE4oqW2zrHLLgNqKvuqq9hq
FOcUysAOkn0zi1PD5TVDt1IkKyXJsXOe6cc8aDzakCcSdMNzZIH3/SBcHUUVBIbSrCpq6xOO4Zx2
qAHPa5T1m4bo7iAzvTY2ESTAAZM8BrLQlww7BSGWKeZi88eGZlaJ15y7rR0eHK4KkUHfYD8qaZ00
C821+W8njC44X5u53ijos3Q6Gkq+V0WNV6MgxADxVcPuiShGniTLxQqzn3KOd3JFc0NQ7EfL3pjW
fJWxwEYBuiu1X9tIeLlpfZVG0QLtFF5ZMKoRPkNYD62eVZlNv8q/E2wVmYKhcti0Kb9WMxwGxCy4
csjCV14M58PRtha/eMcINdqyq0OuWzwj1GFXL+8WCo3SmnDuGmu7fqkGi7RAHKdluB9Ro+b484wc
bBDgnoAkFSh7IbA9TXBUy78iZ9pACgTpC65/mbLs3E+E8G70P52xF4ltNBU8KYiSjEz6uxwls7Ss
7IHnvdWd9aKipET2JJU6yT9V9CAIRo9POb1dk6WsF0k7YNY/DVNwWOJsUxDwC0vR6RU755cyHjXi
4MLhjXOFsgLYjhx2lYmVT94Lcde2BIL3IXJqUrbjxZcM2Z/a14S7A0/Ohty4IpT2hE/jXMg2ChtQ
5czkiPyZ9VeMJ884DMs43pkEl8xycYva6DKBl+XojkT6WkdrR9BJrlykByl9HlIwU+m9IVaeKBic
PAnkd0JoUUUp2Kng5SPJbCzuzLz1tIpTKZQohyYCz0HHa4Dgjgydkd2RYsGLa0LQq51AlkrN3uNE
8MOFk1sCl5xRa5YUMdSbOW28Qj8hqaKTxLXhsGvb3iCmQyugCUVGewrK1mOxRwyCHj94G3vNjcQ7
x/rbtnzD9pFJybZmxBAl56R3kyBdcekK2EHOjD1qjVUL0quon8vw0ynVlxWa+zpTT6FOnEZlPC3y
vlKnq2ivVe3myMRozU/ByKRO/g0FuF92T0VdSCcJqlwqZ5xUI2j0WpUIuWcLOXO8C4pHsLipieA6
RUHJ8MHPUJ3oGqDGwr/ga3HpK8C2GoODlB664pBzMS4macfJMcqGU9gdTbBXu3GetPqeqAcI3EXx
woA8dmSAxAwS7Vw/qvQSDtGOJh1oQwIIKwm6PaTDYQYiSy3Xlgnfyo2tkDHJQ+r3bKRlDS8c6OY6
JP1mHFlhNQnfOED8uBun4NfsEcHSfTTVqRtHI/pW5+gIdWRpHaeCpgBb3i1AMkWOVDXlNjLqUx8Y
Z9KoWUP4H9CmAw8FeYohgjloLHnWuwRzS7jNhec+Fft59Ag/8pLwe1sVtTvDzegCnBblsyosxnO0
i/hIyEkQD9UJGiW/Iv57lH3pSTWKU7vbkZW+142gJxEhJZcnADFoX+WpJ0F3F2WYiWvdE2VCgTJx
pN9N6s6YiKTxPoU8L1IyGqPSlzPs/gZaZIDuZKAcQaZIO9uOJfFo2XLL0/waqYc24dPhmZUSEFKx
29nAKqLkahlOYzMfZ5A1efG6Pvii3WNbYhgbksRCaMKoY8+teHxupkXZJ6nEfDYIoc8jKZDTNtFL
TQBihUW43NnJXQ3vorAsJ/iG9SMKG9/gISDxrqVpzkz3JU/FpnRSotwIbrIpXQomSA9n3nW3oj60
+rQJ+Oljdm1zhpJX+nWoOZuBoKfp3qo/bSFdzDrb8xZIJDmg0u9PXXedh1PE/ZUn8ecIYW77tFuD
zo7IimEsP6IQe5itHIwIDVPBpS9FIcw1mZbCl1kPSeAWMyiOqLQtUPHouCbpjFioL5EySmmHpnUr
+teCkWgEdvs6f9OGhz6CL5Wk73A5GC+dJbLpEEvY1a9TJ3uZIAsjmTYyjzFLezIoRVrxKF6XurMz
JEKT7EgKXSMT3jjJpvKGwznC7AJH5eZOxIWl8gHFI3Ex9nCfx/klNMEJUJtxDCbdUcH1XfXDveqS
m9ka70yl1OJwmBtqcUqW6DsskMaqxqNmHF5unMxKtpyxkIJrB5cyUf1OUlZW9UVkDSL556xU/o4K
kpmDo6XvS5R6pJSfw1q7iYttSJdjXLXvWYj+oHI2+SFvtONkOl7onDXD2VvjthvcOV3I+rGpMfyk
5iH6HcpHOMXfoKS7uZ13lSE/6bV8KgjzeZdNuAg5PMBCkUr+25eW30ObOphX7OAAheNn/YttgXn3
cLhDfBgDAzQO1UlAFt60OJsJ5nebJ8sr/sHoh6DzhUhr2xlByyAjCSbopvdaRZdBMK5Z+bDSJm3T
ThBsIuu1TN5rNEaEHIjC+094zFHHYJmmHOnopjhGhuU6ch3KwO+GkX1lxnIV+Nmsjj6aY1xkKKAx
AGHN82lWQPVUv6U8DON62Y6NdGQ3wuYQUjUDEsX9nbNQaVgfwuGcNaR+7eWs2Nkzmig5eLackgZj
PluUymK+0Ak1r4Nrb/Oy5qPNS6eWUFA7OivVLDE6MHo3GcVe8XIxY5hLokSi6LUqk0s1jXfJOJd5
gZYx3LBCJuQ6smGLPPb8ONAOK8O9ISxRkI6UymNqzXUC8cIzbVWX7UYBPjCq6EeZO+SisTfMb/3M
MBdMtBvNDGSUqAqLruSURAqpT2H/moe4o8x3Hc1PWaPLd9pNjhgspeAiqLNT0ulUysRIdMvgbZnP
KUurjvrE5HyEtEaM4vHhtMpWDd5qkmKMREUxynvd6OQAYEflmbANknvdXEPzM1BQ+0WuNbFAqK9y
GvlRqlLKMV8NDVAVcLYWJ1IXbpRBcydd8owYzW7r3FKe9hVKynysfBnV04CvIXkOsB2oUnXJzOYa
Le1XGDkuYuGN2Zob8hqoVKdjLnOH4DzSTmUT8Z4OMqLOakNY96C3h7LbO9a7ordulLbumHDEGurB
SWeajqn8kkU2nkz85HepsRdyDdamiksKG9yyOQFxxHsxZUxZ5WX4OkLZfppyyXNI/C6yaJM7zi5k
YZN5+yrFegrtcROkeGcyBX0D8h68c0yHBL5zWHSXpMs9RJUJd2rvwPbdyCRypPcJqtX6apFdWqi+
zMWroTHs8TvOku2iXxOLeP3AJ/TEpMY1AiImTKUbqBN5T7l9mmBGeIL1V312SpOciB8nu8UpgR3D
la+DamzGqkfSAObJfCImeLNGd4u+wRjtdZ4AxQWkMRD9k5vaFmIzlx9GLzpcWOB6FmDjwyzofmk7
X0K4YtCOoOIxnoYbYEVeEaQBcFaTp96VzMwARcZ8NQHCdUaw5jGxhKdZve5b1n18m0ZP7n/PbjMg
ci3+CEVf8QxChG5lKpfjvHxYGtIUdd2nALwDSCHeKAPdsQrsWVAZbpV+DPURAr1M0bQD6yka2kgD
4g6EW/2co5RGhpcLubNyqiKQgGg9NDizB/KcvAYghTFbUqavUodUKp7+3fJn/RcTHq3bMvEwDpGO
6j9t47PRq6Vh1vitw0+K3odxxlal7hxnWZ8iOFdsYl7eAyL0ile5hmnsak44qXFchQWaFiRu6uKt
obaCv8EvBHbDAAOltCYPIzAobqw4IYxpPcTQMOq0yUBYytx6c2qdDJPSVTVuS5RbMahDW15hBg6i
PCSrUheBNmrWfNXKZyMET8t+x+i1IKGtTR+KMq1bzHtNAhKpflQL+dKKnxCkWcxPVla/tPafqdT8
dkJfZWLZejScziZdfMJ4HZJpmNDSN808TOn+qf9XB+jf+tn/z0eM+k/DUEGBE611+t+mpf8wN+qW
FJnw81gEDEQPcuYNAxFP0W8ov0zCvWG3x3zbzbeE9FiBRodEhbCOyxZvAx0u6fQ/AtD/W2YBhm9L
V5H6a+SB/sPcyUJv6dZiGSdtzrdGNnn0wtY6oblfsrSfUdHzkOUcUEvVteeQuGS3ZQtkVdadB89s
kyp6mrOu+v+q3fl7hf3zndIVytcIUMONqfzjhcWLEpccq8apAntlQmtYOkfZdkE+23onY20IycvV
hftjIO4RFXrHyv8/boO/paz/fBUWde8akYsiz02oOf/j84pDNdLaeTFOEXiAEropgGhsvkOHq8U3
CopKPSbN+DWgLC8zlhAp2CmouFIeNXzM39MkEZRwzLjjkZxSti78iVJ1F9CDsIs25YsNhJPCHDmd
3wHhawxUXfyZtGDzr5ETr20AiBYUTos2IRhdiHy7dSqdByW9Jbqzko4liLzV+lLAAcZK2zDBILI5
JMRzlkipg4ywlMnVUOYWXXRI53hTZMZ6sRRAzB9Zv6aJebKTPzZSnWyx11P1NMzOylh+TAt0C7Hs
ch7YI9LlPmevJfSRDmsxaaB0X43xCFBcm/oEJISU0SLcoo0ZaYR6gt0TGrCdf5jhVz3/V+uclVqR
GIpmWSVTIZvslZKibr7q/W9i3HqRsoS0nQKZm0PMmTwhJIS9tFBFbpz83Y7lTcIBKg2LT5TBL+Tu
NjVIyw8k/Mg/0bCSio9Iug84iHJiAiTnmIYv2sDJy+TNXsUsEmsKgqqDHPZuMnWg7QZeOY5WbjaY
p1U8T6fY/IqMwHVQGahUfMFpzVJz1g6c/cJROU8MNTYMSbB4bba8aeSOYGP2FM1E0FRvM9wGEZcl
pPCzFqnrFMQEt/ymn6edg5vExnfU8TjOs4aEwhxRATC5PXfIYmEJb0D09ZhuOB9dmnnZzm8j0WzK
DPaKNQ0QdI5tbISTG+c9oytTeJ7+iMJ2u5p2Ra5TD0VaPpSDGccsAPdKvQQ5IYLl0c7I2qviW9hl
Po7foM29Lv9ToANPktSVrHAzlHuR7hEo7whJWnDePt2baElq4di6NyWH++xHIzWv7IiIwu1xF0wy
dhBuRPXZjv6okHNl4gqCwnzoCc4nKLQxXC4BoiAnyL0UF5SwbWMLdbl4QmsnBzp2o6sDyEqPHLeU
aTyxi8f9EcXPYv5EFV0TZOu9IT5RB8b+gMWBEpz4TNoKV/Shdu4onXrHYNUy1rKCqeiExxHhaAq6
VdZnCXJcx9yhPzJiK1t9cevsJuOZNFLNtXJlLdqMpul10n80Pjcag4QnFjwOQT2URmoMRwXrEcNI
Vp5XY2sjyHmkF4uKGzAOjW67uelB94B0ZK+kglHp6/0YVuTADjRx1h88YZ8SAfzaiECTfeqovGc2
zi3k0O2d9Wytsxp2dXRrUrySbA1WdR7m4Gjio1kgR/y2uMfqrxQjaWkwkzhbRPORkIfEGPlkj31s
ZrCjKMeBv/1bPKfdW+upUB6oFR1dJHEZKkF1HNY9ftqgYI9Hlyc2br9uFaa4wWtn/YY9m4thxAYW
eErPZz2VBH99jJIXjvm2cdqr7vj49MBc0/53hpRMjDPrXZOOa4Rzw3FGZmZC80rFLZWISB8FcUHX
A5XfwIw1TJ6eUWih41lK8fViBQzQlhbQPWTip9zspXDlNeynxpuaPAXMeVmJUx5pUkb9s5SjzcTx
0rTOVZvVe1RqmyFOjnQcrxIVI4G2bDrq+SIUYhNafz01z0r5SqzNuiY+oHRan+g9lDVH3iegH09a
UFK3n3ouDBYQDAjuCqvwYjP80nLFryp/xrWLA9eZRoqr8dYGsQvSP/UipQ0LRjF7RvBlzLRFpxcR
ShAidG8jlh3uTGO6gb4lOOemjOXVIQsQfnomtN0Q/lzcighUU0SUdCR1UF1Yuu4TTDvBYVhWpVUq
1fzX2U2yh1WXv1mSDG/P+RVlL2bjs/Dtl0IkNX8nqMwXpMgB8QZDyA8uAxpCxBzGyDll6NTwb6GQ
mvvsWbGMjZkGL9L8mBEl2F9gJwrGuOKXZJpdDOqhxlTExe9miFtxZABpnEMuvnEgXbqYV4nOW2/0
F23KdqY++lM/vZhYAsQOaBKhFyo0ENTRbrFPjtwdwiXZE7OAjbrdhR1RC6EGxizTXiihKqq2siId
VBLCysb0ZvXFgOi0FspMYl5/kmywRFtVcl3wGTYfVjRCeNUeMx9y+o0csGDnyypGnpga+IkFQM+y
IploPJUSDrlbldm0DnEwGewnnUkY0cVazgE9rC3Bl6QnOPl2yt9nIEGFUQJOsUBFDTWfwu7lS3xM
wOFt/RvX3npAwZ+kxU7pLx0OG8pzPVE1pjUvk2l9Ws6+IcruMEJmkBuUIWy1uboW8vvliNaAd2lH
e1pik+P6R0U1puctPTv2TsHRgx0PobKF5hLucySCj5MkbzhcTHXTHpJexupP5k34Gy4/Uo/O/IX7
egZDyKbRM6SzpiWIPyh7xQEb4ERK9B5pYH2ZuvGhTM3amV/gLv82FQEyLZ2Ou+s9aGEXeo72YT9h
hEl6sC1IYhxL7sBkHtIPbFtwMcumZzfK8XfUCDYm52BJ2y4hm6HaQw3J+pYWkMD02UwApCKO3HkN
DYT3zqJ9MvDbS+LHgcfsIqNb/oioG3jEA97ldfodwnZMgBFcnJxXbr1NFq+UuOY3Tfwd7XvzND4N
P8q7xLkxetav9qq/JS8WmU/oyYZVC3NP8csqVDcWyorGPTcIb/8QjALfZB9YMZYLJndl2Jj6Thm3
rfxNTB/wUmp1u4ZX2yBDdwRSqdPU2xvXcEYE5qDbG+1tVp8XgikU/lo6IvUkCDIiuCc5G1G9Vuvu
VHTOsSQP4t9nzv+aM0daiYp1SCUdxRQZ2f8xcspVHDllXRsna642NURXSsjSgkZI2wfOvkq/c/sP
a/S//9R/pn1zVim2SrsSEB2m5n/ue/2StXodaTpZhXT3kJVMC5uznOIg81SetmTZgCP7//4zjf8b
esUPhdnSDcUUW9E/huuwzNVeFEKdIms35cjB9cSFa5nHnUZ1rEwLKYm8yjXSjkt/SIqTUm50e4fo
uZRUDwcLKhMEdUrt6jH2vZYB22hARizoALSRNpmvFhJ2mcf0Z9LfteLXDB9V7TWUE7c9hBNZivUE
PxD/WCYZlky2fbvRxwOpl1x5JLZa+1k8ysvgSRyR86DtREXpv78Luv1/862IAJItgnV01bAs5x/x
W11m6pJeK9oJ0VDkbKXiKbD0Q9ZtjPIUUtiCeGVIOKjiiwmwPsDFEdvoDeTyByZ2zaAhL+ODD6hE
y5ySGW2jh7CKdwJvkaB+6TxiYum1dUjIi4LviFrqZQGaVW4xduRUaPAQ3NQ/DFmrKPbK4NRYj7D9
6SOGONXcVIpE8Ju1QsKJgBxNDo6riLF4bDFZsbA4zBjpZdIRM8kvepZ4eXKN33rSEfTgPDjdWjez
XRPc+Yzl4TOGWqePYzNVOwU6mMFSWG9bDoeRrqQ+vC1a4xrnaYQahZGrWP5S+33MXgudio4cnsbC
q3qP49eMLHOl7chb1XYiMYaBU2k/G+ktlsf1AuH21/atVesGYVmvn3VGkcQ4qXBsFpzD0NFGFVQ7
sxm2Y614eQyyk2/JPsaDjD8kdVatdBN16nQ5iYAC3MD2Na3pXX1p4PLHY+Y8EpzoVkM+Kk+DrEjW
OQK0b6XHDNcGm3bgWy3vavEeklNh81zVJswcKr7CpiI9fcTETmmm2BDYuWeU8xKGD6I16mpnMAxU
ZOjigTfGO1H2lC7Rhz5fnMCzExPZEQxhKBMx4TqQlKP0LX6vUuuOy9zsY4LQcoR/g4wiIq5KSl2m
J0GCy0K7mr2a6jch4hs7eakKgv2wmaHrP2CPHAKOxCw8pSXKXioZkk9lQITU+nIpH8cl9oIg9eqp
uhQMbiWLIEmkiHMcj/7aqedm2uAISTUP3tMZ3AxXa7bWMNjqhPBuulcz+3+cveeO28garntFBJjD
X0mMIhU7/yHcbTdzEElRoq5+P+VzgL3Ga7AM7NHY7kBJFKtY9YU3gCn171T6kGgd1mAHCaubmWDR
zycvtQJz8p3UZXJBeJAhDs45Nb2CciXGho6BgCuF2rZHIO/tOiflWTFGzc267hdCIDTm68DG7qal
USu2Linl5v1yWkB1gjGsyG6u6r7ORBgBSklGUNEQLSltIG6wUWCQzSq5nf56v1zj26XdzFTPb/my
leB8l0xrBe6zg6xGdnECbGl3y9QGmjI+9dD2ry/0X6nesO0NWGDkhuIOHQbBgEbuhhJWtOCr5agZ
9E9mM8VZUkoUnC6W+ZhlgVC7VfrhRwXzy7yB2cwlhKbAUCAvw/2tk1Y2KIko/YvwcStYlBSkeCUa
msN4gKYrl4fi8qFM3xPCwFI3rJRr5ZYLCQVCEWMdt0qFLJi2l1taYWzm/U26rRr7hqZT/ZPGv99l
zW7u5h0ygK806DbdQmvzPiF6cn8ZDDi5HdGZhE74cmtBhHTRDJ0Ysjt5bp+B5XHyrX3/rkpCFZZt
rZLWYAdIlQEQEssuD5WAHmUspLwcqfPQUP3tR5Xn+O8Ot+Oj9oESR+19xHEB5NmyW3DKoofwyDCy
7lAE7gm3HeoSSvY6P9STTSXB7NC8WG5EGc2TBYgopaNQEppWGQSVMp3pK950N4UXJ9T+lzGE04G6
bxepS7sboE+XD7Qu+NVIwtcBJgC/JaQR7lKYE/yKOYTfhMpGIPdIJDnlXiqKVTO+a8WdXefiDgJh
OjRfogitXT8qABeWnlEjdgiF5k1zFarPX071NchbCy9hEHhvtnBfuD5Cpf5olKfLg0UBCa2Mwi5w
gIuA59lwqbR51+oSMjf4iKAO0DaYi5d3X6EgWL+CRV8eu8K6JDN2aAv9VrQyy0fndndiRsWzmgKM
zRUK/Nl2Pi2Q8tfdo8ziZloQl9iAWthMYPnk4iyxkV3UuCI+q5+XZXelYjBa8Hrh5KAdQkGe1hb6
d0XgdPYXmgAEWbSSmslrMFdQADyZ09ExOr9PbxQqciQKqk016THCQhVppoKIFbEg1GtN/psjnyVC
oD+qcqqBl5qJS52j8/hniFSkTNVxMbUE6tGAZAFNCKNcAMScu8fHgvtGzgwgktnarGsTYE97ebCm
ILgk6WSxbGIE5j2JZwMmlmQfRS1dhSFXvS36TE54MuYXA/hhSemJ3tUk3Q+qcnP7GR2t2vDyR3hL
qXZrRxy01g7pUD3rG9RU6VbRVtMUMn3O69ThXL84FjP4x7UDhK07gFzs9UXK4/oi7yZqIDbsvfrx
xubY2FdXAkKoQ14BnSiEmW7K0yAy5iKN+7c2N9yluAbAoeNKLUlo5XQ1CKOz68fIPWWQff3vyOS/
5CRl4hKEf7nMmDXw3z+vco8fopymMnEJ5VfIw/jrBaCgMVKBjnv+3+/133KSvBnDaaIJQZpp6X9E
vYOh530/zFpyBdJ8lV4bGnf1AUj6fQDSNrpdK6qZTSDTnUFzXOx2OWEEXKu/nIj4VH/OLWyxFAr0
mPpANfznp24fldVPsJcSo+g8FRdpoQheK2cbPFFRaQBFntrxZNmafy3HoHaWdY6UwV9OQv6XGY4K
LFfCpvjs8PjnWcgp4G1VULwdyoB4ljSLa/YF5InPBdVjg/UEGVHwU6WCUjsEG33pkUrq11QPJyCL
I6mPDHJEKPzao0pl7HbWOtqAOpz/4qPQE2KOtQQEbwHpUyOZOCAfiAcH5DS12DXldw87/WbNZ6VA
+w4jb7WwhBYYhfben4gN7vKpWpLiJkAEeJTXYpnGwwBGquFZ83jWWYIyWND5rTn0xuCTZ6H6Jon2
s/4MGWEBpH4xHrT3o8HaITfn5hCMhalEw45J8oxpFKhnHR6yzJoGJp5tQceHtUIAoX0WKvllaoYI
8uOzO9ng5MugLg+59KvkedSTbRWNCQDo1fO5ai67ts3chRuwIOJdWojGFXay7S/hm5IKqwIsyU4m
q7i4Z/8ymP8yozQMIBXMlIjzsdb851hOktHj6SSryX0ARZ8/WyhCE8/3lHAMRIKu1P4wHco0TK0l
AkPjXM5/k534F9EJ3dCF45uN/You/3EK1t3QM/ilWiImg2P/WkrlqBu9qPSss/Y8qQO+Th1VUiEA
SfiFhvdVJ+PRvlIq1iWgEgcZzDEnIwOwYIpsYOfARadol94cZuLwlzvA+JekCEstA3cKw7T+W3C3
6FrzWl8LuHvtAS77ROnFQfx9fqv6QyHFiMRNypdOD7q1fkEuXDJk6kh4Uq3zW6xAys5emfJwvvQW
kYj9BI4X4lkFGjtHQRzU/bX1ZA3iyYyFyPVnYZ+KGhg7yUDD1sCE2ZoXy7cu6QrRhQ2qb8r4YV+o
Jb7PJdEO4CL2bDLm9YzEjH3NAgy4HVrNubVeDBQXYdz/ZRb9ywUxMSnUVXJRk6XyjxVhHJRHeXuk
SqLN6HDEN6GYoaC9vEQS6j96DycimqB4X9nn//db/+4B/rEkmpojGxhykaeb2h8Jqpn2d+Cvi5IU
KnemBRgG9Yr87rd7c5r2XVFiZIfewYgqLAj3O6lydbVXQqVmFMVT4uv8Ua9tvEx0sOA9RRquUPFm
XW3vAhyrg/2pAQvRbOxGEO65bCddCpbFRsDp0IBQvyhVZI/IahHU/u+P9i9dRsWwVZV9TtY1zf6z
7jGDTngo5XBPGmuJ9Hz0dCkGXGTl8dzREqWSpxCFUsqtQZ3+limrrn8pvSj/pa8rQxoyFA3Yn6Jz
h/5xc0J+a4u8LW6JrTzdqFjOaFXeADngMSS0nwpM3G3sgnGaX2uQxb2UrdAuTyNgJqGS2/2t66mK
1uo/x1uckC7MG2wbI26xoP1HBWrRhlmS++yW6Hm1KemdNY9nJUPXCAlRKNgodcqXN6WF1VtTyiWs
Qt3KoRynm+gcUUwzXg1GGNcCWvRZ0HgoB4OEZFk2bZg57d+m579fv/97umIv/Y/TRYYjbR+SBLvU
MY/mYPq37BY4ohSvOG5tk0Xb6AACJb5W8/YBK/yKzI7SBOZl9NX2aZxUkt6QYjdqmhq0HuN8x8+4
cD64k9eV1HvifpeEmtaSn6+U3kC1u3k7rNVRdofHxWfrmSZgDHQ4WZAwYf/fk/TfPp9hMhZI+Nsq
IcE/Px+61xb3UHdLLm121BiSieQ5Fc5zmpfq9AGc218Un9mc/mUK/Od7/hFhX6XBbHoWnKTJ03gA
bL5I5caA7VjRioXp7y1ST32gpaZboeWVbye72txu+W5cHMCQjjelaH5M2u6C/fJd+yVYdYsUpePl
98gUDmqYIegmFdVjTD2c8mTAqr7O4xrkVmedIQ6vFBKZuhG99iszrlI3C24XCBPc5Cf18oJhlTBK
G+nj3SmFLXQ9UA94PKBKs/87P41up7TnHIENBS2FT8egG1R82WCyZpUOOwg/ZD6X5VhUO51yNLYN
lLqavdXQKs232fDWKPBNzbcUFO7MRMBFTxWaLzLqDl8WvWAWo/x3bkudev7IKgR22qfbmwSme6Cn
DxOKWrMJPsvinq720p0Cjg01WQaxXz5pLcglWgsoxNC1QW04xbQleWhv105Fs+wLIU7k9PbkX3WG
1POt2aQENJYnE6w1D5xbmy+Uz2ikD/ev++MDr5/5gjX4/fBw0shp1E2RgZmwX4WulSmsiIzxb+Xb
354bf64TUAdMkYaB0zD+WCc6esWgPY05me7dps46z57nEIE+tdneKRov9LyMgQ5OleCn7FXtBdFS
wGCQUDqOKtB009ufaFPU5dNDjsfxg7ptYMAeFDfo2H7BuBheZvBE13sWphA3HhX0Svn7kbItA6lI
rdFdkOgGbVTnjAbau3b91Ke/jDtAnlGNhUyyNdIfoMSPEDZ0m0nFNU1RdlKFYK8Wt5OO6jJqkIq/
NN81EqXOHXbaGTAGMrd3BOAtZFnxIvJAMwoUgXa9hPXcuy2u89c5bhHEYvcCwVBbArpXlTPYGMgS
AERtud6aOZU9I2rgP40mii0FDkxQLMmUAa7NQ3i7oFF0kbcT3kb9Ey4IG1Rivi1sA+/UrdsL8qHg
x4xfS/0NzCS01Bh6Hyh40j0svhU8ORBzwyDMBlbiPHZXZ10NBUVyZMt1wFm57ku8pl4OqyaFQJAq
+4FI29IswuXEZJGWxKWks0t+r9rP9ztVvnkna9a6gzeDp0GJ5mJ+ReGKRiK+HukyMMvtUKYRQaVP
mgPW3JXcLfvqFg/IbV7L75naoEPQVFJaYVVAmZBGGw35h3LdUeM3zwQ5brc4LlvrpqMrPN8/jO9J
OzaMVHFl5Kyoh06JjFNG7242nOCOBEyt+EMOKnZdXZFc12tPNluiecNrP1X6WXfVrcbngt4u7Xv1
PPbMOwdehHQNNeDL6llYYKWPkw6oRZO8+vpGQyyVzDOWuxTRUgQE1wuisONOMoHT0v/gllznnYce
r4IL0UTzH7fuKZjwyuRTpfkBhiUyAaxjqf3Z2TDgDPS9jir74gVLDNw2AQgClFomG0LBrw7S/uWd
FbJZft7mQ0fuZY7YiTCWC7p/aS65om7i6Gd0VFta6AgdrFsVvhU3PGIg+vX4sBq0Tr8eo+bxRjeo
S4iaNJStmvvd15bB6/AvHeOeOHQiDWuaq/uoBl8BiFrR2EJwUEZ2RuC3YAHlCyzCInt1tAGZt9y1
Ph5i4j60SBRLupyETEK67OZq0qv9OEs2wExB3GmhCX6OOhERXMC7mRT5E1hA2XyeZunnMturJoeC
Tr2PZUvVsDIUcFvYun2so3JnZzYZtBY8zFuSy2nY6swZPBaWg6UPMYbx/h1lEzwAfBPBm8EsPdr/
GzGzGnSObyCYqfP/lsvrYzkDCI64pIx6K6IKWvOze3gAdDuuSOqE9YW7BKbLeIO2LkOx4m6uWttP
L7iIGefborkgirV8C+3BMIGsam7d7y60kAy66crtE5v1AY+qbKAFdncB9q8zCnSi76EVFpAD6x2d
o6x8Z5+4XF4HXJ5pbXu5AjkKa6gFqOqd8Neo8HrboThyGpAMltOovHwp8+f1fpaUFknwFHQSPdMO
SVfoinVQmhTugWVnbGy3/qDWXwggCrZ7MeHfVn7pc+hYyZVoqp0AbWTfpr0vZ5TiYVxi22zS+MBa
QL+eDfA/BRVCGZiMCeRGbT8KVrdm/J37i24Xew9vMXJfoVuHOgBEqX09fSnpS8FpIRYBbdnyobm6
I/xwJ1rk0bPuj3WjG8/qQ98/8muAX2Rj4ygL66QVaRG9J863cdAzncCchIpBQ2pkPaId95Af6zln
n0XQrz7fL7tKovFCoFY2Y3hj3JXLL/NRHOYKoKF1tEYjKLOfhVyyGLP8QIS01LMiz/7D2Dmwlxru
F8zchJ5ynrYu/jwASdsa+fsXoXbKgoav4KP/JYjazLuCSFWk+D0swPK942TM2y8B8pb6naMt2yxf
dsCUqiHgHSnBaXAh9IV2kHATAXm8kbIxJFywDLo+80sPpcMBVMCSJ6a9kJM28AC2CEaEsDYxi05b
y9ISuFLcAZRpr0J2D0TSXtEBuChHm7gJZCeydIDQ0OtttR8z3hHSQimcma6ndN86B9qQCa/1mNMd
Yp/I8JGUw3mKvAk5xFyJ79JLgTb+zDbJPj9yCZoHGj0OcAPSQYvqSSojLv94G0a4OdOs+mUpnzKO
WaBtNGQZTvajtAZXhSNigVGuRzla1PuhgRuRgl2pTAO20Otc+iafS9PG3851mmKvUTqnvwjbn+xa
uNoJjfn/Hfv+hnn+V4xhyXgjkaaJDO2fwS9WGG1r3YYZFgmYnYFCVbbOdcBtl0jCsPm+bNJ97kAT
vJwyQwHhBHoENCLAmbl6+X84F4f6DZ15R8XmS6To/5FoKNe7Il3hTCEGra/0SKdV3lFcRxDo4JBi
ILW4souPur4fdP3zPtmexQraX9QtmhTmXxDa5r9kBRZxu2bieIP98Z/42FLWquy3ybCsg16TPvS2
PF9l4qQHbgqbO2LNUknzzF0eULyZQdO+BP6SDg5MwJWmXAP8cN0uf8CM/O5gjecN8mwMcUezDk+Q
ur5uxvoSG9BDLEiSRhYaWCbc0Bjrxx3kl1iWsgCC8ah+wSd2Je29nvHlABz/WPSfQIivlrWZH0l/
/WxGDXGvQQjGCtfLOxzPZoKKBJbR/HV1uo8ilz0xWWfQgdBXKogG6HMpFVnYyL2vUmEBXIIuOsYF
kFD+Mqz/XRxTLIsqkww0CMSs88ew3rW2aNNKnZMFqv54Q64FpBl+2G6BArsxPyu3HqAkqvCoVhdM
fhq9iiFTtn/O2r8U6n7ncn9Md4EAoOjOf4b2JxZA67I75wNxDqkDx/jV4KqX/hgKnMdnsSZ6El1Q
rUeRT/kahKtI+T3c8diFCp5JAB062uU61DWRcYBtah3kCrs3jVon+8jD+jWnU4C0blrFta18sBuU
agEXp8teUoScU/rMiwajF1b1jX7mXz8eukN/5pX4HjnwtSwDvKEm/4aE/MctRIF/QP52xEcrrr9E
QQ/nC5EIBU0ezFg2E4SRTtmxOb9nOcLIQRbd52+DjkzvyoqH/L0ZWnAR2dFWDS6b+yGAOt+NAVjT
hwJf0bsOAazpQQ1oHVdokckrIAGBWkD1WD1s0E0rog82gyslaLw/V8VlJZ/RsqvTDRol6OlD4rQp
9xe7y9fwQmbv6+WTjl6WwtrzA6s6rrGJDKi+GrCgYaMINQlnC1x/CHUCkBUoPc8aBI6oTIyfdUID
tSNfIJjFyu62FRakYfpxcQ4P5YwHzIT6Y7kVfCmMQyWdHQwMgL5hvdcVqEv7bN/ej/2vqkdBs/jL
4qqKysg/ZpsYDVPTTY2ZL/PfPxe0QlIbh3lCLRdQ4QH3Dtd6nbf1p7ODHkZHwIRYdFkbfgvWdn0L
bbB/PoLLoYo/yDvY1P99IwJe+2NRw9/RtlExRGXPEc5Qfxp5AQ43b7NTt/Hg2c9LBBYlZp2N8sMQ
2lER9Jxj/3MIgW1ESJP7eoTiCK5OWBdHdTh7LF/u5Kk+gJO4YIoVJzPCuwSBU15E5SnZjuTcw+Lm
8xJoT4On+2Y0hUwdz/RtPz+k/tUFYuAvwW17CyhxOCFSW+EYmK7s17F5xIWl2Jlifq2kvRmxKvAG
fQgl9AfdXT0a4j5OE/OYh+Ls+5jCeh9Dk+YH4p2loPmW/TwE1xbhvhPZvD/PjkCPb9i4PDL6MPW1
Te+prrYhN90aXuo/PJABIKDBpW7FBbjsrGJ1j5Hum3juEIq3xb6IS1DH7O5cjpafTTG2D5xEiW1o
G8qu5fXe1R99cms66hf/Hkyf5V4JRt/5NALuw9PVRx8lUoLOfwSPbZ6vlG3tacH4cfUJDa4+eN5N
6118cMP56hGAiPd7NJAogPkF5Om1/hPBwW2VzNs79215Lngt8fosJ7xpET22WZSGOmhsyKsoROya
5L5FT9znzc5pKJ704HsYki49ne0UGG7vFuHyhbb7BkQmb/zg5C4+XNsAGdLA8ka+I59hlQjuryVW
MvuyWvMSkbbVAgOxspW1XZImeIRWUG2L7T1U4gIg6BO5KIIwMVg/JQbB8VQfuh0qbmD+0H5boTwe
PuI06nbVjtKVTXvkbaa9v3P2lK43zu8HBPK16dqu3qy0944JskTFro/zp2JXxzVTWAoQX0WHeVXG
ZWwmCDLUMXI4sXq8RXYiHuI4bS/+pAk+RGmyROaxja29dE6TK1z8ZWXtl6hlAuFyz4wuOc0CjOpT
eZji31MfZHDMvRt3O6zZ1vkGKurG4vqpoeVOAULc/uM1DSsftM4GFqRH39K7vE0RNHt/8WTP8cdQ
9ZpwXoOZWdOC8+6usVY3eUAgGeLV/I3eKdou+yLMaq8IpaQIdb5pYvolkYDWxMDny+/8W/FJD1wz
rNAu636l4cRImhvcfDb0MF2c7F4LfwjUEPeG8OGXLIccbIfzVnLtDX0Tj7zRw1vMHcMmhBfNy40e
UyBwfjxgy/EeWZiFbYAPWpwGqZd6lBpX/RbC2E9jNwWrIjHFmyZVYodD0AdDYIdo8+SeEjTRzQfd
tQFh592ZlMyhIPcefhUqkXizKgQ7xzzGo5FZRomEs6ZGWa4sV1wy+UtcniFoYssX55hua1cPajc4
R9B21vKGrjRXUosMpLXWw3fGOIRC8TzkqoXtt5UgSEFNi5kMfYGPVPj2BscyD50gF+lOr3Avz+i+
faDS6VFU4cqJM7h6XIZo2RTv6kbdTDt1U0e0Ur3aVTeUQtxlA1onJHbyB9c8376qeHwbGDW0/jel
W3iDT5eYc+s2lScHrVi719ilbIDy8Hz8LPh54bV+xTG8GiNvRXmAmtJjlQfXsAy6d83dKa74bJYv
+Q6/FV870PEf32OsfzUMFapDzKuHb7gGowzFgUtPew481M8MGc0VI/85bAt/4k/Fo2MRarlz+3Pr
4aPuGh4pIYuTsb368i8tkAGssRLVHCLWjyLKIlTgDuJpF//qXz6aSAugCiBhgX6eW3s5S0O6YQ5x
yYqwCmlK+JjLxVUo5LJjJXowLlnoMM0Gd+LRY7GWRa1XufnGWaeBvqpQ5EP9lTvGDqetmJQ2U5PE
fN7CrE4acuYVY0NwGwCGKiKml4uwB/eSmPPS+te8RTic5UvhIaLdVXMUi61Y2x68xD0o92NC6h3x
qzEBq2Gw1Gpb6VP9RSH5Ej1CskSKYY+w2C4784dYqFiIsETaDod7qMWWVwXjDvMgVrGbQMY6XDZ2
BJZEVCe4hyDNM4EJXjYS09fcKDtrfUg9dC9y5AuRYeOWsShcBYAo9yCLvzBHYHLSyyu/ATeJqVrx
R3wi1tqYmYwQ3/n3lcTQLHYSWnUqgs3XlXhaRZlpxU2ZhdA7/WWPicHe9fTVwfi4skpwSFxvs1g9
93TxVlNUxI/jFMkh33ASSALx3OWn9AutGLhZ3NMPTrcPVtm474Ma4M7GjrVd+2rs+i1/Xo2TcYLJ
FN8RfzzoB2s3vRbP0yv2QsS49nv1LJ1ADwNNcnYpIKdXAw/GzxSRm0Pxy3ynVGceSmWtH7Jn69S/
8r11oiiL+rIF3nhtvnOoszMP4p+T+V4k02fxDL/QPPCS/G8f5k8K0OmheZ4/59f5kx+8pvfo/ppS
VjyIifKavksnaSedOKHquWBOJdLJvPFUZzd9Vs8TOdamStjp3sszu1S5h/g/ctjH+FwdO6hvwnl+
XRwvTKS72Crf2dQ+Ee7YNb94Zbz89o/XDrmBY76/s3ic0wMMMt7jYB6QuOIhvnJ29rv5zqnTDefq
4ABSPBeIuK6RHEVQiU9k7YpkeBWXoUh4iI+ZApEy+FWLTk2Cu9/B2MFnkg/tNgU3hvJjxtJK5H1C
pZl7G1GCQCy1dr8aeFMupHhnniwOsU5F4uycnViFaXWswl+8OfoQO7E28Kop41pvtZ180HZ2TH+k
flUPdmzsdN5O24lBXg5I3YdpLM5DHE4+8AQeRT7wV71dDstBDvUnE+ol39rxFE1RGtzQnYmyGHRU
jFVZZNDnR0NypbPNpOwY7Zajp2iOoDSwed15RurhrhGiSOvfoy4WK4ZoWcYIA+LpdnfnXX8aTtqP
amOy5sle2yIqtLL39t6s1+TXN22t750EMyvAhy8ZpieJuodIm8j8TcWaSb7sHzts7REk35pPyu76
Lh+U3XKwnygFgkwAkiwfxEM7ta8TDT2aS68AncUYMXzFs/k+vfas7uNaTHH7PT1kH9lHaa8I3D6V
13aP+nm7b479/pYM5yXpjt0RZ8FtEzURy2lyfb4kCgtQl5R7ptRRTKwmsQ8mtFAmcIN6wqHcl3vx
GkidnOH/ichpS9bEjuQ/hc6JrFfEdPmeg+2DmG06IyTGhBv0seoRWEeDbLvsl8P9tBzMOI3FDOAD
cMjtUIDAX1mJwUXJYispX5De6VbpGQdpfV+/DN/4MHHZNP5eatYQZeEveV/EXMijdjSOyxtX2zlm
T87R3mdP2VP5gx/UaLfwAjpPzF+sxOHBtcfqY91pvIDFk3W+145OYiWw52N1L6ZEJs4miyfq7Ot2
2zL6DEwcqqEPjigwkKLZWnxCMXmrRA/ToGAzcZI56oMHrbbt8Jody/287Zk7emgfHp+XpDhSSsv3
4ng7hkoTDQsxURUrfhN3MTy16MJOant9dPHGn1Kke+giuxgdkWXgW1Ox/y5BGUHG9BGV8GZ2aahb
amAGF468hmMo+XkgEXeA/scL5yD2YI0wSeNFJh+NQ0RjhgRbjG2fLCwI1N75qk/Urb01fkjs2XWg
B23U7btzHbVRHU1JjX79avIHH6JBJG+rPfjv4EaIAOA55OstkmsQ3rxsQ2a8/oYC4J3PpTv5SAKu
hxONYOBWAfKPoRQN3CfTbi7W3UH67g7WhVNwhx3QXUHgXIH32DWH6nB56nftrjqg485PALM1VJpS
fl2eylPFAfab+Kp5KiGgrPKTqC+epCPIXixRURqLa2ARMZZm1zCj/xndwnvGBeIfv43soI9ql5sh
srdmYG7xn9iaW1hM5hZcADtM1PNoozm5J1A9+MrcXvYXQNE4Jqy6Pe1m8cN7BRF0RWtR304JHAIY
wc2+2k8JMqhByxWXfMW1ufroTfvoEm/VbRmV0fDcU7BZgURF2RHZtqD+le1v20p1l22lB8tW3gre
6wdH7dWtCBxFTDX7yDkxUumufIbVwIjpDIQVYvvnXwMKdAFQN9YeNeiT27ZOxMCgIXa8Brbbb8pQ
pHxlSIrhpu6N42sf5TH+MAcWebW8Uv9Bp1x8PVBuTrJzesrOy3Z4BhtVHwc+05346Tw9TwmOr9Nz
s2/2JbWG+uZKh/55eEYMkavX7esjE+c4J5d9t+8/xL/ZBIhi3cHNqo8Nv2Nq7S/n7qzQ1fw1IicP
aOxYH6dn9ZOGBKKqxKKJvHUO9k4JnaCM9WMdN1D23/Sjts/jnPToGuUx+onvBgchA53YO0TX80Q/
4Wa2HSOUyjnITtTj/GYnPNdG9Ql15I16vEZjhNgMUhy8wBjJu5w0q42dvbQfX64vzc55Kw/Wm/VW
nejQv2DzfHux3qgit0/t00WG/7G23m4vxal+ur6gt4Z3c3YaXy4v5uI6+8uLs3f2agSn4iU9WnuM
kOcVNoHOSidVc5DkIMkWifcS3SKZk/n/TydUwm6r75wn/sR5Yu7sXZ4gYpA/K5TzBHpjZR3EyEP/
FsPvHNITzLYSrRyWZX7/Ti9Uer8R0szu7VVCKLlaF+f2uUWZGnuLZ+kgmhrSWprd4nxj0CGDhNYG
ZZA1Sk4++jLuiNrWivnFi9MwsjkF82SejNDcYRi8u37WzzaiHCvOzt1eozqGlRiZEXVd6gqQeWEE
HUT5oiENnmIHT6iny64nV26fxKUy3jDQGV9km8uVneArcOEAK40v2pv1VezyJ/toH0VOe4tIhbdS
IK5I+wU8fUNvWAkfB9R3OKcyGZneqPgkWnj3siCNMuocc9gElwjO/LaLrIDH1iCyJk66PYtWC8mC
wU8dUoh5j8vtuaU2gUT5CkMIYuOrL/bAMfn/qg7Sicg8uFGsm8N7LB7lwXhDRY5PeTEp63LS2Qne
DTlHEZX7JiEiEnuAiJDwgv+BTPYmDcMH2YhY8RUqDMURlrqPgeSmwL97lUaXHaKykD5/V4VExWn2
NsBYPe2MGpaHioCPRmDSBZcg92G8RCzbzV4NxAMelMkmEqGtRQnLdG/UclSqOhLtKK68qG61sZjR
3QvqzxlliPRY7cAfHNABDmxqWPBIKN8h8LO/k1z2ZK2WK9ItyiUJpGcepBKMK1fXh06PPRhFKzHY
2M/t7G8kfLwuMiiZFFFLUQiJRVeUpsQ7y4xf5xobxOl9sSegV88J6n4ftyHawqeZy0gP+fSIbT50
Heq+6m9ZctnO2C+CJZBCfKApG14CxjqafZulT+w9stimWDp1tr+Bn2CXy4O1hL9bVw3A/XrYPG4v
2y5wgi7AmyfMk5zZYoW3bbFn90TlisWVfQ/fZnl75RDZF+eKi0fQbWUfTf5iJ+0huIhxvuw+ikCJ
xRzg2u7zg/P2iKvgHl6ia1Lvi2N2rD6uz91xSZbkEi3JtNfi2+7+pNDkWYnqkR21VPbKGN1GVl0n
zH3xjqZbJ+ZnGfWJHIC+ziMnvK3FBfpdK+QK+igguJnX+42nrmD9u7d9fzK9HKdMMm3xWTuS+skX
H4ddBG5PHuEPwR0xYl64wmeerZn1n7Jkts9/XyxxwYgXNjwxEu9N2ZxPL8pQ1B8/RHFxoiZ0EY9T
GokyoSgSQv4ow1s0eaj9PeEPw4CyXYitf+TZg4fohp/7GVUBjJMpJdpHM8I13BevJmpPNrVYqqub
ei1qRAr7E8JXv+tFxrp2Kz6hFNb+uJ09sT9xFn7/Nnm4G/gbcaFuTCUsvtovKZAj7CJEUZZp2XGr
VqT5j+2FDLneK9t+f/XztyoQk5vaL2E8tVJEkgcGrttZnrjBkcPhWeg3V8SulBK2N58CtifuBvhE
Tyiz54eKlYvK2QM0xUqnME+NlhEzNrZ7ef35s/TH35+7Yz997CdPFGlNV2Oi8vPP7vPKv+w+sQzO
jJtWHC42ZtTng5TC37gdt7YrBifdgW+irKKualfEdeLi3b/y0F4fycLYuQsCrDwC1MlWPNDalcX/
pVgC6A7e+UsMIYKNwUxYUROm6Ftij5FmLEFGG41nSAj29u7DHvf76O7TJCtXd9/4cfGWUDz0uAzG
nyI0KYOcR7ujXOOLog7hqOHjb5XTuKfSJX8h3iyKOZKPxRI1N+z2QipxG1Gcs0jtdIp1JEyUc0Cx
iRqU5lMFdOXfB4vqQO/eoxtPE1XaggqfSaUM6rgncv0eHIkoCGThhcpK/0kjjUVoCjCNlXZzkLKC
jr71WkSNnz6J1QmAB8WvORAvc9loPoROD6nlNVIh3P21j6o1/4K1pIhVE3aJCadzxJWj8SeiqEkp
YzNS2Om/b554toNbAtZ3lMcu8eTePOjB54GfaxHITSqM2A27bIr4QdwonKlvFDlDUUhDzo86yYMC
GZN/jeiOC7psfV21a6Ihn/CFm++6dULUkH2VwSyPyEGURJ0oIzH41mYCK7QSS/3g0ejcyCyDLbcc
0jbAX6IlmpgQw5fsZ9/573k3ErmVRHoXuvUsJLkvbjik4Fxp76CWYgVsp9JelJQHKFu8gLFXvoAJ
4jeCGowInx4Q4CInGL7MZ9l3goWlT/Km98FbeK08LGNudx2CF88WXQA7ue+hvtEo0c7oevhSjJsG
G9TFnT0cqvhX9Eb6DcTD/0PZmTW3igRL+BcRAUIIeGXVZi225e1F4e2wCIHYQb/+fiXfGzFzZuJM
3NHYx5ZlC5qmu6oyKxNEpPV1Rx53yab1eeo1Dst56WcAFMmcAt08p948+ryUGp7Kv1IX53Z4hO7E
WifJRMU+18qqDA5mL/BKJqto5ybbgTzwk5eVvF4ZCyClyLE4eGXOArE4Er3hp82eh3yMwCgyCKcN
jSmb/qnYDCwBHZuNtRyo0WuUxlA2FxCIs0ZrhKiF+1jK8RJ3UIYPoNOUfukn72x7xDi0fDNW2YsS
yI0+nhl+JQCLK+YT3OYYEsA2X9tCcHsW3AduXfkrXVzWDCSj6eMNFHQBHc28C+V80DzsbGl1debF
c/GBlxbmEiRPrKxsTerc+sCElj8qW2a64OjSRYLv4HrGxUe3xp3d1b4VVgstsEI6UV9Y54KgeBck
CfNxLunwqrAqFSuOsLxtcHJqxrb4Fbcu6yuglrVneOhCW6MLS/qghtadGnqcMqcnU7bl7Y93p6fK
wzmKh4P4JIu6GmJhtyj8nAADehZ/NQe8QlaSKTGXfEMyjpwrh/T/Yubjrsbz9rwJrszkbH1bzNcy
lOwd2ErNdYZRCWoGXSY6XzEUCltKhS1TOLLuYoYU3xkLdkcyzJHIgI2bMZJdD10XSukkZcEQXt8k
DrBwFXRo8JdES8g5pBHy0ge5/362fYmeMrLqKentbDXlQRayzZYW/o2ypp63HeQ+RFqIFUiN7o73
JQ4rqCk61sbcMTFX0YP8RAKIrqe1jMSZVxGP6jtmRbkqCVrsRd2QPcFiD0nYgpH1HzcUdtCSoeUq
8xv5XbJVieJkE1ZX0BrICvfyZbqceHaYbvRluinX7dqf8VfkL9zmnNwD6Xcawu0LK2IpQTrlgaqK
H98Nr/Vc0MeeATqBajkyl9AGuz99Zv7xOfM5S04BtQ2nuALTOuPcfVC89jlzJfYwHQwE3d6P7nPu
947AQOZbu2KfAgqQR/dNTloxuNGnbDmcwIq7dd67+FF4KBc6CFV6DySU4SWMfQy1WeSau7NHc3Bw
2v7iEnABc3SgGCJ5mIAl3MzKOg671/E/yMZ0/ggN4y9gtWDD9sS2aPdUAa3hD/wdrG5S7XIdBwuV
F4dl1kUdh3AWFWofHYBP1UWJgGeNAHkDFi8EhVnQOrBgOHLczyzHb6lLUulabus2Xuujh8lZKo7q
vlHv80Z3dCuKHSYfqQtJwJFnVBeDJZemTF44eIjMOIDwlCF8jTsUb2UH01YefVg7NJgC4doB1Rcf
hVje/+d9WVRZUGXVUPcDN92UO1p9o2WZo/mCy0u2hgwYf1//JKfyUVfn0DD98mZLfHU9FeSXOsk9
2j23P0ootpdTKv3mkwBhResed/PgkSS4yZyeB7bs2AM5cRDe8klhQ9rWH8yHjtV9DGmLnbHKFs+y
VnNJPWv1njvUZB1wanc2JyZ3EoI7lLZdJPm9wbOdFGkVBov3ZId4koFD9/U2uIKZSxrB90im8A37
1HR5vGHaM+I1i7Dx+jIEDTmpPW+Zl5RTnC8qcB6t6LlDVekBXTnH5CIg1eJoDCUUXL6XkYb8zyBF
HE2O79HF/fXrqeCFnTcLCwBaKC2kuagiE2o3TPUrByuHiXwERQEOnynPTsTVRg7iU04luZeZUa3v
EFbm4msehR/3UWYAXm18QE/3KNb7tovX2IbPPiYyzwjBgRtBrHZRBONrW0Ill8I1LlHaEh4YpcSE
n4EjeeYm+oai616djw8jwKzBlblaOm/fj48f/AcW5iBv5Xx/Pj8LWgYBxZk5n4b/uUPLnl+DY8gb
dXO4ks5pmQZHD4aeS++1g0o5VxROwJNMOhmlkdPufdy111eulMxWJBcerZAt2UN2z8Fmk1kkpzbw
84KZMCF5UX9pt1tEdhst6J/wyvFiF2q9hyT7/Sh/jzknC4DcHLWD87QT+RrXZupaS9nq+81tor9c
PYrISwIVrmkXGM7T09Nq/zV/QjTIRWTPdCBvnDbxbspf6n1aATjinzl13uAntz6TOZfk6udloDkf
dnBaERfznh8wNzmcbDdxj0uuykb1dZI0OWlEQSgGOhJ40JTnneZ3MMbn3L8D6t9rrjAiwVxIA8eM
exSkQrmB5IQGb+SCG9R4RiKVaCV/ife8e8PhlyeSOReL9JV+4/XkvVuQzXeLE+yCiS8p9fQgxImT
Dzf5QYoNzRZhJk8OodvimMEwaGsV5xoOJeKB+6tBUeLnFcWSbMf7wEvA02BycErh5bFalO86TI9o
ntxrAUq/PnSSlmBzZEaT8sO5JqKBlcLRXRbRfVXPp1w6IgzCDAcIhDsidsgf+JA7A+0zV1lVTH9r
nz3KvcSiJCf4IdftA9Z1CLFrSV+1m4ZX5OwhLuAdxEOZc1XCldwpKXXezGX9ZwGQRSB3bW/+dbvl
ZB+Jd1jZMrYzVkPuUzfz2jsZkstDRtUl987+iUfio67jZF79Ri1GAF1eI9dZ98q9PJMFlwd51eXB
+DCeJfLXnrVnUN1DCVSaBYKeYi9YhvnDDWYV9ogutZal/iF4sDA7SPkwrvmAyCU/zR/4AvV7plLs
4lnj5tzW4yG7Yerjtxwoh8r34wFI+fZs5smhngCO5QBSUGDtuS4dcpEtH5Q1gdjwFgzLw43mgikq
54jayPwK+gudgruRV7pCKrjxZVaAMNn2tM8e0JApDoj27OGuRRDRyW8KFpWCDhS//OaDnNWgqFVw
EidwvusKTHninvccNofRbBktRg4WsXyLWgpDx8CuLq8zNxPijV/Aj4fQ0D0PH9ZrHGCWBNqrsDAJ
gwLjJ0Bs062QpyjJj4y7xFUXCaQOpHq860Z+WpLQYTpABiWZkORCNa+Eak7uRF7kt+RBKEHwWYgF
k0CH3KA/ScGb/nuv3w5v/bZxh7uCtP/0IiUAyanUoFwo9OLeCzKh+RFJ1ABvQHgRsAkwr/Mbd7Lu
7g03Xsnf4l82qqDYGYAJUkVANPFO82HXtUDgfvmITxXJmjy69wl/3FwmX5Mg+WreB38SCCAiaaCw
GIT9YITtSw8HQQOPr/z6pYXPYYbnxexTDVByWFala4Of2KHFE/m7yS9I3gug/ZMyTj6thzG4PJVr
ZMOcMQh99xOp1Z0GTwK1Ej5gyHgq4SrhHXFxRsgXY5uA3xChY7xEZuQuAidItpT++UrQl/w75zOF
rW8JuYAgMPd0cgZH9egwIJ9VPUpBHp5PPtktP5HMlue8FAKG9hTPJY+XTFa+UsLZ/2JBwo9pF7NA
5xVC1sDanWaVJ/mzwxOWevN6MfgF4yXp/c9YcXkIWvzm/fokSbwdJl+SHculEXgBDJJ3pSSV8A+X
yaO3QyoZckzYmPgIVvK04R4dGJA80ILghdVGqCX0rnidzx42hVeADhFpNO4bTzTZbfotekv+7Hl0
sAe/b5396gtI1CUad2hM28hfksNDMZP8W+oQBrPx+Al1ZWGHuFQsSrJyENbbJLjcD+9Cgim+5GiZ
KEF1r3pHzgpyzCM0ppfLk1xwqR9IWQI20c5kW0ZYnAqAEW5kOhtL69MOywVS+jJUGnMSlgExiayE
EhHgSEJ6Cu+PsDtenoAshGzDv+F03j6cyUns79zvqFMC/7gWNcphU3hTOlwvvO4c0Afy0Lh05VID
Onm49LnTdcU5y2IqEWV/26M7r1pLgPKTXbfOl7DJkgfqem+X8Nd8OWeMHnBY50JL0eOnwjfO4+VI
0F690dJ3S0SYSgSe2zIQ6lHN7YKMP2ihvRSEkbTjds9KHdVAGS+wn8rXgoucMpmGdwvUDOTsUb7T
3qFVL2T66b791O7YQhNgRgG8hes0UEkpdpPbSjAuhg3X44XGeH5ePBaPI+8th6h/02Aiy4Pwi+RX
fz6EayOlmdoz7+hM8rINgraODEnk1av56MwJGB6WS7o2nFfrFoXSqeZd3NiXmSI7nMwywCT2Odvj
5nNPXsUIzwLZ9diu3Oh52H0xbrn7RVrlxM6huu2LORvan+mpdNv9Swaiq4hyiIj31P6dvKyNE+wP
KjIQGr2IGmW3NgKBWgiviFlu0ajT759ePuow9QgDVhKzmUHsPp5DuHXO2d2hjMPuiQ6UM+zvKSy4
7AFOMw+PnP008H3sShE39qbOZ/j6/u5vXt+RtAu4a+YyaBHrReqPjMaBC+/8wiLQUR7gm/AY3Rc2
crnHTt7BXKID5R4ilwD7z8Ng/kaXv+Vhfx2F3/KwYZhGSX5hFF4uC2ILChexR0fnZjs49/DZ4kAC
Wc6LDwJs4h+Jetm3nO/hFvzyssZZj8Hacl7fWbfW7aPlXCFgvF6cw0Gus4QhCnlmxRzIwq/9W+3c
kekefSSzCHckHUAch1P+jzP718tLx7tmz7Cut36TObjaSWnhPJathyYc2blP7Ee+dqZq+x8N3fa/
5rI69Ob/e6vfWro7PdP7ouetKnBcSak0wj2JRmqiypiE0HYGclcqilRxblAQ0BTNv4SKWDAFgreo
Pgq0cOeSOR6BG5jOdJ7v4l36CBFd2ebwkx/wF1MAikzIperS2re/yM+GgPJCWL4D/ZCKAiOHCjtQ
FCjAOwaJ6rgU+Fm+Ph50UBuT2lxBZUewxDj8Aa8sV0oWVKmiOQEwj1vGdsvZKP3Z/KXIU7zsG/yG
qJ+olEzj6tUE8uoTZD9S9pxAjM4O2GtSAZbY7/wmBcU2NFZ5cAXJGhbpp+B71esl6MMrWGCyar6Q
PWQgmsX4ToidOP37DXnaXMA2qJYRI0sVRdJTEKjefaL4RFLfsvgO2/aWCcpY174kzJLFY/f0lC0k
K9QZW0kpJripu81OGNi4x5CQ0eLpRKupq68nfveo+sNaUk+b7EqSO0lH1aWCW30AkJ1RM254S31n
rzNX8exd5NH8SDoqBQficmLBlBsEgbTF2b0n+fxgBZBchGuOnv0Ksa615Cu6V+9n78htcZQqg4V7
M8NscAiSEkgug+PbI12a7zKwdD0R9SIZTlUWc7tbzjIbXINvG5BRjO1fJbuTWgK5Beui6XFZpEZC
GkaiKI+tHKOUKVp/BgdePkg3sKndyS9KWobuC6E8jGuH/1HNc+534TcVSQLsnFkw3uE6wkHKgSS3
R+alwRZK3pYYm8VQlkIpdMgDNT2C/lTC6tusl1g38SM/2ScY48qflAQm4U0e32SwybB4pr8VNTIP
chKZBw5mvIzAviGj4Bggov98vgQdadpphRr73dkf72T4yEGCM9mK+XwmocsD/O3kC86JfdkrI0Dj
s29ISspll9E0YI3LGsbS5p0JrAmtv0z4ocLaPZPpE25vFFJza3f0gIrlSfhVPmtb+BgrK41NUTCN
IgVSmOEw3ffOp+13jrZJXG2fuGAoewONMMhp8Jy9E1hE40+2g4s39avPhimBrFAytWW5jnaIzo64
a2AireyRTUw3yRldbUdfCi/GWNZwXHUecJmF/QaP87pU7ixeXC7atYQHJZxgk1f8cHVBcWB/xs/C
YDXC61KHPzz1Gni7bUCfzYMWluuC31Hg+bLZU5DAb10o1T7k2qUNdEQhcy9xfbslPoY9/jrjYNj7
DRdqk9eF7YOgk03YSv0W52oqtqdAAuWM6q2gOA3ZBCLt8GDfG/wFHbpEpeIbIBAMsSj3CUD7B4Gz
kPsP6be47x8nXruQuKVdXIlj7GW9aDvn9g8cKWjJSxAwDtlcTkgj1hL/YlvEWU9u58/ZVI65bN5V
73JP19sv+FTQeSSBEOqvxIrw7UChJHKs/Gf4roBGPmAs0RQhMRIAzwJbT+bD93QF34qiNDYMgglJ
BXhc0SBE7hxI1bcJo5fm7WcEzgFUr7czOG0LsI3lcmC/5iGWbQSMFLL95iChY/aW+gNsbQmKkVjz
eg/zVjZyUF/ZDtnrercKpHZPcWzbs5ZZBJBS30oP9oJXQTEML99CJEuJPlOoYfJoH37+LbwB8rgE
lMTPAUgXffRc8wgCgwB+x4BrO0/c52F5QQ0B1j/e4ZD74UZeCDFcw9dgyhuEfZJ7tY/CAZfATwLf
CwXiLLSpsFIU5C6lIiv1VVdYSSZLSsNPjmzkcsHl0OhrA1Wgno2RKSDAigoyYwgUpm7kdCxKEYJA
UX+F/oS4CWcBBYr5kvrqXMhycroY7xJtM9H2BV/hFIOQ2Tx5EHwdlX5+UHgHLvRI9V1SqDPjeKQi
WLKtCeQtTHihJQgxQTC47PbchZWdA5KnBTKx/mPX19Tf2q1+IieNvjf6+wyVNlICkL80v02Ma9v2
mZqtMSbnGlYkAcZt4ZXKz3UnwdxkObAXSA0D3i7h0ulWbpAVUYosUsw7UwhET9KnSMEHKoQ8ZFfY
4snOgnSSzFX47DQrsM0sjl54b1JffH5+ph9uR8x1cTbccjil8sBfCYTZCuT7lDRh4hykpJSQkeTf
VGlXyFu47+8bhpdX//r19eeIy7rJ+v1e1Nf/MiQSbP5lSI51F2fdbMzWUpNtn2SPgqWyltKdzgbF
c2CT+ZrOJh4/5dvL4rypQPjH0m3W3VoPlE/1FgdN/f6+7zyaJDvKlvLc9Je0Pc2eTnO0Se+pobC3
EIee3W/Md9gGIAhBExLWy5mazHmefV50KPfQDlbVKxu/GfDJJuaQYqAZXI88gxuNJ6QjZMz5Cl45
810KrBEoacc2L2FQ73jcFsRCWWi8QtkAu6cpPITEF2JfbC/4TlrKCpAkgRoFi5Xbp2VDpkWdKtuV
eqr6ZjFFhuAitXWdWOtn75eCofpEZZJI8UxxFifmB9lw6dRa2R+wJ/hXQil9bj7XBFXSg6DfSlWX
bU0V4na6bShMX6lfYVV5lp4EmiLlUx40MLPmmfwjHQpCdNJXBgyNconC4ErKcdJLU/JnKN8CdaFo
g+6uO/k25vFn99AzoPpcGseI5eZnYhBjPn4bKySQc40tXB7VxYGo9Nnspgfazt6kkQEE5e0EXau8
o3y2LO6UzRF67RECeQPjHK2Qxfgqa1QORUGYuNDPaWqi06xZ4YgHwYCOnw9ad2jvuc6F2jzb8eu7
BnLs4XxQNqfD6RA/wI2HWW3t4oezPHs/qNTr4DXDtRcJkO4ZYj0VyOuqvqMDDidp2k/kzsPnpHij
8EbJjyoYDLGa1g7z+RJ8wBgmkJVCqDTUncNuHgsK4Eu88/FxfGKOMBi3phDGTppZtAZlWPjCRzmB
0GT7l2KUGsxe6jVUYfouQBcWxR0vGujCk8cw71azhbQFdXM5U9CBZyl5mqsPY6189G8oUBOCNdsM
GlwZFofYo0M2fF537mu26ReHZm+4ID8OS/mURjpaV16UAzXAF2p+Nw6FSdNYtC5J1TETYZfADFlm
8C03YHtiOc0p413vjqvCO4IhCs1HhQMhZYnum939B5687WSsvvFKdjKd7lkKNSws71I9qpwDxS0p
KyFnwD6UU4GilnNHOYBNUdb0+CC0AYXFOgFnBSCafSjQP47sJMf7nJ1XONJsaF700m+pjxxSh/4r
4hAcSYkLTq8p/1J/fO8hXMdECPhg2r9mgTxt/5JUM+OAfjqb5Beoq9Gi9ZpyjxNMoH/OE0tzaRVQ
jKUKB4uG67upF0JbNiBf/zKX+SaTWCznWQk1oh1foZFNIJbeRztln26incRruOZQ05KqI2HKQspy
wgFXHyUEGNllaAxelOx7I5ibcHyqO8GykXrPJXr4nEIIA/hmy+tXQnkz2KegK/C14PmwOfc0BhOD
JMLYFfgZlJhfzkCghUeUbIW6ZHiSv+EqCNoebdO7KWIVJHH6olGgYMrGV360OBELQ4AgJl7Kai+4
LnUmDqqh/HU9dKFc+hT49xbvCCCNvkrGBKiIhqTIpbLLUhZik0boB+IONVDILAI4j5BShAcm9I1I
eCwwBaO5HuQLSTeAL5dT+LwNpBPd+QJ5hcYskVTMKQkSLyfJpn4LtSYQss/bcU7UwHFRWQUTX2Z7
iMhyoMLHOW3jfbyXmTiPpWzpTz4orTJrhFsvLJ2Yi48vB8Fl7kOukrqdym4PiM5afPoY4YakC9Jt
wjh5d5nfMqwStQrKL3wOZSGRBgaOhBswboWadCRg+fOueEOy/7Qpij7fXzbF6exax7nBplh5QtOY
QguRrbAnfbMdpCadj45QAEeIWzsjukFQrLR7/Z5AncYIa3vcSg2/IZCk6ku17IbZUzkSMj9xVdje
AkcLopsM/J8PHuUEju4fRz8xbEtDQJAy2W9HX+SXPJ7m1DbyF8HdG3Lx0zuk6YX5kMKdlG3ceBFE
TgtGNjyBtWVzP74JWp/T1T0wP6Zw2/VPeT3aJIvzL9DzJfonk1CZX14mb8JZiheXl8JHHArinsog
SbkEgorPH4EEDPis8Xe6F2HsQJUa6cCGEU1eSzklJNNdKsF1ByH3PqXaYb5K3Nm6JQCyPAS5ntFG
/kOTbX8RlgX6Z86hpzv503JRKPvxSkoHLxKjVC81QD8UQi6aFG1kggteftyDyq5vNZAX2bolZDj5
LbSCgTbClN2KFsE51lvzWxfshpYqwZMFtDm7ghanJNQVKa4gjWhc/eBVH6zybHbZFoWw4tb1F1NF
kTxY0LgfgEvqDIpPYxY5zU8tvHMReLlD8oAocbKQ9LV0zwdp9ElugJhkylKZIVCQJN0rXIjoXnHH
lkVL4UaQb9MFrSaFZXPBsPU1/iCFBWR6FXTcBqimdknG2y0FD9Dfxm3jgGyjie7dS9YcLpx72rQ9
+t+AttndKYPStkhbnkZVdymY1QVYXPao9NfUu4bCY4a/x94Em5mjzleWNMwGKBJx3HKmbLBrbf2T
tNdArcUhArY372+p+qN+zyELzC5j4Jt0BgES7SvfPghrUJLdyQOy2tv24vA/54LGsNfvaun7paOR
ziw5LYD/nSBsR2+2o7kZegD67DsCScVdPH5sgZz9j6lLWEawKQ8CT394TObpVzTHXB6EHR05QkYJ
yiSAGg85LcnyFY2hK7rlecCMpPVdAMEIbmTHLi8RDo9XvoZ2YHk1VvcmzbRTEvGEz6ZfrShL0E5N
D53CVOF3pf8U2JDW1qmP7YVkC9L2LzT4E/GbvL39QUMt2CPN8sUdnhs5PwdtBGK9rm5d+gW9Xj/H
IUfWSRhCL/cHvdwLmJ4AiDAX7lN6uU2GsA9G4IDJi00inXxdNhdgIeQZocFKDiYZIuuvX+1vGTCb
vWSBzb35jtaWX6Oh4rM4NeH0WcATdveD5GXjx/ghtKMMNpLwI2seSL6xS9/ysvgb+7ow/haujuWu
1PsZeWYaQglnK5un9BHI6s0epSwEr8PGXdAc9ty5oDSSlAu4kkk889btLxEwFxAnx6v75Y6+as4A
kV032UlwIsunII2IvL3UAFMlHzrY2iToUJpy0MUUwIsXXWjdI8aH2N0SmsDk5nSkX0o+jxC5CPml
lGp4UkSd+UgEnZzCT54l/l9ZLvRR5dH8gn2JNIKXfEjunLJTT+8NiNPXXceM9IyF8FIJhiiBg4QQ
SQhLVjY767mkO+vn+7NHC+2+WsrwC2aLhN1PuguYgq7LPCb1FtaWQJVC7UOvii2Qd4R1FiqPKSM/
zifPRAMCajFUOZvI9U6D+iUn024BMolLZG+97DNya9lgpJbB69mgpSACZ+7jlugc/Qlgudv1kDsl
G1JepdZcP6dwqQ2KBH/ee7R/S7CnqMugTG+TVdq/iUU1jZrEjZpm6yPeVDPN2GYdXlRq4fdcjuYY
aqgY1lPIUggkTnW6NqEtHjH4uSz/fCCm/o89ELlk3aLAjz+BOdV+w0jq8/F0rKosw58qCXocEo5p
4mJe7uO4aeroLLE+FtCam72if0eY/k3zX7r9fdFBbQxC78F28mMbRjR7XPoBPTmxC7XcczG7x6DN
m2bVy6BT/Tvp33n+VuARrxVvkwhjaoxFzQoGJ+ItRb+rTg9xQw0cjS7N2Gc4ZTexsaQM4SIe9thM
oDChrjRB66ntQ7um3qzfia3YkJIRlEhAlBD6ED4s0B/tz3h9jr5V7hvtbWZ1T6fqUTnNZ9q3XcI+
OxbzU2M4WrUrjrTZ9BySFQeX0wyNoRnCiMn//2Lb6gxf1gnurCiQ/n6xz9YRa2x7OK1zXLXzgx6/
c5ULpGYTdiZ7keR3ZbM3lR1XV5kdpsbbn6+x9s84By8MFN0nM0sT66bfqjljbhuzNk5Oa31CTwhu
OG0LeKWnKLmPvpIjyBrDsovein7fmtlrX9wVmkFN+1Ivy6v2H8JRElT9PeiyVcvQMMfDu8vi67+H
jEhYzepKMdJ1fLyr86WiHbhcSr//8zmL6u/v72KryPOgy45Aj/FbaKdN+3Nl1BNKzHTZZKh0erZ2
YMowyjlRyvH7z283+df306cqloTYhCE1+/ezOvUW6tNjc1rjidU2HwoU095Eam+ELTh8a2hAXPCI
pHB12rEXmvPaWqQEAcrDFMlO+/wQVXc8VfI5Wk8RriZMRJZDWcz0+QRdTG315+P9l2qWPZsYCCpp
3PeIiv1222s4ulZ21CbrxCxWRU8G1uz7GXolWhVEJvvb+Twvzg8tT/WKr2fUIYvVpdY2ZUuTS4kt
7Qi1qePFbeYpDaa9cUstW31Dus9rs8o5qcVOb/AK7MA7DJoNu9RrUaePMqLXS3RnNSd3MCgkXk/z
NlddeT5JJ6hRAImZ9BkMPepFcCIgOEX5y59P/5+opoWsFzrmQOPcFczEv1+urkvPUVWoxrpk1ev0
3ezyGY9pMKpVaEHDLutavF99ke1l8Q5iM6qcsfpKJ+qTGbF/prCzUc9Su9gbqD+NMaRiAkMN0cSy
770YD8q4zrdJVzwrJgISa5Tny7xanc+RZyPbGBvjNkdpK0kAw6g4mxmNrmiCqiPcbefULdAe1/Ac
7konrb+HhBJ7tsHfoDKoftgOaowUtK9U/PGiNWnNGVFYneIWw7K8qXEFjdoBsAdmh0L2jH9GzE1v
29DqOcZEXzeX4aDlyCrqh1yv7uwq+g8S9OQfSw4DPGOE8cRTgah1+flfEsNxopX6YJhTtPdSr8Fi
q8uKYAqIMiKWaiV0ORlAOjKtRsLY+CUu2ZvxVUZi84jMhpLh+YMWZ3LVd2beB4paogWs4qxU+NF5
jbyZhfjtnyfFv1S92QWRjpzNsM+eWLYue+VfDjox08Ruk9ZAraGdnzP9MTFxS41VLnR0OdCLIoZc
IqRWHwx8OOiMNV+z1kV77wRPrljSjY3Tt5Nl7rV+OZuARKhQ1lXnKSPe1GTh59bym+ShMDEAywlO
OhrR1KWGCpw91bG80h+SSxUch9ceCbhTQa+ndgnSocUMzHqth8kyjpGoISWzkvcIHirCeRFtVSlk
i27f7iw0WmKwGGalHmooQIhZWDJJvbEcl/jvUGGafc3Ur+L6PF4rv80bLJjyV/wrnHKGtAg6aTYs
AsUCHFWK7xFvobM2cYqWJL3WvtsCuBWnJAPVxos2LkqT2/f5CMtrPRL3xk/4mZ7GGCemya/ZtfRi
23DO7fW1qk1vPGFKah4fjapem32CZS0QJFbsZUyDbgTtqCn+I73XhQTxty2AqznV0Erk9ib3/52F
Pxpo8V4vs+l6GPUlCto6mv9niEcwxqbpwjB+qUbz1Iy21yMiOU7zed2ur80KsWInLrMAe5VFpyTB
2bK90h64KvZTGtWLqsXGcPQuJnIFihJ2U8qVOOLNNO5ga0o7dDMvJ6h16C8ZfgfjKQ2KbvCP3dOf
Z+ttR/nH6WE7T0SBLJ6m/7aCF31/qmq1mq5z2i5Hs5tH+XgfY+1Mn0x+9LQO0RvWcM08NOYVHUWk
5kc4HDOatBHk74e3ygSsHIFmKQBel1G1N/u1goo58ghJQ3fTMV9k1dP0tFbpWb++aPSwJmlKQfhy
WZ0jgGfO/IKbt5nDL7i+lOP1v+Im9R/BqVzCv5zjbzck/lfXJhuL6Xpqvsz0C+r2T0ONVEHZeBPE
AqwjXO923Gq1F9fGQS9xZLvSPEC3iKlinEhXzrnaJdThK0TdTpsLy3Nn68t+YoUdarMtPnNKSxVk
uHJHvRXt4ySjFSJnvbQBA9XYR+GeH2jae23OnA46Aw3Z5tlFI9eorm5fcktHb9aIPHzBVsVGiaNs
go6iVUVeZfbuZfqQXdANV3usCOLVlbbKpMTcNbApLmXhqfJNxC3gw4JRJHNGHqR9zhCjSwCFeXC5
s88gX3wLZf+IsbffztwZsD9qcdhO5Y4O+6VZnY15BEkG+JDupypECntoAtGH1xZxjG/ds4LAyWl0
9bq9T+wYBfl9d20XSrH+86Q0/xHcccHMyYRV36IFBleOv6+g5lj02hWDxzUBnqNdHtVzyvTJNnGL
Za6Nu1M9wXfwWc3QlUDNfrAuYTOieA4mX5zhTkzWU7ozRk/JuiChlsyKhGOSIzrZreb3l++YBol8
n4rlGAJIVguhoZ94V1prj5i859+FjgBNS7+toWBgyLw1QrUmszNos0oz5PafHhF8GjeXDIlUpJ/P
6nFXtrE3OVJ2xgUgO0JgI3hTTlP3Us+wYXtO8t5jofE0fKK7R8Sc0+TliE6pedapw1Azt65BGftq
orq1Zfl5QvbdQb1OIDSywtr4bp31xX8MtCqCl7/f/kLK4sZHhd40fqOAxfEZy8eJNV2fmY/T0dzU
LEb91PL6EbVB5aOblB8FepJttsl78DIwVPSAFDGFXAzHxjetGBEfmgYK1PPVyQXR6tI9JfsLG0jS
0UdM/SOPFsM1f47O/V2nPx2rwclsOk/xGUhMFhrKmNML9iJAU3idmVZG888E/+MZXBclX0SIR5yG
txk6CPnp4mZoVxzRlDziU8pdhly3LFORhUSEdZy3Sn3IJ8jwIkWOgUGln5+zq1l6ufalcU/hsroo
+2FRmy81ta9+SLyWMkc2xVUD9LXBvplbfGbjkLQbMD08IchhxYDDGRLtK/yrOMdq0R5/mSOk5gtI
T/9mUYDvNW7FU+ki40s12DNtzoEu88lF2+oqMmCAXcg35zNzq+f4VDcjWq8D5Jayfe6UtzQaFqoO
T4GQbDLbR5OrG4sAow4WM5yxfK/pMUAbhtl7xL7ePnrXafes1QyEBSGnThyrXWSzs5to35i11RmM
yslhnM3zCBdtjFqbzyLKcB7A7hEPwwtHWck6o0WbKMZbt8BjuXSnhcV2jVCFeneE8t2i7Yi0DUob
9sSxWOqbCnkq6zrH1I8bhWqcmh0uVvndsSBEJ+o+BRSKdpMYe836HKvvUmtdJTtEyf5cnshPXRMg
7LWbQjajEHABlVnXtpt9VTSJ4KgweBe0vOGovVePPaoau5Ev1KcCFtTVv6JfYb5kX/Tj0AmbUMHa
lTTEXh7Pm5Hzey3ujcJRPqmzB/X77GlWuuiDK9srQPKyxoiFPYxGMYtGudMcFD0/u1ihwBl8TB97
DUGc08JSnlU0sAqSrQsTe9si4J7ORxRnbNaT9jFXnEb5PqES37DADNZaQUmN2Ekvk1Ab8SQ8fkfs
bAMe6Efu+dNs6tT1Z0MJs90P048ZqFOdwW45wpytjJ05A8IYUDbGYSPBT+6KwQkX0cw0/1LvRkxq
7frsTZENVZCPPx1tB1Vw/xjPwst4CquxWPd5H+JOdZoizt9DoSnsZa/BWNTj5RS01+roUdIAyzXm
dTn10hZBs5rFyOoWjZ24qRGttTPGtMfIJxV5jK0BpS8V+Qe0Mo56tZpFKFaeaLyISDQNfT6bFf5k
Cs+J9VKJPavaHIlTUxPec0njurm7RFcCmsZ8rSgwlWYUXlncKisNGgRdxgiWRx+/qle4A3gJGTSI
FtVSST6sKVwPcUoylsYU3Vocb6rpAF/NP59/ZQl8+G46j9Iz7wiChYVoWQEqk8mcpulBOSEw1/nX
KT26k85JMU5WG9TSYTzVpnNk5db77u6c1YdaTE8m31ObmJNdrxu0eTSZIYOM1gQm0NNpurGPD6dj
99ob6EMP2PQmiI5x2QYNB9KY6hTkbGuyKdHFOHaSfGIogdDFdI6pn9/M6P/A6EPP/IiW7xnLXFfi
q3N2M+xoLEz+ohHCMxXcme6ezsPdwNxXorOn2KbfVhRXzRmAvIkn+GSkNSe6qMFR2as0ZunDkfIl
KC7l0OEwrUPml1PjInRuZxv9vFCIOtIpWvqXPlQHyzUaxFfxFIuJGpXOuzAR0lxxL8VnimDvZWyw
QNFWp4E2LkIwZLafcwPyEj7jpyPE+R7SXvYIW3c+Avp1GaIkfX7oYyrAF3VvpfAR2nhRwOkZ6vql
yy4EN/Gn2J5dB/bKnqZMQvxeeTDHfVO/pcXp8XTtMBQAxjyjyUjzkloMXyb8EyUK0mbyqLewd9gI
moRuTfSZSHZ6m6JzulHUtX19SS90PLL0xn3rixw6fd/TYrJTxujl2pDLwVCIjopjtOPLdNoSRdMv
p3bu/5B2pjuRY+nWviJLHrftvzFCEEESJJCV/LHIOuB5nn3159mU1AUmhL/TX0ut6k5V1Q7v4R3X
u5afxtdtDfXiyDRz/SwgOipefRMu0cFGYTJYlVODlrd+NNBTtDJFUlIjXgyE0QRpznhdBeHaWIF9
AbKD6DjAzQzGlui+y919rOU/qqCHD5BWOznXBN1E7JD32MOV4zI2lRmQuge7qOtvE0LENKrOOsRy
TgbUCi0NFGIMChUlWEkmtiuozjNNJSXfa127zuuSKMEimaMXnDJ3gYdpLLwvAaRaKpsGgae8+T0l
07rsVQBsP9vS2nPh1rH/GOIpdAohCkS15uATWkOF8XfXXbf2efIgoKK7zHxrgW6dw+uxQzjoRHir
d+2+8qs1+uWryCpXbuhv3YDyBclXAK9r1wPZTfRNmv3VhkjSBObJ4btz21j5cBQGTXKDUCyKhTet
8cfw35BlRMSk2/tOs8mFsaod+8oiCU2r1dTseiXdCJxki/g4Qnpj/lTZR4e2r5pch1DaTfbR9h3y
zmiToq3kEzC1ubgbKDRNKFPY1k8nRuPcng4ZPdKSWu0oGQ+Ux4b50NHdj7B5m76BficpZ3+unefQ
4LDV6Ch/sJP8lUzqNgnhrZooIZx8BLSSMYarnziw69dJ1zw48Gek7s9ehffWfh6IDCsxPJSmcc7V
nRlUN2omheFguJOat/lfA2J/hTeuI9268c0WovR4LWgI58c6hUi6P/VuTkRUQmekbNSiusorgJ45
AakfnaYMmrsf0dBvFIUej3rugCEHzk0ZCrAHf7XNT3/Id1b0P5Nf39VOfRWW+VWVOmvFNbeO3RIK
MdgUMSGjIgSNCoLlBcQnu8G6jW0GuB0xrJQebFUL6iMsj7UVroOx3/iLNeIvfOZIburUiDVVdSgN
zguCgWGNsRL0+tEv10WH9AsMzakF98tzBwwqG9BwocQUvo40oppi59enwL1Dca6BewZhIoqq30e4
2pcRFn6QZdpoy75XcbVZgJvbVTiMna8fizi8VtMD9WmvPUXDe8k8tiD7/FuKuCwUcr8uizo7JPO2
blIv14Q2Kxwj0JRodTNqR0QstznIm+RZ6/Z2C2E3DcYestQQlLj/y/ejhfrTl4KF7ugqoqtoh1i6
aRrajOPeaQIzCPquPLrVVq/vS/2hGn9l1YnQRmeUrd8q9rPZ/hD+T9f93aTXNf1WHAIPSTEeUVww
gY2Ym+zN6/aWu+7K1wbSqP7eCk9RdEDIYNL+Cr3fpfondB8cWCWZS2kWii7zWyQ/gWIfHS1K4JYx
L7uHxuTFVt0URxtwn6evBhRp2nVWMZ0NE763UCC4tJouLG4IOicGidDnbNNzhipEta84Thi52rnT
+ier9lc6qpjhKRsXWmX6vKAkP46yIP06S+ia+16t+FAeNJ3Kik3PL46KDWUNhfWrQUlvcsdNV1oD
FnJKNr3V3ohM3bQZ+A4X7ILBPiDJpyVnw9+V8BvXLcSfFnU/J4bhiVRnSEHRDvkNwqObyPc2yUBk
v3Crv5Rj3386VU2yEdQZhZjVu628NTOwvjBMt0q7HsLh0PlMYwZlfE24UVv+nYH3Rp09sGlHosDV
xz7qNOrWS8+3iU4Y6gzruqDA0ePSIhAdBjRuKrmJED9G+1x39cJNmmuNUoBltz/85Fl9q9IyJ9R8
Lz+iRbpuTesv4QD6MoBE5YiT6eVPw6UuDD1nF+7yHvYh8TpAaOJK7lwHts4YXgCNXq62VJZ6bw58
TL3lLzMMlHVc5FhRmp1duzGYnKjsRQ6vtLKJ1GhXU7gROMhU+6vCedmRT6aSb3T7CU53NSSrS6Ha
TGATpP4exruW8LwcwocieKsUlzLww/e289K7QICIw9Zci9bf7LRHB4kYgrP8WJH9Zqchsfddtbas
3wMJlZlpC8/QnNci/tmQf9ebHVVa6lThOis/Zn546MnG9FK9tsxgXKXuehysm8oBc1dG+7EpHoQR
PQXNeFcl5bUxDDd2WTy3EVlnoW0rcH9d1T54vUMuO25TFC0V3d2WMZUBT9k2z74RPYRIYRdKeD2I
6RT44VWoTeeeSW/Xv0tGjY6i9xrysKZQXPsoi0/hn++3971f+uUCCF11bBVDR2f3s91p49YSlRGD
FKzs1QRR5mT1B69tt6Uf/tS16kYJqA3FnbiyuuG2FqBtTPsqk/f1tvOVvwulPmiO9hQSX4VqcfLV
P6MACJQN2zLNoTb305eFnyz7LfOfDBsNUldCKuWas5+cUUT103SiEUWDPopeFK+8RjeHSkLye2qu
0+RuIHJcaUZFH6n4q9CYbbP1dRC7N+iWrUyTEYgepcgm/kmAd4N3XpNMbadAHM0+/l2N9ZI3nPt/
ealMqtvIV/HcNEd+0Qdr23Z9HCSizBHQFiucP03HTaI2h4m5ckEO19vXoadvo8nwNqavtuSY2N96
pBR8ayAIN0RoElxrY/AQxOFq7CBGS/4uS01GwmOT3llRfcjF9FBqTBXZ9UMxCT4LTpxI2X2/+RdN
2cdPmcUUbZPQVjKJKA04q/Kt/KGNtS/Ecxvehp1HH7S56loQwMlBoSXaO84OytWsU1fW3RgXW8VR
FnZXl0/yy32wNFNGGwQ67+XFD7tblrmhlnpGkEshNNJQvMoO7QD5rptcNdV0D8LitioAT2PHGv3R
C+FYscKtEglyNBDRAoGR+DanhBQJ+6fdM1fjBj+bQP9vfihSaOjMIbjjkNZ9vgaum06tMbB30q6o
TnaluDoCloxZ64DcgtFEPC9CABIOVUvfJ6gn8vc5Gkjr6rUtSzig++lXmbnbqXlO3B7ZzGf0Sr8/
YOPSXaUYy88TWAOCkdmPFJnWVHkKK3vRULVTNqi0VjEzAHm3U3BZoCE2ITlhU23znpJwejZ7pjDj
7FrBPdnRdKpzHT0+CJZQ0rKYhccV2y4CZgWSg9p1SAKtZndpoa0q2rZNCJFtCKjFWXS7l2Kcj18y
v6pxnFNdSPJjQnIYTmfNOhFLueNB5ai/37VLXgrUkSEtqG0jEPd505Q+r/LWi9g0yDAglhhx74xY
5f12oqQUhwsydHOEhrQnH5ebX6SRMBJxxvxYxm9UCB1zk0Pal7ygDNKtlX7//ce9B+vzB/ZxOWP2
dRoS3JbFcnG2rfq958C9qrxOBqVc/6wzwBUoTOXb+vb7deX5fLes+XnZNGmDqeljNALqrVq/OqiT
itfQfPx+lffka7YMavSOTYBGzqjqs68L21zNERjOj2lNH9dvJRcQkUawc5I/A1ygDQ2QxmZQ1gPK
325tvV1j3MA3haYdkKo3C2biwl369Htmnx0FpZp61LGPhXtI0MB1zrH3Ro7KilG0IDl+4YloFogp
hAxJdux3aM0H02nUodcrLU8kYhYT5CcSNADg+hqulH4p5bhgWHQTGJMOMg+wipilhEWNQm7aqYj5
RC99jVikAG6dN2u3qqh074WO4Bx1H3v84dgIV+hnVAgLLExtVlDbQ39pneLB+mmk4IXF70KJFlzb
hX0nRLdRmkRY2zHnYK6gUhUz1ILwiMay7h5TOCNdU1YGUvu5bP3VwrWT12p27T4tN2sv6nHfpUMW
hkcnoCjb08Z4davzCDpVeUWltNJOI5R+JixOKF9ap4XVLxzGx9Xn+XlTCa2JW1ZXGEor9mWerPz0
T64Swu7GfjchBNkOT9GwZEq+fjXSmQ4GUrUs0mpt9tj0cihjT1jpMbMZcPeKNREXIIwf5SND2+mD
Wl91KFKqjb9uYTZyo7vvv/ur4fy8/OxtdaPe2G1npkc/+mU1B4E7g5QelTqEwJgUdM7fL/f1ShHz
WQYoHOZOkfyb2WkB3qGbVJ0rTwSC+k3mnqkfx3RXLZz6UlJ/6eN00CFQNuqm9BCf7aUWhWMX5AOr
QQtvEAB3+zTeUmRMTbEa8j0G5P/+eQ5FNtcAmAj2bOZgFW10vcaLwDB5JxYTw77If4Xuo9o/Kcn9
92t9AX7q4E0/LiZN2QdTlZUkKqkfp0dT3ReggmKmxCax97Wnsj8pxR67xRGK5mDgnZpDNu3tpdt7
6ThlJI+1dDXVELOf0LkgQHU3TI+NcsLLp+OBVJR2uaj3pv1fXJ2Pa80OUxhJoMYxeyuDWtYbx32Z
3FfwJ2indumeXvDwbK4A30YIQwP+fYb6w+b6aNMrVcbmZpBZuE8ums0mnGH0KAriiXMuc1mwRN8f
6VfnYwLlJWCn42/D7zOLNFNAN5Pu2ulxCu7ZTphfpvqeiqS15OXercpnW/t5pdlFVQvVNGLBSnqR
rAcq7miOtAc3gewoPRAW0tAWPEqaS5J5ZvGdXPhQ0xBgSCi1ka6KmdFLq6b07Aqj18CBxsDNtK/D
2yw5AJb+fke/VHwBSXxaaWbf1DL1SnAifKh+TmJANuaZW1r5Kx4FC/beY1a9punCXf1qeExMHOBR
470e914M/nh78BagULGqfN8/ATB2J9BfWLEKEbHef/+V+tcazef1Zm+j64KYzMWQhg4SJnqvXuJs
dLQGGHxuldtMG05tItB5Cm5l1tJTKQLHsw1G4+gbVbtSC+8w1MCknHVuZjc2nv77X3hhQyhMmuT6
IEZNZw5o6arBVkQjgqPfvpj6GWbBtD+D2O4Y7U4PY/f2/XIXni+36sN6sw3RM0cogEeC4yjRXwza
uc9V/6bDH5fthcHIi4RuRwvH8J6uzl6VI2wphG2S1Fr2bNUhTFw1s9VAerdQP+kIOSRPMvf3ygdY
P4Deg9Y1hjNDC99/r/wXzxemXIVWM1VP+a4+u4IoqHulDvXgWBZrL79tnY0M1vryPKWoGC9c7qXF
Zk+qKYeoHtuRr/Tvm/CFs8RgdGm9UsX1f2MpZCHuP182N4mDUWqh3FKmK6J6X4n3UYrkXJsLh3fB
JH1aaGYRm8Fw6txiC2HdCqL7SpzI0hleWAxKLm6faUj8nEoHbF7zqAW1oiadAukzB6avOvGM0zSs
B058pSYLBvDCw2MECNizY0H1Yc4tkcjMyIodT7mxG/hozj55KXXlNbElwbQR9MfF77tQEAOvIfH3
Dn0izO8sxtPCgfL/oCs3Hpya2rSxzT/dgNzGFn/mtm8hpT7HezOMPTXclaqvBBwUjCPVz5uyWEqY
5VqfHgbjIQLsOFMQOlTe83hTtbMuMavJu+msP33FXKhRba2+3DRM3Futs+Kh1iLe1WBODaYFAerj
d5VplH8ZJkYlr8uWgT1XrAflLUBeOQctAOnQBAR43NYuUhEFOMOCuS5mdf17CcNybKhW9bcm+pUO
2vqum67JrR5C55Ha5cDkbchCUGoYwD50xrwHfe338GCFVEn6ce0pCIIzj4ssMsXD1IKCpvwrnE6l
BSnHXcCApTaevT9ElN+bkC9Da4yp0VDgzEBTg6x2tM82xC8NOyfF8G78HrboDMGD/CU2bnkXwASe
Om1vejvRERIcIuTMMliJLHvBS3wNaSkByosqZOGB3zIzLQNAbd8ySk/2zXaK+RYnsEbHjnRMOwar
DOu51m+rIDrG+LkG6V66gX6q76ylwParAyETIxtTbUeAUf5ycYooH0M/KNwb2w7Wse0zZAHrFKqf
hv4igyNK1Upw4035z4VjkAbt8419d+WOLYg8uRgzg9eGkWpHdPFv9GliAsS/rjxweUg75ngQvT8M
4zOZiwTseB7/BeUkUThKAmeYv5SSf22Gubbq2hqHQjEEoP3MKLZdY3Wt7b7nM7yI0PIB4MA3rcc4
1efMflbatyTQVl76uzfA+dF+0BuFPiOkmPBPax0Uk85J036ZagCy7v77vfpisvlpvGwim38uzezG
AtgcweTV6VGCcRk8GfajhyBccxo9f/P9Uu/IgM/HItcCtIBzNTR60p9fRwKsvokY6ziK5wk8Z7Ix
xtf43GXgoIC8ZCikVPqaIUEwH3tBi7D14QmlXR3064Vf8vWC2ASWjHbRF9e4JvMgg/m6SsR1ciy1
ExUq6egngCN0G25dawdGHJbSFuqP19zad4sl+wsPQ1ZzHcATPFDbmBfIwjod624qk6PWrH06MRj1
ML3vm32mnby/ld9KtDDN9sWDccqWcFw+FXgSU5afd97xPCDeWpPIpIj+yj/fC+vSiZ6wDRpNLBlC
eW3mR/1xQfmDPgTvldHrmhb2qJgAw838FxIjPhJ/ZU+noixOaXWeoqdu0nffn+yl6/xh3fdG7Id1
02xStdBpE5nP++pzUR44U/nIF6swX7MiuacO+BdqIw5hwXxPR3USVH6SY6NTMzDWWfzMEKUTUt96
1gGMAuNaLxYLpLH4sq/AjyQZh+aY1syYVLnThnSdWDR8YbUORgzrVSyVCS5elw+rzB6q6nV6qBj/
3E/K5NiFptrfV+0dJeoWu/X9mWlLy8120mVWIlcUXmMD8ak5jQ9m+dT0+8Z41K1gq4EcDvtDHSFB
bO4zg8mi6RkLQQWBzFCVQj4Zg/2NuWQkviSE7wf8717P7vBQN0AVnSpBrFRbE/qVwZujQCSJDiCB
OrVzNwZQupTlvecZ8yPmfI13ZJdGS+/z0wn0IitiBs6PonxSjb3s6soGr85cmdo8C6QHrLXWTqss
RwQM6S/hbx2iHCdD/GN65k8KOmZqfW6nFlb0Gho52ThVjaXtufTEhSpsx6D6CexndhXHcmA+tOPU
wFCQHUp/NvZwGIKeiMkMeXB+fQsL726x3vsVB8bJfFx6dj/DMs4rCvxs0QQfaHsMBoYZIPqondtk
hM81oyCqrmXTlsTKjtVTAHYn0LJD0J4H8VzkbxaUDNNjqTygn9r4xnaKwaypV662VWopLl7BSw5t
eUzfxgJ/CC0ag/gD0mNI6PlXSWUt7KY81K+H/u9mzg69zZJczXyMCWt0zSnynbXWvXGYDDx3YEO/
f3GXHhwIRoNUl7qjac9uduZPqSiaDEqDSk7h7Bqq4qxKICKhDI7eXHtLuLevACt5Zv+u6cwaNX7t
u/ngQqNgd+sWFXfwEkL9MfrTmkeflD+m+pyXjBe13c536DdqUGzb4aoxYHpBJbWDMLhHb1qHVmZ8
7DTqLemDPb6MTGAut1EuPX0BqTMpmE1XfZ7yML+QVHEnySfgLk8PU13vRH8A7QoG3wDiSStL1R+/
P5T3wvaXO2CYOrEiy+rvgf0H3+WlVGZVhR2KSDNtcU0HZTDesvyl7V7yWOwSBaIofVXakEao+1qc
GOVjjq5a5fmvhGJ8Z6BczyuUEYXt347qyZhA2oinwnxrGezPyzW+v9EYhfOOTnSbgBrNYYwe0C5N
EQJj0sxf9Rg0kwgUkBiB0VD9SsHdxkxDW7m10dT0qkKPkXnjPrF+2/2jiI0D2Lw1nQqY9WC6ZOak
Iug2Bkh39LaQkaRg4bEEgD2wka9K/uJM8IMVyYLrv3ipP2zfzB4xO2CWxsSZEVS5LbiMs5ekBwJa
nlCi0YYEV/j9iV0MaAVD3DQeudvWe4jw4cSisVLdeOIdmU2zj38ZvkFPd8+F0QnazfpHyEC6pjLY
ASxdh9Xw3m3+prqTxcuh9UVrjKoW8+RcH/gVPnuNNo6J4oc8OXaNuStgzXXINQp3XBnptOrrYtMZ
YmX3DDgFtzI3V7pDwv9roS+272M7etWY7hdF+yPIlG1SWo8SoyfNJl3DJFKPaa7SOian92F+FM+B
+xjopJck2xXCjPZfFAK4VsGu8n4GSr+p4+6qbKHTNkxmNLDFzvMknB3Zu0PRS62VH8C+N9MbcWAI
Ao1maNieTWCVVQZlFn91s6cigMAkvFcqxL0ZhksypkBxLB3t5Ko0t3IXleHglICvD2q9dadrxnPq
bieqn0pwVqZr2JYLyMhGgPkx3OUC1SRKl1oHpt5FIqdG5qLI124Efkgd10GRnkq+rm3RHDYPtMcD
dYTfEXZVPUe+k4/Au8WnvgX07T3rkQ2CJlm1QbOSjDDJcO8hnZDd1yOcXdHtlE7bLH0rAbkECb1P
drrOxZX50w7hE9PL+2GEqrd9dvlnBYNvQqT0TOG4tNA/C+GQVew7f3AOMv3Iy4MZQ5ownEILes5U
e4lbxopVlJU4Qy1RN0SB5fiqY1TXRX+S3R2/8a5ML9wFFYI/QrmrSW4B2uBfrGrcZKG+iSFETUHU
FMjWJGRAVaPiLxGcce66bCHNvJjykAc7PBNbFvVn5n9S/XKKGFU6Zg7zYPoz9CM/B4TISX4qxrf2
INk2QWAtQFoMWeyY21T8DjmW5JbB1X1+FgzxTG3UKTHtdyRk+2hdFojLUAay9bccMiNkKAyIw8zx
aYqKK5Hehtm0a+rDCJQgacUqJH3RLVrZ0Z8+QoskQyc6vQ/I0elB1I55pYaIr02P8k9G0z2ULVNh
BvTxgtaBDgBziVBQWrHvPmgWKPQ9I/Ra7EGjYlQrxTyxe1z/5eF5/dI6lOANoCv0mefuWpu0sGvy
Nj5qwYtq340GoOj2MGTJaxKKcxXEP1PLoYTVMkn2NpDTd2yq2vTXI8pP2kNlo6TONAhAvTL3gaQl
q9Kl/pRFv9BLFIV3VQIJ9rt0Pw6vObQvYwLVaKvivBbAKBdqcjZFF81UKevLZu/sCpTQFgHQKeIj
I1MrwBDoOYXxn6ZAZK59UknUiolxQ2bovGtSCsAw1VKX+b1aOz80h5QfCL4pTPGONfzgJ7jbSWsl
VixbWT6Cr01LE007NE2wA7cZdcMmqwVXkk1K7p3qLNG8lHNFeq8T83RTIv25pr5xAnEI/2FdX2mF
z/AisnQEhwp/g9rmD7gYAZjZf5si7aa+8iu4pQFX1ZCrKtljq/wukC4i7Q60J8Or963RXH3vEC9F
sR+/c+aEVLOZ1FrjO3PtzC/WhzOJG61sgoDl/Fv+y77b1FmdU6lNZuU9yb6QP8F+gh15SwiGCi0H
Jdegsjvmu1CHJL+DY3eMYWxKjP+HUtKlUBEeJc2kRSDbZTPDZjalM45J/B61ETHlnbpONGTXYJUw
zkBsEmBHtlUu1dIuVbCQ0KSe4wIcAFH52bCFqmJ7uNH4aHnPlftSVA4IM/jCXFjG3usCSQG4HIgX
eiGwo0EwtIZIK+vP//cT//gz5pXWIXRUxcAcdeXZ6hiX2I6ls8LLMlyi+UtJxNe2CEkErDOAqSQ9
EdNHn7/aVoqichuWi/S3RMNXg2RqfIab6QwDHieaSLNn7twooB0y1bWWvfGsiVfk3+zCSKPZTwsb
cPEgDFCtAjlTA/jR55+kuLlVdZH8SVWynUS+UazrAj8eBPHRuzMjZlHXtgMduA11K4hqX78yoHR+
oozgdi8dokMW49bFC86wSbttGVRrWYFVFURkYjqdxCDQx67dsV2P06+hOJCoGdapFNXqTrLEpSK4
gbxoJ2O13D1V46OjQ1wQGDLZ7YmVhIO6HqjKMmBcMEGRulEOWbGXUUBD7CJn8tPuKXNPrXGmvFzZ
5g89RIjLGVdYcBMDkhiopgqUzOKU0cJmFWvbCP5qN9kq/SFpnkuY2iGF2jRF88MhMOkiDfR+uYvA
G2fe06giWoppd1G0WbtKuFA+Mi6+QBj6cPOA4Knnfj6BLmiGYiw1noL7aBNFjdY508gkk+Ymss+6
F97VmlgXMRNpyOwG6pmm86YofzrMBjvXll8+0z6Xu2RYSFjgyOGXC1TECPT6us9uK4zxqB8i+lM6
I+6Tmy285S9UYzxjZIrokOAcQAnOPVScJ3WcCCwZYSHj/RFcHKgBuY/4wgr2nbJ6bLS3uH9hgIt+
UpK0ey3FotrwVxuw39bu0UyeyStEQiienEVPwKvKsKCuDy4kS4ry6CivxC1uiD4NDIX+9OomULyS
W8vzSgn6qNGalNplkhSV+U3mbP0h/j2GqMsvFYffY4e55abwTv/WogL+BcCmT1EmFAMquDilecnV
dGExIWvqGVTVO+Vmsoat2hHrMi6bbz2HWX5g3AEVvkh/mYzwLzhS0/NobxRnb5uP+Wvia8eqh+hU
PJv6SWW6eB1ygNJP4hMBtLMdkrgG6Iio6p01PSb8S8GkrwmaTZgOQyC4cb3XM2Xn9o/8L8w348Oj
59FIrEiACQUr9clnIBa/rcsZEP2kAfgmr1bqaANX5a5K7d8jYnGmw1DTL2O6i2x4NSF684tzJabV
qN5tGXchJXb1DUV3qIlk3mOBPA0bpB8hfiTX/946mZeSYpcSBq1rwzLVeU1B75xa1/QuPooGRorc
u8tM8YOZK0+HPobuawVZwqi5921s031tT7rwb1eh526aiERAI7wMn6d85yuryL1z6LTHqOzEwbhO
jEGieROqk7X6JLJuFaTui6fzMTnq1IqxStr0tmSsi1scMMrjmNeB+mwFMLzGT9IU1ymzmvZ1Ora7
wLzTB0auwe4CNPphgtj9fh++gnvkE/uwDzPHIdzCjgaTcHaUqbDyO5weCwY3XG5/KaMo8nUoLtdD
Yj5wSWjIr3EaPfUQORBWE6cl+HVYOFeKJEty/89If/nzALCqJtOHBNwzEzYFVRymQU3g1LxQ+e4C
VJXUF0rMMbUTeUO+344LtwIXqlH9Y5CWdpwsJnyIR4uxmjIRwf1IUsioE46ieYdqkEX62SMR4vfL
vYOwZw/+03oy2fiwnp9P8IpB9XaksG+F/maKcARkrqWFNAYlKKdBjl3L7wuml9oTdsfou5Ww7bW8
XgqhzRCjhkiJq20InsNb+ccMrREOTx18pNgthj/EulT+J6yhE65vpypCICX1VjD+6cGVaW7uofeC
NrXdmO4qT3Y90gPTX7xyQiSsBmbGqlFgoQ1IoQoTQBxdxeW2KLLfQdnC0YjaR3fVQh1mZ9DzWtP1
91v0nojOtwiVQqwhlLdgTWZhBPGbpmnMJRzb/GmC29dDzl7AFKQVkBTUj03pQxcS33au9ffkqsfB
1G86o98FItxAU7kOU3sLI0stgm3oi40nGvCc3dao+3WaQjRVMqRUpZsKxogJ6kUJHBmfYbkzg98F
Bb5R4NXj3znVgM5HzzyG3CUle+i6bcd0pnwICTZaHoNiBltGW0dLjff1tOAKv45NMNCBhAzNYRCH
lunMwlqvi4usMngIVDjdDvLa4tAm40tI5l5E1RXNvCjbNxwRVZMh7A6agvhDCsDirYr+VOESmOKS
3fj0e2bxrd1n1ZD5FcS0/ksAwxn9BGI36Y4KyAtF9bsZy6PiNEctmXaAaPHCMpckzAyn8NZo0p0J
D4MTQJAhHd33l+ZSC1KH3sqkh2wxSmPNdmsyFDXtu5TqRnH2Meb9PhCnlJqDB2+7JpHLTCf7RJDf
ryuN5fyu0jgAGuio4E7nY96RFSpK6xLyJv59pjymw142xChI//8tM/s6u88hgS5YhqSdGIhvIrhd
NE4XN1EOPtmORLiDk/tsnIC26qmVuPGRtFiWzsGcg/2OOEVuW2m9KigW0ByKlu7WJSP8cd2ZUewD
O/LwWER9yqkzUVKLNtkvItHQ3eWltk6W8MqyzvH11P79zpmFoWTqxYHPdkKdWxtnhpHgWJYxFnf2
+4NbWml2cNTE29by+DJiJXYTZOPYMjFwUhchqnKPvnwTrUdsP1QYwIw+n50eB5rZBVMMd4oOdAwK
QD29LgPz3FM1ZfwHaKxNy1YW/PI6uknbfqHicfEQ4YuW3NW0i4xZXKHFjmOKjh/gO8xRZveyf2YQ
HurBraXcdcyua7a3/357L99YW9j/QGlgj/381aHnRF405fHRQVHQJ+9HWJ6QzaJZXJ05zbxAlRKA
ooeZ+n7piyf7YeXZnVXiOA0DJSFwMM56QxH3QHxNvXjIFgLXxW+c3VbImsZUSTLqnCSm7wgZRxl2
ll1cc5cAb8mIPLP85WLdVwAyLoj22n92d3anvDFqbCjB3t+l5foyEGut4krpkQ7zmLLXyi0JYu9a
N2UueQOXqxzy/L7camqVtirJE5hl+Hy+qlsEvRioH6T63ii32nSUpWhBGCjH6FDfWntE4Yt52dep
ffnl1O+4UZgJ7d0ZfgjTWnfyiijC2QF26O9txOQpRqhacuwpMsrllZQcMjnYwA0sEe6pRVMBOMs7
38ibztBVdWib22a6JUoJ/3TKyoGA6/sreKHGqJMwM+8M6ID/zI5n0Gh3TAabo5PIMmrlIfhFiU0O
T3qbxlkIXfVLvs6Q3PBwbRg29dvPZ+F5xtROrgfxWJi8xi0qvnRH/egpKem7VvkvmLnf2qG6zRiM
T71sO9byBYJZOdihtwtp7PRBtZ0iQtoDpYuHFEa7ys9v61H8SNzXAZokE2ni7/fo0jMlLKAyCMeo
S2bx+UerfgNmSSbYIaI1REpExHYG6uu91/b9Uhefy8e1pIX8eGnaXIdujoiNy5ozBR1RAgxKCceW
jTcGb7w2v+ppTQeFuHKSeOE6XIwY/12fNOPz+noe9r6lcGk1COOBTfjFbQbdWkr6alt38FW/l3Q8
J7uVvT/K6YOO+p+ZHMoSBRaj2lObXzDQF7efOQ16DXI25x0K8WFLMhHopadiQRjLAYFGZzB5H+11
lsCbl7ClOi3v/6w0cz9+NthNULH5cf+IlWxoVprT4+i/jTFjZDbE4a5zpQHzHf5QG/WUx2F8t5xd
+zuBJi1ra2J9DdLN8CD7xAtXQ9rouR0zTAeaI4mA/TL0H/VmX1QQlh07LAR95x4isSrV1inFWHt4
Vs1Xmr4SQeWKknmaDTiGhV9woTSoGxIEDdU6Bad5ouvFvu3VYUSAXJ2oEUeo6+AldeRTecQ/teiu
BRu1sKa0zl++WuiC2jy1PIaTP1/I2IPWsA2wGCBqKcXXsJrDNnMEUZQ8N/FGwH9epv0qGg8THYrv
F7+YrzAQ9p/FZ6HBmClZaJcIWWAZ/WTLT0ia39ZD7BUb/AVlTIqjFqHtqIpVIZhzQjGERnavshMB
VInMNznnEma+hd91yWp//F0zl5aPdpMWE1YbIvHpRzbcSUxKeCjzxwhZ4ZDi6zv7DzGa278aRXvg
NgOllDW/yhBXHsLl3FMqeVzjtkzXFGn4swZpFNOCFtocX0tUBr7/0e+jgl9PkkF2qYFgM4v6+SSd
shYFlO8Ed7Lfy9vyG7GPYC+1MvtUQAOYNcPblDZbYdyN2s8xgFTJrRJ4SVBLL8wb2v+DCWCBMXNn
iHfvlT6Yd8EwAIKR3fbEUrYS3w0AwDkgSmDDbGUB/k2YqoDgflvRmW/ieCFmvTAhwBQHAx1kjIzX
0k35/F2K03ZKU3AYMbQaxlkAK4D0lFKmR3HfyaxrFzPtiEfqICGYc8yG2599egLf7+9l10GchWmw
TUOdg1k91RZBoTjR0fVffP3EfbXQJk3uZVvDoojjtzvy11h/cak5LKx9KcZCbMbQQF87mjlXMrAH
o7P6ilfqOmiBDiCuDDgyVdDgcFdu2/aJvhrRRE6g9f3KlzKGjwvPAgo18KOujt3o2CkHlc648Dal
84h7plcYt+YmKRbAfhe9kQwFLAjncEmzYECvxm6qRxOCyPwW4JfnvVEa4PFwB7//ssvn+WGlWSgQ
IZqh1zbCNUNJM+nkI6IFdCDP7xvXIAxgnBmIPVg+EVnLTBCXECa64cppWKZiqR1Jb/TB6w6x7zqw
uEUyetWDQ0fy03KRWufJzvZOCA83TPKJ8t/4+g+rzo5z1LO0Di0jkqizXDup8S21xECXhaDvd/eS
BaU7RI+R0QkDC//58/6XtPPajtvK1vUTYQzkcFuRVQwiJZG2dINBt0jknPH055vlc7pJqLpqbx/f
SLJsLgArzfCHIu/aNoHWchffATbT8SOIN1F+B5va5jy/PNY5RLZOfI3ODagZl+X6ebC2i5OutxAV
BefVDu/gTGrkcDmQAUYBSgU3KbgwibtzwJfwCFKz30lKABAlIUDWKpCBV023z8XiH59q8a1NbcgQ
ZtfiOz9/AXGs5++6fl8Urw1HKb9IlFvW6/TB9L8o/b1ymBscEMqrYlXnggrIXYCK4IkC+lvMhKKq
jVfPUyxkCqlRAqpETsXOXlWbrEynNB2/jF1/ZaGdDXQ/DLs8tSPbDOCWDfFdZth3ULBj8xk+Nk4d
61r5PtKpytNX6XtHBjZWVCdJy3Oc6qRZRd0so9NxeZGcTRdxDoFEAxgbuPrienSUQTzaeCA3+J72
Lza2AdxlpfF9wFCljxDwieADOjESCvpTRqCV+gk9xx2NSQrIBKdCMXIc/GOSv4ywOZo1SYIdHa0q
3Vx+1LPVBKo04Jk47+FNLG68MHCboEu4ySNB32CISz5tFBu3K1ZU3DyacoRjBKNXpXDOoY+oDpGs
YrPCclneM3YTK2peKPFdhTkbBGMalgjUJEcpYHMkauERNrfXr8fiVYt+dTgIRM3/nvzz6REW2ybM
OjVG6Dm5q93nbEhX9HrkQObFQQbR6BDs3+Xvfe7K+fjSi6p5ANjOnBRemuINTRo7rbDFQejRaVdo
gF2Z3HMX6sfBFjnQFORqNktoKXXU2ZLXk+RTpX1B5RsIw9xfKUyfvWpgNMKvRI6Wbt1iOc3IP2dG
xKEPUjvHMaUF89BS3ryPy3fBeRAuXY+hz7XNUb3FPI14FMWHk/rqhwuua7LcrBGOvkvwVdKHaBeb
L7H2aNNEL4zk2XVoorU0G6jOVN79FNNpFr26LtvQ7oEQQhNibZf3zvCW+vnOou/Kv5deV4jPiPpk
lG9SW2JZBGA9TjgIRLhKuqMwJYgGibwDROBr0mZ1Lrcm61jv/Z01eM9yqWuNexy+RN1t/DNs98qd
/SWHtIsEt7eyu6eDUM5IvQCIYV2SrBVuZ53KWdWCU9OpD7+geIWVpfFDa5EkJS9VDGPlJdhGlE+m
1/1sPGqc5SFSu2cl/6pEyi3qpl9MrcGAo/z5D5Yv9VysJ+mtcAl+vv0Gu6r02SMuzfDFA1JMI5Br
1mxJkHjs/7+xlodo2jSTVREO0vCiJO+jKAv7AaiWPf2v2fmU90yEDVDk9EzVXooB52FhKak1cxRl
2xC99DyQKk0CYqzJruyQE9F5mTp9HGtxR451Mk9TOBKrGN1+2hqht3V8ZUW/A4S4wqTiy6X82Xu0
4LN0X2bjdyuwX7QJH5wnbrWutrZa7Gw6DRaoWm+C3tiWQ/9d0tYoLY8eOzsIw1Vill80c9g58xdY
8ejG1dW4zhr1j1zwzICrFXykWbCxg3QeP0cqEKImj+oj8vG4p+Zqug40OqaW8x1/QrqdrOzsqwOj
rA80JC4EHvqT1pZi9I/GY9M+jH667c1gG4Zfyr5Yka5tBU2lvCkuWptjdHCoU8uRqgC2zAPkKkgc
iwKy6+juZ4xEqhbtLwBdwb9K7jpHXfXhmwfz/fK6OttQ5k6G7ym1bPgXnxdxmKpWrtVEKRn4MmOq
DqWLmD8+hByTXezsiZItEdnrw0NU4U7hO7dYNG40bYKCiz6YQ5n3sSKyarN7s8K8g179QOdVsli7
nFa2+TQZ3ioa78sBJV/1pzqEuIbmW2jdpmfuQm/a9AiPcRzO3V8QP+rQ3kVoa4yFetCDl96NDj6d
i7F6TyEMlMnL5Q9w/ub98AEWeU8Dq9BVPZYgfT23wdqM2nmBGcHa9BF4JRVhnwnWI/9Jh4865VU5
bPNcjgm5SrSIIPpCsP48BXZIyaOtuSbchq7QgChBM69TK9yPf4DK7Jy18K6CtNjCLfKM7+UMwg6D
HHoOAvcNX13zWDj9ypxsTCbW5re6cdZTOGyGfHpIzOc2vOf27qnNaxGCPLhtU82kZ8kE6CdQH3ch
HXE4RWvhAuI0FDJ3V77y2WAYfSrLhl5sglH4/I46DH5tNjlUKP+CXCHxEgbR38S1Fq1j+wRwujKo
xA+/nS4fBl0cmqj0RmVWEXm2zjOWFuG4T4d18R5/CeK9p/wJDgSOlMY9LJO8Q8n98vhnq2x0Gw3v
VD5B2urzS3e+2s5lz/gD1yaeL91TCRwqdpy9r+8d7zuwgZ3X4hJsvGjtXQBzjNI72h3EJLSSqbCp
wQ/V6a7MxW9OxbRFuK/oCvJohJtLRnIW512VyAEPzIa7hHBPIAsOiDeKwo4HhivaqWa0t+xj6gUv
HWCRwCxvSPByzgaXDneR4OPdKOvG71Hd9naZD0d7fqEsM2L7g3AMTc2UIlwG9LOP15aRHro2Q8x1
PcTVM+U5YujWULeGh8QHYGwTxBRLAEJFVCSsXYL/Cu8y0pJYeSP0EPhdiEfYnuAiwlzEMPpV/t66
Gy3ByAf7PG6HVU71p/DKNTTkjNq9A+7R0t9Nxdomwc8hHm+VGDsGyJ5jdIKezkZwZcLP514fvuzi
Oov8GX+LsWPBKfcYKa1N8+gSOEXzQ4JzGUfhWPmHUkWG9sl2RgxMtwa3QT0l31u2spBsLq/A84cb
3tiwCST/8hYxfUvjx68m8cMBMfW3gMB4VMj0DIFjeO2MJ6UoDwZUK3PvFz4VVx5AtthyCxL9Umuh
vE5IugiBzYhsFEO0U93Dw7m6P0IMTPT3cOc7W0vdU0drMXchkrw88LkyyMdxF+eNb4bZXAU1Z2r+
QqAA5txynszwQSvfpmsiTefqDR/HWhwzRYB5ZAqUTLZ5nn5N4Uvp/d4zryQwZyfTAopHPkEnCxDg
5+MkC/zWGRSMAKm2cGPSNeIkFbsBgSdCV6GEBYcxR05mUME1YxPjfb/8Vc9mNJJU8A/xLo7Hnx+h
KpABV60ivgv8b1h6lgPu1igwrzT9md6VqSbHyM6+x/Gvy+OeSxQ/DLtcRaljRUBfWEUgRcJoC2EE
aDvViuKamNw55oBYt/y/F1xiJmDQ9zAHes7G+EhOA0UEc49ZOzaZcqvoz5SWZkT0061HIWt2gMnm
Gjzybp0MD4rn4ZyER23fbCvj+fIXONvCA/JtaMCpHP5ZpK+Vr2jFPOTxHd5+UomnDZclE8I96Y3a
tzvBIUFoQGOP3ezX9oqcPVRRagc8bB0crwYX8OBF3VpN7x37mgr6iej82zYnfgGRCM0EYunndeGE
gY2SeUnJjSxzGoqnWPExddaOuEZttC74AucJUFy5GRP7UaHT6/qHQks2QfBs5XQQCFG8PeVDeq9K
UmzdGOdPHTxmu8a6dBXG7rfWNLcmfVvfhEE8hgcVM8mm3lfeNWHIs20PicX+77ssFxs7sPANi23G
Bpstc22CrXT9F+ze/oAfkBDx77FeRIi5+l5oAxDDa6X/s2cXIrVUy3Q0y6xFVRV1qKlqqvBUv9T8
e8gyIK4VINMAB/8H7ddzoZmFiTeiQzD9EQv5PHc0lrrWHNhcMME5UKgSsptHnOvKF6ZnogXqmlfy
vvPnyIcxF6s5rIqix2GUi7J66pWRqx6Zfmvv2NOGdKyBqlPV5LlXrsOznTpkX1w0p4VktxR8Gq2s
DUONV22Kd8ilTV88AjyDhZY1L7aZwYAoVupOsd3VPO96e5sqP2KqHiQvNfmeaMtiEeiUexf/28F5
MyZ346FTYNcqlqr0TI9UnHMVY7DpDSvbdH7EzUl8VK4C9s8ukQ8vsvh+rTeMDbR+XiTbNta04S18
3B0JuwY9B0bycvn0OX8sAm4BCi5l3KUSRMlCnXoQwncAtA81lnKU66A20CsnJxFSa5N+DUmGu0qY
VXP1a4a+CebHvQ/GEz7+yvPIVffbefOf5znVwD7UuKYSR5lx5nnyWqeqTqLWhbvMy75Ep7Qz3And
Ompc6DwF8u1PIoJiwnrGKObyk5ydCCRkqZW4dEqXikmDrUWW0/EgQrs03i1WC2BYytVPSjL8ebW7
czbCtBymgCYdTLIljMVSx5AeFeMZZKdlaR2qlhGHVwVrUWNjIWaX88dDPG+t5JCiQ8qPOiQEvVP6
fD1zPRvdiVAXXk5IvCxJbYEOdLDW5aSacJV/d8JnkaABvb5ykh+x6KNqPzXsIonty1ZZicJDqn9z
3QBlCvPY9Nk3e3oUgktAiQGUvZARPRr9dfzqm3/gOY4f99cwsje5i6aHDT8xhvnU2jdRSNUgfou9
U8VStIbavtrHTLqZ4hWLk6xiXgllTyDR39Yc/DSQ9/AvNHOx57LB9WJ1jAhC4jBYffOjeNt7b50G
A7wZbqfhKz4j6yTnbpMUFyUevYK88kcFE9ei/TPr7Y3X/9LA09o/o9rcF41CJ9/DeN6AbVCsphGT
wCjZjMZXC62VZCuckpL0iaXVT/HN2FJlorGmFI8ht72GK6ZXqPedon6di1/RTBZkPzUazhyJvurN
V3QVILdamx7TSdvOD3VY7lLoXEb5q41RS6P22z1r6k1S4ACqO0cDM62B074egX809ZXPd7q1Ln2+
RaFJceIJo1zWSqce8XNA2bmgif2FBYQhDprB0R+KAeKKVktSf3XApaDrpIJOApObdvqqxYfU+cFO
XBszPh5exUzfRqqxdS1Aa/U2wUY8zLRVww+lNz8paB44az94cKYfjeS07V0ThLdq3K0Se9hF9CPJ
wsx2WpcrDUAG3OOqGzdWoMPEfMA/bt3i+TSi+TaQ6lrXyz4SEv32PYDdASiHoeqpy6zBGSxnlJ3M
94j9nTbQh5Yg07wHthpM9k6KMZcPq/PX7ocxF5GFbeTKaNDgkjiaxFShDYcIVJS9cm5ThZFQRup2
l0c9W99Cy+/fb7rIW9gH/ugHKR13iUj5rEpZbOJpuPHGr1nz0zWfXDP94oOnmIRF5WFVhXxVRlTd
tM02dQZ8cYEi0ajApQ75xejWC+4rmocGFu7pU9l/UattwYtATuWH6ITnTv3GJTgr5hb9ndC2VhnE
eSkWTCgNAAJb6eov1/CvvOnZNAWlfWDeug2ebxFJqZ0+UjDkhCDbbpCAz6rVFN2mYO6AGV7+qGdb
leTT/x5rcRr5QT/UaHoBTKmfgNWtsz11D0IoDoiqPyrKCoemtYFT7OVxz72ijUIB5DMpWC4vXr/N
AMqNdiRpCBixaTwG7ba2v3fXuhAISJzZIOJYxUUHgwRVTP7+wx3f6jMmdShB3lmxuoLt89RC9pp+
YFmO7P27OgoV2kGMQa+3TeghcvHe0K6kP1Jiu0xlfcslLMV5YTwHNLqlmZsFzUHcOHGQASh2VBIK
3OF8E4TKSwdZLEHWEy4imjHpwaxconw0imqL+mSX3tRucjvpQAXS/aRYFL9yDc/xELXf8F8VZasB
aQrdsVYNvucNvtVWQ45T7ofBxekVfztYt12GvTsNmx4GdwoGQaIUD12ZAN9TdUCZQdtxpT4WCmpX
GXLwQMpL41cKRh+LcrwNAhe7Iuy79fwp1X+EcK6F6Tb75o0z39pwefiD0631+KEdEc4NERdCrxRs
lGp/HxEd15DnEPDejCnhVD1PXblFthDLFerNzr3AcQplZ/Uo/AxIebfjVosePfs5MI/SDG4H7N2x
X3q3nfytgodKwUH6f5J/hihgufg1Kn6POo5/cCzK/9inrJTg1Zn/9B7bYNt69wFqGlW+GiH/C/wA
yBx70YeILriMaDtCIMug3HbdtG5Hd4uGz0lc6AQqxzErTd4CKvIJGNVaFdIXrClkLt5yZMZL1Ira
lP+XcMLCQzCmBBl9H34ISzXzERyhxStOL+2pb4mgJQT3VTejjUMBMnBexgDRo2JLGQPas/SF+O+B
zK7a6cmLXgztRQ/uvPBmrhDW4JgKu9dU/ZeZdmtg2YX5jkmt7sG9xxKeB1VEH4f/2dLv7QSbreae
S2ALSyinn+/RtpSTEFE68FxOblD/dHYSHJnNAzxLkWCaCQxgh1UFrRcRF9Ofa3uEkfpkQm2gHDoD
HOEMM9SfsoYo4nF8R7yIhKGgBzI0pFDTDA2MuL8EoCOl28TxOJfVGr8MVHYeZ0Rje/vRwEDasJVt
bnd/2jWDKsOdYA5t81kjvVG1blcaMRZ3oERZb0Z0b+NpTLjmIAyQTN5t6r83w3sjpra4XFu8n0n3
qNf/gL+90uujfLAhz1YZ+niOAhDozjWq9enjQMgE3NvRFve5jhvjsQTmDt4NHay1AWbpBDYtEmQz
gYfZL4X7K6xHXuVtNt9StIDoXlTTc8s2TY6c67ZWvZVpv8u6h4I6e2VfgVadPfs+HEiLmuI8KeaE
1gRnX/dK1vd38kNWeLWgeLZxgAiezuZDLgT45eejjwlLzC5jJBEsyQtW+n0qKsxWvTL8H7qxD6iA
GXtajoQthJP0d6iS8y9ZwLN+xDNF9Fsun/xngwdYfA4BsG2CoFvcbnkZxrCb9ejOsm+wvi7oVjpo
Ifz0ywL9I5q2B+9awn625PlxzMUtlylFmOcVY1banuJil5lrMMKrWqf+X98b010hUWR4aJEEtIIb
C1zkNeTef3lvbAcBqGPtvBTadHRKnkNkyJVHpu+tA5SpJ/0lCqx9yH0B/fDkUhJpV67ac6klDRoL
BRM4NlhcfF4EuumPDZattO0QE/TvuUo068hOx2dA6a+EE+dXHKA5TRPkCH6xnweDagL72uojYZYj
U7Ke6dKaGadvfZTej5Pb+759D6xvbY5wJrEqy48+uj8M6xtp5mQNoibjuh6uVIpOzc9lmEzjAg0I
w6Z3uJRY7ILQ8+IZ5pzPsSpoGVoresXgXBVBVR/EtguAlBK+g8oleOaWDOn6TzjYhvQ5s7x5JnyQ
6lld0DFSbvBshlB523r61mybFW6omxy1s3AKby5vmHPzB+ITWxu4BXhVLDZxHXsBPXdYt2jDroZ6
2FmKuxElXi4oN0s3lEcuD3iKL3/7VmCUMbQBWvmbiRhGOWWIrFJyN9p/NRNnqH8PeJ4ACTjdM17k
upFvhvgtcx7dFBXt/GCk3iroSI7KHny/lIr/aNQ/W/yhpvy1SujcISkTEbxMkIVFnMLWvdWoIaaq
kEGC0+my6WFQh3WfOYAlIEsQZ+Ech/TYSqy05BoVJUCAEXWB4OGaiq0Vlhvg2rTU8WsCTEShOi/H
XWA1h2Ci1EkTTNQMLn8asHss4N+/DbpeBmYhWEYtTi8VhXnT7VG4EP2GPPQ2ZfQ1QyR4NKwbokpR
edCCF58HNhpy9zlaZzE1SeU2RGSlJhhLlWOWvEkwaaOREeHkYpvf9Bz1RCTjCN5uUdQ/xEjCcNsK
bGkGw2LnX+HSrpo42fqhs3Ldl2yCZpVUOyf5zsKVuAbeCaUbAPV05mlsALRXlXcCFbmqPeV5qHdK
0gNPfmw0/c60EaEIULAtdiLfI3GjomGKyN6gPbQxicZiUmcioxxxKYeAoJikXUoxkujXLe99anLl
Xehit6vHECqmtYkYL5pYOt8+RwAbQLYyzM9j8io/jD+hjSPMPTX6yyTyLJK9SRolRHtJU9lpBB7U
pYEWMKkiLCzBHI0TSpG19toH2QbVPqZ9TDMRJkx4DL/OmQFWRfRqlHdqOO7CJNsMKSQ9gB4iLyOV
j5AYbgjdtYUvAWU7BCdsqgYpf5PS3dWV6q4h7YFMCxKKH5oaSIcc2XLY0v7kEBDNRal7+bhJiVAL
4lYOtLxe+wmKSYUTGNMTkcyQSNClP5w+oQwgZQ8bpCknG7tTpAxi/70e443IDiK2vOrHgzNszdRa
x9mNQWBGZVc0VRGbaDB5FWUdeNk9ltnu1zJXTn1p2e+RUX1FcC3mnRKi+Sqh9NMUKxFziSAbXV7s
5+IU7CRNMm4qkmgpfj7Li6z3zJlKkvgw+c3LMMqt0Wo/6QxdHuhcNRJaP0q0IBxBwZ3gXR9StJS2
XNx1imBnSGIK0pAAK9stmpjwtgjpZeGwfsCx/s049hEidH4C45L21OVnOVNOMQAZg0HHixcRjMVp
S620Gz05bQHjgVirqeUA9JaVGR5L+Kn/g8aJXMCLI4UhKX8ixiLOWosEtc6dvEsFMGtrUgxPMjwi
2MyB2L+z/NuRQkbwpgRX7pUz00u5Hc9QwjiD22UxvUk0g16uGNaLgZh1j73/bXDui170mq61os6N
JX0wy0YakWrD4hWTznArq+ZGsUgm2Ry6DxswgLCm3cvu+99P4cfBFgFPqneJ6aBQe6LsojFdIu36
gzIPJPm4BSR3zbLwXA1FNFT+/XaLNeM2nj/kFnBvkcSjfAJVHTVtET8pkLDl0GL3s1CvsoXPtVPo
PyHhI5OIlMviTQczgy5ssG9YOWIWZlk/R4DvtuEfEe3fFQBfIErnsQYwIt+6w5vjvxcTvubNXYnT
bWQ+XxWfPNf2/PRMi4/RmRYotJRnknZKaKjfCbQcMEF15j54hE9x725c/AuAk6EzK1e0ZOOkYNcP
sP/yfUwD2IoLY2CJdKANoKX4u9OSRGaHy8zDwdkS1/fsHYqqZeU48+TVTRapm/mB+hoyWW23cudn
uZBE59aZ9H+AH+f7OFg4wBEVqvfnU9UuVLsrO5fvoyIwVK8PifLmi5g+Xhy0/6/J1Z1LfYjhINZA
vSMqX+aAMNo1P1ThKVHRoihQcMVDfKXvhrq/SIBCF25SdRsSEeSEbnNxXRbs/DxYmmWaQgHkl8/v
rCdVZdSTc0I4t+rGup0C++Dgtk3No3EziHBPFsxp23smig4IjfRYuZsCgkoWaf/YEaNfPiLOxNTw
dE0PFRswTeDYPj/Q6DtNY408EFAx4hw0duDToLcOLBRK0eWx5BxdHu8fx1oUy4eiLCoF3ow0i+kA
88piEPJPpDE/vdLiGwet0QSZZsfIZovHDK8ktEr0MgrczyGzXn6pc+S7T8Mt4uB6TBLDd4V8RwcX
5A6wKO5JSZm4qInfBJzH6vLoZanWtcjknBL6p9EXd1egOUns+UBdQaMANyAn4cCt6HG58fxtCMyN
J+J7WFMiDBdGpiQKsqVNRJIuf4ezFxsaUrTzqC87S5pcO1qeX8dAMy3vGT0kFAna4l1gsvGVzPrs
KiKF55gXPoaxOOot3W9KJWUggLqFnyN+3t5SvkXk/vILnTO7oDMJNsgmOIAIvFhHEJoQ5fCAVFhc
GYbZHKISzT1eKnuQDKX1vfXUVzfoJ6Lpb5C3aEW/9cp9V3o7cQjAhTgN7uamXWd5fds3kdDBZqQ7
ZHokjpeJ6ExxpmrWAijKOARHiGSDWx6If+ks3cRcYGH0r967RiI7f1V/eLvFskVtvk0aQVbCTmXl
TsUaxX56Hch8CSOcRUOJ1CT1uvxVzy6TD8Mu1isGN4pdlgwL5E7aCSgoA7Gjtgao8p8cbR60VGTN
pNixmL+8ox2IKsYJdsS+SMH0MSKjNVGwvhounz8HPgy3+KBa7cxjnIPYKkOs72p3hwsDpfAnD2q5
sTczUqaZOUZ9r3F/WdnXy9/1d1NcrAfYE/9+28WHxcLCd1INOBtS1/Bhx+mOlKt7d6pbf4cElNms
6zcNCUV9uPKZT+5hy2OdDhagbJHDgJz1+QrJiyJsrQCEnwPlRGk8WhdQC9vvYRbs5UgaYL2h/jEe
peLaARD3wu3QtCsnorNe1hRh41XhqzsVpf6hvfVGdUfKQb6sViaSgO9RQTMSdROSL4fwIMfTDuXA
iYS55Vx3FPRUqa/hz7oFfp11KSw/j16DuR4J82hUN0mxj7tsVeiYh/T3YqSbBj/DZlyFzlEqwH7W
rowp2FTdABA7kOlqMu7j4D3HAc0kUyVioqHBFTLPSAMidRvn2378yw9evfoNFrlEuK7xZjTPUqCR
p0zgOwiGmizbmX/Y/hfgPqjHHsFbczskQL4NpwTcLe0nLBDCY0M50pkKKkczqno2UsM5iITnOsTp
++qtf24XfpyyxU2cm0nvx2gO3SGzy0aEawUhSYDzVyl7uvyo31YHGj4o7OIojE/G59XhBbXhdjPr
stQ4M5V7wwMvEEZYBj3q5oP/Q4pgsifrvZehntKIsbFT/xxuQW1SHYMhh/kPoAz1WJkQ0x6vbBtZ
nL89HmwzkNyOhxbwYtt0uUP7049PcGpRm+AIpuqPH/uWemzfP0O8Cart0L3UkXslcjg7CR+Glr//
kOvHXR1geQF2AKcvqop5/0LkS0kBddfLL3kuxiMtAlQk5mXwkj4PNKhzr7WzEkmEQjFBQxtWVJvI
AqKX69X9cxP+cTR5mg+vFY6FnZgtoyXdK0YtKwCXwv7yjC+jfysSIiJwjRE5BSKDPcynvfy2Z0Mi
ZC14XxErR3328wOUXe7l1cSKq8oXevlWioBsta7s3aBCilrVfxjZPmoOxSHTqtPuY+1djR7Onscf
n2LxGYq4VrOuFWB3JRV21hX0Z8qCfvMTITUKOM2AGuAzOdn1ztLZCf/wBRa9h8mDdF1rjA1swp7T
DafenHmirCs1uqvIgitf/DcpqDpNGhszIpA3PXI32ZNFG4AzRQ70pvvpFEfBzJHQOGV1IxUsUOaK
GW8DqucC8boy/3KvL7c0wiYsAPTUKEcsSyxqVjpoaMd3dXPEwakramSsTwufGE0KxFINSFXuITZB
+qRi6Sa+EFee4tzBQqsJKbkTL2gpl2YhjOtksx+JKobYrkRvHtgI7aRRIU1oC2623si5d30Lnv0C
ttTuCMVtzMY+74A5Gcsorv8em4JzMJXrSQlhwfui0Qt6k70vAq5SbBD5IfRKq2vuxfq5Yh4uCcg/
AWUk/FpMg6rSMepTj+5me8ROL0T6HBsvLCM89NoesN92S8iMoO4n/a0AYlEC9qdIJKk3+j10X6Wu
Owf6GpnQ1eXJcc9ODgZ6uPzpsBFPz/7hjDJmoK4d4ud3YDBvRU4c/R+VSrdgk8favLPBvllm9Gjl
uHcdSeJQmLTiV5Eyt0jK6ZGzsHzIPnJ5UpuXL+yjad+F8clNhEYM5j570xtv1YhOu4uL8iMXSlq/
0dBD7J8JAO5MaCRmSjnUB2ILOZcp/+5kiVJvh1Co1H84EyUtyt1avscU5pv/l+8ALZmnTTzAoZja
bTbYTwy7a2ZUk8HpONCg5PeoThUAOEg59P4964FZN8m68k3AIWgLsjORB2cSpLcB+ZyAq5JuVBvc
pPDNUtJyEdzVruyKc1eeC52B6gumQKzOzwszGzMVzRCIkzqEj0541yQdUoqkn3V5is9W0j8OtbjY
Qy+0Er9mKAF0g9Ho1sAzwuCRKBLpXM5iP3vNy62cBbgSC9oiDcUcWhTzLj/KuUK6a2GBRMTCfli+
dKtPyhiOUSSncVA/un61sWj2h8UDUlVgL66qr8mrLQ/AjwMuXt0oXEeZkY26Czx1JUxueqTCW7FQ
RLv8amfn88OrLa7aNmkRwM8ZKQQ87fsZ4gF/2oDE6Qhl18Y6Sbr+/lo4SuHjA3jglNF+2LRe4RVa
nQNdQFwxpVpat09l9jQyXyq68I4oPoJky+ICk/hyS6cvNMc7R/Ul67O0CbG9e+7FdYmhh2+FcDBg
oiAEZeA4lcTmrh6hXEfHhOZSAjISwhnkCWBiGZH6i1iui2lHIhizf2Lfg47tf95scV73Xl2OzTDz
Zupe7ZJtG+o3AEgNdD2DjV5/uzxp+rnTD8leOi2kawiOLmbNsxSr6TygCcTVgvo5kd9GgMqjeRD4
v+REQibGMwBbKPxttKeRPF0nrZMomNK5R4Yz3jtxdOrHSXnryiPKQfDbXH94xEX0REs5rCN9iqT5
JIZ43CEC3I7pCKHZ0uvltjIxRSiGJyMGgO21d9PkrokrcJ0RD2DRANCLeSOMBRqPnHXEWlJtdAEH
Qiu5/Lhng72PX3QZcDmFEafeGFFyHFlnRD/1Pc3v2tonbznXV+EcsGYRaF+RWygTvl8ZX+7SC59r
CSJ1ONOboWB8aTjr7AYaZohDkbNixFPWzypXC7qwl0c9e64hLgkyV7SxlhLMimXPwPcH0op6mwbz
Co2zSmlhExwFOkyuyxVyecSzgSbCzrQwVPKY3/DAMZ58g+HVbBQqCkHubNvipu+dw4n6vrY75xhz
1I33/fg9hwtnpOvaylE6/JJjAHTlWc4FWR+fZXHKVqE/I/vG6xPdSwgR6pQP8sL8PoX9jYBAS4Pr
vfurjMs7VJaeht75Gc46HShOqsvPci7ehxIvfRQMmuxlAzOIJxXHXD+8w0cGGIWqDitTwX6YhHs4
YvF+ebQz804uz1DoDsBwW6ormIof57PDOQzel4zyb5NqchpCNkj2V5uKJ0r1YnFL7UATGVEqXO4i
aBh0X8WBldMxNdc+RjrSHmND91V9jBN8hIZ+3cTqfQ6yj9MsIcOh6o/Mpeon79J6oyAtdkwuCkxU
pcv2tXSHDdrobvluQoqgGMgMZhQ/RBUix0StxDkKtAMgV3wnm72dV9u5QjXK3bcJ/gtPznQbWPG2
VEvJrPoMqZ1pM2j7SbcPWYepbvdn+Z0mkyismhr8D++m7Osvk3ZTZ9+BsFvavMWS8sXXfznZwXVz
fCfRqei/cniZmGESj1C5S4BNDPMEIPOtB1pVCMMdNdchgJlBl6oQj+XgocRBKQMiQz47/BkPr/lr
MWp/BKW6zbqjb76JGWJM1NejwScFXWN/eTGcC/NNoAoW4Rw8fXVZ9+99M3Uilcsk0Q751B2hOoqq
qD7n9zOqnZ7zTU2YILxsZotvGLw2GABiuYzh0LyeoB9IBCxfP5n+MvXXyvtx+QHP1WWlIY3cpgPm
z/6tNZyPjTL6JTFK/FVC3XK0kVd4B2dOLc6Ixg2cFDHy9d+z65J153yAkPyhxUkgpMJpX1ztNKKC
WM05mVsspspM2baTuXXne/FOJhS1nWE1W9PdYBTbJG+E1xh7xV6LcR5UEZtKvxQd3lDg65u9jg5S
yvKiRJRmuvAwbJJYCdvhWxLudEa3Cbp57acxfr9PYRqvo/K9GlCZzf17aTY41CKItK3sFcCtS4m6
ALGtAS52GXpy68OfWQj7mWg58gE/T7eaAuwsFUEoiueq8yxaUyDfZL2jvXHyQM2fIh91t/DRH6FL
9msHxE4r0AmaJVMOkEtLD1nw2mc26q17wKcIHicbVTkGUbYGaw/XUn+kKkV6RS7QpYQf9O+LA0Zg
+zQy9wo/Voxiwge7zw46P9FvBDL6lAXWXa9bR/a8AKvK1tv0Wbyexze7MDuUub5OSb8zCAKqwtvy
CEPr8lHzDemcgRodWmH2xOns/usEvPYPRFwTzibYdcnvFOO54dNOxfjglx5OLuXOtiqMDcOdeDdY
QDkVTA6qmsu++EP6xwKUnJ+1ILhL7WJvuz+9JF4pwLc7E0AYcDhIWpvQ8L5GwfOsolpu2dsgLK9s
yHO0MFMwxWjlqzqSAov+mFboTYdbLddyaX9zi+TY+vd6tkUgBjUbGMB4bFBbF4Cb1/3RD9jy7qsK
4H54M+SvkT5uhPcqSEJnAwbNohvOB/PNEfWbGdLXBMaxB9gWHzxicEmfvIZGbsYepyHmAQCMyn6d
TtTqf/SVATtCKo2nrB6vwGTG2e1Rcx7FIgGBvO1JXXiob1iQok5iYgR2ef+fuRtN0EQUQei5c1At
yhBRojXmPLXgcGmKJK+S+PVr5OJQabSLKzGBBM6/3VQYuwmaW06bxacPdLdXY6c5Ra1h/lTFf6GA
SoXneoB8UrpZDqUBynRRxydzWGphmgSZf59q0vs4oW1YlMGRlgc3sUEvQVgMKbVXwmaARt3G6h4i
pdlwA2Zzgx9RfzJutGjwiVgUjqwtlo5ImESI1bHf6ASWproJyh9hEMJCztY1NkDSuqAa4eqPKk7x
m6wJbkMqNElgbByDCWWxUNaI7QelvBP0QtDbexjwUliXm5jugp//nLgHCBQaNT8JeIHgI0K30Wku
nfkgPSK/fp+avxocrI3gFe8SLrO4/UXU7KvRN+xZEthpJdtevA8iiBOR83R5zZxrjiKp9O+vu1w0
haro7jAn0Z2vPWlFeYNxmYK3R8mi1fSnb246rFoj2wm588rIZxKfTyMvllDShbmfqTm5e4c9WI1j
bg05xKaf1KwktGFjUs66U+pnlCmsKjvUE00mzvb/gcvRmazi07Ms7q5wmpUJM6BT4QJ3102ZO7tm
uEe+yw6cnVW+C+GH2/PyJzi3iT5+e4NN9iHND4bJ9VTU1O/MIRLpIYQCxohT3zr8IwYGgCAc+sSi
mJxiEVqWQaITXjLP3KCwpbiGBIeLiBZNKAbkNibQvPx654gBn8Zc5A11MNVVYqTUwHRsIdRdTtQh
EGdwGxKLdiiHsca4SZwBh3WuR6qzgg5wJUKNHoQpJAjqCLUy/nj54WTs304VMHR4wsHAB+n6+dtn
WRMqdsgBRqmqVLINxU8lx079GlDwv3yE/wy0SJhbq8snp+dUpiA8DAbNwZdc+SlweqjBB2esEPQt
wxunjm6GkVVfTyu9Gl/nEns5OugCK0bNdg4MsD3HqxyJk8jAf/8Ov4kCqI0x5o5LntlKCbb5M1bj
r13Z3A9grmky5/FtlRyyPn2YGnfnA0LBe37FDcsc0jwmA7Zy9S4IjTvw51PWfpGSLi1joUmYPeAD
YkGje0b7fqWxtPv3ccgOlarshqECqt0c3b6+qW37HjIS1ZZ/MMeGGLhQQ0OUZXHCaLVfOmAiqf7o
GKk/UhxrjScNwe7Lw5y7d0kO/z3M4vAovSLXqpltTP9DCkoEd3wX2uG0eOmoXh7slOH+NmHQqGwC
HtLEJb6xcmJ2Si2HBleNov9qU/OFDR164zG09NXY/B/Ozms3bqWL0k9EgDnckmx2VLeyWrohLB2J
OYci+fTz0T8Gc6xj2MDcGraboVi199orFLcaFLrFcPBJDnE2WzZWOgYD493Rti5kvK48ArWdd0vO
+dceQm32JEq73HBrgbMfMZvVeZw+Zspes3YH6XPKFE9Naq8wBkpyzS16eHsdDII894WmB10CjM9w
pRkc8gZUv5bLoM3CTeMAUHJQJqBtDP+qZHRV1My9Em3qLsj18CDMMhD24v61Wfud8oq3TjVkIpJn
RvbtpYhMYhIsg9c28rwuZIQRKuRODnvRb5k+xzkapPYveMFPTvN/Xo7ONqtCMjQQ0vy6q4gmErrd
c46M/AhPZRWLrLZx1iI83Lb8mmkF/FNleFrnKFAzI5IxUBGsQF6f6g/0aQVmutM0bwZtB59O7WKU
IDc/+ZGqelSNdr+CHbi2uWNpBGP9N4e/3y5mzDNltgKoDN9NQvDQbsNG4rmxUEgwxSsrS+RVryFF
h79uwj9jav77vP7fr337QsXMnjutv7ZakRQhNuM/g2qtIl79ztEwN2JntPE+n99hTlBxAkNsLQmF
plM+r6Ys8GLcdfiTt4Un19JhVUWs7HI4zn/HHter+dPVfltTi2ZEbb9OG9oBYNaV8oAg7vEF81Mq
Ua6PNfX3g/u3ZZKBotNYeRt4Ov26pMg0UZwSGsnpJ3IgfjjDMQ4LN8cLBLGuijSI1SxXb3Nh+FFL
KPq2QNHMtPfP+85v1wVsYt1aJ6349v96GRIKjUbUAG/V8B4aOCSuhE/zqE37v85Tf//t/uu3vh2Z
LTLzqV+4ZVB7aTw0oLrpM6UKCC9ji/Wz/Stx5Lel2P/7yZ+X9K9SrC6WqAktfrLUvzC+B21HnCvF
d6z6Pz/H303rdCx4/u+D/D7bqZySUUWeJqu74NrFk/qJZ6yi9q4cfa7KozWxljEWY1JcahBpr58/
VS+ozZ+v5G+3/G1hEQerU/9wy6jZKD5lHivHFs3iWoL9+ad+NzXQiTOwHVJXoed87zLGBfi4qfT4
JMFqw/RBuVWxqL8Ud6i6o9A1jU2HlQraMOv+z7/8u2VLohrhjQanALPYX5ctsvZqkPM+PmXNQl01
+xV8VjKy8bcpSb75849hSfubHQKMEPBNJmzd/v6xiqIesrxHSaSndgIttvRsB2uGTFTeAK+v4PUy
LSfF4w6ewDy/jStRR7d3qfrVQZjor+YQ7UvSwqvspbO0/eqIPEq1pyz2URVTEAozyBl6wLnZwapZ
LSR4YTSOfTLsUTJgFgCc8yzhVBPh3g7gQVTGxRSN7JLYRWjZIG+y+iuCkD7E2b5FDkjAqqpsB+IT
mmUzONWNUtHq6Ge6MiXjCvSverE9NOU/2QPGbLitmPwmnXfkTcNFvFtrHSp1CTZDpVkBJyzwkIGe
3+QhG+anktUbK7eCcUDdNhNh6YQera9eIT0EMULpZEIFWDWGEkefY07AhKbLE5mLae1KxxhzjRLv
HmV8We+XKr3Ab6No5CBfeSYwzdFceKtVSn+jRlgSoGzMTOgJ+BasOdr8sTag6R0ReitJgUcPJNGI
c6OEGMW0ZBVtzmHvpTjIrWSZFHUlIrj31SJ+/SCrljP40XKOC3eS1Tcr7ttJW9BBiAur31wqNdv1
Lmdl+BpyKio4COzIK35AVbxat9p3YG1joWwy8VpkiDeVx6ndhcNXrDzLhb77HyQY6dNuzUdC9ePK
Azbi4m69lnXkoyTyTeZo/hiNl4QQlDpTNk5T+HWPTczW7mW4NS+p9MI4Gs7FSs0s9BtsHLLlXVFt
D7dYfYB1wkm5Zl1zSiGqSwH21lwTIjYn/IJSeJxFVTzjp0CoaealzETXGLX1iDHDN/Kp721rpyhk
a/dvsfowVAClqLk7RXNl+4x5hW5tQlQ+KwcXkHBNcYZG4tZ68iwKEXRjGVRZcRvODTUYZh2MsFnA
XkKFiK/KNuLvcmEWWiFkkT50gZUXOWHjwUBTqrrnclK81aZlpXTEWE8Yi36I1PpnAmLT3wH3lmXo
vsL9Woe2kfM6KxslRnk0fK3i7yYdL6snAlXMOq5o49ldySJJ1P5IIu2STJjP8dCZkMQsZxIDpvFO
zvHUyoOeqYJxlpadXYyuI4tNSdDGcMYwQzZuOoxDCmwpUSfOmfEzg9AM9xrWIYOZ7FbJson6c2Vi
r5nibLZ5MexgS6u59I4vyoZB184y/n/Sp/R/b0Xfdr7SIpxxitmK+Ck2G2kdVK71ExoR7NOSH/0s
/NUmqhj+cq78bnS5JleARUJMNP63Sf7rLBVZNydW5BA/VRnn8C4NcbE/xO1LpAarlt4OV4lyhl8I
2Sg+u4c20W3eGYa0//N2/Lu9/9/XsUIA/7qOSMU3vO0R/GBDA1wP5CFJyi0LX2JXpWEP/vxzv1M8
6TpkDQg/BAXjAfrt94yqMqccNQ6QAtNCiK4m8/joa+VGOWxtBlw8AMEZzQHpTWhLk8I5aPk7+70n
dGfLsOIvV7T+4veClcMWw25ex39T2JxMb2e5mn/ac0LLpG1vcJbOpu1aOi9d7prRFkgBlkBOztJf
ftz89uv4LykWalpkeIxPbXQlvz6PXrTQ4oZhvBHqo6mWrs4AoYW3NcCGU1CNRHh+ONU1E9qGHTiH
jaUqN2l0UudtO34ORu2r6QRnDqgKuJxedZaCKb0nTEB5FDOcl5PInhsrUKbUDf3ivg8FGu+LlWaB
k1VuHz1bVenVYR3IDchhG+0IqXGz4ZRhL2BFP0ztgAdH29UbRTKJyXFVifSS4WRIH019lBzE6GoQ
JgC6DJYn6SJMyc3Gk5jv+jB1i6TYyPVnKm2jBcsbrLGdwm1QF2rRakMXu5H5YpfDfrLd4hCHT4Pt
h0wyczsPsOXPpmeMdBhF3Igm2WEfb+JDqBe3MLS9RXqP2eYkq/Vr1cDCb/Fq23kZlXBjF/j8peem
vWL+4anDbomYxPNq494+SPWzxZ46TDC663uhI6tWXuJs5b7V9UkPsW3IbR9vLFeulZMpz16pknnf
hpBCT6r8gWwSTIo+3cEs5UlzpG3b3IN3R9hAoVfAIE+xXop52mIyfZz60l2SD3M+9dxrPj0Z9ceS
7fX+Kpcg6CW5K9EUzJ3Gj1w75jG2F9ubTnkZbsWguEyfrHmTzjeFqHZS+VIsOCa1WZDbf7VvsL6B
u+s6ZE5hEt+NBhNX3G9NZlnYC5oU4rqqUfeLFp2D8upkGBwqKBwi/JJGDiBV30xzkHGs4tuFH0lJ
NqDNwMdhJOc8DtqhQ5I/Dx+NIe1C+ybOvCG6G6NkX+fqvvfVWtlFw2eRzp4DgML0bMbolJicPrLc
UdQbeSkuOg6NnEBuNU4bGxm/UbwST7i3wosjLc99dt+r6UZqyNcaW1+PHivmolU8v6PN8iUVhtc4
3ivDme9ZqeOtmPON2e+HNafZ8OU1/oSR4Ti9WZhvVbXhajjhRVUWcP4a4TYfFSyrDhPeebEdBRWG
Bq3ECsvvq2QCajxxru2cVOO9+GF4M5qyX9g36sQ3VW4L+UshbBKYTpVc3d6U3T10GM+2Of4hl6VR
4ndjCmdK9keEHvMSI6XdGcXot5rqRQYruM4CSy6oiyw/sfGYNnvSQQM5pJy66Dk8kmGXKMFCvZPl
z3zeg9F6ovtQ89tEKr1BlPBm1QdpZJlablkippJukrjzUboCOI1B4wQYD52qEAMraVM471mR+o7d
eTPvUZ8hPU5veXadyoTv+exoqddJS1CV006tH0X9ZqWmp3WWK/E0wpIRwFAHGf9MMvrAwlcUcTkT
XNw7HOM5rmKmP//Y0muYcJSAMM1pg3eptMex3m8N6/bPe+nvtlJMkxQgGWy88Ur9dphrQHVWpC/9
TSe9JNEjrl/ilHbjaeBu9GoOsO7k00X1dW+GsK6yMEipYezhI5EeWmRK5c7RnkbjRDWWsaqNT9HJ
xJ2q7LgX0LuDgkB6jn+03Wc6PfXrUwCny1QGpdN1rD/G+FqlcxARGcJBaisNdhy6203iQsWdXcBE
qJLwDLGMGzN9VKeMbU4NsrLxFKBJAyVRbjzoonTzrgTtjrwsv9LfuzgRenFU/eXk+d6FrR+8g9qa
MxiZi2797Eb/dfDLBAaaaqLwtAzDs5bSs5piV7QsmxEdlvSmK6U7ql0gG4EhrvH0Up7qbquVN5Dn
9ees7ndT8WqTadyUxyx9tK3OS/ubsCLgRIYNGEGZBHvFUG2Ao0NcIHTTc6YdBvVBnfbqqGG0lWKc
ovhVzEuomW7JG4cZ4Vy+zPnz0jF4Nh8wmNP7YVM3pidZDyoWZwv8TlLGMB3Uofmcsx57eGpsynNT
5Ns4M/GnYw6t+YsFuA63WaDxUBtSeNlaLLzF0xA3QHzR8mEXEarYAClo8qGo8oNW4mEYqezJui8n
tgtof3bKz4qcWGG9L/pdbY2kadBQnkMzgb0xb9NZdwcRX0rlqtWzbyStX+Gf95eF/Y1a9r9XBaBk
QlHH7+g7wypN2kSaU7m/0bP8Jl3max2S2gVNWrYrfO9Cb2LbyirdM6coqGtpp1G5VE3mh3Xo243w
Msu41NF9PKH0oc13rAUTfSIN8ltBayNPexZ7Y8i7QdrGYYlkGZiw8Ar7vYqgm4TKeUbD2OSD33SN
G5LbNFl8CpTjkSXh6S02SV7eDnUcpLRUkHzEzrZUIkbxayyu0vy4NONek4dHja62NrGT6/atgB4C
e1aeX9ryo+BgjzvkgMhfccSgCLv8+Rn+/Pj/VeX9fIY6D1CFoEaq1PdZfJmIQR5HrbtpnMhrlfxj
lgcXbspch24ktQ9LhehWLr1+4StQopc4ll0FZV+CQhAkM0qe4To9xglBSbUWmKhWHIwjouGhCE2g
GQRpr8plqU6JIXaEOGDps8snRu6V5o5z+pcVQdLor0Xrz9sx5HVMKavYQ38nW0Z1aDXhkg43GYXg
JL1Ja1owkgk9VnDqIe0x7rDQSzetZW6cfke1NMU/VG7dYKCZVuq+1D9GjCIdOChtNXlpgxy9eian
ajOelGONPW5mhKeoTnAD8iO81zKLc1Z+y1jxrfI8qQ9tUeEfpGLfyQNQ1MMwl+5QC09Mp5y6R82y
bYlntG0nAcSZodVI+sI7O0MIT5sXgYLgK7AIKDBkhoV7bC+TUgnMLvHjikAArymRRDPvtBq/r2z4
qljNDPNmVgtskagyOjdJFfIMqSUcnBuoDnvtZN8N4bhDu0GCWOdnxXijkMZijwAEovenqLvlYaUZ
a1wkB+JdtwuUQUya4oXEwlx5UKrKH7SaTRdkykZ73eqeLWQ35DvJJd+2yG3nCqVe86IWaWmtBlGf
uk70ntsmSe+cuPrdsLQgPKqrNTdqvheYANBQ/zMniqcY0yZlZS2FNzqSJ/EdhzY3A7Y3Gc8qTyOP
MDiV+LKfrOmpklCiFskut1Nqbi9ccHBqLnHE+CwrvLygpIpK/Cs5L8w7dKeN8wnnj41PHs5x9ChG
yRPh+1RHL3YYHfX2OkVkKkT+PH720b0caWhiFUq61IuIibFY5a9ZTyDxigMgdcl6n5jf17QzL4ot
tkmtMhraxnIPu/GB8oeKyrkdCV9r8cEMjc8pwVkcU07TSTDmSVzRjC7Uca3ZF2UVlJykzJt2Zl7h
LpXcyfiE4b7rTVhNi4mh2Aje0HH7PQXEuv+uct4OqpXUfVrNbWtwLE2+bl+ygtVFcoU6VX4/MlUr
0KcrSeCo14piWyYBKg3C6qtp8QuSagp3yrx6n+VUBICNVvalKu3GqUKWlxT00ouoR5KyqKlISyqx
h0FJ5iVgX7JM0W4Y91px1prEr5pLVz/2KCeaZKNWsGYSbROZG4r6DvCjiO/15VPta7Rcz3X9VYFW
G+mX5JhH29nUkU/wmKHeZansLQgxRPk4Y/bTaobXRPVuGqZNlgdhfp8xrnKEvZHjEOHz0YDC3cbn
rPmRZOe4sjf59NxZL2YieZb9EZtvjXKqCrqJe0vAb9YKAsxHn0KXubipSK5UvnI8L9QUgt7LXh6W
5nmurzm+/Sq5XPDEg8owvSp6a+r2kTk8tcdnKS5j5rfOpLnDdGoshlvDY5TGuzT5ayGifZsY/W8v
IwOOvRk2L/yLX1vguqmGaZ7VNbizOIW9YF/gwZOd6MW57Zp6usU58RIO9/aY+EOS74aqPuYzFW1s
vkwJGunS3jVatS3tQ4yKNHySjKci3c189Sk+woN5rLn1ULsTyhNGxFL9JtVPjnqUhermxXNhQlpj
xxL6WxUeq1zdTdoHnrqMmdzIvuuoVfp6T21CmWvtavpTZrVuaW7s+alcGwarANLbDYR4JvGPBTnp
lOI2HyJmtRJ/Qd5Kwx21pynaEijAA0X9riLYYqwxnWkA/Y5GEHzC1enwI9UISlqa2pZ8Yd6sDeWs
bZzlbS4f9X8a6UNVT4NNGMEsBwByBUa2L4m1XRK65jOfsLMfBU5xR6FuckeQUNS7njE9dc2ebnL9
xPtjlNQQS70I26EhZ/58HpeHhEyloYldA67uaCv/6Ivq51jFj6bxYkl6UG2kmfk2HKwS1KCKjZe1
0Y8m+KKVsbebftcX5EDWafWWys8lgBqsQbn7IS23UPTX/sddyngzM2CvlXNv8mZizdMrZ9ukth9V
6iFvGi8LmeegdYn5mQWtzsYSlptId630MgP5NiYYxmBTmBzy+Um3t0K6y4lIpWhokqe0vlVoK2vj
KqLdjCjFfrV0j/pwJpuCwANyu8kJuJacgwhVqv5eNu6G9JqW86YiVAekIm9ZBMWnXW2TGPbvWdPV
IIHNmMhPafeo5bJbYFuozntLmagOARWWYFqg5Q4PORPrbjyTwzjcixG0BYA6T4NKfBaMckbd1ZPX
sVOgiZ0WK2VRG7jpDoCdgztW+nFtguPomBTb8H2pe57cPiUAZ93zErs/ZAm+wQl1FD5rBoD7lEJS
Hdw6AfYFE0a8JLNMf6iGjlnz8I9Jw2Nq87Y2lwuRsB7MCz/qORfeY3IvNRUvp6skE197xeHaFcnV
aTn07spM2kWrV8vAm9UucfqsYk3Ia5YpMZWyOshVzGX1my7kdbU9xxKEWHyL22krtH3cXsXwtCgp
wS72SWvlozE/9I2GUB9/7ku3dCezjO8aNjxHRyLyKBL27/pxFuaWwiJ01lLgtGTGXouFP2Y4nUz9
QxMSFj+oLIZrX5yztU9JdnH/pksmMAXvVtuUlnLCyCko+/QWUsBpAcTXYulWhSA8mw/NLKMvb+EL
DIETMSYvr2F7Fs1ZN/pti/lvoWe7snhUZt2blSBlKCKUm4bKQ69jTMoSP8UpIh5rNhN9qwgsKlkn
knEHTo3F49oZ0j371M5qdxUjBabbSqe1q7GswzSd1m4lja4mhyHRnJu+JRih5MzXw43qKuKd00IH
CNWtrRMWG0mP/C4ubxdyLqiooIHlXpj+XNlpRnAqhafW/jNxBaXxasW7WXxMnAionzeVdMMIog9R
ato4ONtork+Ldodb4cYOb+DcKMplxMFOkx4KgFR2xdDGcFdQ/MUuMIaTfdRsg/g9Uhis9EZtoT54
ZmDiTHtOs0Oj3Bvlu4JdaROdWyvoi9LrqlMBlthVqk8VQGIU6qZm2BNb2GOMKboYw+/rVPApVCcp
g7PHtjBonsKR0sXYdI+fXX8txr0JCuiIwldXM1TrVNUAa8XVTG+r6r1GNDG3w37Q1sHYGOh16Zqm
IFj2nIAKh5dxvsvla4e9KKuvKd80Fo1pdQgAgzhBXpC/hfKpBNCwHiZdI2p8H60fYRtvSvktro9d
jpOk1w9P+ngFkPUagNeeXk4a94WNQcfHK2OQ/iE0GRL8iJwPrVU2lfkkpq+S6jQRkxcSsBf2PwS1
oZLdKs2NxYG7ILzhG3CK1276HExCU7rzAhki2hrcQTxcjRa4MEmIXniTR0DAgcKmvZpm4SoNtLB6
Hw8ZO8qDMuwK+6pbAF3E1MLmGBqMqgdmVOL1SzS9Z8c13KTN0Own0Fwx7hLmJY2+QfyLwfOGw2DK
dvBIMfwD06aFnorrjFAmCy8J2FuWGcSSPq7lefxRIcG3Rp8lqxQkhLG5fGjlQ2qRjT4bG1nzyQRJ
BnBokOkwc3ZAIpP+sHDY4neCR7DcOa7MTl0Xx7kG2s0IMpAyL64PnXNhWmYfujrbdiHR3PdTuNBl
3ZWazfGM0DLaSpbY1rE/IOoRzW3UMcOMv+xe22qOfhOrz418WTdOW02CKQsfsIrd9dCOeyfa4C5Y
P+QI/PC0Ww7tJ/xYX1MuTvogIymRYzoJzJWqxzi6TuljDMQWVy6AETyYh5lHr4yTD1Kdq1+yTBTG
AALRGZzRXyrateW4RA6TstKXJ2ap8xEldjNW/jzI4MoPfP1iSc8IBraZ2uxlZELGrpUvdpX6lplA
AVkTUhJ2DMs96QzIlJaiVmJa6rO49a46ZAT0NvoLuzE5d5vRIet6qfF8Mzdj/Cimhimmhj/zfd58
cIwPzBRHCzUQelYTcNMk4LNTKVSaey2KNlLZBjXlYJ6La0mJP1t0X9G06WbtoHTRni6BSswdym6b
5oo/2YFltl7Ot1EKdsnYwVWYSNz2ai13K4Y5afox3WQzb5XShhEv0o4OM9IPsbxb2lkGmxHPef1P
pfvWshFS4qurVz1DeQsFyVh+yZpwG+DkGdW5LJAGRZ6NzV1ixu4y9L7FGcZIc55ecjNQVeyPMePh
iV0EdrRDwrEWf9g2WQ7qfSRwOZZRbNnBjJ4gjG0KW0wSdbDz6NHJHks7Ocrlq9FRzRASBn/ardJ/
Sszy85lCCtstWpQhZktJfIy/gVFE9NYlkAFSvHk2yIMIJGRfD5/YPwdl2oQ6Dtiqj05A6v/hsy+H
cEeEl2tSwdFMxO0D1s7eoNY+e1NPAV3bmH+lDDUAS5TT6j8s0daEBcjV+JHoo5dQ4BQUDgpXYnc3
NG8JAJ/JYLUJDysiYp97+ZWYNN9WH8a68QaMBuSFFknHtJJsv8g148qD1uem4s1QnkL5av+IcB2q
9SfsXegM6mMqCqbi82ZZS7v+kZfZKgN2BhhvatlhIaG3iDy9oe1Qn8T8vB4CUxn6sozBDhWxME9M
hdxZ7t1eRkBEy1xKW/agEIveOZicT+wj8/wYOwRTEL1Q7sZM55jczTapMSNmxDzZuYz9ub/Nomu0
7LXkWbM3MUTG9gbMpwEFFplymnOLqcZpsUeIECNC0QelPc9NDXdv8tdn3MiGa5BDIQpMmefF/znb
MVxlEExLnK2sn1uomxKmThgLM7qz4y08KLseNlb2j9T/6EvSf5RLT2TINO2n8jNJn0tT47X/cOLi
UhWE8T53yhpxT7hRfqyKYw3u2lv7tn7Sy9sahyhzggGUgF5TA19iJFQtj985LIDGo/LwZ6xK1/4D
7uCZglONZtvYlIH5/doQOXMR1nmMG4g8mHu5iOnuPyRxSEhYGuKtppb7gbnTAPY6JdAYSBpxvAxD
l0F6WIrTQAazk8WbjNCRnjHqiqowuVimj0FDh0UA36D5aUpYSpb6hoj2uWxuW6IGREniyKiGLunp
3pDJQZO9tksNdj65o3yV5+LnUIJp1l/ud51x/orNMX7FF2WdhBPT8d1PmfloWmv9DL5JuJrQ5auV
DDdGEh515lHWwhSJNmCuzktFywSFNk3dmZsHMdI4nkL1bR2WdgYd9uwr2qlVTgbTs5EuyVAn12SQ
2dr8k+IrTYg38TuJR2Y8jNl1aTSaYFK5sIbMWub+ItmSPENVmG6b5N0kFBQn+TWpUXuOiQXXmlsp
sXYg2kdb6oLob9Nx579TuHUQreh4OMKOwq/i1zc/8to5c0B6F3nxRTjsE4OQM7bp/dxL51CJGRqk
rsXsk3JBY+/PjexgtGLvxDP52pAFUKREG1MygjXOpA61mEP1qhIOI3EELErs61bkt+N2sizgSmkH
VfqQGuUeEAj9QHiMmneVIww5NYwVQMIBCMEWwjeTZ0l9K4aGzfQcjZQh9LadscKgBG/z6MzFT3nS
iX5CrH8ZouGY66rfTO0JxfMxA0QuptgviA8R9t4JqyPCqW2+YHySa5+mjL0ZuoxANExeyq9FAccr
blJlAXkD3deKYxO2/hKR8EYyxfga1Qq1JhkwErns07InVHFP4Ser6X2lk7WeYPZb3mYM4vKWnkXe
/nnJQkT8zZo18YtB8K44uJh+m5fKcb5Ew8jmPXf3GoWT2oV+EwqocyFsxdvKeOgyWkGL/XEnkccS
axV63O6i1NKe2KW9Dmpuje3TOIDFSsNJmZugFLOXhNWdLnFwhNe0+tHpI+0/9+Nglazy5YpANcZt
HVX3Bjj/Qvsc5VA17HvF2QKbfCr1jWzBDZoD0+KIpShrqrb3Z7qBzsQvX7qNsr0IyYF7aePmzmR6
tVTgb+aLWSG2YGA21j/ysTuXUXwrawxXUsVfgwySEkG37pGPeCrqMCi1vV6O3tKJINTZb2TjOnXp
3rKyO9sk7gmicfZWSD7Ne9em56G+nxTpSSvy22VkRMw4IYYPtjTxvd0RGzRKl3ZUn+oYltdk3oya
fG1mdau24RaVq44UxC5PI3OlvFbuulrdqzEO82VqBgxwgGuq10SjvnK2cEZ9OSogMSR3oJlVe2+T
mtlm+VG130QW+xpVa80VN4N131el2zDRdJJbmu5LWC07ByZSHY1vXV0exDS4FiXGXBdQyd4qMlHG
R1TwF3tbAgYNegNisJs4GSOY65Mk+11jbgQFpUoXmqQF7AZ9P1p/2S6/G5GCl5FWggDeRsJIiK2+
biL/mtylc0PIb291NyH6mAjuQYy3SflkTLdjanhLX2H3zz5q4PIkLhb2r0BMNSnk04kTm/4cRDY8
pI5+lqoC1917o1F9ux1dQG0g0GXraPG1K6R9N3Cf9Byynzivi3XK4+SoQhsfo88k0YBc/sIN+qnc
/34OYCPA/2EzhVbU9Zv7141lUjgzp+XG5Lk7q0P6XproerB7TMvBnXt6JljbQZrqLpA0U701CAHU
TL6Ly0s/QB9r+R5Et8lYE0ITGEfFKoEgCeX6tK1zhvcPEnAFdkh4mqIlGA/meGM7NL+DvonVV2me
sW9F8AVoRlzDNux9JzyW6tOo10HaABrJZ9XaAhL0Aw6vBDIpECUlYyPlHxYO/L4y39MSNMOrQfwf
GHgX2IRzwpdwbQBIEmV9bXw07Gu+SG9DAtpCCIwREUuB5r1hzqI3eyNF3mQN/pL03oJqyImAmoYT
vXnF+RtFNrB/4mmFSsJVWjOjeFPldyCdP+9vBJ3+d38j5wQKO3NH1caq8dd3oek8wEyM3Q0sw6ym
YbaHfZXuO7l6tU1CA/0w+cxpWcAsfGOqN/nc+Jgd7fJGdzGKIvJMfo/KKGhLe8XyRjgYjeSu5Frz
mlXLoZE1aEMTgLTlNlpDAghFluE6FuO4BdKQPG+1AuAGkxlldoJW0QMFVogo7dJN7ZVU2VIBtYGq
ZMHSGX4T18+t5nOMcQA6b1gA0bJj1znO58G4ZkbnaeYabJ35WfWB9c6TorWbSBgXRTQ3Wo6AnSmC
HW5kxrwdAG3xzK5Q0S1XbbYpNECI3vDDeEG0lbj1RAWl4m5avYl4CRAV72oU0VXHbFkeH5Q8OxKN
6OVaB6C/TQvISA0FbVrEQS+bB3NezmVLwCaT8ExX7lJASrltfcNBZ75yovyZuZuWEdpmcfj3LlTV
S7n6oyaCnKJEuUrgK2nM2s5f6eZJbjKuteYckMo/Kkb7Gou7Ol5zeR/i+Eu1g0jBtjJh0sMAeJTe
5lT3MoWCOTe2k5AVF6W026iPxiQ/x8iWSoJpOjtE6kRYyoKgWOFaxA8RUlHNWhhoDdX4MDWXsdRu
l4JhVq+AL/d2YPfGkYmGX9JSy4180itsDTL1ONN2CXDshCyjxRMiYZL8GVGxNZPqhRKmB+aHQUyq
MVp+6DjrsHhXyf8jA9UlVyP6k6Q7T1WFe2QyBFE8jWxj+b3KK07NPGhMbT83tg/eXPXhSVUODosS
4a6raM+93YZYTghSNKAasIoTuQ0ao7pTmUePTCs1TFwnL4p6Mgc/GPszp7LJdhz80AZXGXaWgycg
UFNFPCBkvFA2DnolSC6UiCSRwDjmc2SZfowISDavpd3iqwtbe2RC6oQ5GDGv0jhK2r1QkPjNxJy0
VAr2Aw11yoMs/T6bNz1PfgXGy3bchGm10Qz63QoDcZ6LQmLqiMFbsTzEDr6RdHqp0v0QyW5YtJ1O
WdhhEYH3kV8a1lsW/ZMwu7DGZrMO6hf5Z/+MHo7h/PKmwPXDj9MLK/WRQRIsop8DMouZQvsycVqy
EwVMWzdt8y5UOsFKbT7aSvKWori1ibZfJLo0/aI8SoyysLX0x2ne/x/CzrO3cWtbw7+IAHv5yqpu
ybLcvhC2R2anWESx/PrzcHCBm7EH44NMkpNMTInc3Hutd73FYsO22VahkAo3twKI19rrC0opSFfx
EU1QoE+Ck3YbNUrZwm5uZl6dgY5yyCIsSK+/6VnU99k88DBXWdMxvQJKaHuMBKCEJ1DPcM2pqlk+
1Lr6rVxIJj7cIAVmdDspqcJWQ6RvXnixuYmTjLkiEBqYfZs8jvTadXjWizsFtCLWI867/KhcP0BA
AcTFV1GJ5n4UJJTRtHErPBDPqj5fjPJBZupFr+4byrZioheBAw/YZgyWm5HnmL61IoxwMfXjlu/R
o9Wcnqvk5hSh4U6TOvOevMbkIZSkCooYnkB5IHIjqUTX1DeqeX+tT630EWmgMMPJwF0h/SxM8PP0
srDIMppndDkS677M3WnMkfqQaGTgF5M6Qjze471jt5iMh9z0q5QGIjD9OBuF0a44c4WGno8ZAUec
0ULponzsi0WnMjiKO84Vc1XW7bYK83UXoVuMk8HD+dyT5pEXSbBRRZhRd6Gm2OhRzmYNLX4UBQCv
wVWulVszG02soKyaY0pwUSoSsUseYl2Ym2sh8YoVp6wYOzuMu22styt+Dt9leyMSxCnD1onK1xbo
W4626FLXEePQFFuMqxrol7cJlz5Lq9aIOxmQJlBJZbfVsavWqnyvdtpCIqeti+77GPQZN22pEPyk
bD2S7n2oaWsO8lOVE/kIT8PiiV67EXkCWkxYD1GWrftet5tQ9ixqjDQ6S2rO2VuvsJVzEjggQhoj
hH0YbsaulvUEHm6An3cwAxWDaBMgymg5tGNqwEylezI4vuIi33ZV+spVPw3RAKyy9unQBLQKftlN
LxImRQAv5CRx2tx2ZKC6BQesyb5ZDWQhM5plVNAmO1kiTNrcafoFg1zLs0bNz1PmE50P6rOXClQO
MMdEmrC8o+vq1nL1WRiIdTj/2Oj6Yy2VToZY6Da+alfDBhhaWoV1mPlPsrJhXh2zklnfqC59KnQD
J4+YsdIFPpsgXF1TOWWUjcK4bNTM49Q6NJGfSOa21NAglbeDGWmnUikXetHsNatbasXgJWEXjOHd
eOyAYMvyuhdVr04+NCW818ESroPiA0OL1RFIDQh52Ko01kzOxvI5ifi+B2gA3ZKkUEfx8DKy26Xk
VLBAbWWlrdoNgB/ghG2trJWw0pzIIbHaKb0T2Noq5Lcb/C4BXkTH3bX1Z15Sr7LfpEfZvbgoQA6x
LcKrttUF8cSO6kcV/12/EQL2dzu+713FEd3UPoVrUHp38hiecGF60WD+4fUv3WeX5yfu0sX84aqd
5CgOxHQ+BsM/D9LIkvkFMXTLfjkE3Ga7cE+oRtaNk7nXgF3ojnLctpZp0C7gVNmNW9hAiIHBn1O4
sSQmB9pdZpPntO1sWnX/+THxS+dT4zc+Cj6iYlteZy4ji2C0PwsfCpwtLsQFLEt5cfFrP+Ub3l4R
pMf2uFQ3Cp+Wlb5UbS/yMRV1Mh8bdjvx55/Q83cF6Of8bSJn8nD2eIl/f7PmPuJ7nYRVY6s+b4Y9
X6ly1EXjMG1zuaeTd1qVQc63ERdcip/4CfHzjhN+Aq9k8si7uq/s6THkF4OkXbMLuzKwND8CAL7B
rE7ryZkneRht29TvVNy5fP3NqbokBf5ct0UHB7HPH8LqWY9iL03XuQIgp9R2HUZOleyxmmNSoq+l
8JymHDXRYgotcoyvTiclOLpAeTOJ+JVLkMjPLP8pOfK3RO1Lp0K5qPxObRFV/WtkpZplZRbqGZ1K
7lLatjyEK5ll/H4mQb5Oiu+Mtc0U3ow6r2VU/O/6XP5beW5IcCVEMlqIIvsCPxhlf7ukidVs5fG1
LF97kBfML43oNZqYlPj4ITFmFNVfzXUT3pEjpCTn8anuIzs0XjGQaJXTvz+Q+V3HIKN4xWuE0fXc
wH35QCj5rsBaabXtxtHvPvOsYDCRIU9DJse7fdHo1i+AUrOaAWBC0RedGC2bxngXOLIG+SzGNG16
6I6z2WVydbFLcPPwQmSweQ+LY6uWZ8DSU52N95dCXtW33m82Vj6sb+NcksC9VP0xe0fjgfz5oauV
dY1Jlmik8N+ml2EwlloYSpS00ZtWHzO4DR162XzdaPLqQg8fSs/TeDsKyfRkyRo8qmjVh4va1Fy9
LN1QNdYFkQJdiWnUCBuF/Z7UzA0H0vKqj741hoys5RWdwUsCj+bGsd+GfQApbCbTz3DVPPDFYxjT
X0f3FRE1Ib5aj/9+DDM++GVdGiDGxF6CpkLnn5mk/+mgu/4qDBEONds25v2FPWAhvjCA4l//fR3l
OyVVxilU0qBa82fjKyV1LEOctMwWIWTfcZ+ACLLeEUxgOvzvJk7xeYg1V5rNYJyNvF72F8z0pToY
mGaopDIzJOyU+hBmm0v5cEN32lxRMCJUsRryFDXz3cIo7IJIo7QWCka12H7gBvZc61S/ucQNTbw0
+UmbqnxfxTou8VBEZ20Sy/nLKh6zlKVm1redMRcU/oA7Xymhqj/J7SmRcRjYitp6ZBZWHa6sYDZe
kinMBWLHtDtLsd9Xp6R6vVpPlrAP2QGK4jXVXjJln12fxuEMcmPHylP/k+5c+Y6g67hc4ORA7oao
E0/z53O/QfQWVeNy2ynp6eYKzaHLj7pyGNtXlckaTGA1OuI0b1anItFdVXkSwsExtX2Retr1RLCi
IJ2A7nR1p8kLWdpL8TmFYKJitVp3R4GFZMADYv8lj9S2mrs+XWmXE5R2lLHHYjinlx/2E/37Bsc3
ImmQDDdNBn79ggXJcjXF07W87a7tIhRXyWUp1M8lsH7XbkQEC4aUBVqzgBgqUS0pCl14F7psyUvu
BICV2zUpzEi/Qn2ha6GPyrBPPoFtnSyBpBlY8wnCBD0CTx4FBAL1LCKC8xGfwsvDU8tRpZhHwahQ
LT316i/rEKrNwjBSRzFCVnBOiwTApMBIVx+S680JiXKTLihNq2UpKouJ7I68muwByXFxx/QmrGDh
/nAM/Cbp//m+Q9wnNgwdNWR+Vf7yvmeDQK6qajQ7FmRKAifLUePorOAn4eJF9K6tqBfHgJajpEGn
KZATfkow/L7lGGQh4R1jaVicoer7c+nRsV8mMZGbHdm4QIjrYtpP8WHQ9v/ecb6vcHNe3LOuAxo3
Z++flwHyLLpbbVW7mn5ikDdK8Zz6SfwhQyLB0fYi/cRLhFvPj/zz5rJUVEYP+KNo+I1+uWSq3syE
867ZNf7tmThWH5u/5+LRODYKPEtnkmAXuFm2GJ7p6MGupI/trfUgFClLw609Ap19xSYl0xHuol3t
xcHVJxne0VcDID4CHrt6bj7ULZGdXrzUvW6drtRFvEIBIq/ThbzIt1wWhiITu0DOXeuYNi5C6saP
A+ullRzhQTqKK+Ujb9wc8sgzheU6PpOeA9egP1gSpEaneVaO12frTrmTD/3q8lg/trvCq7eZJzv1
zvCBApaKW/q3Jd4gF52iC02Gox+gKdp40tgog7zJv27w8y1ayJK4ontD53QryDF35me7Q6RunrWF
6nQHuAT+bZH6k6v5lg8m42RbWv91c5esu+axyJYA0ROkca/ZyAH6Rd+6YxCxzi5OfW4B5kA6F+3u
Ovk3zcuw+HodA8EvN+Iq3lNjvfVe5XYeAy4392/H7lTezbl0jvYkU2ZNeAbAf3GG5/m9r5lhOuFO
ebms9V29UHfyrn4fn5J37Zgvw1eUjpplM/Gd/PxB2jR3NJ+v8NX70/AQYoFjQ+X2DXB+eaWvDLfi
GZr72zqn4kbvcWh3+Yu06e/7Ny2xUVMzbOIPQLXLm4BSyFE/018xwE5QH6AAaOt6Wwc5o4ZDH/BR
U5p5tOof1kf6ixdy3W+vvyQX8cZqdHSnDao7/THDzEt1pptttIt6B63KSe+uT/I+AtJAU0SbIDqF
dzmFL+DK0KSBdvpdeYzdaVU+ClscKiJ7um/WSWBtMQOd7GzbvE/vw1N3Hk/9PeDxA8LW24bHFvRb
Xtz4SMa8rdr72OWTAgnc8dF8HoxjOVJweYj2WTI3VxMuALMawr4WkBrs8SStxZcG1y1oSba+vK6v
sGMTcCv3Nic32uU+otiBMvLQ3hev4qm7zx+Mu2GpraGMly8MM1tWVqC60o7jckyDmcf93p2K10bE
EMgWDOA99jLcu23Fyw8vJ5Rbi3KrrqtzdVC8cYOT02Nz3z5cd+JmBBQsHBoQcVPdy5vxQfZfzoKT
OOfBOUmOaL+w4TvzL3oZ+yXoXHhH9twPImP43euM7uAwK6CzNII3WlEHHoN9s2m5qu0v/ho4x8/P
0xFzBhcyi1s/NG8h9Em7o8zuNvWSQyAWF9roSVAGeQE2oy+6o5stc3vZeLpfOdm+wdXjnrkCZFyU
A59CMGn+tX1/SgFxNbvfW2/ti7JFRflMPNIqfdS8KRC2+ZoamJfyA1eA/Il7bz5Yu+wUHYx7jVYP
p8Y7LaX0tcOP5KF95nERYflJtjNhOwrKA2zzJA8XiiWRjpACFKerXQPRhO5JIgJMW/0Vwq7G+FNz
hvuakTnkTLyGJA+0gtXzlD4Bqd17l43EpyW/8PXmFXvtU9jS4K2Utw7cvnU106nelEO+jh6Sfbvn
H9LA8+iQFFeDm03+zP642bWf+ddzf4cuF8IcBV/V2hCouFH6Qn+nrOv2t1lM6zBgQNaESsdPvXQ7
Lgo/u6PTXWAnsW6P1upWusZjfTed5MLBk5I1GMm2eXdxjT0Svmqwuyeg0tsps/ySkTbo1btGAljo
Jkd1TSD5KSXqAfWZF0FLer8Gty2qv2Wxp/0F1fKnHvGofT1ld3iRQrjp1gWl51F8EtfXUxOoT+YT
LqLb2ynF4XghPxV3AGZP+gKygd+54keLjNL7HPz0IdqJq3QpHjCzW/asvfx19fKSrnon8Xv75qOz
PmSPalB7qDx2Iz8oP5SH5vV2ugY0vPZeP4aLy3LyIMkvmqAJpm13PDwrruqJXu9UH9En2x5tZn8Y
5aXa2taiWCtLhuxcL3IzX1xnR2tpuf8+lL8PwTExVpDyMyIi5PGr62gej4ppwKrbRRDDp/zQ9xh+
vKohHNH4h1Lnt0Drj9MYw290UEgE5rrcEr+UuHUpKJNYx93OOkY7xZdclKeHfqutkxXolejWhxKw
4v66MVfdwfCN53ifL+E+P3SP2a5hS7JjP/KaNWy15RSQ57y5PIBToM292cBLz/Jdilu2yNzFy3f1
Q8obSsr4Z7UtBIhxNvNGFdl6ZQMzPPz7Lv6+TV++GjfQ0iUDKzFN+trMJ0WVYdeetzvK6ovgQW80
ODlUSOPyto6YPPhauWrSY5eUdiMy+3aV8aSFx9uj3qyl4of58veiUsIGgU+DQzaeBNrXuqcQIN11
KPF2gpb7VXjz6CdKwCRtQ0rrIJ5Go3eu4Q7+HnE1yFT8f9+O79gG11c1qkr4BbAQv5Z643hJmli+
NDs53KRIwRrBT3s4sBxNXeq18qtY3E/GS4pYNEx2cf2RXtaR7MJYcCYNlO/S2jVv6nD+9+f6rrnj
cyFPge1hWhYL8EtzmCd6ZclZ3uyqUXtpa+uQveGyshBaDBE0y1PCl37c3zSReansE/GyJ+fOE/WP
QlXWivaggV3/8Im+deHzJ6IDAADSNInO78+ieLwUkKwrtd7B9R98jdCVzjzeUOojGEM4Tv8ZP+TS
gxGVPvZobnet7Lr9YQ/46viu053pqNmAfSAlaN9uS2sMQ5uXbb3LqUKrktpY/qzTp3pCQZAj65C9
Qn9u+1MNpza5HxvL67T3IekekvS1MMKnC/P8xoBVgGDsJwfmvz4zFpIMiw6XE0n8Yq9RTrcK+Dyq
dxFH0DXGNt/vC2/qn+Q6aHXKhegzxHC/FE+iuFcbDdkRasd79MO35Ccd7xerlflGGbgs0FOwadJP
fHla7aVXBbW6XHGmyCl7cB1Hi54dhOI8QfPGyueH1fGtheZ6aF11g/+RNvTV3XFMwz4qpUu9kxtz
fZFf2B+V9uaq5amN8OrBx6O/bOeR6A/XteYv8mU/M0ycVJClAg/pX1GUPNTVwpiECtoPsydbGvx2
dJTalSSbCUSseqBhceckqDwsux4xIXlLp50sP6jpshnW07Cm0TA+BNWLYOvSn9Mq/f4zUiqRPE1s
S6iMKVgx6XicS2c6mlUflH4XZPBv+JGB8m69t2fiYaAYxMw9z+YLlPToHJ1ifKuW2Rb+4MRs+gW2
r7pPn8xNTiljHfI366AfORs2xQZHLs6L5BR54VLwQr/zb05EqapSZeONZGxx8nA/OtcIkmXtNp4W
iP60moIpGFbJUlsVG5Q/q2pdLmoXVfyS8sirXcsJTAqq1I2ImnfNu3hXQCzhj87hbzo0QYWLDpSa
sHxLd0JwKgPKiSUzol15j+TYHzfRC8cU63mcmS1w3Rwo5KIffrQbysX7blPtekpRzKgve91vVvUR
T8z1VXcwioEYhBym3LLK/TQot3nQraugXzOp2pr37ZP1ULzXTyJ3BgYwI0bFxWvl3+sDROov64MN
lD3jd8T4b2uC/6CUQpNbYml19U4/IULcdiu2is3cD0K7FxbtSjxYC/MUL6/Izggk9hA3ra7+1Rf8
DBHLXcM/blfWQnyFznRXfdSFPQbSMV6Ogbgb7qzFZYGKTVpai+hJWAtra4FN1V46DnfXFxpX//bS
rlqYsE8C/Tkv3gYNQ6Ac29VwJ7E8abcPKElgZr82z+KheQ631nFcqQfhSOLHZi49YAsBIQ1r1Pd7
KFRMMZYI19bNk3EvMqDcGffRNnzIAvElCeS9tlOXSdAslF24mVuy/Cl8CB/M0pdfEmcfbdWluhxf
tPtxry+jIFzIS2VHqxdou37frNVl+iSyvqoFXrWeFNxW5qZ2p8DcWINdLcLFnqXotH61UF08yZxy
oXnlolq0butfV+UC7vri//4tP6Vl9YaLaAND5jgFrT//l9lmCvgvvPipXODwlm1o4MSl7krB1cOk
dTX/yjbhQgnwZ77TXodDElztzm9dCAqeTUSvN/A3UEve3l4QM7j0N/bHOfgAq/D2xDPZlNibcR98
WM6HvCTVzoEC7xhOueb1Xmg7wud4aUj32+kbubOLZYb+G0kus6HUEVtHFm1zYb00KGUX8db0IPqi
Dxc2YqA9CL61mdv7GSogJMMF5lq3izSIg+xd93iudr2oXGkJrc9tfGMTB8L64hW27jW+tJyX3e1l
/n3wLR6MTeNr/F5W0/Lfa/5v5xC0XhNzUhAlXJC/nEPNgPtLlLElZinNYuld+q08O7YYtX/LDm15
Il4B/7mwxwwmJ3VuIfUHhTGifDLi9Q+fZa5TvmzPcMopGUxRNDi3v7iUGuTZKEWY1bsy9w0rUHwC
iFTISwuc/QZ3psj8FLAo/fWS1O8ybmcqwdDzjvCfN54ewbiNI5cUBNikd5Gxng8jzLaMpdFggOQB
IPC1f/iif9lnOPY5gYhtx2rM+FKwxbIuiDnDh13ZBbK4aIm1/MAYMSdQBfvg8y396eT7+9f8/wvK
f37NkUQ67BrLegd3SoYPMaveHPJtNI4/KPVAYynGs4sfvuY3nHJeWESLopkjEQkjzz+vWqbxUGe3
qYKDlC3aa+Hhqxz2p0I4Kzu9KvCUxMYaIJvE1brhTU2Cf3+Ab9As19dEDd4mnlay+pvU/p+H21RQ
zm6XBnndNYgxrRsgabsWQ3fMRBEC/ZQk+rtu+bp+qcN1Iq4M2SLN/c/vKybKhbStivIiI+MimZgL
Ad6kowdF5DcbxhaUzzR/hZeWqAfmSg7hs+RDCCnY0cXB2UCj8qqEBzlCMCJiOC24FzlCJpu5eXaQ
BGvPxEcqD1fLny3YBm2w5eEUgiomjFFRzZAu5JKqUw/qujBzL4L9OGx0JHuToCwulMBq15wHvEMJ
x8K2cdViYFUp5J1Uld/STCYEcCRtFqATTQEB0nShlzhnaBJGBWGyuhjir0p8LuBcm4hSZ/tmLb3s
auEhk4qZ7Ee2DH0HoENjRj8EZX53UeJpzrUbjRdzvW95MbKQXRjyoLZomhysiXpBoYgJ9daFeOzU
5aN1rf1rFkNuqGHSwSAhDSPTXupoVfWnKcm94gq/glK7Xpnqr2t6SK6WF+IxkqMJvZ4EJETzHVX6
eWaOJSaz4iMxLESWuYV+8S0c2hpBdZuadm5UHkm4wvTh5pbl+jZFq1Qa13GqrdvqNenyIDGXdYiv
A3/RZj8hE/AHuVZD6x4T1I4js0MwoNvOU5DqpDeQ3CbEQuHFa5LW+/d7gDkFK+/ryiTflnLbZEZB
B/3nyry1F1OOJZzhB8YDOTp1wpdcbC6myA0Pd+1u/IxvGMLb0y/lQz5Iv1ryON/Nw7DJXrNFveA5
10/lsxg7FUTLT7Zh8rP89Jgu4ZZnj7gDgAlwm66X5fgW44LWeWO5wHINW5ToKd0L75js9fi05c6E
oZjl5YhNL0tDWDehG0LDCt0r4ma46lpgyBw2HuN4SMTQwxqoTZBqbz5aJ8SzhKnEm1AOWtAmSnE8
Sk1nVpwAouCL8qi+3e6KrbaRlgYyDoxRnAL6JCRcyHOLy9niIoItcwhTE0zu/K9h7kLMfcWDF5ne
4A6fStCsw5csiHc9TB4Uho/GY/Kc3Jke3nqbGWBeSffA8gv0Iw+KW1MlMfY13anAXhBX1wBpB+JB
TtPLlXgiFw/ArnSwK4Xpi0dFN+MV6Ebcm4G5oTdGuJx4HYzdbIWuXjIdlaHJmxZ62qt8J1uMAZ3+
1wjfZxU/AobipQgujf2yATERIBT1xIFOoj6bV3ibnpriBOOFUIV+oX5j8i32Tiv7tYpzmJMfGbux
78NxU5f6se8wMyEo1C4+og8GVU/8/yf1adq2x+FkLtpl75NSGrSutbr4OTOjZgkldYNKeZme0hre
Ox68tna63Onv05kcy3SFVhGSD3Tg7uF2UFZ01xtzwS3Y6YveryDkUOB8Fp+mw2gXYPKpfRL2sPeq
zK3R4b5eTDgZWNY4+CQaNAmbjnqP/mopPqAOxwDuILyUA1MGB+nNkNnXM77Aw7l6xcYApmm1Ramy
7ZxxFW/keygeB/EeaKx4z56sX/VT9H57sX51xKT+Ar2COTQhOLbTU05lVQPFsmupCBMNO3nSJDs8
MzJNz+pT8dj4LHhmqsm78Ks96tj92j2GXM+0LHOK5T2uqEb504n9lxLBogqiOUaiMvtC/fnGGoXZ
Q9HPu92AF0C3EoBfH+LUsgXLKwno0J5u5du/dwnpb3CfJeK6JhN9oFEQfakSYMRlVtx0193QevoW
g3yjxStAopGzo09gLp+AQ4B3bs48AzLfEignEq6Jdyg4OlR+it9V69s8z28ht+TbpmXjXBuSP1yc
5E2TnVTzWLoiFSTvXW490A+n3bLGx7OyElKZMMX/kK2V3B8y+VlJICs1dFQW24J6Pxjvo+Dl7cXt
018I7A1sGCc2iJRscHPMrvaEzVMSCStd4ZWps324txAwyJsWO0SoolIJPy6UttEqjDJPgRFyFYtA
IRAzqw7jqLnGIC77a+8mjbRKMaoYi3EjWdahl2+bpsTpeIDH0zDn0uH/yXrQJihT0gikJPPaqPYv
uRIFRgyUTpK9QiyH8kvI4WUI4U67jecM8yAYMFBy30ejWmoCpNJMcBrWujl8cv78zoydumWYnaaq
um9Gw7NQhuaMPB6rk/Gi/VD6fw2PmWGfWasD45MK9DszSk6NAqpn2O5UmeDZ01C8auKnlpwahb2r
CuDLsPau2rkyz0x29HYpJweBAT7gb0F6hSzU/oj2IDGVc696CkouNclnll85YvrKqE5I3VFm3Ci8
WGnjtzo9Hb8w7/GqtnJiOVnml9OQlz8Af18tjH9/MVIMLZmhvKEqX61rc4LUG1Cy6y6pzjcG07fb
WQtf0HUR15c0C0Fby0/kLOq3V2BicyAKhXjmn/yLf2cyfTlz4R+QXgNSPVfeX1oLobhFNFeg1dd2
hVNsSrgfN1O1YhfRnqdHj7cqDVRUZNIUXPSlJkZ4jy0vPxTh5rdRCE+ZugmvQFg4BrD1nxuJDHwp
3UzIAgM60gYfPBEzlxQj+DDZNsLDpc9dWcQIVd12THCvzDWrWXeH2/pNO2NQ62YY/5izGF0hifSU
TQOJRlAHpNModu4gI1m/Zq6M3yZ0b0egQDS3UUVUtXSmBoqZDL5VvP+NpTlaA+zVC2RXNbuc17cT
4bKCBqWw0MfWNkLrqIKSUeDmsbKWBrweYgdD6gBTYMfQWzwCZUe7yW4XwWZg6031dZyc20pzs1xf
iyBJ5AgcoxEvM1Pa5oV46Buvqks/hyGUo4AKC0gI5eDMMUIN9i8dB4kGXNHnUkAZBvtwLGu/+Chb
3oVsKecqA1D1p7193ke/rQxzFpTRmZDB94VC1CbmCDidtrtuPOAlktFUd41fYOmQ2/b4gBCwMRjf
9T+0QzPh5etlLV56VSJQQZS+FoFJrlV9q6Bh18U57C6sttzaf58hf1tsBBgyW7MkFv9Xutd0DS96
lE6/L1FmpwTjS2WOwKDk/veFvrd2mgjFD5hOlhT69y+tZa5PXSP1rCMDsro+p21zotTGUhpOtYb+
LXzJux8akO8o+Z+XnG/vf7pJZlxhV1xvzbxdllhvDpSu1RYPbjk6JT8FRX2/kVxMMWW2DQ26pPLl
KLYsZJRi2kDxqWnuaBi6ZmliDRFhpyGYPwDyf9kjuBp6YQW3ehhTv8Nh//PVhFaSoWdyNzUMGGOl
QeSRs2fhJyUqd319LoSLP3D0GVkZzIdFPi6za3m84qALicIi0SgR71Tm0CJmJxhtdTc3v4jbPs0e
UvRjbDVlIKA5kaAZakzHqI8hLVp6uIBwAkLipngrE0EZZbkn5qdemW3fRq+tOECi3C3RYZWayhRm
W7JdxcQv4rdrawWQIXasKTW+mH8mEPnL8PVCcgLka9KQt7zOMG2zmXsMnaMJSGQSKSSlUPbJ3agJ
/LHoVLA93Ez1h6K8YEHt3uJt2ZxF5OTzeSEKwyK6MiwoOnc2pOvE2ayDSSjblDjmOM1COKc0k24/
nGF/ff6gF5R/vEvkZv652G5SP10SM2WfpOnq28Eh4a6WN9wcY3z596v0l7EqT59xnYYBKZxZff4s
/3n6YSrpcV7Hza4rPqHpek1DmBvqJXjw1llPTpilcFfM+mIjFcx+moTp37el+fJUIhzLhA7oX87J
+BbVuO1Eza6stlYcpDGMMmk3lC/TsLvGbxp2XcaiCNfmDTe8dD1KOPwEXfogTh+SBLFgUN25KrkI
A770RHkmZ+MSO03dgE1QbVleiknvCJeLYraf1SnbWpVtKm5PnofHNBqDDHP7RSgwsr+/igtBVl2F
HxGNi1LJ7KK8V9utZrhDMIyGQ+dvNg9phmoE8IYGTE1XIcti4kjNInzyCAmIlPs4pmZKt7G6MrKP
Hx7YXxfHf+7Yl8VR5JFVZEnye5dVJmDbwut01BHNIVZbfwhPdfcKsbR+JcDRlszKScZm0/eIGRV8
VpufzjPtO7pAYC18f54iqlxo/38uoGLAL/oSTcwyVT/EXhlWVxFwqxID6pyrYBcHMQCPvQkHY1w/
XDiqqGmJt0sQoVjOpfZDuutqQagDNq+qRPycA0ureZl9amghnAhqTO7IkYcLY9BkC/G6qFD4Td5o
LnSie9vlIGJEtdCQOOBhDofQ8mtjpcNuM2EX+T/c//n+/nmQ/vl9v74wuWyA9Ij1jvZDwoKttrq3
yThXFqS3s9pla1x42Sf3jHJ/uPLfnvx/7/RXhFwq86zupXoHggMIZ8h2eHGU0MUHzyKegY8iw4LG
GdmeXiEZ9UQbpJj1OT98jO8FDDcAZi3eKDpxpF/Z/GN0STQtgV5T0/Yb8ejgfH8x2b8NpHhC5lqA
ag1K0jzhfRHfBixLf/gE39tjPgHzaqynZXLVrC+vgIn8bexjNo3o8pgjMeywnsVfTuvOXQhuKg5Y
1jtF/8NB+det8r+X/XIs6zkcjjLlsvMX16XMs5hLZmdDezW7g1adZWxdykjnoDxfLB1DoMO/v/ff
yh4G55pCfCQBf797jv9s1WKS10Z5NRhXNIdM2SZYFTuwN/rr9jqCZfw0qcfj5ftSh26jGxr4+cyj
+FJn9fTH1nWAQxHPQVhos1AQJK9ydhSlg0YScurGNFT6Aguga40h9fYyax99PFwj2nZwbtEbFK/N
1wYMYsFRmmMirTXRm0akNvbYLy/4Flub4eYLj23jMnOpcYEJvVDZgzl3shsLXpUustsR7jo8z4co
OmN2WAAV4itaeYm2n9Tgmh8m5Q2LLexYCeqqXxPiFBhBxkvl6lUYlYkESa6wbIuNO4AKtcfH0s8k
4HYcyZ2buMN4p2xQELoDIzlG3kxJKEqAeuKdcH0hZ8Ncd4VD5YLVuK4Gk7ntUv6l2wguIK6Fn4/m
3XQvlnZq7YgQYBmkWU7BNKnZXqcdxB+SBkTgRYwSOU0BUVtqC0+rXXHEveCgKthCeZcXed2HT/rn
5RQTZWRCNw4qjRGJ3YxOZHhxHdBOCcUiV+7w5Sxhx3KANYdCfkFpnJS72jio6t21ejOwJxqCptoY
8ar46J6kY0v8kU58CN/AnjBfl9a1elT6zxKPZinKveu7cnFNC2Xxo4WUNCXXftvh6agxC0XKO9ze
JjlZZ1B4rs1Hkbzd4kMo74t4fwG50c2PC/OIQnoKQ9K1sXf9H2fntdu4tmXRLyLAHF5FZVmyZFsO
eiHsss2cM7++x/ZLV+m4baCBqotzK4kiudNac45pqRdPG/FE8HQvnrVv2ks++lBb0Rgyu1dYHUZx
G8gNS/KUnsddG5/05hjkv03W38wUnMCprxPCaKlUO64WJwOvlhcwZKjRieoD9AuVgLa5AeEanjGa
humXyenr8HG1PvzzkVeTUzRogAxkh/Vw2og87LJW1j21zAA4Tn8aop1Ub3MstAQxQpDrm3PnbM1x
7Yf7UTxrwI7BrQ+JRkW+H0QbCPszDGRjfpMAyO2ao25unGmvgaxtcVtH7R+NE2v8C2njOseRKgqK
v79u3NVcF8ujOmSlzdDHUhLMI23BKLXQZJT7oVmCd5WtX56V/d1sw9HUomXHIRJzw7/Pyh/VbIgT
tTxQVFiM6LVm2WaU19mD8YxEyqoXTTBXKLK1riTtx9f6FVCfvEbFndXzgFN+uXbSh7HcwW6gYjD2
M4oLdedWNI/bG6TXsKfv/aVxDFYm93nfnBQ6F2hbVCaeWXAYts5eQrvdrKRNel+51mfxGN3Zs/DB
vDcu47uxsMj+uVFW4xLht5yTxobh1nCDXX+fncr79p7iCFVIMiXwSkTYWdtfqjnf9Kt5KFTr6OGg
UZGvD9h2Q1AOARrlAZmWDGU3AcSKHWMYXDCotb/CQikW35A1+eeV5xuhgPhk1loKa3zwV9Htr6VH
DTQ17auRrce0l+IL20/4Vh4QweSpgM+mhp8p1cpR/Sjz7Cj82xIZR6TFkRoSbcWMgBXg50v6Kl39
Z5zZnFrZB4iCw9XQzrQmK6eYS+pieI7mBxZKNwxhjCPgCjBHW6zGTdVTGk6pTGkBZMqADBkQ1ylt
Bues8Pujhua8cdyazkMO7lXTP3SvWWrWu9N/hCICEj+MEMQZHGo79tMFCDIctoCt041TTmsj+8zy
bFmXtG/U6QPHOUFN6p5GYm/hWLB8b23kw8kL5JVm54e0B5vX3+rqn06VCZ9C4fJbSKn+3TCiwGNq
mmLwNlwPoyDItTzXveIQ2GQ90tovGBNOjFJ45EyflRhw+oNS1wCYpr2tUQ7LL6Hhu5HMwuvnh7yn
sGelK4nOW/0ntjap5x17LVoE/bTPCnOejdUyosvU+BjSIwp62Prr9Ix90CvtBX5COwcYFgGChu3Q
6jONPYpDqiGXktgc+Scd9wknszKcfhkg32yQFCFjYfagf4FO+N8ZxPQ0T2tKHaHZuDeC13CEmOPN
lQCnAb4bsF/6+eeX8Jtis8GdRmfKCkNp7ZoNRdyDI9O2xQxjnWHnbbVnPM84Cs7MlgPtm+lFZRMh
73PjvaT5JwE7lautGf+yM/z6nOvB8Pd1XH1zQ8qcUVK5Droo1QyTFfrFiFiYT+sZM1D0kt1qdzo0
Yc+V4HuSjvMHGwg/SNOrb+l9cVYoJZeJBNxm//bLTfpuETbRkJPnQ09L064m9h6FkV0pQtnTcFgo
LdeJiEFtmBykIw0DuuQoqCHtpv+PA5Py9wdfHU09p7EbJeSD00pZl35w4mC/7qJkHgf7rgCqEC6G
YgtqEC82YUhgHKN+FdXhuqymU4N5XQ+MX6atb+dwS2NgElGG0ulL6PDXTBpS1kzoxReHeRaGG727
VNBAOkQ/Un/OCkQI5bnoXua/PALx/K/fj78/VRzi//pUzail3EbNcdCqbaB/xKWy7ONNLG+hjcnR
ivPsrOGQbbPVLJAEORuzw1xWrSL/UwMx8Vt7RNz4/1wOFSeFt0KRsej/ezkt5BMrLOXiYAJj9U+o
MXAfkWb4y7f+2t5dfw7tTHFIpIpGd/Pfz9GyOi8HA01ODHYuD+udZgP82YRkO7iy0bMjDtysP2Wd
dhu1yo21cfIzpUIdgbqeQLOVbqpAXiiSd8xD9U6sMClJeCpd687r5nYMNArtg5hEYVJ9/TQ1+MCK
vOUkQL7Y1ptO8EuPkP8cuFXSQ8Apgg6p0lNHDT+01GBDf2rQBEwZnu6cAmg3HTQo+AapAK2/y+sL
mpQwvhHtmTzxDnXJTDY4C9BAbln7p8nBrMV828l3ub+RYhq38ynbUc+0pnNd9wsDNMVUF0uCeudR
toqbl4h9TF4Us7pe+Fm2yvPmvlPkTYXkZZkV8wkL5x3HgQk/MfsLCllkMSEf5T+mOQ09ftF8R2fD
DwH94Xdq3GHJ+Kch5xawuj0dkQElBX3RUXkbFYnNFivnIOAPKnikkqFOxS71Nr5szCMRw2gtTNZk
r9xGiUPLGV0BZmlfg2VrFTgbu3hHGuWC6FrRyRFLShSgrbY43w2LDgxsXY5uAxSN5qlDkI9Jhh8C
Jq28BHHLXlDajQ0Zw6gYugTq+mekMxPHJv2gUzUm8zDbqyzxpgyIehoWGgYvJce842vLwf+kMeTz
0CgoyDWkqKJG5Ovl6bHz2UXW02/+3u9GBl0NxbLxLVFmudp3l2mlFcDXCpbhcxx/RjTNyvz0e5T5
dxMCvRqxkUSFSP3335FRxOqkFQYjkPshNlA9TXIdQJPouwWcNnPOJxMF1SpX1i31744CfgHynD6V
l7O7rpKlQeMl/rXI8jX2r8YsbSoQfyCUUIFeyyN7gkMzOVHzQyJqSfUC0ZF2j3b64uOxIg5xRhTP
XF31F+mPdsPhyIQpgJ5JyjBSMV3Hen/sw+DBko9A2RgJ/kJGx050KbHGxAlhxIPHc6k5+6JUd4vO
NVR6xJAVwd7E2Pteh04snRyuS1xYoWsicwZtSCiC5gqdFPmHcL0x1qauzvkRAJOKsd+lDKAzh5Vr
Or0jjX4DqDoo1eWEqEmhz7xCg6fsvI1xsG8YVNVTci8tMiQAAOpJFz/ZG+2ufvY22Zuzb2bpvnm7
K94iBbMyFSWbGzEL3SdzZs9ezHfkzoj/yw9A2PwJuicxQ4KTyjZdxatibWBofUFgwKLafQ7SuADg
mBn1QtP8zejj2ta7R91HyiPTRCWBiuFrUcUGhS5H69ZeRZhy6jEWPdHceojoGrO3E09bZrLp4pUf
vVAJmAoKz547tr956vT/ciPYubI6qibKUQ2nxlXdKfXTumzUntWqJr8SA5VfcNby2lOQ3+J/SaRX
LURnNZ1TOtMSMHFAVZT8gk1lJICXOZ4mKybgFFMlOi3jHc2Cxm7fqHHCD2uxQ0vGAhUZrXDcuv5j
1B8n5xTa5LtIxINBt6uVvc4pppaGTamOzGb+nrXspSWsZ6SGUd6qg7ZJ61y0UtlC5B9sJTR83lO5
z4dLi3rz5AydWzYfhAs6xYv4Ep218inWOx/JIJLsYEX9YcIasD+kjCraVfSqHAgsTEs9esUOiA8L
MRskXFo6e+x+/MziEZqVO3o71nELKqEaIKfoEWSywdFEuhKbPM88ch5jhj9241NSUksCBWaFwocK
sk9XXDpz8z45jsJPYUQrIx1d3tjcbEll+KTLHwEN9BJyNU6UMWYydX3RZBNzL9saMsDaeUz/XjKj
ecYsIebjLlOIReEm9+TwSbClTHhvge96loflWJ+hr05Tf5mZ5wrJY9fsc4z0CGZ4hJD4Fzb/dD3y
nz3SnHHG1GdGW6lGwE/ITrXPEGlw0JkDe1sGqkMyKCkZrL0Ni3X6GdREUKPpL+C7NzlRK9jR/aXV
kZ2zCFGZdGCgR7+5I9M5YmHI7HRlABDx8/ygpAQKIxgKrEsnEwzQdW9IspZKRQq66ZAdBqeJw60K
91Tt5iGd82jkhJNDwnzE+eZORHjxUo0RroS4XPojvcKBmg4agxqdWDbtS75E6hMAwFkxiakaUjD0
FMqImbwZJvJpL1K5HctzV638sV9UerqzQaH01cVEiNR13dxP82OOgKZNDdLDBtcR4bSjt850hmX/
YjMshxiRhbRxcMP3tyopTS3wYEmapchNU+iuDVpG2BU4jk4tnRUr0W8dEW9OhuYYYZsWq7MxrgwL
f49U39RsioIpXmR1AHL8fiApYfSIiSpvAOREpr9VpQ46/yw17qreuwGXMuds1VWXEl2g5xewprp5
mg9rL9dOoDZJ27VOaqhuPCqrQfvh+Tbv7bazeauR3iHli5OLTHSfGBdVFa7ZE/APyqVOWMS+Hz9U
0mUzV+OSkqh9SxMMQAm+btu7VwuEVkz6KQR98WaF/INK9iGunojDh0hjV6Gh8ASswqDOCHZpP3KA
cFU01ygVJMaLII+k2BvMVtTutwVzgEKVsA18tkr5jcffZUv+oZf5TQa8qI4vFlv2OnDbccAbwH5d
uViUPvI+2PHnKiGW1b2V1J+wirqDCNT1HqIuWLUam8Z4lnvLBFF3wwY8EvMN3mQp+BgrICncvYEX
2Q8hX0SHIUVeW5Hzke7MkSyoYlX2+xgrUspgEeeFhIcxKMdwTA99ax808fqE2IA8PCgGDwJ+tZmT
oAuGiveAjUo0nZQpWWnBBoj5zD/qCQbWakleYeGaSs+JjFRp0KS0Wt12CsB6PqPvnxUmtXYktLEP
lG60lkK87E8f/oAyU09XWTKuddh6U8HxUpXudSolURIsO4UYh1a6acZ9GzPcJjSw3Uas0LL30pp7
GXg6PXhjki8KMHeH2afRX7reRHl0DJpxkfjptmCOKSg5lASoiu5maEMnldgt1wlBPu1ck/Ud1B2K
TjTEkI8a6dzSw01U/gKWUr6Ry/27JF2dYRWtLSqS13OiXS2Qo8ugXaO4F0Q1UXFaFMyd0XqABQTc
sjasRVOgGSeJtDgWxoJWgGwuI9iWzpNOimCCyPkl95/k4H68VeQb+0yGbcqR01v56cEb5u1E1u1b
zwYk0+/q6VZv7uLuzRteVH9b5/pWyRee9yqJhyXDotbSmTMCQ6+Rm79HxaOvIDzGMNNvoU2G5p1n
rlUrolN5ptIZFSAz/PlNyW6/vWm8BYcGsnNMkBwydu6nQMF9uappEUSLqWYrTGIPwX1UOOaDsbOa
V8lbNEjG2qVRbKf4NvHnbfRu5Gv8BsVTXC+6z2i6rfKPEAR68mhHS9IhantdkOwsLU0NOHO2U5R9
I4MLnZPUCjE4z2jFkFH7EFO6lENAsAFUzYsUJTsH2XjuPYwGsZaMVYIw7RSr6ptM+pm0UdqTb24r
cKtOjwk+ONbYVqt8ZuAYU4LHX86TYvN9tTUl3RSuAF1YTdh3/t0096SMTZM6pIfOPpvGCwT2e5OV
keMrlYwgPJnIkMR7XyrjRiyX/4+PFwYTXdVkOGDXyrGskUo77OJUYMBY+MDqUaVMm8ENvBdmPQ0+
fLof8h5Fyi91ri/F0fU3JwoDoh+dR1O+/uhIkYo+IJfvAGhnepfuKbk76dLmhKYsigqIuwshRbOX
PaFqhEkjrv7kwIvSR6YMSJennonE2cHNddRu88JeoPpOgV9rwqgPIATj4883y/6m6CRoaZyiAAAi
ar7aQw56HvOwpORQPYeYVumVn/pXkDLJff3Rsk15kYBi1YC+Xf6XuTyFpfxOkjKsU7wK0T0cMUpT
Z1AwjEKyahiV7GyycKlaizBe6AZc8fmwq5d4xNojpf+c1hrdHrCPHETvmMx1GmdIilhcL/pN/IBU
QWNPAsJ2mpFNi7S9PSrZXH+i/KZbGE8E0l4E6s10aDzQrxfBHswHARZ+uchOXg5BZDpLL+nTz3dK
/TrrXT9cHaQCNi1ks45zdRYcMrOomjZJD2p/V8OT12ARWu+hhA0kbsFEszmDjkcrKyR2tuUn4Exa
pCQeSqSsNjiHOmmrQ1ZUOId0tKUJlHvOkQFTy2iL994nbXWkY4XfxiK1e6uQA1cm6APmsnSAtE4z
OFwmDYpLFLm9dqqb84T5wc5QhyDSHyhM13QQk20sh0wjJC2ErkSkVVKNC41cgTRSAtJdCS8iaidr
CtJDYLsQeVYWC2reaD7ZpoEXrtcE4zzUkkoDx5wX2keJNLXmD0gyXn9HAk2NgbZMds29Jfc7tU92
it2udQw9Je9uIHP8ylbMGLR6qVvhxvDoBGns/LL+Y4i3lakto/gktkB5fAaJYUfqRtL8bQYWy6fd
a+EqiItoEZqmi7kky+7RTkMjymCwkHmJRNNNK7CtbOilIbwVSTiolyd5j0A8Z9Mr9XTN38foEc8S
wN7C8E8Rm7auhx1iv1RWfugn6QhTYTu1n4bFC5nVzNLTqo/OEDbbCikU6jrC6jaioB9J8WvfszvO
xj1bsLaBrUxrpBYngIBxEYSbJtu21EPq/C6tL3ipWoqnQ9Qt2Oow4zQy8bO2eY8rXKbDMVALy9ZU
XkTp1O9WVIKMxHQL9aURkaQUENgjKMrSo9oY+CwZ7BxIGqMv4OTpQtRghK7XSLOl0PrZyq1EyAY2
Zipy5RgDQOjuArIF9WzP76OvJh9qH8KsKuA0D+spQrzMdjurzkF3kWsYn0j+FNhFSFLRqfQkC6Hj
x4yYJ/J+tF8cPSAlbkUhemlrxdIJ90Q7QSTCWlJ662rH75W1qxcLts4l0GRJoqGr9etESeal31k8
/Q+bbaMojSjynulXJh83J+7FOTUxT50tDQWkHNxYT/EPYerYnQPr3IKCbjMThMDeAjZkGCikBM2a
dDsLuT/KYQ59Sz9PlmI3WZfBY9c2y3E9Nr80ecW4vh73hsZ6RmecoX9dhTXM1myKrkwO3rRnMTGM
nJPQvHRyUYT+eZJRvls6DZQrSMUEitW62j9NalblfR0nouJLwGHBdjxNtvK0Je0ENNZi8E8jLKRa
erGj32ru39TUDEP0w7A5sHbZV1XgIjeoMXBnDkZx8qZVaOD9OkrOL4Cabypqf3/KdT8yMtIpU0s+
RZZPJIKLU25YXgoYD3WB+uPj5xv67bND/8Q51BDr8lXDx297o2b7nRwoN9DAG5KTGl3QItfmb0V0
/D//fU9UxaJjodP95Th3pWhQKMLqas7et/njXfzXBGecimwSOZBbwg6DKg8bVUWIjXuUcpz4wQQ8
JgJ/pz+COW7e21qsavqjuuhuMfh10U27tf7oH+Qk8XcI2GS9NB4oryXvFJFn7Sk9GLfDMbik9+ra
fGJaGu/jufZi5vPhJcT9Fi0g6lIcJjaNBfvU/dHu7YNyrz1Tx7NukE5IMBM22cYkb+PVuM1umpvw
QECIiGKnZUvFwrUevAtpv9BAtFsbPPqSgw7f6mJ/csnJn4T8So5R2+yhOpLKuhg2+K+eidpZjAt1
C/7QcGbto50AkwvX/lp1Rxef7KydJSv7wOlgFoEIFFtRYdua1Z9FjwJlNnCQsRfwuiQO7O8Y1JRj
9iwwEPY5/TTP4We9tW6KORr9JQfTHbsFCBPDH/oRJ3b60m13g+DBec6OGryyQ7XBkbjxVuPCXlWb
fqXtwkWylBcGt3/h3HJKVpa668xGdwdFbVc/ocKx9+Erd0Vh5d5wgcC8bVfeDs/qqT+VT/LBeAi5
Z58OOPDP9NV6zjbSrfYc31FvEJEaYE3uhhvAjBsaI+oa1VRfrNibrIalvs02E93Gh5hMMkBvR3mB
J2Ot7cjhO1AougFjuAJZmYOfDGd3sMvm0ZJVl3ru5SF1Abkh8nbBrNwPT/E2P4fb7LZq9hbhqdYy
W2JaVh48e168tHSaaVkuMoDk067jSsACzsXPcSEgj/0eLdfGxL75QA/23bgxH/11uJZfyzt8pcAd
bxwuYQIlqMydWQHGMT6oWwkIo6gsT886FqiZ6iYP9pZd3w336dHbQgpcW0u+l7nVXYvbWs7e/IUg
eDn86V0840tEy+g2ugewt/a2xKS+OLl45x8JLHX9nXHT3fbnW3nv7wpqVAISs8z59qpbz2DNNevR
XCYvMMPn/P85JMXH5kaZZ3MCqdZvAPNu4l16p+NyrY644ihbVS9k/D62ryoYEnnFwYsvNH39hXw1
zZZYaVc5/4a3Lbfpqdtly4JyEUSFWUNCG7R4olMRrgG1hHwx7NDrUcmeWreM1xVA/WFuT2sdFden
84d3jntSPuYL6za6EWQTcEHFVsPaynZiFtdu+hQ/DUdrkz0Hm0d/TraXq2w07mcNRTS6GZZo37ge
kJ138pYwb3HvZyzvrjLvz2/aMoTzyGGTdxp6nAucaZ3NGYUwQAPwk7zM8DXbkwkn4IlNPOSbQ3KP
g30P4uQBrskpue1X/Yd/qp5qd3qeNsFtCq1Re2p29tF4S9fRvcdjG5pZ9+Sf6n1w2y0dPMDziiDZ
fk2RigZU81bOTSRuAUU9Nz+j38hiF9NCic3txJ6F/+xwz360RHbNoj/VEUncnbFO99qTA5d3FyzN
o33MP8oPxHkWFJKn+tz3i/GDAhtluukt/yC5bF1eJDD9cCTX2pqA8jdLFDBcpZlhEKa2ktTiB3hE
/d3Yq7f9MeLM/sYvtbroAhAvOVLWrl0PFeRbFCAJmw3CYU0frDzTGAQYh7StOISXbMcumrAX777Y
lTc2KeBs3Z8NDjo8S2ivjeu88i9O3KR+Lx0idaHwvSmZSQAuZ+nZflcOyW58zoO5+Ty8ZofgUD3G
D/0DHnn5DckAce14cIuSwzf5AMWBj4PBOH3qz8qdfI9+MPvEqTF9Jo8Aio7DVn1GtQ65EJ0+IDAW
BzKLDmIzj2If6FA7Aw+p/pEdXBYzKv7wKWBCOlggUJBT1Rpnji3SFqA1YoweOdI9B46resINrH0Q
3MH2DdEKq4KMZo5QFFoiNoyW7k55pM2zsPbTitrqUb4FadTR72lWkzWnrKVKLrr9ynH7adnP9Ql8
7HLIKImce+xmyFBhGWUL3GMGJFSwq7wHVFfQnM/kp/g9y5lv2TKJX0TeUz6VR5VjAeuQvOGalUcC
Eu5Zpcr74XX6jF6hyWymw3QAC+lQUfSo3cyc0qXfzKmifZBhwkB2kGcTwBWij9+BSFrWQgPcQUGd
YQNateHfphsz4+gFMd4k1pwhkR0lmHgz7wZNZgMHAYXahm7dU7rpVsz7EmpRCLzpLDuA1iSDQGab
PbM+yUbgOUSwtr9Opp/BK1IpmjrcT66nepUeaZeqS3po9cY/QzHlacU3YqyAdXoiCDc4RrfFor4J
V8pTvDdcey1gk+MuxQ++5nlg2o5g+1hvzZP9wrDQdowBGJgXQLLRc3se3OwOKR5PtXqtuXEFQE/l
DvP4rJ3rt0BUN9l9cZsuAKStmx0IoA1tBg6ND+GH/WAeQ7fcxltICzCs6o/yTDF2ALKVX+pyJt35
N94DMFpUp3o0A+VbUtcmRg2v/kjZipR7zB4cQ2c5JedZfbZfmjf9CKYWJ+SwC9D4u8o+3WgnxZqT
+xqGC7lZiLBexwWBwa3j7eFdjnb+Oyd/Sh4ek9bnqMy6akaTdD7ApuiIQSaOw34icyG5CAg+Nj/l
07z3N5A4OUGmL8ZnR69yVp24vTyM8kFUCpihkWIcCUZcmjtxE7fVE813SrJ8Rd6C5s1kItghGvXp
sECtKWYNquln/4YjNK/AIwElTKvhTNlOj8YjFFoT96kNDG8xmDOGDdatrOJQ4kqQihXh56/fECJb
vCU1SRVoU+Goi8KqP/dv06dsP32at+b8qO26XboxsW9+fXRAkYKsqX0azNFgkwanuzqbQ23Oi0sw
dYTlg7MuUV8c5S9Ux6iP0JwBdiDjDeGQjLCzXnaEKiHM5GBIJ55j+0iVUBjr009B6N9NZ2KQzNY1
SqQLs75b+dwIWikeIhUS0mfUxb1hpl+SZ+1lfGvf6L5YsA2e5LvoHJQ8pbm9zPZoqkGLNfHis/oY
7+t7/Q1F26W/1R7LB97vDDKDm2Di8b44T39GxiwPhQuiDXtf7JlS1uTRkBltvLRvSe6CSqLbYl4c
XoJqOf2BlEuD+L7eOffm3nqm4rSrt9lxWMq7cUecyjG8041Z95x/Gjf+qVvbN9C08hUx78oGKcj0
7i0sjcrKzJfosuNPhd48g5RPRTQBAuMzR4gpoarc9DbaY2tjJxxttD9Ut0LO7sS3kJL2R2XryfRE
fIlO4Z4il5vAeEHgJxoWOJXI6US7R0i620Ct5gVN0UWTVz/LLmj88zcit4sGs/AisRby3c/Hlu8K
iZwlYMPjRobm8kXZ/EuIZDZ9qVQmvbeWlUIcxmUT9aZ3W/gUvtTptvbJCvItnOTZtC249w3mgtGM
N4hPF0ZvLJQ4u7dpRwjNR6hGa02yj1BXfDqe9C9Ei5sCgNUB/iJVqXWUE43V3ltB7iEA9Rcf6ney
WMQTqgkxQXhirr+Nnch9nJU0qst0zvY8ABHi0YtF2DY3rUWhvdpgUaa5nbiFc5CmFc1XDXR/+ssZ
7ZsDLgJETcXD6WgaORH/1qUlxZOqHKYkHj7oK6tCOkvDpc5/ERl+o64UMkfThnYL1elL2fbXo9Oq
wZQ44BYHesNDka4b1rvR6G87VTgwzwOyTtt6+fl9+U5g+c+HirrCXx+KFTy0SYxDaH1PyGbinEP5
IoHUSf18FcarmP0FfoiKIso47eSIM8D0QA7tyv/NfaWJCsVVtUQ8Ye6vYRMyol6dgv1hGkvFryEQ
OXu6rZy7ZfiYcgsyhcA7ObQXrY7cSqzhFlqumqK21M+tAAQxWSTsk2jz4punhQW9OSTGNSMXIV3b
rbYNShg2x8YcNj1SHApJookwdhSljfLGG6eV30xrhcgXlFs/399vihZYuSjJiNIviourKnnSV1bV
TWI4ooVoT6hlbeUDv2dfUJj5rQb0zWuqYfLkDRIsAh7rv8/Sc2JZyzuJD/OOpbKn8512+g5vK7GE
0K7PXpLvxuxFq88mZUFhH+vpYJq0hIymX/z8xb++2fXjxFtNK4Nwb3hSVxdjami+Qz6RDSmHr3KT
2JjZSDtGST4yXxZWulMJ4giLlmcZbBT7Jd1M7NMdT5DujWXMSX5s7UXXrxQzYkGmOTXGw8rTTVeF
QfDL5X537/C76xZTjY3l7epy/V4hNbmWskPikTrcU4EuZyaVlBgapb/Uw2J5q8bvvGJWthdG2CpK
V31NTRktnprEa586KpK7zDz6KUFt+tnI31jzq4H4AhoQP1/tdxouncgl2xQOQURcV2OlwkIwGhVP
mnyMdePLdxKHjSIzHilV9cSsylaLlDCiE3Dx2JTJjUQVleQvsrXbU4g2XIggCDPuBwxUw6LMh3Ou
Ogs9wXfL0LAQf0wOvZqc46n2js1b6PjiRF4aNerCgBAZam5WON4KwXWSNzcVDOuyOJkBfCT/Mfco
+SofEpjkqXjsBuMZv6Y5oH3Gyn7JKu0eXN46jaxn0cUzKbFjeqcD5PzSevlODKzTKEEAS6NKZl79
d0RIgROOUlFSWbOZGJDKM3uQoTXnOWK97sb9BEujYrJAUPTzI/pmMkevblA9tPD26de138ohWTBq
uuxATJcMo6elHjHSsbeBKJzyiJLOL9/1axG6GnDUDy2AAHQR6WFe+TX6Oi0aAlTTgyzlOw1WTE/H
psB13kERQQiktXx83aA88hZdloGzjnckGLXYRxXTP5WTMW/DduHXJ8RUeALVJb2ILHRupxYyKjdu
oqpV9IiJP37vvX4nSdNRJLLIimAp63ruytSiSauoTA82RnNS+eK1jmM8BEjiDl+RGHjZ+B4Atqpi
ThQPSnuMdj5qIWkNlyt5yj45GhBa2/N/pnknu9EozogtB1lzYaO979c9mRDGxjT3Pjv+9lh1D37+
y2P/bsfC98BFajMLo/68mvC7ZIgDo6rTQ4hzZQo2EHIWQ5awrUL5Tds6Y3pDa+US4k03xWLrbrka
cYstTiotoBrrn4VY5eeX8f+4KsuSdRiF2M6u3o0O2kUhjRmN9TFad9J+yhEbKAP6Dzb1VjRXmFBj
EDlCKWKRUDFK9iKuVWGzplXhlOMakP3x54uyxK34zwuLFBd/kUaU2PUkVniEhvltnFHQ3wNaBBgk
ZG80cITmu3Qi4I3T5ssDnRHJW30wddGjJM4csZJMIVPtqVqbx1yhOgufriXtVQjP9Aqvmjyt44l4
jJzjEn/MLKOt3FxsYjWFHiqRkpUQ4vbNvqg+zDZetTmNx+BUB/oyNc8d8rgSuZNuvct9v2ll4nUe
dXJQOvRDaAYjjC/ZgOsJsFt2ESoowXPEn+MNLv2XKV8JnQ9uMa9IkaLtCe3D6vkpHCoO4qSgvAhh
vBhFRkOHND+JxtjPd/ebjQfwc94/m/VMRDX9O/Mp8DXoOhvpYUxQ0+rJ3KCGgkQvZRmeyn5LJ/jn
D/xyR//ncYI5QfUMYgkb3b+fODS62gY180+JP1wO/aUTOQsJHKGHZFzq2XD0H4F/ZjsiWoD0Qw1k
LXIBOFL9TeT93eTLsYG3iu4bfSnRcPlrU2vEkiYpTp+K/brXn00eF41WZG8ooExaydEv3/1rbv3P
d+e8xUvMADOuNztJqjbBaDHqK55rNXGKJKwn53vnqDEiGYoAzVdFYVDp5Hha+TIuL6X5Ppn6vPdY
JNnbFHhTQsIMfcp9CIN/eTjfjTU2hVCqHKZYRCb/3pFs8tjUxFF6aOJLHVCmKz7YiPnOR4y+BtCO
Yo0rYXJ32KtAq0F/vUJw+PNFfGeiAhP7vxdx9Yb0ZWOppYO+xpiOvrrVuS9FtzXwxCAHjun6xiod
4xQlLxU2S9tMWAkOMg10VFXiANQRBI7/rxvXPWorIgmWHkJB5g2RgWaj/gyth18uWbwp1w+WF1qF
t2SoLK1Xw6i3p7Lqg+BrOmcbvzScc9BWX5ZFH92tlelLRFRQbqwVEvcApkn6wXZJnCfEg0ynOyn8
40QouaUXqICL4pwN+ebni/x6nX+6SOPfh1uVrPrWpCcHxRfH04g6WJ1tkbzSNW+jO9iKRKd0F18U
nZY/f/Y3bVIgUf97f642WLkfJnZtW7SdtRCsAP28Yi9EBkLEiPHn5w/TxVv6ny8KT88QYhp+Xr3F
sWposR46CLQo0lCXJTrInJWnolyoxhwtXY8jB3AnFWpXtecIeTHzRJKrdEtitQN6gmSZffbPkcW4
nENTovo4UQgkF5zESXWpdxBuF9CmTAqoHSybZWDMMc80/S+TMyEU334TXLXkrMDRc8R9/WuG6uV0
JAGFXZhAazhC3jlG+zTc+/U5MVGaac9CXO8k1GpDxgbEl541SS3dSvuIUa9g8DExHtURmobgldGs
BsUhBZkhA4otI3vBwUPsPahl7bPGEcO+xGkS5JT5q9PIvj6gJ8PBuZkwbHzEkBY9jEPI9xHY/RkN
Bx6WsAR0i778g1buRkoLHKmpv48YjKXxjCGXZs1dMoKasHa+Scy1rcxyObhTkTuO8yia90S5ZglQ
I6Pb2f5zOr42ZC/UZIGVtxkVbv5q3Le0qOBDSP27grB8OkUEPwzFWtITfo3fgm8jO49ZBATf7J6S
aG1NS2rMliW00TPgUXAxkTUtC+iiab9xqnu0nTk+7XKr9J+oJnUCq2ICit00W4CDsNMFLSgpX8Ae
Hi8U4TjYyB173CPtzwboPK3yW2Ncps0SKTftd2AXk0B536vDpkh7sBgbwNG1RNo1yFqAAz0Iac61
qZDWwNjL0eFkFmpgtLmoBuqaCmOn43QyTj6oB6q+JAajJZD48+KcpNrDuuvjbVhB9TPqN8fHVeUO
tVuzjAwmp+Rga1J+RZLUW7zRypG9hhrzr4aA8OvXIC4QB+U7ClQran7zuGGDiXw319WlpKY7au2w
prjkttNhDL/nfrG1kfN4jgmg+GSwNlYgmeokuffRSHHJsjmtAdmRahrNHb6JA/lGsQWyCirleGMY
aJ3/h7HzWI5bybboFyEC3kyrgEJ5R88JgiIpeO/x9b2gybsqMch3O7ql2yGxDIDMk+fsvXYP4iPA
cJ115KYTHV5xLqzz6kOlAztawSJVP2YziyAVnBfH0A0oysawd2Ynhm+AuQ7tBnGYVGSr2aBBo5GQ
3GDZoCC8GCGcG1Dbs6Kp1A6jAuiZ9vwwhDaip45OjyF8ID1ilxzLi+RHa66lh4sHRUhDM7I5EKl2
tki3l5NZJQYs849gnQENFCppYg5RHWbFe2r473/0WtmElBD2K0VJQmhmo9uW0K2lYLJJRNp40JVh
hHNuOqdQlOdXHtwZ2B0jTlJwdkuBj1cFmeqnYpAJ4tHg909t0Tig59hRSRxoX5Tw0cDrgJWZydiB
ojrLpW1OUm6aXkKqVqpOKdjOUOsIhyMm7yk9ZhAcfQL+jLNav+X1bjjUzV3RHUAYBo095zEatjAw
H+cwPjvsAxazLgw+0yqcPWbLKaTWExInM7JjJP4ete4tMaV7NWvI3DG5Y4WVKER7pUjcYqh/yWl5
hvm67iR1J5b9Wxem4KKoTBJy+vgxuKqRjhvAfb9f1r9qFZEoPPd4UcEA1LzZZIOy1eI+VdOjcoe8
oQWfzRf1Oj0nqAsavFu4P6VlFK7EbDldS9TMsxVsxkOIhEo0s56Zb/6nmu6LnU3TwfZxlEOaQ+zW
3yu05df91GkIgBDBcezI/NdJv8jliafv+4//BRgYXdN/Xulm+5a6yJIweyETi7cgvHrOXyYP8Shs
ZudT4aJGjjpXJJMR+XPC7BKluCK/JuQQUmKEWrqLrOGHDtNXfJK/3tTNxp5OkAwDo0iOAzKC4hTV
rtcelApQ4X56M43V3BD4/nv46Qu/2RIF3arTUUffxQ1mJK9+sBUKlxWKB+T7F/ridPDXR7tp9QkA
7FJN4fsG0GsHge0Fawwsc+/RCA5efee1PxRJXx2/eUV2eSAGswr4psnupf7Qj1GCQI7TIRValYys
va5EBMu0y+hDYxHgorZtvJTg3cnSsmPQzTqJL7Ujivz7z//VSQ25Hq122gFge/4BUjZeG6iWFR/n
0jvC3gUBUdB9ZmD30JrZYejdmb5birTfocVC5yfImBbi929Dl+aPfVPO/fd93JZzQR0JlWqEiN6Z
tO/7yyg6DCW1lYm4j6A/2zoHn8mDVy1zStjfs9gFMxVDxIf4arAE/B4fg+dhFp5d88f0Tb0MCFrZ
km3GlP0iRfL9Uah28pxsNJsNwtGd2vG2yck8m7OS6TH6SLfyMtz5u/bYPvQ6Q5ZjELo1gZ4ESviZ
nV+zbBFv2edHXEnglhazKOhjJBeeMzVj18DpZRdZnvCcXvEqTgFO0CVm1kBdhsk6MNeici8Muwhz
RktshB2Ix5yR8+T4ydrkfSOniffRtBrqtYWSpF6J8qUqM1d3Wdw7Y12Mqw69EO7YDw+jn+8Ei0Ga
w4DFdVARF7WbQxXYzvxF/lQ+TUztXwQbIe9StNtN4pB1eVJ3zVJb5vy/lm1ehVXpULgsmZa6aOMI
XdIW47YgDkc5JeFcU0/Pxil97LfJZiRjUqY4fVcfEXUlHzSa74wdPrBTsqoPXAcCsmxjVe11V1sx
0yd3cextum9vSNz9e/W9JxDDHtbxJXaQPmxyVFwYIQlUpl5wzW23OTGMdybCfaHrLyQESiQtr6xn
4T29BsvIfmWjX4REA4c7badki+YpWil2e8xWqWOsUdK40UlaoxHaQfHaT5v60B6qE8qjNcamFwRB
0rr+JB03W3TiLLixjtlaPTGNd6wlsUVwFB0cYYtzuDnDQVyS8rVhHMp/2EUX87+jD7GlLZWouEER
YpGt26ChGrgLEV2f8q2BNA4d1UpY1rZw8O996tgDkgD/I+eHEWZkIo23dezP2DPmCApYDHaZLbEO
IyRoeEeZjbNGt6t16noERnU741gePFfnRUq+gWH5fv5F1KXD2WqT3DWnkPd9Ly2K07RLD9N6WhM8
QH+feV3IYZMTEVj/fl89micOg4/6s/c+bfm4TrmPz8FRuUBVku8Quufb/IIsCt8Y3w5GabD9PiKo
5pdHnhVJThvJpXfjlA/1Q0UNso6dwU6WyYFIyoWKEhKp4UJzwbqtTJRiw323ie61VbfJViIBAdMq
29CztXePpzm3bcEWvsiPoaPboWtujCMWNEe0jaW+yV18zmthtPPBrbzlwPHghZo+eEJElSf0Qxbg
50+V4ExYf5FVEMvbvcFUQ1zETVa/W1e6dLTV+8/2JUMfJp/Fu/49+a1cxTNxII5Iept0US7tc/Rb
pz08LswziVn3Y7ySeBvJY7aOP0e6cm/mXf8sHbMnDO/SaGto1FmEwFhD2HyLYMuHdoSu0diV9Zoi
MiZeR7oMyBjnBT1cm6hL1Q85pG4hFi7aq74z0x8acihWEQaA97Ri+GLLtrWRbQoXLDvxvkZuYdh6
4+i6G+qnJHmUcB5ghUCoxKw3Qj0U8JgZXb2OU4SUjT2RiyHj8j0aRAN3+1Lf6NNe7s/q+IitNoTG
jZgjHR9TxfHbBfTt6DLJK3YV/7lENwthgsHtS32Gu1qeOxcLm/9M85LCE7tQR3UO3Q9zmIqyZNFf
KJQZrkov3y/7X82uWPU1OtGqAmjrdjNMdOpORqXx0UD+US2yPcnoG2s1HsaHGso0DheYAy/FziDC
OtxbF++U740DwgTS1UzuIMNBMWWTL+aQc77UHnM7cOYIMMQdupOvxy15DmvRHbc9vwYH82i9ZBdE
HsJH/Ov7jyLNNeC/G9j/fZSbPqPQW1qnjXwU4LphvdKRdPnhhQnh7F+Z+0P63NuibMUsOs8vo6kl
zPQHccKf5uJ37+K2Us3MSdYy3sXcdGwHznPV5EoQoisFdQTOzgQ/epO4Ivt5721mFwnbuoFxdOLR
8XmCRNI6mIn+sMF/XUP+50rfFLYxEZwl4VXxca6fLddqNkPIFIQUxvEVzz3DahoYPxR3X1aRWBBE
ogHgW9w27KZR8P184sugzGLkjfMBZAo3+I8v9Ccv7Z+vHaugYiomfKo/3c7/tHAktVdGKGzxsbBL
p9/ql+gez/9bvMsv1q54kWxU3PfTvbJXnlh0fgV3mHaAtrvyRnOjY7jJn9/PoatvinVrzzt0vipP
5s7byWtIzefiM57Tsg+Ny5q39a7pKbzLHsRfyaH+KRjui1GBxmeYEdG40xhe/X3SISfAkAoL4LHS
uJn3pmjvjfCmiThJNnnwVOSX3NzjWA09gB6Wh63kRM9ecaz+rUFP+v0j9dUUUwOXopOjZCKD0ebG
2X++VTrsXhfUACWDAvRwBkFBNxcaUmqljOw09hxlnvENCK6iq8FRUfGTfYmCF8qRQEROeK1SOwvw
bvEsaoi6cpKNOllDO0I2fWEtsYo5JcBFmQGpQtr492//y0qfr5FxFthtvD83Z4tkaqSplsm4zGUQ
2jCxDlKz7FmDLGDVn2X6hKvK7JelsTak7YwO8pNXHWXT5EU/vpWvHgWkDOgEiIElp+PmCDfpVuGX
M+8Rq0akLHvoinPD1K5/yzCMyNZMKP4dk0Ex2hR+E25GbUGKGYIxjynhM2jrmn2WMoN7GY8DIQr5
R5mHa0PBqFnZJdXehv/RhBXmjkHe86OicaUTa0a9JqzS3ubn1IRU+QcolyVjugJHNxmfKAQQpyHj
Z0u8GJt4FR3EY+pEJx6R6lf2K3kSP+hbMS6TEK1yChSXVg6cYCl/1DNWZdkrCybZFprMD8UCnnmy
+HMBgPpZpNlCcOlfXONBpnEEZQaYxQcQFioc3TbgxuJMgVX7BPOFdgJ7tJDZtLD4kZ24JOCyYH7n
SOWqmpVCdprM6VJqsxwuxrF4Uu8Lh2DOfhF+UjTp5/5FI3q5fevw10k2cSPiSo1XmsSduFCORHB5
J7leQhvqiGqFYRgHTiDin5yLiFL91KaTOey0zIWwXSRryNJmulIyO/ZtNNNRuMVNWJBbxQ9fhqwz
+doKd1hrRDLCShddZgsoAfXtjxHT8851u7hBCFWI4CHaj1Xu78ewb8u+qhV4dyrNquJeKg9yu5fD
daeeivHaettuOsWcIBrtLkx+WMK/7AdZBlHbRDSIMuz6v1/cE0UjaAPyFCeyURXk8SehuYcZtgjb
awOvxUT+n9fo+adTBDJL2MQk5mJLkJ1C28bVcxHf0YsWCNVtld9QoNAxlj88XfIXZ1cC6VmpZpgq
4Ytzk+E/6xTLRxM1Orq52D/IhUFOUUfeoAlVlaqEcRQzH1o4LPrpqVE5fpDbK0e/KpWsMdJQrCZ0
ylhwcr+3M2buEunm4+fY/P5+OfqTL3pzGTnhkxLO0AQM3O27rJvIyqzaw6xA9nTAbWKWPDngRzBw
KQluMJwlUkjJZXoLAmkyUonNR5NEosAE5CtSsMxY301WcxDziJLh6etmMLJ3N00twGhsqIIbjOdG
upukux/e/BfVFUxhaebX8Q8orb+/4pEUz3QMJprMLR37ErSvHV59waNHwiaVuiuJ4TGSJnRMA4id
ZFqFE61tOAeAWEz92iH40cJpZ+oUtxHzKP08D+h/eJf/zqQwv6O3ZY1FZCTfxqpKWa2oU1Oip2ml
hdbTkMO8ktCpk9V+qfoQ9BFep06PIr7yNnO4DxogAjLyYXA0H+ZMd6Ydg5YYL7Is/bCdqvMa//cN
QDo7OWdgStECS8rNc+x7owK8g0m4gprDIPEc73RhzAk+D9UYkxGIqxqLnpYuqZCxz4JZGqNNL4hL
w5weqaGmqnLmsMy6vQ9Khm2g8VQBqRsTDxO1NMFDu8mscI5lnwmK7WRKuMdkTkqAe7Pfggtr15HV
gTue4pOpbYZavNBmXDddlfCefCzGhJMh7iKcxj9dmn/vIJYQljAIBeCuqCb+voOKVtDEtlHiY22d
xw7PBbPigtFZE7fEIy0n0j86+dNoNeJKezePZwofqUzNouzfO9rOYQwSOqKGh5hkVVsZGYU/QAPD
QetFiFFA0adMasqeJglKd4jbUomIbkQWzunfwvL1RAePBrKYQ1MSz1ZqEpEoA5NQcH8zBHP0Kt2H
EgU5CFt5qyEMiV89COoSlbnog0yq6GuQ/iT5+p/ynjbjNtdJL04fIlCBFBBSm67TPFgU/i+zUpzq
OU4/U2Z3En6MhgFBnX/CA982Gcr5eatqSNuDSlNG2Z2Eo3WSt6X1kmgI1aAK1SXgmwGEWaLgxjGq
Q1x99JPTtD2JP/QZsJf4azGiRRKqz7qGZyE+jCO4tH5AG8P0t3ZDhTtd8PatlP8WTG3XW+lL6F8r
TtWGcJYblJyy5BZWTXIYPNSiltqF39DTAHaY1mq7kHOe2yQoHuQ+YqysnEiuckTmvmAzs2M61r/U
LF3I+HJUsoOL2VGfKasEO04kXbQsK5ecPl0TW6gU4q6RdfSkunQvJvVehKuSkDfuWctAKa5PWWY8
+tbkNlVT2sJMDIjX8hStZFl8FPA3TIq5iDT9Ew3Twke0lafCppIv85Mdo0nixtCqfRkj8YgGB8rR
ZVQxlBvdxsh6cGIaA6fgQhItAsxd2cfugOpSaK19O7zr6fTYhPmx02Un9sxtM0Db8T5FhSAdE+59
7syXQoUNpuFR7chaSYfXQps2HkqaOo42eU5nUtrXYLkGL7AvkXpUh/dR3YVIDRXsEnESb+eb+PuH
6osZ/N/P1E1VCStJlAJU2Ee1pugqYv89q4fVoHl3huc9qe1n1Jcra2T9Y5SEBsdN4hQYvFWuQg2q
hPChMp1NWgym04A8j0sa6C3RJcZCs1qQEt5eeC2Ndh/J+eOUWdxTA7RPfD5mjCMX8lbQdwuFp7cw
AWiEsfdsqcldFIt2GrIASzS0IpxR33/qLwQ+fGqLXQhrhUjP/GYvqsN0isSgjY9WeqqbcK2jrECW
z8QRRAzqWBrSkJwqINbSfTKEK3j0452Yz7fMpQcLMXWHQn76/k1pXyxvyDwpQFjdqNFulze1EArL
gL97lGemxUNlbBKc135ZbCb1F+SwSn1X3gPlNw1s7uJFJmNjQbOrd75TBh0+PI9YNMr/aVzPoL8U
O3YuTqdW9Q/5bIwh/Lf2mBCU+rmhS0DkzYQguywOAsZEC+JeTjcmn9azphHH/zy37QSMAgmDyiwg
pOqJqYcTI0eZmx8taJu4BQneYAksFwqDtDSyViKW8x/xm39CCG/2PeIXUZ+D+7VM8XZX7gwvE/Rs
io6+ib9Kr62LMa4Smh/EwPdrDBZoQtmK53wzDQOJnLbUEK9IBFW6Nptu8tZSVDjdk+ABuDE9cH6i
zXjcNaVYXsQKQbDSnTZcxyE5RSpEIF32FxlTh2oSN/mEiikDhBfCLdcWpjqdkpbYFJ0Tp09Pzu/h
abxYbXMas2dfzk4ie4qm5NfaH5cqWiOZUJeKHVkJ3An1grer6vqXYv0uWVB6Hb2uipduDBjM0ZNO
omFj8hcD0ryMlzav6DSRylsGP6iMvjiZU+xS4nAskCFHijcPvpplVWxmTXA0e84u5DoY3GyRnm3V
aWuN71PvrRlZhog6sZGi0DALgoemC4AGiXN4b1wnLLCz2sCTnazV17/z6T3Q8+s8MzcAXYYyMdLd
sYY5+/1zIv0RO97cDRTrJDTOdYBm/lMGR3rfZkjzjpIBYIcSWOnuTOyfY/FI2byAYr3o2wf0RhtT
fZ4UGsVUbAp3gida59yQriZjlNrCO1duvElzgo5U28G80uZb+ognVAndJ/mMLefXLNugcENk45ME
CRQEnIuxCkpSU1PrrNfJUz1AEgjxGgfp2RilT6XWTyWaAC733bXrLbdWQxY8hLmN9jKwk9fKPuRf
ZUxZLY9lGGvLEo++SdOYdAbEIVj+QnisS0N/idRuUbNYjhT1evI6329j5Rg4MQMxvS/wQibmSjeT
HclQar9JhL2hrnpCfdr8oUJ9LYm/kHHumDT/arr0HGe6LUaeTe/nIVbp9mgx3KUHgR5V/giwDrX1
q9xTPjXqwxgr7HUKf2Q7pvDD2gARVfTMJUeLAhJWerLGYTnkdyai48i6L/UXWUAv5yLJih6kVice
Bq6rJC31sdyoisVF4dkV0pLWOH6EyVo3aHBo46tYfCLLcqoIS/McbhdP+k6LOFZxtFr4Y3QszMQV
RLrZk7b2fJKysZjHk7EBb/Mx5vWq1CV38tJ1oOZs9lwXowDVOL0oSn1FNYuL00Jw80DTUOuBuIqE
HAy4A9FqW21+nTBlWWJ/HeuznGHdT4yebNt22WQFwAQ6KfCUOuQ9na6QfAoOrip6LvexEuA91nvN
BITst6ug2GvjC7LhLoBXqhWrIM7sBvFMFf2wff3pqf/zAFiGTlMKSAsHlb8LYbRjpaUXgn8ENDV5
94J4NccHEzOOegd4KWQ5KXqmEhEx1GL3kurDtRpG2LkIkxYWF4G4EqhCHKeEpeEDowihWRLUTumz
8TtMFPIliv2dnjcrU8jvDK09NfE64Yg4RAeB5RGVdI2ZN2X0ZNTQ9BgLrCs1ZPadL03rXkcJmtSv
+LSleD0UJMFtRPHsl9KibZ96qm1V/mE1+7fnyejhP1/ITYvBDANhGimfj0N5aaul2DnZZM/mjMQB
l/T9+vNvH+7v17ppFYitLstlZvjzNo3E74AJrKHj9pOORJ5PM99cZONGHSkIQik1ieUf6THO2vii
dWv5IsovSjAie0ocg5oVEf1MOcW2I/wa0RfRIGfU7017lrCErq4JsEDO4JtAgdLSawnhJf6hv/PF
2OSvL+S2mGoDL5TaxvSPo+eIRXY35m5Mo46Y35lUBA6LFp0lqvakYl3HDN4Ra2/+lAH6p4X13dcl
3zwTbd/DKNV5F9IWLLEdW60jcErS6TAANC7JdqpejUvcc6vKBW5o7JfeJsd+BvALbZvU3+Mcwlpo
faao5HIOIt/fN1/MT/7+nm4O70KVWf7833m8pDdXWXhSPJe7tcA9RF7ozJ7MfhomzT/zu2/lZhgw
BL1YCD03KyqcgmXZO+gSESflVkE5Ob7k1QVNaqJ4DCzAhv3wgecq+rsXvzmvk+aSFnXLi9M05xgx
M+2X4eSmwwbxEU8nnvcQKiBa6h9eeL7W373wTW1jDG0VkOPMC/tODF8PCHmAoLHfGMpJzR5QIUUZ
Woz/jzL/q6dWZkgG6lXGqXBbxOPEzFi2Nf+PNqirsa+Ln4YYzUTF2TOEBqrzzig4Yy99UkxtKeob
ghwS/Se92xdjRNJDdFUEu6mKIr/+/Tz4VlkAWK6KY0LW0fjQdCNB75+sj0YPPAO1ZPHQyjRvEo2c
XH9Z9CTSaOyJWGgeRkiVEDh+uCr/3g68I5PdSsMXRpLHzf0vp5YfRdThR6O4aPRUYajNsQx5+OoN
RN5wZCF3oFc3yfDDjfhv1+zvF755CIQO8WZaxMXRRA3KODn+jToLy+4Pn+/fjQGTN94cXM8GYY+3
zTnVaBPEslF21KADtduIaZ+wU2Fbqq+htyaxN4K6x8rSumq06tQnj3uhZxjywwDwC+c1zsg5zgf7
q0wH82YlrH3F07UYznFDt0kiPBQhA3QnkJvDazcwSpdeJlGG285QJGTdQWYONjGozF2AXnzeaqAy
JvI9/lcJP+XsE23jVxw3s/ulEu4RD5rC50j4bQ1UZ86imVmExDmVQ7Ybjdge0XX/8N3+25YFRWcy
haN5LEt48f6+m6PJV6heFOGAbD7vIGNI1QKWPOLgqmkAwpvzvfPjufMLLaeJzm1mFsgW878/R/b/
jAVMaZga1NjCAb+3BAdiAK0TVv0xLFJ3Ai5C4DAHQFvmPDyID+iNS85FE/Ib7vK8uq/N/t4w8QTZ
338df0Ji/17gZowCVAEmOnwbf2qH/7wvKK5WbXj4QHxmcPOh3xyqldZstYaTeIuKC9UNJpxcP+st
rk/jhQEA3Qs2vCRcMukVY5EYlCelpLcNWinJ3A7MilgeuiYC/vLD8/fv3ILzJY6bORBNIrP4lr7n
TYMptMnQgAQBWd48B9I+QQWDQgYkSgrf3BqJhqlepTCwmyJY1ga5JgAdC8Yck0answ+cUWcKg+N/
3DNGCgNW1OmYAfDCeawiotVGEDnUnbJZ/PRl/1Nczu/eIkgUmDB9n1vvXWh1mdkzoDpMKeZULKuS
Gdh+jkvC9hC3qNHvOH6MuTMiYebNn1T448Zo60woY/8jyUu6oow5U4wGAh0tuGFME0U8L+PUrnwa
p0V6neNWkuaHd/7PXkSumcjEDY2qaeLBvamKo1xMxT4UENAbH4QvLNLieUqu39+K/3qy/7yIrlgk
e5F5euuMruNw8j3Pa8iKuCTdppBtMTMW/XCR0bWL0VuLbqmq9mQ8/LCf6P+sCbyyNA/C5wVB5Qn9
e00IEkLMTT1pDmnGXFO2m8xziaxxhrq2e/JWQ2bAFcePyNRhSrg15pSuuvdyHzsDMK4euNhULdTJ
lb3PoKDHYywyFP4RB5rGeBXMu1oFzf5cqnTj0HpwVtfGSzvdFZzQA6V3MpCphuzbI8ESVaNvOhxK
rGDrJGAAF1wKC/GX1rptt668h6ZkcBCtVKIzULUGDEkCMhM7nklB3g1WvzeGgxCo5zytnCp9K/Wf
3HpfflsqjsHZzkzD5+ZmEIqmjwQ8eweLNaKZYVMCFRlziWpo1xYEOeVdBNVDIr1O+KA5PEv9p8iE
x4BN7B1M8W4of5XCVuHm/v4OMv4YAv6zmnEQUCl1JBHLgEy3R5k31v+sZrVUtVaZquElMN2suN+p
iUveyAhCgHzYCc6vU4ErhHsqggLmQVo2ZMiiiAv062Q+mMOpU68pxis/OJAyQy2hxhuPNIT7mnzV
D+iKI0CHaenHa0taeHS5afEQBwpyr7EB8tGmKKxtyk1iri3ViRqnmlaArof8pZzDJDbx+Bp5dPfc
EsFg5ooTk9PDCKRMBFn6ERs7xMK6sQP1EufH8vfkbY3ykpX3Y3IH0tlrrqJ1HJFraLtcf1aqA0oc
3Ttaw92IaNg6Dgb2kwPaXxpxsndMC6JQTz6ELe8csErq/K2dwv0rOAM+SmGbSpumcyv1sSKKEwUq
6ph+UcOJFMnqWVbPVgJ3G2oOA0AbwnNTYZAn2XDDH6y1XeM76GzUaEP8Cp/ZJFILcif0QfSBYbjK
JFsf57/PN6mE9vhZH8CHsdWxonUw7Dmu7FKMRNm6biEhkxW6nHhABKe/elv+BWQnwomXTHVQn3jm
MQMHp1/5QuG2hBLPyIprYBAa2rgyTbnyACLakw5esw+8B09GWPYLp01+jN7rZGuFD/Qx+nHjfQr5
qWvWle6kxsqTNrygGt81xqYkdQamaHmCdDnfGbVdVktYpIQIjdmylQAuO2LklERO+PQC1k3hMudo
ZIIXl6gyhaf5voEuALc8XefBc8bYWblY4TVNXXmmXu+rcVe/qWCQEXcqbpmtBwNn0aUSrobAG2Po
qBbwCw6h4HTPEn5sDy1DJWwJW5WGnQouM0SatNDIZcIAVzF9dxgQy3gvrIXKLPJ3kNKMWUXyYpIW
0od8tMRdR/YjIjdjK6prX9ynOrSSey0854WTDNspf0jlNdlsyX08OoEMv29D6rRhbkLYloI7KHcZ
n63pHD/fpMVGiHZ5trFe0A9K/sq01pq1z4qVAMcissVX5VnqAD1zN9hj/SbLmKnWWnUQk7U3HDJ0
Lhkil7NIK7KLIbOluzxYxRA3PX4qCLA17jQB7SsDumRJR9U2IZ2GiAQPVWvXtPcqG1NVB5uZvppY
PfnqhlRoke8coS+ZT8JVzLfi8F43xwzsaLCqEf5WTAAJ7IUAtZnwLt9nH2OxU3O3U+yiP0sqbSU0
N4TvOZLkTOZKUTbUBBAW1wbOwsgFhKM9zcZ1aef727hb19pSUt2eqZqwtvJ15813cReexOid4b4k
7ETyn7NnPVi3vNuxeZXqp1B+bqyLldwbSMLTd4Zganm1dBcSzxD8muSz4u9kmBbmOhGP1ipS36Z6
h6Sm7NcS+XRCs4NwFFROojvNtOLtST2ZNPQF7zOcUN0Z3RUWfrIsVGVFMc6PsmQby0HQbfurGXIp
OQ7Nud+6tNP9dTpuR7jb/e/YAqvgRoK9EsKVBLKRACGi4XpXfugnvH0Lra0W/CGpeeKa1khFJ0Zt
ZG/ZSerW72lPaM5rIF3Ucp1ZZ+Z4ORqnwZlSt0Tj3+8CmSEXS9TWq9a1SGi1W05HVd7rZEqgJjA3
Yv5iFI9idhrlfcvai7sj3HiVM2k7DC+qBBJuW2XHMX2ZJHCCH7Hq+KYrqSt+E2RucO33UO/4uWJl
W3gclSXi6bF2JJaMkJh4G3dY/MBaIzICpDMR76YYRoSTlA4pQPRLYmsh1o7cuh6ejRQYG09d8VKO
dwmo4cxtEBpShy4qybdVBbio34MgAQEJ3zLl1654h7mzaHgs9fwS5veD/pKJb6YGDlJwpfKOm6hG
aFs6sbLiiyQZliR0TyeaZ5PHR5+4HHM1iqvxg/GznqzCminNljLACGY4pyU8Gcaz0b8hcwf7rzJr
0t1k3JoZqTvI905pfJ/qhxb6lnwYrGWsO32/6qqj6e+YOWbhwYseyOtBir6JBRYTNJNhdfCqS6g4
yrDw342Sz+JUwaWXl16zk9JfuXXphZcyO7Rg+PrmSZbYust9UO1VwQ6UQ0kLiAw00S7TFUzGvnH4
TZY5PJ01tF3d0QA3NiSsOd3olMJK6W1zjTdTzDk+OFnkELhgFSsyojW6fCxhycp875J1Hs5Pt6m5
Srf2VURk6957kbNnM70kW4TsrbhvDYw8xP+eTQF1PWwo4NeNcBdqMAtw2ffWQjML9uzXEWFQVzzm
8r6pr0N9HHhIidKTH+T6ZBpvpnXwReYouOINmwkMFxn1WCjaAWQONqxpxomCMjWkVRHtSORR+gML
oKXcScVb79176trS7prulBqHpLyGhttgTiUFm/QXp7bc3jtxL02ZK4VYx9ZyuholO2Rn4U6hSB9h
QG4tdRV4xyo8pPFbldBK2BLDWje0fzeFuYQEGn74CsmPTpJuBXnbMQHI0absU/9V9VZScNHKY7vR
gmcj3Up4HkbaEcYutX4p9UqJ11HmGNO6YWcGNwl7uFh4T2KzVN5aeVHIW2/Xm4vZx57skPdTxrSF
MzCny35oZehzi+CmIjORmdE5wtMqabctXb0ySZtTrfAy1JuYDxC74rANRJs7M9hm5NhM5Pc4RHmy
T6mnJt/KitP2TwIW8Hbpty7xk8TMJaccPlGzVMcjnuM8ek2KfabakMZRnXQ2ctHCHnfmU40N/N1/
oiBjDtE5rcSwjRkbESHHTjzSuC3dZF//CqvFB7ovYOBl6YwXmIH1jscoTTffF6S345W5Hv3r0980
UFoQctrYmATUJNtoz9HBF4mmnyPVo2Zdvyb7Nt5kyX0lYGSFlblScfxp7tgvfSeHGIl4R1jm/l0i
XpmXizFnvA283vnGymy5X4ErikbaCQuWh6h+mA7T0mjf/HO2Hdib+nsFnfbsd9N3lY5L7RAqa+7A
8Pz9pySe/suLzAx4dm5YROX9XXZriVqOucJFNqQ9YVEGAp5VLPC4s+U6/i+rcrBupeSareUzruRh
FUh2TSITK6dq3ZnLYTrPtRaza3WFVczCM6U+gR9Gd8VFD11FWWPodYR8ExcPSfUUU4YQAIXIm2iP
ZpvobrP1U8bcNhsknKfCR+JggxzrFJonKwkXXeU2xVbkVBmsQvxpuMylZdGea7ydpauf29cKCPO+
QUqLXXp4bJ4YCHOwludclcWgQOd4bUnf4G8LmCSIabPbeju9GQjWBNwnCIINJqKdSzMwlJzhQTuP
6ueU74XYGT07P4srREHJVQoOJF6EEDhIT/nFh3wFQuVRPPCXj1q/ILzKU93UXCEZAGSFtAm3gsr0
YxGbaw1rjuIYDwNTNcL8LpG5a0jDYa5IhiX7FivX8FAhEjYXxqMnLJPxh/YLvcevrjSSQRBC9F/5
5+8rnTeeKValEV4seYnCWwngVC1yTHnsujRePssaWxI8LoceEXOR9k37BQF4esKFRtHDOFElhAVR
Q85kmOP9Hlt7T9atyrll2UF+E2bPV6O5dXblEF1uDWQr8a4pHMlC5Lwi/0dE7Nk55SdHZCkiEAwD
4v84O7cdxbUtTb9Kqe6t8hm7Vd0Xnj7bmPMpblAQERgMBowBA0/fn2O3qjLJ1RlSaS9tLa2MDIM9
PecY//gPFCUSs9QF1l9tDQetWnHU77RQGpC9HRRsgXsBTdVkJ8CLVXO25q27uQqUeqVzu7Epi/qM
JwtWth6E9NM5qsqAYWxbtmN2DTBW+w+M4DduiZMdkWoCKOasokT7VpNybY0UOfBNBxFBkg/vs/yt
mhIhaEIsdDeqi3B1j5c36aMN5xYMZMg4TLOJBHMOSCCpJSC1s/BmrTsUHLZWm2jUGORTn+PagJ8H
xz/hYYKfhmbLMEr3dhMttUf86+n7ITyZinebtfm2Taq19gE2sVnQ5ZGgN9bCx1pfb4fbd2Sr3DGY
ifyLVaCBcHe4Wy8pFHxq12OMU4rl7VWB75iluwal+RdpaHymN/y0cQHOVfexAOqoJOxsscImkMjh
jIGeWvD/V4/Ne0ujBLgL95w9icnQ3e8gOIVqQMRy2yTzHqKAIhy4rYIwYzmV/vGA6oBoEBc6KRQA
Cfs2rAYBY8lmgXxqfVU3R1qj/GMsKb03803C7L01Wj4FhEW2ntHIN6akzR8/QSKkCX5hiniM+YQ5
axHp6henLiHbmuFUn53G3apuziFteIUscAGXMRZhBb+XI9jzJ6JnT84RWRYD6KVbFz7TrNsNYzys
LRwGkY2CO7cnIyhgmxsaJ4GG80RhR6gB1oo7IgDb+oGROODIEVOPcyBT0nB6YVy9Wn7ciV+5+bsj
RQEOECiRqYaMe7CFCX5xtU88g8+tGIugdHGwnVOG1q+ysMN3D6bTHtlLoCZqCrFEZlETDtzee3UL
8IfdrWgvuT1P+aA4MT5SUKscQznYrbZTozNgNleI+xf+MSpm4BgeXl278JaH8HF0eZ/rFbgpXi5E
NPR2PtbZiIaTy0Rf2SjxmhXOxRWURFp8enPIYUjrLGzzfW4m6k+Ip85hRdFfiA421iN9zs90KEH5
HrodyrKHs8e+ayGTvWz8pyYqGcNADN6zEveIwsUSS2Po/EjzHeQD9yiJ0m5Nd9AfYgp6v3lHI7h0
vPoRmb623o7PKAJJ90XoccEtxd0dCDZyMGZWbNycn+iGcVZqfdjagpNUwH//t//4P//5cf9f+Rc4
zP6RHw//driWhIsfLvX//vdvmPnXqga/VpkQdYy5ZBklzStvSCYoSnkeirJ3wn7u9JT8+uZW8tyk
DuvcITnL12xboj1CYrBnRe+vtrsjumsJ60YH2LntMVhNjw9fe/Q0Ww9bFthjUw8u1yM+TeuWlVNZ
N6aL85rTTMJ6S0bhYV6P4aliGm+obKBpbc0spq/SprvHyqgmEU0mm6MshHbftpHZkXYmj2C9P+dB
m25EvusPjM9XmT72me1dYE7VEqmJDH6pbjaHfXW0q7zsNXfeTVISOlvyD3acwrAc6x3D2Xopylts
Ado0NN9GLft/fxCvx1H7CTSZ4UWL+vEhXj6Bct9eDg+TT9DZ0QynysUjFo9be73M1cq7aj8Nj/BE
fDkAEaACe1oaxHkKV9QTvx+AFa4L945S1Jmh8G4jUq1QK71rPQQ93QZh/DZ5dOs21Rd7nw1e/p9g
90/nFl1So8euvD6RgLJNmmwZI1kIjXSbbACUSiTnxYcyPvdO/p2ua/jwSsfKaqRqizpEg+RRDA1W
bSbMwzv3TVEFkmf2N6MbBulfHLRF7zioxGV0iUDidojE3x/r+l2B1+nYvuETnP1EbT5WcSmEvC+O
GaL9/uGzfk/2Qp/JCcniRbAJNhG2FyB99Jy+orqqd4yvXcqydd1xZTRihKQ+21xwkFA1xmm9h2FM
njEwag9Pbd4ZFTduCfhH7zlXDV+bGz3DWSOwG2AhLW4fy+4+D0g6KXRBMBD/iTDCXu4SV+ao8W74
TC99uQve5JrxNjx8YvQ55AS4fz7bZIEuHtubgPwWetvRcoqIX/VPPd2zYriUXp1I6bMnDxCioOvC
OYD4nJEeN9NrJk+4p7ZP/EHC4flMthMjszNiSiaXBFeARMkk8VyxVT7wJILq7kiCFMyADF8GDr1K
3GadIWqS1dLlHHojldvsAflF9lBZ3ZBxOCz8DAPFiRUhPUovThtHciQgRcm+lBBxIn4Bjzn8xpAB
47FLRtyYwKCV7W1Ta7QdH6ZfDIIIZ+D1rd8QvgfVG+PdWeu1LS7eEI5/ClocbNwhudauhNLfGEgD
LEwVmPJeH2m8QGdx6TfB5oM4FHCqWF/gmvylwZgrXGihsA87HUcGkwelu4WwcWcG6dTJuHJA2Iiu
OY2aAPxoBBw7LBRhDJ9DJOSRPq7mEO87g8373nn0zld/jxy1tbrydNccqdHJk7oV0mttaNOjkduy
fYPbSOkxKicadWywxRG4bw+5ZU4nwBtDdDwKv41/NWZ37FnbVwRhRcjf5LLWmO3aIQtZqCPuY6xG
2GM2nC2duIFTTw770mUkwlMBJe/vV0QvLNNdwF0lYXpkZ7xnPC1CJ47BZoSlFhLfCRDCPTZI3WVc
3r23QA5jihTaBIyJjY8XRPWFAxqFzzLaBhUP+LLihhFuQUthuVQiHKkT1LkkbyBOIQp7cSIEC04v
Y8+8raRoaPt2thzzi5/4SwApZGV3Nyn8MtjgEC1W2+FKC4f32B6Q1yXq7j3kc2HKMEDVGEFqF9v4
0SVEwIOY2eMAKdNH3xjqn/WcuJRUi7W4IlDEdGEimyPyRzK4hthMM28a2Tb9gXOE+7ENdOfuHTJw
Gspw9+g+8IhY+lrXGNwHM4zOM7NnXYS59JFmydENeCxEnGZ4+F5gwgnRdnBf79v8mso9Y/RQ+xha
6bfwsJI8JTlO4OdtJ6XY92TLuyd80QEqw4T5V1x3q8AYblxpSA5P72MIl9m157K3HKBew8OhzQCZ
EZaRgflTIxznKED8m1AXd9IWgsJn3t+/dUT9oZEa4J7ei+FuUSRq0jhTdVB5+8lxpWZg4eWsvDgj
y4GNiN8EiNOgmjUrwNGT2C2O7kkQENpWQpM1kgi3Q2WBvcREmWIr5hZdaDLuIyWDZ70PH5FK6sq6
jmY7QV3Ize3e1oe989GafKB1Pba15V0AVI5ayebghFmeh2TpTRvs0qZ/osKpIbM6Rlb7YMeCNQy8
6j98a27EZu+jjO8hBSmJMgtbSG9PMbGGmIWHF7/2tIhAl74ULHsL+Ls9cltT0r0R044pPI+LJUvg
4mE7sc4XaaBf3A6roox0uisXEMevxowbA+wRIjxDAKlF7R2i+v0h7NAS+6w/q9P79BqxjQlCz3wo
BV3kQU7pqwnacZ58eIjlRPnCtEI8hkshuWrYWsDsg7PL6+poCynaD5h2OJ1em6e2G+0FiVLxyR0p
npwyEQ32XuOA0few/xLA+Q53w/0EfB3hte8w0xHYyTA6YvrJ58xMZyHPLpNN3IlygnV67SWLGKtC
+pgB3z/EeEMUKZlnp3QzLkn6qgUsnn6FXM5jRCCk8ear0wipvxxue0f+Ppk/I2lEu1aFT7Ktlnjv
RI14K9+Ya4ni03amzFCD0n96iEB8a6gmjxWcX5/ZS6IOJTf3N4HaxVtelP5aDiq+P/zsGRWZYPwz
3XTvH59ks0Sy81l5T18PPts5sMMXbe9RfPdJAnU0AYYdIk/21iXOOMrHKa2mBoce9gIfVoBdpA/v
34hy/zIhwHsTTMhqProE5GQQJMAHHTM8CZKmAu6Td3XM7uem7TsuYi/m2A97Z1YwWdeeEjXOJcBj
zpPxYZmwiFw0xe4Ao5ihFVaLqt+M65EU4Vfc3n5ufRNm7cLQ+jy5AKaQYwjTxzirT6cLX4gLhlV0
dNe0p48p1Na4zEqHkLp7oIaXATPuLtNS4m6cexda2zlGll1HqfKdfSMJ3TkSbUQgoODEycgdxP2l
M2Jx7ENSqBxzFu7ce3bLdgs0b6wNo/cps/wOXoO/SenCVifSRsYFj9HX+uTMTp6W3QRzBnH1LUdj
tWuB0rhf7Cx42+wCrZtHprN0nt6uvw+b8WVQePBPSdeTBQ+/azGJ9Ab15z3TE+JLuE+VV4g1HpHh
1j+5n5dgoAZJ6wPSCHaEes381ww03VPm5FfwRYwpFpEuT7UnhZZnR7YrUZa078c+veHUYKSHXv2W
h4yOesesng7WeOBxfyXW9W5UBAdRxDu/SR7OukyujkT84CYwFmI3OvNnCKGvySam6/KPntbXnOWb
2bXD+wd1k+IfTnhaEcu3DzqLGytkKcg7c/N5E615f4UZqMEpzcPWSOJIlKMKph3Zzs2XQjOYa7wL
TajzAhHFMzHG7HjeaXDwLFiybjGQCAbjjW2YS/hFbPdr3gYXID+ofD25fbG6nKKvi5NftWv+mqDy
JCslJS61K0WfD0G2PS92XH7uQ2WiJnhue+2+Yrud9Hsb+TpNbgOVdfNw4uzMRbyzE0+e7wULIMc6
iB23RbAgKDjxaAJkIT75oiLkz7Z+RvMfWX28S3HiFsTGT5mpi31c9uhbCc8xOxDLnc64pCzs2r1z
apHsElld9p0+c5jwFJcjRk/DTn/Hd7p5m+Hm/ZpiW/pVvGligk/W91bGnrh11aTdlPSw5tOXPTaj
LxQ3zse2+4E34giJq6uIPVuu/NFgw4OrBjcCyMWlMHENt2F2T54kQFVX4zu0u+dZbJLSXRfBI1x6
/H6H+XD6cGoiI2sPhIGFtxdqoMwZfLUhdo/ufCmwxu8WMfagyck136aQ510u1JCWtpIKlw4fZR+T
pr7K89xhKTU2MxKVBVubI88OA9s1rqxso3ebX51tb3B25Rh3HEwI2iYEgy7zjbWXStE1pBhnP3nT
BzeXXoKERkb3LCao9rPiy4bH0j0Ex9WTo4PizWfJu4CwPq8kWieHTeZugIkICCm3hRatTzFfGrjN
A/vhay1BZzCAKLbOlOxxZzOxQyWqYwDAwaT92mQoYRg2fTgEjxUsKEqWt/ZUuGAtdlzBCKva3faW
QRQDCndIj/v8e0OovTA0O21/phJ3QCAPtszEjPzen+0K9VpoyuOcNcwcyetkPI8flhGW4f4SgjXp
e4fsrs+9T3ltprt0844p1/g0vc47A6biC0y56vG1f2GszPDLUUzBaF5IP0TWvtr8/vExX2SDBdaZ
ua0+z5k8sLoWNo64tgoUI/cljXNYvp9IO30SpQk4LWVGazcHPneYGZ7ZIx8aW5iDFhvMdzzV599j
OFOTrduMnt1zkPNyeZJr/IDyE7fwD62vQeQSxDUZPujrrd0fikbdW/k5A44QdJXJIzs6ctaekozY
Lykcpmi6HJDFGrXL6omgN6oTI+LI8sxYAs0FXn+goaFa6iIargaPr+tkT5e5fDgGAWCc48SvElDZ
Ay5+4vDGcZviGBLmbztv5wEHcgb2d8MmqAO4hrRvhC8GpQdJY+vxMxPrUxJ5sHdmRvz0FjzYqAiv
6cOXXbz/aDSgWwS3hGYDNzhhvhPQ6rdBlyrdNV18rITHL2lIcb/rtv47RF+AYH/lb0saFr3PzBMY
du/fZgdCxQkeiChnZ6cYrWpCkKV/dmbnsJ8LLf7aTfBHRuyZ45KFpgW9dQIMcHH277lTdfc9POfO
YYfmTmpLge3YCGSfXEZxHF3Hu8+76ZTjnP9BN4oOMc/X4xpsgKBanp6ZmR2dSFPr9CkCMnO1edt7
AMjp3SMyjkpuQAGsxg/RGvoxsA8/0d4IKanD/UQOaQFCKT7H8vgSbP2ld2W/OQWHgbzCJpnsNkLV
Ang4i5Izji9v+8BrduHCWJOUROqkdVgnFf/pFrr1imBtI2qrwB17SD3uBHVURxTD7mWCWXAYl36R
YN8bnZhawB76ySdSUVuw5VcYrn3Z2/wvpIcqOv7vacUvdK8iRyR97eAJVNHF1l5DSOV6s+RQvUJ6
gZsHa1JI2W2FTDU0hsuUWEhIR4b36IOV8lDazlFACqUTBAN26MqGPGmX7tIFeiW0LguOogl2oeLc
E1JvxNe1exQfLKiU3p82T4DtWSRAts0cC2s1PPGKok0Jt1EZ7frlou5xIs+LUA2pnLmzklsyZ0/w
Uzi2aK1ESj3YBWwzjn505WZGAceggVP56dKeUb31O58FJsbOfqIOeTI+BA/OGOg2ajvK9PKhGtde
vdowyPqB9Kl8c6H/vL84JeBAT3SD9TLtQS+p2nVjVdQCVnAZt+DM5bMJbH83JMAuLOnn63l7//bA
MPcR6lRMIDth0929KcnBBQkLSCJ0da8aNBk4hst9dHRnuHVW0FG2gx2BzEHBm7Rc0Bn7u+6iGPLQ
2mhaDG17WBjG3NeZSZt8i1HIQ8dyipW8OIXyqKRxGt5mOxrfMhoxzgCGyFOoAxMlKwN+lKbtHH5s
x4R9epar9lIpAJbc9R9p6W97MEOovjdjOZYSrQci1V0bCGc4Cum430/xfoBrwUQR7dEI4agcHeIm
ijdeDlzFT0e8W101QRtlrW5fhGYRkmeu9l+MePQhMLTh3nyOYHqF4cXF/Uskg13vGm7SRrQey+K2
4KD8IPAYGZF78W2Kt847v9mxQ3PA6xMXiUWZlmOA9PcDsvNPACZmEITJ4TAPZvvC3lTL27k5GRoG
PqRa2w6sFMARakwSriMzsB16hAernneC6QRmqtMHjelwmyDkkFbs2s3XuP724/tiA7ywqZ5XROa2
rnvVp8REtKG3d80EW/R01s4h2+oRVvUmbmaPxKaTM/oWS5UkH78TLJ3ryKD4u3gg92AiruVg7UTH
xB25/gBXq//4zS2CvGytDQl4TfLS7cMuB6E/ZzTj02p633gg7t8DX2AcdoCQ/bwtCSQsjUTdr0aE
MlZLt/jiRGUz/En99yoJADfnH1VBid7RyYB7laKfz4hjzhZWShqrXZYgzt7JZZWglDXSIEewjYmT
GZYmukqb8UJlDbVLEZTl5uvxZOj9NDCyhUNDKCVMHWIsn87flwrpQq/76ze4b9qEz2P5ZJrt3P+X
/dW+3bSLZu2qzJwYoyLNpzjX9/HNVciIc3bT4xrMIDtF1+wZ7ZJtggfF4p6c/BPcT8rYhITZGf6l
BMEuxxpWD325X0/yrhlpIXyyAFWd3wwQtrCh3FPFh88Sk+lR1ZJTBnn3nuB9H0uzLQHiUIRccMTs
nljRLobt6RtRkyg9KqZDqsa2n3sIRrxLwqgtBpyksaKdfbIJdIhlt0E4oThGBpgCzKs2FzvahlWg
R9tu0Z4V7t7HjycwcVbdYSOJB89eExubvpHuyqMm8aXExqITbwAIrkxhApq7YDO40gjgPl4IO5LD
R5j7nciIykTyzUyKnpjc3mLwuW10Dy4BLu3ETDMXVcfPgRwVKzMtI5qWT2v+SPfZkR+6Ir7GCcyC
fhRpNETU6CEsqeBO97z3WgylCq/+PVbivI+eocgUj16I5lHP6uSKc28TSi0NJit/EAIpf7w6UP4t
xGgmwRTEUnyXs78shE5uVNZld68yO9xH5he07uUCd1qyhxXvHJsryX0u/r74tBe9Ia/G75d8Ge2c
YZtcn7tHlS0n+mD7Xr4z2Kie3vUpTuNqeIwLQHYSsga8HcjQ2UGWNneE6V505bZeUxvMmeKGqfyC
guXz759O+aPyePl0Lwo0pVb07bHm020ipj/zQ/8yhkW3OiTPWFnb8XFs+XTyvjr8n1wXUhFjR9jv
7B2/v5GPjXo2jUfTnshm0PFrxkB7pr1LwD/UWRTg5E03DlAQc8AfLv2PD+SXS788kEuJSkF5cul2
0JWHwFvDfaL3Gjdjr05+Ctj5g1P0/fy/Q/IgFdmoIH//psWdxKjC3lagUyocVEtU013GFJnpONDr
7GCB1IPrK5nc20Wb4fPY1x7ec82SyE7Uw/mCdt6fXAF1rKEykgfEroua6pvMdErXu+5q/e3szMz9
B87X67bOo5GxscVbpIOgxCa94PcPvszVbX42z0qXDBWXXBnKFknI3U5IIYQbtNIeLe3icPXspyPu
n6+taxjPmQgVmYr+fu3d3T5jjUbEZwFgQcTZZrzpH8a1A2cmqH2pCw9iS4z78ABkg2jE/WGJvLwV
//rqJDYQb4j6QrZeVufmss83l92u/er6IH93y+yYIff/Lp037wx4wFhIOw7+fln1pTH9f5dF84Hb
jar+aWLwaOzcaAqle/elHn7pV/oghH0ME28u0/YhxzdAKAYH3rJnzYm1ET9ukC8n5R8f4eXGa5sK
SzCTj3Bzny4zqMz63FwcfXwIoZkJK5PS3C1XsvzjS9m+db+U6H9cuJ2Q/7IzXy7aVm/O3HKlVymk
zXeVD1qCNZPaFrgaF30k8qjl68Hj7RkVS3/ZX35WjVC5PxTA/TtjRqzZC1rgEfK3sYoLNx6e4SWm
V8qk7KA5FVM32FlWH++Hs3Pr0hGqq6YWMs4aDr6TLj0NMeUqJyTdI9sCEN1ufgv2AmEb8NixT75S
V46g8LtPiNhR655+du4BnWMM7XaXLsN2qINqQWC/5eZfar+YoQpxrV7tHsKbQDEkSBON6UI3A2QM
IJ/2pwREZmWXbj1i9NO7Mln6BrElVxsfE/5oqBQuH5C21k7h3tQ/EFuVf1x06GJJTYMIQezM7zf+
1jz1enOz5C5TA2JdulQdDqAAr9UeCczfV/g/vldtrWir6JqgHfx+rfvmcrzs9h2spTwQYKHO21v9
90uoLTD2x0L65RovK3ijHTfy+fJ9jUt6x6Z+eMXbHUdI/NipiSd45MCvUp09EChK5B8u//+5nf/9
FV/W8cN62J3T7fvyu/CEyzdEeLGbt+OkH3fJl2rmX+/Mf3/VzgtGeMNAXTVyrnVxd+FG7F0lWbqn
BDYwTstIn37el//pLe0gndTasGciEF+/3e5e1k+jkruNcLECi+BnuxfH+nh2Pwd/f47tY3p9jL9c
yXr5bkqho2ezuJIsION75BKkTfjTHfzpIi/7/NneGVs89NobCHGOd1R2D4Abf/8myg837VV93uzO
OpZDXAWnv97V2zFqPYTkbJZRC3T99I5Z34/9l1v3r4rTbs3BTFoyQI+Xt6zU9PpmUOB0AF+u7+cx
WRLZE2DINZyaewh1MdVFGR+HhBc03hQW9tcjKl3mhCf35J7TZQCfcxk81ocxCUXegOGcUwOrOSp5
CAxvXEjZKQTl2AyMjzM0GWV09RhuBJsrw6x2lMZwoHYO85HCbkgHBZr+CcHSv/sYUDBkLgVCLyw+
4LfgbwTspg+rWRFISdHlxHun62bgu5tpyzAHZm+ikA6ptwlOzHZvH/n7PmXqm1ThiARfUCm4nDS1
MtNKIqA8bHJpj97UAEI2o7El2kZRMJrbO0paxcaMKTcpaFjU3BhaFCQvii05FAO1f0jMETiQH+z9
gz+Ei6SFR/gStWsHF+9JZsO0cvUI6ubh7HwoIc3VBMZFF8cOhg2QkqIDGrsZOE94SOAlmKPNu7a+
Rlp8j7GZS89C8S7dVAn468qgciGvhGoEHcVt/JM3hrc07XSlyX1gjU+hFvSr4B6qC+nqX5Itg/gt
tY9Oo9DySu7x2cOQVKh7YblydLj6xM7JC3RigIBmz+b4uXjaoJr36dwSNTon+DjrEJ/EGVLOzStW
SvYc7Kf6yBoZCDRie1gJfXrwl1E+wYHav7qlBrAI/yfF1ZIAIXgU7dHFeccz46MfB0BbIF42+Eo+
AZDsPXry6AJT8EMJdnCK0DR4Z2JIOp45MsdgWnEJz0LumbBT8N2AG7xMycJzrSlx7eE9ySd3+BXh
oZfHnTYhSjyD9g1pOQ1GDHc9PHl296F7HzS8hm+w2xlz2muv6WI7wAtleDNSJ0yHciGE207DvMBh
JSn7S/D4d1JB8Lrj95PA4treJcThuoe61Gf4ywCYE3p0mEaMYHfcDMZ5d5JL+IQn59wC82gQCW6x
V3mcdw/JFUKM5EHpmcM6DbSggW7RAnO2aOe7D7e/7J/4mmOF6Jg8xhss74LEP8Ole4Wss3UPWJBv
WuNtLThGtbsTcLO9B+7l2GxlW9BzplDE94lzrIdF/MCi2DtTfXuIfSkBotMXkvkC3R0ePvh9P8i8
qUAFWl6vBY3ZOwRZQ7uwMhgpdqIrL23jrXLvnIxJm7l2HGkMUitFOmyCc7CJrQyQ7+xfPloE9sab
K0XQCZCShJ3edN2MJcYClrduuRotfk9KHY4oTGWkccgAFH1seo+PTCY+2juL8C+4vW9C3n+hiK+9
+5VqYq3SzB/YB1RfnmsxxF8TeVoP/q0U4TlCXs4lZdjSu3xgBnNm2hojHM0u6aN7gyPMJDPtMPd7
v49P/hP8GgtXdqk6zEcxF5sunVHlHdI7PA19eHZ9BijH9js7IJx+W6wCYa65f9ioOI94/R77wiAO
0FkOtsNGgNQeu26EZAFhPvPuR1B8j8mUfsV+poLsmAGoNmK8tWyJKbFC7ZhYiWEz5uxzyVuHXwpB
JYRK4rBB+maMUTZBRMVELSBjYGPk27HKx+kwkN+5bAiyexZ5r06UPsLLp7OJahiJmP6DmO58q8PO
2TgZPxRI/XaSgm7TQwV0+QAE0gZasFiTiBditCgLYiEb2MvY3/GI2ZldzV8OGq/zsQGmbWAaQFZw
8pHWhzMi2LWTSrxRCvn76DxfDpawZOwIhlhgOKEh0NUyz9ZXp69HQukpyEf3zZC5uH8EG4Xu5wE7
9U4pB8oa2Z5QGKreexudS1Q9iFefe+bKaEhE47XzZZ1nTg/PYFmJNqn+NrU8+C49a0KfOl8Gp6h0
BrcMM98AV+UAwEdIowFMkKSlV9behSCls8P4VU0PcTugJf90gFEXk+IBh8XsCjnG6YQtufRTT5iX
TzUP2aNzgjdh/9AMqi/H9x/H6cvwQDqebsq5ulSZFTxdGBS7ELYJG8/dYVJvhgjbhicxuXsPf9Ie
fD8UD+1h/bfD/KVkNo2mPF/PXP0Q7cfS/BZxfrIpicBy9HQfEnlzXPyAkuEZ+Q8XxUtS1jCvMEgI
bAvPX5oxANTl0rTxp4ec7xwi5HXpzbe61ADl+vZRvp/plZa85FufcbprRJ3xBgtClNul11KHljSm
QxQ0+bMtL+wxkV2MCuopRoHTao3Wg6KANcTAdf786HzMd+60nF490rK2wfg6JSKRwqSEjFwzsN+k
FnGrxKdBIxFKimeHk/ulX8/yUb2iTYOQNaVwEJwSJqA7dEaqCXtsp1JYRBJc5cZracV1MO/0H7P9
2yPEwgG+GG9yNfuOC2NUa0BogJCDmtXZrY6zvLfrbX02mZXFoETvQADRH6ga6oerdpdCXKYj4uX7
17DTNz55YyERQ2oYWWAF2ufZ74yMihf0NKKZc6SDc5ofw6tHCG+mLe6LS+6iN3d66AygTMGIGEOx
2jRCG90W15h1TyNWr+fWMzq7A8sn38HdO2xQGNMm69yHD/HWa7mu5ZAAN+fE95N6q2PQK/qyN6Sn
/fiAxC42/YrbwSmkYZ7NXKsOuv/icuj0CWfyrt7UAawwJsEM5EunjusQy9ZUZs9TxePrjQ3ZXeme
Fp5k8iaoZ6zU8BgsXOL7kLTTkd7P20qGOkPM8i5WlcmGHYRpt+RVMIWXY7n/tTqwfAzuQQt4NV7L
DUZW1dOIN2sB6l13F5iUDruoSe841TrPQcsZ3PkLNRoTERV0Bhrzb/KLnWHtavHVPbyr8I2mMlhy
sEIVzqfP+bVAUx79tbPpYerT8liLWfVhvA2xtohYhZz9zxhGI0c5wNn0RAlBnFdfX2NAcB4Vo2O8
cXct3RXS6zm8D/azHCg2D26x3S1gJw8NYpq0QI7ybu3DJ1vDokws+nuqgwPlJoxC1CMQlKk9y5gh
IAUXFN5R7iAO5Tc/Z+Z3OAf5Lvr4Fh/Z3OYE8TFqzxfwzyAcaZ4h0kMifTUf1ngZYon7aSaEbmN+
TvVCePLm/QR+P4Ks+RzCJX4OcCqF8KmP7vEDXjFen3HN6IDAUCbDlUBG94TWycUDdaxkxGatjS70
WuJDoAN8UQelTYUMXjw+qrN7u6S16qCnvXkMzO7OwTlkZogXK8NGwztBZYaaE9BPOs9Yn5+GZ4hZ
LSi5dD7aUn5BQR3cMiM+ZEREXMfQlCbwk52Hf4ykIKduSZ5d1bcH75jkgmmpgQ7RHTZiO2/HI9/d
jTUIbFdH6Q1UmqINZymCH5dUIOk70a+lH+a+4UxzX0b41P75zT9FyGWdT6w7l9mRN9dYnMQZ5PjB
Mb5Ja2TrMCzJf/GK7ijTAgqdE/PJJ78GanBonsX95Px9q/5zik8uTmvWQiYTsZPaq6cTBtbqBdcW
MG0PHsx+fBhjOnkT+wV64Vr0i+xGgpaPBNJA8Mk9lLgdWssox1H6u0D4/PsHUl6gkPbk4gPRAqq4
aMtYYP2+jXcO9cba1UWVXVydWXSvv89yASf2f3AZVdbhLqjkK4EZ/34ZRZNLmmgQ7jdmYyw5neln
DJD2w8T3W337chTav17n5VTamtpGeRZc5+YDDU6fc1wq2NnbDYfQPdL8cqZtS/aCJc3K+0nkI/iS
YelTZy7ykR2d/R++eHv//vhAGtwNEyc04lxeGm3lgZ+gfDIhjAZWQCISThM0t0sftG9qd6u0CNcj
dJL9IrDDv1/6zxkwj5Y51n9d+qUoeeh3/XE2tRNzGzoJv/Dt4SnZBmUX5BFFRAGjoYWogefFBLYu
AgWoD95xdvgxSEdtH+/f7sJLhSLf7OvD2nZOmd6lft30l4MOVkqUxr2S7YTAIBioAAPH9R3e3QRy
1XyPdJ9NGKWhjyXPgGOaTXpF1sAIQh5ZiustAaBxHioUtFeKSwJxgM+kBOqgw+a2eDpmvIJ3QrcH
ZknJT2Bm1uFMg9jvLG7TWTkoJ52hjgLgEjeLeoEsv5c14dbNaJUHd9SS3JB13qB0FYrpaqZ7OPvS
I0SPwDaKiFIpPWt0tDneHr7qQ7rqUVmwWcGgOCNQRnyORA0SFax0bWF8XsPj6iZFNcVYB5WrI/20
0l6A0+83+dfH/QJq5ndTrpYbVtr2HUOo/grmWV+n4GZApLr7OLyGzawDq+rvq+wbmfrj0VodnZfa
JFrlVRhn3BlIHG7qKbt9VAmTOmp7SBTtA2nO1CtSYr2d5ptICpVPvXtH+T9FdiUP7J49OqcMMDq9
bXYGJCxjLIHEPSSn3Nc/6ZdhatBbgQLl7+RLOHt66vrrPkNUE+XxpodNM+Ibojc2Kw3ntEYonMgQ
yyn+WtugWCbebF54sLUhaDe9R3rzOm0bOuLhVDtxveDoJ6rZ3+/Gq+X+vx4CuziuyrItK6+ME/1Q
EOqhKKeM2shXM2W0e3+05BeYd9epHOO4coW+JXsHF47g+20MCwIzwS6b/9ruaa612Pu7AeIsKP8g
F7uJgoDJTCmb9JE8ssZyG5t39RHICEYukAfOerB/N85CH1Xc8GJsduhqsSmr+npy8Jaz8sNKbKwp
Y8YDOCT88PD/4ThjR2tPDVPraMgT277olyZAluR2dH04Zf+XtPNqTpzLwvUvokoJhVslokjGGHND
OQohQBIo8uvPsz2namy1yzp1Zr7pdle7y5ud117rDTVhEe5mG2TA9ofAKEWa5JA7590rguloF7tq
4UvWWL1MYJgc5KB/9/r3sZ5PMss/9zAzAhzopuXQ0Ds+oiFO/J/rk1eKIuyfEJelRtk6em7JISru
dZ6Io2eJJbE9/AICqw+w0nP4ETw4EmAPWFWybUB2gJ/NPsxnWDEEpsiNkE8oBrUMg6yeKO8m2for
D4qAKXi8vkLJAg6kDg49L1rApGlcPNnJR3woE0DpaIPByBjOBjDc0Xwa9lhwc+xxgauTRCAx5/Um
186irPbvYUuPKZsb3Krit9aVkxfH0lTOKQh+vJ7DWfUC6vNmo19bv4cTGazg+PZ4mesvoQdvzHyG
YgeCfBdCi4rX0vY+VubWgBmFSUtyQUqGp4B3M3kKXv2L3siUBUDo1rFx+v++oH9+6NZlpVhlYe3z
BJ+rdUlGudoICATY1T5suedXoIhjgyft4+lBxQl4LzCO5NOijwzTjafe5j4zDEd5O6waBh/Q8DT/
sBYXoGXXXYqLbWbHsIZf1QXpMOP9PNFmGcAVqFakHv4+AL6Ou3+WG06SBtVZ/qe1dkSdZYderd+S
mRnI2xpGqn0fob+5y3i/PVtkjS/ulTogTx2KkJEPS89kobD2Obo+bgN5Uk4KrkRzBE/yNQmi8Ylk
ZIHQ7wz6a/56X+1dZVQtyGtB7oSFtiUz6/Ve8o0EMX7VTI/QDsewVlhxgTUiNVju6hmmlVQyOfWq
YfMa+9nD/UtEDC7HE7k8sk3S0Br1U7sxRBjQX5N2OtsZ4gkLdcFz98o6nv09Tuq/cRHz/W2cWgFh
WCWRvE/Ylv2DnXzmPoJ0Y3gqikgI4CwDd5BOgdRH+QJxhHhwSF3TxQlvmqwl/H4gYdxIIOMZ5aPF
6wsTLkiYbo1/OeCkXuc193VM/DWvrcCyQOn0kgJUmylwDHAqcGT7NkDjI3/KDZ987Xm6tzM/Dy4B
tgxd6N+vSla7dQtQGkqwcMAlpbU7evcLTlK9LJmd8Ji+cVxp48ZbA4oDFj+xPBjYAZENeO/7sHxY
Q1n0Tg9gVoeUMijG8PuD/hwOEPh0dRg35/nZlSZW34EXKAcmwPap4DnhDDGIVghVePk6HBrbbTU5
kZjsI7cwI084BI9nVxtM4x1Ko4CPyNiSP4ESwg8i/9FZE2tV3rhLeS7QZUXTLMyGrNY5pkhJFqZn
4zSD8I6KSBPEw3hjbG8DtgE33nM5hsjYG2fr41CuPL1jhX49SVpj/qP51pg3SnnPKkWneczfeHRu
tNvsjNPkAXGMYH9yD9UkQl8DAMTWer2Pihdru99kHxo03h761N7ZHPTII8N0gQCP16YP/fkTPazq
6iaM3zbHSv4M71af61eciVE/dWrNl1Elfi8+5FeL2LQW/bOoUL08MUsYfnGVQzD/KDDSmqbh2997
Uv7l4vjR49ZVGSWHs6rWDDim0bJ7fDc3MNE1l6iKD67bIWEFHOCb8z822wpcdaMM9dONZnO/+sRs
L7eRnkRRTp/ePRYpVE4F6pza9ST9V96A9YW5piHLSB+o6ldN9lvwImuFHFnX8jRTgWovykIo2xQb
HGV8EwKDii6a05gOSpWINN5Ambj9d5LO8H96a20pwbsl4ZnNjotyqudutLuM8lGF9A/CiTsdbKiy
Jj7roZpp2AmSHs7h3XqKNPsuqosI4YU924Q1DH/hmX9XT6xVPwPhfaSI8nRan9wbZTFEE2bx6IZo
24BHwyG4OpUxqLakkwMJssf5GUko3nDW8/nBgL0F9wIwnAaVrpxWgVoQYiTFsIC35nJ5xrDFPWnb
+Mbu8lJNG3I5Akd+svfb7FkNR/ieQ4yTUxvuIHgaDa8s3FlsaXAINLTbqMOm02NQz+tZuNYU+7Ky
uMMejdo5LI2uybH+yS5TmubAA9gFBETiy8/A0oqluLnew+Ps/Ekld23MFcpFBTlfnKp4JmIuQ5GC
/pV+RV7kTRqby+MCqK4PUV3m0jXm/bd0DyiI6M45vGbb6u14dvdwFbDqpUSTTYV4QTPfP1A/fIOR
zqOF0ZjWgmr+H5YEZcLGTqaVRcluiD7VvBjXbyBcqXzwt+4ja9SRH0qfT2W/oE3de0QtIUQ2aXqn
2oJeG+xQmGgd8SzKK+2AtjU0re2CRsvV6OEJMFPp522lPEKo6D2rCwX5L8i1uu5Gn+SWT4mtLxNy
fW/1NF1UkZONL7626Q/tkvwdz1e/3vISupHrwQQSjGvyWDwaIJtvS55gX0XYg68+Hdj0Y3liPquS
nV7s2yNaHKN6lbn7+c03yVyRdkcEBa5DFeQLEvrxpIIKwTn5sh9XXgM4zmJGkHRwyvUBUYcxlKjL
PBlQPCUNNM+m055nzQzPEEVi8uDDGhcssaghQCEQ4Bg77S0cNQuNmmtELeoi0rlgWHS32paNXb9S
HbVfsM4ksY8aYECZe+8jpGfjT0IlfHwCe/Wsq7b+nnrP2vDl5j9HFVj9HBZtxNaJWA/l5jIr6Iun
C5NalAntBvaQ5t+oWqogt4xx6T3G89PyuDv71NTn1uNpI/GtyId3NxDMGvH2R/vJ58iW3BqCYPZK
aPVwCfQVqcc39hRGYUgbjvqIolQO/P7KwfqrtPekzYNwg54WVwkiWiTlud+thwP7c5t9Kowk6Ut0
ikW6EonnJ/KXbrTuBcdN7SWLEjSENZIx4RzB0rTNbbi+jT7R3NoU9sN9k7g6KZAB7MbH/TxCSXdQ
kYD3CLPc4ql4vVDZFktVMBb/PtX1rmXaSiyqJ1OqkjumxOEn/GRS5CwkMiY7uO8LjYT/BgFLstwb
5SVehZMj4RR1VsuR4UkguwRV1lx/cQDdy0Qjc4cW51sZ2og8BOVYxjkesATcEa8BaVePzQcEsI4r
Lkkq+qSMifgvj/sVD7CIV8Pw764BPf53C4ILh1JiaCgiQcv6eTopdb93wLIZMysfAer9Tn3TyGWT
Wh4f3rPV1poaI2xg91BCjbkeSOO7X7pwHFnNB/dGRoMwGyNIIcGM/TDuhISOm+voCqBeWimB+rBn
S1vQYcHDAKHCt7ZwtD68Ac4pZ1DDuuPsQksChtRtRTym24KLdJqjJKZOlI9ioLrhsFc4EMYZ4uO7
7FvzrLGtebTqbYHtJFcH+gKx86MMV+D8cudDoSer++WoWCKmxrf2sBG1MdddDjaC1LOKczD0WAp6
sO4OHq4W1Nco8Hl9VxocR83nfqBvtMfT8x25Jk4XMCSPUBfcxutv9fFlVE+5Uq7uEXoBcgov+jIF
SpE+nOYUUYJwcJ0AZnigxALp3kSQgTSJL2hre7d+3bvkbh+kN+1N30bv5BCY82gESc85zBE/R3wk
mybLkqTqcwwHkdgXgTw03dCTsB6Pd7xO7XC090+v2LEdXVAl0SACYqPObpUNpFplPSnraitZ9pkH
PEih3KtXx81lQ0wm+bJ3W0iu+XZEqIUqCjU7JN1GKGew+dcUdKfX1W3Up8Kyh0x3dpIBJxPwn8nV
I1MzU69YsznJCFC3H7qPe1t7w9YWJnU1hEU4OlLfW0JNgjMItZs1S+eMsTG4eKhYPHGOUL9CsyGZ
Uy2BfoETzzgFzxyv4xJAXQxoaVWsFX9xdi4PEEgOJM9O/n2CWElgTo3ACvh36FE+VpSkUBUAut7Y
L0i0g63xLi/XFwaT/2ovW/fQq3nWh5ddHDsqic9xPgCC5IDsIO7nBHqYAfZ3lGE0PwYJOkpHD+1H
6ELq4v7MK/FBB4I1PsDpfbtM8f5bgR9z+/LXLtcdss9QxtHdGKikFB7Ju1kjcxa5kv18X1a+hKza
dRDPFZnHW0ipbqe/Nk/WiJDPYGgWwCT0WSx7Vmrz0ZKOSvbXM+JHnE9O6PtmbsX5VzPTDml5P8yk
wZ1AojfnRGZHonLhhZ/hJnqRt6QpExMMCkqAgqdHTcG/TneWL74o4HkhwKF9P16TuRzdV8qDsTPn
UPW4qW6UH7OghspH+hLgFdNApG+fg9yOR41fABASXFaRpzSQn0DWxjY4/eSNoOTrUHIUmypFNpmJ
Z4gdM1AvqEWCiXh5ouC7n2hD5VWn5NWVsv+3eAD7BZ9XikOGJVOtamErFa3Xu/SkEucrgI+XdTwU
fILLPH9AyTBBs4nOBYgZzMJFc/BK9IBBQoOlebp3FKj+TTHixER+kY9D2Qx/ntY9wsfAY74+AfHv
c8yh0OVAL768ipznokKpJ0DsmCfDflFVA/kzWqCrbFVjIb3wAOxAcdR3Ehkp2c/137eA/FW6+blw
fnyyr0f7t/fDOTumplxi89CbCKmyPAXfR9KQgHp5d5uX8xDfS3I96hMWWnLpo4udPZZP5Aws00eR
Fa9zFKviDz5/uEOiiiwcUkh4cquI/uJTP8nR90yEKJOJ7lXyYVxGZL1dCZa+7FSP0WFM/hu0GfZY
xJvT+OLkSAtRxw2gb00td38ERERAk8zlAL3AZnpD3+I0TiieqI8HVBkoOwmxmcPjYWC4bK4CMaGJ
4Uav/IFMULJ3jHVvnfAcAhKGdsujsbgDpX8WiSLRxBEreUcDzgMzRaSJ/h7fttWqgXnM94n/ioO/
De++MvrEEOf9F7cE8C1ZQW7CrbnEHXHEpRCcHy9DY9m8nT4Jbt2QymUzKt6tBaTLTlaYIa709mQr
gn3NfiCz3zYCOVb3+NQnY4E8v2MulZ5nft6nhTI4LioPYMQYRAncIFyqkXNED6p+6z1QhSEO+zDf
94AjrZUxM5OpicH1RIAl+4E+F8hX7bUcWOPTrHDjKddeND1NZBRBKvRREY9yrWUEiWQ246guRs1I
EAKsRRr0X+Jtxv1rYCYxlOlv6H6pQ0W3wd+z0ErTCfi4KNpSU0V0UOq3xR/TY09uGuuiBjlRKyt7
QyQdrvufOfojf7fUnu92U/3WiWPJRdPL1LMa4PaAeIVMUFQ7ZzzW9LF8Qp9nEPa9XKIm79w/8w+h
3uEliCGgfoofh+GIP8Mzml53Ze5e+w40chyK//6MHaPRFzHvtyUpX6vkeD+mapBs0GaAlseDBUEN
kjIdrzy5FT3/MxitNPJB6u33JU6qQfEZru6jctibmaQ+rxtpSKrtf+uViHa/9SoMK0kO84SBpxyw
kV8ByPCS3c/hJstdD3vxbv+2jf7pVyuNejhokLUr1pNpOn3OxM/6E3jGSfH/ty61AvS9dFGj8Ewz
vJquqMGmfoJY4+y42lPD+LupL6j8X11qxQ9WbpjlWXRJg/kW7UhA8LRN0ZQhOkOs6vHwcRtW6L89
/d3ur2sRkoXICmtCoPPnrBXH7KoVx1gNLMJjEJ6aW6Gu/NKsj48kgv5u6zd6gmbhNko5TxPRUivn
YEjVKZXjgxpU4CmH8Z3mbHhGb9kZl1C7mgNj7dhq7TfWf1YKjytwMsKuWmr1z7xVFwurXDU44S4w
lalnmDaKgaWHXvhwP7nNKUl1tKn9ujq/tdnaCRd9X+elRpsqyUBMRZBS4El1HnHnKql/Lj0Z/Dwp
vNhJbraEzMcWxU4kvs+xqxy9nuThuWHyFIABgS6w6qSn4ZXKIFIvJa7vzrH2tNKh6HkMMemZlUCb
AOYR1915aOmCXGVtwR0noA5N+6D6vfe/p/GXJYP3MSk1HQCOgtXmzyVzNu7nxjoYvDDnB4w9gztl
ZfSTYqcZAkj4u602sEjM34/GWmN5uzTxBQs4JWh4Gpzc9Eu5/KVsHHBk8g3tib/bEyuwtQt/NNc+
WO57K8t7uhLojydeaAhCPUEOuNQkUTt61tVS62wpbuFd0yNaMlMHMR9Iuto7ItWgbCk1/t2prglr
HS1yo9dKP6OpChU4rLXB1Hu8AaS3/kuadbT12x5nBDW5rwBUkv4x4jSjsG8eQxW9QLhw8bAaUNlw
omm2EPJ9XSTS3277H6215iu9JDelH/WV4LoltywyFXPy7aRzPSOeokvOI2lxeNEf0kk6BLgIkZXU
+1oexyPJJ9cDnhKe0t+j3a7x/d8l+98RaM2sFpbxMbvwmZAAQ5BirA38+Xxd24sM/g2JzhcKXR1N
im7+u2z/22RrhpUqKi/HjCb1M6Pu+/OQjp9sLJQ+k5FQ9etoT/y8v9oTJ+C3u/5QHc0k2TPJkCo8
gL9kzBPnowK+JMqXHOVfQmZ/N9outPxnXPuYqsI1k9DTUn42WkXNtSjkq4KGMrLR4KA3wMChKLv4
FEEOPJIEqiA2zEGNqCQnEDcgixqhx1uD6Q1hXcQuwt8C6elUS3S20sHfH1D+dRb6KD4oMtcNUJGf
H9C4xepFTm8cjMBz4DR/9FCkXpAFdsuBIHGE+BE4HW3+EuHhaPzfNlszH6vCCLmhTcoKX8zCfAK0
ZBbDDOlqy/y9fxZwJFTcNcCeP/vXFFf5cCgzNhs4dORHplAs4KDoZHbG0GynlWcBDT8+nxY9zUvX
4QQTJiCoEbV3D0+q55r8XQmvAx8x86VR/QZdL30tTgdSjzgPKAh+2tdPUMvUPxLKRwfMDBzKIDIv
U/Ytvg0vvSUIhWKUr8oB+n9Cv9JYAAM2HYq45lx1yp2E1tYQO6tRb3p+RRORYtPzNei9Q7F2K+xh
QNX/PQe/Ha+KZekgcWFI6mrritKvivC8lsQU4FzhYI46hME26GqmbSr9tf6/tyOm5/umS3M1LI27
Emxfg1fVXa9Xq8ETWZ/Mf4BO0NGpL8Rue4t/b621mNVCUcLyLDyy3P04nrzGXughNE7qOYaoKCh6
VClmsQLZoOu+6uxpa1Efc9Uo5YbjpW/DsoQrfh6+rgeLGoz6y4Ue586yq7/tBNE/o9s60tQqV/q3
VFOCM3DfEgr3vA+ysKqB3Ana3BFdXlJuzpqUqft0mJ10m9KnajonYCKCzvX3muocgtZeMwuda7tk
CBDGdXE9o6IG4nd2dt5IThPqkekzfTxBBvHT3y0rv50o3ydeLPdvyyxJ9ERLL0w8xFJoSK89G+wH
NSV7RajuYqnhXkknniCjvf+vE99OFxqxdtEOJyZBnu+Xp0Wx0caCAcWgi9yMtL1Nz+scMlfVdWf/
9k7of+u11nqTF2poKHVMy/VWKJw1KBf3UK9tcAN7MXf75fH9fOLF4oVE7J94eoCMgdY808bm2QX1
/q7hmmErtZM9qsg7TyA9b3CvQszkevTvPSTPzxBmn5C4A2JFxprzapC4hxW4BLchN88ByaDWH3en
t7zMakR5rgMTVEwyytGvbCgL53Bh5IGAcizLseH0G1gPd4gj0B3GITyN3WkZUUipxgZg2cMgQ0VP
sH2vm5fL4EqCDilsMuSjcpx7h2H2oL9Ww6orppV/iwu+j2L7ij4X8Rk+vRJoA/QubVyYADitV7jo
eSA12bf/Dwoq4nhtH1Q42vdl1JZQKlNbCZ+ovmqRVjdKcJ8ijElC0u9x+59m6eyGq1fols9/b5Bf
t+b3BttLpac1Z6nPOTzZYpTgxbAda2ARkQPFBgUq7+RBLRy8d7T629B+b7U1tGUpV/cEp+XguGhm
IkNcTys0+6jCO2g3jTL/9oBKbwcR4rer7XujravtdDfB6x5pFOExoYjjsN7sYtgVT/6qpPG9ndbV
FkXS8axfGdLE3l2fJUdxxLiOFpZzp/iO5mfuKHCDRC20673SNa6te67IzVLpn76anqC2OE39+Wrg
pbN8NR6+dxSJfkvy9FVNIyRDZxcxqtYkZol807Ww+k+ocOd5pL00MzGNERVL8gKOUg4639C/TuK3
RluTmF3utzS55yIsVec1RxIX+QgGeVfnxEb7ZyN+a6c1ieczyEJZdA6pZSdfCJYa3mBDkWDu2Atd
LbXmrF/u5fx2oKUGabraPVEx7QVCR6Yr5hK37F9dagUiqp7kUSaGroGsaAyjj9uoHEQd3eman1bk
USuVYtxPX+NGX6i/eGBSp0Ls5+9h62qnFVLU/f5VjrNCzA/UdgI5zkkO5S4Wc1cz4vvf4gfjeqv2
YUIzhWf5RIuAnDBX8LoQ+b/ltr/vpa8z5Vs7YT9SpQTKCG/Qcn5bqpPQ64/3djm47KL53yPX2Vbr
yI9vESZGRIiIhMVDdXJk6CJR/3bkoLf+H9tqnRFhby/H1/7X+PVwZzmPhe4NUhD4PbCDOxoTO+Wf
BW70FRVkLPVZvbUmqtqMjlUZKsGNahNQ/6Ux7E9Q/P2spoB73vAKwyOgo02xnv9qs7VAtOhc37Tj
4T/v+MN7ibUPgrautFDe9m+Ye/iC0m+51bKj3V9Pjf/21WgFCkVhSqdcp6/itXqaC60xDTqFEN3q
aEkshz96aLSWS9XsLeuc0sMMnq81o6xsC/2dkF51MQV+vTq1voSSMxQNCFSt0TzHWlSZZU8OgH4J
301X2aj5qD/cL4QeWLgHywWPYSX089IgeitxxujorfZLb6m3SKKeSS7iq+b5bSNe1NO512vk/6j3
FeP+HNVAThdo0uO9EBSFDNfR4m/jq8vU8mWzr2Iu1toi2u1qGcmlktn6d17cl/kRJRpyCLtwbnS0
9dsN8L2p1uVZ9dUyDcNSDm5j0S38lOhS8f+zYL63Iob42xAqsRWZZUyHSN9/YklMO+igAhE9Ihb3
9+D9+r773lbr8sx7RaVznn0Nni8/oAE+ABABxIR68vDIYjUGp5l4akOd/AKf/d3+ry+t7+237lTr
qsr15U5fxTWkAecUvRUCd/RWQJe6jjixGNqb8Zu4pNJaLOW9uZ1PUiFTrsgJmsFdgwirnSuCVGSE
OumyXc21FsypFx3y3v0m41nSR4QLLuyjOG8EOO7gNhWYk9ub7JTc7gXneuWKjdkxwr8ddN973FpN
yeWgpX0TOc0dIAGfy4MLGD+cTo29X8PZ7w21llKzj45FotFX8CqglHASWB7mCjK+RxBeiFAAce86
776yaX9NZ2v53C9yFJ8aplNf3qc1ZoBQ4AF26Y8NOEaw2iHaPBZeBdXAdIHIG9h5QYyowHfiGWWM
xcswWgC2AnfWdbP9drF9F5JrTf3VLBGysxCS+08mVhmhm96Rnfl193xvozW3kXRqont0E7J4dxdu
OmRXdO1HkUM26krOsSvp+1sBTudpppo6hgFAaVrjfdOQZt2rqRSEKGpY2NBA3BOYvc6WfokbfzTU
CoOLpm72h4aGav8/IoqcRLw2uyaps0OtkEc9nlUpuzBLmA3TpchLJ1gTTq+DrjCgq0Otm/kSa4cw
PNFQhRCfkASFcecW866EXVeH2oFweimN21H9WnY1mj0o3pER0NAW7TxKfzlYvk/R19Xy7ZrqqSU3
vRi6K09XsePD4LRCor6zpV9u3R8Ntc5sBC+yyrRYCw1viJ6jjDAi74Rs/laqpBVULRW8GqR/jElP
58tZvR9PqCWifFuOhPQjUugEa3iAdkto/nIx/Gitte40Zd/cLmYscTHgD+fB5gTkexkehooLULfr
DvglRPrRWmvx3S5HLeof6JuAfu8xa0SbD4UBobHddSR3jaPeCqyrk3o59kPaEgtdhPIpujJ3j+s8
dOvnjstNHKKt8x/UAWZFUh8AAuC+n6FSViZRfuhHQtj1PENd3RePMbheEPYhYeCSYHc0+Ota/NZg
65KrYxnzh/IAWW8pZk4UtdECWsaPqGAE6QRbZkDW6DR074JfD5BvLbeO3tQqr3J+PH7N4SjiejWW
JxKaXT0UP+avEW0dvEdLjY7JPZQgRgphvcOka4H8ci/+mLLWyocOaOpHhREU+fB0oiBH01W++f0Q
/DZWrfVuHpR7mF9oo4YkIdrJsK0xee50daZjObTTzWU/VLJzxaQg6YHSImziadRZalV+eZd/HzK1
9YI04qQ8NRXdiTeAes4Z2Bc7WomUr76GgcNlEpEajRaHyWGWfppgQE9DwcaRcMP539Z/W5xBu+17
UVLTYRPTibge9l9RuUaTGqcv0t0IZC1OgQYdBfyx37U0O1ZOu7R62R9rtZFYmirybthWzhSe0B39
+/Wk/O/K+YIdfLvUmlPfvJ1L2hAnJeA7KB/SluwHAXrHUP6+n7GE0DVAcMpXlulbS+WeCY1FS5As
OUX2i8gxfWl48P7u0e/7+b/NtC5PYx9Z+7jXu39BAiA7IyUx/LuF33cbOi3oMMEiV9ouJ0qjm2am
6jRBArbiBSnuaMqSh+WtQzS8jZg20TsiT44KtAHuQwHW+fO8l855k17CXhnk2BFEozQLIkTPj1Mt
mdQKxpjOmXJB3y1S/5gKfurxEtzxKMu8PYRfVNthlmPkq85imFSoyOImNoDjsoyzL3/jxwuOcRc/
XEKjHt98jEzE5UV9Dae/HU/E+OzgGYL93h4ykGofznYPdmaKRkIBwWxD4e0WeVZm73EswCahGh0w
sj0MJfYjvE3cUXQQXQ4GgRWQP71j6WJ80z66xeCoAk9OBkjoxfwcnDPy2fUpNcsAppOzzTx3gzzh
ZII60HGKMDIlXGAhPhVtX4E9hY0SxPxxPg2osyCwaG8rZ9LDZBeLQ3ej2pzKoPrtyQQGtbNU7cn7
ZrJxJ9T3+cmTyebqTrB1sreTzXY7mdT+tsGSvHT7dmDw14kdBNuAX+kIXVQf8pazwpOU0ueX7Yl7
Hxi7Cr3fqQcl2Iawmdq2Y3sQUIi7nvBQ9shyLgZPI0xgFgP0JxwYkfZiT9Fy5Vie4Xmjt7cQyS9s
yCjFv+VjeVC4qMZhlJy9pSgcWx56SES/lMgR+kMazJuJaM6b3Ub8YXaFtOTNZs7wAbTllyTahaQc
SqvIkV4gPU5CX4xex1b5N3f8NUfCEUyDJY6M1s85ynPrkpR7iwXs60H9lmzClfVWvezJumge+oDT
8wrrAZSGHGSJuUlihOWEeV0DtIprDBnaq/uOyguotv0SraNtulbhCSGD7UIAdBUneM34ymtwqAgD
RM4wXH3d3uxIaJSuz1RhmQQKhWhKC8E9eyBQ2dHaGjQwUxMsdWAL1V7BeD3nGxmqGKYDFCFqOF0N
L2dpQdH5ilmoROEfjQ+IrmZknyhaH8eXAR5sHUaP/3jUseU11ejLMoI7ffg6/1hyhNq+0aS84Jmh
De5YGn9mn+o8Rbrg6upLkYYzSMHHjwYcQ8pMl4d0Xr/rm/s0XhWbHq6ecJ6WZcJiP7O9pzKMWfx/
VvftMRthYPaebPI3DC9OtsZyvtrKUhsY+CVhAunydHqWRjG2dwggUiV7txIvR7OSvM3k8iq0r5ER
fJYh0iRT5BwRhcE+KLaNib6xzGGxUhFUfrKekh1mese5gtrYI+5ro34g3FrNYQS7txnltbffHlY1
7LnNleLxIMUP9zC+BsrNueyS+U0RulL1Tq6H1538eLja5h7zBxg4jzKmRng78S5u1lfEdbDw7bg9
/q3hi9HXZbhsMsVdy2zHuwWGNXmYFkEKPw8vVWiIaxnNiACCoqdUQopZeoPFjO9wNGi6XA20f4+0
n823tkt0Vm+HOkuKQAEYDSNxLUeULUmhocyzVD510M3zPimembzLUc0M13AwAyhM2rofQOQZW0cb
z7qbD+dJUdz+7Bi5pebvb46pOCdOqWcI7kABXy9baZd3MTv64vXxI5ZuDV7rtpIruVBQKCyop5CX
irz7FEDcogeRNPSgnR/mtwDlzuF+fFrDnYeYiu/hdD+3xtHzaWYtz2BAyIXC4Lm5IkulD6MHk5AO
rDO/xKP06spX1jSk/ff9ChNJoQ+Am0jXqQUn7t+egNUnX6UgASUhyvbz2Kqsqiy1w7HguZqiFpOu
Lb96RIsrT11L9hDUKT402kel7hmqrk5GjTVpuDcIjoldnb3yzbhgn233QT6eMIXzCsnR7yj18xXx
CzQxOZlmyGH3bP6PoLhiudnwQr70btewg16TV/UZQ8Hs1VocCvfUdxG8wgD4HDvXj2po7mC2h5N0
Hhfu4UFGsebCqb5EIivcnT96qXcq/QtG72DHYPEr6Sh/igMNLRRkZpERM30Nu0BOzOPbuRrFaLuH
oyQeWPo4U/xbf6Ylq1N/pJvTSzq8xE6InBWQoAx2npst+3wHLOnJsUB9IG80lYTD1pnQQcfUFSlE
jzQMyoE8EBDsL5KBATR5XMzCaaZebYxWmeIp9X6bEgnDpA6u89jbb6rB9T19vryfCXQje4+tW4S4
sYW5ee2rox4G6dL4uJZ2GMwcpNl5pmAKqDoYEgoJUEUQCdABkJB4fTuMog1qhsqygneL2i7WizqQ
nE00u2sM/bWcHbkSYADyr0sdOjKs5OfbpsZbTgu04DA9TCHxlJQ3t4fFdSr1vJ5wxkleSkVcVA2i
iKpQ34SIOkg3wsYlJALU+as8t7GDRTc5dMJxij35UwIm6kPF0id2JMXPThvETdJUcB3uETLrGjRQ
eXiCCoFysFIF0VJNRlIVQNNQmHVEduFFYNQJC7E3vE72vvmMccBCXWkQ0Cvn9HrkBcLF+RoxhKMi
HJ8fzx/hRx75JZxwYFqRD507KubZB4Qklm20KxF1Z4PZqR+P0/kNGu7kzqbc3Uz0cy/JKF7SbKqA
8LrpKAli0DfMWGRuNjj68lM8Lrhu+bz8iMEF7HF9gAFvvVa7CsOqEWJvQ4kJnN5H+ouFj16xAwM2
z5bqUIOkm42vXMGsTBsCyMnHVxdSr0UydWEZQsjlliCvYjNcd1SXEa16Eup3y3gpZbZUeXhJlqK1
K1ILuRMi+fBRLJtZfrCvqa09sjByFhGF4szNDCfD3QATRDCppOJpDRt5jIahSRVoRzo657dplzHY
WS4xx4C733MaRjoZ9gl488lpfn+9PcZQTHwuM2ZNbwZ8vCPHqEwXrNeCEdgd33pP6MFDGWd45jjH
Pp1Z9yyIZbjjB9bD48P9CYG4LOC3HE9xza74LEDTHmoTMSZ+SP+peoQA05/ygY9vFgrwg2gcoz/8
qkqok8mYzBAFmchhOkyh/GTiUsSgTV4NjAjR4/QkSNJjFN6ycewly7tdBMWu2Z2H+ke6KN9vM+Wl
kIcSpOn1GbvKDEcE+x65+sXLTLe3lcU5Yn6kJVs/SBEgUAYZXAL8Ph2WhltQnI769u7y3Hjp+23F
iXdfK16iu83dNtnziz3zOroFCj1DDw2/hMMwrJkDj09ZIWiCMe1r/STE2a4DxrUqhKNzOjcyj4E8
XMfMXV061sG9knmEsWAiUGet2EmheLLA+HH3WKAmQ1a4CcbwOGHnhn3XUodh5ZXkLPF7qLwcT2gU
44EDK/7J8g3ZOebOCazhB0NsMFnu6YEj8k6gI35d3GgSe+pEQ4QvOHvJWNpwVh0WhuZximCUN08X
GkQkG4HTWT5iFPwIM4oSVSr71FCx68/wdI6xnMRMT0MYoXSQL5ji8IB4MwXvaYSt9EImhFdGt628
u215h6acSQ8R463YB2WcN8AC1RvG5/j6rJOtNi98c8q+xuTjQUHYdV6h5TqFAyddnExzLxLyMuWN
KC0dhgtsn7fFohkZmwbwW/8jd9Ll9UaYdJubkzq4jvOdUK5Ml4el9dzvOyrDslSe8to+Wt7tYNeP
Gmt/3H/B13m5T13qoWeHH4D31kbeNGsqvmwVEm41ggq7AuWDxIm24TYmHgKthXosw/RmHRyOUKQs
NCEN/XHf6b4xPk2wGLRrSCYXHJGbafGABsPMQqMLZj6L410WudHjcr8iVl2YLHgffFvsZLkjf2To
cTw25jhfSdPs+bbob64M9iZaaPPT7LwuRtX6ekHImiBnP1f8Yu5ED30CAHhsBBCHWbO10DInwsR6
Q0E0xtIhFte+hG4w9zRSIu5xefQiPG40PEvUcbbgbAYqCexich0MjwEigcMNyrMOOFayLWmAxoTi
pnblv8XO6Skd5riONbwFVC/zcfr16sHZvzjXFZq1y2oCA7z0e2iulgThzbDh2J80E+n1zrHPQezj
6DsoUIa4OgkvCRCh47igco/5AiksRAQH0QNTaU+P2KIRGvPYmChT42M/yeYKLhHaRIiysAcfZXYa
l9QSYEw2nxEhofJNFDXU/OgZZ+2xMlVcXKT5Jt4WywbDTfUZGf2RTpFsNqwmvffiVQQWJAJQ9l6d
HxIa0J+SB541u3xXPOhC8lQiqkBoU3J498fP95fwOYHL7t4fE1/+kCb3j9P4/nF7KB9PwxTzSoSY
zeHtIR80w2uADhahZsUP74XD0wfeuP+Hs/PcjRvbtvUTEWAOfysHVlCVkvWHkCyZoZgz+fT3ozZw
j8QSVOdsGG13t7u9FleYa4Yxx+DfdEirflzO5UeJLc0m3odPYSiCvNV7EFCzMCYFOqzQKSGUjWn8
iP6ke+Mj4kFSobGYeNrMdGb9h/Os1nAyDnwq7aTVZj1CObwUf0uEzaOpjA+izCwa18oFhETaQxrP
WM8ckATcMdYUBfX+MhHSRYusxBMnrjk077CIdHB3Pxb36Sla1A9ota66bfABL9eQyHf2Ic3lh7aZ
57xC1Osx53ftLvRXCg7rq/G5GwU6NieUZZq1vrLQZKeF7g8s5NV6I9PQMTCPfPjo3JEwSRbJItyU
u5SmjFUM7+ILSutAovtXUppbYQMt4FxFH4SxtQbKdcKN+CM6pw9ga7Fx0FziCtLN4U7DlwrpastO
X6JD/eE8lS85tDLh5vKcgIm1PtjBYKuqU+3VhLZSeJelefVm4RfCbAyB7zk5xvP2odan6lNBzuSt
dKdeO62Ro36J/kZ/4fnlFEMhCfc87DKQArUTI3hvLzPzqf4IUGz3XsQn9QlaTH0oA7A0GAsfutez
+5d+k/JOeUg3zhvayGdhHe/yB+khTaflMnzJdxGH8oNtfKhfqvfy1L7ozoRMk0hnhTgR70lC3l3+
9nxz+hAttIGVErLzZJY9eR/hh78YmPudbf84mJj4LsGZuCwZ3FzgDXKm38pl2k6Tg3+u+ME147IA
xQPBe8+m1I/mhbY8psidO1jNqh5aUufFgZXlkzDcT8PxWDlgNNxFTSoinQQ97V1dTWG2momLJ1Zq
nhKA+HTRCgTGb0m+lMw5Zxcl4Q+oYhbZQsFWiIsAGGgwEMPJ8Akr8NLATIMOr/dhzVpIIt8rttr7
uJj4qwR789CW1rDqEneYkHM7OQwwDT1A8354s9D2ktb4szuP7tg71IgUKLukuXOqyXrcx0v3AHcx
d3k7iHvR7TXPF80gmoHOWDuDBxrV4yHXokGfC+sJp05eUTmfcwm9nQ8J11tvzuW9/xhD3SK/ODvr
YG6e3btB8648uFt6nNa9NLnAmjkQwYYPcDTVH8raYm+SQ7f1DyIeHMIff6q36Kk7dXfOLr9F5Tmm
Qh9yJIAJ0FORoFUwrghi1cbIksxKS2puiGiQGypnJbkgbzH0p8AUcTTmBe14OpktB6Ehf0YbwI3M
lnlVChnmQJliiBJNeFhHIaKkdy3BI3PoD/o/nCpcIxxj1JPkeXUqXuKFPzdJgRIL3Q/K1niRl5fm
A46hbXIK/hpPabCokmn2gkssfsjJtLpr77tXKh01sJxAHbjnXBYYfwLuk2nqzEj4lCtrTxrmsmzv
6TF7SmyXcZ8DSMmJg9lJdYVGxZ4WMtwM04WyEJ3pRbRGqowGW8CoyVpZKhFuJT6qsHcfUkCjPpwf
xrKeI/YKvdVSXwgLbNLcupPuQhACEsqake3fay80Ev6R7niC3wSoY0/ZNt5EM57Nh+YJr/montKP
9iO44zT8Uc7qnXJQjuFHvTO3wck7XVAqv6zix2AVnYU/1h/nVDx5O8GW9+pd8w8GL/cEn/2hO2mz
tpxZ7/Gz+1o/y3eA+gy4sGxvGZH3fGhKsCsFZKXtDq6OcFdReYRY90ndPiCHfb6w4e6s4cmFk888
OaffN/2nLYfjEqkeGWZFDt/3rEAvq72RyEGxS5M/lYJUirhuiPtp8Ljs1fL4+2BX1R/OF6V+UxkI
A0QEjb8PVkSumsTuhcGIWgueFacCy7PK0cNDSeb3sbg7/Gmj1I0GKh++SE1RdOsKtOlZSlmnXrGz
1PdSyO1iiIrzFHP3Fnmw+ZlHQ3AmiSrOrPgQdS+SefBkeVJ02lEPdrGdCtHO8OWFJNV3SGUu9Iux
EqdxhMSeqhzk/jUTWgws5uySb2W9WF6acC261rqNs/ck3pS8r/KF3tnaLqD7NNO1Cf+IXKcTK4Z5
KwWxnyE1FsAUmkHil1Gu8lMiEDBOQjVLORwm2YUi1JZNuTPdZOdK1VJWaLyEhblC5s2Fi9OL4nOt
dZvagLxSheVHNSe6BedJDRtbyD3xlWNSmiuZDESjvxV1fQydbusGKWmD8jGRm/sw7Kdikdtq9Fo2
H049r3FUVBmPOgNi2hOJKbtUUOZV5i1yMraWBx4sN6ZSS7yEBJznKZNLtpL7yzrsSQ4oyLP50QwY
/NzIsoVLNKwLJjzdwjTHs6ETmDj+ScrhEr2kNEDV01J1D6HfzZtInxkG/5lAjryXbF+qV13RrVtT
W6OPsvUQd8+KWSBY01r4a6j1IojtS63PXCl4c8Q/YjOw2dcM4in5PIythZw7EEeeQDScpK5e1DrJ
wou2l1Vor3V/WjYSzOzuAVaJG6XB66bxgZ7U0uEntkSDnt3h4n2pDSZ+G0SN5Ha79Jlem0M3QIY+
CJ1Q9G2p8wLjXUCtPLvVZ3j9jozGHVWQlCjSC8PzOpqqCzQXsn8oX+zr+/IYbaJV9+DOyZqhpXmE
e2rHTsg8qMn2FhWicnX3vs9iDGEKs1zxLx1fX86cO+Fvb/f6XPIBFQ7g6UFxoaAOtwgJmo7ullTF
p27wQRNXwaruJyG9Zo8hoDTopEBoVDS7CTgQt6Cd1ziX0SxH750bV2UtW8zSOypIAa7Kf6QjduVu
QDr+L/DqVxiA0XCjOm6YypYuqAznfJh3LRK49EJvFWo+d8KLe5Re6X/e+0+/m8GxzoGJFNvXc/h5
Xr6cQ7cQ5boZdqKi89I4CPUShn9cr5csnId/zVe1nYj9xA3ouQDwuafnYmstfOTSg8WgiJNu1Xvx
bO3Mg2xALRzvswXh4QHHz4Hgd5D1ltbmXT3zQWl6BNf0aoCABfe7j3VoZ8JVu1dxEw7E5hKUpPTN
H729+Tf5A36V9xYV66NuLgKezd+/WxKvsG18OARVmjFwVyB4M8rcx3S2u05St9RMYQcmj/f+uKsn
J6qaZHvnL6BnZ/niDG/5O+qWKDxOSWfYJE4IjQoocQuY7WjU3QyI23rC2kBxTcccfeyIhmazD/xt
SnPCXj5Kkz/RdG53tNKejq9P3eTvcn6ekw5fnP89/BkKdDbrTYXziSwgaMse3TMaRPkroyE0mv0l
PJ5qN0rJ1hUK4vPzdXFAeqI68mmfvuy7msh6FTpFu5tlEwHf2JxuD9H8TZgcxOn2fYMMIrp39v5f
PIj8bNXNI63ZKO7w+8Xk42g/oUjeTuAs4sdQ2CC1uaAZgUxQOSdIhz2ZdCJEvEObJF9GLQye3UF1
UiRjM1+C3Z/nk6HCMUj6PhuTx4eHu3j6L53+G/IQv+/1Z1PLt5eeb1VEmvVNRTEGEa3vtlbR5Cy9
hFm7G4rWkITQpVqQrZfn3V6Z9c/8610xYbqn+wX8dZM3FALc978fdjzfT//aUA6c6bcFcxZNn5g5
McuMiInIZfgm2kkwBZOHDWrSlwlRTceGBpN/t5AxPxhuhM1FyGNBYEDF81m/+bJhlmAEjSb04Y7K
Pkaxe9DIwyEIo2yTZcTkjLlrB/9KQiwnQti1W1M+uZx5yH5fTO3KSaNIS/ghwq2vWIN8y/fFjC59
kGVGFe7QcU0mJiJjOx75HtUda4b6YklWgpz4nb/vTi2ZqwmCHJdoZlEnoJlTfDYpMGk7TZojzEuu
lIacB++P96799d6zB5TkrDVCHD7+74oEmRZOKsiH/7niTPpwSeF6c70eciYwZMOaE/aT/CF6i+QV
mYH65XKjC+y6uAcEGrQo/ijAF+gvRuemK6S6dF0joEDS0Obi3FGcHISet+nZv9Pg9k42TsW74Njy
n1LfFA9NuzaeqhfYnzIMA3UDY19vzINziNCltYmjewrBIaFxvJG36YMJpesh3NSQlMjI2gknZQ1/
hXvoyFiUex+M1Q2rd83oocNZD0EnvvWgJDc+RK7lG65/EREP3EX7+EABornMs520zR6kbfskbavd
8E8k7b3wHgSNa9IFiVpkMeuQUkkehox//GTaEcymtnvER+1s2R44jDbt0nwiOo2HiH/jHvVDvkXI
cefa4aN1x8eTrkf2Vckg2DT3yTawJbibtwFNdbAXtwe9IBqHpXBDFvSM0d8LW9ifo20Jra/dHhAh
2gYBlvf306xen+bvCzJUp7/cKt1wtSTyen/n7lsb3guSkHDmZQ9UZ/wX7yDx2GnyhLreNqjgdkGo
0a4kom3y7vGh2tXSVDt1YFZcW7sDMWGrK/KeYTuNL/PgwbxIE/8w/CCH50KBCwnNjQ/47Gb5btt0
4hcAzaJk6AQzI6ehjDwjc5PW35mkcHFUWru30Ua6IzY58RFk111bP/hHBC8WJPJIplpH5XgLw/H5
Wv42jdE6BpdUN0u98XfDNWnmSjKB48q792zL1o6QaQt2sfHunU21o/QnnFx1kr6l4gTOyvxJAaDi
2wJxtrnSV93aNNfDQpKjgtL0BpJNv/Y8dVVWoaQTDchbUAj5vuFhIqtKJ1fezjpbh5qGkqYYKlGb
ZGO++tveVkN0AfQ7E9no5LF6HHg4qA8eWpjZ49NwP4LLgppcfMggsyEYtoGI+fcXOz6pWxKV4V30
V9h4W50S7SlH/II8e7gha5kciNbXtKR0trAxSVvAt2rY5I626c443qrna8O2j/bj22eOwgvD8QpE
tmoPt044ZHvnceiZi88WbOBgEY7+ieo9soLlwt8m8PQHB+VNpuKH5Ybk/wDU5iTsqnW7HNLbaFAf
zIWzVV5jVBhRzF5zy/MHLNhGewhB3CzzB1h2gqm4/y/Cle/bNQpXWkPs5TjlO6yzcMjfUXnFDvn7
5NQs+6cc1feI040h2sjkSlYyFZ1duEtvERlaVzAPIJwA0HVTRYcS+zmKBIAt+bEnOeitr1CRuJOe
q8fL6bIq04n8ECC/1Czo/Nxme+/YbMS9slbWxsE6lPdD87C05Tbyu8pf6WCtIjrSbGsF1fCrRbuY
expQvvL8LT+LEL1sY/jYUXnfZul9Ygu7duOcpTttlw6i9qIxVxV+hQMWapi7FPWADUiiAwWlmA2I
DuSAwxUsMTHsNf7RpyZibQA7PFfmJjlTmOm5dTvzNCShhBsAkms6nWGFUOmE6FGjM3Uc0TUwgYhC
o7q77i7kniPmsHN3+Zbn4uxshGIe37fr6E7YSycUNBAcOOSPDTQWobc2gq1+8+D8EF9/n89oxypJ
l+K0Yz6Q4h/NywoNrYN3UNe67a7d+2A/VCxI2ucILfz+pFxDuVkJFWnUge+XXOnnG/zlSYG1JDK7
KHU5srGNFYQ5393G79YixWZQtRVO5TZeuTaJRdsMFtlBuxASydvLIXiQbmTUftyWr5MZgbu0sDaV
umAywA5XA5y8Xqd/LojVBYfLztip1kQYfjl41BKNDepOR42QfE9/HYHbLfdDEn94blFlkuQB14vE
3Lj93DL8xpLii0tvpoRAyl0qbDp5Uz2q4joLEfJKXmVrT7Obtao2vGa2jKzRzsQ1APRis5PRNNuH
R9IFa2Ob7TyiizttZcCq4WwClA8eP6Wpoz0UZBEIBe98efB30qncBABgNlDuPjrn8NG30X3Y5I+V
ne9TZdkM4mf6wfvn2NYJn41Wj8+j66zSlbMikexNL8hd2Cj1ORPdXIUn92gyeS5mv/QeB6EXfJQ7
jpRNawAF8Q1llLSdqFt5m4k0gIUb9e1WV8KP5/vrSo4Mo95VWm5aAacMJAVamLBK7y4P9JsOcGZv
n9nhXtjQAM7Te+OqfwICx2/Ll6GNUfsPuu4Q0GkMLePlp0drUcpTDX71rUuePzK2JfcfgMRe4chl
mwo6YCxggsMEKdDaRb9lW+mT2u4QlZHbQfN+DQEuWpyUGZ9UBLajI2X56GhsMhuxomNytDbCpkL2
gHI4QUB+ipDqQbemQr2H07GwHut9Tvk33oAOyCYi+FcS/CC5q/XgUkTyPABYcfIP8UvaYzGTw8Be
/vutV6/jaQgAZVnSRCwgKvYje2OkfdFXAouCthknFcu+BxSINx2cSwr+LxfeAAFs0k5ci884BqSH
782DXk0sTo66eM0WEI3gIkZbpQLE3WyoiOxELCM09L9P9ZrpDQMFW6dGh6ekaeIYbltVbSggNyjY
cM4P9HzpIkPoNt8uAdHBu9XTmo2/ssh31tFY/z72NdpzNPbo2PpVpQZVxdjuHmzZ5RRTn642wdEB
oj+8ftEm2xSIY1mL2gbBAwpRmFYICPTEJt6Bzs2B83yd9ecAONwqcyg1F/cKOj7RITunylbcDsbr
90n/5GOzYJZI3yC6Lao42ls/ywKpi9lbxBlxbxPomLTtZaftrQRcar51dz2iHaS0MKA5deuE+vUt
j47W2x9cuq+zGHn6publjpliO4Vi2R9Ngudu2qLCBIRvcCx6cJe0aO75cbq8Rq+Bg5ztJD2CT4ys
qXC4nHLSBGRk9gW4wPC+E3fJq3Xun4WDZ7uv6DU8O3wVJaj+2d3Ld2A2PTsn1tnVKM9g5DbNstm5
dw3HVQCHbe2FcEc8eMKvZI8eiHcvW60n5ZVvfWDml2OG76s8us5aA1mF5YZE7rWMt0+YS+j5EyIS
Z9c9e4/ho9dNVDBmW3HtUHkL5Q32Vc7Risofa32r3QmDxFO8El6Ukj85eVdtsA5wIoNr8LbJvbnA
/9sqf5ItnlfOS/Dv9wPwU5SoGRIJAAvebNMYOzdKpNdtlirC8ATZNJujKBDtQW85GZDPiFA/21l7
Qi316BCAZbC8i/8yfRK890O/OmaAl2hH07bNe6v2+GY40sAv2iWVlHZJ/4i5SJSJSCl5iBLz5saN
/5zfyGLriHpTN+YAw9gxsthuWjal4UkkyXmpDt6xXiOHekfFCIdwNSw6AseAj+Ste3D22IUbL4by
g3FkfNRATA3OzKvCnlVUZpo5tWBXG30nnNFFMXncLbtbKoehqTMjrng0yPjMkPh6EPYp4totj7aR
BZPB+Bfv+orw6sG7QXf2me8YLYwpQWBHAcZAIdMYZXg8wSGk1nQHn9zda+6cXBaAgRPaw9ai2A9e
Y7KxSMmAyBQAbSqA27x/PbJeUIpHij1or/DI9zbQMZHFu9VRfnN+o2gVbW5A2YaBpMMmtE2KjshY
7C0owbND1g6Q0ssOKcDPV59+BfIlto5y7Ea4C/eBOQMBsyhB9GVz6+jscQUcYAu/X42fjtZARUNX
0kAnf5Vb7fsc8XDKaHZg+3ttQfGe9F/ez8q3/Cl9cm1EAbblAwXj0F33f/SHW1Ry1+x8kBjJlmp+
gteJzEb5SMGS80wOS8d26RQIp/rGgRh2E5HVojOLZqHu78WGTzE8Nef6JBs3rtY1JQbDD63JGsll
hDzGdbwYwEQltIFjdx6occgIh3dKyKfFXwE416tObIa0q/V+MzL+4U6RmByy97gdNOWNXtKqTspA
7lycVkClR/SZL5dlsRMMkLfQhtqDOxqsdB7EQEUIDmzT2cGl/333rxmQh6//n0mMDUult32KJzjs
/mWf/1Gs+yal1UsHIrDW0Uwgg+NYs1tJnJ8X/cuwowc5ulRpnIuChdZYtE/Q6ztLwGJRNkdf8F2C
9gOgEulhbaa9h7cqtz/Fd5RsVfq7LANYxJj1OU5aUa8SzbRRJBv8WFLg3tFEZYjoitQpFoui9tqC
N5S+IogZ0DhCx0HdEphfOAyIy93YhOtKFqyMnIDhibLwPEe5N9mJ69wv0t4W0eFB5Vg9B+AFirlf
TyVaUNq1Vc5uDDn4Gt/t5vchR5fOqaTCuYQM2WZU3kkiqepEVmcSX94vJArYM4BoZjr/fdjhSF+N
Csn8gEQxRWmcu3PD0HekUO5tz5uJj1B/YpOLeCGgjQajh3wjVShfd73y1g+NqLpoSkBE1GEVvkTy
aZhpResznp9PWmsS2nm5jlR3KfsAPZuBANY1jo5Szepo5+vdNDLSVZKX70Zod8lcKOW1KdSb3mln
uXEKu22+VrN9X2ezQR2vmDmXjZaa64YOD7B0lP6Gzqc2O0ZefNAQian+CvoSh3kl6CennxrCToZV
BN1yaXYBN6IFL1bsb3QkpLL7ojzJ7l2ldUs1QB2Ie1+cSmfH33TosEaBHQBds4Bh03TWz7sgWrZK
Sqm9RnkWlDi/c6ne9IzQBX2aehpB5dMYM7N4M4GYiOue+A5gxtSn6CQ6Wyf9q8t3Ef+jF9PVYj5Y
HkrQujbvFGdhuHtDfAuitaY9F91T3hLaXV5V9Z9onCK/mdXwDKf3apktKkqCqjFP+wnvMzw9Dt+Z
0rObKfMeeiggKwGI5OH79g2wF84zhtzqQYYnujstPFggu8gWjHIR7l3tBJ+4ryKdWtDxg0LuskBu
j55r9M+sBUVmjzgsDtcJ8PvCmihAxIGSWZn7pMXHwgfzMSsxnqTuaSjraVyCQwkkf7F12nNwod0p
O8XItZrprL1AQda+CvGSP7USxW2FmavEs+pkayOeV7rwt8GDzt0pX8Gk+QIDFTevnRc0q5UVir2P
lfUWl9Gz2Uq0D0zSnm6pc98vmXiGOO9lrcp/C3omaOrxQDijr4sX0ssvbhMvWyOYJQYgupnY7Pvm
zgcdFOm7bpLWfI8qzMrgGNMf0JsTr7pREvvB4HMlCB9F1RBNRHZHrw6tbrrZqVVvvyAsQReD/KBo
K6mfYXECZ39pF/nHAGZGc/5WAfQHNMa3ocdEDE0fGnIS1b3dSZuK59VdiuQUulmEipY57cqps5WU
TWDeMDrS9UM7jEvJTMTRoKd3lEKTndaL1XZw8rypJT9qaDqYdxwVDpFKKiFZphU89jfqOj+aOsOU
VYBwDCyOHNMiLAs9MhPaCctNCX1+PRebiUs7LNh5UgXtjeE+34gr0/plvCtH85IZpYZBt4plI95z
9714Ab11hFAsT6nT7rtiHW50fScbd79b9Z83Fp0wGV0DWlD1UXSitELhe1VEBktcMrCzLMnvOLMg
WckODYJgzOaKOumQcf194B9ecnb2y8AjN8LzpT53zUtvl8ELxlKhOZGehv6DdtSZBuqE3uHy1HXt
kkSxotEDssb0qsEZmJ5iDCpiIihOjkFfAUWbSCotOrce2uty1fcpjp4g3TFyS0xjWp0v57ZcljL6
8cuYIlVTLrBVtDtCmuSTxVb4L06isWFit8HHw3N+dTq+LNTIwzCiKtRjkVn0gGJA9odrHoia5urg
yb8ICy6G55/idH1JHiijzzILWvOSXqt0KtQE6pTL2in2FlNsHKQcKbIbR+iHKIRlsvDGkKlQZPWz
kv/lpdaqTs08K+C6hFNJnYsFuB1au2JrTV8Ud7XXthhiHojwshmeiUEa3aOLBpBSu05vyYj9fKK/
TGd0e3spsTLB5WCZhc3TX9L2h4MkIApr0bA56JHSTUPwls7MW/QmQ2HvaqssWAdUdTDR4shAl76u
e0oRwo0eTj1tnngrzbjj2dOLaeLcOp2D6RsPppJPUCAFRPVTGZlGvBAoQiWWnZ3laOqV3aVb72I7
5WtWLLhMtN4aFbUr345I/FZ0ccXPv1/iH2KBIbMAF4ahSKJkKiPL5SZ1XnQ6a92nNKNITwUei0oU
YiL5LQyl5dybltAlhMcOm3LZBoU4LYJ4+vs0rped9CDZIUo+FjlgeWRKZClSlbTISP7wGJ/oSg63
ZK82/3fVOFqzSdqaKokUWbrKRHVadxEsy6DQwIo3535A0cxpQ/S0ZZK/4FD9x+WYXsqdoB9ROfz9
Mz9zw992fBh/yBsrNL7zHo4cf0U1zLDqPJTV6C5tZ6Ro/XAVK494tGm70KPlJd0W4TYPDro2xS+o
cizBMigwG/O0efx0qh6l4r6jhwNHMPHmsvfa92vVe+BeVv6sWzsNwKUiQDVmG5fdrOofHem2Tbt+
8T6/xCIhxqODmMDIpglioxRVL3yuJF+Cw+6KmxDZr//c1KhcXmgTzYIpF7VXzr+v48+jD1Eb2pjw
+I5bKfLgUqmNZ3V20x9MsnJaaU65LPzLaV8cL8UsolOOnpvGm4r97KZFv7ZQw9dbeHIENurAVfI9
tImSi1wGFxN1V5MYqjxZ1tLR9gVa1P6D4ewLiR6EfxjumyfoOqgajTyyjRpOXMuOwFHs7DgOPGKp
twjA0XRTFf4POlarP78v9pUvNRpxZCECq271UNY6O3VnmETObFxuL/HJVyBeWNfJzQLL8AdeXZIv
izsYiy+vUa9HxOkli8slYesCb4b+IQeMb6WVxV9m1imnOZC4FX+f4xXXO9mxU/WWeR6Mzm/zGL0F
gpMVsR7qsJKaUwJIZZvCckQ9QMqnlTJlqZt0plHD+G+W2xDBB8JSTZH3+9fXcR9oYiGxwZB3GRsc
dmzSENicnd6WvcX/fTQZHmogByYO5Pi9gzZGFbtOYTRlWgC4VfHR5pgSN17wdbfX9CrZwmH6Mt7n
8f6yt2kJ/LFyGY+LS8VS8RYZXfzEk2DXP0h6aM3y9w+89lI/R+SBBays8bCPDJXrxa1Yt6wnn5eS
IuiGhAON1FA3pSAhIUSUplgrN+onBSArdRP394ScutJOYuU56eHAOktqNqkaOy0PIfWG5PVmvHId
GOJsDJ1pqm6YQ1PN6KwFcC7Lkie2tt7SiYjcJ/CBgDbPMp+E9QeXO+/C6TBzZ1+FtqXtS+3G23Rj
CsYn4vvL1mR+45dB3LV26s2eq/wIOgeSbTpmjkjGVs2klZd5GM1094g7etOkXtfnvq0AWarv5z4q
DHI/KsOXKiCAfoGH3hYzzojWL8pmQeqHZyYo13o/5Ymxupmqr/7zWussCO9hLx0UEz3temoctVs1
oE9e+JEx4OzQaCIjz849GVl8TywaXY3YIDyHvIDWh5yW8M7PYb4W6FVL1XdJgl2Gdhwmr6k54p7P
5IXw9/mZM8Z0OVa4GFJXTXqhmDY6OupI4KAsib41HGRs9KQT1p11yMohq8PXXUJkx+fR0MBNiTn/
DJdatLQiNFBfCWa6dezrUys9gXn9/d78YIS/fe/IDKVlUIRNw3YQnbDwrDffgON/09u/NdDw+1+O
HTSzdVdaTTuEr1zRxN1gDkq4CG590TXmYzhhX7Zw9K44TWWZacNIfFLWz73yfugVdF45aXyboeIs
QS3B3SuX+b6GtAALH96VlKR/X9rrlMhoIqPLrvue7zpe29oa5CBr7W92Z+Ddc3TR4yMbfofL//uI
PzzhfDl+J2GejKDOaMA+6mUrTvlyv5u/FbCwOLM8hN5krqNdUd84OVe+/OfX/f/BxoriXp04UabV
mDKDwzvDo+3cDb1zxNhVdKMCeWuskdHw/NqqI5+V5PkSwzXWwuVlzofn6+aNuGb6Gn3YKJlQSU3k
6QKrKF/OWERxeaFUbW4gy/GCqaVNInfZWUtubdEPCVPC0+Tt93287mIYpoDXiX6XrJDZGk3B0rza
UjqJjayqqSYe+Wwh0dZRuB4cQfiflX+Jd8qNc23cW/FeULc6nXqasjTzFZ4SrxlnH9vtFPqk0v0b
O//jMfsyu9FTm2Z+HBBktjbbPiTkccg/D/VgNngybr1Yn70SVzb5y3ijaMpUcydPkEcYdh8blZjO
tPG1I0RMjSFOUmUwuzydJMBybcHxi51zaZ3z4CmNH4cHhHVo0KiA70XdNNpHDN7CmPtwW0cnnaa5
4ED9p4djjF9qvJTV75v5kyv/bTNHT4oa+aGXtUy/iOYebwYJa/YH6AbMdfCEVbP/KnowdUr2WANL
pu45yhXKctmXVii3doRiXncmgGgnHYrzPmJaysYL4fG55YBdZxiGM0tiSZaxQAMI+LuBvwSJJccX
7AGPJdQExrNRLTsawhFRh4XU5aiELxqkO3m0GkgylhzSGwv9o5WA8vOziUnTjdETkzphIxb6sNCE
g81MpUGv9eY1KqeQ1dTAgdBFDWwOCLdWyv9mzmrwSKtTDN9gcyNVfA0pHZYDWCvNMbAGcoe/L0fR
B31aipgsniCOKIUwfpaMzXBc6yHnRA6Ow+xGa1i08HS05l8r/OFk8Pelcc8lz6kUiS2erDM1xOe0
C4ewjyDo91X7hNxd3a4vEx3ZVrVtTcGVWDUsnRP3c94NimGVos+EEl4OOaZ4ONPFdeAsRT2bF9Fe
ivM9BSGDeo5lRlzAh0wf0oes5oUGkYGiBl1azI+67bt71dDh82Xq2OsCYtHsw6cCDAHH5RA1z4kf
LXIQqpp631byRjGnrAF+4UuXRtNQ/cP/Z1Vvw4bdivt+Oi3skWGoOHsWrWLfN6gU+1ao26q1L/26
1ud5ujGzFX3RdI3nwfL3Rf5M8Y0X+etgIxNW+3GlxA6DkR3vyfERXZuOsky9PdstlweWjiS12NxB
v0WSeMh1ZNlJUKllPmPCvGjta3MDVtFgWSZ2bJyj9NnXNxVkmrB1ChBWOXjFUw2GXnEXwLFwa7Wu
wUnD9L8s18iKXeIgRsK8gDfUnQnWIa02kka1cNrqc9O0ff2oyUOFC1Ojh1RCtD0fM7hb6QdJf8pN
ibP1rYXeuZjaJx5P6JuG8qVJGbZZeOrZsx5/X/MfDRK1NwrWEsYAs/B9g00zkpw+z+EhzBYUTHDP
uX4FJHgGt4gyrzUYYZhD5eYf4aBuHW8n3H9ILYCDo+8BskgT6MFo280MCaOkYdtrKK2QUSwpcd4n
6l2s2Xn4qiWrSpsyiRyBFlz9TpqV8p1SDNAA0lmFMbGUDBa6WxWdn1zxr7MabaV2MXq/0crWTpRn
tsywpvhRvNxEvDe24Nb3j6KLoDQyT1H5fmwLngKHQ/RWnApymsRDqDr+b16/n9yTr583egYEvTT8
2v3PQ5Qbbz2y18Gj6dtZdy6cBXX53z9SG87R1d0etDLI8dPwOe5k0Bo59Ft6hO24XWhw2MXme9be
9e6Sx55kO+dOvGwBl1YQlun+BCfGsh6451X9ljoF4d+RP2BqtRFy8axQX5x5BVwBSqwDPwfwvzXL
jjyrtaQ+HooPBexcyiquF7A/Oh3OxCQN52XSLQ0vmUbA3nwR2g1xE9Efym9idiX4QwvptCrVG5jf
n5f6fz59dJKKCyKobZfw4pavXLESjXkcKDh2AjDkg2vz+1Jfo9g+LRBqbgoaF7omjsaz3DgkVcd5
4oVnvJZ4/L6G2AsUExnRJ08dcvs6lW5ICVmWFmIvmAHvoa/4LyZiASozVdjFwbONJpK0id6nfkK7
Qw5P2lx6NrP3IllmzTyL9jAMNlQcuzmMeE0DQuVcqvfM5wwZ1o15DOOMz97XeYwuWBunipJmzCPt
9pYf49ZQ3YmHmidn6D9euSKt9q7w6hV/e2vq3IhUfoxxLfZCpN1aEUVx5PV5biIkTho2tkvAEdgF
mmW89NIicVZCtwaIEiCqeauQ+QliuPpsAiSuuSzqV+p+ata1cSf6ja0l6WBYDQcvgaAeJiQ+PYjv
1RpysHQdVvpbD7xQ46J4M2w9Jl4ckoNQhgbahDYUsyUHk8Dd19SrOlw70RBWavLOy951yIXFWxv2
k7Gw/mfm46hZEODQEY1LMySbB7f0UgwsNNDhQgjGP0owvhBY2pwWwcxmVINvHJjhxRmtnIVDyuWx
SJiq/4+y89yNHFuW9RMRoDd/i1XFcvIt0/pDqLvV9N7z6e+3+hzcI1EFFQbYmBnsMau4bGZkZMS/
9fwAw4RxMY6ZbtHnlBz+98SmR7SoiEFgEfmaG95Ls1eoQngRctCF0UXe+t3oi7w2DxtV8SunFwXo
rvgzZRup2XOfzQZm3ae6OLaInP68CAmduaY+fbRYlA8f7dSJURtBwKTnHsE3D1DT/y+oyFPbXKLE
Kf+MHr58p0PjOCRyarvW4jvpeaPzqFDo3vE3bE9UJuVpnUTDyhmvRwcdL1nazs4NOJgA+zIkbZ3m
yFNcQs+RY89XPcP/abQ7idwlXEvN3YSmL5Lo5bsju2V37GmHo3sLswf+E5r6SyQVOmKZwSFUVm18
A12stw+pBNUZzg8Pb+AJgR+terH7J0IL2+pov/aa+IFgkyXQm2A9z88BRHIuNPZFpL+UqiYIboaz
J6kebvzZa+0rWJ2IVtObrGwK6H3ULdtI3xTzYW7dOEBMP/UmC7ZDerQHw52TtwLyITMgEL+Q7u70
aAwvAKeBfgjHZitDD6WgpaheXAvWWiZEPK30WaluOYZy1K2iQN7qyPpPzzBrqjbckpf0IWS1HjFX
2CaJZtIDAQPNgmcFJa1hI73GKA4gWYGtGIxmXHBRNAXZNyckc3IkcsNdlgm4QBSVwDmFQiRUEbs5
JsmNWgk5PtQvCdZXPa0/jnT7XMLn489wzviXjGAvl4IokMId0Ops1aN0F3H79JrX/aEmaVQIYjsv
1K1M869ZQP+4UVSRADk0/07OTtcevz9W57a3QXQJs9oQGh6L7Z1ZkkGkldNY55bgY3hE/BJkjn/l
pMtZ9pknBy71/422iGnnxJk0J2a0xKK2/VhbrUuR5f+HLCW6FIOYTLK8ybxv7MPFGsI5hI5oy1Io
gKILRcfG5/McWb3eyg2XKGGATTeP8dwqj/k//XKuf0IQVmGwryA08vlT98g1qigXwr6zk07IhyQO
xRzKOZ9/Q6ZWNdxBqRcF2lk/AUn+Dw7GW1Oi20Kh4vtFPgcjOcaHARcf3bROOcQGA/LSckKJFIUm
Oxp3yJv828qXH4szVTyMDkziHGgyvBWLSDqFJNs0htafuCUgJ0T1LdkqHygr6zx7MKKXy9WpMxnD
pyEX01qXEESIufr/zZhEZSXfIlDPhpaMIwwdzuzlstyZV/nTqIu5zbVoGJtI51W0XUibjoq29CYu
N3wr0SRXEec+D3ed9ePCol4YeNkyBVw1mZrP5xqoJSn1KjdMAKvNjKIbtfD4sZ9vSkTs31plx03y
/eD/2DbLV+rD8i7ZOGMh80jZvFLc+aBURjQL4jMVW25yr3RE5vQ/gWQ830i57jo9BgRkMNoII6s7
FCQqOqgeYMOlvX4mQ/24Hktz2gblCakvmJYmfvZHbTvRcVmLkLbttr9nk3LhQ/ZDZr5YF2BfEARK
DuTL30/Q2SNn064C/QSMiEj/8xnvolQqA1vmjLMJ1Ds2IxR2cA7S18gRoBS84u+H/CoeSsDwYcgl
fXcSygqomBAh1S92a103NpYBQifEfOEdd5KtJHmzds2DrkhXtCrKpoh/nepqyofXIN3Vyriq/ZsU
1cQ8Hggd9rWtnDDD3HJPUaRsnRVBUJg+gj3y745Fv1Kntym9FYmbsxLFyjZt1w29KYP1x5yem35C
p1C8Jr2TeuZwyG17O/NecjZGkzRvrWk3QAhy9FjYqDycxmmtTI6oCgRwzHLQHydy7lqyX/CNvn/T
jK01uYJf7jiGW/SepNyklLxTDTODYev0Mqx/ZM7he49uYO4EnXyIGs/sb7nh4GrD+C5iKuUXO0TO
HkaLiriBCBYTvXhH51TqAlWcBwxxAGgdGyuDZnRDrF078Zt50TtlBY/54k37lZkplv3D0ItHtc/K
1E9mhqaVv202Mi3HmXsjv1ePPh5vP5HIrDQ3mbYKtlD966OPkFXuOv/dInnxMxZpbWcqQ2UknDvF
gU8Nj3sVjfvKfvLzG46ZPDxdPmPnwgm0TPl4lSYSrFU+n7HC71FaxFTlFEV7J1j36sp8l/V1D2O9
2/u925EphGt0udVdi+J1fYGqb4pQ/PMliOgd2RA/ge64L5BCmpTNEA4lonzTVjZezLrd5VboitBa
vRuRdBJPkIQzWA1/UO5fJ1Q4gt08/RqnX7O2M7AIIIjtEg97CMfwJCNyG8PtbbRf5pNfnezkN7Gh
Phxrbk9fRvCght6wZWPXE55N5m9x6taRfFup5Ya4NwieqKMptb4mxEQ425SQkolDJINfa+XUxS+c
AGqeBPFZN7gAp2XsCXJW77/L0UX51y8RgG0I7JT2NUWGySgv9qXuSKkdy0N26u0b2hu3TuBs+Py6
uZXQO42GlKcqoMpirr+/B78eCDGw8G6DI+NYyj8Wy4eULZvn0tLTMjt1/iY3NxIxpS+9T5rBtKId
p6YrgnyeSZla+l2IMpoFR+9H3/3U5hcLjs/UPCiXVH4FmPJpqyx+0+J0mJ2TYhNf0D06uQLK7a7n
8trsLmBqX0mPi2EWmE7rS7rTmjkd3n9o3QiR1ppORezx2nWYu8prlPp7Bcctt48338/6V8icoYEF
aKSglEcP9OLBGxsrmdE9yE5yiYGg7VkdLh9kXLH26EvSRo5B96GMV9vZrK/CLHQJH9xwwuiICtD3
v0UEesvJtlQB8LD6aKEsdh5yxP6oYEV8wuFKAeVpSBAxJspObcvRuwRMfAk7iYPoH6G7QrHov17y
1aRO6hpy9PQUm7us+GNaFJ9C57UovVzZVKTWRPt/wzlD4/5CHvGVY2obtoVQOKqLgFlfiIDmGLaB
4pTxSRufyafj7lrLa9oGHpIQeES5CqankMbpivx/0OZLIY6YxsU0fxp9EeJnQ2Og9/s/ozeTIKjU
830xvUjmIWi7jWpupuYuaBS3g6fJ09yiqPD9Qn8lOzABtqzqCokclO0lfq4q+HIadh6f5gT/nwqf
HhW9/HRajWgWHnvr3S7uZfVhxLkyrR9q3GH6nJiEn9rXR6u4bsy/DrYyoz/+CRtUghVrW0/NhQvp
zHZ0cH7TkQPBbhM+MPP44T6yG0Ur0QxEmwDoypbubfSW+3u7OvjmweS5/n5Ozh3ET8Mtdn9s1FGu
WgxXjjga6ThH5lcVFSsDCLnqdg3KDyPuF92A3UX4I5+Bc9TXfo4fo/wSZ/9LLE44+vHLl7deMpg9
l3R0ksebKH1OKTCU2AQgWMmnf//ZXyVEFmMtrr40dsxglqjVZFO0MTvNy8N8Hyv+XgUiDcPtxrfm
NXsyRtsmkw+VbO66QHjORF6Ijek80cQdVWspt/FA9J3bsrkQLpzdBqrMw8RG0FFJ/bwNrMExi0k3
opNl3Pu4QgjaSbIbCy8u7gt0s7+fj0ujLXaBbQ59nRl6RLsZ2dkmm2EK4Mc6eKaTr6bwwredW2h0
eSjbO7DHqCp8/jZjnBpTmicx+buU8DuvDr35Y1QP9XQhy/lK1iW+VhRNgajGaUKX4PNQTlznhawl
GUFXuiH829iAGnrWrvNOlC3eugRQXvoVTtnVPOv3Q7AbOvtUIGyaRoMrqf1LprxL7T21oLs0ba5N
fVcV1UrNEqTmOAGIVV44/2dOJD+Zsw+9hZZ65HE//2QJAia4Ou9RXVBvSO/mKNy0Rr7pjcfKLrYA
tKZGnFwdFZn3Oe1onXJ6EjD77/d74iu9UcwdsBc1ZRiq9EV8/iF2PJhclPyQshX1gn411bKrONiY
ILnNCwV43MKOYwevh+S6Ezg+NmdoEGw0XnWda7MKLoJTKoN+fkY+/yjx9z9cj6Nch50zEThMBYz9
DGkkfkmPoGOWXtf5bkbR3m7ga81kURW3h3T//axoXzcvGRvr41iOCqX+y8Fse0phtpGewiL4KSn0
2QnaeSGvpvLesdH/SdHW8FsUL2IrP1pcYmmLlglBOxK+G6NCBIG+ZKmQEfNBubZTNmp9ZRdM6q90
2oR2tJbDgI7sft1hiDOgWAroXPftc1kUHg3mN0YGGwavMCc316oSld73H/j1Kvj8fYvtV8plJWkO
FGgCT9pSVmb2K04fuHh6GZO+5kJQcm42NYXHGCsL6hfy4s4Xca6dzYRDxCT4P6x4cmyM6vTuOol+
fP9hX4NqblHRqEU1SrTILXhSZi/PbVdmnCvpEGTXacwrr3o6E/7fx6GQIBNf0M+j/ZP7+rhDtaRV
tSkS0i+bur2L+p1t3PNB349ybuI+jLLE86Is0dW8jTOoFYcgqd2gvamyx5wt3//n2jv3ALoa7He4
zpa1FOUZzLII5dZPEU/cZdJzQVt8+qIHj7V21/pP0n9/+RhOM0mWVYR07WV/NwccYctBS0/99BzU
b74P/oDXBOyjSH/TLhXYxQZb3id0z9ucZ6rKKNF+vk+qsSyLTtb5uDTzFGLwtHmSwtvvF+tr8Zop
hJsDwo1at8ZT9HkUEF89aPwxFa+5bcC1QGeAwJcAY0R/xKm1jVi5iSoQsMCF/ObcTjGIbQG5EFZC
KeXz2HNQOw7XYXpqFfqCDQspBtTWbY8tGQeXAomzgwmEg2+ks2GZxmeTHoe9ovCh9Q4SlGpKOxZ5
bfUbu+q238/qubEACnTR5oLywbJoMDdtZjdTk56y7lfnP7XmD3akEf/OL+3Ir2wQlo8eGv5AJIa0
w2IKtbCO/LBnpBwJN3N+dNR2zdEuUdmY8EIYwA0tCVuaCEqIV5M8D8WVpE9HLfW4MZs42JZqf2FZ
z21cmrrosVYE+faf4vCHa8YKtHpsuyA9GRm2gvqzUwSXc8ZzjwESTsKLGp09rHk+7x01saMg1xxs
m4xjaAQrDbeyGFi6/cWnhfHv7xdUTOPyLFpCHRWQThXtrJ9Hm6o8amLLSk6hTcwPixibm833Q5z9
ICHQJHioKov5eQgLeaTEb9XkFBkvZX/wkyfOYCIA9vkQXLqjzy4RB55LE46wvbxbhjrSUatXklOG
9U5r/g2Eo6VlXPikr31W7E5bpjpIpKVRQljkMpPWO/FQzwiSITicEQ4piXxTWfT3z49cMv6Ee2dZ
bKOw9+T4TW/u5PrgX9ICOnMYDdoLkRyjgRV8Y7F2cpJMZhEXrF2NngyoBrM7TF4rQ8w0LmRv/7px
FxsFBJeCqMLXEjksvjisbSMpoiQ5BTNuvTHM4d5EcnKWt0qi7uQQH8EpKLDiwwM3+jEa/a4DOJyy
3zYePmQ03XTbbXsLTfDuhDqMGnt1jnRgzK/lWCejuZbz4wxxsJyvY/HPh8Y2QDE1Vp29wAvquFgH
kX47qIEn4s/YhPKP8DxG2s2ElpCMlQ9+CDnPCe0kbmcN24xLQqZPkVrITBueE3lz0WL9Z+delox4
K0Wx7Wl0xLa+vAmEmd8w77UwWwcBVrHhJZRBP7teH6ZQ/P0P10fRdJoaVqxXO2vrwrmOrXSrSrLH
XWp25doX2tWFDjf4LagailDp2oz9TcQENPlB0lM8Lm13jHcz1r6xUWJ2XO2m8U1utI3dm57PLzcR
5QsjbWep6OvInevbuLvhLqe1xdNsYvGIJa+YFajQcFqv9IDgGZE26CwnyQn2IjQuffklDVp3spK1
iQWlNEYXrtGvpTcbxi5wENwZCHYoBnyeiLCJTd+IpfjUS296iLepMXqDfs1TUobFTtsYNuke195/
voc+jrq8GuaKDHjEW+00qAc8o4vR2eTOkQjOINyOrAsfeW6xgbxk/EHAN7kuPn9jE2thV7ecl0ZB
Ard6C7UbpbwOy2SD3tL6+y87g7LxKFFkkVHbNtB/WNwEgazXo5/osKyi0rV+q+UfOTvEibRW5FUi
qTgmdx7qDDulje5UiKSVSwOkk68Htd+MKtYO2BJmpnkjJl42/k7h60Uo9GvPBIvOnSnCMQfTL31x
gchKavfEgvFJIF6hHR40BzKLlO9LI0Xc5pH3lA3QVLKnES9J1m4MpjcT0MfAbhQSfKRGpzzEsreo
jtVUH3QbQmy9cVCAKsoCVkoaPFC69IiPv5/dc6EIuSI8c2pJuqAkfl5KVenVEJ+k+CSn7zGaymDo
rmQ89ZV8o2W0fiDmGqllxEnhwNV3VXsHeqFrz+SWRU8rshdNF17tM0/qp1+0WG/eBMWcRyiZuoPQ
N0Wbwgs73Axwj5zHOyXzL2Q+/wCQ5e1PME0WIAtcZ4npzFVR1nU6xKfRaTem7F9PYX4Yy+7KxjNa
yTYEMldmiRVkre71PKLUhzuISC4VOVlrkb5VtWcZdedQWv+NpPkwodepVHDgHPuo28lNnVn2ig18
XUELC+FNp81eK8qnzBxXUqJtkdhZxxfRebHlvnyViOWA6FEO/Fc+/HAh63o1Ok7SxSeBiEkKl7KG
53WCll7xqk1PfXlw6oe2emisZqVKKiVxfe2PvhfPj5Hhfb/Lzi0pVRkCF34PnITFfZEPhKxtY2JP
W/+O5ruwuyZK8qN7JX1K6ofvxzr33Q5Sr/hMiht4mZaPSF8Pfj0lp9L+JbATKdiKR8LH1OP7gcRF
vpxgYbUjSu4Kf158lNpp1uA3WXKSDzKOFGH+iHcily7KjLofYYT1/XBnqmsWdGWAMxBcyr1LaCMJ
q0j1+zghLPshIjPezUBO15l2NOPfY9rSBUGLynQI+uukRriaPPfCLzj7xRYZtAraKpOQfb4ravTK
glZD/2caeWnz2yl5WTeUm/VgbWHZSCJjw6sawtJVUfqmY2/yVyy0WlIMNwC1QPHK0t9+/6vO7S3n
w49avLejmmuhpPOjEjxZ9K5eJ9MBjERBjo+s6eJVf2Y4aGWkFBoNiojLLOYgrXu7VtEtFtW9GA14
/bmAX4TGcrkJ8gtLfuaZJRMT0S/Jkgp2+3m+i6DWmsYQJS7q7cVRTZ/IlSisyfL993N45swIWiQv
mErN/IvnF0wCM5KdlGAb38xA9pz5frJ+NTjOfj/OuQ8y4JDTVKjR3bSMUmK9kMJZ5ykPZNqKBtx/
ZbeT3urocBFkOrdORAv8D8AZ1Gcxd42BQNc8zPFJJC5gWpa/JworNWNDpulcaik/+2F0mSlwYSjF
LpPnPKrCKrV5QlDGsLltSJMCkgQ2fRBfKHacKbtiBAUiTHGLzixkiT/vil4x2rypkfwEOxPyS8TO
RHwAFpQa6wTiS0iNMT5EAi/Pd98v4LmN8mFsR/08tjJOpRPFKe0S+aHE4ZldUlP3HNA5/36gM1cN
bcAy6ydKl19er6rIpEyKLGp38S7XN6LpqHxDZk2ABfVTDdP5v48HMxdQBghEdDksPiw1syppgn+1
QgROK8qUXOVKdmhNN0kwTP/PrWy2hfL4/w24uEfmbsgrZ2BAgGomM2+OxXzNePZ84Wz/u5UX75SQ
1GUSAbfgKi0+LbQDzfJNKn9GvVeHdVW/RxM8H+ud+0QrTFgQT2p0R0vAmuYg167pP6HfJsobt9Zh
pKxZc1h80lqVSjhuGeSt2yHtvMSXVmIdTJRb+zupu7DTzmwAC090TUEaFtczZ4Gj6pFjN43ZRKch
9uFUPVM2GM2fGbEMgTSkOkHu/X4LnEFXLC5ZfM/JNcDmFjcGHd+yXehaeEoG1XUqdZVJjxfrE2cO
EOR+k2MrK5QO7MVnDY46pXFQ4rxQvyj5HSi7w1Nuyr++/5Yz95GoSFCpRCqQ61b9vJ2nXGvTGi7q
SWHZ47cm/ltTl8gdY0M++P1Q5xJewTmEBaKzyXioPo9VKUliJIZJoClf45XF1Zfi+mZ0Ys909THB
Rb6/GN2eud6pvkD5geAKs3FZ8m2KsKgn2cBlEGc5nEwAVZTJ+K3H/cFssm3gj4fWwIKdcrvUTq6R
JNs2APHvqJz9DOrnDim0MO4v6ZicA+bZOcy8gK1QqlxMRjxaelkP/K603vHqQMMJZnkFcBY3rjGq
bts+BhYEpAuLoP6b5eUpJxNHGxMDUXQMFvdJFZm1PMcj752PFFQJHbWl2aQfHnzqzsEQbJU2eJeN
/phvlWl4izGLMFRrnWSqa+ao9FT1zuiQ7pTtVevHV4AXhf08DdJxgF4Yj7ZrY+NVXpFCoLhYNGgu
/9Gh/aBPk7ynmuyZzQ8Jg7bQy4tpK573KMeNUBLAoK0Mrja7vjSuszF0QTZXU2YRMOdklPJa5x9u
2kfFmQ8pqXqg23dFHGKffoOR3ypuXrgSHQSGrA5z8eimaK2TUpi3c5/sjSEA5imuSsu/YQbcGQ/X
4crnCCODXaycbN/2WMioths48y208ec88G8Dg+61sdn1xbhKMJ+qmhsCHlu/K1tsjA6j/UOXpJ9J
+Yq8ZB0EN6I9h3LIW8pJ7cbGi0iTU7rAlVilLQpmFYrVUoBBklW6WtFs6/6vKu1GynUyoXCk53s1
smkljykTKqug39ZRi7BHsJL6YKt3kqv3ppuqpjcYKaRwFebcrZW0K1oE79swdQljOzJH9AcMyMzF
jQrdfRhe9P7Blx5rO8Muwg6P4t+Q8nGTMUY5F8+Zs6URzw3r8iaUKa+ptzENNpm8DX4rClat0Ztk
KNvVNuNKR+hD8LYa2LnGXYFjePsjo2padMqxnOZjKKF+v+pHcLvA1a7q4ncR3TcByJt/PST4pM50
p6ebKjBWZQ/xMyseRFRQGI7bztOmzyW87PV0J2BI8X/4watMqxKwVIJYFssbFs0TiojzT5Vm5HSi
Kayv8SkP2isrhxeAWPCFO+vs9fHhtCyShsGJo8Y3iaxZpMS/tr0QY0pA5oSfo3r7DBKvUT9XaKon
VMsbnLYQueLtYSkuVl6/+jWRToA/KKjRQyLDrPnzBWrnmDkqehyLYt6QGRuiudC6SvFgraVoM8TW
in2RtTv9F3infRJkPtncW9MhjMb7An7pJT+Xc6kmMSY+f3h98YDIi1dKMopelQuiLwu2DgwIw4Il
QFUIm0kHB6SXTguZlKv2eh7Xl+dD3JGLq8w2qAwT//FQGstOAnseWz8KwlCwVeXyGrZSlNw2Ga1a
2WrAxhw6gwhulYvyAueoMvC4iOKh9ghChggRPmAmY6MrXdxOwQm6WHBou+s6uuGj++kvSSW5it15
PQAnD1trb+z0rh9fvt+YZ/blpx+w3AqdasYdWTaMRc9MOreIhdGDnN8xyxdpU+eQVUYDs+SPBNpL
kQfTsNPZUUa8bW2vqejvrNd14trJk+Aypk60S4r7pDNeZeoQrfLKhZ5PJclUvNKb7Jk0qtFpRp5W
vQn5m26PFp/g9sJRPTcjyNCotHFpxBhLGAv2klSh/BeceEsyqMO5KJXiqqx61mCvgFi971fga4BG
Zzy0TloS8Q3HFeLzFpBHtcpnrONFhZLaDTkVxcmL7/XXrwLCIXJxBFJFgCv+/oeNBmStalJiSEfC
BC6cjjgazIIiujZeJReDwTP1LZiquulQcEWXC1r65+HSuNEsVanD0xygLgS7I83kTV/EW625EtQB
hZpQo0+7KqUdZqofemzu59cmm3jmUTqR/fUIXcKWymZlDw9F54I4KRMv52Bsixy3BL7BJtl8rZD+
m3n00qp9aQd5U8T4FBv3QGWu7idbB8QTihcCLMY6CRu3z3D6gvZo5MopIxJpSF8bFS34MLwNCA+C
AUmRgc52dJhQ5twKqkNF5bt1ZoRNI7eI8kMfDfS8pG7SDevYtnYNzNKiuTEwr6g1jQ05by0e+V7W
txFdwmHhbKrEX2Pgmaz0jANGGaGDCF6W8W7UsVk1jNVQ5evOwbs8CE7BiNlPnb4UVribzRASo7Y1
LH+nb4x8ZaDN9Jw2Ixj5n5CaVioL+YSZbt7JFXFoOf7plexeSrI7ulN2Kq3FoGXubCSHqQfXsepT
Rl06TvG/NPYBDUMmIFkx1K5W2fuE9iVY5m5WFjguU+2YsBjcZ8jnz5W5UpSGzzJZzOqghwd+WqTV
R3F04a2Nek6zV7lNLXuraQX1zMEDwv/Z1f0umyprBcDwS+M97mx51VAtmpPRyyMIbs+VhPcmncG1
sOYzNApzGKPI1WrQkPCZsrUNw7XolV3elHQS1OAd6r09HdBWoruhXat45Kn1tqT1q0GKWw9puauC
eyc7DoFB8ph4dnYD9utQGwsj0xMoOCqv++tctVEJij25ePU7GIF2icdVBVt4fmgt6zBY7wZm5pP+
5CB+KBf0jWc3XdftAn082vhyZFi4iBUXTGN97q5NLUIBU0VNa6fN941WX2WluUbVZlXr3TaUqyc5
aFYB22vIzf2MEYHsSJ64Y5QB85aKBmk/gyJXQKoZaNeVrFuJao4t1VikxNiXHIY8XUEdXOcQfKcR
rg04YNNF/orY7ylLV7zNnt23a5BoUynXqXM36z3yCPjjsdmT+KrTDzGljTjkfTc1ugUwAcnk+yiC
o5wPsidTG25z+6W1pDtLUrwCTHdQnQMEuqRokIvAzmCcf/iJvJ57HOUHWrafTBEwNO1G8IuhWE99
yrmQPAENadmfuJmPWZg9RJG/HYbiuS+KdZm/DIR/ejpR0PfXOF3eBBaqOpMBrJk+z/pT1rM2RKqJ
+mpTPp2b3KvpktZiFFrupiBBpQIMuDlkxnORPM3Kc9b/thrlzcfeAgbBlppDx8acbW0z9v1Gb1VY
LsEqpi2WMkv0Xozaro/KTRtLNLCKWalrt5IVj1blLQ13WVC9S3np6U7l8kKv9l1Dmcb/09PL0056
RlzUXpeyfq3Gv638Ci17eM3dqUPHxO71XaEk14kmbSzChnFCuyBOdjHGpY4SrnMag0z9DsbpGNcb
mXAPjr7D+86L9KIO4624nFuEMNUx9Qp6WcmvIq7QphJhSHxIiu4mGbMbydhHGUyoILJTd6zinXVP
OIGKiLltbPt31BbHUS52cWMdSSY8SY286TpjvzdtsmaD7wy9oXNQUo+D1ruGUjzMXfNX4aaw7MEr
G3k31jJe5u0unZSrmTYhy8iOueVvJhP7tb7qtwr+MJymcnyqs3krXm1H/qVOsmCvbhyIYLWk3jiI
VLS5seqs5EdS3vtVsm1Q8KD70opI58L62addqoVpG8fGWp5tL4lyJLqwwKm0fTyZ2x4fvzSVfnep
CkwUPTQl3rvTm63ax75Zzz6NwBhsTIXmKZ15F8EqxkTutucctkV/W87H2P4TK/0mGB3ciWLhtt4f
xKnttCtFMh86IeeqVG4rW38wogIlbvrtwE3UxjBX9fSYxUj00Kk5ND/1Kj+iRrKZzZ/ivMvVrhxR
UojSlYpbjm81NxRvvMiODrF2Y0TKuojrrc6NZuv0bXKU0+G21IcdkCrYl/PH6ZUUPYfhZ4tRKloO
cAicfCBlzl5ajHmg29gPdtxv1WD81eX57fh3iiRMv52VkWRrSPWiTJlZwL9lAGqW4d7bQGROFAeJ
DPMEQLePOO0TLRBzQz5nvFYmb+HUeGmpPxv9/UxmjOHB0XTmlT0hugiZBCRky+iroR9Xcg+Dly8N
yVZEwaez3rX01mrltQbFdwLkcLUhQbWP9BLbnELsmyw79DSm0mDg6WlyU+rBnttUbsN9HZoIMxW3
eB+sTLNyNY2SZlTLnkXw2SbRdkyV/YNd4Jo89ut6rjdNIv0Ougq+VuRGVvkzI00xEvlFxYVXrQgg
J2sT6t1RVrJrNZLWVoGyWwp3OdyVkbaq9HEjkXEmohlj4PU1R/VFk80fzpiuZ05YGuc73ez3WZhu
wv5V1TPxIASGsiYrblKHucq5ZtJNnf9SimpDLZ5XV79zghIb07zAEVnZi1Hsndqq710cHs0kXOto
tQwl+bBkyisu/cpVB851oLXHgiyP6WCPrOewcsvqTSmh1bB1NfXK5tRkKbKcYXyYHYBhRK4UQ7BM
op9OZ8/YI7RHWfZ3PhPn52hFtvR5pNNtWZqnxuBmksKpcTWcd5JZ96pa9lcpQWs2Kzgp2gPSfcqD
RFRdAhPpfYBqibxpOmmj0rkE/2JF46mnzu9Db29S7JDKaR8Q+Mj2vRa9OH7zR6qKu6GCKkCLBTtq
cKpTroiY7VdVGkiX4FarYo4x/eFRuyX5ltdTUp+QTodEfTOgJreTFVatkFAa7x78Ngdx1zdwZm9p
Yxf/mZpH3DL8x5qYqB/ix6SFe1k4uqtKPq3W6rAjvfiVzMm67g23600QjvhYDj8tIBbeYWuljpw7
JZX3dlo95Rz5JnwkH+QjmD5V9IaXBy0OfnTatO/8vAWRTrnwzF3n0yqdRwWyMvOxziFh8dEWLklt
M4ckRvhvcdfqOe3ErW7+KFRrb2Y/ZlM/6kHkxcS8aHbK+w7we/XQ2rZrMUkjtPMwivdDlygrf07f
S4LYrAOnxHcrKSQ8xw2d1/LYJ0/SfJ2EAhJItinO4PpYXiml9mB1sF3xRnFDFA0L+hcKlcCNHT04
w65zZAJigzpQ0CDoWj04YFx9XlygAH/tM4WgaggXGCI11Uay83NMn8lDLU9F7ByDIlo1Q7yPYBdN
SHCmxg+aUfbddMVdHhjRAWbbwFNLikHTQKb9bZF0I3Bza0zWppKeJB15n7zfXUikvqTx4gdiAs9G
krnXltTI1oxLqQ4S50gCUCTxXnWybQ5gFcfbyD7VrFQYvxXTzm7rm4oHScEBq272M6aKvIi+si2R
ejWb6ZADGk49cS5IWlrH68CnahhP9CSjSgMomCC7U5RIAa4x3RN/5bfcrkBcHPAk5tT0ZX+MpmqP
xidkLAgrAoasJHPN2amiN/BCo/b3UuocGrRKtehnJSEF5t/LzV3n/1DbI8IBGpT1Y8dut+LoCGnm
p1wED7Tzbb+fta9kFGZNEJARJRMdrf8A5g+ZYRCOleRPln00gPemHRt5bdfvNkkLgaIMVCZto+h5
UpLtGL6Cjsyt6snVb599a1CV0UTEOF0BGhgc9QGcBq+6tVIjByT/Ggp3jp/LONjp2nVaXEvhHUUq
JN0vyWB8Kd4sPmKBglf6UI0p1Y9j0d6DZgEjmBnyNthIBq8JD8aQvHw/bV8HxJkduQuL/Ub1Zll/
VaOxDwaajo5ARkQx/9LVObyRtRZZ+3fKvVp8gTUE3Y0D9gmmEv0LFLLZ38Du5j8Q7cNK9c2c+XGR
2scWrUSzDp6HGjklTAippkWi71U3PUN/jHm6FL1eKbAgCIOB+mhFNVepjrZ7rWLyi7/pYPvbZoAl
qnEcxmE7W6iVKpOb/z/Szms5bmtLw0+EKuRwi9iRTTajeIMiaQo5Zzz9fNDMxRHlEmdqbJ8jmxKJ
Rtp7rX/9oY2PRZ87iTJ51fxWw5jWElY22uU+IUjReF3goU60IOpwLTIvrCKfQTc2ku5ScozoncXd
Rxtkx9rTyro/S+nt1GLthR3Ixjavittq9uAxhLhctOJt0T1FRb0vV7RX6y26SZ2WK9aAAxYq5432
1HlWjE26y82gv+GjjcDOc2iLherEtXwLyXHL0Lw2LXXbP4iPd82U7LYzLvGqhdHZhtZh08v2qbKD
UOuvdBkVoLc6/1jxu7KIXFMybAEAecr+yqMzk2rS4hNipHNQC8Rnq+IxjnDv7e8iNhXEY/wI7Lxn
DPwIAbBCW82fxbq/rfL6HGukuOHbHL50mxSxQRElMspM8uuqX39hASwUdDWhGR3WqiN58seqKgek
XpEjQ1Q1TV6aSRtg7qpcIJattwlIPuyLgB3+UBdIablhRVV4IiHqaf0xhU+VQXYH5P0Qo9xEuWsK
YydU5T5bONskfMh1gnvXxzCvXUWvPcIu0Si3EHQduR5sNMN1foVAJGBwNh62MhaG5fZvk2HrIaZr
GiB8uf05ozRcNWe3QXpUYPCRW5Pd0aEn431t3k7lnWy9RsSlKUmyixbrYCQN8+wID/LelwTRKeb7
Kb5uXzHN/rW2jtupwcGV8vpxDnN3VERXyLGw6UfTF+bNvJ6fplmD18eTswn0qN8Y/8qGbutD+TxV
8zHNxj0Fm/RLhKbasbC4Vq7dpennKhEpIaHHKl97ndiyMjqtdJtFm+5qa34wc9GfQn3T5+57k4go
GlxayKPVdAddnn8VeltFKmA0MoT+EolPoMQBlfk+lC2/bXGcFfh2Ndm1hkG4X/8jWgZqBCAtBQvF
wrpNBYMG26CnT4WrwP86XiIooYbcnxZIKHoMX7mKbtp5Pec1JnEqwfZUh1WdEm+HrZHU77cyf26m
oNcTJnrt6iF5Zw4IhOXJ8Ma1OfKGEsRKHt3MaHnaBs+M2894hJAKlyBqD7OY3TRjhxVM7w8AC4Ke
7sXMcosiDwQGD6L6Pjes/HDy/r5I/jmptdCqb1QijV7MYKL/e8mQjNjbYXWuH436bt1bKvdgv6TH
iYQ/4RzXzCxf/37EX7zX/1wjmc0yTt/cLiH/YRXwlasyZKksDaKGQn7k9XxrqXDrPN4Z+s9J2g0g
SS2gfmvuNeFBT45Vuu6nVfC6vvsnXUaquiAIhwUdeeZSnjFpqxyGb0ub+rN5muX7mKDZuwiztKt8
t+RIp/tdpBM2Pz8Z7ASDdEf7SJTGvs9uRP2tjjGxBdaRjKcx+46x8suk/cu5wlPZsuaZ7qPn/HJ1
NTFKpWFV1FOYUBmupTf1xMlK1e1g/TSz45qRz26VuwTtbxuYLA/JAIUU+1PgKHSmON3HvOoHqc0C
mVe8gqmOAawlH7Zk+k5/QAh1FaLaW0dj3+GvsRr3q+jW9ImhRdNXFfsh7n3d7Pf9oni0wIGyKoye
76ElxTP+ov3BSj+N6J+53jK0yxgeNY5F0tnojrASWFdulpcENGrOfLky7TmdbZkSv8KrLseCPr9w
3XIczyeF4jKyReltFAZfMrF4KZ8SI2jxaVQmG0cEbwVwmCJWkuw7fj1Pzp/7rrrVlIhgYFAwpvn9
KU5HeVoA2fTj2sGknzXQZE+htMub1FWryW/geMFDyDGZEQHlRAQFQ8O0tnodMbxlcy7QEzDSiRaS
VOTXtBxvcQ7Lx/lNxjeCicK1M3LwAynaz/L0XGcwfdc+/LmBSSt9uzjXpw36aIBJQForOLSbqr/O
SHijN0qQGE7LEzFciEOPTBFjS/XnsvPXcbzdhnpzTneTJfuheMIqHqy5s+uEXTX2wy6+k6mClfmn
Ba6TTkkgJj+XSvMzmh6Tu7rhsL0pecror1DEl+anscrk34RdT5xHehHi8KHPX8petg2FbPBl2m/n
bzT4tPHvrVJet2pa14oDHNlrwi+56pRMYTfuj1Vdmult6Bc71ycnxJoCg9d9id4njRhNrJ8lqIIB
F6Dpa1/0jIVpNoTLmjkvsq4Lu7Yn9b/woWMnEg/UqP6kV162G8HrF1MJ5O6xDaUgrXN3u0vbT8QL
fiTXQlSrK7InxKY5DkG0ugicwAK7urluDgrhsFeLNxk3lQ04YArLAFrEO7cYiKfeZHKF5jSlcDtw
1dd5t/GYJTXzBt08NZmQIB6KfLNhhe/vGvaZIRNuO1bsfJt7dwZifhyuK/N+YrLOXXOoX3H8VC+j
pAclUHimvsHf9loThc+k0FQOfjd0l/TaaNQmCvVNw1CyHDqcTcV1t0lsZjySqv7cddOPIQ8PfYqZ
Y6jcb92ngkUSDhR4UD+XWh+EeXvakJyUVPsMuMHEbV4UC7cSifMulmNmhqUtN7RFhflqRZFtFmB7
w6sqTR8hgvUab7WIvkap4qDotWDZdYrk54xKhGK5wNK7ncGUJp66FFg5ScfT1IleuuwyrWsJAFQ9
NNq+QnURpeVRZT3ZSA56eY76hsci9mBp/31b+GP6xT4EKIAbBTI29qIvTCvJtGZolKF2nPr3jSZC
5cp4oKbEBOmo8m96A+2rRQ4SlU3chRcIFFoi5L5o9IrclBaRt/aclMRtLzMzDxJwDpXg4YqwyyCK
5Kehpp9cX9Spv4xqd9FVgESsVjUTrdByM7e+GUKuBoxuDL/DZVY4UT0bU2xr+qWRT71pPQsZAQay
uhNlxirRLHiD8lkA2Jt7DBEcpZO8xWrJo20CYw4w57uROhEQtH8WxsETTYCdcAoabrzSPc0yMpDK
Sddk//dL/0d/+etiMOHU2JWRe/4hPcUxJxLTtsYN8EkhBwHXSqx8I0cSY2BwM5jFxvXDXnwVrcdZ
9tDuOyLKLKFteUAtjHdHSE2Mi2UmAHrk5flPQz9un1rUUJ2NpfGjgJ1DsIPh1+MPqT7VDWFojMCw
lBjNn7L4nVrxD+uVX2ekoy3AhkjEtPjL7e3qstSMuqjPYZE7rUR7hYG5WRk7FsQgn35O/UfFTHGi
2EiLoF3AVefbAu4JrZrYfEZ1xRxxdCdJ2dfC2couo3AnhCXTTWkJmAEAeorm8wqmIAPQZ2Z2p+S4
/Gkvqy6z+HSOsGq7LsRzb6tA8QNQF1bben1iphHV2UPTSIfGYuO1SKfs7XlQgSoyv6jH3SLEH/34
s+jMj/a9Yk+fwUjWqDsrU3I0y/Y4iakvrZo/9pGHBQBz285GmO2psrxDm/DDWpZAxmiPWIhTbVAc
R5dSutOqG10IzDzFcbm0BeFzrm/a6n6cTnkMnBC9y9Yjxn1ug/thPYvOPEVBNfqRcbeIP9p03NXT
gmlPeJ7Vm7XsvHD4LNprpAZhQvyBcsnE5rTk2V6f8JUs35mwBNQvwPOtqxTRXRGTD5Sa5NQ/jcpN
15IYMj3pfWHnShakZvmmDSlBmYAR0c+SIZUIy+Sbp/wPh1AeCgljd7hwJkYjSOR/LxIii+pFLOv6
LJbZk2EW7mAMMY0U7s+ImZapO3coCltFcxUeflG7y9ZDn5SnNHVyvbf7/rDeVxOdR07Wn0x7qeqn
VUPKcIo73ZcMzK0wVtVMHGz9WH5XTTelxCp0WhYndt7pgXjYHOveutfvJgdH6CB1Bke8Wi5GWfZb
fhZOwimi/ttPh3jPNMbGw9wLPcPtjjQbNhfZVm6xwHYWT/aSo+wZ/rgf96qjOtMNgIN06m6q6+qK
nvjUPggv0S7ZhQdQXLd3j0+Ge6z3hPi6gp3Ypa/sOuf9giuazUwiiG9JwvEpRPaZl7qxi+VlQPPs
EJptn0y7tJ+fq/O6SzyyGvxiZ/nv84NVONGxu1GfDD/Z8SsfQ/aWt34vO2hUbyR3dQk/vF08xVd8
0ans8/ZHyK86oCxypyfJx3vGR2nkvJ4Hx4WVaUM4ORU31c3mDvoSBmGQXJNr/iD5IVMKe/H60+xC
xH1R+AJNcD/aw9PwVL0ZH2tl424gTERlPvbC5NQ06xVQt7o+lFPhjtrPLueRLBpXivXb0Uhe0iF5
SBMMybP8XRg7mwBpR7Ziv+zCO0wI6SzANtRadKuCFEQj8cSZrRFcVFd4dKv0eWgsL4kaL7NWB+6Y
rzKdHYRd1WYPkswYaSDbAQRTdZJNZj7lpzppd12TvI/xcCdUzzjPXpVMdXKctDFZCawiu5uM5Czn
VCHqwC7RBD0TSgLQn6dUoWfG8XSUDitBO6HMwBTHU5XmtXlK5ILFbNbscUjtao522+zHyAqviJPn
olTPEj5fc/00aqF/ky6RB6OIYRipTHn+MjOELYFNBQaYleWrzSWLAsWaTvOA1zrZR2ZfHrS6CfTN
gDySADh2shbkJhPeZm4YLYYsloorZsJJlt4lzTVLonJw+awWnFlpz/7+Iv9R7P96jxVCAeHIiZty
5Pf3WFSZkTRyDO4uw9VrPCu9MlbIpDuCNitQEsohJm5ew4JFashtxWYzRVBYK+1g9EzeWwwVM9Xj
7Xcy7jv2DrAoroXyuBynUcZjB61o/iFbyhMsvG9WIfNfCg8JNfkW/6ybFmk+v394La9zYyrG6lxE
sMkN+GPq9tyusUdx6Rgzo4ZiNwinhtETfVmL+KZhuL2m10mfXNSXsvHUUGBPzLfU9lUyk52c3oiZ
7kokPcx+Ne/B7t1ShJcb+UNsuILUuTqEa0Xcy+bTWH3MQ3LtCwSkbF9h+Y5kzSkVd0nDVym8h1Ul
CpWddCyPzU6s70rc7vXsho3CSiRbva3bHM7O5DP6PlkpO6vaecO0nEK5OQrI3WMGoPqxowjVcFkO
0zereI4SDWv9lxo3IXp0s5SDmOYljSovzazzmM37LplvkjU37ea5wfs81b7jcGnb6v57K745TDAW
QaCFC+NXN8h8FfoiL3sufEdfuz5OYgPHKnGRph0k4prXEc25ZfAmknAiqWiQTEahmp2t0W1UWbtk
HPaT9bKofiHe6+nDJN4ryZOc7YuM3KtI8WI/j/QD1F4KodFR+BFZ+pSn4IwXhre0aC4eKYRDjDtR
SF1zPqV165QYaxmQa2HWWkJtG2J9azIl3YzL9Cj26pHXLky8NbYY2Q5ep6SXXmxvpoJQaWGiXbem
7+yvtiHRlwuFihs3FyRtIBbaF3xGjJHOdZ1RnJukZYLVYn8f6FFgMLL85kX+WvPzIjOkQiVJEI7y
p+mPVimDXEVVfi7XG2E0HSq5y2TCecM+LU0/FEP80Y3aUV0UGGLpWSk0WDsqKhOyFSYktlXPrH6L
3RiLFyZG/2SLQOY8hCQaY71y+nNj5PT5bMD5eIhk4/r3z/9vdTMyAxkqItN2HV7s7+/yYOSpiRFT
BkNBhQc63eSLwng08kQqGFUf4NhcIEyl0Bik0Rejj4qvy0Yg5yIJfsQMgVXwX+NOqXu7JSojb9gZ
IWaz23XmOeQbwjMLV0J7Au2wnXlGPq182s9V9s25/IEDIlATSSICnNs0SKTD/34ulb5gT9HX2Zkt
AvBkUe+lRbeV8VNKzzra5DzzMmP4ZjXUta8DE2kzRaXxQ9TD4BITuC+HzQxz0TSS0LtpsBcxvJKa
boQfaQq3P/PXLDrXHXlQUR5o4hZ8IdsRxhfpalxC4z6bQ2+NogOMjkossDcCTPbiaDiiVrAr47iG
IYscIehCtg91FAYo60v2ZEs7V/Umd5ICCURESjzJvlw6+/L6Kjvn8TIEJIj5jYODvPtpulcGMueH
1A1q+xEozH4zbc+W7Pf3IejuJLs6bOWd5Moe/DIH7ZST2JcueOich4fYnW19fyUm2X24NOfVzv2E
b33w/feL/2kHACI2prT2A/UhR7heBe8auw/YQ17mIxx8x7gxXZJGDjNke9O9/ayPEEecekeVeCPv
Mc5+JGzLMznMh+F8PFvObZAFgkcDSenWewH5IjanwDcFs/05H9ejBrWRTHpqwPYi2couOxC5QPFl
PRPc57BletPrO7FHmBb6qgd30kGd/pDBbVz36569sv5R/tjOsqAWhIa9nYEP2ZGS8p0Cjr9F5/zq
76+f0Nq81Y5sade8Qk/kRBkW2OPxMzmQDO8gmuD/I2/mt3J/+5t1jg9Y8Ul/XbV5RwnhjMfYLZx+
hw0B3/1whUsxv3efTfDAFNtpHrPZSQ7zsfqkOj0kB3Jl7PlIIJK/8s2Fc71WAdeCr1ROfk85HkT2
Z6byq7nffnCxXZfCCa6Zc/2MXeyfuencsISDRd7n560d85Nmm6FEEHOeK7dvP9tXbhN/gBNI3caB
5Om+PxTeOwlR7gN/dc5F271vX875bsomylyWBK4WR99zGnsaT56wh4ea33/gk3DIyOOw3oNfuu+R
Hezt656j+cede/Tdyn4V7PfLVvK/Q7w5Ypbo0o3a6+k9OkLRJCd2eI4zXOxx82tTKp6Y8qJh8ano
4VOe0qRy3aJkZWyFzi4qKFSlIr/hImi3OuxF7bVr8Mas/VK/V6fsUC+TmzMzsSqMvidIQ4xbmDjK
Zk9XDIook60+Xub8SRRfrV+AumBLU+rmjGuMTdFDE9wVs1fPKReFAV7YTLAHQQy2JB4tpCw5ZfWt
huFKC/zSbHWwersmb0hIWmOvgr0oOuV7/QH9yKnRHMoS6JVqwMJR6Na5b4nozUzyIwimWig5eRSY
M82rs1b42upOB3+V90t+Juz4ZhkxLld8GUHQKArYN5S7SYTfDFizBmpIPxFbdqQav+wkJ+lBLtzC
OBZ1MMjsygqioJiHrT+1cmOjmezJ66FhMj5GoT4jDEdjf1qiD6uPjtGo+WEL4bY1XlgYCummLxuc
vOC8pDmIw+Jpc3aIsFWH7+PmfWpnYumpgl+c0P/Qt/Qezev7WAZm9bLVBVKtB13e+2Ui341AFDmH
SY+kYdfTzy0KeIiVILJkrzSVB1UL0QSFl15bDlOKNkqkbZyEIEmkY2qYeGjm91WZAdTPlp+s7DOV
FnS1eB3rG8bWtlXn5zi25KAFLrXDyJNwRHfWuNCCpg8mwHX8s5PkRhx2oo/zlF0appOXkFd5JsL6
RaKWbUYtwB/R3+hICjaVbNYadteKYddYi5bErYzJk1TQy3TincZQIFfgZayMppV0X3escIgUYVY2
fmtErlwyItH2JbyNQYGfAj1lMj0pprlmkFdAdW6mj0i7jBrrHYGiaZHcL0n+DaL0C378vShCJSup
pOORSYTA8As8abVm3Bd1G2I9RVMeYds6ifClAQafhlB0E0tzYAS4sQ5XBMJ8a/iz9cM0Rh9vKKVO
HBmvfBNK4vhQZ5DQK9KdS7rG4VUuhW/KKrzi2DS/flimTQr+JXjkieqXTRW2Y5bFWhKeEGUXXbHX
GbZaSbwTh+EhRLXUhoIfF36YD+9rKeybEvSgGB2DVBzqsV3bSjwfkNaNJ8l8zKsY5D7xJZ3zanoI
8otBEKBOfmN1mGedUajQBKuYMcv+0LXWFTQKY9WVtfCsifmlzIVAxHSz6o8Cdp+VGn50YK61kp0E
I/YGjU27Z8PrZ3+kS5v73LVqifh1FHaUK4wwWMQm0kE+uuFmEzIimQJeuyEwCfLlNS7A/0WN2CRC
N/rak8neylLY0b6WGgEjPadhqQLG8aDY2eLSBBPrJ8CjxR5XmdFthkhNi27VrHc6sdvJLXtTTT7F
JIKMyFiwQkenWakmUl5pB6Kst+vQaR9wR23/gQSZCg4UjPadsbHOMAZT2nafsnSQxAcQFnS4d8lQ
Ztkhq9QxFJ7o+oGyrqdJ66enXn5M51daqDzHfYrCd8Miw+hmgtLZMpaso0s493u4oXtBGw/pShwk
XQTyq6TfLZ3VM5vID4wDbKU2fewGXOjDt2Ime6ZxAW5HtiY/G+X2yLoSC1cb6Z7UgL5QYJkrOC4K
JiymO2zpzTEoebDN7KQUrZ8mnxhjBVzzZaST2dieIqwHhe2icmo9P02tAPmh8JOyuVn66YqnoS31
w1VI1geW68MoZp4QzMriF4q200k4Yx1SyExeF+WkWDVE/+leyfKdNLVuaD6GzSUqCQva5iU0mv/n
Uh3pGOJVJHXA3MbXUl1hMDJqWmSeivUsxSKT9O42Stmm4LUq+rTbKGJpb93I/VMGO1/NDUcTGexJ
5AhazboTl9da4MuaL82Pg/Bj0dddl72mcvWxxvFdDgkddesdjbGtSbWfgMegBr6fVyoNCRokFmxR
W93//ayQPP35ppsK1um0tTLa8a9haSN0y0gROK0mS3+EKgrF9VYImc2Sr2BIn3Ui3EOgRm9wkgvh
hn6c0IDIrWCMbqw2QVHOU/opK69zcwdnRhH0F0vJ3IicGJ3EZp7YIMvyq6h0jwvoWNQ9GiZmKsDD
OiRmGcFCDFczhCgqxYwLoAOLRnzJyuFlXRa0qsUDxhOntmAqOd41GZtXOt6UMB8UlVUDdvn6ODJR
nvrzYO3L+bUDPLJS6inhNpJvYeS4DZV8mLwm3VkcGtsIyZfep3J6kMLiNZ6TS0EBQDJQOryFc6Ab
p7FHlDotdrd53lnsq+MuwQlHITV9IXxHBcR6QW9d0OgnKbstn0ksGHdnn0PT2kp7iNPakSI+vFk6
fUy+3jh5gqHc17Pl5fTaqQxag1h4SqGo8CI8zyIR2xytk4en1gJumSNHzyo3Tj5HKCuIN10zPzf6
q2J9phbXEdJ8gdi4JZUPmUFbUPyolTOE0m7cZD/EJ07Jgv5EPZmx4hrq8pZolMFslMlsXJP6kFRE
8Yaam88HASfAXgAmFZUg5JwEttG/P2O/BH9fNhNsa/UNNsf78Y/YqEqtETr0hX4S8i5Irbt0RF1Q
v0naqYHeJQOgJeUNeeCMyqJ9cpPHAVJFyr3YfCdOl7Ta+XYRtxzbxe0G0Ay43JYSoqO5baiHso1n
moC2UOBlq7nbeOp9/NOIDfq/pwaoxlBvhuWTWlOsNNhTiBCVxJenF2URfVrv7H0hLbedSi+URVcM
NXxBSNYyqoeKik6YQkhro2NFyTekzH9pmI3NYoiZwn9fmo2S8B9UP6HOxrUxZO1k4PGzlD8ViWr0
rEl3RDiKgrPxa0P5O5+XDXv5ejOw64fku2GHeB38flClTOZ1jiv9FMJ9HUqL9M/JqcyTqCSB1n2k
xQ1XLQ03oIBEKobkhfGNL+a/oK/YVEgqImAcymGefzlvDA7IIxgaznu+GeXGL/9JLGunhHGQL9FZ
WvbpyOBcPY5K4kpiEeh56W6IjSWKrrzwgMuHjMKyzJ9q6SKEDJaS+2lqTipEeUkob8ZeZdU9yghN
JO2bBfOXBcTv1w9JNQ8z0ZKbU//X9TKdZimUilk9KRreVJCkc/U9ZW+r0tyHMCfN4RE/zwlKGJuD
HaJKaztyqUHT51HwoyF9A4qwKyi0poGh+ja6uq0T+pO1vE9CyZ2YlGdGkGxh8mOG8XK6Z+LbG8+m
nHta/5EbHMt8NJJPs692IkXC39/WP8IkN48JUHFMgBB1isQ6/P6ADGG6YDURW6fVnN16DI9G50lt
F5ixk9U/5zL2rKpBMFsw0lFrUhAVcwftz9ar+NIID3//NH9irpBhZRjfIi6NDN2+ksuELDTUQQmN
UxKFINqYH4TyQ1QgCcbXZpx9A4DBeK8E+PjQu1ehvoP0sCNP4ZBgk+AWFZNiZXCl5MIoUUHRhTYU
e9OE8YMpHuu0PGXQnEiqKLLJIkD2dWQam0gxlR2u01OMVCIrtvGsnVO4FrPsp7obhncLioM15/Qr
SfqcJEKrMPX6qY6f03A7Mc9c1edwZRzOSG3Va5uorkE8RDE8K6Fykwlqy9B84zRj/bGVMxKAFKgB
TzMZ4D7+fudgAA2FRJwFMxRx32t1IKOd0usbq2/crkk/JhZaq/Ub7R7uTzHfYRY4xD/r6sccgmwk
pr0BZHNseXO6uEui+ALPYjjz9LaPUHfbGDVkArc9X++zrvwRLuRFKxMRvVBOxYo8O0Kmc5r2CvoD
EsysU/Zmtbh6ZPxogAV7Pdu1CKBCeLWW8GxNw4OVx3cV92hkeqqL91H8YxgXW2XhG8obfT7FuUL1
bh0sU/Q0JD8GMGYtB5bO7ICukSlqaelnySoOXTgE2AYYVvYYDyeGHEl5nVvuWi2e6Aj9wTwDlCrz
RwRteaoJtI3y1BNrTIfZStPwymuVrnyYYzwcsqE5LCjKYurubDZa5+8PtfxvN8qEU0DzIWPZ83WM
HBbYixWoqk+tyowEbmcGniaMuElrqEmUwVeYH9O00rFKIdOz+XnWS5eI2by5qei7ElcGp2mbhWmk
YWfaeWjU4O+f8Q/TAomHCfMdYPXNu/xPHjq4wFrEqoL36MscnuOOuCuYEBHWrB2UtUGjJVIuCv1y
pMs7VQqBnydfQfdarz/+/lm2ZvO3JXf7KCrOeMRE65g9ftmyoJZW6dytygmjIXBrJ4r+F2O1P/tz
9kIWGwQSwMmc+Zd1L090g32/hnXTuArsE+ypnUVGlAyFRxBQxLkjbOt6Va5Kzph96W/QjPtzivhP
QCfelcctAkNv650h5QGd1/1WQqym4MbN5MaV+I2Fwb88RWAgW/mwbeUEn3x53SVxKbq66ORTOpHw
suD3NBVerSgH8rO93FJ/yLBRS0o6RWNLFdyFllVt8cQDL4NanJd0tjhXYRJ6DkuNhJKRKCH50AnV
d8/StqH/fgMZVarbZ+UeilQ7vy9MqSr3+SxEyonQ0AyBWaZehAqtHfQsoRgp16ag0MTdIn+GbRkQ
MkqmtmLLeXuNx+ooFjMI1/yUZqo7fxvx9ue7yGdje5FwgUDz9NXyCfr/zG+Z8on+bKigHX2S8xN3
M5Q7Ko0yELFd1aio1/7VqB///mBvD+7X6wIURBVBXbx5Ufx+XcTKikRp6uVTRm6OBU/IpSYTpkdr
uvv7gf4sNUmq+M8jfcFzwkU36nTmSDrNqvqJgZQC3IYtkZ54jXSLe3EGFev/edAvb1SXj1IjS5N8
msTDxFOHwbI4numkmkazu9gDlBuT75i8v1aDPy4q52rgmGUyr91Ghv9RVStKUhtV2MqnkOhevMnf
JLB6s/6ZYNboCgQJZweYFTDlzRJTZVjdGVl+qDi/qXK3k/v6McxtHgZgAI3sKyMurMpZSvpSPkXN
ZqTYF2cxfxSib47ya0//4zD4C4sWFPzNbfj3s9X6KlTTKZfJwXEmYLUauDYUcrdTHhXjcQwX2sfl
ccl3ah3aWopbMJ1nUfc+KwDEWDPEWg3vLTmmN1RsgDorLbweHluv/ljMwNIKWtHcjUsKLO1zwO5B
/oFcxkXt+82u+C+Fp05BotEqapDd9a/8zSxS49kUNPHUgBM0SOFHBnIpwY4Bh42jM+00XhixdVPj
iIVX3zdP6/ayfbmSHN6C1Kli0wfh/vcrqeahyeRYF7dw4zCJX4uoh4jjZyGfRm9ssb+UItQUw1mE
ddcAi6Sh5qzqtxGjf4y0caORsf+lU0Z2ht3e758D0JX9aeAyzPoCQVfd4arfTQbwJLJk7QMOeiI1
MJrbAE2UnJD6GYderv1gdYq5UNtaNTGW/PvV+TWy/3p1oLlybSS4rtAif/9UqlUsYbIa4ikPVV4q
bU+IlD+JkBuhLnU/a5iDgiAH0ppdjIaUzgbeOXN1dShQJLSfRu+piDIxMSFAEntrCDKZ9FlYm8Jq
udXT5l7OSrwgHleSbVOrM+GzJJdxkh/jucDv5VFtNbuv9dcwwrqrL4cHtRMufRSzPktugU3wL2de
uESGHIFhdNemEhgWiUEtLrclKR22vBioBGt/bBhn6RL4XfFN6/QLFf/jIunbGBoTVZz6v6yy3UBV
t4ySeKKgeuyzjkmUuqv1czzBJutVrwjVYwEPc4WoFseXsUAzNkhHY8X3Za6BSMcDNIFH1o0fajR9
JHN7khRkAXLH2Cn6R2k13B2HB266z/vngUelnYyjinrLvXnB1uMMuZ/wHAB5Zb5Nq/Ld0GSvBw9f
i9KtIjy48U/upQSlR35XasmbIT3//UH5703r60VAD7QNDYis5VH+/UlJpPV/XuNaOrUAG1F5rLtD
3gfjYIOKNcb9XPoyrD0g+6TcRYzhjP2YO9VG2TjjSQzOXOjHwXT4p5TtHKr4i/QSMevIXjNQsjJI
uo8Q+v8Q1OZjvfiEfzfQhrT5KLX7Qjjpo4u5qxpDbjMQKvhd+CDCSkvQRYX2slxr60lCUdIpO6rq
Rh9p0QiW2OHRZFvDeQx3JfHOqteFHlj7/JI/1P8UO2NnIel7VG/j1GlerEcd5PJZ/qdS3f59fY4H
D8JhDzdTOFSrUzD5Dw813vYLrKVr2ntC5xlmQHS9yQCgOk7yg2FdovVi9mhJsgPj0kW6UwsPOaEa
n1FOREyqygckdnMNAeUtrhH77WL1rW2DsQ2m8j3XWZ0BV48RseDM6TDNgp/QIbjzQcq1/yLsvJbb
xrIo+kWoQg6vSCQYRWXxBWXZMnLO+PpZ8MzDtLur7VYrMBMEcO89Z++1250a75N1J8metO9gZ2JI
0dMHzmExyrtqH0rHEd823rEau/QuW3aN8DUqe7xEeU5N10WTN43PsuHJ7G3SZwWnSNtplDhl6SiE
xyQCnUKWxk7jc5Tg58r7IvU4ziycUDRrzs1ZaZ8ISwgN0HOd3euHtAxo/JGhECruINjr4JehU5RO
26FUckOCPUlu/xb/FGkSFpG3lodGQ0Hu0OmyX8pz6IGbpFf+pnzEEb1JxgDyog/ahGLeEdOrDCJh
dXXruTSBQ3qSdGwkJ4Iu073x2Uuqq9iGdkpaP+ax5TeoPANKoP4i9dQNXWU8Uy8CB6eqwSDa84ce
ei1rrxeZnstE5vyLnPh64nflBqUwNLpTJySCie6tpis+Sy+5dtlslw6DIwpv+EfUkc3Jpxkko2d+
HT2RUES7PVoU0YNwwiHi6NUpmZ0Wbc/kj1fLpwQ64KnU7O0cxoFb2nSaBvmY6Q47n6Yf5s4pMyc2
D9uCvaf1QCSHDWkqVgMJOxd6z+S1q3wj9o3kORo96g1DuG9TRywBK2Tc+blfH+uI1ol+4MvMIndY
3qflvdMbN2vu4fwe9w98PnyhL6oUuGxOR4df6U55BD0pIJ0LNPSE+RmImq3LVE65ysRU4MjrG04Z
iwXIckxrGoKuNrmTjOhCPZEAVZZPIu4cwbP04zIwRDhW+hS2CIU8ObwquT2/1rM7TBoqnktY4TF5
xq7U5f5gsY7PD7FIHiGFmjZgCkfKqGohw4FyNEG5fDanp0n5sbS82SBerxTSZp47Bnzi8ZXrRzQD
EueT2U0+JkxvAcNDmrnptNfxv9JZzxg6kmPSHc3oYzB9RP4SOe+Dr5p+ql3awS0H7B2LPWjn1Ti1
yvJFXReIzbAL22OEiBEJJL3p+TCO+1bYd8Zqd9pZnE+V9NIanptWvkZJ2uquSX9pkRUI659CCrcx
+G9nXop3kFppMjP7/euZVy7WCuFiL566kF1I0/wukTwgY7j0ZQExw8RQqgrUrYQ7bYTtN2YP+nhv
pFvHSWtElasaiC7XFr3GS0EEKbPnmhJFpUXuFBpH1guZFNss8hwWKn27o9oScgJr8+WkHpQRF1ma
7yjEMS7txI6skuhuDjfkzHsmrzug4/s2y4K+hpPAZk51WvB981YNkWKrTGpSEnq6cAXl1ZzDfqe0
ii8ljA/Ma8UVWOhEBSQ7KNJMn958U+mzxLzeciSXMtU+SobQYfyaU2U3V/EplmI6CjL1CIpzWgqD
uzA9YRH+UJz4h2krMRgiEbgb7pB6zm8zIyMcZupts3SSaTUgabbZaCkOVMuvh5+TcTL6y0i/WYG+
Wu5Wqt3FsVtnrw+//n3k/YeFz/ZCqJNQEAA3rf42cTSkcWqqfEUUE3dBBMhHHDLeeOSEoYahObE1
EO5JfesKzlW4Z5Kzmi6eaEFPTb8iQT6kwh9e0j+UKAyyMkBAqltKLMGZf90ju64G2D/nIlG1qMPn
Cc8StrdKvfXMAWIGn9WgGUN655C7iSkH43Qf4zOSGpNao9V+jVL3aqYat8FDLzyqBf5mFHv/vuF+
kVD/etwYaBzwh+HsQEr6+4xloLlkxYXMhmteG8oR4Xyfw5e+QaeDhnmOZo7c2KslznDJrQ6zrSTs
JSZAQaGihAjzx+0444+iXymZt9Lgmh5QOwasrRMT0w6QoK4ks6LjvFmkh7pD+QZrqtEIf63K6xoi
fmAOzwci6C9IWCAWDY7XoWnKgS3XVfqUQmCJyp9dcdZb8zy4i7XXkXpno5sj18/GGOHreTAoIiI8
nG7tyBFS6G5E1y9rlMc5Y9Bj8+bQ4zR0+oWRO3l3Z9rNFPldCrUTHlVf5ERJb3uVMDu/runrv2/l
f6hOk7ZkMn+l3qFJyu+y9SmTtCUsM+m0NMs1HhAnoUJQs8hPOHm+4ESwJIsz+z4+SBJ+6v0SeuNS
BlVmPMIC9w2X/oBDWMjBnPpLWmqPud75OTDybdnbNtKztMh+OyfPFaEWVjv+mHo6xU3zIDbmrSkx
yieE3Wr3QjxWM9zF8SGzLEffFit1nIE4Y5acJo+1WKLBOVfNS4klp0LpxgIbmRf6NTq9SR9ewsh0
k6+VEnLVUycP431jvulOKVDsz6X5UIBTG9ZbajC3mvIjTjCPtbujZvE5nES7GlBxG04Ir0vYJGqC
4bVyEWht+1MbmJ2g+vXLWHuPk5QlelWfO0x8lF5/FE340MuMjhGebKdbq5eIT22IPnjD8h9qN/+d
pv/1oDBxGZgaCJKNlf/LCvV/ZRQAzPk8R4ScFeRv6S8Ro0XDpjE4wZUL8OLlZQv/1VltboFTyUaP
kByVNi35HLsI8YOyAZ+y6zoS0VKLwNKOUmwcJoUWc2IcR9TVKsvqJEN6pThpK543xUTRz07cYz02
x4dUL3YdFLKqldnKIvMs7dBMTNqn56hTfijJeu3SGgyeV2bDbTA0G7LqmEGGFkdqruVLmnCQYWtI
1QUJXCAo5vOcNP66lg9trhwHqhw5Va/IYA2dZoEgHCXpc5g51LL4YKSWlw5Z6dSavtKcOE915Efx
6onZzZrlk6XYk6Xsm/jmVhkYlTwo8CZMFQ5jfBdj/7YaqT80i50OByDpVFEmjFJqTOdHvNdbvTW5
bWVGQMncGlo3aLRFe5bwDw+mGNQI07fztVWrftMLwKC2CfnC+DECLQ9V3VEWcqBmzOLrXa4h2JUT
fmpcHptdXoVlsV4xeJzTNH9o2qBrg0VN6GMFUnZACcR3fhehyknhQ1saP82cBLww2ChTIMsFTlGL
ADaLkrBK85E5Q2LCHY9wGqHybO0upy+BOhBapxOxftn2UT3D6zKC/Ugp4LZl/FyjBdWgERSm4Eyo
F3I8UTD+IvTC1zwNqj5iUgXq7L6mS7Cmiq9SB62L5GPgAxSzhnNWi1jG5fC3Fwuu6UdE0fJXcSpO
YBiZTkanlb5wBtcMvW/DTHN9bHG/vlHypXuX3/LsKyzeR/m4yRq2oWNWQI2GlSc301Hor2AE7VLX
oONmHwUmf5DYynivRpIG4aoP607mowMYZzXhRWEfT0Tg7ALr7C3VesRv9ZVkUOrL+KmXh+uqL2f5
rSxCf+akRPO3DjSAEYYClQyO6b+fUOl//m2+xyGq0OuTtr4IbOG/jq6w8lpKcSPlhnP0Wv2Urq0/
fuieeBGOis3u6UwY/bCf2JwznNUvg/ZUn6KLejPP0OJdliA+Ght5x7rWhjdv4+Rr3eIyuga3l9Gj
x84m3WYJ4um72V+cAqOfeEifMXyDPig51inWDNsXkngqYfzJ11oi5BZf+BEPNp9Jl9n4qbDeA5LU
wPDwXd6+mAMPPBAInxCeBCs+fLN2R3Oit+NPjHKs30lzj19V+Ii4emab88yk2ljqoEIT+gg1ntUP
T8s6Ccwd1UyaBrVoC8b2KOwQ8OEVcVsVc3suGRHC8hXbSN7mHrMe0pHt2phiE6pdFXHp9hTcMf+e
1zaSaG5rYJwS//f8vEkecv4Un2hSdlQmkLXfQTnC/qtMKnJ46aCH2QpHS4Yk2rW+MgbnlOKqDQiQ
nyM+eWQBNniBjBQJ2a5zu3wMP7N3ZrAdJsrYFr4YF8DQYvxPC4z69vSDiTEPSUoAUxOeIePloqxU
t6flyXmqGu0jscxsV6DZC2JojggbBp9Cs5A2tYHoWWHj7/lu/lrs8L1EPoV369erdYrvvK6W7nBt
h29AlPQ37XW4Tp/1eXxdX9VPnhKRFDY8kUavcWi/4yfd41w32Ws+hiNrpotwgpL6KD4af2hq/12f
Ru9FQTfLcgb3vvZ7W04b6BN3bSSelqp1wqwGlFr7lQWSpC+fCirdyTYqsbvk/bwTrUvF1JZxQGPq
s7Ft820Zn8znCJ2hrl2qczZmF21pYZqqybVGDNqu6o9wgdh6qeLcRaQOFH8NzOKuqR9SCcNzhQy0
Stg/VlhODQCSPmDBcuhUFi1IMPrq5d8PbH2r2f829DJdht0PuV/Gef5bTX/C9ZwNRSqeYvGnoszu
wpK7e1zgC4wiojzK8ZJYQaUL1lYOBJTzUMrctBS9chTPYfs1lfKB6hwHIg5SBrm5uOvtjIlIp6PP
joeoZ04ifxpLz6wnN2KlvOh7FoGR/EOsOVc1CCbGNGjzIkgTxHUVhlIVJ2AOoX3rLEhVelA3kLbZ
YzQ8CjUcbgyz5pJvk1hLfP8pNvCLp8NSYnvQrfPSMuWVDnRt9gvMrmz6Yhyh1vbvG+4fmiHsK4hW
EFgrNIB+XwDrWkxleBbWU7iOTyrE5KJK3FqPv4lFfRTK+zbhwEjwvRfp6fYiekJGbF32JRbrkfU1
DCj/KVnQuwUXTEsugduZoPBcXwpFPCRz7qnZvYwwAKgcKbDLm6HvWJZi4pXJociKc1X96TT/d8HR
dgD835v6rZ5KuLQ+ynIskkkjeqwbvJFdVBT3WQpiTQjRKvqG+Baxi2cYVW2KQFu7BIm5DFXl0eSF
cviGPXLlNLrWuswZyPqaRuOwzUCrcjklaUUAAqeJh3Ho3WYRTj8zWb1ovXnN58HVE8hakl8aWvDv
H9ffEqGxB5IbRTIy2Y2sC5TfDGOFhCkgM5T11Gr0LMaXeFpgX1IHT5EJM8tphH06vXTxes8Swg99
enTjH/u/2yD5t4MNNZeKlFmSdeu3Hqw1Nqtcy9uL6Kk6Lt5QWzdzTj9kDeEhgljB08BEFeHPypx1
u+7MD0P7yBk88Lj+YSGq/r2AY6pQzX7twBY6498OfHUqR6UPi/mE2TNG4B3m9jqq5zENj70xk7GM
jxYLS21+GQvgHlY7DHgx6s/FskcsJOl0J32BdhUeUdCtIH9i2D7hfrC0FwBXkUpdthG9hrmQkt0w
TXjt+PVmMgvU19wDVV7KnigVT8hnKlSQRuUqFVSmSmSt2oI4yy7TJ9waSxX+pGUgxejvnwPaCwUr
gmYhTzR+a7+lTS4VhUKFJy4x5scU3kcLDS2qpLnRmbkWDHS9VaCVU95L1nxOIYj3IXpPUFfvI5Gh
zRp+DMzsJ7DfbojEtF4IiUzAHopfTWK+jNKrjAjDTDO44a2XzkzoYpvm/yN6JTV+jetAYhgZsVnI
ynsHCFoTq50SdZwvocsuo6vEz+LIEv5dRCWprXnAyBoWUGDZj71wViHfPW5fYX8VB+qObDOlXcmx
E5RTU+YOXe9pXZjVji9GKlKET17HnL0u6ztEdjK4v9G1EtPRlC2a7ou+bWS+1eWzLGdeyzq1mlAB
DywbieizjBjCvho/auVtrt+3DCgic/CtMqP53hqth/jkGmFj9X3f/Txv35kG2Pzwr3zduYQL7vzE
0oTb7nytbH/x/DM3OPtnLjr7XLn94fp3wAv8wi34cv3qsl0IaugbUdkdkCfdPp+55f/++QnnxMTm
b18meSi4b4/AdddcPcU/eKDqwiU8fB9sj9rY5zv/eKHnu2Wf+dou5Ru3ufu8vDt/bjfnJ6xtO//B
T0XmrZx93gHEiWjPgyye5J7vyImd+wasABRxXl2e9kqVeHsGrt+eCvQDT8AbpddjSzw695d4osbm
i+sX73oW7O3FQF2xP2Pnyqb75Mk+fV7I9erHju9Lth/w3Fzj+5g+P/3PgN+e+YYt03+++p3NHe9X
/44rs7Gvn5293fwq2NftSRjOne332Ll/3rmEV8tfMkSOXz/uv+75ud28wbAn8XFxCX/d5e1lcx/Z
++Sazr4rfIZnfled/z2+5d9B/8HguOrOudg/K67/yZXZEXsq8zseTnfwnfLUn8+8qOun4l79zMNo
ul2Lg9XBtoqZ9Opv/kzeBzfygyuXbG+NN7j93mBP9YPAf372f10ePGNAfH4OsBoGwfP2H65DtobN
1dv3YLu8cnxciwF3W21+4GsN+DvyKifAu7jdj5vMNpetXL2ZKLktVz77XL15QKuvzS3JRZUTHTbv
JLbPYFc5z1yeur9cmf+91yN33O79+L/H22yfwTOGy+15sUQGj8Fo+4+bY3K28XSOe0TO3OZ5e06e
gdfOHzwID8Af//0Fw6WNz5OL7J3t2Pzz+V8eqm9CClF1+hLTz5heVrrM3iJ37pdB6VBcot2Cp62m
mhlRg1tnWGdfinYTxNmp41uxau40pvtmpbpRhwEQz+5nrIiU46pgSB+gRj7q2P0sSqD9gkw7rna1
HNo6BYFo/ZiX/ICByY+l71Nh7cVZ9LN63cTwfss6TMjOS+qN+VduRLd1Yq9AlCw2d9l4oDLdVeFL
OdEwn0fzkmrfcL/TnVJ7N4qLQ9QSHJ6I576XX4pZvNL4d0ZpF2JaHFXhKDaUIrS31Pyw4sjPY9Zm
UD1cq/+5agMlZnyTNN/N4ihuqSpkhRjT94m4NHkBFz3K1s4iXipXhfcRpWynllRduaKPVNqWftOq
Xrw8tiqoWYQXbqqo+8joPxIN6lDd98fQVK9zrUCkoMEwK04U95ljhPGboUEjeZpkcW9R7C6RJ2/L
JYoHrB7jfaW5q4kYYcHpJacnYKE2wxE4IahLkvEiLgQLAGnDpMYqKwzUBCFYSD5IOrISm/F4y0jo
OnrYurhPmian/EGSjSRfs+ZqFiXriD0FJ7ImVF8oapyugMfCSXuEZXdsE18xzJ8MwAwBrLVSEEgV
XUaJMKyCEaAZiv1Iup4ZradFl90ENS1BZq5WtFfDAqU195dYagkgYXUSJ75lfg7J+4YLLJcYtcr6
FOXTLTRlbyqwaqqjXzMcIVyt1fvanfAv4GcAG9llpDW2jsZHjpf/o8u6h3rTTIDF1iqRJR0N0QX9
OZDCdiKjRSLBpQpWpb/0mHe78nu5vAYDH0wlLXvFIpLBADfYkmQw5V6WRC8jkLNOcHRIgYt+i9ER
TxXkXEjCWLSyNjosjKUGjt04FR5qKdzptbFvKmDOW0N/ggjcJJRV/TT+DKPaz+bmibxdBuvpWpnK
D1mgw95Xp+w4YxJeWPjXdJFlsgE7PhWKbydMI3besCXZA0vdcMzwNdNKN6LBnC5fOVBcfT6vEzOC
H5FieRU1ibGsveK+yCA5Rkr67KFrf5lj4bNU6jOZQZiJQy8T49ZvIcWwRp7Q4ErFLozwpYZo95hn
j5Nd0bJWxDDopNzVAeIQ5LHN1Nv4QtHxO1x4v7wKRoNdOCleBepOiyaRNrMdUcVFrz6XRrDFXAki
mfQSAwVAVy1H2RreNaJbVHZzZvZ6AkgKfQBetDdhotQ4IS4xkGYlW7UFeMTiS80KtOJFHRqQr+FD
2if8BKhrXcXedLAun9v1PB4Gi6m+SUyR8VQlpjut77VMbYBShcLURVB6P0zKbxVlRy18UzRYQHGI
TBrCgo4KQFIIPFH3Pdjw1URXj9WNizbj4Vh/l0zG/Yeh+EZ2EGljHpSgj3FYnrXsCXwhclMgkIN0
rmHFD0oDRpe68Rq/rD2EEwrZ0HidubT2icY2qtPilCjiMQyzHWgtWzIXF+ira1YDhiiyDDQO/aR+
jCbdzwxk3qvhSQBaWNeLGQ396tx6A624tKvdPjZ2Ok1wS8lZqjZPM77NkOhDsSPms03H3ZpO7DyC
SI1KgVuyHvRU9pN5eVeNHosMDWM5dA25uSoZsYzNRWu+imZ6NEKqN33SPLaKfi+gZnHcjnAVBGvP
sX4zIXbpa+wq2ymuMi7r+F3Eui3qL8v8ZtaQFeGXKfLW+4j8NHyoFmpPFJMA3kxzDACPKl4XHhtW
cUUGe80UHSEermH8oCudTw9pCmPK6kjCsGEkzgSCR3Zn8p2QHShRcq5aNOXZT1Wq7UGCbCCTwJs2
J1ImEO7fJb3ajdK528IwdHBXqr1ahleDmlbYkKwTVsrSWfiabPTB8KaUT3BdXicxwVnb+micgml+
i+jo64LlKHPiL2J7CosOd9e4zxkDS+m+TBTWGX4gfzaRfNIIDqlj6BjWdNZlNJGckGmdplZ5TmTB
VtX3fH3fjO0Kjle1ODTdJaLJLGQdIllb6g519RIzxDbNqzJQaRbpM4zgaefU1QxMTMbAMfmwIKMw
BAI5ltXT63rX1i/oftamv5pNg6PhjRHranbWAcOxkx+ijGO0l/c5BvMlHa9GlMA/VfZaErmx9DoA
0hJq04k5rGgGXgeUQ9TKccMbJ2VA6xZLfrewHwpYj5aRZey3CvNwKLDDRJEnq/3FpJIvA22VlOY6
y7U7WsVVhKE01ZsMR7yIqkQzFs4zgeJxPDgaD1NV1Mqrt+gNoMkiLm5u0G6BUNYjfYkST6bOJ6Rd
ENfg26hU5hrFOVx90EBrowPJ11wkPJIpXSdM4n7fo2thVWhGFZkk5yHiRKVZz+I0Qbuq7UpVd7L1
Pc1glKHrkcR7Q82MK3VEGqFy0vThQznWBKK0zEGkvAmKRPHMJPG1SX2u29IZubyGVCoiq22K11zx
iGKjh/aIPgWdBnBxlFq65Zpx4wmJ9LSJ06cCNyl6ooIenG5GOKeBkMev+oz/IV2wxS2BYcVOgg12
LeQdlms9bl0S4VyhaG5i+kNPf7QRHaThRZtDdxCn7/XCCLnKbkRxo88stArUrSwXDAwFUxnJFKzG
VGAMg5jQgXuTUl+Ipd3UMlnRKUGTi0KfYW04oc4Sdk9WmDXGdeqxpDS48CldmGKOMrTsCqzYaoq9
pA2F5bcpGQmLwX08LuSyLI4CkkKntKgwD5HhMAwV+ErlXc1faqzNEebgkDZFF0e7sv5phok7ZIrb
66NTU/MFPkoEqtcYQVs/GkKFgEcBZf65FgXhaN8nlfIvmS3acjM5UAoO1w0vjHtpm88Ix66PQRwV
nq4d6vxBVYpj02RB2o2HAq+GAgefQErJ8CKEZc0jOyrS9ygYNXLVcgsau/o0NGQNdRFI74b4B0Xa
T9kAvhncA5ka3hDDP5NrP+6xDstk82XtgXWzEtKhylK3pTPdgG4Atge2SsY7ZUQPshntxPQ5Uxb2
fOQhTSlj+0MKyvk3ic+tEF3g5x5EOX9qaP9EBaTzOvXilA4CXsBiDINZmV7Am7OrmD5Roo/QKyYd
1nf5bcFLOlMlkYD45/oPU0r22Kzi7TUDdUJyfJSo3uuNb0iyM9LCiJqR+8GYB0CgWSNgDcmeW+lm
oFstJMnV6W+NYJVW8ZkqjLPNwfqEcJfwnABvFbp7lD3P4T0PM6eXw0Mahi8r6IB5oMhgnIvccKf5
9Gu9zkmtJjsEwte8Zo8GzIK6U39qogCX31LQ8wULx3mWI5kN992WIML8SWrJ0FjH89pStJxq2A+6
v4xEJCCRVJKCd84iv9jKCep1zV7N2rXoNTQ1wsas25viU5U/1kqH0UzwzSk+DHpybiVMsZGxi1ID
0PTokFCIKIBeZCO7UyFdrcbAj9hyn9JO9ewH5npvytA09MVDh0ajkNm+vfiewGQNaeRsO/sqqnYJ
sJ6ZVKOuzjasF21Jh5CcME30dY7nVWl3kbScS8qKRZftReXJWrqg6u4q5SbkXspT0tCr5RVpInsO
IIjsnhcSPRV8vcyL0nS4lWC2CZp0uMEkVW6WGKQlKaceMmoLP2403sSECS8trDUVWJQgMlV/ZvRQ
4fdr3linT9p4V8ebEr61dX8rOldZr70lXYeVKef63dQ4nnHcFr1TMs3CtnewaKgonDDxBwc5L67O
ZKcu82M9oKZFPTl28rFjrxHIp4zZBqJwnmdmZRpwrrnaydBNIosDXFzwxJEjRVBUPQNKBhto1LAx
jfCAFN+JaaLOEyccGL79vWzRKjf1PrF0klmoFpBhM4ruQFTautYO+T8k6+07zumdJnrTQCOoLfGL
sRcSdCHRwdyWihEpXVYvnreZY8gkIcurYyHELjmk7lwLJ2UbHhUSn5eNuP2aciyobXoqkTpqsg7t
MN4Z6o/ZDHAhg+pdjmAHHV1Af9hWfrJtJ9ZzqWg9RLrgQsVzZ5zmESgIZGWkTUGpJixPXuHBrMlh
CE9WPELp7Ms7Co0XKmSPbQMuZNCoLHLiV/PpPHLaEXMaegUQSfbFrtPu2xpoxtrOO6RS962mnkQE
Uf2tqU4RQhL6tRe6Ivn8SnKXNbyu46UYzmovUCaVEWKlxqkgVBGMQPo097jTSiq5srxLLGbjYltQ
A4rrI174uLh0xZ1szGlFiroLOwGmJwyHuLyRouXOKwuJlJXU5GO9JfxrX8A1lmWIleiE1R4lUHmS
Mu0wK8pOTwanLU7iIDpxqTInr1AdxhApXi2QFQUrg7btLpxzpCX8LrBeHlqJIZlORCOC8kUYOEyH
vmC+m4V+SIcCh57XjxCoYssV4savkq+8My/98jVgLOsmjNIpj0BQaQwWfin9vDB2/cr+n8Gk3TIx
kiaApcF+mbL05awMjW1iQCl6GPtTGURNaX9p5cQy5rUvH9RSpk9UOF0UuUm/3mB5OJ1J37s6zZUX
EqClVW4nahcxurCGCTCqiweStd0xLw4w4d+1FEBNWVzisbsxNdib7LrGepeIDMyi3q/SkzacsD/s
Bsg8ItS+2sBnGZduH0JM0UwCfWo+CijrdbZtP1vH+ifd4+ZRW9JfAJGhHj7CqgfI0jjZ9F4gIbPS
7408+Ml4lKZlX1CRHZH3ovCZlNeNhlecVxocVCqiqvAt662ukTpx6oqsV7hCW5Wgq6IbcuqUWrJo
MVWgVx5+FTrHEX00g6LKgpo7EUpHejTqpxkSE+23fKL021FbL2V3SNB189k8RUhe2BEmc58zhalZ
8GidQbO793qmMVvh3rglQJt7aTsAKW9xWhNETuusAsIp9vI5IXkBSm79LhLGQu/CwXgMTnmeAUq+
llOgoDEYRcVLOb0tSFFqvXtRO0BMkuqnj6goOaS/jB/UBb4p360nBAH6Cw48+r93Q05fOIiPCR94
Qh2iADGF2NgQU7evwHAM0kESaaeHsm8sho+CcidOo7dfW7ixLFyUmNiaCaajpbBu43VfVjTBNQOm
Ne1GeDGmWnMwdDupYNyTBq+M5iCPgcIxjsIVAFALM2ZFFIS115OEIExYdRKUCLVh33WR128tjHIP
SdxUt3FEdRaRaGY69Sn5AUYDyl+599hFOq2gZS1+X8kapPcdH8uU/agnlUv1V/qYnUUEIUOQQeMu
QV4wLVnuGCOVIyV5iqz1ona1YOsSbybF9inIt2nVg7wqd3Nrub20/Bxma98OFOnk/jHpYRr2UG56
Ilvm/GiN1VVM1P2MvHRgeaml7WFNaBcR521ZiKQUN+tamjL4m5EqUVvImAmVq7xfjrnS7kWg3LqR
OhYzdl0RUOO3z+18yXT5nKtoEeXuUDUh0QBDelngWxTae218W6jhDQWcysGudHJrW5PcangjA4qN
6nUYydLMmOm9ZnzkwyFZOAtKrznNTHIkDLndD+gIhBjp+kiwT4/5OPFNpX9cxu8Wsoi0EZ12LV/L
Maib7Dm3lJsVy7B1kHRApEBIt2ZIhliJRdmbMY9OROdUNJ9X6xwu+1AOdIMVQfmDzvN5FmXcsaSn
jKYI/o4gEvlp0t/L7lrOpC6ZiIiULhAnSnxVqd/UFphLugmx8SZG4m0oc5/aRWg0ZOu50c9w5jUZ
wpsxMjvVY28RJbqhHBeCP2Fn0K3+NIa1N/LMCiVTUyZ+kPFO38BRKoVCQQjmeL4Ci6+HkNjo7TR8
p/X3rvQsiBcGc0NHnhXDB6v30lMiaHatzHs62IszpoxefT+xt9qKsUkNCqcZv2QM/rE23khCR+ch
TU+k+YCyGZ+zljHTip//0C/9B73PX1pkv7UHJy1bFSibE9N2juAbrkK9uSez7hTZSyW4mXaHw/Pv
zyn/3caIJ3aLQ4HnidBI+q0tt1gjRexWYUk96m5Ne2mrF5K+802ASt30pBVY5HYjpxmpc62nCVVI
Qv4LpaaprA5kodozrH/F9GrUMKyqTAE/xDi709aRVEBNXc0/vWZp6xv/1tLVdExqIDqQR4m/GwmH
TAabnQzDSWw/036rplyrOZDXF6nYbws+CUWSUeB2RNH775vrH1zzpm7AoyXZFCsxYCVe2v+pJmPg
IGmUhT2pGluwAwywnBWBtq/WbxJujawip2MlQajxNfFaceIW6CTLFfWsPxlD8Vr9fTPAELBEcMUi
yuZf7ff/ey3LUqlrnfbria7ytcpAVJvmoWgeDJ1KFr6wuRRuYTseoyF/bgX1RbhW07dU7p+KfKIi
kflDCYnHmhwpQaUnYJOKPPb6Uvveoo1kb8S+kwXVHD8oYno+N/VxSH8ClMiJP5aHgcDYxqFCbsYD
ETSIMczNm/bLG5jSqKzcRgMjwGbqQQFG3XQRzH01XjUN24HwbWqEe0VRSLZey1nBLq7Z1sKSd0p7
t2+fZfOJJFVAJDuxzh3B3NyH5WOOoEugPLxWwj7c2I/CVOwFOaZxMntju50zkbO0xXyUJ9aoaTJ5
Ojk2I+hLkr2nyHqSzQdFE8610yxBLYEnG4+tdciQ+kQoWpAfUS8Hi1N8QKTWuxvC1iPulH0uKYeB
02nYJHs9mR9qcfoRpdDr1Edy2pVqM0QujiSMYFIOmyk3CpeDud63OLeypThgPjF1PCS4fKRyPmoj
i19CAXIdz8BMt+RBV4+dIv6HsPPqbRsL2PQvIsBebiWRFNUlS243RNzYe+ev34f5sIudZLHBzDhj
x5JYD89567qUg6d5rLw4Do661tnZr7RlC0ZzX3evcvtLbOq1GL1EBF9QFfZUo5julR90j78I5tqn
jYycGrkgdE84srocHrqeb2crcfXkWzN/cZlID4OVyEHjoTEhQe3ZEhUFzboeoDgkzo0AHijfZ7hs
nZzlGASqBZRSxQdp3utSxF8tH5PsK2oPck2VGqKiYwMutogA1VfF+sw4iaWQbZZgJnMg6LhC+2G+
6lRRsCxSMCr1xleINTuXsf/rCVlQ/SHRmVUOL+18SYzmEsUNgV9gAOWTQLxCwRNDVUC/GoL2460S
7AkDHvw9cSBTep8bdHEtZdHqZ8fwDZzBgOGGPPjj8VUiW3lgtRZK0Uvec4kJO1FQ3DTKHxENbAbZ
kOXSvMEoxqWlZpLbYIWJ6wnTFnkYM37AzHIR5mx7P37tu2Rfqzz20VYZyOqPRlg4YtIumaRZHW2F
PI/XhRTtkZys8wzwqcDu8iIsDAwkkLHcavOlJWIvFreaXtvquE0tr0MPDnkzFO0WqdFJEC+qBTTl
517WfgrE8kz1aaRaqCo/iENc94WndE/1qG0EbgNtJLRFJzcpQTgU+jspsuycKV9OkgKgdFaNLNtT
5di19Ws7Qy8JwSUaAP7pYJQR+hqYmlLAC73EfwkMrplksOqVF9SHFPBeVw1Hnn8hNhWP1QRvyv0c
9sQWgi2aPL77zyn/qiI6MXxW8tlJaWAyTSSfhHUtUda9fiN1wzbwytXAGD6Xb/lMOD3w+DUIkydW
+RtW26sR4UXmo5wXyJZB/CdPWOoFNw4h+Ipim/voMIGIFSi+Ckrvp4f3MdDpD6hiehJsDNJ//I4h
OS/sAOhoQDQlF97Aml+YsDHtexJYGr1jH0koHuDOuh4bKLLQ7tRqw73RIGYA8MMCS2C4C81bpFxD
MyKARXrOyEIyS/KP5W8gZvzbK4mS4xQmSbJ2XVivMoswqpe6eoRY7efBG5Kn5foVA+TV7S8TwkQr
KhJAn+Y+tCluX+CswchWcfEwc98LJfUoF9krmmXGYwBVQt8l/drLzU8mRQfZqujN5HpmAZpFjZ2V
dy37rllJRtmFTcyZBOqK+FNbn3DM1vRjyscavkAzkk1C7/no7zQzcbN6XtPJvitp3QlI3J2YTJMT
4kKAodbBgzitqZHHMce3Xz75fiqZVk1mPkVxtC1VvD3DuE0EpFwznJpQ7QsrwsUbEDSCnyOIQQ46
dhe5WUariUYL2tpvluqFd2yWxiqLZSS5RBbQ5UjWy1ukFK7JcGZOdsI6nlyTvVlo+9z/JZlYa5Qt
DIBsQjfcS51+nZ4sPFcdBm6sgQoD7Gl41YXwMWaCB3W1i3wqJkTg5twdSBfDTkYYOctxmJQZlCdX
521S8Gfo6tmpJEFy9HucKaj1iYsjeYjFFtbCmSzPyC309Cg1ZP/H3mh8kmayinGni2Qu9YlHL5BI
khftWcwUb/2k7Mf6tR4itwkQoKQvaRV5qq85EVBHn921Id4TbHccF7Sr3SNA4y5jSC3tSZnserrh
8yDZNHFDn2fcQGwfYKkh35pmeT6TihV4Yvmwem5s7qLXfDrl8IQSsHJUIIcwqPGNI6fPHjKdqUTs
rJtY2qtacJvr2enD6iMw7fMwu37ZgLFiysUaBEQw0rG8LhXrBaXpmmzPZ4nkRwGqL5dcQYnWOsBj
K6sHrXeU+GlKLtRwvmvFS02YYylvV2U7buqK1Rbrgzpmg6Zz76PQFnj+VjxXAmIaRU5NHgUHlgno
kP0R7P8pA7Yxq2MLknJ866yfsX7RNSx00anWQ4RO1YPl54VkKVfpue0n0655V017yGXrmqT1pMI5
DNCvS3C+6K2H4hSTUyz1EAQVWl9+OR1UN2+HPWjFET720CQXHyK99u9dCAk3ZpsmyXYztvOqPPTy
TspjV+9tNfcdHZBDaVtbBoLNM1pSa3Kwe0Lq6ERalg5phEKdAQ7XOx+sj2Rg+SeJKU86pjuzBFBI
3CDhIvSHZyOKt0YYbkzAl9TC5UNz0dRy9it8CigDmlOrakfwT5+WSeKeaOH9KCmAOavlbSjb81Bt
m/Z1lGCsAupgb20K15XOh5kFzwil1YV3GaxCJq7W931mJ7obtdM5Yy2en1TJWxaCcW/L3YlnfaCM
6wLO28dGfk6HN9g5MX/mSRSPL0UL00jOXdCVjrz49AF3KqDElfYixqewDtd+0CJQxjpAitcgkiRu
kfleOqO6neJPPf2QrQCTEP7k6TqEx5jHewfmLzSur1zMDmct2JQS5V4vz7smSFhNk0dfIQRQxmQz
kV0GvmBEhJTDpNExuKmtPTFol6ivD0We7kpruhMTG6SOSlSG3rwgVJ9aMrkRq8caVlRWzDrZ0ODy
hkY6U3seGwDT4qlEPslQ3wNIKOWPkMJVdE9Guo8gludGviX3qefxozlTZSFeENfQd+hDKEQORTsM
YycRdLuGGy+EzyyitWxg9ES/l1SHLFS8mtY9UfN3I9UoOry/op8NkvPIFWGPJo45TQ0IBGa8ucIq
zRifYN76KDwQPotyuVsKtPBdk86pwJsmTMG5WnTS81N0muhROkz1QW3r8rdYvifCuBeF+iRwaLvQ
CzAtiDLJRfnFDD4D8VU28BKxs9ObHKnfYPtb9qtVSFAApQSoTdazTntyr6AQ1UjsmA7yAEs4v8Mz
c53189GUv4QWybuh84R5FcPRqYb8lKkTeCINE4pHZy7di7966BX1CbkpsejYyxEUCW5IRvkQMzlX
i0cBFFeK6ouUb7tU/Akt8aANFeXNpIiRkM51O0XRkQHCztujxbEbZnQVz/N8EgcmAsxFc4bNTDvG
+jdMntS8igT6mVm6rfzo3A6XxDxD/C2kD5PQTD/O6AGge6gPM87B8EEKo8R9ZCJ+ZgnTU5fT6tjO
jZcJtDoM9rH8nAYXhNH4j9FcUpuaP0bVK97zOLTVSd2lBRETFkWWoObbeeqcIIFmHZwY+VfKZI0Q
4H0/ak+mCWxXoZ1duD6WX4r1wISYBrZQDvskELckXVbaCyVuqRwcRiwJPZp6OYC0AhstlfcCyrCF
HxoIYTRLY1MDGaY8RAOSz01C/OZoXcgUyY2bsXidDWMdMROP2leFkmGfmPsw/EmMrzh4raL8eCiI
AUnS57qAPQN2miuCF0qWb4sFJGeJ89UHeHJi4HJ2BmDokjV0K5CsYhh7wTp0Fp1HhD/yTMSYtrCR
j4mFkrGXawINTWndWcQcMIfoAXNVk1iEGR5L6x959tP6Fo+z/N6JtDolP0powgVH9S7CfRCNL7L0
k2Qxq6tDyjSt7j/M4NfYwKyO5yRiFpu5KY/sEe5K7Un+YSVBkXRZOnWE56A+psXXyPVVpP2hAfgO
or0hxOiembQGkLqUekJcLTW/TeZGab5KCKMZEtBCofMsxVmuhCk9IxHmmQ/SBle3FSI657QGAkC2
Cak5KWnu9DOnUbIH4Y2SENhdtLwveUfdnC2ntGwxH6rdjhKrabB2C04NckKwAEYsZm16j3bFVIaX
lLSRWZr2FkFoxlfaN4S4SG5vEdTb3yIR2B6wUbW2SC4wH++KKCNoZ2cK6ibr6C+tlS9DRzQVMc/Q
h6MkoOG7QulvQDVX5SpPaKMe4jemQWTzjDuCap6wDtDEqW/nb01utpkGFaH1CHSbcVVOXAll7JgJ
8/ZFrqQxPVQL6slTTMIl89gUCfMIhV+TrNow82ksEHZEKDFMyIRkvENgKMzzl5FsTS3f/7Yllt2N
9vCt1ig8AcY1xNQKSd9F1mBNhOA4iKlrlo9aOEzL/iqP3qq/xsXRRN5AhjEMk2736KPuoMeipxfF
pZISnv6o95ZtzKryEi1dSGVJuPK0odpoL5Aa243UzhObMWCQTXsqktUQhdokHRU13o7RJh9ee73d
WE25XXYoaptnS4vPnUZOWN9tqIQ2yHzOIt+B7rCrvNwFwxuDrp6uLTEgJdlgsH3Fr3Osi+9mxDg9
4g7zpZcmAwwVcKO2dselWfHs5+M3ZkeABuosC0RAKz4FpOKQxg1Aoc+WlzweFW5o066aJ8Oq1ssw
VIyfeWGsYoHYejVDRglSpYUX0aScUVQO0kTOiJE9dE2OWH7W7yVznJQ7OS6ZdljzNp8DgtnfhRac
Fiu6Fu4KnB0BSEs3kS+rMRgqhdfP4CXEsPXRXZYI1Cfvvfb1Q9gCwMQIomcCHfv2SS/4ue7TwEvp
QjDaUt+6VtNiVF8j8NuUgflW1wcLHsGUY4QohltnlxnnddDlu6+sNFxpAPFeRPvEDpos4xQQN7Wf
b4I0vcUabmBJfbLi9mq1H51vvjd69hAS01gFWo0WhXWNNcUrC1S4rbKTaZKxnxnnokhdvZBfVMPf
I4DXLAl2qb8M1nTC8r2aTVJpDWYbfJaUgrQTF10T/yxMoRNP8TYWKJukmJV5vSHRYhC9RUAkUjwj
EETxJfo7nC+QEZwYH5xnwCMwJHiJUwcb5pYh2tYYbQNDRnDLFL4xdlPCfG5KRFIzGq/ujJtikC4z
MHgFzD6jnVW29kTDha41rPeinWz5rqkJ4PDyKbBUd/DxAHb6Qx31nW/U27GjFoHshoyxPxk6bP52
ZMTA25SCUi3ZzF8611ANSJOUvWPVaELJHBHD/mpGhzoytlRvPIvTeCQRaFR2Aln/4iohhicBXYBV
3BhLIYgap+Q96jbtpGdLPKK5oE/AGjcJbZahxbQh1Xazjh9kWol+toXLzpt3vg4tqS/PU9Ghy0hx
IOPaVATcXYNXTwp16OGrnXUxrvzmJIczeBUWSVY466rZpFQGjHrm3ES92EkjcwJ/sPtZPGTm7M6y
thYMUJu2wIgvc0CnZb5h9QmsKNbu+qCYkFqWcW7E/CdpafHiYaU+BRK6AA2xBHqKRXsNlji5nfhF
jkgPZYIlZBunhLmQEiJPYFHW6MJLQ+1QjE1NTQbPSZydjElUf5UkumgyWwuvUqvTp3AXau6U/sNq
fAe6AhdyuyJDB+dmsdPaW+6bl0RsPUN+LSAQe0bjyDrHpuFI+aePamqITRc3tBd9DuNlkJZKzzRD
7ftcT5GrtK/E2+aZtaXOVDCRb+mjNxIHJgU7xbQ2U0b8u7/Tq5nbDRYkA8hhjSF7ubhXhcBudMpf
oldJOMp9YU95sM0RBIQhw0eIyC+VHb1IHWlS92Ik3lU8+PRKK8mp6xKvxCKepBY35pO/gG8C9jUA
O5nRqw9j16xnV2fgGrwEieCCZEx5t59yEzFeD8c7XCLRWltfkwGfbyYQ/59D/qWOLCkkxPkW7S5t
gALbtGW0Lg0FfXNAoCovr1DBK0sRt3SckhGPGvGpRvI6MF/vifW24OE0VbqrMVW48a9pGLZ5C+os
dxuNYQ0dpEGVXFojT1+GCRkvsYo4QtHZh4FAleG6uMDblKqUckmAepHVtQYAsaqPszoRPPRlzlcd
T30bKKd86hkd5k2Sa4DJwI0Ara/T4t7vZXzEmCcJGcop1zXm5Z6Wrj1eY9GASLRuxMYTlURL21oL
JWqfmbWzHUJqkG3H8je7JuB0ECWSZ5DWZMrOhC6iQwdjRaRcmNyZImWTPYqgvFpjTnViyLqBR1Zj
cd8rTlEpRz2r8flcx6olzuBekppT+PFlLrWzoZbPi7Qy2GZ4ltNyQdJNcgQSaUM/xDljmh3KxznU
13QTuqXRuxpmriVWPI7oJE93aV+sa1WDkaFoZRll3rTobkjmqoaaWNZvupic8kg4Vv0iexL7l0hB
0Wh0D0sI3byOr73+aRkL79Zyb04BIgMW7WRpoPSrzasONY2+MSI+XJ55NlA2PDaFWzCdIQU6QLCS
cz0yu4Szr+1hehh5fw610RYq0RUEE6OpYms4biS8KR9UxTa/HTQVdhW+/eBPzC7HAQqlvVI5Ls4u
dhS8J6StYBD5HwsKvhMsJfy3eEPuNyd2Fu/JfelRW0q9+I6/w4jieNWaX/3doOXEG/70Apu/CBZj
yG+/CS8LN6v7ben04me0eCG09VaLnWT56t1WtwwLy8rj6/diL+GLg5/Euzm8BPNI5S5/yz98tr+5
4yNho/zN9+8mMJ4Vq9Vin4lWHr6bZbPu92Ubb1hY5v2y/ctP8drw8/tinVm2bfGw/N4u/nqpEuNf
/Cwephg+b9k0Pmp5E15IJVzppGe8CefoykHicGCZuXEAQof9Wl68fNSNr+wdm37j63Ksli+8+1Jc
dl8az9gBNux/frQcmuXdA4p+URQve3Ybl5ejruCtinVIeVvhLnvBNzTX2wj7qTlbLEKLSShaDjE7
w+7ynrzrmSNAaAB5QJvRE4/FtT6DHd441fwb7DE9qTT8HrGhWStMWshdu/CYeyTS73OncoujcPLL
Vfny/c1x6VerG3wk9hxvtRLWrrfip4v759sT1je+FdhPdvf79s1e09y2nMDvb07c97dD4dyN88vh
2XA4nXHLYeWsO7c7R8pjax02vXqMe8FeSt+W3c3WK17reY5BCswRi5i2xz/FCZN+HyScROzht/fJ
lcJldLuZm+W3l9dyvLg4eOPf19Dt+7Zs4I1NW04I16rN9i1nh0/B77Ty4s3t211ezK1wvt3d5Wq5
uavVweWaDDf09IWcDzZzeZHLf7wj1/zvd+DnXFErf9mY23JW+TXe2V6+5Wc3DFbr5Rzy0dwE//s1
/JgfsEWev9w+HlvHgbl9cyEtJ27Zod8XNxcIVqzb74M5XDMhvkZIDMP2KcIBTlDMVsTFMRIcN8bn
uIVJyw9GxSrIHsuz3l+bnCAEKuLztiGOFuMUOGxHiJlK6isJ5yTM7NusU5iNkyaSt7cMRZAIe9Kr
Nww6h5rV3QAIPaPkM7LcqyIiAiRjvaE8LEYt4KWeOpP4hiFWAtBGQZdn4o6HZyw9t/g9h8Eg8yXb
KAheexIkJAbCiUqKVEcPI848d9YL9KGjQy0QMXVNBoDJunn8DitIGQIXWh3lTrQ0rCnHErpDHI2N
zFZp8HyZlntJj5BSOOuk55RoOipW8jGIak6aRsZsv7mmHcri/Ekpb79T4kJaPmsa4pnj6gUCSZTm
0YBg8X3WM5So6AeXijDLP83pjzFETlCPCDfX8firJjCxZj3xGEoANvizNiOPsmmwTTx1auokAzXz
3SBub8yC3br9HtTPdMECZ4j5UYA7qkll6p0wbvZDoD3nSr5FQurlRen4SGHm7I7SbaOHMpJzQNxw
ybd4wkecBPhPQYuTenRMYfwwZqSIvvLkz9OR3zzOfrafEYmb9FZTNI0JQYB3+1SK+hQtxQE6tkLR
3+g7fX4nrYWsm5TjRE/9aA9yt25ZuWNocYqZeBBzS57mQLSsAO7fI1qRrRP+9Dy5ySzHTFCEqvkW
E1AVOK6Fa5qaG7N4T6bdrxKUj2S6LVImUaphlICG/JCWnFuDBhXFjjfPz7q5V4gvDZkwhaugPTTZ
p4DaJGtVHLpL1xxxIlLrJZXpZKALaLdaS7/I81ZOJFcjNEpTcAVpXpmSr85Mrxq3wwRf21uuqk1H
AxSnYtUdT5YzSQWi+Zcxi7lmUy/o4bSjaNUR3aM64pLixc0RKtXB1yXcr5Tq6qaH8n8/ZJ2nY9Cn
T8+I710vqq4C3K7HpxltTE7AY988lWCSNYvYIr6YmUyilrmRG9nu2muCrTuerrl1UPsdVPjO7GLb
gLwVzdMokPO7zvr4BoB/CBCEgryQH6JvKy0g9iUnezHCWEtlVbEojdL+a6yj94aoUFPY9oD/+YLP
lae5HvZyv8XgnDBxlKPmIqILDSTrIM+49SKFtUwpQUNR+DCTvD8/yMFCS6PdrHG0Ib7coErILwQu
WNCvBfmadfjlCUdDK3O35wEhBSRAssAk8RdnIssycFIDoL/LP9Qix5c1wUmjKm5Nu1i6kVRDqsmv
4RCrL2xwUprXuA49v63cDBQ1lm2Fbzul/RX1CJUxganh3rAuKX4kjSFMCvxLiLMF8dyeaRXuHEpW
O42TCwdFAJvGhF0OsCs0LNyR38vlVSmefXxTUlse0zmnpoRIDH6biTSJM7HtV6yZ6pYM435faKMz
6vPRp2eewLoTS6SnuMK2PCn3IHHiykDct4Tks9Awp+04Spe+VJ7nYJEnYA5j1TrJBF5Wbqw0R123
HirfaxFZZlR1jH15KJymTp5iVT6wFD+WRPGm6Km0iYbK5FWFXpEH/G5V44jWdBbSDzN8IwOVtGty
6dHgTdk60TB7yfiJRCTrmI3m98ncLar8FsmfwOiol/qabq9LUmPY7gzlUYhfFvFJMgpNXT1Ws0cT
/Iby6wLMD0S1Rise2w1Xb09RCrqgTvlo9T25kdP0Ik/5WrEYGr9NlvYGpj+YYMSC30H9pPmfbays
cFJpRAWX5r5KG4Dnt0rAfDn3zvAb/P8wkYpST0mNU+i/0FDJ7Ns6JXQoD3CPmryj84QraGVQnBwy
Wk1oBzFJqIhepzlc1ZbiVULiVoBzdY6+lm03zWMJeKihNOuQG89PSljY1xTIt2TsbvLEHYzcRk48
sy6brGYFBEje2yGnTFjADhJHT1geIOvpOjVfIwtBI1lKLJW7kea01t/qKWHaNeG7LN3GHDcYUbgY
Rur5M/keKjzApOPGAxUlX7GkrPvu2pg7xBom4pI6vNZBdlvAWD/EY2B9U9XCQ4Ysw99IBCDAPO1q
E7tDMG1FTT2NquL07/6HODvCiAaPKZf5mc8rDLkzKDGfgm3pjfBUmkkZlsdsVzML6naZTzCDM/7q
LgjV2/cU+HkzbRFPb/zbT/PRfATk9pk33waMfsTH+KgMqx+igwiHW5l27Fp3lhvAXRFC0It0wXuy
lo8ag8eaiFXEzitIkPOSZBV+//yk7lWx/VvzayZB6SM6Lx/CctU27ubatNUb/7dRb2pG5iU6Hyd1
c1d5q793DHN25AgXcYvg8uPpB/TKTRz542dY5e7uAay6bUmVXj2IcdrI/OPvWUqvamSvOPJ53hbK
ZuSq69SaByz2yWGjEcTbz9JzqMN/ahtJ69HAyZhD5x0liKsgUtYhQ1Q8KrbYsRSkyjRIaPtjQ9PJ
DpiAqMZPxAOQRe4qbxlTusHBWJImLdIoMO6iO8T9NUhxiXJbJehY9avAwQNs38aEFBMyrGCDSubs
KAVPVJkfWnU6NrhGxSrclPL8EaqDrcjDyVJUHh/xUWX4TEd40wT/ghVfU3iBsjbxIia7mGehAGOV
BkCaDMf8h58K4oHgpIIYP42u1LRAA2V0b6T1raaFFYnhvnwd9HEiH3ZeGUzjALspI6+eaWyD9R3f
pEHaJRGcHLaVJoidAbmTvmBUPpG/U09ZSeppqnZTSacV0q2YdluJ5WE8v2qCuWqa0ElTIi5D3Ykg
8PJoOLZFesVtmUuZLdWzbRhM5YqEfE4crojAIhXZsUSSFw94zYANj1CNfKoTFco1AjRWiybiRI0E
H1Ve4q8IYI+ER248CdW3apxL0jnT6Eeora+uqS791N4H1qMiHmNa5rZa1q4ifyaRE4G33qv3KjBA
LzaZOjcrBk1iStH7pOl3jdq5aqx9pmLx1QOgbNwWS4pdDc2U+rHddSmGc0gUzcEAY1tpT9k400IF
rTsgbAeB05kmEAJ0gk5uUmm6eRE6lY+xWT638k8YEN9d6whfmhtMVenrbyLViz1pT9AHa7V4pVcV
ggnXopc18O8lpl5EESGlUOM3mrTR8lFbFechEJliUkEkNk4bfBkAcPPMfioCLiZSDXrESY1uPtdz
7UGOdobdiLQuaU/C1J8E0s81P92JChr8lzwn/EjJklvF3iZJdmziqxFiowSVMcL0FTeBFiCmAqqJ
rW0iz3YDDmtq2b4ux7dSEp1UtLiyIYBbDCzFDDxxiSfIydm2SAKf8m04XNNsMbIA++bFNishSjtG
B2DeKdFQHXHcY/0rwuY9+j9Bd0mzaZMgnAPFeMQV4wCkhhyBoWc9LPkElhzuh0LZ+x1wy5i+FoD/
iFVpXltNSBnaSn+uyLEuxJ6VyuQsV0NCA5ECmJMVoZfPEQaZa8BsBHf+0oQtNrfR/5rUAUmPgizG
DnSHsNicGyAFs+1/GNf7wG1ibD8xfKgdM4sxWRThTDGFk2wQmK+9auO1EtOtRpuzUL0yKZOVVwP5
SPVsdN6k15s4YTmS3eE4Db++jKZs+yVtcFxSzxqVXiyOR6+Se69psdkt/nKqEytUzXLyIcX7aZoD
HnuERdk9g2yiLAaCR477bjHTuNogrrO0xvNO0Pz4IYS7ZvwWZwGFof7aEaY3x5eJRtOi574AT5sJ
wGrUd5mZuZCTuo6oiqHKGAwIeaIHiXbljkOLdzRHco2s7wgRVHmcS2UdQaYz0fsYo/lQiVez+S0u
QxKa8uwhe1MdMheFj2Uttw6HD4rIIKGynyn/4szKZoOwal6rWISov0jMO5IeJTwl8Q59zCrmLEkT
NqRePVmVuhtJV0USUWVQvqp6jv1iR+mgDdTlqh2UpJaHBKP30UGwVNTBnIrWf+A8Q5K6GpTHLL6L
Mmd4/kiatcz7J2RnITKNFAaikOTeYbBNzHtlWJzMYjxhoxkF/7kSrJdZ046EIezRIKxxQm1DPhJK
rceIWHuYykUzdJOuRiOfXOK8YzBj1J/EgeIz9TwlJDCm0goDO0Ow/+C8p+DCGs8hJmQfbcqaBB9M
DSXNqhFKVcg3JNGaqB2smznL7xVYoZkG+0SU/6Ey/rurxDRkaq2pkdBV/vePfGdjYqVRo3M4NLs4
fZfDHRQ4CKNPn47/j4goaQni+o+q+3fMJV1kGjHXJo1J/5VWl4peWF08FaRZyN91023V1t/4aGyC
ob0o+VXDHCaHJ2ziK2lAjeInzR3KolH+Ec/3V0jXooY3RCrniKqC8PtDhU9drTiRTYHK2Pwl5z/F
gFVh6WQhjKH8R8Tn33LyPz7rj32O616LZ43PGuJdkUaUNlw53h9p2B3RSGJ37lWXHq9nLp0Tc7pt
AK7M4kYY/tUf9ffBJ7GLHG+N8mMdXf0fGwLWb2JoAz/O6hvrMRVKvr5OaClD6IpyM7Tu/5x2oPwl
oxWB6T+E9Ytw/r9n/78bsMS4/V9idipRoszEtnoobK4Dcnt3wBHDVaKBwXqkMvW+bpMdGWL/8bl/
iej1/37u8vf/1+cST2+NgcyON/DS/VqYZpR7ZOR2YD4KEdHrJr35wS/ZJDyM4pZrhiRNJ7j436fg
L1cDW0KEuq4S7q+pXHz/3RI9NtLJN8kboEQNIpyAbU+gpjD4KfL3Bko7y670hln9P4783xnuvz/X
0CTNUqgDVP9I6Zsq2ZTmiiOfqNm5TUV8A4Du5B805UA2SWzrrBgSMycK+Sc0A3uo3iElVt000dcJ
tqX+VIAw7YAlpEHgRqmx0aN1Uv8R/vg7HO/PK4Tgx/+znX9YL4o5EfLCDFk46BSlWA/OFvfITDAI
zdH44iEl7rr8TArxEN/JivjHhbLc9n99vEyUoWXS3SRbf5QvCGkG4yYExkEsIJb9xhGC5oBz5p7c
MmLX9ZagjuoamDqCQuUkFeXez/51l/6/bhKkAKJoMUCKZCr+9xKhtruLK0jAg4Yg0fcVT06XZf+V
h5LeEnRR7RcCUybKI+uYwWr/MAtJfxmUdMonuEIUS9MkizPx389PpiAkf9OQDyg7wsgeTUjpZ1Lw
6fwwVwNyw+wfFyeH9+/DTl8Y9iTRMqjlFf+4K0ggiNuYyKQDiuVgWw0r4VmnYuM72xUBc3FEwfEb
S+ikpUVkLXz0hxjsNEA+tVK2vQHFEpzgTj+CnWwXDbJyDJ0riorQgghO6EVbQLpev2LJcAj6Z+Zu
etq7+MYaGBY9+o79TeQCRnBlbYg7iHBnrkfeTnwyv3wv8izXsJXtuIXSZt23BLt4qUsmOkO0Sk/4
ltKWHP0/mcC2Bp6+s4gl3kD5NTL6/jWiYsE17p18Ht8A9/LXfC3Kv5AUCaOb6+jZTyUzWCKWiDd4
ln4k34ZVd+XSLY/KCBSFYNfWnqcnOVilhwm/6i55YXwwBLcxHJMAa+P+z+FC/fsaUGWAEUM3rKXx
2/zjPqAnLFcynZgXNU+3hjB+RwaEZI6/IZ40kNbcKYmSUs36lFR4EJdKd4NlAI9t4o6l2Y76+ZUk
CqeWsdPEExrl7FoZ6rkb3Fqm4CBeQhXlHSYezKw8baL+YVFVW3UNyfntplSaTxRFp1FsHlNB0sHg
XyWt+UBoDMOsiduOdQdVvP//u/9vm5yuypqoKDRFSqKoWn88JhKlkCXsIdIh79xQQwM0A4hkJl5r
brSufc9Y1Pt+z3yxeyoT4WMiYE1/Y1JG3w05Ad9+/j4bl8iKIH5Lm3CEzxrOlWqMW1sWp6GmtIfe
vv//Rmt/3zuqbNAxZ3LrWCRv/pEsS41rIWRFqhyQ9ZPZiM6ykbxQfInw7ym2avfawawvmXy20nOX
XVrjnIobjOlWvA7PCatXyWEKRuUbaLeHfkXDYCGPLmeB4oIdMQpkwyvoU9GErEiO9uO3Djq82mnJ
Rgi8GsNFfox3mvBMLKdv7GL9qRuyjW7sBH2NoDBMnpGi/HMqYyy79d+Retlt+q0lJpL0/P0xSqX+
BFZSZATaOEZ6NtML2Jgd59fqfbSuQfAyVb/42o1bHxXBdO/cOj1nxilRHEXcCP61qW6iwizAhqwi
GjZqHvKjNo4iOJCOjt7RwPSpj6p+ZTtLeBvL7SKhV39V1S9iMLrAy+KvNr0TOS41ROXDh4ChEwzC
iCPZWvXit/j4n6RmP427WSbq4Bc4Np0ggJmgXQQvtAi29nWLQcMOuo3pGYS2gZ8Lq4Tiwq/if1F2
nruJs2273iIk9/LXBRvTQyDlD0q1wb3bbP13OK+09EwymmiJmRQSgstdrnIW+eHSOJPy80qZA5Cj
jIzqMvjJG1lgT3HciYGlgzRZkptb1AGnmi5NXNV5L1/LFSC9eeOF7UErnBtnbOwEcApEngyBA7dr
k7F/bhHn1XJH9OQgBxlF3R6Uj5U+TJCc5jPyZyOEmRepdPNioSl+9tyRM0rzPATpu6jzxThbago8
8cWl8vJXQ3hNk/1sN+TYayxldq9JYWKbrVtjr3au3uEMsc7R6KIiAI6LdyqkpQRcajOel6aCvQMJ
tK3QwMQOrXog8+AZoo+bQmHK07M7taDjpXrD1ftNsRdDjL8NJhzhpykkoNb9bbmTiyaCJnSVVwAe
7hCRSQu7BxgEWm0/oqJbHxkW7AwqgmH+mJx4Qum2FBNzaDWi8FYmy5Zro/gAhdABgjqzGSd5aSCp
GBBMemtSi26qXzP7b8o27f3L5Bi/l/JVVAQmU4+UOZcPKef/Xs7eb+DfjPt89i5llNQWwGVbSkq5
JR/FY5uttVdZ28T5I4XQ7LFI3jQVD0X7nD2O47vKcEDcdzCoTyI5QPoJztZvGGEYlTH46kPzkR7O
iO1ctihgyPlKB1DDoF3GepBFuN0hk47BKjoKC9TleVUzBtxQ/CJVoIAAIIHVd2Mgh6HVSvApMNxA
rHbVhIEA9r9bw+VCj0gBS5vPAfCSZIv0FmVM+vx/L3yi8TOWVnAaJVYxRVGVWAD/DFTy61k4J6GJ
OWtk9/A2IlqeqNm5l+GIBYUx4wtG/wn0EVwrSd0U0msk3qEoKXe7i+rEsXeRluU6l5aFHqCW3i1R
HV53N4QCcEC3bmcnp1S5yJBXpShSnk/NzblutfuOSU1pzCFzk8+Y/ziinzFwRo8ogtSGBtX6Nq6K
ImhUltGtpmyu6VqCJ4eqYcso5g3R7y5cZNept9+cztj3szuAgAPwoYoOQ8aygZ3d1Rt33PjGJ6ro
EFSaOr6ejis1xZrLQmpgMTgJ+EOLnJL6tTJ7ArpFUw6sLpTJePikrVj1vkKCfd0yxfpl6WujhZ6y
P7wgyiDG8H+9xoPVQFN9lMnAloqI2qTF7CtRWaoppUO8pM2JVOnl6cuHgCBmCdUPQAruAc1d92FT
vqmpGRGArWeNw3in8l0ESr0U/KFxSCkot5BRsgs04hL+aT5vBcvPKYmwR4rLZN3mvqSwhEOejN4Z
mTcYqYFmzA12IjQjrhizUJ59pSEgMh+azRm+zm9O6cbPqJtwH+qHgu8W+fFXAvWfFBEUJMaxVJ9X
10V4xz5KD4hrdQbfD5tU8BGSm9QDan/6mFvpBt5+jkgsPkc6HnxrU0f95YO1f5COjKp65mtoyXmN
+dTE+4ET0fmF8117eROnb7r3SDoahYUL63mZie5VtC9XD5mqunxG55ExCB73pniVT8cYg+/Cp2vF
JJe6HX1x62y2lJW5Mz09MrQ8UNY+CHJDl3R9ncyiXOolZeHEsLGqKDBDX+lPIn+w28evCgI3unuD
NotKFUh46Zd5+VPqnuRWIMUk4NMUQTW+RVH1WPfDdbiRP2wMoLMP7eghIgERWr45IsIsZ7ije5O7
XeDs0s3HMIABMHNDtqXbi/6JWunwIbPDNEsR2AX0Lro6tF3LEBPmAMisjNKg6BaDV1x2cDbLX45f
/Frtv4UWpMg67sGY+Mp0zv5cV/pWroyzHEkr4wg4et7fieQ9nXOmfUbrEdFMxEjmRbNOZNhLb2G9
ozQLfwqUfDoXjsnMCUfMuTaX3IUe2qCh+9ombkFRMrMvxq71buId/dRuO6MHDnqgOQzdRhchqXAz
5qw6cX434wafw6ArglbZwJGrkn0c+eHeUKeVi9VFGRDpqSYbKhH9FLinOYjvfTjsW7y4gQkwDNXS
M8EsyIfePBkLHEG10L9Ql+/U9UCnjrUmnJCY0hGOqgFslNUL30PRbXMsMVHBnUfqMzqviXEvpwsW
I9MNu3sRQAGce/GoKmt+90b9aoDJhgkL2Gn+jBN2vn4BUOjh/3TpH4R4jqRuuBsJ1E5cnmVVQtOc
gLazma8DHw2RMHuNyLpe2XfQakP1cBKTy/I7NfQB3Bb5nWDsExrrUC+M07S3sQ9hbMaecuvvL3TF
lU2h7cIUftB6Wi2m1UgR7rp2GwKUB5jbuRXoOXDGMQT4dXOlhUZ3Eh7TEPCzMxNTfUZQl01w3rcg
UHYU6VGFw9IrgtaWvpYxRWtKufiShogQ5ywGeNsLVvqKqVYUHvSZjwlJT3V2Xcf3RCstQsEZEcR8
ap6yZv2y8WlTOPKvAfot9kU8v1a6C9lZpiCAB98sEyGdl0CrqrhcQv3dFPlIwcagrZktLyNN+tS+
oUd/HtWlUA0VNFfNQVJ0Ts9qNYOvbUCSzgCAZsIAGSqCbCsHhR4/xS1KT3KBjM/sRTWRMo9AnOp7
WRUf2zZfXDtzec1yx4yUU3It6JBkT9osWqp68ZbjAtfflCDt0oOMLJjVDNLenCmbFMXe5lKvik68
N7oZ6e9HHMP5AquQmeCG6VyDgM66kmYN7k2II1KESPbtucSZrIQhVC0N4mgToq90fZXoGqmwzoYE
AhMmLyOWKWmD8tukTAACmMqeLIHAjZ2b2CNNdiyBrJ3LgMtlTV2sMzc3ScJ9Z7JdkQ7NrlEQykNA
BRV2BSV38t1wNDcN07ObQmy8O0Qq5M8D6KHJsgsESKR0iM/sy6g7SkLPFmWXCWFjEzLIsTtV5yVt
SQ3V6KImt5A/ytawUyKtktMRJPzXqqf8XoWCeKUoGTNDQoFbUOabQqUHx3VV8MGpkI3rgdy2STnv
AWGfr/NzSDBg7M6hBpkW+aMxnatieVBwizSiAewGpw84Wa+2Oe35NEVcuwp3RU3zFIAGG5XgCd2n
cJO2nVBpcBHXQPYeVNZudlpjP4hLUdcKWlk1HXDVaO0ScQcV42mlaxt6zAf0Uv89tvVpc/g+tKdV
V9dx8ZB+pOA3EdQMcijiqpn3HAAqIc4FWhJQE3OTSIgcAFNeQlGUGPSzAFdtgOC5NenkgrF9KF16
sER9/YBOKN4aFs4qpO8EXGyq8DSSZknOC4GdiuaVok8ozZtl8sCilhDEgGbLfMSl0CGlzImY4lWm
bOPUqzx+Lldl6OkBYHRESGD3qqYrTlfsTs7cK2DCg00YGAZDPu/RJka9cXlNEDm02a84svHu35fJ
/FmnxGmFRIWEn1BFF7/ZlRbV+TabhH6wApttLyOTAhMYbwAmhO12RnyUL9XKrVqb66GgV0i/FJvG
UxYjs2hRyCxIRQ/8ODI9KaU3D/sN5QHYoqDQuRZ+54yfUnfMJ7Xj1Vijd7qCigilJ+lsxe2BmH5d
UlQFZX3ezuXKAvkgzOmYr+CUhxXQrSlnqT7lAoNeeAQPJrew8fIKxzdXZtTa41tIMnFx1NEKJz8O
WxQWlyc9UM+bWRKgnzZpshk+8MNuivds9ZQ3+8xlaQhbVxW3EozrtXr5pQIsqT87Q4qsSIIOsVNS
qL5+q5TrspxWYdGLK7FBWdNWDwA7GIKS4Mkws0RHJETk08y0BAI4Pt1SO2sD2G3JXBetWJsupDos
5RnED1t46eVg8o1MFjfMQwHmbdixOnx1rWF1/qxuKM9AQHAID6qLS4FTjLwBAnm97pH6yQ9YWt8O
zYKAFBQEcgfcp8L0mgW3guBKpuscJO+S6IPzAHpQdB4c2eEedcrRijc0zxHnuSBsao0vprzqcI2K
XiTkMAkYBdv4BLyKrnWIr699zeaIMHZgL+nFLBEjI+UF3E+21Ou7HnACK+5r62FlXoGl3Gc6Z+VX
zZLgQUDTUl5cyCbLB+VecTTEhjN8TnyBHvyWsID8hUQpex2yBcAuYgYhsUfZhpSitEwq7r2ceSFq
xKkTv4eQH512lTTzGQ7GSEWzjou79D1D9gZ0LVSADWNCm6MlooKqiqzbcXxDOg5ly/BxQpzSH7DU
E2C4Av58vRaPZ+nYfdTqgh69eqKGAlQMITiKJwAkYMw76ZNR+yYCFjuDt0PMMvTkE8JYt2auqCvU
uId6HpP9gJNMBWd4SduAsY3z8QZYle7wdox/6JWdA4IEFru4TZ/IykTD7Q+8VAxoL/coL352IFeS
rXheyUe4fE3nlHOKarggDpB9Cq9elCtNtGrEJFcsPiz3kls91w3SOxZ4vQQ6y4v4NQOG8TgA4xpc
rYb7YtU+y0zfWBTmKtWul+b7v5ebL62t76synUM6ErpCa0T/NidEWauRR6/FFRbIrCW3NwaQFCgn
NbeGA74NZyx0Fhn2l1QObD3QGXVnBO7sdpEjs+y3S+GXBfCrP/uvI5rSuf+kaxcxHvXYxNhU8tIN
mrrMn+TiRAIBOIyfmX3x4kW76u7MT7S60S9nlMLcQfB4l0OX/cUDS/1LMVIRDCrGiHSBTBKmgO0/
RyPrkVTKsPVXce+IEIURbaF1A9ct+8hQozEWCddrtiJSAzpQzdmxUGNgEJNgpu75E/4OjsrAkSgW
GovLDJcLO5bv5AvVJ1thWxJRvgWZ6qsbQE/Q/y5CANWUhC/ck2Zi2lFgob5hgEEJUPeN/NijOh3j
wL0G3C0Oa8wcKK6pJPGvhfpbOPq3k6efj1iDoQuG9t14uZ/Vg1LnurjqRQ/L7Pb6wW9DTlehrztp
bq6r8Vhq6/Ps+JngmiFClBVpOJd2rz3HaEGH1W9HpPylJo7/FvcDh1ADsMG3DK5qx8Iw0HpY0Yu1
e6o/pTgJDUTt3ig+9SaY/G8xuD0r65wws79OIpZ+XEEebU6lijR/+BIpktcCD2nqABFPZ2QZyytu
GdoPHPrIznBG/Sb81C+nS03JD3BLNjtG2dEA0ZEm42sCoKQR60OOoblx/kwNXiEL3jh6PRLfE98s
rJ9Nda02pxRrDZNuq0i3A2VTzR3C/S135YLfGVhqn8k4s9bP0n06eOAzJvdq7XbsILETIKp5UEPo
nUxwY6BX4MNw5WijU6Mo2CcAhjeOQ3uC4gWK7rOhjqQftXYv5Chwo/x4kmttqispPUEN4nrIIvXU
Iyuv6WPUfBOwcqgF1TZ9Tgz/QFQBlL1mbt7qDoQKo7m/Zl4ESjN/ESS/CGEHRwXJOdDDNLWGaNKq
3Yudhzc41WXgqruygqP6PCC0Qq/9jDo+nU2MasEA1JEb02hRWLOveGGXdFFe4FfDtK4U0sRWs6cf
16Z8PE8viJnTKtW7sytICMps/r/XPMaOoImqATGQGOvbCpPl7ZCgnjEgsmmpc2TSWf1dnSKsU64N
3aVur93LqAet6kXmErOnMxusEbotmst6t4zbX0Ljn76ImoZgu0BYJ6vTPPs2qBECafpeRjiygm3r
INGFRpr20S1YhEGgSZ+AHwFkU0OzLwuScP8SUF3y8DpOEfWwaXYCtWRNHl7q9yzoX+OcRN1DQe3f
100UfgZQHCc9fJpS5l/UEzu9qaQKG/uVistwcRqYGRL380aYLIzob8AcIEgqwk2HqvbldmwuL31F
b6CHKZIFo9o6l7SaU8ElAIuYelXCQJo937p1UR0nu0bwbRkBvEYFiY13mstIaZpt7lQKXVPmhtQ8
i/nzLcMZgb9UZNwqxAZChCQESgslujiNqDuZ8TEzYJjHo23Qu0KZFl9we5oO0CgGGpJKMM3Us7aL
bizjE+76A5NpCTUZBIKV8ISaHoXNHXb3unbZViahLt3qcXm9HRnnPd7YkbnrhdsCPvFGZXVE2dtI
Zoi4UqDNDfSd9kKFTAuJYY5sHYmhnmMFoawvk6U5v1Sm9Bk2Mx2J3svFq5PRZsGZnJOFBucCpmla
MycUooeQaotKwQkAHzOxuia/3NWv8uef+y2jTyMHRYeSVfUHRqwYJSlrjW7F3iVcFzF92k/AhY3G
DPCgJwUVZZTMjhcmlClzMSs2yFJEAahWqtj4Fv1aBPm5xP95QN9CkhKWBbKTHBCQASEwrn7/CVAA
Xd3y6vVPGfoQLr5dcBpqPB9+2WD+0nzUtC+JUBoQtMiNb1Nx1od9dk6VbiVBCLsQ/LUvLEAjjRzY
RWgqlqcO0Gebf7J75HgQKrJ3NY+MddqMeK6ryLyn8hITMFcdPm8xWpQVfHW2nQCNrISaS3fOPHYW
+tDQhzviXEohrJB8pBiiYgQV1p9hr6Aukjr6pXINekRKN3HL6c4D3aql3i3NVQ/6/5IgHna6jc+z
6kg3ChgLJjafMkGDJn6A95rG0uQJ3vMuHVIfNLENltny/FaXfkHbfxbtjXE1Vks0gmDuXEk3z0ri
R8N6wqCIw75ja/n3IvIVM3wfbgSbqggmkUX4SxX1PwGV1qmpMGuVdjVIH81snSqag/6OeXai8Jiw
BUss/gmUuNntZaaWqxxs5WUzTaRpG2ubdUOKLpXetDOf08WlsYrLadrfaxktgnS60AKjRcMn45cD
F35GQwAm8HYE3aiD8foKTf5z5GYJxLbCcXUFmT19AaGBoUAS6CYQDwTykXueIwYZ7UYaJIDK0Rew
z9DTFVSm7Tx5xJ3qsekD8TCSUCJL4E+S+QdpsEQ6Am6F0vvkeGh44gGxdsm6+GDIGGlos52xrqfx
dN1WC7Sem3hlfMYbMLqQ1QvKANA1MECpXSHo9x0CmugvPQKCl+njrC6+AYFxTkr6ekOlwLBhSqS2
VG2a8z0V7DxxKUrT7aSsfZE9zN6ByGrAVd367NPKlpAc9/sWkO7WOM8bje/KdS1b6vMlcmLTS1cJ
cS/c/MRKn/TPWkQn1zKDyqNZDPUwsw4EDvgfvGo4otliMDsCE29yR3gCdGS+QDZnAw7QJYEU1iym
DvtRu0d9CmR94Zv1EgwJIj3jE1S2do4eljYLmpf8PgzB75KWoSYkxTYq/HpAZmVO9RGb4OMSr8Kd
TFByqlHISZ12Ts3HoKcWtDTA50BvSC2jzkH4/rWKQXvbo2ENGnI1PhyI3JxTLS6eCZOekQCs/U9s
veCssOFY4tPQuZFJJ315Hh1TtemvCgJkGZeEMwp+Sz7+FhcYSDFJIlgdmYLQt0AlzimkmVnd0Lli
SFzRmqOruMzZW6XlbTlw1AI9RGBLOCUoDoUwlo/opH/G94ALsKaK0Bwly3bFg0QZZw/15jp4uI1I
2+Li/Xt6/AUKq3Gs8OU4UATQjG9Ar0JBQS6DmbCSGxtzKDpEJxQkmbONj83BzCBCmCcb8fj7Zfpp
y8uSTT1RlVQD5KUifyuZxZ04hnjNNCuitGJlBDKkDnbbyk+peLV2txgJwl/Pu24p0UJbm8/m5npo
PXFJjFo/lmvZMQnCrfKZ8gYXFzH1EfEUV2VRWUgk+AdSeboTX93R0jbmYQJ/F7DZ1P/+91WUfja+
/zyVb+lm3V2vJtqs6FMLQWZ6mO5c2/3M2Ff4wMiEDTheo2oK11yJNv08RuopKmipxVZEzMS20l9G
+0qtHA2Xfx+ZMo21b+s2AYLENiPJIorj33p/bXqT4+vtXFOXpdlAC926wdt+KtCQnSKHdEMdCsIT
PIbn6zbPbLy2KzAV+ZoSEbmC7EoHulTGPSuGrCC0Oc82g76RDEuNd8YrtA6ooNmarTKLXWxA5Ngl
qf33OUg/uyvaFOSgdsSMEuTve488ZuebepPqVcbYoO7PKmsEfFLnrVd7MspQSxECzj2Vogtsn8cC
oJ91/VQYB83zeUO0QeeKDv7dL8f112sLWRQ/SzZF8JJ/Fhm6YZTPYy3UK/kw3gm8OZXEOLgAF7du
92hAHXUi/fNKOsgB5dJuX3kQKJb/Poi/LjYYv/y/g/h2g29nSVVMiYO4LogV0o0+v7KbUXKn8Nws
ut1U30Op0eRisOTX+BJZcgB8srIoD3pUit0eBtSqcCN6/FE55UuXh38f488dWNdQf9anTr74k85Q
AUYcS5hhq1sbNMPgpwTVxO0zEmy5EBE6/rjOPv79ln8BEE3vicYvW7+qC19tjf/s+jN0T5Vcv4Hn
KSNwDghYGz1KQ7fXTDx258RpiF564FEVOs6YLmFOLdUHsoM4RsJpwAVPTRGgnv1yt34utzoJLMgY
XQXSy+fvCwXsdEjqeIfegCARpnoGVkX2hRq7jbchCUsGJ3zOkgF9jFDg3xdF+XEjpncHUGGKEiOW
nPDPARthDDNUaQeA+iQeegwYHtO78UU7gYmk+JVdnPjl9qY962/jJv1QnmZUUV7LZ/3hjIXtK8KG
7AjCW/uYvUQvXz/tH9tD9WE8nB/KJ+OVlSD5uMClhQD1Kr+cH28vxsMl+201+JFncBJUkAwIEyJI
o+87VjnciMX7tF51b9faGVB6f5JfaYtA7gs/Pm4bqtp783n4LF5AGu2N10ku4ql+vX6Y7/r9vy/o
1xb1x+qKnJmiygIDbGr8fF+ZsnNzRUW5KFdrWM5WfaI1Y6tWNR89hIvt7StIwEkLxCVMnude6iHi
ZFOQtEUX41Eb0xcbmLED48oSrNkvB/fzZnNsbLF8MAwFs4w/b/agXc9Z0WNJKdF4PffHq74+AzbQ
UCQgk5WhjSu/7Tbq1wn/uCC6TC4Gapz9RvnzTfsWeJh2C7kgJ/qATu3CaqGd6iULTBuEQPFKt7Ux
dQGqlJCIzubmylypO22j3SmbvWHPuHR9kKwErw3ERbmM1vIi900fTuAKQjsfu3npjnfR4rqo6LVp
3m2uBCaYrMWwuCxNPMQsYa37EPeCcoO27fK2ABh4qLbpvl3LPuKCWJt2O3Up+uIy349HfkZbaa+u
zGW8j7bXQ3lM9/ISUIgjQzEMg3hfH9tjtqV+4+NTwKPaNfzvdt22OvT8pD5it7Go/I7oLkaX1sr4
M9EhPZobaSffSTv9Tt/oG2Nn3jWv+l24LpYq35s8Q6+Y0hDEG+u8mgbIzD7PpYW5wckxfOaxn/Fr
5125btcVuDULdc4nBKgbiusUXFws5Hx5KfOuhP2APD5GAjc41pxlY4mk3ool4wtgWNTKVPARg0WK
OiJryFrDiBOmL4j1WI/Rr4SSz0cqrArcVErfvAS71Wb6eM+LyeT5WyKYJoyVgYdQXgW4NwGkpifB
4/3v36QEGltJZHUP0wnHx+gQ7tMjArXH8Lk+Dg/nXbOMPcWR7nUAd6FXQGKYBSqzIXGx8tiCAJyb
QbGJd92p4nH7LCN3+Gwo0TKdPs9vt0++oPLLM8qb8nZ9SU7Co/B2PQEW3gJb2872NSBdbQ7uN8gX
ruqZNvmC9aE4K7pLi8iXluaOHtoy3nbrZg1KDmZ9758ZhOEBYdNDvjWW9XY4Kg/X/fnOuNN35s64
i9ZQg1blsvdFUPeBsLxss4A/cLw+A8FE+mEfH8aHcDv9dnFsjuWh3MZbWs/xtjhmx/Hh+pwf0kN5
MPzBOy9pcznttt2lT/FT+R4/XZ7q+/pePKXv8gkBxXf5s3rBKpCTJOB5D9+BB1E6RHFAosdD152y
z5t2UA4Gj56C1FZk2Uux5/lEVbq+WFdWaRSeEXHf6/toYxy6oPINKPdWtURT1DfXyWn2PD4md1dO
tjjqzMLZih1w2xwBtiXPyT48TOfcBvLWWEcrYaNsWsopS20tH5rH+HR5Ed9uj+EJXMBOX5G8Snfi
U/lqPgEMbF9HHgjPREjzfETPwuv1WXoVXouP8aE4Js/aa4/x0aFbJ3t90dq1i1Lotg9kZBWY7uLC
XImL6+q8VvbhBv2/+/P+TBlnD13/EL8giD28GUfteHm47cz7M7za1/TVfJ+9c7dssLL84xjO6dSD
YwdiRwIXwpHwNf8mOj5SQwxUzKxxOjhMN+d8d74Lt7PdxVFuv2xZP8kb0zYBt9JUVJY/VZT/XBXr
MBV7jMLLVbzB7Gge+qHfLKaPZ0+cGwjJwafJFsXCCM5Bt4j92Nfs2qbGZN/swaVQfNnFOylyIQts
8l21mdGZcCN32fxG9vrJ+/l2pN/WbzEOe11J2DQchF7c21ycm28YAAS3OYCGagXTgoM7e9WiWyW7
6y6+i3YoVTerYVVvih3MmV16J0rUQ8iDVmMwBuHmsgnv4g2lj015qk/JfbIr76pdv5FX+d30+stm
tm1I/xBT31S7MujXFN18DME81SMxtKCLwwO2GeLV5/jWfMLymWSt2Fc+tTftUf+kixy/zz6pZpjT
15OH8qfxpjxKj8JjctK22jY5Ybp1B3xwmW7jA3S7dbfOAs1vPMkX/HheeKOfeaaDRZzb2Jf52X3/
DcYg/j1W+M8g+JYtoFJ6bXSFSxstokWyQiGlWAlEwI/yY3lquTAFnLZkB2/irj2NaETfRfcVUb3g
VfPzi+mnyzZAymKFr8ZKv+96q6R2pHmSl6yM/eUOABJd9EfJBrDkJk7uXVy4m57o12vV773WQ7De
ib0PJNxsDD88YV47wD5c/OcX5SJftHPVBTLo6TzGOQgnp/Ih063EDZ5xrk4vXD+ByLZ1+wETDjcm
ZpF5ac4DiV5eXPnTah4vUEf1ANrxvOrdAmUbr24BgvZ3l110l993qGbt+oUxL+doFHmsxAuRHf7f
cdlX8ft7GKKKoMmAEGvCj7gsxdB1rAeudYVodLEXB2VuXrrQMkHPX0B9hYUr6LgJ0s/TLtX6Cr67
7KZ23CKrjpFyUEyqfLOF1AsoHO//fXCK+oPLxSSjNDTFZhOf63vU2F1hThWxXKxQhr0bnGhXLdKN
YF/vOwequ3f2wE/Z8Z041x9HV2YOnqclYnBo19goYi3w/6M6IiFvn29GF4M2Z3DMbc90zRaj27vn
PYKijr41mLgjUddo89EemNKmBaVrMgzl1YItPirUl1xEkHgKE8kXc4us/IaXWtQDea7cIBzI23bO
9X4KbDFctB4pqlmxtWyt0/rxcV+77+/A4HmGvieP1u5tDF+txhntZNG7eFPwgM/LO4M4XBE7WFuE
8WpkDFGrtCkE2v0TWr/byn9jWvMQ7bNVWQ87NPk+Jp28myX6hCHyKwL928RRl8DPg9omStFjO3q8
viFw7WJG4bw+nz0C8ceckzK3Oe8EanFxm+OCwpHV7uPaaS1nPRVsEaRzUg7ycb1+nL4XXA7ree0s
17z6ubQeOc3JPqV3nx+Xo9260wXJ7xQ7XMKDtyDFoMt3dRJn0n00kACEZBOUdsmynQfbxxObs428
4isV3OnZSURwZjdLbYFtthXbb0CALMgcLG+i/aLaL08vmBHMmcLTwu7PvOl5hMf5DdMzvq5KYnmF
z2sJZt7G3UM9n36ALIPdL6BPeeByrRds5CxhTonHpeD8lVxMMJgryQX1EBA6U5BF6uH22+6u2+dM
42LfeJRBLdZCW1klfvokODLvnC+gJ7HfwHN9F0/8DT9+mo6sXcRP4HnmuHLuDAIsbAl55VRLqDji
fnWzM8u7u991LkmOPdsL88FtV3gknab3ngSDQEU7mf05WgfZfXkRkFQgMeA9KSe7ZjCSDJmf8fsG
kQd3WqQwz7mnQnxfvQwn/qAX2sfPvX/695QkA2cH/r5gwP/WFKTjdQOc/J87dNV26Q2XJyDxjODU
OukH/NBw277aiY0OLps2tX9rGkqDQ+zLo9rC3+EBhN5BztAqPZwqnJqpKX6Jgc4Q58TYje9Yyt30
a7BMuzo9SAf3+o3uoiCyw/KF66xZXQBtz6HswArbOuiCkxFc1vwUzl87h5kx70kU6Vw4GTsUzn/M
kcbmrrqmk9jTpGuZ+NMs7u3PQ/CZ2CdmpQ1zzQ7nl69HFKAWSUfWGv1oj30QZ9b+0iX6CbthZTNN
HAIBlEy09m/VZCnqzV4NjZw0uGTalxYwPb4iwyDCmT6Gd8/TKsB6xSXEFcsGGMQE/9gx3LgUH7n9
Bu6OAfuEnC1fFBYQaD6/DO5TaJOyONd1OM/skV95wVfIfv/3SPgiZ34bCEANkWTQBGAG8veBMEiJ
Go6jkq+0Y+GARLG7+XRl2ZFdwYWI5MKpcgBZWrIFRpWxMbIM1/w3rZuDU7ojO5ENUs25OaV9RSCX
Wur+4sLUdjQHu+P7mWu6Ov87v/PT9ZT7Tfe8dqDkuj17smI9dGBHrPB+nOv4YDnEMwipfM01ZYUB
A/PnbCP/xX9GpxcSrUwSXXQ61q0teCo/JW53aUD9en9/tlkBXnCHNWUqxSqq8q2mUMZpeakErABV
WjtusiAQlwKMC1cpAZ4SSDwKsvJqBXQAPE1KBj6FHnGQr+N9tr0EnV/51bLyASkWEOEU+iIZoKm1
ch/bmU/8QSiBJpCrzAkiULWapwRnU3hW2SxQc/ASiyi1lJXhj4toWW34djl4SfC/q4AUApV1j9Ya
ImhX2/n32PhJb5vOXkWdRFZYIgzt2+hWtFhulf6KbIitb6meOfJbsXquGRYit34aHlhLLfBnYJh0
tFIEdj3iLpaM1lX20wum7XT66Y1BQmZvmzaLABMcfEgQLsKFSPwUL8b5FDnlq+sm3MGDW0znjWal
o8wNstqSuWKw2B5fYCFaUy1lpHACO8X+32L175MWfxS5YTILRCn61KtRMCv9c2UUcH/oL/IsX6W3
NUCt/gq2eYzvi8Jr1Q89otlCMaC70Oo05or5W/uW6uTPlRnujwHQRkacBiT6n++Pq2am5IibrrpK
YMc0KJsl3U6US3TzdGyMjp2eLnJEJrHfJq8dJr6lJsVrSXpG5qvvSZuxQl9UdJ0jyhu9ga88SD1g
K5J+WTRDFsgpCDLdcHDefjLpo8fkp4BLqDzaoeFnQNKqPTooV4FgjHZNWz+11RqGAACsEGa9RBDZ
VCy8133W4mYIkl/AtEl9ryqxx4sRxz4VVaRQC+qmd/Kcit+tdkRZ9IqBYBh6jjhGniHQ4LsJroYZ
2lXpPTNJEQsHgpq86PgbJ4XoxrfN2IoWtPaB2CeMAd7OPsz6WR7WQLMa1OO15DmrPqKmwafR4X7F
cuZoChgbpMWQD27V7Yg7slzKfhiCpyfwFTwpBJgsI4mQnTpFWLTntQYAnb++CwG8gk+IMtm7tWTx
7TMuQXPE5+yJA1KUC+Rkl7AGrObSrWShXQlxfaiUaF6PN1sO33NJe5zRFhll9JFv6lveo1KJ/lIl
Aje+zypM1guSFcNwphfg1GxW20QybJWaYRwP8H5oeA9QO/IS+AWSDM3gTz0DRdrNJOG3lOGv4/w/
4+xbjh6nRlfjFsXkRneYvj4iJ1Gi46/Q4nenzJNI94oKvNkFf+TzooxeqwQ9rvu+/lTVO/FyFPCo
EUFZpwrGZTglz9L6l16e+KPLOE3F/xzit+RcztJUVzJ2V9TpWuF5SLfD/U2m5zmZgO9CKh4mJOBf
E5Yf8DHeVpToZAuCKk5SJH/OQDMSs7gWsKlHq0et12W/Bp14C/fTKPz3YjOtJd82X5qUsoQ800Sk
UL5BiLqSAUF+liPnGcjR1RVAotZ4tQlwKv/9TvLfruV/3+rbSRkc/JiJsK0T/f84O7PmVLUtCv8i
qgClewXsAXtNfLFMZwvSCKK//n7T/bJ3kkrqnuPZaYwKLFY3xxxzDGj95vPurMHWxoqCbAG0t7nS
7MVWi3vN5rp207t/sZ7XVzxLlnYyWz8dymEjWx1NiurhxCOZl+fI9iInDeMIg4/83MqQzlWq3wCa
72ZD9BVYg9hpoQTzaTbG6vaS6Jl6Dmytv7eeCqVFFtJDn45boqvwRi1Sa8roeg4Twprq+Xg7/nKP
vu2FrH6IVhmqriPL8W93UE4NWy2Mmj2eOj7hXLvO36nE4vgNhT3fdY5KGUykOpv/fMf077qhLt2f
YhA6ofmpc6SlkWW2oiFUxnXqWe4pxqThICebRI366ZgtVGukVdS3cCcakJHqwFIRD7zdEd1dewZ+
HroOq5+7WVvwlZj0T2hUH0/j/YlSrhWFaOg8/XzOX5V7GDp/n/OnXqYe1PO22iOull02CDoW1zHS
TVqDoevnSis9dtbaL830TdbnnyN+nsYoELrlWzpIk6LzIulr+hzSzrnxvi/CU7GKf9WH+gbM+OeA
nyYl9dhoZoeSA1qQvXboINEZIfTcgJ7jMiyM92vaX+fmL73w284ACdim9MwCVP3UsM6WqWF9v9IZ
Lh67km0dKinFYyNo0j/fQv1rupFbqHEEMrYoMD2w3b8SyVfDMra5U52xHsd5hQJfcuSIarcoN3eo
ZIE9Su9/FESe/GYdslVqQea+NkyKbfvsHBgO1rHy1YZYZa8aKM/fLiTn61fMJn85Vbm3n6dPXYMM
qjWa0D0+Fz1UJlJiBd5pgX3AkJTKxm3yISNUSVYptSqKgUp6FbfvCH/CRj/l+LVmOK7OYWtvGTVx
1t/r0UHXvXN+6OZn73LERvqX9vxuitd1cs8WyjjsKz9NYFbzelfqIxGE5cwhT9JTci3kBH5uCu2r
egA3i8oYgddQ4lEfFbt/3Tb8u+t1khVJgAlh/Zb10+d7r7l5oM4Qwvx8JJt2nZgum5wnl1k6Uhfr
jvLUAGvDraudzwR5a7RVHFNUXrU+AREZgIjCPCfqLybwffmURnCL9gOdKqMIN0oP6Q8v8dcLXFQo
dLytdl7WT3w03UBlYXkODkAC1JXwT2CAGCzodaT27p7s5wX2ugZ/wJDjqCYIUts6KE+GWkbvsjjP
5CnWphswgN7OI5O4UEDvPKqiBjVUXjYyFlT6endQFUktG95usCVsQpDfL3t6QDXCM1KWBxd6olt3
VLfZ1d2jz/clvk5z+R1RmT5fB/ogx+1A/paHIL2DvX8Y78aojLb2U7R9/dQDNPd4hMehulQH8vMl
lL8fWlP2If/pbpqSYaekBTWDT73mrEBMVessCdhNgnEIpqCAT4LbeXhE+cawJOBSgEArXyP82o3Q
GcFRAODh9rElNHXIXWjtMwDExR/EwIHyyvrJ7hwnBhgr0sCLvCepGK0NK1RrHyfSDeSJ8+bO1xNW
F49AF7ZBTyBF+shT0hOg9c85CGK6GuI4w+THg6wT4axA7VYoIb0TNt3MJ0EX1rl7aytjKPX4mPnQ
EiewUrnblOe3bqBdcpPleWxiWyWAUOljHtS+AA2kLcB679ZGD4bnK4+6TxfwiL5zJ01EmtAVSPHE
o+b48jM2U/SpNQDb1oufr71br44Og8NAA0ZSg91AB0IChPe4a2Os/DxMJCJRE6dUlljy53v47YYL
2KAJf1gHkn/QdP8akEenRvK/ZuDrSYT1XrNjku5l73oGIzqHGg2IAWyvwH/rukR8hwI2lsrTi7G6
R+u9j3ssmuPWM1zIXOnaCHZc3Rpp2Yv/82ka3033hskGtInKmtX8TNApj02zcTrbCUAg7mGoSMhQ
Fezm/SXpOfS6clI88D/BAJlHhu1h5gmU/YoqPKNYYvOYzC45MHcpUJYMows3AHEuf9uWtMmuBVrh
rR9ffz5789vVCmIMvuNMrSh9yOX93crxzlQrjdPPWjkAZtECeQCdneHcWPnJTCDCFDmV3czs2GD3
ReviQwpzcTz0UU7w9l3NL6P7LO6isAOs2RbwWnMB3qc4POD2ND4Dc9bdHa5QeCvwOLbSKeLbPiwC
0k5tVPxhEmI0NHWWcasYUxzXEswz5nMwIuFN8rXg2aR9GaI2DnCiM4YPPRnXtxaibJxi4U5el033
VaFbp0xYOY3ZdN/f64FMnjKJ8pV2zzqCre5ddT7L+pIDwOFg3GzlzynlQU1+z0kfkk9NgNKfjTZp
1cXhuZjsu1UPc3apwUXRYnPprT/wVr8+fjm9bSFh7xnOZ3foAN1Q6CvJASh93OQ/mL8AvwLxZe7L
TLB9AXdpDXIBVGZJTqAtuKYSnTtw3Tq7tu3jDjKy+SvbdcYsnqbuvSNjGCAQ3yJ5j6wQfxqK7ABp
DZ7EaoKPkkWCXCeHBk/kgxxPx+RoPaKo/QEfSSah8mqwdkQ8eJWcjtXCXSpzZ0GAllhnRO6B48qH
wLBnPhDmkUCr0lfzx3oAQYRZReYQDRR2O4Nc8Zg/dhNBZdluk1RYuxvTXS4lN0MNPx8lL6JIPVKZ
kq68eXQXtOuRtrbdjWQdEk+wyml0imQkbMy2vBXL8IkGdA0dFhDajmDjll2bDbun+KQFVJYmWb2Q
xHu7tySTcR6hV8XzssgchxjNU2aOcIsPlOB+WKN16+QZ5Pt7a8/xz4OMzJTCZMZHt4TXcRzuWLrE
mEAmOJDTN/uBmTs+ERKR0kCGpdAB2jADjsPbYy070CoGaZBOp0Pag/JoN+3Mn58xA+ICuBKWU1bO
KxcIROI+B6Rjgs1GdT/eJAdWkSag3pKcWIPyExDJEByB9PLWd0aPE2+lXuxvJNfVIIkjnxizpF5d
aS1pBhiB/tGXmePg8rJnGQPkaAbkcFiyqUFkYicxQoIVe4V+FD333xaX9hvrL5PLrqW+HKf7NqYm
4yMfc2phv8BMD4GXGQo7L3ytJqPE3cgvkmFa8+m0rC9LfdyWqUv2DFseur+RlyzlTJ9zTsFeThHm
fkxvDa/opTzFIYbyDEWOfI580pYLhY772ETQ1foQ9WkoZjxQ8/ub7TUjCh9o9C3Cd8roD5r923Kj
6d9Fyn/PhJ+2DGpVWLlysZIALiVTizIkOulRLEmnSUBLS3Kikg9VGceO+xJ3HdfsQ9kbWsziTO2S
n9z59wEFE2Qogah79fhC5g750fEBi7fXRqfuJx8yPGBpkL2RpVgWXB2vs46kz5Zyh0ad5egewThz
nRbTWczwFIO40Tz3qCz9uHI+V9fbBLYbTUvX9tbvykBpoxvvF/37EKf1CIFH+kTpGiMQ/5FAvB+7
R0Nn7ZwuA//9FyTs6w6dJQ4NN/6HnK89aPt/LSGWnhfbrDbPwcXqQBtMqgVRDKHqz0vV1wDu36N8
yiToWZLcb1sLqKfsALWx+GNdWTq930OBrwEqR7IbMIGFDQx08O+SWGsKUppNQkXcsHJcYk08F/sp
jjBs0y5tJBsRYvv/rw3BCrQLoYbq0Nb/PWJ5atTn+soR61oHVFoYll9Yq/xAAcjLz0f6uluhlPqv
I31qxfJgIYDcIDgt0LywM7/ZYMOhvP58EEq0v/YJSly5HFWnylU3PkdTF/2oGJedkQQLGTOse6zq
j6wezICeJPuhpTDIWDbp4OyYSI7LOnTu7Fjy1qzXssSxGacfM7/1mCXZtLuLsWznZZcCa81vjo/u
dLOjR0v3J/HGKxA3ZnpaM6/hTEQWBaOTlAHNuBH3GqXLV/cwljzIiXmWqiomn13oMGSaE0mPYRvk
I5LDPkfvmONTTyhNsnm/tZwnCQFI7fE+GWCU7PIoeJzdBYJF7kq2eRq/PeFIwGSOCNIjVVmT0acN
bp72SpKzJYlAyiQ4GyFHYEXGlTX7MvcX3QPpQZWrIqfMeiCzUE19osuOYt25kVKUfNGNXJCElHdc
Fymh9vddeVZyRBj7BYrwCKogHTXZMaVDyTnHLXuhhlgRtBP/PIaYSnjJLqv7ItwO2bMhbcK26hpJ
Rko+ye5I0vLerrnyU8/s4IPVFrpd1sJkZwjPdAHZlivJWqlfD/WQXJKnh+IZdGfKweQ5ILPUMVhn
ZdJ2RgpWRGmHKLAN5ZF4Tx4oUBC33HzVp+YXAQ8hAxDLQEosSeif/UPrPDy0ZJHIoVdtp2mIQi/t
Inf64ldP0n3YqXaExUISm/P/k01TNxJ+SyQmLUWB5EJocTIfIz5GR6NwkA0gcjpD4TxBEmO/a0MR
tDtCo7kuMBlUW1WQ925E938+pgH9jhrd1p63UdNONyOvT99UPRIlLAaQfontZQmQ52RPevfPEyFV
yRYto1nhoLAZlu2ebNuSdjyWe9DwcQ7j9smJHye31n4CNV04OXcSyNC9/AWZDSRgSk6xpEPmZJdl
GMjnJyO5YNPLJmWEIzwbQbxNOJ7uPT5Dei0KOy5EG9lOSGeTPln7QvYyPXpFB6McOVeOgOMFn8qG
lV20zifImBSj0MKzBnLOqPm3Zf/Mnp5+0+T66GhtBEuhDAkmYnpG9/AqG+jd1ZXkrTz0edp22lm/
7KA1xD86X5vNd4etNwe9+A2Wror0A1vlBwyC5yuuby3Jh8upS45cWBNyMxt+LEUyPM4hogoPyrQx
wLedFjDadVDSMuSmlrrFymaTzdUHrHetPagDZZmM7NTLhkLTk950Y/yzltMs6qpktJfum4QzSLaw
W35ZKGy3kH1jcmj0ZDDKdCMPuQNML68yBfzBDKQfcC/gQK3Hgikgkj1mP3Vl/EsjksOFMVUF7cMb
mnigC7QYnyZ34hRcYEhJx5MpABMnBlPVlmmlZKMhR5efMFrkVQ7vKdifNnol04PD3ufA2UgPfIOw
8diOtBQ43hIR3byEPDO8Du8+1SOhwzaRuKSdUSpbylbXjpAIJbxMVxn1ms0l2Exb5+uudevKDEjV
Ex0By8BREamtGO4ShoADISlIF5OuIM2U+NdQOpyEYdL9hcoic6A0o0QyOFChqKy6rxUDzqC4gqij
ZU0cGA3KhMp5wpu4YzPD46aya1cvf6Z6+WQo93RhUHbGaTWQGAkcmo0QkQUBDMtDJ56DhM3x0CWO
lGCRITYuGMtFh1oy6SaPByHjHD1XpjtnIAMt8ZvSibbuNXLaMm0KJSwjxhRY7cRFWQO5vBORpvT7
qmvjNCzxovBuLi+oK7XOnYPs5FCybMnWjFBHwBLb3Y40eEg3/xDVFGhoCxXXMoHbBEG7MK01YeH8
4d5o8JwkAmr6o1jiNRSKoXcd53YPIlgrC6VxYf48HkJ2EbRKCHvS/IibSJQtQ/c6MQJib4YbqrRe
MQasZ6JBy32YjRNia5nVBFHcDwAjWo8VxI9BsyCVyfobM+JYtNipepehDDyAZyavWyStdPbeKaEl
6KNWmdcJj89iuMLm9ZCTYn65u+EihQUnTD+5+VkkqJnQcVay7EgYLtUrBKE0XxxikiyB737ALAji
8U6PeAe/xKPaPUUSWkgcIVtT1gFh8NAzCQm2xB0HIo+7twRCPQagTW7AdpcXd3VCDQgtj1hU1ouq
xZaJ2DjzZTuNxBJNLyy3IvjzV2oN4JmiqkSsSjQqw/NtGkl8WvflFtI1N3uoNJnfCDHL5pPSVhB4
Ea/dXIObn0bw5LwkIoE9oiDS38GvgGwFv1jIN3XrCMS6Ha2Htlu12My3/qCwV8iyYPegchCwvCyo
Ws741lbb+aLiWXnnfrafUVuHjMbMHsolCOwnAJ3AgELxuBIhy0cKsCc/CagXCY+NuFj6nZQEPYC6
vgbJ5RZsn6H1+STWW3Vf4EOgELmNEjkQ+sMlfLXduQSMbzDpdu48MDobYjXVnRN492VCZLGQ2YGN
Utmd0n1dIuspEQdt1r1ylyRUzDvyOxumVtXhjYJBr7lv+zbvkzCJkiqe5EjTsvt4vSsRLkAv0PGp
u/WqCGtINlxIh/HarQeCfHPnzzIwHsjXgdgQhYJHkPLW7IyLIa/n8wQLAAXjxTd3w8XT4zxptcJX
BCwdyk/UbgKPZD6azNzavCVcSTpSS951Rfcg6aCGSpwfE3tynp5P/Eq0DH/73M4hDDVf4BZ3dVTX
m4OYXVy76tQr671eQSXoHF/vq/1T3ak71zcoj0l7e3WtxfHgZs/iWjuw26fuqdvYJCi6tMy2tcAf
EWImNEiwAEB3XUcQ2q02Ak9gczgR0qPWEWT+xo38Q9o/MQ8f27SIn0QpPe5PnZfT2U3i2Z3JBQTW
FxxWbz8/By3+c72WG236MlowK/Ri4ndq2XndjSlHiH8FPKAmsfneO75VGwjN9MobQD8TE3RMJqjN
ZYMkedFTOjoOrh9F71C4iMJ9UD9QBkY/UbtWnzeR3RZu9o0Sfr71LewIXQwdRvLs348iUNvnHgTO
D8TiO9Lvb+3m658+r0H7oR8X/gmYGmu3TsXAiXuPBmhdZ39OmMZZSBLj5ptP5hPfGSrNV1j5UDv/
YA6ym6ELCz31Hup8lW4v9XCS4ZDrQ9d3DNNJMAL0CTuIERAB43BJrxPoJZXI2Cv7sk5KaC+fV7r9
gzv/JZEL1YiY7XNuTdxfNNih4unwCU7IihuGy3aeUJKym+0nYdW791howvsSDWCI2CErSjGP+1m/
7qXUiGUTeewT38ZCbKYuys2p6V3Q1YMjsEhnQLGLbINqQ1/92E5UiGsLE+lf6mN1OAReOjtQCFBE
BnDhwmk3a/dCEZszyPrOQKPeeWoNrC4/WIN8eBlWwwPVAH1WwRCeXZgP0m6KaN7TH5Kx2wlMRtCS
dRchCBzdgaBMT5nskVY9+8qkfonn8Xv8Xi/P8/UoZn7S8KGoltvVeV6/HKbJMBkag7ivUg/WrYYY
4PWNLmVuA7tXId55mBbv+7EUyRXv2svhihSqq7KxNL3ziu/x2FjmmHzOy/l5bC2dFxxkYAKehqfp
jqI5o6V19r04UMJdtJ9lCD+gozpUwvVUnqFqifIBZ5N0r0/OGB1ClIBGh0kSyZx8DbBJPU12g1ug
9FF3j7LZNTiO9qPT3qNeZma/nkyX/3kbPNonKaE5js6zeBSP1CAbwR6cqEEe5ZEapKygg0vUjL1b
zx7gdjs8jeNHPVcGZkPByAn1L344jA8rEKupM5IkiR3hGaMePJPKsO0wDePhma/GCLMP6g7cZngf
WlQ3NqPsxZw4yFFMTCqotiyiESySyRmolaJHAMzJaW6uve0QaYLrkgTb1UvPXjJ3RmgYYfKySlBY
IdWWUysVT0+rNXV9lLAk/ZQHviDoaJAWatCOWWBR1WIOzsMS6Hx8GOfzilswzecAgsgjLG9Lh9TK
JIOwSmUPdWrOiIN2T+F6spuffyl2/iaXQlYOCTod5pAKn/YTYyNZb68l8lnM7cr4Ys+Vk4NGbiM8
p5Z3HNvH8/v2qn6oDVCvU/+imS4mz/tqpZ8sb31GLAjzveu2nyEfVTfC/Jh2TBh4d509LbfjTjx8
eU+uc4NYzNrafp0WI1TOqXw7TrZ6s10f69aOv8GwuF08BM7u987O9J0DNZ2V2S4MlKGu2wDD88pc
Ncr3I/JtrC+njhFTyHYcqwnuVrG/u5e/NEvja5r+32b5xF1AkrlZq8LhqdCvvmsKp8psR87BTAEQ
k7GioiMFezY7H+bNGj264r7ITovCGmVVjcXAQUdNlkYxV9D3LgcSn6kKi9ghT3UZ3O9q20Tp76Cs
B5AWq4Kit+Z8XWLIraEyYtDYzC+/AERyI/+dHP+9IrnivyDD09p2rqkB4CXS17hRrZtj2xxZjh/n
Y0On0j3ADt20fpmUBdz66aifmCdFcTauxhoiEmp253wu3J8TftOhaNHhHvrLNX7Fkw0p4iP9bFBT
BLL37zUmB+d4Xjcg/54uSD4l4V4P10gIHFoIk+0Ms3tDd0RFWa2IwyQhqjqNjfKXc/gqhEGa2xRi
OtXV0BucTz0HucO9U6RWHCQFyyHGnmeMneg0uzt1Him1CU2wuGOChA9bkjuzgNqjP9lXj7Sgn5jz
BkJUN/39LEtNQRCLnU1+BfCoEK61tI8TtapVSQCThAyFn9vvGwiRc7dtRCmbuq5+SeGX5QFsEUHs
YNtEC0xZ5XeC+bQj5B1hDBUr6Tu6SVjtzLM9LpsXGCvbSBNOz82FKtJUP67JzeeVJsNaoRdDNrMQ
F+OKtobjG8ZKIfRfI2pC68R+pk+K2hlACjrAPT/1bxaCMdcxEtvN5OMCaflC/vPYT68hmpcs7hRC
j0/ayc/vp94OCuqJKQMgU/h9d8ur8OaByfRzo2jfDBydOnmLpDjMIpQx/+1UcVleL7drCa+B7bhC
dKGFSI/iQc+Md9Bn+XpqUwH0m0Co/s0M9M9hP2WJVet4zJVzlYihXMN60dfTtGLKuNH4KJUnGInl
CpMw5SlsIpgOrePHnmV9D484VtnG6AYW5x/16TVrvJRHdNWcserMfmkb6cyfhrdOyawB21E1oft9
6uypeqtyUzskIunWAC+htMJo4U6rkrO1WttetX2CW3XY9n4+7leo2wDihmeu40GKMdEnSD3fasgT
NlIy6BoKiGPkLlFioqP+fJSv20k5CrpkNoWA2Pp93k6mCHGYBwgt2IKblndOO5o+hwwFJ9s0V7fu
z0f7mmzhaDgXQmoQpYpHruyv+Xlfp81675xpSn0MfRd30/VxjmDPr5f17YGYJ6FgwrqCOPdvf77d
FZwDlTiBDNhHJRVtU1I6MhVefxk53x+IChRIDpKX+ERCNe0kNfXrPglQ8eOKoDgywpFK/XXe+vZG
2bqKXallN9BO+feKityud4nixEJ+VmN0XVeUHHC4uxo2Cnxh8tXPt6r53diUPMuDXIuAxqexuS1L
o1Hdm3GwayqhekVZ85j3i1pBbfD5hr55csIWwXrfIuB5APc9bYwDMNO+o187WtrKDOY12GC1M6ux
7VLeMemEmovXu8vNUE6ZJ+d+W6E/2KSa6tL0LOOpwXbTii+j2261RRXmUME1OKBLl8JfJHas0ucS
PxP/5wv9rtKqYakqrr+Y+KCII7f4r06Z3BtmVWa7BGj86oWQrK6tQy85u3YYL3Di6j/x82Xb0oba
UB2rYxMpgNtHsUln5QK/7lfntdic3rLJYRTa413gdK99s39EAQRNjpBKcmIuiaFOIy0wutBXEN0o
2ve+Nd7OlDEELDJT42tQBuvheuqEDhHHOXDG+9khOhot1MvzhRLeqKqZ7mc2lIWo6utDY5xEwAOA
A4duMnH6dtvuYipFFnv3C9H7q6MI/MW/W+fTNGQqVaJudVonVPtc7hOmK+QchtrysHPjuTLZTdPh
dpDP1rF/W8jF7uBT5GQQ8rdicovuvXTaWGov5/k+1EcUjzihxcWtXyk5WT81oM40vfLSJV/zthtQ
VsY/dVYQ5+Rz6FdLPdIjNaqfnVmJBIaGyN77aXWcNnpvP3eCRwjw7yT/72XK8PurEzTjQ2pXGpd5
pXBsPd7NlGHau/vb9EPSWRrp0809EEEEFBMC7m/3iCJKhd7JHneJfjWwoi15BLTqqGEviCIbodoj
YuQmH4MEPHaH4MM86SrhfoaWSGQPzlMW8gLTPS1sBvewnJ6n5eC4uD8lgY0N1wnnPUx0APZ2kdG/
9k79eJrSJOXSpEF+vvhHJv3zxTO1oIplUQyOVPe/F7+/npL6FLPCSfLtgKKN6Nus4xYaCbO0VwVr
sATJuayfrRbLsU8FMdgnpaB7eqegKXkrEyrgI/XW8M4jpS+4Ctk46CTUzJ06GJX+Mmwt8+ueham9
icowND7WLu3T0nVNLW1taky9ogvSZFxqVPCjkImKwWGWAcRDRpzdFnHEIB6zpTgEjaEzbbwqQwUd
j7r0REbiHhjBGcSiQvPiCB3LacegCvnsHMlDGdrjw2wfsUFZlP0dncMa7mYZ4/68OTD+r4tklqE1
kY+M4BbmDAURwYm796Dmk5LnbEKZdlQHKQ1plR4cTlSin67sCjfnhQiIHDeU7QyPCzRMKPVtDK0p
OiOLjB18h+rCsOjzoAC8q0cFEkRbWEEVmgZm+9prdtOx2aXUDbW0K6JyGpmtZYrFQlRhngF9El2Z
JSQi5oT1hGTpKEVrAvvbxzxxG5SDYqAACaiTsu+IrlEgDzO0w+ppHVpDuU6kTsZ4iEyc1/1kP4kn
+0GJY0OwR8zoMqqRIAV56goEI6mNrGP2m/3DaMdDyjBTpI1QJAqLsDGweEeD9xkxqH0jkDa54cfi
kV8KpZ59hfeF1MYnj9LmpxAr5b5MxuRQUfjQfMnx1YOqe4Tzd2xZ3aID+6+PfRbQthSsSnV22m1C
gKm90ZYqfWAU6DJCQhXyKmWNdFh5sfDDJG9CH0UsQnot0qDKArFQXmC1Or10oI/Ws+YofUFf38LG
2b8szZGzdY/v62d7hB+nKAnt500oV5rnTPbvKVTLUbWsLo/ZMH6HcDCNyQGtUCEiX0QGCCmjOXoP
7FvTKZqbxlIB+x+W8+OqfI/H13k+zdAcyaIs2iFDEFVBMsLp2D2NqGWFGQ8sJ7olCVDddmB0T1Mk
TUUainBhgNh1OdEQPamC7QS/jjw4zeKJBXoFZlfyUMNqanCPsj6zV5TAyHsKUXqbJBDG7z102BXb
vdB5oY/f+UF+LKMLby6i86SI6Mm9uMv4WBbox9o903e3HbOHiGt4nSNTPCwgAht+vCreM0miLpFp
mz9AOC726J2G+9V9iQTVENs6mqXpblfxfP0ch05E24V5t8QDowAsU7AaPfbu/Rii4LaHxqPeSwZ6
jwrdgRMpk1i6UZcE3ZCDqLg6r3uiYB4z1e6xv4ge0PYijU4w/3oCpSl9pW/DCRuh5Iq0CQ6JrJzH
CgyO2TejlF8ZH2c7wed2k2qxfk1J3WRkZKw+XpfR+rUkIRTd9f4W/I4XTngfDCuwO451hzdYBvtR
dXLlD+vhHdSUGW8YB7Jyq0/pIsbTY5wsrPG9v4ucsTyZBSfohyz0vbJ37WXtGsEn7CUpBBqfh0Tt
jMw7eS4GqUkhseg5VWE5tLtmN3614Pkhmx1Ukd21uyIVFU/3w5IZwZ7k4G91Z4vsKEomTZR4Tn3O
HdIgFiqoJci+gI+a6yjOxNMjawiGZPP9VKSHJsCGp/l2qjA72LiwCLqnPF+XyoFyoJYyOs2NZyWI
Bw7/mpPGSAl2oTJTgnO37NuhzBu291YMrssHJIhvg1uzljnY3MDtriMTV5ugyUk3NpdJPilGxegy
uc5KvoPMb8pZPslG+cSEkjuqouztOtPXbjYqZ9koG6XUWWNzwRctvEwuvNJa1FEdrdkg7AYbBCDQ
HZiwIVX9PUneoWCN6bgKzyhpJf1ierXdqddniwKTENoh1I9mVx2IJpY1MkaN5/g3MO3r/lxWIwub
SKqAGvjF/ruGGsXxpp0v7M9zyDxaG1HTHvSXmdNm+AFas2OCYbDumT2mmSZ5DngqJIZuPJLwoxtP
/9RCACBxuicy6PZvuMfX/fy/J/hpkS9PzaKZrtecYPvaX68IvdjbpkGCNko40xCv243sznaCuXOn
gp9zjOw+hQvw1DoF5KIDL5OUsOKV7RhpncOEdChrvtFBlhm+0dlNFhj3YHqjPjFkRuvBrl/8Ej1S
1Ecjftmo/NXIn3Zpt3h/OeyOXIPOOW4jlnmWepbgDbirbeOT4ltPJWszoKXPGs0S60yPC529wW1c
9B2xWdEjbaSJzl9kPe+nezD1eAgsTbepxlVU0CFLgc/nJ2Do21hjx3BkI5AGBWKAx0h5Oo3S4ESr
kfvHRwHyyFxSHXCsUcZzEOdIRhV4KoI4lP1x59OhPr9GWnCOdiOHNXXP1HthIo+7ZRQjO6UM1yGL
P/oEzLT0EntkROsgeTFR5MsRc2OtMUf5ksreSIXHMbgqbmOyDk4DA3Y4qn7JwA7U1F23t4HoGzX6
ZdCQxJoy1voGwlXOikQImLwx3uNX/yfHYQ6t8Xqqv5ZwT59i8kCl13y9kmp/2s/SRbKxX2NUquqN
GlQdKcEpyaT2mwPmmbA5MAdml3whKgCXzn5YdJF5aEEYHk7JKyBTg3zVDgHv5hJEj+0gDKyO0it5
1YVSg2t33yZhSqLWn0qS7OdtLCWf33QPR28gtOqgaGR9BjPKaqerSa4m3CyUrdAyqvEAP7KG1W/w
enZChFhRotzRC/eiuQmiGLav9lJqWiRXevP/FClpXjbTqLg1yKZe+hiQPTo8CXH2FzmbhurBnqWE
QHPjPmUHbQrwoI3AMmIyh2nepXOghlUPWRiXZ/ZZMIhEWVJDgI9984BmsiM72oVmVKgkkZUeFlfk
jsM03E/Xsn0zEmiDZnQenLvmvGqr/XVn3222yg5ckk4519yeTh4G/xhWWEl4aQOoX9Pz+Dze0UeG
6fA6v7EwA9p7+bScs0iTFGMJ3Y5nvLSPrWrHZOxeSP8ipdwzXdSBp6dF+aTMm9NjYJJIXcVP8ZOy
SG6eM0cNacc3fXp9RcBvovRxNek4vVP4eLCAHJEXzOcq3iZVGEPwHl9W9tG7hwfy3XWYMcKqsBhq
c2r/8r7NZLdbneaHuT0xJ0eqvfimEeHtl2r0m86t+RWfoVYSxEnQJuZmR2aUv+K6WtOUZH2sJbQ5
IT3tMgZH2cZ6IsuxezYCeD5jdX4lKViypbKWMblGE+74S/rS2Lrpcv2MAObxXYTsXxiJdPROgUhG
4T/nixa0AzgjaCnrA5vtHxdZz81Bc6kuc/gy5Du4qbhtp75DVbeXwJ9BvTztHwZ6d/1L3/8OLDQa
UGMxFkCh2vyEDpXq4ZIUGquPw9lfqQ8p+pUWgqz9PMS+LnKo9RoqosE237C1+rc196WztoujHQte
q6phqvim8g6skxPsFp1fKdOPKqF/53uOZwqIhyS8geT2v8errte03p4bMdaBzHt594wJE+y5ymtg
REi9RhNl4JgArByUDTc+Httlc+ogH7eLLFY2wqw0NKHjrYfaKdJjd1f3thTaESdu8WDFdKVFXltb
lpDI5qP91rcHm3s6uOkwmMMTStrnWYnsS6N9A7EqfN3sl3HnggbdlFxZFmOp0z7YLQu776PrZP55
7etHtkZmCM2vEWmXIVZfP7e//h0WjQBKkzymxST3WUtXS3Mt2x41Ei97RObdxiu8zMPbbV6O4xzF
1vVr9aGsDpvmK2Xer+br7v24dJ6bLz+fxXe9AEk7Kp4hIlAF/2knkTa29uW+TeLARtmDynW1W5Wt
HeVMp9V+mJ17Px9NPu1zH0B1xXFQvGEcf0ZY16ZeWub5FgcXdbHVx1gRbnGPgUuCSdSviZCv0wUC
6n8d7NN0cbLyIxIvHIwUcJ328RRs2j1S7vvfFIq/G7B/H+gTQF1uU9KvCgfCzQj4FDAUMY//BIP/
fZRP4yfPYlXLa44CaEysGB9bQPuYaamnX2DCb7vEX+32aWIw145d2QYHsiEEF+4WcTUqFz/S1RVm
kNr+uUcYX9d57hIaPAb6aaDuj7TSX5P61lbuu7sZs5Xdu82F+lFBHHo9m1IuZzz+p7hutYZ/iCCE
VG9en5szZ2VuW8XTuq2/gqZig0R+Ll+ow2R5Hx/frsP7++VdmzuL27SYmkjHxsvLk/qBp/ttrOJ7
8Y4ji/NmzH6+Ek3a5Uvn/utKPrUbZl5bq1xzJY7VQdgULBnO6yp5sffBbnMb1h+3GOML/7fjfne7
pDaTJAyVzM7n3NLBiIvzTU3xX7E72QmCIUh7I+uIHrcA78kR+sJvAgbf9fi/jynn9NdNqw9qU9lr
HDPH4WXXuiezwxEy2+mXJarx/XFIWyBrifSb/ikQazpqmt5KmrR6NT+GRnA5tFFkz1bnVXNqzq6b
w9tligXYizahU8yvzJjp5visv7Ba28sUZxq3eMEieZtw0w9zCjmg9739fNutbzowje9wfjYKBCTD
/m0L3KOV01FjuKgfOihCCrqsSy8GXtu72039SmLceVVed2+7daeeps+7Nwpn86fbxHguP5CDQi2/
GlkvO7K1L/qzOdOf71H2hBXa+PZkGCSfW8nG+tg/e1q4fwaoWL/eZpfx/jl5j9kGL/Zv9pOTu/Xm
Ms4n9kyfphtrdh3rWxffpmypPf98veY3/a1BGZIqgTEyCJ/3DXmemve6KuJgTUSEzCtmgTeUnGAY
DCplXGFM7yAgIDZM1dH0jS0ml6c1++nwkJUd8zqzy7JV/4+z82xqm12j9S/SjHr56m5jA6YY8BcN
BKNerC79+nM9zjlng+PBM+9k77xJSJDVnnLfa10r02fgLbKwGNVlMTYGdMtdD+TGOf3jwH6yCKTW
CdJCpObv2mh1RKZlV7gQaIwQqCW69U66h307o0ERpAK7SseKz+K4ygxoCwFYoyrMSE99GMp7eyA7
ye+scSCnN1rB32LOSaJnz3tO1VWrf9b2p6FjgSeORD7WEyOIF25qTNrChxKqLBp0PwRBCklQFThX
xlvldMnORg5iV+GAwIoUQVhnI4duuoHfBVWCP1w4ntyNusL5f1NMJtkU9wEXl/9s7fHu5mQQeCww
FQjzEOoBRIrWaHN39/H0BD8UEXWEBYWpAZW80OEjtU9nyugDmjG1/nqTQY5Axj4J74SUfEmMNirz
eHSbIjTW+U33oCOPJTpbSCtRTApsp7HKR4h4kVavYWrinW1ucXGOfKEqFXJbeInkEV6NZLiwVuCi
WHR8CZgRhrSf71VdBdpQ9UcKce2zuRukDwaajhQsudqLmzt4GC8IM2J5OIxiNyWC5g3iDvFnQqqT
sT3RbGdEbG7I1s24i+s7Pd4o3YpskFSZhN3899dCv7CaAy5l06LGnkfz8eweugB5CiONGBKlaAnH
ZQiIz8SxWjImNNrC7ZtpjGZQ81tEwYTLN/PSBzsm78vWXOokdeGUCb15reDkyO8sMHREyInzJf/T
JTxT37Q6gtR1RbByrTMzRvKjjuC2MxGsGkiZc3Va9/rM9eOJDGq9y6XbY1FPEtt+MimJ/n66f6FQ
/zyzTNdIKYDWoV76eXv6NhqMY8sz20T2ggy8jtD6SInnBIr1SocTHNxLn7hTyW0XoUSQYLN3G3tS
E14bKd5MqIpyS15InrZEMHGnRfpEOwIRkL+0Et2NhROnl5/9DESmVU9M4lab9l5W40ltB0tXLdek
MW5SyHqJo/6pyIyrKntXaM8qPWyV4FkVfaZ0SFzq1N1CzmeFvhdhtWavj9wSEc605l0PBnWuNnM/
4OZwCxyrXMgK8XJLSeruj20zCySS0YI/rYnErerGjtT0WCNywacanPZTd72lph9AIiXuLlNnibon
p7WuEdUfP1VVJdiNOcBaxMPi788pMJaKrrOgeyXlwh5p0osCgV9BVl1kB3hRWnBwcsrhSfOQ+PLK
aheNXC6SWp1a7iMkCT69seg9cngQVWV04k/iwzia17E9RThKEsvIltGQ+v7EgUs15NSXtGB6ErCl
G0GjVjbuH5FOKXR8mtPPrSGfDPGcNbhleUvyakTaX7Gvq692wPSh4TBLtrFFy8XDIVSTA0EIliU1
21RPJgzPaQvDjAJ8xovX2xBw1n3VTBctdh2nHw32BrFG1g2Lukom16lNF9YIJjsJndUP9mLVOdM2
JIZpe6nqJCKYGPGcLYS58d5A6Pn7I3/tOGcPfBAbnaEJ0QarfMzFPSV9Z3mV7nVhdhWkJXKNAIbY
pnZ2NkZYNkezzpJ1R0dL2fYqWu78xsrnKWqLq4bpS+cEEU9D8SIiZ87XLnbYGmmoi0GLGwWGj21S
6NU4mg+/X7sLYzlDBcAk8OnQ09WzszpqvTn0ObVeGbEJWyRxk6BFsR9DG6tH+fT3w53WhWeDk6CV
EGBFDpxFZNPPwamTPFsZ2jYReiuDznXnsDqN0ILI2SOMKAF6S/vwSRsOjBFtGMzJc5x4GnGJioTm
P1bndiw9yvJLB1GASqOB6Yag54xqjCyH03ZA6JzxDpjO7MonF7u480+OZI9PTa2LeIezp0wzi0yv
feO0aZVpGWadvs0N3lUZXkn+lbrF2FZf65AivUn4V8mqSMMRWOK7DNm7xzelHtxX+ptZd6MaBS9q
j6llSNMwsa/MeJeeHUL2ML8rgnl4yoX6tgdo6rSye01FU1RucNoTSC3GFu+KJuvS+/DtKKft47ej
xGWIZPXIUeT8RjLn5VFi4fFoV6vOZzJx5sM1rZQinsV/78D/Py/jrGyAti7XvYGyjHJclM5tH5LB
1Cwk97lq7jXrSQmVCYK60p51oTVOIp6O5jZ2d78/B8alN+b7eZ/VFLIqknsr4jmofCAXw7MVYylv
gEDW90cHu66szjSq4F350hNZk+U0Ru13j5DKzN0Z3fSYs24bHpPyOVdWSgPCI7dHR2qesruIDZlw
slndPVV3rfkYkR6rytjXiDWj7mN95PGSCt5G6vcx8THMlQrrymqhsZpvGSYiF1OKp05KMIk5x1al
fOk01tgI1bEHhYWmS7INaFy0A9NMOM7Esfry2gLkQv6JgWdGY73sgCxie/HzHZc6ezi6NnvD2jNH
mafcW38qLdwkirvOQ+tPGcGo87lgDobKrl+Z3mtTv1bZ0rVwi1A9cRD0sivpdVqdAxJnIdTQWG4V
9riVCCN3sGWr2kxNv1zM9aaCzkFdRXI6GUysx+nYUW8bKsobXVmxE+k1QmBr53VA2Aeul++DF4CF
Rl+X0yeTBaBHMGNR0ASgsBbvW5OVs99P8+QrteCk4BbUaPawXGTDY5F1loJIkjDBGQSPbsmZLiu2
8THxnckq0A86KgZKDRvZxeWmHapkjmZcCLFRE9rdPHHwyUer9r4v3ww4fOWiJeIa+S/iZnTYfeGP
8+jWNfNl6GOvVKN7W2nHOgOITZMa35T96jW4CImAzjQqs0cok/ZzLOO+PBLnoBLEzjWIGBF9ztR2
s6mfqmQ0HsjE7obyNsi3Su7NyOEcmXq4IZ5uIgEwdUttcVqXocK23X0WZVOhsURwzQaxTVinD9Ko
MR5S74H25zjsCAtB9W7k8EYrP1hILeT3Ix54UJu/v26XNNMAJ1nbqY7CiGaeFdeqiOWqHzrxmlKG
hXykHGZetw2zFdxTcMVRgyIOtE+PLPL3I5sXN38qeHiShA2mq/PNnx/KRhsbxl/YBbPQjYp9XmAC
hZEeVUdwghCUJ587ul7c782MVWk1q2byPv8j3OwDG/2FNMPW/lAufALQhkcTkRZw0vnwOrx2M3Nu
zrU/IoVDuMnrcTcTmAoBbRA/k5eLEb6Yy4vi4M248GMBGhJoBGuWz8ptPrPfBW4QyAkfSZi6FcgE
KjAscyfs3zjVxe5l1hIbAuFCmP/NefCO7H7406+ambpV58Jznk/o2WY39ngbznfHxbYWlvVJ1MxA
98CDAOXTAhw/3gibeShI9HO2D3B/hDFdBLtZE/vBAXcECwg+ff2CX2/Otn7qw5HGuknYzlJ68/fR
KZkgndcL563Fte4BbIrn7cK741tNPfz+fCOOZk/xvU/Vh+FeIREAUIUV0BwXCR8iIEQo4yRkQza+
cos2rvwmv4UvNn9KjYKYBfFVotUehFUdh9sBTzM9SAzhf0EI/FogEYRJHGv4hth5AZYQHBMR7uGt
KBDThko27gRvyVsyppknoGgAIvj5Q+DBhK87uc34WfDM8Ed7I3PMRR9r6783QSAJwkk3OqhPyZhQ
E5rIiKX++u73rwDDT8yL44PCM+WgzKrxev9FN7hLfyZBIBKGe0Feqxbmkl3iMv9gopuayK346nMI
vQ1fPN+lfxfHLe7FTS+JbxG3X9QRYBZxnlyBZwFkIZaLMNoIa3K6gEBPNWG4PRz+vD0/w+pYCUid
cG73uKwFRlLgoEq80VQZ4BNij8fxWuKfFsAjEVWSjtYNpLaOxq34jUizAEUzoXvZyzsKZJM5RvRp
vAt39az+o97Vs25L5WIGEZG2Xn9HaweeyXSY57gBi1MKQjU15hYw/P61xzstUCLmI25omsJCbCas
qKQj4OrAOixoiOUkWpeTAQ+uwDC9vT/DkXmWOQlQ4+gkxXdDJclf5V9iuzXIOilWyeS52QuSRI8Y
tKNQIgRqxk5a4ULFcS7c3sITLbznzlYI2uTZKbuR6wJA6FbadtO/7EVcicu/KjiBgxJxLW8u0QUF
hlb59CPH9C5+PDNv8SMH8eXNBMhD5Moc8dqLOBpBk7HH2TTjZ2Lo3yz60/HWF6/VTJAvxJsgIima
GQLFqbptGFWGxxz2hiDY0BCDjwHMiL/FDzb4/IhPORG/j4KsGP9ddTGVs+K12cI5/7gJbN83CjMy
47WiTJKv6tVDTFm9Zi/HD/HrhqSi1/qrefV2zR/YMg8uQcL77CN/dfeIQP/A4rO//FfpRX1u7vRD
vW3uPWvk/5Gf9V1CXsJ7+tncE04oQgSpCKUjYTqhZvJmeSIvQsGTDeP8RX1LP6jXfyqwA4FugVR4
iF/SF9qwzkv+UaHMKF951p46sDDvZOUNpOnZr9En8fRfsDDv2kf7Q/7oPyhFtnfajgYEYR+Pyk6k
lspPBJr6I/VDh/gF74xbx3T90WVj4Pr79FAc+Gr/8Pt1PXkjzhazGrUZDTgmazZsXj8XSbicYlPK
9XidfQXv0p/63X/Tv/QvmivqrnvsRX+8h+PPOfvv3Zf9yopNGtEpi9+Tt/pxOIizAYwpffYPSnhl
A3Hq159/OCxnBo1AXQSGn63gzCw85k7FPaf97JHiGJQvQf3eWeWMokK8CTWALwkR2wngYX0fcTE7
BWQPpOEgtWdV3s1EVZhGW+4Ss0Vx2B8ObM4JG5nGlDdMauWF6MNJVNEpDugV4TtdN8nbex/0ropl
TKzsGt1nOf2F56OqKKb04+FIhqLR33YC9AOExnbnjq/iiugnkQG7MXmnMHlLcAdRfweXpZZR8V1q
IrO0fFmGf0w+trVUzWLcoJ1K93Y8M7sbJ/x8HOHQoXDQgbSmPEmigjNshMWvTOyNSc2srOaKPCd1
dewFAEiosEZJtjo2nB02VwunajBoL40IAjDUaZvVGK1agNxXl0MXdh8Guw/6SQiy7b/JRt93XVJx
LC2/TVGSwhSglJZ775j+Mu9g4TAeZIZIVR5X4D1UIEZIHPHaMoYaE8UCpPpwNLe/P8eXqqs/PtBZ
dVW1PfhxhQZ4j6fA99/jLp8PLdENVr3wCmn0lCqM5zwZJKzM/YKgCizyWguIKpSmaR5MdaZ40sqr
AsBRQPjwUZp0R9SNuSZcNwOIh4o2DbmDgExYczr8cylYZ5S1KR4Qch1Mix6ZGh2eyvGnrVktsoFg
Vrn7auVgo/GO/H7G/2ZNQyA36JM7NPboCNhnJRNTqvrOK7HTpVEwTwsUiJk3rcjKyHjYyZtW1AHK
tT3Levcev+9NqBnjOsrHrMKNOJ10f8IsmJfqNVL/qex+9tJSmdIs3VRo2arnDroqkaXaH2BgS5Iz
Nohxr3lEqNomLFzYo4rKWD8PIexSpw7ZA4nuvoQCtK+hlTnAHP1Nc9xhhL5agr94yUyHeGKhL8D9
ePaQtNKxMI5FlK4TlR0uBZPOeFYqAF45Gw7G9MqCuavEd6L5wxNrDFuZr9p6eGcRoFJ7x1kFqCrM
3n+/lRcKJXTT0VgwDuPKO+VbfXuZHMo3SjlICF+Q8ZVziXvXPcvGlS7SlaOcj/S62idS6HKUv2VQ
ti5U24fmylEulGM4D0vWUPLAszgVT76dSxVkctcGFPKoTeKppd4qRslGXgl7bG3ucy+4tjW7cGLM
W4ZKj4EGK8aWn1NYWKhHj5xFdA/SfRaB8JrIX4P8aEC26ta+oY2UowgO6esv011mZjV+v6okUS6c
tsnzjiHdQbbytxny7bSdgRc0CWt6UUc2hyMnJj2X/byX0G6nJ9j20UanAB5F0g21oXpwbiwb1T+d
+MKitGD1iJzgrB5fjGb5+8N1qVqFrZTes40Vmk/38+posRSqR72gWlVuU5OlNwFv2bX54MJ0YH4/
yNktsDtZMy2XVpzvbmjb9g5+vgE3OEpS/blO/oOPlcMZFIu54YjG1J/nZPZRohchh5O8d9f/Ei2b
WpOnervSrU9SOCdWbsx+v4zcSL7p2bh2ihdXTXDiMs70nwe17bDMIotSOK3z5/qgf5Us5cz9ALX1
EB+nyd55Kfl/fcj25hNSNWEFOfQHJGztwfjwqFBUIwkK/L5+EDIW4yl7KV7VXQOzWn5z357QLSTA
ToCMJyOwZsWH+B7sbU7J1tZLwZcJERF/6sANxou+b7YME0/tk7UTa7ES1AZLyeH9+Mbm/9n9MD/s
FxaS1lPx2n70D96L9cSi0nvr3vvH5oHFZH5I2Dd96C/uR/JovtDgYbH3gXXzsf+gqsOTDCDZeiO+
Xf7gS79f0EsyAexnmqOqJCao+vmDqet9J6dVmKy5gt1jvZVe9F1LKW5/fHdedD4J1+CN6pOgZxdv
4Wu791/LPTnjnf5OBjjXKjiwKFceuq21Nx+lPfOz/FZ8mE8+SdblZ7cvH5t9vi94zw7xoTqO0n1z
sDGUsPiGDfNY34sv8RuyqQ/qi/5BL5iFeXiIvhqQK/Al2UD8ftKqeDL/eYgsS6OCTxuYrczPh0hO
7TZzUjte+09WhKi9oUg8ShAh05czR9hy/GQrsxIpll4xibJZTTdk58zLT/PFj6a6M/n981wQUTNX
f/s8Z2Utte/jNFHdeJ07d9ERgVU0yWnSUQlU7aVdPbrmxlWvTHe6eFN+uwhnQxJix8TXYi5CQBfY
F6zz4KEwpkE2kQEIkeHXj6xGZMBH7LKDuYzMmtpmO9W9lQP7r2GuTqad+1jWY7m7rbURCYeLvJ97
0czfAyjcdg4Wwe4uKceKt+CW9kAtrSvP7wV7gmjAiT0TGxTWwmeXLgjcqM5adk4hHFNlzoeGm4ru
7nic+fHY3BmkZs7Q7GgPHqURyAr9pAvGR3JS03mzJSv891t5avz9c1W/fZ6zq6oliRKEqsXnKacs
bQLoXdSR1FlajhkfPQhW1E/wBsxA7fvz/vlIWZviYTNS/XcqzBZ0o5VvjUxaJuZM8sYZkg8Qu5R9
b3vU0R7gC0Lgp79/6kuaOJZjBP3BJUD7K4vJ/dvEqfqoaFoLoZia7dJ0L7X6MgYZA1ajOR4GH9lP
OU/ZnrEepEnsHT/avr9y5awLpYUfn+FMoNXmTlkZJY0COTBHjlmMEgPgq7obemvCfrMoNoo5TWWM
dhDINCAdhLYiP+QpVduRFNwM4FjKVR8uNkVzHGmIyP1oL+QM8NpMSirOc1Ykk9R6F/+2qOkqJJQH
7XLm2VDmnH3MnjJTqHK2B3PYdhELghTWheXNjGjrJJBWSN0rGCicWzPfkiA29VpcOBZhgvqh6jdI
qidCrIA2G05JGX5J4hWWsmnq5bfVUK3DFGFTZoyE1K+WD5qBGvL4keJMt0kNXOmqsswRSV65tRdf
82+39mz3rsd+URsmneqCVjUiiLDediXRz27HZnjXs4s/angmrwdgift1/iZYMm1rmaajw8rj5zNl
1HYZDj33U6nGtUb4Fb1kZ0lg4dV136XFlSXrti4WP4SjnT29FsDyIlZZE1AcoDXORpE4oyuX8dLy
ltg1S8HlQlDlefnfouehlBpDdNiHs7S7HcD9DAHSCaAdlPBXGu+0AVnnAyqDm8jTMKbY4G+uruwv
zhXs6mTLcmQsN6dS0rdXVc7czItUGT8U3jyWMU1AFWLLaefQAXX1nnzeUXb19C9eYv2Up0Szm1/8
vJmJbublsZU4fRCzc4lFztdwk6hzGnSiNwRhh07j42Nx0D5/v/DGxcdIIHJwWZDJYp0duQiyVo2P
GnPja8PsVGInoam1IbkywIbrIWOKRaruOOkeO2iDYCA/FIiFyvgNg/JInhCgwP/eyS9Y3AqEI1kG
/Ka9e3wUVdmvr92XP/3KyS+SJpk0KaFyvf1+BiTHXHoThHUABj2r//NgFjltYn3o1Xi9E8HiexEQ
IRSE4r/ETZMlhB0brroo/u+bpTVrZsnojr9Ll2O6lZbRxHzB0i+onvWomLEi4Z+xu6H5kN4Lyjcd
VPoJd8SgzkghEuE0H8Wb8BVbMxSF/E/wb0VXg5UrLm1Yvg/Ycud/BLiWiJGbbvRwoD/R0ZYQf2MY
PXWje5Illg9E21QjiK3j2/uHmTd6eKj4JUulGaSBdTCeB/MHxIn36rKcvZij+Xhlj97ehRO2Xaqj
59Pl5VP31L0Js7DpELCQGlGf90eP6mh1OxK36e0N4MKXvNQnL1k4un8hH3VMfoLIfk5JNMclPF1P
dTJGROKEKKH/jZ8iyXoqLcFUQzEFAD8XMfTqfJfxeEaj1xPFlgmMKyUiQZzJ5+fNbnsjLjPrnFP3
xuSKcRl3u932k8zsvTbZV5PJzSet+pFPSgeS/VMeyN/oEBH3fK1Io8iXBueTqeT/PhlnI9eQ+bmS
ujzcxXDv9DembG4076ajY09qVMnUFhAlHuE7cd76tForwUOMYETu96D3bjIZxzHvQWu+wd4ZtS2V
zHCvWjMvykdB10zintsQbOWIh6JKlhQq13ky3AmFXDHUs8hwRg0Sfk9CE1IrTAlQQ2/N/uDosKYD
iorNuAix/9f5ODOo1Dtju7xx7m0q6tjRjElBDybM76c1zt/ULCZdphLMZI6U7rOt5rp2LxtfaAon
vVWTThrg2UFHnIEuFg4af9nWzoj1dXYQsj1JiSmXGdMYyQ/fZjjWTL8720Uw0ZFz4SuiZOUilDum
d3ZOROtA1wNFgRJHE6XMVz3NVVkdpwm2WnktG6BBFXo1/h8G9ScZEerRlK5MrZeQbNA7aAZblmVT
blF/DopNWPqdErL2NJNbwM5Hb0ydPo2gWNe3vf6koU+G3QAaQZ9j0gW+Wj/FyUInchIGm3tvppS7
x+SgEJzkrdqb7srAc3mqYAomhUJlf6GKvfS3qcJoh67Q6Vqv0bhSD0DQyFgdAtkkGQePqAbU60oV
6NLuHMzU/zuidtbHiJxUKo22oz1UjbvPuJyrGJjRZtuPw96p9Cs34OKylWkQEZ5B7tU/OBLHKkpL
7hp68iwZK+cLfSsgpxV0xABhquTS2ZY3xNeOzXRDWMbYSucg+n4f3k9Sr3/WOY7OwsDAHqPJZzuQ
uuk9maoLE5Q9d6p5Ly0Uc9FYC1ff9ECI+6WpzpSFGczbxy6m0D1pcEe42/gj406U8y5jTToKXlv2
2IDa9Ye4n7o0exR08o8dPXaY99be8aZ6tlLN+e8f/pKggpjE/334s+2KqiWGUiV8eJOWe0l/rX31
gj+2/ZC6t1Ac8py9Wz9K6tl/Oi57DaiGOBTOFY1S4btKqRenB0WHSERRxUqFrpEnFN0Ngv/W3LvJ
9j8c1iaAzkCNpiDmOLtXSoNxNSsyuP2se9V+mTivlQRvOn4Q2uyif8aCo0X3zbVcnVO5/fwh+X7g
s+vslpntJnoar8t8x6sIxVRKtojLFWOTqm8Vip1o5w0H6ZouzxZj0G8HPls+hS0qGq/nQpdFPgu7
NyV583vyKytyxpw3p9iKD0QAimYix6UhV5vIKNNFmr3zNcnaZ6X3oLYsKbP3pt2DW6uVvRDL61aO
I3oX0GnpknwM0e6G06HkQl3M3+hkiwP1MbJxhC6yP+RmMHEimHDmTWQ2swi0bQm3PTwoGs0zNAfl
vq0n+lPx5cgrVtZaftvGDwqmfktDdpW/Kt0oJ4LZ9suJ461S4+kopD6VfJPVR3jDd523jTBi21A9
5F1nyjCus1HeknFXwK+3MOwD74nJznL9lcc5ynI6q5GLVpKx/P0Zu7Re/X6nz6b0Og8kLVaTWPD2
EJyz79eQpuHavWZnvNTiMb8f6WyD5eRZpEsJD/OgrkP7wDpjZmjUOTvI45QhlYxkTw91Qcd2mh07
bJYAJFNvfKpBBPkcLlY4k5sv15n47KB/vwqXJgKqwuJNw7NMFuvPqYc/Kc1GYSIA4NjYEEFsxHj5
PISWpm5Mb28aV9h5Fy87JSA2RGjL6cX9PGBcKKpRu0Ms7HVpsT0Sr9yMPf36G3VxVrU12wbBChmQ
hdbPI1X0OEI7FqemboNuwxvMjl8+bniJj94aqIvmX4GFXVJdYPv93yHP9vCRduxKMLvQMOR5CW1e
nmksg/N3J50cUcMEowoZSoyWcJrUV4598brqADEZpy1AkmdnawaenNuFOFtR/WBNHO7INkZud3Wo
ungkBKIQowlcds5NhEbiFPkx5nFuUHKlG/SRbbLHTn+1AXmpTWJ/O9DZ1TRjf9DKPGdITE4OAe8L
JYUMlgCuwDW/0aVjUVZn44rnk1rz2XvQtZ3RKhnzq6QIWSls52lO8ZtKEOxiQAy/v3XXjnZ2s+wy
D9Qm4swgWyPfZ5YpwEKigtaeWY38fqyLw8/3Uzu7jGkXyPGgMqVRdVGohFGFGde9NW6ycOFnzlRs
TRRmCqn+wv6sA5dta3xx/VtHwbnNIDok1My+GgpRvZRfYQNdlIc7Kr0pkYatoKz5+ZYmtlYnhcWn
E8wECI/6Jsl7nLaYk7GcKMa2aZ7D+hkcZoDBUZo07EGuXqPLnwLHBrHFQFJ06+xTyLIn5UYRx2s3
zJduc5wOejmr5VXnPgupr+mao7/ykXebxqyH3Yi7hYOR6ff3u3VxqSxYsxZXA5KEfTY+ytSMKnAP
0VpNHt30DwnVWPqRhMTsRRyHNExvTO2+ClaPDkC5cHfl8BefTHQSNFsojhPN/fN21HrBiwDOndbk
0vHWOiAFVNeiVIrVT1/Yb+Xb8KWWEy96VlOFndwzV6mnBpv9ly2K8+2TnD22bVJnUhtI0bqr5h6L
PvUIyHXcDBvGNFmesCP7/dQvzYRkKQrzHbsD9FM/zzw8ZqXLFj8SWNwquGWxa+fPHLE/blgV0Bz5
/XCnLdbZgo/ZjzKoMDkbIDx+Hi8vtKPtVEa0PtIp8Ht/6gSo7miD5q0zMozPrm7Gjr6X9JuCs49j
dxQBB6Q9I1mPtkY4c82m/C6jIUESK36m8LMjvVa/qwjM3nWILftxqd5LwZ/fP7dxoUj243OfvSqZ
5YQ+4YTRGg2hYU6Fxl+ugxnqBVyaaZrTVyKL1l8x2gRBNk90Yy5sfCwxs6Ow/FjTlJZUKNaj1iEH
6S0bb75/eyqQHLcOCGlRfTbZVflTQxlOkn7yALgHDojvumUVVMJi87eJxbekWE1RU/O1ZaAdZwah
aJK0xDg/2PnY9vZ91U0iH8YdO2vRTqiUr+hoTh9/vyYXXpofl+TspSmNovDVREXemu86xk7MpWQZ
wNXnQ1vXZqoL0++Pg529F1mOUyOPBq6//sYyX8O9UywU/JNo238/rUshCBzKUhXFUekPnNfSvcJU
ffbt0drWZwi4bJBO5kugT6NgktGzA+7yqOhEHWbbFnEQxbB0o6u3vSwqJjLlTX8SayvVoG3mjrMP
k3xoYsqakU2Z61Wyx33OFnv++2e+NJL/+Mxnr5VU2HJ7tPto3csbHsiqmAtvOzb3rl7xszB18MCo
w0HLD41mjVX+4CrB5NI28senOHtJwmKQVcniypnHneeu24aaqprOmOUD55nWStdSLYje6saj+XBt
DL9QrPxx8LPH0UpNrBloaJhCAHtieWa7bsMSZ14V71uYzt3jKuWd+i8gbopKlAocW9gST4qyb4Ws
RMnNqtYbsL6khHQbM6XvPJG9qQC0V/vWnVy52Rc2zZauwOFm1a1jNjkbs51WMdIO0zKLB4tBEKx2
jaVC3qOXCxRtZdIPhJ0gFeS6RzuRF/Bfji84GqhcLOoj4vN9O9/SQ0dUVtWpOqLZS+ImOF/bWJtr
Kfn6i8ZJ1Zl3d+Wwp17K+dyBp1VWTIMlOHTin8fFbyOpYc5i302DRVq8Fkaw7dMbxyvvmuO2kuaR
E4CuQxZ4iitIm5WSytOOBm2TS1NNheOQdgQ80JxoBWOnpNu9QYzkecZn3Kbznk6yl2ZTzX3yM+3h
aGhLyZentqYtdcJHe2XVIPz0yi8aqCf4PnS3MBu3w3F2rM2xnBGjaQr72jxApxV7H+iSEfHqI41K
gZw9KFK2VLR9I1P7Rl2lds9DE81LbatGrLv1g4fNtBoWPpNEANAvUReOiRifXXFFr15HH5wCeMvD
DyYZVIr3tcbUKd07sbM5VowuKbFZPN9sg4RWTDJ3lVOsW1+bRUO/ObLvrmREz1A+4K0nMcHrFKjb
FJTN0RzniTQzTI3kiRI7YDC22REXpNgkXzb8Ji+kkQPZOt8WyrthTdLiOVb3bICyZU1d2ciFeYyY
ANd8tskZlDYcwfbmHlVvTcMwq3VjizgEC3e8hw5Y+PIzoOF54I+NFPqEqq2O1TZqD7GOS4KGgJ8Q
HK9SaG82eaXhPaUlrc7jaFvgFTRSba4ZTzU3tYDEQ/NiUrTWuAoPEkpuut91ar3GUfdQ2UgcqDlg
bstlIPmFPI5ggiHWBo1cmtM+mJrVMrO7w1GLJk6fz/wBxbQVzpUUKerKRJ7WBt2qZx4tlX7kRld2
KZemUB1EmwqHTme7fjZgomqVaosV+LpGq1KvEEKy1+NSuvW8ta9VFy9Nod8Pdj5AqorWG1ZJQcbe
dMetrc4tujVisZGSmxVMZXZE/Wdk8+gqK5Q9lDhrI+J570ZSc41bdmHdSV38f2d+Np+3dRu2gSj8
uaD2glWvG4QPb+JyTxGcIUQ+XpkhL15p2tI450zLhjnzc+ww09Tp7J4NF8AwAdToKR0fEb5PnIpY
0+jaZCS+3T9D1bfDnd3YoSxz3ZfZWDM48rZyY9FRC7G1XW/8/ND786LdkKzieA884shXyHr5fbhk
F3/hM1BH4LmyZEchNuTnKRMh1bjKgCagxFc1j4gj6NbZg7dw59mtHo8ARC9QkC2qpf9W3kIcqpbu
ikSV7AFcl/llQ6CmfwvAHyzTPQ2r5Da+L55iYKYkHSzTZXDbf2XveEKIcM5uXbDcCPohna7b9+xB
49WFpD6sy1uF1HoA38ra3GmgpAN+5UH/xjzf3gLH1NCcTrqlgIcbC/2534TYrObVvQBNA0BdJIt2
DgdlST7sMrjplgDHi0+UXx6A9mYpwOHVk/wuftctFb5/fZvhMnyIYJ2KEE2A9Ee6jOBnjkuFaNKl
Q/qgtSJzc+2sks9y6S98uh9waSgLgDEVUYY1fyiow9LKvCnA7wI5Xfg3xlxkwmngoJudND8uvbd2
nT70p2/Ur5Vdv04+o09KXf6Co6zSB7D/BB4Ou2Z3yoMDIw2zOH2AozxHcHWrreCuSNuY5M/jE3IM
ZwXZSxweDFkOsBpd0EDw2Kq6FT/ap34ZLuS1yo8YyHu8MHBp1yMBXzUXAsKKhxz/BARhMEb8AjCr
+BGvID0vMixDBE6GW/dK/e0kXjl/0JkXbEH+o5F3Lm4Jj0GrFAqCMlpqBKlBSrDifKwBjbJ5DgwM
cdWG9XqDjt8KnXEqtRNWoVbsban6/P7EX1wEoxWl4QaBEC312fpAiWLL81TqkLxYsT+NMcalU4Y5
tZtn7iuCWIPoWWPa9O+5eufCYb8Gw7xUdLIQqVFYps5LUe3slbP6OsjjkgoX6xHL3VPpzZsVI1xp
3x870Eq3iXTHBolB3mULB7gihiSqkQmWQpdcXV2QXxr0YN6qBuIsOovnC8WodnXb8YPTBWF/Lxo6
zRdHLdvr482l0Qb8p2ZY1GIJvxED/rdFoe8aehNEjHg8AiIIi1buqQqb1F+/3+aLB9LA/Qmik2z9
4/dKPN1MAGysmTDFc8YyH9iohXxxuLatujRJ2TzU2Ll10CbnLhXdSSvs9RU7wWGTAW8nuR3pprdK
QlZbbPSvdQmUSw4lOsayAUlF4cin7JVvV9HEeNIpojxi6fqsKdRlbuErS9qp63CqmUBwgGiP+m1I
UGBSYdTUg3EYb7ownhES1tY8epW5TDqsBAbBmGwQhsoe01OcRJDJUhNLMhsiegAEGw75cVxD75HY
5fJ4RFV2L5cHVGQURrdVT+IfdYQyil50jWabJE9MD2YuFTkVHaigrrVWdRc70HvsfmngZutqefN/
qDuP5citNN+/SoVWcxfQwJsbo45oAOmYSe+5QbBo4L3HQ8xL3Re7P1A1KjKLw5zuXs1OUql4COCc
73zmb3BMEzqsbprzcW6kaueeqh2nEG5rC1tgHE5E2Hcn9ADvVP9mbEdHr+5jDXpNfqzFnYuiuv3W
gaX/SAN0ICU3c1yPGVEnDyPstiZpzsr0WvOVpQEzIkPE1QwNR5deJG52pFUs8IuyKG0MK8NyT3RU
ZcUVy4/30HGQ+M0NvNNif1wETEcU00noKokdDif549AZizkfSNExED2CbYzu+qiuYvKkOQ2yfCzt
kfHtFc2N2HCFpCwnDw9qfDEnNNIS5KOaZQm+s2Ji7FOZqXW+nm0gI7PbJQEyFig0TUpzmYzMBWt1
kyHS1InJaSHLi1n0LgjjpTzkq148nw1X0UxCLiGozXODb/31Ofqs5wqklmYj8QrJo/3kc8g8L1Cy
+G0IxrBo1sXT1AGCG0ogwSsbIu/PGVHNX2VkhirqG6s+MBb7jBJjIrskz8aBADH3A+bYlHqUtD67
Vo1PLQZvcXOh4yLq6b4rQhARkM/z6YoRTmpoaWaNnAGnIRauOsQxu6zczZoTbcN8ntnu1y/oM7C0
Kc66NPDTVEA0c8fh3WH06W5ZucAvJ8arNKuWM9SXfQ31agb9yNkpoJsZBV8G+UqADcbsEJ8vGrWz
olrOTFgHoYRiV9guJua6BWTgydbz56G8CrTSpVPi4pQ4y2sZM+10OJ71Lyy3lvAJORRa5Dnj3Luo
0QSUxZkAifz1fq8f57hCVUOTJgUllkUAS3N/KQHj4NNXLUhuUlQp2wjyQ6iZzqSNmyJUr7LbN7kz
1CP4DQ0uK6huSYoKAv2jubNQYsZXYqtDO7yj5vz6A3wS6U1w/gavEfCstq8qLElNklQ+XXn2IlG+
BHRNYaRqD7J2oDb6dCU0suFkgTAHNPXxS4uj0FS1Sdit0xX3F5MpWuC5dHYwK/9sPGvO2QFIUYQ6
iPIfV/J9NahGjaZpOjzw5ilF5t4cCcFcYoNnsVT3oCPdZ5XAh0X30hKuDJ0sgMcjjdd1J9rJ4ipD
DaJyjatIXeR4Mj33L1Dc4REpzaKT3TZ05H5TCa6ZfZ8g8UfXlXJukdkGYEKWjM2dorajxwCX5mZu
xTeZXecrtI06FZ9vZVGMR1nGvG2n4tRWrIHuiLcCjevmwBn95IY2gT1zSukLMbjZS/kaJW6jOKPj
GKKGWIdHRkwzJaWLEUP/OKKGVtSzrzflZ2ETLBW6WiB0LDi1e0v2QhqNQsIkQPRwMKg49sANx3hW
hMZSGx5f3J7Punilp9ieqpzW6fUsaVfHk3vgN/nsSCNXJ+sK+9ZgAP9xL4VhP/ahIcY7gUKBKjPx
Tyyizkyvq5necNP5D4b2UMOmJOlUOm0736xeDc5k+CcOEG05aPiSqKrSfhkw+mExahrteQYijHbp
+DJURfLmn2p+mpIFldM0UfNV9yenktrnuTykDAJ49QSGpt3CR+qrhw4JS/UOhx4LQ6h6dRDG/+mH
p1EjkU/PJoj7M8pEFtTSq8gGZzEoIUfVR1eP5z5Zi1/5jCDhKpjzlRyzBjmciXKBgyLsQSSCMu+w
/VD+VmPgLCPSh92LVvNcOSiEAnePWbhJNrc+RXGpIqcatGSBDoJ0RQZML5jnpvdh6ruR/hKBX/Oz
TdUYu0guNgatLRKwhFxoTpgmxCjmZGhWjiLlWKVt6tbNYxjL6znZmWM7yvkxpV2iYSnPfv56L382
FwSQQ+4Lu5mMYD8RkM049OMkiSEwKK5pLCHyupr0Qq7koCYfIVygW4U9guAPMrfyRaczMHMKX+ru
aoovA+1ezR6q7EWWdhNDGsWoaXQOrqfgsw6YtEnxw+weNEabmKcZh2Bsyhy1f/kiBv4HOi1xEve9
ANu2XZQLeRzv/Ki595DpAPAp1uPpbJKJyKdHV7bGwsqn62SigFnGNzVUmikin4gmJ5TR6ZEQupn8
o9tESFy9ia5yMVkMPhpeU4zRSGDZuWELUnQ8t/ZnWJSE7igb/+vP8FkJbaKHxtUEwgWlxb2t1aVT
YRiVFs0ldKNCEPLwKUQlwMbMMcBSIF5IiMAQ3RrygaF4ISlUMEX/+rd447Lvv05d4nwrOu8UCPTH
wFanYezJyLDtKLomNCzksYFPkq4TVLjlUkNw9XpCRyutXkJhdJr+roLrWeDGbnibqZ/WoYkPigmO
Aawe/QeikQm8FrfQRUb10oEEgQWxgUklROWyDqmCumpLismIrMczWIc2Ous262TDA8JuU4V2VH/u
Rd5K6HuXXCdJhoVSX2edihFKyafB/0xEVEqPTwo+GMPs40l4mJlgg/yimK9GqHO8VHcaV0wKll+/
rk+qfASDf76tvc2nC/hpZ6YUzcoADV1yIF88SyuYCGSvwnLx9Wqf3bgQmRiO6iTF4r5CQORn3hAi
e7krafOQlTOzCBdCPHc1gWeAfvx6ubdv/cte0BUuFgUdZ7QsP+6FePCmLhfCt/W02jymZciggfTM
D6+7HDn+hzk1Je9+W/ffn4b/67/kZ3+uUP/tP/j3J3QNq9APmr1//dvqJa+LxyZ8TL65j83jt8Vz
2PzH/BP++hsf//7fjsOnKq/z16//r7+3dVM9JuFj9s1uq5fH9lv++u2yYaG6CZ/q/RU+LMiv+OMR
5t/ow78ssiZsxvP2pRovXuo2ad5+OR52/j//p3/47eXtp1yNxcsfvz3lbdbMP80ndfntxx9tnv/4
DbuRWSHD0ph6WkzJmYC9+6pv7+rPn3PymPJz/t9/Ji/fnl++JY/fTh67x7p++fbvP/7p8dsGxln2
/O3fYPAWbfPy/O2RV/Lt+vLvwvrvm6vN/zm47stj3fzxm2Bov6O8Z2GFDOsfYr7CMelf/voj5IuQ
XLDAndAgJJHK8qoJ/vhNMn8Hk2nRcgFuzQBX40HqvP3xR+R4pHizW5DO39Z/+683+mH7/NxO37I2
PcvDrKn/+I1E4cMd8ecrI23QODrY8by9svfVpFR3k8859haWcTooTtMi/uB2bmGtIgtmHmJ3Babm
UIUUVK9dTGNOwhu0Gwt8kNf0VBxlLe2MUytcWLJjlC6+obGBspHrn6AmtB2e5PPpUqkXlr+igbEI
1407uaJAKS2tK2zbIDgSC28z49ioN5K36Qb4WvSghetBuFLUaz04EuMz6m9bN3d1/mh453OwX/ve
jYDyZw2w0rqQO8lthdAWh8FWrdcJ295gO6nLMXiqcIGL3WCZjetmXJflQ1ytIaXWtjCilfTcZ9dp
tO2R8V8NaKggzDfZ1uh2omMBTNWcQrRbfV1njpYszHo1GeeNhCKIg1K2r6JZh58HMt8JUpObKd5W
2PYsjefK3NH1ps2SXPhPOg5dx/M/0yWws3M00Vy0htAN7JbFg3ehL+NlL9ryxSRvyyXd6N5GUG7R
09bHPjdGjRSlXnsMl/mpcN9pt+ZFcV2eVvIWGYBxQ7hxjY2QL5PO1cP7ESO1/ri4SFGCQVYwRynV
bTepK6fHgltu88Jteluf4Bxmwk0encJKHpH6w8fr2m9t9FV76ypt1uq6/14dK71THOe3crgEcWnd
p6jOyCgTNtfC2XBvCHaPJ+dz8WKyTu4OhZ1eaU5y1G7zLSZ2juatI6fvn9PZEnuF2NXEO1RQytxR
ewBPg3ZlIH13bt0nva09538iGf+hOHlavGSXTfXy0hw/Fv8LwhfH/KtwdfaYPOb1+7jz9hf+jDPc
0r/P0CAqQAStGCZyP/4ZZriffqcklCGq/xlkuId/RBnzdxpsMI1F/s5sWqTwl35EGfl3mEEU5yKB
Zlb817R/JMrs3ZazBZMxm33NDhAM/NDe+nhbInTrZRLq+Fuv9W9lYktfT55rKOjMFajT4ZYtNddy
0XZ2pOg3ee4dqo7nZOPndT3/ArTMLBFkK9xqpCvmwei7nllpSX2mDZG6NSbsdstqVRSg97OkXxih
ciR5yqKR42Vp+ZdWPm4EccJ1VAWH8O6D/Yi+76PtJ++BWQQqP7pECEfRZm74vPs1aj0X/bAtmIs1
Md5G2FvIwbWJHVg5KQjtWvg/1K4a+gh4+ytPkNZfrz8/5fu3oItU4/CGUM0zkHoW994Co7LAa9K2
3CYFFKkqfezUflHVwtXXy+x1k+aeKVRrmvh0xWcI/L68l+oLZozHGyaQ8a2UZrWrtCLCZqVbqOrZ
FHvHvVduDJHhbg6r5MDiH4ueeXGgR3xhOqsz/3mfJDV2U9yGAFa2cjTWtqE2boZDeLHN73RJcJKK
8a6SuH1eLTymf18v/ssLhrohIsw+v2BOzhst+933LXytACoSVTvkItxOlviuhpuKh1QfDi2z32Fp
xSRoC5ZprO/hAEe5gEJq7P61Z5kz7nfPYjVy3Q9mDFRH21ZUd5OEDclwAA6wR9Lga81vbOao02RH
devtz9+t0ihDPjSGV+xmlV3Vqe343HSpORERNbGczQ+cAEZ++2dgXnBu1JAK0QmR9o4gUhiSGHti
uStD/3oCoZYaiGZU/SoyhaUZ6U6dAuENXlKtY6iDTFF21wm1Iwp0k+car8BtXhROR2ZV+ZQ4ckVX
scWTGKKqJmy0tIdcPYLAVAtppWW4aKeIYKQ6aj+YmyyUbNgqYXKq5Uy8kL1QZUANiN8G5SprsaIu
hLWFflAUWssy1o6m3lgKFaaaRf9Qm50dywhXTxf5qB8l0rg2Rn8nt4i0w1IyJ/Foip9Nv2AqdSz1
yTqvBbdS+LWLZi3ThgkRbpLHrRWUu7FtkLV7rERoMbX0WvrTK1j7c08qHodKOhbxbPUrhD1TkEk9
uneKYROtOK0bJThXkseBdGEK/JXiizDLWmQ2GyfTbmrhvlSpZPkrIdI2egAgoI0WAqMR2ct3Q/bc
MKsYW1AVyLtnMpK6cbSJFGVLYKI7Gq3SqTxm6rWeouk2oHNmSdeVURxZAa6voQIPQRjimww3pkRR
AFGVwzquy9wtxfhUBDomGMXtCLfN4FAoAzZUUXwKOaaxMdthMNCe1tb3sTOuTDNdUajVzehW8n04
POUhQrLS61SzDRE5ycrEKds70beOOgBqjD5pP6ER3V57XbPQo2iZCw9x3DqZeJ335ibT6ZKLyebr
E6iS5X+M1+zVGSUDPXaW6dkPJ2LCpFkvlWKX1Jh7pXoL2lfyoeLdqNaisYRli4ayHNz1bX5fMsQR
23ajCmtfe+k1i7ZM/FQ3dxotCZXsrczipRGOjkxPuBRpWukAOjzZ0azcDrJ+FTfBgkZS5dSD5KQk
t2V7mfk+cDw0EJFpwLLnIlWmDdHUQT7vxJejrT4OMYPL9lKuhYuvH36vr/lnZMAfaVZ/Ax5l6Xs5
w1BxGHpdK3aNywHwOtvzl5T0+NqShnrgmaknkO9FWubrhT8JEBbX1kxMZijFgOdj3AtQ8B3VWsLd
XlmEVer4bed+vcIn4fvDCnMD/V3Ms5qq6OM4b3dSwJS4YkYx3s5ijV+v8rEN//b+qIRnM7N5HEAJ
+nGVZlDHpjeSdhcZwlIw1bUuP0fdfVPKBxba6879utL8Rt89z6j6nin7rISy+qm38m4ShMTFjXCO
pMimQRLCOBP+8cvpw8PtfSSrR9w2VcJ2NyYRHHYQ7m3jFIeuwM9fISam+mwFQtb28cF0KaubqM/a
ndVzhvLvsbRtw8danQ69wZlH9CExo6BH/fGvheSPCxm9Xpedmra7Ep9WvGuvRPnEEHEsmxEdyX2G
HK8wiQ5zlQOb/e26+2rlvV0y1qSAacsjqivrSXYwyk1X2kLyHITlUP6mMF4KG5FrDGX3f4xt9mPf
UHsAlpFn1+O9q7gSBE0vJJ4aBePFhOS6RKhlSmYzJaC6xbcbYfxoURw64XuEgF8X3sufMtHTmjBm
4W4JPNB3WhVNF7QvV7Kb90vBbQ+85Y9z3F/X20ul6F6Y6phH7Fb9DrB1F+LNXdV2gK5fdJA0Nv+w
X77oX29V2ef0enGp+VPLw+Wvmb8o00V+M7mMx/EIXyNjvLDO1WqBaJr+JLoxOunageh2aP29QxPi
TBcU0dvL9dfKOl71y2AdLw+BoD4LojStNBNJS/yyxb1lAtkYpBTZUnxdfCeYdr3aOFF8AEe4h5z7
8eXerbJ3MIva6q2pE5C/XkaI/qDury2qy8gVTkgq5jS1vELzX3VyLCac+NRz1sqBvfPZdfT+OfcO
qJiVZZ+qRLpUzG1Nzuw8Of/6ovj8OLx7yL34rTUttdwQt+Tg/SK5r1fpCtSak56Vp6F7CN/zaUx9
t9he5CbVqbso4HnqDB2aVMGc7TZMokV8SDOYevazk/Buqb171ihRClIC7qXeMu3U73ey36wU83uA
2FX46BdY05P7JNFFpkjHQpcFds/pTEUE/QRcZUhjba0ARlXRN5PV5VShjBVji3clRkdhUJx08pPW
gSiudW5wBM7Vy6rynagMcLQL3UDd5tL9ND5z9BdRfJEhWNLgztDm3/ss2/Vxj+zP6Crh1sSNpxef
4ViMOQDmGOXzuEftd7L7xFx6oQS6Tr2iTzyDyJxaFxnrbtVRdBvpzPJCdwKZI6qMinrxUkHMPa+7
Bznt0MioT31DuPctb9mAjZgG2c7hvQ/yCfPO26xOLqW+oeVYHRWl5iIGZ8sAnLxCwGSv3qZpuM09
a9P5xkIlC07yZ1O7kjPP7iNEFWFLRc1VUN9N1DFJ8J05oz0Oj2G5KdISakSx6pRZ6mza1kN8nYNq
6xJ3GKD+TdtBRB0TEjHFSgnZOYjHY6HkAo/uZOGmaAO7bZ/r6L6sLhKBAtqMjgyYF2kq2EICsbCd
dc5jx4QU02jZLteRMCOeWoxkpTFzoMSsy96H4I94n9r7m16bnufPqsWM0GBbw7R4soyLXL8zocwC
JGuyfuM1IXVEcTZWuWNFUFgy6Shse8E2EJPtpc4ZUY1w8zRzRym0AzV1YgsppkZCWWna+QMIObRI
hhxfzkhfJrRZNeW71WBcqopnOPAgqxSuBv16SC3b01C5n0pc2dqlxcSqUkwoM9fqIC1DBCth9R9j
Jf7QlN5rDOBRn3xXyyU8zM0t+Cg3SPvbAnZMN9QdWxSyiR8Vrq7UO6nzNmEB9r2UlzjE7mhiuV3M
HvbxAYHKKon1aexpx36ur2VGhHIwLAbckFQVl8OyQ2q0WVXjgOQEfBsEgpGYhRDh+BgpJp06AiSZ
BwXqcvATl2tsm+cp5LWxwI63XHZdu2uU6qhtYGjkSwt7AFkabkT/PIPtomFeZWeqcN4XA6QYXl2y
iSvNAbhit5PmmAzPAjisqVY4YVe5fgshqlh31guqpG3N9LwabiPAkoWJSjOGSR6SQSlg9KsmPS+U
2yIst1l1IekdqdpDGQTHCcAlxeCnV4iY8motxVuM6CT0uX/m5YimyOe+h757EW8yAPJVnCwLhal8
UaBKqB31NTZQXbb1Uwk/XfFFLK9k8akRtYU21E6JQAjTWxGfbp9sCU1U0dgMonaUhGcepXvua+4w
dnbVJVhWGXZiYtpSCKu2Hde18mjmt3pyamb3k3qSJeso3ABLKcG4FtWzNYlLNSrPa0PddL25Mqt+
HSTduvKS07GdbgRJdaOguO5RnM/L82lYjyAfZjOrCMxEQutpKF5NhIi6ql+IbHmcS8XoXIsxuklu
BY0KVjpHIyKWo/XQXzTh2UQsVsLipJjCBaXc0u+y065GN6+1nMiC1TwGGJhqZyoML0Oi0bHQL4pd
9lROu0jNgR/fj/lJ1DyNUXfSJNORgW97JXR3ast4xxLEpQfmShFKWFGqeQkUfZMWuOsATk1UzzFC
qu74LoMOEFcmmS4VETK0ZofdjtCfFha8Diu772q0Gyt/qybVtSVdhIyxxSxZTeWzZ5RHZV59N1rV
zZEEGEegIzoEhvw6SOPzrH7t+a8DAw7DS5eI39hlgWMciYNeiExqrK2QSpdWYmzaIFsniMD5LfFQ
b246bCqQ0h8M0REgTMscYQk8ckF7NjLwRei8disjGYME68PgW4gR+Lu8yd1AyleEQDy5T+qCvk3J
FjHi22kEJVKuUr+4Yuq3soAo9u1KQ+EtGq/iLnJT6ABRFp0W+sj5DLZZ2QJsbNaJEblZepvi2UID
xteJVhV6NfgigY4JmI51teiE7IIpvIwVEvbzpN+aBJ+WGqx9VXWcImlMoRVgWke+YQGGu6jzi1zY
JNNr3jHAar21Np4qwgwH8c/i/qpBbVc7ifocfczIxVd6ITTeRhEfPdOz8w7aXoYKEdBnmg+Wca6K
dCiQ8GzV75m/aYxHLQmXJRhpOVOXfYFalfwU1lfY50XCjvhvq3TLugtPTe1xPNa8aBEgNBvXBEID
P+ayWs5EOkMiGIjNxmiWo/qYdJ5Dyesk3b0oI+v9ZAQG/A10+vPjEdNCi64yp6+BG/mYyxbff+PR
ggNJb8eT5ajjQzlC1fHui2wX6puo6VZRtZm477sQ+xMTRvpzDS3aSlJbLDFZKW5aT1jlXHxttC3H
G18EEYnhUSgvqtzfZoarZDiYm3iFQG8ca+aHASZk6G2ir7YJzfpBUzCZTfvlJGp3SlO4viw5dbAb
hAiBJWMtpzFAoissX5hl5ss6KR8UT3V1qIQqxgNJoPNVt1XvL6RgI8QMT+Fp1wA/9EJxYv9l7qPX
vLYGllHmnyS1diXMXW/rSWF3G9ByRGldUL3OQjSSdJZ6iOipx5nyqFS5K6k0LAPb6Amo5Tqsmqtp
mkFrJSDn3E3iTVfgw10hdguAXayuJFwXrCDb6a3i5MOJIaCm6B0llluaRxke0ASoVRO/VGxrOZls
AUXpOKO7lJ4AonK76lEtZqw5NQcuJIPRLXtVsYdxqeA6g1K73A8u/cPFRATTfH8Hlsz2OeVR6K0F
/K4xTHeD8GxoM1dq+ZXr0aVvh0eof4wuOTQA/WgiDaBmsGWhWnXwvIPieKieMHtZjowher+GLo8T
XKEdCYK5MVFZrxzBkt0xLFzVhOAahgwrByrQiZznvkJHq0BaPIgSBBPwYm9PhnxcD0mzTPr4ojGu
Va91BzS0pCQ5ksaekx64U5BeGjWCm3TKyrZ0FREesjGed3QJtcDa5Jm/joroGoXErWIKGwsxlWqQ
cYdq3UBJmcggh6TedLm8SIbgCWmQXaRDNrDu8jqGDjyd0jRkjCWhT9oaqy5QKyfR0VIeeZumcdkp
zFfhYY1Tsm5kCtpqOAt5bL8TNrLsMXWBZxzoioN1o5sbq54kR47ufYE2dq8tgWLslDEi/vm44RhL
Ee6EaNTnHiA8Kbk1iDTm9BrSM0jCW0+LHZE9n5lHIwWKFdJrxRUIJS0zumwnlYg4m9lntsrLkZMc
MbIV4BmkqCOn6sV/qpHyLuXfaylkuhTKffVWyhDEt/UxQLAVI/DL+uAg4UBxsddDUGqwO+iWz40T
f1078YNf2jGGc+JZv1SXjLzzZXZsHKitP2uKWu+rwb1OgqbkYWeNPF+2q66Qm/fXgSNtQ9XuSI/s
+Bn7JebsB6an86P80lH4+VLfxn3v+ntm0VlFq85FcHaP4JaDmoKtk48AwLHl4j6SvUPoqj0Bvv+q
u5mlweaH0b9P24qM0RiEUm92vl8ite/ZFTmCRYGSeAnJoOx2w2ocKMHZsxVWihNaRNJLFz8VPk4V
xnfsttwyuyn90zE48/y7ytxUfYfe6s1oXrbCKwa7z95wpWs3qXYyGfpi0rYFajrxraidiBExqx4x
0GHogK+BGt602uvoS05jiScjxVplHevlBTXJspenYygUC6Yqbq1l9hBghxLABs/JIHxJWNQNlRsJ
uFQu5fJ6Fq+p2rWRvY6kBAlWyzmlRwCGtKIt3/bequ5vg/C07VVb63ftlJ8pbKwQqWWzIvtG5qXn
kPdHCWe9085yvOI6SOap5B/Tz3Z8Q2VKMVyZoM3roF8gSNJ1s80XNrg4w8nxTYhTRJJ8t7yTQTtT
yDtNhFZhkGOxg7KStBr1huINiRANOU6uwGYbhRfBiDmpRnfOfPJypKHGTZ+dpUZ3K8TjsmoY24v4
ZGXlpiwr16M0U7GGL9OToW/Xee+7o3KUY+Q1V1OCFkHhSB0v7Z2BKCb250awbRHHBgOLyH+2rJuX
VDpJNDhYrWePSNVqwrliDFvNnJbe2LhtX7/G6bjQYyzfTZwXKHASP3ZaY5dLGFcHxUJGaiRoZJve
tFPFr6UgbxUAPql3GypAY5LzpA64n6CgIRYaAqicAhxD1HhTZqDSe82V4Zg1ubirEijGCXL3So+u
y7lYv7aegWLioRbh5+2svza8Mfcy3p2xTshUr5+0ZqcP4aKXnjXzTvXuv270fN5Kmv23QR7AH9oL
jpPfK0wFTM6xSJmALExRXHy9whvM/ddQ8XOJvahYoJnfSPO5NbGQaLDiTfIHKhlVvKuFO0k4xcQJ
z5KbOtEWWH2tGCjqEzaOIHfDGiQSYhlSWawC406iAtdmQzkM57L8Sads8zLELrurIFAcKBCUXRwE
+S7ILlKhX5BJXE+DgoIFhyEXb79+rs9HHPLP59qLu2qgTxHTwGZXLxTIKsVZfRIfmc/9U+8O4rqs
XRmPSgDth+6zA5/szSf63bYoetOzysFoaJHLR7IDct93PDcDwtbcjKhTseZ44BseWnKvsSobRlLL
EtFeQDVIVm5jsrKv3+bne/2vl/nGNn33UH2vqnUgec2u6UfHI8uS7wOU/r5e5DNkAVflz1X2Gqd5
GI6lhNPczjsuNpIrvqTHFk6ogBtPhpfDPf7/pov6c735vb57KlWNI20KOV0N8EmQDI63MRaJba2S
RbYqD6Qfh17hXhe1l+IoyEQezkpEOw3XOrCm9pBI88FXuNdALfD79mGcNG+NYd9fpgmev/qZsoq1
hbpEQWUOhQe2/KEn2wtSQtzKfdHMn62+KRV8Xqoz/aBtysGPtRenaK4VZVyzSu1hBSA76RFS0YyC
3Hwju83xwWzx06HIu824Fz/kcBAsvWDLa6f+BVHqMszcdqLzgQUBA2ASuNIdHO/NT9dfltUiOCoP
jNs+b7z/tT+1vRumleow94c5hHn1SSnfoRN8EeNflWWPX5+8T7+gApoYSZN5rLm3N0Gim15WkKMG
bMoM5XoPH00heP3XVtnbm6anW3HdsUo7Pfj5RZITrAAEf73I5yfg3bPs7cbR9GLdyllFPApNpmjK
elgXi5TEgjAi2tX1obHW5xn+uxX3dmbsq6UkDcy1KrfamUcSY1H/XN0MzJq6k+I8WR3KPD4fAb9b
cW9vZrLaqHnBivP4R141O1AmHIfGBtF01CxQxsA+/X8QMOeL5Jdc4ee6+2WFmLdxRtxi6L2gj4rt
urY1LjCw3qWnB9+qfGCtvUutyeQoiea6kK1YYL395D+kTlGhRgbc3R5wRXcPhehDX/ItBr27EHx/
6pHiYPykrtqb8MRYTmta03bzatqz0UeIM/yB3frp1f3uje5dea2P7cKo85T1In0U7BjX9dxJvseb
6YY0eFXfJoeC9fwTv/qGe5degGS21JoBfX+1d1JBXEiUoYXykgnyQs62evQc+3eZ167pLu+SWFgj
dOX05UVFn6kJF2lEc1r21rmXdXYpqncNymPBUNvKoNEHZIYgPc4At6mysBam4U5nidm263UYbyQj
P+k2Jl+ugZIXlgJzeCYUKK7eB0uNToQK3zbWxOt+OCn820g8qdNjnyS0OPKrDFBe45Sg2gqgauPB
u/PQjtuLgrJSNdY4x6d6Ud8Uy2EtbroF+rHAYQT3kDzrwb22Fw1VJRrzrmE17XJa8mKzxgkBUtJV
lO8woQdrYC2w5Lo6sOEOPeReeEzKVmoT6Q35My0nN3PxjDMWdP+W2SJcKvdfL3fgYtkXNMwqOWry
lM3WK/lCb0VX6DC+LqxDQf9QYNoLiMokaIHazyNqcgPBblfJqb8yVubyXw/3bwCEd0GihrXToq88
Y2A6NzqTF+3gWBe6O79DaRE3jndxMEx8Ohf/GSbkvWCYeEVXtumPNaVdfBSv4k11QsV8CN37+f54
M/aDCQgs+2NOXDKNnSKJLxZt2sdima6mE5wi3XKJ5sr20CH4fHv8XGwv+gVxPaoxfgY7nVaGqSKL
rFHqBwfhbvOm/jXm/VxnL+ZVnszAeX4o73h2kRLjreK5eXyCcqETX/kONpTXoXgBySB5MDZfH4H/
5qD/XHwvrDSJZrRIM83QpQH7ybW0ViO8qeCbSg5LL40N4+tD1+ehN7sXXTrYFXGbcCDUBjiReNQ3
p/UwLP/FR9sLJmPS4nsn+e1ueGofNWy14hcGgLvgRF3q6/iS3PxARjyf418+JFQBoH1IsoMx/bg7
46kQFG9OfKLNtIsX3TpEGE3dHkz+Pz0FP9fZT3SUwFSHPmYdzdZXc5Qkh9wiJLlAoGGrHNohnz2V
AWkHAgSSKuCHPz6VlQ6yOmL5sct0/zutdtqOJ4OKWXOEJnAuuVF3o4Eebh5JwOxaqo7bGC7KPCof
m+WgxIseqpYyKoCp2wPx4LN9hCiGjqY/gia/8E8Cq5MFLVEr0BLFbeyfpoP50h0Cbe45pf/ZO36/
yt5uVSd9EqNWq8i7sMwChoHh7tydbwpHuEbHc5G6/bY59lIbRSTLzZ6+3sfI936yrxCgxfZh9nlG
VPzjF9DlTo/9rqh3jGvw8b6TYs2JZjvilCmlhRDqNgNePc9R8EZEscpzpfIZ5gi0xBtRUhwNXc+G
+a7ki8spaVErNmAPlOIILoLJuew5EpVOzlzL9PhafCkfHXoLiY+GoVPl5U5X83qfy1G2hVo8abiV
hfhWa8fTxBBXnjIcKZm4icPH2dNkjOONhKx7F59kIZNx/7L0NqL06gNImBLD7fkd5RygRSWdxdO0
Au1xZuT5vRzd9I3BTFl3PaSQmviySfxdBIBy6ACdSOmF0o1Hnt7ujBIr56CelqDIV0F1rlfmdSw+
tv+ftOtYjhxXtl/ECHqzpS2nkiuVpN4w1DL03vPr34HufVMciFOY6LvpRSuikgAyE4k050ydWxvI
Fc/Jgxw81yinB8FLWSMnzKNOlEqbnNPtuuOcLng30iegKJsD5kt55PzBzIaO/BLVftULm/gOIA6W
iJQ4V+Q3LY8gu/lsS2HTCJodKhmaMB7qcIAGoAjcpI48B+aAqRy9fOVE7WZESjwMP9B3YOnDe45Z
JR+wgTMyyqp8lFJ9J6Jepow3gb+TALgtoLtqCDFoKgP9vsBs5ifMy9QTzYsb0huh2Wk5W34EcFij
dnL0sEwinlY8aqcodybjPgUq7gCoSR/jmxKI1bnZxhg9JvFfjEQELfB+BOKtD6xiQQA0WABEA+lL
kSNXxdYUYwL9yPYBhsRkLr0fho5siJ0At74AHhgwDx0RpesM+ib1hqkhmO54aZvzL8CHQUr7TY4H
V+PEl645S2GzL5OXOT35ymmQEjcrfDNLCruTgcVZqwC5l3Z9kNlCem7ABKzrkWU0ANCFPnZxjIrp
gKYaEUXa3uEQ8StNz2jAJK9d2kWT6XqMCYlgY6MRLIYkmnUxgzMrSWVrFIBAfK4NAqwL7q1TNDBs
l8KN/K/vWMijYohZj0Q9jqPmoD0OTnknmIGj54cO2LOmDlrM2AHtdgc6xcxkdiWvPd6WS6XDCoTR
uKUSeA1YVN7flbC7655pNZuxdExUbgGznzK62+CY0Efg5nfaHtMd5ntnJx/F7WCy4rHVWGUpjrpf
9XSOVKTzGyQWRMC2NhYewPvkMNgYuLLj+4DZZ72a1tOA2oYJRwIXIlPRkSFyg56UkMhtOod3Sjf4
JR1Bw7Ut3PgXi7Nq9TZbCKPvmRoDrfxUNUBcOlZB5ggoNkqsicJVrVgIoe6SQeKkKGhzGEAW242v
Wr5xz9AK1jooreiTpG3BV9TgvszeWpu3NDfaiXfwi1Z+bLaZOzDH8FirojQjjY25RZ6wOajl3tdu
++CTsabVIOiybXSy06/kNhw0nE3jCC5giMZDe4c7E/gjT/1v/jXbNicMrXv1LynZ5xarbMPYUYV6
YI0yxxVTjh3lgSIt7jN9dBS/YsTLRL1+uMbFEqm3Vcy1QLnjsIf5fOymGFS+KLAqW4lTLcZmri9H
gzkBV0OV6elt3Nyx33cisarJ6ntz8HDNgeHeQ9uBA9ApEIt/RjbrmbquIxep1PoAh5m0cjs3h5CL
N5rUmxyiG8bK1vfwIoNy936oc/6oCQ3S8s15BnozQiyHs0onPvqmvq8e5wqvKjBcedcFs9ZG/r54
9YvpJBeSPjUHCcitHJrhaiZAzdqjQ0Ox7v8PjRzqQkSM0TaxjnBojaMBPHu6Ib4e4chxeGTnn1bX
A0hKgN6BJBIkb38Xhmq/NitV2xwmeccHAL8NWX5w/e66iKAtupxSw+eyhlwmuidbuYvHPTavN5Ev
8VovT7xuc/2QVpVjIZGyYj0u+6mTsKgcOH6Ax0LyCU2cRyNixDjrQcdCEKXpPZ+ga0WBoNZN0HBp
xi7G55ByyraCJTitF7nhTXDLclLfz84fDmQhllJ+dVb8XGuwoxLQ+XyMIhjoJMzqDC18JWo2ggXC
GUcquFPHIjL95tC9JprS/xDU85gG6MlhCm4Z2Y01fMZuvQl2hAvYJaly0M8K5gEk1xs0MW7Sm+kB
fDYbIJ+jz8X+k6KjttgKylgMIYjqxMB1oWYez53j/gvdBSw3Svbz2qKJvi0sEmCukZJ334vmLcVF
Lb+zfbu3dBN98bsckx0MBV6t7CyXRQUPfKZqnRYMxAcoL6PLW5Jd3ka/OCvfZ4f0GFjtPbLRr6xK
4zeA97WVUhEFGv1jUJpAodX6oERvCugaJG60MzG1m7Rzm/JDbX9NyMzxRn/gqrOWixYnc07b52ZA
svI+ZghkE5C1SQziLLwyuxoqAh7HWQsZm8RwXd+gb4tTyYpq7CO5Jt/60RlnLvuTAa7FIdDIZH3M
l+ncYzOi4lENH0KF5T4YK1ApPxVqAN0DOC8uMYxRimg8EIlekeE0DErvAXD6yrqaid5cOV+Vclh1
JIRcQnyxDOaUxhDMcPhVjsAWuy9EJq3PavRxsc0fILglutJUHcsDxJKbPbR35W18G92oh/QNfAQ7
TBejG5GxpyyZlH/qIkOLch+mqiv7DEzyuvLQZ+fr1wvr2CifU0d4nqPbGTK6BwX4sDoDxJq1Bsrd
BK08cnVA3E0I5PHgMShuDdYaWLcyzVBooJG7CFUcTrzlXupXEjzJprBDIGBXt+UTS/FYe0Y5Fi5J
MNOXdLiyuLekeJrGwPzfDoUKZKZ4bMFXgEOZQMSgYspDqnz3uohvStYr1kO3+nWxJgZJg0W09uCA
Rbp7AL5I4/iOjvr75DTWJJvdZ4ESPBJQty0p3e5ANJ0f+RNYt9mTtAJxENc+iHIgQdYGWoemSjwA
1d1w/M8hAoHl3DJjqvUX+sWaNcp1CHECtNocrgPIZA7pXp436l1kSTt9Q8Kc61vNMAGauLzlhVYP
JAjDwAJ6P895EWAc5eW6EKJzP3dPBik7JtmByU5dskkz81I04p0iqTWgQT5E/wOjkOA8aGzVF/fG
ZDjXBRLDvSaQMoIYZxXXxtgcuuRZr78EJH9bAenDjOV617fvsjLKGNS61YtchKCp+OLQym8k4Jpi
1itWs+XgmPrv/tEV0JTvq7zXsH9osdnkduDUm8lVXXHTMMo9q02c2kISpee1CiZXQG80h3TbvGEQ
Rt9hbMwLbc1RPNDaZKfqFRAojNNazUQshFIKryhDnPIThPZuu208Mg5PxgNYL8p/iPUu20hF8xXS
1hj5w2FxoRk8jwUKH2Aq0s3YNrC8Evn7HdrLwj0Ac3+JD9c1ct0tX2RT16UUZT5nRHjOisWAIsb7
pP1ZEHWRQFR1EaXFUoFhzhqXWaeJdo6MdOQz+6DW4/OLDPrCrHsxVyPsIOmD4p3U1Tkz8IDH5pLm
XjTay4xtYxjyD+5usRvHccK2xaO/74IKACZoK2vKfaOfrh/QKo4B6oGAEwLuHAagqP3L9LoPjTEj
L4H2wDugsmssTBta0rFx+RdEOHD3Dr+vnquN77CiqXX1uAinNxYYul2iIrOtEMboDvNcHettte6q
LiIoJywV4HnBDCZc1a7e9nejeQIq2rlHDCxZmCy8Ty3Ovb6l/2BwF5GUG24Lv0iLMMWqHicLo2MY
CbYA3dVbwQlYVkdgE20tDLGyVrp+WV/EUk55yirBD3usVPYU94Y4FIwKut+V/+sLFIln+nnP/CXp
G15hYXNBXAV6g5TLQb0BEmKPKBgd6ABocwC2CrgWEDa46PXZyR0Gqk34tGNzV3ss97n+1Lh8BOWz
83woGlAGoSBT3M7cvlVeDLTtZYQXXGZs7aoOyRhAJlRdxjfm7tLH1EMiaikPNQ191DDFW2meHKFk
ROWrNr8QQrlKteaKuo6RaYh1wQp7gN3qBy41PF5ggqavaspCFGXzYcYbMkcUFHQE4dg7SpxsjViy
Au4hKzHZNI62Lt4WSPYkhsia4Fo9t4VwyublIparRkQKPDxI78Fslh/GvvrMPtVt+eUjqC3uhCek
PAJbZThV1ilSniDQ+l4JNAgW+OPYoiAKqcPXddNYj2IXq6Ntv/cx4T5ja+c8dtsJI3GxZsX+b0N8
wuPYisHDM6WHHDQ2GJDdqhKr73L93bX4AMoL1ID777gQq4y3wYNwiBzwI2C4AROYpP8IoMA2Y8UM
vaWzGG0np0aHN/9Bvq9RY7DzWzCLfPKoZx/aM5gDzfYpLA8ApN9cF8ySS9l/b/Cxwk/YabV/GsIA
jZpvGSbNeYlB47ues7rsKJ3T4LtJqGQZC5x24Z30jqlV4T14kK3STe6zp3IDUIOb9g0wCZ6IZuxm
W+8w4xrYrJMlmvPD6S4+gwQpC6cb+xHwUUmJVgQTTiqnZ3/w1AKDcVmObBl4cmPGwtertAuJlEcq
olHTG6JK40v3JtjZ/fis29Mt4isSp6KNgHtlVU5Zi6Q8kyolRh+T21pXX4Yyd6Ph1SjOfvyWGWDi
BTvvdR1iWYtKOSNAHTeNSgKQadcA9T0FHriGazr6EG1ga29YxrLugv5qWtAp4xT4WO9AndUcDHBr
Acze5obcTnKBcV99gxb/1JW/5NAXNOAzphr1bhLUhXf1SdsnIEj+Ut5H3M3TJ5nU8V3NA/DnS2cg
wDN2aGpBVhVUPA5ryetvq0XjBGWnvhAKopDiSAmkmnLot4IpoJ0/38tonJCs8angmG2J/6C6lw2g
9GiWMJIeEOcgejOKBgiGOls7jjvB4nb5r/xJPmasN+RqLLtYJ6VKflF1gVZhnaSwLDrQXUBSAgzk
CBhYq9v8i50lFn/tlKkLbU4M9M2TCKjh28OUH0rw99QKSlEKsORUa0hzJyg5S8AUsDZ7RvaaAl/n
ugGtLvq7+GsAxPsHrDGvgEaOD5Cx4qIHMf7Q0Tp3XQBFuPffvpuFBOpCTQM9b3IZTshAiVn32m0q
mNAhUrH37drhXeM+feC+6h2YGjlbZqR710thC/GUxYZxEvB1gaiMtD8Q2IAIz3QVmPus/t31h9hF
En2PNnMC3EGERgjfDSRMAXWDnFSB1m+A9qDmhZc62BYDM7ExJwHGFulNUOzIZb081z3i4jMoczX4
FBDe351Aru9p7vArctrn+ZicKlduzfiTWWxkqNCP67WJ2lGqSNwbmSpCCGMf3HexZ1jRdnSqu+oR
bcvz63WtYsmk7lLMmYaZQvqPBEK4A2aHFFQK10Ws124XG0m+YXFfA3WQj/MZMnrXeMmBAviaONnn
f2APsbAPVbbQKzj8Zjnc1TtmIZdyfRxAp0Aojr4gDnzOeL/zMcAQKsm+vjyWFMrbgdWeb9oC6fAA
fKZS/2n0iZlD0nUpLPOjqwgTItkwDL43EZzem36jPmo7oK3YLNhYlkZQbqYDcW8Q+tBCqYvtcAbR
dae4jMWs+uvFyVC+xK9HSZtGyJgBtwYgCYvQr5rSMdoOtrGLXnhmgzljVXRBoRKSquErpLnnACWR
PSbhry+JoQU04SjgyAYkO6AFrTYD/OMR3AZgAmXeAaxliH83pVgUxz6LsQzJ7MAMLzrac+hiAsDq
7OwOcA2DyUousCRSDgK91kM7IDY8COrvJKysVmUVe1iOViOfsPAP0mwkwMmANlRfxVE/i0+VRWqz
mpcGSCtGNiu0ZgqkHAMiInCElBBIAPXJ0A3ASq12F92JtriJbNYWshwgTeCqgdm1K4lJxdv6ZDwX
oPz7Nf6Of1fvyj0o7s3itv2Mag8N79eVkimYiotqQR/CuUXpcSgt9M076N3KH7kMjcmmAapUNFX0
95ps8vvAlu6uy6YoeH+EKxrlR5Q89uPYgGwMdjvyBMjAcyN6sQjgyiK32uTNiBWziDkrFFVTbJW3
oMatCroJATiajf6YVOWZYKOEw2xn4VeY7kspfAmBUKB8tmgSl/TGmcv3FJxmwHudHClK7ASobWqu
OhVBmZLOvZh611fFMnPKcUV+kgU6By+sz5skUO1CdYBYxQglyY/8iGYv3pFmq0TjQMVxJA6YMoxO
5ZwF7hZzbGO7nDlzUs6RDmYlIIRdXxpLWegWRiVJOy0lWaEGFVYls+rX+jHacRYYum+jO+Ftvknv
Q2C3MraUZY3fOEcL8x9A4CvnZE+BFHRGqynKW+AgMdGggcH7HbsDev0MFWAmAfddkr+fjAt5Edhh
lTKCR+viYTOBsgAYku6csLIU/7CfFzlUYKC0aZy0GgxA9gCGCuxuF7BnGKgpNjpwDACUdCxHYII6
FdSeoUHrrz4Qlv3/GmnDr7tWz31cRwp69DlTzjEij94hvHAxYiKa9c2wZ8pk7Stl8IZah1oCqj54
1dlNgCNyigCF0ZpgJQbcpD088qaOmQiWj1uPJS5LpUxyjvK+AGgPcjPvGMiwlE0HOmzciMDFsYHC
KPImU2PX78S/RH4zoi40CKCxoKlUoEGjKyab+R3gZh7n4FGCwiEAm63hVLKLl+vrBEUeQCNAyUJz
FTSo7PVcgGg23vY2ygxO4oS36la9nQ7jE7v1cX2NF3HUpVy3EWDHfLRO8/G08RvBlstnhsNhrYi6
htOs942RFE+GHYjrK9Uk5ZJ6L3fmYOfHeJ/e/+HJXVZF2SRwW6MikrAq2UMXlmgNngauut+aVWDk
InudHoF/2rJya+uGcRFKGaOEPF4nFTi5YFa9Gjx3vYRZKF50ru8nsa+f18ZFDGV/1ZS0yjRAjO+r
2wH3rCLk7oyrvohKABIrVojA47pIlpJQtueD08wHsUpzSDjDjIVf6vBxXQA5D3pNOq9qmBLUNCg+
pSJ80WiBnFVAuhEA+VW8icqDPGMisdcZK1lNzi0lUZphdKLBCXWO9NEOAUU2m/Vd5owbcC3UX6AD
cKfHGtNVHivLwFogpRvBJBs930JsVMdmrYFZpnvpY1Rlztc3krk+SjsKgKD3XAJBZGB/OPbBAfC+
KmcCbEwI0PQ+2IXdgCIge2F1GK1eRsutpbSkSQqpDhWIJhe8+o0PI8QW6UoXXQwdJWAoNllv/9Xy
E8j5MPyhIJT6QZrFayXQbgdojgSw8FA48AAQFlCgFcRzEgJa9NwC8H4c7mM816OIVTBYqysupVPe
U5BjsVaHpgXQcQz2RsnSiw5U2DGIowuzFnAjA8iPsN9OwCAV/E/GYa951qV4ymzQrFsBBgSL70K0
yY8xqKnKV9APeuU82E2x8/mDprxU+U063wX5YNYNYwOIgB92u9h9ypp6kA0qgl8Aeyt46BVU9x5C
jfHAWM2IYHRYJbRoiqLS8WpjGOOYlhEWOQLHXmvKxwEUW0p0ihP+oEaGE4faJlFkt1VZN9daP9ZS
tIjlLwKAKGv5WpNTwAB5w7nzxg2JrNIHecOar1jfx8sayUEvBBWYbNZzPQHGpwifXgAPPHgJJgZR
0LqBLnaS0la/yuc+A3LyQZmBQuW/RfqJR0OsEChuMCoOJ5d7KfhMwM+m+w9t3RwDIIxGJasevq61
Gg/+R8OQ8c/fFytXScXn4OjFrk4O9zt1C1DO9khtSJb/O3oMvT+ykr/k0eMyipalExj72sOsCodA
bjZy/aQm/SacnpK2d4Q52TQ9euu70praFw4gEgMLSHD9fC+fQOWYtagf5I7PYCdofOsGW6vvtDSw
ry+UJYTSVkErW5CjwRi5iLdm/7XAzHOrKowblJzOT5O/LIVSVQB75wq4HduDMOZ7DJ7aQjSboY/u
sOyxRok0nhLHH2f3+tpWO3B04SKW0t0K9CQcr8MUSbEJrFPlnRSBR8EiVYMnAP65+bG6M84Awpwy
a3InO3WGfbdRnevfwdpj8veFoY6pPmk5mL0PfA8o2Tm2fJ+zjIJlqSQcuLbJlF+d/NGQQoNcpQPo
kgXQDyOD2vOHyqhNguxUJcA7FrINrwCyX9hKaWrmiGer5qvykQIyJLMZWd/EMFuagU+RMQnva/im
3H/jeFDZg0DU7oHETgpvhWMIpzLDTLzWmYbx0ugJY+dZW0IFNmKAIbSIgwmh7djSsvYmHHUzbc9j
Dp2D4OvnvNoIvtQ3ykkVGZhrxQHiBlVxjHoARv9wloSNmu0rnVBYPEsd8IX195Fjnj7R5SunTxfG
NMMfx0GA7AnXejECSV/6HFXBTXuwcKe+XaLxY0hN8OZZzVQ8gxFyA8pDrx+K7fVdWP0QEUqkymjn
/kEQ2o+JoTaR3B7qqjBB9QguROYwI0sGda5SFBtiVIjwWpv60J8AuOf4gKfYkAd29THoaCxh5RJY
IqmzlVpOKJIQywqrW7V/5MPX69u2ftFe9o3u466jQg25XGgP6EPPwD1i807j6b0jvwI9+W4ABYsV
3yesaOV7PuuH3izE0rdMZyRBUqI0DiiRx2i6UROAnpSJFSucpYZoG3wyFHAC9Dtt2gjKZ9GjlV2z
eCB1aBi7yIEr3MyAx0DXNI+Xa17JzgDyplZ6lETOGqVzB1B1RfPANmYOumCO5WTKKXBNEt3O+tIO
kwoQJU98DO/DN7ahpnZZV5aQgqRJ7t1c7TYpfrsEEoyv7jgE6o2BLsoxcILM2IahiPyV4sbyuI1A
HjRIIHqRTUND42glWCMX7bMwd0Q4wqxrrTbF/yF4qcCDIc+pDWoGAGKA2TRDWnE4zGDz1HL0AHQJ
0OBRVwY+pqkLjzoe/mBBUsRdkb636qcvBhY/3WE1fhOgAQepyOEYz/J2kAGI3SRW5uMHGtmaOVDV
q+eUewafs5lH6CFsBnSCgqdFux/1+HmuXF6SgLR+LJKN3t0Wk530oIKV7ocK+T+Bd1MMN2fg+Cia
yhobkA0BjYdHrwQoJ4wBm9KWxZOoZU6FDnm94gCl1ZipBIp6RGs1Mt1hWYLdA8jtIECN+lMcTyZf
lF6u/ObQoqU1lakojwXYZJXquRR+gU2zNYXmUZRey0gyQZEAkJfsJg9qoIMC4qgoXYlH6g4zynoq
W51xP+jBb17e+o1uD6PoCcJvMQKsclzYDPtYvUUXikpFKqUalGURwD5qG9Dip9JN0X8dYYY+Poab
1kOH+ZGZtly9PxYyqbilnkUJnEMwDhASd072oH8GyM4+a4WdWCSsBwVE6NVWexPgvVgygiaGx/nu
uFuEDZE6N4Cnx4LFCmzqSPPnpcjYVNaeUpFJ2iRJ4ysSUigg6ahFQJbWE/jYZMZK1hMMi32kQpO4
LtBWn8J5Nk5fmIDMc6rCAqGO1iADnB/BXGaFQGiVmV57fYESgKzBVs1rdN8+nySc0A7AU9fAgaMJ
TiDDooGkf10319XkIoVaXs9VvN8WAJ8HNTY0Ypvmk6k2paWl7yMTP4+1JPIxC7XQlTgNJxlLKvjc
1CZwxuqaYySMFzRLCnXD4l2QhUoDKYZ4hnON808teLy+a+Qnft48l12jbtQJpAqz3wCbPW5AuSxZ
3IQuLBFtSmAnAiOQ7EfOdYHrBvWXQLrfLxLKQBsqCJTLu75+zgxGb/p6Xkm8CKDu0mlKyxRzIkTN
J4eUG4IdkOLAi5o7/G/W83+1NqYvpFEOMQHmldLGOKLKIWA9pJWufQ68YhtYgJSCbjCcBWv7KGcY
tLPYijrZvgpoVqha1awWBpYE8veFak8hr+sFkdAQrvbuVsVldl0FGGptkL8vJCBBjouwxJ5NxaeU
nLj8zCUaQ8Y/eLuLGlDuYC5BldHzEBLxnBnruVMZua2q0nbW4n0jv48gU29VzU2AGxH5DwUewCB9
3aiB72blH6FILdWE8hdpLwHRSUCsTJRy3IJHKr1pzQb0RGZ5BMmOB/rCKXT/t32m3EekyIHmi/CI
2fBbklPU7Z80cFZeF8JSF8qB1LNWG5UCITIiUlUKrZzFx8E4Sv0bqnChL53A513b4Sj5urWjNDQn
kOwVTWd2iAk7TAU2su8NfG3m4PJJhszK5w0mqVwDxVxx+N+0V6c5e5uyVtU2x4JB5LaX0awkohsm
D/9oWwn6pQweEADS/N1GKgETA7U4IHc6v2bgEZz1/o+04yKBsvO2D0R0ZkBCWTd2wuOtyt8IWcRY
x+qgOJix/1oIZezz2AFpZ+rBKOFOlozp2DE049DsgcwSmxJ6qwlQDHAedrIbO6lX7Pub5lR7hj15
mu0jxmM16q17n8sHUY6hacpYKdQR56d/DhEQU7vErEdWH8o/vCQvYiiLL6TWT1E6wlN1y+9GO9qT
7gIy3lIBoQmhFpuUeLUtV5d4XZQlQ9bAsPV3nQHPUiFqEQLJGgglpmCYvBXfjVsCWae/ak71rt0X
L+FxdkZAK94GbvBHjaTLL6BuQ1/TtDlu8QVF/pzKLjd/zL1i8hg24QCJA6THKXjuUdmqtFsgRsOO
wS1XBpvIfzd69XzdMa27jcV2UCYkltyoxAE+pgFaqR3xTgYmKMFNPgm4NwivgeFugEcTGPasXONq
Z8lyHyjbKooQY7gzRPeuhAZ7ITcNsKvd8NvWQW7krrV0RPnglHhgPZZWlXuxZsraqris05rkZOTq
fUZTfdq2wMrdXt9ZlhDKgtD3JQ6FASEB2KZD7bbMGlBFMgpUq4Mhyz2kDGisoq7PBjz7qik9JdEu
bG+lPLZiCVDRuDZrqfZy/T0bAKORmLH0kZUiqLiRR5hndwhjEAfWSHIgY1HMd77e3mj+pwSyuV7t
TeDlAHB0Lqzr+7IeDC52n7pwA7C58kmFjfFvmnSXbJQ9Bx5OC/Sig2hmH8ITWguYHRNkt39E8Auh
1AVsdLowJOW30MkJrVPlGeRVflM6k1udeu8pBxkkK7oiCnxFKN1gM4TCVJc5hE5oJVLPMgHrUZzO
5jGLlN0OH9OGVYdfd6iXdUqUd1PlOMmNCSLLziq3w00Ny90lIIE2E9DXK6DAtsDVumEcKWuhlEer
JF6dgEnQYrDMnoGjL2yEfWZpTrbV3fGJTSjCsC2Jclp5PtdqMWKVGvg4I+HFV0QT0IWs8yM/c+38
KAeVyhrIq4kY6XH6Qov3oUU1xsNbgvS9TcC02jB7bFk7Sbkmpdf1KiK3U+VI75IL+tM9dxSO0Jnv
IZXglvVUWq8EyOCIA46qKgKs++/34czxyFUBRPMbo0Y6EKgA0G3vdITbrGbade1cyKJNP50MZcgh
S0QHb2hPINV1Qem7l21u3tSTM9kgs2CTpZAl/DjHhVjK+NUqEjq5JkmP9/4Au0czoWolu+IGvcsH
yUlsw0aZi2OP0hJruyKYdgBAW217NcZ6A2RZdplDGrRDpDXdlkzx29et8Jsh7po0yvaLtglFnaTI
cnG241jaGa1+M4rRvZ+GzwMAsasaneFdcDTAJ1crnaUlb2nQWkF06EOMC/K+chbr4hmIlcCgLU+h
+MXHoRMN+SbxX31lMwhffiA6Aw8uWeVOa3/zc2tWbYofwhsC6XKhKY86/yRWnQe62g2o6tEl/ZFX
OcsyVx3A5UQlyuH4Mo8+QrC6IGoJHiZHRP0B5IG/U5O7B+EsTjT3lFfG9rIOk3I6JVpvGtC9E4o0
zfR3yr7fTDeFh2TrHl+xUT3/CwNBnraZN5wJKieHZHzB2Ut46B4Uq7jtHYS09wikUPrRN6WHifjn
3GJVf74D2GtqQHmtMM/1thahBvqTvBNOs5ndJBawP97jW2Csg/oT4nMnv8nBzwhra55ZX7Dqw2S8
QGVRlQwAev/do+SKLPYAw4F3BulZn3+lTBy81caVhQTq+Fu+HOVmwOsk3gJs2us3KTLc3fZfYO0Q
j/RzMy9roQ5dRXFaqzpI4vagt/7G2ulPyr7GiOsjaKUc9T2JTa2ydDfdcX9GCqkvFkqdpdZofTSW
EI+535O+62/L29AlFGHVQXnTf/+L6f91y7osmLqAeK7kG3WERO0xiCz/HvSGiCAKL7Hehw79X3iW
yXvmKAtLZahgWc6bpJ57qAzYt9PtbHeYn0B/uQBEbw2XhNXDbFj+cv3ps9hc6uYzBk7qk+h7c7MZ
MJ2k+9loTFFGt/doqehwww3vC07HSh6uBqMLwdQ1CL6hSfQrCI6VD1X4SqfITMrTyCn2dZe1yo+x
VB/q4pt6vuxaTD6RAPRlwly4q+zd8nHcjPeaAnYeJ97rjdV63Ja1uetX7l9qRA+qtW0qhT7fIo5B
VTDnOmsqbjv/FBhPMVJR15epEHP/YaSKIMs8ilxosqWWqdaKms8iyk+DkNuVgedW7Rggm9WkD330
nWmeTT46NWqKtAJyX/xk5wBI0ZQJlGX7ugyf+3QS8Fbqd7qMig9YGnkl3hggnW9D1IDqwZ7Ht0R3
ExAU62lp63zhCJxoagWggjNh15anekTCQroRMcubTADBryazrCabC5/KWnNE2S25UywcjBkMINxX
Ds6zKj11+b4WHjSMyAqVd31P1h/Xlz2hQ4/OH3o9IamxZkI9ULYy8Ach+PjK98RXBrgBYgcRD6sS
uP66W8ilnD9YLrKgHiA33YpfcB738SNnfd+BjdncBmw+tNUgfSGQugs0nRP8vsDhTzvdG7eVhWGN
XQFUShHgB7hinesbu2q7C3HUhVBzfS5x0OwDmlbAWWHlae340UEYWFBa6+5pIYny/ZM6QnU05Ma6
3WQhN7bR8GKN7XaDu9wtTe3MhmBaD9AXMinvPxsotWsl8cMHrNAdArQNQiJQKuGEUcTz971sZs/X
t3T1ylkIpZy/MBZ8V7c4wbgTTHWYnFK6SVF8vS5l/aGjyCDUEgUBFFCUuxfCQFXTqiLx2wCDaCwD
OG+24RUut2Ud3vqSLrIoD18bqh77XYlQXH5vul+B8dCBYvn6glbvzMV6KK9XxJKQCw3WMyeAUegF
J+xYcfZ1EQJdU1CkbIq48luEgiHBNwX9LdcXsbpRAIQE1QCYuXT6JV/quTzIJc5eMW669L0wnoqE
kSNbhW/TFzIoQ1K1NBxLfyZBFA7kVTlEu+AToON4LMSb9F57zQHowaaGIPv/41ZaiKVsKQiB9Zdz
EMvvJLdDkFo72q71WDgT6x5XVQTcTZIkiHSpRY7Kyg8HZCkGUKsS4vBo59uAs93VJvqjtqzB+tWb
fSGO8rd+ZsyD1uN5IY2hw4+vUtlagvqiBL5Z1a11XT3Wz05TZAMtGbIq0QzDcakUSQGGP5Ke3mLM
6bk5apv0MbTHe8UDLQAgIkE/2W3QOnhdsrh6rywkU16pKZJUDtFY8I21XT34uo37vVVv0w/9XN3o
dmNz3oz2nsZUnozEAS8G4L/w5HX/xTNg9dJZfAvlujSMCDTwKcBMeRxFM+2t8qPBPTdoTmOjD6s0
9Q2qFR36ptg5jFUfsJBNubI4J7mBUSTzkIOTgJ2Mt9HQBezn0UHpO3hvnzBqztj8Va+wkEm5tmAU
6jjSsfcq+sYE/zWqS1wMn9dPeN1wLlK+JzMWFVPkvHqjUCRywj2IwXMb6b3Mi+AYMEz3UD6xJogY
O/l9QS3k+dOs1NJMNGp4NnqojlAy9o0lgbLNcgh1NBVqQDnALFIggnBNeGNsGvmJH15tsWnEbBaL
KEWubfIJBknUQcTUCOHCFHach6HR3Z81jiykUa47y7tMFnhsmXg/2rJV7WLb30beiJyK8kQoMP/H
1VE+uyvETmxTbGC8LY7RHsgh3+j6yUeLbA0rT7Ie4S1WR7kYSYtzrSxh1q3d26CJj/YYVcfUOF4v
nh6Zw8nflze+c32Nq/4bQ4giRjN18LZTByhM1RjMs46p3/7ZrwRvKmRbLLsN+HYdfvYZ9/s/uNGL
OOoEY64Q6mCCODKwB6CPvb6LT/1p+iwCq/iFJBmK2nj/Kpa80TzBSR0t2XM2i6diPbBdrJo62Hqs
21Y3fAJSqXq6QsqNG//UxAhslckczygCFhbrEbxea0ZHiyqDpVPiZeoxJMqBkOYhPIzsxXc8aE55
C4R93XF6il00oboGWhh34SYF+oIFhsqSt0rU86+f97qWLT6CcgqTpiV5VMOBJ+d62x3VTzLPDnLH
o/5i7DK7fur2LM0mu/nDSSxEUjrG+0Kn4uDh6YzxpipLOy34g1KyECNXIyxd0QzD0FThR/++FPKg
Uya+qChgLVxpASrh/zi7ruXIcWz5RYwgCZAEX+nKqEpe6pZeGDLd9N7z629Su9sqQZzC3J7YiHmY
DZ0CCBwckyfTG/PcVqQ7Gc1EpnT7pLk7v5/q6mN8YpV7EDERWeSdilubArnWzhRx93ARNKatSr/l
AHrEGF7pAe0eGdSyxrtKyp2ulfeKRC6NERyLwzHNnswKkmvFQz//0FAkbzA4HhroKhWBE9LSHjtR
OCP60dyLmlckksiIH20YG6Je5xTQh3iXM01w39cv2ufu8LMBcSsbdaN/HHnA1XW7evYd+ckAqMBC
vHQEV0S6EQoqrp+3PweBx3SMaUjkBFQGBxIzqx5+kh7cNIaIJJ98YHDPnWvOmam4Rw0JcJWywHdr
UwOfrl57BjA6WRVuUlm30wRksKV/UUia3RJmJyTet+Emky988MGYmWzpvQZt0Wg/aTp0TP1tawxW
1EUQci0sA6o4OmjgCqXYyOpzHlLLn7QbeFDbLFVPBUoeKtseM4fcVme4zln3KmCgkxzcUyNssMoC
Lt6hZgxd39tWe0fKYBvmg9w9l3iek2zD2AWVZE82CkvrO8dsQ9efwk0igxpfgZC2etTjy1gDa0pU
Om3qVuGDLh+GZrAhlW61gI5PZLbjZvDapLKlfnJCoO9NH7xXE9QJopuxGuwxLtwInOpdfZk1qqWF
4Bz3Q7frMalgSGzbToXjN9MVIY/wFRiC2HRswB6iXaBh8ivb5AoeAjZszTB2B0W15zq3czUATBFc
2EloF/HTMF+3/s9War2svUqim4Q0DmvYRlF/RjOu1MSAeJOsuqrdvtGhwloDEjdNbrIoeiaTPWG8
T0NAAbqiBqtDk9BKihSw8tTSzHabUO02D5tNRAI7LK+ojLkzKcbkc2VaJa3R15B2Qa48g87iOEFB
qukumjayBwAmaZs4MyYu2xa8M8UDJF11Aq7w/mcx7DEsseuj/EKbX6GAi/aapQ29qyr4gdl1q7fb
wnxVTdMh5S8DGl3Ex6MRvkTVc20OmFOJ7JId5Qjyrdpg6QYyvQiRSd7tgkI/tFqynw3dYuxQj7Gr
K71FBnwMtd34CvsZFuDXKvurKDU9Nvu7rp4fiTTbLMntqETMURyTON+pie5GdHTnwgB5PEqhKI2a
pbQpddkpldpLmvo6kLwMcO5Wvuii2jIHdywRsYSY37sK8kdDujJ1QA/C+rJTDa+IUkcrVCdtCpcN
mGKvMSA0K+j3HhtchXECbR6okzRAMZp8F0rmrvFjiBsnni7tVZTYZiRVZfXGpsn2ZYL057bGK5qG
miXpm7JCHxOAJaMAr4FWeVUAPBcQLE1yM2vabcIug7xwKqZa1VhA+RSzo1Flen0HDZJyE5kgdZKu
GA46U1uwjaN7ZoGJGNB4ttUhCWjCQwbsIVb0TQx1AC17ZGV+QUrfksNiE9fEioMrScX/KXlq1Rxp
GArBEW7DXD+05q0U2JrsexV5DcorBVXjCgwkU2UP7NkMNLdhr/FwLKfCptOdmSt7GZLFaL/s0a22
C9ytGYNKTcLsdL6qCMSXtN0cZiCdvp5gspL3E3shyVuiPOYj3dW5p3aFG4Jct5AsTQYbVg2+HqSF
uY+spmFWT3GlNB26PSa4CkyA2Ev/qi6RQAc1HIkK3Cj4qcyYYgDqKtHDZRwdZD+mA9E0O1OgIjw7
QwnQmuH5UY58f68NlS3rLz4WGrPYDfrII/m0X/SoVXqs/MDTzGDfG40T07egmxyIvuPaWMFY3ae4
rVHgX2dsOBozwH6yclTyWyr9iArTKlRULyZo5rSqTczHKWWotWcWOLO2Rl07WpM7U6zY86Q5QYGL
2cdgbjZ0rw7LY6ciCW9vpznbqjHbnA8AVhlM2Ul0w8WSVJ90lGXxChh3PTwj/JUlHyOXXSs/TBdb
5zQAMSVX2XWGLybm313NwE7Mc1lDXqbxHMgIrpapCq0f7KDBRDuwXPm4TFn80nU361GUTo+h/0K0
SJQjLcHbuUeQK0bQSasUOv23ILDUm5SLEKCRyvkYHvghgsSsQ9xO1svFW3qZBlJHYa/5vUC3oAmG
HHDeGK/pVX3R28alD/9V2CYm7KmXOMsE3KvKPPW1AeOzkItufff/hBoyF0hpfhu15vxRkILT2aYO
POxb5+S39ZIhipCKy9q+7/Ufa3yJYmjBkjgFyEdH3EnTIE6d33dgjamVJ4k+qVMmmKVZr4l8hm/f
ahTN1DV6iOWxo/mGy76J3OShe/KviNs/5L/+DvJ/Yo9LTqponhQpgT15r0LqJQDiCe035Pi2Lnna
Hod63rS/RHUFItpXLkHxmyarRx/7mia+nZrPkQr/PqsuwmS7CapL2kpWxGSrx9RhFHW7tie3JAdl
evIcQ7+9Sd9SMuwIkTZG0bqp0VoTon6womzHKNjNCYbEENYrIb4URAIAPtpEGqjSqspV2ZUa/NKU
m0zO8FpoXl6Vjj4rLvimBbG4ICr+CNVPSjV+kYFGaamiTeq0ychRBmlLQnJX4A6XJPbcGeXcYQ/m
mgLzVzijCdi/ZVSDjG6jK5h3pq9MeuvYa9SWCLveUKUWrHCdPOXk+HC+ME4zOWpaHJ/RvKIGRVM1
tQaIquXgLK07NLwHIC11ZIKRyLQoDfxgdDjZXTMlSO6x8EOSQrm1+DkCvKwP90n4Y1KeCtJZGkBu
Uqe4JASQ33ggiOsTxOcV6b1eDj0weVuzhPn7wKqC286MEQEus7/LHK+b0eqY+Ion+FSCY/9RrDn5
zSUjtVwO+M3xYfY0D8Qg9qxt2h+Gm6KcC5jFMX/W7MzRDUu6P29bcBj5EVFC1DoMZuSFZPRMMFGV
x140pScoB3w8JCeri9KmDcjiu+LdAub4t/pbopVwZ25u5nycyuXM5bIrmV49FS6lgjrr8kfOXCoe
lZmZjV6lGRwUzUzbTK8G87HP38eiFFSH1hdjqmAyAlsNwBP4HSd7FmK2Q8qkAAMY/lVOXuNi3vom
EYjzrX+YTyPcCw498cqPK1AcNeTJLztv7JDuDKD2QLqbA/ZPIpTgjFrgHJZk/PsWflrlXuo5lqSp
yiSIOiPTNrsHAmt/c6b/WOAZTlOjLmcSwEKaPDM6WKq/96loEucfnuRPK1wRMZfNXNcgUok2xX/6
exiIR5ipg/a23Md7UZdifTQUBdv/Hgmmfj0SjVGGmFULAQj2j/rcen7YQmc22Jg9iEnK30GS2D7K
R2n1FiQvCmL485v6DxWkT/vc2xwqQ6ZWMeznh8EdTLu+016XhiaKFbWlYRTQhmCwmGR4WdaZ48K4
2k7kx2mby9jmxv2AB4M1z3THveotpX+RNxTcCH7YuxlolTfjUo6WRySdzC3H96mrnFJCSRFlBAPC
vhIKGue3VnDZGee5IkjDaLmCy95XR2m4LlGNDDRRt30Vm3lyfDiPUqh90BUDPl/MIPltzlYH+FU7
/6owTVKBnT/GPG48lZ6UiaZZl7987gtybqbVSDiQGddRRlEo6m8owK5Z8prh+pehaGRv1ZipQn0J
J5Vh477eko6lkeSDGfcwg18kCK5oGLiZCTIShHMJEzFUrp6XE2vcl2MayL6nHtbCVgU9VHKZsqcE
oztFctvFuqujfKODp+r8cVl1oCdGuS9pUqUCrC3GZGwNmYruWNPAPm9h9UCeWOC+GDFCea4iLAus
XpOGek5+2ZhCxcDVAPXECvcQsHaQpXrCiaSbYCtjuAjOBIcQgvMX8jaPBZdsfdd0BRQO6EpA8JA7
GD7UMZURL3fZ71XlDt5b8FnWHwTz08LyC07e7FEz+24o0FIjV0tTNHWKTXCcIYWzCIKh5i6QTBEt
iDvpaWBmk5TDXEsgTEVamw6P54+BcEXc8SZNESdxCXeYt5U1yBkoxyDjoV0l5p1GtyZqRkB822b+
nmfN3iig+zgOruA3LDa+eY+TXeVOO4kaMx0ofoNq2KB4CKHp+2tBzC+9ZvKYgMoFvHb7wsMIvDAL
Xj+hn1+Uuwe1TiXfB8PERyMYYjhbutM2IH225G2zPb9O0dfkL0MWpNoElSzIXiuWBnjFlAhTo9Un
4HMr+R6QOUVD2PmwkR56J+9tFOXvKCTrF6riHHpyKMuXW4BpXCSjIPL2L/4FbGXdtfzZUr4lZKSd
nujq8jk3YBpTPMUhryAMygZAu+tH6kEbK98nnrBaJdhfPi2cs2AqcwnXX5PbHR1u6m5PpLcaiV8z
RFbpv8E9gFDu3dd/9u2VCiq7Eh0GpYKHLWtLnZvrylDdeDDQvai3an2UsgyMYXfl1Av8yIcQz5kT
z2eDnVmTLK6wRTOamBJaImr9Lo2Yvm40u/Y1i9a61RmlXRiRLVWFl2j9dlagVFT3TsGgf9gmd62f
W3VQusEQbIdG9jT0QftJtscJhe75MEPmNgvajcpe6GH5mzXzYmgg5cNdVvxIKglo6eBCQ2sG22bR
aV+aLToPbyqKQG0TgcRav1a6wCZKakV1volRZcnS2Jvz1yG6HWfwIiqg16xvSataXQWt23S2ihao
FFO+aubfLZLsMkjsCZRa5+/R+ov8eb44Jwy8aozaFTaPbupd7rHdos2qboWDq6JzzHnfIWxU0i/n
afw5OkVtdw/Spb5LL5LeUh7HSzTV0Hm7LgRe4h88sqlRwgzopDIu6ei7Qh+kDrFUCWgK5te22Z49
vSU71Yt+/otBubVbY8o6hV6xYioATX590galYmG3dI0rBN9tby+c1ePNMmaZPAHwdiOGKKymOacm
OZ8bZFAl7BWYHL1UOi7Acair+/cYgwudpnMTT/gpl5efv2+nFjnXO0ZjlMQ9LIJX0qlu8W4/tFt2
5WOkpn1Ij6La8SrgGZtpYCiCgnycd4F6R1me9h/wosGNAku7SDad17/Uz7ktesLWXs9TW0t2dRKT
qIlPaVnAltnfDcUrDQo3ALxHNgXXTmSHi6588HNp8bTgGGTFUdXOKptrohsuG0UMJiJL3AWnQTzR
IcTFM8GUZWQ6xiRLy9cANBHNaqx2OD7yXdA/M0J56tE0KGieyehwtIaxS6UnBVWYVq/2YfVjDjor
pL4FsfsdrQw0J+GUSzSCLVrVlm88+sFB61EtJ9QmMtkWUnkpZ5Ndj8C3Dy/mcKFk8g4HQfB4rKCK
AAcnUBiXGSZumM75JYWRIfP1qjsUE7yu0W9MDJRC7tgBJa+do+nfFtVlEkc2NfAMDlaqKQ9R/SST
BCSKzft5Z7zirvBrdAO3SwO9vvnx30+OH5Bu2tRIU3+QNwg2FnA/mkT3tRvf+iAycP4FoOz7Zf5q
kTseXZFk0VDMaAACdV1dhjCIHpRbOcWOHqSdcMR+1R5ToMlIMdH1H2jKyQqNJAB5mjn2iNv6PcSB
LGociq70qqLwMpLuG+V1SH0bc5+WjO2eGehyy9n5m30++RXLpTn5FYMMJfRI6TsEqmyzbHNh9z96
K7WKXeHEN/qtwN73wBi7fGKPexfUIi9ngA4GuMwZyuNuhTnEfl8dlGPkifzl8sW+uuevtrgHoYwr
pWcD1ha327APgfQQweJW3pzFhCYznWpMN3i+ItWHiEaf4yPWjnlV75ZTGvxa5rHK2/YoivS/Rw5f
jXEnNIl8xR+SfjiU2kHKtmZ0bLLdX32fzwVxXmBsk5KYWdzjEfU32T70SHPZ26O7kHWlkag5uXzt
71/o0xp3+qIwYKNRYftaR/HqIP1QWiG3laN6cnI72z4mNiOnexfPiq7tJQYsMFqoA2z4TWwpQCEk
QKrfHTTy2Ei3EkpoheCsf39vQCyJQEvXgMk1vgnjzHHQRRnTusMk36vVhdKAJCx/BwxedIfXdvHU
EHcuuswPk7aEocGmoT25ut0Z16ZhLX1XTL5G9yFCaCdjkDk6AL4hnBBcu2en9rkzE/QDdDQp7OeH
HKO+EwRJIVuHS1DsqvvxmIsRsCKL3LkpWEeUNoLFZYgkewllr7HRsvV3xVunWnrmZZ402OGD4HKs
H5rPL8o5LzZmxVjU+mK27KGc9WE0diD6tqw2vyQuCHj/jWjI2npVRdM1QiErgdP01UtLNdi9owlv
kzN6cmqV3rjtAXSekX9bMkR13wVSyWtHV0WqCgCCZjIwsX211zdQr4Myan+QGhCldneybwLvB43K
d8GOLlEk7wBODPFwCEmLiS8r6nAwQwiONF3rhKHhFHLtQsLHZpn6K1+gWEB/0kjdtIB0s0KU+K3Q
bEARBOpqFGkR/vk2suaXVarGbXcYjQFAyN6CQppNwudovFYlMCwE0hb173tZHRwKMFgzQj8AnmPC
z9byzqnb2fFJ5LX5vo1+gefL0qfKmcoHoOTRQtdBJg0oZE6usgyC2gkDItDYyB0E1pJkq4O0gRUx
JKA7wNQKK26QaoP6ORsR0k8XVSe/CrZ87SwBuW4yZoBkj8jcWRpkFvWpWncfJF1R80sDQwxzKA6w
8hI1T7ivtughXh5a/itD8U1G0iIjvORzzyzVhkD3EwQZ+XMcb5P6YS6emgF0kGA2BIZ/c36Jayuk
iGARVGGBGv8oV5UEVly0JaH4cN2mdyP9cf7vLzvEL4dSlarG4tflj+j/JGZifVlVSoS4ogJQIDQj
JzMpOmij02Sz0wvZ9dcCRWjJMJ0YChgReYG1icW6OQwIzFsn0EEAaVV7Bb7O6W0ZjF8bFf0zUcvw
ey1EkaEXoBiKTpazwp2RVk9Zp5IQkdNu0ZBLNrXb/BsyjtUvhbEVlVA0q2V+dKVieT3FwYibdzV6
iIQvlW3/Kj/NG9kjbp0gzBdFbKvf7sTi8otOvl0ZKVEj5TNuL+0tDTM5JYp0vXnXIuJPiXX+oKyG
h6CF+LM+7mWcq5jWRJ66A3oGCHeV+/yu/6E8KwzcJpkXo3NhCyyKdpR7GcsUmaemYn3z2+AqTn/V
jNaiW6lgS6EArENGVhHRaq2MBOG4QFkVkIOlNMFPxUSR9N8ApP4Z36t2dzMntoLqVkmsYt9fAETt
FNSW4NDR4s4cptjqRfQmCbVd/2G/P3/I8tycfF2g8IlqpIgL4oO+L73sGNlkY35ckUCYXgitLRf3
xJpqVGqXybDmPy9BV3U0b5HMIOoZNwB7O4Ivu3onTzaZO7nGGEtJlMAag473ToFs53Jdsk3jRZC8
1ztMYyyNbfM9RzXob84VvAEBsaesQbWM728ngwbygioYDu3PGaUKN7sJvRxgTWYl75j7uhPPyK4E
W18scie5yUYWzO00HWrl9yTJthxMbieLRGJWnqYvVjhPpwTA3GqFASup6i4iNpD8LXe5irlYraFg
h4NOoUJezCraNiT0VAx1Va2O8tH8Sy/nKzWrISwz7EJjOORCqdaVy6wYqoyaNKiXTJOv9xll3Aax
hDBMm+5mJLBhJsKirAy0KV9McDeGzcNQq1I6HIzEQ6F2V/3+AABvi+KADMK00dKxU3e6GF+Gd3Ts
xDOTKw75yw/gL9EYyqTW5+kwt6pLY2kzKc9aPT22OZwktEAEt2il/gDVPVALG+gfa9/e7iGuja7q
QJ+Z7qLt8ABqEbSPMFhyLW8LQRC9eoBPTHEHeERjLmpkaTroZucOYJry6a0cBCK/sHwhLhr5siLu
BJtNMctNTKYDhaRJX+RHZRgvWFZeBEOODl1qxSnYwsB1VZlAUqdjczTyF8GurvwG7KYCpT5ToYbO
K6QxLVFDNfmonfUOZhLBjVC6srek74kjKoOsUAgop9Z4fbQ5T4y0jWCtdVpATza9Ryfwt+We5DKo
z+86T7E1dJxRhBfZXjmtRFORy6tgG0YbhUuM8okZc1UrYF8tZCuJh8NEaggNYXa/mDB4K0K8reRh
6NcQ2EFFVlN4B9BTqKQbcV0fWEQdQ+qtSttStcZYpIhMZdWSSYwF4YDRVj6mlQfWx3Hd1ocO1V9W
Gi74ZC1DKa1BOHC+4tXA1PxpirsX5dxMcp9gUfQmfieHheiv3S6EQiDoircxKA+qH+fP58c+cXcE
XFLLYLlmIITm+aTSxjfjuB/qQ9O+9pB3N3Jopmjsp9+8ZtIjxLncuCvaDxWSRvKvNRnHCHmnMQdu
jNniklVuwsDY43cgqOiB8pY2UHgUvUWLq/v+KzE+rmhUIzofdaMOS/wqnfAr3aWO0m38nbJR9gvx
UeSIiY9WyMTAsKWAN8fQgHlCpf1r/ELZWLOxzGvco8X1l55uY1IHshELE0Zr1wgZa2ufJ1Yj8Ixr
vQZYxv8INZFf8Bk34CFTkMpl/UEbisgQ4w8gWCzscRndc0cXfOyYHfCyRtjW+oAlf9vkE9NcGKWA
sSFkExYdN/UhGmbXMPtb2de3gP/YZYxsXJqv0zK0hhIj3PExCTHhW0deYoCQo5SHLc0LFxgnm3UY
PAseQ9CHdfpt0LTHSErejSBzzx/eFUj88nM/N4v7TJkRjpFaVvVhJGC3gWxTUtLXca73kTF6DYNm
FJGA/FjGLlHxO298JehcMl20GhcoocYXnkxTk/p+7HBX/9sUHzxpI26Kr0RhX8xwlfoua+KoVvr6
MMzTRsJ84jzvZ3LLEpCuFfpzhKHJ8+taP4EnC+McuayBnC9oYbEOPogYc9B7gtYMBIHdR0CgAyVq
Xo+igvdKTHC60I9S1EnK0IaGGQYB9hPTtx3gxW6Ja7cMW5UpSjBATM8vhScOsgT7yydofZT6URDB
rKrJ171CPbbAU/oeJWIk2UP7MDPBFRccHLpEDCcL9XWj9rsO70kD9Ucp7i5TqT3WA3qFCX2dQt/u
6UUrJJ9atwrmqUWAgJjfyIXo3KRlAA+qm5Mj53fZ3GCON7Cz6r4MbjJ0W6taAI9dNUkQSZqE6Avg
4etCIZRBDN/E1krktarbexYFzxgmt1iL/mGuXtNcep3wZJ8/v2tvKD2xym3vUMktQXZQH4IO4LYi
cOn8et7CWnZLT01wgTmas4FUzjAx1JEdZNpen+PXQK9Mm+mQsMSgjAeWt0dzKJ0pwgxfTnaT74ui
25V4/cuv4Nx1bBoxamNw1WUOzTtNandZcJNI2oMR0gfMlLfsktW6O0XNJk/0ROAmVu8NqogovMuo
T/F1cJlOZTIbDK5X8t04qO87pISRjgl8I3eGiB778kGw7WuBGGK+/5nkK+JmG+hgqpLqQz6omyan
29qPb9XZt9viN8HQE8EAcZi9J1m5kYfRMqHvN0LzLjDwUKMY2P/+m99DFRNVeIb0n58nias8wRnH
78FIB6bpzSvMEOZO6lTQv5MedNMK3jXQB2AuVjTTt3rGTyxzj8KImnpBsgCgw4WN4z00ReRKK3ga
PKsnFrhHALVAs9IlrE2Op12kqs7cXEnZTaX7XpD87kLTzdhjJDcvHTgCBPu63NBvcYhmoheuaCpS
ey5tkyajMGbDRxyyo7/Hd+XCCKwIOimgztG9AC+gCMS5/uSdWOT2U1frqQZjzvL2zA2G0i0FHzGh
Vm9h9qTeMWvYxW4jC2uSq28eaoMaQR1j+ddXDxkEEu3besYJMu8w4V5DPWMqt4LtFBnh/IQPQfLA
N+H5O7t3IMwRZVbqQaMRM8TgdB1dCFHgXRWWxVZD9pO1LT/r5JkzAlAPlBHWNnrVi/ySej7opUCw
GeFGgLP8r+pwFL7hz2ZyyZMUBY3q6zD4IbHy0l5FbmaHP5ZWubR0A3MwkwiO6uo9PDHJndQGc/tM
qWCynC9ZHIATfv6b1wwZLqIPylSdz6oxzVqAeAHBWGVWVg2dVVX7fw+s4aZ/WuDl99SUqqk+wUIa
55BKGZ3Jn5wumF4LiKmnEmgkcrYLqBm658/l6rE8sctFB32iVVOoIvGMirvBUCyKFqApDHvWrUDr
AX1MFUku94WmME3Vecbhn0fDAUIE2qg70J4JzsG6AwHZ6v/McA6kRebq4z1EFHmj3EW6NbnkgCTV
gQRk6ih2vGU/240QZLnqKE+sck5aagsy9gasGnfYxm21kcB9n78QaBKL20P/sEaAQgALWdoZ3IWO
iiirQKtUH8JFlNTSwNCbjJYqwUsGmDq2FubyeoM+sai+v1aJxRH9tMzd7GAOVFq1BiLmyW6gMADV
Fbgx3G6Qtj9FmoP6b2FLdnAAXBBtjXlfbv7/LI3LLfn8Cdw5CvqxHrIE4Y5RPqX0So5uDfPx/IVY
GQb8aoM7REY7IqLTYAO8Pz9nBxx5N6FjvkAd/B7KxsAyQKf9vMn12/G5Ku4ApapG5iyHxR5kNuO2
iB4qXeBe1uCKpzvHk3OHrVlnWgEb8xuw8NfTMQXRoAyxDKd/1B7C/fx0fk2ibeRlgfoK+ucqRmzx
DhS6BZa/BpB6G6Upu6iOkDprrNj1XTJsBHaXz/MtbPk8IrxOhzrnVVo1WOioWCi/qo6sgY1cdmfA
rXuMgHQOkKxpgilLdhG6f+kM/nxLvnAEcmQI+BCYXyQ7RmehxoX+kT2hXVxuQsFiVx++k7VyMUWX
kHKUQwRMeQCm7pS5PdJJwX6u5jcnNjh/kyRTpoAJeAmva6+Ffs6MPhQ0Iiw9jy7K7K4cDZc2lVeO
mCspA++8ecHVIJzPKbKUgaPHxLEFn5uUgpXcyGzajoKXY/kz5w4N51cggNSlegwz0WzuYgycJCDp
IAl4vAYRLR5d/tY5W5x/oQ2dfCDy8EhlxCMLTplkTucTm+BOBHLlhoZhF9OLwpJ9rkPc5qWTk23U
7ue2s5SkcOpBdaqo2XfZaI30qehuwA+0Uf1DZwxbf/mPIBebg3Gjj5IDLUnLTyO7AuFVnx9TqXDL
abS7LNwGhbbt+ndpYrZcXJrVrazpV7Jao9YJ7foxO3RDb+vsre635z+q6Nhy/q6cI0X3C7iGpAkt
oj1Tv3bOWxA4Ab6KNUixlo8Ylj/QeB9X2zBOXYoyz4zZ4JhkblmMu/MGRf6Vr7JMGTisQO6LTA3k
YsA1pM4MLiBiTV5xv6gDAXQn9DWCy8GXsAgImk1jwvWXtpMdAIEGkfBt4ELC8AMrpQN/s2VCKUPB
16NLxnGSUfSxpJRqDKsGC22ixVc1636e3831dsin06GcYytnddQHit1Md8MMvida2ENkp09U/5A5
ou8NALiVBxhaaI0ANmZbGR0IYfNZ9IjxI9d0DrssWmIBNM7A3ydv4c9dP3ZZDalKBDmtTcAR4IBi
7vwGiL4s5/aUWe57osJHdOleo6CvAIGdkoiKR6IvyXm9fpi6GIxoNTRCaiswHjrinl/Geonu5Dty
vs5kUtD1EywsM12jo9v5XXkBFnWXgnFXlOuKlsO5FQ1cSP2s4NJX2V1nmlaapqLHUPBOfGvs1q2W
FTPOpXoEztWdLmNPf/IHN/R8r3OC9wHYBDcoHRGDsij21vg0LVSXagw2Mt4tzP4dWpIyu6jAZtxb
g1fthvAidSNo2e37o/Q3iieIiRmBYh8im+9I8VpLUERgME83xItK26jcYrPQn6WXujfpmxBynqKz
s3oHMOWDbJtC0YvX9Iq0vg0UX1siqcEt741t9it/7e30ktjbGmSMG2HIKrK4JHonnm0CFKJvDFj0
S1tr7XxHXXDrd141WP0P6sz27EqVBUCtaK2rx+pkqZxLrTuEBIUKw30Z2Kx+6ZrSWlhQI1FQvhrM
nRji/CrIo4jW9BT38bCgaKA/7LxpG4SmR+FU8mpWfGJq2eyTzUSxGuQfwcfnUzxQBqBg6YbaRlMf
pPGttSDdN6F561/UG8z4q7Ltk53cXigFeGI9+Vbgh0Tr5vxpROsZkNuPH9M78wFjiWAv6Hb5jbgA
threoRIPPBQ0RlA5/bruWE8xM5XDdff01a+2ecvclMmuntyloIwUrGs5GN9iyU9jfFbXtI3EaAdj
/lG2F+48Rbbo0wJVmF2w0U7bWdQfXHWyJxY5R6RKeidrCZxs4yqer1sLU89TC9HB5r56ihxzsMT8
8evB1YlR7mKaAaBnLcitoS+oND+DrXZIHRAS3Zfq0+wOV6ErOr2rnuDEIHchW4A0SRFjlTNqlgZq
G2Gn2lNsbATfT2SHu49zF4xZWOP71U5872+M2JsGdHmHJ9YhhIPsxU9QqBbGXhQ6rtmFjg9VdNQc
dYMHS0Zy1Q/hPCC+6PyDgtZuArmLulNu/mJ9p3a4e2eUU5qFEewspyUmVu6AkzAE47QTPg4OyGQ6
TGk6lWyJUNSr0JFTy1xsE8gzzcIYltVjfpid9j11iGy1zPqP2Ht0H2dW8lTucXYCi4iyAdH+cnFP
rbG4kfQe0MtsM9kVRicfE9eHzHyPEauXqnaANwZ8RFSiW70op6vmnE8CPoQJWElclOPgTi85ajzY
atDuLzwt4q79mjPQkPxrmEwBuo5vnMQSKExyY8Q10RXI1C2M4kICwVUbuqaZmCdWmM7XO/UubrOq
gOtWMWcrWeaFBo0MyfY9dhVv9R/BnWgTRQa5MzuPmoJSGd5IQsEP3Q2Wlv84fy3Wnnsd6kIfRE7q
N74eIqe1HOZTc5DKewwRWyqpLJ3dQhlSFK+uncNTS5x/UXQG2t4YlvruUkru5Xxwe3+81svX3k8R
YryrxmNiPivZr2ZqLzENeEQnDDA39/yCP1A4/Dt1+juW33kSDMxsmo3QnJdZ/R+K+pIjj0uQt83g
6/fj36OeWaGJOTlVdQP6KINttq18KDhklwYmyIKqQuN+IxeJXQLrpdUXrIASUbZJkydlSjB0njo+
pC50jD0h6XfH6T4aVcfvVSsAY3c27xgI2A39ATzw1gCazvOLW710p4vjDoxRaVLStNjkbHD8mxaa
UbHTA3me5xsZEfm/CMeX9+7cdnLOLYPwRD1nMphAbuTfhldtMqD6DWTjuOX/gthGZI7zZnnqG+Nc
wlzrhffBRbRHCc5aSOvR4RDLK66fWQxpgAdENlUeqmsiFs5MdcRZKZDkjLukRVfKfBZ8tLWIEMrj
/7PCZ3KA/FHWyrCyZBezU3rxXb0le7ZNrkSQ3NWWzaktLmbKy1qr1MUW3UCk8q17GC8kkFcXh4U/
qz+OlRV4widoLTQ8NcrFTEGH6nsSLFff+z/mvmS5dWTJ8lee5ap7gVeYh7Z6tUAEZhKcKUobGEWJ
mOcZX18HytddN5VpT9VmvWhLs3tTVxIJIgIe7sePnxN9iESyEyq/Km8aim9wniOd+6m2+GHdvh8G
y+rCUa5Rjc8tzuSvhVmGzu9WTVCWNxtkaoWeXX6SAfk6AP78MPzXSn6LcUknc1oY4+5yFXpf+UYu
dhB2s0qx19v82NcsLTU6yLsQvOFYbWjMOkW2ShZsUr621AJiVJUSmnH3WgsSzVkYRnSlV6SsU6mx
k0ay+7X1/u0x/a/ws9z/fmntf/w7vn6U1dzEYdR9+/I/dtVnceqaz89ue6/+ff3V//Ojf/zF/9jG
j6Zsy2f3/af+8Et4/X++P7139z98YRSQB58P/WczHz/h6tJ9vQGudP3J/+43//b59Srnufr8x2+P
si+69dXCuCx+++e3nI9//CZwCovg92+/vsM/v+3fc/zm6R4XHbO9N11c/O1/mM29eHz+z794hc97
2/3jN0bm/64pYLUq6+yWoKkrDDh+/v4t4e9IN5CGQxIQ+ACYG7/9rSibLvrHb5z6dw6HKnAKCe68
6toAasv+n99hkadgghYYBivhlX/735f6h2X7r2X8G9y+9iUuusXrft/wGg+uigZ2DCfKLAwfvkVh
pUnjMCxmga4hJAwx9CzYEVITwWIO2jOnsx0Y3A+Z5Z9O0u9v+i0WM9PYLH2ON002sFrfyT5jM7vl
NjjDBjxNM7Qg1bGDOM0+e9eOq7FcYC+uQnqzgQVEqS/gmcRU2rMWe4zv69/l+y8r+s/b9OttkX66
Ld9y0CVqJhlGEgJVJr8QiAo1r6v6VHarZ/06hZaYnZczyMMFm4OvnwCODwRU8GdooO+xmfcwW4Or
AYOR4+M6+dLpgw1+31lBcIYjrMnB01K4wLSlhCOEzuWUpXCBMJtEl5zxhwLmizz2a3D5/Xaj3avg
QMCk+fphf0lcxHZSg6pgBQqPHYcnPKb5ZVJecgM8Pw32LaFe+qOPXCpLVqt2SPgFrojmN8g2yk7C
QOVNe2S52bwqL+0B8q5EDSnA1tiBnFBjQmJsNAV3yalUE8WKbIDKfrvpYfVh9o56Yw75h3rjIQgo
EFhTWJk9bXkAfWFBIhcoNNS/GBpZzScP9Wzoo/ixOXraT6x/9vtR8v0mfEtwRplrE6bg140uLw7P
WpK2027TuX2LTqPVxVSIDO629JBsowUf6erigKcydaRfdIbVQ1s0Wqs7AXnBORt6a+cZ2kaG+lFA
TwNIFxRJoGDvYgzyobgLwH695nUxW9um0FLzxN6Woh3E2hp78lKDhwbM9JK9NO+BOWOCR7WLO1zc
fOaAxm65V+7LpY6gUywuq01lvh+uCu/y2CMK7TGp/xQkknzaReqzHg6k4QKNxWdt8pseZn88asJ1
viO7/ARO/4nWv95ExEdOUVWEDfY7hSir6nIZZ9zEKKJZfGdbXYNZjqqHrkwbA6rU/qzpXLUHfwlL
bCcHONF4I/LHisz2j43jv3pIQZlE+MR4OESVvgEc7MAM8ICRBAqe3VV2RdJbqZtvx63U0ukUlER6
mTCjFJDgIx0Mdi93RIFj5Y5z03ME/1HSb6Bxr1naIT+vTPRmC9n7OiAQSWZ7mKOq8LPxx1wXa7N9
UfBonv91lOG0r9bv90fz14/w7dxXuEkKIXElUADi6M4072G5Z7kzL3l8YgvFLsrMQtuNSmbJEhBr
OBHMuQhTq/HKZERjFktW8xMvqTo/vMellfIWjGWg4wcPNQaeQoZwg5AF19oVZO9KHe2EM2eypHEC
a7c4ig2fonFb64E1YdkiPT1WYPFtSn+Gr1qAH25yAj3rjbKLnJ7EHaAOE0MCQuyrRl26beAFDVkK
UicEqsTBJy6vwowJj8ysuuXP8jndig13a2siWxiiMOS3xFluwTZUiQw56ltwGQAR7WcUNme8QOnV
3gi8DwMpEK5bqLIP5030KU6oMfVce+VLuog0xDcSY1z1xMqFiq3H1/BSUgwl8WtohHDRR21wEKwV
d0wMAcaOiiVHVAXzYwQiluYSbIvkEgi4Gqvr3FxSkTXxb2MDGBATZkIz3TU5dsHp6PuP+Qoybnnn
HrKr7YZHb4AghD/ROMDsUOtdS0N41ZzSgGOBoxqMrR6k1/gpIzldO0O1UWxFfwRVUjZ6o4VspkaX
feIyNH0ZzNX4JCEtnuiwstFDnnEowHNIAtEckTJb260EFhczKSJjdHEdym3EFFxm8LleXOr3tkWc
lT47khwFo1vI9ITTGY2Mxeis7C3bNhe5pChKS2MwIedYG4yJabrck7iVYSz1IBnLs5451deUM9g0
rT7xkFuZU13hdb7WNRgfYU94sHfVzPiteYWgpoN2fQpzk8kGK5o5cRhmqk7hod3CQC46aX59USqc
gvhfyL1WgMrit6/DsvXACEwtwVte0ol03mJzHlM6iydtyoP0Pl+yHd4RkWQ49dsogzcSRIqqM9B9
c3C02+yyJF30kXczVImPDkxCg/VXPK7YpEcRfZzqNfoAQH1v9qoLVir0nY+1X7qhXR7KiSgerKJA
NHjp0G7ivALDIOlbY2OQZ7CVy9wTSaaasfjtADsvCh4ayFJGvkHXFjIjp+7aGNMTwnl5RFF5BwxO
yfVDmgDjQhtjyqwuvA+n+T76aWznkD5vSRqSiiH5ZbB5kUYtWDsLHp+JpBeYm0S03GIgD/f1CPcS
rbTn1AtSb+kIO5FgIiJciOxFs3vEV8nAeaxW+yEyIKKHFZpwsBLmJrpKa/NPKTO1YLuYWWQIjRMN
esTDRZFUj+VDin3W1z4Yp7KKN+4SIHacW2fwoUnyNoOhARRiHzkK9D8JZL4jgWIHpEe4n0HzkK99
FsNXpRdBi3bQg2e3ac6IUjf+GWKQy606o2LcSUCkrGIdvB1TO0qLXj1H1WoiIsGdc1HB16Ajsp1d
y+hcvEPvpFlmEPvxuuhI7bnWq5Yj9NhaDXCJ0bCw8BD9PHKnhTLxTDJp1/cUuHXJVSA7kW7wWdij
7TRWj1gqLJuMoXH+qHAsa2+dYKglWTZry7TUwf+QB3Rrcz83khOC6QSrKdZAXEGZHGzHa2xPpwkU
Mt5Yz2L2XluaMTjlW4Y1CXX4RkA7leKDp2ieKR5/FXgdsbDBrYfIfLneYX7Wi49ZwybFvnCTHZ4S
4R1bI7xw732tw48kNmLMFVYN8kBIJn0KdrAH+GPANzYEGW/VFckYwmZ+iuuE4rrNblU0PO7pUWmN
ZdP7kmRwPA1bveluU0PBXOI6F129paZYVychEsJZ0OrKR0hHZ7rI9uSLZk41pzMrC8EDilAF8qrC
kpw4INMr4mrYEv7IfUy9Hl+n24Ak5dpJGGsxtAeo6u0VwRNMhFWWrNHVLXebjfWxcSS7OmG78ily
nwrY0LBJ4bmbW4q9GsJqBnwVlONiK8ZgB+YqchOc4aeni3uFQPCGCEZPWZyfBiR6NNxRcSRBYo2i
HnF67JZu+dbq4129dqNZIUyEZMK03xvfwnAQD/d6qo9+bFSqW7CUeckeQ+Qr1Y2LKVPZ8NWe3wan
cULeqnO45TkLIAqUE5SDYjkDzCB7ja+pz0McldsIp9AP3GoHdjyONpBNcEuMFJUFc1hT9NbE5Ro4
LiBjdxRP802lnKVugg/emVxOsLGYYUkyFsetIeFIaXcxPrloadMmwL7BYFtUeOxjUiu9yw0VZlCT
zjWId9GusQc7B9XDhGgHTObbM/L9HQfLHQNP7nWmsNOFWLZQwRSeKpqhtfr8uUoGLWfBZozFC7ft
NjXWeZAcLk+BU1AO/87uYPWWeXGsB6finih4AstNupnxduEl32jwCY7Mzm4pNMJPWALMN0NnZt6H
n7yDDzmOpNUgXVb4XK4/0Kx5bV6AtXMQRw+otB0MWOrsCpz1eo2phdHmB5yZV/j23CNfsuqbehJN
oCKYH4QTTmBHZkxSB7MVLF1p+b3HGQUCKLITOvAQtiOAS9mz6NUweQp5Ml0mUa/etNRKR4wNFKEd
QUYl3AizxeIFL3BtCdE+aq3orYdCJ8m2azUKHw1tg7kNnJCv7a7GI7kpcJdrnYHkbb4XvV5Zra7d
xpZPdaIHcN80BrdpTC2kSkY6By2/Z15aKwtGKCmCd1oaSu8WtPWDK7adqDMtqS+Bo1IsXwwn9aP8
yiHg7TGvuuD+KJZy7c/pHh80wL6DRhlpVDILJNH8MnDr0ODeoNqh6NEu2ylHOCwmLM1OiFtp7A7I
CpAwxx8CPLsSzCSWF7ziMbnCJcTInQq7L9CRSTd65MNIcXl+1VcZ4OKLWOkLh6te3lO3t6p9irCz
opiAhEDYxkmDTbHu5hYmyS2FFrq/vn6LPs30wqw/B/I4KpHXCT0kTKNw/lLSyFQIY4D6vM3fWjAx
pGOI1w6N4NzTCo+tQnKLQW5n4gyr0Oo+YbHz+lA7GrxoTgVMdhosAJdZdUzxVfiquBKZNzkiz3DJ
QFnX+bWD+zqEBCO1+8WN9yhdDO21OGDSN3+MHfJKknjZsbvCIDV44BKXHby/9hggbxkKYfuytGWP
cSPFzMN9GtN0L/ek5HXuID4kNMBX8UKkeMpH5IiutglPs1cchjcBitv3GGYCkNVAWiwZkitFk5G2
dsQgGkLCXcpOfXLJMI3NU+hg1KKxiOaIJJataSscldwPGafRaC7uu8ZT/Dr223XTUJAATp3ddHpx
kgBcy/vJVnCvsY/fwsu6qgxRABGsYpj2qGyqAMI8MN7Uy4P62XQG++x98HhfJo2KodE/srtSEwiu
as+swCQ8EXz+JBzk13VQiUdpjVSiIj1MCq8YOihg0bubZBA7oWKGWVZTFY8hWAizjVOWXQerUWKm
TuWvOyPx5d2U6cgrbDA+tI3M6q3N2BlSUOkL1Q9ZXZIo/NKPsGOlWCovf2l37X4CTWSdrcn3mdGf
sUB2iw0fOrOJ/9vw+K8AUwe+BmcMUcn2clHu3J1zxWBXtebEGFFwgi9v8eQBry8UuO1OBEvhmbzA
QKLi3eQKkXKkq6iy6cwbwr1HjgtnXYsH8+8JwXK2xd9MfwnPma+5XW6P5+WORvJHpRE4x/UCxpws
9OsA4JdOS9MtojcOVEinwO8GlDZDI7EDFQIiPhAmyQMRV/MrQ7HQimHczQaUGIRhmHXGGOdGtUc0
PIXxGroq4DVQnJ83mpW1EHRcnSgLizFlU/ZGpFK1DY1eP6ehCXvRS3UpTyuhvvgc/Hg/n/MdShXG
RVT6gqgCI9N8TJsJOAZX9CM1ey+BkaeVnzKCwILaB+/uTcj427eM9LDd1YfQGT47icY7FTsOmna8
IfsQsYoO+H3KfJSnDBJE8a3+4D4xfaK+F9sOyUaid1ttMQRuF2SorSBxO2QueLQAYSJjkIAxlLSI
UUyQDP64A/q4jdO5XaaDKkvGdzj0PsOP1MHcud5Z0hWzp+EDOosFzjenoiz8KfHJJsbucjeVjxIo
YgIJPHYD2muieHm6wfpVunQdKrTgEHULHe6+xVPdoQfijjvWXg3SutIPN+UGLgqisbK+5JOQutob
gl2iUHbHYA0iiggTt0YweDh2eFgNhDTLDdGBCtIOqvqcW4Py0rV65iaXEhYIyxaXMhINysWgp24D
Q9I5kHU0Okl75iydw+UoQJycBJ+qhXQPZYu/eCi0DVUx+pKsEk+5jqeBsoQLkTYx9mB9xZ2CzNBH
KD7V91Ezq9FItj0RLa6H3r+5AuwAK3EomJMHQ0tHtOLMXk1F8PyN2C9I1ZGIgTpLsu7GGgVevZBJ
a0PTMkLGCWctTGGMp9EQUTqDVRjbWmuE3gAJ/vEshxa49l+jNyrK1NlbazrBilsHTI7agWgDlawW
SR0GZRhrMrDdOnDKquOq5cbq4yaxwz2/aezVVbU+I6QeBsNfF3pGjshC3ARlZuIq+8vKYMCyIvFH
Zz0hg/mEhzDvDdZshyS+rXsWfqz4HoQq/EjFa5e7pvZD9SgMG6UzWc1hWIdVbRgi95GHZQEO1RH4
sSc4kzUD0m/5bcFFSpkxNaT+lB1kWxTSx8DPFj+8BLTy1A8BZyUKv3yLyHEaLxAkWlOfdhvbOItc
JISBcGpeOkzTx7AqMMVTsZD8lUEehLFKL98XhozDpSN4/3VGb41cnCF7cF6GLzDEpqhox2ZmNNjc
+Ah2t00BOgPvS6wWpHSdtQKjg/Czx3j5k8eE6C5/QeU8HtbqHZ016H3VdJ2wt8vrYOJPmz2AurfX
eKK89m5AZENzckBEuIV8QuCsvBbeYG1vGwvPzSsotykyougtu3SRnZvIZQarIpnF/KAH8KdZ2xWg
41d1cV6GJqPIfuvSLUkRhnEoA1kH0BuRmuBkMgRXMGb7R2nt7x3V7+/1rTkHC7xc0zCmjUdndUWE
NBspt7KjWPFr5P6kCvtlAPIdKYM+xjqyDRVccPL+CGKPTCRMaQIQuwWoBdEqYz6ERxCK9cmWjNBC
OoOeBVrjOLpqpzS1/Y+f968Q5F+v4BuCDKsdvqrkZb0CloT27+c85lBNzSqA3f/kH/QnRZKv+/vL
J/7WmtFyBhKK0O2ig5n7vZVboaO4q/jcjzyj78Yz39/pWz8m4rU4EkR8smIzo0hebBit4zPN3k+U
NEFaX+pPy4idie2JluaftCjzCSyDCQr5tBKNRk70PNwq6OPeSliAtAbq9qGh1b5vTczneHJjStFx
hC9lCbVXvUO5uW2vNWYfHsLrqJgLwD0cfYUHN+wSbCQFHY6StULJy8SjgmGbfkRTApJOZvdo3fyd
n1fw6BWeoRjgJNKtoxi370O9gJEcbZ8fzOuyxQn/zoCns0ZmxSv2sc8boMvTGMfbrnJiD67RQDEf
mFfaz4CsaO+m13Ed9O6tzpOf3G4A0c4FsDmgIPiA9RhprfEYHytajUR9U2cDGAVn5gCtIMSTABUi
0V4kBYaaZTojCYCE2aPxAIOZYwXkjXdVl3lXTLSc3iVcUGGGOA3zN3kfmDlASh0zGuv4IvfiQLcX
+IWP1TvO65BBRBUvg8W7Hhx4fzEXGvoDCi2YF2Guq79HJHUnGxPcgVX6DbTBpXN+zc7sfQagCdwH
rgDRuTSQ9Rqi25k4+07wRXDmWRfMFOc3HM3xq/yVeYnMlUdd3VUQDANMbwDxMOtLeJCBeEzExypY
A2pzXblMq86wHuzSjeB2yMfUGernQ+KOj+W8ptVzosu7+KwgeUUR4MRnIPj1Nod+Pft1+pMGnYXp
2bZ2jo0SEWgZy8hAQ2PeB06YkAZ1vqgD8Ccg5wLWuEqNnmNoBsc15tPRwz916dqPkHXlANPzS3KJ
MUM3snoAswhUr7NXZTaOEaBl2MH46wx3WZTzQN8H8HzQqGEkL1YMJvci6dZAKmikPU0yW8BspYPj
aFxTv8jQJjftdSTpWWlIi6Fy+/FcYswJ6RxBdwnpcoWOGykYI8HMy2zyJrh0NNkmRwl3hUfNVvk4
rGyFxNvFAjr2lVBmVuYGPw7DCH8V2QTI9ECWDLLbf1JXSdq4DOURkXxFVNEmNJtzBJ4jfCQhQelr
aHaVn+kWYdZlnXqzYkw4Q5FLsDpnTJfIHtDnwTHLOD/xIv7ktbRGpl+v7PsZE4ZRu2AKE2cMTC19
mCUZChoJeHyOsQdA010vEWDyEa1VVKsC7laMXBva4eApJtiVa6OWQ00gov/4CC+QikarCsMGFJr0
IBohZWQ9DcXQcCsB6yMsHMRjc+N9DD2foNX4/hMxT1XWY+J7BIQeFyezgqbJ8le39pdubJsoiVZj
vJJS5tahArKaYtfATKeFcxSwB2UAdlSYdfFSQEkWSg6JQPNrtOfouNVMSQOBELP0A9C5ZjAEAZCp
OSprB0YqwGOawft4wKmynd/C8S7B3OkCTFLGKSUjVCHnpSWcWD5z24Sm3+oqFuynDlVtfRQQkaQH
DBm3zSFGv2sd/YxEXUAuZSr7HkC8SvLreFjdVONWf1tu0k3YSNJTdeH6g62vvXD1oU0cFo1jFAR3
kFSwXmALOQs4oqgSgGSXOhJ7l/Py40qFZPYqEbfco3dVgtBoIdBXPGyyKKNavUJXZ/CeRA3FRH+y
4RxtMMp3zKWUANAR2pNdFQLFU+D4lZeUzVAereoo87G2Z8A6CZVQlwUhZp3VNfkjgt6+gx7jhY0F
9HZrMwnMivr3xMAwoiUq+rAymNiXhGh2+d5A5J8l0l7b1O/JW23DZgjwFwdMy2ZRJ4f6NKAjJh56
A+UACwlNHCDKOfBHWw71/oXZJ8jaEysyyp2Yo5Zmgy0/o2rQy83UmpK1WIDefo9IqRkcZcn6Ip0r
+/QF8jpo8U64RkmfR8ohB+ddDMbh4BhHMAbXQxJB+Yo3GlC1jTphClLCwuQ9IKyFBPR9vWzou1GI
zW0Ad603vbaTLYti0Z9tTHqRzIkuGL0vbeEkLvqMouc1fcG987DSwJ9IafPpVtDhPQdUHE5zW2WD
kIZfnEwBiEC3nayGVNvRw/AzDpPAaltsZMHJ4Bg3YsVLm7tBLsjj7cxaRadlFg+XbIlPTNMb4XW4
NREFFRZPmoCtxbuAZB32axdw5trzAXxtwCDGnZ/r7PpiYupqRu9tMkskQpmz1t4rNq2ZhTMCqESG
BKCatNv6MhpoX6Hb9b6aRQkbNNd2ARpxvBshODV0TRl7S4h19QDDzGpfK15sZzR0NdT8i4qAMQMi
djsVNJSiOQ3v0W7Fa0eKgZ3Ai46qauWSAcy1U4l6ymajCow4vsTo2ECySN2J3MuEs4XPIHZnC5Jb
Q+JROXCC08DK/cK9QLHTQ9ME9U5NVcHXDHwxc2b5qZHRlJ0+5omavi849mtLdHjgh6GRLVQzS3wJ
wBauPOKLINh5eaziV1HdtDKZUMtHNiM6bUoXyUkzKwiJfOWhYr7AGY9AfW+i/RM5FCzJaPA5E2gL
d1iA1EUX8KN8ryhYNHCZzXThoT2UW7ZHNg+a5CM+jJcoeJXgvFeSetLBac06Aj4E0o2Rxq/DXbNK
Z3jyDwDQ8mZqgAOnn7UleaKRVTqH2qNJ7QmuZLNezyaaP9EVp7+4k+niBjvBXzHJEW22yltxcaD/
XmV0BvBsK/ZQTQCZ7F/l/UAGSOg4ohkCdeBpaqIrt7gYOK7u4mO+KYb85SJXnsqPUMTTAkASQs3w
+gGwaWb3eA/iOB4yze3BWYcEsQ4VJ1wplglrfuTc0YFuuM9sJfeFd3ogE3thy9+43Io3yqG8KVtx
VzrFc74lklfZDJKfjs77Hm0SuH8ohZ6jUVRURjOhxYFaEEmpsomHVzW+JhxBSzp4nTkvak5cbUXR
K5o++WShC5heBJ+BthRR9y3Aw56idjI4tJI1yu4DIIo9+jqIi5DTBBQ7m6h9gWy9V7aylY7ds8XE
XOp0HpzXkDp2OvBYqlwELEhrppeVhbRmIiNFSljZKUEZDSh4MbLnaK5TC6PJn9jX1U0SmGisR/cc
NCfQc0AfBefQFI7R9bHYa5MEzoJr9gQ2U0XSvSIBccOAlwe6ArjJK0BwminEJDfMcb0IwBOOCuZK
5CUuDo9sG78HAZHOvQ0uhZtZQmogBcobpGblnm/OYmQw4725ywLJ9xqyw496AlsGTGldcDnZQ/IW
p5taOhbPZqRA0lhAANye4V2NdaLspfJnZ5pIdEDRXkADD7kgCJp9p4ecsUwQzZ6P8luEVlivmnB7
wEg8SnO1IUEo6SB4YG6rBRge6srrAsZZQ7R9+cJ4MbIZdMgmq4TIL3y6dAExxY5RGwHG4i/aKz4a
ImWJ1a0A7V74l2LV1LGAFDGqMQKFMet1E+K05RHuR1o8h8IQY70fSH1i9r09feJ05fb5Owt38gPj
SPRfk0tWhtqf0wwICsHQABJ23yecFb6RmlJTBbpqSqKFBvyIsRrrJ/mwv6xSRe2/3ucbg0WdZ2GB
wtf6Pp0jeB0wp5Wey9o/kYG/bLb/1Sf6hgAM0TBWvYJPtNbDuR27N9VAb5OqbyGkajbaTbg1Dqat
P3okDlS7VWix9FdIMDYOUh9b8SqHWRkJIAp9ida74Se7R/trcTM/e2om56noyqK79JY9ZT05rnku
FGEjvbEaHdi2g2wIzTee5jsoSOZAmEoQ3BpSAIHroPlfn1jKe8sbfB736LMCQ7z2DmB5+2th/99R
b/9/JNWymgz44r9Hqv0Dl/b3X/yFS4stu/pzgbKKQV6gC79waaFGCXUr6OzCc0X7A5eWlcG8xZOg
4fs8jyv5hUzLYuYHOslQ3F+Vtf+vyLR/hYixUJKGmjyou3AQ+iNGFShJng5su9ZRub9AN6VG90zd
aIfEZl9+Ej7/08jGWhv9+m7fnjwF1PhqnvFucPSCdIK9sloUI7BBP0WF+/NglvSXHw8cYdQsMPKR
+G/gIs9AlqoLO5BdjWozcPoILgESCqtwAqMFhwvwyOowNqz/BFLsqvoOZiiIk6XVQKl8bUMXfo7H
aD2usiu4Nj4KE1Bf0aMdkEaBAoUr99d+nkJbdySoZn7ZVH/B61X+qvjCxsFWWJV+IWD6xxVKpXko
gq5fV0gDHQ7sEFSTJdhZ82Gd7Wfs2PfynUZnwGxIJE/aWdBBg0Bko6CI+HoM5pJKBYs7fKLZjY/Y
olea4MYL4BNaHShOMg2dEm3cNRCCBmqKt3Iv6pOBJMYISePKHSqShHQm8+p9AGN2M4Io85PGFIey
/S8OAI5nVUESVOwT9lu4ZEdxhtPuIMA3kvS8hVKqzq0icOV5q1YGD7ZpR6FXL5ijP7BUvGcwVL2z
LqQ/RElH2eBlztq3KLfwn155ErG/oJue6rwLkwargbuIM5zLu/wWZLSQoOR9zrltC3F41AOzDlkt
GJ7bjQYb8s2c29HHBOt4gCpvbElHFe5huqALO/xLV6MVZRYgNjFW/oTgmfSBC2C9yJrgOwaOk0pC
OCeR6IZWvPgJ0S7ViirowOjj27g4U2cVGZlRHLHOLLgiMviQSBBpKnSwGLUe5apkgljWgq0Bxcft
mJ6U0RPfMhEeKUD/bBYGSZ01zzsBfEgALz5gKCr5nYtmWKu3tV7tWZC0kHK+KCuPS0Min4JCsmyG
feBCk56iqwRSyXip8WNGZTA+fj6/9J/yfrG4UFdHInS61umzX4YmhxcHohQ7wQE17lAf0FCqzj0S
ait4hZXMrXd5sN3ma1/5YfGsr+mxPuZIhGd9fDa0tPsnKDqwt8vBOkBbEtOoqjU/VVAq77n00ilu
7OHGBamrBkYT3rHu6UQnbL+UIJEH3wzkNeSb0PAP0YITzaVBX92VU7+RrapytNFMcxvuawNKMqTd
aP4UxrRyn95BggIKO3ygGMWkwLyNEp0HFITby7gaZuOraxQZcoZ6nSpgS1ek4UxQPQfKoRd9B80J
LzPOuKWw/sSc9xHuJujQcGgCr5yq2YDheNfa6I52YEWy+yn6ovFENa2RQ7E6KIVSCHb6KqTCaqQA
9Moa3LhXx22Y+12lpx0W2s7abQvYk19hAxTVAsKU8sBdV1SnrHzouoZQQLBR8TiYH/giCH6pCHgr
UgnKYrgBkeLEZ2QASQTKYsq2uE7GiNGq9QeyuwBqgjRSDbXFqYH7grZtFL2zoQjmoMUdr+gjmFLT
qT6U2347fwLnha4EOFPgVND+Ep1W7RWQGzH87Qeg3xDOHrf5pdpNa5JuMEa9ZS8JCHUDmua5VU9Q
m6XRdjV4hjSOiUfSBFtDBvFw6D9EbBqQVRupv3d1QyaQWBOQWQuQWqXUnc2eh8YLfx7YNc3XFWAb
ii6BKxFC5wMes5y440MbPpDRR4NMVk38AN2iuoEpC6h5dKqtCf8IkwLKihRcmUJ7DWtdmjbxZzRv
1P0AIy6vWBsGk954lVcounpeAKntE+CVp+gKOLtEXr8prgLYQi3t1jIGMtxX5FzX8dE/tEvPQuuS
RzMUqPQHXqBJCFsQBqQpyCqUroak2WfALOzNBCaLqMXXOk1y0cqOjhnUEQFnocGsYafuWTQSJOTb
d3AZMJ5tqzYE0hg0hSYjOqLLiXAAVk1mo4JoriV003wUGVVhlTlk5q04Qt38zoPIOovpSeJnC8OI
kEK+xi26rBPCSVQRcYFL17zjoFOs+TlgqtFLq3MIKq16x3ZZjAhTmuG+6C+5A375CcEJJURkNG5/
Lu6Fze9hgsA5U3ybI4BftTF3L4MAHZlKpNm2tvOX4pF2MGhoLHS37SoFySbXbHHTn5JDiCKW98Nd
DuLWO5zu0bWfHPZlhbaScwadwoGm/uj1rV3SbBUzQa+y3padpyygcqFwAYEO4E5zq1wJU52ZZrCg
BUlWxbqYRIEcifbZ5mfG6V30VDfoXugqqPHdy/TG27ByAetLTLAJMxqDHXkcYSWKcsbh93VBtNpa
lgfKDGDFqVXZAR1nUCpHUyocRtNXnnO3EeiCCpHOUNEA5RyjdeomPLIGInViNnYA1f23/+TuvJIb
x7J1PSJ0wJtXWHovkdILQxaOcAQJkJjQjTuOM7H7bXVUdKYqTynOfTwdFVXRmcokAG7svdbvljhd
y+OKl8O7LwebGZdp1B5k1BfKeiOUhkUb2LtqlvCC2H62ZQzsMn9oJtmX5Ok2Zaogpy7NNcfwzS3D
gdkGFPUlb9LJv02L4LK6fzAJ3ifND8laEgJq7+wDQpBZCyGVYWmR2H/AC7Lo4ucvWQpwwWyV2mNx
3fdIZZ5vy4bmMnEbGn8Q1IcErvw8x8Lb4WlxXHhxsKHUczgGHbdHqQTYBEtZe9lxpUWW5V9eQP11
50skZ6FjWzflGhGjz+txZxdB7fMMQ5BM0U5JkbnPIm2LdvPTijX3bD8WTSTTXrXe3QkzO8iQFC/F
1C0Z4p/oCt+JDHpysl88RiBK/r0P7XKOl8TIH/OtAw57GuMplqeWryHgPqprvfdPQLP08UWAycDN
Ml5Gk1VKAia8/XV0Ulpfkd5v2eJ8nzTbPHPP0PzW9K75VbJo+lCHhoXt74NGcYULHPkurfTgGiRL
KX7VeJk97tqRANrVhb4+Au5cIeh31eLCcOJ5uugYgw2VxNNHp3L3CDtsSDroIwGo4C4gCZT8kXRi
I8xMw1jyzSY42mGlL+3zfnuEb78ADDng+U8ikCDBuNn5SN6l46h+0FaIdcHZ4xdot0xZleOz/arg
ys2u0RmN4HmjF6O8HMkZ/k6h2IhflG3LcwQ+3msBCm//6lFha6gy8JtanBB4cjiG77M7n4Wrl/GA
rvKIdOsK3LJUPqwXoCm0KwJlwRYrrg/FDtLPwqU5LBE6B/i9eMgAwYz/AMy8uSLn5BURAsXz4KOz
n5jkhZH5yA70pnrduJjEd1+TfCqhGgUnx+C7bYYppYvkOWmoXv2GU8KeE353q0cUXte1/ajoj1d1
otljCXgSXLTHXA0kMXhqZHF+lKESSuj7BwRx8zqO7El/XDAks2lnrbJu8m1hL+KLTvEy76WDaq5P
2t5K3uRqoiIAvoCNrBCUuK3BsPILOzERkSGUFxYQnAtnP2eaSwwO5naPXdS/OgAQ3eP5MdF3ZwUN
XRXZSEHioIjeEFwKl84Fh1z5KD0g46Lf9nA7rS1YqKiZguWmb4A1meNXS0q4XT0RGbF2J5QrWeUz
hiBbAuEE1r7iPYP35EwrnwacySBQkxsSaDPoxe4NxbLpoYnOUTkAVOQfcihZU2g2jlRuAzQQdYc0
lQ8D29Ke3p6hj2dKLMIUx0NQXpVV8mgjnokRUFPFa8gt29kRVV3tX5AeXZ7+uV9R/2hxEkMpkXQo
EI7fivj6qpp6IWG4MnBinABwy536csw5jIE4+miY1k8IGQumpLlIhxHOxVDGwKwUkKWrv/Z7iA27
/aGL+luinOg8ibFQEGI4mJrkb42g47RH28q++EJHD3AYCS2t5CWvBp5RJ7osLpH1g2dUtPZ/w7N+
/UzRnP5Cm8WdY99ovPEgxH6D/mNgvw3LO8MnkO8x4nQpvJfEB9ufQ/3Inits6aB5x0fdBp8p/HO9
Ee9XzolX/JjU8sfvSYc7ZWTWv728v18dl8YYhwKekjdWh2THLikz4w3DwVyblWFtYl89vQyXWcHo
CmH6XKQ+8wuBJU+zn7tcYQ/+28PSGZiu8yWJQYLfpCqxbQxMtddZNiwZ4ZyH4giMBY4eMmSpmLBf
wuCGQneQvNmPNpoZ6N54JCTzgOmjfqNMhV2iiCi65JurfwpD2Rbmb1o8Mxu1mmAVdQoCxoKuCIXe
rR1z47qL7LB/1OHuePdwIsSb6+056dE8Hp8djXrt1eqmBjQO9p0TlEG6ljrQcFaw9QSJdy1o4Z4H
Bj1nQVmFVROlGRV8T4UZj9RyfMciUoOTd2Fju8pHTdESoLwWLySS5ivCmN6r4BIhpU6z60Q+08Fj
V0i8KrCZX1bjtIzOq3MWXvvgBmBrToyRVZKpe1zBxJzmkndeKtIUr0mGwIFK3mRf4cN9CJD6hTOL
mJMvYQgqvWYU32GRsB0GdzP2nNyzX44TzrB7kLxBl8gPw1QKarxaiBLOLmrYaoyg1Dx0J8qqyCmm
kjzJ5+kEEQk2CGt0heiiwEF4c/OB1dFLyvhPVE8cmluUpcSh0um6CpF1DOG+7K8QmrhDlkIo0Y+N
JjTSsYOcf255cT+9h9KkGF/tZQL1nUc6PhpPoxMZzhADMXSD7jNHs0cbm88kvAxhlo/gGY7JVK4u
UTvHYLDP6zXHWGLOKxTyMd4NGyL6OnJq/vELshiOvkMSkoHGXVqwB9v8BO2WBDfr6ozR1cm3Svb8
BwkF+omMMbe7Icpnuq/TAe3k5TAlw+CrR1Z3eBwcvw3PqIvrtWi1SnlsGOG1QBx+jiRfecfxqLzV
KC01pCjwo+3IXFdTSogYI8oKftYvR13QrDhZfahIr4ADWsMUZx8D8lAlvOujYzPRcJy/CM5JqCNv
0EnqSCgfZUjhxDWRjeB3mVMAoiKkCI9L1+CW7r6gWjMON/nuZvXyNFYjdENyPu/KWfIgT5vaTXgv
5LNvGpv0FNavAtlqxxlaVlYdRJhqzc7gXgXdha9q8E48EewJFywbgn+50p+Mym3ehJf3eJTx6diP
IflZt2PpVYP5n/G+mczF1KYNl4i0nFOzX12m0gYO8RjSsToegios52l0DDlIOUSDdltPUMFENePV
RsmyDg0Wxhv2i+MjuIzpmROm+NxxZ7l4JZWD8BGgLfowjr6MG+O6SkHlqN9FhqB8fSpxfrjYfBUo
8K16cB4QwlwVP5agE8P44/6O7mfl0KPdQ6OYnrJ9cZuWx212OsBzNc9mZISXLS5VTu5pdp6gqxSP
Pj6H9DpfQmu6BGmuBlxEvL6WITOgKVp0l+gmCkua+4XMDbjDY5pgEXKh43OY/a8NwZxWy+wDxfOo
jYUfRH41obFlV7hTX+Nt/YB7dk1LE5zmnPbIZIGB/AT03g6LbRZhUw15KudDimdSDlI8SczlTBc1
WoUj/3itzOr/Ut46Y4cakIh4xe2Q8Va4uPDLcRsJpZ5JhB27ys50fOWpkF9TdEtX2kEQMr8z0AlN
zVH7nu7U3m15B6DqilkzE56JZH3FIX2fystmjHb84vVTaXefCtKzhmIQ2u+TxxIk92Qm1hb6/CDe
CpnpuFq894i2RWHu9aP81UFrChGIy4QTsJ+ydC8RtZKOApY3I3M/hcCZrnQsftD4vM0NPkL4091L
qLyVb3Tk1f64od3wqeXiVyYptMJ+qkbpK0qH5AqnOM7z5USKx3EzclT04u0W6cRHxZSv66vxaVJy
NwQd+ef1fWR7oHDVqMz86whqMTAn+QtKEGEd3iJQoFlBaHad4oJcW8s7WEu6rLO3Uz8+UthO6/k9
9VNNlDT5+2WBIL6mihtlQl5FyakfUX18ab7fiv19hgZk0v5bVPu/mnAxBE/3E93ikmGS/Nf/PX0U
9185l68/+x/GBS6FBJIv0J+IEGjGvxgXgk34UcfRHEOMNjTA0v9KL7HIPCG3xGHIoqwYX3lnfzEu
1r+IQrGRforhsKZtGf8TxuVPdRd/m6UwHEmxdfX7TI6rNaTJtcfmIPCF/MVYHvF14YWalb42BWd7
u6H6q3zpGR8I/V0/KrY3Fv9PwQh/4mLIedJlgwGPPCTnG68g6+01la4E9Ttfnujm+TbNXgUzT6vu
1ligo1++rj8QGX+SQ//2gd/IHzJy1FOf8IF4PUnzyNccqeoqQWS6vezVHYWC83IJpAg38x7TPGPS
4osrmojXf74QRWEFfK81f7uSby1KCbumGieuRMjyUrzV8aSIblNjkU8Az4F65ADoBfHpdS0qhipq
5li7l/EUsrjGJEvb53Zj9KQTSnOMjtq0QOiWBwb+uDgw8fYk4fnVeaFHfK2hycXQTmvEaATYZnts
oPqLx2SWubcPCP8vy0buL0wXtwE1Fy325Lyolv2UcZIvuDnmxw1WBmF9zsm2aXE64KsGCeH4FXrA
1DcXzJDZ1xHb/IRcgUg+qGH81j0oTwQI1JxSzhhYovROGEXA3H9iqP6k4P/tcX4r3eW6uKu5xuPU
o3jDLO4ofxCQVvGO3+WHRcRbItblN07dgk4loUxM0IPW+71v6Y8X40TWolhGzrKGWREeb6YGuHp0
DxA/4wOlw3eoi6+AqIUHC0EF5lXPwzUqP/DpI0c0H4fEvb2XyNm27UOFiBYbLI1FEkECzK2RObHn
ybMdkAoBrRdwT5iweSV88Q3e3kXoEN0rFudxeR4zNFSE3Vk7DXEmh3sU7+WQSCy+JgVfXbIA4UVO
LL7C7oOzfW++xsi5lQOsewZJ4mn3SfyWPOuvdmhFmpdg7JdGMvZAX1tqjtu8OBD4wHkIJX19cvw0
sG8iOvSpqTXn7ZwGKmzqAj6puhPeByMwMfdCkHvBcocWkrAXKspbJPB4xacukZVlf3ofGK8KMvlx
FoRaM2km6UYse4boKfMBtWbubFtk6wgHLwjRP41zkOONJcSi8g2kqSYBBJ4NAYdx8KV8ufvYr3Jg
Um+ENm9YDqjhCXYx3XQrABbjcEQg6Lj828Gah0Xww/o8us7j2TvBfbFYYr9+bsfIsXJYL++euNkz
oiLoFHUOeHzGh9JOqmId+/LGpM4hqOFDc7xi6zzlX0pJJN627UlTaWwGnd++nEhIOOTwSzy0Y3Td
nKjx85EQg0L5rpQ3cpjAfGxyCPrFiVEpqChoVrYNbpnOlwNnqn/e74zpgjE2oDC0kbMxP4THOPWk
xX1xfaFDPYZjStqFxDhr1mFJ0bJjXbU34no8LZkZR9aFi84VXeAdx87dIw6BIJot3TVbLACn46LD
urxLr9THl+3x8ZREBZgO0jPLL4gmskZJHCnqZ5k/m72PI4zIxTQbp4gqGQsKgnLBVjcQTrCqm7kj
NKcFdSLdm2DAWCbGqIS/Im4F9mdMUbOl9bgHxDEMK9SiPOydDTNA5eO493V56FFyMa/svsyLyCTI
4Z0WRCteDYOahfmcfvNkfZ7d8rl/NSYFaZbUwuoixeXswaUT6LDSnprtRXeBB0ROw7UkDQCJukvw
QA/5RLt9cm+7eCTtezSAySyGd6dDtbDpBnmxOJ8ZcOIWPGSYkjd+ZMg9CDseUYyJXEBJRihBfiOt
xBHo8aSOx+D+mUygNhB+8xoP8uL2Lr3ZL/V92kJlY1CPXVvlgLX2OLQI++AdrkfdmO19Dy/Uvd8k
iEYG1aie5KpoEGksji5PJkM3Wq6eTVIZPDZ2vG2hGLp0noJFQC132LwjZZQwR+PV5hgDO8C20O2v
C0E/W5gkWmRoKAXpi5UPg7SeDtFq5yLD5N3viWaopi0MtPaZ0UXa3qWIVCxbtP1C5+jpY2mRe3Sy
l5fYu9d+Ni2f44NlesgI2915k+/4OZyFGl7n6xhN36n10FwOp/U1DzBvK5jes43Dny8IIQkcxHKU
o5rvHF1iIti7bDixHt4658E0HzDFDnzHx7C/7K2N8OC+3F6qe9ghBbm61t3DHlntMEkTisxoE3Ln
C4aVjAekvlCLpyFoSckqog4P2TJZZI/9ytxdsOahcc4WNy6q2sh2AKPcgBI8ZA4vIGRn9SLU3NkV
ebMrk+RShOnm6Pg0qdbVTWbNtAluyGjZbGkdi3iMApUuFEedeUMOCH7RByomG8dNQEPiDYwbeofM
03doM3j/Pnskjo/0qfikEWMCcINlKABB+sxQRqdNSuH9aanjtvfoBu9PN32ZI9hnTpHh6x8cHPpn
Z0d83WzBWgiW3aGKVv3aHmcIOk3XwXV6FLsr7xSEv0BcECAkrpz52JqhjfRVQ/lgoeF7L596uEL+
TOqe3oA09I9ik40FPQptBIw8JR/jQO4TQUit2908Gd0zWNPZh77ed69wyCpyrR1OEwS1OEcUQziW
ZbJv+PhPeEh5FZveVXKx/MhxwHCaj57ZoB75k1PGUNslwu3uE7L33HoZUJHilsqXm0ab1p2ngmeo
ruhhbd4wockRMz+EpV7YuU+LdMq0sSiFAmRtlyMIZij1u2sAY9GEU8kITkC4GCCZE/S7NGXg4mAb
C3msJEBJ4T3x4znAF7JZZlh6GgqOPkxw11tL5+bZra+lXtoBBgd32B5UrodEHslOlFTRnVODX7mg
nCTZgr+AQTpxyNtU2749LE6IdRGXq0wQWsRU1MxFx3A7sNiXNzJnkn2deQOQQTUilSVbypxZDTuu
s81W/ae0VaNyB0hz8xUfUJrir8iDe+n1CpSAS0V6HJm7M/JR0iSuUXv1bAzCoOlV619X6huI0W1N
owySxCGOHN9THlF7EvPDI2x2ie3dqoXCW6G6oC0GmC+u6fijhHl/6h6Valp14r2BrL0cCTOaAL1V
BFhM+7kM3XFj4wwaAZWn83gmFrl7i4aP+zJ7NJ6J6JAkCJvbRO/GALwuxHyVR1kWVpzyTni0A9UJ
4vNjMe09MnbwP1zeDkhWtNAJOw4A7mVCAFAe2OM3FibZMe38Gg2XseDG5cfrXH4UG1o/RyyCdtjw
uimGZlQubwoHyfo4MtaD5WePV453hDF1kOYRTxe9hlp5KjNT7rdd2YcKGE7j1+w+pOM34sy5HKQw
WTOH0JXXWedabxwKUCIwIG/i9fCL+X3ejS6TNrLXzeb6PBBVxJJ9q4lJEkYywhWBDlh3Dom4qJXN
XfJYPzpIyPVNfJw38C+MUXJ2pE2+JSRXoP4GImtGxNucnprJOcFuJr9oaNdJ8nhXh0kReyRDGa/5
V+ABCQiZ7yxYDWmQmZNec0F4iUh2bxPePQ2RADwKAE/6wOAnPch3WPl4BUwCksCuB+HWT8yDw0bQ
XiK1GVXXcS9Py2pilCNn2GSlZ72SJKNgYLlRS+EvLglmOoP931yzpwrRibEwD7BTqebfnm8fGKcz
VxaSbZfN+MquXE5JKWJjUzn/91dOMbT2aoiCR9b3JyfEpk0V4nQu4vqEU8yY8Y0A+Ny/NiaBt50Z
sj0/xpOSRC0QR4QjFJhyQKwOAhalRCE+aUz2eSDI4Mq4ODIW4To/DWI2qU7euhHpCCF/S7Y3G4bw
oBRmS2YhdDGvCQV3yA58x7mD+ey45+W1oAVPoiRewEr1J6hxE0dLdPXQYfWWf7vC5Ybtyb+W4/rk
kQ+kcxop3i2PLJIkICQzZFbS7gL2S0Lezc8P2dmzCDEAhCTc4jpr4ik5LTc4FgRR8LsY9gLwO5kB
lEj0zRCBB+9zSrmFpkAgTnxPwnQNs03aBzZq+Ppkqh6Ag7MtpU7hcqbWn6IaBzM7RYwHgcdDuptN
4uXlUZDVkubeljoSPLike+FXCOn2OTRy6Q0P6ZJKGGi/C9tPNfHqL88LiJpCqHk8Ol99IfIG10eZ
RiAHvAbx2k7llQuBtqP9gFwlaX2PR4bfJlwDXigP5VcbsG5TfXYLwGW+EgGcusXrsLygweeYpiQm
y2k7QKeVm9R2C8mjks7cFnAu3kHN6yMdK/kescYFq07yVdyesD7rU+dpeDImVZj6zV5cvEo0Iuxn
oE7bkTyBLDwuiqU1Ps9F6IBKT6mPCp9mpgEky11yRknLMxe85FCcVVg/2wtr22/l0XUEfUPkfjaR
Xx20e/NqKp4Ml56MGUc7eO24BOBrp0zSuiBaZpZOeOU44dawE168YtmP0j1yHHI7joIwp5kGWvQo
mPze5RCQp8aTPs9fhHI1XdwQCKCLnOCFG2GfCPLP5iuoU6N0rH1plUTqM+3geVw9kpDakW2n7QqO
7i3WJGGHRn1SElLV4NsheAo0VvRhXD3KE/yXuciwW9WC6uDwGlVbEXFw32PdueOFNJCAIjyYwbGC
e+LXtReCGidGLHPvGyJSpwXvw+I0N8asEVIPVhndOKx4HpUkyJLgIXlXZJlQvls5TJlWTJJRlo4M
XgvaN7wmNViB5hkcY5GyLJkAxLyjBbdE6Uc26mmdOru24Z01V81MC271zBqr6/6Cd2Ms+2Cw2wRl
HiZVwkyGDUDDuEQtqbjFs0iHvSYTrZ4c11h/PVggilfCku5RbU3kCyxbHgzdyqLLLtwvk4u2TLSx
lY6NQXhc3jCuqLDW2kT2YcYsnle5ZnZubZI6P71SYvOlop2twiJbJn0gGsR0LwQprDhUC1L9oJbu
JZ8ClbCtsVVhsEo4TPx6li/QEtI2pCtVGzUk/ZLz0gjfq4PHaacflKCeAAWvLg3bMosNiBnLj3fG
kHVf4hghq5VXFzUMQpKwGTUwEDu+SlsJpMk5EgaxZg+vl3z0FdyTmx+IZWqtSU5YouINKyoxZ+dE
AtF2OGH9ZGKs+BxrN5DkgizYw3uFnqEOm93xTdyONcZtTYdaP2SUA5gKCO7Bn9F759l9dOfuALB7
jrSHnCCxMJujICW3cypTuqLuRHoF73ff21NBtMpRwcK2ZyXjMgxYRdYNyW+JixDUvhFk6ZeBLSIV
hdsL7iysgTckTgowIW0ljePP83O6tHwbBEnsKRSsApaH3zvQTeWvOAVEnHHhpiue28QhNAUw4ArL
ai/wnjEcgP31wj3+gL/JAun7O4TDPCusHgy4MlG3/0qM97UkXesOCEePrEO34zuPP2srwKsSL/M9
SW546UT4o+GW42ITo/6gDQMybydwsiPjQEw4jPA+fRXQDFk8YbsmlhF4Q8Upp1PHOqSO2XOatJHJ
IFCDjLc3e9uNsYcFt2m60RAHUnPQVH5kS6goRp0HtANVxARhlNJikjDjD5AH0MoeSMEKaLNIgLGo
hgVDIeMkruN5ZY86WA0zJNTIPLQrExOg7F3WPUqowPL/+aFpf5BVgBmbtqppPDXn6/d/ERNolX0y
mk4WmCUBk6E5Ed63UFpaPC0TRWYxQe/9DP4oinVeX5ErJGTdGpuVNblgK54OD2zYxkQMLPsRl/vp
8r59peVdPl2klv7I2Z7ehcLY2QA/RMLPJTYyMbBA+Wkm0h/k4r89EqG/+OWRmHqnG3bLI2GzZOMm
y/r5tL2gihUxcLGHgnBeRvn+n78IRdzJ3xbvL1/EN/xRM4ciT+7cae/VY+Te4wIcWMy47SZdIOYj
Cle8yPX54bVR/3i75PFCWxBCYX4X1lit1ps9khv/PjEfsll3YNQMsmorpH9uCLmjg3ZhDQ7kVamh
9aI6cMVakIwQTsDiMskRKuufn8V/c0mWoinQLeQZf+MQbk2qXp2jpuJCKBaJBzy3UYPTCvEXDSOe
yLG5vM4u3mlyeqAipKgQGiiwgvHww1r4Yk3+9q04/7mSb+TCMXHkPCa4HuO5Eg477P+eRpg1/TW+
VAIFdV9+FPkVGE8n1VylnYEd9XFLev2b8QmQQT7c/a0a2yF1FxkZ7+h1A2ksUSM0ociGQfRCZo7I
viW/lclFhFWzxTRboan656eq/EEKw4ia/9zLN3rCHpI+UxJdrLBkh62BhqR+deYO51wO8fvDp/3x
zf3l076h90V1OVeaeHLCCCPqKIImxflvRfdZ5taIDCh7f7rFPzEwYiHrlg6fpn0nn0o7juOs5NU9
HfJH6e38dKXE5ZXFabIA1Y6Q1CF/JxYhoZA76Vvth/Wiwy3+7S3+9QK+rZf8KiXHROYC1GdR0WZP
KrmW7wmqTDo9UBCEu4crKQM58Y7r+jX7TB4Hj+SApfx296vw9mC/dSbRqsJOOqJBwyEpegDoKmVc
P/y0+3+diN+X96+X+21JlLWh1HYjLjfq/B6kZWQdZOysj/UKwdbDZVls7vP2w2EqPXgSQJ8VVFPq
PL5OUw1rJDWmTwZoPrMP2YK+UV+dsTapB3OG20Nbc0tkZ2pr+YD7Z9ToI6vyUvpRHKQ9qSOEAewu
D1nlxdoYRgF7aY51vJ3aGx2huOh0/nlNqqrYOL7fLwnpqsIMSlxb30ke81yXhcKv+zqa5ITt/dwB
htyo4i8zc32byQ8gtSCD5zG+AhDOs0p+mwdkrhFmSfw5mDuV6qfIUgirF0A8rECzZCVqAucC6Qcj
kozJBZgnxHwRWeFeEeqgvRC2e32ezC9zYegSbwRJABOUZEaYToYwHQkwPyOD1xil1BbMNdNmnD5+
N77MhOMo2xYjoUHTxzcKeEAzD+kJLT0n4ey4TGekwPLrFzL3NSzn1cN5CkQ2GwQ4UYGwmMiPRDEi
tNViiMSdZgLLz5TkQozlIi4Q2PShHhVzY3FeCroRTSohNfGun/VLEfWQkJVM+qBXrxk+gWqUsnyT
4pDuyF/F3k9wvOjQyCwK7IMoNyUDjKsCdgCqoTI+vqFbuI3iOelvlXdDSReP7HdCf1pU2uQNk9xN
50DwwJcGhes7BcXKQqtVjONx+ULYKkhF9QSgSn5JCLmzvmZe9izR3oySmUzuDERRkG/ZYjvixKgu
f9xaLCHl/NvasSxbkUn8N9UvAv6XsuBspZe0vasEi8M31QL80okDgoOI0cINYioGSN9nDKZIQXwL
C2VHeQlPcrtNIRAhcogc8k9PyQ74LgQevRNlwnQpyj6Jhs55o/wisxpW4Ih34NzB9ARXBn2jPX+v
MLTAOI5Arn3Q94EEQ87kTmDF3RayAPApb4Rxf9FlHnaSWc2+chHHT4C7CgmwqNws5ABMXu1o+doY
HYBBVzXcieEoF9nCBvEeGRFhzCK7B5+2ScF6oj8i2xDtOpoXXgowkGuYsyayEX8CceRtZoy6KTGX
wB8X1hKjVN37OFsQxs83HEkTeUoyCzsZqA1YJv57FRyHbEcGZdAbYZ6iqU2jZKO8kA9kUyanAZI4
6IniTXu5rPFQkYKN9v8CJei3mNrZEypGHOhU2QA5ut8SWXL5oSa2/rSJM9cBHQXftsKQXFbCL9+0
YlSx0Vsmu+I6odF2XBFZpW7I1UrmztamFSie8/mdQCUKjqoLh/fuIOMzEIRUscGCQZYM6cG0Fk8Q
KNmruRUmahtW/SPbS7jQSQt6pbAC6ro/EUCPoBQUZd+8yq/l4rypvXRLluWjAuybHs5oToVRUiX9
U1kLeIm0B6/4ofzUxMH0t9X9n3vWxDP55Z6bMh3avuGeMSHSF9tE8HhYWHCLIDjj/wRi+xFt/i1o
39XV/Zlospf7Ao/Lg7l1NtaDEc/jp+MrOzhKLCuNhv6H3VsXCpu/XSPmZNUh805Gyvvte7kaN9z3
Jay10FcIw60ZnVZ9gNRljelxY0aqt0TtMitnMM/ry6peFjRs3SjedOyi+KLmxUs6JXkYVJ7aDfHm
ghyScf6YvkLJ7rJIj8xJtxSyitbVpsrBCq0nDKq+FpLh0X+mhK0Y1A3PycPxpWYazHtLSE5XLgXl
25ILRrY26La0OI2vo2KKEX+pBgC/6UYhohrT3UKGEmjdYlKvyKKpgf6JyxM+Ng2rw/wyLQ1XQrkL
f1OG4t/GtGNvLUYCG8EhgBhUd40NLrv2cKQnZTbCFu75QfDvCo2lE7wRHPI4RExZCyDfasC2BuPh
V94FIa5Lgnt9Y8LvwEiAZhvEx0Nbolj1SOTx60e4nxfYx5DTGXyC0B1fC8pHrmEvzBgiIDyNzCVy
WMKgP9i9AX3vKJ3XyRbNQD7XkQ3uySAh7xzv5TwL06ibSPPr210ElpH3Lhw9YE234MxZBftEOGMo
emN2eY8qgjN/bWSee5wxV3P4tJ47hHEYh1E100xvz5knPash9I4vjXNSj9mZahpAVH3y9Cvd9zYh
pzTsIG7Iwuao7FEUMmYHDO74cX7GuwPieeEOmh26wpD58sOjuFgtsNbnhULgXbw8Z0HxaLxJ4wKg
r9jrpwCv8Gl83gnFILj2iDBRknt6lHviiQxviDDwub1QHZAJ5AvC6wX62OSVAQ4X8xnwHVxCMSUj
myU7ZwagBDRie0z+Jgc4AK4my5PPuo/QWAyEsucL5Hyvp2d1IEPhevGUF4eSgUyTgwDA7OkANYQy
wMWAGcRPolQ8dI2rfIo4mOwDlW9FLhn7B0JJwkvY5C94tHPiaRAPovB4LF+O3P2bTipJ3QAnViPE
F4gF7Q0g1DvWRkLyZTIPeaYLbdsdbCB1EOGfak/tTw2vjWJNIwFRZ/qX+P1fdpx8qM1Lx2hAX51X
CEJmykyfn8bOSMCLBBaFQj8uTc0oHVl7Rg9YLgSamK5Tjk64K+I5+XkiAJWKIAG1azx1yunPzJri
hyTRr+3++9Zoo92TTUZ8kqrwrRvVkqNZqdcj3ei2JntN2MX0SUdAl9fiJN1oi/j5uGuQzA+kp685
m1c3yjz7vBXRA8j71/Gy+nfyxW8z536dyvXHPuPXa/rWZ5g2E/LaDur9IjzUgM9Yu2qs+aLaU7fw
0MjGRJCQviyntx2dKoV64x93LRG0hmcyQLYiW/CKjLeMdID/eCs/G0+n/49+zHZsi2fGjq0QmPD7
dzycFGeoai5TjH4ZQG6oWcIMTi717mKPsaJ+DFfRPWRgX8nkpzWm/qFm++3zRUv8yxrrrq2T1C2f
r96JllSIK8dVvE6DbsoEABV9cQyI0K2TUQZDIND/H9vgP6Arv13Bt8WTyY5kDuevLyrZCYUJifqc
/7qPbcPDIxeIrDbb+vH1+hOe9NsHf1shZX8u8lLcutiWYmRHalBuK+yhuFqeiQ/yT5P8AJfz0x3/
6b3+7YO/9ZRFd+w0q+GD68N5ZoVMeoiDat742iSPbiNBtqJSkpk2wiCalabQnwvNkqhQz5/QnQ5n
hJhFCtoM0bTJ2ymV4TzewGWxb341hP+r9cxf+89/r2f2rueX//o/L9WvMuavP/KXjNn+l0iAsXUH
hERjfiJF1F8yZudfiqmaSJFFcAtaZ9byXzJm9V8kxhg2cbQqk1RNgcj9JWNWUDgzlhGEkBec6cfW
/0TG/N1Qp3NtlgxAwoXIpJJ8yYt/eWPrhvFT2qXkMEvYXAc0vCe0sVXZ4UfoV4pVhyc19fVYd2P4
41NOhGVB+0NkL/pF5Pn/jBg43+XMX9ejcRm6xf+YTPntlLIJqEzjgbq4SxlEUCEq0Gxavqp6cwrn
IbOh6qULaMflYA6Z5GbptLZPblEd/eLcTBT5ttVZ4F2MJrDKnpUbE5iqGxYkzRsQN1hNGzVHbHly
N2tLwnnJ+EfuIWu0OoxYknTkZjKcbhpVZ8cMeylL/e4uScEpQwkgXautqq/sKhU5BcwOu+bhpU9X
XQ8to5FKHdiXoQrltHvWtPS5k6yN3OSYyZiwc+vH0lWa1Jozs0kLq/S5dH6IM0w0OGuc6z3Iss/4
Suaa/JajYOjrdXqcZWTS5zjlb7fPGKpHLp6Pt42Toi275MEFueiZXEP9hQmcPIiJZi2UTvNaSqPS
fupkyENnlVTzokUZyFkd55rLoQschDvYmcY93tycXOIzAZwI/wyQAt3Yt6fx6X4j/h7qDeLdNsbX
BO6S3vQsxWEZPzZoAUqyFtB81HDjLRK7xnC5TJQJEOP3/TGdHHHJlchBZSmfthr7//FlUCE9VcQb
qGjI/bC18JYe/aOI+MDOlkutb0qI7Kr4UMDYKiYSO/OmemcTWUkaTxTlvGzT+6iMF7V5H1c5Ogs9
A6mr3iX7vc+kSBoKoU80ZmeQT6ddnzMrUppHdVg7N/G4CoYqxs4NkOeMI1HKECIh/k2BgyUGsEHZ
DynuTb597e5daPmPBu2oQkTyER2rsTNoVpoW5865RVKJp7PWGaJoVxi8JPXk3wftpdLiudyYTHLQ
21Wt39anNn9KJXSBjpGR0tdBd12IlHN6C/fxUGv4FvdVg7yxHc6w5S3LKO9vRImrN2ze1/uAZybf
Xs6Ew1lV71Zn+XmoC/ix+Eh4ymnXywt+DTUTITY90srrsjaIrWSCzyANjMSwl5ea4YjGZ3N9uhHt
2fZbizequiHWj7NFNmyO6JHy02vWwvL216hXivGxxRX9/6g7j+Q4kjXPX+XZ7KMspEe4WfdbIHUi
oQEKbMIAggytddxgNnOpvtj8HKx6DST5kFM2qzYjjVUkMj2Ei0/8hffUgRIchmdr+hY6twNaZi71
wgBFHr2d1qNPZNY4CEAjtNQifkBOPaXWxgcJ0oGRc5AWNkCSdnhBKbtA76lFInPG3cNBUbCd0aHf
aMkhM5pPWTbcmNk327d3HRJ5GTZM1vzJGs3NKOQy4uGP+XyVuEWzHroWGHcoDoVE76fe9rYwViHI
tegpsVHL6e6sjLKJ9jykPFO3eQ7qWzM3cAvce1545QIztO372JKbmv80IMwGWbK2Ju8+m1gO9768
Gw13m4hveXM/QWdsb9zB52mrSXBtW3s3Kzez+qj4ETHLq+p+1pHmkeedGb4M5kHzN7ZdrA0moG88
Rpp1HXfmo46cMR1Fo50vOixHZBMti8m7sHJ7m5QXLS1albXQptaEQYOU608DClA5BUkLUKFLy9Oy
l7HwH6Jee46BnZWUj3KL6qLAIQpDBDteWtODHljnIvD3rQ1NMbYf+gK5eDC4fnknOuCmZv/Ykq60
rJw5ttZtNn6VZY+WDtXSCXno+dKbyEE9ZJjrT8kMgddEVLr1MYoveNVGf+lp4N/qGDXwecImY145
kgpW8dz21l1hGaAd4/AhywCzy10yfA0SJFzTeGmDY1U7U+Y9OaTnjvvS5S9ixPPkk+9+9WvEw8Na
bQ6LIoBbz6nS6XiTUaqb5m2FcizB9ojKXYYoQ0RG3iZbDBNX0XDtUN32qouO6qQOAt+ZIlA63EOF
aMCTJnAIZW9x6uvJfvHJwurIusjRPm3q3dBTGw4oDPI4sypC1geFvtpZN71DNqnRiBUxIlUT26l7
Jlr4aADAvfJbZz7FJSIQI7ktGIa4RYwc0mnV5huCP3hwQ/BQGfYhCEqsuoyrqZbnZQQ5paX0F9RP
mh3s9FwuxxTQYIg2RxTNZ3OjH2ZxPQC6SMUlR/VCyuSTjNuNnPy9WQfnelU/wXtaeYMP7lHLL8JB
3wZu+ewNcqcn4aaLcrQtJdiEub9ovPF2tNHBjKJnD0riGOEaUeNdNbXfxRRdGsm0KZLyrMSbi8mZ
VUs7R5CyQJXe2Wj1S+Pqh1LnbIh0excMmVjaIwI5iY1AedrcWJUaatuPV7mNT2TF4o8M+7JFP951
qZeZzc5H20OwdpygvJWd/+CxcspMRymJbxzbaJ965bmZgVicX7wBmYpO7iMLZJuObd29bYEL1ZJV
mt37Q3eWIp7D3s/5C+o/mDZj9y21Gw5m3rZ/W3TRspnsTYNXT5VCNbBRM21vI5dqaZyDp4MO2CJ1
YYWbubqNqPp1yIkWMkG42oI6QT+epsMMCdNb5E1MnaMdbidMj2RvL3vg5uqszB5S6gZThQ0dKBO/
yFAworCOe5hFndcDUpr4FBcIVTKzXAO/M3EZC8t6YWsVELvuZhzvuuKpjNGqLyscbLsz2wQZUqcr
Y36w0USTrbVgC17OYwwpmgKwc5jrYqVPCJD08KA/14OzG+1mXRUGyjBgMC1QL712qCKo8FSGIirV
9gj0elMDO8oLzGpCa+NZ/FVEGUaDHa5BEZ1eopqzDyPOsX22O+eLpNQc1jepaXzvm1sTjGzhUADR
543HXtxDhEWXZT3F6cIJ4SSzykcKAP34VQCZKztEwxKatOFd2Ow886mmcD5q5sMUfY1m/8oonEXV
1yuj/ZqBvnNmuRLIOUloxoH23BYpM/yhKbO1oV9FI6R/1pLugYSdLvOA84NZqUQwLICE7Y/Ku5Uh
R755IcoBEZPPmReuDZ5VlOHNZFOzNR5T1M6Egq3CKha1cTZLrjnbtNmnJH60yEKNhk7LnC4rHVi/
8+D0ny0wmE1lriaqXik+kH50aCUTMAK9QnVS0O5GazmEAcvnAAw6a9Nx7ouxfijY7tJBLHrCy3Jk
P9YolEGHs7Vw1egIjQcPYdxeKW2bLIQY4SZfxnGrYZZs3BbadQaAbg409q3yQauobD9E3jrwYXk9
TAGes/pnO8AWMqDtosX6LnJf5oLeC+h5XdI9wPVJ6C8gNs4agEpJ4HB92o/YfjHZe8ISNpRAGDdG
BNBSzAAcxrohomImF8JBibnbB0a71ZMrWVPvNtczB3Vp1Zd1gOr1wItxP/dsr91IVITz7gAOJZK0
WZqda7i4P9BUGjBdTN1t2WvrwKxWthluo7RB6g8sWwI6lHCp7lEdqODiRea1xnPo+uRywtDGBL44
NtGihj1eJfnatSK0ey7yge0tMi/kgIgpL6GZH+CxeBrWYtAS2vB81NKr2tORxHJxbKIfAxZLUl41
SgIFirmueJaNtumJLFqXll06XkkL9CwmmR5so76wQJlXe5uSqoiilYP+7jh98tO9l1SL3APEO8sF
eAhEmR51NqYEsDHK5dqVViSQNJ6b6s5HrF1Cw9NRAZnnXcYH9ZL0G1joHGZnrUF1qFWmS8DFe1ps
qbkdI2vtd/qFnekLn1atMGiSo92Q9Hdu/iysb4mVr50BhkjXrruIe242kflJmICAsmbvlsAT6Nhk
zos1x+cjFGQw5jpMsg5VPSMdd/0cb4oRFQmJ7CGfkhqoVD8V9G3CAJOwjpZjajh05vOdY+N3FOrY
01Vgj8Uij2OVYcE3aPyt7CcEpCAj1t7D1CB0btJh0bIXnwZWq/3wSuMucdprP8fqK2vAZlgRXCEH
KPqJTPB97+FnHgj313GEJA08rmQlelBGfUv3D+kG9IJUXR6DMKxaPh7mCDXxOoxtWYpDrJMHe0cF
M7MRieYaiQX1nm56eeFC4OI9/v8NYh5VxbLWH8TEIFYJqNd+kpl/VjlXHw9yXID65VaOKl9G69pG
kadKeWX44f2g7PYoFz70C9VZIBgB8+guu3343T3hcH/Uyvpl4KPK12hogSg7bm8sb/zpXrIznLg1
9YDeVIR/jiANklOPRrBFyeNdWbHzWtnMUaC0U0f0OCHP2WdKqEOBLofPp0Alx7ziX4Y7AqTlTqHn
JlndEjkpOGfIJsJXahYeAH+FZlEt8XgfbpIl2wEtiROYFuO3c/LN3R613aJOaPboMry2da9Urwkj
aZCiy2TX77GaYuOgCXPKH+nUqK8V8DeFIH3QrSZJecYDrhoOJgAFCHRBpx9/M3byc+C8lZKWPgkj
PfFy7aMlWGT23A0tA5Nw0PVSMCkfOXqXlsh07uxOTCW1Co6nEqVxadgU0Vz7eDQ30ueenAT6Joww
nMPiJVwqZcOLRs6q/d6dnwTB/O51vh3xaPUPwZj6fcbyaFbxfbgJdw59TqSKcAW2noMH2DigUatr
nIrRrwcEcKv8LYP1SdHmo8r466x+ex1H+4PZit6TDXdOyNtsx6W/B5ADB2rjrOhTmVcePYyv9ab7
PL+ceOa/e8NvRz7aIPyxH3utY2TtvAPl24HeM0A2KK3oCUWUj0c7dZtH5fBQjhG7PYONw7lHwJvO
WCrFz47oTxwdvy2dvr0tdSVvVkzZVl1qlbzYeNfu5OdqJINa+gflnIpDcEKnA5XEU+L6J0c92gtF
26Rjo04sD4Icutev3jqv8kc/+ZILCalpDVvh48d6jGb8ZfocbYq9bg9F771OY0WzS1bswWL5cw92
tNPocnUfvyxUUD+WTr7rCvtoFwxdz+1aLQPjvZ8PGKw3F/JWYakMENDOpbVR21L4QNVEnjjOfrlT
W9cFo0oJrp1I/hUW8ea9hqFwU0qqqtfXc9qgXPw92fQ4y2PDutXuTzzX4w3paDSlnvJ2FuWUPOJ6
qBHL/qLONus8BKguLyoQ35AObk9tR8ZRi85+Hc+wUC7BpNGkE/x+PD9BLsQyGA/nGqC0pEZgzJNr
Gy2qk2Mdb32vY1muVGB3xFJe24VvnqTZOoMuK4TAFcC/uFWU1PJz/vkbcsdnNVJ9cDniE8v/9Xm9
nTdqTAToBLBDmiTCPlr/XpZGbaKjEBofoP1tkotmHd8qLk9zoif8y0o8GkkcbaiaCMfOdjEUfPWs
r++pm8l1++xvFWhI8CoftB3SHq/z5W+10C6ib3XRFD/a/3hnuPDP/6Cf/a0oSZ+CsP3nVfk9pzb8
/Xt78VQe/+S7Dzb/fP1nmJTLp/bp3f/Aq4za6ab7Xk+335F2aV8H+fMn/1//8R/fX7/lfiq//+f/
+lZ0eau+LYiK/H3XjHPj3zfa6Dk9RfX3Xz7x3302tnUsOkE4qFaaggv+1Wfz/rBNhEZAljn02hzJ
+fOmz0YfDR0hTB0QrJfsan/12cw/dNN2acMJhzDBk39PLshlkOP9DJsH5qTpKarM8VoobVurNScz
lnMApF+vwYJYHfC8OKC27iCbBzrurBoxZI5G45wKHmloR1nH86y7ykUwoKXrNKrqH/oKRv9UhGRv
cATCIDx0FGY82nbu4C2F/Y1zaWnUwFyj6EsSqz6JjXEaaN8BSRpzXtdWuDCb8WYQ2oNrxLctmrRl
iRJ0EO/n0tvUmbn0x/PZoy7YkbKn5s1cPdlVtIvSnuKWs6yltsHNTIbxwk2cnemEwSILsaSuFcgn
Rck/rwEUAeXrrPRHXdDE8aex3ze2D+W6jPcpfRhdu7NarqyL4JFiFx0Vm1hQrCzLTW8O6xzOtBk8
tDmuuElyPhjmYtDhoHNPhrXRXTwQIu/MDvKD6Cvw0ZN908tmXcQXUdeh04BW+eQfvNy49vVoOU2q
LvU0Ggoz1FH2pa4YWsjguajhtflNliNVYH0qMW4nB8wa4xt71+WQV96iRLljdspPpoY2mpnx3KVH
p8VT3tmOc53j+RwO823goiRmWWCtk3wpB/uytYzNbLcoJQ/Jqpvds4gyiJve2zK/iSgPQj45cM5M
y26CYWG6awtxbhdeV92YoG+mr1HcfkZkfZMWpPCVEZ5Z1o8u2jceoC0vEJti+uILJY9eb1tcicZE
7gX0W4/aQDdMqwiApw4H1q0zIFGVt8r0RkeWhuJnBttbmWN52iacsXUcynUww/3FSzkf+3Otas4C
in+DWa+CeLiSAeFiRsMDhy+bOntbTbehg0Slh6bCDKx0BCOJGoDqR8S8ynKMDknvXzfJgxcCetOK
c1GqcAidiCT50XmVXAa8d3SSS8Cx/cLQrl0XM4y0+laG+nWdgS/yWSuxDpB6qDeDFh28hgppWOl4
ad01pf5lqnsoKGkHgRKOcOIhcFAHCBAbO2cMz6dguvGDcuOMJvKF431h0KyU44w1mW5vdM1a2SF3
W6YTsyyaflhhhS/F7ND0SvPbIaD27V92JAkzM8CnHRgM8coY2ydDdl8SUEtnQxKjw5imV6KfDu6A
g4F/rjWPHpo7hgXXWfsSuxRccvigZn5vyfi7n+PpNje01yvzxQtgJ46oq0zN41Tj4TaMzZcwosQe
B9THhsH9YkdsDbIQX0Qqrt2QlxZ48rMfUzYMxhCN7gaWfGWU8Ouy7M7JzHvXT1dvNtnrnwfnW+ST
Oi7fHqdsiSisCVIlgaCrKY/CzWAwrMIda2MZmV/9qN2kEZS89MvHg/xub4R2ZDIG+/Qv/KPC6Gub
YrmxDNFHKooe/45PH49gHodZ6j5AE3A8CFRp2dPfhz1zGniN6BEFd1zzJhbaxTjGl07lHOIZtXJH
rlJkp5tQ7uoJPqhdy9t6LD7JVlVO8+TJzSkUuhK4oTtaZ1HqbCdNvjgllBHNLfZUw35Yk/bz2f+t
s/7DU/zdef+vqOAfi7oYXjjG6m/fX/6xyuvoW5hxBDf/E4IA58Mg4L/+T/q9+cen6Hsd8OcLv//r
f7f0jrWHPGrehQbqe/4KDew/HOJAy0WU2GIe2Ey/v0ID5w/YBcp+1hJ4OhkqavgrNCBqIDCAuWJ7
nkMeQgLyV2jg/iFcFVIQSrhMJWH+HQjO+8nvOB4i2zpEUIIXz+JqjlaY5pnmEOQmirZJv2Yr2kzY
p3w8+9/nUr8OcZS7ESyhpT0wxBjaF14RrkWwjEqYKAX8H0SSPx5Nfdt/bxl/jUb+BIBTSMg/75da
q/VJ0Oo6+gsTxeX8qrCzQ4GmWYJ6TBHfa0hpfDyg8bsRgacb9Pt1F6TVUa4onaKmnTP5S69H5Jkd
Pj0vID8khr6s/GlT5QjEW/15MeHWHib7KJsuWzR5p8DaqoeNM9Oihkyua+Lu4yv77YW5Qkf/znG4
QrUrvUmAjNg20mLGJrMItdvSSrfhgG670Z3TGl+blNiDdLz8eMij9PXn4wcZ9q8x1Xx7M6ZtBrSF
dLiiSdivZtTd6vTJpTlEoFHm86ZsUQMCW5DTM9c4wZzxVAL9uwn99gKOttrWS4RTV9x0mUIa0mFd
2sn2xE2+385/3qSQmK4JnTqeOJ5jsTv1hRe0vHG/uJ71/DH37K3GWEkMomvaicy+6EV33qBfJdvi
OkAEwM03J65C3cnxTHeVi5sHgE7B594/6tp2OiRyEFcWQCsGzBnGCaMRmF5Nuk1yeSircKcUWwIU
bhzJBEAofMJF3nsIm/ZE/d96n9j/fCSc0lhuuXB4UVR8fzHSn7zA6jMf+wqkj6mSj9lWumS+qEMD
hVjVsAxKer3kQQ85HjtFRPjSASaa7L3ES7StRnKT8dIz8btQkC+sZnJ0YAKizZg1q8com5fwsumo
Tv28trVFTxvWiYF3ddPyxKP93SRiKXsqZUPy/7hMUcEcFHYIrK+1Ed204OgBNEPvmCZjB2AD1llY
LBPYL7PfrWggXZisrkl+DZs/M+5/i/1Wm8fxS0bkFUS1KcHOi6MCTea7LOAh95cu6l7jtI4G/GXq
7LpE48mKs6VlYsZxYn7b6mX9OigqAS4VGo6ho5llBZ7h123MItbvY5EtHY+1PBCBI9FRzcM6my1U
LRG5APgSO/u4t/dVQF8y0Q5qR4vxGJKTdjAneegioL1dQMqDWg6oHi3CX8kNbgQyab68KubLGt7b
ZIk7a5o2+jRuvDhYa0WK1nqF0zWKmfO0HJjWJji/XqbII+G7rd9PTnhiQVne71aUAqR64D91Uz9e
13PoeeA7XbkUfrI1bNIKuZ/TbOtZjyaJSZq1tDqvReMvU5/mBH3stvVXAaFXPnXraOx2PQSxycgO
bfLUNXB0shgfcxBtRfR1HPG8sf1ViT3MgJkOE3vU7EU59WvbJ1Sv5ME1etxgIB3U2TZ3cVOokSoZ
xHae49sJR+EeZY050VZuAmYFQEONbpPpptvR7FcjrKKgCTY5YpXqfakHrkcgF+JuMbU4d6AoMmho
7rsQF/V47zZ4AVTOtm4hr+A54GnbUA6XVohLENghsoSrPhgudW/ciq/BfR2W55OJ75qr73TYbDIk
N4qRm8V7zpFsPjG4CKs7T+AkJkF2kG6/8lkNRcRtWKBmvGClLk2M8aKjmz9I1vMULHAT5hDfx+gV
sme3QjW823OrnjcxQJ7BQqqxQXU0Eqh5Uh8Yzb1GtuJ7IP+ma4L6rXryLfSCwgIGGaDVYkf7EYxl
6iDWbuGY0Np7ja9iU4JBiaNKcuEY5oUHkqcX4cZr0c6U2MM36WbIgvupxtpP11djg1mQ5oKmrMdL
c+DGbDyIjOjWTdortwlu/cugsO+rEiVz8A/ZjP42bMs5Dm/qPL0OEkD+TUg5HAWQAG5n0F55HrKi
7FdiTLaVe+2hDMfxvCmCCNPonjltbX08kKX5AOV9K4T3KVYnpMN1TwBXiJ+mM4GSlrNxrIuk9s56
9ki1XxbiR8jbVYeQeuNVekUoubTw3a0eJ8e/T0NsKEGYRVgyqCkSJuF+DOythQgg6KC1geojccIW
mjAeRg7Ik1i/1yOWIhvxmUSuRwUN2oB9RqSt61w7qOGKft4Ec3Ml+TY3hPlSoyaKLmvq3SWBtsrc
HDfYYOM6E3Jm/SrFWZvK4aoPeFIcBgnYQIDrlJnyHZpaTOODcNrdqM27sL8w6m7XBt1CA3ICDHpR
ynFDV/QQ52Jbju2id0fc8oghIn2T+M55DXYZ3VOTO6piZxuAwrY7jNKa4azOAUBrARRFBzfwrMEG
Wktuwnhlxu3KNwjEMg1HKZiy/SbHGYq/cXreN69kbLqdJf215/FYHPHQpOFqbOFoAq4+z9Ag81K4
VISyMR5oJl5+6pJKcGKZO6wUVkVJKemchjmTc5yhX7dM0H7eNgkoGC412xuYCqpPWeSdRjMhBIYC
Jy8x7R0cFKalW+LQYaNiNBhnjsX9x/g8jisfcnpJoU09UY85Vtiw9yaEdys4Ptg2lGiXeSnHpYUq
Lr9LwS4jpk0O7i9J0BEyMZrH+klVowodOJPGxfG7aziO+b6QG4sEzHGO7hRBOq2HvGzTDq6SrU7J
JIi19dgT0AJi7OmWoJUcoNPK3NKBt7v7OvhBNrRPABEPDUOBSVOTucW0z2EzGrLsutbNNai2iitJ
cdpzzeBO4KNopwQGNvPfvPcMXMSMeO9gsRXwdlUMkSAObNTR14aYwc64SHDotn/usyn0WbYdBgYB
X2jyzZqGTJvz9ePQ4HdHBHxwSvy0adAeOjoa57oSqdeaiH559ZXrtYsgHzedY544gl8ZuMdHMJa/
NlVKcAcgUd7HU7Fvp2XlSYRDMmRyYzq33GEtgrMgLa7V3laYHL49gmGYjPbmRMnVXxUI4aryK1BK
j9DTZ/nNzbyRI5Z4Oi/O8T9bffIYGPetAWW/rK98Nhav/eyOKW5OgMAJIT9+Xkdwhp+BIRReSaTs
kZIdq7u0Vhzmme+pklv81R+unAp0muPgnCbviSMugHVipYmxgWntR/7UkmAd5F8N0T3PlnlhOyz8
2N56RntO/rY4cXW/C/SkpB6ugmhDvEZCb9IVBNyH1EqBek8Du4WGcGXRLux8fh7bGdhetpwlTWOU
Xlw0soCHUZ9tF5Vrb3P7z3rLv430fjuz3lzKUbY29pmWNS6X4ljjpVtBlg+L8ilu3PuP7/moGPX6
RlzdoKVKm+qV6vJ+avVpFWlmC34Tr6SvpW5fCFdbFTUuMUaORW3CsyZB6/2V61IdZm/K0PlMzP58
qq9sqa3VsSH9eqfpKGpIeQiKq6LCm7xjiwi7E+n8ETLkz6tFpIMuLEuBbsn7qxXBVKdubSDpW7Ck
p34V1lBxIcUAikWpYLJDEKPAZpn+fZot3Y65Mic3alPMiDc+fnZqdR+tSlpqWEtx6uqO9YqCejNd
tNilUjvqcpkZj2MTrgq9O1dZTETEm+anKgu/yd/pW2KB5hg23Nlj4JFW2m6RpFSrzXiXddZKoBkc
+zjh4dFplYQ17ePHt2fpv4n8GVIqWpZyt3CPnnYqQNC2EUOWNhEJh2LHUvXqYA29iE7rIk7ti8En
Aq3weOJHVFEjmgMMV7NDUDp7f0i2asoA5llke7ty9pOFwpTN9JiRuJlS4pr0MADcjxOq92G7S3KC
Q93Hngs4fIEhSoaX0dCvhgqCNOxxPp6N/YqQa1MHwYUnskMv5GZ+DiqOuUy7G2GSx1VzZUyw8z15
iBLrwgudfYuqRhQ4+6ShaZERrdbxTQZHyO2dLehWyAnJrqZr0nUZu2V4y/6jp9WhxrpVdsrFz2N6
tSPxfByu2tLatpyNHlwECwvhgUFV/UId6GpNqAi84+/ypjtXO1yZkirkwYVmIesGVKJrr+yJGUoO
MM04MSl8M5mcWnmd5Bhu6iuNmEoraSVhqSVTBHSIeTn3mmKhYmZ9Tg8BIGMNC7G8RUE0TFCWTrYW
ZRy7G2+1ZyqLVxVhUs8DdCL8pmIE3kqShqjZGUa/UvGzUQ0LX1+3fb/K+3TrE8SHunbrJcHGMYJN
O2BGAW6+dRGwMdtzgUBvGZ+r44a69N43H6PKv01tqExnZErnjcScR+dxF/LQtBwhvXew4mCXjhcj
raB07tcggOG6BBuf4CKlJFRSEdMbckI4Lm68pZy2mDjFVKToz+1CxdBh/6Qld4JmX0COUpEuucBD
m1YeJhd13TpETxeJEN5E31ZXehbcygmhOsynSrIFviCau3Wenas6kyXvHNRd+9G6GJpHy0m3Doln
5gYYkZFKQF0YeR1h/6yaUJl3X/ecrFiG2ZKsQld60u3OTKDPutgXiG8if+RXTKDlzMGmy9HORd2k
bqcNFLWl0SEbgHQjMZXdnhsoX0bsV1I3vtUd4ia+hU04ki6B++CTHfuSRCKfLtVlSs5eG+FXN2Ya
8f4ChHflTACKCoIjxksnu2rEvdUVNLhI8ZpHuiXou2TXqo7q+QS+zoBmtbUfMqjqEzKccGlU7SKM
kpsZpkJQUJah5FI4yU1OGUZVe512T2J5kfch1pzOVoMEFvBVXYX6cKT5SNRPyVfifntcN9q0VMVC
NW/FiEk8e3A/9Gu15lQAkslmN7nJYSLasHWYEGKgLNLuBCdI67N8PPvMJKeLkEWJcR2otW4lMuqz
ASaUDX3Jgses8boiXhDpkVETaA/3U3gJx+sUwlHtYe82caE7cFqlYr2akoT1/YkiDT3ueD5kWgHW
fmQtmT3iaNGdzyQCaqqpeCNKgjvX5YrtadP4zlltyduPN9v3UDEONi6Dmr+g6E7vyXvVt3xzlhR6
pde6NWL+ljK7yXV8aK4+M3TK2sXHQ1nmLweXqlTSezJ1D9VBdvf392zkUstzLfCWthPvtVlZZU4t
xJkmvIW3mFIq78zqSVXUGju50ZxwVXHIhNZ0GWovA4ln57RXVRXeToV3n/TsXBZu7fJ+xA6jD4d1
lVLaGYdnYVPMkd0uFBk2bN6AojJuCQyXdQ8WlNip7wvqgdohRphlmBqs7tDvmNpt68EkUJmYS+Gg
xJW1i5ytMZEQokbvmcNmEHhxUC2ehQcvzJs27jRvhsFW6kjJ1ve7c0nCUbgWbBVKEpQiGje6JUe5
bVieWT1cSjFvzJxKezGMyxDWm9nojzJxl0Nyp4X4n6ZBDqpfnDWZO6NlG3yOUdE7E2K+zI3pcmjZ
oKOsPy/FYUySS92Rd+ZM8SVnb5+zg12Li2RI7/HyzS0MHpPiuq0h23pE305rfBMWdmMx60VL1k22
bxumfE5Zw0RX1UT7mQxuLB/1RJzl+Fxw8Jx5haa84lR1IyUzjQzvru2LR0AA7NjhXsTzVrChw8HY
2nb7rNXh92kUFt1oykbTXavJvSeoSbGBaJTomkC7ddrmKSOUK4dsq/X+XSGIxK2K3m6lHbIk+Nxa
qJhKCgnJNg6b8Gyo/Be/6lfsTvvh01CSPUfx3vfy69ZBn5Ie5l6VE8y8uAaht7a4DlW4a4Lgtmr1
NWeQlRAmtN5BM+VdwmVQs74x/HatTrRKJ0esq/UE59ejWpRqcqVWYWNpK8VQHA0yYGbaRNHLEkSm
kbkcg6+dw8FShvsyHtZJjV0QJ4hbug/GkJ+5LSpsKe6Ecly0CRwMoCWvQ8l4G2RIveX2PqXk6OIB
4VTpVp0lMsyWiQPKwIMc0WAh3pGgqyBg0m5UDUS48pM/kJTDuBqalH77ix7quySO4rOY81Kbb7PB
e9ZYvGneP3eB9ulMVki4Dra4L7T0kEPfCLwf/gBzUg4b6dvbpmRu2T61Exd9huihtQKUzOM1hPOl
SpFr5x460F2sH4w2uIrq7tJK05vX2pHM9mGzVGWlmONJJXxOXV+VOowqChfh0D3YSKrD9/0iIuKe
ELG1TCKGlOhnwoQJN6U3bet+qqwEp5Zo25hI8DnB1wH30Wjwv6J6ZvEY3XvhZdd2my5zMax771LV
l1RtYGAS+433MqKf/Fo+4jg3ESPXRMLxjnUVrjkdzCv8yeAusb0W1EdLzkXhbgrD2svuUUQSSjSt
iuKq1trnqIxv7MTfWyjkq1Ba/RQdw73K6ql7HprGRA5X1BfBNxWmRNARPRjZdad98uyR0MXYh9m1
5cWUBTBYMc2NNhloqlEfD/L8aTZxWszQtdIdolc73KvkLZ6H1ce77G/2WA9NVfq5JAaYoh31AVsK
2NnU6EglYypSYHagwiNVE21s1D4pJ3083BHWUB0gQBZodbGv2UinHgtk6REQQMQTJJJIrF8zwbk5
uAh5QbpQgZW2VutWYC+omSfOE+PXs8umH4GAGJk9bZJjfsyEJIgQNqr7JZzDGTpgSqGH6sNWVXGS
GeOJBDkcI4Hz9hQ6+Op4mDeG2TaCqqgqRQFz9/Vp/C20wn2R8esYZ/B7mMKHP7X5Xlw+Zd//J0AW
VOHo38MW757SInsPdFQf+AlNYJL+YQB4Megq/WlW+BOYYDjOH9TAVYYrQSAji/cvXIIGZMHECQRM
jnQ85XVIdPUnMEEz0A2h9Qf9D29EoC7S+DvIhKNJphpeoB+ptLmmSUz2C2ax7jhhXJG5d05FbRQJ
wd7A1Fmjs2+NONpj/CVus8aGUYdYs6Q0aD20CXtIcV0EqCoG9qkF975Y9OcFWR51LOoRDs3B90GU
ZWRhXAwJrgQLfQHBFosYtBZLjJMwIUAl8RF59VI7UXI46qhTMUNrxWSdUwGhk2i7R6PGnR1NdaWZ
dxVWXSnF5cmJN5Vjn+sSVbshWzXyETGLFV0MmOvubiy6Uzf+vrn7egmuAwJUKCg8iCwVUb8JVed6
GuwAP/Q7iuHRMhkIyebOcyj/j/qqM6enXIfdGDFhtuUMuNse+xvL0asTj+K1//bfkTtIWAUVARVr
W9TqhK0fXUc1VKll+SXKn5mX3keph7tKOpBSB/lCy2Clmg0pWSKRGtGT4lMzj9/bigNsGHFXMyNZ
rcvYRWjPwfwnFD66YymayIWukapCKNBKmjTzdKI1fkSN+/OqHaWWA/DdcPSjFziKwNTSMEnuUFo0
F+Rna6SZNhIJJCQ7F0pyXyByqvxi3yz165/P5S147n3r+Ndxjxgixhxnpp4wbr9WOkzJxtjYazyu
T5SqX2Ekv7wVtY8AfuYmvaOSeOhUYmoyAGxgczm/JweBRGdauZpBIJVU/lnT24CHB4vT2LU/J7aG
+1KCwmWO1GU/CTyIm7zZAqbEs6wdfDomzngvY6teFWKYUMorwp0ofWtFanhnVkidauW3QAnVhEGJ
ToXScChHU1Ug70rRbsuqvm8GEg2vDpGPHLMrP4Rk5NQx7qCo3SwLw0jWiGO3yzDUjY1XoTX0fyk7
r6bWkXBd/yJVqVv51tnGBJuwWNyogAXKOevX70fsU2eDoXDNzM1Uzcxqd6vDF96ANug8kOpG78Ny
a4VUNeSg0mNxbrsqPIRufTXaOZEkVG4PVGlYGTtjrOFTJ0U611ScTXKrmReFfgSxRwyuoZKQjzQF
WZOmV/Z0sbiqWv+v6Ts7v7HpofhNMefAQ8NuOjzVHHCbQ4PIb4JWm6WFiM7mCL4BAZnXnvKoKKji
NqZabjpde/e76M5iPeZZagBq9vDfiaBrr4dGaFto33hCuvioATxfFGF5T7HShThu39fuWJ25Hr4G
Ax/7bHoSUPAk8CHHPPn+8LiFa+hFeBuMylpM3tMBCSGIxRqN6N+3NDcfV83JZoPJoRuA3/ibnOnr
VaQhqVG0Tk4mMxDWGiV6N34MVrcMjLsyHPgwIR7WlaAr2946ZnzbpZ11acU6/GKI+UXBTvNUrV6D
1wsRQiJNwZGS+txboJWrrLMPfmHeSkJuu66egjC9ph/6rpjILFb+fZREb6PlvxSGhV2VsK7TKFm2
tXLtB8r70BBoNZjlGSN6zXXurhMjOlYDwo1KtdZH48Jpw2zZW6k7UdzfOtdxZiF/3Ex0MVoLOXy4
NjdedJfd0Pft1o0TlEAt/yHMfaAuNsT21kuHuRcp69DmUcwq/dFEWhFpznRTVApOEqV5bwflP2S0
rnInT+d8d1REOhW5Dz+5q3vlyakS4NP27eCn2HaWT5GVX45eQMl2O2WESIOgLqojj1MSOVvhqkhT
SnMeaos0UP1EjRbSjanvue/CKO9yt+AHjereFoUz66r6Lx25rZfUFhoxxY3mD7SZy3HZ5eLvmHkY
YTblPpf1PusCCMISPxFVSSAIq2bGtzOfKIM/FzZm8WrqFmutbjdshz922mBWG3cvHkap8x7lKauW
/+jFXuQy3Vo5Ak5ndtrHtv2y0whkeHW5snl4zW8dOKrv0QDbwz5kI1dJm/c0hKION3vgTAtw1v7K
DnN1wf+KilVXAInQe7xYQMDtW6/2F2U6VEvfAObtJqZ8yBpUlVR3QCC5KwKK6KW2t9qCFnfbVCvq
NjEeIGbt3NgBSq1pkI+o1JpuclmatbcfUgX8j5leWUOZr4uWEodCJtMvWt/uXgZusGNSmtFBdn5U
L5RItJc9adJW7T1naSQteIi6TGFwRIjPD028rw2AO8Eo87dBhwI7KxTNutbVtngwY81a4I9rLKnK
Ndddb5F05c9WR3KN6g7uxl1gLwcFWL/jV4dar/8AAC/WVaRiCqJ5MAb6DgiN04CuV2gMCVUhIXDE
ZD3W7yknNi9wIi5KlFAQ0OrqRRJl2mpk2261LmnmXT0mAK3KexvwP+pEmFB1YbXIA71fqmqIhiDR
4tqvLLm0TGUBHQIlL59ircmvXuWj9egUpb4yLAWZWg3qSND4q5Dbdg1CJ90rZWmCpup3/uCNh7TC
kSdGjmadFiGi1V2sLIlHw93gO+U2BrY9G3XxVA4qcJIoxzAzEHjBKhNGoThQF0XhUtRYI4qsvEvD
GOrsCLmj9PRx2Q5CrpTEjOaDLt4Spc6WSMEhicRHW3YCgZc4oOI+pNQfHdc09o7utiuwq85tE9Yo
RzeJgzFkkBwU6b90flls5ag1uyRJ2gNApfy/BgywGqG3E5npFEZJY7/erbxb2RCqoXZg6G21blE9
8Dfl+pzqgZyKjV9PFuNYII/REKSld0px7EVrjKGnyQMUx2BG/dHcNeuWq3th/MHIcMVbXWzzIwZp
a9yrJgONMy3QE50/nixmClpRaggYkuKchixqpqdaR0hzUJEWQtaovvdHx76w9EzDW7VNht2oqN2a
aiKetkmLDafaYKUa0kZyUFN4El3vPf5+4ZwmFxNrUFKYhesAfFY/rR4gRVGYYeRbxzbQc7R+/Gs3
ELf/fYyp1ozkhG1L/RTXlw52KNTBMo9Kzn0+5OJIunGuR/rTRD4PMnU1PyULhRejSVKTm7UDMj+D
kTy76Gn/PpET9iMfkNXSyIZ0h3asJAT6Ogg1Oml7iWEeIYwZ5ULsK9TsA0SelpUGn7TGZg2zgHPs
7ulP/bJxp1EN+qK4aMhJLf7rqC09zKl5YB5Nh6cYHFBCFTmJzq3g9zyHcYikJbm3Kq1vMpRBR91l
VGrzqCm9nNHDqKnPYkDplsXCVuQf1SSWBIhLl6LCcDYw8C+EUOUZ1r4KCJ194F9OHV86dX8vDCAx
Y6MrM7uN3JmfDNYM0NHz7x/kp5X5/ItPPvpgoYEYgo05durlYAsQhX97suHfB/mWCk9fHcwCtaWJ
TfPNvCjTIr3PhMcodEaHJV5Vc/86WOOrvEyfmjN5zbf6w+loJ/mTlY69X/WMZlwnV5QWqYlilojP
7qt3By0EscwZkmvh4dzA39eS7h1cIfJ+UirAv193WS/jULd6Wz8qqbIlCd5Qvv4X5dHr76v5LT2k
bEdpxZqgBVMt8eQI5X0bdlLD71R6AiQ71dUyIENNRnOX1uprIaHZV3oMNlcsfx/5pwlSzhA2FSZq
RafvTFaHTgcjUD+iDel0b657bSAK+vsY32+haXYgtVQIXYZ2WqGMKt8gTGEMPRDzJMRlYqzOPJfT
nv56G3wdYkpVPl10yIONY0dn89hGWOMWAypVN1SV15QeZkJMzsovv8/p53X7vzmdvM++rjVDH5j6
0W20VYX+rIHjS2Iffh/l++P4sTH+b5hpaT/Pqwh4Isj4SGRn/t3wnBzcG/tuPBDn2q/hBqf07MyG
OKHQTNc5S8lfEkcyiyLPNPNPQxZa1wKr841jkwbt3h8audHrXkf2sa8WrgTx7frDq12YzSxqlWEv
o9DeWlHn3pWTmGZh6ldmUBJg5vJRLcN1F6MZF0T+mS+un6a6Bi/0hMnTIFML2scnX8DRhev50hwO
bUZmafmXbQsnr8MiRgR7JbqP40cZ4w2ayYVl3xdjsEiKf0P4mIXJOi39hdt5K+mmmHUiiAufV5CX
RuG+cFDmtoCvKPFhCNwHKhXb1HyO2/d6wKLT5WnDMTxynJtu8v/ugGUAENDc6lKry7kbFFvaO6qd
wXAakYpMbr0etK/eMvq4+H13/LQHiVI+km9w8qdhim24rlsBgEP2k4BIFzNfjjPD7c8c39OFnjYE
uG+VNx5eGpfE1w0xuGNOCOfrxxrDqdhVuGxXPUJtXnpmt/8wkASBwXelFDIJZX8dCB1lOSQUwrEH
penvJdepiJ9DYW4g+Lz/vnRf+0Mfm1yiA0DEi1QAiI6TobhMKzAUg3ascm2vperUfrdfEgtt53wQ
B03pjr8P+MMFpQMbo4jO3FAbOtmtqhJUnunV2tFt2ZTqJE87uMZaG32fZl2zIllkr0ZdeuY4/3D3
fhn35ALR3VxSYCi0Y2BYV1FGHjGkr79P7aT59bGYX8Y4uTHMOHYjYTTaUR9AjBfUYObc+UBbEUtl
T7XrrBAYdhn2E/0Nb5Mnye7ML/jhJPALTHhgvJ/AR08+Z8P9JOjvs7pPyTjHBBeDkMkyBTk787ra
J/+wTNx4f86MOv2pJ4/O51E/1uXTTSlz3QDYxdoCIweTY1dAr9G8eAhE8VixzyFyg9cPW1QbofFA
FnZKY1OnpXXn5NVl6GhvWoXMrTHYwayHBjML82rXNt4W0cszZ/h7rY7m4KcVOg2XI5l0vW0nGuEa
egtLaOgLEAsLaEUXxVsypwe/nrK8sphBMcLN2FuYZ07Azzvx/3+jj4Dy02oVdpUYbZprRxOthXTE
svFMkHhmE5x2RhRRGMIdmGIgxbsed+NswArLk8awOvPhvyXNLCY9OR3YkoMv2SnwvHegQ+hIhx2r
ONFQ2m7pdI+hK3dm7HmAqoKrVk3qp3SEDyR1UExI8ao3v/+I0+WkF8Xf3MuWydVPDP71skRs1BhC
WaBtgH/90P+p43PHerqSPm/vjxF0GMmUdmmynSoi+jnzrJxkOCgbfRdscCTdUCydi/mHJ/NZFZ0f
J/RpOPl1QpVjB3Xcp8OhsG98+27I0vnvK3Z6BX/MB4cFFB65f7+Zi7W9OipZwYqFA8qW5aPsD7UF
u1E9xu3R6868MKe7cRqNRSNJVVVUe093YzUmfVC55XDQ9Ys2u/TEvrDOdLN+HEKnMMpbSbj2AS7/
dKIqDZi26/GB6i4GdlveJYgKt657//u6/fBWQnHXcG2k1QyN6yQHsnXqfq3eyaNNUTu13nwzuGIj
raY9HaTngpofXxOyBQS/oKL/r3zP5/jTF0XlueMoj5VsN6XSvvi19u7WwVsEYDMwiTtMeVFXxpOt
ZGcW9Kdwm5YmW96ihcI/nEw1i5pCghqSH7dkv9Ve4OJ/eOuVu2DRXZyrYfw81wn6D4BDA+J9Mp5V
jSKRVsR4db7wfGsTyxGWVrL+6C9JZ4Vo1lWK4HU2nLmNT/cOQZ3+YUWiS2uqMk7//tPeGXvNLb3c
FEfhbkc/hEPBxdX+R0nHj9DAmLJLlQNgTT3rr8OYfdN33liox1p7EGiod4lBczzfDv2VE2t3fYiV
kzIQCgF2TLIFkMTt75v3pyUG1gl+AawA1bwPTsyniQY0pfPU7gyCZCwe8wezgFDVzKSIr0WB5Rp9
MRc8kNr2i99HPnGv+pg7rQqoq9QSuQTs6X79NHIiO832+sw4BibViThYB47xHKveXG97MSvpRVbi
wY3WkbCxaQfBUMFss82Zl6jLxB+vohpaSBzNfUudtaF1qclolVrdShn+Vu27NN8y2GxdmCD2XD0Y
vZojGqWduTN/OhFTZg2sSar694ayUbhGnYaBcVTb+16inRa+dKmOiLN6kbhbfcBqDqXjpi92Zfie
Q9qpB+vMc/tDmMVPMACzcNNR8jtZx7gAvdeaFEdq2rMZXihuMUf/OUTqyUsxP20x+3Tfzny809eI
88G2JbOe6C6qtE8iSkrMRhWNDjULR8xSBNqJK+wgRx7fQiMeCViRPafw3qzk3Xdfu2BSrnKWboAc
vDbiAgH6RMU6qYXROpaXyQC5GJVn00E/KOz2ZTieEXs483udKWT5tNnsLs3RP9f042BdSOtBU848
Z/IjJfocDhDtmA7VXdAnZDDoGn0dARZtbcRmyIpo+r+k62gf1rIH5lP9zZPA3up+uy28IMfCQWy1
3HI2aufJdYQLQTvAmpRhCbq5coK5CFBPb5CXAkxMK0f3Rg2IZnBok+I+cZOdOjpbJx7famG/QW68
VNoRSKpZHGMj/4On12viyeQlqe3pBFkPYYzeZY/1wdwPzOFadam+xva2TBp7oebOW+wP/1LNfXRy
c+VBt1ioQskWflo82qN57RrNW2L3N40QyDHlxqJOMe0oQ/umLhqAdABy57rui1mVOusmoiGr2yTz
gXnNj9+YhnNpZu22ktF7GcuXbhDXMrPmZlq/RmYMnjrPrinBo4TuHUb6hmXb3JVF85b3ycrTXrvE
3tfCXzsp3piB3Fjl+KcL5Jsd1peD0KttqcblBeB/cd0gWLswmtRe14WRzFzP+ufbcuE0zjH05MVY
+FBtmmTmwLUNDe8d5Y1rRaL1L7EhVPSDkwicFVMHUxIsUsLY3ugW8mRlNA99EDnwQ4w20TFd1RpU
wnGDgZW0s3r8ItziNcyUfemlN5YPWDgxd3kjXpMRKhTYz5knzMVYN7eFzNZBxMIYSARDlL2QsXtT
Z7XgD+22sa9eSwt9OneEiRTmN37KzlD6VQ+KxMksQMwVmWJ62yaAVlEOuY/K6qbyAheLJfrqVkvR
JgITvkpKlB+M1IhmbeSjkK75nKkI32UkNFdFguJ67uFU0ff2H1xCsAH3k4M92s9W7tVkW/juWbwA
ZWsXmHQ4rJjfAGXXEc/TH9HF6C5EjmqqmQTbkOo/vBMAba01XCS+8qCqdAE0GXpLq3X/6QHA8lTb
hYmdLFpTjWZhmVxaUbDp1H4HTg7IgP2Sh/LgCPzn8/GlLdoeqAMyIBm+PHW2LaxmpRn91o2w53Az
76jEH5ljVs3V0kEyzqXHadryttcxvygRg7NHF/pJbh2yMNwoXSNnYabeuEbbzZxaZDt9tPeRVT7E
qruLik7Mi6bBHzqwwbtnHg4eElS36lBqaEq7u21Ft1M0t190mj7vrX6ZZuNdCFlxDekV9L6R9EvF
MI7tZN5tl4cyFk+EKS+q1mATIf/qBeI10cQkDRDQS4SGk4non7uohqoT691GtWowYCIs9wb6x5fR
OGqHIhDmzhrbZlGWJR1m8PiVW2SzprG1Q4UnxTyy6+wiKoNyHg7Nmcvs9LL8iM3BRNLOAbvCtfb1
KgOdIX1Imf1BhyOgm8NtmgVnQsnT+OpkiFOSR2y3+LtXhP95FUMObP8ErbUGinCm8vHjTBxVF5TF
YJqc4n0qv+36oA8HnK2GyfRlVoV/f38JfxoBERmDQVDB5BX+ulaZ6gedbtisVR3jigKThCL+70N8
JCqfn5ZpscguiJRIWSTIyq9jsMUCs60ZYypOZFfJMlvrO/VZLuOVuwBIg1W5ist4vcb1C4NbDHPX
54SxvnWYpt+Awi9EXIELHinv19+go+TX00UgmVqU++jYXCW7Bj+PDeaISwh7C4lNyxLq138tWkyv
qkNmxW1K9+eUkm2BdBhB3GpHrxBrkQrgDPHKJEr4fYlPqN8Eo9QqEODSKTuhB2V+i2dCkbY8wPJo
Rm4PHyxqN7aTLYfBLGcOb65w/HXaBYhm4AHiK/JAOJHtAxXmpxaYBFwxQJNI9wtsk63HQCkxhih8
5XIMrHOVje8gTX4rv9aYelIqDKmTrKhPnUIdMo2E8zLdttv2usnmyQZj5aVyn+wrXOfTZYsNoTL/
j6LwH8tEjMNepwc3qSed7ILWa+uuI6U/1kJcjXLQwKZlOb4kjKwRYddeboOo7JES9tJgOWYxpR7c
juDzPeVGdU432WTTfT4YlPanriNNDk2DsX9atRumVNVti+GY+sexvg1jZ2YSBVRjd+YeOa2NTAOx
Czl/nELErk/m7XUIO2qK0h87ysR6jGx4MiFlRiIeKDcEJkrg/DuzJU/rCrTt0ajiuCOcR53kNAXt
ynL0oTrph8FcCKzhrq3Hfk/stnTm1SM2ZPBmgBVWOOUqW+3MrXZu7GnhP4XLRdGn5GeZenAFLAi0
mSFaL0R1FWnuQWeVf5/qNxDB6VRPLlFoaWiOeSqAxv1kqywu7PAqr2fNPdFHsbYX3cr2F+N9QNm1
xRaPhhT0IDhOZy7ab3f5yYpPu+DTrPVQAxzsF8GxCbsb096I2D2Thkwv5+cNO00UXUWQeiqWpeq3
b6rokNNGQz9IYEvIym68rbPWcZY+s6CnB+N0nJPvp3e6GlDv1w/GzF5HD5O9b7xQQMEty60BFGOm
zF9NXNTVO3wF7vyNAXopWsHevziHoDo9Oae/5OTTAvrPe/SfjIMl9aWnqzc1VPXCcthK/aWhIFcW
B2c+44kOA/Cjk1U++Y5tD60noyZ8IFRX24XcyeVkSILck7gCpmat4017eV7F/cdt/Onrnl5HhRXS
vGhG9ZAb/0YHLHWaXTaaeVcqCapGsbmTYYrNEGZgXkn/U72Dmv/uB8ldq3kLTz7Xvg5BG3YiDnyp
6RDNXiqIEf6+N77hkXjJDdS/KauxBXUAgl93eRxif1Tn0UA00S3LO3M+bqz/Zxhgb+JDtzmnXPJD
rGdMtzTj6UA4Tgs9URUNfYdZ0KEcW0R0PIG5eyj3bo487+9zk9aZA3baRRGj5zu4LYkDYflznJTD
P8+xX23D29VQG451C4kRW6tZXylAe4ejDsZ8jmXDPIQRzwcjyXWNzt40QX3XyPaKxw7Gjts8dAX2
t55lbhDHhTmQ1/sI/cilG6qPeteuHQ5XFQsotNBOkYbzt23VPaGCd9uZcjXUPtITMBoi9XqM46uo
6Ldj1exqwNsYR8qLvNGvncI6grbbeXaO0Bx+OlKbnCkv2ia59LzkSasoENJYPqh5+Gw1xnZU+xvD
6PddBLO3cLdmoW5TFcsdLbnQhHfoQAeiLNSAuW8KMKzVEwXNjQH1NTV5NqywQtkqORh+cdOkIy18
8nE9Tl9HV1VBCKe7oBErryu3ZS1QqS6f+gGdC73F4rFs7wzZX7Vl/pwAB8YPuSggNw9wkfvxVVcg
CysKnlq4Zl31mXZdpBnqUkUR3lS2/a+qm0eBR/w6tXM0oJGoqZXuwoULOIvCrlkGodZscR3FEqwy
9v5EFhUUFexeXCq+cwgc4V9ZmYNdfAQxVa1x8kYhBAWzWGbLyKmqmaiKfO7pzWYs0hfwktpcs8fr
LE9uhmhExwczDN3dxcG4KfPxKhzSDfrUa03KalZPwllKi3xVsQ7xCGyS/pC38o+vTOA0V6UDjkq6
Z8bb3DWPQ9DC4VC3fukeGlOuY7wQNr6nzBJ9zfe5CpuD3qTwznECHAqTVNS/qDobAQbEpGZ91N+7
ZjOs88zHfMW137oOjKkulcs4xXvcpgprJNWFVlh46uJyVKmP1mARa0PHaJsa2Skjn6XFeDU0AUWL
ERksaFGPhmIvs8pcOumwdzsDB0O1eatC5yhSdZLlk7d55GziscBlHlONmaBNMZrVlTQiTMuqdpZG
KlenSxjniDXkuW1Uao915zxXdX5tdRoOPa777InpE2UlfCrXjGadFqMS79TlasyLpzx1bnXUU2ZR
KZFSy3EUjIdA2zhR5iPwPuw9+PQbGMHpLI+CN2kgUZL7CAF6yoYTDEui3TV89qXO/h9q/aHAzwVD
Wa+a13r/LxITWj/CaTcbzYsYxYadX2Z3mVSeagO7zLQSyXyIVbg60VXt+PYcs1l502gVSingbeeR
H3vb1ir/yUYiNdsPAZpUajFrZPaAQvVAVQv9Oz2j6uAh3EMICF3LHMedUTr3wh9vw1DH2RmKwrxv
GzzRQgV+x2guAKT8QTUfjwK4QHVVPulNf6kN4qK20/vcsq6cksJo6mfyIvDd/XRlzSq9WXGMV8Wo
P1R4H6wE227z++X4DZJ48iyettwU1ROKN1WsqqX1iBvOTgBHpDE/j1bnH8MzEcjHK/Qplgo93kKv
sMxDa98rSjevJNW55KE0zvR5f4pUP7+5J7lxhF0nvFLTOaRYfxl2udHwCS4mAnxl3NS+eSay+ilE
/DzcSWAVpD3lyMwiUo3yuYn0h3f2ETv7nU5CpqorFKsKM/vQ7fJtfe3tmpV3Ny7lDOGm+Tk8m3Zu
RifBkqf0CvT+yjyMsZHOEjfQn5BWI5mF8jN3swjHpAZnCKgKEtA9vrc63Jnev/OHOF45Si4uhRv8
TRrzTu/Le6noa8qa/Gch3BdQ6/BSyI7rEt9Nm+t2pLI/wnWDSQMAQWWvU5ZBoLaV7n1pY6Rb6KVF
t2nARD4fdi1SBuvfj8G5COEk/MlbEYYOWmAwB+zd/zIHqq3cnCtcnPuKH8yCTwdArbTSwhUjOE5W
fGKBqOIFdrsfXnzlWlpnIp+zw50UBYIRiQOCmeDoWz3+Dem1q8Z3ss+hoCjDm2FmN1PlA7Gd8rbV
7J0y6G+1NIMzdwwlgN8znA+gzedph4avNuDEjlLJ/IWT6eUmG9rnPDb8mUycv3Fc3g+hvRCeuvbo
Uc3SNHjQSvXBFj6105ZGgpbvVSkxh/U7PHspqbWexZM04slR9fkfIeSfHiOXpRK59syNTCoOOjpB
TRA8pwPCnx6yzUm9GaW6j7XovurtEdfw7FrNM9w646VZoSGbFLe2Hl52RvKa+n26cON+OXrtsQz8
p27gZ6A6+tdX7PdQZlcO5vCWE1JktzSAaal+abj2cyvLS+GgXNU1m1qMm6TxF7VW9ECttXLWNdmN
4+AEWHT9HyeQ6zYMnjpbXEOpsBfNKA7d4MToSabuHIz8gfrzBv+PN9QJxSIP0UqyxYEZ3ihSv7BV
TouZGHB04jSZVXa1L50apbI4SzcO0h086iWPr1UdHN1fZ0b4AgkMm+OCXmRfopWTCtRr0Bm7idT0
JSn8Q9VUSFDKHShSbx44eTaLC/2qdSD99KqzHgb1b6hJbLn9C5FlrwhYOjORQNxGkm0T1NwVWQ8w
K2jpFZjd2F3moh//FEopYI01d0PtrQvNquZOh7h5UPcHO2kw1XGuysy+CGs8jb343bW0g+I1w8ZE
ThANFGw8Oh2FLOCP716JZuYwKsvShJ4VQyGo3fQ67ORFEtVgUsRl3iCaQiE8nEmzEAc/KB7KAmEc
PO4RTBmQhKF5vnc6cWubbjqn/7ARRRmt4C89NwQynUIHy069mxLbtEjNnjubvFS3vQVIw5WfIdtl
B322shPpzbVKEvf7mCiHg1suS6v3eMVzyvizZlCuGqOM8FMern2n/ePa03AawYCbEm8mTdTMhI+V
Mw7C9w20N3CiYiUz1Hh1UfubrLL1WZHL1yRyLxCCM5ZjleQwv0Qza2gcPua5me8U35KbYsyipez7
g2V0l2juEV9ZvkocIt7qRL63PsmNY8IypkqImKvnXXtOwQ/vxVUXjO+p0+OnUwPIioOIVmPdVEt9
KGJ0TIdbS1LayWsd7w/FKuea3uzMUftjldCX+w41v8RVkkn5qJnnBqJbHk5GM60HFFc1djZzNW6e
0akPBHW06UO/nSuq5a7bwTrKCkufNvFpDqXm9di1L15HEzi0s2BhF2O+y4exBsbR7vPMhcKoRm9R
gbyq3uNn31lesqyHRkPLFex6z1UwU5DYnadGWC5idNv2spX6rPOC97SOuxWW6Owhs2m3wgnZ5o24
Cvi8ZWssKxloRPBt9qxUUbNzo+pFIOE1N+rGfJB5bsxds38LbROvdIte1oQieuhaLHhEqb65RYig
gkR4U4ydv6/aCr90ModG9oTEMNj5Sd6VknSoR8PfE2HyJMoae2M9eVC99D2wEwXbqoiPbD8yhWRD
u6Ca+eEAUS9MxqUD7GPZyujKVnpm7433mU683FilvUpRVNhEHMaZnjbWrCeOnykQWWZCYsLeWwXO
3abAODrG21zB7Dq37bm03Kk/hkN0hGwSXZIrJ8w2tR/cDxZkc8QP8WUJDm7VPyY0KGd5Uu6kCJ5y
zbpHAxGBBA2l09y1ygs1GY+5mVz1I1E8PtsrtY6rueWXKNqZ0p+MxS9LgbKDUz81HtrdapluU4TR
TFV57rryrq2gIJcmE/D1jma318ItRZfId0Y6r4WNdvOwdmPZL+ErT8Jv1c4RJNp5HiPFMm4Us7jL
HES9B+tPGiaodVkOGEPrdQzst8JX/1Zmvmoy8Y80nwMbIXI/FNcINr37jQJTOFVWtuZuq8FuECms
jUU+kA4VVb2js4sLg0JKKZ1y5SA+q4zZAI3YX/OVLr3IhS49qCWbvwLq31s3yqi9aIr/NA7hswTC
gx5UvW1sNnGPYgwbNX0To3IPKeDGRreNXv1ONPqtmTsqByU/qnE4zgqtrZgZCNMme48j5ckNEUvu
WDoo4duy11YwvLECrIMeOcvqshwHVqxfGJ64CFIfA/da36aOeRuW3AGq1rLciBhqpXkVmpFcRc1w
qYKhnsU+wo5ena1RGEDHQVi3yAw+Egb56EMnF4UHBT7BfIoe89EzaJkmaWXBeLUgQrMpB8oXXXHf
olokoZpT56IRrnXvZYggpeJ7R09DiC/NnLUZqheQlLN5j95hXI+PunTIEc3hpejV16C0HqDIXUyw
Xq3orsZQXqIAls/UxHmL0noVjd6jXWRH2mGbIq7Cu+nemMdpvw3MjHqp0V8EDupqXRJetBK1DLW+
T3S02fF8e+2i7qLOTHMWhBTPJFSkSQpvSovdv1S93rxcuY1T/dVXbe6pOn1VpK1w+zjZDDXgclHY
KAwWOQsQXqk1dhSQ+m/tSn2lq7Fpa4/2a0ayDCEzwBLdTDk4Mb2Xcs5mx0OOJ33hozkwH8yQzlg3
rLoR2nCrlQevpmbdJcWNTEZQ1xW24ZRRUHGT5twRBS32XBKz5A+a10UoRSAzGEiD/jeKZba7LWOS
57TFHM2kRE3VX7rzqsIJrygPWo3QspqIx8oObVSj8ivc1yYlRus2LqH+cXAXWZaKTa+1e6MVSHjb
XUsBIS1npq8vYXgPS7uHkNKZiknDvytmut7exJITI6rmWWl6PNTyGzcWt7Egv0p6JBq0g0jLS8eL
x5kVIjAHbBQj9YuIYMlMxnRON/M66fQndHnmStxeClNcSbt8UjyRzh2l/2eOeDTk40UnvE0ZRqum
0v/4SEG0OP/MjQDQW6ZAwU9qY18VyXOtDk+RHnqbLuyeKtf3F2IIVhRXrzWDND6L7jy33HtJf6X2
2d4PzS1yYbBytTRDJs2NicLCXetRKZKBfY2JAWr0bCEamhe1VFeu3hxT07qLo3RDGm2jKRxv6z48
ZgZxhR7+ccx0YSCMgihHv0nbAvO6ZrwvrYKClvcO3TCclZa/dVos5TQr3tFBwPi+/B/Szms3bm1Z
109EgDncNtlJrcCWLVv2DSEn5pz59Puj98FeLXZDhNeZwAImMBdUPQZHqFH1h+ooN8lhQooPBEng
b2LeTF2FO3VdFxtBonYQp8LvGpl1GsyfzbD76Uv1HTIJO8MbXanrv8EKp7YwohGOTuHPzkLQPEi6
V7msUWUx5edSr7AITXC5qPVyX3FvocmnKRtUQCi4SX9yCuDgkHaCZj1KwtjY3qje662i2H2Oylui
vqSJfJdKwisAswdUMxJWQ4YMq9a/NGlw0kdMccYCCwlfmLbVlFL/oihjReMPFTWKpqm/Spa61Uzr
c58Cfi3rMzXwfZl3f5R2+tNqhlOO+b02Tuc+lL5TeXyWIu9POspPQRMYc/mGY0waj01XfEkaYB35
JP6wwPiNkX4XiF1gpy2KvjXaIejsCfnOaDAWy3APWHlCrTwMlz0+qqZDrFQ82NS9f8h2JhbTM6V8
9WF4VQ5/352Q5wf5xQtJIl1Lu7QOn0s8M5zB7GtgWF50oD0KBwKm87bvSIELL0MCs8wqBxVDes4T
8FdqHZgW+J4OtZ8nChIPqw7yS+w+tDFwfWg4WDK9AUldFB+SKFBIeekcJUfv/ynxCPvKDrZrParr
6X4faFF3mDrUAvw+1M8p/B5bE5Q7ExaM4UV2PoTINQl2kRUvbKy17tD1C/V94EUBIG6aqGwl1FOy
+/LN2E1AGGAoA9OyC1zb11rUN5pR78JpC+RhXPVyN6N8/xKB6aDS9JO/dXbviI5+EJyS/60NUZ7n
7n2bEb0CkKDwzkRVMdVFMcAfqtlalo8oHMo//pu0w+R3V+9hf899sNhu0BvfiTv6yhvpc70X0Hea
IC7Ubvup+t3/WNMw+AtQ+ej3zJ/kYskPRQf7JKLGJOvdQ8H1FCnNkTbow0iWMRrZpzKiRoKviqYn
v6u++9xWySmU42OOLojCizIDBxkgRkR7iQ7L0e9oXfAmlzrxIAr1KRyAJPbFSU47exixPcrvJxG5
kjh2IpTWJOsQezE1D++H4ml3ugS5pzXA9SWnzIycSB/tKgRbHmAcOpr7riy54LuV1u8VxISd9e6j
LDAEXTINMUJj2hmOPBnQeFRVGYXraleiVxrW+TYItIPe6V/UzHRHxQPr2X731OkYlzV9hWjvqeID
isZgGyn9Oymopo8rY1clW5V/ZFAU4HxmPMxi67Pv06I3xehMhm4bIlNIlke4sFmZiqsTkDhI5nEv
KICJUOh7vxymeojNYIii82TpX6UMc5ke6S+1xPLn4xFdnTFzIEAgOnAVw4Cp/j5Qr5DSx5oSnXvJ
e20lRK+8uo6drgwxyxkTk88NfNIs23KnzyrLH0e/roUtwi+OuBCHnWpSfMIjwgcsBc6d6dRsvHwX
7vKV0tvNSb0Y63JS89zzunGMzhJ9NyMSEKGBZ5ivTemtMCa2AjroBahV4mJKY7lPkG1WozPvzV+q
VjiI3LR1t0bIuzrBmLrLMIupQ7MIEBJmM2ejQ3VnHKUfoUA5ANGrwYEGeI4HL3JUgPcrK+bW8KBG
/8VwA+hf7oHcSC2Syth01dSywWZvhqhz/ObrxyvjqubO6CzGxwgRa0PZ5f26TCi6+7R6Q/TN4/2Q
BS9GPTx/HOIKJTYLjgCYQ+xMUpEAWQqoaPSWrbQRDLfeSjvdLvcFglRb76BuzE1wkDfxbjx4KJdT
W1iZw5uh0T4EojYD1JBleT88heprnoeB6ZZbPLSP2FObX5IntJdOabu3JruyKfpsdcM2n9d2wa09
Z13GXjRoKpBiSojU2jm5N/fz7W5s83vJxoDMzuw12cIbqxREpPpXGQIDHJzP399rAsrIWWuF58Lq
nnszAmePvv9Br/DQRrcPT0MVWJ4w/vv5CekQXjbkCtx6l2HHamrUTPZNN05BpAk6glSo85nZw8oS
usoFVZQ9oHrRGJhhduJimXqhjz3BWIXnWt2Fzfc++Rr2mGrTSXgL/cgpZy25nx/H/MtWeZcqEFOC
PoqTIYKt3ELvp7SX9MmgyhedK6ntHeQ3TLsZRmTjkrx6ERvr0I2K6YQm2os6dk1HrLJ45pu1WwEO
xwfBi7ajr/dOFCnYYiQT70g4TMgop4pdBuqxTiPA061RIENcGkclzn7XuXTCAO039GOnler7qbB+
DrH/fcpUSuZoFGwsiZZCk8SnSk1KW22VcNvAu9nD2bCzKXnwBxFn7rTeNiiq8f8xth202JOBCixW
Vh7GAV0RIr9WQGQfRBrGgSwdKw+oIrhkKnkGKPQoqNe09G9sRLxU4QnO5zSIUXMxmdOoAmltw+g8
kux2jvZpoNSxre3hUB0ARAtv0Zf6iN3473LFCmf+w4uv+C7w4vjGsiAuOysIz0IXOHI407nCjQKg
VqN2kkQrC/X6OH0/zMXVZzZx0qZ4wYAMad+iPEXr3YA98/HKvM6OCDJb5yJtS+6yfB7Gkt4HXhKH
Z9wAilr+qWOlqFoY/cATXEkcbs2egXKTzs0gwQZZjicBVYBWsu6WVeBCod6F+MEjB7u3DG+HMNYK
Fv/vdbP8WhfxZtnly/S8oe5Qx4NkuFUo7+qsf9AUxOtlQX6EV2YP+vhQazWcYAWMCeW6Eo9ICU0h
QH2jhVzNx/P8t0O4+DUiS3XOIgC9Mv73v0auy44G+xSegyOFiUfMaYA4K6fkk3e0tnAgKl4xDkCj
o3qyMkhWm2yvuWuf4DoP0N79iMU1ojfIaiVeark5bCeFajJQlk2K09zHg70ZxpIAFsEKu+buSb02
pobYWu4U3bf1S0nVPg2//XsMEjbE2qAMY0q1eAxWcV1aplCEZ6kd6HuO+66HP4Z+8Mdhbty8XPZA
lRkHetNXilfwgmtFbkk4hIO+13YzbtfbpUeFm5cqq70Sbb57lqsEMDaJGnWKOZ16v0rYdBM+OMyc
tpl2c3tdCnck186wjQ55tvGd1Rb7/BcXEXkaIell8KCWryiPWjBQ/8s4AHQBJbWSNmPkQTbN7dr8
Lmg/K6/eg7j7L8ZJPYYmE3rW+Daai683Vl4Ma1dS3NbysSTuw1cp8gEOYSnIU7p3Eh7Hb0hujpui
o5GZVA9iVU4ry/QaMzpzW1EFgPE5K3At6RF61uuDafmKO2NGsSFVt+PvyKHngCryNvylodB3MJSV
qDc2B1QMnhoyuSTZ5OIT912WxhBvVRooFKDMh5J6ZSGtBLlxrPMqh7epIxXBJbm4IhXszasIEW+3
FvRDF6UHSGfPkZweja5Y2SE3Q5lIYlioxctXHJNc1vOiHmvZ1dNPYyk9Z/FdEFC3ldP9x5vjxn0o
k/Ub2kwdQDpxMSaxM9N0QgHDrTOuJx03NivcfhzixrdBnBGrRFgg+PUsgewqGyFru0Z3w+lNjUXX
yqyjVP+bozTrnTLBLJs4KytZAB/mQ+CibqQHlYJlkxmc40wYjm1AuwodoqdQrH8GiaBgqhX/qALF
cJN+Vejr5ggvYs+TfBG7SOQ2QGRTd7P4ZTZDAWCxabqVzGUtyPzfL4L47eCZhscAFLFEMjHedQYw
fN9bSShu7V9Zg78FUYb1cKXI0ulZncUSD5U86PdTXH+NRiDmw3NrwpjJUHfvpb2BOBcUecnJx3KX
zjqxUQMnX1h5vFwJqM0fVefA1jlTuCeWlK58RiGW4aC4SoqPEleg4ohCqWzKUdsHTfpKU/8+SJMX
0RKerao4iy261UV7ZFhPra7wk4yDFbUPllT/QNXu+d8XNvPDG9LkfcVPfP9FaiULaJOUspsNJSiH
ytYx9oLj/nGUW0fBZRR5ESWGECUZRBHl5Lm26i8g7k5VIX8WVP/4cahbh4GFMDQbaFaJXNYB8pie
SpZz6ig153UWoA4J/unjGDcS1tliBW6gaXFaLz/pYIyoyg/EEJWzYjRnaTavy/wDmsdbkFfyyuzd
HBJPX1by7IC+VJ00a2FKm6RS3aE13Ah9cCWXVpbBjRBoUqAdw52Atceygh6PY9jEAiMSlD9Z8A30
88czdvPvUwBlzjg+Idq+XwD5lBlKUrMAPEjmxgADuC+R7f04yK3EHrIHzFSeLDPtY3ER6EC+fV1j
FBWkzfRZ2kDJO8W2yqVd/5IPa9DKWymgAlGTAZElkDAsNk+X5aVRJIxqThPEL/Ept2eCKhUfcPX/
RSeN4u5luMUu8uD2dmHTym407uiCludgpyob/K31X/GLfxy2vm2WW5LPNQ7Nza93Mc7FvVTRvlOb
tmF1yNV27CgsrbVMbp2S78Y2/4SLm0FJdb0d6kJ2xzuIKfi0Yf0HigsIwo5+KXYcQHGzjfgV2Bw6
3lt15ZSWb5xQvD55h8kkLBjJLJIvPU2AFg2V7DYOIgmNui2O5h+wmMU9fjWn8Yu6BdRyqH8q5+ht
BAZYQ0Lu/ngSjaQQoPxubW3duCn5PVDSVTbLtexRZKDKH4fMx2Ci8xp96UbgIEWzcpBdjxqtTHIO
WiBQjsVltp3IqU9OlZINFtbeCnXloPa1YStS+S2QMIxf2Z/zfnj/pOA5MafWvPTJrP/Wby4+sojP
dGHKDCqYiq2mf/XCV1MGaaa+RP5rlv/so3Br1shD12uOXNcreBatoYpIgqjRhFl83iwVpQw1S8WN
qgehqDaYYK0c0tcf7F2Ev8JDF2OzKhSUhpA9UoCUTz2egVG7i5DZ/ngOVwYiLY6cQG8UoaIm6JZl
sSsRa6fMFPz6OMaNVYHaK9xwE8krvKQWh3XFQAtDjxU3HQtnNKSNXPfAMb7F3rePA93I0/hbF5Hm
X3IxaaOe1KlXR4orKc128vqfYms+dmYWO9QISyfKxMRBH/k0QjtGtip0xik7qSaYY2FIEfQLhhWb
5SsBfPTneX0CB0BO76/Q3ftfhN3ApEydwDmE9gA+GnhgbONt/jBC6UCOgD42UOcnvNCp6He6zZn0
7zsfaihzP0uOqVCwF4etIvdGiuue7JpFccZANtiA1nkk2whXltKtzwyfXMftVJ4/9WJP8MTtwxbN
crfUMP5EqbCKP03lH0DGK4HmP7TY9jyeaEjOqlEIXy1GNExSMSq0tV3cRw7KqTmMO3W3Tr29OR7U
IjBt1SnvLdXT+iquKmWKJbdUv+WsjnQyNzIGeEgx//Mzhk90EUl+v0g6IMtyEXNslqDzNnWfZZsp
p+tEu+fjDbI2pMXMqb1eBD52yK5XmHed+jolLyPo+yJxP45zjdpg2V+OaHH9eiNoMDRpRMpLnVN9
FoC4HwIc1Cx6WRtvE/+sbCvar926NxfGxTwuDprWV9XcSw3JnSFILYKS1da6W4cg3TqaLwe3OGU6
ZZiMHM8rl1fDFjci0ETtRgGFsDKJt87myziL9LPDTaUscl0khwH9Cop5AO24DW1lP7fA+3KbYRq+
in5Zi7roPcSt3Ei+EEhu11SAnp/UZCV3X5u+xTlhCsEwCUhOuVI7gstUsDlKhhb/HCChH8/gynI3
F4X5bjR5J1LVdcUqjB1ItG+ZKf2uFSySUBFb483/bWFcnUv/WX7L7KfHHVMv41AifReehJO+RwiX
hXHyzxrw4Fdwarv4Vf6a0Ef9g8kpTWRqris50crkmoujhNs3EXPKvq6XuYp2r0GHjSh8fjyvN7e3
JmMY+bf2fkVJp7GXeFy1khsd60ftVO6Hk48u1ca819nfyhY3FzcvVw4viu03Dn4ctPFpEqkwXIkt
KiFWkEHJ0pRaqEtl3mMT3yJPO4H3L4azVGAPmZk0Ew30okYhgoXUdXR3vR84FB00DWvAQBt2ftt+
SQwAlCOGghl2tonuIUys6CauSdgTjGnWOcZUvXqi+dQF7S+xMI2tFRiZPapzrTaId6HC8ygdKjII
9fOMOp8aYx+bwy+t8/Yt1Akgzj36beEXfKuf0wHeRSuYr2EWf9L1+nOfoD0yyFPjDBY5lyl1vyt8
i7CI9j9lYvpZ6sKfaogjUVu0NF+zHqh6h74c9kFRWp2FEu/oyWjPtV6JD01qPEfp8GqaoGNH6U7U
NBef49caXQRozlAKshpIVpMkd0rXbKERi49JFFU7wRzzTW5EjQ2L7Bniho0Y+x14+1e18bY9WoRT
0v0yY5GaV/JaIcoT4Vx2DGQD4ZRQ/+F15oMS5wXUZbbUNMG2bpTd2Gbf5SBzWgUah1y1qHF5vLlA
89hmIX32SDkZtehv/LGR8AUeoSpoIiRofaxoBpgjdtWG5SQ8Du3UF2s3NTvBlqrwk1/DF4EUBVot
icXdpCM+5vePVWX9atqhc/59lfNcIntDNIoEQFkcVBY2fDBCcl4zW73aYH+bdDZJMn6O/a6CPfFc
PMLikQ/m9uPAN44t6nsUzWdBpevihg9Tz8LnUnYxkrN1qpmkvFD5HyexW9lSN876GS9AIQWAAoih
RfYv9GUUGUJCgWP63UFzSrp09/FY5jtqcSa+i7A4jxJZQ0vXU8nIkTnAkQ+P9PqQdC9dJWxk+G8f
R7s1c5fjWeQ3tJ5yQRotyfWbZ0OYNtaQ7SITJyd/De1845xlXCpaTawOdJgXM+eZCEyKAZnUpP8J
5P5OE+uD4a0dtLdn7z9RFrOnD6VoViUrIZaygyGUD74XO/Df9tigP+bCmgHtWrjF9KlVEPnIMNJh
6REOglAwoA8Q4zYdxbYES+Tjj3Vz8c1oSZJ4YEDLZ6HURri38mBxISmAk0ddQc2/fhzi5le6CDGv
l4v3YEZxKxIHSSYElBrwu3hzI3jxrw40PPKoAvxnJPO8XoQR035MZNmn6C17p0KbPkuJtYasm9Ou
q40EFA1NeLScERl/HyNPpSztdU1x4xKyRGu8auWukWdk7i9d/FoO0X9xCGkX8eavdzGmpOmFrJq/
jhW8TKloo8hKw1J2ICcfPv5IN1fdRaT5I15EsqRYtjLBU9yGf90kucY5JJMUotP4kqFxvqEt/u8p
KDgUXedAmOHdy9YoVo262I1k8AhNHJERc7zBSDfFtEqKuDU2lNVY3kgconu2+GqVNZIfeLxIcBa0
k+StlSw4UuoBc0Z8BMX/4rAlNwIWPJv7Iab+fiZLNCFLYT5sEYXsdEgseop0yedU39Z+dvz4q93a
WpexFuujxbtKSAXWo9e/gVYC3XJKzbUE/lo2kZ11GWW5NhS1iRLckNzk/n9VAGjcy8d2l3zpHWU7
orWkP/SHVRTkjYckYQ00G0EM0I9ZbOhGyTmYwEKSyQ8OGuJ2jDFSUm4hB9cP6YuxrR15h2rQ76wA
d2KXKzvi1jV2GX4+Cy52hFpNPWUb5rZTEX8NRxzQEKfNUwDeukyv4+MveTubB3Ui0Yeej5fFJNee
1eZWNVDo2LZbKlSqbcYYadsRDId+l4V2m+JaHQ0o2qxcATcWkQIKxZJBSGrogiwWLBR9zcBDRnRj
zdiZgubM3GhEl/99Pt+FWazVQs9DxJ97yRWMg54Jp0h6oQ23Dcxk7cm+tnAWKaORpaGUg7pwu523
T34heUvhaPqcf0/3qhMelTsFvVknJmN+6n6vq8bMC2N5SWD3iMsldXFFWZ5rKAzn8EQb0VX7Z1jB
M9V7J6mvvfG7zONNjhTvx0vnxvfDP1QE10LjkrWz2CcFF58vVh4TOzV2GHxtKEpIcbuySm4lCpYM
HBpLgRteF0VYBFmOG6ybSuqpUPw7ORDu/4uBzNe4jNckhk2LgUwKLmhp00quEZt4raD1oE7Z85Q3
a9f4rQuBHaYDTqShjBDp+60tSVPbDEh5u75fHyPsJtRWf5TxXUak1gml5OXjcd2cuotwi5VvDY1W
BFKuuNlovQRCE+MGZaUr32dtTIvzI0e6VFHKSnGrxoOCJ1q4YMNlHYViU3vRru/S549Hdet85DbV
IADg0MbR8X4SS2XK5HFSZDdUhFOMIEKGXeROSYQE2l+3Jm57c5Fb6LXyIqMTvPxkRlJPiAyaPAMT
1U5MFBwkfVN6lfPxoG5+qoswi09lBPgYhjBxXD/pnJhlaK1VZW8PBHoGtmTY4i6b5kPS0+AQEhJu
nCnUiFMiH04YOG8/HsgN2LShgtH6vziLrFstpknNFDoO5XbYibN35+9+T+PliO6yw8OZM5DKV9A6
a7v4VrdFmx9kMDBBNQJDeb8wrLKvAz+YZI7fYdd/8f40bv8Wb+EonmRXfqq+eK/QRfEZdqz79rT2
br+xDy6jL8uNBXd22rYsywKMrTYZ4Z3qS0cd7ZGNheSILeXmmmDQjZ3wLuTiGRoKMcLXoI1dOXeF
wtwImkEm9k3Miv3HH/XG2nkXaPES9QZLL/uU5g6FCwpXiArIstPUay/QWwnfuziL89FCFS5CtkN2
tU9Nu5dYPvHWv+uHvc/licTQm/S72gff15pkNzbfu7CLzUfujv8BbivuqPrO6KdwH9dusRvojtnp
9f8W5zLN6uJUEbyBoaV9ccxzOj0B3S0HjpmxQXHlS99oSJ+ETiuXz94g/mYd5ygb1OXKca3N32qR
Jbz7Icv9SY9OqwEbu95LoX6Jk5+J7J9SufkdSKVjSMW+j00PSZz4Z1oKr01VPcuVbx0QCTqEqb8t
cKQHdbfPQgGjnQapD+P7gFtL7isQhWquzKqS9lQteGrL1hfZSwe7Q/MEH/rAEWCfObXW3deW8NBm
0Z2AfEg++RXeHdVOS8zHWqCsqWAX0bNpLYEbWftlxfFOz4M/LQBeTGoohCDs/U2YMNAw2thJTE+z
NXb/JjOq/P9v5VuLlV8oUiBFpSW7eVT8KETtp+cnM3Ml33y8w2RlbY/N58tF2o94YelFylztqRPP
9krxl47MkQp+s5cMyDjj0WzFYVdp7V1L1jBVlRvxH9QYD9IaISXEKpo3L41P2YRyT6k4Uh1tPa7j
ZhB/QIb6ns4qYrVv3PeJ8U23gsJJshk6JRSvQu/d+xYuIaO3E8X8W5jIn9REzDatKO/TDGYteis9
nqMowDuiDk0niPcTrhXVhETEpKZOXKKC7EPo0PA3RW4j7jb1YJX20OamU9byKc41W6XEm4fCYyMa
uyFTd7C7yUuD6d5Mu52QBk7VRj/koNpVXfGSeOopsMTc7sse7YcseKA8/V3xhKcCCZVHVevMjdQV
J6lUj6ZlPnk6b92O5mmbFgaErvCpG/pt2Pt3Q5d6mB0lXwc0TpSxP2dTJmwiuX5TJPE7v9oNpWav
pj7QbKQrp17Yi7XvTDJaqEU9JBtLEeRtoVo7igmdI+TaUfdM0fEnbY86xKsYQ4gK9Paxt/yTVAHk
bU3xoWwyt0IY0xk1NBVjCzeKcjqBCfY3sjWcKll+GNT2NPmZZVv0LZANRebUn4pTUIrPoejvPC1y
wNEdeJ/9iWnlKJKwp/19LErtpCR9dOzCvt5oiXBQ+vgnvhZOmIBer0z/GydpaFeo6mzytvC2oz64
YyfvOeQmGMnGk2yhfaWn6sMgqT58q+gHZrO2qPVuX8w6RjMeQqlLhKjy7vsgyIcm9j9nofTZxGh0
k6QRcZvpRwCqGEHQ6lsnwxAzteYN48mziIwOssASX79CF7YTnuLI+hFWxWCXBlBjRc1zR606/6gq
PK5N/SUYK4Rn8vrBCMp9qmoNrNj01Pjh0dSbEC2jvrCDVvvioSpqjOodb/bIVmvxsyqY3/K++FZO
yuM0DK7VTdPeT3vaQoqI49e8T4QHvaGF4qnguVW5uReH6C31pt+V13+B9tvYpejTalFwFxebBzlU
dyxm2kPBq1R538XUPJRCdC8o4b1M9QUZ0+Z7Wde/JBUHFqRbN2bl146GH0qYp8eg0DB1ME1aO75o
R2L2xJviIBYdcmfoovtDS5kQgJ9QHkVvwtJX3Sq91+0+Pk1Wb5tFDUEQciMslX4GoLFgN7WNPqvd
3NX3GV6lawWTtZNrkXdNAD964F6ya/Rf9f5BN5/afgVSsJJcLR2o5DATFKHj0pLg3JqCt68bDGmG
c0rGA+xo5TBeGZC1yKt0/BUjLTWYvVZzkn64NzqIKqvK/X/hVe+u4oWowSLvqEEE455bCKhpphiT
DIfYDo/lESFnZ03p9ao0QShVUmCd88qV1CW4VBdgwKX1OCuT+If4LtzHR2krHtb0WdbCLK7LOC0q
oYI/cW4GGcKdZE+oheVDhd3Fw1g1vD81Wv3y2nK/Wh6L0S3yxjChyBNNkoo4r7Tj1E634ffcRvhl
uLP2+W4WCfE/0YZcVyi5Sh0XkRef0GxS6NK8Rs5+9FoJX3vlbWUnz2ttuUYuP9y8Vi/SgmikCSkU
PQHeZiMC5eCjtIkKv7LN4s3a57uG0C2Gs0gOJT8YGhlPHiay/FIdi2KTYONr2OMOcpa86R4EZ60K
uDaDi7ynmgpFQcsHZY/qwVS+Yna2spuvD8PFoBaH4VTTX65QfPmrJJE/F0/BLkZKVrK75/8CHrQI
tjgMtaHXVQRrzHM8oWM+C/p5s9LvWtPpumz7Ps5SGScoxEDUYHMwqA6lI9vazcdHnG+0rQ7GKtuK
zcY6ri6QeQF8sByXnU/o4FluSgwvOCJP+Fly4m18th5VJ71HXvVueAl3/k5zVjbBVWVzMdjFsVJM
dVNKnWaci5/97L+9978rB+lrfocPt50ekW3bpCBPCL6mBnTNAliEXhwtyijKiJvEwt+jxbvTqYt3
X42tsZcdU4QpuSp5tLIftMWJEqsgx0NV8rBzCT4DHndrO0J1CDWZWfWo2if7NdTQNbJmMcbFGaNL
wH9NPRf4qOLduDV2+abZ6Xu6pbKdOckna6vs+9Zu7zWssrS3Yv/PXrWzvM/FKactzx3KefhOcBPK
ex3hrOGAcP5GsZv9mnDW1dVOIJhTBvwXyodUR94fp16Eyksmt+q5RQ7PCAObN5fdRP/K4F9EWXxD
YcyGumqS6dwNwS63OHMi/4cVGb+zpBE3BY6Jazvk1qq5HNfiEwZj3DUFD+Gz9alDOHqTYqkdP4i/
6nCTuuiVONnv9MfKrpx33fIsuIy5+GhhZ1ZKVKoa6UtzTJwaZxLHeNB/0po71afm28fhbt3xl9EW
90QQxqMX8HI8+y16jN5Z7hKnC49TlRx8+eXjWPLaMllcGb0eVtgqEQyjwqOwye+MQ/tgHqev5pE2
J60cW3aqWfLMDV6UDdp6m/ypesjstePnuqa5WEmL6yRF5i7wJEuYvYjOg+x4d/0eK5XtJtzXu6+D
nX6e3nhYn2Y1tLXgN8++iym/UmEPLe5OefQIXtybd9XTgNwbhnl/5gzVd9Yu6huTDo+fdrkOjBJe
xWINI6Dbq0raqecBto4YuWZItb3+9PGnXQuyWLTpZLUqrvbauVMoHemPY4rJpGB/HORGGvxuJIu1
qoZCXnkdy8ds7zvpT71PcVTB5iIMHcN/Udawwjcu5XfhFqu1TMXM6n3MzkzdCXEC8frUxijoqE1r
XMVbV4UCdELiMwH/gOD3/vxEpZkit17iq4aYnDKUG6UUT3Xa7L0gPyRJgN9p9xx1wi4bv+Mpaadp
betS/SXQgtcmHHdFLmJO801J8m1eatjzahsrDFYyvhvzoYrKLL2DFA7E9MX7TZwmfy5Yj2cKPl9E
XfkETXGvqN7OG+M1HNOtGYGMi1qgRI8I0N7iRim7rpIrJFfPWhe5s3GVrgAnlVRcayFCxMVB9D8P
Wfi5tB7yAg6pepwkczuCFgsjzGQxJxdT7zMOq9suUPf59MvUkQ//eD2u/sjFhQTJES5ooqvnZpcc
jZ/xgVLLVkxs/yH+bdlg8+7LBFzj6OQ75PhLJ/ds41+brDKaJBfztNjduu4l2FlY+jlUzsjNInT9
MmWrWgszqHtxJ72LstjeEKc9TcwD45xl7V0vaqfeU0oHO3phGyOlvmlr4SlHad6pOqPet562crzc
EipEXArkggEVZhYEfL9BmjSlnm02/2sQVvKqn5O38qE55Ps5iRPDDUa7tuWKj9XDWh/juvc2z/FF
8EWerMWoCkTYbp4nw9xiyfhTiCc36KNoq00UnfLeFQ3/1OEd0LbicyrXe9mHoQefbTPVqOSgyhMU
0yYq16A8N05dnC9nT1zgx2BpFx+/qwWrFPRCPUfhc0pF2AxIZit9ZZnfijL3hBVNgoloWotVbsRW
qWhercF6n7Cz+algGjAKLx/vpesmFbzOyyiLsVRxO4Dsio2z/j05TrNNx8Y4RQ56s5tYdoyzuBu+
DPtiv4YLutb2WQRerO0kKRVZrRTj3Ep5tQ3DULd1GcM8dPUNR8vFccMEnLGzDjH2yDpMA5X7bMRO
C4bYfTSkD7UAu1TqYCumk19u5LnylMR/gi4/h72IOPfUIcuer2x81tXVprSQ7gbMbBmgPc0li97q
EqutoReeFS9Ntk1u/BAU3BvDFgH1ARMbTM+bba+oBysN34pc02l/DN/yhiJ0UHfPcVo1jMiv96Es
7ukEfYd3DodQscZ9bk3qXppCV9ImdZPEDQ4TOT4btZJuE1O8r5vpd1J4T2Iu23g5bPNcqKmJj9vM
D0VkT8vfqtfhwdqMoJzC+kRR+XE0hn1oyA9dHZ6prEsbS6QVWWJBE+mPjR99F5oAXmFzKvL0RYiQ
KpuKT0Gj71SrwWw9da0yciwxe42n0QVa8tAikq3LqSOWxWPcqTAtfSeTpK0R+Q91pz1EteGOGqOV
e/mTNVrfYNc+d171rQGnxGfP7LpO8x1gbeh7eLyjSQDTwH9orepnVwSH0G8oexXWV3VIEXspsAnv
iww+cTtsEkl5KAyp35TQlVo1eQgkNXZqXOfRQlb+RGP9ipa146t4tTei9DXChdfCguWukw1XU5p7
H3o2zmffo7S50/viZ1Rln0XJexqLEq2g+F5sM/o14Zs/tp/UMtr3VbSVNHUfi9UjdsDFIc+VcT/2
Ofav1tMgJXdiN+C5K+vHeMiO7dSnXJWChUZ/0dmGXP4eQm1Hto9FRj2KTlcbn3otfgtq+Q3tODfs
lW8Y08m7Fm0AulfxuY7Mz+SpeMCJxZOiNG6oZVs5mV5FabxPJ0zkOzH9YqmTnQTTnVBYdziwfPbz
aofC5GMx0tMua8JmlurUvXTnef2prisMxYZ2cFC2nnaCNDkJStyKGKAD0IooAYfWDjm8576oXNVT
t5ZWI14uaI9hhetZ3knnSIM3oKrRfWpQGIkqt1O0FytLngafLARCxCEJ6l2pBC00FCu39dlOcGhV
RxSln+pUFU6QSBjZYxPXmNbXKPSCbRNLPxqZ3hNsN8XOO/OTgJPNJhqC5K7PWmRJxOQu9YUvWmfd
iRaWIgpgcVtUA91u/elrUMh7XxdOag+20ev+h7Qz641b17LwLxJAzdKrhhpdLstz8iI4TkLNAyVK
pH79XUqj+9hyodQ5F8hbALPEmXuv/a3npkrv3FrbTEDIMpP2XlO1z7XRwemTfasn44EWjQvLZpP4
Ms0j3jm/yAC6OId3Scark12OAG4P4N/nzslxm2LGfb3Vafqtofn3jLbvOsElEX4fLyTReEgTIoKB
mNu4i3/hFVDtdSDtJbd3Tt/sYVyydSYxeUqi7SWP3W2DqlIvLYzvsBv5Zkl1yxTRngE4R3Ckh5CO
FPwwGdNRr2hyg98NW1Zicc+m8jurTGtXEDVhsCuAFa6uclBZOvBaaiTd/RTXNt8ea7Do3W4riI6s
Vz/44AwbYT/2OAfJjzqv4pBSJNkS/FLa9vdalr9xA0lJEC5ST+Ayq2v9sZhyFO+UVf1STfI9F9YT
ItIP1ZDeI4u/Ne0yHKGh77v0lnRil2X9qajbII3Vx0RLNq1x31llAFHLWTXlDZyoHodU3XetmgZt
iaxo1+tTkLnjvaK3Ps+mDTGdbs8M7UVp7VMeVyfdrG+nXgsS2oSgMyLE3h/covlG6wxwFMAccOGJ
ebLLnBLeRDAHzl3rEU56jzlztzYvnq3O8RUHGAjCszogFEk0Ud5Upv0OJ3uE0TPQOSeXakj2uQYc
yezvsk7Ucwr1s4+3zrA1+nRnEXky8j4ydf5UAjnUNPWDovTggxNBUExop57JzF3cuDu71R/yoVHg
ruCEKSl1T2vR+1qu7mD9+U71Jj07SW8Hjj5kG9fJug0ciZALHi3ijZl6zKT5LROwkszhaqDByTAv
8sPY1fUt/GUA7FCs6o731bAfSW7c2ZjmfVGdCkfXvFHT9NvBhnlobEBe0U2FvVdj5xkshxypO+U5
jZUhVPvyJjFRGQaz7gdZQcOdNw9uzyHbw7Iu4RdTdA0Df9aYPNrSFzaiFBQVQ8HgwmS5V+EA5DYn
6lDXqzSl85mFeqi+ErBsU7G03Q62TEMCgpBejjQkaWqHlo505WBHJTE3Fs2f3Lawj60UZ5K2GZxO
S9MTZmV5KOHdjnV9j7Ke2htn31RbmLd47/CAFvMYZRX/6XJ4KxmqDUOWeoKXqDk82+50yMt55+y1
Q61UQ1hkxbmVAHuOSlr4iVsEpc0DsDBnlhEKTIhMQcsfQKeCyi+Aj+qEYjJlh+qAO9OFnXyqKp7i
dKGECMkb0gY7eYLJnxtaMMjiOcP/+2Pfq76al/B4yMRNw4pyRx0YCadkOFdi8HU06+GGAEssafHA
0FoYZsfG6Bt2nURt0v/C8WjCv3TwuKU8tLo8iQy6BWsQiLroyGNNDAZntsY8jVJ4IeXtO16a2Q4I
YXFvqhPeXNRqQjrABCetqbmJC7s+piWS9Ui+i02mKEeF5u+aLB+GaXgplEzCTpTVm9ieaRy1e4iH
4uDWuRnKLt4lTQl3mjgPs0SgjA1oA18Zuj60GaNhV6Rq0M+KFKTZdw6s+DZ4eB6B+zI8u0qKoOL1
G/zC7nOSPvZj3cM6FGrgjjm+3cHpsdChBJiS7N0acQWCs4mKWxmB68PU7gC0tDbwtVdCapMej5eR
bwsngR91OaLi06Jbu4XzWyrzc5OD+xijwJAONkPG3xg2Qy+eOyST8DMU03cqVwdvV5QvqZsy3yhw
ZehxQsL15Fbr4zuFTjeTTG/Y2EUJG1/hOJgdAF1FEXLKf4Er1mIKW9ozIGcPNs40hUCbz0cU7alW
ixCnqAf4EI35fppqTA9n08XwRzOTwLGzIkhS5y7N7B3p7RM0QyfXaEMbGNcy125sDcYeSpqeYlcv
/N6me67UgQ7ke0sxqq2tHyvZIgGsPZS284zdFCDNcg9bvH3S9rO4QPF0K602nJo7c+C3pdoHrZ6+
cIU+pWn/AANRWLxgBcOmN/uBc+BMeB04fbZD0nIXiz7s1Ry+GeQ0cHIYdBX2WsrRzNIHzalh9IH6
sky9qZth05ntTV1A/Iwyy+eC0ps6J49UwxOgwNlklMMUKAJWEI22ybrqUKnw0kMN12tR5ee2Mxuf
wWbHzyvNgc2OrXksnljAixGVq8l4KHv4SIrqntS8Cmrcn+Hpp0U4GipoEIz7BDuGokNnDo2F6sij
48QIlw360YoJZEGq9GnLY5+15Y2LiXNK9QmfrcKWjZYVNuo07sIJOTcxAA1uq/HjqEI2oalKVKem
8GifGwFKjoygTnoG26dRHiHGzTzRFOkm13QPxTWebOhe4coxhevft85oKp9VsfvmJspZWDFyM67O
PFPpZ1NhCvuYiuQ+AhGHQeZPLFf3bl5Nd6jgHGA2k0DaNyZaYAiwShGgK3EE+TYft82IExhmzvzN
ruV3lJ7AsY1UsFGbYtyHW5uiu1JUBLvAajRmYf/kEFDhD5NdaiLzjH1fEWxLxurnoPZP0KwfaQPn
NjKOzs2ouD9jN6FBbydYsxoMnopCeUz0EiECXgHZOirfHZNukVeH6Ywi73MdciQijLcig8QtRmGE
gkMAb+Zyp1CopcrZGRD91Odj5CpAtmhUx6Icc8V3k/4nTdVTJvLHJpP3OpQzPBs2hQvX5F7dpjzb
asbwBLudX2IstlgF6EJJXzsDvhJxvSm43r6ACzBsoEJpNyRVH9pC+ZXXhY5fwc6Zph/SyrzVwOmH
tmunq9mmGeldneKkcOcyT50mYc4NlBJWkTPpB15x6bmOeIAC52w0xiOHRDbJSJDx5iFTYFfaJw6o
mT1YlTx+al3ryQGKJtHpqYph/Fmxc47V0yt48Rj5bpzqRweOxakB7pKkbsAEv8WS36OUx55N/fZV
0+9T6maouCZwZkxfM5JuOpbsjTLZ6poKdz8i36bOgb0DUB8wCze+a9nwVEBkVk/2U2Flv/FGOdhl
cmOh5tlLbHLuRX3USHaK55NLyfJDL8H3zLRTVaF4VsWwSIvBYrLauF13KMbE8VKzCY0M9yoYQxGs
tDI3j0ZsoUSVWK82Vb6LFlev1rK3E7Uio5+Cph5uYysOu6w7VkPT+Yqr49LtEs8kHM8hWGhP2dai
4MmwLH7PFEzMtFQfCW61LEeQsy2gQJrt71xtrMKGDt8HCnNAXFtrH0+NDXPgnJb1ByLywG7UqKyS
l0mwTQM7bGmZA6ze4PlnPlX1gKckU3eUiddCVfD+g3VH35ffXMfG3KYIvspAN+iprvljliQHd+AP
iTWpvp3peGWWKTvmE6BYPDmaEhshWOAceholY2CFi1qFc6FTr6SovgZlPwcBFkFqlPhBnjL3pTU0
qC+iW9WwbpoEx7G+hjX6Ggf63NQiaULxzra40dgR/K/a6r6Ft5x8vx4Fsr8GGj+2gQf55zhf3aRE
GnD9xYZcvbkKVAtNT76Zs2auzQtQz6FO62Fsvx+sPqxp8dgwyFwtpdd8Q02/sao4YFsJjNp+cXow
PXBgaUZxxqGXemOZ76pmAOxbh9YjL1qE5yCY72i6Kaz+IVWw89gWGslwTfRjBZfmsn1uzPq1n3Tw
VWCnSFL5nNXxI2qCbuGdhrnJVc0nKk50rcGeQOiOIr4Co/lmb4vuLSadvYU3VIXwtZKEs3YTa6+2
HHh/dW+VzR/kaD7Dyu9Fh31e249ndZBTMGpwobJnZR93xletAwmCKX6XTXc6S99BgXyYBmn5CEAo
fumYeSiruN9fH4ovo40CEzKXByEG74INoX8eCYJCEWZZDQLwXWir96l7BipiJaPwJaGDFlDTMBt3
zJUFy6hu3iLN0Q8wjckgn/of3+PZ3motgPtljcyfQoCGxSsKrGBrEVrEekbNjiZl1CHIleUdXF3h
Y4izsd4mbI0V/jVaDKghgqSmBgKA5gCg/bnjbKFrGSVCRs5pCJwDv1VeYBxVn5pdvh8DvpcP+i/n
x3hc49t/yVWjXYTM4E8AMJaJeODndotygICkqmVksyywiPCQYbw+JS63YDjgalpggy8LuhRYe2hY
DjLq8aTLR5hGQgB6vYkLsw4f8U8Ti+1MJG46kA6zDkFmGHBBuG8iRFRYK7vm19jp3Fk6PBJcgLUQ
2l4k3OIEBn5N049RqduPPafnxMA1ze3NH3Bj3PGxPzVK/QyE1Y5X6oPOlLWpf7EvUbE2szx1PCkX
y6sCHES6ElNfRVTEhDZ6sJOH6315oYmZGmbNRitzZfZiQmgp6LSEFsiZdBCI5wRps+31Fr4G7XXy
sYk/2/kHGV3L7ZQbNr4CjtOH6aY+1Cf2Mm2VkwjV0DhCbH1rB/rf70ywT9IA1wCnFNfhxdhRBvth
3I5FNLrEx0I7aZMbuFq60sxXtcL8cR/aWczFWklQ1odoXxQ/8dDwLb/Y6Mf20KdBsYEDdGgeBISl
nQu8JI6gXRYR4kkPV+afyUo/XxpJjCNYdw5K3sFN/by0SwjCMX6djLjywOI7oOZWxnHusk/5PXzq
xwYWORCHKgjughoTpc/qK979OC3N2DOPaViCzALIEqRL7a0eJmBjWeH1xudp+KVtnPSAqruIsS7J
uVVMZN+yUkYNqe6bGIGwxML9FxqJ3dipz2Wn/tQrpNxxWKyhWi7t1dYM1fzftheZPRzc7QCbYAlV
mNhMGyBNzyLbzLnF4pjv+Q0CA8cJoozz2ohe2Ocs6Nqt2QQB1gRL1mUvgZYvG8ytQn92B5SZvQNz
dL1f5+m57NcPTSxhlxnqNyHsQROTBYnJpAgE8uu7rLNgrTcxEiYUb0+rUpU16elaw4tcrVERM0Gx
iEDqHg89YHZZ+o3jmSqlEki99yj/df1LLy2Pj1+6GEW9h7iW5vhSCRZObv0o9BXh2VoDi81aY7Yp
mIoGGiSaXZAYi/T5+id8FQVhBWrgvAIsP7s2LetIETcdFRUmnFHXuVFjKT9M0do3XDnp5Z2os4Pa
9sQvUz0YSnejFjCuykREKuCkVn7I3Flfp80/P2SxFfSISZq1Eg+4k2EX0G9md0bb54HzOkTrQtBL
6wAVwFgC1uwatdzLa9EKs2fzeY8YOuD2fqwZexW5l5WvujCCOGjBs0VFPcD9ZDGC1jjB1KFgImpN
fVuMqOeZXFveSau8i2W214omGLJmX8j4qDfFY9/BM7exdeVkMyTLqG3srv+gy78HfmrwI3Nh4rM4
mx2ZFIy34Ksho+Sp9Z6jrOfftPCnJhk0zy+grcREdZCNYA/wpMXR0vh3scqg/arKQPYZllgwIMJl
EPvoPLofjn+jdBBbEYRH04N+FkF152zVABlP8FCRCK926R4RmTc1pKoHOdNL/nL9E79uNLi4gQNt
4paDPM4yAU7AG6w0prOoHJr7OHZemhxFWUCKoJAKegi+Q7V8cL3Jr+OGJnEE4+ZhwnR5+cVTo3RS
LziLxhEqWuKEtuKsXNu+Lgk0AToaEE7o2S8PL5pohlPDyTqiZNcawIUT0MphHn39Qy63Yuk6TlxU
ri8rV2YFIorBJhbVCoA9UWeoXmn2K7211shiY1bY5NZD51RRryAHNL6r9Mydx+sfcmFEDBSm2gRM
uXkfWcxB0lDVZHqDEaG/UbdI5f31v//18Tgf0Rj0ma0KMPVipZZxrhh2r1YRLEwOSdl6dHzhrQOn
1PTve+tjS9Yi9tHB0j5mpaiiSY4wV06bvVHAhSMpw+tf9LXIAbcO3Js1vL5hxgLRzWLZ1qqbJSjF
+lPkAGbtvvOnHaLDPk4bXGX/XwL8C91oQT5kzsZvGKzl+QZfgWTQp0lEFMqUigpk2XemlW8KtqKL
uTAfwKDCR8HTBhAVezEfFCOmTcFVXCcZ8fQCLMW1cbrUf5+aWByRiWK1SdWiibkMsPkJY/qAhgrA
09ltdW/ttJdqu1q/MB9Qn49l1UK34bDAmv36XnSwWIeCazJqK/u2GEsIBezhNU7rrTmwDVdKsdNz
pp9LkOS9gg3valzfooJq36V67a6cLRcGE+9JnFw4SDGkS4ijIYHJBCZeRJbWhTX/PoDyaaL0VYcG
6u/nqjPD7GzdUuc9cbH8BO04G3iLg/Lc36BkcJO9pmEMURgP5uLpRy1Yr5u4cK58bHPpPWfEowXx
DhcRGwsUxA67rPttF5NfjkiGcmhlCPl5/TO/vr/AEsdadGBpOVOGFpPWTlRawUBERiBHe3WzhYus
z2KBuuXRn9K/VoTDwe9ja4v56yBhAmp7JfFgPfH8qMEobK0w8sIq/NTEYospeqr3lYYXqzbrgYxH
ma9VL11sAWG92YhrvtEtXhmF1udtOeHJWpOd2QxhSaaVfXLu9MWSgxEuTGosSPrmI2CxTWpNG/eC
yiiG248syHdovW7cjv314wKj8aGZeTZ+uEQVva1zpiGGQsCzRdx6NNdyBJc+BKotGE6riA1+wRzm
TGngeVmJqK6fS/cmpvdVu7k+gS/tifBFw4tWhfsd9B6L4UAqDa0UaGP0eSjDuThaBZ0cbKSTtoFU
akf/HsuMaYzwjIZNES9o9Uv0GH6zvM2dMVKdH1aWezEQCe3w+/qHXew7gOlsmCsCp7ncf4jbQFKX
xmMUo+YHuc2gax1vEGtFIRebMTUNunqYFoGP+3kSlI0YJugvepQ2VA8Gsmah6gJHnLUQal3/oK8u
LnO3fWhqMd9gs67k2Tj0cCMu7sxNGdbfOQ/Ezr5Pb5J7PYRKuYmsH0rQHcW3621f/kqUOAAKhhz3
MqcA7nJcOJPdRe5w7OTjSGZCdP33h5MDpBNyCpDFziTKz12paEbTWvPr2AU8m8rCb7vR07SncXLX
uvLSHgT/VXD5cR8A4GwxanWL1A5p7BEXgfItB8EhyB6cRxiPz+bOMFQPXAhEV7aLi32I6BDyGAbC
18uLFE9YyuzOHSOD/2izozHdMvPl+jBdCIthisyL2MJtwwDF5HMX5g6kAyi2xaS3fYj68nu41KsB
goH+4DHpSSNUIue1vkNIeTW6O/fZcteFvAXsZNBfCULUn9uWs10TDIjHqMDO0b5JJXlARBRRVwb0
CojW1z/14gh+aG1xFNaQ9HWSpmiteyyzo2W+Xf/7FyLk6MoPDSymSEVbcNUba0Q4BZjxO83v0xC0
69tCgrXutfv0tct9FH39q4vTx4YXy9xykAtNYRAcWaaX3mu+9gue57Wfb+OdVQAX1v5kfvGd/KuN
7MP3LqYOToGRW6U5Rri0QYTVO5Abj/dmna107OWBs5C+gZkI7JEWq3xmtLQ8sboIHjSePjxX0Amv
DN38J5YzEW9KFGYBUvfVYLSLmyRneYaXpU8gx/T0HTsaCPbXsCnrVlb1PM+utLUkcYwOqyF3iFmk
Q8ie2CDkyF9yzE65u0KX/FrugO3fxtaI9Y1LLu4En9cX00Wu15AORe2sz1F76m6atM+AlUo1cFFN
Y2+kyOOwU6w2r2DmTNCWUSfA4/hoDK3YtEOSbIC0hiQTt8hdbMK0eyiHxBt1e4TIkdxldfXQTupf
yw/mH64awLejws3Fc2Dxw9Oks2uCLirM1kfe1UNWPqycauX4uHT5/2PnhWuFZljL92NijzmK3OZg
stpFeNSczbYwA0VPUCCf9BuhTnlYzhn967Pt0rb+sdnFRpT0otXrHJdNViMHkydB4cJWko77681c
CNmhF1EvBEOnP5+32I9aRDj7VqIdXZbza6Z4M+D54CMZoPqWKnOoiVBDwhUWaPXAfM7b94bAAnrQ
HYhKeW7te93iu1FW+3iWFPZYOAGgOL+ZwddW4FqfLLawRB0lfi9tIsX4lTrMU8lZWX0MXdpIPnbI
YsOCHQFt3dgRUQdMFly06K3aOtvrvb7yIc4islPNdkgxpPiRKl5cKEiGJwre+PU2Ln8HYqHA4YGg
v7z2ZKxN9dSJRSRohoH6DZnK5r9rQfu8AB17yLWRaSLqeRVphbmvM/FwvYnLHfXPR+ifm5CA/xdV
hhF3m3PhPlr81Uzv/rsm5n788NxSLanh9tTXUZyigjDH9VdMASTOK9vI2pfM//+hmXisRtUShoDM
N7tDhvNcZoXwnKx9uv45X0vZ520RxX/YWRGIQTHY54bgP8xg5dfVIGnAsQUkDVF53TZ7UPzUnw7N
W+NNoR7W512zRXXXWvL24rn1T+vLmV3m6qRoMXozU0TQuO8kO+baL0Vfs7y4OLuxlcCjBnx5dXnr
hetJRWKJirpKUXwr/UkzLbzekRf3fdx3YYKjQ/W0tO2wJ9VujFzHPgC1kBdTqwyNDnLEvHc7wOlU
PXAqu90YmvtvJuSHhhfLatSrHjQUDOCIq/WY/jYcxRfGysK6NE7Ax+qonMWV3iWLbd8tu7HLLYR8
CuUg1dLPVAMyaWhHqVjZJS5M/FmFNFc+o14U6PPP83EYh7oiGuIyUuDPjwWCveOhHVY67cJoQSYE
3DN8i/DWW4qd9AEiSwemwVGmC69Xkm1vnkpGfTE9GrhQr3uTWPMwLG5oLk5NC46Dpovn1+L6IXlf
oIqD11FrK8e6BjOmqfajqYLpOYScQm74ms0UOnIA1vgG/O4AUL7XgUEPm0Bm5EA2PftoaklnbNyq
JSFMcF561BK4wxC6zPJylOSko3PfKlW1Se0B1UNl4lVtf06YcuYVSoKUaCTDy4DSECbHwMKVRFrN
sQFPatCg1DU8HeUvOQqcCm3YsELiJ/SNBybiJstyVLkBdGErb9nQImhcH+0WzH0dVZqd81S7UI8a
EiLW4b4T7wVNzgY1Ql5o21quHVXahdWMzBYCN9i2YFKxXM0ZbjpFygVyk63rBshSfhuF/SJKbWO0
Gztx7lDHDzV4rZ9QrvYdYvcD7scni1kxrOOVt7pTDS/pKyhFkgoiftFtuBShZnRhR6yfIiGJV1iw
QFIkPun6NnEp0PXpt88r7cPGLqp8oijWRHA4mKAX9+yzudF3qKvYZM9u1D2ioPRgrtzaLq2pmegP
sZiK6MlSLFZrrLfHHkFwAdYoaZ548uaQtajwV5rB/Mc/tLI4Gcuq6HhZ/vky6aub6o6cuu9ib79q
YbGJA/LTRKXUM0V50F0ZyF37Itcejxd2qU+/YO6HD33L4k5x6IDTZCJG2ArHQ+wNxYVv1urHXp6B
//ToYhTzOZk4DKmItMwFuNT+3kDefn2mXBy0mYkEywDEqZdBFJ0KmL2lSMCnFGcxahNoaR8mmHD9
i2b02ZcAQWQIdhf7rcYQYpACAcqhRgoXYdCkV2DK/H69lfl8WO5+6j+tLHOTQ6lNpWngY1DhYwbw
/jX8dip+8B4lY1AyCr+X+fjXVyiYnLu43iDRNLveL+YjkWPZl7yoIlo6MJxT95XbPKIgfuVyfkF6
87mdxawD3NzEP6OMWAMac1HiBYCMAF5DRYwcEwq2Eve2StOHrgM4mWY3qpQhm6xfE1zu/rteXpwx
9mQOsLhOMGWqo949NKrry+GojronUxZeb+viWvswootrB615PbkWVkDKvG4698XZMN5l9u16K5fe
m5iY/zc9Lf3zkkZxRuvEGj5JV71qjzJleaKR9jM9pT6OzT3UIQeEiHzrmITunblmw3JxDX5ofTGF
mIv1V0BDH2UAKrMcUBjrV5Ov3EUuNgIZDPxWnJmztJg/QohYlAMiskr8VI31jkAsnCX5ynhdXIEf
WlnsWA1no8ZRnBiVQImI7rHTsyBWEEVEQYOAn931cVv7psV9EXAEqdYSrTnW4IGgjFIkFH+p08qE
n/v/y7Zi6EAeIXoOS+DFhIdwF/HsBNvKIF4S1M2LFRPgS38f8WtUD8Ivat6IP8++MgcL+k+KyMpz
AAZQJL6inP3aTxDtgU+NCY5nibnMaOjuEHf12NaRq/2uUQmoW8dpWlOvff0KNAJ1HCzdELNDJvLz
V9TT1EIXqw24eua/gRe5H92S/vWAaxrkzrY9exZCOrGYxBwRWrWbJzFCrahA/qUis49Y0V+P9+dW
FpOYGkJlVtN1UaX/6Np9bq3JFy90FQhVAEzgW3Ro0hZdxYmTC5woVTQbbwJf4HXOWhNfnx7apybm
n/DhkmLFzUAUY2CRGF5LpzuArBC6ovAzvfRrtJaDlHB9MV64c85NImNmIccE8cdimcDAGkIPA6qz
3vXcd9RdbScvRqWw1wD4FICad1OEdAOG8/V2v245c7NAOuKiomqYFp+/FO9DoSmTxqJJZWHXpMLr
GP0u3faWSAeAb61YmR4XrqCajqPegD0cmPdfWHWjwYhCdTmbsXZBmaQPg83fnao5sqb4VaZlgKX2
wEvrh5xQOjlO7dZCSJoY/bkRNnz0EKTGJbrzaDGpIc8FyPzCvmei/saBWf/7JfPpxy4ms2sqtkU5
Q8x+Sg+0H0GVpzeKaq+kBuZe/rxHfu6T5VYMv2VIOFuGGgvnoO/Kbbo3NsZulUF7YStDTY8JDxtN
gzHUUtoIFA5vEANhf5CsP/4wims/vhk3IrQ2sGAEl1Ffux3My/HLt31oc9GFvEWdqELxbdmNtR0e
VY+GZljf1Hs8r/11I+eLCwnZWmR04LI8BxA+z+iMZigyICnD403dsL3lyxYLqdtYnuo3sELp/Wb7
136ZMFfGhDbmwCyc1/6UIn3YL1rYGMA/gaJfAXuIcXccMzAqyja8vlgvDh9K3P5EyGalx+dPy1WI
7nPThXqQt8A8wmCvJjCGff8XrSD4gdCLhevOcidqTL1zSqJVUa6W+wElp7HLtsqaF9XlcfrQzOJy
qnWm0YwTUm8sgC3BRg0A+qcHgJgxbkitV5ESJKc1OfGFXC3mPcxAkdKHb94XyFwcyylz+rjFSjN+
65sOxJyX/ECjmR9PHoYQ4SWxq56SlUvKhWK0z+0uvlY3ZKJpGdrN9uamP9MQ5SfIMyqHIlorhbz4
jcgOQLeNBYAs2uKcJzAs1pIMQDMWjCGAUECsJRv1WCJaDMpPwO/6p/G49q6/cCrjXfZPo4tlDuZ/
zFObtpGb2gFoLWCt1Cu75FccOW5gH9tYbJN6Wjmd0tZtZJ0AFdqpOwU1PNNhCpmv7NfIyvYfXvSn
nQsCU1QQIs6JI9LEuvu83BiHJNhkjn6Hq23+K+UtVJfaiGr0ZnxQSCm8fOpuqTV2cFJvtkTPT1zJ
WWhJ259c9y4ejFCryluqjfe8BFAip3n/SDOwFgCR26X6sCs1eqe3SKoRVvQ+glqocp/YJpOzqyqk
nocUTpsemWwb1pLZBjrf3Qj4amZJ5GKZdDeV4TziXA9bOcBjCPXzCXXDxi2eRFLdtZqzrVMrrOPh
oJP4V90XwRiz3RCTe6rfQ996kzRA1eQpOI+mwOuprb9hBILepLc9U98HLg85Kd5qdTglHPQRePVS
EAjFWZjsJiH2cKNm7sZOEReIVRCBpApH046q3wUBIyqpySFVOoAHitAWZVAaPLSS/KwLGxlJIyI5
IASNppyreEKMVS15wN0M0qtRDYsJGJrJbb2M8G9NrZ+N3HkvTMQlzGlXd84P3QRHoR6RQhonrycJ
yqaF8AxnrAO16jaUNPeWJW+7vANLbXjlGlzFRoRwM+2A6PGOaeRYAi7vG26N8GQ+vrUTeF2z7s1T
DBLDxjnfZh3wShYzg6o0QjnBdlvClWkzgSIUT4DZuQ14AdVbPqhgag0RKjHfcJGXGw7omyWBVkon
82fPlBQXxvQGRVPlVojxRpvUowZLk0pOCHb2HGxNpwYZqaj3pWk9prXGPbWElTTcTBEEdUy/aPge
qIuT6NOTk+shy8ofgsUNmF3ZL4eP38Hs0H3RgyImJ/deTwnmEMzUUPjVwz2Fn+gI8pkJ4htMagKG
mkqeEfiv1PKJ2PUAkAJsmXqk/j1WlzeyQlEH3lR+lsMkynVQAcwFAD1T9tLXIoWHnw5diRDbpGmf
FVCRTISsA2loe3hun+SknBLC/awsngs7OelJ/6MCZUXRHeReeXZfSFEFVeJsgI56r7LpHSaqb66w
f+lc7oyaaH4OgkyV4k7STmGlITyp2ffc4QeE7IHJRSEdl/ph0jig/YBxZeQBT7Qz4BJw6JEkZBa4
OWXS+5Xb7nSlP9Zc+zZJFhppOwWmyZH2V3gYV8m+LuWTmpkvWUy4RzNEXlkx1qHZOG/TzDWzKWhv
gJIC4YUF5DWkeALGN5vhLU/OUP0kFIxIoXISos6iCqTD+7DhUxtIMkLKRA9VEiteVZrUk/PPq4vs
4CTlhkzZb2WYbrRWiZTa3Y11cuiZ3OW5+rOJITwo4gpVYN2p5U1UJaDT8aE7S7t6guEZ9Oittu3L
/Aa60mDsi22XuhEr6K3Ntbssjv2ElPdWr93j1X3ShjjAn9xxtwIzshx+A9/qD4XJPMgRHyYGwMzU
weBPZa+CCoA8xq1r9PuuzDd6W8A412oCmfJ3DfzLcicy6911yieWTee402FeapbfQN57JEoFBE4+
hF1KN8DaARFWyS3NNaxwQo8UeTWvAgkIYCyyhY/nDxS336Ma9Z6m7SvevHtQC6egrKtgVJ1TUVmn
uq3uNFHvky4NZxxSKXjpa0Vy2yD7WeftfpJym+jAN7Zx4XEV+hbUSJeIJ5tP+VyNxLsfsWSpN7HR
RpVNvS2kZgMrWI07LcnVQPRt1GCfLnKnOvcx2dRQzVrNUILbhTTdH7pPyYDq0SioMRDuBLkhHnkP
rynXcTloKeRbAYQeUHrjvjeYCETrWL5JJrhxs6Q7QgN673YVD91Wu7USwCYKkv5MCz2E3SKYTyIH
xLAc+H9IO7MeSXFua/8iJDCY4ZYphozIIOequkFZWVVmHsxg4Nd/i5LO6UiSLzhvvzetlrqVO2w8
bq/9LMfsyQiWMU2dkajfwPJWHBPuX46e5r9ytf6TEkD9a2bOHKzGrWugGGW41FZj9FjnLDr3NcAq
PcA+gJXNfLnikSiKeejMPHuvkHuxkdjF0JbqoG4lh5TaIzZn2Wm18DFPOMBY9UPdWhE6MS4hsY3g
2wX2plbS7xIbdw0QeGmPZYWRdHJZ1UAmJfodZ3Fx6gsNb7Uggnpd1z9wqeN2zchplMPDyPQfKe0e
IyF8Sa6QC+RKulN4/tOSAVjDFT7ZRTLhLmT3lmsyWpyEASknqJij3/QGqMqAINhmMcCQm0uKzeXx
LZXN3wpNUKGDZ1wn08rfShLJR9UsdYePEuCIMSCU1R1ov5htMlzVyqrBeFMeuYSpCjbmOSyzJ2zL
KlwER9iLG3C0QsVBnWJcTYbbq8XveOAniYqXKgJ1U43hachOpip2cda8gcTmNH1+LwiMntkQ+pGs
7iNSmd9EJxxw2B6xQp5zirEPGBIT2RstjIs5FCfFlHwKqpMrVB2vl7Attcc2bz1oavYMEx/PXknm
lArw1n3WPCQhXGpMUAOcpGQvaSH9wgPiZGdVcgZ2sTuXcgrCXqnGHo+yX5Epvyp6+qMfoECwaO92
hvWYRcOr1RYA5Y0R/t9U6AfI9hIgZPhBZcV56uLn3NR8HBZf+prhIj2G94naeZGAy7qunlut8rKe
w/au2nUgg06adcy16KVVlBwIwB6UbmyOJER7pKLeDw3xCRtTW2eKN3QTBTwMoNoBzhGoS+69IbbO
maLD6S6Kz7IpRX7RGrKNE8cL/J8zFCXBmwxrA5h0pHgUSXGMZPEmzBm1Ux9aE+YBcIHAIjHtrbHe
FxH3pl7dizorXZBrfKoRv9TktyGsvzeh8hqVUuL0SZRfsg7V7ULOHpQ0fu01I7MlkicOIWLHFfPI
phhzpOxVgL3V50GWuY39z+PG8CiFxoVr7GdNop3cmcehGmGOliFvJtwpxJqT9tgHe/oILuWpkaY3
UbV/pCQ/UQPuI3H0iyv9IU7jAy3DPR0Z9sXEBMatMX9JcnvIi8br+6mz+x5QsxpwylaaPD0fL1LX
PZUWeKNx/yPT0x2ANrENUJnf4L2210u3MFMHCR2vAZm1hm8p9kWIGIlxIp3ykLXY1YtIPrFE/GaN
vgNkbqcCh+EVpfWO928GfmR06CL1bBHVqRoGVKQmUHBEBfomxjoZZ89pB6pTVSHhpZhNYM2OhXRQ
AYg1wH1NYBjYTAp9JEWYe71qvHchYMkVy2xM4zupBXITuKiDrMD+iyY4ikUmDhJ6/KROSu9UrXUA
adzH0/GDlbdvFR6+nNhIPmArAnhn89inBi6EpQFcWoMtWcYGMrbjIesHRMvUP9gao501gGqZR2lh
DzHw3IqMA97gVGn8Tnn6ZA6AhYIr/pwX8j5iCUBUKQBRWuipBaBQObUesbk+64ACT6kABLo2dGfS
6PgoSUC75Y11N1UwLh7iEvOHpSZ2+PhFFx3YcSBFuukUlzj5hSm4Q0PrAmmgXJT5UpA0lXFOUowR
JqHMJ+27xkViPw4Y1ZDKH2ThySZOxFZP3iI9ai5tR/bgIiPfCPhsNfzRBDqiTO76KdyXQzY6WVcG
pNUVt4JQFvxhvHyT3pyphxLOqoTFGCRCB6qwVJySDkCIji3eEEowERtZ6Hj0JxK8dcez1MvWUQXc
2kclxFMvMQ1Yz6nAWTCTL1mOo0YbbVqBfsmnLm5S83+/yo/EnWJGjEgiSMvqRVPBXJQB60rB/9bC
xDOKaq+J3tGxHuLMqcBcQsS/O/jqAEudBfDmxX2gm4Kw5FA3oV6Sx+QEcodXZfKxVQbIH0KY2o1S
B/kTzu+lMfNfdcsv2/AHnnT2ZgrtNeYesE8QxRolB4m4FxcGXDHcohvfKJuDwZEBUwHIM6fRq4AX
Zg2By7g5pJjz8a9QF62joyZUrQApzrPoFFsZUPlVoKTj3mqIXXdp+ChYH92Z1hTvi4wXR6tLQJWu
CwUs1HqLDj7fqD9fT+fSPJB6IAjTFDygfu5UOc/HqMstOZBzaydn3/UUB5MmczrB9rczQn85El9C
4YEC7pAQT+Hc8jlUkvB2qtqwC1IUd7hRCKF5FP6May48DnvLLFc6O+8E6II8ei47/XI7/pe8l4aW
AiGgQReB2pVlRipXAI+rLLULTPhl2FXG33Qw7Qyr2VR+zGmYLw29irRI04S8TiLRTH0wKWEQNfQg
QBgrrcEb6v5eZJI3DQbOLmGrzKxpuFgqzQ/QnzeyRevtBZJrfjWbK2oX3a3oclhTSQ4sqIza6MDJ
zpS13e1O/ZqS+tur/0RZZGxQVz8O2PT6IDlMbmMXkBN+5IfaTy+bqZS1XtWQIkVCUUHZx2L4TLSt
wB4v+gBY9bMOCmclf0yZ4qHAdhdlG891XxJRc7NQW4+nFIq31KVsjI9JgSuONQ8WVFejgjeThl+3
u27t+0CkDkcG1MJRc5nulSMYDosE02GkIF+qd8LQHIpMyu0oZO6Wz4Pxc/5pMcHBqssjsBS1QNux
PcG5M8Kq8ix+57va7ZHHxgkYvMP0kjwkL9Zz5OHeUV7iJ8Acndu/5GuXfvohSwQURPhRJ6BZCPLm
I05/4jdtNHUrwOLxS6lTaewhCAqqsPdiSQVIZsBx53YrVlaxz81YTO6ptqA7ayMtMNTJ76IKJ4B2
vr4o0JtC23qQW9gfGDFuFzorXo0i3OJ1fB03n3/AYh4UmSQlUPqqwdDfUXrS6QmWBxuN/LorfI4x
d/XVViuMtgQJBYOmdWUHLwRO8TRITuTHjgHnS7ysPUUP3d3WCFlvGUiu6szswtvS56gxEoOURkiV
1onmZP2xKDPHmB5ut21tlKDkTzFw+yRQQS3mQ1732JLppARp/1NWi13Fy8PtCGud908E/NvnZqSo
/Kgys1ECjnpCzl4kPXTa/DjFH7fjrHXXdZzFeKdDYWZ8wjmozMU3iTU/qFHucLJ4ux1GXVtBwJ9S
ZswjNu6lJJhaLIvCnioBLCnejbD/Rbj8u4u6d1D2D+bUu9TkhqPkEVqrqpXdZdaLqNRfCqfQhJax
g3ofWOCBpXk3ReXomKV0gENFjZwY83VJe5tZ2EZdvlcDRzoctyzHksz0no5DCkR4c88jY/I5G+6j
CD4QeG2CNQWYjFsz++v5EvwbCLrRSByIvjyec3j0GMLMRND7bI9U7W/1jaWueWj85iQd+TH3owcI
HSw39bf2tq/vWIA5qWC2qxpE1wi/GPpTkuuwTCnh/40SMiS9IeG9SziQapqN66gr/4SHB4VidGNN
/jqEPoddHKmjkjWmpMoiYCh3sHUYb8h19gR9x8Z2+rVrgYHAjEPFCXg4kPB8nhJtlxipjFK8oEZm
wUhgQJa0h6Is7qDSvdcs/mJIUCfdHrerE/0q5qJtbBpyjDmg2eEDcspDfp+30fvtEF8VgbiS6Bgw
eAOEA5y2XLEKcOqMNkaMvy6wrwVzExD/Bse0+SOAy9vEidVGXQVcNGqKwqLRI4xRrfyDi4mTodB8
o02r3+oqxGKBZPmQmYB8iyC374Rn4aYp/Iv6cy7pnU17gWiLXX2fgtiIh6aN2GtLjQE2D2qJ14o1
jXCQunhAf7Z4dISyoIRK1W/t1gvtpoPpYXTcVDOsrdYAUoFQgkc6GEvNU+Rqq1M7GWzwDCGtpyHz
J3C6S5u84DMC09IAcEjtEHxrV7/bNnhc+5hQaWOzM8GIgjnb59ChNipNiWcvXE7fK+250DZm3WrT
rv7+HP+qaQOLyiqvCvQmw0MCsqJ69R6yu2R7zKxGgl4CsBDY8EGU8zkSEMiZUiFLFFC7d1O8qQq4
KIBlu8MjpjN5oeQoZ+hif26tX6s9eBV30cKcC6XLGHpwQpmc2r5UInNvD8mvEUAMmbEhhkxAQlqe
0lUIA3k8dV3QJ4kj1cUpy8fd7RBfpa+4bFzHWBwplVyfdECd8KQuDU9aI/Z6Lu3gKeT28vQN4iTN
7mc7To3uqGjlHWklDfncHPUc6r2WkntJZ5NdF/VTihuSbVUiSDq4h9z+lVsdsfjEfcdREoAa9aBJ
+7PFm3sthtnX7Rhflx50BBSeSEOslS8gxSgwT7UuyDjuILBRmuDVqfFiV/fVPjKRtNakrSV8rV3Q
MclYA7DxI5HzeegaKdVjlH12GLrxe/JLdwR14ewmw0DCHjwK65Rdadra5lK3HhfMGHBpIJJZgjx4
J01tkSUksAbfwnP6N+1Y+aUjOamFV+wHVAE4ZG96tzt4K+hi+0jhSzJKSjTfOQnDq1wHi84y3PiK
8wbx+caJenFcmf+nZYsNRNJiaILTFK+IhxhLgeUJX/dT/z9XqGDaAOYHIZo6S2u/qA4lHYlY1EwF
49GwTdMx4cKOfDVkKnIg/MJ0abFrHXJXv/3HYOE5MoXRJQ7EAGgvU0mlZNaALalTkIoTEpF4R3rM
lC2N/9c1dQ4CyIuOhcciy90BRXpKMQ1zvmOAaVideLAcQwYp3E856o9vj4v5/PXlk13FmsfN1U6h
MZ5DCCemAC4OhyapfT4qb/AeO1pK9V5Lxv52uJVz09/tFhsurhUY+4shEiJXnHQaUwKlGu5yVfcm
OnwzQDN1UsJg/iV19C5MBR4BYqQJjFxWXV3HDbQppRqPcab18/YP+go70ExFhlmtio+qm18ALSlj
YVLkFfwCjcrO9ftCSy4d9NkigvsWi17HqNjDpaPqQxSXw0qpmBPwGZx+jX0WS69i/C2qN4ITi6H6
LdNcCCdsPL493P6ZK8f1T79yMX1VkbVSN6eMBLqmhKVFi2f4Md4iZq2MvE9hFl+nBn6vp2YqB9r4
Q4MIi0MtNOLhmKMe9HaD1tKHGACQkkFOjsPDEqLQAICvMClSgrF/p5n5o4sV2NGNQEbgyQ+GAlUW
7qGdh+9CfMjwoHQ7/Mqwx/EICkWI5uEcTBdrv8wgf0nTmgZ4rX4yqQlDH1CH250WDq7CtkTLa1/v
Ohr5PMk4OCTdCFl7MHTqA4B48FNJ7mGKssE1XG8U1N84rlDcJRcbtZr0lS7kjgaoAoG7Wm4rcPQT
cPVKyCVKtvAxa2NFJ/9EW6wcENpMSZnGaJSErhOniBluUTV2p/7HjFBM0etIi4N6NUAWFvW1HuS9
YTP6RHX4D3bRxojc6r25vVcrYc1pJKDXQO+lmOooFA6ze7i8os4Wkj24Lt4egCv7MWy8cW/EijMv
PYsBWOP0n8aTToO8Dpr6xUh+3/77q0Pu6u8vhlynVzQBiloPOI6MOnIzbfkqkKi8HWW1z1B2R7El
ArNmLUYcbJDaEa6mNGgF8ZEAuPT5ERY4MHuls6et+99FW4w4uWm0CWIDPQAX3emmzFboe80B9u9/
DjCpux1s7QMZqOKDAwTIxdDtfR4OXauW0TBKaqAQfpqIuqtaw7sdYnUNxKPYrDPHIQYlQp9jGJ1I
pnGo9KBhSXOinRLi1ola6jYOe3usI3C1UMIlV1XmSB0smaqKXGK53lg21oYKqvCBNJi5ciin/Pwr
qgo1cF0+aYHKsic4g8c2PCWPfadtVLt+1d9iHhsa0rs6VMVfs7xlPIkeRngjciaDO7mpBwmK5QyO
tMt96/tWRfTKB8SZHpaSOJDOvgGLvSxTmcHwTq0Fcqzd50BcSaLc2JVXbi3XIZYU0MgYSTFFSJb3
KiQsUGMKicEEcrAJcUoxuCTfOD6tfCpUXYBoaaIOC3bO83y8WqPycVLBVioQsC12Savt4DHqMdH5
twfmepgZDQbPcDyPL8LUIYAFqL/XgrF7hzLHzs3em222bkdZ/UD4Mv8TZXGmoRWrm7pA0t9qj+00
2iqqFm9HWFme0F3/RFgMAWZBDorrshYAkgj5IMSfSPFQBlcaXfKLXt7otrVcLkF9HGDt6oyqVxeL
el+32ggUlhZIhT2hJCHzMcKh6Zshl60XB/yRQKO338r2rH6uq7CLtV6ovegKqVcDVDwdeEVdHZ7A
EJ3/m8F3FWaxTsDvDHM7x/NTy7+15TcdYoek2liLvhYf4ER43YWLNV4ocSJiCUHknXy0vjX3/ZNy
B5jvs/xtdLFV4rXSOmwlk9YuAZ+izj18Na80q0jVNIFfrXzEW7bTlTMiZ34EsI1HdmIHVJodivvu
oO3Ti9gbB/0x7n366/ZoXTlQ4e3BAK0UCgKwLxazDlQvmog2xismiSDde5qyJz6eWPXtdpjVSXEV
ZjntrGlK2URVTAr5pa6hbCP94JNh2ll17VvR5N6OtzbNkeOiGi57M1Fu0beqnJUQUwkSKLPoSDrD
ovp2gLUGXQdYHNxAJCumjlRaICwQZcGaI1nnaHLhFe3k0P5wO9raV7qOtvhKhJuRZolSC3KGUrCU
2rCBINJ7O229iW4FWnwnELxquWmzIVDUn1FSHMr2JWpUn9X9xrjb+kCLVRI1YazGi/UQjCxyGgBU
KrJRebPRlCW6sCSUGQocuYNB/QUavy0XwyGvJa9O/sUFllx9HWuxAqtlJw0tVmYoxKT7KIMstgr5
uR1m05Ct3WVt2b2OtVh2dRGRMcXBMej6dwLoXNPsJ/lfTNbrGIs1FwKxCersAT030RO0ga4mZ2f5
MJb0AH/uLf3S6neyNJxIkYdF6eMiWtYoUlImmKqjdE/Z9w+9e2ql3e35szbaCE67IIJRvAouIXQt
L4la5JEOeRRekbQIbqi9/i9GNCF4ykWtnoWj7WKOZiFyzaaCi0LMxTHJlQdWio0hvbboEMDxUUg+
X+KWq1oSJo3gvdADSZNQfwXbQPgzUxCRefMIQfphRDrJu91za+MNWU/g9P9+nC9YTpPmI6p8aWCW
v1HyBHGjjpKrrUrytYahLgggK9zrgEZerAY4XnJdzTstMCmqzfQ4t/uuA/3d6h2t6iSvr0Nz4yC4
1jAVmVzUFc8A8mW+k9RqaaoZ7gXJVDhKkqBa2niN2tfb3bfSMIgA8ZCDPZbinX3+FVd7PNESjcUp
9r3WwmO3BR37CBsY+MrjRBI7pEg3WrUVb55sV/EyKoayUpIhqECVtqCmlYVpy9VlyAy7glL1dutW
+hAQE2CzdRPfDkeIz9HKHFWpxRgPQap+lyqYaqEaTmyRzlebdBVknttXTUroWA6iw4qHuhnHUJ4A
O9t1pbQf+Xdevv93DVp8Lhm24mMy9CQIq3GfoPJGgpNyO2xdSrf6bfGV2hySEAm1zMGogVAEAb0Q
FJLnYuPuu7Lqffo8c89e9VyaySUfYEkSdCL8lkewQf5bAfrfddnixECaUFeYwGbBJ24b7QPRB+RG
/vPT1qeWLNYHED47nPLSIYgktofY3tYM0xuNyDPZD96N3n/VJLpQVBnWIMFTdlKDsgrfo4SgKmes
TqG2deNd2fmuW7VMxyEI7MaVRgtqFFMYxQ9uxJ5Bv6dkK5e5FWhxaMANSh2mgeD0TcKdBTiHQajT
KMWx2sTWbszW5bKaJ9JECxW3+MgC+VqJ4C2vlUNnawP0yAk7NcPWKP9K7ZvFTDjiY3m1UCK/fN2R
iwqPrZEuB4Uy+GZTDCiVU4Z91Qw/xt4wAT/JTL9DqafdK6U3WNqlbCjIHTK+q1T5eG4wURzGduAS
/+gbfYBZuPxntFpmszx66NXuATXi1Y6PPPP1iGyIH+f5sXgLu/715mKwCVAkeSPjSUKe9J0SGcyr
GzI6kchQywpLeChkFerAOmgLKL2+Ovxvty1fFcNJ5k1pcCWgEUoc8za9SFr5r2bSPzEWA68e9EYb
4lEJsmafiMhJUB4R6v+5EvfTAFhmTTMDNfaFkiiBNcbPRtcwO5qqH7fXhK/2FAvJ3GIJUmSGCokS
YgdtV97rr+O5O6twxI72Kt/lux7UMOqE4ytBnkc7FM5WtmB1CsPSAcZ8MBwCVO/zWo5PpbYYsdBa
pMoZIsxiSHZ1Vjmh6d9u6Nqw0IApMnDORI3yErdixiUlbQ+NS2dZ8LBhH5hCh38TAuwCqHdQKrU8
jVeKAlZPDHmeML/VEOeNW2n01Y8FXg8KMJASgzvtYh8XXYkqawWiMv3cCGi7JrfbWYoz3MVn5dE6
h5c0aO/1u/a3FGwCH9Ym9HXs+Ute7bqZ3qeMAycZxF130JvpA+AgN8rpfsjjC0R0p0jtUG0/vViS
eoRrS8CS6C6dOrdECfsYGnfZOMHAQkOhyCAVWzbgq58XR+yZBweDkOX6rMXdVMqihkhLynSUnMI4
lGt9tDGIvtKfZ7dQ3LZwlJdnlOpiuNYG0SVrVmAKFAg68aPlo37wKT3zfWv3HKV1TgrvTuPPeEAp
VcBLf0szsT4EoOqbyWEw4qGL+VqnouryAr8A3IPIqe/7g3xOLiFKaN/0p8mpcwdIAkf+mf22fm1K
rOZ1bbmo41qBR14TzOYv0nIe0o5w7W/zxew5ZKcP4WFWsxee/DPcWGTXBF0Q8sJ5hf5VqCxpdUhd
poYF/UJAL3io1x74ofDznfYcuhSFhmf9V/JK/NbRJrcCbe5CHm9P5zV5BUhCFNIYg8LvaKlxl0DE
FJbFZiUzPzS2eOk0W3e5pyK97vAHK0AN8O2Qfx+pvnTw/4Y0lqJ3psUEfghQACbMg5S3yWzVL9wa
WQoQaka7P1ooHyhhdrObhZUok3ezH3nrSO5Wwmyj8cZS0DVKI9T9Yh5ns6JL9bsdECndIT+hjtIB
j/YnVd2Nxs9HgmXjAVLC5MUYU6EW+7zC1FhRRyOZZYhP6pNGbf4N1blJ5JpHcU4fyt+WQy5GvhOj
z+CRe0TZ7XnLJ3qePbd+wmKRI5x3cltBDCWnR2X8k40+T85Q0dHxFbJ2R4XT6u1Gr/bzdaMXl5lm
7CVFGrGkCzCA53e82f6333c+8XM/e5E2VrC1d0MoNP7p5MW9phs5wHkWOnmWyM/5+emNerod2uZ+
3Jf7261bOzVfB1ssVqCGS8T62ziAVZSK2oYsdhTFPiMvj7Dd2ri3r20CV+GWFxzdEgaKo/D1WHEc
y4eeb7mGbAVYLP+A8eqpqmNFCCvVS4w29cpJ/Rda2esvROdF+Gqj5XERGhlV+qDPCzsaPvhmNnyr
GYv8BlXrFLgfiLVrPfoYcuOlNmAoc/vTz5P1xkz6C3S6akXVd0ZFG6xkRXssoz2vQI7Ih40P/pdJ
fCvKYskYm9SI5RGj2TyPr/F+Nlad0VrhU33AtehlW2y+MaLpYoFg7QAraXXWBsMoM5B7KjvFQJ9g
8fgriRPNpgUJNypQt77WYoVQ9M6KqIGvlWTsAx5J71aZbqwK86/+2o0omEG+Woc6e9GNFegEmmgQ
wiDEZmHkxkS3owo1/9rL7WGxFWnRfxVKz6tx3uDMBjbgnfkzGgGlAg2jARzrdqj5R99q1KLfGpRq
M0IwNjQOS2w1S+1OtvwpzH/djrPaJGi3kBzHSQGV2Z/nK2hWLAFlQgRc/WNA1YiCOT9NSgCfoqfb
kdYX76tQi8XbKPOuM+bzV3LQTSdn9uzNar0PzuiC4zTe1Rvr9/rudBVwsYAPNeeEqVhRgeg7Dqf8
gd5rdn6QdqBy/B/ibXTl3+P31aIRjflI0walFpl8r/BqV+X5QS31vQZAy+2uXJvHwBRDKwYFCDSL
ixFfVj2dqgEN0wHRCBUQebrWMcOjoTCkUrZyEmvtuo62GPUJSoHKAsVZgRFToOUMVOS8Vb36yKi5
sVj8HW3LUX8dajEaQ7yiyoVm9djfi4P+R8qdZsc8+TuDycqpPnWnDnZqA0Hd0dbRYm2+XUdeDE6T
kQnZKiEHnD+3luYqw1kFF+X2d1uTheAN6p8PtxiRekPikqvoytobHRrb3WOMI1OPW1f/DsQKqKnM
3XrGWRNSXAdd4viLIdaSBp5dQfVt8NP76Pt0yFwrt80TuZQnBXZetngS+6308NbHXN6AurHVjWw+
hA8f0qW+h/VX/hD5hqcYaC/gIm71g6fudI7dzVLKtcP4VT//9We5moqZWVUFyGRQL8vJq9qHmkeH
HPo5jOQ9q+FIphhuWk6PHCvEPSuHfONNcHWtu/4Bi0MKSCsZSXL0eeMpYH+4/DKXdTQuzsWdR/ab
dRAbw1eft+GrBhtCMjLLwoqALKXwVDd9APgxftHmm5cDqMczOlmyN/t5bsbX+QrzT7CNDfNLuayM
43FkogoiQBqxd9m+fcJs7T3ptT70DyJ18Ly2Uc/2/5lC/4RcHDBhK2ESrD4oxuIgqolCcayJX3Ji
Hayyv0xJNNqVZDxmtbaDIxDDttkotqK3H2062apegog4bAlpVk9ywJlY6mz2Y35BRUQaHg3KIpQD
+lQcUP//At9O49R9TNjblHP/u4RrGN9YTNZOVvCRBTSCIKGBMpHPn5wTqatpV/cBJ/xZAHPgzqZX
GzvNmjAVGHlk2XE2ALh+iXq31JIRs8dA1rMGoLP7aJL8Tj3RGAXaeCBh8X1MX819XzxuLJXrzfsn
8GLXycMmG1WCpRKG9Z7qTwd6F6dufjYcFogTfUFxG8qXbgddu0BfN3ax/fQj5lAf6v1fToa67/fC
j/b/h9k6j9HltLmOs9hsNCss4ib7uzoIL/seP5i4NueH8QCvP3frTX11cF5HW2w6jZFz4G4RbboA
3+WYr7PXtgFyNv1DHQBvN5fftcXon4BgWX8emcbYI1feargDVpmrTuYzL9tdQtjGUrCab7qOs7jQ
lqZoh3JuGLUBWgNu9df4wE9g8Ln5LnnTJZwZYAQFwZ5pR/t+Vz4VR+ZX7u0xs9XY+Vtfrby8Ga1K
FvgRFrsfQYeqZfALosK7HWXtDHbd1MV+goEZEWaO6FKwT8OutAv1oeR3sbEBSLo96+CG8bk1TZvq
jApcOzKUk/Z65WTS79st2VhRtOVbhlql6cgnhr057l0g7FQHWRHFV5KufZ0MUthJprenCdlTVH4B
vCPlGmCqSbMx11dvB9ddulhgug4OiWzE8YSaH2pT27X+FqNCppDPbfZqQJsbJzuaMLxCyk5PE1tA
4Xe7K24vNyBeLzo7J4kMKpMIsK4a5KUEZFKM0JxKZxj72LCKsGO+JbVe3T+vm71Ye5gSt401Jwkb
L9wBsdikrvgxU12E3xGbnJIHM3RAjNw6oqCcFc35tOrNxwQLyViYk5iGvrxqjkUE55twtgxj4NXw
LLRLhcz9Du8GIAZrK7VR1mzBG6PhTlHPz++CNDsrT16TNPwO9F1332TxPkrkoCUQNjRFj8kABqWZ
Wt81yQL4Ec+OTpMMEG4IhdiREb9VPD3LYcc+uOjwBpmiVFMU+VEapldVQVa4TYMibXAjrIZ3GBxa
jpSg1JKmvqXz3J26ih06hglHkuxPm0l4eVP2MYekwuDf0yIDj0R/0HOx66sYxfVq+J6JytgBecJt
qRBog5zsUj0HXSNzqqY9FdN4EKp5pNkE7Gh7hAzETar+IzHwN9LY06Vplyl8N1TSHgzdV0mSfnWg
A6Z66BWN9C236LmHE7PNq2QPjMq91icOtUZApK1dYYUfmsVANMucXh0vQKbmdiY1sSO38BLXBjoL
nRL5J+GZZLcADgItafR7rjaKo6qw7s3ZcFCQJQI7O5IvJvAur03Zcb/qhsTliqCnaNABsIUNcKLW
3KmRwPJSmua4f9Z4QxLpC9UzaEFaknlJ2rJ3aiYNWirT0e4SKTsY0C05HdSLwJEPqc0mEbmdWmb4
R/LRlBow1G19VtS4fS9HI9Qd1QwTX22aAeTnCXYdejkeZDzFHS245Lq1KTdH5Goj31Jq1Y1kSfJM
3sJ9rmk/Gs2I7VJnP3WV/kmHFLC9uO/f4BPf7wZS4gEsAhJQsWLpEGJ1dXCOrh0d9UqHIer5UxHp
1q7RK3MWnfDSGSmOm3WCDtfUvL8Dh9rygPfu7zqpb+00iyqXjoBVQ7iGZdSH+/MrCryrvRoq+g5M
M7YfxxEv7fBCnuxxjH9TkesfGB2/SqXMjkaKanq9GRKvjOJTWWmxGw9gXvQjml2GIne5alW2Kk+P
vRnvTSkrfZIW1M9bedrzQv6pF6TyxkgFKlpXWl+VMT7UjGlHBY6/fp6IC6pxI2gp4ArJRHIvRqD2
mrCbnIJrYL4bLHPzongM21FzGx0nZ5bF743o/mRxyG1hGj+TyAp9UClxoDVHpy0AueoM6QPyy9fQ
qs5MKy9K2z7SCZhNARiBTWKJ2KNqYKnJgHRWKv0lobC/SSftXAiAT5VMFU4KtqQHv1ZwfUHoLQvw
0IZkuitFonhANDkyHAFs0evc1jEm7alDG1MacgelYIWtxKJwoio5wmu0AAYBr096Jb/FY4l6cGg2
bQzVb7xqwQ/uAtbG32QJGDQthyzKTCmYkbhKpFCqOroOBbxaTvewjztWJFZtin6351pYexSlateN
ImN/lwFWpu1Fk6vvwBmULg1BTA97OJUVwgO+5L6lxIVDHAPpxkgdSCxfUyvBZsbfTJ7srEF7zGTp
yczj52Fqn1HD+yci4Y8y7p+NLH2wChQWq9LUePkUVjsNXy8orbZzRiwhflVX8KxU5W5XDLA01w0U
GutJ/Kwo7VNFtVekKJFKiIa9UZh/hlr8sUg2FwjVQIzLqYSaeCHZuVLck5Z9GIWOWSC3vjFB9B3W
Y3gALAeOfXksu1pf6Pagw/B4koDwJpVRYQx2dxkZXyuR525T54duwERSSzmoWFU4cUh+jER+MCLy
vZSa1CNMlmxMrgcsh7kL/GuluFLh0zaDT0DYvIHw/5gqCWnBjC1qNyV5ZmcKHqhbyQCXN0b3GXWI
x4rW2A8Ym9zIzAPIbsKhQ0xs2LzPWamqOJuTaVwqyKQ9I8dxQQ7V/0falzVHiqvb/iIixAyvDDk7
bZy2y/aLomxXMQoBEiD49WdRceNsO53hPDtudz/0Q3cpAenTN6xB3/nUziJiZADJzqXdnaa+bl/y
rjRF6HgttLPbEoq9TiP3euvfFwAV8t5rX1p4OZxUX5exVQx9Mk3tsC51eWwazd+A12Ouuzpjr9Ah
1/fg6GsPRIOzwNAP3vvstfXKS+si8sZcQsmbmbEj8S5JM3AoQPZz4LcFCblwIMmfdfNuHLU5QCP2
fqZpfgVtuNzm53eubbgoTMFfBCvzLG+0tFEznYa2Sd48pezJqdST1W46sh1TI7aN6gppx1hS7p/W
O8sfy76uJqvwyiSbx18AX7/ameUEkP06eE7mB0UJBfxJmQ36MbTaaEZhrVITk6JOwjnFJAOwnfBu
B/N+LQuzghB0fYQr240mHGw6repwhQ7XUqJv3VQTwtAESGAoxaNRdk4PHK16alHSw3DEgYCMDlMN
CzKrYBUj/Qgbvz/9nPV9Tzy/rnfOFRxYPs5mjvVA5my2uLLqwDEDclp6cTKUN+LNv/JZvuMuliWB
XUVrAiIZgCV8zTQNq/fhveO1iXxPj9qt8xeCai+Q5QhhOPzu7moRqL8kMjbXa8FrS59LPlpenvk1
44tPjtxmW7oWgblZFLKcSF/P4aJshvtuhWHX+sp7vrAX8dCA90NWwAb74uyhiUwLMvl4zzYoeHKL
9Grz3kf1vVxfFZC6kNp+Xso6q3iNqoAdSTe1Cc/s3wP504pfLQbEyoZT1ACrnE6Hy4N9X2revZZV
q54/58bvK4977TecV8OlQjUB8XCkHvBM8KttV++NLJE6DxEUQ6qxyLR38JgAh70GntENAXP9b4th
pPgAQKAn5UBNxzk3DBq0Sstd1vZJVmURSLYsO8iri1zaUl9WOavcKsf2OMyvh2SqMUVyxkfNKKN0
uh3JFNuVhKQ6ifq22w3TUze2O5farx13Am2+sVkbZPwPcvU/8B1/u/IFllL/W/D79PRn9ZxUPtdb
Y+yTET1YrH0qoiEYwjFCFfl/2HTXljur5Ijw50LCPQhOUOW9u6HbfrV4oS1ThOuj429tjrMve3aY
srxJfbjCDEmJV64JKPg1yNyya82Bi/fVf17hebRwwEb0Btr3OEhFETie1yIX9MKe1qGo+GOqaXdm
z7aGsrIA/uW/SepCHpREStnwGLZCK20fZen+GtxfrboSRS/cE5+3nXt2wIzRATiwnZAO9OOhbUHO
H83Q7U6ezpJaTKufd9OVF+4uX/9TX8kc0QpAJSuTtoUar9kEvjUEAhJn/3/LnCUIeJG+JByC8dSD
ZUJXhxM0PBw4MP28zLXvepYXFBMDtBHy/omnw+whJSYcsHro82e62wem4qhSkOTPQ3cN9Hjpo8F8
DkooBOJ66Dp8fY2TTG3BigGRGTA72r/B1oShAhIu3LCMx58f8luTDmdkqV6hRmXpHqQNvq7lCuD5
AajmCTxi0Nt4VjUcd8nBt+5+XuefVOZZoEHD37fgZIAZxjesGaqvIq9ZyZOp6WCIrGs7oRwnzpz8
GQOB37lXHQmbTwaSPMQe88RNGOyAjf7U2qhYMYJMVEv+wqzi0aUcVwJPTAGvYxvF8ijTW7MEEKDW
6gdUzU1squyR9PPNWE1viuZJU2SrSg5dVNWFWsPwAm5dBf2DDI5FMCYbohH2mrB+UAIRt8iCsi7X
RurWUQqUdJCneY6kqkgkZ3FPSwD7mdsFumn99gRNeFq+VlXzgP90xZ15q/BToG6kTzutgvNLWRs+
WhnoGf78Rpftd/ZCv7iHn90obT/UYiAmS9RYvM6LFayamyut1Ut5n4N5PZRPiYVhyrlW2dxiRDSX
tMD1sIDXshBQSJi9Qx1RD8v3aWPc//cP9Wm9c0AZ3lrV9UVfJGnJQ+Hea3Z7JXh8H3Oai/jZ/z7S
OVlGmixruCjLZOLGPfiAPUD+LA1lBoNT4YlfUtDfjQ1XJdfpUaWnQoY2s9Ygo7z9/KwXjjn0GUG+
9CB2tAgifz16I5/YAJxRlxAL5jx+BhHPP0bXgppmwIfh/efFLn7Jz6sZX1frlYbuyjDDiXQ7/oZM
NarfqFgmrTrmKXUKeeDuWpy+sEPxZAAtA8CM9u15HEu5zdK5RSFXwKvDqLrVRKorN8537QNUCUum
DI1eaLLBLuDrY8HgCMVXhjWQptvBhDFyEUkSVCsEzP7R23Z7O863fqKHRsTEul7rW0GCayjW7wMC
04CgHvi0EIH9Z1zw9Wd0pCt1bZjqBEZeGP3ZZI9Wy6qr+/1EjHeTWxOKZ6RULXNVMDbN73QgV77w
hevqy084S61qfaAFDHtZIlO1mbjJghKdlyAzy9+6h0ZmWlXxYMtrCM0Ldz4YvehRQT7VJ2jFfX1y
MuqQu8a8LsncbVama0je5am3/nn3Xny2T4ucbd4RpSBNJV4vXK3eqZrQD18aIYxpJ5IzEVTK2Plc
Xol+F/YvVIUWXupiOgvCzNdHqylqId6lcJwtCmhE2SzslCivxKMLFzB0QwECBATbt+zzSr4uUicz
YSSXuGI9t8Nq9kq0ROm+b66CaS98qkWry0e1g70Kqbyvz2NMVjXpuVOAiqaH2jDExGcRxkTRf/2x
HMuD8jqqdwe0iSXufcoCB0ORcZrLOqm7NvLdIlAGKkg/IEML/6ZbZ74SRy+GNgt6QosIFTwpzmHs
rhpLDlJqk1Rw7A2yEN7h2wFXlF0FRtCE1zlUlyL3QmUHhAGsI4z6vj4hG3JrNJrlm7kCWjmOvZkF
yGKyHtFVTyjJfv38RkH+x594dtl/KdbPDgAf89wSjt8k1Ib3ncPbLNTrej/DCiw0mvnAW+igi9ba
IlVZ11258UaXxf5Mn8BzfJgsjYSVYyLwtXC6M2trV+vChO1g/8daTlPbj391Sj5Ykz451MLVa7Ee
LQC7Xg0wAduWrdcjFyJo/mDIEOfp1J6EUzphJRFN5657NnyEl6yVd8zRn7wmOzgWIh2UBY7K6Peu
JI8CMpDBaJd7yKBhZlOCRC4hH7/TKwYKjWx2nqzKjWjbLedlHSFkWRvLL+8Lp8I2KtshKDJ7rzdg
ZThe39wMyv+wJmM9WvNffZJP8LC6obUfOY31QtMpLnOSNJBk9HkaGxqqawVfZVh0+h27bWRG40lD
f1d1EIcy5z3sL3+r3Nw6CtXZCE9TYsIJaXL/9nb54OPN2Ry1jO1WW8fQVp6qTrWlr8mMzt/Miw98
+sehKuC0iJunyA6lT5/S0Zkj2XW3dSbvlJHDbbkiZZiZzXEoJ3sNK4KHiQFRR8UwY4JswmauuCts
/Dd2QZLSQf1v2+qDeKWxnie0vAh/xQlWgT2xl0yk935pPqcpiWqYEwas1m6mct5Qo+fRDORCy8H8
Kjr17hDMRhuuYS7sdnAPbKob28+iBh4r0P1sqxgTrK3h1dt+ImUgqcLTNvaWQHqqcfgrbXoSwMdy
13YCfDNMu7uS/0nZ8AdbhYUQer6bpuJJp/ah6+g7vNsKWNE2kT7ALJI0aPTXjXVPC8wERM/WVavv
9IG8DpVxsrrpg3Po3rj62sNoOTDBlA0YwU7xKZx5XMaDIZ9iORtHVizeX47+Z3LLx7p1VlkOoGVu
52Frlo9EzG7YMRFZTjtF0NeegxrErbDU9PXkkh18Ap9Flb3oJfnI7BwSjJm5p1TAeZuiupMeTMU5
1+4a2ARb+YSP0sHseHQArhzrKqin7M0ZgNOCt8dbzflKpNpaqm7GaC+/I1IdmqH5O1veC1X+S2MO
dai8dKsrcQM/wF/wSPDjn2PC96H4v/7o/7YKzzUTMDv2e7hGNWgVwn8WiQ/uD4BkSthcj5G34SeI
+l8pOS7cVV+i0HJhforsysSVCBFbnmhddvIF3efEg+ZpY2dhDU3zKzfjhSj7ZbWz67fy3NpOjbpN
Ur3eFK0XyGYJOHaCYUVOr6AfL9z1XxY7q6ZSBv02k0iQzDi8AjsvyvvtlQ/2DeC5fDBoTeKCAsDb
O2cXyzSDD3aJa8oOxjjdm5tyjZnM0diIK8/yncd3ttLZd5rsYsi5N7cJWZdPOg8mDMS202OODthR
7oYneuoPxabaiNsWhjjW/c8PevFVfnrOs+/GfQGZ7ZryhGOkioDCrkIX/5E+vl2Hn5Y4+1owdRkb
gzD0jWv6YcB/JZjlvOKsWuUaBAm6fi2H4t7Wp9/+RH/VXmZDcdONMwpcDpAFw1Y3ZlhE1KdZ9cei
rl5qPx/CSbFtYacna55Opjmthqw/YhD/2KT2o9EDpwjsBG5ZQ4flIfysQ+hbHXMzNyIdmu8xSRs3
bIzBQt4NE2NrMeYEDseKoJS9df054XyOhxHCn6OPhvYAPZwg07Qkwx8fwc5cj1q3QwKj58Ewp1NQ
2fLvWMGH0m1J0GJOuAJGBaqhdBBwmmsxJIYdLpR030pXHTXLPWgwnoUpNKxMae5AKEFiZlFikjXn
EyQKc1wrANL8SrlcOeMAFETfnpwK4pK0f4bmzxE8CyNQfqPgzpiZLwX3Yksv/RCZdsyIdlBSf5UK
EgdFriFGw8V46KgeDK55VGOzI51WbyYKW9LJ7m4Np33ozfGP2xn34DRsCVyiYUT4MFEbSjy9v691
78SF9q75/fto9HdZM22dvjsgLXkApADKV0Px0bvFbScbmLumB5iHrATTIie3D0WXwii4XucQYY7h
zwdFFzCxIYiPFMx6yLQuTiW/RQDW4Sifw/wGndec41drYnwbevC1Uzg/e5Tsfaq2Xqt/FAIWz+lI
bsta3c4OWXl0HIHC6EEJ9cadBriDprHEMjj6cGN/S0m1t7t2CE0rjQTNBZjIEMrJcn4D5vVzysmG
6urgcIh3uZPVrH4+YhcD8af9f5Zik1YZTd9h6K5ZegSpqH23YBU06G4G1cxo9PNq373DzuLJWWnp
6JmeuhwnepEsQEq4ebfX2vr/ELiWxPn7uYbKBv5G5+C83dRkCzTEq5qknZGjyIlHreCQM2zYoW8h
sM7JjKbyCNxwVlULTMOBKxP7xei0A3j+GrT2ctaNU/X/fs55N4qiyEFv0Qa87IYm7FhuynjeFPCS
2aY3dlw8kYhFOWSR3vqNfPn5nV+8/D4tfVarTWM/Ynd3TSJSoJbNt0b2KJ60iJMpgo/5z4tdGoHj
avrPg56VFxbD1WrLZbW4t1ckyY/of3GBJkqkP+h7Law3ItKSyV83bTjwvR7L1/yqm9SF+vTLrzgr
q7x2Sn0Y0hcJzKCDGkKnELBAcUGubeflaX7YZedMyVqXVglF/CaBTezWlOWaAGGf13zd9EfgHWT9
xExj1TXaUWoMhjDZf61m8u88/ed1n92QrdEYnSpkk+i+F/ctT0Bi3NnMuZJxXHyfi5QNpLrh8nTu
XlUQyEnqTt6Al2sHFqodqfdhNlxTObp4339a5iw6qMxUEjZoWMbht5bungSsT67kgtce5WyUBwdU
puYMgUHSKtSdV67XsZ5Z13bGxfjjLeMJ9Igh+HF26nJ3dAbU/BwH3r+t7/QA+MENw4QhssMqhmjx
lYT6UlmPMQ94oDr2Mv7la0LdOSmMpGFDlzgzv1HjDHU3epu7+osHv3QMjO8aDjDTz4f90udCywIC
Rxj9LPZRX9fsJyrN3hVd0vcwpJsG+JPXfnqNhHHpyT6t8u9K+VQqQBBGDoZFu4Q52r6voF7c+ZqL
aK3vLbdcF8zoozkDSOvnh1t+/PnRhvQfYDGGixnTeTet7adZrzzSJSgF4eJuhV4Kc+3ikGVhJt+r
cQc457VNc2FND5fVglFBw4ucX1rSpMqsMLtPZKSvvD+zDOwDwET/TCfHCC1YaMSE+Sr74x7y0zWm
hHXhRcOGy4RYxrKBgJf6+jlhYgtkgUCTssmVDOhU3mQ6MEnmTN5NZ4BaaTs9pIx1gSV0AAZ1aNuz
okKPQ6vmwDJMOH0PKp7mLqKO2M5QUMmQOALttda6JuwmGJSb6s0n7DEbAYP08sLDUKQ6GLZwgroH
WkOvOAHuqOVh3tFwFupkOM4KkhNAxxn2W19pRyAUP4rOf6k7cTNQ/5AZ8HTI6a3KR0wGLGVA9Fmg
B+KKTatmQO+8/lo1+S1lspBR4C1Bvt2Ce+Y5nAhSNVrTKTQ/W0araDKBL5WeEUDh66VHpv7zNrwQ
rhZzEPyDL4Im6NlNZlYuUK0oAFAobxe5KsiVRksu+fMq3x4JiD70PQ1I0uMvwNS/fnpPmBVMvAsj
0XN4CRdlBVfLYo64MUCcBtjnK2fr0nL2MpLGlANv8bzrmbYEw31N6cCc+fu+U2+CwTdm7hPmNldI
tReXgqsNWXBQkCc529S2NfQg/Rt6Uo1mVFfGR2/5u1IUd+qaYfLllWzIrMLLbsmAvr7DhmGeQx08
VMdytKXswHdf2xRqTlry88f6HnYdG91wzPSB1ltax18XMihRNuVNl9DOcyPR821ROyz+eZHvWePX
RZan/RR1WUE1z24YYruEi7DYtd5zBQoI5H4Cv7zGIvpOljWdxVsCs2HTdLxvCl9QyavwwHmXaJt5
Bf+gD74rVsOervItfPvi+dXa5FEVXtM4uZCWf1337Ckx5XTcWVQI8lGzZU/Zg7uqTwwCPfar82An
5t80LCMhwml9TeHge6jHytA3J46pw1nv/Fw3aZoDk4aVh27L3RQ2lvmdSvdutZ5Zvjchsqf3V47C
hT7f1zWXjfXpm8pZpegP4y133VYZgTiy3eCt6MZ6N1bjNv+wDgi0Y3DNcu37wcCymKh4IL2AJfrv
Z31a1q4YVF/LrEumBeBvuCskdhLId7tor2zaayudfc6J6G3LtaJLRAPSKUFdfm92mN4O1zKfS6fj
8yOdxUsM9kdLgi2RpADcuwrMJdHHZckDmKavvFZdCc/Lif6ai+ANIlJCvQsoHuNcF7HQ+OhzgQ+X
9l3ojAJ9KUynnCvAmn8SDT8tY3zdH3oN71/UqF3Sxt3BXmSjkPmAkYbMVTyTVbEBWWpDDmyVrvje
Y8G1M3Hp8yFIQqENAyTrmyS2yTDLIKPLE6SwaMyEHOo5c16vYKxz5YXqF5eCEhw2JhxPoQb59VH9
tmH57GmoAlb8yfmrH9yNvmdrY1s8dU/+bjoZm3GjX3nBF7ofqAU+rXr2gk3W5syvkDBPVG8CfPC9
KMeg5ycLU33meUcyQBXe5GtDv6a3evmJISvtLlNotCHOLkJ4aMqqHjyekCmkaxbzdfWWJ1m0gBrA
EAmb1+KVxteSygs7F6AKy/Ih7AcDoXMvBwojhwmQ7zoB2TDOCZqJtYIsmkWviYJcuBRROAIfiQka
5t/no2IYm5TUMSRPjN5KasJ2Ob8Gi4Ab27ItvpwQpH64qJAhWQCfOecHEWC6Gtl7XiY2aCEByfsD
K/Nxrad6F8DvfOk1tFmQZvQ+X5y8hY9GKJ7+zuXWSydKsMTSB6NA569Ny49RTLdAC0B1xrX/El/E
5WIvp/Tig+oD2DtaNNGeBamh1t5oviFjChwy3xAOsWHhqsfR6VYp1McmkIfCqsMMeZSnoSGb1AbF
ZzBXgyxzTL/8LoS8xz0FvuVAqoWky2UXQCvtljbNzigtDwYEyMPgvT3zwQsNZt0L5oFDpjDta33p
B8o1yMahZE21eYoAKFgXPm9WqktfzNbDbJC0vztj3BROisasCObiBiwt0BXu/J4Cig1VFpKjq4lC
jgVFMcLBNT+ACNtuUoWGGydHv6u6wJjEyiDde++XJwxEb6ifHw0z+5sDcRSIwh+ipgC2mPar0e2O
dbEomzZyRK95foE88oM/TndTl945pliuFxNyIkOzLTyoDlLjnhogyAzT0XAHP9Jte+O4ZSJ0EboE
25Ha6hHijDHtMcTLs/Rkm+XJBdkKeTnA4kqHun3vZWFVq52+INmp9QA1pylCRwEa9LZ0wsKiPuDl
kxUUXFTbQmcfvcyLVU7GIWhbXY9KAaHNZirq49wW6XEGNg3isxX08qoi1ngmVgU62Wo0itgnvRYB
mgLqDKhiXMvttUkrLxhQ2sA4gt+alL6bQBWErPb2mtXDrFknbQBAAQ/7Tiu2DfC8G6cFfdG3IV+Q
2uCxVdU9H+HUkdfldAL0gsFb0pUHVVZF6Lr4YqW+qZcpbSHKXT6qG8BH81gpCCba87OvIBPfZF4f
ymZZzyfaai5sPRL2iI/rtOVK2ZjSzq2Prr+8M3jxOmYWIrkObpTultB6NAFmMiETUc23GnywghIf
764apBFY4M9A1tox9sTstLjSIDiHZnqF3TfVK+XSIqx1mgYCHcxASxm0dbUZleJM7nx7mNbU8P+k
jtmFNB3zQOfmYa5yeyOG/nUkZKe15hvYmARkW7CBNF9GkDnPMQeW9xl1bhzrvRayCKXrrIzZW+et
D2bhBJdvbwC5LbfFrhx1FtktWg1eP/VBY7UPanCPwjTfgdzcO8KNq9mlIMgBy1HnvIilgHBe1wN8
q/vNMeNTHw8EL8gvxD1zKiMAYuHoZcXdkHr3mJ9Dg5SyIYItdrERtXjXbO8R5tyQkZQGCYG4funr
Olt1QivhwAmSpebOT1UOj6BRZMCqFr9GVkZtZb67/eSGuaw/CKUKje5CbDMHho5ePWi7eazTrWbR
t7Sut3AZ+l2MpbWptWwD6NIQ+/g3MFPBwmZpet9UmFpLrifaNONySqu/aVm/500Lzhw4256N1wNB
5ZfBn2NWFB5kH8ca8xHQmu3UfiHUTYOJN02AguOoGPaWPQxbF7BdDZdS6Gr+Xa/kVnb+LqUQi6qn
AVHHyjCFQGQyzbHAtMzsYHoqf5Xcn7H3rFtTUH8Nwd4/Wl6m0eybQ6jx6jHX8j+YmI9hj1wqyi3/
ADBmxCSgAJmd3auGNwF4qb8B9br1xuEg03JTSVCaR7zi0b4pFfG3ndec0rJ44vr8oY3oopVso7z8
Zsb9HQyZ+ycD8hdWqb99Nv61RQdjX2buNJNLOO0YIJ8yRC6zb0OrSvcNgL4Ad6+py39rC9tQFPgN
NgaHPMN4xePetq2bXdm3G0TJX/hBUbXgFOzUidGccm9kjz+pY9kvm2IeZ+rDGzfL7ZQP/qqv2BBY
89wFqdLiejDzwON1pDvQFcoeKuw/zcgRRPkB91bgtuORlewPplsO8NmQvdbRF4wlGMXA+6guRgfH
j4t0hDjugOjfUqjzU7dNYz5Mv7yxyCPpVtVhtotDqyq2gWTUXWdUJxfBKS4o4aE0MTJNdXQo4J7U
5f5LabXrCkSbUDqA1+TikSux7yQuAaRfO6vkCOueBkvBYuXJEo1yvpvL/AF012fw4lcdrdI1BHPN
vdbT5wEXC3w49LBuMJ0Cs7OIcr2uTpoovLXMfXgJTA1IiuCe4lEylBrZH2jg9AG6MqC1qfFF2ABz
9BadQt/K8KGs8lGa+RDogpyYjcngNB+LtroXFpVxX2an0eQ5gnnzaA1sBV/MDwVJtRjaTqFjc4HL
p3dDyegmb1icz8Wv0iArkyDWebl6zGvSAH4Lc+tpeB6z2sdpr2oEPPLsSw2RHI01WZF3dyrdYJAe
j8rJ2A51ts046MZtP2PMWLkwNhezA/ZpM8Z55qoQ18lHY45NoBHvUSKIBcqkRtDNcEzUygHa/SCk
bxrNvhU+LgxoHqOCn90kd0Ckpj0GBcJv14at4i4zInfMHjTRA6bAeQderbb2eu2gceQJXT0+UFXs
TeZtpW8fhnRCJMiyR9jxPNZzc3RKtRKqpCtcYfuhydZ+Tl6LXE1RSiYdlxpalgN3Xfz4FiB7xOIc
BsdmmbGgGY0XNpI3NpnRXMu1R0LD1Ha1xe9npdZdB/F7YR1mH/atfJQRotgrM7wHXnkjdqW79e36
ph+0DVvYIY6PaMcH/WQY2X6mNXrEqoXvkXPnGMNrmtlz4LHSisx8eu8c84D8uA1Aztz2MJoPU82G
ciIs6cSo/epHAQ11id2UOsVdr023njQTi0OmJvWeiTlEbFanrmzvawbyOZX6Wu/bR69oQRNu2WoG
sDfA+cCh1ey/xpSRgOjzva5DEJdoIGSp0dsNtba3/W5FWuwk4NHgnRgZmfXkszzMe31LhQSeao6p
Qh9AS//CwHarMWjWjOnj3NTRMBVR5gIxVkwn6fkRrWFAYr71WblFAnonC2fjVHrMoHYRAGe1nq1m
19NXHW0iNdN7a87WjpwfhSU3gHOvZ9xXpiLw136R5XDsYZtLbNR3JnBqBQMPmgZifgKq/7dFH4gw
QiPv1jUu715rkOQ6UTHM657ouz5TQYMxo0FymJFj3Ievm83eLS7iyKK/WmANHA9UfNQgTNxrEw+0
vIh45nyMLMPR9IywS724buQaXYNNRUGUHFXsd9C4Lf9mExBa9C+DVmemxKGyQQmqgcfgMHRYsnAI
XwzVsFMyhfzDh3DGTWXi+XUa90yPs2IIKwF9R5qGLcQaBisLFQBuvPGOFgThrN4dQ6es3cD09Edq
i21t+4iq7TqbwCrLT6aP7kjFcPRN5BDPJrAeGQ2I07wTrYkWThZpgYRnRmTqeoAaBBx+uiLF/FT7
5HaSQGOMVdza407604ZQsiI83TQIUKVlBvNIXxs3BQ5jXtW5F/kO3gFAh3V7N1XPWpptwGU86fb9
jCyKTeD/O/0q5WYPskbiuEe073G1sVi69Q0G3wuxOOxa+9AUFMhcwD3aLNuZpD3VyGSRHK2bMY/a
mcROaYS6lh9y3Z8C2LMckA2fMNc6+gYEmyGCIJsycuBR1biLsAiybd1eScQK9NkPTgpx4KHd8AUH
16s9RPyDcUxDc3AestmPK3sBTFDfDeZmunEpjUsNYSwHS30Y/8yVvE35M4OQSbYca8piynQEoWbN
iIKahLsabcCMfDfyrRedZIEO4YJKsMilIlQDLocRNw7706cs8UW3oS0JLdJHBqcBkPTvJkSyWHlr
iK5BkdDda7LBTdWHgJ+hYiq35QCra14NgWrExmTHukL+QVgwQj87EBlb1SmcSSaCnTkmFP9jBkvE
wlHvpBFg/wNk05SYc8McGcVNhfDUFe0zMSB7li/utSpYLNulntQqXbu5ipAjbYRRx52Zhjb95Wf5
JmdqXXUyMpQT+J1zRB8eY3kVsS4/wgc8RTqRhiOUHIqm3gMdHxKcyMaCRTzRXwRoR6GN8Ampjm2u
jK2ROeAzDxuL89M4yvdhnje+MweNB51o24lmUW6MvA3qYtq4A7hLJg1at3xLHRmXbvNqCkj+5tBt
od12tN6mjm6UhRzQdk/Kees5O2o2RLvgETTxqQ1IlW5I6Qee1EOdjMhD8pVfgQeTFfBLdzYQVXl2
ufggJlC2Qu0YrrSu0uIRMi6laCFWV0OdaqhWwHRGyj11qRkqrVv76ROgV8DmuwOkSd51ThBoyXvq
dn+LulcBxjOHAv+Lk5a31QwZjCHdMNHtnOmpBronq9GwNa17o8l2aWeuIDe2miVZ6w4id9PfNATw
06JEq5WdBt4gnVGHmaRRg+jmlZEHtC1qZ9TwRmB20J0dnvNBW4F0dqg9Etc8P8AoJx47FP2tBIDJ
wenWIUdBHhyNx7XBQXyFsAJi6VZ06tlwvZXbjOYWngDjqrAsaFRoj7NmvDs2+mstVC5COfPfmYbT
M8zVA4diDwr07r1Z4PsTTVQ1vhcmsEHuSJ5mg+6VYz2iofCgxmEMwLmyV7hiIe5qYgKnYRgaONQz
Yt0c98A9ot1QVBtnxA3XO9PK6fSt1hs7M29v7WH+1Qj+MfviRs0MMze9jSoIg5iERnldFBvdwQ08
GXZiVNrOaFJvVY7WC9BuXSD7dJ35RtRTL2EaRY2WYfqb6g6Q7Lw/2C7QgprHHqsMskMs734DTHjo
OY4UvLMg+yl8ROcSx21RpIlLC9XX7GJD+mrZsdaUcA81iG5rJ+Rst5MDMVmD3VsStl5yHCNFnNfU
qp7SDvB8jNBeJJjlmQlIeNYyCF2StdH9D2lntty4zmTrJ2IEOIAEbzloli1Znm8YtqvMeQZJgE/f
S9V9umRabZ5/76sdO6qiIJBAAsxc+S2l9ktLvDQ5Tp6xij76MtnZDBUGpduTqCKwh9KXY2I/NAM+
5S1uPbXGULlDa74HMXyFg7CSrgqNaDsqPdIamlfSbFWxofT6pP/U487aJkH7oET6oyzYi1B6lDoV
7S0I6SYszG3PDb9QjS0087idW/ozGkyUXWm0vogVbwi6bZ4ZOzCW7kXZr9QQquaOLJANQWHA5thl
2bERxoKZ5i0v0eCsY0WH/TFjCDjIBg/+ByLngQT2AUVs04+V+on3wSarC8VRa3qftMWeR/aqlTiu
9VCeq+eGDZ4O2FNCida26LZB0r/gUhw7ldQ/EjN+q4QdeEVar8Z4QN8PG8JVE7c3Wd7ui6z7ECZu
Hn1Tv4QGhZlGYT0OZZnclJIYOEmwaSThrTeOARIhjby126KEqtJcQXqY444eIDFfVk+hBiZpGZev
Zle/ZZ35oJt14nVRqzhDYjzhzIRfZfsBQXrnNCxe62PabCgiKbqejPWgGv3CDpV1A4CzA4XTHql3
5DUEGrSFpayLkaC11hDvRaWgIK1JXMpA6Fk2o3EHgfWz0VVLZstjkaNzxWyjB5FbpQ8dwTOSUDd6
l6ih07eU3WUdUFUN1oEHt9NnQ2YmKEtD4g8SvzFIkqVslV9IMVE3hGWap8gavuFp2GLP4bMvEVYP
NXj+WVmd6Y5ph88Sqkk/y9NDTsytqqe4kwfBWqCum6TVpsaXntljy/XAbHl6IXBe1RQljOCApkIz
3ZQ6uelNeqtW8i1IQZlqxreg0y3XDtsbVZUrNFH9sge6ogC/7EUiMtyZyIa1lQ3P1DRAzV507pBp
O5azpZaOR2uMbeSoZHO+HmGRt1At2dGZbpntkxILoIjleza2W4OYkCDE3c0YWIXfq/S1I80ny5u7
qFdKBP4MTUdyzNzCABAqBw3BL9CD+f5zZfJbpvecg4XiBM8JPc2oJ31N3aPHNjZqESZH0lifZdS8
j+Z/DHLAECbRkStXTRMinnNW+6Ji1RtDrlSMxcdafYmh0ouUbs2GYK4Ica7dT7PJ5+5s9P1AyY1i
7tdhzIjHHBnhFNVH4eFz1DuDQeKl4dTrfBEvlPufH9y3otV5Vn+Hm5JXYtkxNE+p6IiFNC0vU+f8
bZmC7aec25nrt59H+5b5P4+GnD/6xM7tdtN28KTUauBilfioSbImQY/MoPJIhvju3w0zqWmWdolU
j2XHR4iUnjS1vxtG6Vos8X8e5tqiMyF6RZ0aSw6SoK+vquwsPYSMD7MZcRs05fAIIB+fGeR7Q/H5
mf2B6CL1inTYROyRDApasUFehGhM28SrGoVoc0eXxOPL2Jsry36T+6CEYYEwC49tCI4ggfg6pUqv
qgCHWXLMYFwY9si6BsqWJ/UaLXDcBaNgVxdzTbbfu1vPKIJzuRud+xSlvsmSz4MozZQ+VqDSDt0I
OXkT0KPC3tTqSSj8zgQUgY8oAhhIHs65L1+ZMEp9OjS4EGigRXIyYXh1diqH9APAwhhhkPBgC4qI
3xIVvfoQBzsjTKZNs+29n9fOlZ2go16EeALrFkhRJm+1L5GMlybaxCPchUAH7NeRTX6DXjLbyHOu
H04CChjFoDjZaGXWvskoYJ1YUE05j7QeHg0/3HAnc3Cuaw5x5nt4ruwJjAYy8jkQIxU5mVdDkraB
VCg9CuM9VPad/PXzc/sjA5pMB0eKhRgMOiikaZMXZmgJXKQ42lwGN7yJDkAKrqDM8IfS+W9a05ws
6UqAxEDkzJWAVuibG0ST4BWiBSk+6rqxMOhTktgOFmUftY4GddnPs5sb7LxaL84Y1lgNJJVJfByM
TYZ7v1kbYAH+0gAsUvSZwvOVFYgmXSAWkaIhBP2tk7ESkxUlVeNjXnTIxUR+2DSPBr61fp7S1Rd2
Oc5kTnJQ9STE3j2SVPvMjQZQjqgtgXF8zjXYnMVMvJUj33bIidYdam5dwl6thOw6Y84y8Hu5G/Re
mKFgE+C/35EItgBpNNOb4hjAudoJ4R++QoLzVzRy4avBGC/VJOhv4x6ZVSPB9xJqNBq6QVV7Dw+G
wq/Mni11MGlB68A+je2Q/+cHFwxbsFthxEwpwFFf30ndCAIGZRYfY6PfdBzZ8LBAjt+Y6Ty/9uoh
GbHBhwAHDwfY12Ea0pIuC5XoWKn46jxRZXAs4zTz3q9EAuNykPOfX6zlISCkysAsPQJqyJbWojpF
i7PbWu/nBxWWdv8fHgdXgvmXISePry1QPSvQMnXswXTTn9sbEzROJ4TJmlygvRY3qHW9Pqu34tne
xeuztRlCOpaXPpVaF21pCysFi2nos62SKx8d7aqZrfRNHoblqzNUlrF0yXdB3DjAviFLovgYRqO5
sFoVbiDKjhRs3YbhRkmSHSjb932NXN7P7/LqerGJCrkGZDHfjDCBgMdVwCDl0UJ/1hAxD6RKt+ro
zPyuvT4cGrgEGKA9IMh/XTF5EaSaHTDlAJTlRhuiHiIIdPfachv0/fumDu2Xn+d1JSCwC5S/MRWr
n0nTaY976ME+saWKuvO2us1uo9v4mC7zdXuvCA9Z8G47Z63yXXWHOwe08f/jIYA4/HWqLcfbiyOg
/PsF24w79R4ag0O85xt7aezKU/N72M46AH5fol/HnJycUDUSRRpA+QPnusg+6Co9As7qgsXn8eNo
AmQwa4bxfeF8HfJ8N7mIAQVtzJKVIMGDrXtnuGjf30S3Z9MPfLbe93eJX7jKDJLsm4hr8mQnsQ0O
PHbAz4YFiOUDyjkgM/c44B2U9LY1UpU/r6DvB/bXCU6CHApVIStaENPVmLgCBQMh3vkA7wKUkpK5
pq25FzgJb2DQG0XC2HgYyKsoHk10kP88m9llOdFKnmV4UV3hfWmv9L9JnLUbrPUbdmI2LAUb4C7m
Q+d3oe/klU32fTsiDaqQP/z1cGUPsGBNbrvEC+7FRgMG3Qe8j7oo/cPxCyWw/1iNNhl9cj9pNRoP
YYNXmIlTFd2Mw2soP39+rnOrZPKBU4aV0uWZhZ0Xv9qoc8I/ylUYIBSohNn9/b8a7I+g82LPqZ0Y
u1pryaEKgpOO3mWtXOK70gvRYFrgmvzzaDM7fPrBGAFFmGi91h8U+x0u6uhXjJACzmdOhrmF+YfT
dDGpEBriMT8HkmhnwLCD+PDoPjUrw+m86C50Ex+Ad+/nmc0tS20SSeDLXCrcwLI8Z2KMR4Y2apSF
UWY89fiCGt2zZ+wYrZDFCBfdzIS/H4Vf4sofL/mL+SoV8DpFjPlS64HaqwjFA1i/e4MBKIbTtHNu
yzOGKBD0fA3UBjftukaeGudRedPeZWjCVVoHbAsv2hrb0DNCZ05nP7dyJrEmLYVt5R32nURik1M0
3v4myD39/BLnBpmEljQy1BxM+uGgVyhC6FCxQK4EEMvMMFeSNF/f1ySIWKNRJ9pI+0Oe6vealpgL
aMnkUlbxZ2E1mReQ/t5qgAQZ9Ze0haQrK9kq6+aAejMnxDR52Fr9iAogPFHCZrhhYbcWuVz9/ETn
tsU0Ywin8Jo2FcOOL5xsjfLlPYyIiFMuqV97svW1BVtUm8jvnvSZyDbzMvXJBcbWZSAHafcHMPnX
JhQEVSnvMqs4zszw/O98TTF8eZm69nUzFFacxoWJjd8vpA8/kHDDYEgnF7oPSsgck/nqK4OqmKFp
B70Q057QEDInsykxKdG8ULK305nP/Ll/fzIZtcxZjUbQ4cAJKpP8dRznYtX14HwxhUmgrCjpbA0a
sQPZ0MUAegXuPosKkmKv3AmfuyOYFbf2C2p6P7+oq+vhYtzz1C+CZNIkbRtbI9ZDpfldEqMQ+iun
2vLnUa4veCTJVeStgVGcbipTJkD1d/l4aAp8Q6Z7zqNtzvmul3yPesxtIpGKstNXMMl8dJp4Ih4/
eNf6yrkAw1DQawHIHZpx7nddXaZ/f9d0I9o1XAQKGFUcZDSsNAFP1JqvUi154IN1Z9qlGzHyOaRi
GQwfAGB7M4/l6kX7YvjJbgy6xizSJBjx1tmmWWt+snBwPsJm4tT7mkdWEKEc2D+5b18MOlnNdFC1
wsqM7jAO2SbOjS010VhT1PxXXGlHFo0z0e76Evvfdz9N08Y8CmshjR5GDl4KVxiSJhvLiO5+fpZz
o0wWMiRVmtQpHKLt/AUV1JGHa5KpM1eK64Hg71TOP+Jit4AZ0ud5FY+4Fzar/twJUM1M4/8IBH+H
mBzpHFn2sYlwCmrLal3fkL2+gtsYoNVe5xFY+rjNQ7ak/3YhTs54LtFbFdJmPNSpsWS6tc01Yxtp
/BO8Sqc1s13FAEhjzDFIDOlG+FwE5h0L+8cqjL1ihObAzGae9fX7wMU6ndwHqBGjHD4UZ9s8dLZ4
yB5XPneE267ThZ4s5+6qc3tx8oERMwnbjDQZDwWCvBrAOQ8cPkN8GtZcsJ8ZaYr1P3+qtSC49Ye0
N+9gdLQyBYFeNjoGuv30866YWbDGJMDoRI6sj/AMIcNwE5l6HfmXI0yiiYWnFBkZ9l1X5UDzVT5r
7//dHCZHox2zsTGEjnt1ndxHEHWoozkTouYe0/nPL/a1AuVO2icIUTqag5LqV4kvsJ8n8b0H8PyJ
/Hc1TwmYaG+KYIqtjYcuqR5B2UNLE887L63kAv0p0J1Xq7Kt3zuUryBKgDYKkkeJnL4cY0+o5mE0
IJitrBUN1QXsJBf5AApjgYTMz79z7klMwo9JwckqhcCJBDs3F1byuavSOT8XTBsP9Nv18OJpTOKN
HOEfI9GlcggUmbjEChZqWh+hd1+1AAzkJFhBnfeR5TDqy6wTbvzwPOgIXCb1eCkl+7Cydq1RbZeH
2UoN+CYxoIUnVbBrDNuFghlCpij8bZHquYjjG8J16aWQHXk9GWzXzHpovHUtgu8RqpMqZbHb8+jG
jOrfSdQsYU516pjcdiqEjDq7zWXoy6zdUT17EAoQQ7Lqt7miPnYVz51ayZfdAJ0ueDGRXwjono0o
x40XnUodGRbAfMICKy7bHVRomS+CiCKCcrgPiGxTUvjNafkb+gefeA1NCrzgnSzsoZERMYT9yaKQ
w81oZ9zRcnwkEwMqK/tQnG14WQdNc1isJVfWVq3tajmsoMTZ4Ppyy0ptIYL2sRvYKT6THNP0EFO5
UAOxqBJyWwHVC6JnH3rE1EawFoKXplE+a8afh76CSM9eKbzcJbrxSmtjH+aRBnuvqt7ApGDRq2LV
J9XgqJAbS5UutVL30VZ2Q9Rqm+r1JmuLXW9oI2SGBFkvLfLysF6YSboKi8xvxmLT2gLqLfs24eUd
YVnktlF6oHX90DTZjVlB6gQJ5z7WVB8NTOs80d0ghcdyLp9HtUebIztyC/KkLCqhKe3HZy0B3DXR
kVaQw6sBZWKl0TuIyDaMaVu1HAEu46u4p6e019Zi6LaxwW65znYteosgCIMkFpifDj1fFdpilIhC
Ji4s5gCyCRs6iFRoMnPQz9xX/kBDLkKO2amdkra4SsRj7GrpI74H0Y+rej9v57lRJoda2qVmInt9
PIQ96jYRujRElH12dVLOnNYzA9FJMp6DZpwHFGcaTLK8iqdrhbd7rZq7gM0cndPKdV/HqKHYOM+U
IHCA7nQ0TQKRcu4TnwmE19M5f0MUnRxsZp4yJW7VDqbxg1+3zrAM1oaD/fxsLABbdcPbuTL5+WX8
EBTp5KCDZjU3DdjcHmy0XhrdSzMObmbdo4HHre1NdDYRm5NQXD+W4Jtrn3ueIMSZ3GgzWWSp2iCt
SqCLsTU/0tx6HxyMlzOsofXie+sYONTVVnKb2/dA085du/6oGb7N+uIXTE4cakWigBRVP+S29th0
ue7YFDLVugpSNHhoAgJXAG5yy8sBfnUFZMZ+bbZ3BWG+FUNLM6JHzEwoPdW8HN3UtG/UIrxJM3KA
gDL5DVuK4L43h8rLkS5Ka9VwAi72AMMoXmfamwJorEXcUZyqpmE4o43DAJIB1W0r0S8ba4CVRJZt
IERU3VAMjzYU6C4sXktfNugRGesbS5ZbK2JHPQ0VQF20fdujUanrW7Q+KDL30RN4GtFs5ZiWmXjo
+VkWOjR/SvVejOh8AIKXOzKHojXdDowqbkpr7ZgTNNnKhkPuXWWGH2VxhQ4GzL3o08DFSdL4daYd
UYR+6aAR3ecCXUNqMUJUn5DFz0HkfBj/9IYmhzUvyrRMA7j3JjS/Yyrfas3wWtvxxoq7j17F8fbz
eFdjycWKmFz8zToPCz1GdqxBrghaOKcxO/QpzFxcr39poeVcs+AwD6HAZLtBEsxGFH2RHwbs1Vp0
0E21y3JpuZ3XrunjcCoLeInOGohdDWEXw07vmg3aOFKBiyAMFr0W51eBXnQaHuF7/k+Cv2YDgQgh
BCQKk8t/ITNWUrvrD6Os14LjmM/pPch6M5Hy6pXxYphJoLRLVOm1AOULY0TPin0vy9nP06vXRfSD
2zaBvOwbGYrHJVdqC7fSAkKIXM+WRghga2Q/qkqAtszS6aLiru6jJ5T2zr38/s8L8uoMdRPkQ4jN
vgsTaFKAe476+QFa46fGFrcUNJKfh7i65i+GmKx5lSvhWBHaHRTT/OBt9ggu4GcdZDOL/uriuxhm
ch8gUvZm2glUdhm+OuFWyZst3IX9Sq3+ySfV35GmH7lJEdCaGTjM0hgIO3Gjk/6fXDkg9SEQ+5yl
j5OjqxzglJCztj+0qsC5gPubHbmEvfz8Yq6++4tRzk/04p6mdNFA7TTF6g4F/CSfRti5/jzC1Vd/
McIkvKZhJ2sY9ZJDSqlboQej1eEcPiuKnpvIZIVlgeANiSxyMI4xWY1eugWbfalnHuj6O5AWUk+u
5hLzc1ObLDdNhpUhBCIQ0/LFoJ94Arffdi7BeHVR/32AbHL3jE0ugJ5M+kPdvQewdBtGwPzQkNGC
Rv/zq5p5hmwSUbmkBbB3oXpgRbdQVbSy5DPb5upcKDEgy0S7DOQtX5eb3Y6NJm1sUNEbowMfuvvY
lKEXgAu9UtDQPnPUXh3OhAj0rMD7jpDqbSCySp5hdbeWEybUtxKBvqmtUcwwsq4+uYuBJtsIVzcN
13VsI4ped4db/H0sspmDaG4yk40kZFQZ6DwjhxLN5Wih9mrtd1IZbozWln+wDi5mM9lLZTLErJT4
DIG5GHXL+Ny7Bjr4z4Nc3TzsnDYyEUfB+fq6FGpzAEy8qMhB5LuR3yhsG3czha3rQ0B1Dy4mbK6m
t39hRqKS8LU8CEG2ld6l6I6ht71VzvgFX337+NT+f+NM3n7Eo0oA/UIOLA32LKaLoqX+P3laf4eY
vPyAZUXBYAqNAzRycN9zmn4nEAz+3SiTF89tUGCUEqNIWoEodFOMIVpSZ2LA3FuZxABFsjCtE9Yd
0IZ2A4PyY48cq6sCEDCzjK90DcC/liDUABl5PkjPv+TicEMTLa1UmZJDtuZrqNs9UMOHNQRKi/+8
KeLrSJMVYHIkeNCK1WEFlC9mn+PO3bHbnqVHHe3sXPKXJi3ef35ZVz9uL6c3WRMslOh2ViQGfR18
4lswdCiX5KXZwoXe8wEicLNNtmrccIG66lyW/9qax10VYRXdCd9tz1DiV1tsLnJQhwKN970PuMzc
+zufbNMvs8sxtK/vr1M02F+XWCktMA8JqnghQ+c/eQcXFu0e9zKpEZx6uBn8g0sRMK24dZ29474h
OXVJqjFQIkRa9L2NNUwvu38Qyy9HmKyXlKmjwhQFeWgCr3cDglIVNPneDN0gsOyZ53heB98eIzp1
QLTH0wS57utjhDbXiLmJwXT+FIC5O4oPfbilaOyM1Dlzw2uHFCw2kWoBLY6pf6T+F1vO0Np6xHJB
9bV8wb70OKwqRg3YuGpuVtfCCG7GKuCG8GmH6PjrrJA4B9tKdB1ab3K3IB8M7fjG+OvnPXb10V0M
MnlPXVuBeWbwDgERLlPhY0ZsN5WFf26ILdHm8fNo3wOWqZ47Ey2GS79tUTIZLgNb3C6bZjjAgj5e
oUeGuWUhUBVBogUpM/ZO2sDYZUg+bkAWeYOhi1cUc3IQZpz31bcFczHryYKRdVZRsF0QWDL0c3KR
PSohXTZgZMQ29XUz/GxiyK5HZgxOrJZb24azE2wqV2Ha3EZhtYH7x9IcyT4chxwQFwkZjhKhrdz2
hh4wila5pVw9lYys7VQuMwM8qIFqKyCJNlIA8RlE4UNCxQr3Ra+h9U1aKLDEyja0ozcVoxqgZPkd
HOEdSwH+IMkgJQFgoh7yjUxDH5jd0dPS8GRBD7vrYxPZWus2HhKyLs3aj2v1jg7slRZkpcE9COmf
o5kA8GUl4y/4Nj2JQkMmzfJSJhcsAt0jitK7FKZPIFBZCxF3WzNVqUt5uA8le5eyOrIBbd6qaAg4
FaBSDLnNF5yWKziv3hNFvNcBDFfQ2Jo6VqPuBRp7lbrul5mZE6fRoYjC30FIeOiq4VC1dMs48VK0
WCuVvqZ5tShH5ljR+ERUaFiYQiyMrkApnbEAji/8Y5QyAM3GrN2oBPnS7riEm7kRe1RJPoKOiAWS
Iy99lO6MEAjJIhcoDEWjL2PDFwpeEgCFz3YaHSN4GNbgaLYNkoyCe00Umcs+b3QnjxLp9GEDzR8Z
N2NdrauB3+Iuvy969a2PM7C5hj0iJ8gMdQxz6Vx9zanuRpmoXAlwDRq2/EhtDAeFCRBRmuZmLCgo
PnWW+1pRZC6FFbgTBdQvme4FaYz6RKk8JAUyjWpRnQyFwATZYEBxNZWfl9aTwtkTUUzgRSpxj9sQ
W6mauk7iwLUbDdw9To6BjSMYtDITJrI+C1Ed4eJZWMMpSqIlzFh+l7R6TW1xj4IPCGNMbFkhXmrO
Po0hQeNExT149vgByX/b+Rg7RMFSz7VyDbepVyxNlLjQJ1QpMLa2kcZx4NE2OqggHXQR3xM92VvA
BThmA0CPBppJbtXHrI7RmF0O9yCKJW4yWDfZUKyIPryglfwtEcDTjJZ1N9iK9ENz+AgbVXE0YGMd
IBUeVN7BiUY5ScFuCwGIk44+ZgewOnxx6H7WK7sK/ZiyOrPjemR8ExIw17biE0tjgNmsepHX0X7A
A9MVADuQJ37tWmUjM/5uA2EX0K5weVvAyMY0pZvV0EHgYx2Q6sJtiuJZyynzarWUvqbpA0gxcD8u
e7iaS90ewVAPz85EyLxUnNwil/Ce9B2OmQo/USu1fTqUaLSx48YrOR8WjYWspBqgpbjX1ZON9ncU
yggcZHrrYDIFbLcWgjQFfkSi6hfoezrGvAMkyNqAErguEuM2iPUP5NQMJ2/jF0H4sjQH0NySB2wK
JFcLIZzeAjivG/ngxkP/ECZ4HWIkhSez5CGk4r5gzQ4Gxksr51u1KeQuhzee27S8dbsB6JcA1suq
JM+ZzQ+ZCpIj4GKHyOSa17T9Y28WYKCOCM9B0CAUARADO6OVbej3QZzu0VywNRvDbYFuFHk7orE/
2ehFv0zhU+TQ0XiremPdaPHSatOHIR5P8JhYaCG8A0oz0vwxlSACtOyu0OIAih+BaGIK1y7yZYna
ogjAw9AamrhBU6yY0r0C5mA6EREpdEglrOXsGuDQ5kYKdDwNYOXUxAzQqVvtoiZPXTjfoXMQ5IG4
rwenMJVlL3V4VtpAceBFHOqwfCACtLWgN5CbtzmcBQrFWtchGCxtVGQb0ocByJw2+m5b1DYCRX2v
68GTakb8KocCoC4JrJTHZyNR3MxQnxN49a5sYaDUgiq3W0vjN4nCyDVt2KeTHHhPUle+ICpfhGmH
q2sJPyuQ2O2FZfNbpah3aEAG6ycRFZAE5lMZCAFmlB36Fj/jJuDXl5vmUtM6bT2ivH2oRb2OiXhM
UpQcCA3XttTxooYOVd6uBhYIRDlNyw/RYGRIVKMjrDDuMMHeHTrLV0X+G1cyT4lN3KEjmS9sLf0N
HUW6TOH46TTBsa6abdgXuROZnVxb4XBj16AQxRpk/CIZ6RtcPqKNwsAWAumhd5AdAULShLEM2Lp+
OVi/KTV0B4J8oDXC6qVNKXeFQC4pAptjkXdquTQCS3FIi9BtseG9UmBG2FjvVWSZLqxjdKS+82GB
1qgl5WINisboFk31mdWQOrKs/GXb5ZPaJg90oGBeae0pDvTbPK4XnZH2cE5oHxMe/A5LMToywS6E
OqJz7Vq+aL1iYo5yxRtNdSSJ+DJt+IOaIhzQBLjHpi7XI4G5BtVE4NmkWSFZ9ZIYYhtWqu6UdHzk
Fo28DIAW0FPYr7QxX/uyXppZUW5LzZbPiNf2IrVMsTCM9pW29l3EoBGU50Vswn99QykDCVBPDVe0
DB8BWQqaVtYDrKAP2B6VMPZ2gT2gwNDR0WqEa8bFKTSqLTBSsDgD70W2BEFStV5RmgDWJkxP5VgB
wpXFZ5ZQVmK3yfUY8/uMEmhP+IZF4lk12x1cRdEKKvaxCWHAcF4U6FV10q5C6CyHB5PWO9Dt3mA9
JvaM9egzHosXqF33XVP/MogAfbMAOxY1u9QPLLqtMrJsojJyeVos2yg4aQjmsGsecAMK4MQJsSIB
1C8+hWW3DMvmFGls8IzCJK7KwK5Va1hXlPuiKw/aGK5TKgtXx1fgsgg0Da0HQY7HEDWLrrIeNYZ2
+M4GiMIwQjhI6sGhBGuqS4H0qNUBuFT7IYoBdGna0V5oqbWx1FgHmS/+gFwMECZ9CQHKZ6ipG4ga
FpYB3UaX9Ke+hXOg2vbAiRWblAeQ8ZoKAC3FKs9VmLRmt6CJroowv5VWsGkkMFMAPjkiA+kpCvkb
CaQ3mikukspe5wyIMTs44X66taPxLYv7XdQV6wH3DqmVwMPSCCF0eCVNsM0HZVFQOM6Gur6vNRyJ
hSneuJov8X3gk0GuUnwadjS+UUGSQqHS0yT1shB0qUo/NCUFmASyj6FQEX2ahYrWbXcQ0VpXsUTP
eJBtbNbN3hxwkveAI6lmsGGB9lxnbAcm0I0ZAJhGoY6pm+dBa9xGTwFiG3Ov0QCstMr90JqHtgE9
T+hAgCjjVlVsxWkSBM6uh9PJ2PFbSXvjBsmKAzqdYd1l4iVFHYMAurg3NPW2AQJNUfWFpqFe3PQL
K0GHE+Xjjgse4KMjOqbAK6UqX1s82FR67SuxvVLliHhRmisFeDpYCH72IZwGcdMCBa+ItlXF101U
wZGbBje61j0kFkrAenscLG1Le21joiXIVZruA3qfRaPC/jQEeghHD18ooDKn5TjAdDUfcQVO9mDD
3RUdjNDMqtpVofKkp+DZK2N+KiuxyNVcItKVEmavcg2JwR7kM3ybaYDYsCx9Nq1611cVWtfNat3x
SnN4Et0mLVnUFGDeNClu9TM5KRYvlmrfcNl2Hr71uJMy/pR38q3Nyod0DI88a5/qEhQ/XjB1GfQA
dNnoVi7plrYCjr19vrLKbtXH9XJUQLMG8WsfkuBXr8hTrDYnJREPOrQ9iCK3FZx9Nb3Z5Qm+XPDh
5Qst3ds80j1Tdm9xpZeORottScQvXDF+qcK8h+vyAl9fd1WbLvqkfIkafkjSEoZwWpu5+L+ntqWb
PDbfTKnf6nruwyJvq1XlfavZL/BnOXtHpl5pxH5p8EWvtKDwNeOnnRmf6Dq9NyJ0vLRd48f5cFPl
waKN+GrIROMOQXbDu6iGQEjeDOBvn6VBkcXX+ArRAOxDHV3txp1ikwWMN/zzCRcD8ahl2pLzWHdH
BdThHJ7RGc08Vbb3JATsi1LLswr014D+2gF/Z99qNd9JZvyOQrnJm2gb1Qj0qlWsRq34rdloygmy
+iMCms/JVAtEtRBQsbYHFJuxt8iA2KLhuM4lTbatWLwEKfe5oy2Iza211ineaDZSA3c/4hu0uWPg
QOMmDwIr1IRzViF/2qF++qadpDZH8EO0Asi9Q2z1KsBParFUo9529RBQOm7rsNqN23ytgUHtl6Hc
skE9NGmfQTJFfH2sTwpYmWNpfPRZiYjZi72Anj42zRrtzhV0Fj1u1w3obRSqpCX8jucqXFczKxT2
reesisGMSdoU/hisCvqmOyRm5EJKuCT2w4hPMtLOISbO/9L3R/W/I03FTlVtgLSQphqUyfmdvjLX
w0Lusk07kwf+nu1A8t82kf8HXgCkfzrJ4Khww9DLFBWASjdPsY0vA5w+SVz4Cdfvh1g7BuiU4B0H
USp5SERf+D+nW65mkFD2Jme4BZrm9a8ZpKLvhI1UNIHwo3CzwNoB6ejZsvknub6LYc6Z1IuUGGly
UIVDPM4KzH6gAs8aSOD2yiCcmc//8UD/TmjyQA1cjFhrlepBWKGjcsAgCzDOAxC1K4gpQxKtG2DI
BpDoYBrhdWk301itsquZo4u5ThJYIwz42mZU1IMajqjvFWhFVADIE221kolCFsjGF06cZ1sBfaeb
G/SuDPpkTXqQS3Wl2psjnFMp4BpFI6GG0q3/Iu29duNWtq7tKyLAHE6bHRUpK9jyCWEv28w58+q/
h3r/H1azCRHyPthrA2sBml3FqlkzjDnG7dhI4iYSva+RP3BC8lLZGZXSbGRTeSyTkh0tVO9+GJQc
Rlb+OLRrj32ftLYVlg8QmNz1upzZuteOOzVrXrmcL7qXbhPRgr/PPYoZjMoCf2vQ/AYSalm4Rg2G
Z9kQUjtDrGxT9lWKIHcv7Sm5QKeUBpIdKfm9oqc888je7hoe0i3ckV8S3XwwJAVlWP85ptVJkKHf
V2G3LWCD7dLkWoyz61YOXsp+vNL16AcK8VCYxt4tc0O7KCdBFz14XQEJ76QSnswYvPKmk7h7RnVn
9QSdihZdKW4CIXuCsps+PAqxu80jqIF7ea+WGptQ7nJEc32DR73Qfgi+/92UkhsSlLvUH/d1ZR17
qiREpICSs/IwlQtqX90bfXdjiHhfayQKjzyNiUvGtBQUTrvcOuU8PCQfKuJezV61/J/Ik0tbU1Rs
Ar4bRvivPItXLa/w99rwmgrWTomVrzBg/TDpjtB1TV4CVYHfVy+c0KA6IIw3UQ1TO7qNUapeVYN3
bKrwSdCYv5QF6cYMGIgI+Wxq78TacCUjQ2QnYvmcJ8p/eZtpJ6Hr4xspQVdK7yQKtBABJs+y7w53
TDO3m6GMvoGN5omDCn+XKC5nvtOvU05dbsm/EsXvt2kLdZ3nji4CCOZzVqvaAYmByNbkNtwpPv8R
CUGE6KSjrhhf6pFYfRxP8FoCyQh+ipr7HxrhaLGEQ38dWVBw1QZCdghta84wbYzW+AjIN/LXpm0O
nRF/CzlAh1juzJXa8UI/hiaXKisGwmhTw+vcyxj91G1X6FnkY0phKzzkdBU+9pcLLxAmDK4322eo
89r+0EukZK5OMbyEOrVD4iCobEWBybZfKbtfKt7wwL03NfOZbe9HRefCYyA3ysakWJBME8BUg1Tz
1mRQccy3QH0o/35a0W4yDAOQyMMESZUxK31XCdW2prAapxcLqGlVW3CtHdpXdlKvtSeVKeSYvbMq
qT3aiXw4iD5mL7qsWI0MtoP3R9hzilISbQCTWY4QeKUVlu0xUSZ1Lq0u75c+jtrR18XkqGnBQVaH
Hfl8sw887T4o2mjXpk2+pZ74nyUXvt2E/UuaPgR+2V4bQ64d4sh/6WsQMGN/0/uSv6H0OlFtG+JE
SKnYTRo028YA4WbIxalJi2pbhMO9Xg7+XjE96nUNEfAnj9PU7KDVocAxpKrinA+nikyUzAwK3oHl
tJSLprJ7EFM7rEd/Lfy7eOpnjZXZ7WhrsWHki8bKmPfX+Tjxwkfc6mb3D0t617+ZnR7RqIRYGTAT
W8lDVjQHrQq36FY/ZFb9+LGpyysyW9IsoE0otHd+UnVOJD+ZHgIuiOVEwR+odE9yea+bT8xDgRVy
V5a4tJM0nS0djTtEk+bNxF6QDS/oMVtmPTiaAaxi9sfUgxUzF+4MJVMRkisDRiGiM3H6Ge+CJrMx
W/Ti/c4xevmXHsMNj+7GmnDqmpFZtFJD12nVAoPVoyFvDO07na0VQMWFy3xbBrQ5BlSJHIwZyAWa
eYKNdpq8qst8U7TIPFO/FTbBaJwaeZX+aXlBf81N4dm7XauVpNcR4WC6Ujf8Hf1X5u99PVoJ3BeO
APx6ooSis2SgjTk75aFamNQ5QMS69Doy+OkDP91UqGx8fMIv3OO0dxbsY+jKkh3MG7ydJwiG4eUw
FchX/RhcCVG2Nan8BaNqqw2q8/0KjGfN4Ow4xLBpwE6OwTSqbClN7ND6XtElH+he+FDsww28ssRp
p85eAJ2Jfp5lxIgJBXm5z78X+mdVDnSIO9z8KIJHX0PyQvgujr944P43U8YMRdiaRl0LLSj3QGzs
3qge4UXeDJ5A19PbjeOwAohbOPgTBEBWVUPmfRNnZ2RUYJAfUPRxBis7xcD+USFggqmNv7tiFX39
+KRIFxnrtI+8I29OCTHrmbdQ9No1Crj3HGa7thjSr9qn4Lp46I/gQdO9tqu28l6x1eu6uW+Oa/qD
C7fuzPrs3IQDgzRDgHW1/5EO34dwJe5auG9nf3+2l0XThDyTzExLVC4gGR7BgEcbveUfH+/j4kJU
BX1RDR4DArDz45gLcTLUrcL4UQI5fjcYW9opq0Q9F2j36WO9szL9indOypK82hyjyX3cDjvE4I7u
sTiFm4npa23kaG1B83PRaaJStoxt6RXlv0bN9lngrpHTLhmhEEn9ALZWgsfZ51GDrKCgB3xezIwN
LRlpF1WCuv/40yzdp4mOUZkoQBAsnD0kghwnsuyBBvfL4cZETAz9NxH1WVP7Ijaiuf3Y2tKJe29N
Pv9E0ViWlu4nwFmlbDu6jD2q8sGgrfAPZmD0VSzDJJKYn7fR7cayiMCZGma0sZJbpKc2zbAW0i9+
HzzDRN6LAuOcHbkZaFuOcQRUnwrng5iN0Vbp+lUzi3tmqNNTJUumOp+3MeHsMWIGEBxF/y/uEXWJ
gFBGPz+/Y6ZE9GVIS1SzQECVRitBxI2TAAbSUL0k22b75x+sQPany0R4wNRm12ZM1ICqFYmej7SL
Zj3VfJdA/gdvYzF+a4Hfkkkm5/dGQSU6QGmmQYGgK+w+K2heu59/hrChQ8kOusIy3ohb3vmaSuji
0SyBSGrlqyjGp8Kl0fCcycbnQ6IzO1No8c6OEQ29Z3liQ93Luis9t9loTXfoRGnlxlyyRnD7oUxm
fAzyZCb2ZhFDEkS9NJT9/41tjtt0G9/XR+2g78Ndfmj+ZVV/jc0LwSQtZSNbXeOkxQONEXoaJGor
J3ryjrMQyCLKQ5yYs6CB1TjfOXk0fDc2KGurQnAfyt2jPKLcRLsJdqrR2Jq5IK5hFBduqgVIRGYX
GaInAT03mYmp0AeGUjsgTu5Hz3XG3neGPl0JJxfNqGgO4K8VAIozl+1FotKkZtE48nBsDXpfargp
ht8fX9UF58YF5UgAFyQen7Oy6V2Xgwr3OeDFq4RwRt/Gn38LoAW3SNV1gyB8/oF69M/SoTJqJ2v/
G+rtpAZTC/99vIqlrVIkEX2rqRBgznk8KrM0+zKta4em46bxTi3wc7gDVpKxpb3C1UzTgm8aDdOv
eHdJ09DSvERir+RAQm8MrUFT8lZc59JxZthYFycELOIxs7Plth01F9eqnFrTwaego6tRZ9WSnZj+
GtaYzpe2DfeJQDLvJ+TiswWJY2TlamNUjqEIdup/LwDXBfm/HADr/4J4DQ86D679VE1qfVQrR+8Q
tAUkJXwb0A38+AQsfZv3RvTZt6H0Zda1VDkNUxp10dyAU1oJo9dMzOI0JVEqcFqsYxDqvRwE1+ao
rTRAFr8+MRoi5OhGGPNQo88sUIRUR5xKTO7FBEqHrvumErgBaaPNP9BnXdm3xSPwzuK06Hdnum1r
XY5TkfPWfsvEb1V521ifZkjkzbGowhDVSAZ08LONs4y+1pS+rJxe8+0UtjLBAkW7RvY4feH5Q2Ah
qo4bm4Ya5rkwjHqAUuOscsImQPXP6kNb18sXqTONvRCCPPjsgZNF0KDTP3RGg+bjRyEjiNBhh5gb
sytAmqAQ4Nj7tMeZ/r5Ka4DkAF2F2c4NaSQKXuiWTj/8bpgop960MuJ0eeKwADxFtCRUoHDT599/
yK0xG1qzdDwp3qoe93/4oTQIETEhUUvPH+/Z5WHDmDpFnhJf6EIPIOqGwWLmunRGmt2d0B/A5RDn
Bk8fm7m8qOdmZsFUnqMdhg8vHVSQTk0lIdIlf9oXnJuYRR2DXNVDasilQ5tu34ymXXjDw+dXIUuG
imrI22j37Mv4AZLSlSphQs7/y4fM7qWx+YdDLMsqMYxKd4cY9/zrwzgYBa3csFOyCtu6vNX0tcnG
pW/OEAzgbG7mZOTchDowqxV6dekENHo447Yn/ZaLVabCi1EfXebhp+EiUXugIz/9jHd+zBAMBLOE
sXZINrPYeB1K/ThWd8P4qNObK1XxWIvK0VqlDZ526MzrkLKrdLOUqQg3aaCc2/VatyhkVxUcGUi1
a20IqHaKAjRXZiRn3HgD7KVhuhJXv8n+zK3S81E1ExwH0dssNByloJS7WhGIQMd9740bpXazTQai
p9G8wNb030UPXFSLapS4YiQhywxpzPToucJNbeZPYSzbllx+z1PxlOTuUY6kQ5+PJ1kQ71w9RWZT
fIjb6qcsR6/A0jdWJK1coAWsAbUOjcIeLx1V+nmBvrDCFB0K3XXCk4xkNaIxga0cAPc9Bfu1Ms5b
Z/Fivwg+yRFoPVIpOP9KAM+T1lKC7CH6Y5HzbmVGsuCzeOxekdvWdpaHmP1G/vLxBV46GhpKVLwP
Ipws5uwCT8g9ycg670EKG5Qz+43cUAOmblAaoLNNJlOiGhFZfeXNWFAcAAE8JUNE9BB3WLNLPWQq
Uo8kDA/hjf4wHDSqmca1ezJuo1sa4j8k293I/zDKjlE0KSj6TWnRPJRMNWjuGqmIHsKo2wmUhv14
3OkIUH68p4tf8r2dWZwXBYDQEz8TYCVJT+5B2SrHcAulGGTZ2S/5aJw+tnfhvbjePIs8WQodC2gn
zw9O0sKwqNeYC6TbpEJgtAk2bhSurGrRCi0RxH9gGbfmmd5Uex59w/cetEq3B4JwjUZqL67Jy11E
SNNi3pmRzxcjIZ+NeF4iOC3oajkEaVsfclEE9tFvP962i6jizdJbAw6XeJFYyFIdxlIVuUTjgZ0M
RBVatU17hKUnMIRbHT42d/HgT+a4ZGTjxBc8mOcLw/eJUJBU0YPctMB2s+xOMAAj/m9GZidvqGTF
TesyevBUdHk1sdj2Xr92eZd8xvuVzJ4T39MEX6276KHrLeJ9L7iD/P4pGkNvE9TjQ46WsmUlj25f
rHXTl28WeQfPCeVBSpnnm9jqedCHRSQ4XqpC52Uad8GzVr8IreKoUv17HGT9UBTjCXaeW0mET87y
KbREtbgGVFy4DciVydP/pqrEGyPWu6e8El0dsc7Uctzo5PfNfkwj5OzXGNkWzsyZlem/v7MyDjXv
Z4KKmDbm9SYPrRtXB6j16TOD31eISRSCBGLscyMqVaIgMv3oYVSV0Pa19iiX/u+PbSwcmSkCMFWV
4i2Od2bDTYWQ4Qo3fGis+qeCVuquYkiJER/oyhK/QMS0ir/mCiLWMuj6j20vbCK2TYI7w3jLIM7X
V4gGczRwcj4UKkJluViMdiXK3z82suBMzozMwnk19esQUVzXQcZ+EyXe89D7R0FjuKCwCHHUf1mT
BEyWZZkckdl+dr1g1uggTfvZJjtVYdbKCLLPe/w3mBW5HYXYC03ATG+tkiDOdQrpKe6cRIg31VpC
vHSjz4zM/L0Q0bZwNYwg+1eP6j4U6qOVCtso1Dc1ZSVXJh7Qml2tqo8NJCDxG4D78xTqEwORQlVO
RYKRGvr5GUn9QODfl+FDKpXPCjXpLYK9vNmW8PXjc7LgN84MzZZbJXUS+vzpB0mNX2lNXKkFFVOq
bLt/sINYHzqZ4BUv1A7BjDYRDOHhQzvpylUorkNP1W6M1F05+G+VsVnYStlkgnaR24DZnkVyQQ2N
4zB6IaDQjXDMT4zBP9fHKpxYnm8gVtmK6GasidUsxY8I0FLf1rjTlCBnH4y+YAd3VOg6fl/uBoER
8gZNUEDAg9uiQQz/JxyWKZOjUQ3vXDYeXe951AH1S90Ob7hLRP+zlXCVloVkaAyQghu05qA6dVBC
oiEUNLuJ4dfVrt1SPFZV8S9mkMVTFApil+XQQpV9n4FmPmwb7mG8f8j14FELlcePz8+C05wqLWRv
9GK1C2m8aHTrVOr04CEUdIYl+oB4jxGGj41cwrumPXtnZfoV7943EYV2w2y5DX04wOs6tncg4jk5
lv4tS41io9I4ixrQx8XQBptwbNd6wGvLnK7rux/QMXVayx2qlj7iRxtf6HbMaK/1Zi/7WSyTvoVK
PwbV3wsWINEPiyTLRCSTVeGgDb/d+mnsf/vM3Vjx77RwuubOQko9YPSs7sSVp2LhZQKXBbqIBJbm
8Fua/m6JJl3tuIB66kFWMp9obRoD6GVzqjteaZ3/Ff2ETzc9p/VOoBgoqSwkjmdJZco8TD8WPVdB
RC5csa4FGu2blbOz4EkNKo4i7SBDxPnMPIBamR33vgse3PK/XlNtRY3tUkwOQ9Ru0vaLoT/WiI+Z
AnBa4VGwfviRtwVdtSvMtQLo0hsGsgkSSn4LPvsNufNui2W/HXtX8Ezk3fqttA12qrCZWO7HXX2w
nPB21fstHFtEOICLEQJPjZ7ZBks1dHnMlqKPaot2eypQ6fvN8Lh60u+ZF4XptRX+rKUWl4kZSGDQ
dCJ1WCrXc48bu9Zo6nWjO4g9O6YFx51Xtw1NTF2zY7FdaTJcfl2qLeSzU6ZOX3se4HCXJKFm5sDR
zGMAc7hkfR3r+PDxGbrcxskIXUtkpZnMMaer8+679QKqKUznKE6QjTs5SK7aSFkR6lhaB1gGU2P2
B/zMPLBoPWEoyQ9URy7MvT9ah8JFhcxaWcjbdpw/wui5ShMEYMKHkRmdr4SGXy8khWw47nO7HXbq
LkPzk8GG7Ldgi79CkcMY37V/9P0klq1/0RFJWYP5XYb45z9hlnqqg+wF1oBmK7OEdhzL+8R/laLe
FkX/WJj3Xu3vXIgFPv6CC6I051Znn7DwS4gdmKh/iE/eUfjKhF//07rLgVspiHZlW/Dh++a6V7f+
CuhiCugvd3xCbuoalKbz69CmGTUQEJsPfkzVhXnFQP1aoG7RVa9l3NltGK45vIvqMYh9+kYTdH+C
Uc5hHqWgQ1STIooc35Sn5tY8eSfjqrTzw9rM2uKXpOhJXR9oIyNy54epQ1aqFaQofCiL7kkzw2Pm
ZyjMWZSVzDwrN1Yr3qWxdSuLarmyyAUnQ1ZDRZBXAR64+bRaL6c56hBB8GBAElvKL2pab+WiuYqk
lZbSoiGgJeDLuZWYOl9jT0M5RJg3eFA76dh1SbDx2vDYSPpXQxdXbuf0ty6OCmXEqXeh0GaceWvZ
gyutZLyPeknTH1rLS2xLGvwt/eaXNBpi4Mve0z/cCx30uqWIkAJetuibOJGKgY2cXoj4V2VrP8ej
/qrceSfhwKu0zY5MKgf+Khf4QrBDx5F5DzyR8dbuON/Ztk8bqDIa8oFiG911h+SQHysL0nXrkKEQ
WKy0GRbuIeeEJVJd09HwnoUBPmiaGBeLrLaBsI5mZlsPOiEShifgWN+h/P7mBto/HFMZyNBbWkxi
PAcotZnVFValm44xild1rG0s62vUpgemuVYuxML78d7SHJ1UKILn+xrLc+vsliFsFaC28i3poXv5
+MQsXIgzQ7N91KA5D3zX1J0yr/YtcVTQ+zYj79tGWlMFWl4T3QbwscCG5j0H1+zzMqtwZNYo7zrP
O9VVsBHgWfp4RQuvOyv6a2b67+9ed7UpB9ccXDSMO30rqKJdrBHcLeQvEkEfV4zZXobM5+dgCIZe
KynSOGqrHzrtyeyhV2L6fMPc9y7Ohw2SFluzbH8ZRbHiVBY3EQjGlAbCDDcPkNqgpR36dsGTced5
aY+oHdQanfL5Sue0xr+G5PNthKutZVCRTDAbrdOgJ4wwScehj1bWsxBEYwe/L5rMbdDsn3lJQgd5
FAIveKj3dCf3CTpqws6ym311ox+HY7YysLygDYE9aOEUnBSFybnKduT20MKEacgAtvyaqQW0O3q8
ifJEPfRlRtmiioWNWgt/PHjV4hzlTzdWn81CCu2UDOcuMsq1aGbxm777SbMiYhMHrpGHEcLmnbGJ
dZ6+2IX5KFoJmhavOkg3RtKm+SZl+hnvLkbDnG1nRpLp5GpnjxKNzaHaQv22zZWvH1/BRUtkgMCf
+bK8RueW3MYsPTHjCnahvBEBisWqt3OH322zht9asTSf/Kip9cMfbQYPQdpeR0N4MmvpBe3KL7Xk
r7w4FMb52bMH/Q2NACLNUM2LaHtQB6vIEzl4GNx8mp3NEcON+69CF35nrlG6hlsuPehd8GUUZRvY
vFO1MjLSfVjdJmLK8HA3FskBPFJ7FSMgtR+RiFBy6zrTvYqp+TC8HRXjZmy75kGywtEO3fZ61JB9
xqX+xtVoR00OfkkFfDW+m//UA/knA9g6g9qmcRh15UXrmmGHPBmkb9VBcgEUBC0EZ03dDBsL/qbB
FAZ7cvJp738pxPK/oqnsLrJOXi7ejEq5lb0WoaZmaLdt4ll7U0wKux2Fn10aPlu5fgUT14NkZvqp
FvRnT2n+yK4l7pqifkok17W9TKuPSW/C1qVvxcTvCDVi/UdWIIFZpQUsZaaQbQxXHmzNTY6N3slQ
ntbj0cvlG9H1YxtVXPOmUYp4lypGB8mKyXhDf60ZRFFWhdIxeSNDUjIN8rx5BIt86wuyeyW1VWhX
zfg8ZIG3h2HuHmz0Rg3oilaB9NRW8qtcdF8CyXgNIRuJC+NZb8bvOsPwcQGjjZyOPyiwQcE3ooCQ
VEV4zC3xWz5AyVROPEzUJPdMwvyKGs3dGWpS2hrZB3MKobL19OSPHpjpQyNowiEs5SfRTUMbsqdv
mh68ht3aSVwILKk2UP9nQk0k6Jpf5EQI5SzT/Ad5TGWKHmZhl3F0k+re98b1o/0gZeqK21wKt0Ai
iYBlQLFq81JHZqYMjcuy7rQWHfo2g3Xv1i3SjVo8pAp8PuXjxx7kcuqJ0tU7g2/8wO+cVa2mmmE2
uv9QEM6iszX2W6suTFuWiF9LMa82gWHseooSOy3IHnV1vJcTFeKqVDiVksUoYo0QnNGMv9rKSreR
qD+auh9vcqZyV0KoRbfwd2/mT7JkNEVhFYbuBG5Hv6K79dR8N1SfL+1PO6JNgDtIVCktnDtVPZcj
RKYE/yHQxA1BGwSSLwYR1D9t/F8zk8d9t/FhmRud6Gq6U29FOxo3/q/2pEP0tQm3iV0DZUgSuznV
h/a5eA32a9WmpYoG7BYTVooZdZLB6ey/M6/z1VQjz3RHevSfYic5VofwPrhNv8L6oW7rXXETfxG3
DFPfd8foq3ASPl+AgjqMWRqFutCEoz+3r8pCRdZbKk7cRafGi7+hXH+K6ujXx9u89G5NeHNtqqqR
xcyWKddBERlGYDoNvEBu+lUb1NNQCLuKCauPLS2eTp1qGrSMIjCE2VtcSGNpSkh+O0lrbNr2Ttem
5sjKg79shAKWRjdoqqqd71pbaIgYKSm7ZoZwLU3zdUzz+au1kI/tsJ6ZnTYRkaRPFKfYWY+iHRzj
Ld26nYHclbmJHMj9jmsnctEk8jEEp1TaxHnURJ3AHETFlZ1GeYqgVNRkyAqbNVWChXYat5seEoB3
nah0Lh7h9oCtBGjUuHaGtE3u+lN9n+6zwxQJxy+wPCoc+s9rfJwZfctz3l021QyyvtFHxRmFmlTp
ZMjDVRNk249P4NJZn4Y4JrGmqRo67fA7K3FW84Q3BSnmCCQqKR7ELrofQPIV4hr0ddEUFFLIJsG9
hDbUualmEJRA6dnFWI3sUYPn0fueITcnDmv9uKUHcZpNoAYIFv4C2SCLaZiPIcR7cfbqQgscVxIU
cxCoMn3hwt4y6J+vKNOK/2twlo9BN9p6Q9Rx9NtsV6XGTmUw3YqUf/H/AAuYs7cA9wK8Pt/CGl0t
M/K4YmDztA2Q2C/wPu/6601kB6cv1a210w7q3o1s6rq7jw/K0lWz3upyzJuZF8CDAnBRKroNdfkO
sjI1b+0gNA+jB2r0Y0OLSeB7S7PNDNoRHo4J1FaFeWPXXUsIWCTmHoLgYzM0wVUjBS+DJf6KVO23
l6un3NQfXUGxTbeUNtK4qqq6UOSlSEgFVDXhR2eo73zXPSlr8NR4af+kX3W3yaHe6Di0+rAGGlyq
jrw3NKuOtGVTKOA8FYcMQIBY1i/XcEXLX/HvUmbXPdOG/8+T6f1rBidErnxDrXTlmL6pu89zsffr
mIUpfL8oHTXuX121e7gV/7QapzKOngJv/NGpmlOHCYFil/9ILP2lq5ge6Nq034eD5PjiEB5VNf4l
SBncWNJd1OgTjYxb2OPYP1Xd4Aidei+m3UESyhA+5/CqDvVrYYx3mQT/LAkuMN1eX3GU8qL7Ugjt
iAlUjfrE+Skw+hbgTSTLji4IiT2mVrbVAu21M1FHdME+UxxQbsqwu5Nq8jKv3WvduPXH2AYIYvtW
tBNk7d5tY6i0XFi2/PSr58HoSkh5jxRstImH6JRZWmGbNbLccZtuM6H98fHdWv78f9cwu1pex6QJ
szaqY/jC0YWbOBNR2pXVaiVDmPzQ5QH4a2d2Y6wgyLMoVVQ4H4qd76IB6SrbTHLtsa6f6b+t4C8W
Ps0kxUcUQNXtEkufwrCc5EKkO2pWH5EDubH6EYq0hsmnho7syvFeqqafmZuVhBgXK3Xo0si39tld
cC1dW7ukI8px7xVmYcO1QGDBK/BiklyQU8o69bjzg9d1dduNDbfGbdTfutjuXOQ5Pz4XC9CdCaf8
18bsxmqZooZK3CsOgKHa3zLf+yoBJt6620rZqBvE//wtepRk1p39D0GcgmYH1in+TVXG8/XBkSg2
caHITtHBRUIekT02tb720ZbOCEALABCYokM4ezpx8IqfZbnqeC/Kf+0WisKjdP3lC3oA1pQ3OdTC
rte+3MI1ANP+1+bsoLh6Hnt1WnENPAD7IJmj6skUfw7E4W6wUllfXB95OTsJDQBtyfNdFIM2RsyM
9aVJdZ8W7ilw9VOj19ewdaz06ZbiYQCjhHAMkQA6nw/Q1wGj0b0y8sX+dLso2cCcJe/CbWSn2sa9
H3datA22Y7ZfxVgsvMR0eKSJMpPs7KLd6lkGAF+lkmHw8I7dc3SY4PvtnXxcy+cXWFvfMA4UY8l3
aUbOttPrFd0SODNMmYjxpqNr8ERCs6+PLaHXU9PZU8RlaJvsRFX6GAJqseVbZCZuDWftflx+WTDA
osz8iQkgguN7/mXdLsvFnLkNRzGTLdGXjcApuggBlHTGSuy1ZGqaFiRkZuIFdOW5KSkpYquxSs0x
vVvoEjc1kiJteec34oqhy4dI0WgRUu2eruLF8H2ge5LYc5SdeCyIDBqkPZKNUq3gIBesTIm1DMJY
0YElzZYzNpwWH5/qZE18J6j6PbXJk1a7n47+VRA402AipGE8QLMEO8xGpF4qPlCkC89Dp9+ZifYC
c9jDx0760ptgBr6+aTqCysT8HTAiLjhEjrojePG2L0I76W5R5bHblNqtvgKluHx0JmNIbIE+nwbG
Zi94XuhWhySL7uQllYLa676lWfX68YIWLtm5kVm8m8taFftiQkTXf/UqukowDAlRt9Vy7aTAJkiP
meIpzO5RtgHuep804U4OBcRwQ9vw6hsmWw+95G0b4TVLJdtIkke9gLW3/g9ta5vBvjUCh8VdmeZQ
ZXI9/m/mFbTUyGo5dHmKXf2FBt/R6mD+/3hXLpNXNkXV8K/0aETJmJ0mb0wzQeJAOTLiFNX4Cv3s
qZeDLboTNgITGyFbS+0WD9Zfi3OdT1+jdZ40luaEwY/ekzZZO2wHN95AhcGoyhoj4qWPOVvf3LNW
CfBoCPk1RwoTu6CBEpjIvNQPavvy8UYufqwJi0dRltXNW9qZJicUMjTNEQQTOLJwTPQ1fPHyCcYv
WzIoa1BHs2siVVSg2qIdnMZwtY2WKKgqCRFUtqLO2F4w0QqZibeJvCzfUMBvdwKqIBs0NYKtYWbp
1mxRvmgrteJCa78CiII2xAxPtdTdkez/Ysz3V+cPP12mNenRRrbeyP2KK176+kyjw4ht0j+gd3Hu
8z1ZTYvcaFWns+4ihamPmDaUnEFS+VwH//BJ3tua5R99K5slstKqo0FKKMe9nVnB9vNf/b2J2RcJ
h1EJiQBVdJDS6z5CCSvUTx+buHxWOMHvPvrMbaVJYSqobvIg198Mr6WkxNRM9N//ZmT26qdI00SJ
jqsJ6+CPNaqIA5jHsdP//G9mptv6rv7n562f116qO0xA7BIzmmixn6thXGlRLd7Fie4AZA512nnh
StSypKxCnpMYiZmhb4hj1tjQFr/KG7YKDBAg3NmHN3AnIjNT+JWSBmSKxlCcbiS4/j/esGlDzlNb
Pj7jlgQUE1TmoqFU96VvNanmGIViS1GxFWo4sSV9UwHg/BdT7BfoZRhrtdlLkNd5njBPpDuDK+7L
EKc88hbCC1l56eFjU0tOgFDs/zelz2r3GqpEKpICmpP28a5TcvoE37XmBz1pOxA+H2WyhSYocZUI
b6JCOj9zJpVSAKjcn8Gsdi0goEyO7ho521Zx8fPjdS0einemZse7HWojiupBY94dJvDwV+8j2iF+
vsk4LQjMMowYiHbOwYRenYtaJ46qI3rttlMG2xeFDZXKlaO3+JHemZn5nRbZ99qsKXMUJB6h620K
5AsNRMbF5Ko3/f2/bJ1Fy0OaGhH67F3o5ViPfNHXHTpUtivGWwFyeFcaVha1eJ9IpJjABbWhzFtg
nQY/uzI01ASlyB6yn2XxVTZ/xuHau7BsB8QnJdwJgzm7THWp9BUwDdXJ/S+gCWB2MOwwuIL/eeUB
WozfGIT9P0PGvA0W6lJbiA2OW9S5qcKL36q2XMCSUdRQW6O7N67Roy8dckkUGZ4nPWBMe3af9IaG
aSLzpZhPus6r7qU2hSejMlaKREvH772Z2V3SxqDtDVPQHMrU+1KHjcvLN3H0NZHinRH8/vzpY6AK
hQ5u1uRpz33EQGe07XIqlamIiJ6AqI4l2nm41mxYepfem5lVaMxSqNLGI37rBsRwGi8Cb2U1Kydi
0chEyIJzULQLVV9Zd9XCZY7SiRNqBpF0B2z85ePtWijJMG3zzsbs4+iy7/U1yktO/5/2rX6y9vkj
uEf1VX0q/3iOuZcAi4/b8fVjs0uX6r3V2VeKoNBUizohV6mS772m3wcIRMpdtm/CzzcqWeDfMHWe
FsVpDGG216loAOT5Bk2cgBsVavCCld8SV1lJfxev1F9r85RIKbo69hXCosHIv8RqhayEfxTd7PDx
/oFbWAgnprKnBGcbLCPzjDJ0B1GtZC6VFlRPnSHehGZ0QsluX4vNY6xAttnWzW0kGY+Drzxz+351
oXoU2uEhG4pdW1YvUUGJliTju4zkVo9wEMI80rXvRte12P0MNMZbhD7ZumYhb0NVfpQSsMSqcXCz
/ksC3Aylve/NEDkFSiBZhHBG611JimfBMhK+eG57WyXjF88378Ik2KWevM9bRdloaJ+IQfElVUDW
uhLKfEw+9QgCKkl7MHQP/QIf7zoG21xqb3ILbni9+eLKKeJXyXbwq90IFE3pvZsOlu14jI/wNgcb
PaMx5Pnt95wCqdb6RL0FE7KN+hyqEK+gbXforPxrlYbJLomLK+YQbC8oyVXD8cS4yxepAsqnWT3Q
34YCFmKF+nWbW3/cKgk3maKDVKOYJ/8/0q5sOVJc234REczDK5Bzpo3n4YVwVdkgZoSEgK+/C3ff
rjQmkqg6b6dPRXinhIatvdfQ0Afai70adce+ru8aeUDPAI5XDBqqUmhttFC5zyVbdWF7BQssfqUn
nW+SYas3cCPhRnWQe7GO887xOqGfikrcGmObSlSb2myA5ZC7g2LBUkDWon3YyhsrgQdPURdvbZ9f
WSpMJWyHbAUNqUvSaJfI1Qpi1c96L2AGkwzbNAZ6qLcHBR5E7R2vzHcZDcGcDyfFIM+xMzyZCmxA
hIW5sK8H3t0NDE6/Jrz8vDpuKrePQcwGuemGWgMcTYZjScivWMsEwOp9ua5CqwRCLoVXjq2NepSn
voLRZMWb3qURvPhKwXynSPadUx2hMV25upZutFF/j8CCksXJq8b0ldmEJyeDGY7Vxgc4W8Jii+fg
MTJReTEwhq4Utz9Zkf2KGX+oexiWdEpVrBrY3LHE2fQlteDmbD638CELDfXVopmnp3qybi284Hi1
i1n6FolqzcTgRYCmS3mfunJpn2BwfNfmyrWg+SNO3rseQ4y7emuq9VZx8hXEryo4ayX7vAs3nZPs
oHz/ahnDNjaME1Bp1wxqeYWOTECzy5u8FfCPrO9Io8LGU8rvIUK8seTEU7vkqiRwWWVGXm/kHIQN
JvdekvW/ErO612UVg8m3wAiv1KY8iCp+KdXwoZLpGz7UKYRVYt6RW97DzJhKR2tgwB3mhxBF+phE
G6dv9hBDeKpZf9RsssUJ/2JGBJaRar5Gkz2QSnI1GoCVivEKiTyw/XmWeE6mrKjgd63cHJ2YnMrQ
/Fm3zV1KYXjDYWehwf2TSc2RhxLS+fBgMulJieG3EQkIgiWyslNTcPrzcMfHj6Iq3SGuyKlJiyuq
Aykx6M5zoVuPnQWBgU4uDI9ncX4qnJr6FOI2qNdWiVdXuu0yDptA1Yx3fZH/qq3WLzv1mJFsY/Bu
1Ur6Xm2LE+msvd2yXSZVW6Y7kWvLNPaNgaL/wrs9vupm9N7KYniOU9LsRNvemsDL9kXzZCftFTXj
21Ckfh5bd2bVB4xL8KlWbLJPZFw1FfC0XkTrG5rSnQr72siAr5oWYuCpvCd2CxyuGb4NmbyDvUqO
F2hJfIk6W9kobkMSP5BMvobJqgHGEQkyK9rC7xcucbDD5CU7JrzbFU66M3rlASDXlUHJMZfbk6E1
jzzUFH+IasvV9P6NZcNNwe1X3ax+OnmkuVLV3uipeWo1JExxXj3KcrgbeJ76hbGoyjaboZ1dJurX
pMm0Q8EjFYkGseV1OxSghcEiHJZ+d/DMWMF1aqHwPQMIHC/l37fX5M3Nh5LHRcT0IFFMmDTpcYPX
FeY3otquHZxmBQj4c8FAAlIa5a7nyhEUPayWKASwrmlv7YF/GNDocGGxpENZa6gBp9bEijTOR1wC
TYwezMJvnr/Zf//kMVk7K3hETRznvWV3ASnu1AzGwfwGlbj15Xv9WxCIyo3g+rFSDPLxlIOCMdoQ
L+Is4NF1DVv6BpZacST/aR1qjPKZVYKx/92nghGBvw0/6yCpzFURrpzklybV3l8MBQxHFbr8loXm
+tf5ysEAsay+YIFdR+uuI+5QOV7VPPxvUSZfBeSHKKVxxoJGBxo9LPd99Jgtaht82x/jhIFgiAo+
xGfwsP06lqoua6mPUhZo/VUVX2VV4Vn0WDSPfVwv5PyzK+As1GQrRizNJYruLwxRDrFpHVUBX+L8
T9fyZDyTb9MPpM+oiSCGdB3qcKzV95nT/ekDfQwC8zhUoMBzRan766RR7JeEZWET2KnzqwnjVSZd
qThQswItyMur4FsyPIbCd0FZe3z3fZMPIHUiFPR30UgrXdJFG43APdlgEIG32Z5TdjKkZHU55rcn
DKIBH45KHiTnv+uaZ1BNNuIhaVA23LHyGc1Wl4sAw/3zMEAuo0OI3vV3MWthco0lekoD1sUrFgKI
mz/nBj2K7PmPAqFRDMTQKDlngXdpW1MkOqmAU0rg5x7k8EEEchkChfCjV46MLTRXJ6/ab4EmL85Q
KCKv7GQIaK/tzYTd14NYqBpPNtG3EJPnJXRMM9E40ObsU0gNtNaJSd2DJNIlZ5DJGvgWZ1IFUNEo
1LMIcUZKVG08MXFswC0zjSVJoym28d9IjjHS27CpplppphQXABPLQxC+85XqqW8y5Fm38l3y1q1U
ZBBudVqCD0zZGp8xAWU34YoDTXh1CpJOanjLybHMAvJYUH9Y9yvTK66HLdvKO20jCLq7rrHRPBiV
RF5zkBbuwrnJBdkMC1+Hqxb0EL+eH7oFsFRIuiHoNLpSSu3gdMyH8h6kzaSPy2t/PIrOavP/jPQs
1OQWkQl8OTu1GuAfy3Z8g/fKJt4uI7OnaKl/4mBvKUBdzBh76KHVwiF0GIK+v7Y3sae4qtjFvg4P
V09V8epyS9+UXcn/Q9ndz8CwPgMGESoAKDZP5hJoOifhioWGeWgCoY1m49Au7Lm5be3guofxD2Av
38AMedKX1QAVBdSyn0norJm6xJCa29UOBL1VWEYCTz8tV0aRA9vSjvcB4fBpxnMuR21eX2qefB+H
jRkCzxfdGmAlph0nhwxxHGU2CzollN0askmuKJeMfGf2FqJgI6MIBtYmEBNfF7fq1Gkfg98UCI8i
QOYa6+Y1j7zU8uK1+hJGPro2d8XrKLALxtM7uV7a3pOcBksCvwDfClANNFRgjvn1Fyg6akAQ9R0C
u4w3tp4dbd4Kt9GTA3R7b1HDer+8xz7369dN9jXgJLPp4Vla1wIB9U3vhR/OehTglX86G9gP+cXD
0vi+r5YxHMY1ltRHdbGv45OTRnPK2G6CrA1fNKOAsF5z79RL8LnZMOBAAC0wwue+gWsEbwiKtzil
kgeFm9cFjP+AK104C5eijGfl2eOjN7jWMCDnAEnIXBbed2aOFviSNP8nD+rbJzobzGTOiNEZbdXg
HDSjrPRrFhYrEibZWiqGxK8shgS+qFVodwkkV/LPtk52uuA7uwGQz5T26J4Y7tCCKCegYZYQqtzB
1xX8zkZbNdA1gta36Zodmk9KjRLX5fW1NEWTu5hwyRr0HB8iM45mV7l295EUC52MpRiTlDaBwVSZ
WwkL4Oy85na8MvUYduvNwteePYJ+f4ZpEblt1ZZmFIcDJL7rSvhDbq0uT9bs5gdoA006cMjg/fR1
PelwqwlTR2Dz18Ck9yOpOG6bzuNN2cNcGuS4mC3cD9NOwz8HzlnMySWL/JZ0aYMP1O9b6MHs+A36
7PG62sL++cpuXdnN74S7pMT9/WrHMQBRj0/Zb6AvJsccLZpGgcMxDtpYdbsmvDNDG/VQzX6oaPcu
OPOUtnho2yUuw0zGBkA86PKj9g4Ytp977WzLcrVmRiPK8YRXUfZap4fsGjIx95nbgtm7j1eOr/7Z
s+5zhiGdAuohdCS+6+DESVzw0kBmrZbvRnKtVzc6bL0ur5zPxsL0jEDvHVgMA8xDtPa/Lp0mUZmc
jv49LbWu8yzJXRjt3vKqPpVDCe1lq3rRFQGBW7m4Ny0CKneVLfyGKU/kc6BAZgHqBsq+/K33K6e1
KPMWx2FUoLpLnlHtW0Mdxu0gG1fr0D7vbsd+RgYHMKPfKanwaqjFWrDxrp7CovL1UvcGah14A80z
eoP/RHE7hehH7TUNaqbxDy4o+O7XmoJasJVupYruLs/j3FFyNoTPIZ4tD2G0EhU5MjLgWddOq7pt
hbJSvRBl7iQ5jzJZ/QZ3zLpXpT6AkXpQOtDmJbX+F6vuPMbkXrcTtFwbDQ/HNG9c0NXdWmGe6Bbe
wfPzBSLDqO0KqPHk6OVCQqUhL7Cd6seMoamFoegLszUbY1QAG5nCkLKcnIqJZrGsptg/dQlk6SP0
YlHdv/zZx1tounsgzPxfiMkh2BYwouUOqgS12g6uUqTXOHIzP1OUBMpRseNWada4vcb8y3HH6bkU
d7JreW7kgGAoeD8KkI2Uj4RVrtU8Uaq5DPlfqjIv7RdeVUvTOUlaklaqDSEQs2sPBi5l41jkC6ti
/BOXhjVJWCJLVMD8On0AZ143T6Fhn3e+lRLIRizVmGZD2cAVoJZlArYzWRxOLrECOOoeHPJ6l6Eh
inZXdqpzDhpDWCxRh2c37lm0yTqJiqpUeGg1gWGnQLoaBZD7rBJ/kTNhNP+NabIqRNzoucoxfSht
rzTzxOtyLYmby0tvdhmcBZksA2Cz5UzKpCagunxvg8JG0uYtluyFS2FpxiZLITOLZsgbGQdq3ngh
bKt0/eHyQGYjjK9oWdcgiqpNjqBMQAY8pnUfJPqHDClS3P4LY5idqt8R9AmarhKm3WhD1geOxbyy
zMFuTPwwfb48jvkoEOrGMgYafWqEQiijFvxLUelTTOhvrEWd+HK2BHmfTYCQIgCgpaHggR7A10QB
TAT4cxDSBwZ3QYWBKQxkReD9CAWPvnTFUdw3d3G6aIIyN7rzsJN3QJS2sdAcjE5uHk39yqreVfXt
8gTOHQXnISYLARBth9sdWhspR08UHXKzDcoBfOKCry5HWprE6VOgs3JkVhplQQvUQ5VKDOIsyooP
eeiL1HowyvIJxCZPlJIfFfJNXGQni+pAPkBHhHbDEhtufuQQ6IGaBzRWp0UDmoQSoMR2H1Aer8Py
1QJUTbSQHl4gZs69T5A4I8NDcgep5ckMOxwFfFGHyFtSNK2Nd1AZ3UZWvCK6juQlZO7sigFtCfhi
5JLoI3xdqDUJh94ULQrSKIBAhwBKGidJWkqcl6JM0qSCGAlRDEQpmue0ebXUe2r+xW346Tj070Am
V1QpejMyUY8OcrSJJeiml2Xr9emtrj5cXpazn+dsxia3E+gsFi3AmQ2g8Qm2eWHdWUl3hYS9dqlp
+ySSlvjnc2cv2EsqtDR0UFmn3Qkr15lq5GofwAJl0+b23qrqu8uDmqnOjsyZ3zEmF5UKQMLQJUjJ
qZ8+tsfoYB0SHwSjk4YSVY+36jZxq024cAfPzuVZ1MkxCZS+ZQMF0Adwn99meCragwkNZqCxYGWc
5gv4tNl5BI0BgDIIkiAT/brWWV0Zpa2UfYBMhnvA1m9IHy05u8yeEuBYySi8fUryfQ3SFnIP3EqD
kx9SB7R1Ic3nAVbj6/Ifqk9+PgShKP1fpMlCzFp7CDUJwwkL+gx9v3vbydY5RG8XLualEU2mTc1Z
2PMQhDMzMXrPITRoebgTuKtXwC1sLi/E2RUB7wE0z+HQ9E1oz+BKbXQWBgUlEs8mzwq0zEz8TxJf
DZqyMLLZ9zy6fqPyHboS9vT0i4ZQqYBEGld960vPYtNthw175NeSv7TU5x4/4N6i5A2HCeWbDFRY
d7wSJdZFb6Vro6teaqYUrk3zbTk092nbPIOd8Rdn4nnMSTqATvoAenPaQynpbTC2UAHwVetacoqF
bTy3sXAwgcwFKVrU7iY3FtSlZHBTkbr1DfV7qALT7uXyspi7QEz0wqARD6FjoD6/7qrchAJcW2NZ
aM0zqW4bHbXUJerb3DoH6w1Z4QisV5xJjBQ8tALiEsBJGblf0esUMMNI7VyxqLo72w6A8Dxo7poM
aPNUHIXmWSTbBSaszlfFroTu06o9WKuc+iVwQN4I2XKXxLA/Beam78XzoJPzIpGGttBrrQvUTbQF
iGfEMhIPEhur1oOKYpa5BST383V2qjYpunOH6rT0G6Y6s59n1ihWDfkudMu+aXdFPFeMDPXvgABx
mFmd4dZodwHxHz4SG0BIlkLMS+HsKeXZLYzsl4gTU+7h9AdMS095npWR4PjIyY7HJ+05k/ZVDFTs
3tA8eR9BnC3dyNztHTc23ZD62ofmXIE6nmXb5n68ApdaNXMH3tmMTBVSskSLUhR40DpsH1rjqKtP
UIJGuEO2ZNs9u75/z702ScJiM4U5OPL3oI1vZVBIe9FsWUa9PFqCh8yeB3gqotIz6otMywWxVVmZ
PHSAi0ll6+axjiRZW8hYlmJMVjPYt7wyYEQeFH3kttazk/64fOTMpkQjPen/RzE5DxIttnihYL+Q
x/SqCLQjDC33+Sbc6te2W97L9+ZTf1B2l6POf6TfQcd/PyuNdkOqs6ITqJEV0OgkOLQBZbWTfbvY
Blkc3yT5yoQiqYRjfP2+2oX76JCuyCr3kDWvzWdpX/opLkHDvzy+2WvwbFInVxIMsVSLQyY1COPh
KaViI8dBK7Q1rw2Xh82aFPeXA87uLyA5xqc4TtqpOjKA9HXEa7zELfFUqrs+woIHc6V+UZslH8bZ
S+os1GRsWZQxUaZ9FzQVoEp14VWO4TF9YeF/2iN8O8eRRQB9heY1agxfl4jMcwjijrdttzb39Jd2
bG6Ku/iabPi63KlHum9PtAMmZvHwHt+ClwJP1ubAZLvhstpBSK31ybZ8hRqvl+/6XbJfMqWYn8rf
Y5ysTWjO1XgYNB282hoP0sI+gxiM0S5hmGZX49lUTr5YARKEkwunC6oE0nNl7dbys94+Ndlrzp8g
jryQJ81vubN4k0Spk1kI+3d8uhaAIhSFqnUORoArrXTfxN2rrSDHZW7IogbMwnROa2sRHnYtciYc
ZcZ9bR1z65Ytncfz++y/LzatjlghTCOYUsN2vm3XhBprsCa8QW09pev9tluokcye/r8nUp/cZXlf
DunQS3VgKPExw4QOUvJw+eCYz1XOYmhf91kEWfQawgMYkaLe9Km6r+iwVloYa6T6ulPD1oWcfOB0
FTShifp8OfrcPYBKkwMMB3q46Dd+DV72OlFyBSdVyW6JcSOTVzO5rdqFF/FsFICgP91DvvOyUV7T
qZIDVcTkzuUA41iFuVYN5sOW7fJ45lbg54tuFGL5Tl/uRaIU8sCawOrqU66QF0svb2LO/5BV/Jnf
4fYEYRB95++s4tRs5aFWsKNNUimu0O0Nowb42FkjLTwe50f0O9IkAcnDgeUxR+KWdbFv5507QEOv
kKuFM2MpzGQh6FQCsExCwqqr+T7qGubZBhgD4GK8/80X+j2eyemOrmANAbgIqhxQy9BHJWxauXiy
/s204f0LwyE0679RigctdMpMRRjidLuYtLeKml934d88faEA8G+Yb4TiXE0Iq6Xx6Tu8kE7fD+wN
IHe3kMTtX0ybCucyqAQDXjgtKqVJCmmL3OoCzZbWnaJv1LrYSHK0uRxm5sCDgjXADcBTOBBNmhxG
dWSLKhFYBmkOPhPAVrFrFktti5njYESSw7oCr2w4y0xu3S4Vqp5ayAiZanp65GRu2Se+6ogfkQw3
w8sjmlnYBtRfHJQ0AcxE+eDrCZeO3FSqIJsQqKN3relWhELPUV4IMzumszCTKx5tgFGnR+4CSaUr
mSdupCRb03wz8qWFoM19o/Ppm4TiccgliTgisAX7lYV24Wld1oGZCQ5oThTFiwx2W5H0GUxOAH4S
4ydlxO841k0dodoaxprXROJI5E3FrL1a17ARaE88h1hm3cAD2oCjE4vKQI7xOFWbaJ8o8l5l6TXc
Em/tOnmxefKrkooHWwvfUta9QPQKVnDE7wl/hICv8BRqc7eAElsXJ+2uiAEJEejmZRZbdRBY8owU
tMQ0V8C2EntW810PW2gtrU9Csw7Ahv4iOkp+Sthfw/9hm5iR6qFMAv3tkKxrS9tJKfSJhOgeC13d
GwD8erA2zLwsJVCVLLKN7AwHGIPsmqE5OA7diyLfiDp7Be9pwzPqw+p6bfPuOrQKB4d2dgOtFQGs
9aB6XZUcYCB0lERleUYCgbXM3FtWuRsGeiCquYoccHlDqUvdRK1uOyjzZCyCt0ECH2PaXcMEeCVg
LFCQ8eLGZLa/ikpbawq7imo88LpuZWvFpqzFTacVKyFlqzpuT2msrUoiQ2gcTPBcees0Zae14a4M
67UhiWdJE+u2TlcJBxQ85TcpvlxvVzCqc6ofoks9WsQ7kYJyKJerrFTwICAHSYnWsWI8aymU8pp4
JVP9RCrpRkuztRF1N0kbrkOCb8eLdWq3qwYqRgWM0OO0dhUB2B1+v82FS8FPHc9qCl0gsm9bjmKV
iRWe+ya9t/PGN/Xy2JraU05rVxviqxSSB14JDLCranyTmdSLcrh46JbfYfcBYO6Wpu0xVq1ReL7R
pfoqhxdPR6CbXNtblM48SLqCEqz5OSxXmGasmCKButysVCACCekORaVvbRtbrdG2nPZXlCS7sntX
YA6s16ZX6e0hZIpLkkdOdR/6iysSg3/ZaDX0MjoU/sPKl+MQJcRTRWUv4RBXwhtAg22qo9zE4EHL
6o+RHGeGzoYmUPRHlQaphVsNqd+V1YNi3mmQNA4NcqWAdaUMLzRSV2CruO2w44a+Qrv3YIjQx9vn
xHXFb4rCrVHw6aJoVaIi5WjC50bsZhBSbiWyN9RyxUrdHzLnrmfJqkzYXWUGuQGia4R2RX1iquIO
cemFenwsi5cMhuBVKd0mie6n3F4TA4RhGCN3lryBvUjABs1LimjXsOdGfldQZmwFKjK1T8rQa9Ga
qJCswJauJT976c1I30c1uarO3RoGHUhI/Yw+p8qp7w8qWAgiZJ5cyG6R/cidd3ukF58s0NxtVJSj
2K90wzOL28reguA+REetg/X6Vk0NLxQxKLWSr8Y2zoVXUl7pWulhD8naTVruVcyrQqGxBcuz4ViJ
Q23vRPXgJJADr276wvJax9eiGxs0GWtwbfsXYYBvx7BsNJSVIZSHkItDA3XLJNd9YUGVOq48ubpq
nV8R/cnSyuujd9U56LWDNfyT6duxNSOvyty3+T43DpayDiWvru/TwXEjEGmVTYPXklnAr4Hct/0e
uqc6uYWzUWXdA3E/QLW2Su4s7WWk+yZJt8q6+6pbGRogu84xy/dK8UIysu7rD+ow144rt640HxTQ
FXSiImVtGtJKogc1vM66EyiIaSfcAZbTcr0W7L5vnkLlwaruh+Ih7Y8WQY+Kaa5TvLYptreBhRq6
fb8vzJWZb7jykMaPSnznSDBaUjbM5MAHlx6sY9ZGeIwyr2+DoSj8roMbBfzQCAQxK+VDocJX28oN
83XCbxOUEmCJuzJ6SDcYPkc9rcPD0TJxsgJ4ow6py2CPaZs4nSjUIJX0VqSa37ePSi3fhCJaRaCN
G9kV6w4USiCN3mPFwNra+tn26qGHFIWbAeocktY3rOpQO4DcRpE7mK+1YnpKxncVe66la5Zyb7Cu
kgymtM0G8goS6GbQkVg7UFLUbchH5XEOt0N2T1pwx6VwoxfKjW5Y71VZb9Jc1H7W8K2VaNdQ3Tg4
PewCrVo5RCmyM4DbXkKjvAIb/7lMcMjpDSnWCejcrQx/1jhNyMqSoXjJmvyH3LawbDWSH5D9PggF
LseAedggoOP/zqAqCVvH+uAINLEdm5lu6xQPhi4OJpjQVWteVWBo56l9NcgK4HoteR90cOUYpyC2
twA9xrt6sB6LPlQwq+YxjIHOBWHCy/iwH5Ly0SHWTVI5uWeU3U7T0h+yNuCDGZmbc7j/yCm/BVN+
Bd44iNuFl9rQ28hSVC80+of2xONjB/kaPBaQso1twEk5gbVV3klD0QRoXLg2EAn1w+UcbeZRfx7A
mWByhChY2NlInjKwTbLinvWhS4tHSR1APtYXXjqzmdrYMkWhznbgnvk1IUS23hVA0+Dp1l+3BAc6
UhUJSpHLcnfzkTBr6EFAGnoKT5Z6XklO3HbB4NBbC2ZI4BdsMkVbiWKhnPupsDKpmSHLBZ1mdFSG
/N0EX2HLsAVkAu8Qx4otry43Q8uKnSZqycftBDdLAJCgeYh2DIeVp09YGboQ+7vCrS/te6ZY0C1T
DwY1yq3FIXSY4I7H1Y0kzZS2VEO2JkzpQ7bStxhKNm4Es57WrG+60S2qQDvN5azo/aS1MleDTse6
0atspSfF4OtN8khrqrtSbvgFVR5DNfPpuJFZaL9A1V/bVsTMHkyIta87mVyHRRa7bQjAeIX4ed9C
JIXmlacRXrqsN8kWZNjQ0wy6DpPacku7RBaU5wVwxZa6dqhsrCsj565tVAFPi0cadr8ylqEdqgMX
1dRGhKuC/ySVddIH7R2rH5lOBtWPNmpSF36qyAz6YeMk2gYY7edeCrXNEIalbze48ElKHR8yGwvP
4tm1cvZ+mOwxHmsNyeqhC7j80mdPtkn2Znrb4ur5i632O860MSXhAE7ARkRxtbhulZ+5ccXklyy6
jnGGXI608PCadpzY6FItGpSptRASDuC7ahAh+fjfYqhf97I2NCanBXaYpD2CCOBW2o2UL0Hh5z/N
7701CZJpWMx9BNYdqSis5X5KieJ3McC8YgkCMT9lkCYYzybs5MkiAFk3NbFHsQjKQLTXUfLKlqQr
5ygiOCn+izFVE6wVWicMKfCoJl8/amsFTSbdDX2odYMs6UHvIfeTV/5jCZgwP4u/405OqBI2viUK
KV2QImmUqeQmsGWAC58vhqUXMj7697Pwd6TJ9ypwv0JVNkbpRyXbqgxv8DLeJka7QFSafYafTeSk
VBInqMj2FpZFYnOI2EhXkCpf4PMszdn4E866dBGB0XES4Vvx8heEQFcmg2LOY0wX2OKzy26s/oLb
P7YEx38/C6O2fQ2LN46daipXELZBUmzBdH3J+WcpzDjaszClmms44zFhHLwRaPcgMRVubCyhbZbC
TAo+KvJUmTOcCWrxzrXKBY7TFepSTjT7ac7mbFKEEZagVO7G000c0jygQve6/kHY6sIpOm75b4v5
LM7kSJC42jrAL+C8hmA2s2+RkbsSfy/GB8FwTwoF9+rb5UN1dmH/f0iICk6ysZLZIcPF0wU14WtS
96cEXI3LIS5+I4SYHAZcliyqCSzskGgnR2X7WgBNLnfDn/dv0HX4d2UjzvQoGFRRZA3WQqo3J4B+
1mbZ/rw8lKnjyD/ZsQGKMeqL1mjB93VZR6aVkKQZz4GdFvvtbjjgCfXRfYBm/gQz49XlcHPwGgPy
BP+Fm+wiPa+HRAaBJVBDaIo5WrUjdfcSN+2TkkPttkLh2y0SejSkaK8LdNZhd5wmybqDN59LDVG5
msDLTuu7F153V7Umo4qDbiGeM5HjXv6xsyvp7LdOtmKqEh2qohUWr924wnnr9YWlOsfxRrEaZ5Yt
Q1IDjLmvky/iKpJYlTSfqgLttSO73AQ9DVprbnRqfKiYHUeck30rnioBhdTVEq7ms1j9bYOe/YLJ
GQ0AKDL7Nu7gXdJ/AIjZXPWn+mRYbv+i3NQQcHhkV8NJhooYNJQW5nd2G53Fniy9uOZxkgidwkCz
cmMi+bbx0aPMcvkrzrWTv0zyZMkpJMzh+yHRQD+JD/nRfOy1NXm1d3JQfdC3RvP5HX2HeG/9N9ff
2fAmy0cuIKcS90MVtMlDYe/lCLUU+ZhCFePyAJemcXKW63YuW3WKUyJOH9rmDvUyuvTCHf/EpVUy
OcaVOClTSlQRyD3EyMLnUrxEo0kVSkNOGMBU4C+g8OffbOpQ6AilzCjXqwAywUcn6VVP0uSPhFYL
1jZzc4dGEWpDaLhCt2nyjRI5bxsTPYBAqu9Z+55HwM/eXf48c6fIeYjJ53FCqZBJiBC1LsfukGqt
VzLKF1b50kAmXyhVuQWlSUBBOuMjQbmrLe9E/fQ/jeTzbD/LgAiaKq1qWyKAZd2bPSStr/Qot18O
MjMQCDSBtQs9KLTxpjokMnN4WaVAxQGjjaYQhfs6lB/zv2jifQkzOffixigSW8KmafIPsJLdTBx7
n8RLo5nJs76EGUd7NmWWTLhRKDheWyd1JaiQyiGMbdkjkard5XlbijQ55aIeZMq+GC8rYEOdaudE
1cpKqas5sX850syC/jKmyZ6hDh/isEC+HffxOu8hg4Pm0OUQS4tgsmcyFEA0pcxRUYOYRZ8xt0Sp
OpWXcK5LI5lsmrZhxNFlZMF2eIVnMaTAlkSgFwYyhRTVcUhjs8HdI+s9WiMPWZ9sYmd1ebbm0ojz
LzJFFQ1annDQuToA9Du/f+vu+of0pn5nT8XBuIHIrQD6LPUTVMpc6dewZB26NEZ1ssZ7szRZifUg
tBtTvPT03pCfL49wYXFPxShY7xityrIugIXEKWfkh+WUK6ql8DqMlp5GC4tCH//9bMu2AnVGnQ8C
Ko7VQeqHFdgw/9te1ccZPQsRqimgGDlmLMo/LPqC6qcXl09/aokypvYmNDQVuKkBQQLNpa9hqJbk
ddxh8YXALNXhNe1vLn+W8Q9M0oIvASbbNI25GmoZrrbOkF9iZfjQLHRXzD4hrqaWt00fP1wOOLvU
zkY02bAKgHUkjCiQiI32XBT1g16Gj5Bv3l4OM7vc/gsDJvfXiau7VojYxMQJ5SWCCHXTGK4V30A7
8nKcy/OHfvLXOJEUcafrIIRAyUM6ILOSmc+dhzL86SjtnycIWBDQw7DRf9a/iW9p8qBBojJC+aJ+
lOIXmj3F5e3l4Yyz/205wO3QHJnPyjc1OINUeQ+igggcqYAuaXKUCAtkjqbIEOvRGsIP7UouaXIf
Af2zkDbM7tqz2JPrL4NbWWRLsghoZV0jU7kLiVgIMbv4zkJMtpOa9tSkg02DfgAdpEyPlRb5HfxF
Ls/i0kgmm6ohQk+dthOBld3zovupO81SSXh2JKNtHVQjYVhpTdYdBYO11CpU69v4TcmgA45P1JVL
0L/ZXQQ0FuBeoyXLVPdKhhy3NgAwEsCub9NF6UnL1NgtRfOUMmUhyV6KNfn8Wt1HThUCJtVUQcLv
QtwKcvQIyeKFNfB/pF3Jct04EvwiRpDgfuX2Ni18kiXLvjAstc19A3d+/STlbouCGA9hzRz6MI5Q
PYCFQqGqMnPTjgZ2xUX6G+icZWdXkduspSozAzyEilGyJ/JNxShKIz+aAeco8eww65nA/JLSqkbR
PkWzNEFHKYfyb0YxMM8T6ZIWh/pwbFdrYvy6JI1Zh3PcgHLQ1s6SJ7rqXn2WngFQO6nfZzu7GfBk
8So72/GIYTZ9fRlAJWgXQLGHccRCUnNww3eDH8XfmuhBS3ldnG0DoEqHBtky7MoYQAF6gO4yDpMm
7SeRLNhtTlzdwt8j4L2ZIO9dolQI7TASBLynpz9V/2QOKJyc3iVe/g+1QFtn8/iquBbl9xYHpQij
VsCuqffhHbDbduHkD8YXkIgfhaNxEk/R7nJI2owXqyUuu7zyetC/JynJkRJVcmN1oouhVPRJHy8b
2f5UOipO8lKH/HC0hCCbBgnJeB2dE3pvCLwrYnsVbwaYMzWMUyLVaYF+dn1N87MR3Y28G3BzDeBK
k4HcA5EY624hhapC3vQD1KL9uYrsGhCTT+wSyoVLwRCFVJaAKMA4NxSo1cGf086BooI98PocWyVa
VK3eTDBfOygDWRFkmJAEL/0x6Y6xy64wmKS8oiBrpzN2/eAUuiPZmNCy6Dn1eGXizX1c/QQmzFJz
Hqoxi+FwgK0p6ZVhfru8jVtFQYhPIS+GYhMGhdnKayHACQWwkL2idEjjyblXeeO+tUa7Vz0F02VW
DAkiFxDnyeHY3lrd2jazwZUJRdd2KgZEjFpwpQAix8NPSOoINsRINUshjll5hS38c9nupllCcG2B
wwJ4USZ5jqNI12Ixon6ua7tErY6K0hwum9je1jcbOpM5p9ms4C8viBOAnyogn/bNeRjtxDMhYo5h
XcUOThhZvOY5zNbZBlD4v7WxGY0IntSIQvrTL/R9kf3Q9coeeJQWzJ2sqoCRgWkY7WcdIn3Q/Xwf
BSFQUlFzkGUfeIyrSQEOMCzOsgvtiJfLu8jk0R8MMYFKmsJCT2cNzTnA0UPIDDZpb2sYnQra51m6
p2HulL132SbhrY7JAgyo7qQ9QA2+gNGAxyzHf8jROEoOLjQvtjFJJx7ia0OwUntEo504igeAhea1
u9gxnZrzAmM5B37vgSKBHFFf8HvsbVAnQUFKMsp+P083Y1oBc1wruhXP+TcBUlShWt3MdXgtYRjK
Qo0dU4W6yoH9MD714Scwn6EqlCoyQkP25zCYLKU1fs4EE8xCzLldmXP5wQ6z84XZBGPbaLKv9Clk
i6hX4q1++euyUPp/baCkimMPIVZWNUJuMVkfjqBOGLTKTosGQ9sJpi7Ns5m9YGpPqPd9kNkOJlUf
aq16vmx907WWeu5v4yoTFKBLS4pJUgGYMB7iaY+n9SGApA+Yei7b2d5IEIpg1A8l/dcy2SpNSaUW
bMUyQCZZI9tRSDFQo4k86NSmEfQmMBWGAjXIS95HAV2A5gkYfDUfTQ8nT8ApZ/Co3Dcdb2Vi+Qnr
dQhdCVZoCXqCiehl+PNNfEdJyjtiPDNMPAM8otADDeM6ZBf5il2fazu6Te3KHX8FVmKBfhRcq5/x
dbSalxcUpOfZQT+1aAqJzlB1m8evcQgC4KfLLrCcldVb5refr/4+k4xntZjMIDKE5qyQgbhhrm5B
cvQTyGbf6CVHCbnZ/+Ymrgwy7pAYuPCSGBGpfeow23o33KhfzdCC2xWPhlXdVccZ40k3Kuei3fTC
lVnGRfAvuTC3FAQNgdf2qO1yge88C4x3zE3aZOEoKhjeoQ50s0xMwI08Xi3m6fnv51oIcFUZDAis
agqgWr040FTxMQBpF2maXaVRbziTlhSuGOSmG4jh6BVywktUNkOS9maY8ZNSDxo5VABLLAHKMOby
oAamW1Q094qgNDkfa9tH3owxPpKRshG6KVN8QwXsJ77HxeUGKrUvu/62FQOcQOoSHFikmJYIaZi3
k+Kr4k0oQdBu+mXGfzf48u/3erOxfM9VZCLtNOd9hZWI5Fusgxr6LOkcE5tfBlzIC/AR5Vy2aB3I
4UCVEhOeEWZs6+xRbWSUD88NT8yEnST8vZaVIWYtQdzqmBUGKBp6waEdK/V+HkO3lwZ3CBVfyI0r
rU0fANr4XicgIRy7VHWSedqPC9QCoCrMlMvOJz7h6ictieFqe0sjKdWaxpqvVt1RmzMca0CvVJ1T
dt7eYoysq0hmP2oVhRiWyzJQP/ptY9jBZFiygLckamfgRv7MgsBvIoGlD+z3zIKgIDWIcgefHJPO
SusHdYjtpOJJV2x5PkaZQaz0+qpSmAQqQ/KkkrzGpRIPTiWgmUJv8oYzzcE+i1/9ZW2F8Rc97gqZ
9KIKtu7eaW6E576wEsMSfelcHgKLWBWSYmoLB7LPsFCr5PwAdlLr9w9QJDzN0RjHBcpEZFPMoPyU
Sppfy/3JjMLnEHR3Fi5ZW+h0agVp9D0H02I8jF9yme5zqYfOXybwRoa2rligXv/8jMW7Vk46i5jb
QZ9Z9eWxtts4fFZCIGYqmkauoIdO34aciLD5eVcGmc8LjZfJmBJkXGaZuIaCPFUzoNYYtynn+G1d
eUQBwZ9iLtyVbGoXGimVewMi2GGjnts2u9O0YXf5QLAP5H8/IsIaGK2ghcKCUUidj2AUQtRJDv1B
kGwAO/30AVKfdvUDaOXZDqzaEw5md75seHsT/9hlMSqi0fZzKCO05Jmyp1DU7Ap6nCqZE1o2nQOn
faGJA4EBOwIO1E+REW0hptMo5E/pqRRMB+Vl8EzmZy0XOPFlK5ItweVfc+w0+Ag44Rhrg4pkHOgO
nLnuGri2ivCS/m07uJBQ8QcFHkusBkWZsq0CSfXNqPyVjbWnxDKEVfPbQR6fLn+ozZcvAZbjP1vM
+dLK5d2hATpZx9dKLToRdFEVlyQntb0aesuATkmj/AiTv5x2/O2ZK7vMMSPJUGhVTnCuJdkpAR3N
tU/kQeuVMRFUiFVCheXplJQNQKGAz1FqS5HBOcabrq4CsgQXBESKLZFKIy0yIwEJM41Fu8+VL1Vp
7scg5fjeppklEIOnCXOgbO5KgokGRg7uES2bbbOVSysCtcXc6Z95DpKVISZXrclAphzqMj5F4brJ
S2AvlRdz/kvtpN/fHy0YJOMgT9VZwEuUlfqkAcHh54DJlVHu9oNuK3nrXvbv1xo4+0RDLvDHDrOc
noJeIB1azTceWifYdTuoW6k23kzo2QX/NJjt3SEjsaEh44ZeDibjxtYPvMbT5oFG7RdVPAXKP+zE
jFwKRRmpOGSpCvR0e8ZksQfeSduMPvPEkcFGgb4GFEbwv/fXZQVGgqKoEs3vgxZA1Ic5yi1weQSh
P5duAbWby9u7ecHgJQU0BCyCCpexBy53dWhibG/jgvfKn67nfb4rTp2X91YIITbB0W4AoeU1pbZO
A4ohmOsGx4f+gbgzr3ST0mxU/KGZbXlob9pu8FAN5pR4NrMwpJKYmEZHeSnCvN/OsjZbjPMio1yy
MOM4ueleByVb6vZfjS/m9/qq/ZHsMTT4gMZB9JM3S7zlNmvrTGweIt0Y6hZnpJxUN+0KqySgSFAL
xyj2l7/j1kW6tsR8xrkiwmwuDK9T7yiCKwLHqBiksLXGuCmDv0WdvB5+EJqAtZ4Y8Bm2cTUAwqiX
Zr+89ufrSQOaNyfQMKD998vL2nSTlR3m8CPr0pWqrqHqS78RMHYL1UlveTz/20aWegKBfBHA0+99
RC+K1CzBB+3P2Xdheum6J0wKfWIdCJNwdQlSvOxsg2oWVGmBbPHlsIOaRO2kw30j8Rgi2db878+C
9tTSdNA0kw0egVBFbVyBz0Y85jfj1XDT36fHcV88y9ezrR5lN/aSa7W001teoW7T000sTobAHcFk
9Ps9lHKTzFJZKH4zaU4dn0GztQvJ3Rj+JcHN6xKRv4kEidXyGmU+FlIOMObGMYqdQWCJmAsiIbC7
YCO5/MG21rM2w+Qe4agbYKlUZB+SZahyR+4QmLbW3WdFyEk/tl4Ri54UNDGX0RpWHZD2SBUwFCP7
QiraDYheJvHu8lq2/Bu0uGBt0kDYCNwP821A66UMkJz1RQAYul/dfE+4oILNVaxsLP++euWVlSiU
FC0XsFiPP8K4vKJZztmorRAHSiOQ7SLrNHFFvjdRKaJKe2h7+oJ4lbcvXas2x6qUH6M8OJE4DbxP
7NqbORY6PFKAqGmBFkhcP+aztDOlHGajT2SFq0WxWZRcDUOX6ZXiR+NXqKMC3maiFcGDR2zWAhZW
S7TlFIzOsJODYm4alRqicFoVxAOM09KHX/oUOlJ9RVNod6Z+PRfu3P6Us4PE5XDCh2EzOHQ+dNNE
fU76oJs4FV2CHil2Uk0m8DsIXtAMp1j6RIhd6OfBcQ4wgMrGvrQz9TwrJOIPWWClEGc2R8yWFn8t
Qo5t1JYRJLCsQR+KTShqcPCGgZko0JG46lKwDOhQIRl+Xfa9rdOkoWWsIWUxUL9hTiwxwTpCRrT4
NPpTQ4PVbNtPePfaAnNeQcxB6FDiMOkoHU5xuQOD9Kma/pJ4/jVar80soWkVFrpWSSKq41pog9kp
0+oYxzdRBFqCoLGMhMcLsZntrc0tUX1ljoilmmU59k08NjdqdZD2+bXptsf0EPuK19qxkzzEnrIP
n/rr8J7XhN6Ks2vrzNVkYitlcyBompoGxCKh3m2CU6bnYUQ2nWMZdoFuEIFgHhMHg2wg+hihz9wV
8b0eDacyA8/NZQfcWgoo5zGWi6ChEjZezHOsh/3SplKIACKNzhbAiSESnobYphlJJQvTiiRh5Pz9
9wIXCWrI4Lr2FUyci1PrQVS7pvru8mI23zi4WZehdsQ+EBa/N0NQQlME0HT7yVX3S39K911qldft
KfDyQwWqL2/ckdPAHYPburDA+iBhAwHowjIYs4qc52IOEsasD1+M5rsiu2Jf7PDqQdzl3PGLZ7Mx
dm2LOc9VPM1zMKPTkretFeuoNM9WMwCi0hOOa7CEfK9nWgcATtTxZFSV14LU6pBNaZ5FhLZw83lq
7LI3qJUouT/UKrkKSHPXQQ8ReDL1BQqJmdVArU0wxWGHAfncKTDhiyJw5Yqkdpo5Kqy5AImaBo52
oZcar1PLezWrcstMInWfDPmhyeOrNpxOhSi9GGUV2GBtu0+gCquBkNSOaoJxeyOJ7kstTvdF0bxc
9p0tD0W9BoqmCPoQS2dcJ80LmkO2mfh6cG12N3N712WcUuvWeV6bYIKW0OoNrbIU1+PUuoYaXqdB
+OvvV7H+ZOS9JyrynIb9EobV+IEkpS3qgt3JPy4b2RwaWVth/V1ru6YLcZrJztil++G6fKAn6s62
5EoP00nhuPzWvq3NMS4fRBLAAx1OdZ0pNgleQun+8oI2rxNAE3DLS1DUxgD3+23T9KpU0iRSfP0+
O1SH+kZ2ans8Ed84xA+LyqyIO6Uf7TSyAlvwnMvmt8PWyjyzwB66DnlcItBXT+AQmSz6pfXB230v
5xaaSA3qYLEVnMJbkVdB3AwmeJAYUBNftHCYx1xYgFVo4UTwJQxF6E1kT6ArVLJdxItam58QQFq8
QHAFfKgC6bkW6tMEQwa5Ts1rM/x5eQu3/z4qaYj6OqpNzAcUx1QJmgpvq6b+pUGNS+V4yPbfx7Ui
iUtey/bQce8OU2Dgxsfbx5ISlFtixbu8hK0ABOWePyaYh6g8CMYYYxjCV6ZbSlorF2+a6NtlG8vf
+HB5rGww13BSFwR6RFhGC2B2JqKFfEQx7aADRQtCiWMr8RCImzfjm0H2bTV3sSnQDm1zNJmehbH+
IsqjnSntnhiCrVCDA5Hh7CH7yBpxhoxBwANEVv7Rys5Ops5S58G5vIuv/b4P26jjzCzMdSAmY7xN
yioZQnYY+Ex/aWcMPV+Nh3mf7srSUt276KXZQebCa6602CKOdqK74lr1eW/9TY9ErFI0PPXQMWSO
bgfkoyDXyICNerLwdLBa8hmHXFlg75I00IoWZV0/7J7ztrD66heJOQ65+cGQfb4yyUHPhsmk0xKS
y/Wc4YPNX8MZhNnqtzF+ufy5NhtnkBP7Y4Q5WURuy6oPERza/KE1BU+IY5dEX6tRuRJCigHOHtym
oKgtAUISG04WxVshc+TafK5jeakuYNbMSkFipwd+p4Wcb7X8lQ8e+WeJMgtMBKGiYEodPFIBsrvv
foZYD55deH7twcgY0ac2IO7/ta0y+3QAB3ErGwU8MMh3aiCAWLOwwO9vtTFuSfnn0J8J+D9N5G1R
wYOQbXv/f58UbZT3F3aN4b1JSmG7NwA2SKilxz8vL+/ydwOl93sLAISYoFmH0wTaPU3uq/wIDOv/
5Ruofr+3YZjxXHYRZplDVX80OjCcIhN36j7ipfK87VoWu8rkSScO/YiSrj9UIKlu7/SZkxLydmtJ
NFYGyryukmoS4H/il1o56SHEA5q/hLj8fo+g5iMh6koY5WVWIZVjQDrMDfmBql0HKfXnIOKco83h
L31lg1lIoYdCNHRYCEULUrPVU3Y/l3vDoW50F53IXh3sDP/34bKzbd7LK6tMGKymoFANjNz6jRZ4
urbQ9YJ8IrTRsbZr8C5r81/iFV/3cv0WYSyWaREmXR3K/mTo3jAnO03qTlC/vtE6jbOnW76xNsWE
38LU8lYSS+RO42zpyVOvPyX9/vIGbtsAWge9TQXfj3GNOI2AtjAq1HDV2lWhGhxLfskd6uVZYZwD
k0XDmJUJbiuztfTwJMixHRBe42PrsC4gq//WwnyaGUz0lbbwwihG66kghJlzTja72T5am2A+SYTK
aYjRFcQDe/aM4/gl8YVb3Zv3SCMyRz1Hd4ZHryfRSq555EesLsxvz5NQ00LipOHGZ5ZnGpLUG0tg
bcfgRE0w+ChjoDpyC+iYIR/TgECtSz0IXezIufB42U+27smFDhAdulfMDmM8EJKqHIUC0A1ciQ20
q+vvEEa0xsK0Mu1cgzMszHnzINu7vTLK7rYcqlAfQWafPjaPUmyp3nA9127ipHbnqcfxsTtowHrd
ps6wLzkHg+Xx+r3dK+NM/hHksjZUeJT52ZUxWQ0InRVbfKgfwu/ptXJYqMTq2NEfE82Jjrywtnle
CMQgF0w0Wl7Mbo+pLtZCgU9N6IsmVVYoPwqayrlEl0PHpj5QtPxjhNndgnam3GL42dc78THSx1On
ESef6M+kLDiRjAXY/ruZb7aYzSyLMG5AQA7fheCpYlcexIvSXWx3zuwae/rQ7XmDBZwtfK1crC7W
OkvirtfokoTnB7w6vKmPd2Uz7y6fi+VLXNhEts1fx4MZzj0SBIAfPaMiTjRVqOFRJ+6PYiXZl63x
9pEw6ds49E2fRnBKnEIoW/wYdvNJgHQe1Z3kBsXTU2bzpmQ5bsLOcOaqLOh9jgrEBBpmGTWdGmX7
6LEzed3LzTmmlUO+amiuPlkVxWYRxcjF51vj2rw3doIlX9H7g3SKHKT/+Wm0Mc4puWQPHI0JIs9v
nN3d/JgAcxrLnA/uQ8ZLaZfPszAh3gxH/ba9WsYDyqN06vd674RforulDI7B+a+U10vfdFb0sRZu
SrxIWWxeLgeiAMye7BfGbRfvM/XJ/Es85+8TuDKxfObV5haR0ST18uytzcyp1P0E5ggds2GXt3DT
WZbZCvRE0ExgO9BdIutT2soEOURrF3P+paftrtA7J4sNzut0c8/eTLEVElXA0zSrMWQPGv2DXNRO
LSduj4Ts8op4ZphyAfoWOepaoIHTwxtCJycFsmviUdBvOt5qLcyxFutoLoW+BUgiuhpVkCrUoBAJ
AZHs8RwoIvfykravtpU55olmZE2NWj7W1B2lzDZ2S9E2Eu8gBWzLRzBzy+50H53LZ0zdHzimedvJ
vNzkoDQKpIOARriTKzmx25V2eDQO0g4yRbag2cM+4s4mbiaGq/UuP2rl+2opk9QcCWaxxupnU7dP
+hBzyJ9562KOV5/nRlKlGvGbFgq3SWd3wGcU0Da+vH88M4sjrVaihWoZTCPKPhQ5idFDhKMChanB
WczmMMTriNTvYywzqYEOUrV6NvCVyLn5Fe4LL0LKhbLg6OZOxKVM5X0eJuwqZtKAswlPxy4Id72a
Q7eH92rj7BvLGtdkClpGoLf1w9rwNEiASGZiq1LqXv48r8XDD+nAm6exU7Bl18dVVuFkDTZGlW4i
6iolClcOOGaSHr2xUzDs83QX3RuHxhuc0FZVB1IIyUN2DD0iQkzAhiT1SDxAtYzwij6YDg/bwwnR
ChNrogLsf2qwhGgdWwC5FLDQ9vQlIhx0DW/LmSCD/EuIZkJRwR5rC4o7Mf0Sg6v68obzjDDhJFYI
xH0EPCz7RHTlKvEaIbwtlMa5bIZ3IFimgriW5yqj4ILMZExwLxksGsdH4ivWmO77xsJTSOeESt53
YiIK6OxqKWpbvD8S6TFUwX8DYL6ZRxCrwG3H2UeeMSauBKhoNFHcYJwmp9YoEAd4Y7vJGqvkoiJ4
ppjYEhuhPpdEJ34sfoeumNN1oFM0IbfS8FIezq3KpnNGbgpzkPaYbM4B/OgKN5qk62EZ1Zjm+0av
OOwGnIWxoPwShMFo2GDArxvCQ6FlUA4BFkn4UUUcSNB2ovwWZdjuYywSwFGXQod4VD31q1RcE0wI
pG7zXTrldmtNHnHA6nirD26WuU1h5a09fQ04wY4TtlUmkKh1KCQovqHXG0wnQxRdXWk4FxHPBBND
iFmKfd3jERcH8Uvd0VM90sfLR3txtwsRW2UiyAxhwhizmcTPm9YqAg/POGpGtoA6gwSWMPFvSe9+
J+Krj7eEtNUVHuvzMMlGLfsYkbNUiACpwwME/zgHmhMY1cVZV1bEXofkRYsLD90TyRbzKwBsUa6J
eRNdy918afuYwFE2qWEUC1Vpcgh2ldfvl8JMdvxcFm5i2BQz9eh5MSlCKjSkk8HU5g/T92yOvLoq
Pbn4etkVtvfsjxEW0ZcbVJbqRkAOZzxpXW4T7VGCmtdlI9su/WaEeU/UIchdoxg3VtdOVi5h+KMR
7csmNvt2gHr/t1smczKLMoUiAMG8zEImHQbiAfyextJV+poVEfT3vqXa1TCZTsSVxuGtjjmwVMLI
3DRidab+s+hQscuJc3lxvI/EnNe+orUi1QgJs/k89n6o4D4E8O2ykVf44Qe3xgTrIp8F/A3bXhXi
WlNjIBL84Od0JMfmx2SDbfoLeBuOlZc4EHaWPDJYGt4trTu74tV4k99Op26vuZd/yWZfBaxkf34J
c11Cb1wTaooRucbtqSPaXQH+oNBdOIMQpkqCHJJ+Dx3t7rLdzW3W0JsUyYKUY7F4eUSbZApgdo4S
VwDztTpAEGj6S17Y38FwZYbx1LkMSaeJSP0H9JMNingraq5c383yJyDPoJj5sx7GMZUwrBVcIJh7
zSNLMl5CfXS0iXNdbSYcGiYZUTaWcQCZKNUU0dCOKbxGzSBuGgZ7RU0tIiZuEh/06S8FlP7du/+s
qWzrepYAJIkzDMZnmHLqW4gDtlYSn+eWgxDbDPF/VvVhMh79hJRC0xVvJ2W8ixL1oHZGasVy0KGj
19628beo+IVJaU4U2/bAt+UxrkFoMBdziJCfoeAojEi6swnBkgOfuvzJMAT1/p5sgKFJjIX/eJr2
REUPcRgxGv996lQrLE1O7NqMjqudZGKXacztMOco84BR6h6i2jstAIH9Zw7u27Yt27q6+NFkS4W+
wMFVy2ZHg+RA82RRTUzHv/8+IIfAL8UUPub92co3KOmKStKqwZ9qpLo1vUkn5SmO8Ui5vKCNTZOA
PMacPzBNANMxhyouIqqWIbj9mmqG4NFNSHmY900LOLPgM0VzTWMh9lqWgpZHTcF0LFJIpULXk3K6
/BtJJuTNcR8DdKZqUM58/1EwoFCWszT3fjMXVjtJeKYKeCLIbh6W1gz6xyloObFoq8iHdp0MtAdB
HRb8n+9tZtEs6OBtEv3oKvxRzrfCLT0QV94HB80JJEdDu+K2f+x8coo4D6GNkwvdMCBpwBiGojWL
18qNMO0EIvSQaDhAGNFOk+/pPLt/7xY68L9EljQCpR9meVMxRWVVwC00rbegqYl5Gc25bGJ7C03M
FkKAz1wg3O+3sBvNLM3kEo7hDK5iR7YW3oNCKfKgQezKdk7dJrVR3BZPus9ru2y1eiS0dJF8iMtg
LTunFgFzbGYqhC6gd41JoG/jfeyOX8k/I+a7F5bA0Da5s3FbX25tk4m5YT5lohTjCQulba8GR1+Y
gciHB0LZeChjZQriBjbVBAjz/bbGNSlLvZiAJgWF000kCXgHCeU/Qt9jDlAzONfXtjUcbwynE0Nk
h186EB8ay6C+P7W6lU0oqLfNfsoeuibdXfaX7d17s8S+uYRRmcu2kPywaKwAdfSqvDd4DPdbwQom
0KFa8nsQ477fvFEG1ckczxi3j8rW1vraB3nB0ycWsrKx/IbVHVIkrZBLLfIYrUB7nepuqP6UdZFz
gje3a2Vl+feVlXIclynXAaStHX3OxMAd9NQ2hojz/XlmmK8yZ2Aa6UVKoHySP8jx6IlKelvJ9BNB
b/1dGKdOm6bWDcB4/Iz4hQb5XOnryBvW3nTl1Y6xb4G4rtqkQ7M51QwrFSEQXWPQJQAgNk72l12A
52bMrTsm4tTgzgcv6JiUzqSKL2XMI2ZZtoR5ZEmrLWOL8iaZMi3pkOoHdAZbPnUL81SHN2lF3bxq
OenK9oJwJ0GuAQQVLFfvlJogqMOK/D69k6bWETrR+8SWYYLeRIFiySUYDxDNJh3VKBr8cH7QjNES
+GXozUWsTLAOIOe6PrbIuUYv2EHjZNzn9nhunIXFxksdTFF8z58vr2oLs4Kho7dlMZ4QTkNfSQQ2
qSN5meYWKPL0NmaO7sC70d0DMMj5UpteDiInArT3QjrDRDixJQ3GIAOkD/qE4ezSHoTSptHB1Hlc
9lv4EQl9LqTk8Am8oJi15ZLWqbGIJCIqrdEbnXQflHbmoPRzeCWOhiLBPcDzsSdwfGWroYA2/wLR
B0hW+kh9HIolUpvX1GJ0XimBIyvcjbawy44GShqf2dOVuWXPV7F2DA1tNhI6+ETtIktR5tshqQIr
L0q/aCNebrZ5sFUNb3XMmgL3wXzBLtfrZlAzkLan2VNYJae4Hs55nx0Ss3nogup82UU3I/zKHHNd
Bek46ADXD34eBHezSG+NpqAWMQPnsp3ldH2IVxr02AxNgs4HW3YPplmEjpre+4FwU4VkpxmNo7a+
KNeYpP6n6Hg0bZunHekRMHUaGrHsVAgeppORKjm2sXjUwPg1SSVnRVs7B84DvHmQixGgz9+7RQvt
77KP8ViME2KNxvWco5LQcB4/F41gwl58byQp0JMbBoC0AhOSyB3sPLXDl8ufhmeDqarGeUlUEFcv
daT+gK/voaR/MmuTc8lvOfaf/cJSmPy4NsxKrrMIxFEa3Q/ZYzcGR1VE9S2CBHzBI3baCoRra8wx
glhJk1UDpoI6MLia3WBPeuPIRe+MKfeps/xy1rfXthZfXAUIZYw7ZVg4NrQs9MbMsJqxshW5aqxR
LjHbKeMHlFeKnHhhWZ4w4HDfVrjj/r+vuHzl1Y+Ium4uNRkVLVW/a6tulwgYs4RA7WUrW8dqvVQ2
FkZN/ZuFHMKImCPLtFtpIpzXN+/TMbmArjV4mg6K5EviCADvWdLivR7FjhLx1K23xoJRUDB1TPbj
LfyBNY32NJsUFTxREyRRkwgVTvCwVELlhFHmaEpglWprU1CfUh4+aHMjQREqY7AeYYp9ijRg7Id+
N+Q/1EZ9zAJI2pCO0+rkmWDcMhqrqqexjCKTVh3Hdj4BGcOZU9jqlkBn/m0ZjNcRsZOVKaokPLQH
V77CK3uvu5Mnu8rXhpNVb1YU1rYY36M0aKcJPED+INLK7kLtVhYnZ5wlZ8jNfd2KxyxXnUFr7aoq
DuYIiYIanzGlU20J/eTFTbKXae2UevfwiVOx2gXGY2MRRV4atpIPDIkdpaZNxOf/zwKTvKYJGNe7
kgxoRT1oGb0WgFu/bGHzFlitgb3OBCNX+gAvSrHTdkOfngc9fzA/9dRbfUT23ZJBhDisRSidxBXG
1jBaXKeQkuYpdm7eNW+LYUeJFsWKllbzQjBh7pPQHym4TVV9J1aJTSvO138dHP4Q/1fWlvthFXor
cwQKuMMhaNzREd0ME1/BFxAl1N2tKFv9Cc0fEKkSq6kc4lQ74y4pLXAb5DLnhGwGztXvYO68pmpL
tIGQqPYKgnOUJ1YfGk6co1nJ5d3dcBciAvYMyidoWX3g1hgjE/X3AQ+2WjmiIK8DlD++XPbIjfi1
NsG6CgRAkh5hGyoqNfESBYSqaOvw6E62SoXvrDDZT0WFgaINjxK5O7iaHbsGuO18eSc69JicgUYx
HXCt/P3KZMRNDYETYBSWgCdJ46muwwRkzYMeQ8uR/KrGhuOVWx8IrK0gEYK4AVpqzLpKXRfAKynF
Z0P6ZtKdIFzFwu7yMvCXPmY+S1KK1xjqg3ivMIGvMeIQRSg5PmNsp7MaWey9vhdCPN+V0YbGQeL0
dbBwbQtghK7KyJkiVH1rXcPhyI2XsS41QJoiFKDFxo6n5DojBXTJgaUYguIbGbR9nVaVlVTqVzI0
z3UhCa5OQa6otz/zeXzOQ3OyTZCsFBOYrvX+NojAKAPQ4b0IZmYglOPaSssZbEADHhpDpaJ/2TSQ
sw+1Xd/KwMaqykksMuoCiQYOx1C4NoPwnlQyUJFC7FS6oThmKlxJEp2sKCrv805ys7r/lmhQKoz1
qAPONB6dJp+ks2EGxzAFiaahzHu0FRorQqg7Z0U9QrpV6R4FWcA5mWltBWFL7VhtqC2T/vuc1l9l
3fBTgR7bwrwPxzy2qSqAM0vIBquVlKeomlorBH7AEQI5sKIqiC1KkwcjSK71Hu1SPdIeGzE4pFJ2
CvTqpkrkGwXFTtyBIkbuGgF8xLL4NSroPyRSvDCPZ1tP9NqqhaUW0dSoVralO6jGgLAh5VYVFIGj
yc3k5GH9aEzkIFVhcBZCwe8pqFf0QBjcKYzPrSlf1arog5+xcC972EYIeOdfzLUXlzFN6yKFf+WK
jaelE0R/O9D9qksrLXQUS9cZb7nFx1fRm7SCJqR9swSA6pAGrrFT3NgNHKnalaalWdE+O5sOuVb2
vMEcNv381zT404ESl0F1wxwfULT2fS7Wg58d2kN3HTitpe6IU97ycidmHz8YYvaRNlKmjWkAnTbh
Gu5uBTiAl78Uizf7YILJH6g6T5XSdIMv7JdIKnuNLe/T2ip7N3puXvQd1NlcIbHC2Zm/xZz0aFNz
Gnq7/+0ki1jKwdQyj4qJjtbZ+B9p39YUOa50+4scYcvy7dV2lauKAgwUNPSLA+jG95ssX3/9WWb2
t3chHOVgzsvERPRMZ8lKpVKZK9dy5lyUOt0DTV2MA6NrmGxNt3FH14idsfH0X+t1NyEQiqsXG7r9
1OutZMK+ot43xS+tx28o1iggxMLXNytCotGnhglWAehHBteBZz7FG8nhduuC8kHfhau1xLU1CekE
hDW6KYsq5iu4pBTQwpgzUrepnMueMzvGWfb0z6KgYGqh4wpuCxFpmsggVZMzs/cxgBraVpoHdpaO
hQ2HJduKVHdNG9yMKR4WmMNZsS0WMUXjIu50shLIbhQ4gdy1bhO8925yjEjqeNre4Cz+LvfqK7FT
slk7+ovfdl4v0EEQExAvzrwcScMbDXa76NhmIE3Vy/JY6+EaA/N8sr993ZlPAzUwiJh8grXOolut
VTQnjHS+kR6BEDiOuJ0L9Y4Og0twHKTVCsHiyuapcjCBIvEQwU99YslpXiFry3m+pyS8iSQAr5R4
hXRlKaJRyCNglHeelxK5d6jZRWmcIdz0CXdCGZMA7ctlvxSL95++QQ1UD/E6n7vlgv8nfWt0QQVo
Q0ZxM1TbaBscdcUe7gZwuuVb3An3/58W50WfbRY6UfpogI7cVx5aRNCZjFx+6Q66PW2yjeWvef/S
VoHkD9IPEBKAAIuQItbMpLmZzViDKvX6KvXVCsEaw7Mrp2xxr87sCGGry4okVCbUfgv6QaXfzZqC
zOLdc74QYafaTisx9m12Pt92rrpNN3nzO9SdqfbMI98MG2VDd6l223IbSKvO2KzNOy9/SEiIoUtg
UcSxr/sGBIQxgFCz85XwSYMoYZ8XCP93l71jKU5CCgTwOAiWyWAH/WqkLNuyigM4R4JkIb3ju3GL
dV2tpQrCI/LT6wGZMIEVntsPYsCI4qnpx7qDU/DngU1okXI/quMXcCrZlxe09NXOLQn1nKJI5FAL
x85Pp/5Ii/IapZwE47GRe9nO4kE+NyRsz1CNjZlpPRBEG2XLFTuATN4hPFiO5kkHZdjHW2PF5JLH
n1sU8i0joEaaxYDYVh2UyvrRCQpzv7Kq+dSIkR3iG3MQRNIKt/jqD6Qoy7EzsFFgUSszm+2LLfL1
va64w4Y7P540+8cxzuwJaxprayJ0gD29npwWIM0qelhZ0hxwvi0JNL6g7ocawjc1w5TysbSKsvus
JtK5mfg4eZZXbovrtSbi0mkCRdh/Tc07eBZqq2LsOOtZ51MPYp4e4t+Wbpm3ds+LBdJ/vtqZnfkQ
nNmJM5N1clN3vqrQrRXrLvSnbBBJRk4axpndVga4i4rkMJTQfKBS5xUy/Vkd+NtPEM5ZECW5zhT8
BCWHoC97NDA2ennjltxdR8NSBmM/sCwiCFBJzUbNk7TztT7dy6H6TKvV23jFhiiuAx4/JR8obFiR
3WL+tYfcK7XjDeps4x++Se5jlNowE7h2eS2miGeLExMaKW1Zk09Fh7gLRE9FbPMjPyRbSM458ns1
ORBm5k5e2Jkzev/isyqyDJJcxQBbh3DC0akihVlEnU9GY6MHtQlprYFtLhtZjI76mRXhXKOcovCS
wEoBktzX1os37I26WuQYh9BJ3dDl/Yq7LAX+GZE6p4doz6riuvRR50Vptj46IH8qSAXaDY0fgzpZ
64l9pmhiQMG1jAQHbPoUWMCvp2+EHs+EUbbW1/sAIhKd8pszExE5zVArMZ50K/iTjeHG1IvIZmP1
Ohb6KZZmRAiUm4dQ3qQD32k0O4D17r6JyK0+1S9WDsx4XdaeIjcodUHdLSkV25yy49jwo1KbXp7B
DRltX6jGfpVh8DdMrV9pgv86USeGOlTgsTrG6GiU/84Dvbwaily2o6aS7FBRWpAkNp09pi2cPAKl
Gt8yquSboC4zgO+6aKPUWerGJZjIC7MEOKC7GeTB0frJa3i/lxg6H0ov/U5idgXK1OdhAPGiifH4
blBvRqk4GaVUQreD1YcyINZ2LAvLxSyovpmCGI/21LguC/lmVMK7KmZrlJOLb3VsOgCFeO4RVUQT
SfqQ12Ogt5+ht09t5cr023fsgktRbpk2xB6vNCfdSqf8ChMqK+6+EPjn7AkPL7ALQ35YcD6mjmjV
cgR+aaffFfsZPjLt5L/FbbStrvotaSEjT9waM/zG3jitGJ/b9YI/GkipqKqDeBWCIILx0pKVoE2l
1pfqCCjU+A44vsoGveedNPVbrVe2lCUgkCwmkHHVK2McYgNtvgggtI5rFXhOlGvFB00ms9isYnx4
vm020zbctXd4zvwy3XDfumQb7UqXX/e7tYxSpHT+j13gWYAVxZcXuzGyPGiaHCmtb/5WnscN9xVM
rXr5tbqb9uMjv+2BS3eybe5BlP1OcTSHXJWu7OLxDS6F6re+YzfdTX3LGpt5a3OuS28HINdAdW7o
JlxCDO/xpAVRj+oNksPRdCqKFk7kaL/wY15iDzpFvsFs9trvZ62itTTxM5kW/eHcuPAy4ryXR8DS
EAmd/NXataOd7Ydb66Ha55vSy66SD7CnpMydrpA4uPmJ2LKdPaon4GdW3tPL3wH85QZkpGfYu+Ca
Gk+CpOuwSdlxeGb78hXimON1dKvcSNflCSBDw5G35AiSbW9tDnLhage5ODBBgOpAAFREGetBxqAB
2mELyg0NYycL1p4AaxbEFAicIAPL+9YnFWSRp8nVmjUvX/yAKFbrKOqg1ILz/fWu4V1CJsZ5C6yf
/GF8DgxM+/hO2gRbNMQd7VX9mFU510kJlsqCKIIgQ5jNU3R8vlqORqM0eQ/L2bE4WdvhKnVUL7ln
dr6VVquCYsPs8zSfWxN8lpBYbuIJ1oLH9qN/ipzEjbayH+67j2lTb6Ofzq9+Myh82BpSKXU+G8yV
cVtjCBOsafkK0HmhTGZAJwz4VuC5Zv3nr59Qn8YxAkf75Ouky22eNLGDJsw7CXLDTavuT10HV4Af
rLzhlu4i1OYwJEEwpoMK6FerQ9XqMgaBJr8z9ykYJfrsvQM3U6pqdozMQD/QH7LBf37Lc4vC5slt
1QZjGE1+rb7oDbUj9i9e9YaJCxZzHxB3Q2Pw65ryos24GVjcL3m+MWVpo2p4daytY6FKcW5FfA30
qc6lQQpkH2fRzpIXqB/jkz0OdBUitJCsGghK87me2QPFuFgpNK0SvEwRogtiq9sK9xT9g4mwWZue
ICKqIOHZxmt96TWzQlbe5znvlDibfDqpN+ggbsEPehsMk3s5IxGxC/84BITJZuQ1JDJE0impYmaB
THPyIXd+o4W1hyZD7urFKLu8BaWlqfZvnCTAUMaJXVLjicvac5gR0+4D8hYWpLOZ0e8AToUotTXu
ymK6JyYD6DieXnPeeMhjwjXU0VI4n+cBZnSnBgCV4GNhJ0dyNZ8bzQ6CzeSiYXcnOQ144+wpg1oj
WqvbH6KA//OhZqJIaEPN7vDVr7UCUrVpgJOTD+ZVIp0wTHLo6KleY0tfXJuqEmoAXoEJMOHJQts0
NpIphayFikfllPW/NWVt+nXRufBXawCuoucpPsAMuS/kPMdakjI7sKY7qXJ9C8DiSnhbXMqZGcGH
R42NhoxZOrCFawcjJDtdXgOgrZkQPIEaUzKyFJ6QpgRjtTey9Hj5gCwmzeb/FiGiUMyyTNEvL2FB
kk66MVCnGIjhKiy5B6pzW00phOKU+lou+dXUDOD41gZABiPuNmiSgKlV2VqKzuxRzZ9MEFZf/nlL
O4lZJiAwkLGhUyHcIHLBkyFT5Mmv8sSZkpNGDumwkhou2qBgj6DK/IQ2hG9cZVJaa0U1h6Lblj7E
6nuUGCslgcUcBip1/2fEFIHOMaSPqh5Ghmf6oR1DtDblB/259Svk3Wu52uKK0J7CUKyJ/tEnrOWs
KFflUFzTc+xpbsguRJU2ufye6SuAugXXhOopKgyAu80gT2Fr9AZ8bVmCCG6G/Y0lgXhx6H4IJJqD
0hcbwnWetAEt+gTBolGh4YHSds9Plx1sITH6YkFIjLTOJBU0aiaQeD9ZAFJmRbofjGdFw7+CSdLU
VmbKFy72mcYSBw6RVvt2HyUDiBNQrZ/8MI5jpyvVHjC64kSRsjkRCveXV7fgCBiSAdeiik9JMI39
NahLaoF6c6gN0BC6NcpdK38UMHjZxtIXVHWiQiBqHp4SR5vqklWkHaCaqWiNPcG9S8+wiKOyIzBD
6HI/XTa3tCTkk0hUZm2ob+QTUlXgKRchItRod8lV4VaDYeflKr/w7L7C0xVKoJjkmJuHGH8QHCOK
28o0q2BEFcdibuvlj/IDalC1Q2z0HtYcfWlVyL+xzVCBBMuoYI1IyD+4SRkUYf8oZrgZ5eP0U/HP
z9MEPTwQ/JvzosSwEOpm2mVDMfkZBphazl0NeQwBZPTyDi1VXNFHwSczMTY1K6B99bo0wnSCEdHG
x0iAbMvSuBsHtXaxqZoTGvSdAK3jmMj5ULHYWj0YMwEWcEJNP6qhuiYVsVDfRm8bYR2D4PDOb9qq
9SDX4A6Ma6TSdggBIjRQ8536q9Yd44YfohsQmeUvw+/0YY3P8vuewrAJo1gXhL7Ew8d7Swfpl1X5
rAM8bptOJzByrHzrpQowqGF1lBoplNGBuPj6rXNedXgmpKNPuDY6vWr8KtsMWt4mfWil4ETSPNno
UmHsa56n0PoKnpVW27amdTc2reYEShbacq8kB6bl0dbsiPY2qmRTplZ216E996jIUbDv66Z8jPvJ
dMpB20/pqDoprfsTHcrYretxuEKRZ9pgpLs4Kjz4IxXVdaQbmZsxcMZhIHKvmPUuYOpHG3e6w9TM
V7gcePJQPqQmWjZBETp8knVbSY2XwCo2VaFeF1AiKMPxPmXRK9jTILzBYpQuFfpU8ZzbEQ/vmxKk
pFW2B+8l3UiaMdMV1l6iW09NGAVu0Veg41HDkzqqf2qLPaqG4WIU0y0TEF9ITHkzmDQ6jEzXTZb9
UIkC5w31TsyEYXRUpwCnCHe+Jmk1YSOir8UBVzZzWwarVxV9XD5uS252bkXwAHVMSporReOrdedM
k2ZbsrYNLWPlup+zoK/x8OtihKu4jyRUEJoAXLe8fzNi6QUj5oobyeHWSqqbQIpvVFV/mrTq+fLy
5ivqu10kf3MNAZKeQjABzTuJIKkF5JukgQfQT1LLrjrMz/NHKUpX7rLvOQ0WaeqIj3Oh7luEpHKe
dRMFbEmpVUftrN0wGNvL6/meAMAEyERQikRUgASzcGBZl4WVBX4+C0zRJiRQNQzH6PJD0q1kNotr
OTMkbBgP5NGSGgmCHunEnUEpr1srfL+8mEXfO7MhXFtaV7faZKrMH3JpM2ZP0Htz23qN52ptJfOf
n6WzAQkm2rAePGX8Xh5PYbt2+y4bMDAqhTfpTBny1UDMmjiPVICtJL5rk7eU/pCn5p9IAK7+/zMg
7IU8kr4l0IvxVe3e4vV9Fah3/2Yn/mdB2AldiSOTpCNgaRREGdJLBxYAJV3Jvda+k7AR2ignZRJj
Sicfit1YREce/QuHQqtCk+eXO4iDhGXEhQHBvHACkLfv7VFCq8zam3iT/vxjnVsR1kHzVuK6go8V
s3DTFc2DGu0IVbzLVj7zKTF0AfYgE+CMMHv3rfYU6VkdhJg9jsHH7FEnUWyAI3JP9geHZ7Zpo//M
nQygU/ey5aVYPVPVW0SGWeSVX/15KrWmYipmnShk1Bqv26les+fe2jNzKZSBewbXN/Dd6KsID+e0
CoYeqAXm40w5Q/LSoEqYsxcIEfyLsHxmyBAu0sLsyiGb6aS6+FXXU7u2Xi5/sKU4hheZjteyoaJO
LbhdxJumZBKmqQf1DwcauFR1O45W6gyLu2LpdFYeBq2AKHA3ckxqoFQy+AoLPpIiujLq4V5C/THt
C8VWp/aJD5Npl0RZy8gXN+rMsuDvBeBIqASYg8/pONnWBEcMWuiWZ82+LeWVOej5L/vq9bg+wd9D
oEMzUyMJXlFHhj7lmBfxeXTPhr969PbTvcLfj8mfeaYA+yXiwqQKz0I9jUZ/KDqg7xHm8BCs6Brr
8dKz9tzM/Odnl87Q572MN2AzL8Pqug1wKl6oWTYuC4/g/WJY8f7fLGx2QGQ6qNwImY6UpHhBR1Lt
GwW7z5PqtjGbh6lnK264sD+AokNQHhQa2B2xFZSZWdITEAX58RRvzbLbTVW4gsj6/u2+5IqiMHWY
xYA7VvHgwxccGvRIxnN0n4tmA27bcH81lemPF4WMTYO4E7iEAXv7VoSgGR+rPKh8k2Q36J6cpNxa
i0Kfl89XzwaUGI1PIAs0Bb4tbBAhfUBb3ldgTcvRAa1f2/pmnqiLPeOugwbQRvHoSfHKY3OsT+So
76JN5ilrKIelj3v+K+bDfuaYMWYWspp3lY8ii3kdQWUqBgm/8ku6j95I6Mrvlpfspsf4odnlK42J
BdPIiikuZ3wIC/nxV9PQA2IF2l0AOmgxSFE4BgfD2lDtvCkGuzJJ4xYVyXE0tJUL7XNcXPj0XywL
CRRVCs2qtLz1jaa9UdLm0SqNK0MZ9wkvD+ieHosqrOx+zA9D2vSO0Uajo+dQmGN9uVG0oLCpzDVb
taBqkpC4c6F6fB9lsu6oAVBJDdcxsFs/YnO3cT09sqJgDrRvn41GB0Yqk11Tr0I75uVzIfMXrhro
j3Uob12OAJ8qNt+WiUowSieyhsKB8IG7KcLEoYnmouzNHXa6kf92/rQz/ei979x5zEfz+mP/R/9V
uvGL/tb+GR6ll7X0gSzu89nPEL52kma4EGMAo6mHyzBO983NeGN6lTtsMVOouCQEnGWWfchsKF0d
rY+EOXqLGeDcbYndItM5ZN7aJbbQmMfteParhEs6rTCOWXL8KuYOYNlvnMCfGrQpG1dxmF0/oFwr
nS5viLVwc4KAR0UlCz3EueL41ePltG0h8gIiF71tuRNIuAAwS4uhSwtjkLTV/nRWcTO1wyGL9Xej
TMEghtEXoDzASaqj2EJLOuJykiZHy/JHvQ01EL+Zv9VekW0exQSMKspxMukx52W9TSMzcyBFYR3S
cXoOpnyf6RjuTFL5MBmYlpDbzlEwt2n3bZfYJMzRRyd8S6PpF+XKo9Q2t00zPPUVjn6Ufgyj/DRa
LLVzU49Q7YDeoZqHN0wedNeKDeVgGNq7VrLfCpzL6vK3Qc+9NJFMO7DC2u5ldcv17IHVKYhZJDCt
ykPiR7pV2omCfjRmUmMcjlp2WF9LNimMVxaOtxJlGrQjALvjYWOrNVR00ZCnd3LcVcCRhp1tQBzb
ZkOee1VUHzE5GuKS4OE+A/TEHUJJuqWtktnAzmteWQ+/K6UY3EQPrsY0og4Ls9FRUyV34sx4lVCI
xChnVLtM71HZC5rCrVl4m/XyWjo/e714ODEuowFAYaFAIM40FbTMByMzOZBUzdMMqpZuUshr9e54
IqugsoWMFMzK6EehoA7ohDimMDKNyOj2cz+RLddiYO9V0B7/c9m9l7zbIgSFCBTvIfAtvBOyUAFj
GKSkfbkyD1rdvoAg9j1Wou2grLYiFm0Bm4euNq5nKtpKlTSyxh4RPJeMbZo8leFVi7Dc1urKXUEX
tgmN/v8amoPb2f3YDMCclCEMdahsmyAKaMKVUtjS3pxbEDJcxmoe9AEsBMrOKg5FvmPtShK9+LUA
ZYTopqYhVRNMtKXSjtlgwNes0Im6+KbrH7l+I1n/6mv9z5D4tGrIONUpxY1TqO0WQ9JOHLY/L00o
FgI3HAwvAvRsvm5IOkpj2kQ4N4OK+cfYgljiIU/WIvX3XSdIzkwNjG04Mt9gOSTRjQo0S/6oENXF
PMBdMLB9R/W9Rau3sar3CdPuCqn8dfkIEXPB384tf4PqlKERZVXOAdwfrjSrI7uBGX9Jym4rrTds
qaXXRhLtBxJcxSBwsYcquUunsrCNqU0dEMyBRikBTy0Z8/4QTZVsQ8npDyX9tFfb4aYYtRtmqdW2
yAKwYZaGTbXOw0Fqd0Yz3QaNll3laC9YFcrxYfsuq1bmWAasp+0hjYA8zdn4TqlyVZB8ckzJrO0O
IhO2ZQyvMhA3gP1kD9oINg0lKv5aZZLaRoVjQ+WxB39A+dHE2QvIy4NNKI9/tbHq7ayJr/IEQLK2
UbClJn1FofPdiuTrJoC2idTkp4GPXl8WHnrRftwHN8kwHAZzOuilnJ8gDrIpM+PRpNF7Vskn3hj6
pg/Hxy4dHhgpruSEAGCejncSZvApeAnQJKW7SOc7zCvemmP5qjSBFxrZXazKz5hAnRy957gDGIAx
inHdSeoxzfmhycGBaeSnTClUp+yTp64jHPmp9a5P8q7rcZ20ndptMgnSOcSU/LjVTkFe/u26IbOJ
WrxAuvGxB6Z8k03mlcb1jT6B7z7JNlBq0HAFhlBajIvbeApeBsJvWNzfm2npRXm154TsIUGMu3Oq
wWHZhfwoq2mzgTprZOc1BzC6Vu/yCaQNYRs+8qL15D7ZpBVhWzzmVejrkK2kppuiyfsNr+KZbwEZ
Vq8+j2AxSxINDAdkOvC4ekvr3lXb6G9XTC40r/GjdOOvGgFyS4hXE5U51hg9mpUlO5DaHO02RKsk
b8gd17JX8CadQOvlyxZ+k5mb1xKfXMjvRM4kZ8QO6mFHy3RX0rKzpcC8I1X6YFjhc2Hop6otX8Ai
8Z7UGVJC3dpHExC9MfPTTsL4bSknNqa4Blsx6g+zpLdSoT00baVd8zYwHVqbbyRLf3Npam2ihde9
GqAoVvVAkiqDhUt//GuZ1QlQ/evc0h2lDw5qJmM+qzJOuPrfS5r+suTY4UHtUZr9BZpFcUw18MbS
vMlGjd30BSodQ9a+Mp5dQ0HSKzV6VPNYAZM3OCYKQ/7gqrUvefkH5WxQB5RNcpAY2xYxDdCYjEKn
zzEv0o6eMUx7MDY8RGUOed36rRz7B7WtKldJitzpUmlwNbN4YqrxCP7pN7TF/xqkcVqt90xlPKUB
lZ3CQuKSJMavmiV/Igs6UaR+oqp0ZarTSS2G2KmU4ICgcNdZ0lU3dl5DmucomBKHyqm2TfX6b4yn
kqOUFj8arf7YWUliT2Yauwy/3a0J7R2NaeqWaUPrtpH8AqLlwguDnjvo/4FgI0nHYwCC1YORyr8R
bJjTZZp+Q+PqBSD3xKUhzdyG5shc8YyHeLH1fDloLtxuCJkG2mN4slvfnjmSNVqdDAFrv2gPNE3t
ALSM5F5KfqiIN5fdMQqABAopG0a2RXr4dNSKQS1ivGPqd72coL2XOxhXW3m1zfeXkBeigIbnMEAQ
aPWKZQElizsuNQZaU9aroT0FYDVvwvuueysRli5/uAVGDXTJMYL2iT4FpEMoQdQGxA5oHjdg1BiO
yk7avGuesmHXq3N982NKXNS5oXkLz7IoXnZVZhkRDB3T+1Le5IfUm3NdmW/GE3PGqzWQ/EJSNQ+O
WDMOVf0OJ9LarBxkKWBIeLlDpApOIdtKFq18waXbWsNAKfo8MwxarMlnLQBtWmgxn0xoyefxC6QQ
VvKdJe9GugMdbhSJMHgh5G4gDiy0qe/QeENwK7QNiFZwndnxsKYBv2Lo01nO9sicJCsts55hLBFY
eOU3QeSw6g+UwtzLbrfk4TPuH+hQePk3hFxeKEyzBsaQu0cMpZP8vhwpnnVgW8H/dIuJsnrF4pI3
6CZFmRcdDBkFp6/uF9djkoGEh/msJPumbI4GhnIBGdheXpi69AkNNGiwVdB/MUWUj5o3ZqdOAxqY
pvSetLq6hewMGjNS85gl7H0Mp9daiQ9hVt71xPxF1ODAVemtU8aDjnZB3xNqjxhQ1ozIGxU81dtX
s+XbCRJAZR5eZ2HokrJ6NPu+tGVWHSe5v2Yp80Jl3ESB+p7xkLgJVHauJj1Ktuqo79QEwL0B3A8r
xbslz0d/EM0o5DeAJAifVOWpRNoa3kLA5xqngD9Ea/oiSyUaPFYxCGVpUCb41qxPDCvn4ARnEEku
9tqW36oQSNb3tcs3ktfds0fl5fIGLmCNLIJ24YyxwczZt9krlUALRqrQg6Ke6cmbWWXsfYAW6egW
h3BVH3PxG6L8O/ONQGtMbN73PIwKg+s1RFo2bUvtMphWLpMFC9B/A2QEw0JQGxELTkrHVDWl6Nrn
9FDHN9C8XjHwOYMnRPYvFuYyx1nUCDU1TpsEFpJ95+b3vVeGkG/FfW+DZYSk7vQLpGJ8BzqVreQ1
/uCB+QwvlofAsOMHU3FovLVe1pjEF877lx8l1PZK2cimqpiXLWM8lFqexRPbqtcC2RIYDD0CU1Zm
sBSwfYKdIEoH4MFx3qNq2rN+TAAdPPXjK69TR2HGEzHvGSYWp/Z+qAe7HBSnR76fmVcKCA2DVbXG
pWWf/5zZG872Qh1oiUseZ3KKjkm0VZRdOqwUK5Yc6tzE/BPOTCChM4aw5zggw2SbBHR81YqFOXCI
DnVuYY6xZxYUZuW9YsEC/nGtj5anVeE7IIbvY2YdRxXKKBp0Q9s16NsCch3TrRQsgxBhQ/lKbARG
Y8yUGAO8n2wK3Oe3zeMEirErSFIcZ7J05pXxdvxVm/ZqdjSXfcUlGxoCAUU9ANyAghtRbbIIz0P2
SWxmTW56rW10u9ljkJq6a9YWvu+MFYKghywDvPmtFtRWVtNFpPbLIn8eCjwoog/CwRcMWE/UmHjw
Qo7SYCtX44LfYFAMI7wWkKLf0YthWsu6WlS1n/XTtjLxbM1C93LwXvD+LyaESl1upm1Y1EXtt+F1
pf+O2qNKV/qCSwce5dr5QsIsNPSGBPeH2kpegnML6M8D30e9zW7bx+Q2vm4wtDgeybF/INxG5yDy
Lq9tCfzxxbBwKgyWZMWkZfh+x8iXn4xdPNha9clo1m3aPR5j9Kr/BWDgZbsLqdoXs/Ofnx1GSdYw
wFSmcBbthTB0qZpbFcP0kOzpy2lljYsucvZthf0ras4gnp3UGFyETHte2Xre/gsXUTD3gXQaXfFv
L0Uw7ZdSmAC8a4WFHWjJAXNYj6Dh/PmrQFOA1EG1VQeWXXxWKRTQ1KaktV/RZAdqARuY+X+xMbh1
APxHoon+qeCIDavyQSvL2u9ZcIxHdtUnvUvBZMDNyonK18tusLQ1CiYUMY1vLOlkdBrPhhFHa+ZK
4MMrKx8vG1hInDWQdqBrAGAmMnUhm+RZQ/qoCGu/QS0CM552IeF5OCl2JP39F5ZmfBFAYcCSiydY
qqEBKTOpQooO9oTgFBhPln6TxfGKqy2M6IAeEzMZeF0DuK6LTgBdiirpwqlE8zW/6b3swbqXffVO
PZhbeUetFXMLOwRlEUjWzv4A7hPBH0gdxVHV0N4ve+WDBNxCR4ysRD9hk4AvRWqMlZiEUIJ7Srim
hjGpylEbiR/K11GrOJb23NO3kT1c3qH5nJ/dht/MzEs9izlhlXVyF+vENzrrEQegt+Ws4pC3Tt1K
SUz0LzRpo0X6WjVEiHX/2DXh5OrMvfCN7yGkFhh4qxZ2WXvgynBkEShWQMfg1uO4MVDS+9mefTMo
LHTgWi13Uk/8pA4jgAaYbssTeE4uf861ZQmeMQ2KlIxDAB546aGqNbsv3gywqnQT8B64wS4bE7Oo
/6wJToiSMuYkRPKK3IykpmpK4jdE+l3V0tsUlftpbDLHjFFRl8qYH2JC0kOt1n+trMUroOkhNl+E
mAses1ewaIKmKJKPZWs2eyjvrTjXvNpvzoXszlQ+n0XiFIXENZoEqNL6VRb+iadqp9aNo9fFSsBc
PCpnZoS7bEKdnkS5JPtjynfmCP79LDvkA5r81cqtubQg9KAAH5r7YQBpfj0tZtDShJo5AWdPuFe1
1Gnjyul6ZffzjUWzGq1DGb3Q+Sr4aodV8VSqBQFv8TE79Tf8tgb9zEtwDHbylt8MHtlhvvmh/LWG
1VlY3xe7wpeM6WhWKskUn5RPCUA5YQnCmX7t7K9ZEb5iWRlcVTpY6afJbtrGaZpTJYc/ywvmw3G+
FlH1W+3HIpNMWEGiuh2DYTP8XBcQFnQ0LeHhFNUZIURrYxpS0AIqADybTiddTWYHWu9i5ZQLl80/
6zizIgSuskhaFgJq4PMYOrkkukMjaIVhYnFDzkzMf352CRhFRaMesAx/IhYgmcRGPdHuQEZ12a3X
zAhptVm0SpdrWMmE8jBUTJxwijZgW1qJ9GIy8O2LCadnSGsLpJupDFVWyHzTykJN3zgp0xwMgSFj
U/xMmOIqIygdB4aJhLaNNmq2Rvy8vHEo2M3hD+0MwT04nVB6zHCIzbGz0c2qsxWgwWdWI8TXedr/
vxZE15gmnYXlfJAc2SFOAf1wLbexd/VvldvqTj2i8AGo1/jcxzZ/VV7rh3FH74vyqO1/yDP6z0eH
OizmlmdgqrhadSLqWKSyjNCBoZhE7dwwjXsnxPTEihstftczS8KqNVlqW7ke4UaylTiYrdvz2Hy7
7KoLVwrW8b/VCCeCA8OTc17IIJ57HKx3Vr6z+m+nreBBF1eCJzroQghmHMWyrlZJTUc7aC2gMuDV
sSI5QbIqhrd46v5nRBUA+H2OzkyLkpqPzklmJ5ncOpzmOkaktWRlZ9ZMzaWXszgyYEoGkR3MJ2Ob
bzop95RSu0N/3r28OQs5KyDWEGv7hFgB0PrVTK9OCfBwiCNRklhOBlq5qaDHKA8+RgsXVhfmxwqa
syvA6P9H2nftSKps234REt68YtJnJWW6qrpeULmGIDABBPbrz6CWzlmZJDdRr7sftrbUWzUzgjAz
5hxmfnD/GxW5+WXUSkjzHLLYol90bCcgxWNDvJYEYWFw0zr8PxsJpX6MC21P6NRcxmlkEIpZVeD0
AixglXrosSJby1cFOuo2nD+gORCo6yXZjbkFD/UQ4Mjg3KuA7nQZNTVThRewYvF5qjidMLisCjed
3K+HqP+7ZsbPAJFBjUBZtG+g3HAZiqIuDmvxEu8zYB26+KmM/9xeH1Nh038igGSAqxkhrighRMwH
UA8bEW5M0THVApAPhVx1h7h41rTyd1WwHWTGPsCJPRKp+VKizlpIPman8+wXTM6ooesCtUIZzq+T
l6Q2PaU9GAJgANJirWqcrekdgI2Aty/2BLrmk9lMzVLroyKATpOl7/qSfIBEtisjjocURQqMdsFT
REuAJYT4UCnmMcgKfekeGpf+1W/AE1/Hrxh1mSc3nY6mB+tjdfixqYASUfYkuYWTHikstZlXPkcn
1W08dRXts3sChKp3+3vPPLoQ+d/wk8nuaAqEL8HnRotnX6v6M6jMW71S3kNuvseh+HcyEP+sLmRA
YHtAn+OqDR11UUIlpR18iTb3fQszU4GMbzyDnDQ5WXhxTJtk02jT4zvnXBvdMaCHs4WxJyQAN43d
OdZ9scU873AWLKzcuUclPHlAeQZMUrz21W6bqOyCFLI10JT1KXD3+9glv/hOPVnrxAMLmqy6NWA2
26XIU72nf4YK0v2o2aACJDU9+YIwFfSoFX0hGlWj46cBDqqFE3rDg+BFpzizLa9zJKfwoaRkQhHZ
8g1/cUONi/VqMUO6BKoD6mhCP7ldKLhqOmGKAYA6b4CmhslNSiGBKvaEOrreSW5JVazqUFAc2Db3
tqLk68y0vvkAPr7W0CUV3J8tPP1FyA7wzAc/BpD2ST47gO8ewgxwQEPdDta6kz2q38JDuVdduiWO
gTmBtI+dP5LH7D50qbjoMju3wc5/wORZ2IQtOOJZb/i9QDehaHkxLTObD7DjrKy92tW/b2/oudPz
B4AB+MCIJJicaZmYqX3Ymb2viYcuSFZhcgdBF5fEysJinx0YFtuPqMZ1fVICAo4YJjZX38oOGYyV
Wr8S8iQYexY8/4cxAUgLXRJ1FBaenJECoueCwvERrZNaYIGjwA/bKi9Pl55Z43F3tVwMIKcAvxiF
hSezR/S26Zgl9D4Uu80CMG14adweC3ioszFgpKGjsiND7Az/fpbpSVqYN3qLJamGgZdp+ruUdN9R
Cm2SvOWfVqboK5UJCSrKyk7T6pVq9o+Vmqxx7f5KFW2XR9IBrHC0BKCLTQcTWlXtc5LTdRgbGyZG
X2WkbGIWH00gtGxegQwhcg4cDsls2paeUDYfpO1/gejCYJ9K7iKJvVChuQNq464LwtYerDJwC52X
0LUR3yrT6m0r5h9iVjxC7wGvow6wwqx97HVY0HHpJFF1VevQyYqxzRORvDYB5Isp8SxtxH7KL0wL
ViKKoVJRf/dx8VJVdeaYeSru46S+g4fVM1UrYBClcs/kYVUplicLSu8UYlDauoQyu14221ItAb0F
Yo908Z0lp3/K0rhjAZQV+y7dtFbR2lK2MxtNgy+Y4HUdj+ELJP7urPQAlzLYIINxkRfqk9ixVxHv
9m0sN9aaGsNvmBgfJVLsUwXwYoW/y5WY2W0hb0xuPqiC6GoN/lipqxF8xwwZxR39KQilAvYu2tEq
hs8w08ihMxunU6BCURsl2B6C7GlqVHi0BNVKkGUvqeFIFnLhgUjSN2T7TLusikesko9Qi++Mstj2
sKG2zZ5CqToyT1mhLa2+cXFdL/B/F994fJwtPqCdBNJyLPDC47ltHkso0qZHwTOfqpX1Vm2LU//y
l4IwP3cT4DH/t+AnZ3Auar2gI6/0AcA4poLw2DSh17ZLsLBp6/EnDvJiYFRw/Vzr/JgFKO15oGBj
gYFUB2hJa0JD7ThQfimx9YumJpwTwU13+5rAMK0H0pn2vQMMxkqrrPckA91E0sj37Q0/N+MqilxQ
OQLOCnfj5YybvWhGXY3DK44TNxcjJ5K3TfZwO8iUQfczdnQKoUmhgtUAVNdllFaq+kFLwwH4vsRP
Wf9SBqhlGJUib7XKkA5MJI9Sw3JbIs1R6woHOJN0yO3UgIcdLFYtIYjXSZ+aKxL3LdzrRECik3SA
vZ+euk0Fz9xKCj41+JXHAvVu//q5U3fk4aALCXwRmDmXPz4KNEnIBE3zZQG5vtU+VgRqDrdjzCaD
FhhtOuyL4MA21eiu5F4z0yLV/L7nz4GunmSly05iV2YrESTKVVJQz1JbZSsmoeKlulrtdaHYB0O5
0dvi5fav+Unrp/vw/HtN8m7JoIPaSAyIt5WyEt/prtz3vw0HeKQ1SGI6gGPgXm7kveG29+qausmv
8mh93f4Rc9MOIAfYbrCqgmjCJFtLqo6IioDfkIBoEPSPvfJ+O8BcLoJbaVSgMlUg7yYbn5txPYiR
NqBBFm+SsHNaMaltQbW8hhsLL+OpTvM/O+As2CTRooXUNSbFaEhDUxtQ1NCu87bZQWum81o9e0lE
9TvUudcJJvh5golaTi0zN4ihBg4Rp7HXkyitZeOO/TK59psU0fb2fMx+dbQkoDUKLB1W4WTGIXqK
PYUl6tMCKnic1aFdNMOLwlFYiptGcUQuMxiHQpAvqJRjGTfVSsr4HRfEV5l1q0EMdx1EpGAz+isV
1U0lsdhOhuZTVQYI2IKn6yCzeYnFNl1IwaaAkp/pBSUL8qVQ1x+xlJd7tMwarbZq5JX1TjtlW8Fm
q/oY7qgTgPdjJ3fFSoRnUb7wVedyJQ0NXLRxwYG9qkbElW4WSZXrPkQFN4M2/MaJvS5JuoV2586o
wOggbOEwmstrz0NOdiZPzUqWc6v3afwnQCqhNJ9W/mgO0op+3F4Os+Uq1HIsIBWg63eF8oigYCkI
gtr74bNwUsDJWUNxe8t7O3tPn6AFto6+l4BB42eanjvnISdHrRi3qVEVne5jmLsib1RHCox1ZPGX
lorrqo92g2keQYZfAnjO7s/zyJMbKs4DoxkGEM7jROZepeWxV6riQz7oxEsTMz1BW0O8K7SerFBP
e+9ptrZMYR8p7bPOTWFV9lngSUSUAVsqkg+ZKG9tXBkPt7/J9W0NkWs8F8HYGz2Rpl4KOizqYa6L
tqugVbbURXarV9DcWiiDzEcBGmakBUriz111loUB5i2H5egXAcStK2TBSDZJ90GR/XUcY4St/98C
m6zllBeJkUqV7lvBsQq/df2hpve3J2x2u8BVDJMFTMeV1jkeKVKYGljDaS8/h422U63wWEfJmrb0
LTLbJZTA9dRhSLi+dTi7SqO25+U5lFWFnkkMy6huqEejzAlNfacoC+fO/HF3FmZym+SFrkB5BymJ
aJHQq8tU9OqAAowlxQUKZEB+2ZkM5x4jEOO7TAL60TTJhrEYeXVsrUOau2lBT8HYNCNSt4SqmrtZ
YcuE1iWwipoxfafKWWjpHB4XfiCuzZS4SV46cvCrUNL17c87mzadR5ocGLrJwWwLB2zbrbqDcY5X
Fzb5NpzBEd02s+WPYmHq54589OWgfYw+wbWJNiEK1LgLCUd+Wr3kuflQSdoRFgFvXRW6paW9GExf
utzmirBjyQo3DCrB2DGXiyppJYlyqHP6FEbkMQVpJd0N6eGJ1IlbU9NWFZBDoSP5H+bWgOSFhG2u
g44+qTYIWqLI8TDWak7VM90MGzSxNumhdUeDJnJaqvXOlifxDoO7pghLCaSfl8PMOqk2QlXp/dyj
z+wgrciGP46KFuUGfE79FPryQd60+yW2gjL3Tc8DTxYRFK7bPiLj6yS1OidlwaqLoLCRFkhfND1v
VwaUFZyW1Wg3K9EjeIGmgzIx2IzSSqfVR1dEv4ZBPMQNgz5DbzTgL0pwICg3Qw0Wa13u4G0I42yd
n4yih3UFJMPRv4ARdv/VK9yHh8cX6+jKEOk7hHTANwGJV5ebVRL3D1ljvAhEv9Plvl399Rcer5N/
D/rJAVyABA7rHDS+ekEI3ZBIfzIRAPtW7LNtb5SJV8WjB4AiuUokaU6RCqktN6TbUg1U5EZNhoV+
w/WXMCGCBCEfAMhBDbQmP4gzluq9THWf8zxxxCLyUw3YIrifEwuLXAAl2da1ZKHsMHdoGxBqHYVx
8UKfYn9iqyUc/Dbd7/XysZXrvdRgwUEJ+un2fI+/fprdnMWZ4lbA2h1QG5KRUEmnLnqSrSVAyf9j
C/3fSKbWHhEdb0IL1526Vj4Fy4bUR+bzL6jVwJ2lc8zuMdoUK6Wwo90SU3D2KD4f3WQXVYWC90xG
dKhOgi7djbqgDEU1SxkixxKajZUm+6Y1TyYVnAbATdLRL6UTKzeJwoXEYnEeJtlcaJlUC4JSB+Mp
f67e49/w0ZWd7iU8NruK2Nau8uF539nZ95IQ1Oxa0iBEBZKrpqD6fHmIQfJYjGur131NAzCjekyB
Je+wmm6vpIUo05XEuqBTNRi2ACjxZZJ9y7cmBAtux5i7xME0wEMQUE7AVScj0cGpBmYh0Hx89GNg
PViUukKj2Ehobgea/1r/Rpo2wrpGSxnhyANBfD80W22jbKRNFNlSanc7Y23tMo8fy1/WFqJWt0PP
ziNoCIoORigAq+O/n2W6FagkUHZKsfM11Y7LzuYswuN8SbVufm9AagOiMRZEVqZzaUJvUmTjVaof
2bZdF7BYHvcjf4/hzUTcpWHNHTTo70FObuTSqlOL5aBXGB0GTGhO23UNM3UbzgP/BRICgWsJYuwI
hf9czp3YxyWA80jyAAVZB6gFGcpaas3/8IVgj4QwI8ocUPPLKCZYBmlh1RhKwvywanYKvAfVWlhg
S829E3Dy49KBEjs8dCeLvTDUuJN1jvpBxDcFuVfQN6jHtmQH0zixdG8vu9kVP3ZXwFDXcNtNhfGE
Xjar2Oo0X9jzV7m30dJ/EH8NH+SX9Y7jMn0q/OIkvyS/pO1C5HG+pncQLjpwBCxohKIcfTmfhFWx
GKV1D2BZJOzCTbFLoF+mKy4NIVDXfYeutORlen2pw+TOHL2Z0OUUgXi/DCnqiR40oNYCLZdtCrF/
UNTwTz8KVInWJykg6gmpi4U0fW5jA+6ChYmWMywQJouzzC0W6XGvQVT/l8oOCn9ItMfbU/kjwnM1
lWcxxnGfHR6hVEaRzBh6p6r5GBkGB1Mw/Gi1sHaToQyOilqtcoZ2qgKTO0js5Lmj1aiBiTkYlDVP
eydkmmIPzeAwg5rPWs8VnOM8dYTGemuErjvSRNgHJdW2iaqn9iDDFSlpEnsY8FfDEn6NRl40awFe
IiWBFZLWKIeY83f82Q/I7vyuuFafRgNvuHzGpdur8l0tlE9w//N0qPNVPV1rQXIH0J2X5MrBEsPN
QMo10aJ1R/imiiEoYMWDXdbQXSlphYZc1heuCUrGXir7X+h69rjbc3QMmCvDcicx5AbqNHLkFAbz
ukrdNyXdl5zLtloyBkUmVtlNS6wV0cRys/BBrpY2dpSGLQVHOg2gmcn7oSaiRLNCUGDoJ3l1i77f
MQYNhqu/5eT1dqjr5YVQYOH92Heg5DhZ0kKZFygLBoova+RUDeo+gREflJH5wrE0c1CMgXRUqGXQ
DFHIuFxjBUceU3Oj81Hw/6ihiMJZcG/S7JSWPLIbru0rpX6VlGE1cC1EQ1RedwPNXAMyQ2g3JA6r
E7YyOBokmtkHC9Mwe8+c7YDJqani+cALHiLZIQ+p8mjGv/92mkeg/Oh+he6UqE5foOiKdjU6rShz
8AfaHhl9yesFMo4897g+jyFfzjBPtDJioqyh5Vh75q57guqvxG3TxdIu0Hg4RZvME23iSq0z+JGH
ks7H7VHOZgejAsCox2WhzTRZTTQSG0YJhsn6SHT6rkkOksGEjREHHocwxrYl8b1qsO1QRiuCR4rb
9hTSBOqXXnLn9o+5XtmY8rPfMmaF54daYVakrpA5G3AOF5phXSfyCsfZwkNvPsy/PbXJXi0VfNcy
NzDr/KHWHlnuV/9p8Zx11CbHc93UQ1llLa4AqFbx9qurHyox+A/pyXnbbrIDEtbIzZDVml/16obV
ftZK8FLvvdsfZQ73bo50Kh1HDdiK5uQYMCNiEIitKn4slXagHOP0JMMlpjMyOEA/KeYdYDt22sJv
uYw9EsUL8Wf2ObQPwInTAUPU0L+9XBRc5mU/xIbia8ACBH9UeanWNPPWAIcaPXhZVdHLmZZNiypq
ItqXHWBBkpNHr0MRbhSk4lXFF4Yyk+hdRJqsij4P8XQLuernOtlHOnMrGfoK2joJTnX75/Znm5u2
sQgKXykg7uCBfDlt9dBBPrwoOl822Q7FJFeEjNz/X4jxJ5xtVzGV1diKmYp9lDtB+dql/u0AMxsV
Wfe/Yxj//SzAwOQAebEo+wxKq1n9LItfqrnkJzfXarqIMjl12j6UIWpmKT53tU+L2JVtVQ68Bj65
l/oCVN9XOgyqF466uaVwPrRJjtgYZl0FGhYdJNrQZ4IPD3sLySOVLLfslrbw0lqYrDsWkiCHkGvn
D+Q9EL56CMje/lBLASZ7tMrjpCdNK/s98kx0IT66IXy6HWKuSYbPpKp4i+moZEwtf4dSN4QsxoLu
ViTzFMUxS9v8I3tI53aCZzilJ74W1ZZ8STpcgI3tQvhxv0wS7ovw8uValPswZW2ID1Z5xmsBL3HZ
kzbBV+W2LgLS1ZJL9xwL5yLgZAMDxpZxs+eyP6ghTJBqq9t3rEOi14flsZMass5NcOniBgUlle9i
VXEzKdiERQz8WBAdgsT4TovsoW0ghleWoXQshwTCk133GlnCNkmyTSSwA8+6bSrCsJSm5WLpYX6V
//vNJieE2RVNECQNxtBq6yK3dpKeu0Zac9dKpdTtmuq+kGTITAbyC+j+tpZI1GZcveuo/DRWYVum
uAQUM5uFwvr2F505XPD+hQgEqAJoa05J5IEUcSjC416JZF8ZeruKPoTg+3aMmasFDUaQumGkC4Xb
KfSol5Sohv6R6g+ZvGZNaOu94aYZnvZ6tLodamaqL0JNphrEABPChKriC/2j1EFFuuk8tWJ2BD8h
KKF6t6MtDWxyMpsWbepaTzoQkktABQtHqfYFVe6T7ON2oJmT5WJYk8O5TMOeyBaFbwCM0tREtGu2
uR1hsg5GRUDU+5HdACADNt30tV7UbdIxFrS+rNOVRNtvPDU3kLxcyPWvwqCthCTGAsQKzl9XWYYI
mTRLT9LcjwJwObmYnYYsqu12qB7/cjwIhK4kbBABXjLlaREY0o/pIHdy5kfqd28dWkiR5cZCjXt6
OOEMFkfHSkXGtKlQUpwc+BmD1rFK08w3Th20ZWF8kN8ZuV0eYPa400AvKhy6pgcm3wevdvqkfwZw
thl9TZdYe9Ps9OeXaKN1oSyjTHwFgNY12KZwFcCf6GCcyIbu9C3A87WrAsgf4NH015M78nJl1OmA
UUb57PIWUJmeA+pTQsC2z/ckrtZqpbjgjP39YrkIM9nMaEC1dVBVqa9k5Y51hZ9X6Sapmr97CP3M
3Q9GHdqRoyTIZBfnOQTX+6BKfEUbsCZlFjiJEb7kcSY4t+dtcl6MkXQVSCXQMLALkMVfzlsri3mD
dj3Fy06HT2BtKwFUfHE8cbKUzs9sNLxUwGrAIxH9/2m5myhRa6TDQP1Ee25GQV7rkQahd3s8C0Gu
ugZ9Aph2KVIoip8k403p3qm2wJ6enTIYfY9FCMzctMyTK01uWWVP/Vp8KzrLa5UPM30HzHrhHlyK
MzlhQ5gciRHBUIYuc2oZ1Nca3vKBGy3VLJcCjTfYWTavhJ0VBxwDiuTnJLEA+74fFJ8tVZnnPo2O
Qi+q6WDZ4Ml4GSYtTbVIVT32i/yPFI/E80PJlo6dmbEYI3BZg/olIFHTJgd6H2GA9AuLDIrYOvsV
FqEdRZ2XqMLCSpuPZEKsVofm49X1hCI6BLcDCy4LouFCKXjdVSjlljVETbh7e1HPhkKLFuplgF6g
7nU5c1WahnBbNWNfZNq7LqEGVQ7mS5a3j4Y66AtPhqVgkzdJQwEns7Qg9nljvgaW8CeDb6gVqI+i
AYLH7YHNLAnIXOLp/Q8SdlrBANwqQPlai30lbHyLDFBpVLU7zqrP23GmMPvxmDNwGcFhHqfcWDq8
nEE08gnVsyL2KRl0B2is2hUoeYlbDZLUyQZmpGDoMOteVM0TT3UnD0pw2alBXVmp/sAMjHkZXYKQ
z41eB0YURWkDYMpphc8QsyxR4JntM1o9CSKeCJy/oc73l/Czn8GjX4tsQIJ6qj5NdmU+2gYIPPbl
Pv+se/OjSgIOgbNm4XKcpIRXcSaXY9ebia5FJb5mV62yUl13Wfb79oecnTIgnlDPH40Qpuhsrc2A
ZzPT2BfiNyZ/qgE6EPFSH31uB4zA3f8NMtkBqZKKnRAxjEOt7NIsvShVISx+yvNFRZ9JnfmfKcPH
HxtvANNOyYeSIOWx2tPYTxhkvyUBXE/JEJ2qSSO3gUC6XfSp4OqkxdM5F2p3aP7esRNbA+qvAFxa
EAAG0+Bya8iloXdCiymtY7LB3kHLpnm+/dXmFgZq9RA5w1K/7sEkgxDmoK4Q3yz/KLBPIP3S/h73
71kR4GcezyNMigBEhoYaLREhjlyyGeFhwUq3bKjZ2Nkid372NBkVSQEsBy7pqpMOewChoFyO/QE4
5LiqTn3+KPc7CgH2QYZbpFx/aoHpFWpziCHhKSvwQxbL3KW9tDJK6++TReP810zGniuhpbVMjP0q
PFrpfa99ttbT7Q84s+1GuCwaTqMeApK3yzVCZCLxhAeRzyGeX1N5JcEWgYMhdjvM+GcuvyJwA0BM
W8bY3EfL4TJMIwzocfbKePVELg/KjSyGgHfBvkgX3ShZOK7mouFSBdADzxP1SniBh0UX13KPsyQx
7dqCzVH/gVeEK5FXVbu/PbLrHYCUBw8TWHzCvgM40cuRGRqUJBSCo16GfHXt5/USuHacmsnU4RgB
HhMEDRUKy5P3D6eQwMlgV+JrUMx1tUh9K6RaBy2DCm48iOZJxpsI8hmfmREusWqvVwfuLwj3w5YS
hxi06y4HV6KHKMCNCLGtAPwtrXRzNVllcf5xexJn46BmjpoA8KcQw72MA9XtzBLaOPYtrd4UDT1G
LFqXgBDfDjMtaOIwwXggbo+HKwz0kDBcxmmUNgBYGXHgIfJYxxpzwVbdC0Hu6AM96l3hMRWIiME8
KXKxzw3zF3Z95JiF2HmpZkEtlA3DKqYpnggmVBBotnDczU0Eigl4GqLbjFrk5GPDkoKQqAmIryRW
7whW9tbB8N3Li2q1MBXjX5ouK8ifQSYcCwuQlMlUJBaN2hzWF/Bxy7bMB71g020KF+Ja7wk0u5eK
71Oy0c/UKyhcSGNjC3IEk5G1OroWckJiPw1605b1srKJgYQIGP7flCa7IIZi4WAa1IlMdqdUWuUa
keTGdUbh2o4XDNO/g5K/yXFy0ErrY0jIAPOQ8FUCd9MhuUwdGleq2+Fa/9tyFVYNGvIoQsBjF3XL
yU8nNMzB0FOILyUN7JwfBEm1A3OhvgMV0pkvoopY/HgIAMcydSwQS8rEHNoEftwLOWAi5F5Xwnhl
1LCc4aGAKmMD+VigdAuR3+cWbLuGUsvtJi8eQgbWu8jyTWHA3Sm1yO8QbC6XGBU00vt30O7gNxKj
WA2hIEXl0Gmz2K+8VJ6CQoU4dFs6dckh1qC0NhuMj3hA81002QonTWanHbkLBvYAlUfoUYGwGgAe
ZmtZib8loTdUxBKujIi8k84YYK+MeqtRwc7EMskLGUCtznP2CB+kfUv0TRKp+7TJvEw13VxIUyBV
xNyxGtNFmAOFAghS9m6H3/S7M5onJjebusCzqCmEV5C7vxQJWuwhlY4wDEptUQGDudwYZbsPSP8q
SvFHm5HSxjn6INJ+hW/5VjYhfFaacNfo1a4sIV+qiPwTAKXaMXLpKRmkLYzr7LBvnDxt17Lc7/H0
egrNDmzL/o+cRMxpjVF6ucnvoEkyvNVR+NolrZMEagnFMdgOSmHodcgDnLKQ/I4N3yG0qT1DB6od
mr/WIPg6CZ7qhO9zAUAoc4Casxj0f6rWOsDccFOmzQNRSu4BJBZ5AlG3IL/uArSldlQyoQYvK0dU
1I89xIrkXn+hgZK40Pf702idYKtUfwbmarB5UdxVBn+kHB0TA2T1EGTyuu8gk59WjUMFER+wpe96
Ee8B06re0e0DoAdOHHuxkp/BHNdtKx0UKBUBXHL7wJmpX47qkbI8EgwAwJymABzmxwmpkI0qRO8O
rJB1NylMaps8OIilrDhKlgBeT2D30+qf6A+aj4kB1qtqMYcjvaJxGtlqMEDcu9nB+e0YKdVOl9JV
OFj3Q8xWTAfMvm0apydoVTEzUxeGMHPVYwQAyOP4AvFwemQqnSCD84/bEALuK9UCsDpeKg/OHZMX
McYXzFnFJgEtQcWjDsdkr36EIvmkZit7ZlNRB4jZxz5n6VcFgVx0zQXNgYeQumMDzMAEHB1Ok0UZ
LAtacycltPDkQKpfcB5Xh1hR6U7qOVywRAKmQwDKXd1F0BCywvfb3xmyOVfnGI5KHbWMsfEuS1OR
EyMNOw5R2NjvYRpld4V2VxD2ZabBl2nVezHsILVTyXYikD+dEf1mQ/IIqaoN/lEBDzx9MDGIXo3h
zKH9yhXViwf8v3tD+4o4Fk5dghefydJjo5mRDVPM50FJv/UM8iWMKMxhOvpwOn3gUa+6SVtULkgN
mi0oOo6FBBagDax7nUJQTaejxj5qY20np33zwCBSbkclS+ycqtQmwYDnzFcloX9XErRxs8IWgyFB
ASHchTgYbR5ouUey8C2IMrhyivgvk7dPeY7/kVksd/AGjOxIDYC+I+1RLis/D2oA1Fh9LFVhxaPy
yNPsHY3Fh44OECY39RMzuiMMrzu3abIcDigiw0cGiI630aFPGg+OoJoOVVi9MeB7Bhs/OAVmNtK/
1BWTtto2perLVZbfw1rhkWUWhE0LaEVAex1QTLoVtepUZJAZ6M34MNQCNID05L6sQC00LGPN8MoH
VLEWbViN7RkPvlXw9Zw4q09tYZ7wIYp1SlLu5lWFOW2kZwV/2Ss59ECEAfap0jsTwXiBGt6dzOUN
fH7uIxn6YC0MSNrAwLybB11AxzEk3UdeM2xrEj6KvH2AUKrkgtkFEEg/QCZN0d9pENTwtVP+EsQz
piK4YWUoWaBrA8L55D4fhDbKJY5UJGInjd9BFaRVFyrJs0fFWYjx38+2sVVkTKBGiFdB10OuhCWp
XQR/Cfu+GsckhWsEI8oFimy2AMdByaBpJC+StJYGMjmPahUXdtNEMfDDw6p+Nzbd3oDdqrVWV5Al
WIXuYhP++vi4/DqTt4AMYx486hCRWXa/Y9v6jnpk11OX7vKj8aC89YhM3fqFF3a+SpC4esvGrzOF
gMtfMakUFYSHBOaCmFuvWyVPpS/Zoadu6aF25VW0Sbx2v+QwMU7lJCO/WJaTxxanjSkUMZZl06CE
Ht11SDOH8stYcjWdewWdBzLH0tXZ4qSyUsucj990hzZ/9tpZNj9ILvW6vfwbh6r5CKsQOCuX9ihR
uPQSWFhRU0mosgJot66xavU08fOwuQP0eH37DpqbSbQlIfmFnuy16HLIkzBogj7yO40ehPCOSmQb
w8gvz/5SOPhnCwIVPJaeQb2A7enlVBZWEQhFiUg8P9X9b6v4ZMXChTrzLEC2AQ1kJHijBOIkhGI1
SoWnc+SjBHHQw+StDOgReh1/BM5OgUbvYde2UNOY6fCCKoAqKaw6IFKGKbwcVmIFFECzIfLlQHiK
NFUH8ifHzSDx9SBJ2zYWIi+XQA6KWxHGgaTcG2LT2GlKFpq/c18SbgAQsQMKEsWVyZ4wzdyIhLSO
fNUaWttIUt/s2pdhkPYFXA9ur5pxIqf7DxQaVEsNqOaBM3E5aOT4RGqhCQgy4prAeYwf+FJham7t
g3aErsjI7b2ii5dqoWRpyiK8JFMTj7rhSxODv28+IP9CSwApKoo3V1ryeM1VghGghomWgVtymJXT
16ImCyyucTYuZ2uMAhUEEJVhDTLFcHCdgDSZojZZgiMLXZ5Ex5FhvWAST/2QwkucGd9/+31kbGp4
kKDLg/KIOrlTQxzJMa3Q6emtAFxRiG/FbzlWxe0oc+MCcgj1NsNCC3jaTzJkpuR9XCHJV2r4pXHN
dHiZf4Qk+ma8F20mLJk/X6+7y3x5ctXA5D2wUNuL4Q9BHI38zvUQtovUuT2u66WHKMBDAXEz2vBM
O41h3QpaRBN0GrVm0zXpMVPo8+0Q1ycVQqDZhfoFzkKAGy43UKUNBLrBuMAMoU7sQjUTJ6jEVVCT
P4D2E3tgwwF45dtBr08IrAoRVDFIxKO+PMUoguSAN0KYxQD4YluFyg71xZ2ewbG1yl5vh5q5OBEL
Xi6SiRIdrCXHL3l2ceKtANMbDXPYOvpaO7UelLpX0aOp2nSH7oQTJXYIyfU/5odmeEse13Mf8Dz4
OBFnwZlJW7HJEbwQUicjkaMucSPmFqIC2paJQjNsmqalbL2IgrCHPqRPclDUrPsMtQUWLhUCZqMA
xATFDBy0V9Q7IzLSTJBMAs2X/E5IrCcKu21bLur17a81O1//xlEnWU4HAkWYcoP4BaTVgki0kzhf
WHvzISyMA4ctnHEm6yHUQj2pMxkhzNdCfo7bhf7P7N9HHgNWg6oixuSh0hEiFwqYRoA8kB0eQtsk
XPLbmf0aZyHGn3C2qtTyfzj7ru3IkSTZX5nT79gLLfZsz0NEQKUWTJLJFxySRUIHtPyI+1P3x9ZQ
07NTlcVTuXPnobs5FEgAEeHu5uZmWshlpGOHsh0ds0uoKdaQG7unt/PlqfrD2X1zJ73GLS4paGIE
QxRi1L6y+1w8G2joSQFFE/7Ou/8igcFO/eEUX4qMH24rFUqxzhs0xht7ZCptID1rnUq78sft4N2j
v3x5c0vHcNEEAu30JknppRxxUMIRhOE6MhYqqUoNaCGUerRqP/f31HXvXE67WdidkI6Yuy1wzEaC
DX0NloIxz+FLE8zrub6TfX65Pv51b7eZYMOBpzQDLiYryZulD8Ajl5nwsn/4/W69d52bF9Z30KaB
rH1ygPMAscDS7CRgskhefn+Zr0LU0uxYhI4WbfSbHYusNrBaC4doN8RsnMcKKqeaA/jjVAWG3wUL
xFgL91p4Xy/HHy57c3bLYYINsPTRBgoOHpYjbOhSt2KWWziCQAz2+7v88nrfVz/oooArb/tcHdQB
hIJLMeYruN8eSk5Gz4Kcn0TzhIiecr1zva+C8I/Xu7k/EfkE3MHU+DAFQQ9mgwwSdAwIaLa2VsFX
Wpe6BuhHFBS+1zqZ/NDIX6ukA7grf0iFcZ0m6YNPYXrnOXy1qFT0+pZkW9XQnr05BYZE1iodHRU5
fCig2Boe1f7j97d+7xI361abUBmG/YwQIL7MY0iUFHKV9zbHcgjf5tpQ7ETyC54Tbuhm1UqZUVp6
OKAzBNHcCWZU0z1/0i9vwwDfHzxpTLLeMjjLWZ+5Bd73IZWPdXa0pn1WnH7/pG7Fr1Ero+sq4TVg
shMZ4m3hD/2qJCmzFB3HRYZqEUMnBnpFphTBbCeGubQgz6ydAD4Cj3XxKWOnhFZ0Ks9XVexWhtjJ
dhKonzKvmSCYvtAnm1Ko92GZH6tYaO4cFbeiW//4vDKEw2VA/SCW3cSsgM8ChIIE1J4u5uYrx3hr
tkuW17FyhyA2b6EfYR1gyWvfeVBfHfCYkVieFHTftNt+o5i1ag2ltPjQYPjGm8zab3rTlmrTz01z
ZY7qW6qNB0mLoFc/hp6U5o4QwECTz7Be1kFvsypMlKbiuuqgAmFKED6ZsrSjUacfIeEA4LhSJhtI
c+tE+TKAN+Ya09ug8YsuvtPW/OpkgGcOtDAsfbGQvNmCs9EOdSaCvtMKJZhpgfyZJPJaK9NjWERP
v39wXy1isExwKWmx3LjVzWpLTBQ2bRcfChU9vBwi/kmLTgK/g+0u4fx2N8LGVIJuprVgIze7sSks
uZMbMT6IQqiRNI8kYqSBr2PexbOm4lUAVkISDNyTLP73ZA6+L0lUH4AOcIsaVsfPBxrvRLjdDT3u
UA+cZIIokyall3Go7s0ZfvXa4GMDUhj+h679TUoD9zuxVhT0PWCf1pFy4i+RAPGGUHpT+vTOwfBV
TMapo0MWAxMOv5AytBYtVEHHcp97cT0a+WnOyoFW2uz0JYRIB92O9HG6Exq+vEGcIbAnEKEecJu6
z5qSdGkD3pNQw9tPACs+hN5lmmEwMCK/X5ZfXgr2j6hSjQVQuzlHjAKediPSqEODdlg9YU7IHFgz
hSRU7qzMr+IE2hk4W8EoRlVy89bUtJFafcLyMOuUSHJOdeMeC/vOJW6xY80S5LEZ2vgQalh4prQa
hOqOCMJX2/iHu7iNEwHPoSErN4h2hm9lm3h87qU7lfy9u7iJ2lUSyeYQ4C4gUr2bO/2klLX/+7f+
Zfj48TZuXrulzkEqQNsb46Zkxvwk4yxhAWweSgNEDFtyZ6o7pau2u3vv6MsFt0AUGN2EDdAt1JON
4B9LIzavUuYflhLlLCqHLXJiVwihDfT7+/wqWIGs8j8XW3b3D5VWFMKOU1MrvK1gRo9vvKpmrbMq
yzMWjtERovj3Rhy/vj0FI44wxFZ/YRLVGC7UJdB/Dt1kh4PMiZbKFy6bxwGjmr+/uS+XIs6/f15q
WUc/3NzQcXDdRBxNI08wATCyGFSUKOLev38ZE/K6Go6ixXTnJqK0Y4n32Cs4IbTypI8yKuRx2kTT
PWXJL05a6LsiqcYM5qIXdXMdWQjigEtGdDBgDdXMl9ACtaCFa3Afg0o1kzEX2e/v7N4Vl3f5wwPM
zQ5YcKMBUwfhWshSTFSBuYtpayEW2GzAKyH7Ny0Qlxi5cAiXdGMZfrrlxEPPomyMCTA+WvCkEU4m
hNly9Z6G4BeL8Ker3KwMFCxaEQa4SiKoVJ8KMnQG68KDaV5//wS/WILwlBMXx3kLTNZbUYHAHMMk
jBu0YnqdRVXq5s0Eq5Hp+PvLfHk/kLBbFBmAEd9mFkYHyYmFBnCIKs03yvphalCe1b0TgY3w7+8q
sNuWCavlrn4ZFxpixRprI8ct8RIlYO/kRmtnOOp/f0tfPTmMRYCog4wQtL3l5Pph7TVBp7TpnEYH
RZBfhyGECaqpnsB/+v84JTB/oaBRJgNX+IUCHExFpEYQhzqE40gTNFD7ZHCi6R7uc6ua8H1lL5ME
kObGDBLQi59vSMuTTpLrOPouXTMzuMlC7xx0eM1t/JY2AuX/rmbC90uqoPZDnxNF4S9Dp3VVR+PU
TSE4ibuxeQjVgdTSisPHwrrn/fu9s3KTVwPmhNj14qL4a/sAY4q9OgIFOARbyVnssQLPcGW2COb9
1YP+P+/jf4YfxeEff7X5+3/h6/cCaX8cRu3Nl3/flx/83NYfH+32tfyv5Vf/50f//vOX+M2//jJ7
bV9/+sLmLY78Y/dRT6ePBgS+79fEZ1h+8n/7zb99fP8rD1P58ecf70XHIa9y+gjjgv/x17f8b3/+
gZbeD+t/+ft/fXP3muP3/t//zT6avz3GH3WIf7/VcfvKeQwHm+aXP/Lx2rR//iHo6n98bw+ijbfU
MfjXH38bPv75LQwVgYj93TgM9plYaryAxNSff0jmf6CLhPChYG4Aes/Lt5qi++tbmDmVDGthFStQ
Lrb++Ofj+OmV/OsV/Y13+aGIedv8+QcADqznfy0IsMdA1UZIhGI4WnFoNN6Eq6lqMj70ucUwEkgM
DDbF1m4AuxM0+Ox5dNqAJNLo6tAq06tNlIR0gEFGtpP0fW2u0mYmA5yZRONJ185VfQmjVVauROHT
qCSKFghppGcZoxypQup+ZIL0Zqj7AcrSVg1fMJj3TO+d9ViqewxFGEPoYWLTHts1jy02WoiV42MK
hqUaRI6m+rUCCnniav1HPl5RbJMJRK8sAbtCBfNHfkrMXZasJG0VC6duWoGxWLdnKdknY7Nw2Kg5
JRTSCHAMejaZZuvNnue+ifZS7natm8ubLgMbnLbpduq9odgUH/FHMbkW/vg2LmissXZdba1d/BI5
WUvHN0WipQgm+6beS4njR/sKJT6ootBYERqCvyyWpGLzStnGLt5XyzqBzAmNL6rggeAWCx96ZBAV
BN3ceGyGVbD8l7SO4WFZattibhiMvWhtlkwoQ6/VMVZvQknY3I+0G55U2DKVZkIj0JLb4qNrIGf1
NkQaWJkiSlZO1NDVs5dm2lUm7OEK3ZlEhUJphIlXdYAwxS5tAxBTAxpoAjX4Z4lUAWboEDIn4ix4
PfeC2FVqa62DDtwNMChK36J6LVcvlYBDEWZCVfViiVSvBpvnLVKOHl4Uj4m6rUGeEFyMhEDsWRLs
1txp1jlOVVJ2m2KGhVIzkKjCWhvKhZDHUoCneniZMtoheKQvXHgSLaBjCeEt+Hwh6edTmGekx3it
YjFeO4q44qaTh3aRbLrprCV+2LCSg9iWXmLLlXsXSAsMM0N4VxS76hlKI7Q+qc/cFvxYcBO7n1Zy
Dd0ndQ+bKDO8Aq4uww/TdIbShloNLSASiO6CCQWNMf4mlizDgrO0sxA8GsEpL1el+oR+NUuKmXRQ
IOVvWgcu+LbELoHvznBMrYc53YWab8HPsiKCD1mkgbXzYchdJRZsuThkOc0gzROAGxmQSX7g1VbW
nmv11CUejMLigikKQ4kxtAdzYtPaguRFQ/v8TRHAKMo/09xNQlsX7RhaaiLuxa1mJvaOjjRduE7z
Ri69TGOBDXEzOw5JahfYOnYh+oDj3fTVuqZkoHm2qi1XOYt8V1mAwx7N9hLVviWsyuE8BANmr06t
9cHDFGpYCQaKGFDnwgJlZTdmIGkZ0wp8BFXeB9ZBrlKSxn4frTpPUU6qts6Hl9y4asVFTvb6+K7B
7+plqNwWEqdTSYTgm8FPTQJd0Ie+fyjE17Y/DjMcnKS1BgmT1k0T3+joJKrEzOH85RXdZQY42ySr
CCTvKPgGl7AKLDk859GFsAoVayeHlcpb1b/Cr0xMt4Z6CNtdmIdk4o+zdRIMmBZ8G9TnbFhFwanQ
X8byEtDGYsO8jYq9rB8TyZnUfTh8TPVa5CNkIZ9i6dKnI206J8BSL0vY0cGjbNJaiuUkeqP1yAWF
xO1A00yizQhd31n0ALdvdNRtyNBPkgRi+gPHh4wTWgpuFem2NbjoYlfaNgVd00oxepZ/HwyDIDgJ
wPqJQWycpFcoqTKj7uxZl51FTLwaTz+Esb/iwo9xAOTqL+LA0qvBlC+qPRi0/5z3DOB9lFKE+UV0
KFd98DrMe4wH5QOrZRJxByT8yRYzG3YAnIkXXYO1Yqc4Q+PMTAhIxgbTTvaYfjwLu2GLsMAZjuAs
uWIKg+TUguGn5hoTg9l1F9pG7ajVkUuulHhRYEc4MapzFz92yTqOvHzw5OjRBO6mvMoYJp5J0Tgd
/mS2aR4jf3ZU2TWSjWg3R7inSj3pXDP08AOKV3s4Q/TkUdA8tduYs6f06za0J6h0zwRsNbRN7J7N
LFLIKKBfWSTrMZGI2D/k+VttXTs4O3AvTDY8oD1cSdBKwnneMj21m/IUT3SENzmOYfDBd/grtBYo
hI6jdj1hCXEnCSiH8eLDDCc6UnSkCIhQ0HakwjfoeJr2JFFrOsZgPpuln+uPkwXwhaGvLTqFtLPy
81g9SuFWktz82kD4iczVJWQKqXBQTVQV7aTHzIEdjURXvVzzdIynwPvHTT8H7ukTG1qSZkdlXOkQ
PW3W8FUJMVD/0NqzHb8j1ASWW0dHiEc0tTsMjqpnJOteQr7l+s4bnupjZDde5reotmaqDq9tzaTa
s0IYlhBDYSr3NIxZB4hiwzFP9mUCL6XShhtfgyeQw03zbjq+ADi36YkFuVngpAC2gbr9vCw7eHLI
7WiabGGDSE79XUdS2eW+7uT7VCKDd/eSX+6EHy55U3VW7TzkIAuYLNnA93tmuSev4Jpgkl4kAlW/
aS6uHRF0iaSRZavG+/1WtH4uqf6Rkf14yzcZGVf1UIGAk8mmldLRmRUhSXzJgTfvd59XdSLmi3aA
beR7tQNvignv1RpjCtY381I8dq/pOt/xbxEtjqjJu2MxIqsj9T5h4RajDSoBuR2UV6o8GnZ+yT2I
fbGlRyo+SFC3gfoYqR4gPc1aaM3MNl/XAxMGZmlEo+NWBaJRM9jJDgFY/DRZpyx0Cmh8ag7sb18s
X3joVsK+2qtPsNq1E5KyxMV4zV72oMFxp8L9zjr63dq4wT0CTPZli1w862qwh2dmrZP99Ig5tZVx
WuZy4NfCFJHoOJY3IzWQPqSEU4wh1Su4EA/PwR5R189Z8mLiEdPfv8Ybz89fX+NNZRxaqphUNT6d
cB7siMqXoiLtWnsLP9IQXSJSfASbVLVjGakrmTbNPuf4dADl5ZeuYLIXOvk6f9Pu2kFiaO7LPQU2
DVpGBjy/bxZYWVl63pfLUY90f2xWPYPQlcrdAuKsFlMrF+yA1sG53xjrHJ8e+MGi3LqucypVDPG1
4na1w3wHLbbhDhOFE2iCYEuR6GihirTOYGao9iKB3Tn9QzhC3oOJfJ0EKym/DjoTTRjhruE/gd+T
SyobyHF2au4jloo1hkiIljAM0sGIpVVtyzNiVy7tWSDhud92DxjdcCI3zUhr+qBjrDIGj2egTwgp
ButbF27Ig2S3TodhDWR7SDlJo4NiRRLkJNpZN2l5UE/QANngewprPvOGiJ/zGYF3J29KKj6FqHyg
6EQRb0H572nOWS9TqEOPHvSX7cyzDALd/tkbw00++gXF2FBEtR4yshSOMarsBAeBwhi0q3wd+mt2
OWHUw+kDmFNSKXvgaotpy5e59PX0sYUNF0Br9F/61aRj9M9rMF8WtRS+rbQInRJD8fkmVVxryf6S
kek0cgRkPk5gPWOyhWBCE8UURI1JeajPKX+Dj42vlCYxH3ODjrofVDQJAoJ0XQRD22+rYwTOJVJt
jVjdMZ2IaO0mhEcjWFW5HcJfzaT1uIbgKvxLEtUOoY+bbjvRxZiQhG6YmHoYgYhzO4O7yn7c1DJt
TlbRE3lgpkEHVCS+4kS0gzPdaxVTmX8KAxyCt7yvSGFiAP6s6Z7aXhr4uaCMmnaTQRMN7i87+LCR
btxY8i4ZIMTq9vC/SzBYE9GRO7IIWWwfp/5zskKgA4GzI/Gj+pltIPCjwMl5V+2waDNxJL0E/UAf
aabBKmTb5iWUXDhi1ijGNNjNeDAmowufWnqCY0xyTWGcYYMtUs7rDM4ZpH8w4M7SuZ3kSeqlwSCq
hUijMVSAquRkAU0SePZgTkiBIiNWC0V9VMSOJXhSQfvjiH46pqxECp3cZvDV+sLzByRL+ewazTYs
3WB2C2NdWr7M3XJydNVBdA/c1GsomsSoxWYyJa5T9mvMu6fSSxbuSmwOSToM0VYSVomwGg0vTT2r
dQ3FrnqHK08DZtdsKbQDzoL2oCS7XF/x8IQMM3FHw25iDLky/EP4pii7yXzg6VrOHjqotJbOIFD5
aQG2GluPqN6zLNjq4VaVrwWGXwdsI/0UpjqkgOxhQl78KnSkFxyMDus1bRoK0oBuPejGSgSdADNW
1+CjUx28Q/RMs4vBgi3Gawcwct4wC1HMUAShmflq1iiTbT1jkGFXiChs5pqJxUFG/SBJxJIpvlVv
vyUUUm/YzaHBtI9wn9GkICXOF2Elih7Sw2MKJaRvnDUV0RMmYGXgiIj8jFMjsk0MxWVnA/Ojau2k
s28k0EDFrKm1w9AXvMoz6Ho+RZvOHiMm5vYskVl08Ex5sC3S1Wz4XHBwZAniGhU4XKIwvCurbgFB
ijcRtjkNUScbaEmF+ZjY4fK6LOn8EbPOQ9G3x7PDQBzSJwyFBbNvTnbngSEgMwsp5JtuYwQFfjKJ
HiBrI83sTw3OPtMNywMmBs1mY9W2pKAtggEtTsV16Agtba/yk7mOkWkNNH6NGm++QoXedCsdJR1y
Znh1FQ0qvWSPgk+xoCtIeyY8oy5pIhpyW3LahkkEBnz0PZls5BR9fDKc2ct1B+OuJpL1XEAmjXeb
wtbY0zwRE3uZkyeeiQybwNpTpK1flVQyweAnUPHoYLIuEfM64nZXpRNcDYuM74gqtCHNtpBXc+OL
3EUFjA/GlmGXlhkKza/IHiCcF20i3ErOeON3M5Xw4QI/BShjKxMze5u/6Y8LtbBfC7R6x8BMRcWe
GC9zz4aKqbAni5DatHDQmpwEQtG53QF8acZd2thV5sw5m3o37+xKInlP69RXJhIiI5rg2ubJ8GiI
UVauWwlLhUBkpK1sSfO7U8LwgEaqfII7KZUu7zHWObFMsgEScApsKg3t0PAkvFPNxrHV5iS9pEiP
vEHezXzXTyONdpjnSMN1m3kxdNA1jPxuushWQ3suvtWiawmbFGNBoOeoOgxttuK8i6pHI3dT040K
huukqdvq2wHgU04K7qroMlIBggrfZoV23MU2yWLSs2Zkk7zFEmujU6OBcOIgiMRrcJjFkWr5dlYu
IIZM115fVQom5ehiGVRbBPmebpE8Oilb+RBvpuesxinu5hyHJOp4wEvU2hqyL+hMfRbnmiD+VD6M
eiEsYLy2mF0/N7DHxkyjq7H6JX3OYdsdHhCLIIeXlLRAZEzhrEB0mQwyAg0ZDsILbFj7mgxMZKLX
6X7KMPUphV45NhSGWKK2SjunFuD0oxdEO847TaRicx1h21z7RbzD6RiB5YKfCYlh7uadjGO43wIO
mieWCxB0X/f6EQzbXiPxAwxWLW9+zGsG4Y45J2riSp2DOu/d2OpwgYYOfeulgStoTiHik6+qaQfT
lRquGphmz0Bm22oo102nxXDhqs9ddIgC2JRdYT8h+onBiupZE90xOQeCU+C95UzIURJR/HSZ+Klv
Vqy71msOiAYTPpDgliDqm09OLhPcacyqkuQdgNAFGQwBr25TTPXLoIb7KExbnDgNC0AqlG24vKP6
MT0TQa1Y83AtqTSY9rCQRUXaM+PZyGkyO6MKK2eobztqRtQLDNlp9TFajnk1vNgOfL7uAtSmupdC
kwInwgakbTNhkHeARv/4YO0R9sG018GwQTjKnHi7VAsRUiB7XsUX4zKFcDf3F5keFIeLWA/FVobL
NlbOFdsi7z3xbNVOjI2M944lDK+m4pFrDs9WKT9BkDHA5dp9Xdp9S2bZ7sxNcwx3sMmIiLJpLiEq
FoOU2EtAYQSCeKxh6tVGMoODraqoTJUNoBftaVR9FGkGEZBm4qXoXvU+WqwyAK05BliYmRu3F1V3
DBx4Xi1RzZZVu1VWNaphmXVAlViyHhBbQJST7Nli70ZJQ80ugXU8Y7OA/E/rmAKvVN+b5xLkzv4p
HGy9epmaa1yjcD8nDdFe6s/xUX8zn5NFxZXECuWvKbiZO0OHiHK9459q56vt1eAeThDwyUaT8k88
Sio6JhKHZ8F+71h0Gk9p6MEidejsOqFd/N4j4+x2GHLw8RhKe/EI5LE3edIVPDTthA3tyGzxjZ5Y
jSSVjDZiH3BOmcCuu+9YsIMj10fkZn4g0dDpDNLYk609dG+AMhf1EeWcFPRzNmB0sjZiG3CiomL2
axMkGGeydYG2sqMAxQUdr/EF5AONh1HvDMkncmnd5VBHLxkXaYmRGs1JGxYryH7tFojvTFuAIOKL
YLBRcgMFtiykiFzDxKQ1digJN+Y1peWnMNlVQEwvZaCMX4e35MWqyIwbRTA/yVvlkL1MnBQIy5dQ
puBgTyU28iFOXuG+IX0a9kiz03LeyOsM56AEpQ46nAGtPiboWEgMuwxzu1JFu0MLp8HWwymMMDDO
yFkQmYl8xk8EhNup071BbKMWyLg3EGMxF1pUtjiz+NziWYiENwvwQqXBA34Sio7erSYZJJMtb5yk
3AWdK3xGhQ3IpwndSqU5i5l+qnEwYXLlPF/Qpyj4tg7pov100sKjgveDe2x88EioMTAsixTiFI0z
IkDVzJj2OBTqbIV0UiipxXepAFkGZxiexG8CwgFQJRRb39/5sEF/pl+BPyG3bLjq+2zE0quQUJH5
yBdKIFC3cxh9WgUbCxQLDKdlZDmdSgSQZEbowTgL51JkPCdwPJBmu4I5B6S1Ub7mbKhZNMM8nZYA
oSTEueK5cXM3euyx9BBfPY31xzZlZcesgYDfUGbrPHcUJGzFrg23APqWt6Gc0MGYVDsy6YyqTaTK
qZOcgFMASsUSBZYB5OTaPWYbnPiIl0R4RvmDMzDo7bYlwsSER+jWH6p5Z+JsRHpQ20Zhy3hn3BMu
CopHGNdzhug0i34XutjG7/o7TqkBawBP1fTF0MYZD1vKqqPW4hpJEc10hUbrdJ9tW5VhWh7+QSE2
V3uIEddz5IsYah0coXB46JstMQZ0k1CKEHjuKcO2HGyLRS76qT5E9V4aGXmLix41nshupmjfoLWq
XazG6cV9uyuAxJwatCMCUjAQ/lJSPFX2YAeLaewpf1WP414sn85peDDSkQgIrO60Aa18l7CIafHD
uFJWYbMVMm9oS5Dq9qVylIJzaqHwpdrwioUUvXYouN/nzx650PN8EgeCP2Xtsifc1TOowTOpfJii
24ptrvOSYG5efeueMssWVuBwNBuN9tsA/+e6Po0ulA+M6Qj7NkR3BwvDVCm3niMFHZtzvEWAt9FO
Ifpbo9gxa56ykDaG20InBa1BhaYQ86HFFX7h4aW2509rgqpcijKKxiV0tkiJKAhdd9QlsgPdiO4b
wCYFyTCyEpmkAZE3uDKgtvoEF9FJpZXM0PvXALK6iIvP8bNcEKBSG1FiaFC1dEphikuDBZWIUTFB
1giZSk025hmaPRGEGnRqwXEVEiyYvl4KbIZ1CzcWFb9U2skF6JB+6Zn+OR2jgqrTpiPqDLjTuyu8
/11m6hf4CpN84HVBegw0q5+hTXPUBEztAYZBMRrUWAchylxkzkydYQnFDCR2MZqDthHaaJHVyBtx
itWUP4gGg5V8rJEKmHhPw+Q7EjMGpAQmjjm5SHQEr8OOsVvkNehclczYxbTw82s9gchFLImirWPZ
yaOKVN8FW9J6HRKmI/NObJ3h4eMBTw8J2hOkaoA7I3PzkaqEDwFR4eXXwMEHHTw0ItKXBSnUiegs
hoLYyXbDCV7ibMuOTEA1x3uAabMMCVQYcqHBjJSATPCi6KkQ0v5F4C6SeUBwQC8Gv07uMKNk+Veo
y8DjhSKWBU0yiCf+/Izz0LKapAUIB3AGlmi0fYB0HAg348xU04ZG0wDlJOzG9rVgM/A5fFTVV3q7
AEKTEv2OZN4/eFE37/ynz3ODLXeNYuZ9AGy3tfAkqQT5KG7PqEGOwMISH3mfEbG5IAJpIJzkZeo+
0/Zp8Km316hz1BE2Yrs5ciI4g4UOkDjY3FkG1mv0TWIZixxeIH8FNZuUtc0VNon7RIZPITEAp70h
v5xApbbV3A0+LMkJgfQpXpduQwnvMPcBpDAJj2HFA6epqdQg1aRAThJhC7dacQWSPkVhGZEZTa/B
FtJt/lEBT9kBtQMXYPTHc8JAg+98I37q5kMsb+rYN9Q1KqIUl2uZOTq8Qlm+b5pVqkNSClpELwma
nwMLoIHfRKdZciuIudLufYDUeZdABRL9yoOJZYdwEnnmmxiyHDsTWWB6LoIVsqIrVpUBYyXpOMZ+
ViGtA9wVdmvghKM7m9s0PSfgHVv7IGP4GOvhA7AD30aeDAcquHkxQGOAF6vAhnIX6pjyqA1nBXjA
yDrNgVJTkGzRn+yE9TweY74dzQNX15HFgPagYRwkxzR9HmHhBjuHgMwHOSfQucoduEgbMPi14a2L
crdC/MGZiQ6NsuQzApMEYtIKrWwkX+2docbvM/u/LDSQiiAEB5IyJuF/XvjTXEP8scfCjzZ8E7ia
I8WsdDTk+r7iVmiZQdkTcGe/FQ7dk3qnm4hp3a/2HQjfUJOH2BpI2T9fvoayDA/q5WybvATgARZ5
RyWLcIVK4kcJ2LF+qzTHlB7w1OvR0QCZADGcvQq5N21iAKp2/01P12N25IW3JLvyHu632SfKld50
JIlCoNp6RcGFKk/+JkASX7IhtAMofXR03a4DqnHPQN833XETZcYbFr0TgooybPngLAY1AhU0tz0P
xnpwG3BYUtIioJcrOXGheoYG5LvROGh0YOAKdauFAStsrxQFwiHtthK6fyzcaBMxSpyxFP+BcpYA
/OKKE8xw9yKAIpeOGPfmcAVwaEBtnOlwkVnxwjFVF3BYWnqQ5gBmVg3OnNpmQFvJsVoGnNRQHEVj
lWyXGgN2LfWbzHCWDFglULRNRhqy4s2K3e4uZ3+ZbPxl5fzw6m66KpnZKVGxhCVU6ax7BSZXQ03I
BjTTfeovCEn6CAtZ5KcoOiNbHBjw8wIovADdNqak23GN0ySn2k48J2+L1nbtNM9NspEBpIEr2hOo
ycib8XMSHGGiHJ0oqklewtl8kd8A6hZemGFjxGgTkOFpKQIylGHPFbjBGl7PnSYS9D2+vF+QF6EH
CU7V7eRAMAeB0A2ByaQ9WhjiRCRnXE4E7Tl4ASoVP9YxGV5T0QZ/MkJBHAFTWUJ0BDBJQ/FKJ3k1
VTRGT3qP81wA9LzBWbmJHtCqRnjdm6BfLKBXzQCeAAE7xSisKzr6FbVOhauzxMnxdcJm3DwSeglg
dAQPMjQYeh/1e06M3bi27AmyvHiyG7QUHMgMOvERS7a4qEzY5pvAk1basc7X2otxUSJHfwAx5BD7
0dsBk5aYl0NPfKtiUGkzU5Q7ISndyEWzg/CT5QKdCd75CYDGunuLvOjJ2uYPUD/zFfjpgjezmx5y
v2HKDsygEmUvcHeYb/iwrHemp9JNtv9N2HntNm524fqGNgH2cspOdVu2x54TwZW9N1FXvx/m38BO
nEEMBINJMmNJ1FfWettaCAkSInkbO0MAkBZClLoaZR50op955Xt5yjqOytUVebWH/RhRWkStR7sS
GNHlkBOMdWocfTuHLIrjWhMLEYzIJgsIFie6vxyoTBxsWr9+mhIg/eW6+9d6xyNP9Cpptgj0/3lU
CeOEX0+MLQB/e/6CBgNQsSoYTifl3HgBLlv8Kz2bpt1P1msbCi/wVdyGA5hfJHuCaaMJ6ApK1BTW
6QIW2gbdB7q55fooC15D1CCysncw0eKkk9zlNifjndNjtlErFXTFhGQf58Je5Qyihn2BttuOTzEx
68hA+T21MxXT7fUaO+1D93VR3YSDog2UxiMkjGOvYGsIOyG47QnoM2okCGH8cs1C2kERj6+rclKt
hfHyQCGdv2RvCzgScE3igcqB/75ar6CA9FLC8ArAFXfPkugIBgWidmfdkQP4IEdLs7+tSEhTe327
GeKz2v9is+Zv0A1VHE7qIbZ8a96LvWO5xsN/c6n/i+j//iWRnIz4dw041r/HdiaXQVeMAp4m22Uw
vdfIrw+aCnjyqhebUdojECmGjYqahMZh9Ovq0I137XAQDI8Yk991yebyGA6LLsdO4g+JEqUF/iIP
05UuQVpEs0EHz8OnQUaiosM7whpkzMtzKEauJfTJob/cJ/3WUINKDfs4ugxu+ZyWDlYmfXA7Naqz
gNKsYuRlTiVWIHuZIs6I1qmubpyBf/rFG5xg4mUiGyd2ZdqPM/cw8JkEzQjAxsnYBZY7IDlhPiwi
j8RjQMaN83L2DerW+4yUc7bgFuCCPuehhOCnXGTglBxor/0xfVGfdZ+GDVbDejB2fVj9bnK72P+k
kfiWoPgXuY1WiKgg0yQz4V+jgG9WbWo6uRIuJc9OvM8sW950kfyYcak61XY9Y/JoflEp7Gj/oJ20
JzHUfnL//Ilj/8fbWKUc76/35AGidZX+j7GYvViYLAs5EKARvcbPfAvQZsXGO0LMf9dIXYBLWbca
Ewh20nv8hGTo5t4YSE3VP3i6Q76TOxj24K0wwW8gydIBy+fiqmXbhPx6oUvQY0fbroyAGMXU6b7g
AXeaBEVrKx3Rv5g0wJ/xb7BNs3T1lj9hxLb1iFxMdkWqzMlWT8Pbss98FKG6bQL60wcj+LHZoJg1
klc4Y0AGzhGeGLVD+p7d69sikBriX+lkbRXxTu80B/O4uMz93Sae8gFp2ClABHazWewLhabyDEuB
NZVYyrQJNTpBJnPBRFMygVb89TcZPnzmnKfMZ1C64nTB+IN8Rf6nyeHfS+Nb5UkaZNPIBkuj92Ix
nF9JqdG/jImGBjUWnC0l9n3vpw/6efKsDeFyAX1OKHz18H1vP4vrpT/d72tqvsLQKCKGv6eHTaMg
xh0B3261u8EtUYwGcTCBfbC1o59CAbQ/iHdYkf//1b5VT9rQlCkpgcgoApOCHzgq8Tj6L5vuZW2f
5vsrQZJ+8UsCAONqjR1wxikYvDqgm4ZcsCcHAIcCa2Md+k9wH9dEeVPdFVz/GnfBtiQYkHC+pxL5
1i7zli1EPqmBTLNGVIZQ9gdnzB876L9/oG8oRdfGl3QUsvUDlffWeXya76EYm4f5UDLd40ShIr/I
Z/RBrHPtUQVJ9MQWk6f306P9Nhr8/y0sRCvcA4wOwrP9z82epZdsVhYWVqE4xF+SkHGVUI7Y1vNF
9ZtV+efqcN2JtVc7dDT24GYPKwVZuLUDNL9IZ6KDSNxT2Rdu8zbcXB2MnCLsXfRAs8o40ky7eBG/
JLd1Yt2ZEDIsdgGGAeF5cQ0PBgTiwLm8S1S8tMLv6vvNs2JaZHv6klZwmvNATDypcYBjFYfJbr11
JzbexfpJXPTNpvK/hyETGU9ctoZ37vugstYYJNGMBfKdCy4sd0WsShZRtxbtFodD7oAiLB7vDJka
6hgLhrZLSAR1FMgQhpevQhLr4iJKqVIXe1V6jeb8AC5ChwM4WD+oW/1dYz4I+JIPfAAwlr0qT8UX
2vjlg+dp/G60IC5OavEEEKl+Js8wnksRyObW6va3dNUMqON93j4hIbwOQZ3xRD05IIDZzKDDQy1+
zcGJnEJkHgKFteCZO/ndPC3HWfUExddav53C1JE2KrXNQYht1McDxOGLcY8i5jN32DpfRkYlxugX
dwQjvrhwgoMnprbMTWuFkxz07C6K695fUELSSFDFIEy7up3hCp9XvkwlcUorQEmO43Amm6e+BpcH
lOE6xLxPZrceqBzfMGrcYsmjeF/krvZwbvJAKmiK/NurOnhy6XeHEXBMdLnZsQt5MdyZ+XgJGj9H
sPOQRZOLjhVdJRi1rweyk5crWDAjVf7kigYZIKJEfrswCHt03NFTOhJ1ZJLxSad0b5fNsuzF8akd
D1J9H6uvVf5+6c/Xa6glm/oB1jqOwNEGx2h8UQ1TehBCeh0dWPUacDnnWCx+gNaYkPyHxglMbZ3h
wXAg8XtQV3xps9FQWYIoNdAJW6T/oDO3HDV38UEMExg36J9e32s6+lJEOUTthip05NVWzA8Renm4
AT/jTtim8nMD+yflZOaKIjUTYczhbXIy+aCP4mE0DhYawms4ptx4Tlt9DC58Mf+zNOyiJdLWEzqe
N4RaAxUpx4FCdHCZuvUCAZL4HLb0a/cAjntMGHV2qIX7GeKw6s8tX1CDhYKgYfsibVYALN2IGc8P
eB5JITTRE9VBs1YEXiy5K9lWeLFrREhA1zvOoMV7ISdv+p37/PsGUY+A9NsRw+SzPYFgwwYriyMt
4c1wAE3RjjFkXuwxDdgjAu8ShXCUU3qDi0IwZb5ZHCAsV2BVjMhJLh9wrMTZ9mKiATafhOQF9E3l
eB2RHa9sirV48rQiSqAGLTADO1h043ZdEhUYiIMsPhWIYQ7SJsrqew5QRjV5o/hodg5K4eGzKvAP
+ORb3uqtzEWFA6E6XdrnDAEdemD8FZmXoWADFQZejj9iHNaYPQhpXnlTMEw7jW4emv0FKRSwCzQc
gVCbK2abCpGSp4D1G/4FmH09bWB8RGmbj0eLHogpM7lXomlXbAl6DPjvtp9j+KYopmdpfl94nheP
GPZpek8F/yre0fpmjlFCvNvT6LeoEWrIT2QktUvuej44oPZXGAPXmDd8TOMjTX1MS1j1O8OBNJl4
omYwYpEIFiPKuaNZHJ34kDTned5U5zzQ9vBCbfUYT2FHyN0ak29XX/1ORowjBnW7z9t9w5k0nSfD
X+/w9XrGfkCrMRkej7pFPhEjYkMdNqrHGj428dV6o9EitV6tHS/lXieDhX4fURm030CBgEhvhdNZ
HHG+NTVXGTx1IIh0L6q+lbqou4cblDKq+5XJxearXo8qWeSZbTBzNv4sa6SPbg9XhG69YSPhhY96
3pviVxuS8utIQrCYblIXAdPwCcLlzx7hGXD+SOXBnKXJuQAsSKEmguIvv63bKTcwTIQZ875oRtwM
IGzwl/YUx+ionHk17XjDNVgRL0YEzc7lrvlgfJAOVZHZFVKz4s7k7iS0eyO+InPiRRIHKdN4hwy/
L4mkuZsvnpG6OFdK4mgQRTBDlzoVAi0nKcUugmSXUTeWHmgMfDC8jkqlDxWqejO6imqLKPNjIupB
chvQBuZZ/1aAznFlkP4vhwPVkeQUxZOASIzGF3Fdelx1hXxhk9fXANHqGdhtpm9qyQFHm48zSXTr
4WHpNmoDf1v0i0uHnBq42vxb+5qjVqI4fyldGEBkrExci3PHuDwp17vmGsaExdeBJpzELszS0e/p
gtDRjAGiURolpmtCiPojIwn0gEv3IQF3XnxxLRr86rqZL27zOBUehhNlinTmWIl3cuHxnGnB3Oan
2Ne/Kt/vTbVsrREnmA1FVfmGfMhmV6iygNVOUjwZ7S/6vtouUHbzne3b0lU4eL4SsE4JpinqkFf1
G4Rybgy5m9vivKfvtVaOilmXhhyCCV3O7YOhEuFuX1HO97AIbjE9rt0gZw3Kxi8NRBje7/qijH9h
Yv+NEyh/wi5ljIwq8zFlkse/mViumlmraUb1PfkjVhVtqy42FIlwHh6ah9xrORgQwUzb2y/8fGj5
7ZggLdm93RwQsRnm6pT7BWKkD+v0kx78f3Eu3x83oegaM7x0zRK/Yxg3Jk0VSUb9evmNrp/aleer
DZuUjr25OYa8Q3GqIPPXdSe+EXUfSbdDWa5M0RV1XY/CmTwnuFcbgErpnzOIjPG+i09j8pwhJ9+v
ejR7+bxQ+EkSel/hZZLeUxXU6Mrwl6DofukCzeoUlWmzywZk2XNvx/OLpbwKVTSSuZ3Z6lnRNwBL
XRVZ8w4RWLJ4wH0M5qFvFUkBL33zTf6lYbOCTt2Y3uUeqjzZcMgg/XmpkF13e2F+nK9btHeTtJHp
fUannIK6cyfoDjMQ363KrXO/Z8sKYbybtkV3VjUmL32tEAnMTajtbmFKwwtP78GMomMHajO2Q/Wc
P8L+JjL8lpYeZWL+KdMul3C+PZuXsBn9OEUlwLSSBxPosjgDWCktnk9PukXzvG3bKMvJZI1KIVx4
bXlbdTjodmLjM3hyQMFcJwiHkYk5RX4/r0NF3Or6hDBLnwNS1BJk6NaplHyEUz0n3tWvE++SPwpX
TEqfI8pJXj6gD6AAk3RfUnwYItJuTgK9LUL31sHSKVuOwdWCsiYJO076HHMjAwZco3TZLiMXOgrc
ZwsHIrizixkD+eFuDNMvPRBGp6eqo4k+AzHJvs618CJPPj8GtEjBm8cfbt3ORCjo1RwZXEnIVXha
gm1NKCCRJ26qQD807s1HLdbthuQJvqFYgh4xyHHecvTI3aZz5tSf8hN3F6MiDJUhSZyFSCj8fPAZ
HoQFTHtfNhcP9c9u8M3g5hrbm9tFszf5NB2kyPPrEF5LLi97nZ98mnZ6gB/xq9mhg36qPQwsPuLu
mSvHSc+yCFQRwU++KQra3lU9iEHpeXqCUYDWiVB7zCAd+4tPtaEF02samKfVinsLrD1U9Y4iYCVU
GHtzBExm2AFyqR4F+c54WOcny1+1Vz0me2E7vbdPyS6v3az3JgB5g4du69ggVxeEgyAEj+/1Hhmk
sB93nBBUg4Zn4PghTSjIP6eTHkBDRlaURO3T1S1x0Fu+vkGEggh4y63aOuaddEzvtXMTrRTAiDcC
p6mtHeuwDzEzQmTynrT3ZP80+ICJ+4TLeNV/I2ep3eJu+JJe0bx12/ebc/XWmrVt3AVHA6oMdyUl
eLf6XcJ2VQOu+t60Yy4ap/1CJX1pzzPsy4B3WfYmbnzisQpXfouR/BwWyL/buzRPtsI2ybtAWwLd
8suTvLKSdR8UCggTtgW92g/NvQBk+dMh+EdakrREzOaMDF8bh3/28HLaWLcxYWmqQVM6Ocfcq/k6
HKXwFqJ0BaseoFscvvJdh4XgRwxB0f90QyhcDWSLgST/K29OsAbTIBx8rdy13mM+See7i9PkTC96
iTWU306LwpAduMo4/Zb5QOjADByWeNij+HKQHZVWNUfm6WHWkLn+kZyuyjnIAupOilXFU2FmMKgh
Qk6cG4ZlMzDOhebEr9BElfU+xFt9dm8NmeHYgIabT1FU0RLilpe7xwLPCSAqjDbZPgm1lJOPrnZz
ASlLu3gCOsw6G4cp7uzbxHbY9WnYif7QHFMpTIrXGWv7EKqKb1zedCqxZNgXVy6a0REuR4m4L93L
mKGyeMVlU0V4Z4M2O0iQPIPTTQ7K4Yy7yTWxbPgKfb3YIvbAGpTs63i/auS9fFMGWvIL0VXHWWSP
eC1o1nLtMH0UrkIXeyt2ZNmDZS0cbs9xiofGSlc1pjR4ucySOzcMnbhsDdjwzodGkUhtQorApcZz
wABsZ+/i4cpBYtF4310CnqJpr+hrlt1Bguk+KGwDXJBUGWQihBbaXTlxiW9BRrnqu52bl9Gwfcm+
pbkaZh3e54QckdEspGVTcRZoxpeZ+19bmNpN5eMCf2C7YfsLznI00Cm6Us5ngCQoNihm1jof9dGq
6cMZL6gPuvXeOQs4q6tDKaOb95TrnvlBoJn0PSszdlUPGX6RnjaSYs+SsAbgjSD2ZZsiQayP2uWg
Wq9XoCZYuK7B9ILX51TUXr4ckI0CJjmpX/IVF1eUwxFuBT5O/nb7LGVn6c8kDWSbSQg14T417qbG
15nyU2wnQJMLFPFxvkkUs0+d5kP3DT5YFG4dFV2wNzjZlYUqjOEN94Xkob7vchj1naSHKbD0QBoI
PDdChyHdNLGfUMe5Wr9Th+dcPKtWQFMRd0hCMNg8rGj0LLip7s0Y/uEA6/XUPFsBj4CFMXoVanXJ
q9AdOvLi34pNyvgvy5eZwpMjZTmPIWQb8EeJSwJSmasWNbyXhJxeZhVVWOcWXNQoSFGldUEyR4Cc
le6sqrDUNUuCoqIRFHu7tAG8SWWgml7P0fKn+Cjpj5Db34+Ob9odZlSbtTRzdOBWOKwWWYchblg5
fFwn17f2FmS5396rT/g1EzPKUriFzE8Dg/pIcIp3GHJPeE1QsiLQRo9NeDth5ijtHQ2C4SV1cgRv
O4VSB7uCty73FehVXwoF47Jd4k9yDOAod+UCPXp2YAblE8aI8kzHlAW3YLrKfkWt0BYOd8h0WI3o
/UaLHQ56cU8xBmHmDpSXrjl83Rg2Q/PTuKPlp+gywRBGB5wDJEXbj25fYlO3M7oPTBrKuF/NVBG3
zsi2WHf8yk8J7hK/dDzrIL0hZGUZucbpJ5vnX1KVf9XNqi6uExQpnL9ruC6aNOq5UcH9ESfylR9W
GEn/5KTGRWMGzWkGRbGtYs/ps409gN3MUR/Iz1CHY5sfRHnb9Wdjjpl0TGMMVVLv+izg0b+28C0M
YXqp3mZ/RXW4BdGqicN2hp+u9nTKBVZ2+r/bZ41P/5OBYFeURyWmEBidy3tKojraZJGiLTSspxsG
IdMvMsDkI/totNxY+0HWI68NzH89i29rMImZ5Cf3rEHgwY35aB2bCAseUGEFi8Uhu+teR185rCHE
80MX/DQ3iEzWP70BEmtk8qvWiSHfesbhZtRCb9Iz8mUMbq77sUHNDobmE9NZYMKjGCndi/hSmd4V
Lys6UJfmv0nA4hxA0Ryna7kfrbtmATUYfAhsd6ScNPZq8sx0tZZzg6GVYlRRVfYb1Vg1XNW075XC
0XTMhT7FKvMNRo4JrFZ+iU0a6QjZGjnVO3LDoMHH4kgjNgGRJVFenUFwu261CQnObHjrCBX0cVO1
Tz0aHio9ZBet7JsIyYHGOSdn4A4a2MU3uCyA/uudqgb5Lzh/7v4G6ZvoJUMUY/EoEneKXaBV6A7E
XrBtiJ5VNxNC3jSSC5BbdCQ+sk3gEHlfdgeathwMbMUD/V5H5gdSC39cYoX1tAHDqp14N1To7ox2
WqaSD7HPxvF+rVYzQOUteovawYrWVQhA/QrMp+bVXTTXQH7A9cn8agleyehEmrX+COjmLDD5ejR6
42vyTFobP74Z2dN4P7kBwW1hMqrArBD6BsrVn4Rormj2g0ULm4ACPaaHGlYMKBtdfILFDdudTZme
rKEi0J2chALexWvIhUOUeOXq6mHWcLvuS2VzowcJ5OQsM9iDttRvCeQU+TPAgsi31/yZBLm3sIvR
anf7CZlR7HVK6syozCNE+tzP/DazXrgYrlrJ2bkfy2ORPjTSI3ENDM2yUfVjVJ8ZW0UeSbzJQMJz
Z1Zc3AZtt8+KTXnZyxxhnXNLjwTT1CjARz8TvBtwFGu28WgFr/0vQ3xvlh2Eiv4mYJK58f14yo2x
tHc3bSsse2neIWJcsverBOaqRlO9uVWbrNxzrHMTM+lODW4BwvZme3VW4Xd9FDKsnojvQ7k/3Oqd
dr2Tiq00v2KBgHp1muIJ2Zu2ESRWhMe8uElzFnBMfR/7mB5xCmaeubhc8n0VJZMnit7QuvrV0xHT
XBwTZp3WvPVpGDVl0wpHSkZZ8bT7d0ujqcbIC0Zrhkb+y6oP9WU/db6peALNFyH9077DxqBCm0Rl
HkytZ7wZ3KO0i+2mubjJxOadotEvXiVPaHxlDsmxSSiU9GDAFjfuioKmEb/HEKlWpGJyRscTB1rP
TeIJZDBRczHGuCXBJQ4GRs+ih6OJpMIHw2h2Wux3XI3HJHufh8MVWGkIKAWz3q0nlxMgNx3T8FPZ
6wDouWfwTrNB+QdriCMrPygJ/igkUAxREpGeQBF/j+Yeb9eU0UiwnP2CCIhGdm8dkz37465AHP1M
hZ758ecM/Pe69uS33+hNfil35rvqt0emDI3bn1ol5Y8nLYo0EbITYdJ3dA5ipRslCbio/TKeTU63
jeoMR2gKiLYn+EpMgQnjaVUaQWAYfEezAyyB3j7t3WzwV6sMFirYPFwoJEO8CS/dIyfkXIe4dRG6
/nRP/yWU+tfd9Lc3/O1uUpphboWMJDHAIScN5z39CGyiFige8Pvq9PxvtE/60xNSSWwzCNmEnpK+
NZNxr4+WXgwIZtzytfoYA+mXQf3ylD6IVKXVp3loIduDH171T7TX31/1m+ZErGZVm1VeNX4adlOE
qRlAMQ7wWX6h+NysSr8fXnH9id8frCqbGjJbhneD9f6zaZYYfDGpKfUEV+ZvztB742gGUN/n9Ddg
xR32BgjPGPTaTo8/se6S+q+SQ2EyOjnpzHhfX9/69urldbSkrNPXkqPC79RjPsT0pt2TlJ6Syy4G
F2RSnNGcFzhKruRM2pjsQd65pYTxLsbnyUX1AcGB9x2z133zdsmCrt6MwGfYDYQPpk11OHDzZ5mg
uXEvDKeRbBICkhiUrAaUaOMVqGDzF0QH8WA3eErGVVtxdZHeQYetqSYefR5bIJFwjzr14lcHNRQw
zztcm86vhfXuq37+vjAu0xNtDFMEmLn87QOCqnnaph0HHzgltbP21Pyu84c57B7bo/UFrZhfNpc2
HBrHGJ+qy5YiWbeLAwVoCq/mQY5rUA1yqDyo94hWU22XDuHQv4ulr89+I/uM+BkdxOc5qV+4WLHs
ZYFw3dBJXkBCCL5Y6WAXdAClyHjxxs287fKALqe64wSc1QBz3n+vKVn8lyzmr6/VBIcGJifwct1c
f5NOtXmsM3ZdglD5TWGG4nUMasgozKprboGtB1foGi1M72mPHdRMJhx/hlJzAyaa0gbMHh7MBstf
uSEOBAleSh/O/ObYXe6tBwWXMGU5eovOBeWRLseiD8lURaNx67xsJmAfs/5eacOEpRy/qkhv4x76
/pkpD5R3Oka6NQTYBb1vD4CZZHDhp8a3csrJb9LQxTKIWOEeh/tFOAMQnPhyVEd1EON5rR04y/UW
nv1VY1M+mjvVHmGRDkxFf6ZxBBjGxXLTbFPbQWbmt1Mi7oXy0PW73i2hyApXM8/XWyjHqAl+X/Ov
DK7Nmt6rG8QUOQlu92T8xtMr8fAwKQCwkIER9Cd+2I3yWwj0Ix49or1QoVnoOF9UGTjSrdPHBsdd
fQLxt8jK0N5Nt7BTNKJLZF1O04KBb6Mw/BNghKKsi8AzFoMrPMxhw+3pEwVnfXFxGBBRBuusbjHm
MFtX2RsYqckxvHg6GNT1XI2O2jhKuZMJc4DzwmsAukINXYD0BJd2dHDwIx6HBCaIZeYMxWcqv6pb
1IY9SKdfvi1vSuVQYaLN/+/Fp1j/OtHWxacxNwopj66CA/5z8Y1lltbtzJmSRGVPIBvjgBH/zrIL
hpnP7jy8ycAuaOJxC9iXB3yOxbE7qsWWoMXQfCH62p2fFx/DX/ZF2mIeYyRrvWL2K+IY0UGsHl6X
tTaXEeiCqjxf4CEvA/kAfqMeLpNv4dwAXj/jwIMfsR4a8Dyr3hUzboPHWt0P2CSPGrRYtcWh2K7A
sIw7O0oUby4CndLmhpb0dUn2eurQ4RdqqPxqS7pH2Z+vgVjuSpqX+VdjuCWWds6gmVYbiiQJxeum
ZZ6EzN6gMXmRy3MVBwY+NPGJA7RwYI0p9G2pthUftbkvkhzACTP52ttwlHG6/rIkDxnxBUdX7c37
CyMbh1OvHmrZ78CikR7gGb1u9SfDgjG3p+mjo7SUI4ITJ32PHAU/YBroD1drS1GsqVscobJ+UgmO
RPGE9hgZz3UD15EYbFanrx+1O/oSKSJRWs99YT4abO1rIA+OyfrlqCXvhCW2LMxh9vOOatXpRsZG
U73S3i1PmRvxEsmvEc0r69DYWfxf8TQOrV1tFeMObz9OvbA1o1Fy62pH7oF8fYDQ4oxGkT4HouII
AQJYIz/kz00JX2Fr3a5MfwOVKbf99evmTcFtCTIqWglHOma60UuKSAeDvXBRgtU2d6kZYL9O6Zhc
eUR05FxHsl7CKwmW0cRaQ4rDEG9pfGyz3xWwVnqY+Si5vzqXqNarMCXeJfE1uk6+VES7wh5QvjwI
9f3IMXO1M8Mf2qduwFS80s0R0N4twX/1OqM8hFIZI6I0tSJY+o0m3uWIHeTVhH/1Gguo5X4kqQD4
Qg7idzIMNEDoI9lNjgwYnDi8zxmXLR1iS9eZ2b224YgUR+BTGu8I0r9ij/thn/icm0PH9bMxLS8m
qodW4PKZMI6QsVJIH6/ktgaWQcgeorFxMuyseJT1rXXxRf3BuPhmf1o4VpeTAg+jjC/i/CFMkWLu
sjtlwOUHsYa52eQElh3ZRcyM81VAYhGZ0NRkL9U8KLwOSL64z2oaW2fxrrqnaq6B4EN20MhWH01/
p+z0z/TqGTQe+p4sGOCw8tydlC23HtjayJ56YCjB+w2wSnT4sJO1kT7mhQ2wXp5B9vuaOr0Zjg8x
87k7b9HgNZGrVJK7ZI2XKo/1FcAWkXXTRhdjuEvb84/mAf1fYlcOMl0nwZkJ74pomt8I5zoXRgbC
ZBe36MLxr/iY8uIo1U431vNVGb2Fll4gCqs4j+AKBiEml1A5roeqDc8Mqk3lDkeWRE10UxBnPEmo
A253er2rmpBrVxQQGufeBW0H5OG2JEYK7UjrNcNZT87KKqsVc5za5AWEOTFKhDEiZ/OmOkQgjuTP
5Jr1AAI7e1KjYm3PwQkjcpCwzcPz5g4pgwRDoaGZW29J2DX25On+8Gktq8cOfjPOfhOusgB1MKp4
jX11VVf0ZzI+mfIeLtQvq5rd7w3snrb53NlkKIBBEyhmi1BT1sdAKiS/HSXyO1Z9BZs3W2nP6gmY
m6yLp8wrAmMHbC3zdykcU8I4YcK0Fccdsi0Rt9x6iP0RmY4WcqmTgq4Y7QdOhyXC1R8vW9lVTI/8
pZZGjY8yIEyEsZOH0AAz2raE7HLVy6gQUncx/VQJyU1dOFuXH6426acFsZZdfyurSlVMhksNxnOF
i3YqMgrcKwISlUAn5EF2scVxH9SukOM/s7mU/vtm/V/e+j96hb8WJANXiPfWma36rVo39b5SLxOv
r+75yFeXEJLdylkx3htLMA48iVFKE/ACGKed+hf4L8AoXyXDj0PxEQ/cqqzzb7s5GHakEiHa4yZK
txTJm/ZV3DB8D4b6yAR7DMkFskdOke50uWP1USlWfh6i9wvrgFTwXwgXfIhvhzSRjRYS2wnWnbkI
PG8Oc8Ii8kioNRwEM0jrLS95Ug5YIO6vzn26mQ/pnfF23XKX4y02/VFw6zNBKREV1ZpZoN01YRnF
eMBvq5I7GN9W8PyKoSVQ7vPde3KmNHdUn9AVhJvgYpQ1yFB8BFIMbCGUWftlni6AZhE14vpfBG9+
TLmPjgmiMhIjxKiMyJH5pXka6h3FqX3rDl/6hIH2xYwsp/qFmTmAnt6ox/XHGhvAYYpU0U3sz4wQ
xdme/fpUAvQMARQtpXyxl0mwXA571AFN8KLvrH0e4TwPVwsc8UdBhVXjk3f8IobCx1AxFtxw5018
zN9aLz8QAuVWd1aEVgpGgC6z9pcQFUZMNM3sLPe3l/9eSxISIBbrPxYTWhpMURK9J8HwkLbfF3Oz
FFI6WW7e+ZW0IwhO5FwrAzONKuQqWLot8WmqjlPnEjmTiYLbDGFMg2bZcxOgXsrAGWShtcf+7Ta2
RHo9daOjDQHKF6G9M7jPZk9Zi77qQSuIz3IXjxDKQ/1EzIlA2CkuLNcgpBjd3BPFB3xK+xtuHJUX
K5sSOQImvLu50Nb8id8jCoMi3oJjXp/nxUm/CgAjRA9i9wugirAvUBRen19VBJ8CwYeAjebxhqZA
6Da8JzoLybWGVVaX3Vlr6OmFt/NavpZfyLxWkRtyrbw9wGKauB57bAwYtyAs+yf6Nyyr/f3yGzDv
5hGA2weklbs9BkCr3RvJfX4oPrqddpY1MsPsaVeGGWcvUQwHqSfwDHMAkRbRHAiIn2NP1bfiZuTs
Gluv300N4YtEKLBltSfVDJFfvvVvpqPvhYhHfD2a9+o9qPPpdlyDeSUQ8A8KsJc1Zel6p76rtsVk
EG4T8sgfyftEp+igB3mg4kb7pJUuNWqYBTTb4Izkl+BtwZy6KY9tiNSAOO0SmQuCWxcFysqPf+nG
Vv4aPmjGL8xty73bLyCyxMVujKw85UjeDidLBxVGqWenG4aqGV52HrTX7hIgg+GbRmNjNYCZ4RVy
lJlzBPUVaPR8zU/B6GkDIK96WINPDBMg/dQ9aBXRuruIwDFcbpJg/LXKWJan9UqD0aFqqPya1HRk
c+wQKng0yHDH495c9fHJCUU/4j50hB6JWmS4pdFCGYY5Cr4I3fbO2uSrUel0S8/Uc95i2us8ZZhx
WDBm2qNAzF/w4K3YLGqNAwq4jXyo4Ezn92oMpt6j+RJFBJG/apRafCukmvCst1Qk8PAKjx4X41sC
4+xjkSMsuPfSywmy2r2eoRrqxUYDSJe2GKuI58JapZdOfHSNnRDKmI8Ju0fpyN+Gd0JPRzT4O9od
jE0I0InbhLBDruMurvQ666F1mLCbSJvBymkk0B1By5DhaT7O28yD1SXDGsexd/VHMbxI+1iCvKLL
0Gw8rm68wZx0R3tN2g+oCMxjCk/BfXqik3EJTmDfAiL6OHXR1SkPg6pDyvUBcU8EvVUoVRlAc78G
1K17wSEic+i3yIX/StJCqBzQImBhPkG1nQi7gGu3qWOd4k5HmOKG2JtFv+9RX/fYXwDzwrGOjBqL
4ZOxnPnEXFef5Po36G84sfGcwH3VhM8gDiKs34GkO62pVTlxkU77aEYFch4+wQeO889lGNdAqYG4
4iTs61diqunn2oP1IYN5oMrAoI0REHEZziXlvDiW8pRiJ+P84kbNi3PLgB1OKpTka9adshZU1hNh
qo4AG2GuCvHbgSop5xOacXBL6UYqQjYav0frjBSVJEOi/jzyOlrW6pdxXuMbVgXEJagQPajQZJhV
IgWlVIeTYHn7v9Sd11bcWtqur0i9lcNp5QwUUIU50QCMlXPW1e9HeO1/gahBjf7PdveJ7YU9NaUZ
vvAGl+7MwPSbRtUR0Lr3TPCTLiP0EUD5U+CZUANYGDPdunWyFSfGpiyXYcFH6meNtxLMDQ3mACZC
AyRSDLckjhCHvdcCYnZ6kl+DaG+3EEJeqJlC3oQ5Uys09UhEo5MmIJi01HLYLMj9pjukLglbJiKL
1pFXLFMDSvqAs5/WGTgPOAe08hMudXaS7YPaArPE1VALjxwqEhLCoGnon87N9o8WzPNHf24/oYhE
W0vyVolz61oU/HelNZfTGfSieC2DTHpFqY5GFQWlWtrqFHRmDeKOGse1lyxpZw2DVOkf0CDBWXrP
9wb4hoyQFJ1LZ9EtK6QieO31H0EFhoFBTbkdNlT93ntvtrolZaJD5lI8vZdJhacJJg9YXQVz9LI6
1Atgfmfcd/k6hyW9kacEPwt8MNVsUBDX7LtAm/i/EmVTCbf08aqh6zJJjTVMvKhbBeewfqCMOaXD
LhsbTz7K0tHj1kctx+Ipd1RgzvCciRxAvW/1mG7iXDSnz0W0quqjSyZkTAMwQAVzuJV8+hOYDMwC
UJlkE5wDS+2pe+b+RVEzR80Ou3ROG2XeOrdoArLl0Tsvml39WB+xD6CEGwJGrlDslX8Jg1h5MetI
XBdoHFa0ciAk7PTkplF2H8BlIdjIoDtAZUTLRNm2KwVQzcQodkM844YzxJOcYlXGc9RcymRuJxNE
BN/BfREJ7dx64QRLXZ3I4bruFyA56VcCeuV7mdVBc1auvxSX6vNQOl5zw279tTjlUuV1c+fuXc5Y
jAwOw0EeHPKHchfflqjiseOlbb1KYJvSW3WUB28VL4r3nuxkQCjWO+CVMZc9CfjS2RjcEOd2ZQCk
iA9+z88DnSxf4HoujTl0nBch3/MwK6TtN2CfOzQqzYNb3aTNXSevBwKZ4rJb6N4J2FtNQQtDUwCC
pVMIR4n1FMF/5zxE4pAKNLpRlMcpXd7CNZZ4x3fD2Q7Pp9fm6PI1IuToRe4uFUgZEh9KnVZL0VtF
xjklP0qQ99Q4VQ7SApYLMELvDxZlkEyKm17eU8sEeluhQLqgAwZEx34BwanyrTEIdJZo9fZvvFmD
6gftSBR1sgV6tW09QOxAbWlUkgLQaTV6BfOGLlo153ZQ6HIL04EB1mNjAdB4WwiLLrkBJkpcBUB/
7rAuEHxQZm207up1wJS49hDenAdHEFjJ7K2d+kf0OGjA+78jSiOr9LWTnz17Zyt0wBvuiIwPwkKt
j2J20DTwcdNcJgKB5bxBa7ZHEMrTt/SRGwW9h+JYE4eBzXsDRhUQ8bxq9WqoiCFMp+9RuTwhiv6A
cA2HgbZ2blpqXumibtFdpht2n6cItacghOHHhsv8Ta9enPhdhR3X7BpAdUwEuFqSLC0K9IDZsnfZ
eLLdPSFB+2sA0ACmcSm9oHhNmX4aiU/IhViE7vTgYdDT5CBhUc49vIaOCAYiDafcbZQuJGIdD028
aV1sBSTH+6UMDGgAFHhzEx2EbO4Ip87fYifjgpYCE/qCrIDWEIYCeE5e/Zt+BfohZDMQdM7CrfxW
Yi2wLH5VM2Oj/w4QJs6BAEpDwkTXnhPmVzlHVg+BUYrPlbSFw+8vo+6pDcix0hDVRqUi1pYeeTHJ
AZ8A7vHqDia7VLxUUCTbc6DAHMQG4Iw2m7XsMZkA5NNxa3UzKzt0HtJqaOEAkkNKGq7WVAiWvfOu
CVTe/9TBBoY0z0EJXJtLJrDyqUx+V25iCzng0lrUnUYx5peLWFG2pKWjoiyXCe8NeWfy5CPfhRYQ
oTmtk/cUwd85VOsa1AxNLHh0bgyDdI1OH/A5NV15/QJTGIEAwkbKqFuH4pL3T+DYmfOwPVU+KSje
JlMHossExDlgQMPHaATNyLXpbXXjhgtNwx0FsdrmFPa/RWKFAomfbbiAclN42za9T3BeJZuCpWfE
z4a5ir15AaLKmyNRKUHpm4ELRzOs3X0wdMEz0+kDoNi5OzsEfnkqZeq6h0HSlvRBA9Bf7iJ4TClk
oamUzKR2jr5AsA5qYHIoACnNFFHiMo4HWEJA40uZB+5sIALAzI7nZjhFIM+TFkJGcDvoKLXyjSkf
XDCb+N4QuMEJp8GWbAR7ZrGRg6lw4NkJEp6hzi3Zl9Jap95vTjuAGm+QiwBpIs4HWdik74D70dyk
NtEBsVj31raxV5p/14uU4eoHNX4Q4PqUqP7xRDMybq7yGv2wpTEoM/VUzNfIszmAUgwED87la1E8
NvgFYJA25Tqt7/Bhik3U9RbWtBdhW7srodgiVUA5mX4NxKVkpWibeu1OPTYyomBUR0A75/3Epj1E
/ZCw62AcqUYBgj451VzNl9gzu4ggEEvCtHmKaMHA81d2Ei+rX1D6tSn549xNZa3pFiX66GiPTvWb
gbBTz/MSuuWsDWdWu+u1JVZTMGS5FwAEEWq6RB0nwIpNvaIGzstuyIhoHrO15BgQeMuzQcRhF/0i
uUiSjQcfP7ZXhQ4tB6UY9Q6lEiCT5zg+Gsa8KbcBTSSdQzGdmhShwkMK/9M8JmD3DfHZFw4xKvLa
NkE5A4qVT+17mbESoApXay+lYUg46GrP7B4Elg4dEi4OIBUG9aO5YM8TZWaEtwTwbn3DtZvzVZpF
M9zCS7NemsIGA6XUvpfkX7F/tjW0SBYfVbhUesKUelAIDTQoCFuw4I10i/YOXatkKgob1KpPRbU1
ml9OdIeGQE9IRKDzPsAuiNDzfFKs0oEKThF+5+6sgXwuYxYGbTJ49tBwFTlyJvadeueciVzkQ7XR
79Cb5cmp/+EtQmepwj/srtXu1WaRZ0j9GO9pvTPFg44/VCFsan0bGNQgOaxLOZ6ZxVOX3cHMtO6B
2ej6Oi8ODuLA6DdL6J7sjaXnLnXxVimPer5Xhb2Q32Zwdr0FFjxV8pSC9QLQReEPoQTjFh1G9J0w
+QK69AyWa4FXgMN5LNs3FWxdlL7TBeBGSyTbXTaDfDTwoEWG2jIFRZaJvogkopc7x1qXQMS7m7JY
KOkhBMJmTSMy82Rpv9V/qoGA4vUHdGZj+5Aof+zkF41k3LW6+FdD46OpULWfEU2o9xxrDdhWSKZw
sGjCUKqdR9WTSPJbsBfuiNMyjw1K0m++x9Y5FO+cAEKH/xT5y8rZRM3etx8SkosaRV0CedAWtnY0
u7P6AFIn2aKGlk9dE+etncXshs+2Kh3+3XvVWJfF0ZceomAhV/OIbmoz79oHE5YabJI9AsxUVKmh
Jnzkzt95/s5qBJC3k4ASLgC4cjd0ORCtCBdGfEuLBeYbSpZ6ifFu9hCXKqnviivMmLFwAbgKS74E
xBhi9oZy8hJ0C2pt6BHHB9RYyFuIperyl6/vdOQ4HOkxpfm2KgG4J+AaJ4jOebN0Kd06Z+NeBFIQ
+s8AS8BkUllDymNgoDiks5uCqjkMGn8TKgcXeAHfCweuaMvyQiOBel4cbXuA84ggoQvnkEbuoGto
JzIycG2x9mokd4PJgTAvxL0Mul8EYocqFR3peqctcGUL0hPUR4vB7f1Qmqr2hP6W99wh6/3bLInm
EGeFo2MYS+eFAutUpg/tn/PmHCMTmvNtj3YGSmeeD2f8ukzvSPcd8Ak0UAalKBhcvoDJJe92Wx/j
I8iSW39PLH4DiR1mxyNvHd1dIkecQijdhotkXr0Sh/aPErrc5jNeZEPvO3z2Zk06T0BIIlCPOiMQ
LC2AOVwv0ubBRf7Je4NJUjlXStGS+Q1hMFQP9aGCqEqqIYuj3ogn93Vlq3A9UBArN0K+lkL0zWZO
AWZ06+lPbTWlfkDbrUlmFnUFoBqQJAjFjWms4+mA+85GM08tuXz12y1u6EOLwAHpeWTWTE/vIVgq
5r6gRhMlFDtmKYQyvAL/dIN3leCB1iiIk+wXx3nqklvUQEGOg2xQnuS5LZyceQzyGluKCXUU/QZP
FmEuSkR/T9oGnTFy5QEy4kSQwVBPMt5NB+zGosdEgFgLCW96ucpvFxoLtzu/rmYDrSw+op2fqwuJ
qjoIlWqvLb3fYQUmZu4tbZKLZmgWE3fHN8GS0Qxq73PpkdQZQYXijSKKeBCDXdiD6bZusMBLtQUK
P5BK5WrjDs1MaoBwSIF8TpMNhXl5nt2V5xauHOoG8RRUktDPgNEILsTjBVy/Wp4H+oEHFonjEL64
19kos3wOig3hV8j45ELNLMYtG9Rov8jh5RKIJUs/XVpse8itYMfhzA/ijIMOK0spI+1F+ZeW030H
0XtO9/i1WEcLhPwWGrOd9eoMuOjP1WjlEnHn82oaVtvnxkqnl4LYsprKWaZvddIwCFf9XD11VGl2
4X2+jXbawb+Pz4iU2btsD+pwjvJV/KfvJuQfk/qRQgAQbtmeKVdK5Yp+ca0jMQowWtRY7iM0jVUG
jp8NULQ6mwF0VX6Tkd+CQH5MnoEogV2m3codGJxNkBtT70SSB9tEeg1/xdocrC9GNxnyJbzKY7jH
IoVuDeRVunkDnXxF4kuCBBQGJp5JLvcreVbQRVN/mQapuHBvYfxRAEFHXGdN4dHx1wWHJ90GmoxH
gAZYekIbNYknaVFiEz0zzDWqskb+JEpLTMWapcKdb2xabWm1b2p+kMp7qZi5GnLhXMN40jBOvzLq
Ex2+4OQPmVIIR4riaElduZtUFZqSFEptUgBtqppLASOGdub/GSiaNGZBAH1IxTpAQ8HMzmR5S2jJ
PfNRvKcJCv9mSvvFThZyu2aFqzdivAAKdkOtbdYSEEC6qunq+jMkpSiLQxras2vMCUoLyjsFbLA1
OhJ1DXERD4TgAErlK4q4/kIFWAqhn9+5A8PINxcBkWGP0GSMXw+ROQwVByyr8qSGb2n4Ky1KyhrP
PRLU3KPJ1qg3fKlkXa+YGvoGnP0usozwuueassK2HLXKGBQSOAEfxVIC5nmlzHrQCiE9pQEBGfoU
fMr+MfCOvnCuPMxyDpzelHcguFEXS1xEqOc52BP442vY8XBFm0G0K7RXJkxTulM0katJSkvImIP/
hqWJwHe9FLeUrer3eIPVyTq+Mw/q2X933tRtCjh6Cswpp0+geVP7VUI5H2TbNH8kIQRfM+nvCYyI
IRGqB587XBTwttMDohxQ4+uhJaBQZwCjMhfdAcfrir+gh8BKxRKCvMx/AejLP4CZknyHZjScrNVQ
2Jvmz90DlXNSC0UAeKej8+tPMr4TK7ujTBfc5VB6qIk0w0Qc6Bc0CehfS1NFWBTxH78ghATgFw6C
jzmRt7NxYXDIW7+6keXHqtuFLlBnai7TNJ51AnGdzotypqa6itGbQeNhgiZKlOOyQVspuHUIBLMd
yt0yxvW69AipCB8cctUqXQ8iPoP89bLDGoJuyoCijBbp0pwKK4rsP59gxqXWsCYBsFTAGauKPKJO
qF6biKqMQwESJoC7I3IftL4QUGqgDcc0oVL3KKYnCPVkYR4NGGr8hMS2NunfIM2S35qzmpbmb7c8
eOQb6qELEEpJFuqtswSn1qYkSlMzdugDyOyltcALGoS+1EWy1pZU60qwSssOR48aAW7Ilsz6Uc9m
lEOmEifGwNPXt2q61xFutp1ZNHC3J9iuR+g++1tJJ/PCY5bOGbn30jGVRYmWoOpcwSZ+DxwGdBjx
hDlYIEuiPgoc9KjVCy/sB46mbRwoOOfWphM3dIHcwd7p1uymqPPilrRHB3ko8SU86No4Nhi4xNAK
bwOBG5hYbdoC8d+ifPluHES0QoSJfz/QqpJduXqLT90OFwtvbT45xbopnqzqRSAqJCkE6TfN9uV9
shwqh/WJcvp+0KgE5ARTmBhuqvzWD9WZ/v2gCAR0HQUFL74toMXsjV1InDz9jc0TyVG8U4srKtLf
L5vh/dCTtRBDtHRp/H5Exe80o9QGoDUKVzj90UIhPB/y7Yn7m/L/rN2Fbz7sEOgtC+Nt0MVr6c8j
f7bKodu8NI/RsSUYR2AQwd1psUzVdTcsCGJuUs0EtDZotQkENSqdxOMLek632CzMqQzBPjnUd2jN
KBSjIS4+N/fwxGhp99Er2/K/xj6P5jq69hsEITUpYq7VxjtwUOxMopJwrpxBnUwRseyPQw9deQSF
hWTolTf9nfI3jK78i30eNcDFvKm9HpwFo+OsldNh26JrdeDdkBRGyDqDbe8gMO5+PirUb+HEaNwR
xtwNgtLKBQB7iD8ApeqkB9OYUh0L9RXFpXBtLAbXI3GtvcpzfDugQyII+VyfzY2ykoUVd6dwhAae
L6gnSUtNvyNEbdFJfmpfKO3i/JlZiBTPmlf4PdLvj4f/x5wdpnPnJPHI53302//vbN8NXvD/+X82
6rOx6/vC++17nw3ehx9/f/kwcZcM8z+ywnFuEvupsmTyn/76u0uG+h9dkdAl1YyP/wQU5x97d0GS
/6PqSNJbJtgx2TAVFsA//u6CLP3HUFB2szSLrGmwjP9vDN5HS1jXZAlpY2X4n66r2jcaCdSSTnDs
SDilxbxBah7d4I17M3RWNWMmUvjx6Od+ejv/LIDPZsIjENT3MUfRcBXreiBlqXFSAQcI5+COSHUH
IW2jQvopXsWDur0u9PgVrPJ90JHyohEWguU6rXAqNejNNZo1+fnneWlfqRDfhxhtyz5torIVAwzY
at1uOnhgsplQ3K64kaJGijaCUbQkIsMvI9nBZ8jy7GjTSloUAbj8nz/94Wf//pQXW+rb319+/K1/
f2+aHujbv//Av+P+HezvX/h3XKfQ6n+e5uM5/v7+7yMpLTISH3+h7du8vL/8oOOf/TT63yGN7Bq/
5muUNLxjCC6qZAENV9g6Y2i4nopCNgCSTllB3gZ6x5c2qYyaHqjXnz/nSBn0YyhLlFE/kkVFFsVx
gaLMkga/7lI7VRtICDtvoz+gWjQlyt8gGnblJpMvTMySsDGGqmQiYjlmzspiIWi9mminoXFdP8gb
BC7o5aTlpHhBtxbsDLXL04AFK5+z3SAK4M2qrXOjNGSMP89cGULNf4Fdw8wHFU1DMTU8cuF/jO81
vdbluAyLMxENkg4YkU4pQB+rZTl4hM2QXZioT9kH4x4oy6rfZEsT3HQ7j7nu6CsuBtUS8AXNtU8y
DDx6MFlUgS6qlimTS3Nmfs7ys9JP9a6PjZOPaYHXzfw3gpGIHpZ8P9g4Ta13fK78fa3N/jcHCNbn
/44tDRWITxWGXumkus5K+2Sl+5aARgIw9fN7/35EfR1hFNhaUeRXTdAIp9YunhwpvS9sefvzEBcW
9dcxuFk+zyJJrVjwpL44g06CttATKL0pGzCSU+u62u3Fz8VyUlWiMBWG/tfBQlvQrDIT6rMuK/7B
lhVSOPotoVht+g7bBVeT510McNgvFYDKXXYfU7AOS+k+att8Culykdf5qYvzQbsPh9lKInfE5X4i
xdGjqLQPld1sXKk8ZYqLA7iirQRF3Clgoqok31iIlPhlOO0dCis2ROQoJxmXK+NOkupl3kqvciDd
O071HNswA0M3fy4a860z9INcp8TC6ltoG6CUI+GsSSgIdR1tTtvD2DNpfuWyuJSs6DHF2SSESZMK
GJTZ4VMiqMrs56925T1qo6Xn6FkoZWqrn2zujFDJH7TOho+mPbk1l0wfrn8e7mN/j7eZQmHWBCCs
D9DOr9+Ny0sqO9szT/FTKSwAUsjT6qidASyiYo7YSQWgE03/22ThASy6Mvj3g5BY6d/BjdFkpT7O
odtY1km+i16kmf8kq5P21XyIdtLU+FMfSfMoUWyv0UW/v2Mct0WNeN5SYFOO12rgRpnm+J1xyhwQ
nqD5lO4G7E8YDZaij1fm+P2AtVRZNCxDVyyUUccpWtD2fWInqnqiQIo6Aw1iOEe01oUl0PR4QuJ0
7Uwf0W+HM/0jXuRuUZnnX5+DT8eXb0uuWoRVcCZrXgLCnOd0t4W59Uipdp6T4l35jkMQ93UNIaGE
T4iocFZL36ScxF7jgkl5n5LzKGa0q3Za+vzza5S/H5hfxxgFXJrvR7Kgt+rJiMISdKH+EmbIqlfJ
MazVO1dT85UU4dUch9lrnEHH7f1ZYusbqQkpDbd1CdQCL5ci8IypaWXiRFYGDwwFpmDYHF0pooEM
/DuPlZNUXRPJv3AUQ9uWWQSyrA6J+rAiP30Rsw8iv+u4zMA4GW8R+AekEX+3HfeY+IAyE8ir5c8v
7OqQoxfmW0KduIlUnNFlWysrc91uRICVQ/tzMDr6eTRl+NdGS+DLBEfHiNLpjhsLmn2qE8oJrVwr
E10HvCmYYnQoROm5dPxbV8I8QxKbh1CN76RGeHOS/NlRacaEri1PG4df1Y65qwfkTxNa/HCWPgoO
+MgcPh6SfEBochnpn460t4PRZrboS6ml8hKJQDRdx0IhNHAPgg/JSSU+kSHUZCHAIqVzxA3LF+1E
UbvxCrBHP7+BUaL+sek+vwF5dJbVUda0Xli5Zy9QdqIL0c80ewU4t08zXGvsbaQgj27A1Cxb9LsS
BynwOkyD/EknEe+Aysl2i3iRD84kiZL00Aig16wGVzun5c+cBImMwE3bx1jSNk4XEga5aOu6fTsP
DFO/qYNi7dcWCB4VP9aiqO9MU8smXeTcKkED6IMEdaKrpbOqDAA/eYlypxOiiCpU8FN8EeEIzwog
2rVye2V5fDsgCKst3dIGJookfgsOijgyTTko6BXl+5AuRFPcldmVE+LbXTKMQRpNMcykZqgN5/Cn
LSanhp6GaSefero+JdqQahsulQYBsvZaTWZYzF8W+2io4az6NJRhlIIdmIJ0KoJ0DRXs3DbJLu2l
fR8ZtBVs8yFJb5KUAn1nvTZydEJhT6EjpKLaq3a0eNIKnRlkjRVpIYMUVtRdKCzF8ORiJZmpd0UE
JsHCJavH5VjFlTVcl8in9xsdEGbhQ7wA05Im+VymEVjT76g78IEIaYoK+NpqLsNPD2R5LoJmNYWl
5dXvAvRCkXYGknfu6ueV/72uQKyMAJChair17G9q/E2V1mKYFjY3nLQw6NJINJRfB5J9uMLFEz+L
w7Ur7sKC0kTMRrAVg2/3LWtx/MRH37WVT1F4L6GjaBhIwmVXvvOliVGlJyPkTiNAkoen+PSdI6u2
FL03uHMkEP5IDKyLJWynFRqU0I82NRhRYfHzy7w0MYYbwhP0Fb5x8cvGMWzVsaWT43VrOe42keYv
WkW+MrULt6mh8wZlcmzEJMZ0nliV47qxNPUUoFJdpPiG9OKVDOf72xu0HXHSUgfPRey0xm+vcMRI
LxLz5GbtQgmLGxoigFdVac9Hk/PgKBniQhNEVOXMbSmov0s3Wjbi2XX+FwuU0ETVZQ0DOpbL6HKS
usJPxb6WT8Y9twRURqQLyW3hSNIthI+NYjvmquv/+kt+HnScQ+Z2GIeYVBDb1hi45mCqge1bgbT5
eZhvXxI0BUo1BiVEQ0cabTQ3p5eitFNq+1QZ7dqJoaqr8pU1eeFk5dOg628Qx0nsuK/boEhrp5Ar
VThZCS58Dor0gbtyIiSI6vDKRfF90TAd1iSuKWxqNEZGebFaVKIQ4PhxCtcocuLme+/No3fwtWAJ
/uB+h5q5ML0WK116h58HHSXKXeinquO10sniKDEH/9ryymb4lnEM09K4lUwD8U5lLCqUBkbVy2kL
aQUwimtDrBFfFeu2ByytBv6V7/UtFhsG09HzkFnxMqfj1+/Vu3ll9VZlnfImgF+HTTCax72MBWFb
w1ZwajhywLl+XocjPVfiH0Y1DCrMomFQ7BwfKX7r2VzMkXyCrpT9cd25QmfCp+edvYF1wrk8gt+T
zmGQIWx2rT1z4dikWKjKlmkMKibjKWdQ4mIlpGCjCL+UusBRYW2jaPDzFEdt23+m+GmU0TrxLM2u
1J69FopAi3sztNcisnRqYtBsNWQQRzUBrqKhfNo1rYltQX2WFR15vKz5ZWagnAQog2Hl0KqHbyGY
3l4xXDQefCSMM+R7dOfFCh17aWvFK6JPr46A3puhPLmgJBzVXwfo0taF/tok9qPSaGtVbVDASs6d
Dd9JSor7XksQarFp91L+xtwps/9kpohIT9q/ZWL65Og2TaPQ2lKKWXi+Tsws1PtIx3dEdbv7uihu
Kyd9QtR919cpyqANQpGC55/SBNyHrQO38gPKb6SerOHIum0y+IFqVq7txLn3Tf/OVFqAJwgl5MUf
x3Z+63WCQZqlvbRljchqDeizRVvHjLJtUvWnn7/QSLzr4wsNRVX6KFQzWAujOyfoM1dL0Ic6eeTG
i4BXptv9IHrHd9EgoZgq6Cq9gKOW2zCVcjFd136NI4K+U2JpGsWwoDtQXkkC8Na6Sez6pFDRzxNg
xYaytj2ERYsMfkglwsgvA2FTqim+QgqNBq1IvWslvCFpGEWayDxRpNBlVeEqHW3lMKxD3VFt/9wS
YaHJH+FComT03ZPwFdEUCjShC6NLadZFrJ1sJXLnP7/R72nksK1NNjZFYurwxugJ2i4MJUHprRNo
TDi5kCjf7dlbt9AXnJPXLurhJhlNl+sZmvEQSlK8HF1mhSEaadF58ikjkoQJugDXqz9oaG6nSz2C
5mFdGfHS1cZaVSheSAREYxHqMk77qPA4tGqH6yVF/Mnz7rVS3NmqcSXkGp7929wkjkmZUEhRPoo2
n4LJogn0MnMlCalvaIWLelsthhLQtbvs0kmIsQAvUMLAktvm6+Ev5ZWqhpZgn7R+EJ/RFomubEzb
u/LiLg1jKSZtDI1CybeqVmlLsaqnjnN2NMRHAmSMu60WXF3/w4k6fmmfhxmduGHdGH1V2fYJ8WwY
YRDE760jVMMlcPX2eXAb+Xm5X1oPn8cbhTpKK2S9EZlkdhC3ZOihspStJf1eaq9hgL43XthYn4ca
gpJP66EUqkC3Q9kmBEfarBO6h6xOgK3kLo72vXdndRkm67LeTmPBtpZmGjVUu/WtC+m7cfKTGHqY
sWv9Q1tBokx6IHcJQhlBiK42zMEK3dGgQJFBA4MacjcJIcX3rm+Q6zT0mWTUB1PPXrTa3xlph5CX
jMuN2gnRlYjuUmxFHkDII1KEoNn1dZpemXWpazTSKQTJ72KVYMJ0+vmjXQoaZaJGzN0lbK6/2U81
hV24YS1DwssnwUu5jmcKxrmoGDXAmubFbT6Nl9c0ES5sgC9jDivp0+cLS6MTa1uUTkYrnoTMu21t
YauK12oNl+amaHiY6BJ9Sc0cK/4pYahWWicKJNeEjZjYYQwKq20hgaCbFWt6cnj6ksNd2d8XNoIC
IoF6rqniUCKNjn10ulD6c0mwWygDcrt3QTo5Fkwd8coFc2F9fBlotMMTs3ASQWq1k96tXMQLezG6
sjy+t1sp15hoVuCNR5b0rTxdVaqR9Vqpn1pk3RzLWtHlnvpYwYn9k+W788iCuUYXIEbvwVaSB0fr
IZXByYZaYdeoySM+4BrJm2YMLn7yhHrMtgDXpQvB1OzhuUvNKsRrMJOi7MrbuZA3AJvXKXNI+tDM
G+0eu/bRHOq42lNJQJHiVZH3uMZGmD001sPPu+jCh/g81LjxJEWJIHdZEZwF9S3NQMu57pUP8b3X
RAopk0HiUUjXmdG+7pmMEEPLs4y7aYIzBsLvUBhRNQA9bGy0A6j0t3Ia3QAzv1Yu+g5DYWSFmBAX
CE0lOBwtZ2IoSS/zmN4gycnJ2xrb9mwc4u0AE8ZMA+wWPKibq3fxhc9HRkRTlMqkPvgrfZ1wJ4eF
1AWKyGUcPwS2cRa8/C7qsnMXoZdREpNMTTd9UU0Iu2oGz6PsTGUWuN6tUiW7SjXnBQRNoVDuiNkX
apShT6OKNZTPZqFJJRZ2IHmQsJYq1Mf5l1i60NTqc2lGkCiCZVAKBzGU96aODbAdd7eFps9DWu6T
Pg9c/sTaZWKwL2Tp4LWD24SRnPRc/J34xlMfl3d2jVqjXh+VHI65oNPPpW0GaDIlX9AKLOEaqVj2
dY6wfw0BUsRcFXBxD1w4v6bLeyF8+vIqR+et0+aWEbqctRQO2HXtKdTQ8ml90DRu/iZVxVpN0ZkK
ZOv+531x4SSkow1Qw6CNR2I7WjpNkOm9U5n+OUbXO8RcLsrzTardVaiP/DzSpVX6ZajRWdildKcq
2/DPMOj3gH8RPxZftDOk7WP4Bw2LB+nFeIlu9OPP416cIbUxJNx1U/9WTO3J+NwIAe5Tq3cTPzj6
9CJcGyrJtR7JSKb3Iz0jNlVUg9Ij/x+XBJW08XOAPBAR94OGsYHaE96GoMKBJsN1W0b3XAJXhPIv
LBxTG8ZSAbhRnRjtwRhRttBRFP+sLr2VtPWW0VrGmvNaue/y3CwAfMMtA+JvdLjJqh20WkMvu0Lr
pPvjrAB+7bO9mdJEb+dIo2U39vHqwXbhhKHh8e+o5tcTxo2dOFKGUc1ncYrTC+459W02xT5uHp7C
Q3gM5+neucmuJKYXLosvw47upc5MS6GNFeWk6cdB7VHCGOvnRfkRYYxCf1OXJHpGxlB8HLdMXbXR
qigulBPqDzP55G2cPR7di/TOmV2L+i/NRpcIdERdp3c+LnBaVaertU2W3cDKlAvMHsIr9/jl2VCM
oxBOGPcNe0loHNVWkCmnQQkBn9BZv8q3xhIGynWd5mFFf3tzn8YapvspNNXDLm+dsqXqNkvXCD8Y
q/gmwVRnQG3V/aTfq8j5X8VyDKnR91GpU1Ak+IAdfB1VNKQqb3teImofqwBNhcngq0cvDgHcrX2g
j7u4skIuzlPXNSraIGSl8c5uXL+XM0+QT/BH1U36YCw+ROVm0hLv9OhhUGrrVtfmeW3Q0T3UB71r
0+hVTlW1q8p4UqN2GLja7MrcLu1r1CT/Z26j08TSPN+TNZXCzyJCBQBq4q69V165/2cAvJF1P4aQ
wWhbOIvkSuh/cYZAVWjVIjOum6Mc2JXqSotlUz6JJoJV4cR3zkF5+/P8Lo8BTEwWB9zzOK5tDKNP
SXvsk+4Ih7L1bvs23bhZ+PTzMBc3Nliff4YZx7SprzWAb3LKB+JvnFIUDHR+HuBSekbHmZ4IOFSd
DGOY6Ke9JkSST8uikymPDZBqaRKjy0sb6xfN2UW0cFkhGE5ceXuKeWF5kJRREaRoRXXQGH0jrYrz
IK1h9HsFciRABh4rp7gN9eKg2vmtUUN46gyCwxK/ZmSMcNZLUYzog0G5ylefE0F5DCN4LVLyFNR9
AafUObk+ZdFUcXd9o78VXX1W1RyJNANmri7i8ZKC3FuJofAYihnYOIWmTBTkgx+lPQtM/Aeausfk
SW7dSYU3DHYZGPAWvQmqvPe3jhfPXLXeq2II6du8qXpxZmjObRTjNaEgA19YAeI5FZ6NQd/EG6Up
003dZvqsLSxh6mrNRu7ix0y3H+NUedRqYylqLQqhBWx4L0aiA9R3NC9sbaHFJG6Rr+xMV99UqfPH
kMybFoHgito1IWPyIMuorHWNW09NETtxszgWrnUXKO6THCX3stHeOHm0l91Wn3UBFA9XIkXxMVZu
aXbiwaT8yVwLtrIAuUppxAxjQ+QXW38wx2hnuRzhjCzIcDCrsy3IOz0EYGHH7Y3b+Ue7jYAvAUUK
DWFfFsatmwozXfbRsrOa+6pCozSIbkW4Qh5GUpKSI+JjEp5HSBf/X9LOa7lxZFnXT4QIeHNLT4ry
EtnSDUItdcN7j6ffH3QizkgQgtgze932GhWrUJWVlfmbDAayFoV/rLbYVh28fNoev4BjYv8JC6wA
x50bqMwSoOAURsqV15i/jQy+imME7y4kzqYzH3tFw73DvS1dPGyN3kWbM8j3Vt88FW2/SbTwLfBF
6DQZeXzoZBnEyhJbUKSjbO+kR7g9+ymlpCpA7sQx3VXl+Zi/JnkExpNXsR0XT5IW3Bu4foaS8i6W
PYJaaXQjtrgkJaJ9rEMoq5KTAG82+13oZ6jWZu21JmAcTZr/5qq5t1KbCspKvA47FErkALUwq8Bt
oE3NY+F2+y5Qb4DcIDuImoqb9rjP5TqA0bK67+XgmGvCuxBS9A/KZmsEAK4KBM58SXuJwgAWvCLe
uEp+dKi8RWaq7TTVfgq17BqwyG3eNOg/eu69aqXobtvCtV+HVNpF41bN0MySkq0qmUPHR7iyyhjt
gja6Tj3xXQ7jdzOgHSBawr5sq2PbG3d5AP1byLkOtVq9k5GbyzPkGcWoWyGp+eLKibnIC3AcbWeR
t4n9oyz4942hXwGfhfbnYZpbVNtG5xiWQRit/JL3XwdTtdOhWobClV4G96HnnwONUlAcYcblCdaN
pfTwjLF33Ntl8pSlcLalFOVBR3LXsYXmtVFX1trTkeRsI+ucCgKSQcptI1r3mVO85L2E9h6Yk2IX
x8W1WWT4cGoIGYEtYdvpyoeS2ixo/yJYyW0cC0dLglke1ptaxIfeKd/0CBY73olKm/8Fh4VAin2l
oPXb+a4CYdla9SFKeXDmUzVEaLKwjo7gn3Ei2OTITaVdcesYBr6iMTIvKbeEUKB/TC0HkSgheDR7
d2fq3V0vBOsaz4JOF3Zq6T0nhDZMnXpc7oRtXJovMVoKktOUGD07ewufnaKLf2dhcBfKCFJVCPr4
PaiESGhWUpJe1/jH5p1yzM0QBUHUzijBSDsnabctK1Mp8daI7XNFgxX6tfVH1JsnxVYPuuHvSl26
twPl0e9jnPIonhEQYgSnra5bxyIA+b7CqkfPEAR1LU26MvXgQ5FCJE+LDO60rpt/ZCu7K5wGVEI3
eEZmTQBV3IpRCvpsGebh2hyQdWEUooUYRO1WNTBTzwWX7l+GwLOC+VobKSgVWM5ZUp13GhFnS21B
Xaf4Alp1xmplooMfupXsBMtDpUTWslUrus5BFTNkBDMPQXabMgm36k2Xd78UR3jOa0ZwDB8dQFPx
No5Uv1sdLcdA9u4EwbntU3wfeqTuIngkC9vAKlhQCD0BHhhVET11AThmvapnbt+JLIK0bzB5tsgj
fnRvfO61LNQj8yQF9IhSaKqJsHeaOaz+VN3Kki1UcUGVDanEqASQllqnKFEpnAQfzXe7yxaajLqm
nN0YtXqtmwRBhy5nJ4podmgylGoVwdq2iA69L95Smn/vZZFFCq76SnmcyUAm3reWArgA0ASACRrv
3zMQXVJcpxQC4YREM+7oiowSYL+RVuFGcRb6EZdA/Oz6v9Ge9ubLQDO/PP7UN1BoT1KfhiBpjOHN
RpKEapbW4bmTVeR7g20GJ1NDKuY/DMPTiT4ddQr5s5vyJc9yeAj6WtWE5wpNtxiR0AAxIrH+e3mU
iXwRZ0HSAaDMhkTJ8PtaQp7D1c6X/bNg1C95a51bJXm7PIQ0vMhH76RvYwy/4ctMKOXHSWCIwdk9
Om8YrLzFKIBC/7nX0Xjhnvrl37RvzaN4Bhk+99AdyIQ/B4dQyDaBiKiN01W7SQrKdZJw0uvgmQai
Sr7qPJti81rWwd7zImwToFRgQmbLx0r0n72wW2uNeJN07SZw5XNXmEAOrfBgGu0h74PnSDB2BVZt
HIKj1SL0lPTlQUO0sO8EJINiFR95xXwgXq+NQcy3q6NtYAjPqhXPfLzJnWioCk0LkWLruMHaa6LX
pgkPUBN6OEWtZRNAWij7mQ3/+Xd+fED0/QF2ikBmzVHKX4lNFKdOE5wxDVopx0GF0kWfdpDAaG7L
59ki8sQno/5IaXwoQYIW+b5fShI6WzFr4WSEVraK7Lyg5VM/JprpzDyopxaQ/vQAJzM5zT/5dqnj
N64hnOwwOxSZuXQiRFk1Y+4oT4AaqInztOXxMeArRwvo8+bznNQOzrHnw90qufzUIPltBbR+itA4
Ra3y5OvV0dUqgJaN+RJk4ZtZtbewdu79ECtqmdIQ2msgjWDdvquFsstdGVtA0RZwoYs/IvrGC88f
lAFN+VVJA/TfeoGEXkQLNQUBYvu/MkvN14D07pVE8RDRAJiiSPdmaVwzZZKm+CHwfRzje3z7yhpJ
olZUHqXMOMey8JrFmYaAJtKTluI8FAZAGIGGRtX9ChLh90zEGEoK4w33db2Gf/8SMdLGaapIjkIq
K+ne/APLe9s/QMlDZx6d3i2wFPqbc/W3qTBFDckywRDAwhyHQl3jprdyLzgbKCoHHypyZFK/jePn
xj369cvlKU7F3a+DjWIizRmpdlOoWwUAL26xBr09u3q+PMjkMvJk1qh0U+cbg0sqtywqIw8R32ze
POyC4asovb9t/Gxmg0/NBirAEIQohIHC+P69ktxp9UJTgnODY2AjHZVo5v0/dVAhuNGcpdBsmuMK
jdkpTV6kFOwbQFkib0vXeGzT/7BcRLeha8ooP+wjGl8JIzmu7FOp4P4lP5g42fh+vLHx4rz8YSYw
RmRxXDYUm+jPgt7/vmCBI+h2XeGbK2SrfE/raq3uvaPzlHxW6mc56cP6fz9PA8TUlKj0ctcDw/g+
HGhoQK4iJTyncR/0UrqyW+u+bMRym8oIOcIcWnQ6oj9ZiwFyG3mQI5CXSkuUDsHDBTMA3p8f8/uv
Ga7sL6db7cMuSVWePjHQ0KxClQ3eneF3/3pTMgzNfJnOhAm6drTGnlmLVmBq/tlFhSkctL6or1z+
jj8PmMTtQSUWO68hvRjdVE6uBwE/AkQLyil1KhxjvHocwicEzZnZ/IxOEn8fVp0CbGvAun5ftFbK
3aSi/HsKJLaLgQ5ri3S3vOjkeJ1WL5Kxvjy1ie4OkFoJmiSERbq5ymhAy+gqCVQmtWYcLREr5WI6
uPD4qpWNkXa8psYxX2ueSDUYddikUAEQlhg3JqSGAmZIU+kUK/HeF92tjKBfn5iotBu7PJIk9JiS
c9JDFFKjapeH4WCu08ImczBvuLwEE/uUFAQYDx1mWf3Ru/ND3i88dQ3MrW8Adi4Ko986qbS/PMrE
Hvo2yuiui8KM3nNXYoCmNHddjjus7D0a+NtbnrK9PNTPGirgtS8TGpXYcyGzi87MRGSWqiuoJh+w
8o9tZB+prB19QB5zYW5qbjrdQYgdkKlEbTQggaXy7FYzTvlGv8/38UYxAHAtuzvsa+DlgdcNt+KD
f63Pbd4hhIwCHtyAfwYeTtOXEBMlvesmQW+eBjXJ9qmA2099ECXe7FFYBTP7ZCqafxttfFSy0GgD
cqhPdQPcA26tm6ShCQrye9XtYn9udlMb88vs9CHd/DK7vCAxrjhEp3pjb6tttA3P4gduhxscbnfK
Y7ZDaHtm6/xko3KBfB1zdIUYgQN3J+nMU9UJW9vTDkpk0pRJMJhuVcQKjKF+IxYoxjcRBWawxR+5
5fUvADcSFE7Lv4ruo3SrOOgoQJrtXAdWipr1t0Zuieuwj8wDYi469BjEfnVXaVe9Kcw8ZOThR463
BTqF3ISg87jzRnlK57Ve7kVVRUwbVEnhViIiS9Ou3gTXg2dzs8K74RGt2TNOXIiHYueABsfMqfjU
Orv0K0a5Xx54qucl/fD53DvnLZUXBt8xWjcn6ypDmz9Eee4NIN8A1CmvIQ9geQOz81+nVJIFMQjn
YGI8QIXRppV8oUYsl7dPyJvDpUTv5s9tOCddOYHw+DbMp7Tll73q1Gleh1VmnVzANu/QW/ZsocF2
wXnGHsFa0GfIbvtnVPn+fZ2GkQe1FCpYMindKPiEhlFLgZ1JJzdB9Bt73FZ80/V05mBMhDhGgeaM
WsvwOB5tqbwtdNfPqC/0FS1mmJ6R5KLEhg1Eou8uh++5oUb7xuGFXveeZZ6s/kour+vQOigepu+S
NhPQ5gYa4s+XbxaWcHS1JLQgr+Iu0CIxT+a/jjt8DM3GmjkOw2cYnQaeXKKocCSpdI2BamYjF11l
BUhvOwgaao/kNutcPzTubx239ssrOJVefBtsuDe+zExsqdvrmmsRAHrs2RDF3HkHhl22f3WACXOQ
2c88/tLkRrsjrcy6MFvgcEMS5QDCCx+9axqH0bO1BpK2RLATn7TVYHaG2cy65rZSt/JNczUXvyc/
KXo3KukohMDxKpdlb9eZwMSD5I8T4Svn4/VTPkmiPxNjh7DxY8YqhVlqisYgMDRaYVtPegk+zknE
wzY4eNsG4sTgr3X5S04Pg6IQ5Y6JQnhQtJ2Tm1lw9gv/xim7d08ol66IG5+fHzLK+m7p4DSCftLl
cSfa30QVYDNQNiCI/AA4tnqUlZ5XSHxRc6su6zuszrbO9QCrxBEVM61FMYM8msj8v404fNove1aT
/VApTIRzcp6lgZjttAbjkhJReQrCSSXs5f735UkOgWT8DS3xExAxUHLHz0U3U+DA6DLf0C4fwgRW
kBbNfL+5IUYHUYuLKFN9NzyXcXKIEvO9aMTz5VlMZEkW9n3QouDAQuQc7cRKIfxHrUTVUnd+l454
RT0mQN3Fmfk+M+OMJV1asZWy2KSUI0McOsYmMoVprhzKXP31HyZEvwPuucmDc1yg6qs613wpD86Z
XKydrPxIg2BbpJgYXR5n8tsM/CtA2HSbxrFCyWJZigs+v1tF6YKePECH/1B65YkHKYg+jqgTLUZf
p+1LNw0iFFtkx95JZvvQFxDNpGbzH+byzzDmKFWO9TT1Qs0Cf1ljqZdECyueq+7+PJ8YzFP50jWL
kg7V3e/nM+z9ynO0IDyjKkdmLC207rGnJ20gk6xa4Uamd/NvJ/V9xFEuXudZKCo58gMa+AJTw0Nj
Rvvz523BAHDEeEAp5Mrjep5u1Y4raaCIEklbGt1VIsKXb7V1mL5dnsncQMNW/BLbXDlyIIgn9kmt
Q5ihSNhLEY72obSuI+318ljyEFO+hzVoEZC3gBFJpLzj82PnpWBUgSQOqWh+bFfGlXUln+jw57f2
nnfLKnopQeUe/MNNeeMsHxHRX13+CRPZ8FDV4PUBxJO9P244KL1RRpqraCef9L5b6Vs68q97SgvN
vbU2trK8ila4pQmzgM+fWRbVWSxxdXqWKo2+UUpnBbll2lltnpJ8o4Y3feVfhepTiCpw6vxrcSSI
0V/HGl1Ybi5VoChM82TI9TONiXs9whnAmWUn/wy8wzioRkB1MemtjJIrL7IEQBCVdEqSmyj/C4pv
ERlzFOifwXAYhEgFVUOGUDE6a3osW6kX80xSqM8vil6+bxtxJrGfnsg/Y4wuQ1+wmzxJcvNUUhGx
zKeGVp7f/evb4/tERqtlVpZeKYHrnBvTzBZ8pD9OjvZjV87EjqlwSOJnGORIqLOME8AAgycpEXTq
hkTaqBVeRbe6L8HgtNiZLKjUPhhVNpdNDDF2fLT5PJCeeOhBihu2/5c4UluNVsYNX0k0ATSXWI9G
lvvBb9yItob3lw+iVI/3ou1/iF4NUECQD7pXABtxQm+pav1rK+DerCj7PkewP1DkciW5ANpCIfgj
1xraOhjRa1n5HjoxzWJHkHZZXGYYEOMPoMNayb3sSgzte0NMbpLcPYDbuY4860GtwQQGEa69gViV
ayFLzq4qY45XGzP5zsTjZmAb/bMIw5f5sgigvV0/z3ThVGPEN/h4bmx83/CWwqqYd+lgeT0X0OS5
hR9d42lGf8mSfesEavdGux2qKspV0G31PYBMvK2KzUCcdg9OsaRdWZz91zm2w2RM/TLtz5/4ZdqS
49pVXfK0AZN3W+DW+SkXnySI7uJYUq8xs7rtdjJXvzcTzqfO7deRR7FBsXNPF0VGTnAdCmt9oQfp
UndeLl8aUxHo6yij6GA5rmG3cYW27yc22baucyzILo8xdQ9/HWMUHJwsb5wYRt9JtTBcan577h9X
cfBQmwlCE2XEb3v089+/fKyi9MA68mjhYyEEG2Bs6esP9qF3toK8qrDcGLattcbqHoXmXnkRgr1i
YtWJOQG6iLPwkAmm5ICjgrGGEpoGU2H0Ce2UlCESBfFkpPnRY8qehfFDgitFKdvbsHb+RHKCd5DR
6A96UUIHc0x7XeEgWJriXYME8CoOksdItg6O19hr0AzhCka1tw8q6yCLGI+Kjg/o1m5xpxnSqKC9
TbBx+PffDzgYzUsV8JUxfusQFCwlcwjuUVJcCaG6Fh1hbxfJRszq9eWhpjY91XyYhdCPkeEfbRW/
FjL+J3AhNqQpmBUpdr2z3LljPZWwWAheDSxqHcnKUWChUCcYTZ1bJxRFOpGUCBM/FxcnVYAOMCfm
Nz2n/z+YNUrhO1mLHUmmSBklf8roV4x4DPC/y+s2FafosqKvOGTUP5UtukSoe6GFVoeWvftEoWcd
HMLb4BkHlb+CtpCW7pVIlbe9uzzuxNy+DTsKH0FVpDRBK/9cZerS7a8d2BSeNksLmLj2vw0z2haJ
b6VZk0nKyeulW/i7OLDrEbjjSrgp4mQNXjJb63hXlk28T+TiEdwSh6nLd3mLXEylV2iMJa9GzBFr
NPnUmc3j5XWYqNzQqv2y/kOc/RJ6IrDxlukOyiIYi3hYCSTkjN4+x6ywjd9i5XeJh24byPd6KNzV
cbAzXHvlxLvLP2NiXxNxEBYBTjXIhI3Wye+rtmO3S6esrnBxwffIHgR0xEWc6AuR99zl4aaSAqSl
BgCcwpOOltho1lnhxEqqUgXZSBuYtgdsyIsNRfcntBR2wkcxE4mmlnmQLqcnjjbBIP00GtBLK8UT
RPH/sdj65ZBErdxNtZEO3QpnnnA3Xw2cWFRVRWNUxlBg0EMYTTJQHVVqSoqOWsy7ynHWRemsdOUU
yQxczSS4E4NRfdFApgGPHcqA3ydoprWeR36tnNR+p5gKgjTlupXuESPzdHluNYcwN0psvw022rSe
EIFiSErl5FtxuhSSLF7JYVAvpcz5MAVhl0vGfSzKh6DClt3QA2OblNGHITtYXIs1XpnlQxNU96Jk
rmEIBAs3TR5oYiTLy9ts6m1N+QyIzmB5h77e6As4jqh0bUFws83mmGjuk27CnS517ej7yF+ImbKl
0vchiPUZGMZ1Z6MYVchAdCvfxIkFc57eDH4BM1wWuPUJYXZbiTXvYrlB6jApdo2pPF/+yROw1EEr
7J+fPAqMUhLmfSskATRZXJhEEKntWcbU9wyaGTOg8gGUwza8t/a042cSx4l0i3Y46AaEcckIfkCI
czHiLqMq1cDPD+/wr1gosChyXMxmJjlMYrx/AKYQ+JCs+Sl23Zdt67YpnFL5HqH7P/5q4NN1m4GX
snFWc63NCdw4fTAIWgODVQZrMLq1+7yzAi/v/LP8at47O+XK2OAZEy3Uu2Jj3Dt34a6+phB7N8eV
n7jk6L9R4x0q8z/RMUEgF4JoEttVaPiBgT+WYO3l1tpeXs7PD/NjOYFrYVECmIopfj/7jSOUqmf2
QMTaACiMBrlUTvpVbuLPnRq3YeDepor3SwOagrzMQcwhtJQ9Ii3oah46WSghklgYmGEzKtXmH0XI
ShwgsUFF7taKI8yKYoRURce9Fjrr3UrFo+536Yp3xq8ybzClwyrOr7Jz1ZZPtQFnoUulq04P1k7U
P5Wowa7NusXpMW32hkx7wItQEExczVxBFA+XUu2/m60RrGI/O8tyf1t10Z1ky8lG6qCZGJIXsQn1
B4hvL7FcCiurx6JUcjgBivfm1t2hwnQXQOmbp+a3rh88XV7fqf2DZB67h+Y8mMXPM/v1jlYM1lcw
ep6TODguu2cIeiGmyHjuaVvYFEG6gIKCtRka6XNQ8Yk99G3s0d7NTMU1Ksnsaa/qj0CTHhRPuqtB
hV+e48T1QQuSRGQorfNnxsO4Jj0kxxNPyL/07buUPRk9G6FZtyz15aGGy2G0W78ONcaJyH3fJAah
+eRJ4r7D6djEX+//NsQo7itFaWow4/uToUWLjoJIpMkzd8tUCkOkZFfw5oBvOkYqhGYTJoIF9bNY
F6d0Mzi2NRtz0a1QMMFxfI54MYF8G3Tyuch4StGf0IeN8mUTdoEINDKH4Wo8Bm8J3h/LJlm6K/sp
ShbmL5ssDW/BeIul3uW1/Iweo+8FVJfEEHI3nasxYkEx86RFt8Q62df5EZLUW/gR3OBGhyNffLSx
twq29TI+qTyQpfs7+zE7lm/SdYoL8FwgnzgLKKpRo6b0CSweG6ZvS+BTr5MSsfLOXhXdylp+5eLt
HFrKzFmYHGZQixFRqRV/pFJh2Wol9Tb5FMvZdRul9lKssqu8ggB5eWmnBqIoOXSbUFegeft9PrGL
4rcoVvJJtvs3oe1RMuyCt9aM/1weZwIKxgg0HXFCFSmCjhFGPpLlhgU7+Wy+1qsS9eRg292i5Ip5
zHz1bSqNgAAFXB3zLYP3//dZqYpSN62Pyq9cyatQhX0JOr8wlrp+e3laEwPpgKYQGuUtgSzu6JS3
nVLFju1LJz2Ur6yeKBymeY4JsH9XBpBtL482AdMauhS0aFRz6NSM3yxm3YiFFOqDhRbFvEN2bd3g
g4wvn/PcbwcDa3HRXZnr9lZYKSCXr+Z2/1QE+PYDRtu/bNrSVyNPP6npMsXgc2tsoMB5r/aLfdQf
47cEt/nXeDl3A322CkcBYHgawrBRABX9kIvyzNLsEkippxLtdL0vESwFvhj3O9U1IGvkC72Ar8xP
kfW5RZ8de1Q9jmw7KtQWgZNAdnAYxVfdb+NF57k3VYtluGJeqaEGITd6pCD2cPmLT9VGBmwz8B/k
eIZi1fed3PZJQWNVqU7eiQk+4C7rbeodPs/v7RL72G0AxftB/539vjzuxL4Gto2jsfV5WMevllSJ
PK0xi/qUpd0i8ILBnmCNUvDKwWn68lBT72LED7n1aXhrujaWBUwN38tbI+wBiUKSkDauvcXe9tpZ
Y/e9jOWt4C2DzSzyf6I+jw8H6Hc61NA5x90YsY86u/VkEaHAh2tf/9vrykILHkVULroCmr9wLNSZ
CsfUfQ2yEGQ86kpoahhDMP5yf9qNagaKF4mDgN+2KzfKTljnWGZn3qpFGWW+uTmZ5wyPOaT4ZQti
6PcBm96X07q1+5MgB7e2YFyhrvc28/km6lvfssNRrLWRJWgFnewwVcCO4tyDnimyhBZ2SSusy+/0
TRYvxPNgXSbMXsdTb9VvmdwoIGlmFfaNQSZXb5RNd9PQbkAlYhngnFYtykO9NhF+EW9iDBg00GRz
AXE6Z0VeW0PSktg8WuCgo+nUob55ils8ucvkXPs7PGQQIYRQVM/le8NfG0VBixuNgg6ORZAOR5c1
ar8lBQFySgfYOKHXOSg3mbQarHzmVXyGP3ZhsHHpV/PbTg1IDk52lu4hLy96Qd/KbbBWkGRwsNcZ
hK8bjsvMfprcs/9M0hotqaK3jdYFTLJYJ2/uh77s/tj7DBSZoi+sQ75Ml9XMuZyaKVk0goBcLvzq
0YhqGVV0MVTxVNYoDgTldSemcLazeO9U2UtrSn8bxbny1Dnlm8l48HXg0eZtPDeW06YVgQSWcJ2o
Bg6+4AtjiwHaktt7e3lpp4L61+FGd4kctgU+cMzT7UNpIbekz0L3YVkCMiPVzFiTF9dAySHIAnik
Kvg99OhR3HRR5dSnmP/DwgrschH4yVoQejQPsuJXXpePyHo90WHDwMTpzFXcq/C5c/PekuA7V0J/
kFUPPqOZPFxeh585L6jaAd5NFqrqJIPff1qsyJonalxuenmEZr5I6gYX9bmN/HMfD6OgW4ZZlQwY
c3xYW1ClkuaAh6RJ0+m/03Cm3PrJ7ft+QhmBWsCgpAl253N7fblOzF5CH8RI0SXvKgjilVYuajmS
lkFsRigvhM1CM/WzpLlvSRs9DXzHrWUK8RL6HphbvwPiIuE3LvhCsiJvvy/KBupS221zpXnSM0rg
EtElbvK11yhbW3Du9bx78lG4V+L2A1DBlZSo3lVYG+pKDf1bwbKrVVhYH30NFEBQKWBSfD7UlrQR
DJtWH2TLyn8SW/d3BuJwAdj/KKsQwvzW+iu4vbkofbqshZ0/Bp4lLXkHWku/0G8likuPnd882z1Q
k7ovj5LdFoskzB7FWDtmtY3+kKq+NKJ41Sq9yBtGuVYjs1xqofgRCw5UX3VbKgjrVI78R/LL+9gT
Xm1NkxcszZ+qb24to3wvwvzW9GhwIbO8Lf1wm0XZbeSVVwgcPVa5YM6lPj/vToWXA5Ay+PUTIgOy
3VkdSj7mqTmkR/WQPGQP2SF9bHdkd0a3sLaYz7c3vOU32UzMm1ChUwCysntgpjL6eHvSMc8FOYdr
Ua7E5dBdpii3N7YZ1+XcWFPnbVBlg7g88PHH15bU63FuGTwaTErKIA2r7Cm052iAEw9MzHkwbaVz
BABZG2fKcWg6RuLp/SnW+l0UFBhmdaG18FG4RnTqAWOGG9fmiHC71AvZkTZi0KwKY64oM3Hsv/2M
4d+/HMpI77FIURSuL/BzBfw7wZ6DoSo/8wBkNlAgwZYUm6UfU+UllLuW4tYnNyrMlSok7oIez76p
/RcnkF/SPHiNhOoNoN8mkmVlnanqhyYbB9X2NhjjhQgzeL8Vtbm2nOAt0NRbtQMEA+3lWeuSfpFX
3c53j0rSZvCP3JvAi3dyq+XrkER6hSQSsjAo3Czw35h54E68BSjpUyZAcI5iMn250epJaZ8XjVGd
lEf9Od0P2t2Ia3Uf+O8e5BWv21m8/M9LcRiRa4AzSH9nvG0aK0O3SRIrIGavseSvW3mvthYyTXOS
xxMbY9ADRcVyKNX9aMU1WQs4AFlEjGStG1wg/4hd/XH5YvvkDF26EUabzzMijWy4rznU3V/74F4j
TbWV19Xa3TaoHi26dbFEGyhalgv1XdoiuHSTHaunADv4cp3tcQmYXd8JM5jhlsJAim6L/rPPKkda
EcYmSY66NRF6jW9pQqL2tfAaxAuKlbhJNo26K37Lx3zpbGbVEyeW/dvwoxzLFyqDcq/VE2IHPjnW
npsSPgKdrG6AlKKVjF/a+fJ3mCiTMGce7dz7sDB4SH/fxnoi2VkvDIN+sluCA74gK8AgAM6kpQ7X
stnNvUQmOgTfxxx/e5F4hkDfwKiBr1pDZ8dawt2oH3azGHS162xZutca+bM3+wz6nNB44w0KkUNl
mEf8OKVSMV+UUXuuTv7ehvwB8l7WlwkXV7O31u1BuC/u2j9pu8xfw2v/NdoMJSLvr/UyuwrD5/zx
QyiZ0ivRJqRHbQ9rwcQz2lP9bm8HyJTxoB/ptW8TCKfSDIJk8hIdLhvY9Khg/hBkiYI4KZuk7KlL
S5t00+6KTXiD8cD/ovg+tY+/DDUmUzSd1wl9xFCu9awUzsIvZlDgU7c0NUXKIWzbnygckJh+jTOp
eMp7b5vYiLGryaujzT16JoCR5KpDwgE4+VNH+/vZcLLGF5HmGfYplhR3ycFbp5vsOlqayFnfJk/U
7bfWqlr6YNF/yflS+5g5nJMr+c8PGNMSpKp3IeG6WDXA3L/RKTXJz4P4tLoy7v1iQam42c1RlabH
JDUBLD2U2kevIdmPsiBN/foUqDRLntNZQf2fb1hW1Rqer8oAn//ROK/SHItCIk4i3lMbXTQ9Dktq
tEhRQiwzNOGYaf3n8kpO7Rg4w5hskobgUzh+4Yh4fGP0WuGYc+PLz47/YNgzQ0ytG2Ur2HmUCIkt
o0DayorguI3XnbAPdDe9oHVLB+mWmSr+sPrjoPF1lOFXfMnZykQ3ej8OuJrp0/mus0QLYKVLaKZZ
zkY048XldZu8Er+ONyzsl/FCUGA50nE1V2K+p5mbLaDn3cvL9tFZGze+TQ0g2yerMFhZzU6Y7+NZ
1tS6kmeRRIpUI39ItbUkPLIBkPAUmJj4kfm9B0qrLlUQO1ahvCdhBGbHfrNi/Tn3xK2lNbcYRe7y
sv8VVOWfIiWRDmJpk+nhWRVEGMTiIjOUs1DKx7iWr+DAb3Qr34ZSdR33GbXASL5K1WbX5NKrbvMa
DJrqNgrEO0WI7s2q9FByy66MGkekKvqdemDirP6xSuvrJlHWduBsRTN46ao0XHiiZK/RYnlTcZJE
ijBbRzb5ROthWlO4+Sq2iideXMk69GlPetDzF0WUPzppdqorP3zwTYi0muJKwLE1IKu6utUr/oCM
5co2UCJj5TZ8e18qtzDl9lraNAyePmF1GC30um4X0HV/qx7CZrXcb0s8AIrQ5onpHCM/6NeilsnH
tivUpRS0v8NKfFbyOtvabrgxcmcbmtpNa2hIp4o9nXskCom658Jxn8w0zFadpNzUVRaCqVev1Mba
KGW8by0LD6IBd7zN5aW6bhOrWyaZs/X6ahkb4Gl7BXVhu3IXRd5tNANsvis89773rDXFuxQ418S8
I+JZzMsg14eY9xAq/SG3NaxQXPonSXq2leDajKK9XkdPgVQ+OIL16DfGDbiSjWV2ZP2ufIiU8EFz
zQehy94iu6bXZWTtshPaetF3FZ61DRLckurd6V0TLwXD+wV/4zlFWgrBMrhEtN5XZlF2i9pFm010
pYYigWWvEq8xVqERIm9tdQ42xrq9aEvn1HXmxmx9tCedW8WRHmxHaFcYKf+OOUKoXGIZoDcBSEGj
fGtlhGTVXn2JcU1e9E75q8mqVay07TIK3Be9cg95kq/splHWhuthk+S0p6ChBkInBM93SVnZbkcX
OUiwIUjNYB06+e82cFeZ5QUrN6yohKiPkhceDfQ40QeMccKx0qVUaCvdT6xVrvfdlaeDQwvzcieh
geq1LYq4YkBzXHSWtot4cZIh3GY7trF3ixT6Ryaho4xosCJFEHU8DZmFouWoqKm20D3kZWVHQ6RV
bpaWlmZLpdROhepuq9w+tg5WdW0lvAdi8qIVeFo3kXQvm5m/TlPnowuyfqULprV0ocJxB5ULReRP
xPz3CPpKDv2VVtsoIsiXAqjgWqnhAjiNCNLbUbdJZt77kkSy5lOcibPuRtDi16AyntyhcVIJW1+w
htpZkKHvq2GorTvox6raAY2cNaAFdyW0urN0pI4xkazdhr3y3HVqskLPv1sJEeDbwUoHEbe/IbLB
SNnFCY/z7NEvyis3LW7p5P4Paee1HDmypOknghm0uIVITTKpybqBUVRBawTU0++XvWNz2Flcps3s
5bHDrkiE8PBw/wX6uREWi0ahIMW73KTponATVJjvRESDSoozbzRLg7YN7um6eXSG7tBPxbuo1o0h
Y+Y+xDTJEh7JjQzP3GxiuoUltR3bLzrzrnEiMMZt/FTWYlfZKD+Z1Cpr7KM3c23skNtD/qlX920m
YbIyFJ5SZR/ZYL+ywrFHEN3EqKe72lBxvAHlMQfPFjAWzxEoz82RhV70IBVeXNeAtXMsDLJlK1np
DdJ3n7hEJq4yG9fqLN/LOnJTaq/ypJ+jdWPB0+6dHlDyMErBYpGacDWpsONQ38l4x2VroTuHxMo2
jaQcIfBtI8fYDslwmJTuXky5rxv9r2IqVhW5q9fG5lHS5xquljX74zKnbqvJOzXSLb9JxU1m0EqV
lQNbYHJNs71PnWhPdz10We0bXcWzstS6wdXK5VGyTRc7jRgnGHn2CjSHXb1K9jDEf2eWBh1y+WVO
xY3cK8KPWn6+kRixnxcy5mMLhpJz5Pi1Dg5LweKPKIFEirLI7UFuRBKIUNwnOprREt2djdTWzzgf
YvDCFeVrUX8MF3O9SOrgO6p4xVn9WE+6QnugwGxGmm+obL0JU3qGulH4RZQiUN51IWJI8y2iXi8i
KwtXkifVC7vu0cKW20mLa7VH0wzhlpWuhftGGUVg59mdZc0fdoqW75huUAHecoS3fW1+WqP+qaX1
o5nWd2mXvcpDe+ytgQBWajtnQZa31V6qLLqTmtSrYg5hUqL6K4/KfgCMOyygY7O8KYLSGNdNWATO
JF8tlrkAeI6fuDSvI1t/yjlWoV2qfkw8XSuL/VAQvIMymZHSMrYtQRaX8ZPJe/tmx/rnlBdXGPdu
lKWIEODu6qCa5Ju0Tp5QH/anav5TnnQVqX3dqj2qx1avYvWZv9Q2WLhCNwUWVwSzJbFnF5GAWyXJ
bqS+SvwwhK7VS9FmpkgbxGojrUVv3dS1Y69zENYHZIVfm2Z4Q0yxdyuMjRw1S9y+NxKvQ2DZlZC/
cVN5LtzUXvZILGxMyfFDfkyeLqA89UNplS+5OW6X0NnV2uzF8XpoxToMxdU4sLtQgnqRQ/lohJ1r
D8M1/i5YRilYSogdZb91pEWruV1gNsVSt+qG4c4R7X4aOMpOD852aG57iWyhst9Ty3goGomDAaR+
kQqkq4oX1WmlwKQQDSu5e4LT7NV9+TJU4Sal7DsY9W2TSvt+GAKqmSu9Q9kfZ3XNXnaLSG4V8sQI
CfUulb2lhMVg/XJixyt6ed+A3OUO2I12TBeNN489XueR9MFTei2hO65Nz2aTXAMe5U91r9fzwDHS
jVU85gYsAW2hetmtsia8Dh2d28HynGHaTFr+WuWTn8qEdu7M0Jw9sxspeR7awW+kHvKNjitrGOjJ
TVxd6yBcewr0LxGReI63PFF8kpYVkMdg4AdHY+0N8oMSqZu+Q4jdXAIT2D3NY0R8JTc2VQ9XbbeU
b4eqW0V6+yoptyK+NpKmc8uhyek3PA5i8WT9swUiEQM1F4ntTclp/o3VMnZeXfcba7mtYYX12r7n
KGEesB0XdW2k6SazDD9XEOU3htzThnTb59ZG6X/pNIVaxHBTe6SLIHtUVtzEae/yeIvck1eVMX9V
u8qAjxtWtZoV+lr7IEn7PLkxHMh1DY4Blj8sOzu6twT6ok64UR0sUPJ+VdNOiMA8RU3nLQb+xDl2
R+OvVNvJ5qGfoyOpD3qgb0NmuO3yTsGSPAp0YjmB3W1X/ZwEfc8mDnlkydJOVtLIDbsXUb70Ugyx
N3Rru/L0WHOtCAwFO4TShY+tk6tVK2RDM+vRkv25fF201VQ9d8LwBGks+t8Byh0E9wgN5zrfZvrk
x3Hj93R31IXorB3KWPGc9HM2lGvL2pkiSJvZVQlt9uR3zcsy/l60eQ37EpT4hE9BgTIGlmqR8HQd
5wfUuB1HeM1srFRb/Om7+qpLNDdy9o74Y4S532OcMo6sSbb4i74EYV3fTCj4qpj89pBYi9LwdBSL
nMEHWOZFKvexkuyJzz62TpvMoeBo9zdpTyeTnb8YR0VSH/QWqxtDC0CX3w+m86wrBH69OOSSvMmI
4O4cFmuB0HAutINIZ/pK8R7usp/0ZONJ7uUN+U4xcz+XGz0X/iQYX6+CsRYeyDz39FKwkrWFxjYO
HzrZhK1QDBVp0Fu3BpLdWi48Wf5sjCutRDikXw+I2C9EAqEcHUJVc3oG4eUgTQ/L4qn1XW7dNoOB
VwbCzNxmbX8tVftpwo/TT1MKFXK9kZTdtLz18S+t35n6NadbqH1gVet5wmZHC72+vDdruMWEfXoD
QctPanFR1OuIFXlp4m0U/tbSjVMfs2HVTld99UfpPsmvhNhpxl6dCtrRmzF5SYGmLKXi60q8SUOS
Ajyl0gT/4XZc1Rp+nm0UxK31x5kTH1/KYBgeeJ9rs7lCqq+OBhzLnGCYS1fnGdPSa23Mu8j+o5ra
sRTGjcO5YQW90Ow3jT499VZ4rdjNZph1t2ru1BGuQvhO1rorwuxGKeZVW/1u7Xetl1alaHdhVQQi
T3YNJLuybf15IPmLkUVMc0T/46DH6si8phTit9HoStFLB5RrpJXXTOjJkx+F2J7qkrUGUreTkRpz
yNp0+KNFNayMpVkp/K0+ABuPSxRLYtqNhUmiRXIQPkZZFsh9s7fzXWz+CuejsF7afFkX0z1QVqJU
6hp9uq/qaUU/3+3oespNfOhKwVG4LxbK49KytczqEbHhdV3Wx3YBPZjjA6+upFPXxH5TWbFwEhhY
rKW2fO76LHBa3e2lLStyXWjOW9qGt3WQRho+BJlLh89NZwssfOkl5uMk/ZGUR2WG4KWobqLoMPfw
b1we5/TD6g85Z85AJSuVr7VlIhJPfkasUGkgx0Xj1uFVbPa0yJ+1VNnmyUcnfVSyGSzVp6UQpMt9
066UTPbq9FHuk1VmALyxUr9z4qDFimUy/iyxvhJJFxgUhVXylWE4SOmrMv3SYrFuSYrDDxr60LzZ
rLm5r8pd7eylpNDcWRG3qjYcR/loY91QOdKbGmkbfOrIAVcmKfaItIdmXufSdSVjeECEqfRnfbhH
Df6qlPPrwthOHRY00EQTffEaYAE9hcxsutX1wZvaOog5canyrixX2YTuU+YX2g0N5Km8E1QGh84X
DgmaycPaHnG15TB1FaLRt9OwykuuCSVd96EnKlr6osVFo3DlctWrUNzVylXs1BvMZN+edPsHoEAs
bBrmt3rG71gU4vun3fzuazvIR8lFmMWLszQo4Gjj/1m0smfrqL2IYBmuc2ctwt+8x9epma5i+Xei
Sm4rYcNaEe2q+kNPlwBZaxT4FW9ICJqNvotykx7b1K6rBMOO3vGQv5I8nVOsESBbpdm1bb6qy84z
5WwlF5lvkBQOObu0n33Dhu6TF69JFWIy36ynpQkc9O9nW1qJontQpmhXoHxKXotmV/jq8GpbqFxp
xlC7Eo1v+m0BZk4rIxeQnTBnXKgOaloJaXS5WkxlPQqMSTQnpP2n7XQt8ZwuDsLpcVhwfZ0TXqx9
vyIrXy8pyXSe33eZjHd7dJWFcUE5x/IpBNxVM2KBw5+uqtzU6LZalh4oW26U2Qq6iXqrbGymRAna
inORjJswxDhVizoXxuuNGrWHtq7W9jwFpmIGLVY1rjw0W2GV2wV5zKjHEYeqhVAUbx5sIuBxrO5q
3XZ5Oa1i47XVQ18pES8Z26uiTx97XT40rcEzg6vKSJfHBnf3yGlWI9NTkzfJSbYaouK2TWokjXOx
VjrzqtDwZGthsDha/VzL3XUm5kAryKdieih5fgwnObDxurCS5Wk2y+NijUHHEyQL2ycQWti6pNQQ
dUvybPtRqni12POzEiHkks4nXxsI3Qo1BVAauvSSq4WnmfOavuxVr8aTa8+Or2hdMMgtDjOyL3Ol
ifxBNRvYYZS/VNvr9OymtNLtVEmHvj2YSY7Z8xjUmUnZCnnNLL+yF/jAsxGU+NUIa3HNprwSYsaT
B2OqcvJH/V2twrU00fAVNW/xPvfqhWOCtHHdkKAYb/oieYaGZ5WKOKmsU4n6XQzXvfpWzuqJa7xv
pfR3TEo1U3ew1RsjfskazZuc16Z/6NJ3M483RvZhmJVbS/1nFE6qG8rxDQo9aB7YW1to62Gu1gMg
3qtaLnZzUv+S+vglsctwuxTC2IWhuVv6eW8l81blMtiqbd0HcXWyR+3fZx6Q0kQpSegI8RFKkmxt
mldOawTG9KsyaYNhbTqF1bUaWa6RiE8FB/GtFbVBkfKAdU7/p02BRPei4Rrzwk1e7KUmcztL8fSM
CUGAhz3kZYMaSHLkz7OCDIl8hB2r6W9x/aTMr/D7vEzJX/Pxs4gP2DrtjH5ZO7GymjhpRfsS49vd
DrI75ATPXSJum9h2a8dwC0mmbmDWfk8mrztivTT5Qx9bhzLfj/i+WqmXmhhF6ro/hm+Stm3YNS2q
LgjGzHp0UCol0MMwKLMuwFwBk4+VXavbBEmJUrsqh8fUeojST/KDbSejw5b/snLJ64dxU9ijx6PO
U+L6kWcyueV8q5b1hsZS0NmZLyzE27IqmI1hnYzKWjXqjWMiCpL9kcb0oEn2zZjkN024V9K7kj9W
23bT1RWeTNGmmlJPH3ugNvtK3WcKLw0Ii2U+ENuvlrx8pd656SpEdsYbSVK3ciTvqs5ZCaVa1ebs
D5DZB+02k8M/VlKty7T182X7j+pib/pt89um3skFkorCm3C/yZTf+GW7UgJfklhvhve9hOzze9HB
LotvZyyFFDncmZIvcXzm/r6LbkMmoqT5a9jJ2hiaPcjkdSUjMNRP8sqUuAWxPhD6VoXMZtu5lwxU
qJUi37d6dDcahh9GFLOA8JoNdK9kXFXpYzFaq1Y7ZsJ0E2uvZrY/tr9qy1hNavjbrDiDYu7XMXAQ
06Jex5Kb8cHsh6DX9ReqDRTj0spThOzlBtDZilxUSVZG1my7xPQ747ZertAPujZLedt3V3W9k+Qr
ZO9yV/RcP5zOttbWc2xzpUtrqfqVZsNVO5sbY4gee7kIBrW5yZpqV57OVfMamRouZDJK40VruDBT
m1rlba15A6rj3bI2q09nVhF6J1Mbrg2YFOEpSNrKyioxfyptdyh38RxR7EiOepFtcp4HY+nDWO+q
GPOn8RDHpkc5/m7U+k03I3YCjc4qE89GDjScwlun3Q7FrhfHtBZHPO9dmTpjC/iy7qRVqlqHLMFY
S+J75xukRPZ2MqwzaqmOznstf3akdAdgcF2VL518P9dYWjXyypqhcWZGEDKbNRmVhqR7PM2fdvsg
kscMjfysN9wEC7TEwUABgHuktF6iPjQl2abInWMSm64hrsIxJgGV3IWv6eJ6bdrXCzF7rA0PKKWb
Zc2dE6Jwo9/SIuCpwNd37Sf8+Lh9FhHgookeOJsMIlGAch1pGRcRr00Omciv63YOmvKt1nENc17H
1uQS29TTQ8o/WWAt1wjyhyjym+azsj4jqCVTcujUX6jOV+Xiz9HDghOz3nKRzAL1DGpHUbLKh/sF
6LVhxm95ZO3n0xsgnvwc56wqxIwzoy3RUWgbDD5iKDflkl0PyHuc7o1Xu8JLAwDyZ6Sf/kq+47CD
/E/20lj/jibSnsFUH8swucnUkFf4a0K5qKBXATnLa3TZdcZy3c/6HaWwd8S7t9miY4Fnujb+gvkx
0Vh90uyk4FGtmiD6pGult3cW4mIiSXYJoGKpF+4kkaos+iYySz8bI89OH+viCkIWsG7zSSHTs0qx
wktuU4SoAU8jbGmdzRPFxXtPMGS46XdezImLfhHqrI9FtGkW1IVutOKxBbGMjBRyUlXvgQikYJuV
b3JvrK3hd5P9ysWvicooNlPuGD2rktiotfmwVIo/h/dTbwaTKb8peCBqeACOtrEd5/Z2MuqHRjsq
XBH5+BSW6bEwKmSbyRgRFtXIp+Ti6tTMAS7q4V0YiOyjyTpv0o0biYJuq2XBUuKrXVImm6B8V3dS
/TQ3OHQ3H3b8WxtxMaMXZQ73ndoGzngToT25gFlSr4xFCFLfJDCM+44aXuSMVyZOfuqg4kuHsBJ+
eUPUYoOj8Wt4ikj6Rk9fQh29VUCYKZU5nfpTSe0mL4MqlIiW+bozJReBgKm4N0nrlbnejBG2NvaH
6I653XIIKp8yAUlit6kXE6VorCHJE6Io9JYWCQk1D3R49shF+GgY9nkg42mXtLaXAQ4BMeMacunr
KQme8QTjCfNGuid5FagDHRuncUXRvA9LFlhKu2rpdtioFA6nXPho2uhY3ZJJXzVDe2jMKSj6jF86
Po4whUnplic1PjWC0n4+yAMF0imesYN1+iSIjPoeR6ptV/aryMont+ooDiIGMK0mp1dpT/Udrm1t
znRh8FfEo3AhHr4WmeAfVLHwdChoupqe3NOOT3amMvkF/uw8Sh6cbgw3Vjg+DnLxxlxsqtlIMC+x
blSL97PgAqyG4hl7vZDXVDuQtpS/5QwINKFUtdODgckO1VlOptIXZDgQnHeamlFarEgZzSS9avRi
p2r5W4t+nGmEmbdY+vU0zldaV24QuZLdPLHZ2oVR+oKXW2yYdEiUvARzWdPGLZTHqK/f0jECdKsK
b1hq4PS1ubdL8dxIyE/ro9rf0e55jDSB+2Z+xEfiqKaGxfPVOtRch3FMDESsiHsyrp1TEf1K7UTv
krN1nlzOOeW68gEs2EtTZTeNQJ4GCaHPjGph04kMdHKpBuYswRTDaZwwp2D+qSYbODOCt7JJncyB
EGPMJVpv8YCriaUvuK33fJcOpU6t6eKZdEPkMtqnnRyYcYN0+qDxYix4/PASbNfCGWnUNNCVRzPb
G+30riIhqOlDtI419YiHGMMk2KTN9MH93hzKdSnJDxOUbz+Zmsq1yNJPHoHYaCrpG+85v8rEEOST
cdK1oO2p1+OmYRtfgAZ8h6kAJQjyGOcxKmFnQJHSoMIfmcYJHTMGBGEqqCsJu2Z5VRzrHcZE+/zl
EhfqGwgkgqYIE2hgyf9W6o7GtBuFVSlPnczLpIZMvHAn5TSFs4uyC99AV/GLgDNp2ri8/OU9MiqF
XOX9PDzNVHgLnMkry9eG+l6qMzJS1FfacRs2wBCLcDUo4oIi7TdAD0pZKvxdDLQMxJrOgBfKEi/K
oMCHgj6fFE+K8mhrH7GD6SR91J+X8ptZxfsEZzCN5jGcxTNWyZCl4SzieHlaaKdozY219H7Btq1w
wf15pG+wP6DdUPdD8BlHwnMIa6KYSW85xkTGarkoGfoRTb4mfNTCP6bJudqrnXlhn34zkXRlNOYR
PZvToP+eSFsr6t6cYHfYVk3riGTL/oNmcdENHjfdz5/3zZFgLHQP2J+GqZ9TlBXcWeeenuBTl24M
46nsckx4X/6/xjDOdK7U1hqTVrfBLw6KG5XIR6D9H1Fs+3kY62/WIWhjlgnGnCmjIH02b2VsJQMp
pXgSKhURK63BZkbJHn0KQdZSHNsOCEdRFb9sWexlNTsWkb7JpnjbmJA3+voGTd0V5qaeNIsN/w4P
QUULIBJtZ7PYJcn8RzeMvcGNZLcp2aFD5aeoGxpEaYVgm70LYT1ulqR77ioHEmtXln5X6n6qjaif
dNntkiWYoFBHmBYuo74tb+q2jAPYb6/cYvsuiW7nIuK/VOOtnFiffO5hCguMkg0BKGd5lsNhO9gU
FcBcPywy4/f0i3XEx6PYPoJifJlDZIDH5RrEAK1f00AYMUwxBzXpAuYUasUkaJU6Cs6n0isllwtL
rX6DfWINTog1FUD2XwJqNta13L6sgf2r3pLm8YDTaId78xu0UzxDMs/5JXx9FX3A3XkZ3hSTSjXs
xciXLrD8vwkRX3/JOcVO63LJLmR2tmiQwiyfMhmsQIlaYnr787678MnO2bbjys2qzmKgWHqPrMPI
Rf+/GOALbv/s2lIyq4dRC26/R7JwCCm2VxdG+G6uvsLn1X9HHIJ2ykkBMyd6etGoERcL8qWoPCtv
P3/Kd6EN60MUA+WTHvE/OOsv4Lx6GOZmUaEj92SktnqFRq+bUd6exHt8SeX5O6A4YkdoHcHORY39
nBrTlRSXdQNSQO+PgeSO68VY2768NdCzsF06ihv82qf+woXx3VwapKR0+ZhSnLP+PZcQjjgcCnMp
A9MDLe0qcPmt5D7UL4TuSwOd9uWXuQyB4izS0MJHmHLE7P+k6nschnc8AYKfF+0bHrCmff2ks5td
W7Jcb8eekZDPbI+5rzyHfrhqHk9cB7Ga/QjHGDSFHOmiVOaJk3KGHv3X0KdJ+PKRhizKdipSdH01
bb1kTzmYg2G85p26B3+EZY196SxcGvHstAE1qi2EnYanTrwrCUga+66mxJbx3FCNgz2U/4s4ZWAx
iF4vusVkiP/+wjwVkxIViA+pTUsPmlYP78mW5nd60Zvu2x1DfqgzmMN5OPu0KQwjRZ7YmqhFuQP6
47mMauh1GycXdsx3WQWaMv890GmOv6wahoa42gsGytWJMuAnn+3V6kWVwW+HoWRySl1gfetnkdce
9baQwnB8Uj7oCl8b+9RZKYUbHZwrcTA3CrpAMR6knnx34UB8F8bME85eJt+Fe3e2Zs2SReXSJgOM
DG2V0JR5srA2PWnIetk2/pMUXndsaXFBVrjEM/6OFkFM+8/YZ8e+LhVh5BZE41lSX6csi1y9OUGM
VNAkln0FGv4mxC/Yauq3ctE+lNz++PnrvyMZ8AtIilGwsHk+nk27FYKYKpL5xCOjcbdrdkVGk496
gyuuUDLdtIG0tve8Rtt5jTMwSkKX1EW/IXdzt3/5CWcXFgo0jRMvQP67AE0Lj77X+3Ib30UQcHg5
buILofbb9eZ0aifZG5DKZ2B8iIBLH9GkfUpre1jZ9AjdulhW+lDetcj7bkIbqPDPs/xdVnESMv+v
Ic/Tlx5YeSUtw/KUhM+FlLj1eOGbvjs8Xwc4W8XBUppYsTq4lOgcL/oYJNHB6i9xhr79DCpOaBw7
kBjOb0NHarpUOOryZE+Lq2hvfShfyF2+/Q6gQv/kL+T9Z0FtXowmBvMvniSHLlXdhdu+pezTmbc/
L8h3HFgy2/8MdBbUpKykptQZ6tPUqYGRK/dL5ezkYlq34MfqYhehjhPGr/byrDbUN0Gr/vwDLn3o
2SaMii6zEmkUT9jj2NNLr2xkdfPzEN+uFm94E2lqNCrls7nMxrbvOtitT1RpdkVa33TxfInWdYqN
5ze6+WWMs2nsJDvRzJIxUkBgK9VLNmItS7yGXAcV9SfC5u5/rkFBtEA7Edk7JL/k83uikqap1aeJ
pwClucW6SynChzNopRJwEgh4EQexuEB7Ub+7bE2MTCx6lgrKO2d3RGy1RpKEvHrhLCOC36i7wcxB
RxRN4w41lRk9PkGrioFWFF1QKpc3cQMStSarUSZ6bZ0t73U5DbScl2VVIuwlkG7IkNvx5lT7nS4I
Clhyvu+aGMapZiCTVKrPegg8/eddcVqRf60YlSTkHLArV3SsxM8LO4B2LIoe3fSUm/ahKIrdsuT3
lkH1FpM2w4+U0WsMSq4/j/rXXjyNSsGFpwL8VvV80VojlJLGmqenyJ43vTHfdHZ94Sb7+xo5jeGc
SDosEQ7MpyP3JU+J5DkmiW6mpzjUdkk28yqY6gchUU3PkERwAVKtQjzoPZS1b3p9fIoU5zUO6VlT
r/35c/95+nyZ5ZPvFf7P1GFA9JHOnMex1lTCYYKf8xw9qbsxMD1xZa0aFACNwLwHLLeat+Y+urkU
oM/ZpX+Ne3YeZbOty1IZi2d6LicAp3xPsUBliwmkqfPKbZpH2pyTQXQzMnVvSacGZhFfq1K8Hdo2
WMJiB/PbrzTDN7L03u7aNVxZ8LEIgFDt9xeZHv2FyTrd7z9N1lks1BDT7uueyTpxgNPPIpg2kMrc
6S11L0vYnD8k/+8UUTHWDQv/zr+E6BSjRtAjbgqkILWXxXdWJDycYoA5+BKjoC578a/w+pJ53rnK
y1/Dnibhy+6Ew58VNfH4ufmDRG9qfEYbYx/7ek0Bx7Vbnx6KQTwLWm8gEmwvTPHZdfPX6Gfxq2zL
pc6l8vTRE5qC+Wp6L9+jHQAoaNYnrInrUJ28UEM+z27/GvUUFb588zJSWcvjungOr05GickuW0Or
2dmYeVy06730hWenX0pFiVAt83taVmObbk8j5vfZGjgYftMfJxtd/YKuzD/J8V8798teOnvQzvPk
2KdL9tlwlxdgCt742D+bT50HJxhq4ghP1ti1dyc9r2pfTm73P7vi/5rgsyt+yrXZSQ32covTbELf
L774LDu7+f4a4iyiNL0mYJAwRP8BeFTZ9n64Pgmolu+avjpxL09abMnqUiS7tJxnMcHCM6m3k754
BmJnWyhB7Gf1wqV+KRKc05t1BEgMOW2L5+mlSDza1pN7CtFq6SEqY8wuFR/6nO/Z84XDeDpsP+ya
f47Nl2MxOgw8dIw77oCRtYNXBKFfPp+OovxABbpYXTz/Z9X081X8Jx3+MiSKXKIuE1bx/1pq9hvp
Sl+dtuX/UEX7r4H+CjTNPKsyA+XqiTS46aQ3kV1YuO/3Bt0UBfcl5y9XRqoEwDSziqPeQHqvX4tZ
8cV44Wz/P3bHf4/yT4Piy5RlSqh3xpyy8ZH94UyvT3Wy3p1X4tBf50EcWNvlUjp9lib91+z9Z8yz
ZxzQIBtGZF48D6toM14Vt3Ht68cMW+4yKE1Pf0b24+HCbrwwm9b5xdQkAmImQfqkOiKuIY3kq/CY
eOE9aFa3vtUe4YxeaqSev7/++tKzfWJjt5UWTnYK1zPpkbKBVLsRfryp1/k6eb/wjad5+/vE/Wde
zy4ig/d+07XsGFCFm/I+9j+KbbqBbrS6VNE5xaWfRjq7hkwq4nM+sWtsEs0J/ALi+d4A3QKPp0C3
bvMR6silQ3dxr57dQ3CSLD3s+b5cSMDCnOiP1fUv9EpuIxk8/WjGYA3HrSyHhz6dbL+uG82VzZB8
X6ibRMx3MDk77+dZ/24z81RDR89EZAqd8n/f/kODhnEtm0yFGh/7Kdks+iWd7e8uJ6oRvORN/LMp
uv57iA7KndwLiUgqEs9QABva8oNlvyn5hR303SH5OtDZdSRBuVX0sSBIi2nllC/xaEGw+fPzhH17
KL6Mch5y+k4SaAlE5XMTzCiNIbixrjwwtDv5EO8uJS/ffZKClux/RdFzoY3S4htoNpC7wJzSqpeC
zNcaX3/+JPMUPX46D2crFJlyR4OXiVsg028QLTZWg8BTrjXrVakN1zFity6Gf5uyQE0uC/NDkevY
HFQbobRQz1NfC53A0RyPZuQ9yPBbc5LX2qLcZ/r4SJtrMy3QrrRpBc98pw91HjTSDFWvUa+SPqYh
tWAdlOvOftC7m663Ns60bPtw2WXw170UwutBaOEN5gdPqgZ7o2maBwh8T+kskx1DhpwnnogFtFN3
GNIWGqby0qQw4OBfB11iPBRTUmzSBVZVYprGuomHk7AC1CA0ZevdUMMVcIz23rDDjL4xPBQb8MbP
s/z9c/PLWp5vTzmODZaleFZvT57kpxfUSdMH3wwvXJn36OYeS24sTLsvDPzdAfyyiexT3vHlkswl
I57bnIHzg40WcfoBsxiYZeoCrV8LyubAncReOlr+zwNf2LznqApDgzlXR8Vp80IjrjdK0fuTcfFl
egpRP+xe+7S7v3zegNfqWFjcUieM0Xhd914UOB4UVV/HSGIV2RcvxnMXnPOL8VzHpTaEWcUDF8ip
GC4/Lducfuc/ACc3uw23bUD6cRu7rCmKh80NMMoLYftcxfuvX3B2WZ7sZWWrZE1PmislGtrJFvkC
N/H/d6+X/45A9tldWUYVgNuM2S11Wh7J9ZhfSBS/u4G+7s6zaxGK+2SWxWl3Wh95eQ0f5eddqF0a
4Oz9FSbyGOqnLKaWwfupSQIXGxkIKL6EA6tv38ir+F/ARXBQCVF2qMqDKRqvTdTc08voU530p1I7
kSWLZC2M3t4IkgdIytax7/tnw8GtLlKuTUjyjeUEWCnErqJIQEUmWG8ObZJu/DAXY2tEreNCNdwp
Il8DN7n0lP/uAfH1ajrLTO3S6oRdEceVsIDxWnKwNdcc3i2QsJoWrrSQ5zV+nQ6I158n+VwD6J/9
+HXos0OIemrXC4dLvglQndnHHxFE6qMeKG7sO0FW8bz/P6Rd2W7juLb9IgEaKelVki3bGZzBZSd5
EVKplOaZGr/+LqYvTtmM2jzdB2h0HgrwFsnNzT2uBUuuOvLNAKw8zxLdB3aIvBE4l8/5MXMRVHkv
BexG1hiQ28YrTBgC0KEG2VPs51v0qOYI3NAnuUHLo2DxIuHcZYz6UammEi7BuI4edLcE5ql9z1Cq
nHETu/EWjNOYlbNW4VrkHyxmrM7XzV3PqgSLO6BCi5P0rLooktxkz1HnlD4DK588oGB42uhWvihT
tvSknIvlLm3VB4rST1p+Uqz0tsLAxGTNGyvGoGFsC6pmi37zuSzu/pbUNGc1iIpTfBzeVWhU+Mi6
IBAcg6OFgi60PQkJGpbelHOZnEfUpGZdhwnU2Xy2/OQVuSJPeSLP4yp02+fCl9YCDVqKfc7lcb5B
NCExREas0XB6L7xhdCLDut1mu8IVJW14UFL+qvLuQBMrfZREWFv1Aiimg9I7QMtdqVu0CXdwMt12
L72K7ueSK3C2Pt4VoMAn7kJNRw4sMdyhf9ZlJB6oKrqIzMpcsQK8K5AlpG20ENs4MQTyx8iL3RJx
OeMPQlu8wNwu5vHPF8XZHDOhHSFIxp/IHUpb6xjN2pWj7ec1KO/c9q70MdimA5kz2egn4EY9TC/d
tvFFwaxoaznjQ8GLnABqC0a/fkyM9ybf5tIs2Fihw8PdhyRvVB2UmiiVYPxAdQjSxAAe3ZIdALX3
0Zp4ozv+bt7V23xf7EDkAZPzv3qT3BVJC5IYY4tn3FRARbu1ysOsCU5U5KLzLQAIYhOwUGGZqj+s
wFa0TlPffIpvTR9cNAdwqroNuh3yxBXZ02U7/p84/Btur2x1TdX0cYGkUh87wW+gLYNfuPPSFZAu
HGsfY9zIAYwL5q+EaZ7F5+tMNqdBQyrPk27EzIG2fAU0WNFauzd/fnnRbvowviFC2LQ79Ulg9NiJ
fbutZ3K5t2uy7LyIgEKHN5s0TvibTQv1bv1O3NqPkMWbwZ7uW89J7BJM8oFP5N+ZwrMv4J6xsJZC
e6YGzBIS5nH5jBEZdCoOgE3DGAbwdAfJ/S+kLj6eZ1K5B43SSKozTJljv0Ho+SRPTrxRwJ1CQZUA
3H5Akz2N/r+7QH9SPeCGuIyT5GGyO52E+SlNt2rPsBqO6vApONMlZ/tcCHdLAR1WmdYYZNBja8fa
hFiyvtl8dFBqZCqlV/MgkLho8/+zm7rMR7eRHis5hqNP2Rajqu3soI/CrzFhohAYfvCMbq4LvL5C
dNlcbmOqFKPWVbipraEBybDajlnwP4pgSz6LaAtY8xBIXvkJTJKKg4m49zqRRYyzon3jXq8QbHBm
p+KkWNgcvUYuOylyCPaAiBidYHV91xZfqbNT4mwMoAOzIumwa0V9GGaU8wt0oMuBc13K9Zul830T
bZjXwaDCkiXWj7B5mu3RK6ZyZQNd77ogvo/hLyfqbD2c5ciqGC1YPe5wiQu7Iy4w+u+KG8VnbQPd
PnqURZUO0XFxRiMZqBWRGMcl77p3ABGBWuWj8/p3eGtiu3jdMqOv+lIBI7Bt2Jj2K6AbqCdiicmD
vQbkN+bb/NwFvXDg9a7p9++wU6ljmcImZL4B+tv+cnZEjYmEzi/sr46XON5Eh/QedBJuCVZb8y2G
7MaZnqMbsZUUnSxfcMwoBYxmAR+AtV5rt8YGXLp+7E5rsq7exNx+y+74H03iC41yYpdTNWGvWdmj
ftTQb2C78stwqzrUZ3VbVaBK1597/SvBfWZd5s5IKeC9slMRY4ZfKYAus1e13wlSqbYhSL4sB29n
q+OsTGeGmM5UmUfuah/NFrCu4F+/qVbjSjvKh2KF3hEhwavwCDljoxXAlgsVbGmDtJy2rh6Gu35j
3JWHCf536AkLt4In4WsTznY0bkFpidpJcSKPgd+6PZrcNgRol84MKnTVAShdsKKv1y2QSCZngABC
WRnoLkfOPq9fpTjZ9/ksUBR1MSo9OzzO5iiAo4gKC5piOMPkSBFzDT3tPjjGjwAR3Cm7/ohumBGP
bHCP0Aa+kuixXexO+eNP6DxRsEloEssqU9bw3kB/mI7BbB0ppPyuRt6TPNTkF7JyLg1+/2/by9kf
EzDFZo5yyAk8jgCx2gFj7boA0c346vk+U5qpqBUzYh6/+hgdigM92CBCLn19W95GlpdsQA0mjKEW
A5yz7fw68TOhXRsBXa6H1pQR2C7HwEGppUT8n3ixLyueBa+b0a9JYCp8FF0TkTp9BZlnwpMmklUU
V5jfi1cl2ypr4maqO+M1YQQW2ZP6zCyt9Dh5iDk+TXA1iZ5tgRvyFdKffcJYdD2qTzBHaEBiXVbm
mmJQ1xttr/it7Iyd4VLURkBBKuqZFngmX1N8Z4LtqDQHY2DP95SvYowrEPrS6r53XakERkFlyz+T
MmuRmgHNBLl0I8JQOwDbWlGmVySCsztmq1TGnOF5HDACUWoAr5Ceri9CdEac1RmSjnSyCh0d6psp
+K3SrQTKxesyRK8uz8yTmoWUAcK5QE0M3E16sSI1IByc3B8eOk9DIgejT04jvIBfv/v3Ma/Oc1wj
QW9U+QAFTLbgHUILL4a1k0OzhXc1n6wtcMswqqmuK7SwzL78MIJihayBAJg6vc+oTkSZTsFma1z0
pEZgU5hsbHabx3cRKh96qe3MUPIF+y2Sw0VNxozG37jAutEAZ34ocKvgzN0lJ8UPnvMDmht/4l0W
mFiBqmrMpT6/DRnpAzRS5ycbXEGY3QPehyHQo0Vf6k9vA18d6xp70kiN5JuZ39mtZ3cPZXjUiifA
vgg2kH3sN8U5k8TduxHEFaY0YQPZaKXudn6yp5seBdzxvvDtw3Vpi9bqTBh/BdNQk6kCYdWUrObh
SMxfZGoA3foPWQW/5aK5QAP4O0BoAhb6qajAdapM8A8lKX26vprFQzJAUAvCNgWNLpxVzAAeOfW2
haiwVRyiTOux2kUANLMzODWDYOuWnc8zadxB9UoKAKwGwTsjhAGNALwTG71aFXCQHcX9Yv8VpUYX
n3XM+mD+FTRNhsI/65pEkg5tkkB38/RddivfA1HcMzBp79DNtE9vld1w0Df5s8g9W7rV53KZ0p7d
sLqPpLLQ9eCoaSXgdNFHoBPj3h6AKXP9CBe9pXNJXByRpk2WxFrRw6W3fOCBZ8A1cTIAxqEONN0C
WuUttdZiuq9Fn+VcLrMxZyvs41EbAFFRnuwZ1ABGkT2XOkBqLalEl183yhsUCD5kLT3KIwa6rLGV
3KRWUj9UgBg+AJnQj1pDAZd6068aGfA6vQpIBjkE9qxkYgwbyIgfXV5aggzSksqffzan8mGRyWY8
mohIrHB0mijbY/6IgS3ChbYL5LWHSOhbfY8WMK9iGCCqwsyejIO+3KqyDdFWKuV/JZTYbCjdADDK
a54a/x/yD8FsXIri7pg6q43cDEl2mqzBoZHtqXEtqgV8L6ZfyuBsYDACtcgMUqCAAD5JMz+T9BWg
Je7QoAE4+9HkN/r8kcsngZ5/t7yXUjmD2EjgMZyULAO+ZnkAZy+oZiZ5g8kYNx/aJxMwQHo3oiMZ
pCFBtiEUGHWdhPJLqb3EbfaszmkCGyMijf/+kl5+FRcNqSEwqrMQXxXY9ylc9r4QDV/yUCL/f6Q2
GNqBbshQZi61J2gCUpaIaI+JArh4GzhwZVBJjqGVGjDjpI8EMLMQW4JdXEbsQh+6zpSdRNapl47D
Yw5sOYdWc+3Wlf4xROkvXUt/aU0N8LgiIl5F6KrTdWSukq5aqYYJDKmSfEqqfWh0WV1h6vihM2HA
5La8RXf0Q1ABlK+YGr8K6VbL5U+bAfJlNL+1dMDIjbn6ofVImQAl/CGw1MFp5eIXnpncaQE+byX6
iyxRxUnIPLp9ZSFibdgYz9TuO6W+D6h+a6r1JsjV91DCp6kRYP7n7HGSYiDKzcG+N4CcqEb94IGY
KHNQbLdcq49uZVRugSkIJPAOUAuOrrdvJRW1FXyNU196G3goDUA5sOuMKXnuLicDcGCx8OhUjN0G
t/pHLekPFkgmdP3UqA+51O/S9FkCqmR5kjr5xgR7UK6igDEYB1L8KqZpNYWPPakeJRlYMP04r5Bq
3qk2YN0eS0z/GWm3bkZtmyBZ0uZg49b2cZo76DbcANiuqGonwMR8MJ9Sem8CIheEH7o5rgIyw1sH
VUiu9T/CcfTt+dCGk0vNsHciW12NgFvt+ptwkNDkZ3gUnbbXb+j3qwAwDUIUHXBPBh5c7irUXR+3
AMCITjSy7uxcAl9FYwsm074bAey4RUBDZhKZfCsxyHqvRQ3J4tOYSadxJI8DLYDdOT+2gNC+vpzv
otjN/nPtuPdNSWaAL1AY7XhKXrXYIw05ALXyLia1YFELLWuXojidstEWZSkjDGqyBarqrnQlV/Oj
TbETJRoWXLBLSdzzgCbrvlcAeIuRJssPb1hhAwQJnvoC+M+VOF3Ojpy7LBd7yL0UGEclU1aCDTij
cbLqQzPa9PPwTkCP6swJ3gurVH4acfgDOXXRiPJCO/LlWrkHY6RxWyUBHCOzc4YVIOT2gKYGk72n
rND76IkiA/Zz39ZKQH9sKbgHNg/oJjehXqEfGTRpoH5Y007ZkES71cNma9n66HZKfEhsaXtdSReq
4wpaoMGCicleC/eO22Fpym2jbjRkkSMX4yp+4EnvyT7wuldWcZE9UK2iidYFUON1wTy40terdC6Y
21110qYAeAyI76oa5E8dcbVh/EwyQNFHMpBDLAOIC5FhJ56pAvVtSLywXxVD7I0E0N0leQJH842S
DmvAQ9reGM0/gfW6SvGg7oIeKLWzCuqE6TXVhA2i7DbxB3X+5ZydsrLY6JoQW1a0O2tazV7hRQDL
iI5S5HaaA5IUfOgq2okKfd/tIzsqDO0bJt4Nk09wGHkB9J2iz04hgE2rGZzfU7G+fip/ow7/kcEn
LeK0qGtqNRmaDXsPb5LboQmsWltA+8NDiUIzBYSrW/XAzIVWXBfOY3H8v0r8Ec5lMuzQ6kaKAzv1
H8raeKlAaQ7GQQerRfl0a4N3xBlXqqcAyxvT9e4mWYk6fqwlo322x3xiIx5jG2xkbXYqaxl487H8
I1BKv0taRxtVX9c2RgHEJVo+qYwgwFZ9y46ex9lC4Gs8N0Xj2iBGlDWgaBhg7dCkLVGjozJgDib7
tM3OnbGonJSbJEy3dDZXclIB6y9xAgwdAyvP08AmUA71qzzG28qe4IInwWOpzXuwtd3ZGK/XB9AA
hIpbjJipycipT4hnj8kaOrkPs3ZN4UlYaerqoLyhga/YxXsadN7cyUD5OBI0v6Q1dfX8qAH1LbHA
wKEPO6qaN51Md0H+MIPKBpSB1QyeDiW5GyfrNot+ZTUQaRnMsHlqi+bdBBysrQSAhAU3Vtr486S5
g3XQAGNu5hjZ0ozNMEiPpHwgcbW6riULtw+QDoAtsQ0ZhpAfc68H8MOP+Ziear06aQTzWoPSHONK
eb4uZ+npOdcEzmue1AqXPB1RHrkF790N6xrUkS4UwTkshN8Xt/qrx/osDC7bsk6bpmKVIIojXbGO
QaSifgJ0+kE75p69HXbS4fraFp/x88VxDgPIn+NZp7hpUmNtVNo6oAgDmiHyN8PoqzJZRej1l0GN
WGSYVUl/ApdkNUUidCqBQdM4ZyIzrEFNki47zWW3m63yBqQr1xcqksC9blagZbqmU5jMqLrpkhur
bkTNHkux+flWcu9YmIA9B4QzrC2H7EALuW3XYKBH4U7cXypaDffw0LTXZKJiv0hmu7aMWkq9ub5f
iz7P2Wp0LmlNe4kOuok3ZsQEZroKd5Wy6t1+pa2mDTjvFYH7IViRzll8KaKh3Y0Q14V7o8WcJUyk
YEVLyYbzFXGJNAobBR4gnI/u023rS8A5oCuyRuZEtHeCt4Mf+NMjRaUBPAm0OLL6Ww18PtCTuvNj
D3nyBpx/t+JB8YV2jgv7obMtPrMfYDkBZ9+MFytCjWOtu3XqVUAZABvcAXDqzniPBl1wy4DKBYxp
buMLVUZwAXiDHMQVcsAltJI1WIPOwwe7LmqO5YO6EYUfy06jCugKzZSBLcK7QCQCxKsUwkdW9iB1
BF3O78hlowDaPfAygPa6N+4Tr0R7gA5PYdiW62Fj3sqA9PYFWsW05psP+OdDeD+JjpFRlgHSNvSl
94x164c/AOnn6ujPFTeyLCkWIGBthtikmMBbuDxiCaDjak0MOJx59AnuR2Dwq/QjTSzfytuXf74y
AHXJJgAtNc3+hnycT7TPkalJvpLsyi3QQdhIAMCNQCbqYO5FEAcsWIALcdwb0MQDHW2pSE6GDkj2
jgBHu4snUTFpoSgJqJOzVXFbmBRJFpc2WGRZI+58W7vhY+wzhIp6bbAhDsFkhWhV3KOggKlXDWds
YtyCaiVLQL8oGi9eesMvlsS9BtVMiVYU2DkMWnvK7fSZPAMo2B+2zad+I358lhyVc3l891aHBLdW
DVgT9Uxn9uAzDOtobaKMCvPyZiG/dxN6IvVYSm1cSOVfiDyh8ZxAarLtt8aJwdQYPlgyTsIrvWDH
LiRxD4U015rdKJDE7Fi8YbK+xuSTx/9ZFOdbNkkyanINUS0bbfwx30gr1ninrUAtK3Iwl/xlGSCt
BCErLKbJuXp629j9zNSkM9BfSEFjDnh9+imwGssK/0cKd43NGbGHpBTpKajkl7qPK4ea9X0sVU9q
BgAAG8hJSe2C+RqEPOpmlkFgGmC4y01KYy11miSwKqJFc9cdwVGYgU03Rag8u4Herye9BVNbub6+
7IXhDZgVXdeRTIR51vjhG+Dr2VIkZbiDPRjokDUFW8IcH/KmRpMD8KbiDkgZeu+RKXmJCUahJ2Xd
kOHeQH3UsObR64zhZzWD00+zPjITxDAylfCM1NkPUBDtZ42aAn9o4QkFgKGq4yVBCtRSZU7NraQD
hmHZBsDwt56LCYl0IsXbNFBugcGNttchB3AWQDnRgULuiwmU2aES+H3Uby3LuAX73xrT55+9WWzM
jqyHOrnDCOiExpssBPvtVLljO44gAtVhG8AKu7q+4wtWD3joDJkfuAoA5f6aljxzd8AzFegTyHRA
eyC7oDJ0ayDQOdRpjmDI9Ap/fL0uUGeqcvnSXwjkm8nSuALBqZbYx1jdNOptNT3Ws3bbBL8rJKkk
UOP1Gsrr6QuY8dy6S46J9avDqGud5WB+QxdYtI8wekEMcIemudt0JYiaBodRPqI55H5EXSQCwedI
85WZ2r6cH6TgaQjQmatnTm2ASjSSvT4dwBYMsu5NBy7C0Y42xtj7GsFIhw4ImGFPpv6QgaQ9lOyV
VoimMBf8D5QsLED/AQSdGDzu5YRWuhGzX9Gp6zCbGz1afQ26I9QQ2t/XN5s9WZd7jdoI6yUwTBXj
Bnyd01JapbZqGfNzpFZdo1WIN4fgAZLTOfXCYH6SFSQLxypYD5gQ864LX7IZNi6FaeoKSOr4uxyD
+yCYpSg+TTR5LUzQeWEW3QdwJBEECkvbeS6Iu4EsdWiSFDUIew5ir6gArzAWSB3W9uTM7SAq8Ovf
5SGfrIDzAccHohDeaZ6yXOk0rcHCImoDXDtBcg2TOajH9Td9W7t6WcleOQdgPrWCDdIet7TQPArO
1DSwMX2Wai8ZbaBy5EDNdgPaeR3g81rl0qHeq0G+byfwD1uYbGij9VdCvsorNynqG2jqDwT40d0I
rtTSlGQQlVl0HUuR4aempewKcDffxlIzue3YP6Atpvejie5JSJSdRsEBJqOpbzeFXeIS0r+WcvYZ
NGR9/eC/v12XNSHuPMayylqCtN8RCR8QV78FnaDbd6GJ5FIC996Po103eVHGp74bWg8PJZwZdM54
IKYZQRZkbfvYwuXVuocKmZlNrLcKcClbDaRgpuTLnT3eAGYNDEgR3vCOqK8SGDavb8J37b/8RLZJ
Z3ZVNk21DaU4OEqS9mSZ4DEbG5ACi5Txb7bC1gE+CBgRQHdfyjHnQKVwJWO4PoEf6DCEsOFoD2R1
JO2uX4UgeQBPLZij3WBVCm7eQrCswpoDhhhMK2DW4PMNekyAAlnXFqCWZXjNEF6tR/R6ZccVSlgI
3oBxfZe5gyP0Y7+bNtxBG6+uogCh8xtdj14M8Pms1Do2L7D8bvaQr6J1dQMOpvSNrV0HokXxVD2W
KL0IcfKW1q2pACGydQZWC1CQy10ntAGJbj3GQFSliTdUg73KVPDM5yDI9IIAR13UNt1aEpIVshHv
gNoS3hlNi/n+WZJ2AxKxjpWgdzktm4NcxnAa5grUP3Flb/+xHuIL4UwBQhTek8H09EwP2zZJ+l4N
pWNkAnM7tp25+2ijQuBGLGg7XGL0rQHVHTiwPE590VkkC+fJPo4V2PtmfZc02qFXVUFhdqHHCaoG
XwUIqPgfmEQuVzOagLOtVSNC8qm+L51yQ73yXl8NdyNFWB1jHlJzrZvsHTV8Rz8VwpIKizMvH9RL
+dytbqdKNfUK8udG2sIBRdnmwZJPdhbCMdll5ijwuxfyh5cCueNT4j4n+giBLIjq7tEO5aPJ3we9
GqApRKwoCyHppTT28p0pS533RKsSKzrlv78Ao44d+MBhSnSURhCV2pmTe/G6NUWrXHxRz46VCy/6
GSAmha1HJ1mvblMUMJ04Abs4jYDvC9RjLV4rCiaNlAol62KnJd1dYTbrGcy4dQTWzLDbl8n46/rF
WTAwF6rGpRyKepozAB9HyENjGGjD6hUYz98IY1fR2jkDPgegxrbgmJ6sN+1j9NRVvQNx23gi29qr
jqAqWBPJnTYijLeFG3u+PD4xjQiSWl0vR6cgRJWsuVH6ztXQ/3J9E0VSuGwDVRUylAYOthzfrPpB
QS0XvN3XZQg2UOfcjWmYZjwTM2QE0k1kDjvDxt92WE1d610XtbwcxEnwp1Xmv1/eDy2gch+HU4Tp
qdJUHLV7tkQo639zB//I4JbTEUpBOTr8dePpNvpQfkorsCzvMRlaP7D7121AIHx9Yct27Y9Qzq7K
QZBIM6AFTxPIt/UW7VwIt1J6yAD/39apC8dToBnMUn63pH8kcpZ0oENZzSEkzpPkzi2GeVB4vb4o
0Wmxfz+zZnkytoBHxE6mWAXN4BNbqFaMn9elLKRCmdH8sxKmn2diGrTNdCigogEtdsqjhkpFugO9
vDO9hA+ST10gewoWJtQRzl5WjVV1MtMR8zkx0DDBJqJ7/MGoK1h4UbR2s92wERVkREfGWUTSa1NT
KVhoBGz8sn4ED/X1reQODNxPpg4vAjjy4J+BM8kvC9TUqZVRELciKtdBnJshw2OC/v26GH5Sz1CB
7C7jwEANqMnAvue0PdDBUp8z7ieGiaaBmcUq3Gk/rVlRjtiiw+Ls01/S0CsKe2Fa+MMZ+LQewJCa
gqzDLFrAhJbhJ4ZYQg9YKFu7UHeWxhpcNP0XKboHMzIflVR9CgD4T9P0B83qJ1K3h0Sd/s0mgAcX
HiGKPzbqE5dqS1PgzAP1a0bix3Tq+3RHNxnKTNFGvRG+ccxmnV32ry1QNMZYaKIF7Bt0ZwC6n3gY
6HxsPIY6ZWACHSVKvKfluvlUn/7F8Z5LY3p8diHBqjr10piD/0UuP6x22nQRRhVpu7H76AhiyM+o
Ql7Rjlsn7p/lOj4I5HMZrm+r5ewOwAra0Ay7GSMOYEDH4BRQtOu30pdfP0BkAXiJ+mH+BM4OwPYM
kbJ9u0JQ7fO1c8ZoJKM1zxF2mqXz4k3myT/GDcAufeD7rVtgbKGpXuCUs+28drjcrZXHxFCNkols
jmn8pki/r++n6Pc5szPWeTh0FFRmgXRfGXeWLGqd43Ogfx0YBnZV2B1MBcjcDR2aIikAo9UfB/DQ
zHPvmURP1/2I/Iqllb8kGt5ETf7WtdPvuJf29SCdUpXRQYZE0P2wpDrgviPoyEEoheD2UnXHvgrM
CCjsR/gv6PpeNUgrGfKraT2E3cP1bV3SFE0x0eCgYQzHMLlj6+IwN82+64+x/Daah7K5m4y36yIW
V4N8vm0hWJZtvpJdAC8Rrf/GdMSC38H8+9BY3c+0RUiR9JHhjqa8ui5wSVW0M4Gc9lO5zGRgs07H
NFedzt4ruSDztCjAZKwjsOaQxJ1PnuRDXEcB4wTJ75IUbUyt+XF9DXyF7ksbdfASEhskVgRFgEsd
wPQfISHonI+NKR+jUDNWVNFOYa3HSG01aHGPDUetMNljgGl2lmbN+zcfgKcRJWsDaWM+yI7DsYvR
6T0ehyp6SCNtdKKy/0XlcSONc4whlhpgpRlAA41UeQz6XsS9sLTJum2jwmYDiPkbxa3SSaakzPl4
tOznmL7V1i/BApde5HMBnIs9p7UsaSkEMCOZ4UHKQNuRobkk9tMtWiFZW0dSOyIMJ87J/utgz9bF
vbhB3rEuh3Q8jjTQnKwKDmmp/ezL3G+L8g24opbThq3gSojWyjb77DGcESD36AKAxubFe6ZnOUDR
6M80kwEYJgz3+HbXryUaMlKCaOq0UMfjLGlaAhkwnWO2s8NKAWBwjMbGEK3ljAJhzL3AKdeZn07u
aAj8mSWlOZPM8whHfQX2nAKSqXxP7dcs/TevhAkXBkkuZLh0KOflThqShOcjNAd4jajHHQYAf0ng
O5HX3SHbZb6oe3fh4M7F8QBvo0zTILQhTsreyiQFrAXKzBtdSCi98A6AE5wY4DpCvZXwt53GGmDl
ST8c7SGbnahHr7Amoz0+RXuK4N4tuIHwNNkwCkGvKQrolzvY0C4s26QYjqA3Aaw0opa79AuvRlvJ
JxFWHI95yHTxQhp3y6tYBc5I+SVtWLX3xrPsosvicTy1b6yNTHoLPrLfGPpzVKTS1MTN3qStKFJb
0ErmW7MNRh0et+JyxTGN7U5V8+EI1ksUJNoQSQNDF3XQL7yz51J43Z8wi6YCrGI4xvH80djDJjbH
+yjsKldui5fa0vp/ftlMG4l3lDgw5vAtUNOQcbP1IQWzZTMcWmr9QgpG8NIuBWkmSCRNRkNooEbK
bV1jFJUyVzg+u2sP0dxssM9eY4wnGcTc/WR+TlIG177SEqfPDcPLSCkCkOCLK3+p0J9v4JNkaQJG
kEqJmcKyFpbhB+ZG2GgCo1YBTm52z1iA8p/iPLNQMndVCKoEpa1DcosRMhfU5R/ERgJyyrdlrWCA
TcZ8oFSnu8mo0AEy3dlURdN7oEcO1YEcnKAO7kYJch6yhImDJE5+X7/LbPc5p//8dPikW0mrCvx2
+L4JUFDKprkxfNUT94AuGScUtmRQsKkmMgPcNgAtXY2nAA5diIbphj4H6MMM88j7x4tBYI7IlA2x
oQWCe5hNQ5KzuS/6o1HuS5ncdVbxM5Onbd7WW5KY66HKNAxziriQtIXVWbKhopiBCAlWkf372dts
aTOhYA/tj0ofvydVjZpFFUoeHeX9UGDAoJzjAdX5ZNXYKBGXcbdPxnSL8HaPVrh1akizN5HxSZ7j
18aSEow0lSEmZlKQLSPp4E5GM6yyttdXAJtr1nKuDY6EH8csgz2t8xjt8ejPOpZZ8Tg19SeY4t+j
NkE1ZchALZDX1Rr4PP+wfYpdKdb6oCAc0MH0/RWLna25iZQGypPIR2rU96ZibjC8ue56IUwxOzNO
QS/kcH5PEoJJvAnBYGrumy3mKEp0KrcvTe4wgO3ckzeYd7+uRUunaYDvVwd0A6q7/OumqWHfwnWF
RMz2pE0Hbm947KKwbcEtsFjh0VKQTTFQ0bvUmW6IMIjFaJrpOCXOZFgoaufB5Iyk9+NUfby+Jh4E
5q/jgnbhbhADTj8XJY5GUc8taeZj3St+KaOwqRWgF1XneZWlA3qX+gS8iLUMHBpTB0vi+K6OgNul
CXATlexY5SRwUqk6BnK56trEa3N7V+Tana3Kx7gAZ1QW7wYb6ZgGUbhrWfHNmHa7KRnR/VA2tcgD
YfaC0wrsGuNeR0uKJfPxm1l2dCBySL88//m2860tXB2vA3y1sb2+dQve/oUozv0IrEGhgxW0x3ba
a9UGrOEOcm5OMDxX1uQaVATbtJTFuBDIWbGmnoElV6T0WEmA/W26QUN1MslXMi3Q0kWSHUWkNhTz
1tRqYAQHuuKrBUgfImI/WrOWr6+vn8fZh+ropmwg6wfFIRbhGyWTdAiHZkRNuF1V28FySeQ229aN
VxZYUXQHAF47C1NnRurlPeD2UzFL2Xe/6PIL2F06szUWivFhrCgGTru6DfzsV79l+GHROvTHHQW6
z270gVvul6frS/9uCZDCVmT0h8KpZmH8pdx6iqxsHqPgOGMwPFX3FHxNY/rrupDvhgBC4FLC4DDa
Sb63q0JHokrTgRx1fVbcLI3WfSjfT1rZejCrlcDj4wvRX6d5Lo7by5w0xMI4rXXMttkDY/GgYC3B
tXXlTShE9Vxem2YZiq4b38v8ilX1HewAmmfUo5qbjg6GinIYnR6x5PVdXFIRDAAAOgA9nAR/L4/K
NnIakXkyjmiOGh2rCB8Kq9iNxXyT1fN7OxT56rrAJb/24ppyD5PR6RjMaaT2mN2Snb0Od9QhDj2y
CSfRW7sUjiONAtcCvMaWDvfmcnWprswW4jj8+tcETeu3nwByOaR3zWrwQhdYZUmIuSohIAlbwzcz
ixIpSvrQfgi+lKtkptqpdkyhLOR3jiw0gEndHp3t4GSCm/hfIFV/hanfRSIxh84yDW243LuYd3ET
2LPVHpOtvusPwFdON9oNfcgbtznUb/qPBJCBvTtidCjbaaviPZodjIV6o/+uAPpS+RGvDTYJ+1/4
8szSX/k0vtE/GYHolJb4NBZFVA/Gpt9ofrllCO2ysEj33faAKRgD7Dhw1pfE+1fECsKGhlCvugGW
Zz3tC73WvLzFvLdAkRcPGV3DwNyFK/Itms+7ArgSMZYl72z0nCXr3E/WgWeYbKDALb1ho5aCyyMS
yb2pclTbg55hcdQEGWtbukoiyIov2AMAiaD9Cv4V4lt+NMgqgzyri8I8Nppymxb2jZy024FMn6WE
+cCeahvBLn53EwA/hKNihU/kRXj4krYPczoGENiugKY/mTfmet5g6l15jAAmDypfZCNTj+SOtYlW
mZsKnqoFE3Epn7Prk94HaCHMzSPR173X5254k67qT3PFqpL4z1jLXrWTN5mriqgaTNHaOfNUgTpQ
V6eEnvoSw3RhmK0k23xPhiQAcHP7iVGVX2BS+CWZcusArQmXh0RbvWh0T7V73c9N/TfAuXt8J4Dp
bQKExxwxIuuezUlfoqUuVzGCrY5OPCmd05sldZNg3tBUt+EvJ2i2qSa2yiRY2VIfOoOd7dMQPGxp
FFkY3y1v4qr5NZDuDk38mARU9De1NZMtkqovxTQ+JCPgvUbaBnigNAUps1rx7aGJHQDIUI/Y+Gxi
No+zUn7ELfhK1OymkshrEE13NGswBCaP67afMfkjx7ejHjwQVCidmJKfhmTfIxJ9BGLu89j1u1qb
9n0UDKznfR+F6u+sfzfqbk/H9gPaM63q+v84u47mSpF0+4uIgITEbLHXyBtkNhlSqSrxJN78+neo
iZiWEE/MzKYX3dHKm6T7zDHps1Ui8TDnGJD56LGg3Z+ft+r3w6ehjoUSIQI7dCbW9U8LJnekKGca
ZlkEI6ohqFPy8PMQm1GGaeCpQg0ZWFZr9RxrtdRLNMUY8gnspPNirvAvPev+twQc58+jbUQZSAHQ
5gaC1NLhqv71lRKk1LglSVaY9IlHq8bpgN+DZJg7sL2tvgaJLOHT57HWb0App3IuUsBVl5YDcaAm
e889yVnEZFVH3Mb+HmNuDVH9NuIqCEXYa/T5xFmoBXy2C/TcXOY2z/kFPAXdwZVd7VA8NmcBjsde
o+P7G4TJKhSPMVmqKus3iAqzI7Em0VCXLyE47TR6ZPc83lm+NQrmXzMEZgTJHNpk35oNZZGpJTyI
rVBqHZzj4c04V7/FNddsaF1F0JvUekB+YEq8V8jeOAmo24Ayi5K5iprR6tMizTJHEK2NMFlamajI
q9GejNnm5NCWhbTSgpvQ1qetTaOhaaSRhp2m3TRjdpXGyCJatXkbxxEg514OTS7Vbs1in2v0JWU6
JLxE+zKYJdTHYh5wsGz2Pvn3qgpSZ3Cz0PkE6ElZo80J1BvraMH5gj/jg0jSBdLVgrrNbxKoI/0H
JMmtAQnaoBjLQDa1fh7LDJ9WLTMLu1jxZ7e+Xkr3arC4W1X3/wE9cutO+Dze6jnsE7nSiySyQhPh
uEeAiDlWQfrYoNSiuNkZxH1EbS12mGzvPsVbx+bz2KvnEI7CVm5Vy1wZaIzJx9KXhHSk4U2LSFJk
OYgYA3a112ja2M1fIpDllf6UJfMsLXt4XklhJQ8XnQQjX3kPHr6R9Gi4YP9ioEAFQsHz6xhGEkd1
iWXGvllMwyCoG0BfDQTN9nIPbLTxFTGUgesHpwah6Sr3KJS5h2z42D9B3M5NI5gjNuyCj7u3z9Zn
A7MJz6FFkO2vM8d+oAl4bAjcBociOIKjnXLQ/irpO+UDwA2/sTudnx+srZKK/nnM1e6EY01lTJHc
wOk9g0GhM0BO/n4+iMPkQ4z8tQdFHwDRm4V2Yb3s9bK2rqQvo68WMSeRlWt6xkLQP02IW0mpU0Ia
zWtciIQXd8pjxh08Kv8tpX2557+Mu9qgswqAJS0k6C3K1J1F5hj6bmFweeu/5mgYA1UqWJEqqHau
OV1jDxG9NM0aWFsMb+qFeoDehNM+tdyu4Vdq2t1RO2dBcmIA+t/odz+v69aWRY/Qwm0PhQCy3rIR
ZDubNE2Gp9aYXVbRuy6J/JoQ/+dhlvVZzxGZsWIBuUIBrVjFO6WVyUOURdixBsyMNfUC9p+/WRSk
eedKRNl5K7bOBySFoPWMLBSMkNU5hB1ypvSFSUNN4PXPdY+3XfDzhDa6ZIgUVdCP0CAC3mBdA4sS
SHgVMwp8ldd59VFzUq8M2NFydFv2Z6/FXR15+yi7jal9GXZ1DLPElIggGBZakjZJXmNjR+5gKw42
Pz8Fqy3PFxATZQUNkwsTeBQfnluO8LIKwWICb8492ODyg1c7A9ofKBgi8VUsHLiv17PCDC2ryhSR
1Kzfd6CDKjoI+xZ5JP1w2Fmzjc3+Zazl4356brK4NbkFIhJqQ+IBGdJie9r5AMRAdhoWz+RJ/T0c
zGZnN26NqqIiix2Jkuy3vD7JtXkhkJtAOegQb+EOIZIja3sd471hVus2sqnKaypp4UT5KdPJqa9h
4Vt13s5H3DjK5ufprI6y3o5SWmXdUo2dL1rfDCSEYuN55LZ5P0BjGi3foIYGP90pj2zs/M/j6os4
0KfFm7iR57QSZmiSS0V7nhAg7cyMbGxFFaosqMBYoPuvj/SUw89p5omJR2b2FVc98BO9Av/IL7z8
Xt2ZzppP9jeF+Dza6iQXisng2KAuaZl0Pbq5R24VaOWB+wDens0uKFw+ekjfmAcBgA95RVN271ld
tsT67H3+CatXFQKBKSMKpyHlaBHBJ/utaLQLgFfuOgXBZ9fDh2xSdiKJzf2ziL7JyF6woss+/rSO
lDdyBsKFGcp4wVWJuF331ztmSt+KiLg7a7q5az6NtvrK1tjMwBkSMxyvRx/kfe00P8zviF08icDH
BMHKrsvy3pCrrwp7EWjqxTLooSO07PXnpNvBtm5FQ385H4CH/L1VVkmgBSfKWEi4M+df+qMeQGTd
qF0VIEIJhDRbTY7d7JtwjtttjmxOTUcDWKOACevrluwgAWDVtbMZtvD6lh/q+ON/WS4T1RcNSuto
Z6++XaorliJ1s4UjqJ3S2aaQ9wEH0C0v2nA6dvf7gkxb1ybq1QA9Y0KQa11dZ5HChmEakXWNUgYh
9hSW0JPU2ZUV7zysWw8dBeGDgoegQi56NVBKStYOBRaNAYicTGhNV44M5kxj7RWXNis+n4Za4/dA
E0sLymIampcjsYsXSCR5hgMeemDdylDacqPTvCcssfUdATTDoUbxBZX51fR4RnmZZAsde1avukIK
RAJhu1HbecO3diC2/QIb1xErr3dgRSYuFAa5nb5OnBb6JmLc7Tcux2d9LeooNiz9BQAu14k/RHbU
joD7Go6+4ke/QKFGkqN6ACXuFwI3WufYfZ8GW11Qo6IUjGaaBn7KYisbe8ydXpbanAZdO+s47jw7
m98PKAQV5PGlS7O6OrJkHg0jpVqo59B+UqmT57c7Z3jrgkdW/+8hlmf20wU/EbWD+HtjhNJheUbR
sIVj12nS7PRSnEenfqthNA0R0krZde1ei/j8fVQ/j72KJoWqNMgKMPZwGrziA07At1pio3Bz4rfT
Y3wyUdO1AjVkT0A8t7CPNZmz+6puxRGff8SyBp8+QBQxKVZYkUHSFF6QlPbpo9o1xJnipAjySJbt
euqvQUx6xHIE/aJ7CvmNUCqN2BZc7hzWm+eEwTlq1gG4nwlgfpUEQyyIoIPr3Qc4Ha+1Ybhosh4K
FCFJL5NTQXIJAkVp5g2yfpcYE8Rjowjlm0ElTgcTJ9cY09Yf5HE8kTEy7D5GCjHNioCnWXY/RQb1
54KXTplUkgMCBchC+fihU/KbRFUgpP62JjNUbCUDRTcxnkCYw/bRkKe2cuoVJrmac4FiVW2+zWDe
OlQCBEHU0aXgnNlTM99VDcLCpkyBDERJqwWMz0nz6UXK+8kv9RbKQ9mgubROoB6ZFHeSWrkozN0Z
RncPsMdrbc7tOZlN1OKiJYQmVR3UdffQ5MqiwqPqHwCjxseft/PGgUFf14LIPyBIEBVbLWYdM82o
oGIUtg296jN2XfwP1BHNQtfBMgjsiVCiWp1JmpexZCGXDc2MPXNTdtMq3XsTlut3dad9GWN1KM1p
ikgtJ3qoV6FCmZfosduljwXAx0mm2pJxJOPHz19uq/KGOaEaj2Y8Erw1B6eBynWecjwJJACNHXKq
/GgFCXAb/1Ngsnw+oPuQukJuYvX6pGk5gBFVm2EkQccbWC+D/Pdh64IGXaR3INoNGvbXQ00Jb+oy
RxelozCFhraTaK5k/S2i/UWavPz85f4+lt9WSwPVS8aGQ099NZhAA70TWsmfSEuzQyZmJOAgN8Ds
g58aCV0+aWnwCWOcPItADxTSj4Wt8/q1kBVux6U2+lWlQ+63XoB6sE230yRqHDmBREiftZdS2uKZ
UWqQT+TootShPMWohJirHqDSMaegJ4LJ7o6yLPsDqT40i5XAe86lbaUjvJarFjpZWYbjOZcAeXUT
HkftOOYW2L9pciQ6sF2ZEkWndu5rJ9HIFcBf41GShxpy5xMMfoBknI/puDiVqIr/8+fb2Hh0ybUB
AgO5AGWF1YHSm4JOTHTAJwX6SXEVyEjQq8WatrzeIyYby9/6ulQYC8MsckyQ9/kW94yFbIlYlkLD
YjhG7SkrmKMBgslGYZcKA9UMzXRF3JRMd6gCP6208nPSO10FvUWhO6MyXs1x6RY1xNjH4jJrTKep
uBsxABtyRPWQbSZJedPEsL2sLadpqZMoSNdwnxK2wCtuJxP/idIjMYtLSVRoDiP+19E4kHrrVjOg
XJZDx4EVlwJVBzlJIV2BphxlhjfPxgmsk6PckNmpM35i8vgaRdAngkbRiY/DpQSOngrlM6EQ35SE
C89YR+lQCC2BZ6OdO7X608gLBzp5DilSxVbG0ifzZBsySnsKzAKTzPt5fbdfeQQvsDpA1A4RnK9n
kY8lkWrRIA2By5viApNev6Yn4yA+oLGGfGGBNUGAyzxLQemSJ6M/TqW721hdRvm68kve8M+vWEVu
iiYkWTImpJYms0UpgirLXCXeq7z/Rfr/NM4qJ+Im5SmXjeQJedFBi/AuZ1YP4xYtZQ5cOv9wIwHm
RWIPLBkvKDoqjsnqc4v6qD+k+X3UGy2e4UXwJ7HYZRaNSAf69FrUzANUMPZ4BMzmYFpQk1SeiSr+
xHkKhwClOecG+PDTXNhj3bzrNAJscZpdvUpu5168AcVw6qp+ChpKGmc25ts0zR+xRz76Qk93rl+y
lHe+foWlW66ZFP04yPCsA38zYqyXhkwJobpiPo7cE8CwyeECqkQHABKHvxa5/YvojiHBAaBN2s3r
v683fgGIl8h7ITf1rY6nRZaA13ZMQp5BfzyzdUAh2B4D8nuWiEGQjcI7BJXlb84hDVOaCPrALDSL
5CWK88fCGA2XxQV1THXcCdW3BgMYGXZkSNqgSLDaWaMpoD0I5HaYc90urAOe2JMlofNXzjtX8ta3
WzgUGAWiddb6QetJVmTojBEQtd9m5Van8C/6rzMbqmNxUBiB2TDuhNVkGlXJ5pgPJKxp6apWAxxP
a/988XyfBU486E50KRLq3zCNFcj1Y7ogKWhWBBm1nEl0zwmTdp7/vWFWldycDm2H3FcLtawGnkeH
puBTpks7mfRW8e/zZFYhU5dQKZ1H1HGlcXLSXrOZABwZtllSCzg/vwXc/3/4fAYgexYiUYg+rLEL
Lc4VsFUz8F6zZOcGSsWE230l3J9XaatViS3wzzirWDeF+kqqJRhn9KMb+W1RKLGu6ge40jxF94uI
++wQ4BmgNqMsLsZ7zvHLh/t6U2EHgspvWBSJwzeidmzMuVwOqJD1eMmzlBygj5YCPoHmUBHNfx/K
hlbPNBmnnZlvjYzoF1XV5ZYC9PbruwhRuDYhPVVDSLkpMMHKAIg0u/pMUN0Vw+Cy3HqxzD0c82YJ
4/OwqxQJQSXX6ngCJuVIfeEvPbfGac+VS/zpCCeAqHS0u5/XeKvG8HnI5Qh9SrHBQarYgv8Pkwa2
ZnpoiNEG7MxTlGsdEqw/D7YZbwCUCS6gAoULbKyvo1FaxP3EURCCaEsJvOn0OPDTspVGRwri58hd
aHnMbm5StzvUbiIhfd3Vf9sglWogL/37V6yretNULhkVfoX2WobEKV5yrz9r9+VV7nFPO0Z+6liv
pjsCEwOnz5OlOzyy1Z2kbuNuAvAIEDwkdkvYu7plIzki0HUFCifvEOdLw0sBf76h23UHWM7o6hB9
GWd1B+q5KsqoRiF4OuVvo69Cfxm+Pc+aMwRVAGk4NFqbXwKvVmazX9BJv01O4vcenmNrZ1sqCHKQ
m0c5C/WyrwsvwSpRxB1UgbILM9Cd4TKvbOtqMdHojsN9cSnvnqXvTzLylr+cUxCeUM5aHWHe9PmQ
JRiRXovj/FDA+1R4Y4mQFibXXuZ17zi/LXW5CyTWz9t84/b4MvTqGMPDUOnNHBigxXlusX4YfCn4
D1Tnlr/zbWk/TXH1USsjH6diQsVd4u4QAtsKi+s+caYOUbsCoJF4Fb/T95/ntnFffJnb8tk/3Rc6
wmPRRBENI8TqvXrRm36V9o5R3ItqpzuzvYKI3BaZBxUx69ehRqHAZHPKaMhQW6wb9Jjr0RMcpmKs
2LmYtnr1cJIA3w/cA6qgTvV1rIp1FloymoFENz6Q3wtATTmlH/+yrJl3AqzN/bGQyXUwogF9WB39
ITFEM84YrPfb40Jfo0Fz3DcT3ohLMKd/hlmdfFM0VjaQlIYTA7JyESKBetN9watwlupjz9qQNpW5
s/e3rjVo3iyscvCa8M+vH7JXWkk1BksLq+rXDOOaWLnh9V6H/m88vd75n0dZ7UIQpZo4SzCKZji6
cAi1zUDz4IrHHP7bcCQkZOf8GL/krqh2m71/fUy+jQ6oikxAfkWSsZpjUulNmgsEfF0EIDD1O6j2
ghACXhw/pWf1KQ+o11zwoAfDnNnmdX6jXAonCxaGInfV4z5YdytSAxcX8QqYepAQXt929aTEbOYl
kKbA5hk8gM5MBo4cdNRDGSZxIJgap+GoHZIT96UH+vDzpfD/DI/SDUYGa3Z9VGV4AQM9/1eAvsls
Ca9Lc9v95q/yTXph3VbHLIZrYuKlpj3YmdPu1WS3bgo0UiHnvdSNAOr9uulqtY5Q+wPSBqVFlHmC
qb6eJ69GxPTzPDfHwYEChhU6vGibfR1nZqpcxHFCQ9oPttwPt2lu+HpNALMJfx5p80LSAZ7QQZ7D
w2mtDm8u5lnpJxU7POBQTQDwuymBD5SfdV8EorzYg3tv3UkLyxHIToKMQl99wjGS2sRQRyOUNenU
GvlByZMgkttj2mq/IfjhFZxc9+peU2Druvg87GqancoFHbpRC+XBcOQud0QNWMoe1ntr3YxPVeDl
v396tBjkra1eh9ENaqqOOecXM2qoikhdE5ycnxdu601GUxXdW3CTUQ9YhR1xmSYqbHSNUACwL7Ww
g97bGluTMReIo4VwCiju1e0zdLNpjiNRw0YVowthoMBQatcYFBQiW+3pv50OirEozaGrD5zCt0wT
VnF9lUnodvRDdzXrZmK3CtmD4X7fBF8HIV+Xp5ZRlIvZhByknY9jNpxhcuBN5Xz4eS5bw2AOmAhE
jWDjtFoatZBjy8xyNexFfduoyZ+JVketh2fkz+NsiH9R/HVA8EBqoAvE4+t8KtInqalyAsI82njq
nL8Akf57mPU//UDulaIu0GQzGlePCBRG++b+5/GXM/P1eYJK0l8dPOTugAatjvJUMWvosDNDavL6
Ns3Gm7wpoCSK+uUJ6Dq7jrJDT6znn0fVv+/8r8OujjJNCx2NDYgRc8p8Oc7QNH0q1NqWVFSRSt2j
hnSXCuNptmI7aRsfPDBbxAZkLtRAoHfascHtpgFkL5g+9uik9bALzN/4WN9WZn4cqw7Nmv5mHIJR
Sw4KTzj8Pdlr3IMdkv6pyvZaUTInzkoNNu0t3HPh+lxQH/26X1JkngZjPppjem2ZZdgYUYhu5G+z
J14O+JI0ZR4DWBKlQnQb2G0j5y5EvlzWjKeJfVj6M5DLvqrX50EaHCZxr9EHv5aWXkN9ogULIH69
s4obKdPXMtzqexYonMojSciC1PbQpIL+BfcsJwmX0N4yvdjdIxF8fwMgiYWiBxDMBKiX9d3VVjEC
bianT9rcyLCO604FBDCjht3MeXkfS3LrDS08bitd20vXlj35055dx9+mVWvoGKrhGA0QOKl01VH1
qbZH1k0OlPY1/Dv2++cdu3Ef4Jyg1AnuvQYNpNUxFUKdeg2+NaFZZpeo7bt6oTzpSrwngrQ1tyXx
BckJS4YO9dfrYNDzuRY9roPRZ5NnFh7iRPT6YMTs4SXCYvavcAZ5NHM7e91NvJe7c/1hPw++2kXw
u68LkUoKBs/lI0BSzoIJcKtnSKhAlHDX8HGrvQC6/z+zXa2kmvfjaI6FGupC9C9TM8Edp9JUzyj1
4iSU6GRY2Wmy0oe8S5X7aYjVW6z5vaJxYMXqNDDS9kWSZpgsC9gCNTn4krSQEV5zqMFlaMP8vAk2
Ai2g45ZoDgK6Jrb+ahd0os0iUFdJCHWq2U2B+jtYXqNcdC5KmwvAS5KCn4fcuiihpLlUbw04Vq9j
dUZ7DnOZSg07Ts4EnsaSmPyfh9ja2ibIgejzICv4trXhvwryqVrpYVvdDtNtbL7L+Q4Kb3MIXBdL
nocalrVa51wYsTSIFKcnak9aB1yCAsvmKo6OP09l62sh3EExFs0iikLZ19MTAenXykOmhgh7LvoG
bpqN2BG/3XqwASPUkLmAq4wvtpqLVSoSgMy9Fda1GjuNFXEn6k2kKl1ygQD1gU70I1kqZ5URiCE9
/DxDY6Mj93n4tfQbQAYKQyoAkZXqamizB41Ca9iMvUYG51Nr/Aa+w6mWerU8noScXMn960x15DfP
9fAgd0BGzeiY09EG1MGp0QqAeYmtd78IPLmM5slScztOS0hCNZe5/MYr0CyhXmMYsHrM1CBimp/G
qq1ycIDi3GP8sS/RXUfllZSy3baaY6izQ6P5rPcUNegbuHfYRTHdsBQNaiq5SZbfmNM9p/GNRLMr
K+ruhgTmRE3uqG0Ci+0I7RBEjgJACB0tEqXzs3wRNqAXWo6mTFGFtB1fiKi90oztuN6TEfweMn+B
MaxBLRVvcxAil8iPz8LmLcxYp+IoWemj2LW/W/bK6sL9AplYFvtTrsE1I5XUHPffAMrjOcrxAZI8
v1TQU4D8Y9bBMRRBYVNJlV0ZZHB/3ktbM9VBZwNlDlBIHMuvoxOem3lHZBZmtA71Oneg6QzZAcpe
cpmNzs+D/YVsrecKIDFSkYW+840RWKlM77QKj0ve5eLYKg1EBhTrOlJmV4ozGUJRo36l6PP0xJL2
z5xAxqNO7nITlIfayJwZ6YpS0djpxiryzKavjzPgN2MsXc3ZyJ0smW6M6lCWcLVQkoDl3HRRvno0
sS+dStJOpUV8qVFhpRDfSoN5mxIZsmkmgsqfJ7px1yEWUxWKRBx4zPUdhEhJjiQZ7d1B12yLvCO8
tqtdGMTyFH/7mp9GWdb2086BUYloCTC5qC4AbJzl8JnqVOURQq2x26rk0aykAxvaPbzxxgULoPGi
pI9OqIpV/Drs1MaV0AHzQfuyu0nyOqBxufNWbAhUoEz9zxhr5nxFZ5nNBvwVWzd/m8KS2xmI7MZS
/n+A2pj/n1mDby0bFC5hXofXdjGx+zoz9F0tMGw0KdQGApbjvQCZVJ8/ft4bG7VIzA3QPDSUcBCM
dbbXJq0OqQjE6Yt513RlQSPisCBn8ovOggejbi+1fw4zK2PXQGvrtH8eerVjcLGDXA4sfhirbTCK
+aDz+BGF0UOi0Z03ciOIBZACTz3FCV5g1l+/ZT7mMqAchhFaRXZBh/mQYEoR5c6g6Q4Zd03JNnel
urCHEJShDbsaD0IgZpe2NRw5PXIijuH3hT2DQCdBRBe6ByqkJPI99bXNz4mzjHhmEctbFwhYZALx
0ACBZtEUaOPYtpLCSTkC2Ob886bZG2mZ/aejXlEWpSPFnuFt5kjjHyRkdj2/kHFn1Ta/IvD9GkyO
UJVdAwW6xeim64C0YdGzrh9RvNy5GTcRgjDEhoAsKHmoia/WKZpSpc1j0ILAwgAkLqoixyz5RazL
lS2ofuwlmGWDO3SqU3putO5KSYdiJ6DeuDhRbUNV9q85xTe5pJJ30qCbIwunerKToXEmtYNtYxa0
82uBkaM9+ArsLraeeUx4kTSA+oi5TupoBmSTkjANNSsD4hh1DHUuFDLdjqHEmEjsYLWlBDdYYL6i
SgmreazsrKamK9HirJUfVOChE9I1khK/B1e/q4EIr0UmAACtP8pycHiBBmVZzNTvZ+lt8WK0TXk2
bBy2DoWRCEBEpTzOhvwSG9YHiWfcMrPxQMg4OEkzH7VEnf0kr849zI68isReTUl+mktAygpl1FzW
VYhzCw2OrYbkwwvP16f2NEWQE8vTpLeNJHqPrORsdO0zhKzhq0rm+5GP73KB6G7OgYiVMjhXtj2p
7YjqpyFjbmzRxmZ9Ezt8hODqrBjwq8zESzXkXiIBWajEmgMWs+5OpLGcnvTnTkZ02RcBKne+SCO7
5gIa1hMiwVE7N6hJuNqg39YyDUTK0O+hzVXPTNcwq8e6Gw+6zlxhKr4ud54MSXtEvrT3eiM2vEqZ
VLsth5cyqw8VERctgfMZhS9EqrbXWZlHQAR17wkA/E5nliOw9YA8zdoSd0/VS9NCaZ0W+XvCSAdl
oKzz9Kx4b1VrtBsg5yHpO1CPS9rCTRBu0z8BWC3sSDF99IdetSKJbWNsXobaeFfLubYLfYRlaz1e
F2IIEcUFU0LcpCjYUR3ac1RJLjEQHFaNWdldX1+CjeCNhRQ7ohEeV9tfIqlLwDO47CAbvlcajqCb
KBc17WrbxAsLKOrsgBIA0/gofs1ol7lzFv/JE1M9xeBK+LrWvvSG8i4z89wnQ+mLynwfDDrZilac
Z8u80qC6FNR8GM/Eml4WrW+7nynirkbYcjlqCJ8ZinooKTqaIJlT9ChijhEwXGVrWmcOfoSPQppx
V3ekeshiWKAOqnwJs+BnQ2lLJ0m1N9NIcnyM+rKZNX+sy6t5mbbVlbldyrFf1mUwRNMR4WVpG5n5
YKkdHCDb+GbiGvdbolz2hVHY2SCNSFeKpyJC4QglOq/seqeWcZKmjl+bZfMuJ/ATV+iL3EPXQFH7
Fghg/HI9avSgGnrjImU96n9mAUAKyait13L2mPCFOUAJpBm0lwkGuN6Qo7pOutGDHKaw1QH+L/I8
BwXk+KspWQgn7xlM7nCgz23ZHiS9O0e0uYN17u/MMOurQmncupl8+H87TWY5ks59M5+OQ9wAhNrq
na32w2OUglMGrUjYmdY1fm7LH6hcvurKeDujRu9Qa3gkpXUhyuZGayBbFRtpbOeD4vGGebXaHJhu
nqa5A3FFDoqyuI0Mg9vpaOF86uSJxyKMxhjpn1p6SdkeGSmA7x0gfREZ7Gxp6UVt1Z0D5aw/Qub3
xjS9TSqc0XlvIwp1IEJ6b3HU5yoIDEeZeVkOIiibujpWRXnQpexR6INbzLXTNOwWmLvlJtZODM4k
hlac5iGKbKKmlq0qxYMaW75W61NQJZxAxFQDz7rBgdQitfIZq+/LIX/Dr/lT9vlFDXnX6pcy6DYh
HOoK9b2RjScUc5BMIr0BVw5Cs3bHb7maO7pWBrxUAdwfrwZdT2xNhi5bZ8zYYQRHNX3PecRtoK2g
slo/NU3vNY0WmDP1qlZAn8WCc4RQvQztFfTqbV6xoJtjR0kbZ9ATd+S/YvlhZr+heu5WJH+ASpIz
yhrsnwFYJx3EvyALhpsH2Ay37/iLOl9FCfsNuw9XY5mtlYZvZJXX6/BBVww3Wm5fq7cFuzQaCDvz
57YGKqaM7IQUNmr8gVpR8Is+YhQnWNL/qiFbPuf0Tuui2s1A7mQScyCRdo124gWVflngBJmd6SZl
5OlUOGpZuVLZ2UIubnHVw5iRZAcNZ0uKxCm3GpuOVVBP4wPPLmmb/UJscmf29WkaqxNXtWCUy7tK
0S/0KHJLaKC2+F/p1NuDlVwU8h8mPlg6X3aUvVd9cu5b3FWEPKLnAX8m89CL6xjK/cp13NXXZfTa
JlHQ8B41/3Nt6T6a7BdtZx5wPR0tDoXJZjpJxRQWluSl4D0ZXXU9ApQ2xbVTsg9h9AfeFQGL03uW
aZ4JFoWRlFdjacCV8LlVCq9EIAISjV3w2DXK2IlG40TbyVUpv++7SxJp/jygY4YTa8t0OsNJKpCi
t1pvj01ZesXQBKVxMwtgDiM5kDm74XgVOjMKWoke1bg6oY1kW/AzV9PU66wEGuOFX8Z1gMagP7PG
lk3tZkzfJDIcsj51NTM6N1MK6kZrF4T29lwUEKu7hv1o0sNPoxe+0VsugN+HsgOjCEbRBmU3USqu
s8LwYnipZ20WZPAw743J4RBZTrlxqLVfkF9zYcbtkSk6Jrg3htRCHl2caNfZeQF70Zkd0646mcav
iC+FiMTLa7SkDPNqLhYBJOIaeg0bk8LVa+vUm61N6g+z0W7r7qm1HuUxu4505hGoQCaFdNRwd00t
uN4xO0VxdVMovYv71lOt2R772s4l5XrSco9mrcdL2Z3Lyqa4m0xgsWzaQfe91g6MWW6nYFtO77xO
PGjh3Gr5y1ji1GlgZFjjcUISpUS/Jx1i6mjvTNabmbypaM5YkXpIRu2ole+D2ZzM8TTQAhVB85AC
o1zLVmCU/bXIobavJX4kA+FWTxcjKseF+DBp6aBV6sdm+4xVdMcBZ10lAZuQaA/BoiVo1NZVR5hT
CsWvOVCveuKo/W9myfgEo2NI4spADUxgC5ctTmw+RT60w04S/kzZqr6mZjcZdmSdV3jTpGeRpGii
53fjUAewhHLTJvJgD2XLRetneuc1ceWxMcWVhVSxM+76SLGhzOCIVjlq8mhrnfCiMbmGZ9F7U9JL
RZROjfXO4/g+jm9UlrtK1Z1JbL6kCFpSLbpkynRIdN1nOsD1vXlPE34pisaVpMnOOS53NXKUGD+T
yRdAQmKbdG4vXZSQdhNCgZsaHM/lF900biKLOQwGflCnN+LS09tQRsiXNNwZu4OkgKmQnC1xyydc
jfpBykI5N7CEii0N5fMgF3ZqXvA2dqGh6EYyXkt+JXpIfirFWfDyCdIrjIFGudQvieylU5inlwpN
7LFsnLqXT5J1V4KjQaXCb0EG6Wcw2HFkTbUPVK076GV+zqXsAlTAK/R53jX95v9Iu7LmRpEu+4uI
AJL1lUW7bEu2JNsvhF0uQ7InkCTw6+dQPTFlI42Z/ib6pbuju66AzJs37z0LNCAL+GUzY6G0n/Be
wANDzgwPqBG2QlUJju6nzKRFZLMF09rBUUGqUhj81aMUozxIrWGXHDSNv6lmgVPuI6bJslWCFXyk
MicxsKvwv23qIXUN+mlE3C2zhWUCbyeMZUIhTA/myiGCIHVvb4QWRDiSlGVmU81pMCgUoeJJdbyy
qQzmaYcF2C0jE606HGsm6LXwfOiyF1E8NlnoUj2B2n9/35TP1aiKWebtyTLEKZCj17SQfV3u31Il
O0FEIHSR3TFGMjMFO6TOcDgoAZJ8tpdqKjlG2vzWjOo42Mnv1MD4J+ACOpmh9QbhvX2Z2qCXJ1qF
f10Kh1AZGVNSK48KLjyDCxMEJBF+DAUqPKwjIafvOWbKmNm/xdzaBHqzlaP+0WzYShlq3wwhr5Qo
4UdYkkOKmQDYUPy9Szo/zSr4B1FzV+J2gJkefmEko1oHi8syFvD+2cYoPZMSOGRyKDMBYKG8NEX3
AHz4IgnR5iMIpXRbTAaXIH0dcN/YAJHjdSDRcfD7vFowlw+oJuAXoKVbqR8Sp4otn0Hl3rN1zev6
ZGWU2N8MGNQy95tueA9E7DfxR96Ud12tHnmqLpiROlYF63O1P2mCbPMW4EreLU1mHCXeenEAo/Sm
8VTyQbnlVJgU9WW5ikSzoApQVy2IjZLu9Wm11gG1C0AZboXYmdDoiCv0vZJhW3ThB81R3luDQ/LH
1HiQcHlVCOTpOmlTps1OLZkX6ft0iKB1XggFXN3hgtULKbucNTgLG+4qmZygAwrbEE2H+k4zQCe1
LdVX0Cv3AMwf2pos0BxjCBFuA5hICEbPEHzpl2pgh36MI9C1QgzRzWZrCXMLAw9wIDPlGFjhK1WS
F6luX1LS7cM0YlDvJu8ZhB+gA8nvlUj3oozdm1Z+TKTYD+SwdlrQiZcgkPI1lZVL1kNuV5W7X5ls
HYYeWJtWG1YsoO9mqoM3IEP1jPfPTJYPODlRoumemljVojfZ4GL+AvcFKGK7YUbeA2KiqG1Rz5Dw
nHVyu4hRpdkNrh1aAOFV2c7gDKTnx5oqjZcz+slACgCM6z6C/gTQuKFXMIhLWsOK9vzSVe0dbqKw
6aRrwqtjkSd+WRevnSQ957Z1lKl+GES6jqP4oGv5gZBol+fKTkSF4tamCSARNhy10jsuB0eTsJNZ
mu+DZf7uSv0O2qePtt0tDbsEbjWiS/iQLNJGf5cL/XdQCWRa1Xw35OiuLoKRiLbCZnypkvCY4Q7s
hCIFC0ulH6xse5cG9d4GEGtppwDKw3XDybTuXgrzD63ny8bW9npc3/MeaIqcf4IBfmYa9oNhFWsR
82NoWAdl6H7ZNQYttfnZW/oblUBhzY1A3Ok2WpYyBNm5El4a0YKaWkIakYvEiXnCPWHjODCNrFvm
fab4chscu8rCWSClRylqzxbn/FRhvO4oAX2I1SZzog4mSXoSrzoDF6Ehqz2YkJxVXM6zDBfHDJQP
bJY2X0Tg3bmloX0afb2ldn5CR+xBLUB4zBgN9qBsIa/F6X0Mcu6qYYB/VECPtAQm22ry1plFjfKy
fyiy+NEK9GMZtfIKgE34oAbKvtEYSs5gJZJ8x0pY3SpglLqJ3Qq30SucSeBrwYCPQB8uLHbwx3i3
M9ULE3IEiBJbgKLYgGggX2kK/111ja8NDBfhWF9bVr/oJfwDT8UrseDTBJmTVaAMqO3qZJmYuEWk
uP3q6RmnO2idvQ1tUTlTcd9MPmFnUPl5Jz5avX1o9HzdJ8EyrqoMEwUoOPZbkId1R2PQJO0HQ4bS
wJC4wpQNr0LqdqB/B0WLDEbOJgkg2M30ysd/hqXsUAVfrV7RTkVzA3s0Czs4MyAdOaLKvFAxn1mD
5kRs1Ucz7M9x3D1nND9UVeUzix/UqvsF5d61LYulRrrIkSW2iQvLWlPLan1boDKJbc7clBpvQUKe
jUZaFTqaGuHQPVmZteWDjOlg1nTrvFXW6aA/C4yArIL8NgnQQDh4VnpWbohSQpGPdKDkJstGVs+Y
e+xKUUgY3JRH1S5AiK7l5VDhAqbIy0YVCzjArMtWd420XsLy8gCi79vQ8lMtW5ua8buegbmt0hy3
3ELRnSQMtlqGFCchjSMXbY3O1ByCviOoee1SsPIzVPiHQYu7Mo45pptBC5PX7tOK0bsSSbqIC9CO
AfUcUIWae/xT7WSq+qya7c4oItifD+RQx/WJdtIuyvRtyPI9sXD8Q5LiYot8IfHuIBR26PJ0iw49
yk+jhApPEa9SAicEAb64FOMi1hUy0MsGXySo8+s8wPhMuUt49VuTUJ4bAkrSmPoojtErCzEoAH7C
D8xsGwjjtxLsN6p8IVfZokR/atlTFOCQJjjKMn2VcxzxGeoLJPK7oQvek9Zc5rayCnqoafZBXTgp
KPFuruFCy5RknaH3h/atDa1mYiFhlW9JPDwEDRitAwSonAJlX5aRTTTgRhyNykgmLoOR4XFV24cS
NDKgK115NQV6q+hqoK4xzOYseQpb9mxw23Lh5oPiLywesj5/VIII7FqKxGGY6ArUtF3Icr2ktFSd
wGy9QE2gOhxc5LZvvEDPTikD5khJw0dQ3wNXDzLmF0j/XlrjXg/E5W9RJSCxZLj2yxV+DOleO5U+
2m0A0y3FdOBQfteGwLvU2a8hZdAbD8FvHTgaa4NpgP1fowxXZPaUM+OBQS08b0HxVdN7pUPRDDQA
RYqTay/ICSCkVJcdRQne0EZcBKZ0CgYLyw2yR5kN9y6Riz1kRh7VGrp/nHZQbOiDB8XOdtIQPdpR
cqmIsWlB3FRombsE0EdXLgA96RICvjB6oK5qskWX5arbRvUrPLpij2TqHbM67tR9eiIlheKIXutL
2xLMsw2pXNRc82sm4FeC6zmvssxRBkibDKTfmnq5bnvFNwx2yLS63hZ6sRlg67qQCLYrxrBl25a+
HopPWYXwlWoH771R3Se29mkHuHNA9Zr7YZU8Q2c2d/hgAqJnlkcyMHSoRIOqjthO3gWqo0M3gg7m
vd3D8L6R9mkYIDdl4aPa9s9J1QtHy1vU0lqzC3h6r3fitxGghmKBSnC3KOSxRQnNFsvlap+jZSFe
K3QKMOrOIAYwSK4ybt04eZB4UbklOPRolAwPbRGCQtZYsAHkGWBy8KNXcdx4iVl0rt5Jy8omqBkK
9l7IOt/oUcLQllbhZmNpiVcl8obGDBC33oUu0mOqYrDFgLnrhIBnmA7Cn+DtgmJ7OHUR4kpX+5me
qvddRS5Jk7/XJQS5M2Nn613uq3z0OZOLB5ropwqR8HPyeAlAzh4HaLEIABx0JNw2Bz6M3rPiOCjk
LhpK+FqpESQpJPWpyVFTZjiunKLka4P3maummotDeZP2FTlCGw3XOCXvXZTvuL4C9J4Nyp1R0UMg
AC2VInJsNXthK3HpVG3yC9cEty7T3gkp/mTW89ypNX1tdtE+CYfGhZwjyi1G7xhgYh06/Q4sllY4
ekMPU7G1yLUtup6XIuOvoa0PjtwhX0QNcpOUEABJMMfwu/HKFZJ2T5Map6sSnXhW47asDbE/5Cp0
l6v4V962z20M4aA6A5y95orDcw6xT06Bb7cTyasEDuAijeo1FsBRq4dPVpJX2erQUc6eFRHc2aVi
QBEiP6RN/Ywm4EuP+2dvpWiepqhSoBP5lJr2Ci6mb3bMFlQeHuK2fqadvtdS7ajEGF/oJRZy31vy
srSap6CM7jMINztmSyTXgmj3SsgoOalqZ8CnAMpdJLUPK7fMTXH8LiJTe44NYBLiFqgZQ0kTJyCt
6SB9n5htgwYS2StzkI9t3qxKgiuVgS6tWQrdY3pnQMDIuDOluASKQdnzUN/jfGixs+OnWA9PHGR4
JuE+kQR7GogjrbuzHoXMiSj9LIx4XVhFvq8hm4rVMW52EpQ+acElrPra8BV0znSr2CUFWyvMfOSt
+ix689AW9hvLsIdpvClywxO5vgnZcAoYu5d09a7Vsjepkbe5lWzR0Ua/jIdQKJGfLLMN3CjLD8wo
kA9R4IhhC4G3O4KtuQpDtCXzPv9lDqa9bAPzQtNsL2d8ExoQXTTDbV+bvsTTPfAeL3037DrC4BCG
SU0Ndi/4y4DIBDQ+dLL9wcxhUbaF5Zdmou1aXX2JcoIjz4AWR9mD3IHF6slajimL1J3CAGd+n4Nm
XaRZDhSTIItwQOazULPbNF1FdRq4ou91RxRwCVMr6Cz1/E5rCwg1CHEsW8MrMzSpMqb+7lVAmYLh
LSrYI6SpLfRxGXY0NhrjwJ1h+I9jNzf3ddRjtjlqK9kd/ngTfrK7VK0Bv2qgQgLWxq7JDGgD6fiy
wRsJW4h+W+GiiDnONsj5wzdMIFLIiGNX5LkvDd/qmwMTAVAlNSSZw+oUB2HpDEWBtGD6UQj1qSbo
l2aK/KmHw5rW0h0J5YcyR97hylrXexDAh+qutssXmXXbppKeo8GCxIQlYTbXbStD/kyTUHfCvl60
iYH2c4m9TaXwkQRD7FiNaqJJ1p8IJRdYVfZOLjguJwXN3RCokFUxFKC6gEaJUSzFoC1RPQlIJjeV
h8IVKsXpBdeFUssHb7DRxUHiBZayRuOLIgg6FJG9kBiqA0I4WnZGyPyfZ+o3Z90gruhwnQD2fgrS
kcyy18vAVs4ErkCNjiO/ThY/h7gJKMGQGfBoXFPg9fJ9bG/RBDI8kq6c8/gUl+u6e4zpjHn87RBg
4FgQe4IrGPkegqrCNhKGp8jBWVmUaVfBEszEDaJV5Rn41nUocGKgHqpAnQ736ynnsWWEmrklQFNV
k3sWGnumgnlj9a33b98a4gA3ZdmgXEO4evLWqN5VChY4RGYa0xNNv6lq6c1s1Tmx6msYgAkEwOij
Br6oegUZqZKo0CCEEF5CuzWRp9PYgcnSW5xGh1rHHgnzBSxuZ17iNZIDQYFNHVlv+GuKA4D/thRj
uY807so1chUVR7IL2IabZGbx3Xg8qBqBY4GlBy2EKbQvC7pcC9E7P9tIQNCcy1dyO3YDrGYpD6ME
UiEeIFb59q8/HqKCpY6ZBaBv0+cb4BiXS5JILllyKWGvotPA17P3n4Ncb12sPwhXy8Aq2dfscMWo
kYICuEkagqLQ3eb1v5eOHiPo0DMBrOeaDU6Hnta4ACYX274fjH2jPiXtDKv3hlgoYmhwEsCYDXqy
0607ilPm8RDEF21v3+dPo1pG5mISQR3oN0E/aV5y9XpJ4H2BuQDoMkwKr9TNslIv9baR5bPFolcr
Dt7CWnkgmF8uaszv8Vl1R20+f/5WN7ie1ihBh9UOjy30oyZ4wSINuSWnDT8bIGnk4btlPqEl7zZw
NO5LjGcifZWBsKhhQMjJIYOrStEg/8NMKUJHou7ZQ1aE962OKZt+P/PbrlPat9/2h7n7BVc1pAm1
Y0nmZ/tR653gM/dGf3fUx5gj7vlOh7XBvD/4DcrDGBVGhzBgx9ac7hGzQi9G0VN+jtbhkftkrW5G
lxMNZhLwq/UwZFE22oLtFD/zJG9O9/3WMwMoB8IXNigUDyYnhg3geIc7E76HLvlt/d7pKCP43Aa6
YUVkqV/DjHv4y6uFJp4wOvSpzu0zdCQ8CIL62dJ2zWXr0IPk/jKXMkwBDfBLZtBdNxgaY2QD/EMN
Sd2eQgFVBdCxBiJoZ+EKXx3tAU6NU3ujmrjkGceZJXSdi8Zoo1KlBvlDdSpR0kCaKoR+1xhNdika
iL5MnM4t1miuOCqMyx3zha3+g6DwjhvFfEb5uynyECo/pMfJ+c8jVk/NQ+oVbriHc40rfUIud96U
5xrPOQLU/kacfM4ggtm8ouBzYjLg5hH0eOkrEGNoQWDUbitz3/AaLvc93KQGSCQ5qyOBcLXfrMM7
umKd06wx2Lt0q1HzRV3UuEku2SLepHsyl5nnHnY8xL+sXYkOYR3i6gr4MQb0a2sTYfVKd5gdeNIe
ECJ4SUcYyDtzmoY3l+7Xtzz+sC+BAdtKszpGYA3CnfK+cFGR36MZAUcLsZpjwd9AWSMhwzB7lCXA
bWRaaA2KpPeqZvNz+DYsmtIBzww7U/sgBwjZvABSfoA7M9bv08+r90YCQliwke2xJgZ7/PtDRnZq
mu1g8XPAgr2m07U66IB+aNBK+jnQDUrk+IB/I00WLbQYMnhPm0h1e/TPHkYzNOh5vvXeH526tTVT
2916MA1UNtz0cZYhvX5/sNzWyxg3K36OMdKXk61BT3IyZyB/I98QZBqNADouw2lt8vbaImVNy43h
3CliFfcvdTdXf99Y/d8iTN6aStDahKYrMjfaMylGz8GOV8C8nRsMqGe+0I2KBLGwEHQMfWBfOoED
lxJLCzVCrOA12gPf6EN6c937hlvv2xX71co4D6VltrA1b04t+tZmg3CoDBEMKHbp+pTPCRE+NSwq
xLYfoUDhY9IHCxk0okah3Hm98Zvf7Uu0SU7JDcIVBirTuYk5HB0fpXhORujm8oPzrqLj2MOtevIu
G8LqrGmwnU3M9ho0D3qC9gK60T9/s5uf7EsY9fsqjxqh9AwghnOh1qHfcbQ3VfnU6O2qEDFz9Riy
q0Lu5lix46//wnZBdoLDF5z3wBWFwhv4b9/DZoXKk6yxFOBA6gUFTiMvgQVFt7/To6Vot82IBwgw
t7GLp9acg4zf/HpfHnqy62SIQVhKN6ZKQFL1BHol6Rzn5caRB+mEsSwEaUjDvfT7A5pqTXNQtfiZ
vmFSdqarZINk/MSWAcgh3IOQ9zp5ghg+RJz7uSJm/PlfXi4uOODzfIk9+aYAqGos6hC7hgmduAPU
4tC+47hz7GXqtxzGMj+voduv8++zTl5nkeWa3BcazrkC6m1D4ZX85ecItzeDpeLuC1mUK8VIKhJe
x9hzZ+BMAPfeVBDalOWPn4PczJTG3yDjVvlyXBcBb6EcgdemKDvwrNLhs4W6PYNAmUz8n0PdujTg
E/2NNVn/SSpFIEwiFrSLQHH3zQUYAbLf7JAxPcmP+aL+BfUEYwGRYcUFqVOVnVmP79tr9H9+xB/F
3C8PbDJQ+HpAVlEYQQt7XCyq30QODOFc9d68C3ejV6IMS94FHOFWw1xddoN4i3UKJ3t0azSiXDXU
eG82gxYMqEJjEP9iQIfcssQdghnWQwPUaaqyuyC1QZ7SWbcasnSJHkXjoJe1iHn/2JTVY0ugnl1F
7YulwULULKS9HYyGgVFdockPDJxRvtt9tm5Kca+z1GsSY9NIMsg9JqAlmGoTlUGfI6fA7dMT5iG7
tOPbSh9OVsLvk8L2U01stbwmEIwmGvwWZJCDKECCGPSuhwhwddt6lBWx4ZJxqkWtOoYBK5lAuecG
8ZMh6LdVG8D+iyar0DLTBScYs0XdobbNZ7vJdySgd2qpvZPEuhOR+auIg8Zt4Zjm5UnInTAqt4Bo
X3oC2JQeZfdSaUZ+HQKU3wz8g1j9E2C2hRN36MG2aAADtgrcLNrNIYgWxYoX0b2WZYWT2P3gZHL4
i8f12ZbDo8qttapgtCRVolzYZbzuumxNhvIoUktBp7jH78jtAR5bFG+/BxwsJs3KVrAgFc6hklgW
T7HRdVAiB6Culj+LiOt+wqjlx5axau1iUfQSMP/MnOOeXmUcfcyqsPkD8xzEzOmlsO9sCq5FyE+B
3h3zKrhXtLmkdpVyEMJQQQaTYY1O7Gk9kVgx4CfEbk6F8tLY0XLoEz+NzZnj97qoRRgoD6AzChoh
BNsm50Tb8g7exVp96nnmmAIa6yHsNTXLLTIsJQzrzOSoxwemQbwhfmNg9ySgXfycja4S38h6G9Uo
TVVXrhVrAIluWGrZ9Ql0oKNateuupg91qB+ZqkMSVPv9c7jrj4dwEE4bTRogiXF19ndDi/GfXp9M
/TPKP/Ni5vwba69vx9/4OH//fHvCwbYTtEordJhORgtQIpgBYHn4eYYFOdcMmzzJP1UMvh90FmTg
CKbLECIIed1jkV6qlG5qzEVN6IjEoeXq4ZM0JF5H2o+qktxCVCD4Fb452IfG7H41JXn8+Z1er6Px
zP+SSycFKSxge640KEhrH9pnL8rWWHMPJ4cT+8SXt3O741ZDCPEg5IqODNhn02sfkewGHCgx9ixa
z9rgSu8mr82q8uXFS343OoJhcuQdlLlDY6wlvn3cP8/5N+74Sb6cWYRUStAaODPkZfdMFvrKwkxs
ZIWCZ+sADempc5pe/8urtXR7HF+M3NBJSDOL0FRucEz+8bODlj+kQx1AryDvx+7T33NibFfr988j
/o03Kd+QrDmYbohnpK2nN/Un7zHcLgxTckrCZ7ioN/rW48L5G2184V9eKIRKGwPaPuMLtQ76QuyH
rQysm4ujwK0O8My7m7tY336hsDHFmW9AtG/KOZeJnttyW499kSHy6TbcAAFwDy5U5+uQLZVmL4eT
ffpPQTxa5SGiCpfMMdd/eUaFs0pvGBYNp6XXahuNGc7P++/qmyGNj/qDmOuCiilP9XxBQVNjrar5
qRjWuaUtJLTtyJAABDMXSbl1MEE7FBh8Henziqc8xIVqjAKUJ7TUn8LQ0U4Q9ljq+/BJcemLsdIu
tmfPMImvt/v4fCbBYA19bu2KSix6YTRlFzSn2tc24MaNgpvDqgcqL3cd7QnIbr86NktQUyB66f/8
bq+uqJPYk/3QDSCcFgpO4nAYnNduOGrFvaHDomFps3zmO958u9CjQwdtpBRjX3xfKh0gY2UeZPwE
zukOKDUAaEbBpnILhkTu4DxW3iCSfJBmXvCt9fM17CR9FwobUilHWFPrHqUk8vtAuthJuFN5Pjdj
Hs+/bykU7/NrrLEc+LIbUPeliehifkor1K9Q8Nj1EjQERWfsZR7shhT+qmoUY1JmaABRkxTkhnYn
F1XjkhqQcZ4MjxboveCvAFFhW4x4Wg3yADBhOArqNvAgP3TMgaWIC6DHqF0dcln6VSTyI+BVtWuT
1PKyBhDFuOsqN8Ng3Zcks/OAdoA17qAe7Kbb1HFyMbXmMweFJ6iSX/Bu2YeculWmGrCQVoBqtwAs
zQxwNVQrPWCHb6teMlZQesEdsSrefl6F0y3w57DHGY86Dfe2cULw/bVBpzCnlpEOFyXhwHvmrxV+
mhtbMS5Nlp07cJ3HCRTT0EutfMMT7VkUsnAz0cIrLYuAS+80yWFNAXterfCb0oJ6LAnmvu73jzv5
lRgdfP+VKL77Lo6l/mKhgnXLGOqznXkaovZfFhz/BIIQJUZOOBiv2qMirHB1yoP+Au7sAvYhC61b
dqBLLk14woPOrSy6xvv5E0wSwVXIySbBzyBMlZPhUrYwRoKuMfBR6XbQi8KRA2lfxsqKBOnMC50U
x1dBJ7ul1XsI+OCtXhKivwUqsC2EpYknNUL1pZq1YM/k2cyhrE7SwX8HHX0+CPhRV23hPk2DRIOd
26V7Fp/aZ3VPV6BObMwFOBOLRbsajQ3vgufCq5btPr3TT2SjeupqTjlp0iC4+hmTYktKWluXS/wM
eQMSLKTM+ULs/g9S5pMj7Z84BjQkbBV/f+VGmWp5kaom7y9gm+6qe3Y3zheBIL23N8E9hIRyB0TH
mXc87T5cBZ20e8weLHLAJ/pLvC7X48ONfTmwfpZzIvy3M8eXx5tkjkQGNp82eDyoRx5AlYYtiAM8
PYwGxu+YPJDXfgHO+SI4/stScvqMf9pQX1J9AXs6qIGNL7YLdl0EN6w4OlMNXo49G/6T3fn3KaeX
Id6BF8mKvr+UenRGz+eVUmh/yPZKdJqftM2jMP6Trfkl4rQwaOxmoBRfsFEGl6QD2BZQWbDALDf2
NRpZP2ef6YTh6mVOKuUQfOW0VwXCebKrumBArixPc4p1jnwXLf+f0SZ7LzFthbdSPS7PzlM8gLU1
DNxbX/EraGGB8OHOBJzZhOqk8slIRLVIw1rpXWM5eABHS+7YrBYLGIyulD0EUe/meoBzMScZnYLi
nZp83BnAlJMuX5jQrGBk7uCY3jiuPt0kiQM9z4u06MZP13r8DkaqS9tXfyluhfsx7ozHmXc5Xgm/
lFiIB1IOqKc4HKGadOWjCCASQ8lDyktoQaWFc9HtgMZ/bwz9V1mBn1Xh4ADRlhtea8PnLqfg5wNx
M3NG/xkyXP0MFLEQENKA8ptufxnTxBi0lfaCVvPFJO0RzOIUXHpZ9qQBhBWpTkHQVOsAqsBUrCIA
DqHt0UN6QDZDAHgbICzqaiH64gPgX6DVu9yhYbxNmPSmgJ1K+6jwa/juOgCJ/jIa5ZJkVQnxkgKE
CCUtvIxUKKFh7LYSdX3HIBgH2nC/A6T4UMGezAEL7RWgWJCOg/Shy+nB0NoDU9rlEIQXjcSvGCie
6wJ1fzBoB70UrxqD3ExYxsdaNjchhxNFKba1yV7yVMcDpSAxjx6dPsC3sguFvcBN60p2ynbYp7zG
zU9/aTX9WS6J8BqKol6Vhq2lZ2dWQQqn0jXNi2oogLBCO/epMXfojCnp2xfBWiA402EaDNFZbar+
SeFKmCZVkF7yXXan+d3K2o1uHaAIbSBXMJORp5cZe1x5X6NNcghL1LyDoE9+iXbts/BlP/o1rKot
JnoehPg+0BlbzDaGxiz40xNO0kiUs7hsSJRf1CV5TrbDarT3ydZiB/YfekKzzYTxGX6KN0khrIB3
oKabGerQ+hw9ZagdxGmc/tp7/bMaHHQw/J9395+T7KeQk2xCI7NBYxyPKDYsdWJ4xoPGAGSLfolS
t15WcHzRLXA/HQ7R0GXqVDDXoXjXc+XZFPJx9X0nJQyusLIupVKKZ69CjNvBPtTe8kX2G1xnAYkl
xx58/tCcwL+beQdT3bur0JOapmy0UDIjml+sPUhbJPKUJxASUpgI/vneT5AvJOdqg7vPfL04nZ5N
g08HV0bE2oC2+AC1jzUGuagHxauXEFdJHyJc1ofApeBFYMhqtE6CWyv4ge/RzIT3qkT/vremXcEU
9ywoYenZZWAc7HkI4uFCSnw4232INMpmTueZVa5NSh29qUxMWrCTk+gQYWxlhP1MhOszEhqXmqFD
SkhGIwvCnthoX2rF3Io6GVquwR+gHUbiLtecatW6+gY6rzKMO+YM5q6fSQVaCbCdMeCILv4eEDDt
FJRobp9D5cVGzzEGT/PnnXojAY5/MNRQDRg/Y1I0SQ5ARkaVYgjrDDL277YtdmHeHaywXxUGeHPp
ADkxuMXWAuMvAhXa8KCQ3sUw31HTCLJWM/WqflXujM8JJDVOZCB+0MH7/sQdTGaFpBfSeSi6JbWU
FYbAy0SlEMcBUz9ghQfXVygHhd1TbpEjoaCwNpH6LKufavs0xPXnEJhbAeleEkO8DLIhdcgHhxW/
NahXhcVGVyLYrJxKeHjWQKSAJITEkLoVpGdMCPIowkJ9/LsVqJMZqxYwd1hqdrSI6gYq+NEe6vA7
cJ89oYdQVW29riYnXeZPqSGviREs+kL9IHVPfYVoKGLA9YaRMcS8pLIjTmRnL0YFO8Kfv+HcO5vk
uCQP+y6FRvK54eD9NhBfs8N2oSb5TEa7ai5Mvs1kNZZE6QkNW6hpduIzDLMdI1Hs6XRYDiJDFSxa
5PZY62aW6HUa+bYkpsMqLlgWQ9VJOTMR+j15MgG6acJ71I4zgaa+d0iaiGRDTFMdIaaAFX1ffGEL
r4OIq9EFU2TXYg0kPuiC5cMFx6dv69UpLOIN7KX9HmR6x4Dip2vYELIR8i4DI45BnyQk5mtDwiVr
GjAJQeaMoleVGr6owj0JZ3aLOua078esakAwX5fhQAgB12nXPpNKmtCYWGdzgPaRlkZPUSVAsrZP
6LuMBSHElLuPoNMotJ+M54ZCbIwnD11PdkI1l4GIFhaNXrSW7bvAPFcMOD5g+mK3qYszwSTg54V6
I51h6IhKG8XdH/nl7+83rVQwMlrbOmuy8DP1IYX59M8RxvRw9UK+RJhsBQH9o7So8ELU9DeFEwOS
m5sAUqCpx6T9/XOsGwc83v7fYNPrvF3atZ7WkPakuDHguoueBbxgC4jbQrfhE5D6kRO9Tw8xHE9d
deZwnXmXf5bGl7OoajFtL3Rqnwk8Z6oqcsnsy5wLMdkOBqtVlhSKdc5Q95v1e9F//PwG1ZnPpY6/
4MtDCAWE55rAoM/u7QJifBAY6uP+KJRO9mBTEjCYfKfWtubZyujEqOOpOFkEqRdFtBe4+wB9bhyM
uID2YEu2yRBuBxZBakTdsLB6Y0PwSE16J0M/UrTtB0jTIBLmrz8/xHQ8OGaNb8tgTM9fHgJiC5RG
MNiCD4n8Cv1mcNE8ZdWu6hftF2A0ldMsZ68QNze+YYwkOB0zpylAgMcx42URjnaR7W68JEHyaqe4
41DZnrWjnjJa/vsJ/yfaNAOD/hZUqoVolRcsTRuq+E75BAqSWA7bcJmei13xVD/IkactYr/cz6L/
/5dX/PcHTObLZSmZAxNY7GWHqqCSIgfqT+U5y3rrQUtq4CAT7mrgoe/LIYdydsV3UDVdU6rAtnOA
0KiB011VLjINFhaX7+KG0vvMbB/rsou8IUlTwIHkh/8i7Ty260a2NP0qve4c1fCmV90awBxDT5Ei
JU2wZCh47/H0/YGpW3kIniKquie5Uo4BBCJ2xHbf7+s+JLmAvrgcUJnb0Ahsl3r3owjJ9xiG/miF
1nVa6Uc4BGCrDfFzQ0zWGUfOPIvuORWH1jWs/jA3g0I6Ojmqdf4jpMfQBih7PXTll3GMX1ijJOP7
CWVqkDfJcMDEHUp12HXZWLqRLn5KtPpWLpt9EOQHPSV7JPlC5o6W+jWHFGfTX/SZUBCYnLp2R0lR
4HX6T9Rz/Ijj6bo2Szh40ez2ovpNqkW3V6yj3lvsD+0wq2jUWPgCRvldoGPVlCpuCv2taJKe0lI6
1aVFG0gHP5LkkjvhP9uNpv2sEnXfVMquDQDrNSAoD7JWfTYy+TGvpS/ouv8YhhTEJtoJSkfvvFiL
t5GePExj+x1JCekLmUQwCW353VQyHSipRGOyDkbHNH0DHpE2OT7Vpl1Q72VLeSIu85wM+laC6py9
WWQyaEai+BOw09utKlq0bSdGFDybpBHnCpmledeY5bdoVF9oU9YhphKpGRGmT4tdgqCcWmEysnhX
4EwYUaPbXaZcFnW66aOfucO9Cnj8ebLXUPyJEYHtYUlhVJpPs0V0xtaIAhHQXDDpcrJDA+cXHIcH
EIcbV8czfqKsU5VDqTHSiPTkrYyXkOl9B9Q7wFHvPKuwG+Jc9nxJ98kyNtgip76ZjupO+g150Atu
a2Hj0nXGQ3/7BCsHxEzlXBrSGrzSF1bz4Gm7xqFXvNibj70jf1Fr19yRsL/bEnM6d7qdvvnK0wCr
IkXGEAcInoOUhJLaWtbGuy3LaX0bOR1idRtRxayng78KngnTjTgqFpi60Kgd03yZWfqS/DVuO2/j
ODq7kk6+6GqNt3HQTfXIoHSwuxNaShVMVDt58R+N6+qquAsvZrqYtj7jxqjmKqlqKBO527gMnsWF
1/CgYDS1jRvPGT/gdKmuWyfmqAkzcW6CZ/Aabq/FN4KhAIjur5JsU+52VQDweuKdfDlzOX9PtmM+
pZkWWGzHBSLX0a05gEmRi5S7tULMKnY7cTfOljdM1saO3NoP5urWNde+BdyYdSnu4XU75SOtimjB
sBshJR7zG+X70im7FbE7F9t4M7urq9gkTkrvq5jG9Ko8KlcsGjciLKldSB7MmN1W4PWcJcb+IoSr
YInf9W5ohSSR8au4OxtfwsJ/CLPHEJpGLBWXgdYfP94T5xYnbe8MRHeUTmz57dfs1KxTBSM2nwrl
a1p8EeMrlYDXx2O8xqXXm/1kEGO1A2JDQpm+HI0nKgocIwPAoSa3lOXYaqM+ZFAYAUYTw/HkGBHe
Zp4Q0BOcHryRARROk6e9BBjbhBWKKvGuCn6k2s80BJAPQdy/K+h7wvkdugtZS4GUccL7Upk61Kg4
vto4ZfGQh1uqLmeiuMvN9u9r12oX9FKnxYCd8DEerFtIpJ5/YV32R/ml2gcvCBQ+LRWF8QWpRdQZ
9pDjDx/P6blFQoSW9UExCSVqq62gCOME2k3FX5z044BQ2pSBCJelPQVPh7nbql95X1PATR5lUmsp
1yQpsG4oSrWwKCZAhRACDa/Ips+6+BWW/K6Mr8aAegpTD11f0H5LTXpTjdWl0kD1zDzdiL/1CYRZ
f7wG7WrTE+E02b0FlzWNQruai2tliI5A/+3O+pb2jx/P0vs0/eqxV58pzVEKqOlIf1IgMwMqhPov
HLIOiFIZ4okOC2xzp6vlNQSujS901iafzNjqC3WGMWTw1MNnXwjdauxco6EVmDptZdyKzpw9TE+G
WhkoSu86KYND9KwJ35YgUzN+RUfK1sOS3iRgTfHXvuk3NvX5Bfj3glgMy8kx4OMK1JCZw+cIcTOF
fgEhstwAUDTIugtVbTbs1NnZPLmeroabopT0fJMGzxPYnVB8qcBNhwKMzORpY8ks32VtrE4vwsuT
nLxY4ZeiFCeY3+xp8Oo7aupdy0Fo7z5w2n202f50Lsp8er0VV5ctmFrNKEqcpykiX57+e9hXjmXY
7WX3lbT25PaIXtm+p291xK6lyP86yE+mdHUFw4E2/W5sg2fKQTvb0vPftCw4jUKZZlo4vZW9TJV0
CVnIJdC25FK91IojxxjaC0Oku12G01l1uyIcj6U/eOaggxCg9Xyk9FELR3uEyK+3phcY5Q8jVH6U
UXZhNEDVE9+8SGfh4eMPp5zbBaenzMoTzlJN09s8N59qnb48rYIGUti6dGmGn1CPqqrmomqzQ0tK
q/8s5e1tDmGWammgSHdKQSp3mK5H9B1MgvsJjMXukIufUCSb+tumyveB0rjJcDc3lufn4N2nx7S7
GeunbiivxeGzpkE1R5Fj1u5VnarPdEvLcOOgNlaWrLSUOYAORyRSrnYBuEwRWbyhqJyPZ/FsPOF0
Fldmi6uC2FR+YT51VrFX+soFHmVH4SKhBksAl2Mww6dYVA5qcFPgBsvojJi95vXAuz9+lHNeyOmT
rKxaL+ciwuFsjBgxrEhHpWTYfTzC1pyujEo7+aCe25Ru5vIxVKjKb3804o+Pxzg/odSNowLHsYkt
fmtPwryJtFZmQgvUqCZPcZUD3v4zUZe9vtOf8/1W2dbZa7JxMuJq4ipFy1Do4LXEvX6v7CD9Xo4/
KBW4U/ZLMU67hxsKlXOrOmF5kbXhPB12NZtiNE2YE4bNr5rvGtdkwaHD/ia7Gr0CRsIW+OfsFex0
vJWhbvSgEVGOxnDSSufFkYc3oAMScKh2+tRT7FTf0FEWHwA7gk2G2IkwABI0m/U6ymIoP3rxlQWX
x0CRx+XE0GEqBZoA8E93hOo6nptbnYMfVjf02Ajms78bCEbJYHn766lF4sgobZCsdpn8qLPZKWjW
rkPRHayADrr7trgddeNgTJ0ToDlgTEeBFFwq0PYcuEH5Tdd/5ml1lYSKk3CJzqfSKXFgzX7YuMps
ruHVURGTujLSZjGtuM3jY+omIOMvl2OxOk6PMWqjtvXr431zNvxy+nlXnkmTJShHL2PGR9RmCN5y
4OPpjRfZUbsZL0tvdGbPv8y/xaQmf0XJZufAuRvOyQOs/XZNyUN1Xiyh1F3QKUp/5FUV/Yrq+6ZX
9x+/7FoK7fUsPh1rdXZJjVQanE7mU3AD950I+c+ltJMQq7NVT7rsig8W69p918uMwvuRXdrM1zpZ
gmZwLetLMk4b1vt9wSP27vSVVnZvCKkPk3xeSb2XdqpDB/sN636n7poHblHOxxN41pL/bfLMlcmD
TByItR5yapW/pzglxnqRhV///8ZY2bcwL9F1J775VBiGV/eL1laJSspGL8fZ++DpvK3M2ixFctXn
DDM49FWnj2NhB4dmLzgRqicOqTPrAhKVu+VQno1ynI67smJGJOIt9+w37RZN+uNI6ZVu956wD17b
8ba+2NY6XJmUUTE52kdFf2pV/a5Xkf4LNIDU4mULxvbjD7fWmn23u9ampK5EpS2YUvU6upnhT9Eu
X+yLG3kvXPau7AjIbko7aiIuwh0xkJ+D2xyjO+m+uVpEvM2bCuIO/ShUg23N+rIuP9iN6/RRRhON
MEgBNsY/zuVPhB0+fvWNfWGt7ErcRQMYblF/Qs+G5hf0jlAy6aStO87G0W/JvOaJzxSEzYgyHhPc
7hC0scXryhmf9Suw4R6iWNsEqi3jsoZeVeXQpRZN72wS87XcWLLHg3qcdkhBfN76SFsXKmtlXYpZ
DJKxwZQNzrwriB0vQI7MgT97rNyZY6h2ot3WBjlXcnFqQK2VvTEq0ayChklFCjB8pN5VspNv+tfq
2t8vFd2m2+2wBtKTf6l9W1rohmNLv2XYex8voY2Naq3sURJrgh8A6X9S59EBpAEgLvSM8YceaRv7
dGszrCwQVACzsCIOXCvL7nXAf1m2VUL7Shh8v+F0aHTEzKx37bhRW6g6aHlWqrtow4YOuPUXJd4B
p0Vpx7iEzNtdB0i0UMbsQtyS6LHwbbxEK7wIvgRu9aPeN/4OWO88bLz+f3HL+vvZVruobLohlkqe
Tdbs7JPkxm6BH24LT8VRholNODFwOXY+/ryvlfkfzcjqnE5loZyKdNbJ0aNZ1+Bp2dftcfDQyEBT
ceFkGaz03qvuTNM2nM6l+Dz6RVQzsaPtfPpZS0KPqGnQEQs7dGWqR6nmLAjJpy+d4WG2yw7RReS0
nqDt6O7FlGzlus4u778HXFvgSFPKP3UWvvHLlGLq2C0nbmVXEn5+PNNnl/fJSCtbnI56PqBaJTwN
5pdmuIz1DSzSWVtPqZNu0Ej8Hq5pRdI4lnJtPM3aryT/mbCeEW7fWC5nL8V/D7KmZBakYEpBYZBW
wyqpyKmJGCO1dxLhR78Z2HwtK1svTtq6JIkaTDq712VntYEWju77uLJxeacNwIGQLRNDEnU1PSXq
UpxQhp+0Kd8j/uL5Q3IIp+kI8Aqxbv0hjKx7PwUEZbXCztfy+8gQPYWUWF7lDzpaM4hSIWQY7QWl
86SImLQc39TDXkLL1vInd5yjQykrjpKPRx16myIpXqSbnwLpBzqxbhgM6EqNXjwnn7oMqlwie3lq
XUsI1PXyUwLDAUKKXU/3okht9RCgb6l8z/wteN+5hXU6SevjyQrkqvD5JjH06kX3hCqNj5fuuaW1
dKjT/A7I4B1jUoUDEwxT6z/BbEV3wm6pekI85eNB5HN+9Okoq/do1CDOBzGRnyVJCq8zf27ah9EY
69n7+L/zrHb/+pun/+r0///6Cae/c/r//9VPmOOWYtdxUnV3REVkqrbqRjffeXXIa5IClGoJmqAq
O18QQLiVUNM8KFqj2nOQjm4NoV72IwtRJZB7kaFfUQam2IYUBch26J+7WjwI/oAEWPI1SOf7Oa9v
a1nIHKUzrkMxo4UlrHaFmSSHPu+Ky0Eui0tBF9P7RT5IFqR5o/Ly3VoxDKJ24GRpPV1456tTvG8p
wUH0Unsa2FCQ323DFC7FbZLBYi7fmIZlHLqHKQJnkgAHvr1zqkFf+y1pj4X/1HlGH36mJK+zBTn+
Lg/xjZwVd/Tu3KVm5okhTaB41+nGtngtwvvgGdalKUOvmai74jONev8U++MOIcdDaYE4CtXbTCse
zRBJV0pMp1pzYbG7jWx5dVs7CG0juVW6QXMvJ/fi3HtRgoBeWiwyrrQCLIooJVpXhbuxx+Rzs2bA
QDMp6GWzrU77KQ0TiGuN+tRkRuWpZnHfZ0njjrk2/piSaLGtxKR8uiOEvBvswVJQ20q12tZM6T73
rdahm/tS6VE7UaKwPKahBVq3ktM7YaJ7Puh/lShV30iaEWxM9pl1RTKcFiqKkEXweyuHsRoztSwK
MtWdah2b8FCmiHgJ08YEvXe/DQO1e80gXKuSgl8jlaI5smZsoAUnNLgRfqqOccldf4/SLeJao9c6
+ehED9Ldx9/l3MvJAIo552huRWPr7WLusnrSKitA1hJQl0I9jBEMsAV/fTzKYkBXy5UCLw1uIuQU
MrmrrRnp85ybM+WYlOLTVHTHoM7HI7y7HjB7pyOsPhLxhVw3JlF5UlkbvVnfQh5DnMy490fT8aXv
H48mnRkOatHfq3nlm/hROqtDWdHHp47zvoKaeJFVuk7nsKZlF6+/fv2/v37z71+//ubrf4RZOIrI
rrLb0Js4yHE37z9+yNfMzGrW3zzkatYDpSpCGb2g5z4QRaeYfWkHcCz9NKmj6cpD+aks5/mmnYv0
qmsM0Z5bLfa0Tj4knDiOInBvmCbhE3GS3aTTT5kobrGIdrUaAqm+Cfsu+exngbRvAXA6RtMdlD4o
CQnrPpWKkuoUCtxDrkFopybJXarMT2mg3mqpcTOFJOHTQH6GiKp5WdET8VEs/B1V6C4SYRhB3onS
zowJDxJBQflzHO67CWlplWqUnCaPLBAu2kWesQU4B89ltFy9VgYnUrrnQRf6vW76iHJmc0uheWzt
h7YNDnNCaq2ljOhyaAvTaeeJcDLdw3tLjYd9oxXTTZlIhp0W5jMyOwiGj3J3aSm1J9cVzRRRXH/5
+CNp79yA5TQ5WUmrDYioYzLnOsV+phXXSOKlahjsxqFFghqIndAgEGaZItUoivmtnRBNVBATz5c7
nRYiw1n46kOkGhP6VkpP1016DC36To2puFWU4MrIw8PIJeN5VGic7Yb2ce61r8XYPdacoIjFACTp
MvF7YzWXY6YpNifoPZIAuStJCLpNme8OBfnhgnQV3bL9YyfiqJqzj1IRjSd24GvIlU/fpEwhMzCg
uyrG0nOr8yxFnd9wt/hM/w8CTmZxyDLeRWhpKyzarvlsUBEsXeZCX9zH+Zilm4y6M0bHkJC3kFTN
sgzKjN6atqSdlLGQJe4D8AtEiu4KpA30RxTobJ/GVcFVNmzp++DQ8i1PRlye6CQaFed5XHboQJI5
MFm37tJF2l+EnxQPmajNOM0Z0/1mtOXPT0arIn1Uh34yn0opdCfsiNX+VJKtgqP34dnVS61MXZ1D
dRwDkHrKQ+epv5uFoY9fvpzDTuZuR9Q3Z3FltgYlb9J65rup1+b9EvCKPkNtRGASqiiKqBvZw2V/
vTOSJ99sdXB0MP26ZGA0nT6+RSRZ6BoE+gCPS/hyEwzm4kbIf3y8689uepxLTiyOemvdhWn5iT+P
DVmDOk5duZIv9SD5Ivr3YbshLvG+m2P5eicjLdeyk0XSGEHWBRU6Nr4R0JWBeHzKq3W/YuR3xx4Z
sHz2pqD+VsyZXUQHpUm8vta9sDU4MIJ9gKx7kOXeGEo7PWf7UDAuC703M0HNonplXfspamMhZNFU
P3w8S2c38OL50WS5AInXpnHKs7aM6IHK/eoGdiY4c//p4yHO7qH/HAIA49vpEZMG+Dwsh2d5Kjx4
Bu6SWjHHLTf2/Jo+GWcVgolohcn8gleJkKEwdsXe8MyHwf3TG+J9/FLvA7h8dKjiKBcpBhie1z8/
+eh+PqBZLvvdc3gcnlROOKJp/Y80cOGjogBMb3d2LEjyIS66GKdoxzE6LlE1cSuW/L7Wh0dRgeRS
Qw84+B1bvTBlPZqF3H8KNT9BeT09dk3lac0MwDWjRGxOJ3pzYsvNdZ2DNvippfllTV+yHSO+uI/H
nAYAEkRoE4WXrZXvlEa7MIcWooKQ2bmCiF1oFt/1dPFaZnrHFbWcXWkmkyIrF4h2X4nBotWZ/Q/R
ZyAV377YamNZ+tCgdD6Se5ce24Jesi5yqZDx5Ebc+JznPAPmUFXpB8ABAbr6dpGOtGRImaX4lFxS
VmcHn9SnYemTsCu3gz5GPUf+CfrF9glzzs3E9QEYv/RYG9TcvR05Qt5N9+EwPk2BdpF3giu1001T
0lLro1DjC59xjJwqxHNAgAsIiy312UFOR08th10hvIBoRDI03wWDedD14mFArbCVywMONIrRvxRj
w5i/j2QvTtTJA6++ij7HRNXa2H+iaUio3Pxo7QIvelFLW6PQfhFPvQ7crUjuuQ/0ZtTVTYN8s64M
SkQyTYnu677fWfF1n6tOHrfLEeJF5udOhoKl8q1SiOZR7okmjRRiva+SePfx7n+f0mcKdM18nQUZ
Z3L10YAZCb1u1QLlMEs+FTC30+yqo38pbL65+t5Evx1rNd9tnUdhVekoiUVViIx9QrY4C2wRdR0r
OkS9Ro3r3WDq1/NEma4i7pY7az1mribhCYq+vzdT8SgV4VHK1MTLufuKcrJHS3qwZxrtbasoXZrT
bXUJg5ZUVRuGf9HXd61BJzwwbETOHFH4KoXlBaiVdhJ3KmWhplG6pdrv0Jvf1X71uVVuiMqOY3uZ
denGfL93Bd9OwerjdyMdY+bYCE/ogF0qRUhx7+8w9rlWf67q2v5/+Lj0SUkgHjUadte4I1/Ww0LM
SvkJWs1oa030OU0RQ/ZFW4+aW01RngcEp/MuvBNz3RONTdLk+/vSEuSH8UZnM1I8644PiXLMKUQ8
CgR877aIYjTIG5W7nDIYdE2ixyDcd8cyRRendeBc4pV9fp2C//1z/D/BS3H3192s+Y9/59c/C+Qx
oyBsV7/8j9vyJX9o65eX9vp7+e/LP/3Pv/r2H/7HdfSzLprid7v+W2/+ET//z/ju9/b7m194eQuL
6x7B9OnTS9Ol7esAPOnyN/+7f/i/Xl5/yuNUvvzzHz+LLm+XnxZERf6PP390/PXPf3BGnqyG5ef/
+cOb7xn/7uF7lJOkifKf/DThpRXSlwbZnZf8+68of2ne/aSX7037z38IuvRvZDFM7jYSenhkHtnD
w8u//ohDhSoFC6EjmdQX1yMEr9vwn/+QlH+D+8G/kGQidqausbObonv9I/nf4EPx7yyCoLCUyQ//
a07efL2/v+b/yrvsDtHNtuEHLybi7wv40uEmK0D0VVNmRaMVuNo/9TClfSzUMTeAwYFv+twWhRvM
qK+Y4yUqnIe2fion9aId0mMhFPvBsjYCJatozp9HWN6IsDGB73XoLWuNILaajrzrNZ1L3mPCpcL9
qd4K15P7WXPqveXKe+nrycf7MxFvXnx5sXcvzrGK/J7Cnlp3wMQqgP2uGGO3pcNOpj4zItwXOdOO
6swfwWal0ls79eclCcHBSKHAmrvh27N8RJSlbcwJTEZQLzis27buHEnAYC7Ba6XasFTLj3v3difD
LS7QyR208/VS11qGm8qbKjdss+htBe7vx5O4NcrKV5wHXcuDZRQuUE4P4t9q6c6Mtzqjlof96GVW
TmIiJxktAHyqQgLaiRT4AiQztWif5LX38RudH8oQCcqCbNXXVbt63JQT/dGxm6ItLTXhpYrQdZzL
F5vCIW8t+Z8FwQBYBpNj0ljNHWeskWfLglD3S51XD/8pPNTbffFv7wjvx1lNXjwKySyKTF4mZrdJ
WHpWhisPVNYoyt2gFI9t73t+JB4CKB40IruFea+XkTcj1fjx3J63NXTU0lqradREr/aAn/WDUQYi
tQXXyo6G6+v2YFwvOD1kubfLoc9ucKB53MTkRSthbdliupSTWordpLgrj5lX7NVjctUgaqG8Vs38
N9BaZ/fDyZDLtzjZdVod9x3NE2xy1FksIqtgCFpbubeuq6OMj0e85nIrC/xfzOrf77maVSIKAEtS
BlX3ys4cnQWnlV4uQF2NGuRNQ3Z23Z6848qytD2iD0nPcPExOCgH85gc6Xk7aMeNxbLck99t+pNx
VvsjSWV/EibGESHYCksR8NJ8qTjSZ3oI9x8PtvVOqz0SVq2hmctSES+Cg3RI9ku9arbbqsE9P4yh
o14lyvq7IpdeC9qeJNRfWz67SPYzGp/iYWuYVd3jny1v0raHQBxXhzUjKyPuWoQG44S98k2gj7/V
wQORLC3FT6msX1BBdzmWwnGIin2Zfu3b+JLoyDejKQ+t4DvsU8caJ6+1kh3tJ3Y1GheT/lNLMoJl
gPLM6jIIjTtZQr/baPZNIrjzEOwyQXUsgC+DqDvh9FjSIvzxV1rV4/3rvdCRteD7cE9YLQnkIIvO
z7TYjZ46r3+UqTZ8AIe1K70qsisKpRpbvkp2+XXy4+ORX43xejEyj9DA1L8uX283tiRMWhf6zOgk
33cQVwpxtuMp3sXTuBOxo2kY/ijxBLr+JTYqW080x0+TfehTqZeK4w+hH3damZG5r/d6cWVS+5/S
XyNN1KT6iSOoPxc5s2LqaAmQj8X4w++AamXlFQDzO61PMNrlz7aiMzZoHbkFNdZ2l73Z2Y38JCjm
YzcAZ0ypz9OrY1iL16bve8idHwJYHtXCP1IUuyIoHun9vWGE1w0FQrD4bBxIe9ZQv6biKsiP+sQ+
KzIvGIRjoJlX0JUPEkpn4XQ1MsWBaD2aVrdXEsrCKAepTeHBDKLHcKztOdTdLJbcqJ9ta9jSHV81
dP716U8+wDrj3uaRsGClYyDuimOJd2Jw0c/pzigbZ9C/GmN3KxPLBauxdWadO0VInS4CEAg0W2uH
K2vmnqS+upj0yVPpMcE1lu9qb1FJaV9I0W0phyy2ZrXUsBAousoI3Zja+pCUjaJvh5YB/TKi+Rup
BvNy9ptDbD0qPRHLfqtMehWvfJ1bQ6eQQsf26CjSrA5KyfL13BgYkbpoBKhsATTWRO+MA6fS+JIc
qDy9otE+ohgQzajOtzXxUPxaBElpT9y4f525rbx5ltUJCk9wbuJGYaMpna0SRlKSjXKj8yOgvYNi
L9jw9QcVUz+Xo1Tnhic/TQkAwWqrVu7cicxL/D2E/NZapIEk5dIyhLr397RAeNm1v2tcjQJ+lGq3
DsozK/TNaKvPB4NO0MJlNHHfuyJ3juol+Fy5S5qtuRW+bh7MZ67Ib8ZbfSITznwX1oxncovDhIju
eJk488X4ZH2Td0vXgHBMnqHfbdjgc/viZFJX15yxDNS4Ghh2pkLYCLF1NcwHn/oMPd9nW1KMq9jr
n01BcYtqcHfENV/Naiq1dQFmOnYb71r72e+kY3XZeP5+uCnus31+SGQ7+0zEZY9Yt1v8Ki/ya/nT
x2/8WjL1zhQslsAACi1q62r3ULeQjxOXV8a9EsLLuvo6maR6suSxIOEbx8ktDsuFVhx1cS/OsaO1
v1NpOlC34+rhQ2YaXjV0x74h6w6drwpjIFGk+isAHnnlhXiicYCGsq/sSQ3YU17ZVUZSosq5M/ef
Wlra4qDdiy0t81F/bAPf/fgNz9yXDcpWF3vHFd1ae/4JPOk0CZZJVu97GZT+cDlsIubPb8eTUVbb
sZfatGthwrn6PU1Wl4FHpt6eduXNYsK2mgZWKb8/C+dktNXCifq6FKecd9Krp3540rLMGTrZlmva
/ToQibppL0A8WovrONulhXWBBi25NQg04eiSgvC09jtlQIeYsomgg2yhf5vjowjkaihjCtR9V1a/
iOlW2+0qcP3+wVf7um8DFKMiHnxBDhFFXi6o1nVzJE217UWs2vzej7bazrLsF7Og8VE6zRYolvuU
/xofqFW8yrx4px9rD22gmXQp1GlzN2REgbYu/au8wZ9HQN/JkHRE5QjavzXTspb5EklBTtpvgxc1
du6iH4HYcHc1oyCxpNf5CM7/eMXDeSSCy+1LQRdptTqCXkf7umsSd6ZoRO8zJ0gIaUSbXN5lTb81
HQooGeKDligutWWrLIRRCnqhjmGKl0ZRf2IHHmpZtgK6hqhw4G45oe83MnrDnAq8mEnx3DpsomKm
JCngftylD7VloKvwzNNtnADvb0ZvB1ktULDkqUUFK1exsPvUTngfae1lyTfYZk5Sa3sTC/I//VqM
aEHltyB0YqFWs9hSzdYFEiOGDXkcRXVqE0VVtd8wg39Js6w+1yuBjQgx6EJVXHk24tJJPDUyUViV
9vDevGil/qmNNFSOk9tIJcQ/WrtQAnuUcKoPvqsKDTpA36QpdCTgpHOdOGk+7pRYviH7YieZCZKg
PRravRmrrtbIu0hIPCkWD1UawF9pD0X9PFe/9fhxLh4n4aZoBjQ3BbcQSjswjJ1VMYAvO7L/S82o
vQw8IUq9XB6uG1V0STDCfnpQW2jPBXwAk8swrTP1iOarbtmdZO4naAm98jKIvTP45T4YeKrU8oT0
d5nQzJhrl6qVXLaDddlMqRNJlxUsSj+A6VSPIAo1J8wkV4McaMqVG8v6XrS+obRrN0kHi+BTZcrO
pH2fx895Y9gGqayxKX9bxfxoySBdc8GZpB+1Kl3EQQUGNr+2Ev+Xn7U7imu9KTLQG9D2aijufWs+
tKxsuxTKHx1ImzTCIvl3ilHswzByUwENi0Y6Tk3mzrTLmOTzi9H0tFnwPl5tq1qfxSAtnF1i8QiI
LpHw1SoI5GH0e4HLbwl3H5g249um2zszxLna2dZjPLehZEYinWBxBK8v/gQg23qi6vDVqdKqyUul
H9Oy6CTVK0naBuO0dVldXmG90PFsMBU0eqpUlby1ue0cULSuYiiiwtpnqnYrZokXCZ/AT7qRnzsQ
oly/Dd0ygONRahdNfdvl5X5SEmplfrZF7qaltjHv78MyWGL2N3KmS/XvutClqPzMsgKmfeiuSkCa
8fyctDdNC90oEHGjf4/V54+/9Jl4wumQ2rrwxZfHPCNyE7sIrILHRAyg0o4UAhxkDt5m/jkXt4Us
eEFW04OGKkGAIC5Y9fa+iJEG1lTHlBKvodZVUnq3TBGcpoIx4cis0GERVddKRNtAZ62MOlcIfs2S
ZYtYDbEznsv0kwxLpxlUqHfBJWUE+3Y+qkZ5iCBalaj0UfhojbVbBd/VKXxoTG0fGegkGLXdGygO
zbUX+RnIR3lHjOnC6MzdwjMo5vQpHlQ7h5boZ/V9KKaPQhLYfvdAMMxRIsMZ82lfJjiVJYctYgdK
nu1DamObyPcyFNlmxQsHVI991SFmvi+01AMcvmFsl1Pi/Qr819cmDP12BRrZXLU1NanuAJgzZLqD
fIPKd34ELrX6a3D/3b0ih+1T5awncvMOML6QWpGP189KHOovS4Fb8J9DrIKw3Uyl/GTwEq1roiIE
3BTPr0Yc6kLwGlpT28iJL6k0QxZz66h/7/6xdBXa9NCRXHIkqx08RvLYDItjVBgitRQPbcSO1V7U
rSLvjXHW8Lg8UTLQQjg/5XSjUV+jDCT1uwr+qH/YmM1XP2O9JpY0IHo3FinV9TvRKo0pivPErTBD
YyDamSzs0SLEAirI7rRfIqG9UgOIN1Xj1s1LAXsiNAg4Spo9+F8C7YtCqEJWB+7xsJnVL5kg2OCo
nSyVHJGo3qwSWS5IySfZvqt9CnkuJf1nEpduNmZ2mBLryLXdTCowo0AQ0g+h3Ysguu80zfbbxguq
2cuXlurFjdOAC1sUHwmFC4rN7bofM43tqq45ozjYQtC4MtDcXPmlcuQnWnPTxcgxzRxfZuZW9A9V
o+9JGjVAMjDoZ8X42QlfRuNTWj700nSEqesMI4VOpmRbUk0R9uxaeW9LZXUTEEMUlcBRxocw/Url
jTORH+tILo6ULJaK5YlitA/1xptVzVG1wI7S/mB01CqngH3sDiXHgt9Vrd99AKC7nH+WinDJQ+21
PHXCWKJfL7H5q2iHt0+FnLlhVBzECqXA+SvxOW8oh5ux5d4ctYcGxrdlXUVl5AYiVc5+6pB49cYk
vk0SdAyR5dFjCn+azkGk/Y6WvmNjStCAC+q3IGSrQu4lIQruhnqXtv5tWV1G4xf4pC4y1m3ceoEu
252ROxqwvS4W7GkI3dqqHLFRKOVTd6oUXNSg7aa0dYOWPt0B7Ha8U9RmPzJL+cg9Y/S7i9D4lTbP
yeT/X+bOK7lxLVvTU+kJoBrevMLQSqIkSimlXhCZMvDeYxB3KncQNbH+kHW6KpNii32iX/qhblTc
rNAmwY2911q/q+x5ml0tm5+/3sLnjpzfNvDpyyJkg9TLUpa4jfY85T9M69Ircq5U+H2Bk1Oz64JB
sSIWMDDOspgPOlBt4lvFbZxs3eIqj50etrR/kSqFiwLhcw3G7+sv/c5vyNqsAnH5I+tb+aExb4O+
suVLQsQzRISlDPj3MXDaxZgiftpSziJ1ABIiNm4+am449Y5YkjpFMF3dbqX2HqGyLQXJOqsfR4wr
CZYtYEaOsuwawqXnvnyvTyeTSYIo1AvxTIRuPwxjhSeOm2rvArZC4TaL43WWBW6UXAEKuHH5AT0T
UpDdRpcmpZcWP3noXaVLqWaRW4kOY9POkt2a1U2KyiOoprsyz2wTtGgUeUeycBthVSy2eHoKodfp
02ogw6yO+tveUtdiMN9AVfP43KT+tEjguk1dYYVVhds8J821it1gjHb1oLuRIXH8WKust1atajgZ
crRx/FluVEH9JmbUNWKBTKNdS33pxNG1rEYXevRzLxMYE9gjnpfqJ2/UQaqipGjrxA0KL+OEn8Pu
/22F09e1iJOAC5wVFOyPy3TiPz+/PhDOvS9o5mD+6iaaiFMIEPb8kIc+BYJe4CgkYB+ll1R2xYUv
cgY7gAT3n3W0Ewa3ggqmaEzWMa+RfKqO+qNLbDKAQg1XlX5T0me51ba9AQwTSUK+Kq/bx+6qZfD2
90kifBK+LJ/GMnVUjn+eEJ2QJ4ThgWIoUub20Y+8KTZRy3RWv1Denf/Ov610WnzF+jSGJW3TtJuc
oFhzNxJ3oa45HDb1zxIDTstWHHOTf2te9avW822ughefq+Aisf1cOwWMATdY5st9QpRlvcGuvykS
0CnkVuY62GtXjcMltQH4vfYP8zeNKK18fcml61wBCnGF3hHpogXd/WSORcpHJSUhC+uPFsXLR8O4
ULinIpwGGw+2j8X7TbSnTQczEuWT/fXuZq70+VxURBJeFhWwqmCI++evrZaLj8TQobS3Ws9UsAnW
eqCpZ926NfV6LVQPELHsJDh0UuPpJVxNVfAko7G1MlovdZGvWlgFi07UEqKXLBHkiVemDFrKazI0
BSqUZkehCHHqmySNXiD09tzVuxSZrigvaYXN3idHuA8mb5Bnbw5xG8CnqZGDnSD6a78MPJ26P26+
E1z/0A4j+jUF1vhanQgaS6onWS5ux77Y9aW+Y3SBHGQ/CKaTl6WjTrOdzMpapAuTGm0bxi9G9Kp2
VHd+W66kFnH1HNsAWbY0Vm7dInvWNbswqsPo74zM36li4416fE1W0+NYBDdYA7qW0DmW6n+IjJfi
RF4VcryOg/rOrxFL1ZW+kaRkb5r1FisFODITUaWR8UOr8ttcrN5aoBLQg/ZBS+T3ebA+GsHa+jFf
Oa26vY/HrSrD0sD085Cmykc4pe8ErXtlaLhmFO0lnp1MMgXWIgbM2Y6G1o8/ahXf0EkFwpGcif93
P1ZObyC5I5Uxnvf5+DYHP7UhtAVEdZNJPc2LNkqdHbamWwr7Vhttoy28IE540q1HdW9LTbUycdBS
lNtAOgwheQpNvTWxkeuy7lo0afjKeWs03OFGeRPK8R4bpiCZVorCpN7/Nsulk6qRG2qPU4V4NXyN
+tweAg3/JOU2gRRdaK2X47OrJrdWCe9Bete7YTt0pk3Chq2Tk7t4iYBX0bPjbyXot4IKUKxfqYPq
1T61cO8bThJq92XerebCuisy8y2jcKwTmnDpCuaqHUXoUxKkayXzs/G91p9lsbGlLFi17Ycag9IM
6UuEzNPWlfgmY/vB3hisW1GNr325YQOZGFbE4jrK4VPOUnYlS/NarxBrjldqUToD1oKJKPyU23TX
a/4qXh5am5M0nM03WddfNZLugLHbMkm82YwkZLmpVfEZOymGfB9zxlyt3Q0U3m13P0l7X53InDmK
7OV2GtychiYya7fhbjcY9pSyvk1pKYLZcHt8jap7Jes3iqnRGXyfGErGceCZ4VViluuyglrEIDKp
n4kLdPuRONvYcipyz5Tc67EfzYcfS75TMu7HHOdHSOeNhH9u1q5lXbfzidzKGjVq1Ntpaa5kGZpS
3TtCItj6/BZzRwXGN9W4NrJ9PIlOOETuROuThPG1rAvI9ElBXB4tb5lhMc+IjF2JujKXRVfn35Tc
ckLjpiWno571TVAfi9Hfh3Pl+XWzMoTKLqRHTETGAfaMwWOMXyVclCILAlP0kdI9FBwRRg1fBFUA
xuexYcIXk+xav1fC4k7AiLdOPmYGInlf4LcC+b4x3FK37ls0vQFsEnMyvb790aJ5CYydVL2n2N/1
Ru7qHYecctcZP3wgjPmVUsnbt/4mI1KyctVBtgO+YZaErua/GvN6MB7q+iYIUPhR6UnGN9EoVxaI
izqNDEd9N2eyMNPG4mkugg7WPY1e9joo4XXY9yR61aS/3ss40ioidknak4jeeOhtUboXi++lfBWr
3V4pI95dcyu3z+AEZGn1RHp8S6bjHL4K3ZXeHye99BKEx1EarGYuVcSuPRtQVtay8d0oYn78Z20C
DRPYzdhCZtpmJMpO1A4Sum8AUtS31MD+cI8Ztdekk5M3h6RWXKssV7r4XQizfTUTqKnmW6jteQZZ
ybwNFdOZU5zjoTrI86svFN9qESkn3ByjkD25jfbY77qjER4aAX40W64rPhoxWPkyW0BLd2Ahj2F0
HGKKOWpFuNzPctStw3KG74d3rfpWtx9h61/1uYCmIrlQgJ1B7RR8A0CvTOpV4J6Tsqe2kmiGHEs0
D/5kqpN5yS5YL35oxaG71IycKSr/WOuk8GmBxOsuYy26Xd2ONosZGebj1br73nr6Cocsc1UzqVx/
fdufmQRxw4NlEVEDGmOcTJySWBZjLRrYnGnjiH1BtI9K5fwQSsmFb3juC/620qn1ZzVXOEEvK+nJ
bl7efeVBKR+//jZnfzFRZ94uYtRvWebJLxZMgqyFw5TADsmQbm2sG0w/i4fu9rJA6OxahAOhXkOC
LcunHW2g931n5lHqLnKRfluRc2p52pqAx+tLv9KZUhT/iv8sdVKRxSFR7n3JUsy37LHI4QLel4Lq
pgnXlXChBj8HlTAaF9n5pgq5/BTfjHQddEwxGHh40MAIyFm3m+6190BVFSpe3/srFuhv6V7+j2qW
PxQwX6pj/n/UvSwgzP/83xqST7qXf/4XQpf/8dDVVYfgBd2L8+Of/7389z8UL8vf+EvxYkj/QClJ
YgRGM9BPf3VifyleDPkfCE1oSIlvZXj865/+UrzI0j8swBfZAq7WFdHU+IN/KV74J/jxiwsVChqG
zn9P8XLK7AEjBBNHQLUQwAxIWiejLL+qBkGJWsMTlADfhoeA+La+ax2/xzMpaNYTpkFz/TBXm6FK
N3n0MNbECQ6vM5AUzhaPnDxd42+jmbhTzHswRnOb+b3qvxH9eeHkO93mnz7ryQRGoOQkC74xPHEn
gpusgt0SlBzfMByGZ3WZlnFxwZO+jselFWnFgo1nvQ6zoy5sDHSufQOza4nivtS2/3pTf5tw/esr
aoxuwdktWHMnpzsnJKrVZjC81o2pGj7a5/Ch3jZrq3BBqVyGQdvhMO/iG/9Vtml0CY78bTvf/mup
r5RAp5/gdIZh9rpYVQQLM55C9hBSvsKMHfSHsXlQ/U3b6m5fXbVhDTL9bkRM38RLY5Tzj53dzbRp
uRNOj7Olha8DTTQ8rd5pTUlrsRgAAJM1UGuLtvkGePA0kzQmqNZ9ol9PUwlIPTTfvn4UJ2f4rych
LWgwDAV+6VPuKVbKHPH6zKuRiqvKFD01B9AjEziIMnupzr5e7nTg+mm9k4JCFGRBnWTWa1fzCuLT
BvwweonW467Y9muCDgw3tvv/C83wyUX/r4WZEy1TVeCs0zt4qv1Awd7K8NTqbcp+DoS+q8evv9yy
b0/3NbORfy9x8t2ECNVSEeiGZzXPViGus3yyKxG6MjaqcfOuEonU9JfUsPoyb/u0KjpTKCvGkl13
8v7OUiomMxk0GFV3mxTWSlMF9MJT+0JPi/WLbh2a+qWaO2/MTcAPcZunhyZ9YgCwliMILuVgNxq5
RT4O9cWDPzwQ5fhNmDXZRWMZ2U03G1DEu85pWpwntCZ7Vad6K5joAlT1sW9fZ8lf0UPbecWARV2Z
fk0rUHtpnG3FCW+aJybaO2moajs1zX3dB2RpSco96dK3IgJmyvD+MAvCi2iM17lAJGMY3g2quVHV
2cNs3+4xe+yS4DgE4Uek1Ri8qeYl247lCvj0FEltIIZSprw4dSPFPHkuikqGPmnON0MFima+5BOd
qtl6YYJwYvbtIVSZOIWHMpq8oG42/ZAd4irYxrWq2mPwYETtXRJbXkXOLsSkGPb/1xvsF1fi9FNC
XCCo/Bdd/Nfb9RsmErd6ACeLs7piZFG19LQAkI3cbHQFOBBeGbnGViDOZCDclHXjtPKHNAOTKa8Z
E41MelFrxvUzsCH9K99CaqddQ/zjKNfbrBn3adQ99kyr+spfBeq6nv5elhBSWG5iSPXSIoEzNEZU
fw7xQktNhEbqDM9PjtLwJrXXuskHqr0uvRhfdzLU/7TWyeuY9mrWaB1r9a/irt4qRBJbDsiscd17
situOju4MIKXlj95+vss5hvionUzP3H94iFKoPizi5TOVlbDWl2PdGgAZu8LFy/RvMCpnfJiIb5o
g8+su1BQqag0KGV/PlbGlWMbaqxLJM+qiw9VT3NLbmvARKKbCK5DtD0Wbm+SgVg+SvE9Q96rWtV3
ZvMCxuYhs/CimrxetbKNZroaGEPMIi6H5N0ooWJLwpowN4doNzcKLZLOzY3PoKNpY8DSEuyc/C/x
UZnFvTzBB1vg17wJBTuHXIo6qFjpoXxtlvTyY/oxR6hSOElCIuyjDl2nxiSTq2avZ2WFE2v3s4UW
8/Wbc8oIXjaDjIBIxs9DoeY4fXNClZDCTpF8b3BEUkUlG1ethRRsrQs3OYSXmpUzhzLLWdTCOvcq
3gF//iBVwJmvdDNqCXgZ5OSuS4CYKKL5E7VjLD3EZXhnGd1e0PoLqQLamW3/x9In277NlEwCCbK8
biKey0rviUWnkMDk2Yr6O2v6yBLjuzm2Dz5GS3VYbI0y3qQh0WzjD8qhjUIaX55INgRqN8DeAR3z
HnXb2k/zTTpjBK0am7kXMbTUthEuJP3EMEbeJdaw6oeDlEzbOYXykEIow0Q3VIu3SYUgFKSlIyDA
ZkobOGZRzITeltcYG2x8fOK0tt9lcbrWRnZZasDmq920vs+7b4Nw0MHWgR4v7IgztzV6G4vNAIXV
+gSkKGNoZoUoLqop8JMpcyUGjSNaJ3mqnVRud4KkbtSw36VAwZV/hOZgyyaRL4VIHVZ4St3Zsj97
ojxeJYXpXfh4Zy4kWSKP1kAlL8qflLOCbHZWKyswwnIcXwIdk1HR0bSAcbNyI8/jhkS9g1pNN5i/
1pZ4wdflzEH2x+onm6hIfFnhfRE8bpBi9JLypQ7v8ktY97mtSgAbNkVwhQ35tBHAQq1Qh5DkWT8q
7yrzfQAc+foxnvuRIdEtYUxQqD6ZZyTM0FqYPqa3SK6Vv2Se9frvzsl+HS+/r3PStUFRkfvARFZd
oFWPnnxFe260xrWG2VVrDc7/u9gRy9BtW+tKlEZUhP2+7F4XtsjXX/hMmcsZhwGKomiLZufkJiis
RCpbgVDWllFq57+J2NI21YUm9UzT8Psip+2TEpVqIeksEjKiJo+WOHowX+sjin60/YWT+9weAeXF
uY3TVPpEPvNxOifNlNc0je/z/Fm76Hh9Yov/qyaBg/vvFU6h+Yw49SnDiJ52VHQk9BoO/GZ5dnhy
i5WPag9ue19s233klN9mT94ACEZvrSPaAMKXmuOzXxeFDEAnkw+GICcXhyT0WkEJ5vVkknONeEVy
odQ9exUyXZWpvqyFZ3IyDWnzbBTB+CBWOaBdixNBstaPRHYqTutcnkie25G/L3fyanS9OOv9zHJJ
OjuTIGzq1LdlqVv9/Y3PQU47bWI/+clcgbBI4EkYJF7HT5g0L43wU8Nc+etFsEn5XGmhDf3PMuaf
v08np8UQTbXlRYuhvHY9izciWIYVpMdqCO4qq4M/Dz6mPVV9vRpFGDHxjEcaTFo9RdUyrDW1wiye
Kwf1qsl9mhbSdSlbq7mT7Cx6TjXgGsBiYxj2vYaPh9L6sYM581OZiSs9BosR+2HtN4VmV217N3VK
BbRlvhLq6sighIb+pEjVIQp8R5AwKxuWTjQEUmzLwE7H+aofpRgvDc0RUYLluEFZ4fyk4HgqlYIt
VYFd9oXbhrITKxnhY8G+ttKtrr+K0/M0FCtiFJZiUTgaBn4KWoioTH6u4CW1Ppati5OpYAjrqUs9
QQrwS9WiJVPL6SPpBgDUqcrOy3JlKyQ9AeuVLU7CoRzDG80wbS0KruZSWguNuukgWNWFzhwuK24U
ounDpNowUXIHdROp74L/CiGaDLYYQByjE/CB0uDrtOlWleFOGfPt1z/9uTNPU2lcIOornEQnbXbd
ls2QBRPdndncxcS3DQ2tBFu61sv7rv77o4TlSKIXhfCrfxLz+HnZcMRCrgx96mPkj3OFRc7wFpS4
MIDgWU9z//3rL3h2Z2PbDKcGESRT1z93dshAqhGN0Pdy4xWO6JgeQ3rGr9c4JZH8uieBdZY0ZTQB
y1z3D1IfGkbmqSU3RyTGjSMI2vdAGxeTO4zsyGai7MSv3p3U0B4tf6UE00MCbDKVlZ3pH620M/Kf
UYltehhfKBROpWF/fTKLpGV0lybP/s9PJisZwpS+sxiDSqtgn226wpmfliyuGQuKaas8qq0NQPT1
A/nlwn7SMcoGjC02FAf+p7FUb1bofhpYrr6hOQEDI2Il7huIsg0566oMbgyl/FWupNs04x9yJtdV
lUD1nREQBPtE2igpBOX4hxATJSNL1zl0ESt4NcHIfRXmA84Bkhi5sNo2kUZlb1kAzCDDytB5QpDb
fq15UVXe4cvppGaxlkT/qhtaJlWIhqL0UbPKD5LKvKg7dPxP++iQpT68sp2vD7sci/SiwUhJzXEg
PEacMAyYyGS7E8pyVxuR12bp7TjQTWbSVsnUTdE+NBrkdZy6Lj1KfqCTJ8lkhCk/6hYgotOtlUm1
CElMo5iUXtIaqZBV74Sy3mKHeeGqWc74k5XkBUZQCD/A1uP0TZmtPgzYspaXGo9Z+NyrA9i1uU9R
UaTpaxgoF77ZuSIWm0VGJ7Qp/N+Tl4a21dTL5egZYAXIVr6JCuFxFh9mpXEmXb0fZ32rCJdSds9V
IlSRHD84ZQHBnhx4UJl6UQ0IwcWt1hZb3lZ4CV/v/l+csdMnaXJjizAKcfc4fenyLo7iRmeNXiUG
3r/rKsVOk5de3fgxdPPmKUajkoEsVgl7WU1xJKhmoYH4OhzqbZ/3jZPWo2CPHZaqhal4UgVUH3IF
w5oNun2nx55QG7bW3Uv5tCIWA6LQwAYNXzDhtgeD8WZ0yfQIbdOZDUJPs0yZyUjQfo3xfhvTJZVa
y1EjWd4YiY+xUF5PffI+98TBCIX2aMXK3TBjk16PzRNjVgv5j2ge4L6hhwnCfa40vgNXlsF4Bw4V
D6Yr+fnaRBI8yvrR0E1vsF6KPHlUrfAmHUgrLiAeydBD1KQx10YXJA4BIV5sYnRW5W9BChVG2jdi
0Xt5oB+7+RZ/0K1v+igWBixjIk+fkitM9N4baTyaLeCPMaySMlmJo7xO9cHlFv825mXuVoW0G6TJ
E+Ofhb9tusDW/Tu5xW00Rw0IUQsuqD8T4TS0N1E8X2URqqVKh5+ZDqWnkiNuJz25uAafOswg9jBk
ECy3FhL0HgbEVf0q719GRXZjX4ZXmXHfGborN/m6DAjKUqOVPFerCOXgYMy7VB62s9bYIUXWXNf7
OuscMRzschQdQ+6OkzJ7Am726kjjHCTqSmjq60iQCbI4xNrPofO3QaPso7LyphKjcrL/0CKObEM5
qR1rTpheQekwB7tN78rIcgK81f1EvZWrAUVTfiNP4k7vG2wRslpYV6pxq07JUQii12z2fbsViR7C
q8+IBCe2oLSk/behIJ6orJ98Pe6cwjqMnfnUzsRo8ydLOzXym0juvk1ZNq9aoROdYJieNcvnvyTy
G3rOl8KkQalncrY1v3DTTrtRRUzeJz0dOOtDnpqkYelLOdRJ+nMv4fQiNy9lOvibxmACVvUHcYgf
qiJd6Q3BSiFGAnZLbgm+MViC4OzrFIZPli6hrM7YadddIzl43RwyX10ZYUMUCOPhvL9Xx+m5Nca7
WQlvVMpaA2UL1tfXQ1pf+Z11I0r4JkTBpkzylVq3u0aPrntduRqFunTpQPax0qwKa7yTpO4Opsm3
UJe+S0N6GwnDqlHGhi0hD3YyjZmTK91uTsLvppHGq6oNLnRF585YMGrcVxY8zjgVYtZ+Xaq+yHww
uAlwQK/36Gc8dX/JK0A5Nxj8fZ2T/iGaRoy0atbpSppMBU698iElHU+AG72KE/BQUhkaSVyPpk+M
+bXZPeh18VQ17ZMkB/t+VO6TdrxH/HELE9VV1WNZdPfJZL3MpUWtGJTkLeTfmyxnR5AP5UyBCrUN
N9ykuOhcc6ZmhJKBrFNV6VnBJf4smsJYsUpFHDi/w3uVPOZhuJGUC5qEs2ssbjzQATBTPE3/EZSp
UpoR/VI6xtfq0GywznBwEHe/vovOXHeEemmLHhfjeXCgP79KY2YRXCBIeRla5U67p5u5cNudQwf+
WOJkNqMjth4ymPlev1JWOSd7vOoPckVAqer2XobYrfbqR7iW0fES4n1me/++9CnNKUBID6dg8LkN
c6fJH4O+41LN++/5mD/mJNprLb74LdzPr5/qpe/8SU9fW9moFkyjjWojhxgqWSt8CZ18M/Bep6vu
Vbdnr12na/n+65Uv/J6n6cdakUlKmjP5k3uFq+Gq6Z6+XuDcHOWPZ3qy+cvKMPI0K5g4ZLUzq7oX
pW+mAuczeW0MjvtwNZi7aBy2fXaT+ZcS7S8uvzyA34qMSTC1UU4ZW/mEOFr75C5cJXiZ4vRImXHR
A/AXEeCkVPvj254UoVGppF1cs4OkAqQXynpi5sdZw9PRFDd1cBvNXUXyFvrdnDGA1ALpARlraraP
5uSWyAdb6/0DlgTcU8xIuFnCrL0TMQLx2+IZtvGdPKgHPbpPAvJw5Hwr1ekm8OODOaR7aXyqLBOJ
cHKrjslrjPrYEbtY5N4/al1wWxvplYX7hGVZdiSnjur3bl0brlGNzoVffflVv3oOJ5NxXRMknOEU
02vVcZVLP+dKtFWl9XrsuON0N3WYyWK1NkaArM2h9VGVSxeOqvMn4r+PKvNkRiipSaBly0+RFNK6
LkuqZ3+VoSj9+queXwZW1y/Z/idqiCq1JSAJg7tWqMH1142l27Xw8fUiy+P69DixRmEeKaHA+jxW
MX2zbkZUpLWEFLy2K7J/jDajgrt0957jnkBWhFNGp4GS+nQ23nR6OA4jd698bRz9NaZ3XiVsBOhV
2KB60sdCsErXTWBfmh2dX1lfOimaRks9TU02u3qKBqax3pK4zT5xo2vJzW40IOnEiXAFdgKHWRh2
upfcZ84+X3MhvnHFL3fon6eEIeRj2xVALHOR38wgH8g2rf77KGWXXozlL53+kox0lkQ1g295qqg2
gyKEaEf/3c+aO/OCKOo7bFSHwaw3IBqxRsz448buxCcl+ylZ719vpH91VV98gNM5vqJO5twMCh8A
aUBDlzhlxsMsS1dKaYKI47iQ468RaS9CAGqZ7qNu9srOutKE6o4MPeZq0k0z6tfppD4ygdwHiraK
kRHkrXKQ8nEXWNNa8EdXhzSDpvcQ6dFRn+VrSUkO2Ik6WvKYJ5rb4qSYcv5PpDhhUgIzX9yDBDt5
j3/l3F4J6UMTzccham+UFLd2HIHCRnud+/ylt26nRL0zlNkJWvQRuYXgMipdswaN6CmC60iF4V8+
WFg5GHqCrDJp35LAY1dXbmQVTJkzNCM6qQCTMjFnhSiPPoFmQNoQvLMW0umub8ebqE6fw1b3ZGFa
+SrWf1mJugWd/E9fq1dVVTj5XLtxpx6T6VXEgrnTxutabzZESrqTRvNcOtje7prCH9AvFTeS3Hpi
26M1Vzm8JdcKj135KuTAl3681sT6asb4UoMWQZKiq2bxnRRsfXk38u0HC29FMVnn0PCDJLubLeFm
DrUjGsebsqiOWdMu5XLqjvFtOkwOFuVrbEyuk3JjjEAKYY05nGVLGv9kzjuYXgcRg3kfxX6bGXYr
BED9eL7QaQw8UxQCG9UPyVwjXDPDNtWpKt9rA+Q0mUz3cxVFV7GcrYU2u02b4mgVE4Fg35VJ3caZ
9VG3iF/b2Isz7RgiZSlF2a3E6bZB/9HGU75qMFUe50dT7gCK1BWXxZ1pBD/hO+5z08TAOly1PjHT
JJsHdjjHh1SphPUgcX4XnbFrhFh0W8k8tkMW74rC4ChsxZ94FYAEYwwz/RSz4FmKiF9R+hynie3g
B9dZ8pbK71M3eJ082pOANjdZGanu5TMKhYjIxvcqglJYeDDeHd0vEcC8JbhEQQKACrEve2FXVPEm
Q3ahp1NsN3l1nLtiHWi4o5TIxhq8YmR+IVkpF6TDnXF0GRrzZsT/lfPldtDMH2b5UOJfEkjJzohl
JwhQjksReq+3WgDNKlG79OGLUK7Z2PtMeSpjoPOKIIPkR1XfwQxcQzrBjBLiiLb3S9Er5NbNCnVV
xD8yargoazUvRxZihO13Kxhv0jbzBFwQxBA3gUqmG9JtSe+2Qnksch6x+jokKPiSEpXb8NRXwjuI
y6MQDg4Hy1WJz70cO4Ksu1aU3+Jvus6b3JWz+VFL1G0eBA/MIDxc1V8TjgwhiW8lHmcI7Jd2nRtr
+nUkclWNeuWZqbZulIZ4ndRuk5UwKLvGLB2pgNFSjAclfxBTmGudXD6Gg7gqpMYu472qEDAOhNH5
yBPNYKVoD3M6YBlQE/c0WeF6GknR0OZjHUz3RAM6qLWQ+VUCjl6GvB99/K11UoQUfZXxHKvkeWik
l0mzrjU07KPG2Dyfb2e/t9HyO5BvluSfWyiS29ZInqo59ugpPVmL98NEZJscXNHF8fshMm+RC7ED
r7q2/R7ESLd8UMIw2IBLEhAUJ8+VkK7rALclv/eSWMUCAksXYQYbBUNQwvxWi+q7rNJ2Qgt2YTXF
oTXVx1F4HZpkj6w3c5Wg2lWT9JTWwZNexzexENxJnbI2s4H0c+12UPFkG3snrNGRS9YxqX9OGTId
cXjQU+G9j5TbWFU9KXkpgMZSnfFZpPtMzbTC9o3rNoi/FdqwDpTiRgvnW0CPVa33q1iR7F7Q94lV
vOmpta7DZmMZj2PawcLtactbwdgKXczB9JJVw6uZ0konzMMocEtlrxiGGyhk9g7zdl4mNhXkj6ka
9lXQbXRkV/rA6duJ17MWvvmyv4UWiFSxIeMQ6iXWenWHLrjQ7XCc9uAYtTCCD8o2sYSIkiJXteqV
MqUeqhFbil/GkgGUZbawH7NtYj7IgckbSq841mBp+MUCvZcyb1ZdHkUp36jWM/6me9lcOIrqnRDE
z1Hzmhv1XZvLqM+krdb87LPqGObCViFJKIsx30InJsQq48nge58uyrxcd41cdIUeCg+R2YFIb5HG
wHohLyOA5aigHHyTKHornV3f+F6VqTwGUJOh+u4ryZU0Jo/LIK32i1XT/gAV3YX+o562njFX7iRO
q7A36UEnXniUrWgkS/2YxxwfbbhSLMFTDd8NZOWpkxK3Kye3SVQb6sGWA92Nhuo6yh+T8rmJTDuU
oSBNFvGSjZdWvBbXfaC62aS4kliyleZdrpjHIhnfeVPnTEFyqaz8TLmPDSRaX9ch5/pOWWX/wtFc
AK6TrtCvhQJnK6THmf7ArG7SLwBVZ2bLSGD+8/dP2j6zKQJj7uk60b0RJ22TxWL7/jdjyjBKucRC
OtcC/L7Y8u+/9ZiCmGLVSXKAF5p0sQ/1fNAv0REuPa+TfmqYDSObfJhGsflT6I5Nd2kc/2kBLBGo
+ZckL2WhVZxMXSxNmJJOYAFNE8DRS0cLL5Sen1HNP5ewlqHfb4+Jg2GQi4wl+r7Ca9XYByLJYQL+
6wnKkkWq2kmCWw+Bp+m81Lpil/TtZfCiF6FNQNKbmclHnDC+qYJwqWH9FfX7R1l88uFOgE0qRnVU
gV05DorXuIsfNHFIPSSos9sKhbBJewWQXWke6FCcdolTMsZHH71pkuFPLvkbLZW2pY9IXidzfhIh
ve1EaOxS3O+1xnRkMozL2IQ1jlRkfgkzEAARaWh7aLEVSk3+aHk1V5od4Wea0afP3/Xkpq1mJwuC
6yjUYKkescewDUmzDd7r/n+xd149kaxrlv4ro76PVnhzm2HSQEJiCihuQkBBeO/j1/cTdXb3gSSH
nJnrkbaOtHV21ZfhPvO+az1r5AAPdMYERttr0aq2mherklHvLpUN5UOBVC6MWMeNMKbYch/K22bY
LVKJsA28UsGITFGtrR8GNhzz0G1UChGVfBD1P3KKsRxGYm+TLbLyx95l5SBbsVgXAx5lpJmV6MlG
CeIlqrbxLJMHWzrWmKzpk12L1tji6U/sJgAxJKie3IxXSlgh7lfWfjKii+0hOxluWJPJMLENkc5F
0514mTljyZZBjqVufFNDidWkSmm8zC7JnandTzigf56+5G8F6sVap0NItRDlfW/79dYUm2Js8Lms
UAdJ7Oi23RoZRgHtwC7d7DKAxIQvSL4sgrXoAF5w/jHefcmb+mzPOXGRKHWhMNNBE2GaHn2xZLHI
TVz4gbcIVVLpfpT6M1d5YoSl3qCSt0Sn39SOKigK+ShyrTKCIdJH7/KdQurZzzfyZOWTeCV60phr
sMAdTQpDVyoRayP96O6XIGS/xkC/shRyuoDZaL2K0uZK7WPc/sUzVW9gHjqVsRqRMDCiON/g5jj3
i070rYGb/vsXHc0EuVnJ1tBR4q4+wnsOdf5uWA/7wMX4vWpdkAK/h0v/enLa9bl8ipPrCCLMJWAH
8cdxQh4xGKEVGtQ/pLqhKAfjvXpUk3MIXPlkCeLTMEfFjnwgc5kgGpo47BLvzLXoGo/9FqqjsSqu
VJe4J7u388wp7vPRqR/Iw/s/4Bx/Xw0Ickaw+z8Xe7QDAPOol5mPhI/juHZNP9aTLiyOendTR+U7
sY21zBFSc5csUh++vnvmxVse45cJ/2j85eX/tBoZ6KdLP2aHMO2WIteSRzPa2g7pv3OupHaqnfXl
Wo82CHmRSn6SMNboAzCQjKzaS+PwqBbdfR8cUktmJpf2mIeeY2XcllL6XIrSk5WjvpeHbnA6g1OF
NNkqvQFhru7lutpahNusEouCsV5uAm36VRXNnZS192UcP6jduDJ79SpUeqI/4vDcN3LuTT3ajmip
2Bv1xMMTNsEVfCO2vpvc8x0SOK+zS+NDZsY793UchWj+VaAuGFhRJ3OGbPJjE16v+8LcDZyftMTy
inkzB8DlrbJb/BPXoRnZLYnFXXShsRAH0YUavIqN+hBgqDrz6iyv5pdXh9TTz/PiURMsiQVzLFs6
F+pa35Fje5dft5vWVb12Xf0Wzopdv3WljoY7mugL4t/1QYtCD9i52yFDVdYqTIFzntpvW+avw/x1
0H36IOQioGmccFXW1C7yAGKSisHTpgBitehYWe2duY0n1tDPt/FY1tKkSpkqE8tL1FlrWRwckwfa
j+Ven2FGadraUKPLVnhLsRD8PPTybf/wAL+Ve1Otk62eSzWDwe7kq8R6/XmAvwX5byPILMzQDNC3
/N1ufrqZhtEl+pAmoQew3g3C6x4pq1VbXrJoa4rfs6+4Y3aZBZor+i2Fx8lLIXT9v/wIFITIsDho
kaf4dYobJq1KrY7LVK5FW1iFT9V6EWrPtvCR7/6vWed0t/ksPg13tF0Q6w5VQ8BwGFdXmpkj/HgM
e+3MpkQ69dog29ctXMFoEPSjibsqLIprJsO0vXaZqyCzS9iZRXPRBJEr6ndhXeE/bNm3k7308x09
9d5gNsb3yGXS5zu6QqtIylxQW5Jz83dTuuY/OXNxf5srx++NxkkMdSmgOzSWXx9Z3kimZERB4LF0
rtpScM32GYCbLbEbEON+r0ZEUnTAP/vukj0RwkSFJaBI22s/S+dN0ma20rTrVkCNj9DOTJEeWWHr
Vq2/LQJOK76+qqw/YnAVBfMtAR8gaqcdW+U93jhPo4RZ0i8EzbMSxZeyfx7Cl878aNrsIqhr2Fsg
DvPkIUlKVx6Xs0iA/8gEFDVDh1Ud1Qggr2tnbGIn7zp59Pg56Udh9Pl6T8ZWmWoNiZAXV62tVZdq
9+fnx/p9ZeHNXRLv/xnh7yv36WvVBr0DaM8INCMytkCBq/7WHeWmc2BmrORNcC1tfx7y2wL6d0Si
yGBx4Er+tpaRrVKGo8T5gSL5THTRoCZbqyrPvE/fW2pH4xxNAfkkldIs8j5pK3lnhK7oJu58Efwy
mAfiq/4BgepjfDNsis3P1/e973408NGnkrWWHvR5TLFW0TbtAME+mfZR/zdn3dbzd61L16KAxVnH
8eAjFS/OfKvn7vDRIm2FRRRLMlBfFak0rKJVnJYQ1N/PXOepxXkJS/rvB3n0cnZ9LQeDSj60ofe/
wkRcV1brlVHjiAsWnFp23j702ryS096rxexWrPJt2l1L2kAFQQOgC2Wcw78Rv6q1cOYWnHsIxw4k
KUzzUpl4+o1rrus/pE+TVmAP3uxScC+uz+7QTm0hkBWjg2V6XOI7v36pOtc9iCOgKrNDulMUH3HE
DUmyJ2My99Usrcu63nBcL1Z59pH1T60crJNscKm5XpQ5nIsEReOQ3P/8jE6+CVQBsHlxwCQz+Ouv
qkI1jJqar1tqEcymKz/2Uv/j5zG+w1OW9/3TIEcfWoC4LzH7kddtnUQ2m8JiNbnjvf6eOsJVhXBp
8VIDGMI8JG7yW61eTQ7K67PR54r17fx69EuOvrxOm4aO4Hd453JDF1Deg8t46OrweU4mN6nzSwM+
dtXdDql4GRiQFccxvm3o8lV9C6EZ10o8Ika9a+ZiI+j4wafgLTTbfTfdGsn7gIBenArb7PS9P/rM
mGHvCSLAbBghWR79zusZtWvUCbavpBc6/pV6ym6NDAbZAAxYE51eXth80S6VytUshHZvstRBb6PV
W2aZm2PYtxp93QmxFxbGqikaO69oeln+1dRnHvUYW2yogMuAqPUS3z7/USWMG6OBSF1a5Jq28lVk
Svu0VnAJ4RCxzVast500Fy7yYhJBArNaK9N0lzbthZoa7SrRCQOsUjotQfmnGSOUubHTI3ZzLMVI
4R5ToZ89M5rWSsFfWhSB3YyFRUkvDO8Nob2XpPYm6xD8zBasgY5Gt2WUD2kc4hu6KVt9HVblCz8o
X00zIYeib7wmpiE42Zxvh8K4ttr0qqj6wyhMmMalGjt0gQFK34jiuE6A5SOk2vTBO74bNwvld80I
7FSoryRL2Ckpd8nInGh+LXHhoo93VBS9BRTQVshtTAWPUq79jlN46amFiYQCnRoXZD2ptasgjtX0
9DIWA7dgNpZo+lZlsQky8V1FPdN0yO58muftSxlFr8WgeyN0DCHWnTBMn6z6ddHFzpAZY/l3bEhr
NdWe1TJwLLmkkJqtmlgBMpo6JcLzbqz2XXab8bQbf1xnbYcN2nTNeEJDPWxp9q7Mrtobvua2Sb8H
GOhIGNUGuQF9+JZZ2k3GTyH00KZWAh00cClS0T3VD2NR3iW54oWqtNJGDfWeQBLlOESrSbLW7PXh
YQp2GpOflFavmT/iOb9TUfLp2ZMwGiu//zP5HW0eYe1nSOMFWqQo0XXV3KJ3PEhV4RYLcmYUrqkM
XsjhtJcgnq+mMoQzOB/0udlkLdNZSI1WExMvSJRbH+0iPZm7Bp+kWEW2b0xveT/TC+3GewvvF5IX
T0S4auuVYRstiQ9+8CFLOKxj4UEV5jc8gb9NujM1QmOdHjpMPkeDTWlNO6MS7WxqaORlXqkLF0Mh
b2QTyHqaezg67FSS6JruNMtOonjjQzWZ6uJOUYTLadCvNWjtYxB6olY6k0VOBotRlUUOeaerUp62
pS57pRRDJJyRn8u7LBztNsk3ZSNQbKxWYjE7WbuvBkgByXg1swPMMmkNZdPOeGvS6aNbeIjhxAcU
choINlmoX6j0URvlvlTqe6MvnhoF+mam/8JW+tRY2Z1QdVsCwLw6ApOrZZuUHX2SsvstoZwm9Aiw
ymQEgpVNYTObPCXNkzRGNOpbB17KNq0GGvaqE8kcxSHOS41gGxWTA55BgBrerPDBQs2W249S/ROV
6YOcKpegrXYihXfoPyu9J7CPh9fRBJlbOo7diLdsWHVRQTM2XrO6vMUmjwrBQ4Z1YG5uDd9CJpNs
5EBczdb4Sl5C4AjcoRb32xK3E7el7QuS2w2aG4fvhpLuEoUKeJV66vArlMg/RqYvwuqfhOKmH2u3
z8y9VdJzgF+rIZspq5uOSn8bKGiHLWNt5SY0iTkU7QKtQ6zX26Ht170AH0IodlXce30/eXLc3ISJ
dQ2Zd5+O16Aiaa5WmjvXSGn0kegmEyEt8xBekdsRGdsKDeplJ86I2NtzO5Fv1TaVwwwFc1Ls+R/+
+boGt3gtLdQYyz60d4KLam86UM7XskOB3v15KT5xXPgy1FF5U2k7WakMzn5GcGgAv5hx5fw8wqnz
wpchlgLRp/PClIxyXoVcjf+LnFh/XXq0XVzhl+Au8WxL1O65EuKpjfyXIZer/jykkCZa1EswQOP5
Ji67XW++q9F4pZIOUbGwS8JGLKeHfnobhAyCSABaWzIuYwm/oFG4o4bm1ThnuTp1Fv/yq462Vl0z
1UHeciOGXQs6JvZa0tqFXbprzpAWzo50tL8KeyHtLL/nYMx5dZBNp6bv1vrqyLKDXoO9TFMjVpii
HfqSM4e15e8+OpR/ucqjHVXRZnSDRK5SUR5ETIEWj0EiJ7Jk7fn5zTqxVf0y0tGhRURKWsskuHng
AImOuM3LP752Vm1++mMkqIZwKySPxxrEpFGTURu5l407uUClHssNHfKtvhn4Js98K6e/xv8Z61hu
GGkZr+XI11jUhxy6s4/u6+d7duLpwE4koAaTPnLHYwfeWCYt9RRGGDUkFjil4uQm9ymF+2cmsVMb
66XwDJqJ9MBvrBHwnTVzOw+nsTSAPiLSTeHJlP4YRUXklLKPa+tM5UM5eW2fhlz+/09fPZvSaRrV
Zcg8gBuTvap5eCiU30EL6VcX+ys/wOYsVpuk9j0TMHQcCAcBFWIcKLYovkdpLWxUCd1L8qAr8aET
6z8q9uGGqL6+Sm80s3HGTHkYRO1q1EknGPYDkdd+i2bSn4lN7S5aEOKz37LllW96QzvD4Tn1Xasw
rvD1cmZc/L1frzCuGt+wYq5wirv7PMhhWge7IIBmXpCa9ZayJ/MntG/ycObenjq4Q8lHioux8nsW
fGP0TVlIDJwk22xu7Ea/xJY64IgT5fdWvxLEcPPzi3riU/hLm5VA8BMQcKx56dXYaIPl/ZlAXjfh
w3Su6nzqbVlwtv89wNEaEceSKaTzzJuiG2vpXlGfMEPquXlmkjp15z4PczTpF7GMZOHvdCimb0Iv
OUKzb8xo3UaPZhc99lJpj9KZ+V8+9fF9HvToS9CGBHNswLX5YflrqIQ/tV67ky+tylp66fVsN6Mk
HXMDIaQSYcINTOJJLKct26uagugcxBul4sQTDQ/6EidVt3Ch44MvTd4kA53SisMw5x7ZWjD/d4ip
dpH09vPz/94G5GT++RqO1hFBQQlqjbwApdW7Xf8BV3BdCP0mUgQgYTP0fgSOc4gWMr+y0nElGCim
4QsYOzkkYAhmTqDf0PG2NfPBYuOh2cJA3DoYsYGkXIUsdNQCh05JED+jhoNPIQXnJsFzL/HRCjXU
uka3gmto4h0ndDsaLOfn23RiDfxyl44qaqPAkpXUrLaFD0CDKR1lcSGfadDIy7zyfU3/97p0tCHV
4igtxphVQ9wJT2RXP+de9KyQFP1KVEKyXrLiOOLf+Re1PT2Kpie/5jfnM+NOXKu+sDBNjTwa8C9H
v6IDUBhgoacFFu4F9Rq6G8FAP9/O78iGJR3p0xhH++FQtXxBKdiyqOtJ3k3CXe7EHvkzNAIu4/qq
bbyl532+HXRql/xl4KOpHTJ5lSrL6z7pzW4s0q024duLP3QyJbLQetKmHAMQsbuN/zuU4VgkxY2o
phuR+eTMPTjx1n75KcczIyAfMS2ZPdBd+9l6hFZpSxu6K5el4UTNNt7U9nBxzk54Ys76MurRRGnm
hmbUBaNWc+CoQnmZThaxWahRK1aAaarXQIzOEttO7O7oHMGjB7DILuW4XVIEvVgHzTIqUnRn3ha/
ONOuG9ytD+X63Pbur8ro6Dv6PNpx60TQoiodl9GMhhNAgKosyy+iQX3D//JkIOcH/4Mocr7BXIka
t3A46uemtkuwsEtauPN3/SC90JayW+oFuT/dFySAc5a1xyy7nqroBVut5cygOscY9q9YO1Ore2fe
j5Pf4b/v2V9c/Kd9ltXIykjmHt/hA3m59/K7nrupl61JODOgxa4IrgifLUf5c2bcE71M7h6CBtgR
ynccU9iXcTsz/btzVHLxOrO/QpEKMwKWlExrnUqNvYUEqZ+NSDr5SehEOC/dTPVbhHMRx4jLLDlA
X+xvcuOqUCT356s7N8LRxDONBtZ9WDaeUcHLJV/lbCDZiQ0PJrV/X8PRDFPNShdGEdcwTDFhre2G
LBI7Lgl80p9/vpZTrZQvQx3NIGaN0DCkX+H5++Ql2lRr0hwBj6Pti92UpNGfhzt56wz4qMBYkEkd
K+8AjcujSQqthxpOMx8TIj5/HuDkC88rt3DAcKH9LTd8euHzuFA7KVIDDxF/A9SsyZ795MysC+/p
+yLLX/3vUY42CzE04wm1MXtsXSvdSjecKiEsRiCdfEnBtBLXDDjFiy8FRrvQGN/7mj7BPI97C1wP
uwyOWV5lqJT675peuBU0y9HKX0H4bCTWHnrI5QhMOa2W8JqPFIdA2t9Kwp+oMR08ftQx3xs/ug5M
8VBOJYjXmDy5wTZL3VOV4TKlZm5j8X7n1/3x0ydETdhio2sztq6NTLiYi95W62Az5wRvwmaY82YT
6C9SLbsMTdN83GeZGTpGGWXXA4AJZ46y1MnDkD9+rQyWa86+p8E5U3PlvorB45uoXpU/fZDiHEu5
CcIqKsqtCotlMsKLIYRLJpcgCIRVLSMUiV7F8nKq8HWI9ZXWPoq1ukrql1gj2Fuobss53FaT6alC
f63LLaoHAo/FGmKL5aeu1LYbRcczFCvtqlHip14wb4CpbH0r3KZWIqPq1WLX97XHMSkwe6luMgW6
k5mqHXTir6gBuZK1LxMBxnalJM9SfSkPElFG8tXYhIWbWvpTF8WKl/GX/R7n8UNUSt0N5V5fYZQJ
acqYW9QYD0oTXGtRe5Fbwu2gybLNpmAVmW8G4OTS6FcWwNzWvJP7gUo/g9bdwailg5FpboN+LcGU
Y8TDxhrHbaUBfhNM/NEgYBbkzWRWmRtCISEBcaPip47D6sXPsld8SJejrmzlVL4ZzQOm/Wdicmwy
+daq0d+bWFImap0ksm80nyrShJK5hx/TVRtf06+wOTlF3bhCkl5W5V3c+M8pCc1t/xqYoyMGuGF9
a5WJkjcVD0EDQU6j0q4ZQGLLpekxXTegT5Lm0kqurTD2ch7C1DWuEfXrboyWbLSLlP3znId7OtVO
rZo8e/pqgOWDMb8cB/FmMvGNKNWFXvxSssyew3SjzjxmA9RQRX6XVVyUU7TNS8sxOcdoc2APabQV
MCeGs3/lD48Zn1c53waifzGL+1CdyZM/dIa6NuPrCVuMDt9laH+PKRiHEURxMZYl+vCFS9zbLcig
Bj6JNpsXbXBptds64SryYl8rkVPoGAZjUd+3Kv0M7UUpHmPJX4tJfTNWkdfGZM4a/kUzVauGvjfC
pwuykK4HMWlWfSFKK0Wv8c+FT5Eck8etjxtNGp0GZ0yLi6bP70EQuaWW2jrCEk3QDnUX8dYA/fHN
hQehHQQzWan1vMoyAEVS+UZrnSJ+SPdRQ8mJwc8IrwzhlYo5LcaKxoH2WAriKh92Mb21UmyeJwsT
oSFeoX62Zbp1GITGIfNUyb80gocmEJwpP7Sauq2DtxYPptY0djJHIiR4XPTi49IyENtqVROD4AcE
LQ27Qt2U3UsQD6uUvWYkQrQmG0oEFEhx5TEsaEP2fDty03ioHJ1qWMvhPeiDarwVo2g7DlQ02Tmv
hOZSbOh8hO1KtrTXJGCpEftd3DW2bJYEzHlQa+AfdaCqhZ0Qal6bBMxT3CO9nWw9URwlRvIflswG
GzXTnxMSe1TrqupGW6LrSoaaN8Ow+XldOXWu+jLlH53e+l4Q8qFE1Jdu2225lZxuH3r6feCGJJy5
UM86D06SQ0kH8VLmBXedHW+7x3P7UnU5S3/bl1qIpaGZsQ0+rgrWgRzmRsWpR8ST6BvFnpNxoItk
EV7PJVFtKG9GcWMt+aph6OiSdDHRQaoq87Loeb7VB6E9tOau1UjyOoM3Ucl/RQEO9BrUnVi6TJC0
/FYowuiU3ijljREbb3Gl6cgLcF4Zvo6euuCp+4X24KdD64xdl+0Kv3UBYl9WOrDnXgLjBM5KFaqD
CPDELM2VL5MxSKLYz4/lr3jz6HbAR16qpBwN2FMsK/Wn9b5DRjwmChpSdbL4mZU3D6O+aiuW1tq/
VOV91x36rF/VJehKCUZVSA9NNHMnUbvSYR9/PU+a+IYfMnSCGu2OUgR7pRSJDitsRb2DW7xJqBxq
9UYQg4U0RngB7LWrW5WWW7w2JJBlpXHfddpepfNryeN2AMhsy5mWryRZuJ+EcNUMAsqE/AU71aqY
/5jkJibGLiNjA7ECrmfsXLOegG83RCeV4j+SFJElx/JDrZPFPW1rj0wQ2Ns4ldPHv7fw/+cc/Ye8
aPP/9zlHdy8RSDPhsnuL3r9EGy1/7J9oI138T+q3FHFR6Bl/Yxf+43/9E22kk3rEZ4jfc8ljBRvE
Jv6faCNJ/U9SANAL6ZomUfrV+Yj/iTaSlP8kpWOB0FtohHljjf/47yCmw7/e6+bo3z9bZXjBv04H
S3WZ0A/koirhrKDmj04KyRhzHIkb8r7wYlHafVD1zi3UXfIcm9I2zJin6swbtPRay4khKelmm5qb
1rhKCw1DsJDohxaDkyz6DqbyZcMcPEoU6IJU8ubK5PvJtor0IVcYNcN5QyStMywanMBideg2Yt1u
9ErYzUw2qvwkKwlfYrsqTcFRoKrFSKL6RIPCKHitbD3p5CdlqXilxNU6VAW7jN6q+V1hgld18jX1
ctXAlq/ZVOcS8Y/stdoejjbYhZFkAclA2VwEgLKg1BI1knacs0sZ3CuLCIcwk4VtkDRvqq+MgWg8
80CkzoqsjtVojquEz1Vj9sr7h3l+qLJ0DUHwts24PZyEe/UlAX4rdJSP1N8zOeCJqiAWhcC7AAix
diXIJ5bedJrcVhSh2/t0eDb1x8RQ77QsuFNJ05wieue1wGR6lXQUZ2P2RpD3F9tyZUQwKQmc0gVH
xnzNAhegUKkx+GObtg0CMCDJUmdeS+DdGjK/EeTadWHs+ZWLzXM9StAFNO0yScZVrb1YKow5XN2z
bkt0g+UooiusrJSh2tZSDeigdGe9sEXf3DcwIlryWGeZZJhFtRIkHt1NByKYmyrdPisPPpmNRcL8
ru8JXFzrLZtZ1vrRX7fSQ5G/aoOAKtYnTfHQK3gz6M+XwcMMDMgw3hqzWmkJKBNeIrBLwPDGi0m+
qIAqBJm8FaaAAm6+6intKuaNkIs8d8GF3LBhz/lQwR6eeAOUciNycInGHD0uoRkDdj9WeUHu0Mzc
gyB78ZvfEONXvknSNJtQ3Pdu3UxPY1WT3vQ7qdo3yOtEtAQHcugO5pT9xjDsYg+9toLhWuhp47bb
KUowOtd2EEfOLKZu21oett1f3RDaHQyAUI/sKH7iUAW75K2IWndGZpH6oJTx86VIo5ViazX1pR7t
EkPbGtyOuTc3aRqtdeb6LHvrrOo61DKClNK9MT9k+LsIGl1J2ntQGW7Z8KnhLQmI4W1NGZNluCoC
hdlfu2iFcBuA+4iQNNZqddGggPK14pIV9KaqftWzBbWSjB9tJul3PLRyx6afMnnPKtTghM4qh0r2
ulLyTcEubMRqHYTRaqz3vFHEdipU1EUHjdWqiyGWYuhGX1E8zdN10aX2REEmo12VVQdNald6/M7b
tDJyaTX1r1HwHvGkhHTfKH/ilCzZZnDm8EXg+qPqzUTtX2/6dHJl6zaeJruKnuvEP/hiZmfquJ2q
dzGFIxtohzTEWEPUutjdNs1FHke7UH3Ro9eqV5Gq1U5UabcJEGlDvpOYIzJi30V9ukA/DnwltEHK
lkG96aRNVj1PAZRAAoHHsF9V4w5ZMJm6+D55El5qIj3uai5AcPVwp2g3HTK1eUpRUEx2J4yuNOW7
nIS3Kn+UTVqBcuF24YJDeSvFzOlU4TCzehT3RvCUpnsTiZABF1fIDlbMi6l+hNm4yUScBxN/PnTq
GQG7BoOEs0yrso9y8RVQmU6YkRU8pBAb0e3xJpj9L21UbhRlE0y/ImM7ciBSmarqBlWdgZEdjlZG
2yR6EYzfWm7RmScspbodcqy0v8MxW+uj6E0oyMxE5JsEgUpktWVcZRCvIsAwcpXZHRsQISfour/D
D3YI03JbcL60msyJ47s8vLdmza2n0a7GQx+NTsCMmvFeJgmIokVCMxGtWPDscSzGcwWlAtxqm+1z
TnWB+dT0HBXDl4ETVswDSHBpJhE6HpnjukpedfbLSPcDW3YML4UabybjT2FCWpKy2y7P0bD57X2c
Gs5SHRxlybZadEYCbJ2wW7zTBF4rtq7cFw2WZMRJ2nYOgHp2s1MmT03TrSTrF1bCy5Z0Ldn/4+P5
6yfO2a24GXJQzRNHlgC/nUlQ+qjs0hzgXJ44QrWztG41UlKjaa/kIYSdK6vE8hDahfoY1qxEQJaV
oGSeazchh+Qw8qROerZ4WsRQ7QML8qcO24N3ib650/mvpCvDaCg9uvNFkbpEbknaowwkxxR52G0L
R73HNc302YqZa4oPTZWDRyESqKJ7wblRKm5S2bjww3gz60TgldOjSrF0UM3NrBQfbdnZY4v3hDyu
yrgTh6tRuulaorNzyGNo+6tI2WR5YPuUm1rrtym9N+lDqk2HwNDczsKRXoKXVmCDLuHMUjLbFguL
H9YHsUivRSAwQs3Z1DCdSp+e6wbSqmyszFpwUbG5tLEXUo6Tq0Sf9Bx/J8wYmBjVonZLQ7/V++hA
3Y1ImPgGido20GPPEupVLcmwjSQ36caXSGidAnoKL9I1gASnrU0n6UO6bc0LIcuHZix5ota6bJLd
MDFNkRBk4eKo/dyZRuAQAsG+6YOCY15Unyu0rgUUGjmwdqb2VJN1RU7ZGnu0W84UqV5zX7IhsboC
/GuB8JhxFlA0jldkvYJSmuDZAGse71MBgExTvkks8WIVAwaOPOotjtLUTtVeq9mDgRqujhM83ZDr
qEBJkuYqMfXLrlpXzC25+jswwXYX1oG0nL0ZwWqn8qPkt2H2qJH+ZuaNXXLjfH0vYShPdPVqMgTI
RlDwML83hE2rKbhPHm8lXJgQtUtLs1nEBUN6KtNfU/rciGHC1wxAKbqb56dRSa/6wisJXxYUvvit
Ls9rkVgakwSHsLJVFPlFHduhb7233fNI9Umn4pHKT6XY21YTryb5IeivgwB/O4KIov3dNc/1hERC
St2602weNJWFp5m0sCagkWbdKEKziWrFHuUl19hEWDtdQFu6Xri0Y22tgYAiPp7XgeofKJ3dBGm3
06jm9VOB2PUK1a4tKnj2zQYseeu07eBqYbUSM3Nby6SiPIY6q1oT2CR5MgumYAVQm6rWdlLbi8D6
mEwWMeFDjxpCK24zcdgJC9Wm1mg9TXwj5I9EqEFSvb4TrH4PY+WXqgZv0Kc8I0OOnVYSOPnsOipM
ssK5x1ylUmj7IKCCB03Lz0gZT5KLpmW31hCz2VpPi7bRR/6pwvgVZsMOuM1KBT/HYDs8TZeN1V4l
ZXRQB9mh3eWUljgRdB6u1SneyyYX0KJOaQpWel9ypyGg+BETBqMBrspkuiLqa5xFF2E0eSWsZbXt
PPwY6z5AjtnrN8GQ3cYLxglOsmA1jkrcQsYMzd2IEELnZDNpg/wYssvNRphT5UXai+tQbl6tub5R
mEb0hi1nmt1n7BDiLndG3dqFSCDTYDhYLDGFUGyVqN4SxLMviX1rJ95PntIw/hlN4eAHl5EqITSt
PdW/lGLVaZUHuWPfNc5el9xk3KeIZSdCuBaqH4Qf2n6YAhVjCsVDRfnhIQoUJwsnixy9+vfUyHYX
5i7ID0rQ61zX1qPYvLXVHySUdioGzoSoJ+tD/lYTPGTmmIK0aaAa93W9aw0EuWLrNGr59unU98+h
6vMh6tjisJyhJCpaiog5nKbLcbNaQkmvKiYE1MYdyWvLnXSrHJbEIO0iRZt74d+3Fxl0HBvzmNfa
5iOJ1OwW8rV1TjR01B75+0sg6uKdMjhwEmTytZqRzonWJemw/JLshTajR3jGSl2Jb9F9eZXSjzln
1zpu/xyP+Le+8ql+ElmxKEnV3xEnl5PEpt/km9FeLL+WY93/fKeP3aP/Gk3G37hQAJaEi6/XJ/J2
mpUkpQ7VVWdxVpNJfzuvtbXsUTLzpHMSgeX0+6k69G28o06dFGP+tciYcwZ7cGeHHHP6Aa3df1jr
1l72Dbaiuz9f41F97l9DEuaA0RH727cutahrmREsB/JMmjaxINgcBiDfLc4QqHEk1v883FEn6ni4
4zZ1QbHUNBqGE6md+9206pQPMTxHNTr9mmjmf1F3Jst1Y9t2/RWH+8hAXUT4uYHqlKxJkVQHQVIU
6rrGF9nf8X7MA8qbvtQRr87LZzfsXmZIFAhgYxdrzTkm6AYSydRfrIqUYWfsKgOX2RfXq1Ubf8Ue
JZ5dOdgXzxT1Ph0mOHs13KLk9v2SiiEuvR6kwDLcwY9vF7eFmFlIoBNQqG5KH8lQ8J94aR8veCLC
mmNMkuhzqKJIqbOy6Mc4cwJ28aZ+1QKJ//07+/RpqoYs/tAF/prZKpfxIhLCRNLJniXYRvtPEDff
ebkz/egmL93/zPWQkio6tB/STdYx++EjH1ASZwp6W6aV+ovs1ZvmsXicnOJF95n5zw6WE6HGjzG5
Klf/utxJd9QyhblCGZS5JBa4RJlsVsyptkm2yf5cOfyz4f/xUicTZq+1VUWKWubGZCBk6G6C5LaU
H/7Pnt/pJFmPU5BTJmZ42DPpkS3BYOHe8IwNdLS9dm50rL/z6aSl8pJIxGOm/CVfRCwFo+czXCct
tmH3kl1+pS5H+p9f+fUDtQN2eI7+FECW8ovNOYPrZ09U1/jONdZE5uiTsVIKqhmVtKtdWboPJs76
FM9oiJ15op8NEfTGfNsGnolfZsm8mg0gafp6j4M7HTkBHcRrrB2u+ngO/3CqE/sxHImFIXDohx5E
PBmOcTArhZly6s1Ke3pa4z+NQ/meOgi27P5Io+xrfHYKO2XRrPdFR0JVNEUzeZCnYiUdYaMUNCXe
tS/BRVPa+ctwVL3iLnKrQ3xk6z7t48jlDH/MvNjv7Yykbzc995h/3U/89Fucrg7kh0BSCuv8x/qX
PM8IoX98ivE1zfVtfJc550wqn8xtK++IsFmq0fhG5ZMlvhHUnhQ0tsPZcX3UyiHYIdPaA/G8Cs9i
yU8pS38+5g9XO1ngR/IwtGjgasHXdetmHNhaPEPo4smCEnHmbbYvzkKV/8U9IplXwDnr8ilTrk3F
ZimGPnfXyED4E6xPw2GdDwovuqm3P76Vv9Wfuarei7uueX/vLl6q/7b+6FtZzU0cRt1///l/6R78
4192X7qXn/4Hg2kM+LZ/b+bb97bP+NE/mVzr3/yP/uF/ef/xr9zP1fu//de3soe0y78Wktf0Uwtl
zcQ503kRAHfGbVdW0bvw3gmX8b//z+Hf/0f7yz/zVydG/oPNgA4dA2mPrskKY/2vToz8x7ozEfmj
dRPPf/6zE2P8oUqQgllu+CvMZnz8f3VijD+o/AKqRv6kg8eWrL/TiZH46z9P2+tmRQSIIokqUw1d
n58X2bDFXRGbJH7Kegf6X0OBZF2aMeUxI/naoltuh3q7zCmYi+KgKJRy5rpGVCHvzKHbNI28UYJ8
a2bDQZbyY7ckvkQBeNI7UqVEe8pnB977dWF9NavFQeR03RWUIyJideXIG7FaSgT7tHXrERToJAkb
TiqvgdDuI9H0LF18DfXhklX7uRpkNjipgrJ6KjZCLfjFMl/CfJOcIZvu0DC7uDiliX4S6M1AyO5m
c8WZxhBbJ7ubb01R2RYqFRJw+1NF0TeQNq0p2UEV3hbLsCtIfLARAF+jodZo5mgHoRm8WnlbooR8
LM6uWYOmYHIba3S7UNqJaFQEJb/SjNmBb7k3k9dhvM+JOFTWE/+iWqhKq7j3lm4mca8J6BfIlyZR
aQPKE4G4aGEM931cHyxaOKFBPF7Z7gf6PplMwDATLcvaYoeDQHu7cEyBlM8E/HWFbbIRfaXEw04h
ABXn1iKSdWKeFNvBm4wfrGQ/aTS7I1kpLadzO7NPBw0AG0VlItF+Sd0DFbQMSQeFrkMVhuEOXYwT
uG/BDh/xkUwsh8a5jcLCQ4Xxd/dO64CVZHYY9C9NwsNPBmw19WWV0NdwJX03Zcc5vizDv3sAO73G
ukB92HkW4Fn0xrJYcu+ia81fOT3FtmCjK3kgMvxzwmT5B0r/4+bpxwVRJEmsv5YKU+bnC+JJpVYS
hJTwkuyuJbiJkoQzksANYfaYE89hhdG2IkNrKmeKnXiAO9GJi2ZbN5mTpp0TWKnfVANh56969d1I
hG3Zlx56T2ji8xaWw6KjSmrpnOLKqgyS8gpIF4Hu1kHtdVSwymC67bL4S1reNv2TYD6LNdI/8YE0
JEIrygNBnE47G55oPJTxt1zTHsawT2zdoDBXktopSY0rw0yK1Bq/cP6SUmntkGNVcgB/U93RkaKA
l+KO6g8xOp806O8IybwrzP4hWfmdNYECZc0Ifu5DlQSrpP4atShwRdoCGYpci/MG04QVNJu0GSm7
9sqtoDdHjYimvjC8MaXSE1n3ohxd6318bJJssIPWpPERm6E3qP1DNw3fxDm9zQjcRBIi8h216jHT
v5Q5/Qf5BwGFfaOe35dJ4LeT4BmYGQkjuIPsjhZucrsh/lqTJFrqHInrCG+4eAVx5MUMl/ds6NFH
TMSqTK1EUwq6hz4cE6SwclddlY15VUTPmXRHS8tR0/GaHM17Nptu0Nf43Ln7Tr6p+YkF2y9Pet+q
+N5HklEkmoNwA4qCjwlLNRJSp67HHZRhd2kXEdxQeC3FTGZYsqN5JCq1c01Fu5xHtk1G6hSJjpdY
9npdQKyEkBlDqi5cBVPqQHP3LOppWd84TR9t1iktSgds/NWh6y3yTwO30hS4GKO6M3RMyUYwPsS1
vJ0piZUzM+JQNr5VFL5Bub2qSuaoSHNNsfhay/UxQGEGRTnJAQjORBQVkUpPeQm0y1CljReK97UB
tL6AmTzS4ijXjrphbnJjrMiHo7ds6s5aCFdp7I4qBwkF1WkobBXmuLobHSs1nLmoXtQ6kWyTuUhk
uAVjCgo647/B9NMssgKkNamyC9L+aqCh0kfMVxSlxYoYn+ShMsChXkbo4UWs4qolQGiiDDxg3+Yv
iIP0FGiyUw0mv4UvGpcdlc82CzfJPLpNhQuV9qIl+nWAelXBMJcASRyR0MVfsuGYz/3DiCYnnmUI
UNQ6IHVPYGjUhsaDCB1cUWgVr2WXlymovo5oOyvxWohpgYT2DPJd1ZhDo4wo3DqWLXeWJ28hob7T
FMegUcFGwYZ04pbil24Q33soCz3pNZYSbiSrp20lbWe5uwNntMmq1hZ7YyMk6bVoGLbVELTH5Y08
Z+mK7tIESSgSBWBo9jylf64Z//f2gz/tDi/itwZxwPfu523i/5O7RknjMPqvd40XZdG1703z0n3c
I/74oX/uESVgbaBCZA7PHLpYbv65R5T5E9OCcKbDQF0RPn+pdfQ/iLgRWS/ITvzH9vGvPaL+B2lg
VPGIj7ck2KnK39ojnppKQNWx0VqXXYy7MHyNk9VJHMSq6JWEEBFUKmpIwV+HMx/nF0JqfIsIMZaY
2Fsr2dVNhxq4ICPDhGwRRE5MynQ3tptEyekoZgCWDIUkQrBoeqI8hhE6z3Dc91LgzrGcH/U6246T
4plT9rXMqotmWTaLHsF5KB4GchDHKt0uDXkzBnNhr4eXlpBpTFAWocyjm5rmzqIFkVvGvpnNyzBc
ScrLJmlwFwGHiQWEEJKBYeVqQPAqR+FDWVVuLNBODVGvdGN82TF/KPlBm3YTDfIheO6KgzV0ii3B
W5vBNKBLcOj0bRGm2mzjbCN+n8tgM4wxE1J/YUnoc9R52+nh7SiMjtITUCtCqDBkT65rx2jZWY/9
7KDcsycZi02dg2c2EmYWAbkFHeiKalp6tyBsaBEnlxGBG1IqXs659V6E2Y2+9nakEp5+PB0G5u1C
EDeD2Lt0Ap0eRgpWxAMnn12iwblf80RpzXyrlPm90hAzc66+sbpml4+ET07I6plW3wRaowDNN8tS
NjaJi5cS0KRxjntbLDtAI7Si8oIqVSq8hpb2rdLMP0+Lfx7UPmtmnFZW1iHGYmlSeOBbwEL08wZo
DKYyloZhcuOXwUU0i8/ApHQkbatHE1ZM5Oh+tNf9wfFM2/RpLz2f21f+2GP9tAf78SuonIs5d/Gl
nYzyMAK4Lk/8CpPf1g4iR+2wbMdnhrRyMbqyK8w2Y3gCvhu9t/+wif2t6fFfTno/TY3/vx2qAY38
dnp8abq4iOv+/efpkR/6a3pEzChaq/yQY6+IPYtqyV/To/SHDHphhYqrKuS6deb8a3pUkUCahgxj
jKlLUnUm6b+mR/UPiPr8DAJExVKZ1/7e9MjQ/DhuqJnhmKcoKNIapkG6liY/HBbMbIrjjFBqd9yr
+3i7bEOIsIMXOo1znid26uJcS0c/Xe2k5q/NWHi6KKLF7YnfpWPtRFB+4w0icgyy5mPsn/su1l//
5PbQiHDU05n+NYoRP9/eSNY3Yd9C7momdKbwMS9xqoTVuZrf+nX97jIn91V3uWIRqEA/+gmW0tv4
stxzKqk3QIy3aeQJN8Z+8fq76CvT5Yfx9snc80nfhi7qhzs8+fAJac6jNlxfoLP44xd4k3txB6zT
HncFVU7zTJ9IWat7v7vVk8quMQwhf51bxfexl+6hpW6mneDj27CI19wku/lL5NBFOlSvCeI4l4ja
TfCEyMCZ9gZgJL/0s018ZybOuYPop4VJ9MJIkEXGMka0n182SceLZbU8is5Fpt9Supe2K6Mw3Bmb
dHBQFhxIYzuLp1xf7i9PRKcOxhZIRxJ8clmrL1k3Zy5bZCy64+JX81sb576uGmcWms++H6pmismu
CWitsu7dPn6t0sI0EqyXSnbmnhNO//VPBmN+r0eu4mFc2i7jmRH22Sf08ZqnY3tCVt3HfLNp+6ZU
j/1Mis/97wfxp5fQaX6sFHfdWPeJH2+rsPRWjQHQuo3+JqcQYB/K5Pn3l/ikI8Fm88M11nH9YaJr
BcKhI5FrKFftl/ISjKdtedbFsC8O0l7xxK30fA6Zyfz9y8AA0UCVB4qGKP+wlXy4ZN0iqExqLjnE
ApqKEOnbOevlp5//x2ucfI51ubRVZ3CNlYW1dtuhma3xiosT2OoBVfjZZsPpZmftsny84slmRxEs
PR96rth60hqp2190W/yVbk1Q2eFcY+60VndysXU1/vjWzGku854cRXfGXWbMEfa+VwXnTAXGexrW
PBOEwFXv/X6wrA/t9IvmO8N7JMHxZSr5+arKYqrDOHfkkk0KyrGQoa+C/sNWngO+BWx5LnD509v8
cMGTwUntC2XZiPQrwehU+MNW2bS7bnMO/CX/OlUZIr4FmvwsGob+o57+YUSixh4lCFQlTX7tSfJV
BxE5YQV0cCJX3q0V0MUZj5XpzFcijcHoJnPKFeRUucjIqQr//jF/Mnj5dXBSrM0CVdVOPxDBakRj
6Mg3XNeuVQSUR1vTXQuwqOousso/25f89c0abMKg/kvUX9cGxs9vVohFQa3qhTc76iAkLL+wKK+j
59U4gygY3xQzQVbfbxRIWemEtL6jEhxH91qMQVNPgWC3V1b7Jue7M8/is1fz8Tc7GQLWIqfzQIvL
1a7m3NWhOdi6k7A5mp+iL4ROJbfTl3XpnM6Ui89d96QirbVJFlbl+kRIwy70Dg1ZgbJft9tYO7OS
/HJIMYkppUEriUyKMq/+ZOrIS4kKlzqvk5X2pt6kL6scaXpcOfLRpWa4HKgpu9MgPTfQ1mni5w/6
pwuf9mTNQCoyoRWZRpR+V1L5TUFgCQjNwvw5peqnjuLzbG177YzT/9d94c/XPRlueRJZbVVw3XH8
OmlQQNEPq8K3EV/IlJ7tPK9D5Hd3eTKEDKs0zXLiVcYW+tf5SRxIDY3siqJgYNR2WX1vkx6FvY4D
Wl1rgpszY/jXdZzbNVDZMGeuO7CTvWg/xgTydpQRV+lX8g11iEu21Gt1mG6CK+BbJXoz1fDPXPXT
l2tKmoWQEATdaU9F1EutV0euuuItu+gAvszRBdmfundtCr0szD2tDlBhnwPsn8bOcJzhfj9ced0A
fJhOJTULQyW3UHn6WLe/zwRqBNeZYic+0FwqMgzo0OmvR9O24Aif+Zp+nF1+ed2mqerGWnzQTzvi
S5BPYSDr60K8+IaMP9wGJnCXXOUesYnlu3TInbf1aJVSMd82nP0RJdOcF7fG9Tn52K9bnfVJ/O/f
xTpZp8PeCMV44XepGGHV2PvJ2XSnT6dui3l7PSlb7PB/fth63VWcstTCFcr6Ql3CTYYhoK2v8AXY
0XCbnWO+f3ZL9JTZpXO1FQb48/XauATeunA90TwoJs4xKHi/H7mfTb14GGXAiRB2DOXkjkKz1boi
XH2x4Y0ILwLF4mUWGPtS6tzfX+nTe/lwpZNdIgzqhKarUbh1fW0F2E0wOvz+Cqc8sh/fAvIzNEzk
bsGkO1lHGrGyosjiZqTyKtPhAed071K4B212vwI2kqm2zfI1WPpDn8IzT7srswRCFt/EWroLpdGO
Nbpd5lEMcTZPl1LzHhqvg9buTAEpPO+4Te+p3e3GTN7ESun0ypnJ+tPX8eEO1of44Wvuppmy4sDX
XJNpl0SYrxEI9cX9lLdn9pfnrrTOox+u1IZlooyry6IYHtuMZKoy9wyzIhLt9fdv5bMJWUZ/uKoj
CJU8rX0L/WJFgB+wkVT343AUJryLiP5/f5FTm/6fr/7DVU5GF27pqMfoUrryRt5bdrpFzX21RLZO
fp2f+M0rO4pu2/uzL2xIzfWj5oHB8B9QJlnmrzfMxlanc0DZnyi7Uxrp0BZJJ+ccVlup25Ba7bT4
55uM8jhRieWy4F8kJAwtgiwzawK77lVcTfGDRWk0AuKHl7PSnZmvpL2Slyt4NPiFWntscea0sZ2T
L6xgo+yTeYfReavV+A+phVtBdCcYmTdL+ybtDwUOBS2znHZ5qsGxJIC1ZyN9SUCEpCS5WhKYcy5r
kBKWmgC9bkQBoWEiMwgGHDrjxUD/FX/RQZ7ulApydMDpHt60LHe3RKV4Q8hpT37LqquWizfRMSA7
ZdSeA7p3q2GuFy0MwhA1dGDq2vdUODYTn9wq/Rvm1SXQ2qYV+FEc7EnSOCyDTs/0odcxisSmV4Kn
STTpsqdFGU4vBRmSc/keCuLdItzIyrOm04nMyYJJMmtfV8Y2UMDjDLJdB6UzC5Nfi8plObeOViku
UwBg8W8K5bfBbMBJPGldtoNkb6SYhZcJnlvgRCV88EX3xCbbVqLuRCYuTFPbmGn2tQEtMBsg3dnB
qMW8iUMczjRnai46jfdqey8k+GCID+uHEtFL4g+G6gfwSDKcC+ZQ2IqGEtZKNwSbu5NlYNION5Uo
eIXR7rseI6VsOqmMi27ucE3qdNxh1qf+AiUbprzd6CAIjMmtAbgsSXmM19TLsPLCZDmUYnUrq8Im
xso3jaWrTAhwi5K8YYy+irrviv1EWrw2bc1i2UWG5Aa5YI/kB+v0hUOsTtiQx0yndmY6mfpdbxZX
VwOHMxwK0HK/zHeN1bh999ZyAqWa7A1yQxhAiBEWfllDX1WV/Zr2cJ/rtJAwTA/fFBjpSAX9MITF
tUB+pAc7SattXIHEULoZ3opuvsNyA6dUdHO1RydkvjQCCQ89ekly2iOIj+1DVFTv05Ifs6lx2wxB
z/JqYmyK8zehynyxYAerVghL5vJAUpNjyQOkBJkgblwMBq2dLoTyTr9raS+xJHsJ/PwBXEbbulGP
g8oIbvt8dkv5WhLxE03APPC+d2Ht6lxwFEkEHbYh6ceFsiX96tDjOi9T3Q5Hej+yQniQ7iuF7DdK
bYuhtVGMqylB0yNHd0pNMQRrM5GlatY6Q38d4BQXMJCsXuKhv1uQY0XacC3O3FpyHUnUhUg1GrFv
JmFu1/1iNzTeJiwovmRcZsmTkK/GBQzJiMgqvPERyRSIlkBHYGlU+12h4aUROKcJNY8zOxY1fF32
pPjuWuVt6AZPFLL9KMxurkf0aFIfeqetKs1X3cSryuZUHHAbGg3SAWQLyCtxXNmyKXtpqG97eDpB
fUuhzI7oesdK7ebh9wCmRZZptjA9qgL9y8Q2rO5iGhJXBm2nJ/I+idGmqcfaIBBay11i/XiiV6r2
LAuJV5v6tdHfYgAHSXDXGXddZBK0iqcf62iXIifl3Fml96bUHfXZ3DRraQDtGwoArcVHHXRHM1Ad
3ZK9UXhbKshONBAXASh7NIIXxT+V6BuF/AmzeRXMfV1Px1DU3YqT5WJ801dJGEwbgRzqKMa/B2JV
wPwuTK9a0O+YRZwSVl7PrF30oRNGoUcbcbMYZMe3COhqQDaBTUa3J02kMjRYy+VxEzcqZtTGSbTI
ieKv0/hUh91mJPmzewi1ZxFsEQ8dQg/e1ST3C0G7Ndu7bICeRNi1EKVbvv0p0jeL+H3NWW/lzs1a
2UeLbgchYaHgQsZ58mbxsR5qHnDhBlXnkjvkV4CcKnOjIMsb2TCmPSoOlByCit0QOI4ZVRcJfDw9
m90kTI4BaCJJjLdibWz6Cht2agIzoFkL5agO75iZybxHJCEcyqZ5MlJpq+EsDcY7vViOFUbe8jmo
jiMGtLyGLSh3dtSUKPMwT5bXoYRcI5VdaVow1rEWV9PLpKlEjmOILfKNKmH/6pSdqR1zsox0FXlQ
nm966A+oxzEMaiAD37T+nR0EHezooCLQS0IEk33nlJixVNjlRlBvDY4dqSl6rQGMgiBiJd9NBnEa
c4PCxnTncJfUI6KteqcqOWDHJ1VebAXPcQ98IsUjqS8EZ5AtdSlgAk3MlrmwxUsZPhWqQc5H/hDk
0GmtxBsoQHXYYWbpYhJT21SjS7Jm3ZbJapp0zxy+BH21FcK32Mr3MzdBYx+qwcLCw4QYKJspZlRR
viMhBHDnLdvsDWHHXpNeGQm59qn4njN3K+17CIQC4ZPKLNiljmU95pZ4lQoExC8oF60txYSd1piX
QoOHCr0bScZ2L8deLSVbJH5+jKgrzXaUn5hR13jq7z3YCRjZF/SetoYkXJrVsA+V1AuIlY9hu4WL
l5rKpgImPIJTwAGMHTrcWPiYZE2k8vQctJbXBQm8kdCvcVT26m091S55n66YtIAjJFcrv42y31lX
uAMdK16uwv4V4bjd4GsQ9I3U4VgUDEcws60cJGwYhL1ElHtM/zwDVRzGsCGEnMGfHdp0q82qI2CC
MIVbAnJ5LLITWgWBJoi9CJGLxHcj1J9j6UZDQ5GPr22QHYhGQv4E7c66LXTTWZLC7aN8IzaDawZ3
avsdzoYPRm+rV7ggVVdZUPbEXwb9EbILqgRCTSnOyJXkSrl6qU6Q9DrPklTfXOKrqMQ2n2uuUj6M
hr5VmmZXIuGKULmtosMiQ5mGezmVja0uYz5nU0Nyqd6/VjN6qwzXjyQf2lhlkoy3OaEytfZM62Gv
y+qWbGont/gGY2hoU2/30niRE3NgkLRtTeZWDNhDiLqvy8XFOFiELSaHsQ62Zhv4wxy5C8deuZ4o
oL0bQbyR0QQqDbcn7vty8YPlrpcsNzabTTTyMRbLuxW+lGp1o0u5V4rk+KgQh0zDzpKbem638/RA
wJITt99qtHsLPvGuybc9b15A1KUcCk1wYjzoWfkiESMcHgOqZ+E4gKyHCjKtuDUIWVPvEsXkGAHB
YRhEazJiwkHZ1uGrzmZrmN6sgXEiPBOO0qPbRdLnRmN2rQ2xB6EuH9/HonLm4RHe7cpbupzNN6GN
D7jwtlOrPfXKdVM81c2w10FPyCYbGvyieFeWrHaSbFcX7KQtwsTX3HEzf+l69Y5nxTLSXM0d3nAJ
o3Aj7Sz5eWgx7mY3bB5dLZvZYWT81DUI9Tnq7UXpXic2uGVr7JVJ5VdR2VI3fqAUjjoprhmPt8aM
qToL9J0aipvZooqZD9sUmkHGoiImATg+dmj6l35+MM2RDVVC+8AvubEYBILYIHM2jW2T1bY1Cmzx
Vw4EvZRoeRnQ/jTl8Eruzb5l91GOPclDFUswAvvJCVG82LGKsQu+ixU8F+RFiuJ3hXBDGQyrnr30
wabvAsccNFc3wFokqjdTHJnjzum0zk/E/JB33JU8HbVK3kyI6Vo9eOhlkX/8KSUByGJWwlidQXPj
25IVjZm1Rzj5TSd/q7moZ+Yp4VBTzpQTDt0MPCvA65xFh6yufHEed4Td70StuOzwYsZ58abH2W0C
qo5sVNzXWCQp1cG9W5Sr3jxMynQlRZLbgACQap7OOGAHZ3dTg/u/pOC0iZPkXtTRBAkkZECqaIdD
GXWb3tTsspn2ZSl6+J+ZcMpNHCmbXkfoA4DzWpCNC3NMn1SKAHm7rop3gVpwy/JNzIrL4LptIv0l
qpetIdJRlht9K2eppyjVl75e7EVCL8xqVUijb1oiscTy4rPlmM0XaTK2CS73nDN7odaPRVPvozA8
cC5l7ctC20R0mVsTZWbTrXoEOZnxPRbmY5GhherVivW+cUvOdkad3Vej9RhKt8KqT+418oukg6kk
vpxOLxXLVqCWbg/1rdFv5lHiM4Lhw1kTZr5thtL9WLwU0SOiM0+WM2wCgCqIO0cXFOu44wElBlfa
dBTKW0sKvWQuN4iRXTG7EoTO72oIC+bbYrApgjJzaQTVvRiMW9XiN1QqVx7alT/P27y1+jAEBlht
mnA+4IP/Yqr10bDaW0Cw6MBEYXaCUmeeYKdatc2BJ3hrkrxUpdNtNXaPZVuwtRf9vAy3sqCCyuZA
ulQym5TiVU81+tkxpan4RtbR3KJBnWyZmw0UVFYVU06f0UI1sU7UBhsnnQKnXnPcuaXYRV8JQMMI
yFLKn3t+CWElRg0pg6/ZZrmy0zL5ObKKi4h5xwrmlwlGT45AN+L8JcoP5ji5kgHUZBiJnkqve52I
21TYNFXFmQq6COM7HUJ7UL7nseoZAIHDNN1oauv2emFX+auYU/tmPwyBZ+7fu4xFK36q8ytTnby6
+84c9ypq8JbAsuZD6vZEnA1Ik43FuNNGWElFv88D01d0YTcGJWtQsO8oFZRq+oq07HbkfGNUKwJ2
02ZP6vACMYkNLOYQuNJFoUCbie02xFJvmVeRAa4FXowUiztZHAjrqtl/PI39IRUVF+zQMVEG0EzO
hBI8SB+n6W40KJqVtkyQusV3vSCwEB9LEC+JFdoFBuosJKJnp4gHbTyU80ue4LC4T/oLRV1cAWt/
WqBDYHwMDcK48napd2aQ+lpZuqwbbgTrJWzJPFh4WNqloGX+0LtCEDhV8IV4t+Ois9OVNU+ovxnF
UWSzbCg3HFvL4CHub/Ssg7eIIzLoWV46c7OiatQ22dTti8zmFuJlAvaEKEq5e4CnoYqbpbmuOdZE
FFjCQ9HfZ6XomtnIoFDdUTYvJ1G4mBfK1Ip+sFg0wqb21spLqgCqakrAFBZEsOBaSIAPjcroERvr
1sj3I/Xd6DFqlvds9R474whW0M5Z8pY6BZnxqJf7seRQpXV23vsVv/CET4fez6btj30CBIU8Tf7N
kGtkkEuUBUfIQuGe+YlYck8QCAxh9Syte5VTjdYXjjxTCUKeKFGtmfswhrEI8d6COuir5n5pvjY0
7zBEOAuPt2EYF8k3drtupDyFsebpGRzfyMesAzD4ThO2TTS4uniU8WfUCuN6cgVFpazzJJtXbQiB
d+b1qqsxppt8gZOXRAsJXkdMpHa+xDXhct9kFTpOfx/Nh6J8MEk5kKOror5t68YJiKwIs4tc/BJD
ZGktNOYMLUayXWI2AK1CAcAAvybXG5NyhBwu7H6v5fGRU6ZdMn/mQcoXD8VIfuigLanjviBlMW23
S8157iEMnuc+oyKTXPRabcvE8Ck3ofhN1G9pam4Ficw/ijndgm/DvM80lS899xqwqdMydJDful03
lR5C/2NSs6i068klemgMyY6XBstmvunYEzeKeTBMlEUS9MaSJgYlrZYKVq19lSbdUUfhKPKGO7Hf
WuaFJiNhMx/m+LsePDbTN40TpNzHnilVbj8ExySwnDmKqOgEF0NzTWWrjQHhKbADGCIzy50QcGaW
QccKTwAGHFk4WCPvHpiepUkXeQIpqZwOgdraHbWwdNZAdeDgTQmmo/0WquQRsA8JGuNCJqEwV67N
WqdaEHLOh/rFqtkPl/UiewLIVRmIjpnCi2EQFtn1SkiZqHM1S0rI8rLr6HQkBbIq1sRS5iusn0DT
eFrcO2aJA1JrwRBkwFJKp5GVq2mkASabtlab4JT5XJMXs4j3SjveGPhOiOzcUWgJiNAbTLxObClj
A9uW9mhIfAc8hvXk00nPlVQfK454Zatjoks8je7lmLwhDh7UfUOyZmeFILRU/AEdcMJp2wotGSQv
CK4JrBMOtBzsZrqrF6S9+biLs40wFhSW7ilveYbR+jU1kzLFbBVTkIxLryF/TDWarRzzfUcqsT2a
V6QUFrH/jBD5UmEnkV+oqRh7vgBf3Ab5o0jnQOelhqbsS/DwDK32Vl11SMWxiXWqPKVnjt0OfZHX
0jkq1JfGpKjfqY4Ej3swcwpUL3nwrhqBPbGnsALogHp+GQnPhvBSIHzoOAJrEBnj23B+rtsSXXbN
gWoiPiZ8CFPMHXV12cQCCSnUaIdgkw1XjUQ1Fsg/GYQzkNf8kJUNZKtdL6RuOaGaK6q7Jak5ChxV
pvU2ux5xs0gZ6K9Rpy8Q7+t+AKGTgCW87eIEW0fDiZyMyOYt6Vvf4qCsJfdyfDtP71l1XYflLjWv
xOVRia1do8l04sSjUCng7mLmkwpGVeuMoMUGE4nYnFNRxiZTGqYHMXw7DaC8idKIYlaowtMIPNTp
smHjMMboWkl0py4vBk6iYX3fG18rq9yV4rtgXebkdSbt9xyXijWVOyzmRL8+xs2MDvqgRTFst55V
stzm1OGyrjoMyR5QLt9ffdfMChbZ+qrk+ABRy+nAIladsq9SYZ2ULuR5OQzDcrRMD42dmwy3aQvI
EVYZb87DYUepBetUdgWj51nIBkeImfZZbONl3Kb9/+LuTLZjR64s+yu5co5YAAztICcOh7d09nwN
J1iv4UPf9/ij+o76sdp4EUqRoIueURpVaSJphURzGAxm1+49d58Jj+/pEHXqV5qh1vRIwx5hE7NG
ujdpXBLRMayCfS1Ph1hSHzuj3ir83gh+d5P6B4+gyw5gfdf55ybFFTFOyDYmB6O2bwBlkJvu1krV
QhWM3W4EBqUYazxs+bubqpPuujCe1rGs1OsELBONqqtcok8o829GA7V+VtHCXManJL6qSLNLnMs6
ksEQqLAuEhBRdAlR15TIqhf110p7UW2IkNyjMDWNuIt6dYyk0Vt1s8C9TB9IDO68ot5k2dPk/5rP
sUAxkDUQoQyQLLO7hvxx0LB3xSnITuICYr1O33aBvTLHac5VrZNyp4FOQzZ0ioW3kUh9qHQHRbGy
TsOXXnjrqnrUxU+F4Mtu2BHWhb3vBuob2oOf0A9L5rYgEV5a4pTxoWcSEW9yM7vG+g0NBtWvMGbn
ywzOWTfk6VKqUfKPoniwsfCWNbhxOqg1xZ3o7Qrp5+oI05v0kXwoDXAvIPvV5oq7qJPKmGi0+b4o
nrz2W66e1GmfEt2pczSA9I07YsRXadjkoDkkrC5ik6touWRHnUUuvLlUUg+5nKxodnS07NBye1S9
/o6DhMvcOpOKjU7BSG1yJw2ehfTLi6/4hlUkrgGpq0E+NnhuYwHdF1cQtfeV9q2X3VzJXRPyY0SO
QYTqerSvvZww79agAJTZFHihhaXpKa++llj0dI89kXloh+zt3B8H7Jzph8qG1rU7OgTx60xAaye9
oOfj2OpfYqMlpiL3PSpOldWu5l8l8n4gpyGIC/XO7Wu6D1B2YTGgUetvs9uyuKUzgWsSF+NKdZpo
dBsrXk8WVpNbOVG2eXYL988pQbN12s9E4D/L/cbOQ4RQdAzUKTRU1dUw3Q7gpbLnBMnXIN8AAVxL
5hZvZ0O7D6ja2GPrxEBkQV8CXuAOJOg0Mf1DAXB+7kkb4sdkGr95Jh1nvbWxA+zT42Rn9URWqpZu
pjzfjGm3tvVxVZEvDchwiVj92af1vsJGLWTVNAM0Jj1wK4uckJU4FYeWn/waguEpVeKNzDusybtY
2kjxoCPrnjjKdJvPubL685REtxpxm+V9l6gfSHxH5HDu8lqs6yLddIl4VJEXNuQ/VZV1QipKIlen
ZPel9FUyQY0nd5L4igU1jaQc0qR8tah1a1IMCr0Vel9vREnvT0czKSmAyeZdRdm2HPuN0WMkJkpH
Sgh2/N4d8A8OSiyySesUonEMCk2suFWR53hUNZscmHkf3OskWW1sWBvzeQyQ4AXe5yaHQkt9r8hM
po40fN2Odxmt6War3PXSc0ZkUfrfNJn4s2uCW7+zHA9q7Hx/63t9VYS+a3jRw9DUnwqc7JVB0Jx5
QhwF5u5XxtVUg2BriXKjN/X3LpLvpthY5xzjst2tzeTaUOWritJJ6XXfPi4inyvcvlYZL+QDimX3
SW4hK68MIEfC3qvjsalvPh7kt/XOW8kM2tVX+ulFiT+WoibG3TFbGy06w044Oo1ORLlID0gtWpRb
ho1KUizhBpfFl3znzmiQZxnwP8vxC0lJIYQm1Q2F8t6hF+uYPWoOkYCTfS+SleJkLgcA3PLdxw89
/9G3z2zKgmZzFcwaDUrmctBJ9SqRoC3Vts2+BiPVz5gOdPAfDzOLVd4NQ2OgTQ+JkMVS+5Wh4Mhy
ucwpAgSrMH6ZOI0i/ZCFcC/tS6a571cLz6RinGnoENu03xP9SkBhtGY5pGVMTr39ksefRpKOnlRc
0DWcQY7Mo9iCthEN5ri1WJNZbfZemPnz6+rd5racX9VxQlDlHcfdJbH4GXoNo8EvszUxozaMhVaw
5e7Vq1WNiuLOG2n5W83yOXCO3FuvMMxw663kctecGyjq7z3FHpe09bq9oOM5u0YFZHOkmDJshOXP
KO0k70NLmqXI3b5+6fYg8t0QRTkpIJzSHeBja7KnHy+eM60bPDwAPvp0aHmyxeLhc03perJyKAcP
1nZal3fp83AsXzxkdOjJriWSE7eeq194w+c+DWBP9JhasCDM3/rkV8uopqZnEGrNz+odsk28HQ4c
N9v6gt/kmbYN0pW05gGYsmxQbounG/3er6oQZRG4a4qju/QQbwUQz4P6Rbjk9W7t/SXTp4tjqm81
RiyyWi8LxpyAxl/FO3EEoLimgsJ1aj+3d4XrSzLbc1vA68dcfC+jjsfNUKB21VsiQW2u7H6RQF/X
6vcxNZwLS+bsaEKF6E8zzHvqxNTXTQElLKfbB2HJ7BhNJh5sdrCJWa38x3vd6Z6IJTpw2vt/c/CF
5EnXm6mnExOhk7gqqXpaNJia5gnR26azxKpu9ENtqD+q8noA+wB2+JAUyWmIfpnoPlqL8jQ3g49/
03x2LTdgDfIVKi9ssMBBvX3hKRjpWBvm2beKbUxNoCBJ8/EQZ3dEug7ZE+mMYLNfvGGbvK+wrSlH
ctoTPLvhwXbENrpWaD0K3EvNe+eHmxWYPBYFwGVnVeEHIpk0JCvpL+3OOLTbbmdd+fvq07huthff
6fzj300gzs80CnKksBm9nUCdpyt1zMzW1mlujaCmugMBvMn36ipyL9t1nglG2BVejbd4YaaWSpan
s/sYp2rfbodj7PyYnPHqct/HvBqXT8bdwpDZeuj0XPazNKHilY3KQTYqRP1QVE0VfQR+Dzl2BiWq
EPmCW9vZU4TjWTNx46BbSFs8GxrTEJQQCwU5WKWu9E3qdrv8x3RQDuEjYbi6IpVw+fA6J6x8Pez8
z19t6Eo0aurg8Vkaz8Zd/0u64WYE/RfkKW/yS8Z/vB6v1N2ltpJzw+LqA2AAagENgAshb9p3Xo//
HQnNnmLpZ0UTKzWLfltEfPwBnpNazmEPLiYohgllFydJIhVK29jh3MCD2vyZggocy+TzeGPtuV4+
yxuqUO54pBaL/HFtru1dv9MvkQTPPO6bH7E4WtI2HDG45ENpxqNHItOrblUy5qK/v/C0Z8I8BgJp
OSPG6GpfhK6UzIxGq2lXKl1IXPfoaTyaToGXr6O1tfb3Y75KVv422IRO5wY7+44e+1NM19BwKUA5
90toWFEMmvt1GuAWbziWhiQUVc9pir2v/xMrKIAlF3bXMwcaTTHEQQzCHUFfvFuBgl6m2413i9zI
lyhW5BSubksN8juuih/P7fkH+udgi3eIE8LIzjoHXJQ/x+Le1hBjeV8/HuR3ALXYeN480uK80LQe
rpBMTDtjNf1j8kBHgr7Fr2VVbPvdpSaEc+cFn58OsY4uUmAki+FaTYu8ouTzD3ALC5zYTbcFhEA6
IXeXiYRnZpCtVNCcP78xsTycRsksRNBymWs5naKXqnvqk0vzd6a15c0Yi7eUyqCpAYLQ0ay8mMjD
sPdZd/hZGVOK7yH4OaU+hL3qJqHqXHh182pbvLo3Qy/msu9lrSh8mfvcNoE+7O3bTXs1c9HCdXkp
Pj6zodD8xyTSPTBv38uVr1ZmxE0L+5V166YgvuwnTH30Tb3FWmGVfaqoAQCz3IwX+0vPHVTE5NyL
54ZIsNvLLSbLLfAA6DFKl6Gv9Y1Bir1Erl6vSb71V809++lnMj6/p/dvETP+n2NhzO2k/xoVdMir
n9+yt7ZeUFj/QcIQ9h98I3yeMxgSQMncztS/1M1//afQ/vhN6IGfwu5K9z7hy18cDCH+EPSHAm+A
rAI7g//PXxgM1f5DmVX+tsof/M3B+DcwGOwVtI2xYXDSaBBc3oEkg6FC1j2iC/0TR5+AYFwZ3Jak
bbpBdHdxp3q74t+PN28urwIVSxGK1E2Mp22xbHUUBLVOsytRodkOfuK7YuuZ2LXkToDm58JFgbPz
zbf9bvRlFNENod3UKkLORPZU9dD66CN2kdzINcY+hoVgJapr0TmUocYnSVK86YZ4LvMcszcLcz/l
PVFrKXt6veniMhrRLWaefgB8Ccj0uu7pNnK6HFFlv/asWsNBV9QaRX04gBbZy0HEEQJUP4uTgyLw
pcCMIsox4+yT2BM3EnpzXNKKok+CZ6sXrRd9r+xxRK+so3iEtZCN0rdJRT2jOlgj1sOpyONquPZM
tFmFGQRwhstesZ81PF8ovPSdYT+YaZUVBytWKwwRUzUphXwVYOYlCCSkEbtnrTJ1CASZHFJTDEqu
r43sZeqnMRkDay/ZoXcv1QJPs5p+CboZQhKpAZD2z6mGVyntIba/L0gkUQGP4/YbLSHTgzSVvjim
UVZDVquJvDV7NO59EXmPU68MT7JRwsSQWjlG75+MyI0mtVKpQcaxfBB23n2NYh1ljl73p2xUjbsi
xvKUYlmM+y2qBWvaiEaGpWGPlrFvR9CEY4MqwE7zaptoKLPvk1CjVFAnIYu5qFIFwWpa/UDza76Q
rI5R6kv1nW17NTLotER0ofsS23yFce7K6NuOfrs0orpn+rBbDtqUtCMuck341LSWRVq5pT8fYXQd
gLfzos8DcOBZom82DwpYmS81Th8apl4Vflx62TQdKqmAvgcuRqQH2mRXjaZ89EJJPLR6couSAuvi
erJOhagH2jLwliok9DJRrlN2kGp6bCR5/EQRc87lU5oqgK+c/NjyEaxaw2McT+0Jl2PcJyUcKtG1
Bm6R19bKbPECMdPOa1a6XfQ7te9pPjEDIkmvlba4zhvbLOVSpGiet7e4urmqHwZXhjBBVrWNjM0k
M0XXA6WswUbg31nNgeYfaav7ZJMDtjHKCXQQER/Hu9SXqPDb3IBCnzaYIaS7SNRIzDJJM68yFYOR
MCe7j2F7vpki3d63FlXrhGatQ4rejcqZGPc2zdmbNCB/aqqZv+3jAZo86sS1yieAFiGXdlGQVDj6
cNugbY08RKs9jnUyHtKxoOZrSsNVERp4yMWRdchZo2gCY38fVEK5TqYk2yeJl9/oMgoYu7LbnTcO
jUMFBCdqv5fciG/RjaxC37SBDiLNs5PZnyXDJhqP4QHy3iqzqEzLSU/bvm4Wt1nTIpK0atnVE1nf
d6U+vLSJLH83MmVgqur2TpNkc52kEtUuu6vv0TWusadvNnE0mY90Pvjbts/TQ4LYqII++0T+TN5M
SYqPnOQ/Q++kFtwrxqkUkX3XRYZ+5aVeiK/uhH7Oy+yj6gUpZMLByoXjmaYV3paGaI0fhd6MyEA6
NptTlcoEUlNZ8ghaneFzVg4SDF0Fic6PZjClwglEoGAF18XU80xfyq68SKOgbFnJURoq84uXyn7p
IE+Vbgt5bL5VrV7tS6337nIpMr7QnAsEPE6CW9mztR0mHNRs5+pUrVpirYqW5jJvsKfQlTUK1GWt
67/U0cA0dQpAE7ua5lGhZEUhapYSdkh6Tkrvq1TpEzaDZod3mSXkeCvlhrnJdKM+EGLJu8rObHPV
GVO4CbOM6qHdy/p1kSZIF4tuP8Zl992yBuW6TPLRGcyxvZXLFol8GjAnhzFRUbp6jU39k22oS2kN
m2e9agARUBB/MCdF20b1aJdb1IPIYWStgS1ry+0Pnf/VbrIhuo72lAYvReTbqX4Lflg2Ltm2zKHv
P+PT+QzjX0LAmFaJKLiSvT1B5URPrMHnBKVVCJsR/Co2aKKv7G3iUna7UNx4m1t7N5i5aG+2JFAa
dcFgtv5D1bHx7H69CpVu//zd/5G1KeVWgIr/9Z+LOPT9CItwu8m6CjUNI/ROdTVc0Ua2llwQplxs
5yZy9WjvLwYh8998PYU6BAYKNboMJZt/X1aGsqaJI1Xr5yCEhaasy61N7ZdegLXiascZxEAd+u/H
vf9/kuJmctq/Do7v//f/KtrvyUyK+4+feQoz7gdOuC+vqXHzH/gHNM76g2gUGsg/QmIW95+xsmSq
f3BLIVKFNmXDTZnX/T+gcfYfvE4Mun47476JlhWQ7CZWS9yMNRuqKgjnf4Do/1qcHzngLqs12uyi
iwmzReeFRmVsmWr27EgaZXx+3CrgXAymxnD6Op2BtR51JVpTm+JbLk/h1xSrnA5TQ2+4ts0o2yQm
3weyFL3bqqmUQn1WDDSJFuYsyOk44vavJvnMZ7VIfP7+odQHOBEgxJs8+NtNoiFNQKWXmrYdXNUe
DVz5jyZEg5FZXxWhcga03z8ecJHDWQ643CgkEx27XTIg4nst/5UOW1weYfse9eZSivXt1wsvh5dA
q4UgpOTBeMq3z1a2eWiEBUPpyAf2/q7eVt8bqmXqJroWjrr7m3Xkv8aD84oDM9Ce5UvvfCWs5bIo
3GEzY1vQvmzoFN1cGma++fxzU/rrsQCcKZqugxJYZtoMIyl0xGDkbYwKWUl6b4poS8H0Qs5hfvNv
h1EFtDbAgKRvdHWZvYnFlIe9OZWurgBKxzZSGlCwaECeo2mdBaNTqJ3Tonv7eH2c+XTejjsfa68u
fqMk6BQoZMb1XQGhrj75d2N07FY/ZicLG6fEOxNSx98FIfL2NOqqdHtxYSavs0TvZEas1aEQ9E53
UoOtqz59keOm+lwJMW9T/72znfnolliU32OhA9ApqFqYdSy5FmUd9qEaqpVbu+insT1YSZQgNUfs
mp1CtWhy69sEYyL/5lIifllTmYfmnZrYEwEVVggS3k6vTStJzgvnxrM1v2gubKuDjQnS/wRm+TYm
mBcqmT+2P47OeateJq1K35qMpG+buX9rbRTjcxKEF4Kc99vX2yEWiwVpbB4mTYffaGnGGDLLn02b
rq8u6D5lAUJ9rxAuVcifF97f+51FMxC+oVSB4kNosNhZ1CluBi9MWrfboP28Km6GIxxHalM64H3o
ARczEr8TDm+/RpK10BoooczV3GVCogb5byVq2/LaxEbD2xcMWHiiLXqLr8yGm22xmpF2tFGswht6
8DUUxX9GJv8a4vt+42HdkH+3VMJvE5Xj26UTSSIKpClvXdpL7qxT7moH2tBGF0YYhrX7+qvtms+m
k17Ft5UTrxG7UfJsd9npkjHapR+yeOuW0EC0yfwQO25p6ruxItkNi/LCTnRplHkRvNqIgjLNJnV+
XEwYbrWhwpepAAKXcK++sJzeZpt+fyhMLMcVchKmdQnSKTI+oECUNBnQF+1y8xm3+Uu4jffxo8cL
ndVuD/GmP5oXvp6z41osKbY7TpI5vnr9hFgpV/nYNy2t2tvJ3pTNV2DcbX398eOdm0edkh/RFaGQ
/J57g76xzEg8SRJ96b2x6duEBt3G/XiYMwcH3D7iQcJ0m811uYFbYtADMx5ZFfhlPPv3slseZmcy
FOI5aaOD4vT7CueJnf348cjnH/C/B1YWd5+plwNPopfUbWn6wfZpW4W7XNcPH4+yrN3M2ynFYr59
LnMcVFDf37yt1hvzpBwDVKxo48SV+O7tbQevVKdyEnJuf+tC9+eaNDAOMnB70ywKe29H8+XMq4YB
rwi5mFyzRpiZX+Kmnn1jr8dYfMekmfHJ0xmjd/JPsED2gmtdsAaE6wyfUKnPWqrLRbAzZ8YMWWYa
4cOSzl6s+rasW60hc+jadbnCD4ik6arsU6fWtM3Q0/kkX4ikllauv9+cqas62/aM7H93XAyTicc5
KzO6mjb26oR5EI11e/yoXXPOZxfuuJnV/c54pBdz11yDSd7SNuB9u7CEFtWydz9knppXW5o9cv2Q
8KzgFGn23KCBJ6Z72uN3F6Ui76NHjbQRy4ab1AySXCyfIDYrvy7oKMiuaF0R3aq4Td1o7d1WR+MK
kR7ram3tUF6r36XbdndJt3buk3w9/GJlwX0ZYlHrrRvDCaiUDsduC5dv+cIRsSzf/jmhrx5z8U36
MYvHTo35SESvCu/EAugM6H/fr6cQ1nDwcjEncSaqejOz8z9/9Q59cj5GlDNkcAXKxVX4ZGCw2G6y
EodgN2n/E9XIpTEXn0xYxVJQePN0wgRZ08Lj1k7swyano3Vljqvh+TIK/dIrnA+vV8+p+UrcEVu2
6LFp0KQDAwtttP93H38S557M0hFxUlgV1LgWkZydTU1by2br6nHvesG3WlwEEF8aYvHRtX0RoW20
kMK72W/rUfWFvhLlXlvV+/bGzklfX2YQzwtvES+ar59rEearUkCCtmGVRPtwPgnvwmfbxdr6E911
K2hfl8TNZ7+EVwNai0PQEF3dNeY8kYQwylUXrLz9xDOWe/mRnN3Ov0h3nL/hDx5xucWIuLOTVmJe
oz0GGD/jHXZxbGjGVfnFuqGJ9foQ7VBR7ehj/Rw5aCDdj5fOuXPk9RMv9pgw1OVR8uYnBiWREPQH
0mnCmtcqTmSAaXG7JC4890W8HnCx2VCBGILG4J0qzaE3O0fzv5XaX0Y+/zLKvzTIYnvB3rEIs5FB
0mlvDTo8GYSw1eePp+5sLPP6UeZf8erjbtpRTCVtHa73nFWn7lHZ2a6yHZqrmsWSP1xanWc/QSgl
1MPJDb6TMdOIHcaNxlKpDF4T7TYDjISPH+nsvL0aYjFvXquKKsBj1JWM+9K7L8JToN9+PMQiBf5n
TGa9GmMxa0mntJKovfnaKf2Q4IbQHpGsZ8C96bRr+1dnO9X20jI/d/U0X4+62IgpukHskhhV3Xbr
oHOKPRDVG53ufRxGw5eKjIVEZqZ8qB/7n9X9rC77+LnPxRKvf8Bijw70IRd4N3M98iZXK8UWvszJ
QrSXWRBKrJ+06FG0sS+80EtrZrFtJxaXI2NiVOzsVtNErVfbf/xcl0ZY7NFyNpZpgKWPG0TfZDhG
GiCtf2sEdbEp1wBzJOHxDJ5Ma6Xe0C716eMRzi57bnX2nOkmdbaI83JEKZOwJPYk+tSy6AbHqMK4
sO4vjbHYaOU2Ka3YZAxPPnU0ClLVXsXpl48fZNkO8DuUm524sErFKpi2mbdbUq76utIIH56Z27uB
k22wADRdbYUL3AoHXde+vWRqPf/FdwfYqxEXKyzQK70wBi50c3046Go4izcxRqWSRf79wlq7NNZi
rVHoVYc4DDu3UK/a8ZRr/jUlWGCfYkVLxqWw+Fxi4dVcGot15/lRKpUeT9bGh+R2djuhWn7dgDLs
AefDkeeuQ0kEpN/f1aEuX+MySWWECsxnndeYpDdB+dlv95J0Sd57LtjhDk4bwZw0oWFtseqpzoeS
2dJQ6p28bb/1D9q6cmdDiYa8F8Zeuwtrc/57i5XyZrzFFzCFNdANaIzueMByc5Nvp604zApx6aJ5
9dINbp7AN2Mtogw7gIgVNnOzrINKg1huXThgB3co/skWQ6rg5hat023Gz4gdccdNxy1p6b1WyH5G
rnf9f7Oa3vyieR99FSzEeqdMpsIvkhpHu1MxanOz+dRzGxPvLiCU88zXD9Jt8PTxvJ9Zxtxd8bqn
sUJAjVpMRZ1qgeFXIfywOrrWOlgRWgmZ0/tG19ClT2b+W4tX/GasxUPin6qnRRs0TDsGmfc2Ci0u
kqarPvQYS3yJ2PIuyanP7Ktvhpz/+at51fMwRsLCkF4Zwza7M/ViJWiG/3gSz30sb4ZZxA85TIFS
bRim22T74lZgwZKe1D135P30NB4viffOZJVoTiHjwL8odIB1fvtYrTTCc/L7YZ7JO28LnoUWAKc7
2C6WDVfVp/krDTf+Ra+O+e++eYOCggAaJhmLIZrZlgeI2ZSlmiZVT42qwyRagw33vZ7C/qikZknf
s69fD2P0m+8RBTeFplZrTw9x41TrADy+jZr245l/t3z5QRTAyYnSY4Lge7FLjf1gjWrSI/7obRyH
0fKQxhuajdF9+nig9694MdJiygdralUpbXs3qeWjKAQcDzg8DWDJeuC/F19rBaMDUb2ETXdv5P23
fjDWspxtPv4d7w45PlLscYnwaUGgm2dxyHWNZQQi70ihTzQ+9ADTiEpOvjYdjbY85bS7fzze+5iB
ZCyzi4iXrkUS+IsvKE21URppr2ep9S54Brc+dZ9Za469zTfVKby5KAR/980uRlx8TGw+cqBOv0eU
HUQ9q/KpjlceljADmyAw5C0X0UtXAEyg3q9tjZwpraD0zc1lisU3JapMGZukdyXkoA2bRSszjFfJ
30c8adNNbFKTTQpLXdtYYkLsxHf+Oct97UES/XCDJwyarYza3KrXB6txOlkvmrtCDuJTW5fJ0fA1
CbZiN9TDQTEkw99YZqhsRKQbmYNmoP0K9Gg01mPXoe1re9P8GqRZukO+Z34xJW18yoLeJltcRaz1
MKmpjMH+/TQIuzjYsdLNROz+pi7DcEdG2N5TJQQTZcdDjPtyIdRdWUN2qWnpc2yooY9eKqDjeMK6
T3ofBnQ9tuIrko4eW89ohB0RgDaJHfYa62c2jhjZoc0b3CxJATUmNhCrkRRzAJgceemKnkYg4inm
zbYZgAbq9N4ONn2aQA8Z6yCY1YdKFYCcyuA7q5FxnWQeJsWWHA6uKvvhNy3HWGkwYks90b5V/bJJ
cLtjoxYHuvPDTYqfD+QQKVB5F5oWu1mI/+/KUmpfOgFhVa6DHnXWqk/NJoXQDE6v8yf7m9TU5i73
swEi2BCjFu7rVvlOhjzgsNe0Kd631NlOCCxxvef3P8Rel4K1EEO68Ts12mQ82pFJNIGlDB0aSd2c
0gz0bB95Tkp0kBigUKTsfuhH9YcUYQU9tD4AmmwUcBsL7bvR2J2TJ5ojm80jUCSXNofbSNJhWQhN
768wpCm+x2bayK4hBQFittJX7zM7C9D16fikmvPDIMfdoYSzcVGX7aOpNuKuzFoV4GMzGdeynxeQ
0ial+zTCXTdgJdHYw97YnMysCp4iO4apPo04sEx6KBu4jUdaCQobe+a1Fhuevu4HBQJprHv1To/S
KN0FvTn+CsaZ6ZbFKA1j+jagOwKOc7smAc4DOwd6SRdbgEFGuVfXZT9aJ2mSUYx7wKM3cwrEvx9w
u+/WujKK9IB3s3Hf+7F+rCupgIGnif5KirPg3s9NdS06w0Kw24dPUT3FD4miTdehlVIHRmiJnlfN
03lmOWpLK283gd33dMEXgbxONLiNXgdf0AKd+dXw2sGR7THfeUpDNRnKcIGgtqtAAwZaBnukjpoK
zGQsE2M2/nTfVX3dz97R6Mv1SYEurCqeecxUy8JnPo+PCfzwB82aFGBYCtFK0st5vgpz/6UKhlkx
qxfyczAW5nZo9XwndWWK43g74tQekJSpMkN2i6yKTt1Ujo4e+dJzadZV4xpj0a+NqU+wUDP0bD82
YbmT83HY1hlcksmH/YHsvpdX4wgWt+h641kFewaCPrNPvieCEeqnwI+b5pp9nivmi5xKtAMlEzbm
FAf8yg0qhRts7pmfOs7Rq1qy82PD+olWWQ2fYau2gMsKvch3hR6NnxCwxi4ybgwUxyw4lYaePMiW
kj43qDqgVld8Y1WKpV0yhrCPomoWs6r2l9CzaHNW8vAWO9zBqQM/2aNPSmGO4NvBbpRYj0EWI/Rq
FWXVpkhQI0nOAcRHRXvHZHTYf0uNF7qdPvqKKzoJiKKeG90PsMQtOu6yLEC+Ekc+NmlA4Cg3cXjb
aHa6i0AIWYrnP0lp5W/rKoBN7zVS8uANGTplCJ0hkOjMvh6DugBy42fSFxTgcNUsPjvdiUHel1t/
0tKnLgPCDpi7amtHggd81flaEW2C1tDpZlDqzWTIubwqJc37pltZdD8p049GU2gUMe2HIKIgCzsH
UHPRv3icOSvEOPeUb1UooLnYF1oHWEiy8jtVAmpfjVJ8EAroLYMNxsn95qnqu89JJ5SVkUb5NeTJ
iB6QhghvYoLYLn4oOc7zRvdFs4bimX3ucZ6eVQkiaiy7k9XV9TYodUh2Jeh1hRBq1ZY5XjnV0ADd
rY6dkRVuEOTNzZhb8cpQG+h6QfoSFOWdpIEIMzLInTF+9sdKSUu3B6e4FZ2Cct4giAYBUK2kHLKm
NwEzbiT20dyKUC9ZUgMjCro7zR/tMemaU01P42MqW8GemJWeP5tmmkTOjpUNJ8mbankrzfjaEAnh
SsqgOTdxRd/NFH6i3K3R3NlMJueJrdx0E8RDiQZtUDhzAKoEbY2XjTFsg6CZboOur55pxEg2GF4b
v+qysdeNwDOi6NmweWMv9Mz7ny1d0k++1b+MUc2mBih+VWsUzzxDSLBre/xqGNzRM0xycrOA6Rfi
LqFlw3ilSIkM4jP8mqQ4fiteGINMKqGfD3ZRIRcLDmZSQu0PuufUSIgfoJDHw5zIrpVbpBx4YVh2
ic2CPBMnpzrctW1GW3kaPiR0JGx9kVnX0HTtA8D4QzhOcsO+Mc10dzNIVokka/cYr1qgjNPuVi64
lbZ1p6xrPflhQr9b9ZXa7DwUGCh4MzRWncpMlsMtlq1fsOmwbixfTnasF+PO71sFR8o+AtpUE7dG
Wn9H6JU4cpmMMKh6JdjjfIdliofrkVaBLuMEjhx5JKOCyU9zl5S2d2XMvPLEj/NbyPCxk6dZeSe0
zjwonJL7JhmKndG1+E238X0On8mpLXgBweeylTY67pvVg9CCL6kugm96K8vHGHDERh4C4Mh165By
Br2UBSjco2I6NV5f7uq2VgA1wWNfKW2u3YURILW0rc0rT3gpAj7D+1VEIzYJYa5GuBCFAz4oQOpQ
3eshkTu9GWtVadE5i2lINgb7L/XxwujXtkzDhJ+2xDNYvM/cQdqM8WEGDtZ7e13Czb1GnU+vg4fK
zPExLnmAaZk5goByXxtT5kzSSKNP0bDtjJ65L6YGWKGtlRtbriSnjq18hzOFsRWT3+w6z+x2vWyE
R7v1io0Qeb6XW3budBrHvUYL0lGOVWMD2Rh3oBBKI80QT0bWnrz594z59RRM03NtNqHrmbVyyMwZ
5hbqYg2ztLgSJmC5flBrVhYSUUXlnxpwsrE3whZ0apHDWlrVXvuhj9O6mnursoWKpaakvad6jeID
rQJ9DatO0nQS0aVGhhLPmyoJoCsW+FogL6/2VqCbt57cqS4mWixnumTWdhphgIaCchViOOLKZi47
pAIBKIsCSFdtAQb3K33fp3F4UHphw6SrS5NFnsu5a4Q0f4atbRTr3vIjsZGU2UWm59TctINlXw3C
KgC1pqMOKz4xxFOoghpTzRQjAa8TgdM0EVF56QPKa00arvh5MUyueJBdXxnxCCCD9gQ02PjVKqDX
6raQymNMR9da0cPye8sb+MZREPA/Jxm2leOqP1VjrTz5tD3s6ynr1W2V9sZD5XdV5phhZXyS5aA2
HFkMkoOqatiGWjQe8zxuf4QJj6o2AD8mnDS+14Rd6zKx6rVcykyT1iunwIjSRwhfuLX8H/bOJLly
LcuuU0lTWwhDXTTUEKpXsyadZAdGJ91R1zUGoaloEDkxLfhPZdCfM8n82ZSpExH2/YffB+AW556z
z16pIefPjVUHtxgA94+x0qeGm/ALZhvBh3BvLLK0bYoAMkarh3zO1BjEKysHnVkn4+LGEPJutSat
78xSkq4Tzmx4NmoWXU5N3Qe0RY3FrSRL9JDkq4xy+99HPIvxHRMUb4zHazMqtqI5enmNN2g0CfkX
t8o/ygKICpH6IE9Z3aj+0DFNUWqBNMI5jqssjqWyPQ9fKLJ+9eyepSoohWGPIK7dxPK5JEvs6qqO
gnn05Osx3TcKfYV2cbfCcSPfcFTrRbmuMNuzEaju5AP7+PL0+c35g2f87QecZbsqpO9FOC0jyJfb
VL7NgIB8PsAHqYDfBji7sE5prgRFxgBtlFTwlnDDrpOXLk4Rgylgd+gr/EJM92dNk2zw+5d6djWv
kpEFZvJSW5o6ATk57Drcy/FRXtPdXwskPsq6/Dbg+g7e5e/Kmh29Exhw8icXPzbre3S5Nsei18It
8fnrhv4vH/GsYmE2ShuVBiN2rvEqe8sv+5foBktml0Xu/v1PiNnVKncl88B///54VYa5bYyRvacR
OuFcqkSgD+B8EfZ7kkzXI8fRF7Pmw4XxfsyzB4wIs+a4YsyF+NvLbyKn3dDvXm9WqUtL2OWkhMkY
nJW+sFOevvKkkj+atu/HP8tgaWWlVOb6zOKGliMSPPK9jFXm9wy4Rm5XXu9SkYf8W/ovfxUccpcS
wCZ6Fu7Cwv6KF//RKqWlfJVtrt3l5xnNdNDqJcW2DhBY+KbqRKfdV3WpD/JZlHb/OcTZCzfwY4Jq
JI5eOIMlUK4EI3CG+e7zmfSnAG8t1MgmDGV8/lCknU8lK2nUul0f5Nghs8/30jbrnNAzr8Snyenp
Q/WVCw0bDBTL18rV/E3bcWGMTv0XW/sHS3Z1NCKLhDgHye25mUJWh3kYWYZIIafZ6T/W0n28Ky6A
GyCW5ub2by4K/6GaQ17f3+87/W8DnleAUWwHpTAxYLRL7sY9FI+1ERCXkdU2TvWRdTrzc8zPeK15
C0+jL+GxKJAuOym2ujG/Onj+zJHzc/gAusS3IFl7Nr8Xk2ZXec6kXyqh9bzJT5w3WPYVXuiXX+gu
P9iuKNJxhlK6WVuAzjWsSdhg3KmMEiVdC+oiibm1DukEt8Grdh/7Xy2Xj8YDM0unI41UxjrTft+x
AI2lUdpakmdcZne/6hxOcxB3a99K8Rx90d7058phYxRlyLbymrE8r7xrS6JYnZIpHoRUR1OP7dJ5
xvBVMPKn5gQKOiUE8ur0UGl/+FTFpThjYJ7jQ30MNsvO+J7/kEJb3imsFskrLwushH/IN58v2D+7
VDCTxAqD6AR3iz/dhLA9R3sREFCvajLZUVwiuq22we349FVx9YP3aKLLFWUZDb75B8U2iiY1LgOw
flYa3baajMPoiKVB/sXU/3Nnp0KAhEfHmEozMFP5fW4IVR7VMBd5ohbzlOYuHk9k4uwputaL7edv
789tm6EsIlMmPp5b59VpNUsACY656qldflzS5T7Qiq/E6GsF//d9xaLSwgRcGfEmLUy/P040j5Fg
JZ3qpd1NTCtd/Bzj2a5K34IFzITijtINjY7/hXcIQnlNyBirT+xZQSsLLe6locKg/UsFPlXFgzjF
vbgiqpvNp7//Fk3ToParrRW083YCK5URNBay6lXIhw3wYwukk8+H+HPq0W+mo+k34DXDfD97iX0f
TQO1DMgG4ENEBdqFCCir+YLa+8F0wMWKesBqBqOb57ugkIiySfs+E1wq3RLh26q4//xB1tD2bDYY
9NzSpmKuBbHzlsQgHVozgHnsDdYrPgeeUCyUWeQjvjVfjPTRw1Dfo9HDoL9XPm9ZoSzTZoURqJ4U
ir4ihy9Ghrnk50/zwWehuVIy2VwltoTzadaD+ZMW5J0efgkkBl8yaaUWzn/FAn/L4Oj/zUZvlb3v
39sh3Zfu5V9+4GrTzRcv+Y//8d/+9X9lP9p/cV7+9X/nL0X7vr97/f/9W3+3Yf3DkDHRpDWJfUx5
54UkmNI/aNTE0kAibqQ/RWMy/rO/e91ZOa3Wr2awuP7dDUmy/sFRiSaJOJASPWZaf6e/+1fk+37C
66wZRJHsRLi3EVee7UQ6QOdqjhrRH0XIUqDlCtSfVD177DHm6NIYizvYMzmYmOyqkbpn0t17EvKk
CyGqeXUtzKDQ8pSuSDO8lRZAhIs6Om1LtYeLjqdLUXOJ7Tz3VExRu0bezSZYo8akcXkAaCxb036R
FRrFu5aqn3hq5dqmZ8h0qHlNNgWAlTNsPSwzSNBSMAvUVtA+5VGix9SK8S3C28Pu2mzl9fXjXmu7
e2xout2Qpgr4hIjDtrtKp263tFd8pztutm4vQ6ky5s3KLcyS5m/uhbxRGirJexDN4H11ftvDPahq
JMEUfa1K3CrDEKZpHLHL/Hdz7eqvT/TeRkI/P4d/jUN3GJ3NBh05vyL0d5fmkBCpDkha+UMvQGAw
F8qh+vKS5OCsItKBY3Ay4zVBZuRUlZJHmJx2rcWnkQpR2Bu7csYRUBARnkraj85swOCOxS6q56O4
KNYFnkwtGEP1WtAFd6IKCs5BeNZTikaULoOyusanBof/tCabD7uqrUIQE+1BWYZHuGE3AekCYvYM
2gvlRrPN3mR17V5r+x9DWOR4+FOj7OJoA1oJ9thAdWKWhUsRCHAkUnCg3rU4cY4bf137Ia25jrwA
cDTEO6jfeMVJGFYMZerm8itVWw6eYIdkTrdxKQLzaNjLBDKShPDnbx0H+bMTgiW3ugDyZTm5OU9Z
me9zFSQ+9RFDHMWXFBhRitLCGuViWxgvMeCGMRp59WEeXwcxlbspXa6zRdkLCy5fAzqZSRxuAlN7
kQUIMHL+pARUjQaKeLZZp/fKwP9AqvUii+OWdOTtPF5ZM2479eJnJfyxIrSj9EIkIdsANIc+eytM
8rdFa8lkV8CsBv0pjDCKqqlaGRnIQWWRLRtVwAtWOn4w9ZdZKt1RfGFQPbnqATPQlGnehkXpTYv1
xO88GU266ePsMQ5NOAyRnVbFIeuHXa5PF5iJU/sRFThjJNSz5jDFA89UnhSAFEAx+Pl5LYEWW7QA
3+PCFnHZl1qUQbUsr1tGjFUVJDCh3PR9etkucMnGzGuoResrCaYGRznh45zNdWWHdF05YySD+aSo
jsRgZypBAzwlgJaiwCRKO1pL1U0k5Y5OAVSTb6NBOolpAFZk2BtNcEqr66pattnwIgFbyITjUFQP
fWJc8/oOAA/ssUr3Q4jgoMIuFyP2GhqdGhKFDQbWRvO21oXnJWyPmXUvakADk5dGOqZVhzXVXs+U
DXY/dpHvIihlYxVd9okFDim56PNN2MJQjy7y4S1dYJCqkEvGHUWPo9Uds0a1Ae+FwpE6IpWMU4Up
kLgAuAGDYsDpw1x/T9lQSq5DKrCBuNGFH7hqOGYSg0qD16v/zMRwgz/mAfcOR0n7752gby09vVXo
+S+HajPDkG6l3lG6YiNDqJobWNLqvZ4tJO5XLNypF9fyNC3QISSY0nTHnKmi5X7P6sSyyZ50GMKw
VI1FoUwb7vtKg7lJdj76IYIVNmnzzXIsP/ScagjcPDHAKbqEp0fRU5R3DXzZBA5LLMvbQp03Wvkt
iAJfKiwHNboTi/0hVmcv6l5aoXaMBuW/CGtJgK0ETDgZs29chHdWmWyKAQGIWILKkf0JT7QAVKA0
3fZIWAYqipqe7xu9ue0jRBIqHUHZRZwM/qh4M2oQU0MRMm5WAkyV/rSybSkDpuOtZrpLOdE20xyG
gR+zOw5UPKfaX8A+BTFuwsrqRIVaETKStEuAT1F/sXusqTpqTjCnEGkI/LtJH1Oh2Iv80x6uRhyw
VKiVDesetgvoDCxrywsewuqbkR2z+ft8Uc7fhfkw8JOWXU9dNayhM1Ft4uc2y2GhIKlIIDo7djAY
MHFma902tSaogpjRdVutoYMbgYMpbSGX2Tq/qrG2OT8Q1yZopRtlHZS/bFQ2MedpxT/lX6CT0R5B
3S3y1VjAZB2/aSAdpSk4KUhuZIzf5PlRAdC04BltmM1+DKofi/StWqBUxZzeAKs5yt1QfslQZkTj
vdq2jmbs5SBjP4aFet/O5PY6yxbjUzkPfggKpaWCulDejUoWguBY1RUmnF6h7pLuekkAr8ophm38
BWVOYwJfLaZw1gBBFR0zkKiJ56hrxvK+bMqHUXtTtAtZgOQTiY8WCyEqHlZ41jwd+vmacoZA3bvF
7VAa7xZcBJe3IDgo9UNj+Wg3iCSoKJvXtB55jZxcicqVJG2XCB6WZm1bHdMzlFdxpTlUY4zQOrRj
5MWJ14eUMMziYGErZ7UWRJdLa3mNgGxp5reqHPH70qHyUC5PlW0qmDA4Kbt1fbGtBj7Y8jSrlw32
YXV/NxnallMb+ZK+6WqdBhA8D5LeNtjBo/kpDZfnKP0WBG8i5g9tClHsVRNeq+C+zL7r42sUza4M
Cm6xRAco3ibODAg8gOxjvBbbfSUepZpJmZd2tNIlGsgnxTOF070U5Bs5eM4Ga1vXtMhzdsr1VTc9
SAqlz+kmUH6WkwHQq0lcAw5a29+CtImE2InhbRsp5jZ4swsAkzJoektw3eBSEQ8yYMdb9GwHifbG
cERLVPxQs4t0/i6Hj3L+3ZBGJ4+7TYWLInkDWFj9JsFvc0iT7cCkrgMWyRR5ZsIpUnhB/xzHoRuZ
hzECYVOWTttBKUTwWVWgDXSUt2GIedBDkGxy4ZugqYCIs8S1OsQ3c4sr3a4MXzoN/AFBC4n4Q20c
rNqECGv6qVk8hPOurn7IK055QPug3y58qN46juIBYJsS1ICzvmkoBWqj9qXmSqhNANSDEwe8b4KK
omKPsUzYe2azHZYycCbVCSAXu2IEMUStnXR5HKiRZwIzHhHDODumSPWbkFc8DKFARRnMlnQspTVa
Q3+YH0vEOSB4Q6aN1F8PtMAmLGi5/TmRyJwSPiwciSTjaOKZc69Ox/24NLdi/VMgnkq1Y2d+C8V9
NK0qwG9xehdrix2JJxMRXKaUK3EKM2EIu9XiipqXDdVprEckMorb+C7BIlpa+Eh2tbbKgR8WK78I
LlPlKZ8Tty6us+wwT9dF3fvzeDOxSgcdkXzziMxgOxKQyLHwkgOB64TuSYNU3C/P0ChztCCcLVoC
6Lq4XILTioEu8repP3QgLivzRwXlz0hVT5AERMWdgWgKOY2UbKi8+3MIYFyAyGXaefoS8fghS1NJ
riQl99agQ07vYCBsO0Xfidm1VMebThU2U3kTjfyV9ehn4W1ESKErjUc7u9exm4ei+mhOuWdBLBWF
/igHd2IkeAU1O1nP3CXPDqERouiSN+V0Zwyaly5cb6y7mDk/9bmbGKU9kxOiUu0AZ3JXBHobeSUl
RqU0tlR8u26xc2yNTUqNFSFRTDUryUSvH04jCNFF3QL88tLmqq0nju9bQV+2EijtVrvKDfmqoml3
keStLIm+ZN5NU7JPRRUYdXe0FvaYJvfH+mfB2pMbdGHGnTS+SCoeKQb+0Ej08oeSmAyhuBh+02s2
OwVjzelBSEY36txouqG25xTySJS8L2mYR0tY8ekbZAHKMLoxq03vLtoZYhY/U8cLWUQuMWKmqhZu
hcJbU6vTEN0bREiIbZzUIEbXNEdvLipTXbgEUG/AOKZWMHaZDWdg3S3CY8mMkbFE7cfbSDml87UW
HIv4UTOehelyhp+t1YqnCHeCme5U7bYdQ8L3EPvB5GLlyC01ChFI7WL6JlQa0U98VfbCXTfWnmp6
uryJETeOgLBC46pg8RJA9UYMd84vw8uxus9wVZzrq5Z/K9IflK73AxCnQkEjoHVRRrdLJvh6fjsb
NQzIxtXLJ0u/nZAAFYplT7AikSBaiFAR0O2WWH1sUQRb0ZNgIgESMXIdY0lwQqrp6A6I7OL5sVc1
xL2gaNyurS/jsnvUx2kjtYiZOiFHvSv4ZhPA/RteUZ895YYBaEvrIZvOpaur+UEakockmkJ7LjkZ
irb7Xi6DZdcWCflqPMHguzWjzsfk+lQXO3EmYqR7hCpxtzxWzYWYA0cJHxdds8N0dkXlMhVOSXtf
5IszGhLXUbwsJbvGYhfeTg1eE5XoTxldhNNFkJPZokW27rJ9TEFjLqPfz/XebKVdhJjUSBbbJK0s
5umDWgs/8Ebi1Suqaos5wZaRmDszZt+fbwCfH638Zu6O8qDcY6u416b2Xh27ja4tx1Ch+IpJZ2yW
V2J1lYnjvYIQRbQgxoLBY/XCea/7nZRr/jKLNld3jHqKUt5JZbhJshLy+HjL9/mi2nKeA/x1w8NC
jvQKDlp/ZIRrU4DbNESqrzehP9cAZlCUSKXqhFzaPr9OfjXUmiR8d4cv5jIpE4mhlqi4TvDjqYDF
sZ/KbfJFumC9lv6e5+HaSqVO00nTmjRR/D6SgtdxXTWJ6gd97wjL2yy8Rcio5YFNGMUmnalOQcT0
+eP9YQ/261W+G3Wtor17vqnKdECdjCruLU6W0+jpjnZIN4BIdtRc/LWDpbyCWfw1H+Q89/nX0Ktr
uK6QPzu3IlLyPBBkKV0jysE2x+AYLJpDsHAZ034ktLhdafSDg69dZFAztX6QJNrvDUrzqKKggf2V
JP0P65cffWmJygwJIUlfyUm/vwkT2WcXRjnGLCW5MGXTjylI6H2Q3H3+ys/TyutjvxvHOmtYtAIj
SVM1U30py52ofynmp88H+Oi9vh/gfCJZlRAIGQ8iKDdjfYykuyn7ojryxbuyzmYNWSShT1Ce+4by
MMXxZmG3JhjcyMvN58/y0aJ4/yxrrufd9CQOwJO3Y47MmJzDFPckKyV2Mgeuy7no5r3GAhE9Ljaf
j/tH9fz8K52t+3ARF50KOnA+d/yJZmtjutKmw/71L6uxr6xWvvpm65+/e07Yj5ZOWkL12zbGuLM/
KNCY47H7L83xtSK+GnH90Xhc5TNm0Gqs+lZxKdMfsbQ3hOjIXHafv74Pc3BUH0WAAIph4UP0+/Mk
s2WOUsXrw/JxWxavcXfTYuCWJI0ttdWmL1vcrPdzi7u6tA/1F5yJ3XjV9dITOCMIVa2jBZyr1m6C
8FgLx0S+Fr+Spv2ZnmUhqsioaOGygB2sf/7unedjlilxzW9EYuhEAw2mwlGQnjUKZNHyRRHzw+/7
bqwz7cnCvjO3CmNl9V2VX1cl4Zb8xZz9cK28G2P983fPUwRdjzx/fR5wvihYUX6egvKU6SQrlMe6
uGu/Wp0fnh6Sim8rX/hXg/LvQ4p0panKXKp+cRxeWxBPq1tPdhk8VYf+lYuTbK8IJOMqe/7Kl++X
09n5cYm2RTQkSBV/1V/eP20ShyyVpmeGgURZgVavup1eqV86rX48ENvBakaIjZdyNk3EYUlyJew4
phzJHy7jfbgxNv2uuf9KHXAOncRekgnJq1QV6oG4H559wCgk4a+bjBS+0KXjp/sWRcLoEAQXtEYb
WxzmdrEz+x2qu4eKvNOFuP3qvX64s//zN5wbzA3CUigJPHa/5N5t6Mu3EMcZ0qRroefh803iwzXx
bqizc4ryQVkFycBmtLzq4yPMGXsMJffzQT48bd8NcnZS9WpSzmvjkV+Sjha061x7+XyAj7e6dyOc
bXWlJNdhBhqLk2JV0UVOfcpP3Hl36VF1p4Ph5cfpIfPEA836e/3a2sai3fif/4hfJas/VsO7H3F2
XHFvofOjZjWsfpntdvVcQ1/vDggIB687KNimDJv/BBTwq2+4/vm7PaeV4H5UBg+vkn5ySQOtQlQD
96d2N/00H0sXj4IfX3XpfzVH1z9/Pyg916YU8rDycgq11TU42HQdN9A0+4pRvE6Pz97r2eIvzSjK
uvLXeyXHcwAWv1JQdXvFzjanv8smPd8Bfu23755sotmkCqdW9VPlWkE/bondRaE/osoOhtouei71
UIvtXsSGYAjxnCVhEcZ+3b99Pp8+esNwPOF2YRQqERH//obLblTnwiJO6Az6ArZjudhllThBcv35
OB+GWYYmwXHj+MBw8uz9RpGClWYyEt/t45vwUOPz9opGj9sqOt//xJ3jo+/5fryzc9hasrQwrYkH
c/XGNvx6o7utS/faqiv+2uHio+XxfrizHX1cwNWM5UycHMV7Jb3LS/qIv5KcfrTFvRtEPbtQRGNS
GZXAMy2q4EQaqAzL+/wznSs714Pp/Qhn0wGRlR7pEiOkyt0Q/OwaWC6KYevjUxmDZddq+/Pxvnht
6tmmndIh1IQT4+mCtI+y67FAGj1efT7Ih8HL+6c627ibbtKkVOD80S4pKTrttfQdS+zrcBPvaP5x
My++DRwc9Tf1t89H/urxzjbrccLhF/E3jzfMW0OeKZNq2xRs0efDfBhPvH/A9Xe8203GKMLaNeA1
mqeBOi2uAdCKDqSG9oKdejQUEUKgL5fd8LE91lcI6zfa7vPf8PGjgoxcVY/qH9auSwUQJ1of1aBV
Trlv212l3v4a4v+Lm35xSf5jcdP/LEKK/Bnhyl+Sp93bXyST/4utkP+ByMXETkbiP1Zl079jK3QF
WRPKdIurD/xgBOL/lDWZ/9AsHPitVRaD7ml1NPk3yJtk/oN9GsUTTTwqGaq/Ra3gb/r9ZF3Htdjy
UcZYGDbTL//75JQEMW97vBigURZrl1hPE4RkfjdDv6ofk+lQBDS7xzS546TSUf/ojoBd3Ty/Fb0E
VUfszlNJx72f5/sOLXthUo0p7NK60pVNiWYicoTMiaQLjAEac2eJDyqHDAUKag84J9EXnGv7AQYS
5eFxnJxY9tLA0TdR66rZbdXsZi+nkNJsDZg9Eb8t2GgHzJCoDT3m6TadAAxt4twTtT14hHlLufwn
F9zBNfdVzN8NV9qJt+11ckoc0sJWQT3a6Y6LS053k29l/qB5jV8ad3ZWV/N+n204Xw2n2NU3wiPm
3Os/nzejnTj0C7YYRLxZ/L9AaY0v6fYvJ74YJ77penLUx2A3PwFSu8sOOLN7813tUnw5Np5+1b/S
wj2VcFK9RvLI6ybEZhPuD7bgZFiPja5yLY4H823p7BFBsnWsh8tMdOv7GROXg/Dd3KzdRaYLk4gk
6+zWT4J8OTji40wDth1qXpBy8OzGdBMr/kB5Ez1X6M7hk8nFpWu3Kwsj5UhHo574mr4XrA31oS3t
y0CiZiebnaDboJAYX5Wfw8Xws6fUQuUus/Xb0a0uYmpgFXzZ0Z+89o7e3hwqxG14bz7U14mvFs6Y
+tqMT1TmWTTke12yodOxKDZZeyDx7XQvgeao8QZzFqvYi3RgtK/Q/eiP3VjWQUp/pvNFLgAR0u3V
4HBlE8+Zo9zM9/117Vg3OfevEvdU05/XmuBkVz8XXnncnNRo08nXMvbJSbjvJHxoLioRwAIS2+Q4
hq5plxTA7Hyjxy7iIqiZE1KFY91s9eJ+iRyKxCV5z8BXZnegTi5cKc+SM+D/Jt9BidNJPOW+Rvku
zH3V2lBLQIaDUYR5XHTamJ2MftpNUt3M+i6JtxCzym0zOcqP2Fe8Bk+YZIsH2lWMkcRjfGlt5l1+
uTiKU11LD3Nkj4PTXFMKPgq78lI91AqRenwrWzto6NftHWUmdEFz5mvPUmMr1+2xPA7JbcNN33LT
Y5XZ+V2IZTar1VWuGgNIUXk5PZi3yObvZY5Nwy7d5AKc37HGY+AKQ+/c3AWv0upul9ggA7AstX5Q
BSw2i3JBkXWo7ov4qrUOk8Bi+vwUWsOsd1H8r72G8weECYowUs1nUWY90kctSYLiJr/QLCstheva
5ivzyF9h8R/jSGQJ1roEObazOGlua2ta5GTd04TbVqcvL78uTwXpdO1CeKBvnDbx0UUu5QJOuFeu
KPXpX2Rmz32C/npWyNc0vcD7+KOJItSSLpwAYLvF8S8bNQpGpC2fVgs3Oue+SlyeR/B/jbfCjABU
0I5yblwWmnU+D1wV3HGfyntKfNHqJuZRZJsO5uvKvvnqNZ/3vvwx5Fn8pOF7v6CQUvmci35j+AtW
cWaPz7cUU2H7z4xIxvKDKYQrEYI9TlPYGOdjqlJXa0mtQuCFJUjCMCgvUrZVbqDlvlhtSosnfcON
DUnmjZ7ak6/4ha8X3swKXsbbPPAiCujq1eJhkuCFrkwp3JYvhLfkR+Kld9lN7Rf77jRsxMN6Dxn3
VNAFry02xKbsl6nDfshyR2FkK+KV3Po4+SzGNtYPVvys4LWRYUjwmI9vufISTXfdhDeUdTMM36LM
LWWvCrdJ4rXl1WM2oB/CzUn61qpunNurcw6ovbT80ZdvU/MoiQ8iuklzeFiSjVnSQOIEzQ5OJ4YY
2aVs+bPsxG6gbjSXLBWcns4PuUQ1b1p4oHkywjGT+ui+B7U0li04Pzaq8klKnkPY2QOl1fGoqfyE
4kYI9xwh4CCjHHZRUtuaOze+PHlLzbE45jAfT6TDp/YuRTwIGm3WbAtVn35IjC0XX88sNlZyzGOq
298LXGJNA3EQVU6Jy3JZXYnW7aRiCTHVDs4HtG2ETkDf/dKVtkAD+DD1LtS/1Lw26z0365Z21gnf
hBPKECyHELdKIZJaG2sfx5S48gs/ETaXwYZe6eGhc6Yf6GWaZ8Qr2abfL+xwP3vUn9FNslxYT7o3
uH3tcBxm7VYUQcnFfMtuPxYXCjaszWM37pXhYEg+3e724g/Cy6Ace2kzw5GXVZtTn3PIntp9WqPY
c0T1+S2AH1nehMJBzbwWqqs/Xeob9hna0dXc7VzQjZ6OXQw+Qij5Tl23RzmSoOjdm9W33umrh9lr
b6zqlIqbzi1yx3pNpS0SRE2yUWp27uLr943b7PoNRNMnHYxfvsXFirL2IToNfnohbOsDMkUJehhp
ndXwO/9ZvliKG8kImvb0Bx97djhCnzq3Af8IHuX2/pvmTv4C03yverUTIxpiraxEafOpukvQ0d0y
dGkvd9JtdN3ba/BU2UZwDxFMnO4za79gtqQcjX4jeuNJBo9HnqnadY/Gq+gZB6XfQ5bVzM14KGHT
D8fgmRCEfM22e5X8qLKb2ZdvkPa6GkKy+9lRwo08ugKaLlcmvHSy2052Be2Ghv15ywJTnWW4EFSn
QMYaeYAjk+imHo/Ii0qEstvAmWc3Q9CBHpYD+zXGzsBTLKfunAho7abdolRKj7HCV8wpoTY2FfZT
P7kVqVzx1CDucJJ2W6Vu+ZT6hdPb3WOr3GcOukxCUoXN4QZJWk35FY2UI0U3+im7h8jrkO6hp7JV
7S55UWQKI97kyhO2JfhAbeDNaswmoEDUanXDaefLTNi1845vgweH9tbjhSa5Ae7lw706uN2j+Fwj
cJQQp4E+tZXmTqovQ6Qw8mk2Dm3tNAgrB3/2gsIDISpX+OtdmsI3HbKssYmx8gifhn6r9v5gHFG4
a9ihRT42q7PT0PxY71jSJtUsLxefmocYSTQRQ8YRhK/m4rONsnhjw1Vnu/5ZB14h7GdxpxO4F3b6
vYAhG7oBwWKsuTR6vdQ/4xs0P3iNsBcguJRc61VB53SXX1RvdGgR0yXRU10SVbmI2ZhPDfxooqgH
zaeInB6q3JlRZ2GIkxyx5DJStPF7PFsCwzcQytwGntTbqbTRRUe5jWtneO1/zl4VY8hmr3ZbDQY4
NlcInXLUugWotGfHq7D5NBYHtbjCUMjJgpc0oRDB3rXYmMipxVvzOOVP4/BiGFuz8cPZGxQbrYTV
XxImU+LyJF+mTcNur1WOTmM7ouXksHbai9QTQlt/wj+LLx7XKBud4OekoKy8EPFkre20Zs30F2zw
NH9a96rMj/JJzBTDBT3HyDINVBh39QMPhd05a0Znzqvb2ECd7SCVGGgB40TBZ+Q55cjBN4f5ZRwo
hYn7dttwaYcA1V1lq8EVvNt9ZZ16zZcd9UHNb6vWBUU9tvxwPvyMbqAOnSZZDwP9JYu9ZvE7zUti
oMd2hjMOLw4tYHcRaCcdaQkMVq+BWBdf5i0ORsKNolwoKCwRklxJqR+m+5RQXx+fOzeMG77LJTe9
dHLNYkUXqYZTjq5rkqpBXoztCwJgOlwc1lZcuQntbW5v2Eno0RUBVTig47tRial9tO3UPhXfUnmN
+LvZhnCIl/2SXGJNVTxlyU3b32Ttoz55hrARnzWkyPFzAiXmuXIChbWv6FgSmBvDn3/EDaIiN8/2
IduTbZrHTnHN9NByLmagnR0Bna2XRjvSmu0hRx6N9w+MWldLfEn7mdBWr24jycajDmG74meuX6VO
Tne2eCGpXh9dov9mHg9vM1L36FQilgs8OLEiTqbWShtzTcig4Ls3sze+mNlWf5Awj+IybCtH5Byq
Fz1Fb9yDGwRINq8HPsqwW8x1CWVvlR+9jRfRXR0z15Zde53dCs78ZFXcuMgPxdE+eEJs4cmln1qY
rOHq7TWtbyYE+DddeieU2/ViTm2cGUvNNHBL/Uqx7pL00mhvzepYZ5vCvGlC7kUXqnC11Cd0RFOz
lZF2x7bwxqnTfzM4GqzXELiXUyDa79FEx6fG2nGMaAgk8uBClu5WGz3IQNtxvmy1A9GDMq5bCA7x
xuwH1jfAWfntFCBE8ifo39at1W/oMmkd6WDqNhswnQEWa4FtcDA5eeZnupfF6g1tDYW1atsisQ1Z
di7pAXYiUsMd5fcOmJPdlaxZO0o2QnTo3KTd5fJTSBXOw/gQcSEM32RTmTgcOSbvETAcuB1a3tOt
7HB+Yl5cj+wKmNzZ6Muwj0vGjW4RVnh1sXIP4vEl6TdGhhCf9AeC19I2rNSub7QtXjsxJ13NGpx2
KJDzTeWVGPX5o1/Cu8AdIj6KfGQCX0IAblrRg+4Gu97X3QzfODu5NJ8WTPbcZjsd8IuCU+yYfE8a
7zF2qC5GX/aF5/yudwPYaa7qx7SPa6aDD4utHrhEOtmmoVt+TYwruxS9pt29pHchp92NucsO42uz
VW0M3R6aF5bt/2HvzXYbx7Y13XepexbYN8A5dSFSpHrLcu8bwnaE2fc9n74+OteuHaGME64HOEhg
IVc6wpRIzjnH+MffICNwrMWQaRVfaPMuynI5Ph6FAaEcP0QKx43uyns2yU1+GTggdsPzuEZJvhaO
4DS85+t6Tfi3I7qNm22XHwyKDZ3a1d1KXmH5jyOFsSuc1vPvABI/aeHX+eciWHsAavF4ome4ubyS
is2d7OzyKbKThtxKooj9FhXbveE/EX5E9xortCpnVTzXMEHNlao8JCR5hRiGrTEO1RW7iA8Wp62B
mscGQWnXJHmmK243RHgzd0GMpodgJ8DkXyQBeMENCBGCslzBNhWL2MlJKhCxEoLRZCaroECjgVrF
7aVdotjabSN/Ir2pHdNaNR/j+3wrN2uonjKlZ4/exToZSuLKd5VyIoTdHs3buNyNljtMnophR2Sn
7VrB9zPdUcDz8hStK/5cxn1G7+RUu9V2nJEmgGkvzs59tBUMYntkfWOuEja+p2Gxg2jgIG8jYzuu
0UQg2Mp9m9FWdTtzEILHECHDx2gOgAbUwwGCrnkjvzSOths3vQ1shpSr48jWN8OwV+CnrgROHGHa
jMVPszgO5f08PDT+MW5PirYHfIGDax4CSKZCfde2+xSCvvwObfInnj9eK3mR8S6DT2GkGUUXo3uz
KPqDtnLGqVsF4oiK40HJf0z5TVeu/JylDzYfPxl0CALcZs4QbedTEMDiMLFjxt/pzvLUg1gdBdHD
7XSrJ6+yse1BWyYAos2MZpJjAfetbN35O4i89XTTcniLU45mwjGOsx2PTmvrbneuj+UugQzXHLob
jgiHTmZlsl2O79bJvDf4/faYn4PxzudL8G4r0q5+VKevlaaUrnqgM9GpEvuLeTfbTQ/v3GnFVcSY
i/ZcPLOkeaKvWY/FotMcrTXc/nlP5tqz7vDKcDq8znZ+wjb2C0HARGS2VQpqGux4Xeorc4NT+g70
7QFgyu09xq7eGPDIkADQkqz0s7gtDsbJPA/DSttLG7YoR7mUKFvWEnYkfJxRQ8Hm9elOswfRkcN1
jdPPujxaGTrxFYCQpDH4ZGWQdC59dk56kUDcECiJaxaDM9xFW6p2aOz9ulL5VDL0Inb1s1ptVHAf
Ysxt45C/Fk9K7OAGWs3vc0CWxq0s7OtxF6Mm8MrIdw1OMbiv/MaM7nibPYXoheKLj28tA0H4znzF
TzaF1bSJZmeAQa9TNK/l8C3c6LU3wuimtDBupeQUFLeKeo+HF9T0AXbPukkyu8O01zTeE/Hs41gm
2bnpoGDC3A989DbFeHd8wqBB/Ogf2ZFqsK9ijQFdQA2hrA2YkSb7m74vS8+o3RkAzNx2htcbTv9p
Gtu8uVTSQW09DA8nmpnkLud34yQLWxramsr2QZFXsMU1JoXEXuPQEyjDYHZyfNB1Dk/o0wTkWR7G
e5q0B8ael8QvOf+5OJ7VT234GTZvodDzp+hu7339kmg/tfa9Bh3X4qewdi0OudDWB49iMPuZ2dXo
4gDK3tDQ9oIo2BxaPXc4elGxQfSR0jilshWIaq88QE6rdUdbfraijTzcDfqmCt4kqNWGtY/aXQfU
l6LfWKXiJvFogXbQUR4Vaup95fBibzHQhDP5MRgbVX+XLuUTPH9O8BWOrlW/qRCWwP4uTnntCo8g
zBZuOJj3xjgWE0tB5xCsM2ErVG6bHGeI1t3G8Nfm4NWERts+6bHg7wJaBK+Wb8byzohQD64T1ela
J7J+NsX9ZN74yo8Szje73ZBwDiSHmcVs2gCws7e432S8R+apU5zO3CzwLckNE9X9OgneMxH0dhZ3
dSDvE5axirrBKtbYs3F4L8e5cdFv8EhdyR3Z7MvhNxxA1sO3JY6V5exonrZLpxWhvvlqfMJm0GGC
ydlsRyTucWVgWpFSboWeLh8j+mPVnjqePgIc1rexmtzoB7nznOfRKnSJnF8bu4h/dWDqA3LT3MGu
T3ZsxvxR3Z3Bw1OQcXm1QL+f9fTK0YfY76FRDknnFfeIIA74SuTSThe8ug3Q6uK+jCelHdpI7jwe
ATunaO0YwXD2WLmT3rBOUpt1vNyrlrqQLXUBRIY9t9/k3ehNe1zrm8X8y3zHepnoDQyBWZ7xQ0Mr
cq94EgB0CgTTrd6YL6A/5TyuzvImcKx7yzHfOdFs4Se71mq5/zI/Q+sx5o9YfyJMcxof01O7og4o
HFAi1qDlkMRjPcgr+kdz3WR2CrZobg07fZPW/lO57unEtQcsLaTXFAgFgW2yCcqbKNgLYM18uYAC
sDwBYUm09HZwBtWW7/vd9Dyv20u4Fs5N4CkcaHSVYOfAPUvAbXsrQvRYK0gNFZ7f8KGm3t+Raflq
QPqFZf6KK17NaAUlGEylLZAhLOyhg7zrMY1aGjp4RHa/Sd3g1sLfe9VQk7nzTnfZeADqmyckOn//
KNoVj+Cfj4JVBjM5E0f767hmhvzd3OdAnMCXk01LxyIBXwjtEYqN2x0NgoeNizkAmIBrVV6fn3nV
lyiO/HWxs5o2Sw85PIKQ7gO3sxEyBjdgGwCi3do8yfzH2pO87tB9haJT7HO4jhWr5ruv8sWVvwbi
9f/+Kto1JWKuZqTJfJWcEnUn35bbPtwzeaLXIp9B3CLhdIF3sCBUHf9mmQX4bugmNtXXml5+JW6X
V5Z29guwGM/aNtj2a42KYHLQYTH2kG+AKvjyOKQ98I6zFvT3YWMcah4PzgzfA+1/BKB/+UpXs4Uy
FdrUHL4A6AVZ7jeK938zw/jj/MBgaMxYWEFGb169kCXB8t2IhxkzDCpNvqJT2fQ2Dqbra/aB7ub7
GI1rz7SvN+/Xa14RulQxrHpxAdfFHUa8AS7ud4SjFjta2f4c0s8gK3xkDMdOSMNAogZKvDDcYUYV
6Hye7ziQi63Hv+ZFODZIeL8sqff6Ff/E7MvODKIJsP9YfYIH4lqpuNlaoYN6oo7nrQ+TTfiYsz3N
jvJkYhDLzoqn2rJn1zgUu+knXUdwH78Jx2qbuVQGz212Y92hG1Q4OrYN9gfDSvSMj/igbgRHByhZ
4bbB5OxVu0ciLci4KayKJ2Zp360OBvl/+n4YG0HahfqM2RY//4UYgod6MRTmDPEbsjAVBr3Hx/jS
f8jsdbhvUaVMK+FmGTCEyKKVPcHGTr1njrFV9uMKVAv1/XtmLEKRybHexXSdShcUn7G8FuBug9gc
5PsKNfYFXGB4lhW7OugiztL1kpAco7xdzfk+f6NREwndPGeesUluIbgeM7pUTnpo34yBH6T3wRs3
82Y8JESqqHeavJlP2TG7zYlDoJlA4Z3AN+T4pxc+k5uDJPyWUnbKyF+m2OZQiJdRi0NW0Fraipvi
MK8ZFG+zd5Fq+eRDsLXTLSXXQP1ce32wy0s3cNkAu8kuHRl1lzcyMVgru4X333O1O8EDAT4Jnn/D
yTn0S0+4BF2ShTHJiGW4Y7Z4MpwQ17fEtZzhVkM9tiqPwjHcLJ8DmkGe3YgQAMoPqKCxF9ypk/Od
66my7AfXWyDTv/96xl/vwK/POEqTvo14xqo3POL4u1ZvlS0zYXKcklX0+ZXoAbY2rAX2c56a/BI+
orwUA8CEkHEMZ/Uhffj23fvTIWNoMhInRVWWmILfXz080YOmzWSYsW4qO/8IK3i5HtWvsKfx+D1H
9R+L2X/dil+uebW9GL40zHEn4bLIGnvUyYmv3XBbH4adQdBaYNrWHTkuzJw+2239sbQZQYnoFWkv
ngz2iHxwWvmXYq2p6wFWg7FQB5khKe4y6lwyxxbLh5V/P5yn80AswCNpBAx7k9uJuMn4I3kFaaNj
NO/aR9p8CMGdHdn+DXgCeBzIk0sdra2QmR/UM4snOya36jnYjcoWEv+4l88WU5xzc8Jc1k5+0sSB
vHuMZuzODe4nQCvJyy9YsSssoMHDUNSpbsc9zIyY7O6FUonzMlW4dpxeGte/0w/6C+56+wXDlJ7q
ffe2EDIaV4xX6Z4ABNE13eCMmUEVeP2Orh+kScdje6e89xx47Sq4bZ+o1+fT5C4g1FYD7VmqQRCb
I6ei02/Ysakq3fZSesIBeFdfR05/zL3S6T6TxwS/EDZy/GxYSUQ9judurxKTxBtXuKknnX1/Lbjl
SaY0mF9E3xZ2QJcEM6zSk7/KoKnFdm3hGeGg1gwkj7LaBfjtDiQ4uBqTxxWU2QMYOpYbK+O8ECKs
HVIyJwQyvwloj3MPaeKjcmNtBoAtAL9j8Rg8+sf0vltjbnsGMNhb2/Cgeuou+MTZhgpoYDcuGGZH
N4YD7ehE2jSzCITJlLBA2cdvx9wQtP61ggkuNVRV00yqmaulMieTWFUhClXGGPATo3UAE4fKOWCW
Hzn03t+FpEPw/eaSVytFlK2sagcu2dfPOUEMKaRV1/B3uLtYPfvEuDF/ALtMyL8Vz5ru/PxnnTzI
0zGfJEdyJSfaxQS7zJiT33N/OTOjN3+EPVXeG5Wj7+i5HmCjh46s4Zli14U9YILQrhiOb/EwSbCY
xUucYeSL0KF9aO/HH/Kj8jzRkkRHsJ1iAodepTsa5ADPUOw5sI24s+z0Mb2p8YlYJiIdgO+8ItZA
JC7OifZ008vLsY4ixIVMQ5lPD+vpLXpXIFPrDAqEg/7agiWvgHXD1lNfzeNyvxmLOfx25SA+Fhdm
gCPFx7PkcuKlEpL3VQgqtc92rFamHhtlWhC+Otq2E60DR9g0uZBecOgXpRXDMsxyYE/Jp6lCpU33
1rLOBKg/605bF+f6FLIjAODVq/I9v5sehoJ7jfnATjU31nyTHFO2kPiJvqTXSTZctawemp/ZEyx7
MIA8TqKK24JHe6dteF7b7CTI+GxDaHuB2hTNdnFaNvpxE3nRIX+aBpsVjAY4J6JZQqu+TnH89Qk5
WmE/o3Zb+Fo51KwD20r3oQWr+DMy1t1H9UH9X4Aqsk/lwt6waU3g8IVof+8N7EHgDFmgqQwxtuyE
xfNUw2LguNdX6bjQrEUZ5AYlRvoKfQpOAbiu9okl0U342o+rk255VXKgI16YMuKP5iicsmdmL0zO
8SSCDwZ4Eq0M+r6nHM4gNmMfkg1Apb0xNNGZLSbvwUndhXThy+w0/NkSMMCFKkZBNqObVXjPdK/n
EzHo3y7VgeBkB9ltbUjGm+BpfOw9LT6JoiNysN9g80NgvXlB4rGqxkMxcLPzzRg7xQbC1rk6YRnS
B04J2GW6Mbv8g/VjKSiUG6CMJr7pg41a7mZznVnY4qxBNUxb7VbmDWDdOrj5TsGqXPG0v+poTOcQ
EZENtzhg/X64FiKWWEMqqE7FdFyggdmbn/Oz4qoPiyxj3GY7cyt50iZY80XcmtyUmHjiFQ+ucwcn
pjyx+GDGW3FH9w6zgSrLaWPni0Tw92ZT+fdOo2O0DcV0ybFD/bZsfr+UJ21dWpkc8+qMH6bn7yzX
3y3tWLmGqreePYCiyrsw0f0cnA6Ao/hYsIHhS45cHjMHRxfwNIvpdO2EnrGt42/I09J3H/CK8NMT
9BLHFZwxjbCflQKz0981nu/UxupjpihYKWugo/dvC6Slt/i9WNFNHaddNn0Y0xju/n5jSC2R1TLg
xhh3wUVzpY3p9Dv1GTuL/wtfd3lhvv3laspVo5yZkThlGVfr3XYr7vSLtiV9q7NHp5lXWFIutY2w
tt4sVro7vo2c8xrkWo5gyqilzf3uHV64x3/4RAsnmBcDM9SrI4icyCkJDMhd8511p30IlROfmVwO
n4ydIdDiGgVz46N3ZxcWQbulXF+P29rVPSb9wBQEud1RY1xaf1XeV5eFyhK8lhuIso+dS9lh7Zgm
wC6dTzLkDgiLwm1wyKanhbEmQC8q4c8uMB0OaQs9E7B3YTreS+ulTJjvtDveux1gkrgMxtAHfJd/
p/27boc7KJlL4Ct6rn/x95IwnweM2aFmwVeGDqyKa2HDKH2bu9iya09YCq2Nk7bRDtVpeTkqp30k
yO7TWg9efhO67IuKh9vezcCP+rV1ZDS3Y263pTma6DXNE2nWg30cz/G2eBo2lfHNyvnyRb16p2A/
LtuQqCHvvRbS58Y4J5Xu/4MgVGvjR/TZQglSzuOHfwm35Xbeti50bm88LCTn9mbcVx4N9Neo6kmn
iiM6kkqnOGQPAxD9XrtILDw4xxRyT8kR6YJLsXvLlC4pASapzJRVfsjcyFEvBuAjQoaf4L+X4C77
xnhCkf/dOuMKvLiFyha1maxc7Vu62iEL1yvm0YvB+WHI1+nBRM/s5c68qYENKSNASajBu0uJaceh
3MICRR3v+tvGM8CdYFi4zWt93216N6NJvW8eNAhDS9Hpe9Ope8MnJN8CuK3V18CFb7RDvuGI6wZY
c6U849HjhGd5Jx1QvC1dnLUfjH0KNHoPc+eoPAMkBCD9vld5kVfe1Q4zLzfYZOuEiIGIoIHAUZid
E8dB66dTLMUE790sZMR1ssPLDxK66alAfDOMN/Il9S18cXhCizV2iQ/QFvMPar383JM0sy0dnm0G
nRAyFyZ1+Le8qJ/mkfEGUsgFRrazx+RCWUDO9eL9DiQHdjVvlue5tCblxrjF7/iByic4lyemq8GX
wBYSd/nk30l2JLqCZ4BuvxpeG2COYUOt8PCQkd16N96qNBKmvEo8aowP0RmPFftAuWKBs5Ar3KOw
3ocVancH5VjmSCHr9eBIjxETb4XozAADJldYjkWs6p+X7AXaQE6Z8tI5JEYTkNS4ml2+5p2zEC0k
+IzvxsPkLjYAnvI2wRmxja0MNVtwYDLtyW1Y4/uWOP5a3fiX0Rt3lgc1a1vdq/uiBVacHNOFMshs
M9wsPNDp3VxDC4tt9RAGq+hh3HUPIREB/h1FQkqdtTKf2ZXMcL1My8nke83Z6hghQHdd42HT7qnQ
nOicmR4ThMiWjkbpsjTqU38UHOy3MnhGsd06SI2+ML3paYHR/w9A+f/rcP7Hglf+f+twVj/TaP75
qwpn+fP/UeGYxv9UcdukfcMR2BL1Bf8ffjbt//s/BBObYEBW3aIGwi7X4Cf/5S1s8pf4a+hjQOEx
amCT+S8RjvY/MQpHh2Pi4Y2PN2XL//p/frM4aa7+/68OtUsH+d87tabxy7GnRSak4KNtIXD/vdbo
5ChAjy42XiuEW38Y1nrZ7QKsTH+5H+d/fuGvl/kduv7PZbCCtDRzaWW/KOS/1HrTXOEBM0+N1wnC
vktxfFQ5p6RsVzEl9OsF6Jwydfv3i16Fi//nqqR9aFwSTb11tVMTJqJLPtFunqFZwmL2uA6b7tki
JVibJqhZEURiBmJBWO06dAolDa2pnYI+PPMERFxSmYFAOZB7XA0y+S3qU0eCat11wo0/iZee6D8p
ebLa4L5Qqq1Alp5hNLu2ER7//kWU3yGz/3wR2PwSGll5ofT//pSI5PLl0RobbzCJPzDIZbH4Qq08
um3o9RmVjpISOKGb/E8xkYvYKUy/S+bOVnRQgaXLpnXnTr8PjPpSTXeVrLql4Raxup+hLKrCsOqj
fVdOTPy1Wzm+KEyduA1yzeivnWOn1gtPT8Rs1Vqa882XW57C9StooRLHZR3VhKldSTNCVStwea3Q
d6bGqS2GG7/YS13tKnp8jzXzrVnEPxLTOCnc4yJN11jWHfvW8HqdgYRabjNTd2vDWkdCuZHTzjUT
yGjISVSi2eay3A7mTtL1U6/DXkq16iUaiRpJxv0waadoHG5CK34R4WT//WtddQ//PDNEBCwqVr+B
9/zvz0xguGKkBs9Mhss5xfhJag1nVqLPyaqVupOglWuiuXJqbViaqXKUM+XcKjv8sE8Kmj67VZLE
HuTv3PP/9C5ZuoiEAQ2fIV8j/yLEaj3xy8ZL6wh3bZ/EOOHl79/99wKe1YbKc9HagFkpuqRcjxHF
KbaKRIkbL4LgJprYfjYbubxvKqy8UxBD8JC/X1C53sa+rkhYtSKy0k3RvFogeithhJiHjadRjmXy
/TyLL4aW3NVZDM9sdqVJfAmk2w5qXqjX9hzfKim2vDOkhyJ9IOHuzq9bsmTRSwXZxeyLmzZKz1oq
2UaROb4fX7Cnwef2kEyoHqpuRxKea+E+KgnTI9pd9Exagoarw8Oi+vj7l5PM3xvRf+4n/QBZNjw1
lX9+f5W0LDfSNBGYTpjQgZsMkk0uz6+Toj4RlI0+v/MPkV8HTma26XpQrS1zQtMNdZPmvS4OQ4YF
9b6I8FIN1R7+TAwTzA9DO5yr7STOoE6J+uqTQnCIU2YzRVynzjQF8SYnLDcUc8XOJbLqaNlhFkv1
D1yysJ5nPeYEAjKp7y7maL7ofUOwW+0Dhdb5aTakA9Jf3mfrnkBnSi5lwAU+DE6jgfuxXoPEFfhG
SeZrP5k/U5944BFeaK1VQG7mQ6lZII7Rpcih4Pl5CezbvMUznDddxNFQjyc41N3iXq0/aiGYmpQ4
qp4dBt3F6vyzq2GgG6nd+TFKs0x/TQQdwUeOI6RImu8c929JBhlTaS+DkTWQ+UGfKmVh6o2C5uZ1
9ioKXpIlx1yXHa1ozJXQjWcTc167iYwPrTcd0Z8BsAt/WAmmGjtYU/HmrKRgZMbFT8KmaRySxX/E
XfzcwtTsBxQd2L2rFqzSSnrEOPS1iC2iWRAQ4U8Ei5A9jZjOBzxtZX34MTJqK4Hra8VtUtQFSvrQ
acCFsZHdJGc9LABLSq4UG3VDJ1SK2C9qOP9gyRpnniTcqZUOlieOvAzJcKzGWEYZQ4Qo/rT7rIPE
o8J/DSes3JUmvMUO/lEXTIzjYS7rYwP37kYeMqBQorTtcVikAiL8vLjct761wI7FdizhMycgUe4i
3xOeCL+SXZkXTK+7oyCjZyALGLkB5KdMBJvD28KpfPjz3IFO20yT4WZF8Tb2CFEy60gs6dby0QHL
iTvK0k2oz4FtGhAwnhR9vODmClM6WjhRvF5TjQnYIFcXSZC+yTuyfm/C/1lzpLFYOAthBked9Pua
K7LOTHt46bBY4MYWQ/4zGUCvIzRGBQRGIsTPQXkpR3ErVhpG7lN0yVNGPqYfJ5QB5boKA2yv5Mbp
4FvWU/EskRxvkxGaryCF53F+zFI2eEatyphrMJHEu3nszr4Q4F+tmi9No+JT3sWHgPpsMYCHk5q+
jHEHCIBHziz2hRP0PBcx8vd5Kz8MHU6YjRq+yeFAM9ZwrIg9NuxjCvFYKTZGFL/kQoujQvUhC8y0
82I4GkHys4vx8uxKxMmC/FIPi7FaOt9J0byJkujTmrWbaUB+hohGvXSYeSFFihL/Rho3fNaNYFmn
RO/RtPgvWoZQemJc3xkQfGqw+hJP5ZWVph9zFMNXZuFFwaXTZLqgsnugXRQw2VVT2Rs4pucGz/ES
ZHOV1d3DN7vo7zjXfx4o+VwSwxQE7Nc41wR/VCOzuPYqtXzKhumSxIJdmXupweM2TgRxpQ3zRujM
XcO9lq3jAOcSdAxwdNB2QcygrjIxhu7Sn3//ZF9X/rUAWg4vJPdfiIIikhTx+6s2SKZVF11be53Z
3tdmAxNN1G186BPFwbgMn+3GdzVqAczI7RHrWduwtuS982rm7Pk1KL0yx7tcTY8jgbC9As0g0Ql4
gKGbk74g5SaYVpAKttjjemr5sCDp+kUz2Ymkha/SRvougkH604Gsy8qSa2MqaCavUEVRKWqpbMsa
P8BYc8KSwXtsIr0eEiC7NPUETHtJeodSaRAzaxS5rRfJq2A9V74f2J3JOxj231j5/OENIMtFVCyi
pHCmu/5MxFtrbSr6pTfnxhmX/3BVpupdQPOjzuqZxIIff3+wVwYHX68c+S+KttiUmhJ2B78/WMmq
hKy15toLxOKjUJleNYqxExvhtpOJZleSB7+UjmrCAEPJvb9f/A9flmsb4uKOhpP/de8jFE2cjtHA
SwUfu9X7B4FnYOlwTYaQiHp1zL+pwf70yHUZvJpCRcM74quJ+aXH0wb63SqpeORG+bMJx5WIgWcd
Dxg0t/raQicaj0yuF5vscpxPM1EZyuxwoP9sJf5ClnxTN/3xDuBoS+OH7bd8vaz0yuyNmixwr292
Yn4SMirDnPy/xjrFiIz+fruvFMn/edYqim+afLIG1asK1OowAPN99CClJr4kVodFRXEgQnw1m8KP
WcsuBHY/DUP2ZGbheztGmzLwvxO5f0GPVzsJsSkaVT3uHIQVXb9wUlXPYy1UHvnEMOdHOVr1HeEW
4Ub98r/WAQyTVN5WunoXQ7PumvjRiPO3XOgTx5QBgvs4ZnI60skixCul0nKqXrpLzPRJBfnC0CPe
qf1gBwHhJfWEjKtGC5K2ZyWaDOjmqUsAARtlKuBnLnCsmDz2b+70H7YWHe8SoBTE/P/u6vVOILQ0
CFlVGMkYIQfZmEvoJFAg94ehW9JShgg5bBl+qGJ3pja415nfyH6wbsP5VEhV/s1HukY32MD5RLhl
ydpiZHJNFjN8JdbqwaroPuJLaw2eZjXnype3cVK8DG21GpHxjDoE4L/fiutWbrnuwtSk6WGL1a/X
+KQLASeLVnnpbCEGLJ6quP/mEn9o5ZhByNQ/wFTyv3hiAbkHqT8PFaHbwokE6wA4soeZGxqt0+j5
totYzmmmfAPdqL+D7P8sp1+ue81dCqwwHznYKi/Ik7eAaMBVYBZPZu+3Nq7UbT8lTkPE9yrSpZso
7j5qXTs1ERwaQ8PtQJEVVy8GaPNhdNMrDSoKtedcrVKM5s3EzUoFjVAn3NZgUiRQVQ7WpDHZAOkW
BQsZ7vFHFEAJV0m8cnT/ptOyR7ml9AOFLabbREJHLo3Nsco413xEPWqYftND/+ktVyWF0nOxCsZ0
4Pezg3TzXMz7jqUssEbT8Tgo1UmLw9u/v0J/enV/vcwyi/xl0066LtT1rkfAJ+qXLEeuW0R34/zY
9Zhfjflan7CFHzr5uwLhT+/Vr9dVfr9ukdZWRLnLkun7cw7wNPrrfkL7UcZbPx/d0Ky/uaF/PJ++
zn+DoE/MPq5KkoGMx1BNm8ojBZ6drNkVbXg/THS4piftsVqi281vmro/BnrxPJLLkiTlhswrlKVa
cPn7fb8yCvnnBV8yLYmMVSHCaVc3YMAzeRBLXvAMXVDXB6DzE9UwwfbgfKjfJ9SL/l5g7pkSSsIs
3pgbSjaq6UkZMfxhZ2sT2t92zn+Wcc1gM9svy79smoe/f9Q/7TK/ftKrk61oo1EOAxFliEnIRiCt
pyD9Js38X0jtspOZiwXg4rqtSeLymv7yGuY6QXIzHnYIVrRNXkI0auHuSEmFijm/1QX90mLFb8QE
xQzKz1CjrZlwg2gSOgzzWKHyLauRkQj6Yl8fbOz90HFWd1o9300NC7kO1dNcqU9Z1WP9T/fOQqrE
eF+r57/frH/Bfl/fBCYzJ4ECj/7r5798k3icQDHGjOdaSq9sOE+aQHg4KWxhIB2yudp0QviRN/5a
Q7mRaNPrZNUVzvwAO5UhHhSIhWEjf3N//0GIryoDMEh8ZQkMBmfVr17+gpA4nZCw0lPLRRKd6Tdh
AF49Do1hC41xU2fTwTQKjOCs+SwoJXsAMz88NrHUMAeEypEI38hytR6puFozPar6nmwmBc+pyk16
kRa4R7VB9gDKgAKkeDTKx6DRYxtad47mp7c1v3gVuuYuj+vCGWr+a6AiP5QXqg24ydiOaOLJJW0T
9c0oozdTUj/QAq4V2d8MzOqVdlfVuDNj/k5fwx8uDdRy+ZJ0oiLOD+Agd8XWSBYTLqFcVZPgFuTR
2IU42GGgbfV+BkSKy5MeA3kltZul8zENJtnNBHMft+K65xhwGqHAUMrPHEOCoRxlsjP4FkLTtneF
LnvxO5Q6XX4fxjM6HG0gLULnTlZFPGyySjzPY3kUddC5Pt2O/bCR++quVBGDYWzSRmropGNLABO+
SlpLDpV8UATTqw1uaVFlYAMKeray+Qw0ba0tLNK6+tEQo5bHJ7lLTnGuvxtS6YohZqtsWakQXvIh
pINgk15F3XM26yiaQ75gpPPruknB/aOHMlcaHTHjiFEHvjChvRC4ByxzxIF4n9lHNF5ZWz3iZ0oH
wQx5blp8+rNyw6HgVLX8bmgCo8qqd/201B7MbiDx4lGaLahbRoUeOudx6tlj72MRIhr7dkDub6gY
UQ4jsisFj44mUFdqZeLHlrqNL7wHvf4+DkR4+Li3TQEvRWF2LwlfPqnzz6AJTnKmIVhPlhhKWnGU
0/JzWpHvQikmrrOkf6m03rIjHcEk4RxG+ENS44pBaXwi3LH/rsH5w0Zokg6qLVM5kqLFq7NytPzK
byql9CKVFGAcdaZYoNzLVlg+XaSGrKqsPyrdI7jwnanF57cWNqNmsYS+2WOWC10tZhNnPlMyyJih
/Lvakf2YzJNMnEqPML/IJphkTxu4L+rbstb2fhfupP6lKMjq7IpdOUJyGZ+/+QR/KM9YfSrCCGre
pZ/+fb82TGMU4rBCuTVot6EZvxYmGv9Wvcd3Zx3mPqxg86JE5Y+hzb/ptNQ/9HXYcMO7QKUEJfaa
HqTWYTolQKZeMVeyMya0z4BM9arrxbPYjS+Bgi4cM4aaeKYoktEpWftUBwRr3iYxQfFb2eqL3LSJ
p/eJtU5DrWeONGAApwaXqdc/YzFN0MLWl0LLoBAr+LegvEzl6iBNsoUnQfdpCuWdOKfoInTl4ot9
vVMbvXbyWHdkPTjUFdCqJGhbXiQvQg/vo6to+3Lyqlg9KsIEZSVmCLqgot88mT/dHTgrVI44OLLZ
X72kk5klk2UFpdeU2WEq4x+1CIVDIW4qbopXvaqfM626kzVmgdP8PAfY8QUlkVokLpX7aFQIE0vD
95Sb9k0n8acPtvD8lK9ITklafv7LwagOlWK0nVF4mZzZWkpXVHanmHjAUbwZAmX65kb8oX7GhG05
gJd8GEbPv19OacqyGwri1wT0ubO0GOcR22gp3435ljrtei1ypOqYvalkBF/3fm1oVV1c94UnKpmN
Xee+kJKHJI7vkkQgtit4mOf+2CkajJBZPUKKNWp5rybfnvB/WpGLooIc9v9N2nktR45k2fZXrs07
2gA4pNmdl9CCQS2K9QJLMklowKHF188Cq6YzGYzLuN39UlapiADC4eKcvdc2hUOU8ef7zeIocQUp
n2uCbROiEZ1V2ZfXobEzq/R6CLLrIYc7U9ZM21F7plh+qtDlcFAB38yR3LLso+82dkoss7WWr6MK
QXbg41iw8svCBEqkaVe5UeHfTN4zJb0zvO7MxU+cYAhapplqTAqLL9XTZqBz1DuuXCemda1ETYy+
Np06Entp53g/7TtRWHdRoJ4JOj950ygmLAeZGzaxjyPsbwPa7Oi/KIaGG9OP5pqhPoaJt4yQRFqk
Oxo50kFZoM8ZgFWVcfz0/Xv+0fI/Gnd0A00ipqcQ9C8umpitSmVmgVy7nflIEQyFtxyuKH9etyX9
AqMyX5B1PFjVnev/4evNppLtyhwBD5l08nqlBb/S3Ayyt+e1/VpZajwvkkpftCJ57LwiWfbFeO1a
nTkXGxm4+qoS6P8jzSScT9dXTls92wYbMgNHRWbaLwEVd8T0bG1MDMEjbpFQak9pn7Ez+SnL8bH3
IHgh3xIxQa9VeWfH5osb189SNdEmOcP7nW4rTE5XBKWa6NIrcABplC8WI5lU83xgAtfbTM6V2Nm1
zYNvG1tE2rJf1yNhF0WbQ3bl3aC7xwfKevzCTfPU1t5PUxXLcLD6RRsWd99/C0dMwI9T3FTtQzdD
9QUo7tFsayaGJd3eY1KzfY3SWv1YFYayCir8/i0WRUMmcqFE6WqMgcZ1JU6RxNxGMm1Bh1XPNQW7
GZqZvSrrcu6UytasATKgqnwpR/APSp0fdDq5fs16ojYNZ4POvQpNAKJ2fMV56Ucvp62shILr0OIJ
jRd/IP1PQXwOzmNIBgc6GUNCq21cS8S3fn//p047U8Y5ZmEqnkSlTbPwb+9A7ZthEJcyJ800fWlC
fRcbUTsrygc6T+SN1zR7ixBjwvCndIh06i3rVqreRVDS2xWXemkN8ypNlTMf60RHRUNLgmDGJUnL
5TT2+WMlSW/q5WgyH6U2O95KXDY9A91jez5UQEh8zXgpOj/DdAXAT2c0Zh08L4cG0TIdvPcxFge4
bY9tR0d7uA/462Nf3UWGtkK6nS5yIAhzNXbWetU9j6qR7Nq2ftYsSgX9YzE0cm4kjbs487C/LmnT
bk8IQOxAm5lRPt8VGh6/sBsjo7pbr1OzUeDo5dj/R3sel2G0irvoiZi3YtbyzLWEU3TQMpoQmzzV
iXgMDZiVFBXOPOwT86BGmhAiMp42Op7jlSdHDluT9ZOtG+psie6ttZANBcEtuDM0Br+69XOEAsOc
zfq5MtLXsrtAIa4SaT3pu1h9pzrTbwMQLVdgmm2Yr51d0oBdroZhqam7DmydFnDuqNGuFuZFaoqH
eioMON2ZptKXQtbRBzhadwuKjkGqgk0p42ZHxuBM4gqqeib/FIZBYG5j4xzV/cs4+HzJ406m0+pJ
YBcxG2C3PUSomeKMBTevzmy0tS8r63QdzdBtVhmmN+vomOGrRCSLiGdbe8XWMZiy+ojHqjY7U+mX
qWEtHK9/cjrzPqqHxzSMftStscHysYiKtavgQkzyBxPaUqbctkb6fOZ1OPnkdRC7aKzAnOtHZxB9
dBr8LxE7rwT5rmLhMgQ1ULLzDaBDeAqQJMAqrns9YjvWog1TwaIUU3PbJ7cwXxnVRZpVsFJeznyw
k98PezBQw9oUfXU0KcqkrVFb+Pm6kMouQ4onawi1IVHWfbE1BISccjfgrdOq8L6oi61bRc95ddNb
8UNJRfTMp/lyap2+xd8+zdFjihQlDAL6NWs/RDrgshG2+gMF9GXg7XL4hMISD1QKrpEt7iQ1iiCE
zBNibDkjnD85mgzNRhJGawr1/Oc31Z9MAV3sZoiYXoJBnzWV2NQwo/3LRIMnhNvdRvDw/c1P9/Zp
kzTd+2/XFJ+vWWsZ6ZOtna0LF1qjAwSzbRadCUkMc+F/dqmjl8VTvYLaFTjaCl133nEW8DDvtbf6
2QbYpP09cVem5rK6Eb1lHc15wmhkYSGCWY89q1fvwKQDn1TWyFuLHyLUrgyYxB5rEKaDKLhQ0uI1
LIZ9TIRT41lUvdJntfV/EnO9EuMzm+u5Hfn3Sjvsq7o4dyA98hexRZq+g2mnxDSiu7ZztBanhFCb
iA7h9I7mptfluh9tGEHVSlbqfppEusKctxbhzoj8W3srAw+qGcfnVJ/LOvt4bZPAu46y9slv5oJ3
ajBRkhEIu0s68oZMJVop+IVFQ6Gtac6suidnmd8+/tGwtbu4bfSUIUQaKpnwM1nNrVjbt222ydR4
6dfjmffkxAUnASVyL4o7QhzvXYIoVLMq59ttq2aHnGtZ6avYxrDPiXno8SJo59STXzsj08YY4Qlz
6XSItY/WMCO3uqi2uWTnE6LbdzMPKHMLbUPx8UNU1lyO1qrV0+spPrdru9swdy7IG1+W7cuIgfX7
N+nkRMGSAxyAI+UXHQHBgbqWRB4G7UHZTYJs6RiXpVftpBAXSKQXKQ2SPD4XvqpNA/HLZEHfnI6p
Smnr+LWqEKshauObBvtRYYtJlwFZDX5zMeJTzvHhJ9N5w/yDCj/k/mD7/V2f2sn8/iUcq1PytPSy
sGY5Y9e+lwWnroIqfJxd1p7cNjrEU3eqMqhwxlx15nDwk+fi504PvX+Og+NXtVJ6pUy7gHHQFVfC
uwqiZ2fkbNuX0BepP8Ou/v6mT8zP3DNzAhUUB2XOUd2gH824lxlrk5INy6T2lh7vsV9mcwrBZ/Zp
Jy81MW1QpkwA96NF2ddzzRoj7q2AJKpOiRCN2ATQOmPFPtdtObEBQP9N43bSwpCkcrTsGJTc1Npj
yhsa/OQGnvSyhuStmwuUWFtRsKMqIA4quHWgoyhGelEEuJ39ZFhmtX2XtOWZKtW5D3S0ODWGNDq1
Z+0tQgACicUmrVqhEb79/us8PYZNSmH0q9ElfFjnftuNJ6hNrbDnFWpjaKcuZEo1N6NFqMaXoW1u
6annM4ceiqPnf4zppQ4AtaIVduZTnHiRJ7cNscIOqTKmcbTioLO0Um/gUOq33kVJ6EriQHdznsth
AlnV0NQx0qG+941uk7nRuctT+/s6k9DLdDiCcirWKA5+3na0FFUyJaIq0FcQBB0dqXNGNoZCj682
YVNUCKiQcWtr4kCBb/Of1tY3FZsxWZgb3yjuFXHntWUI7bN90qTpLMqKNpfUxB47izFZVUY4CTCu
tWLbWfpVXThX+ugt1BigDX8F1F5CYzsd0Gs0YtvaAekAANF782C4xITEqrnKXWjSkyCyHu6y2F6q
IslWucBXaJZXqNYegqBnb+0sEhFdykZfE/K3D4V3k6f31NlZeKW2q4oUKkWTHBwP0l4WGzvKj7Sr
SvYZZXhvpGiSAxlcpob6I9X1xz7IgzXWZ6pPvthavfoio31PR2s95CXyuMbZqrK6zBv90RuQ5zeD
czcgBl5KNbvouqGfd7YQa78/JFE2HOIqOIxdLffBZLlskmDHE/9ZdhHi/OAuFaTWKYMIN0ljqYdk
7N+staZHfwrFDG7a4iYxY6BlxZtt1e6KOT2fD2G5DpTk1TGhbWv4ZJGAsGXOOlDXAq9QC0nPS3/Y
MWgKhUKa3efRqizFtQwMZyGS8qXoNX1RBKKYN4WzM8t6a1aacpUq+VPo9bzyOoX/CiGN1UMIlDDp
cw8ccfxUdMYLxo07ofnJphDRc98TItLS3qg4Xc/coXqfGOfQGxVtEWnugInZ6OcefzhH3O7OOPLU
RMQv+8Z9qxvzvWhubQVrYTyV6PoaVmjT54uxN5ZtbiF2z8Gq116/aUZwrrAaa+3RK/jcdZysvZ6z
euO4l6GHJiQcSYyQHYRy8nJnjIGXrJujiXr3lL4/VEJ9cVPrIeL8lQ3GrlHyNxl7l3Ub/Ui84kXZ
aEN7XdbKIsytP+0wfA66+4B2INhuLueHrGc2FOchtneQeqBpxowVLmtU/Cci/CGyzPsw5xcqgCwl
q+9Cxbs0w9RYSNk+a5J+XBOWwwJ2NOE9sbljAkZWjhxCSNpfku/I9ZA9ClEywxox2gowokOMxiAd
PdrFBmeCsaMD6RvB7VAYd7F3UVsq0nNfA9Pqatu+U6tZmtfGDopVgEAXTGt9HZfxKydkSDwa46VI
kX6pEHLCJHz2TO1CrUJEumW1cOME7TVBFHbN2xKMFCdQHatO8ConD0GbmHOlMK6sFA0KpMisKxf8
WsxMus7wKzG0e1CI25KMAaRkiGfQHynZk6VE4ELi7rHOmutBIwRpiO+zULWW9pjNiccCSuzCbjDT
pNsWoXeR185dJ/rbTGh3g2E9u5dN2/uzkgFlQiyJchxKnW1edTJ7zWwqSIrtvbgqsBInfs2yfGcV
wFgHyiuLMasecpK2avO1SSCj0eXSCgKz+qY7fCgPhUcT3s+oBTWwzrwsfg3KrKEKhOJXq7s/kP8i
CC5SbW6VN63/h0RkP/OLHui/s6Pu/hBWt0YdYyIB3RlkA86MhCHQp/Gd4rZrq0bdSMHlkjMNuoEk
aeZlHFzlmrOzbXsjWzWDF5PtNfYTC30g9ynzmuumvCytlNwiPYuoiKoLZvENodgMSyRlTiqc1ZgQ
+95GgD1VfzgUCkU9V/WoZyM4UR2c25pBxlN5TcpPPW/vxcZqCDhKm2rvO7Cd4osmTX4kPflPvZOC
GxrXY+lD+bJTDbRteuObsx7N94KimjbL9W3gxHBFeIk1t71WIx3yZ65cdiZDqHjrW+3A2wdKtGAB
wEcJdHiaPHQ//pEzgXr+sFBHfNL+8KQwfUKNQ5Hp9+KFFiFBFszFonwGCW1pL/TeryxAOpYh3a3u
aY+i7uND5y7tQr0nFTxZSQoUBC2/lq5zm1LY4rQjmGEGvhh8W3aITya2XI7vxtJGNbbQKyddSASh
s6pqr2VYucBxwk0vdVBQNibjsJ5mK3fWBPFzbAPYkWbZrtpqJAjD4iDnuBdtHCJcmGYZ4h6LmZVn
PcOeQ6BJkz0gksR2Hqpi6BaOprO2wdmlGO4DXYGgGsHxzPl7hcz3o90MG9n1l6GWznUxgAQQ8avv
+ybI9nKJlAUwVgplnyTwZqE0ho4rIi1h24NAaSrOy3mtaRRlXHWnhMDTsTqC6kvZvlUDLNohjZVl
nNhQMWPfuWrcAhrJyAvuoZKYeXGgT266YmXR8JknUdgvCwGbuLajg8aqsnM8YDPF8D5qZbeuUnQj
6WCOG0dHt1EL+2epJCw/Nm8WtXYaOO1j5Bl/5krylMeItYVJDg28K2qg1bJm+Pk8v8DPXlO/eZAW
fyNhLtJTXj4h32wYq/1kgVL7q7yz5sLt8b5rJJ345YP0VPS9WZgsnCF0V5UxvW6LprcOcVRdV9pw
iGCf6zFCYC27cU0iMzyX6arUbfZzw8HWLIcciWDpYC2d6Za98PGC4JIAX9wAjm2qH7lrBKR5GDat
r1slNh4ljYFNJIJl3Mo31WVFajUmZA0ulNY081rXtwmLU+vpN2HDIPdZK9k6h++2gswmEJIZJvdY
6FL69HVM0gHrE+0siFMiOlitwfHIiZMNtohZJ5Vo07nan73oHZDFFWP6FZV+gNvIhSNVJQjs3GpY
o6F5ae2+nXdJ2S7k6IltF457nDfDhTUAvPRUqvuOuqKrjZK6LG8iMthEhGE5SfkwTmxfdPwjjucP
w1BT0SudtyANt0KAQwq6Ga7XaYVd+uDJM/Mxd5Rrq6vmjlMACB64cKxbvFG0TEqhPqcZ1CoD6fTC
tuIrq+CVaBJ5o1ZRvBgEgb9jVz2VdflYG2Ty+ASue+mjEjKLVHm617rq3q/YXMXAWofBA5ZkbtKU
DCZzbKGjeUo4d+3o3m7y946XZa6aQ3nR0jFdp6qErDmGy2xkYkXIdOEpyYVtpupubOAYB8OudIxt
Rr9zbmbum0VsoMMXgZkpX3g1wpxyaO8DP3WRc67xsbJQG6m1UpN+prEVnkSzBkxMiShcKP3cDvJ3
N+3vktEj02AgvalnPTdkuuGoTbgJR7V53PSrapQw4bHBLktbXozatIxY8KG9sXxLOaDPO1E7i/7d
lnV9iYkP+ZkXxxsj5L2zi2SHX2sM+K4b6PcDi5itjRZqt2ZujclzKV+TKlZA+0+JPnq/15IWeRjN
lLxNrg0HRzhz7h96l9TsMmIKTn61N52iWroBW+tAb9llWDdWmBKcNyY/3aKV1NeCd9PM2lWj7mvW
toX0h2szqng7bWCHMe53pBfh3LD6Zgd9/J2kZ/K61XdTWsFlkqWHWrXnKaI1FZvzdmyghlEinkWJ
1GZdbUGOctxFG310PcHCwWgWlJvZdjWXNBcbi9CXEakocE0CV3r3weadQzrV7vKoJ0oxRfE1ViWX
TOR1k3v1xmHDW4+xy+SV7UP0bzM3zg4W5E+9st+F693JNkAHHP1Uu8oiFIPiuh/08POtnVvGuy5t
d7oJUd33lQfELRG2M+SclI/e/PC63KjGtWzfFfvGi/ZpvBiJPvFngom8AQJ+Xcj7zHsCGDaIn4LX
0oNzKPLHwb1KuzvfehnjCjbVMIvkq96T1qybGDpjur7+QsN26Uf0nLs/vfACN6UloNWP+MZHe6n5
6cFpsu2Q1eQbBFvfsteJuo2q6oA5dCFoz2aVs2eVvyQpb4Y5Ype7BB7p+oXSZ1e9/hCP8irR653l
KdsgjNeJ1Wwxx1/5CVMdOHgXFQvJm3FHczZYRUZEU0Q/aCI4aIm2qaL8QtGUtWCwIQahV6hvNeW6
aQPyTULCPoAEd2QAqvYu0YdtBjUmUndSc/dVPuxyQ8GR+85yyrFVWRmlvVBYUR2IcUrRL40wJs4o
J65qXJY5/k4PCp0A7GmQEWNYd2GLuTuDIsk+h5LSxnN6Di9wXttp2lvpGlHDQ3Dh+dV97d7ZTfGu
tB7GMHHlm/5d3Y4HLXc5+UFLs9u9MyY7owjuYju6tNV0OvYsB9isQKOYjc2DOwy3tB8uap3ZSyEs
c1T0B0GuWVPqP926fs7c9o6tzQGXsGyrgwi8bRokiOjiuRs2t4ZV7NExrAJDvwzNfC79bc1LZsb+
TWtWG0dwIrac21gUh0g3/8jqdGs7cucb3vNYpn8kvKxaSvidI55ULM/6Q1odYkHLB+dRPvQ7L1A2
CWump6uPeLB2qtrdI0OymXiMpRttk9F+d8HYlKaAPDfeeLmyqSsiyFh3rAEKdw443qHwTF/EC/VX
qTrg3sSy0Z3LwR0XQ+gfhibYj2FwQ92apQyavQ1Nh+N2B3VVgfGXEl0xOus4EHPPAFWeYhMS46xg
LuwtRNWJvS9SmlWQNcFCISUCWIhFUrchvrtk95jMmUVCANybqe9ys5gjwtkiZ6D3G22SUVlr0O5x
Di6N2iDXSHlQm7nhyCW+EORnk5+OydoRy07TkaKRNidZe90ku4Mted1K+5IAjAJ5UhMo264jzDay
V0ky7gCXkL0x3Bsws7J+7bkScimgPxu1HWZTzx5mjvXiF9la7ftdwUdPG31ZKfE2wMML5JVMQQMx
EgZFW1lkFIZobS9MhQ/Z+aRXwJnVYd+zaCS5vytte+U51bZmQShpRBgBOffBwg2zlVbal5oW7SxY
FrrItlGu78t4i2ly5wbaqlLI2PMA8trZrRD2/cjJujTdbVeRJDpwRXZjte+z2qG1N6Jlh11aZITQ
hMOVJdlKstiiMyHTQIOypGM2YRbzWCMLaVESqAkOaYiWIEBHyzZmJVYDtmo5UPnQgkXT7hp30zQ1
qTAg6mj/OsoPdXxrUkoAHCqwNYCfNOEW1cuILCfXJnWvh7JUFYuOkpRT6hsrKlZqHC3VCyeYjrHE
7XQwFeNunaJsmpvBuCtLDjawBGkKYXyGNQQns21fAzYHBNpPD3oZAudQkZ/UAJBT+Vx11IodfznW
/tIMIRhbzjU/ZaWLZt17+sKK4G116UVkPFe87B5feqjqbLH9DWyyuUOhIvbGZc4nSsOFEhyCZEpq
Lma6/zw42iK1N3YFdU12K8n22RPkLtXKPNWSea7fJk1CSaZStg7YyEFPH73WWzdeMm9r1BTtsEuB
aKs8tcZg3qCxYMTmXHeUueL0syTCN80GdSzEKoaVFAE+rZjOfCLkoB8E0b2Z+wSgiGjctRg5FUtd
FiQ04xWqYcPG7kIbefIhHDCpc4iFzZtCpvaoHA36D6Rsy8xplmVa8MzsNfK95zQtr9VVNNDSUS+Z
aKj51IsyBe6N377J9C0/GCxJvMDUyXYH4grJlh1iiyagQu6TzBRtBYF4CnTMzENFTs4eDsRF42Z7
BzMNWNWlZNFTCos2DsDQvGZrCHIq1zahJG9ASVYNg4LgS5xcs3IEdof2NF003usg6mk8sNxR18Nj
7g23WvbD6WHZg27wMQh7ClCHfStcPqq7UD9AGLc4yhOOqm0XLuKfaROswsHclBkbopyqi4gXapiu
gl4u4onCTQCexq2hrZ1lQYfcHYYk0IMkJl3DG9eqzCaj39JG0j6C/vRFuNILlYxgYycrZZmrzczr
S4LTiOxuW4LmY3URpGADkN/GRXgR++NNWOhrHYpOYwDZjMN7LR03Qte2tcWpQfbPo2NddchmQ9jK
EvAbw2ClINqvDLa2IVpfdV1oIDlVSScb4zKg15y2p1eH61KzCcF00ERkC21gj8T9Wfl4kYykyQgy
tABV2MWyGdO5hsg/AbBecBXN9ebTBMou80JrgZORtdS4McAHD3cCYn1k5B75IYW/zOC59jZpeMGq
Hbqd6r31TnPL6GRn4awGT1sYvVyyVVykHa9mA+/YNpc+8/pSOoDPWuvGVJ4xo+20NNpIgoiqcryo
4nCf0nrzG+Z7yKAJk2XT4kVTQjhpFmmAcixWelAgfidYpczvup5TVxyrWF6S+Tg474lNwTjqLyki
74tchVHESVHpN8IIEez/KQPnMm66RUCl3fe8baRmmyRzVl6IPrkzlgmZ4mTPUIEGxLN0u+RQqMFe
jvqeM851VGlbx0k3bf2eIj2SxLcqsXnDRncbUo5uW2I4Y96KJtt41aJOoNyxx4jtYp/Ew1ZG6qX1
GhXdpcpj81kLO4kuhIaSZwdXHLJVF+50NKyCK4AsM69dRv6B2v5LVXT3I4jWGhNfVnXrhrxTURVL
wxnXZWKgo27nHiuVFvko324VkI4dJ/qmqdatCJc6mW11LVcRNlGRd5fRwLk96prbqpTlqupKufv1
nzJW5c5R47tWy4ngHYpqF7pEmeLOqna/fhkEKczPX78++uOPPzj6vY8fM2Skr/71f7raoSf7568/
fvPXvxu+/+OPv2gDVsgNAr8pkLV714+7/cf//frP0e9JL8Qz9vHHZU3RQYtKgIH//HfG2FGl+/Xr
/+fPOforhj5uHUx0m6Pf/+1yRz/qryt9/ObHvwmTQt0OCBR//dbH//3196iD17lfI6FJWO2s4KIw
zEetM5u1SQzGhd6UN5XAa17IuJ9Jr34blPZe76jQf99MOtU5m7A7tk5hhXVh+vPfOlpTLgVwIbqy
nWltHa2d+zFUKcU8ozI41TlzQF9NgDi0dPTPPl9HhZihy6TO114JMTtBRKy2YKuSp8jsyCYdH8OG
nuVYoucLbMwNlcNLbtnnTPwneu9cfYp/MciFsJ0jtUPGPijL4LGsVT0kEqHmxFcU7g+1TC6iJrtr
IL8KZ/wjUYP8zIP+aogUqoNjAWGQjrdFdY9ECIOs2rAv6Y0mfbJszHqtK+7EZtPiuWNpYB/tRZxj
MxOJualI8YpFB3w9duihTCfkdpB341izq+I4nxrRdZMZuKwyVLQpyc5eHZzRaUw90yO5wG+fV1OP
1ZhKhn7D5lHZFekfSM49xzij3TrRs55kEIwK14UscDwo/NEqErgp+doc6n1GdJ+4FKCdTaru34/y
qc/+5V4mW6CGmtmwP8Tmv43y1HLLwOtYhZy4pA4PQyo2bnJ6R0Xl79njndE6nLzcFBiPdhgax7HO
YGSHV8YGmkngWnCUD0OeLdzhgV20j5rx+1s78QxdHSc5FBLDQKx/9AKXYTIOekDfPx9ZukeYqAAC
zOatNI2b7690YkAAvUWI4YLcwHpydKU+yUZV8mKs+xAwQkrpX6+d+//sGkedZV/vIXK5CCYinHEJ
FWEsZsvvLzF9zKOxwG0gyDBxziBCOpoCMHyxRLdKtq5d9dHJw5+tJKJWHdQzL/zJL4Y2+eRSAlrh
Hj2uluZIr1pcJ7PHxzaNXhAVXU58P0Ai/9Yt/brU0VOzDb8tTIn8QSaOMhvjdtE5zn2R+v/6lMAj
+3Wdadz/9hop3SB6u+CWVMO8UW1xo6QAyr//ek6OMhMGnIBh45r60WNrBqu0XG+SzBCL13j6Bm/m
mUuc/GZw9bloGGwmnyP5inQGhzY9t1F05A+RTONlULWHV3b1m+9v5sRyg2gbvxBgS0DRx0pmtXWz
hAkCqdeYvAcDaasYuI1gD6Uzta27okovRvecaePk7ZFsZQh0KtoXWbNWeonFeMhgEMm7YqThN5mz
RLKM2vaMN+nUpbBkCeggPE97osL+PiCGRAfCE1sMvNG9dBVOi76GwhG6U5RbZzQ+J8Rb7qTgA7po
A/6xj9/brk5MN1ezdZc8po22nzn+rT3617F/Rt50aoIw0JkBJp+8sF+EalqZW77ZTvq89CLrldec
A1Jqh2f8Vacug7sJ+C0uV76ro/WVennq+BTn18KGrpj386L05xbJiN8PwVMqd2gQWLhUsogsTLWf
v6Mi65nsMq5TVZMFhxoT17K8uzzpLnGGgAhL9r4arjzqaFZVUBOx3qYQWUOs9SbdOESe15q978x2
AQflzKv44V84no1dw0YOihoS6O/RlDJW9eh4CYO1obw4wlqccokga9rSXCnUbxAsgngE2V8RHu2D
UaueYxrFSmTSoUVKQh5GTbhxQVaP7q7jXC4QGu6aCGi2IOqKA59ix5uSxvFU9nIMuTrzeL/4ErEi
/n4DRxvbKqhMp5rwVn47JVUGM7pX+trQf/YCo5Cg3GSUS0Mvzyz703P58txM/J+qwGOLOfHzt6ro
aWPlBW+eIL/TGam7gNdQaDv2+buNOvv7uzw1Vt3frjbNA79N/OkA3ElGXM1odF5t7LREz/P8v7/K
6XsSFPjYJGOAPhqpWRDXldPzKHtzmE30qF4N1r5xAddhnltnIf4nn+Cvqx3NJy26kEjmXM003wca
frYY1qbyGOhn7ur0s8PBo0/WUTAzn5+d11LZTiWlBUcZlkp2o7o5bIbizIt0aibmQPPPqxy9R0k7
qpVt6Rnas2cckDNjaAFtmkvN+A9v52i8S+z+7SC4UIti2ElfE/3ZLPQz4+3kSMDgJjhiq3g7j85K
LNpOyxw/bWgqgpvfhQXVRqFLpJGqWrhnJvyTz+7X1Y5ZTJhHwqbquJpvkEPlu0h/YK86pLo3zpmv
6fSNsR/A1YOE9HgwWIUqhWoNTHfiuQlgbDwFj9O7lDrnrIsnh9208/j7SkcDAjqmo7b0+taDTQhd
t3PIQEa0d+Z+Tj46AKLsp1mUAbB8HtxVJkIvaxgNdX4zrS+wUIiZewyq9N+6kIHFgtgYDu9Ht+Mb
g51ZNqt/4pORlJNZ7NOiC9hNpWeOIF+/ItjOGjWCyfZJs/poZq0iDnTQHbK1p9iricldwRavsUpO
wTjZv7xB5GLQx1Smuw9A5ufn1+oy0BqdiXW6GKqJxzaR60ALLpU4WKfiQq/2GcDi7+fZr0ODi1L0
sVTV1EFZHM1I8egmGKLw3+bxuFTtJ2i9l2nVnXmHT5R8uMxHuKjKHpij1ud7czV0gHbKV2bPerNe
pjkyGwDU4Z/qBV1/z932bDFiOg12Up3R3Z+8Q8oEgCJUlbGpf750AVPM9Ates1qZ8KB453HrpV2/
/DcepMVFMGc6GDmO5sLOyBXfpw2/9j00NjQ/RvoBCnTl7y9z8kmaoEhcQeEIgurRk4xj3XO9NmGx
12v0HDR8FCzu421eHjKxVttgMVI3s9/Vp7z4129RwznDVIVlB3fu0aUjPU/iIBpSNsOgxXOC5CzC
rJvszBT8oZz/vJ9BR05z1AAUi6fw+NinjoZShbGTrgs/VZHLkBDdStp3fX6lqHSjMT8djHGUGxwc
LVgiKmJGSPxyLpEI65GO6hMfOWmgr6HAox87V8Ktn5KK51IZ5yxMX2c9Piw7TxehJZTGYwuTn7VJ
WLtGum4i/da4MUy5oHR7rXvhmTPP9HSPnwoie52erjFZdo6mV3p8iUhsQRRmhJDbMbnhUDHPrOhf
D6maqSEzwDUCaoHt5OeXpXYiBP31mK51d+AtfRoKkw7+n6mKdnEoljoN/czIXr4f09MPPbqzTxc9
ujPKLQjLkFtwBgeYD/tAmASe6bTvOYa4Rbgo8+r5+0uemNjxFPKuMp7h9x8TU1B3qXprtVxSlnPi
QtaeOa6DjDZbSAN2rM7Nf9N29fgWiX6DSAafharJ0XZ2cKugK9U0XXfkEFaavUJpMFPBfZtjscS0
OrfJZxiGTTPYgKbPnftO3e3vVz+aAhtLxiN1RyjpopvLEEV22y9Dmvc+wvo4tf6aJ/6laJz1W375
I32r/u/0r15zzLShH9QfYS2/fnUIX/nq8vf62791j8ciT4//yqefSwrM359u8aP+8ekXaNzDerih
yDncvlVN8tdn8N/y6W/+//7h/3n7+Cn3g3z77/96zZusnn6aH+bZ70E4FPd+G4XTz//7301P4r//
6/DWh0Xz9uVf/G92jvUPDv+MEHYapDvo0+H97+wcvFX/EFBX0GfzouDy4Qv+OzxH6P9Agord1MYd
Tq7gtB78b3iO8Q8T+ezEBEL/TLHW/pfCc44Ot5TwmHrYJkw+XNoWx7N/KVoN7llQ/A9h57XcuLJE
2S+qCHjzSsKQoBVlWuoXRFt47/H1s6Bz5x4zE/e8KCS1mpRAoiorc++1LxVEUTdCsgGiu38Uw9w/
sk5Fem3eY1ObLxry8j8+GP/9TFXXZq/3kSAtdfQX2G7jmvyIBUwMUjuGG3gpKcBTjDKkl4CyaOFr
lFcu5/kBzruSKBfiy+MTMvhqNxVtD3OsnO6FpjtzzbSzyEfJVbdnC+uWZNS8GfcrBLk867RftKWO
Y7nUyN67wCgbhohxC6xsMWN/MIEygQHsbsbIoL2aE3jv25fxMD/+8mLf/7jZ/xoLRLH990VA4hXk
BTJNg6oVxMBnSORfTs7JxKwr6+vxnBjJOjgL+IpbKVpUNfFsHXqlKy4NYSW7SUXDoUp9cUfhSQJ4
wZo0Rimhfi0EEnJ8Ir3zrJ+kWnyPJWhHIYqTO1vQCJHE8jPGSOcaup1jS3MDxJIvEw2Daw39+LRo
o3nKEuDqA/6XL1KTCGTbKyyBKn8XyW1azPqjVMrkSLewdens126qY99SerTnZqbIT+MopkO+EWKr
OG5OfZPWZ5R8MWLL/jAoujivRbLAYVLnu4SgyQESubqKmPbpAihIoHF9ilAEM4CpxgC5M94F/r+b
TPYpGhTpIrQZdePQTo/Pz5JanR7lQvYPbYC+MZS3flM0KEpk/5giErTt3ERmmRDUpqxTEArOT3We
6je2FG9NxXoqu6Ui42c9pZlZvHx+mAb52KqpDbBpIKNmNAlw4eKfujXtHeAay9cxio5p8yrC2vqF
QnZftWBMEd0iB1Mm+fead3drEf23vCeBoBkX+W1MEh2NG9mt//udo/8/tx4DHQWPnU6F8f9541Bz
6r085fJZXWuFHOECu/3QqPEzERrprV9zLyQ8ASuzYhMAXIXSd3UW3T6PigEJ1azvhmIcX2Q1ku9j
qmAI4ivNlhuS7cfZieLSALc6WsZrPiofDPqIG5HyZUafjXpvVxVJcxrdJkmNX2ONelq0svLSrzcp
GRGvTbX6qhrteFRDW96P2qi8poiBjlOjy/updyel2o1xEshg1nA5cEw9JXr9A2ubbKKf5CE48FaO
oW0BvMsqnUOrkM+y+fa/L6L5z7uPDr+uK5zm1I0yLP+T8EHTW1NqVa//c/fJoaE/ShnnChR+7bLm
Un1R4qJy+kpTLnEKCdbv1XD1psSUHoMgHC/BbeGbYSE/Pr9nfp+7pH/0OWtYupY3qYF6CijjYrZy
+6QrU3WXM5VbdbHib/aYFUdKDsS2egyYncaZU0InYzXr9ZdWk94TdclZBOzEjTVh3ydtj5isfQq3
D21JpLHcrzwYcBmbKmXfJ1nxY10RdU9y+kAHIp0qBV1cPo3AGTOrg4xjzPd5XtujsmSto5pR/WVI
cxIKlkQ5ZAQIT1jy39py3Q16knwXhEg5qx6REGxquCaj8ZKLajmKtP8VbeuMva0zn59V1virUqLl
WE31v4wRPh2rfymVOCfSZufIDfWHCTk9ub+XoHK14DkiDuUUym1zWtrlQ5v64rdJZ9wSXfYTjB5K
TKvQn0WPs0+JenOXaTYqKV2pv8DXyPcpKsxTngLR7sFMKc1eGfXxNnWRwdicoOa+q0xP16pbsjDr
3jfMywtT4D63tGddVqujbuyYp4QfTUR3gZSj5aoa9YwFRSuQRR6YvIZXQ57W2+eHmNSuMxGvB5AO
fCsbjH/pDHweHv92TfAYkzBFEpvOLsInf78mZRKHc85znZL8J5CV5GJE0rjPOc2gu6uMfYtLyJvU
WH8G7ZS4GKlab9J04crVylBB79VXvYq/xC18PO7ATQ871HhEFfWLYbpZWv6EakTESZdXl6TSI2i4
9VihKp+046oY62tu6LVno1EO5Kpo7hXvOZT7mfFjsT/MqMm/69jzHI5tkS9aCYOFZE+XvNoSJctq
+Y5SFlNXVHyta0Nx23YaA1Wv7Cch+noH/Wz+rhTrq0pX73/f9J9Msn9cOPBRVN1MPOjhfB41/7Ll
lmsljDJFUSBrVX5DCMpi2DG9dqK8l78vOXLLThXCqZo5fmZOD1M6WYqdrIrusShquDe1KvKbue0f
hNd+mfALYFlqm+uSJbUzmZP9WiQ4Mq2FnsmqGxMLCWwyrcm0nTVnNYdPdX0hXC/2YsF0qmXLdPVB
T718hqjRRH21t8t+PsM4ZZ9s03O2vSgjzca4j8ZXYyFgnVak6q4a/mbaQ+G/HL7+SVihiUDuzyZO
oLqDifvPdbHgPDd25dScDKtEa9/jlKdNdK6qVHzBEFId+x43hzIZ6DHnonDsiq0lW5FqJgGTrOxn
O8MAC1spuRtRXLPOR7NXGySNKYSktipm5VbLqgBXYkMuOzYG719eZPXvddX2F7A3Yj0ndkSjl/qP
86O61DmFSF2cLIm6r+ixd89j80CSrbyGq+0KQLmPXMffoNn9Nbetl2ydlq9WZEdOPqiL0xq8ndt0
Xp+aTbSGOWb9pkWwd+W+xRRW5hiELLNGoZvtZQSJNq6fK2mS+0TJyvufHyhZLCTBtenGwNZY/R0V
PML1j4LS7F7lzg6P9kKA15LFvZ8RpnAlt0uQclSsO72ptWvUD6//+/L8k9vHuHnrehGso7B8bMeB
vy8eTYilINKUOSinST7MYu6e1EUlUUfBsjQa9r5j0UBDbOh7XRfTpRvU2omjrj1aksC71bfmW5sl
7X6o0v5FlGHpVAKb/jp1JHPp6aHKU/UnmrLnNG+Wb2IqKc6KWHrHdWfuEjvv/VJXJ1cOuc/aVHvf
3Isez1Qc57oqnoiZ9AfFPMt2pL6WBZvW9pUSS7x6lpHt/vfl+Owe/XVJ0OmeIPYiGYl4Us5L+t8v
hzA0xvBL1wSGkPEWsbVG10VDxyr0R42PrbOWWN4ZcZZ5FclymLra6rqu7W/UMJtPNlf3OeItf+Dc
+cjLgSNQl7HDiD2TivpLVanGzwIdzn4c4h/pUlv4tcXyin/93+jAnxjZf/wphsnRjpE7BY3yzy6G
kBZeJbWsg3CY5Cco4pME5Ggu2xteHGTCc6s/R8ksTlrZA+bYQL1ZtBmC5wlz8moppDWzXO26wrwY
S4hdYUAq/q+9D+VzlPHXX5QzrSxjANQVbjE6IFuD4i/LcJfUcCNFjRAaA3o+q5sD+3VC0NzOd2WR
D3F/GapnK6m9JpEPrSk7ICHpbqL2zvLrSIBQjLulkROvl/Ct9/UlNaODahGrt/bPrUpXattH8EmY
BEUr8jWeh2vSEmzcDV+rWH29xXL3LdOamxKFx1jpL+lkXQq8xQP6ynbFE7EzPqZ6cKvMuOaYAcIm
8tLSeu81wikTovuKyO8R9W9esT48l418kZubznbSCjXIemwBpvDQcrvKOAWx+aoi21s01gx5fFmV
hnd+wcXm1ljqBLg/AnNsFa1q3nLUBZmquhmZhlP2i4DO1Poollc1ccxwN6inPDzqNWoxt8FBA0p0
n/5At15AdimuNNGp8275veKPhQ+VSC+t/ntClx9TqMchaUzkh3dPrbjN2puwfdn2W/u7JMiAxAls
ndQxSHsCreMDZUSmoxU/wEBKa8fUfWuqkLmPOzOyPRXyVgeDcTmkMy9WzKFqVrx5FV/GJjtKJAJK
GSE6Gs/QnWIFPPwqPRkEKdQJKqcKcLRRvYy6ij8Y+4CG8047Rpl5SBaCS9IEKvVgHZIx9SWze+qw
4yhrxzlVO1aJ+aLhNdh49mudcbKbdnkHUWs8dUQa6uZXlNb3mNABs3ivQ/WSy6tPku1TtBETUs3t
TJb0IbeeJcSzI457VTm0mbpn2FhsKLbrkKge4W87MrMo7hZYB+92Ve/nI8QJNCxf2d6IAsTtoNzn
1SbyEKJ9dO/at4xA09judr1GqCnjJyuZ3iNMFdZ6y1NiiEiqjO9hFL1Fq3qO4kTbTdn0Ox/odKD6
TqLxGFkabBC43NhKFVgWWBs03FqrtDpGG1IUDKcFj7kZncK3LiJOCUmqHszaq17fcNRSRiivWrRX
tW+FAIJPnoBYfg4LWW6GCRWk2mVoI7IEj4r8PpCWvQ7PIxQKO7d2eOMBRBTaS99+ZPNrCrCWMBjj
PvYvo+pYbxP5Rgy79OIpEbG3JEGPo0d3YzsQdgvt8qoop6h51VZOFuQHTDYiVpxduUYG4nENvSEJ
TC5mzjEn/DA+sDxp6j2XP9gv2mJXfR2zfYfSuPP6ssGKZO/1rqVuIulb0/G2R1/DAtOISYy6wGOc
w5nj/kigVNWZzYMXBJC2u1aqXakFYNV3d5Eofj29QYW5moCRrV+K2vu4KA4ET3ipIvafR7HQdtMe
AyeclKwn6g5nh14MZGWWbjykDpdhUUi313qXnpbbrfwUCntV2kubGDUfjhRLeNhiPxs1v6eQhDV0
VHn7ZyHtqvSpapqAuAhfk/U9Igl37oiUb+gs2cNR5BKWEtsRkQAak55MHJ2LfKHaOHYkNVilfDdC
49gwPIrb8dz1SjBGkofP7TmaYWUVmr8d2qeCvTuX9tutHYkS6ihinZK4yuksY3yUQS6QW58dc0As
8VM7uFG9r6ugigGt+Ovgk4OKqGYl0yo6Q6yJ4kDhrljPsf11ameUlm9K9iOR5YAELSJOazzAua+r
2DQ1bevhXealceKwwXFPhbMUo+nW3HSnObe42G36Vph4gTo5DD9KvfATmaQNdVq6i7b0v/J5Fi+U
sfjYjD2ubdVVmoLKOzaeigRbjZL1O7aozLeLMfPwpaZwN702p16ZRK4dm1EmEXptv2dQku+JbEzP
QNyOzebiT2OCA+tRC48y5BBHsopAlchxrLMFGAC2xznZcHylVbkqjOyDuYXB0qF6zU1tuDUEDRJx
7Muj1LwXVoMlm3hLv63s7Fi3HcAbMX7QipLp2d1sSRo8Db7uPrGEHzc6Vh+7fe+plY+2nNhOm7fd
u2SMOgh+s7hIRam85biBP3+sJq0tWERqUTbwv6KZMVeRdHRZekGrz5zZYJZTqsT9l6lslXNRUWua
6fSmzkbxVM0N8islZ2iqaOO7RlU9dZPxOlvreqkm6AA5sJf3yZ5xdSukhNDTu86SPD+6LvKWuG+d
FRKKR2RBFXRj9J8Pajpa3lykgES2d8tqi2wnRREWrLVTTN9aoChZHZSkpT5qI+a8NEoX7k4yqPT/
PlKrYzVSFK5Yl30Nmey4lsAsFALB2rVDKrnGxvJQ5v885+d//Pzw+b0/v/z8tf783mJYfhFxg/ew
xoGuJxLd5IK8oEiEArNfbpVBpG+HDHzAOVa1rFr3Zqtu22RJ2vn2T8l/P8RlwW/y+XXZb+eTqgOX
Ow9Duk8ttaSDmAtfSdTrpthtBsnLcTNWAM+x1B7T9gmr1b6Ip2A0BO0+Y7ehk3p59qixOX3gQQx7
VD2zy9DSNVru/ai/TorKxto5aYlRUlmIQlU9rZqOEm47oXwMEjWRfJlwlQ5CvhYhFQhkcGvwh0Xx
w/hrqtCIwPA65jmmZsnTG40gruWlauA44CHVN1t1W7Nw2o+uWoOqi/2mjH11ZMGwFUjhrV91GXbr
rUdLnhwtIOKhWrvzt+Wq0ky3kRSnkEHw1OY+TbKL0lZup51yKz4vSuKNaupWZD7oOT61XvNNkfod
/raI/nuZrheJrrCwDFAMIzZKw9e4f3PIJLCCcejrvgyKqEhlX4SaX9e2u+xXLTtGtfG11vtTMSWe
PZBsPPZ7OU0v6yqOVSPYV4UTJ8a91tKbMWs3JME70uH31L63xR6CsW+CQpQXoMnP49p+azh2te0X
iNSBCNe3yFy/6wQJm71PdX42OyxTFr+HQtqu6C9VUt8TzO5RBbs793sz/3zxBvKOBQvfWCgHkYrz
1LFrdGw3ig21xPSU5WWcc6/QO4dZgasXk1f0RKSMCrrEELu8vq9raAsjakNrDbj3bwzH9nacvdvp
8lwRXCqXnS9JPlE9vm2zIzNxmAov/5VJfQC14phhDoi70U9CycsG9Wy2ihfnEd7jfWz1Ac3FY5LX
gcmCpuNaXKyGYtLyRFcGU6zzTt0J3cYZj4lZSG5vk4CLvliiHFIZ4yofGwgm1VePcz3UtJY0GnmH
3MAdxtEfKrGLlkCUqqMrgjAfC3IQgeBDoESxb4Sjj5TDs8lv1yvW5ncAP/cGLv3IK0z6p48yy8vV
2ZOm9FnmF5wkbqG+89LNATH4ypwg58xO5mKdZZygJp5bu2ZpIFOBZhORUPwK84pr9U2iwpCr1MVx
55qawV4vM5JIHKPH6rlVq9bkyVZ3MlQivw1c1xk2cXM+tMN9tWqvTG2HTFJXpf7Wu8FR8oyxp7IP
V82rOfNNgnMvx1k7El448rZOWxoZfltEMKUmrl6GGRosZuhL1C92I/lCWc723FBrSo9GSU54eM4j
3l2jZGlPbL+iuKdCPWpfsyY8GGt9WUnkalgoTV1+5WR0NIr+FEqyN2CTZJ121wnwyDx7hvLEEDWY
atzbyug0w1cUBzsOyA6pbRC9zOsixXCs6nep6m91Fb8W1Z72682AHjpquMPK6rWKW4dmEyCK6hKN
/MojJLvpuWqSw6CWjpEXfiEEHmDJjZLloGgVJbzsLT29/J5lVd9NbbhPR3M/bqSu6ElILFOdfiy2
PTaWfDwLYN6UfTNMRNhlgaVGj6qvz3r/RazaOZ2unVJ427xHW02viHivqTqFjxXIQxrghKboMfZM
5Q9s9v6SLmdaTy+NtvrlWgdj9Qbc5zim6wNe1o/caI82KSOF3dx5hUaz8DCGOVWpHms9PKqMkHg1
T3FrPrWxG/pTJt/jLNqoMLysra+p2SUBOlOsEdkcGM6xy1bl963OV5T6QMfXwYXqh5k4rLTX0T1v
rv7IFh6mnT3HVSbzmovF2y8okIqZ1O/ShTxwzFkCU/OJUYCLjfhbY4cHe81PhgiPitZ5BmSEuuJ1
ZG1e8m4vef2w7nL0wEquBfMOxPg3xiYfTasF1bBccDYcFxA7Mzm5BmnvCJXnYt8Zy8nC3A5Hwjdb
abfO4U7k7ypvEJRFXWc6E+i/1gShMam3crnFq/5rmp61Mr1zWgUoVz4WmOyJdZwxUXXrvdGyc03U
aatNILp1x5S+S61xWLr5aDOBqdTCpYHg6r3uN1XmSlbnCGtkbXoYZnTLyiEo6unInBlX1vDQTXLp
FAz1HAoOicLkAban4kGI8sJ2oib2Wm081GHkRwVvYAYkKK6/tqGXJmATYOrlRs1xW/bmqXLaUN2N
It4bqEDKkgj0St+bYX9ptoBAqeao2uQXe47PvSQFCFfOMwQ3jeEH7e8v4xi/ZrP6DH0Uv7haH8DM
gHD9dCnTbzBScWiK9IV68ElrtEem0aTPh11lP5h533RSXIr5GoWBNbEfekr/VYpU16jPxuTa+N9D
b85uVvtqfw+np5RjqKz7bfoSKqcq9y2pu0iJ4SFEP0tJ9SrM4tHJRMaZOTO09cSCfEwkK9B68B2y
+XM0ow9tZmOV0iBuY8gT1Xnb/+ZmCLZeQ14BH7T7g2nwy8TaBaHUoxymE4kMNSuHcMuodGvYRPIK
XWDMOYtgEXxGMXWsDN1ZxULAMxjGKX+YbU9fYzoOsekKK34xug85XR3Y10cswwSKLHRAeo/MMWcF
1RfqY6DX/bEoXAkJmx6TqRUmtz4u3xZlvNJb98TIvEEhwS1cgxm4WzceivmjUu2zvFYHEeYHXYkO
spR7sWnADwPtSLFpqm/5S4vXv9a34N1TmW+lS1pA0aleV824zVN6qvXkMtsQkizdz6bsMIbJJZUx
c/PU7Tpf8T7vE/Cbow7iheQWXP9SToekVA60aa5JGT0YwR7beHzUYr7XfYzLOT6YjzUExpRdBB5s
JPj46Wuc4TZ2AImCbUFbFNp+3RQXI8s4nosX5HSXWMg40eEFRRAwMF1OYfgiZOuN5Ok7M55HPxu3
pMmumprSQDZ2Y1K6qeifisK+FGp8WEnvq2oDiXJ0sNIUxaF8r7fzcit5CI3usHYOjblcI7l8XcL1
KUvXs1rsMPvezVR7QQNwznVquFw9ahOnoIYbjEYVHNvBNo6TGT2GabkkVnVGtHpc27M1GsFMtJ4M
YAE4+6td9G9W+AN97C4iGL2IuptsOOMMYkOaT3kZHTpzPsEEOE6zBJsEmtcIKLJavqhreCDaBYRE
+VGn+pc2Xp4KKXzt5OrRQVaZt5UykS4FZ8alkj5YKd9sqjq9CZ0CgaXBIMEOuw9jDe9RNBzlvjpw
1FeqDhRt9ST18smKf+fl9A0G4XWth3tXVn4yUlfE9QVeqVs3B2kqQT0MB5JxnwfGn02lBRlMA6nW
ArkxgT0YPEr71psVQYEa2Qsd+IRjrxmHqZG8IY2erMJysiW/tsIOukR+atNuH6KBTyuyHytoC1L5
iMr4axmbARlG1+0tLqXRV+xSx2wYXHkyH0OjnWb1KEYmB+t8MuzplOf53TKNU8ehcJ5fJbbGocRH
zyPQJfyxllFQN/Qi4OLAu9GH3pG5vexG9lQz9BKlPSMTPDLvyoe3jYpgEcM24SwfQvNEB7mbkjNb
AFV6A1BNV9JdJVTHNj9aC0PnUp+ZYQejppxIgqI7D9NhIdowj7+MXfKugc40IxONPCGH2kJkzktu
6SdzSC6VpRw7NT8z4rmMunmWtDAIbXEIF3+Rur05C7A5RFPKKPnBhchEmDezb/6YK8VbJhW+oQEl
MnXbbL0NkXRPuY0j7tJVRR+hXqKYcWuIOblCXWt0R+ZVzwMpfRFeOt0KL5lQ3KRcvMj4gncjqGHt
2j1H/C8ycsxwJnCZCl6x8iCX1kAo9ZVc2KeBgyxnvH2a0q8z0pO9zFfVYtVOwfxQtK50PwDYMY17
E9xvE9QH0UTcV5SAQqHOgWTT50wV5CA7lygLTR0WtKOX0KnZQhNsfhP0/b7hromPnH2FKd/Nfto3
CSwca7jIXXkrMt7C+IIXxCCVqv4cy/7E6OaR0abo4KSpsDKrRLoDUryZqvqa5zLr9PRrnE0WWBsd
DsHjmavPb7mkHfNivTExuwzJSB+OXFdQ2Ae7wIJcVE9itV7RmD4YCd7lSXiLnD1ypvujeijy6wy5
dOyzQKQTB3e6zYV8GJd+62SetZLc+VoDHkat3WmBoc+nsVgfsp3eOItf8yg+a8N8lNpvcxJD0tM+
lmJ50Qflh9krB0NbDhP06KzUDuo4BBVt2TEZTtOiB6n8RQyEBRUsYvwBtcrcY0DABTvRTPvTsSZI
z9SKk6nUzDssQD0NvqANqFSe05w9QWIuPb8j9H2arfJjLcV7MkR3QT45vdXFR1vg0u6aSfklZqX+
PegzrKGbSdNNlXS3oZhoWPaShRpIS/1eMTi7DVfC0Rx0ak7YiEM3xl6l/hLF705rnFCSbqQBUWDo
ntFkHvYwnVaH2ALbG0hAnSeTD2Za4Ncly+8ogmWhnLKnRqu+NXF0tETFu9BGmyQ5VfLGPXhigbor
Q3dIKvmRTBx+MusqLSWHxysyL/qRwpNDLGilfIii+aDM9JBKtiLAcNU6nlNbPujyt7kJb8S1XsK+
O2cTxcqycibjUN/SQCnVgVzWGWBfBAw01DVniG4CxM1fWiuf3RBbH+hX/Nkx+eyT/Nk2+Wzd/Pnl
0NW5I+f9vAOe8I92T/Pfxs/nY0ARCutwPMDkRGGnxLQCOgCDO3MpZApNJgFVl5S0FfhQh+CARFmM
Tiqa/3zv87OyYED+xw8mmUYfMoksWuoj4pVsWcugiYSV7fDycGKx5oAivAn6JG6CBmp7IHUtW7Ns
8kZFjBPIM+CSzw91aoJX+uNregZbYfV//x0OE1z5eD58fkuzkzoYzJqf/vNHPr/518f58yGI/R12
bZd3zuc1+Gz+fF6mAnfzjjBYVuTtMlVm/0Ut7cSThCpDQuRDWkGAIl+YMlUuaD6lYcF8VS7++CxH
4celI52NTv+XYbto/XapPj8btkshxqg+5iGl5tZh+3zJPp9qKQkVZTL3M9dC0uZb2Lq7dlQqhyYD
1/bzAUplu6J/PNb20OSv/ghN+vNx1PCSNfUegZx9bLdnXHW9+ONpPz/7/F4Dyp/+0sooLM05SfAQ
nw/2589+fg9+l4DPs/3z57+kXWpydMueu40h029cGQBvXOu+hTMjFuR6o7CB+y3Xse588DDesNSe
Sd8oVHp/6lU6DgSs/+45JxWoye1x3ItB53wg+xq8m4IMxVSe/QEOjgQPJ5uXl2axv4v6EsquPFq7
6NbCz5mMxCnG3yi97qrScSoDfkdPXNr6CtlyXX73IRPAdT1KQ3cq0sGLkt7RTTpAWQBv3DHH1F1q
0mPb9LgW5hMm3xvTWV89JgxCEyBAbGb3CihQDRxIr8pL3kpu3OOiVveyuh87imqwNPFge6WoDgDU
ggjgULptQVl2rU5THZFWzLsScEkNpQjgySmEWgQq6IV2ym8dNlBYncaNbjSAOUJCEAw1r9tQewkQ
wNYHquv0oJEyEEnxiKWT65Fj3GUQf2pBKVUUD2AzDwqIJU18hACXVGjV0/hzuwxraLgGBErekagZ
6NGhMg97mJzAmxDn+RMwpzX81UkA4NMT/bVDqq2e2sTuMJz1kapRSpwcY0mo5w6M9j32sf2CQ322
o0OtC8JqmC0hwqybzMEuwIjD/SkLwrEhUEFWOg8QqeLVcsidc0ZIVQ3EqkFOfRjXLvqoHfYWEmEr
r6aV2ZuLH02xY7UvIacruLxeRQkT8xQjfKwFTlaqMpuvH6o5v0hgtDRwWj1YLZn2I+B8QrDkpxTs
1nZyJP2Ni8QlB8uVbXwuReofEVp3uQpdE4CXDMgrWhlpAfYyAHxpsPh7oqK6UvYzWmk1ILC4B6RM
BZQxaJUAha0Aw6QIHwodyqwk35w/bwQstgknGdkcDPGlk8SuVOmYDdE+i19k6yFzRhkhlE2QyuJ5
dIpLeqSLvJNABeaWsl+WnFX0kIiHBu+MM4OTFD8T/d3If6u9Ch6Own1uHVgwXQYdC8LTKCmHWu33
Ih+cBJ1bCF9NroF2wVuTJlg6anVqjAlEq+KYzVM15GibJ8wxIHbWiHMzIegYdlcTwSpeK4u/TILy
VkX1Cerv0ZwNt4ECJ7IBgq/hTuGVKWFs0snM+nsZNh9JaYNzbtwUeBUwOReM3be1YvixKcIt0K2h
sjNhlkoA6RK2lIiW3rB+a2g3mcy+QMlmstgBskVNW3sRgF6I9THINhjvwmAAHdk7MWk0EXL6zC0B
7fNu0JiLCx2haUGHEe8CGL1inhGsLoEZm985vCFFE5iF6jcT/N5gRYE+MiWoFfSd+d4G0ydYrGV0
gALQLlJZusf9vsELmQLMzvz05wJc22wvSmS5ORRAYu0YUl6sOHNTIIG53tKTQ/2jIwOozkmUkZIO
gBbIdrnY3mqEd+Zxrtpz+4AgnCf+iPSMIvNgiciPARXmCDMz1K+bBW0Yf2B53i1t5MZ0QFUC0kj3
COJUAr1Z7M2+80n6Ix5Kh41I4yokmOcsw0s04Sba8BNnOIpF0zr6xLsNmUQGZ1EwoejgLk7wF+nL
OSM8Rnn9JQ3fCxlGI089bvTB/FhoQTQnUONSBiCSk9MJ7aP6kKTZ3oT7uMJ/bOFACniQUfh7abVd
ASZSAheZlLymOVECrVhv61IcqgwDmpa5JhPlWY7Pdra4Hb1iTaeMYj1O6Rfl+e8hrB8zw0er6Q8x
54kh7IKxo+Am3yNHgEIbMy7yoC7ta2S+q3PsgITlrqoPYfimFzUDfNOrGerFKHJztgx9NHYhSE0D
tCaYKacCtamB3BQslZ0NCAkYuy1GzAPFMeTw0uTAAGAnkhbqW/WPAtBHD9BzGLpN27NDYzoAkZ5o
nBSnXpdeYkmn7y0FTWN5GqPUYY4CueupdW9hqj+R+navm/q5M7KFtlR3mhqCZgGOstfQvcJRiQWw
cbMVKWHyVhE+IuzerVN63yyeoZ0d5KHZj2AQo+auze2+Lrr9mBSM7pe9DAFVsScAegtrbrW3+N0N
HP0tZD1Dt04LBNWWk6VMQ9D8P3Sdx5KjwLaun4gIvJkiW/Iq210TorqrG09CQuKe/nyo9zk77uBO
CEGpjFQoc61//Qb/t5KFt0gs7gF/N8OGTRn5DDixTjiyVt5V0Yc22ElaaXZvWOlTNwE20Nc9fq4N
SrpgDoBAbdqAel/A/Alab+XhA+vOcMbxhS3NGATTuGups0uU+TR20d+kfUqmF6vu51XrLQMo56AS
692xkHX28ZPNO50W48ZHyFCaGLTHT4TUrDQ5/ahV+jZ21c2yxY9YJJ8WjqaZVz1Vuf+D8exKlKyI
Ot3H0hG7eOLaDKz70ghzXhiOuQLnXMGW7nbOsYfsVBu3edSejEqd0/LFxHY3S6eXJOh/mqnzPUu6
IOG8yZhGvE4BUGfnlJj6c6u56CzKVYpaUNLdWffcKC62yihsKHX6kQ4P7+8p2tXCOMdB+hIZzlVG
8U+haa++wd5Sqde2yk4q9fYmSYMRNwK5JqU3rb1OAVCh62INxcpyB/PyZd46kXkbxvTY4GAMALQR
OBpbOBtHOBzTcq4jAHMh2S6zZOdHJ/Jj1xW+yHLxR8YnecIveXkbzOkpwUXZxU254p+fmhljZ/ji
8u7PFsE3T7GiQogTKA/1idzBfd1nZ8LXziyHy8d+WyY2y8MNHGxlMVKJx2mvKe/qMIiM8X128H/O
8YFuBKCJewbrfJO4RFe4RVe4Rg+4RytcpLMkOkqSQSSizEDhMjV/Enh8mET2lJoKB0XARTypM8vf
SODwAeA7zwIqyVOmfQ5EJ49oC4ouWUcu1QVdj8L5urJ/owYKe+yy4/q3IglH3DzjvaRCrwooahvd
hokkf7jGqzHfsMmGnADvZprXBNgH2THy7qL/O9u3Zq8lN6UwTVchvWZokw/cqVeLIAJzH5jc9/fK
e7dwKvafpneD4NJhLV/NdFU4T/ofrM2u4gdG8nON4/g20FfBL/sr+GBNwUwT8tqlvjgroi3D8RVO
AEVGw7+NQfuLYqm0yQ7ZKmYfYaJWw9++Dy3w85z9iSbazST73UCQitfPDNpy+zj7fnwRmqrXkOKN
V5UPL0vyRqzpFWuM6J6BipuDM5KsZLhGG6ax6TLJgW7HLyLhcUriMJ08hdgCNYjRJNW+SwgHeYhD
ijSbsEDlj7IL/RQr5X23Qn9xyni8aF7f/G4SReWF9HLYTKPElNYQ2mF0/Z4PQ7cZnFo7NkN8LoNB
deymZre2NYcitUq9LbazGAnJvGIo4SfRNscCYjUuup9qZKBuT+PN8Wxsnqui2WVxXrHqadl7MJsn
DPW8wzAn/sbvu5SsH7d/y6dp3rBAG6cgQaokkErig4tyKfm/gza5e7M06FmiCZa6i3VG6ixxwDDd
zo9reVW2+0jNcme4c3PSEgQmojGnTzOvn1qEl1UxGq/ECOdEsMCrMQPj9XEpN+r11FURHyMG1brb
iJVUurik8GLZCfGxB7u8PA52kqfgUlCFjJNbx+KETm+6yCyeL6ZhTJfZi0BRGvvzcYmpMC1smV56
MVnXWQPAXf5Rj/8W/SS9a86HP56nbbPIaHRqU3JGyng/dtr4kk1LchbztBTrqvXjOx+HOvtKDdO6
R7mDv+2kB1uj8eUpQjt/ejxyNHlyx+LSuLlxePxkSCigDIaSG1ev/5BT7LyormEaKBK806kbz3ZK
mb3I9zRy6s4JXqcrMgIpG0R0sIMZ0x9ECNslXuhe61pEQhJjds+q4zDzqeD6gESHUPoFgiG9S5ni
zuX8lSdfNiksPxt9nrd6Fdj7rB6iN9gOx2Ikc7As62fdktFZ2riYF+ZofZQlA/Ih/QObJYzzvEgx
88aZa5BnEHnXBqkK7vqIrTvtQ/tCk5WEWTaXvwc/erZNhyLON7R1a/cH1OHWKevB7BuEMbfc4pOl
tUx42uU0mKqnutftW+Rlq8Tp2gt+aSKkKsTT1ranH4lFNI45NMPJw/b4Qys+iQAwz5UsCDOKC/ep
VFhEx0M8bGLhZUckhYah3G/VOKjiswjq5zyQiyylXT3lRpqcO/c+kQJ4inXtpndtHZpaXx8NL8su
IiJ0a2zHlLgTHfZMOt4g5lt/LfxAbMYw32MygXFrfLbSTDsYuqjLtde62S52tL8MUs6x01jfYsjP
QocKKxWgVol5f5Kc/UoSHNbopDQXDPxRHpXrTOVXTQbOLu3S4ei4jbcuWpn+quvrTK/HkJ8Yssdt
0rikZGbFi616PuVjIMN8qpIzAEN8zvF82KbPYP4Cz2d3PEnQ+FOeyHwjmuTTtaV6sjyZD2EwDJDR
ANFyUfDr/SBjMG9kN3dkJYt6620YiullmXi3Voljt10z0AWOcm1h/00McweU5H25HTk01UQIBdkd
zMiXz0y8zzIfenVrWm9g5EM5PMeW2JRzYb4IcOIxjZx3iUDtEgd4bEbe4ODrY0Ke6nsm0XZj7GbD
8tmsK8bcNr7nmM30r3EVOVdTgG4GyfDaMQEKjamqV002969UmDc4Rs4lmLT+FenwsLKEFwMIYLdH
KGB0jJ9zFpAkrLPq7MXJ8DUaJqK6UjVvVsUUTeIltiXNgl3RttljYu7gVt/rs8q+xXJHtkofbm4L
wcypRb6KiHCCXJDHr7YOdzgfe/fbplsA+U5+Sck2VbYV1uta7jO9G1KAXKM4aHGVnitMqTdzq7cv
c8mrMCFodJ6D5lI47RUZh3NGLYsoRrVXEefdldT0NOwKMT/ZbjVuAhhvYK1ySLDx9mDLLNJVNU0Q
MGAYk9DO7KTQyhu2pT6TO6wTs0UU8TjoMWnHrdtNq8mHGGZJgomX/1MWZOIlXj49s4fcfio8BoZF
TM0Mu9lvyuSMCg3hYZTV9ximS1wrPFkfv9kze3uNeF98lgGkCnNwUOE0zCsGn/vRmuLzMIyQdGc8
j7SgFZe2I4nJNyvrtXNgflQBAsPlYOtVFWqQ0rdlGhi4MSNRnLIuuw+z+SFItNrPWdtu+mUWqiuG
d+mILtDESwdJAwJhhLT5Wna01azmP5rBsT9sLxbrOvWMqxO3OBgU238rgNlF6CRnB7FHn4gjYA/c
BWVfsnke16YEwnwIrwojnmk6yq2/aK8elx6H3jf2RanrhNRE+aGy1e+WyD3QPiZafpweqop1EOTk
aMHjlyGoY3ScNJrAyCJtqPeXzBRvJnCICQtViYkhu66lzSFxo+IoZ4FcJqvwx0hjWEpl9p0p+2ev
3K9/OuPS1OKVtN3khdjx8Yxz2821VPLyOLCQE86WW6RIQDfcJ65LEluR3zBigXOa+QwEXKd9Bqza
lVNuXyzC3Hd+ZmRbYU6iRloaANm7s71x0542J5rcYB/Y2QkRPAtc4A4MzR5STGPivWr8aro8DsZg
AQM56M7q6T+XRmUgqBqow6n4Nl4xyU/Hrud137rlGX9u98TvJcbdcwKGsJGxh0eqZf2nIWu1Y47T
kAgspk9YQg3kUWXr2oZbzKwOTjSh55HdLoNR48ixOOtM98/xUBXnx+njEdMT8iSouf97SSE1WSPy
sRcFgXEabaWfVGf/56BZQoRj4lVboqOw9Pbahf86Gs10aPMMfyG/OtXLwdBaHzcy//645KKM+Hf9
8eg/18ydH+TlocDxmuyrJfSdbqK0nOYMQ6mF+O70DaNpzjtNoG4pIohhsll3jWyvOWk//w5BwNLe
CwmC9L+XHs/wluuC5z+uW/jqPw0ihpQfVf1Ljfg/T53h/jjDnxaKjvD67aCK9Nl3f5Wl2Vx9OsjJ
EjCYlgO7n70KpGb8u5Yvz8CifdcjK1+jyxL7oqbkqAmjXuVD4f1M8Z4JYS9UN7ev3GsTFHWYLl+I
FRGEZV/+caVm71SiNxiVSDh5Y1JcY0+eIOZ4e2kCdxmUks9tbujPw1JQ+3XXH+blmpWIalG6xzmj
yRj4DGIcbdIM/uk6TXGy8uGcVIZ1s1vDf4IuiWVAD82c5L9N3M7RvbOoHRXeKU9ewjTrcS3xi/pU
B9P5UcHmRmOccmnxIdanb6TWKkBhEJvatnLrkbCX7B0lgb1tbIxOrQUTgfa+Hkaya1e2/d6PBEMO
ZFswl+oMtKnERAVgI0cvldrN0XuypyJb/Uqz+S5jvXsLZmKz7N9m7si92xfmVeKZBfAt7Q898394
7EEHvyUD0u7qaktMT76FkWS9BREBJP85Tdc4UZZkTVlhV4r+8tC5BUawcYzY+ieY1dPqT2aAZs9z
hJQqKV9NPP3b0M8njeWGvJNsVizxNNKwqf0cOvxi62I4QCcUO++xjVGP0s1k18PDo4Ito6eJ+2Lh
67RnUqRwtic+HSSTgqGwqvkNwx/srLpwIJvrdxeQHQC29jd1rGtuD+NP+NPzKhAzReqgmDKrrD8U
tarOkY3VSauyZ+xOxIewgCH9ooqO6XKat9Guwu3jABlDEobTmW/mfKvqYX59SLY5SWzz3fKK6E4Y
2hLhXIp9A3/nPZ2yc7EgQZFQ3iFN9ewZ6iPhlxYdOaNruA/+CyNor7Kmfz8siG5Tbfg7OruGRIrK
2ZhVVV+0Rhb7IXUj5B2Y9U66nu/RyteXAnb6pg2C9HmuAE4TNYNPi0A7+3X9ovW+eSPhdXirJW6d
jxcj/HNnTuaTIps0lGNVf3RNpe3mIcdqxm15ufknVFuS1idgV0/XKdzdKjevxnyGg5WumoB5jmeW
4tJ0fnV5PIrjmRFOAMUx63r8BUwF+9OU1T5jv9sHXTAe4dOZcAZVc2zqiljYGEqyHuQ4RCzXZFDX
dZj1CI5k9iLauDn+9+AjKfh3ajQKpU1ZQmFdnlIrSS5hHdvboTQGQfCIYW30Eo1MNUTYFIjU3PqJ
Pxwfu0IstOHQtPIklo1Cb7oae6zJuA5jXO6dyHGOjTEw9xEgn62NxtZbrhm1RKei2/mrF708ZPVd
JY3V6BvDJSpH45gT3kgltscgDrM+J/c/lDczc26TX7690Ro9IjgIL2xDVtZbbfblhhhC3Bd713wr
GAOvEg1qNW6QzNxsoBPR/+fg+kV0dDDBt5kaaN3Ka+H4tcSowWqIyRIVUgHXO11QgcsDrL0HotOy
19rUyydntivUT2l26S1nW6Geuc9G1t4b3U4v3f9zaQ7kk1dzR/SuuBA5EN0zLY/uFo65e3uMi9Xj
2uPAG/9qztReWkUIRbo0T/ly8JKmf9Jz2Cakl1s3J5r1YxPo56KyhjPGReZJ+peBQeyZ5oC84uXy
lMMZVwquYQa+M7kikuTN1OMOGTJ7PTbIGkIeB03lUJGzonf9BkFJ88Lk7pnUQIi3PtCOWNZHSfx1
ONR2ch5b70+RNMUHU6gSk/y0vGnWIr/wohRwMP0zw1PZ256Z3vHGQFVlpOKrDl71HAHSGOTXdgjK
14g44xUShQyCmlXdzYXpaAz2ua2r/T/3htproXxrFkYrZREcoe4JJl25VeNfxyAoWbiy+iJYpTmU
x8jm00dKJi2Z6X63TCpxAqh+zV1wNBCRgmbPzYHpTfrDw3nJr5r5lfV4gESm/22rPPvB9yEt1mLH
3hM4mK3HxMLQGBt83S0ddiQXqmHUVn8S+IJNOLC+Hl3XuvcdxIjHGcVPuZsL9+thBlPCXblZqGp2
aWsTy764NzyuNR66uUqmz0b8U5dx+Zwkqn/JVDKs9RF76MfpHFQ+NKHkTjcQ4EzyUTfxhH1e00Po
t+KfeWHf7c5Tz27iN9fMsZbEP787ordomZLgo2NnwPiPN/JxmKa+Wge2j9lUCwD9aAEj/EAQoeG7
n0xdEYPOLs1yYAE1mePofThj9BSPSb2fHl8AQcIdJhFoC0jouT0eZU2t38Yk5VoT/0hc4e49uqsD
XrjGViSFffZl+gc6+Wtb9NNnk7uY43UGH7mopE3BH2Hti6q/eL4eEF2LJJxNIGV+3mhyI+pnwjD0
W5tmdKd6e3qcjY4B103F3srqB2ODOxH+IVZf3UxE46hn0H83s5IEceEADJeKjdyJYvJFO3lyfEyB
B9O7OXbi30bp7WyCIM6PS48DPiRwxWtcdCJcyE/Egr2BLiNBSiaSgWeRHOJ+8Pdj1gxnz5fkGen6
AEies1PnZfZOHNICTUTrmJL2KkXb3u2SQUFVkkrrJsRkSkIzL8IuCZzVa+deBFa8bptIe7NsEFUj
GMzPCmgom1zvz2D2q2zES8eY6uTZyeCG12X+N+4X7ooYPofeNELsKtWbW1AZRm3PxuaT4JEU5p7k
EP2QqRr/3q63qZUHHCYRB/57NC/XkuWr8egsMYr/n+cJsWq12dgjN7E+DDk/g7hV90kybItrpP5x
TurPmNYzyvM5JSnemF9ESRjR41Hyf9ceX/3v84TbOgfhotx8PGVefsC/R1OfPdv9hBww+dt6PZu3
bur9ZpJL8o8U+fNgEfxD89Rtidz4ShvbOT4MYZgaOCfGhy+DUTMOh7O0VgWFtkDrs38sOWTgobyJ
fAtGl1u/oAmbhZTnwAECxVrHenucestptxgXQHegZM3TkZxYdBMJHcwPTfEqMwlJbmDH/BE7L1L5
zlOzCPXw9SaNaezFcNTGWFfryGigtz2cmB6HETRbAu2JVCsO1Zz+fWCJSIQbL2/hOoJL5u60yICc
YoORwPYfpFeYzACtqjtLHIo+caAJoLtm1ks5tvMmIUT6rJVKYQQzeFDZfHUpxIDiVw36a92Qn6cL
P/qSUHOjKHlhZCPeOgNdbZ060Ys0JHWnYFiq/Nw5trqAnsW6+JKMiYkOtOvfzcl9L65a6cQ/tY5M
7hkrq/XjdGh41b3sjMuIDvPFdByiHJGqjiLN992Uzdve6Kddncvmp2FGG/b06W2Y3OokA1D5mLC5
n6UksyBz1cxAiPhasqAQuRaOexq9cd7OhpGHdte7pxmwtA9tHY2CHtdbq8Plx1kODYZhYScIkS/r
1jsXtaa2qjDrZGsXdXuN85GpoCOeGuWysLFSQ0evdUHVj2LjH6ApPTeMTUBlqy/gciygtB2heakk
5qEPeNqZYrrVgMg4mRTTbjCYKPwH2bNxfRotpnypE7DiLnDfMFvRpm8nmNUrs2vNtRg6AqrQoB95
GYFPBBgPpbCJz201s0H5bqboGECQ6YjaE5ydt2pQ+u5x6XH4L7JsWonCopHoIUKOhyYkSkw/ZoOH
HDzq9GP/bQWZOgIe9Q3JcFx5POFxgFk8heacMyacS/tExvMSiGulBhtxh0lYUWoqdMtFKl0uD7He
tU6P8yGmryhhc8++cvaBHlw6qn4+pUNhnlnlfELvCK6Lc4t8V9z1Mejx5EvevkckM5KanRnVjbN/
IJaTNI+zfCzb++SX3XYQqb3Wph7gBYe2f0g89gDlVmZ+vm2XtkgloPCPr0rce98eX/13ajJjCIq4
3wWLTxN6q5XndfW1XH7641JLDKNdZPX1cfZw31ielZkjzFo534WdZ5fEYCo2xCr5mUcNkXGtsukY
ApIhxjWeJu1tzM1fRWw6sIP1nrG1pjMa7/Inat9qPZH4/m43PYq0YCAk+vFVgO/QQ1CAIHQ4ZCSs
/Yhml55M81+x7RNXrHJBzh/XXb4JRh/Adbz59yZpLbk4j/PHH+xPhge1Hxyh0ZHzZ7H2v098nLd6
usHqT6N01d3T4+DE0X8e/featBJS+CZjO0N6g1Zgw++RNoWjgbyp/WxUuTXiaTWmowke0/JxmYAY
BPMr3TMT1NSAnwF5IwZ4cqUTvGeo94DEeT816o2mgjms5qdRUn4TZheqboCi0dIskwSObx0mUeC/
pGf+pr5k+tnh/RLJo7CzbdnOO0hJ7WaWxk1pKg1tiQwqGFt/5frNRdXWvaj9LHSS6mSp2EHv2Hzg
Ywf1LNovgDoUG1o8OE6BZl3Z+lGcUr2zCGOV/4W0qj3ppslQqTHfVIZ5m1YrhogCoAT6bhBFDK+T
u2+z3ODrxIQKCY0OCVcEJczN/AulzDOD5K0ZzYIhZI0aMFvwD5jvS3JzMJxKE11k6VfPTgDVJU6d
swOnkH8X85lUdPRbWb+PXHCYBJS+9N907Lv4tPkvSTmekgzUIhqCLGzhB6csNaFsgp+RkKQTGm/L
WrLTo2BdduLDHfFy6vPq7nD7OZa9KvNfbRXfxlj9Wv6lmWVRRYoljh1WERPAOPzRuXyeBxcsY5q9
SzZoaD+UeZr8gCErAtgcyV6QRe9zb7wWVXBlxoZshGxvuobkl9n0P1jPqtDQxjvaaIEZtrFWzK8b
2/xjJe63Jn6IGEPVslFoFJtnGWXordoV8N73INR3Q8J3LWksgxlFhN91W37T1o2BU4hvbfuMm6mI
tznIUygptUPTMa21xYjbht6YL24YGkq2VrqHochWi+Q5Yh5eyHmnE1uKfrLdlm7xTOzSS1S5FzCz
bOWCXTUNwq9uTF8baX6kwRjjwT8deg8adbfc3F7p3sxKI7CxKLcWloTZoLbpoF/9bLwGgXUtRAur
amhWBGMcJ9QFkHXQWvjvTOD8qftq++BPbTsORByU5qi+MG/2VonF+BTxgoqtX76GFjKuto01EVfa
5S48vNoPzUhOFIHdvsFVGcjoy0lgVcKuZJsziCIbi+/YxO6o6eIb+JiCddNskqz/UTv+hxloIGxO
cWSUnIeJnz0ZdXcgcQIZTDnBY6JlGxc+Wh0FYa1UvK7BAkQNh9qvd3HjxmsvZqOcdeMo9Cu5d4Qd
TsUuGEt8RMYAeUta7hKI9mHviDv1ximNwPlk1yFWyOc2bCVhzBH5gCPWYutsTSnaLdyV3gTSrG+d
UbwGTmpsphZ3CSC2lSNs/xjPA05GLupON0fVY/Bfq0x4VS6ufw73umig843xH/JGImjTa3aPGoSs
ZGVjJoKn14HPcs3iQdPSNs+6nzbbOhfU9wFq3QDf7xLRNswYZO9FhvWBl4KMFif+NJafZQKYQ8is
uxiKvkwOaNXvmfR+Fyl5n+kcnI2Rn1wBqVXzdwCHDYYFiuQEN4QWQH2r4AqHrtxYOS0lfr6/TCTM
o7GfHMRmY6Mbqwmqe1Neozq2VsJrP7RE/vEZuC42DwN8xqoX1Wo2tD+aq/2oIKEIwpV8Vx4mwDIl
D2p0j8KpnrBLKdaii5lelpobysr+6eSshuR3/4r9yEKYqDshGoNmYyS05p5twUbUNV7czIYbxLsU
7IrqF2CSCKqdlWkQMdyORXVqX5qi+6B4+oPw8NlLom8q350vdHZ8hPH2aHY0QTJYu7/QRz3nXfam
oeaS/V/gS3oszTGgmiAsyZK1JaDamBqMpThG+ptnzJQtsYw72k8lVb4dav4pemOGMjV4gcmMSjH/
ZZft1xTgEIKo2lEaRCWj/kSMy73QYz+NDu8JU8+dkN+OVxqrqkzvkZ2QqCYIo4bRmSf+tDXdZm3Z
XXdidPWlPGxq/eRYNVOxnXKohn312s/5d1x3TK/d9sPKyZ1RgfUHYwhnVSHIHSfUkoHcx/NsnPty
fEn6FiExrjCDtQ/ytgynyLU2mZfhEYS1gO5Jdmykp/jdkV0bjVWYRskxyKEB4l9hufg1Vs4fbZw+
YLKDlxo8w8fcrmkTP5z76FpW6mlWFKsx4/QePoc2zJsI4Cm318UlEP5PZeGqwrDvSsl5sDwHliGO
DSHA36sR8TNFYGA2SoCyjjWBn5nfhgEpK0Hsbi5weZONb5GAtTTEzMerDBVHDMMTO68uMElZtgy4
E72k1p293447QqqR3ZsWJBtfduTv2t1x8tWrIgA5Z5I4WvVbU00x0qhsZ3jdtHEJlQytMf2NP7qz
0RISEqt+ZUfB3lPmt9/C1/VZgJAoj6sJv6aQ/ftd87urNPy/cRnZoapKnJ0cq8exxTIQifa3vhj+
DgDlvs2ymRTlD0qNd+4eRXq0vE/w/YxZ19Goqz8mKOaqNgbUdnm98nWyYsoCJh/TpgOE+vOQRpcK
7mUhYZoa4qC5PT5vclojCv9jFlq7HkTJ9q+R3t5uigrxVWQt+drKuQ7xJh0xKWqaiqas/bSZyoe5
Mt5xHiwJQuXdGjv1S29nhqrRdJJDdo0VgmEi4iXUPVxBtyrAUBGulrwY1YyutQL0L9xnT0vUpVJR
Rdp5b4XYuqFFRjKLA9QIH96HBOxg3UXdA1sH2gcWIjGeunNRXUwXoXqWjzOwnXrtIUQ8QdYaZpu/
IajOdVuiBJfABEkKucyZgw9uTzxGrb1JCM6qw1JtnaX6R67SbA0dkzFsPdA36BP6vGSGXo1NRGcm
YVX5Sdh50QhzviWxLnfXg2MmF69ofifLxLXSArhv7XzJlrPHJYY5S0QuA0488dsLbko+Ne9FH6vf
QzvK19i5YE2lZ5jc7LsO0CIrifByV2UsFODbjKOQYDNPG4seVyceOe2SjM4h3xpz/V0FWX0zO4M8
+UxArcFRoCW9kYF8ygyZN2/J3E6x33IT9RWMNpMa6TKk3KTdQJ5Wwx1qke+ymuvgCOkIGwwW1byg
DmyD7NBG1q30WI/9utjnEL1Tq9y2tVPsXIeY7RT2MazC7lnCbkGAJfIt0l+iHkTxq2DlNh3skyp3
2Du2p+90Of9qk+aPPyEAMemKwzowFo8k1J95YgK8J6Qk4P7K7YypVpt40zFmc0664Yt2DuE3oaFs
oc6b7XfupjYJKFbg60OsvTaZX4CGN9QA6ruA4hAm+lkWCaZrTvtzbLXvJTo8rq1qRdzrkQiz9No/
pYHG7j369DUdePLQjx9Z6rMBBOa0tvr01rXWX9zUCq//mQcLKtjO2yBPTXiCJNZ7A3TlPnXB21kg
bJxwCIrYV/Q90VS629anUC/0bVmnL3Gj7fwYJwoxjhIHNG+V6mgH+76aDxNkcFhFGDEK3SbzmynI
HMNN4l7HsI5XDLN9FfQzM8TZ/421l7+ZtU7gRgeJttYjf9OOyaeWDgv7ej1Gc+hpQ38ps/ky1XW7
0TQICBQbtW2627rmZ2Pi/OXzff086ofCE7exRrVcNfdZmN86FVo3e19ObXy7tn6t0SIhid7WI1Uw
wacLufoEZW5BjGNIGZWd4NN9YJCzT4Av1iIrIffEVb8pk97fB5H/7g2ztqJcu1kdpens1t/JBMBt
BhJvEnCOZOv76hAobJOMMvpySm0OB+3vlM7RRm+7K8bdYhEuUJFGmVg1vde/2chQh2z6qIBNMFLG
41g1X3WS9OuoP9uJU23HLrTgfuwMDWKyMwKG5zFsHZ2b2zKZHJgA/SSxgdGZ9bTV3Ohqt5KBAh+t
UFuGnK6gnncwuEvEPai78ajn5clIYrZgv//AL2E7xS6eSznGVtIpfOwQ4HNW4/sQVNPi8zEDIxiQ
IV2jDF07+0ic5oT1o7WxC7nEhTYj6gmEvga/W7RUvI715A41Pp81dud6sKrGNlop2sVVU/jv6abq
wCNQRsTwPI5Owq+sFSMJwrgRsnkYKPcGGKkn0Xk4rR5sTJt9Dl8jNLrujEYzxbwib1FU9E+OgKEs
HBZZlkj0ADhBdRaRKRo68b6nLcOee1HxQKf1Jkw+mio9Cd2Sq9bqt2SrHRG4lodS8Iq1tM0OCxsy
FjM4Ecv1xo/fmCZiLZujKvVFvR8TJ0xiuz1CS6PdM+l+vbza6E22xMTjZqyrZhvVJOwI7rlsTs+z
Z3r7yiuHEJxuKxWCbrBM6Ig9nXBP2e/pTU1gOu9t5wDWwU04DVDVQbnP7iCgybesYmVA5jrr2p29
GoYu3iORRa0at4CHzH2HsG8QBXtg1k/+xJ3sdHDHgwTPNpih3kreeh1HQrpdwVySZo9bT91ZcaCn
tAdfmhBuTaqrstvjY4FNs4o+MQAcTeeXAUK00rtR3uYZf17XxVfeFeZPGhTM3Av0vKKJtrCEtFAp
SbvfVV+tPo+bKafwVyXIoWU/mYRIIkTDS6oNmEAVWXMbnfqbpPZB1EGoJyPql5LJjgbnq3BdY4MV
LLeFBmo+dmMddpqJwgkjBm2pz6qhK9Y6voyG737ZLGDbPraP+VisDEfmO11zL1atNQcLIu9g8l04
Krn8RT0LK+ZCuafvU/i81NlumClPX+EWsjNKhAODEf+IGeSsu9IHm9XLDyyiX73evjiKZggfGnBe
Z+eCNoZBjqVwEQiUY7rxURQj2ggHAl6QjfQMS1WEexUhCXCJrRhEEmK8BhWdLf39f7g6j+XGlSyI
fhEiYAqmtvTeyEsbhFrqhvceXz8H0MzrF7NBkBQpUSRQ5t7Mk/QWHwvSrtbwWXAYjKiXKwNltfeH
SPmzC9HVr6XBBkVQOGJdB3k2x5ymod+GtBeM1Vkxkj9OH2IQTljkUnN4Q4l+RZVVrlmm2gvdZszk
isTQEPkYkzyfcXjnqpwwWSt+w93YDyUthHyo6VVwCbekpsJoA6fAZb+uSzIUTZW0L7Wn6UbhmbaN
DqDMjO9kPN2q3kRAaDvfsc5E6dnXKheg3Jx95km8VjkKw97GLjVeU+E82Gl8wquWAmBGc2T7cKWc
F0Z7YdGZCquGdqTBWakJeXaRZrjRpZH6q9ORaCrG4EQLcR8NBYbGSiAJ078c1/4KbCiWvnIMbAEX
0imQ0acX2eKuoTDDxYRgHRsH3H3RLFPX/WWjSQNIB2e6037n05/zcHUv6iB+j1TIjmrFENrQvmft
oH069oAX2/1jaq3kfOr2ocW+tK3BObKN/ySI6LErh22FIo6mKot09hpbUVkvVaKxhmgE1wR4QIlj
2TEaZacLK6MGgUfQsT9yO4mWpRz2tt1DtE+wJEsRIHzp3xKfKpOdZHRZa/jZaa6fnTigOVLFLsvo
P56S7AbNSB7mQ0g/YeuhOFzOdyt2Wnh1HIS8gyz2LC63iQNKyI8w1YEF8TZe0mqHkfd4KAbQM6E5
oHllJMU8P3F2evgCsX/wk+haqEm9r1v/mvmJ3EGxe8oncWmkfKF1Z6vEHEGNnI6EG+7iMR+Xdd1L
NoFGh6ZAJisVazqIuHElDfU1t3Plkg5MuIHqndQB856iYkyXUL/awYzWlYYny5O0+DWvPOFTVheQ
fJt9a9rvVn4CSfMm0tFdOXmy6Kkq7emkPMVB8tVTkGrr/hFydU6ctF6y0u/8RZcGj5Iq7FrCpBq7
fAulhLmsZzFCgfk9EcljbBRHs9LxxIPbbny6ApmdXBW7vjjd+NbaztaKw4uQAGDCEu+k4WAmjFJk
Mqx/GaeKtyDOboC4ViJ+0dA4nkes74Zi+IsBhSUzj0SSVR7iCphsQO8i7kGD2TYkF6e1q5XmY1do
8Ro1trEsoTOOTsoKu0kOyA8ujpKyGVa9tcuXX1SYVdx0Ak1Rq9NtWDnxq0UTPXQxfvh6fy2y7CPX
o0+lNI8K8qhNNfZA/HknCGa93NvSK3Mh+ApjpXY2MpGwXRp2my7rzHktdMyNugHmN0MUCnuRWlzy
mCDVP9q9DUaD0xvugV0c7XKsN9M/1diJudEpmLlack/00KVhH/4qCZtApB6XkEm74K1PQd1oGmtZ
8IsCr76B1S1gJ0M8Bc2d7uSo2GnDWjBaEhCBlC6uUCaZaUAH3P/wDH3NEHAIk2QC1WX+ylNgIjY6
Y5KOSaTOa4GV0Md3qAIVb3MKjlK0Hy025Cgns8vTrM/G9T7ZHD8GVXOOsuZSdYSaGiVOwxTE9Ki1
r44ffzQEICzylBpCV3p73fQeW6/ah2L4GongWRWdfvGYTBlKW31pwyQju6N1vCcDPKSaKk+JyWyi
TO7HzngIoysBAv6idNkiR7I5GQT9cSHhYD1WgbkmupF2v/ELxT1kC2pn65YWXBRRGtL0T856MKCy
PVRFvEfu1C+Brl+GYOvZjbehWp6vAgdHZ1Xr30Xgb2ArHmhDUBmNSYAa2QgUhraGSPZ7CClIqCU7
Ao8vuklKcyESq8LoJo7IxR9laK7wpVAzEe29K8pfaCgPyEnVRZtmcqdT90vd6qypOMknL6uDTB/F
NsNw0ckXWgMbr6u+qpyVelAWJ84favLeSSnpq1a19u6PLjHBYHwdztSyuWh6u3fGAAdfyKddah1i
YQyoahcA52Vmbmvzl5oPb4XT7zojRrZevibDIQb0STV5QJPtnV1GFsu3Hk1Tf6lVQK5N9eJZ7mf+
PQzGY+9aK5ZTJ+GCf+Qa4eo14L/a7Wn0g9sQingD+OepcBKI1RXWgWJ4g7oKRQxfJxQFarpefRej
dmr4sAqxLn67vncH7XZrMsaDdNoeCpoWDlNOXzI7uRAc6ICt/Byl4mSb8UzxlJkjH0PtjGtzOkFC
jJJ9ob2FbLhXdqPdgb7YiyEoQZoXCh+E8QJx/EO8l6W1CXofdSzLt4WetUS8glSLcIRqx9pl/pGU
bydeHJtU7Oyp1zwFnfbaR6+N/w314m7qkbu4haXYVl4PzVH2z+CR9+lIXRgb0aJCXCLygV0n4wEC
2JBNoVK/mCqzmB8Mv3w0ZRuT/ulaG7rTOMAlHUwsAdTdEAayOirFZ26U5K/Y+XLEncr13R+byHzJ
cUei4Dyz52wXTZleXKX6g6hpEw7Rp6WDCpDNh3OrfLmrjf6qUvAvHIWr1mPvPTgK3JwM3MrQfLZD
8E0104RrmH+PMuGcwbeG02TnGcNHz0C7HfmMdfbE/fhNj9hmH0EhMjWKXWtM+++K9m2UQFlM3fjk
B98R2U4rRYH0LNySZo4ATWRRzEwp8Oop6TDD4CqLXCXMutxQiue0qdOFGRssQGM7WLuZ5KMzumwz
pB14puJLy1mp+owz/iB3cTf+8pUW55IZbCqPXWCSXgoq5ignv/rcOWgpolcqA7CtQVNmfLuUkCBI
DuyWMZYFz9QWLpW9hZMbyQ7hvgNVrRp0Kk3UBaRD7URFIodvr3kzQ5iCQBPLKmImhOtICWIrYH2s
2xguYDPs3bYxmDGwasuK3mGjvKqJ/50wKiylId/sTLCeJ9ZbzTD3em0gl3gDl9CVciqNO6NurlqL
0Z16GVnTpRdvtXVR6Jg3S+zGxZc3SU1JYuzwe6HuzhiR/VTH2BEehNO/xTpgAGoDYmLMdMRAll6O
0G4f+hQl8eAl2AeGgJUe6+ci9401JEaGc5ZytS4PfLFYFM7VFBdWNlvTDyjMGofUTFeB4iicBfPY
Eh6ZEvplhmaZOGzFWNjyAbTzW9OGLkAJGiGdeZeq2q5ICH1QmyzdNIl8dkX3jGwUP0naISXyj4Zu
XgONjoCKXo6lS72ITHEi1uas2e4KlyjO9pGlu4uyZpsED4WiPhlG7qO3l+9eyyIFusN5DJNzQAVx
YQfmvYr0R4fU86pKlwme/Q2RLfjuiC3IfCnAQo4fJG0tYatystZfVLXfMTrcO59Ko5bgdRsU60tm
30jO3lIKcGyFecxVNqIapxUrsBM1IzyoxMgoffOQ1nxcMnkuM7QjYSyvBjZpJclJbi/fVJlUi4wl
0rI1S7blcbczTAr/Ug231A4QlJr1yjF1YJ8RzRSkmhorwmWARGkV6toDQFy51CHMd3W6t0IwGpJg
qjRVPyFawXm2J6U4Q5QVUzB1tfEeEDm0ZKkLQcYBWWiWv+lEwOWIjD8EzePCAvXiw3OqS3rCuTLI
tYUFgfUVUIDBRh6JZixEBeWuk6F+5IKCQOIbv4RfvevsBY8FyI90RGzjKBt8Zwxc6OiUgkFYYGal
8YTdQHm0iT9B57ExqmMW1G9ZSIfZ691lHZmvZtGcy95jEsKptvD75Gx24tJoiJTdvACMYrNLc4vq
We0PodV/0PnathXtOErmMQ5COQR/YhFQ2PLzjiCT5EJD6uT13VMHxYSFwURXCuHfqfpnSRFDqfH9
BjaURLzuyyLFOy7CI52sYFGyFHbqlN5D7j4XwiYLB9SoVtJdLYUCSL/NP1QjO1BcexjKkGGkeAeF
Dne89W4TiXbEg0erb1iFPbwNHHhSP7hJ9VtJbGJXzLPbhfzPzlI1PVilCf0P16f6mubsOQs8MT6Q
Q8voF2EW7Zve/KSF5pTyHGhFvLSiogB80RZL2/d+6U76zOaGuVfBBuy3WwRz3dJO5DUEz7R1uu6X
TQXd8sKb1/f53m5u9FLG5Ti1tEzMhpQMurXed8+uCU/WyqblVlwdyzVFrd82lEJ22UR1WTEDIv0Z
Bp6RZiXgSr3g9LGKV88Pidkyxb2j5ILh/VN3+pWUzTJ22v4ymmm9UPX+y/K0cSEtNsuulb6wLHuJ
WMZYkh2BxP6L+NvqcFAid3bt9Jw41qZAQIaaAlGGb49UXtJflMQvsfGMbcZbOnTpF+zx/rSiPOmE
itZNBn5Wr+2VXyDtjFAojGFzNZVsm4XByQrxsaYDX3cdnak/fefMQQvK+ngjXtOxdfZNAnFRVROk
JB6RgZSfS0pRy0xVdnlI4bNyGDh8WuASqEcHNYual3VsYyQJXfPBlBygUi4XOtPp2CH9qUT5RL3d
3JlmhYQvak7utzt2zj2hnGnVT+ytLeyGD2QSTdBFGDAJc2D62IVdgjEQe3Or01FLNWrY4PZGrsMu
gMVkgGsBTSA9G9hKBMe/rV6Fgq4oxtBPaTYOTlxWDUa5leCkcar2bCfFhilI37AhW00lJFHRNsq8
9jj6aDkdo6fKrcqHylf3odnEu1I2z7pecFXprAfYg/5Gj//kjAgQrMaDPRIyS9QeCprY4ZyoKcC0
ryCrWQ5YXKY+5Hd8ZURzoBcB9bQvh3rLdhNxVb8uWWCykPVficeyFqrF4leg+azhBi7SIGrZXVmA
UP3wvZV+ioQg9aYO/IfT4K6hCk+O8c3iSx/j/JWdL4E9Y3voQue3R4buoiYEI4G8s4iz7HGQJ60a
LAJOEDI7Mt61eAmCgY+xt53gIyQPfsEo1SyjgmVl3aUbymyZS65GvxOBAOnSUKvwLm1jnxirGDij
ltAQ5agN8UuYRxRG8ldWZs0+Vrs3tUM9hqPcjo5lTtHPdBsKe7h1XUCGZdzA1wazFgTBxoYkudC6
aEqhYc0ROJTgxpT9z6IulD1Jy1t97Mx17E1Y1ia/N25yKlOVxC6qWPBk2BEjdWjriH+EPFKatdVI
Nc7+nTlkKOWpFa79prnXTsUvY5uFtifWjGaVj+iETYr7W3LSHkEFQ5MJFGQSyI4SNXsYkS0uWxLk
1TbYdx5p5Kz2umL8LQoQp2H8XCfRVxPo77XDxebEyjPB9izO6v5DeOaH1AG3hp0F7WBAOVZl3cIw
492XKBVA20q5inMdMjnpe8lAvZPqO9trVvRsyaQ2VhuV7Sn7+HeqRLtI7V4oEy3snOvGi5+CsfwY
PtWyo8imrEJrq2a2Rs+92rPMtwnkonoI4gqZt4NBsUDMBm+CFvPa9jDsgQjZdCBAsuGOhuhV8/Sv
bGiexpFqZWrGL6UMn+qqwjXrLNgzJH146JimB9W+jEX8rsaIkEwtBrLXgyLP82eMAjQBxNapE7E1
SVsZ6bQ1VmBvzaE7isBYa1hgtkAvT4qhfHlW2pOdQI4ZXUjGiQ7f5FT5xE6Kgrpjv7xqSkDvDkD9
zgUd69aQkDQW/5B5EYzEyYrW560O8nVZWJ+pYe91Wfwp4uziVHa/qBLaTXKvsale5kUIfy6yoGjR
Zs2J7im8fo8v88biGt43CTmqml9ZzsCDqqnLoFqmeMes3BFqJioweTIx6PKOpyABdBoWl37gWsJg
RpU1gLXgvUlkxYtQo+YuwfSzcibMCjT1tmVGo50NtqzGa+8a4itXou/IEt8DSLugxt1jUWquX7se
z4Md6vdaoUYzBQVU6LgXJG7Ql9fGVdIj6LbqYRW3lrGsq+SVlQkcK2SGFDUbYOMxUa3p9IZJcbJ7
fOejfIbAwZrFH+EAJaZ7Ry4SVBkuLds5lcKHWbINhFYsi56wAg+rInG3GmNvq6FrCT8NpyKvJhCQ
rspupafNumxT4t1GrA4KmGvAMZgV6cqw1F9p9XDTmxRil9F9jFH2FJAr8gtznr8jiI2qDWGtDLlk
lAKyHVPGQRvckFD5SgjcPGMb8pZdLE9Z3L8aqnFpVOs9i9WV7ep/ooze5TA09rLylg16mJVmtfLT
BRM9rZs0CEdVepSF/4xJC1M980Psf6l61LGrf0Ma/q0bFBcQ43wm8fDad6whyd7eCUfziC/IgeUB
B0tidt2lQBSIuAHk7ktXaA+WUFT25T60RnZdrpeB6tJ6lcGq0JbwabgMKHktM9c0luSDvqgD7DlB
a16v8RCgJnbpCtUlw0gdFc9tiZFFY54r6Hy06mdaDntvlNXaMsZrX9M2VH3ybJFyZBDX0k1FlNjK
CpHmB0i54Xa9jH6cb9Sib1aqtJsN3u6vuGVGUgR9T4WdVgBgdNQAl/rtE/KplVrzC91QvQv+AZg/
RrB3JKVjndWM2LnFoGKtGN/yHq6Vp1M3ZwnyDdaJ4YF9R68ZiInaVYNkZDm2KBRU77OIKfarhfNr
1NjMArm7twWr3MY8tz38raweW0pP9IFwgoiPkVKymwZwWizK7UGks56oX61EL5knaYQTEYXZSEQK
GOJkY1ZVv6osNkZRBTiPop6phoKMH7bxw0Cort5NABVq08sS3PAy15uvRrHdSyk+sooquqXbMcuS
8TejSX2md7WpemDqlHcD5U/DD/meG3ymHk3o1tOMhfBtNpb5RksRKDjAToapeyArTT0NASvR2Ln7
qRx2hkjZDQ9dvjbrGHS51m2xpZWbQrEiHneSXc38vHbc6KPVPcJAEpcaK2BOAcPpIYu2ILb7QB8X
rgto0QluSV1914WaYdgGOz3Yw4vsIab3ghpbKIDIeVh8G92f9Dp5vaNFCygCnLPKIixCfb1E/TSW
/mtioPc2WtUnLEQ9sXnvsSKGVCNjRv8hCmk+ypOihNpCtvK9toGYxW3/p3YGirGcVAq+BDWnVgl9
dAm3BSh4bez6QhTsCUSw0RD6c25r00SLzyEEn5eWUUaJoDmx29L8LEP8NMkmPHwled2cLChROo36
dU4ez6bsikNYifcYsAeF+PIsRLwnJ/VZCWnV6MaGwM+pwAlWztQ1a+lr4TWvAWjrFEM81HPbEVrG
At8WA5K36acmDDpTOkxljS/VfhUWK2y1Y9voWPqOmrh6H1RaqAgt92ZUu3cd7wtidshkVgqgXRbm
KtXQEfYD5TUse2SiMWaGfDDZmPsnPNd0v4FVLPyIqZJTaNRc/hk1NRdJRyfMpuqg5xJUU9w/pZr6
nemqu9Uc4jOAoQ3Ml3x2TcYiciTDC/QRCbpKSDu7sluCS9gBVAqrt6POKRkFYboW1VAcSgH5dD7M
d628zKdcvAeHOjK8aYOmtzlF7PzcxLlVolLPkPG0GAiw2aFKLduB4+g5+DVdk817VWfIE6sTAjll
E3o6btbpofmAdJwtmzCPVoPsX0xxOX8P/hSME87pOOQv77C9LpsJHYoDGjDofGtigP69m02gKwNO
MzNgnxxyrtDo56Y60UaH6eAmLt1vjJfsUkGjzgcl+N+t+a4zgVOJEa2B2O2VjPkmT4AHsnjm5nwg
DIJ8D5HdxBQwFE3ZPCGT24KiJZm+Uy91PtRuWv7cShzZauv5QUx2FULe6Umxphe8oeEjmS660rc6
WOT9fw9CBGyqu5OR+ApGH/1LxgAObd4h2wxtaVMUY4EggUa6ilryJqyWryruSZuiMyKSjGprhejR
7WhilRZIKr0bCQ6YPpn5H55vsdThQ6jDq6qYYA2whI5eDBTuEGHbPqBo3Vhmf0ymb7cVz2WFaMz3
UOIN1tI2shyGf2SABfAEbRrCEaHjHzuFT10NSL74+83M39Z8qKbvza2JdEB8RITPx3weBIOQ60YT
H2GFDj89Kr+FRy2i50OytMcBKesqyQr6c+zFDe2bguhvsusUvOYYXWt+y6g01QH8FL6uYqI+h//3
uQjaZ6Tq7ubP6ufH9LeZtEzJIrCoe3rxE6S3VE34cfPNLtIB3RZJVxGdaH39PNai0/n5cTPf9Aor
O8yHLpnYz4WFsGCmCQd27URcZNMJO52mpj7aRLxFr3rFxvPnZPr/82o+udwocTcQ7E7MkW7xNp+S
dauBvM0gvmh9GCK48vceAoft/JE6M4F3/rD7fy6Nn+vjn7tplSBVRYRh8bUmoAIO863MGynblfQZ
EUZQEi2q8vBzUOV/b82fGN0E2r0lHXy/qMdDzMLpMPQROqbpEJlKjUSQJUmKLoYdN1DCtiiCez0d
aCs0SwdCzkbYLvvGQRBFWKTMk+Ca/LscQr5cvQhpZFPWDQpKI6IfbayU0rrRQzJPXTAc6sQwlo30
a9RM4F7K+UB936cdffn7fA2d2kKvw2o/v3z+ge47xEOklAnmV80/yIeg3oUjidNaoBlH05A3V/Xk
rbB12rQUhpOUh0hCQ1VjA3017KS9zs/w3VLehNF8IAOfIpT+98qkgRXu5YzWgx6vcsrOd1NxvLtV
dOqaklD981in9d5dcVJiXopMR+vN3flAHG5/NODPzK+aX4/1qLoOTBLNP8/6eSoeozRPmoufBDdH
zaxjWDTiRrIlxgRs0eyTQ3Hzp8cGDM/rhKb3ahSxDxuHlTgDYfk+P+Xv86zg6NKuvs6/qBvZHHMC
jGs0H+h3+1uQm/rPH5mfgAtHkJI4soHDJ8koyJ9TzdzZKrFHeCqCSXQBPpp4NXOptQfWOlbJq1rE
ZmTehNIcitE1TsP0WsZ386aQAbBMMONu58fmA9OvyRKHQsDfx7QhjE/TenAICnffF/0fapHBPbej
4Zbn6566192BuGkhv7uAs9VvljU8hpGaHuvaN27zQ81AV9AmJWqlIPWYH5p/GKJc31s6m4H5sfkg
jaHiy/73I0rBns9jSyV04nH+PjXtKuhOeU8Pf3rK/IPQJIuqtsTr378+Pw7TaBGVNiEm/7wryeKL
kjR9+fkZw/Tmk7ouN42lgAfK7eIGdTl1TPeaT4fSgVcrSJ5rRwxAjteZNy2zzZvKiLzMrKFAeshj
4J/MG4zzfiKV0gmbHpsPElLEccoGBx3x9/QKFTO+WELScDt2FKYWUdHYa2UEUlq0pEMil3/urTA8
9qjn6QojHmhs+sM9K1HY3t2tLh6FPz6WNev10e5XmP4+qzpSbsV0SMve3/i660+lc/c2/0DNyFvW
bWQ7JjpaHA19HJ37vt3PT/l5rHSPBXv+28+9UNHu5FwcO13oW+LS/V2uELSB3Xi8IAtYjBnxM1On
K8i6k1ean8xYL1VFxJbLNivsA5T3Fe306GKixVj0ihasZNUR816ux0B7CltdLrKCXmyvOc+57u4q
gKmVyxtm1FiYpbWwbJQklTx3+JMGnG51733nElZjkNvBqsqsRUHGTpW4chPE9bfbNftQwzBWBG65
aPSoXMgs/uojQkZx9aZ6/9sqYhUQ+N5LDapeVku6upt/CqkZO8MLiP5AvM0VfWaoNg8ji/WcX3NO
+vGXp5BHyrV/HNBwFJh0uTkfrNpRWd91trKcb4rp/vwTM85AC0F+rqPrWPUMG/MTZBy6/33ufD/X
Yg2oKa8q/7nlpuNwGJNv8kmIG5t/+H/P/fnJ/AonrAiPT9R9oShQ1/8+++ePNlCoUdNMv5v/5iXO
a3czv+5fv3z+6c8bGwE32HVIXPH0lihsGoty0MVqcNz/ve352f/6tT8vDI06X5V5gPdpeuXf96v9
/d9//uTf/1j6YYllV379fehf/9j/f1KmOjg7QVoYWm2+g7+v6aGDLTHfAdIc+sfCNMMtKHczF/09
y/P2QQl6ufMG116QRjAxdgWSVXhu4d4ItfZBqF1+b6nGTHfmR0K77Le545MnH2CkpFe9t+MWXULF
CHIe2mY45ll3M4ZtQ1jHS28p5QUxPYHAYW8/iLilCDH5ZI/mWA50gaLBpBkaUDU12IYPpUR6xPNX
ihjbh/mWl6LfpfscHtG3l1TZZbNRDaV6sNjhUd4CPMNGQ2PblVrto0RFOsV7l7GGDSsnylhzOrkc
kZJu51fNByVJV1El9k4BIdUi/u6kC7oz0jYPZtRGJ5NreVFoDkkwpkl9O0UP5gsChVrZj/sC6MR8
j/SEkQYCWpO0wqjmAR+4BjC6N+mQYnKebimZF+47+kUuvT1H0l5qHmLCuh7Be2pEPk24QrXBlIcF
g6lz+Mjd7t1P+OedlA2+qiIXzc3KPSIJIQpQL+2XJLW3uFdJqwt6wp0640zL1VtC17HfHYM+MX3g
5CIiS7krqXzr6Cy8F7lzSfT4xXXc4UOEyIBobzxKtgXH2NRzKo25vKB/wKiUKS+UdO17MQ7FlRfj
U4kp4rAfoMxmjm+6l2ADcgvj1WYEGhQRPEglJRE7bSaorQbawZn81grN2HMWE3VHgExB+aSOgFc2
R3M+B+KA1j2nIcVELO9Xk1XpLqesB9TH38zvEiLOctR1onGacaf0CnV8Sl6oZSssHanqPuWgCqYm
XXf2CCY9WIPqLUWifUdmOtyo+fY/hyKiMkdk+rbrqz/QsEoDvXpv72yVEkxKaLY7Dg3gctwXtjJs
C7Wnj2/bIfjeqsafgBBIQW8viZa6/D0o092yq25JFi+bCWNWAyzBjRLQWpjulrUqOKNkfwOCSVEh
f44TT/zB7fQMk6J6owkKvz3N640bkIiQWVsoDXa19HsHEzlhtCcd+/6iHmjTEtyD7V5jJ3Z0LcM9
1m3j/tyKxK8w7ZSTHw25sSqQsRFxpOUP5oSiQ+b9XLqKvBf0WLiEkPQpjQXZs+g1bA4ha0vXdUyo
NQhq29BJDnridmcKEBVeOneDZqDeoxTKX/nA4F4TpKgL5s08EjDXkH93SlzcKyP/cobIf4Wq2K+Q
RYfXxkVoZ+a0wYy8/wrQOBBJAGDFt/SN6PKC4jnA1c6nkqhX9AeEhhkmqKiDDFEjr53BPisaWbap
0935MbAnB5kXRGVMPJKAeUNU9XsnAdzHLPA2ESsqxhTfp2pWEpSECa0jeOj2r0NcXj0nd45CUptM
egHRdhpGioArLB3VW2yF+bktvAciBAiGVGlzHQcDqLhBGuyVYGT7QJM42LRQnV6UILtHAWJkaI8u
qKHmTROa9dqIPF3lhW5cy9okfMCLYDvogGhztzmVYc8umBbQhlhnYqMN33x0/Mw7Y9vBczPsU+m/
G248WXrigWZOIfr5sUY1zloNY2LDmtO5ewpiYxMDco+34SQN6lbCdPSD5xALHk+IG9/9Td/FudSC
JQqIJJ+VkG3X8Mco1gulNh9dsyzXDlL8DXs7+5T7wRda7+yACQ80i+JzQYNG/HR6FzkmpY+7UaK4
ZVPvfagdQIfMNShUWsnRz5kVVUv9JMEX55fi1/dWPOajw2kr4gixiV117O741rCMYPrVrH1oRPU0
KLKurdtnLXIHFv7O10C6BpGmWoO4hqvXykiUZ8qK9vMVPbR6ucN81i76iaupJ/AKEni0Gb361RBM
Czi1Le/OxBvIkpYyaeuiR5ru4vwwL+wKrjJ27XOgePkzwzRzTMsi1vbUPSBo3mdqPlajLR4Nt/hD
UFEqIu1UTVwD04SVreVtei6mu/Z011eDfonBgliizAouYJIwdQVR8mWm26geyl/DhEb10dsVmiXf
UX9fZnItpOqlAiT2UeHDp0SlMqQ1afYH/cok/kOIvwjMkBoClrWTK5tg47eV9ijHyCAu2GuWbtUT
PjbRAvPeCCjUy4zTlLsBmsOjShYbGHMub0Vbamq5dExzIkaqdrB11f7bcCyMl2VFn1dYUwosszZE
jphI+U5EZ+udKa0o1ypvYanZZXYBMtFv7ADBMfz6vmsfgxqkS65KYODc8yvan4qH/7njNArK6PFn
fA+Bse9hrHmAPK36vTDzsy0iKPQR/d80bfmvOfOXXI9obecROJmPsiN6oqMy+jMaYtpArR0b93Gg
/2EQqrausDrePcM+FVhUX8gpw1qV4Mid7+LsURaoK6FihVy58zBYCCCdsdT3YZA5FxJ1k50/+Ane
ivaEF019B5ch+SvCuo6xSS/AqMwINeVoPqV4HuhZT+Xeyf1g6f+9pXhDv8T8B4J1Qkg5MJN2pUV7
IhxymvTzg6RVvQaqv41I1+vMqtloqs+qt++1pe9hsfZTO11XRpM8pciEoQNb351DLpDm5doaRUV9
y9EroUTRn+d7aiHpIW+UXlOfu6RMTpZJRTKbMC61go+n03E/d0gBr6M1LNF8DW91iVITkXS+D4Tq
P4aqTQDrEG7CXt2KtkIGPs+oClvWNqM+MT8mqhywYDeU9zby5aYcyARRwBR2RfKltdZTJrr4IIim
2KQqRpqitCBYWpZxmw+QY4gSodiEaorH/B4jg0NW87woU4Vh73TNL5dD2OCU18jF89uYyAyM2et+
esudlSExjFlI4W/UboaH6Z5zxvq2BlCUrfdVR89xA5gg0xz/V2MQgaqNQfagj715gPiCN3CeMV36
DiS6yfIOvVRu5v9svqupMERrW4IoRVSqsod8NHzj1RS4e1LYy1sFSO3d1hwKTuiVlwGXyhNZwHXd
WY9BabZP/NFvvS7dU6cQtRxEgdM+dFFAJornVOdc4kJLc8V+kjpRD3WQFlfCbNH02s1DmsruqrMr
f9ZE9dCaQ3+dv+Da7R4ybSyPRVzcQNYGt8aLWOq0dvzl+lRGRaq965aPv00G6dFTeUapAKAlbBzk
U0MjQWE0IxuvbY6eEWu/apu9u684LZIOK31zczjyvZNFO6Ws0reKWd8WrAwimah3O9YehOEmb0wi
cpsU8cawUIUFSBwJtKvWmWCYDdL8OJrZplNcghez9qu10AXVLZyrNO1ISSs8cVGxP1KTwYcYFNXD
oKYfUlLgQ8wADdLNogsM4xdKH9oT4Er/CfSSMt2x8F5dIRrBB46PqA3rx7ZImysanxAdwq0ry/h3
Ed9dTEe/dX4Ny23deYZi+h+6zmO5cWTbol+EiIQHpqK3kihfE0SpDEzCe+Dr30qw7+24gzdhEJS6
WqLAzJPn7L322rEGZVmKy48wFoSLZD4TJ3XZUAWAj2iZeVXYYO22AhVW+fLsuDOxhyk+z/uyE1u+
w+wGVn6pk89dJpxFlsvlYeHnk3+J+dKrHVCfYKHbenQvWul7x5kqMUSsDstCvUY2KLsLG+2lrw28
SlJqUJNq8iPxoK+9CRLug6a9wGVxH/G/cmV201tquenJpbXw1OH8OOr6/E0rEy9NWcOnVlvdst8x
DMwgCZY4UNj4yjppTmYVvgmRd+dsUApdtTUZ/3v571e16EKN87cfk/HWzF590GcmPCWaOrrp0PWW
29AdBYP+RCfcN47ds6PNJJnFxtUoGVsVy5beRCVbpTMVG9OiB5bVU/IeJKRDw/xIWhdJqGgi+nBI
IHo7Ka7mXBrUr51BTUrf+0EWYJ3u6DpRILmvPdHTOWCd0hm0fcp+6tcobcXBVJd9aO/J7p5vuXwk
Xsh9zG1OIZwPp89skE9sfSWz2dF+sQzzY0SMhoMv/INCv0IQCpasiesCSTLUk3qhlrUSDkXDrLCf
3PIrFhK+idl/2LbhHbOIoXk25tVmdNue4rfQLrTPd0Ae6mcnIfC+ybchCW7XuHIhUDlzQ03BwRA9
Krp1C/CnXoT6xRVM1LU8TF4jlikCebwtiFGxGhvCvBiHcN0kpVg5UL6etYz7bnljiy5CJEvqxMrB
IrsOi3q8uBrRJXSYvhEOoCd2f2hJ8Oe/TzRt/K7syjov/9Kki49cjMVpWb8a1FfYflNxkdIKcdzj
mSJYo4VNUA4/0CmzCt8kWMc1SmwAXl7Nup7Ur3UpXzmoE+GrXhpcWmWVbeI1UV8cm7KDR4ONdPlq
4nk/SVJIt2WITFUqAmImEFsMuu+eZ5gkb6R5bZbXbbXIQ7L275dhaH8I2gZ0njsyJBGcLt/lzVax
KQBl0tZsq20d28Q699ZnCGT1dzZz7NfVBkxyV53byDUwd+9jJ7N/FZ38lWS6/GJiTe9wqKN1mkzW
YUxq9COhjwu966+pwVvBZGhrkTuPqw2Auj92/ndPXmliuS/Si7xf/eBvMs3NkcKBRg6MpPvja0Aw
ktb+JMmhJDAMQSttDQriIdy1jpZgZeyGs4I/QYticJ2iTQAdVBH3Ae8GZBqgRR7cNRDZkHNkUL4O
H0Zs0nhzvebR1zq08LXl0XEsmktRgtuI9MojgdY1toool4KijKSuv/rO8EWGvH6ZSAR5nSAerDiz
B3vhltuZexuaL24rZ+T2lM3ovAupcQy3kpdAYjDKZone3rY43tom8UvLt5BDfmXEGaJpbIxjWo3R
C25jSlBnel6uwI7gX/HoZvZk1SwvWZUfvVjj31B9kyfF/NTMBoLo/xxP+RVAt+o68F91Wp2RP29L
G0VxKktyqUyHIqsInJ80UJlKKMafcD1no9UODkd1OVXogTxYqDLL5VfkFq8dORDhQwichgLvr1+E
n/hDznPgj+dMFvJtXDosqdHU1Fudg4cfqO/9g5X23mWsCJRjFQ4+m+47ijv9g1KQgzd/Yl9W8Xfb
aY99lrdvgWGKfVV2r0Pv4KircjSLcyoe8ywSq3Y017JN7RcIATZ/EX6cUIwap5jMWM3k3z3hnYL4
z20HjmXrhS2OMDALP53qV1JxCAAIpm9Ltjwc6jJ+t6JhpbX6ZaZyRyVIrA3Cf/PimcwmCNIlvwhZ
Aqy1SCEVyDCZiTyL+zBHtBzC0BJhvO8zROFwQl2idMrxEhRkXrVd6W/TUXOvpebRyzGMt7J2sAFY
rPWaqzRPWd094X5CcOiGjH9x9jMPQOkkK2NH3Ts+adTqT6Pfy/2Yk9ojStPaBKFHsWF3Pdu7tsf5
pkh+c9+K/Tj3v0rH4SAdzgbI6OX/RJ7cxgpCUi3iNoj2JrcbuCi88mMQERxt5sUn/JOiNxFKN+02
YyngFrWLq94OJhPj9kXoZXuAAmZvvSJxjnSGLMRxTfPcC07M0lY20PkFX2uzgUKmwaCxm9v9AeA7
ploDHNBgVfW2SNZWTOxE38btbXkY05IASdnOuyhPv0OZ1bdQplCXzPIPmKj7E/VKKCGWzkYcIKcv
pi2HxGIvcJJ+FMO+8HzOXx58jrBkOKHXPBu5p4qqfWxqt3jsZdZC4QrE98DvsScrlVC1JDwv4FkC
NKCLOcYM4aCLr6BDLuT1RSppj4aUxlsF0rvWH2PkZU4faNd797QtRbqG44IWoodGxrk1Grao5XZE
QimwtdnQVxwLPBpDeLj/KfA+T5s4hD3SSkoXL9PP3LfpYaAagXpI9Rt2T/QKpucmy4ub+s1wXoSD
cH6pJ4U3ub9COdBPg1Q4dv2r4wjVf2ytnVm6/ntkTgfR5L/7OTGfdL3Ndo0PCShtMm91p2VqIfuP
m5ePVYOSYYF2mqUPNSyzT9EvxJXjFSUgSn/lF7/fPrlIL1WsaaQKlNcu0iU5n508QQH2T3GIy3BJ
oykDcI5d6kcnyPHoOHL0N3LoAYLoBVmaYy0J2Qym6Un8SSsqAsZV5NNWQt8vt8E0AVNAYBRtENnQ
96AzsjzocG/QcuPsMnN4wsx3tqE5ypupavcgrPEJt+xthm0QIDWtQwXNNLLa28VQlbYpoScXUH1I
s9F2+2kV8f/lrRkRpTAFeY6kHfxph78Ys6LfuYYMq2yQYd0zRBJ0uzWO4GzdyaTYk3r0POp89d8f
zsxo3hPwel8GIAcKsRpiek6y6ZsTiEnO9XYcf3v6ydRQ5tUSDmgr4hseXP3GjHzt20N29bzxtcv6
/jUy4/5VEj0Ef/kl8M36WBSchgihSKlATaN5rQU7n+5gUImjDo2k+hgxLteZiAFvsholDLeOfTES
BVhhNOiajKVCIO8NvU5c77+Y2ZnRDneji9rLH3cVMpdd6iP4SySmjSJ1vJ2lSne6IRUJ4Jl1aQnw
QW5XOPIihn3tQkUF+WfvjdTWProR0xRHl8NUKfpxlwKC+Z8vysL/ac7Cuy4Y2Zry41KhGF4Al+lA
FxVF0tnt23pVgPUCiZSi5ZxESh5BaDwtf+kEBGsrZMTQrTamU1RUw1FPOJyO8fBn+eTkJjOmJMkP
Tej5l8pKPAg0nkSQ1X22WaHtidzCax5oTx1ogK+URQlXbeQ/4cEydpZmPpVdNK9NdcyvBFGffsAY
2FAE7Yqm6wKVp4iFvLIsXZBMSTRw/WOj0TH2RxsvVN7N1YH2eN50islAx6IfFE6EV0L5HGUudyzG
8rXmWtNpDEOchxLXOQ35+adHp+qhm1Gta16K8bg1tJPVlvPG843qCaglf0L8FjGWHIDERaGzHnry
z79P5CYKDCaNsvxMAhluSmvGOO6L32MeT5sEmcCB/n3FEpd1e1pEzW05vScqVGk2GghEHX00iJbI
tYCsP6QYNL6NMN765mD95R47+k5a7BwgeRvbz6YLvqvwodFT7yfFNpE3+I5OkVdaeyqKgmm0z4iR
HU+30GX6bbe7rz+gAAk2yOzu3SXZMxFy/hE4RCJYo6SrGowBQ3uBH9+yTZqAPnERuYHByfRf2hrz
xKAaCfRfO9SU06FUzRESMtZ1BQZC1jPgSYP72I2z52Wxr+LwuWh0+0pol7IE19mvZPwjhGh+lujI
13ChV/0YTBALqaQGnfu3JB4GRFKzXj5bAMna25CSkqq7cYfwBh2eAh1z3DDW6ZDM5B1qBEcShG7Z
Md2ESUQM1+Fjuba+XVYKV61lwzxjcEd+ew+Lmcfxr2BdfLbE+KtKYX8DBRxWQTTtwPxT72hF+tH5
733mzXt4GZA/jWA8Fga2tjafjAvAA9yH2vCWObP+gdhIX1teWF0hbHbQrKpLh2YJ3wj4PBzrVQ38
KgxW4+DM2NuKVwdE/N9a/6ZfZ2/hmRabEQTuhab62lapS2M5ZRezR2M6kFq0PDST65/o/JLpa69A
FMSPjZ39ur/LUWVclnqgMdGvDi2ACDpAv6nLtVXRjYpF3uvnyUlJzwsJHIGLfowN9iBVY/bM3S8N
snghAMiUpSaeevIUjrK3Ts7U070uynh4gYNvo1TN6kuGvfSBCJ3pyRWgADMCtws3dX97kYk4qxwh
o2cBBIuwfAlIOcQdBVJyQkuFogsmr173K9zXIZE7kG4MbDW7McfkOg8pwYY5DmEPw3w3teLYRiOM
XlBNWO1GVsyq3S2rahJCCjPs+eLHjQ4ex0X8HZpwdrzZf5kJXEGTPrxojh/vlruotrrxKN0BOSQT
4Ot9Xy1YKS+jZAgBWMq/zlr526cup1gewEXmDe37zD66BGi9yMJ4WbJ/7AKvY+rL59pPnxOTYU3k
Nv7T/R+sY7ojYVxvdaJJ17FD94zmhrmxnZqmbJswwCl/JHF48kK9O+SuFV7oXJmodClWMIk9SCdp
HjvPGR/aLsAkRB6Q++j580yz9L3sKhIJ5sJx1yA8mKOpYsobWL+oYEgFdDKgJEFU6nRxXWzBVfUR
9QUBNnE8rUGdiC/Oqr8Si1lqkUKKwup384LG59AGiTjt4uOo2wNiL7x2RRV3eNd4lpj9P8+i/z6b
EZuMorDe/v/vHUDR4x3DpVWzII1zAS1AhRswRdKwBtNvXkINaCXDRPRemtzcjV1mHPDyF1vDEvIr
JkQMH2//nXcG4vre0i6VZ5I/0oBgoy9jBrr80abykIycTNGNP+dmGn46LnreCH/ghTy8YEuj8BJg
XD8gnmN2mnXz1W6hj8smaV+tqFBCEHBWk0bUKQ2Eba60UkvdvzwAXmRcQncUGsuvoCr4y6Yk/dgJ
7AdLAzmMboXDbYPfZbIEqV5KhxOJdNjQU603kuwgwqB5qOZyODiV6VW7KLEr4M5w2jN1xsw6+FBt
PeO6z0p4sDENlsmgScQc2HiIOEsCScU1pIOsPaZZjqMLK8p7P6F+xroS7pZLGFAImfi7x5xeCdEK
IEa7jI2FOcXfMqT89bTf99gCTFD13i2MgbY/HsIJo9LJHrzgVAZq6I9GfeGbCc8sLsuz5SGgSUq4
OZlhUWXFG8MEimfOljgaWGKXX3F5mLJ3xmbFZ6LPJ1ftWyaC5hyO8bcFRmoKATlsc2Ow1qI32UGD
9CAILsNbHxqnXj0srzfZPylyeWQ6WyKKZxquDG65g0YOH9xWS0DbUr4HZfc5NgQ/23A0bGmlT7i3
bHDGHe41GeJAMOBGREzRisBHn1M4xT6nWXweK3TkUsNqAGaL3AW10SyLxRj57/ef1KyJeSIn0IPY
gDi3q5PTZGfslyNd8Do1IHTxgLtOPzVlKTYpGH2gu9J+1rDgMV/X3qOQcFDg3RDI1SVeymDNONve
jIExYuCKTWxxM8q0/X3qAyT/EKMrB7DSwAJyl5kVwVUxcckZwKQW1mdBd+BfBYfFlsAP+mMRIhjg
szGUAM2KxjJ7Hi2JjGKi7CQ7O5Fu9qp5drSOphSFekvCW+xbzTpvvGdtSMdf//skpHSatSg4W2Ra
MPDFeLk0pwwD94FSdF9dh0lAKLJTXztKwa/DMrMFzhJtmat3URPvzLCePmu8Baf7IlkZ6f22coWJ
/isR3B95EI33uy6fh3HV1tizxiw9jVWZveW8UZx4LZfoAu+ZCA/Vv2Ba7VZVsg9LLBNRZHH4ICr0
IcaDuc29sXxcepRaEetXvWBoJ5uDhaZjswhLKPI2Zu1p7wFH6EMC2H0FOq+AVKXTZqcfGBzAK3GO
qnJnnbjuhz5T0y9THJNi/CluHFhv/jBubHUpI3EUTWEf09lsNt6v3IUmbKryyfU145YQh1fl5mHW
eHmK9PqFceF+TErzw2/y6RjRWUQ99YvQkuBkNCqgj6wjnuI3BMcc09UgSZIOUlqQKdGh9luUHpUy
S/DxJpbeA0mUCy/cOnncXoKSPnVDPylUdRLow+6gVYwSOYQAKTEUWtWIcP2D1Doy/SuuIsa/wYR3
oJ0bG8TgatOWHiMN+tzbaAMjWkyntMru+WdmzDKoMc8p59x8NPAkUW+pdUTNne/n8qjMXNwbSf4a
dnLctp3gCFSZGRE7ebhGXc/fqG0Y60/CjPaj45/tqqEeIRSyVEkpNvfWhUXjlDdJAaHZjAP8x/Br
TPBdECn6aUvorfG2XNaRa2xSMAZBXZXBCrDHOWcuv0dZWO3yphEXuoP/POMm/+dZfhlNaJS+Jpnr
ClQnWCW+LFvDt6gecr+CMJUqiVZc5WdiTcrHtJKvQkiFZmsn3O9RMGwGtWNiywUbJ0jHvb9DFd+0
cnX0EUBXtLXlR9E5H0KL00gR1/ycibxYqshbtvs0ovdelth7OwAp0tK7FxzAhVJuJXwsbrbu7eix
SfXu3N+iPLLOVj+c+jL9nJJJe0w9rXmX9mEZ96Ae667GaQ6a33oXB9gGEBIxwS/0FV7VNUmWED60
QsCYyOKfXiZfnH7rlnr0bdcc/hGPZ6dhlOYzjuQd+nGmURTtwrSuJdhejh/xbNLckvJVM5iu2VmL
/61z+2Ln6qZ1IE87wJsZO6tWnRSqLvf2TZDhuVwqPsb9FygU1a61DYqLPtHeurJdYbekuzvXDJx8
h3eafdEZI+uIMgK52EhnBTbZUOFGleJbka2icBO6hvhOuvxrUXG05mC+EK3g2drlfhgs/IGGfJBr
Zx9brI9TtoF05PeRefN9p91Tiyd7znU5jR8GQL1GsGXQjWs9Xy1Ta5Ids6flWQ4hz9M37exQb0v2
lbLmiE37z76GcfmGo95+N4QFviiz0Gf5dMVBGnQs49uerKm30NP/oFM9hCZ7QVo/QRSlh2fm3F3L
qbbz4vYYpkmzaak6DhhjKuyGcrdIRXS6riv62Dvqi/SmEzmwip10+kpmeWvdkF5wMlFTyG7D6N0/
oGKQu9HAiJv4zDj9QZ0HaPJsl8/J8rFZLj2P5vpk5Vt7zLVHfJvRYzdESFGgFkEppR2pjna1Gnl7
RZDu7vPxesIsGFqPQV4Z+6X1PrijtcXEJDfLpRdV7rEFwkG8OXtDN/0mv4mIbKWb85MERXcYW49J
YDTPQvhfZYpQN6u1n+wAp6FmqKmeTLM3PRGyIFezsAI1AyfcRB36lwe5Bom7T9Bhf4e19+bkk/4+
1o6xIb/POUmzHC5tPhtYTyGjmyWjKk13/bVmaPElsIf8DMzplgnc4ZIu9KtGMiBNjZzs4KA8jE2k
uuuoIGo0P4RN1Gi8BhqZUrokmyV982wYPUINg2Yl+C46sPwrOxDB2bFtredlE5YFSp3GbHUOqNgx
86LogejzgW605oQ2O320GLFB37b9taFyw2PiXK4oMeHXz1W04ZOZH6yoRuIl+NgK+NaPekMemRhF
+zHldDQNca56zTvYVuGSgqhkp+g/aAqJjlQpKzp5ZhVdl31yzpBGYVb5aEaorMsHyq4gPDbYG95D
1yRlCKtrNAPTlMvHU31Qa9VOuS+AtP/jm210+o7j5Lha/gbeaPjrXEn6ZqCAG6IBc0RGjvGGiN0+
U5A/6i1pzaM3mpfBpkTGtiDeGWn63GG+hThbXc6cfUMd4RW/VkyQc9utyZSb6Ry6dKnVqd1g2d/V
ZofTW/XZWsv8mIQVHVKl8dPrOjt6ZtespcGSWbna/Egaa/qYCO6/5cOzfAGoNkzQCYKkwfDk0mrQ
ImbLp+XDzdAPifvWamwYWQZfxKv5Yd3QotuvNBgExJ30DqJh5HUY911kdKayWJSIFTsMlpeOspjh
WHbwySV98PS6Im6bgQGyv+nJ7mDQzG5KsoUBxg6pAV9VKplg5mHKGZEX3VfoSwEZfNCeWtdWGg7E
q6P2rmvFbXkP8sKxXzoA80mQVIfJCaCD43E9BMLyz6GLsrZN9ObWlbRHYnqqn01ifxCeoHRanQsm
3KGZbE2Vd0HW49QVKBK1qNYj5gLK1PQJc6C57+PJ3Au9jq5jVGyGpBMPdkSJZBK/t1P9QGhKZfhh
mn6zZtuODyLprbXNCr6pybG+aiG+Md8bDveKFZ4lJrFU/p46s8UOjuPW1Ifo8d8Hv2SiPWnd739f
wmS1reK+Onsp6NSlVCsGxpgihYIaUs6scy/ud/Hi5VXPwuXZlDNJSRK8bNweQ1GDlOgayHlD91zS
kcYwbfWvOu10XzfcW+M18hD3Xr3WHHy8g4d8mgDwi2tDF1ZXZJAR4NFjtuvqC+C8+WdjY8p2Qc0d
c1mTPZ9rHzbxuJcAa9HKHtyS33Q01sgpsCzgtDwNHQUR3nX91Rp8D7JATYyZ5j2UnH5XI0GOD/f6
xaXxD03r711nNQ16vJH6f2JgB2P0Dr3Z7E01Xcop/PfArQt49lzqNpPDirYPB6ly4tTEw/TfZ7M1
s/J3Yp+0PgojV/+kAiSbh6gQsK1mkuwSJNCfU+pgsxDRd0N3BYWetzZbv/vQHf29hY/3BzHWakwn
ckz1HL22x2zMxB99oUdTfng0H2eaX2+OS2Pdtv0Ke4S2u4t42tB4Dutwn3G3XtKWtUep6yr1EEym
Qy5Kv1uWLmkbYm0EBOUkUY18o8Yw4vmqPRDieWa4h/YLnSOzF+vaq6uYgMun1AD5QP4Woxx1uXwh
TPwH8n6HTSSJHVt+DI9R9Xa51FUXWRE96JImj1mtIBnqNAS5Kr1krfFjubJZXzlAo1/KaV9vtXDu
H/99piWqr0427rpsEgiBpRvgmZo/C/qBt7CPPqa2TVZ87iqkeDyj98w2rp7F6jVtGP/5atzzq+VD
ef/e5fXlO5bvzWMo1XJ0/zS0Lva2N8uN7qfWh5lY9BBTKLND4TwtyoZksBF/Tu+DCZZeJ/p7uxRO
FRGvW8E0IpXerDKiAOWqBmfgT4+dRuCj68bFYfnWtukqmuad5DNFYGFg9NEpnkp5cg3wF6nGaWji
APDWt4W2zvAKX4F4sO9lcGUi0XzbcdN8jCYLsNLrT70KCi8teSBANCYVeH7xW4CXWR+lT1E99Wev
yonzEW72Xhf6UUN3bIu2upVW0rwzonJTX3tLYzN88WiHLK+GPSheb+reHN2o39NBzmckL/3DRBb4
22xdQ1oQ22JW6mynd2+6xwpKnJz3DfPhrUni9A14jbaD6qTtlsuxTd6Wb2h9JamyXZdMHv7z5R8a
qmFGZK9gbL33PXr4zUKvDre+FyEX1PXgrI0lshTyVn7Gvv80znH7mkdFcxxbZJQl8NKfaAsAuITR
p48Fce9quC3J9Kve7YhuVIJmqR2+TOj2B2JLGQurS022r0SptLe8HbtrR6YkxEtej4JmgtZQZeeJ
/uqbntEkQ7pL4zW8VGr6282GdjjiuqUiLpl6Gag1Dl0ed/saINnZcrJdWhi8Nyjx1svyOHbUg7VG
YqKFvIizXXubUhvIkC7k756IEEO0f3hvFQmgb1+deCRtKCra1ZgIUFUt/Y2084Otf0T4yVilC+v2
BSChOOcZpdr9WgvxPARwxMtufNOqklY+1f+TiCaXk4ZWn3MZaAd+WXtPEoBzmWaKsWoMT0ttkRZ1
8hTSeFmucJDh/mp790R+KboRivTBwKvgFFN9a9xa33Pne7thZgUrOTfuKMfcXeP13sGwrPw6FjCv
0kHT33Nz/NVB5PibEOnC4f3PhKblAQZJlA7R22D1iOwrNh+Dv/OpdkeiMvKUROaCvWi2OvHH/xqF
NW96WWlnqgBq2U7Uzx3L8TknPWtdm2b9M9P1w0AEyHuMAW1PHxVGNJQLJKkhh3tuC520YCUQij0b
WY5Rsom2afTFcJ5kLB7PIk4YldnkiDUYQBAzJq/4GFUolRX9hssKbz1uSCMx30KbhqddYSkBbzo+
WC0Tvpi5RoterIMTc2Ky38Ae4ZJWwLgOELkdSOpq0W4QbNsF8N0w9Yx7R9Vauk2Pq3KQ7Sxlx/Ja
Nb17PkSHqLDTrS685DaMYj5YeE+JHmaIvLxWV9WPMk7R+eX44XsGKdEG+obO0ItrOKNK0qY0+11e
fi6uos5oo4M3aHst0vE+1ZmSgxkqMYcipgPkVqzaMj1VlTNdCSLSmE751RFsD4a7LnsvewEJPanM
rQtJ/ssEGlQ05fhYJL4SLVOcycqzdosiGA7cBmxN8OY4KnvBZbobAq4vmvw5c6X27FRGd0ZacqsV
FGd56Kwa73gaXEewU+/cQJec4fB37nFkjcO0xGZruafI1kCR5H521rKJyJeh8B8MhFEqi1TczCgp
cFnCzqukfmOIrN+kRHWEqBcPnl/9kC9LhUr9TGb1Jb3NZThvjUyaH7kJiTGQniAhq2137Rgx+8Cq
Oe0Ih4x0ZDildyajGAVQlhOdnMRKMbgnHbE6cysxD2lrrTki1n6jBkGuOJXTVbbUfOHouXsLL8VT
Ig3QhyFb61AY6ZGs+uIaluZn1MfBQ29K9335D9Afuu+cxIIHRnDeg1mOFrEqUITCJPtl0sNaub3Z
PnqypcfaRNt6Dp0zkGaxYW6WrRzff+vcZLwQ7dy/ttpLDa3yLaHyOxZx3p/T0Ho2S68+8ePggIGR
1K9rVBXrbInuZjK6ohodnivjZ2YG8K7GUDsu9Y8FrKO1USbHBhuSJP9s7aaRBX/D2xmDiTbUFc1O
D4NbXFOdGx5JiUmBYGjuVRa3OYCgROG41se4+upKQApBb2SPqdpJQ6lfygyZxXMVp0p/kvYDbi60
lfZQ/pSxY57thrwPghijfT84UDcL901SS++LhlSy5VlMDwQ3g1vtelxtuwjXyw8ELUU3rPzZiqBv
in++1GmsFjUCP6rEZX0DmCchfZndU1+E0VEzdANc2CRfIcJF8mjnt8yYp8dUS3NUFSPY5ln8cNET
XywkkvvZt28EZ2Z7D/3wAzIa/a1wqj9hJbs/tsGEym7M7zlnfEkwe/ks4TPuXaqRhkitHZ/p8lkU
KK4F6du/jXldFKbze9SQtRnh5CGwRY8uIWwV8Jg3Anzpz/oPkKjyJ5GC4daYh+FgdAq93Af5MTbh
Yrpllv/sLCjKaiBQJNYWNeYPhszTLbN6otbA0RAG40+fESrJohm0V8NGTOlM8zv62uacNDrCe9VC
KGtqZ7aq7uJDSiPNy+Ys6KK5dLENbuMBnPGKyJk3Tx/29NnEVRi+dyknkA0YkOLvKkW9Wojn1ujM
l7zq4g12P2vfqdGU0bdXi8XrZnkowbPMeWbbjFZYH4vjcnpPNXqVmMmkRcHbm/iJpD1IbCE0MpU7
K0OCgQsAFlZO2DRw3PldC4eQjMFavOchykKt+Ml7jlbYmUknMVGB9zoe69K3k5tuq66W8ezMKcuq
WQfHdKRRUMUUkrlHizU1VvTFFbfQST85x4UnGZTvvkjtM8IA6mE1J8wbgpYTxBSkiIRvFV22Sx2Q
ZA30YW0J97x0BHyIZzQb62s51u2tnFnWnNkY1lTr1PSjz+pL9wF8hD3RzClnsc+zAKnrqPtqKw3u
71fNR11DDHjzQ6d81kvzpdB88ZwM8uYYDasvoRHbuItxMqTuHzFm4VPt5fYtCIILPsivMFNVcYWJ
i+PHl6xoC0hpm08dc/6HykBMkiEtwsnHsbOMSSuByOvD1lWHUjgSuLJz7dSkz91Qm49t56E94q/6
hqQOzL1nWd9d6tKurPMfS6cQbOWzHjVkb5Dy9BjUgbnr4yw6ZSmy62FKm10XTNGTZQDcH3uSiSog
alsjGbNX6goakyEeyOWSlho/qgk1xgHkt5zkDJPv/fdSqEurbjIoO5a/6+ZWAzQfEBWLyW+z3Ewx
XWLaqz44rFY/3N903aDem4tJ2y1GnWbGtxYS+bh4d2r2kjIsoNCrVK9S5bi4vSA6WrM7nCXqRYEr
nlFCSYakujQ0J3mkNXypzTL4p1MExZNsdeO4HMWscpDnhgS3krCEJ61K3nhjtXfSb4xjH5CLV9n4
isKOxEkv7b/pdmETmUX90paNuLZzeraoQstVb5BJ1jgiP9IGrl9CaqmjUUOHFCTLGyinrxV9Ahfi
VJzBWpfT/n5NRhjCGKKqVqVNrE/SIUc3gHlY2zqHtwOkxDwGbLIW7iukHGW60QrNejFKT7uGhGj5
QEWXA+D9QWocBd3sy9FcNdjiYLicH71iDLaZj9NxHuEoELqUbmNsYXHXwhrrfN9FcUVzT7oEyppx
7H0xGNy7cQyFX6kIDZdPtd+7GB/7TZQzxWcFpXPgEgXapI1ziFJRr5clJCzoMqRRXJ4ataLovWD9
TfIbEk96vUGFpilxur1nNcF6adaPLkO1gSTqQ++745Pbmr+LaFp1TmN/MLH19gkK7u29E8LOEVWR
dwqaOUexgKaYDCBrv0je4+x14pZeQ2Sx3yuLtJDc8fXDctkwiQHjpzo7Ruy815G9qUV3Ku0xPuqU
6ReDRXFEhLopa/aDuCWIyopZKjxucJS0mlVgz6jz9Lj0v/wJ9Qq00NNypatumAffeB3gUgWmaB2X
8md5AGp77Muyvi5XBMe1x5lTERj6tGX3pFRKdLOgUSvEY5EFI5nwdXWoGl071LX5Ygk18FTyvSFv
+HR5wYcMmgyhQAWgSs1mqkSD+Mx8+NmBsnZkMoHvTF0uD8izLOIAAcZZE4HBvsGcb/kopc10Scj/
vt4/ZoPP/9lx8vsXl+/oGOi7zEauy1UoOVxMHYkK8cxMVhg51roxInZj4FBUM5vsNkjsTsHImMKo
/rn5ljuwwObEPHbOUWD8p3tBFi5GEoI7pMDkZme5v4paL7ylZIuc3RL4JALd2/JS2DfdjvEUf3r1
HcsXLC0XKJzmYre8tjygjniyMM5CuS1T4J9G6+8zYHhjZTDBBE62nvFmmkSpZcGVTLD8xO131DBO
cWTziA/pSZsZGPC8ARrHKAfc7S0XWFGWAVo/WZel160UZsaU1CcbnjCOweqn7RvAbZWFBPVV+n+M
ndlu3NiapV8l4evmKU6b5G5U1kXMo2bJtm4IyZbJzXnYHJ++P8p56lQeNBoNJARFSFZKERz+Ya1v
bVSThKd+jLuvBfePriYvQRXBw6fwPy+Gc9iwPOBU6p9kIygjHUdvYSo++j3AYWpeJIHQaUpoMyiv
wTOf8tCbD7XXIJlnjA2tcvmQ9N1fn7VA044A+TFOhvsmtAfk4tyJP83SksiO0yyGF9Xm9SEgXWRV
l8N4/b09Xczyn5/Zdf5gRmypBAXh76dURsjsTLO21W5t3yy/FVTc8K74JBEJHd6ZVb/VtlQ3n89/
fjAMS9GBUsFWVggQRLGCMC0lGe7bL3FaGkcWlea7UY79nvB0ZIbJmH3//Iy4ivz3Z7+fs7nyMqhZ
mUXT3gvFlLul2Nvh3FLfsCIfa8dqDqx4TLSO/d6Yiu77rGS4SKGnS2E3/dXxg26Tuq25EWmNciGc
X50Ch8XnBb1P0MDA7qany+5VhYRz8E+5FQanoRPOtVs+fH6GiSe/etX+94Mxca/ggQgiUkjc7E/3
rHIrSRgHLsvPaV4zpa9+M5RXEZR6D5u735IGyHpmtsSGwV/Fvt4xXyZP+quw1OKcjIFxyavGYrRA
iMSUdS9zMjhHR7VcIZahUlwI5jsOKvuSQX+IKvHQe2y34jYOcRG8N33AIB8LDX6aSB5ddcuFufoq
ELxLtie/bfpe5t3PcxY9DE23Iw7POg+UavXOnrgrtOYbnQBRIZIGKYUesLK0j3h4+eDSQJ8/HwIz
5SgbfZgXy752LNLXKHHTnZQ1qnUbeyjYWUKLlx9usi08d303HHs2PP96ypGEMn42wmbtYbBbyj5k
5s5xUEwEPwu/z+eGNCAjFXAFYhzyxjAMdVHpHHNVJTd9RmQqkyMTsJ/nnkKBWX4kTXv1e0H3+ZgL
F5Nak7eqiGNxsKQzX4QfJQxz2Wn4GfecfBrak1tmw42AlN1s21Cn60igPqz1cAcDLLsidL4Lpsy5
ur27/h8FLlvGZDffNSNJa7GSMFSWHdTngPfzsyJwJmwSqG7s5cNEcvVGmHLRflWL+ievI5qYUPmP
eGjt58Bf3IlCPorCdJ7n6q9H5bJScs1+vHjlTzZXkBd8P7qxorkATMRDqpTbfLL8B3Np4fJSnHED
hI9OWUentEBYWIQLMLJOgj26lGadNoO9DbMZC0lvLwFophI7KzMwUnilRaGX40lzO++vxwF1y05U
ol9bXRrcBTkNX26E3WZkpnn3+Ry8z+FoMkohFmx5roxGanrgkWZSolnnlslL+uDONZZm14wOqSH/
+mwYjI+ABcWBbVC7YSQov8cso62CAAMKh/42SqpzNbjl25T7AfdLNT+qYIYPM3X9zkAqyxyiN28R
vCIVqG3Uqy6850x6d2meosZE602IkpcIQoNqVNldskM+CN+mr0hDQl5ylsuHz4efH2bVQsefwzug
tsNF6rCHK81npGZCbqqc8RwW2FV5OjbH4WKEPqKST3aGQQhG2hKkbdZo+suwJRPlvz/o1DGuCjDa
RbNtIkwSWuSCvyuqEfA8cmaA39bm95XXi8vLzKztd8GFNYh7rIlN7LPk0uTnHqZFUEh9b61RkHmn
TwlNbVEQWHRzLsF+9y35dJ9Pp31Bt0aXIbvpbarpSwy/tO4rjq91GQSYCMVo3n9+wVtIeW6t/eO/
nhu9+c4Noo5JJUFuCIzsdTn6za0DmW6lEis8oYBo12lJpCL5cs7XOGTDnObDEzcjfeflpNkuTzek
IePywRGOsHrncDf9CoH3aIMIeNeCgdHkBNEdNZSP3KfwN6h/0ve2RT3ELTROUECNcGGCBS4S0N3u
67ILTo23XOaDZUBJ+uuj4dRcTb0peHN1RKQurjCPZWWQE40UDyPLbeGyek4JDh9rWsDIxQXu1Omd
5S+LIKcwwPBQ2bc4YH+W6VOstf3BghGNZx43qIMrb+tphtCQc6pLTYu2JeFreGa7uXgIpf0x99+B
p0Q/bSvAtlK138Kcrjtjk4nNKZ3vHUKLt7FLOzuyXdlzFslLOHv2QUNiPLGdHU/AWYwDYaIjImWv
3ichQQ+0YgHLjzG793u6u7idlruZdc/2GsBn3JrfG8dmq53qD5mQnQkiJ165gOLR09kfeVa/EAcQ
fDdVyESMTfCTCrS9KUIZ3zE9QyVB8XrxIeidMFzbB7+/FqURno0ESeA0Ve7l8zPKcOcSERq0//zs
X8+pvz8XpcI7McwkB3csjj0TrINIvPFmGn3ibGYrf47ZcCMGCNMfwNdZlIxQIGfgMlE6Wu80vePK
Nsbytna82wQ/3gZNWX/rJCzEHR83CyeNPDEvjw7gRQIypIHET7GMb2sMx5PAER+0ejwx6gIw7FOn
DohbOP5N3EI4jXQlowez5tCFzpD/3vvR9QyGMu6//PEf//WfP8b/HX2Ud2U20WX+UXT5HTM63f75
RThf/qh+P338yUMBRxKbcOC7wrUJQnFdvv7j7UFBf/7zi/W/BIDkxuvxYbm+BgtgZOM9BE+iC4gZ
f3U89yoZzf+ybfKBOrv94QUEbUgRVU9ioDkJKsKn4nrQm7wveKj84qlvYkhEIm9/sBTYdGOdbeIu
qq4eC2jCrDqmHJnp35bGvMC4dfvW1lg327LmButihmIiNaydpcGD2KPfytKGphqFH8gS70aVJKyG
o3ZGeAZmO8A//9tCniDfQ6v9z4cA6p3ziETn91eF32Le/HQs5+UAh35RaH3KtHoFsh+l3erzdf2P
v72w7ecL/YP4E9TijCr+/vC/roo0tLb8pf9z+Wf//W3/9l37j/LmLf9o/5/f9FTm/Pfv3/K3H8v/
/a/fbvOm3/72gLBbpaf77qOZHj7aLtP/PECW7/z//eIfH58/5WmqPv78gje50MtPi1RZfPnrS58H
lPU/jr/lx//1teVP/PMLYvUyf1cf//4vPqAZ/vnF8Lx/BC45HMK0fDOQzH2+/DF8fH4psP4B8kXa
nrAcD4yFL778UQCPjzlIxT+CQPhSMhOTYvlnX/5oy275kuH+w7ZJnJIe3B6gf2bgffnn3/7XyfH7
Tfu/nyw2uul/O118IV0WkzKwHcfmZ/p/P138tFdtJgkKR7JTI/SJWZMs+cORI41p1UEtKbaIkDr/
sa36waVLpsu/sVKDiGU/6m+tqv41zz18qv5XohmR349C4iIykRYsl01P/QrQiYOZICiuyR6lY926
Ay/NrmXENT6ANoxIfwhDszji5C0ghxTKtrPdbJmVWBltlE7bwtG6Z9eZRPPGXnzdL3kwZC1ulMQa
7bc+KBf6lxUwzFH8ftgTkHuEq5mM8gT5dUqalioIyXxoCGtrj+Nsk+xOIx06731pdtWvvgULj5hd
pe5qiFMf3ahBuUNGFjrHbcjLUDz0FVGQ66JI9AOC/7pdZ1oS+sP0ahBoYQ2ymXNa3HYblSa7FpaC
vb23uARmS6C3h/Gh7pD8p6m0zE3SQAxeu/T2xgkWQcxeNO697Bi7xB6v4r4KK+pFGP+EDNQU2Gnk
dywkuCiZDZYTI1X5dmJ4ykZbg/GDsD4kyQ2KC8bWZZyaKvphtrl89WmFCfjovYa4mjo3uH+JiIXV
WNK3GmmBEypkkYcNjWEBLssYDtKqMTI/eIWiOuBQsEm9eCU0RRXmamzdcdpBIAuTb+5kKZyhDSmO
RzyrabkpepjlpFQ4Kj9kxE/ZZOm5GNfCYCznr40HuHA7eR19iFdow4JsTwoVFbXEPvwAlsTiMLG1
OT8R+lx/V9G0gOJbx0rzjWEm5BUbLtGuywGAQ0wK7S9ekpb6OE5VjzslKRqDmS6nD7Tz2pLymE7K
/GWkKX9fHaC12suhkXJTCp0YJ4xXLBFybZGSV+YsPkka5haqLozmSLgYKdGB+2Rs49eOVZLHEiaJ
ZKEiZ2K9MXPA7hDpOKxQJw8kPBmKNhP4dqLbgxVG7Abq2KYobdyhdN4coF7xRtn+pIl06tLyYVQA
c7aOjiNxceOqSY+coE6w0QmDM6Dv/Zx6BFOSCyA2oomamK9zvQAfAdt/L5h9QvPJGmpf1Uk1vLPX
9Wm0zcwM18oxiBMP+NviXR6Y+XwY8CbQlgzSjOJnGSQFCa+R3/vb0JnjrzKkJX2rVZMRZaHJRX5i
K96M7yH7S3PXaaKQ2nZA6j8NUqp1EZlWcBwwnoizwJTkE8AmS4iVoApHEJSmGPTWc3Cn3ANzyMhS
1EUo7ox5NNQFOy7fU3vkgexNtOnS3hi8+tWq6vKEtPmgYApFVpBFOJAdNl25NRlQm8ek6/KygleP
Rak9wA0jbFF3fZg+MByfnE2WmdRAXRvWw87NDAZvLM/rBCPRNJ1bBDMuTuU+e4mqybYwQDDkXTuF
36kjJi50pzQtzYSCUzXWm7P8y41j67Q/xo1FNB/W3O4jCDiBQUrkRbaZK4CXDWrsoCmY70whxxjx
UygGCQ2YWE45vSN2fcnv/N1OYQ0D6qS4OZn+GABC9WOdfR/pFqxNn9e5OkfCCuE5pRGhWkRuVfVW
+a5Zv3emM0ZPuW4CRt2jG7T1Zh6YZi08fqtrHnKaivaH3xC4bSZ2RsJk4UXnyBotZy2SSnwN0Wda
cHBJiTq2xKlOGzbccman2gz9tvNMw9+2pRtwrcV9950BuCxAemhvPdga66uZQ9fpU1E/SC41SyQy
6bNMXCLiIzNtNv0qYv55hjqB/InrVqM2VtqmZ3y2MTr9qocLZttE1OqRplqYIN8zdlU/Y3zu74JA
UBKivaq/uNjtmk1itMNj4zKQn/pwvGvlso6OGQ5GZNcOSdhuABgD7Zu71AmvdRbD8zDcCl+9RfUT
bvG+UYBlvUsimGAzgIfbZeC9UuzcEcSYs0wPc0+SDnhO25yGfRJ57JNXEIAIGm7C0JnIyfOr/kTm
WVYcoB54rwN6/+hCMJrMogPHXVP/YhpmTM8tB4HO11q0iGeTOeZqop8Dm+Q8Wy7q7QfEkedRevWS
BXzyiWWESmw/jXXwUPvkVfo9lz/fsjUWr0HtRkHsPHwhwMJtZR5M11CHiPUp4QC93ppdtGBBxTdd
iLu2Cli36fuktGtUYxw0WMzQ1NDZ8H44GWoIzfDcuqQ5ICV/coYjvtRb2tAXos0fhUUIpjVlH4Ma
IYy2/WZmO8sb0X6gFXxjIH2bONyZmNSQxeHok9W28IhdO7iYQ4MgzC4ccp2t/oQY/VD08aL5nc29
qGmcjSwAwlobnB1UwmQjp8AX5ZlZeM90K7VXDQf4Vow6+kYmEVB43pMqKvRekCVyAsUq95ZdRvea
U5QI1qJKxaobCgbelhebOwst0d6Mq58R02usltAMM84OpDHemzJSqA4jey6fU5ifzPA57nLuY+bs
MsuoNCB1XLx5VtAbTSPhxJF6KFm3sGQSN1zs9RulzTdjIv0jSZzTkGM1UHG2HXiv95ywpEaI+E2W
tXULLgFHaEkSjFQAbgFNyJ0pGvtDJ+zFZzX88idA19KcEtAI/onhA3y0XF69sb9nbRVDYcJ6iKZ/
YvWNfURX1VtWpu7DFA/xC7cYZN2xqDYl7uhvkzbSczGXyNZ66Rw0t8e1sor3qSFZe4nimo2aHh43
/2Z2rBCzlhGtwDDQ0vfmNcuyS2AhW5i5bOJuSXbs2Gp2woK4b7p3zGrQnwuAivbcyPUEesOPZlKR
WnCmjkIRw2L2MLqoZDp1x0vHhoxjqsSNwqS9+sCViyTEqg4Nw2zcaS/NbL/DsjskNTZLu82uSqAH
dCUQtRSESk2GX2o3yVGLYscWbvExHbvI/+Hq9tia/S52JNHI4QjGbNzFdoy2M87fEiNFYRtHPxHE
k+065mLByeb7ZJLfYAKznp+sPTNPbx055X7sk33gR+uY/dg6HQLgpnb5QBX+yMbvHOIXbyPC+coQ
v/4UtOcRwFiGpGptQxHaAp4H4hL3ZKsYqXkwDIdTuK88lr9EQu+tAsIEba18YkhTPpZx0n41Xbt/
jByNXKuIw0fFcJy5p9N4x54obgrgcNInWRVWuhhPqJJ8T+7yMgmmpc6Jz9IZ3Us4UaL2Tde9dX01
PvsKeRDfkt0FOtAA/0V8jTXy/Bh5DUmpffBR+aY6OBRZh2KSQDryOfrWa5x36ZSSNGMV3i/PDdI7
jctwAxMe0T+1aOryxyI3W80NVm89dy2qwbDJDoUFouw6IugFC5CFU87lbC5b7HLT3OyyBhrmsaCO
fm+KnoBchkiO2gQeAUNbF6HlI0BNxZW/1/505DTs9abvMk9x3KoiOTkeo/nXMiMY45IwN2YK0Lrl
d7WEnn0EDEZRjZcEjbubeopgNaxl2RjeukVFSywZMVn3Kmt5pxm15txy05SUQzWNiuQgRMf3HR6E
a+EjeiAsWnMnqNyTOdXFBMO+CdgzJThpNp3fhvZqrizCoFRGX0QuQt60e7/tNH68pjPiA3oWEHya
klQSQUTPsAqIPMcA5H3Fc0lSjj36S/EH0omR2i15pdveVR/haD82eTLehhGIzcazxo8MXtwhaTXw
kjrl/jtUxi7HjboWHjfiMnUwJoQlmvcksU5cDp4wTcUP49jUd0VE208pjOR1MpNj05twHMxvmIrN
Dfs1DCwJMTKl67xoXJiggDx0mOVjXgbWa2xXIERyk5uzbsqNEPVwsAzjQ9YjiE2rfytn/33o23EL
xG06JUoBA2WRfit0rs951cOP4YS9Usa23ExjCOZInJ+raaJKxVRN2FqV/5plNu24hM/rJCdanaMy
W/qIbpl3JuKg3S7GHNQYD/QT5naQPYs6uicKxzzAnlYRFOZPlHQ0PaZxaiMKypXp2Dk3iNYAouVw
KNZJuy9qiCVu5F6zOmFM7xNQzpQc62wTWCnD+jJ+koVZnkVXsd9ecsek6eXXwAuBmuvhZ61Zhk7w
X/eqCMcjwQcB82n9wnUhXkAHu2y5WYRoYHNX/CQ0bO068iCQnpBkRAqdpYggdD6syf1eiP6xswbe
d1UyvUnJXg17+V2HeHoVWkRu8p3cZjWm+iK3v2NX5i5voLZwm/KEYp14uZh4mcKjw55DDxi5d4O0
96YhVpzKD7NjiytzjBCrtQciAIFpau9KuNcbE6tvbkHRkOD3DjGeSp7UVn/EgbkfLFIdQ7ykB7g2
JEWZ9iY10apIg+UCcKx5hxKOwMD0qei7nxgTrdU8VFfqrutitbr6ihLACQHceqkL3AuBQzB4UN5S
1vS2d0x9ZNJ5OiPvcTDL6YDAFIIoq7itV4MSR7Q+TzpS+47c2hUBM3ScEglhY4TuqnfLHxhca5oJ
VUJP6BSYKDrESHEFBI4PdSclssWKUCIZo03UsB5fndHbNP7EfXJQpLNVzbOKvGfdgispJ0WOXdk9
hVCOulQSxGbqal+Mfn/UMTrVhgsshJDsXkPxa8CFrVPuDWhTiBBNGPkpI7mRPXhla5LjugGqtm0L
SJ5VPr0kSXcxdWNva4nyXBO7Nw/IGGiPnhoECqa3mK7KCE7+UNhbYdY/mGrgzAzg42JSIpTvyU3k
Hb3gyY7bW3ZWa/YIsJ8LgCRV41S7ZCj0waZtXSU2SdOirQPC/LL0DvUHkSptk669xIY5n+Xkm2LO
8/hJCvyL6U2XUnn5KhMFY5oOHFoIGAVSCE/FJrplwyTZ1791p/bojAW/TdC4azFV3J7N4CxLsXPN
yd1nk8qPDd3y2qZBC7N82syW/yJqWa4LBwF/4EkmucOlj7LrlJKcR0dxSJzoRbjT1gQ/sCrm9JWh
wbUV09esb5+ntMYAMRvlJjHJreMEO3DNqw4BwUJbH6YEvS1igraYjbU1UKNOXF5WI6/FqoZQRvaB
HopFL9ds0ix86suRCCp0pJZRXXLmUfeuVYbHqeNH1hl6XZxjSF8iWV5M06iOVHE1NCPs/WTCdi/U
qqSQQ/7LKQMBbTYtzMi1VbsCGZA5gs2e+7RiiJO3+TqRAPjW89CE7/VU0fSl2orYwE29ohWtwjeN
l7jbBlE1CwzgUHTWokhRmsq4HsdVn1qQchS56ZAh7bM7txYFjMEEk1kVk39OIiB3vwzeNHCC/biN
HHe6zT0Xeb7RtwQ4yAmXqqrcbhehT4GQ0LcH4en8V2YZguyYoD5qs6bj8hYst91x/qE9JfNXR54K
+Ee0aauO1nSNPDk4G1Ay9tIMSA/tshBc2GyG4ETkLBPnzJauvbq20X3LLa8p90lKfOrK9tvcOkpL
WnuFeuHM6GaQ7FEy8A1YHzijZBo2R8R4eu3hNUfwZZu3gGnkHaGak3qoCB4ej5mencus3BjJwEzu
GWBT0OfRaN4kFvXM3hgUvD4Hq50F7rWvmBNM1sqjnTtTQBBBrPT4KyZoektTZR3SubSGjXYWS6VA
yNb4eDqQbBKqNE8XZeVPtWPP58oW0UuWDx5L+kTdRo3ZPloN9J8ZqqkKnu2mbY4IUyb2kg2gDRVC
BZ13vN/00Z7zNiWDvSM+ESr7GEE2D6znPE/uwebhiIAUgM/vzu2A2Y0iAGdpEzWV79LS2ZY+SloE
Uz8zsjstOoO+MV7zkVwgPTYnIjLNbeKVXykIbisLlVMQYGJAME2qfU7aPfqPjmZvZENiLwhTz4Nv
tqDnQmdj+525ozS9dgpDl+8l30mauABp12umjMS3p90BAOzVS/FD+GJrNCPEkwB/OvRfuSZ0prx3
xRIbVRJpa0Umxg7mulsctdA3ArqGBOoNcm3fObGgUreSvgCIiJ0kVEZQYYjEROLWwGZauZ5VMbUr
UUTKLruwKaHXzU3zxjDxq9lpf+0lXZoRVwUvC/yoNDYw7pUX8vwOwdw/Oiku/Ki6b2zSlzuD5LPR
zQ4sWlJo7cbZDttnlPP4w/B2b0PPl1vPQBTgua46kkdBfEgYEidcuSuYn3dSz1/boSZfewyfEof7
r2vrbyiKbpNUs2ZhxrJm9YIlxLT3icKxoTJ9gyCaO1uYLy3FLYPZ97LneCaw04/z+2S0t5Yt9tE0
PWSDS7xiQbRi7nNd71KDfBP73WAhw6CYvZlnvFkyeLXI0IRmnpSbxqATLtO7cPLZIU4Q08zjHAfk
u07bLsqe28w+MC5FJAMKIkYpOw9EEECfSILmMLdlcgxDy177/oJyiX/ZUXvK5/GaJfV9K8Q9l517
n8yliFB1IbJTyQQgcihA0ny6rVn94NamL5n85lefkvOYqunFnocN5/7VZ8jZVvqjXAZgffEVOOI9
S1twCYUBcB/SgmXcwqr+WYG/MkaHM7DdiaE+0BlTtvD2CsfZJGW+6UeYM62ILmbCa4Sftw/1dh6d
o80E38VxMNjuY6Yg9rmCZRfzyztQIjeOE8G4c47uOBLpGhdHXaEStse3Np4fUsD7u4nijZe6BCGn
LkoK0j78r8oJXpWmM5OQYxgONkzoxoi0VMigkfS9W4uGj/5kIvIkNJwVQEN7r0PzGPXIKtKYm25l
+dVLi9ASCCEZ1CgM125NAEhS3wZJf+rmbq2D8ZCU5ln2VFmQ3k6Jl0FOqM5pAIfdZZpCJak2c40o
fZzI2OVq8BW8rgCCWuHNitzFixIfmTeuBlG+Ic3fU2jiuidzOCnfs6m5YUh2ibLuh5pw6bp29pQm
DWR5oh5BhSToh+uMnd0El5OR4SaFDkPN+pp4yT1BTOtsZh6T6zd/AJ1mCsnJaMfMCux27wxEPed0
Vllf35L18tWv1BO+E/TviMAPcdl8lH2Ubpf5OyWOtalyIneLLF8TN/Q+tuG7TsWujuInp5VvhmnV
aKKoAVNzPBKKdk2j7KtDcCroNCffScGglwUyXDZF/KMYAE577TXmlsTGgOlvSu+wioued50rnZxb
MvPm2txWvXc3VXjkozC45e520WBmNxVpV/hUvkk3rLeMjUyiT/Rrz5B770HMWXOJa3euDu4KrF1z
kh27kciUrCUpKgKA2C48/0q6DwphG9fn5CTG+dlqSTezJxxkYg4w7HbgKQCFulF+buvxIS2rVRcm
oMBw0U+zky3OiipA+4WActaz9dopFV4hIPEyh7M5CYBhvA+wyayrUdrNjjrKOZVT7qyDcY5uEtgH
64L12Q+373Ef0S1/CyJDHKfKovp3wtm9oL/1H1nbzA9uOc1XJ0NKxl6MI9sNg+6RJCLryDhrvOSe
2fxg6UDG7VBXLvGlZtjvws4cv2tCaw41/f9ZzqP1vWnc5o3pyntf44Oz/WX20schMgfB7TxmZzz0
OTiSCTx9ZqtV3BpPQe8Ue6JZd6UvMlI71TYauu4aDLV/oCO9FZXJ6L6bQOiaFk1DTm4KmSwby/AZ
ECc+ERe2eLZCk4uBJ5mXS84Nhh7QUW3v3k3dE76BR1aBHJs+1FGvSJ07hcYSyxi76qJmbT6l8PEm
5GfQoop6lddEhDKYfTBKghOQhm/kHHydcq9ZBWn66iX+e0mhvCbLTqydqq8Pdhh+ZRWyyYKyzWmC
xndy3b9NCMe/ibbcs08iMwP/MVyQh9Cy3iED/ox9zNfebGwcn4GB26dfJ8Du68qbiCmubejrITW3
JWbzKJZudDRo1IFec6vpnWPWzU8+SC9Ghvob4XUXP7Jv29660SifAI623iFigcpOxGo3Hnf3VUMm
w8pQrVohgSLLuTr7Uh1KI+GKX8/fGGFg1mjeMsKnsNsCM+rKd5wm5g1ouoPluo8hRxaLTwb4o8NG
0PGOjmmfkEy5q3ikmMlDszkI5hXbzkVTokSl8MD2055kDyLMIyxiU1mTl1gxQSNX8dVslllD4bu7
2s7FB75AOBROZ626caiPhO/Gj4Ar1CMgvP4kbIMBWDCMt4EOCRfSlWt/eBzIG5aCyW3EyBCaALI1
5F01Itcwj5PHvraRx6FYP7eypfFDgW5w1XTr7IMkCi4LGDfMd4kVeBXUkjUgR+s6yOrhDne/YJLd
2Vsnz6OXyFDOBU9pDBgfPOHBy8fK2nEX9kjpC/URIZV7txCrNkFpEfa+Ki0aCfCuAoZ8rJdBO7+e
7cz1piUUfpvB3tpmdgCQgHj27p7dG8EfgC50dd/FDrfBYmTwscrMySITm1CquqaVykeZ/GokQvTJ
KZxL7bTFcsfDFonN+OSUk32Q0sh/4faKzr011fehJbGIxbCe+J+ipasIYSO3THApe0oDPC/pXNRH
6cSQS2EoblMtzWcj8jGZuOVgfXPSRStTNd4ygyputF0a+9Dqh0PolHjJ3KY5lxYrszYqfBLoZe7g
qKy8Xe5PyZ0xVbB9EqFtveZV6p5zp3RevKX5aoOKF7R36BoK2OTUXkLd9EPlHt0OMvQQeOrssaTm
SshSapU7fbUL0JU8p2abHMVgEX+N0z/BRRtwZ1c+yjOvAp0WGuAd0d/lA+6mwT3XU+z8ygUuBJgp
2snXrpbYx3VEUT6LTJYPFtJ3cxVxAq3QpBPzNQXPFmsb4MTRoF4xLMQvrGZTgko9r9q4sGdXfjrM
P6PA8DZZ6ohXshmjDRpY/kw1jF8TWMJUpIl5TfKxpagNAioVV9zaiT/cgQVL5k1WAa3eQrLn4t2R
95ziOeHSF4iHqbnFVhiSbOLbLTEV0BJIQjAgNcKVa6ODNepDgWiTW0HB4G6ley/ZkPvaZQ+irkW+
Q7aaxFtSd4oPKySPGJ7hcOqcbv5uhpntrsEft69knPV48nODHUTvjNOqnxWusMzBTJnVc/JqFen4
WsRmKRDCpuiSvUka3Ppy2Yw5KQmcy/wCdA8r7H4tQibOCebVFUCUNZBgi/uE3zvhFrWdqH9mfdTP
q8JWzXyO/JgLQsP+qz6yrKCM0vHs06cswTfHmKnLtONsjJ8DGvZyM7mZg6Si4Gaz7RYZJRbGSXo7
v7N7UPRAA54zPKHpPuu6ydlCPdUZOEqmgKtWoB7dqqZwwD7jFCToYWLJRwagwHk2y8GPDi1o3p71
mR2+m4lU1YbccHY0oi+ppgQ39teQCS60FhEZOHKrbGx22o6cgHyP1r83CRccNj1Nj1zm0wcfeQCy
AVK0SWOvOmuiAR8pw+0MT949McEzClgIYdZPkBnsKgMDrPLK87pu3EV5x0QVCiptLV9ExeF4zTKS
CiF0UiE4eDcsl3v0piVNz9smZlDk55i7bsDCSeT11eujQF3LkYnwG9FYmbgOoE7Ha0tG1vc26QDJ
hZWdsSWx+NVI8awR84aINsAuaoqjKZQfdjGJXyHgn3Y1MzFsz/wB+T2Zjga6cAZH64TwOrQsAYra
rY9uhIiVVgfVwi3AUt+GUVpubQxo1bGTOOddg/zUtUnZYm6yeH4OB4QQIqhYqEp35qKhU/WDwLUO
yiioDck0oSBTbZXjfnywNIW0Weq8O2dKUayWDL7XKvaBUnVhiBTH9CBkw5RyWlToVd6gAed3lGRz
mFeOzA7ItFRMC3Qk8SFkqHhoGbOhUitCPw3k0F7YXQWL7Poy2YhaDhjvGXp4aWLnGw5y5tTC4ZVD
8VIF1D0p3A2gek2isAG19ew/lrZBgLfAlHDrESsLKzjSqIwthbbjDnEiW2DaOW5fIopsveeF8FmZ
+cTPrLrEGCns2alfEj9DX2BU/XyEbym7R5bf/4e081pyG1m29hMhAt7cwtC1UTu5uUHIjGAIkIQ3
T/9/6P2fEVnEIY5mx1xqopNZyKrKyly5VtI+qE3UktqMEjMlzCISmXTiAHZ0BuointbLvFogPR9P
Lgg7aR90usOZrJikDIHSHkiQW0tSoDkBZuMEh7SSfsQnWdbuT6B1KIYoLRWmY1ikP/vRApxUm0eS
SAP62q442s8tnL/QKMd7E4o9Fa0BT4lPVCb3iUOfKZdDhoNPQ9e/ghWqIp5hQ/rRHnvVfh6iLvsO
F0g1bjsrjos3hgphH65NiRe+XEWn2E1J38JPman2+QNjiAm4Ev5KTwctbritwQhXJETtIf9qSVMy
pKOQka4sq7IVZiP418+tVEM7IttdbFG8TtExYOI5/tQqNtUr6ZhW4ZN5UMefXdGgjpCrIYygtZSM
XyAOjtL70G47xTWa0pFoNiCF/aClZfujiHmggbYNLQ8CKqocdP5P0KkWaB2T+9YW9DHGAAMLxxly
Q7qW8GQ+4oC1PsHw13kFclGdG8djS4LjVGW2jlTL/ux00uDs6q7eIzmtg8b2cttS0+mLNmRNI8Rp
bKsBkXZbUw04V+kSANOV9Cr1GOU3oTUECAyNkz1MJMGmHKYBYJecAmxkZxTqlFKynjoq3yHacDUH
jU7mHQWMdCYQwJpN+1zKrCfyvqXzHZpI6cGMpPF1KCnasH60QyZIN/PQWp07kltQNZpgDspjC5NI
v9YGcNpJ41gesC4ybDntj7k32Br3VR8dR2N3kgxHDmpUD9NHOmMyZDAZXApASvWBx/KBig/aTzy4
I71CrTXKKqUP5M50InDLNb1rKctQU7P49ZAnOvKLjPwguiKj2erIRXBS0BOJ1X6lsy/C15gLhWlk
mCisTajqtHMdw2QUZa9pBvXVyBlQUVHMMN4ae3us7zqJk8VD3rurUB5I+X/oe6dMNzCwongJhZz8
WQXVcG9xZ+ycfNhXa7mtT9/oPXaaO6m8Mwmj0MtYGVGqJIh2AiP2D3oNJRxCv+TFQ5n1nCf2SO2/
6evkq2ZIiX7Hs/wAn7BDibyQrJLW1FgfKcI0LTuXtzK9k14t4VTj2hnllV3KdQyptlZla0lpdBj0
Odppuhy4ULKWvRdIybAfSOblEA6dY24PPJPYp6C6j3vAJ7nJYxVyUHL28aAoJZNsrf4IYMQK11BT
OhVliGqsdlpfoWmjUA2B/ViLqxPjQmTtLoLxFjCU0TzyNOriCkER1p1aUA5fCPVCTbfvavi7lV0M
ATjCBSqq5szWF8AGPp46BKg2fQ51oGdNY5k74Fj9nny26/ZUxU46GvPQs5Q5zDEjVDjDf2DBF6jg
c7i1Ckz1Am5tmbBsyLSwFFs2bcsALnsOtz6YUEV3IeAVpJoeqUN5nddBjOQ1j8YmCZo2iB72W3UF
iXFweLBjf/+VQqBve01Qbc6QtzPI7wnYfQ78nn6JY2iGppsGjVNDvfwlQ82gpX7cp6u8/yqV3wmb
BV/NCwPw7TBZqoK8lR1ZxlFHMFDFkHzHEsUwrVHjv2MlAgeF1GThOqfs8AzBa6R6t11SLn0STcK1
IPh0MDKJipvqF8G4slbdWrtr76BX9xCVfDi+Rn6z4OPl57w2OMGFz9DzKSNOGTte9RHMc7NT7yLA
GdpvC25dgo7/Y8UA3Wxqiu6wpkLQAFvshiOqA4H9YPwACbwGQ+UefiFW6GfBsLH82/YmDPPvyLg2
51w6FadxFxonRfXz0y/IPtZcJndJffRPcnXvNF9vG3v/JpfWHMVm8EA2VNUG3D1907MlbNIDqtVQ
ivo8jLz2rVrv18gu+whbrOSN8bRgbfrtgjWOJALT1FhOfYKRn1ujJGpmhlmmQe13Qf1Gzbv51fvq
N20TrxDsNqnTuOGHrnUN7/BcJavq7vYPuA4Y59y+LQTMISLlq9NG8yE3CqL0S61MlNYL++DKiCUb
lq2aiqJbIFUUAaSe2rSKEzvJgmP3vWbyrxoKuhr7BStXS/luxZR1ZkdAGGiCK2PKNPIpKjRfXyeb
/W6/HnfpZr8qFlbsak8LZoT4IMewtFyGQhKA3V76Vcnpwh6+PjUEC0JMSPRQsiHFkSpQVkAAA0jl
2nLN8NOD/aV/tAE6PzGs84eBIBidTs+zsId1jZZ7PDFjqmX2qCJ060rgev19tLdfbpuaXcHp2ADK
zZiEKpyKdtlnvBESDRQK5dVC21UJuji3bcwuIkMRnB6KqRqqIXymVFOTmspuxsYyfpAOlU+KC+/v
g/J8yH1A9ivHH6UFo3Nxfm5T+HAOpdZTDB1UkCt/7Z000LRdVNrBn3tmktYC3dF0mIg0+fJLcXPC
4X5q9u9HBjO4+ib0Y9/y4EZwqzcYXONN8XnB5nSiXxxTlnxhUzjxuzLp6dPF+4Dq/q5sgszfr5uV
tM6boFwveajO7OQLa0KAqDXi20VDicz+a1yRJr+GuxNj3a75kTYSmiGPppcEUjD8zD6FPzRv7wEa
fK7uizf1/hCYK6Aw29v+z3xYU5fJlEyLYR/ZEDYHjIajJgP29EMZ3FbMrEQC5+fCXXCVn7DGuqxz
7Vg0cpl/u/yuh8hsE4eZaf9o3ZnHJjjBxWLEP4tqWPDm6j4VDAlhqtsjAB6IkAJVfbNOX0LnJa1f
4+JXk8X+v1m33y4J60a7NB4HY89OLw7jCincdgPhErBUOe7/vm1qbsOzfNPElcU1Y4mTUNROi6mw
Od3b6Vu4pmD6AWBIxqaAr9YDh/jV/vMLh/FCWbUMY8onzSmMz45MGMsTECZ4Byeu/GLZNM+1okAE
dk/rC3RFuDpE+uDDHAoY3yhhxb/t8lzAnNm3hIMAoolDy0NJ97vRflUO6ZdROW3LtHkxtXjhAJgL
GU42S6Ht5ciaNv37mau2DLQciABDGeiHR/RGOlQosqPjhSaM1+FS4jy3387N2Zfm8hL1rrzEXOz8
AJXiGgNPdyabbq/frBUkOnmDOaZFOntpBbruQhoQMfIrkO119LFwOFfafmEPTNtWPDphofnHirB0
MizJlDSxkoz5B2OvPsWK9fG/c0RYrpTCkqJnseb3PHvdfe9QnC9Qdt3DufdfrpkQ801iyIzZ4Q2M
Q0gxAa4NjMZY2FgLH8YWAntgnscxh2nJTk8MGrlIu+7I11//zaqRLBpMGWu2PP2Ks5hGVDKiW3HQ
wds39OHbw9cC/nQpR8TmvzMkxBnghQaNLwzFafuU5dYXK22/6U61cKzPB9pvf4RAO7Z2MQ4jg1NH
BD7rA93RPF/f9kRT54LZtDWLqVibAVbBBuoCtCGlNCf3sNcMWb9AOxmMd6Z3Au/nNpCruYUX+yjU
eDA+etRdYE/3iu3xHt4FH/IG7/jUPAEXSRd+2ezxb5/9MmEPdMyNxXRxIMV/Bjvrt68w5XnxZ1hv
g3Rz/JCtrbfba/H+arna2GcWha1wBBymODVrMew6ipJux8BMUG+Tnenbr7qP8OxLeHTHB/UuXnB2
dn8wdKxQteH2UYVs7NgeuFNGdAlkKvVygpYdM0dg9IMFD5fsTNFwtkNoQlCtKqzpSkWGGSzl4U33
nLspkbbv99vwgwJZ9mbpU6rT9r5a2DP3hIdcfWIgCdFh+AK3aOvCnNO4eek1D/lad61nayCwUCuD
v/KufrR2Rz9ZLS3w7FY6+wXTv585HtN4rCxmLv02ifrHYm8fV6cYVpTb6zu/vAStxSS4rhrCZtJg
50XxAj6FoQIyi/JRLUtMjDoLZt7D4Xo9f9sRtsZYNnqC4gd5ggfB1Jv1BWT0mk7+vf4DdgnffM23
TMo8Up/17CD5tbRR1PnV/G1f2CiA+SWrGYFE6mubKSoPMhfvSEEMVpsg/ArZhPHYfJFfuxUcHR6g
pofT3zDiIDS5cK0s/A5TuFZOdpNEjD+iPt1/T3IYxGCsvP1FldlPyvQ71XuLQqM+/ftZ4NiOBuo1
lh3fcFvf4lVmu4gN+q3XBknrMUJUrJDo8JWFo3+KlKsvDPGFpsiEEQxYgln6dEA6IpTRqr8Zxm73
9430EjuvR7iybns4u4ZnloRYkgfg1DBQc7ylH3Wy63z4edvA7AqSxJvw+zoUc4RgGaI+gzpD0vx8
TNeKg7LHuKq0/YIb11U+3kAOqbtGqc+ipyR8qDxulcJI+FDO62nrrJA88LR18gQ3DJ8nXAi8uc/j
AKjiAenwbL86r6PaNI38SPas9Vt0bTMXKs8PhXX0IazbIvjw+OdrOLFL6Oa06WxbWEPjBM1yW2Av
l4dVhKgzPMhrBoaD22bmF1GhoqfakLXw32XYgZmTjsDmYVh46H1Gxj7kD45nrJXA/IxGwsIiKnPP
HYeynqFbPEFQ+Lm01scwoeY5t5Gd+Qy8+sWuYDrUrzfaQ7I9fOvuGUSoP3Ipvtx2cy7kz+wqwrGh
nFqrBKDg+KeaFlR58BFvX902MZtLUAPGMQqkFJ2FGz0OE7tQO2706dzIfu7Jk56HhyhgLma9f3Ke
pyXV995ybX3ar+LJ4VCRNSk+G4YqbrdC4uXyns8zleJqSHymg6crvw7Go5oDaDr8m7W0mdxWNap/
piMcH20ENVscEZkh0C0FZG8ePi8s5dwB4pyZEMJEylHgSULS4DYxiUqgAVAe0Vesnszaujsc1bsU
DW94h1+UDiL4oX8EM5659TF+6KPsdSjqw8JhMxtA//wiSxYCyByPDnMsOK0lAKH2tM63EdxoSzE0
pUXXn/J/1taShRgq1RimbcAvvvYBfrMt7W+fLvQ9n9XTPh7WS7epMh86v+0Ju78uyqRD1oRTbQ2T
AoyAOzkYt4fX9FV7BD7zoWjdwwstto/h41LlY2lFp6U4u2Zhbjpy0fKNE8hjR0BZKePPC3E0Ldf1
ctqmZsPYwziAcEMc9mOdxwM2QCb69q886Ddwzr40H5aPtuuQVZWpKWnSuoAwRxau7wzwaX3KGbQ8
np7sCLQRury1/seXgkoBx9ZMg2uIGqOwZpm6L4wsbhngNsAm07YYgLPQDGdMfKnTOpMGXdqavt/Z
95HzvRUmkKmScTKJDYmtd0Q8O0A8lIPMVTx7XCF04qyWesgz56iqQuMJesHQaKmJJbnGbto6O0Fn
CpnJl8Ob6fWI6gX1bnp/aoB7Pjh8TlRX75Zup+sr/sKwWIvrmrpvjRT18rxE3sjJpsH4iCEZBs3h
04taRB9vx+dMzBgmo4eWybecEpnLJT40mkNXDdrmwQFUkj0zb+NSnPNuW5lx68KK8CGpU6vjMLDH
q7j2SiTi87e9tDp1tWtC3nDb1kw6oV4YE3YcbFmRBYEUoiYuL78Vwypr1HTujlvIcL8vvTKV6/19
aU2oykRqCEY8f7fW+tEd4zAb7RlssatupLfbns2uomGSJSkQsdC0ufxWndFk5R7yOH/Mj65ZP1XS
Y1IaK7R/IdffL9wD12cjfp0ZE65YUwWxO5y60IeoytWkx6Py/bY3yhRalyfjpQXhhm0VIHF5dqTr
tJ1mVfzmJfVRrvCirbW2VRc5rvVtiwsuiR0vrmS0ivI2D/b7n4723CUf/ru/L9ycWtfDaVxSSC8n
9NU4uhOj1m0TM4/gi0V7r6ydHYm9NSiIEXdAc2NvXCGr1LjjCuyECzKZgeKV/QZTTus563IzrGSf
Fw/yMquEN3n79fZPUabvc+P7iY3ywbEaoBPxtM+SRzD663KrfpqKOihwfal8xWOG+xk8eiA9LUE5
Zsp0vG9U3ZyeJpzR7/SPZ8tQx6dTpUHPCqTNRcHKUyGs8XIvbCkT7pnK9ZCoYAJlqaI8F0Fw5JEU
kejK4DoudyATs5UMly6CuvGXQflbQV/g9qLOHMe2bnMeyib9ZqAOlwag/FQQmzikXOG/4M0ytLdY
+XLbxNy+u7ChXtrYg4HsY4bNAvU5e6NrsWbbeQy3rqesZPnVOneZXtgTrhg0oyFOg6ouqFf1PeC/
D3kPBNNlTic4bagHBohKQJ392tyB9rvt69JyTt/zLEwODuR5hg0s5nh8GsOtjXB1tPSumzmVz91z
hGPMKno491JD8wHWHQJL6VCuyz4bTvkADfK93WiLwI7pAwkb78wiT9hLr2K9LaHNxmJ2nzwmm3Fj
+zTRn0MXhrx/817mwvknJDXxPbCvIqVtcqxVcOR8O9wD4V/Hvr51XuTXxtdX9V8I9q3C4PaXm9vh
tgma0NEMyjg81i+drGNwOBbcCIHyQd4h/+ntd9IjWOYR0JsWmHen9Z9ntpwjFL1sOIINnrLC3jsc
4FGCMd/2Zee1qY+Q1vxAueX+tl/XJ8ilEWHz4arU91EDFX1jr634Vw+t839nQdhuIyU8qsRYgPvI
jfOj1zW//jsLwq5KLDhCzZCFOoVI/rThaqyLhat6Jom7XCchiStzhuuQCJF85cO4yp6mIob+9fhD
/1I+S768VI6cibZLc0IW54zxMCYFvItHfYWO+SYKSoh1CzdmmtNrfOuXA3/Ubly4Qqe/ermRL60K
MS7JyeAwwmX7MHmTfQ/h3oOQ42tS51/3XfTt9lebX1IHkAlyMhRGxcJX0bPL46xFeuwHMhHNOvkr
9LNfE0Kf27L6vvSUmckPqLHxirI0bHFbC58wRs7+CGYY2SE/eqGE4mUfEnU1PGQr+hP2PUPjQfoJ
aWlf3Wjtw95eSGBn/T23L3xTW0eaJYx4qda+7KkegzQnnx7z/r4NDgFEHUtb+7qQcemv8DWtpnBO
HTA1Hy5bAw6sAl2heLcPbdkrIKM6wfq3dL/NnSbnLgpJeqUcC9ghJxdrOJOgy1HqP75BL50Sbrey
d0a1kHmC58wF98nXuGB0DW6g27F5fU9PVtB7J040XXlHcp3d03XZ9ycU3dCoRMNYb+6PR7RQpO2/
MAIXOJg31dSvwCdl3sd60fK2hgTl4DP0NaJjDCGfbLX1wvE103vUqJwz/OBQJlEdRziEDYgv5PJg
cB1vu6BAE2ddBO099Yu9i5aSZ76m32vXWR+CEW5dnjyL1/ZMMLLVAS0qsmZqV2UnhzmHrhxtzkp0
o9sIMtjBedDRFWM42TMNyJC6aunKnjnOLmwKG07Xw35CdMPnta7vKazHb0bom+hNAp46vSgHv6i9
0fB73V1GrM/shAvbwubLW/V4hH4YQhXzs1F8StK328EzkzWDMj1bUGGrxcziD33BF1UfBq+9B+C6
SX0UXsLNcXv0QSEvvVbnzq8Li8LWU+JESw30ozivZW/04cOgdd16nU//r1w3mwUHr7NKHCT/oVem
KZYmhqwMYAXBVDkPvvSrcKdR73J1Ppy0K9dLrs1+LPplimpTX9PFPmPcobmOQInt24df+/ZrfPh0
25e5QORmUWxgu7wR30vOZ8eJUYSIWSsH2y8YqjQPnxPlU04jBGax23bm/Di3I3whrj6lk+op4MPP
zQhFSrP0Hlyw8H7OnHvSQFRjWnhSVcqzI0XfcoYwF7yYS37o3fAdTE4sSkuCG+FgdyeolaBVajwI
sTYMK2loin2Xt3BLv5GDIRP+6vy8vXYzG0qXSURpoJrA7BWxx50hFhfBCRQF/UpZjZqPBuY0/8Es
8htUH4iCpx+lJZvX9ww2p+IgQW4bpliyqNCrYGSI+7IIBg+yYD/zmyOiDG78yaTLwMy6Gx03i5nQ
dNpf5nmXZqevfPYVixjGTWTTpalS8k1b7YMChnqv+jJhm7S/s/X+879YW1aUfrSN3okqvtmoqsHI
BiWWP60tTNLP7V3C0aF4oatvkldzoScwUwQF1nxmbzpbzhyMkhoVMFiamEYeYGbnZh2iIqA17oeF
JN+nTQUvzr5kUnqw3OgEa5fbyKa88PKZyTh1GUyZjscaiZYu3LpqAtt7AQdYkG7bbeGFfo6gfLeN
V1CYtjskeBkchwLejZj3/lh8zzjfln7C9Sl6+ROET12hskLTmfnk0jd3UzlYyl3alK/qql5LX4/f
Fz709OfEyDr3WMix+7bo014xo4CpUs9en1b9puoAOq4Sb/TMVbyjvLpYVbn+3DYk9AZYR14MsD2a
wkV/UBuox0nYgqnNPJLZJ7twZa1Vn6H0haTt+psKtoSL3YaKP9EjbE0ThZJLFu/DZeSsugeLARbL
PX1HGdQtYXxw974jAQlc+KRXZ8b0AyzEBHRENpktFJ01T06ihcY+iOhyaQYMu3+lf3xhvdvQdXVC
kwD3ET5jKgFPMXOIMsawZ0wHQqueYWLehCd1aT2vIgY/GGHkaOCun8buLrcqiiLo8tig9iWYwBDR
2Mq8PyewatcSP9keNhl1XfUwzSoxXai/xvq0zezX6LCEJ7uuC06/xKLJYJFvKJYqZFQJ5BkKVax9
oK95jxaUE35am2TXb5wg3Oh6QONXCY4rBq0dWID/dPwK47oiyyiyALPSZcF4xAw1rFSsOJp7sdtw
M/hRfeoWYuf6asWMpfEAsA3H5BwWPuxY5Z0UH7MsqILx6FoAhE4b9cPQuHXQ+Yeg25QwOC88Pua+
8LlNIWAb9B4gDa7zQBtXOgevapQLbk177uLUmbya1GxshmyZjRIKkFLpxDUsVVD4S+yJ00mtvKjM
UFS2NPcwRJKbNOZC9eIqpcOkjUUqghaNdHHAsYYiBfIsFhIVu60pg+W3v0L1DvvE37eP1LnVOzck
rF4HARbDzE0WZBOLZgeR0/7nbQvXBwquGADT6KHzDBUTH0tir0tHLCjap9H4UBUPJ3MhAZj7QOcm
BCc0Ozwx7JpmgWlI67rLgdlZG+v0Q3GCLu7c2/7Mfpozf6Yfc3b5a22rVzSugW8pafEl7u10Nza6
4toR3FTHzJEWXiqzX+jMnrB1M62DGcfGHio+3lEpKen/uO3R0vIJCTEoNUS4JJYvq6XnDCb4KH/M
1AfNkZ8ic2nedMEdQ9hMPYR+mpEQDkP+Gne/ImhJbnuzZECoaydQb8cUhrKgVz4n+pN6KhaOg9mA
nt4O1DvIsMT3Q3KM6kjqMJAb8KjrBXsTte0lN67DjMQd3tlpto3UXcTP1RPthDZKWVBYX/rhS8gc
FCT0FNv+OLywQ82EHFKdhoyFC7IwVQ2BbexAwnT0ZDjT3STUgtvf5H049fIIvbSiXW6atJ22DApL
QYqeuRTowEVTD7qy2g+VtRyAaGYUM85e++DoxyvLa8IHncFxNCRu/5DrKgPnxLm7U/Sc7V44ueK4
hYY+KDofWb9V6Ncu8ALYefzcj4PFBHnandeOU4E2Vcc2mai9tAfzUhfB75JzI3ZB/wa/zsfkLqPx
D1mEP9LYAb7k9xMuP1ty9XojTK7+Ni2ciuWxtzMziqepEwai/STYU8IJn9Be3yqBChGruzTw+R6U
V96Cp+Y1YvHAfs+kz1b3COfufhgwWWWv1WGVG18V529NjpHBpFrbTpyasKIrC8nN9YbE0TOrQggj
mYPEQgrN1DHfHelRy/lfBiDr25GzZESI4CZC6gDsM0kAsGBXy+sgP8lv+33x6d/YMYG90O/XyJEv
A2ZQ4H9nlp2vpr/EJmSrxpvZVAvOzDwzpiX7bUXwpoCTE5FGrDReBXNCvS12qQ+phwSgoPNhuXqA
kcWX3XQXAf367zwUt6CMOoPUQremVw3v1W+hCW2hpSyE//z3+u2hsPEaLYm0wZzWsZkE1tyh/AJX
0IKR2S12tozCFgsPvEhRjM4D0D0PMN54tmX6t1dr9h44MyGkG6p+QEolxw/VDj01h0WGgvKBF75c
SA+3Tf0v2/f3mgmpBsi4uIOVCBUKHrrRXbVuN90qf1I3/+KZexl/QsoxRMO+jFUs5Z+ab+Wb/Gsa
rknWyJmsqm23ctaal/PENrzlauxCYIgJSHLI4kLOGUDb86JOI85+3XSPnbkQ5e/vueuz8J/FFDmC
pA6uwlHDxSpAa2OAE96DKN6PAsZ//YFN162jXb1L1sNq33ryxn6kgPFoPTD29zX3ne1x4ZRciFWR
Kait9g585PiNQDByTig7jD8W4mc6m65cNjn5eWA612eXnSJ7qx8gI+q85HEq/CFc8ITi4foIJGuJ
XWHWn9/GxEIFbFKn1IiYA2MIQAN1VSQojvUxQIOFTT7F4g2vxPK9msqdVdps8i5+NjMgGaa9GhDH
VfrE2+sPiOd45XHh/bfknLAT9QMEqN10RtJxc4ecWcV66dacz8moR9syLBU0D4QTEpRt4XQopFA+
7O8hf/ueBA4ksLsjyLKWeprmAT+ABCDxs3XpMThYeUsxed04nNKxs98gHKBQsu9RvOA3SBvrtfkU
/0TUxYcnDikB5RE9rU/SWr0fHxjsgLXuJV/YEvPZ4Jl54XCdcM9HxcI8LbxtfvIAFPqVL62dT+H3
xF+C8c0G0pk14aMmUd7nQ4s1+O68UflkZtBuxh8P3fejXLqxfhc6Sw5eP+2m9YVqgWKMzFqLr61W
zROuELKWe8SRGdhQvXxzfKGAEYQ/NWqotEB20ylbUSxf2DezAYbQLtULRVWuqYWyIkZ3XCaIYdEb
SiCvcCz+XXjOY+3ut+OaNHQdP46PxnqCcsl3iNl6/dfbR9JsgPFMU9+DbCpqXqZTUBmWRrlnAf6D
ijC9AteLj3vP8vqNBG2dm28hqdrIGxXRC4juF66Ba1D/VJg4+wHCR9+3sRH2Mj9ApfkS6LvRP632
zxBCfum+FPeyj4bWIppsLtDObU7/fpaG21mJ8N+ATbM5rVBR/Bae+klKSHutqHC5KMU8KCX5Oeuy
5O/c7cr8IQPeNLsgr9IuTcuZmSpGVOBuiTbKS6P8jNqloJ7+hnggw4o1qZ5P7VuxfByj1CPHEhU/
mJ6yVbIp3pnU1B95Drqm9P4PoMC543jiQ3LgUjbAowsf0SqhmGylKqfNMXUAGGbbvUUPU4fpK5RI
X5cOihlzDCdoTDjbBthYcSxizBujrgcmBI1OeraSMRiUf2fCQjyXd4ZlysLBS/sb3ZkQE2X6Eqvf
SvPPJ4FQ854mLP7HgrDzujxNtL7k5Ztuk02e+cXa9ktAUMjIctxsbu/zuZP8wprwhTKrU+NjRYEh
Muuf+8R+zYbsLe6SH2pX/zWc0rtMju9PR8nv1WKtFcY9RN4LXGDXo12Cx8K2s9CppC7Eb6j9aUwb
RSBomKaj1v7JjMQvfVV60UrdxH8vVTVmNt2582Kt6Dimco1qIKe8OQZdyiMuze8cq/BvL/I1Gv/S
QfF53/VyGesNdjTeB+HHlncjxOgn9oT+6x1xBrL6dKcgCgNDqGtR84eVXuV2WYre62668EumTPTs
hEPMYTgMGktdla65jtFRZhhAfwJq5B6+afD/LdIpLq2xcLDpkL0q7RTO5Au+EyIv66zMqF24Lpas
TCfDmV91Ug4IFWJlLxtB2kZILQKnOyw89OZu5ouAmX7GmZkiA322l1g+hG5bZOw8JFn81nKtuykT
LNZOMO7MHxAWDX56135sPsQBDwZkPW8H1Ky3HBCkCHSMbLErNWotDLU65SJVQtVo+O6031NniU1r
9jB1VAOAmsrA7vuA9JmvB3hoD1WOkcz+gYgMetULOcacAVBvyOpOJS/DEgrObTWcLMucdt9+3BZk
yWWdLCzU7PF2bkOId9vJbQZVsVEC7qQF7RYPTvDDWmtB8mFpcy35I0R6gY6uPGQs2FgUhafCi4Su
7GJ1cjqQhUscXizKzvRCwcSITbUyOnV2C18VHkkfwp2zKrz3+iTY/uY+vdPAbjDsyCDPvwk6RWVu
lPIkfWiRv6pJLA3ZWt7lCdOvRpggi6qilGX4fx7b8BrDxyUzmY7Y3uUWy4zS6NUG/1In909Q+uQH
Gvho4t02cz3fz0l4bke4dKo05wmTYsd+sNy/pkd35G6BaFHpPQXo560b2V3M7Oc27m+jDOFeOmcd
JASaDsf32sYu/6b4+Q7o4/30cqS+GzyhNpKs6wAUiFfrruMP625zQvlukcBo8u4qiv5ZZUdE/nRy
NqYQx/GkYjisWtfUq2LYS5fSi9ktoVkMYTmwPTOodOmv00OkfYSNPDBKuX0tx1P82OutFdz+lrNb
QgcTATRtotAVPmWDhisPxBNb4iQDEEj97jR6XS27SvfSH38Wdb5wD8wV/KD9+8eiWAs7HK0+PDhY
1NfRpnvg3c/LzFxlu6UFXHBNLIYZEEBEKvznwdgqn2VUdJ3UQr8z+hA6yEoksg+L9R+jtKadceac
cGZWudG1e3QJSEDLLUCa1X6twbKhb/7lmXJmSjgy0yKEBE3GlK28OeFzon5S87fbwTH3kOSinIir
gJHotsiwXKR7STcRgCLUtZVzl66cR9O3/moDzaM687flmw9LN8EMnsPAJnNJPEXY7yKeQymVRq8i
kA+ddyCLL5gFB7NoPA8+QxQry892S1jZ2Zvu3KSw1U5S2NlOM4EttvHPZt3eNasBylSo1GlFLN0F
iw4KjxTAMO2+S7Fm/mWuR19FoVHy7K9MmDHQ2ZDe+t0m+nz7S84dnuceCjdDZcSk5gY2HQt5vRNA
Lv0zsokL989sjnduRjhNNH3IUPUkXtRnaGDvSeruprfI/kF3x117V62Qzd12rxK8PYcH82W53LXg
pwjmVcuokdHrovRSfY3lr2X+1Od/XiYlPoEaUXAwmCAV7qG6QlK6VvDRPP0toXZFP3Thfp07+c8t
CMkdUmWwj1R7HhpW8qNBqTTXD9vb8TB7hcO/Cnx6QhRg7fJ2QecSXNGJhGtiGstar36zUZMMELa/
26NTAhEgemfVOlkthf+cc2eGxRxsHELdzqbmtIyWW+Egd2T9vO3btH/E+5l+gA3778TPo0+/4Cz5
PiFzY6NzxqHVa75jv9j773VBC6R/sAd9KUmecYeZGmoOE5QBmmfhW6EKXpZ1arKOz9RzV0S9329G
JKKpPXrOLttFq+Hltn9zp/KFTeGSKZjaNBLEkYJ4a+6Mu/TVfGKEYep6TNSNw8aEMBtxn4WovF5W
cj5g3dR0ZQbcRGC3VYfH/Wliem36A5wdIyhK3Xxq7MqnLve1MZz1bTevt/KlPeEzojtvn/IC/rKD
Fnt2+qtRFa9oFs7FKcwvY+XSyPQjzmJFG2FT1yeWI7uobBRCxpdjixaOWf9dS6jehkXotbWzicfj
0kecrucry0BRIeNS4HERWUHMEm3wtIVHqqaUUW9ViLrHu3pjrKd7x/y+CJOYs0f10kQsQTavZ08M
cyiO6gkaNf3EjleRNUVVkN77uG78fiKHRIZiccJ47hueGxW+oW5aRnwA/unXK2a04J8YgeEc17qP
HDlzUnFQP6pu/mHpQl8yK3xVtJoPjjxMdMtVqHlZw8vAGHp3tPOFUeMZgC0H6NmqCpnDcW8YVd86
IMt20aaMYWaoT4HcuBZzZ/sPBgRP2WbY2B6SWt9vb4//xTQAcZ6UiDZY0349C10UkLqjfYDsrArQ
chv98skcoOCcZD/JmOyneteg3umfWj9+XkzS5lf4t3EhnziAau7yiZQvKjyUMLrejf3D9+JH+kle
9ev9/YTFj2LXHvwFr6ezTdw2BmWb//FauLeUeogP9gQwCv9Ceetp3OhvEw9Gt1Xd08MSvf314T59
3X+MiezGhcOkN7rohG9Ur8oOHVStWrpApgvihkMi30XTtabZ2cRqUhZoDmXFfV2VKz1MPpw0ZCJL
DfYB1FETs/tc1qNnmNLSks5+S5onFJJkuILfA+0skNqTNWHvadJn2+Kx+8v4nr4j1KZsNGxpU528
8HGpCTtrk9oV3ICThIsIUSsVo0CWk+BN5G0rV+4hf1X2iywOc1eWcWZF2J3KmNqGFE/kYznyiTw3
q7Xzoj1ksvsfLo70roStnKcMM/CLxmcj9cy4sD/NqIwGfYAEsf3S+hOFBBBEN/s2vZz+VbfIYhoH
5TAmz+E2ERHP0VErw246aSX0lj35l+lVXr6GPuwUKL80r4J1ZCmTm3k20WVVmC8D5Q9bizjtrsaD
XA41BKBVUHzTAV6AL1wpv2ovDkKvXC3s/JnNeG5NbDgw5ISay3+sKSvUY9fjXehHwHcmJqjDc+Qv
jc9dG7QnZlNqxUzPKYY8feCzfbGvw8YJ9X4fnJr+SxTKO9AewW2nrtMPm7eEgVaFyimjil3FJCXR
CodjSrnAfp8HbVbd/TJP88yXurQjbIQ4i+C/1kCsWFqDmKHpJ0eEwdrEPyaQW5nVo91W296pA13q
v5hOdYAtNlk6aGacnabPtUnpj2Gf9x95tp5oz2lozL472/7/upn+fyj7zBSY3qfc/7EzZUJnduSm
s6W9oSQsar1tEIWiAkOILC/rTIDgkG0DPdWgV7OEuyivQnQyS1YVNby8RIoyNze342P6LpeXw+TK
PxbEC6jV0Wzv+xykEbvbHczqU6tW2zy2VppttwtX0dz34QYgClWUmYBwXK5bWCpt3x+NNFCaGKF3
TV+bh+jgKk7+sS+zFfir+3IiYo6O0p/vbXw8My2kEw0TaGn//0j7riXHcS3bX5nod56hNzfmzANo
JKVSSm8qXxjpCqB3oP36u5A90yVRimRXz1NFlSpzCySwsc3aa1EdynVgwQnyIlZXiQIW1T6CTmQN
sXAMv9gTQSX0ccwpFHihOoESRg4Ekc2EAOyQrVprkST63OMXGjKo2ltg85iXovKxjvUoN4UkZTeS
hoVrlca5y6wx4La0pEl0eluJh/DL2uyQpuWEuF0GMRUdLbcw9izfs/RjMrddt7CtzlpSgJIx4DPB
qjwrYUDKPh0lx4p9095DINEDK8/GZPcJuwz1JfZD8epmWxi1ZVCiQFdDhb2ZrTwJUbUG4aI/5kx7
hJQjMPhthl1USolrTAbfJZTG12noqKvvD89pjCE4nH9ZnqXmllSaeV9hkjEcS2DZLKKBN3b4PxqZ
XRKKITmd2tqxH5qlmziQ8ZRrf8iKzfdrOXM2QXNhAcorbgkUN47Pps6tuOogwQqfNlw2K3sjSuZ8
kTXg3CMD6bWmqBouPlC/HZuBgIsJqRgIgxcGdMDrzEv0SxpaS1nTkhmxPw88dKJmhaK30MWKAVcI
f+Yel1woHFvg1Mt+lC8/oXf++ymhLei8/1rZ7AFOUQGpAECPvIjfptlNqH1kyf337+hMYdfGfL+O
oAF0eaD7nG31KG1MYzIVjM62xHnurvMrhiHhzoeuheMiP/kbHCTnniREOBGeaBaawXMW1biKGe1C
mGy6B4VtCwtKsePjP1kXanYopxkq2pezXRGiiGgqQE778kW0zr3mIXugO5TkVyWBPjKIvIix8CjF
b5w7DdQGwJKhqkARWrO3xQrG+6gUEndy4pbt2qA/DIqWZrywtDM3OGRGMW6EmSesbX6DNy1knZUR
0nOMx2KwHmJJC4SVpytBGgNmYhDdAvWKWcTjrV6q/TRheBPFfYcHDlUx+5tedGAwqlt6+/17Ot0L
QKapYieA6Ach68zUJEe6QXsKqGF8UTvrLALY8/dXg4FeB0hrOHLQY88inraEdAmIIUPPLtVtbUGv
XSlv89tsrBcMnVnLoaF5sJ/SqYAcMdaiDUFXY8Jmx9Lr7x/XF3LoeJMh4f21mK/PD7yQBFwsCrpY
jMl2MTcVkiad16bTBrOiCb0pwszPI3BnSMO2GN++N760vtm1UToYBzcYsv4m/2nIH2Z4MSDX/t7G
magfCxTSjfBIOEbz0oId8jRXINWMLh1GK9ZpwLxGAk09W2O64sdSEHd2SQfWZksyaZVyaoEOiUI7
W4MEmGoOJMuev1/U6YkVVQoUTQH2R2A8b77Hag/O3BYC7lbXk9Z+UK2l/vS5deCxId7DBaietPft
WjJiEP9LXnPR+hpqsW6OyuhGuRF02O29SipGlhP4c+sCWwCoVgFaFi2ZYz+BYjD6rxJoU7KGE2nS
iNr9/P7JnYElf41DC5UJBGLggzk2oavF2GoZyOnCXbgCMYECljHXUFAmAEc0yrHOhNJEt4u8KUYl
mD5Hi+oaZx4t1miiygQoLULP2b3fxWMs5Vlpe0YNsXfjztQ/o+m3XTpG14UEpuA9AqvlzIbSK7me
iE0P5lhznUlm4iVFm62/f5hnwIDHZmY3lFWFsp7bMCNQDKVCUFna19t8bV6hfr+16CIW8EzXR1hE
WIEeDDbm3PfKmapmquCqqr3Bk18rTE1068r7Iut0UWrdLuMPz9sUuCUVVR4HJAvHWyY0+sJSGowA
967yDFnP6V7CxIbkmuhVA/kMwJRNokBb8MxnzgJwL39ZnZNIt9rYSbJTQYxHh/h7sY2rpaREbIKZ
6wcIS+iuAGLgnNTO1QwYLK4JitDCZKSIu8+szWSEod0zq+WbivKlUc5zt82RydmGgWj6ZI/gI8aG
cZ7B07bCTKyYARZaaw1dcP3nDtrh+mbvTc4UFakrvAkARD63ao+GgLrR309+sCV/PcZ5ecJSWGdl
Fh7jpFxScDuF7/LvyxgKRw+ongoSExnzXTOvxevGylQHAZRMe7esTcIYKClA4/n7B1pHSGOghoqS
MYCbx1sduRXNoyQT7RQlUBuicNIBTixGUssS80gUrHTfmzzzko4simNwEH/IpSW3gzmALFHqiZnG
GO56SZejgCUz4vMDM00e53rYVYIZa3pWguEjFRrELFBuxdQRhm4rP10NS1QCZ5Ih52h1IjA+MIua
56hZQ+p45guU7wBfhhIpOFDhMIn+Pk1+ewehV1zj3vcPddHuzP+3GH6Ro2RyPMBHwRHfWJi+YZ5y
axKwwVDgjkEZ/zdqgWefMtDEgNGBPuUkEauiAlP3qEfgZTq+EkueVOn7uMh/fL+8BTPzagpjVUWV
BgSbdLpi/M7oXqX+5nsTZ58gjrUGYj9R+55DAg2doxUjjeIkRJM7RR6bLkNP3Qzu5POJ6Iw4/eaf
4NnE2NZfZue4wH5KmxJzN9TPOwxIcZsogClpTFp9v7xzYdCRnZlDcfoqnbQS9GF5BHU73TXWRe9b
e3kzbKMH68FYyR4mlPhDs06wfbbyW/T0/Tc49w4PFzoLlHWgOlvoGFBfAu4riz6kHEAzo1k6CGId
sztOYNyhryzoPE7oSfWe9pVpYZ0dTn1/Sy8sN7sc/O42Aoju+xWdmUIR7+6XrdlhV0tdMWoVtgTp
n+wqXn1FLxoAYG6BJJ1uiksLSBgl9rgahO7SrOy5PAewFEGLAjE/A/Rax67GaYdkhM4MBR6m8wyg
ke2Nia4wNM8DcBncL6z1TOwguA0FBx5gP4iKjq1NFJNoE28EcAP7xvAx7YYAOu8RiUG+GlUe57q+
SLzQL5ZizjNv9Miyfmx5MCwJClUh3miQ7evr4sbegPPPMzv4syXw7JlNemRLfH7gvodmMovMcjBH
1NGA5lC7REPFttqFa1dsjNkmPTIz2zhpngMIKVvIsrnky/FLxKlrjfdVuXDmzjm1I0PirR6sh9Jm
SCR0CHxnnW+mLNA/BXA8DFoHMRgYshkxJ28RdCOO8snykIeInSIapDOriqFWjdRirwAb1oEPPLzW
kWqZxRcfOGgVFp7m+VVaiGq/qCJRhjxeJRKsSRkkaCO3F7wgtUhewUIXu6AaHV0aknRd5YDGh68L
Z+LsazywO9uZ4EHWGJ2wztozALiBetQP41nQv0i+0RBj9GXV01yZJHdLdd2zSwaGEQ044BcA5prF
1Uo5OX1nNNDqZK58obtDBLJE4F/Au45/1NzuZtnfifB5/lrR8DYVdL7Fy50dDuDKx7LrHPbVthWM
Fdqq2Sz3F88lmUCY/rIzOx0iHs0wMA+YlGeR6bKzCehSzMvBFfKrCuA9q6XC67mM78jkbMf2KEpF
UQaTwBHkl+J+LO/MmDhC9OV+2mNEKyhXi0NZiyudvcWuHxiOkM0AR/0iksdZoX6GjoAYN/qnu+bg
yc4SJCniUQ9ADEiCAs58PSWoh3i4q8qMmO/gVyWgwctXSyWy85sVdVMD4yMoUsxz+CR0cl5i3Mzv
L74GGf0K8w/sDRgNwFCyO8y7LYE0xMk72arQmQWXqAaQ4RwX0jO7HwcGwbqoBqV1HZNKWhiNPjOh
idaUjWoZ8mlM1M0rLh3jRchVi33BUZmrbNlztc9RbLRL0m0Ffn+n5y5gcYFKVAnjqHUAUpzuoekQ
DPwDR3T4XWb7iLaqVqlOHmG4ZLic3uNr4zK9KlwVY//hXbWxHu3tuK0WLmZxJk6e8cEDmG0mpy/U
PO1q1WubKGg4Jhidj7pFXVney/ZS+HHO1R6scN5kgqq7ofRhL05K77MPKNSCkXbLCWhsnrNnk4RE
2SUBnbzvn+yS2VmMReO61pwSrFqZss7bm3GQSW0URF+S+jkDTD/aTXOl2j6UTTC6fHmCaMScLYCx
V/UaR1MIYOeP4myamCnwluDN58/mr7c4ZxEoMNRGJyac7bOg1jcF0a/tTavOz64xCIU5smpxqO28
3zswOrs4HTMuJ6hXwA9REEkbUKIH+a6VkcQdwJ3tyiESkaUr8+ztdWBzdnspamyCwhkLTS3JLVhD
tPi+qfZ2u2FsIJze8z5ZOCHnr5UDm7ObLAOxdc7AaQr6BBCCoJLY3GpIfiDVcIUpAA9Y8p5kFaCy
Swirs08Y0HyQ9qBkikbl7HBKCeONhaYVvFN8P2yii3r9Li5QkO67YMFYcEDnsks04FCwQmaAGvfc
GaJzX5eVMCcmpmydRFv5UX3VjE31SVcDyBvqi7xBmsCT1dAQMRr8xhbqSmdcPrJosCoiEQHt7jzo
7PpqaNMWJ8hKLa+wPkLAZ753BudeJ8gogXvGsI8slG6O48zRkCRDqQzcnKh+U9MDjxvuauNFsK1P
D+OT/pS6zhJqQASvMzd7ZHQWmsh5m01KGgrPVz3GPxrcNMkufqwuq3vuljt5qYh6Lq+EQfQ60UtF
Bn2ydezSoUyHQQbtRLzOdjXgYGqlO/giOij8hacqLqfTBf5lb17cMYDDhYI3nqoBpvHRj7bDXbvT
nvqVKLknGyUl4XsH8W63XA2LNMpLxmcOfmpskDg4MM4xG92+CsqYe4qUjGQP0yraOCiLFIyMoC97
WDo0Z7cTmho4NDij4NOfASca2la1rpaRHz6w68lLID/bkRI9DdScek+/HF6iYClXOjOr5piHRmcL
LrjZTakFo/JN50koyVtvyWd7mwY0IXRX+p3fQGMeumsqJeyzBcA8uVssnJzb04dfYlYLkqcEc820
iFCkMS8EUVCEpo5+le9zv3aXtW/PFWqOFi2+z0EazFJN7tq6jjABX1/aFxC4XNMHa4tRPQdkeKYH
cgk10HDpiULNYgHj7GrRc7dB/QUPNUcYlpLeNm1II394T14FE2qquNaOvWJsicQ3Nl2Mfs95f6Gi
/JdFsesP1qvoDHUrCxZHPWD3sq+QYV3HLkRDFUNk4kESaL+vjgsYEDCUAJUoKBSpcyBG2GQAZ/Yw
iq5ZYCKxAOCcQ1VPTNlUb0tJxVffdu42DDD3YAbtCyA2u+FCpQEr9ISTK62bn0qgu06CijeStuZF
EP+lJN4r0Cdyxw3Yj9c10NlL2/hMRIEF//UN5qXbMu+jbJSFZ7aeIDpCKL9Qr1X0FVoIQUhXUnuz
4CnPXXGHBmdnt0fzV25bLLkL0Fzwc6x2Jbl/lvySOzsjSM1X/0ebs6PacqWvwhA25Yv2UfHalXkd
oSMqin4uWNx2y8GECMROXuyXSKkFyQKIsB5v3tZiINCX8Fg1+X3i16O5yewlxftz8TZIpYUS6p9G
Zlc5d4DxhcR95Gst2NKmS1oT461DJ3u4EFQ6ETgbgQTIF2drTp2+EGBFxigDnIKe9rzLO1lNKOVQ
nhAhoR9exMh931sIpQo2vMFXMHDjjuvFt3iSxwirQKKiVo1qkTGnf7GB6qnbPhZns6Yr3QbJH6i1
4qDDCW2ttd66EaAJJOQQ0FpSDTj1RjPjs5PaK0Vfcv61ZC0QmjGl6tue0JsyXKP1kGAsncyTLXRs
cX6zmp2eQf0Q/h7iRF7VXVFUOetuAax1mjrBCjaQguYpRqIxMnW8UYuM96ZlIevmDmkfdX8sXIF8
BEDQJDUm/EpMe/92YcNRgcrGHCrUSyFbMKcDKSMOcRoNQ9Ip0/LLIhyd6zGSrYVTf5LaAzj1JdoE
IgJABb5WfnB/jLbUZwnCab9Pio+8i8ETWQZpYd1nPLqIsmIhyz59XagTW0KFAWUU0PvMHmTfdhrH
acQ4qvFs8JvITkifLzjP0xNwbGN24OvGKNiYA0EV6eFt2jsx4ab9ZGQWGN/Uu++d5omfxlTE4Xpm
IfuYcExBxdCvtsJXPXtzwO70vYEzRwoWwLGoWCiribbM8daLy66BygkGEe3dFDR70euFxNWF/U7d
2Efz2f/e3tkXdGBuFk9wjCdMaQpzQ9W5WnRfWXh88JHfWzmz644WNfMTuZ4O0FfEMJfBFZLYBTEC
2XrFKGsfTQumTsNgvCIxOgZRLiTHaB0cP8C0VcuJ5piR06GfKO/pq/qivI+4Uqeneptu48dop61A
1vVoXISkhDLsPzjIgKRhLBls6prAKh5/AUmunBZqWtA4xxg9YVp8Sa1hgSbvdB+CzRqSIBhgx3UD
Pp1jG5U08cQpsQ+LEu0I5T5aZEqZh7b4vUBIwwWC/gWY5TlbY9h2tjnlGOfuXYHOKgZQKdBVstEj
YKQNw0NUsrAVT7Y+TNo6oILofKCPixny2aIoj4rYtkMvRhgiWP9I9WD59p3iNhuO2saiwfnmF2I+
kELVgWZWkBTPGYnCXmGVEVuSN11p0Et0CkSYcWDtpxX/me6VR/Cz5ItsSydzzsKqAycCTB/QzSf7
I6y1YWrqgYI2vvMcFOpjDkqRCHEtiim3+t3oQTcY2g7q0tE4GSSbWZ7n46kl03RyRur3nPpKT0lY
oKZT9W4MLSeuZS426pZR6TarF/zm3Ed/WQb9jS7UMFF9mCXExcSzIgxhOet0r0OynzQVafoBrN1L
DBbnXiqAtJrYsxiQmCuL1BKt5EmTkeoXP7NKW4UDprAmK/jeo51d0C8rzmxB4MxSo9SBFZ4+YMZw
i3CCOPYlbZZyzLOG4Moc0ZkTQNfjQ4FK4GgB/kb9ZlLdXqLEGXNP4m9xl26+X9Lcp3y9owNL4psc
hAZpWaHZ2sGSUTkXJQv9oa4XKnkn6TrgiZhaQREPina6hRbOsY3CzCZu94CKlFBISUl9qbrKZbgC
XaIr3SZgzJZu+mZNIS79NwriJy4NjHV4jBjLw8iRocz5s+w0RsA6DRjmNT05JQ1JPcsCKA5vcfLr
WxBArbKn75/pyWYE2RQMIhh1MFICIPTxeu26agbeF4lvVvsuuqqrbRovtKtO3SZsYDxCBKt4ewBC
z22kXYMeSoLcEUy+uisnWJgo7BkvFapOMkimFj2nyA0PMzkohQg2aN1EzIqu4xx6XUxgzKbG+Kea
H10ztwa1+IaDJoJtdfyxsDVPfebMnvg+B3tzSls9YfqEAauCdNQLb1R3um8QG0lYLjpziVtbHrhh
VyZqW6vv3+FJPxCLBVkYAjLc6CaCi9lZb6cy5G0uYQwqLl1eFaTQNrlaA20uefmkbwbDJFZ5YYLK
nrPqAf3QYFJKRNRsi+jX1zo56OJ2Y0aaazn7CJKy41QTiBDFqiyi/QXXdHKOxddFuQbdCbBogHTs
+FnJejLaLGWo6NLbgfbEiq6/fyAnBjBHJ4aYMEKKju9JGg/jJQYehyiQlQvVtDwkvu73Fk6OjY25
fxuIabgKDXf0LCrNY6Mry96SPcm6LbufdVF7Nl1KhU4PzpcV0LLpOvI9eKPjB8VCXSt46MjABdab
1lddaG3v0icdu3jclA/2Apfe6aIAlxSIX4zGY1DVmYU3smREqT5kwJIlobmu7Wi4KuKYEjsOl+ha
5/E29Hjx6BDSwPVgfXM9qiaPGOYSmIoMPMTJNHmjbHpLAw1HK5UkZlWyHquFY3KyK2BTcHQaEHVV
UD2bv7NGjrqpqVSvGNGOQnY+9tXC9bFkYhZZt2VjMVbCRNVMFdD68Lup2yw1Tk9aXsBVQWUKATxC
CGR782ZQWGI2fYQ4IQo5eUfq+8RPXuha90XXYlo5NzkIqAlQOev1MhLnRFRobly82gNPp+R9Ueth
Jfiv64iUnmgYYxbjuX8FYbqv7aNLwH4VUbzHFbmUupzcz1/WTVSXwbfqgAZg9oQbzCIxG4NP6IP1
kj/cNQ/GVbYXFEfpNrVd+aPY8L0BzNfkpe5i4Xd+QmbW51EiNL7TOM1hvXViN7PpKrNj1zHxR7tp
5NusGknC3x1J8WnpYDgZnIYRNDgbFoRRfJPZkIAuHkr9ptFTr6C9x8NLrSyDSoWwvPFQJMpCrnni
QeZfeOZq7RqatoVeQsZwpwQg0AYSHWUiFL5u630RSL/f058bnN2DThHGeS2ekNGSIgXcF7XigF2Z
m5Tkj+lrvQdV7fp7X3xSjv+yKagrbQB8UJqY7Ug7rspkSnAcRCONg9qrC0bfBBVo9MWFKJQopotq
k67ZOoOi0mKJ82RXwF0ik8f4MSpjmPiaPWSDpxFyFRw6M99GDBNdSeIWbbiwzLlvASuSkLAX+Rg6
zNALPT53UHso6mKClb7LXKnRCG067/sneVJWRCcQlQEwB2BIE2XFObQva4c+U0GAFBiE7tm1FVQr
SPYS60YNhE6YYJH83uLpozs2OFuUjKGZvhwzsLbW7/2wSySIc5Sv39v4ykAOY0EUnzFDjWXBXaBg
Zc72R5hHWjTyL8Gi3ncwTrgH8/qLdFXcZo+CMxZJ30677dBkBjkRaOX1AEIlbyWIEhdx22I933yV
+fxOUcacmWVBgy6wL5S1YEoRHbGlovvpXsGKERDiigBg4GR+vNbCKIe8NMjyJaVLvAmciSlhQ2n1
/sKzXbCkz0IUaHQAkoGUJYgvoTG/CVfTRmBQs4vmkzOCmYJhbXqdPwqR8hiiJD7+ZV/vchfcXt9/
ldOtpGHeG9kFyK2QvH25woN7KUb6mbEJW4mHVxkmvKr7alwCRCzY+CrtHdjodM4VKAPSoCxvcjAI
xhjsaX+AAiD9aRhEYDH+FtWUeIjHuwZLA7ZYwAkRcJ4srdPUKQrrOKCvMeSkQVwkoM32hl4KxnH5
b2ygk3zGwA17aFK894OVarbEMA7exIF8I9ek93W3WVET6QPUA0SPEx2jVMz1QMOcer87jjg3Ll7D
gfG8U8uy6Ks4kHq9WatmknpmX+W/7+2O1jgfjs012mtjUdFA36XYuaCtxgQaBgueKs+BWpH2aUlE
v/1+l86rJbOlzT1s3fVqHPOSBmH/oNM7AB5G6z1eUhM+u09/bZg516ymdZU1lTiVg/kpdzLJ2HWV
LWq/iID5eFsaiEMhNY4qMrKTeXoSlUhGQ1ZkwRA0lZsKIZTJ7wo0NbP1nxpb47QfMk/xw6dlV3oa
29jH5mdbtNG6jA3CvHMXKbvxlQkNFo/7XLv/ewJBp+8OACxRcUb114Fvnd0joA9gzIKqeoDbM1AG
dpmF+QVGZC64aixsk9MQHw8WeudA2YMrQyiSHx+BWDOjApS6kl/9LOFoEj9Do1ZBAer6T4RBtlF+
5rfKa3PHXnTgjBdS9NOlwvwX9gu0VsBrzJZqTiqOXz1KPk00f1KUIAMcB5hiiIwt5OonNV9g2QS7
BVw3RqzRLZiZ0oEI0pmTCjnB3o/WAi5o4FJkv086DkuIaaC3itEkMKzPa13KYGbmOIVRMA3Ke6UW
vhrdVIWxQz0W0xqml9HWo5DeNoy7KZzcZhwXriixlOMD46BCKqBtFo4GNHuPX2ovGVqNj3F90Nca
+BC5+4EMD2wHCSn5Qov41AUc2xJv+MCHstEcsyaCLRuYiT6eiFbdTiFfiN/OrQj0EKiYwg/oaAof
W+mjvEyrwaIBr254iLmlCVKzA5i01GcpShY25ZkloVgJogFLdCBh8dhYI/dO11QtBmmHUa13RtHF
t7o5yIYLXg/jHwTDeBeY/0fpEjw/aH0fm7NZxhRmw4kKwm5B89oX0PTkpNiMlwLTk+6MhbNwGkwJ
i+j2QC8Fm2RefA7rwrISJrMAE/TrzH4LabX5/vo5E+Efm5g5TbUMI1ltYUJQ9SVInIe1Dp+prByI
JoAIbfEuX7Q42/RG2I2Mc1g0LbfcQKcBJdFp1QfJjm5kSIfEN0vR75mb4XiRs70PAnc5kjqYVG/s
FeBggOtHiFiyawrc0N+o26vYCbNzjfeGZicoJS2BhDreKVNq9FOcTCxINxDIApqHYZt8kZdcl6sl
ItczRw5NW4jiAe6MOqc9K2N1XG0oMh4WFFbsxs6FpU0gBJYxqf+R608L2+X0iofCK3QdcQNA4RAS
9ccrA6KnkDND7Ehi3siYzrVdusZU3abcNkANqc9l5VoXsge+xP+t9fzn+/D/6Gdx/ecDbP77v/D3
96Ic64gCGH781//eRe910RQ/+X+JH/vrv83+11X5md/x+vOT717L+f88+kH8/v+x773y16O/+DmP
+HjTftbj7WfTpvzLCL6p+J9/98P/+Pz6Lfdj+fnvP96LNufit1Hc1X/8z0ebj3//oYqS938e/v7/
+XD/muHn7j7rt+jz5Ac+XxuOn9X+BZ4OeCS0h8R1JsqY/af4RLH/hR2IoVy0xNETtwUNf17UnP37
D938lwL6T11IY4rXKcagmqL9+kj9l4rLCJ1tIHvwsWn+8b9f7OgV/Xpl/wHY93UR5bz59x8grRNb
4tdhQHgENDESbgUdJZQRMCh4vGVadCLQj4CmlOXsWl3lrt6qAwER47a2i8rjKdu2VpkTNUtKr+QX
Wh13ayPLV93UQpujkFA0Q0JJMhUgw2xA0ws7m46gapYjzSCpkuWkcxIyFejQssh8ssc4caeYggrG
Vq6SvuncOro1E0n1nUsAR1eV2mEMoVznnEoQBtMSr6rTlEi1eefE0ESw83SdZ2HvTnwCppHXXqYD
9seSl2lIC1eZaOma9uBKNPw0ePxgANHrszBbZ1bde7YyFF4e2rsstqe1MckrOR324YDBwVoZP/rW
qt2q7CYCXb1bJ7MyKI4gulBD1ZP6wSZSl9ynOSJnk+oG/qks0bPJIe4XqhtU3olpOimxDTDe5JG1
RXQjAyYs1ZUeoP3VEhSIU5LkoeVLocY8aAuBVYu2vsSQeSuKD2KGVdSAIsHIlNrN8s+irK5qybLW
oxo17mQKqFrOXqAVDbGs1ozcqR3AG18CKZz3GhrhOr1szDAj1OxBljtKAI1P1WedjNJKcdp1xLt0
JecXZtNfOGX85AyPUqTsGxpvnbH/SPAfSZUmr6GEebg+MV/SKs9IoSN/5El6MVWYe4x09Sd4kiqi
ZxyDydwgvR7u7bpXCMULysy6dMEh8NJLd71ht6TVgWvSAS8hihmuzdIpScuTjDhdFWRa8VaNRoLe
LaN97OrV0BHmNAp+eUxqq9ZdE6GKF3UIALPwNTSCisO9tFNBtCbDA48aDAOFu7ZXVnbaBmgj7tDj
CRV5nXbsse0wvIintdEsSvQm8fIux2RED12gRppeZfyGkaHKVIbJJgq7u1Ht92WWZUT8HE3j1WRM
P+IYiWavaA3pcmXfRz+byLyUJf1F4tJHr7E1p6mPrQwd2wJhx1gDEp9K2uMmMTCjlcCVumVWV6Rq
qE40YxdK9o4DekgwA0chJt23LaCNlfkqFdPjCCiLOzQ28J49xpscaW9H/SWoZm9yw95DnvTZ6Bne
r5pdRRkS/V6/Y3XdEnS+kO6H3abKu5+5wjZDm7g2xn/J15L1rL2tMa5QKN2qVvje1Ky7WrE2XP3J
afZmJuNVnhoPdAgvgRm70qRX04REGO1HVzPYk8l6DLVdGC2YSY3m1lLK95qGK5rzdRunO72MgoE9
6H3l4+Ftx7y65VW0aTtkXbpOMvRXSJhjBLCRzV0dKffUNDdJ2AKPRtFjLVP1uarpLV61q/6wzPJN
jTFqmtoRJRqX3jU7eqZNDrZuxP7NtsWVSuQufLH1pCcSb8RUpZRHmBltJq9oC+ZqVf9aNNqGj+11
FCsbrc7QmTeA5atfpU55N/TuR8+xY0ML9LhwSYhgr8tC3TjStC5DqoHg5sKk2Iya3F6yTLqp+25y
rcTaqnLyGCu5W5tSQVg6thhTyka3UIcfWWV6A6bkSKq2umsPydsaqCcTO5U/R3H65Ngh9MkTjOgN
pVd0+l2UmiFp2g4oYpY0pL+pFW0kmtoxb3DUTW2oDQEVXuyyYXiq9XHfyWBba2X6CL0KNAgi7W1g
Y5A2MSD0LLmvzBSxTBF/TMxTOQDDWbmRdH3nZMne6kBcBhba66iCYmGN8onJ2G079fg9jbF2EqAp
Wzh+lVv3eZE/Rb1jkmHor3RXaTyuNHj8ptG5gJu+aODcJ1YDZFVur2mjrOI6bgKroLtIRzVRjba9
jEWlRjoAK6ztwiq5QdS+adr2Q6sLlMM7vQEVJybdigy7oKShK1VjSRpZ2lInVn1N6R4VO32LTFZ7
KNhjDqUClrC2bgb7jYp/TB31uXGq51DVnsahAcsmzKOnyMjAjUvQ265a8R3QGPUtCceWV447cuWm
s6utQSMDCSXq8tGQ3laW7JodUBwGfVHiZIQ7JlahhK6ZphYZMs32er0OquZ9nABryqp+ICgNAbg2
PXWlUbpMMnIC9U7mNnH1NE7ggQBXLFbaERqpD5UuvdTTkyPt0nT4CKm505GoS60JJjtlY1UtJ05u
vmKuvCFhgzkTPj0XIJPw0qnYZV3s8zZyoyJ6sJPxtddHxcPcxk0Ex6wOoFmuTRtOp0g4GTTniSUZ
RjMbLfW00DMaui0t+94Yod5exPlHwhhkWwroMllle9n3NjwzN9dJZamEDjkjoYacus1x4doggJnk
XiVd7ECZBIytXPuZMUCH+gKkfxCkJBOAiYBpV+3YY29oj50xXvGwMYLcSCCNYOU3YSw9dibHpKrT
QnyW2tdj2TOXR+pqmsAhxQ0rhepj9KPiuuQ3ps3RavuwpQ2IC4C9UCPutWN+g9Prgww+91iCu01r
03VqQNUzaVsQcMNBqNnwYE3hRo1DjzWoXne6ZJKsKxQ3tXuQ8rSbGFs+kJThGi0vuALOILEOxiWr
qy5aM4bselw9R005uKljvahKdad06cMQQpnAgVB30ak2seuLIU9Lt41p48oaXH2fRq49pqssxC2o
R5Xpt1WcEZ2Cbk7p69WgTb5Eo9y1ohhfSm4hHNipKEOnK7sM4X1wc7o6VUriTJcNVObg3qTc0/3E
GJRg7CJGyh5FMma7mWruu0yqSDKoP61mWMtW+TQUGEiiQBqGqXkpqdZtLhm6p0bvqV0DBdVAbSSe
lIDyTPMdKXyTpRIHeFAAnUVkYOWFvdaiMMYF2pIxiTUssVL8jMueltS3Da0Qc4ztCMnbbisX4eAy
RwF4E8NQdFyzckJUQNEHZbG4McN7qQtLotf8SRog8DQWEQZo4wEUIlq6kuTcgsdRNVfLEowyFTJu
07ZwpyLDUG8r38ZUDiRZe0Y8lBCzYgra5WDFUTrEfPVgufaE0kGV+8yGy8WN17pa0eMehEzP5OAe
d0SsOWj6TsI8kRVB4zLNa1JQ/o4RDiiDYGpBkQZvTMN3vQk/ce1vBlvxW0WCwuKUjkHUASA9gTbQ
GAkz0aIf5CioM4Y7p3JGooYWqKvqWtrG6F6qlayt5br0AKcDmw2HEwOYwa07Z1+ybtXI49v/J+k6
tlvHleAX8RzmsCWpHCxLltOGx+GaASASCRLg17/SvOXMdZAlotFdVV3VRPjw6Yy2o/o3mnknKrFB
QzDt0sq7WirWwPKgXa5dv6gX7Dd31UHB5amUCzYJCVW3ccGW/ETVx1jlCW3+SN0+Lap6NXX/UzfR
U9KJnGfmJXo8XA6lQ2Gj5jPxLmZKgrVjRIsypp7RVe8Ec/vCmui3a7MVH8UF8btxEXhs1YnMKR43
IevwsXhuR7d9EO8scU3BHMuQxwo2+JHAwoKHJyaLf7LGe21auslEdMeTT/KHu1ERg2aRKX0RPXwa
5raFe5+nTiPtv1ymAMRgky9PNQKj+ANFs6hZTTu9wID8ggEKj5/kdUnSV2niH4U8PjTwChFl9bKH
3ehq6Lvl1LTzl3DxmtU8nrNBBtvejBwJgc6Lkct1sRbZyYv18hZm4DmL+r+uEqcxoXTtR2D7Oy93
m0ltOzSGnkYOkEPGz6RCucTlW4bMAp1WPirAaEzu9Lh2+zqac8SZwmXfemFeuSDCEDMSQAyVrCfW
VFCeVn6OMOOlbIQL77ZugBC1iwoLP+rCQ1BAQxaT05iKzWD4T7dU6F+8Xax+bUXg2mfRAIwOHngL
8YkSSb8Gd8K2wySwciNoUNYcZn5sDKrCncNuw+tgKW0mnrPOTXGHEFb6nWJbW390glarNKjrfHBQ
OIZ5QaKLb8sRjfbGa6uXCn38uvcGqNxYe4jI0J8kDCvyjgn0hJzuMqP2rY26IvbaR5lFywxRuDUt
niaEA+N/s3/GS1CTgpMZA547jfsTGSYLrx8HFOfkihnUWVX90eWLs9Z98MsE32azt9axs3UQvHuE
gAqzIvFtsQQNZshI/3lthNbG8bvc56aIJdIXYwDMwwxNZ+wr0MC+KdEqDUWQBGQH1xwxrSKL/3b4
4w/Mo9bTuOnDERFEeOMYn6si2CxdFhdTL/6N0bAncM3cBNR+VK0PN5PA2Ux2WTCvLu4K3NLGqiTa
eozpvAt5tRKraM5MLiO1nRe0AqJj8F8HcpM5mA69zj3zJPpwkU20ihi7YY/+U6gZRY82aEDm7mYH
72VxO8ilBoswEQdtXfLuzgFyN3xlV6mGMY7vNXt/2CatIiu/W/i5bmakol6Rf8lvfAye45AM+8Rl
iHvuRTHPWbBTzGa5r+Y8cvjFFQFKgxl/hwxrRaxJSjmqrsSu/5PBHVsKYB5F53M8X52P5U4K0+ah
EfD1TNNjksC1AY90vMdCxYc7LFMRw2d3DWQdF8pj+vAqIKkMtR3Ndwo5qN7KplbbBVsI6DK9Q9c7
MBPibrKf0/BJaX6rTHJoEs53tW9v1uV0M3bYnLOes4pjzQ9+UsMVQ7ZJTo380rWO4fzkXAFDdKcE
0nGySHbwou4omwyjXvX3WM/Yczu/Nim1eSSARbgJHsx50lhSzWqkpc1qyXuk1OVNDzEkTVGTnSHZ
6VqufINWQoZ8H+PpKgRTHPd2yXvcghAW+yhTNc49ClMM/XVBSQBPiSgCBTfcm+wzhZX3o4lg4Box
KPVbDasm6c5O3uOoIfkOQiCzQD9WOTiYyG3EcXEvdiLXikZr9PhhKb01cqvSjdcHAjmmFEmmqUiL
Rs8np0vBSaeY4+OA7lWFlOa5NmUVOvDZMcEpZXqbEFQXEg0vrPeywlUIUUg9/md1CON8H7ImRzlr
ZHCYXEfzkEOGteW4lgsvm+KVbJzX2l+LNlJ546JvsW0q85GiPGt5mNO4KTQlKYp7VhcyUTb3MPxg
ptV5VaMkVYn9hdQdZ8GBCcZoHQRhtkOeugqeFIbPxZCKac16/t4nmCyhWrYr+OECSJju1BlNKXuK
zrOvVwlCpgqC15V4mJmwuXogGKkR1uX5xZoHIS8xxjp5lMTvyoQbhu/1G/hxZY0KCtyWxRTgnXGX
eiro3OVhIoJ8dqZk2wIy6DIb5m7G986IpjM07NkQ79+sM4KMbyNzjKakogyphTEDCQ7L6lSrA5Lv
Ln69nVTy3hvx50ocj55xuxL+WIYtyQegSesl7mAAncUfcGIrehvte/kaZ1hGn6r+oOhMgPXwcycM
3fIpwMMnfF4IJ4OVWPOFtoyzCtJpHwADEdVPF/kbQec7lKLosak/lLVuLiDZXv4DJcbZzals2UrG
GGJG5cBJRtyMDmAMxlZ9l9zTvgOTscRR3mMFqoAGk+atlw4F6uE6Fv5+GbtnX/F/yXJMXL59aFWx
XSNVEU0TNkQqcpi0UjlArkwQxG3BkjNnybj1x+EVshu/CKgmoO/3TUb+Nc3sYOxwMOq6yZYPDUCK
ZvHyIKu/EHYzVZ0pxNuYdQ1upezuQUxnPQ878zj/uayntWqGz0GniJ6aaxjTltIBCONyr0bZbvGQ
RTBdjWmM34ekGvOMuxdH3qvetA9Jj/J+EHn/nVLHLYzr/hK4o4SBg4cCTTxq2ryRHs600oSUim/j
BuVrGTC4eCIuQgffBRIcV0GHWqVhNKqzaDP1EQLsmUqLaqk+M8nLOfavKaefgQw/AvI8LuEbmvSk
mGv1ixDiu0ctFlH99j7ALy6IUCh686/tx/cEPWFOgg4jjLw1On7q3e5v9N3vmRBwkvjNbcN+fNts
GaNrqH5M7vt1ny9khow7+glrH52S+7LY4Kpho99ytPIdq7Zcgh3gMYwkIgdiLgk/ZD7c0qB7cxUs
AP77OtuzbxV67y7qew6N2Jq5ASqaTue80/XWzGhifEcrDD/hNu0wcHGHAo2lyKQPOpEUNNwB7szH
DhupQUN40U5YG1IdHgdjlxVsaEWj/WMKMKUKSuTtDkVV42JN5jXrRgROz5nG1VlOXL7KdtxgI0eC
eQ7gaYcHHr0hwgfr5aO1KaaFKVol/E1WA/IfwwnFc34mPqkK+Puu5SJvHa2/3TH+FFHwNEuwq4MG
LcNnWDah3jmY9nLTCb6JuP8AWO2hH35c5uN0TbWfOxH5aTFa2Dq9LbN3y3idFEjUqTHBwqLdBSpn
dKRKf6Kl6y7pAWE0aeXDKWT4lAT3qFogCWoqTPBUt3vPAlxjFrY/Q1RDj97UpdXfA/KGS+MLJIBJ
GG8kwVEBYamHoM8Vrv58wrsrZ7UTfX0e+MYFOrnMSwmYf40cnwZ3tftdVWrtW/0iRrFtXLZJZYJ1
YIM0TE9HG9CjSHjJlhJdUIueO/yb8TlEuOuzecR77Xewd+7vzRDe+1FFRQa4tBDt8O4A2M8Fh0e2
mvmHSruPxH4t4/yuo5UGOQBzYRhRtW0D8BoI9NzEL9zt3HJKvb1xYiCC/gi8rMbVGbrrlrAMc5XC
KW+yP8r7LzlM+4euoFo4bqgGH4YNdOmb4Fs2iha+hxI8+dvZW4ISXRU8fEhSZrXeVjP2RfzRF8il
Ys+UmfcQvhLURSnQqfskELm2S4IRCm9m9xHJ9kswYEzL5ijHkP8xhmDDK8zYQYd8vgC9snUSmdeu
eBrVePJ6HZQ6OZIxalcM13uR9CPEnGGUOwHBql17THFnrWPd/NqsfdUDXuw0pgn22pGshBG+2UUc
BlKhmLFOPxwcLBdvKpoCRtaoOJyrjePgwI0mvCydC9IcDYfzAC7EBLZAjuOXQ+NnmjTj3quCFYJM
0IJSD/mCTP92BqCRiH1seCjSFly4nyGP7wnXcIZXAyxzKEq8TzBnmx49R9o+UTWiwyMntwogDp9S
tVLEnIPKVgUcLF769NHq8erZnfDxL5U+W0OigiOVoB3eYhfbGQQ4iy89OATCWW6KvJxLxgs+E2gK
JsbzFD0UpoWNG6lmHXZlaB1nmw4OiFZ2hsuoLCB8lms8UIi8TRdEINi3uPX6vGWalRVxZNnqfu1E
uIOHJHwSOmpzaRlfTV3zRgVSJKvwi2ZQmocoWAXa4A+YJX/VgfVWZnHuI2wOChGMI4zxkwCvHXbT
XtOttGEfvHefzfBYL8A2wEojbhh9Ndmhcr4CrpBpqPcLLC2KukNCL2lYDn/wqWi9sdto3qI7jdob
E+G3pWFWRHISaz7pGfiOg6K0wFQqVhEE1UG2HePoX1BXFLMbbQofO4R4Z5LC9y3bdsZZcjGhdR6k
AQrS8NLCZGLNvCnOeWT69VTLV1e5qiQD3vuqksshdn5bWW+Y/zDQHoEC+B0rg3SOEa9NL2M2frdg
1iRILRjMYAxvWAJcgcMXQyMZe3LtmyWxWtNxyJtohnwPuSR5DT0PzTBJRp7Y+33vl0R+tK0+kXkO
N1XVwzsENEkMbKcEzuoWU8x/K+dLkUu7lpNcwNoQevS64E4TeO/VlQ9CKTTgZ1o/R1xcuw5OcDUi
CLaofpclOWMNeNo15G2UkqIFMkC6M4xWgQpQspsjxCOwYwjcFi6FdZInVq4g//DySEuD+uF99qAF
rQYqiX0RXmhBXuCYdKmc+T7P8SsZ3QfH1tMHNlMgNm7E4N7B1K3fkDbo96grxo7wPE9WxtfjKggE
OkLZ/cBTJHerjwEcgauaO0TdAMNU8Geq8durXIpniZcBX6q8qVHx3RT3TIOFjAKb08cwZhWutOkt
RKuL1iF8niX+KOfxeEcKJNRQjehLMFzFTaWLbABU0o3JTkiFBA5ghFAoI+2dtmtv0M9pACarsgnL
pUTCni+GFcSrzKARHzwMEGmH3S1b7Vnr1WWtRL4ow/a+46wbnWWrSf1kwn6kRkBWIZIQPCjQWKxt
beCbjrDJaN5NPB5zP+nPKM1/vsBKmFt9WoYGffCBtS4ajLhCizNGJS4p2GLWw9ciJswWvX4hsvlH
lnlrCPvIkh6G9vXUrEQIdMWkwWrq++pI9LPV84eQfbO1yiZ7s0zbFhFzMJTyvH2cfSX9UqRNOB26
OTl2dftJmK4xthC8UfHobCKKJivN4O+Q4BR6iB/A3NCbNQbFFQ8hYB4glg7Go+6TW0MPDEVbuXi3
2IxMbXTlshRopiyBi7iwSNU29kMlsKK3jAwgNzPct75/CKv5BSKNf1nWehhcBrTVAodOQdmUR1Db
dCF4j2F233AjzisS45cvzL30Qm2dZQm3i9PBEaCO1pXu/5YAyLa/eAB0hjQGZFd3hQ6ks0GE4Tmx
zY8eMArzCb9lirLnJOYmD0mNG9O3Wy1rZ4MpecGV/iSq7CgYHA1GTMJAK3wLeNy/ZgR0hpFIhdPE
zZvhJ3ayF6WzC51igDwcic+guWJSb6b65LiWrTS43FVDp5NZ4tdaOggTxvSeDZm7WuoECdkRvFaq
AE9WhMZWDkO10hDcF348AgNERKnnp5+VT94kckrPQqjXrnG3jwSdIm1T5ONY/YGUz38hxx2C3gs3
Me63BBA2nfu5tLh+MZHJfbQ0Tzrp4z3uxg1rMIUh6aPOgVlNvguE3e2xSs4ecGcIrSYk9xnpDikd
1LZC2EpBAlGv6nTBQZD0F8ZOn0iEEPAvZT42f/slOAawPs4joqElotMnl6thAko3hvyf1ye5NDWA
ZZnT4DlJ4hlP0qSgk07zUVu96ipz1XXzzYMWRPySrRHu+9OwYNek0SnM1lWArQrf8dCdtg+GsRjI
8N6pEGcpofeAAcka5NR9YvsKLb8bybVBvtja7eqnmASlH1bO2RD4baFNXIkH5uUb269ij7dlGopd
22b2Kr1s04xi2WM1Zx17Lju4SVj2I45vuvhr6YeABAnysFjy3O2sJXTN3egYLfaKcBAoQfOQLo8x
zP/GpmO87hpgXHBIxptnMUkPDvqWOe7oWo/jb5sxnJ5oTveWxqeolQkWm6e0sIM5hm0Y5JMTy30z
1eNmqvjZVMu5dmHS3dNpLDME0vS5SaplHw71d8rMXPaJ8zGnsmwapymjaJAlSbrPGAygjIOiNQ4s
S00HnmaiYPbtbNEv4kLvFtCf44DYEpYeURnzKZqRpyiSHaQQHIvOCQIQZ39auRmiKmt83PHd60SZ
qaG9CieOi3nMKb/1mW7KWYBaVGZe1xkCU3VdpwDMT1NtYPGYNp5Y1dQBnBJBstqpQJRzp7e0tgSQ
exRsmXFTjKFAY7VOnAM3/jNpkW6VaWrA4TFsJkcDVkXGDJZEBg397PVNzvxTK2b3Ms06Qu0kC95j
fceYv6AGHIMIHs2co5ovAokGmcRniBMGDqsYltRf+2C2Sh2wL+qEw7ofy7gK29WiYzgpBK80xYZU
qPQhcWay6Tqs7824ztIeKHAcLzuEeL4yf4iLWmMsChMFmxqazKWfpZ8iTucjLvicjg+BiLbwuqQy
OZGx/Yx97CUIVxTJpOKSZPKT9Z3CGUSjE0VkQ/top5qF5QvMCPd1Fx1E5EOTQ+O31lXrOgk2ZmmS
3URHEB99PK/SEDkVi4ZLih/ZTVAz/GwaFAbjzCZbBvQBAMTquvBHOW2aZcE4FQ5/iCHGTcOHjW7R
oY5ef/eyYQJCP2KUHxm+vH9sqGT4EDwD8Y8vDQT4Sr8LBreoxl1uSYocUyh9XjM5o0y64jxV7IK6
9w6ZFG7IFIRgPAuAaXIvvegmBnwUwSL/YMXSFxFLtrM7f43Mbtkim8JmEIPU3P6L8DPLCqN26TkP
ojdxxdYN6GuvwVMOsffjS0DusXSfQiVfCfpf5JwkW0cvLgCd9Oi3eBxZNCS5XvAXDYDf1n2qtkol
aS57DWVcRFOAqLjOpuSVpai4TuXcuWumYvIcD3kCUAsMR4MdnZKnGVYRxv0wmgAdSNXd+sQ7urHz
JGn2L7W93U3Zgi2lSL23dP6pYqeI2oruhbudeowtlbuhDcDWwcz7Kh6fGz7shY+xyXiInIVr1KZP
LM8RXdeWVoEEllLuOq4XpO7h5kwc6hdWsOfJtHWBbnDGOcmQDEKGjyQd4rLhflda1JGRihPart/o
1avmcV+FyS4V6m2Mwe1EuOvzlmRnG6MYIDod3VTCEflXfSFmDoVidrY6m3XJTPstxuyXpP1fGzkY
PORy406wppF5070BBY5TFVEOShrlppxd8luD/8JW5b9qaJedRtkupxDOQH144UjxOpBgvswG9Kce
I0CtdPluMKemHEDLUg8XOXe4h4inYFEBytqm6nFoKxzahhR+iv9FDHbsKPqu3A2X9jgF/U8lR6dU
Hvb6Y5UeFCCIinlfvRqXItBc5O4blFw2FxsIdsXOKLxFD7ZS12SL8/wgM5t9pUCib5eZrBcZgBtu
KSCnmVypDrbtQOHm2sfn3sXF47Ox2mDDYJIhduMbqFZSz/tCawTyfbGAJbbGtyBfLbj9JGk+FCqg
xCwK2rabQNsmrCRw5ncrxGup7N3johy5X8BLC4DmAA3MYsuETFvsQ2MCqJ0WkEHqHZfABECb1Qsk
8VikBUde+KYLc+y5h9uoumqI6mplSqNdDi2YXk4+56VJ4UvN9XmqQ0h44hv0ottZze98Zrjw/OyX
KrLFNb2Foh4CvagtTWVvmnl/LrrEtOqepgDkby3bZ6r4XbZVg3OPqb4l+jRP3rhFYTq53RG35ARg
10QFRLgA/EX7GjUCjSvB2l4/geM/d7X+tR30czbDV4iswiJKF/CCOsOcA56RoE48Mpm81daA1vHl
3nl1kbi2S/i47yLCQdT2SJrGgNgp718yNGRlffkcC1jweH4VY45DtKwZ9/38gHKdMSh6hLWWVUfQ
ZC3JMYgDTOsZw/uH6RiJahKqIjasae2ovF16skpCjBUPVVJjtTjJBlU5MLcQRGVX/8R+9ylcWwM0
ZRUixIZdVQOImjQWTVqCKdHoYeVPrbxGHdu6jP4LMtZ/h/1yTZh2fyOudwllHwPu6GeKXhKd88yO
mZOb2rircagv4BH4tsXUgUc3wQA6CPE6tsEudNNXv8fja53YrN2Z7VVtuy/p0GfDMLDHQicYVwe+
liYKVkDswOkvl5FeGFxmDlrKb0jVSp9iHwY0BO432/xrTbRrvUSdH/KyKvisyDLlfME4ZfT0lQrz
xhKP7HCk05ygmm6GmMD1dgzvdWwxbAggO8OC89uK1N2hIr/Bd8FZZ51+8Qhf8gnFe1fhBJpqIE8t
GHrsV9alsgrAy1JZBGPgiExYx86ID+yQlsDy9JeHHRAJrjfNzMbV8gQnguGQhM6IM9fTotfa2VfD
IFfx3NhCgKfdFVwF0zmd2IXGMS8BN9nD0gKxc3zyNSQTLq+w+m2r4E/78vVRyTq+tdb11l7Q+pCp
0G9IADQ8zOYEzRcA7TWRrAETaPO6H7BkExWzTvGXZvSUzoCwrSu/Eg4GqHVTu4XXVY6lh2UjlziE
1kl/DITXuPc6dvancKOiaANI4ofBsYOTGJRcqgtQGDlgVDg4AFQomqA6ZLFcW2/6gljpwemCxdNQ
7eRDL2AznzDQ9wpvBAVlvKBc1UF7HiY/hyWmOko+WPBcagVWH3Wi27ZLnK57nkKixPoz3HnSjYrZ
KYiw2ebSLXSIeMjrAP0cOrrZNsDR1T3EJZCr3iLvKaqvvJYfNnpiM0yWXA61HfrNoxbsKNGDLSLY
+gIAcCbMUvYzQE8Bdd5RRzCghufp0qhkncbKARSFVq515DEdIQ5TqQNtr26RMgsYllipYR8Fr+wE
nJVj2r3JsrVk0t+n7bId1YMoaB+MwEMfWHsF1l3ArssIE4RCBj1z1FUSCF404B3YCPooycmzrsct
dZJTOLs7aLdW7pCchqDa4Xaxh8GgC5KQLFUQC7UkXPuxSDFcJ2jfLOQmHW9+J71V+pl25NQDcnRg
k5Ebkj4TfMyyBjLSAe6Q4DaqKsQcXb8YsrFoAaBA0fgpjk1zZB9/QQjq7cbwpxOjglyUgLqyNRQn
IHJmffe7/pL55vfxIqu4xwIGuVDhvQVhdbNp/WKhIsWFuxMNAqPq5qUZs/sUpsfY1juO/BjCmhca
/mVWb8OluYatvRuveQ1ode+H6GacPAnNWy3TM23NnbL4WI03wA07s5BL5aXnLlNnS4LDMngHgL87
B/HCbYJ5QsXbRpOL+7hSfLzQefDKoP9S1VWJ4YiNtJWjxJNTZ9umIu9O7K8Q7LOyMWjfPo/i+QnT
/36iwNXEvUrINzZ/R1wb4DucAJ59Nc5fKzGyNg26mVBfebCNOrCZ2YQ7s+HYWx0a54Q2+yUw9WZU
QJ6pLaZmWyUUfyv6XR/yRwBAO0z+78rpnk2obwuupUdBACEpYaMcTGtBvztafeJO+YsJLt051K9x
Wz9BIALSIWEQDvED3LeQBInDGuCEwPprb4Q9Dda5CsIPTM4raXdRBu/tcCg0FHImO6GLi9X3HB2c
Onh3hD6HEhlUAobD4QKd2rIxZiyaFCK/djgiiGTVcCCyUwDT2No5YmIjoXehof7sMrqPVfPGxfKa
dQi0MRqgn/mDv8C3ir3TMGKSboMbWmu1HERgtrWL76z5IVNVEfHwX/RQajrR0aQdkGnzNqfO1eF2
j78NMccSPvAOOw1kPNQCrsvvU+te5EBE7oXxR0Wat0aMX2Q8B+F8hWDmq8e8RzqojgW5Lh/Lwv4x
Lp6w02VqoAJqXgV4U3AEV2ndIZ0B80bNVjyrX20NOUI3XVuR7XvRPsPSc7OEdCMfypl6nYyVgOx2
uHKv3bTVTo76tIjkGI/TOsrstvbnXWWCAsKtAiqFVTU8Iy5xNZoELaaCzmTZN0AyWa827YOW/nJ5
dsZNuHKnUlIsMAi/+bIAA/LGi1dupAG9eW+g+C+IYgGSvtyiIF0R6m2lnW6d518G6dydGLAbmA/8
+1sa2bcUQ5iDj9GY6Z7ZS2blmdvgzcOBfBxAaNWetD+sYp+skUt59RP7xgi7mPj//55BLFXt9YhU
OV9+RE86rJ8zxi7Mdtepm18H0p4nwnd+pm+YRorZhwAnTY7KG27Q410bttzpWD1b0BVDeHYsGCgI
f5mr7w5x39xuFcYatv7uxWUQyNMHTRMfqWmvtsGLt9MZOq5zCyYr0MN6Us5NB80VKRNnl6YfjzKS
TjHIDAR749UbXVDR3tu5uT4qSZaa0guKMCnT+H0Wl1qR1znq9/Ww1imWBsf78LdkEJkgNwtHA30w
nc+WXwZvOkFbnw6XiN0xxJzmlpcKqBOJzQLJDiAHtTatPboCzCnpLkZ3V+nY/X+ivq595bV3aTx9
ljr9UMDMUjHsvBBnChRkc3Ge6LJGylWZant9lLnHl4LbegEDdA+m6S4hDaFzdML2yFUO/QXEzTV2
22sMxVg91a9Cvc/tfPZiVMaxfQODfNFTcqa0fe2y8BTKX6r1uWnYZUrshSGE4/GHDUODPI7w7nHw
v8758Xqyx/s5AadEV8bm20AZ9vxBM830MvMbYhiOQffVWLUfbXZuhvY16OpzP6BG41dhR7vs4njF
xXlZulMVB2+R0eexcW6PD+Dx8/tgODnTJg7qK5REB+jQ7nNg3mTbHg0uumrs3gNbv5oYWmPcep9t
HH9E0Xx7PFHelJ5M8mMFvWBovo59+BTa+ppCYZ/1PbrA6YrhH8MHVEd4+FoXJk7AqZPKPAepvrop
fpeOz49/o2G1lepLaQbtcvtq2+WN8uX58UctYXvB+Db4chPY5RmU40un9Q0K3Y//Lh03wb7sjBYW
xHDzCmnorU2SD9k210itokBfrObfTJl94lc3NfubJp1WHpBroH82m1euIz+bRUOb/Bt0iPTLKDr3
5uXxEnpCt+l4nLzq43Gi8F6dPe29TdP8QuGRPXVn37MHIZ+xdn6bVfidtOyCTuoGbuAaLd1WV+7a
Qj/132PjTvfHh1xHBj5skC8AwU1D55CJ8QZNz/uyTNfOcd8gqfngEbrXpL9IGn5ArrExXQTXjgEX
BAwzbHX3eX/pcUAf9+Qc9pvHfgLBiRTd/FyN04se22tU/5tQksOgfg2daJ+6WC/Ct4H4/O96ZaR+
0e54nlV/8niIBMx6YyT5DgPyqd7SRT1X66qr7qr/s9X0hEb3FhrnuamGczvjt0f6DvLw/BD3gdga
hIU8m52SdLq5fveuceScMD4q+6Sz6e4oc8W4y0G0NciSQBvyeFn/I++8diQ3sj/9KvsCFOiDvE3H
9KZsd98Qqq5u2iCD3jz9fqwRZqUBBov/1V4sIEjqMp2ZZDDinJ87X7fRRw3aYEnC3bhFWcvr8w0/
fPt6n6551PqXaNY/4yp6AkCgzvuxfAq3Lb6xAz9sF699dIXEfx6j6CW1s29mrL8zy/B7PbqovbvX
tgsxjMynAcmMv8mb5hW75q1m36oWgpGZlc+jp59kvEPgvvdqfoNRBSvLRTVS7HS+LcpXO4pfl8PL
NJcua2vVxUermp+GjDY9/ZNLRwV5FL1Z0tl17KCRpT01Y0EEwrAuxYqrRX3bBLKcL0yt2ZGQcqns
buv40T4tkiClJhV07KnTnTOhvSCsOEhRnqA/zo4x73wtXyexpKrMHsvJXvty76fNz7hT6zIRweBG
b4aGaEoz7Fvo1OtIkV4jFidLW96H4tuQGp9drlEnmWyL6mW0iw+nHt+kJX41Q3+T+W3U/Cc3jAPd
tVah3b+kJrtt5p2V5QV2aax8SAsjenKYPeIW1iZ0xV5U+bduKvdzNR4mbzgmKCtlR728CvGfGb7a
e/pGjEBe3bz3EBehYwnC1j73kl9A6iSKiYwrc72ZkFcm4cTeYK8LvzvPeXG3ogX6cs8iNS5R2Z6n
9FALEk5m56ZD5I35Lr5zSCRXANR9HnZnzD7nUfTbFqC61U+J3q7C2EGg+qnSxSjYP+XOO099cquS
nU093KBN8dzobEfVqY16hNDDttarQDenQ4xYRgeWnFx6v+ktiogwK+UapO66yP9Cj8igNnwxGL3u
mBK1FN7FfFNXv+BQKS+dzRBRwqD11PXyWCX6cURvoVB4ltm4W67zUlEiS9T96Iyu/VjimjF7n+1g
Ojp9do2oOTznI/WbJ7dLnrp0emA2QPKqAt9hT4MI79UtL7K7hwgRfxhkzoyqM+adRFAJ6CTWtouQ
qP8ZsYrMlB2p61/Ltn+2NGSRabNRfrMImhn6YaWPKGe74eWyb3LSJDcDH5eWBGqcLn1c7GcbhdhN
fE8igXpaMU9uWo2u/8tuiqMDNsH4j2ACQCsxJPn+pzgvhWuURhDQXmCynfX6r7Txzou6shVB6l9M
B2mOGx/aMVvnkJToNIASwrXPk2g25VZb3iVfrzq5SnO5qsjlN9W46ftHJ7N1K8Y9TPDaIE5oeTMR
PpHMfC28CdWQh1AT9pVeX0iQsWjY8beuCVVioArTfQ7JlABhE5mjFfvYmC894G3YeAdMUuNExoO5
NYW9aycsQRnITBg3m9rMN81NpYQVJdOmDqeNDUUThsuDq63V6B0jJ6zXtolBpz+UUr9hEDvOgzxY
VRw0U7UxnGk/xPmhNcqtPe061HsoTLdZRZKHi+yw2dpzuqtNfDkWTiXSkPRPjx7c4QHq+Uhhy8n9
aSFxRSnAOkXq6ltbb3ry7MtyBfi/pV5e7oKMbMD/etNO8wZK78kT45uWNQGzJy6+z0zc7aj7x2R2
dqAKpAXlyVM/xHvNKgK6/u9FvLRq8UNm9vc0fEqRMvWlfRSd+T7eQjHeUfZ/DwHM6bIUSTKdtxP6
yeHRn8vpUjfjC1qysxfJe4+6QNWEuar3vMoPadoEyyrIde3CfpNiEfo5uEA1jokux54eCOQhqWl5
FmbUXawj02ZZ3z4lZ1b6x+XAa9FgRlO4jUZxqDMA+0HbDWEd1KzCuH7yMgWjk8pLZHDyDeZNb5Kr
8LJ1Wo0/Q92HWJ6OBu+6bNa2JaCYJR26s6mxthi0q36f7XF44Lm9VeHwDGFyNzKNLVC/OGpApGqv
0eCuCnYnC8fOUppWEQDHvMNtfBkcZ7d8mxOdJHXvIDqONewvUrCbymg34cCYBtIVGhoF/pxIRiLW
3MZi2PWtvXXTvbK1Cx3JKj0P4VZOEShHfB3dOUBHva3VuGPIwp4TaGv12haf1OISwj28zZt8o8lp
s3x55mIzZzfg0bzCpfdsBovk3J0+Fk3FhJARX3CwHIRjkj2mXt6nhgFPpbMb/fikgffFDxCB42Tf
oh6xYImEv/Gu0hb71FC3JLVuplcHeugHafysYHAJFXGiHQ66bQtgpTVPQ3ibJ7pBRwWTNgfuXH1X
VvRQHHtJfchi54zAEwRtog/2DoxfCmq+1aiLyVV1xbDWXLbWBM9lX29wTm16hKFWWm8arSYeu99a
0j27EOODJOkxG7amlh08HQXrGJ9TLoFP5OTMKDvGtGPbe1MpN44CL0Eiv3RzdCyb1BfPUPrvyZwd
OxulyMeyqDySpCsE0aZz8EZ5meIksJGjpJP7K80PA2MCo9Hc6oXaG6O1++oO7fY5opXJcutbpfRT
m8SBZnwPw/hgD8VWOeB45nliqRQ0iR4OZ0bGS0e7NB0MUJ1fcrfYVwc9s+7OEkFjO3tLY4fp+h2/
KPcDY5kbth0RykXNdBDSD2TFfG0uU/s7vebaVhNcPNK88Rp+XXJeq7HnTQgpB7a46QgBBvld3uSk
ISBO/QDEYcVa+dHxNSuLgxFLJQD1LqxNLFEUAfw3TcKtSeC5V37PrXDnlswC06KHaVu3Rrd3Xsxc
X61jbJV2ASFbs7fCINi7xLY54161GSVGPG0IZNqjkll1iyWv04ES1G7ZmPuu38fJnh6Sa1KdvvZq
nZvu64EE3StGZwc0v+1iNLTq62pMaYdks9gNbnx2FCu4TwJNuIc2Gvaeh0Ip6XZ2r5/yVlyzIj9m
Zv+qoOGyuTgIsztktMqY9DmuzRNJuiiGCfUyENsYDXaBcTcVzjWHGkereG6Sfhc382db1/ycBJFJ
3peVnDXJ4rG5zSq/DEp7uD61lo2QFuVKU8fnuWfRFeYW7nqPYmxlROpkNt/MAaqqb4LCUBsZfwj6
OpIHcp3BAd6pUMUO/XQAkrRZbnQlkG4kcj85xTF/zNQkWf4SKQNS0b7pmrVFAHUUtReosr8WIj+S
NbCvJz0ImeAYhR6TSzijq/qGtPsW5pe6LBmTVBzSRB4JQX5WGU2PIn4g8Q+1nR/Qy56llmxSi1dC
ZDPj68yRVujchhFNqjl7+6mAMqXk9uZzO5F3M2P8bnJUW3Zlf+ZmagUojMpUVUhVdGxR9zoterT8
4atlauj2ldXsTuHIRERrVhDEkk4gRFP/lYrxV0DHP9In/p388Z8BIS+l5J//zPz4R1bIf80QWV7o
73/xXy/8/zIZZBkp8d+DQdZl0/75v56SnyRg/voKGlnSRJbf+Vc2iOaZfyxBTDpzMTzdJEOIb/0r
HETzxB86Y5/AAVwc/YIUnr+yQQzjD9MgGYP8Usvw0LrxO39lgzh/kBhieb5Alme4gpTr/0E0yNew
iv8TDEJ2jKBfcRyLaGlBuuh/xqdpcu70fPKzndaU/lnLdm4vjRMR7merbjauaeGUwFqLNNSLz0R9
oAit3ZdYa6JzPw2XcIzsgymqO+K3CY9p9z5VM8w85pdNJh+j401g7BUCrEE/Fbp3i2ZX+yY+/3bB
/1pyfw84YWTVPwNO+BwkfzsuH4OrzOX5z5HSblnlGBdac4sYZOuEUbbW6S42VZeHi07+XpiJfYwi
A4kPqSCt4syqDGY8DE3+LdV7B3tSja2jjI6O9I9EpDNiYPHPNqMLBW3mvzNTI4YfttGtM51msHE2
wqZd8JNvWpoYG2yv23mK+gt5l+e0bLK95TonPXpGbuTRvDGDgcEuxS3pkPVWvb72Fr1I2qFYwjJn
rsu2ywKorFXh9x9JVv+unPZnbGGicPLo026cb51L8lw8REi5x0wt6N8NHfJDWMyWKxwODLyWH3Zp
oxX3+lfnm+9qRE3M2j4xGL+SRoRSRCaWdxMhHbAbxAwK29r9sDLX2sVo+Tf0xIZOGTG5q5aAlfPg
Zq9JZb2VccYrp/ou7aiQIwj9KfTrrexoS2NPQyuGZ1JojHL1p21mDwi/BhH4SRKUOMT3VTW/jCRb
YMEissHr+302o75q/HGNeQtGFqZ94wp9G4VyRhUwJbs+pcWwaLJaBKwbtTAJJMX9WVMGWCXGajVm
P+3FGeQdutaGafTrixiw+VZDi1SQRAx/yp6ss9nKoAsxkyWmc+rI3VgLLbpZfngPR5QIhpqwDfj0
GbRK+WaY/UOpCHXxtIRmp/NxFcXq5sw498WEMKojj8Cvu3MTZq+NkOds3obC7M/uoCEiHt7nAVOV
aeOL0eWShzFZKd48AIgedBzNMFxo7pX0oVB1W9+oJqRtsQH+wkewW/wyee+jNcYiign/gRT/e0Ys
zcpRXn5xU3uvgTsDhSLd15plR0dhbft0NpCjh0QSXhMxuX4V97o8IiSqlriBdRYmxya157PhV8ai
zO1vyVS7qCurFS735N6gdm60rN4m0AIYFKzqu9vqO2G6KQhMKFBH94joZL0jc6CgcadTTt3yF4XR
a6bhDGl/E8L4YvvW3YJbm0IzR1wIU5C0GJxN3IG0ETnSMC8JJUZvWRznuOpnRq30xbFDh7gvae6m
wYfKLJEYOe3ow9XmQwPQ4/xOjDA+VboROKhuPO7yZjKOE6lKl4Yj7VrXkTgUzdaT1S0cEii5yTqX
c/LdsP1LZbhvSWO8hlaL7OqqSW2d9hISzXpxKfsmF8ZoOgw9juyYCG4HMgsP20WZMw66Edn7OPk7
0dVvYWH/qWz9tVHFJwH60apTj4aMpKQ1vpkmPuuueY1aHOkqb4t1Hh5wkhnrVG/cvZXzwoKrXccA
rtWwH7qZxwBZ1bqTHgSaoNFY/N+sAf+hY76uE5edC2G/nbWXTLoPmoQK4tgIhJkc2nI6twZKusQu
T7oPN26M5rvpIyrTrOapmbtpjcH1p4ho9QGNquKtJthkGH9UtVnQ41s7H7spFj48UuG6s1Do5pa5
2K9SsTaM8qmM80DMxt6OeArHIjQOZUyzMSGx0+OZJBX5LbJ4cGOTAWOSQmYI6lBh74fODzFuRtOw
NUy8gk4LcuGLOxmPCFfqcEsUzH7MjZOs0n2T2T96ujwJ/xI3eG4I0w20zFrNIWKyJkvbvXBBSDRB
sO56HEVQonJZu+w/NFLDuaB2V+wYuzJX8GbxOcYSxw0TH8MILMDxtB6wgiIgsj/0evhBPfizlOlJ
1PCAzeJOz1Dqbgunxiitmxc3du4afguL/MRdWQm1QpHxvdLhRsFA6HfjOURn4v5ZTpp1irK+2tdN
69EbwXnBBptN8aRJz9/OuLDWXycjBKmFhBD9I0AaidKM6wP3QFFqt+MxT0q5wa/KSBC3HfexJQBg
vIowt0yLdqXKT2XZzrzi0AOBcoiIqfHPmY/HIRpjzlSYYoWLy+gR2CYluRtKKXmIYhBCLcnjH+Zg
f2s1o34us27EyMtGUmvzZ5ZO7KZ1Fj8nYwgAViD8moVdPswMy2tZhdbObaLoYHfGUaZ5hosrP0SN
GunuECEIPk0uVXwrZhLJppHHUSXR3vCtV27Zi/KMOw+Tdc7C+TDDBN1lFO/RsBgPhSGTRohx5xr9
zTGqHdqm0LLeBRhgVc/J0bKIRREAlHGotX/mjIRfLdXJS+wXYuMkiM77GgU9VOZws1XbLVPhmLJQ
p4wVmOV06XplMdAPb1MfJf0WHeR0c5RFkxgaPcxGn+9Fm8wno8MglGYAIIYXZk9RFrE7KSP+aG0E
4kAN/ZPKIYWl3rTbSLhyM2eldkxC89p5sn4qDKxOeq69zH5zmIeQOKdwztdzrnvX0daY3YnmLGjy
u+bU7T0ZLHtV2467N9y0urgyubV9Gd3TxFvTURpotNhlxwFUKSTSxyv1RzJX5hM5A4Vfp4gAUZnZ
uWpukmFLAHLxvB2qOD7WXvJkRgkFvZ5ggamNGgaWyksVTEsV8rEIkk/FDPGLD7y8yVkCkFl60Nd2
/aaraKNN4mCryt6Mttce6iFm2GiYuqt0UftnzSMfkk3s1ae6ei3UkBxkxePdFFgt06TxIGqHXZkx
QAH9KNIPhFSm6F80JMFOra4sVJILcnmeQ/xVc0kIht4j0E3bJt8xzwmjdn+GC7P4SscjaKttwbx2
stvgifDoxLO/TxHGAo+RQC+ubtWc3Ujfam6GUMHiLyO2bbITufG8i+ElLWpmyo6p/M74GTpUb+uT
LrJzuingM3UrZfkHJx5X3DNBnolzd8b0UAnG0Pvl4rzrx9U05DXnr/hozO6cqvkSmcaHp6gmffVZ
FAvi1oc5ZH15BHqo4QtaPJkgeGkP/FmYOUx099lCd2ChUwS/eeDwsZaQPJLFFYJVpOfUObqHYt1t
zUtr50SX9ex46bOR4eGvTUqRrsUgn9oROQSzveoasY0AwzujvhrKPtcVZue+Jwu/sn7bWZWjaRCo
1+giWaMvVdxTOnrDph77F2YyopyAy6rHVYlYc2UBjHg4EMmPyVaATIgSGDqw0jVvH7X+U2snz1Ih
dE4XpanSmO02WEcz9kiXovu08OeGffOZWWaBqSVD8YeffzLEn8rFxaOZLb71LEOJ0fyggyVR4zYW
v2TYPeoOt24txCtBcGcvzfZlVHubKAKGdRRnjJv+FBXext4QL7NJrVtOBtBeve1U+QY5KUlUT99H
zXkYzUCjXb1PDcog7Jw4OaM/Bep9rCdT4pKrh6C16MfnUW8PVf1mqvRnkvNmMhJUaHduTTndeGpb
+LY0sy9O093TgSMwi7DGJrPI127CBhGRlAUX7Y8onFAGEI+k3kEyE1QdFu7mMH0oZJJ69TYLP+hy
3m5REXSUJCaeynTeG1rLn2qZkuY3oa+L2FfyNqBLpPSCYwqyVH+oBndnEUvAMZf6oJ+IKminJ9d2
HilKUmTFu6p2do6GGYiK/GjZzZEKL9mYhmezangnDNqyjgrXkSOy32HY2IQYZmdG/WADO4gBeACR
+5+llgAJYHZKikkd2AAN090hyAWm9vgCOtafKJnwQ0VmzJ74Yk3jfE8yTn2pLe7rPp3xWWUXKkeO
ts7QdmNz1uGfHkNPno9RY7dpwtA6tT1HNMOFvffWworehGmysVH6AMRvDaGgAAu/OiN17x4kkVww
yCKXU/Y31C2E0YDibpiNTjgQOA/swnuSz+oyFH17xzX8Xp5FVobveWZEF8bJE022/DEcQmNr0pgI
GR9iyJJ1W7S9WktkNZOwx6tE+lk7VfgIi7A7+sysxaKj+Q8McSC3WTEFurKhGl292tT0AI8Ie9KD
fRXIrkmcYDCnX64b9guay1ROs7sQgX+d2LM9phU91/0vJnw3B98YJIkP90FEzbOOsvbFfxrr7FM3
RIbiytdehVe9mMhaA5V5SLTc8libI/+S6a8Cbel+GJIUcpjifCbDZQ+gnz59fa2PkUJALI05IRuA
e+nOSghv8kMbGtJSV5vGfM0Bf7byed9P/rtbOu0+Cmd58UrvJuYG8sr/2cga1kxiCyt0jsjZDaIZ
zkRos/7dzTyCQ6K0u5qUvPU0lBsvhqpwSAsggLI4K5cMTzEa+aGa+2EDmCS1Gklx5V6GOpZr8LX3
iqSubdormg0MmCjeNVc/1+Q87IxeECyqEbPwVR0ZLuodDgyk4WbK6eyM18nOsUx2SVCEzZPGMlpp
i/gva4X1TMWLjwAY2BAWaxRFkN0fmtiwtykillRtS5klWNHlVRDqc4cwZ/pDV4abakoHvBr8agHE
t0m73zgHIs6xp7KRSaALzTroZnFRsd9hLaVaSwB9D9x0gXec525xjuTurunifhdlSLmA1qYMMcJk
avCx2fhg7yzW1Zw1OyypixJxluMmzYR8sZK3LBqDvoAMQZtO8SjRb5HJ0nxWCgWx1jDzqraRuWao
cwpWT4E5lovhbbQGKMOKx2yXuROOmN6UAZYg6wAR5axwYVrX2tZvKB9v/gLBtGNJBzXVN8nquxhd
TlBWZWVm0CwBaSpRBVqIEo5Ks8TWzQdo89T4xtQZfoKhdOueSACc6jF5G5P8WMJdy8o5xRqP4tKv
SmwG6waTw7XlKhI4FYLORjcGahovhpS8SrrrLHs+Th15EOEEwuzfe7PvT6EdgmZW3Nm2Dr5u/QCO
ueodBbFUkY48J2on4ww4PDOgPVEK742wRi7GDgAj5WKXMhGMYtk5/Os+WhQDchTZKXUGIp1zRpWb
DTUPlXDUaSToeH2yi2px//qy58JmZbP2MHySNHyL9eX5Wb9hAgu0ZgifmRAUHagJIalRr7RRmmuG
u6Y7NOO/p37M18XswqSOGiJWOV7NOffPsqh+Nok9bHTtpXZeHCrwdVT5tCW57pIyVMX/WnON7TmH
lurcgctZlzpBMhSH+VYB+W9dNbf7IR/TpVQAe6rGGA0LGXLzBC4l4/5NsxQlAhy/LU2qwdzZJKkd
boosaU8pCkqEwTiK+mo6xtpcBR2G6wMuwvAultZglMVP4EiMKpkqAvJ1ez1sbmiNsYIAByz36yD6
Ml3NCL03lW+9qTIm4cfI4QVSPlBoHhGpeN+mvN43rWO8TD5hMAaK3XJwtCCUTk+kgW5dMfTxaAp0
yzLGaS/r1D58bQnMkktPNSrnqG3zZ1f+rkKmnX495ExPP9ckxMEUIXasy+Ze2f67wpdgIa18JmSL
IA4H+0c9IumYhnhxUOJqSCwRr3y7VewOhnvQtOLX1/t3YBAeGmmPUn4rR3qeRBA9gsLqWcS+du6W
Z0fO7GUxYXQAaL5NGF7M+0SsoZUGrbM2aiei2wiEqIm6S/z5ResH7ViXzrY0Lf2SWsQmaG16Ht3n
qNp4vWUd6s6bV3E9E5uw4BJS9z/yZjxm6IU2plP7N7ZwArbSzj6V2nMWMcJU6AQtVCFSRcEYlcHL
6bbVwwrj7qSH02fb2voZryWNh7dWxPZcMVaooDUmnOtN9NRWehI4s/vs6rbcj8vG66HD1nJCN0P1
8+vas87e4dCtRz5XS3cGgT67yd2sBppPf+OFk7fJxzEhJ2W6Rr7xO7a9cqcvy8Amymuva4XO24P2
rTyJHr9ivqFGnDBF9MOa521RmAvzFG9NYy6gc+d2SVZ+MUscCWUydRvsC+kWp2ZgdE1BwFsbBTMO
Mu4ztrw+zxBctP6dBppOpNyLjoy5r33bjpHceIy2LBwsaGMYYSD3u3qtpyFRCJEIn8yG7BxMBCfL
bNpNKsND5lGLtgT9/lT2wbOuVhymZ59YmdWk0gY4hh3eQjjOUw1IVpE0Qw7QrZzyYMojFKTjMJ0q
xQidXJGtUpREiHztEhRY6jtzhk9kahYIRRL/nM+/oVv0c+ZEiJ/aYU/vlZ5UD72HfQuHXdkm6D/6
gozmJTSyzUK6ZetPK8ybW4RCoK3N6GxN+p75kfWD9GBPaeP9a1+HMNvWej4HHDJkTXtJHyTW0K6/
bujXE6NRVy/eJL2G9J36NA8sPX21yMlworo4RTpiRoNzaIN32Ts7nX+OfJvpo5KCFNzVPsyMjiQM
jnXQd4+iyeS6Ss2946N/0kPX2RhMfwQCy5AzhUh3oCbTgywYBaolFpM0ZYxeKndrwh3RN2O33MYM
ECDK1bDofPFDbCsvjTZfT6PErBwU7jhtNCwxYIR4wdICSsCQHx55Flsyxqptkg3q3RRHIkbrld02
6fPwYdlWTJ6JiF9C60+jJQB4TI3mMLj2dzGo5thykK7Iwt2H4F1LjJi3SUYyOKpO1Jiu1QdmFuNC
JDshJpivACUP+bIfmbMgFZje/19XVOsGeIF26LZfJYWWdkMQTUssjhd7LAqC5L4+iJfnccDDeTPc
vvketyN4qk9SHSdTtMFuZBzTOgF4gTQ4VRrAW2Lr8XPF+mf5leo4MoLuoHElSTOrS6QAebVLQ04K
zdIOZHZ6JylykvbyGittOtAeho752ynkeKkKb7iU/pDvZtkz9Nu10UhGnbUGIgvyWmQ3jb3iSVP1
JQNq7GtrONfR0uHT3mOw1c09y4j7Q2xIiI/nxT+Ey54VoUInEamPvfAaCzYTAJlbYhK/NkXzk5UB
Uy3Fy4jajka9O4H5W3i9435bDlNN9KPE/2R293iAELX0NyAzlwedJ8jJyZIjo3j6mQ2/5hq6O4GM
R3xprHANaG+ZYuLJeor08imeSDkxHObx5br6EZFOwWyI8W6m5Fn0LgAzSYvz8evAN8oqSI0kviQf
lt8V17lB2jHhiVxpdiWPhQ4643cqXZOoVuxyoPijb1EZ4HMjMiKcfqhRX4eOqoM4BP93jSnfGRh6
NnM1FFesM5lRGWfHKT5JhDV2OBeAkGJkZYRMr76eTUuoJBBxvsslJpS6sbjptUuU8Fxu7Dp+qwm8
zrRLmRjq0WrqRQrms9YZBg99UqQoYmzEB+KgS1OEKYK1Ay4nZXwq7KTet013+yo8J6RmJwgUKoGZ
Os/VfjRtcS3BlDdfy7yII//sL8WjZqc1to0li01TbwTcQ7pEYXtIsnSvjVP1M8051rHYnsH4w9dS
ySsbnMQhQPOG+GwzWVn4DfAdRD830avU7hU33qMAk5LA+6d5Hn/Gg68dEt2nHTZK/8auSr0RmUC1
GHlPnLv1ihDVeN84NgAmTigq5xZnvMoAE0v32lvvvV+3j7DEHTpAzzRGCqSwlBiGH1mvTsWLAQDc
vzDUVisOfuL3gTYUPv2xIYJOEvCHbmBtEnq1FWHxJP3hrDkOVt5uvC1BLU5YRe9fW3NbEVuZWZE8
IxRkfLXTMMxLbCtTNBfNVEuQGhmT+GdvkOXjfRwluWJaMS1xayvTyonO9uweXJzEpHQySoYDpMev
d6acyH7z0bdGQ3SPADVPSerQ+WVbuxui9VeplPleQBxNdGl3ZNZRC/2AezuPzeyfcoXrQsXTKfMh
Q2ah1F322TF3LXkfMnivNiZcu8IzUdrTeG8TRaHtwLzIqnICaeoJB6lilql/YQj6J1YkIlmWeotw
5q3QquRaSOYBlAmta1Oc6PTw6Wqsy75heJpFxO4QnrqsljvHBt13Bh15ojkxQw2vN4BljEZ0eHN1
hc1a+Oa27DATDrnv7BvBqNDM2UZTkJPwev4q3gVE9270tqkYosBxkLeZS0JeE1t0hc1v4lnMfWeL
pwRfNgn1KCnsxOmDMUlIkq7Dk8AJNyTo1QxAwXVrNa+NBpzB9rFkZ1KjaUZJpDmAJ3CDGwVfNTwk
ng6Corr5PLltd6jTGKO8lm/d3nDeLPrlzUhY1h5tMmgOI1sXbqLOwNXMXlTY5GUY5EaUHzyKPXLq
xgM56d3F1iviGpaHoMn6Z7p962BUw8Mup4eW++r74NDG9zjkhkqY+yRNyi1nfbzvUhJf6J6+StwY
u3HVT1dL9dW6NB0el+XulAMpvygIm2cLO87/ZWKVuYyu+TtpLxgzImxEAcw3N3WaiH9O85gjn8DQ
3hNbY3b240jYdQ1t4LjJI8ahufmqRSPLv2W6EKjXbAqA5UDulyLm6z3qS5tmMvshGOGvQCOtozuf
JtXKpwFa6v97RYipoz/475KQ5z+TotXuCRk9v7RfrXZJqu5XXv5z3MzyV/ylEHHcP3Qmw1ieZTJE
ahlt9W+FCN+ydddzmf1tOARD/FshYos/DJtv+ShHXAvE+G/TY9w/BHIOW7jM3nX5GfN/JhFZltPf
lhtrjFoK9MvwdQZugRz+c7nZoABxUvRxkJaF2prlcBVD8s7rEpUvzyJpGRFizcRnOw0wP0YkQgUv
ckpSAP6EIfc1T286VhddNfPOdvMTZ/DLrPnRVlNtv3IGfqjTSdAomCJiJhIPr3mdDRjujshGmeto
RRFWjOOwwuW8Ib+eWDtm5xDqn352qXkYfPvNizEaMqxz1REYsAmZOGDX5c2PsdgZjH1md31GD5JG
JEM2KciePUYfrULMHetgp/NnrjeItW2PIAJLfPDqvySQ3Taa8ysBmAWRM+5Sm2mkWSWE5/jd1rCN
B5cGF13xI2PcTGh+1rHQMY6QqhAyzKRxcATEVr0eJu/naDXPeUHFoA2Wjvx3IUwIJsaGn13q0Y5X
jG3EWSqgi0xF0MVn6Tk7HUO/nYHhRk71LVfyhz8eNCgKwKRj2zGohG3mOPViR+0+bmWbfcRu/hmK
6IEEBuDdirYDYQIbtl88TeRSjISbYDSkvnB+eaQc06wAcqbRq6/dRmXd55mDrffKH/+bujNpbltZ
t+wvyhtAoktMasBeJEW1lmxNELIto+8T7a+vBfq8Zx/Xq3PjDaqiasJgA4kSCWTzfXuvPUzuZfAA
wYfiR6vj7yyInmuLlZ7beUelWT0ZS8KO6xerAU/PhMqS9CYJcdIW9LLrtV2zhBI2ndBxUGCJiDmo
TOc8YjWjNQqVJf3a5CFlQ4Tk/GWwyhinb8AnfWXkw7J2bEGXAxxw6cog1xtQ688KESXtyTUVjWwD
sI5IFUJaAvfSoidpJBUzjYc/L+i7+TNijNZfSwLpyECoVwD7nK576NuEhZ+xTQ2Y98nEfx8MEYWL
drj00EMwx+Uf1ag5YWpd3pS9s9FYDnaioA0wL12V8LaGSrcdDH/i70ijDaSWtTegqzEz6FNWGX/V
QQTDNAJnoERWbWfroZIeETqRDxWhRfhX1jVVBmBknJUre/5wMJ43hqI6bwrryJn4ydLFdxKsESEr
0VwCt7+xE4te02jJNZ4I6fbHLJhuNX7zjdc2NnAJbJETDb5VgQU4y+knUd6d5pbjC/7ULm7uHYuX
ZEPKQ9nT+6+7kYikcB1MfMZFbbXbM53nGAR69oim8qF1ia5BtYUMOQux88oM3a29jxJSysdq1/v4
+JOseoo6j8II5fQovG+MioWzjU17EM4qmsVx2UuBDiru9YeV+Dcm54FtFm/AzJAHO1hxJIrQAlof
Xessae49gypPnQ4vNPJ3sk7ffhuI/wup2B86MZK5fNcwbAnfRJoI75bXf0tgdAujtMPOCwkR4qTw
Smc/Je7BiZEdCDv7d9HES8j430bO5d0s5Tq25F1JCf/7u/WdaQrWMuEeUI5eGf69Y/vPFh+rXbuX
Lv42D/1ta6R3iVc+xDCt/vl/Nf8egef8/GcJRXWJEHcQLf8xcAOTtsrSkeG+TFMseB7SAn1G+LTe
o1NnSLh+FzlNriA7qyI/i9nb/fOf8PdcvJ9/gWkgflzmDRLI/gjhoy9h57VjhntWY7e2ZHkeuTd1
vfRtsy3E+3/zgas/VkbLf8y+htkPeYnn8D///QMvLKNtesa/vTUzqURevm/SO41+bNUMmk04chAn
mm9om/prGIwvXms+FHBOaxkdO/WGCH+PZuVUvnREmynlvOXdqU76F7oou05SnKzqixA2hj8429SA
KPxUrMIY6orOeiDtQGECom5mJ19bMz6G1Vs5h18dLJdELsQD2FO1bbvsbcwEZQbLPBOH0KxjInkL
qK+dn50DFYFEiIb32vKf8xAtVdvEGk1CmpIEppx1TEBYLoP7he9cN5+TVhWMIVa7rzrzAXb1pkHY
ZJvsVAF07pF6oxec5hdZq+dQyZd0Us+MNL52nolvgxjbqItEprnwXCkhkp3CFJZRdCsZ2g2b2s71
jPi/pg/+XR78P/Yf5ZLO1/4pNf5/UERsLqnS//sl45mYqt/1w9fDfy4PTcP7l0tCLheLQ7TkohL+
K1vQMJZ1o/I8g7UG6zOGl7/0wxLNscHIA8XDN5dowV/6YdP6l2+atuFbuPHZRzj/LQExi9BlEPs1
yAlpEl+oJAG6f7/W0igshqYTSz8QKyFYk/HZDTvEJqo067dQy+zSa5l8SyPC1mKUkbfo0O1sk8D6
6m9mPSJANz3PYXKawvEtBr6FMlIW5UeSlGrBYZWpta7x6sKumEnhSyhixp2NpdnWufNcTZn5ySWA
BONZYS2rP6xcC7hlhALfhGV2GWXjvRpVMxyNNHE3lp/1F2xseCTsmU2vg+sCYQcV5lXsOvpJAd5+
xn6EbTZ2u23NioxBuwlSWFPgp6AvVdkhNAf5QxAljKPHm4zbDs4w/o9cPc4jKuV12WvnhQqWHjZh
Vbcv9kSlnKVHZT9ZkWeZjMUe64QqxqlLTK+3SlgBgfRPi/acqNqiFeCn1VYlNpjHfPTPhjWqV9yd
o4/WFknvsuYT925i4tqGGPQClK1+swd445lft6d+qr1TZ3ktjWIPo3hhFa3D9F9TDg3yQfgsY0jZ
6gX1Az4PWYMUnSmu4ZZblMAy2A5uo/c2C5xsneStiy9iWgw+/XQHSzp/BDvoY4E0qp30i/IiOp9w
nbAuYMlJlyV6UFTm53hs5GOpGvvFIoxhRfXPigC/9tWnWYnxgyJaeYoolW77itCVFDgg9KacUnOa
Gvho4DSuoSPSPwkysHW4/avHrCpQK1BFO5DVA/Lc7O3boqwSCMdaP/gZNU2V5fbeqrz5ZMVhcY7z
ziywZNkU9uOu8B+bVlKDZWW2zt2xj9dujqYBpxmn2ErD89p1Rj/uW5A/xc408LhWmR9A40LDFFWi
3mEHz7a1sOR9OLbkpCVN78D9dysfDFJq791gtF/iegrvy07GbxaWpguQ3f6yxO2w0elRhae1CLZ+
sRQ6FZvvF4ob6Xe+HJSZdHoXnMaC2mN9EBwCFBLUwhU+IU+mLU1/a3Tv7TIeThOqOAx1sfqaRYjN
V0NJS9bDzniIqCfvl0vgLWZWOMdulm884cdrp5XhpZILYm6hPoQZlOUV4HNq03nTBTRpHcygkCJ/
GK5pftTsTm4iD6oTfiCQ1ehM7YuLHgObv6t3vk0FczW4NEAyN66P/kRd2K5yMlDskIS2DWAi/CU+
uTqB5UD/muPhDU9/+DmvzJ41sed/J4FcPFl5UD93fUQUSNMbsGyc/mUQIj6mQzZ/REx5xgFdFwwS
a+hOAjMGyCX0l4ky7UcxVca7KvtKr0PDaDdZUwPp4Fs7DuAvD6mTmXdAvYsNSo/soqm1nYasRyTm
JkQeriglR59AWeHziav+oB05XgmYsOT5BCOCMvyJdkBpFgOd6cG7lVM73E6GJNxKtsmdR4bOjeej
evJ6ssrBQ/rVe+lATVw7qdL3ySjlTkOT7DduqNoDTrb2nu1G+s7L9Sue4mDvIev9lE9InRpPG+s8
qzs+sjHOtuQA4Ok1+MJIR3XvpFXY2ypUyeeUKK0vWMOR0KJcoq5JcfPcV3RkKF22myFPzNNkIuHO
yfpDMTn1B9fx2jsFj/FiSjzr0KfDE74yesF+ULvnWSbDB23nIH8KCundIAmen9syze/nGJ8iYu3w
djYaJBzTNPWbxKjnH2Pr0vqt3NpZKQNPqq+Ee5I2dgmocN6GJKPpvpOQnDgBmglidhtF88aJzJZu
Zo7ny+Oc31mqjIhB7/BBAe1vHqlBFoB7p3rHu2Xnyjat10LSMm1RuSFOj+OPaKj7e4AHyScaCtQo
gVdBpov6WTz2uWm+zYVu2VpBow+mLWQmEkLb0k2W6EdvE00+0P5qqE320tHiYwb4deMyxt3pfOZk
r4q6+shJVtql48IjUZPW+xiVyymBwX22l6kQHU7SPMz+2NzUo+085UajDymI8otwpuGukqH9itGq
ESsLo/9zOTXkNHXIB0AxmxjNcMatSxCe0aoPx+orEqr5THyE/9ALGI0IzODpcdquZVxepBuUTwOa
Vsq2OrsTXpMfJPz6txH+BRCUAi1UMxfON12SM1NLVGfSFvWtibw2ILiOYanqm+RbVUUDLk+NgTGg
tw7wj+2kyHBqI5Q+RFNGsodJE8H0aOst6m3SBGNTPcK3Sg9dt0RD1ROg7Swzdo1OjUu1YI7NsiMk
sSrrEr2oV/qnMkKnHXv0X8K2T77X4dgQtqVAsLAn2/Z1Uz+p2fY+ShxtFWRzoJs5oL6tbVjNe8Ym
dmeCmdk4vVkAIZD9bQkVDQC0tI99RCWBwDTl3ob9RM5OYjv0KpnKv0RWmpFcMEWSrExpfK1hjCS4
H5IYK0JKWmGBguKCSXmEBJ6WyLFKHJLh2JkHK4Q26WJwSD0Ph0rloCmaYUQOYxXdmzTsPnTpewQS
xPPMOcuqfFV4XetisOu9NfYMOo1xOE3Pvqz6o2/AD4xa9usuqOkHMzKNoxoaeUNwUXTfyFo+uVh0
jj1vtK7kkrWiHbvcM3UnZ1KQwyeNIWRfIbOP1/Ys5leJuuS15SJ+tAaPUxcHZknrBdz9Q2hHC0g2
VtFLUoBOY7fXvMdcKPsm0fO0xlAarE0kezRS4DSXNAUbDCkZ3tqjiER9iYo+uElEBPQiDeqTqURx
V/cuiTq+MVoXRZ9mXTm6x0iS5uaqVmV+tuUYHJ3EmN+hNc83WUd0aeqW1ptFdwhvUDp8rpPYuc+j
vLnJQ5gSI8phUinHDBRQSsnexAkgumMnb1LkVRmltzHZhKd5pStosjWSvW3cM+8mwpPrOQJKbkY2
EUe0ar7RfEJ1mlmWujhQ9s6eIHJAjN58YxVp52xI2B0rCvZD+4qoQZxrG0dslAEuI+uoZfdH97Nf
hw3SMBT5xolAvxwhgBSHUCTWGRGi840oG9Z9DtPqfT02OYqE3DgxsyVfYi2nZ5g4LFTavlbHMpxC
VOVecPAym1732Fq3A0RSKI1FYDFtzQUf3eh7pxnY0ta1zYCeRDmpywyv72xot3lWHSAYOeX9Dd30
7nMfTPhRECu+MpcVyHkcSEdgR6gvWYEgmbH2KLeqWiyqWfhMw9pTqAAtTvVPrJiSF/g56a4y6bER
guQO940uwKmLSq4Hia0J8ZcqiEPNK7lBd6kxD01kEEdsGlk/t28RkKhNRkbj2UktPayIbYV5GY3B
HYTF6LXNy+m1trzxGVKo9ewoO74hKDdYsh+JcN37mfUeKBz8o92+1mrYkjpOFY8vDJ4uvam1RiXy
rIyUMbeysl3R5e946fD7Y9i3L6iywcAUdnWehZowHc0WSFQoS5D+OZMGaZV0jXrMLQhu+4dUBMGX
Kc/9TSltdWu0OYDndE6DcxniNbSMTm4oB4xfs1HEL3RwenYVZdvjGyATA+Wek9xq7fjtijXyeLYT
hzVNjVKAMHMRJwBBkBWgbEpZ6xV9E+8g++FSk8ZEmNeSTUGsaXRbou+9Ly1zSVTuGU+dzthkUSm3
gaU06PNicImPifrxGCJ7vPQe18lkjx0RmvaExV1ZqO4G+v/5gNZ7PQiLu1PmPEyms7i5BhZiQREl
CB+xqwxVWN9T4aCKXkT9fZIY5mXJJAOcb/Keru8hBsgta3rpkXKcYuwIZxzn8/eigxENfxzHCxjM
E5yqbJtNuXwAjJy+S4ioT8o3Kd1ZJnpNchug0GnVNjj/UtOkLTYy606aSNgyp8mXWARU9i5ViBmw
zSdXp9jiqXfdYqebP0+Fl7/PrWCuL2e0qdUcAI0VHQj4OOk5mfzOeZ99NDSkM4gH7Ezjd8dTyR2T
WvddDSCimjBBKp61pCYIHQLMm9FsBXngb4fA6d+GMqhu2K/o5x5j28qUWXPP1su7kLULr4+LYt7m
rLX3ThMSXQk1ozhQznXY5Xnjt6ENHDLnYGx0jVk+a50M3zuU5GvLF+G5EgTLN1FpvrsV17GTo6id
Qi5urA+4b8yxDNaJLbxdAOT1jmYa+dFCZ+GwdR2gG3Ie2x3JkdGnHsLggzJRiM+qKy90wNN32xH2
Mbdb+65fxJTZCORGld78UJuq/taFtv1ikE70RndZfEe2AL/a7VgZliY608ZHgBPWstr6BB0ynjKY
s9Sq6YxIlt6DGdOXtwiy3LkT2XLTJEgLRxJgn4aI1kJNYj0Uv8C26a8I890yyEoIlQq/VVFoDOu+
le56ypVA1K/7C3nHTrozSbRZda7kdaPjWnOM1GZBLeW3utP4VpDhMjHS2T3i8TS32hNi709u/8zo
ZLF5iNp1HNbZmaT3BhlWWagfSNqi73M4k29gcJY3KweyAbFNTfbiuVV5mbRf3AWl9DaoBiApLHk7
OxAc7kcaAFlUNB+CDZYb9vQxXYqVxnpxF3TjRHy01wanwDOpvpthaZzl7PAh+0xIVcN0lsWxgjlC
v/hlsFjU9TV/JK2lqAUkmgHsHqqo2E2WlUCuHZv7MnKg4md5R4IyyBcY9orEngwX0UM55mDDZcpu
uTSE9wNFJiuTtBiPeB7lcZIR0L8QbZLKSypzSsivQC31Z9SzwbZOHfcxUF2y8UYGTSDSbXksK7u/
03FeH3xDkoMzxjaqEg9fGBVCPEREQpNPrWk2EQQoStZgIyxbVc4WcWS9Qe/r2pCZGjQers4XE2jf
oe4LoTH0pBeSdeLl8E04W2upDljgKLnfADLjX8Rql77BBZ3JLmtnuEGS8V1EqPsIO+3mOy+t6vTG
ILH+lqirgZCVQuCaqHEOPs5FX54YsrKzhaRYrRn2UDdpwOirSiAbviNit9uh77BepJjs1wGMw5MB
P4INnOd+MtJ6OA7QzzHU2Dar5rSrwzd85MkPg53D19juYE7O7NjYoItlQqiim7gWxmdhImuJW4TP
xAdW1ktvJS0AGjhq7O0jl3ixWZhPovBwBLt6ishNy6o5hRxlwft1Ryf9kQDUgqFcttVrb9H1S0Rh
f4/ShDRMJZ30ewda765Cq7sTft08EWM80ZUpUuoZdt5Xp8KNQPBNrrh1vGJAdda4DEeECWXfAkbT
U6RltKsaPbxGc8mXR3Q7UQJdh24X9lfuA3paW4MRYYO2HaBDcT7Q4/G6agwXJS3y0aAg9QlQsJi/
uFmUs0JMwy+EuenjWOt+43Re8Zj17KeJoWCbIzEewWUhO2LVVFH8FXkQFf420mdZSPUqTLP6DkrF
ovDh5t3TUHSUpZccXyJU65q4vjqAxAxLCUP86NXz15S6mrurpqL/RFWcfGWRVt2E4tUxX3TnZZBf
Rqv+3kU5o0EXDpBOAdn6HptiB/NQ2hTjvvRYgmDXMfxDznYHy70YH3N3yYvJSqpiK9lWxoMg7Hub
9ppVU9KGJpCwqFOf69oITn5QjtNRo+xaN5WR414QVg6HGp42bBdUd2erGN2cayY3f1Rxmr3asw7r
fUxLS2OoDdoP1xtDxU9U9e0wZuoeXCa+/TFi3/edotZ0XxJGU5MdnrrM2sib6ReYafUWtJRUQNfG
xml2pdq72FDpeMd9jd+aNPJPqgjLt2QM5aEtevdTGCT5yvSEd3LMlBpSbUU7jZKK9LnanS+TGNKz
a7X2m8oaCqdz14+vjbRrUhltBZylGPFWNsCztmyrgm1RBziBzcFKnjO8uPNmiEJbHGVoZmJDv7o4
26byD6C1sNO7Q/s9wImxr6HMoXefQ3BWceNsTSAIn0pzJj8NVs/nYK7S9z6I1IHgI/Ps5iauzEn3
3fNgte5e9k10adqqvmeJTt40Qr9x7U/5/FCZdv+AwEjuCH8CNKtkh3Mmhyu+yVstHokFgKWb5CaA
MEJgXIT6cuUOKGFRrCBGcdqSJKWUSLy4navnVjhI1QrC8FiuehXiWxIqoDHpuSKeWebPVETVjoAH
9SMrhPjheLFxJ8YFWmgEJZEA0tDfsZEYB3b98SZ2x+BNpLa1991Jn6pQuHs1OtO5CQbrhgmT6U6p
2XtXY4QQi1wEqHEd8LYKt2hrdGixtIXRNcJp9mR2lvWZTMT6A5dR9MWi6nIgQGmPwT3+RoN0urFt
b/5cN8icANuP+LYNO3RRCqR0ZnGFPqKDc9+GRljJ1kNYfewbp/+Kx8Pf9ASNbYKIFjCbD0IFla8z
erNUA6DnJcWP1K9QYA1Wv2LtLd9SS424yXv8Q7HPlQ5kH0RiMQXGI5U0sv9wTKfw2MlcWS+qsjOi
CXsdOh5eAzrXOJJbwr3z6mspbIBrAQ5elR8jSiOhGA4img9ypHi4aiQGuhDO/ZO7/LfWALoOnHEF
YkHG/BzG0CFnHtLMCCvfYuu4GvtSfTZHLT5QDor3Mur1TSCZmTWDU8nZ5i46tIWGwBATn9t6Io/W
XOCQTc97rFTveIDR06EDV1dh5PSC9uuiAsNPqVr4qZTXbqyqGc+dqaKbKYHtjmgjJCcxKpCn5Zjp
2ZJnToAoVw/GWhgUfEHqxfUBFbB3tIaZ0BEqbOokYNrDQzVCvatsCfjDc5v70OgIwc0jKD1TOeKF
DNTSlnPFTTkm401YqGKPyITsXcMf9XcnlQsTOZQxJQEH87YrIKRSESoJWoPccgxCKNL8DRXJSYE+
KrcrPiH0WIg8Go87xaG9qcm1dqXQ92lQCVZlYXEoGlT14NfhtZEO/cDAOsCUauBdhba1yxvCyDuD
cIRWGdZtZsrkVbZtAUXd1v7BDAkAtFrtP1exLD55eDPP4URNhqm6f6+GEl0rCwnstC6KYEj65rui
vHawIWHs+rEwPk/gUrd0a9otnYgQS4abxWc/JJzJapGq2F1SU13tk5sUGNvawbuwGEW7i8sqbs0i
lfMOQv2taqv24Gct4fOeF98angFy25bMrWRIbMeEDOCVxnqzD/o4PNaDdO+yUnP1Ekd8Sx2PXlBO
iuAa8SE2Sndsnmub/iynsiKJnTE5OmaJ1++G2CxPJDlgDTO7HlOZMNATKL8t3pnncyQftspRwoV+
+x0YX0r4bNLFyGsdYGT1EgQ9pZ59k5C2IkhzdOIaHmzgPWc6TO9K0AgHSBri5KJ1Hzakh4rqYeDM
fLS7OCBacrBJvE7ZaSb7ABjAV9zQ7l09V8nnvEVlsZox1t+zdSm3egw89AVoeOYlIKV7AX3WvdRq
cp8nVjnliiAK+5EoSOBXIq7pKjt2zzLCs1TLpKNChgU2h9PSoBAILqjmaB9drBffTO3CTIcRTeLT
SBX6Gws8ks5tUwewsknbXMZYEbw7o8u3UGsWzduxB9S8lpPTP85+7z1Evg2tzxNAi0uLjN21mGLo
VaOdSX2wo2qMwR5kyHTciKLlRgcT4L40C4R5DikfE2M9trFeG7LMKBMY1fRtjAx7Wsu6sijU1yj/
ceWiO19nbV2MpJB0wb7MUj88TX0TAKnRkfHDqGblPw1yxEXKl5d8atspxlSNrQnzWSOzga0nNen4
W0k8Fd5azlZB5IHKP+JhtvBF42Nc7BU56TsF7D5vD+yRpcKQJeMHQiVCfDqfqvA247u8ZsCMNe7J
pQI762ZiZVKa3rfREANAfqVEsq1JEGN1qzr3EDpm2WzdEvjKihoN2twkByfEOpqE+1UB21TuSqmq
Y6khw6/DGUtDbQ/i3pp1vANL5MaM/EqbX4MSgaWRetFBMh8/maFfgb7UvY+wtGWW5djpaPWW89ZU
GSQAktb3WTI394ocUHIQZlwPi3bIC0n6MqaeWdAOLH3DjNfdxo4hWbO6XaKRDBRoBlQuos+tSPyP
lkXtx2D3gCQ7LRhaM6ph2NWSvv4Ih7CHu5ET6LDyJRZhRZFuRW4RDTvDyd6TuZ/oBNIruHQ4S05l
pghLqovsh6dsfYfit7plBzzvI6Nxb4qGy2hnB9IjyWJOP/OP2fDGGgu4jgRm2ITOyTOS7nWG7rlL
5IzThEKdOGKUSunVjvzwWHbvmt4pSTqKGFNCSd13Cq+suGl6ZD86I8+/lCj77zoCk7aFabXfJg14
rqpcYsdTcpBvG9q2m8gd3IfOAeLXiJbVnG7rkSYobrpTP5TWYy6t7glLh7XHqNcdo8rFeWuXKv4M
672k9+ChyjYnsAvRoE4BPJx9QJzDKaO5ubFrT20dBPgMi+b4adK0jScPEHg3aBdvaij2WQEEHT+U
jfMdrcVq6MrpIhPdbQZ2cNOqU1AVo8r3JkIkQ+sx5ap+6j0z4fdKlPoNQWstdHa/rsf70KvqA7G9
A8EwOSEDUrfWIU0F/EnZyTfW//49Ohe5N0WBdz1oB5cYqczU6za2IImnwlgmt3YmejXVlvspAM5R
blJD55DVS4+kPLI7VkGb6HstaC7A9+L0X0WMMujSYAvlJcsjlh/uRoaDfSsrU2wqGiXpynJGm2DX
pXTojZ3zDSUQH1rAN84efImJxHPL3i7v4OPkBEhVfHP0TbbSLMyF35pBzPw/ojL5/0g/4lv/JB/Z
E/ZeZO8F4LSP/2TQLT/yl8IYnhzeY1osyvAdz7AWqdhfDDpP/ssD3GAqF/qblK7zS0WirH85nuWh
pEIpclUS/6LQ+f/y6IgrBG62AtPq/Hckxj5a5d8kJI40PddHlccvsg3kKu4fUpKSORsMRTLcqvlL
BjsFKbpVnehKAp8UmMCLuoalfX3yemNMsUVY4nIQfs7q9Otnrs8Nywu/jr7eq1x3J1sNNqjvqwNa
k6UlAZpuZWno4z/vYjoyTklBFFsa1tP250NRGSePvh6SzeXl3+7+/KHM9cR6wIqC26mm7pZRTiaI
CALzckMFFx/C9W5edx3lf1DKcO2nU5aWkKnNligIEZMLVE0NK5jlZ6hOTOWxUKa8kZELw/vvv0cX
9AdwvblfXJg3e3ZohBfz97Il7hoa/hBZVewfr4+uN1L3lAp/vlpVsMwA4DZnAQn6eqCxPKoaxQvX
Yxzo3J3uxhMe7emCqOOcGD0BFJQGwb+xH7aTuymNo2e20+7J82j269Ys39xufPPKJHnUqm/2owjw
Yqd9fhJDoo4ZUeZxni/YpPyUOnNx/O10/y90nZzM/8s5hDDYA1xhIoRCSf/HOYQaMGlJFTZv3VSO
u9xi7Z0uN22Hv2eVRSQoVrrojtdXrg+v92JcwbS7QiYbhzn8eiMxpR0z4mEIMV6e/O3u9bFfVi41
RIgzsDyNCzXSGBzx3fWmw0B9V5JaP0DiuRmQ1iGXpge5TuJzPoRg8RxxzooQFVM4GRs774DcGs5b
AqLFjE3jM+iFlBIXPpsucItPrgRsPHTvTDCL9pag2DBXASr0HJOn6tWZvFN1/vXw+hywA2dvVyRz
LUf8evHXscKRUEmCGBcjZjKq9dPOQeB0lADCj4YTcNH9emx2w2KLX17/+dL1qKC1piPSi/84lHYL
6PT//CXXe78do1GQoC8hU0q49l3b9vlthm+fq96+00WaUL10U7JHZ8ju1aDGm6Sndk15PLqb5uHD
XehGmjl5Pc30+7PRdZmI/+MGy53320PPqwDTT+24vh7CGhFkTlQBHbR7Mr2KQr8RdgzsEjrqUWOq
P/bLDfI08D8eUm83URXUOi99oDMOgSnspgfH7qjlxqlY/fOpa/8h04XVYqEPZnBGPIDGTyEU/F2T
3I8G+lDHym5NyXXrDmG7d9Lg1PTgqL2UHEWSXMOhmp7SCppjRWwZTjxabpKIhGGw3gliKC9OTxr1
tR52YbefE+3Xff/5nF/tvbgxn2jihFPcPBkE5hJkZoCicE0fSg/m+uOsU+6OtWVuCwkJaWycx7rJ
9K0Fa+wlSsPPbZZfCnvodyMl+XCfe3Z4G+dWepN28e31ESfoP38yV/roL2kh8wKfjId0GCjVMkX9
OS9YbCAAjGXZbT8RROwL4L4EOViQkqjTLLepZ1bnntri+efj690Q72Gapg2VjCol2AvdrSds2m1T
TOBM0n1NiXFfj5PxfSxdhjHRngaBPiacrasrfZ35EwtSUYlj4+YQr653Rwut4vp6F30a4tjrUT/v
/naAVWCgknQfGngFa6E0avkJyXwvB41zWSY42WNYlG2N3VB5HebPwl0KQOGnIuzJ1vI/yIKiQjMm
doHsDAjRz7sx6YVnszLanbEsxOhmlDf//HH7f6inpW1Q36GqbZHW6PCJ/3EiBolO6KMO/tEYBhJJ
XCmPv24qQ/z1cGSDnK9+Pb4e01+f/OPwn0den7TQ+sejWRx+HXK998evISzG+vmmLX/s7+9SNYtM
khhIWthCn1udsqRMa+KRut5AAYdz/TyYFeMqRBL0Qg20ZNHCTr6+kkyEV68cFWd/HTSKAiS1Gx9+
Pnf96eXGBgbw18/8eoWqQHwQlXsXXX+Nd/01y9EiEf7W9oF72j6FT7OVZHk2WUgy8/LYXW6uD7kk
KZmiAV/1etYE0ZTHwNEnt54EiQUoJZFDxTSDISpsOjOUr9d71+c6YsIUMaKrPmbL41rbWif+uSkH
+2AMyd31kVgmgeu9NgbV9G/Oiz+nVs4LxeRqgipG5wux+O8D1Og7YTAklnccmikH6j4ggOyJUGXD
SphqWFj31+fM2RzQKHagoopZr7rQYqeJ6YUFj1NXkPNYx0TLDm15pANcvj9fKO0S2jdrmgID/2VI
ZQUpJvxxTXykRhKerveo8PloZlpr2SuSBfnrld4mdXjJbiEFEHE/oTADYkoiIDaR9AiQpp3MFqxh
I4JIzzuyQyZ2W4wc1JevuPn9Y5pj1RVu5Z/aliqnJGhuc33466YZ1V+H/HqOtYN/auKbubsxYGlA
RB+qY00SvOep8ZyVFsj/6109pcIGVtnejXPZMYRbYXSk3z2eC4OIZorqb80YJHu7rV8dMlJP+IyD
Ux6EdHt/PaaP+9crv55LIgrDnoNnOoMDQjM1L9dq2clDxnxwIOg+9WNAJp5hDyAI5U2F4rcnZ3Oo
Nv98kvw5i+FyUah+fawunCKWq/5Yf5kIbwalKr0LfN/bs7VG4RTZ5O+wAHPAzmfN+XqThPB8dFdW
KCP/47khJbuPYoOEN5dnJ8Jnza1SAAOnrmlvHZOcb/pmXADBvs4vzMiOTa0fmJUx+/FtNcryCNph
F8RjdfaK1F9RSzK3GdWniwyJ/iCwFd0CmIFz45YAjLxOk/nhk2NOQtFB9q78FIXZoUzrS2jDaRLw
Rv7Nx/N3lTxDKh/PIuG3HQtDDB/Q368h7BtdAUy23Y0D/3WvJ3m2SzPdtjWCpMFDpyrqAZf4SDSu
54YXZ9QSTkj+ii4tMlYWnveNY+VcJPV8Z5OhDjO/QjdDypdzjNF5tkLZDyT55c/O+A0MvPc0Ms4A
tD9CUJiOc5/qXRebn1qYVCehIvQYprghWmVbTxTvZnTGXD+9eV8M45ekdrb/k7LzWo4bWbboFyEC
KPjX9pZsGlGkXhASNYL3Hl9/F6o1pMSZM4obcQ6mywAkW91AVebOtSEqJq/Uam363DH+wnDsphSR
9aWwcSxuXnxW/3ArjD98jPSPFUPz+2QjlGcBb1iW5nyoGIpqcAVZ0NcbZ2CLps2/v2EYw0Gd/wj5
SvZROUUNJ4LbdRsfcDWNHgAJn3RduKtbQtLBuo4prqReDqKMhTbQYeVfeMhYM+cGY3rloKulOE5d
MzOYjEMxrx8L7FDxGckezWm0DpqZXzQKXSE+2BMB5mJH8dF0W+UOH3ELi5jGi9Pdf39KxD//evbB
JPcFtbaODQvw90/JBJitqMwEHz9fuAvkOfbGrkcT7j9hadvvHwqvxKQlTlelIfJ9RUzmoOgqtC6w
O602CwuaAZl87Sj7Ph+2Xt4FN7C9gxus129Uv/3RswI5ZXWL8wP/gktcrnowAEDTLeQMN445VZv/
/pusj+XDDnt7yll0QfmKIAj5YVURTloI96eoNyYxx2VjwOVUtJTHoqmf6jxHRgcUdPBC5dTUnXdq
udFfD24yOEsdVToBioDEAKycqSpnYkQozgrbqQjyaIgo9f3gIIKerKpdig6KvXvq9RiCSeAPp7Aq
k5aQMi9Hwoynfj5MfbUFdYnhsNseiFzpZwVQ+wlWB2XzUcLupi0Rr7Rnk6DsDof49lgnNVnuOets
VUZ+X8cbaGnxScvxr3QFkfs807ujhpAr8FAt8KcOi3peOikeiTrCeco+SPXgJla0tReX1exdCVlC
sLW+Hqo2eMXLI/7DLkMn+PNrjIUb0Py5Mvif4zj858M/Q8sGv1D4um9i3i6sUlK2dBVp5tsCqNG+
exVT9xyQpr/pG6HcsFfxDkrrnEKykMegHc4gIJ39NHDPoGTn24TiDiQEh+HtVdtQflqqpb02hR4d
UNGuWqXFRmc+RNX4mEGOPavpSLDarshoZNqWf96cgqHy7g8fun/5a4kCaAAObNckqvXhNmKkgd0i
RKs2vT5pVAPhgNW6NvwQ1Yk3JB8yb+FGLt56fnA3ArFK9fIUlT1qSD4JQPP1fVS1u6AKhnNl73sl
T28my+o2jWjzPYuEtdflGVtxq93qtu5CZho+21FiHYOSpC5VWtVy6joKZfQ0WoW2xT6kU+NjMh+E
bjVLfTa3HX2FRdV8aOEzbuzcfnTDvDjLA+rS4uygVhgnMhQaeekNRKjxVh/HTdpVYIthi4Ad6y4x
6addhsxtlVshuRq3x+k7m540QaYrnOAQ8ejv9tR6EGOw8vAmL2wLYYGC1MaLij980oyPVa980ti4
zW+6BaHgH2WnoIKmyei9csNCcecNVnBUJxONORG4MaeqyK21YWtbpPy1oXhtbAciPQ7BBc7VbswT
L5uSclXmyIHQMn8tdHYEDVKiTO3UszIRzPGc1Nn0I15lZkncBqWEr6gjtNSLGnrGUWncPUnEaI+b
Ox7prdoe2PIuyw4OqangNwuRw8ZzYz3mSIT0BO2thW9uiVH2rhuC1///R5G7nj1jGjTelI+rZ9HE
XVEU4PMNS+MXqJ+zKm2/xkbZrRUxwoJRnZPv+dGt5qEzsQbHAVHoRA8WQtVTVbvk1TAnogCU8EcZ
7OxULgrx2qtdKARojAvCj9RMF1b+yZwoHopTF3qa2q38bPzW2ICg5DIg4iN3sNXtGI76wdZzaqaI
+s4JLIh+bm3sEdFfxr7VzqOeBw8E/eptWUfrok4ozPJEdZkgjV36Uf+C3AB8rBOYh24+lAMZXdwp
z2Ex6IfJtNCMalhluqUi8GLXRngoRbtOkT+sW3t07ivLo14uWtdqssCal3wMEi6kbqQ///vNn21X
Pt71TIojqdYiuIKU9sMD1S2i0cQdqdwgi9qb5kD9ml99TwczOYbU5C3gEYmN0TsVJbOhutc99Vjh
0byrbRP/hnYKL2bVPYKrp5rM3RYAnDeJ7gp2XlZPOmYCZOCUz2YDVoLn2URY9oU9tP6Q8SXtMuNb
mpvhOfbVC5W/VF45s29p4H+u2sQ+4HqHxFgp2pkeGWzcwiCnOPkHpXQ8MPclz/70mzHEA5rkqoZ9
q9UnZ/TdI3q7h8APtJOLHZcdGWILITk+yoNQYqjitg5kXrTWH6Ks8u36JSAzP0RmPonusDlxbG5U
v69PAuTgZWpOfLUby92FvQmsjQLjti0nuGQlTl6l8tfglC95r0Vb3Yh4hzu7oXIu6rbgw86idx/D
2OCWnCOfyvInP4m2bTp1d3gToDXl/AfDq4qdYaxJpacrr6q8Z2wyNZy/SdLPLG1dGwKe1nzSQ7J3
t2Vcn9HzUQaDJOoYdsVrWEXHP3yO5qfjb3+4zbpM001sUAkiqx8XZnyb8mLo+BxZmPZp2dgeh74E
etQmEDpD2LOKCmmhdzvcC3vMc0g38Mhz1OWIJcWqHBpKwppCf4ghnwyOgeV4ke4aX7+gm1aBrrok
CYCBAhzvrV3pQmHDo3Iz2ElyW2bA1NmvbiLTihfGXA+DdCDcq9xPm8JHse1w+9m67vjKD8QicEL1
PhCv5d15rSv7Tg1TuP4J3LM+RucUUPD4ADtDzKHazMHt2UhtwsAu5nhQaQHkrr0hx1BrqKCoZBG2
n5hVrLQqf6wC0zi0EIUOTWlXf1j8SmzR7++xplqoBvm6Wia3ng87SAGtIgK4lmx8N904RumeCwJt
Z6udrcH7qljKJisTbdakKu550kfykHeyW40agfX8fII8eCaK3kDJ+vW1D237umD1uAzNKLvLwAcs
PcVsNzoIlDvZxx5dXfXsGdes871zq7VpsFKM0V5FOWRVdDzTBfhftmTdqb4aOAUhBFxUZWdcUPB2
q5DihYU5BB5RKtwdu57AgnzVDtNt7JA9fu8XukfBp2yPVv1DdEZ/O/IIgdSYpg8B+8hNkyouuEO/
OQdmkGBTMXVPmd9+y4F+7CtyKsGFLQTPr7AaiSCg1EFnZj+NXdeyiplcymQ9+2lyqN5BG1jjIjrk
p3w0n5xK1be+mUXLRLGHA3xbQdo3yc+OYR4K19H2dtHl59iZ4njLv1KxwQ+4AfvYAM9nEav94aai
/XPPZwuH9KMNZIh1Axrh3+8qRpEVio4twmYcjeDsG/amA3v7WW/TajfgQ7oZea6/WOUnHRH3V9dK
pzXPC29fJMb0qITepdapHjPqCcwkDIqzSCek0SjoMJJ213peA+LG0W2ppW3/ws7xcawopQC0x790
gpDOiSdcwzXzC3IfZxGqwn/Ey6VaUzdbHDWzWcEhhnOCMYyRhuWNbFG5km9dDRKO2+cVLsvc7ylj
BXWYGiE8vkxdFtiV3CBaU3d8quc8PZ684WwUQl3Vp7nFdik+a3X3eSyVkDqG+JszWAByZavXKITG
vGcjm8qANy01cqg059Eev8q7Mu3AqY/6hboxD8ir89UEU33rk9didesAFdZxy1ikhWId8IJXT+N8
gNLItiSI0Ff1o3qCdKZS9Eo18tSCdSWthJt2XxKEoMhCCZUjoHzzR6t4K5jpzje8gDSkSEQXorpW
1jGP81ODiREPH9DKtjF8PD2Ne0OeHkSt+82oK9yVUi/ZUVmuLH07JIWB4OxShSE4qbz2TiCF/L0A
y34AxT4cuafPdrXYppd2Z63N2hB3fNcx/6zb4lNiUkGftmP+UhrFa6DCniQGtufjQN1pyy+vAC/i
D00wkq2svzyrvK8xaEV/235L64Bc7OCGwyFEkHiQr2A1/nw1+LX6h9WIZv1jf0/OnBCQyj7Y1VzX
+LAtQSw+wf1VvXWLtynFsFQaDSCNt2lcezfYRsC0r8N43FiskviwEAhbJfgBnxPjXk6ZlWDwU5zH
ulT14/sBjbSOF5leH6jrXLz346GhH82g+jlXNoUIPZLZ8xmy/T67LyKMiTTIuh8GVEQqxHMxiW6c
eDx2bwcjbH9tygHZlyi+OBTtY0cEplykfsi/gCmwdBHRrkKfvemikVVC0VxgkHv3ip1UN5YB3Vf2
m05iLfUUc3ckqMNNMfKQ85HMWpu8Gr/3mMeQSRAkSfhMvQa6n2/lJlwe+tbCoUa+TOe1U0FMfp3M
e/RhIK0b1qytZr5qM/ttpAahr1jYlQm0mSp3JFWEwvo8HheUcyBkZ4dHLQ9aPOoHx6cc5MGpU5Pm
3mtyLHSNhtj00NzLrkbrcXNqYp4XhSa23WiA4O11PCQ98cULKWMBOqVd2AHWu5rwwl6vSu22i2J8
WFRuNGSmvgZZWu9Qmj9hbmKxM1SxLvONwjoMFs/nhPJ8iFwh4uowToE9Uz2YG1+bplRXXt/4O8ro
3XWk50QzWZ4S0td7vl4NCcwKMo2jN/VRHlSFnFfu29RK6raoj9p8kCN21sybzbndJcGhR+W9kwNa
hRFzm5I65Pd0lwX1CEsd7VRxEzihcSpXXZxk7qbReexallMWOsxNW4F7q6G4Q5llH68vtaDHBxNm
1JRGjFhx4Rzl8C9z5MskRjO60getWww4hK9lpzlE4g/fyn8+fhxNh2JCxE23LYuF7e+PH56VYCb9
GQNnqtgpBRVbsQnd2sIafHz9KGiJaqKv1HBmF3IHFMXPrzAHhl0lNkmptzuzd7yjPMTKGG9jRWHB
EBZESiePpbF8qftIKQGc4PjQUBh2kJ3y1UBBNnlpewVfghJKtT7JQ25mwMapCcaXi+IB6HNPalWl
K8sElavVEDj/e5Frf0xEm8RbDZ0aBt0lSI0W5/c3ItHHEOssffZFZz0wrpI2qNZjULnbvKaqg8r3
ltp3ymqHIvaXdY4dAByHp0lrzSPLXo+kLM3Ibtpt41jj+jqaldlKDdRyP7gdYXt3wqW8otR/KoMD
SVEYt3NLaTvSm27xJFtDnNf3owkIXRQBVNJ5hjxgksm2HR2dXRotNysf3FHqXlJUPf+rVWdGdVfO
B2b36kCUoNdXHf/sT6m/hV4WfAvrzF9rTZ8dHT/W7jATghGv18E3R+2/J7j/ohXMHoMsxOmvKc5p
hAR9MmEezAfPiMeLk04vtlc0h/d+KxPm2sb0b2UpaPr++99K/+jcKZBxORq7RsuhPoYt54fVckM9
UCVUbdoXMQwqzwWulROSR98+v1SoEOD22IBBMWGDrIscVVMwN2Xfx+lOJAiFlE6RUYUOdg67moBE
zu/XlGfKa3SoH9FxAJaZZvGQMak4vExEQaXSSPbJQ9qHfYPAgDmSGh4YiBbDAkuoueu9X38/T867
jsxXHbiqbGXzFlhBHHyg0GsdeYSzUeGOVLDNQDutI10mm3LEoob9PCY/ZINbUX1TzwfZhO1q7GOz
v+hq0Fy73gdZz3ibdOg7Qk9/n/B+PvovbdWAn13JUTkgrymbo4C0b9rISuRA3lkqu7WoO+Sd0FeV
XTm7qehZ7IXOS94V7m3VaPYnP/she23RYmEZFlBJ5klEG4JtMbXpRjYro1Eows9g/3WGAytH2Bcx
9MqCgDh+XuhTCOXZnb0OTYxA8nlYzilqEkVmFhygDthnJ4FxiIhWa/dKL26vTTnSuKN9rubD1Oi4
ZeJjb3l4uXiZq57kAUsc9WQjgs+pOJuxwqljbSINFqUHegggWXmGrVedAYCGHQwSI8RgBmcWOSIP
+BbWw0K+HEbN2pq5/eXaN+psJjVBwXESqsGdgPw3aYF4nMZce+zMcOWQQ7+XLXgjEXsutT3JZqKU
hAiQl+5kExR5vdWaWl3JpmhfvLJPbilgvTE1nfTaWPAcLPBi2xpTi3npDM3vVGXubIzrnFSrMdmc
B36Z14Z4R7rVJUgV71QVIFosjE+fkDwlOzWsqe2fm24H4aQjIrqTTU3nrUxNw8BakFEkeiuNMoW9
20P6lC4G8lDKlCyV9eFRCR5buI3wqER/r4MNmZ7ChBteYiYYfJaAt/Uelv8qbE170YNjWhWh+i0K
pnrXZTa7kL7/edD8Rawl8e2HbjulhLMUN8Pvs4fisygREcnz2R9gKNI0VLBGIG9wjDlHcO4NvlKJ
gfyekBVdctCnqHxV5SbJDruxfw7jHsmnjFOMKaOmZr7Iz655DgU8dwFZD9L/w5lQYX89AI4YzoZZ
9Vub760I9R0oE39P8oi/HM6ZeYx4JAUrYPm4XxXTpWrrEZaHppKC4UBhKrt/3Jv2sun1Rnnbkumu
y0ZNZ0vVhiX3WK9zkzK25UD4sqzEsDfYUyzy+DFsDO+vrG3+Mg3kTprSs/kbqvDsRVp2JI4zbgCJ
Tg8wI57ZmeCzjqODPHQNwiEivy257oQVwTzAPx5iovnwPiD7rkYQ8wAq81/PyMFzHFxXySnEd2vo
47Xlz+unwNxYRo+nkB1GIMZV7dBnwdeQff8pGIP8RpoKuBY2xepgHfHZwv6wmNVgc99U5tYRKD3a
ezl57mvnebI12tXP86m9cv+QAgAn53xYTBhscGxUbQRzNGI5pDV/X0wQLx703k2jbYA7XTwVwZHK
/G9+FZp314PWa1vfIKwTGXpMXZ6Hnjw2EFU6bptES4MCHJ5DuJxcx8krPdWgVI7vl6jYrffQWSgr
4KpGhKVPRgx4pxX5bYSp7kEPRH1rzoe6rJCkYxGbDrVxyE2/uXa99YeZN/cniOR/7xtBULRdqO1D
LfBupatLC+BoaRilvpbN94ERA20qlBWsbYR7SxGBufeLDoq4TjZyPnRAUo51n2GUIV8a6DAhsI3t
RamdaSv7YpW8Y3RROs9/GQMMuGMvU3eymVP4isdr8sRfXZ7gIpFlYk/54gp8jImj1yffGMInXH1W
Aij7ixiKcVdQkrOWpw/leLKt7ypmTA+KaBo88uxVJ8RwCSDnPjgWfGA2rxgUzjOEnzaXwCzWclB2
ZZ2A4T+02V722clQHONqTBZy9HpIg7umT22w+1zSHJV0q1OWhTSFS3qWUT5Mq8rrVJJkcZqsTBGW
W3mxMIgAFvTmnZxJnA2HpMq4OKYC0UmYSK1U80HNon7jo9FZ9bVvPViDUd0m2oBLD1nMJd/Yr/82
V56qi+rbBIuBoHM3hxdT8UR58b06tdF38qWfDHcMn3wz7Dcmcr4DBhvRJRkVbF3mGfyNndYbr2q6
AsZFDitNncuUDNOuVoxpJ5sh/J2ll43JN0tAf+6d5i9Pi77BLYifctwiKFWxUFrPB36RaS0HcGT8
FqkRUuHQV1cV3k77TEsGXCPRAS9Lq+ywf+hmE5A2vqdqLr4npvM583IoB3NLU6buAuB/gbk5tZ/p
GjOC6U5tzfRhdjpTGkP/jN6B9HaGc69sqjH5X0uLyj3WrDeIpsuj0bFRuTidoh4iPFijHwO/pDaJ
7iGx2nxJ3gLz0rnZxHV9LMIIKr6J5++yzoqbwberG0LSJCVIDW8KOzNWsinikiBnWgJdmr9+8ovo
BAo2xqC1+NSzZl9/bAODEduWJcri/XuLy7S+roDNgFIwj41XmhdiAeLT3KKM0riYmapTd61dx4CO
6XKs4Fl8HWtG/f9xnrymOl/lv86bf7r8CW8/T/5mPNyLW9Vqv07mvdNmONJ0JbhsnpLnEA03ks5U
x+w6NL40dr9ES6W9+jOToosc59KMkO+8UMNETbX0J+oGL3JGPeTfbb2sHocS+uxYmiNlvEH4ICgW
XsgZudsd7K5Lng1jMtcUzH6CuIdzitGh9qkiZaNyI7szsfuk0qA0no2peWIrWvqLZ8/Jsd5UTSgu
EF2eEW1RRRsMw12kmC7Yg3Q6ystYgJGulymNQHu/DOIyLnN+v0xezZomtXKPaZJCLhmd/7iWW1Es
Ln8lR8mf5u8Q16oVAo6YD7NwhR10TlzrIYj5/stvMqsB1FJWxeMvMx9EhKkPMAJPLHKSKVQoucGp
DCP9U0WQFBC1+rMpR2WztgdnXkR2+8yt/T1sDbIhcCDwMUrBQmKq1e2KMm/u5cGYADSQiHORmpq6
yT0taA6Ul2OkUSjGQ4VUGrtH3sDSy+971wsfqjB9iToxfe3qsSXcGasXtwoEyVx44XIg7kOCwkJ5
mrow3eXWEGO06bnPrcvjcD7TwMtsVfaEQwnUn6+rBw2XMrtU5xzRz9XHWz/BDZWbZ8/TSy4yyGUv
zH7sls1swIRAlTu5ErFqRZT8VVGVH0WX5feKCxM5mGABpnxYHkBMLly1jz8p8yHqezaEevZgwWf7
FJnlGWcA71ZOaHEDWNRB5J/lYD7ijOvBETrI5mwOswIKH1P+HdWCImdkCORArVfsjxZGoGtfs2wo
ALrWAlViaRmrpDCrL1EDkNyKrVfqoSkUyzv9LhBVtfeMBo2kk+WfRJS9yBlWMNzraXNmQdZ9AsxG
MU8bii/D2yvfVH7IrrcXclZg9uLLW9f1xW1sUL07pbAgB/wDhO0Xn7Oi6M9Nxp7YmJsYf+pbMCv9
ei43+kxxNum10nf3sbGuJlO/aTMAjm7pkAXtynmpBrM/izu0iZko93ESFdYNhstoMljOpWzsmuqc
atHPAxhDbR9oAAve+hOdN1zOeO+rrelkqUW371Jn3km9nR/2qbItYvUHtxWPFD4Hwq7aulcx3FbM
5mcfTk3KDnhdRQEQU+SAy1P+rCbB/r1Lviribz2kzlskO+51ZmZ5T2VS+lRc2Z870oUH1xN4hwTW
wWh5eBRJ7l3CCMFUpirhdkCKpSzmwst1E/k5y1KG5cRE2BQNlF2xEIVhKAvIOPU59OIdgjhqGOd5
SCFZ9iVgBzwM8NyuvWQywENLzK3kt5aI0p7Pn3PjmnF7AWlUg87igC2LM7HIjBVhd/cYnLq3pd5l
lzhrzUXbW8M2EnF2kYfadK2jZ4LbxQSgKvSlUdvaox9Z9b2J+4M1twr4VtyA050Nk+EiW34QEZ2s
4O7KZgbuANhQkmxlU9hJvlOR668yrXzxfKKxpZnGeLzVw2MhlB8W7l3f85gsl+jqF9JCFrqsSTm5
dWqeqO3kHuhn8YvARExOrdzsr1aBfex0trJJcEfYO2HZXFwF5PFA4fP3bJs4VQRiXxfweeP+YNdi
G6DAMw+yWQp9O2SomsK8Gs7yVTCMhLvfJpcw1HFVTrFgmEnncgri3o0Bme9YEawHIsvB69JsnavY
OsvEhOyTr7KydSiiC685jfd+OWgawdMQq8MeeyKTHc6c9ni/0pgHyo3suw6gQ3i/0ggaa1MGptig
Evya5oP314ipA0Fi83XirePun0YPCNRsFHmBcygyuyNCb0brbiinp7eTmgwEAR/OVy9150cGJzkU
4W2AfyRr7kjfdazTnqI8x2a1Gp/DJMoPKhKeVW4Y47MLv2EJEsU8/cs0MU8DdfHrtH4IdPIGBALm
fnuwskPa+p9NrQHzPhn106Sj4iVX27+WkbfOiUeiiyrrlRdn+ffBo2Igigf/MzftcNUWunmhWD7a
2qo5HR2BmcqQUcdlTmGD1WPqYGZdJpdwTipjt7Iq/cb6NgnPxKIriR4GoYwbKiO6o6Gm7UkUJemC
Sq8e0RtS6hsH9fcABB5l4PUPy68/gyUSn/s8aVcd9eC3UWQoG4sy/sgkRwVycvzimK8qAqZns9Hy
3Rhh9toDTPoSFd9ltxe4H7qHATLhNEzNfem69Vqx+hrDVzV7rhL1xlP8igSdld75Q/ipEGb67NYR
20TR+RvZRGFfLDo2Kjdd2pWfrClYybM7MJ48fYDlwhnInt1UnZZuB+eui/XsHrNWHjzaYICmKfTP
udFvJ7tWHyj6Su8apb/HAML4HLK53gNRATpiZ580nXR476NSSjNyHQb5UCgomgYYLE/0XWaIv2QL
w4HWAA+YdGedNJHsez8QwsaoLzApNUEzIvvtuUv2k2Eh4aVsSnVhj2VzCNtwfIaM5nOjftLrYTxh
MRDBrqa79YN0JfKpQTbUj8/x+Po/Z024yFyvFY6vOtYwTwCuydZA6dgJcv53vu0EW6iFPMSSlh9Q
+EmyKgLM7K9tLcWiF8pceFCGyb4rvcy+AzyxcUWv3bhzV6e32m3ftNixMJZNBKLsaTop9lRsNdb6
x8bqmmPW6/mWB+h4aYIWyTLf0idPw3k+KHP31epDJPqgDBfsINdFX9mvmCGyz6p3JCLST1U04Fyj
5vlNnvrqvrPrYjexXrtYE9g0M+2T50RTn2ae6o+ouDXZci8yD2wuFnL+MRMaYIRc/cer8W30f85T
OuOZ8q36ISxb/OWmErBwJM4BGKDlgHnaSxZRy9WkECuBfsR3+uj8FSMfeRkFHCQlUcej12KqM2ru
Xs63HANf4Nqx+OYY+UuDxMX2faT06Pn8jC0nulDnocVZiTzAGmBR/AQwWzkYYVit6mmyX3K1wdYv
rO4MLTZ5JLpAk0XgvPRtn2E/4yTnxBvSB9bCd+U8nydeuuZXnfZw+LNnUb4agWK8kO/OQ+dmSBr+
OfBXXcE4sikYnPvmA75JxtH3SgpwaMlBy6x/vqoL1ARhbSbgpOm7poOScGq2aQOWW17g/Tx5soBg
JChJKYA57YxirI/vB+45zf9uagTWjtN8kGfkUWLuJ1yGIKa9On2vnvl/8smBlDCX68THcW6CDrWW
tqicnRzFczVbhxN+5nLUpNRnU1VGtpZNYUTOzlEcaxlYWfKJdz4ih4ARjByVP6PJ/ddrq+xxvERj
J6eOptE/+LMWY/6h2P6kM4oaQHNhbjw/LlbQPUHFpYBpFG7nO9ksIV+dWzN/ki1I49VDYqKC7lpX
Pco+SInJPjMS1jITaaalicd6hVTlcj2jbIMNOsFkTTGngKsYq7ehat0bXug+p71r4dgcqRc7zZxt
pLThofVbcYbYWawziio+2XEKxTTOp+9YsS7ktwbV/i+nsxibLkTWf56uuHzkFUBca1MLUTlXfL2U
MDBPKCMpa0Ki/iS6qt/74QwEmpsIu4Eqx5q/kaN6ZWKEbkItkaMdwExK4zRxlKNF3TznWVDdiiEb
ngYSK4VR9w8egGVQyuDCVXaAZTOWu4mSnRu/4peWqRCtNADcewoVC6wFP0eljfGeXZZHOTphaIhp
SvoQp1V1LwgJyO4w1LRDELPTlCf5fpatJ0WhTHZOtuSUjC00mKN+MiT3cRSgPVEUpDxzyEkepulz
m5XDvWzgrD0Aanf6ndyA+qDxrvNDM8B/NU8/D6EY7s04eOgDUWKBFdjB3nV9dR1mBSsVCkCNmx5B
+CkbreUvfcA0jBv0R+D259kGb+iNmA9yoEJtfaqBg8t+rSvVI6TGQ18GGaxN86ZtG+cGwmSGMWsa
4u00uls5WKpTtE8GooVydIxTc99ZDgTDto+OobDsDUi3h6k1o6PsUtrs5yvZ994EANPk19Nk57+d
0ucCjCbswUVXPYqw116quMFmUsvjDRU72ouvdccusorHAPLUqcA/epkFofbS+ji9laM63pSF590l
ufJZno51e7IsYqtmD0X6Oy/8HifVKDnGk9A/q7G17guRPKLf0C9jPH2SD3N7DMUOWDQx5XmWPMmp
rfgoR/95kpyVUiYWzjWEzZvQsZ0Fzu9N+UrKIOUrEYAKtzQNCSuiSLPM+ZS+T/7vcz9c6iqrnH/u
++VtnirrIq2hSHfofs2sU7HumV86gzNRbEGCfEoLsbd4GobAmObO69AvJ0DUipZZ2TUr2SkP5FSn
/Hy9IHVD/TbLnfuiUFZIqHBlXZuU8y5qXBHEYnR79SYNnAkgeLnlVjkQ9kp/dsn+2sjHneXnr+/9
11ODlu98b3Mf06EsWquiLfqb/qDJhjzV1oN8040UXXaeyw+r3q5MZuBrq8Vooueu6/V0ASFg9MV9
GEMorRo+L5j0xUDySUEv5grS0dPP15YckIeqKfda5uuHcJ773o+tTnyTduA+8UvbYcDDNd6nWLy5
yzIsHSKqbz9CvqxbQDeGQV7yffb1bPY01NfojVhc2/IndAnopDqz7nur6BYtsty11AtJ5VBcu7eR
Z1PhPquKdLv0z4bh372rihDSF2t5UhMkWrKsWvuWAHT64YRmPl1ew+oNIIK2U4PG+1ua9PZTrIjF
TMRtdcz3kaYam6hwm3OZeDi2eOHu2sqz2aonNIaFbIc2H5885qr1PCL75CEF0gHrTE0xhlNFuoTA
+euwnF3Op1Bq72zDSPlyvarsk1eQU8LAAZOaRJR8vP1g+VKO1sYIrrx37XUDF87Q7fYIMqk5A0NX
kaMSHaFGhoM5jj+KkY+HSwH3WTccA8DiPECBBMxwVPoUezIi+yw7FdTIzm3wALOeGsHHtVOO/7x4
SMJtYusrJ0JYfAKgQ/qMupyHMPdglAuc76EGPzRZUAJeGqOVkqUUMXTF4zRRoXMdhIE5W9r4G+hz
+UNjZv2FUumVHJQX8/ocxJ3VwziYr+ZgrQRaIX6Sg/IkT4HOoFTPTdDkO5nVcjObYJ/liJdxthv4
kNHqavPaL+e+R9/f5v9yjebvue/T5Ku3/vdAvOxPHft6bdm6/h6iWDptehuWaXRiEVbdyShMb9V3
/9I1OU5IOqer7+TUxm7vZJdsycgN29d/O1FeS1757cS0m/71WvIyb7PeLy9/rGmW18v/fi0qb8LT
713yRHmttz+om/QvDlYYm9+75Uw56e0v+Jfr/a9341+u9f94g7pBTY+uFXy1unxrNraBNTygD8/N
wNn5hr+WC0ilM927OPtLjskeExwoZL8exv28HO3iKj/nWFnI1kSe6qHKxmgBkLK9rlBLwn7YjAbB
kqfx0iO6dy4Ipg8LRW2GbiUyKjqhx+3liKzdvg40MBmXLFt5mMnpSaP9fSbknWlD2gjLyLkzmw/O
gPx80jqqKi0V2KV1CEXj3tlByIFCxp2SlgKNxN99Q8Kavii0dC2nyAGKuXSYLxTGXU+bz4XJcCzc
YjzLrsAhWohHNSg14dzJk0TDToI0+7f3rgHFwAZeiIVTKdPkmW2dIn+KC2fz3jdBcfSpGnD87Fam
o4xpfJQtmar6P8bOazluZcmiX4QIePPa3jdJ0Uh6QcicC1vw/utnoZpHTelqJualApmVBVItNlCV
uXPvX5acQ239NidLR7OFzFk2a5pTh/xtndulTw2tGCJ6rtNu/Bq5RrQqlck9ajTIccaIntPO++hP
YtjuvSk5A4WPL7VQs6Wn0IkaIKh7kQPqC8ntKmjyZh00ZrH8c2IOLio4VCfL/PZhweyXJo0CNCKF
yeqv953DPLRH646vlPxFbmFQvR0VSpo5BQtBR4+nHqaajgKe0aO9DjgxvV9KbxwLRV/KqKhRJnst
L29eGRAYla8vwQvs+Be622G+VSR9UCSSVKljc9WB+DzKoU5T7zjS9tJu7s5MKORb8nbjd43a76OM
Bzc414jtVDB5+Tqz1B7s8ey9zcm73C5THw6REBGDhtPCpSrob4Qo6VjC3AfVcTW12zZEOqZtasfe
Jo74WXBc392moUdvUGFRzx3ckfZ2CHIBmjHw1rfppkz881QdC+gw9MXt/qVnrk1jcPhCwmSQ632E
xj2ybu3MRCJ9YhTvV4qJVtUiV5PP8CFau6rSwp2u5qR1AjEz+NJEf6XNnu4aWvnvLlCD4bWshuc2
Q5pCRg3CYUGn0m5p9nPvc7CGKbFZw2UF8Sddspeg5j1oGUF7G8w0g2abPlkK9b9NyGBXU84JOmIH
3ZiFyaXP03PzrIx7eQ/pud+ttmwawF3ztXfoeUpC9UWpVfq05yHIYcleFM74XY9Qevjgk5cIX8GX
MUBqOgd7v5ZJU8ldkLR1rizbmg20Q05a8gNARRGcE9MLaCOCLuA+yDA9Bm/5u99Bi3DNU7Zd2o1b
UTLcapKFQ0AEtlbZrq3tmYZDTvbD+ySfAKJuQf0trSFLlfULHV6n62zeSh3StJTpo+mmv5l/rPWZ
1WBwWzR8vw/U9qZPFIv1ZSnaeKca4fRJ14V2dHhHL+Ss9PVpfUzgz7tKVzDZ5hpdGgpdPuvD0Giv
XV/u7/GiB5LexmpONwq37E2voc2GI1LTfbFI4GsLm4TPRZROfrF9L10BXyd9HAyY94n5Ss6mAe1K
9kS9bCWnuyAWqHTPzjnmz3W/3zChHrUM9WFqV4hyGxvNTD0XXAGs+NrQJuubHViIe03FLtIs8XBz
0bXyHiKLP1bmBmtjMLSl5oScMEul/hH2rrsp4xBVxtGobkNgQFYOFnukd7oPydVZ5UK3S/MNAUxn
k+huv6FJxXjzIVRYmHUwnt2oV1F4iSsIt8kGxSiDUb5NrUtO8gFYeRV9D2aQbV5Q+kZ7excFaKb0
upk8e/6P/0efxd9CWmPoN24efFNtlMpBKVk1h58/d4j6BGFdYdwwUnIrJweKzx/8VBXEaoID65Dl
3jm23eJbEFOcRToledGA364Aodj87ZTDVh8rmBjTOjuS7Bu3Ta0bV03MxKFo2r50XaAt2soQ36hG
X8JYf0bZTnlEfoVu9qyxNjIzb/smZZG28+EBH/o35+F2Wgc+fu7tpANHxllermn42m2i2byvyQul
f3MvZMSmhdYV/iVOxXSyIohEGtF1z+he159UMv6zcRuM8pMSBfVcTWC+DPTlqFe095IWR8WJTkqY
2B8D12ge4ddvKJHnO/mLIk4F3RMNPEv5K5kDmNO6M9O9NFFMvC2KxrT5VBjFTrohkHxfpHHmPrUx
YqlKqlvH0BjewsYNnkZUFZ9Kq5s2JdyMK+mTQ5RCXc/WM9ndfYWTHgxvcM9yVew6AdV5dX2/kU+T
xk4PQh3kNzeXg+6G2qoqeNHcfU2q/mfqPEqEQQFXWheIdSnq4ETeLqTBcNSCk7RJvNtrAAUzL08W
gRefgxxT1Mhv/Qoyioime7QU1h+C1DDI+XLM8TIyFLyKczYX3koMX2ujaI/QE/fh2ouSozQh3+N8
Y7YvdKnSNyfK7EEOfqZlD8IQa5I5/Vm6pspqDsHQPxbweFtnO8utTQjOzTUSd5XU2i6y4KlCNBSe
5rlm5bgveW2kX4osTXYkKd/dWfzSOi1PvwqiIUclMyq0J8iOUIuaVH9vz2bXKu6FDo+djGhQa6lo
om10rXCW7dDxu/8xxL4L+3e37rNgCxGx49TGP3b/2vDsJ8c5oXID8ftXhHPEkqzuCVmMbD1ocFYb
1VkOCnvY21XoBdHK0kS1IgncIGQJEg6U+McHbuWRL4dJchND1Q7Li78cnc47u/2JjWpKIylNTdss
U/plmXTBWk4WpkH7kBpp7cFDR036lMCe22gjOmpdOj5PTjvL/vTm19atjKXfefymehU8UY35mQeK
+XWAR3wJyhf2TZEBGIicdCEXxGrrQaKZBkvRmqC1gkaFBtM7p31Bw8Yvc6wDSvhpHd9mYzkrTatQ
zjfzV3BEafIx6OPgqAXBP7kaefBb9cGavnPtufXN8DiiMbzwG0N7dmGSf/BUZy8ngxZXgDRuMTT2
k3SJJPpZIh53lpbbAJdnyTFL1Wjl8CSlOGYH6iZs0/zkdDUk6PISboRJTQ0kJuZZUP7wUkbogmUJ
r+yhim36LJMMhE35Te7PdcB+S3QY7VPVgSNP6dFKM6Pnc/BjqC3kGDakhmK/QF9gnsocBN3Yvk6n
1AdYwnev3TdBBAODj2a73QnvOyX/haa19k+vhiaQ1p6cklVJcfNXbFZWNX1ahitjaVUyXwqVJGVW
N6dsrqEDZNqTQOm+UjwAqgXB+4NaJHAbZK6/s2PfvtYmBeq0z7pHH0qKswEqayHxVYatd2c9gyi8
geH9RZpytkFt8Wb6Cn2YyOKV56gDKVGiBrNRIrQV/LbXHifSgVBtRtmP3K8PluEbb3+LEKHlXfKp
y6g/kB9P+zc+gJkBCEMOMh9u6SKgzYXetD8mZAJ90F7lIjZJoXG7jx6G7wusiHpnY8cK6opzebji
7WtZtBXTBvmpy6ZNOr9nTJpsIeuAXi+eTWWgM9yPeoey98dFhiG8TzXqq/dFAwx+SlpdCxgQHq26
qB89G+RQ4oluFVoxX4QyqP7bVtK6W8k1vc8LhSSpsZY+eNirR+m734dmiwD2CUKSNkhBf9XmpahV
/xDCu39FwTKxF2Uwaw3l/Vkp8N0mlMK4pMPptsjv3f7aG054GtJpF4WVHa3Hodb2tRd+aeASiNaG
pgxbNNvIvc3Bt3U23Vhro42pd813BqXGT3OptK2An4drEY/DVYbLIWi110FMOxACAj4UPg75j1TV
CGUu6jzw4/E5yX+k0QlngQC5uPlksIyTPvkRyGDtV9zt85S2Ma+7f1b3dXKJvFf2HZIVBSKPCGHL
yj6FrWajnDGSqL3b8krP7XwRuQjTSnMIBNIG8jJaomTeXNjWdSjCjJ9Uo6R2ZNKld7HnIUVrcyUy
SgujnJFOOdSAbiB/9IxtlSX9pWq77nJbbThfCg9JAOh2ae9R9ehz1T7Uau0BkKxUmnT4/KV7ogi9
rovSvUWRxX9pk1ShDDgpTyoqgTKqi4tsP+nquKgqt1iFHZo+k20bD3YozIeu9jSIRTh6zy5zdkl/
5YltX6ftWfrlUEAct/SGodlSAYbwImqnDZ1FLY/uKoHzeeBPG26nx7svGUT9KOZB+lB2oHduDpED
WjXd0kU/ElmeoLQvM5/ycxk1KChqtXrO+0E/GuFgrb0471/H1Hwtc8P+WaQ0OkNa/OV/DS16+1WB
WfUnR1ByuM17aGBAD3C/qwic7nUOzee7Vv9916LpPQi486UF6uFBh2pl5VRdti6LnL3p7MvHqNkV
qTJSjPnXBwFTfR4DZ2vMETJMDhGCGYqpFBfUvZ0HQ4TBcciTp2EynE2cwHCewj9zFlaunesSAW6a
h7j0xt5bGmrWrBDP+NcpIBk8y/AxBv1ILmDYymjp+7C6nTmFYk+jQZPKGkDs+b7pTA3TafqGqo52
tEkpvWNHHeuEFKG6H4LuoLp29kTzcPYEH4BPWUPz0LvFlBOark6L1igQYZx97HFQIdOOHA/rR2c2
4JjqDzE9SAs5J6PSwNNWOnqRaxkiJ4SqPGlI65xkhJdn/kXY/eb+0yG1H7fakPS3ny4Xoe7o0xzS
jLv7T1drfdFrVXxQvfA57PXpLIfKBC+zKAH3lsPc/DJP6HwI/Fc4M59mBJGyNMchUG9L4lqxd94U
foIlXj3XNnTbkBKcvNaAtBW6xSmchosc7NYbLlFOnQB+cdJhv/ntMlirUeLAxUwuUib3stjs0OYG
HSozf4i/dUdf8O42gjg9DUpon/T5OURbt/XB9LMO0ZcI8m8Z8re4u6+i3KBPM6HdfDs5dPOVS881
5LP2hZaqfmGRpIIWzA4/hUjCnJpy+HrLU8zJimmOCNgoHKTvVwSEMOEnL/CafRQigovYs/aAPo9Y
eKGYvpYNMGAdJc5L2tTKruyUxoWWgsz4ggwHrOiG454d7x9p1APUNvLKte30OqmUAQc/P91d8mrK
4/90ZYiY7nwHGXq76st2qfjGI3Q1YLcr70pdsuB52febQjbfAA3bjXkqtraH7GQFKdUmtRLrwUbZ
58GD4nNjCq9ctmQAkAAyk/Lkl95JhsgBIGFMS2O/1dOAZhzD2Cd6wRlWsm1Hc/eVEUd0XnTGvk31
0lhpsqOKYOmTYSFIyVWblC6qPCTcugaFFKTonv/MuEXl10nlrzx2RuMJsEaxqOpJf4WJHwlv21Qf
Pa3LN3FuZmdoNOB99Otgq6oVPT8TB3RhWj9HnqfzlqM53QeRBu0JpJ+nb+Ia+XdDPcpJ9qfqJtIh
B6td7dDNQwBTuwB6xaU9Tu9OIVL9ZvJLM42kZbFxUvHq9Aa7StL/xxqV4mpRUTh/v/SqL1R97QNk
mRa6DG6wjcqedj8+L62rk1e3DeytGxkebUGu9+Jq6dWpgu67V3BMFXUyPJTQ4B99N+EvHg6T78Fa
zgdeZa+cqbGOOQUHqk3BuAGl0EPHYHWnvPmSdWN39Hpy3bwZcXV2/T55D/OVAW6LMKmXMuQ+AbVL
MantIUX29+j68EeBKkTp5ZcpffY8Ia/kIPwJMAQQYtKjkdGscmn/EdRP1aMvquxIKiV48tPoH3X0
/IO0pvm0TyeFlnXTo/T0Xaceo9hDd46pW1DMQS8e63R1XxMZWbjsq4Ck1nxXOcRavadmHl2kpdqe
ffG1fHO/ET0yzo5e5DfhIMtLJfNazYO8suYNHZhp8zbhDj68Ksj3gH3TSdRV9jUyQ+dK43uzp1kJ
0r7flo+0GaMxPkKwP8felqNr/BCasIm/382BtTqKwYAYAZT2ZUQX/yqvy3Qj+4uVcXrvNFZcoZ3u
JgWlZxQRRZTRR+sG5rTK1J8msscnQTHpPJHjnFa5m2srixfZWkJyvNryL9k0vjeNzW0iru++TbPI
W8IRfMtzb+7zgFklaXM2iXX+XVpySB3Nn1BsZnb0O9BhengaM0Rx7yHyKtZDAbP8hACmBq17OdWf
TaWxPqVwt4yVazzas9WFqbOEVgoY2GxWjWLBLc/xrhvqZVGIciPYQsTg1+GU583n7SvLwq6FApDZ
7i6R2TiPQxA515Ln6y3Y4xB2dJPkRyInk8h55BCS0lNdfur86DVBstJZqEkLukAb3rwwTQ7jbIVZ
7F3dOtNOiKJu6afIBGUXD3lVsG6r2zIZI0L1r8vMsdo6qJsfC0vfoyTvcdBtgM37ld4t5KVuKqD0
M2v30SenZbij8Tj2Mk9fyWg5+AFA+JsNAy75mDZn2zDfVw4OrTIgJ6hf0It+iJw2Obu0m+ycEQjc
bBlKksApylUwDyMVDN5fA9WfkH5PaIZw3gM70qsfzBguTchtYgdQ5m9xckUGaSZvOp5+peNbRyWf
G6AnZBJoUaKxyNwooTmckHYZTroW8hf3y8zCTMkAvdqz8lTT3QK9eVrGWGkmWuDC/66xfBSR0nEg
f6+iU7KQt0wBB/tlfm2mybs2uvpsQwN2sLXcu8phrGMYr/VkDyKR/3Dp60xB233Le+GDs/b055Cs
0AFuzr+vBXu7UqCESqJLXKvFaqI348UJM0i36KX2rUp5oaf23LXW9FAUGfsWhN2AawlIuGmQtHvk
WO02rR8hRKv25dDn29aJteeq0H/KCDoRj5TRxOdQeN0aiUfjiEhvTabBdsxd5Xv17q8EaTeutG6m
U6uoKWYLB+T4B3o1OfOBUM12atLtocf74/fAKYZIrvRmfTTqONu4sb4rM++ZHNyZ8+xuyquubulW
QEzjD/891oPdZYu0x3fpisixUwuXXGq/bqfrPZBPqKKlP/P7Sz20KE7UhfbQ0BO8qnM/WUuTFjTt
QTiQyMPV+e3uklcVimE+XcqXkG52OOrzic8b8Mq2EL76IEMCMT8CON0tpSknVMErwVVQmJ5vboxi
K1BWAOaXKXsk7h+sWeTHm7expZuBvJsHHmzJChEFbaWWTaEv5LQMNMbikA1wNodO8HUMk3IrKQyE
45Y71RvJVMFbP8489aVkNRDC7+hMmqF7Q2ih4VmgSEdV6WyBjn32UR1fGVMvdmU8dc/RMNrbXDgZ
atjMZq2RnfXU/yYnSx6PJ02Jvmlw3111xY6v5jz0HMp4/NsFBIX/TsiroRqzHQKPyUKa3gQbgrxC
3NU+TbxP5U1QEwG+L2+FkuhWcdAiAF1gndv4c5GNwdGFIe5oz4O8+pvvbyFD2tJZGE+r/3vp0MIQ
len6Om3RNGhmtQNy08rhbsqrVkocyGlpyxg5iDn6vuTmU6sOmQYNzszf7xWrIwysqI4vwsGw8gWd
G/k+7HLQbMJ2loM6CfZsVqzs2qkUR+iCxFFeTfNMp3LYd8Bwe5pdQ2XRdqvSgYlilWWpfqHTbE7I
iSpxTkUbQoVQZE+jNj4rFBC/JA4Cpn0y9632mCTjF23qlTTadcERVr1kNdSD95RN1raBefBYzQM6
i2Oxl7bVqxAZtnq/iXo92jvSlEFaaPtoCczxt8uqzl4NOxn3mlZSDkwLnzp8nzjADVSOIpK8qawF
vDiWfxxmKifpusdJ02qtdKnYKHwXwt3XhdW+Aljsdko0NxjVZvcFNTHODbH6rQcFum7USpnJxYwn
PvcfXqpN30ST864Ih/SBWtNCzerwYXJ8uuJVHd1nyL2mFXrCp1vVtJkrpLLcGeds/wf4Q6Ul/QFH
tAU9S/myNhxtadiIFQSJP37KEfQ70q8bL4TqfY6jIbkC6bCOI4Igiy6omleSCxHl20BQg8VMIITb
oKipgIFPzaXljsYmlV1YqkoTZSaanRhD/yJ98koI7S0wPXhpQkDFzvzqQRCTVjrEbq+WP7ymos8O
dz/kIP1J8d2tDICvvt93uhsvzErxHgMfUGFsJhWJwqBfuHUPTcjcVNtEYbJD1/oLDeVXyD1NZzUV
kX3SYJihyuBP6HLTRyelGgqkShdqSAOTNTX6y+iDzZDmfbbrXPTOZziNnJWm2tBt0+Z2Ev+HHoqS
ronM31mKPq1kU6frih4CriyGFISWzzwyvg+RW121rE3eut3QT/mbrZnKWmWbzKv1x+SAH5LME4BT
6Ucyp82dmgLB7xF2K3Dl/RjAblF4Y7Glckp5zWusGwNGGvRQ4AYxdEaSASOsKottZz/t5H2slOdf
EJoPQ+yFtOPSLR5YRfQCXgvK/tkXBMGwvM/KK+nLfYUOCIfWx0TPfT5mvV+OwzRs3K6A+Zy8YLuv
wilaKJaC7f7szFycQnOqTlQ+9X3TIhjsm6jGSR/y3ojDicKrbjHSqVno03UE/uHvKwfOaMGXHs0t
+Hm2xswbUNTTI0zgkED7Qt2pwgnPgIeSNRKo0RJd5uhs1wpVc6QLo0OTRCQYs6rbZEJNP01ZbiPL
HKvfPSVa+9CQ/sdzjHMzeDE4A9PkFcJPKF2azqlNNruYIuI5RpJ22TVhtkKEB5KaIkESbaSyY7JR
PoxpBILMnt99Ln8RBzrb4TJzx0vvimyHumAy9Qt6eJCQrUzlGjeNch2c8HOUxclBWtKPArV9iDm5
whaTQ73iWfETYIYEbmsUfbQBDM2E0FOCkO+zARveQ5V1l0C1tF04k/kkVsXhWV5+GML8LfM4N99d
KJ5ZMJNlztzacISPbLrWIc8WN1b6raVGbbwO3fGxhgviEM+zMoSzFQk+NQST0IJzblxnnwTkqQ19
VCmOhSqtG9MzLIcU05oND0vl0QwU/9HLoXhIdO2rtKRflJEJd7vjL8N68m9hVjd0S7XMuq2M68ra
v3b0NvMwdz+ZViD2cSi0jTn6xed4bDc5FfbvoeJTuorM6aJ4XnWmexhB+vn4n3QuEqUW33+Eo9dG
MIlDm4r2SO/J50DR4eI2B+NbHqv7WpZO0wkpCTimfzZRSnXKL4NXLTa11Qish6KE1e6mrjD3oxGh
vDAYL7VpQgiq2TNLXBjHhwakx+JWK/BGMmF/2t08r5hzbSZJyIPJ9cCX7XUx+QKNIerRkZZeXE4l
R1RMebHYra9vq4ryUutEsJy6Q3C4lZvQc/pk04m8b8rWdlY25I5bo7QjuFx7oHtaL1atsJRzy4aM
LGOTA9jUjc9mbKA8IOKfnUGSqwlE8lwpwbgNAGTuRTwFq8LicOEo4fwQHSZ24sJSD9KWVxn11Hen
tOUAW1a8Bs9zLWk4H3PTrW7AKbNQ85WixfEqG2amz9G9QtjoQzPdNaAihmQ69PMgr+TgGXBT2XHY
LXLEJK1FqZG0bJ1wbc4sSD29W1d51dQ8yDNnZsCFuGCQLAW/fPewe+x8D6ACLlBBVH3nLYxUfFJV
+Jzh88SWw80O7dpdK0nzQ6q2lPBCZAt9Zs+8qbiwHTnofIDvTj56++CXHZ/dWLtL0C7QHDqFtjLH
sL92Vd1f5VVMmn8J+klZS19QqgFU+eqIyjT9ett7oIz2wvxHVifZ/g8/maZzaXbmNvCmh9wuvtZa
1nA4DowXp8i+5kMSLVyt9TdV6dXHIA6GLTTd+pXqmLVSwsh4Bk8ACgKmzG3faRSa2zhcQNLef5VX
GY3kt6u7r7j7jBpyXEuJeZIV2qOXDBcEpeo3z6fW3zmBCeYcEzKWfB0mMcSswqrfAFHMLOOiu0jT
8AFFJe6r14jiSgLvp1xTGTbPsAq9bhkEsXO8Cnwed9KstfaTAHAf6oVyadC8e4hHVQCTqD9LSw5Z
nfkgAQ1zFyidd8hc0zuk8+BRU+TF0m1pUqCAT5pr48XFDDzRtGdzbJy9a6TJUs5moWpdskB9lNZt
wSV16+459ES+djOQbKaqWQ8tkJyNoNt59MMrIKOzosbetgLZfy3mQZ+icKfRnLkYbNQ6F+RAi6uh
xsO+7tTPIoPTRbrKzPP2qWZ8tcsU2VUzgiJblCXwPrW/pJp2qingf5Kuzh+hJHPd8OA1aQSc5ETf
SKKvXbWsD3JAMMfecpaGJiWLD25VvPWV2m1ACdU3uRuYBZC7GcVLVmjeoZ0VcOTAi6tdB+jp8Nz4
11dUwjgVib6Xi6Z5pZwsWN4L/7+WUy6pVuQiOSbH8bhsYqM8ygG92apYlJDKLQT/4dA3MAPqrUZt
pA2YugVIt0N2s9PBT8p+gtZKeLPAeMEh9F/OrT8muoBeaRcRnF7UkULrFCeMqY7K7iQPH/KcMRml
y5MIFfKxIa9WiGQRWdn4UDoVTX+ZTsLbpnF4kdlpeLaKbNeMTgS1m9+9VRM7olspMZ9oGrZSxXiz
2byEZmG9ZLSBX0dd+Ue61YlEIHAJYz2Zw7jWsjBeqXMOP4Pta0ez6Bd434DXhL+Y1uSEnbZfZJj0
S7Y1eSUn0Xf4Iq0P9GrzcjkJDcoyGJtda+T9gdbo/tAEwfuV1g4fTa/rydDH0ZNbTY6H8hDQIgTP
PofVWO7R2R4fiu6ZGlZ3deSOzo6Ah03lxOt3dHmb2fVzXWQIWpB4rPZxGVCKzI1+0wLK4c1kxgfa
VPfgD4JjDyf5oun9/iFv/c8ujZafQUqOSJ3nfPEaL0IVSEdpMxEhrYlJ81oC6aBuGn12c288DmHY
AFxmlQdPwapzAdKOUfhsoI61GvWhO05DTs1rvlLn4e67m2mVecXibrPeNTN9MekvRZ0110QpCl73
pfhRD/FSN8fhK8msGDY/F7CNmrCx4yuftojs+T6Ag7gOuuekAVnXCrh1b7M1lLLC9hZyUrq0Prok
qSUuPiCmjoxjXJVbmtyz6hHhTjTWDWiH3Z4SqRwccIVLdXD4mWP5nxik6g+Aa8+12vQveQ7sZoD6
duvoRnXwZ9qtIv45uXYCIa4X8NqbZpxMabwZU9tvhZF560aLo7UHgd2qm5zgocpXNRycV7v2Ekpm
9qhtEqXJlu0owgenzXCqXfxWDkpOGo8FctBSUzkgTfQ4/0dm6yzmXVZV2cFbgqdTwicInfNtL5pv
ASCjo1aZ29qd/6xlCUsOvyYm+ddf+P9WuWI2WMeJFbK0NaVqtetc6+ftbV/UxQ9+TrLvNTBqNHb8
bpYZ2QyzhgY6o6vZUSrrbM2DvErc0KKujUIj9DPWMu2ndFpI5z2wc8WuCkFZSv+HEA8RiS3YyZ9q
rFvIFHCrDyGdhrpPZaO2eZ8JTCoow8QjtkmndkHyGRr8odgNuT3tpWV0o5uvbhMG1KDspPJdDaJr
zwM/RjFs21RlfhYTeGqhAWj26RIeFtIJ8xSXMD0NpyE63Sw5EZnjGyQZQLeg72Kbn7T/5MnRscvq
Z+hUJJ1iZ3iCUrXf+n5k7UfTza8+D68V4gfhV8Op93JNGpePSVHyfYO4P/WTf8p27J48HndPieH+
zMilHKXLIrt6cW13L60ROasn34YGqIZCdV0Odfyo29/B4aqPetX5a4367EqaNrvKhWKg5Ru1uv8Y
ndmgW4/JfD30mXLUGnOrDP5aGFX01seTc7Dqnm990bVLL9CsAzVj5N2gzoTTTmGn2paIryXlsdMq
6q+Je/WhlDh4eZcdiqbaWJZm7n2BVJWq+cVeg3xwmXfDRFYwQiAMcvjR29V29DqaTrUWc1ET/Gxz
mnzXWVUuXCcga3y4pOdDlBym+YR0N+++oL6ORRLe5rQ56n8N/WN56VHTLMI5nxIePcW5OJ7i8gQn
AZasx1mcN57C/CSvstyghi9t8GX5ibP1dHSyg5z0Gw/U4H3ythZtm71mKd96Oui7IPmhIQ8M1n9M
rkHpRscqhI+8EXb2BtjyKk8B0Ox9dvhTe4niDIBrEPt7iAiaU4Xi5UpLR5iFA57uMM2VZ39UurfM
ChZt19svHVR917Ybv8gow6y9XezAQidNi0P1yqWdZy/NLgE85GjF4+g0dDGO3i2Kcmu1sZvwIQsg
LIvJOu7txowvWRlEa2XKrRc2ZWA+iyH7ZyifeedZ/3Hj8aWEuftzFcF7phQiva1WB9XYk76JL2wz
31dXepTynA7yebVIofSI7IU5FW9JJuJnmpXDvSVia1NZvJDEBKsovcvfi5bmf6fsrIsG5+Q5QWwD
QB0TNd9INQvyr5OlmrB0FtXBcStvNwwJ3VGprq/K0eyuadsp25kHnwRAUpzsJFc3HgCRR+H5xtKy
dP/NSaofoLDKf0Jg7zd2nkGlttUa0cEIxplWJWePbCPbfuwGpz8qnKAoBE97aVlgt9AuCIq4XNxj
bvZtDgnt4Sinak2DeiaEIECatyB5F7+AH6Hu0U7zOyuEMYmBb1N4sQHbuVF2lsbdHQJNuIQT7BK1
cPXtHxMyeDA6fTV48Hi7890cqxQq1ago3FdJ3DUUGJrIWPI2Oaexa70GeVyfooCOnZE85GtqlOXO
Njoo6+dZD0qvdRFP3lbORk3lLgKeE0c5Wzsu0oau/lB78ChHYZ7sEoc/mqJEdaHWQ6RpNo0FKQ/Q
oNBZew3dpFmSdaegqM4eBFfBsjUK/ep7QEHK6LHVtIhkB0MCS0YMu+XlFpVZxSPJQecYZTXN25MC
LaZSG/FeBsu1HIKQAGpMc3O/i0ERa913ur2yEQsLeBSF2RbVqmJJBbA5U2sFfzSnmKY+ddcx/Mxr
HyKDT048NA9j0K0p38PbN1pUwNLe1fcyWOGodzBUWPQK6AtPfkEDNXwZPxunDPf3fgu5U579ps1n
L/33zfMvv+jb6ujF7s5EO+soh6kOKeP8xQzMWOfQ44rFLc5qDMiP5sDpfvlh4d2J6L2+Bm0nFvLm
ag57S4kuFkIA/xYnOFbZy3iIxVKWFuQwyXP5vS7xd1uGymrFrZghbVWYe7rv3X0eBZR9XUsKeRtn
q629ajsOTrPQesAqGrXcs59otHvJSzS9jXOyGIJMB1lcpUebgx7d3u+EesGrDr7ov/jz0JcZaNix
kP+Dgm1zJ9C7r5Q+GvanTT7wxZUTlVoN6MTk2j5nt3ttI+dForeqpOb1YJk3S879suTcHClhX7Cm
3iJl9+evyCoS9hqEhbeWPblIR+7GOhqusv/WSPty4xmht5KTthDiCVIsOXcb+HItDR26VNmqa/td
d/bt6JOclGsSB7HEzDOzI/rEX3m4fmoTQwHYX78PbO1Iktdn6c4U31bJR2vqIvabeparVs56bkA1
JOdhG+43DUACtk43Se4PCZn/I0Ejp2TCJptTN50sZX1I4MhL2j38d7UVq4FijFRUCV8l2jTUpWKL
40yk2ZDLdOKISibZFHnpRYIClTrO0FzK305jN7CtUHFPeA3qs5DJLwIhSSV0N82Zi+jOQKRogKnS
JHSWMkQGg2b7H8quazluXNt+EasIgvGVZOeWZHucX1gezxzmnPn1d2FDEto98tTcFxR2ANgKTYI7
rBWhZjBaQ2rr5mBtfcfNnxVhD5KkNz9Vlzbld+L6L4lNaD17Uwv6L+vvNNhD9v/RjkgrjMwFDIY+
ufvUGRyUNnAHxQqYjXnqPkxgJq7iojwr/dxawFufjRHk63q++MpZbcDELmIt4iclKiheNq680fVN
HVHO0imjRxAQNQGyWWjyFmI1LCjGFLPSW/VjZ+d/o9MNnESkK8Cfg1rh5FxFcTrn4F5L4sd4NPUP
BRg8fbzEgwGozdmHThgSvb12QiIP11yNsKgiAGGJBTQgpeE3I3LZ01K4QVdMiwyC2L3xKY/BPl83
CRgW2tKYdnrL29DVdSQvUKsDrESvOyFJgRBvbSz7KWpRmEXYNHKK300mkW0I3uYexYaUd0g3BG9j
o5kpqEc0qg1B3KAfC7iQA24sNRcYiS/S5m72HDoxmggSZBzlfaXozR1eLa0z3ULegvP0snUIBhRk
hnTTubsHkW5DiukYgRWWJLg2x2dqFicxcv8GB5RWb+s7joqlK3m/tSmQbpmfr5Mn75U93RDJMRdg
oqjdPwPh6KHudPTkOfmjKrAXqlqoZAxdiIk25496CUDJKM0GtMfnw3Ud+r9kfo9V23FkhvVE6T0T
z5IQqIR4F69Q54w0ive0iXqkckWdWsU+kUapbXP0BLtEAnQkuNJQDuuPTdfcA1Xd5+Jvr4MdbEci
Fe7TjAZZnl/ELaL/rAtvdKCB/tRpJsN5MG4egRyGg4DICpCY1MVeBv1fRZkjcNAOe4j1BWCMA/5q
q6llH2iwQGkCdBHwPRWCkpd0Nhp1TK/LH0lKuJk+ovf4hEaKCKe2JcN3BQ3lOAIT8CYe+/qFc7Rk
0T/Vq+gUYxROAIMKeo0lTzTwNU6f8hgh4doxrP2doSqScp9w5L3uDDPQTxDCQBbjdScN3Uu+t4A6
lMJVFNCy++GMhPt2JqmkOADFsVwYMiRgTvX8sxBMHzQgstLJGYmxPv6sNZTD3OlJLE29fTAjnJXm
GZXbb63v1joL1hwRHZQNxYE4hvx0ItDDLcX6rQRr3Y4ZwHxC83XxjjnVf/ZwI1DX1eB7aWIX9MEm
6lPAIjjtp36Yz5Gh+001oNcrWwqk2DtgjJoCN4EGq7P4pRusUEd3g1SRHmCxE9ahs7xjWnOVolpm
N9bXaORocPl1GRO4C8CNz1HwaQHd6/U6yq8242Y3I5sRkJUMPXPfuSicPCnI1nq2kaUus7NEdhWi
1UbpWd6JCLI1FviueG2VhpIazEhH1sgzAfvbBB64uFDF2IKdPDEeOntgD1058NXfWqCLAQM3AGkW
dMJgAHt19UlmE0sO5WKgKG5C8DgkO21h6joPOjdDR6FYSMNSF+kq4G6+Jlvd4TGCzcggd5RyEzAc
YHa8XbwTG5b4g+1GH91mLr7VJqiajWWpUUGVFt/WugoZki2IQ6bZFTRVyNGCKGBf6k1xaOu4D+ph
0S4giLO/bABAF+CZQMbVAFfMP49m9X5xUJhqpBm4BYp2O7lVm/qkoyFK9OGdCWjaAZACUs/s6Kc3
I0lIDmwdQtdyLTSgIIxEtDhWnaBRC+cloP+/6GiGwD9iSVTQSjI5Rq717HhX6Xq3WO1qIFh4Am3q
gcJ1lQrQreWPeVoyNEsjbE1GCuGR+GKT0T7lUbAfS4vSdnJXaloIG+2nbP/cb9Yr5BJ4dWCm+xwY
pegoibnupHFI02hw9lEfJacFpajtXoVR31qnrJbu3i6zlhxvL2QeOo4WN5pGZrrsXOQ//KZzEd1H
a2p3XcUA/IPumjYNlCSbOeIKqMOs9+RDZuVIohxsDdSpCd8viJkiqI3BiMHIQzNAi/9D91/9ElR0
ASnDPtB28eD+tTmWu0dFS/kw9jg4+DSlwUQhYc1K0LnaXvmg9DQj3dZFOH+X8ZFU9+vJZUhtwPcj
fYmEHK6h1tJspkviOOUXmalfLLxzIBUG7Dp33cKWF3hVQGkgIEwwQ+GKV/s0pQFZBWCsADy4Flal
f9OZtvFEeofMatff6oyYJ76eohZOOdNaWlFzVp6t6ScOoboWAPJmu4CQ1l+ycjobVAI2ihKwomFb
c6Ip+Rh4yodWiwqcbga5AlpwC/0izSDy8dFAW+9EU/bZmSN+bg12O9S/imS906lltAu53OmKEbTN
VlYCnUhcQ4/QSQ5Gn39eU22tuV29A3bB7DsCBcPS+DEugbjeDm71iCoPAaUg6sXazZCGW53wGXvr
2PeLCxBQ4SZUtBPNhJElC6g+QL845QgBzZOHwHRuD6lAos0vbWb0z9MiXjZAYTci18gT9JD2GdAU
dMCL69oK+P6k1hjKdioHr9vLsh5sXvwJlGlYeIeTsiWGZ88+0dBUBEpBuYbsjlkB2Vkg5tHn09LN
RlvPYANm5p8fnKxAR7QBDIqfiAZzFZgjJgorUM8Pi5TVT6x2vLcUWlb6GeqB90CsHi5d7wCOds5H
OcsazWh8kuWU7JudmY2v/MEg/ddgZcWerKSXLiR3M8goAjkVu6NfYbgsbnZa1yU9j54Th7EbteEi
ohnT4qGJUKMYR8eMM6+QyCPL2E0ANRQREBKB1rie3AJHcaGvU3STADlz17LZuqjBiixUq0/5FxTD
xIc7/W9FlLhbF1pKLh7WJyhgk+uVXvMc4EcY6JKdtxyw2Kk54X/AsbpD100opzUScGii790LU/wG
wxslQ+rhWJgAGScfkEdlT1wMBnKLD/HS4vVT8G8Kla25+iXOq4O8n7uthXwRMk6Bum0DjquX93zS
yacBTT20UoZrpmXB3cNhq/Eyx+qpDVe9Wa4cFwAeQGv7HrLCZ4BFLThUbAtyPrBaOC9WIcmoKnD9
esyzXSbMpLsxk/uix82hyJbvZK16VK80QBMlbKZKgDbRDHWdYKgFNA8QmjYQWQfAWsRFQK2X49SE
Vh+f3GggRCf0klWBaxqgP9MYKkHREQLKDqbFF5pthhFfkN8S4KXCcjOt3SpDmS+togVabPZ+r6Nd
O3PQ7GCKxgkBNyNnpNvKNDovaD2/0ydigVrVLLxEE1kB3PhfDeSi1q7IjSAvMDU7dbHZarIjmpC/
U81Pr4s0nD1/pfogNLrM4OASOr3evpLHRjVDr36/1dEGiagyQkz3Zk9asBZA9wDQHjiuAIeGY9/2
cdDXGaCF+v+oSxoMKdF+yudtrydN+jUCgoPfMESXEXioUDwA2scqz75qcWyek7G3EQvItE9T/cUr
BBMBXh7EmOB4FIkBfQh/633BdyRJHwd5RSsghRpsWkgyEv3Pq5WZdHJz5aPlkSsvo3QZ8BgOGpr5
SWWBXjLayct6CyjLfDknYwG61eNq23utcUBAFnsju3ARIqYZDWD7+Q4Gnm1P+tmuX/xulvxj+rpI
+tNS69d91WVufOiKg2d9R6oKZbTi49zs/eYSuXoZ4xgtin8YDoqvNG35WHVG/JAgRxe4pdF8A24O
Eug2s67mUtkf0WR9JH0VaehXdxc3BGEPaoG+z6A1QdcwCqsdvLALZJXmW5S571oXwLiAc+gf9ZaB
8kfo7X50gqiZ54vV/1E4PA+1KtPPNLigDT+noBAt/XuZTMpTmXOAfDyvUT5yDyWTu8PT5XljtVxt
Gavr3ri3eewGCToYgthYHLC1ZC76PXkVxnZvAbUcOhqa1XbOs9uO4JwWSpJp1gkLzRIGTqv7NWSh
wRxA43tvfnNLcgczC6qJdIRL1Dp1VbXtzVXpo9z5SPNme9MJiTewjY/GubAN42ziVYsHNB10wy7B
Flg7pXQgr0p4kV2JNGt1zTjTjAa5jrwjtoTm2PMjLSNVD8ANvAq/LiGl01sdquzAa6ijCNMTRZpU
mUkzqsSkWW217KxE6d1Q4aZaE9Ee0nbvq/ajrZSoljsbP7RTF6PuGvWhyi02bGTxHXMKVpTT1GAU
RXHofpj79BJlWgOg74mlF1sMpGTp0tY+UG+Bsk8KA9HkfWVO329WqjWo0+HPjnL/m50bdCleUJrC
UeKyfB1ipLZ6p32Hr3P9gJ5ilFp0eEz6Sq7wJUXcMNX2SnfjQzuArUfuQC4elWjQlIYtQrEs7ioR
GFBwgaIf/y7HtT24Q188IKuHRiHRBEjixLZtCJF0LB54h6f9Up5IYEKzOi6Ot+SnF3GJXkSuAQG5
WXFMhllHWRXQNg3XH2q9flhShKpna7EC9cFpJj89fRYRvnALflUf9ubDRxVKKbN0sIIb5dq37RhW
5WGdV+NqgOSnr5a5bfZonI1CZD/XS9mNdevTlAYURK+XWilJJovfZHy5KKe7NSTKhcDEXqUjKTmP
m9a/WX6jvdtEro/ZiJCMPn01AN144KKnJ99Qo0GDKYoGLcAASUNDZJwdAIxulOQ4CN2dQenIRe2f
FGw3bOgqaBy3QrEEBrvbngf0IscD0u2QEerf0LSkj37UlrX0WcsJpRvKHUCVSzjYLA8MOqe9eVpD
P1+Mu/mKhhtxzqNj3Dj+AtGpRDTDWScE723zOFeguOiQwrmuqPLB/4KN1TSN5wFHw6kBzGnVFdIH
McwcNKMv3jSTS0zAe/e+8O6L7Nn7fse0bJt1b6PlknzcvGzR8Se2BND0gia84ZNnj2gMqxhKYtMO
QMLx5GygF2285HEbxy0wCnSYJmBABj5aWW/XaY0ta49Iy4BArYnmitjmQPUD49y1HBN46d2AVOU8
fZabkGWorPFc8UWgRGJjugYZmvKbCbQdAIaJXVLB0rcW7SmzFwAciGHyeI7KOFRu9yBZGHxS3kxZ
PzJoI3TOMB3RebGmruvn1TnexAAMOFmgExBKvjziuMcu5EbG5/VimbqoCd604xDnF1ok15P33fbT
AIxosBvsUSiIbHq5NcYZFLh4ovw6IJlgnDsrfja0pfvi/e9LyIoKKBNPHVoj57Qd2W61S25ebGdi
By5u5HUx4Mbei3s8yTRTg9I59AQgi1yjTJbYaPUaFzVApa/0b21Duv/gcnO5t7ZxC6CszmP+PzLe
OL89fWuL+5U6Pc1I281F5HvzWOCf6eUX8/tf1M0l5w6dspXbOH5VAHEFnc/j2QKhRgHkQsBJ2K8D
+lCgVDJ5rmDnBt+RWETLyZwagPeX25FMZpqpS6h9bva9uyL53OnuLsXGxtlbHRAexOdUH+G3lyQX
+QFpyc3V1eXkz393qR6ZemAM6L0Zpz7XzPYIkmL7Yot4w6Yv08m2ZoBHQFIDTxnao0gm5+F1hT6l
sPy6TnrrG8Lwe2mXGvJy+CR3j42q7ny8JKAGBGxhO/mvHDOcfmhKQy0OJ60YDPofIXmjI5Kyo84u
2RnF3MmFq9qjHsAIvyfPjtWWHahFNJM70aY3+08ogLHBghXw1kEtYYbsFA2tzZ5n/65jbQLgTfLh
S/SflvzXre/87sT/16e8W3snqq10cPgFaarroZ3FewS60eSsTwDHKi08LQBOXQOmrfJRAQwEbS9D
bzxNyScHNtVxm72PWw7QK39aC6S0xWIabAtkwn0P2Celk7siFz2BqcpwQ9pLix0DBEZ0hb76H0JS
VVilIHsQp0caenG+k5XAOIZ1qMMx/ibdKAxthjNPaFl/4tgM+nqeoiEXMU3V6GuL2G63TRGySMCI
EEby0CnA2wPD5GrDQG5koBkhK9OqX7eUbcSvhnmstgOfy5/AR0FAVwws1/t939tfAfsPHhytQmCX
DE01T+memgyklmtJIdeQPWovUQuSo7HlyR+It2qnRZtWAS0M9KjEcg45UC0OAEwqryMCVtdYaxGT
LEofxXb4XyYdWdFV9+xCOmmeHS/fRbNt+OTjrRpoV9VmtEaJtHDbmj/7vHD3pM91BKFGjiLvOXNQ
oci9Yny0kC4bm6256ABdf3RRSfZI+rifp6sGtO47PRl1ywUhWwr6KbWgcyaLCahWI+zRcBJKR7Gp
Y1lnPU6ACPxrzkili8ig8kgkuiZQblHzBWBe5JeU752bWmqV1RO4CIdDMjUt0AHi9qKNL7PFjoEW
BTKkj3ZbRnuykp9yudENOAa7oBHmCzPRz9pre8OYIinqQ2w9kcGu+xJI4tW6J1EZeGue5sKIr0ql
O9l2dUHpiLSon9fMPVMAjGY0UKDKE9EqminDnV9suhsAPoUj+dwtUduoXXFASZAATBo0GVA7OXe1
Zk98zDOgsx4amwHAaAYxvBEBkAJld09jaxSIOFTzXhs985y3KNAxarRf+TSlARwdqEt9HcgR1UjP
OrWu7kAs03VLEpCu0pAV85VZ7YXe6hcL7YP6g/rcpKcOj4ALDZEoS7Dd4lkkncGNbl/P6//Yyq0O
MGpwIYPye0v3uuzffeUVEfbGA1ZcF9R1Y+j1qbsnWPe4bIZrU8U/SSL0d3SlPNnA8wNCJXDfS7w9
4k1cTyRQfI4mhHfodperyT9mqB7VNWs504K2zdJTmw3AJsnt7Y9iA6+dUzQHUNjl7yP00z6lkYF4
ODqUvgGvlgd93ONjgU/nk9sBGmCu2Lc8d9f9ZAKlitzwZuDX9dJ9MfthRJ1VyKwJdNuv/TqUaK7T
FYFLUs4Jf8kl36SVUS8ch3qptwE53Vj+McV7zinq7fhkgWjlSgN/nRmsTwcfBdPgcI1RdiEMbDaG
ArhUr1OnHEA40Lh6MADLZPDjDq+aN3aaJuiHOIPUPUgMKxl80rXxhtMpuestHn6k3NCh7hsjawA8
gH2kjz4W28mauxZ17mAmfPBaD5UoqYH/VYFoVU12ukeVjy0BrkgnAa9yq4iuaBsgFQ13oFfoEsnA
t4v21xuErP/Ppi4SyHo4sOTH5JUo3zLn+VM1FPWljbwE5IRiSkNn41t9I+fTWF+QMxsCcB6jKv3V
kQwkNhEgmgr0K8h+EbuYPfQJiq4RFBxlaH9rf2hWa3mnRoDiDe3C0d+1RWALbbJUOlbCslqGg3Zs
NHZdaTUNLjpPW1TnHzbC2yNH2icD1uSe8TX1JRXJRmQmYpAMJ1vRI/hHvCaNg+4xoI1XaAeCnbhK
pJlkyX1C7s9LaZdXhhTyB6TGC23Kv/jbDnD+CgvYPKxbzjSY1uShvaRHrTUKM/MSvyphs3v92UG5
kg4ECfBUPlIWJJNsBrKX3A71ec+rPcvg5k46/XbPu0soUX4gABguZwBi6mBKmU8VvTKL12Oa0TDT
y7SS81dzL16hO3oTVmaaFWIfmgGVCC/Xa/EDEFtc7k/LyKi2ultFonLJNlAraPUIplFvQHBNlBzo
RrNdqNiAZk6aIqplm8w72Pr4cOeSr/b0XL7AS2PWArnRIOoZtnE1/T4DMlrGEwtfajaNwNAQpltf
usr8zV1Eqpo+BrnQFupjrGtpAxZHLCblmgFCNDVTFHfT5qS8+3DcKo1d1wL5oLOqhO+aNAMovAku
jaeyt4dz5GXp/Bdp0SaE2nJuoUvStIslBIX4YMRPZENd1nhm5uSdVq1PphJlVEC9OUdNyx9SlEA8
DA2gcho0RksCFw3VkYDewgDQMmDPGoYka0mJ3kX6jAlPQKuK29YcW+CgTrMz8JF9CyHkxueO0V/A
0dBfmJgp8d5MPikrFjA68RSwIDoye/f3mSybvuSxA4JrcZtRd5ibO1NJ9yPDihtf2T3efAJufXkA
Vnp8BTh2fKXZnZgWeOZmw7jtijQCvYLyoVk0I8cYqjUeClzNdQXqBzaVK0acebBOrZ5xlLs063EY
Zv2MTJ8OkIZBO/SeeSCJ9NOrUelo9paIOC2A3ZT5LZ87He2vPoFa++86+bHYCE4HrqPAFGUoYJqk
aC4FcinMi3IjIILoj6ShgWLFWXVBp+wm1SoAjE1ckMI8TnWHegHWnektwSlStEKCZtvX6A1DvYuo
l4u7d40BmUC/qHCovHmRuXlzUS82nZvwi6vvSUODkRfAKwPkmpPiRewuGJ5kZXeq2hzdur8JvNMC
itDj7iKQVwEfRD94YdWfogXgbfTzmu2MZHmbdFKnfj9kffUlvfqdvuqVCsSh3cEYQRAFMH39YhSg
6w3ktNXj9kTTeSiuCeBsjovTLegpEp6L01paAIx9lGq00Ys2asQUUBl2wNd6ljslNgBoF1GARSvB
UZy2J0QmBcP9Fh3xtp99AF+xBmzkYjwuosaadCMfdnndFU8k5b2VPhRa9EgSqLebh2RC77y3Og/o
nnYeaGZqfD2Dnhm7es4D2I6f9W4xoVmCFTUYlPXAee9xHakdQUFcjqhunbV1uDIh4o77wTSc4p0B
NqTPzNL9orPHj8xYoj/iRAenApyKoQDHjbZ8oiXF7MRXlm8cL1Qwor4HeKvz0oVkNaPt6I7o96+B
7Dj5rHedK5AUnKud4Y00zdDOAIHUlm0Ptx5kGVEFBmSZaNqppWRQ62hmWFp9LHPrA0m22FS53fmy
3AGpj+Ee77Y0U3bOTZB0tXRkdCrtYUuBBGO16MxKAI5aCRUNMwPpPUdxwJ58AWWKfiGaAmoY6amh
B/LKsuc8G57c1AFchJe078Fim0RjEgwaeLMtvf2RxxsDtcT7Euxh1sFN3GFfFkA4RGfB+khDASQl
MKHliHmPRs8O2jqul7lmZ+CuW5/tujvFelR/ANYMvgwjqNhT+7NbJNbTuLHP5KOhDPCirQkI0ydm
fV5crzkMpoHSKbED+E9R2Dto0VG39Kcl3vJTJRIiNACvKgeeGLvqeI4eSTVTfubOBTX8zyvIkFjb
tXGcEZxvr3ojnYDpbCMAaelThz7GurIeXBtfsQ4AFFNh9qEEAKDu/sEYjnZkzFcCAegFEkDRVu5x
Re8ScBkFJgApSxcg56aLzniFDMCrzXmoGQfPVK0fUA4IwvK0Rk03+h/yCw2NmEVF1xqgcAEFq11q
cTAsKIRqf66OBYRX5IBcdzNwoPSMC7qmxjikaSZkmpG5dxIXFI7kVONVMi+Y5t8oyUmtsdoJxHj3
cmXGH3te1Qe17921xi7zTm3Jg3XI63VvZvO6W3MPh5BiQRc07ovIB8lE6KyxEwcfWIlaIuTy8Z6I
6TbW/HwvSxNpbxbcTMlESy22djtgICT+zX4363sAwj9fkBc7C1QBKBqPtpuhF4/nxTGmEsXlsDzL
b/m86P7dxQRLj9z/3/28yEJNirwm4AdCzwBHzlsfgTasGZBneRH9wXun2BdpyY824l07N7WsQMeL
MArz3McmtZ4hhRPRpjMVFUMzE7Cwhik5FoVZwgsde9SmRzOQS6MHiKZ5ztHKlh0sATifusP7Fu0h
DySxdkpPeCKhbkwYXz14bf69mPMWoos7uSgkTpqRzkA1DyB8Xs1TO/6RNSbeG6dhvbh1vl62wbSC
MTrGPSJXaE4aRp+mbEgfXHOyjoBkjtMzWGkG9HZXddgJ1qo17cezwT2fJDWYgvfqtyIZ8D8IiMxi
QoVhKnqigEMBkMMFTK09Rxf97FzsqlwejGmIz+h4vkw4OT7pTRk/Fe1iHMxZx0vAq45mmpVWIL2+
3qkrw012rAA4EvVUyk7LepjtoFzQsStlascE0xkqCEVXL3kucb9PPJzRAUw9niILNeHIST8YKEwE
nq2YShmXfbC+36hzQcWcioEcChzsndKwTkpFHmQkndFoDQgra4bKs5dtyTC0Q3Ltiviznf1AvAud
YW7sPfGNRaEW4c3bG1cHOLazHuRzMeycYhg5+uo951Fv0OW1NN6VJPJLpzQ7AkTLCwFL5x2GZdrO
rVngAsdSG5As6LdWx5MPZ6eCWe6OCZ6HQlBqkGFmQxRYZgTGliRhl6xp2YVmNlpLcJc1053SkSEt
avyVchpJUTrLYWjMs2kuNvinekChH7TYs9/FG7gRfLcuPkeJG19IB0YFG4Vm6GBFACt0bJ3tJgJV
cWwEKIzIZmibmkGHZiNfBFxAx8KXCD2O+CaugF546NwDks3g6N629Qu43H6bKLrJEZHPjZwvYLsO
7lYCszMPi5rHYLkDrAVKkKurZuT1Hm3KOSo3XnRk6IAFMaAgHz40WGlXXzmLUWmzFMd5jqLW5xFA
oFeaMjE1Gw709QWghqJmq+83vKLTVA25KNFCBBV1WsKHRL4CLGD0UCDkTrPpz25S4J4QZwHOjDyo
ixh/7teBA7oKefJXmWbcq7czsAFwSOyNF3MDxp204dYxYbw/azqGHDXtAKbQxv684sc700wqyU6e
pEzcFF2vcnq3nJxS2kn503b4lmN7dbk42es1gvRRl89nSo7RjP4sNEte84LK8FsdudTulDznBe+W
KPFNR3X5N81x73pBa7Yuins9dtQcVKjE4PEM6M9kmm3t7GjaUuWd+oPeeNEfkywdldC9KSP5h/8K
MpVUrif+DRDNaXmgZDtBcQnOTSfpTQbpc7ewyvd9lDmX2S57sH2AdyHm8RE1ygv/8ipqeZwOHzRm
fjeiDs06lp4h6OiiIszhHuILGCYd3RJSjqskkso1NQBNu+QI4UQ9HoPKvQK+RSdlrcvgRIukvzFl
5t6d2x9VFwXDOoLuGh3uk88FAL6ctgPIE2xgEhXAMzyRpCFZdV3dnE1g38aUlNnU5IHjzVG4RFq7
B0xjMSKHOUdaQE2d1M5Jswp/vr21gAtPGVQrqLIqgDPQszTHyXEa4A+DPnVZxnaX6O7yrmRehDg+
WgKryADamL1+IeTguY8sNNIJOGEGUB+GFpZrVzcvOtyZ0ds6oh+EwIZ5Yv50h67Zo6J3Pi8CHm0S
A81IdycqF83A3uiIwTpD4KipHZQu7ovr1G2fQYQ8XoE2AzpJwTjSz0v6Z1oOH9fJXD7aQPfbj1Pm
BEBsr4F3o32b8ay9AJgRBQFZjerHTFCCkKwG8llfHU3Q7AJaJVuCtq2T9wcdj5f3NHX0LXmPjoMT
Ot+RIBZWT6jSrv8LT/5y6OoDDvHc+zDYLqjfEEfra26g2CnrnD3Q7PNdmyBqjUcNoDbl+3YWxWHS
l2gnptdrejPHIQmE6s/v5+JVXdq8CxrwOwmmSScAevirY4DZ6wduFO3xTi9xHpTf3emBYB3ulpBu
TA/VwAFH5/DKCHjdrmfgjjQ4RcbbChiJqkU0WmhJtoVS2kmphjIFOo30lHZydWi9s5rLMe+skHS0
0YrOFFCQiu1Ipo1uPgNZdKszg1UHfTGC90O/odpAZC9tURw9dP3zTOkisxxDl2k6UsN4nwf0F3yA
5KmZAa250ZIsTeTFzAwLohKHThwvtB132Xfb9bKD0brdFbUHgaGhMRiJb9TgtPGpQtkBSZ3jaEBs
aIF6StNBq/Yai5eLCxqbHAUDV7z1uEDvx9GIhowzwe626CGJUZVO3M8607ukOcrqxWlJHpyQqkKN
ar06QY7am9JGiSsyJu07GgrXS/dLBXhwpatqVOdWC8qIdeOJ1EbzZUq88br0ABCxt9jdpeD3QFns
3D8gCto/kIFmpEMmY0ENuYtvFTzu3IxhWRYQO0yHWSsewaBoH2LRxpFSL4eAk1378gMOfh22eFtf
EQYtF75AtMcXCP/pJNFAG4k9SA/euiko+9EMey2Kr8CgZxsabD3kHqz1A+lQCKb1DzSNahuc53l1
7kcwHpkl4sw0kNhVgErBIexPmSmoHNTyibxEaw+oCR9kRZ9QUIrhRgZltHGWsvSlZbTLXK14jgKv
cQsnLfpZmPbXcszZZyC4N5dWN9Mgabj+edIX97A5bbbL3fG7CRzrazUC8W9hn/iMpnESGoC7IV8f
fSKpB5DWhzxrtr0zzAgzC3fSxYumASom64+xXn+0UfUC6vkVpJM5K/0IBIEnEolNEehcpV+l7FlH
IBHgpnrWKcyItbY+1LkzAdmAofiljLvLKLBEJ4EPZxOUqJLJTJa3dF49to3cItdmhr57Ywo8AipV
a+SWv5fJ0oDr2THik2nMYCHotRxoxXq8m9qsD6XcOk4KgmtugzJY2F0NXW1z/mRYLqKuWfSUoAkE
rQRJzs8ZTS3RzEkyDVLsBALTjSzcSbxZzjTDPqIFNVR+ILJFV04XfYg0U9+xEbkkmav/tTrgLZ1J
6fwq0/RdX/atTxUA9452vYVbBxgQzzLBPonMe4XTJvhQApp6AqMP7TNgKCE5dXl1djWXb7sb19Wd
zdADWkwwZAzcLbk+h21TmZ9thKF2K17f9h2Asd7FCPu9B8VF7BceiqJ512fvaSjnTfPbyDYPSqe1
SRNy0EztqjVxQtSXeiD2sKInK9VatLgnu8HOtSdS0QCMqGEHiADgrc2xC34H4bya7F3tArKPnC2v
mo6m7Tn+MrW6D/Ca6dqIaF9faFdW2uN71jj15w3RVxESHLYZeLuJ/t4myamKs1dFn8rY3pncWq9D
LQ5MN9M4jjrUP4+R37ludAYj4XZlvIUOp7zt6omB3EnsZu3b4owA3H7V3+wo98pGQPCAghgl0bT3
3T7S3wH+xC6bU4T81MeS/qSg626ahj9NgdY+5aM+y82FjUdgkyEnTj+c+miFnZeHHDibiDfOD93q
rOGoLwYaRnLA3ZBSWcDyYwQWxTFmHHznweB7IE0O7xCNGE69zRIfGOnMQw0clPY8n6uSD9fUq4d3
ePke3vUlnkioKa9D0tHAy3R7bBJHLmoYDpr+MgMMPkb190H5DasOEuN4TvwUgKnvlEFd51XvlNUv
1xEGrUJNUwdgDDRcz4jqV9HfFRiN/8g0th7tJF8OG0+mT+tgfgQGT/mzHJ03HTLgNlsuUC31KiiW
yf4rTpGuB2pl/NE21/SQbDGAj9uZPTkRaN/6het+UgA7wkpFLNtFdGrskmGflv2fJCk9iTQkUYOe
C5oiuF6HjR0BKEngekWrM4ddUmqBpncI0iucLw/09mfXtNAYDz+lpxnpNmN9Mox6PZl1VQc4Y2R7
CiRTcBndOSjRsUC6tAF1llR1krZnI7M/k0oFp9GNXAXM5UiFiVg1WeM60p/6OZDh6sUB4oGIw/0K
2Uliu3XfRCs30rMvyJ4Ew6lEmt0tVTqxvisAFKZUS+pEh0RDalaQJpfGZgme3VCC/ixlZD3O83gv
StCfCJy/5EyPPjPbhgtL+QfKRnSC1LfJcYC6z1CkGf9jLvh8Sk20A8kExlAUSNBqONSswAexgQAj
I4BVleS7YnFrlAHgO5YDESqspmIFrwJqfAwxRBxYKjjCA/ZYiKr4h0QqA7L67DDZbXZFBaD+lFgA
LuxbwKySuDobe6JZNYHCxkJo04kb9uSJoWp6DzVI3dp7QZqkACNG9WuDGgT0JfP60vcoh0Sr9Ee9
YvFHrVryx4S1H3DbTaRq7upTXoOZDgGuLkin2t6BaH6+Lja4F4ldMckLUGgVqMUUXI2kpyFHFQLY
z3CeBUr6mZfz6PPUnC/LVH/+94QxJZZX0cjWNkMS6HXdhzc4K4o4cHVACOqW5RYSSAuhq9CQA3n4
gNPp17huKzREIEy9lQlSzL+KNzoN8MSxVvGQdDTk85zvPXcGKLo4OM9ZIU7P3byz0OOLphIcl8mA
TJz35OnBZCcA8vf6HDBSYKJSw5B2Oy+xgXb5qv8/xr5syW0cWPaLGAFw56v2XerFdtsvDNsz5gKQ
BPfl60+i6DH79syNc14QQKFAqdUSCVRlZToGhK1KS4tDD5Cw/jBR1Vq7qgWcgyY8GTf73PD6VVD1
5d0GHfTW9QCVCk1Rgsg+8cp7qiTfJV1uzD7k6Ht1uUU18ohH38iep1w267Ktpm2lH2KVitiFJxXq
dpYx9doBmOS6g/zmRNMuM+H+Z42p4p/9aOU7Oi76hc0hoZAlLYp6kWPDlsFZCx13tk0bmQQ6Jo5V
GxxiNm4cREtPUdwPJ+tPj4Y0QbY+aQBeWsY0vSxZrrDYqNcI6BAx9vcH8+L/4RVZH4/zW6EVy7Jl
BRiR/3krH3xo+F/vkWym37pHVt0tEeAP1Q3r2moFJWY3xCF0YGvOWbOGuiUSxtA2eInzArfegVcr
FbPphWyVbYKoyhCod6zZSz+Bern2RrWjSRblclV1Pji1DSZfBK+/8SYdv/vYcK1qkB7dwc3HAMO5
2JnJAOhUPya7NQ6WFqldmj40W1SdoZJtsVEvtjr3YNrhz8UeKS++28oPbogeQFzsoIUWQMGThA/D
acJH03cGWEIYR0bYtNCtPLXFM5ZvVNTYBkpCsv7gFhkYMLQ7LYSU6Hip8uSSkwvZtOJchp9an/qf
8jSTBwo1L5Ho5E9M2vFxC+5M8A/piDTZyS1VAlzNNM4KTdvsRL6D7R24YodGhqgVBJw4YnH+oKYB
se/JkvXnYDSz2UR2Wx9IbMTqDyEeciBRBG0BlGbyz5LX+UO66XDqc3zCqPBBgaE3VCfcUQGXR7X5
WY7Bj3RUWbG2O4BAl9lihCRZ6/lbLyyxbYV4M3idSDp4aQI7TJDSRCxuscX60+/1LaHIjXTzYaLO
8TSq7fAz2fvBind2KQCA+LPrWHYXkJER4DSupbuRJXDv5KNMb5i3J6PLp90UJl/bMc7OYwm5LKhq
VOlqiM1xG5GoHE0NJO/QaBW5Tjf4OV1AUQnUe6pv2KCGv3kaeJB7dgTe5iS+Qg2ujfZ6onRCJLh5
2kT7ZdqX0LOt5V2ZoJ0ADfvobixXDecpVnsnqgLoxrXYSQW2U25cpETBquia062Y1CEfcd4cW2tw
NwzpgoPXAwRIw7yI2Y33oB6FsGy+a/qpgwixXkeNfWw9p7u9M6cIbgLu3a8tXsgj/gvjHb/deANq
TtAFMOc68iL8O+prvP/B/Rb6xbBOOwcPDqiLrd7RgVOXuMJlA+Ll0IHSwH9Ok5HIw7sOQb4wEjsr
zzbe+M231fRZlKGPVFqmjk5hsGfHVKCgmMAHN8ayWHt1outZ27EFrApk4I3NLgNqwi5NknCEPUxw
7wcS/++u9EGYFQOI0rh2tBrAibEL2qy7lL4PTKyemH08baSZ1m2Kkx9YCDXBtNhpxX/ZoBUHOrkS
XAT/B2d6SdwONuMQl6cPb2V5CeoZLbCuvln9zesOwoOxa7wmbFhZYCw8p0ORvVrgctsGdc62JvCz
r1MQJZch59jlmMoFfeO4chFfe3HvNlsliWceDCMSb2lpAFAMgSYX+aMdJHbf2aFG3AMkFeRAjttS
fZmyBqK1dQwaQQht7BFwrw44I3+eh9xv8nM9QTU9nbKfUJlZRVpCxgYsS8e+g7OXdGA8UtYEzTTw
Q+6G2mvP7SC6M0Ab3dxbbFXAihD5CDAtmCbUh5eZyRu9Q2rVZfpLDmB/ZwYktKzGCV+c1H1A02z8
1pu83JDd0XaEO2c7FHN/20NLGlCwMQ9hVe4ro26vrs7Ct42RHGsTpHikGk+2NByeyINMpk7b4+xj
rGiSmijonmw8Rz5eY4T+su1CJ3TU4cPCi3ow6HmyXrlx2O1Y2oChs2zTfDsFqLZGsKq+Brqx5kCh
7nYJKF5aNzzHVojVbl/V+06WvzILMCVqhO7lSaJ2KJXqVqjbAv/zMk29YMrjaxF8NEvNh1q3mvkZ
MmPFKmA+35FROV15fXcpqa8v9fXpeuRDvXl11A7xtXE+Xn8QcQxYBTR25gKFD6R4ziBQqpAO8R6M
AxHYsXURw8d6htnpQ70DDaFLtC8VZJRoSZ4JQHdj/+iX4OsCIdcFBzR+jYzYvLbE9lhPbXVEtOsu
q9gGxbae/t0NowgRMvBEJNr93RpySjS8K3SqaE9DFKhBGSMDfPsPdHYklKyrpnrLGzCuLXjZxYd6
1BCw9oPLB7/5govPf12aLvNhHQ2jTn2D3LDaBZngEDwdbHmeu2ncZohmqQBnacW8daen5m6tn3Xv
rG5phQiQawe77+RZFVO3z1lxW0z/ujxN1XTluauvOUAFG2gVfaH55SCwmk6cQ6bgn2tnieeso6iu
1mNoNGeJ0j21ilPVnrnvyXxHViQTonAddOqkUKR4KIbBUSuaoebdePYka6ovktL1IE45rbGZn9bz
eJn/uP7dpbwW9F+2AQIQxVID7J0QLxBhXd8MYGVuJh74fBXGol05ZhTvl5lE+9BQ9Na9mhzvSCsq
Zf1eS5OcfVUtqihpblkdTIZ7Rnx/u5jmlzLqjB9wHv22TNArhQ6KrWLk+RMTKGpNaHSW9lumAJqa
fA9hCN0Mf3ol9PDK1ewG6HG5onkaUy8ZQCYQD8l9WbJc5p2bfrFBdojCLtPLO7CaSmyEr7I1zc6O
NE1jus78TpY1rdPLNSBYeMBNqBIOOBDkpNY8CzNDwdNE2C3euGFVX8g2izczlFQcmiz9kVqO2oei
5Fe7t6Pd6IXe0a38/MWKrJ/gNsp/GFWvMf0ucLeWw09dmIIwCwGy71YKBjg4QPUZ+0LB+blQORjt
A2DyM/ZzckbnVQKR+Nw7yaauDeeVTMqsNywGlyuNxMQQSrTklUbeNAxry+/EsTIqF8/kytgaRh1s
W70cG6f8GJXGusHW/0QPcSFyuWVxC+beMs5fuzRxUX3pAo+jn+kOmDWfHeeNBuSfZP1P087dCz3z
hyqW24lDXY08EFGGQGBnDiu6GJ6n0LL1ghUy4OqL5eeICBnQu0Pi0TkkqNM8dqoIb3ZhIZjAevdz
7bC/inHofwWPQvT2r7Zzv7tgOp7XQq5F3VMjct+t5f4wbTwvmNfiSxmugAhBxFKjnhMkn7d9mEXb
BfVsu0A94HCdoQzchIRoWW/tIBufaEEzoO48rZzvvEsnoOeKbyAqi39AGQdkqMGQPOFAbuL+Eltg
8MBEFb2ldWW8glrRWvOJVS+g/AjOkbL/znqtojGk9Vs+FvbFB2r+hVnQzo4R+Pztq21m46+yti+f
ZO2XL0Y0IXoAHqwtLeDYPTxSUW2dsBHrgoXh1lFTe/F00+tiqkJvJKlHttDN+XrUpVc0kfoBVBns
aHCb1dwnL+S9j2M2qONyHeot12axMx4T5A3xjhWIX5Ec7XD3SUKEymSCoxd1O9mJBurpg7rQ2NHO
lplHq7StAU7WQ7L9aw1NoZoUuywHIZZ3q/Waduig0taYB+LdIx4+VK9EZ+qRbWHp43arIO3nvX2w
k+9/Lf1gs+VXvUs9NyDy7hFMtxE2Avp91YsSJyg7iKDVECRQGwFD9jxefMjGY4kjP/BW/xuzGtGv
tW3wGfnScAdN+QTQQQbCd5sBqZmN4hSlHsT59HmWGqMwvgEfmV2k5UeAa7riBIbQ3x6eIffMLUrx
nUEvZ1UANwrhRJVid1W5h+U0YkoLgV8a/5mlYwq0qyEBEVs+vv/4pUOudWciCfqgX25kNAieDrwA
4zom096y95GQEsA/3CTMsOc3oGjuHVDY9frPUvLN8X1fi6YpjvM9AL/jvSFKuSm4C9FDozkViZk5
V+wZtmnVefvCn/aB5wcPaphVgbirCb+ycfhtsoB4u0u7W5EDZMEQ2DC6Zh/YBri49UryHSANA03m
oDgWkDGcrzaGQoJG2/SR/AI1QeYn7ZaKmahkiSqaAscpsRNkm8VEPXLzqBCKxgy30bkaiqW4hXVu
BO6ZqIYCXZhuEUNOcfoGfxLZqLpm+jMxl5NQbY1r2+m2cqFcHff5unTL/B6IKL+DwSK/9z1kDpoI
PPSWlwb2qtDTlgJHeZ6nP8gPEVpMGFllno0mOi5rqZfp+hzh7xfzfCFoE28yZ3IudMXlVQ0je0kg
fgdxULyHxT5Oeb2yuAN86J+JuAvF3sigasgtZpwzoYJtJJoMZSWVAaZ92GiChktDNpolGw1bQ41r
O2qDNdlQgmVU82VoXEEn6fd4WViiZLtqynr3X5cGu1K7VRkHX7sAiNxWbvNm+ixZh5McX5skaBHr
j5InCxvAnVsF/hVS2Tm03idwkaCI5RDy6l7w0Fspq8sfMXeyB/hY8odbu2cLR/cL2R3cbLdQQ4Ig
F6nZBZqWPLIYCo6h+LmdjaJx6m3FABgjcESLQpmb+Ad5iqe9f0PB1AgyVWCK9Uh5W+A7vVljBeqt
26SfvpOOyqKZ8m74QX+FZuoJ8Rj81dBeQYV5AeTM5G+SJB9BFyUQiezUUK8tB8nmzqzYjWzU2HoW
b6fzXDGbySEHE/IN1AAgIgVDyGqxzVfT1yhjBAoFVDPJF6DFZO0h64FIENjQqJnKQKhdfUpHOmrb
qdp1BU4Avqsk6IRb+4bqJkSlovA7T0GdbCTCvi32KQT6UVjJTzLRJPlTr5miH5ZetJjIrVDWzvNc
yCro0Femg2BV3EVzj2z45+wLAQpgmqRm8aVhoMwvZtH9hQdRfpzarIA0n7UpWCpeQLV1An2Ae4mQ
57ogUtsdas4fZFrs1DOGEft48psyKHumLjiBaKaPshIgRH2ZZY0XWd3BY9b/dq26FKgiBcPtxjDy
84ynnBwUL7lj+lbZSHFFQ4iwaZf62WMA37MZgqVlFHn+aEFx+RCeV+zIT00MCWXyK1pn9gMtgrMJ
jVHH4v5hwljYMXDHAyfGBxaMslflNgxDCDFqGo1lHdFjgNb3WYSo3focCYAnI7O+m9FQWpuYFQ7k
RHl7dHFLOfoQnkA5E7fv1EyaM6OykHYtkQrcfJgwLP+7yaLxSHaPl/a9yFBL2+LXO1rfe2EY+9LG
Dpb3fv0MNGDzzGxRAXnuhHuyURMZn0YRiSfwCwoQoe3po6BPKo46kL168ZFM9LmRvezDBDDc6V++
4BecfXsUtAFXLwLIYHjZtmqj+uBWifXF4+wNKuvFozI9/gpVVERlOutLXuXGHsX0kD4ZH20P0QuH
iL0R3b7ObN4gaJBXQAai/dRAJmU2zsTf5EpNFofIeA9Qf5vnjalvT1Ven03Hii+ZgCJkjHrAtyIM
nE0cCXEsiiR5KycNGlfeMzP75KnpxCfyAhIo3Kcckso0tMpiAlVd2187MeCZZMjw6PHcBrBFif28
z9abbUCHrjE2slfaa/u25d+yptwJM2yhKq2a4lBG+S0P+hvYo0F97pagtVj2klVVTmxHG0EBYdcd
Z0G+WnaQjTAS9bxyRgYZSHIF1G6VR65z/P8yvBDXCzHBLC4jNBOMvmQzucxi/y9fsnXQpgsV6M7B
vK64ffYahHitARTjTg0UIAI93q2zLO/mQIhmBZnSdj8WiX+jCWrKRogDQk3p7LysaPQycG+iCMPV
krq4EjW0PoyCG45PU22uGSCXaMxki5oBFDAqAQk1mxQQPa2PmJQDh5w4mdsBWolknceQg9x57Zgc
yVZm6vfsvIa8ycigqLtFWA5xeh3dC9wkPVZVdgcb3cROZOvy9OiZU3x6F6Wbu6am4eyRzdmQo1ck
iLoy/8XEIW4jPKM6gu3H+hK0wX0oOv7UdVy8eKmazaXH6lNvD2DS0F5yVO8XZYN3D6rMfAobNS+K
jCJZQYAgk8EePEprjrD6VxSutSu3tn2QHfbqOU3j13pi6iuEtZyti3jzYdJuztiuIJ/LniIkGUfs
bgeruQlv2vVAbX4LwUC87T2HQ4q86T/nfPxt90BehSJetqljxz61uukyqDvMPT923g/1RPfB9mH4
x+XDpf4PlycXZGtrvOTeSXv7Tg0zXPveNNidCRyrDh8mIusv1ZbdbTFDKKk8DZX3SqYW0dC7Wx4+
SHgIKdS+yp23hQ9+5oxf/KpKC4XkwAbtrTR8I454RTbqUmM2XdesqEuOPfdmx0b/qmqja/eT0cRP
+PSdmz3xdYKn99OgTdRLwK0eIehxX0y+lTzhOQVJyj+ugtnIyQgfkQVto2ZM7GCNo0yxoyG9Sjn2
/rZorQxJhU5Ga1S3VofWRbmtXZ/qzj13aVvs/d6PrkvjlVmMSHmLI+KU2H9FGS/2ZCtcF4dDcqwK
8YXSl5SqpLxmWgNUyioRA52AzCdNDAaQHF4jUVcLU8sMPIZrhb1qWlYxNEV11tMdAUIGYcoRPwZM
hxM8l2shN1Vdm8jccJH5l0BXKdh+51/iRLUQAe6f26I45K6b3RFGze/UGwcp738txkj22TzDpmA/
1cAyLyZyAwrkp+eEwE3rK1FDHkODlDPohEDkoCeWVUkUDxvoWoybxUZvQMix31VNF62XS0m9lrlm
eAhr52efOUihkzOARe4ZYiOHDxeZ/wC7bVHJNozHWlfuTbqazzc949aVAuXuRVAeLNH5B2XXr10M
ZCg1URJM2GQTprQj/KitkaWLw2geBzcuJENgiKMWwC7EUw/1uQPUGnDqTJl4IptrSq06U74FXDYn
IeyfhXZFCcpwFaE4OHWQPtXxmD51kdc+muoA0dU2Au4Q9swLgQpPxTqrO8TMgFjr7BGU6nFxW4pB
qGhEWL/nQuspS6rPbum7T8pJvEc5PWzZNimgDPjuA8/yaR72YenuKyvP1+Rbhbn3VFWRtQlVZ21p
SBOonB2QLvXl0QLZMsDXstgUbcvvlgt64KatG0gxYGgUDr/HCo3ft9Om5tLaODlEdXgNYo9K105k
YWQhjen6QLLoMfZQ2SG2+mdgd/1j4k8lJJqEzMxVmUT1Gdim4cCH6mBIVZ/BbwKEj6kPLDSmhvwa
fxjUvOS/phdbxp5UhlIECSmQNkRcP0TG7BppdHne8N+9KJEDJtq1kYFiBgWpmAUuD13yqSDMh9O2
dzRrQAyhkfUVpaHxi0rEl2gKvFOgt1zOJFAdgDq5abCqq+NZ7bCiLtfjvuTR2rdEvUVREmbIiJwk
sly6AauTsYMGmEBp5D+22tb/BRrHDFmyPF7TAEBLIOP/uNEwtWMk0ZNR4lSIwIGC8P1q4nF3yYqq
u1BvaRYbaPXyXSIyFEQCEpib8hfwB9iYRLVz7nVDPcNttZKvAiYwtxIHVYPC3joI8GBfxSToPLVx
bmg8L29iTFGXphp8NuB3aNWW6gMjI93nuab7K3sUl5CNOyEKR6gqMNClgdSzWTueUvxOzQx19wvi
xRfJtIPoIQB0Gn1BExo3v4Xkdrrh5STXqUrMA3b48QsOd+EVWOQb1TLXHPqayJyAuyscD+DdSgE7
TdxzkIP/VA1Os51cC0q42mZnBnDp+ZWe+4GJEu4u6PjD9EwchGNQKIAxffxGEx6USaG2lOyb2gfN
ndCUPTGC6yiZ1d0icTrvpQIuejVZbYTDfGyAfRYBg9PSjEnrgx5Tl1KREcfGZJVz3iHhooqz8qP3
TWMn4OlajB98Mr1k6jwf+HbgXFCNNp2k442nuGwmcNRguNig3YFPhMaFKO5NjFKR//JbbKIqrWPh
f1e5116bIm+vbBhxnKJxlSLA7lagPs4HZJ91gydzfgX9LDD16YgS9QgInSpGEw/XnATyJJAy19Dy
nP3gFk910u38YITEQ2LULx12CxCcTPsj2YASN07IUhcocFNbCaHTq2gMCCRZCXSzgxYg/EA4LNmG
ArvvAWqNVTZUNyCwAP5rO7lqLE8eGA8RVhyfl3AHhSlQOVed3Mm6foiA0LDUAKBhYIfRRyynBB0K
sstZX9xRa9Nv6jJmm3708A8OhtTZ4rnfr6vCRZ2fYedHmRnOs5P70SYsEokIQ+U+O2lkPk3dKw3I
IQWweysAvdhWXYkHfADWPw3XTTMnw29Kd2ON0PWxR9jbVvNYTJlTgZpXQof3iLPYjvhDqYkFeHHn
ca381zyIxCk1sxQAAtQ8QUG81rQhvx9LIvcBXPCrV3pIkZ3n8XhIAmg2sajHIaYMoSOEqLcYcWui
XiPN745V20eADoKtFYCv1ewM8QRJUzwXi8xcm1H/DXFbBRiKGJ64a/dPnpNbIH+Ut4YH1gF1gf06
Z26282uWAY0Q9XwPlvfwGBjhKatGtnbt4DXwsk6D2H/4tsfe8hIUCZ1p8D3EPeVzmIgz9IT5Jgcf
zkaLstxj3Yxx3d0h7IBKOF5xwFRgSw1LnYWB+oEu5cfMCLO3cQLEyItdcWVJJp/qyBOr2MSeGYQm
qFrJ7UtRMutd00DL4xLiQ3dsrzovk+TLIx62q6z3Sug+RFu6pwb+9IvJEMljfYelmyPdW0e6Yy63
2Y/T2rsS7s3uxAZapXxvRn56m4pM3KhHDU66KCURXbRletbqK6BYXSffIxk1XIs+67HPBTqroR+h
0D84kqWsKpTCWbwN7yrPdHp3Cs/U+AOAQ0fqQqMZfPNstifaI1wmUYUcnssI+9N2SN8apl6prLTG
dhtidwLaq2MR7kXb8TOVpFJD9jK0grWPmtAt2XLtSxOoTbWOtlu9kn2orT7Y9LhIpi9CHsuVlouU
frcpWdA8OwVHkWcPAULowxqfYiCsL0lejKtMD1GFHJxyA/ShtZNOSGuAYgfQjEE31LOB3AZRWJpt
F1vCcnkpUIUBpsw/jmTMBldeSnt8wh7H29PkYqeezXC7NCqUMiMu165ROd9tQMLhXESKglcGgsRc
BRX4btBQdTT18Nv/5fsG332w49vcNyvsBNDSVJa2X31h5vtl7bIkca3twFHZTBUj0djhBJMXByDZ
hiuZ3jWgTLqSh/Kzw2wHpmqDjH21WR61+GIhYRyNCsLMePwahszsFbNR+NMy89xDodpGYqD//WA2
vHTba5D1Yuqz4ZszJNXRGaDzFPK+PSyVglRkCLnf3xMUIKdZmqAV6P1eMVcekjEIi39dhiZ8L5OA
AnQBVJg02461sC/T3XEgYh6/RIwRGH2QeLge7r2WwFmBt/UROujWOZ4C60w9nLXcaqcQWQUbV3Ug
mws+iWrn4Cs7+3R5gg8NgY01FWICUs62CH94q7nW8kN1psoVdMEF+ElClYS3oQy2iAc6J6gG4WtC
1ZpUt5kl9rSSNSCk2DU9R6apDlY3IqMHGD/UUOMaeMPEs3YVKmuPlHYI/Yxf5llSQ6Uxzfy/fu8y
FTS76fTGpvSGI+pnGH49WXbKv3Sovd21fl5k2wagFYUM/ZVrIWlSk059Sx6hXwaoI7mEVtStmQC0
k3ykB5G11Wgj+IzH5n+uK6tAbPoKbJZULyI9u7nKhh/nihAa4lZ0nMtHaIgN+nHWjAZY9V/Oei1d
CdjbFXhxV5MOcbtyzB8MybVy8oobmajJitLfssbx1jQEOC97UK9X8p0v2dPCgrAVmJo8ndyhj2z+
vPU/gj7ktEI2XBk/6cNfPnYazq76X+PWYOjxHOS5gvBHDF3F6zgW/HUsAc+PDG860NCDRhU0aqZk
S0MeViHARgOiuUCDvDoGE4++b6AejhF5TGUOrcjwzp0K8fMq+SGlWhd4Qn2dOtXvIinlEf/c6TXk
8pUcQICCM5hZBnc7vzkdOHKXJAslU6iJgNG0JXZbS0ZlyDMgkURobH17iC9pXcQohbEBJlzGcQhK
8rr9iyYNo8SznbofxwWtSwuZrwfmrIDjBE+zM/UPVCOqdZxK+XMyv3Lcyv7ycENbFWEJwknHiACp
DuKXidtACmCDsqUDWiojfgkCoxC4t0qUhWggdUd1XthSxdJw9jSiJqLCrmVsa3g2DWPWg/MetUJr
SvzwDrvzJrBxiPh33ohsi1uPG++SNxqSINqDQBvFNp1RX9pwehn/SJmj8qAD51MGlvu+6cUa5YMm
AmYVpFe0D+mbIx4BIULxxFkhL71OsfuTLNesFtmx1UPLLLw9j4IUPOnIxyeF49zirL7TyORfncT0
96kQ492K7HijLK6+Do1/9YzI+Dv3q8Pk5963okqGNYKkxi6AOjWuB75LBXrjw4BSPdxCk2Q4+AiP
rsrRQf0gGb0JxUcM24kxC+EDBSd3k3Dpb5y2bR5AkbaP0sQZIUdpW8brbW0gW6BTp++aVuwHFhoX
ZXaIZvlfFE+/QHAyfUubpEPipUp3eLokb8mEPPAECM3NyZrsc4ykJnDoyZvmhj9ngHOtyU3Ksd1w
H8XTNJsGw6GLjLMjfXvDp+QJ53J+AQsivwAAjCiES3BtMkQyKQ/aB9wWuKXO8+Qfghha4rAExZsA
KlyTuARCQgJV9mZyA2mSYf9lW/xe22b0cAuAnH3W5FfoZlqflEJsn4ZOzt4PaXZxZtp5GcahJfbY
OU4bNVTNs2JDj5qFiR2ZZdTPQY+i3tD+RnPgBqyfRR+FII2LSvfmZohDJXGxBUNp9+qEVnuOOoBe
aRi3RvDUZ+6aRknldK9JCaqCCZVpSHR1r4OVyHWLm87hd9bZ4S6+bH8yt9TjJaj0EpBJbFGzNJ6h
6ITySBRuIpwAzJcB4Tt/3OZB2KxiKLpeqVFuWV4RCujWMegaN2RjeMPXUTfL0Mm5d8wt40h28qDJ
D0OU5nyFgm4I3WZclzyWa5BvAy613VTjg/swQcMwUyDxhDjbABxpo9J1lDv5LUpac2PwdPqSxTHy
kk74t+dCyA+ntR9BEiFalxftfRTJt94uX0f9ECQWNqZ7hVA5JMnHYku2ZQLM1kfcpfLLbGdsK2TP
j+DV4OfJaYA6pu48rmPzbDEXEOhJamoOuGhTVGrRyI9LPq7uS5Rkh6U80RqbR3KrS7zXRQ3qCYAc
vtXA5OwEkBkHGkZI4nfh16g2y4PBjGInzTb5Jtxol/Zx8RlUF+MJxL84V2l74Uyv0WiUt2Qa95WT
8kcZAnxYekguMqPlD0O6/OGAN+A45o7A6fcfG/VwUm4hYPWglcy1cTYsGIo5hNo0VQSJ47ThJ024
8h37JgTOwAH3YoH2bscBV7yAuDE6K0jD7i0h1FMWeWyd87zbMJQBrumDwfbwIaoMGV4PimOl2WK/
Mvp45OkR5GbkJtAyYxMpjGVRl23BCYeaHBIkIy+ab/BvQj1wnG381G42bWZFt1ay6lyFYbRDBiX6
XLY2FClN9y+3nLCj9q2vQxX8dpVJVUGvTWK7pl2dkH+thKo3ftnU20aTwEldjMdZDI6RrLagsqKb
1u7C9+OJ5snVNJ1sDwDynRyXJTQ5+zkD1NazNP4UGMHf0ujy52FK+HlocTDyA1F/H+pmNwSe+gJK
kOIQBYOWXbXtr1P1jeY7C3WUuBZ4sJKueY2q8Mlrp/r7BP2AtaimfZo7DQpvpp8uOC5PcsjqJyLT
TIT5cwxdxOCqiu1tp/cRPE+gK5EGuX+icazYm2mm3QaUnkdRV/F98ro23ATjYaqBQJ5HYwNo5phn
Db6auH3g6VRdi3H6bDIRPjdDnl8K6HGvDdPit9qfflI0hBpHZPiamohkLQGTRFrNRiGBig8egH8t
BByS+i91G60NRz3c6YvzqF5ooFQnj71jfWoKbn8apQGO+c5MfvVfGiepf6Ut+1VCyeIzErYx7m+j
f+1aR56aZpr2FZT0nuIWnxYXifmt7wDI04tQAXKYIEfxHZ9HsS67yH2ywhh1e7mJ9K0yIFZr+zVK
lnxUoU/NUD2o8bvEOudQ3C6CsA1WZEOhUYKoaVke697/7Qfq9wrcaaBIWGzknIYZ5H4n77LYc9Uz
cI1zMC+UWfWgib5gP6ZKARYG/oCj0wG3nIJw9SWoUbjgOJkm6mNNuUGW9FNbOeZKAdCLk0ec3dNS
6GKyyTgAphHfs0ogu8O88HPX2D8tu2C/pnXuF8bnuOVgZwcrNCJCdf00NRJg8DE7G05UP5HddPN3
JtScKSRawE1NaYZ65JugkxB9TIV5D3UjYmO8cAT4Aqew3RW5geYQgT0X2UTyI9vcSCSNY+m4+D1j
7ewsnRh/ad/tix6VdIEtcCYW/a1sOwSMXVSggYWBH4s8eUYk5bdpmawYNKk9UImsJ6s0QMb7x4d3
CJEzhAn3rZOBYDkUf9NT2mnxWmWGSlN6glMjoP0JdJibnGjYgTbywUxrRSNaVULQY486jverVAYa
VwMBBHAtJ/4eZeDeXnGRHwcklFae69TP1EzIzKyLEtiKlslmtvXVIfWk+UQOyKpnR3PCHdBFiaFc
Z6Mj140pfy+QY/p3qiA6b9qxJoPTFHDvukrTA85jt2KofbW+gr93es4aG+ddj8mfcZ+sUSiA2jzW
vMXYR+DRJB9mDOUi8MEpE4HyBtLjepggDbfG49xezz9KUnrM9I+29LOtzEHABnF6YCjoh8tpWqWg
Bx1ya62GMEQpV/4Xa7HXxD+b30ZX8hu+7vyGCEK7C90JZ1Btm33zhH3y/PLh1xwah7hRoAQTCTRV
eA8VqxHZVxMUyX9sjlByXwXRk+lPzb5HUPmL3YAUsvXiHxbq+9Z2zOwrGKStW6RqkEJadfxD+ca5
BJXuOm6a4GSUDMcJVif30DTwG5uOaSeTLW44tlhDDQXqR+4AFiycuJ+z/yHsS5bj1rUtf+XGHRej
QBBEU1GvBsy+U0opyZI8YVhu2Pdg+/W1iLSdOr7nnTdBEBsgbWUmSWDv1RTInfrlQz13TAT2WTUU
sxMwdStSLuAoQC7Oj4my8XvsQDwgCXn/BOXsaK1wcy18Nmb9nS1yqAMXTrvWVp/tGmvssTdgT1NE
AE4vqY2sRNeDvxG9XrMpkQvFkMAFvfaqhIkMaOjZ/vifffwhF98FUIbHgh35nCCdmhJ0rFwP7Eih
jpYp39mXc09g21suzRwzO5ZYForpi4tbF+kZWlb7kXb5TqfgiQkL29CqLlaEDlCLmrtVC5aPOTIN
SQesrwrdLZykKu5s34HW91SDgMvluEVGKV/aKnCe4TD5satDyIrcRkPQv1dxO35pu7rzeuE493YU
s/ssGYLzAOWBW8iZ41XlPiLRNWx1KvnJ5k74XGXrikj6HPVJ9Fxk62buwD51ugzdc9PkB24l8t6d
NH2erOLaox2nz7mbfuj9HrMSJ3kawYIogJ6qHetTOZbizHvkX0gSvHRd2O6l3SHROw/2RVxA7CVi
a7CK32kr+RIwS+sBnO6vRATjZ5dZcxaqD04mzqvka9Kpj/FJgfXXD6rHgwzFs/lDy4PcugBsvqQh
oc9jIHzTA3kTO5d57PdMMzb3KNavzwQpsOM0yk03CHuhJRZAAXBor2Rb11q/Tm0+HkqoAWNoGF+Z
TmzIHrgNcPXoouCRJN3rRKPhkOTJtAjSZHylFrYs0g6CjdNY2ODBdQP8KiCEDqY/4fdxKGFCDSeK
efxDX9PwKcXbD8499ZsTJcXp1hDgPT50QYh400GIh+hf49hRRXhZwKvQvLCQgOvAJp4c5Od+vcRu
sdtbbBogbCzyYcGgB/JWq9lzgtZfeug3rtqorfewqLceQ7d4MkuusOqLBeE8vYOAdQ2Ad8A9M0BD
6x2OsuTC8bkeiA/Gvj+v4eCXvop9515PwBRqpCpPfev+bGxQ7k9xjR0t6CDjOq1LC/58pjWTikMx
BuR6gjm1drAEspru+kg1j92OTvHxYA5vC6QPz90Ph1WiMDUds5/LqNt8F3owgjB4tATyLYv67lTE
KHRlIYtBTCLBtpq7amgCsF2QszCjPJItyq3hZzMY23F+YiPB4miRTzG8xATcr+YSgWk6o3E51cj6
5hN2nz0qt54Z8TWsnlgUhyvTLTotgDG0wKhiZFj0rIu3Ae3Sx0Lm4R3LyR1odOmjQlXw0U+08CK8
Lncm5k6hPk5B8hnFgKXbhPLSK8AX8w6GBValnBee+fVa4K/YmC6o+CCsBiPwGix+hWZxBBcTWR0j
orbcLtSZKE4EHitdtQKOEQbHc/DWgNH6HFiULaMY6vyO5YhTJLQAICGS16M0nwiEbxKx7CsXfgpm
2ExM+/g1g8bxIs6m9NhAaO/QBpStwaxvLi5kQBep68ZfXO7sBCvYDz/r1jWtivdxtpLNq4GAAu10
UF02gBPTJA6xd53b3d/US29olDYu3G1vdT94UORx4g0EbtldI2t+BzBIDJom0m2gLHcP/jSDeKay
cvcTnx5aG0uiIlDptpom6APMbBYfD7LETtnZEFkspZrNOEKU9UZ1sQvYnuF/fw5nMoyZkTuZv7jK
Ofw+/3o1RpvNH6Mi5iDwoUi2uMF4LRtFsSJz6rWB8F4HJrc7BUO5ukF7zVEFiZnrXNO1wlZvgb3o
FvAHA30Gq0Uv6iPyyJHGv+/tbifb+NCzovzUiqnZ+kEabnrps1epxKIauPuFB7pdYt0RHCdIyD4E
oq49SBAFa44M3bKZs1MmI2UamcW7sAq73S11pWdRATNoYrfuPDdFSmN3C5lp5pJ9bf+oM2z/UMqe
eR1lBOs5eLkIzxegOLgggrleqIJq07gJwfpn7qukrs+wcmUb+HDqa1fO081AYWX5VsPDyDMxYU6J
RptiY8eDj5eQCcl2eJy9m4nmHzRX0A2nO6RdX24XNfHcYfnenYLH6zVNrBtjaFn0ZyRFss9hieQF
QEPfWoZ1ROf67qOr22GDdUC6G7qxeED9R3l2FdXfiN7brVt9RaauBe0ud88O9Er3FhR0wCUj3bPI
6s/BfDFs7I59NlWv/tlaG+0So1oySVltNXLkN9WTD9LbZgqevzmQN0jPeSFQ1V7vQKTy2jdDgPJV
i3FS7rZKx0eNv+EidOifigHrZWFN5A2KSunCykV2cuU4PIZQGDXxkQIeEjYZ20IBzH7DEqCwcyxB
a36uGyTNzfO9nd8E16e+6UOY5nMU4k67vSKub4MiUfahs+X1tGuMF3xdusQ/lvW8JrCsbmE044yq
m10I6Cot3ZGzCtkkpRehVeBzM9Jy01S7e2BOno2gnJnv52l0tEKwNmd80a252QGY2B/dW2yo4xB4
0fRZ+huIIC4yVzfknpdFeoelJPzgBARa8D1h8ff7qB+DBQdH7/hHvEppcVekUEeYB838tPQD2zOH
roA4k3K760DNBmuVMW4vgGVP7iLfPXZOSvNFUmkK7FxFN4NbqUstbOxiUrK8jpaQlVsWbt7gGYXR
FLq5l1GAuojONVIObFXIOlxZX4y0Sz8XI0xz7Q4Qy72Ky/0xbOYIx21Af1DFqrNgx433/yGcRWWh
MCLuLEsCJW5DHcoSwBiaWDbr05qjKEhb2CAp/CLnM8xkM2C6eWEtBMRljknlAC5jBlorzpexjBxQ
SHBl1qbnUXN5LKuMAFVUfmVZb1+ClpFLQqAyKmMhNqYbhDV/CMExmsdM4wCdvYaDTLoEUMe+EAUt
7y6Ezm7IpvqoQ2ikolCazaVvEzGN7zNs4EMxPgcosdnQwSTQtfLjsjtYPtZ55gjejvNikMJEUkGR
eGGCcp5z1VK79blN321aAnZmyjYUvj/gxxXbHpbVO/ikAcoCPDBcdVDUuTUm9ntaGAPfwAa7WkGJ
b1qQFkUO1ZCf9mk3IzUTq2FIRWKgDEzcOK8ZDzbTlVrw7dTJx1uclBp4ckBwLJIF0MqcxrseNpWf
BkAWbNL7TxISO5cB+cJxDmcUjE+skaAxNndL0Lo3cpDdyioBjYp8q9/VM78YnjNHMETZ40gbuWap
Q5bVULuPfd5bZx6KjemB9eU+/nV+KODwa+abwaDmPlYp6jrfnDTPT+brm95tvpiSaJ11Baxu5ox8
rtpy8AAY/Iq5ZGNiGSOQ8ZhHGQPHwGspwFQQD7K9jlD0zdCt4T2IVD+XgYW713nOUACKx5/pPLNO
/dC/ZgXAZ4Zo6TzVjF+XrBMgPwkK89BD1dCVAaim2HEGcfjAjbsQO6q/9nUfljs8pWtP2xzjt/l+
F2GB7Vh868zZgcYOolPAIAQ094YU35M3J2tSBY6cSSdU3Bf3aQyO/5RBlNPEzGSls2FJhkGvTGyQ
9qkATO9ea7zeCvmMDyh/GICywGLP+tSSCljVAT9E0yUjZL5TPvrglmI0TAcOWbc+3I8ZA4B21OVP
hfkaYohY9h9vevOZefx1AfBxCiJyf6CLzRpvHnSzihw7n6YbIFeRmR9iiLH3DWTZ5yPT+IBFX2ND
ToZN1Ien2+B/O/fvpkhVDOuwTTIAZBTW7m0JsktEmm0Z2chyQQDy2JO8XidlGV5aBqxWpvL6Naxh
WzJo+p3NbKAqgyMyEMi7qZH2hoUN3ateQkSGjG9VJ+HCDSVnKCc6zVNUV88kSKL3WMNjzMlVdV/4
XXVMY6temgEfK4eCZOObA6OHdePwAuyWWN/OlMwmsFhE1qxuSLW33Nm+mQTZ57zUZy2CJoBxyDOY
snDPyfNvDSX6pVE8XoZ+0dzXTNubYbDIHvsBKMmF1j7IFAqKcU6hIxySQ9yDDckaGIAHke53ZQCr
qXJmq0UJQeM6Fd5S4LKZmGnS5knneI6A74MyXKsfICodrOporKGGFWEBnkOcZoUk76/+bXxyORBh
PBlOpAdaRth4qlS0H+CGyfMNQ0nrNablZSwG/6GERjJ+0PLNhG+zNKQfXymrL9aU+g88Gu/CuCJf
a2jlnblD1L27ePT9OvgEoaTqRBX2umb3byM3sERxxt2R3umXKemng+7J9xD8z0fmj0i5NGrYxBbR
z9xS4Osm2de/mZBxNhulEuTQkec7jqkE+7ZHKiPvfKgezF0z4PQjOaaZerFIDFM8fxhXBCt4sJWJ
+5h1mThBX/7STII9TiJ3H3nV3TsEv8fSKEURGHVtYYobwvlGJo0HLbkQ+DE0zI7DI619CUHcgS3/
GDBdM8VM7twWUAnTh75HsQ8cAEYrDrVkkGoGkYRr1ef5k0Yd/RBQ5PGSRGRPFc/YY2wvzJiJZDGF
yreK06OJWSQcVzSrQ5T4MP92+vVqI3ceJ9hdOG32ZMdt9xjFK6wbk2MXNmtIi427bN7Q48eWHE3c
dAFJwCM3G8AQBv+m86o5qzc0tFviOdkuYM/DjrYF3Pl1RMwpwWu/kc4DQGLV1sTMeaNJE4o5Y2j6
qSqivQtUt7mMCYXDLIQH24ZlOeUAg1WWDwm/Egh16heoCITpw6iB3myxTfzm5JCv6/qvgrR6kY8A
sgQMoKUp8u11ENr18+QkXyxgpL6VTXNA+rN75UOVrSCZVR9Rb9SQGojvfY4N58RsgFGrRL9B6y2F
BsubS1S8HUtUzkw3asJ1jKzep67RDMBU8NfieRrUMV/7SKQAH47uSbo6WJj5oJnS2W9turNAJ3sA
0v+bidcl3EZjmpO1bcfY7OcDYDLN1O3gdfHzyJ1jkEfsdlAF/J9G3XmeuQpx2SmtKERa5nxWk8MT
I44HKOf9zoKBJR9Cpu3W7981OJhHE2ljAH1yXgbHTBeOp8pU3xdCswN2NXwZJ7x9fxPCb941yeQS
Ox2KpWgBVG4KMrkZZo0COLW2niFyKTcp1YBpTxqJylge8lGfR+TI703jhhm7l0m1tIUuka//Fcdd
5mC52ofbWwwp5Aq6rx1bdDU9len4Zmh9aRq8xAV3Hyhqimdl2VDRnWl9qm9LkMg7us+6yX1J6ZsJ
s6wR25TyfmW689mZSPkDdmH1uQJz/8PZAv//var6+pjQ6c0t7eY5Fd0aaO3qbShjWCYkHV1bqSrf
+lwfII4QQKaaAe9eB9CfmONxY+uFcFC5NqeD2oxULU6vYtl+OB04+gOEF4KnyW6wKkbioLAENEtI
sklGJ3iTtTqw1CWPTUbLuzyqwEie413rFMvG8Ye9JXr22rybaCbGbK+QAFiabuQLUABU5dxN+F1D
SQWaYiajCUdNeYrLEZK8+KgXWLPIUzZOm1su08yoBdm40wjGg828qpAldCLpPYdS0AHYnhdRsZkM
EXflQbL6pclZ/ZC7Tf1gQj5C1RyaROl7YPwAxtSCnCD6sTgoNwSLwRymk4+Htt28fYiZiR/610MT
dbOklgs5iuLgNpNXMBAq1MTp17Bdkn6MvsZOJRcRKu53AeSRjn4GQgBpMvetsSGo39b0a+GL0VMo
+j3wTGsAhZpwA/KV9aT5AjZfNcDCbvwAtFyAHSDgRGmq3S8ZRBTHKHBfE4J8ToxCHgAa4aZVdvZM
SXSBIl75riQU7/1Qjfd5UfFDwiFDaQbwawkBvP0ihrQG22zmD2GN+hBrfApmQprQN8GEfMR/pN5F
uCnXcdNZr9pur1fI/IYv/C4bT3CAhoCsX9XgxNZ3Ak/eDWD4IM67sDjbjCWKijwrU/jKzH03QLnw
2h9RRd04c/+6CoS/GQDpA5h5bSXB3/Kn6dyTLD2DO2VjBYkywm0AUIn0HPut7dVp93OAJeV0TueB
P84wA4EvMFDWNgToUHkwl5KRtpc1NCd2KbWfR8vibzYw9Euo3iAhhaLNCwPKxola8db2Zb2J+yLa
RJkUb92InCCs2z7VEEje11qRpYmzangttR9cmipP70A+4F5djuClWVa/JQ6ztiC8jYteVvaTJRQ9
MT95Mz1fu8MjARxqHjJN6agjPn5ytrRjP+UQ3feKWMEVDC/JXUvlOD8dh5PdCXXgEhD3uXfVmwRl
AIZU4DVcu3+dx1yrP8Hi9KUZJ3039BHbRjNPhYDM82rjJ+xlddcf6dxFGczXCjIT8GoFud8HwnoO
A2LRrJCqqramO/TyIeSiXsOlrdtkhkljMP1QXF1g694fuszui01UgH7IoTkK9Bm2Gn55yAnwQATp
uUsP7hXk/0Vxwtbc3mErzbZt5Td3eAaXK6A30yeXww+WO5P/uYmtk1CAJnv1uEnLsrlPR6RAQQEE
MbLz6/tMyfLYl0mznJwxeve5wPommt4saf9cewdN7NzPn8IYgC9VhDbQIfhcbk0QV+OxdIG/KwZ8
vsMAQj1P8eudD7kj8dPr0xpF51x7Nm2tB00HtvMVGKQKwIIXyoFCl7XzHkPlNwOaBqrp7KmFOv+K
wmPhWFtBdmzppFZxmIknlRa5N8zisT8GyCh/V3VYeNTi2NmHAGANpfUpDXzrE7h/3b5I8SMyXTjX
QMuwj5216SZOC+33qK3WyJukC0rSfmUpGb3FlvySVbF/H3dquhdx/s2hLH6Lta5WAjm2Ld4a6KJK
JLosfqH4IcPXfmILc7bqS+lBJaw/tSJvnwbxc76uHb0ZyoSszek2Sc8VXjqPeV9TiKagaMYvIxKO
l7Dr2KWDsYzVNfxoelVQgCYzQSTadK0WMwbJJF5YXbgzZw29gJ45k3gs/LoG1utqaWlInI+NYNeL
D3BrqLNqTcMQUnFseo2nfvxMotxdcF50RygIkkv6Kz7Ocfk7Ps/3pT9+HoB2Xwx6/Dm/xZ2cwhtp
j8V6vRw6DV8yJqG57fTWpxhvkUXosvCQz98J3PkuKPtP921djZ9KrLjmaAGRpPPoy+v3NozdnZ3j
HnahHvPSSpKAgEaBASD2+CmPocFKnRdq1/4xbiMQkuZuVPrAfkEzB87f6NYKdID/5qTW8Wc9Z1za
nOS2vMBbpPy7k1Dy4I++Lba5HK1N54bQv4oz69xVgbPo8QL8XAq6joa4/Q7l0+eyHbKXNo4gupAk
6SkroukQpyxeNwmNntVQRZ6DQv/3xEm9trSslZuHKJFYwoV6NRpXd/wIcBdIaaCYLEaa8qMK6qpa
mmEy9y0iAOUH4C5ilK8V8luXqe7BJwXA852Nw4oAdgJF2+SuBhLxrbZgTdVm/XBfunm6dRx3AMa+
se/6oqee8uMHmeb1ORNOsIOivb0tkEk9Qxk7XIYlp6+JDSspMjY/ehsFXpEVX8cYJ/qUto8oceEJ
gSSyZ7fQIhqbQIYLkQ6LCc8mmFDN3URAA69qYW7Rdw8urYsH6P4Rt32IkrR7cGDCep/7AbZec2+O
xwR2Ok6lsUjjW0Zk/QSmXv3UML2FeEx1fw1NwHdbgHTtzGAo4c8HkJVYmlEmcmwkSfDDDHLwXp6+
mQGYtda4QHbwtb+Diqj+FNp5v22sWMzaLjA56huwIfT0JYevLRRCbH+PjQW7MOyITVxNGdwNhiAF
XpElO4AsoNyjh6drvokQRg4ZmX52S91du9dsVShRqZsnuxLqNkPfLx3X9/cpGe1jTLVaJXSwHjXH
SoRVNnj6GV1yB4KJpcKNxur6s5JwjrDD4jvspwuvkdg5h8yBxIVtv1id5VxmqsvRxIu2HD+PLX9R
OXPXoumz5ZgqbH5i/rmFdwPsyvwEe/5OrXu4mByw/K0h/I6byCFyfFQ6YB6zCL0MMYHde66g4E11
d7Ch9QVSyXyoZ7nlMQO9XKdW63WF/2ZqVrcS1geMthlJCNFLEFbbheneZv9RITPdbJ7s0Pjj5A8V
NtpU0J2Mm4VhuxlCW9lBVXmuoCMpbjXWcgDv8cp/M8NB0bfwZJ+pb/k8R85zejuD4TAfkgWyMs7k
hSFXJ9NUGt7AViKGFfbW/ikmNYbNYWuLZgfB7PsPseuhZv0FWflk9+fFsKBloDnkwcJcOy3H/tTF
K2vW73cgtANn1eq7Ee03zaTh5F7LEEQGR10F/k28ktGqiOL87ja1D2HlU+Yx35mLmRMyB9lckbrl
2sRow5BEzSAlD34/B/dx/ghwU/lYB2GnKZxK/SQNmhGWWlO0vI1/OAlKzO6ikA0DN7B1sL5u/ENJ
wuyeKeZ6oJZ079wuTw5ULz5ZHIWXETJZW1a3zrNbJvdmggat05N4cN/7eQbhGulby6b7EdgNXVEn
keuhpijzxQQGz3zaE4DU9qbrhkwubBX/KKsx8coodp4Hkicn0/VxyzzZwwPSPqDKwlpraUd5+DYF
fuNBEYrfCaeHAmNk3/ngjL31dcnXmpJsY7pJ16NKgpUP8WFPev1w4YUSJEVz/ajNx8pykKWQHfN3
0RS7s16GZItJzSZEpo//u2tDq28YbfCW8yCFbYUvFjyxgemfY6axRZWegzgZ1+GgfO82YM7A0jbZ
Ywd6MXFf567X1vm47rDjueOuuwdxxN4Pc8+EzNGUwakoK5amE2WDvouQOL0z3T6LrV2JepCJX2f8
HsQnQ9fwUYSU+++YOTKT8axLliqHsPwtZo7SBnauFv4jS1gD5B6HOOvGICmJD2ljD2k5wDBF7imu
opMBX14HwFilO5QfH2ZSpbs0I7hMsnJZDEitgubJv//1v//f//06/J/ge3FfoLJe5P/K2+y+gMN4
81//hhLXv/+FguIc3337r3+70GeAoiFzFJbKLgHRn2H865dLlAfz9P9luTEgOijbrIc0HD1HkvKl
CEAjDnVxaRtw/P1oWsUZL14SKDIcRe07XjPk5UuuebCBhFmyDrsQRhqw7oG2NwwTgbN8AaOA7SCa
NcKm5ldM1QXbhbPhogmBddJAYCV9iVRqrfH2u46Z8O9zzHV6LX6e8zuO+ijb3ab+js+vg53pOU4z
blMLghsWygbIxOnUIyQrLjIBhlxBrXc5ZkOyNl0z4IrhvrOxUXIkzy8lxa8EKsNb0zOz4CqWzGhx
OGX/vtAUzrvALMh2ZoqfJ0/ElnxDVFIdTGOMAnUA14gWROZF1rvZ0gxg01AdZOOH0LmfZ2chn3ZW
DxDgjAZhMgKBrYEqk4F/MPyEUVocP12xIcMIiRE7HMAlnCdDOdRaU1DL4a6o8eCOAJhr3Mp/cNtE
LUt7GlcmFrcU6Pe4nfkWlbszXTMAu48lyhT12ZyVQVXtrmBsK3ArrvsuK5fdbHjV1m11RNH3fH2b
/+6aQT3PSKVznXF9o8e/utDYqx/MNBOSEz2zpmweBhiyoOyc7EmPmjrqDgqgx0LJBfDakFUwlN7r
UIOq1nXIBGvs2ouNCTb99NSR6XMaj7yEdSme3VgmBRNHkRV+Gs3mn28ZR/55xzDpCqCVORM2tZlN
/3rHlK4TjW1Bu3ULcdG1i78Fz+hfTThZp1ZF4T4LHAVhsx5ZaRGcGwDpF1ma8gtEe/N1AB846Jw6
KK3o4bvTJdEn3OYe/D16SLLoDFvmFvzSJZ3VV1WZAH8qHXZUELVdWplc9z7E6lDgt18gkPYtGcQZ
UszRVvJueDBNEHxBJbi8R6K59XL8Wrf//CGo/3hsMKUEIS6lNnUoSop//RBc/A8ElkX12gEhxFrW
csoXYx92+5CzFqjvKETNF56lccGmPe8zZxsWZCUG0p66Et5XNR82IgWHm4YO3w9CnmqROVcCo8IL
3wPKqNu0Wbhz3UmurI5DTHzwe+hX6x6SwVDiQ1nJX/AieU4GNe4mGnwPuN9jC1moI57YbzA8TldB
KLpLLJvSK0b4aItGXmx7GQ1diBxd6RyBrGbbJsT+gAI8EtTOGfr1F5Zb9OxSS+4gi/+KN5pzprmN
DUoz7LFVLO5tWJ+C5Z4e4Zell81Q0nMZFtkOJIjPVTdMJ9GL6eTOjV+VGps4nXi0QO07b3zrBQIu
+HJRGNtXqBy9smbYdC2etc4Ygv2QoK43h/ua2bBQBovXnFQ7uENIQwckNK38Bco2Ge8tbKdg2uIg
w9+VbvCoq8mz2sJLHYu+pamA/yUDhvifv33K/7gFJIcylQ1XLeo4zIEo4V+/fSHTpmj8Ua/HmGTr
fha8H383PG/kYopVu0hpkHoxbeJFEfX1ihtHx0HkUG7wKm4JpJd/NTQU+OoG9bWsWAm30DLxcsf/
pBOY2MFkKrybfCu4k44d3NUsTr1//oP4/HP9+BaUHHe0hK0EFXgVOu78B394C+rUwQYSRZ91PQ3Q
U8tofDJNGAWQzgD838MPja9NbEja4KAIX4Hzlz9WPKyXVdj667oaskegDVtQYKItaVQ2G6L0xzGH
Lr2ESswChWUFhVolTpwV4qTVKE713PAs/uHaEKOyLYjQYofFolPafZuiEbq5RMo7c9TC7glZUImS
+zxgGsiCwNFkVALaWvOpYQwfVWjp4jnRu+Fd/7VhMcx4Wz7ew5RNHvCVBA+9aos1RLISr+qy6hHw
b+B58aPp7A7MW6fIjoU/8mRpDk3TKQbPQPgHfIjNKwroJefQhfnnb0OI//g2JIGPKsMDjLvIDf/x
bfiAwsHOIYUVMifqjPpTPFfvshmZaxrs9+pVMbF8UaIe/dBpqSAOP+yz+Y8jI3geYiLFilsMckV+
0zhbJkcI7PFlHoLFQ3smD1JHDZwNOW5oP+pXYekfCKyMtySLlAea5aJzXKjTxEsL5LKlHNJsE7uD
eIrjYNyEGigwpMTtbdAoyyvnZ31RCrENbf2uA8txrjEz4NZy2am2RfkR0yyk5ZYJCp4LGUA/KwDX
Y1UklJ5Sq+xWgsCbMcKrDlw+kMYnC6BzbK485N6iRW1DOi3PgJLLkv4ywDXKg+iMs2zh0AL+dNde
dAmlZhHCfIwk2XbKNF3VM2JE2z5A9SPHKybC69JLQxp4CrtvlGJaOS3j+TeZjtbbP3+Rf3NbSRvL
Dkrh/0u4q+Yv+sNtZcPTq0cCs14HstoAxKsOdsBpjQWkVND/QV9ndb3Bc+ap6uJy2ycxNNP6OgXe
ASIzcOr5dRjSuN6bYCmhTgNl23FpxXBzKhh4FubINI2lxBoCoqcg5EBPXgd06G5UuS1GVm5CXtJt
UONVOzIYtAH/OJxrAIdRtR1XLerCR9MMtsiOfQF7WJD/AQcnu4jy92HU4HgUswqZxUl3DAUa0+X1
SsNGbK9smR1uzeQ7wF0HID7gSVd4vtPpnUKhW/S+s6+oPVNJfICn8YX3FAxOWCtOW+hguP/D+1r8
+b6WHIqAFC9sieecdO0/vgkGXK1VTUGFXByN9m0wwffM9cHqbaHw5FoyePAd2Xmx7cJ/QPEGVimQ
b3QhkM1AHbyzGh93SxBWKwhJEbyd5yAY0eldkdWooPadu8BOZ1q4rtVtCbYK8PNoGqRgbPmcEtuF
d11eRqg34BO1Zc7X3SxlCPuB4Cwyu7wj1Q56wsUJWc/ilE3gXucUCVvsy5ZwMuyfKAQsnxwR7bGz
wR6z5fmVcfqBYXrlixrqqIlWKX5MDo8OhpzMxnojG+S9ysj9yW1WYYqtsD28zPLEwjPTBl0Eyy51
8ETIY3W+Tf59vsCKwYOpx7iBXEBxn8Xk9M93zX+srfBduUQSF98XKkSO88cCM1Ssjanic3IC9DP4
Tftre2T9U1tMwQ48qX4xzd04CE7wu9iaNwgeFXRljdBU53XhGYHVYZZfpQ4AMoDOZPtBoQwnFQhS
egW9R+uRQ4ls28XM35sGvHBrPzgZOGscCUdQfNXFcaGQCeOZ95BEuwYqxDuoCAKvDTPtBpVcsFqg
PM5U/cnF14IFjV6mljVteeeIvQytBvoebbdXIv3Y5IlWqGz+Dpo5voYeNlhom2hePw7zSnKaG9O9
xWAHJVJIsf2acxtOdfIjbMp2Fw6xRK0K7zQAPwBwUHAvbTKQgSiD+Ver7a5Yq2hpz1aqIkryZYFt
1Uoin7LTqQ49s0vB9tJfy6gYFxXHSs8mSB8Jkvt3kJt6TV1gk7EwETtSSvvCE7iqF/nnf/4V2Pxv
bllsMJgSnEnBqfrjZ9DWYzoKLdt1Fuf+QkSts9UCzLxV5cgDLGsBSU3LAs4ZnC1iewqBr4KLT9xV
X80auZBRPVdunuCX3e/tIhzw2ENWNGvGC6gp0H0dqz08AsJ9CBGn+SlqmogW7VpUyVso9HCnS3yE
CbRJAHucTjKdMjy75m+uJ9EeHq8t0+Bu0CHwOj5MR3Dafzammzk98toTFDKbvjmOPGuOeKneh1YU
bfiQQymxT9PLYMPbAcJakTdajr1PbQUb44m+oxA6rOx6Uc3kHagiLFEzUrsAq9ItmtUE0AO+CL6V
eIKlVcr3fN5PoMwQ7IMJ6f8B1fT/T9p3LUduZNv+ygm9Yw5MwkXcOQ+wZVgs2iapFwTZzYb3Hu/3
y+6P3ZXUjIjOLiHPqCdiGKJI1eZOs3Pbtcp0GA5KLg4nzPP7cl8thxBFGCcMpBwFHbN3pyEGfVKB
yaUoKlFDAiRWo4jp1R//fpF6XyJBaAd50jh9TJ0zGudKsXBliE2+79Juyh1QRbcgMsSgdgEsM18r
a8XuRLlBVkopjl3XCiVwrVBfLUL5agAQal0CoXoOAH2L87jPQzM4FCEADIZIjDAclhcH/IEFdibI
D5I5o7kWHkmMV+9I0hBNkI3eNceUfj/os7JvOqQ9Vb19iGrhdyEoK9py2T40i9w4AHZa/BBpO3Tg
oz9WwC4fx8ZIrbFFCG4nbQPoT7E7iZLW3C8tgOcAIWnYQFMHk48x3ouYmGimsL4PNSCqd1G77E2g
NHlo6XGAX1AfFPolRpxy+PjWHPNbZBaH06xkr0hVYlw11buHLvpSUJ5fHFT0dP9JWQ+3XkflFsyb
kQZSujCX4SLgS5kAgWf7Rinqz26loao6/ocv8CtpYL/yRsJ6FprKUNER1s7t14osdyjVIFilX5qu
6A8f34bTGTP8Csb5w6t2ql0RHLP+Eg5oWwbcgg8KqdEqwdZ4imjUOumDefr4VloAFyYArWoAcMyx
mGRH1urZK/UGjlxXNG6dqIlLxGR5iHUMQfSLuYsXNb5K4WpbS4VwvxID0TZsjtrSJbUNVUZLBpwA
zVR+VLszyhB5Z0zLYnZz8LSFjKjYLfFVojfvBPwyalHbuaYjtUVmzTYFlK8/vuj0nxaBwMzJAK4B
pTihAVyUiW9oqACoIQDaD6C2l/bdJBuPCyAC0EyHQ4tn8dBRT0pKM0yOhNorBg4TX0aLB8Au8CUE
VTxHS/JzSGoYuo5nUwd1DUEG9Uct9ULuAsC0AyRykgRfyUh8rdIv9Tzo/ljj3QvS/mpOI2RfBlzU
j2+lEDRUpaFcV2Uj2gqaNz/GO+2+GG9HQLJdJ6Ei7HIdzYEqWcS9uWCmvmw7A4AV+BIq0VFFgf34
8V3Vz+AIAMqPFWd1/jQCWyBGN8e10puoBzZqb0XAnHgcEYpcL+K5jT243a9dIc9fotZI3Gzo8azE
6B+VKogG+nt5HdWWaqAU858fCRPPHQ6EAg4G06BPz+omlEoWEsEYOwC9y8A3KEJQ+9Av4M1ASgqp
F68AvsahAiKfhWlPzce/BhaT7lYYNjuKE7rpQKELnMM8CZxJGYwb0mMmGD9Erau9Qqd64MeKVN8s
YNO9SRpQo00NdoWopV2J/bORPBNFna/6tC1dBXDdmF36Q8f//iG13X6kur+W1dwAZ7tjvv2fB9Cx
lvn/of/Nn7/z43/xP/57ef2av7ebv3SKvzZlW37v2N/64ZMh/V9/nfPavf7wjVt0cTff9u/NfPfe
9ln37xQ9/c3/7Q//6/3jUx7m6v2fv30t+wJs0XfvYVwWv/3rRzSjryMfYyimaUgKvEhZgUu3OhxU
3r9+mar9z9/+3//NXotv3A94f227f/4mS/9Arg+uCFpSNB2ckLhk4zv9iWT+A3VNUzZNTKHhi4QE
C7J/XfTP3zTxHxrqLqpuaBLK1cCu+O2/2rKnP1LNf6gikQ1RNEW4uaIi/fbvhflX7eKPHb1cy/jR
vFO9NRF/lYKkrIxvFCbEMQJMC8E7Jo4mqm6FhHYBtK8Cozqr9blQMvnR0PwshnlFzEwF+0dbKk4N
Kppyp4SmJRO7CXXOJb2sDuIjIuqSaeiM2RYXrYoiQyDOkl+F6g2oBqrk67YqEs3Tfaa9/q3Lpwya
FlvZgSbvUIjUsGQZMFEadCEoc41HL3oVCwCFon5jKQoK10P/fdTS+6GprgY0W0lCDsRVcLXKPfHj
Okb82Fhmia69sLze/gt5i0B/vvoDER6RKtBk2QGhGeqc6Au0o1DmvB0fGfutZWDyTVpYS0NTIpMy
HySPuNMu8DQrsFDnsQQn4UjjqcQc0wzDBpO0oDi8YFArfVOEaxXzHdvLxtWIOaQRiJGqooFGILh0
FqfwEk9wi53uF256ro/b0i5ppKOSqCMa1JA+ZbLBghajfQlkBk4toxERAMHtLkXNfVvIR4aC3aSV
lI8Mx+oo1PkgqlKI0kFyhUbnV5QLbfgtvngfPS0+cmL7wCpuUZtT9hzB9KJtCab+1UowkG3w8gHN
yFnO6jl6iezECRzVVTBC7GcuBkHdbYE/5qL/uJRrReUf5elpFuhEgKI1CBPIkSxv259PD9iWPlTf
lT6k7bUQYAGKg7jyvooStxyDx1npGytua1vNx8jZFnjJYq4VYqyMiSJSEw2T4kz6WzTegOfbXmS/
6UeOnAsLB/fWgFejGUhzqczNQnrKjBOsnQMMc61HUBvpnLt7QZMfJDDXSp+MbDKjSHX0JAfQoG7L
2mPeOmo3/udn4AdBzJUKs6SOMKQho0UHYd4dLPP2lkgcTT6SD6tDUODF7oe+w554kjf7oAJ6pQd7
0i1knKz4RT2odnTQOOZc/jGn8XG213ppzF1CE1eAssSM+p8zupKTebKNfqxrZQe8kMQCGYojW4Nv
PMP07rLHxN/W+pLSuiiZOpwYFOFl5oBUumnKWhuqzqDv8/pqRr9oq32NFd7TTY8Bc8PktRzmmHSl
OpeADwPgAQafQHZxaOMDGh5PiYRh110yvGyrRT2oLXlwo3640VB2blrQEzjjIbjNj0i7YW3nw+gS
u/C0F9NebMOqvcyqdule9qSD7HV+yH3ZOMvL5i0xhDH0ctxgxBops7D0E11xJeMmCnfb+n4UlzfW
V2EtWI5xpCCNVacLRVdQMIwUx73dTbWHotuLkUaxJfbwaMxJ+4oUpjcZ7YPa5ZE1ddJXc2kRD3bP
TVLvDVGwZwRs6BDZBbF+DIMC8H5R+dJP4qFQ+8dyICdijsgP6Xdk6gRENwu6RRef6BX607SHkYZ7
s7mr6w6j8KKlYyav08bHuANJ5EwOKBDcN8aEn2N0Ta057Tu8jWcsaw4SCLWcQqy4+m0KIzfOwUgo
8zzeS3Z1dZw/8iorW9EkHbjpqHsE4nileiKgA+FsKOf80oO1EqBVY7F0RMPTbqIkGX6vZp4E3tFk
bj4Q4AEqoCqgBlJRhRkqyxwAqmhgKnHiPBEXLet6tZjLHwKiV4wRmDntbAF40hEP8Q5JZrt4KoE2
+mVyZUfc5bALHNtKVfj5UhgGQVHTxBvIGAEwbxt5Xpt4/QBRKc+3ZgWDrlVWMZwbVFG2d+xS5AAT
9ymNcVIiGey+VYfoBAzJu6mw4tsKmWH7ZrIFvzzDEjmig5TGKTody4C3xJcP5Kdw5v43qrmobdIT
J9mbz/NkRw4YzVG1da7Ll8TdhQgVOCLpe7u1uMxFA/AHmsUR9TpVi3zsTp1PJPymq3sU2iyBAPZ2
mv/WnfjUkV799Z3oxQFUWTEkmsMXVCOAZtVy/PaLr/F6E5l7h+qeMIOSijiYtnE7B1wULhA0HfBp
WIJb7QQ7xsuBzhgrvQ+dmOOGSnSXttaUuZMyEA7KbkEg3cEXIHbmJJ6xD316gnKvf9M4LpVML8CW
POZijiQyJDSNYZrMapzhqrXLyQJBm6Xehbedheketz3HnroHDKGXuKaDjibOpblshT73lPHqNOBW
xYEMcz3A6SJu7at3wd5/Xw7KQXHFo/ngTBw/jyORDZpUcVGEUYsUp4jVfWPEzjxXfp6BzcIQeCaB
s586Y4AAHhGAdxynKSWq2xbVy7yQMymLXVmggj6Z5zgNfhezZd+R0I+M4EsvkKOkTRzv4FLsuzZN
OmOa0Ni/AI2lUpzRHpz2Lv+926l+tJtcsB7uJI7vxTFFbJZm6pVFEzS4lARMv8lc7ADWwDm4vIui
M8anrGsJQWhAANjsV/vKC28r0HM72RegtSMCLfyKe1LpXdi4KzTRt7Y+CcjgMOOONay/jy6oPo6R
o991b7o7wCLQvAgKqO50GncdZz3pB28JZkzS2IB+NjYR/BZxvEen1VWBfoJWXQ7bV5Fjzz86kFbW
ddKXRkgCBHLBDEbDE1iG0AsLyqjjqH8RMXyUR+dtgRLH+uiM9RmQyjPDARGdcp4cYrcItuSb0SMe
yHX327J4a0iVXykXSwZ6J3NdBlsA2IJAHYbaYVJxXE/OwWdLCGBhHCakWxUI2ev6w0Lut5XgLZjB
mBOC4S7dMEfy4UBV9zm8Cx3XWLbmHTfFw1OGMRnBOIhGj5FLmAzMOFqtHbvCnWCjf+gWRsMyX6Rf
2yKD2tLVFk1DgT4ZGA9nGJ904Uja2ioaTgcB5xgYjNlIuqlLVAMs7qAuPORTZcfgEusRJfziRtG/
Y6WLMWB+Xo8Rfcp+4FceJkZ2po85Hjd0eIUrnkqMdRDGZGmaakBOvLmNqkMg3igTxzLwRDBeiUGi
EUOjOApLf4jic9nt0PywvWIcT91gTEE0qiUghRGMTPMTaO2sejyO5q6pr0bCkcQ714wlMNQkWvoA
krLyjGkn9E29bKvCEfDRyrTae7UihhBkyCV2qAcLt7nxsP35nN0wGSPQa+AjAGAirAzwtUrMKnu6
xPGCef4C22ej1piUSgjSFq1LLXPmBHv4Lw7Nkeh7nhfKe8zZanyaTQb6jCEN4CGO4qUuhhXd7kDj
pfbc73hRIW8BWSMgmS1mtBC753VqDWAzXG74nh/vFNA/YnUKtKGQA8Do0Kwe+HQd0Q6P8UF+yCzJ
1jxED2fd+bVjwdiBrB86kNzi2KHWb2eAVVEq29S8XxPCWII2QBsmeoUURyOofodA2KrQUsZ5CHhL
x9iCkSyt0o4QMmQPUXYQjC/bSsj06dpwqEzGBJiVDEKfGbw0xDefMfngCtfKdeaZ+L9+nfs4e+54
ZXjF7TLa+gM6oXzCSUxIl5K+n2EmEenPV8ejAPKk0EeS4sjGNTFuGh0o8XdDAU7HXdm6Zg3guZ7j
nVCt/lprIjJ2YxKlhUQlRBK/2bd+6vfwtOQdL6HME8P4DWKLuhfpsXsoZ8AxR4fdvt13fr/b3kSe
GMZbUGqA3IB1AjYjHd25eE3SfSLcSXNuEcw8km/NcLstkJ66reVjrIYiABhUVnFolGCxJ/VbllQ+
grhAQIcwGnhBPb4tj7YHbApkLEiiqmEWYvgONngABoBT+1Ju5Vfive7LzrxDY94Dz+m7KBJaoBta
JIbBJpFTtNUUwKhH0TfbpYCZmjhrSG3QT2u4+nxmDZPIGBoNA7BO0+3a5EYnR4DxwHJZ20t30cCv
xDArh1aodB5MBKCCeZClU975jcLR5HKeaCWDMbcFiFKqXq9opmb4iF1qP3hRWnuwxL1mVVZ8NbiS
29ixAwzvo1hwjv/lUGAln7HEmYmp/RaNi85UdwNSFxhYEMkexJHXg9QAcipCPGoWYNUVj1MrOino
oLYXmbeXjJUGqTeojWm4OIO2BnOxImBtW0fCH7Mt5/I9WGnKWOuhqo2IQoMA0tOSPPRgHKU7UOo4
g9vvp1PhR6fS3RZ5uXj0KZIw1pmUsawmGRzeLEsBkZ/eylX/RQJ6llWlyx7Zqn0ux/ewPpUVxtMT
aMIsQITTETpHmYebLEiIVYnLl6aTdgRTfekCiqZw2Gv94illstdL6bFbAkfPNc7bdtGPXv3ljJE3
KQerAlwSB/B44HghBwImPdvMhn2lNODzynLe9lB7vnGnCf356iVrtAVN2bTQplqDIyOIjw+CDSAy
z/Bij5ee5anHWP1cKBJRnQkiESUCTOIXOfoaYPoEyKxWkDxvnwKOMWTHOdMRg7skwlKqII8Wnhtw
1W4L4J1swtipRAUGFlgfEYo8dw74dWz8k6Nhdsqdv7b76jZ2or8T/KyOB2O1UnRGd2KU4nGujrl5
HgbO51925VcCGLM0JxhMTEsE2IOneJGtPuU2rNKxc6NdchAwccqJVDimnu1fjlSt042GRr/VSxt1
VpKjTfphe584lo4wBqhAMNdVQPIAo1liAwBQrdFZrp24+TCOLh+wBKubFElJQKQCcsqx8YwovR3S
yI+Jznk6OOqojIkAVSwIfDsVZ2ABMFv/HCiTMwFiU6xftteNc4FUxjKAa14mMbqsnVi4V7vXgBcI
c4yByhgDDJ/O8WggEF4CE/wQETBmI9eQ268A6UIFuog55+ByVPx5uFWq8GqDjHbAYENFi75u4Gt2
4mk3gYfePzf3Mlv/9murxxiHskGveWFg9ZYKDDLfMUGw/fm808aYgj7qRGNCQtuZpZNWPE7xYSi8
bRG8A8AYA1AaJ1NT6jgABQah7iRekwdPBcYFwZhEkBUdVEAj2pzf6bU9KU+/pgJz9ysD0IvAnsfd
7xtkjGZLEziniudssG1HaTGOrTRDC/qAqt6ERzR6xuNtD2c0H1F3ck+swR33tO6YO9GhOQCDTrQW
Tl3s4m4RtBwTheimSBi7UM9lVQHhQHZGoBULxlNWONtreXG7VgIYe5CJJZCAU1TjB+M1lCjj15vc
ybxHld76n/yRlRTGKjTTIqllp8loTewcycP92Sl3w3FAphzh9Rsv3JXoIduSR5d1ZRRAgZMKehJg
tOW2uZJdaRefhqfmmOhWd0iuAZXrAs7yJTnNvsk5ORJvQenPV6Jh6jCDTmMQ0Hh8iezMq7zyPXgY
0PhZuNHviZv83nIeD94hYaxGoWdmJJi4b8ECONm7Mnv+tTPCmAzQjhmZvFCVpC/KYIMhwp0w1rwt
5LLjtTojjOEgwAwmEy3lRXvg8ru61z7GvnHWrjoXde7DBHAAe1skb6sYO6KGAOhMgKfr5OUxMN/1
bBfzEtscEaz7kALyCHCqUCpWvRDWIj1o5d8pBHyuG+s6dMNgqoupQAvTLnrwB8ZOitzE9lLRpdi4
UKzboDQtwdAcloosEyZjvtVJ6NTizRJ8m9NzTPCMlByJFz2ilVqMyVD1GqisOkIY0ZDOoCHaqc13
FdDRc9tx3FXelWVdiKKvqwmYnKiN3zbo1laOwAWzMeaL1npaxUOu0eY1119OVazUY8xEoBtK0EXI
6vxRySvQ39qh2aK/g2W8BqzAlXQwLDBh+8ZO2Jscg8E7lYzB0IHO25hySRzwcwMpJgL+obDfPjAX
/cCVfozNACIcqAtCqh/cPsxbADvgsQBsJqHT7ZysHMf+qYzlAJMygOkFtLECWN4FncEhUFOOdeKJ
YEzFmAXqoptIknWi1w4PM+jCtteLc8F+cjjMfBrnEeuV7cMd3it/9DRP3PF69jnb8lPzHZiUgiaA
PRqn11H4aiyAXwaqBth9OUEn5/pq8o/PYIR5JqHpEXOCDN0KpX3VaFaofU0TTr8CZ2M0xkzIY1oD
KQTV96Hdt+VjHrxs7wvPOHxAh6zfcxLPxRIh7UQbCFPM3DRA6O+sJbQmNCurdgqaSpuEFvr4OZLp
n75hc9lJUQWqgUISkmnSHvCYvwPiL3kavfSmsdH7JbkhbziVdzpYuyDqQORQYAjD/LvZ3c/iF1Py
tdZveW8W73Qw1iGS1FQVRXRlzgG5gf/5XkvpXqs0N6rlJ84y0tu/tYyMdRiBLgMg7ZAGiGjlf2hP
wR6ggDvhFH1Z7PSm9Ap/Oks3043E8d05VpYdNyrTaJrQtK04OsEk+ZxYRnjXqffb6nHOP9s4B8zK
NpJFeqEFEbBhi9ektbstgrNZbL9cPWSAPFtwKobksUoesvkcZY6ocUJfniKMwWgwtSUB15sAqxNw
iMcw9ba14OwG2wCHEes4L0xk2YLqrgAyj0h2CmjptoXwlKA/XxmLmAQ54HawG9lyExtXTc156S6X
KD+fVbbfTRubUU5j2ISQvORi0rujauwHgIbUcdZYIDYG3/ds1aQG/1S18BwlmmLfuEos3tXY5GGQ
t+gGKqqHBNPqxV2QYDw/t/T2OkfOJQycReNUSC/3qa9UZmzFOBjA3yqQcxFvJ4/YEXLZIc6hTc6j
E9rIo7+gXHXFywDwDj1jNdD40HbqiFYBsfnWBndJeT11Hm4b58DwTiXjVxBzkcUSmIiOagJc8FCW
D5Nwt30mL6d/PxeQ7YCTwqgYxg67BlxKpH8zJ3QBa+JoFu1fFhye2eMFcmxDXB3XbT82SAGqmCsY
X9ODsU/t6UAzJdExdUJHf9jWkHPrDMZ0oHsQzO0qFAyU2W+SfK9lpbMtgvMysn1wQNdM5rhGltGM
qp04L7+3ZXHMi8KOo+h5SblVCM7bz/bEAU19LvsAdWbRH91uX3hAkH5TXWK1e3IMHaCibevHW0J6
TleGK6wSlcgRLlkFxI/4SRJ225/POecGvW6rz9emIAaUJM4EEc8GCBeU4TEtNZ7HRDd6wz4ZjKkY
6l5vJ/AUf3RISQ+0Y6l2yHNgNTawsHKOOeStGWMiIq0Q5SnBmknLN6TprLmOeArxRDDmYZ6nNopq
KEQnH0W3PESOeR36rRPCb4md5FRz9olj9tg+uWEp5xl8pxDY6lYYhtaSnHLVDeZv2+eB51azDXMN
ZkbqrodmzXPvVg+0zTi3TVv1Q8Td+iF3MOHgcGTylGPsRALiv7oaIXO04+sGl8rYJ17xhvEceIIa
GpwFR7kBb+AviqV3fXX246jp5CSEWO1E+/Y0X/cWzKyAH3Mf7BTMryboQP1bNbhPo2/Sk7USapoB
+D8j5Mgn9Ws7njTzdcw5IR7P0JuM0YDNTQUJyFEIjcYvml2fBDc7Cte9R9tqs9TKwMbBW0zOFTcZ
QzLWQQGWb+gl3wb+6Jd+bv8BghBg93gDXByrxcJCNp3e6GUFBdvJicvHCPNTvH57zg03GSNSLkCm
Tek9IMMLgH+X8nH79HHyCmxb3TIXCUnB7QZI+dclPichPF/1ZkalXpy+ZeRbW0+8a7a9RRLbRpcL
Iuk7KpJW5EY/dpsn40HHPAYtNyOht63gJbwFWSeaRkRFlnTCYvwmQoDOjQw+N9iZboAp6+p3sZv7
tYAxbQDs7RpfuRkSK7nlpd0vlx4/JX8466s7tmSDDLo95GyooyNYmCU+pBhFK/clrBcPvOKyB/Kn
mh+9RythOvxgIFAjCovVh0LVLSn7PgKvGSPEOUDbOGtKT93PD+mnMLrFK2GKOYJMy6Teb2VX+9yV
Oovsh6PmTAcThmty0YrmZP7gh958ty378p37FM1Yy0XXlN6ghmsQDjoIWfPwymg5kflF9ZBgoGiF
H0BrP6onztUSjjnKUXKjW+14K06PA6gk1LfWAP+kxHnFLz47K2nMFc/wiJPawEzmEv6OaUwQUY6i
Fxadu71wl4teKzmMsxDFPdo8TIxfwc8/t255DSzNnXSHEcnWiX0A4TmLje43f+k4V5CjIBtgBHo6
VTmFK0iHwCmBN5KDeHFSvCWYeAfzorn81JGNLaR0iWo4KDJ0DHz5FWjt6O4DCKin2Lh09+QpOSHf
vL2wF03oSiZzGSKgSWlyjDEl4ncfPbp0Gorfo8vbPzbGkPWBpIsKA/lHpjHy1CNQnV15T24wUoc5
NnkHZrFj8sibDbz8kK80pKu+uu5tPYQGOg+wql7vKh6Q5w7a3rhqHcMKbUxk+DovqL+YSVhJpFZg
JXGIjUkO6UytXiN/kaZfVQVE5F0PeHzdKsLJLTtlNwbacywCdHB7Py9nFFbCGR9C6ZZY1Qq8GDGF
Nqy1L43Rn5YABAQor9fzrRrLpwgESkY9+CQoHsGb6qkoJoNL5UzqFpCk4dhz/ijewWZCF8MYDFnW
cjiJLVBSl+E0qv3dtt4XX5CV2owdiip11sJOJsDTGcAVNAIAsXWBeezJEtgZA+nvJPRW4hhzFEut
Vpc1Em6j3B5SPXODUuQs2sW34lMEG62Af6oJulZBjRAHNzlKCxjROEEex7axcUo9gRWjGwTZGYjh
LuFNHRC/TR/N4Nv25lx2Jla6yD/eiJSAwj2n02mjLdq0ZbO2KXoTbZBAO62/LY3zALLDPeBjiYtZ
qiFscpLwCqgAblNGdinNVqyHriDw6seXE5cr9RgTY+pAk40W1OiSAu4KkFhtyoikFu05BI9eL0bg
FQiuQWa5A2UwR1uOAWfjFFORin6YkEzphyuxe5nL9zh/A8+DnuPlyM4lACi2l5dz09ggBR0gk7jo
yOpVGCQPd/N0FscX0XgVIs4d410A+oeszKg86soSlQjXiXQq0eVNBt9sed4gTwhjN8okDMw8gzZB
vNeam0oV7bLmvuz0fP/kcq4OCGMuMn3pgsVAo2WNMg0CLTf1A7xAdLrN3Ave9gZtqwRcxx/XzUT/
ej1Rwl5B+pJpLtr1genMsRzbFt1gR3sqWakKiSDlZcxuMX7LpbdtHS4HPn+uGIDEflRiUkaxEFsI
oHHWdDOhuVc/SpiA7wU0qOX74k62EIWbe14owls9xkUPQSY+TQNOXTgvVp1cN21vt93IuUQ8KYzF
KHtA2nYB1Oua8xRV/tI8KsvAOQgcpwtg9j8uIlyOQtd6SKGNfuAsRh7KuEnO1RNmNuzRoR0gcmeB
NfeON252ucdwtX+MGyKmFXKuJkRPXuAXaIlLj5kTn2LXcKYjCL1vdHtCgVK2Krt/ijBU0e8AyXOU
eMPKl584RZXgYFBEVGYJ0r7SS8BvIBrqdUwlAEuyVSxVv1/05+0TyxPEKDwqMZjARgRCSQyQb1jd
Xn5vhGsZrQHbgi5fvU+NGLMIdCwRGAYoLwMUvu9P0fiy/fk8RRiL2I0YAetbkThS9CYOmC4ClUED
Fo/a1JxtSZcvwacmjFXU0UHRKiOezcAY7DRJ/FFAkrSQf00M26YW9uAMJnOHwaXBlpVrGZWGhPNU
XX6E/9SEbVOr1VAZEtoQNHjhrvCGXe9Fu9zjJmU4K8Z2qmFAOs4qEY40ML/3sq3vljewkh2LJ/Kg
+pKL/kvNnrg4JJdfr0/tGJM4ajoJFooyQRFz6kONtKTm1M903Ezc9TzcPp6OjGmUhCyvu47Ga/ou
nw+DdlSH3fbB+wt/9FMjxioYWh5JCHP+MIzofkZi7d/+KAUf+kVpjGmQJrnJmzZHQ8ht59DUPABT
b3oPcaCTerz2YI55+Al/c2myQv7AlBx8STktC8fOydJFX+Zz7Rj7MMfxAvKVjp4GA5xCO/kwOTQz
qe0Vv9r1DtBBzout2NlOsinYz98aO1c/5TNWQ2lyAvR7yA/at7y66ooIz/Tfabz6lME2rOVLB3I3
ccDrJZBHsDzcVxnvmHP2iW1Wk1PQMwsyEsmZfNMXrySXOO8E5x6xTWpZJChgcYOAAKADJN5VgmqJ
Cq/Gz1ODsQ2SFKjTQIt4auuU4rGOXrYvDz1NP3vOf+4226Em1lIHUGh8fk08UwAVRuYMw7e4OxUB
KIKBHbot7vLjB0/BAHq5jH4wxmPCdFyn6jAMMYjd0dPv6mpnpYN0LWcpJ3C73LqgfspiDB1otFH/
DPBoGCfRJrZkxYfcT1EllNz6zO/K/Quj9ymPMXqalIKYZIbjIACclD5TxgtIyRCEA9jb4/Vi/kXa
7VMaY/SyloiNoCHLrrTPi3bu57tWuimTp0j8pmgUsx3VBcuodiTzu+7NrDnDwpdP/6d4xkuS6rHr
wiFAKW0WLOCtWcQ8Z9nX//y0mKaomoB7pEQOjBB0puWhmOM5rqqXTnmdejCrjIndp7zi/6VjuRbE
2NyqHtOlCpHSMHCXRQD1KSZS+9dxyvFjLu7aWhBjXOVQSysQZ9Cwq9prGPAAdiVaoMT97DW00eCR
4rRWnEt3aa9WQtnhZ6WCRRjCAUfFPE/CiyAdxpLzal0sya9l0FdtlUzo5kgqlgKvhtDZkoci9ZEm
oKunLrTiB2M3v5VnPhbvZcVQu8OEE2CN2fhLEspA6hfUDqb2OV2eZ+MxNjn2kSeCuWZAUpXApIkj
GMq3cnpTGZU18sZReTKYY44RjLJvc6SUlxwF6ak/Ykjd7ZXY2b5Nl54SsFb8uVrMIZ8TRcOQKMbB
dP1xnOyke9v+/Ivh8FoAc7j7tGuHZYQBHLzkJtoPGMSpPOktfw9PNTrGgBl8V1zTKBTjOBzRl0oC
K9FsNVWolrrR6WxlMEc3IbB7ZW12QMuyUwCx0cfjjRqlLpGaq7gJOakazu79XFtdQGltYvcK3W9r
WPz0i9G9b+t32T79uXUfT8/qdikjqkhmjJixEGvbqIu3dBbPoSljOkJf9tuyLqaG1mvJvNGKLpiN
oGMiDLA1X6ubApClqd/lFk1pAGMP0L7ysfDrI6/FhreQzHudtFI2pSGuWh6Ndq1K1hSDA1N53FaP
cws+DNlqKYt6AJYXnZUwo8EDT+a1Ws4cz4MngrEZuST2RpBSuEztZlTdjFsAky84besdYgwGCYlS
pROqI9K95sc75UmwBxvUthSNOHR43Fq8w8fYDVSfyzJdAESsaUcdCzcWVwQdcZqS2dtbwzsAjP0o
6iWblsaAAzWqjhjJtphODyAB/r4thqPPx3TV6gToghTUtQIzVev3gvzeq9edrNqS+rQthqPNR5y3
ElNNk1ICf1N1MskZgYEmYZrF2xbBOWgfsFgrEZIYg3O0gkUX0EHYa1emyInTeEvFmAIUB4Q5q+Cu
zBngBNK9WR7QdOx0HUcOb62Yq19G4zgkPXISUfwYdac6euxyTtsGTwT9+WqtuqoaBSkBSHCgGprV
j+gwUyckJkqOi3cxfl9dzg9a8bUgqYoyY0avzR8d05U3eLNbH+joCDCn3XpPc0kI4lGPb2x0UI+8
t5BjHVgCiLnKxdlIsZi0U3FyaPJl2BlXNA5puGwTKm9dGevQJ7VZo7yAwnBZOfoEfPQgQKPu8D2M
pdsqHffakrlynF+HGZB+KtPDvJ1djakD1s9jJgqOkamHVO73g5o8m1nXWoVZ3YVL7Zda5zZT963u
i7M5Do9470ZrLGpfz5tdVrWnrFocORLOSpc9RlL1oCexZybGAQD7iSWWgyt0o2WU+mCHbf4AYGY7
rvWT2C4JiJyWZ6WWjtJYfUuE+VqkTPdwG2pNRUbsHcwWta1l8h3+uKuhUngd4X/hLv/5oMuMqVvS
HhVukY7FoPAinuqTefcBSH6izSEF6BHNF17hhXcwFaZuJagRSMLpKE7tLl7ykj3A4TyqiR3eGhhZ
FT3hkHr9DifzWLgY6kusv5NZWt0MlsEjAA95oC2IspbBj8DXnseFFQk8N+Ji3L8WQ+/H6gLOWlXW
5kLrc0eaDkSbjxOeKlezFhd9zx7veeRcABZiTZyGQTPDFl6vcKpy0Ht2V8bCA8q/2HayVoqxkFpU
zXHXATJ6Bt63YIFFwklP0X1VOhiPpU2DlT8kAFGyYs4zxnljWF4M4HgWpRJiNY10p0xXsc5pBOYt
H32CVrtlDKOiFiMUk+QrCXNuofotiTl5hIvYauvVYxymwjQMhN7wyCha+gKTuOyCq9lTXMDLcKas
uNeMMYiptoRFnsH8Gidpr52EM3CwrdDVXoRXdF4qPvnopVNsTIe/Zba05w0fXcxDrZVlbEszwPWY
KdTraE8f4KsAVD8S8HjRjkteIZInjU0uFJqhiWKP/aMTkshoOEJoFRg0JV7jg2GbC5HBOY8sqElp
hPIMinvaNy55WW8Fe/Ki4lXVdnSeS9hH7zyDQjeMTZGu1pPFQ/v/pF3XbuW4sv0iAaKyXhV3dmrb
3f0idFTOWV9/F93nzJZpzea5Mxig52EDKpMsVhUrrNX1U9ZODfZTFXILfHZdiWae7qsCHPXOFjTe
MDdvgUzMFSAWSkaCBRpSZQlLZs1L4N6OG3kmkkVCE2UlVtsWz2UcWmbpHmgXj7P3xkzlJIeQ2wtP
Ve7WFlIjsLrkagDqm15C2pd2J7Z+t/ujH7z6HSdcVRhb0kkY5AplEX6tAY6fepF60xLDU8Lri+dp
BGNOSlCSL90EOdX8BGJ4SwJcVPAaq75Y3AOjgHNYnHiORUQT4nxs4/rtsNqX3C19ad+jtwBkGv8D
ceNmr9Va2xnrIVYzIdmCtc2HcAdyHVAqyr55yD0egD/PKLN1Y6KVepHNUAoKqY5SEAgpyz1tWMBs
EudluQkQvFoVW0DWlUIaJVp3mBsLHTUO4Cbx5HOGJ+O+Bo2P7FJmRWkXuIsLrgm7fh1305fb58hx
dGxtWei0dIoiJOxzKXDGDoD7dWbPM3fOlmM/WBA1vZjERBDfUsyzi7yla+yj18yiJcMcUUJiLz9v
L4wnkP6+utydBDLHdAKO7lgeRRAGxZzvc2712wtk9f2wWqYmigk68EbdTmK03omznealN/Qpx3nz
RDEGJFED0sbUgEyjaZXG75jsl/KnoKi8NxonX/mhipyOeAKpuNMUwaXbA1R0Tx+Fjc8rjnMsLwtv
klbRGEUURJxa3gKJvP+xc4JjpFTWbAiLMQjxSKvW8ePowys78b6waJhT2fK/u0ps+Vg2ymTo6wnC
DMXO29RqRVQTB14JmZrxG16LLSGXbTZoSY69E6PJaovXvq89OfWVeT9J3r+6Q2wxWTOKTptAl+A0
2amY79DCffv7vDCNhToR80hsJPKmB92+uwvdFKM4hoXnJojaeKCumwBFK3PLVpUbNBotUAiq3vVL
fcHU+MH0Ugygprb4A4l5lGBFq3orjJoO78XCMbQs9Ilm6LmoU1Uci1+a5gWtik5G5/Z+vtE83tIN
xlIQMYhigPBSN0k+A60NHHjaw+y2lrqbdoMTndTeava9r93rbu9hrAVOxi6s4Glx0TdiFy+zE7zy
hw6558yEJskg1nVKg4XiJJd4Ji471R1+UzSoxufTPHPFMY+dRdO1uqggDoHkb9WLD7FvnnuUCZBC
8HgTlRvVU/CEow4M7ncd/2MTCKXQCVIxlRKk0TYfEPu+Bh7wp9zskNnmqTjz3vYf/cF7gUwqIS9V
ksTRiARr8DAOD2r5I+tR4Smeb2vTxuv+vRwm5k8BOFj1MUGi2M4k6A3FEZuQ1a+d+NPs5N7sdHby
wOsh+Oi430tlHHecmkYXN5Aa9NpjSqIX8KXtbq/s4118L4L+vvLd4iQMGpFQqVja4Esbh25el3eq
yQOi3Igl38thrmMwm+LQRZMEskTZQ7fUQ2rrqaX6sjujMYfjvTee+O+lMZdMbIhqxsKf49qHLxQl
W7GB7gvkrfkuOEWRne+Bbu5rl6WyAvd/6P746G7f/wXMvctkTUaOFTdh8vJLAU6G+EQhMhIrcjOE
eLcPkacnjG8f1Tox+7mSaA+/iDKTLn6+LeCjo323GjaHAFhZtVXSGpXpBqzTcmjlMrGMIbVl83cJ
FtHb0jg6yWYQ+nE0lSWu4NYz4vZRC2B3czeb/3+AyPeLYm1H1aD3Vm4lkLxljmEmLrKvNjqSOJ6I
txrGdLT1EhMxgS5W3W7q7oFkbcac0gnn/NlsgdEmoYCMhOTA4Xnj2Pyq04KjARuO5P1uMYZCE6dq
bGqROMIuf0FAfIx96Y6izKh27PES0VxpjLnoM6muBx0rajGxqNVIIgUnxZpjy/BEa9wFC0flNgKi
98tjLIYiKaGpxtDwwav2qFpcNITjdLydIusPbgIeNg0JyQUtxuYX3v3lqQhjLMqZRGUMthhHab+n
40OcD1bGS4lspJTer5AxEo1Whh20HOGkb/jxC827p7CGDfJXcF6Fz3PNnEWx2YOkCgyEYFRhIsMi
celkzSmZ/NumgudX2LzBGJld1UQaAZGVgRxF7Vev0hO60Nzo0HALdx8fhXQLDV0FXjO4jVnEiDkz
ukQJIYzCONYYJul2M/rc+Y/Cv9H/qyRGI2q9Hqq40ImT/p7uir3i0iwBTUcgbYsUAW8XqQ16Hyy/
XxijG+juk7WqVYljPkk2EJWtxGmOOW6bRZveYmfhvA83klhrgTo7opXIWaypGowi5aVGrh9cv7On
edGBNwvJ2UlQYr8PcDS1mmViTlRBaEPfsks6S9q3Tnuio5cJb66JuzLGq9SdEss9iSRH6340xWfV
PIHS3daF0O4H4EliznSU0bg7RLzOXe5KGUejt6E8xotEHPWp2lP6yPw5thskzoz/ATzlb0Ks/2qo
LjKxKSDaxRCtyZibfuldmqhLvGY3WQVS1cGJdiLJ9rhv7PkYAt5Zv+eZzI1etvcaxPgjqRPDbgJm
iBO+9L+TezpRGzmLbsW2BoQh0bOIW9m7iltP3/a113UznkmL8koJMujTWF4k6VJwu6K37eZVAOOJ
Wj0fwqifCbKuoyu5yO+CKk1/1O0e5HwAN0+txJ54Haj0o39vAECT9v6WtIJQJfKI09RJbPVZYlVE
t/x8OBo5J5DYfrFdl8eYGlNOklxY6BNRze1GfIyNlzb9OhIeDgDnnN7u6ephExfmKEcp7qFeVU+o
y3pxOjq3nQ/vDrw5p5WMxEjqtogWgkpidKLdlK0dAg8HmQak5Q2HAnnR7M3gig7lKtY4yVC6VTcO
7c0grMQbZS0sKR7iTqKFR6R0nLQxzxroO/Wx3IMGYqdrA4axjf3tZW8qqCQRU4ThlEQ2fTOkqikU
I05wXPYVeRbSQyJzVsYTwVyyLiZ5oncQ0Yyt02WzJYuG02O26/ZKNnVxtRLmqgXCbICxy0TcRQ5R
sc+L01iEdp4LHDmburiSw9yuukJlQ6/QsCnL6SlJm6eMiO7tpWxe4JUI5lopQGMIqq4DxlRregPg
H4ianEhqeB16zqIm4+gA2dS9qzwWmRbI912umLBSrUvoex7jY7UjPCL5ikIGaLgQNJgO3opP/DkO
jnKwiLVEMuO2pjdbjh7L+TANz4RbNN+WoWoSMIRo8zrjS825HXMyUF+KwWGT5ulgh+FMl0fzK8XZ
EXfCTz782baeXKXS31cXWkvwHk0E+JY3qYCcAkPmY3MsdGs6TG7hjrtc8W/rDW+h9PeVyCrq8rIL
oDdT2H7TSfukz4EXx8butpjt95V0XRpzo4mqYqRxDOiD7s849HgIfB2p2NgeXP1A9aWmcABA3AZk
Oef+bb8SVtKZix6VsxrpQkzT3QSzD8Qqz9nRBPiGcM8rcW9fjOtCmbse13PSGT0ekn8q6Smg3mmn
BS9k3zZdVzHMfQc0ny7GS4gXTwosxz4u7T6ZfhUl8etk5mzfto6YooYRcs34gHUwhlqTiRWCg3n5
MsZ2BIgPLoDz9vNUugph4uYglaVh6HKqIBRHEVjslvpIg7nF7fzomdczsh0ty5JiYtBN1AmL322O
QpIJAaxItCceKE+QhqdF+xDg66HDw//Z3MGrMNZazkou/YEkE4fnXsDKymPLRYzYVImVEOalY1QJ
aWId0+OSrx0o1IGC4LF7rXRLe3obDLCKZ7Vz5E+3rzZPLHNwQ6QuOWrnSFLXP8YqtwIQHoYAA6rS
0Pl3khij3KVZqBYRfE5SPdQzaLgLR2vOgTlx9J23IsYMB3khzW2K1zA0x07qL62hOnIZWQJi79sr
4mkhi/jdlFVS5Cks/h+z+EbkeMj3CsghApvHwr0ZI6wUhK57betBHANNhBVMwao3AjxEry5d6YH0
xdJ40Bs8jWcsbjILvVkXUMZWIndy7AxB/x0twf8k8blaEWNsMb8ao0sFgVXe/hya72lQcA6IfuBD
iL0SwJjZOl1ms5xhJQIdgNAgAyYq+kcl2wgme5QqW004w0o8jWDh9rJqnPJuxnVSznRItfUDpzgu
B2Jn6Pnl5Vm3T0k1ZUUCMsiH+c2yBscaKUIkjqfjgnimITtjeLmt49tbaMpIvYDf+MMMoGFEVSaM
ACAxxNwqkk+d+lk3v3TCk9ZF1tjzEjDbSn4Vxyj5kgiLFHdQiUmV76Sx9sNZ9ZMKDfYzxqTalMPP
xBPH6Lls5JNpxFidli22OXpm/JC3s22mjtxzDC01Ox918boyRtnBhUjaVACMbD2In9u89tuC1+Ww
bfmuIhh1n+UiGvAUR/CSqgBcC62hWHw0Bj4HCg/camOKDQkc+S9Z7AO9ksdJWeQRiv5GgJJ47bm0
R8HqLOrzkXd8jp5pAx0PT35b569yGTc59jEqGTlKC1rnKeGL1h1FmdPMwRPBuMQ5qvqChAJxiOEn
0nPYH0jPEcE5qbdwamXLFbFuyt6ACGN4XqTv3Yjxv+wYDfvbl5ejc28F/5UYo04MFKDxQtYysoOr
uu/ixbktYjs4XykC3c2VjF4qCiLreGuRu8khDlgxdxo6UDQvO/CC8+0GhZUsxjroZjv0cQKDJz2U
O9Wq3jLrgi18qx3Ry3aV/88s7FXbGPuQkDjKg5HG6drntPKC5nOSclzGpoFVJEPUCCJ0MGO+3z8S
6nlQE1ykSmktCeNMaElWxwdNQAN7Z9dgDLl9YNQIfLBDK3lUZ9bnNSMpYxZAaaWIqbVPXzgUeJb3
wtlUvZUYRi1ELRClosaDwEweiXkUol+3l7F5SRVNguuTNRHwBe+XUWeJmGktLTHOd5Oyn5Ufrf5w
W8T2Eq4iGDtQxsISThPegpXpZ80xkzgnvzGlBBu6WgN79MuS6jLsM6qWs7vsaRZGt6X7Ef0oMgBl
A0wvyP/EIqxEMqcP7JsgSSNUbpIR+CAPhDcKwtsz5tgBLhxE9Yjif6Ade+UiDJxJxo1O4/d7xpiA
UOqqVqMJaPEguv1z5OkYrZrsyMOwduhWu8muT8QuvXFntICGG7zM5wXivDUyRkFT8iyNlBiwI9Oz
Md83PIuwHUSuDokJFaImAXp5+VY+n1GcSbzcnu9l9K8mh8CeODvKu0hM0KDXZpymErQc3SdTdxzK
ix5yoiyOCLaWTETwvYYZnXjvHuUutAJjl/KwYLczENdNY0vJg5oXgVThMuWjk3xSMClD2yGH4tI7
s5O5wKlsndv2gXdObMu52Jh6gu5p2iUkGjZljshtUrpQQaCaoTw5Rh5HIkf12OZzJTTiQO0V4vQH
5QH1JTs9IuZ3iG9ivtLJwd/DbQrcDFVW+0r/pJW/EKopD7sC+mE+ifbijGcMIMmXprIz9FzSmSBM
IeHtoe9512zTMaIZkSgi+hFlnblmZdS0kzIjeDGSvTI9NMkDssY25k1MbbYX6ZWztdTYfvCLK3HM
pTNqMU4SFJvRZwoqOgfwKp7mLA+0Ejo9zzseiMG2vq7kMfcuERezSWmmcfpBMYUxCuKEv6aD7tM5
gtiLOBHnpuZcxbEP06gLjLRe0M+hg5ErKIE9lXLyLjwJjEcuFtIprYYNlJWf4tRYucKxVNv3bbUG
xiFritm2sYaWrz8NwSn8ZbPTMdObe6Fj8mDQNwOllTTGO+c9OEVHCeVBxR/2+UP4NXyD/9TbN6QO
GW2HnV/4+ff8KH8pd/9OG1mOKSGJRLHWIDwpre6t/7G4Cxztkwz1aB75ga7EUX+DcdxLFMvmnKC/
iNwFZxTkrdoedsp9bAf78Fz6w7EDp+biTj5VzdqLXCyaFw/R87txBVkiqhZAaUNswrESYg2nHF0z
6Gd/opQ1KCzwu9SoAfkoTlMB86rqqs5iq05tXgYBGBrfsnfmXbyj7dX15+iV9j/QIlGCACzzlcfb
Z7vpDdWrWCaCUXqiLK2Kmg2Z5bu++J509UkVeLmA7eByJYYxn+bShH2VIIj4w1gwvTY7Y6/tlSdY
GMT7ITIsNg9Wmbc0xoaWZQWE6xJGxljs1vw1pb4pc3KG23YT7beShGOTFJZlos5UeRha2M1oXx7n
g3LI3cTBeH9kpZ9o3xiPdWtTS+B+JNOUNF1lL4bWifMctbSXC/FR4AvgqgmdOf1KzF+39WJ7ZStJ
jGLoYZOrU4YEueiLh2rfogcofS52Y2x1b2UNXn/6toroqJ6oJvbSZKOJqYrjcIlAgto5dLa49d9Q
lv3clx9EinZTgoFwDC3OMjf9xEoqE1CYo1rmIE9Dt9ouwvQShjhooDb+AIGNXe9Vm2/c/mZnrwtl
jFs+Rn2VJrQk4FPGnNLvEwtt0MGOTvYLe1LYPKYc3iKZs2zI0qOBHSNUueQXyUPIndPeDMtWu8hc
b6maMykFeZmTncLYVtwssgwn/xx9R3sa5dSrzu2R/Kx87mzz5h1fCWbveBppJklwfJIv2ufsnsIF
D6HVOsRurPrpAQSInHaS7Rt4PT0mUtKQoDVqNDgBhic+SHO0U4seeEKpK0hnoJxzHiuck2OH3yS9
6MAmCftSR2dBe2izT7f1n7N/7NRbnhb5XMu0ZhRcmvTcLp7Ce+RzdIOddouMaInNiiqf6mFMW9Nf
Qtmt+9+3F7IdjtEssG4Ab1QzmHNRmjmsghDZuOS0eKpHdqld7DATAgwz/uTVZjR2FcbSiSxDJBpG
pSFcFjpL0H+U0mkRPo+9v1RuMj/nfNKDzYhoJZGJZ6NOWzQCZGw4UNkb7mtfbWwQYqNnuLuUd6Aj
jH3OhtIvfghIVhKZ+LaB6+ylCfl7aqbGCyUZiU/1vge0I/dZx1sdE90GRl8sKaoFTvC12Mc7Av6w
4UB7L2X0cPAn2Tbv8GppjNHPpEWR5AS3ShcUv69zqwRg10h6Z5Dqr8qscZ4Km5d4JY4x+OkcAOSZ
0gKpoZ8qr63y7V8eFWPf5xL52WDJgNXliDall5u+K29NybHHixe3m29Wi2FMfTurnTxQtUj20Uk6
SDb6oL0/qN+CrbqRgz5h8Eqf6HRD9YvXpkjt+S2lZOy9QvIWDdh4hgtAH63afacBFCQ55XlutSnw
Hp84O8s7OsaqFCWKihGBpsyHKrZoCVVwu4PQoolKszRU1oHoxTOY2zJ1RZdB5ETwGsAerHIcDViK
40lGWsWoXnL9mVuY2zZe1+8ze5gJZTu13dtTMtylB9OlXUV4X3AMCE8Ms3VLlYiN0WBaNI3Gz1Ge
7JQUI7NkcfT+qR5NLwpMezZ4VLt/4wf+Wh3rMeVgIiJAef70/mC6whl21U4DIE4JvKt/eVSs++xD
HajZAUDyqvTbADq5Jft+WwE3/bMp4j/dBDLyGzPIShfaqh11jc4u9ZMrhj/a7qhMnBfgprqtRDDG
I6xrPR9FXKm8fpmku3LhpC5432fUOTLBGGKYtKS0XCrx21Q9396iTT1b/f2MOqtLmJoATifIe1LS
vdjvXNokxyv30T/zg+VZiWHU2QSAXFK0qFRJ+usC5C9J9AbxbACQSwMf1u0lbY8IX4Wx6G1RMw9T
ECL3AJR5pOM0e7ZnwOtOOxDM+OrvxAIGjc/1whxlYyeutWTWDSDQ00Ga5STvhmN7FsCZmwJNkCYg
OgFT/LwInqMdb6P3KwUnfW6EM6Ey09eywbAQGmNubyZvVUxsoTXyhLFnGIROfwzV2gql3KlbHsDN
thQ6y6VjlktnedKUsSpENDzC4IiXviwsPA5GiRNHbLc5gOfnv0LoZq42q1mIVrQSkppGBlJLmmpI
/cwTHsFNioFGFOrCH4LT7kSgTd7ew22rupJMl7+SPIvTLBkGEnIgcAb6AVjmUQbK0F3RXPhgQds3
WtcNkPTKKESzse6SdnkOmkEnHWcvTA0nUQI7CaIH6MqxRtuhsVTf+6D9R4pyFSu9X6MsV4D2U2BI
VOMgAYBGdbn9S9v9CdCP/y6NUcZUKeW4nRCpKecBnam9T2kDNCu/b8DZdPvMtjXyKopRlozm2/Ie
N2sEp416TrpTMXFep9upjNVyGLUY4ghEWxJeJdE+8MXzsjN+Yty/BchSfR8BWmmUOIuixvyjFb4u
inFWlZwJSpgjHiMAganI/Vh/DaanQLro5kWSOfdt2zZdhTGeq2t1wO0K6IuBF/6ERs5v48SDFvmb
K32VwXgv0E/9p04BHonfdQQOZYr2OHzXfgKxpcf8g4iw00YHrM2DCOVtJePQjDbSQPsOvz8Xpb30
xy45ZKIdGaFNkNToOBUfejA3Do7tWk4LORdFEXspAJSrnj4JxaEBeViamv/uFrMTHY2Rl6ZK30KG
XB3yZnSjZHFrIXZv367t7p+r6uuMtZhKQdOlBEZqtJvT4sTWXf6sXhQru4hWYo2vvFCTt4GM5RAn
ZVikDmEU5rKW8d4kqt10Hkl5eBccs6EzZqNBf8sIHA+EtKXgmAsgq+T+fsr6/e3944lhLEfTSo0y
Nwhs8+EbBr8S8a4h3m0RvB2jv698VgueLa0XcEJd76fVtza/i+qfjcAL1nhiGCuhpsZESA20OWTM
9+mMMg2aQcTCToX/P6cD3t0rlWNsRayRvlO6AVnW+WlpYP9SHggWx+LpjE0o21Ft0MILm0AORXY2
BOf2kXBOna371qkho00dT3eAXl5GU94PwIIuG5OTo+UcCVuVidGghSYPtHtVeGOqMXIS5LeZHXqR
13PP2S+DMQIRScyia6FiavHlrY5tvvy7DWNufRFkRhAHuCaV8jgqBFAOxyz6eVvGZnCHxgaThlpo
/WPH2sUcEXgc97TU07uzm7uRF56HQ73PkDoVOM/BreBuLYzZsmqsYoIULm2ZCnfI0qLjj6Ie8LIP
W5q2FsNsnJoUPTCW4N0S4U4IR2uu9qLwmbNx9COsU1sLoeqxsjCDWMxZuJiYXj0MTke56GpL+2ns
e0/wGz8yXF4H6Ja+rQUyVrNc0J1CRoSo0dzvyBQe9IBHUMgTwVpNo8uTpJfQYZN+1Sc8ZOQnzq7x
joYxmEDQroRc7tDKUNkU2cu4x8yIo1hfTvKD5JXonuA9X3gSGcPZB2gPb0S0RhVKZFWoLJqtLU4c
xd5KEKzPhrGdYiYb2oBErCO2j0EbW7Kho+vkEmuSPxu8WZLNyHslje1478M+S8MGlmfy6B5OyEwa
9zLQ2AhAGJvnmNi3T217CzFzgaKzBgQPZnVC38QSqVBekRdPFz7rrafN32+L2Na8v0SwIeIUC/WQ
dkh65HlmK0vigQTUvS1i+4yuIpiXZdjoSSf2uLAL2NJzb1oe0+orCncFr4GLtxbGyonAxxGyBebH
aL+G7V0T8wCnNoemCbDx/nMgbKd2I8qNpMpIOJAfxMN0r5PuMi9y5Et8rvFv5xqWaku7SQGBD8+4
8raRrn5l95ZJKGqlRhcCye1a/CI0D0OGgKcJ7ZTrYjmKx061LUtRoA0HeTct/WVWmiXh+najc1sv
uLvJWD0DLDvLFOG8/jAsJ57yUniBE3zqv0y24Hc++hk9A4jg9/yGgK1oZX2SjD2Mixz7mcHiZuqP
bv6t9aLVhkeS6Zwr/Dc246oyjBnsqkLBRDHqUDKaJycwWNeAdRms6AUYJ3hgql84m0qV/KN7vMpj
bEbcKE0zDgAnDs7EqwDmYtrjG+pz6lDWi9vS6MduCGNDy7Ip0kSnNy7ZBwcZ4Hy0qpEdeKrPOSw2
tDRLQGAiiEKsVBzn8awZv4Pmk4yE3+3V8MQw9kPSs6IrQTwPDJVfY1dYiwB+PfMkhDw7wrlehvz+
KhtB205Ri21bmtpDYD4Uyj4kvDQHx2CwDYSKucwxhicA8IMB8zz6NLXIHaqNVWQvo8FTO96S6O8r
6zQriGZDArXLf3dO9YmqeerrmP4mNkVkpTw8vNQ577jo7yuR45CaimDiZo3xbyncKdqzYabWEtbu
bbXYzB+ubIXB2AqtVnQi1fCRtNIrurVdPscnWtsKHS61BG8fGXOB6EJNZ1prBTexj2QsarvgPdlN
R8o2D5t4Nr/wsLw4bpNt4ohkEa/pipph5SQFPwxuHwXHSrCNG1ovzUOmYmBj8AAdgbCJ+NS684pF
mwWc1TmZTKBRtEorEJovL2ILDKNueab8DjY4/V6JPzqGV5z1T8ajyOtn4yiiydiNfNG6qqfFvGq+
GFFsJTGxdOO+MSeOgeKcFFvvEMJKH6MKdlAZ7uLeJ8kLR9M5JsNkYgwtbeZmiCGg+VwCY3l0RZ+y
q9T28mq61Wx1M63pOvOOd3abSEzrs2PsRw/YtWAZ6KP+rnbFS7Q3LVCrwF2GFrr0TsY9xZeTngx0
tgWvfLhX3s4ytiRvli4NWhR5hClC2TdFTPWDs7dUC274ShZ7UO9VQcyolgi7xRswd9fsem9wkVEE
XgXPNvLCDpOxI00oxojhcJKUomzBPiYOyoqA4Kz3A3rWeXltjtkymahDxUwmAIIhTor3M9nJUmkF
vLfe7TNSWMhBfcjCokTjnNPWL6pyDJTd7RPa/L6E6F5WNRGNIIyZL0BhZgR0dlqWTur82Mj/pLmd
rAQwZxKafRA0ERyWck4+pbsahV7zGzlQ6o/Qkx5vr2bzRFbCmBNRFElT0wJVolAprUj8rqulZQr+
bSHbaiapkobWYUVG38x7H1wXWdUUCdq9k1PvxvQ97OhgM6FjQTl6yHigL5ueZCWOuaYlmSRNXGDh
o+UJsKGWYPqzNNqKcFiq53ZAL0ia/RObuxLJaEWG7MWc5Xi95tJBiS8k4pTzeEtilCIak6owJ2SX
EkCSYv/AUvG/wA1tWvbVMhh1KFsFScAOkw6ZbL6IerRbdFJYAl6PUpZc6rZuOE+Dbf37SzPYXIlU
NlqSloDBKMzvcfpdRLN1GPMAXTmreovcViFgplRVB4x16ENq+Gja+YL6htcmnRubrSfG0fNtdd90
9NdNfMvprsSN8oBxoIbCAmR4GeiPo7h4of4oJzylo4f+wVesBDEPhEmIl6GhobsqgFcmMBxVvwjB
o6Lv4uJz9k8mdslKGuP11W7UyRQh350A/FPYG9GX29vGOyXGSKhREKskpDFtHBwWNO40S26lUeMF
pWEZbcG5UTzNY4xEUg7/mWMSQP4eRPYsAL2V17fAUwXGLHSCAQjRGDGtTJTeEpTKlav2KdNljGrE
ufvvNpCxEYZeRVFM4Sh6FcXi6XfSXoruu0z2HQ8uYrsssdIFxk5oYqBKlUzjMODmLQ56g+4obSaN
+mKP11jKOam3ttf1fUrjUp5E2u0cJv4i+uZ4l1cDZ/M4d+kt8lwJqaRYCKqBFj0V+dUwJc/M8l1j
Cpexmo7BUO8bkQuuSO/njfvL0gYHJNfGLINR70Z/AdqaqDrhfCF6YXWjqzZuuLz2xT0pnA6Ed138
cltdeNvKWA8p6he9MBBnZDGQvLqDIuwCpeP4Rc6llhijsSyt2WuTiKxuVh6aunDroncVvb/vZtka
lfHp362Jrnl1iku1NGUYIjczpNOvvtNfK0kNrCgjz/9ODmM8urIJY4MCaYeK7tZSbwuicp+3yj+p
W1yvGcsgXJqpjh4XOC4zFS2l6q2kK/2oBKNN9ZByJ4V4Z8XYjzYw485U4IvLzBLdAoDE0p6iLVNK
LAOdLsb30GsP/JZ/XnjIkvBGAQagphHLVC0JDfKgBc2cUvJin/ITBTUlB7Vvnx9nqWwTJ4hBBUPN
sdRe2peTpxhOqO9H0Bz3OUcSb3EfOje7QmpN/OM0gJNHe56Tn2PbcAaMsGVu6Km8sUfOtWa7NtOg
LkMlhhulUHOdExwySFQvk40WRDtyabcoD3x9+0n0VxDHoqgmQyKEzYxnHTACbRAQHBNJ4C1r8118
vQoyY0jkVDfkCBw2jlL8NDAHi+Ra9iQr3xTp52x8N4hX1g9ttwuHX7c1hefqZMakNLlY9LqCzg5K
WRuCEuWQAlQ0CF0R9dBxp/I6STZVEzwUiomBKfzDyBPUAORKE0YMYt1qptkKCSalgNyQNXsj5S2O
fuyDB1oJY+xYrS/yMGu4ecWJwvsuu+pY+oItL2haRbUSKRwMUUwyxyls7+lKLN2DlZlO1KTXl7Sh
OkohFDJP+ULHpYhLcUvS19snuL1G1TCAe6eDq4rxc3VZGopOByCJ0Ht5UHp6GuyrvOQ0tmxfdOUq
h9HQqijUrDLf8pfi78XJd8VT5IBIWbGCO8OrVIdX79i8diuBjKY0Gql0XUNHkNDsEkxWmhVneGkz
el0JYLRjiBRgvhB4OWMUnbaM7UzTHEPLvFDkkavyDonRiCnvU2kWICoJznLtTtPdqHHaHLkHxPg3
tRMxLWTQ9sNz/q0HGV7kkNDKKDwJfUuHT7yBrM1GRAAu/qV6TJisNyiOihPyhd3nEmQ6mTcdUzt7
WXxgZ7u5kz1zE3ocnWBj5TiZ5CEbKXoH0CCQaTlPVmp/6Z0Enec/nYzj3DinxgbNijE3vUFH3rvK
asbfeffQKRzDT7foo4X6awvZGDkX0ywfgKzujFpyGPNgl9TjMY51F/wCrq4kp0rPbX0hL7eNxuZz
4HpybygYKwsVq3I+VBqMhhjWAIQdLVP52k9PfX/su8npeED4mxP2K01h42SSZ4Mw0eKHIJd3JNSd
Kpdqq9bbE/Jp53Io70wxsbU88oZycPSy3Ddp+y1pW7eu2ktodpxt/xsTDf0kskoIpiPem2hdJWZS
0oQThdImp9TFsP+lBXR36RW/eAHEdu1MuUqj3n+13VWeBlNOB4Xe8HFR+xFmJz2JHvVAUendPttN
lVIlIHnIEiA9FOZWwmi2WQtGQUzPGofW1/b/G3T39ple5bBoVvpQFRG4S/48kin5PFimQlzH/DOQ
SndgYrrU7pJwfOvmlVwJZc5N1QN17God3g7U2/E42ES7DwCldXsLN3vjCZh7cGSmYShvv68OLB90
Iypz7GHjzDSja5e2Afbc0tb2tUMfC/2Tua/OvAn/bbVcyWVsOBnNHuwXKLLSxINxAAEHteIX4aFw
qzMX2Ydu1gfjs5LGaEqa9omatpCW7FVP3UXOYKV7wU8dMGP7t3d0+9z+2lDWcIvGYOpSgES8Jp6l
6UHII0scuNxB1I3eWBBrsLs4gXaoiNTp9lX3mdcdgTwsW/JZPmhe8mA6CN4BSDZ8ub267St3XR1z
v8VwKYyqg6P4k77+L+88bxM3vZ9qgsxB0oHBwkKwKE0mZ6GBt4+4LFY2tvtcqXjlmTem5o97eBXC
REV53cpDRNtXgfhpq/P4Skhlt1N9ykj3tTHMyyhpyN6kd4nxOvblOSStnZXaJ7MZP2VavpOz+ZK2
oj2KlTOJ4inuaq9qI3swp8csj44A2bPbrrdTbfQlU/0a1SDNkQttsaRBPhda3Fn1rInIogRoJxxr
S1QqD7ALe9JMdjInD9GgXECcYRtTi6n9NPXmWT3I4tJboWHYZdkeiwhZusb8kRfdo2h0OyFNkEOW
7IGId60x2EKGp3Au3OVT7klq5c2l6iEXdhJlbbbioXabqnlp/4+0L1uOVNe2/SIiQCAJXmmzdd+V
XwiXXUXfCBAIff0ZuW7EWa4sX2ecvd/2jlqRstDU1GzGHIMttq+lvbPHelcxnvn9LGKznndmUwZw
fpOfry4YF90lJgu4CYf6dsJDtnpjgnFG3zFEwCeGENm8JR0ZrhtuPZWZ8nMlY1d6cVm7txMOsnAZ
GA5qGrva8BECXLuLA1Ii+TGoPjEL+1736q41zHsrZ37ZFBHPlluXVAcI8EYFATGqZVnbPKueVl5v
5WBvJP6cZco261RHENY5mUod0Loxgybrnj1d/tRM7aUyQmtuf9qV9zj2MxoTbUwmFCgUC21v3JDK
iQ3WXa227ZOyvMnXPtCFlD5ZwAQBwvIgJQyEJwtI3rMs4Ar/lA14xUcHE9bsNTd1ZKkmAoERumBr
F5JeXY9gdp28NbQEyoBekx6AOYsFxag2zQ6LWpJldkO2Ep/Z2cOUDy8W0PPfX9ZLt+gsFhfr6uil
gpOQrbuTyxg4stl8v8TXkfGnm3rmx8tyKm1bjzZEzP6JUzG7P0Mm1glPpNAnlraLIcYpzfvu2p75
8omNq8it0zwc8a14uQM+J9B3DJNcAfTa4jq4yFJ2YcVzQEs/ezInagF+630OKWS3K5AwmNdzlG+a
2Asvjdd//YL8r186x7WsC+r/dbcSDLtclcWDkgfvEvPUpSXO3LhcW4b3FxlUIWwfU37t7AWje/u9
bXy5CLMhOEUcRiEvjYP8FFqYQqWiOmESgES/mWS1mxbnvRPF3ffLfGnlzANls+U5oKw/t4dJuAjP
8CQx+abMN5NfuEVfb+N/f//89EeRGszBBGao6j7gBUUxR/pLP14IZr+OiP7dx/mxjx1Je24Csu8e
Af8Gtah1Mmr/RK7TXp5D/zKA+LTamQWslSd11+HxK1HLPEW01a/8J5ROllhFXezdsNH37lHZByXe
f3Vc56Cmsa+d1DawzZbkfm5xv28vGMTFL3mymE+GN8h5crIRSxibfsvjbDf7UIzfnUY8/9OiN+pR
HC+Ba5JzKpF5Bq8nxNdOcEErJm8j+BOdHuxY2c3gg1gHGefH91/wS4P8tOCZy+UMVBJGjXsFHH/c
NTwQUh2r7iLP+5du79M6ZxdrdbKOyg6fcQpPc9Rj4C5IeuAsrogPP5tcygnIhY2d04rIEqMdxQn3
y9PmuaiK60GCfJazw7yKEA9tkq/ti6TWAyRyMEnrNO67IoCMUeOmpu3GaWQIiqNtM7BbjgR/gH7n
MpPAyLugapHycmuXrQilvj+Of6rifz1I/36n81F6NizZQFKgVNaCxYaX/27H9tcqsrACW1YwNz3U
JbrMz6vy0RvLY5s2kdtON2D/i4YSpegFhf2si5tGhJD2esxnlQetVe66Gc1Dx0ggrZyQcjpavA96
T955oxN4EEJVrrMrFb2bjO6J59oMIB94wSl96Vs/be3MS5gzJ32/oGPrWJ1f9miuNxeKeZdWOHsk
qn6d0bA9GXN/22Qf7BLK60vdUevTFk5/wCdnoNqpsdWEDveJ8rDHFHEbar96RP1zi/YNtJTn2yJ2
g/r4n2hIfV74ZO2fFibmlFbipN9crrGb72h3VS8Xoq9LF+YsgwFGAIXdBp1fc4wte8tJwmX0vXVf
WuIshnQ06caxxxJL/9uyN23/1ILf4/s1vi7ofjqjM4/muFPNepTBMRzZbvNgui/DBiGWlZhxG1W5
fwl+evou393YM89W5dAzbgrMrg7jRs2/QfgZamr5sr00t3z6w79Z6HzcqlNGpRA2oBq4gl3XgExG
V/kzyHW9NjAxSnTx6btwnc4n8z2vYEYtcJ2yt2Y/QpmNYigkj1Hx8yD9ro7owP53BnI+o9+LQnBP
4PlL29Ivqidv+LlOF3L1C0Z4PoeVI68aSgRIoWhGXzMeYHZnqS6a4cmbfXdaZ64iq8aO9afxFud4
YgCUybQhDyog8am/eymP+TIA+9fmz2euhqqa7aHCdxs45v9LFVR1Ulq1z0HBYtgX/DgIXv/enAcF
WBSZHds0XULPbJ4D7Tq1XJrQNLX3bV3gtViCbBq3zOH+PKlkauXeyjJk6HYTdBM5jgWoqAdV711T
uAkwGI0JQYK1J0Gm5c++Yfua6lAQO2l7ZyeotwWY4lGMqGZ0qtwWQxNZQovt1PeAAfRK+F5VtUHu
1Ei3KzOs6953BbI2E2QchpFGKEOC6VPt1r7BZSlVxFrvHTw9DYig5JtMwcA9FMcKH8s3y/Su9YaH
oWza4Di0cdYmjN3IAbTqBAit1zbMuzlxRv2jYGuU2jyy2vzaAkmFP7nrbZ0XQUu9pKnlNR2sY9mL
G3CaXY3jfATb1RM3fjAK3qnUlCoEvuel7B30D8BcE8gM0nJS9kdpmSFzst+zZQSjsb7zKcOgl4D6
V6tfwfi8AcI4zqxs9QfbiufCOqI2UAb9OAetfq9IF498vKonbCfr6S5rvL1wfwxDX/teWoUDMR+7
pok8adzVxoNLhtuprxrftOXRLb0rXg0+W4sXvADIuAu2rzzvtnDGB8lo4zOPvBad3A2Z3rOW3bZt
WvrEzVDMMjGqb6OCweYJuuYnVA3fk2K+Zz04gGXtbbvCTiA7UPoMhJ8+q2swA5U28Q0p3xpoaOdo
oOStsVOp9WSg4NINaUAGsga1UkkrIBowFbs8rx7sWrwi9oHErN1C1zC/VyOLGseNwZaL4J8Wu5Wy
IBtRFRnHLHAq84hMzp8z86YTy3EkeR/lQ3dN+bxtS+NtHNwbNGbv5xHPd80OA6O7sRoQnfDfAmrD
ond731qzjWmMGyoAkeDdXufMCvoaonlzPm2VQdcom1G2E7p8U2I+WCaitLqpx8DSZRZyPW+kdHaZ
SDE6zZpE1+5VjY/uG1Z+GAq9nSV/KbMKZTKnzPyp9ewAgHjwXYkjKojblAHhzezdKgq9l8X6uzV7
J5QVQlfXSwYnBQLMeRsKupN5Ha0aPOddH5grf3VhCYBS4evUW5MpRHl1ZaFYKFK/XPAous2jPad7
d3KBr+lTbDl7wwiMFfA1a/2FFGHa9MehV8fJan4ZdnY/qzZpiXmj+YOu9AeTeisxJssWuiuHOXEV
8IuYQToQoyr8ZrYOchQFTusXWZZN1ZhbVADv03W86Qsz0qoOx15sDLeNwE+ZjO66p2zxDeEdHE5/
zhVkzvLligBK4XTFE52hZt3ibV1XjJROclN0ao4WyE1CxudeCv2DDDtDDSixjUFhgGa+XzyA1o1Q
mxmBSVe9jyaB2LQpD82lv1+KtYVSUg+AXeU9dTR/44N8cBpa+JCF3nZgBh4qI4JAVdzY6ZGy7Ec2
ZLf2oLfE5j4xnCu15HfgE0SzIxc3VdbSwK6cgPLskREKI8yjFbKY/TxtGMqLQopwKusloJRuHTZA
s2sdgqEdjwCTXJud8dYU+Y3SmOxkPLRb4nOneTRtM6kMu/Zr1/2llWX4KTgM/EZaxJciq/yF6dte
DFGzShR+6bS3pidUccNML9e8r27qXj1Uoj2MDFXHwTJB6Wtlga4ZBG/SKarAgLjk6Ayhg5pocAl1
Xr9d+yIBXHTFrcojMta/utQZfNtqYoTvMCtIxfmOoLfUmm/YVB8b5h2HQj3krfO7Klk0uUNUpvpO
Z/WLVVdPqWN3vgujXEfmp0L7vKIHqMYcXNPYQxjyHXdtT+32J5g7zcOakTu6yquOr4+j7XY+TzUc
JT/2Dtz+MvTxuC73HUTqSsPd2GCD9fJmq1OoprSAxtCuDE3UxS0Hded2aYEVw3B/S+nzgNryJMy7
sVjiaSCo3Vb53dwB9u9l1pFWdQjqxttqIo8o+nZ+z4cNpi13XUF2nsV8hxh33E43tq1CA+hIpVSk
pvZKZHnYSpRWUIS2bPuOuupxJsar8NZfI0XD1m0dIFStqGmK1i8oZr6RkGHYDAbEj7zz9pK2va8E
nu6OAdMzhvkwHKWUW7GwsDpR1aA8fpwFnO3khGlGrtzOzIOOM9yhflsuIJpGb6DNpmTBMVolu/Ka
6fcwSpQplNkDzjDdd22d+dyo7uuJ7SrQuOjO6EJO1Wubzcna6f1M5h8DYT/XeTy6hbUTRQEu0PSK
OvOLWfMPaiFMWtGsaFuZSMZ3zEOTYinCphiOSPAT9BugRowmhWrDrAE7OjfAqtPHnrFGEBH+0dSK
+A4FjDBvbtoJT6u5Ih1Fn2GG8I1mHRyUXf4y6dwA1Ch2Uz3dmDPkOuz5qR7prprb11lDTzTXkSyw
HcnY3upkMC/8YUWHwK8KsuW6Pg5I2/umQJ2dPRSV+E01iq0sRfrOX0zDuR1bkQVlNyxB39BQW/TK
MjPb7+z0RYvWxdXqf8nCvLUn9ZZ7bFMqKBHb9gurrLsBYUaXDhuypA/euibNXFU+RktChwGJXNcA
VyxWhGL5rrbxL3TSm3GRLCZSBKQn25YX4WI3x9JozcATZZgq+nPo2Q72kazr77W1djNHgd0FC/tI
w3VspJ9nUzAZU5KWCk8qTYpyeJgKGZcVOJ5tHdnpvE+9+mgodAnA2UoMvdFy9q1G79quhWiz22Fe
PfXRcnP9xmsBcBHTiEANw3pTxvxFO6+Cm1E36ZfW5DyopuGIqseVNuyXjJi4YPzDMtVrSuQG9hSw
nIbo4tySBtjBNTtYNfUhShgUZr/piPcw9DxEkeuJt+s9gFX3w2IEZkevbGB8U77cy1kcG4vvMfUE
CGsPChaxHLLeeWH9hDd2MgF04JGJOozppZHV8IQu/LB4auO6wvOrFLOZ/XhdpySadJooq94PpI5K
TKNYq47cmu5MXe+Lqt5Ig4eN0jumOoTFXUCb4d5r6nCZ0qi0AeDg/c6a+2tR1Fs6rqHU5bVtVDuM
DPkjdZ64hSlkRTa2VLtUd0HL601BU7xyzNwqIWNGhjJ003Rrpvp6MZfRh2rVHMxuVsNtouKR9wfP
oDn+z/Ix6/Sdu3hfPbld3eUJ8gJHSVWsSKP9rhhu9AC6E0pSqM16wBautQzSsUJtHV8uM6uEZJAW
oo3ny27djyYGl7vcvh1tfdtm6oCQJcH7HJ1urAFKq9lojobR79tJPJeGc3AIDzw27saZHvNFBqjK
YPkBIdQ87Qmbb0npbShKjc4ARSpqv1JMClSp9QNdrhD8Se+dxaq923c7Y2h/dPWoEKHTD3do31Ov
0aFr2G+y98K0a7eni4qI6Bd11muajfv+ZGncXa4GlmM8oBL4QRfuBMm6LD+yEv5xnR2gvKr7wTp9
X7O8maZ2l8kyyrxmW9YMjUArzhT9YaZQ5J3qx7LtN9RTH8JEd5eWv8VSvY3OicGYhTmQ0aMcngqW
b41UXqey/uAgzPG72Tn2mYg1M+OUtdtV1Amb5vdR0DoE4wiakKrbStBWQlY4bjK6hdTLuzWwxJPl
jcfl3QhcqT1SFGeb7n11WB5IPtw4okhwhCHG2qJ8ZQmCgNAau3ue5XunBJNeYTj3bJZxbdQfDRKn
AmRXLtVvPE1/rG0dmDl4Yke9X1Y4s6wWUeZaT8Ca/iRplwUpAj4KKiZLzm0wIHUo1bq1EcCujgzJ
QB+gXB1i3BwU204EU0HBsA0mLvAfarxqNbujeb9fhX41cCWqZoD277DX07oZZpE0gxkNufejs/V+
pfNtpqqorMGRL+iPdqLKd3E+DTjGXDwMEnfOXJHcklwgjdDHwnYC1XmHxezeyxrVI8PZD8IEbwBy
OLICT1BQcQtFxMqvMGwdMaLCuRsSPahIG2ZctcsuG8TWy0FoWOXPywKgN3EfRNHfO3kDc0yvpmZe
Antm8cz0Qa3pYUydA+u43yE7YqQZfNNQr+4kjrSTaIrS24nwA3faBxAa14Hs2N5w9BVtddTr6iGb
IYoEDkcXNQ43lRsDtWI4FnKbg1gXHPN4kXNLbbXJfWVCtch1gcACOGeaOrw/7VEYU1ALBx+ThYse
NmuBqqo9rUkFne1Oy6umpGEjYQKc3gk4HuQVvu7tJBX1nTbUc+tCF8CgaAnr63Hmjw1kYWgBbnSK
j2hZP5XDtk1WoypdbpTbbL2hhP0ufu4NWy04Woere58xieRvuk3X4tUVYxnQNL33zOlX29Gd6xTh
0KOHvbrrU7Xi+jGaQk8TIc1pCtxTIcQ4thyGzRUgBHxqw67tlxu0Vu7mJgudcsIbpXa4TRDlGeoF
zX21azP2NIzT78Uywg7oWb8VK0KRLEYAmgBbG/QO66EQ6XpHoNGQPbE7g4p7ByS7PUNeXdaT4xtF
fjVT9z6t8+e8hIVXFKS4arheMNaVkRpZkKsrv/QgTiLqTCWYATzMHgHuQbUHaSw3ujODLjOtgGXp
G8moz+ciKun6M0t1rNGK9MbHBU81KBGBsbKm/IXa61uLaTjLSPdZv/hdOv9Oc3pDMFlm0/rQEnbX
6PmhScfYpnD/88SebKN8ImX2Q0gSiZxtvLx6ArUfLrPpAYrdtnj9YThlB+pPOo5PM583g1ndlQIX
014eZuDCGa3vR3TMF3worhcoHDf0MV/4r3wi1G/NZUtp/3Oyh5tSZqCLJqnyHVW+mrOMmBBrbAOh
AaKAnWLWddHBk5DZQaqQ6jfLyK4EokVfm01s1+5GF8Yu8+qYr0uYszEZyvyKjMO9a/C9kOnHMuto
kUMEfEmIHtRzgTvvVDkGl8fIsSFNoayX0lFbwyQBZgnBSrSAVkwh6PDoR6nyE0Jj3PSGF2jFw2wu
tr37q60QVkwyHsrhdhRtIhcIkfZVZNf2L8xawgO5cBQgmK/9zIbXLtctn5Bhp80iw1ScMPTQaQmt
drpK8+yIlmLMerUps2mBi6WhC89KtRnVmZVkY3qNs0cHtcMITG+0j0WPZ5Nau86zoS2gf6UoMtWj
fUW9pfftonrMcYcbPd0PLXvnRAB3IxPPaB5To9x2IzuwBvq86xieHlsXUA7aQpYBdVZzauKqR6qx
Trt2QF0I4Mqs5RGVfVgsOmYdQt/FdKKiBpzXypbAJeiBNlUyqSICpemtNp2PxlkeSrd87jDMBSLc
g5PPPsmMKGPVjmM2r1qN1ldN5YuhD620vK0J4h5v7V9c7Tg+Yc097cHE4sygEAF/bpYvRthyaJkM
2rkpRwrsDb1b2wXHZKeBqMmznVWPzjK9riz1VWWH9Vj6p8rCPOgnKmVwimhRo7wZhe6DpsaoHnK9
RpZvwstue0vGldm82o0HPMTMb2XfPQ6iCCEmf1UUxl1jVceMwGNIo8GOhsRLs8RqpoQvSGWczHlV
0G9dq+JjdVDK7YbmoAyxn/AEBKUwo9ETCeBSkJjhfo7Pmi7FVuNNx4ibSlE8waszC9cviL1tbNAd
ZO3zQtZoHZpsM0m+07UJefLmQy02Aki9TcsSH3Bd1003rEnej49kcvfVmB4yre6kMxs+9BnDoq5i
mk+bCvlQW7Smr3qGPJx6iEyHYyamwYfKyG5du1iPS2I0U2A6QNsIegcO499gk484hEgNw9gPDuxQ
Agvk2lcdbV+aGU3hZd6kLjDBQ2kHSyF3fMifKROb3JNm4Kxd4aNBFXDTwLPRl0E7ynuQBoFoxJ17
v1yrcM3w0tlQ6Yy0hzkBOEGfL/xnOmsrHuWyHdChXQr+4aji12CDlYShiIeauevn/Zr6tZg3pz+E
ImC10/LKQMHVyQAAQ6HDz5zqWDY6ccvpdqiyXym396WmL55pvTW1dwRx5UPJCsO3wYInTPt+dbN7
MbTRjMLhVFkg5nQfcp5CKoqYe940mw6np3Jc5KLHz1d4YfsKT2413utuiQ3ThIKvG1aoIfqNmuNT
JYzWLuoHqOEuzE1O6a2Eb0snclUSgagZgXtBkMV26S3CsfvCdUAuV/6opnqD27qdV3o1Ws6W1UaM
qfRfbprdoXr6exnKm9OvD2nziGpRVFZva2fd9f38bM3iGoK44eI5WwPlyqwy74Ahw6kvRbzOpp/m
XrR6kO7T1qZRxeDPrnFobO/aa9zXYQFtSUGbYzrxqCgd8EdBVsTuhT9Z003hiN8zcmHWjcna26/M
0w+2i7SpI7d85iCBIrt8rkLY4QN31TbNQI8OAmm/0kwkM8+3Y+b5kwYRsTIjZqKX47Y3RimDqaW3
FkcfMUX5lVvjo93NV1TbO25nSUFpJCfNA6PMDmRadxlzD8guYisFoUGl2xtzgJZLPfchd+uD0blr
3A/U9hmmWYOmFLd2yWOnmVGfsjaoge4lscpAFl7Uauel19M7+HCf0U4Nuqa+HvqbCUUWorTjc5Ra
gppmoLPP2yRDWXC7GBxcAEUkbYFpUcQxPXlZZyZix0Jm7eIJ7NjzbKw59jHfNB366bbzM0Nfx5DK
9ZnSsVD1ZmzMe220N0OmotQdtyjlxMY6HvhCQ5XT19Vje1eTKB3qyB0tRM0S8plyDuqaW4HVz0lq
LtJXaKD7hq1fmspefE6LLXeMeitY7wVV7zzQVF25ChGynfWmXxkwe9E/QdYEYUgPqKNSYdEVV/ha
geiq0m+5lTDEHU6+7IcauWdVbXML6tRIjX0HV64qs3iRcK5FUdTAFDYnoOOzbtd2a9sLUjMDDHuK
sl0/ojLMfsvSigaSXyO9vh3GAQn78tyLBrDs0v4BXjmUiXniMgy8FOXOTMmdFuuuVeR9aIrf6WqD
0k5g5nOc+ldWoDils8iobRQo3Ec2wAnSQd0shvtADXnV5+2xG8yDyuxfrcw932FLDGHSrQJucrB6
C09ilcyj81PpOilS46FW0HMnuOIoncdInUPO89JHchB7pQ5BxQSEDZ9xg/MtYpZHwxo2uXb2osl3
xdpthiF9M8X6CsKrvdLqUeVLMMKO0XcliJLYdCAsP+aQjJjT9gGpwzuUQO5Ws9io1Xy3LbVhzZBU
0+uMr9Q5IJhwRoDjreqKuGXpK6YOLrIdi/KgXNK9qJCDue5WsTEsTPHDO+VqrI8KhwStRKUMJYmc
zocV99NwjV+VNWZxP9M7QoGrLEwnMHo7rqzUtyiGnM1pvCcIYhdOQAsyoJTFAmLNblA4xlGSPCoQ
nVxAMH3Rrv6jlXaOU/GsAZz1NYAk9BolqriKYJZk2xzEw4nib9zbH9/3x//uImM9AvJg9DFA4H5O
JVQr0c8a+VoosvvSO2beobBz31Lva0X9gv/4frW/m62n1TDDYaJV6DrsrBm/TKodqdmYYZlBpb5l
PnW9qBOXcGB/9z//XOasH1ll1gQulw6SODmoCivcArhX5P6NdYUU9T/Ykk2J7ZqM2hB+ReP3ExRj
slMtFpIBwEkwJ+biKtqHKX36fpEvZl+wIxDQcsx7nv7XGVTCaHmelq44zb6oUD+MSZXYJ+az18ug
sy/PyCGWBSJpG/2E079/3lAzNqId0EM1jYPRb+ArUpFc2M7f8C9s4tMaZ+ASw2oyszPx/J62gylW
iGhWSRrTZDmQjRdO/4nZfVru7OtlGJKQxMaWqvnNRQnIfbPqS7NQf+M+/tzSmWln3Mtyp7TNEOV9
lCKR/lDRxKK2lc9L81VPQIlVTv5b5+6DCdoI8L58ZHMGpQaBQFbqp5VNgZuh5fL9t/76OCl1qOcy
GNAZCOpEq0lSgAsBYf1p1bc18ocJ0wHfL/I3NOS0+X8XObsEo2WPc5PiXnMvoU4Cpsvvf/8LPj4s
AKyvBWUeh4JF/0+jJE7JQAhenwym0QFxoQuWRe5hjHWgInRKu20WICstLuo6f7kzhkkRaPUyE0jj
Pxc2me3lDh0hXyuuJrKRzQUg8z/kRX8CQ7CzTwucXQXtrGU+yMlET574YsJTO/5wB6Ah0ZnvoqbY
F97Pft58/z0v7ersQlgo2GRQKNbhsDx39U/LvQCqubirs9sg8hMTld0hvuZs0xn5sS0c5TdltytL
d98PxrVZDjeZMV9pdeGyf3kRP33QM1NpBYXyd4cX1Gh/sEr59Vz47vLMxzb8rz7i+TSW7pw8pRpG
X3U3NgNQ5df3v/91LPDvTs4HsTQ67lZfASQ7RuMTCfq4BEE0cuyQ/3Y2bXDp1fxCtf0PUzwfo60y
0Y6YGtHAbTvoKUcp8HKWD1EgDCWnYPiYdwocg1WYXTtxd2+E7CrfXYIufX3TP236zF9hwhXpko0L
J2y2WVR+cyrmlYLfeAvGn7puY9L8vdX20eqaF6cX4ZoOd97SWv4o2we1kF3J/+8sOH9+mDP31o9a
WrIGFUGdXVXymJvXnnz4/rC/dNOftn3mZ+w2x3xuCWOS3hLyxX0oc9BTrvWFi3/hcpAzbyMXnfUG
ECqhdKCxi+Ce/ahmtKTFBemlL+ZaT5/spEjhnoY/3bMRUwxTQHt2RVw5v3M//oeOLtR32UGGLK5i
lI0v3PqvPdq/650gap+ilnbCVacdWuKl50HryXpmU3fh232B/f9zT2em6VKkwGhXYk8uJHVlAuh3
UJcb9OchgOEgY77wqp688N9Pw797OjO7YZ1Kqmbc/9Lt7t0CaPPZRomq2qEN/QS+mEshzJcwvk9n
dmaDua6knAvsjyQIMkH0mW7bPdAQJ3ri+BLN5//HQqCKyV2IPiMp+PPE6gW9BIZiXWhd61j9YyJq
73ws7/2eJxBMSWxkeP+JlXBEtWD54JjZPXv38rEZyawQrDvt3lCHRsXf3+LT3/zXiX36/bNnr+DF
6hZzjzhIo/nUcHODmlYX8bJCrbIPNX9O3WHruPLu+3W/tH7ueRCbBf2NfT4O1aPnUngMJ1dUqJRc
i/pCknPp988s0WktKV2O31ceD1Z0+sj/XbkId+vTDs5sr1pIujouXCwVAOLQj+wiae6Xru/TCueu
r6IUyFYkhe6jjE6Cx6Ctup73YNtLTtKLQHdGdSIu+YzTif9tEf+ezJnFGVJUhnWasZ1eTpkOf4bM
Q5jHqM5jzQ6TLmZMA/achZecx9cpo2cz6AIRkwKV++f9wtBtMXUWQmaSpAkL7OciMa9PZFlDgsHa
7+3v9FtnuySmBeiv57geZ+xsLTL3EytbhHu1uG2BCjLq3XjJPX1xfn+scXZ+Tg6wTm8iiZtJF87q
N4c0huPuyu6S4OhXIcgfK52d2STNHiNQsJQTUruN5/30gKkZUJxGPMgeSIwyfwGalEtZ6heXjJic
WRZB6I1veLaspz1vIZKboUq3Ggg52j5+f0pfL+BRnBF+Hq28Py1i7tNa2ANSwUZc2TJ22gte4usP
5zKHgHsaqdr5tNJqNbJzzOL/MXQ0Dbhlqh16G8+oT4c6YnVgRdX/kHZdS3LbwPaLWEWC+ZVhhhM2
a7VavbAUSTDn9PX3YH2vh4ulB9eyZcl2bXl6ADS6Gx3O2dXfNQGq0ua6VmKZX1v5/hyEnPFQAX5o
CvFM03wtN3bXd+5t7z8o+EoE5/pRio6zbCCImxQZJX3dq0jconeRfgnV+EedS7+sKr/tpSEoK+LM
+ux2pDpbpuRPcXJmXVXzW/5p9M3KSg5mBYaSsnmKJbQOq9N40qj8nI7yaWzA4GWHTxj5PpWG+rPG
MHeJZjhdG/dWjfF9ufaRsrlXx+FEbPWmzYynUc+QDTa+dtJsO1EcBymdnRFtBlYDpE21eJRq43NX
aW6nh6nfDennQZfvyq5TfVnvP82Io5O6Bl3lUuwSSo91FvuC7dsyD6vd49wHkmZpqzQpaOnouDfB
3Zu2lpsXzR+JsfFQR8Ap4xq914MSvYbGRHCB7BqdzKlyHAEQWM9UoG5b7zJoOEBNiIXwVuNzpq1V
ZEWEwpGXfpbuzB06ZdwODU4AJ5sPc4Daov7p+v5thBXvBHJhRbZYsklMQ/YkfXhsjOyoN2Aqo1n9
mCVoUK7jGVa9ZS28cSJwYMwmfFD81Vq5PQUHW6PGMUTrRb1rAIoWd6yvqhCkQTaN+99iALjz/uh0
rezGCozz3gxME5IfE+MIIAsvQqP69a3ccourvdR5srx5QtvT2L3ZqNHv7ktgV853DJM2ftAP12Vt
2qXVoni7NNhWjJFS2eui71IGBsPvf/L5oCm1LODMW7zXVXqTtpFJsWlonSWDHBTRKHgTbJ/LRQTn
dPO+QeK0gGmlSY5pB7TIWID7kBqMawLGjgoOZ1vZLtI4D7jYqm7PCZTNqG7tIqjVczQLMonbZ3IR
wV2lPK2mqhxZdluT3aYtznWZCJzFlgiWPDc0S0bOkke6VEY0PnQxjiVL5tvOwmgxybzrJ7+VXyNr
Gew7rFzeXNl1sxix7BVJ7s72eWh/y9Yhpq8pgcjPVXVvkpfrMreMkALwFlkGiib+wb3oF/TRsPAP
IjvFGWyAiVeHZgQ72k3foUNa+6WEIgSpzZ1UVLA9mLKG35z2aVKpYRAbq6StFljteFB0Ecjrpj1Q
VjI4nRs6dHAO7YxlnWe/dRjih3bID4oPorA/sAdrUZzuDfHY6G2D5VgLdTE9/lKwyvP1U9q6QmsZ
nL1WuoiA1TQG5paq3A5yfYzHOSCVaGpSY6fN+4WVnDcFXSmgTCV0GqB330O3WIsRqOh1GJQfamd9
WbLGV9vURx/zoW0l1MRsHzh5ToI3YzpVd1KfBdOSBGM7uW2WPU5lcT+N4+ehzj7REU1hKkFPdTjm
z5FM7gzzVyTrPoS8zGPl98ro5mbi2xHIfwaFNawqX+wqTp14QfNJpPrDNEZBEiKhUDVPER5etmy8
Xt/jf9AZ9CVowI8yZb6mYtMqBq/dIoMYjQFcMJ1B0zGSFpi3EujM9nleRHEXHZU4Mto61FNCi5Pc
e1mp+qqQ11e4IvY1VsdJLHA39hQrKs4glnOAGuA2WBEDAv73A9KoN+Ohw+qlRNfeNGslCq1LdStJ
cCkA/HItIC5YgFxVIup1liK6DRsQQu+FcS5YHfO0ryiuHJvQl33VU09d8GM5hkCfK5+yvSkwzJvH
tVoc906Y2ilKyxDXT87R/Ine1Ep5rUyBJX5LU324fCspnFLYsdEYQ4tAdzwuO7y29rGXoFvXzV3q
/sUgmh3jI1pXBWWdtwrAB8FIJyjwahYqYpyxnNu6UhTAQWCSw/5dhdaviiwt1okmmrAxnA6wExnB
IFOMgVa5MZ9qDem9nr52E1omlf731KTf9VbZqxNx87gPNKN+iTvNb8v+HkV0YbC3eRwGlMzCWAVI
Lji1Ro01TAxmcdGLM3jEVc+KE/lT4gKNpveabyrgb/R7TURY8oaf/XGfLnI5x5U3nWEuFop6eG1h
ypXg3VuP3zKK1m5t9DF5yXDQtBNQhxNHiuYgSmFJ0FZWsMkVDd4HQzKWCkzlsVSDJWq+ZAl5JZp1
aLPch+XZ08G8A+EAiMr1IBvT7xh/q5xR1QFvglRSYaMDXvPBciTyyJsbClBM3YAG2ABKfm8n2h5t
4hF6vz0r3yvZJ/TgZ5UgQhOJ4K5sYXeLXJaT7C09AAhR0e2/pZ3gBolkcNd0pjra5ynOpwJaR/VN
qj/b7VeBk2De/IMOrLaKu6TmNOdTMsJyt8f4MHjDOXapH99ZBzSquxjURb5RBdcvAwgRSGaPJV4y
wQ20TORUbVPjtG9CuUq1WhlvNmd2KUi6DYDzs7KL6IHDgokPglRNMUwTgImwB++1QVX7QtVbZEVG
82Rpp06ZMLB7UlDnWV5G9VHDyOj1pbE9+ygQL10VmNU2iKLeC9Tqxui7FjnNpA+67ClRRAZu69DQ
ZYAmG1M1LADbvhcQZ0U5ZAQGo/EQtx/KoPNQJvB7fwHhAAzsfnAZ4CzGaoPQM139AagFPt6O+A3f
L3Amm6vVNMw3m+gCN3h0sAZTLAn8Jx4SzaclOWaTILbYKmgRokFLMHiHWI0351JVWj1ACeGKHxiP
XHqsXtSvze/JL3yMaIuSxJuPlrU4Lv5dSGfaUmtD3HE4tKAsY0R8QBQ9toJj3ExEriUxxV3FGJi/
6CKMzSFdhzllFSzlzEXOr12g++jwxPycA5gpL9uL6ktv+vFBQS87yrfvldJQTiB2wo1wR799jM/h
A0MFyu70YPkeepUv/7AfZi9HtmFhLLoibO9tlfn7RPkM7NBnSTtOONFleimbL2HlX7+AwgVy1jlM
4sgsWO5L2xefGLIuMoqH+QagOs/ta31WXcYf0WB7C4Tkv6q9yLhtLhDVDBSXZbxB+QWiu2OolQEL
TJdnkwQRcDSur3AzFCZIj8Og6bABfHaPznJM7BkmgHE5aKgTLUGBimTpySdDsJubmURiWAyKmf3N
Z3C0wlR1ia2GAWgv2Mv02fIo6Fm1XbePvH+P7maTtTjOMZQIPDKD5eczzA6gJ3Q/peREkJe9voVb
3nUthosSE3XAvhYIgucpdzLj2ywX7mg/XBfyD+d02TvOmuS9VpQLWuvQHaPucj/eYRyWPOnH0hsD
S9Trs+kXVgfFGZRFMeZWRmDiGbYbDRifhkmZHiaMyQ7x84QG6T9ZnMnyeuD4QNKFk9fbBgiJOwQP
4Q0rVSpO7FVB5zMnLnphbt6oiyiTS71iTMpexgQ+dcgfMPmfimrHm1u3+nzOpdKqr/uBndOS90cC
gHqyWJgWX9AFP+6rpXAA3i8qRLE44IMZXsnkrBSAx8usT+hfd9ikTg8yRO1pcVW39MB77P17oCpc
LIsQU8EjA4VwTuPByxUWhQx5koX5J0kDpnPk6mP6eF0t2P38sKyVGE7lpX62tVLF09lugPsvF44M
4nJMcqJ08ydXGDGdhk4JWQeD6XsHKiW6pGpDiFawAlVPtTs2UnbqLRGC3vaCLmKYbq789JS0at5P
SPgO9nEGjmGdAmHlrNc/r+/bloqrMtLkAPxGRzlPl6M1JeZFbSSrMBMkFadeEsUbIgGcYVUVPR4a
Cq/YaL782wA1VbzD/O/PzJl+03tg6J0sURGKqRSvC+s1cSpXhbhW3QSRDKVdBpSET/0JKaJ7ehg9
BuyqH3VXA2rCSdpd382tQ1tL5rTQNktqmiwEqItbCTOySejI1AP2wnUxW15kLYYzgWiL0gepYGKA
7EHSvW4+paJ+nU0nAhRhleAXQv43B71SQBOj9P2EkQSMW0weg3PN4OpBOLsT99Vv6gh6c2Rw27LX
En+lwkVKMXOMKvVi+MQud2pYCeCEt0UYNsuYs3iCE4HxOADc6CEK/H3nqD0AUWQRWeVmaK2ig8rE
ewGXiYdEloxCGWAZ/opwWWwru8RltAfAVXMXt3oc7/5w7y5C+ZdQR2U9aopi8cIlSJNbXZRz2Nw4
pLQw9KDK2gecXVIDVKXF6LhnY4J9GZWdSiyBOjN1/XBfNRk8WazhDZDP703dOEqlPI8SYGH2rBuS
zW+wVpx/z25gE3Ulhq10pdDoGehbzKgCim9+IfpTjJnc69dy8xW3lsDu7UoCWm8tbSox6JBp6tcp
qm/mOdnTWQsUk6KZAf/RFdJ+oDI4DtTBFUjfiiZwh9BQZdl4AvDReVoYyoI/0NUkabPbLstZG5GG
BHRGXMpPXQQIIyl+oGF2J2PECLQc7qRgQA0QAvpkAiNrbp+aeXYn4E/MRnu4/u3e0l8fDlk3LYOA
LoygTPZ+bxRadNQINbxwbYCMjqh+2IV9GiIjc9qiOWlJdWuobTCn6OWOm9w1DAx4NYXmUU3+mk9R
ATSp1pN6zbVa6QA0whtkeIAqZYHsqggKApi9UP4UDgXgGuynDNPoftoBbWgI/alPH5I0+gSeKUEN
eNMQrxbFqZTRykM+StjyrlBuMo0cI7kGykgryPtt3kE0fKJbGMNHyDG/37teHqYws5HUJuU3tTyF
yZfrh7P9+Qhl8DzXbJ0PqamUplot4fNndTeodyUmvf+TAD6QVqtKDjHyxg6/OpqoYUWtqLS8eRQA
zfzfNZjcHjUt1E7OmQh1AGmcqblylJ3VZfSvL2VbjoWRQNNAFpGPZ2fLkAZAa6BSmXcAsdFOBLhU
iywc69k0iqaCp7wJEvkPs2aFLBWSGWM9ndedETbtGNMfS9GT+84nu/GAYYMdcOzcyBNNO2xGMSvR
XMi2pKSZjAWeP8dI91C9DKYXDscKdZTrW0k2LdZKEBeohSVwupoBuajom+Vre303P6M8ZKBmmLoR
GFRjz/bB3ugCp+qouOMT3dUHNmVhHwCmcSeqvm2e7OrbcMHbXIWdtajwD3GGLtS5drJi8PVSVHkR
ieGCt7Ic+rBiqb5B69wWqM6R9C20RBlFgRS+CD30hNBemnGlq+xmjkNPj/H+r2xBWCVQlbcgcuXx
JmAhAoUFWoqoAKQyi+aj+va5m+aT1FWxd11ftv3r5YTekrYraRFAIeeswNbNR9aQkB6jmxFZ0uZG
FCqIlsU7q6ZQUhQPUBxbIgTZQVcUrjobXqUL3iqblteEabKQw0Z8xVmt0JL7BbBGeB2n2QEd5L4+
Cxl0t1XhIoO89x4psACSnGAxUtCi0AtioLtshyu2L07lAVhNX4FqEFw/qe2LfRHJ7Z+t9hJIiREI
WTEBSpC8s9P80EzlHcHgHnAEv6U2FSQ2RDvJfr7SjazvMilZJsSpg+TpeI53kixY1ea7cnVYbKNX
Ioa2RIXXQvFo7gETpdoN4BainWLJ98A0PNRK/3p9F0UHx9lh9IYCNajCwU0zIMimT6Aec1IgP16X
sjVtghFtMG5phqEpHwZIlT6ZM81AZPZ5dtUd4LwygCjuDEYl5Kp+o+7o7uHzdZnqpoJcZPLmSRoN
cDozWGyKWd84JvthyL93RvG5sZNA78MHqmPuIKtBxGUD7mPYaUBGdsI0esgb84fewxmm4OHKracE
sBO2OQZj094ADvFbb87nSDL3Iayso8naV5Sb/RaI2TlGuyiRXCUPARlTBYYiPVJDO3RRf5NEISiz
AAsSma/GrOyur3brHLGtmkwwn4u8JXcbRkNvJ2rDSLbA3VSXcw2U1ghdqtelbG3pWgp3ARDwprLW
wZSExa1uoRf2qzLfTPZtRgEIU7vXhW12j6ylcXdBkcox6mP4l9G17+JXw6VH6z4DvZ9mO+0BUcmu
kQQL3IqI1iK566CFGeLtlr0gUCNTguiN3jw+imz/1qwnWcvhopLE7vMSmCWsjgPOWfAjmjuwnXyV
/MpPwbBFf2lOfoDXQYdMC6ife8DJPv9J1nT9Hdhhr0yN3enqNLDky9x97wlgaaufFBhr1w+RbRj/
JFsL4SKRpcHU+IjnlZcr2s8MQDFRAQTykHypm0jwxBdcAb74N9ZqPi4domYdeGwAdwsByluHn66v
RySEc6aAAq6zhMJe2gaMiAosx8zMgYO6CORsJ3pW1osTVFt9ns2AMMI0MH3EA9beMTWJO9APAUcu
iE9AajhoJ1GAulkTW1lqPv4xFKDFTsxqkr2y09zqbgrkew1TiJlfPYNaV6Afm0VwNDMhqWCopo25
wPdaWFG1auTCRGLmwdrnAWNfVvftGaB7O3F99h/80EUap/OQNM94eqAaUqcnaqUvGHZ2F8C36Up1
Wshym4ztTV1aP6LJADT45GKqCjdDrd2JpjuqV4KIQrh87n7UtMcANcF2N2Bi6g6M313Ddod3ql/d
aI/XlXfrMqoolaATC1MaOp9urfMREJ8xbjzgC121Tt0Y7/FG+TKngmVtRjErQZyfWDqjtwyACHmm
/U0pHjL5E+YuiR4k1fP1FW1fk5UkzkcsSLkCVx33UXeWXXhkXWbYQ0d67JzBt3bIxfuAwTsIpJIN
q7beSM5NlOpcSzNBlMaK1LNfeIzVJjsxThu8HwXlDbZZvAldC+NuCG2U3KoiRJ2gVTvMreShxVjw
RNhsaVzL4O6FGsU1oYjbUM21juQIGKYA00h3xQswGL0amYDpBuzrwiyAaGmc9g+gsZh19rRrZr1w
+sn8aaFlRHBYW/1Yq7XxQBFjFvZjNeOwmE/Pj6wbS/G1k3jmc/t6sbS8rqMVnx+6jzKbLmWFhiF5
6gKAIftluQPJiANWS8GTeNtKI4v2f6KYgq58d0jAsKzi0fPWucC4nZkCTg/JbYRExhjIAsPxtkcf
dfAijwsvl6VGSw9oS9CgPHj5Y+5jendHXgGj6KoBMBTd+jx709fZw/QdiF5EkaBoZzl70ifyaIbs
+dD6ypeeujVQ3dHg4pn+5CowzS4JrN3wbN+LGnq23L262mfOvERZWqIfN4Y37B6V4b7qHvVaYMJE
a+NsiQxe9Thk6Eg2EMnN/IBXxZNoGW+dth/Pz8YDQQcJ0Mdp/1LtlGWEl00OiDcxU5t50pO6M8Dk
4KIvKgAU2LHFkGjjUrDHq8+6W+Hf4htR8XLrAaGievC/34PnWx/aSMlHEw2stE3BrwJODq0GPqvk
S4u8T+rDkIks27aJuUjk4qgMXdRGg1ke1qfyRUEDcuIBY/sRjWDoycSQSeXYgcDgbHu/i0juckq1
DgLoEput31n71EQ52rqv96afH4hHdh2Si2MA9EYQlAvuybYqXQRzt9QK4yE2MnQjjFEBIOpXSQlb
8HWAusi2Bfu6fTEuorgbqZlKZFENJTv4Xqe2zknByNAFQv7BzF2kcNcPMBJjUtE3tU3ucwZT5jY+
6yMhTuKPjuiaiHSFu4rZoMQkatCLI8XfpuWx6gRXfevz8ULXkWmXkWJ888Irq90mSqiClwRoVv3j
LAVpJwi7NurprC8XIHVgAwPWAl9kSYupmSiZQKB8QPDuT0ERlAcgRiKBL9qrjcgVFQNAFspI7Ogs
q/PeBYFAu1i6AfxH6NFFox7QK29AgAIFZ3AlIqLmjzv3Xhh3pWguVQUdAfY7jbdh8RqRb9fvrOjz
uZuj6KUq6TnSy4ah3qby/FUf5f11ER9vzPslsK+wOvwiBCEISQBFbyufdSDXdN8s0XTlR+v6XgR3
XXQJ0XBVYHBXw0xU9QSMeKs8J0Bi702w/yTOf1sQd1vCsJCnRAJZUSidB/l7qz+21qfrIjbC+/cr
4mLfnBRG2w1YEWuzoUF2P+7DA0jWwJ2cnkG5BTdlv/77Jtf3QrlguG2prgEDVvPM4ZjP9xZAfwXL
Yur03h2/l8DFvUBOnxTwy+jeAOCdwqufB2f+qe9ZX/T8Ip2JwC6wj7sijve6BpD1QJZSQS/2bB4h
3advuSUR2spHv/duVTpvETqLdkVna14jfbXip4oAxUz6MU3PPRgZBDvILvy1JXEGoQC0bxEBLxaW
rjogMY458s4x0H9KHEwDvFyX9tGvvl8Ybx0Afa8n6LvxUuCFg+Ll0RiTFyuhe0UCl9J1WQIzoXNm
QlmixdYSC+SR9Q2Jjzn5LGRvF6kDZyakCfm3nPF6ghnPmcKfGkUTyeQAktvWjnDqjjII7rFoUZyp
GIxBT2cQ0nsKPXe1P4I9qNpd37eN1vj3h8SZiq6VAaCXtqoH/proUXLYmwhm9qTfhMDSYg1SmoN5
XwWxA8I+b3wRecSNIPv9N+DshjzpJkXyDIyHfnFgfcPZDmhTYNfG8MPoMORAe289Vf6AySPZKW7S
FxOjK5E3P17fCtFuc9bFnOQUlJKy6o31Lh+CmvqSKojMBCL4XGtpW107pg14VZpldOiMMXhdHv2k
Kg/X1yLQVX7gQFkKzSLqAsYEe/Kz8KHvzoXyaZhcSRu9TLrNqSCLLIprDM6y1KNqajGYDDw76DFc
gccSxlbyMzLYHtKEIjsmcNkGZ1pIDcy3cAKnXJe5+l1yX0GcfIj2xV2+N92wR+I134WPFGM6oX99
azf4s9/pq8GZmioqh8Ze4Fyn3Zw5mmue6DH0QNx1GgHsGrn1E5BxAoa11Agu67ZBRXczKlVo/OXx
ZGc9rIaiRixk9c+qFoxWCuzvx9QUmJ2NtAVb4d9y+BIgOnRitIzDSyBvgMduAkhv6oPrDXiaCfDf
UXxkLle6L3exbx6ILThdtoEfndRFPOcQaZykk1TFqpdWp5I+x4kgM/gPunoRwOlqWYIAUwmxvvo3
gytXgjlxam9x8cLYzSdR1Wrbv1+kcbpqzhPVwOaN3SwVtCvkt032ecwnt1p6R0laUY5LoCRv5cFV
wNxHUUUK8OogaikDY5+8ts/5fr6nv5LvnS/t6x2oHPS96A0tWiSzfCupJkhXwhHseV5v3U7RWc4f
M+tpTECXIZoyEWkHW/9KUpigABdJBUKYLhi0r3qSOoILvm2lLwfGucSpH7uagAoDpqzzwj2olMFH
jNEFr/qWBI1b7OfH4j9vIOcFY1uuw9CMdK8BCHcbD2DrrH0jtYGsbLnAsnGvL1K0Rs7ZVVMzm30E
9sMw/pJLxJExHqok/+0i8ynktFt6O8sR2U7ksTWRom41kMpfX4hAHd7im5U6EOB3R9PUqR4pfL17
1tIv1z9foNg8vDAppcq2CDxNHfbegLn22W+6k5mGjlQKekk3mqje2V2+Ex7jWkWctpDVaI8kacAE
Bs7iYwJ4/kbyLXNxYvJgpQ/XF7iRLXovle3wagdBG5uhKxjqrt30fhTkR1C95U4YMJ73bg8CElHE
t9Gh8F4iZyzCubZMheVbhl24z/3krnrJb6jb+RpK99at/SqqBQm0nQcQHmSplruIJXiiEZgk8YFS
cHLrUiDYSpEycpYjb4hW1mxhZM9y/O2+2kV+6o47C8gdLcCnRWZXtDDOaoz9MNFFgUA5QuM8eIOr
86Dogiu2HUyixgyTiL/4WnM6tXJamgh4ssNwWE7R/i+kW9Fc/vbmXcRwa0lQGYTBYMzgiw+u59j4
1x3hTOsun8+ZPCkBI3sopZqXNHeSdoPeTnCoCbZqoyL4TojFzSXaRUySIcGTDSx0xwk5RK84mLvs
idzbN4AaOdKD/Jbpk0S2g2wGTX+v7mMVDbaj18EX0/qjz15PZe9JeLsxHGTwiYiiYMFhWezrrIzG
CDKzmow5MkzaedFPVS94T2wr9mU5XNAEasx0SWZQ5tUWQorPpPNB3nb9tm4HShcRnN0bYrNorBZH
pYF1V5LNIJXMhw58pAB4fr0uSrQa9vPVbs3UyClS5DicEdzP53nOzlQR4dyIhHCBETqjQkllaUyT
nq3Bl2hQxQID9w8vg8uecQZOHhqz7ksFb2QgBcQoaoIFbz8EMd4IzYt5k3zTEF5SDwjS/49CMTMA
H98FF+GcgQCdVT2aNRYIupHUetVB+bP0v5LlRu8fw353/cj+4ZFwkcaZi1qt0UT3lg5wJ886/tWs
oN6AENyrbkQOSiSNnxXDlEe0LIOMVM9d57FRq+q75uj7xc+9Qoj3JLi8NvfAmgHaH8JUwmt0j6F5
JqK+iE1NxDQMm0szFZOfXK1JOxmRDks7m/eJftLB9pwIopbNJaxEcMreyEhxdD2CFiX5GrfgCPyT
+Hj1+Zyi63YdpyTEK0ODxQalYXGX9d51DduMLFciOHUuqyZrQIWmelX90IdnFS8lAkKO4nesCt0S
M5cfrs5KFqfMaT6AUs4s/7q3IAV1lxfb194e8sNNIQQQFygAnzlPu4mUwFrWPElVjyAUnZ3ZVvbJ
HAu8xKZFuCyLT53r8lKa6K5VMUqROhno+yTF1cq7OD8sw41q/XscKTj3lTjO6Rl21Wd2HiN9N6Pt
pgAi9RctEiUnBGrBtyTLy9Qr6qATIL6zdGjuE19xSldy8y9VkDmWA1guLwaPtX9dHbdN0Gp1nD/M
pjysCwwoeqbegZw13NXttJf0yq+qHPyXxb3VNC5oaSdjALYP8ludJlj7pkdefQOmVis32UZ1TtME
x2m3DxKo4an91UhKTIyZgtu9/eZZSeLMh75McaNiwBrREoOZT3Z6hCH0eZcEcF1Btid/kvhdyePM
SdzTKI5myKuiRxlEmIPpDoPAJIouHW9PitZSwXeA+kR9i0YKABI/jKIORZEMzo6MgKWMZQpCcFUK
A4xz+8A5dWj67+m/3l00Pk9uDrmipKjLepL5fdLvFARlsogYReBB+BR5oUhYScnSuO1hpvfpv295
fr8GzlgAS3eaaRFq3jK45fDQLjsiPwuurODC8GnwljRh2Udw5K1PHzUUTlTTyXbxTvvU+YwcAnyQ
RuTo4DwSCP7YHPh+cZyt6DUVXQwRYuclsZw53JkU6IgvPd2pnW9aIQDcO3eIRalN0ZFx9gHQ0Umq
2m+Pq9Fng5doZbulruH05wbIWPGzsCdJtMGcnWgqeahq1DbQBAmy0SfrVf4pv7aeeizACVC43ej0
gXwrglATuDWDsxY5AQdLPaNMhN5Sp6THRj7Y0egM891MMDItsBsCh8PTW/aG0hH0a7Ow+kvYW07S
/QITBrF7Zy4n57riiE6Qsx+ZKoPatEC1cSx/ZsXtYIsMO7tVVwIdfpwZ2OUgZTFR+EKisQHb0RTY
6Gme3O4zxnVvhG3/LFK+Jo79fOWxqG1bs4nZDGCagugIY4/5/geDSCDCKsK2JlqwqYCftTT+fU+1
cu70GLWfsC99JTq1i7lXbFcaBZdMJIczW2mj2WPbE/DOSipocT/HXfZtAeNyFMuC9op/cMKXJbGg
dbV5sybHBUBFEU7FLnv05CCZyfdN7tADvdfd7OEPGtCZ2bpI5MyWnWW1PqL8g+Yr2VXOSyD5HSaG
Fh/tD8c/ar5aCeOslSxLulKwfgGr/iZ13/Ph8/W7tO2LL4vhbBP6rpa51/EEGgwTHMiDm4P81ga+
xHUxIoXgjFFUj5QUE4IyhcTO3I3wlzvUdnqt8f6bIC5+kcymRMc+8n81vSmMwiHSr1r7TZN2d13O
dgF3dTCcEZoXuQrzHkZ9PFZnINh96u4SD5i20Q04FW4IqI0Sv/k13OD9oB6uy962f3+fGf/Mryxq
gPMZKo9I97ak8XczawQiBGrBP+4LsB9IpgQTm6nRucqLI4glnTSmX//bSjg7oUpFovV4qXihAjSd
qt5PevvfFIIHnwnVuYqsmUU3kema8jFaHh9KRTSOT0Rnwn6+MkNZHNbxNCGqSA5RMIBCDh0oHjBh
kcDXgZdanbQn+2bxSwzb6vcAcUXrCeJfQXKa6dxHR3JRDM5Y6FZUt7mVssoBc1tDQA/SngSiWrRI
DGcz1EIt8s5AQ+gQfqLajyLc9+rtp1F5KsECbzeiSo9IFznbIccq0KtmxNgqiZ5UQhdHDbVjKjWh
IK4QGCmbsx1jbxZyprN1GdRp05+mfuwBmGPWAq3fLl0RRQcTJHh0QKPzXlkKE3TsrYUUwHKnHTVf
Cdg4NojOPVYToTugXwoS+5sruwjkUyk16cpJYtU5Mt9F+aGzKy8kj4kqKvJsHtVKDhfJYJDPXpIR
R2VXd8OSORUNChFX2LbHXwnhjMZQWZqqLRp7dk9ef4siBdDfsxM6zA41ALhEg3uiNfEBRlVPXcO0
Io+fpEhxZEDNJyLcUOGiOPthFA2bjURQ0XisW4b6jeLK9+MO41lupeGBMAoCdtGy2M9XBksBu7MS
DQY6iK0nm94t8o1Z/pGPXJ0UZyhIlWtp1EDtWn/+raAAfQBYqRfdlF+kaJc5o8e4LpVX8yzdi/ph
RcvjjEZJ6xLt/shjDHYHgiBQynXUtcnTdf+1ne5arZAzGRJNjaSyYXGTw+wjBt0D3j460wMIDr05
kEXo+sqm6V3J4ywHsiakwBApbOFdhYFVrA1zBi+OetvgqR65FNMteFR67fcHUSAqMlp8OgXkRIDn
Z5lm/Y4ActH+Hh0Nr8fMQYJ5EJbyEpVyBUfI51aAUTwtsQ5j0gKMI0JB7aTIglzhpte+bCffb6hM
UgGYA1S+m8HVEsAbJOOf+JSVBM56qH1uAwsIbzvap35SPrT65IHkTvqz6wxwL41gyIXw4y1ZKqfd
UCAmzOx9pX8N810mQojfPo+LCE7Xe6tbJrtDPl63vi2F5dMRtFi1f/1GbfBs4HWFIbn/Wwin4WMm
A3Wihs2Y98VBcjBQDHRo1k/MJh3Jl8l8a7IzdvIpc3s33oePwhz25nv88hX4jqNMS9Ox6ltWBX/r
XNxFvxgCcQwdB8Pd9fVujQ2t18u3HvXl0I5yihA4OUxvQWPkUyBfMNQj4cKYsn2ID1cL4zxnO+f2
YLWEORmGNsZADaLnzvmrZQZoY4/X17Z9u/4+Sr4TSQL/iJyGMFZF9jyTcymaxBUo5FtMvnJhmqor
Yc+WAyDqQTOdJnzJrUJ0QGxTPm6aBWBR0HqqGPp97yjbQinypsdQwAhVZJsWFoAvm9w4yHdmInzc
/YNLucjjnKZWw+pFEsIb63l2QzT/pDc1WkCACdftM+FQ6PYeXqRxfjIL1RbRDeIOiglGRwJUgEFC
PzPi79d14R/cx0UQZz3gjRMJURQc8o/JM9x6T5+h6a6+z+87TBJl6DO9LpF94LVz4wwJVfXFVlgl
Cklm14z3pnqXxp/j/LdmB0KGOLZNV4TxT3KgnqLVhIUbvRx5UenT4bVWf5A481RZ1BApODL+bd7h
StXSgIC0Jg/LgKST+jCMIi4AkRB2K1Z3q8yyzI5nCOnB1UNT0Bp/VqzP109IJIPzjVYRGQjkkUKx
ld+FfpODqSgWghBuG6G/9c7mAutxlOekbNDaaSZf6+lL+mdG6PL5bJGrjZrL0daUBouok8VtwBJZ
2YAtBaTPf9srzirkyWSUkYZAU7ef6fQ6St+EtabNnVLxJjUUcIN+YJgxszxPzIiV/gbTsezYmdI/
GltcieAOY0pjAuQ9WJuc7PX6KULjZieqKm1exZUM7kAipW6bZsQyut2yk/0CBNaJZxzaLxNiSETJ
nVui6GJ7oJi6fkSbsflKMHdEdOznKE4RIFdd7EZm7KFf38HomhsBxduMAlrem6IrtGnkVjI5810t
qVxmFbum6bGuMPOnGo4V/iJj5GRA16SiNW4Pha4Ecma8yJd8LiLwjwPSDX1bqT98j3z7kTnEkb15
MPyAjCd9ub61ItXkbLmRDKSva0Rkshz05rmpHq9//rbTvSyLf9x0iM6pygS0fnzPhrc7Z9zZe0aV
I8Yq2bR7K2FcliTtldpOdBWF6epBq3YlmAxkIgJfFQnhDLi19L1lNViRZqW/q7zxqyj5qXTd7vrO
icRwNtyOc6oYC943UXmyTN9Ujrm+/28iOKPRFU04gVZR82JiOGOnOWqBXq0sEuiAQMd4Qpo8nYtq
iBGgyOWTJJ3n5cf1ZYg+nzMPGdFpMRio5GTS0e5+6Y0gq8j+/w8hyEqrOFMQJR2Zpwnff67uQ/Wp
6x6Jfaom//oqROfN3f//Ie26euTWmeUvEiBR+VVx0ubsF8FROWf9+ltc3+OZpXXE79iA3xZwD6lm
s9ldXaVq0zI0KqJrOX4OkTHO5l7+y6DGMimo4Rg2JcYogeAxPV2wjaaye/NGya+M4iacnrdXRPdl
Y9/YZm9mAGaI8QX0KofeCg1Hbjp7UT7JBOismHeNr09nnL8SS2NdtymZOgn9qUJTvCUegADLXUin
PHSkc9oqtIWlc4yifi4M3hDKeo3xwjYTEgYwmUcTrQLL6clQrorBH5bQ7rpdX/mRua/K12qAimZ8
2xuDIwd/uc9MpMhlYSpiMKABKY189XapX8b2TazeKq6kK+ci1pmA0dSyrFQUVq74wUHama5Mn9M+
r2/POQo6/ftF5idERAElPOpTS/QkYhIvuZNlb9s3efeSTg/9hY2knmsT07Z0KbJXOMtO7j0IKDvd
dXSA7GWwWNsGOUGKndLIIW/ycwB3IM7SaFZT8Aoe6+jvCy9kIohgDmMoK7gxIPHpEswY1GBBko5L
Zxn77Dh/paS0la/c1y/zUd5zQUfUybeOO5NKqC1oueUAiTQFn9MRh9A1nBZ3PaVO4VWhVzgPUc06
L5ad5Mg6oOmKHK5IIYLls+rVfvikOcInzelc8STuyi88lOB6jfjCJpNeqGWn56KGFQ5fi1OzL7zc
7w7zW36VfQl2s1feUnC9CkS4ct/+GbvGhXEmxqiJjuaIgIQUCpLP0qn2u13taDcSeIMaez7yQE6c
o24wQUXFtEoFklPZ0SS/79+I9JLWT2Np+CWAR4bhTMay3z4h3E/KRBeFFII50pqxgiar5MQupCmK
1qZltPwbJUXJ7Boqu4/bZnnHhi1D5QQiSyrER7CxBsCm1Q0I9L+A9mf/VbOoauVb9EzpfzK/R5ub
Y5wXhgwmDE1SlQZdDzcWdgZo/JddcwRjGUadG1v4Q3ajCx9iMplCj6ZCm4BcG+0ZCju0QarsNXBK
QpP7yOsycF5QBhOORM0sFFGHw+Zj4oua4HRKapmlcLeIit/2eWKl7fK0/THpdm3EIFZIKNSiGnVG
2FzM1CKL6IoQNSOt5nXSw7alf/FWsM+jBAUSetYURPZ0otQAgmtX5HryjMNwm3ndrjzpT1JjAc4G
gk7eDNH6JfLLJlsM03IpXoIkBBbQyPy5at3U0DlvgvUdPJtgYlzSLeoYiTgNQXZdx7prVE6YoB8m
v2zvH28pTDjTwrqRBRnVI7mLIa8Q+yRVvG0T6/nneSlMCDOEsDcgsYCJxfBxUnzF8JvuJm9e0/77
tqH1VoN8tkQXe5FMTKpUBmKOTQuvce9CNL20qyOVoY0Of5YbnU0xuVEyjLVGklIBxDt+7PL6WSPD
m2BGnL3jfR7qJhcrikMl1MCFhQ6DudfkrzUPHcfdMiYUhSOZpjHB8ZkPFFETukjYveJaRF3gb7eM
CUSGOErSSBOTodsLEDCT8tACJbq97QTvye/vsef8ZZj8R5DiSm7DEaUUzIrZSZS/TYJu9YHozoly
p8ylK5Sa2+jBEaPAbtJ0Xjm2h0ytvaQNkIFqtR9IuHDixm3D3iKhhkpadKqmwZtmqMaWUWHVFJub
xd9NOb5Tc8GLsvKmWsh1OOBdanyWmqi0dDI/yJBS7wrtsxLVmaVrqS0Kmk1K47Ef010M2L6plnar
lycpnO6auoE22bSvMUSyiKhQNs23WAZ9UmIegwA/RREbvzESqJMWrgmRuYBErRXHxXVt9rasRpFl
trXXBeDZrAG3qUdvSJTIhqblp0SQ7b7Q97Ha2UAafVqW+FqaUNwSgoMyLxx0LHX+f/8EusiM97Za
XClShJafPj30+f0oXJGG09j+l7feP59ZZyWlFpR/qlhCYiTssr1xyFHSEm+HHaYI9toufeCm1dsB
WReZQFmVkHvXaS2/flcMLxwMG2GqM3QpL2F031gA/4I5jpOMbZ9/XWRip1KoyjLXuEgD8igWnwXh
efu08L4UEzH7BDXBxQSXQgDF0bn4XOpfBpNHkszbOiZWCkUm9rkCI6F6lLQrE5MPevjSNIq1vZh1
lq5f8V8XmWjZLSQWphK7JYDSBTTTLn36qC85niSUzHc8ATRwVSGjy/FASHwe/yxvM5lYKs1amaY0
wHVgiEiOVeepPGosrtszQRRdDSLLEd7ktRvcUZ6B2I9t5YYijdL/AVe3fXfrLJfSpOWh0qfY0To9
lOJrOF8PwzeS3QyCxvl4vJWxdEqkGIkQDDhgo21ENn1I6vcUlZA/UsXT8IH3slr9WgqRoHeI6VtR
Zb5WSIZOCwQkC317r4WHOfWS2tt2SJ6J3z5WBbI9SpGTZ4d4AFO9m/MGsNdNqCqCrKICUkL/fpEg
1NlkdIEJE9FyHOVrKbyqel6rdD1JwH//jxHmXBlyEy8ZWDveH/nQA/XaAoKgkl2gjtGonAt8NVpc
GGO+ix4udaMb8HBx3ufyodKJjTaaWPOi0nrD/sIQ83V6tRwUY0KXwoyaYx0QBwKPPmlGwL2EdLBk
yO9ZfVhfCzVki/vQDbLih1mn17pS3tUdDynOWzaTtgDTP0qtCUIqvVUtPS4h93Moqvts5lVoOYZk
5nKOo6ZOSjrdYcytLUrgOkUnFE9+p9F42SvHOWXmEdM2gojJOwz3tU0A4qTcD2KYDDP3T47ZL/eU
matZaPUoCfQEEI9wcVUD8Okmd9X+Lx2TFQBVwkao4xpV+yT3tOERh8IOWltZuBhIeqn/lj6dHVNm
LuUiy/syjChLp5M9Sk7idS/yp96hbHLil8DmKlzT/dmyx8SQXM+FPoqxfxQOFtmgNnroDoYVWM3d
uOPBLKkfbxljYkksDWGaDApkiMZk35jzfVwk972c3CVRcDLE8PNQdntziuc/ul8udpWJK6Mx6cpM
0NjVrnRrcSAb/6bI4Jqpwb4IRca3gScssJq7XRhk4gsJ9aJsc1R5Qv2hNSawU0Ucx+ftJRMzImKm
szIjsaLjEIU37SS/3v+RIgmKvOeVKEzIiCpTmpseIfkf1pzIM930RAFbYOPe/dVpZqm/pUpUpkZR
YGzurZGoltY+dpP/d0aYkKHG6VCWJozU85WRJk4tHMOam9Jwvo/CZO/DqMiTSKd/qBDXfBUe0kO3
W3bVS/naO5I7XMWOvocMV2LNvsQZlVmf37r4aEwUCTp9CJdIpM5hnpBT+Qoo7qXEDq/EffaS7mVX
3IGW8j76zqO45oR9lthkUEsNyhYyHB8ClxpYQd50neP5PBNMFBnMKAxGqFE4w3AQx0OR7bjIE54J
Jl40yBzlEMm2I4V+0N7Ihb/wsnlOhFCYCDEUQhn0PUwIU+Y2RifbZmbInHyKtw4mSADpK8cDOMuc
PPTk8kU1XNLyIEnrN4gpihpwVRAHYBx9yZdMTQUEiNEGYxxQvokz7FAbO8juzL1B1ov1ytka49md
1kSFoSCt+NkzTG5ASyH78gHVc4yCQTz5T2LF2Rzd4MsUWySzoVI2h9bIHCKPlgQIpGi+bVtZ94Wz
Fcajjaodw7hGB0KfWmsITjOvYrLuB2cDjD+HNTQjtBylxLKXrbYdnUXPbYJd3F7H+jvu4uswTq02
gZJXDeZuZMnSfBG0LFlhJS/TQcSsD2X34z3k1qPseWGsgytNlSwNEBs0yrZ+7I+e4lFP4CyMbtDv
mcs/diCT+tEPjLAfkqAAr77iZ7eUV0EZ3MCZb3qAwhq78asnc1/v+i9cGuft02Wwpa5yEJa0pNf8
BCJI8TvI1N3wNNntPvUw0/xHZIm/vp/BFrq6Tu6ViAKmjfmmnV5VwxYVzkz7+hPkvJNMuNAMYzaG
GOEirU8JeS7j516aLHgN5+SuN4cu1sJEirTqmz6JsHO0O23e6CgqgCxdf2q9+kSb8OZj5Avftv1k
+yAbIhMuOmGoIV6CeEuy45DvU+nPmHcvVsWEilDLTNksVDpRAZa8q8SB2ve1ihcCBYGoexQiUfvm
bCVvVUz0GMsikEQBCRPUwVzJ6DzQ4XMO2GqAUlVD100N9RjCnOMhUcM8MhCgRP0YCt+Cdj+EnG+z
Xsk422Afv5BIMcUK872Oaeyq4H6sr6Nyp5Rvif6pGr6Tdo+5IiDvnG2XWEcsXJhlHsICZNnziZ4p
+sJSvv9ELQxHE6DSye3sqbEEyI2IR+FU+LxsbL2xfmGchpeL+6sXzbYb6VzbaFcnYUdBId0rnVQc
jvqTnGPcqNwHuwKqt8pRh7QBJ59fvxAu7DOnPVOKWBt07Hm0/4moTW7Cqwz0FYI/XJkOud/e7FVP
vTBH/36xXFWQlTiiRbc2zh8CabbKkkexw/FUmTni+giId5PgJlAxsaL6Rr2veOzr67Xsi2Uwh1yM
+8gIobYGl5kcNIvehRPlnbavUMlWPLJ7C30KSVbt3Ak9wPL/bheZ856RWk7EClycRb/s5VC9q4Sc
5xi8L8VkCuMANbE+BTCxw7QW1dQIibcYj7o7e7I9+Bi4rJE5cNLh9bLfxcYyYSZqdSlMIRiMjZ1B
j5Q4i3qlQLaRymboBxCX2/yq/WqKcrbJPqCFUCsTgVZ0Bo+i3EqfoqNCt/pi2rUzuSDqxPSGRa4U
v7B56RHHWdn3dFoWpBVa9EOLfLCbZrquMB9UJz1nAp8XWhUmzIgFhMwDBdTsFEKjA0JTHPP9TwAN
7xtSx/gtE7vYTiaiCOBXG0YJXBRtFlkSxh7U6kWDHvmcnIr4Rh8ft88CzxwTUSZpHOs5ajGaImQW
6QC/+iYHXq9gXi43ba3Yb5tbzY4uVsdEl2iAjpeU4OGetK9Stdcxkh+bezLy2CB4t5LChJggVUi+
LChQ0fM3HygXd+oK162f+hgVpiIdudfv6NB1YfOAgzyvZOILRnlJssy4lCYM6C9H0dF4JHy8e4d9
XctTJ6aphM/Wee+M7W6wVx5bx4C8FzmaDq+wuZ5sXnw3JrAMjaYgv4C94iR4naMdIIng6u5yoLqC
dF4+9nhnm7dGlvcizTO1C+iEaPfau7pH60vVTgH9JTb0+D8g1zi+yVKJjoFSTZBqpYnM7I54b0m7
4QUIyK/CVX4LjkMHz2P1seU1+znxU2ViS4chdig80WV6o0uHcsxrE7zxNIKCuw+VatXuvpvOchsd
eFvMcVSWaLQvE7HUU5hOBVeKb6LCzQbOc2j9HjRlSYa6omGYzFmYiyxNwgCRMxGgdVLPoH+J/+g6
P5tgrto2HQtZCZGANnF4nSvSdQo0/p+ErbMJxv0lCfpsoorxDzF5aJtvWtY6oDTWR84rYXuz8Ib8
mN5lqVwv4gwzsoDER128nKv/xjPBZOtkVtu4kBCbBvGUCaVVFNwHAb2hfr/B/tksyFx+XEWotPE4
mZgVGDw6gS8dI6d6kXz1EAJfKzix+Fff32RxJGYPQJROL2fd2KXxVxGX5fbXX6f0V88ropt6kXYX
QQOCqAg5sXiADOBLdGO8VV/0p9l7b1u9yLcRJL7Nyvqzi+Rsl70tq36R5gCp1Sh7av+tiXei+Hl7
bevR52yCuSeLpJWBNkdFa4nwxu5u+vBeCb5H8S6RDl3o5bw5lvWQc7bHxAPDCMc4r7GV+vKs6MhH
xX3Xme72otarqBcfjAkJsxHPkhmg/vdzTiB3w0Pg5WgLoH7gRZxT+y8X1XlNTHSItbbBb0GPUdSg
9UBbEeq98lhiGKKFSWGvc9JRzh6yaBKtAH9mseAMq5FTmqGVjp7ecHi1eTaYOFFJQzToDfA+JNkF
xlGr9w2P65kTit4/4sWpUkMt7VRKh6PootuVpt0bMc8ReMtgsmkxFxOBjMimqdol1UGeZSvqrOjL
T8qdyM1FC7PEy7dtB+SZZQJGZbRR2hEsLTKeot7NSWuZ4fdtGzy3e8/ZLvYvUDKjBz3Nz8ILZbCO
WiBXfiqzNU+RLz9uG+R9LyZUVGVehiX9XkMr24pa3BmtfL9tgndwWSacUE6qXA5Q/qOVAdF95/d1
zSvFA0rKk/YcazTYbNxU723Gix0EOYg6ixqsUd4u9EsxFQ3t8d2wmw4C1AMzX/QopRuPE4+3kUy8
iPqCYMpcA92P9o2MD3XIiQ+8++q9anaxLjEPsmUYsK742fDH6/wu2FdH8mi6nZvdF59Cp95FbmFP
nLYsx+vfyz4XZjN1HroKirlO3H2p+hENv4cmzDg1jlUjmiYZqmFAPptFqogtbSQByO8IRWnNA/Ly
5YUA7MBxjdUk5sIMc4KJKjZDRzlPRxtVTTREJou8dXg4Qo/Dw4uV4/i8VdG/X2ydmAwiyQnmCICT
7uTbQAObdSP95dYxB5gQ+DqyJdUpNQ/oMLAk3ogTZyHrM7IXG8dc8GKwBGEWQ4XIjJbFiovIHrP5
S2dmCLzQ/G31/McoJbtMVO+zvH3a/myrJ+vCOHPvp+VgRGoqQm+4zxxwbMztj20Dq+WSCwPM0RXz
dDSqHgYUfbCCIbBklE1aSG4lr6Gs+ykXycdxDLa6JhZLEglTBcoGefanQfqearWdaibn6HI2ji2k
FUuV9xoFzs1RaE3NrUZ22xvHWwf56OAlGM7mhYJtK/NLHEGgFQyWXPgfzwhz2xvSmCypga+j1leV
gDC3nHox+8vQoDChQRDB4acRpEbJnhJxxWBFJLe62zuKl3vqm+Zu79x68fHscyzkpG60Oc/ABoJQ
1LuyR6cB1Kuf9BYR57W+XkC+sMWEiE6vl0BY0G8WfbO3usGCdDw49osXY/I0yzx0VyiC8KzynI8N
GeIsp5oMeKjSeo3xGMh/8sa5WBQTFYxZ/n8xW8WnukqpT/nZG5/XROd5HxMbCPiDSBfi0WEIkPK5
rcVbTeE8NTgm2JKYoZVS2WE4y+nJWxruWxSFBk7iv17qO+8WWwbLxECvxp5yfaGeP/rEpZTs5DE9
Uc40EbrbmV98/TsXZ2tgpIMarj7B7bQ7Kv8N3e37906JS154LTveFjIxIh0hFBQVUCQ1peemd8vq
zgg4X2k9/7rYQiZCaCHVxhgQtCmHQeblTwWeHF7wqCWYYkJNj5afqYZYWezTihcu6AJ+S2ovjNMN
uEglUqlMhwEOj3Ah2vFuIe4Y7mg3dnHjxCprF21J09n+gLxNZcJG0cRZJSlYcKJ+1c23sb6KJk5o
oqdna1lMkFDFvFKgDoSq0ny7tBgwS20l/NpAF4Y0EBu+6oqn7TVxopLKRI0iIC10GKAjoSyAEoHy
5c/ICS++FBMwgqgdSR7hcUoRjOEuPTRHTNL5oKq00JTg1Znpi31jA1mWpDKeBBnSPfRRgDTMig/F
i+pPrmpHB95kF8cdWPJXWTGMsqHCeSQ76MYjqR41Lv6F83lY9te0jYo4pCM1igJGNTJ9K/vB3vYA
jsux2jqYfm0bOcP8MHkHX3U7Cr7i3xu8C15jwgWIbA0SB7Tl5xo+0gpPu81fdZ+CeLg8Z+vQ2bPT
/caUpA2qVoswNnjhTrLQInZaa9np101o5a/tqXDnIxA25GreLX+XZGpMlJjDvJ90swEMUAtvBLW9
LUDtvP3JeF7BRImsI+Y45/A8DIk28j6N37b/f/oTtw4RExR0kgPzJMAlxBZCbCgIG50VGLuFp8HC
O0FsaKDCKFgIAI3Sm1I/Kcp9wbvof98qg5gG8EhEAhicsJ2ZRBgMiL3htZ5Fhg8N4UPEZZRfIZyD
DRO9H0PS8I91tq5o26IuK6ClM2tw6NVe2yCKcaCp4GbXoyfZHTqw9cv2R1pp/n40yzjaUrVTOlSg
6O8cDDW/08TooWXcppgnhHoeZKYl3L/zzmgtfc/tldKnzEcf+Wid8cEmnLGxHcrB491Pdetpp3yj
EwUlaFv+e4vgozHGIaeyiwJNqVE4qASr1E2LJIClaiMvK/w9q6B2FEOGZiOBMCibNmF0PAYfMJ3b
kTw0QXaT1UFpDMkMDYlabnGZcOgvZ7YRCqSYXtREA6A5lkhsVuNAGRI0w2jWnp3exZXc3KfDyYYD
2PoD5kIt+TufQnoFVGZcWmZJxQo16btukjA096o/GD8obfCwa1SL3JY2MGXGafYkNzmob+GLcNtx
qalW0seP9pnau4ypIQm0reiRPAyAR6FoPQH5K4nI4SRkjo2t3449qpJByEUQ/R53PppmnunL0C5B
01MN6eQgVE4R3Zjjfvt0rsSdD7vLeFIiC12YRsDs6IN5HIJ2p2fG120T9IRtuA7LIRY3chHMEi6a
Co9zwy1zZzZOUfqQjP/5Ovi4XXQ7L3LtUcsmFZO2itPUBsomy3OttZ42aV4b5f/58vxoiolpujE3
SiGgCjCR+Yeuq3dQ4HO2t20lEaE2VHrCQZYtyUzkEuZ2MOWfaPPZpd2SvrCXw+SWjrCfuaOA61/p
bI0JXeB4E4QF3JDoqtKbobwTUHqCS6OgBjG/zhf2mpvsE3i7eM9Z6EqI/rBQ5nrtUyHTjBIXhOIP
J1rCEVyQ2h2iHZ0zT79sW1s/U7/WyZbw8sYAeR6Quc6QnVRMcLSit5jft23QH/y7x59tMCFjiONR
nmLkC5PXYE7gn1T1vz+ePzgIi4NrE7A4kA5jxdl8S1K/Aaa3srdXwtstJjykRKmGqi1UJ832WvGU
Le488BAjvN2iIeri2C7lNM7t9D7tQFE+pjt6FF7Oo+znLYX+/cKMvlRqr0gCwayY5AbTrheFK2wg
Z8M4x4hFuhmyJpgNFbE3FISeCmTfXov2gZLdyWb6l7aYAKGCTwfsjFhRqb3GaHAHvhF0Tjoceh4s
av2WODs0Exz0vEu1sUQID8fRqxoZmPzG/TtPY4JAnoh1OohIacI6syckoxh6jjJO2F4pp304MmzJ
LgwDIpoj6hYlaFRia3a729aHIooCBZ1gRyefu9aquALv69nTr/1jq3hhSaArN+CkVl31kLblbSFK
p6oaj1Ehe/oc4PUyTBwS27V0H2HVUHVDhKyXyo6HxHLYBCNBytZDeOtR9DUf9SeMhM7f+tEij42L
SQAfTDK87tlK25hu8tkwczk2UhCGoYLuws8pb3WXOLkt3ojg1Ivu/qCS8tEacwoMrc/0Mc5UaME8
qvJLP3+G1r3b6zfy8K2R9uCHswfjGP4BOfpHu8yZyCWwZaWUDV966N0BaEGqI1RRIOa1dkMp+C3T
z9zI5bHsrcex8+4yBwU9/7GWTNiVu4Oc1CDJt9Pp6/ZhXEEzfFgcC2oJJS0xRWHG1XKi47zLDuO8
JvAM2ldaB0l8PG+2LXJW9Z4MXUTnYIaIVqngWlaNm6WPrLF1i/Fu28ZKP+XjqmgicmEkqzPwLffA
wlEYMm0ja6CzBz5e8Qo3duaXescDNawHzl8f632fLywWSprhQYV97MvbRX+sec6w/jqSiCgpoiRJ
INj6uCRU8pq+ncGqlp3ggQ4+1vsDW3zrDqmPoqwl2dM9rV4VV53EnaBfj6cX5pm7OwY5XS+O6FQu
N62b3dIslRR24BHsqADiIwKgLq+zsx5fLowyN7kA2GRo1gud5hgc+h40dYuy5lOWgOhOetv2mndt
nd+yuQtzTDgzShI1AtCgKAwPju51J7StnpfTO91thZtjwJjMcr3Ys7M8lTfJdzrYEXBux1U/uvgN
TJCL9LIKFT1BYYEIVqhGN3qeP2yvc/UEXphg4lks9YGsC5S1QhgO4DVxJBIfsW7v78ww4UvWFnNK
IjTNSoo1vE6C64I37M5zEJYqWCQBqQNcre9jrKOPIZhb6Xq+oUPiAgaoON+Gs3GsEjQ4kLWmiBC6
ZOjImd872YsX7iQmdbINJzSY0JUrYTypFYwke9VDF930KIgys0RPdlvvJzJqPP53hgwEzLNPsJzA
EMeRi4ZiG1PpTQI+2Qhu2v8+Lf7RBhNC5FDotQLqdE6QJCewCPpCJe2EnqeuwDlBLOlvM9f9ULaI
VHGdPikBxAXNilds5HkCEylExZz1sUMxJQmepBi9o/yroNfO9gH6F+9WFQVi5ir03ZjXpZmLebhI
cIX5oBwQeXfVEUolFt5MqN7yhhLocfzd787GGL/LzACcXMr/1/1ot/5/67qsPpuksxnmGksDfWyD
gAD4LI92nqA6PZWeNua2UU+7utY4QWjdGc7mGJ9TlqTRhJ7WaUfl2IeCu/TkhfOZ1k/s2QZ1lour
fyrGoc1KLIn4FM6YeBkonL5FN19DaNIZXvWk7oPZSTlmeStjXLAmah43FCls6NVpMWRvqAaeA9KP
seUTzGVEckMieYOSOq0FF95wVO/DE800+n2KAS6uVCfPOZibKYpJVqS0nBKmpt0lqjVOwP8Vb2Pw
JkVftz/b+hE+fzXmekKqRsq2x+GaIFxctdoNCb4kcshpn3Os/PYMzeVlBlYcKQX0jEZAOZJPGe8z
rdugsEwT4EyNJVTsxLIURh3FY+AL5RFMH/pRiHnSOCvDwzR6/7LCPhQGRVpKMeoA8oIEwSdI3mHM
NXCAUnqAXjeiUmDh0bejkSl0Mp/3+FtdIyEymmYy0Uyd+VpmH8vBVGEkY0o+BdUpJOD5NXivBhpP
f3P3sxE2myiiJBUzGSk2XSJVWViOZG/6tVf43OEFGk63bDGxfQFr70hom0XYzTYdGl6OwaMCGAIe
KFxeytUIdbEwJrabSm9EuYg8ehZnzzQBBsTzdTEtaWnt7VP1zr+3tS4mvrepmESkAqgs7LJb1dQd
aS6dLs0aaxKE3Aoq7VHP9GdRmJ7CKd0RvTvJWbMDyN2CLFxm1ZVhC4ZsyUS0i7Z3W5I+BEXSW0ah
a1YYKy66bjeKHLlKmNuDJrzltXAVpfEPPPeOhZCdslzgOT/H+wzmFumGIKOFFxDMZTtpOqXCoUwe
tzduNfRdfCL6Ey4uEa2Iq3hG09gBJ6AVaNedbFiVih180HtOTOKZYm6OKtQKiL1QNzc+i/Pd3JpW
Mt4FM6imn7cXtXpHXSyKuT8gX1kHQwbQeFweSXiI+932/89bCXNfCJOZ90sL/FOnf6siCMcZjhE+
t72Pl5y/bWr9AXyxFiYCqRjabEoDldH+XV2X9kMDJ3EmK/ZbCDqXnvDGe/Nzji2rCZAHclBCOgPT
v41kzb1idWP/rPedNY8Gx/04Hs7qY4KZrFYg0QHo3PBUBz9C6VoXODvI+VgmE4SaDrG1NFDEJq30
I6jqfQYSJ6RN3tBKu0LgPdbWs+fzB2MJxLR+yUNdxtVLiwfE1uwJTBc0wuJTOcZ/pyvD9XhhjQkR
kJJOs0gEyH/6Ojiql3mBg3D7KgNpwZ+Z5jkGEyxGodNzNQN9WB7jaW0rTW7LqSN2P7Z9nucU9Gdc
xKRAARYvHHDpZtPRrB4gryv0+20T3K9EvebCRhKE01Is6Aa0LsWMUJq33A5P9LULmre/ixcmEy8G
iFzJMs0i2vETVMty80cB+bL2tY3eOMviRD6TiRZkECPk42h10cp45SVec8TzBoQZO0pZNj3Nu7Tg
LO5ftlLVVR1kFZBCZLwiEJdCkBR6hVxNAJm1vmCT295b3NLjD1Ot+8bZGOMbDWgCujZHvbPQ3Ey+
IaMXlv+Z8p8eqbMJxjWislMHVPzxomoPc39qxlO88NCZ6yfpbIPxCHEg4iCLWAadWBWswqlrK7oR
3qmo0SICKDR3xh2UJTj+wds+xj/EdkSZj1Zzo9AN7zH26wm2dgpOwW58nVyQ8looqnJys/US8nlD
2cdIjfktoHsA905iK/6R3Gb7xSmgZ67SqmoL0hj9rj+FyHgpSCt0eKePrun31PDXXrO9MTAeilUx
0TZVq6Mn51TTKRJGawyuh+VeNxM7nU3OktfvnLNJ5s5ZmkHPFaj5OFJ1JSPqtxlmVDBOBsaHtHO3
vynPFpP5VommyRPlpKpzX8xfBF23zfKeBB0izMhZF8dtVea2mYJ2EaQcWfZQ71XcL5jHgwKk1Vc8
/QFeUFGZoNJpIAmEFg3aNRZoOE+0MGQAAkY5BWKHCz7juQgTVXK8/bukwx7SF5hg4Tbwqi+1n2Ia
Zngheyp0Jzr1TRxZyffsv2uEf4g3LHu/rJekWAr02wyoyExoTZW9ZNVovG37CQ0pW8eACTmNWI21
ucCMWF1DP8sOh7tYBl369Cg0rxjS57jKeofv4tQzoabDu0ILGtRDB6/aU+xxfFBuO+RBsjs8hQ6P
G44T2Vi8e5QrVdvNuOpSiIHmmMe2yrSypznh0Ymtw6aIiYqAQRvfbMutb4VxxAMD4QxxrLWkXeCk
dr5HxY2PDaSB4vePdrbFHLglMKK+15E5NM7i0U5U4ASn3hN8OiBtcgaJ15OHszHmzCWxWPQkEgnI
GiAzVOn5Ph9GXqPhfV5ua0nMWdPaStLKBci2BtDVqogPSTL7cdt/D5dvwviSa4Y3kNGOQDspwLow
mk+zAXkGoZmsVD5O2eIsgnirQO2olupjXqugI4eEdpO6CtoiZmbaiqB4UQKvm/Zyhf+ijP0p+qKm
odXMj7E6fB06IIPl2spC8M11r1XSunEdWR3JvHBO7bACTlkzXEnlpevrXnreYia36EnQ1GlVQh/5
pPnDPrspXubbYAf2Vat0okNgj3c8ENd6U/rCX5mD35UG6ZsKWfRoTw5oZe34Trge3vuKyU7bhTcS
BwSzukiUy4A3h4yHyParREyWJsWM26+Tm3swjjjaIF1DvYoDUl511wszzCUbE0iSiDWkPBp0p/Aa
lp+2AyZvGczF2kFqeBBHTXFy4To1n/PkXp1ft02sL0FD2mwQDKoqTIwkoTSImDvHi02tHK2efCEU
99sm1m9S+ZcNNvtq2jGaBMzQO+rD6EJmZ5ejYU/p7BI3uO45lwxnQWyupYNebpoDHG4CPof4OQsj
jgGymu7IpoqaMC0Lv6OpLx5uedJnvZEjg+1D6VUVlquwEI+oWnkg8/4kSdVJEmerC6tdJUYvAyGY
ew/IN61BeS9J3SAh+2g0XWVQXXFIrbHX75dU+TFluk3q1CF1dyDV4hgQuFnk3lnKdv6ji/FiBcx5
zAySGWOBZEM8jJ/7qxy4F9lXPN2nWG+Bm9ys5mwKwfIBE9ZBpPDxpasEuZxEA4ph43BvNodJ2S2S
YikNj6F49cNc2GHiepwBSN+ineiI82MoHTXZblVHRjEWyuPbLs1bERNEGwIK2gXLcqrovgq8MM/R
4nClceDYWRmeQmZ2sSTmS5FqLGMwjNGZBOPQfWs/j+BpM91EB0c7FSFOb8zbwa9s843HGbIaey4s
M4FBXMQw12QkT2r+Vo9XZnJY/rui04fFsVU+04C+d1C/06LOttw0NwghdpS2nMtgPQ88L4Ut8Zka
alRGgqXMdnxNCe8gmeZCAdgR/M4P3D8CRF2YIx/dXZeSpV169It6I7A7rdqX8d/uHHMxLHEWjSr0
5hy1uRohDvB/pH3XcuQ40+wTMQL05C1Ns4265aXR3DDGLb0H7dOfhDa+FQfiNv4zezkxEaoGiPJV
mQAgzp6uP/ENXI3fvw4ztCszV6vqLIHTCdOqErnXegR7beJVFeYxaOq3i3nTEeN7lBb3jZX/dV32
pg1f3SBnMGptAjKTjOo2iefvSV27upkKWl4CDbY5WxHFso2OH1rXZM4dyUa5aimcgsSPbV4JQi6B
JvF7b4pp6Ia24PnZ2bfQ+suyvtJGMAgrEsGZiSEjZlxMKIBl/YNsgoz4rNov17+JSARnDxBqhVbO
CgokUp80QvwyXvzeFqHtKNc/DDa/fn92rTY0s0VhWin2vtqffZA+glDMZYjG8WNyTgK2Wc5gR6sD
o7Ib9w0G6UsNEbgjGgm/fmQMIP7+U6wkbSujgAZURu0Yw1s63xaidbrtEeZ/3rrCgxeWVpEPUsYq
s4DasIH0m5tO+HOBdWeEcLbXO+qj/VOE6LYdk63EchZE7sx2bFr4SqN2xxe2Jin5xegUN/ioj4mQ
2l50lZwxURtSI+NCmClh/apTHHl+KjtBNP4vdt5AQ9LUbF3n0UXLzFTLHrx+76lNeJSdyMcMlAb0
A+KBHmgnSvi383DtQyB3qkoz2m4BGKg3ZpmX0SaIh3Y3jd0OZQC/0PTAtGzHquwdjaJjn6K5e10n
txOr1Q9g176y0fCXtEtn1KjG4+BVl3JX/NJPkU/3/Y/uBnFB5qsCZ7r9IT+OzNlN2Hx1AOAlcmcQ
8hr3en6chWPn7O19ys9Xp+KiK1W3+mQYFlZymH0F0N6sO+cwRgYwP3r2T0XQFv6XKOvjUJz5zCoC
iOgOgYgW9N8w/ICJH4x4HAZnACZ8+n3cjTfpUb3LG2cR8eGwP33trJxZjSZLGe2I1U6VykkpVmhO
uXKvkRfT8szwp+C9sNDjijS+RBVWU6YYZsTg2okre9CQr0DcOSi7HKPMzet1adte/J9b5UEZAGaW
9SE67phcGVHk20fzw3UBou/GQzIMUa9ZBsPBnG71W4rNhAXFYCdC2xOohKrPcpneaVEVy12h7M2R
mY9HymM1DFOc5RpFDY5NiBVH66DfW87fxWFRVUxk2Hi8BtKEqmFnyAKG3bJT/MQ3H+a7EWCwFEw5
oS/CXdzOoz4+HGdVShuTiYvNdNw8GBRQ+vNFMY+d/Veri0rCW5vzSHBsi9gm6L/sTxB+CRmWZUQy
nVfOstN35mu8y4IJMN+Ta14oFngooG5T0HmUgQg15F9C3A/hXKTe9WGaWzOcYHrD+NqH0xL0N9gD
FTagmBZ/1rsPQZy3nWpVSSMdI4vssah7BgiFiTFxsXbbcn7I4RySksu2pC7vOAQyggk2vy+5CZJ7
CXs6Heguryvg5rF0VdF0DKYpisUZL8WOLVuSWBDRP2OANSpvMhBE29RJRvAHVK2Xyl+uS9xeVf8Q
yeeMZhpZdtTjJjPgO8w+ApfAvjBPXww+RjdAPJH6OVx+6os0fjMwXUnmosFaIh2VTDTxZBrt2zF7
tdVdRQfQsUoCu7bdrlyJ4t7lMI72UtcI56k3eQow2jsMBwAY/mwdGs8OtP3otT4sHNhKxv1IBF91
027rBsPPMGUUBjn3O6StTnu09Lyx/q7praOWnX/9K26/mw8JnL+15izUowpTeVH9IwL+XxrvctvH
vrlTyk99cySZITjTdry7OhT/VIv3DiyaMwznFXxjHoIxhnbPwCTG0/J2/YCbFvRDGu9nu86MdFtD
dqlHmpOWO6uqnZKiuR3dVYPIqbOM6JNxWQnjHiZpmpFIbHhTA3FpHxSBHLChVBqkgjhJ8Nl4d5t2
lMxVjtQMS+zYYjZ9HbB2ZC8aONsMMVfnYUZuFdTCT8xhUWIh22q+qcRXzROmKJ3rH2h7qG0lhLOU
uVQ2yjC9T98AbtVnUwghYJBafwSXaB0Yl9GVngQyBYrFg9NEVjF2RYze9bT7G+1Ao96PzJ2xC46F
w3N6Fs4ui66Si9YnqdMilSCwJVjT1JVjSukuykROXHQuzmCQxowNXYZlDLPHcrwpiCe4uM0gefWx
OHvRj6yy22BWZQLAv7TLD9MNlkJeh5P1hNnKgO2nEa+AF4id+Pm6bNENcnbDogqAUTIkIFXnYInf
AVHbLILEFxyPh3/pi9iY1BFeO5Z/GdKrab3SNiikr2Z6mCRR6VpwIJOzFrEmtRqDGcMARQt3PZ0w
Xul3kbDHIDAWJufD4gzYPTTDGjpDBaweNL8Bkg6QZPG1ikN7ii+hkzrFrX4XPojqNtue+h/3wi+M
FrU5D3VeYd2q+Z6iM1csjm0/2sJO0Hbt5uNd8rAvOTrBdRv1f4+IJJg7K37Nd73ps7QRJCrBvG9e
1SdjFukDs4BXLL7JvvHKQipAL/0bUm2+73xGPhej/z/dg09ph7axED5c9GQ4KyJhEbMGty56hMZp
LHMnr+8aTWSRRUI4IzLUYxbrbAYlMV81FU2pFkN8VbS/rs7bqdTqk3GmxCR1FOmsczMfWySM0z4J
QmyXMbvP5i41UTAlFMgZkGk2tbGvyN+BB0N+mU7RM3UY7VyxA6CSaEFPJJDf5WgTDZgIIcACWKTD
BIagnEOsw0iy2yD+pQnK2wLrz/fa664tbJ0h1PVm8VYMAFM1c0HgIQin+M3QUFl0tVXQxg+13UBP
nXSYLG/UzvrL9dexeRSwLsumgU44JjB/16u6N+dCaxC2pbJ8sXV6sySVIBDdfOYrEZwutX2RUElH
aF93Z1s55EowihYqRCJ4TbLm0NBTuJPc8FEL0ZE4i4aXRSI4LZLSwphMwE54gxy7EZBRx7R0sJ1y
/XOIpHCqo+mJ3mA1E7pKzk39nCrHbvxvX5ynMM2KVDJL1hrMyV01XYrq8J+O8L40tLLUdM4qGsn4
+z0gmiWXtoqDMT9BMLt9TyoK3mApMFV+3r/Lc7UkOUxM1iUgojb3VhWeGqUIrp9lO4cCTtf/5DD1
WR1mnsCPRgaEYabsDDd9EHvhk/xAHnsPOFa3g2jUc1PrV+LYsVfiFgk4j7SH1mMiRe0vcWH5czy7
uv59GQRuYVvxP07GaeXQalMZ5Ri4lu39UDiLqIIn+kKcSvYmskEV4L5eC0gOlJEn9QxaY+9Pvo+J
cQEdDg5DAZy+5MoQp50NcLhOd7JL7MpO9ct4qmyY/nRP9mopsGXb9bMPgbz2NDmprI6NWSXVX8Mc
DOY+wgJkeA7D3B27oK9ebBEyxuZNrkRy4SttYypV4QwkAvNAZaBck300/rx+kZsPbyWDC11TLc8l
KYXdiTXNXWSwAOahW1r0tY/UY7RkIlxm9ro+hXMreVzCW+tyNS0mPDZZ9nOWOZb1qx+Oti0aiBXd
Hae/dauGXdYhTxuWHbWeivZcihrR2zbCNIHuCigoYvE5rj5QnYL3Q0F81fvLDbZkd1AoNi+q7DF/
LqpAbiruShynuFLTx7GmoqyjFC9ySd2mXnZ/8hg+DsSp7jhEox3LgCXBDpwTyVgWsO+6SnYz7WeY
yiIVFp2Hc6zl2I8AA0VGwTjWY7e8jT3yxkBPZVdxlFcxwTOzCZ/f3sfxOJthZllXFzpq/Vqg71RE
w3/XdETIdNsq9Y8YPsWNUhnt5gbfaYqDpJSc1AaWDdYSMGsel8L8aLMi9vEq+BxXLgsjVAfc4jt9
3t7ysDi4Q1R3FJWqtp+7RUysjQLZGB2M330U7cKijgf4dxZsM1yiGPtONboW1S4//9lKwkoap8AY
jUrBXPAu7R3cyQvfULQC3Tmoo85/tHi+Esa5X6vKu3pi1DbSfNHI4KQ6cfK8F/iQTZu0ksIp8NCk
Q9Qw4IOMlI6+3Cha4kTjn6QoKyGcDidTkdi0wYyFlh3D8EFIFbDdh18J4NQWMHfU1DRUidID8W8z
33ozWBPSvpf9+Nh9B3Dv9z+wSiuBnNqC2SakwL7DcBZV3Mq8K6vJycM7or5M/f8/3SUGwT5k8XCi
XWqksoo01qNS/lpL1WGak04QwooUiUd8qcJpyRMNEMSMC1cGlIhdOOVrdmA5a/gwCVcoNk3E6lCc
j9f0pcxiwOADuoRB2hUBPTYHBuUlGn7ffuCabNiagbySHyLqun4o9QLLuHl3TMZDRwMlEbiof7m8
Dxn8YTJqLoUFp/s3+2TpsbKGBnC+EvNRot3s7QKDhaPoGiJmm8fJ1jqzaZAFsIkleWdi4dfyyAHb
li4rY+eu/nT9qTML8MlDfYj75DoWdKj0HGMEht65tgT8BiuqHWxHOpJhiQZuN/3vShgXXs5dIyMP
wLMYtPYhj7QfVBKRtYjOw32sIZkwOGAk2GDrztMQO4l6Y2S3Gnm+fm3bndLVUTjXBJIHYIrnmKJh
PecO0RgWLwLrLSaO0mMkCvudt/3p/0LyvN1bWUnm3BSd5TyXW9j0Yde/sJWhylXejJvJlQINXOHq
QVyiFH03zllJxVA3E8FgixyfsuTGIsKloa1XaGNj0lQtVTF5pFFZywe5awH4ORoXoz3I5cP1z7Vp
JlZ/n/ODHSBYOrtFmGmUP+MxdjQtdorycF3I5i2thHB+sCktndoK8jWpD2b5J1yI898EcH5QldR2
6G3kuVN+o9aPZSGqEm/GkasT8H5PTfRs0dHQavqHpT6S8gGVD2cZdNfMBV9kU08/RPGwP/ZgJzI1
UamztRS4E88EJCl96iuiKpfgo/CwoNIE4P1Qw5HmarmxqgqshYvgu7Nr/2RCV0fhTE5CkmZqrA6F
G0CdhF9iW3F1+V6RehfYh8m4+5NHYKI6o2LbA7Hx7zGxSStC5gXd/bxH0/FItdfrf38brRJISP8T
wNkX0k420M3hEdiubPxWAh8OAThmXaIAfAl7EBS3e9aCidzlnDEUiuZkRUISue3uz+pncDYn0atG
Ned3jDA2iFLfmpcIjEqs0s6mCuLmfZddNLS09VxkIquaraoE35TzUE1D87AnrBmzRA/lVHtNqT1d
v+AtW7QWwT0X2W5bFFlgi/Lxi2HE/jy/yJUoSdt6k2sh3CvROp1qC6AAPCvUnVIz7+Ox7h15ah91
CZC1BT1VTWT8gX2SiWZaOobOABrNmQ+tWpoht0rE6WrsSeHktsufVHxXIniz0U9zDf4ZpE0LsHeT
zFHosRJiZW5/oX/OwduMPKVJHGc4x7JEP/TZ+iuu9W/gKysE9yWSw78ENW4TBTgCntG+GP050SJH
Eg6lbhna9Y1xL0GxC3CojhiLwLgv9kM1zKKnO/p9fNNuFzd9qHbjvvwiBKIQHY0zIm3cLdES59Cj
qQN353w759WNlZqiwEEkh/3/qoqtokLQlHBbXqt/p/lTBPpWKpxuYlfEG/j1FXLRQ2xOmj6pbL7Q
dLUjCDuJE2GIEjjTPhuDTYS77kxRrgnkIonZoKRVJ6x0yorhZJNfNq9D1zlxNLpmPziL+ZyJQOq2
Dd/Hm+dii1pZyNQXSHKW5t4wX8JU0G3afoZY+ZEV00Kqxh0pWVh/w8aQbd/nji5njtp+V8AlJypG
bIUwMvmQw52jB8/9pEwmwBZKxamS3C20h6zfqwl0S5MFCryZBQA1GzmSomNOU+OkleioWzPq2PCV
DAuKUV0OwOX4lb9qjwQI1tpJ8pY7YBVEAi+9mZSuJXO2Vs3szMBkPRQsWEDgxBjfsGi+G3xjFx8n
0SrE5uv4OCe/Yzxgwk4xI+QcYbvTtLt0FLSgN9V49fc5tzs0Q9OlJR68lN4Uiu7MOgB8BX73vb/8
SatWQjhzG5dYepAiPMFTAcyR6JQjkXfUfYX9XPm+OqYeWGNAYYaixT4PWq/Y1b+knf4HGx6r78Zv
0UyAO1f7GU1wCQMSyVM7eX0muMxNFVidk7O96WJ0esYYQw3zdQR6SzuXX0iTH/QaII1W+3Y9nNlU
7JU0zgLLRQfGJIblmp2SCKG8vdMQG4rCeNED4UzwTI2m6VkNRkG/o0vvivpc/v9Tklrq+tNwJqpO
QX1HFdSSGEJ2FxiH/1uxXqS6PBNp1ybElgnOwio82i+ESq7yKGPeeHgOL6Kq9ntb8tqr5wxFMVfm
QNkqpmJkf9UzuRip6U4A0EhV+XuHPRgpxLxzbQW9Mj0YS+o25vyzKo9NXJ0iFKXVfvraTRG4Z4v5
Ro1PYaf4rWI6EsCO+p7s0yx1JIIyuYY+cmef52m86ToRa7bg+/Mjv+08R008AVeDdta+TTB6Eea7
pe796495W3UsHaQm4KpT+Gkbux3asWNgtCqGeuT8filflvoiA31PBBO8WecD38I/ojhrZNSyBP4d
BBXU69GNqo7hofnCJotZmTQXLy9sZgQreVwcqPVVmpgz5la02g2DcgdIleWhCAyv+tLD6qnAJoge
46DyzTtRH2fTe6D/jtEflha8e9FVkGbr8diTECHogo6bHfkLXuD177b5PFYSOD9szV0WaWwinFqZ
U0Q9uIRP1fTjupBNqGJ5JYVTJXtQm0bH1rZnfSWu4mKN7bYP2hsMX54tr/OqwemQmyr79KyCT5Dt
1Vz/Adtv5uMHvG82rC5y7Ge1Lm3UT9mkLkP/G5zGa8Fjy8Db530vSlA2VzBXJ+b3h+zJtECpgpZY
488uQRoeHckdQ3hKdiLWeMEnVDh9yNNhrAF4DuA/+5DJN83gJiLgv01Xtbo+TgWUIlWpVkDlDPLW
1A8URILGFDtt9PP6d9q2uStBnAducrOTARHP2r7JA9soy4ICq6pHtvyo+9id3RdBu299E7AgbdC/
2ntgTXih33rSka2cLYIftGnWVr+H3f3q3eT1bGhzAdQWagNgwGqdInnurB1Am4Wza9u6blnAzVJk
Q+XRSOw2GrMxYxGx5pPxqRgF8dPmViIs8z8CuEigrJcutBg3VHkD4DgvwwKrVTvZr3YP/D2QoveM
ywK1IfNOT4Lr33X7Gj9Es/9fXaOBqetO6dCasav0TEACn6klsGik2KPT8AxSGe+6vM0a2PqsnFkL
lXKOdAqdGHb2rXXsLxmC1tirT9Nx9KZvJYDWkp2IsOG9hvIpYljdMGfmlslAH9zGDecHesiOjE6P
VfuIsNfF/tAnQaqimCi16ZrJx8IxacZcVRGojkhf1G8JNmy6w2C/VUbroIHoDMgErt/o5hdcSeQU
UwGBU9g1CPFawCfay+yk/a98vu2WU1pMAmstksUp3aipSaKHmAci9qU1F6fBskFavUTl/Whl/vVz
bceUKAgTQLTaKlTv96epRnmaUUZSPOxKNMlZuRYUs/eMQCw/i/z59gtZSeNs9ZJOZWawSd7F2qdw
gvnsyNa9FgUZcEuSZxXYCrYIfmg7114J5ay3XQ9Us2wFsdmtdDIClm2XsRN68kUDrPu94Sw+1nAm
x/bmP2m8gPVa1nSi4T3ym5hdNxoxMFMwwDif4v5lyEWNl02r+SGA37sEx4vdzLmlegWRHHS5Wycv
B+ENskfwSd8wv2ihMmwAu42zX2mVFqraI3xo/NHvLuVjeKMH+NcjmBUEj3/zQCtRnOWyh3aI5Rl8
hZYJAtjUqJxuMEXLNttPYiWFs1RKro1hP+EdkuPslzv9Fq1YJ/XM6B1aoPSzWzVYfBqYh+vqJjgd
n42MlZ73cxijH1qaHo3KHcAJ99dFsAu68q349f7GouFU5JgGTrEevhxtaXIr6o/zwzI858JNts1F
cfAE/+9p8MuHs5Q1epPgAY5AoR8O2dfqOL0auqtfQtVJXMZrqTiAWpwdO3WI7EcigofNtras2eAH
sA3N0Pkx6wGgmzQZAOMO/gjU0l5kfMgsIHf6/eIyem5wZu+EAfVmRKjD11kA+9Rs/paxFpOPUoG0
kgS93z5l+8LH4tueYRa/H9mDm2AoB9e/7ebzWUnlzCdon5UmMjFeZAy3VnicRGBCG6fCPcoEK+OW
DN5OTi2yfqG5nhbYThmesxnD8dRVy+80EYFcM4vLvdG1nHc3sYqHIq2jqGVk/xuMQXT7vUAmhJ3c
h/IoeaaoCrmRIvwmj3NyE6GoIvel4hXVSaUXlRwm0ai64Ore/ezqSGYcZVVhSLKX1X/Ny5cOV9dJ
x0WpBeq95bB/OwvnzeQijAwjUQiKQH8Dv8Y79YEN8tLAPogG5Dce3G/C2P+vTlUkczRQtM08Pc4D
ex4OAxWR/23p728yuHCn79uy0jKNHYiBIzAUjWUv+cohOcR7cupey7P5dF2PRO+BSwXqeWpyuujE
ayVlLzXNsRjUW/QxRONs6P4KXjrnOcOGmpilNIknG8rd2Dehk8ThNzs2fzS0752U2MdsSg4LOg1y
BihBW7/DQsKlkKzjUAxe2FEH44S+RGJ3MSTfUKJDSzovWppbwwRWBW12AApFU4S82I3mxIN0m2XG
riqHh5zUQVNJL2Pcocs+JAFRzH1mWoGMAYOhi4KiKoKptS49Kc+ySV0C7airwU/C/s6uwj1tMMgf
dsZf6ogOZk/nl2jKT6RrD0OYHZIuP/XFeJFHfLo8D0/5ONz1c/wwkvwUSl1gm8NLCDK9SJFLD/w4
+7jsz8o8PILVIwDJwuwpy7ArutAv4ta1QxVgjdGtVhY3YVoEkTadyNw7SdMeshy0wRoYuHLZAAtg
79blsmvMBHki0IfaeRerYeI0g3Kewv42G+MbuVQDFSAQxgJvEBb+aP5Sw+wkUXR+0yoMsPB90Ekc
xL3sLlUU9I3pq610pNKwa5CjzWXqykO3nzQ5UAoCsCjpZmmwTGWPQIprytEb48WJgThsGB0gM7PH
uTQiB32qL0XbzY4F3L/Usn14rP04Ypaxzh7jJb7kVbkDo+bdYhk3ZtTYjiZHl1Lv/UjOEiccgcjT
LF3j2vYk+SBnBkIB/oiu2vgY5WMS22CkU3zbnIDUpe5SajlzBpQgG+CgSnGxSH5bjNrXGKAfNSl8
bIh+lYbuUJvDk9xoT00TPpdV9mzlWYSgIMbiTkSCLC5PFVEuWRWfB9X0MxXF5XlBx0Y91BLAz6zh
q66FO1p2b1E034fG5MWD0TtdkXuKFr1UVNl3rfJaJPmpSrNjNWMO3wyTM0GZ0knq7hCpNjDnBxcc
3l6WpV6n9M9hVt+2VnSwMuWOjg2Q9/X9QuVDCdbkovs2tJYXWtIhJ/lOa9X90thH0ik3S41WcFqW
x0VKHUNr7iRi+4YsvSnSdIFjuygxtp7C2qe6VTrDGJ/LqFuwlhJ+a4socoEEfahp8VQmmGSdVMlR
svGbmrWHccl+znidUZ0Tp+7TvbyEz1VZ3haV4Urz6zgot6TK76q5O6ggSQAu/KGrsB0iaXN1aJsU
ChT61HRb5zFpDstMbmE73TnUXSVtXjS1c81SOSyq+QDa+ZsMxjRXDE+Nk2OZZqOjk25nsZGBMc4d
rbFOhT77Vh8+hLa8V0pgl5dUO9tyfjPFYeH2dXoqotgOaCJLLg6CDSzGLt/h6uP0cZ6yY0wyDWuM
xG0NuIsButrXJRIEK/QUa3nK8tAfabqfF7V2wNvnjr19UvocG13j9xCMDKWkBdSwDsmAgSRJ2uct
1iOt8pwUQKOWm2/tWLpDrp7SYYKVyuNHYKo/zVXjQ1O+tlLjhqRwanlwY6Tp2aSCLUMN5mx5NWNU
kZo6GMrobsgjH0PGx7Qe9oaReV1lnQddSZxFagjQW9vKa+X4pZajoxSjHpaRixSCwEuuduGSHYe2
/obcy6uK9qCEkmstzYOdTvdkjvd1xmzcfJQHCsTK5kDy/BGRhx8upp9GyRfAVAXX/YrI2nPJi1xV
WdwQuMsUBRAZw75oC2JQWrRsJfLKfJg2TVoZWzC7dnsotdtc1M8S/H2+WhxWSVjWc4H9MU19A9b1
Q0uT79dvSuCB+bKDlXSp2XQ4glFf9OGFhhdTuPMkCMn4wnCi64UdNpAx31PvbM0O492WfM1pflDo
fotB7MqTDmHl/7ezcREaNtOSohpwfbX6KzbOZQ1Ahfz+v8ngArNZi9W5tPHSgPV0GLP+YE30FDWD
IFASXSEXmylWHKlVUwEGrOy9dgDWRgwWium1FAFIiZ4cF5EppFKiNMV5wvlJkoOse7x+X+8P6krK
oXCBWNTXECAj5WADF81Fw8BFeNc9D3eoi+4SVz6+k9zs9W+1OyPquYgyRmUjL1+Hue//vwqlM3mp
raHACbVgBgN8Dz5HgKWcCj+/RZHf735JwKewvORGPcp+VzoIuR71Ywk2h/hMTiJ0gG39Ay8TsRVs
1PPjihogs6Q8tmCphthTJMmndDnnWe1dv/Z/yVY+5HAZa50sxqJnkPM3nREKYeA8yx0ZSwnFrcgu
CqVxmtcbhhTWCyFeWTnGsXMSX3oIsfAzeskbDURkf9tf9ONsnA5KCHE0Y8bZqsV0xxx1YWWvjV+G
OXVC7UWVJMFlbuvIhzxOGVHcowS0dIpXkn5fadD3MBSI2NqYwiv9kMHpYbrUeptpCxjBvsRv6l66
FO64Y5C+igNnD8g/0aao6CFyejljd9eSMF0AVM2v8pQ67fA8CpFL2R/5rPwfp+L9clZTu53wLggI
kbH/6iGbcqy3inr0yJqS9Tl0l8d5b/68/vy3zeeHXM5RA8d3ifQIhyM9vA4mdvv7BEMPsSL4bIKX
wU9Z0QbhWk5kaHP+3IffomF3/Ryiv8/VT0a70NUhQRbbFWAgAzHWvIz7/yaCMxSTbIXocxgwFNVL
2DzP+q8/+PsG9kQUbMAAFpF7Z2Y3WVozI+VPbLdMbjsRLvvmOzZ1tpCHPvonahNVsRu9m6Cc/dS7
o/TXVP4ClrP7B4dYCeEuyVSAAYrGF/Gy0o/Tp150iO1azEoAZ0CjrEykaIGAzs8u0Sl2bWxUP0cg
FK0O81PrVrGDkX3h6hr73Z/0cyWWvb+Vb2QT5WObWEC+bccfIBrCgE5+iAw1ccw4fo60dD/ZtQ96
jsNczf5CaaAZ5sP1u912HhhBB7yiqRCUQX//EYuU911djix4f+cqvGRuuVcDNtdXB9biXBe3/V4+
pHGf0qpGZawxDg/oiWVnKJ2nh4ObmyIs7E0LtDoU90G1hrZaUZm42aVxI4AYTHblFNlzq3YCGyQ6
EPcNR3uigIVhEb0KCfOB1pXbJ2/Xb23TEK2Ow37E6qHkJajFSQT3VI+W24/mDgjfAq6rLaR7m40z
/+8dcC4wps1id6w43aHZtXjjQ3SZfXImDQi9QPHxqmP2IkdYVu3KS+qAXgRYi2hxuNJBtKO6Nbbz
20/hjBYd4zi3c/iPFgDD6g61IwztlPse9L6o9npCjCrR9fJ+MlFZPxFHl2j1dejHQyqFNzbRAN3a
+2a6QB/N5EecArrWiE5J0t5NdoOqnbYb5fTxv31qznc2RrFYMbTUU/reLwHwn43983URgifLd+Pa
EYhjTWnIXmwat5k57QdlcdQx/eu6GIEO8r2ipDYrFCuRD3ZK7ckRmH+LxtenyidN618X9S8G/J/H
y7fj5CG0QcUbYQH9ZfAkB8TTbna0vPl2RCOu8JTX0hVlNpvB1Ye+8IjboKPpcirDs8ZPHZh2QtTl
+nSndrc0EiEqiWw0j7itUD2aKqAtIInqXxjHXgKMvfi7elT9onRE+cRmgL86GWdtmigy2hrTiage
7pvsJf9e/bBdhVx667+ZNYMzOWbR9HosoXk0zgc9Cuz6x/VnIToIZ0eUBHhXOAnculzcmKO0OFrV
eIm07GzY0LT7WTcoP1+XKXr1nC1JMmMsIysH4sxS+BXWQuXhmGE0gU6Re12S8FVwpgLF9tmYOzx6
tnhY3pW7ASNyeBOYTMWU00EgjcUBn4OVf1SMX3xvpqSwUMlkKe3gjd8YWCGjBTFfxOvTAgPFA6ZQ
XSJZXuABSnF4KkLZ6YzmfgSi6vUjbYqxZFtXTE3/zJw210XV1wPSh7qzDmndHJOa+NMiJFMVyeGe
BB1KAt2d0C7CnDxr08cMITw6L8HkW/vqKQcsQiNKMLdQu21tdTrudTSZWqgm+K/xvYg7HmvgclZn
Nuek3S2B+rXcs3JE5BY7kLhOpSuaoxccmi+mUpWOalshrLS0wckUxbcWr8cY/PVPuOm5Pw7J11MZ
Wn+kskYtehBlCCIgQVS0NeeBW9TBbGrK9meyuFphO5pt815a6Y8VJk8pQNDtE0osvvpVuuSn0nIn
n7oZcE7n4E9O9yGcs49pMqFgXEPBlwIsv6Z+IIMp2H3ZrnysDsjZyAQDvWGd9aw+V11sjEjTUzM6
ctDdSEdGfq0fWhFQ26aJXInk9KEtjNgMI5jl0lJvp15yAeMdqMly1LDgdv0Gt1/hxw1yShBnZInq
DiqeL+SkzKjiTiUYY6tSwHi1NWW7fif8QFqoKrkEmAZMDKDOmu3HZ1AAnNvSwbrIL+MW8v34OfSr
RyN1RfZlWwf+OSPPJ5fAZIPvFcGBFT+m5GwNv67f4dbn0olBkBsaGD3lB42UorEKUHKi3pd7UnQX
lt/QUEoVkTvb+lQYalVUQwF41adlaCCsT3VDcYNJMjlVjA6q+mIKB7c2pQChBZvqJgEHLJcYmiUh
qY6xRU+bzl09o6Lw1ESxd/3GRELYF1ulayM2fxT0WWVvavRD0dS3qDvfJjR7uy5ma9sAxFIfh2G/
YyVHrzC2MOgdOj3HARDk0bH2sydG+lK6Iney+QhWojhTtHRjMqQ60pKqe7GLLzS9tyy0Su1JYNC3
RhR/OxNnj+wxtspqsGUvmi0MilhApYlNr6/HA6H6cU6wqhmqmoJ6TO+qbNEIsORLW7619eC2iW4h
VYuIQ+rlNhkL0QAXE87HQOsL5ywXpZoRljMrOB66i3SLqSefflcwpAHIdzaLVOzGU/tcnkVY/VsY
E7/dCmfHUqUby46F5OOxuhjuhLm7xG9ltz7Rk47RuxpcP9Vj7lYn6sY+ACYe6kA0565uGRrdIOBz
kaE+n5a9lEZCVhDiDUQzRUWlKx/sUO+9RorAkynHO1DD+jm5x/rS0bToKeuHoDDt2O3pi9logdJP
Z/CQ7yrb+oVH+8sctNKt0zoAHdtNG4Huda79PjMBSToG6v8j7Up768aR7S8SoJWSvmq5urt3O84X
IU7S2vddv/4dOjNtmVGLb9JAD9CYBlyXYlWxWDx1jlHua53ym4Q2VKJcH5tqJsW3REO5YiTz7aTq
IaegXt1dgouPjHlCKqb7OZzarB7EmT4CSEV47hX1HFX6TQiNgjbRjt3Q7TjhK695E6idJQKKZ0Bi
mE0dxzSO/RCuXo26HYk69FsyAFfF5zwfr0JhnMq8PSvEAEio2wfK9DWvMYqy/SOojd88+uM3sC30
2dD8qRfhWMA8vM8uUI4zDCl622bWXefvpbJNRjJkY++HaDmUYe6NxDz0yL3bJlaT7mIl9GsvkiFp
BTUGcw0KziayFLB4zNINBdVsW1nNgwsr7PnRRJopamhNKUFhSX7ghuaLFBO837b/cj30ky7WM8l+
0mo1fdQbT3P9oJfPU/+8vRjerjDnB/qipVhMMgI6PWrqBTH77/4+c2hgcKQS8wIgnFG6n6rLkH7Z
/vvrh8ViN5jDAkRsgjCbiNhfz6zvWnkO6FoOkV0dCieiI2Kgm+B5My9omEQxmzGRAh9b0+/aQ75r
MVBI59J4Zuif2YpNJj+YmZjNRYXtmQ3pXJMa4tGGq5t2QRIrDyVXUwLebYCzMrY1KORRaSodVubX
6X1S+lfS5V+nXDqUcXCJC92pI8zhEd2tq/R+EjRHLiFoXTY73G9TqysSr69muzWq/VzIaLhPvAlL
3g9kXitk0/T7TEeUi0c6c54AakSly3ifnhPmbD9Rr/XGn00JbHH1l2l0xq4HHGtfDDyiSU7SYpuI
AMCB2z+KJKclkdUpL8bwUmA6hxMmHEdi24eAHhI1KVG2BM/6je8RENpouhU90TkFE0XjbFNIEI2W
/A9Y003oCf/3jGMJmMu818ZcrJGVhYc6fzKTu0x6UMVbH1SD26vkLZJJNsNU/6ebU8X7MLzGqI7y
8d5s70n8amRcjht6nGwEJ2FST6RKBSUiRW6rx59VN+nW2Mk3cvLTnKWrKIqAHidPTZY7YjLu47TT
bUVt7reXzPMeJg8p89SNSoloFWuMNI+GVxByCn2BM0LKq4uYpZp9osatjjwkhokzjzLaOcApkusE
zmmeWA7PFpPzahOU06EOJuuwqd/yWessUxPPouTfDkU4WdWoKX9yzhqaqEgmrW3ZIS9VLCslpC/w
WvPFzztLFa+D9LS9UasH7cIGs1FDmGFYrRQlh7RvRnyaeO0H3t9nvlpVthUJJhy0U3UfysfEf93+
/atZ9+P3s8eC3NcJ8AWo/Me0PfTAlRZhey+Z0S5KwhM+oB0N86vcCV+2zXKWxb4gQUpuEqIejheX
ryK0k30uQmY1ihcLo/99UWQNFWmLygfCo2v8s5rXqRUlAoASCUDKI0YJICwnl2cV+uKj0e/TYr7C
C3ln2mrmWvwIpqb0wyz9b6VXPeWS9kMi0PdNMHQIGH4zTPu+ijh9zdXMsTBJv/xi3W3aZwk6Vnhh
bUpr7gbbN+5Hvpwq7/PSn7E0kw+l2YCAEVxqVB6T6kYatxjRu6b7Yc8b2llvhxgGMBAm+M/ldz6j
hbXQDyZ/DhBlVVhbRhtbunJoq6uWO8r0XRR3k3FJxnMNuZA/cFNTMkXFpBIDbIPMlOZ+kscZ+TF+
MTrDSjMea9v6/X9hgtkvQRsyNK5w7ZBuoqv8LTm2mN7vnO4834124mY/iQNuAjz8lBftVvZiFzcs
Tg5YLYkWP4HZy3LswtIM8ROybrb67lR3z0P8NCbe9sdcPQAWZphjPDDwapdLtCIydK9LRkpD1t7G
qmEVIsS+Ril/3ja4mmQWBpnTrelNktR0Xb3m78URKjJqf9g2sRptCxNM+hcGwVBMPxedtjvFeANR
zTsZJ9u2Ed46aA5feL8OyfBZ9pEsJ+1uIrE1R9+3Day+KGGU5z9+jobwZwtK1g1D07b0tqV8KX/g
tnXKjqEDFpfX2Z4wibQTbpt9bqfww8nioULWHIOI4MOTwP+OcWxmn0wl0Cc/LvEYUntBcZUwpCX3
p9w8z9ymyCoAZWmL2bAyV0RfSGGrBQdkfyZ2dEegdTvaGJu6THvCEQRYfYQBgTlwegZ6LRC5/fxl
AykQ4zKM6Fw2yqsZHNUxEBOWdpc9ou3+AH4jW+L45Orr8dImE2iirvrqCBZDrJFCJihVjemmlo6b
wLTnbd4aAwLKq48VMrunlIM/zDWtUBrgBCO7l/eGMFhm8FoXP+cBbFsgmNZ5UjbcRTIbKWJcAAyH
qNLTc7AfPLza2eThF7O+eeAhQtYicLlGJgIb4JbQFIWxPnKV7BCOj9sBuIpyWRhgn+DxnqoWOW0J
FbVFPArnjb6GrUWRUaanXYoDsFnQA+W0vHgfkX2Ol8Ixo1pOID6AkNMzOeon/xDHNqAT1SF1zVde
o5lrkKnKxBATkk2ClAx9D4z6ANegYJrLxcSfO72YB17mXDvZUPqLoMjRwc+kMNGnAtmaqyCYw7Qm
Bvjbox+f6hp3Y+N+e//WjoGlHTbiqmHqdQnXcExkB31sq5gMFHlYoXUn/FgME2g9NiucKKgBqHJX
KtVDmqSctp7Ms8FE1ZSqcxDFsNFDOXimoIa9YEX3VN2xfwsueIU6SHZsJbvwKbTy5/6Kf1O5Yku8
bWPCzRAJbqUKUHtSPlgBHiaFH131CHlVZ3vb/iE7//1JVebc08W8LEsRkB7Z653Z0XfVpX2J7NaV
7OK1xHE3cy7c69kSPGKAHACPiaeIz+dB2Pp4DqeAZ0zw2dI5OpZ7HeLWCXd0ZHUnF4aYSJvaVi6b
HO00bT4J8402etvfjvf3matNKcxyF9Y4SDGOW9Rfp/Hn9t9fDanF76f2F0VPnBhjISTYmmL4GmSW
1nzLeNmBuhHb6CELE0x2wKtjlOMFHCFbPWOsXA8xq5ztsn6vprsJqrDtcPx3a2LSRJ+PEuaMcVTG
WmLLdep0k2ZlhEcBuAptIZIJFh1imoqmMJkiS5VhVGkXW7lRj8VfmgLCOrCD/TTf2UuCx+SsH9Ub
eZcfc4+HDlr/qB+2mQzSCL4MvRv6HmS+maNp6ypEdZAruje5eAQ01ZLxf25/1vVTZbFeJl+Mvp+Y
ow9foY8F/QHviidkRxQ8GCr4ylMYW3VMmchEQVEHhgHG8WMM3WIqAh0TUQMXWBhZZZrYasnTOl/P
TQs7TABIQtJnWgbv7Heg6N2jUj1GPwVbtQxLsZsb8YUHluYtjAmHyuzyNC+A2ezreN9kuhUm3f0o
DIft3eKZYYJgQAiMGDPD20fS7/QIDwx6ZmOez902s5qfFp+PiQHAZgxTF3CG6OCST4wn4DW2DaxR
0plwAkhPaASYJ3YAh4yQo1cEXJpA/tBYg1d4gFdNmI8ebqmMXrUzD8VpvOFt03qtuLDLRFgmgJol
o4M/42506tcU6BDdHW2wT1iJQ+faSk/jHFurQb0wyQSYksp5CXgALbapCngP5bn0qu55SFS6J78l
5A8zrKK0nBd4pApghhTizyEGIARMbl9B4Hw1pGQnQxVsewtXXRG3MhFAG1kBVPTzGaPrWh21BD6S
z1dAXzDvZLVQyv53Rhh/nzozm2vqiJpxM02gAfle8Cih6Y7/9t0W62B8XZHq3OwpRt5UxtSeBvml
qgTou8j5U0YSG00sa45lzoviaoAtjDJu6MudL1Szj56c31thGewNlceFzjPBuJ08KkPb1FhXPF8z
874SOOXual8RFFtQVIQKt4jO4mcHkJrOBx/hf5C0VFtlPvm7aUf1xXjpYt3XPkyxxwaGP3Tiw7c1
ou0HIhwGQdgZcfW07W3rWWmxJObY8PHI4hd9Bzs3xTVxQQ9TtpZ6MJ9uJwpjwoll7TGJXfOYgVZj
d2GXiaVSluV+njAIakJIOQ4qb24LsHxUnhCX13iqeY0V3vdkwqpP9CboaUrqd8EeAO+7+mVSQHY3
v/M3A2SoYPR2p3ASIW+VTKSNHTTI/RHtnJC0NcDr2mHq1L/Ale2MI6R7M41zsVzFQSw9lIkypdHn
qAYO1FEvrSN8AcWKk3nDU/gQeQSVQPPov/in8sIrctarDxxqENfFySa//65F+Q2SCTOeK592BOnN
qLFTaID2gMMRtAYqNCOyN47j0lj7LYktLDIrHerEnKgUEW5G0g4utAMJTGCN2FA0z/YND1++vkKw
hCp4yiVA9jBbKZIBfYjJpPbKc/6onYsLWu1f/MrRPcyF75RDzX2up/fJ39aoqwrB0C7acOw7Rq2m
JOsadObkNLDa6DEIL7Lm22G1N1vfSsENqUZfY66Y2WoeXZhlYiWtC63K0KBwtOBWLR7FPxGtA4Qe
LMdAacgY8GOSW0R6U2hU4N0GUlzjuLrpuFAH+hvZT7c0weQ1hQhjibcC+gQ07AV9PgqadNKgfZVJ
vMfJtWpnaYpJZUQT0mYCMschPrhbM5E8a3J4xQzl3gfNVIsvqECZL/bH3XYIrKU0zCKIIF1TRVwD
meOuyQulkwkQFbHc7QplsptUtYqh5Bzcq2ZkGZcX0LiCGoFx/LYUsmTUUOfndW93cY9HSHg74VGM
r55E+sIOE9BmIEO3W0V9LHrkKH3Rd2hENMgfhiWhtXItnGGvXtsvPETtWopemmW+oplnkNXEvKtT
VYk1h6UlS8+q+RrGB1XnbNhaXC1MsfXq6EugWBNgKuvOg/E8J9+3HWL1Ir80wHSLJq3DDsY4zFVw
+f+VH+g3bPfFxYcQKnkovoxQ15RPgRN66YXX816Ngo/tY2ujrAODXkkXR2t+CHZfksM7o7/HWSPH
HQ0mdxTEnEYDMk/vFFPdT7xV2PNd4smH5Ay5J1c4jK3DUzVe7RgsPyyTTaRE68OU3qFaZ3BlPF8X
tmBHZ9r1DnY8gevV1LX4kkw+ySVcKkIJu9gE8zHRw51IskuMO6NudpwOE3dh9Lcszm3cemWx1LFr
0MfCc1OId/kCU//iTnFzj8d+zds6JpMYTQucs4itI4kX9z/iEjwRhbXtH7wYY7JIlSrAt9GdEucb
Mb0vC06FxVsDky7isC1iYcgpBGp0ezV1zFSGanxlby+DtzHsGFGqxgoAJuqv8oa+AwqZldgpKLtq
dOGKl21z60kQgGUCQl96In92A8UUfFJmcLkQ7IDhKGGew0fpLx/aLnK1SPG2za2WqRD++tses0sk
qCN/pA8gjQuQ0l7aEVt5ow/I000VoRnyPrsg4t2AV6iux9aHYWb7+ibXE5W6hy4DRd1b2XiSjOck
cDgLXKvcdBnoE9kgsoSa8fMHzeCFteHD1dPDiCnt+RR59J44cfH06wv6MMRkprks6jDBZdXJ1BBy
gbWNQRl3TmYPSMzd9qLWQ+vDFJOXjLANpiZS0KqdT5pxnYfHf/f3mVxkNomJCUS0u3vzTg8uUvG0
/ff/wes+FsB4eR00+RCrKJiGI0hgwcSVvrVWa1FJ8sGhm5PaIoZl/kCfxVz6AuPsAvqjgxGgPhQI
pDdLvHxL8p5EMWd71jPTx+oY1wZzVRMNfoJ1TTJ4XUc3KotdHEaczMQxw47zqokYRSHGEUDChV6B
eeqKQxBzu9nr1cTfi2HHecepjrs+qmg1Qe+T5k17GCZLdJU9IGpUroSyqhs3RmG1X4U/4uRa7BhL
nIiOWAMRSUSvNhp2WofHSB4v0hw+bDskJ3bfsV6Lw7dOWnCo06kILevvmxqsxtNsi+Cjq2ue+utq
7EIfXIcGi2YSVp5rbMUJZFz0OFF+tsXzzJPs4P19eltfLIU0Uw7aDcAIp2R8UpLM8fOA031bdbzF
EpiUGguGHiUNUreklK5ugNhggEalwEvdPDN0pYuVqLI/pCP47p00Oif1j7DB8d7wgJ48I/S/L4wE
sjD5ZYudn+QSwn/3BbnJMOS47V68PWHyaTsIqpBh8AYXt4Of3as8n1p138WGMOlUkMugNkJ0J3JS
h9YkdF/rqnvBAD24OHntwtVXDH1hjEmimN8OSQIfRv9OhmQFAX0BiA1fdLdPLfDXeQRqLbwrzfoH
NIkm6gZe79imVpcbkdpRsPbUt7dyYO7njAel+4d1fdhg1iWBz9cfB9jA2N1ZtedDZYc3iU0vT+qJ
Mtb8P2SK6N/8rTeimqZmYBBd0tjkmmkddGgiNAkp0Rfx+rO+H/f5zrwmJhpoEgicpZ8ARbkCXw9G
pk6xZZtNFGaAQZAJFBhCLF1ypcc4CM4Q+dCTsrXLdLodpOAhK8c7PZ89MbWrOr/WzXjV6u6VZJqH
mso2qsQWkuYUhv59ZpR3kVCdJIxApZW8m4vkInYVkNtPPsaFtyPqveG29evZHFQ28awIYLxs3Pow
f0Fpd82hfWEc9Z0PDtNwN7wqd1A+tIW/0Drfzc/1kbzxGYdWm5H6YgeZJDX2QgemfJRiGV7XnOFZ
tSVLeQOJaYCBeUdypZ+hy1v8as5a2GRyVphLWTwPqDQrKHYNop3JmDr2uRef1ayiKYoJ9DZUOFjF
oD7UE3kCSQNupPNOtXN0doPKMu32iJj4QkW3wUz/oPzY3tlVoCd0tP5rlr1vYYhPGdsSyTJGwS67
6a6wS2SX0aaz3M2bwXmPWE0tC3NMp4bOAE+VCkdS5OpoRMK+EQXOTZW7JCbUZrVThAy3LAx7/cII
imgPom+hXwRPGy2+KAxn61j4uyKVIDo3AH9XzeIizMWTaUC7b1b3Xc87D1adcfH9mABQ1EnOhwK1
9FgdAL0JxFPJI+RczVQLE4y/qzqURvRalaBkE/+cC30nCZi1j7XS8kUoyek8rgjufjHnNWa/R73w
AXZsnfB2drQ9jgJnAKLat0YPL1R/Mtq4dHnm/BZTfdYHCPs6qjR/U5Pe0Uq89EWxcgfQ2Zft+OK5
BnPM4XGoDcQJyWOM61NUq67vXzT/eVAyjtfzHIO5BY1jkwZzAsaNWklsP2t3ZYhG7rDbXs62FVyv
P9dvQyJo4ow5LseQvSm+TsVNK3Ay0roJAog7geCRzL43tQKBOoCBlkwsfIvye82/nWPeNMkqvFAH
vp0QAJTwP8bHszgFZ4OEiC1mcI2mOsFTrHKcU/9GTWpbTmvb0CGi0ndnTSx5I6/rp9jCOuPwJW4N
SSHAAfWbyhXtX2O80ytU7sEwGbvTiQevX/2mC4OMx8fNJNfgfAClonhIx+9j7s1c/MZqcbWwwXh6
oLdNG88Y8SDj11i/z8onYtyY2lHUnvhj77Te+K0eWRhjvD3ytTBuQFbhQK0Cbe9944XOd/0rXkFd
VI4OrwTgrE1h3D4aRTWQJ3y/Zob+hzE9kV7c1ZXhkEjB0xB4jhLui/ZqJ+BjiQpzUmbVFLeZD8xF
9E1Fq9A8Fej1B65w9Xf07d54+AVh0m+HFzmwtsN8lcxpER8Kc4SS3q+GkOD7YlRsAGm99lJdO893
gLUfAI8onPBIEVzl12DHY47nfWum1KwNDKjKJkybgWDNPboe9WkGVVzy04D65pR82V7qakGC6wBQ
TXgVxV/+nNG0tEy1hjLtEaE5TmVxE7cq57GBY4L1nrhXBBF4dAwtaIVHCAhdxc7ZXsV7Z+ZzQBAk
TAK1bjSyNcIORrQg2OsFU1Wczh53l+5ItQaIbRzpwwbEbr8HHkQVf2nygZ7nGOx4eNbft+3zD2Dc
tRlSQ5VG/IA59DEMeyb9BSNfliFNll/fmbwib92ciR4z+sxAVzHmSNbqlTLWWG9zlnxwZ5ZWBiko
TX0k8yUwZXv7+67UKHR5H/aYgEhCJZXKxFQdIQKXchb5zlQIICPWv8Uj0LRD8BDo5OiL8R0QgJcy
qo/BaFpi6d9wfsjvDfbPP4QJD1/OskqSFQhznPsztLautTu6SAXcgSXeF6ZevWjViAmY5WehVp2k
2UntVSWPhrzrI8kqxTvodbjb6/r9hPq8LOZAHtvREIFoVBzBvIjJ97n4Kw04Ybhy6H+2wRy7AE0K
SZbAhn+hIj2Cm9gaZgrkE6/AXLek4y6jQDhV1FlguZATIiZUhZmqjKog4q33mtcd6j+QFcWSFobo
Ji42qWryxjAnGBq68xQ9tby5zd9T1+e/z2RHYYpCtS0zBYJDX4wRLbv0cXvf1wPrYwXsaMmsKcns
Z9CLn+7mHVVGaTyAtx+pfpK6zz0ei9tK3+nTilQmcUj+pBmjXFKhdeMIZ4YecGkZP2hr/Z3B5idg
0HycGOc7qkz6MKViLIYUqzTaXaOfBaALt7/javwsPiOTFmYlN4TC1zCjEf8slcwS4N/qxMmCv5ck
n78dkxJIrUwoj7EKPQSaOi1uW6V8FmrF7UxohfjTq5o0tk8UTm74/UL62SyTG3qid40UJnDC3hPn
3u7zYxNDAA+TY5PKy/S8D8kkCVUELDTJRnAJim48/JCyCW/CKWdFPHdg6nF11sjQGshEphZAWbAq
LR2UfxyX4O0WkxsCM4ihFYeVUGKzD00y3mArzwyTIrRkGmKlrxDAR2qGHGhO5fMRcT4ZS9MW6zWY
DbIc+zJisO++ix//VQCx/GyZGsVdRiBhP4a5NctPqvSXWXzbtsFbA5MFIiUsYmgmKo5YnILxmCuc
l6IV8MSnSNGYLJA38gCZ9Rmo0HN5ptdKw2l2+h2lRQhd499lA42udnH2zGMhJxLYKB1NzhwxsvM8
sSsRr0biTd+KVix5Pe9gXZm7pAuk4Em8TJiSyKSCKjHSfmpKnHeYYIr2yVdlHySWLFiaaxzyPST+
LKgxYuCi26ONf1AO9I0ULwklJ7bWs8TH72CyRO/LQQANAezk9BjE1z46xvXXP3GWDxNMjkiyJi+7
CoVe2O59f98knEqStwQmPYwJJEDnuIMwF6RkpxIyDy3BE+MfFXaLHWPSQ9iQqQ/rATLhmVfot77+
JuQcKpf1sPr7S71XYwtH7HD5rgMV2TTV9uAxH3xeWNGw+e1yZSh04gYw0N9gu6LaJgIZUWXJUJGK
TiB9GOzuFc/Wt2Rv3lan+H/nWISbLwwyoSUYkuaDhFRx6qy3m7GxBf0a5njjUHnCQqteYNABWx1c
sbiifQ7iWK4NKZ6R9oz50tZeKj6Zwc9tR17PSgsbTNpTh3QKfQVlg+opu8zNPH1yii+/ZvXnwYL0
Bscgb1FMGmwCc6xJRGvKI4XIF94AQYwYlN5o2li1PbxlJ2CUOcmdhvzvTvLxJZk9i8w4FoIGhaWB
+e/mpZhjMIVlNulj3vLo99qyRJe/8HeorvYR8bFn/U7a0ZHz9q3E/aI5xMfASd62PyZvWUymGwWA
yf0aF21NAtlCeeriWyltrK7mpCOeHSbdNWolJNIkKU6IC+B8jIC9E8TSUvEUur2g9csZpA8xryFi
no2FjwtGOkuqKKiOGoW20P8cAsVqoqcKr77jD7O8a4MduJ55m0YD6bdN+7DKJqkg0VWsL0D98m1w
xwO0f08UfaVBPILXrVwPuIUtJqiLEEDhBpy2DrmEt9G+8vA0DMkD+Tsd2Kp5BIfrV6qFOeqvC3+U
NQNtARGerz0Qr97RNzeIW+YWjpM7ubCGgwwWfe4iV5PywioT5GpW+jMkJdT3J2lzN+915UZzwaFs
x26HUS7V44nHr3ZEFhaZCAcJsyzoCkrQUgWG10mNa4l3Zx1A6CG2oGDI8VPeApkwj8ZyanXarqC1
jmqDOuyBHGrX9FI3ejDR6Nu2t1rHL1bHBHpsJs0waNjFOPgmx4qVVq+VRCwynxPjICpPo/B92+B7
B/v3kMCQD/4x8dDDhPwkGnVUxr7qTKn40HS4BWW1gffZdP6i5HdmB+HOzvB6YPo7rTypRXYAPtwR
UsDrA9Mapm/j5FulrO3Kuj2Vyfw9CcS7JvePQ5p4KDwuSZJCQAoaH/7b2GIEZhwpw3RriWJkZXl0
u72e9VaG+bEetqJqokAgA8oE1Uvu8914ql+6Em86tFEf3CSixXPIlYck1AkLi0xx1fSlYvahgR4d
pvgt+gxiXkcdxXByILvaxphzbKn328tcPVw/bLLDHLgiZXMioy8ozv633M8gRI3BalN/2DbzDsbZ
8A4WuTeAgFY2BURb/aU8J1f5HRGhnMhrhK5dftI8OvCWXzMnR6DzKXF435ad6yjKTNXKmDY7Ooti
XMb99GpeKyd77D2aziJMvm0veT2//O0/7IRHkw1dPaTIaMZ4k8s21JPU+Yus3KogeJl5YhMrXGaf
fMdgstkczMBgCjIk3/aGJ1gNniGzY38qLvLtdKve/Och7SC/pE+x978rZX82zuQ21RCCoPINSmX2
2I+NBbV3G8MFnJT2Dwfhxxdlc5rUj102SarTQpzmJ/GifXAUXykRIiBKgLfstzeQfrItl2USWiIY
vUYa3ApHsXAwAXsqJB5pGc8Ek2M0I6xNUve4ilTSScRNH6p9nLm3fzjPP74ak1XKWCJp5NMCCfV6
4s5705Y84tTu4OQukPx2CMKG7S+3Wv19JBUWhSQJTZB3M4KtSI5KeZxDyRLNQxvwplk5yYtVilHH
JIp8CX4ni1+L5E3OvubTl+2lrPcoFmthyiEf+VhMVXgBlZ2iI8HZtbyVrNDJ7PFutqNb3SY/aO2H
NhnaMsGD4ZKLxOtQ8L6o8rkom6B5m+g1LgmZ/EVt3C7Yi5heKDlNipXRgk+BbDJZJArqIswxfORU
rv7wPo8MVXU6lYxHRx00OhrktYLv4ZE3K0ZDaSPUTCaBmGo5tETHR1Za02qkfVaNuyS7F4Y9GOM5
aYQTcyaTRbIyN1tRnhSHYDQsvClmzonKO2pYYketbIV8ENCKIXcUDxLssR673FNa8uksQ2mUNw3E
WxGTRWQwchdphuwR1uF51NOLommc8pXnf0wSCZVBIlmPvs8knNvK7fXA1cCoFJocO5wc/xsnp5pl
ZeZTD6S6UzLK5A7sPy1IjeRzeeEBabZXRdhn57acQb/q053SRWuQRLfrNWcysn0dt7wnnXeQxT/7
OKAgn0NYVP00bkL4eHggHp1SbDwVojeZjfoO/Eb1odyFu+/ffzVSQORgiTvJVtxoJ1sPfwUOcbcT
27bTEJHJKKNUyKWfYEeBgy3MwEoTTgHNKfmIyCQTEJ/q05j0SB/AZ3cX5Vxh3hTl3lf1UfHyvWpR
iHZt5z/L7/jqp44Le1m/pP/35APR5OcvLqu+Hpcx7ayY+LxUXEF9bJzZTfelxwPZc1fLpJU2Sws8
EsPYdMwfJ7tyJ5s+Fqc747YCakPFdejsW7VVfjX26ZE/7PMPuVuXRKDwcY1gaX2yOKnVQMFhKOxH
R0TiQZg6ES4R4Mw4lxPgImSXPQSOxNnnFToZemh8GGZWHkHKdciAtQAoMrMHFDPK9NBEolVokSX0
gtUnriY+A5ljN3LKyRfrXvxhm6nRUkPPcXTgklZAJCy+y3hacf+Qjz4MMLk1T2p0iiPcWyS8LiNE
k8oqdatxQIJmZw+CwxthpX/v9yzxYY9JtE2j1XlDH64kCZztU2UB2/rsk/CpnxTX14pbYZL/pOH+
sX/sW5wpyKFuCjg+6FRSJY1700x5YI21UAR2Akp0QGhS8pHPoZjkQT5DDI9y1fUOuh/WvJcPlJq3
5I5nr7nE0hSTdowRY2hSH6OW0PcEnFDJ4/+eOJd/n8kqIeTABKgwAqtUXKPBrUQOpn7V5ZYGmHgS
zUZF5/njCLSio2BjxvegQMjqfx9mJ8rSGBNAZa3G4NrAxmTiQZhTq2htQXrY/mIr+MPPRpggwryq
XqYRGhvD0b9rdwYOvsIrjuFuugXlR28VZ8OS4QrCo87x7dUuznJ9TDyZaj0NpYCPSbNh843Wsuor
tGK/0cnL6aV4214qx/ner+mL5qkfxhNOHAGfE6NIYLvxWx7ceK1UXizo/RxaWBgNuWzj9zIC7TwM
SwfJnWrYTePbJMk4pTLPFdkJUui8kXigcJ4WwvUYJ3EEN36pXcqIkXpcNUJOkmAHSefCz8lMUCFF
hXBtM/0mU5NLWcmZpZemHZnhUZ4ibwjzBwxf7TrJ9LY3j0Yum3uXn5bNHLWPLKjIKl4eXbX+Ovjf
ycxTQeNtH5M9UrkcwlgJcZ2MjSMxQoeU8aHIwPnXTF+FhNeEWqtwl0tickmD61NfDBT2N3dWGj8O
yslMIRo7ps6/+3ZMHoFoaxT4aaA5unA3CrllVjt1ft62wVsMk0bGCq+2kA1DR63BGIkCovC6s4uw
cipuK3btGF5+NyZtSHGWy1qFVp0GLlnRhbdd/FsZWrGWdKTAMuVVfoezFfvtJXLcgwUXq3kR+HUD
+I2pvk3EKspvTfZt9q9z/H3bEMfXWTw61C+qGKPggDykD1Ly2BeRZXav2zY4+8XCzmvF+A/Sq1TP
cnNTd9/89FKVvNOFZ0b5XFsYSeuPYYAk1f01Orkz7/NTvgveL1UDmEHJy7T3r7ypZN5GMbki1aG7
XFZ4Xykk1Rr7I9Gfifq9lkEAyHlK5RwpLJt7F8pkTBsAc5T2WJJLXXOOSJ4n0M+7OFDEOk7MVss1
Z2jPk3Hu1Mjq82/bnsD7Wkx2AILW9BWNljRi65LmzayHo+gf9ek4ZhxTvDNLYbJEMQlVIDWo/+p3
Rr3I9X/kezreIO59N/p3573C5IlkzlOt0PGql/deH95I8fP2h+NsPounBXrRqNscd+gOkL/4SREO
23+fk+dYwIimlQPws3inr0vhXQuxaiLbyJpnCF3aQT2eO8nnXNlWGNI+VYMsenYuCkMFmhFv51Vo
aVmy99U4tro+86CXnVnKVO+6tHVVqX4oBTm1ZT27ANVybWklIPnGvg6mG7ksve1PsTp0scj5KpNH
zNSUBKNQfgFb2gdQMbqgNlYHqz5VT6GjOhQKmTl4QKHXdxfDoJBXEDjRuNquX/4KJrF0mZiAnh/t
SdHL0TeR9sElvEED9uDv/Qc8A3oSJoo5iZrnZUxRUoc+MYUWfbCkuE270Go0Tg7jBaXKJJkoKOI8
r+DH/U4BS1LlhTty0CH0LO9aT8/t7a3kpDSWByoBDTCBWjOisjtKyl5OIMfMOahXu7zLfWLSTC2a
fZCasDHY0NM8h6AKzWzTrRxKFSo7yQ1PDoy3KCbVSHNnorEM6E4y3shkZ0hgUiuftj/cahNpsSq2
FzDroC4ya3hf445OdErR/gemubUgVOXKlmgFDgRSHFR5nDxEf/xG6c3idWUpNNKxBCic9gobL/Oi
g+Dxp2B4uUeTPx92aHkWE+atcRAFDu249qehdcRb2s+JrWKH9xs8s6ee9GP7u3ICjEXyRpJZN1lE
zz8/sermTTP+Zdpg4btNrM5lEsEd4wMUZpzqaX4D30D9S8n3Tn7RX8nV5MUAzYhbu8bkDUlUc71V
4JKUjbgEaEdLkDvsxhndAjzwI6SzeBPzvAu9xmQSzKSOoNiiO4gHAtpJynehY7qAgewUN7z7k0dg
DCqZhoS3CP03xqGwhJ54EKI/ImfTrhHn21ElXFWn9YvvhxHGK+cKlOzjGGrAXtvtuTrGDoZmZIjY
0k41F2q17owf1phzDhdPdExL3G0aF0gI4MkAazxLXufEsObbimX+H2nXsRw3zy2fiFWMILllnKgs
S/aG5cicM5/+NuTvemiIHtRvb7xx1RwBOGwcnND9dN37/3CnXSzSv2gVYi6L1LRtjvxP60pe85HW
AZBI+DLZzWdwDjvqjfmRl4/fBpSLSdY1qzoMzQzxudm5ZXvKho9h8TJMH0oMTua6bDXhj+uL3I6k
LgYZv8w6NN/2tKu4rb4t2X1tEruFlnPnS4Wr1yoniNq+DC7WmICatHKu6UmsObH8qS2RIEkJprl4
9+hman/t/cwlN4Iz0TRm4FYXuuSgomtmuWkze3I7OznwxgF4a2IuuDHJ9HiiQ4NZftLj+zh2lpDX
hsfxfbYzYejjUst7PHYGY5cnfm5wEt2836df+srTx6WNNbnFGoJAOo/k85jzAg/OLpkMVrSlKkpa
hyTZNB0r/ZDLP5Tg+3VX/kO+9pd3sQwoA1oAMoEWYZOTeCBnxRNuf1ayTHv20lNyM9myV6P79F+x
iW1AEPpGlvWSVmQ/0SJW4cSH7kXxg1tIrtrp7WjxcGL7s9XBioWZcdQoGaczy6rJcm2GhquBwVtQ
DWrScCir2CbK+JAEgMNB5Uma/eEO+2WUjbLyTkniidC0KqQKQdHmUAwudsSSPcoMpHIqChR63l/T
F3OMU2YxqSZRhrlJ+jEqNeSeQnuKdipXsnPbNy+GGN9UwArdtAsSdENwL0IuBZVucs/xTd5imNtL
bSpdmWK0mSb7bj8j9qaoVKGaTAWCQOKIfuHM15zrVjeruxK46/9zEza80hdBLSTaN0+7gGQ7gnwl
ppIO5IBv5DZyWlQ57fbU7oUz7bQTnOnj9T9gG1cu9unOr3ClbvO+HORCdeI+w5Srp+WP/2aAub5i
UZj0YVxwXzZor3ttsi//9vvMhRXVZFQRduBZW90o2mKVCa9FhbdFzF2lknCpxSbXnBI09R3pdlPH
48v5wzP2cgwMWuRDVyxxDjegBNqARGeA61EwzPHZ8nLBPGusSrm4aFMYpYB6+hgTLP047YhTQxqz
dIrvPOjlfLusNnmNOkGfFDCGVl0rQxNnmyZ22bxcdwO6QVegiDAIgbGCATpiSGaKh2Gf3DaQAaRV
TZ7szKYvSCL0qUADAopgxttiJe1rtcU1ogfglANJk9LMnJt++6m8ssH4GwakNahnA1XjD9UeZ4PU
c+IMR3Lq0WJSuOKRNrfwyWs2z2lllnFB3WiiKitpelP9qi9O0oaWyCtx0+15d0oXG2wVU1bBfBnQ
jHqJYG+e7+fybM6CNWZPk8zBHc5y2HKmCvnlUW/w9Gnk1iMByLJF8ynmlt02b43Vihi/i0gdjkO7
0NLRQ5uBmokgXdPfKZBmuO7g2x/tyhJzPxmiYaLlFns3HmjJVNpBieompRkhL3S4EME7KfohrO6F
LsDseaLgNhQPNG8y+tFtsTMc3e5+yI+639mNX/hSZ/OIBt9qsddchLmQcM9LTT9jmRoYhWg3f2kH
o53acWklH1L0F/+UZqPsm/pec4qT/Kk/zrwWL97ymVur1ZNuEoJMc8Rcc2UtcsCml1ljKD2kQh9b
o6jz2vh4jsQgi1THSdcUQJYufgZFzGS+NI3dBbvrXsSzwmCL2UA7IZxxz2iZJyav0XzMYtM2E07r
Fu/jY7AEhZJ5rjTa1ZnslTy1wVUqq5ye4k3Ev3wPbEVT1oZy0TTgldycQMqm5l+qxgsMr5lutQ58
cN+u79x2bL2yxwS7TUqEouuwdZVDfPqCiJz4rLut86btfMcjStrOKK7sMcgSGGE3Z/RGS2doWFMG
07a2Uoy06A+GBBqS4TO9BRI/SpzrK+XccQoDNCGqniQX8JTNtcQGWRTmiWfl+boNjh8qDLxIbaWn
eoioLTVmp9XBY5oLp0hPDpIkcC6C7eVAaMDUIJqmGwygjGUbpUEPhJ5QSjNJdTDlwfub1VxM0NWu
wFIQY4UoYYlByuJHH+7zEN0Dxl6qe/e6ne3P6mKHwQgR6n3RQHOGI7Jqw77sfS6Tz/bBXEwwADFI
ihKHYOpw1OJHajSWsnysmhtz4s0V8ZbCIIQWBkXZzbCTGo9D7IhqYs0x51j+EEn9WgyblOlbs1sC
+uhHe9iZdqymvrg3ITlvFToI6vK7EIMV0fd6J7Scb2h7eVB601RwoUtsXn5SRE1EPheFIuM2Kvdd
8phz1RYpALy/KS82mG9o1AJZBqsYgqkfg9OhDbl5UR3K3UZlxAOO621n7NBaTSQVKsjvSLELcCek
yazTFwppoDQA4iB7aGzFJ14K4i/O/m1+tCtrDPgpZk/yGLq2TqbcddOnbODp4Gwe0MoAA3LqHKAZ
kpjQwps/Je1R6h4WgXPXbsYQKxPM+WTBmIrGhJYbqAsc0LvXWNB9dVq59MqicZdW4OUgN2/ElUG6
5hUMVUYg5EEO8jkVE2yQmPKRJt5B64+zru3PamWHgbtwLPUAMj/0+ah4GDug0oK2ATnD5Z6+uuad
Af1eO+TPcvMOjcE/ZcmnNijwVVFNw/ow4O2q7AKnOLZfiRXtMEL0KP7NKBik+H75PQOIQtkv2UJq
TB8LtZUskSVpoiXwpC64e8rgYaE2aa9UiC6CT5htfpMm2+luUljiHpoXjvlMLP1AZ3xwHf/FpXJZ
IBtHGWg1MYySxmqqgQad13J8VIqX6zY4nsk2hYljmZvdiKawQsOkcfQaguCjfNbnT2H4kEh72eBp
tnM8he0QM8B90RYpyr6ZOtoBGMuzwdYmDkhth4SrrWNAJGhHsdFSpLNnf/HqmwLNFINtnEBJ4YMj
xeeNVHNAkQ2axjhsG1WkgDK9lOD5F3WeeA3PAoMgI1o61UbHl93XX1vlQeANlG1GF6sNY5Ajwfia
GsUI+4bUU9EYhgaNbPGDiUfcvA29qmbqKvRW35HkK9NCsAwUrQX1lBlPMnkRC08YHozA4PjAtqP9
ssSGGOYcB43S4+sZ9M4u8F5DA6SdzjEn075tBlQ+CnJO4KFmkC9JwnguJRQBwxlB5inAMI7KebNt
79nFBAN0oZCXetXhxd9Ez6U8u2kiWl3njcipBsXrdTzY9rOLLQbtJFkwe7EiSAqj+0o4JRHniuJs
F5vgjMdCKKW+Qt0bpej4a5LtFJ5a1uYSFBoMgWBMfUcN3qCdu9XAG+Mkpl/FtxNPrHs74FoZYL6V
oBRp6wDARblFLcKWjuZNh1mN6Cju6r/ZrpUpxrs61IxUvUOPdRY862NqpYgfefNHm5/+ygbjXkY2
IqdE54+CcXgN9NpVW+lDmpSHoi05nrydKlvZYtwrLVOakkP0SIsq8W4yEaEoi6WANr3x4/nEYwvd
/HQu9tgrVOsNzOhJeDHLi6u335vse4OCW/IolJycB8fp2HtU6aVOKYdOdSSjsauu8VBg5HXU8RbD
hN6aWeZBCHozRJHdXtvlZ7P3hkP0QpVmNTv1tLv2S/0i3fHHKul1+e5Bs9pG5joFQVsWmfVbWaLa
g0Qd8g7dDhMT6HvLveQ7r0K7GZSszNHNXoXL42LiSUMnJpL9T2r9n+Eyr/7BOzPmTg3LxkylAQEk
/FyvDhgy+QssXS2DwQmx6eVBW8CobRDFVtLJCpC5v25iE05XJhh8EIvCXIQeO5UVy75qkqMYVrtE
jPfXzfA8j4EIZPQM9Ofi/ZLOt9HYWv4wucunkEf3wVsNgw6aIYfFGCOMMroHkEGJzVlV/esroX/p
FU9mu6vVLI9n0iB9PCqlJWbHUvhmZvvYQLdjder/QtQVjc+X82GbrWW9K9AFCPzRZ2JPsfJgSjqH
eWM71l3ZYGChifTczGa6JFvyNK9wpqPgIqmGGmXpFWfycH0HOb7A9kyPtT6bs0TJRaL0MIgQ2FjU
m5iUpyyUj7NS8cYueNetyqBBG6tJHdUIGWjbrXKSduoeTy4/2kUHXhzPcUB2oBoda/8NknaydNP3
ymEIHrOEc2DbXeerA2NwIVWKbtJiJL/QTaBZYCdKb0Y/dClJy9JAK5eC63yHogZGWVKnsAcfVEWc
m5i3UgY48lHUKo32MqdG6QVj+9AY1U6qM86dxYFYlQGOJYHcjGLCN3VhcsoJVwcSLNf9kbcSBjRI
GzWCEqIJoGiemunLYjhj9XLdBMfl2eYdEQrhKclL5N2T6piW1a05jCcTsm/9IjhdE/NEFjkRGdsa
nUulGKBLiRZ8H+Tqcz4Re8YYUMjrSuJsHdsa3QsjDaDhBEhyWCLGLMAfZ/XTyKmbbzuBgQcSVMok
he0zkAJFniWaMlTCG7G5DSC/ev18NuTjKcxeLDAQGCxmIesSWj9Jao3IPk3QA88eqXQGxM7txS5u
xH3nQmrYAbWwwzG+7R0X42xwVCtKuRjg4Wpd41CcZjf5WkOsDA/OD+YzuD1AdGE+zUee3e167GrR
DC6Osww9hAYPTtqZIlgFBhejO0qYGtlvDdI2tEocCPrlzvwq2RplKnL+hvZpvfHUw1aRGhlzQRFz
fHypUtlquouXajcaD9x58m1PvewxA5mtnEQJspv0HXQw6hORvsvkryL4iwkGEcMsHIx5QQakLo+t
kO/0SPCvewrvO2DAMBoHkKBP1EvNl6X/AIWs67+/napEGkIHFTAItlkpnKFAL1QMLgEn/UEgE518
jV00yi/WENkErXIJUs4h2iEgoMd7Z22ez8Uy+84y+kA0uh7536y8pTIuAprzFB6tGf2K38VuKyNM
nVeozbGARg4m7RsQ+lHunKX3KEcVLXRAyTl9ub6fvEUxqDIMojaHSCeAwPvQRR/l/jBNHJfgmWCw
AwW9ZYImm+oU02OuPupDbmlcYS/qudf2jQGKpkFFr6rpoztuLbUMnbDdNeQuIpUtkorzVNi8u1aH
RFe8QgRZrxK1mNAlUgmfusUjQ+ZkU27JhJcR5W0dAwlymndlLKEfvhJru1UEd+hBuajwnj7b4edq
QXR3Vwsy83CcihyZVzp9MqCYN6D9r3einbzjcaJtdxasbDEI0c6z2aVa9/Phm7rhJ1GzpZt8H39E
ZQNE+HNjf+OOH1Ifu+YeTADVa1NZI7dAhyCLp8qbds2umQEYoF21Kzt5TgTOdc05OfYNNqRin5dD
g0mGPLTm0JO72soGDhhugu1lK9mXV1MMSWCaKfqExHM3f2kbDjjw/IKdacUrKNYGDAth6Hhyxhvl
C8J2K3zSPkQH3rDmdtpMRWlXkSkNO8svV6itOIkLfJ2q94qLJaHhqwVBrU1JVFKv4g2gb5/QxR7j
h+EUdKGS0ZqX/DEavk2tVw0fr4PrH9ZkQGNJJiJRCQMUqqBkgRGjEDR5k0Ps2IUS1rH1fqJ5wKPJ
p3/xeye/WGPQQkqUuRvSiTaCfDCCm3z6SIanUgMeZre98XR9bdvbdzHGQEY/y2OP1hnZ6YWTmdu5
+CM0OE3x25h+McGcUNQMYhImuHAhemaV5be2QTOe6CKDYskgrLq+nu0Ug3qxxkBE1wS6iOiFlncL
5P/QSAmKMZpioBrD/fEvIemXPVYMT9JiKWjMGFp0X2k4G7vD0Thhnftklzr8KHZ7Wu2yPp2JLLoh
EUsxQvaWTmcU3zQDX5jpVj+S2JZcPMHPwrfxyE1sbAPvZZVMfDFqrdjlCdJdy61632CeuLbzswji
7h/BLdofdi0vr7qNiReDTLRR1CAbwVABKuYS8UtZ9zNSev/mKjr9G1bXZS1DU82cMfg3/0f7hbyn
4Qx2jYeQ+AXhp8sxuB1wXBbF4Iic61pUaLkKksX6w3yTH0oI21rRB1Dz25Xf76h2DtQSOZ/4H+D/
YpYBlEpsdYgMAL5opz4ldw/uxFuacQu9vxrmWXknAyfCtECFmEp8aLVg11YZlLYRnczM8DlbyXNI
BlRiKTIVnfIJRnvJA+UtGonAj5+eFjs6Jge+4gbvDtAZXBFjTRFm8b8nrPpGNiU9/CwGZWceyxrH
+1nec7EN81muUEuLUgkKk5NrQnbo33aQ5TyPq0UYQWj1c2hocSTEvXbgxLaq2DPG2YR9xesJpVt0
5WJjWc4Tgt5Mc0iwqj3k8HbdcfQoVxdvUnOb/ODihCy3uZzNoPaBWi6iRAiIYHwtcMoEhTviyUcT
BJShx0Mrzi3K8ptnBE1tCwbO0fLgTdODLh/rhpOK/cOL+ddXzLagZnIikIhOEEmP2X54kjDSHjmp
bU4WVeVEbOVgXW7o8eajeb7IoIcEIYNuEZDPMM3AEgXtpGox57nM2z4GNeQU6r+NiZqdUN4r/XFs
D+HC2T4O9BoMXgi9nosBbbw2puictdpjOBK3AaFLPWe7618Wb8MYpKikpiYQLMSHNRvoSSVHiUTe
dROckIptGFG0ulZrPL8cozGcrnhtJEjKTG68nHoe2RjnbFgWc6knRS62Nd4OQ22H43lsSlrav74e
3ifLzg0HqhZ0iYDkO60XZ562owxZ4JS0RQ8aayD24PLC0gO/AkbsFDFRTPRdREgoV07vGuh1BNnx
ua4tkDXkVnyaPXoZF88L1ApeuI9nnnHqQqvIQ0+DQZBqJPAaR7jNwIkhWYkD0WmMxvSopHQYZKYj
xbGTf7m+0RzfZKnMmywgEup8+NKaJbQmolpVE329boN7mAxiaE2vmLqAD2CRrPkg26o9fjf2+nPv
mIfhTT+YB/m874EBEKk1iqUbgFFi+aPJnir1UzreSf1nyeSRDvAsMTiypOlYT1Q3IxMDdC90vlxN
3mJ402Du52DiPJ02j0uTMSooK6oKkbbf/WSMynrJwPTnLPq5nI6qzvn9TVRc/T7jh4s0g1G/RLG8
1l71apeGxBHy1krm2b3uE5sosjJE/3/l8Eord60w4/1QJV5VTJYyWd3fjQOsjDB+R8BvHc80nu+n
T3GCsYPOcAhvqG17yzQkHHAsisyysgtdUuczRfdo9DrBi9WbujkrA+dgtg/+YoV5bynaTOphxpBG
k4/7RhlLDL2aD9fPZNOVtYsNxrmSuUjkzkSsPnWSJZAYA/iYiN+34l1cR/Z1W7xdYxwtrfMI3Ggg
LxXK0C7j3JXm+iklpo/xIA7ZEG/rGFerxWyaxAoJACN9lMKPacT5/bf50nc3x2rfWDcT80kuC3Rr
Vs7iqXbuBmA/Q5O19JC/0jQX+pscTbDIzXyYwR/Dk0Ld/pQux8ZgnW6IeYzbEgkOwYsaNyoSa+x/
XD8u3h4yKKcVRqqlAi7HzNypoz+Kf+V6GKbSoX8iaYQJkRQjTibUiFFmHeR7ZWxvolQ9FS6JVM8U
O548yfZqflljUzRVXGXGGKOYFdYnVd8Jyt/01WqX32dSMkNP8Bl1eF9rkewZc45ae32PcgknhN3+
Xi9mGExIdakN9Bbf65K3D2Mk3AtNag999rmfi0+VlMrWdSfYFJeBTuf/n5LOAIRatZMYhXToHvkR
2VV2wm19o74R7eh28NgmVvsWrCSfClvZPwoQixPAvnb9r9ime1n9FfR0V1dHaoTiEEp4eIt+j1ne
9iF1pyMltCsx0CtCm81prO487tJHjdN4sg1al/UzSCIqIorlEt4MWou53TRQbPQ2H6RldGel5vjQ
ZkS4WiUDKg3eCRjcxeEqHViXwz0Eg9QYlMs3QXJKJff6nm5DyGVhDIQYmN810RmFbsIk99uxsoUp
PMwgRPk3MwyKRGIgyqOExO+idi4aDE/o/7oxJW6jPu+cGDSp+zkPQyVEUJvHh2AYLN1s9qEEhtWe
J+j5HkoMSNfKBqYBFPCAEuaTWCpd6IcSwCU03aOZyp+EquUczvvPnJogaP02JRmE3sxqTKOZAiNH
zCcVpTWou0IqrWD24imykpgDKRtVvN+MscVwUubTJAVgVDTOlPd+chYnpYV4W7k3bkdHtlK0hET/
83P/d6MMXgbJGPZCawJXll3U/5Bab8g5F8xGuu53GwxYRnI/VKQB1b08lt9kxfgWh9pRGCBamHaQ
qxmW+1xFtitEAsDQ7uZUdJugfbnu/9vO8usk2eg9agp9UXsFJdI4PaJx7dRUIicY4a6TQcde1hXI
RSMPSunyen/ZUbIfvLJoUl5TLPkfj46BxKxvi3aSkJbPh2c5dVTyrKccJNxIdP1+dAwUzjFy/3qO
RmGqRTo9tXbxGDjVTrjBmAfI/Ru/vIOc3jHhpSe3j8vUiWgYRCJs5TKe0ynWZ1w0hYCO8SrYNx1K
VNddYkMQGItDB5hJDFA2imwpMY5zrSTGglGftnyNVO1ZCJsboVqcWOlceRT9bu4+tGHylAk8aXEK
HL/Hrb+bZva1l7Q0VFU0fw0eHfRNMdkp+MmBW+V4f7v8boe5XYI21vWgwKx86+Y3aO3x8rPxLUBG
RfXQ1OOhlg5NVc6+boLmaluZq8YUppLoPfrXy7q0k9dgOc7Cg7zc5CJvPpa3Ogaeh1nsBQje4dVU
o2wU4rIZjMRKNfzDcZVtSwT4gYe/obLwMRq6ifaUt0rf6ErOcKK88doDBlWd/iS5yPXeav97qEzP
7mKTgZMOfEW91iJ1Hsxu290uGu/jprj73gkvBhgAEZOmBxu+RDsBqWBhhg5w0x2Q5is9weH1f29+
0avVMB7fzkKrNwVe0YHeu70onAXT9K6f0rbjXdbDODuURc04mnDPgNdjXwRgBFBGO55CKwxlj6Rc
BToaYLzbPx3AYRiU8JXVaSNtKguhgdctJSuF8rVjQPiB9o3+/LjS/73vFg6xsscEPFUwpyRQEY3E
4NhQw/KMl5qdy/rD9W3caDT/3Q7jeJMmlWkYjdAaxRRs8w3wdNYgyQaHv1EFS91P9uh0GBwKb+nd
VoV2VlvdyPnkNg9TV8CqoBuShiuAeWpUSROrDTa3bnI3XaC+GNpECFxZtkn/4fqKN33zYot9lNZq
HChZhq97mF6KSLMKifctv39S0C39tRq2U0AUAqUOE6xmkULLHD9oSm9nqA+1d3V3nAJiX1/QRl6E
2iOmKuoaqM0U5lPAnyIPJsS3cW8bfjs5lScdE8iIU/nR3hkOtLG38fU7sLi7wkce1c32ai/WmRsg
zpIxnQsNwVZxm+jf8BIIsy+5+iCZr2MmcRxlE5oxeaoTdK5KJqvdt6jR3PUCssB5/aGQFEsI7f5/
z8FgO1c2GPCSg7kTlAg2gsWfy3ut57FXbMciKwvMgUGxQG9nXfwpexYf40MFwjtKDs/r/948m5Uh
5mxmiFDoCuVpCabnHq2cCLcdkeyk5C7IB2voecpQm9/Wyh7zHWtxZBZBhFtMrW/KxNV0TmKAc/xv
G7tKSTSjWdSJiKMpp49C9GTUh6ni0W7zbDCPJDTzCgBFJARiJHZq8EKPRgoRnOHfPPntfbFaCqrK
EMGsEGwL6UPQv4Ryak0F546knvruzrocx1vL1spGXxSRgoNGE1byMarciRwNzH0WfxW/r8wwVwip
Z2jnUn6IHhKpamznE69Rc/u1tTLBRC9Jmyp936Fbjs6vReikMe4MRwJTg4rGApkTK23G6ytjDADE
yxxFZYNQKRJy0GffKKS3xOp+yM7I1S/krh154ieb99/KIgMIQaiZOYnx3Yid4gVgnoK4j6uMnRcH
vTOOf9Gr9xvEvaX+Vo4xQxBUGvuETgm3n2k7L3rYfGIFFpgBz6Al49xQ27CA35SheSPiZfz79V70
FfoNCR4mytjv6mTZ5x2XzWPb1y82GCfE9FWqGwMw1fhEOVgRod0KdugrPpKHPq3pQrjG491920Z1
MF8SxISEbSBOiLmUY4FhCqk0rWL4oRPcuOhi13Qekm+0H9Iju5iSf9/DrtFVQ6tQyDGes71gRfby
Ej/ngxvbGHUB53b+JYZszrfroQVvfczBYWC00zHXjXLE4NedCBh0CukU8UhTt/3jsjbm7HplNoc2
hJlxgSL8jyHmBdMbzam/7x6DH6qgq5XaAj/MXe92e2TUbeVGBQ8f9QxhzzutDWLo3+0xEFKLSV63
woIy4uvoomnzfjnSltjIi/3WQU5xTxvnkeLbiQ4lps5frp/bH/DysqMMoJiTkUWzCEjuPJq7J3Z4
0EBAQcUwxCOPgIJ3fEyU0ejtoIgZyjBhdVSKu7HlJUupm72/xy6rYcKKksxxXNFWX+2NTEN7GQBY
maUc+j2kKW7+90Gl3w6PHeUMhaFD7R/5mth8BN8XiU9N6v/bAbHjm3VKqoDEsDHaXWzpVCTlgdYw
uxsZo1dcf6TnfWUH2SnONE87XUuRYnuT2jgNe2lXfw8qq3hEK5uvuT9zzvJL5wfu/PCYWBPUHCi/
XuBy+Qh4HyNLrxfG5dAHHZ01Qp6R0mVLkm3avTc6ktv5eMb/3f3zy39YmnajBc1QDABwivl7be5j
7pyHyNleBl6EVtHaNsIUWLIPwLY77MI91J6syuZ9CtuhyWUlDK4MujQZ5oILh7ZrgUT4P5I4XlsP
B/dZwiIS5UQzBnxwbTjsF7GzVH2AuhQIA8vRvf4l0K255pkMeEQJVMaMGeIAKaWuMcsTOn1cZRI4
ZjZ6sX//qBkMIf2YKWKKD651qdO1/rTTzqZfoHGTN5rAWRLLX4SUJPgvRIqHDRKUy+uMEZKKe6dx
zoidmCZLUM01tdKXkQ9+h72Q6faCxGQnirvrZ7RRCsbmmch9YQRHRFKK2bwsVv6rvkm31T6y8/vm
MXGMvfkc3YS2CF678aXDHJjpEM6xbV4tF8Psg0/Qp7aMVDTuq+Vdp50zeX99ZZtHtfp95rE3qWY6
Iy+KACc9Ce1RyR7L7G8qNysTTOA2BdA+X3q8wac2cdGKfV9Uqh1WvOz/diJvZYeJ1aYwgIomQAjt
N5a5o1leOu+tujW4IqojZAvt4gf0LjGsgpwvIo/Er5zrm8k7LPr/q1dFKSm5GVFZoDRsz4UE2Yte
4fgD77zo/69MjG2b1IWBFqDGnKBNrh8GrbKXouXkGXgrYWA2JVmn5Cr2cgZnf3sj/+/DX799T2+V
uNUylrBoQT+I31elj2glkstzaHDcbvOmWLkDg6sJmiWluAGuJvt4lx5MVwMbirjjud120XBlh4EG
sTEauVkAQ42T3lAJFCirOnh7uV+VQ4H+eA3NtHztGp63s1oEYHBfwhKQ/gbndDJw2EGAHLFE6HbH
Yte5dLEZJDGhHGhT6RVeTMFbOCtRMCTyoma0I0E8KN6rbqHxDAJm+9Ai31SLinHMmP5NOKe6Gcdd
dvttW1aO00B1aKwlBTR/8bKf9N7XSeNPQenr2nwU0Zd+/YvevjVX9hhQSYMCrJIzqtw0VKOvzvAg
7ilNrLDnvaV5S2PQIxhzwxBoa1qMW7ONDmJvWiE4rEfBqRMeIczm5blaF4MjSpqDx6fB+6zrwQlA
ntT2Y9Q9DDFvpJSDVzIDJG00VN1MCbnL9MUsGyuPH9SRV7DkGaE7u3IKuZlCvZgN4G62j+TOirXT
PPGMbCcgVlvGAEpv5KGap3hCC7hcFI/WRDMMwkQv9NkCjaVHzFy+XHc/DgyzHTkiaUkQEpwSIRAF
nEqfXm/XTdC/+l34eVkV24fTGRDINKIe1aD6XOifIPBuh8mXuX8Ng9gtptfr1jigzDIAdrOiKLWC
IDTC6EEPPdPFr/fqjiebyvFulj831BtwtaqIasbhGdeAVU+QTI6sovSvL4cHD2ylPG6huPVWKYf4
MLQ+WwCgChId1cu4MoBcWww+ZG0751pGk0SAItnFMOU+PAFnUb7mBfDb6ZOVVzDwkBiGKiYZ+vTo
5UnfyF+LD4FFH3ShwxPw5XkgAxGY2M/rPsGTLiju0gz8G6XbmTdjfGuY+yWYOGWHbddQ0UNPZBWl
QgYrMqEv5Cmewd0qR1amfNaJ5M8FuBXqmfNlbX+8F0sMXghR1EYmfXRncuWmII7qJYkTvW8vBkVP
opmGor+jYhuXKhRGCWQ5xXEOTmRsd0X5bTZ5rDI8O8wRNYNc5cKChIWk75JvWX9XIDki29c/Jrrz
75HoshjmZPA+1Tupw5u7y2QPJYh91AmfG00+xVO3r3vCYV3bzsKYF3vM+Rhz3IVyhDHUn8PJSE46
OlKixFpcKubMo83btCfj6WiC/1gGizQTSqADpI3TBqHE4M3u6GeO4OpuZgW3kttAX/Z/n+SlQyIX
cwxchEUSLD3ImB1UUYJ+N9XP149r8z5cG2AwogoNkqZ03IHS1C4OGJNc4yOK3/74utjEm3ftl453
CW/dH2ubjCOOapdo5QBcMkPDyrLENbp2FyrEaurej4rewywTQo2U0+y45f+yiBY1Q6NimOzEcrqU
YGcTARoTARmGWGEadR+pPSqJnMrbxgQbPbWLJeaxbAbqEPYBTk319de3jPltc5xsmi1P3kJ63kTg
FkqtDTJe2UmmIZYdwoqBnNv+qTZ54948A4wflkYnzs2E9ogw0F1IcxxytfvXXWNcUQ0wlZrLgNpS
0p9ySb1b6gJ5W7D09PUuG8Uv5SidwJfx0IjlOZGI03fpQcmnXZDJu+ufBW+5jIeSUjdNnZZyio48
CjM5iTwWZZmuhgXK9ZExQJlnUxebFPXBybozv8TusoOyud+9tM/5c2y3rzMalhrVavzk7ET3/TFx
56Nxw6Pm4K2UwU89rvVWqrHpvVCBPa3yxz7lkCL+AWN0VBY1OCL63n+P7GNUTstonNC/oYgWaSrM
CmSvQkq+TXmHTuBgN87KoWw6VzM7W87qG8UIrMnEOGYmulrFUzDaXvKvP4ctjAS1rBRzbiLl2Epu
LC93nVFwYHUb4S4mmIScsERiqJcoFVMdV9orq/jtXt5F/nU33fahixkGZ+KuU5UKMtZoJr1dxtQZ
4hj6Ltw6+9adLosXMwy65MFSqhFV/5Z9KofX+5CYAGuA9qCjz5+2Xo5HlFc6j5eV4R0U/f/Vi3DO
e2UqMsDoYPqK9FkIv1/fvj9c5peF0f1dGahTsaiHDgsbvvau5inH+By9CLZ5hszJrv/Cu8w3yDvp
vXCxx8CKkBlThjkgUDOd1cO0b8+9nz5nX8S94puH2kud8VgeBYz88Wtnm8nvtW0Gb5pkzst6RIaL
cgvTztnE0UIrvk99+W65V3zaXkeOwh6k7rnOCdc3/RSxEnqaQKsis40aqhynegCBMifRvwqxaanh
nckbG990lpUNBmSMaE60ATOizqA+mMtsafNHjrfQr+kdYl8ssMm6PG9KQjT0mNJZicKRjs2LiHZS
ZKJ32kedE6xwlsPm5VK5U1DmgWuGderVWQnK8+7z9QXxTDDoEcqzKmYmDf26r0kZo2z1dN3A5gOU
xsj/nfsbr+vq+8rLfA4Sik/ao+Gnu/Kc2q1TfQgpTxE4/q5b4y2H/v/KGET8slYBrY9jRpU1gSJJ
5WQtOV78dqOvDLRVVOUB3NvppfAQ1dK+IaJTtZlzfR3bZlRdAVMc3jUsUYtpFlJQ0+7DufUMqPhp
oE5ReB2o25t1McIgUVokYVZk6Duvo+8aONRDzsfCWwSDNtmygCBFwO9LwSHR9qXxPAx/dRyXJTCR
C7KpRt52iCpEI7GD+lmdSmeQeBqB9Ffef/QXKwysgBGgFKYaLQfoCtTnxQ7U2DKCPfECZa+PvPru
ZseNLP0yxzKzQOc7rc0I5mgfe70LztW+8Gq7Q6dI584g+UDDyORS5dvokIOxR+KUjDjnxtK1xEU3
Bm2Gh0SQ/R9p17EkOY4sv4hmoCavlClLi66+0FoNtdb8+ueo2e1koTiJnX6XmUObZRSIiEAg4OGu
WfNM/DZWbUyIcerr7RvSap1M7pnbZGyTDAM3YJL2wZFiozI09rGdPtXohKn7nAsi3i64RUME7AD0
3CaL1yjUMhCNhbo8Rh8Wp/eF3YL/g1tyZ2IAotplXu7jv9bg9vv6UTg0Nl58HmZOzbbZAUTnAGNi
CkZBZTazB6kcUk4cirKoQEKa+6atWMGP3KlsjXel2kJ0rG0xn7kp1dIw6cFLR7Cn/bKrjhSiHYHh
7HrS2swnq0UxJaIWCUM6jFiUht8Of2YDD5O9fZZImK1QZPzJmsEEYtSEeTiomIYcvGY/nmO3Fnao
Pw8y3sWyX1XIWdC2h0qGAjyrJgGiz2SwGCnyb7QWxRpp/gKeddEy7gIPraUMCNPYEf8kZwKggPk+
WQNnJo3N1fkijGOi5HQWM5DOY/0VVKRpzxvK3+yBrGwweb/PJowFU8HiRd+V80Govvfq3uC9eGwm
zZUV5ttVjRjl6KnDxQftFU18TB73t3mr+FpT3pJ5tjsh8a474HZYYWwEISVit1hCpmpUxVHucDrT
RtawT25TuwO2TnYLn9dt2Xw0lVa2mFIDzZZ4NCbYEoDDpPzcwV11G7oFsYIdiBGd9OmdT7i2uLyW
22GAKUsJ/mFIKvuYVEhRNgUC+p1K91AE9+Z86Np9rd6IIOPP7qM+s+agsCpMY2ucxLXpOhfL7BtT
rQ7tlIUJHm2L23R+rmVsa3XXjIp1fSc3U4miahpBcoSgPOM841JOakYW2RHTkxq9Rcmv67+/ObeC
V4PfBqj3ruKsGhXSR71O+f1AFgYeiNjvXA3DpTz82fb9cmWJyVntXMyJQCXmBi++kSBXm3jBE54S
LMqemXzlNqfpp/lUrCgmMTWJqCAbZjJI0FdpMo5I98YZjBs2Skjc9XI3ceJfoU9uF3t5GW/Hncwb
FdusGlRJxWGmYwCafUBTi6zMch1MDdp8qxXf1HRHek5hsv0tVzaYmMvycgwFmdLivTeqgUaurcHq
AH6W7eoQe7zhz815NElVMWkN6WQMWzM9HCOS67+xreGLklrJKbiXcAJQHNL8tvgJSA66v4QU1YLo
VuDpiV+vu+lmGKzMM0e3Okxat9D1zoZhzfVwo2bj/XUT//BNMXGH9y1dkdmBxT5TzKCjVbp21nzV
q/3S1p5+0C+ao0bghcOmd6q/rbEji3MN8b0+wTitNNlk+j7Xp0T4QmZPGDkH6Xapt7LEbF2TyYs+
EwBZKcmxCJ1exY3d5ljb1ZNgZY72Rqtp4gznyld+EKfz6YtodP6jYnr1ZzBbWITprGU9wlEv3rLg
SQ/uyu7x+hZuRp6mSWAd0FURB9/HXNYNTTDlI8bJi+otnQZLXL4WNa9HvLlxKyNM0VCIhVImMZ2D
nsP9YBpndQDvcNx0pQVs6NO4aJzDnGeQ/vsqQzdtMnU1XVUifCvT3M3rc5T5YbgjpOeY2gyz1dqY
w0AxhKhMwZbl5NA7mg7JzIsxusmfcvLKAHsGZJI6myluOngwxANbgb6bAcIv4tXgT+ZRo2x3+S7W
WKTpiAmUvApRhwu7d/lCX/YqL32Wnox961CQRogn0dKrzj2nXuZ8x/fybLVl4QAqwImKHSvJIc/u
DOXluqNv34xXK2OCSVemZRoqXPepOAXFcEHxKLFTHyMUt8OrVFnQYQGAp/OLX+0rYEpvXBXu7doL
xB6AHSiGiUv6R7fswrzE8DxwLzVVZcnd0G128Wn06EsNv2O7HQQXa8yBJ6qDPGdU8NDQR1eu8++K
NN/VgmAthXrf5rz56+0Lz2p1TCqJC73WGwLSNopMkb3Wprio5kjHiwJLOxY+11m3Q+OyQiaviJHR
mOWEND14oqd7INd5KHaUVST3ggeeDNz2K9RqfUxS0eK0K9Fzw6WkwERDPFqDMHlxhiM8CeVDFlao
J7L8Jpxrp+3DO6Msjt0CctVGthpt+hlxZwa4/sTknsoQ4gkDVhieFS2oGXpAnL7Ot6AqOHUoKLjY
N/o5P2Ui6CXhSitJOroPH93XiMIqNSK4b6EAVw0xBSPz+jG2MK/nXA/WbV9amWKCtUDjI1dQ3oNs
OrwZoOCaOMNOX6zpvncoBY8+Wjxq2s1wWZlkgrOelqCZBRy2dXkjmj/k8S9A37QFZFQal0WDfqlP
XxLyJJjdR0MJemwfv2QgTUquoxmBkZ/WwoOGo2Q12KAbS8Vgcl+fxfoUy7ukzI65IXHGyDYxw2hI
yNhC2Ed1+tG4QcI8Mju8imW0JH0g9wNE0SRQecSH1hfcAkOBsT3QC80PwR9uUu6z3GbNgXccTTYw
P4MnnY9/gFLmRlDMuD+N9UmVb5f8EMU/OA5Ev+CnL3yxwb7RNpjS0c3hnQyCktfgluabNxpkOADK
c43c4rFi0r/5mj3mozZTly6hgeOL6vAWHibz9tGu8Xltss27J55DNFmF34AmhEmyxKxUCVmFTj6F
O3k37FTfsPAewrW0dR6vDTG5NUumqq4HeEkJfr4yQkj8ur5FW9lEJiDrEHUDYce2UyGFWihhhnSq
D4+YG7Okknj5cCgGYl03tL2SiyH2HDRJCIZKNP5U0+/aY8djY+D9PrMlUSVW/UzRrJJxlwrnROPc
XHkfitmJJRbnOQ9QzMrmeMjG2Dbrcjepgw0qi/v/36dijri6GCZAp7AnsvhdEQ4971Vns8m23nTm
xJpNqZp7AdUyJTAAt4QbEdRdFChW+aLM2fjN6+naGpNo2qZcuozC26svk5fdybvAIXeVi4cJJzlW
Pu/U2pCZBFPWxaXZiTetSIqh0kH0ilEcT2kWkLLgLUAuLD3UayeOxGO1LPssT/2ojd3MCJxaTL60
IkgvFqIfg0ryBCLYSVd7+hBn9tSARk9T7Q404kI6+uYCSsbrO75Z1az/ZiZxDQqgLNWE6wXBBBGe
M0ZfPOKdSMaYjHjf7nFNcyI8L9jXzW77tI4pOiBrcZgzVmuIZpnBjOySJ7soATJjtJbmRps4j+Bb
J42Mi+1/zbBlBFqERiagjCD6K8krNN6PXfYn0La1EeYwFzqCCZgYdTYJXsT855z/e61vuJVITIzn
ygrwT6wbh/HSFQu9PqeHoDMwRLkTjJfrG7JZS66MsA+HRjuGJIzxqRR/duv7zDPuyF3nCr60w/Mo
9xyjG8yel2tzjAOYdS0M2YzStZBtShwZeWQ/NAhMqkTEC8zNDH35gKy6Qy/3tbwQGMuX1u67A8YP
OP68VTyul8P4QINB17gGfACMtrule9IS3coq3HvSJ2n8cX2nNn16tRjmOCNKrNXSgjp1EG+I+UCq
vd7yQNE0Lj7vDvzN1EFGCaQy/n11GU+VITUTIaUDGtpBhzTFYFVuuQ8s0MHavFywiWrCreK3NeZQ
aIJGHfIcrqdaIDT/Wpyyp3SXOXpoBSf5jLvqnljV+X+7JG/VbWvbTGwZbVkblYmNo3Xb36SU9H7B
a11ueyBlddMMCU0IpkZQwKXUljJOoj5o3bCGMubcO9f9gmeCKRNGoVAqCa/WThvtR90fkj/yu8sS
GJ8IRC1u+xlLiDArVsoQ9wbpWPN6fRHbzn0xwriConQpSWtcDYTKsMtC9fqcuD1Im66b2a5DUHj+
dz+YbRciqalNTBU4sfIkiK9xul/UWy3orGb8a2owOZwtVhk/h+YbxzBngewjmJhipFaJUGFlAHYu
kpvjkXGKcCuh4P/8iC7yLjrw1Hm3D/nLctmBK7nsgzSO4Buzn0GvDIlw9lOgBrqX5CawKPWLkls8
9BbHIWXm8F2qcs4myohXL26ffheFv/7kW0IHA0yJKrQx2RfbsjPAk1ii8KZSn2j/nPMzpBat8lQ/
of/hNV7g8gbxN+uWlUm65lViLGKg6MCOi6urcGpiIIfAizbYEm8ef7P/gcew30tj8kVR5H03Urh8
Ge8yiM2qO6lV7QBQl8qv1VNivpjpOcVIcXcXk3OtNH+STFb2mWQC/Ms8zVACdUJxJ8p7YOav792m
b6x+n0kmEzFFVacN+iUCs3ImnLqIR8ezGWkrE0wqCaalFhfamNfzDKzsppuMmpMVKieVbK9E0Qy0
MwhwF0whU7dzTGpc/5zC9PX2iArz+peiX+LTUSxdfp+JoqEK8xQEkpIz53+ZAmrxmzh8VbXEzppv
1y1tl4ArU0wRE1RDs4wYWsLlTDpA1dAbjpUrHmaHTvz9UfMWJPO/PxwTSkk9yjPITcENhTc2+tbc
Pmt7DVydygl42P31tfG+IhNPpG+IWBi4bwwS5ErS+zDfqcC7QwTEgvyHfd0Y9axrW8YEj9GLbR2B
Bc4hU28Z8b2c3irZQzGcyvKJSBz/287tq+/IhJLQgPMtppxerTu74ZFKYQ9HZa+6DWBoyrHsrOLM
A7BsrxBLwLs2hKNZEIkZx1oxlnj3DYO7WfbKMMVH/VGHP0YwDysVl9WOet7nL/rbHntqKlI2VkuE
Kq2DgDQyopNEqA0HDEQ11nQWnJzHlLadPC4GmagO+3Yaygpb2FcvY//UC4dB4LgkzwQT2HUTqBPB
BRU9gLcwSS3cS6rw8bonbienyzKYiM5UqOioKXKgPB21+EjCP7lfS5ffZ2KYVAomfgx67VkOzfQw
pMdeu7++BFqJXdt6JnLVsiEFeYf+0xnk98Zqu0e7k5Nm/yGMLkthg1YumkgOseNmZJmP2uEd9XIO
fYjG3YAz1JVOzTPvVrDdoELvU4XGjYEpTSZ280nuBblC7FKeGqqB2vqha4LMsIQE8Pz6JwPx6CT8
NscciZ0kCUsydggj5adAHlJJtcJhtMyOd6XbLJNWhuimrsqkMRVMvD7A74SqguT2N10+huFDqXIQ
3NfNiISiV1dmqgJyxjHIIh0pyn1piE/LoO+MHmPjcv103Q03n48v305k0TyqOQoh+gZowgC8n+qD
pzXaWTIHC5PrsWUWg4Vpo9taah9A/RNZYTF4Q1C5YZHbgYSJJ2O8gfSCHcs9/Csqj2j6/SWq8y5T
w4pz/mxmlt9fX2Q52qcKTa/QVEVnnr62XWIbgm3wqIE2gQLvsgDo3uFSy0K2xlEx9bibaLEwOP1N
6uapFTiSbGGs0hFmC3Dks+lMd5Wd2eH365uxmdaoJMF/bDNpJ1GFRZPSQcIg7veg9MyBUwnxfp/J
OWJa5IJgYG3Bkrskqg6T3HIy53axtVoDk2+aqsiSupnp95sc4qZQcSvwVv6uEv/6J5RU681i8kwk
6sKgLyNwWlNly+pToHy9viPb6XO1HCa1tEGcGHjrw4F50A6VF34VbOUpuBsAjF8w2J75JjjgOG6w
Hf4XN2CyzDxAb6ka0ZHI51tBuS1xGetaq4l4xQDHHRQmzTSVAiL+Bl9vSYNjEy4PQ6H9STFw+Xzs
07rWm01TU3ngtAgxeRZbJcQFNC23rm/Tdmb4/cUUpubQunRMKiKIziS1Vh5GFvTcrCrizetuVtur
1TBlRzwZvTZTENF8X+wlqDql4EQJXaG1aH2P5xifDhFUvvz//IpMXignAaRyJWJqGE1riN+KYrb6
hcdSzfuITHboxb7tSYzsI1SyPRrHQiV2w7uMUd/9VPasPiGTHga9VGoR8P13jLG4i33VF93U4/Xh
eWaYxJAEQVpCiYK2o0LQo8XvRJqNz7t+bQLeZUUEPzT6NJBIZepp4EaI0WTwCIiieSLe/XKUViAf
xrM8erw+JZVpQkqcuPyJx68MMx6fK7EMQQ0CZHEpugGmStqk2g1RzDlyuQtkXH4I66ZIS+SIzin2
4ZFO4mt31Tv4CULOYN6m0uiN90cV3Wp5jMdHyqAlJIfZIvsaGn6inQm5iYSH62lju126MsO4vCQ2
/agDkPM34t1Lz7ktn4NbGcBlDGdcN7bpkitbjOeHEQJ4apHVMcDghrhj5gKxiBTbVQ/0Yx3uxUS9
r8OYc8/YPsFWdplQyCqpDoIOdtVbAsnozKmfux3NV5QxkM6b9rvGu77UzUyyMskcmqZQCEpVIypA
VSoD+ROVblJyahmeDfq5VzUyoBeZqNfIibV83ws/k/7UDxFnyzg2PoFGwwhEzvTTicHXUcLIH1ga
eLrH/xBhKmIVwEn5k2Zrp8ICBghkR8px+4+6cjeP+T4ZlLOSZ1Y4p7ZOBjyRpse2F2x9T+5zYuyI
WEG9RNvNwWxFifnz+gZuVgbgj/rP38Qi0jutk8oJk1jOXN5kql/lnJOU9/tM2kR3O6tIhUuHLN51
7WkxeFXo9s5dFsCkxzQivRJqyB/Tj/6FgE0scsgIRAag9SCPVMAoIHAHE7ZtwvFMRdFFYLQ+emSr
ZakWgxzJkUw3VEXLrF56hdfA3s4iFyNMaAVCTcK2AhSDzui0PgT1fKpQxbvBb5agysUME11zYIpN
EsEpE/CIKdlBw3Wr0o9d8nLd0Th22BJ0MfVoTgEzdcykuQt08aWShy9oRzudPH2/bmpzbkW+rImt
RcmipppKe1/0001fJBDoZl6ANsFDZ4E518XciivaVJrT3KcFdKav26c786nyASJEVxVJhE4GdZ9V
wsqzNAq7BJcvpTjW+o1YHSBxM1Q3VRRaef143dimm6yM0e++MhZrJlowqBHe15oelP3sUSgSr8za
1DmVQdAGLgOTqmQw5UFCRRBiCXE2H5QD4IgeELTpubMomlU7VnbgDm9kx8M9bK/uYpWpDhJpXuZZ
wvnyPqjmdcBGU5YxXhBsZqnV4pgdU0RB71IMYzvR8lfeGrd9xCOM3PaJy0KYbSKge8ekLRYCUjhf
L2K/n3VLFcLnvEvt2hBOatDzGA42LzGrVTFpajDGqCYi7kpaJFkyAXI+ApXCsWzuI5BIXnfDzZSo
mtB9k/Eegpb6RzeU2lbqlwSzWpiNaYg3xWAx/5OjZGWCyfRTNFfgdW1xRqOnGd9JBqd+2k4bKwOM
i7cCwG5EjHD5+pHf4NH3nLso7p/mO80SoWogeeGeeFTtI3kG2Q/hKXBuZsiVecbXY2gVGe1UQPhG
8aIBaeNRmPaFwsFivsOgPmeny04xvi73ojRoI16tlAZ6FTLwMXLgLUrrL4J2SJpmHxdmbkVjdmpJ
dMAj6i7LJmuuoCbUlnadLV4kKg9SNryODTmlanzbCZK9KINbFkBcGZoXTeRVXIbdPJcPdVQ/9SC/
jLro1AjmE/LLadB7W+pLoCYX0w6V3pen6SvJOs/sii9aIj/Gg+m0reGG2uAMifktECdL1fSvugJq
2i64Kc1Mtbo53fcx8H117pgNlSMqvo9K4pVyeEp7/TEtJRey57cxUBBtBM4mQ3xdhvwUzOPRrEBy
bfZ2jTMi0lSrzAZbIPnXRShPwhR4Yjoe47z91dfNaykqr2XX+k0ReEJRHOMy3IlCftbF2muy2VfF
PrbasbwVlsozjfApX9AFj41nMxh8DLTziD+3o/qyf0wmWaTE1BMFYZAuX/vk55Kctby0pjC2FN4j
/nZavJhiEggElwHVNnFGK9prOaEm+HE9aWxgwaE4e9FsN5i+FIGS9Iz7OyhTU/PeMLK9VizoSGgQ
Ic8zt5O00SriNIOWUGbncsQJ+M/L+2idyVmpJOYY4MP9LJ3n3ZTGO6NKbc4KP+fFjzaYpFUObYxf
RqnYHhS/QR0HrZb5Lj/kfuMaP3Bv2qWi3XIy5cZN8KNVJpMZKujk0CcD4NoiNuVypzO7eHX0Iq9y
s2/jvvnFUyrifUwmexFQ+QkSoP2OJJ27tLDbXHQ435J+q4+Z6+OqmMyVNb0Yi/07Ez6Un475swDo
UZVZyDgHZCROFcdbEBNnrZnWY9WhYF3GIxTjauL9P5fDRJcGuKq6kBFInPvOoQhSYLvfhgNlT5i5
PHkb9dvHj8dcJ6Jk1ItMx2xbi8m2fFc9gnX5Fx0n6b5JVuIWtupkZ4nXruV9ROZ2EZvLlEoNygK9
NnbK3ALKwsuHnyurDwtjYb94Rwm1XseToKAGVp5bMYQkiwXE83cT2c/CF86u0aRwxQlZeqAoKMUp
QJGMiT3Kk53eB0/xqYfgEZS5eTAMTvJgUb/6lGpFTUdyKuM5McGeCk4NIeZUbpwtYjFolRYRrUfa
dcYqeghrjJL2PAbpz1X8xy2if8LqjoLjvaxB0w+SRvrN3nXTKVyQe0ehae3a3jAJItdTGR7+vjcy
Bt6XIybuMA3WO5qXeiD3/PcArY/rYlJEQ4JeThoM5Ib13RweyvopG5+u+xvPBZgkMRVKlkgDvHsu
/RjapWG9b7tf121svOR9XAeTG/rSnLOQ9HCBdx2v1h6+m2DZUg+Uk53HjMPLRCaTE+RuTMMwRU4I
X/IbE6BHCdQEgSM/NCpukxQQMxqWCOWyN84y6Xb8s3uAz+KjGxZaF+BZBd+STp5RivuCiozoVv9G
BZZrrzjr+z6xebzw1wNMY18OAhVaz3GBzBvgEcl4EQbeungGmBpDDdNANyuUaZSVESnpMO20N93t
XABjre4583Ue2wmncNMIU2CYC3Sq0gWfMmt3sfAQtqe8skFMbAV5aAvRFzyVWAqqgOs7eD0YANz6
uIGBmRkqWYDpVILXGG9/GgDcQ8+btts8UDRJBqUgcCafunsSFB9BfJWpThNCmnB6CeY7NfID8zYz
7vKSN3S+mRtX1pjYM2dgExKqUEQVCv77TPY/yPtsOsnKDhN1Q1EqXV6j0UvRDtJLgXerwZJbS70X
bdmdd6MOsanr27UBDkJeudhke36YvyzxXIsSqnEWvJmlbrI4AIvb0a50IjcDBxbnLNt45vlokSnp
p8CMhEYyoUio28qBnMGQYA86wEjGjj8FvF1mr9bHBJ6e1L0ylCD9AeKqdSniKoIWw6vxlln9l8Uf
3PqO7MaIUzhu9Ck+LpIJvqpZUAq3eGonvnYonOxRsFW38OjgM+1vAlwGCbfMjnzBC295wMntw2K1
aCYIAf0XzLzFYRFBIlFxc7hR45p+g24qXph4G7p5pK+sMUd6NZVKEVHh2ga4SZDzg/PCuAt900/w
ojXucg6IbjPDrMwxJzohU6m3Qq5iqMud8ZbcuWXHacBwt4850qWxTRc5mrF9hxgD0OFXxQb26DxY
P7Tb7oV2pQtbg15ndijsP7qlrdbHZJuZZDp2DxVSKbh19awrj9dDfvv7gZbNFCUoebCtb8EUOkzG
40qdJScTDDlq+mqIz9dtbBcQmLv/rxFmkxqzmeuqR1ohBzz4vOQPuKPtUjvct6f5B1XGlV7bHff1
btsTL1bZbStBORZhChtMUfR1FaO4+9xOT3/PrheYfbm+ys1iZbVIZqfaZCHzpCDIIRZtaX1gi0pu
m4arkD8YMqb55LIy5mhoQxl83Qvu1c2XYj/64aFG1zOZ359KogMgPOTh+to25uU+WGSfW3U5FgSh
JKDcP5DD5NAAiA+RZ9rSI0A2GDq2dN/wCt+UMdPDtU7T8qc68LLe90NkdR0JF4EAdICcQrmxFDCa
UT4iSHFA6g0kapw2Aici3tPpyliWdi10DgUQnpedE2FgOgQhR2uE7vVPun28/95Dlo9jmquiywMN
c1HxF0EZrJHLnfIPif9igkn8uYBX6SWHR/5Nn05zlupOdr2no0p/logvxuhnXX22aJTUWpyQSPrh
m1R9lZqz2u+vfzLugpg8MleQuUyz95ZI+FCBBLfYTSB+A5DHL7jSxVxrTP4gUHGEJsK77NV/ZGYO
QBgiyGQXzEmctfG8jskeQ9YFUJKgIT00ViI+d/mPBh3i6x+Q53NM3miKWq7jGnlYiXd6eRfywNGc
RbwfpCsfiPNijgLK/wepeqFyNPLXJHLOe84S2Cn+vC1FI8rhAvP4rRlfevPr9U/EWwJNRaslZEkJ
dvQY96SqmPy+iSwSFAdS15zDYmPa7kNCZWnmO6SYoC0Rm/Rqm7oTBkwCMGUbj4qXgxfS3HNVMzf7
YJckKjHZICv7Mq5b2r3EfUI8gdTNi/3lEO2k139PrPZxcUwuIFOqNsGAyFly9cmURpACt/71feL5
AZMKWoKB9HHGnW/ITkaWW8rEw1xuoH8+roKJ/zmJF2WM0QSrwEk6uhHu6elzjtYHutiHdB8/USwa
yWnn4/raeD7I5AKl78mY05mJGJTt5kOg2F3BQ+FwjlR2nCro+nZeaJlODuUDnXGBUhweSxtM5sYO
r4jlLIidpVqSQhlVen4LixiAcGqwIylDTTb/vP7h/uH++vsQYoeOCaiGQ0XGlytO3V7/Ph17TG/Z
4Z3oRgfoXcgWTwePd0iwE8eTvtRTSQUpstN0Gs/pufUWW/IAIXTwHTnJ7x/ur5f10ZJ3lZ1GdZGV
dkLvwRTBKBj89Q5xtqPX1gGfTWmpeOpG/49jlRNqMpM49EgwtKREUzuqlr06QuE67TnpcIPG5kOs
yUzGyADnS+QCG0fBupS1fHQXR96ZN0ZiBU+gtrJ1tD0SK7vHGj1UmcIxvOWlSJ6bMjlFqbV5aJQW
ZaYY2YWC93PcuZY/i27KdAyokfYJlzOL0NME7xokDcE3IEdvcgnEOC89bl9GLkaYPRPzXGjaCFIs
ZbozyofG6K1EPlQqj4OMpqLPlfnFDrNvRRwJJWIOnwwpUXkc+3ORR9YYnmINz6axx4lvmnKvmWN2
SGv1ttUStDIGj8rZFI8qhpK93A79eG/+lTsU6bHcGQ/cuyTtNF8zzJwFujx0+jLBMOULkT15R4FN
VB7r3wObaCBcPiiT+8e0l7tyxildN/Y0f4/rhnO4bHqGLulEBEMRpAmYhlukT7HU9Zi4HtQWsIfQ
bC0dh1gzVG6kFc71DeMZY6qpspv0JG1wKagz5YdsLO5Agoe206xJI5wC+n3669MWrRbG5MaqrMZW
M3DIJCCQkSG5a1X7zpP30j2I5W1yP0H8EhOWt9VRexxc1e2d9ESQqKXH+jQ7sS0ewMRqCw4PEbeZ
VVZ/FxOKQVjMjUGJxuP0QDlMkmfzD4Qf4DWgtZJ1ooKjjzCFfTcubalXKLzpIkHOYGt3hhPuKS0n
HaQ370Ye9mn74LuYZDsCWRJEodThc6P+Qh912YUnSrr6v93Ftr/h7/WxDYAkJvNSJ8BMzsu5zO7i
ubEi7u1o21kvRhhnHdqlyw1BhbJa9KzUYAIywFeiY65Ser4eFdtlyurbMa7a97Vh1FTAlM7gSnbu
QpdrFz4FYFWcLcEROQ3M7cvGyh7jgmrUaKqSwz2U+8CPj7Wf2+JN71B7Kbgp+bpWvE/JHAuzPvWJ
LgOyljWZm0eBN00CgB8/mmB3/VPyDNF/XxVEeikYcVKICngPmmNc57s0X8CNGztLq3AYqnimmCNA
HJdJC6gKe6ICvzaE8IvOlQSnb/+94MmHaGal50iRqoUowJIkHiQg8vS9mDrRzMEcbR7dK6dgckYt
aGOV69B7VOf0BCijlRvjPhISK1GC1jKa3gen1M/r28WJY7ZB0ETzYuQZtgt6HEbeW4NpVxrnasOz
wRxwTayPpTniZi2IP8P6Bfd4p0p/XF8HL4LfCW9XfgfSK7GNJRgJBqdCC7bEy4MjLhaFqRve8BzY
NU+QkAbp5/Ptd3piOwaaXBbmJOLGO/bLeQ66cwWW1OvL4n06Jk90Uz0GJaXTbgtMj9dOlQGjqCqc
mN0s4i6OxxKTlYE26/kC/IqZPHTyramfi/pRqt7kPveur4e7TUx6APZ1qgFdQOI7awfs0jnAQd+5
7SmAGpLgKJzWMe9QlJgcAa3wMqkinPVUgAnY7WPkaHv5XvI6v3/996OnH9KExJSKhdEKAM/QxUGM
M/uVJ1YvcXIed0FMkqjMrMoi+qhBF6R7mTePlm7ne4qeUsI/w+dcXINtFIhNOwZZhCWphm/IN5Xu
VNw92uyDrWww+SHV4Q9zgCUNnuGLGJrELC2Fk1Bo58QDQHCClm0PBKYgzvWIK6VWnYT6WHLLed4O
saQIYjbnetPi5izfjq7uLTsIzBzyPVXtDj3eDZkTumwrQEV1JA1QgwNHV3pPoi9zI91EYO8eYjdJ
icOJ3s0e1WqnmCpCaoJqaiMkCujIQ7Bq2i0mitpynwH9oP7UWs7NaPuZcmWPyRYQlgmiBQI2Tq1a
tJCWvlEcruACTnImd9MhftN25huvOttOumBjkQm413SdyRlzbCSLRjEyWewqwg9z9rkv2DRKPx8d
FxNMphBUdWyHtKYM3v+VdlY8aceD821XFBczTLIQlWVOqoYKQWL2EwzSgPt8nfLQ0ierVvYgS+Fs
GMceC0YPZkmONAVXEDOF+o/WeXqruku1OOaYu1oV+oNuDByb21Xg7zWyTPbQ4aqGqi1UZwqea9Sa
RnSDEldLS47z8+zQ2FgVGK05DbKZDYpjlI+tqFmQMjvN0myRXuPk+O0UdVkRcxmhRFeRNqLjYLb7
Qjtk0eP1MOb4t0Htr1YCtiZt0nSkQD23x/gl7t2ZR9jEM8EkCjEJxjKskNLD2ksiL2tskVdVbme+
y1dicoOWyiRUp0Z1wnQEufaifJPT5DRl6k3Ty6fMEDk8Q7wlMVlBmnM5U8EhDEraworjg1TPdkxS
jjdv9131y7LYzKCnU4HZGoqRUG8pS6dkZyfd6vbpveEsvvYoeeB0exsgzkBnWbUb4Y1Xxmx6OpAn
kM0zTSIqzOYJSE0LmGqRnBIIv03VbdKGp1EJdgUxfl53xU1XX5liNrEBODdpEpTQSXEG17ymcq5U
20vRFAVERJKBTsxHVxeEMO4AWIUAtoqJ5sFNqscokexSv7++jk3nMC52mJBK5azTSWwooAM5ZCDo
PrYJx8Kmu68sMJvSLkExCREOpclYdk1aP6PpZHeL/pjXtUdGhXPx2H7YWNljdgb9VaGYB3y5Ad1V
AqXUQLYm+CGk6jQAzysbj2xBbi2czsgGxRZq6JVdJszSkTRzVqAZn1uzLXvTY3Ub3Gn7xDNDy3Rb
R/LiL905uTf30kPyzCuntv3xso9M9Oly33cYl1OgOZoeZlW0x4InS8YzwZzJ+aSKnTbFiiMXX8UB
fV6T11Defie9fEP2Uq/lsj4WAqoLvbeKvWIve3Gn39CSWnwQVEvG25vhZntyNNzrYbB9vVtZZkr5
UpS1TqOUyjOUp1VP3OV2saP8T5T7xHRUh2OPExXsrT9uoQufGnhVobchimEbXQIcZ4rRsNGRXWHf
O8Th11XbhelqnUxemctQKzX67Gc8965pQTJB3kV4XAdrgkbpu4DNjVzeS8Q25mtllckygSyWCjj1
FHQpR9d4qX06PQ7yYSiHSU/xGdMt9uQL+/h79YNXSXJ3lsk/ZAzTPJhx0egP6Kt4hRPfkzcqnBlY
xm7e8TCynIQqMelnVDSzmZIO8LZB3LVdZU9dsq9HnnAfz3+YbKPro9KUQgAzcePMJjmPDdptc+eo
IcZbe/n5ur/yVsWklzqe27Bs8RHn5ntXQUIV4sL/nuvlQwJlcQRGDTnHokQN3oia3ZLBNpTFa9PW
u76UbZz4xRn/j7TrWJJbR7ZfxAgQ9FvaMu2NpO4NQ5bee379O+g7o6pGU4U3uhst1BHMApCZSKQ5
h88MaKvUWWMBUx997QsCvcP6oBwYYzE5ChVfsG98F0EIZDRMRQy4FNo2MHPtNenlAEiKh3GFh5tA
HKJomMcHRJurDelLn9RXYdTKtipV+F9tPeqTIWhL2n7mn62few80sb5qeCiiT7526n3hdc/mXbmr
rszvLBUj/U0O9Uwa53CaeVkZjxeArKc78IYBafdqzSOBOxVES3wyoZ0AT9qB2dtNl19k8rQ8GCim
yytBbCE6Tfb3s/eHmUxFnXST6iYK+h4NzYUu2arcBpc1VLQazoX06Rh2JmvoIvRQ9tMuaRq3TzKb
NL0gyhRc6TyYjRVn0TSw8sCUHaT0PhEhp4m+z7kNIoURpuEXqH9eHIwh9KaFfPt3m8VFJVZm9FPY
IPAxmxvFeFyrYzT61STQYsFC+GmWNM8kKR8yzMn2n9P6Riq/Xl6F6Ptc+EF6kNqhaIgWXuumnYGQ
717+vkBzeejEhdStlJaN5nbRbYaAdKYBsAQET0CREM7UqW7QIR2gt5l5MxfXHf1JQ0EDkSjKVtlG
nplgtkRz22VYCDlEv8ivf6ZCUIN8o/0zv+fHas+iNgYUE7mtL3TognuXf2KaFiZkoxp1DZZIHDxp
17sRgJ1jt3CkZ/UJLdFPyCkeRXOEorhN5XyCklG6rhRxW2iAewwYhAfEbOvn6Ho9qH53hcjYY2WI
VTTtJzpTLs5ICXIS1YpkRYO4QsK1n8WGK1sPl9VzM6t4uiRUzk8ktAwjHQO1rpYDiVhzJfNxbJ+s
5rFb7/r2Tse9cVmgKAjgWRx1qQunsMSrdDkkDywIyJwJ8yOABPH+qmXxtDiezJEuU1L1Kkurj05V
PCzErRNBtUjgPjTOfRSGSddUQn+pBISW/gFMe4LtElxJGn1vdq2u6MVUI4ekBvBObwRHoRtepa3d
uWgM2UWPBoALhAUWgV7wLItJvFIlT+B207K6LbTa7aTGlxu6B/VBEkSJ4c9m7dYFar/TdC1Ng1d0
s0/VbxE1XqZGdqtweFg1y7UU1Zfk/n/H53wXsmq8N2q1LJsi6G3U+6Y82en80or2XmCBGvv7mcdb
I4BXWhI6LjA4ZsfDz4Hc5OP+8vmKZHDeJdMIeEBIrbmV/rmuQheYO5kqC8IagevkabkqKyQtleE6
raWzLeOpp/el+hopvR0pyb+77zTOoRBgKydKARAUgumw8UVbbs3xx7/bMy7wiNJuBT0t9owCvEit
baOxQ1WkYAK74zkZlWVpZ1VDYEvXa424XXfbKveWiMxBJIVzH7UEpLCqZuFz/5kCAT09JmS2u3UV
xM8CN6VzXgT5WUXPdCRN6+7Jyu77VujW2Rc+lKdOvlbnQhB1Tep6zVmyMX8j5ht3nd8eB5Bqz8Hf
MPO9M3+dM38JCEJRxZqv1nS978P1ysgESibKiOmc9TeFXMYaSgbIE82uZI8+Iztm0Y78Curu3osc
akt3+sMsSGcKjFXnPEKTyJmc9NDu2middezs0ThG84+19KJcVNn+w4sU3JBgidR1k6+ESdGYAu4J
SWjlcUQ4xXic1xtGLF+40l40XLnt607COCWMoIIdmZCg6ci1pF8vlHpVI2yj3DapkxROEZXUlPtu
RCaT3C/O4pXuAnjS1AU6A+JT2Ulqm9j/j0Tb9rGdxHIaOSSlKentikBgt/r5j7eRaTep7DV1WFjM
2NJUYudO65oiVyXaV05TCdBqFk1DOTPJTH8e5b0ud77ZieDZRWI4xaSN3oAhQkVhJHwEfqndzLEn
i55jIiFsm8/u3D6juqWxxvpE+0LNFmB1tzQRFEtFMrgrCigaxtivuKKyMDlIGXHGtbtvh1KEBCnS
RO6eGmJjUQ0VSYsacKe18pwqr135SpS/aiozf6sej8VU1g2oOHsD6TtFt0HL+1DnlSDMFWwZj7+U
SEqBEjD87UjuFgDi9M2xFmEkimRw7iHEmEWRtpjQ75pvfXRckwZ0ioJX7DaEytlecd6hbjM5JAZs
hXVRoOrmjuD9A2X9X2ajT4fC+QMdWaTcaKFko/lcDC/Suq+n+8txEPvExyv3JIJt6JmtSJhZWho2
RjlVZB/TyquUKbgsQnQmnM1XkpHkqoSe7Xn53PS3rX6Mp5fLIkSr4CwejUjpsA44EarfLcauTz5d
/r7ACi3O2qPQyMeiQzsfzZrbQimBDwzOPeurXomyMKKVcPaOFq5Gm1hTWl/eaonftYLzvnwYFo+k
lA+TaSkmgkUdl1l8XCS3E8FkiERw8Wgo1bo0oBjoEhX0OD4BfW65v3weIhGcmSfoPkth2wDDCL0q
C4rwoI27vxABhEw2g0M0yqcYTABdR1MXIaqW3Tb0M9kdFf+yiM2zPongUwu6aWEwS4V5J6VLhxfM
vtmXBWyq7ZkA7iQWSQ/XMEbuIs4fMjPospuuuNKF+AKbp3EmhjuNVJLrHKQIGLgprtvy02Laaiks
LrOPfHBUZ0I4p9srVbIMKLtizCR60PzcRUftDy0APOej5Irq8dtlxzNp7OjO3GKqT7irQAWAwH0y
HcbOLDnfw8g1bVZRzoUNAMysL62ObfGZPNVY61Er0DEXd8nnfh7cfpl/6o5ezE+KKgUtNeyuGQSt
RduR+9kqmf6cSV1SwGkslE0kLZiRAgaSXx/bz+OBAMiSfBNV6UXqzjnpFc15GJzDO8GM+0BXUBEp
RaCtIhGcn9YScySZgrg9IgfZeOm62LlsUULF4PzzZPSNmZvwPKPPKv9VYOrggqzQZts6xl06esqP
yxIFS+JzCE2rAsx0xpKkEERT16uoK0/gIz5wyGrV8gYL7ioVcjpOPoQ78FM7KbB7Ly9EoOJ8+iBZ
UIYxWbc/YzvHRK+ngJlGPDcpWg/nJ+IqT/VFR9FKRqt9fKiAK1rJD6MoZysSw47tzHRAC61MGuu5
1+iVtV5F4OzO2vvVit3LuyY6fs4xzJU5MRBOlK6A+Gah7y/pREUC0cFwXsBYUPkZI4y7yd0+0g9J
56cRAOasm6UJ2mWw8+zT5TVtN5Sc/I7OeYI4JU3UMOrOyVG+ANHuS45uoc4Gt7vpgjsWaemr/mb9
Zfrxfe4QwTNkgz0QeZ8z6ZyTGNSqXi3W/PdfiOUss9dj8lNhEMsjcjKpZxYA1k38rHM60UNruxZ0
Jp7zIKOkVXrGklzabf2kuOhVCsidUtjhTrpnhS/MtHc7ay/5lzddcEkbbLD5TGGHWDLmZoTjGlpf
6m+65p7Ggjfx9njhaWkGF2/UWjZbNWsiTUEwn7vYV8nJj+GVapu24uToT6hq7/KyRHeYwQUf62Bi
ELyH9oagsQUXe+nPR+2m/kX9wk0PwgqiIAzhyTSkfh0jUwL+FWM8pl6K2qHlaRjsQRXFNwR1a4Fl
GpyTaS0VIQ+rW0/ddFNLfWSXeeiRGtXTqrKXYQ/wKKeO40bgqkW6wjkdZVX1TrZY7DvNrtE+yEnu
rNbPyycn8GwG53bWeSloHOsomuc7s/wqCaPf7ezrmTpybqYGjNLUmQwS8Dsa5lc3drpnyQGZl7c6
2k25U0DLQ3elasfB5aWJzo3zMBrYNOY+R2CfgtlO2WXBP5JEysg+cyFoNDhPkveJVKI/DXCn/cHo
Pk+95hj9gzG8zPSljg1B6MPO44I0fshCj6doSSqkVkYNQMYo9Ep2nx2TWhRibSufbmjUtFRw2nOn
lqlM/QY0eEXLawpOvqh9iqKXywe0vZaTDO6AyjKU82yGFa9SfdeZy3G0SuJUcXVbdZWomrXd02yd
pHHnpKZ9WtAQ3aImUNvBt1rDaZTEVmrnpbbjY2onviJYINukj4f1WyTfipv2Ta/KDcIGa76Lp6AE
s3P40hc/h/rL5Z3ctuKTIM7lK3OaFnrKQPLkBDQi866Wcu+yCIFC8M22ZK1plya4MHv1Uxf+WrQr
tRfEBCIRXNA46bqaNIyxqy60q2w2fCplAKK1BH5BJIbz51ZELCuPEHlk6Q9VwXZdZ4roDt6+oE4H
wn7D2T3fNqQ3lw4yWMmJwTPqwPIE2B+DE4t8KoR/2HZCJ3mcG5+yXF1TGZr2diEeQJPoKsf4kd71
QIIsAYzVBwkTLQaY3VopJUQ2TVM3ZcvkVmpMc1mnMd7Mb+DZNjoIPMPR7vFaRvOQqA1ka5nnwrhl
oqfPCqME8X6dtveUzseWZE4x64d1kTxNqwLVVLzLer9lw+ciOUdI4JJkLWNNwpiDMOz4ttBRy8i+
q7VALTcd1Lkkzh12yrjEFZq833aS/oQhg3TE8MCOw9gn6wANPCKgp8247Vwm5xTTsi3WvEAfq7Qz
g3XfIMFC7shtg2aoOqhF8NJbbupMGl/eMPtFM3oDuYfZ3CXV1WLdXz6rzVjjXADnB63W6LVSQiPj
Pwj1kYeGoSObHblR953bvaFYl8/D50xEEL3lU84FMys5s/esLhV5GaAlSn2vSU4a35JIEIZuPlnO
ZXDuESRr2TD3aJTBAMAvxiDHYikMxDp9YRdYWh2M19NRVOrdfE6ci+XcpdGW3aCmcPyod2p2/MLq
oSgb2ZLhsPmK1JNeRJHb5uPwXCbnVAbLAOd6C/dpPfZ78hz7w3MFlBTDWXziLi/0u+KRI439RUiY
J7JCi3Mx3ZqSaCzxekL3A2sSLGO7B0vO0XDKTwxPJ7mdn6ejLvAyW6HQ+YI5L5NqM7VKEzliqw+6
6mtmPGN+e/6bYP9cCudh9IJGssHe3Go3eCpFybQQDSCITJxzKCFAWkcjQSWrzV5odhW2jwITv2hp
WAz/go50ksgM4Y8G7dV6xWgo2uPcojQPRkq3PEhu7qQix7UtVNGpaqqUgMbxvXkrGiX13KKYglcS
6GRb3HGJoJ4pEsHpnZyaoaSYGQvhvnTkSPQgG39e3ru3eJOPR/Hzfy+D0zI5UduinN8aYdBw6zJ+
l9pTveig3SiM4jjIHemqQe4l9qQ7UeJZtEBO+ZTElNHvhWgfV7Uq4Tk4XtFCFjyPttXvtEJO/Yyy
m6gho1A/VXc58NNN9fnyHgoE8IlgZY6qbIhxTFN9zBDkzIIrjB3BhSPiE8EAw4g7fcGFPPY7SQkm
dQLwFcgXVtUJFSpoSRUcCZ8MHjqMAC9FhMXI0hGTiS5oO+7SlLqX92w7avt9KHxDmSEptC4tDPCo
1l223kc0xYwJOq+Tm9p0x/KvGtjO1JxvKVPBX9GmFQIpDaicQLi3i3vJ0V2QWPjFrWg8Q7SH7O9n
N/+w0kzS1hIYSqtf9bdDv6v+ZiT7fD28a+jBRtdFELH0XyvM++qGO8XHEYBNl8/pD9Hg6aA4/1AP
fZiWIR5g+dX6hZXbskB9kq6B5uDG96K8yR9u2pM0ziHMY9vTkgGZvjG32PLn0k9e6x1oLZ3Iib7U
gXVXffuXK+T8A3tepgSUZ655DWrMPViNXcS7GBRlDzOAognEsXjzgjXz6d4qHsdiZexTuKz2tQ+u
j0OzT9G0hjZngecTHR6f9i1MWU8YR64bGYY3FVjWXLn1XPpW2DhJQn1zQnJl0YLOqmHs1FMkSwRg
sB3G/D7SD2ngMAqlsJgxQR0+d0uga1dd+rUhAh8sMDk++6tERSMnBjrL0jUMGtL9oBXQONZBIOYN
gvvS6bG74My0kz6eSM76D5cDg49aniOk0h8Y11aO1IQtfeq9xW2d5ThfS2+cMcbdtNNeWpEaidbL
/n72O8ouqzWwtQIVYvw2ofSYDLFTTI3gfSE6O87LaKVSrnmOMnQGBFxTfewWusPYBRjTdIFZiNbD
uRkwX8VKBGhft9V2YW9dIYFq57q0u2x8ovVw7gXs4vi2hEDRUPfAtytj8Ne1L0TUZyMSw3kUpZVq
Ix7gUeQ4vcsaIAMW6TcjQ86nngX3qGDf+Nyvpqr/4S2SzcM0REHWvJi0F2ybSAj3hM6MetLbEduW
RZZdgBxMT77WWuX/q8Mx6XuVNhaqZmGJ1uhmSrxyMA7JGj2UKgjCiAgTXLQg7tmMFGwVmQ30GoTy
unFbfM/JvwvdeUgdOR20dGSdiHNBvFGegsyc3d4og8t7ttnxeBYH8Km2Ls7lcNFRsJXL2p5+LZW3
GA7DVUqfAsPonHwRtKaIto5zCeNihXMzIKs4hkEx3U/RsUmfBItiJ33ByZqcM1gbCdHNPxh97b65
B6HgTr/Kv2KMGqkM4Sgec9mXpHFOIZVCozdHvO4b/SbNHxvz5fJyRN/nvEEbabFSjigGyePwoue1
rZmTILfMfuKFJfBJtLIw9WQysQQa/ezgZzpc79NLoUuOYpWOUjxcXpHAv/H9wtG8DlmN9mcgiB2T
QbWt6JpIT0n25bIYgapZnEOoCilc8wZVwiZr7UKZj8mi27oQf0UkhnMGGLxcwVgCMYMqHTtg5U1r
s6/lURSMiXaN6cnZlU1wI4Q1mwZCrs5jLGWxS+8SLwZ9X4ugoXIBTTDsss+XN1GgfRZb/ZnURpLT
nlhY3VT9hN3aeSEK8Jg1XlI+ziMYSgTl6xPNXVd5T6ab0Uz8NNPvaZ88VL0wAhMdF+ccalUn9aTA
nNRARcoTxCxHc5/fqi/rTr0Dy9ad5bBp4R58Q9pe/Zxfx6/xz0T4xhPtK+81injOGhZKrNnDWh7X
+enfnRvnNcIlVPWyR9JMl6+J+qDMgne+4G2g8kkzdIQMstyw1DFmn+arzAv380NuWygLRcLduqwj
Ks/X2q/FUI8qLtw6q2zgcMTomBhqzW7Wq1gWNUn8IT393yeHSjjHES8MnEZBd8ZyKL4CvmBXfwOu
Un+QQaVT3cqlE/m5wLovGzcI496bmUmHDtPIDEKvf5TiGgB6z70OBpA08y/rhWgnOS9CU5LQgWWF
1bCxlzqyF+u2knYgtrPTWpQ22bY1g+jElDXT4AGNi0GyhoRFMQUtHNL7cWc4jWiQRiSEW1GrW9nY
90hl1MlDpN5UeKWK0Nj+UCc5LYTzgllbNUXX4Lmk4tGdeZFHHWSJg3rXfaG3bDx92YFFZBLt3x+M
7CSX841yVJK6btAyMRwGj2VPTDf0tYBlT8S90duqcRLGecZVS3rMZitg3esMdJ6MaGXQHdkYAJWk
XwMWXeBBtj3gSRznAXVtHut0RHKhX1FjlqybMB0E05Ii1eCc4FyoRZxNmNHupYM57ld0z4holgQi
eNQiQF4Y0TgivzVnV2qtOf3sKuoi8A4iIdwDqpsmkg0NWvy0nADE3fIxpXZdR71orEBwJDyWcb+M
QPGooeZNe5MCzJVUIlY00Uo4PxcjJGvjHnlUSyr349AHMgV6Yt57l73ctjv9rVs88FA/6mMTNkip
Z+CqyccDtRqntb7IpSCS/cP76SSIrfcsPFJQHEBLGOhPlkMYQAl2a6AdGCGHiHDtD5fSSRLnCjTU
wFDCtP6R1BxSIJugYPpq2mx4NPZARrr/d3vIuYMI/G6pwgAbl/RgdY/9ENuS5hPjbwZUKfm9MB7D
h+ZLt6CTCpvXLDedVAJuur7rzf99ksy0DJCnGICzN2XjI+QX8CqkSEfEp9TupAGVRfufe43eS+DC
hmHpQL/b5rKrRyrAip/yaQmiWjQJ8fGt9l4KZ0Hr0jaGvlBIMZR92RQ+0brnrgLvs0VveynFoEkr
iBk+WtN7kdwNy+BWtQZFUrdNv879r6aZ7Ni07NkU9Rx99A7vBXHWZHVDht5RQtxo+trF37X8MVq/
XdZqkQjOjKpu7fJUgxokvWGPQ3koqeGN1ii4eTZu7vdL4awnUci8yHFH0Aw+o6dCRq9o4qwH3a8D
oKDZlxf18eZ+L4y7Sotklhu5xaIs+mNRnqiKMfPlddL2JshtL4va8EOQZcmyRRT2L49NNiRRFjWh
LL+1FJFP6nPKGAOKAB04nuZYAwIT0AZcFrqpgGcyufVFazJruPpkV9J+AB7IGSQ/y/xy7v7ne/b9
2rh4IRvrtdHQXwl0X2J3ZmMneG6UiypYzqYOnpbDezy1qjqrqbGcSh5sy3zJMD5LFoGQjVmMd4tR
uaBhqdS8kCKZuMjpOWag+W1pDzedMx9rcOrOHnXVz6xEzwAWpafLBybSEh7YLFcwB770K3GNxwlo
YIWX34JD2g8fTVv2cvQViTi4PoYu71fLucWedkrbAHzaTfOXPH8sC9GU08Yb4L0EzgtqQzhawIBE
e9KVcTvhuke3r7+8qC/p584FRKsfv6Y/ha1SIl3hXGIuV2se4+LHRM3kSV8MDFilrnUDnM9Adpof
IKb/KeqqEG0l5yINSyVltWIrraqxY+VezoV7ST/kfN7vJecdU0qizowbIOcwFpUvb8HMQUcoI6Ps
JYK6fHNJ7zNM76Vx7gN0I6U+tXBZ0Ry5zZrvsz5xQ81AZnM+ZlXi46Gwp6WOmo7iU+2laUhrL012
13fzTl7IdZEUjrbkOyL1jjwVt7I5PSblSNyV9LcNja4aqwm6yHTa1LR1AAU2cXm7amtgjuUhlcFc
qAP2Y9IcOTG/Ub04NoCOHNJMELGJdIVzX32+mA1mgYirDoDVBpioXTTpTjFKQaCzrSCqTgEvphGF
cDo5pnmYm2SFO+46V6viQ5ytfyXCJDpVFHQB8/VYarRyXwwQUSNtq95lhaAMsX0/WycBnDX3S4EC
SwxXPzntFXV09HxVzvpgBI0fe5ogGti8n8+EcRuW1k1TLllPMOqJOmiuIHcVOQaSL336TRIVKd/a
5j+q+2lpnP2OdS7nMdPOfzKcuW8ldn0b+6ZrXBPf8lhbG4gQg8Qdg/o59cpnEWfoxjAts7jTT+Ds
uzVp1mlIXvyTqz4yEtt2NwP0CZnxQ0dskfffFGgSE+yIVAdGCj8xA9JQRRolYPix5DiGu50Y+FK1
1+wx72znAf0L9TwTx5dNc62gK1DXAR2gXhnDTzkS3t5bHhJJM6pSSkxG+fj+YTk3s1a1ZGJ+f3RB
6WInh/oItkeXRZAi/dxyHOfCOGOQSJhOUhzLbh+h7zf8pDfIMInBHbf8xrkYzgy0QdeJnqq4QRPb
DCRbtqtndZ9c6WyK0KPHyBfhuYsWxplCrjWqIc14kg3RdG1lDcjeE+q1Uf8kiHdEx8UpfB0XFrDa
Blg4mt6Rn9khpe+gk8POQBL9F305AKkBqYGBf9iUBBfa0bCSw1wBjuLoj+DzYO3T0k0UvI1lPIvC
gU1XeS6Nrf0sx5F2M5z9WiPiRxKSoaoakZ1cZfvVQ6pfOBq59b49l8YpfpdlERKDE3V70noqhskH
TNBOT03+0Hc/E1NwcOxK5H2lSaksq7KmGR/AQIrQCmXSd7JLx+J2XBAor1WGu7P52RQYks60r6UV
BUtC7y8rzKZinuTyCCEhXlC93GBPF633e/k7mv39mooGwEVSOD0hyPPHurpAT6jkzFnu9au6q6iI
X0gkhlOQWmkAvG0iJWEuu5kV9Ee7Id8ub9jWE/DsoHjIUaOPa/BQR2Bdz4rEnlYDjmpFn2cfTUfV
UgvBS3BbnKZpRAbT44dZxVSiVVWXOB9p8bvpCYUuR22DxKjdy8vafCgBgOu3IC42JWNhFM0AQQw8
AcXIHaO4yPEwQ1rPnoFd6fUvl0VunxYciA52cuXDdFWVrUCeGCFRi5+XKLKlGci3oWi2b3MDlbfr
y0Dhhz+vsYJL7AwJEX4Z2Wn7uSxbp5yJnRZfLy9nK7YyzwSxS+fMO2U5yWS5bEDaqk+OVEnXJRJ8
tsoCbmR8o0ISyNvoeMfeKZqpsWuZGG9Q2GcC285qR81A50+brPskQgTVKYfZGALwkh6BQn9c1PCB
qiSgRRksITpes+Vm7Eq/TkB0U7VuN4a3TT4HcwFDGWApam7alzdl84zPfiNnkeGEHgvQZSFJaDmG
XtppjzeOKOv0h52w0PtM4DnB7vR+6+lklmFCWcLzmsFtoyPh0VTsJJg/tzvWx8iKVMMuP4QOkInE
gCDbQZ/yWz7ftkKjtWW9oTJAx6kTO4mHsSzAYhr3bGwDBIK1PSuCjWXa9OG+OBPJedSi7tcQaI5w
dSANBDGFLngpbB6cSg2KNnkTqWoujjBTUqcpM84ueqzrz1m9L1Ph65tdoR8WcSaE8zmjFVpVm1Uy
cD0Rif2TyFAelOvpC1DacaVXgma2jbZsmMyZQE5RylDtSt3ELcue+4VXBcZD/tn8MSILteyX3fKg
P4jQdbajlpNMfqoiG5ZFGenMZEq3bKxtPS4vuV3tG79+FnXs/0GaLusaeME0OPT3pqCnsVWDoA45
k93sJwwqFfzbDAeH2YBolm1TCVVLJzJwWVXkYN8L63sMRBET55fKIEKKAz3SBGq+MfXITuwkgvOq
C+nTsGbxiQzoV5bAVnYKwcxjj9Th6qi3CyiC8tmx3FVgABsI8O8lczu5VBRcpwXiv1qlAalDz8ro
w1BlXj8CrK0Jj3MpHyt5vF5DxQFCteDi3zbA08K5FwPw53OjqBFa19GAZuLKUatil3eaQMzm9Xi2
v5ydN5osA9UBq1ylytHnws7VPVg//IR+u3wTbGumpuBRDLg7ilDmvbLoxIpJN8JJT/cabB0NR8f+
aH2t9pWf/xS+TDa370wad/FktACBOoHVpfswwMD4N4k4nWsAj4Ps4mvmWiRX+PgXCeXsoUn0NZ7S
DBhrNX0MV8PLVNwEVWk4QLX2iYVer8R6zebcz2m5G4rsLurDm26t/KrOf656/SrYc7LhYC2KdnBD
sXTL4vte1L4BP1CJPbdmPzaCWf+mZBjl0YM0e6yQ/Vm+D9P3yzJFe8AZbLxQU0eLCnW1Qv2lS4tL
E0THmimqXWymwc2zE2Y/5Cz8yYZMkeYJJ6zfy/5wwzCvQx/y6t3iK0C9pqhK/5h2kUCPRevj7NIa
41At6xo98erVqOR2KN9Y65d/t4ecUc60NKJFL8GJlKFTtEgyT2vjh7Edf12W8web1FVDARIKavbc
fVhIljLWw4BXZ8B8axe0x96Ld5n/KHq8b14V2m9JfHtKTKoM0yYDouPUb6erOhQsZdOPaWD1xHMC
DsbitqyZ1HzBXDXa4Oev6nC7dldF90QGgZTtVZykcAFLp5LWKlYEetFEUPkbvLRKn//qTE4yuDOR
+1DtdTB+otVq9RmWO7nr3lAhW7T7iRKkm9umK4oKA5QNXeeMqFvKSEunmLohabxeS64pOiDs2gD/
alROgst803TOhLEfc2axliZJRt1h97Tek5OnCl1kdH9590QiODUwxrCVGlrAckakXDEPMSbHuo7c
y1LYVz7ErWcL4dSgHUFB2aLZGlgPty25aVTNTvqXfDDsqhm9fyeLU4dOjouq1EbZXaPJHRu87sLF
izL5uGazPY+66DG1HfcAxRq5L1lDDpu7xNQ815KCICLIAS21PMduhnaB5QoD1NeioiL77R/38SSK
uyuKss8yQ4afUwMF9cQsmHzVbwPhNCa77D/IwSuZaoaMW5avE2E2G1WIlAWRtyMQa2I2V//Nuq5v
iJ24oirfBsADAsczaZyaK/NqjqnRI4k9p37Wg8JZTzO7NuP7bM6+1qr0YFnrd0UKb9pY98AI6wyk
CEwr2vVA2DDWycUB7KURpTNAbwnUadNATEQDsm6qhsnXs6KIGJkBEHk3Uuf9LFuPrUr2KZoeL2vt
9pMYT3FF0ZETQXD33ta7CtU+S4IXA48he9hFlSNHtvK6+KxugIYd66oTvO42l3YS+dYid+Ze6oFK
etSxiLn/Mo3AlwS8RQxYm8sr2/KYKN+/5WkVy+DrIaBDXkZFUuDE6msrfC4nTPbG34qmEPiYTTWy
CF7ewCkzUOPh4mV5zWe1Z0mF3mfIuetRclQ7jW39ZYxsLdD94lF5qZ3Jzj4bPy6vcfP0sJNEVpB3
BGkwd3rxMKRJtCCQLeUhkKjyqrfZLuzqu1gLH2OZXg8h8axV/5LEnaPU9VVfpLVtqYagNfetGY63
3LMfwqenlYnIeVVjt+emup3q9ouewUyKAVzl8nEx60NkSDvkSF9nVfkkKcZOylUHKY37SZsjP1wq
HwBHfmZYr/raQBM7/WCW1WM2jtdWBwwFpcqDSDefslo6zHr1XGvdTdpmTyMdrvsl/2JWuf83ewv9
QTLYeOsAfG8ZC7p0S+ASs2SVdYtW6uss6O34k3LAG923XFH35JZVoMXntzjuroooYrw8wRNAVjo7
A5cooZ1NUlHz+2aXz7kcTmWMTFmsrEKAZ0y9BKTasLW1HiHlGH1DXcNrwqS0iRkSZ1WkYx81u0JS
XjW5dXNDc9i05GoO+z5vvCJqMPWnP6mZLlBrwVbwkHUAW7eyUoNjVlPAwlqRpzU9gGhEjZFb0YEl
q6aJoVULlN/sZ5z5IR3h+1BTXKDGAowr9CdigmOfG7IHwMtXJQ4FCrW9qpM47rppTNJoc9Yh0Th+
TZfFLsvHdXy6rLTqxgV6viQurJKU8D+RWzZ767JPpk+Xvy9aA6eklYqqV8Yu6Ebz5/7GWLxWhHQq
EsHpJw2XNicsR9z1htNqbaCrnV/lIrCjbdd5On0+F9xJyPZ3Ey5YlmIk17mrAxHkc+ulHQCWgD2j
2KVohn4zrXl2PPwcYz6DF70ycVUsqNEbQK6PXpNDis5Bv9gz1pDs29Tb6sPlM1PYoXzwzWcrZVHX
mZ7DbS9jm+ClT8PoSUXMDcR18EAV056qyk1Xd/dhbw52tSo/Ki1JHNJm1xYuCht96l+aMXXDRW7t
PAp/DGVxZxk5caihHMJGea067UYNMSQ5qsd4DR/YyEGf6K9WNvwYuu6L0SiftKVWnGlcPcVETbFQ
D3XTfpJWIACjm39Wel8NTcF1JNAhPt8JftRYbntYdoQGD83Q7ZqMuzipBDm5bTGoJckqVVAO5iLw
iGpr1tY4Tmq6rXWUdCf8m3eSJZ9EMIM/Ozs1Hqsu7WANbeLR8Eea7KJFoB9/sISTDLbMMxmTXg3T
nGIZyiMr13cAOdNuMC/Hmn8oiLt6IU/Ytps6SeRdYTyT3OhQEStq4ybsgHSdzvsimm7aajrO0xCU
GPBQEmobMwm6vD2g0u0SZQ2oECVTdIacx9TxBlCnEBusTI8N1WxAAQzZ/WULFMngvKbZLoToPdoJ
V+37KH9Vra9S/BfZvP8j7bua49aVbn8RqhgAhlemCRqNJVmyJb2wLHubOWf++ruofc8RB+I3OHtb
r6qaJoDuRqPDWms94bymnpqkpRFsmzUqXpwA59HIKdcl949WwtdIqnkMA91H9maSd2ZxZMkRufU/
E8GF03k713Im4UBY/sJYZunZb2rkgsfBts6vEq6clIRRtayWhOsE8t+/iX/R1X+DZK+zAHjrojLg
pgqs5HE+2KeBWtY6Clq5+WMqT3k/W3Hw17/YuZUMzlfoNA+HZmoVp4dXbuQZEZ72pQ8nwQEtxvnp
OlmJWZa6chczk+amQ2sFmI+mbyU1c4uYwGKMuoPc6gJ92wzRVrI4R1Gb/lCqISJBPUCHXvpk+H9N
5D5uI7ugoiPaXhdb+AB0CSBFnAk1ITWA/YxLgzY//NxVUK3S6WMiAtLa1oT/iuHjDhRc4j6geFYY
w+usAu6sUex86HfXdWGzTcRUPsRwCt72JvgRU4iRdkONl323Qz/no3HAyO5oN6jlgG1PVKPaPq0P
mZySI/HVReHytNDm8jvIUY5yXdujWlqzrO7K2BS05AoOjL/lfbOPil7FEpv0TZtAifJatbcFphD/
cCs5uwqjqeqQJ0KDmQMwzmfJzb3gWN+k6My1mgPdm3fZ23WRopXxJpb5eO3oWFkn78KsAh1xYo05
On8b0dpE2sgZGJEkWuo9JLWODlx80DDu6jfD0ZC+sJDfskubveARdn15m+UME/UlBXTNIArlmxby
eVD7UUU5g+6Kc/gcuAlSJibwmouv/lmYKF3U7rPD+pDGXb+Fn+St2uL8ZIzLB3PvRfngEcC6JMX8
SzILB0SUQE5Ca0Gly5YfwFCMoRDs9PZGf3wE511ANT+qVQ1PNpTf5ORZaw6V4V3f1s04H5GojkQe
wLD5IlHQB3KEP/h/EwjKyk218Pfsy/Y1lPYzE4IebK4I9QiUo2RwNfGVHDOlvUQDADW+j2TY3W3+
iyE13NtUdsKHeA/KjVulFqiOSCh3lkDO09JqXpLemWQZBBTKd6WQ83VbiKlQJhu6ZvDFFmIWJdOX
YssyQtPsey87L7h59DG15OPotsDBFpWkRSI5O+wnNvtFaWBAhJ6M5K2rH/0hFqjgZtSNoc7/LIsL
dQemlCAQRYUiKx9U+dCEAv3bXANTgMAua2hE5wsSPdFYkeRQiCHSf0uzARK4ebAihQp0YPsZjcYE
GVldpqKr5TICyUMjgSkjgbwgbNdfMU9ILHiswRuchXwr8rqb4PsgalXYXp6JZx5qEzLK9JdSo0ZD
2sw0YcFTbsnKE+l+1OH+uglvHhHcorGkx1HS4Y6oqQcSNz1iq0JD52P91omQ5EUCOPvR6rDIQwkM
5Mw4oEM6mx+uL2Bzk1YL4DYprKrAMDM0ELOq27M6tpk/f+2EsdryM59cOqgYFNSIFk6y5TNWMejU
1iojKtx2ZGj7TNcfR3VY8sI3RhbZcH/nJtQbK4zp/fXlbd9c2t+tsBhB58syUQAOvj6G6tVO7yAp
bFe70dJOkpe7kbAWv72ZH8K4wCOXQtali7AqrG3FxJ1sWEXaCMx2OyO8WhO/mbQaa0mH3epL65Zv
peiasiz2fbQSIBsNzrhT3egXs1Fr1sWQoYuxfj7Kj0Vyng+511DFIwKFrvN7TybQV2Fedn2c9tW/
sS4ds2FoOzBUXFyXWsMo6fI6gNaYoNmawAr8b8aOMcSEkp3J0Kuvc+arpVmrVQXyGlp+HuRD0R9a
pbAS1C8EarhpxitBnBnLwxRkfYdm6cFewjYM+7gEjdk/andwMHW4Z3dMBPWxqYwrkdzmkTgqVYA1
S+CgcLtuP0WOLMIw3LauDxnG0ia1MutM7pqparF/UdW+5ACSyYPG0ir00ynd0QjKvdRDQ4d6V825
jaycbfSZ4HUrWCZfzRtAmTKl7wGhys69Nh01tbJLWZRI2XRgcFwUTdDw9u/5idVKizgowpyi31ql
v830tmtfqlmzM3mwxuDQT40DwBaB0myv7EMk502KIk5apiyFH/V3g9tRYt8q5cd1xfwsAzzCkgT6
DB0WoPIlFXMgEcaPcYCzbx7lidqF0nj13AgMeVHvS5+xiFkm3XTNlHQ+8apmsZECnQO3GGpk6nBX
Gb9p6JTDqzrtDCHIzeKBrknjN27Q0xE8b3hKz+bBrJV7qZwVa0DHl8yI6G302bKXpeka03RghMv8
sMCYF0DtkxGkdfnOBINHJyj4by/m4/eVSxNrNCVnJMWcrKkgYppemH8TxSfZFNUZRetQL+UEIXr9
dRYojhQMR4RUd1FaP15XNpGI5f8rG5LSjkoqmdATVRU32cjQuhHtrot43+5PZy8j4ANiP07kU1LI
bOVpnoNlcE71jN3ComSAbcRG6cZdcP8Ur90RRwVHZP5UeJEjAgvfXOOHfD5b1JmyBPQMvF3N5GRE
gGYA1Nv1JW4qxEoCF0xXbScrZJqR9jJaT/HRRqS/hdn3LhWc1kaYAc1eCeI0L5HbEaSQAIVp3GUG
ER3i3+vWwiYejS/smLvTvrPTUwukvElMILO5StwISLSraLbnUSmbgmlFEMFjtA4AyM+Y/TiWktXr
4JDp3fyhOORuemuMaA8TeN3NA1QMDGhgAMhE5HGppJlahkFfYFI2lOTzPGhWl0oP109wUwR8LVqZ
JJ1S/t0V5no1tJgOhGP/FfgjcEgE7cmbXn0lYPmAtaHN7WBIVF2u5XQ/pGjoSKWdXiaCTn6RmOX/
KzF9p5I509GKhBSMHVC2y9XRxryUQOFFYhZVWYmp9IpFjdRjNdJtMO3iPLKS6uu/OBKwtKAnx5AV
RDSXMoiPUR0zR7q/o49BfFdHv6///ufwAba0+n3OluJhAiyplsK7HjHqvdMOAPdw06Pont14aV/K
4bx4U4FzeMgRpjBrhgOkbmVn9nSnPL+zEDm5TcTkR6K1cdo252aUURMyp6NSWwHmGxfqWMOpnOhA
XOBqjsfgLkBm0n+YX0AncH1nlxD9k8Nf7SynhHMlmyMd4HDH6KS2+1b6IQ23s3QAgoDAM2w0jl1u
LqeIhZ4abZnieTfY6LYBBEFzzA/EwnD2l+kOrZxf9B2zEy+mQvSDTRMArBnQAhgGR/hURqqH/UyX
h6VuHpCqN0enSp+v76NABM86MVZaNFOG1tup8vr+W2IeDCLKqW469Y9l8GwTbCRRx3xYGdN+NlNg
9+XZoOg+Exjztkr8d7d4Qgkl76MkJBKmRfpdo51iQiypcXOCnggiKja8O+vP+vchjLO4jmTdpEVI
oOjt6A3TUFpdnN3EdPai1DiTcD76kX47yf0OVKJvitqf1Un3iFRbcWQe84nYlTLeFXHkAW7+K63I
K5AnLAONCXM3vIZD1lilOd8GtLqpGXo9jPCgdbHThonXAdjdral2Jsn8lqr+03WN2ChJQd91TdU1
BekzsCBeOsWhxpTpDKwRB51+BlpNgUFgN7FVPUtedsIwA4APRFfjphauRHK+RNHLqGbvxTb5UM5v
vhpYtPrnVBKX61o+YnWhYFgqZ+aAakZYvEThPk6O83i4vnebKoh+CdwmS/qCZ8JtMf5VyO/zDNNr
3537YbL6QAEf+7kAk+x1WZt7tpLF5RbUpo7lNEMZoaKeId8w6iVMEFaLRHBBUQ24qDKU0XHiD07j
P+Sj0wjZTzedw8cy+CZCv4xyYIQj2aN/KdwxsvBkazDxW++B0BaeS6sAvaT2/X8YLlt06pMFrwRz
d3+bG0qKjgWUJUf6tRgHx8yZbejfGdD45wFw1z7bZYy8GPNfcmrcZ3WF/qHhSCLp/vpBbn4I+g0N
TNIiIcUnkzspNAJtAbDU579MYL2n9Pt1AZvHuBLAaQotpFEbClwjBGDQ/XSaCgxQD/vrQkSr4HSF
FX3FjHSZPQhbO698p4hi77qITVX5WAcPrycNhCCegjrS7M5As9j0M+vupboWXPiC7eLx9ULW66NO
8SRGu91NGBo2agy3pOgFG7bs+if9W62Giw2RlywCPcbNWyadkwJauGX6HqW6u6wzXcOvd4AbFiQV
3lXpmkzOtetRPOjFgic566lVt9JuDHSninrFNmP5NmbkMKnMU2pATNXKkx+3x0AxG7yFVE/TMzuh
g5cMxjHq61tUV36XuQYs6f4wTJHV1+ZPlqlWgFFqS0JvmKyCYtSP7CQPvTZ4Smjl4Mq0aExg1INs
50YIIAwttYKhP6C5W7C9An2ky/9X3r6ukzAeSrTAjtKD1h2rTODqN0AScJ0AW2aBpdI0dFJeClBr
jEQpKeLf8CR7wIVd+J50Vz76GPDxnfgtOgzOdAiPzFm4jePYuW4Mm1rKlgIXZgqWafFL8UM+dPqM
vmhUAt5CEI2Gz5UucEybt9kCBqfgRgMWLGfSaqJUhJXIEiZBa4fVgN7TYbLHqrRLjGgnQS9gK9ne
0g+B/MTJUNC6IIDgQuphdIxvIxg7K1C8+TZ1MH3m5bZxNjJreVMs+F/5ThPYx6bOLFhVBkp7MtDG
LvdUge42JZry8eT8kvX3Mfl2/cy2fx8DU4AvkE2gQFz+ftVqs1a9D+zJ57ROrRxdvNclLEfyycC1
DwmLC11pvdTR2pf8YSm51nhwtvv/cQJscyUAs1gAQpgh83lxzHyYibmAMIyedtRwX2c2ml5a0PEt
o8L1Tn4xBZRjm/q+krh80Wpl6mxK4Zj3WJmsuoMx3OTofDbrVGDWIjHcEcUpGDv9EW4DJU0rTh5l
tUBbj8CwNgoo8B2r2IPz/XIX4Ek5IcRu3BJPSbS7HBFje/ou3YvLk5sXjaFhPg1DVqBr4JaU+bQf
5BZPlQagICR8TOYvEgPKc3nn+4+ZcCBnUwUx0YWsikxNxDOXB1WRtjDmCm3spOz2Zhrvy169iWN6
GsZqHzWNPQNl0mqK/u266m9AW2BTV4I5DWFGTbQeW+CQkRZWSZW9VAdOMvSnRo0dSkqUp5IDEoB3
bdDslXB6KyL/HJf+iXTSnS/rz13CbD0JmeAqevdbn6xy9WXcCZg06v0ixgnEp/LA9sbB97rTkpAW
9lBtqq8J0mEwcxhQMO5WGImsShNFWqRxB7d0Zi+/k63YMZz5HkTYduxGX0QtMZuuYCWS02Ut6DWt
SwlAj4PbIfg6JA/Xz3Vbnz6WxOmT3wPvGM0KKMEpsI/0KUxDkD65c3PuyDEaa2sQti1sX0TvCA8A
KoXlLN+0cjZGovdtZWBNC0gjaLPQboe67cOS4qoc+UHFtCDmIlpL/xV5tmi0f9M7yEve0AD/Mjon
uGtoKhUSFnhI4hBlL3eiY2GbtvaF7JR94PzzOR4o5krY4j1WS600pQmLBXNmoh5d3qmHMBD41I0u
7ksZ3HYWRVuMbAHRwXgYtjN1ABR0/rlUZTIPwyiC0vBmwg4QaIYGPiFJRfPJ5ZJqv6lQc8eSlmIQ
uwnc4cW4M065R1yGBk2gpOZueAwcJbNksruurVvWsJbNXcBK4vuymuBVOaePCcNg+eP1398y8PXv
c7phdkU3UoZcWhrt0LF5IJgLrAqRCi6/wjustRROKSQ0PldpguCykOyuMyyjfavTyqZKAnA5Ucyy
vWW42lFhB2gC3x889FneE3VJkqf7Ij/FiSDq2t6yj99f5K80nPaEANgNYWxA7zOlsjTprp8DQeC1
mTVbUOP+swpO6bKIRRRscZjssEYv/oVmoJ3pmq/yuXO6Q30b30bfr2vCZs1zLZFTtQQp6dKg78WF
EfdKdeM/FK75hVihHXsaAyo7OMdvqFV/C2/qXS7shdxANljM+mPJnC7KczHQlqLJMybaTYabnWHE
bFa7Q5c3BwVEGb4c77uidWfduJl6dIJe34GtwGYtn9NShgG1RmGoEBmmbyuddq7Uwe4As1El8ynK
uhN6lwW97NuG8bFkzpM1RqIpUobcQE0bSzZ/Gt1LxhpriH/k5K/rqxOcr8ETsYVxUzUY7IVnRle0
bdad0yTRqdMwQZ72nh4jCTwhN6vJmCInztTMVpPOlTXnzAqiNLAQ9Nl1U35p9cIidN5HTEcd19Rf
aDyJtH/TxtQFAEFH9V3nc1iMtYoZTziK0SwiqwERkGXIwZnS9jD5iMjk7GSSyfWz+jANMmA+gbkZ
SGjwArLiAs6A6fPru7cZDaLfWUGfNT5I5lsPAfERJjRDiL0whi9QZxkwOKOdvAPViVs4oCK0S7zM
RRHY9kZ8iOWMsjbkcC5GTA/LAbNn6U2vC1tRf1xf3KbHpABrQpZZQncNp4W+zGra9ShWmyg+yF33
LVdSwVt8+c7LGwDPfnRO/n+GNz69kEeF3tdAMnByothGKJ0WYIAm1m/QtyOYAhWJ4gJIAEDMMdwn
xX2868mLZoTO5B8a33Cu79pGXHW5Ji6SrLU8kZbxUIQhvfNewHOMAxirdrkbeKHAU3xWhEth3K0D
JL8cJC1gNuzrvanuU/MsFX+4ccsnrC42Xx6TvG9ANSkle1NOLRpGlhx8nzC0fn3nPuvb5Vo4pQ7U
nEIfMtWpEXH3eMTtrv/+RoB4KYC7SepK1YeCTcvJSLbkps68J+cIMwpkl7rpX0zQwaB9vjku5XE3
hyHPs95VMnWKuXJNUt4GCWatAuai59oBijhejuldmSW7olOtSiNf4YjdLGwf0F3+rDPNijT9DjxA
Ftpid3kee30SfE/l4NSSdmeMmlPGw2FE05mSFK5f6cdZHb0xJ6U9lf3Oz4LbgM1HE30tncbwEaBf
7dlb43ezU2q4z5LocSDTd1L6iWXqI+q/4HyoBs1JCwOZt6jwxpQ+o7lvX2at58/ykXaaMyVFa2e9
epx8/8YoUdCtwts50ECPIT37dDp0qnps5dhRyskC5NG5qAEXQenrIGn3bSgf6yITnKzICjhPVUl6
qAJGCBxgAbFIqty3c+mgNebpugIJxDCuIRVlV0xqZuB+jcLQSpC5m+5D/593DV8oDePe1srYtjQk
4DML519KhdFGjRzmYbbmTISrKvCIjPOIoAM2fDMF96AJ8u643ctla+XFTS1iVt9ITFwuifOIkw/w
lHphhsRYlTdBUtTpx8AcD74i/c5GGluUKEdl6I5oThDxA4sOjfOQQzXXRTCPFP1Q+RdaRKdBT5ww
bX5e140tW8dVRt9bXemnKaF4SOZWnVLYuhz91Ul5YE+sdv1S+pkC/BttJC6JzefrMreWtpbJOcxe
GhsT2EnUiYqbOLsNpVuVPFwXsXmbrWVwPtNsglCuTVwwDOMA0b7ayRnwoDrHPGKiywa4/nV5oiVx
LtME6ZOZwUUC+vJOA0/u+CCr3p+J4JxFTlk/MzpTh2rPZv8rae67VpDhF+0a3+9ipGOMBLyMq8yZ
XMVNXPNBczqvOWRe/CQaZNgIQoFq96F7fOdLFCDUbtDggXT86ODNfpBsHRwSCbJIRWFJXgCCx+5/
IM0SHBbfCqOVWRNUyaDi6TDafmfiEik9pTEFQbZIDOc++tAY6ppgeW17TIEkIltGLAijhAfGeQki
hYGczaCwB2zXCVSv2DzqZOCowACZGHF2y/Mij6jKwItEVyDfENjIfevPWoqNO8Z3pUfO6hnmC5xz
Oz4vra+GrcInPvT/nNBhUZQPuZzHB4Nl1bNJo45vkG8S4ji9H45p0h+uW9jiE/iofi2GO7CKllXI
Fq5RJb8jXYn0l9vKhRUBSwpvefu6sK2ocS2MO7k2MUPSazDnWY2/GHlvF4YIE0UkYlHQVQSsBahc
ZklLnVQBnmIG0pKkFijgto5/nAzvyqd5KP2a4kGH3vjpGMznYPh9faO2b6gPEZwn1+c6IzQgeInI
yQ5zVue4MkGkw55G4u9GHdhaheRcFynaOM6bayNVMspgVXqzT/0bVRNE2Bs52EuF5nx5WIdxrw4Q
MNggTj6lTo8bitjG47ybbUvF+Ofv8BVMRP+8THghly8hN/HQSSSHAQf9U6XdDSAiVgVeT2BE72mx
ldIh39BjaG3xSNV9mT1imAxY4s9TtksDUZuhQPneneNKlAyoBq0dZxWjE8ZNOYF3rh1vQYHh/pE2
8NVcva6bwJeBCcXaI4mfmfnt+u9vvu9WruA9ebpaR63rpJrg/oByoX+J9qlHX7rY8kOg9hcgdMAg
tShc2bQpFTNHDNko89MUcJBQjDE0uJoy2u/VCDs4xrta89+mQH40w8zFq0TgXDcP60MkH1qUajv6
aTigV6Frv2tKcUpGw43iWaQUm/q3ksO9Q2guKbNEQbWt9KnVzzN4eVzFeJpjzQFqpEA1RMK4i2ns
cjVWNBBul3Jlqyp59n31nmK2UJuMb1pa7K9riuDY+KYacNgETTfmEEeOcoU8gPGaGL2TpIhtx4M5
Pl8Xt+kGV1u5/H+ll37FBvC84/5Iyh9h6wX/HFEK3mj1+4vKrH7fTMdCDUCi5IR0sgqjeuoH3+6q
UnBHiQ6Ju6PGUM5LpSpUh3ShA5gwK5OAEZK6UTBYpqjSIVLz5WNWa6KxAqifAs9gObOz7EdXuWHz
L5KP621btGQlommNZp580NVL9alFtgUcwQ5R7gv98c+On7ukRj+OuxJIm45P7hI8dtn0Z/rFD8qm
iCaDYFquWfUUxXcDfbq+AIG58FOwfQlKpKyomVOy+jEvfJslKGwq1MOcvTfoqgVySoFDWHTpUwj5
odIG5xDqQQpBfAqEliIu7EwBWuys23nSHYGEI3hybtTUYD5UxiwYxlQxNMWFqxrUeewXvZbkXY4W
+zFy5/oZqFmd+i2m+6i6TTQbVDqmnltT+qQwQYJ10z2s5HPuoZxbsJCFPdZaZ1ZfnZV/jtN5uUDO
P2SDlKWVCf1IM29YSM/SO0XUqChaBOccaJ2PwQCiEyfvvvvoxczQxHldCzdVAukVlekU+Kx8OSJX
s6SrADPpjGpoEenJaCrQtwE2+Nd1OZva/iGHj+1UreuD2EcKoo+IOyv7Zplye2O42FHQmoQ4LIv1
f9L0lTjuntXrvpKIDO+QpZlbgVQkjqVjpYfu1IP6J5HtMDZ/ILMkyosJtpMP+rTGiJWwrvEWJL+T
4VGqH3VESiERhCsiMZxxTYHUVGWI55k8yrap1Gis+6UQ5I2/Xj+17Rf8ah85KwK6yKSUZsbeuz9m
J3Wgg7Z+q3gF4JlFqdONovRiUv9VxvdRudXdQQKzTrS2Wx4e4NXGLEFwxFTYrvCmPRHo/eZNuBK1
7PBKVB0kYcOUChUDJdlpfXPXUHAIIJAWDVCJFJ+7clFwjps5RXp79kcHLcknEI3cpBjYnrTSLmbf
IhF7uH5qmyHFam3LJ63WFnfomVOVxab7yqHl5Phd6pIGWCPDMxBkBY52c4HgwtUBFaRLnwA5VNYb
6DHG5CoJf4DfDqNPdq5bWXNo42+jaFh8+zWyksatLZVD5IQZrpX+J4aMqBu9Brfq7ZTa/hfVlqzy
qW+d67u5qSkAJ3/HQQCONefnC1IBXKLSkUQgx7q5CcabVhWY2aY5r0RwytjLSZlNegxzZk8adZVg
PEhqvUOTv+BWFq2FU0Yz6qWB0ow6GvPQeK4Gt3L47fp2/R8n9LFf3AmF9eTPgMEC3zM64IKbpXML
78XabQ4a5s9895+TEMFprDaPCwTbSh+A24OsQc32cn4MU6fs76+vafMa/hDBl6ioruD2QqoY9PDg
h0DOTUQ+JFAAvjwVlmOUFD3cbAwLxXXf5Mc6qF0pUe3rKxEJ4iJAPUrDIk7hGtphh2y6pVE7kl5q
Ed25aMO4+6lC14sc9yZ16sE40Uy3ZHEf9uYVvzoU7mpqgBhizBIc69+Nibgshv3EbPD1Vk7vglBw
1+zRWpNZ4VPipbusEPgF0Ro5v6DJftwVOfQ8QWNFdkqZoNyx6cVX6+OcQtLErM41BOtZUnvNnJwm
mlpDEB6kJrdSzBld14zNeiLYSTEtAtAv7RNcTpslIVL1Pd7Thvw7yme364fACtpgX5rjtzjTb1W5
dHy/e5gm7fm68I2m3cWIP4RzhwkiFq2sQzxMG3dyqRt75U1vL93PKarq4OGSHPQSPOEB3ntL7YAK
bsxtv/ghnjvLWOniojVRve9pZIVN5iTSHYs7gfGJpHAnytQ66ZpWU51YbQ9mUO8BRHPodFmgmNtP
r9Vmcl6+qYuq6luy3MhWlVrasdv5jnKQfqq31FqGcQJPRPQjWhrn9E3gmw36uLQc1aWVl60tyy8K
pv2uq4lICufqYfJSTwF55DTFrghSW5lCq4kECYxtu/6vLryr6ip6GoNpSEiOvE+pfiuQj6mICBl7
2YxPj5OP8+Eb/cuEpD5ZUrZVAhqEpHAagMC3mtWy1znb1Z0oBBVsm8I5/SoI0FA5wZOo5r0Cio9a
sk3MHl8/m213/LFtnMsv2yAD7EoBWsfdQrVa7xngMsAvubsuRnQ6y/9Xp6NlWaOWHfZO0W767q9C
frv++1vLoEha4E5HR7PE45KmKqhOcfgL6gfz0i/RbvIwBYOr5LqYTYe3lsP5gqQ12DyVS//XMdor
v3sMfBmOAXCjW2Lrdudkj5kD+A1bOTff01dF1A+z6e0xbQWUgIWR6hN6SoD0DDhIUU1c8D3ZTbtP
rQmEY/FR1NG/dWBrQZzyBaWaq+ESCuTKKdZfNdGIyZZyr3+f0ztQgdNBRxMaOOEeGsWbot5SgK14
/bhEi+C0DlN542B2PnLBuWHlFRC381kgYvOpvV7IstCVZjMlIzGaDtn74xdzK3bo+E4PLNzcHYTP
3y0XtBbGqd/SHtQROWJON2SuPOu3YN666VjsjvK0D835tVMkwRDg5sNgLZO7lnpTbpoSqKJYoLF7
nzvcAbURM6K27NY7wB2KlHwrgloL5C4lEk1FHRjwey3gNslgSdOxIK+UPWiRd10/NrzGAgptMMXU
EDrxHj3Lu05TEqSbgiy0RpDYYWit6Q4zvdfiezqfqQh6YUPrLwRyVjWXZdGGE5SFNqdUP8bZXyP5
dX1NGzpP38Ewlmk0qvCTOHjpF7EC3A+nNl9V86sM3r4/E8DpYDMrVU+GpeZWd5YZH6Z4EEjYsqmL
NXAqpze+NFcjWhj/hv+RLWi8bsvM0ncLGX0qC/Rgq3R+IZBTuYTpQ6WNeBRIO3rMMUeCQTA7dpId
WC88E0LBsuhVe+Q/BRfKhkFfCOZCI8xmNgX6KJHzGb26/pKyL4b5S9ZuhhYozSJ3qAh0g2ewLTp9
AoszEnXvl70dJRY7pV57Mx51gFc1t9qLaS9Bu7ZX3uh+stAsoMdW8V1UchTt9ztn3spppoZUjvLS
qsC+Rudor96oYO12QlwGIHzSfmqgYGjxXiC/zEdTsOObJriAxfxtHypngkE2TVRpVdXJ9YfSx50t
nZlZOX9kI+9QRqv1xeNsVm2OjZ6T7i5isTe0IjTWDfJogDyvFrIc9lpG2gaaWSJnvYQiXefI+cGI
QVCUEDhnw+oOmTOxHdjqEmIPVBDPLUbOxcILcooKHg3g6n2CQtCTrBrMFDVqNv5OK2AGhue8fyHB
v3I2KzncaWGM2p+VESmcud2b5JmYIuSRjcvmYiFcHDKaEp7HmOlyzEm2Bza5sVzeppnqdV13968a
Fi7EcYdm6h0ox/wUDejSC4pqef3g94I+INGKuIBEAqjTKC2+rExiRw2kvYH6CQuZJcvBET1u7nVV
37xDVyfEXQctCoERMDuo06vBV7Up7dYfQM/efW0m9rtrpW9aHwXWlI2v1+VuxSWAgQV+JJK7QITn
S2CK6ZeJFKHhN5+MV2J0dixh/FSmZ9037SJQ3TFGi/0QPqflfCpZcJtl44/KLwWmvulPPj6Dr5CV
uYpmSR8PqF7K7SaYvLTywXqbCsQsisEbHGDvZXVJ8nxGf8hqwjRfWzymXO+HWjklcS44yS2bXovg
dDOf9LaUOqyknGprKm8i8kBABzIGIjqhjTE7DeAmH4vhVHTuQwxuULhH9H+cjeNw6zvyA/DH3Hkv
x7a8Q53vZrwNnHCXYhiFANdaEGFsHZqKV6KuABR0AaK89J1MkjIzLNHzEkf9XeLTV1JLp7QRUQ2J
xHDeCw+1aC4pZmyUOrb6MHQIfZSlXpCf+qwaOnJ/YENmso5O0ndDWV0EakkABNThTdpkX3v6PNVf
BZa2fOal7l0K4BSjMtu+rVlFnfCw8CBniIoMa4G5LG3xNN/GvXYpjVOOHtDfel7CRS4MOCpG8Q3d
VQ7yzkALo2IFXxUrBxo4XtjXVynaRc6PVX6sFEzHLhYxkutpb6OT7LoE5bOBYWWGBlpyCcTkn54b
PSB8jEEi6Bkqg+bQYYzIyFqnA4P82KATQWvofQRgqoqMnmQmM6amczT9qyddye77OXKaIEevQrIH
cpqlxuPZl2rLKFsAf85HTMfctr5vxWr3Vab9sa5F4FkbuYfLz+e0ufEjokwROgrjQ39I7jP7p37f
Haabf95PeimHu5I7ZQCrFEqT6B/srB40vyZYsPXk7fppbJ736jA4pVZzqLQSQ82kEJjLVbOPtd67
LuKz+V8uhNPkoNKBjpnjIRtgNip4kRiGcUVMvRtvpUshnN62iCyTLl8yUjsAYe7nPQJ5j+0CO8Oo
rYjtXrQi7mGWgXy27CYUvKIJAPOYSsRgmSCPu70gU1Iw3gSorU+44omaTS3rEPJpt53bHqqdcTdK
NgXnloppgFZUJ97Ugw9xPIx4UgLDNPBRP8ljegSY0xPiN1H9ViSDu27MipHOX9I2QfoT84CVKPe9
0YEBJVgtgjPNCjjEANCDpi0PZjT7fgVShSXb6R5ZIUHk/zneuxTFWSfNEwD+z6jfEfAAJ9aQWHX3
G3CpffU1VR67WfQC2ABHXwQClQVJGoZcDadzhFYhuHTRVkz22nHBWZBP1Q61cPOhdslOf09XG+f0
trjxz8rDdQveqMlcCucSA5mfUqbGSFOSvYJnVur5j+Gbbv8Hc4s+zILofVtVPlbLJQTqEFBYlYb0
jVb/SKpHcfpm8xL62E6epzQNWBX0I/oiYj9x1OarVqau5j9W/bfrW/c5s3Gxcxqn88AS16paR5pI
808+ZnnGEKRkkZV3PzTpJKGJ8Lo4wb5pnAUUpu7LoY7yz5AeAyCaiMq6/4db+u/BaJzeZ3U3azn6
JQE2Anwi4i4AYpE91PvigFSFJ8eCaGHT1a7OaVnwKqqjSU/KvsbzhgaBm/sonoXnhrSC7K5o27gr
ypRaf9J7PH/16KlTzokIP1RkQBp3PXWS3NGswWsUkOU2scqvh9D5mZ2+yzYG8Y7qy3UtEIrjnEVa
lgC+jlDQ1Ons/D/SrmM5clzZfhEj6M2Wtqy8Wq3eMNrSgN6TX/8ONO92URBv4XbPLGYxmmAWgERm
Is05aWWeFmlwxKUhjiCruxYAZcKsnpKwKW1Jn/3JlIIlrIMOb7al57VYbaS53t8B1nqQ2czECOO2
gz97E1yZ4PSv6aPg4b94dCAHdA5eEWivPHDnDXT695IZM1KKYpQUOTLb1WfNbvaFP7wYz8MRhOq1
m95QR0qH6ngI8du+4fcdYccxiDhNVtwjvW2K0Rd0h55MYGeXGJItZusbxiZuUkELBlPjKDFPLGtq
kOkThA4piLF/Jspr07505JyRx9oCk99JSzgmmnMz2UnPMZSKOO0QBIWfrOVh1LzWfLquxjwJjK2Z
WgNvAQFanBq9r4qLn4qJU6gTZ6qKJ4YxMXrbZrpAoznN+ros34rsMKe8aI7+1A9vx4sZMxgDk7aK
MekkwrMqdpr9GKiCLb9qXyZnRjgHNulX8nJ972SeRNbi6GlRVCEClPnQvHEGtLVNfsp33bEOyFl3
EbMCA01w0+fyNrypgjgQj9z7x/sRjB2KsgqMoyPeMP1BR6VWAvsn2gQxh6c4mWchsXF90bwbwBia
NgEuqK5XaETbRztlRzFI410TpBwxPPNqMGZFJCBsi1XI+WeUu3CXY5iCCw88DI3d2HhyACrfub62
jZr7O1vGTnSI5aylpgyhgx/t+tmW/BY9xsOReLEPVEcXvT+1GwXIgDsmWo4bwb7+A3jGlM0WiYIs
JlkJjWo9xZcPqA0FdW0bkR0+UVY52Z5+InnM82WcQO3D1AeeRmi9QrO4oMmY29sZ7Q3RvhsmD0iK
quKVG8pyDwhmLlZjjodwoh2n9imTn7X8rlZ/lWPI2UhOsGEy9qYf2jHvaa9Jmd31yinueMaGY9BY
2FVN7VujHOEI1ADcLw7SBqA+A4Bk74M10Ya1uct+/jkW53vtZMyNEOpZE9VYFCm+aXKQ9Bxvs5Hn
fi+AMSVC3Q6anGFR2m2IumTmIv921O32hPI78m+87AtP7RhTMoqpMrQ9crNJW7l9PzkmZgJDufGy
ovWuXyzecTHWZEAtZCgVPK6IfJimk7LsOh4mGUfl2Nd9QzS9zTTY4SU+9d1tKf05ThM9HQMhBoph
+odye58nmSUJyCSry0Ep71TeuP32cVy+z6gXKWDWe4KBB72u3DQancgqgrJDPNvMnJHGreMwRKwC
i0EbFftiMzSC4QQ6dxottz3Qi7QUwHa8IWGeEOadRupKH4iF/cpnF41gYe8QLnbW5lttvRLqnVdv
pzSd0kUs0SWFhfxq9kDv89LQSfb1UxdEtLf4z/V4LY6xa0IqdaUkYw6grb8OJZjSADAdyRw3yNs4
+vfVmuZ0kQxTxMaJ0pPRHVvxVyjyci1bt2W9EEbZRnQP5VKr4o0b3YXdWVZ4lG9b2rwWwNgyJZ6J
MuZICuS55EnxMUd3ipFbTma+XD+SrYBoLYixYmqSRsZiIh2gBrSPVvBav95nh353Xcxm4m0thzFh
XQ4ORLlHCE3x7Wj3V3SQ93TCvghaTrS+5adXotjH1VQ2sy6KGKGRQtVpjPPQ3mTyqxR/7nnF/Te8
cDYkWItiHlRz1hVtR0OCUcCEVRUHvVY8i0CXtGutAWRZ7ZiVdovWYb8c84Nu9Uc1KR6bXrZ7Ih5J
qhI7luzeXAZb6rWd1Ym3ypgGYwkW6qp0QZzmFEX+KwMgjF2n+X0qj49grQ60NrwVasmTi8gdWzEA
BsjsZZFxMvPiYJDq0MGSo2TvEiu8EaT5qYvCL6Vi2olgAWZdAUonkC8yJTCU8VZOY1fRZyS5iPIj
jtonPQ9vY6nk3f7NghXlu7ZQ2wGMkcLczG6JJ6E2YW30s3WrKIAbUnYlMG/d4lMU2vlTBAzw0AOx
019ZhItc5rb2ajq0yYTMkJbXtrU8F9l+1v7O7FyEMDe2a4UiwsgEur1IagsgV9LV58wqOEvZNjwX
Kcx11a1CbKwOgGHyssuy2k7AbnL9pvIkMBc1KwcZeonamz4+iPo3YOJxBGzb599LYJlyzAk8V2EN
/RTr1s7yz3XZuj1pvOvL4ElhbmYozXNKBlR70viYoY863EvWr38ngvHQWp/P1dwjdWTU53E6lNFX
Yr5eF/HWhHjNwDAyyq4isUz7o8Bqus+wGDvcGw+0A4zidOXn7pjZvQtKnKOEOlbihg+U+LTNbV4V
cHs/f8c87Li7QJTWUHVU6Bf5YYhvk+jY5bwWYZ4MJjxQREAmdy0W23c+iTs7j26ybuCo37Z+XxZC
f8QqPEBXMLCAuwHeYQhG0JC2HIfK+z5jbHR5mZopg+JlzUGcjjoPWJXn3Rg7Y2lRVIGKFrBS7b6F
W0hpzVd4nEZPFj5f1z7eUhhjI2LSO58pnMIA1Fvz08xDGOAEOWySZK5jK6p75NTNrnH69ovagHWC
3PYqD8Wd53lYBt2kTyUN9IuY/YqKR0vAABbGT3Nd9JdWccJPc6/ej6qAySujPohCB3cYYRYNRIhm
ZR1NIUQnbZa713d3W9t/20G2x1QFHFhfpTEUpTIdLVLPswXMpqbivPV5YhhDKFo58F0pPm4U3gHE
Xs9fO+NfOiXGSOE+9fVQIAs7RqUTijcppoqu79Xm234dOijvb60mxRUaHGMAZcbtXpCnX3VXPZXd
DDorUXAWeTzFerUD/e8eEzS/jEK3Sd5+npKShzDz5p4+WuTLsdFLs7Ifcaia8SghMleHxbb0+meZ
j491YtlKadw3Ldm1UwXAc81B22eQiORGN8lnMGLtBrSxDKLimjmg+oTonMjSU1k3OyCseUrSHdB1
B9xxy2/bzk9KMLv10bOYq4dOWNDxrNuyEkfONEk/m+ZnK2Wg/tGlX7rYPkYzmoATMbVRob9pS3LK
QJEdXD+A7WfC71WrzP6bmBsiQFgC71z6mCeDO1R+1ux0ZKe71FFi1alqXjZxo/kNWO2XcJFlSYvy
YpTjGuZHBkClgGKisgdMFp4PGJn0l85ujrUrBPlJCqxguAGEAqdawrk57GB8NJrJMJnIuoTZriOf
U8sZMHB4fV83E8XrRbLuolZQkGlhAzu32FMC3+XYfCNO9hYOV874wqvUbxv1y0ky/qPMo74ddDoZ
U3+tgEuSg2WPs6ZtF3URwfiNtsoMsBmhBVM+I2w5yV4dFC/lc4Zk3OQpHla1a8CTxhsR4OkoE7l2
YkFGq4BYOvKloJAwUpKJwNhfXx5nA9lh+SkdZbmVoZYauH0E0O7wgL82kFnfKT47LT+Bfgss6ZCg
BrIDShofwNHowT/qp3yP6oEDOMkgf1H20uv1lf2XdNDvg2OxnUPkNPuITt1oNsUnQbe69x8Q+nHH
e6bzVJ8l45LbpQLQI0JK8ksNwqAPSkdw4l+WR9tVcj9y65fr6+PopcaYboztSv0IVmG3A6aoKRSe
MLuG/rlAr3zJRejZrMasbrbGBJpx2IThJCOzMoOnCaMbdr3L9lpiz+fIq47WWTuHj+S0OCCy8Stn
4HEwbrYDreUzlsVqp7QGCD89TNHJ0SBaB8lPCWMssT84s68BNVZ0aU9GfBh4PRn/Jd1z0STGykiY
lJ3A4/nPsJ9gYxruEGHUFJn481/V2tYLZcxNqJMFw7+4LrUn06FWP//ZHdOXzptd9STvQqc2/qXV
1hhTM4mhpQnUHS6PPTiOMpta7sgTnPK7DgYRt7lJPd46Oe6I7UcS4tzA2x8ZtBHo/IgHBv2FcLWW
Z3vY3DaK6WUJSiL0cXUO4mAfYJR+4ZNA3FeGrXm9u3hDUJ2t1P6r9SnghQOtmQaIBiZQJZaUSlNL
OzEWGDk90PTXXPp+3QJsW7iVECZUHSpJJBMtN5tn/WD4E5pAa5cg80TQBJpx4uLN981KGBM0RZGs
A1YCwjpi7pZJ9uZYf5KM9n7soq/XF7Zp2lQN086aAVRHlh1UqCNSDyI6z9v0xawASDPZc4KWMjWy
++nPycrhn1bCmAtXiQiMmhbCRLD31NOTAgpWInNWtLl5KyHMFZPmKgPLQI8MeF88ikb/ONaWj9xu
QEQMv13fvW2tvwhjK+dFPNeIHrAiigicP0Q76voExC3A5viFmOXToXIKp0//RkFWYlmVr9VZryXk
CqzkFI83qd474XCQVa69omr94dGyEsSofTyXglg1CI1aLwwKN/Wt5q1RWALX3JLa0t+ESCtxjOK3
sapOXS7jKtf3KhoeWh6KwWYMthLAePKUGIKAqRQ0MYKneV4KcJSoZsbRik2DuxLCOPA8g7GVAKLg
Kunr0Ld2UjhCzJuK4qi5yXjpglSSPlIM4BZj1IX0XcmRbAB6VWhG3nUl5y2Hccn1KDS5ZSLw1+tv
evXczbdcEnTesTCGIax1pZUH5KbCDBTey2Hi4QJu5wFWZ8JYBXMwjLAakcih4Fux05+HHYZCQNYI
Imj01PBAWDl7xlbFy0GIhpA+KWbDtAUFbVLCoybIwfWT4eiAxZiBJB6R2zDR+mkOz6bpFXriaUvQ
j8S9Lmfb+112z2LMwFjJAEZF3wIem6Ong+sy+WnApct+h9ZKLsEE/dlXjA7LnTiASFivTdqP3tdH
U6sKuwfIrCG0hxK1X/AHAQ6usocitDurdCdOO8hHXTQVRcfcLxAXZU1lpx61CZNr4FgD5JH+sEhP
WvTHsIDvvs+OM+Zx1SVGiajTUKKfJF+8KUZnUKYeBGDNjt301ahVjkHaOL/3MhlFqfKk7PMaa6Lj
gIZPWRynQ+8q/9MIy8b77L00Rlv0ZgHGbPHG1xs/TW5iAK6qdDoD4AL54HROFaC8xcv0URPxXmne
C2Vcx5yZ9RDT6pBFfOOHRJ7b9GYoD1L+Es+cE9x4ob2XxXiRTI10s1YL2c0+916zL+9jkBEnB2DF
oL4SPQ+H+KF97He5T2lQrKfrl5GjnywWqATMSonoEvSzk5whk4JKMzlu+KP1er8+xrcYHYklK5zB
qBFNGA0NPUFCb6XJfezRM7l2ZoxnETpxMtQavILpCRNizniejoPd+9ohtDFjADLDf7dzjJcxEjFp
LHXBzskPxngCa96/vWeMlylyFHGiFrnaSqrA0WDYatLuw6V8avLQNrTMMdRmL5kAGxPFfRe2blYP
nCnLjef7u8N7U95VnllW0kyc8b+8jVGgg8E378AX6TbfKq88zeilTKCWsht71n54vb7BH/3Re9GM
mWnzJfsn8ZlY5T6SZ18MU88QGr8oev+6KM4tYKG7Ci2pTQwtya5RD7YoDv7Yjpx2kO3VaBiRAyUl
XkaMdo7qnEtZAzdU1PJjXxC/KqTAMGYf+G0czdwIT+jOXWQxqqnmBGklvGSRuStvcg+8fEA9t1t3
cXQ03LbH7q9O6iKPUdQ+GzIAFyDQzsEVmNajo4qGk+Syn5jRX53Ub1HsE2lqlWycBw3bSE5qciQm
xxr/F3dDydplOqDHptuTSi6IHIGkeD6MSDogT+XGQJPBCJnqU4rg8hvPkNDd+Wi3LhKp5qyumCVk
xTiOEqK78C6SP2PWy1lqH73Dc/pkaA9zyjUs25byIpHRRT3pMci8JDBdYP82jqkfAY0c8O3O6IZI
7FbPjfHHUT/VyItERiMNHTTI6MmW3coK6ni2c+G5b16uX2Lu0TFqaFRGbxERDoBOVeY3/2BfVcd8
Dz47WKr48Oe9t+9WxebgAR0qLTJdldi7RDqU1bOBUU7edMm2cfq9d2weXpJKxHJlDc7LFBF5qB3N
hnznbN12vHORwQRZ+UTADqhh6zQ7uRH8LLGrfe7lz82RnKOAds1r4ISf9+Xtn9cx3u8h1dWV9o9o
xVTHGgTIFcrgxqMWpRw3uh1+XJZGt3clIAzbSExUbN8sB6Gwj9pdXD1f3z6eCPr3lYghmqRCrrB7
lnQaOqeWTimP+G+jDIl9MmQDsGe6KgKa+72MsSzafJQgQw0Un3gl/t0GBcby7ilwq+QgE+plgXGQ
d6Vo0zRixLlem2q4+gHMPgIXI5PjPKVwp64aflfnP+9mfb9CZhejpk2l0YLlHZWDEj+1PPRn3gIY
OztbjVgCZxfxYXEb619AoHxdCzYAF94vgDGr1dQKkqGj41MvrcwB87hfqSrY8FRHErK7qFj2UaJ4
hAyRrSkZp0y8Uet4L50xsWDES2ShAgubZs+YKa9RCOh2+V75H9BBN/V9pQqMoV0SSe9b+iRT2l0Z
7UQTDOaccIm3HDbwFHM5nHQFr6LJL7+q0HcCnATl0N8KXJSETeNnYBjAoOCCJjsvBNLieJRDXC1D
+tkrT9l8KssnffRScbFV3sJ4whhL2zX4py1kOs8tfZeFNrZHRX1uq/QIyCQ7JOFJGMjuumZun9dl
gaztEKIG1GKIPfPysZaOQv5STjz148lgzIMqVHrYT8ggjvfT9+RGdYgXHUxXfiz3vU9xAKuAV+Hf
GB2kKn9ZF2MxTCs1ao0g7hyRfvViZJLi28XunpRd+EqCyqOYCuXdiGKRhspK9qw/yDtuSzk9sA/h
2+pHMGalzkuiZTXM1uDrh38KcOGPt/Z1b/7Gg3ndaCF7v2TGxuQ9SVSCHnbX/KIflFMBrEXU+5b7
+u0xlj82N2gfu+Xt9PYzcLVIxrgsgM2vpBwxaprQcXqH4jq0aAkI74AkMTu0OhGhlwKE0qmT/NJ5
r1C6h9f2mDE4YZeATauAMaCFgzyzMS2GGQHhU/gjKtF4itSdI3c2YHZaznNgWzDQRgHhKwF9ihGs
jzVYD1qChqPwZhk/Zel+iveaykkSbmfUMKzz/2LYQNKSo2GUCMTQsQTJlezII+fKsyia1h1v+HT7
ebiSxjysgaEakiaCvTOfNcCWV37kDXb5mc74ogzv8ZRn2zJcFsdYPNRTOyKaEDfh0KSvZnOPBzwn
yNv27RcZjIVLIxImlQEFSdNqBwyBnYYo5boR5YlgDJw5J0mDnA+CPL2zRaH3o5hwIgiOtrG9GqLU
aBmqI5Krg+wxEunUBsZtUJMJ/t1SGJM1lJ0sjR38t2UGcXWYFs73qRH6eF0vp8EYKatUcOICtio1
9nL0aPVPCnlKhM7OpvvrK+HpFmOX8rStNKOCpCpuHRVNJiWxS5Fjfngn/8EIKNIiCA2oaRA4kshe
eAgFvPvPNlUsc2fKeOX9c//pWNJ0TILJEcH/BOQHjpb9Fx/y+3g+NFeUotZN9LkiB5I/Akde2lk3
8l3xKdxh4N3L/cJJWodnSjlKwSK+ZCL6M/UKazQAzDvZU3djLK8VuUHL8XWd4O4mYwwMZTatSMCz
fDyEARrX3GmXnIwA3QH/A8QWdzcZuyBLmTQlfUWzDqM3f1Kd2klvwxONPWiX3OTJtrhTOB5jYyKD
xgGXM2RDH0xKNTJeZPCIyYOI2AczGTCvToKJNgIubiGI0VfVurMbga8Jfnm8z/bwzdw0OHe3GWPS
KKSQCPJyeJhKIOXehfvv+qMVTAEaLI88X7ItDfChwBozNU1/a6FYPbWNZWjlTIahpxAtxi4FeHv8
MgJSv0HtkNdAQC/2Bzu2EsZYl1rpURNPYV1GMboX9MTJjWGHaqKTZoKXNf3XSQ/9Qk04F3TTDZi6
pmiShilldiwefDth2CGl6qpqaQ9R7I36L1K+Yqjb4dwU6uk/LvAiiTk7tDlp00RBFNVA+Jx74T6B
6pifkdV3NY7Gblrq1aIYn1AqRJ3lGsAiwtw5IdIx8jidS+7A1fbeWZZBJ/tkhe3mnHKCWVK6ojpZ
jlGUe5YwewkBlMjIo5TdXJGlIJctiWj8e8vYrFRRFGPU4Et0301xaedpZk/TcxbyNJ7q2IcjWklh
oqeliXq1EPCuQrv7VLzWSMCI6SMAsVGuru1h5GWjN830Sh5jPMFoZ6QRICzcZcawhvClne6t9EyS
rxZXFG9pjOXsW7NTs2pGGNJJdpfMTpjf6qmfWmelnO255/ZXbT7VVmtjjOYiqeIY93DkyAQGOXIK
gItH2RqIKGi64417bmriShhztwa9FtrOgsJ3emznaDtI5E+q5RddzrvF9Eg+qohuAqMXzKJAlMXf
14pYyGHX4jagHh8G3WPi5Wf1br7tvHhXPupINv24bja2V3aRx6hkI3b1KGEyHD1xiRfKyUmRkjO6
moPJFH5dF7UZemFQ9z9LY7RRxHC7HIcj2mrq57zxVMO//v0NrBj40ZUARgeLMS0VtQC8HmXLkPGu
zQp7+Kb23oSKTwTIr3iyF83hkq9vuRZVBJujJgIQ23zz76szU5tUzNEcAqqTznI1UDLU+nwo0LXb
1K9y2hdOk8Qgp9M5aZqt/VyLZZQyFItISEskCa0euLz5zoq/czZ0y6WsJTB2fszbcSEWzW/t4zua
t9Pd+JMRaOjTyF+uy9rSw7Uoxj2bwBmKhhS5EEL2o/o4kNrRQOmY8ijotgz9Wg49y9VZGWTphqkW
YRLJFwnMB30cpMXD9bVsHgzsjyxbQLO22NFA3czjJW1QZ1f7Mmj08FwrBU/Xt8yfepHBjvoBprmY
Y5Mm2DEK8PbK2DUgJLKC/4X6ZsuPrIUxRqkZsymvW7wxBVW282nXtaeFuKX5tYt4s+KbCY21LMYg
pf2QyXmFmCLdK4lNRwwsZ6zdtweUGx9mw54444ybCbG1SMYwGVkG3OsUblL6Drg+tLKGrk6xTh/i
G+lBAfg1ZeWaUoT+kZtw9H5TH1fnyNisGRaxn2pcMUzBmfFOBS27kXLevNsy0F4NIASwRljMNdaH
JcN0H33VRIDmu52ryo60L9d1fvPppMqiSVGDDUNnWcByzGtmHW0km++L/bSnqS+6iVNuS/fpDbW+
wisfFW1zaSupjA1M895szAzXAOxs/qA9x2T056W1OYvbtPArMewOdmXTFCVeoYNfPMle5g4745li
kZn7xpvAl0LpzhDMgT3zb5q61vvKGMYly9oiqehFF72huwlH7rzgpilZLY4xiUuvW0KC3uq3Ry8d
0YpvTVe1Rb/w5iMvYck5MBZJJQyFLp1T2m8o3jTaWW4/dzwWpg3oTxMNmr9V0WDMVawnZAmpjKx3
JL9CUyOqnI8JUNOjcw8smiFIf1JKzCzgpS43uv7fi2as1zwNfdlT0TQEiQM1MD7HSCJ0na0+0Zet
dkB6CyOYPHz7TZezWjJjwkppyhuxiqGgzQtp4UTvOTeAd26MncLYc6MVlL6oodOyJ3IskaD4vjjt
Pt8vHi63y0Nj3kwPrI+R/qSVq44tMB/k1Otot/Onyg/3qAo42i8a4RcO76m07QRWO8hYkrqumsWq
8CID0OBnzZd2sVu8xGBiBsYoZoLTA0WuDL3e0fYlpz66GfuARBYhvwFuJJaxqKfYxmWOC6iXjWuO
u9KynEbajwbnEDfd+EoOc4ZVFMdtaaBonguRU7QvwLEqiWm3AAc2uVaFJ4w5valKlNhY4MfVYPbK
Q+qad+JjDVZV80T5IRM39xN30hxegnezcwjkTL93kznIqYuHfvpHUxG0onQZjrZ203jSLxkpvHEn
vfLOb+vtu5bIeAcxL9UMjFqw/4WAco+p2bKBmRgJw/yx6UvKeAqzzuNcyE2rrUgynhwY0TJ0xmrr
1Wi0goUUbHxafKqv0TnaL47o0rvIMy+bt/8ijLXaVaP3QpvhKqpV44iDCCQ8A4OnFifbu3kRVmIY
ww1UJULMBSh4XbMLm5s5f8jTB1P8xtm6bTGqrpgGGjjRbPvesKRAthqKFm1KFNQUyfHz8JIHKGhg
lBxPGyfyu8DiXvLNEEK5CGX8eElEnWjgsAVlGIQGJFACIeCT2vHEMGpRTsJstRp6KtP9cqITslqg
YCKLl8nafGurl+WwkEspMlmqQKscM8a4zce8CYbh2AluYd3JDTjQhqPQu9oADC7rTIa7MM+cKuFB
2m2r5e89VRl9iRUt0+cQCWSj0eyoyGwyPs7LT466cLZUZXw6qQDaKBOYZ83uvWhHeyFUL8Og52DP
Pyb4hSbAoiObZlp5tYFNv77aZsavi1IxtrOEbUbo3g2fasJ5+2xa6dX3GZeQN0PYkwheDxBD9iK+
IAFU6l4hg1W35LUy8/aRnubKn4e1StQlRktVJ5Vuubx25BCnt9Kce/IU2Ub5BAqd60fHuegq4wrC
eGylrsHuNa1kk9oXiu+1eGdx2Xm2bfFFDxmDIteZGicD7nZ7oBoi7aiXG/3Fy12+LeapBGNIWnNK
Wr2A9VKFm2U5iyYnSuB9n7EgMdLeKlDtZEwe7frhfqqfrx8K5/tsf0S/zFobNfCWY/Grmb6YoXv9
+xyjwLbYloNRKaWC165ST0HWR7soFM+aJnJuzvYyTNFQ8dhFnofRZtPSpCROYRXC7E4Sb0vTv76M
zaY5VbkIYJQ3GxelsEooVXhGJ5JdO6Wj7rUA/JwH3pz8dtJFAzGWqaMDC+/391czylIZzUioUkmP
M6Dic08HfeEXKk7ySsRpusU5JK5ERov7SJUwtqfT8eHZA9bPLR2P6n3KbTaco0eVkwLZPK3VAhml
biO8CPUO4lLh3ESzU1WTwzkvEXvEZu5VTBposAO6pLDDBgjiE1UiyCzKwIrpg2H35uDt2eaB0myG
mytBjGKoYyVZoo40d2fMdoweH+NhIk/I1dqz8WMiAWddmy5iJY7RDdmK035sUftQz9XJeox2+UHw
zCfMy6IXL8KkLEW7z5zl9bpcuopr28koSEe6qG0LC1Au805TbnXpZSlTu6tqzvq2NeNybIxmlOqQ
R2iHQ/K+PxhATgUGL8cLbafGLjvIWjy9r3tdyE0o36n3sjvdaYmnozzbUR6SQ3xAawiYlXmVne0Q
bSWWiY5aUIJUWoODM3WX3IzBcMx8C49Z6df0QOebS78/8vpROKfGwv3UYV7WpEMpRFQ1j6D6t8yV
O+qAz067vzk4XUYLvWbCTLKdvmgXTdAyhMqVFQel5JfZ03UF3FQM3bRQs1ck0FQyeh+aS1ZLGoq1
YQ60bIR3VsFRDJ4ERsXDSFD10ECtrxUrZwZGoGRp++uL2DyP1SIY7ZbyTJzaNEQ2XQDLztzZbTPa
VXZnpDz7t7kYdFXC8InYMLbRIa5LCw9vCUm33B+TO5GXB91+168EMGYvJP3c9RleNq2nHnS864Ub
ecQw14y0Whf0L/U3XtV3M5JYSWQ0YNAbs1Jp/8GwGK4Sg78olvwI8M/Xz0jeNOgrOYweGFrRtVqr
/zMOMgboOHpKwNdUO0Ck093ylB/iW5CE72kZInwAkCmiSim1ewxMxweTtule/0GbSrP6PYzSpENZ
KnqGekhIXvTpbIY7K32Rc4uj/pszFupFDguFoKvaPAzygAeBoPuhBJSuMj6AEdqZEqBcj/pjrjbB
mBlPciG415e4ne5byWaMYxElFZC0sMbWEx3aQEAD9/ks3KAH2pPd4j7ZAwGCsqxyu6w4asVCJrTQ
Ji1XAbhslNmhHsnZ1DpPnbiNiHQJHzyooZmGCO4AjCwzb8cEdf3UaiqMV55oFpymOFq33ncBP3u6
ffkvoujfV0+7fux6ScphK2eztoXmk867/dt7ZoE3WMUsp/WhP6cgAICZYV1m8VYFBJ/ml+SJoxKb
rzhTNpDKk3VQWzNqX2t9udQdVEK9p+hqdRA9k8ReHHrtMocHJrFdpQBquWGqooh6GWNdlq6vJSl9
i7knf3GtwVZVu3Tyn8W377NPToU9u/NeBoF8Z1s/rq9187xWshmLoyejUpYNzqto9UeU+XdKaXGM
yOaJrUQwuznJIBKdRphrQoidiQEe9/XEYwDZtFQXIWyvrZ5NYZTPBix0op2KAl0yZuXrcuyIevQ3
3RYmmDlUClQlsk0ewGcTAMeOaErD4STfa+Xr9SPZ3q/L9xn3BvxyXYsjCqQC0mHkQzDnYyd/Ny6M
Cu3vZTBaJ6CgImQm6jgkdtTD+AaQWAfIZPV2va8O/MGezXXh4mqiQoFTWMgWIxcsoQxxqxqAS3e3
luZ3vMfdJuqGupLBmJ+4riJEZyiit17qjM7i04aIGPVnOl2Zn6Nn6TB9omOv+jFxAU51/eS237Ir
8XQLVtavFuu6Gxa8/MASFDsaZjnVu9J6A1GnrFz5I+8FSO/OB8u+EsjoiqgXqjAYsIYUlpQcLI+W
FsUdNy2waSaAXmlilkXGuCPjJEdTGTXAVgP0zZq/NVPsJbLxAuDhAxGzk2KhLqZGvilK7qzWJULL
Es9R6z6cVK8wyofru7x51Ve/hVrv1SYnAxrLegzVupmSu7G6r9C8r4V3wsSZEuKtmfGaWq4ZEgjd
KESvbqPHfWdNDafet30lLtvKqGu3zGOcxya9EmdZNh01qeys4NiTzaBytV+MUuajkAhtiobMKakc
dXkgoTdO7S4hX6rQtHVugZjuy0edhGtG/kgXJbbpKcvImAETDmm9w0TbaPz8nAt26xv31H9alS34
1xVi+6B+C2Q7oOZekVs1xPsvEb3ROgzK4/Xvb10yDXkUi5b2QC/CbGAt901p4Qq8FWz+c8magDdz
uGm81nKYy9y0wtjnKQWew8yBYBdu5ZrBsKet/70v3sU3pg1CcYCrorE1kDlvj61btRbOuINcLAme
HtjERpQcq2nsrE7sDsDXPSdduilIAm4IcDgMTWZr3OZsREMzINav9aM83qcgmJH28fB0/cw2gypt
JYa5WrXYz3XUvFlG+ab+RLtZokPhRl4UUGBcxVEOFJhT2PMKYlvauBbMaEtbF2E9ThjLFdNiJ2WA
bS15i9u60WsRjKLMSlSOM+4DnYtz+vheVW6s7NHsPXD72Fby6fpWbhmptTRGM9RYLaQuR7wTL8Y5
WRQn7hanEjLOLdt0nms5TChambFEihgZily+bUIMTntmtivIPbAd0uyeKL9GwRVpHRHsQzysG94a
mRg1EZLKXBrMHLfod5afc3Ofj3+1jYqu65IlKTCM790WcGmLKM9hFi21tYdpcUCBbKXfrp/Vtg3B
5/8jhXGOTV7UrZQgWZpadnOaFEeH0tNpqTyY7odd/Mm6T35QZAlakkpcnvJva+ZFPOMzF3PpiB5D
V2a5daoGGEUyuI8V8gLE6juS1bdSqXLc9PbRYVpDlnRAZrLtD1USiapZQW2Grt+JqWHnPRp0Yh4Q
2ea1lpHQMiXFQmcOcwsmoSgrUiLqWFqMvN4MDadtctMsrr7PaL88Jsqc10gBjsvkZNNdKAT6FLth
z6l/bG7XSg6j6WKVxEqX4g4t4k2GLpzlLrX+RtMvItiOAM2a+kiaEdWMBkYxdC2o1NCX5WF/Xdc5
J8LW/MOiC62CXqhF/K7LN2b855ys4HZdrYO5S5YitBUZ8KaUMOthWuROn6SDifSDIyXmMRxIaV9f
0WalDy7RMlRJkpGuoYe3Cm2R/SMIqFEYF0GY19yGe3SiONX/kXZdS5LbyPaLGEEHmlfaMm2np8e9
MMaJ3nt+/T3o0arYaKhwt1chzYMmopIAMhOJNOfc0eyT6OXA372LKKqPO1EbOtAaK8Z9n+uPfftR
Ez4Z6O6wYSBBDkWRZcugEOqvBWggY4ztBUMJelg8aAfJp3OoFIiqA/ujKEFLre+NMHTN6YZsyERn
daEg4JstIwwNaN3qJsR0mixyIvmDat71ooYrrgXtZLFq0ZemskZ45KEX96noyI9OAX+mOhyuKwN/
SbpqqXgvo6zBGCrq4mae9ti/xP5O0sCKp0M7/ZUAh7Zr3Oui+Cv6RxQLN1oXpbZZOXQBM3bOWPwc
m9iNNVGPDtfDQbEJhh9hVWxZtCOmnBsL3v/1tjkNOenxb8P4pK8/ry+GfwXu5DCaHYNrdllqJNGz
G+mnfW8+pXflB0rHXfzVYDKs/jiF3617oCL8P9Kf3NoE2Qlnrgn0vg9KCQLAFw7wIogfgfhw6IBZ
ggIfINisO1OQjeLWFKHxaOm3Cf54Cat2hoymIDuK8GpHl4Yj3WsA1e/D0h2c6L7z14fmE310tWeh
WGq+byxOt5D+onMEaD18bd5bupQDodVSWrYvDxhPc22/Ogy+fRpC607UzMl1V0TRETzJGjFYyA5t
aqacxLgetc70+iG9icHGe11xBCLY4qyUlrVUGyVw2jPtZ25vgZT1At3kGtplFWxHilSsk70lSMRr
Ze912+BF8uJ02iy4R0QrYTyUMlmTZo5UCeuvWgQyp0aQUuDH6ruFUO3YKZ1Uj+lS0MLQvDXfk9w+
2GhDGhug9sfk1NnN7QaiXEeSjK/wlfif2aMpr06X1eH1MxNtKN2J3XcMbR2nc4Vc6VaXhygtvvSa
4fdSIwia+Ea2Wy/9jp2cBWP5VqciRd95sps0eExqZ+vY+Jub3mIkqXDwKA9AqPo/qj1hfFlT1pZk
qnSf7TvT/DhuAu/B3z86qGOZpi6zpW2ATKMxecC9qbfopi9yRzMmJzJE7KwiMUxw2/Vy32h0rioq
gOlEkFwA/fNqihq++Hp/WQ1zZSpt1C+avMInTVmIzLdvT03wHoX7R8TL5bNThCmVVJJP8LZbZbl1
aqEanByHWcQCzh15IOQih3GvUxRvfUtN+AUbyU+CmmCIH8CAuEbmQyWifv0XBUdaXrOIouKP1wou
d2NddJg/93rAW9wgXecq5xJTnuo9eH0fME3tzwfha5GvFhehjHZXk77WaYFIKu6ym6xLTmVLbmRd
FbwQ+WpxEcPcyYNizQNKo5iqsLwp+wLYeIG/Fa2DUe9KKmajph3dqx253fxJhVdXqy/v0bzLKhjl
xuRXAztCQw0pZR+E136K5lnFTvzrYui3vrnX0UfztyKwpfjUSFpNKxE9GdGdXt+Q9rEcZUdrHgpT
cexZcDT8eAmlTwMxIZHNN6XpOM8Ak476I8150hmNLMh/U6gTBSm69knMukB16s36dgKZG6OZBtSI
JjSdkkUPcssEfvmH2HgmlcCzcpVuJ4cxqJjErZEaWFg8fpjqzrFwa1w/Kf4lvBPBmM+qp9a05rQr
JWiOiVs9ZV763PgymLCmUAJGk0igaO8YQypSc4xAXIjnKSY7VT/1B4icPhtefJQDxPUYsr9Fm7N7
fZ0iqYx1KU0SDQsN/Vb1m9YtTjqfgOLvDPEoEMTtk6PoM/9RRsbEZDsdJ9WAP6IEINPH3DfBP3n7
x+3itfBs3KWBKGPG9R0GTTOYNqJ3tp+hUjplK20cYprOT9M8BhKRXWDkfLy+if9iaBc5TExoZNki
2V2le+Mpv7NfJiFNV75HUwOah/KgCEVVGf4VhnIJ+neBKoqr7PWVEs1pZqUbgt0lWDADDDp2N3eN
J0q/B2kCc+O28ZCLNNZvNSM68ybadEsAZTg/9v7iyT45kMyNAWyPhGfnZCfrTse8WeSLmh35h/jP
Ulmsjthosg34C8Dey73RuLFzv0sFpUK6W2/91kUEc35ELubWoPUMuZZCPckf2sp25Gb2awPcoTKY
hqPRVyLp6breiFbGBPrZXIxqO81ABZHTJ3lLnhZSuioRkShTz3FtdYxXxhBZ2pU6rmiz/9LJP4oi
LMpjBIgB0eQj1y2bqgyofh3tomyvTdVsCkAh6WvZmpGF7/2xtQUnxV3LTgTrr5aY5LWMaCABj26c
HmT1MG9On2VusR6un45IFGNioHdSx9HCajIM7XTFN1lXHN3Q3dI66bmoS4/rhy/rYltsyLDWNrCc
kZBCF/YYrXddbTiSVQOwQISVxfcdO1lM+CtnsSJNFd4llJ5XxoyVHTvyV8rdqR7sr+av69vId/w7
cYxx5ZrVqCCEQzL0LyPENOB9inY8B8NrAHzIn2jq5p2lkp1M1rI6qbDHBQ5rJrKjkJuuf2i2b3IV
FDKQpYVTuHQJbyxsJ46xsExvSbMUtL6Abp/uWFC6j7MWtoDR70IRtKtIVZjgx25QhIo3HN8Qf6iU
H0DpctLoMcq+XD83kRj697vH2LJVZCSgjva6+ZyY98vwPWvPSyp6/HN94G7rmLAnbiaZbBItgN7Q
qwzpfyf6God9gGQX8AfBkuIJrzORTMaJjEtVxC8Er1Rm9UAO5bM+eIY3B0C3CMvE0TLHPgpRC6jS
XdMSxqEAGLcoMhqOU9Lc7n47WB+NjzpaHw10FeW9KxqY5r87L3vLzhMbUlTEZU3B+ChSUwjy72OL
9KXu5eH4c/RgfkHxLNrdl6DqyjJZXIhOq8sxTnGZ9v4MlEU8doEuU58onkcW4NH7M3+gXRbzufKB
v+/Wn6/rLbffmexWzfgbCUTIdllg1espOuUghcqPL5COh/eAbOwFMU5GU6Np7Wz47LL26/QsLV5P
RE84/iVEQF6AFSHIYY3dqJFcQg/1C8wxyLE95QACdy+/tV3D0b9IJ/CAg3DZ1BzBLvJd2kUwY/4x
pth6pcZTToZDo3NWupMf7ZA66xi9M9el8Q3yIoxxAr2uWOpWoYvKtA6Sdi93t1v54boIfoxuXmQw
Rq9HemmDyoCWzLSg8jZMGKe/CUDL0Od8ynzjQy5QRNGiGHM3QG3QGzP8dKvpTtw+a81PQ5S3+Je7
/J9Vse1ZQ9HEkrLh5qGVgvxMxxdz1/yGq/xcuSL0MH58dxHGBA6zWU7bPOOYSBmY1SkTzawKdkxj
LLezx1rCRYrmQ/s4l9+7ylvq5+tqIBLB2GxSjgAn7RAYbPPZqj9I5EwMAWynaJeYYMDKJMMcaYi6
1Y2TtT9I7F5fg0iVNbrI3dUcV5GhtQUczxR0R+0LSDJOzUEJ4wc0XQWYv35fLvFiOxrjDCxNimWb
orpODVALXfSGOoaIa0R0MowPaJHnrUdrhH1WT7N1rw8P0uZf3ziRCMYFGEmdmmCXRCkWgLRK9Fkq
cM+L3pIiIYzZpxjOSielQxmqKX6BEdTppeL3aP+4vhR+dPaPKbJtIB0ZzXiLBpoqT59zyfQqC3BB
OkAQLRGKu2BBbPm/M4y+sVQcTFFjcsKoTwDx8at8/N8Oh8V/0BsQc/YpjJ80tzXoMfPcVeZeYDr0
hN/GJpdtY8wfAC8aGgzwFO7MyLF1d1T/MjcvNXJnKEByJMpdc2fOyMVwdMYXNO2ab7aM/im0zONp
72+JkwWmP7n1DUbNXNoymbs68ATp+HfmUsatOCDHxPkDMCMaOeP3wOy+h571znOkZENXuwLf9Ccj
DPkn9SW9KJ9FM5F8NwigOnSNgceVnUjQrMFqxwnRbt0+Qz/lVXSh07N6e5YXAczeRqDvKfu2/ZNQ
nL+1ruTGN9V32gVDIQRF8riRmEWrN4aBhhG2Sx+td3KXT5vmjVLrjOWnuQjG6TiBxjqOvl43bn7y
eSeLuQiLnqARf8JFa33bKHjOC57TckKy1NcPUBDvujzqkt7s5E4cYxVVBbpkEgFkITtSmpDhTEI6
bf6urqidGObAMkXrtpROlzXyEk5b8wHUDcfrK3mhnby2FEbBF2MZrFRNELZ+a/3mqKO4153XX3PQ
uiU44SlfH63y2Q+jU/tLkAaJoNWb6y13i2SuSjnWgLSd9gjYJcWv2l9DMTikFfQz8oUAA1dBAtjW
2CmAppuUVY0RnLcxMg4aSJC2h6oQXDFcA6ZAu3+EsKFlkurSLDc1ukKUxu+sOUhUObh+XP+i6BcZ
TES5ZVadRn/TbvqDFx+qANCcA4Z6+iNAagNR4xx/42yVYMoG/7EYndHSVVk+wWdMmXqU4tgF1fVx
skXNjfytu4hhAo20ydbBnrB1+eqN41F7VxMoYEb/swwmxliiqV6LpUEGjwTa+JDJh25+vH403AAD
Xg7guoamA+ft9U2xbsA5NCkz5GSFc/s8WJ+1NRyi39elcD3PTgrjEtpRV0eDVo8l/ac2PQBY1VG6
3GnX02gchvy8Sbp/XSJXA3YS6d/vbkB5MmeVJHBCk3yjzZUj5/fWIITXpQ76jRvaSWG8wNA0urZU
KPTW0Z203A/SOVPCrn40JkzoAOO2K31lua3szpH0Kry+Qu5FtZPNBNKTMimJVKDdvjQB124UoTYu
JzQIghcnL52iWIS5Au5NvJPIqHvWR6YRUSwg2k8hP7cYCmzOyafVKw5DCDBHYa1UtL2M/k/VUs2N
CTOuMVBOpw+jo/I32EbsieYe+c+ty/LYWNtS5tLqKJXW7DY3m5dguMCR/NQl4earjiU7sSfKFQqs
j425lUpL7LjE/Ggr+dWUOOt0TjCvMYoCQoH9sUE3+gYkTaI3Px1xpHB5f3hBRG6X6+cNWZNlhSj4
h50jMOvVbDWMs0FDtADV9PvpR3T4w/cy3GqzEFuBZ+U7eWzms12zrbJVrGu1xuOSR4+9ijh7E3XJ
88XYlgk4DqAcsi3ldlVURKMRTbTdo//Oa1tPSYSVc55BA+oIDC6A7jdUttk76mfS2zWtYqO/y51u
bCQAE8/88LP3qjsNSkixWsV7yLvE9mIZ31xNIC1YCvog6092uzhS8vu6oxIJYFxxRywddPATyoXx
ejS15aulFN+vi+DZ0X4NjB9ewB25aS3sqEw/A5NqwbhEkTi6kAKb5wH3chifK0sdcG0lFEso1mXp
L2fJlUHiCKoMvwmzW9HlLNo5xuEOcrZoqBmjkpBKLpAowyGf3hHH7lfEuFj0wYNXljZHaiXeqvUW
NBlQlRNDkODmHpAKJC9TQ2c3SN6Z6zjr7HhYkJXVpHvTlG8S+Tg0eVArIuIerqnuBDFbZsVDFVkp
2vAr4N0P8U1rn/pYkPnj3hTGTgizaVlOkiq1MMdU4CFVL655oO/7PihKTztVvnRcMl/0LuXWO3ZC
WX73qlIWvR5bOkEbnapgOqRHSkqunntB7Z27hcAWwKmb6BJnu9J7QodATKBua+vDPPtN3jtElKYX
yWBevqWSF6g7DOg5tqsbe43CdjXDtK0FHS0iMUx0uxhWH60d7gcTWZn8h714mfb5uuvh1r2N3XYx
/lOauqUoG6TogBGLoCHzhh9NkAS6JzWgqaPzsdGHYvAEUrmeaCeVrnwX3462PfRDjIh6+QmS0WN+
ktzJ1e7qG1wTfvEsCiD4N/tOHuNhTWu0R63HTtJq33wHwFbFN18w1wrwm4IYrw6ur1B0dIzHqG2j
t7sIaAganu+Fb1cPSny4LoJbVdkfHeMszHbExDrl3yTO7KsoYW6fc2zjC4KcEFRetCDGaUzmUEu9
BmeuKL8Vy5mqT3Ur0Iq3ImwZjFuA9LEt1NLY8dh8KMpiLGZ0zSBCkesybKv0MwgxBM5cJIYx3tbq
h7mNW2Bp9j/U5rlrMidafl4/G7r1r19Wr5fCWC5IH+1ZkbCUfhh/53Icppv+LdWLQypnAK3YHKUl
7nWRomUxhqyvEubiatSMzLEJcZH5RiwdtwJtku+Qg2PSiE1wRmyG0TSItOZdhxYZ6dZIfpna6Jv2
IjAfjm5jA3dSmENSxyJJrK0GQna4BflhO8gPhUMbgnOgI4raS7lbtxPGnBYYyqZZLqERs9E6OjAr
0r+UUZCp4MtAIyQyYQDEY5NhS1NHa0vZpFUj6Nafk3I7VP/9jAU2TVVkzAqaNgEW4muvapJk67MR
NZBlm3xQbN3PBhiN9EoQdHECiNdyGG86RhtYZgkqe1Venya8CRyzbR/qHHARc20d08QM8YpH50/r
L6t8rDLlQVWlD1m/HE2rFagK9aRvTG23aMbTxgtmy5cSmhKlKlCzWqcEUnx0kpIvdbMIdJ/a0DVZ
jMeN4trMO3OkihKo8rkTlZbpxl37fcbJbm2blR1GC71eHZ0pe5yN3jHU50I6XrdhvhwdUHDAs9Rw
h7xWFB0zMmuWlrDh7BtgOMplcvPxYEailjP+fl3kMD4pNlotUUDk7lmSr6qfq/j39XVwjUq9/D6j
8JbUtHW74uzV5LCOhxUDiKooQKJ78fZMKGge4OBU5AZe79UGPCRrlvH+SwDYip6MAPwxlfuTdmQA
sX94R1KAGtdFHuP5ZjJrhqTBUUgE7Du26ar97VCo77ktdlIYDVDhwFMSZYpHAIgtV5hOkMrBK5Ls
03tO6LIaRgP60sqrpoVLik3A3YL+rBo1RxpNwZ3Ovy9262E0Ya27vFkRlXv1X7NvBv0teFwz90+3
qPlVBJnH17vLqqh97cJXo60KuZ2pH1j6MyDzfImkZ1UuBU8Z/qo0BXyxuGlljU1IlW0JetUBp5Qc
adPh/Bx5eKh5igtslIOI14PrFC7C2GwUnlPqlpUZwskI7TkGcTSJOEP1VKcC+B9O7x1UfCeJMSmb
mNpkJnhz9HPxsSzNxm1mTCVE1W3eDMeqD+pxCBRQ/mHi0kn09s4eyg9z2p3SMf7VDPntuqAWLpfG
Y6caP3RZv1P6ztPq/76HFd+pw0UqQC8A6BlF+d4dMx50xoZpKNqS3jpJ3Tqq0geT7WvC8XvOAwWi
KHaJaeg6BkGYW0xaO8CllIOCWip9EFHGZ0zSPowB+ufAKWGKJoe4h72Tx9xkdtE2Q20gW2wUSNwS
rbmTl/QRfKOnbQLQ5XUn8DJD+saH7qQx95qyFbVVQCMwNZR/j8I/0yCYHfpMAVaLD9K31asDgJd7
1+XSn70ils05pGmF0VYjUfC2jUIKehof26N6EKF2cb3BZXVsxiEy0wg1qAlnJ33u5tip1s0heSHY
RJEU5l4o6kyyRyNFbJAeY+I0zedYRADyL1pIwImJVBd6FhgvWneYYBkKxPa0RIJYePosf21BeFUG
6zm7HW6JIBXFP6CLPMaPdu2gqu2MwPtPYn84/D+xC7l3OGZp/7Mu1rosRS3SnsiojYz+5lVe6ku+
DIakyNEPVdgerusdp6GGWvNFHmNdy6IlXSPBbw/e7GdfaVpFohS0wRjWz4BdpykP1PwpXnX5MH2j
s1doc/bGszE4VRgJ7npuFLb7Gsb6wFchRYkRw91Wvw24LgUFPcGCqcd+a2n/LJgFTphsxPnTioOc
glstGG7mO1pekx8QYpp31g2dn6v8KqxmN3q2Z0f4guMv0bI0m9h4274o9s5Tt2DlmS3bgqWb6BqP
kAZZOoEz4fSp00O9yKDfsJNhSmNNChmBmfxIbCf5hfP0JL8B/cFyij/aJ+1kBdJRxAnKXRl4ONAO
ZeBf1rmoQAwzGyQbvXEm98Bb9GNZ1FjDX9lOBuNa8lnPjNi2QdJpqG0wJxh0bObSyc0uGIfpbjOA
PaSN34pFzzxZMt0UlMbNND6VQ+vqoGGvos5pplqgtpx5Pmz47rOYGHXMmhFJOzwzKa0tKjy6vx20
u8SzvOVxA3rZfI8u7yBzEj++F10d/yIc+J4UrAYhBGM0cbekW6FC+GaGRqj6t+kp8ibX8npPfhoO
P7Pvios2p/fAZ9NV/yOYNSXSGd2QN3jTWFp5Mq04NBpFpMrU/7wxV8NWdBMt+yqSEq9VebP6TloK
QwbFy4jMIaAsDstZxeA1yDwSJwo6oFogN+8MrdOLSJf5OwvECpBjAt/KZHEGarJpcQqdfjlWCs4b
P1IHmTSIbcvKVU7IRZ+I5nQoyvcoW/+47qu4BrUTz9w5WtVZY5Vh7ZsRJkmgbV+u/z73TjMB7mcD
iQqvRkZryaxMRa3ElzsNeO5gixS1qXHDgZ0YxhtVi6J0PcBXvWQOJfWwJv7UPF9fCf/5QcHPwUmM
Fit2fBeZ0bSVFlybBGpCaQXTkNwCtdDLfMkT3VLcBV2EsdO7W9lInbzqMkpfXpTc9I1T6u9KXAHp
BBkPYqBIzcQ3cjdPWUEDwgUNGCBui/0JU5kg+yvQBhJTuj9hjwR/WReRjLr1Y6YCkGZVvGI+b4bm
kOrXrBcCVykSwtqzFhcE+L5AnzAwxGHbHqaRvaorwusKwTWd3fYxYQ3wnjAYtkHnKum06LdKLnrv
csOInQDG6VrrNES0xcCLcBQvnR7LI3k0TwWgR0TD6YI9YxsH03oC9nGG7jcAoKPj2TivS3ssiS0I
cTlYZPDnyPnaNj5cxp+vfS0KHZrUGFhT7w831McaDxEg1jKnD5PAuiGhDPbT2Cs/1+C78slH0SOW
0039+gMYT2FL5VblFk5tdsvvuo9uq7N2UtATBEQ5gR5yqryvZTEGtil50lgacgjVDb1WtoN+XAMj
oIzY11WR75t228rYlW4WwAkrXtxs8XHzxtB60B0SqsH2XLki38T16TthjH3Vfa0oBXW2ekgR3f/T
gCRaFNe+bMPQiCYDHJ8trUQSKabFoP4Wc532rzQToYLxH3g7CUykZyoSUQYZTnZ2F091Sx+jWKHp
D359pMygm0D5uTa2E8fo/lx0k1XH2DdjvU/syIuXoBgtweNDJITR73qRN3kosWtrjSlKy3zMO9tR
y0zgnHgxE9K/MqD0gRyAKuVrO57nQqvRhAo7Lk71GDnaGvR25drDc95/adX3PPd34lj3FGNCBuh6
OCklLp0UL7ZZ/0stRMU8nmLvpTCZOL3IZLVWJWicmkBCWA23egIogRtJfbTSsBeNW6j0xNnIcy+Q
UcC5klZ53SwIvLfC7WZ9TiS3RC49ph6RkuS9jG66lCphmZ3uOf7VoW0sDqrMu+5AeLYGWE0ADqkE
PNtsj7U1TxMpKE9zkVnOEuc3wDY4XhfBtba9DOa+TDBTYwHRHZPF6DqQfdBPtE4K76GE5l/6IfIb
SWAK3MrcXiKjpPG8GmqZIxVFR/wBmgCLc203B9O9FPYPGcbUR5Fv5JmfKmN6BgCTAKFki452tSQk
sxFT6Z3hSSuGgpLYy2uR6+Leo3s5jMNfzKXNE5or0u4nr9Fxu4BG3Esf6TzN7GUH091cywF5nkdR
rZdZcLXxLeWyTOYKkDJbj2zkq7w2KW5BuPjcxIszkOGQzolXWqrbLevHragE9xz92bf2chHLqNBk
xVZqSOjxSKLytsowD1wsfqqhTzopm09xMg+CdXIv1v0+MyrUVVZjpTMqNnpY35UIF1Ti6qMjBxoS
OPavWtSbI9AftuwwErM1uw7yyuxUq2Ez226ZKyLDoNrxZh9RQkHNBqj4wDZ77b0Xtc3GGuTNCEyK
B/CynJcf1pFSH0rheqTEXtox+SbKA3IPbyeUuZmWQZLaTIbKNs1j37mK9TXLnorV6+J30M7YQD8H
Mjmh6S+VrVKuKhAqkEulGXYjzA/tbe7+NO7/NEyI4yHume2kMV58Va1RApmy4tnSbVHc1u3HKf15
3Xlyr9udCObARruqaPELbXzbeJdXxnPcDcfUXv1uaQ8aQEVatRWpPv3Nt0py2UTmvMy6TQa86GWK
vR0OH8mBpm3VXz+b78PjetB+XV+haBPp3+/yiVPXlXPRwnFq9SFfvsRd2DSCCSxupW2vFozTrFa5
aBTQMaFFTHZpRD6etkD1x1v7w/ownOWn4juF9di+kgdgE7utIGYSLZFxmkkfgzZxQs1iJpYzxsfc
ipwmEdV++bZ9OTbGR5ppOvRGgWy7fErxaJwO/S3lt5v+gqU5Q7g6AGc5KF+vnx43ftjpJ+MmZxID
/1hC5DSkz2T4lK3he36fBidAPMZ0E/P7XW/WipzCxGTtbGeH+L8n0aMO45/fZ91uPsyDATQxTBi1
X9cMuEP3iywqMvKP/yKDiS4lomOwgQ4ARkbkLonppUPm6xgRuL5V/CtrtxbGHUX5IlkdaN09GFN1
NIMsqDZvfpBu9UD7Hb8rU7XfOsY1tcYwTEaLp+dkH5f2qZdOjSTwDdwk6V4GVb+dc0A/cW+OOizH
flIwilJ4tkMpPGp3KR1lcwa/xYOtCSeCt+56eNedvNtQxjUpyPaPzYwVVt1hlQ5td0hrQWDDPzQE
GhYeVLJps2waRdN3ltQhVWDdKoEdILJBu0Z5JJh7FScXuRVoFZlucA4hLwsGutf7Gatd2Vo17kdD
Hv1k1X1w353mPPkCTL1Tl2xB23fHfhluM9MKZXUKSWL4Tf88F9mncpLcMTcf7XwS0kFzQ4TddzEO
uo2TtpRezDxsjk2wHLrzcqAYT9HBDAHo5sb3lhvd6qLhNK5p7uQynjkr17QvV/jMecac8Zw5KpJS
upwL4i6RGMY1S0qUS2NDAwUwZcRaEEuYmpVE9za17zf39m4xjK/cOvTlKYMCXxkON/UpPsU3Brjj
Bzc7Fa5o6I1vmhdpbFeIqRU4NRsvgfHUHDGp8RSFiUvB76VPvqohO47MGgadwHLmqQIcMu6lsxPN
ONTIqrVBtSC6qb6A1KLunq57UsFxvdjszuusmx7Ja4qcaLw1p0T+FVdA5BoNwXmJpDD+M+8aPQcI
o+LFcwGuic1Jy292Ipr3FO0V40ENo8XoMdbjFeQnWX+2nSAAEK2C/v1urzq5X80MtK1e1zyui7vp
52Tx/7fjYJ3D0iAd3iAGbhLLscbFzYvonBupd12MaKcYXyANdrYWGjocDSU0xkdT1OUhcr4vRG27
rTLULmsjCWpL8TxacCxTQt2id6VbXC/B9F0GuU0WmkAdEQRRHKAFRDk7g2E8wzxjwNKmzZTJjXlv
PdPmj+4+zR0kYobDhIyBhlRTf6P4a6AB1wToJs9Cf0HV+Yp3YvHi1QqsfpmOSLE4xofCa38PB/2J
1lcJEEB6NK3+bz735U2w2+3SqNFyW29o4okTsO32w22Rtp0zAajqf9Kbl83fCWqSLJPyidBqGmje
h+SmtSyBCG5ofzm/l3TiTkRdTaUCpD5oDkagQCPsdMvmjON5NB+vr4Wfq6NdFjZCEt1gx1cBQh/J
ZvJST0D73W15u01ejy5fkMTgYWTcFZJAN4USqVnu1jaoSiLrE95mf3LxPb1DbifAStTHKVzP/z3k
BzWFywIZfxXVvWrVEeKtblrdNakfZzwr2qg8Xt9I7okhyEJXkY5gi50Jty1g1CsmQLiGdHKM6pxq
540AwGD8cl0O12lRyAeFzqDoLDfSiKJqbOmQE1trmI3Tue0WgfJR5/DGcDXTMgAGDjgUtiez7wbS
Si0MNzsSdG4NBxLSXkyRk+JHwhgrlUGWilcs23U3rVVtoBwERXhcQT+P8TuMTXd+ewN4pfdK003N
QswNujzm9h3LKM+XAZNpyj2luS+C4Qd6b73Nr05pIEoOc08J/fn/EcbouBYNW1LWaMtOCLrAWvOj
LRHBkKRIBKPXuULUektxD6+4vXQFHmISONR/OaDLKph7GMDU6raOCFjyT91xfZ4OW7id0EnqgGb5
9l1vr92WMbdxuywN+HoBfmUrf1nFeVJ0R+sFeSG6J280eyeDCcvzOVEHdUZhYrbtez1KT3E0eUo7
CtnsuHffThBz/w7TUg89kJyRf9q+dEfDjWnj5YPuAUvMy3Lhhc8tdtOBkL8Vjr1sE3UqzW2AU6VI
kyYgCKaDfK8GdWA+CFvEaPv3lV1kL9qoWdOxa/FGL4f6V17riJrRp2avzor3YzNJIRroPmRafazf
lbzZrZI+iHZXB9mUKM5N+HIlIaFWr25HpLPR5+51H/tS07y2QsZXFOpAmqZC9UGfN9styupbOjWf
Sb18sRP9sc3JeZSVT8bQ33XS8GhGyglkFM9dGX9OavLDBk78WK2P3TKE8jQFNlGOCxm/56XyBMic
T9MEjPdlCdYJwArRDIp7O3mslDFUOv09iUjMgpu6jXyaxXZRFmpSy0oOF9sVQbbeVOppXN7lhy4i
mDNp+ijvtwLaIEe9i0ZkR8tFEQNX4VCtVGQLQwkq25OoVEtjrhSwSSmGxANSc7gYCdAuJ7cri09d
ubwQK1mDecJAo0gZ+FH8RTrbmCgvhRmXFJWq8ybPOtE3L8ZRTpRobg3QFXugMOIUH/C6EvJrmju5
zKMXYWYnJwlWTWkd6tSlzESZF/3SnRnVTLQJ2g9CmVy/tZPJHmakD9O6/Y0VZOK1IrnEj49/hjFi
D9hIgkVyPTJBzGRY6GBG9/1riwZQUEtaKlAH3Xfnmc6KLvHt8xYjHgTVsiN/XAdHNPHDD0F3Upl7
IAIkgzyjjRGxwOJtnuIAEf5z8YkyZciOJIQ05wZUO3HMbTANum3WKZyznpt3aIzzQCB/qzXjnUwU
x5wKZzXKu3EwPwg2l283lo7uQqDQYebx9eZu5TbrfYteimiWEyCdVqFU60ezW45dTDzdNJx5Qhsq
Gi2aiYh6DkXCmeBBjaRI2iScrHyiBZj+tjmbIYzoVtQ9RFXkjbMG5AWwd5DZB5fS61VOKNqaDQ3w
ZfVx657U+nYd3FT6sqgCP8QN8XeCmBUtPZpCARKPsSjNPgERx09k+ShNbWgXtsj4eYaIuxz91xYd
an5TBknWagQtKb3PlUDNnRRI6alrIhBXHQxLoP1bIJEXTu4EsnURJbZKKUl72UtN4yCR5TEnxeG6
PnJF2CoGyzB3glZUxtYx6acqdqrK3kh6X9eR851ygQieOwEEyj8iGMMGFnuORsoVlhZZjmxEZ1Wv
gtkwvOsr4Yux0W6ATmTtDcFvampZtRi17C3SfZO1jtnc9amods/bLl3GHICNbnH7DQuuudRLBugJ
GShjrRPpPyxRfM/TZzwgDYOOV+ACZ86DpHldZGuDBI12Y2A2rfXj8VQtgjIl3XLWPPHIo89VOsrB
vvJyu+oGa1PxTsnGe8wcfCw23dU2CZXKZG0+6OMoMFPuxalDGp55KgBu2ZdeGUdzX2h4fKmhderd
rgIenPLhD+7OdEsnusyP1/WB+1JCmAU0TswVgCSd8UGdpUeaPGCssKqBSVJvjnbIQ1n7g18fWpaw
45SngXuBjC9apbSfaNHHKxoHeS8nzgICFtzry+Jq4G5VjII0pF2SmGBVcnunj35TPFz/ff5J2SAd
wo5h19hkRp30tt7lEGAO7uChQu/mZ8VJ0H2gQx/9wu+eRXc/d00XkWwVQ8m0UVcK3MUyucu3ADhG
19fETb3q4CNGvyoaJt9gZuV9IemWBO2TFIeOzWu9a99tP6ZzHJY3YDC5y3w6PJM7Rlgf0Hr6DbRx
/vVv4MY3uo0NBQM5kFRZm9MSWdLxAkGRHiHr8NFwl7P8AKTbU3dK/EwIM8RTRqxWx6C2SRmg6WW2
e5Zp0mbMQwZlNPtT0z+1aIt5B+kydGQng57rTka2dvkcVxtcbqCAIKL+P9K+azlunen2iVjFAKZb
xgkahZFkyb5hbSfmnPn0/4L2sYeC6MHZ/u5c5Sr1AGx07rX85iW4kfzRoRF4+cJbP9vcDaO7rRKq
ogSQL8yLjoWiasYCZ6KrjNJNuANxHF3t+0wQ9dMp8mqy+UtQm9N+QDBBqqYjCNTY1ZOazDFJex37
/Mlim2L5GlbY2wSiDZJQgA9NDkBZH0FArFvToPwERNyXpTKPUjJ/lpboVe7z5zlpegvQLt8i7EKQ
MftkVOAf5iiYvGHUVz+TXVoBPkcqYy4SWzg3Ggg7en/aJS2g1Op95lbA3+Q8qq0Aei2OSYUMfWhq
dABh7TDpvHwtxTvQaYJg7GjOd1r3IJGX6+fbMhJrefT4K2Wru5LkDZjcnbnDltEUn9KIh9+86TLW
MphHIxZNU4ZTT2fr3xhPjrmdvShvlVY1sXhjB5tP9KJXJvN8UoI0QJ1xIujPLgBq8DTonwyl+n79
4nhimFcjqvkU5XSZKQPQT5mbpykr7rou5cF4UM/DBhXry2PcX6QNuUmAA+b00aOS7Ih0BIfYmN0A
Z8D5307E+EAtEupSnAfRSclDk4aWUHlt+npdxra6YT4TKReKHCwznzSAWqjVcGty4GbBU15ycrHN
rwJaWw2Rqknh/t+rc4BaHdZV0U81W3VXtb0fLhjyGHT3L44BJwAqSnQmPkA96cvSDlWrYey7y2C7
JEB5YvyUZ3q2MiP1IoVdEBDN1Ai1EOAUDUyz3jjCSwkm8spVZkuyddge7tzT5uTDWiRjfmo5yI1i
gu/51HnRvvqGuNLHtBWmkrQb6N8tcVzgTg2WvOP1SDY1Y3VYxhC17aIb4oJuTzQccuM5SDmasQGD
CLe6EsBYoTyS4rrKRJpnivbiZI7SWd2xdgxLsbMDhR0rfPF8XU82Hy/RgdeFjR9sWTJPSk5Cowhp
1CfOhSXpudWK95XkxUpkxRUn+9hU/ZUsJiFsa0UG4AO1e/IhKM7msq/Tp+vH2Rw2VVcymPKOIYaI
impUOkCHfoOGOyb1pVcwUWLN0gTjk2AnjaWfdB8r5o5idyd9f/0HbLuS3z8AYd/79w1GGy3vC9iP
zpE8DfVJgAC9UOo6yUV1UuS8wE2dVKE1wNUDay+7+KAMo6Gk2ORyxuyQgTuu4hyH9/cZ2x5E8lyr
M/6+WrZOU6Z+s/DYbDYDZBTkfp+BUUElRv2+BWPwW3RHBwwxGJH6bwhDVvYwHhVeprNptVYCGT0M
Bq2PqxA6r2HqL/qMqhugZ/XUUg5YAHg0Hd4I/vYlKti/BXwX2qvMu55zZcyXEAesZnIyguIl13jf
afMZI237JYL+hFWQFCu1occjTEddN46aeCa8o9qi++FVHQc5aatSoa5EMQ5MbgYh0ghKfJ3yycye
OvOxXo6k5NiKzShzJYVRPDorObYV6nv/j2hl12CDnQ+bw/s0jO4NOWiMRxFihOzGCE6asrtuDrbt
0eocjK61OhmEAsQNb73A5r7Fvpn4bN5S+GEswe4E13w2H5DCvIQozIZ28oO3DvuHX6Bj7JRCd3zA
jgvzKRbCQsfzelWd+NPklGeA5SN90gCNTpG8lvMAiH4Tg8raEVgHPLe5rZoX+YzbjKd4bkU6jDEH
oxVOotXMrasJh5TszUCyr9/39ve8CGOemoLJwRHzngBKX+DKyDf1b7rWKrL4X7fJPDRZALzlLEGA
LB+IfCuHftbz4gB6Ix8C6pUM5oXF2KPRVVqb1U7aQd8lXuBQnhftFYmuzRvJ2XZYK2nMS4ta+JAs
wXjTgGS+PheesTf/oTtJna8KXGTBbetxuT/mwZmhPmURjQGM4DEQX3VM/1bTqURL9LoicI/FPLzO
jIJS6lB2+Ze/K3XN3BrApVzvi0PolF+vi9sMbVaXyIQdZqRm2AeC/ZWnnRS81oOPmQOOr6e/+Ipa
sNWyudPStI+xtjoG5h78uO4YduhxSw+qAEavunUXXXq6fizO13qbdFi5lbYGX55EAoxONCejcLTg
TMLzEHKx2TjP9u1jruTo9SSqWSYhhTzo3+hgZnPU7rGM23vkFYZj1x+ngmMpth3Mb0Vk62QLAGzN
PkdkQ3kIeizEUpzGjosR8JbPXftqjMGItaqPjAEehrT5fk6UfV4GN5G+HNQlcoM6tyM19You97Qm
OVdRZTV6dRiG8oZMiyuZrRVWGMhCy3npx51uVP8sIriCzeYgBINlSokXBfFeTwzOLOJ28eui0W/J
yuqTlKopjzGdeqQUzKjNxlb+pTmGBxONL9PunWgn2aoNUIWXlAKz+dcVj/Oe3iqCK+lTr2dJF8BM
KB3xkhp4YUt7aGOec+TpN2ONxgYELFmKZLLUjkp2GpJDIvsjr6SwbYs0IhsEzXXMBTFiUD4khaEj
TaY5QWuVByyaoOVS7uenecebz9+8upUwxvABG3hOqhGKnY+Vp6jBt1JprDwqedsbm3e3ksOYvELQ
e9UA5JpTjCbGIcJctPMkEi0dybklL/nuLzRCA+aBSHQDHSzGKSa0yBQ1yKuKUtgt4Fibh8JFi5Hj
fLdv7yKGnnqleIuWUbAUE14p/0KmVyE+TTEn/9i8OIrppaEuA/grJkbJOvAxxQY+kAxS1aE9y8Kp
NZ8iHr4yVaoPhmclhjE8wlC2QgpYJSdNYlsrj0aeW6Kxi5Hjl43G8U3btYuVNObz6KEJSA8Bn4f2
yJd9jJ3t1J4e6OwyMI2eTfBP8WzEptNYiWQ+lT6QqWlrvKp+Nh8adXgk0n+nwUVFZiWCebhK2Zqp
MKKKZgitPdfEirIXOeJx4G0i1qzFME8WU99ttaAYiVhFtId9fCD7fF97lc/jYeepHvNmMS8dh0kG
1atNLB907S5aZGsQ6ydhSs/X3yvn67C4p/KAGmha0QKkWQFdw7gTGsLxUZtv9fJ12IE6M0mqSqdN
+UTwKfUX6fYgReFoNucZGfJ7gyAIAoDUQgiZ8s+J5oaJYtEpg7F4ULgoMm8TVlferMGYBkFvk7SP
6HDSWyPnrXwE7IzuRb0F6K/b7kE12tGtrpIzm8j7WoyxSDH1hXFB+NswrO1AkZ6EmUdHsX2RaN/J
lOMW5BrsRfbYNNDRTcum6KYxFRAZqrczGUenHeJDEWEC6m808CKQ+XK5OeWhXmGIGVh/ViyFVqj9
jbNAR/fXkZjP9TaCoIc40iJNVjAO1lK0VjZyJ5jp1XxUi4sc5uvEEXrI4MzCPFDW7occiwBLBYjE
RDoXWfsoVKoXCarXERB1DtqprsnT9ZvcriGsDspY9zLXSRrGNIg9FfsEOODJjYYKRgjKHGJpmB1B
wU4FVzNAwa3qC7DOOT3HbfW8XABj6lHCIFMoItZQisQ1agCQKo1//YzbQdrqjIytR8ykS1kJhFpF
stqf/y7CLrd5CGAq1Gd2Aw8nZ9t6Xc7EGP2AmPmcFnjrY7wcIiF247w/xJXGMZKbec7qWIzJD8pA
UPQMx6LABBiy9ykWGuhLXM71UV2/oqPsZG5ZJr2Yl29jDqMbHHLM5cqfhwMd4ywegluewdqeCbic
S2XMSYfx4xi88b9Q3gBph4Hc1NccOqla3yfWvNMdjXdKajOunZKxKXoSFUuQQGoPOFjR1j1lZ+zp
Eyjv+bkjTyVZGM+hHZIG5MLUHXR78EW9hKf5lfYRzHvR533B7TdmiJhPxXiqzM7/NHIHMoYQCV88
YKAh0qyZ1//5w3l+i2ArGDUhbTTqUHk6RU1HfaUXOrmt+4AReOaFh9uxzkUYoyApFiPKBn0HRy9L
C7lz3u9BrmlNZuRcV/3tF3YRxOjEJBZ6lOjwM1U9eCiX7LqpdiKt2ylmk1mN1t9jxMk3RV7yumlA
sKqlEUVXANbLGKyG9AHYc1GIl/R6r0aVK0mJb8gxx8lt3uNKDGOnpLxKpXrGhmWknev+SRxPbXlS
y+frl7hdbzAIGmYKwYYEOyYVd3lKurRHfvcqYUtH2cXPxCF3QNbCVjtSCRQkS48SyOpOdZL216Vv
fsKVcMa/jCXpsJLZYcbk0Ox7fzhKQIEjRx5I/+aMHbg6fx+S+WSJOQxTAIhOBPqCV+wpUgz61t9N
ANpiqAHI3QrnYNtPbiWR+XpKBhqoroUJ+bXgiQqOS4CkVbixx4PaoT//g3VcCaPXvEqejSCSMP+I
KLIoPsfJyUxOcmgXMFYBj+l1W/d/XyTrbZSaNEmqQJJaPZDUT+UfMm9oflvvLyIY+1GFigqbCBHy
XJ7EqnQbxdynHTloyt+wwa3UQmUsiIzwRpMjZLJG2Fq5ee6z58XkIkttGvjL1/ngTQSih5hmQ1sB
9B70hdGWOEhxfQAHYLwz9HjZ5nZndyWR/qKVPoxRlndZDBjx0Za86nP7I/Y7FxcKQCQ6KchTP648
qjUreQAd7Iq+hw0ZbcPX0EmOnPBZd9G5vpV32u3fzUGuzseYDWOYUe2jk0/B84wT9sDyfguElQda
Ss5+8BrJW1qvibIIXyNpoFVkzgewB0kaVZipFBvoaYGqG4msKOms69ZwS/M1UaWrRyh/fEAP7wuN
5IsMMXnptz0qEktmCeVZQ0H6uqBN67SWxCgI6fqylFW0Td7m7jo0JZsjcP6Ilx2KU9naPByE7Qu8
nIy9QKmuagF4nCgrHwLDtAakUQK3ZLD10DQMfGPFD6vUHyDLxWLC+kYHK191uwDjqgInWd8ys6u/
zw58YoKsnWdaQEzkT5X2PZxKa9BbW0I5ceRx5m7eGDwSsICxKPIBojSNfm0MSB02X6J5wKJpc1PH
vGWRTdeI0YjfghhHNeaKlg90JZzGhvInzMVhKIM6Ks2iZQ/+ft3mV1oJZJxV0BvBYsSIa7oINF1P
wvjEUe6tjAg784aO+oAByg6mOlCJgTBXIaYVB8k4d9LkYlnXkugGRO+Ozc807jFFbOpuJkq20BZO
qManZpD86z9j+5iXX0H/f2UTU6PW2hjUkg62M7Py2KucNe5No7s+JvOmlG6QxHzGejUtXnZ7ihOW
w+hKB8XFKuYdb8Nss9K8lscY3XnWzEHC4AYS2vKcg46j+orZndmjXBHpHXBR3cDlkaDxLpGJ2yrZ
wBLLDDiTAo9A1L8G3AWjzfh3fSxG/8FHa86khtGdvMDH+rGjHDHWeBd5BVb1Qlv2VDt2TPhO8Vic
eEMAmxZ/parMWwD4SbYIwPR06vjUVs9V9oNM3zvz53VV5H06wszG6cKYYsERZ6Q9+fZMd3dRDnQo
oRxl58k/k5f65bpMzpdjq45mFwtiCgZ4sBHcau1dMj9d//ubtvhyc4QJ3SS5AT92ikeu9K9C8kA0
2GCUi9IDyTiFnG1L/PshE8acSAmcfwt8eAelFqvQeruV72Pe2BXVMjaCX2khYaxFsWhyEIz4Qq2Z
PxoN6CXbDAUBwHwV8U1lBHYWJ5xJL94XYuzHogt5X7YUu1mJ0dSTbyaZR4ey7VwAqIPWISbkPgBZ
DmNVzJ3aos87W/IXyrqRn+LT/Jk8GtnbYGZg85ZWth+0KqJbaKgUSZ+xGUESZH0yNdA8QCZ+infS
rsHeSumjSnzGiA2Ivxe3v8sf3xpkPu9Fb+rlSjpjTiZZDOVioDECNoo142iEsd0Vx2X4Gk/Evv4G
Nr+gCqoAlI0o3g7zBeM4lrEUgiguBG9YcitNvCT2o1aiZ06wASSDlREM6oxWNp0EZAa5VpxxRmCv
e7Fr3NPgvtgFT1jY9nq0yxR33qn35Hz9aBua8140c7YOzIuRWLeKE0d2safMFeEJHRIn8MK96NX3
0eG/B/nvJTL+LSMqgDSMSsUY7M3Qf1JDu654XGkfteO9DEY3uzlK1TDAhcbhQ0P+6YcXqbqXZVsT
/gJc8r0oRhGFoU8KUe4VZ7obXrt9fggxbCg802Hs1O4Onat5qaeF1n8fg3gvl3FpQqerKZ6A4hjF
d00/SkB/5UIVfnSbaxmEnfWOpRGtKwN89DWmK8Z+sGb0gerqQILX62q4scj4XhJTjNBJLAphIhFM
kNDVAMnKQ7v8UTzS2cDoa+2gWgvI+eqHCSIhTDGDxnKvLZy0cCNbA6M3JphB7411Mgycvw8lgR2l
ykIoEqdWLf0bsSVr2gU3c2aLXgmRvALuR4f3ThxbLZ4GSR9LoP07pXySas3SwwdhCjm2622E7b3H
ey+FuVlDyIU2TQx6s6MrWAjDD4GnAxkIo02cvI13ICZWiMN+lKSqUhxNARBpf6fFiLQ46Jwb4fj7
8zBhQizKVTVUKh3njO4r+BsJbBb7cl/APs7n/sD7ShtvAItcwDfUCSZjPiyum6kapUuaE2epnojR
3I7NF7P8meTjfw5/QD8MakXEWgY60W9zdqs8Ru7CyexaijsTPKNMbKXzMVZjjjZQDX6vDO+FMLZX
z8YwSUb0QBLUZqnDpuulDXcMY8OroDQgIZ/WsNRq6m8fcXWYqCzjRJtKBYvP1hvwcGdJt5M9uaWj
HkIbXJw2z61svF4qE90CGVgJhshOS6hG3ldVj/gxuel/KmAQAof4XnkI74F2zB173D6hDCYAbM+C
Y+9t0mF1whIcTKWgYeq7+kbeUIVBmQhBKuiR6I0q9+Y9ryX4URNxwJVIxtMYmL9NpaVRnKU55eq9
Gj0ViqcXvBrSxgszAGhADEyIEmyWsx9PGnpiCp2GRfnHEYx0FJenOKoPhiWjhG86PBD2DZ1EGQ5o
HOA1wT9Yq5vrndZJlU4HMSknM+V9inZ8TL6PMZaxFsNaW31MQjlrZHQ2heY0RMmukUljqQg/qgCI
DZLC4wXYVJHVwdjh4qjQzBnQsgqWBycnPGbOtCuOdEC7vQu974133YVuJJ/vD8hY3ynOKz3Ja9Xp
vvVut1eO4L71A0++bx0MGb8R/HDXsz7GWe9lMsY4EUmglUqmONIM8qSlsjCd6RhmYWnLrkm/Xj/h
R/fyXhgTJZtAF+nnGfepqnea/kkzHoT+6bqITd1HTRjg5QSAKx8AFQollOesjxTH7IEOVTjABFa+
qH69R4XCGneaK3Akbj3qtUDmUYtY/a9Qo8auljFag6ZboZ55av5tbojPOdv2C7icjQlvojoosEKF
j7XcFfvZpbE+nSnQ9rkPwPvK1R/qPaAxass4G7zZ/u1v91s2Oy3XCFUltK0CuvVEPZSR5szEcJcl
5zwCqgKMf6Ml/V+fj/UBowSSxmqZAVhq3vTxfQfIq+uXuK3wFwHMIxO1JJLVAsaqqU6DsteX+zD6
Xpd3JSjJr0va9GfrszBvy+zHIJkxWY1iEqWRo4Fb7GcYJqCdTY0TVvG+D/O2wqKaU+x0I6rKS0vr
C1uZbKJ/5hyJd3v0V6ycZk3UWkxosgmK6lPnzSinlg8D+AuTn6FP4VE7P3oGKi9H83mHo29wJVaM
u6ZZqg6AmN1DYTwVZWwZMw9FiyeEnn0tJMswSQnAA6dd0FTa14o7mpz4mqfdjK0IEzRk2gkPOMwe
k3C04uEH5wNxrBGLCAIASh1lYJWAywUsUXs04GAghmOA2UwKf9JhRTt0eG1Njl1i2z1tX1RkaZD7
qcnsSupNPQ9epw5WCjM8LDknBOZ8J5PNh5KCLBlgI8B/29mCbPo6oCT1bPnPE33UWf02FCZjKMLS
GFO0OJHclcdh/CabnLfE0QWW8bRbJN0swCXgKKafSKmlZ/+9S/r+BIxJSNRi6mM5w05lP3tTH/hF
E92Oguapqehc1zuO2pn0m63eTpMLOmlKlISkFGuAgfytkfOD2bauLo2c7V6eWTUZYxCIkiSUC+o1
2d58pT10wS12xU9KHz3ulr9AkHh/i4xZyBbNMNIelajWDfzclXaBE/vSA47picfM5roNnnozNgKg
pq1YJBNxIuG0jJMrRKNd9r13/YNxDLnJhBLtmKUzyWDIjU5y0zE4l93yKgJmttQnVw2Uf66L2yhi
rG/xQyEqLCNB6cSOOg5aHorsf4sYlC3vf3MWhCV5U9RMSqS8JU6c/CzKF8yCNdwU6/rjJSJjHBog
KKgxoX6wAyjYfZtyagl/SD1+WR8isrGDPuhwRrH6tvwHspYHAAtj6BE9KFpGzr/OPg8tmX7xP0de
RGSshZziA4UDklOaxaUHbS8dKOkZN8unv/yaHMZULIZWFxKBD6TbvIqTeFJuhTe6n+2AE26LPo9d
l6t6jL1QE1UYYuBn/Qvwh6JCavdeuxfBY8Fr/V43g0RkbMUULYrRi1ALeQZXR6c6WJx5zKN+lxdc
Oh/airx2j4ydGNOqmmoDak4Lru3tcqx2lLC68o3/KbL8wCEgyw2JjUnAlmv+c0rOuQGwEvgrjoGg
L+bKcdjsXlgQ+YepQI8zOMRu7fLZBCBieF97mS+fr0vbtrEYmARMkokVUkYHMZY9Tki2iZMMBzN5
CNrd1HPc+x+y+YsMRu2I2rZ5iTU+p3qNBkv4ptmAfj2ndvjUHVBi+kln3Hl0e38wGxehjALKqd7W
5gTnYUzWL9whwdVkFMBBpPKIqjvH8fNuktHCqC+HZg7wmkclfYhI+oMkgS0LBqcFuwGqBP8BSAMR
Q0vKR9BAzQhLuQWCp6M+VpjgyB9KX2mt6J/ylHxtPdOn/MfBeUBv2zadjreKvV1VWIlnjGMT9LWG
MWrlrQb/1lforNTOgK1tHgp33KlP1xX0jeznw3NYCWQ0VJKiftEB9/q2rdjdF97UWSISBlt/oOwa
ATLIyAdwsSd852H7bn7SlWhGcYXQHKpSGomjC09zgHnB8Jj+RUf2/fdkFFWZo5ZIZohywphbozjY
usHL9Lk6w+hmGM4dNvxgjYnf/iO7dGffuNHP2tNgUyDI1GseYsB/lbv54b+P47w/HhNeJX1Vhwmy
IkcIb/rpFpg3HHtJFe6Kfrz19lcBdwC8X0yOoT6vh34bnMXm5boCcpTgbd9q9ff7HqsBYMlBsdW8
l017Jokl8BDgtj3zRdNYaiRpJnlgmnBheXmf5Q/G8JAspzjPLJJion5JrYWcBelRGt3rh+NpBkuY
FLStaQTUaokH4MhjQtVLMWdcvIh7Yx/uJxcY/Xb/NTohuDduebqxncCsjs0Yk1ht1VkAxAh6OOEu
dROsECTAcox2lR+ceTVXnuli21KiniupUgXUsf5bhUowl6ABrwWMG46w50ULb32Ta5rJmA/NzLqJ
BHDk/+ZLpa/fDnbshwfpHDg6HBFt/uaYpeKx6Gw7v9W9MjZlKY10KjoDpb1XEPK5dHx8sFovyazB
pTSg9ZFXsue9EsbCVLUYgolmwN0uxXlW4syeZ9mvycDbFKU//dqlMvakHaakluocCjuUp85ILIzz
APFicLKkcRXwm15/IJxzsaiJghwQ9OFgOYe5fJ2L9hMJZ7cueg7OAO8lKEwpZ2qr3KxHvEPt1LsU
VSVy5H26V+zS+/8AZtwMMS/6odD/X9m0vFwyYw7BZTB0fic4mfxSae4M0IEpPSTScy1h7N9weuPJ
SHhkjpzvx07a9lI2xAq2XJxK+yYYoavUR117qAPL1COOceN9O8a6GEvUpCSFZ+hmL5ExFx+eSMet
bW/7H9VENKbqQNBnvlweLgQ6gbcmHiiIYHqoS9tEiVH0utvGbk6hF/PKWZsJqnQRyXy+SjSFGnhJ
xNFMAOK1X0BPQ9BB0h5ywVlEVxs/XX8Ef7CcF4FMDt6grKmmNew0WINoZ/M0Wbot+VgGhHuIuZwK
f3gNF3nMl1uawozGulDxGijDWeEEezCbTDZYoPActDPneNsZyupCqSat3oNiYvwPVB+Ij2R1tvq2
3GM7fDeZ3xap+Zzmumw1QXiMY+EsYrdYmeOTHkyftaZ2lZF4qahbcZirFnrCByC83glmHFmlCuYq
uTuSRDp0veKGy+wKxuKpinLqptKpJTTkhMX8Uc7SXllQrpuHILR0M3dQtTlqE1qPlTL16KTVbqwM
mPzKQ6vSdVuVmpu5HR8n1byPut7K5OSHKM+fyrkrLalrj7OY+rlQWGZQfC9NDPAuiV1EnWE183g0
p2wX163VxrW7VNlT2JdPZErcZl5cJciOmlic+kX0UJQ9mFro1aNpYR3pRi0qLw27p1AvEZXI7hwu
Firdqm3KwNswEJxo5i7L2s/6bL6IWvqoD8HgCYX8QggYNJVY1w8FMdDI0oHuRYDVPI3kBPiWJzCL
HXMCmgapK0C3EspupCuBFXdBfBRFbbbbpbodunRnNklo1eKI3zU9x1Nk6ZIB6Lhstqc+C6wk7m05
TXxpHD7JRuUBheamrQavDTSnVxDatvUPjubwHj/j4lsMHPa9isKy2te3aRksFkBkbKURXqqE3BRC
7sRz4CmJcBPXeWABDve1LZtDk4EfKOLNXvJ+DOP1izLNugzmyBEC4hVqfuginpvnvhTGz3cgpxHb
GnNllC8N8ymO0FL4L88oLYwh+JkNqiNBsRZODYF3NMbrz+EQV2KByssUgPf1KSn/OwkqTVN+Wxy2
cTOYqpmNgUwcSUx2qtHbSRScwozn/TjnYDs2WISck8gI4CzixpeTZT/JiXNdJ7e93uUkjHNQAWIJ
/gloQVjf5kZjReOdpHAKYTw1YFs2TTT2gdYgCjNOho/+w51+zk9vWTkQJnbTKXWSH/3fpeOXk9HL
XVlpAwurStXmKpjMSlgc/Si26D+kA6/CsllPXOkC4w2CNtS1JkW9Sg4nK5V0dwTVVCh52dx4vYkU
0PwsB4eElwTyPhxjS6Zq0StJQjdnVLC3emss9xns5nXl+EO+d7lDxkaEIanGMEAOFN0gM/iHuMi6
QBvSuNFL7YCZ6YiuqEeTvtDjVXJ4us+YDrNUl6UMUDlSmn0T36kpp6XMVUrGSIg58LjLGmebbd0a
9uJkRx4sv0O8eU83jipf/8yr+m2Hs7/uE+uP73VSX8JYyEzE7UKa2JnyT2v4YnfM4d1yndMJuX5/
2Bd4L6pVAyEPdNgOWX5IlW8Vb/OC3v/HzOpyFMZwJIJYimUO/Yv0PaiGYkF1zHTXRT+0wK01ziPj
3RsTUZZDD5z7GvlikB1E8IgaGPZSFr8xCjsCsC1H6+nVXDsaYzn6oRwyotAmFXpu4RFjgFhYrG80
DysBHC3kfSXGeCxdUYWzQscO1LtKO6oGLxbnnYUxE1lSRhmAWTE6BsakxUECcOgOFCOg8HkdKvqn
rl0bYyxio6qCBlUTx8yKI9gGQf+a36dL6eT9Xw1V/ba5qsgYh0wDhW2Qo20+lKGtqp8QyHhhUHAU
YYOgdO3mVXZAcxzUIRN7ZJ9DIu+zKXHERvEMWUds3+9lGeHlQrTXqdZe5zH3hnG+iUvtE/DyXtso
eV4QH8xRE1q9Ee1rPfLTIKlcEZiUZG532TR4iVg/AvryVjGFI5GEXd5FNilyYC4pYEW9rtUcTWP7
RG1bSV1Hy1lL2fwT6OZtaSz/HbuB3hcWoogCHEesz7+3OVOEmKmk87M1qEKUObBQBnnukJ78zVF+
i2EhIqrYTNukD2BFc8PK6saeCt5GxPZtXUQw1tOM9WnGPj5x0vBnV+Kr1Jp3/RDbJu0igbGfWoDt
+TIGWBqWdSzJGJ7Ktt812uyhsrETkolTmfpDUn6Rx5jQBtgD+dTAhNINTbpnguQp9oe3JHk8ph5v
e4ArkF7xKv6a5bzQ1QKWh8b+lQfk+lvxO+0g0JKidm64AydUuz7an8sJGVuKSSa5EZKF4kYZ4DkD
AYAt7dIf4UNux7aCdlPktsfJ7QBtywPs+UMJ4iKbMbMl0fu4SRAEUjwMyYndyFFumzdYv8znFcJ5
yskY2kIdkznNFbh2WjxSghN4Sf/HJ8YYWKMLRNTeMJkWgeczedY6XgVz21lcLowxFW1YjmkmQztk
nwJGYcbT7Y7BnvYGTX/wQyeAlvDCrz9Uun9L1Zj4K6yjsSs7zGqM9mxTvtRllwOul+4Y8ic2OPqo
MTYE/CuwkioGoIgfAg6IjvfTFiTvoXG0QWMMid6UHdhlEK1USXKvdUpoi3X+87qx2k42LvfGGI+s
INPUKjQYl36WzZcgKqxZ4cynbazVvvMeGmMw9M5Ml3ZGWU15XDzBIm58ANR/584O9iLeNlpoQa8/
Vq+tazo8uhzeE2YJV8DAGFdCg4D5jYoOT5h8Jm/pACAqHB6VJe9CGXshF4WgSHOJmHm6R9Usm7CG
4V3/Zjy9YKxEEucClnhQexmjk1r58n+HNnr/uRgTkRsqKmcDXKSgBPeJHjsgT9gDHpTnuHhXxVgK
pSuNsJkxc9KB1VTshGdtQXUeoGKR1ahk16Om1xWa1+qG1w2Jj1wBUG2p1SyKjVGwc9vzDs65WJbD
V6+Hpe60hjhyk9kaUhBTGzmR56Z1lGVDAu0tAY0m8+0qTISWWHiXnaBs7CB8AMeMlWmvBY/zffNu
V3KYbzg001KOBQLclDx1080UvEzIrq7r4XZjcyWE+YCTEnazFiEv6CNb86mt118pvXuzm2bAzRdn
2YpcavK5+1zU9H2ICC6S2Wb/JEuRoEeY6indHkHI2wYohhhgRhwsEpyvn3MzoFsJY8w9icJS6ZpQ
wYKH6oFI5zBWiStllQPioIdalTkmedtereTRw6/iq3rs+sEYCLrCsaV+Mw7KTkV1+7P5kJ0zZHfC
9+vH48pjfYAZpktiYLyldUdXdhMPow0ErpP6NP3e3HHEbXrP1fEYb5BpZTbNPX32Dlo63+k4vhpa
ZgmIu38h9frj8rkEkrYOagleM37zia+E03ezutsy6bqaFPAFjXaOpi8Lj2mJ8+5kxvznbYUcqsWT
UIuusSYhvY1z8zZpuDv6HEMiM4ZE7XLgpNDWGPo7tDfWWl8syQruyX0HaNPRmf7hByTblbXV7TFW
JQHvTBQFb6lGc4Oag1XPvh5anUWZv5TD7KALWFgGd82L99wZQxNEmVovJoopetl8T2Lha16LRxBr
HcYleFZkDMlGGVqRknzbSMNzvgh301R8uq63HM1hJwBaM1bHggwI+tJvS7preYsqHM1hO/9NIpiA
WsWyjWQKXiuUh7lpDjkhnOfHE8MYl2WS8yGnK1ii8NL192iNW50QWf/bXTEWpTWUiAg1HOkyHsvs
q5ZyIkret2BMiCkqQZ7UsFiV8CSmoSPKPGhpqskfHYwmA8QR7lhlYfuUFNtVBv0aRtZYZE5sScKe
Wh3iXeeWHJwIr6q7/Z4vAhnDMUaiVmotDFOp9v90WraTmupFq4SdVIS8FI1e/7XDMbYjmAVD1SKk
aNhwBTDcbXqgkL4B1kM9IJ/5AvBar+vDH1zM5XSM4dDS0IjGCn27X/6akpktZ90HdLHHs/G8q2Ss
RdE2eS2FiLFC7bUub+TBUrWndPh5/UzbD+n3kdhOYdo2s1R2mAcsonOq3prVt0F5vC5iW80vIpjA
o5m1QlSXBN8JcONJhaU18lerIfJFBGMOFDMQmyLBVkWpeHL5nAOWhHy5fgreRTHGoAhlQ9AKTKmY
04sSP9HphXHmNbS2c8zVQRiT0HZFFiwJcvIBO5iLg43gnbxf/o+069qxG1e2XyRAObwq79jJ7bbn
RXCPbSUqZ339Xey5My2zdTbP8cB+MGBAtUkWixXXCpUwcaNzdaAY6jQ9ZbjW1xwvpHd7jfs+zfs2
0j3YuBVdWRegW8Zr3EvnJrar4ZB0T+P0h9Sf9fLQLL/V+bNZLWMt5GGcNHnKabumBliIFBkICtHA
y0DsN13DjTUB3gEGiA/4swmeXbMEnkt57g+lLwHMuXKSF/OrdhpPy31zXiG11p0u9bGrUs15R/ZT
jRv5zKn28EvxBOIqm2iHM3wkdZzGpc4GLU2WDq9hct/Tf18uc4ylosiKIJdov1Xqb1bXtraQzl43
F0HVjLaIDsPbarN7NZArAusEuMUBhPGr2qCOvSQi7Rmb9e+DoNuj8LnhMVnxZDA3vGnminRpDnd7
edLG7wk5qNmn28vYryZv1sFccbHMLa2edLz3d52Xf6N87PmDhXdFAHBUk4IL2fSFAMHLhfAztLuv
2UY4oyNJjFpOR/By0vbazinvMiDSAln9J3AXgW/Qc9PR9IMfns+NQEZL8mqJOrFGF5z5PHiyI9jS
KUKOzun84kBLidohfb29wbveyEYic90TY6wWi2Z8tJagmUz0SiIc5qw/9ytabiSAckUGz0mgGdNb
q2SchG7E9CowM2lP9nhoAspnSZe3hL/1BG0Wx/gGTTytsZojVWEZj0g92RLmpC2BeLe38C0gurUe
xivIVyJGCrASXQDHv+aYlZdR1bYG8VEr8UjoaiAKMiCKKpixqf8+G/m5WGSA2cbtM4Cd7UVsrnGu
PZro/82E8rIOtV9jqMFZ6vaQg3qhIVFhkzi5yE16zXqztpeS1za0a5/et4qNQTC9AVwZcGi4aTc4
afJzHj6n0UUZXkse4dm+5d2IYkyTFclJrAMOycX8oS96xC8C5RofSgA9t8jo8JK0vJUxVqoz5SGq
ZoqzFV3L8Udt+EL9Uij2EmucN4Vze9nG4zEqyVivcH5LvbOHZrIb3mgvx+IqjEFC+1hZTAgs3EmN
HyTAJ9ux3LuZxCWd5S2FMUSipHb1UkOQejHuknuE4+h0UVpHuDau9hMZ1Ffl++1bxFsaY4g6okcl
mOjgtUfXcfi5YP6bcLgreCIYu9M2ST6oGSKvDm1WoPt8NMrVE9QyuL2S/ZBko+CM2ZGVRcO7iFrb
X1UBGpCkl9prDoVfBiqnUW7XP9wIY4xPCjsqpQQ+MB1wUU59mCO7lh1507acvWPBepOxsQwzQlws
ap1nDgDEsWbkEzSXs3ecJ5dF6M1k1YriFO7nCNqP2h9f5BITxOsbT5EYLpUrcvaPd1osZm+ejsIk
RAiFzAcFtKaAkJY/0QJSFuZu8sDbR87FYnF7S2TPy1xOkF6eIhfsQY0tCnAGb+8i77Doj9jEDFI9
J2U9IoBcM0xet8+GMLgSr02ItxL6IzZCIjwY2irDgQZqaGrdJTXHg+W9EypjEeq1yISmFv/iSUUg
gIne5b73TBvAKk/E4XlCnIukMtZB74eUaBVy46NvHrsAhD0B5Zj/PZ8EsMOqLIqyzoLGlO2Ktn0w
lrhic193si0tD0389fb57y/lHxlsAqEHw3wu67hEf4PEKSCwkUPtcFvMfgwHsqH/Xwvba9x1q5JL
OgIA2vSWhsDuvk+P8wvI9QwUaVQfbRMXE1Xy5If2nSN6X8XfRTOvOkEEOywTnIgeE/mCnThVUDwA
LcRZHePYglIEwA0vt2XuK/y7SCYUScnYmSYdUdG1k5ydCm75grcm5tr2Rmk2S6fBF5ds4enN/IVo
BhaeVwC+o3PDRtnQbXh96fuToZtTZC4yZkvWogU0nxtfac8BZVqgA5JyKHCra/vRxvsWMld6BOVM
pWeoYUzZS5ceJcmw++azkF3T9SLMnHeYJ4y50IacD/JoAYu0QF9hrll/GMlwb1aTp6u5kwyWJyod
r4H8rSXuYyzwvkLm7RfHelA1DSsUj3/1itRhgdlPPnnrvrKAB0CUQFsOXtpfzW9nxZWBsB/mdzgn
85+TdVBrjsLzRDBrKRcjFeMSL6MuHQzxmzp/NibOGdED/7hd76uglmzziIzmPIKCjvZfabpda6Ep
F+5ifI2Wz7fvLkcO28STTQLqc6TCPNuk2FUiO+n0pc4xM8Qj9dpXun8WxDbwTLKgRcZCfb8VpdVq
TR3gIz71culP7VI4xmC8EDPlrG7f3r8LZYyhlZIBFNJA6+x769Na1mFVRocxLl4NjYCJdM38dCy/
dQLhRPL7qVEQBP6/EuqMSYzGbhgMCw9N/efsT17zOJb2dKVDz9IVyZnZM/3BBRSq3ToZWDlCXlaN
o6Fs+4+8tGK+rqgGSf1T1Zm2KD6OmvVb3tT7Ihn7WMykMWSAHmP+92upxR7Jr/MieLcVlLcSqsCb
iyCkQgnKOdy1aFjtgSj2iHGzSHq9LWW/mW1zYIzVIHrbrRFI4NzSsq070G5ch6AIOt+4FugI+Kk5
cmjwvAT6zRt3XGfMyCRPrTjR+hPNooEmFjxjvTeH0lVFMbkBzZ12sJ4El9cExLsUjGkRBRVD3Bai
vWJBzfazMfw0oi+CdDBRlwKid/+Ts7WcZbItPhlA2fo4Qb9b53WfcSMOqpOjpVN3tQv5XB1kOwMM
e/zEuwIcy2Yw2RSwmXRLUSHHpVVlgEndZr4q3VOjK+7t9XEU1GBsDCg5VHRoQ0HF9SAVD6AnsuP1
8d/JYMwJWLuVqu7xeDYkGEVM+uXXQeO1ae9wxaIJ7f0OGIybVSXiGgFIHr1YDyBdPNHMhvpdbCmz
L2bhpzBt7fiVPxK/6z4CJFrGfK5hYcz31xte6oWltGjccnvz1RQ/R9nvVK4332csiGlWudm3GeZd
2tgttMmpLV5m461q8OEqb2Qw5mMYk5EuDqzIT7QDt/aJH58wH+L1ITx+f3Jb2PolFO3lkNn/xdT2
rrJv5DOmRIvFIiEZYrRaco3BjgIVs2Vo8UFDYQ6oaDw5tH5DYTd5jp2+a042ohlzUquzJltlCnOS
g8iqBuomGdAeLkr3yjqEdaMG5pRcyyR5WebawXxskBtGY+cNRjOUSQMEbhymUnasxeFZ65qfZgW2
uVFZPbnGMNkAVqc1C2LTSIEKjdnpeh4/pUN/6GPBFyvzISq1b0DDD6TZcNEwkDsZAA0wyOwkkYUp
aWMMahMoFYN1LvXIHVblFPfTj3RqfZJXh8YiTlQ3R2WQjlEdheIMnG1VPCMf5sskPRg10vAyWKZm
chis9FkWh942c/17IS1wMLtPnVQhVB3QBVOnL0r0WsmSZ0XVszpqQdlMhZsvfNyD3VzQ+5azOelZ
0FcrQeemO39J7jXomlo61Z8dAkuA8D9Pr7zBqv3XcSOQsaVqtSzobAScQwRWICowf47O+YFcqU4l
D4PNe6N2jepGIGNUDVA7Rl0LfV6bg4GdlI655d+2qbvP0kYEY1MFRe7aDviTLhEujTw6Opij1QAz
eFoRc54I7v4xltWM1WrIqRPTeQomKRrAKmRu4YzHlTLBPwgH4XdwYzeLY2xqpUWFAoZZFJGju3lZ
bMLFdd1PD25EMGY1npR11BYE5XjW0afjSyeMhkxOep5cyr1dj97t89q3M7qpI3YDf8aHuWdZi8th
hQ4C7VIXvoCasrQeouoyjRdtHewEuYF/J5A5NGXWVoNYFD3YH89gO0beq0OmmhcY7afz1PeFMWeV
CPqg1xJuM53tAazhcRTt0aY+YOx0ic3PjHMlMkcnGqU+VjRn3QLmcPE6J5+B0GIDvn34QlGKkod6
PNzezP0L/b5I5oFMW4F08DrxQI3lQSuEs6ILn5pp4lQyeErCvINDJk9qTYfmiu4sC5+T7CBMvasL
FwMATGp0r0U/b69r/xpoomyZAHHUwQX7q/ci1tPYExORHjlQ8vk8yFwTjFvJldZtuXP4XHGMYQT+
yVgII7IbCITc9Vz6Y0iLxELQOoudcHZzN2bfrI0xkSZodNWGVt2bqnoFeIpdoemkIuNxNBRfnM0f
5WhxbjlVvQ+O1EYkc+nqRBSkekC5tWu/KWNkz1LQTT9N/ItzbrsKuRH04dYNi5xrCA/oCJ9gT0FZ
2phNVu2vq4O01GwTx+Ssbd9L3Mhk7l2hmWU8aDKVmX+jz2h0oCkB81P9QjuIF0zz5SCvJMfYze3Y
n79y1kx18dbmMpewaQW1KEfUYbMDmG1s2ivS280Z2Mt3v5XN3yyVuYgwZ4vZTYgllO6lkDQ7Kr6Q
lteRzTtDag02uQF1ResAmVTgD/YABju3pTuWv/OQvq+DDV77tSBNYWLqoSnrx7JPHhs1/nb7WKhK
3zgVNlCdSTouxESupjLu59mbRF6j3r4AxVBUECmp8MaZbRrFkswSTFTVVfclEBSHsedgCuxf239E
sB6pog9klEcEqFp/hGdv63FvJ9JlthL/9ma9oSJ+3K13SYy97XQ9mcoJSafK690SLJGYvk29PKCT
DBrg9iikBv33dK7cBcDR5VGArbz9I/aT2dr7j2CssJGrSmNEyJrSOlJxTNw/rUsC6Ggen8buc7aR
wxjgTBj7oafwynk8ey3JL0gYHdpGcMSivO+NwUm0+lwXvJnw/SmjjVzGCndKJ6prBt8u/bk4IH22
cw+9KKs9ZTYNZrtPf3UCygG3/XDXK99IZs3yugppTRleBjV2SVeeoasHTEx+jeTXIjME3kny5DEm
uVTrQswALg0+4eKK8qaznnSE7XkgH5Rj84mC25qPyTHiPAWcK8myni4JXgGywBJL6mNjfk618LaG
7ltGQzJEMBDJpsVaep0MaL3CAbYxnEjlMUqCZf4trhLtXQhj46M2NXSwkeOsyhPmGvTlOqWc3M3+
+MtGBmO7ijrVI4XgHek8yV+OopOH1aW4RN+TbxZAiMXQAGpJcHvz9nXi73WBS+xXexk341LWKWQO
/Tdzvgz14lrVZ2u6q+TWuS1q326+i2KsWauli2gk6MEiSNgotkxWAJWFhtxw9HzfkLzLYQyWlfZZ
OQrIwYpHxaeZbQlkVOTIS2nfVjvMhPy6cwDaUMY+xqT7kOAhm0mgtf0xFlMe8iNPDmOfxllSej1G
XSftH8sptUvlazI+3D4angz6/xvnItPTKaklvPxFujrxEjujrjmxGHMcDN7JMAYo6+JIwfOPIjOJ
znMKNNyoCvG8BGXVXcqmdEVVOOfKxHmweatjDEQugUO9QsehW8Q+QBftRQ9i4cvtHdyrgik6iIjR
yG5ousq2W4jpYlapFv9V4KgBHtl4oI9wdQcZvsJpT5lhT2hSLkCLRtuGEWDc/gF7eZdffgBzvfQy
r0ql6TF6CNjhBiUdw7CRFe2BZzmc0c+e25ZbTpw7vdc38ItU5rJ1yAQrEu0y6v36gJx9IIKJ/LQA
sEAM444njX6NcYh+kcbcOXlZVmmkEDeU4GsFT/z8asEDag50qqh6ub2jO2rzizDm4pViB7Uxc3hf
4LG2lnNJVkdR/ne8jF+EMDdvqTs43JR+TdSv63o38B6V/UUYYOJG05z6AVmnJEVUj3Ipu5Z2EOrX
qHZVnQd3xJHxAVZHjsZKIBXYL41wFk5C/zhFnG3aeaYUXQWTuEK5UT/MyxkRqJR1CyKUWLWTGXGs
ltjD+iosF2Cd3j73HX8FjTAS2ikkVUXFnLlIcxkDOzNB2gFYm+YQkuTp9vf38hoQYFiGIcJcfOza
MPNRr9eaajEtoHRO8pRDiym4FiqgvNZG+nM/3BnD1CxK8oopIUbDelmJJFR8/2JSSE9KaHmTj4kl
VHk1TivAniKAI0E0RdTCwQfNODBzN5Zm3sPQCkP2Ry9Hdhkvn3VgrHI2kF5zdkkbOSwklWVU41SJ
DRTujvbXdEH2ZGJ+gCKdzz9Kh9uPylnXmxHcPI9qIuXGoBJ6YIADCGa/xbBS4lqOfp6djuYU+ChI
O96Ssl0jY1j1ZonLpVolt/jZhBM47i0gIcEVfEUh2zHBLVI8xS4P/5R6sbc2lrGv/dzFQ0M3dqy+
jsbdRApbVL8DttdeBY9whwD2VHO7RsbC5oIGvyNDyUm6o2jkUoimQQVkwOSYcmdE9yzIVhZzDaZK
XVSx1CVXEFe36QGvaU6ORvLjDDqCIu04RmTH1fnl+BhXx9LlWFWqkVL0/i8YPrvvryHpimnqqoGn
ljkxqVLUPjdxYtSWqLgM8ZFGc/8NTN+eXdyKYk6rU8VhLboM3luf3pm9jMapfvnGudp7L/xWCHNM
apdPyYSUA+gUgWHtA4fLWa9aIL7xKPPGKnctsQHmLfzVVc1k+3CB1kxMzQCsE+hCzCNtSzE84bn1
VL9wBZeHc7jXdEAh7kwDw3gmiv+MIzrELemiCTtIm2CmC6C+veROvifETu+BG+oIB/kx+8GrWu/r
yEYsE7tabZuP6IKEj+aCLPdUInFPPgtB7pYOrxa3ayk3opgXIJ5Go42sAT6T5dG32bRXmfOg7YuA
qsuqhLHGDy0UZtG0pSpJQBi4VsqTaLxmHS/Z+h9O6l0Ic30rcUlmsF9LYIb+C2Us9azYhm+7PpY/
RV/x1JfUrU4p96x2nzbqM///6hgVSeQG/agTvHhaIKNgN8JV/moA/G44iKGS2R0nNtq1+Bt5jG4o
k4JM6gjHqlnu9BV0GkS251q3+/pPPX0Gxuzv3O+NPEZBVp3IKekNyZ0e9CAP0wf1nrxlMEEqzoVt
2zXC78LYTG0jFbqUjpEE0AP9PE5iYGmrmy3mp6GPn4BY74sSfQsyziJ3NVQTDTiPpi5abPVWKUBR
XbTw6ZXlKglf5sIdZk4kvWuLNVUywbkNAWwlriSaTjQTr5kVn8zlKnacJex6H4YEn1uWLUlmQYDV
eZ0FwAPg+eoNWy5dafgWCYc4/t9n9xUDwJ+mCI9R+sh0NxUlXi9UwEAz79FQK1vjY9nx5m32Mmtb
OazDWBpoMJZjfF8OIuCIpw90GAsZ7bdOoeIueRa4vUK7J/S+NNZn1MQabAwJnPxIu1bRpeXR3fG+
z/iHYPuNGpng+1rqFem14+FP7BXOf9kzxrMweoyhRgmtTsIS1V8zkGOIBzpYoVAqtB/EuW0ZdjVu
s1+Md7F2SaenMaIutTlr1cs8uoXKm3LYl4Fro4uqhvCLMa6IH2tZS/E6RUIomhe5d6oqTEWOD7N7
/YEW9LcUxqRahmpNmrlIbqydEuJUsuKgif63tutdCGNHl8gsDGOAEBLXjlX5pJRsIj7XEw8KYm81
Jjh8wEwA1D/9rXyyiX2iIRYtGALEIcsllXxNuC/AE3b77Hef260QZssmSc1KgNpJ7qh6BVJXiYse
npm+emic1e3VI6D8qwOeXdjTh61YZhMRLE9LC4ZwAPL1tlLL/lA/lwTDRFXNOa43ZjU2stqIeksf
brZR6jDsrZUJQNcOFEDU8LVXktjEH0/1KyD00HUqnutj7USPzWk6daF1z/M+9wzG9hfQYGzzC3Il
WnPLnJAfVBBlFaeJV0rgaApLLle3TbO0Ep69HM01HRp7FuO1RNrztq5wzoxlkpNLRSqIBbNUC36R
PkTpVbReJ43TDbL7Ymx3izFHeS5Wbd5CI9OfepCGyovl6Xdoqz0vfoTguw5IsDz+u5XR/d0cEJyG
QUM/CKBlii6Y6jZo5uhZ1YvPjZRylrfnGG1XRzd5I0rSjbIzGgQiaFjFmKMAHqkkLHxeiYQnhrG3
ujUrWiq2/3MQTL/z8XLpoiKZiOEsFk2rTop0NlIYQ/lBHt3yYCBV0ocNqI6+zo+dK6BgTtGjl1PN
A+vYc59NGPq/JTMbWayTNksLwu++yhzE+0HSVnY9RaAn0a0fJpE9NZbD23ryH6zlu1BmW+t2riqp
niR3zX1wN8o/LQSu6AR4kh7rn+MCpyYJ34q5HCO2Gy5vV8uYaSQgzBnBtPQPJ8AcGh5NXFZ+6iuH
28vcNyfvq2SMc2+0aqwQuKBzCYq6qAjLvPSFhse8x1sUW7jJFXUaIw3YYQ2aLBZPdyr80T8ZQYNF
8aZl943wP4tih2XroVCi0cJkWDInrmEud4LKNV3U87txGyz6/5vLbaRDXLfTjNjVb8+GHx9HNDIU
Bw3ty6XDC1h5C1J+FVYDjn5cGpS9TCkk4iXqfyPa36icxdhhCezlyrgi0ClMN5G+mbI98ADEeEtg
7C6KDmkDJnZ40tnznB4y3b2tyLzvMzaiLSwxl0pNcpv8Pq4femvmPIlcFWYMQjSZ4xQlcC56d0JX
LeXa6UMpoKjX5MJ75vcf4HcVZoyA0efqYloQtpRToFXzF01HX6aoOaXBq5Tsi7JU3UAnNHgPGeVS
jcIUGvrWm90rujKHoXSk8W6ceEq8G+tgHugfQYyWxUZW5+lUYKq78eWj4VdB/NwWh/E4uTqQYnU4
TN9vK8W+dXuXyCidaTVEXRaEb0v5XS3dlKCXy/p5W8Z/cGLehTCaV8QAgxYxsPEWwgk2eUsQZ+4Y
iofqMBxaQChYnzgy963Pu0xGF4tp7aM1Rq2E8sYAScqdwzZUgc1f+dY9D/hx/2q9C2N0EcMnkNSj
bT2ynvL0bMk+ZzX7Hsy7AOYRWvpFq5IEiQP1Ej30cCwIhhm06/ygPc6O5KQH06a9z2BVHE4VJwfD
URF2XNmsdKlXKxS74zlyE9LZ2vA46r9RsttoPptIUpNOJtpqIR9X3xcYiZ66oJJ4MeReD6ECDDo0
yZiKjilZRtunQprrYUQGWjarSz4tp2wsXHMWHue59pZZOlpy9WNpcow2lN3X22e46xxuZDOXwIyB
szFM8JZq46CZD2arOZjAkpUetJI8+PXdI9vIYpS/BJaHRahnZhnfrPxTG72Isnd7Obt9Htu9ZHTe
jHQy6tlMIUriMPlzDSvBBv0PZsec2pleMkezF8u9LZTu0QeXYrMu5hqskUgEGe6YmyfowlfR52Sl
NhI27ji3HK3fN1rvstikLcmKGf0QcF86b3YvunNY7fUEHkvkAf7CBjM4pnjXiGwEMoGxmJPCKDIY
fyHXgPSc+wvReYviyWB8srlUzFWtIIOcKXtvgQQkenM6NARVvuwXPgni19tH9jaLe+PMWCAyo2+E
oldgiNOifEqN1s8yzdMzJG+ymKBRUpiOcrz6ktL+MBUBnKyGCkpNHRN+8eia/ewa2egoseXlBDQW
ST5hQFGztWZQHauJAqlbT9WsPtf6dMx0877KzPvRKO6r8c90juKDnImHVBScyNC+JmL+dYgGH/fD
6c3+IbOkn2pqvIhJn7i1mrUOqf6oSHomae0Y/ei1c4Sh6WkCR64I2E8ldqe2ddWhDA1pdXRjOsX4
lBFlndMk2adsHkCGmjToNxhARzvWntVUh7rMvbkaWkepVUeQh0Otv1Rm82wWyVGWiucurz0iYWrR
6O0++o2Wuq3JY1HaDKkj4zzTK6Ok/irX/lqoDniNOJH8vuuy0V7GtMKOCUrV4Lqsd9khCmr0JYx2
5Mt3MpB3MMDMMT88RWasaYz2nMQwBMlto0vfPmpjeFtted9nLKiaWl0pWSjZtCPACQrzuR3jx38n
gjGgeZWVQzbiyetV65jo5jHJuc14nIdAYQymKUaqMeo4/ewA+Mar7MVH6To7tU2BZSlJZOrzMAA4
Ij+AswljLayU3GmSgybRz/ok2+ZScjwinhTGWJYmcPKFAS9cVwb92GHwIWxzjuniyWCMpdCYWaUW
8BZKMICnd7IVaDwSSp4IJrJQqiUBnzN9qM1nCYOHMHcxL5+3H5a9X02V6vomEK+1rp4U7a03gxp9
4laOeVhpMzL6vHjdipyLo9IVb4QJYBu0mmzESLzoRsW5EjmHwl0Nc/OTpScZyvGSG10kv/bn8M/4
gJNxEg/TY5xME8ffYGHYRDJqpVYhcTg22jmSa9EpAJ4jaMWLLEgci7PbubtxqFTGHshRDtQ3HV1r
nUc+peEfKHg6eFecQL+n44ZWa9MLm3gmahC8yJOnh4ydgMPcpEqNR5qYYSS9lKC4UTgePs9hZNsz
YyNBcS2Fye48MOLeUWgv8akOaRcZcqKhcs+FMOa43BpjJCwiLFKTQSKcC/Cmv1axaVvDaJtjkBo8
KA+OrmiMtYgr2PK8RVIS/O+nfCyOk14dQMGCObyuDm4/HVQVbvhUbEKiKGt5VQXMtmfGIav+aLLP
uRDoBhB8r9lg2reF8RbGmI/cMElSxnhDTCL+qK3WzdTsPI1DKGXdw21RPC9CY6xHp69NlnVIRyh3
1p3odRgzi2rMZeu29bMN+HrPsVYaY0xyMTMaS0fStRPvBOu+4+Gg8A6KcSMwx1gMuQqvSMS8vpLf
iT1okzXRKYXHUscUDa++t9tjtTEiGmNEiDopqVTBqQCpIpywKrCcGEkWah55g3Lcw2KMRt8uZEGf
NNpaBsCBhI35lIx3+vBc1CugAU5GdJULcJvVxJFrt5N+Y45n69myeYmVLlUhcDRELQJ6bubJU1Y4
dScFmtinLkczObaETVCQoa4ilWCx2WF1VaToJ4+OGZiutNrzw+KXjyAFAhGMvfLYATg6+oEfcR7X
GcEoitL9cYm+q8lXztLoOd2wJixwWtuJGBgR4YTID2+pMj/q3b5z6lPvrZ5zxHj0ZIM5+oXm7XnV
YN5zzqKmIeBdjCJCWzg5C3dp2AS5U3v1Z+qfpi7PN+UdImtekrFac9qI1aXJF0nObEnPKlvV0cOf
rL65fufsLOf664x5AcneQIC9jTchoGQB6RH1/ewV0WPQX2usD1Q0QYrpc4GbtOMpDWN4JimtxtGk
hm09VtLZygnnVeDdfhZJLdWwbWlF9xJTgkWIDkEveVGCyG7t/GkIedDIvKNjjE2d6aUCemmMDxBQ
EJCr2d2RGJ3T+Z9t9Mg5NjpseONCsAPoDVm6WQUTgWuOyGnNpyl2UrS3pPNql2jWW3QvNR/LmJee
3MMq2Fo0dip9kJYls3IqF8a7PCf35F6yMxfgoIfeq09aMPga2tIzjzxHdEiW4+1ynEAWVU2U47aa
VOq6Z+dMPypSsCjh7a3l+BIGE++Qtes0ZA2BHhD90RYPZQ+EruibqfK6M/amqX/ZSno/NmHIKC1j
rikwK9jKxVHuAHxFzuoRL6IjONNgF+1BeLaCHvNaXEeXt0jGyixZo6tFDIMNwjEkttz5TwWBin6P
FxBDQ1fK4Jw/9QGvy4FjbAzG2MSgf28aATdEHfSDops/VtECLB4KAiSybFHOPKWJOU49TyZjZoiJ
gStLBB2RVqeTncp50Gu5SxIrMDJ055mFn2SEl8TkXU/6ozZnCwqxSFgbOInkgM58uwp0VzrqGPSr
ONq6nwNGpYCONKD5lO2g1UuAARSqKIFF2o5fRr88yN5wyYMcdApfIt+8kzw5VHgP/r4TtxHLKG81
TYMw0jZRQOl8Ae3RZT6qfuPXTswFptxvCNvIYpQ17nt1rE204EzO6kfHIaguww/jUTqlgfAD/WBe
DxoMDZjBpkdhu5seeIS3bcK+C7D5CYziptbSTwgOkQQJKcVj6VYXtIalToVxyumVV6vjHiqjs4BF
Apcexu2wYtEhg1N9rq61r052fVoLj6YrayDBcOGmd63rZpWM1pa9SDQBU/euIct2nDmDrNt67XL2
ctf2bKQwz2RS9EOOXkLJXY7dUUWpcLgUwfyQX+RD565e4aZPcsjjz9pPXfwjFVjyv97IplT7tC6h
REJYnsUgpwAWeZhhwGO5oz7y4CdhfJGfjGD49F/Qd+06OxvxTJyvlNLSyjHqy8Ox+Exn7fNgNZzs
dXRmj04grYq9Pt3eaJ5I+dcVR1o0zUJGbVBdoSBKQtLyKlC3FUZmB/vbEQkEoqRoBhCUUFjlO3Nq
XHVUOa/+7kpUUTQxJ4aBVjawyedcTKYEkxeJESxtmPJC4H3l2AhgtiqvOjE3UERGJT7/Vh90QPHJ
DvVrwCaFftMWYxejUxOU5okX+yMvB75v4TCfIFm6YekYP/31qIxmIUk8ooWSjsCViN26S+bGAeC3
baCV++1pRIOv+UbE2/vkIL6iin5bWfZTX+8/ga0l6uWorV2Pnlf9oh4tH5N+godCFrhEPDhAL+2z
5fKAp/adyY1M5lIkupKIcYVzNZ+Nu/W7ekS4+gOg306GSZ7Br18qB9EyuEXA3/sje+blgfdr7apu
aZquAfeQhUNZ5NWQhhRWfUzdFBX2xZsmMF5VXtO4sWWbnaMMA8f87V6ZjUzGxo6AqDB0GVNLlTG5
kW7ZVQqAYD3lDCvtxiIbMYxGtaXVxrmKm6n0ky3kDznmRRft0ZpCjUcE8h9U5+9tBIvSr9q7CnGd
TXQChoZZ4OMN5pf+RLOmeI3dxBO032ul+2d1CjtzA/gGQUh6enDiY0IOAJS9fRvo7nyIrjbfZ+yB
irkahQjYPXI2j1IIXxVNv//Fq7DrJm7kMLEGuJKndhBhorMDnc5GgQh0RLSN6reaKTeCqIXd+KM1
mEcWLUVQU1SrpyZAEF/E4Pae3dY4RWS8tDWajXZc8MAOxnwH3PdzOSB0WSrbqmd/TnjIkTxxjEfW
513fiehwd+XqPjY+YXrEFE8C3KK85ijD7RuriPSXbPZOUXJSDxMCCDkZfEkHdodYeWtEODd2/5F7
v0WMYRDXuJTBR4AxlfQxSl9FXg6Nt2GMRZCSOS0LsF8BF6J2ROtLrd5J6qmvU5tkP26rAmcp7AxZ
D+Q6I6FqrS+pN65CEJPWuy1iP7fzrtFvAcrmVMwpjpG1ggnIFzs71OC+ig5J5EThBEAV8OI95S+3
Je4uShMVSwIRNTw5Rr/HpbAm9Kci85GHfXfPpZ3eX9FGAKPRmpBb3YTCIdoT6Ig/QXuCgWmD1Vlc
OmLNSzTu2riNOEatq6ITdGGCG641i1MQb7RODZrhsxcFvSCG3/9W+9xGHqPfSpUpeGrRozfHpyg5
r2h3TDlh9+5N1ZBUMXQRk5hsH48VJ4Kq0Cxxub5k6Z2Rdba89u5tPeAJoXqyUTwLcPFJE6GpV86O
onVejGdup+G+qr2vg1G1qlgVvQZbs9vNld3GX6bhx+017AeYm51idE0CF22RVHjgaIAJXBUbjT2U
ITb7BmfLye/UKz+65K2KUTh16c1cMpFzquRgkZ9a8cvtRfG+zyhYMahFGtPvdxmIda/KHP677zMG
tMiB84aSJl4cLTtmSvYkRvHn2yI4usU2ptQThn+HeEEAnp5noJj0j93q3haxPxLzfvQsY2AskRYl
BQT5+mVxaLSRlHYczODp/SvXWLvNEzgEOfEF53BY1sBWrwHOOWHzDDW9NCkM9cBjdqQ6+8Fp2yzs
/0j7jiXJcVjbL1KEDEVJW7m05V1XbxTtRt57ff07rHm3U83SJO+dWUzPoiISAgmAIAicwyVTkRRI
phGgcTBuEhtP+QDi91LlW6oLwAdFm8RUXQUApS7Vv2H2FSO0LVWzifVizLN3fZ9EUtjfV1KCKskD
tUNfhxKMTj2WGF6+neX5P24LFwestOjMksUBNVm8pIqOaaTuriuyXTvTAXOk6YYuoxT5pyZDaMZ5
ybpwWw9cYqy3p0blTDkC4c1HI6KoT2Tb0i7iuNy9VoaSloB9B3LeU6wqdhQJ78rsiz9b2kUEZ2lq
LydzJ+EIiMxdamf6jySq7DqOnbl8lwe/C46Tce4Ngd1tH9gXqZzd0bkPlyyY0WCPIgErIAED+yBm
KfxIZK5px1neWCeEVhF6scypfM0k4vdJsyvi0mtqYLQny17vO8muYvB1pUF6CsoqtEM0b+NU9occ
bz5BQWwt7mq36Hsf8FOupaCfnIQvlaYdLDOBg8aJbcTpqQmNXUxRwjUUv1eM+24uX8quVm1dbZ9Q
svqyTKAUJTB+K3A1KbzLA93twubQFZgo6DXwCmJSI8LwiTLr9lRbe8bzZo+96QDu5zxFlYv3VK/A
ZxKMmEtSjxE809oXAcimleWs0jC1i6g95sE4Y8K9e5FD2nrQ7RmvaxFqoJFXW0HupKQTnCbb/n3Z
Tc7zllkuF63HKg/kPPY3JDjUIlBkkQjuwJV7uHcLjDh3micAEGV+R8DROYwCTUQOx527mpW3SOxQ
rFb7l8ryJ+ntegARqcGdu8qSjEaMqSe3DgYnVTPXpOFJmg3B/Wu7CHiJU/ytRQopldC0yQ5GurNA
XbHsGR5VfpM64w/tMT4ojmqrb2hIdYEuI3o8FmjJ32eipgHreYVIPBeh37WRo6Vgql5EuJDbh+Rv
s/sI1qtjJcnjoE3A7e5amgeeOwnov0aIap8IdEGkDhcilSbUqRbC9sDJrtFj0fjzLAB2YXZ1JU59
lKVWqjSlIY2lDrBki6L3anrV+9xuxgcTW5b7cd05181QtHJM45W4qtbKyApY81z72LE5O7xcVvtC
OlwXI/Cmj/RtJaZHJ+wiVShFt8B9xYNE8/Tffp8PCk2OqTMFeYWcHZX2thTRx4u+n4sGy9y16LNH
MXAhgMAoLUeRZe+6CqKd4AJCWrexFQ9wlbhI7V53eqWxpSCygb13XZDAiD8ixmoviAam68rEPQwM
tkb9FlX3uhDYT7BeHzXylYyqk6QqL6AMCLAeqZM+MMxJ7VbZ9ZinTI7pm/XzulLbcY4C8x/AKyYA
1vjlq9Q0snSMikbnzlV8eceuAfWR0a7PiGtPxduA3AykXSZoKGNXfbwuf7vqfpHPt670Q5prDaCU
3ME85F0ARmdweMmA39V9s9j39AUwpaEI3HUzWKyEcklon2eEphKqHen0EDezTbv3oQaytvEDNUs3
bQRn1qaJrsRxSWiejuWYUPR2jDVkocminzXgoTd2XgrihUgSF2g1Q5XnelCRrRWntj4PsQ5ZIE8M
99e3bdNOVxqxv6/sVFKUstN7XOAW1RnUgyXiZN0uSawEcPFVNs0wIgS95YM/e9pZ2Q+27pF7w9N2
ps2oo5b3XNTOtOngK5lscVdK9STRSxr0IHKzbgbzOUdbeyqYyhftDxdvQzztTMBZx4FRY3bCVA9m
PCNnjndGHAri4vZ72kodLvbKUtX0qoIW+cHX/HGHfjdn2Y1gFgOH2b71MQ7mq2jjA6eBmxwDp/H/
m4lwgWVOSRmVAbpdB6TO2pjbQy8LIvI/BC+iMHxeFahr3HIaLR7y8wlPhsqd8qT4wyE9NvtpD6Ay
z3xuXdW3XhilYbMjoZ0/iVCQ2K9/SjnoRTq3wEHVhKXe4iorLwWuG0dpQbNkA6TI6TUZRKmaUFdu
PdO8L+q2R0FDRaVm9tD38st0l8fRDx+qU+/Xf+Ojf6ceWAgSW8juJ1CWL0YNY96U6gyHZI3E3Zf4
ls16LG+SY73Q58mJn7vbBh1i2OfrZrRdobqsMl+hKkFIlERgs3LH44ziZOGGmI3HrN5e9xC5Jw85
8r58056vi9121N97y1eolLptg3bGCVEtutt25i4Mll2AybBMEc3Ki0RxMTvQ0YFmKahTy9Upmh+D
cBfGZxkErtc12q68rBaSi9lzX4y50UBO55avyCh31q32yBo1GSnN/K8eFFbSuAAexlOSFQtck9Un
8mO603YAThAikW3H7Ms+scVdxWzSxuO8pEj7aQ006R6EbvHoFuUsuA4KrZCLNLrWj9bC2NwbQN3M
tygUUAfIEyiSM3bG4kgw8eSLu922n4FWy8jFmNiY6TAu2DT2ms5gTYHw9vajB3tis+v3y73ARjaf
oFfiuCCTdE0nmyOywWkOn7SJvJUJMhb0DwMG+jgu5QmALI8qjW9mxYhEBsp0uRJP+XkrTMq3ummh
BTyOnM617hZXsssHwMemDgUOVbJXn+J7xgIRC0EnBdGNH7yaBuDoFQOqaWUEqtfbdjrK5AcqTuOb
YIGZM1/TkUsFY3XslazEs0SN8qfspV4AVIzaZd0RrME2F7yB/UN6/ds/+MEraWgzsx/RY5tM6GNq
erDzGXuaDO4kd14hy8ewCGKQAjT7LM1FTrNZGb1Yk85FHCmxSitTELqBuPDIAJXkA3p5bDbFKarz
CoIoP4eVBbJVpgxpXkoSZ+oOYzzYMo1ReRS4iEgQF3AWJa3GvkJaIzVHQu2pp/Ygv4Rm4woshVnC
NUvhIk7ex2y8EhcjIn9dwseUHsPuTNHtOd9VMeqjv0zZNfQvk4iskm3KNblcxNHjulkqRvrSBfp+
JqNDB1kwe7+9hgZ6R4lFdRA54BNWQTuO1RphGreHKrsrMZVgAdGxC391GDC7vogsXH3W5SKI26xY
o3O95HhBYxP+jNEoPLSHTngI/cPpcJHD7ZWp6LU0lOjY65GjKBicqR3p9gPx5nHAAQHQiKewsEWN
wf+Q4V/EclvVFEkZFAGCCYMMqp4pjocBZADxS+wMONVrH7TiQL5GHsxgQPWfZiEw0m1buXwAd1yY
vSGZWo5yRYr7hPWsdk/X9+8fcpbfAvgq7CiFqCCxOqi6G9zqZ3oMXxhvX/wORmkhMZXALPmiqyHJ
82jpLGVJAnuMDGeqTVcHpDcRYdEI1o2vu3bySPEIhlJSvOyN9KFsd9fXjdnbFbv/yCpWDtaoydi2
FPY4aZITTg9Bd5Nb32h/DMfX65KEO8RUXYlSO7oYI6MLJTtGkVo+lE7qaDtpV9/Fwub/7QzhYg5c
4Ai0alIbQG/jMXfeG3Syg2ps7aRS9tZQ+OWsPXZj9EOgoWgxuSCih2QEAgy8DDZ4JiOwwBQ7/EoP
lRfeKDvkJa2tOakfhcJZQ5GZcGElTKk0DDK2sZHuOuIX0+G6atvJ82U5ufgRkFzVuwoGv7Q3o/Ur
0x70TnRH/4cM5CKEixHSqCg9qbB8QFU89LsJ+HrGMQFpg+g6LtCGr89O09DrEhuen4JdVh6r7EjT
L9cXbLu5lf5Whq/PGosaJHmKenl77MHSzqoqk01/TujbN4GzHPqivEbkXzw4MOnUciARC7GvqgPT
26c3oGDxFa++EzfliJaQZa8rZ9Zyi069jixqjG7a+Uuanbv88foSig4tlQsYi7SEkRlgmzqf3Wgy
d/EXNz21TvxAE6/cxTv6ZO2qY6Fj9AMlhcSW/OufINKS/X2lZZJIZDE0E2kpqt76V0Xzm+H5X4gw
8JhhEAPYbfzYoFVHmaoSiok6Kz3ILXsBJwhYuiDObxeFVnK4xTSVqCQAg2KdW6w4wtA3gvfcq53y
l5KDc0PfET/xMA91QE2oucHr+3U9N4/MlXxuKaka0SYaF8iHfqOh2NbyLRwA0mKJ0Cq2b8IrUVwY
DumohIqEF7fqC8PjYJwzzcl4Ya6XebGQm/rjtP90hq7kccFXl4bCaAu8WTLKvPa2RYvF+AVdKpgp
JwKf2DxhVqK4OKzUkmWlA1wiNROniQxAX3WOLBG7qX6MohN70/oNQoiG/2CE3NtHONdmpmUYg04W
PECEkV0mX2c8ulw3jO0hlpUYdr1ZOVmQhEQG2gHKvz/YJAcouFwNpVnDIYfQi290r3dnoNQzwqDm
Rn/HCIuomLFtmxdFuWCmhIFlyQN8MMfQZWFL+IzUViaBCzIP+2wmFymcBy7yHKYNA0QKp8OSPNSJ
CBpRJIBzMTVDh0td4BKtBcfCfDBEsyGi3+f8SquA1q4qaD1p870GisO4qJ3rtiCyOM6TYN26DlJI
zAKoN/3yRQJL2SSyt+0r2MreOB+Kso4mcgfQF8bnpfm5N53aR0YTMN9PjT27w2MZ2YGXiwa3/yEE
XwyAy2/KHqzpXYh7OhNc3QND+A5Ycj4Y7vaBPwCQovIWJ3kEZ+sBxK142by+uOznr9gfXzRjcF/a
BJh11Fim8999YPWhuxElVyI1P1XImqjASAfSuHK2u7Nuh6/NwTgBbPCQ2QVwahUH9dcz/RL+r9Cy
t03IMA0L1D0y5e+Bpdr3SqzjBXUiP+rqrKqq3SbP11dSJIMLjKm6WGoMmCy3LBJ7GH3T7GygIV4X
su1tF0W4sLjUWpCQCkLa9DYyb0dZ9IgpEsBFvb7qKs2a0X81BTeZ8W4Uj9cV2La3iwJM/iqug9or
tHDgs3nd7qDsu48JC/GE7vYDMHDx/2fHubBnFkrbkQVBYz6au/Yx9bq3Djf/v6eCux341h9M77pq
IgPgImHeKcRcSiRT0oLxHvQWTinKDH3uXxfzwbTx2WUvqnHxsO+o1IchLhEAnEXSprkD3hRaPCew
1nt0YWHM0gIoLXEzEPRONwBQC20RdMY/pDeXj+DipWrU6NTsMbLPev4ZY9qCIb36zIDNRJA5IpPk
IqReLIZkKLB5szwp7SMlgiNYZCv8zc+Q26Y3Ce7J2tP0gx5zwLiHL+N78z3wlQfrwfTlt1j5b8bC
3wQlAsTUWEWZtC3/CsqzZVQ2HSJBcN9OYX5vEn/5S7o+CQsT1XsN+AJNvScSqlFpYieJoKq9fc28
uBvPDlNUpYkSB04xNuM4vjAsVONG9TUHA/iuKN/9h1z+ohcXRKZ+qShtYXzVD4ZRUfl4SnPknwSo
gYTNNQuCLnOoKw7Ho2jPSUqkFGClrtKMtpwuv7RoujfKyQmmCchm//fREEvGCDEFPZsKEgSZiyPT
HChtScF93QIZOBq+qer36xGEfLaLPyVwEURO2jLXeqS2oAX0QzVwsza/p1rttUr/pSP9TgqUG7XU
/GVMT5kePyolAIWl7JnW5r5fpidKFq+VO0ch+ndiyg/h9BgvlTcq+l9l1+7CpG3s0Mw82dJvzE4Z
0NY+n6QoP05me4/7+65uZWfSZAZl5izx7DdJWdg5oYdONg69Fbr5AkSgoXdNkj8npdXZytC96VaJ
W2kwC94TPgeYP5eDi2VtHBZ6VBHgdzb3kwVeo+fr67293EAbAPc0sg/+Nj8THd0sS44XevU4TzIY
r16X7r2VBS2sn88fqAGGNTTAG4ol8zczI+uzIup12Y0xdtc8keSrkBXksyf8KYJLP2heKZMxKTL6
j/K7GMMwfRUmtj5rNf5pX03QxQhC2OberJTi8pFQqbIhA5ePWynKwZJypzAl9/r2bFTl/tSKfcMq
J2nHYWwqC/ufDJGnqYM3L9SNlSiy1SHwC6k8l6AKm4EmMEk3eSZ7cTLcxYa+rxpRfrdpKlSzVMMg
OhhyubNuBiGGouc1nuak9zK5NYrbKdstViq4Um1EUKYyJk81mIr+iZFPo71JgxS2ot2x604L5jdc
rM/UxgPhTjooggi6bZoXcZyHSaSJw7GEWmr7HYECA1U/FGHPHzOFP8P0nzpxa6cnQZWGYyCjm6s4
s2Z780Bd+akHDEwCUBQRHKRAJ5P1QqysJkij1moqFb5Q3RbFIbDuxv/7leIPjUzuSjENUZHlYye7
IT0V+s4ob5tBkIdsnNyQYciGBagQjSBg/6lGK8UzkWSsmrSnO0b8DMh/Lz1oTuKJ8Qg3qvl/SuPO
tqUFfWoDV3bT9GBEpyI9R+RunHZde57bo1I95iI6q80AYuAc1T8IMPi3LKmkTbsMi+xacnQM6XQy
46wQBKlNU1jJ4AJINI5WPcWQoRH02OCMilOCNj5hkeJzQwRbvYsu/F5hniQuKkyNgxCA5an5rgHt
xA0btQyfRJTSG2nxn9K4vYqCpKmkEVolZ8NeXGQFNlr2YB/0CQjGDtC7/00fxp8yucwkpYlSVRIC
RWXso7bzSvLYhXc0EOFGbe+YQUF5ThR0A3OepRiDlo36hASkqtwibvYRBRUETb3rR8tGGZPpc5HD
HZjoPFWUgfSwvqf+Gyuv585goyPpEaBfDobuHlRwuJn2+M5wDuW9jr6l5+uf8IF2/iksrj6BO0EX
TOfqhYIKD4CNnyaMuREaPkREe7F05UEesh2p5tBWkvA96edDaiDFLZujlpNbEpf3lflLkqbDvJR2
VupPetLYck0bm8ytLSXzqzEC23oIb9tgOkxyf+oW4x4MsGcgnN0lan8Tp4k/6LMdzKGHm1xkj2lU
OyqlTtQkr62VAlU5+Dqmyr7XwKYSG5qdz9VzqAQCH90+5VfrwDlpWqsyXGdEWu1VB/Woen+TwMtP
5TmwSxf9cKLXjU0jA3uqbFB0qqiEO5CseswyZZplF1nbrlfnJ0NDfTScRTnS9ml+EcQX8TJ9tMql
SFG0CTPTmyrJxdHhQ7StFeNpMhLNnvK5dBqrfFamaZeqht0nnQ+aJdG3sJP8k7WtPoVzrF7pKkAF
ZUBNGMx9F8QYkYhcNQw9Cm7XORx8fVRer1v4RkEETraSyTnZRANL6locky0Yk4knfdH2gUvc5im9
WR5CdI7OLhAowfqKqkjqjqflHnOlAk8X7gHnZrQNQ0kycvYRCtAvdT8FQOzyqN4xFEFttEVM4RsV
a6Y10QF5xQZveILgTl6MJYoQnmFbeEvGA9O34Rw57Y4m4CHpPAKcNuC4ijVlZvt5iy+CuWSOtjUA
oXqcQjMq1vmj7FlP7GW+epqBiHkY3fEw7RaveVBPhSPqWdrW2lKIouOGDNW5ZR6zaKq7UZLRAMn4
fDG7eUfw6ougek5ejV3hke+SS//V5q6kcrFDmSMp1KpBxiv64MbokUqdGF0qso/Vxyko0pL93KcV
XoljgWWVWtYk0cZGwamRUz81MLn3dN1jtgIT2LABbSIDgIbyt4wCTXVTSHHKmoXpk6I6D2p7O4eF
IOvfUmMlhq+6V9WICe46w6pFT+Z4lHRFFNO3os1aAhdtgqjPtJ4dr/3RfJC94Y7NnTVv6AJwGJY3
3VtHxiCR7YTJEYsp/BatJXMxZ+6HjPbM3dkFisF4E8B6LY4GGG8xus7WtXstjDP6Sp+AbE0hDEBb
sR3o0z4GHa/dtBhNHUuvDTOBwW+5+FogZ++5lMSVLlUo54FGh12kMPez/19U6beuu2s5nKEnuqSZ
YYIpac0e3OEd6Bd46w0fun2wzw8GuhDRt+KLvEtg/R8hZuVd7Vws3TgSzIIEOyM4jd2+mwSty5si
cKvCXCSVTcKf/EHWl1bKrqKddAyMs1HeJ9LjdR/eXLqLCP7MN4PYCOpakd2y+qsevUH6MlQ/0X/l
XBezeT9E/vo/qvAPd0VVB9Is4Zhh55pxwmQU7tQ6EOzkveGK0P9ESnFehUaYBPjJsIdCB4FXqXsz
Te1cB6prmfnXFROJ4nyqtiSQWE64ifb6exD/LJu9It3KhaiFeDMGrpaP8yQSlLU5gcfPJeqzPt0F
IgQe0e9zHjSSKjZTCzF2Co7VjMuSIIZvWjK6mQzTkjHJz1N8myBqI1lZYfuLewO5FH0GG/T1ndgM
4isRbKdW/ogjYujmAKdRQVvfVIdbI1zAcgiGl6EP0NNS3E1SIRhs2Fy2lUzunlkNs5mQvkGdzdrH
3bEWgcBuFjoAov173bgkSYpQ4hsb3DZSLcM7HF2+TnXi0wXZkm6y2sB90Cqgv8vuUoAnXF9QkXIs
uq8WFK8HitkOkA2KP69NDL+nQnoQgQyLq36ZXVTXeZSyi+3kRoz6+K7bx2DD1LzomPtiwuvtQHRZ
UZ7Cu+wxZV6PMJPgq3WnI9/t3sxz502vwK9+EaXzArPnubxrUqbanCPH1c0bNdvPam2H+sv1bdqM
QBYOB2Loiq7xYOsmtSaSS5Axhd+yGnTrilNah7kU9c9srpyp6mh90BUq4x3iT3sw5mjAU5KKeaj9
4rNcRXIKnK+wTTcU5q6b9+y1NM6dzck01SnXFrCrVGiEcFWnPLL3udQCHbrsa161E1Fjb7xGIzqt
NOTc2dLKLNM1aCjvylv07iB/KA8dcrFQOCm0edFby+I8GyihWZDF0G/CaDnIgU+SgQmzD1Yvp3wC
dcy/yVfWAjl3lhOZAuGAKVecpuBU6b4m6kITKcWn6pZq5hQtpwsg6ePbEBcc7JdD7lhCy+AiRW3J
W+61UuljP1cRKjKXIRzhX66EoNHd1YWfEgHAlUgEl0qEqdTPMrvjtEnkNENsy+BRyWtJlB+xPIG/
CKxV4fIIqo9xXzBVkuqhV/aydqMsfld5RvUaSI9DDoyk57x5iIubYE7t6xFkKwivZbO/r5ZxMbKs
thSYIlUHOy3PvfrXdQGiReQiRwQmW2IyW9etfahGtvVL7X9eFyHSgQsXqhVTo+tKJEjas1yctfnh
+u9vlrFNjdFBErx2Ef5Z1BziYoj6hjXYdbACTH8PHbq/bDYz2WLIBC2zuLIJJye3ovtaLGd/eRRq
bbfAo/rj4jP4p+J7yWq/h3Bn7PCcuQOUtiV0rK2L21oqZ41KltZdDijyj7FpHJF7VldOfREBwlbK
thbDGV4XLaWZxK3sLuVzrZ4S83uh7ZPsqVbfqrAUuNimhaw2kDNCIs8kIEWIjn90H6ixuQ8xLiQw
ErYbn7x4JYOzwhZzYmoQFOyWA5RUtl2W036pz0Ab/2h/vy5u81lgvX7ceTWVZalNObYp/yuecUbO
nnpTHFghq9m3rrUrTtnbeN+6hmPt5jP4hA+TqGNnM26tNOaOscgaOj1v4XejQ46YoMBkePE9xqQ0
ewGmuRBJcTsvWAnkjrG8pPq8MEdvPeMLY+orDHtU4IaTV/rWQX6kj0QUIDfj10Umf0meS22sugLr
rBs7CS1CcWkXwM+5vpsC++RvyNEizWZRM8Xi+jwqrZ9Yg39dxHYKt1KEiyZKBMaPMoAM6ym5V70F
BUiAD4Kk53/VLiuIXXyRNUPrQ66xG5meqk95bzllRX6lA6Zs8vTpumYiUVwkKTOlwps9jk9FUc5x
Ot1lHXFVK9kPRXO4LmqDIwtZ4moRuUCSJX2etBOi1vRD+iHZzV3hgrjRnX92fykOnoBiv34KXelZ
IJZdha7EFp5zE4hUjdpkMELzpkKdXLo1buqDigm2SNDHJIjKOhdVpKav28jEtiVDbdPiLa/PstnY
RnI0A/iaLmIa2c4aVwvKxRA5aE2gYCFqsibb5ZwxXBU4tPkjdBh3kwiCROTNXAQZWhp3QwYniCSw
pyjfZfxPn0TbxWrGV7aLp9nMLGB0hgWkyMf6FtvlgW4ZVeTKKRwRyIloAXkumqGeALAAblsE4Q8m
StdMbAuebe1Mv3GynfoosEXBOcdza1b5sKRdqzCBi88GAnVA8BgYCATa6ouob1Lg2zzPZl9KvTnM
WMm0TV+GrPBAKJjbgKizE10VOPfmI+DKuXlezXnWxnEuoVlyiPcpBtlbPAWkTuvT99QLvTpxk+9s
zEDz1O/D6DAQiRpQD6J6H/Oxa9bDxRgjz8wm0fAZWQbIMf3QV7qjVfda/q3MRZmtaDPZ+q/S/8RU
Gythl7b5oTgYvvK2PGbQMHToXvwGITqCKBddwt5E8wD6Nl099NQjaMv8HPzwuHbYeJMogaIknE3Z
vtZf4gtPubkEIDHIQaf0Ya3jLYMBmoAmaL6Jb6SifeNii5kPxhKwdKgIT4b6Ta2BfBd7snROQGgt
cEJBHOMxC5cF8KzRgH0DNoHdUP0APth7hcLxo2FvkfiLNepfiFS8deH4YKAtQQ2f0a/ndmX4lgsn
akVfw72hZVZupBJBEI/mp7Az7dm4GQaRqQqW12CmvDLVYCLxPAcoIytPAfA10UikvA02m8hoD9mJ
FU8YzWe/F77TCaI533s7JSDGNDGb83FEVUCuK/Yaonn6b4saF2s1uFQmUimYt1QsZLyERzUGOnWp
7ORBVJrc9goQTMkUveEG/fS4NExJRxuU/HOaO4303hW3beK346m2DDcHWl6nnFr5XRkFIXY7g78I
5rPpQJM6tZogmCF9Th9hNvQGu5iBrhQ63U3oWiJqyE27WYnkjFOi87JITGSSv4PDAJPQ5ewvgVer
gkumspk8rSRxFpqiQakKDUhiEKaAGd7Ls4cmjmPg/tBnp8rt2Q9s1cZQV/ZLNE2zeVCuZLO72so7
5gjUeqRl77uNJ5HDoFV+k7qBEvrXIw+zwE+H00oOb6F9v1jmAB3L6j6y3sn8ev33N0MJoJgxF4w+
d5lvSanrRW7MEb8fxd+ocW7RbClCBN5aKksFa45umJou860LnaKrWU1xJFSk9af2qdVus5m6wkG7
bTkmQa+apihoxv5zS0DOIWGOEPOKWVLYACJf0Ikd3DaiV1x2rPA7guLqbzHsM1Y7H07yAAAcvEMx
hKH8OOy1nXUUc4NtbYwFanqNcR4C8YMzsC6Ywc9rokNqzDCOPgQ2NR5pPAt8aMu81lI480I/pWLN
iwIp+dtYfQX1ouDk3Fwt9PzgVd0wTcJ3bYIqazZ1FZWgEcODGpjURp91V4mqWyIxfCiQAJ01McJU
qT7IAyABd5X1XUsse6RAUs+/k/j5ut+YW2HOWinG7Y9hyUs9l+hj6ZTgiaYowuvjY1qTH03bOu1s
uHpbenJUop9Pf4wWba/XuGBN+Jx4ykO7r4hbS+QcgIM4K4ZTOsfoOYwwdmO1pyw2XqM58KxU6W1q
gidB7Y76KB8TObX1ltxOY/pXHyevcaveylLtFAtuxYZyJGZynJW4ta009AHFeJwl8MrlqleNwddY
7Q/R2H6v++SQ1ODrpLQDQFx2DDLqJXm00zrVyxU8H2QksbN6PpKyd4NQmu25Nc96kDjJgkY8adlh
RHKxpw6T72GZ/FiKzikx3BjWqqckKKiH4K9Win1lmrdyNL83Bfp6SOSpctzb0yId60Zxgrh5TXUT
PDBoLk3zcJ9MyQ0yLHsmOaiLu8pXrQAYNdEuJbqgkrbpWx9ICFSlwJHlXkKbWekA14ouT5KRtxpd
niiN+lXbCmLr5ulrYbgHPcMGwdAGZyOhZha6GSLykV1EHNULgVWbnaitOLqj+v0dYEz3181y8061
Fsk5tB5KFfpa2Zl4TB8Zs3cBDlPDR+Oso52CA/Bjj+yFiO6HVwRkJ0tt4140Ob5ZtVl/BBeJLZ0u
qkbxEazdUPuAfAnc/jZF97vuTQ7Gw/YNXmefRM9um9FMx6MiQzaXNX6kMZGKorLY5aNMzBJgy9nN
EogqNpvtjNZKCLfCBl7C/lbO/Ep3DHYg8smBUbZPj8RmaJWVM76l36/v62Zzwloqt6RGUkitSaBa
FjWqM6EIZxuadCen5UHqltHumvne6oHQOWTmX6kcf7kuf9NjVtGOU7ovwmmSSnSko+SnWk5Mz70I
wWwrm1sHVE7DSmrkbFwgYukquzdnR1afJuAOxLm3SIchFnjKpq2sNOKO8TnMiDYxqq1cxfyzInvT
ZHj/ZtFMUwa9rIq+X3ZorTKFvEmU1IrR1BFZ3/voJ9XPo2QIDvDtjfktg0/wq7rMlihkB7g275a6
3OfJ7JXU9P+TKnzBvDQwzzEpAEoPNHrOreJGSaYH1RDNeGxW1yztog53jk9906fFguQqOsxO9lOx
Uy+9Af7f0fiL8a7Qx/+mFhegl3RMUyOAV3XGoYhOqv5dr1/+mwjOcxq1CtS0Q4U3o6BJMs5z/rVs
nv6bDM51Uglhrw9haL301BmGo2vHrtEFlrbtn5et4RwmrAwFPVjYmqkdba3dGbj+qw95ASqo5ocJ
fqbrOm3750Ucy79WzpOkyv8f96kKCRR1gW0UtcA/N9+Z19bGVF7J0DGXbC0J65TzsmfcG1x06e6W
29ZltQ3MH7iBp/28rpaynale9OKCQo8hcilsYHLmS/gNFwgUOukBzTZeuPsg+T5P4PsEFMQpuREe
Isx7Pl1dLnkPf9mLI9ppeYie+NaTHaZv+kI/gIjRlCycYmL2cE0Yt7hNbCL9YcM7wXwwjdMYTGD5
uK9KEUyYSA63oK2q9xEa8nA0tQ/l8E6CyMFYoV2poqvMZjkVwEWWCe4BxaQmJ6kIpLYZFopKfOaC
BRiUAznS1/1wZFQt3UsremvYNJWLPL5hb4loCEIMtEF09U3pheWemo6Z3aoKujpCvxVBlG4u5Eoc
V7gZZszx4dqpuBEq79ZwO0OOnJW2pCUC394MJStJXJTPxwJDshr8rpo7J6rfq/JopZYzTN+l0iHa
1+sut3lE6hZRMdGl4zLNRZJsTJp0sBC4lPYLBdolsfYkErQubUarlQzO2OU8lPKAvVPG0lsb/1Kt
1v5vSnC2V3ZNM+QGrpvTVLtWONp5EjhaJzI5wVrxL2nqEveBOaPqoKTlkaDPqwwWPzdF7a7b5/xl
vfhXNPRXh3oSf0QiPEsAK06V7OF7dzIc845NVcqBoHtYKJGzuSyIw9bADBTuYuQvsNTtO5tBzKdI
2FlPpYjvVLSQfGZhynVnsKlYS0m8BZW7GNPgHZop/ptd8G9oajkBwW1BHZIW2S3R5ZsIpQDVMAUe
+w+x77cTUabv6qgMrXQmhG2YFrrBrgIUo8xm1mLVZjD2lpAlarO8sjIQLtvIpBRQhhbWr7PwcBx9
M4avs/or77wgFTzBiyRx4QEduKNcEKDtWXdKE7/SUXeJpB5IE+0xDSsww80YS1UT9QAwvRMel4Yi
S18MHZUHeex8Xf/S9qdgAFONkgnsYlOrlSBu/QIrVnU0F+D0TayHOjcf6lEd7bkM3YLIh1QnIvT6
TYNfCeSW0QKnpzUaHUYMMxX42V87OtjJMAjU2pZCVeAeEFRG+QbsdqFSmwHPw1VCeddVrd9k7YnU
RIDLsoF9Z8mgDfx/pF3Hkty4sv0iRhD02NIUy7Y3kjYMWXrv+fXvoOe+6SqIKoykxcxGEZ0FInHS
n/xXDsP7M3VPx0UPK0bjgO3y6tfZQ/KdEa3eGd+CRxk9tmw8VT5A7d+GCUW9tuuJozPx3Gsby24s
e6TmMeduW/vMrZ/ZvOSAviusNnKybb4R5mzWWl7OT8wpDFJxUZ9GcG7mPRuGnbaLr4O0OXVFLQai
K+QUZUqNKAN/IuL8+TVTbzt5O/Z/kt8zqKmAO9BE5YHzZNSqDEGiibNIjUuS2g603ZjcXzfIqzU9
EHD8K4QzKLOUtPEk6eyDsa6MzM2dasu6MsTN8uuf7F0UZ0ySpmubomyxGEJTBzuoJz8btZsoDXaC
M63D07sgTu3zVmrGpsDz6vfaXvNqcMykYKtgGUu2dCkUjumu+k1nH5FTdLNAqrIMcTJpPJTZl1q0
TkD05TitHkpzWpIa77hSjiE2EknHTFhjZdr0U6BzdgZOoa2iVNNhgjfL9mSlBzbPKu9MH8yfB0uw
TE70uTg3kxQlDYwEEUEi7RPpqZS+XFcA0efivExq1kirJphvCcwPVP3c5a+kfPgrEXwnhaqg2pUn
8MNG60MwJs7cbTNh//G69ftXj00OAOKQlLOhwivqZhXDHotXSPFRDXNvHrvdXIgmCkTiOCjQm3mq
LA0RxqI+9KU3NZmtEfTzzccZ9LrXv99qUPiubXx3RKPg51synijbsoUhDL/fgFF580cojToqWO0o
kVGAvjSAI/iN04liWCzN9srk66iql4KJ23Wf0pJl1VQxdYdKzKWMPiDFGGKZOtIRswed3qDCeRw8
hqDqnYjPahXaLFWDLKKg4M1haFG1WpIrINwIy9E3Cv2Tqvbf67y+S7J0e/2KRKI4FI2mqq8stv+g
rB80VM2CcL9IgdMKGdJXnytVTYsoqiabKoc802x2VAcRi2sW6IDvblr9WxK8XD/MeuB0JoTDnDLJ
rDjPkccJ34gU0r0EStbMHjxs57LBVSFIM65+PLxcGG4wXIGI5VIpzMaqF5rDQ9aD+7x/SqLQXhp3
kgR3tP7p3sVwp2o1LbRiGQF7XYJYOO1sLQjsTO7d619vBbCxEoBxQxILLQn8a83SVJ9ME6fpsbu0
qL5jc50AD9b8kAsRnLZh3VaHj4b4RfOlr9Um2AVbfZ9tsTNNuJpi5aNdiOIebN6CkV8rUAWgjeos
SQpInbxUNwXe94oKXIhh/37mfI9aOpEiQldWHjZ2nPnjjJq09mJKov1zIkGcrtXmmOuyAtxuzC1Z
jubwbUweeksE2WtAd3EgTtnMqWzmIUPwPDrKP971Qd4ZtxNyzPEmf72ucmvBw4U0DrqHqTTQXQAH
e9hYe5BW+TlKkxOWUrE5zsCTfVF7m0AteFo9Usm0oi0coKUo/JLQY6ZlhyxdBM7PWg30/GB8L0kf
11qIzUMInk3QDOST22cR5hzQWUpmB6N6n/JKdULDPPXJKJoYEd2hxdn4wgiaVH4bvkHjPH3bbLfs
WSE/8qhbetfvcB02NNmiIM3RLY0zVpWiljFW26OQnd/V/XZCA+Z1Ab84zrsEDjXkGKTeeQEPKXzp
XMa8GLjFlp4WqKSYHGddQd6FcbihL6lZYMkAK4TeoldEBru1lH25fiLRJ+NAg8aVZBYRYLCenkO5
smkump0QnYJDi2y0YqNVISGYnof0SZoXuwi/XT+FSAaHFHOqB9RSYZYC44NR9bYSfIY38WeXb6KJ
gSBEVviOvKKR9dnMwdnRIGJhdSBQid5NezZGRsULKVfiIzzbf6Xxg8pWmUZDWEKZ1aXzGnCZYYDo
Q25WjjZ9H0rLThWltYu0saMC0+eksfzr33StHeXiB3DRgD7NxmJoNdvAyXaLY2neftmx4le1HTwT
rcXlbb0BBYIg1/cLvHo/OAcZTSjT1mS4yAjXQUF1aLYmZjvFbNe/eM3vkji86NsZ3UcxHhgr7GkO
25bcIYHDWCYlVxPhsOhCOewAN11U5gYzm1AflvkIwENb77ANdyNa3LSWiLu4Ow46ulnromZ+C3eS
O+t79Zi/YCQYw7JIx9Gb2Glbz7ADu/OL76glxRtRQWTN/SUyQTIQpICqovPGjc51oZcswW5N5b3V
NK5B+gfYu/1Q58+6VHpUivwoTlBGiOQNizHzCXM5erwTaDHTFi7NAG8YXbqWgc4mRea0KZGHRhvZ
lxgd0+6eWuy2jI8Wzl7s54PIC19F0zNhnEKBazPQSjNhedabSrlf/sD9vjgMp0LpMimSaiK8TMps
H9ZY7V3rB5IWAi9/JVi+uDzu5ZtyMaAZHy+QgI3INsbG05XZtkLdkTp4X8H8rcBWDpr/STb1QjB3
WWOqhYZksIwdonT1QD3NtmxtI2+FklYf45l+8jdVYFfQaCANqfhsRVbu1+6RAXnoCkzTWrfExZm4
O1PLYaxNNpWPptYehJya05/SZ+plKKNJJ31fb6qTyLVc2R2HGPDseNz7p3qh0IVlWRU/8MEK8Zj7
wSZ1at/cBnep33jEQYzwId3Ap8hRxwtF21VWLfLZD+D8iqA2STFFOLVF/LL8PIMUvxUUj9fh+0wG
51l0ddFIkgVt6bAYRHNap3SsXe3Km+I/7OYQHYhzMTS8CDUtWXQVnZL6sUh3nXB2aBWriKZSsFSD
sJBvxc9RusnT5K28O3psFRiVneFtYkgGeaz9RwHjmTjujjJJD0F5BYM0xhiNr3rPCB8UGL648P4E
hBWiGFRWNNPgubWMKM67JkZsxajVJHBD7M2HDnMm1kYtMT4rsj6rMHwmjjtYWlpgecGCdndMTl15
yPPfr30SdhBsIKAWo+y/jLQtK5ty2YRyx+0xaDdResrbT1b9JN5pth6VqkQ3DaoZKEBzD1m2oiyM
CEvJuvVLvEXNHwUT6Xt2U28QwMFNERbRVpHxTCL38bqiTga9g0Q2FVxshm30QhxM7zmxcGB89Z7O
RHEPGA5KNksz/K+Solmxr7DPoRKp3qotO5PBvVtTySKtYIySwWm+p1jr/pnN5CXIAMu74kd8BF3C
J8vG3DNI/oznP9H7M+GcoixRVo9jglnLFkvsDbh8xLRjPGht0/iZbwpMzepRwX2FeREwcVt8o1Wr
NHG5SJA20w9lbdxGLaBdmzdqlp+yJLs3DWMb1pEgH8008CcH610q326lLpiuqCsw50jhw6B4cv3B
HO8F35FZ42syOIekH8y2kQrIaEAgInuo7J7gqtvpm/ts/QcKD6Z51wRyjkhEwiYvDLxwsKQgIQR/
HUwUltuB6ZiNctY7xjWT+aI5BNG35LwSNQKD7RwxFiJzF0rbvtnmqsC3Ww/rzu6L80eKJByx7BIy
BqyVZT1E2q7249N8C07hB0YQlDjkMXNkUfgjukN29rP0ZAiqbDXpEKO3Xv/yT6W88QYPQQiQhbqi
EGht4IBgNcz/vwbK4RhJTDmRdLyGYaNuZpDcwD0Ytjjm/eSp94vD3Mr+NaDudV0VXSGHadgymIOh
G5/XKL7NvStHz3T0/kQEWN5AuPo2H3j5JTFJEYYDwaQvSPBsXXMotgj1RJQhX5uJwQd8F8MjZ7LU
6IXBScgt3eqPb4S1e+uIpaRov81908l3zEFnbyEH13jlNifRfNp6GHn2GzgAJcGURC34IxG9jV75
gByEhyGpu3JXeMk+vBUZP6YTPz/7f4/M9/GBGUm3JBWBT7PcTfOxyX5Mqa8VAsRcNXvvh+L7LIgm
oVuwBOewUYS22X8ztM/XFWS9uHEmgYMvdUkLXZKZhoByqXxgQa9y+xb03ouGwkSH4SBLq8w6w/oM
ZnS8pLophTvr1nHj/U44vDLynDaTBTWctY0FzUtTO/XpZDcv/dfRZV2Pi4ja4hdqZ5k6yPZ1+F0c
VrVWWIZBD2dfyf1uJ5+yjXQz32nwWI3IXU7/gXOCPaafNA/90SBLtahC+Q4t9IuGKsXaBlg4MFzY
zY6xvSePBj6r3WXAyBQ5mhf1P1Sn1g3CmWjuA6tIjwRRBNFqBqqUAR3aaNnaNYfpIdzJm9DJwYjd
neCuCOpVq0h5Jpf7yFoVjAOqLgDoQT2U1WL3aXqw5m/X38Lqkz6TwpmBRq2oObFsYlJNm7RqwRmg
JLaip7fJWD5dl7Vuc86EceDfxerUUTbBx0rzbMytK2zGhddvLJStwByAKTfpTt9dF8su6Jru8ECd
p3qjMNSyinDTy+1xrDLBXYlEcDg86/EshQNEBHq/a+PSUZJCEFStXtRZ7ozz8XJqahnmSkBrox/b
qrBr/TlOdoUohfbzSSy2B4yA51tTQS3BfayhlrF2sOpUt1hu8vjOMH8b3C//Pvelon40C10pVDfo
j5S+hs3j9cv++dVc/H2+LKDKWpjlvYz1zYGHcqUtF7cyphqvC1nBhEsp3GWERRgmEmhS4TyFW6yA
28+608BYYdkAuHvR02bctNvsA7JHIoZbwf28JX3O3MQpVlraV+A91JYdNZ56/bfV7PJknL2azBbN
j7mquKZxa1knjfrxdDuLHPmVuP1SDDvm2TGGrEvMZDCVNwYRDRt40Dm/JfcYDGf+7mPgzA/Xr+zn
53MpkEPTOBnRgDZiA6qkPszTLiONYzZ3sojEdCWdeSmHw1MyKJg6p1QBf25ounWGokLhhvvsVT+l
jct4jxm93O9PHF5K5YC1tMBri4lTzZUwhSKHzoxh9y7+7f7XSyEcNPSzMXTRANVru6MqlZi532vK
9vo1CV8Whw90WqYaA0PQ71PvIcm9zZ2ks+N9eIp+oBDipY/lFxMfV7TET/Cu+OF9eRpGjS6Bhi0A
tZ1KJxNE34Kj/dwLffH9+E2/s04leRh1zZUX6Zlgox/4CEzsdY0f+nHwdNk4JliKZ89Js8fLEBjB
lbLhpXTO521KvZ9ACqu7NXgTskW+DTtjG4CGnmBvgCN3iasNw06Xon07Bd71o6/U2y6Fc6hC5LDp
Zz3R3/IFrDQcY1D/vnldDjvJ0Z5YGYNtkmuc4vtIPCJyWEWXy6FNb1TmVEzY+m4kqT0ZG7l6vX7A
lVz75QE5eCmjZCmMAhJGh2w0sOBXnf11QhDNypfll+vSRMfhMIbWXWopeYMl9sE+H++DSvAIRX+f
QxO90XOt0yrsE59+DNVBuLFEYKMVDkikKQ+qAIuH3Vw/6IEbyN9T6+n6J2I/8dLnu7wPDka0VEmm
pi9115h3EnkgMxbPjYcUHP6p6F0LTqOyZ39uylLTnIw0VN1IyzbaqHrUwvKxutxcP5EIGVXO51g0
rS6yErfOin+pl93i5bgoVqNyNW+QAPdBULwhd9UowC2B5VQ54IBHS9Mci2rdvFbtcMDc1LDYFnlU
Rb20K0PMF5fGN9NSuYyqkOARtd6AnWWbbGPt4l1+wjYJB/3cmKwzNuVt+6Xd3ovSYSsVwUvZHERk
LVYjLjF0Ut4Hz+gFyE5YBwkiZtQT3nZIYSXMDtWMbf7EZmXCP+kIuPwBHIIklRFFsgQDxPr9IzRb
gG5q2NZudpOguGBKwm0Cws/NwUhgkLqvErhEDbY7KSA7S+7SG7bBQ/JSyVZPwaO2Sbzq2XSjvciN
XUnBXB6Xwxijw36KNumBMZvkrkcCJtjoeww3YImaqOtApMAc3IAEPaeRCizArqxt1s9bGn0f9fHW
aCRRYmkVdgwwnjHOM9TzuEuMML1TW+ytdC4bhSd2dBscw/1XK0JWHNteHNkuns2nTPRG2RF+grsz
udxVRmk+9WYC1yxW6tZGD/SeGNJTRBYnUqRD2U+bZfr9JmTc4JlM/gaNyWyMPtHcIag2sv550qkA
edYf5ZkI7uZiqTDlHixzsKqTuxxB2XJQ7szEoY7hhrvqkO9UludEetw8ajf9q5DYeNUSnv0Azoyk
RohSJpJSbhrcqMljWgmi4VXb8f73+bGVQl+koTFazY2M7wu2Qljt0yRq/lv3Tc6EcIZDtajeKzFC
blZdjhz9gIWzjvRc79DOIewTFnwxnt9zWNq+UjpQd5vDY2Scyj+KdM4Ow3mSeVOhapEhPi2rb2mE
Ti1pT2JRT+Z6eHomhbcG/dCleksQ33+tjpKNKc3npnSjH8GtsZnBTVp2NhWkkNYjxzOZHHYoiBqH
vsSXy3bhNkODdQFq/GY77UGNs8NE6Na6qX+/E+DiDZscbuR5WvW9BhNgLDtJvw8lUbMicw6uAJPJ
gQS2uLVWjBX3eMGys2A/VOIOWyiHP/iVX2+vu0ii18TBhRWQSVfnQncbPbUpKDqHyo5EPc4iIRwk
NHkpx2kPJ0XJe0dXwNgxfqHZICoHCsTwDYJ1TzB8EeQ6qkusG1LdpicQyRwYR7dGbbYNcRod4XpT
kVQeKjBDm09ao7lJbI+eZJMPrIlbBbHgR5miLA/f53t/KAVaIsJ5vgteqsJByqpYRw9Yvh1T1U5j
+pGkrdM05imUQzcuR6/WfwyN/pim7UEf0J1VW19KM5xtQzfAD6jdKzI6dAziDZrs5FXhGJZoVcaq
I/H+Qi0OewapIckS4k6yVLaN/EvXv3Typ6B+va7GAgi1OPDJay3FWtYZ4REazrX0qNNQYFhFEpga
nIcs6GJvUooATzNnhF/xfiiJwLKJ4MzioCVqy7wrdWQ75n3vsSTYdIgx+Gu5LNhXHW0bhLYIzgTu
1xu75tm5wr6r6KAgRArDyVYNv9WNjVLcz5ZDpsG5fkvrCZUzbeDQpgWdT98p8GCxTcLFUrdNQO+r
aHZS41bp75r+KbT2vTZuBGLXn6iG0j1lZAJ8kDSlUlbWeCOgPq12hlN+Sk/KR5Db26xlsfoU3pYH
UTfourq8i+QUkgzzomQNQLwxdqpx6BLB+xcdiVNHa0Q7WlYYihsPz3HzLOWx3Y7fBd9t/fG+H4LT
xy7PwAEXQTdYhoaNhSIRALIR6vQu2w/c+KYrHcat0KyvW8B3uZwFNGnXzmOPTHfzgdWaCdpkhr3y
QXX+y5jjL3y9d2mcUqZ9GlQJKdkpmdlgLfv0ZvElv9j3B1HQvB7EGe/SOFs41lY7dYqOs6HDVHEM
B4nuA8vSogDiXb8/gY5oXJZlsgpZnrpUwwgLIEULDvGgHesgdK+LWUeQf0/E7wjT2lZOUw2On1G9
pJbX9JGtyk9G64eVaExQdFca05wztLJoQrDHEimH0dG/smwHNtBg8bE7o6CMqIaIAIuZp599sfez
cearSZe6SaVEfcswmJsWxCOAyRQttPp+8MfAFbVZC3BD43CjWKZRlxRLcYMCA6rJSG4lKmLDZCp2
7VAcdtTSUNPWgsKTMvZ7XUMRLk0fMVVBbTLTXRtFx6ShX1WpkgVGVKT9GocoFuiZDZUu2FLUPkgR
2EWX27Qp3C6O3NDI7LmbXNny1exrM+yua6noMXCYErH1KeaM0Dsys2elJs9jW7oZeHlERxSApsbB
yTChabKfEJ+y0BFMRhs0aeK/2sf6Fjn0Fqe5kbdD4ppP1w+4nux8Rxa+hThIZDVTLAjWTgxZsCUM
VLjEBqOhs9wot4PHBp7IaItcUcH754lPlQSNHmqFL0vGu2BfBGC9LO9a8xMWEIueo0BzefJTlQx9
b1ZAtGQHDnPUCCUHva9u6w/b5aE+smrIjFIXioU3uujzCoySzkFPEyAs65jFVfzuyFawzbds3omR
lmW+KP8mAjqesNoMwfc3mDC9OoIKhaU2YZZ0j20/xKS/KHJaLbO9q47OoQ6JSEERd/5jAsmRbFM/
3clHGPi/e4U6Bz3GYHUmuqM0OH/bcNgZ7S5P/vaiOIzJiRJNQw14Q4bWASfqY7TpsFhrdq1D5Yv8
PMFr5ykNsYupleoBKegai46Dr0lWOzOMbNRuBK9bpH4crFStEmKnCWWwMmOQA1ylH/WbHCQdzHNA
+CYQJzB8OnuJZ4aW9oulqAPCnX+WayG3gk5XE72Zks+2P4n2vAkwhO+SVLFAN09GJGNrEwuu1M7u
wdpSl7d90NuEPF4/nODO+GZJWY76lqmhm1Nkl+XbCCR9udzYSiJqehEYHX5jWJOWGN1rYe4a3QOb
KVZ77AkVVWpFRpVfFYbWrBn0WDWyymhLZjO182gTP7hVvcIvRoFmiI7EQYWuTnreKIil5u5hMu6l
8qYSNU2wP3HFP+ErAipJAl1jtVpLC92hX7y2jgQ4JBLBYYQplXPSgi7KbSp7aO+y/uN1FRN9Jc7b
wDKRMcgifCUL3eFTa5fDY0Co4CpEh+AgYTCiWbVG9H1UnZMH38ALLvBlRKfgQCAew9AqWlnDvhhM
RgQ/0vkQx8JxGoEUPqGvkzJoKIu/Wu8fBlL9BjGRbFdo5cejtIuTltujKTib6NXwzFT1KEUL6ZCU
lPRtM70m4wQC+sdhuaXJHZ1vk+Ve7TBWVgk0T3Razo1ISpPq0oTHKg0fMMTmRH0GwBNWvgXmgqe7
GWiExJ+B7hG9c/5Zjit/zA76p3qXoeQtHEQXieNQIR+waD2cahUNv90HbUyeB4LFGtAaM1M3IBlo
4uwJ1LyHScXAb5R6ppILXpzIYzLZhz+zWFlYdaOG1cAIrC1/club2KEXHOcNCMTFUwRM9a9gFF8F
kMpMrSSmtBq6uTNw/aDsvdG86YB1Sq6ChjV1X27Sx3oL7RV4ayIN4rBlyLUiN9tUdwvEwS35bmL9
ZCOL/A2BA2By4BJXRdIEKhBs2Awuy0VmKIB5MSOvccIP86v6l++CffCz69N7OWpGLLYA0crXEb26
svSxr0SFCMGt8RWCUB3SLp5HhEh56YOibLRlZb7LC6xGbLSdrGEicqo92ZpFkYsAqnnCHGPCPqbZ
QB5BVg+FcYiXh+v2RhEJ4GClmTotClusMuqm5qWalS3mIG8AM7ndxF8KWdotFIXMfDyQqT60NH5B
t/UNCaebSkoc0AaB4KTKb9Kh34LK56WSp8Myo0s/kXakbb9gwVtlT+EkGLde12SQcZnUwJoYmSud
xEbam10M5zkZN3T+Qqxjlgs+zMrcBSvXvcvgPsw8FmYztUioJEeWU4+c9sS6UxZneQFVhfMHjC6X
8ti7OtPjsV400pTxPxkjBb0wyJkGm9aNttordUVR6brf/H46DnetAUxgSiApblUlnoQmwKQB6KXz
fhorlwS6oODKHv3PqPcujsPY1NIDaclxYXn7VcprG3z/IEHdS/lh1J7JHAocHJF+8F6aMaSG1A8I
rrrGqXttLxWRL4emf/3x/KLu8n4sDlEVIyq6KYaO0MfZw17rrfxxOqAffnJGNpqzw3JW6/nPmsTO
NJNDWFmVW1NPAzSJJa99E9vgJsNWyp2wB3kdGt5PxyGrVC4Fdj3gdHF5N85++2ftBf/+fX58oNZp
pwZZrrm6tBnMfTl/AD2KLbgi9kyvaN6bN3f+rOjS5lL5vy4hHYlYFMXt8EhRFAfT2fa6tPUA8f1E
HGaUjRlW8VSirUD6TCPd1qOnLHtNyt67LkdwM2/YdXaopQa1SyIzbALFeVDHr4aZPF4XIXhCb10b
ZyKiAssKlh5JQbUfHFWb7oo09QgW2f2dGA4Y6NDWczFCjFzejGiHjh6SSoA9v3DY32+FQ4O26GTN
xMg2UhKmjWV6Tnwf+6afbcU0z79oZnmXxSFCNFtK12dQtxF70+YXFZiQO+RGecx3xibZw6yKOKpE
F8WhARkkrKbNMt1dNAzEyOg3b1AeTSsB1r0lbq49JA4NOrWXA2y5RHdJp3rDkN9kVf0Y5lhUSKND
GKYv/Ty7g5Z+BHUrKOvHzTDVmy6ZNnLQfdPDyW/M6F7HygjHssItzem+sqRTak6HBPvApWk5RPjj
UxHfkRAzxDJ1ujI6UqtDe/fiGwG42jI5duI4dtJJRXsx+Uq13omtnNqlkc/2osyOuhhIl5cOiat9
lBYfenBh20oO2vVF94sgeoxabQM+mAxUrt12krBPt8teQA91KLvKi8L4NC2zN5vZDeOJypPy714V
P/kwgwN2aSY4q6a5x1YTlF43sfz7fDcXnsRbB8jZ04Xx69qogJ+fyl7SfzcGXxON3giUTuGALqKZ
JC0JYmA5T92KjH7ZWE7Yarvr6CDA07ex8LOTqGGTZgnrpiPWFmG3Pea5HZLvsaWLOigEDsqbm3wm
SZmXIbE6RC3ZcX6ofyB1Dp+v2mBz2dPkFDfZi7pnCftYzHGynkL/FzH4+d6Y6nU5ajjjQnelBGds
8c3khLkRQl/k4mDC5cxygVVURB+Wg0SjyfvYYv1vLEtbP4A+8BbbRG9mtD97CjqP6ggVimBHUMxm
q0EqtwPZReZHO0lYQxD9FA4xU0lPqzxDw0Nef13ko7ZUdq0Co4VZL5HOckDZDhja0htgTFDnx1zW
naAJPk5DJgLK6w4HT7ttRLUsGTL8+DRQX3PwosfL/EOa22/Xn8bKfO/FK+dHIXoJbd1Wh0Q76yhn
PCSJC8ap59Tp0dxtoZk8dtut9nBdqsDx4Oci8sFEiBsifZDR2c4bYlvyl+sS3qDjip3hRyCKaVJM
I0YCqgjojz7rN11obGez3y1KYOvW5LRj8j1BBllrs+eilzZprHxu02RT0OU49d1x0ZBuMNtXo++w
3o54dSQ/kFrfL1TkvKx+DZBjEXQcgdLP4EyiNvUR0WWg+Ug9Gt3KeD7XP8aqyr4L4DOccZi2QdEj
j7rkt6ply+SRpH+irmciuFB6iiKrIT0clj7ZFr0XSJ+03988CU09E6FcRrZdk89G0CEaI5FP6lc1
3SsYEbr+pRhK/KQ1ZzK46LkpTU2NiYrsaC7bs0XtkH5O5VeZPhWqII0muHWT/fuZqZD0vge7Nb6Y
lBypfk9Eabp1H/LsLEwrzgR0VB5a0qP4k+zIJkUK26+d3DEquwNlu+qoE0gypW/Xv996E8CZUM4i
lMGwjA1Lo2FdHEZyGBFh84XcEN1uJVuzCaino72S21g47DR/q+ecDaibKU40A1jW98eu/xZg23Xw
cP2Aq2bm7Hwc+ut9JkVzgskxpfCyIcLkJ/Z6azcGEdUHRII4UJCxvbPqY7T1Du020m+ltPGWERWv
39/1d/GqfkpJNuGElaEa7Obc7nWrQR/MsolJ685K517/duu5sPePx2chm2Uc+yGHu8C2QYdbtgDd
lpzM1n3ikFPhU4E2CnCP71FuxsnK5QFPbFbusccRKv80dR+vH2rd0JwdioMMMHJbmLuExoMECu17
rVMdFSc8RM50yDq72rbu4LGVOfXWAOkvq4mKrKnomBySGJMyGvUA18cKd1q9VRrfUAXwLtBGnrNP
6YyqROgEEdNiD92h6Vu7l74UzafrX1Mkh/37GWbFJrrKtVZCANfmhZ2HxR2h9bbDzow07QVnWu8G
Prs5Di6MMM41sEWygN7ywcq8rQ6dx/r4RF0n7AKuWBWLAw0zyID0MVRkKbtDJZee2mqCBIhIBAcX
hV4VdTuiZbUcP0798zwEAssoEMBz4lndUKZ5saDDnZzycSeLUrsCJaacA6Ek/Vi3CegQltZyMOLi
oc7kFFLmXVcwkRjOidCjJMsJI7EI5duJfqyNb4ZoH5joS3GAEFTp0rQ1xp0muq0l38g//N0RmPyz
N7KQQpHCHl+qJ1uVpp7RG3aEzvzrUpjyX9FZyj7kmZQolpcsbpEdzqbHAaQi6uyM8uugvEaixJpI
Evfm50jThr7BiAbVv0TdLsUsSTV/oeaHZRC2FYnuhnvyS0J7s6SwQPkL2eRb1tTGerP0PViqsOEO
9Qvn+mcU2TzKvf2JjhJRJ9igYSNnNpjnfer1G+XjtE9uLFRosTX7ukT20q9dHIcECfhHLcJiq4Hm
92iM3BmN5nTRfCRSYFspAq4hVz+CkUYg9zp0azLX7Z1FBUiCdHSDmD3SOEgHZE9agK4jUVOISA4H
FAORUyIzJoIueiiQfm0welQ4JXm+/hmva4rGk6wvvTL3Fplg8Yb6Ma9ah9aiOYPriq/JHFC0Va43
KCkgad2AM1sH8xtVDshY7i05OcWacOn3dc1AU/nlkw7kkYCSCsrfepYPpl+vO7ROiP/rnuqPRww3
gDZbekqczBc9A9FROTQJEyUrS/CZuFN4yNVdFvr59DR2up2KiIxFh+TQJDRaI+yxlcg1JC/qQrsr
n8bsDjmA3PxSqadauBD3ukXB8q3Lr4oFobTRJeZAx9UuIf0LcsPbZZG86/ooCOewQuVSDiF10DUt
ShxsLNP6YTjLtnmNHYNiMqvYV+CcFsZT6z0t/3pIGr8eJK7HRTMCGAE2LLK4rTNtm61mMzryQjgK
KtARvo7XhgQ7JwuEVmbUo+L6MsifR+sZSms3leBxC+7sp2peRbqxiJEQKdLP1qifgFv2ZEo7wZWJ
TsQ5G2pQY4piQFeSUSFLiMlMBfm1YTvdd97ipTGi4eAW7Ou31O0FZkd0QA5axnKiVqSiHaMYHhNr
a/RPgXwnOB1TuF8bGu1NYc88BFkt+gGs/Bjddac3rvrgLngq/fEODEmsco2F7l6OedDR1nd0KxDO
DnBNOPsAZ8KNbggGvYG16T50R5CR7SOMGVRe7xJnuI88070uT3STHKoMiaRGTYzBwUjypTpC7Ql7
7+gHuX9OM9HQj8DAvaVYzo4WY91iOy7IYtDuMZEOVbJvyLYIaoGKCAwc4fAEa3CCCXTl4J+obszg
mGp/e0WcI1LqiqXmCvSjmDbFTt+wdah5eWTTe7Pb9nbji7h1BUfiy2JJ0rTg2gP2a/1DS79VYKS5
rga/AERNBUs+AVs+v2extbQ00aNFgQlls3qxVz6rN63b7rpTuBFN1Kwf510Yd0OxGdOslCU021PL
LurGaRdRvlN4IO6SzGrJ5qX4X7sQAi7cUu4UWzYQCNYTwStaLzYghfq/z8dPBM5jEytD1KN2spDK
xkjgQ2tOqT1I4atUF16epJ6sWt/mKfyut8O2Bcm9PVXfMZN8lGj0zQylF0Qlf1TYP/tVnEc5qfUs
KxKamBi1cHsT72Of2bhoG+1rQZgu+t78AKE89BU4x+AtaD52iWOKJzwVB+L/kyIyGsEbXzcD79+b
MwMgX6fdgI4wd1k2sxI6ZfapN0W2RngmpsdngDX1Yx9h/p09CjYakmzU3M7eiF7mLVqXRPNeQnkc
9hO1KrRqgqOgBxH6CpVvxJQ2baM7mpbjjSROT4xuv5gg8zTkL8rQDE6STALjLvq0nEUohyHpsCRd
c8v2bo4VyD1I9Sx4MOum4P3+ON+SmNjN1vSwcrJ5UJpb09grkSejI+jvYI2fGaw6YjWh+dbawmCN
2Gzft36ib7M2qsBxEMAaPyeIXrDOyBo8gcTwiuqRBD/+7jT8QKBFTbWTTdZiMv4fade147YSZL+I
AGOTfGWSqJEm5xfC9rWZc+bX7+kxdkS3afWu/WbAwJSaXV25zpkfh8j0KMFdFqAqO7QnUIp+aUbD
IgRQZeWynzAMUrW8eVuOdrCLgk2UV/k8wKyO5m2hWHp+rfLADHgimOBSJ0pZqwqyuboMrAjLPabR
2lEo7Dhfczv0+dRBdhOwVCAI03tAszlgDNurjjOgzmpbv459A8Cv2t0CrPzYkXkFqI8A5PcQ7yyY
MStRGddKRo1X8222EeRBaOTo1w0Agm8BL+qntzLaSIZuObxMmfdp6f+vDBqAy0uUhdEF1MRvvTH6
qbzYmhJ5l78sTwpjQbA8UwbxggskIlBb4vppzpD3NNnzZTE8c8muCMrZPMtZHQHBhwS3izIfNVkc
d4AqB4KV9KyI1UEvBtXSynY3xv1OUcpTlnLVaDtgP98mE8yAsnccWtoYlN/D58qvvMjT7qXrzg1v
kQJ5vL1I3sdl4hotT0U9quj4RHUttddR6uviP/pydmlQF9o6EFFmwVSL9o2yqSjX4+voUNynwOYi
LdL3fOE5sFuDkk60eR4SGjl0vtkiTBt0dFSLD+YdKQEWBkdvqP5dEsgYmHLuxrrOcWMd0A0pTcV0
pCzzg136oZ2gUQJiaYeHB8VxDuwuYRV0MMqljpS5+bLIj7LI5QDZHJQ6R3uEMSsBnRSNJtQ0yPu8
61DVAMGPYYvAsw6c8Xb5EaFjp5w6t3ykoOC8a+R9VNa0DE2fjyGSO609DHSWcLKBBVuFPDg0jv4T
xrgUhdSPlYnkqwerovFDmixJ5xgW+oQu6QcbnBRGY8wSJkZVgL8EyLrBOKXOtppUYATfBRWGLAkn
6OLZMsJYkSrqlTiLsDpLQdy1Y/w+7OXH1hF2za4q7X9MwNjBnGwZY2FMMZ5YKzuD7KOUMwLCOw47
mBP1kdj1FI9o8Bo/BVRicxV4vUMhiIPr5d/iLnbhUAtDYTEjqESgPZThdTNwEn7O02VhBMsxJ4AO
QbUrl+4mACO2GmddhyeAyWZm+LEgzvC1epn4g5D49ZR5HKNHFeiCUrNTOXWRCJWxoLlWz9Zsz257
H9mVYU0iUIeiH4aVPyqYiDMFq8HogsProXzM1F4Sz5gH7LbERO6olwTJJV2lDq8KoNmGO+0ecYL1
k85Tvf8BMDknvOGZfI7RYJcKxdgwWrGbYfHDwmpMP63VwxJ1nIiSJ4WxG7mR5o1qIKmR5ckWZlj4
MPuSN7xRJJ62MKYilpMqE0YMAIpGbgNm8Epv2n+sHOhMlKHE00DmmeZnB82rbkqKcgqotO662v3/
GVHonM5n/MTO6Ri1mGqVlKEfFZ2I/lyEPF57zvdih3O0WgZIOWavkSmBgksMvSQmvO/FiWHYgRwM
Z01JHgI0cPLKBT4XJEQo+DijR9kD9cTlpWHbm1Wrr8aYjGoRpqiuUSoYess4DbH1kymxEK3aUXbD
QfRIbIn7f70s+q1XCYTeJWqaDXjGdfS9bm8W1Ac4dooTTrMDOUNaqWbUoNT5AbMLdP7QBUzfp4ng
tio5WSALDVi2c5YbM+A/jLp8Dkj1FCZ1YnUGktsul3djZjSWqg2HKlRdI04dVSw8sVNiqyJPSKcs
VRrv48hwql738gRY2YZ8N6jaQ5IZT7mheaPYPg8l2nUGVpaLzpIXfddL1mjqxzgFKH9XWogNd4uu
afYspa9aJGZOEy7fFYxPxuVdh/XgbJoPGM6zxWi0iyi+CjXp66IuV+MQuBhL3Hdm96yHkZ11L+G9
mhkPdWnsgnB4F5vhOZLLrxOYFUr9qVlyDzTqujVkxk1EOtssiKNp2lMQiRhP6RwpXfazJh+EMk4t
vSXHSpteSJl8xUr2W98k3+N+eTOM3JOlnuOgtv0TqDA1A6PCEjsWPgXhMjcN/JMqvRmTYUXyW6Pf
KcF1aN4NEW8F5A8Byqc4djq8KiJRFEekODTe6mR7EAE+hmaxA3K01A4NPsL5dnh+lsgUY+ewCoyA
7kIWGKNrLRRsfH0HSrQrXrNg2w2dBTHpTd9JY56CZwrE46pFytzrVSDQFh3nwrgmiHF3et7NgWAg
LGo8dUfBnMvQjk+prTWWspsdQBS7IbB8rX80EIz7G5QoSEcdCXD1KgKJu0X1xEiAVAf/9Cpbkcsj
Y/nDoMvZQTG+UGxVvS1DRGeJPz+rbrlLRysG44wt2RkggvTH7h9zHHYkjaAymiwdOlg5OHsU1bCk
8KFUOROJHDUR6f+vTHkcaLXQ5YD8SsO7kNym0Zcs+3r5rngiyK8i8lH5wA3GQBelpicuMfZCzlWI
bd/7qe/snEJXVJEwfmwZfNCd1Ejoc5tusHagXBY4np53JEb7+qQU1JLCAUQos5bLsNMEsk+kv6uB
ns/E6JwOjICiyrAoWy0PbQew/vqtN3gDVX/Q7E8p7GCCCJoHrRNhc5cHcAT80LwUpYJJt7oZAXnp
maAxdy5rBM/usgMKYQc2KLHCkFNUWuRQeNNVP1rCc+yPjuEJfqdx4gn6oX7PO85HZIxh2TfZMpm0
1qP7aXNsqs7Kxud+mqx4uE5EAM39HTaVfhbJhGaGrJZKaBIYekQM5bEob5e/AnJaiWDCsD5Q6rgM
UfkUVGIBcGsvZcX+H2+KsQ951mDpTA21jxU4SpMkAqfMHmY0EEtv3Cu9f1kg52V9tFhX9kitOhVw
pyhfFW1tjfW1tLzJ8ZfLMv5Qej/fDeOzxLGIuibD3XSY+6GQtD+jTEoyTm6NY+wrP2qvsPXR4sGw
8BSRMRwkNtokD9BLlMGYo+0NH8gcB/6kwB+88vmEjOWQSKwbKgESy0mz6PRKv0scAKuekpvkRYdn
hsdKeQtMfxjh+hTKzidIoj4b7YxZUBDWHMBgezKc+lUDpCJomy2sxtu8/Gc7aj8LZIKpQU8mZe7Q
b5/C9yV+Gcy3XH82VRCWGRXPZHEUk93lDdVOFuUGq6+tSxpQ6OVuchM8hgfEjm5D8EWrnfLGo+Dm
CWWMyGxK6lSVMM1RGF2Z0Yh9UwIeTPJ3Cd35QzKWZMyNLFUmao+TN9L4wfTt8oujan3B/rLbu00x
mVkzoGU592htAao+Eb9pid/UOy3zdYyAXBZHf+4lcWzEofdlr4cIskn3ZVrQUOORSPDuhTEgpp6W
bR4haipTX1MVSzEf9LHlOC3eR2NshSIvWj42mOWfIs2uhSeVdJ4ehrbWzVeZqdlDnPKCefpgmA9H
uVdEzZQNXVbZ3nUyqlWvBabkdF6wo4zvoW/uErQh+ZPjG5YQogzV1GQiiQY7BhZga30w2k52lETe
x0bnoaXlEEkAi8GAKsbUP2fQ+7EiKi912IgUf5HMftc5xY9SJHrI6BFzWzvBBYmWryCOj1wu0uzG
Lf4ijbHEZT3HY6+IWDTA+vGcWfk1xdZIvBwwvk5qt2BKgzfYk8pBUY1TEt9Q07Vs1iBDb7QOAHhA
u46kW5KT63SZ0JaJObAAW1dpigBdlGSMPkm/FWvECXW1ogDOCmhi2l26U3a04PUXGS0Itc9imFdN
iDE3VRBi1UBzw+KIYZiQ557pn2D1fy2CeddCoqrzUgFHDPhObphhskGqvmIUxy2imfPRtrzlL8dh
1LA06mocq4iOFQW7fB+7QLLKrnqg23W79ipxxz1vsoh3OkYV60XrtF6HxHyer0qzdcqwAWNIbyWV
6f6/LfD6cGzu2guikKYRtL6urkzlPSU8bAaOzrH7VEBEREk9UWg6Tlfbmj2NM1Jun31rie6XgzCZ
QxajjtIMKY1pIOfKcL7NHvGqEw+Yfism/UUQ4+r7sG3SKO1l9L8VVFESZ9yFborWiIISEd0sDizR
6r4Hbs6LonifknH+YFc3OrHDu0owxUqf7896Ne/5bgRrOKCmEHC9GahjMgdM2yntxKwFTpaq2UkA
Or/kFAqHOXtNJ44f27J7a1HMicS2Ip0Z4tIarbVI1z+Ey3NF/gLX4JcD0V+xSlWWqY1EPdElh4Cz
QFNbWw0rnq/acsjrkzA2zywK3cgWQ3Iah5K4thaA01AwLIARHXFotreS8l/Owxi/UZmTpKWrJdpN
/qXz6SbXglF+xU6uYo9bAqDX/bupPasDY/7kPBpBERhTfe9AGrMA2ROY9i4lM8tsYc9jd9wICX85
HGv7gkkUzRm97lDcp8ViRRoPQ40jgR2X0equlTqDSE4pDQ+h0d5kGXEuW9WtWAKD2bJiShpRZYM5
RBiMzWwq0LgqeU/rJzlMEdq+x5ndVZiU0TjStsAOIOlTHGvEu0oTjHJCoDR8E47Kg+TJbvMwdJZ0
r59yvwMEznQdO/0VzyBtPt+VXCatA3tWQvpcRrWh2tfRczh6HW+tfdv7rmQwdj3R+yaqWky6Zz4W
f6zYNd5C13SVO+CHHJNDb9W8HbFN/cC96ZqEcI+wc2rjmOv1kuJrhsgZ4hs15YwPbNXxPhTjfwUw
LyqN6wT0TOJPW9G8AWbxlu6L0OlFikrBo9rhnYdRxtpcwIvbwGFFg+xJdfVFUJf/f3F6fSL2SdWS
QsYkxCcz9f0SvwXzdRInPBNLb/o3Q3S+F3bwLMOU4lDmNYpBXvlMYwnDUd4B2eAmbs81Q1srAiBb
lTVVFwHLCkScX52G2dVFqUaQNh4WL7uleETqbT5avQfkX9QQNF8/jpivu2w4Nl/USiq9y5WrIkOT
pEY4A8fUwNzHkNgAfRl5wfMWe+8vZ2McYpHnYVp2gQSTTumgI29E1QkTdQfDN/wOdLPEq29iR3vr
QdDCuUZlUx1XR2Q8ZVAOvayA6NOpigyAS2WDxWBtr6bCdTWE12lauGWS+2US7NWpvh5UMMTI3W24
fOlIvK/S7piPQLyci30U9buItF6I7qkS985QT5ZoJP5SvU66epfpwEoNiJcK0desyv1Ezz2hya1I
VXpbEbL3LJhT9/L1bZ5NMXWZmCo4fFkKqMXoRyzdI0LTm1dBzjAOzUkUeQIYa9jnwtxg+AgBU4pI
Wp4PS6r8d/kM2+ZpdUFMeBFKJQBGGzzmBIkw8K4fBCS/NG4HId6V7sdfL8vjqTxjDbNZG8QCLHFO
PqKJDc6eCtic3N2QzaB2dSjGCM7q1CwRVvodotvyqT8Uvu4loEE37VhH9PSxSfoU2pXNw9zYqvCu
Httv++hDJuhtTm2jfEJ7cDlWD+a9CnKP58olHzOz0Un8yttt2MwgP4+rsojSqpEoYZcg05eFoxj6
AcIOKXieYs7g4PbdgbFDETUsgbAmWZrFfpkVRXIK3RfRYc2vJN6T2s635LMMRuXNSZmEUUEyTBNI
7So/AdPJwWRGCEj7HKP3kZvs5H3oKbc8UOk/2MmzaMYHKBUmNeIFV6eASFWwpsKKHmTQrD3Mt4s9
gXGmwoI6eRqB2ADXzeMz2Xzrq4PT/1/7AmnshJrSymvLbWscG/Xubx7e+XSMF0hqKa1ozQ+j6UDu
NN0QqxPDwqme8DSEsfZFPqP2H0BDdNWPBTB/RdYw/QU+Np7Y+SSMxVrGErhDGYRk6n3UHIZItsro
7d++FmOmSlUqlmxCgreMXpEcDNnKyqfLIrbj+NU5GCPVyl3VlBJuZLQXUNiAumFvouxJnEWz+hjM
vQgOj9mxv+IVP+kf/i20kk3wgoqAs/1tmieWOm0kBQQnvuLl7v8iZXJt4bZZ+pTDjvEI7dhquqoh
UfH0V1yXFxyUffhkVrb0Q3QSDKDI9/8HHs3NFPZ8PBbmse7EaqDUjMC+124aH4TIu6BAJNc7xKM7
EjInQ99+uedjMiZLTkk1JhJCHJB3fnRRptHnqAr9ExdujKVy7UppbhPqpHWke6a37NVHOvEJkmW7
Ov1dDWD1ARlTFKlG06NNKaG4Nj/r+9AdMLdYHimKHkXr4HmvTaOhyIaG/VwTzQ3mPatZ2Sp9lGAR
Vij3U1S4USBd5aBl+5uPqBAZ2ZYOcSzBEsmicSZSA1S0XXMcfAmljfwIRgQskgl8ZNzNEtFKGmMK
J6GKW7NFz+YnlR0FsZD9n4ynvJRv+wOeD8Z8QFMjaJrT8e3WvJbixyjbR7wp+02TsToNYw+7KI+C
guDbiQfkEAdajIz28p5XjNy0GCsxjEmU9DqcDbr60Bg7GYRIimTJyvM48TikOF+M3YBosyhSwwAp
UV5e1+VT3vpav+eoG0cB2MUH0IVlQRriLLSRUB5CV2ts1Ro/jFCWcJR7M+A9fzh2C2IIBHEJqW7H
RAepiWBY4Ea+NxMMn1SCrc7/qHIs0ZJSqJFKKpRykcjVwmQZ0oOmcMFnNi356lSMIUqnCgxLvUpR
goElus88ACIpWN6bndwROyu4/ovGPnL/z5fEsin1U2QuVYxjScp3uXpqjdSKeRjB2ynCSghjGZR+
UkZFQrmwc7BZfageBStz8hP64aADRz+hBNdlyJuppZ/qNw+yEsrYiLHPAq2ToSCVebcItwk3mtlW
989kmHVRmdBHVSGhgpLOVuX3O0QV962TXCN53XG7MtunOQtjFENIB9GIRrytwaO7/2A1+k+4N/zG
Ta7pDI1QWUZrXX7P26bpLJKalFV8DmpNPQWOGYq8xpemuTPiwSqq27bkRNBbfA9QwbMcRjuA5V5X
VYFooh6dxse4zi4DsE0Db49x5D0ijMvH2s56VvIYxZDkXpjEkr4xiQKkguO1A42uamdO4IS7+HGO
reQHsRa3swWfF4luNzdW0hm/MmhETEsUORCKNgDUwfiuHR+VQ0fpZW1es4F3hYx3UUUN4zQGcstK
vTdnsC75YncoeaRUHN1k0UbQxQDBCfDhHDPPbVlbQLClcCLObff1qSMqk6nm0ZAAdB4Hkco3bOdY
8F+N8J2jGBsj8WtFVJk3pglKWkeUKVA8gOsNmx7xbvZ6X9zzlqZ5H4x5WcogC5OgocolBw+p9Czw
xi04164yL0pX4zLNCgxoVRlY3ULVC+bwTUhBKxwOnArJdv/irM8q85qKoggq3UBgIWPoHiwMAHed
QCArPOd+jQla4ZFrl7bTyJVI5gmpE2mnUYXPUk/Ta4khwm+UzQnm97rIMLkAkEmEnSXGWLh5Au/D
Mu8pwvxQjfSejkoMwBLrXdqnxoK4lfuxre0Ci/Y4eFI52sLCbCwN5ruaAmqZBSezPPTB7rLef9By
/O4pPx8XC6KRL0XayRFSf3FnHCjjUuDodmypuxGehq6O0XDnRrJlQElpPhBQwSTHJVjmvHCWdjse
F52YGn4EWoqF4MTzdUvcywfliWCMSDwbQ09COGxjuZmjb3VzEpKvl0Vst1XOuskybDeBrgkTwTE6
z3wI94XXXSVe4Eh3xmPqLy54iF8C2+AtHfBORv9/7aoNcwx0EY+wyAag8uyNsXQwLHT5bDw9ZKyK
2chKt+iwWuF0Z3QHrefU63iukW1Mtq04SFOAnD/yi0ca41QoykPtnMaOHZ4j3s7vzkrPGBESTLGQ
lMjB5RjQBJWIjbblKtDytwhhQT4Gj6ZcAESwnXjTlLy7YmyIVAJBKRjQVC6n96q/jsFXOHr/dFNs
u9KMeiGeKqoOwqFNFwvzALwgatMSqoqEzEEWTcIW4DNV09okQMWE5nrzKcSOS7VXAJThzF5gNXby
3u+n0eIxtm2nEiu58q+aPjZ9GkiKQnPMyZm/KPv4e3ia7juXDvqNL2WHbXFew3w7YlwJZQxHr+hx
N7UCBmxOiT85iBwjq66t+AQanvvQl18lt4zAX5x7sZN3f0MZBsL387dm4hLQW5XjAGJ4Jx+e5EB3
ijGzYo1nQzaf90oKY0PSNFYVs0GS1kaNlauJtRicZSUaCvzmZ1YSGAOiBq1WTRKqo119pwyTpWiD
1QeeOB47HvzHdldlJYsJS+Axq7gR0SCKn3966fR77EZO/2a6jQsYC2Bmmph2NX2NOypFVfDSMRnL
IgmGWsQGoLBal4JNhAcF67aHwZUw+yAlXO3YNpurozIGJZ1Ks5YLuJzEN1/prPR0hz0iS7Pzh5D7
Fjat11kYu6PV9gJYdFPskmNvysG4/o3WfZNb4ctlA8Y7E7uXleZ6lhY6lLEG/iOFw6JLdNkVbWPG
D38VYK3OxNgUM0iLEfyMKMdO5pOmjK8KIEc5B6KXfkEpPprSKw9dq7XYxBIuiaIKo8/32u/CO+KM
ryjUdy6KV0AWjh3xOnpaHjiiOc/uI4JfiQ6nduq6ioY97zAcFTaNJie+kvYC4tZkdLJn4EI5pi9z
N3+3LQpB38rAuIDJwrrUozrBamIwhwSDje633fEaYxwJbFWzlDI5aGKkhWTpvma58F/cLc5ffb7P
U7BVTZLq+mDW+Hzy3bwjO+UYY0+wtFNbf1LuCA2Lnewus3veYPG2hz3LZbSyn8wwEDRk1bp8DKa3
Vv3WCo8mb83tD77tLIbxbRi07EqhhiOPYfWfyx+Tg6WH92kvPDc/JBtgyjvp8BH6A/ia61g3M271
LJze70o1py4b+zAbkE8JtaUqb2p5Z7aypUiPpN31w4s4fcWcknX5RrdN2Fko4+jKKMEGVY++Mzgr
e2y/x2h5cmpaPL1kPF0xNmMfzzBfWnIEx8KUPF8+wh/s4/kMjHvLizpoBhmKr9xkH3Pn5D/MXoCy
vTrEHi9U3p6YWV0T49EGOSgzcMvS+i023O/pRl21D3tb31GSRf0t5Y2JbU+7ryQyPq3ta+B6CHh0
WatZIpJ7fVepYBJVvLl6lIT7uPWzvrI5X5WjGSz2S5JhuV0n8Nzhj9luZCzXpe70ol8bhTV64X+K
m3rhDZc/jPPQWUCYWB3RaRWxHKPuzH1+TXYg49ljl6vYwxMdaFzb7+Mb3g4GR0VZiJgqag1RylEj
mjOgKge9I44C73tS2/G70/vUUoOxLVlLUjJQuFMgPnROAVI0QJ4Gvvmlz2zZ6+w8snilNd7HZCyK
0S5Ko40Aoonb3u7MytOD1otbeadk7V/lq2clZdeNgkbKoriEf6PAfZSRarjS3ck2d6UXerz74ukm
Y1KyCJw9XQleoKy4IWBSSU5ZvL+s/1sUWwqW7kSoOQHqicK8OjE1k9oAQJETHbuPUjw2gZorip1c
Pql+66Bx7Am75BC48l18o7wJDu/hb57y/AvYUrLSg1ZlNPAW9Mgtgx8qMqrw7fIpNzVkJYK2dVY+
J29qQwjolokyjiDLu5ey0NKVq0Xhof3yBDEO3ByjVBZoLy9brrPhNhnfp+x2lnnT1vT3/vbIVudh
HlkFuDkjUFGWIeCCmb/m6b4fwG2JWb/wTlpe0/k1NfYaqgCXP+O2U1jJZV5aMExCpraoY4g7mmEB
fmKnX5PjZEd7arEkzrVx5TFuOwzarkwiOnQCUjv0iewSe+QJEMSj68YCQi2oEP4COXb9Htg6emZ0
AFlU8GmzwiZybVWNrXCxf3gqz7hyReyIWFJXLjT7MEmtQnAr4QfnsqiuXVISxoOjOJiLOeomznyg
feVpD8xdlKvpQCh/G37Ttaw0gzEjnZL3fdXBjMSYUCbHZHzknGYzozkLYCvic5JVgYJyBXoOoGg5
RDZNZlT0lCNHutafFlt9xef0I8m7LJhzVWyhPMw6CVxC+IoKyMZNxMbSrgl4vEv061y4KrYQbirq
XNUj3pW8uHNzNaOlAKhU/UlMd2byMqkS5yFzbotdh0s6KSiGCl5MaJxRfiHL18sfjfdw2ZK41lVx
BLxFGKhT/DLa7bN4CnyUr/pX2qXJb3gjNdvB8Uo9GEuhN0tPpAn6R2uEFEUmcoij3gi7HH6ZV2ni
fT7qBVbupEnCTB20CVOsAJsdzQA2OL+//AU/1qMvqQRjIsRYVEopRj23PxDQGeQfQWnm0CSUogRn
LmJ+t6L9GbxmbvTPcTAaYzvqRkFIXGLYKjRsyjM77MUH8RtF1Cq4HTbe12RMB2lNYSnppOti7kL1
2hA5n3L77ytYejFU8IqwKFO1YRK1o7tCeXartn4SchK/7WEG7SyAUYdSNkuwiXx4KbRDEROGh/D4
f+Nxot/9d604i2K0IjR1JA4ZSkrmkLhDNdrZkFsF+IfzK028abmbLdvfjpgi2ldEEdkJKKPKp04R
UJAgs+HEoriXRB675raBPYugP2H1mIRYnLMlkPBysx/5cgjHF0Xh2PDt7rF2lsFah7STugmTQZik
Se8p3HbxEp9iFw7koXeye9proqjiCw/66Q+qcRbMqMZcD+a0BLgvQx0ealCxSDDypGj8Mg3/ywHw
mJLnbqkeR71yKDTiZSOy7VbO0hltkYTcnOMacyd0zRVz1+7P5Wpe/rXdoFl9XsZaqAKWzqYZxlfe
JY+yC1ALe64s6UAddHuk5I/ZKeJBh20/hfPhGLNhEi0EnD4quIL0nyGHAHh7UgJ3VDpbSg6jzkn8
OA+BLROA9tEQ2izHp9RelSmykrDm+GSqCr8/7c/zsCWBUBkzMRPxETMMghrq7Axy5S31d7mZ/ctq
wZMk//rihr4V62YBJ08uI34PFw9gYQ9N1h8is91dFvWHQOB8KiZTKQBhQIYIgUDid4jfswIYl+GR
fKP9wvGlt8KXywJ5Z2OsiTHlWgRDhrq+GNnRKFvCCMCOat8FPExf3ttmSwFTkjUjeBfo3GbvYuPE
VccPDEgKmC7zJtg2rSRBli7r2KJV2S08RVf7sahGJJb15DV9dCiT7KBNIu++6N3/poVEARoTSE5M
g2UlnOZlaYlBeZv7pxakhwpxp+n7kviBnlllfwjF+3HcDYulz6+Xb27zhZ0ls10mWdXKuM9Q7CBm
fihTbOFHgXNZxKY9XIlgygDxlIC2vECkMWPYS9p3e2oPAXiyvyyGdxLmfRUyNuipcXIKsbEa8S2J
OA+YJ4B5VKq6pOlc0+Zwd28udzOv4877+/T/Vy45DIu6lzLaH+gVry/Gl4nMD5e/0bY+f+rZh0tZ
iairGgPCIVzTQJ4UtPny/3oeahrvFNRUrEQIYYTZrQmV3aY+icJdrHJuYXsMbqVOrHs1ZyWcCLL4
8QAmYBsMy47uGpFFSQbEvXof3PNGgnlHYhxtuhh1jS4z2r7zQybdNby/v10NXB2JvqDVN4sERajT
AW4OMw9HmGvMPWSOGVqCLe3AB4x2A+0LJe/gjLdCJCD8wYtNA37+BSxsVKlLg6DEcIMqQDJM5bXG
eK7yRQDs3WUF5HzKD7aA1UnbJKrDLkXVsSrEe4CcXJkDr+m0nZSuzsIYglZe2nwsYW/owEzhtKcO
fXoKM9KcAjvmeD7egRijUM2tTDo6LhvMhzA9TlyAeZ4A+v+rL0a6sUn1GvhUlJ+RAPM4aV6wM6VY
mJu26ZJWgfEY+cvla+KYbBa8b1j6KignjGzRELbddZgOo90Rnsn+w1XpskSJJwEIx7zlYJB64N3g
qmiv/gMkzYk8Otj0Exfh8qG2jd9ZGPOM26IhSkunNzrp+2wcifCeCs5lEduBF+CO/vdAzEsuBFDz
SSrUQXnoXYqMBkJjXweJKy3oh9z1tm3l+BTHxsfpKKm5nEBcaTi58jC175fPw/v7jOteMrzX2UB3
tewXOxDqpyVWOC6JpwNse0ysUzmctJLq2uREyBKx2wuW3wzrTJSTueEtQ3PUgG2VCW2TV1ILHyiY
JykzrabPrDrmQQPxNMFg3m1VlG0hmTMtjUkeqG7ptG+PmhzmF+Coml0073jkPn9wjWd1oEdf2Qop
yPQprJHUkyfzRvfGp9AFxNIdBrWBbYLt9u/csYLtwPUskfH2Q1XIfdpCQeYDEO3caV/soShWAuCy
gku5ztNGxlqEaSuWUQU3qbegW8gflNbguKftYbbz+zUYG5FMWHaMUyROhWmBDcGit9btlcaesBJ2
pMhYBu4udMD1mnLLqbzzMcYDgdlkRh1UJm9sQX8bAftx+Tnz3hoL7yQ1ehmXOSIZqpQLNi9KTCbJ
DwJYMc03Xliz7UQ+dYPF62uEUugSurVFsWF+OhEJfX1uEXo7djnLYfw9GftqHhY8aD2yyKkBHIdk
gTvEn0Q7OBoP3TNlPVPvCW9ri2NIWFyfuTS1ONGRD5DlfQ7+q4TrcXjmXBhHJUzGigCxNdIFHcZR
iCzJI3Z2Ez6heuDW4CdDKy5y+xce0P12hn1+AyZjRTJFa+KajgrNum3sAG4CQJ/YtFJf9eQ9T0k2
D6iLRAN9qUQ0lRE2xXqYGsaE0DcBu8qbzKWN2LwlXRUNgIViC/zDTq9s4tDPtSToKBMr0lFvdpJ5
a/CggbcrcSsZzC3pObCmjApRLY04QSW6CxzTzk+xTQP3xuqeTCflxJ3bx9I1GbBiJjbOGc/c1mRW
weiC8n1xk/U/su7YcpWPxq6/VSX0swzmYQ2qSlRkchK4jWZX22sYDaW4ucED9V/Yg+RNh26vx6wE
MsF0KoVBqtDlip9oUsmDFAInJdxN+KTNC6XWpDgB8x5bHYOHseJbNbcSPi4n9SOXzs1cZx32Y9BE
iEqlB/0hvKcrtKUt2NmP5gXu9CT6ND6d903iXn7t22/h/L2ZtxDG46RNOtDc5vk9IH4b/+PfZ5z1
PAA3XZ0GNNDS0ksT6TAvPDIf3hEYF10HaYaYFOBIYngnVyc+WgVPAOOgqw402cuIyfZ5lwG7lPJW
yL56S5/ax/zWlcTByeI9NMYp64mRyEaMIZam2Q+mN5s3U+ldvneZcyjWLSu4+S6X0CuL/OiWuPJB
xvxW9gD2zjdwA2cvMCbHaJ979ddn+WQ6Gf6JgaB/0w7WXZtFk3WGhi9La+3x21DzSrebfvr8uk3G
nKQRthA0DeGbljzp9UNYPhLVBhkfJ8jhXBjrliNtwjZ1gFrqpCg3YtTdDEN7BRvqXL607VhqdRx6
qSvHIo4haJBCuElzT3YURFCwA08D/xGWmbmbidvDwytp9NQraZrQYjE9xWLM4IFSpz8MTrBTnK+x
a14bx/yY3qIeIHvB1V8OiqEkrdE5NYmwAPGakKSJQqNSsX+Kq2OeHJOMo3rbictZBjtmYmiBPgkz
PE3thte07R66upuj7lABcbT0hMTiRY2bT24lkfGffT5p9QxKbEePlzuhia8mkQeIvZ0CrmQwCp8Y
nRQ3BQJgirJcONpXjGU6MnqfIBrej1exyNH87ThkJZDxn3kvF+VQwfrOh8Yf7ynKKV2JHOxltlqv
9mnHdeLBg2w/hJVU5iH0klbJGfbWEP1MTvAxsj9Y2Q86BGLe/hU4yEoY8w6mRE1EleI8z/KhU0+l
5o4BhwV7ewhkJYPxk52mm0aZ4kCaNTgUAnx4oe1VundXf6M5oAzGMbp/bDrJCNQ2jmGhR/gt/FiJ
Z3xo0DdmLNGItTjSnDq5AYWubzyqD9n1xxB4grkDS/+bjbGVUMavpnTfdE4gVF1uBBElZ+kO9PAj
ces0tTkH3IwrV7IYlyqMRRN1FQpx0s3k4WWAGEF+W4DoYR66nQkN5bwLzltnlzQnTLEt8oAcg4Aq
0WglS+Ei+9On/PudYW1PJaIuih+jECvzHGphGsdA8XSi2Mp8cujBMKG7o/mBbRF7PLSJ7TqFcZbH
XJcSV1jHmeCsGxPz3ovzP6Rd13LcOrb9IlYxgCD5ytDsILWyZfmF5XSYc+bX3wWdO24K5mnM+LzM
1JSnegvETthhrd4vf6bHwO3QBjH89oApTawodLB3UZK+rZ0Xydzl9SaW5OcOkpVmT8dDV54TVWCA
AhF8M4LkRRL3hEWD5l4PLbuqd3kVibRwWyt+HYRvRcStWYZ6wp65FdgEv2DoCpMp9KZoEEdz92gd
/sx1XQRy4SAP24AkzE82fW0bshsQzNeK9lVE344LAYAIBWt1h28Xy28N2Tfmk1WKvty2DINBdZqy
qfEteCSKWp1ZKEooip1+qg7VLtqhtGk5zV/znXZEc8cn50Vkxf8QTi9iObcc6zXVhhIuanzokP3k
Xv7SnNrP6k5HF2Tcz/51N7WZrpoXcZwbzoMIqL4Ej1Fa73q6A8mv3SYvfzgwvJLDmXISkUqaM9yY
estWAbR94GpnxqOJqV4hBv9mTW4ljLPeNjYDa65RqXinZ3/HWmPPJlF2td3RvMjhXzRlRNuFjDjU
iEzVzOzCnU7xI1OU8KUF30m2r/zxOyYPHZmh/iVoa4pq09v2/ev++PcM411Tx/daJznGxddC/6Ot
g9UZOXtWi1RtqBGg9YdWumqcQlL4c74zRtFJ/sHbX47CGXWh5lkCwA6Gyj+BtZYBN1Wn3F989b7y
yB0jh4CqPCOhLL3rRvDuBX8LbGAEoFTXCYDsOdGDoRRF2iCHZevBzeHvEr/ptihxSV+lM4BuvmhH
cFMcgsJNv0UPwmrk5jWu/gD276vIKtMQbx9WkSd+cg/ul53laK3NeuKok7uFU5/Cb9fPLJLI3N9K
oqmBfs0oRoyESf1uzppbNY7c6yK2M/XVqThfZpoo61oM4aP53nvy155B22AW8ix9YebYvuavndAo
txP1lVDOo2nAKAIzFEJ3fwQkFnDU9NCuXUY/RPbxTrRgtOlqVtI4v1YaRmc2MnrIFeKcmr62TeQu
tRdPJxrdJ9HTFKX29a+6GZdWEjnnJi9gF+lGBIgkbp2iJTd5MLh6lP1JenIRw6eTDUCl0ApFRz5o
XqTJqcynFDTs14+yGXxWMrjnqUUH0IWr4DoOaH/INdNVo/ImbtTd0InuafvxvZLF+bFkbigwgd5R
FGYs1yEAjfZgMzjJ5kxYQcHLBV9QYGGUcyqLZARGbOIRZ8r7pL2JZ8FjRvT1OJ8xV3GnYmgC9TS1
82TNlwJQYhoAQhS2ebdVDuPtqg6QWYwRc74il42iT5EKddZBlk+Feiy01+uqsL2hi7X+/8jg7qeV
xi4lBIbUFaUtU8kNh9wby9Eb69BOC/kT1UunbEy3KPXH67L/wf1fZHM31SqtOpCOzaT9VcW2/tna
ZQettI0dnsV24jbfqn2SAT8wWezmU7QPBluMBbatLZe/gbvNUgJedsRQC612nw9PpmhNcbvhtfrA
nMMv0mjOpQThlSxOZ/5lpV/MZt/ln9v4psPIpfZFyd3W7AUm/k5s/3tovZyLiwGhJk3LQvAMjg4s
my19faft6ZuFTZPJQ4hzu9fkNQVJYQ5i2vak/ejcGUiJ3UvmZb44NfyH8HD5e7jwMIwRuDAU6HLw
suwYpDZ2Uqv9vFO84qHwhW5nE5Fg9dW5+GBUhkIXDbgxwS3DhIyP6j3jWUvvRC3G7YfDShIXF7QA
awhWjPL6eCSNHZ5YU98492965ODp4Ie79I9q0BeJPDq5GUt90ltwcDnWoNLPE91l5qfrpvkPbttU
8P6SQcLIM0OVi7wkZo7tivcxN+B25478loGdHjiKeP0n/hwKNHYbcs36JZLP6g2yRMCGhMayp8rs
Rc5dAjqP4J66jcfIof+S3kTlBqZ0vxvJRSTnYLHSnox5psD4p1PQmyeaNTvLSvcWNrNVIcWgSBrn
as066Xp8anRVB79OvsWgie5vJ+M8E9FSr0gS51ibKVPlmEL7h1Z3o+4AtB87HGRnXFJHy0P3urJs
h6nLV+RcqIoOuxU0CCG16UbAih6rOzWvnX8nhHOjajR2GbBzwXFh3nax1wzfiSiwb+eUl3NwLtMw
xrJOG1Ty8uy8zPeZvg9o4hnyXm5HR4Mh66ItM9E9sX9fPQbGIVrUliXqrUdAcQ3SsNGW7+lTccps
BfOX5a546YDgdSfE+N5OYi5n5f3jRNpYGXBnjIZS24PTuPo2vMZOckZpwJ6/Me5L7b4SDa6JPjHn
LBe5LZKOFdj/ntphzK6sXSF0ytvu/z/Hww7pxw9rxEXTzAWqYarPniIMYBkJpy3Gfd9eQ/vltXQe
QC9Uo3TCSjZqESDxBqNi4XY3aI04rN7X79TMyc50B+avb8IQd1154KY/njEKolhrOkRUVm1h/Eed
bBtn0FPt+93ojsC7pYmjnrNb8vhvTFGXOe/SlXEd94wpKJX3xXwT9z4VQRH/Q7pwuUDOp3QtTeKF
7Z6Px+6GwdEi/jzlh78jqqh2KrxEzrnoVY95qwWfcvr8niz9tM7aYw1mVqiMXb0EaMOEO3FSpF63
Ql3mPE6Vl/q8pLDC4FbZjXvtoNvFQXNBpXJQfHWX7GIfizn7DtBiscNYmMipcPJX8XN6uyu1UmPO
EzVqL+cRm5VmGCiSrdjxvrljs2DNKbzR/WSv+ZPHRt2aHX1cRFh722RrK/GcOwIRiVUSxieX5MYD
JpIeqgX4Mkl/rA39hzy+DUH0MhX1aE+kvkVqty/66asRULdciEcSw4s18zXLlv3YRrum1SpbrSy3
VyI3wA5cYsZeXRem3TeN10SNDwzUejdUxAmC1LMqzClO8nOWmgfZAPBkVj9dNxjRNXNeT6qXBNPp
aAaUCSh4VcWWg2Oa3dEoPVwXtJW2gblLATkNAcuV+Rv06lIolYzRLQSU2WsfAXDmAwGSupOTPDKQ
iKx06P/uDT6I5K6OkQKY8oJMUSqKUxTSU2Wikqe2gqMxg+dStQ9iuG+YzqOeomQBTKc6tRfVm1pR
Ws1+4YoEvvIStZoVgmWTzYexTbLm/XEijk0b2dL6IDwXWWvqZjTgeeIWwdHs3bQmdhmLqseis3Cx
QR4XUAk2GN1XGRQ0KJh7AP4wOJfr+iYSw0WCJdCykdD6b9JsrCMwnF9GNuZfFyP6ZFwwKLtCARkp
akg0fU3NT3J6ow8P10VsmOiHW+EiQK2MkraM0OKg+zqpNg2+k/FEyf8Of/9BCufv82yR4iJGIzdV
gJA33idZtkNdXPC5BKZCOV9Oo1Jbagsl5lHRvZwMD1Y4Cj7X1lDZh5NwVm+NJnYQOkQuDWiD6V+B
o9vkSDwG7znfg+fZjlxUOd6h7BIbNOo3WCbyRUNlokvjfII2RFndMqZVXf00mA9z95YUT8QQ7nxt
ZJPrw/LwlDOpmsnMoX8EsPjhsZif5uRzXf7Uia+PtacVsV2qL9cVUqDzPFwl2v0kDkPIHKPbZLp5
p0YSaKNAT3jqnQZUarHcQ0+MofCznridKRo+3Gouffh0nIcwSTQHlomX6NzYVuYs2MFpfxbfGq8H
gRV9q11G4poc6WsoRMYTOCeD8xpWIelaHkNFh93fa2Yjik3ibuRWqvrhiJzrwK6h3AwD3jRs7QGT
C3sGU5N9Yq2WwBPB1GyrBZ4ZMsGrBsyZH5P+rFZIljGW82i5N8gd0EQ1UUmYme7vcfAignNS4WhG
nZqbcIWNYWvFbaehXo+dKVLaWeqXlSA52tbCizjOW1UFBaFVBAiNvLIcXcrOAMi5v25L/5AWXWRw
3mrp9bpJUzZ/lNqzQ49IsR02dG19nZzirDl/GuUvEjnXlObFbEgLXFNmfitQ1y5/zOmz4FSsOnXl
ovg64CiTsqoS5v4wSfa+3XZUMT1Od4z1+bqsbU/76zgaVygrw2nUwhCd/Qx8z/pwzKfK03Q3CQTJ
5LbNXuRweUuOCRYas01hPfKDBZ39yA8B2JaXd218yotdOn2/frB/sN6LRM5BZWWPVj4jK2i99is2
YMHjo6fgXBwxIVH5ZuNclyfQ9veH0KriowHp2JQWbFakywvU3s50TSBh20OYbH1CRfWWn1DWJ9qk
yohPqIynMAao975NBYFjq+YNl3eRwbnWVFpoXTSIHNOu/8Ta5kGMDHMA06y6j92mc0W7vNuf7SKQ
c3sN0PuCnqVnWu8bPbahfl6/lm39vvw+5/OKLkJvIkFixgYUtcOQvBb0RqKCq2Gu7HeDvUjhXF3f
lOY8NIgUfWXYUdMdl3CwB205J4l6S4fw0/VDiTSB83pT0/z/ipxmvOito5PP47C7LmLbXi8n4tyc
kqajqWdofvynnpceGM+96Pqvn4Ty5by6q7Qlb3D9i+5ZzYnqXjQIPJxIBOfhtHqWNZOJSJoHapWY
nzsUpggTUCSEc2+FPBRhzMhxpvBbAla0tLQ7atnX70QkhPNoGPkyQfXBilnVs24+D9pzbgquXSSC
s/8uTMxFZ8SxNLivrIeEDPbSl4Jz/INr/o9yUR7krYJ2WUMPT1bqIOYDFLDX7eUKswPhPfPNtWBu
gNn4b9apKKapgveHWvzDvGgkRRkGbHomzec52y9A9E+C16AToVRsfryVHE4JFiOIzDRDXooGkN5H
toYh14YIPt6mw1wJ4ZTAgFqpVQOHZuXRTmlDp1drAWWY6BycElBVDotcwsBPUPzQpZOmvGmqQM+2
nw+rY7C/YRUukwSMBJoGg5kfBpD7DW5+ajDGaJwi7EBOul3f6LfY4QCCoQgvZ9NXryQzbVlJ7ie9
jfUEKzHSdA6o3Xa6k6ZfEuumXESTRSLF48LC2BmBFDMku7osnToD3arqSPSUxJ/+wDGsjsTFAwQ4
4PR3aIoMnRdNgd1Lmr0Ek39divDOuJgQ9otUqBISekyPFwC1H0qbASjmqW156Q3oGB/L0i4xeVD+
F+zFgmvjn+phUqdjsOB9NEhHQwJkaPJkYvptfg6i0r1+UIH+8y/0mvZBH6ioSNYddqbIubfupEjQ
IRSoBv9EnzAGmo6s6xlNT+nyOQcqNOlP6Mzvr59l29dedIMHhew01VD7CbohP/Qe2zcb9uqP4che
5+luFCGfiW6Jcx15SYxUYU/zRP0Zj29y5EvdOVB/aJYo4m6nqquDcR5E6Qdl1mYk3Ox1TpzUw8K5
U51a928YWelZ8CGZEV2JIgbnN7rMiqSlQfR9J9T6UgM4NFOcDpMTw6cEAHnWm/7MSEJDV7i2wXz6
NdGcH6lkqugywR2yo8q3tTPs6Q07KBoeh3inCTIm0SVy7kTvgqSWKnzZyEpteXgbxt7OCpdIJ934
d57L4FyKBKaicaLs/d7dTPNjlh0t9en6xQksjQe7iavezIoZmWxrvWrBmxVZ9hDu6Bj8UWDWNcXU
DEXX3ue2VnElQ+tmoOaC/vrUeku2eHEkWnhk1vO7HvwSwdcFTNIWw9JijiEufoy5hOFEUT3ldyW3
FNlQsZ9BNVVT+cws0Iteon0jAwqaDRgz7AjtNXCT12A/eNE+vtewNDGfgkchCM3vNY+Pkjnz0kxD
r7sGksu/ZMx1aXu0t4hd2OFbcjQECr6xFvtRGGdQkZR0Eb687C6dzxJQuI7bjP2nU3mTZ+6CO8Uf
PBm8hmLMNNEn5qwrC5I2awEfigURO4vcMtorMeZ43Px7V+yuq/5G8/fjOTnzAgBEXUpzLr8TsWo7
QJRiHATT+Ik72FKKAUzN0R9k8AGWu+gheVEfr8v/3fQ+iOdRIqlS6a0x4E7TBDgIyS6X/NJI7CAS
QSD8HrE/CuLeeMFY6tNoFjinHB7KcfT6EsNEkpAJm2XwHw3woxz27ysbz+OYBP3UQo6PZUfsfh2B
IHCcPAxbY+vmD4C9P4rjcv1w6U29MqAqUWkzYO/QC577XXaWXXFd83ffwmRZ1JSxp2pZGmcSJB9i
g8aJ7BrzK2bTh15Eg7GtDBcBnN5XhlwOwQIB49H0CXZ+o3dC72A/gumAzUQhdN4JZ2k2j2VqDCRG
19jq2ccba6kxRXmjLW52Q/6C/mPcpPKw0gwz71jb/Fa0dbOpiiuBnB8rJMUITE2FwPgmkzHA+QTb
vm5WG5PHuKuVDO6uqjBZrAHlJaihsgPalB/tMP6Hgav/Aqt/0y+vZHHXFg7ZQCoTsmS/OCyH5bT4
6bMKoC6xZxTdFeetEstcMoAJLG7Qp14vF7d6PIk8/++pFPt0UAZM3huU8ulw1nRmb5gN5pRvzGP9
gKkNwF7P6KEXHkvddMFVbWvDRRw78sphpAsWpLWhkl1AdX4azcEG7+RB0nWRcW1/uoscTs2HEetj
sg6ti7Ch0zyBEeiFuNot6xnIp+Dc7PJvf6SDF4mcnoOHVFrUumMfEgMpmCsqHf08vssTTQmIDsep
O4prPQX+zOLO2Psgt0A1/pdn4XRcHppYt9BbR0NRdhZ39Je9dmZoPeqr6CwiheB0PNbiKZ2SXnZn
y9pLVn4IUGcZo0Kk55ve1rTA7IgOCB4HXEQcZxJWtZ5h7GsXn+mx2qUPESDpKJqzgS3f5G7kGW8i
37fx2GTWdZHKxUcdWlE1VSm7+l16ZsN9jMw1RNLIYA9E4VF0RC46phbNtUKPUXNNbizsWRA1tg16
n1TCMYHtS7sci7Ni2WgHo89xrGEX+MoNazFaTnzQFjz+FFQ75hM5C3HihB+Ts2ktTJRwVJE9NVFe
2VFYe0opeXlEIicf6vNszOdMwUoN/jeN+9RJg+mpryxB8XQ7V17dKWfoUScHpWQoCGilbX03dtMp
xzSI6S4PwZ15U2U2a0saqOMFnrwXzfGLvjxn+lFbqSlG30AwS7/S7tZC8UwSDaBvu5fL7XLWP6Nz
N2k6kmS03Gy5wWDVHAv6aiIRnNWnFoYxxgCJXCy9kuqrCsjB6y6MfYffEtPLJfFIOGMtpYsVQkPD
fHFm7U019t2MXB+s15mID1FgdzzJ0tLlaaZhgQz714mTk8LWk6e2aoHP9OnfHYrzJgoqfl2VQFCb
dPuuaDqnr+Uvpt7cZ4FyNIJetFsl+oqcRzHCKQ4SCk1o2iVx21gendhQwO8QOAUe9noo+ddPKFBv
nnmpDSQjjFOodz0/h1hsnYvbOhKN5m9sDX/wyjrnSIrGqOdMxXekD2rhk8kuH3KfuOCrJU59CB0w
cDzFwkX6jbWfj2I5x6HOwQiLgtjqc+8Vz2S2ZS/bSZ71Up2irxbGDZDyx275ev2bitSTXfIq5QpI
0KSYn8dpl8kJxn0937fBV50KSiWbYsD1hXEtrLcTnnuhslqz0xLoSpokT5KU/LBQv81Uw6fq/172
wYe8iOKf0YOGOmfFjDsLXrL0Wc+/X/9iG6XUjwK4ZEHpjNRQS9xU+Vd8xoy4mx6bfePlg/3flUA2
1X51IM6wSzmUJEvBM7pJvybW8zwqdpaLVqU2wCQ+noq35qYz1EGGcVn74qB6/a15z1b4mn35JfSA
ynfqd6ZtHckemJTlk/E2v/5R9Fqdk8sbjCyfMXnXYnN+uW0q1+pedBEAk/DuOOPO+6ghwxK+j7kc
dZQJcm941R4nVCVy8F6LGvYCtX83+pV1hbJaLoMKXRyt12h5SizVyUzTDgZRRNsY7WLXB5pTmQB/
1eCRsCerrXQs8aHW8sBqBZhzQAJr54fhXDmWy5CKRGfbUktF1gxUPiFXf//Uq7OpYFEmobksblyf
1eCxpY+DaP1yU4Qi40waIbrKo+KF4ItplkpCRQdAbv33ABNJpbAPvXVHykUInwxUFU3KMGNlo6Gx
29ol/WNS/QBbsyvwG1tpzVoQ5zdoqS+Dlqey22O95SY/V7tpTw/6LbkDSKjLBoNbQTYqOhrnObLE
GEapYl5XNandjOTN7MOnzrK+VVMseEOJZHH+YyJh1Db6tLiSHthp5tUjdczQD0WL5KKvyHmJsuhU
Q+lxXWZ1KsljIWTjFB2EcxELoWMV1hAw++Qh8CvUEdGwPWKF5kbx2XtwuY0LW9S1Yjktn5KulYP9
VStrKqRiwhhjjbnZ+SlKTnWT2bHsdIC+0BLqhAuQqcE7JtDI3we6LWUtlAv+pJe7ql9wVBV1fYY6
E+zLd1QzkSKKLo17NGR1v0DxISgAV5Z1r04CLArR73Mvhkq3FHOh+P3UHD+FQ+T0SyWwpY1R/w8f
i9+LGWjaLCRHpjQ6HYDBAUGt7Klmo7Pphe/0MZqjHNuddmQLRuFd4nSu8maimHT90gRH5cdzwmUi
VRIjgg3m97J4o1TARrFZLl0pBeWcRtUa0lgxpVB6nJKhhCqGLf/ArMS+Adawc/042y6eoB/LWoH0
fSVxpfcU68yS1UDv08LtwcaToygmGq3ejPqKchHCqR/Vxq7IemRseEnOYNg1TiAl3pM7Hct8rBXx
J5nMWh6njmmBjuFiIW5J5ssw36T1QxE+Xf9umwF/JYPH7+umpsybCWdiXW7WowoO/Wh3AJRhmPXx
Xf7NEhgZ8wa/uygDG3WqpSoWj0inWFM41qWK+IWngiblj9MS3hhWdsrk4Vzroq3wbUW/iOM8YpT2
bTuq6IDoM3YIpn4nj60r+IhMl68diXOACxb2xz5DSKa3QDrFtlvsq3eslQlyPSGo4+bLUlEuJ+LU
UKYFCZNEQ6ZxIzuzZ9YAd8md2Mk+YSUTflfeM7fxL4/I6WLUdsmQ5BAagIv7Het02mcn2tvotgDQ
TFTC/we9/HVIHr6iGKk6tRnkjc7oyR42aPF8tt7ZMgGg5rbCZ8Nm5W/1WXkMumLK4lmahuV9Z5eN
R4YvxTsZS+PTR+ELYqvDs5bGuUczrcYWu36sMTcCnKN14gfzkB7kG/HrYTsnuHxKLqVaSlnukhkW
YGmOFOyJfJBIZqvzOejPU3Ef1S8CXdl2xheBzCRXzhgtJRi+FuNl69EHPba7G5Q8nAnQ6PRujFzp
CLBhV+RWNl+e6y/KJVy9NZZKTiF1xmBjvE/P003zFO1q38QLRvd1j5WNpWPixU/0zKogogGH7Yzv
cmzO08hl1QH9BAqUaZGd5vt6fDAj2aGiJQuBA7U4b1PURdFnFKCk7SD9LMLI18v8pTLU2yhIz3QQ
1aI3HShGnBXQV4Bek0cV7BcSJENhYWyD7jPlUV0EIUj0+5y2LDRR1Iq5s3KZT2aq2SQJBZXgTYVc
HYFTjYCYNC07vJ91rY/tupVsGag/ttmOoge0SBKnA6ZpYvpUQyRQy8SWkPa3j0T0wbY9lYrHLJut
Bq0M9wLsidXVCctDut2yAzqGH3pzgiWb9oBJLjd/vW7Om2qt4fZlBeNAhF+Ct4oFQLW5jkSuKHyQ
/PqhVdz2ZfiDypKofLSpCytZXGiLOpqGQY2XZp+dDPWubEQDjJu2oxGqU4UCjYlf+Ju0TiJDgU60
bn4PQXYuT7ap/Ryt3bKIKsDbZ7mI4lRBkrHBP6Rwu9gguJmG0hv6SRCVN7VtdRrOE7RpCGRk9KDd
wGidFF1o/BeSqOv3LxLC3Uk9pk1eahCSBX4bhPbc7WORS9tW6dVJuPRCNToCHE+ClxcwipdDeJQ+
AczsfT4lA2DI9RNtJ/IXafxIH1nipCp1eOrx2HvvxCSVXZxYfGjs/A4p2/N1gZuqoLOHiYxhGMCz
fgyIUdXpWaspKMob9cMyLCcsyB+ui9i00pUITtvkGf10UiCrpgX6pEnh5emuTwqb5v/7QgwesCtJ
nNLFchANNEOTO0mAkJPeNBAYJLvrx9n8YoYOd2kSA+V+zsXJZt8MeQOnM/V+RB8GXdBI2Pp9oqgW
8N+JqmC+5eON4B0QYAkOyUItPVnxIa4E17FlNOvfZ/JXKdAwFlqTzYjRBnAg4+VzWt/WuSIovIiE
cGolj1oRKQWe2G3RvS1pdyBBVtvY+fx6/TK2Esj1YTjdykvQdbVMt5JDuNdOjGEUj3ghw6joOJxi
LRUWeaoe3ywam5c0lA8TtQ5ZLmIAE52G82emHNK8wU7XO9+6gmEJRnEtXmQXnYb9GSsN0KDAFvYN
MDWoS3YxKZ9LE8M6dfJ6/W627H51N4TV5lZi4jAKlaqDNQJo1NZjbx6eC7Iz2pfrYthH4V+4azGc
PXZ6P4xNi9Ms8g2+n00LXwbIeqq+GtrbXInC9MbWi6Ws5XHPI8WIyixvcEkMQKku0IrIJ1tGShWC
b1T+bP3VOcmX7ot1CL+Nwqfg5gQvAX0OWgYK1iN5FDKAew8A5DARV29ZFyT1wgcgbO6DI3VKP/aX
I5YA7HwHBNXGqV6Ek1Fb5QRsG6sGJkM1TMtxhtC3k5bPEz5258oOIMRtvEWPoc9mo7oX0atlU09X
wjhzUNLKNJsBZ+3IY6e5C9YOwuzhuvZshvf1iThjIGMQmiUgGNwGZ8IEJZ6DkWveGD4DxhNt178X
+35TVpUaioaJWl3hx09lRV2mFAt1mByqDiR0ct0FErn85L0Fdp4wvM0vxo/q9k+mzMhKLOcmUzWV
g7aF/yqs72Wi2ZFyq8XUvf4pN72XpunANUKzzCSckKoq0jgJ8RprKEbJ5bvcujPBN5m3o026g6k8
k06Q/21mS1gL/CWSU0eM1loxYSJRyWUD0dEOwhh5iWmHjgrQadEqzKZKrgRyKhl0obxMLdIlWXvT
urNenSvRIMFm/CeaaQFNi1KLp7JMxj7CjD7iv5n7svbUiKoRm7+vE7yZsNehynzLMRiLfNbUCL9f
30fJoQwFRVTB7/PdxqDRy8wa8Pe3VWgXuj8sgpjPLvU3G7ocgJ83auDtp0hDf2DuMZ8lNbZZPWTJ
j2X5QkTXLToL5+vVoFP7QsIDg4JwuUmelljgfja4KhFNVofhs71R16w6x21odxpIpKHDw6naTw5D
2Lpv/eHU2Y2HVUpHuv+7yQ3S4LfrdrsZp1d/AvsIqzgdhmrXINVFQhscO/kmlRPXnAAJbormJjeN
ZyWI/ftK0BLPC5ICaIaU3QXkfiqfqvzx352F80FZvGAwq2S9owJgL2blLOV+skZvAdPtdUnbecDq
NJzvwdQb8AQbpLigWwEQaO+3/nQq3PiY+7Fj+KCevwXx+EN8J+q9iPSf80HUNPsZEzMQ3Fl2rL8p
2j4muasOx0ERtARForjgGM75FMpaD5ceDB5Rv9VER8d29MciOddG9Qe1sJUt8P3HqGyGoK4WDC1K
zSGKNCeMrLOs/+8Agx9Mju8v1kEuo8KNOWGZZD6JQdsUhofryrEBeP9RBuc4jJkalDBV71Hx7b/W
tWOg3ItXaegTe/AYXw2bWgFio604/X26EwHjCjwXz40gK/nSkpE1KSb1WaUgV5kawXWpm5m3blDN
MGQEEr6zGdRzYtVAFkOtokXV3olP87H+pDpgufuajHZ7GxwYpLe665zCHvbTcQar2b6+C74Hqq2e
/mzXBlXAX38QZxltVsGVzSwyhN0+6bF9O5YgGCN/UqRZy+HMQspGK5d7dnDMOIOxnhESaY8JepRn
mL2TvYhMfttz/joY3wptjEZeNBMC56H000Z+mLro0dRVwdqISAz3lIpmFG8tlnDT5JUAZDjIdp30
47ppbCfcl0t6b5asokBuZnET6YipxK+eqbPs1UN20h5Gl+7Ary6CYdrs1q3u6j0Ar8QRGYBtcYsA
27kAlXhk3X5yiHbB3vLLXfUi7kduh9PLXXHhtMnybkkmll+V42ewIfhGNtpBrH9KmkkTBKFtP0Ox
qIfHmI6KFBdSlUE3JxQoUQFNk3uz65/rKmttvZAju5B6r4zSeysNv+lgZ7GjHkahtsd8pqZjmNlj
2eaP4zhkTttk55L0hyFtQnucag/8mA/dEO2vXz0zi98St9UfywXnoaGqOdHw/4s1AB5ID6xYI3rs
bF7ASgwfmBVLxyMd+QwYyhw12o/1l6zJnF5IvSESxLmbYjJLy4opbhpD750k2Z16Z84/67jwrn+4
TbtcnYjzN1mHRc0MTthVk2NOXTP8YdV/klRfRPBN7azX8fsNziJNZBdZD22t20l7CoLZVsWJoEAT
+Ia2REhLkHQir1Ax911HwBYbaGhnQXqny/k98LOLI6AjvgzT3NvVIN2SaMS47HzoWyTHevktNa3E
VoL+p9Umd4ts2DRTnzMrd+k83yY5XEmf3CrV7CpZ19lkMr4CSvmgoR4cjTPGmKs4dZMlPGmZ9tMY
1fvGjA5jAoZNKwHTIcUQjQz+zRwV6hisRvasNKWdhIBJLGb8n2v1kxTJ9yZddhqgd7Oweizr5MZA
x9PJCjAs6Xpkm/XXIu4PZWQ8LYMZ23GPwU4zU25CTB8J/MBWtNc1ivK9AqxIABt9zKytwQKSYxEg
hU++WsVZSj9dV8Ct+1r/PvdKmcCDVNcW3AxD/9L23X7cMTR/keVurgjozJOZJgU/Bg9pZygRdriw
wcZGOchR9uoj65EDB+pZ3RGsp8N1eIUjmujY/HorqZzHrsOujRcduRLYq5wwbZwlU3Z/8AENRVYJ
iC5Zi+/jBQULNUiIPqZrGokjp6ekkhy9+GmWh2l4nkx3GAV4MpulEYYOTgEag7liHn6i69rU7IHe
5RbJTUyAMXTfL3dkAg3JThkyO9RBxO3Xg1dja0voGbcyw5VwvotV1RaGDSS6wDM+pI2vNA+z/hTN
d7R5RtItUH6RMO7b5kmTTAiC6NLP8S7ukYyaJWhXpFMpRTezsuyABiAQueWQ1+fj7G2h5jxhE092
86a+G4xuX4zjTReWggx7y+zIyilzYhTQDQ8ocaE4oH0fF08i+47sLG1fAaUfPFpF/P26lm4Zwloe
Z+ZFkhihwWqhRN9F+m2eCvLL7er16kCcpQXTFBMZcKluP9uTK4GcKt2nXvcNCNKzPQNeo2TED06I
3VDVn0+iNHrTv6wPyKVLkWEOcpDhgUCxQ9A9F3fIQZwpcYi7HKN9exd5maPcL5JAXQSJgsX+fZWD
moEGAJ0B37WqSzvVQds7A3lUJc6YiVqg2+n16hPz2U9jyXWdIrSy6bT4xHpixLaA1g7skoPIYW/Z
AeBHdexlEIuh3Hw82KBPUUVCfE+plcAl13uTNu+TuhWUFLe/30UMpzZYHMPks4qKR5IUZyWKvH5J
D9IU79QkF5jctglcRHEaMhKpLKcCGkrN1yn+hqEc97qNbU4fr78ZpwyWXjXLUCLTyoxGt3VLPw/m
AoCbRsXwW+MUBf2itKhKmCXm5PPewYU+Cv4E5jd+T8Qvh+R0BFBmoJPRkC6EQdXYVIoeFzBsxG3r
jDo9GmjZTdLoYjTfn7XRMRSUJCdT4Au2VGedUnBeewE+0t85rZF+KeW/RuQu0uEPzrl205x65tqi
hXKNqNugVQeGeLAHh7eDw15+iL3OdWlbmrMWximpSvIAC/YQNsu3bXo//x9pV7IcN65sv4gRHMBp
y7mqVBotS/KGYVs253nm178D9b2tEsQm7nMvtKpQZQHIPEjkcLK/2//+zQ17v9AVRjPFukeqg3So
FGtu4uRmNG71xN8XsXXfXC6BUU0Bw+1CkoeUR4QSqWc+zT//D6OUeEth9C8dJj0dwTuMJGZ/yJ0x
kJ7U6wIRI6c50CHAA16hp6X4AxS+XB3zXEulvjLGBLmbrgqtOPuiaF9S5aXoCo6Fb64OA42QJaVJ
WrakRh8zLWmyGKDYnAVynsKbdfgDlELHB00DGxJCifQgLy6UtSRqvgywmUTN3LZLD2TVg31d2FyF
qYogRVFV9L4xuxXmYdLOEdStX7xOu02yq0H9o1W8i2BWYfaRCaINOG758qswAlH8sb8EqkYszAE/
/7sEtgAhjPNkGOkSprE4jl1tmaGQozVxvMpi814Y5Kd9edtbRue3on9AgdyPp4L86tqpEaLlkvK1
FU7t+Ngp3/dFbC/pXQRzKmOSLUVIWpzKqJyKGfFk0JU2SWF3RA6mkTd3g7ci5oRmoW2ENcMO6qXg
lJI8WOBJO2KyG684dTMxDmsxUe9K+2RYHp4yE3pxMlB0rnbNIWtgpckqugPJMLY4OuuxeWushq2t
DaKSVeOvavkjjdcrWZscIWu9Oe5cfUU1RChyfI/NnobLX8bgeiZMppHGsLX4QOeZmqfsW/IYBl0C
sjS0oXjVD+GW66huXSaXQunBXBg4CCFmZTYQJJWBxLmTIKH+mp+yK8q8vgQYNGpe8WgcNj3HS5kM
+tdxhRm5C3RLCFZP9aojbQuc75rD7IOGgJNZ2lwg+OZ0GZFLHQOsPi4wNoGSsQ4XpDXOeXZuo4WD
9tsCNAW8WEQCgjF3f68pXTKFGaqPNNUz9MZZNB4v7JZbiiqYv0UwmiEWqpEVDbylFg3rSvwSdi8y
ia21n5x9q+ethdmsFLHFrOknlAYvT6k+WLr6Jw9ajcDwED0yZfx9PA61hQy9BhQvancUm/BxSEV/
XkaOMW3hyYUYNsrYDGPXoPoFDfDqy5rfLfm3yeSRdvBkMI5ltKjykKZAkrawI+NrmNl6z7m4NmZp
4/LVCWaziKpCb/mP2zWkSTbE8QhMUDEMGLmE7CBXzlrYk/IY1nfjcluui7uvBJvadiGTOvUXkFAo
mD0TdZC5tIpVGc/VYFit3LjinHJMZxvydFTUI5ioqybrXmRKHYLeFhfZZIs2SDrgN6uYY/BDvtFu
ZDRVTcF8o/PIKTcf54aEd6SB+YBwbBgdrNK5LUwFCXU65WR1JKuZaVEdAmUrPMPVlp3WNyKrrzye
ymwGyy5Es3pZo0t4FQeZToSrrkFhhgSYZT4OjmSnVvnNdMaX/bPc0tFLeYz+TFMWjaOMpU7hgzjX
ltg/l1yaqs3k0KUURmOSmnLdTm/HOF4Rn05aHn4Vvh40dnhr2r2r2KVmKV9rP/ZjN7yXeeVZVADr
gF3+AAaDpZ7WN1UYbSXfIRYR0GmX+nlwUEqP+ZK899fGjE30QKMgGyx+uoT8GwPH6xIhQC6AgU4I
xGP3VTyOiSWAlLN+QNk5SmkRrXNUWz4oPm2eQ32Y1RxyhJNzm1ditenNXP4Uev4XthpizOhijoDT
mPZRl45UBR1eOH7jmH5vK1MAkpFD7+fnIrZ49eOb1ovcr64TzcQb5FONZqaUWk05ezuQauL+C6oj
7Z2VDzQONBxa1BgqHH3euqAuRTJuqYk8Y5bSoaKkue2VIFMf9+1lM4t7KYDBBiEPJ2JQTepcqklK
UKE0ar2bbeL1fvQgeLyBh5sW+r6J7NuhUFSt00MggtA8S3RSUGyFGidGT3/0J/NQNRlgh4rQT8Wg
g0lSuYmAAvS5jSret+c2Px+6eVsZF3IYxy7Kl6gVashZe1cevLb0tOGGYCaRnNybcrAu35acN2l3
e//e18a8hfpolqpeQGRwKgLI6EA1qPxBBAljjzQYPOiWCPtkGMg8lCVBuRDRkWbLa6cgbVCKvP7i
t4aLz8f0LofBFVkfJbmRRiwlW10pS52SXvSTbs9yaIVDe11E8ZdWlV/jsK8RruuC2gDZfX0bLuJB
GqeDgk3v1taTtREfm6+9OLgRwRRpeT4QQ7VmMLNpemiB+etK1VGei06D4xxWX2Y1Pmlm7xmVIKNm
Nxb+IGR1uYMMTA3akqsNJuI6kzAf0Ol4Fmado+NbXsulCEb3JgyJICl9QVYNKBKLwuokEH00sx3z
khdbT+NLSYzGiQRjKvMKsBfKglXNx2S91kC30M+5RcbM2QekTWE03UqLneGxMngkaZnWiQUehV3V
2o1uR/JDhydMLKD0uB3dfWFvrX+fNPBdGkv4VaOLNp8rwGuL6W8EHdng+LVr1LMoHnEbX0ZTmnrd
o64MozbAuFpjUooWLAE3bkzdkr3fwbgtayyTuusWPIIVzY3SzNWLEEMyO3fMYz+V0XGQJg5mKllC
6yYZr1aWXiJ70hl3RkrRmL6+sYQJIIEgT2H5RVB/ZpJq9e13DPHhGMcm0SUCEYoJHx8BHbYQuzPH
iawhHO7ORa2+jzzidX5bOpj3Tnk+J0dxM0/0ZMf4ETk5R/jmhXohmzGbaDajDP2TcEX76hgaq2/E
PNZongjGXsoEDChmNeNRqZYHaSk9FeWQ+4q7eQlcrIJxC+rOnDq4Iuh2iO6V+tjNXssTsYkvFyIY
Q5RJVOhqgo0SZONKhSXO8uQrEnHMJefcN9tOyLsstrJ9DVsjRBswLgKk1rJT/IwACWgfKB9J6a6/
+Iy22/unGTKt65CUt2fLhRvZqAvm4aXQQJIWfkoML4lVH1MTOR2Hb0MdP1mW/i6HueGyKpyNcsY5
9QW5r5XMakh8LhNTsaS1cloJlcx4sGtzcVAH0NZNKSY0iqdEUQNtXm/CVY6srkrtbiAvIOg8xcN8
L4flAvbd5EaT2i86Ce+bUUd9mfFLIcJhLerfJCq9sM6OQtc57Rq/7mvepmt1sSLmZhOWCk27KJSE
a0ULVv7XTrrNmJmBoIlGCztAEscgYtOm0mKYdNKSp4CjZg2ygBY0SkfDqwyL1xC17cldiGMg0Fia
EbPqsCxRie7KuPcasQzSZH2UYvVkZq01lpo/1P2pNXhEBf8gW9FMA+WUxqe+kTYpVbCxg7pcFKJv
sln5c2gcxT7/GRbtSY9aqxXnH03dBoZRcC7ATSNHi/J/RLOGJ6FhNU1qGLk8zXakRnYVPiZx45oJ
T9KmxRlozyIIhmmfSpqT0YinqUOX/7w0YCTx12W2Ex6QbCLvhRAGFhENxYdUacroVKvnPv+6r/zb
L8ALASwoNmqlKZTgav5ptCjMJlBM3V088lCA75sWUSUPTbAvlLNzbIlymEpTTwT4BkYCXxUVRVFv
OmReORfjP1jc3yf0FvS4wMSkAydvmLyxQmnH2C5vKruw1bNypNW83Jg456jYYmW5VqYCxI3g/AMw
ho9j48/JVZ84ZX89oFowzZy89PveiZIDmU+LwtlUnnjlYxwhQ/6vXmc46GI32Gut3DfDxAnEU2X7
hP3vuvJGCnexn2GIEo5ipuPHe/FWnXu3TvTrOloek3X19L5MLaUZOPbMU1CW66JYikiOUxCh0ptU
duExItpnJ+fxaPqh1d/JgeDwqBU2FRS+nE6DtuRTqbSeD1ImZKhJG3XNBsOtq+i1PUk8+iSeGMZz
K3LU9pQKliZFztDac3dSZk74eVMrLlbCeG6dEcrhSgki1d5N+2uBPO2bMv3/Typx8f0MPsXwN+WI
7pSEVubVG9TbyihtVN52UsUxZ95uMUg1FZoQGcqA3VpnqzOvjLK2kp6znm0hCGajMcRUPlUpRaaA
yYsxMgKG8TBXmm3Gs6XGvFF328iEItj/iqHHdmFJSx/2KYqU4FBbaDhzOnsG2RrBAMTKA+s0Bxk2
OaVM0MZKRMGAZpnlvinrZp1FFTuHTuzfNEYfozoc0c7cMcuD4XSINILJ211+6MfenwL1NkcU9HVf
UTY94ssfwWiKXCx5OPRQdkrRF36NvfpJRw0fmF7txEnt7OFPCs5MlLMqItZNmxI/7nFXx8jop4jx
duNgz3n4kJLUn/WBA4pbFnYphnHr6iUbEjJXaCRqb2P5mPAKITd15VIA48iNYdZiaCsmjLwNK3Qr
RMZBkjB4s4tZmQfk9PcPirce5h6ZRhkDU+jUoxKsQnnXWpHILTzcsrLLJTHqr8RrZ+pURnzQfLSA
+drtdJv53du08BrMvyD29veXteUXXoqkP+nC4uBtSAStfEj1paKrzXYhgowh+5YRjrFxj4sB9Uar
anGcsbbaoTUAmZs1luT3Lp24GDm8WTqbp6WoGOouaqqCC+vjskiT9pkWotxRmBqvKlS3XYvD/s7x
RDAKPupLVBA0sTlypzllSw6RxOuS29SHi1UwKi4iCVuNGUTEQ+yKueaMZnWrtNH9/kq2LisU2/y9
WYxqd0Jqkmyhm7Wkz0knWam6HjUhuZXxsNTrjCNuI1WIvgRdh/+AwB+e5Iw8jHurxaJaCXB3ciVw
MRbn6LG3VpvqAuhHeLTJG++ujwIZu1olBSMv5EFx+viHFCK0mR2W5nkxv65ZasnzTaJeYVQbBzA+
H95HoYxlJWZpdNWQqJjp4cXLD6NxteF1/+A+q+BHEYxNiWs7pZNUK45UwIEfSq9dc46Wb6SUP8qg
ynMBECkl268HcIdQPxOjce7RqYmhjmBZ793olY6Yy33pRuPoCG/zmFsxn+JVQU6COLApvcAktsyR
5P9/xcbHpTGe05D1eabMBWZV9odZLy0FaYL+9/4RfcbXDzLYJBgdqSvoMrZPKBP0fAPpRsla9Ngl
M+FAOWfPWFatuk26Vk+hDfnkE+khbbxi4RzLBop/XI78URu0ZaoiIW0VhNElOsg0qGzDUc+4cxEy
5+aAKYR+9KI/SmOAQmjKzjTjDvotIQdce4WvXAuPs0sn2vO6vblLY0CiMVqlIzO276+cbw4qYUxL
1SxKH9X9+P8n9z4ujUGHBjxrvdzNxBHSG9H8tVSHEUUM+7rHs12WTmYRl1qQk0bBoMHBXfBKRNXC
ITkKNh2xrPymjdalnf3Yl0pNc+/QGMBopLaVi7bCJE/pHKMsLTxPwm/BHJHj8duQuPvSeErPAEVZ
FWGqFrHqROJd0V6lw/eh49jVxlP741kxOJGXxliPEWx4RoSSamF7Us+GAwozmyr+FEi3Mo8rk4Mb
bLwOAQWtN1eVOGNz7qtDrOjWrIGRL5Kd/Q3k3cYsF0xVhsZA8ongzVVftahZXwPBJg/N1duIOW9+
2ZfHWxiDIJXQJ9NUixCXdLZc1g7YAEcrNYdTl8VP+7I49yNbwFiUiPSKs0ac1BDsaChdOecVMPKU
g503taygzptiQ3YKtF/5i90emrvKHq18seWH+DoNal/4wksjcrSeHT8Vi12TSmGDTayDqvge17aM
++vfbR49yIuLH02/k1TlpepkmqfM913MUYRtwEVnpSyhYFn6VHxgzL2SdLIuv3kW9LEfe6bbebSi
KOIOYN9UuwthDLqL4hqingJaLslXpvLYVKU1La9G8mV/0zYP5kIM/fxi03R9lZVqgNnCUD2w3WLs
WQ/6Jl4hI8XQTxh7IYY5G10YdUMXQ5DlmchdaydJOIXGbGlN4idcerdNK7oQxgC6SfJE7AWT0Eqs
+md5IJgjINgdKNC+z25qZU5p8wpGeNvIoHovjCjrqXE7zm1t5flijfFBiL/unxVvExlYB6H4Mgtd
QZw8fhzRzqINuKIOi+JK5q99SRzlM5jXaFIXyVCSVEES97uO7N/6qFTXK48WhCeFeZDmuimVk9oS
p5wR+q3JYOti4Y1SZY3NbHDQYfvaeNcKtl8+FNJ8yOO3RxyGy+dWEaQeKlx1V8fcX9Cs8GcZ0/PY
UXqD8QYzDVQ5aAIFqeAg3lZZ5lXdnFmR0p+adTmoiuClrfmsluHj/ult0FTh/r9YKoMdQj1nyxBH
itO4yk+aC8WkTj86V2fTTQ7Sdf+VvoKMwlK+jNw6Yt6iGUBpQL6gwQGRHekBJFm4ncGw74IEab5P
zuo3DKZ0XDq3a3iC6IwXj+WYocHATNjHWS7Okowa7UDKnrPC600eGShPBoMusg7XMBQ1GTnRxSVF
4iTL+NibxoFziFQ79rSHgZS0UWexrBfq5iBfggKgZXAy0IxNznTV3QigwnjhSNx8vVyoDT3ai7sA
10DaKBVW1jrU985cklp0TgGNcujcUhvO+tj666xbx6GpQ/ktHIqiFy/t3tz8OMi83EfDy9P+8ji3
Ass/kugl+qjyEkax2i3KhEN+DT0H0EzGVTSbRYkHE0dGZwTHmDM4Hhq/sEskUUBlsdoKgvOR7CJ3
+O+WxgBNJKWNFiW4fYoIzyPUiyiz6O+L2Mg9fMAUk8GUcDLipOkUuKaHJOj88IDGK1dwEzt0fkbH
8oQyx6+0T2l+oeM0tPuJ18rJOz8GWJBrFtFUj+CHMBzjsHDbtvf217hRwv1xjQx8wEnJ05De4uQ8
OrINqt1j9G15wYxn9Z7W/ER2eVyCsLVHnjVssCR8FM2gyrpIslR3PVUd8ODZiTv42oRZXOGtDgvs
Do1X2+F1fKTYiVYM3nQAnuYyYFOl+qz0BoxjKV9DEDSVrY3oYwXKgv0tpsvYATWTgZh+EuMI34q3
9nifdJWlTo8qgj+FE8nf9yVt5Kkud1QVGR+m6lAYmrYQRSM/MSI/wr1+rzm9S7wZrQ8ROrg4i9vf
RMxc/4ifjanlkUjgsnfkTiDfMCTZMoXfJooVOUvbh05VZHBGjltMPJQR1JIezJvQH/zQwcSNEhSi
sjf69TnmJJ+34zJ/3wyqyACMiSGqCypyFMx4Gn6nL7mDQhnbuGpb6+fgdFd0+nf1tN7uL3Pf4DG/
/uN2ouK6j5EuIc7Spa/RPORWXUbP+zI4bzqVJWde0nqUWjWh0WIJWZ7GHn+Ih8GhMbTI0V/3pfFW
xODLjIJePZEz4shKaEthcdAS3huBJ4LBkbhIwUgw4wrKerR9JIPXZAPnKqA2+s82rIoMVkhVksl6
CO+S8u9nxx6UbpKbHnnxTZ4YBiqGIp7DNcQbhPgoOH7rlOjQP8Mb+MrTALbQukujrg51QB+lN6fF
1XR8WX4SPcUtH3nN1RtMIB9Q6e3zCx9Lb+OlUPNcgVc3vHl1tHSQEo/XPq9cYDuL9G61byu/kNXF
Ibr5Tbx4MjTX0Tlw2oFyeLU+j+J83yX+NDQXxS9aWUTw+UnxS8nsRP4Ftvh90+HB+dvnF4tZutzM
5xpwPt1RBonaa+zCN76giwIkQir62Xj92LxFsf7Gqi1jq8JYJ9QM6dUadOXghEbm7i+Mo+Zv0Hu5
rqzQC0GHX6UrV8JwO4yiVTY/ROFoxteJGWR6xBHIWxeDEOaqy0OWw++OpBtTSWyin1W54VxRHBh6
e6FerCoKNS2XkJ5wTMFZlKdQ7jkCOHftWyH/hYCZZGuFaZSAUi21y3n156k/VmN1JZQ8JiLOWtgq
x1iKzExXkB+Yy5scjwZlvttXAR4EsfWN85AIizzFiqOHh9o4JMu9Gt/3qq+vudU2qTU3D2t5K0QP
Mre2krc4xpUYF+QjzB7aMHSZtXb3TctRN45TjaT9x2vcBPFjoTdwqjtkdNZDYxtwVVC5ZLy27uyi
OTMwJ0u7T7h0yBwVYascK33UprHBg8EYCqteTo2e2bl07ocXzvHRC2/nQmQrG9s4SdC2AUxXbmY8
GyRLCiLXwEAJSXOQtrJnfzpVrnGu8Zw+7MvmHR/jUYRwkDA6CmYQZqVnrJ0XZ4u3L2I7YfB+jcgM
YBhdnWtdSH32xaIDlStfuZdf6C0pPwxg8NWe9EPPiyPxDo9xMkpTQ4echDfIGufWMp7l4spMQLAp
8YCEA4csZyJIIOcUgToEVUvRNqbIplM+pXgMOLvIWRBLj7gSuQGtH1KbtCyB9nOhmP8p9sCzurzQ
tFxv92f1pefRO/HEMm8SU2+ibuiReMnq74PeomSgsPLMr8qIs0COESgMkJhqWRndkqpOKV81kg7G
llPayZaGCn6ldPrwdX8/OYrPluREQ0dSU4Zxx1Hkd8LgDXnNQS6eCPr5xRUjptg4RcCjZ0pQz7EI
pyTVeMhPt38HOliCL1mKpyyJdQLiivw41/oxlEvHlNavSdtdpVnhrCS3tR5jYsIaia1Z4/Q38dSD
fn6xxtlYJqHB7DFHzlDBX6wBAfeN1SrlY1KrP/aPjOLE3loZHBnnKRWyLFOdsT/23W093abxzTJe
V1CTfUkcm2Z5rPSmz0DJi5NLu9oC6awdTSD1XbjOPOcdrjBPFKlr/hMv+mtatex2YK5VOkvxNa9/
BMc2L77NOS62OGdSm2keVRxXmYNSGHN2DJ+Qq2TlgSInWaKypTlKFafiMOLpsPizt16VTnrTn8on
SuwPHr3K5jnbPBeIMPAxG5iIMkm4ZCgRCI12I6nvEosOmYqP3JcR/bYdVSSMTxJlfa0nIpWG8Alx
52C09LMOmobMAQ8pB0c4ek8YHJljKVVSWj24Cjfm8lOQ8qAKv4nrKSmqh33F5+kHNYwLc566pU3N
GBmnVR3dyTgJfeoLazAYX/blcB4thIGNSu/B2kwDzi1Yo/rUHqrXWT3nvYehEadEfDDRO7AvkauR
DHrExhIvgiTgOWZrPk2+I7oelMFqh5YWTIHGOTQOhBDG/0hBxFVVK2J5YvU7FDsnWzGpd+UgIlfr
GQBRtbIzNFqoQ1sJcZd5bWrTSUCTQykRE17tB+eOZmt0yrmp2q6GD9IXntzC85hMuyjdqcvB+CdY
uAic/VPj7CJbqpNlUtxUMg5NKO4ilH2YDghDOGDPC6moDHSUepWGaYfaAgoduoeuCC/xaUhFPnGB
g2NgbIFOLXSGquSQFZvQu7jDiJXZmo1vQipZXVH6s2L606pZazz4Y/kTNI2/EV90h6i6xXh1X9F5
7Fo8u2DLedQ1QwW+hJLD9CDn1uDTUgflGyh+7NwFgclk8YiTKFztYCdbyjMptTkJEyKmknlQ1rM6
c9gjeEahMuBC2rxteloE2Lmhr9m0/K8NOo8GZcUgETnqw1sOgytjOU/JqsHQhzy3qgjOHgcreQIY
JFlCUmpdDWckjGwyHaX6cd/GONl+VWVAREn7vNMygAjxFfDdYliMPdvGiyratUujmMIBVE+Pa22B
LvGwL5tjDuz0pmKp5MmMEDs1wsZCQXo90MkIh4Q3sZgX/WO59Je+btU+R3n1dFw9VFgHOZ0utPrK
XfqdzpAxa0t93V8bD1c0BldIaaJdp4Ae0n7yzu5+jQF5EPzC08FaG+wL420k45Cs5dTqbYSYej/1
v4Vp8pOyAlbWX0yj4tgXB5M1qq8XPgIpsjpOaEV0N0Mpjr3kt9rT/mp4IQOWDndsOmkdTZNWEsxO
eYshjc4IcjVaSiAHuW3Ypc8bi8OVycCGMshTOsow5Mme36jkVtCGvtSNP9oDeDspxbBy0FOL57py
7FtjAAQEP4qYm8hT6N2zaLhz93N/Mzm+lsbgh6H1XTokiC6BFzWXgyp+bqfXvrxd5Kti+bWuqbMv
j+MksESARtpHpUh94178vcyjJYemLSHsYhjHKctsKeUwxnH2j+18isIBZL46zq0ofszg1ug5acRt
fcfge8zJVcAmwERAIs3oS7GEaSXVr8y4GjFEQZTc/T37hzvrXQiDFZO8ZHLcvKURV89AugojZVz5
Jv8uuWLwh8/Ad2ksWkiTWhDM9EYJ7zciFxZZXiIt9yZey+K26r3LYaDCrMG/Bjf4Pwjo90Hv0vQR
74H0D8UP73LoEV5CkqFMiwjmNQf9LP58Vb4xHOHmd4X7NtDvDEu2QJrX0/cZsJ5nwNRAPzs079IZ
4DDMrJJAvYMQWUEeOqG9U+cySOL5cZ77L7LGIxfmbSqDF3lXG6G+wJ7n4dlIfmrpNWlUS2+u4vFu
iM7RymPF5RkAAyBxUY1m06IoDsSfbpopdqLkL8XE4/LkrYt+fnGIjR5HfarQ2rsDJZI3DjQtXHi8
buDtm/Lv02LfMAZKvPXMoHAbO1ryVTa+z9kb/xTHoqkN7WjFp6eLaJBWw2QUXCd0hlz8nxnRsw1+
0BPYMzklFtso+L4sBkAwgy+X2x61d4t5nSxHg3BYeP/hnWCIdMSwjhnAzPEYS97EZgWEWtBaAz/R
SwV7ve+c5LW1xZPpRLwY0rba/S2Qzavn7QqWnAr6MIbfjeghrn6rAyd6ub1p7yJYaB90fao6ZBm1
6ICwik1Cw9lXA54E5liyXkqHViXEUTAmpr8uq/v979++bN9XwCA5mu16WQa/qYNHY9CoOubJt9oR
XCe2NvaenpnB2skcVeAdDF3zhaGOnSnUqqRC1XpUXFelHZf9Tykpf+wvjSeGfn4hplwaMW1SdEvk
ylWUXg/tuSiDfyeCRW4wScRpipXMWWWJpSMm3/rij9zl9xNi4HptBDywFSRQSi17mVSzcwpkZiuS
8Zp+earGwPSKJJsiLxrSbKZhaeg1mktej9YGOzCtPnlfDAMCqA0SzXEGCKwgL89tUNwhmxf5+vVP
jPq1NCd8HW3MBvNKjGOSLUxde9k/MPr9n0H1b/lsKn2ZhkoqQmRtwnMSJEdyWLz/pXRoG+xQWCeD
WFqC58ccWpGr4pRpKB3TH9orFVN4BRThaqDCfWsR+wOaGWzrhTjm6HqQ3slCDFUvJOVp1SMvnIqv
Rdvb+7u3aVEXYtjTG8qpSg0En9Zp+iGEkguGB7cZeHV3vN1juz/Utaq1tsYp9Wh3J48N+pzghmGc
1AKlWILqaX9Z287z+7o+EaqVXZcnGGj3lzw7cwufoFWxAYlK7lccmg/OJrJtIN00Y3pxBMyom9oi
AgZoNFYRcq4NnhAG1tOkHwY6VwdlmaHV1YONmzdokBzl7Nymk3KxcwyU51NbZlojy2j00G9ohddo
ZTa5oXxfGP2FiWr78njLop9fQHokQKfXhvpes1fltwaIuFTOlU4t8xNCXKyIgfSwMYRpEUZciOQ5
KyOrAJ1r1OkOxvxN3GYV3noYmIj1JFaSEf6DQu4rWXTH6CnCHKJ/t2kMOIxrWcZdCu3W8gcp+ZLW
t7PxdV8E12IZZAjrUhAmA2/29Ko+qFewWDT8yM+S3YOTx+TqAeeQ2NaNpEykvsla4iTDlRglThP+
HFDoJZbPCwrz99fGOSO2baOS4wpVLnCM1fRbFB+K2rCrgTeKZvPufdc6tnGjjns9kkq8ycb6rhOf
1ZHj5m0vgpi4ilSVfKKVnbKqCTOq1abaWWInWvLyNPEH6lBV+mw872IY4xmVtowFGnZTb2j3QnnT
9lZzJ6KTZwxqV7keEX/r/TI+CrdVsH9M29FS8102Y0v6sjThulJfrDmL2XXWOqr0qHZe2p+69jmO
wDwuvqS84PemQ3EhlTGutMK7fRhxVaWH9lCgFnnyukPr85jht/XjfXGMfc1C002lDvsyp9PU3ywq
Z/fowewcHPuonVGR2WUR/LJGu17i0OvF73nYYB6hwrGmf7hr/14J+6xdyt5MQlCb/rVhuGnLwLBC
BFgwVsr7o67Y99NhM3Ntr8adseIJGKW2aYDAWnUbYeZcSttg9L4i5q5V+sZQUFSN7Kn+OGSnLLzv
onslD3Lh576Kc3SNzbTVcUOmesBLwCj1r+gyDKQ2vBnnJqiT4mmdc7CAz343at/3xXJ0j823ZVGe
SWYMo+7kg6m/hNzxoTwBDGoIUywKGGeNnKZau4uBNUTSnzw5LxSBAYdJnYgYSnhG98aPUNAtebSz
nnfRbieJLqQwYFBNuqxHEXqoetCk04kuqZc8ZrZmCf7bhFlvffmTozGIKOkY/vaJq1mVyDwKOcxW
1e5JcaMZd/vfv31tvH8/PbkLf0vPmjiPBxFPaPOm1W768Enk+VvbaROExf+7BvobLmSMfbmKogif
DiUIlaXZ6pPglifyst4XV9SLBJdR/GvhntW2Mb2LZZSuxXRZdaE1s7IvebTzQnaLu/UHHfw9eeOR
UmuRIHLic+1zh6XIm2j7LpvRRlOSk5jIK8XA+JWSkPanyaP0IbS5jiuNBqE+Y/u7NEYrl0oMi7Gm
IR4UfgoW2iaP4uGvvKxy2NeXbUt+F0U3/eIs+yGD9yGgjnxYvynlK+ENL+F8P/t8b8VkSfMJz2ph
OrX5WV39/d//Dxb89wLYQvhQlMZQC5HYSK8Mv7xt7MgdrQaDmukY+MJLHF7sn6f+LNlvmK/50A7w
zGiSF3lKtJVUdv9k2lFi0RoS8SR8qSfOlbVh17IoSoai6xh8+IlBXDeHRkOJA85puh8RhMPdb8mm
t7+ZG4f1QQi1ggtlSDGMpQa3gIxZiTdqdiynL/vfv1XY/0EAc/GSPhXLtgRyULht7vsb6UQO4OFz
5iMlnta81I3d1Cemsy9448L/IJcu/GJhRFhzfWwJziZ9mLXUEgoNEwCIleZf5YwTlufJYtBRbqoK
pf1A4Nm8QVGkbXRHcNcU9c+04lyRW2+4D8tiEFFZTRPVcxpiBkdQNpzGoD0Vz7mFWCByXtq99Lq/
i1sN3R/kMSgYLqbSdDWcs/wA/k4b8yDQg69GaF5AN+lrdqBOIei2/NFHUeTNEJAzz/g27oAPv4BB
xiSZ1TIfoEB1+F3DjLky0KXTSp4V6TFV/KXllQVTxWCQ+IM8Bh7RYtOqCsYpOBiteMiV5GaNeM0S
9JB2RLAvY62Yyy7CtEVH6xVUHi9wc1SLVAEGjHPCCpzFsO/iqEz1Uqpg3qtxM9SPccF5kmyMQkGW
6B2k2DcxWbTGyKGRqOGgpJeZq7mGr3sVYqm0jiN3dbt4Y/3lE6fwbMFkoGUeZ5JHCcp9huOA0V9S
UNiJjRp/jJH7X+JaW4/XD2tlICWSpa5Y5Ije0QvWiuGrvyJQvRKv8GbhXx4cCylSXElViUt0KnuM
9ayr82qGnCAnB7ZMBkt6lcRpIoApaJ3aYG6WO5EMD7mifF0L+ahKAq9mhKf2DJYQok2NTBMxxerm
w60iHStyuzY8SmPOvWkygFGQOK7TFVsnl4Ubp5KjdZWTiqK7D41bj+QP6sAARSUKbY3M5dsj+Uvh
hoefmhW9UjiktUv7wvbXpLM0BULULDpl3HTC5SxjSKB0NU6c9fBEMGlS0uW1kCYlfJwk8uoBPWry
4E9a6+yvZKvf+GLbAA0fL+Zo7uJeiYEY6vJ/pF3Hkt26rv0iVUmi4lRxx47uYE9Ujso56+vfYp97
vdVsefNdn/LAg64SNkgQBIGFhTvT3IfjJ7kyPaG9i6qbpjxpjW5HScY5TpzNQkD1Xqqh6Unad28g
lRkUAXBQ9Mlngu/6Dc3/FzmNd0oyrqJOChnDWBGihjhJBE5+Oopo4uIsJV2qP98jOktLUC1gM24D
WGD3H+cLtLsVnkwf3RdnHrXntrfA4EOCKZrihykvsqR1qdQhDa4kh4B8UrU9UGWWOQdeKvPI/7cC
bqzfb2FsqqsaNECKZLQOZBliDnTbe/pD8i34sfjABiLKB0OOx+WO4WjIZr1IUuXyIpagZ2vBptRm
fjZ6XXhutEexmTjHYPu0XRRkTsEkokfcoJ1pIfo9Y8W02thV84frBkKt7KN9XIQwRj8uabFIAzru
WwOA7yo/lSnhiODpwRi6IiT1FDbIFMb9Q5SfZfIr4E1z5GlBf8Iqku+UsjWqANuSGLtmOpGRE71v
X0uXVWKuwUSW1VyskLFbQnDKNY9RDmhyYzfk5fpu8JaKvf6GzlAGA8mMTn7WpvtsKayl5KQBt97G
7w4Oc/mZUlSMQYGLgjxSjqDCG47I3e5jODvKQNl/4w1P+UMUdlk+5hrUjX5E1gjphNYFANoqHhPJ
BkERysAaUICZPfDud449sHBy0ayQemzpg0C47dqbSeXsE08jFkZeGmVYCgsozsEpAoKuMUWbduWm
McYoUqCm+rnntdzwVGK8wdw1qJmaMMGx7vdjiDFh6vTjuvVxnJvG+AKDyI3YZgR56eg8dTelsa+C
Y1g7czRa1yVt2zmIOpGcA/6NJV0owmSczRx3X9HuS/FVIJ9JzEED/+E6/y2DzTEh6m+GbEFyrrdn
UPJQ3F1pBydKXIIN2l9X6A+30UUaExqVch/1o4pHsHYvPhfOtKOsbc2xaCz9vv4kW7EzdQ6vVrbt
li5CGZuQZqHS+hoblshOGf7s5dYKkfxceNtFPcLHS+IihzEMSRS0PozhwY24/F53CDFJelQw+les
a1/KJB/W+Xevm4tMeh5WLl3rk7oTJWyf0pe+miZeV2Scl+m2vV9EMLcGkdpY1GKC6Hy5qc2Han4E
3MIp6hs5y7zr9sEx+Lfx4yttIs2ImlhCbFmnAWbdpZagGhamHV6X8ge3dNGIuT9q5OCHaUF5UUTq
BwniL/KdtAPX44kckOXaaTzi/W2ndJHHXCU6SepwJiD9jeKHpGsts+CR9fH2iLk6lqVG+wfNTsig
CzRAI1u4c3uvzpVl8N66nD1iiRUiMY6iHLGyM2Z3ZnFIJ6+In69vEE8E4yWUoa4VotN21/k5jIgl
jJ/riQfT5lkBy6AQh0lcywtw6EVs0Yxc4ml30g2thKAH2g1cHhKK52o/cCjIejPlJWActP4iupIV
uumZ9oyVNOPIcey8NWQcQ26oQ98JeLtPwf3UfY1Q8dF4rYnUqq44PEJ/w+q4SrKZkZrCoehw9fSA
E7Rv98mh5pxXjv8m9O8rMRmG6JDBgP9WRH8o93G2WGlzjlEpu252fwj5fp9TwviFKej1yKD6GGfa
0pS6yxG08L58K9mS2/n6XcsBu3IcA0ucsEy5YJQVYkyJ/DK0fUf86xrxjIBxC+KUm5IQgZ1O0Y56
DhpueS+AxuC6EN5BYlkSVLRuL4A44PH8CoZeezkGlTWFVm9iLtvgZz5mHxDe6Iq3ydBXbE9hfEQ7
58MEICqwDmaMJu423OFV/0OdTKuP618SCKcB0PolBu05xujDKJLvowp8qUH6QBNAblVoj30Ru+Gs
n+VJOGb6z1mta4wx12J7LiM0senZoZdab5INUISFy+c+M1Vc7cRKjdSKR/QoVLlTZT/0Mfwat8kN
MWEkquBPQv+jNUpM+M2Gk6wGj0vTHrpOOIQ1jnzbt64ZxJzXCmejWTqHXgwCM8dpdLL8to0zK2gf
o+Dn9X3myWDCG7Vu5rKJMqD3jN2wPIzTseKNFOaJYJyWPicJyRq85YvwRsO4kyTfgVqEY688IfTv
K3diKjnSLTNePXpzv+BQSPOuF3isb3+o1v32JSxlg6EWgiwXqEwke9Ub/emF4ER8pjjb0UErwI58
Dn9FB3PPy5dxfLLC+DA16eq+6nHJDKqrRpUVYWQ8+DesQJasMQfzly5Ycs+LcP5Qvbioy4Q4S5LO
Q93gqfJP827kqS/TTrmTjoET+ule8YYzCNCNmxxYd4yyvm6Zm9EPCHsVFTOitQ9jR7VWncY2BhBl
jBqrI5kVyidCDjlxc170s9X9LYsrWcxlFGoV5tQZFdbXo13Ky46Wsbtv8TlAtx4FbEf31QHcwS63
wWfzebGSzOysNDe6knfQUhe+zurNUgmYykvix7SzW0Pm3IWbh0RSVUNSTQPdKcxhN0pTzUPaAJ6b
ryJMpyh/tXB31/dt8/pbCWGOO4KvUTcEPNaVMbPBquNKycC5Yf+wXxdFmNPejv0YNAOFhtuirXqZ
N+ykl4jsKLF7YOXgs7IDe7kVQVl35tFX8BaRsZVMCJdUHuADjOo50Q6L9qoK++tLuH35rtaQsYoB
txOKyr/tkXwTQkuwB2iHCgB4gnte7y1PKeakt/XU5WVBn4PIxMeYkLcThnuOUpQr+sPlvlKKiVtC
TRYD1YBhJHvxGcweu+GgH6p7fuVzqxUWx/m3ebApsFQ007lckHPLTpjhbWdOecb8Oi9F9VO9l26G
wwTCm8ItfHRl90duPmQztF2JZ6IYUmB8mSYAW0G5VIJfhVP/DBwwkN+jHu8I8CPpo37HJfvbvCNW
UpmECGSGmdmDISnD3ZQeYjhoDVwf/9L82USZapTL1CZ4KaZqbutR5TZy7yK+4hzxN5TSFWthGRaK
TA3lScYeCgUIE1GRwsi52k999SjcNDv1C+WQAAHC53lHYbd8I+KcCJZ9QdSMRm4FFAfkKrN7CRsm
I3QRePx4PFthvEnel/Uk9XjRqdquz+6K/ofR7RLekBieQ2H5FYqgVyIVjRrAxWgH0JukVhU4NHjx
8rvysfAXRNqce2A7elgZJONTxqUh1Uw5AygvU2RLoOqyyIt2l9q6P586oGIy13hFaQR0YcuP685m
O3i4eADG1wiTTtSSJoPUMHNkQ3jslNbWIjxepFe1LHiq0rP10VhNJPJVXcZMVebES2h/H1GSo0n+
BjMdSn8yQVpKCaiKs7rP9b8KjS7imKNeJr1ciAHIapYhtEleY1imbzSR3QF8mnNL0vTCvqYcEzWM
szEqdYULbxnzXdNV3wWCZP/1/dqUgSZdTO1VNMkwmP0a57oWNBmnbS6/9iDIKzjuZNMeLt9nIUXl
MhdSOrbgzzWNuyVdHmZTceepPopdu8PEkZBjEZveYyWPMQh5qBQyB8huEPA9TN8jckCL1L9bMxZb
FJikaxc6oGhQybnOn5Ra2V/fFZ4WzM637dgLXYZu2rb+PlYIpshnRXy4LoOz8+xIlHAUk0UZwLaH
jdDim3DgpMy2E3SrraBKrl6GHRLdoyjQdwQ4CASL1ibQGunoSAjGHi+rtTXkQRZX0hh/LulENASM
engD3+ao9zkLcFfqTbEzXR2Tm8pPdMI7SgfXV3HzGbESywSMhqKFJKH8OXL8WsUYYUqeBsVvQCQ7
PEmNyHlHbIYaK2mMZzfqPEjNJEB8BRrqMQpAsPqKqboWaTwV4+IWyekUzjbyzIRxEIKQRdrQ4ulS
Vq1L2tQVjZaTkbwuwmRBRF1BstQkI+oU0mez3CX1j+t7tP19TL82VdSgZZXZIwLAMslCBXmQeLAz
zbCWMXOui9h2cxcRzMaoZqiVYguQEqZCeZPR+GbU3xlajWkCMI2C8HLFb7WbD3eDfBHIbIsZlMid
Ub9KDxdtl0tAHCi6hSOD8/SoPuju6Mne8rXzE/okS07ajWipwBT133g5Es7yskE/mSplVAmu/Czo
7XB+nMP5r8z+t7Js4bsqu65MVFxSNB1C++TyU7RLDrwGhO2M9WVRWc60cZbCqm4BAYtOyJP9MwJZ
3o/fdTuzKHUsf07mtqM3iYy+SmJoLPm6oibIxueQmIdnQfvSk+e/GigJz3iRwXjGeW7EUBRQ1JwP
6qvoZh5GsmfftMfZKYFIpcF8zwNf8NRiTpwuC3Ig0zb1Vip2wSjawhQe8rpzr5+67eh6pRpz7FJ4
plzTYBghyCMBta28GJiI5R4sRIuLQwi6mOsSeYoxx27AuBVBIAjnMVpc1z/phS/zO8E2nyYXrdia
YJPMYpoUcLkEs/O0L4MznHpfcEWwQe+H0FJ9xUNZSLJ5d+j2Qf5tKISJndKIkEowYCiJXNhKhJpk
ywPr8UQwAfQy6RgaWUI1OT6E5FQMHMzUH47wRQcmcioNEDkZlGDprSPGiR5zW7yrXIqQQe8wTU7x
aidbzy0F4QXRaTMMWKiY8yUURY/anSK9ZR3A7WsVt1Nn0cF53Q7dPyh2Ze5s9S/xS3zLIx/bsMd3
spmDttQ9OgHAfu7oyknpzkV11HkzmbZy7+9kMIesLQ2hMyoTscVbY2ILREsh2RlI8j8FXutINjh4
d2PkAU/z438+bZCMRTUlBVOLWe84BFka6cj8o/Ec0PYoObRa688zrxFyC0D/Tg6zg4aByYeLkgOt
4Fd73Zt2xbFEc0CKFzLvsvzDal50YnYs0pZcTPRAonXyeqf4MnoH/3FbzeyQ+yED2WPho/8i83lB
w4Zfeacms5F9VCZNrqoSyEPuVfG7GD0P5NUknIBxK+5/J4bxkYDigjG81SS8yelQMslKMP4qPNV7
tMDdcu9seqCZQGgtjXWWkao3ZQcQFAIhjKmkKUc79iNPAiA394IHXhZuw4G9E8f4SFNJxFYdoZwJ
jqNCKW25Hf73aOedCMZHqlkqFiq91ILkILT38bjrkkdS7uTqUxN+MpucI49jFiyQohhHPTIHuHtV
a626AtNu8dBlvtE/Xz/Nm0sHB6mokqRqJtsWUyeyMSUpli5unkrhPMiP179PT84HS1h9n8pfvTeT
MR0yJY5R/jcPiXSjjoGVDo9i+IThm/97BgAO6aIKdcsrUWAHi0BUoUuYN76bp1cle72uyqZbX32f
cUgJmZakmJH56bvKGwX9nCU/9V73rkvZPqkrMYwvMkmlEaOBZ6f58g6g3AD02zS2buzKFjgtgptm
ZhD0i4p4iBE2iEdBsRurCJUOcOS4WaV86qXcUYL8aHa8ca88UcwJSkyE1cFMsD2zZpdztk/l9LT0
+rEZH64v4fZGXZSi3mllCKj1ydkCrKkTZU+dETiR+AmDSDkHlDrMj4Z9EcIYdq8laSiXIS1+h+gm
ozQhGiY8/lUssdogxqglDcnGWYUfkMjPJvbk4bjo/zubrYInuKGJpmroKBW9X65l6cfKFIHlBGa1
1E8L8rW8kUFbiaB3MpjN18TaMPIIF0Lw1FPktx/WFuaLGic096Isk/iqU9mhJ3MsYcvm1qoxlhCP
wWQmBlZvlu+LHG4aQ1t1xYrVmGMN24IU2dRolAtH+n4NK0MclyHHGpbT0zDfhYvflq3zN0TbWMbf
Yj4QG2PgvC6OMuYfmYcuu406kKfV9b/TRWfsIW2bTJ10SXIMzY7ik5gA5rPcjOTr9VO66ejWyjA2
MWWKMSZGJTnyfXAPLjOMdR+QmsGYAczu9XhNcVsXnSzqOpFNUSMmC3zTTZJK4tDCeyN1q2OcWsyh
Gds2gYsAJpBTE1SVxl6E356DO0k3H6cAA4KFzAH+jZO/33piww4ushhza0ZJM42mQ7xaWgV6rXOX
9rN+XxqrukGIzJ17x1k8hRazVx61URQwCQnQbQlHdzHa3RSJ++vmsOW0VyqxYLfIbNNRzICwK9Tm
RZYA+5ik20CKvOtitt6i66VjYWQZ6AVivcTl0LxqvmKru2UX+xUSc9p31a4wofcvAJDvBDI+KJsE
E8Q0FdgBBx9ggmD8eV0j3t4wF1GW6YYh4C4Cbu8cFKcm5lWj/uC8f1vbG05xvfuS2hhpNtG3Axo9
KdMv0pqglT6ph9D+p9oscuei8NSix20lNJEzoS/QbuXM4WPb70yZFy5y1WICrQ4jjQHFQ7xYu3Nj
0fYn4QZk8c7oVS/ED9DsqRwNkBdwDJ2nGOMn5LmY5BIswGimaaxY+6an/nWD2PYOMtDChg5iOEDG
3i9dYcRxCoZuCekW4qGr2SO5tTx0rnqgKA/hVHCXktowGwwB/qqjg8fQQQXNSNSkaCqrEVcGmKTw
4HNjt3npR2uwTV88ob1+L3Pes5uLuBLIWEfe1SDcAVbAkcsbGSx00+76Gm4689X3GdvIp6nSEsrn
o2V3RFAs0j+pw2ez5tWOthqcFVnTQFSFSq8mse8vo8EU4oi6o+ikHYSX6TjYs1c8KDveXJXtFbsI
on9fnSetH4aqWxB+YzKrVYrTMYyjp+uLRhfloxVcRDBWMGZxm2XlLDlljexQHH8xpNkqKgH1l8aO
Mm4tc9PqUEJEECyaMv69V0nPO7ELwwJ5tkfDHz5hSpODdCxFGgw36Pm95aUZ6Mn8oN9FHpvV6MrI
nKYY9Tzd6CypdnPRl6PKkcfCHrLj8ld96Iqsg13ZIAgpNRZ1I2tCiUQcjMNAvplGzYJrfh09/ZCj
6mFynoKbBrISxhyppinDMKHkHEl0HMIz4bYkbS/fRRvmTBVEI2UG8iK8mAJfP2YYqTWAVXTCwPfp
pXKnX+mPBjAYUfF5Ce7tS3+lG+NzEVZMulBj50TMHtRB3pz64ugLgA3vTT85xg46T/v766dhM4G5
3j3GPPNg6Qn6HiH0oHrVbeia6KstMcGgOfOe8VtNh2tLYR8GIkn0Msjg8ikjmH4K6Hj2cEfHEMo/
htmuvuIePeacEjFnQ9mHgjJ18xg3iApl4yYYv3bSE2DtnUwsde4tBXjU6wtK3cfH4/fbfnTmvZAa
YRD3OXx+Xd9E2f1ofKun79dFbMcEF0PRmWDNTJcQcFMEUzDC79k+fqDGYjjJbE0HchBw8Mx97PEa
mbZv7JVYxjmTek6HoqHO+Y2bIcadbdqBt9gLCiSms3Be/LzzoDOeui2Cuuoz7JxW2Y1DQ5/ESTG3
DzQ8IE1y5288+Btv7xjnMqphX7UB3sejYPiVllnRVB1AVuNe3z+eGMbFEAmNe1MJvSKxsdoO5CpT
5ZBAsq+L2X66rvaL9SdpNQRCgpuucWg7UOYZ+2JHp8k1vr5vPI607XvuYviMIwnLdixBD/JP7l5D
E99wVH501mLT1En5jRdbbWuHyUayQoDPEdncc5hJWTrX9Kl8iG8GUICHvno/OuT/V3uhx/bDsV5J
Y2w/kCpF0WfsWQaCPjo8ILVbj+BlAY4wLn0sVzfG8tOq0VJdw1qqjwrcsoTHX/K8YKJ67sRcaZsB
0Uo1xuoD0RTCBqRjTiwEXwQFb82iuRWzfIeG5gch4iWhNq1/JY6x/mJeMJdKQeyVi26lHiaMbh8+
XbdFuhkfN0vTNZGICsIuJjfUIftuiBreTKXy0sp2r3IyG9SUr32f8fF6WOtGEsLHB+D6a3alelOK
iaOnh7m7SUq3i/6iCUSRQejzX4UYh290nR6D41p0tGgXifcVKAFkTmLoDzZ3kcFYuC5N7RyIWDRK
Pdbta0y9Wvz/Eo/9BcrjnUKMgVdx2yHUR4rQ7Ny0vZ1zW+OOTtzoXXgng7HrsJH0HpckfWAiKj2b
yJ5INlIBXHg9/dAHcwCy18RTzFB0Nq0ayoEqBNTPisqnMjnOSeuU400NvP11s97eoosgNn7qMVI2
nvIJ2Bi3wOBmb9mZtnwLVKStHfl+YatjB0nc33qxkdPS1/kUZtBL8RXM9oYr0nEDBw5aSuNzgaeZ
BbQ0MnmiZe6Hz9d15awpG0bNrSIuQjsilzfeLcmn0PCb2qs6w7ouZjumWenInKw4XfDKRLIaVq8c
ACNEehe4fn9y/38dCm9DC6/Yis6cMlEdDaPpkYOYKlSaUQQG78cnPTROZBECS8iqxzJNfxQk/JZ2
5UHRKkebMXlEml21xSi4QhtcEbwC41i6uAGdVgBSL0bzT0FuJWHqLa3qRKskI7B9uER8pNyOTdPe
yq0WWlWqfOrM4byM0X0xtI9t1e0iIb0rs9JTi+EmzuInZRZAojukdlVipEI/+3LeHMp8OBnTDAxn
6JI6BHurZoNOw1US+SYCQTxQ+q0f6/F9W8s/wDT5vYu6zirU8mlK5INSJGfM+dzJRSZZwSIeSVh/
mcB8pFbSk7iQ5yBePi+SPrhx0bjX93frJiCoGqJbD12JaKDD0V3lE8paqiawOaFAnU3Hsu6+1IPG
c5xbfmYtg/EzRSAVhiDjBUXxlPFx2aHVBTNjADnhvGQ2b86VrTLKkNaMu3zqJWQqRkteItvsb0fe
3cY7eIw2pTg2zWTgGoiEwwzbaPdBv+9RBbu+MVu6EFEnOhIxuoai3vuNqeO279W4QTwVl56ULl7d
9LtoqXbXxWzd1Csx7Cw2lBMBkjSwNzFQhLWpOUmu+9NYOaoABM2i2WK5OIbEKxpxtHt7dK/MLimj
LgmNmsbC6Q2lektt1c3PyYuCeHjcY4re08KbA7tp6pcVfbs8VjJHOegD1K6RuGh3QfmUmrxMwVaA
v15LxlUSQNURFWLLKDiHBvjBXncrN0fLWkVJsf7iBlgdK3aUVROPQ6/UNOeoDG46gVqgIVa8TBby
Wxxj3EoRrEUxDyUdxZamT3GwjD6zlkKzs7yz5+BTKh0M+duA/vfrVrm5VRevpDPGnyltFE/0IS0N
/U4qldOQzxzD3zrGK5XYUVapmFbmpPaot9TPdfQLoZBlaCMKl6b/r3RhZ1iBdoRMcwurwNhDq5xv
5Pyv3rFrXeT3vuIN+Nm0WC7FF+3FKZzuG8hdkQOgnJCEk3XY9BiXvTEYK+/reRij4a0sQXOZ3Y7A
lzc+b+71podYiWHiAKMVMMB+FBDfTMAYhMZ9nt8WQsFRZjNiXC8d89gS4IBjtYE29Mwqbu2LKt6t
FNJa+cm550IU6Vaw4c1aHnOS0igM0yHAfSveL6+B3/uBUx1DzFL2QCnm8fI1m4jItTjmIEWRGqVD
jIObnHoXLQxedFsdo0fdbZ3FBUQdo11kjPgU/6KusxLLdqaNRa8bxYJbZTKfxvHF4HUGbUalRFLo
MxV4J8LWxqagFEwUFiVH2Gmgnl6Oxl69CSIQ81NGpMJueDihbXO8CGRu/bqd/pOZ7QXXoBFk7Bbc
SsG227sIYYwxU2WB9AWg/XWv+cayeBnhASD/YPAXGYwBIgTOooZy5A/e6Mpu5mjE0u3Fpkkv44HX
4cRbNsb+lsXUQzBAI4qRQqsRnJYklpr+lbXREoqomZL+Ziyri91sFnNRG2QblHhE2K36kchDvf1h
2S4yGHekFT04ZSosG+U8pw13y8tgNWDEKtzwkff436wDEIrO/o9GdFlXGs2ZTGpDg/NLZ/NbmzWy
p+bRkxlKPobOunMhew0mwWJWmH6bqsJDGqjoQg7Lc5hXu1wa7+Tq7+z/8osY+9eIDvJFBQjDrpzO
umRazRL5RVhzqlfb9nIRw5wATU6rrjESwEeMfZKfRfFnJ4b29QuZJ4M5Aa1QphW4e2Au3deyBMeM
MVsR+OeuS6G/9IOjlyUJuDWFAJbHpNiEXhi1IWjQZhpHd4n42LRNaE9GAbRcJ52qPOXEM5tareQx
MUBdaP1EQiQpwzaz9PQ0irUlR5zt2axzk5UU5vLXZyVVpgg4YKPwI/RUlXdlEFoJpsmpqHEIP7Tu
WUrd6yu5mWZZC2XOnmCqipEkGsoq3uBQ6ErmCbkF5oLhSM6zR5mhEVOhCojxreQTR/imTwauWtVQ
oDYUhfFgWVHMuS5DeOtqh+6OVqdjf7yjDDro9v9iOipHIkcgS4NNErQJjQ06oFVd8DC+7CiImX9d
qc3Y96ITS3pdq2W9lDVgnGN6CFN/FDSr1b7ECe9BtBkqruQwNjmNYq7kBsA/eZW2VhqLX9FS5uRo
3Z0qcVfJwo/UyI5CLj9l4vC9C6a7RTJe2k5rrCjJD5Wc232THs1Fn6zGhJEpYRv81Tn9vb8sfZC4
iLU619jfZSqdKp5tQ+psqdUfunw4iCpvzB5vd+nfV55dFeOhIwsVtzwq1ZdZ5JJF0kX96Hh0TB02
AZE03kLClQRN1vTWUHAb0hqyYtOWotQPdvQxIDg8pshNL0cDMd3U0HvApo+EaMyrFjPQHLn7FlU7
cz5P1Z1c7rOA4942120liLl/2m5Ru7GhGArVU9ubPuPY6qaprr7PXDx1llZZQXtPFF/1CPraR095
QzRfP3nbccRKDnP5FKY0q1mJ7NE/JUeyG1BEoPOnlV3m8zBqm+d8JYzxXUoOflKQRKBwRWYnXAI7
rHMPWBSrGUKOS9mOyC+y2JC/TOZqyGgHCjU75InBN2Y4gUcHwsg744GHBeHYAzvkBsPvgjBSYQ8q
KA7N4aeWfr2+U5v36UofxneNalGZOoUVjuVzOe4M8l3qOIlRng7MZRqiy1yYE4jIcq8SMaEi7jjO
jSeB/n3lC3ShL9EuhnDKDE+i6CnocL2+Stxtp8u4kjAv1RgPIIPHucGYVbd9ih7/maeeueNRfIk4
Pag8hRg3kA1KmsuUqEmpMPQnMFxJ5nbucE6NybgCZWqqaGoQH6Iv0qZUW+NsqV7ry3e9NzriKd1T
OAcP2MezN8YxNIIpxhkpcVbl/dR7S3XT8aq+POdjMv5AAMtiuGQynGhqUfSW4g7HJrcUS/SiIx9u
ft2nIhB+bxsGkFrKnEGlZI8GqNvYXw6Uqp1nE9fvoA+NL5o5BaMQo+iXDKYVzPdBBtiS8VTN57T/
yTH3zVLGb6+A1v/3KiVGEEIlg7KgaT4dP9Ucact4c044/vS6Ecrs7JqmwqSQeBmQCpjKc5MZdigq
oOoKA2tWp79Kgq20YtxELyu6KS943LVu4BdO4iiFXbm9Q/PW5HP6wllEasofIpSVOMZnkGEgSktN
/c0G7dZPn/QbPMD0G91G9Q7hvPCj8MudXlm8ltbtU6YYtHUEaEw22lNrIqYtwY1YZgcVc4cF9aat
Hzn6bRvkRQiznHWqG6GI4QtIunXIYGOMaOhmt5Ml7xt3cdNPxB58OqxM/XFdME85Zl0zuZvQT4L7
xGxeA2EXJ0/y4lwXQX/6x627qMb4X7lqqt6cOoD3sr3Yu7rGM0V6510TQNd2dZ+Y4SySJUTC8p/o
NXeXb4PVWdUzWPbR14HpQ9cV2qLkAz7qohHrd2dDqroKXf6jne2NyZqQFtM98SDbmEoN5pfUJl/0
DFQDjVVi7K3MdV+8JWWccjF2S6S1yPVo1V2XPpa8mRIcq2ApZCppiDBRAu4xTF7G5VVIH+Oek4Db
BCKuFpHtP9WSpk7UDKW14KycgzPNa4eu5uhPC+CWIkal/p17/L1rLJvM1DVTkpUZzrHxWOeZ1Wmo
4j9Esc4xD97iMSFakkrRXFew9yI+Je1ZbkZL5+mySXKxXj1qISubV4IkIhGNA2lucQbPUG0be/2l
9HMgq0VPPNH5cmhtsbMnHj0DTz/GZaDrMFWTCRjBImlv+1l6ikotsiJF+Hz9mG2HApf9YvxGbzaJ
lIPkAzyetGiU+gS3przjFY3+EI5e5DDuQ4yqxeyTEYcptVqXBm/VY+5Xu2FGhaWzYy/yryvGNX3G
fwjAdKpw+P+BHCFNBJyxXrqKVVhBjD2LkZQyeVl83rYxPqMdwZcvdOhhD6VdYn4ykqe6/8vQ/vda
smCqpRbAn1vBLItRdvva8OM23Cdj53aK7qed4QuZ5MqK6PZa+aWL+72sJOdoLB84K8y5TlmUVRSC
/WugT2bQEe0iolsZ7MhUZLecOr8igTUCnmPEgj3KjYXdPwTla6fEGFpv3AngNpW0HIO9VN7G834W
EwoWY0P6ZIapSY/TK/hczVvFBh+Hk9s1sfrvwnPl1ic6O6riTdLZzsKCx4KAtksTZZZY0sjUtK4S
YLLCbvzS9sYxMvundKn8cY4ssVYSq0kxDqKRT0pj8kqYm0f5Ipx96APWlIdmg4f+fGj2ZNcdiR/t
Om79d7PvgqzkMAn0tJslKFqBDioSd5NeOyZp3AqTQ5Nc9vsCRKsVphLXlTPGwr4KY06ks+1KVvKZ
/QX+EkSUCUXGPHcnsMgccnu8oxzLYAl2Ku7IY3nTnlbymKum1/tZTQRMFGqQ465vcjd7nbzF0WxA
Lib8F7sCuhrD/eBi5vSvprEoriRF2bixTYdX5N9+Kq5+DXMniWKCYdqY1+SEz73b34AZ4Sh9AT7U
TR0BJQz7+hnf9Gcracw1FI9mr4UUWivV4qFKk12qm7+INj5fF7P5qFqJYW6hUc6zbAwRpmSxdJbL
Zi8GvQ+q2d3SN5yQaDOqW4miu72605M4i+aiQqKiW05CeF5409B4p5C5dvIuMsQ5x1NeRN6F8o63
Xr3nZyW2ay8rPZibps71qQXpAw2Pk0/jTeY1LyNeat50bN6mCCRWgZt2F6ODk8vndH0NUUR7v4ai
0oqBqCJ7laS3k3yoYt5j4/oiogPxvYB5MNo6rwxaWOpdSmgX3VVeCJa7CWzO5U9jL/xsnjGKZZd/
44G3rp92wiYSVGnp4paWHcLyLq8eFPNX0j60IFMNfvwbmydsIkHt5EGqNdg8mI+cdLyNqg5zRwur
5RFB8HaL/n1l8U1a6YMsANky9b4pvC7Ky3VFtiOt36ZI2Mm3cpwmFUnfOkz+QS6UT4EzgBN+9GiX
N+YstRy3xBXJOAyhWkguxSBJmzztoADRh8YWjLIA4hqtJtITaNo5wc4Wy79yufWAJny/ioFQdF3V
AZYmPSb70S3uBODtEFUEGOeJ9+deA6S8dIbn8k4GuXn47foaX/fD6Bp6L71p0RHVZXgrLrXsmoPh
ipnqq3ntXhfDuVsJC27t9KwQ4xz+XjlTwFpr12dj/131/yES5hWpOFqxGFe0jTTN0uOsxcFjE99K
xc9sfuVoRF3Fh7zFxThZQKsqDeqwjC31xzK6AJad9JDvRSf1Yod3WXIiI/J2d69O2pKZszSLlIwr
LaxiIfYsYLD1uJzNRdz3YefXkS44YjMi8TSkbiuNvKzJH8IDBJ86GpXQTcxc2FMoLP0kYElppyPg
oE76VO1ah/LCmQ53as62a7lIY44hITMxpwWXUBxqT6Ge7dKSN5uZJ4I5d0ZThRiCRBWqd1Jy7kre
3MNtKB5eU/9dMuZsja3RlRqq4bAQA6PGGq85AfgMUjCKEB6OmMqK6IrPPLUZ84CbWSGGqKtIe74/
0m2sz/NUodZfZi+18CzoaBXB9Ol+5PhKnhzG/Q+5+H+kXcly3DqQ/CJGgCS4Xbn2JrUsWZatC0Ne
Hrjv+9dPUm/G3YbpxoTfwSdHqBpgIVGoJXMcowkZmWWI0LZkBEWBDKfRPYaS8Xz7sG3enVdL4pxP
n8cFzQBoKousFKqRkS1BIgCD7gn9run+bVvbnn5ljPM9ox7LQpbx4gzv1hnR+NAdAVRgPL1jwoBn
GxevjHFeqE96kscd7lAjslcpZ8tHv4mvuxNGGYISo42iBtFNaLwyyDllWoUyMzPU74fozWSHkBV2
TFJbsIeiD8YFkV2TjKpSIlgdNVv9ZkDkDtq9ebAQZ/5cftSQI4HUlo1mVORKBKbXV9pvuPxzgZSP
IcNorKV5AVaSzK1QoFwPnLq8l7yUUxWI9vP2Sn8brBwoyNBzUKy4VUIele77XHqloniYaDqUkRII
FrcJWleLWxd/dRHQIabZkEbrbNbgUqfAI1Vy4tOCRyq0zEHJq7kCiyta3NpODk3iRsrKdFWXR3r+
nxnkqmVAJBsE9nu0gNhQqBImR2/jCiUcroxNO2DEDudvdOpPChq0Y6SWBxv6cDls4gvuwf0rpBnb
jvyutpbDmC4kqQ6+pLXBGORc5gGd0ygFtN/ASN1C6Bw8DLtWlGxWRN+Twxq9ANcqSXBO1DOa+FQ/
9falo7vSc7hr33ScGfSeOcMx+QSpYXDLPElQeDyLUsICEKJ8CJpIc6lkMX4FDcxDjkluotrKt5WK
uAjkh+UsSijdxiDKB52JMRVdU8KnlLp00PfqTXXmFFH435AcXDO/npaS6SzKV3AlH+hBsskdO1hv
yz/ogkcHvIhkRvAp+ZjTGMciJg2AlU7auTXHL6ohYnrZZLmALs//Xu2UjznzOcWFu2Kb1tsL+HlT
sLRDHdoZZajWE1e7ix5X+ui5+Y+gygegyDxPvbbOvcafzEB11V3kWk7jtSd6il0RpArc491dr0Bu
XkpMXYPOw23SV9SvmmQvhZ8EsCaywYFMKeVzIyn4WslJBrFMGcwoDS92/bnclzjpYePQV0l4OW2m
H66+H4cxEmG1Pkyo/GVy/zDGEQSWmFPUlj0s7DSN+WEiKBwXrSdYrQDE3/3qakebpMs6yJCh3oQ2
bpCGTMfiKHkoonmT1zndXb+7bVB0FriohrUKQUvrWnTXMXQQhU7TqAITog/IxTGTOUylLiH67Gpz
V1qNbUQUo7uR+99WwkFIqCR9R0DB7Ko9Q0dGui8rSzDDuv26u3jFe4bg6utA87dUphRv4wSMkK0N
hbFgjTeRdxUeLcGH4RW+5rJTZZYgwZaBoYFIxjc2/Y3cKkWjBTpIDFNep1l/Rd2OJHo3rlOXMUjE
RpTX2X38TxhgeWAul1+l5zTobDP1ZxcKl97f8O5eW+cipEWREt1aeXd1BialNPSrOA/GvBXcLdvu
d1kkFxZ1GCVMuhTdiLOMfM087FM2eym1BAnL7WaFq83kcGoM60kytXXSJVBWVY7FVxwd3SXIVD53
R+rKh9lNbHi+3diKPe4G0cNftND1/6+csydowR3WunvVkAPN5t2SRw8GY/vb52w7jL7sJxcIhUmj
6XIBPK7qPZFe6vBTCc6ImZ5yobKraEUcOM2tBLmfFhG7JTf2gLdPqyd2ZIpkdkRmOIDqxxQFuwzI
Ae7BsP9o6TZJP9/etD94B4a1NUODXN9vRHpLErZKilCZBrMHuvlAfzA/rhQlw4v+sXVHdwpAMnBv
7Nc5/OQZjPS3f8B2XVL7+QN4Zr0yhMxEV6GxS17CJ3PQHpRhOEZh8w/J0kczmXYWNFiNiJzQiCrK
P2xj2cU2hzNKXlpSuEZ30XysizMR3TB/CIsvBjgoIS3oGRjFba3J9jq6CUb3fTeD61h2pEPpFoH1
/fZ2rk7++1vrYpADldzqlmIBQrtjjQer8lLHz638OKqiSqfIDgcqidYltChxPRepT6WnrAvtJX0J
y0gUNm7HHZcFceAxGAh2igELWnvfcSF4SunTfYeeOPOYnkGRIhpa+0OEfLHI4YjUgQqky/DNwBIC
EtXUQ5rSL++gbX6YPDQNGHgnV47o0tlO9V2dAw5TpK6qGU1wHUR72Sd3sddVHtmvzPIUlTLTmw8Y
1D+H9yIRkj8kqy7r5VBGNyXWkxAHsPO1zFk7bTCtesLcueKDGEsYP2zD9MUcFw7FZjtYxcpopi9f
TDmYwx/1dF+UQZkJ2r630fOnod+Iq7shQ4CHDc1VX45eLGqH7T+3T5sAP3jiaj1OCqokWAsonrX5
MWJPt/++aAkcfIxDnoDRCbycLJ3AzVm6SkptqtHdbTPbBduL71EONTqwsFGQEKKUfp7cxY3fmo8t
6kemi0aYx96dPlkQbNT9eWcuIvjffs9cvhIHJK0UtTPITkG/AsH5yEk/hO78EHuh29m9a35G+5Xb
HjFK4Ug7URuW6Otx0EKqxVDZNAArmd8Uu7YVfD3R3+eAhOENakCeBhUIk/ipXvpjOfiCLyfyEA41
ZpIxI9IRItAgPBBMHqD5dTfYcpDdrxrb6wEmoiYvkU0eMHJrkkMZ+oJ14cn5WiQw7TkTdQ2vf+XG
TcbPUIZ1XKlVgcptMlSeFb3J6ms9ocnReiSRp/+NwAs6o/4vDOIHKE1Fj3Qtxj4WuT/InZ1l+7GP
RM6+ntcba+JnKKswUkLdQryxBlMKxuzaZzCOgfVZ9ZIPIvV1wWfSOPAA94CZxwXi/iJ5pIjiutqu
IYh62wFXH761Ig45kooVkbzm/Zj5Oa56O5VLP5SpQ63cu21JtBwOKDBviqmhVSwLpQdnakMPqTlb
Hw3RtLLoG62/4+q1klpgaoCuLZ5l2nuiY03hstLWcR1mHhP2gm6ChA6pbAw8WoTyg0MFzTMzmnBL
hXF2TJsI7fHyx9s7tx3RXNngDuyU0FZXY2zduwafz+z6rjmWgeSYERLi6FWxiyCWnenLbbubvnFl
lrvpk6KE6NBK2KeqmU9Kwxmt9ryo0tHK/kaYTv1pSuMrNsUQTlVvYIXLqGCy71tvHphpOLfXo2y6
xpUV7rkg06ifDIIpazxP3HApIMERFnbZhTtr0A9KAjkgtXzO5elrMqAVj/SY4yeutLBgIKvQQG1L
aJGoE/2+TzNHX/D6jhqvaAs/rXtV8GtvO5bGNwtNDNxflbZerH2wgMY+ovLfnP2r7eDOPiatzXla
i9PQX7ObDkOip7Zxi1CUQNsOja8McUdfAcVYYUn4uqss1gIBuxTxQR90X1NHeiYlmiul/Zzb+r1o
Fnb7/XZlmQMDK6/NYmowjD74sxc5/R2V7AE08yZ6h8ozQxVZBD+iz8YFDUZOWQ6UWFvDVX++0/x3
EbDFXscISxBpgLBA9GaU38c5fkPxq2VyUQTU5mZtWRUlrXbcl8sHk+m2ri+2MRLPRK9eF/a+stLJ
UX0fhrMXd6qngSovCVMnwlFjaFuu7wkZQZKIWKBhLnrKnHz+wRTNqafcSWjvmKl5CJd2tPuO7bsh
cuK8txNrtqE/Gkzq4vY1CoThPVOjnU6/kv4ht94IeKLVJH6Q+s8aRirrioF0bnLkEmK5+XSSoq+q
Ebot8ZTsc5S2TjVmpzxEd2PX+LRsQeeoHQwCSYXhQVVyF5URLzROrGI+NSc/Wnp7UEtnYOdhSv1e
Yh/MurBJAzL6sD/kDNNleY7e8cLGLDvqTLjcMvmgktOojY9Ri7qe9mNmkBatJ6SdtK+1oeyScHIG
OqOaGz1aVelYmmV3y5dSATmUOn1Ux+4QdsSNh97R9ZdkhBCNDjLA8JS39Fh3hddIatBFya5AJi7p
pOfcyt8iA+XLdHKq/FCv8nOadjBr4spZdEihYIKpfgxwfW1U1S5rcgzZuGcgsLSyr9mcuH082Emm
g1hX900m2WMpO9rcHTXpe8YWANVgpzTz2wUKmPniMq08wgvtEW9AszFsCQmuKuwcMMfcFSGmSxrT
K+vJr5LOttrZpiSy5US3Y/w+whKv6t904zUHF6CUavs8K5yoyTxoCEG0ilkCENp+vl58V+FQqByM
CTfo+yzWv21hy4vuUgzHryQ7oifDHwDBUhQVnL6GwvNjV0nfh42JzPTyNDprE23pNDvztGoJ/H/k
qIX2OOgjuoI88YCSMopMn9lO3a0PI/kDfBCs1dFBVDfbRp/L8ji8Q+Q7tTKbUame0FeB1HeviExs
xHHX6tcqt6JYjrNBmfF60MwdNdGDJjlZJKqKb3nFL1a4heSk0LtYhi50eCevDZgBmF+KY7rvT6C3
C4TVzY2kxi/mONTWitLACGJO0SybvxZT/Kgzdme07CE2JGdOdAFV9pZb/GKPA2xmpF2aVpBt7lzD
bu8RQASxsxxAaIPkVOzSx9uRz8Zb7BdzXAAJXam51WNwjFWaRzDNWO97+ajM9x1yHqmIlnurnRWz
y9BtlikO2W+6pLRmVkvfPQRy2z3m6aOHlUNY37c4baarebotOyZopzsH+nSiyfBN/7yyzvlnkyZJ
YZaT6qbTc4iiYK5/l2Jhd5PICuefSpdmZEbyCNo/FE3C8zPahPfGB1yXFM266wTQAl5JEbXDRkSO
nYXUkEGp/Lvkp6qovdUuJXUb6UwtPKObfSgd1b+Tm7+yswbSV28oky1zXOsz7JCXOf5qkvu5bATA
v72Dl7VwuA+CCoRKQDJkoE8kf5OQuOoFGcQNNPxluzhXmDAnpslNTN22L4M4jf1RrQUmRKvg/GDJ
5iaqZDwpCuUx6iLc94WtClUdRFY4eBrKOc/J0oKD+0kDZKBDZwedEVd5WD5owXwCJ9WzKJ8tMskh
lKQocQVSBerWqv6YDrOnV92+KdWvt5FpG+ivXI2DpnwMgUs67CwWxGfy5sjS8i4th3sUcfeTVMs2
6Z+6ULOpFXvDkntGX4hm60THinvozsZSGm2OKy1esMxnUjxbpkMVYQvNRr/4tT/yw5UsG2s0WuJB
PR6q/Tp0kjtLoB3oDuzigtO11cv2iy3urVvVDZji4151l8wJP6A0CKUTLXTIGbGk4g9BiqKkLeq8
3EgG/2KUw40pNo2lSjv6nqhYJ35XQqUmEPUHCnyTV/qRu9ZU8wpm+vGVxjtajyheCWa5hBvIgYeZ
pCXk+VAjjv/RAzxugvgVXaT3vfW/4i3mvYjKQeCGBoclIM3U/n2sLov8te/1+3ixPulxfk8QhNw+
dpvxzuXUGRyglIyMuQXNaDwY9xqrfVw49lgcwmo/d4L+BdGqOCBpMc85KeGouoqZO3F9MurIyeGE
Tfz99pq2g6qrRXFQoqmDmoMde6Xr7KF2CRq0Z3YHLqoPoDRBUPUXfLe/ODuHGhOtkEtqcYGZ7VfJ
eoCkyu31CG4vnqw6TxvtX4KWsH4olI9EVF8TQS/PVhm24D6zagW3yhnKsG7qDbsIXOxSkHkgjXu5
vRrBmTU5aIjIkqVDirAsrP5JwHsVN19G3Jf/zQgXUxRdbBm5AhIWpXgwy5M+Pk1sd9vE5skBuSfE
ok1LIXy+dy6LrJbr9avrxE7zr5Ua1CkmETQ3JM+3TW3lzdZGz5+2OIc2FiUl1YBcUnFSnAhUJRi7
D3A7Bpmtn0GxZqO29iSJJxLWb8Glk36xy3l22ncYze0TFWWOf5/kyLCg0ajc67txJyJ123SMn4uU
+dTvIDHd1MqBuugU8GcTFy+RT3Oa7m9vpsgMdx+OuaIZVocnUJtajlk6VfEQxX8V016thXPySepZ
mCkzNq5ln/sx0MbY72Pjx+2lbDEFX30fmR/vnAYi6XVPEZ67gwuWMgyo5MFKu7cOAdBdEZiOiGRj
E8WvVsbdhkU7V0064IEM/m1PBokS1RK7tA5FKUigir7T+v9XTw8ZkidqSHG+mNreR111t2QQaZtM
AQ3f9mVxtSDuBlTIlOQD9KPe6a/qw7LLCBIM5Dx4JhIM0Y9C1Ksk2kHuHpRLWZ/bSVFdKr1o+Wel
3tfLE1PebvvGVj/YL77BYUZVSV1khIuK6dX20wzJTLQDHFPwGIS+cU/Oyb3uRxh7jpAAJza6nP/m
0rraVg466EQoBBEn6koksXsVCVZhyVLgIXyXfR73pmoyPE4zJGLHj0qzn0XEoIJvxTfZpxggKiAR
oCKN9tzqD1Sy/HF8IEomuEy2GjcU8MmqEOiWifEbjV2eK1WoS/haGSSEzdewsdNd/rqgWFG4zIuD
1tXDM0OqsBByT2yGF1emOayi41RYeW/hIlvOavKx7f7mwr/6+9xdvEAWkxotLhFmHGP2o1I/jOzL
bWffIlH6Zfs4VIIafIP8FV7fJKABKnizHe/6OzS+7JHZfp59hgkz9SB703MhnPradMOr9XFAVZnZ
aGHEH8Qg5gMZPqSt26FJ8PYCRTY4kJLDosErRFJdM5wPUz987zN2Nyb0020z2xm7q7Vw2FSopA4H
C5fjccDMe3hgjxSDR9kZrEbOCz1DpNtZpwRalM18IRvbVgfpL1+Rg6wBGttEznU8v1X0aicgLs5j
dI4TT9PYieE2pWr/SQLP4yBF326vXLTBHFwRpS6kYaJASyt/Cav5uzpJQUdawRto+8a+bDCPWSPV
4iSJ4Cz5bHfoHAkPfSDdV7vys3W3eGgQfBLrZW5Gqlc2uYgnXCTIfKX4qEv0PAzBSKHvPhfojPHq
SOSoAjB5f2pc3dopaG2lVEamDS0CTt6Wb43Rf779qbZv7Kv1cIBCwjQ26gklgdaLH9cqMjvIj6uU
qupMd+NRNMwlcI33/MDVkiqljhIIteEtMceOlu/D6o5JveC6FBlZ///KyKKrRSpRRCGFdWapqxYP
lihZIvo0HIakUAItwVmFYLFR3roxuqs1/T+ugoMP8FWNfdngKokWcHKpNujC5kTUqSRyZw4lFg0S
qUOz1p3IvT7ixRXrzpB8l6LXlopUw0SfhYOFgTXdKMlkTUru6vhBru8t+em2OwtM8BM/GhkGUNYh
HFyk0tGy0YtkDLOPlQDaBV//PVy8crCKWLGlTS0CjKQ+hlG0G/tOkCkTmeACCbIomYUefLQJlWdi
NHYci2Q1Vhf97T16Ofl8iViplikrR+RN0YS1N9rhidVIJ83lB6XTBTeuyNS62Kv9Mo24L+UQkd8k
QbZwviPVM9O+D72IsV/gzTyXRofevjJbOYUnELfJ+o9F8rR+sSUQ6Yu0C0W3u8IhgB6ju0FdP1B7
CO+iYDx0p3jXYoJI3zPMjqO16L78tlINVHdiSa8/WIcmgaqYq+ICd5bUgqpzuqhrTlg6L25zDh++
KecIZfDyZHnSc7nH3XRU7uUH+ioaQtzOoGg/jfMZd2WSR0IXHORkTxzDjx8rP/KzzlYe1hGOxVM+
M6cL2BMhAkj8w41/sczfvvr/3VbRaVUZQ9vYHUNXAzimjIMGUtskwD+B0W1MudjkTiKlbRtqDGWi
qS3u+2b0chYeWvUv9HoQr13MqL+ekSFqjTCj68uhfJKisyW9SIomOIeipXDncG5kqxqkER+O+FP9
wuT7whRA4+p4v6PKZRnrT7g66obVm3pPcATflZDfixVSID4AopVwpw8J4i6VlxpZVnbskwclfU3N
QrBbWx2iv3wS7gam1Sw3ZMJDCC2Mu5WQcgzkY/Vivc0rQxzGXcaveWeLem23wfKyg9yVLIdGpEQL
mLI69XGZnvT2NYxfifl4+6bchsqLFR5AWnPIlx5enZjnSAqsnjqdOti0edHnUnCCBD7B59z1Pu4k
NqKypNTxMWH5fbHKUimpTxqQcaFRLO0mW5rI7vYSBT7CZ+IhaTETvctVV86nXZRRvx/L18kqBDe1
YCf5HHyuNUtToSvK7cOhsKU2e7NI6aVG4kUpgpDeeLq9LBH287KR6YIbLpGB/dO3MFDdMtB2kd/s
rOf6s/Kg2xpG6OZd4sjnKmBuK4LDP7wYfnqOyYHIkmtjA27Y9cUg+zgb6LKBSveqNqt66BB0hCSt
mxusEwXgp5mgXeKOYURCi0o1kDGt/gmXz9nwNky7eLmjo397Z7cP/JUl7ujROponQ0JINPhhsOy1
l/JH9RWykp5pq0520DH6VVCbiRpQNh1VV5GRRxVF+Y2Or2VKlmOuAuGRemJR76Sa1zLR2Ox2WufK
CgeZ4OugymzhVaRAoz4/lHd5bZvfrceF2Cpxet8K1pSYmdsYjdGGnaHaund7f0Xr5D5khg73csgb
6s4KcUrlFbUgLy/+pnfkapncN1TzSKvSGvDJ0ie9eZVB0m5+uL2OTTy7MsFjJ0nRxqnCIVdiqR7c
4vEeYxCHv3pjXszw6Y14jqaFpMhTjSa7L7LQa4twf3sl20frp+fxKdkc023NMOOGG4vFKcu3BaJ6
lfoxT/xcNFO9ea1drYYLo8rMaGmkIe8E2thvfaM4VVw/g2btvhtLQWJI4GfvCHYVg0R6CtHUtQSb
W+U+ZO1hQStxjU6X25u3xS+hkKslcUhYyZXKkibDBXMGJQJGRDVml6VN/ZW6bxEsav1jvwVWV8bW
RV8tSgnbbJlygESJrqtlcDQlcW+vR7RtHEAwOQd7foLjmWB0rcjB0VR81FPB2dm+va7WwYHA1Fdq
B07if6e94t1wApPYedhRzA/MX+Sg2s3+OlOpdS69zxxhB8/6Qri1jRw8RBWohKmJEDjag+gHY4Fk
X+7X/lBxxVf0xTiYwPSATPIOSLTo3pD+M/VEEKAKjtT7Vl+5hG5lWZc2yHbM2eg3kuyVPZgXipm5
XVyJ7n3BavicR56NQ5fTdeOWyO0RwOUZFRwokQkOIrpCbnXKFuoOmMqTUhD3TYJIVODifM6jVQel
UeQBN62h25I1OazXbDkzBAvZfqdenPydnuzqy8hgaTAjPN7dGSON2UNrq8dwjwPlzq7mpPhHxIIN
As/mkx9JtjRUtZCSLE7rrRSCPj89Ie8erJXr20ix3eRytT4OKkDqQTS2hqCrHlXms1f6UUZb2ugW
nrRvNIE5kV9wkFEzzK20kCx0LbRSFWPpaboIXUVHiYOFhllSPWgI4psm8kOEsF1d3cUE1AblIHAO
QfTAc4uUg1okoYHWDC2DUEiJmpo6nePGeIn7Npjz6KCpvW1UItYNgevzjCIR2sd7iEjj3CrMoaoM
tvFvWZ+5tz3j/QTdwFd19dIrz1/q/wu/dDyPPRByudNO2TO7O6PRdNcB5Yv7lW6f2jJm51OXudCm
ygXMT6K1ckBSaSPT6hQdS+lwkqyjTu6VSNDqsDrErXWqv66zB1PTnFbAXnAD+6EePmdh6klq+mEZ
hz1YyJy8xyikYHMFXspPichzbyW9gRjq35G/AmQca49Z5WdI/WGS1DU88rzsrGPkG04d49HSOJGX
a3v2JJL/EpxJdf0EV9+56mNJ7mmjgiYMRHLnOXm+vVbR/nII08ZWU40WOtuUTDrm1XA/GaY9DHQf
jdUpyqNdndaT4D4VwRr/0sz0tDVnGTldiI2BBTDzQ1e9b7w1gcV85fH2CkU7yEFO3hVjOKSIvY3F
T/MvyvD99t/f7rW9gLTKxx9o0w8lFe2o6G0PVnarxC0dsMTY8cfGVmz2JBoM3T52hgzCJKITne8g
7uSC5Al63EEA9diy3pG7U1R3/l8t62Jl3dcrzxvQ+KqrIfYttAxfCS0/hVjNbLWP+SSNdq1V39gA
gacuc8uI3mlD4kzGD6YrjmpGApzZLrLrl9/Cn4KZZvVSoWesajXoAAQLxoBAnYzMBElmpyD7JXzU
RV1jom3mjoY2oK1+KCDnQq3MNdj8MFApmFKRpuofTsNlcdy129ed2Rkjys+TL/vQMvStYmeg/wNc
7K71JVR2tz+saFnceaAlHgaZigBTA+t5Nn8aMIaqS4Iv9h55/Y7bl0Vxh2JJ20ilkAd1y4L5mM18
7DolGGvEaCXYhDDBKw31ae66L2PIKlsq9OdEko+UZV6aSHvkRv1O17xOH10owdlKm3lFldl5FvlL
ndvdDJL/zswEwLQNFT9/NJ9ANcK4KhcdydpUPTArwuhtLbAg2Hw+V5oPoTmaKy/8jHm5xTZjW6GC
G/MPz+XLKpRfD246LxpVcS1j+nACHeM7H/c+34OqXaj5KVoOdztXZl/MbYivbOiPVfdjsrylfL7t
rn9IFl6Ww+FQicRvohroBBmdYg9mY+vc7atziClb+WDcJZBt9nI/C/6qs/cCObxOeBNOfTkaqHyU
5uc8+9p3ny3hRJzo6JscxMyDEsolxf61UNHTnfSwamtn703s4X0tOJNCaxzQUK2azYQCaJZvKoAm
KuzqZUA0ozoVuGLrl9sfTuQbHM4MSzlZem/BWq/tapnsrJL5hZDgdNOMQTTNkKEgT3gWLEkaYhYi
3euOkkfjB7UAdblo40Q2uBNlZurQ9jV8ATwazvqh6rtVc9Z4jFERrf1iQmeZKA+wHeFfLYw7W6S0
5DqV4RujI/u1N7jEK8AElwb6KXRB7u0zNFiu4w4r06rxMH0RixNu4uHVT+CPXkdktAUisxLGowNw
PEmk/ZuO6SsT69ZfRRldDTFCVPipqxo7Nn5IyE5SBYWj9RD9dhVdmeAO2TCH0KhhCGR0efapUe20
UbXRhG7PLRN4ynqCbpniT1i2WIPV424leUBAXUHCH4l6XIrIBr+T4LW+3X57tS7+gNVTlxULhg+1
jByjpQhokXqyVH0dozay56V9aEjvkzrDBOlynkj2oif9qS3YY1vLT7Q1n2lFv0JOE41CjSCLul29
MlTMT2PU1/iNupzOvT7maJ9wx1Q+J6H10YKwi930kw+18jupkb5PkHcvCvY8lORh7OPPc0n9WK0f
b6PQdoro8kP47H5WDTFafPD1808GIvSVPToP5IA+WI5utyDLzp5FJAPbx+bn2vlsP1sWMjId5a3K
CO3ejM5xKprB30akiwkOkXoJxQQzRnLDVAI9fySzb7G/YM5VyNXOcQAEBQMK6UQDreoa2yX6W6b0
eyZ9vP19tk/MZSEcxCSppmejjPdnZNGPkZa9qUri9WPjdcb0cZgq97Y5kV++u8sV3kRNqBIGZXI3
Ke3O7fbpIdx/U/V3OQgwDHrk9bZB0YfiwAcUeZOGRnkQVlflIUcLWzEuXifU9hS5HAc8BkTTkmlt
ZtAir+zOYSr4TH8Am8t34sBm6mYjjYYEjxSw8WRFeKwU5V6KzTfNMnE9DPtxjPdxMnltM0bOUIPZ
qwKlp9TsFWX42MhoSMATVbekO6sR5UhEe8y9NUw9ymYDWRLIvuJ1KNe2lu0iU8j1sn2P/NwCvgxg
Dmo7Lg2Q5D0Z6y5fpyPr3WanBYhA3fFrdijuZPTDCaBU8Gn5ggCjlhVpBPVkubirJUjGCe6s7fzF
5Zy/E49dHYkhrqpRXhkv5sPkh/+sDTjseW1NRt7woYPw01+N2VwZ5IBFr5dpwoAowqkRM4Bt6Cxm
6d8+dtuPoCsb665eLQqsWUZCUmTpV130Vbxnbd0wAtWLzyK4f8+1/n7rXxyDi2GYObealGJ0t3P/
nTiMX/MP5V0doGcu8yUPKkUQoHSGw+IQFzVLzJ/tClBpNT7onkwvOpleeu6PIhIEkeNw0APq7tGE
+DHwe878tCEew/Dyf9xmDndQLpj6vtXQanCIHzEtc5jP5Z6hh0MsNSU45QqHQEqH8rxRrE/nIgDZ
22juF5G85mbJ4MppOCBRhylfCgXvf3JYy8zDbhUKzn1jf3vX3o/sDYfhawRynfU1+lAUvCdQFvMj
5189EhR4PON+fuhRvmq8lXFt3umPkMnWBUGR4NLliwcRWi3HkiA4k2JEDbkSPjclstj9cuzR5DfX
y+72ggXIqfLRCjNb0k1oFEAiG2RgReubVdHa+VDZIEP7j8Y4dEEAbOZtuqY/yBfZeNXnh7Y/pKIh
u+3m3Iuv8DWCIQ6lSGFoz1rTEuGhDsyH9k5yaglkeWvhZd71R+UxZLYluorX3brlPRzcdFqsmWWO
u76DBizbpd50jL7+q2TIziLJHgGIqByI6FrXtfmax7NYoEfHOBFkq9ZTe2sxHIBoBRnjVMY2Jso/
g+RM5Nmkj3lyLLXHGb2St/1QePA4DOmGUWu6HpF5A8Vq6lR+8iQ9qsfErY7TMXYyzBihmJN4FhLc
L9ZDEsyCkye6l/hiQVctrbYQxCqDr/oGLIMI53u6JueCQTS0KzLGk5BXmhqxXsLmvl9Mpx5twuq7
YmnliJJL72XvGx+Sz8PQ0ZQXaQY8t16IZBxUNj9Fjrz7unLFJCuL7QGjcbvkzbRNH9VyR/bqp/8H
m+Rmdd4wqGLJiqEZBudPOoSR2LCypEptoEaYsxltXYndBh97+Zaan7IWbMfpsaxEV+H23XExzLlW
Wqhqp5TA9GSP+QTstBb8f9hj/vCevdjh7qgYMmNhuUZrq46pZFf+qi+3HLPQUT8MHvLq+6VzF9FM
0TaC/7TKZ8bDsSyzcoLVPKxtMrkgMtkptSdPg+CIbuPNxRBX145a1Rr6Br0prDoa+T42BG2L20nQ
i4PwbcSmYpDcXL/Tcl7ff22gf6ndldNt3oP+2L0NOH84gZflcJfR3JksCmvEYMP8qWxPoXKXdsSZ
2Ic2PQ/FKYVgJpxx+CQwK9rF9f+vot8E7/aZgk3mZ0Raj3vTpR/BtwVW9mL0Mmf4q+6Rq43lrqU2
I2lf5wCbcDGcyJifaTi83V6XaFncZaQkTaV0BkwsRn3SZu1BbS3RMKjI0zkAicJBtUgEG2ULrkvL
j4ZPU/doqqJak9A1OMAoO0nCzC7edeyeoGiMF8q5wgsFYn8vog7X7dD54oUcZjQjGeUuwulVyu9l
dZrBbCCJbGzXaC/f3yK/+pxmtKFCSmxctq/BCTnsIAPwqNjgX/2PR9jiMGKuWFLI6vtDfC1wxV5s
r+2MyIP7ohrwdvXpalVc6BrqqRxFI1Y1H8yA4kJLgzJgtU33+WcDr4PoED3PzF5EA6PbbeRXhjnk
6GqLmWkFnBodM6hWGTLiYK49tacjxGCc7L7yimMLdYzMy+6IIEwRHDSLw4/aaDISsgFPx7axifJQ
i9p6RN5vcWgxTX2W6gWAsX0nu8ogF98d6v1Kci9KD4kWw6FG12QMj4L17tJdBdpfkoi4SXQn87RK
U0uKSSLoGV77hVaao06xcw/DEwE7aZo9edN96neiPuLt0PnnqbY4AMlHsKXUNTxEg2ac00fVKUb+
y8yUN9aNxz7r/4e061qSG1eWX8QIehCvtN090+NnZF4YGumI3nt+/U1I56gpiNu4oY2N2JfdmGqA
hUShTCbU1kWNnQJ0pBySDNLQJCFDEkX1jO40Tm9zcSotQVHoH1JS/1uaxdMqpYO0duijQ/XAaW+h
KRjMNrKMx/Bl8rujelOeZ1Gy+7qTWDKHKdCsTMeKEX6M9EiLQ28IilACH7F4RnwLtEcaJP2wJCgf
o/wKdV4CbefCYaOkqt8HE2is7ev3pXAfORAxerXGmCDIKVo0WuWpTW4qR3LSt+olgtoywuJAlFoQ
xFcWr35cL6ledDIejChMnHQcgtrrPcVR7QyS2aIiqQBGLJmDkTDU19BIcBXMuhMlR4w7mO3iRuht
D59W5dgmX/v6oS1Ex+DH1PGfr52Lg3KYsvSDkg2pjtobNA3VwACMxS/9reqRj8Nd7heO+tB65q0R
RJ/yRwUNyT2628bz3+6AJVsmutwVHaSO3LVbUmXFEDsePAd0n6HR3oJVAw2J4kb7XcDZmOIWHdeF
ma86yuCziZYcHZJCXYxBpuK5yCBVPiS3lhF+ve7B6m6qamOTC8dyyZgqrWO96ovu9d16SEdyq1T0
U2SWxxiDTnbePeQg9bfJMjtD0frSYljeCrkWe+61+3TpnBjzIt2Q+00GkSeoapqR5TRaNUHIRfLw
EWUbFVqvyNNj2a1epGpv1xexC5qbNXBALSEbNcga7rp2eQ7RfqFJt0Q5R+PsXbcj+j4cOOuxNtGG
McG21b26BCEJKKZL5uyr0RwGYUWIOdYfR+CyKl60qJlaQnUDjseSC0ZiQ7mtsNubMnbM59GL0H4f
PmWYcnWvL1KwmbyKUZEOcxRW2EyJdHY2fKogUlc/llADuG5nH8g26+MiPww9V/PUoFJIDwNkqhlg
lx/MZzZ1FPmiIo9oMzmgbvt+KAcTGdk0fDeU9zA8ruog2DmRDXYFbh6FJE5lSRkx59abkGqPDTtK
CptYVGBGcGIN9jM2ZlTSkxXNOpg8xsTxknd2BZ5J3c8NLYj+QjgLSsy/wM/gEGmIVq1BbyguGyXQ
kheNuEYhCIX3c4YbGxwCgUo3qkoCG9EXNSiPxJ88lniV37og8ajXfZxcXKZv42JPoPeXME4lcET2
7f88aKClA8maoRr8mN2cK62VrQw+NCjnLspDUsfnlo5vjYHWTaNPfEzYfEBpEnJ161qA3HDA6AvJ
DrVSFYJTwXzk2m/hfMgskb3UxlB3zTx35ApbUVDB827fTS/L5fwnRad1XDNmg2U99iiU0TtpFigY
7GPIxQTnNjFmq6FQBBdNZ4ykha/ZDK41671M/+2n43xnVLo6sVQEfSzbW7rKjTXZxt3kD7eQTc9s
coSIy3VvEX0g7q6Z6omMsoJuyWaFxFsquzlV/esm9p+m1mX7uHsmYg/wYkLwo57pffvC+BnrQ/ps
ufI3cl6d+FCjZDzdgGut/suRqItxvgqfUEbJEmIkKr8F4aDsdZjAKkOHnEEpe+hWoWKoYEN/wMMG
zuR5HiWjQ00wyT1SnmRD0CCyn2HYLIi7Z4q2oAYapFkJVXke3fKh+cJGCCA1/qh8zkabtbdShO6u
4CuyF82Vo8zP6CVl1RhTD4FIxpObHRA4ul9ZgXwRSl0yf7hmiQMNC08reQ1xomWw82mH/jCf4oN6
sESnbT/++eWX/GQeKCjCTIGAFfoKzAk94/Lz0CknGU/VwSQnKaM31jIc5aX6oFXDvTZbkM+m3dmK
Bk+P1G9xpjxJffdg0PVzsfaH6/st+nEc5sxgQ+5mE1MiXfPF6O+k0Fs09LEHUXEuhPlfAYb+iKo3
TrskplTOCzoSptAr3pgGzXwDnnlKQNmPgcyg8MOnMhCRzu3f/Jf957BHqnNSG6C/ddcsdVbwA0rH
snlrw8kGFa5zfTtFK+QwSMqaFnqFIB3JOj9sczQZu/0SCYz8Qwz4a0V8oZ6Oq14RxnD3s7MDWaoU
Cmz5D30n6Ri//qs18WX5VNWjIUmAq1brt8ZZq26IiFNK4IV8JV5KFmtGxyeqdJJhp9Yh1J9T8CFL
vWZn00M/CS7a/ff5Bdx4xaqly/PClHD0IytylPjGiCcMTh/k5En+FJJXKMqp8qNZCcwK7ne+Nq91
Rkd0jdUi5WOTfFOt/4Rovvn37sGFKkYyt5O04oN1Xg4pVZTiLFc749HvrOfEF7VNCb2Rg5C0Lgkl
hEVGkCXq7nK0oFMv/oIyIx77oheJaA+50EVNi34qDTRpte15LD/SvrPH4gHULf/2jHGowVSK8UDH
wGx6Wx5VDxl2pz8ZAZt+KoUkY8I95HCjQuYmjxmX6eTEIwh3myB80Z/LN1aADz3RuLPocucr8Kk6
ReDiBEwxmq7cTT73NwS0n6bdf2EE+JKLmRK3OlzHEcEh50vxRQhPKZlb6onimVp6SuY8aErLSdPE
62I4qzwJool/yNP8Qkqdi2Isi0LED7EmvqIOacYH1bPOsqP51LfOYQDuiefiPPiMhxeJGQ0C0Yhs
1K/jG+uEszzRYLLAeXlJ8SGb+iTp8UwhRQh+Y91TNOKHUBFMBlPQwLJ/EYECG0KOVLb4ia48Q79Y
KeGKMGhA+u8V2FCHT9e/534IejHB7W1pREsmjWiyS+fhYEbdvV6Ipp32Q7SLCfYG3QQMsjKMkCMf
8JA2fUm5nZTU1cnoDsbn0Dy2qCTU1Lu+qP3ctHUxyUWFEohPdTVD0UQPwG3gNv9ZiQ0ZOYgA5J7u
q4fQ60sR1rBl/BmJXmxygK1DV0iG9A7r1GRD85ChwhRN44JODKPHeSByQ5FvcIA9mp3axwbKGF28
vEF40C3j+eNYiHro9739sioOqpPeMhWwhaGHfrmLjJdOKh1jhB6VMCcmWg8H1VELRStZQ1Ntnj9R
s39Yi6+puYjCeObO1z4SB9HFQtVymfDiQjdyULrJ43jAJCjy5/ohfhX1Le0PBFzckC9bj0Np0kVF
0pQVIplLFIEBxnAT9ELqgRxFamiCLeRr1xltUScHc7I7N4+F8Wya78kkygEI/IFyeCHpqSKXK7IO
s3nQJh/JZzvsjvlQ2dePsACXKAcaiywVUrYC+jL146Df9iI1jf177Jdf81XoisrNbEWsW6/vGlvu
0KoKLYMSJFNaOHidHtpqKJLZFgAhX5cuzabVSYn4gHGOaaj2T+hWE4uA7XdLbNyOgwZtTDoyz9i7
9Ij6pp0/E08B8R0e34J02n7EQxUoj8iqSsHu9zu0z1GiVjRHiazxJk/2Mo/e1Tf/bRf1RVqdu9t3
McYXBZJGpZFUIWk++taJdcExVgeoEgfXPW//1G7scOXaBb1/MxqYfwaNxF8Po924k786SMX+Pypf
+++YjT3uSFHa4d4grLTihkEESRLqqc/ZkXX4QfX4+uJ2IWJjiztWs0TGZDURStXNS1mdlSJGi/b7
dRu7R3djg7t8h4j0Q2KwLieoPSf3CFMFi9jvj95YYKvcRBSR1Kx6obIUBKiZkIq0h3P1H+rpn/Lv
aFMEAyImPV/yQMibKdo9/mA1dR0CUqB8l+XnsaoOZip5g/Aj7Uf2m/Vxl+4a62C7a3G3R2/JE9P4
zU6xqz1Ngz248YEV1pkjCvsURMfZ4O7gMuuaHqOSrIX5B3cK5ELUY+9hqCygriiAYYv44yreLJLD
DrqWld4vqL4S6VFXT3n8yejNYzF+bzFndt0jRUfa5PrH+rCfzIx1dbFZ+NiZzpWTvEKhGYKPFobH
hAlQwdpMDkIImeMh0nCkJ0DwpICirLT7REWSzE+b/1xfnMgWBx/zrNOqN1Deg2C4Uy+hPZF3tT7p
zYsiqm3s+79uyhalEDD+cS435y7M47rJEw0N+1J8Ktvie0aau5iKorSdu1nXTFUDab1KZUPm3HCk
tFkkSVfcsTlXyVsYHycp95LwHOYvtBO24e3cK7+Z4xwRlIlSWWoLm3mwAkgwetFN6c43xIle1aNp
QxL6XrYlV7qVPonGqHY2dGuaHyCGIHmtSoqhuJX8eSqeGmifRIkALUU2OF/sFDkd0sZUXGl5TvPH
UntU1dfrLijYwR+4svGLprCyQq9j4Mao3Yy5YRuGfNuotYcRsbtcUt+aNXk21yK4bnbnovlt97jL
TB+qmEgUu4eHXlQ8ZbLgItvDw98McDfZtOilWTEDyyl/YUSTvV175kcVVJPiGbS9R+tv1tiH3Oxi
Lk1G00DhFNZWl803hJKt3bErzcDYCJns4l0VBHA70fxvJrkLbR6jfDUqLNBEAAyWfPBfo3xv+laz
Cr6VyAsZim0WJ1lTO64T8ov6Wtppi/H4ONCtl+sOIdxCDjnQ5gCCqDliDfgsMCj96LEJlglZ9foN
E6e+FdnFh+s2RQvj0KPoooYUCcFXi/xGwt+f7qZEkAfau7+234kvTFaofRSlKYGK7zZ5gmJC0N+g
xaj8wbNaB0ioiJp0BaviK5NZ2BrNXKqKS4wDbZ/61Q7Jp+sbJ/A9fjRYmRdqZCpAo1pBvXMsh29t
9DwmAr/bGy7H1kEuXcONRfDv3x1v6Wcj1Aa4xAgGLDyNUYpcAwigsfYK9yfZZeWZwXQQxTf7W3gx
zHl8qINulVQFtH8S2a6at3mAW8aCasQ/QNTFCufxGG+bpyqdkVx4Y/zFykHykOF+ZLPAkSsqwu0D
7sUY5+tTLac9+toU8GbdylAqXnJRFk1ggc9pN9YqpQl4P9CrpDty339JWl0AEmzfubhz6xB8BlsC
JYSp5Azzig9dr9soITtrcVr0+5bE/t/4+K8N4zPXxIoLRZdzPCWrAQOAVh/a5kAQOhmto0WzYJp/
713029K4C3ExKbJ15aj8iN9jp3NCDMflfuWYbueyPmB6TJ34JOyUFW0p+6obcJ/6iSTT2rP32OSp
Xu7HL2wwPjrJn+T71SlCu7VTG9RrQuF4Ftxe+5jsEG4sG+nazTrogJF0hSrRIfEq3S7fK4xPaJh7
T0W5AcGZ1jkwkcwuW0PQFmHM6aMylP5af18WKoIskRUOOaaShLRMcKZl1vOvvnVgTWC93LOjPi8f
Fzf1lg9/F4lePJXDkW6NljzusJEZOKf673Rw5SUTRKJ7mY7f/JPHj0SR8nDG9qlBfWRDDCihgrgb
VIRiqeb96+XXgvhsEYiD5Fmxwp9nQXeKU/rcnTOn9pqj5SOef0hPuSOigBHAF99AitQK5s5NHAQd
uWX1uc5Fk13sM1zxd4Odh42/D4Ne6d0MA1kP3XY98or+W6wMr2iPOGsFhKTMUACXoiVxmKIWFKhS
AFPk6i5bHjTRkdrrgdw6hcGBR1hn09zUyFZWnnrKvjPHqIL0HY3uQeMUjoFhJFa4mT9Ph97J/FUQ
hgiwi28pzdBCsMigyoO/G16hS66ahl6cdn4eRo9SPzxfvxH2Zpl/Wy4HIWtfEcsscQYY7Vp7ZByK
mGO4md3VNT6Mh/p9+ISSmGMBrfOz8olijiK6D++EBX8ByBgcyBRz3s5jg2Q0uCjJvfFVd5iwbvm+
1HbzccQrAMnOPIg65/r6RWY5nEH7xKSXhqW4ofUsTwfTeKf163UTPyLHa4eEgxlTyme07ygIIo4E
GR9WIm5YmRgsLdPD6iyu/hHpfZTIcwyNLE6KEYvrv0AUlf2Zb1poCDoRPAqq7G1U5tsqTXABThOk
wUNiR+Hw2C71R2QdbkK6vBEZg9alqFQv8Gw+CVXmel7qMvsR0l053GnZR1I+RHrl0Pzp+noFGGFy
qNRJc4+EL+LColCCsZtOeqEItlTgNyYHQ2FsZKFqQbJgLhLTDpfiqzGRuzER1WhEMZTJwRFRkFlO
TVy+0dvqG37/HJ2iW+kJLZSJbQQsuQwc+pQLVZP/4Y3368Iy2Q5soH1KIlqGKby2Rf1Y9VA/fq7f
2aVPT/rB+PR379aLOQ6HtLQ2MU2Fb9ZKProYNfowGYLswl4ee4t1Jocx41KFaxLO4Kv/Tu8NXzWd
2NUfIBPitafo2B1bJ/0sfqWI/J6DGLJiAr9jzPFq9zQUX7XscyhHTryuttZEArcUfjUOa6BkQApN
Qnat86ov+PeZdWmRu+gIEPfkQyiagBAcNV63MWlyZQbtImaGtZsqCgxhWzk7q1fAk3DpQmqUtWlJ
cMPen/0RVWvM3jxljsEGrm9EbEWCII1wwEE1qdC0CRAVKi85WUGuFsjjSfsLMeutH/Kk5mRZCmWd
2bs1vunobE/KU5qIolsBQhEOOCDrk+RUw9O1QQvS9E2qAhJ9u46zInAiHEaEXYn6HU1Yqto8KV/Z
ez90lafkVj1OmFFPvekmdZJ7YbDA6iPXnIIDC5WQaO0VbGA6pV6OCaJpTI5Si4m5Ob+ZFMyOY77B
0FKoA0bfBWsWeTwHImuWlUrbwSHRzBkYfvaI7vWgR9tGh1qYetAL2/p3MQrhAGQaZWscK4SEUXdb
DjeV+p9MRE20V6P/zSU53IirFvFB0SoY8pSd8didEySlFK8/i8obgu3j2VWkMGvbFTPJbtzQuzAF
b42qToKglv3YP9yDqKZBTQP6p/yAs9a26lRXyLGxTkRWv5583ZeFlfndE7Yxw6FFOa5KP0xIo2nz
bBul6WjLZ1k4e8gA7tpiuEhDN7shagfm6yDbKTB/MtrmPaqukEWsBPSIu99msyD23zdXfq7IYdhC
9MmN+8NAgqQQXcCiD8PhRbV2WhmuODvJYre3rInYACVV/pwFEdyNabcAcG8Wdw4kVwgaos/Fg4Ya
DelAO3AIsCwG8kHkvWIj4l8VkNI5KcRrbBze/m8G03Vts6scYFS5nFo5i2xq3cvupqBysvPyLbe7
xCannjFwuSLEEO0zhxix1KnmGuEeG/3o8LOz528Jmn5bGocaCOeTuIQhRBvRYTpHnuR0vgpe0McK
bMNQXDs2xBYhyO4lfdlPvkhZS2OdTAoS2UZ9JtRXK6g058EaEVuA9OxkXTl5P9JHm+PQamhntkKk
GoZT/CDhYVycoWb7TMDohYHfO1EvjGhdHJwQkrem2TLUKhJ7GkdbasDKk7mq/EWwsN3rc7ODHKS0
o5JbeYuCdqkZByWuToNRH3KZ1rYm0QO1slOK6LRap6BsQ8GuCk7hj5LZZlOLeq6VTEZ9ihhQBjWk
Z5oBPKdQVIgQ2eGgRh5XIyQDMlOdp0HUWzmsbvajBbb9biH9O541yRYlngX4+eP9sVkbUaGombMm
QQ194cYYn+OFCCBa5CQcmGRDWYUgmETppjmM1iGqS3vMD9UsYiXZdxFqgNKcWqrGyxZNCE87TcfY
aFdU3wgISDNZ/qh0sxsNyMiU8XRYm3wC5xyIUZJEYH3/212Mc/AFWlJqhqyGWc1u2nyYOjQ4PQrO
wP5GXmxw0KVWYybnBkJX9LS/N017k5Lx1MWZ01rdeSG1U1TjAdMFYCSNIweJqcOgJZifq77pZHD0
sfCKSbTr+/7z6zfx1SZtkhPAbae48/xBap5HXeA8gn3lS00kSeOmS5DrC9UgnWJQQQRGuQoO+P7d
c1kEB2PFUuZFlQOeWa97cvoZR7ZBHFz/gKK94jCsgYZ6vU694urSg2y+zqmgeMUO0h/gb6noK4JE
nwzpgd9jIWjYGtWAdJU75P1tqVf3Zq59myfyopXWPYbRj9eXs/tpNuaYu26gY+2nJixHxJLKoNh0
/g5xHichn//GiKnLmqEbVOafhLOBf1JUG91J+ZiHIMmroSgTi+6xXQewLla4nQtNI4qhHIkvAwdQ
MAJrBKZfB6JE/X6qY2OH2zK9qoylVUemGmrPrukkHhpUkkBpbZZNzdDZZhuCr7RfMdrY5OCXhv2Q
zRZrGwmYyux8iI7GSbZTT8x2s+8Rl23kQBCM1lBSJgCocvrQDrbSv4at4AztYuBmNexLbpyuLxsL
susNkpj0MJWlWyH3XlZPUZYJDO0xQmEI8ddi+FdftvSxVMvwCfM85TZzC/0h9GMZ6cT6DakCp/TK
gJb+dX8XfS5+YGlU5LVSDcrKsZMH8T03fOhP3a1+gPSeYJRjHy8uK+RgL04wbKcP8MaykU/QOTqa
a3hqqXJTx429GLHg/hIcMouDP8mqjVlZkRNIjxH4WsbD4JNTG4gSYiIz3Iuwg3qK2SdADHaWWY+7
BqZXsfiOaPM4yMiXMZqLCEmBkD6ACXXpb5f0Ya4etFoQ+goOFS9CpQ49gbgD+KTT+YPReHPyocpE
zVHK7s1x8QS22M2pqrW2TJUQodM0L4GVzR6JcvSYwRUSabV7Wt6uWh+Q1rxviw9ZMn677vSCQ21x
uKEVs6GNeI+6oVQ19mpBEEAdMQ+fZEE+iuSiRPvJIchUxJCxY210RXOb9J8U0zYjQxBQ7C+IWho6
GynR+aglbSGfqah4t2eZaq/NqZkbZyBnmghO8B7XB0DqYog7wnTEW1Y1kKh/W+8XZ3aNAxKLGCMp
3SLo0bP3Kb3DwF5kJ76QoGL3qbkxzR1n06zTWqUT60SAighKg9lZuZOPIwSvICZW2yJZzf2K4MYg
d7BbUpMprlH3VO6Tu/G43lgv6j2TRyt86yl3rrvkfnZxY40737KxlCH6nPAJ28FBM7oXL5XdQM43
bTtfj8e7Rn0vzPUwrfnrddP7Dnr5psy5NoexLGhCVrS6u0P1EJv3i/k+mYKoih2oPyPFiwnuvCtd
hwvTYBiZx2h2vylBPVGqQaffJeHXshQg2H4D4WYvufOtyxABXzW2otPqY6gb1R1cMh0IcOyfOffI
lV7aoDwXsm1613dz/0NSDSNHOtUMS+bO+9B2caOZKCpMpzCooCc0+Al0UyJ3EBz6/dbZiyU+y1NV
Sblq6PlHrW71iV88WugZ6239h5OmnuT+zfAYxMx/rY1P95BMVYesw6tTDxiBUXMO3a/Lx/iQ+dQV
DcvvuuXGFgc1cdpHecfG/azmYUTYSppv8fAXvCG/LYgDlUWem3kd4Clx+0L1ozF+aYTSEOyH/uH8
eCQpim4SXeE56LvcGshQZj8FGtjEXeRZLzUG4cBuCz+87n57J02XQf3IbgEVb5jfD3M712WooJzq
yqF+kuP+0ZB0t6CYj6iIHZfJIZYyEXSxTeIXuLXJAUi0Zvk6sdNduwOGdTCJcVAfEoeC+KJ1poOo
SWIv4Nqa48AkpB2K/RMcQ5F8OfoY115MvbYIuoTYWmZbQmk9BvTX1sfByZynRSOlCL1apfStChMu
XSSCrD1v3y6KQw2lryTgCcLwAcTSqpc9dQ46xSS7Oq6tzXqep0NzgNTtdW8RbCXfcZeGy2jQESUt
VgUq/f7QemxYTfQOFWwg32OnRiA2B0kX6qzGh2g4pcnb9WXsFlnZk91Cvs2Q6Y938OYKW8FuQeYO
eeHJUTGJwfbOOkan0WZ6prIr+5Ej2/TYf7pud/+jXcxyEUKvy8WYs2TBGgeD8WCmr3r//boJdnb+
9L2LCe48o7FUDcMSK1vD1xgzGAZUA0Dl2omAcO95sd1B7gxXS7mAJYQCbasIs9UDlCM/NuFr2r5a
meiKFG0bd4AzyxhbmaAxiJB7VCfC4lbJvevbtnsLb9fDnVmr0ieyFDhPBPrAOdrkAO6B4on7IUSL
4Q7ummlrOks1Ni42TkVhfVUX6kpmIkrW7zsCkRWqgT1F5d/pDR2VUY1h52d3XHga75NT+A2Ss61t
3UcOJPic3FFF/Kr7y7uY5W7hNA8Ngxqog+CePDcJMhNZV7lDSwVHaTfa1pFE/N/6uJtYbZJGRg81
UJ1G7+3QPRvD7LT1ckSjaZCaIJAZTacLE1+W0RXUoiupakVOs3+RXX4Dd57zudB1KlUMRhSfkT+E
nxjHeHyYgwQRjgg+9mHxYo7t/Qa1dBJBFRm6vm5rHpTxLlmfBYdAtB7uUAOfpqRQMK8zgr2AZf8k
DCCBiNrGQQCtn+hi3seQy3q4c60tQy4VxoqjMC2+BjojrbCzBoT39UMYC/xF5Jfc+TZSK1YbNtcS
KscFqmVLWtq5LhJ5FB067nAnRovZ8Q4Av3T0fq2zIMWApKyATllU19hdjyLrhoExWmLytAyLMccr
iEgZbxBKje4qf6H07bo7CEzwl30d1RlKAmiTHGN30RXorTnD2Akiin3gvSyEv+ub1YqKKMSHWRXI
ikj35Uq8HBQ+5tHsvVF7ilrk0/+qDq1vrHIwZTbFEpERVtk4C5NByu8zJCRWB23ZN3VgCvIguyd3
Y44DKzJPtabjanaV2DXMF8USfKrdk7T5+xwQhWOajSa+kWsp+OOrPSV3OaiTM/NeXSvnuluI1sKh
UGPpoKEcALzVkNpGFbrVNB2um9j3POSNFE0z0WvEAUO1NAYE/hDEmMu5VOxwOhlqcN3E/v2hXGxw
gBDVfR9Slh7SnvMjiIJ8cH7qR+vZ/Mo4TC2Rn7M/90dctjHHIcMYdhii1wCtS5c4pXWeyG2fJzat
7qr8nmbv11e3O3GhX8zx06TGPFJQQeKdCsqq3i5i05db+VSAt3RWskcVpHxlFTm9Qt3SWG9btXNW
mdj3Grmr03MxFwH+F0+K4sdKjoMaimcRBECv/0bBR/6xhM1t1shM8qRE45KSps4sSTYYHGxjfrlu
Zbektd0J7qQvQ7ZoNTvpnaf4P+8063Z0Sjs+oHfXkQUnXbQq7qRnDRkIHkgAFumDilCrroJFFTz+
9k/gL9dVudM+FTrVMUiOezMiB7pgsJGqgkMu3Da2zs3XUSx9bNDuxwDypygtOj0wodZA6do6iLlf
RUviIg/oB6tW1aPNI8uOnfqhHQXX/z5AXraMQ5RZppE8GvgsNcSrzOnYa7lT5ooTkhOd8+N1nxP5
AActRpK2bVgi6Z22oyOBuaAeMZ05iBLOu8HG5oxzkIJKZreMHdIMegsNK7AkZaujVbHdSwI4/oc7
+tfu8Ty2cts05sLYplibXwbSS8hXHf8/VM+Cz8RT2KptpZQ69M7dVFoda6wdMku2NX1c5KdlWkSh
B9ugK5jMs9k2IbitJhm9GwRocCyPuhd9hnskDliG8AK0bn/QXLkgnsYxdrRv171EdMR4ctsoUsJ5
NRe0jH1c8XroXrMg9vUjEw023/NAlP4VeCXPagt/7HulxommxXlFIV8tHvVR1Jkp8EmNg43BGFcT
omdQ8ZuJg0qxoyuhixjyziSj4JTt1pY2yM6P/be0oxSEmgzZZ6ixDkHqmw/rQXKq1O5PM+o88Um9
626Sd0ixivBRtJscoKTyAjLdCBFXfIzuDB913Nf6Rj2COwRjdaqdfw695MN1hxGZ5GAlIktkLi3c
dY6+kBySf9ltiRTmdSP7HxAEV0RDPKlZ3AeMM0iCFQua4SLlUUt92vsTtdtY8O32l3KxwsE92Gqq
ch2weyW9L+rXITwN69P1hYhMcB9oLCUo0MkIuPBAilXH0G861btu4h9iyMsyuC/STPOs9B2+yE96
3qGxJW95II8rKozgISG14OOI1sQhvjZIFZjkUBpukNdRAIjZZNq11bjX1yXwAZ7TMu7Ry5pWqNpI
2pNSH/XuoEdv7fR43QrbnD/R99fm8VSWygC6QYMlTwa9c6b+vSeDbcq3Mmj1zdiy6/D7dXv7d8vF
nvp7RBNPK0kaBauSjZua+piAcqP0tajOUiPsixftIBcFQmd+JWCvYxNWNQTomhO6FcxvOoib0Yjv
1Ig9MWsQhLIAlXajKHTWmZpq6Sgocmajyghrhb2liRXk/Z2yCJKKu/63+fvM/iYolDRK617GsvTu
KW0QdyjguhBS/7Ff+YdjbKywX7GxUqoSZuAbWFFRNKxOiTfe9PZ4qm4hvnDIIdIlOFX7u6YrlKqY
Skbjw+/28nFK4oaNhzcInsLyhWaCvsf9+Amf+38WONdrrCSVW3ZZ6AGjfVpvfiq11oGIjnZ/Kfj+
hqopVLc4gEjapdU7NpTc1Q8VfZJEZ3bfAX79fR4Z6rxSZgjoIgOZfTYJ1NvKj6Uu2K3dc4qU1n/X
wOMC9NrCIomxhrx3Bnzy7ECGxI7q45SIxHpFy+G+S4cuHjIRcLfkxmIT5UHDrZrqpcC/RFa4U5nT
sVytEqfSms3jsBR+m053YAMPruPbbnkfp/7XxnGnc7aScWxGROmdp5+YlB/1omCFqjfjhTWOrStS
Rt2PYBEnQI5LNojFEwwMap0rWYgIlukTmU6Fmb0VGgY58mgarsB2EuzkLqxu7HH3rVIjETqqePFE
6JFvl/wm7chRN/tDYqBhVbCd7OP/AUMbY9xZMsyoNhfSs/CSEUpqN6k72sbZOFX+8EFEoL7bVqlf
rPF0AqbSqW3c4eXD+E51CDpX59BnguzJvagzatcfN6Y4vCv7OQdyI+3eVG9T82U1DCeJPl3fvV0g
2thgm7vB8ByvbW1Go6irtanb6pMPEvrDvzPBHati0btYzuEMadm8QuPRXorpL5r7tx+FO1GFVWdo
WUeO0MQkdvGk1wer/nB9FbtR0Gaj2MfabNSk51JNMb/n0rn26v4ckVeLHlZztbO5sQciCLpER9Zk
R2xjr1bbpiDTwvhfid3cQXwryJz19ENh1ZfAHXV9efu+phuACEJN9QdVysYcNYuq1BnPkUaPBmC8
Wv01Fmkt7u/hxQi3po7WEPzFW941p8/jGHQgy4vJJyi3rsupISL6CNGS2P21WZJUynnTgZAKogbn
MjwuVuYq6/gv941DuimNDKO2BswOK28xCVIjdDoq/R3EXTaOg7gswhwlFEXxde7NE9PwGkF+Gd5D
zATcw6KgmP2xP/H0lzE+iRTh+qBWhYZF1l7NBih/9j2Lekf2gy3tYoeDt1GPc8uocSmlx/ZYnMbD
1xX8GoUv6uPef/1tDHEYt3TK0KQdjm4HZnTdqUHCVjj5zXCLMc0b0V0r8Do+WTTJaQxuXjgEaAat
HBUr84MRChBVZIOHO7NSuylBdEfLT2HxZQnPXfpyHQ/274XLx2E/YXN4cnXBI8XCnkVLdGqH4tRl
oiBBZIJDgwpbVVghdirS/Ea+MUTvSNHf586/tigSuJ3gX6vkLBKEaztTcC5F34E7/G0eDl0YY5PU
2rdq3c6qox6Jtmk/XNy4L3f4k16NzTxkYcDi5IPD0p/rgdyFvnSGCG/9tnrpSTTsI1gZP403KUoa
qim77VLLqcv5tlOpLWW1YF5A8In49vZeTjIaLnDkQvlI0+cwFdX5/yFc++XHPOvjElpxrcQogibG
4M1xjkEb1BDnzqVLdUeXXEZnTWNXWXzC1KXTKItghbsty1C4+d/FyksUlVqey7WJr0dLe/ZVB5WN
40/pcHCePzeVLbsEOt4ZNKJECLsfhV9Ms93fnOFynRskGRAYo5idJzfRclK1r1H7fB0pRPDKd6aa
LSnjiBFngxscAsqZF7r6NwWzMoWfv/4NTcN2OznQCMdF1doVs4KJ+rgMqKELxm+Fq+FQo1Wl/yPt
unrk5pHgLxKgHF4VZ2ZnNttr+0XwOlA5519/xTXOI9OyeGc/3YczsD2kmsVmh6pRKma8aqkqjeoV
d1jNUXkQgi5QDZt31/LOGYMgRt1JlJQJ3S6xeC/TmTCxC8Ik/cr5Rpw7/bculDpeZlPGk5MmQJu7
6QCZECcHtR9WZ88YnyKO2tmhlzjh7fSRY5zjh2x/SonYPGkIgL72wofmnpKgGh45G55wocwMmaP9
D/cwzygTXRCS5yXRMJMWVpDGCScnbZQgHHRPbBvOdbw54bdySpYJssTksmSBl8HNjt0xPUE8Ur1X
Hq0L9BTQKp26/Ss0cmuDc/tsN8deoYXNIipWYoyxiQuOftTWkV5NNGhDCN5BUtYbaTnsYNwv97zc
FcdnWZJIow7NAsE05p7SowARhexQGN6+y3DuBZYIsl4SPS1F3AtRSIHZeDWzhffR6EHeCXM1BknM
uiv63MAVN2WO+th8gLIjbTCeDu3odJ5xqhEvnjW0F/8dHfXaXxiMGZQxIwaYKNymPQxLauvFZa6C
/S3kLY9BFi2Z41QTgCyJcjbm46Qem/I9qd2YW0r8w1P15z2jMQGKVrdIc/dvCRjauZH44bPm0dwS
HeBKgvlxf2U8e2wKpqzhgZaAL6deoEgRQA/Nj4PsRr+jsoMVlw2Q44wsd2OjNzNVqMI7so0DtB8/
ikLFe+3TJ8iOM7KsjU3W5HWRYyRt+TK4tEpJLuS4OMYpdysuJeZ209EVOFgCxyYsVbWiGzif9FOO
aFL92rqzW2AjdRcdnvhsva3Yvbe4sH/hiUdtA4hhARU1/ApWTywfi7kzauBW0wVaeTDEh5RLd0jd
+7cNRdHZsCQZyiXsRyNymYoVbVqqQShPc/mJr4LwE6zDYMUkGKUSfczJuyH+85HwbvVtD11Zp597
FXl1sRUNVjMi0XHJwFwF2j7HPNOqErjgXUznc8765l23Msdk2CDPEuqTAXOjVD3XbfbQWWHvhkXu
xFH+nXP6Nl11ZYyJKmVImmVdjK9HOzKBkY71aDgq1HtK37jnsbduusrKGP331UbOXV2nVmTBU03R
j0ji9bMRjNrI2UCeGeYuGIZM19sCB6KdDol6SUpP4vWE874RxevVSsLRCGsR47zoa85uwP1znEPj
OJHntEw5xb/t473aNAb6887UillHvIV2mdaLvho35r10O5wyP3Srw+SgM8wuPBP9D5nXHxyVx4Ky
HUOvfgBzIQjREIvIF1AXoTny1onBQ6faRlD7sc8LRzbh+WqMZeHE266UdQXl4sp8V1snwntCcnyD
JeFUrNTURyQT3D4FsdGi3efqDHoqmfPw2IzQV8tgIGNEforkCi5ROgVdgHBbCurj/6Coxzm+LP+m
NAyNmuuwIwbi6U0X2VVd4UIppiOPV8HYfv2uVsWAhRYl8thPQCYqrE4Oy7EHI9UYhMfYiY8L0pfh
l87BlPeRB8G8r8YAxzAPstXRJgJVOKfjg7UcRNPfR0Ke4zGgoWozHhgEoLEId410GiqOR/CWwCCG
UaYGJNVxjEPBm6wSkhWeqPPeZltcVxgo/e89yfJr1iBxrKQK6Yni3B2VGx0Sc6oPjhDwcf/bbjGY
sCSNuOQCCgx5dxaN9wqPs4gHOizNSjIXkkbat3upByMfQihMxYz+6BJHvvnHG5cd2pLNpSGjieae
IsrtweptkTwqxRdN+LK/a9xVMbAgDLloELptCZIreGD6lIVfe6DvZsv9Gx6XlTOwxCqzGirCSK/2
JKqcSs9tUUHnu+ZmyVOKQtf+0jjubTLQoGpRt4gWyjMVJnxa2Tei1O3CmuN23A1kgECsclJZKU5p
56qYIC1cyCe5811+hLbGhXcXbT/Jr8eJ5VhJQKDcqxU+V5U5+kk7lI55bA7KpbiRnyBvYyteFQhf
BYz8/ttmMljRC9AbniPYlQzTUybTS2bzRo954RjnkmL5VbpJHsxIxcNVPNETRumtKNNxz1kNJ1Zi
u2P0uiZVIjTIPlsY9Wnw6Io8WQ9yiUfXxftebJ/MpFmNUCpYUPEBzRjfI4zSRW7xMmRu8oJpOsjM
Yrz4vsP8zF+1CKqqicSoKEmKzOCh2qBvv+/wxRodzBkYnBpnNCKGj3/jFz+tsLW8tmuSuq0S2jiT
X6Z28NsZJKVlwSG33b4Kr2aYZNuoV5YlqriqLNCg5/fW8Pxvy2BQMCeYPoxFAFNpts5gyTdKnH4d
LJQ/9u1s1ySvX4Wt3vWmICTqTB8C+gtkDOvupM4no/3WoG0lVj+ppjMovOYm3uYxQFiofT0qI67g
UPkoS++ziZNceJsh+v0tfP06DARORIpzuaANGOfBjc56MGc2JQTL31kQAYgvhmM+VZ9Rg/Dru+LC
i8R4y2PCpCxtrEHPaTnZeOyE++Zv1JLU1SdjoM+KRmu0Qsyg5WLtzTpeoZFx6GUuVGzfV9ddZF5V
k97WRUQ7JFLMViAcw03yIjgNBHFUf3qkIldVkCUuxyGpZ+99OwYmwjJV1FFAJjQ5grgZShSktqXH
GZzeTVC/Ws/75jhrZMt+GEpJNLmEpwiqJ6iXdPEV4bhvguMObMmvH1GTLQn6p0Dy0fX31cS5O3h/
n4EKjYRzhikipI6Lj1HzBL36f/v9CvOOL9KOKp3i7+dFIDboj6h5gLB9y/70NJUucZUqmI2ljjUF
fa60nJCB344KkCcnXgzL2ykGFpJIN1FMA6iGxNGl2lbASrK/V9v3+HUhzNEfo8WapwnuNBkdRIby
w5whTYQW6z7iSUfxPJdBgbQjYlwPIEqLE/Ji9lFkt7PmRqn0uL+kjXjSklXRAvupqqkmZrp//Tj6
nLZ9Oagi+rJ+zNuRk+5+MYLCi31eFf53R4AtSTYVNImbEMxkrlVjGnSRiIuIDqYldxKQi4MG6JJK
zWMs0SKT+rla+oulcVHn9w/3q2FmkaMeWqRoscgRVHDdfR1YqFtTloHOLs+UL16+iRG0c47u2+36
K9j9apY5WwOaDqrZlEQ3yub7NBFvR7wHoMsMxZhK+ZBn+W1aJU4zdyVKJvVZFQUnTHNXMGYwdmfN
pyV/zkEgAQbj0yDHzjQoDgSXb3VZvWh9cVC7CkngFlN+VneQBLQSC5NZ2qqQvW8a8qgpmq8OxlEy
+7OYSU/7jvP7aft1bcyhNkGREWXdLLq1Gp4HqUArLI/Ej/fVmAM9tpGR1bIhuhUotdIovlSS9lTk
wjdwOHFiCt5qmJOtZ/GkdwVWE02arUx3BuHNYW8vBpQJKo4adMeZi0+eFqOSQDTpDpp83xT1rWBK
wTIliT2pPE2aDXEk+nF+GmOfAbMmyapehyLy9WGgO9qd5EcIkCxiS7dI2/dO5+R3BcqE+z7BWSPb
QZ+nZYlBPJhNWsEdMSI2pK1tlneR1dj7ljZK1FghZg1UdJ2Lksn2d7aK1BRhqogo+Yxoks58wWuO
lR+5P0KY/lnvbG7jHcWn387zyijjJVNNJDlJsT45mFzBxuw6Wt3jo+7LNzzs2HTIlSkG/7Wwgb4F
9F3dfEFCpnnNefzRG0+DX3eQif9msWpqjKjjAFuDo5MHS/9YhC9V/qEp7qv5bFrHNORpWG46yGpV
zCHI8kgQUgsnOoveiU1sz+V5ajo7ignHP+j27Hwp9p0YxWo4lJIuussczbaUi6eo0i95orl6NsR2
YzSc8fvte/S6NHaCuMqbpBNrfDDNhsTae+0lDUQLhGi44yDoDo4DzgHgOAg7Q5zEdTvklSaiCXRw
58+Fn/iCMzjmnRA0yEDPB27um/Px2LekaQ2j1mIKAqBSnOPbvrHVEz0E4bEGV/c5Le3sVj3HEZ+p
m7ri3tdk7pqojUknh/ianUsHbiUbKjMn4nWHGmqWszsEKJJjRIuvvfJ7FPbLGWGnikMl7xexxRmR
TVdIL1DuNGoO4+hGRx+1oWtQZkAgBlapXwOweu6j1grpmUBl9ZmS7OfHxiYo/POyeZsfUAHnIrjp
MTTD1pAzCTXcKg0XV26WUyFANXIysiOUeb1CTjnL2nTPlS2ZWZUsd+k8mItbie/18i5uX/b9X948
4SsDzLbNYZsYoYjYSmnV3susPMfkZnWcyua90eS+peU3bR+djYTcFeP0bayqhzzJC0dKlxtcU4an
lPEHgbSXXuk+mW0vYgLPvNNz40EztdRuCW1+r+4wpX9QBHLTzdX3fv7/GW3x7VeLYBybyGlmCiVA
o6zwMUrJUeIJigG83NxG/f5XO0wktcyT2c0h7NCylVx4PSpWU+Wgpm6bmAgVJQiV7n+fbV9DNwQG
wyTdYtOBNVGVtKInRzNfFUiNyPK5NU8i5Db27WzjrvLTEIv0rUkaaTRhSH0ojoa/3ITn0TftHgKQ
eMC4+9Y4q2JBvjFDRRxBHOSKinJECu9kNmiQs/STrBLOu5y7MOYEWVLUNHUFW5TjDUXnIPYmuziI
aGepLlzC3O3zet1G5jjhEYhZIFlbXEOyzQBJIY8K26IBzzHx6HD/l7mMP3jl1Sbr/WGrqvqETxcd
UXHqzvBKaMrHsS1cZhdCUMH/n1qjx+BqkDkGzajWxqKLopsOryVareYbY/mw7yHbcL6yQV1olezI
c4iiLSGALznTuypzy6C5+cHoyCsrcDeQYuTKlrHMQ9lSF8nOYWAG8H60S2oX5O6c6YL+a85Z23y+
r5bGRIyCONTjWCPkEIbRNsl3IqApTnkpwqdEvBGb48ADkc3rd2WQCRdTszXTXgFsmWVmE5k4pPlo
gFV0/5NtH2rdtGgKRMPV+Osuykoo5rURIZKCZHyCaM16H8qpU0Qqx9AGcQj1v6slZgN1KgkU0aC+
9UQHZ1qyZ093IAJ86dBLVX2GsCF6uA6jPfLiYd4amZ0UpGSxyrkTXbKcFvOdPpiQmpJtrc85PrL9
yf67RFxtv25mZ7RKOFkT4NgyvHHMwW5WeBXQf/+bbd/+VzNMJkkkrTEqOaAj7R673pfMQ5I91OaX
MeNUgv5wnq+WGBgGo5JcTJWB84zwrHmKwFs+Qt2weODzpPP2jsHgSTdyKesQ0qRNavflZ1V530Sc
ZqrNUPqnCyoig7lJJPfLkiMGLBLzM/we7dUQ5jKr9kVdwEw9qc9a2XD2kLcu+u8rmGrAyxNWPdal
JX6s3Oain/5V/ma1LAZ12wmK5DI9WYv4VHVno3zc97c/QO3VDRiQaC2pzCDGASj6VOuoNkm28Gg5
06mJUVOtnJgLthtVrjVYKCIDFgLSXwKa4XFk6+q9Kkz+pKCc282eGc6nRCB+O4BFTrLbxBuSQ9vN
dxjUC0o9uSmK26r3e8t6roTyMVdQ3DEi4u3vCHWU395kOiTMTBFJYwjv/PpRExQ+5CEZVQxZT/Yi
Ch+KIf62b2I7BLraYBujBUmowiwF13Or2RWyOwnCg1SDXjQGRYPQMZ737XGWxL6P1CouRZLUoKSf
wkfdlL18EjjjUzwTDJpYxAD9flJpbhOd5fqBO2a9ebxBJy3rMl6SOiv0Lg9pDRILwG8vdqktQMtb
RsitZCAaT8V7Req/dSISLvv7tp1KWlllTl/UqE1VUDROrMtQDXar30qGbxqjjTl55DcfUBKway4T
8+altjLLnElKS1qkUFB0RwsG9eicLnOwKPlBEKRDLETvCjBAi7ruq3GBEe3+UCeTI4TC6LQaojOh
daJC5CSSeb+JObW9lTYgPAMQpeEHrYqcvn1I0i/5+GV/yzfvv9XSmdOHC1at8xjgYDTK91AdvD6U
LpYkHTTVuI+q/sO+uW34u9pjm1JnogmTqhP6gJQ+JF9bB3WMd5S2VkMIeCHcme3NK2Nlj7nfo9qc
lhEqMmAyrGz09tsKJFEi7iTXZkJ3ZYY5jl0sDp3U4LgoyJBTUE/c8JlWJ7NTwrkEt08mVE7owZTx
PvwVL8to1DqkKxAYRei9aKzYk+X7IaIZJUwlzOhb6ATePO9GuyruEGD0f41SOFrdvLJs1v1kwCil
EqlPWu7Q+ffutDghqLWzWzDGHcxHDJk4LYfBYhPoVpaZO9+a1RwDZDgHQkZuBSk/FclfvQ5WJhjU
kVqViCF0rt04Wk5t3h/Rcux008DJ7PJWwqAMgY5GJ6s0og2f2vS1Qyn2rw7X9SsxmCFlcq5EBvYq
O5ND/1CiOtkisdnYOTSc+CIX29Wh1cYx4KEKNVicoPHx5hVyas/fIlysEyioS7c9EmcIkpPBZS58
K8n8FjFczbLNGLlZVlIrINEZHcWTeiruc68MFLxcdSrm54a+aieP2efZlW2ISl3IPYGAVezyPJN3
KNiODT3tzaIXsXzKMBueCryawyCHTpeF7hdqv7+n6Y7yhVf92PQkTdSh/aGKpqEz+z5VBJNKHTwp
U94r6YOqcR5F2yvTDJgQTVPTWJ3TRAZ3XkOMH93phi/5OSR8otKdTiVSyg0dyr43HUxtP3JphH7v
uwbSrEwzh1GROvQQ04FcytQ6QCu2Ocw+5uW4ncqbN8PKEHMcLSR0lzGtFHeo7gY0UEIuXAl5R5Jn
hDmRVkw0cSGQFhTN3FdMUPZOjV+o3LwsvV9+OxKrxTAeocVx1Ovp+GPX2luq/SgFdMa2CywuJQ79
YzvG3qK41WWgmy26EZBzw3jtD/3HGBddE/DOF2fv3h7UKzNp3yDNISOKzsFlO51m0OjFnMtlM8i6
btvbu2FlQkVLY6jFBIOS+ncRfJdlcu4VD7JEPGTmfJ+3sGhtCKUUEkIry53CC0jD7SqOPEG+yO2p
1Q59i+Gcg1KcGyWyicljwt5ECx2dObKoy4rJDrYMYq2ZU4vHTyoewAGVcZ+0m7u4MkB/wGpx2qhq
ZdpomLKrWrtQFacy5A9Gqb2f5NiNdf1kdpojL+SIHuyg1GK3ABnx0LS3IDd1xAbFg55HBLPpoquf
xEQNSdxmITS7f4z1p95woFQ9uc8rrm+66MoMA1Z6Q0hRSzKUBKZPMkYmq+p9aT7v3+q8z8fgFGYp
zCQjIXy0wHRa3TgTV517M6RcLYNBKSWTW6nqO8UtMPFZk6dBvLSoHY3ye6ghTdbj/oK2w4aVOQas
CCRnBinGi3/EXXKEVdPuXnSXqvhRwOpuIygnN370bt/udiLkapcdhIGfkizvRcU1nhYE6X0w+YOL
ZkK3e0Gn71f1eUDkQhzpW/vSXNS/ypyurDMvka5ppDSt8ZA2JeOUdfL7KCpvhTwOivz/ZwnAHboy
RdFodSCLodKWOis0Vy5vQ+NcRhzY3JgO+NUA8wbprSRq2/jtBoAqoh+B/Bu7eJgeaOyHcPOOuKbT
v/DqBts51NXCGKRR9ShbEuj8IcBtjvXDm8AxLjnZpuP0+96y/VJd2WIghIA+McHTmEKI4ms3yw34
vi50CEyEeoB2zw18OCjKTshMQklqsQRkUZmH5GOLGpbh5JfcUZ90myoLFp+Uj9rX/VVywMVkwCUn
5mBmCjylmAovD2ti9yT/vG+DA5LsbEydmmlTtaXm9vODqUd+h8pgU2nOv1lhQKVSSksZLUV107qD
XPR0myXCrTKq3/bNcL4S2xAn6mNlkGVA7AOOdkuA/uOiO2NWo2eA82k4oMz2wPW9UYXEyjW3K6HZ
mo43cZM5Uak7kpYcqlb7lia8vg6ON1gMbqiUk6lDR6k7RzjGcuqjAunt7x/vCLNdKhH03i0UDhRk
Sn6UNSNXudUCyozMm/3ifSu63BUMGmU2DvKI4HsiQT8XaLwBW9fk5uR1f028bWOQojPGrtdLLAmz
8h5YMY611HDQiHOGLCbQmFoJnHMaAtWpuEjiKQ2DpeI02vCS5OxzNiJhh8ANKqN0ooKqtg6H5SGz
hSD3ic+T/tjeMzzif2T9WfqxXpmSXBxwjtA95BZCeuhGnogJd0HMLZVEC5FyoiM68yo0Rp/6wDxi
pgyp20A9xD5vnodi5W/PomuRgZ1OoH1QZYtmdddsDbuXbywpqCBqNntk/rLvcNvecN08xuGqPNZM
k9CcfDHbZvK+KG8XHhb84aBejTAuN2NySB1pCD2fREdFnjY+dQfhEh3QTsGLCCmw7G0dcw0JUp8v
ZEIAOvnpLeVFAA/X4+DUR/1AuHHgBm8gjV6uK2PCXdJovZKD9coN30HAKr/tA6h8fLQ+m0+yn3nj
TcPtF+G6InM74dEzVbqBt2zjSv5yRMEAhDLKgwXytPCRh3sc92BpxbRSrDrTgoRJFZ4a8TGPHrWC
88W231c/t1BjgtmoKfRFEjFGS6lQU7Qa0sDob99XVzPUb1YI3lu6miU0ZhaMYzgcmvTEFWGRKQrs
+B5LFiYUgjYoCS690SG30DRz33J4LpYk2onk1K4VUP0cFGbRD1ugv62j1LLe/on+w5voulLmrqrA
yWbNMU6A9jS4lH3CeBRum5vWl04qmn/RqvUOOgUSh6n+D0Hu1SyLJLFalSUVwe1Pyt2AxqnIrw4E
wrGUMSryeEH1dkxzNcdgSp4JmEGcoNUd55FdY+xp/hAuvl4fGvG1bwVOSMgBZJbcPW87dbEEHDpE
THajHmtj8koZA/VT70b1wLmiuXvJwIo+xkWR6jCXnRewEeceZd9qEFH7xa2KnuKJ9/G2UdMwkQRG
vQdPlV9PRzHko7xkUOeiebjMXV4HJAfwACu8Iihfdd7gyXZ1Vv9pj837tZ0VizKULUAd8lSFz1E8
2uX8XtfPEGJq5Xeq+QTWUM652PaYq00GaDIjz7WkXlSoDqZ+bkIXfEJlASWgrK7slMj3qZQFmVnZ
Wpp5C9HtXNQ8VcuDpbdOIOo9ll1yP6WmJ6Nuxvtx29Bx/XEMPEl5HZZhhIhJfmhnNBb0oNbobOud
+aSd6NQw7/j8ASWuBukPWuHhFClDV0Sz+jYbAE4De5jPResIn3XQTClO7iYgE9IcCfyKz/sfYvtO
uVpm8Mkqrciscgj3oE9ViJ/z7BwpL/sm/nAvX20wYFTrRlMuRqQBiYsjur2dBHp98/3giD5UBJ74
+7kdhF4NMnDULGnZFz2gX2mPXfWSkO/7K+JtGhPWoBm/LkuaeR3LW30KKv1Gl7x9E7wlMKBTZcZS
9ERUXTFs0EMZzDxSQd4aGJAxJHEShiVB5JI8DsqnWAisiAdknHP0lrhbubUATbBpiRGQzUH9HRnB
g/mxOSwanh4NZKhDjxcgbW4aJD9UyKtBE9Bg1mQmSqNbYaO6MabzLAONAXLDwYbNbbuaYHONU6o3
YR/DtczRm/tDMrgVb2CcZ4KBxijTygxtTWChGW9I9aiJQZdxStY8EwzACSQuFKLCRJjfGKadgAF0
SuJ/3CoG1Kq+DJWuQlAwd49ycZYF31A569h+zKw+BwNfzSJCJVaAF8sBLRMvB8mwKxQWoSp76HhT
wpvB8coY3dWVO2fFKPZ1ibyDCsayNvhv8YE7Rbh5bAxVN6FHD1Vull+6j0AEW0CqHnbK29ybDtVN
iJCDamFQzoWc98CVNy/jlUEWL7VIa2QZT8Ly+4TEOaWEEe8mW8TcZHwq7kCmLdrmR/NsPMxu5xTo
G7vPLlEgfgodVJ9clad7Re39Frqvfg+Dr0krpkJhICtiqdExrT8bdSLZXdf5E6a/93F2+5te95rB
WfiOOo8SsnGT8ND3Z7kybAEvxfokV7Wv1V8EHt/29tG7GmQwqsqFIrJCnApLPpcYAaye45lT5ues
iX0npukcSmGH15XWPOTEsDUwbffPpXEIrYfJ+lrL7/b3cBt2fy6JfTQmpio0okZfWq0fSe/E6OP+
3+dsGcs2rdZVBYm8TnX1NHZClHPFqbV7jcfPtf2Yv7od+2JsMvRkzHhI4DE/QzZDOUQuuaRnIZAP
443xjx+JQS4pwVjarKAM8eOlnQYjKE7+iv4QSZHVohjQCtW8rpGYRWj5ZN1RDqvcERZbAddijr4o
mzcEyjm6LMn0EmviUOQIjaL8o6ic4vwVvHFOkqT2v/kEAxHlZEnD1CNi7nQvWV7H6pDyFEF4bsdA
g6QmaNXU8QyLp3eCepPofkIO/7YKBgwE8PpnoAZB+0B1UPTKnzXM2pXTv+0V2yUdR9JUWBTj2gIl
exFcnmehGzhGtqP8q6OxzdEoNoV5mdJn8nF+D5mOp9IJ3eR7/EzAtEnuMG/89Z82jyUmsca8y+Ya
qWYiIpFTtB7GPf1a6zjfiLswJo5JhqmLu4Jun7eAHdAvLzWm3tBJ6IByHuM4yB1xIifOIdIZbIjq
rlWsClsZ1qm3ZHedUNtqqHoDCd39PdymSVh9NQYeymEmYycjPyXdFZhfKZ40Yiu3rRvdRofkFHrS
PX9MjLc8+u+rOCoZxiqXVBysUWgxqBDdq2Xl1JZyaOfv/7g8BiZyQxijoccLJEM+s3iabqzbHjwy
9uCNR0pMON4IN7whQooLO9GLzuBGJGgFWTRaCWtPWnVSFY9gHKh6iapgmXkdYry9ZBAEYsXaGMnA
2zAndia/ysXnwRCdQeBNtnLQkG3wNvtynJcRMVmlfrGKi6F8kMsP+1+LuvXOxrHEw71S9dms9KgW
hAEhnW1KJedgyTwTzMMnbqB32ssFSnqf3siMHkIE8sTDoI6TBoajBOKHCQLdVMMiqm0TxCjIWhxM
zs/g7SWDKFqv9m2doDqfzU919U7pXhsegSBvofTfV2dsaTJTBtOt5oJL9SNk/C4L+mr3PxdvFQx0
NKksjy3YbNwq1Y75FDp6Oh1mKeWY4a2EQYsqSouwqhFdVoUWiL15Ti2TY4ITMBsMSszEqIdwwfuH
xmIQTA8arz3y+6rpn9nzbwYYiBLqTZvjsaouH4vcT4r7vvkUV3cajwSTt2UMKGhjp7U5rSqHaeOG
rQWxdF6HHC9YZhMhkqDXYp0INGU5uFRHBGxZnu6WR/Db4m2472pca0xOJFUrIwEPBrbu0iKTROnC
oxftE8jV3PGFF8Nyts9kQIJgYM0wUjS2DCD4bFMNYJQc9hfEOTss8fAoF5khm7iXdOixtx+1yR37
9/smtusW16ud5RsukySWK9p41LlUBZDKVMkfv+hv2bfwlpeK4a2IQYNYUmWQKQK8Fek8pvcoXVcp
rz2NfuXfD5AJIWwLShrG24pXoDaFQzf3CvLys2J4Zp0FBXhyDVW67ZbZzger9Gq59qWmW+ws1gK1
51Wethd5/QHUc1Y/ICO1UnYNbluxe2zHSzi+ZCHns/FMMPvYJYuxpBKKvNGUOkTH+Obc2GH8cd85
tl38uhAGVHNwOBIkSFVXHmJnTAhSwO3jvok/+N/VBoOqWoEqVqwC7qhuRvlYuCAOfH7jhHbaJ+Ir
nGwzb+MYdFXBVTXPNGnU6qYdNuitAilL+W5/UZtGQGEMRVBRw4wGg0Noxu6LKUODpNCgXaJqvyZZ
7skx3gX/ZoeBoMUIy1mbkB2YyyDsLjEeuQovd7rpA6u1MFGIioWMUoo0Ef0+lKcp8WkM5BlBCdWK
Gx634+bttzLHnJ0+hdCyVcOxazLZynyWoWuC2eXiUUi/7G8edd7fYGJliTlC6oRxciwNjKt1Ldu5
FZ+Udj7kjfJQCJG3b2ubsmFljDlJib6kRhQjOaUG8QGCIx8tLw/iIHFNN7yfiI2YxU086168STE+
xUvdbnfsrswzh2xIx7FNTWQQ8u9QLzqXD4lLIHB3m/mqYOP/PSqO9Y2SjeA1zoliZeqEe/vMnLih
WkJdS+g7zpFP4oN6Uh/MU36K3yV3lGQvQh6+O+k2ndeC+JBb4L3F2fzNC2G1eibQSWYwnNWlrro9
ZND9PhC8+T5Et08Hah/es45z9NkOUV2KOxCLY6fl8HZsOz+KH+ZycfdXxDPC4Es3GLUuJyUSQtEZ
9XFbHm9nkScgT7/Lzndj20GVqawrGVeZO0vPYYroBo2NaHTtH8mE/EbOSXRyYIZtDM3zIZdmkWhu
KSXgCmqDRDc40L8dHl79wGKwhUxqOIYFrprB1z4Y/gS5aMgtPkgOJQniDQXzvhH991UQUEpxppQ9
TrzRvhjoPh1dlfzVs361IAZVwhYl7JDOly3GZxWHi3zp5XMse/vetp39WZlh0MPIuyiWTExsGOhO
IoCvBmktJEeWAFp2aDsQXy03fuEY5cCGxcCGIIt5UoaIfQtMs6Ze/U27le8WJzo0F+P+Xz8WgxCg
Ra+FkSaAFMASPlMlXvKBNw24f6DQs8N4RG/EbRjiLZTU6Dewx/xRkT2B3MVDMEHoYH//thvbfn40
iCn8ai1pDSGNBTyIxSB6nkHDVd3FD1hT96ojL2mcFC98Cu3ErsCAIRy1Y3YSuLO6+4daEpn4RLMS
Qafssu6Q3g3ljdFyaDD2z5gkMrFJKIKtpQsBGqCNOOgjosYy8tRS4+wlBzhACPHrXjaR0rdEnejt
3R3Hy/TSC7b2sKDOGp3QXNbzPt52p8/q4zHgMWZLaOlgmn4LFyQ7/WR+jC/TwXjXeeDkuKsc6z5z
Zsvd95n92EsSGTghWit3fQTEL9UP1eBUke6V4JJum6exl/x9W7xPx2BKNImx3Ay4k3HPuKp0Z2qm
F8uv+0a2HxerfWRAJCxKlfQpov2kd5BApnQT3mAbKSpbsxvd/I0oJupoK4MMkBDdssisWfhwEqLl
OHVzMGf/26LYRjzMusx9IqI2LD9gkA2d+sRDaPNhBNdd6hOXN5rE+VJvzRWri0wBXVsnFDBXxk7f
mfa0BI31bX9NPBsMUGQgk7FEE2ClqK9KrJ6r8nsbik/7RrbbQEy0/WAMFp/pN7XnJUrScqQV6NMb
/+shRPiNBABoOniJr23k+2mKLa4n6Zh0RZnjykTRoq8ib0xTnh/Q4/h7gHa1wSC8IaZRihY2oKuv
nxDZHpbD8DaoNqDkRJzpnfiaBbz32R+wEMz7lgmeKkwr/oqF6ijOY6+hx5DySRp+5g6H7IYOVUDW
/MKbE9n2i6sx5vyao9GDvQmZlG64latPcXcsG5mD7tuf6mqDObJ5LSlpnKh4B+bCg2TUgWiOnDfQ
Hzzvpw22xa1HtbYbOtjQNZscpIPg9B/lL5KX+hpXG5T3hVh5hHCOY2gzolmT0gOKHr7QDQl0Wzt1
AYi9DvuHirN7b6+/FTpkaRurjQSVnq55kMeXkacmyPGAtzBn9fe1tMxqLUT5IBlOo9nYQ35QSMJx
ge3eZvP6fegqV1aUVBKHqkLKkGo/SgcT7Hyzb/pVwEtR87aLLndlSMjHpRtLGBqLoJofifi4/zn+
cONdV8Lc4TV4S6PWwBhS+EkHJ0lbOuJ9eMgwY1dD2m0+xKW7b3FzRZZkUuZpHf/LrEgjaax1oNB3
wW2NQf6Ixy/A+/vMghZNq2MjRZ00ztw5PCzJ+/3fv+lgFqBMMkXR0Nh2HmlJo+o/pF1Xc9w4s/1F
rGIOrwzDCRolS5btF5blwAhmMP36e6D9dmcEc4m79oOfVOWeJhrdjQ7nDCjm+5bcukY23XYdUh+M
jm+LWVfjIob9/erg7SgHFHSnoz9lH5fyJKQCWw0GV2rwx9Bqi66nOHdzNoKyeCC5upMlX8pet/VY
d2VXgrjzqLt6LCUbtYfZW3bdbX5ksLT0UIEH4rcGHK5EcaGmitGcUNUGoprKI2Pl1sRNQcFot6KK
vejrcXGG0mxuCBg1/Fr5qJjgL3IAPheOojH61QTbAQaHZVkg+OY984AphnZpMY6U1j/MlHrp/ELm
R0c5JJmgCbJu1RdJ6ntzK/QUmA4N20ac7wYAWdcPev+HIrjHl9JXo5yxMWqp1YO2xjhk7nhEI6HA
4EQfjbs5Za3Roq5hcKyFqHuJV4WYPsm9zjccX0fNkAFnji8zcefZ35Yt+orcpbJG9Ks1DS/2NK93
VJWCFOwEWfKyLWX9tXdlFtyVqvCI7eII40mjlzxFZ+ANYKZQllxQdrAZIjZZ2PQudqZEGyWiT8v+
fuWUzLxp6qHDbFRi/CBp7k4oxAL5Q6afWknULhV9S+6K2ak6DcsQw1wy0C1m1X1Z4zCJFgo+pkgn
Lp2Ta6BaLsAgx6x385XtMadfnNv0xgomLJLEoPYuHuIdOdmiPolAPx5AnqpG3tMJMyNdUAV4l33U
9vrnet/5zc3goU4GqFFFuIK07rf+ueY8kHwjyVpLnVSHUG2nJO6CbSCU5rJbQK2H0iHDiErmSofl
tyqpF4vVOPdCImPBtYTF6iFGIbzmR3RT/BwC5E/77lSP7vaZij4t52mKxSrKnuAFOklfNPPsZA95
/LwtYrXGaciqAt+sI3vieZXIkujNnKPEA26QCjPtJLAP6l3+g838sAIxxtnjOxGx8JpiV0L5ZoEK
+KAlMXAnivZTbhjuVP+cRHd89TlwLYR7JtqDkdhZa7Kqd7wfvzQhLKT2CrDuAldtP4gKO2uJzrU4
zjRkq4wzqcB4NNUeWueDKXoQiP5/zhjiRIsVM4YxoN53ryrq3rG7121jYC6Cf1hfq8BFnM5Q5GUs
kaQz6y53/Z4NXYsHfdYu77UYZh1X3hfMbF2kJHjcEudDP/3sI6z6yrnXNk6wrY/ok3HxpY8WgFQk
+GQ2wHzHsbjRpFng/kQiuEgyRf24jD060Uv9FNc3i/Thz1TgokdSjHKq1fj/AXi8qHdiECzRVeTC
Bpz3yIBGWd8Ok8i16VVggDSrXnAU26b1C659ZVpa1FG0oBiHJYNUMEK2hCQqP60+aC+2hcfNe9sC
g3LSAF3qr1k1sDYDnolJUveiB61IIe66S/Vkjd3ydyR4G4rTd30oUmj7rmh8pV9O8XSrNUwhUKwc
WfWONOdFPQGVVnA+Ijnc1R9pOQ8GA3PJ86NWnkkPeHByBM6pt23Pq+0ZIGtibdtSVdA2cRemXHpT
ow6y2i6wj9h13c0fdZRq4uAxPk+ty5DIsiORXUagm+5+ZwXyWjp3nQY6az3p4KRJdVsUT4XxtK3e
+m26aMffJkvv8ypBMpSWt5mzT9LGlfSXbRlrid6VDvy+glpItGqjEruvTnojV8NhsbVn8LKEi1Wd
1LIRBAWBSvziQrMUuTJ1qHNkavtIxhGU8sVtTyZBS2vdkf7z5fh1hcJsWxs7Eqh3FQ2gXc1AVzOB
iHVNQDxumI6Jphz7+1XcmW11cbAphUWpDCShi3nTWN/HvhaszK3fpIsULugoheW0o4I83Jz3pn2f
0/OiIbHqRODU6x/sIoe7SFNrJ+CSKUAg0NueQ0Fgl4hSKJEI7rZ0LTY75JGlaeDolaLRVTRRiisS
wV0YcHYkmOLD12q6G9m4t0VuWnDm/OskbZReIToufFp7RMn8xjjEwrl5gRL8a6QgsZZkbKIqS78W
8122hNs3XqQEF2vyuLD6oUDw1PubfvhRVGEvqga+vVx+zf3+MSceXz2XbTXG8i7DPh6DM4MiQM/3
hhEwTa+v2Q251YP4WJ6SXe658QFDcP7yE5X2g/ORPbdSvwB05bbW637u8ovYV7+6riZp5UHOMYQ5
GJKX1QuA9BLfwZLWVGTumMiCe/vrR7ZVDCgC+tlxTMt8A4e+EtcNw2zHOpJftbsxzOPk3PaifbZf
c4b3IjhjL0hOOoU1KBgXTndOQ9aDYy/H7Q+38qZ7J4fvunQlBn5Tyrq/B2xie8oL8XIP24YgrANi
vQuAO2/4vC3z18N6L5LLu+SsHGRisnZFdCclN1kUZtoXlQweqELdbVG/3rb3orjbsIyyGdsS7KLK
h8DppaPpkMO2CObY3l+G9yK4t5ZSa63clhjd67CCZVUddQdtwsLNDBpxufnclrnfAk1nW6hIL97e
m6grhwqnFk/7KDoOol1ugYHz4Q8jRVJUY6TDlyZwM0rUG+pxH+VlsK3Gr/Hv/bfj4l+8gFUVY5dw
Vum5w2KrbhmHqHCOaqoIDEF0SlwE1Mq5nqoYD/yO3ujYfW5zUDXHD0OmuUYLgq5coNkKAv971bh4
GFXKUMclquVpZZ/yRL6NCnMnDVEwg6BhnIHaMs07vSSeHcXhXGqHutfvsrE60iV+lersNOnzt0xx
DkmNoaBJ9ezcOasoUJc6/ZDQbBeb9EbLRPNXwt/N+R2idsCtjUaWc2Mgam9gFLQKlcf6XnHjAJzp
uwYk7kUQY12k9boDlkb21Z4tN25bhsBH8LE4AR9JD3helJpo40bJ/dLtZHIzLW6e/OdM791B8QF5
oQYtpkhBb66d7hobuFBycjCX9M9CBl8NBIFTp1mKgVEzUj8MsQr4AKzZjtnz9ncTXFw+NEdkqpOy
xPH17acanDhlGajK1z+TwTmf2rHLKZlA2TfNlZ920sdFN04TlpgEd/at1bPhWnlKYGJHzqJnMiZe
7gZf9RR/QJLBmMCrh8g3DxhluyNvO9HF5FZA4BSNZa/08d7bBuefMGxbqXTSWJ3cRqOYhMOR3oDs
FBmMJlB23aPbMiZuLNnA3Mj7DKZQ57IbpQG6SixSkceEaoL6ELu6v37OiwhOmyQpplZmOz+sZKft
U+AksIq76CWw7tQvYjhXW/Z0bNoFsUmh4dxQ16E/5vZpckSTeCvlAXY6F0Gci00ddXLMAmPk0kk/
OnszpOgFBfoxPTVnhbiMMsm8GQIlmIIFvX3NywLxBrbo3Dh/6dCs6eIORSQneaTmM6GCouG6I/xH
Sb78rWOkcpgXFEArsnjNGExK6y/S6Krth1wVzVQKLIQHVAbxt5EsbClr2NnHLvz/FnVXcADenRw/
Nm+bPWhN0dQGvTn5qvg0XPaO1wflPr433vg4RI01kWJckhYD5mSyKbJphlSu7aWAkR2ITV9gDPzw
PMmmVMFEMavAnqTluRXSEKyMrrz/cpybAOGHPCUtPBILzyDz2TmAvLydgWynuvNr4YmKVCKNOJ9B
e+CNdDY0ovZt4jxpouG1t3nCDaf0CyNsQ6VF1iR8sr58rPPPw7QUrjE3nhUrX5WS4h1LdrY9YzkR
tFpSdTCbwetNgK8MmeUqUYxxh0brXKMC1lIHwgKCmz5mJ8MBy3hfYRITs2RE8kbiuAR7lHIyHWKU
2qhtuHpihZOl/YgH4zDOedgk0rnuh4MDCty+LHaSBCQAi8q1a5Pis2Gnrm2luzZxCpdE5ZEa2Crp
W3CuZJWfFL2vOs3Ldqhd2Yl6f96cj9OdTF1IBsONnhmbkIzWPjZLUBrHSKH1nGMnK4Wbw5AcsDMi
T3sSiF9Pmy/eh/NuRM6zql4gXrubsRbEFg977CVN4D4u3OaQnBh7UwO0f9GF3XR7oInm9gCITofJ
nPBGtI2TgSmTUnIL+m2YbkEVua3jpoVDEvcaNeWGjvMIFa3usGBkXHrc/v+3rywEqO8je7NYdpRi
RxnVEhDCI3/RXjAk4ZkuCMeOQEQQBIyVXuaVyUAe5+sMYAcYwKJkw6eMXRys2J76uQ4kACkXz6LB
581gD2Hs615VQvQcMNsRZrawuHM26tIDO547Rgc5zXbbn3E9sf2fJUIQ5/gMqVMyTUZpeaxvDXo7
lLB7WgmSMOFZce6uKU27TlR0uHNc8UfWcrAyb7x3UMKaT80H6SCyc9H345IlHaWktM3YDJJdnYqk
cpe53VuF42t2Ent/9gk5X1IXbSVNDfI/s/zZxLnrFMd8+PhnMjiHYcUyBY4F3h8jarSYllmiW1v0
YlsL5tjV0W2U4MC4yE8jOkOitTZDEU6G5G6h9VmZTLQk6V63tXNmV8dZBw0Q7QUWKBLLmToIGUxC
eodVyvpDg+ToL25c0XLkCrOcrV6rx1n6kFWox5lIa5m/6G5pIAfqM4BVgjowMclFD2TH/G68E46t
r7nCa8mc9ZMiMZqowarcfCwcgPXqwGc2D9YzuCG+dVh+cnznP280vteVM3+AM2H2P0NjQkrqfR/1
N5ks6oquRZJrpTir13VDS2IVBfEZJOwJTdwRiQJ9TsbPjoi2SfT9OONXJGVOnY6VAiFqiem9TqOH
/36/rrThG3rySDOSsLEL9q3yT7LuVblAxGpJ+FoGFxFtJ4mSDDynPvUY1Dt7cmMV+qzf2W7rqm7p
iWF8BIfEd/TMSia9WUJkmT5L8asDVrRs/qLSE52X3/CC19px4VGPSRNbGb4gpZpryp3v9N/MRNSr
Wn3iYAnOUdi8t2rxY6xJt1g0TqERKx0Aeuyl3lMKYg3WtM796HF+FG6Drjuoi0gu0WhNQ186Gw9v
1pZh+6CF7RJU7OyDg504zavw4gEUk+WPD+J3sFBh7rvaS9QmFkCn3nZeQIOeYJFsVk6M7NSZXab0
Yt2Ipp9FKnM+uYkyacDKMpvb+otn8S/oR5FPXovS14fJuWSjKqMcFOBY7yp+ypixjtUPkf69j0Tw
giJ1OAdsFa2JEi8mK9j7Oz8yJEvs8gorNGu51LU6nNctjHZM6gVfDSgzbjMg6bCI186iJsVqJnot
h3O9dKJZa/UoJzj79Cs7H+I5no5bEBAfmB/Btmtc974X8+e875RJC7EJvG8Sn6bu5IhW4wVfjS9J
65FsYlUX1chM046JQnsQZddPTicL8gyRHM791rEZNSbjZMrr0Onui2ZHe0F1XfCp+GJ0MthWohPM
2Hfyeawelvj4R0fBV6FH2ywKamISSUvCefo0N6K+3mqifmVaGnfxB8meU9PGR0I1DESFcLCvw16/
b/HMGcIcSzC/FTX+MS6+FK1OSkr0FldGLu9NxzOl1B1EC/ai+6Jx11/FjIYGSBcIObJlRWU/4J1N
DrLffCi8QqCRyAY4J1BppiqZGr5gaTxOVukq5HXbCEQRQeOuf1TVbTVS9t4426G1K+8qr36R70HE
8MnE2hg99aKoK9KJcwGdbGTllALqn06+2nzRYhGY0LqDtjUDw89I0vkJ6EGWnXyx2SIUBrhpTHda
Q26jSMc2THTql2wv0wUoNYIPyUInXyODsL+l8jXgpaxnI1MGDCOdKQI7swtGW64+KUAomPfCWfL1
bOwij/NAcV+WksOAeNIqRaHsVA37pmv8DpgPVAR2u35kF1lc0tKAwQ+vDlZy7k8DeMCJJHjTr7vT
iwAuL+nHmJRGDQFF+9CNe0l5SAxByUUkgul4VQRZpq5pFnY+Urfvnc9N8cVxfmzbgEgE+/uViKyr
AJQjwzXETZS7qTp6hDR+JWGfYVvQvzihy/finBDeSmkGADg8YlBhdk6NB46728nTwV2FBRtRArey
18NegBdxnBtKY/i7FlvUvvww/1x8dI2w+AtWz5vmQHeLJ/tsXV87CJQUfU7ONZF2tq1JQqrM9qUk
5KrlByt2u9F1ckyTMv728VWO3fT3wshFW85B5aOuWDlFOT1pj7hkXpeEi10EAu2279QvICpFMi8E
0BEqtPuEdti+8SoM9aQhOaCNBOJZEYL4tlfE4+q9cSZpJZVtY6OF3lQB2vavVkv2rVqAni5OTjNt
72UVuBKLE24run2Kv0CnLLEzNrGKjG/UwmqRg0Z7NrX0z7zvLwAqkllaThTDG2ru7FW32h7gbsDk
AuOYp59inwouoEgpzpkUam1Uqq3iDWCgyJ7A0TdoMzTCdXvmWP89qCh8QTVFFcGsJ5SZYlU+5Pq4
qyoSZlP9qkrAPqaN1/cfZ0PaY5HkdtTrQE/JLFBVcPl/AVPRpcQ0mgTVQvkY79XQubN2CG7uN+qn
nvNQ32LLQPj4ERkr53BKaQKFZ6dh5sgqwl63HzsH0wOmGRSZFRI7cVW78WpVyH0mOlfO5aTqrCqz
jjmT0YvC+r70Gy/5gCXnh8gl/rxnXHLk5c/uB+dtYmdRSjnHbnA0oL1BpZ1q4F8hKs0L3A2PtaKX
Tl7JDiw2Vw8Zvc8zEYSX4NO9jWlcBb/JTvtxyjBLNZf3sunZyZdp+I3xnEsYwhDxexemVdgyshu8
iAD8PSaam7TfEmkSvOyYaW1cubdHzZUexGowa5Sjh0Hks1Y8adFpNl6JkbhOWwi8FovSW6I4L1KP
g5RQhsPsxF/l8cbBQmeWean2vG1hIjHs5K40qvVSqmsJ+wUojCwy5tJ2Vom5x07g6AV39s2PXImZ
i9nqOwV3tmvu5+5Eqo9JN7iONrhZ+lAaJ70T3ByRSbOTvBKoVE0CohSYdJSCs32QPGmMBKXvlfWj
68xH4YeIgdxGu1pDi5O02CqOFm+2T5I9eFKvejUWcbNPSXWbV4ftE2NuZsswOJ9A5wkTdXjLgl+y
osBws86RUX8a5PhgD80xzegXXaMCK/mX1/rfaY/CDxlLfR9nXYSEhPk+1lXTGDUCW/l9Y2HqXUkw
1iwwGL76OveqWWnOAif/P36pccc2xEWjTqvteUVRLNsGtoej8xtKLanHsZWQvfb+wKbTAkB333Zu
GhBsGFM/Qrk891WAaOYfRCC9qyZ6JZqLJ2Cj0S2zRwoLRIFlftT/O1UQzPPq/+cMBZZhpQkZMaPT
7+QeyIz9oRfOMa/6j4sQvp1h5FIUmzUiFKgXOre26K51mjDtjcrNy17g49fN8Eoal6fWyDVsM3pb
e8+eGNB6fPwLPiAog+yL44uau6vzg4piqIA70xzLVrlvSOtJVpwBVSNmHvmegO7LSz0rbHb6SyLS
bjW6XITx9Um7p5WzUBTdoh9doHxa/BKdf+LF4XS0/Wm/hE443QKtRyR33RD/UZIfoDVJKU8EYwhv
mwrYx/L6+2znBLPzRsqrvzLCTX/biYk+LF/ArHO9q/oZxqlL+bmMhkCflQczR7dlUvfRpLhN256b
BfMVNuDlikiUkYh05ooKKbU1pbXRgjbm/jYfDNeWRaxW6/Hh6jzZb7iKQWVZysB4xnc1yLRPDcys
p/3OMPrOs+bhJJUyPDYeklZ+jmQhU8/6xbwcKhfY47E2G6vDnBnrJaX75cQGSaYTG1tRPHOPWUq3
fRY9y9l/+ktsutKY/agrjXW7k2a7RekhMk6NfUOrO2fYb1vOavi7EsEF9sEBEERjoyapTS+jfGya
r1nxYqR3Wf8otaXgfSO6kZyLdujSVxajbcwJyCPU2rc09WBTpXVjC/jgmipIKVaj3pVynLsxkl6q
DTDgYnGaTTnmYXrQd5kQt09gGzo3m4VnhYMZUeTKk/Wt6kp3pkFTPKu9aGtRJIdz1+qiD7pdoqNY
649oJDhY68qdzMWesOCcRFdN57J/2iUKkRuEoZiiaGJkwBpPY78g6J7WVuGDI7VxAVsSZlipzjDS
vG2T/5JF/HPZdM6byFFiSlqHqjLrYuZBcgeMoLDG2KKbowzGHsHRrXJvnqt9EQoLcAIj1Tk3U0jq
Yi82HiV6aB7nx94Huyx7m+7UA4B8JmDYAwLDLYXb6uuFxou18tycebmAelZHh5wFRzYXFx+tALEi
LAPp8DtzaleRWOdcC6BpK3Ux0e2o2l1WH6zx22Cd8kkIksdscsOF6Zx/Ad/GApQ8RPziAJXc8gNL
BFndjdyJxnUEMUjnvAvVp7yhKUbvCH3sTNQt7Y/bdilwxzwUqBbVhipVcCdDqwKbkwQZyW4MQ91t
ixFccx4GdNSHthgMuGTVBO691nqgOnZBU5N7dVGK0KrWh1suVsczbAKLy8i0cfgLNRh37UOXufHZ
ebSAfATkxHDe67Ovff8zFTn/0qVES5ZJQ5o7mJ6MfNpM/KX8URu/09cFzCAWUxXNBLXL+wBKraLX
+xZWTo0Xrds11sO2HusWcfn/OV/BopkZO6yG1XSHKGZAIJhWnIrDtph1y76I4ZKPvlFIMjd4ffc2
OedF91GWRAnOeqi8iOD8gdMUJugWYNuG/EPvH02MQ069p5Kvpf2hix7aRFQjF+nEOQZaJFM5MIaH
eH6QtJCOnSiKrDvyi0qcPyjVOEuUEpaNbDScdsqu3sUPiCEahuPRk+xDyY+CJIg8W0j3un6FL6K5
xCNeauKQHD22EXiHrJ2SBqaEayV/1zGdzlgrx1frUP13WE32RP1brMoPiTdFPimOYaNnpN7k+m0q
QgDZNneV72uUpFW1OIJnigkw4PPKH+zR1X9vIu1KDc47NKPU2MMIMRNKwDTy4sZfkv9OIf7+W3Gu
QbIASjwAZsU3JH9Ov/X00RASl25boMoPgyO8EmuirLSu9LshU3wpt3dSchh0wEEUg6Drun2jVL6B
Ec3RoBg20tC4+yrrQZ+Kmv0iAZyPmNIajJ4YNvb1ClSXt9K033Zzb1WoX5IFFTtspmUD69LkzkQt
VUurE5RwGDJdilYrJvW/q5+lL7aEQkEdDKhLlF8k3w7IqQscP1aC7V+wquHVD2B/v3pw0bqmGDVm
dbnknFnUjYf/DhwNs7uSwLnyxe4lq2Td98kMiPJRH75va7A+ZHIlgDukzpYxlVNigL7+NM9eDugJ
xhckN771bGJDpTwWIREUF1fdwpVIzpVnRLZIbmKi2NaGPQCm7lLTClVwkv6hapxDB0+DXY2E7Tfu
7VAPlj2IIQc3H10TuHRs8ANz04bge4p04zy5LFHT6Vv4orrbl/1t0u0iTbBwLTJ7nv+07jvZbNCE
w2jsGGBG7ERh/vScntu9cpSe4/slSA/ybgjHveZ2wSjKAVfd1OX8eHLUsZznuBpRKKtqFvUDsyt8
nXzWyXnCWNf2IbIz2rjiFufbseit2kWLiSSl3ZvTQ1PJ/iAftPKmzr9nImCN9eT2SjPOoRS5U5lU
Qf7HOHpTcB6QgOGnLQ+mm3+XQWOSnRdRKUykIe9DclmZpw4apvF5SYmr0xHpYQ946Npt4b/s2dv+
pAITtTiXopXElowG0AByEUT6/TyEg+jlI/IqFudV+iqKlJ4BJs0eIJx9xZ1/oJqC4lfkTrfIoW5F
z/C3FsiWoXBOJSaD0mpThqLKLgr7D2lgT2H9kr2wBMotH0E17u/pi/7YyW71KsJcZme0JZzzNLXW
tPXgwG5M5cmJPsWippPQMDm3Ms2FVNAYg83yg5p47YEckx3wX74OWISbPNYgSXfCIrHAMnle1Syt
xrJloaH3LTc51Af7K6tr1HugzR7pp+ZG9ZNj86KeRZIFFspTG8axnKupiXKSMniWnnrIhipVBBiw
mnNf7jpPrVpXQ1WrFUaJdOvD0jzE9VOfPTXlbvuyrZfGrsRwLsVu1cgxMPnqGz3dRyp9wSiKi9eT
30a09YFk9QkgLuAsLnZ5pP7WHPGVcM63oHcyxIPEEvC2uNfK5i7qiS9QkHngDdvngRcwot7SKkeU
bf3JZ1VuLXvr3S0B+oVn5fO2OEHssTnHIi+pOUkScsrEcTyjVLxZJsfSTPdm2R7zRQgMLrjZNudW
hkl2Mky6sTuQPckfFaBcJn4amjdYGQ/6yU39/87I/S7jszlf0ozyElkyylK4A3dmQQ+trZ7T6L8T
Tb8Xw3kUYncZaSesZDB8LLYqsRxZrVtUZBOcFz96i7MalG6u0ZIYfKp86ZXQ6n5O89NgCmr36+XQ
i63z2AuRNGt1z9hqWfGeFaYkD8HgCBiuoA5b0VSswC54BAaVDnXaaeDFaadd6vhG8eGP7JyvRM12
lesFG+utR+mOyMjjLNuLi/Epo/mzmZpft8WJ1GF/v3rIaCiozbODTku8BL3+xTa+bP//IjPgco65
I1Y5R4hfU3nWwCKZY/oaaBXGzp6/bUsSxA6HcxBWVyZVxlK4bIhCukgB4B7CRVoO22KE5sY5BjLY
EThk0cG0z1FIgNdXnBbPxrxC7ZVguxNIY1Fiw8nyRIVWrw29kcPcGsV6Vprors7GW92gnxZVueta
0MQ74/MAmmFllHdpVPiSGftK3ATbv0N0jJzTKFs5i50OHxdj576GkLwox3L+Zo+naowFmf/2QWJj
/b1JKrVKnHpC7LLpcxTv9Wxwy1Jg9iIZrBtxZfaA7qNEVUpw+02JW+SfEP6djogObzvTMHkAg8hs
yiVN8N5td8unOZy97itb7gMH+ve4C6jf36oAZ16+b5+VwEKxWPVeuabKCoMulFVHGKcFs9E0HLzq
UO2KZ5GFir4k50BImWAbZsIFH6ug7n/Wpt/1P7cV2vZRJl+v6iVnyGsDiUZBTxg3JZPgg4lU4DxH
rIB2ZjDQLp0YB7mvJE9dKZr12L7Hpsx5DVOp2jofWnYmxZOKkkR8HmKXDeqzjR4tc0X4M+sjwv+E
RTQ23luBDkLQeFKR5mapC5xRz7gBLksgfy9el3DyIiyWdokLDGjnafu0RF+TcxVtaThFNKI2l0Vf
ZfN+GRe3SAQntv1AAczwe92qOda0CRAavpyaIKc/VvWD7YTyNLlm541VIrjIApX4MdqoQmPSzNhM
KBJqrEbF3cFMRStYIiFcwWNJgVWYNsTwSzkDwM7HWfd02xJoIrhK/CBt0dp0MhaUAFRJ+ThUeBPr
kXAZV6QJ+xFXznVchonoDvC5Wzt3+/mG5oM7SD+2zWwd7eFi328v5ysppians6bAK7BNlOUmf0w8
6xQHuYepdGCQYH4L3ZP0rvCsG1GtT/QVOYeRJsZYEIBJ+bHxYmBhLv9Db6Fw3sJxaBsprH9Sf7I+
4JEYsHm0CYBVYXVQgj4Usn6yC/PvacYvuLxpPeUdGL6QrZ8xxbDvT/FBCltM1osksdu/JYjzDqae
a0SrcJWaPHH1n1OVY695Pyx3C/ZQrXvsNAiyCUEM5idojQ64jiicoiVa7DJC3bI9p1YRSPnHbXsU
GP1b7fbKHPt2UDtgmCFI9UFinAsbAI+C8rng2/FsiJEeN4XEQOL/ms0loRYyYkzREYm+GJc+VIhV
RG4R0VXjk27e62rn0vyuERm5SAznJTD7Wxk070HBbc8goyo9OS3cKr4vhHQIoqNhf786miKKBzmz
4FmH9EuNtREwIBj18/bxr4/IXtyRytS9EjIbwEKTVbx3m4CBRzWh86jdAoom+F98F+G/iZTiXESM
vZE67vEwUOJbPbtVq8+pQUR3RySEyyGAIpeaeYdO4WgZd2o7n9vR8J1CC0el3Gty/ckxmgcgyZ0s
yfyh2eWHniof6nF2R+dLYtc7QO55jVmGsTo9OVIfoIjzoNnKGezToxuNwIcD6JEL8hVfku6c3HyY
296zZ+zK5qTeFblxTvKW+EsxfaE5muNlekOxbqhHXaiS5nUp5bO6KJ6so/HR2eFIhtStVBICWcSP
OvzUUfHKeP6eWXLYEODjqQlq7L0dFMgTpNZZdmOvHrpceqVJfS/3002RW7WrkWRXAU/KHacqKLXy
ATqkbheDvWzbajTRlebcoYzd11614TXKQkenPOtaTxl7LI0iWdzVJP6qWtFLpC172Rg8tXYeMw2k
DcN86Duaum2/pK5cVa0LrLRQzsvP+ji96Gn/qe/JwZQjbNzXwMptUteKJ98azQOV4qCx5cKjSTy6
eWa7aY7scLL2Don2WTxGbjvBiHucaYKFWTIpz+Wk7qK+Jbtt5den9y5Xhp+7bhByxq6CP2v9Md/3
gLlIQI0K5sLilHz8awdACvFVvCjoYiE93bpt244JgjNDUXn8RCk2IqoiHPmJYoVYxXHlAbGoEfUn
1nOFixjuCkld6piSgqreMOdebJcPXZ4LKmD/0gK5yOCsKJIKVNsmRutxkBLX+sZ4DNHC8rAqFwIj
e4eG4an6NO/MHUMdFBXt/+Uc/xav8Q/22bFHZMeW7p+7oD8Uu2mPMTRvOOqH+MF4HLwp0MAFFvtO
7eai5+e/+N2LcO4l37XDIFEHK27KXQ2QYxI0YfSku4pH7lGSEcIrrg/QA8TgL7PR+Df9sMhdYUiQ
B+aGg3FK/AFdZQCSo4QqWhBYj5AXUVwgliUlA6Uc2jCxcizIjZN1gNPcFcOD4B6uJ38XOVwkbg0i
990EE136sE5rV10eWv0M32rMr7H6aMW9OykiTD2Rcux6XsVLJV8UqkdAj0yXoNMaN5m+TONDBa8m
0I59pV8zzot2XGDWjFp3KhkxrHQUL4/GA9ghNLePpw/GpAS1gwHQSZt3MUlDbGI/gts9iGj9JMUi
qo1tT6DxJYAUGw+mosLhEMV5pWX1RcqdvUDZbacGBvX3XzVJLBI5PR4Oi4JZtnoXYdvgFQ8HLJQf
WjCZLkEWjPv4dVus6Cw5/6OobZ6aBqLYXMRulX7U5h+LFHtKKnq+rpch/zlL/t1PYnMejRhGM0o3
jhm24/dyuctRWY4EH5J9pw2j4V/8xhTHUbXgcTkbp3i8awCY2eYvpvW5m8TsygLDeKvnXV0FJ++i
2LbAcuaM95FzJ/8WFq5y8Vn8q38x+kyaDJRkRm8MlJvxyKAR8yC7U2t3eM1+TkHvNQgch+kc73KB
cfxLI/RyaJx7kdWUJrZd4wKO5jFOJODw2rct6byZ9E9J0/t1r+1pazxNuoiNQxQdfikSOPaQFxpc
qB5m9+hR7qLvjR99YOuF7Tny8pfti/D2MN+yG87ZlCbmSJQsZ0PS+WN+SoNedlHOqcL61Ab6bgpT
0D7ML8AD0X+vbH75zNyDIJfmqGplXH3APZv0KdbcNhU8QAX3nF+8BUEVxXwxqkeS8WpZShjHGJjW
e7ebCsH9Ex4c51KyadbzxEQmynhFpxKLoU4QV24PUPo2dL47n0XdV1Fg5wsFpFFNBD/cwkFJvN5q
Q3CMlW6kpgC/1O/TBtO/S4Bdl73VKc+1Xd4LTEfguv+PtOtashtXkl/ECFqQfKU/pk97Sa0XxsgM
vff8+k20dqfZaM7BSvMy90Yo4lSDKBQKVVmZbAEh7aRxkelwkGZNLp2xHAZHuBgOtCiKgwYWQEO3
jMXhaXfxvjRbVTDWmBSNiA5g+WWhBAte6Bi11aEyHYNbofYFTrbKWyeT1TRtFfVFD3ty9zAsx748
QQz9+rfkBFSZiTggcFmktEVCI3Xo2I/SJ7lqnq+b+Jcmyz/H7VUOZhO0pVZuw4UOjWJk1IvtAW+X
zM/OJsiiBUd44ljjrYiJK10j5ktmgO+Dzhqpdu0lR+PQI/OcnNE3IG/VcI46b5eYaAIVCrXHowi1
puIkV+euvul5KvJcz2OSFRU6u2VGy6h0VFL3KFmq4Ebn9tMr7j3gcrLL1y91dqh4TaFmYE5IwHJw
0DlJkBzbk3jQfDBFolDMfRZxoiX7vM3CsatVEfQ3dHmvXLA4WhmwhYI9eJMjHKnyysqrd/4LAu8f
x2SnintVkhKw4f3qNAGq6aPPtIIP00DHp7eXILXBm3HdPWkwvnLrsUPFqaIL/UKHekVQtg7+eFJ8
/fj/IA3gbCDLjlgnFd4HERxm8VdPA+ONWlvLHYSNHaoNPpb29WX9C/ju7VMycUQBmtEEEzHVjMAo
jZt7FWg4Uw/4Ekv8Tnm9wgcezOlf2nZvNunB3MSVEeJXs1jHGt7yi59dTC+GkFTskKfZXhyoJQTg
Eebi7jjhheVPbIow1GbanaxwyyYXBVWE65+SdxaYcKLLw0ISgcJMzEsVH1J1tZLEKRQeto/niUxI
mdCaIWuNvv6k3lcSBLDCm2w5ZnjBjtCine/xj4f/tjImURG1uBFFA/2FWitdQHovYhypVlunf8lT
w5uS5OwTO0CsaUIs5Dlq5iPuGXBb8poYdBuuHGSVKabkSi5MBLSCGO7qkesUVl5/T3WPRM9d6F3/
bryl0LO+8fM+j3QyLQApCMVTXfvrzONH5Nxg7GxwN9VVAQpDQDy0IIQmfQ/xuqnlXJO8O4wdAlZn
sdE0qtkk34d+dTTu8m/KxfwqQuVtCdYX7sQY77Mx4UHvCnlOIU4P+JlsjckXnfdk+mjAlDXxTRCU
MZCkRpMqJX35FsKJACm+TuJvp2fvTTDJjJGV9VStSJ2KitwA7vHctotz3bt2bsH3NpiAY6Sj0UGh
nIbu2SnvaAcVSMcLLQyGlvGNP9uyc1m8t8iEnkSq/1fce7J/MSOC8Y7evkiltQUzsoor3CHscdb5
sXYHqxJoUiRCTFNh4YJjr8+dUAKXsBxnYH2So3ynv4q+//5I33tD1G8251VKpmyeQdjuoElhi8Mt
SaB3OnGCwscz+94I43xhp2qtNqL1GEe+tH5vqhct/Pv6F+OZYJxvbRd90Gi8njRPA3vvPAeg+bpu
Y98XNrvCeF9YZL1cU+kEIYgu0mBBCwB5n+HoYBy6z57ACxCENhc4t3t0N1YZD0z7fI1rwcTXKyHj
0bT2zJXRol/n/QXxfoPY244MbbNQSsdFPubdDBhgfdIVyv5Z/X5k3ZpS2a5Cm8hKF1Flg96RPN1D
6cYpkVgSi5bac5vHIU2ufz2VnVkFvtEgMlXUSNbKz6Lpvh+IHYt1oBFiJcp6AfIHcP3Cn6bYm/vq
cxcvn9p5xsBXexZW1W2h+WVD//VzlnYvY4LR4SEOrVhaDgT/m4bNsekqvzRST9Kbz/mYOMpQnAa9
91VcUcn6U+lrR54EO+pDV10BEusn6PIlX0SCGkSiVg9jnx5DCATNQDiJSfJJI9NtL9ZIdszHeDJO
zVx/abrUHVQFL0NxjOywV46yKtnD3AUhgPOmLP6NZ1fiCUaOwr7yLTVFd6ljSxErb277+0aWeIWN
6z6jsh2TaI5lqacDOilmq3JH+mw4sQcm8EeKfaMyyU1gPPDKGh8zmffew1QZqiVRFwM6WE5dAj7a
X0xosg63ghjkaDpzTjvNiv79UKjs9K4G6p25puxYVHeGPvTCuzBoDlTrlVc84TkpEyBJMRtr0who
mTYvY3eOyW+PBr//bEx0lJPErEUquVXO5JEo+heS1C7nc9HM7trnYoJjJsdmXxLYiM+A0AedHzri
YfJWaBskfCXSj+2f9ytiguI0972qrChkYB7SlUEzl4uWDo3uOIA5Rz8sD5zl8byBCZFz2lRjQm/k
oj/rBsAKZWQJ2nEBHCGdPgniscyDJL+vgJK4bvn6zaayzZFmnZZINTA8Zc4jRoYFt+1+piNPeIhz
t6Ga8D4RSEc56Vc6GFMtVL/eBZ75Tv2RY9ouBF3C4iBUOTy6QN7SqEttko8Z+A0QDVEgdXruosds
+dyR31ZeeOcnr4n+xgTRINZYk0pzdPkcr99WXsGQtwQmfxJHKSMmwThYJh6aLLMqsbUkueH4wE5Z
8v0y6J+xWYaWS6pI6AM4x3RP7qD/1wfRGWKQqBEKisXzBk48YvlFK0WVwybGVxPC3MrnB0nxrjv1
Drjg/YKYaJEuzaQkInBVEFJ0Y3v5qVKSPDv9TDHM5Ex1gSS3cjB8YY+8LiDXOBM8mrQw56IBzrh1
FhcjYF7xE0XloP1sIoJQKrf4nlwUK70fTppzfeGcW/P1T9tsZI/mNCk1FCuz8iJWvhriEu+ckesx
HL9k2x5LSHQtNGjFJAPhXyHfrFFxaBqN157ieArb3og0rUUVGyWmtju0a2/VXNjxzlv8nauwnYyi
GcClsr5WPul4fOXLqSUfMO4MAEztN9/6l+tbtANBfm+QSTKUVBMK9L8oIHP6RCCvPRqefpOfgMU6
07lj8xzfTEH/kvs85jPerjHRpCaDOqgGntBL+igYAYnQIes55U9OCsV2OOpRBocHwc1ZR742gJs1
f0RGbjXp82Bm7vVPyVsPk3ckYJxEaw22GuTA9Wgvemmnzc/rRnguyISSdZbrqRsAU5iFW8F4arPf
L8+99wc2XAii1BtiguCr5FbS+VrCSc94W8LkFu2QzGbTomhWFs/VgCq0lmCk+EYX3KzhSWpxvhbb
vqhhTOibWnNA21MstRVPvAodZzUfOhUTSBejFRU6It9M8Zew+lorT2F3UmreceGthckfVNANi0qH
qlm8qG5RtqdBW/9b/sD2JjCjN8SVjl4BMS+J+Pc6cIIN54Swuk2REbYhUkvFSRQSaGPjiKn4yagI
59D/SxDVTEknqqLrhEnvZnmZ4yRHZBGPGqZphUt/yk/f6VNNDLQ73iTF/qrerDEbk0RZPnQhODCy
9Tk3XyqCkaSI90DjGWHCdDouiZSMSL3mJnXbCQJ/meb3IBT5k/DythbqhJsbuyiHdq4oF4Te3oi9
X/C62vsZwdvv02Vufl+ToTNRE3iY0nyZ8qCcIRIr3oQ8ibN/SfBNyMMSOAGQse/txKZhlHlOKBBh
9ehcP66YC+TnLMnWbAj6elPQ/lnk/McmG2xmae2XMAWfUr94S/iAuvD1vaGR9+Ob8+33Ga8W4mSZ
zWXBfSmCxnJ4nFd8uIM4X4ruUBqcisd+tHkzxjq1qTR5mYOqoFmPRujN8Y/ri+H9PuPPkzxDLbVE
bUOqDyAHscyx5kQBusXXPhfjylBJSqUuxXVMXxHId6HYi7nqI69Is38w3z4U49Fzj1eXSe/LFeMA
U5LbEfgy1ZzXx+WthkkulhKnsgmReqo+1QDLfM2nz6Hfl1HE7S/LumHijKoqCyivwbVo9CDYdto4
elFNOSiW4uH6zu9nnBsbTIYRpr38iw8zP0uPC/hgphsUK/3yJE5W7a52a803VFd+vOFNBe3u1cYy
ExXkTlPLqos0xwDz+0wKq5zOJRFczgJ3c4J/zGhs1Recpkka93j2jJ7iIc+5a4AKaU/LLVAMYaD7
FBoyiJb0EvJoIHmWmRAxqMUgDtg2pyb9qUM9W1pBXjz2qN5LyQ9IjVvXl3r9g2I26H2YxSyLgjE/
rDRUkx9FAQi5lrpiwUV309/5cJY3X5SJFsI8SI0ajpSmpccciLcGxAE/sehRhTDT4XG87QanjTkm
dESmhqq1iPdkmw+WvvYPcRbxTgFvSUzcoJyZRgdqBNxQEjQsJQtjn350mF16N/0+t/r2WGsiEz3K
pu60McK1LlQvyvw9Ej9z0ca7N/vmm1HX3NzskZin4Rwh3OrL3ZL5Pdhtcu0pybjVId7mMOGjisZs
qGMkd72n54genS+40wvKCu56RP3VM+94KCiel7NhI5GzZU2wNM0sLgpJ3HFZ/EHqrT84TIppElMl
IlEU5guiDVUYKX0/Lr0Bfer2pMaTG+eRc93M7kZtzDDfT6+1VuhTGSXWqg0iYz2A6NnLKsUu1obj
5LsfTlVUUcN/VJ0lPZDKco3aAtleK8aO0I5OlWh2Xwzu9RXtIJbh3hs7jHsrSTRFYoM2G7lHkcsu
oa+VOvpDlUKF5ZVCHRNDwpnPbLKbkW3sMjumYXi7zExM/lXqccm+LU1uRaZTtoktYl5B48Ea9guj
G3vM1g2G1hdCivBO8ZoELBzCQxkMDlhv/Mjh6Yft3iUbY4zXz+mcrXqGiahQHf1hTp1GlLxeSJ2q
7AB/Tzj9Zo6vsJX/XhdnMihYW5p9DYEq1L7LvPL4Djya+gkxVBSQDQyvMNdIHJpZaRQKks5bzWoP
pQNGX+Wr6eculAV4UWM3Tm2MMZfIWKlqWFbgqEJT9rWT3a1/1C3ZmKDfdBNz9arJF9AU41rsj0Ly
1Jm+yWOm4q2COVopOEVMMH9jWiX7LsduvX7hnF2akny42jdrYM4QaoA5VGCBx6cIU8wc2+RF8ptD
AVypyqk8yXR/P9hClqLrCvjDVBYaNmC+Z0wrXB0U3jKfCZiqzYfBV3oLqSft/oxHYik2ZJtiK/JG
wSqBNkWL++X6mne/KTBBEDYVFaKx2gdjOahrntGwUfdOFVWXNc3ur5vYPU0bE8y2ReqqI2MCEKDo
PAmFvLm+pFw95N2bhKAZLuGLQh2bOU6UGaiTGhQ+xqrxujgpQWMCqEGi3PTZlHNuxx1QKQ7vxhpz
nvRqWNMONWNHvZ+d2M69REVf0h4Lq4UyzYj5zCWQK0dCA5vjN7uRkICjWQdMSZFZRketHRrMVOBR
NJT+mmhWqDhDfyRybpUJ59m9X7ra2KJp4+ZIa2iZFMWALqHqN3+ZXnQ07eiwHul0U+Z0n3mTvfsh
cWOP2cNxiYgy9Qi7sq9/yYLoWJ6oyI/4lHg8W7u35cYUs4GFkCllnwNiYMyDJS0nMVQsQXqaBjcm
d7X59/UTsH9ZbswxwTFNR0iMlFDYEwJaBux8UOH69LLELIzLC/Y748vwTh2a4IoMJyGsXMZYaWRM
6WBk/YVezSk0t1qMnAahp0OCa7pb7doCH67fBOFfzWfeg2V/sW/mWRmNNRa0es1QThk9eq9Fx8gX
D51DmaKBS+UVI3fG4ehqVUU2JdMURZbbpRvrUZxKbOUCCS4nbMUDBE4vibRaUKc6zml5rPP4Lo+i
QNB5n3o3em5sM0lQsnZhsSi0j665WngSMs5p3w2dm99n8h4pnKrWiJG0xj1iWWNFrVtM3687J2cN
bMMyyntpyBJcRLEZGHlhdVz5pP1A8rYMtlepGFWdhCNQbnT4rLObG5y2xF68OKi8xMltiQdb312T
AXlHSVIJGq5MJKljOVlX0QQtkwr28KzwodIWXP9suxFkY4KJIDNZw1QLMYU55G49EGiARh5g/5TG
0tBQU+FdObu5ycYeE0LAhNIrcY1mbJWKl2iYbroivhEM8hwB/KBks6VoCCV69ETmu2IseVTpu7jY
jXnmEhcnEOXMBaoev4ZvSgcW8Z5uA/F2dnH2vMGZHJQLTjVi3AK9qM/XP/f+5bD5A5jcLFXrQjAr
FTn5ITz+qlBo93TSqLR5IIx9sPPGFnOso0rPZ3EGRqI2rfpQe7HTfi5PYNM5UPoZaFDZvHSQHuQP
2eDGInPQ1XSNmkhCzKw0MMgVqkXq1Sqj2ZLbY2uA7qv7avIOyW7K9GaTlbwstFxd9BpQe00LJiEI
m1sRsFD7+r7JuwnLxgpTBixXDeLoVOCezkqvX0If72Evem4ukkUZgI0f80l1unPpLlag30luapWZ
lbrhA+/K342lmz+EyWbSRqkFmWa6hXibG6XVz8jWJI1zTjkbySppxEpeF70B10kP4xmznwfJn85q
MPy36PMKvt2kZl0qVYnRYLi2xHBtOnt5+80cfjYJaGAv08jDmuznu5tvxwSffEkKQ6bqyqnWuoOu
F1BRmR5ycXTKUb8YaetJhmoZqA914ewoeX4SYvU+UkGkE0cYeUyDvlQ4n2D/Vtn8UUxIUhJTqhSK
6NEey4NgdXZ8O7z07uRo4FmbAh5gf9+RVYA0ca9gRIBxZHFuo04LQVRS1BdaXemWm7QHZEoBj9LK
E2naR0oZb9YYb41x6UsdKOSccbCKv9sz+tR0zvGl+UI5fabvL6tNZ/ScHxEn0O4fkzfDzNVZFXNt
xARftZ8el9IZ4ueMJ6K9nyFuFsfcnYD3RnpIawWTTevNOWUCv+kgjIzix5/M+iJB3FhjnLetoVAW
jTj44n3yaQDzeO6NQeTrD8LX7K67TTwer9x+x9eU6NgPMSRDY+6qNpZacVowem48q0diD5nVoDC8
PiDa0ClHw4vdlJ8J78bzjVXm1sJMYDFUDdY5R4Wd1Kdc1F3UIc3wx/WQvnsQTBUi06Iqi3hivH8W
TqRpmnDCKNA8PRYVULGhm4TeGh57rlYUzxRzxDPSQ56MPiVE0O6bw+w0quCRGQR6nemWOXm+vrJd
39+sjNm3LOlAtgo2cge9fCtudWtoPzdrxbkSd5PTjRVmn5RQN5aS8tIr1VNYl+Aa45QvX3fgQzax
scBkE3pSKYUcI9/WH4VT75BjdYzc9hR7IOSylsqaLpTNCkMnXwhmP0ynCmQfL9Ej75bav/zf/hAW
hoButDoouYhgshhB06M+orWN1zbpX2YsHgszQksf1ZnGlE6TSPxYEQxHMDBJbvQ/Q1BNWvISH6fE
OBhi6dV5Ozud0j6k0QwFcEzv1tlsr1V6M5KSst7Fp76XTmQQHq67xX4w3iyDCf0CEdS20XGyWie7
rN9nB094PKvJYT0JruJLaBPHl+SF1ud488scZ2FHwXtdJaE5awhecuSmOnDvofn5+vL2TRjgCRQh
U6axI2+xNCmxLmB1eeLL693Qcx6xvN+n/77JVdZO7tO0x+9LRn2vNRGQbznP4+mt9NHj39bAxKRO
B1ko5nFoN2IB9YFxLD2SWsZ5PmJzLhTUHNlIKt0BKjr94SR4rc9z9t1CBBElTA6aGDc3WaTX0mik
KiBVDcLhH+pyNzaPszBZAtga14elPIbF3xJgf9f3bjcJ2hpl8gQoIJtqWQIbQ7EY1dfoSECR2X2h
Yg1LIL0kHF/Zi5Bbc0x2kOVaXBbNgr5g9b3s7xNyLgFfuL6mV59mN3NrhHEYPTIgRChiNDI90BlM
0GxfUid76KBKN0w2nTlBiTxxZ0s8iIhgra9B1e/RwNOBDqPKQXIr3WW3xoXHjbfnyNu/i3GyqRGq
EKwhuPiGxY5HPWihxHx97bup0dYGc+PFqilOuFtR8aksikfRAgzIlSC4UL0VSBSVE9roXXPtUzM3
npqRuW5DvM5m8o1EdjI9zaPTk8HCnIsef7q+uNcU+Zo15uYr4rzoV5ReX4sIWWv1jgBuxQbciuJL
/026dI5ypFRSzZlOdAITw3sD7qVI6EQAVmQS3OEsFG+U4jjrCDjpy+Zm0p6UdrLTGpSfZuhcX+r+
OTGIgSKsrhAWu6Sbk7qWdIStQAjQMvRHjcPCFXned8g3K8z3lMR5yhYgDh25jh8MOTytK1dzYa/w
A7L7f1bC5BL9lCbJalCKuFeus/WEAVUKXrvnzST9i+v/nyWdhSrN4jhj4Er5FcqayBYiS3dnSIEo
dvit/Jl9u75F+6ET7zgZ7SI86QhznEVFLvupoXNzByr7vR4k8IopuCyqg3wWT7wSz+5mbcwxJ3vN
warbGbQQAiBWeYpyDiRzr/KAvf5nOcxRRnFj0OS8AvQX3LpG/hkx1IkQRUh7r7cnbXKa8OX6F9x1
8o1Fxv1UoZmkht49g+x3wo9a8bvm8bqJfafY2GDcL5+iiRgpnlI9tNnpLCgd+44OJni6S5+nzb4f
oN6ssYKQcdbUalQjNcdw46fSSe77YA4U8P1cJk957b924PCK3dgfv5S2HPAAnLsvx80mflCErKRU
MVUajyG+B8qy5/BORuv3pPmUaRJdzfSn8kLc6x+Z4zmsNGTUGgiAAlYdxbKlJhFm+B25ryyj+VI2
z1CaEnikAbstqu06mTwiVCpZMiOwYnQuZvlRARi9+EkHAxG5W271m9FOP/26BLrAfAHbzPUF714D
m22mR3WTkQqxqWUzQbaoQUJOM++VWLUzaB3zxku428mEmDor1g4x5tcyx8MaGAcCwsTFo/db8xlC
VB6Pd4+3mUyYURa8zmOKy1GE4q6LQdNRQsoh1X+ucRWEwxTEg+YMiRxc/6T72a+kabgrDBQG2HmN
OM3atChBMEjxDFnQQUNV8xU3Pf4JcJZsDDGbl4KTNdYrXBNjcT8uD8No56PIcZBdFNfWCLNxvTE3
ZSmhKUbT6u4echG+fCfehpj8LC+UPLD5phzUG4nTct+PqG8fkdm8UE5BcdAhoo7rSZL+MqJT+gfU
UaYMQQpg+wzNMIwPvAxp0lWzqKCmghMvGlAUjaK7cf4LtNOcEZ791bxZkt8fs0WR68pc6LO5uilE
zRKmoJJ4DYZ/2ao3K0woMWqjJVqKztRkq8fxAME6UPhbmLdU0XSmENZf/y19TfQ4Pk8X8CGf3XxK
xhVXeZ3m2kS0/tUUyx1aZRk82as88/AnuNntvjEumWUVyCdAvuosYLAnpjWR7yVodP/jkhgPHMU8
jqvRxKyFK9wqDkYwrcZpzq1VOJHDe1DxHIRJWbo5GtSIxuFGPGTqpdEe8uTTnyxIloEPMBRZx9v8
vRPGQ1MWpMSbIz3IoHGffqLWbEdPaQDm2BOPYXw/4L9ZYxMIUeuSqaBzN/Fh/jK0FmTAX983o5X+
3XQulRdBm5hD7bL7GTdGmfJUqZeFWU5I0Zv6R1bbyvxVbP7kKMumIqq6ISomi54lkVGo+jKhDNUD
adQ9msXPuf7r+lbtL+PNBuN6iTzkqAoiXBRZUOl3vXCXaJw2Ns8E43AkmoY0MxBfG/1Syi0YlF9U
jGNeXwf9kQ9RYfOtmLR4VlO9EnMDHtceGsVbzNgZyPdw+pRz9S523xRwa1XUNRWAdyb2TXOuz7EG
LL0GXN0IRYrk+/W1vM54f1jMxgIT4qIlDeV2RKLWQPtOtmkbityVt7GX2K0rXejUPkWEAaaI1rFy
yP1J5HxO3hrpnm6SNWnG2IjYopgtG86q3A4Kx+3odlxbIeN2dTEITdsAR1fmybErMTI3iYdET60c
WEyJgM5Hkzmnaf/pufmqjB/W1Wq0Rgsww3DsnSgoPeMu/UYhUqAUvYHe5J+kFQoqkrIuSsBIMTGw
ySuBqHgdOpkmPBlqBDrCFvorOm8Eh36qj5/yHzuvOeJmq/IhHwEwBiaGKI2VpsPZDONTTs5V/Xjd
LXeT3LcFvYJFNobMTJuniRaSaHqmYAINT8+DCO3H62Z2XU8lKpqHqgmMGeN6izIbSqojTVonr00k
8FbzsvX9962KyrRIZAXkL8wJFqMiKpawBYxobDG2p3vCtNhShORZDAOxUIJlwjBam/t4a1uG1Pys
9YkTFPdX+fYnMEe8NPtI7mntXBZLqA34RcMx8KrV9MEvNEXRiGbqlFvv/RHWV0xkZDnaeF2hfq9D
E4hLcmdM+pNZQ/C06IOynzHl134TUb4QJ/0kKsN90UBwRY3ctSTnMRcXqzWgPafN972CslA9Wuh1
gipdFH5Uk+CAXxnl2NUNc5k3vLn7fTQCoQpNl0SDhVMK+Tq3rYa6PikxHyoLJ5T2vOuOtnsvvZlg
IZN9KqZZYiAnN0zxkJvh2VgKp0wyjpndULcxw+yDRrqiGnUMbtb57JVK10G9TTjXy+KVomaXSmxY
s8kTYOZ8Po15BQzFNExlCQ+vtCVQyewrc8dp//A+H3OIBH1o4i5FJU+J/sqE2YLcCF6ovNSY9/WY
czL0Vaka/eubsEBaR+zx3Nyn0Kuhcy8TdMwxqX4E87Wn87o8vPUxcahtShmIH/osJG7SUOhSII8/
/psLMtdg1NZrFCnAC8iV8DWRWy9LagdHbOJ8Rp47MFdfOuSdkg+g3JBF9ThgqqzvGv+/LYVu5OZ2
QKFDSBrMnjpEPMzLA2QGSo1zo/JWwdyoeYRpCkyLIMfLz5Fxm7Wf/9MSWGxeUqszRjIB/K2VzutG
zR7N+TYVO+e6mf1E5C0isD1Lqa/yqRsR+2nfdPIjVwrt+X5BsbO185+4df4oRdgYZKJBZGKMS+vx
VjGTczIfTGjIGcQvpOc/WRgUomVDw+g4ZJ3e+4CuCnU1NAjaEO4BxsgFlDKzc8AP0CN8lRa3/6i3
tLHIeB1ZpTIvVYCa8uRZb46dJEMB7U6sOc69/8QkCiGqJhk6GvbvV4aBYIyN0+6odFse+rvUKXyo
n1iCv6LLDZvWH77TNyaZ2AB8eDTIKfI6aASF5t+acNGhLXl9x3ZPFMEFK2K7NJOFbBdCBQGrHoA3
AYjb9FHH3X7dwG4Q3Rigf8AmKoztmnTwFujMh49Z/Vx1N5LOuYf2sznMlioEsHOUHJgLdgEGy5AN
Cmw7ruBYjY6ZHQbVgWIPTGfgPIyoC3/IqjbGmKNULAOS4Ay9+CmD+nT/3AgPHZEtHTwmIILmGNvd
no0x5ortyZRGhYzroUlqRLze1YWSU8bYhV2TjQ1mh/SKgh4bXHO01UjH0NNHKTCc0U7uMK5ig/uR
V4DirYo5S60ejekkwuKQ2EP1nFect+Wuz21WxBycrGyKZZLQb240r50TSwUgkD+FTjeadQSdqi7i
jYI+LVt6V2s1xpQhAHmK5PSH7AiNGzd6Mh4xi2uj7On8/jnaWmN2KRurIktS3K5DpLjSKjqp+BRG
Ay/MUYe6tihma5raXKR5whNZ9UW3s7P72AFL4adfsmvN59+XfzXBNPL2DdmdyqK1ahq8KMv5cclz
K1Niq1p4Q7K7AUI3VVmRNFlFnZ/JGxRhisoOgcPJz8CyWU1mQebGzg5xYHyLHN6VtOd+GC7VJZPa
w7zg+5CnQcFWbilCejJdUX6MyKFQOV3nvRO0NcF4wxxWSLjxtgWr2c24npXoy+972/b3GTcgBD4z
9jhBYXQ/m6eqO6jjp+smdtHthqkrEqawTULY8ohktPLckhXDgM/pgWpFQSHqfg3ak/CcnUdMt4w/
I+9Pyvkbo2ytJBqNOslQE3BqI9DLYyz7YFm4vrDdvXlbF1slaRKzmDTKXz5EN/XolQWvjLXnX1A2
AEs9Ve9U2PqIPsVjm9GA3TvtOfukQFklwhQzOQiZZVihJT3nz+Th+qJ2j9DWKHNS06UMp2iJf4HH
JdQjlQLpD2VkbX3jwosLe5fs1hr9903WEE19mhPKztt0Xq3fl+Zf83A3ARIAYDInQeGZYhLI3JTw
PMe7wolT0a8QY61M18FHWDU3QK97GcF4x/Vvyds/Jho1bZ20sIFoVKUuGGA8LZ2tkpT3183svjJM
EdxnBiESwhEThwZt7nKw8lDOaMmTofsj2MoFOrY23bPI4SF7qAewV8fWHBOTcjOb1AoTDiDVL9wi
uUBruxBNvDNa+/rCdr+fJIFSBGgyqNIw6V6oSgoQn/h+Q9xaKsmPUvP3EPPgGXvHGAilf6wweZ6s
FZo4UxGHTtXdVsrvs8zknGSeCWaD0rLtG7FAMDIE0RFrwy+T+fn6t3qNNh92ZbMMZlfKupkbaUaz
lNZsh+fI7aFB/QkNWgi7JLzEbveVBM5FtLo1Gp3Y918kh3oz46Z1jK/k7xISykUQHhrMKK73pALE
MHbB3sy7b3fpxLZW2SMco6OZKDPKAufBrZ8kq7FjB7LNX6OfU2opvgkVr0y0WtUyHd6Fsh8YZQyz
yEgs8Dak3roJVXpWSKMxABgx2aItAyqlfDbd3oruAAU+8YCju2dsY4yJwmNfpZoIGIaTxsqXSCtc
qNh7UT56ZlL/SZTamGJCcEcUQQpp3W2N/VR+bqZHKWw4J3n3AGxsMBtHyVmribJiF5PhmQPGI2rJ
+ZMDsLHBRFs177M+ExCWKAmgcirs8X/53UEEerhua/cqeTNlUlDnxhW0vuk1gQ5xtetJTlcr677O
7UOPK6UPVfe6rf2jtjHGREF9UnPFWFCQ+DXdXT6OwIj2YDBRvfpY2xgvcRVO+W1/fapuvtKWaGyx
IJTHKi5SZJ2lHD2W1eqhgm4bknDXJbnTNc0nzhL33ePNHhO7MrXokevAPSiLXojelofeBBRoRU84
Fo7gxEhAONkAzyRzmse1HrJ0xktBUGd3aSqvKrM/cvq3VTFnOJf7uVNEjJT3Re2Cz8RKJZlXEaFO
/SHqo+SB5BCJIgpx7z2xDVHFVBsdOehRuBVdyhapPtXfRh1M4pTWu7Xp/Q9ltBr/R+TkinQB14wz
N+cqp/MvLq51uUiz35FLMYGciPME4llhLs9ZL1chH4D5KJXGVqenfF4x4nJrcpFbuy6hSCiRUBQG
9Kfff8swH9rCCPEk7tOzVB6WPuC4Od2MD9/rzQAbNhIi5cY0YyU5sDJoDj3SWVPdn9Ba5SFlOGsx
Gb+QklCL2gknahArS5Gac6bmnIxj34Qmia+VUsJOYRZ1vpQpOHSc3jwk6qVY/igqKCgwyyrlW2EH
IUWxydasREVxBFi3dJobwUYPv7Q1d/HyoPZF3Rp5xL67s2gmTpJugDdP+yBQFoLbRYt7fDjVB448
6O8Stw2d+RtUxL5TSUtMT5TW1FvCjyK2GpGf4+x+1s0fQP99c7eoIKuX0gllR4rIbg+ymz6Sux4P
MBHZFZ06knnj57sHbGORCYVZlkeTPAG+oHealRUBmNlsqCC5sxhxIiL9pQ8HYGOJ/iWbtWXK0K6o
46NeV7nlatrl7Bogj+QcM5pMXLPCJDS9TnqlSdGGpc+hEiJOGdT0avCiPNen0Za9EsrmBIkbmAos
XvVu1zZYdQ2C6jRK7YxtUYvSWM4KdJoxwp7qD9l8P8a3c/45z4/xxElD9vPhjTUmrSLJUpfLgsoK
KO7OGgaaIFgFAdbmubDBvkAeX/Fwjgjy23seTHg/Hd7YZqJlsSQQjzdhm1aTk0D/VkBsVoOWH0Gl
jXdbc6zhMfjec5qwNmcjR8OOHktQXNzKL9rN4BCv9qtvMude23XTf5amsRBedEpqIxnx7sxyN24e
Y91OeEWx3QxrY4K5Oud00s2hBmnbKNx3/Xla/XH8kaXP5fJ0/TTw1sLenho4e6UEz8JMOEfxsRGQ
fjv/Q9p37citA9t+kQDl8KrU6u7J0eMXwVE5R+rrz+Lsc3drOLJ4j/eTAQ+gapJVxWKFtfZF7Os8
4hDmbFQlbdIe3RUCAd+98tucnKSqAZiTuJ18UwmLvS9vOyJebR7jsOIimqOpAjrHdK+eVK+7jn3l
YXkQb+Mb6iCFq+HMg214f9B+ciormYzrkruwUwTFBBoGuLgXVwJlrhsD/X9Elx64Z93cEwTbqu3k
dqpcnlfZ9NAr4YxXGZe0JREe4y65EfpzWN3LaHvFi3d/X3nnyHgTNRTauRBg0ZH0JCWITfLQVuaD
qvkk8VLhx740qhV7G8r4D83sp0QVsSY1xz2u3IsjL+HHUX02BawLUqGHtPjeW/Gxbsqv2mC6hTk9
7i9kO/12OR02D9xXTT2gGZ8WHUB27wHgHPOkFFyyBdAOyMV49xv1DTs79+4rV7doLJBsFii43nTf
Anyg8IQHTETbaItHqof31OUcE5tbXIpOGqIR2QGFnKvmPuSmVTZPCTkVVG0Q5mE296P3MJLO6GLa
q0lva+2HdCUFgrMcdJdOlSc/6Zp4/ZrbtwkqEQrwLHXUJBjdy6uxiwQBT2o6BoYci6+gfAzGed0n
QdbbPNYQ+rlPB3YRx3atY6BbUAf8kPfUHAUnnHw6Vs0D9N/eSSBK62hClT+BSmtNq0TVgDtFBoVw
eNZjt8ruObrOk8H4iLFIzThGnef9tECmd2gpa9ud8SA/El9DVwvQdRsuBSO93T9v4GVlzHkZy9jH
5YRLLD32R4qwb3kTJrbTE29IdtPRGjK2D7iOIirLH5UR5TAgKUxIfIyx7IcYvR+E8m5YBLfLeRX/
zZ1ciWIulErUjYXUwDac2u/Iqiw5sVXrbf+4eDKYe8OUMjmsBSzHNOMgHpOzAFrTQiuO+2I27Ak1
RDyYaZkKZVCVWUsTLRiPTZDpiI+0GQgUxcfSppgQscevum5kuj9KY1Y1Vzoqbylyo6Mv+eQ68WrR
nh+oTYGmOPY5a6MB0kfd+yiN0fiYNCXBW/EyIdtcx24d5DallgkxQ82JprjLY5Q9EaROJS3In2gy
rICJQQ3RPoFYN8NgM+cyoR/bWR3bGZuEVZqntHRETu0Rz91g8LujHPDs6rMifthEjXHyA0jgs1FK
NXeOgRysKo5u5fZQVJy9+3xZfRTDRNWVZdQ90fDyCwfDrpswwKxQsK8Pnz3ERxFUXVaXr2VGRjcl
SP028oguhreRtlBrfpz+2JfzHp3snQxd60qQviyhMM4hMJAP/VE5v8OSYa5VPfNueN7Z0L+vBKl6
EvayAePNCHAHQvIsprmXNrw5E97GMT7CFHQt1kBB6IoSeLNOJHocrTvd4hzPxtsA56PIYDWmELk6
izogJFKRtRmuismZMfrRAfdbCB3xTh1stGEDIbdAF9919bp/Wpt7uJLKLC4LE6mRM4SauXmUq4dZ
wIM8ljm2yhPC+D20xVmRMOBZWjeaXQ+yXZRvtfb431bCuLska3WpbLASqbGeJ2m6JbLkimTx9sVs
Wupqwxgn11ViL4kUa74PjzJagnhh5aa2Xb7PhlxKF5bzgjZftw39JK68QXmIG6gAFGN/IZxDYREF
koZ0AspbMFPZtFtx8WrAQ7TS+N/OnsUQmPoYjIAK5sSspEK0CkrmqXzAf/LqCZ8jrQ/mw068yXWK
TMuIyLgHN3hylgDkR3CxygEXxO/zK+ajJMa/AWQ9nJJZorP7kj8+Ng4FKqV45OE5vudJ450S/fvK
x0WVFOsFhdIYc38Qfo/6WfqL8sHHBTE+YFmGIkIxEIFC+YXkoEf6uq9pG9m+jwIY+9eqUWmJiV6Z
9Nj60s/ohg7c0gq4MvgNKA/jIMdzUztOZ265n37602W0MifGK4SxKcx5BpgQ5RGs5M54i9SHegQo
HGJ+oqA/SHIUR7SnV1C976+ad3KMo5iEuAqHDmqi1g91dq9bmT0MISfzwVmeyWQXWwUp41yPEHIB
bdRUb0x0qpmL3WXfRrPlyOIsiG1qUcVZS40I1y1ggXWFOKN5lfwFhdwHVTHZQGhqwV1UQcg4DqIr
COB0T0wpt/vaVOwoj70lBwjVEud3SdlyxtF4C1Q+2polNYYZdyChHrPbWbkVACLNIxflnRfjO2It
B9gw0GndMHlVaqQ2Y9sMTyQ5h/3Ecbz0Uzuaz3Z9xF0hdYaJQQe19IbhiTsBvB3nXUzLZNyGkWuF
lVF9oAHLfJQC9Wjd63584sFu886FcR9dPfZJNEBQkRaHXEh8TRlPVtJzjp8XgZmMr6gkJetiejjR
UHmNpR0KjDXMc2gX2uQ11fdFNh6WMk7srJw8rRiDKivdduz9Zo5dLRk58Ijbj9PVBjMepCBZ26Ut
1m1eU0b2BjB3fZCgVKF4QLHz9t0VR13YEq+m5XNaE4xf1UtiL+2PHC/EfQm89bClXStVl8QALCGA
4AdMFenOHOTfVYCn60HkN5weV5m3IMaTiKUYWjp6ql291e7nqXjJrQXjocb1QITSiSThmIbCQzWP
jmEAWj2KPbntbjHrfa7T+FnWQnvONUcAa5FaCJ6lTgc9Ilfoa/fjTOkPw0Rau0vVyP+Pu8R4oUaI
h0yXcBDqIQn6x9j/od+aaExTX3OHl57nuCOLcUfKOFL+EczfmtWLYJz0tLdxYdqmGfQCF9yZdyDU
zFehTCssWidUlLDQAq9V7QM551i+ap6OjiB0SZ6H77whak4sbTEeSgn1PsoNZKqapfAiFXTOUmaH
ZvaYAL9//9i2RQFNGsDOMpAwmFOT9FEMVQHZ5hkMq6HyqOdvGDrWYl6p4w9O6iKIObLUqDsMMaLp
cwSYqRZUoCTtwdpJOeQodUvxSu55rmFzbSowUmSd4nywSedpQvg208xBafyY5ech7MFAENsSFyiV
muSnK+siiH37yOVYGx0m6dzWHTDng+G8k4V2YNHH8OkrL3uwfX+tpDGpHRHYs6MhoTJr3NbH0gdI
vJ8+qAG/BszZP/YJJOokjvQaycxlfO0lu+sml6QPBhf0Y6Oeg+BptSJGCQXQaaH3DRxQvSv5mFU4
hXdgRUbjADJwrnXkdVFt3ssrcYwqDnFvSmBIRv5lwWihiRZk0Y2av7mXVkIYrwHIeb0SKdJ3g4s3
6QDG8X3fcnmrYJxE00c6no24lULAoqd1dmiS+VslaJwCBE8ME8TUrVZHafn+rr9WtK91fK0mnACG
J4KJX2JMFcnTiDJKNaEL0XhD81Q0Ze7+dtGPfLZRXVJNHaPyEksAKutZrcUq9T/WdV3cD6PgNcAv
nbqrdHwaZG9f2vaSLtKYJZlGlseWAhsdrMcR7zbpiox3+yI2ryX1IoKJskJjyiI9gufWxYNKTirh
BCLbr9+LAJV5ow3RVCwJQSA+vtNepRhyEO/67/qR0m4pXgmwOAKv050ETk5ke2UW7grNMEE6QDd3
deGWRopeHhmpKss8Kunt+H+nX6fu5vJ9xnIWMmHwoIMqpOTFmr8bwDP6m6O5CGBsRhO6DuE2uq5M
dfAaxYhsJddf9mX8wWlehDAqpmFcvwpN5A3JofuNAYQDbQeifCHE7Z2CG2dvhlyrTWPUTS2lsiNm
rLk60CDM3q+7M9FGFKnvga/AeQJugDR9OCG2kcBqNHGsUkBsUBy6jth0hq30l96WJ3s+ATv0IPqo
9Z/0B4JESGi3B+PIm1LZNuF/9/e9arTSQtLmjUFyXEpF/tgoja1Hh3l82z9Ejqa/vzxWMpJsGgip
0NEp9k2QDcbZwutsX8TGMODHvWQuV81ITMx/IpNE+2jKu9wFvdb8vX4179A1AfDHyIl6x3rL/+od
f1GY9+Ho1dqiJRc6M4YR9F2gKMc44Yz4vHMtfPbolwNi3ESWd107hbg2YiE+AQfmlBDdLaLQx/ij
F5PoiuiZXxToFOq1mzqsfWQgX6Yux5PY+iLoOQB7hseh6A/zNB5LtbRH5NL6KnGX2bCzfDgqSgVu
WaCGxJblSl16PSj9zRBqnhHHvJB/Y1b84zExTokgkdJEI9LaHZ6YFLoZ0IuBBrho2e8PyWPo1Rwn
tf2sXR0Q46WwBiOs/4laaU9G5Mlv+hWFwsb4xs/K21dD6h72DovxViI81TjPaHWaI0AeV54qSE5n
gbhRO6Lgnxffs4Q3n8IzLsZjDQL4jfIFr6i4PS39VS1xLkiOg3iHBF4puFnG4yKJ+H5tPOSSFw9X
ssbpxP/DHfyvjrPTBkKbT6IxIo4QDwN8YHYGtvzXwjG8AdA8wjXFls+AY2kFwtP+efEWx2Qh0kpV
yjRGjJwUkT0pqK7Jb9MYc16fPCmMb4paIRIkARn8Njoj12yJwWT8Vfx62UGqJatTMrqw0sbexHS/
KTqSJh2syTouYvy4v1/UPHf0m22dz9UyEbJJA1i59qWzHPBP2rlxLnpO0Mfz5u/IZKvlpJNc61kO
pUOmj9hIeYGs1x0D4Zda2/Lj4AI4w8luxYrbEMxbIOMtOkWJChOkaW47YW1GDqzwQREctWseyvzH
/mbyYhuZ8Rapkhfy0sEZUj6tDO3kyFM+0JZ84YCHrl9wnlJceYyriMGj0BVAOgH9cXpn+AuKcOZj
bxdH4J4C6ITbDkf1ekdbWBqhWRJGY4kxANC75Pc/oLRAaAAIfISGrr+Bu/lwtyhMxoBkRWwSGaFi
mz5Lw2+i/FZ4HFq8++udA2WlmGAOgynjIfceZlA6ofmV9hXSNCk6dY/9819Ay39cFeM8WrXuFaCI
0T7G5AGEFAcAl6UQSPkVWoe8DvZ8y+sVooq3d3CMN1nA010PORyWmr0mEfBbfLl8i2UMZV/Jde5z
zIBzgynUfa72FHQf6QyERdkFzZuHqYpT+CTfmj+taxGNFVPQprbFcfscK1fo31cShVQx00mFe0mk
t7kGXZWo2+N0TzTufAHVub2dZPyJqqJLrktwwVB4dTrcuwQliDhKL/F5RIe8SEdh3EmrZ7JAJsga
/QXj+s3BgJ48Ubre+mC9jTxEOM6tpjDexByJGZZ0mDMZn4vmnAMUpSg5kQFHBvs4L+RGM8UQHrJW
0KgkpbcqqW4xEsApgb8HMTvHpDKuw1wAJKrPUIjBEU+0/E178bMbcBYBlack76zHFA2Kmpx45qHS
caJGlYlCOqOK8lnDrQry0WN3rR6Lo4kBFF5KlfO2VRlP0lm1qkcDzaimog3HbC/po1AdpOU6Sd/2
bZp3bowDkauEmjReRZ3wKowvcntU29d9ETx1Z1FMsrGf2hz8pFD3f2juE0e/tQ69I/5/JIl5C2I8
RiWq1Sip8MKY4nPa9IuYPtdq89/iRJVxFkpoaotBiapk+ZSiqt6GN3XKA2zjrYTxEp1R5rmoIe0k
pq/AgLEF8TobeMVEnqoxvkGdMkCq98gqaHX/RWwwEIeBZb9vqkDT0cOWZvLvfW3grIrtNzUB+Vtn
MYrDM9Edve/9aQHjrdwe9sXwAlO24dRq0SCo5PCxNGUzXw2H6lAH0f2IVpXJRQkBvAUCZq84irF5
X2mYKhA1TbLQDP3xvlIwK9HoLbQvKu8UM5CEylaba41LmEgdzSc3uJLDmG2dTUZHMDHrIvFVoQpY
nPrAeh7A86zBqv6qcLWSRs90dQsX9Uw6SQJCeC34xQJQ0cwulZMh/5VZreQwtjtauZZIKhyFOFyR
6KRatzmvq3ZT/VYiGMvFZG9SVRZCmGI5KvEboH+q9nFf9bZFYCZaByQYsAjZK6of9bxtqYip8NCu
5c5GdR4m3lT8dlJSu8hhLqNBIJqqUEQ163F2dQdEVN50Fg/xz86m2Rq9tuNX1S5vmsSWvBx8OEB3
5mTGt/MBq9/A6LsGGhmlAPnXez4gCugw3mILD6Hfn2tP/tIiH4DRie8k4AW+20+klWTGAkgxWAYg
LWl+Cm2+Zzrhqx/L8+wAwOwcudwZad6pMjYwaKWYtnKiuXljOsWSH+de8Vu5DvaVZ/uyXK2LsQGA
YanhNGCWUrwXHZplrpzoOUdpH1AOh7/qyl8JY6xBFYRx7ERcMUX3q6ieiHVIJd7I97ZLvKgpc42N
LanDrkAwU5vfFivoNOIspLBNPkwj74iYu0yKJWJ2ExBO1QPxaj/1tYfwLn/t/NFT0PddfReOIW/E
cPueuWwhe5+JQmyqYY7ijXJbfYP2n62b6U4TQd6AYX0nxzTqrDn5dcXRE6reny+Af3eVvd6UbEp7
M0IEYpW11wLhN7XCF44qck6OBRaXmyEiFsVgpmVwHX30xoNivE+iKM4Jk68lQJY0V3naF8uTyrgU
Sx8zMhsYpiySI5meo7xEe+uzmvJGRTjaojEORDL6WU16+lyXTpZ2S+KHrP+bjOxKNxifUXTCoKYq
giuCCYRq6gJzyT2whvv7O8ZbCd3R1fWsK1EOBDOImc1DOD0p5La2XvZFbL+7VkthPQXRTDIJI7Wt
5dY8TEFxLo9ZEHmhuxyMAy3GlgEOzB8olgkvmNt8nK+kMz4kjDNTnUq8YOf3iag5mIEP6IMbBeZV
82I43nYybsQMhUKNIgCAKFJ90Bu0JiKbnqs8v7gxUI580WVRLAS5seTGJL8Tyd2Slxob2x+7g+AY
Dp0mDwPjnmCmnLZz7x8lZ3ksInmSjkQB+A2yAcJVMz2V2SlT/6MIJjIpE7RWAfQT5VLxTo9+5u2d
9nc9TqvdY9xEOgoimBSRCNBs5FAcwe4Oxo12AO8fKhBcrAvepjHOwhqFru9l2gR5L/nJOTmhW+w1
P88tHhMR+t7LZzGyO97jjHe5sLNMIlGMVk+QVZEG3Skt6ZTlY2AoxpdONq7GugDALRHe4gSRQTT7
SzF/TbTpuKjgghOT7Iok8d0k5pyrZzu1utp6xt8kkkWiasK90Lqzi413AJwlOKNTf6NbkbihJ/Ha
9Xj7z7gfospxLjbYf1kcjsWQ2nNN6cwsZ982eDG1zjgaq5tK2WyRNaYQfxUYsRM0DEfefB5R59ev
9CMdMkX9023Oxp3upc+8QQu6kJ17ne0RlHVxKowU0w7x8CqLfqF7QhajYd/Ra15B/J2MeUcW2yaY
qwXIrcDs/m5CUmIj8X8OT/JB+yI7w2H5Ljj5WTmVXozemhvxlk54SAfZl6/yr5Hfuv93xKoP/pAd
pAL8JxIeJRAlDdWzxl8Gj/5sA9npowDGLVkgqZt6ykfcutEDBSGuDtZDA2Cp1BWc2lvQuLF8TVzA
oINixN3XrO1+04vRsJmBWQHaVDQjTmy86Jv40mGGXXD0pwWIUoM/Adsp8/+r1RiM16pBJt8OAN91
ywEQeqHsAADe0XRerwDHOA3691X8UQlZWDUCWguL6LVT7yrxqlu+728fTwTjcjA6PGVWjaMr6/vK
cqrqaeg5ts8TwbiYUql0U58RD/bqr2a8rsznaPmxvwq633sGx3iXdkROrzHxYle6L30VqOHz/vfp
Lux9n4lcVKWtgWkAxyxLJ7H8Fpc/x8iZQh6HJUcMOywF3L1ckHOkaRqlepBly45RUZBE2TGKmbNj
srK/JHZYKgq1muQ1QonySnyhb5D2u3QvnfEOib9rh9A2A+AaghlPvp4ws2485qfhlWu7vB/BOA49
xUjsOKb/tCxR6J/81gRwnw4Ebj3AGM1/C59M+nNW9gQYhVrKFFRjY60+JF3pzdlRiH/+J10xGd9Q
iOCClAts7GQOngFoZUtObrowPePVwskS8fSF8Q9jvjRRXiF678qbJXM0ybBTcLDJr/sr4hgwO0cF
EnMhWbBxbpk9R91XUfs18TqDqYHuGJjJ+AhLMeulbEA3PVMsIdGJw+eazJ5G3ibNcjNr8veXxNs5
xmFIglDn0UDDERHcptZiW5V2u4idI2Byal8UL/HEgl+StkzVPINV69fdCwUSVe+aL4ObYqZ0CHgl
UM5ZsVNSZS4vpaLgOZkoxBWV1F3C5mAO898tykLbKSgAPzMP6BXGEEPKjfYP40nuCjc6+E4ogTC4
kjnP/T/kJP+VxraJloMh0AgAjePEaRW0N8oOuUl907XEE21ky3wegeIfErAXkUyyGQV59JfHyHlV
3uIrNlgnATJ/prFFNDmNO7jFXeGXz12QH3gl8+0zvIhmvGIchYJm0cxXKvbOJB2nJHX+AvuVxmwX
IYwvFCOg8eQRhExZIFpnDejpwlfY+L7yb1/MFymMMxQ0YVmyDo/JpTvq/W32V91rq1XQrVx59HpM
llBL8XxBS9atojUPWkRuy6QM9pex7S4uy6B/X4mZBHPIgOEBdyE96TKMqs3szvLjnhcBbL9SLoIY
PyhN/f8GMlr7NMq5kxkoG9/3S21r3dv+mnhHw7jARcykOZawJll9bEFc2XGmQ3nfZ2ImXZpbMTXg
Iaw5c+LGetPU6mF/CRxDec+trY7FlMxUNyPcf0mFDhlYpvSb8G6KPzxu/j0StjNTt4gl9z3qnfJ9
glZ0wDAhzAR6UOUUGG0b3PqbfKy+CAczgOPj6N0f7o6LcMYVjGXegMMEsTPNCKAfAwBQmgcM/kOO
UToesscfnlIXaYxP6PMsnkIN7w2Kj6R+o6zwGQWMAwBe8t4wTIJRc/bP8A9Jj4tQxkWEItAfS2pb
VgCml6PooeJ0EEDFYl0PT+U9KH/dfYmbWqODVcpUDQU4soyNReU4tWUpI/Jtek+Nbyr1qlq4ZfJN
9V9JYcxLtEgpZ0gH4uRoQ+/7W9hLQHhHSdVkuzyoHHvjLYuxt7pSBZCxwt7k5Tgr4LXJhat46b/9
p81jnyiFkkea0qPLwMxAEd7Yk+gvws99Gdtaf9k79m2SRFqqVw32rmp+1omfIlNiXneR7Ej9t0Xw
6ggQaJrbjT+bQrL3ZdNd+hSIrkQzBicPwyzlFYYoqs7Pk9qOAF6og5VOsNGjB1iHX0r1vC+Rc27s
o8SMlDhMBPiXUEYE1cY3Ro/Z0mw57IvZvMJWC2PMrNKqKK4XhFAkvo8mE03LT2EGKNmRB6LJWw/9
+8opoyopES3BlV82bikeOoypJxxV5x0Scx2n/VJFCm3jyo1f7Rx6o/Uot7Od9IFQvs2NH5KMoxab
9/Jq9xif0VlaZFYU9Kgo5iPJu2Od5a2dE+sK6/VnQjhmth1+6rqhqyq81CeCKlKZZirSjo34CFxm
O/QA631UPUmioDA/jIPmgLrelYPwhvco317qRTKzueBwLiOBAm4pQmFHYjA0oq9q343mZ15PHFe8
rZQXWcy2DmVXTpmJipCcPlrVm1WfInly+qjiXDKbOomuHVB0yls0TmEWtZ2ANQn68yI+yPW9ER33
7Wtz21YiGPsicgW+9QGgcrJS3YDo1GkG9USI6cljcpQq3pgNb0WMlcl5G0c9BY+t2pskrl2pOnca
D+qBJ4RRhaTsqkgniK4TZQBcN0AplMUftJxzOrytY7QgmvN2AicP+Get51LpbSlD1EFGW2mORvh7
/5g2NW51TMy1nEyZHqo9bskEeGIR3nEJxoLdSNA5mr1dhFwJYq7j0UxMOUMpzTV6p4blhoKtPYyB
WKO+SnxKp5ReJ7d43AV/5YANBay3irXB7dUnqhFlC5Rd7q/MFihzriFyHuTbu3gRwdySlTxFUWmC
8n6OAU41vlWlXxcvRaJx3K6kUrP5dB+vFsOEpEVlqotKUKhTiRTEYnybLrOf5fPN3DVgrJjuCy39
FbWzm2eFn0xiIAjFYYh0u55Cp1bmL9ai3WVyhaktA5m40hN14S5EgrjTimsQnDrClA02moPuF9Ny
Cn3yQT7gLOXswmXYUotRA2m5y8iRGKWT5iWQZLGxaLPpMhkkC72bp5WdlvepqfhTPtuKOtrDDPKK
1nRMESQJ6nzTEHQSwjMUpPKsNEK3OOC95tJOBECAV4kjovaYkuEFzDlHufxtAthmmZ8VHRi5lXk9
RrnXSfjy9KsGP8tY5K8yejamXvOkarFJIXsZABFH+esQxUEJ2ZJeBFVvHIkIq+27wxQXftMmN3Ij
vDZRG5A+dTOpcspIchdDtRNR9oeo+9KCjVderiSxPlpA+RTayTMrITAq41jEjZ1JQVGEN/1kPVpl
OthyiyiiMV8zo3INKz8tRLxpQAZhVNILId1jWcZ+ZQEO6K6JHTn3dFO5HYASGM2lp5VyYpO0PYKF
7lq3Oi9MjUPUmUGXyBg6akR3FI2r3hSCZiDeqJUuMYrjUA5XkpkMngUNt0WCPvQJ/adNHjl9PF4T
CUcdW1c5qN8Xffg21/102Hcf2+pooHNLAV8t+Lk/BjdFn8jNGALtbur8srwzeaSk2x733++zTU8W
iNIrysziihh+ih5Qi6ksju1uicAlCKpWsIbi6cgswUrUqSC0vr8knq5fSRoWwoletnZpJYKdemqz
JMkHglerpnwDqI2K89g/hk1olLUEJjsHkpm8FGl7ZAQ+viG3peZUzj+0/EDaa3n5LlqnOecc/ea+
KTLwZeBVtzDAu04UAcThkvlawCQ8XIUEXDvOwugPZ/2dvJLC3E8mkOXQfgEfU7SGXQpu1pbQ5bd0
8PTku2a4lfa1TH8OvHFD3uIYpYgjeS70EfFtU+W2bsSuhJmn3mg4y+OIYYdZLE2uRXVEAUZIvhba
I1E7u8rv97dw625a7SDbJbwsI8qmITLgoXxSsx96+aZFj0vCsaLNlPRaDHMFgrxRzPMZ+WEriO+i
gI7AmVfqLdpJ3QJlM4kzD8rbOeYenKS2TiV0a7iRQdwWjGfhFHt8oopNy72o3/t1vHq8mWMnLDFc
B0h2urM5iYldhzNnnn9z66TVnU5/xEpIWMVGJhpoqzPI+JKYo52oiduWQhDOE4AUJXDUVopiJ7qJ
f/PnbAyf1Abkq2py3FeVrdWufwjd9NUPmYew0LL3yowweH1YnTMr8/ZFbGOOrxZL1XUlo24wmKzQ
bkiKymD4wMgDAQOdN62vedMEvOUwcXSiJAbAO+ChjPxe0Px54IyibXdNrdbCOCclqcqopxj+5VUU
iNfRve4qJ/XJntAITNkkukB9mDmKz1sU45lC9GGVelpirFvw0vEla185B8TzF4wSJE1VhRP42l2j
szAJnEzBCPxxbdFkW5qNWzlNvFy3riMSHbIRMeEo4c/FIB9yMXRTDSNXYuZENa+LdmvdsqKpAMAH
5PYnvoSwzbrWGOBfSHaTy4eJR7G9mXddC2AUM5wWfWyr96ZuxTcP41PuzkH8SpnYypPiia+8nnje
ihj1BOkqEpSLoiLwKBEnF/bccuKObSd52TNGP/V5GcaFuv6ofExnAtKgu7LgdbFu68tFCKOQAOyL
Jl0AVvDcfYnBSz90zhR9NYdfHL2kqEufI4F/5bA1zzhf6mLIsJhysKeH4aZx4IyVY10dKvPpJ0cY
3fs9YUw8ZbWW0gNihZIVSL7kgnhEsFFPubqLfo3Ogv601qnROGbPvN3cfCev1PA9F7zyj4VlyeEM
ogQkurIHVFmLh9xFacXpCzvHhLcEAIzQHu/FgIe/uemZ15KZK5VAWSa9QUdghBbkOa9cNb0CGzY6
aoc2aNRgnA7y3Nlm/LS/2by9pnayWnFfNoZlzOh1kPvcruPcW/STGKZ2Mf2WuSUduoi9g2W8m0ia
Qmtp9YoyPfa3iaeljtKBvld5oQAEylvGa7TczN7LimlhTM8ywGbO7Gs7A8gkj/HAkG5nFOqBVwV6
SZViaN7w6S+2ncpFGLOZY6+OQlkgPxAu1+Ew2lLyc/+0/qAmFwnMDsYz6jhLg3JREjt0DCv1E+Du
2iPSr5nPu8K5m8d45amsFNVQ4V1oXwU1xNgPr1qPYgOl14K/v7Ztf3lZGuORTWn63/yeMJ7ybnLq
5STFg7MvZLOAutYHxisPFoZQ0fmPao43+0IwuhaqqKAd9SNPPYJ+5YvpRsfmCBbHe14ue/uduNJF
xlnXVdFKFYFfyyFRdZKTdlMcKSvsX3qTf/eSLYxplqaKovhO2rj4CaibYrc9v09tnLm9KdtGfZHF
eOtOM7RSQNupO50WnxJTFmBxfkuOql8A+wqDgTyb3uwWXJ0hi3peFuOEcRv4yvxLCQ5wWhk2TyoQ
aSqn7e026L3mGH+jvETttXmmUCq9X/CeXFRRPvuyy7IZx2IM9SJbtA9NCITb8an09cnWbtSfSKi6
sh17oZdh/Lg9WHAGvIQDb8sZP5NqRNWJBD8zYMuBenLoz+ZTcjW5kpf52huXbIUnj/E6pgVUnCbF
WhtPP9Ca+HzWj23QudQTkFduh9V2tHHZW8bvGMuUJkbS4xoOQ9vSpscx8TJBc1WhuJkNcDoY92rV
2HKV8V6D9KG8d6qME8ridBD0ASsdTvohAi8GnXggXyKncEuH5xA4Ho9FUJ/VsW9SDc68LwFv+mNp
/CjnDVtzriS236/PzAUQxZRMAtU6wwivtYpwNo2zDLbLT9dmLVd1pGtKMt4j4D21unhXZ2Pr7Ptu
zlJYQPReIOJEKD51msfugLTyJC5P+yI2m05WrsViEiliWSJXrSHlYDzqHnGMH0D4ccK39LXC4MQh
faANhTw4xs0UxFoo40pGo4x7gQIl5VcthsPI19Q13fSFEnQtz4LLu9Z558V4j0I1gXuLWMWt9C9j
Ntm9im4oTlGcd1aMx4hznQAeH3akh6FT1Nq1lli8BADHVlm8csMsykqGF3bJPa1G17eRV+Mdh/mO
0sse9Yd91eDtGuMZLBk4EGGBzqAOz+5lyW1BOmglp4eaF3FZTHiip/OsyRP2LT4OHvW02bX+1AGA
DLNfz7zeo/dusU/eTsWzQzMNyVDZ7GQz1Xkzqbi66XQ94jsfpSrjC8abg8yZT0RCmKw4za1xTTMq
FACH++LafL+ufgFjb2Eo1E0O2BM37T1dFm1ReLGW0hV4WGubp7eSw5iYgCLrki5wg4Z1bwy/Ut2V
EsPe15Ct4BwNEirAgyWk+xWVObw0V4EXo5iSa4px7ISkvlHA+tK1yfdOU+6AEfGjmMorqa9Ft5+V
YG7iH/u/YMPqPvwAJsAkMrivtGyR3Kl0u+JhEX7tf38rTbMWwFaECqNuRMCEIH/4WB/nxwZdh7i9
PNEnV7JdO39VPqY7KmNHDUA+sfZQj43YtYIguUUWzNa9ad1mPFz2rUTiBxnMrhlpagi5NWHX8Mqh
g47vVHIA61pQdcCrX/WBYdQ5NQi5OOnEDa1cSTZYtvMwMsGtDjhPdw6vl1QCvmEgR2/7Z7atE/9v
Bw2Wd7dejJ70OdWJXHAyeXxIS+P1v4lgjHhUM62t55Euw++Ek6oe9r//B8O6rIGx3uF/SPuy5bh5
pNknYgRXkLjl2ouklmRJtnzD8Mp93/n0f0KO427BdOOMv5iYixlHdAlgoVCoysq0xqJdFE1hZZm7
YrceATuin5nQAXT+RLVOFsi5oPjuo3DXYzxOqTqaaA3HRII2bB7QRL5NVOk2p+hOV4aIAGojBL6z
x5zkogKTz5WqrBRFkVjyrfyYNaUdJY8JhHQEuyjyBC6rLtHkGIYenlBA/CoAc4Zr7clTuVNfBz+/
wxzSQYinFZnkLs20tBZDYQyXoH/ya62+m6xuf31ZIhNc0G2I1Hf9gCzAKPyhvFmKT9d/f2tY+N33
4cJD0hW9VfS4krVTdNcV7J50+6/5ExAXqIdkGL/oW2hOTu76pYUQbnWvfhUVq9karrgkX31dKUhA
VkwtuhU4hghAEgC8vOaDAdAEZjFl3Zmrf2gwX6767UheeGUIGYmhyWXFbbWXVEYjbMYImSA0beEK
3xnhAsegVHle1G/8VmgpH0xf+0jukwNxV8zutDZUpgEtjMG3LqKaEDjNW0Z+sbqBJnQcGwSUVlXu
KA1/aOEgeBVtPSV03VCglSzrliXzU/2pSSGw2cIxR1RF5ACk9T5w15ADx/vlTVQ48rvGE00VbkaT
C6vcIdfqDs0MmeCQG8dIdsJqsKPw1FaFIJqI7HAnm5jdmBYxLs2886r2GeR/Dom+KpHpXD9+Wxnx
u23kzrdqlLnRsNtZ2lnBvE8OkoyZA1bqiA/x86oJ1rV5JV/sH3faO1xmZqLjLluV1JNUxWuK0TZJ
JHgfCczwQ/mqKnVNqCIW6+se2of2kAFf9HJ960Q2uMLcQqtVDTW4AlEeyvKhmlrbqhXB99k2Yigq
2PBUovNKTjJkAOm0TqintpIdY/KlG+xc7dzrS9k8r+Da+39W2L9fnNdRWYdqWvFVDA3C4wukfVcR
0ZpoIezfL0zMyjKAtX9Q3BDU49rqzsXPPN5dX8bbbvwRyC/WwZ3OvqvSumWZ0q9Bxc5hj7zSL34Q
d0EZr3DGXX00bjEJgv+tgeC0dEAnRB0QfTjxQ/tGXlC4jJbn+h8m2l/uNEOPC8PecBdXXtO9qg0P
bdz9S657sXTuHLcYWwqzEXdYg/2l+l6ZT2sjeD6LviF3eKM0jGhRx8ArlT806zUuf5jZ1+s7tf0E
Oq+DRw0t4VyuEyaQXT2o7jB4BXrYFoNJjVu/KG9EYKVIu32rPoQQ+Nv7+Wd6itpQMufQZx59pgMI
pNwclKhyl4/6MXEB+xQR/m3nPBcWuYt5oZOuaDEWyWg1WQkM0mJedpiPip267Q6O6M3gCAGYGIDK
zAVvyb8wrr1bNJfz5xMGQizJUFwtknYr6T9EwwIxMOrlSnHKNfUYS9LLmoCrxeqCTi+wD6Wdj+pd
ZpQ7peztJRSNM//lLjp/CD4MQcCnnKyEQU4UDN3lp9ClHRjUFdT5zVdwA133NYE784y6i0aG2lgL
TG2Zzz3x6uH7pDz+NxNcQJKAzEyrNcQ1DoKh/mdaf6EijnZBbOFZdMNoAdFBjRuiMH3ohGW0FGzT
dipy/ipcZCl0JWmTflHcYZVdhXxulS/pDETwqAoMbcED3vkkF19MssrID3As8n1+X7rlSQGpTOwS
V6qd6gmoBCcN6BPUOQX3xnaifD6PfN3FMjo1KjNUluRDskufZK+zl8YO92ugHSjqLq58k4OafUzt
yFf2/8lFDC6NmNJhTaKwxgOLnhTzKYUuUf3xuglN4CM8B2FPUhrRHD6SxfF9D2B8l1e7ShoOrTQ5
eRj/GPLpc2VOd0uPvE/WYzsd9E/jPHT2FJVO3g5gJUn9bCaHMDViWzXqR5p2p0TB/KY+H+tI9oG7
r4LZnJ0S8FI7I8NDaUDpRq6f4pXepKVWOA2ELsFjGUyy+k8XrIVCKwgKdGDt32cXFHMeBJzIuPir
YzMdZlEPZnsDz7+vvv/9BAWLKpMi1W2SxE7r+yWqBc6/HYzOFrh4rOoRyC9MNM5RDvHyajoueF70
iRRcdwXRQti/X6Rh7VpHaj30KEmv6qNmyPtk6PzrJlgy82cSdl4Jl+kViTZGSwzgYDutp3ma7HpR
P3dq68XF6sxpIXgIsvBzzRwXYq3Okid1YiFW/6Ya7hr7Wv0iTw915JfJy/WliT4Sl8dleWJGadri
0sRQ7xBDeNSftM/XbfwlAzrvHx9vtTyeJgm4aTVQvrHuc+jWOzxpPeNhuSn8yF8FqaPog3FhV6az
uuYlWi8V6i557WEeOzykuO6NUKTa/pcr/vfi+FJLkeoTrXo8A4x+vs2t1O+y6H5OvkqWDpMxRmVy
X2sgGKTcjxDwDHXRiL/gE/KFF10b5lUze5QmjOclGe3F/CbTyL3+DUVGuHDRhf3QxSES5WZ5SszW
lgzDGeJVcNBEVriQgRHixiIMJq7RyaGk3zVmth+Vf3tLnz8ZFzKabjCafmU7Fn8BMsAEMnAQMugL
HYMt9iIwUVCUtOPAoobb3jBaudQNXf2p2leufCSC8oAgCr61LC6NNWkva8BPA/GAuarWVpdFEM4F
Z+ot1bmwYOr5OMsx6nshOSZsvFEa7dgw7KTwuyERGBMth4sYFmbJQmBtcajCwk6j/obKskDN9S/l
trMXcEFCJTFNQg1bNvrdF/QTfRmBfaee2p1yYKXE8hajXyIokmAXec6PgoR5Swz2GISuRv9lify+
w4MA3YlxEBxZUdjlqT/SmCypTnCPKCcSqE7tN0F0+43Y8SNDp0RCmMAWVA7Z7u8dfXskXriIrNC4
KRoUK3p3dOf9+sF6YNy1obvUdtlCFmv1CpfYi1v5dD+ICoyireWCRzTWWQ+5eTSVekhFBvL30fIe
6iS4HggFnqmyf79YYzM2yVDrCPdqfGtp97Hx8frvi1bBRQ05X7NZNvB0byLlc1GDSK+z7H5tnD5M
93jBvl43t90pu/hmXLLRWcsIkBTWk4MaJsbDvXLUPfC10AUQVZoF0V1lS7/YOn1ATy6XkdLG0V1r
RdC3/JSkIqF4g/3BV7InXpNtreSSzGULSWPoTq2hfDTLT72c7RMyPxhh/jXRazdNiwVgMEg6yeZO
lYuDRBsfGUNqh9V0h2r4DW2GgNL48xSBVBbDuZVj4bbr18XphyGzzQLieWFfncpQulMHc7Z7y7B7
Vd6vSvVo1QM6EWOy09fmoCyg2Vqg+1r+LPrhOV+sr4Mu24Wef48jM1Cy1q6U5gl1/50xZC/Ac3xU
zeaG6OQ+jqmjTLhwUVccNDVz2iSubNRRtBtMlAgcQeTYXDiMkz5XiNQobvZz9RU38cJ7TDIxmd7q
Jt4x9cboq8DkBmrvMl7wg5aWktRdT4ji1lA7XYbQTo0XLaEOVUxbL5xsvlGqbyYR3C2CE8arzHV1
OlpNnGICQk/soflBrdVeix9L+xopoktzuwBAFErB1CNrEJZ77/OpptblsuZsfmpC5Vbb1TeaPwCv
BULvz/1LD0GqcbbzQBGda3XrGJwN8/2CcmqhA1OxZxF0WiGDBeB35pAnFIr9FjAk5/qn3Dx0F9a4
12pc1VrWxajVqv23LA5vijjHgZky29AkQWljM4pcmGILv4gisR5GU0mR20tqDLFjf2kMBwNQggVt
x8ULM9xtQhKoSMoKcsR8zyDK0t1qAim2/mSCdokIQbAFUNb1C2vcrZKbphRVKaJwC0mFZnFYa7Nx
mJpk5CW31CE22CSd1VNtAyX91u6dRKz2yD7SH5Hz4o/grp5BGxtCR2R406Hem350KHfR/S+lRxHJ
w2awuTDF3TrThHaBaeBFmKyqI1NzbxaK4BUt8hPutsmNctTIBD/RkvwwhXNmV0Z4b6HwK4gnIkNc
rmpkZkknEyctVm8s5SjJgbANtP2WuNgvLoyEUEYplwTlLj3I75mGZObQL1rAAC3/pnRw6Y38MMA6
pqaljxVykPkU4gGGDFVuP16PGIJd40mylrGs0zliDXW8i/t7lT7nonamICjxqP9lLpIl6ksgmcva
JuWPuLzvpidZnf+bA/AUWFRqzKGz8FhZymKvGxpoD9X7Wa386zsmWg4XI+JpyLOBiculhRwsuDGD
Yjym3eJeN8Nc6UoUsLgokJttnaB6grJdBpHB4razkKDkld3MATVcZXweqtG7bpKdkGsmuWgQyVHa
xBZ7N1izlwKnr1mj0yzfs/G2h5goFdyNmwnA+TDxbL0atSpTCpHp1JjSfkb51TXW1y6BPqUmzEYF
K+NiQxJJydhSrKxebzq8L9X8QelErJuCYMoj9gcakiZjc80m3FuvjdRW0/j5+icSHFcesh8ZxqDm
GDd050T1C4BTq2hwiRUKINoCH+cR+8vU5NLbiHYYz7auNXa7Rq40QC1PFTz/BW7O4/ZbcyJjkuPL
5Imnl9/k+qaKbo3soUhXe2pfUxESVrSBXD6xxnFdth1ueB0pSxbB1x4moZT8duP37NqUixGpqq+Z
xl5zTEE22zUBJGpGdHs0T91JbhqMIvSL6IOxZV9kY8mslno+A2xT9pILtpZgzvMnzKWErfTpugcK
Ti0P3seAWhEuJj7Ykv+IZ39RLadZY6enNxBF9a7bEn0sLncI27QDNQ+q4rF10Lr7pAtk+fm6CdHG
cZFhWORCinvcf313IJXTSN+L5cOUCTZNEBoolzdMVacqfY5gHmnpYTXBON1lgvtiGw392+dAUvfe
BbJ6zhaTfRj1Mz2Nfrtf9xjAdk2v2JObwZ3c5PX/g+D6erKq8v2xuEaX34zZeQpWt7Nzt3AiCE4x
5Sci8IbrnqfK3ItjoZGqtRlaZeWS+po0HdpW+p6RLEh03UFvQzSBdd37VJkLFXo/jOZQZuht1sc8
PPb13Vg8Xvc+wfMGtEDvP1rYyVGsm/Dw8Fbxa78Kwl0HRD4bqv5vuT4UUN+bUmvaVOMEH0zIMQwf
x1WQ6G/XOS8ckEsfMjkFST2ord6wJ2yqs3kuoDqm2wpeStWJuqLHtegDceFB0i09oyF8rx8CRT1l
sCki6BGZ4MIDrgsjmVk1JtaiD7Wp2XPUybgFDUGnTPCyUGUuQnRSby5NjeRBOoJu7T7G9oXfl28r
lEHF6pzXwxEYvN67Amr61RqXJjKVyS/pndkJLnXR73NliKVv8yIqEIrmIWi6UzcIuizXkwawj73/
+zNNAYVcP7JnWL+HQFqQ7dOdOLgJAg4PNs41tLCtHJl+qd109QDy9NFto9tCXh1TWwSVju09gySs
TDHPZWicM5fzsKaJjNLNmNe7sJz2GcRMr0ebbWc+m+CcGYLVS60qHW4I7XXBc6IwIUdA/wn8RM5W
OE8Os2Fq2rBWwBd5n89IgmOvj0SNqb/cdr+t8Gi+Rp/bRCuxll9At8xDndIB/QXm3yAxO97m4DWX
XNHg71/qiGeznGdj8rcsmqhTocKRP7FDqr0V62NcsyOwnxbqQ8m3+CCyK/hyvLB9RGMphXwQCLWq
zIun0k/VZqeN8u66gyh/uY/O6+PuvGxooFRpDYgMxo86Aeui9m1YdVuKNBtUiHHeevpc4Tn62hqK
TUGnlSqWAxzxjWWZThsZL9B2d+QJHAn9y2xkdpyf+jG0ZWoFq4kG2wIKSitTbQADAAXu3bWRvSl5
ka3Jjq3MAxnkIz6r03cnusxOjKJBFOb+LOf7gUT21Bm7dlB9CJTH9lK2gWQkXjIO3hQ1XogysmJE
L1IX26YVBUWRu/oE3TArdxoQS1oaKCBL46Dki51W4X7Mb8Yq3pchJsT65HYJVydKTfCep49jDFBv
1jnG+tzoii8NBt4Joz+1/T6RVpeOxJcLxSt0aqsWWmm1YmsRpsBkakv6Z6Qi94qyrzUDuOrXNEL7
w/hIF8kuVGjFNYArpRhPn9OHirSFHcvoSacvmjHsa4hZphNaPw04RKvWSQB+CrUTCTExHwF/FwVS
dqdWsxsXqT2C0TKXRc3K7ShkWYSguE8pH1mHsG2iOIF/G92OJqfR+HDdw7Yd+fz7nH+1Uq8DP28A
pW/txuw2Kn1JRK65ndGfTbAlXjyFzGWZFitESmVa+0UFt8Oyr8fTSH9cX8nbJflnteRshy31wk69
JGE0UgRss91pw5PUN3apgsViLOykdJJmAt/7Xkj785cTejbLZVl51NcRmVAQ7zwNGhKxD8eSPo9e
ybRWhbIKos3kbiUad3U2pAiz8H6PdaOyWwQgX75fD8RXd91xCVShnr3ICbl7SplVGUA8BUnXrHrq
sLa23koiLo43IdVr34+7p9rWUnMNIwkoTEteidNEgdUALdtuCkebmmCXNcqj3Dc7EmvQrpjToFbA
YBV/67tmP4yWvS76LeT7XPzMa9jqix0ZmLeSpdBL2i+FNXnqrN4PuYrhzfkVGGiapc7QGw5UD6TJ
TifEhag90b6j9gDZkdnsbkkKVTjiL8uPsc1e82j2ojp0uiW66XqLOPnQBWVfushJHTOeXapJT0au
PBQL9APV+amQMtcw884u+vZl6tK7Rh1dKZufol5xANQMIGMhyCm2RtHBLc/mO0D7Yal8PSAJl3Ge
Zhw3zB9A5rUs2Rzu575z2l20h0LmXjowYXS6j4G0Vu6Tk0jecNNbTAPz2RYxCCZZ3p9DyzTieqjw
gs/qxV5wCldRUNxOzi9McCGlTknckxwPjdln8PEqSFKXjTKxM1d9XL8LIgv7i//wzAtzXGRpOigr
0AZbOn+bgdhADyiZ7frjerca9nBT+XiB/FNqeGGSiyp6nYa9wgQcUcBEK8Dcd1N3Ci0hT5voY3Hx
BCro6GowTVM9wFlhNFh5b8v79hj/RA8ek2FQgE9C9/qGbj4XLhbHxxNlATP7krEaRb9Xjv0uvmOm
RGBv0dq4gLKuC5XKGqj/CVjlWCr8SimC6yth23PFM3g4Odi64w5sfkDMp8CHlNmt2pk2DvljpWjP
nVbsr5v7Sx3znA6yJV/ccaWOVEfpgc36xTORgD+olDFbP7isfa2njgib8pciwtki5/vELKxM0tHF
Y4NWmCv1O4ywaI/fGFyP3bDOv5VFzgY5z2+1wRwjCQbHvPL1VNsrWiJKqzcP9PlJxE9S6OjdEGVC
qhC9WOAP65z4JL9K6ITesDqZ9KQ9Cb7bdlXuvCjO49dEWZKs01GKQf3Z8DF4hCnPm84Fs/uDIkoS
tnOEszHO7/M8jqCEhAeftUCM3XicILFjJKqdxwJ3ZD/0h/eft5H3/oXIQwyoCmokqfl1KKP90pdH
ALS9QsIoXqc5WvuzyldB9PhLxvV7ffwcha7qy5St2MzyJgzAQxhE+wlskiqktIWcbKxycW2JXGWj
zjMt7y089Ggy2FJaOnVYOct0qpES2Tltbnp93sujtEsMjOOoEBAn0+Bf9x52xK79DdyF2jHZQGQY
KBOs44eySR26KqeOivZ1+2v+TmT5eiTA2ki6KLvlMGZd+uNOC3SWUv7b4Tvb4Q44qeJ8HNiThlUK
2OFbv+Kx7uBpZY+34d2/iK2ha3+2x11x5tDqOtrdyEdeWEkXDzenNuwCel0QXz8RUR67jfa8sMed
ddqnsVI06GGpD+sn+j2+IQEDrRRB4lnuetd9Gl6Z1BvUrz4L93bbXc9r5Y4+Xet+VBK03NGYVnzw
Dx3VPX2kjvrJ8rMT/X7dMdlt86dj/rbGly2hh15EQ4OMHeodh6awdlldCy5YkQmuviMlqjUBtwg4
RIRDN2IgsfuvH4zHHjdJjHKHippy5zEVQKice5HXH6Mg3IMJO8D8MC6FqAcVIXVFlGXbZ/v3FvJY
5L5bGCwToLu2kV+SvvlgWjLAuerT9S+1fSWczXBhLDaKZh1znLlIORXIx7NUtqP8lBQi7lHB93oD
dF0kKIPVz1MHkQjXkk0noeuDkZav19eyDVA/HzAealzNTZNJ5O2Fk99bL91z7KYf4ztMedtJDGrh
1Jts0RzB9uDghVEuD2oibQGcCZfO5Fgsa90lt9WD+Vg8m956CO3IIV/jHwtkY0WEW8LlcvHSMNN+
KUK0kvVgWjCYa6Ov52SZTdzZqYldYeQAPM5idlCRa3JxE/WUtc9YadVKE7sBOkOWcgwKNYLbbfsx
d7GzXLwkM53rVUJJI70ZvGSXHKwn9pYzHExACQvGokVxAbItjVmTlwKsHigYNClTo0JBSvYELiqI
wzyClxiNuWpVJLvQ3Vi82GklcF+TmxoUiMhTZNkWovw3b+/zs5+nZ6aWFo5QsfvVgil9NGH3EkpB
wvfA5gZe2GEB4OKAQ/8yXMDfx7raDLrLSl6pP2GEx5c/aVDATFwIKgppeDfj14VV9lddWA21YYlN
Cw/+zutvQFSL7CRBh4F6a5AEk88IHjXJFt1v2655YZY7etMqDdRkU4D5nh15Rl85O9Ve8+pALWwR
d4ToE3IHTi4y8DaHDYBsgNb+6qLpfnr4B9bKywKRyZ03s401ZRyR0g7ybpIUZ1V9/D+24ASI/IQ7
aKW0toS0AAdMDpvy6jDlZe275wwssIwLcbzNUJgSpJaCDeTxmWqc9oWRs4tBLp2wxRhy6ffari/c
erqdWn+YXq6vcvO2O/sHD9bsU83EUxLI4EQ7GtrnBdLO/80Ad2+DHGgOo4wJIjEVzC73zVDESSw4
WjxKczBDjGjkKNct6CtF05cZsk4RfUzbH9eXsn2PXWwWFzla5B9gzcPXiffFnfRx3eUf25/KHQTC
nMoHN5WXfxLJ62z3BC5scnGjW+Jq0HtEK/mAiatbQBnBkY/36UlELCbaRS5StBpCYjwjh2ygmFah
t5XaiuVNQFcLdnFzNuRiRVyQMKRSQVsKkTAFYTe087CixUfOIwwTIt/mwkQvS9OiJvhcUKRL6I8O
nePrSxFECB6eudToa2WsiFujZ9i/tqXb14IJa8EaeHSmFneVZjYAcaTWYjfKj17EpLxdHjt/Dh6Y
mYLEpph7tksu+QW4KtHyThzpQQODuOWUgWhSUnQp8QhNkhZjCI00dhfWe/Qg3Fy2R+dXBZC6q+gz
CYIq5aoPA7KjMJMYvrD5mqkPWYyu7vxV632TNU/rnZSIeBwFjsGDNXO5XKEXasExFj9dEjRtEztR
eoH7iXyDCw09idXQyuAbagSy0CwJjFpUXX97Of7xQD4XuvlKVYTJvq4vJsxaQCWqu+vB88quwuQQ
uoanPTR7hiyrwWw/P6fPg2CB2yHpdx+GpwKpolHpIMOFe95AyyrFoExMjlEH4UhlEly82zWPi4Vy
TtLVUpeZDW57crv65EV/Y3Qc7fpnBSKuzpeCMYCIX0A+iuvF295yXiZ3rVQjNUcNI2auTCa3l1pH
j6WTFWcfrkcrFlevfUrOXep5AjDVwDFIZsCPvozdnUmC2oCoqCHtr5v6y02Jhj+TiTJkHntWFHFl
aQPemvIhv6+R61IHpeI7zMSp9mI/DLt/kB1GSvjb4B+FHCVUF6VGlSUZZTc2ISczJZ6iikbLt3uT
lkoUTLNqmmZyl5ckhUq95LBj2Itj+Oan0q9+tDt1n9zI+x5cWGAKdPU7dDTA/0nd8tv1jd38hhfm
uSsNhBTNqo8oTszAkoRrDfyKV80vk/7YzqITIbLF5b9TgZlrqwMsQDchFFx4qTsec5AcZdDMKZ7U
b7+0LXJH1DgU2OVzYDKmo5ZEmCBrWgBZprzFVhuo4hJAoujgRZX5eH1TN+PoeVP5HHi15siaGiwU
vuNUywe0t53rFpS32Zo/Dt+FDfX980+aQ2gAD0Cy1msa2ZJcvJg9fV7W/iEZQn+kGAus5zutM+ya
hO6qktbG8j/olfFIsuHOUMfdFIWuWtHAlIdgSCBtgrFeAO6sg9U1O0NN3Y5Y920yj446KMcol2en
kDUP+JibudJTwILIfWjWh6IuPtQpuIunPL0hRXmYE8OJqu4liqV90y02McoHkI05als9lUXmdvMY
uZDIrJxByU9RXJ50Jd7ROn5U4ySolvE571Cm7b9XZHkm2XoAuMqZGt2RaupVNZBHQ/toKtGXpvpa
YA6oNACQKpb4iNKrO8xJYddrtqfytKssyV3U3hs06BnX5Cls2kMfgdhZw2htv6S21EeBTOMXA7io
cukxl9B73TjdVSA1VXJzF2eKRxr6YVJRnpCwaevQHMxBVuwx1HfhlAIl0bUueuF+GreO0iZuT4pA
7WuvsRSo9c66XVMwhhlzFAwK2WFo+5Z2iF+xcQDp1MdSXkE6hZIq5Io1BWNUVfZo5Og1RGQvS+Ot
NNXA8mqeOZi+UuiZXXfWjSknrt5NrjJbiPGhB4ImTIo0D5nUPpkEldnE8KuxtWMl2y/z6JaEfjOV
+SlV8EYH/pk4XbjumjL3EjW6xWhdbyemdqrT1reW6KWRP9CwO9W9+gI+Qn9dli9KA4VePcdEpJnj
5m5RxDG04Vgq8qHNze8AHOJQVcR0k6UBvCGNbaomjW0lchAbWY6vo7+GJTmtqwYCteWzIoOtCOQw
Zh/mdrdYn019/NDMIRhWwuMyZ9+RQ35WC3XfpuFjmHeukWf3hlQ/qX31wZIxYKbHguts89a0iKwT
802xgIvEVVia/czGBOQSiODPtfYwWE/Xj63IBBdttXxsEATxOM6HQ4fVW/quDwXB5y83ynkdXJht
I5pIdQ7i48haPhZh9UWujX0+lD4ISDVnKtC1rq0Ho8kflVo9ptnyuhbmTZL3+4nMJ9Cd2ZFsgiQN
ytRaHbTT4HVD6VVx6V3fjO2X6HnD+V5paihh0mByGsNobql8IbM7M+kLyBmm8mvbF74OgRyquQKz
2lbaYlEQ/5u4daGl8D5ykmHK9Tph5Tp8YCfagRr1Nv1aLqCncZBf7JRXWYAF374PzhbZv1+U6jRS
pdYoAygajybUGZZ9Lsv+/7wqqIRATs/UgTr7U25j6MnYKRVyd8Qwn/F4ZuioAWicPqK4alOoigty
6T99+b1B7gLqoEVmJV0NeF9R26ueO2txv2KN/3Fd3NfqkmkZ15QlfgnxIV4ajLq6I2nzoRg/Iay5
SqP5hdTZw7TslQYINovByUSL/fMLvl8s9wWHKlGmVGa7K93G5lMpf7q+zD8fJu9/n232hYdQRU+0
mUB+KEoUbyLpIWn1H2FX3tFkCa6bEn03riyjlnNk9DHjRZ8AYh6dvG6dQXX+mxEulk7yvFYjmTTM
gA5u2UbHJhy9ebAEa9ncNovpu8uMSoh/FTQQWFaiedEwDbyXow96t+txIZt1KfDCzc8PwLFOZIPq
Cp+kK1GGiknbQegx9fXyGWQPgsPEAv/7bA7f/8IAdzHoi1HnKm1wmEzzcWa4Si18JOvoyWUCZjPl
oK2tIChtzAm8t8ndEx3V4sycUEjVA9BWoMcLQgInudHvc0jzDGAcTdBqivdChTnBZvLp+FKqdZ+S
QnPXVvZadXGlmf7vVwvWBqIvCyNxmmrw7Lbx0PbhaGA/lTi6nab1E5HbhxRC3Gsm36byfEqhB7TK
aYkSbyFwlo25D2ZcMxRLhpwx5S+YdpiLhRg4zADXjzY4uCFjDqC8s9x37uyxd5z1uMQQL0Qydv3Y
bYDh3ptme38RR/R6HSSwarEWg+yoTuzUsQ2FWZvY0T1r2VdfrxvcCCYaxB4R6zFUaxKd86FCj+ic
h6jmpMMh1D42cdANgrGzbRMaBFqoimThzY0vllSmNWS42h6h0bJsot3J5j4vROdva+OwkLMV7gCm
2tBa7dRqqCBCPrN0151WvJUQqyfNmw1QGhUf/2Xrzhb5rQONcFL1iCllu5fajxP9nivj/x6GL1fF
wzhSqzQASIM7lHiEFngGTcROkqf/tJC3fPTiA0nA9izLCHfH8y+oNXZ/lX4pj6IMhyUUXIzEYkyU
Sqis6hrPNmFIQ0ymFplA6y6oGeoOvtEjQ6IAtyGUp90IUpqMQSANdpAj8ovqwQiz6A1ulrGf/ZUq
AWn/AbJNYcM0oDylasgOOQ9Yy8LocX0htQkY4VPuK6ZtQgWa4VaHj1TAX79RJH9njq/8m3ERmpoJ
LaDKG13WgV93+j2QzWwHjyIRlM1TCzkyC3B3Am0tLgGISWU144zqZzPkjymoRgnqhKteCBa1kQBA
FgLi8cAAafofChGY4ZOGkQ2dpdo3qtoFRh6NdJ8pX667+NbevbPDxdV1aGMdQ5FMW+FXXGWtdvT3
sXdlINo7tjeco8MYvALVQFP9g885CvssHClKOyM9EPWprz/O661BjjMR7N72sgxdIRpSG/yHg5IV
cxLKucSgZHg0sHFoa6+i6MgcEJn1/vombriEji/12xg73xdxwqJtO0YZwDMGROSTIAmB1yGiCv/G
uX1nhHsuZEMslV2JeqZaumN5V6SCYLfpcFAdBtULUos/6tBQ78qzluH7FP2nUimO1IFI+qmnmSBy
b/rA2Q5ffh4qXVGTyYCdlTjRAmHI7010F4W7LHy4/lm2rj4dUymGSnGCFFll3+3iuxhaOZQ6OIfh
22x+KvOs1C6PvRfahqPucmcRZilbnkDYFkJRxaQa3z+zlBFzoTG6WSAnchYPEckZPxIoZKMk5ifQ
dBbLjW/5BSGaLoNYBPn726TVxSJprOQk6tEhnA0UAz/oyev1Xdzyi8vf55xbscIwTSMMpQ7R6tZV
dBzj7thHkLZQY8Hk+lbirl/a4nx8GUNjitoYfF5OffOWut+WfnzCeNaxg9jaGICHEUgWW6gZsb2J
BHFJhcNgJ997ij4rmOdAzu22UN+2PvaZIJvcWhlF4UoD+yGhiKecK3Yox5dhBchAemOcmHD6fGxu
rb31FIIDvP+SojVITGBkRB2CrUBICa55GZJFxCR8xb6jRdlOJY7brzPQONREzxpDxcHbKNP/Pg9G
QfOIGqeJ/+Lxym2kipePhk4rmqD9bHf9p6oREY1tfKpLC3/Ej3pQoybDoV7pepCN1R2oISDT2AhR
70xwl0efG6TKwBUAXKtky8pNX2WO2j2tyd2iiByDHZ93VyJYWzQCLVlZNTUDH+m955l5NOjGBOUk
tP++s/kGEx9nSsAPXLj/R9p1LbmtK9svYhUDmF5JipQ0mhzs8QvLkZkEc/j6uzD7Hg8H4hGOvd9c
5appNdHobnRYS/KyT5cv85lmKpIWDVx3ugrmD1Vn/79yFkRN0Gwknez1VuFKmAmW9nEJhPaHWhGN
Epy5QtUwVdU0NdXUFUXXubuMaSm7wRakDAKTK2k8NdleH/40ZHEimKmstKnjZCytTpY90zAca8Sy
Uiq7cgMoURGmxnlFlxPF3d8pTxoLYOayV2tPDS0dQz4U0w0Fgr/tzpLkIdY4c6o7l4/rzNY5qcw3
rxQsUhBnxuaMb5gfe+OOFoIX6Ll3YAI0hdHtqcS2+ccA1VJJricUxFltdQTOpvmASgJG9iYwaNcC
4zuPx5w0dhdW6sx4To1Ka6BTibFqu3JQRNtLL4x6WnWUnwkmaP7i862040wwtBJN7wg+nznpexDG
+nI97y6L2LTylQjOBBWtLgmWcGEXyTWRKmwOXVcDEeghEsIZH2A77QatNtkr7eYpimwnbo0H7GL9
SzGctRGlwowWMRe8bKhnav0eBSiUlOrg8ic7X+nizIBzQqY+xebSksWbj0BTcJU9IGRc5Wj5jCtb
IOvcvX40cK76kVVqusQFDJxtn1qYecRaTrcrnlBx/xl5lYCv5r+ohmIqwSPHwlL2RwuX+wZP+bCR
UWzR/DpywA3+8w30vXxQ97XoS57VVt8+5G9p/Lt3XEAQ1eqQpudfmrAHusUnvQg09fNSP0fzw+VP
eT7fxEnjIlVI1IpGYMl8W+XKIqd8aog7P1dut2cPrCqQ3NHXZ3SoHSVztB7h64/XRbmfwDkQSQKP
MI2hcDg8ANRv7v7OQ1kykWE2hsHHRzvPpKlNELSU74O3nGoMMrNkSQO8AGiqEqFC2yf4Lo8zT6XP
lH4JIS/tpv1I22/qnF/LSYOeU9QE45Kn7phhfuXyUW6GFe1dKmelFYljRZ7hF7X8mQAps9cFo5j/
5R78lmDwGFfSpLE1+gXP78mrFyc7krvJtZxycdKj9HRZnW33+C6MM8xopCa2PCAsN3bx9L20d0Py
clnE2SPozfDeRXCGZ7YxDRWzhl0QDLXPk6dXL338ZZIL/7IgwdEYXMhaFBPMzEYLQaq+VxUaZNGf
7+BwynAxy6AhkGbHcPGSl8HrDnWQdkD1rt74+CJPE7hg0elwwasbp3ZUc3DMZeSpRMtFyo5L0Qss
eju1IAoq9aj2IJfmpJhpXlGVQCdpr3y3fjGeGaAK3am1Vxwsv3lOU+/yQW1axEog+/9VLlNhKmgy
DOSe0bIv5dYBNZBTLTdxbe4uC9q0CEKABsTqMhgR/ChoqPKQgsx38Tr7Oq0OvfSnaLPMGlZ/n1PE
oFFTRCGisd7bzoLFA/1IjMxJ5l+X9WC/8+ND56McLuobXaJZWYEkRp6wMn6j1ZnTiraatw/l/Vtx
7tTGJGg11CxRkkJMwinObF1XZuqkpajSIzoVzoXOANIgaodIlOq936qVV7ciQOjND6YrQBnXDZRK
z2oSUdVhDxGuQDa0Q5WYTqL3wSIJhxeZezw7mHc5/Pqa3dIBe154gXbYtzpgiWa/3ADhpsGmYReY
Am/ATvlcmK4CAZMoFvggPlpzPalUtiqKF02xS8xHWakdWX3JmuMI5ou/MDjA5/9HFGcMjdHqYVLC
sDPzcyE9LPSute4vi9jWhiHf6AoOiScr78amIECOhLc2JbepFmeym59dZPskxNRNPWmCHGzbzenv
ArnL2tI5Bb4jXlDy/eL3X9mileR+N3Vn+af7KvA9QnnccY1UsTsAbzJ59u3koYkItmVy6H7NHkvX
RXhG5w1m5oxW+nFnBkoEDAvokDeiADihE5Yco2uyq5Fbdo4042GKoehvk4i5Q6gnd52VYjCXvIZZ
xrHXHLS9RZ0UsMroFwClYNd47SfRstfm7YZHt1W0x3RVY/+/ih+t3ZoW8HiwIVBZfqnvR/yzKmNB
lDpfWWEfdCWGNxggqBqjAYMhgebrV0D8+abgdlv/rBG/5m77V55xJZEzmcYycrma4RlL46DoV5P9
cvnOndOEcCpxNgKaiTSnxZuNJDea0+8YmWIC7N5uR3fR3nCXK8vTsW9RvO1u6qAV8/547o39BoRN
WcZQGqIyp2SYKsD8njFzHaqV05ivUhVc1nLTPFYCOCUnAzscmQGDtOo7ahzH5cYaf/w7EZzN501J
sq5kpqEEaf/Trl0hsSb7DGfe/l0LHic0Boy0oeg9kqSpe26r7l7WIupkyXIXo3kgGa2g7Sf4amdd
v3IwFUlioSz8Ghf32ow3sYg44Xxh4+3sdQtVW4tYJg+dEuuWFJkjzp7tCQP6BphCmJkG/7wZsEJW
d10Gwr2szcTGfJfJXWNjnhU083FWGGpO6ufF8scFu1ICo/svqtmwbE2HZibnlEyqNqldg6BzYKgw
Xn1t/EieQ7+7GlztqKN5ZeuuLIty980ExHyXyimnYp4JDB7I2kjAOAin/fIw+gDfc5sAm5WXjX7b
Ia6EcTd3jBJttLHmhpV2dNS/IzsAqmKlY+dm2o0HRnioCsbRNlPFlUTuKitdSpI+xhtfpT+y8FiL
kNm3beP983H3OIw6i2AoRfYSmnhF+0zTp7qtPasRsbxu367fgvjxNsUcaDd2eGOR+Vom912eOFX6
evl8Nj8WAqIFRENZPZtHLKoJm+Qd6uwWlimlgzIKXjvbkX4lgDuNNmzCHAhLi4fk0wUgkYMM6mZw
CCYDuxvw0R8u67NdYbdRDMTAnoKZB644EQPvoisKawH6WOexkezYs56wFOFNQeIL8ydWhzhzuCtp
7P9XWcWst8CiK1CjA2Qc9ij34RzEvunqgQHavkAMybxpEit5XLlCmjpFa1rImwgImUzFwR6ik6Xp
TvAV2alc0ouZzUqvgWh5grl+PLcS4FAQN7SAA9mdCLB7UHAHNV+666+kYE48GrSCou7W/cJOoaZi
PFbXzycB43hWqgweI6y/a8CYjaYrI7yPh71Ax7Nlb8SVlRx+acCmXVYvWolWgjyeinE8FsmSgtpD
2Zl19q0i6qk3qi+KOR+boRI0grYC9Vo2Z6UUTZIORITwUVJzmKp5N43WC2DkjnGkf5FGEWHKltms
xXFmmsnFLFcJcsQa6BegXu+WW0P7evl7bpnMWgZnmpkSyrrBdj10ovauPZFDrav3RjIdxkjGslKG
dtqce5eFbrmvtVDOTvu87YtKTlhZ4GsUPhvm0+W/vxmhNTZTJ8uYQLP4AnVWTrFcsMd6qDXWrjBM
LBXabYLFljpAiQXsVPLebvIbtSavuTV784znC1BNwNauvGS6diNhtUEQU1mA4S8nuuEEb22kDBig
+Hg5jVDK5nFAgGPj1tqeYbTEe1kITLx1oGsxXJqA3ZYpb5gnTeoqKPLJGevyR2QaxwrgH6lKXcma
/yJ0I7nHXAhmnW2NL8G0WOJRxzmTPZuAObJod2qqC679pnd5F8FXX6a2y60sQ8DLANBCg9JOvL56
bXDzBZazecXBNIptAkyCyPwpLb3Wp+oC05wLwEf3vZ/k2W5Chbmq5ZNUhwddik/YPbtvcO1bPTua
drHrTfpI9K9laH7r1OlZl5fPgp+1lfxpWEcGfDFG6M7mHAs7w7YGnoyAuAiDYjdhgZz1n7sg8kQT
dJteR1eIipFKTFzzbDm9UcZ6K0NUKM1Xgz4G1my4qtb/RQqDOSIM+2Dy7HyQzqToERQm633Id5r1
ZM/3lz/Zpo/BXC1KToBdPtvyqnV9mOtuWjxtrJ1Bx/50KogGm60+zG//FsG5sbnTMKY1jcsb5DKA
Bb0ReIbDfvokoRkW3tpHkEvfaocCHO5/sePP4uBKOOdOKOgWsGoJ4XI27xm71YRXR6FogkxQ9Bk5
d9JUak5HDWL6InbK4YZWIr+4+dZYa8K9NRJm9HOo4jkK8Mv8NQFXyoBOi+UMX9nqmvRXZYm1QOZC
V2kSwG9itSMDogPJdv08ofAtQhA6R3/gjodFgw8ySGIQNrA0ugrQbUH+c5j8wcveUlvJrT/HN6of
ucMXeS9KbwVHxg/9hxPFs1ubQdmQPUwoLUWPl2/W5pTP6vvx4zCdbExDJ8MmBr+6wcjIngBBiCGr
xf/O+HiS+Ajg1IU24Q7H5FuYPtei5GfT1b3fobca2uqQ8tTOqYTtIG+IrrTxZElHLBtf/libgQsJ
CCDe2X4M/7AJAa2HoWcchloqAdhE/DhavILWXhvb3r8TxaWLbZNRLE7ga6H+7WC3wGmSw2gBTkXE
O7/92d514nLGJrYizYqgUw8E/x47dzQC5CIJLquz+SbEhAFh7TzZMPgpEa0fGl3PYxbzFB8oUkF4
R6+Io/qVL3+S/qImthLGD4moE7ZxTAXVZcyQ6dMLaT6HliiybmaACpv0w1aJBgKujz4hzEslD9mU
TXpgxdhu/79lgJv3E5srv+VwPjtvFRWuB5mmedscimNy/bbQd8iPIoSvbYUME9EVGzKmzQXAPskq
LOUghrOspA8mwCPXh8oXVQe27A1rA7/FcN9t6ku1zXPkZNX0TIBRKdGfM9Y8Bea2KQXVBxBFsDUz
g1OmoUqmxgrCUH8svpIXjOqArYl07j/sEBE4tMV8d1vZJhItWbFVLHxgie6jRVh1FqYlcDG9hmJ4
VorUn0WJGUab7iZp3vWlJGo7XBaIBcmPAvVolPWRQslUfbHtQxPtqbEzk9rVYyGf/VbO+q6czSeS
YCTpNDVGCJyPWNFGzto53U71/5ecVaQW5/rkMDeacmZq6bGjZt+a8kcsPQKByTEU0Qth0+h/n5nN
Uy5qS9vXSwW1QOcUUEyoJzcgvzhK4JSc3GEXg+QtelR2mSeeg9q+2SvZnI1Sg+oZKu4Ltt77Y552
vlbIvbsMxp1dTZ8tbToqM6ik2qr5PsajKrgi7K+fvWBX0rl72FGtShMF130ubkLJn6any1dQ9GU5
v4WlDVsdbJxieWLQos3V/PZCFnmtzbx9bZjMmlZhv5WSWsKUL8vNAEGWuOqOnobDhPS9ujZRwu+O
w04K2rvmHqXuaxHW6OYDffUVuewzt6cwVE003LvhUU5VJ4zvaNs5bfXc6ru8er78TTe9GsKNrSjA
lzI0LlZnU0wlbUYQJfK1lt5W2cmYBaFzO1CvZHBWKZWdYtIIdmHknv2ZEaxijezJirDIWPgSdURx
dPO2r+RxdjhPdWyoJeRRFRRrAJBPQsccfpH+OFad6LqLhHFGaWdDWAAkib1O/sHVkLD3V1+zpWoQ
1p7UPVuUG/d/DBqO9wPR2FoAlgJAlMuc68pGpaWfe7BfQqzZOjEFl5qwxr9tGu8iOKfZ6cit9Q5h
lTW9q2MVkB9N5DBCJPbsMu8U6sz3osfJ5h1f6cXZo5lqcmvX8GATw22abIBSUbcs7pQQKEheq6Fw
Ler8bN/3lUzOPuferCbNxJ83DKD+AdI1xHA4VYbDnMaRQxh/fT9csXnWJgRuUmyCLo14tW76kar6
Fp2Oet85VE49M6e+VIEGgkRUYGibznX1IzmjpsijTCBEoF4hvRLlBjAgf+EIiGwaSNUQtAwu1VDN
ycpDjc35dF8T6srqp747XBaxqcK7CJNLLgAhpgBSDypkiXVlxVFA+zy4LGLTZlciuGuhdmmqGiPe
OIO5J9LeaPZGKdBi68VGViK4a0FJ2sV4eWDOpIqDhCpX85j6bTHu4mQReE7RB+MuwwJcujweICou
wT8QS0Gt1YIlre2UYaUOZ/x2vNgzhkER7I6sk5dhUmgEOK66F4XVzZ4hwQYp6jVoS2KV/KPL0qVl
1sZBRivhVvGX0GEkfLUXPQGNny0klmIagO3v9y6RC6WdWbWZbqKny6ifTB8CPeOHEky7BhMGNAh3
f0xNwbwyTFjTcZHY7t5HFedUrtJsQKU7NR4I9pt0NVjKr5dNfLN5sRbCRRytL3Oqs/GC8Lq4AezF
saeO8SOMHctRwOeQeeaddLJsgf/ZjHMr1bjT0zKjHesWzKGFvJOVJ3kondi+6WiI59bzZQ03jw1r
j+wDYsCRx+UvSFkq8wRXJM+5i71+V5uIwOw3w8xKBGf1QO7U0AdhN+tt+sQ6aEF7YBx/f6MJgTW8
IVLwkzQkjup+HvCib8yftfx5LP6YcZkZHOBr/iOAc0aKIdnVnMyyN+Idbx1KEUrt5pjYWgDnghpD
k2OSTf90pUCIiJ29I0r+h+SeAhPQTV8UFzwemOtbQAr5pQc7V3Ub7lQRaPS2SaCCAOAcC7OoXHSy
uym0U8NaPEu7D6uTPr9ePqjtHFX/LeDNTa7yKXlWNBIWcE5gAWLj/Kz8Yn5Z3GkHsnnhhMFmDFlJ
48JURTVaSiWkxSoq/zb10uqqGW5lI/Eu67X53QxFwxQkeik6D0wVZwPwS2yWepeZl4W2j7HX/WUR
myF3JYJzsnpjtouNTrQXNxjLAK1wNJVXUjULNNn8ZCsxnAWEvd6N8oRPNmBYoTSccpScykrc/ttl
dQRy+PEcTOa0RQf0S48Cq8h+icBHu+TAgJ52l+UIPhtf+CVEMtV4gkXr0lcjipwB0P7lH8OCM/fA
qsoEu/KANGQ/YmXVuprVoJTGYEkf3VaKHxWnMhJ40m093kVw0chsSklpcri4nCCGY31u1l70UXT6
zIjOSgsrRbjoM+smcnINRZVMeVJJ5eTSvTKdzOrnYD1OkajltBnrVtI4k04L4LSrbCA9DEOXWpFf
lbdUshzVvq+IYMlr+4YCvQpAYLapvWVNqyPS5jBfMgXfL6OBJJ3qP4bHYiZgYjUZ5UMN0/Wcq2ns
pY2NmSIHAqhZcd+Vd0ovApzYvDMrGVwUausmp22osIIJ6G1ODAGnQKOz91Uf+Etu5WGq4CBqxW9+
OCzFqyjHmkTmocUMI5VBLowPZ4Hfg2Tgw5hHgc/ZtG2TIQdagFPB4NLH61NPM11qVopp43CXGcmh
SOm+W/LDX7gCC3kxbhEiOQ9cZVSd0cgWRpZI/3XqWseKd6omOiMWqM9ukMUYIE0L1R4eSCCS7DHs
W0xIMAoEAMx6sTc43ZEN5/9To7is0/a7AvN6BuAy0Gngm4AoRSoAOEYqnAwPVnpbW0B3jh2g+4b9
Z1PGMpFcOOBQcQRiWRg4V/NdLGeKQ54DSrWCx4sLDVwL+hzQxgwqmj1Zyfi4yID1DjGIUicPUpg8
1otxE9qTj4zj2Cjyr7ZUDrIBaGg79sdwekwb49flH7hptavPwuVTclJNHcAcMdffVX46GIGitQKr
3c7Z0DFgWBgGbJcLlUDEa+is4klXg5xP3dXX4TG6YRuK3f5t1WWHPfGAjYfke9I56X64noVN5k2X
8P4b+H5ZaUpjaoQ4fjoMrt0Dl6gE4agM3m/5b6bFyEoU5+FqNcMgLIW3ntr7zvLz5PHykW16gdXf
50yqaMwa3BqYVI+Xx1AKZO0064JG9rYINoiCNw8af5yjMWUJkDc1PIAt9zdasfhNCcadzri/rMlm
XLPfxXBxzQrVPgTkPHIb8lPRC2fGClCeXxndgxSJRsRFKnFGuJSLqo49fKeav9gFppA9TQRPti2C
UTAYFsF6Dvv/deiMwsRINCS3qRE5ev1odEcd22OXv5lICJffNAZGRUEphTAjX7fx0VwOhiE4/bc5
hTOnhbLIfxThjj9v7A7xjb3i3PhJ8WN3wCiIvGuDXMGkkPQl2g1Ocprc+dQFqDyyDpkomm6bxvtP
4EzDtjECpcgL3LXVA3S19zWLXllLFrTK8CRjru3yV90uBq1U5swjz8MpIRM+61ym3xTSP6ca8A2j
dh+Z8jU4dR1cub2Vpa4MFtq+1zwEL6/Q9G+Xf8e2m/qtNj83aJhDM5oysnCj+VZgdAnDrK4+9K5e
iDbVtss27xprnJuSrVgOxxEas2JUuwMLitcHIFmgmGUCC4tb3Noeebis3nZpeyWU812RhapuHeI1
A+T6wkmGUXXNHlP0ufxoKHUA7rwnnWJO2cTgSaa42jyMbrn0u2nGvi8mOU8kn0C8MN3a1LjJu+S1
bYeDDpzcy79TdAxcVCTLkipSAuuT4iFIVfNUG+YxDrVD3+ai/Yvtp/7qm7AQvXYbpZrDCb51bJKb
5pAdAa7q2wEYQQPpIKKe2oz3K2GcjwoVkldtD82s5amfP2ml4IQ3MSKAOfQf36Fx/smM0yJuKvQm
Mmm8n21sd8p6/qAB72CZG6+LgJiPmZIjWbqboVAO6qiItiNFKnLeqyvSvC0mbFhLpD70PTmOkyoI
XCIRnHdKjEjGCDGOLMYLTPYNIfkou3wXPLDGuSOC+eEhSkA+OmfKF2BpvyrU+GRjzqLXyHHojNsW
8z+uulSPS95/Asubc/kCbK7sAnABhAPI2GSgQ380Sr2jczz0KK+2uwGZOfJj1Zm89JVhmcXfsBwf
3oKsd5d4InSnzfFKXWZYO2j92GfQaXWWFLPZsQaAO3lL4fZfMbSAWQzzS5mgttfHTnQrErp1nmuZ
nFuqU7XtBvZ2S6LPS3GVWYKixJY/Wf997mtqVj/pGkO1W1rAaqtXUQK8xcaZNBF+xeb1W0timq6c
SRz3SLRtpDnpYTiUt/9wC6rokNJANO24FaLXojhXskhYdFYM3LO8fK36zKmyxKXLtYZ/qoWIjFR0
QpxbafRkyRaKyaOlsW8qqbixwKQpsHl2yvylQ9kDRBuAzQeSLXfpSgkMaION/ZV2N/8y/WWfudGp
PmE50qHXosbyVh6HYgFmhVF3NWQeMkHNesAQSugFZfoTkUBOlN/Q+i9qObAr2bYIVlptvsOVETlu
4hzGALxjsGQNPpWk/eWPtmnZKxGcJzSasJXGN3vLtc/KAE4LaQgkOfFjWxXkaOxPnR0PGsGmrNno
APJtmBxwmGBSrdAWb14k64Gmbi+f9Bh8TF8b+Y+RyFGm0oFnaxlvUNd8mcoO67jWazhgNQSHdT8f
KwMb9tMQXP58m2a9EsM5HjUr/v+tmEfRtQX0jDKjL5dFbLvylQzO+SwJAGiiEN+txfPbHpzwqGA9
UnuYMDoU7y2svv1P3OOb7mEllvNEw6QPg5JgS3xIviztYVlOSnbdLF9kQ1BKYtfyzC4QqFRVBfw5
AA8/ujzQd9pxW+BpP/jGEURUVwqmOlFXESwMCsTwi3zmImOzlX3GMvNnHTCHk4GdyBuq3IPBXe1q
NzMEUWPTON4V07kMPZHKMNEoBl6KsXKs/KT3f5HGABf3P1+Op5fsJYImfoognyenXN9X3WeB6THT
Oj8arCcBWB31WL5gOQG6CWuyECC1R6n8HGG301RPoXxtxdSro6tMOwz5PglLp9LBq15TwfXaLD1h
ufP3D+DcE8YgsmjKYBttrj7MtQQ80Wx2+vI7YIHRPOy9wYqCaAE5XKHgBdQRb5o0NymT1yI3v+V0
vqpq+kCk4jDMjU9zuiuoAqDiamctjQMk91fBF9v0p6sfzBmz3OJDosEJbIXcKQ+Sgxm/nyC38maP
LbMrLtb1we0gwhMWSOVXMBK76GaiwdJ07Wcvf+763MlBNjoKjmPzlb06Dr4I2+sp+L1qPA7YcJqF
phmIMdmONkUu68xX0kEUZbcv7e/z5zcyqIl+d6ZAYP6bj90AWLyItXwzmL+f2psZrrKuHM37RWsg
Jm6ao5TQYLBHL8vUvcA6tj3CuzqcT50jKS0sC9ahP+afsxuym67sG8ML91WFPYMczJsiFL7t6AGG
OcA/I0ux+WZANFu9VROkrkiKdjF1NPBVy6/xr8lVcGbTz9C13OTW/ItJI30llRns6oMqTRabBUvI
p+q10mpgsCWCF87mpzQRMADUDI5Wvv8wqW1KmgLhaWx6N5+XvZ2NAv/9Vq05c38rGdxxRaUszTaB
FmikA0xkAoBmncWhr2tgcixJ4w0x+B6X2KxdVS8zJ40yH7YURDpWyuyFulktD+DKbA9zrAP0JLRG
1x4H3clpcmPhoeRMUXObVzLwJOf61Lavmt7+0kh825r1dRzGkKISUKlFXy8b4qa9rxTjUn9t0Kp6
VpEdKXPthOlLDmQlm4gaB6Ij4ozAQn0YQz7oTSxSdJUu5i4Lv1/WY9PvrfRgOczKzGSyhEvFgLOz
OaFOUXXBlMyxZ8fxjdxQQVl1M39dCeNikTY2OlVNrOwwWH8jC+zl3tBOrfV1WYL4r6DsdHRaDcR3
NCR5V6tWVmhGSYyGh/w9T6+1RODLt7V5//tc5jqFWpFYBf5+ZkhHNR6OoOZyrRqv83rcNSS/Bmyf
IANjp3F+nd5FcokscoY6nRVEKbUJgSSi3AE8eWdaiZdocu4kWiy4v9v29y6Pu74d8k2QpsKrj9UN
g18RVQW2fevqjLhrVOCdI0uofXoaJhAVr0wBZAyalhLLuOWOuqELdgl/vBLV1kV6cffKHObZDGXo
ZbQveXdqbUFaudlrRatPRXvfxM4OH3WtqQ4nMO6iCEG1u1Gi/qzJn9M2OUht/hAZtZtH8RcMmWBK
bPEv3+jNaupaNmckhl3U//TISZA8UD88dEdguHugYgBQyt9UU9fCOAuhKbwSSErYhiQm0e0Xba7+
NEwpGC8DXy56/iZqqoSTII+SHBV2RbxqKA6q3n9JKXhoLn+zM3vgZHBmuEy9YSf9jEBR5a6cSU7f
7y5LYH/hw83lJHAW15M4JGAP07y0OZTariffl07wCjzPLTkZnC8nbSLPJbA1AcnDIAazI/32HRmm
g8bl7aNokFIojXPmqV4VcT0kBIml7ue+9FC4xWcDqSwubqC8imC6z82a0457F6RSXkrYNgBpGUD2
6V12BECZM2OgZboWjwMKjot/6qp5pi1Rn2uemT7rejCUmFwggvMSyeAet0Y5x1g5hUJ9ch3Ng9sp
n0tJlOSdl0M/fjb+hTvPgJ5MK41xRnZYLWXlUIbSFLnpUYSILDIJPqME8ZEaWXQhQJtM79IpvcXS
5/WckhP4CcBAHe6xufHYZMmLsfSPYVvDOAvVlUft+fJlE1xnnXMZBdAl7JIx0FbjbQ4IHhEp9HmF
nvuo7GhXWdNgYtkzn0Grkx+ap+a2fkY0/kEe6T68NY+MtZGIqFtE5q/zDqQaa0rHDPR2Pjkyzqcs
mFDAItjONB5E3YCzRyOnH+dJximrtaRF4sxq6MmR7s0AtPVC2rRzzIU3OSj/AjIX/p0fIi6NNJ2M
BIzETA6QaJ77oHKLoItgoyj6ePahuqJu4WEowtV+XDaSt9LLuUv+LZwfMC7Aq2tKoUzgUBa/6x0r
IDsGO9s5zZ7ukqA7JndgbLqqBUmcSOu3K7uyHrDGjpJZ1ORtjYvs7G/xY3IdP5o79qJEf6d0bJQB
Mg8LVjtRy2Lb6bwrzSWtGMvRG9DvgvVqoL422UElEbcIpT8FGPp4sG+eYqXiSBs1sWsCAypfM8Mz
8ToSnJ5IEe6Oj2gFYh4U9yEd1X2zVLcGzfySkmBMu19ltjz3oGHrQP0bx5nXJIkrGc2RAjtQshe3
SEU7SP/FJbx/WM4ljFVaWRZtiadeq0fksco+/xTnjnXqdovLSMqHVEzLcVZd5D4z5xQM7EvHZgxL
kke2cJjWV3ktf5Nb6VbP1CDDOwRI0bs0t3aDiu0Qc/pUV41XLhERHAcTdOkucQ7DiuxonBPEslRb
/KT/0qOobrOfVPxLw+KyDowHFlK2QNDQeiBgNYBOf9mwtmPH+zlyacYklclgNrCrTqrAIdX6s0p2
l0UITJevNfZFk1R5gvBUSLsKzBFhCNKg58syzl6KHy2Df/xOlGK2oLRwAYnk28avrsr9Qpf80Zy8
yhBGJ5FKnFvJFqL0gzqgeOyHwRgwXOvyqvk0uIur7EBNeZB+EIElnM9ocSpy7xxi5eoCiDENQbi+
QV3dLY51YHmhX1yDu+rztFOCAXtlhRfFTvxc78a9qEYnsHqV80GZ1oD4W4k1bw7vsuVYTdSJrL0N
SPvLhylyLvxcXZzMQ99LlHit7tADbhnCFHmaQhfUiCiMN+78LRLCJrD888KdVjnnoi8ZsMMjHUyt
h+qm2IWHcK8jKqtO4mkCYK7tfOP3pVM59zF2QBK3FdxqVP6At5QBaY8xmoreLCIr5ZwHLaTZKHSN
ePrwWaWjk6OrZLQCu9x2IDYo4pBlYkKd00UubGtGQxiE3prst0R/NiUx9Mm2438XwmkypFJZLC2i
zduICGbHo5190/pSkO8SH/xPe4EBbh4QIBANsNttsbMnyOBGpceXA0xpeD3vDDfFMuVV6jWgKvd0
kFxFrxX2suq9/E3Ig7zpzFbSOUscSNhMNnspje5nlvzmfuyFXnhKTox6GaCXwQzQWVGRaPN2r6Ry
B5mZJd7sb8/p2Rsm2+172W3S69xu/rTKxhzZShB3mNIUESon7DWhP6jVfWb7l09v0yJXf58LaXJh
ZZMuSSABVe+y6tSDyf5fCeBfy2nS06RvkFSWZjChjyDys5v39l0Bvg0chWEk9SZe40Z8UMFMHSUe
iOPcf6cEF8KWKlmwbV8ST7KWoEfSSitVcNDbD+SVIlzIStIIuRka+DBkhjGX+/ZNszcRJBkWG9D8
I8HBKMx0znz4SiAXoYrOkpKK8b+Se7yDA9Vt3fKW8QiYrvydLRwUXuPIDi5PcPlrio6M/f/qAbDk
la316qh5euZX3fNS3unAw/13Mji3UEs06UArpXohtvX6sndUso8W0Zq1SBPODcRaApgpA2nGmD/O
c2Clg6NYohFYwRXVOReQSGFZGCytBWa826p4jxbJnzYUP3oZnfMCM4lLohK4cMsuXOBWBMYggi44
H27+KIOnRxvB/TGDrx4c8rsenDuAzg7Uu+mk7QvXdCcX8CSHxA/deF/4sxBHV2TsBldQU+xUjhQJ
kXe+n93upHma4hbX/3DJGKfR09z6Md8DCv+n/nrZEs/r/ZzinPOQZ2OZSrQBkMCgvouefoNXXwS0
V1Gffbue936jeSI1rN8BHshONe9aRUEvA/TmW7Kk7kUYbtsVp5UkzncswzKEY/MWdcddss92oafe
9W85xri3nwRfUBDjeRjfYZSyPq8tZPPgx5Gc0puuSh9rFmB1PmDo1+tu5L1+16euCGxGqCfnRrBL
FMt5iguObjSQ7EvgNzDUQpRGvORWeH7MEi54ZINzJ6nVk3IYIK3dAaDE1ffTVRR8rwDClz0KK02b
KfzqCDm3UnT1XKQpdjXmo+JjVmKPOYlDA0CKSNgIEt4+zr8MSTSkHXZDPYV2jZMaklf0uidj/1ib
lchVGtWN4vJVVaJbPZ1do7f9xExcmYJKvi4OvRmC0Cp+bvAX5joV1NwEuRwPdAPY3SzpTTi/qT72
8nUo4RUDUglTyNcniBYm74PGgYZahKKiDtAC1QUL7Dfjrn9Nb5od0JPwBh0Lp/x++e6IZHLOB2td
oZXrMKne8Gm5L9jKzv1lEaLvxyUuitx0/ZTDkOr6pR9v5b51lfou6SbvspxtVdiYDdBasH/NyaHZ
aNVlB+9mxtnVqFfHJbPdRhPVt7edDQi3MB/AILO5S6j0lkoHgrpZWP4YKpsllASowoMapKgU/o1K
77K4O/h/pF3Xct24sv0iVjGHV8adlCXL9gvLcmDOYPz6u6A5ZzYFc4h7PC/2w65SE0BjdaPDamGu
qzKckBTJqqCOfR33fuKY9u1du4pgr17cJ2kSQwHi8BinTwvKMieOjm07KH+LYLtH5b6RG5JjFUaN
prtPnXrc36XtEId2FcBcHCWupDydcflbNwyis3RAlxNcBskh5+zYo5q1Hv/dwVjMtRmyWm+yColl
tfxFaRJGsXTE/tf+ujhHw3aRlGabG/IIIwqS+NtBbt3KQlOXmnLuJ0ehWV5Xq69bYaxp6lfTPqPX
/L6Ne38sdK+ZMkeOLM5Dhrcq+vvKuzf0tAyLZERO3pRsy0wr26qkU1H2L/u793t9yLtfddUKxjbX
Szom9AbDWqIV5jnzihfLcrvvPZy51hG+tJhdjAa5kftw4uk7gxC90Inq1Fs05DDCk5UxCPpOeIxB
IQgHiAR55fDimbw9ZXBC160oVSaEdDrDicLMaaJLx41ub+P4dT8ZpEBXa2Hosa64xXzXCejRjWS7
SX2tG+z9k6N/6Hc357+C0B7xUUOsWCNxq0MhcxWTnmPbUF0LrSRCgKafuH6Vu2BfHgc/UNP4UWCf
FmKUTngMzu37JB3QKcANr1FcWx0RI7Ljh/6wL3L/wNDb/1FiqLYpmEgQlI2G1okl45IP4Bw0I07R
3P6RYQjLRzGTVeVpPUwKGGTv8hHUkupXq/uB/kyO6d3XeIw9+ShHm6sp1ydRcbN+Oi6GaZsFr3qX
t2P09xVsxDNYQIcISlFFyaFHe7FljjbRJo6z9w9vpKvyMahhjuC/GAfIoeFkDL08gmUXrzHEOfgp
OKpXvym6LluoTaJTmtneC2JM7djFKJsn7uILdufEsa159PFQPPEKLDb37yqLjbMNmbWkRQcvNmmm
B7nQW7tNiZNI4du+Zm+qwkoOc5dIFs4gsoATO4R3LQoLlZxHg7T9YF6JYC7PosQFWn5hQYhr2MNx
OajvYy3nA3f2H8XNnQNii1LaZZRILkw05jZUtuhVpyQ7y19qb3SrH3gJ3el+5gpHC8GJM6+rYDtH
tVomc6kSOZIW00JhmRzQkqzOiVBDnrvTW3tIiNviG97bGfzqQOkW+8hu3njfwFMa9tKNtanXmCoA
tgfwmeW1C3aY53jkDXjf9EBWK2XuXBEufdQLuHPdsKCy+5MwE1sDRXqEviBB4HmLnFvH0nMImVZU
xYL6AjWYPcvvb6oX/SL6pddWDg/nebeBMcxjrUdpmWNlunwWskPBu9W8v8/YZIxEikYpormVObub
lvn70ljev7rQbFyuzTOUUKJQ002bg0BA3cuLX247atfjZ2Nvdaz0UhbBsZi+9w5xi9sRbdI6GDLQ
G+5OTnPMvTLgUS5vh25WUhkUIfGkodEeuh0faVq0uvne+9WRkiFHf5YOWsli7LCYmnVhWkhxS6Sx
4+USK3cteeOOAeZcV3aoQRxXctOoeAGnSuUumgrKDdFRCC8OxbmubLgtNoa0W9A0i0EtrV110X3a
FkENxVOMRxGdAPv6t+nDrPaOAQfUGaFhuZsVF0PWYPD9MMlstT4SgQd2v3N60AeDjnZfRddlFVSK
H12MuRVk0yTwotNjckjAZ9u/FAHmVQXUAVDP8Sm/4T4Wti/wVSa7unAsjDFBVkfq0huZgJNTIP7+
BvJEMM8RQ6vyXjQ1VKVodCbeeSn+xJld7RsDcohf12Wew30udL9ZPodDkPPqk7eV4LpNDM5JSZi0
XQoRfZbaquHF2VOdHMwi47zrOXvFhiqWQunzMlXg/S0pbL0QFIPGsT/bl/TvpViMgxTWCMDnIrAA
JOVo++lRevUjD3/tnzlPCANuWpEuYo+KNleshdtGt74KZnmIRl4n0zYSXNfC4JpuVKRJKwPFsoZo
ayboZM2grL4t0c0wB/9uRfTkVv6/NkapCRphPAoFIzByFKiHhdMk5E9eTJQl39LRgoHZPR/FTHDU
swTsVC7yUbepNd8hcHUjtxgT1Nef91e0qWsrUcyKChnnEvYANlIOjhBbJ6lROJu2nTReyWAgLUeB
n5a1CL21nylPYH8TnTA1/W50G7/GuDoehG6q3Uocg2ZCMRVySst+BJTBaoHc3KS85PC23V7JYOBM
rhdjbBL45LScBM3XKF9RkeWho2bGA694ZRN3VsIYaCswYmPJMB0NTMXPuvaKfjrMmHnUx5Bj5Hgb
x+BbU2UxIcmCGJx0CFED1ppu1cUccOMIYT05KU2mCsRMCPVmFzn8mSx+xh0Ez1Fq1pfrc4xAWzRs
2PC5PQpvqVs48p0VoHkpqHyMr/a6PwknXk9IZ5CuSmNlaGYYbbV/U4vHXvmVKw3ndHiLYkChMrSE
jDFOZ5JmWwyPJrcpgH7lbw/N1SoYLLD6qqxnTMN5Hy6JA/IXyQvvhW/NRUe2u0s47SO8BTGwkGGY
pSA1IVIyMwiR5RJ5fcXbRzeesjFQMGXhgCk1MA1p/G0pP8mxl/KmQ/NEMEhQFoIWpomFet4kPMX1
ZJdafRF7XoaEt1kMBsTVEpsxuJZcUifHSqmeu7LgTeqif+P388eQAUooASoWximouzGU2gag1odP
1vy9rm8lkAVKrlzctMPz/slsr+cqi7kxckjSELwOeG2H9/I0e4PKCwdu53PpzIT/LIe5MEJXhBKR
8ewlPsGYzxgR8Em0OxDkNQjaoc9rxiidRrTBQnfDe51sPydXwun6V57ClBa5oNFqeuGANOqvDnE1
4TEJ8rP2gKfkSXC7s8BlXNzWxeuK6e8roaI5xl0X0phU+K2uC+ztS4uCg/2T27ZGVyHMnWqLuQYT
hwyF1x/lBsng8tDpPxHH4+DdP9jYqyDmZiXaICREpnWopzDoMNsDFGIn7dQ6aJNweKvibR1zv2Ql
05o5QRS0JQeliZ1W98285Gzddlx3pRWMhS0rs1UM1BdhTCKN67ZnTDFNDy0skrt/SJyrzJJQRnTv
xDqUMcvpMKpo8B9fTWyg8awofi6U3r40+tk7wMHyUJbjYIhRh9TnX1Mm/6p+lvn1URzQUBjQkJYo
s0CeQINmxWxj0CRquvNzEiy3ywmvJD9ubJ5e/E4/Q9/j1yNTGBSpTUsL1bFFnOGiv9crpc+KP/8s
bhCWdxtXt7sjLdJv7vLGLj+FNsLZPi8EzFs3AyZWpPa5TpuRjKX2qmy5JBI3fc25AAqDHXLcKGKD
SVUYATO5sZP6xi1tgrBe0Kbi0o5A5Yv0Y19ttmPoq71loKRQhx4UBGg/SI+osTvT6aQW7jemGHKe
ILzFMVAixXqnWxNiUr0++8IQoYR4tHuL20XCwUaFQZGpxYBxAL/8n+KZzlbezGNr4JbLT1aQH8bz
HOQXmTfKgH7+3v1jYCUScowtHmYFD4STOS92p8xOPf4Y5B6kSTw/dDtCdT01lcmMDrUgptMCu1pe
mm94zr1olatfUEavBKqvnkuMbk9BfMobYvgPz8i/7QE7+QYc5KUmGPDqO0zB7L82Dm0FXgLhxjiR
QPiyPO1rJ+fSqQzYkJyUmLyEdGLdPavZ14T3quPopMoAC6qEzGIUYEfrqXyUGu1pLJNjnQscM8oT
w2BHTerO7GKYnFZ4aIxLXP9Km5Ijg+ftsENBhCHN0qVAK33ngY/iOx1k256RV36hRbOUZKjDKKnQ
aQ77R8RbG4MfTdRmVd6hAKYZX3Iw86hWZo8jD6V4isCAR6vORNZTSBl8xR/ucnRuoLwSfdIEdrt3
am6J7OayTFHSJM1ULJUtualrXSdzhSMztdKtCrRHJaPT9b2/v3vbpm0lh1ENInR9VCLeDHPaotQ5
9w1bDkZPhaOMHLB1a71YX8vbAc1vc1CiURssim71tv8Rm47K6hvoXqxc1spoGqGS4ag049dBv7O6
81Q/oQxenR81+WFf1uZBrmQx6jKi2TbXqYkrqtleIvF1Vsc/AY2VCEZXokmO63GBRUtmjHjMK1fi
trXxtIOxMeCj0pV2BF82Jk4Eg7J4qdp7zRJy7tZ2k/dqKYxRWRph7jDdFeX2N6Apc0o/vS+8KtBu
CXoV/OZYoMMNrYlwduKT/rh/Upt29G/ZGlt8s0hR1RABCYlEq3GjVXtsK7sP79CAx4Muect2rkQx
j96uWppYBef/e50UHRqdeOQsHq2g8fOfPC67/bMDOfNHbbdKYjVlRpMU0lcR73c1u8QoLd7fvH01
19h6Gwz+qaOkg5C5uyRJanOnV/BOh8ENDDWbxUWCgIq8tTnq55Sg0j8NvPTB9gN+dTQsNpBStAoZ
ctJje4l/qE7jpG74Y0id6Cg5yyfZzu7GM4qFfe15fwu3i7FWohmoAINjb0ohYlPtd1LZ4Vd6AyR7
OoxfcikQfUrqxAsZ8I6NgY6h6VRw+OARVbRKEBPFF2teEfn2+3O1LAY7rBHDnMahoLX7io8OSN9Y
7Nym/n0d6P/zmAv6cloJYwAEhciaUNYtAgVS549J64cy/o//KNx/FcOyYIB1Xze1RULZV6weyKQe
xSI7q5Hq76sE5+q+b+3KUBm61ZtaCuORZpdekZDD9Lv+576M9zbh3xz51VoYfNBnHM+owI+ShOXQ
xvqhGxMvn/SHRptcE82+KLRwpSQhtPvAE3vZsqdacNrBcAho/JZM/Z5KnRuZozv0QxCl4iGWquNU
pLdL1j9WKsZQmMlDL2MIZtbfKLLMKeTeDtqsVsB4tW0yJR1mnVMnvf8ECifM7JJ/dO776/yheN3f
L96ZMECUqknVLCWELb1kE8Nw+uW1zXilXjwp9PfVyedm3MlxCAUj4iWcPy/JKVze/t1CGLghkyRr
E901fQkMA2Rn0mNsftqXwcEXlsg3FpVFyWDr3DDND2BSuE8bkeNgbT/RVqfP4Ms01YlUZyAJazwz
oG3OpuaUhxmt1fRVHzoFj1iAtygGYwqjLOWEXv6+fqvD1wbWaH/XKOru3EiW6sIQclFrSQOHTjPt
dCy/NlF5o8aoAXENjUsdzFkOG4FX1bQUJwFPDQz59WmPenTSIsxE7S4K5jTk6BHnvarpBu2tj0Gc
aBGJMdCG3hRTa/M7xNJOOhrS/6yRCxytJqVkxzw61rpNQisNExxjShusO4lnFLZ4JF5/TE8LN866
fWpXaYweNrlRawA5aueAm5+0N1TX3VsO8UC7e0M83Sc34IDAo4qXQqEX9fftvApm9NEYYjnVZzxn
+up+mX4tSeVWc2RnRcNx8v7BlP8tic2jTpY4zlONUgSCpj/D7xxKk1ihSi3x9T8hhLieHZtOHYpy
7AiBqHA5hPXXReXA+LbWX5fC6OBUR5KRKfj7SzfZ1RBUMg/C/8EsXUUwZkmPxqGK6FN3PBU5Isel
bx71i/V1dnMvPoXePmhQ9drRArYETm8nKdY0ZC6a7CnVDqSX7Uo4JkIgaOe+0HmqQD9+TxxjoJpc
x8QehJKg7QOahiUEppOLfsyOKAx+stz/eSL5u1933UvGWCHE2VpyPAISrdkvIiUYZc2Nc4mTU/8H
Y3KVw0BGNwzVLKFIDsvCzMHMTrzqJQIjDtJ2fnuKT3ga7h/btqG/CmRQQytKXSQdMMqIAiIYjgXK
qSzWOFK2EfcqhYGIMixjzP8D4lI+w9zXjzMe0iI3WcK5VGzDKOj0w0WmLkWfnzqM4itrHtZt889d
cYFtFdXnGVPVU4Bd+BJ9MgMZT2c9devDcMAMZRcTyk+ZOyA6UHHaI7a79FeCGcAwVb0T1AWhiday
tWMLixI71a0EyrLKyRwQa9C5GKDf8/8ai8HLCXH0hJ1iksndKPfUlmlR0LZPRXe0Eo6zxhNBT3fl
cw7tFOeVgobIOtGe02q0C6v5BOI7DnTwxNDfV2ISUYvmVpUQqZ17O8uCuvg5R5wnAU8RGbgI225U
9RToXgqmLw2RS6yW53fy1sFARd2PYUFfTij4iR4NP/XJq+VFHlTRa2+7p/mge7yiep5IBixqYVFK
cUYusqvP0vyY1Xcyb44zTwSDFGDUqZUxQVpnbhRbQiwWo8qt4m0f9DiuEjucvO9bTUw7rKPH9NxM
OhvWPalvlewetIMc5ONoAjuQRwGDpp5mCAhMyVtozHaG7or9xfxD3OZvcDUZZOizRR4jDYm++bT4
qkPuaO1XeR5QxV965Y0MpiWORPoXd4yvSY3z6gqliOHLCwawgjYR/TBwLGJXPcp3k0eQGeC1fXM0
wmRgIZmIVasNKmrH7FChmCUHQ2FP/qiv+AqvbAm6BTKXvl2A66X5KPU/LeU5VHgPN55HZjKwEJko
NlV6gCjtT00wRTg8Wl7jou/Mj57+LO56VQsWH8B2G1rxhGdiZAWkndwc8bVB5T0WeU65yYBCF05p
0mmw7WJZObk63Ztl3KOLCIHLTENuaiqDstYfrbJ7GbPuZplDjtNEd21PGxnIKMy87jEtB1cshN2t
3jq1cUsx9Bcu4Q9HElukbqogxsCsADhL2SXSo5u+O6YYcS3H3E3luLdsrXrayKIaocISjfXU0Gde
1NhZQAu4Fo8E6U+Jw+XHgSm2rV5DbXwqUMLpWLkUw4PIm83L2zkGMRZdTGU8CZAfkvA6rIpLPXU2
Jto9EEnkIC4HL9iu+lmF7qByEK56/9hU6F4+CQOnVp0HuRb9hhUA6shyNVOFDkHroD/kmHIV1H4V
5G/5rza3kZ1CzyqPA3g733xFKIsBj5y0UtSOWFd6FD6jbSqYDLs8R5fBAy24Xd4Y98XZOnKDGBys
Zwf+DdIYR6UJsf1JPIUn5YCB1+IX6UH8DGU5yZa7b1t4isKgSdbmfWyYcOElHUUdcAXuO719jur2
vpYFb18WT1MY4ND0EsMUczy2JNSoWJdevsgLxxHcF4GhEh8VRZ51dH9nEtJG4MSW3vrsReexvPBE
MMk80jZ9MdGyt3q+FWoMFUnsmkdzQHfid4g1RAx0UCQdvIcflwGAT0dMXlZc8ZQcpEOL8CZliOWl
g95HVe7JYXS8ELpGVToRIQtHdCgRDzKgmCeioOFARDFr6hJip0+mOzimraA1vAAvUus0F4xzcdEm
/srLs/zDpbsunDGiU4gaNLnHB8UVqIEm18qc6qVwEJ1MMLmq8vtL48de5HP5rbYNwFUwcw+MTMiX
0UBtJi3jNfzMM78kQec2xwrEsZG78ObMbxuAqzzmLoiqUsoWpWGz4sG3GuEbqU3Oi4WjRGx9JsFE
LnEc4KdO8WM7eKLpWuJb07qjdI7zU2LxcnGcJbEVmmE+l2P4TkCqPphybCvlt3384AlgHG/M35Pn
yMDljhGwXsrETjNOFHK77sxSUHCpGpZssWHITut1bSngadN4EMpV3OGQutTbbj0JqE9uSqfgFSFv
AspKJrMsDGrTyrhEdUDcn8bh2ZIDLeFEM7jrYvyBTqiX0urgsxHfDMhzdqLMsOpzcgTN+z2lfMgd
VXT2j2vb/V4tjJ7nymprYNcWMJMG53U0AwMGe7zXbdPWHNxg7mzCTW1fCWMgs64KkpGuoA3ikz0a
glek1hdTSY5jYzlxrTz2Y3ObqdL4J+7PSi4DoYOWh0sLdjFk7iw/rcmtQSqn0vvH/c3cekKDIAYl
kSo6dzHd9uNeSmmbL2IKvJgXtOlJmG8RvY3aEmSKgYFQA+8eUDvJGgZwV2DkqyqKJoZ7fxSHGYVi
Wkqov5RRttWhS70GVWNrk4BHoLjlf6wFMduHOgQw7woWwmx9fw/n1MVE9rfKrD2dWLyYGk8Ws4e5
JXRRW6GqKZfdTMXMlV9mAs5NnePbb93n9ZIYUwKWd6VMGgS8hvaQj/7UvDXcekHe+TDmgzRqNioF
6BDUQPPHm9j9PvrtbRvw3FHOWtgIr0XCslNoGNIQbiLVshU5kCLuO31zNZIkogtVNVXkdj9qW1T0
eSwlcO+rxcvnR6SApqqxjfAiGz9U7Uzmm7n/sX+fNp8Uykomg7ptvcD5EuHGiUHvaTD4We9qt38R
V/WvzZnPSrqFUGuJDAYTI5RHucObL8WQUUp/+v8bQLxlJRVJ1SQJpRXwHhnVqJRxULIQXUE5mE/T
S1Fznv+btmQlgNUJ04qTEVhCuWJQzAmnESF5lE2FLnD2tqPEEgfpy/5pbaLfdU1sFqAnapsLqLtx
VYw/7y4tKmOzp7E+tDovrbuJEStJjFr0w2jWLYaKu0p0m8mDM83oPkp+lLxKiX/Qv7+PiQ3wi1GZ
iXjr/ZU+pqQ3Fih+7MkZXWSOg8gXLrzA3mYuZX1wjD3u8iSsOgPk3cqd4YoP2afhosG9IWfhJQkQ
qKJU15U7vv1Ja4mCodumAtNlWSJjTOKQdGkEHgoMSAxKItthQziuxiZMrSQwVqS3SpQyh6hzb5rI
xsBBe0FupuIlQTdv1koKYz9kNZ/6CrcLI0kwxzQX/FDrjvuKvn1GKxmM8UjmZpHwJKAVsbULguaj
forfL9d8Pxy+VxfFmW7rF16EeXtlKmYxUDoQ0FZ9BGBRV5O4yMEGEcqRk1iBJvCi5psSNEvChGBT
lsA69lFCFveFVWTwX+TIH7rbaPzJ2bhNFVgJYJSbIF+nzAXwnLjl0Tr0HprfzqFreETDraKF5Xpk
8wY7vj/Ef/OTVlJZ1a7n//BGzYH1RI7lHUFekngWyh5RmoS8QHs2n6dTeEdfz8ld6JDUrnwB9L9/
4IYqqw9hbkBqVHMszHg4i1LQpndazCck2LRfKxGM+mcoB8mbFuGbsAyGsXTC+VRMrwa5B4GXrSD4
p3Czv7xDZW6D1CnaFEW4DRoYHLJP+qkAWY1+NB40jAEDhxHGrfGKlTYNwGqVjPkUpTbs4IZjlcVr
ld5W0WMzOMPYcRBrM4y/OjC2tqZeujBZaACAtkMsLiXgU++EAFNqbG4okxqtHS1lX7ViL8QzwSBF
t5ZLZ65BXVLA1SleZRWUclntanV0RF2w3ZLQszCLYI5HXi0R5yRZ9gKrq/N6MKGfZoJmZTV+Epof
HASgELK3SgZiEl2sJq3NqV8inxYM/6sclK0iL5fcK+CUXv7Ezb8qCluAo0zGIAgoTQE5FBqH0cxC
pM4jpOApyqZzvJLDQIzZhLpsVrA6ajNikrdepI5Udgc9Ek5xqvzKIvTWDGHiqK38NGTD5/1d5eC2
zuCKaL7PcKTnlp/q5slUODEd7j1gUAUN9HI2CLS68lQfjUNxU3vZs2zXDr//erPYf33nGDiROzNU
ekqtSVzRmY5l4x2F2/o1PDaucpoxSjG6K792b0hSC8/727jt7q1OkYGVcIhyvTRR40lTkbT7KScY
MNK5kgOKdbpcEIbwmq84Z8c66noZDsWcICSymMt5qOLA0rWAsy7OpWM9c7DJaoJE0DA5+ag0cqcD
9SiToPlOvPRQPOm8fAUHRwzGPy8EsVhMDeGWqIjssbkfCwV5T14VwfZx0TAL+iFUhECYF2m1GLGC
4YwIzx4WX/SKU/GS3ZTnyZH93Ovf+P14XInMwtICTMoqDfBQ3TR8dAi91a8iRkkUxxKd0RNxZU6Q
Z3MrV2tk8HJJ6yYvKWdu0vnd+KWv7ur0+756bGrgSgT9fRUBtJZoqXMQzeI1JQb1iJ5lzO3cF7EN
ICsZDD6qWVwoYkYDcChSJfepO9nkZIBatn75kxQ/hq3/rRUMGGa5WpVph+WQqHfTHrkQqT6p4GPZ
X9LWwUDnVEnUdVNW2Be8Jo9CmtZglBn0zClkTHZNJ9tqI97dpdDKGsyVHBYfhNwCm3GKnatzZ/hS
Hg2/+Fo5UmRjqsjBeug/owEPiZ7xrHFM5+YrZy2ZuV6TpJc6yWFVql9zMDsh0rl0pD3yXHfta+Nq
v0pPcLV73ow0zsay4NFZYaZ3IzwEWROdJpMdcOmDEcjgmewtUFwvj7lZKL3Ie7VbUBeJCqEJBZjZ
4A2ObqcHclM7yn30uq8wytY9Wwtk7tkykqXsQzx+wHaT2GaK1EgXf0djm5d2xrGThqcwiW206JzL
LvvWa8VpbntvSbUjOkECy1oOptDfNEUj2mNsvBW9focIo0MW41Jk8Rl+4tfWSr6UI3npdbWwl6n1
iGIcagxjy5TpmJAykNTklFnzaZ55vBGcY2PLQLqm6ZSS1oDq1bkdErtpPSV83N/CbRmGbMq6BDPN
xigSqS+1RgehW7R8lYvHRX42pZd9EZvFxqp4lcHCRz3qi5ogISfEdn6hSh/79bk+TJihDIZjbrff
1oNtLY/e/xX6zpiM2GK5HwdGZj6vSnFb+a7LYryqXNbJ2ORo+NPlIC6Pusg5mk3TuF4H4zvl8UD0
JkSCLLzJ76uH/KkIokCP7dFXHPmSntJA5bFdcNbENvxNel8qhgRihlmdPWOWz5le/+Cog7wJv3/v
27thWx2PMU/vbLk0+T5679GCQHejo+zL6DaVjvvSeAuiH7MSFqW10sghIjyicq7EW2HkGBPO/XnX
/dXf74ylKIsBdZdSZR6IkdzkLQGFDK/r4b07ibFZqmpaKFUy3gnE6Hes5NRJZAh6vkgu0r+TS5t8
yKt2qF4w6tVuP6l3iGF6GUgf6VDwMLMjt7f3N3JjoR8+gLnEg4FZJZI2S65FzkV3pzZe3H/ZF7EV
Yf8gg7m4mlVYcop+Q2iG6CyuZCO6Dtb80dZuBo/y5CTgTHvkEUXzVsbc40WaYmkKM0Bg9iPNEEcd
73ORly7dMv0f1sZcZrNNlkHHoBy3dwZ3/FYeF1dW7eKGHIwawe/IqZ7CW/11PPNidRs3YC2Y7bIj
alc1VSSht1VwlfBiRJz7zNk+tq8O4bHamAcoxjCds4m24cTp/+6xf1gCc4mLtpiaLoSITvpct2cJ
Izh57cFUtXbu1zufx/p+TWERWtokucZ07uU7xIFzRfIs8ajPKs9Nol7enix6YitZSjmUqDyzcJX0
4sZUhttoMG1rDv1QlX0lloJ+EJxhFm4stbgM8ezvXzOeQjBQEmVNMZgCzLE49I5QLQe56/93VPxw
YAxYoKtXyMcU6eaOJOesBreFUjxISu/ur2TrDfRBDgMYQp+05twDFc2vs1e6lFhLPBpB6cUPvGTO
ppqDMxgFMqKpm+woj6JE67vaDpLbhneL+DwlzsybgLJ5MFcR7ASPOjfrppEhopC/FOFXI+U9PzYV
D9PTLBHvK01+x6iV4skzyRYw0f4VjCkOjYP6/QOdRlIHf0AfpKorUQyojnFizl2Cl87UnQz1MKKY
OOco2fZ2XVfDIGrS96FuRjh8zIrps7eGG6LbxITrGljkNJdeMzuNSOi4HtzkMbvV/OQE5uv3XCUt
IRLdFBU9vNqDLb9vvXcsopq1sUx520p42dNirNSfwGZYnmc/tDGZ8Kl45VUB0uv4GyCtFsrgKymT
SomnGuGK8k4SnLxfbL1EVJxj33limOdh3ddy0iwT6mAT6UZt8kOVVN7UxvdLWXEqpzm6IdPfV5pe
KX0aSRXgPKk6uylQ4Tubf+IQrTaNgVERhOVG2OMyGU1tm1COKrVRIsCRQpV472gYJFXKyAyRt5TQ
dGOeUBF7Jp6KPDmvInbrjfZB5xgkDfVIbJJYlFBYU50pCVztF4H5PH6ngb8Ik9s5yE1Vam9dDD7E
vV4ltQDGDTUYLlTHldv4019kKZgJ+syRxlMHBioEEeQvHTLM7zRjlGlJPQ4Yd/rXoLj6Jne49Isc
qP2tCBWNjFOfYX20kKzEDR5qT7X179SLFUqfsz6OlrAlqGmVyIWywLk0nppPymD3nuz0gXBbnKaD
chOBotsfHsrGlrzU4+cXOPdaYeAjNUXDqGkOdjCOchYM0yP8JlF/2F/ktgH+G+4VBj0SvZOK3sLj
QGi9WPaI+JBk/1IEgxplloXjFIKVeYkepfyBDN8wVGF/FVuaCNoojCHRNTgTbP+XKWRynRNdcqPw
NrN+KbzI89Yurf8+gxcZ6l2npYXeZeAEHIfMQUVIU3FKoXiLYMACTLtUtQEW0QQC629C8n1/k7Yq
aNX1Khh0WDB7sx/m5K8QwXDEvOdDfSZ2dI/46D2v6WBLfdfCGHBIx3iSjQVmXg09KXuOUHvfhH4r
KRy/n3M0bDhvVoZOylSA0FieW+1On2/7lEP7vi1CR+O+jiGHv1WbtGqyGGA5QZSgVhzTHI/G/NCB
mIhzPFuOkYYg/X/FMPckUjAyGaFXVPQh6BrAP3Joylm1DT/3o5vOXTC6DDHfxu449dy89dHfV2Zd
F/oMpYt4CEqxlxSPBnr/Eo6TzBPBXCClT8ymt3BKf5n1+xpDw5b6hbODFKxY87feQeYGyWKYt32C
a1p/np33SuMbw0MCIJi8CvPmeAmc7Qt7PTDmPqG6CrwxpoF9a26W4ccwftlfD2/TmCs0CxExUx1X
SEyOiuyp5l3Po3TdMnGrHWPrRsSK6AjDQ7XlSjsRaKYd6csFfaB2K1a1LZeS0zbpUZba0d1f3Gbs
bS2a2vqV1okDKvlyGuEgbnMgvh4IduyUiGWjSeh1QDp7CVCg5pGX3IneKEd18rb/BZsvAk0SRcvU
RRXWg/mCqAN7tDzj/IgbPuAV4gmGLXT2guQ9WqF/xj+7M/eSb6roSiZj1Q1VMCWxwWs0vkTfqA8T
eZkTlnYBihASWC4Phjejf+tF0g9abXMpTXq4GAOtE65uO7rB8pcoKC7SiY7zHd9CB9X/vFKrTfBf
rZKBMiFKmzwl2NnBvJuj16zWnFT9goIgHmZubydyqKKmSfiHufF6oiVFpmA7o0+0Rq8LwmMSlIfq
ovryOQ944YrNG48i6P+KY258SKS4M0KIk6YUg3wdXeRA2OZ9lBVTlfHMVwyWSFciYo4y3o4S3JKj
dCAHLdD9lruOzfNZiWHOp8/mtI9a9NKg/sFJlv5sLdZB1L4ZXf6/t1Cq2koSxbiV+qnFUhSxXGPH
kq+GqtgJxlRW/1IGY1y0ekbcrQGITeKTkf2qZfAxKfY+WGxi8WodjKKZbWFYUgoZaftQhMTJ55NI
fu7L2L6rsiEbpoqhNhJbWUfMiWRmh6c87RdTHQ0D2bVHGH6ERDR6WQ+9ww2LUJD7zWauZLKAJKYA
4RkPALWGyVQOsZs5c+5MXuEmPs9ibu/idYEMGBULCgQwaRHlkCCElBcMNemI3ZlSsL+R9DD21sSo
d5SriQRWe2TjxVNefK2Br9b4VeyODYk5CMQTxei3lCsR6AMF4Hks2NJY+kS/z/THEAQKYvp5f1m8
3WP0XInVcAFbJcIv0gmx7K4qwT0WcxR9E+JW+sAo+tyZpBgrhEaI7mnFvcLjyOUtgoHQNFQz5AAA
oWP9abQ+zSoannmtnVuNv0Cdq54xnlM0z5NexRBiECe+x/C7J/TjqD96lxZvTmi5RyT7pgz+pXqz
JTC5jCbrCSOJXCF5rK2H+v9Iu7LlyG1l+UWMIAlwe+XSZLe6tc9oZl4Ys5n7vvPrb0K+x6IwdOOE
zqPDtqoBFgqFqqxM9YFOf133gT3U4XZpPESOEoLpSws2JqdE3TKA5IWXnK3Orl/YXLXsdne1T47o
VmZC6sX9F+TbvvKQlz7Ti0EdKpYxsQnvzlkDHZIGFeaaS/8Dio/vVsoFCwPAqWhZAaIYUDszz3l1
k2mCl51wQVyk6EiEOW2Q47oAelp2M2FNkQ2KyS9NGLtyPl1Ioj4m9eJETXVYZkxqrFIhePfvVgk3
3mpwMQSaX2FTdkBoTSfdlz2WxFheGBQsiQkmO/tx3YX2L/9/DofBhZEO4obShCFTVzYHN2/Wh9Kc
Dlo7vAy9qAksiI4GF0yiKpnbdUDy2cbmhVTqIVFMG9LYdpX3h6SJRZ9z9zIjMtQmKRpK2itDwSbb
KIcmWcP6/1vd+JZ2cqoDw2flQRG5wO7S3kz9UYpc1mTVOyzNjAuXltVNgv79miZ+GK12FYuaCbth
eWOOe6tAXcE08wIrU0J/iUzbzEUzNfuRZWOCywSWIc3XuEd5KD6beA61d4lnecmD+jUB2Cy04wJk
DYlruMuNiB7vX0xTRWNDwiYwcu+zxDrNy6keS2RwPycUWUvotoOJ92hdok/hGdzir4JTxY38IkIb
7Z898maZu46KVe0lOuBOjY8Mmjv4sWs9lsHf0NzlRURM+gr1+SM1IYZm6tDJMKC9/H6llTxGCQIo
ADpgr+0Qu5lMcmurgbD3sOsxQH1ibBN04lDcfG9JASOEGemMu8ycL200yHZWD0GZLg+JUZ1r6Fas
9V9hC0LbsT2rWtvaGPNsbaloPBKJUts95Q6q4VRCHwRvmz8g0MRMEjp2CLQobiWPspc7g11/oX59
ZGBN4zFz0KB3yefQJY/lX1Ae8uSXD10om9/AObg5j1WeoKjvtul0lIpvnUketEkTZIT7LrUxw228
nMgDxpJhBuhFbz2wmdbUNR4hOfDc3In7BPvf+W1nuStsXJN6Jg1yal2/mYzPc/r5+nWxf0du1sO5
7DyHuhJBbPsVP5QE+RNTMZqd0J7B7iyqRYpWw11Ok9HIalcUkMItGrsJ71RZRJCx+8TeLIeLNcai
zyVtAUxicuWdn0FkNQ7Sk6hUsP+Y29jhIgt060GCOL52j+THxZnd7Ka69HeouQfRaNerozlLEIlW
J/Q+LvVd+zaBmKzFWoDmqX2KPO02jG35sJwZ80wMWK7gwbB7Eb6tkwc3qj3tE9qCQR3jQo7RtbY2
lfYArOP4Wy4FF/zu44Fi6pMyIqM/sOwQKpPzRAG/ZG48LvOpzl5y6bfA3fc98B8bfBIvLQmUcJD2
ubNl1z/7M0VjE4SZkJGRMuwjRux+fGBgFsHxzSR3uUdpnlJ1gkvKIRoMfezN0Eq4vqx9r38zwcU+
VBySZh6xqhx0AZ3PhOtYdim6dUSbx8W+JZYXpSgrHC7Nq9KfuvLj+jIEDmBwwa4r5lBpFCxD7X/I
MbGpdk7Lx+s2RGtgv2GTRELAs+6GGgd3XZ4M62UVlav2A6qmECKr4BQzCBeBUkONhxlVMfTNR3eF
dCGbViCXV8JPIWToX6xR47Wv9CcW3UikXsZEHwvfsxsFmP++hOcVT8X2hKz4+IG9gyv/xxgXvru0
UxC9BxBx9p45Ppvty/W/z4LmH+nT5u9zW2etVZMmjEN+Tqkdr4s9l6c+uuTJL7PzaiDhr5vbj6Yb
e1wQXxv0q9QGwS3Pnc5bvM6WIU2K+4/qgHjhig+E8ndsi64tkQvg5jRFU2YhGNAuRFHuIKXonAKf
HmkCNM9u4H5bGx+4LStvNb3Gtyr6szF/LpXcNumRZKd6EKF69qS5wJVrqiwbNQxUN9+fqQR0JZmk
mKxwMLqKq59epXy8NTA8RkZH/BX5xOvgIlrrgo+4GzM2trmYsUBH08CYH8pm8dEYEltf7hcjdK97
isgIFzRIXvZQ8AHYS+mB/rRN7R6DLNdN/MtJfttE7nBNhZzGRYOrnXki45CEctCxg9gpm1zXu/9x
27ijNlQ9OGj1EuUXPXTCbHCyanSI8kWwKPbl/3B3XdFBFKGAeZhyd58kjai8VHD3FiWl+KsWjDfZ
uTiy5lR7iQ4i1qbd4L4xp753xHktqlS38A5Zp9u8DFYoFF1f0K4jbAxwnq52ZZ4nEU4VSLus+JlY
ni4SbRWZ4Bw6V+NoqTSWwVZ3c3lMrItmfb6+it04u1kF585pWBdJCWpqN8sldLnA0DggcRgbd8LF
PmYRBJpE6gm7GcrGJOfdY5yqUghh9FeWysbXj8UR5oVjTKLN49w6J+3QEhW3u9r8SqdfWfdcTYLN
E5ngLo2aRnlsNj3ENPQbK1sPUuWvowil/YqTvXZwuHsCqI1VNgp4QX7WT+gjP4QoTj6S2/AIhgnM
dTAQre5Zbuw1wRSYovCwX2N/+15/4KqXrpPmGRvJhs/AlQOoBXRqvhoA5K2O4jF9iPIyRYLjtR8E
N2a5eJGGjWImmD56fY0SqMgknnlEsom5Zule9Ijb/5KabFDF1FCa4vbYtCY1z0sc5nh6mqA/NwLc
HYnIVvZD0j9G+HsYHJeLQln2D10DJyNSMMS6oMQsWAc/HNbM5TSNMWI5dCox+fO1LjC/SZ+ux4z9
A/y2Di60hij2Ng0UON0yvq+yUzM999Z9k3yapDtVG+yqFdj7F1d4M8iFWiRKUauGqHxod6gaIpmQ
UESqjv+dhAYLP38etzdjXNCNUDYvFEXBdbjcZVFij/pzGPtT1QocfN+OCcgGJkdVKE+9v6BSBRln
wUAphvSQd8D9QHOzP4XF8frH2ne6NzNcjCoHWUIjh7VI4wdLr+3KFI3S7/vcmwXu7FRVpBOwrOHr
lP1Rg9ZfP63fE9oH1xeyj+JBhfP/N4yXg5jKphySGdAy/Rs9US97YB3sEt0ToOVuMtdypY/ADTYG
uQhUh8tophKCwtzPN1KSPHYl9ZJVFdQ6BF+IF4YYp0LvNQ2Bbu1PWf0tEd1Su+m/oVgUM7tEtngF
bAjTpuVK8VQfJTxnpnMRvUzG90Gd7XgQLGXXpwGFU0ywfxpQ7Hzv0+1gSb3Uo+g9V5dJvwHIxVnD
24gIzOwOLmkbO1wEWvqITFC9BBFA+6i30XFU5gMdc7+WIoeulqNpUeU0NHf6ufzkCPyQ/fE/AsTG
OBeNhtDI0aHHC4D62S2mjR6Si/VNcSJHttMHRYCn3B183C6VC0fxpIYZ6XB+WSd2dWtQToIC8iZF
lf+8HCCjdVgMO8QtLKJ/2j3Wm2Wyf7+pjsRpP/QhpOpcfZTsPgReEI1S4ZA226w/NhNirBqVNQp0
Hhc89KXGGxiSvXgVdJ9ZQwhQ2NveTs7xYwm9OOPX9Y+3e9bQJEE5RjUp5Ue4ZLOZ2pQAxZHIl0L6
ZVWP1//+7qZt/j4XbS2lTkmk4qZqZEeTv/dxMKQP103s52MbG9yWUXDv5garN7fueoiP5XE+vALi
XAIe0jhQTpLf+6L+mWBh/DCXMRWm1mQLagiSN9LEyZpgTX8IVrZ7snAX6oqFMW2FZ/tLNLXXZlwA
rnLHyFXRHwfddHZsjj0q6KJGK/sUf3jexhh3sMx2acOBTRQT9XeoHGvrGWPnuvqkAKmUIkkTrG3X
8yw8cQ0LiD9MD74/TtC3DZuFIGqsd9oX1VHs5MF0pZnhUCmqzSVkjqPGFxjd39A3o+zfb85wMiwY
NDBQEdEvA5RsGr9wIoBtGWeVBM3T69Z2XWSzQi4uamFOoD+A11A++MZwW/Sn9AMcyVTbmOC+WRdm
INPUkZu15vehuS3y0QnXx/9tGVzco10UZhi9hOSj+Unu70L1XBiCLH33Rt4sg12jm88yKiWtjBms
CmnVuUstOz0IpSEQZa9d5UyL9T9+GC7TXIY8ZMVptKInv8+/zMpdWD9d37R9kPdmSVzgM5SlrhsL
njbEjvkgO9SJbmfW3XfjQ3mj3c6Rzbjwp2N/oYcGooIiSJbofHFRMa07BaMHKOAWKLWnl2n+eX2F
+znH2wp5HMjUFvVKBxgguaMdSDCSY/dV86tXHny9/cioxsYaFy4kE/Ia8oDbt49vF+O8yK1dzIt9
fU37e4YeG7FQrQUc470fyvEY95GKHqy2HgoFdEMC4oH9lN36xwA/s5OYRZaqE2Js4y2AkTHeDdMN
vyq35WftVKGovgjVA9jG8GFdx+WuW0CXgLOXc/YortQ+Ia/VEjaFGR6jI+r3QLSIOT12O79bW5zT
l10/REmO5f2NKQHKw0l/MGbkxEFlxCmhvQICtuvfbC/Kbm1y34xCf9Eae4SnCRpGBZlsab5byKf/
yQg/LdI0pkF7NcLLh+j3GIODxuNyVsLGu26G/dYr34qHQZMBuXubwslZrzI7ZT7xX3uVHzhLmy3j
SUTDiShJGrfoVeWHuT7p1qUUtRJ3o4MuY2wMMtIKhd+9P0pTripyElPWjScHxS4e5oBpHo++ldqi
ULfbrNoa4++PJirmoUFtGxRAi82SP4yo3qeLDewrhgjCx1X0Ctn/Um/L405VThpNIzXqStOJRfXh
L9mr8P6WJZs8NF+K59bO3OiAImD9ELmiUv6+caBAFRM4UYxLvN9bySymOGeVdjiMrahnOt9Oxez0
xtM8pk4op3ZqfIDQHc+RN5tcplH0bdq1AyMfT4OYeLUu2Zb0aOSCZGMvAm/NcG4TDfra4EijSE2e
k+KrUL96L9PY/n3OU4hW6kNboyec6o/G8NdIqN2QIMLTXDR/xH7pn2f5bcM4D6n1YhkIq6Dq8kWy
gBrC7BFJBJnMLrpsux4u4oIkzhgtsHy4pAKzM+3v+9n0IIAStLEx2r08g4Q49ZM29ypQ61r5bbjq
98rU3moNGqtqA8bpXLUjs/0OQiFf7jGOtupu08atDTDXhM2JVMElu3sJbn8zF7H7lkZ9nOsgOrvU
R+ULpjwhjQWojnWpjhiX8tLfomr2bsEU1R4FY4mKpRA+sBploxOUFoF2vgv9FYzicxBdJvRfu/8C
l7b75aF2rWCMSbWgxfb+eK5Zt1gKVAPdTDkhvJrdaRoP1y+KXRNQAQDnChC/Jg9xhIp4vEJeFAFv
+kSlX4b6sKjfr5tgJ+EP/92Y4A68nIWV1pjoSq1g1C4HO9XdsjmOH0ETY7ryn5VwB76PyjnTNZDS
yUUTZBNmfVIZjb3uhYT1szqGItCWaFlcAEAle4yIBbYis+0fkgWTpbSN7bbpkDukohmZ3Wi2WRwX
A/qcpKbFOD0iGfOcc+WrSexe/0x7r/bt/nEBIAXRVJVN6Fcqyl9l7OvG7DMaSvWTEp5CIYRwP8Pb
rIjz7UKRGjlmvS/qR0H1OYSSeOObLvHlYwWpOQ+B9UREd89u0H4zSuX3B0rVR7UlrGQPwYejpJc3
qxmeFWM8ranuh0MhSI/2o8XGHvfWaHRaLYsy4hlgsywdw7l3TDuPVRflG5Fyk2hLqfp+dcYULmWe
ABSV/EVPyY3uVL/TH6yIPxxj+1N0lx1EqLvdGurGaSiXQAxyl8xKhgcwkH4lJMtO8FAvxCSXM/0c
HRBdg+CDzeQ2gYj2T7i3XFhZewltzA5hhak+axjwD93lvjozeVjLFRHVCq1x0cVK9XoeZMR92WfW
WL1nBO3qialA5o5orlpw3CkXW1JziXMzQxramsGcfbFEZByiv8+FExMwrzWZECvXRX9Kuvmimq0o
oWDediXsUy6eNHquT9UI3+9amxwKL3WB4wAsZbh9rbP79EvkgGAwqAINtDDpzcfKZlvn5EKMLqGb
0LNehqaUx8hUPXmB4pxWC97iu5sJYL5saTImqPl246qqFMAvRLIlC+Ll0RxET4TdO3pjgNvJQZP0
ZmJtJnr5GwtfnGJXcqLz4IY25EvuEuHDYD+12tjk9g5nq8NQB/KCzmvPq1t4641+ZADL6sAGWFpf
GEpYqPjDX94s8k3IFTdnmsQoUQ+n9qwdFLSiR6hKYqSBtWK0exHb+n643BjkgvPQVUqvmqiqpsfp
ofqr+xzdlJCWROez8FEQUhyGTRRivdXdc7Exy0VpFYOhEZXAUcMgaM2pYPRZLoNF5ujQLF9nJ73F
gt3yE3DMB3pT+qLy/H4s2/wCLmjTOhwnJYPDMjgr6ww1TuyGASuVJ4ePwFn1jTEuTFutljYpq0So
fXdLMbM2KSIpE8EB5KmLmkouF8AYsIvLaOfjuYi/Xk+Ndg2g+G1Ch0xFl4TbsGWqaoIhZbBYSae6
vFc+QiOqg6TWBF8BxZuCC8fdnNdSuOLvm8t8tCTgBMMwqIioKLkbRwBTx3tChZAk3wTCoGYazUmO
Omt9kZfQSUfVGUNRDUVkhfvgalT3kZwhWkEhLkiVPlgWcJaaUnD9m7Cg90e42CyGu5BB8KBNloIK
axdGmd2g36OGo2sRiiUtXlsWx8xM3Os290PGxih3L6tTF8YZxsJeB19yNzymh8KJf0DyHCzH7SX2
zUcRT/R+/Qt9f/b+QwmMb2+luZGsRYOsjl4YOKP6JB/L7yqrCgklW/cjw8YWF5sI8LexFAFwQi89
gO7lQfJACYVx7+q/YDLYHVkEkuGflXHHKkrDqbNm9qj5PrvJrexNvvGSHqxH7dt6YnkcZu1uS2/o
hXU+dnv94Twby5yPAvRUr4RZpqQ4kSn0ZlO359l6yUb5Jpxk10ItQyL1N4H/7L4/NnY5pzVJLJu9
hDuuQtUesdfLTmZqt6lTA6JkT24JtEEJcSt7vtdEGLn9Cs/GOOe8fYMWPX7Bf/AOnROdIh+SaH6H
8E8ejUdIjhwmt35kUuLaM3APvyG7eH0HdoPD5jdwkU6yFkuaSpCzZPTZKI7m9NRNH2Gm3LoVny4R
MpGWMSZTPwSqM/NbT/JpIHxu7V7km7VwKZKmL5o5jDgsy2k815APHW3is45IdpiEwnYCz+F7ZMSM
rGYlrKFEPmcmBoPObRXExo0YdCYKAjxn46gnTZskQHKw2ZooKICKMZ8bl/FtSl9FfJsCh+ApGgcw
yirG60skPcvRyxrjHNait6Jo87hA0wxdsWqjhi/VZzaNfoVGZhtTkPWnVdbs6x7OTtGV0PKqDLLp
QBOwgZsV+mTurCU20S6meRflZ0t9um5m/+X95n2ECyW9YgxRHwLeMznKofPQMvX6M0siza+Z0x3G
1mYTwMuL6HrfHb/eHC/ChREMRkqlmqDwrdlwjxvlJvI1jPG0F+GLYH8rNUKYTCnIrbkDpoRSB63w
kWXKoZ/dJN7c2/pXes/a3ZET/hh+xJ+iAzle39l9j/zHKt9ZXfVMyosUqsDzBLmdZjlVcncIp1aE
tNsPH292uOeHjBGAqGVMJ+RpZFn4oQHqOwKtg4PRDbAt5KMgY/oXl3mzyN3uYQTia4OB6vMjq5eM
AZSm0DXuT23ApofSoPan1LGOHzvjb3a546dCO6kFb7nihtrkNj0Jks50oDDnXP9w/xK43uxwtzoJ
GylU29cHHZuJn0Gkq9tQI2Padf7HYsqbMe78QZhhktQWi+rNyUkqPdA07YDZOn+VJrvQRax3Iq/k
Tl2nR8uk12wPx9VeYgNv4y9UE+Qn+2nR25q42zlL2kqRZPYOof2hr2qnr4vvfVq5BpGdgSb3jVEe
5TYUOCb7Ln+GzDez3IW9VlEdawAPulHZu5gzuytIIajR7KJodDBJoj9AQZXPgxeysTBpbWL/ynMP
IecF2ob5kZF1SR6jD+xyEHQwjozmrB+Y1KGIJGz/+73Z59aoEZAEgzodIDXrblEbe+oxTyJY5L88
Fd6McAGziEZpSHsgNJhMyd+8Rr29HNBkFfJyC9bD4xjaWhrjpkWSYIQX0sco/gZN/SI40PsXwD/r
4ZttMh2zGSLP7KqpPisHyDPdmc/rQ0eAeJo9EEw6egRlyEJ0h+875JtdLlDOZttUVYOaxTAMR9Po
DqmSfOiWeTPBxcSpDVOSRIj+ZtrZ4KaGewDdJ5qkEy2Ei4hNlFVNokxAKU7PUM21EpHH7V9ib8vg
oqCEsZ+l7pAMjF8YrlQJUvOQJLbhRw6yxWMTHwQuITLIxUFwO+ZghYFiKPW779TJPFawkwdb8otD
jLliwZ0icnMuInYk1psoRWjq+tQ248+FAXbVRhB2d41A+wtsS4qBIU5uE4s8IgD9Qw14UEowyJT2
uCDGg03m+t7tnqaNGW7r1j7ua7DK4MZKzmH+koFlj/6kqeiduX8Nb+xwe1bnFm0XCe9M6wnKqqB+
MDzpwoSEWMnCFHyg3SsLEvaGoegov/MhAtWKAkO2yBHTV1IG5DSvVEfCXJSdxz/uqI0dLiTIRafr
qWyht9aD+EELHaMub3vSnEtZDXAxez2YbysQW6PjfKjTxVerOgG/6fLr+kfcL0FtfggXOLLelFGs
ABy081jxlg3vhfeQxmAMcri5Qif2RBpfQptcGNGmWU5T8Gug+WWiT6tAxj3yrcfEmZ0YCoq5PwWi
6vxe5DJkFbVWhQA+yUMfxokafa/jGaUYP2RMGM9LLjgOe6duY4F/UUMRcs1piVNXUjUo9CqYR2JL
rSiC7HZSDEJQ17VkAuImLs8n0WB2rcKq0wCa2uxeTk6/LWf4opxkt/ejg+hI7C4MtNCKboAdS+ZH
hepUXqaFMQebtLIzYJ9L5agPIl6HvWhibKxwB6JoktBcdZzydvTV/g4X5aQdeyJIAXbdYGOF8/YE
C1xbaFK5crTgbUT0H0peedeP1L4NTMmoEBcGCw+XNSUY6DTGAVkGWKccsHKAs7MTwNJ3S52GZlBk
oCBwMPkKv7ZaBWlkFMWjW/VRs3u3PVo3QHC7fuZgbLBzcY4gdySmi91FNBoASalMOFnBDC4C26Ye
UYbrMJkWOMzCS3uEZh2YUmrIJqe36FwDuSvioWPBnY+TW3PcJVOM45LlKnoM6mBAqQzSCJHXmjex
UdsTCJ+vfzmWNF8zxt00ujxrgI3D01v1dwm62L7GgEm12DXAaCGxa2E+tXu3bZfHpfFdpNGuTlG/
ZNcNAbkw5A6hkTvg+8nBmLr/2/o4z5yjyTCnHu2GRXnOw8OK8mx4l6UEMLtvqjDb3rviNmvjCx9J
DnG0pkCg6pHLjaDOTi7zg3wfnRn7Y+3XqeDc7UYQHXERgg2GBZTre89c1LSooxa5Y2g+rapjhJWH
3pi9EkH/fDcebuyw8785AQlJ1SLRNZyA8mYyz311O+QP1z/Uv/iFYVi6jtE3YNDe22i1AZxTs8xe
XuWRwfGZhFn49xjhnSgZ2Q1YCO7/McaFXs1oSrKy+WaFxPaqVLamfAS4hJRKReVN0XSVL71VtdEs
88RggZod+oMPlKO/+sbD7OUeaGoFfr4bNAColCkjWcSt/373cpNYbaqh7iAtUE2QXCNSbGu9NLJL
h8/Xv9SuM2xMcfEpXFqSdYiTbh3lLqD4hxkApfDXB4yYCpu8RPQhPKzajKXYNGK8H43eOsDaJZcL
LKg6XDezf6ts7HCeDbduzZjRbOUDisC6k2P8yE6+jTYDXs3ecBhc2dWDJahkW4RK3ku80QnFJAjG
xtlQ4ftv1qkkbpVoxaSV8lej3oTIdqPlNjYeirW1VwYRLj4wNL61yLl9NxizJMcTcdu2c8ZytjFN
5rQQ9hDs6m5c2qyMi0u0jgeaUpAwqA/tEfp6GO5jcyejJ7sjpk+Q8TigBPEFVncP9cYq9y0nY5kk
0rK7zC0+hw8giUTzFcpt+h1jpKYBruqX6yZ36U9AuQ8mTXCK6viU7z+h0WVLM6dA0LGgFQWsH5l4
2uMMpA8FAlNBTThGTdhy56/tRYQL2U9MNta5q9ToAN8bW9aD9YGDeQCSGlopDir8dndUgwwDqs71
9e4efcyHYjqZqNTkeWN1KzFoOKNfV8+NCxmKh8yIbK0QjWbtfsiNGS7CoHuODpqMw78ai43rwunM
r9cXsm+BZZIUczEqj9meFLXNAX/ARZ1/auJHOgiqOntH25RVBH5iyoouc0dbaQ19kgkjmn2l92QK
GrKrBqJrbHfcemuHO9CVNZs98LFIb6rZk8r8UxWGdpX1fmJ2v6MkO+tZYRd146iTcQCMwO7X3guN
ys5z5VRrxSVah0/Xt3bPR0wIoWBqTyOWpbOt2eQKo1nLQ2nhVZP3xxDwg9XLU0E6sttA29jg2THr
RaVS0iFqJ/nTMHuN1dpt+NKXgRz7VodZC/WUfAhDaMoW3h4E2hiEJ0ycq8rQcondewDqHlVv+DS+
xC8zFEPXB/m1QmzVtqjxs+eoW6PcEdeWGsTJJlaqm7kbqb+aUPC5RAa4z0XmOrNUhgEm1Z2uH5dW
EJX3rgLcr4zTwNBAXMNdBbOamQUYizCb3/ysBhBDkMROa8dqhex+7EzxT5mtJbbSjeP1k1W3Bdsq
pbhrpPtoCsLlMidu398mVm7HS1AYn7o1E7ygdqsTW7vsQGzstnE+jMYEv2Aw/A5yl0pg3YYHVtiZ
L7UTHUZB8No9YZst5cKjXmpqok+oX03ZU5feG9mTOX8gUdiuibvXVgTejEJm2O0mjJrEkDKXaieV
5sP1WLGb9INgA1UWUDKCmIXzvoz0mTHleNR33uTprBZ9oMfaU4GR7X6IRvV2u7emqoPcHRwOMnDG
77/UMuqt1SgoU+iX0dVAVpL56VP7otwy4dXUU7wYTGWoOwrpwna/GEGaB+IIE9cndx2ovVHpiwqk
gXox7hiSOzpZHvmGmT30zLqjHHS9/RGCIBPT06aJx6GK1b5frBW2pa4PyIbStLTlwnRMySGdqD2y
v6cbM1yAyqUoAa0razA90YcokDGCCQITT/Lmh+WA9s8XoNBQUBVhKHbDysYs5zgGWa20Y4e9Q6Vi
SAy7mTWXhL/TUISF2g2QFKLaFLmCTPjqjzkXVWTpsNRkp1a7hKngDOz+fQ1vHMXCQ5Hy78SkL1Rz
Zlz883BK0ntafrl+xnZ36u3v8zWJPIsWE+h3zIEn5166mKNxaNXjIBx/3D/LG0Ock0N3PlRHysqZ
SDPOGjScRruykIyyF6/kCrNfltv8Ee839rjcZ0gAE8gRVVjs+Ms4MOK11is/s6Jc8qGKsLkxxl1j
+qB3jTbgKy1Qw0of8tbpRZpEVOAJFneB5TMteytm4AttKW2oRN0TCRjcaTzLYXzTDVZm63niVmp2
IMNwQ5TSCfv2MAzL50VrT2akfGv6LoiGIair7Ewy1MlVMKFrOmR49PxQMoq1XqeRXcgv1bh4UgM9
5iX25bI7mMB32Ua6nAptdIcyBdfmN2uMfdqVft+V58mKfpt13rjWCP1wQ1vRb21voiQB1LpLRJeq
aCu4O3VdpMq0avTGs9VTxsSWZZGF3U4/nmw40hZKuyB5eh8f026SQ2NCxUT2Q5+Cty8MyKkHT5Z4
Rnw3/G9MsSO6yRCUmXbFQvHaoP15JHepHGgiadPdDduY4KJ9FCnpGMWI9kX1mC/4eIIoJVoCF+Yj
K0dhcS0xJ6zOx4Xoz3WyfFXb9fP1YEVfe0bvTrWqsyo/uLsV2dShD/R+r0jf0R7Nl9XNuuxzstCj
ri5uFepwwAzfxgK7NsnRppMXO5zXS9uUj30Y3hTF5Ool5M4axUMBNrazpXa7Cqw1TetI1vBrGVem
VeaiB/qUWeEzFA4P8RKdl6j/PGilCwKTG9UavkvzdFFlJCJT8k3uM6/Rl0c6HValO4AP7KVegaNT
Wzw8Gq9QMs8q41NF5GAuQPsYz4dRqW/A/2FLeuGpef8SqdHLEmvf+lz2FAkZ4tT4mqHb2jh7YON3
LS06J5SepLiUceSJF3atr0vLjxXjgJnc2YtUXJSxvgUZCrXTFMtf1H6xSWM4tan54YQ7VqO3RZK7
shreNTrmTDUtcywVqMa4cieCRmv5NRyTL8mY/ohr1R6V+JZUxanWCQJJ4kp4L9b16mFKPYiH9Tab
6C1tB4e2X8uueh6SNpiIfJzH9laSskcJ4cSaPxG6OKFmnucsv4kU2Z3k/AK4yYW26XkMB3CTh3YY
AxunSH5YZbeV3HjR+GvFh1NC04ubAo2UzAgiCZiDJnYMpClp8bVaqS/T6aXMyzsaTjdr3pzXUg/0
3LrLSt2Rlk99nP006vtGi73I0OyE/Cos9cZYEPUl+Wyk6ac2qQ7wm+fKjNy6qY5WU/oKZhzmVAo6
OQusBW0OZQgfMqq7YVffm0b1YPVPRGsDq5YDVc6fhw6htZnsfMY6zGKwQbtQ2OqkBLV1H5qgK4Rs
+a0in7t+9JtptUGYbocGVJNDDdR/DSj+8A/ErD7RtjyGS+wmETmBmPmYzdaXpjICc25v4mr0U2vw
M/nZihHbq9aNoudZrw9mtZxMJXY0MJyM1jNpceVMGYSsZ7dKdJdG0yEdlqOURY6ltJK9oncSxZaN
W0CL4FgJtecGpSewsehm41LVsgE5PRVtf6iW9Ki3g5cp+jdDGQ99N56GKrohFKNwlhWMuMETzBlF
8zM6Tr7RFy7Re0drJZAX6lApg88oKI52xgmqhokdV01QhK0NhEdiKyg8xK2jdMjJsuq+avA7p/Le
COtji4MUTfSUrfQ0FctRNeW7xJw90P+4XUztDIDNWIXwk1lerHbwZfyNNfuZ0sFH5nSU6+VMtTiC
3sJ4iIb6QHXjqe7nYOnXc6FoPmiecGZqe5RCR8mqC+0aWxrPaVfdW/r6S83UI81CP6egQ1xA0ZCm
AKX0I/4bzE3T1bWWyY3H4UeJh3xENRTTvpKoDMJM9tumPrWrZEsh5oKTxVHC5TyZldMauatKcEv1
AjSqPVTawdCGYI3xk8f5sa7i+9Uy3VgC84nxeciJYWv4XyB95k8hFDwrDODYVvoUxrnfST+VJXRL
o4kcqHHYpVy7xRTdxFF/O1rr0wxejDk3jjgaUByIHcgG20Zs/K4tw7OK/CCb0Y951pxGQm9cBvMy
ROq9DLWtbB2f0TRAcCgP+FZ3XU+gC5kizvS4vPX7GqDSevxR0uFmsdAPCasD6NJsy6z8wSQeav03
S5j/KOiPCb/f0JaHWK8OKtUam7S6bHfglbaWEMT9tW8snc34Fkb6tUoVFAfxDdV+fLDAJSenhtsM
xB4ykNCYcm6P4/+RdmXLceNK9osYwX155Va7SpIlS/YLw7JsruC+f/0caGJaLBRvYVr3oSM6Wh2V
BJCZSORyzp80lj2SRM+lWJ27tvZ6oLAD4P0U6qZD8vRUdkCUrJvTZFaPMWJ8XKN2NyV+I8ubqvpF
VPxsRH5pXe4NKlr1qv5FN3tPC7QHIBjYY63fqdOfUtEPhiluSaIfgs56aS3lKFgysgJF/qMY4rsh
Mp1+Un2N6G6qYWqQ5L4yY2zYPKl96MWN/ip2ta3LnQOmzfu+LI+D+DQPsyvM3TdNCzj37dV9zlyD
7H0r6kJoBokI2sF3MbqXY+/2RXudO2YEMA8oqS7TNtdTZCUR/gx3Mcg/Or/3apvGz/xBYp48tlcE
00BW32cZ7gln8KpH2jXao4ROCWAo3t/0eHt9192ql+tjRzCkCAFX3WMD0++zj1ECAAM1TgHQxuwg
34tnadPjzZ/vk4fmEDjlq8nb36vXCSOfeZ1YZd41gwz5NbgmJuQ24j0tgSh7JM+feXlgjraw6exy
6Ks+mCFMU3/r+rE3eMVMGqHeiMoU+gGLCDacxjYSY2iL8k3eyx5QOgQnkrzWNm16frGbOYkjJDZ5
u32MV2Hnxy5SsgkRTX1X8wugbcR/jGLsogxkHHV6l0tzOwzN39tiVpdnUvoH9L8pV63NU26B+LKP
oJzSSRlxhSshplt2Aw8edXU5JoXvFhVRumpTRGNbXw5zIbphcW9Ex57iH4xPt9eyqgsmRaIWkbCQ
2MppKATp2IhwTFV6P5jbMubowvoaPn+fUYV2kpoEzWZwfMafId4UzQ78k/btNayfx6cM+g0LdYtC
tTHDAWuYm4dE9VO0+0Snyfq3eVSqXJamIBuIzNxVg5wEMK+hRKHJJQpYai00klX1d8ucOEWz6wTx
pRzW9SlGl2fg2gY+cvmUJ3dN7AwtsbtsG4b7qn4wq5+W+a0qMAILVhqks6zo/fZ2XifpmC9gUjNg
VAyrcEaEAygCGayd6GECw6QD1hYAIBzrXxoaS3OH6wOvMvKMWMYHNrXWR8oIt9TUs2jH4NTRk8Gy
DQmR9UycSrb2TZcfCJAzxGE4SmTg8UPQ1+KV3/o8YtYxElLrESBGRVdsMycVHkPtMHTnZviGSW7e
MdPV3JLFGEYzKFUaNPL8QQRg+OE+8DXQav5v0y4vl71q5YuFMRbSKr0y6j1O1KyOKtoFspZjHKsm
uBBA/74wwTJr6iHqYObKBJakod4mpeCkueCZs/UVj2IBmB1dPxow9Jgnf2WhM9aM4BVb4pfTYy1t
m4FTz1jbLqAsyjB2WLXOFq6lQg6TBq7XTfEiHELDz0nj3TYynghmw3QiKQXY9WZXnfqffdFuxbr6
flvEdbcKDAogCujRxpVIRwYuD8UYWwxntcqMoK13+6dqS8fQ0n28ofxLliOf0yfJk7ehz+tJvK64
XkpmK65t0bWJkKCdyIifizi0B4zcqa9C/ySgLTEXvlfSw6BzWj7XjHexWoPxWr1VyogYSxhv0bqK
WbpiH/skoa+q7rE3wn/LRMYskfFWqTmngla3aPeR0bsh+hj9sNPhLi/uxICj8de58g9ZFHsWRAQo
izLma4iEVD2Na5BwQDLMztIjepGdHLOn1TdjOALOvuqQp9U8RBKcy3U1FNdhBMDeAw0awh1Gi+K2
0FQLbjl4piP0EfC++7fUUTbNcTwhp8xzjGvXwFIeYxl4nmX9ZGCxCfr6og/UZd2lE5r8mapVlQGw
oKqhqcO4aqmKM7xTK63HVZv5RTTZVQgWUGuXSk+dzCM5XTX4hSxGX+IJd+owQ5Y+E9ypwFOV+6+4
rYUIpuoQdOEsTSZEABJkp+rFUZgy97ZPoYfN3lqYdUBNEo4X1sa4lEIJg6RSx9ntlWOcHkpp338l
iMfsMdwVWLVB7c2soo1COYoacXZzszrJSfg0p/I+B0gsR7HXDn8phx7Y4sqSxrktYqWeXXH+KY6F
PaOhLlJeovwgDRxfsbZrQJtBpypAYKyruvWE0mqqVwjpUCl301o+Vg0QWpp+c/tw6CufPRyUxjUc
i4nyMWupbYGUDAgbIMYAbqijdO8tOcXTq9KdC8LDAFr18UtpjJ2aeEQOCQ1g1I2+7zbIu2wo6sMX
yKLh/ZaC6EEuDkoXM62UcuzeKJxSMtudbnxFFRYbx6RPElSqMIEICUQr7Eg4iN2bMgGxoEjtOMl3
t09pVRlkS0HrIUZtrqr7RR6bU6JAv0G07hRR4IKuy9VC3rjImr8x8PMgAANIGpoNL3cNl7+Kxjgc
TyrcW+pJbjjKtmo+CtChddNAuw7bMCDEihV0sgZEVj22Sf1LFPyAPGjVAZkFzvGsL+VTFHM8pZoJ
URpBlIg36uRb/dPtE+H9PrNVWk/ysBkRHYeo7MgA3TXqibNbq68643O7WNKRsZ6aYJ4go/9d/ep3
8Gxo+QSy+mZAx3BxjjzeUBI1vytnsBDIhEOZmeTZbEBg3Tz1yKDG0r0a/wjTh9t7t6rNCvr2ANOF
Vje232HSg2bIEglqNj1r6omUqB293xaxWuQzFjIYTyO3o9plHYp8iSidur7fCVFynxrZSyzqu6aL
UIsq0cQVpcQzZit2Ta39bvVg2y7z3unUIfM0mXgk7rehpDtDbPmtaG1QY/khF8I5FAGIONVbQUq3
GK1F5UdHTQ4zhq14mmrNDRSAnN1e0brCfW4a49HybmimokJgXlu/+4mgA3/73wlgLIbkQlHJBU6l
McVNmgxo8CfebRG8g2eNhvTjpGgzFFq8S6PEFtOfXaNzNmrdbECcLpvoxEL+hQkGBHmUQAQNKRiw
RwkXyEmVoyd274AxQPYp+e7wBcAVeuEshNLjW1w4lRSWhIzYvaRJnMHQ3Hr0gJZoD8EB9QIj9yRU
r3KV06a6moNeiqU7vhArJWCWakVoxbSvd+ombmzDj/epo51GT3MGX36Pd7QbvtwEjngHpETOM2PV
oy+WzZgZEdFyFjaQ3xrKn9GQvDEDGZ2Ue1Gj/I6b+cdtBVp1UDoym+C30EyNzTzO2qiJnYoXsBY+
Eu0F44aOFXwTktC9LWdVURdymNMcEsWKIoPety3Iokntj6ppy4bF8fA8MczpVWXXSKMFpUGpEj0H
lY15DXsqOY/c9agLDzFV1XU4EHYKZNRQJ4x1HfnUDvB0snIEeNMmmbID0WWQiw8b3RxdoSDftMTw
bm/k6jPUWMiWLxUUdNjRCABAaoy9C74ijKL4ljeqvgE4InGLPovbAte39HOtjPFHkpAKcost1Qit
Wr81igzYC865rfrixaIY9ZjCsUhDHR6mEye/0MxdCxX579bBqEaCOzINc6wjzGdHMGZbkZ6kiddb
yVsIY76JGffIJ+GWbMp+T9TaU9CedXsh9Nq4iikWe8XcW3UUAqYpxV5JobDDo8abxMZt4STBbrup
FH0fSOn7bZHXjVfUGQOrE32pwJFRrl6cRJPVtsaLMxcIsiv1Y1vU5yhJ3b4f7SZTX6u6lJ2iql0t
03xQl3DW/B+0/p8PYPPxutTjwRVjXykNvOhVDmXFQcfEBqUlYClzlkt1+nqLP6UxYZssJOXYxgK1
scEDmh4gatM/qmts2rsWoErp22156074Uxxj0igjyGFKxQkdMvrypu7uUxG9G9GXdtGgM/JAW8Vk
PqM6I5zvHILy1LUkXOO6MxY705V+UgjcOdyFqAjeXtiq7wBPqI6mZhUt44zvUAj4hNK+wmWab0Zw
rcyaL/S8IYLV3VsIYXyHNk0VuFQz7J4m26KB/gsF6c0pPk+i9BUfshDF+JCslOUC6P2o0w3POZon
NHk/jyIn3KKHwCofEO7oxDwKgnigXjp4S5oQmDYpnvTj6Cg6sbXxzWiOorVD0wNH1toBLWSxVNxj
0ISd0CQwq/BuCPdqGTpNwPOJPCGMNaHeKaeDACHow0VMbJfpb6JwcOVWN02mw1vAHadkGJebVo19
1khtCCWoHmQztCPLx0sJBeGTKeTuv9dqDED8I4uJ64FZPONdR2UZKWBxtsDTdqr+720ha1q9FMJo
gUBKOdBSCAHtbdndScEryV9DHiucRH/mStlQwcGWWaaBCPBy38p+FHIyRbTKKPnT3rJB6ueb9xQi
jzioNhb25NZ2e0pz9NjyXserirEQTvdgEWsTYP3HaRYje5H+jEe8KtLjkEkcFV/fyM8VMppRFiiL
AZQSzzy9u6uC4EmT+1M5ZgBLqBXexUFV+dZ2MqpRiwiBZwPbObZEtaU2o9QouDyENrdrpf8pmvFG
6bSfWtAAEiVUDqoSfv+K4nyul1GcKYkmLaphbSG61Lq5tK3mXjQKJ5p4kEd0MdeLpcN1kiHTovzl
8aEVUm5A3A5H1T8X4VNS6k5k2GX8FMZuFfLmjtbP8VMa4+bFKNDrskXYQ/J7ZNXsKvmuW5M9aL9u
7x/9nVurYixCKua5KIcGR9jsjPE4GpwX5uo6MImLPDT+UT4eoAulz8VYalNaH9CGQzJiFLdubTL4
RsTRg9WYzUSmG2lBXCU6O6SCuccRmQFs2IQgpn5PURlzKtRwmvsEMRtH81dNGSP/gLUA3orIAg2G
cZ5ZWmbNbhAgPtzr8aP5lXowIBH+EcHYVgk0zbaVcM9PBOBa3eSnlfl8++xXMx1LGYzxCEJrptpg
0sAvrZxacepdh/6zbrDTzql1O3SKM98Prl5enytjUQWVXAHP+QRDgrY4Y7WfGleJznJ1MsXftxfI
OSb24ZqYaRIUpEatjeZvhvchfsy+UmdZ7CHLjgjATj0AhgtyUqRzS/VXhcGUsp2+cgkv9oxxPkOQ
GHIEcGi0X9/n7UE0dlXFCZevkQLw6lmuhHE5lVIow9hit6JOc/t08KROfJ+LeTeUr4VQbKaoPE61
TIvppm+ElRNI45smGIdJUL+L3bjt8tAVwtqOS/Ig1dqjJgvfbh/oamF4+Y2MuzLEXBeMGlZhbU0A
N9AeTfMYbDt39og7HXizzTwFot5t4b363gQTQIwtCYJvsvC91w9oxOLc2NcT8sy+M1e2YlWRkSpw
kTQo6c8x0A7lXbs1nM6d3GxLzs02O5qc8f9121fpXKsIYB5Myl4urTCkSI/jEkn0GlzkJN1UWfMq
lN2+6F/FcPam/Hc8y36aZc5MQj8leMxUJgKkruUo3uoVsfgSZpNR+JAGs0V6KcMsQSn1GDDJNmkr
fxtFXrWau2pmr6PekAbD+tjrySOiY077wI0dswOQNp6gmos50GTDazNbDR0WK2R9OaarrLKAVFSe
NyBl8Y1MRU+isQcm7rZppD/d9JVSHEhA0IMjAqvIYDOdlmxMYVLh7atpf7voMdY5L5DVpOBSAOMt
xDQTOwnzTW4Qo+lc94RmZ1qP+fQizokjxvfNDCwVnUc4te4AFuti1FYvFQseHY6w/I0GCnNfgSnW
cjLQuMqI3av3mnt4/0FnPreS0c+iSYKs7rFSCrgrepFTPFOqYqCQ3QFM2Bne/vVcNHUIqgWYOhGv
LkxkX5pmHWvgssLkmlv3vdNj8GgKG/By81TkmqSIytHQ7mCB7JlSwzJy+hBDBmPxfwvrvqvg72oP
GTB4EzfCCKVHduhrHm31CDqoe4BCOby28PVL5/Mb2ExXh0S9IQc4Tzper4KmKPKzl11+n/v9W+lV
uxgd26DGjU4dXmQ8cJxrzMuPHbDQXAtSHgnF78sdiCxh1iozR/fCuXWTe8CJA5pmh5GUE6VCKPy+
AHrev8aep0IBgYUaNkCV8C+XQs0ME9aliIzH0Bwn5FPa/lf1pbbSpRDGPOMwDfQYeVM6nuOP8G99
SNxSqewOcTiiu9v38voxIvElY5hfNRGDX65p0qUsFXpsZPF38OJt6rW71rQpDWKCdD29yGQwwQ1g
J4z+EJ8Xjq/614V0+VI6vKhlNROVLp9FM/VMpNW1crybVXJWMT0W5O0XumvMhUTmDCMr7HVBJYiV
pLsSXm4Qzhq3LXs1+lgIYc4wl9u0CwYsS87vx+E+Vv5ULaf+xhPBGECZTTGmQCBCl/dW8RLmThhz
bgr6lVcvTMDMUfAMXcFj6fJwckwZ5LMJL9OhKRO1byn5flv51p9+CwmMgyZTqzWYdIMPIR7lBIh8
HWCK0LmCXufubWmrO7YQxkQQvdILQqxSYdIu104WuHx44EHG6paZdPAb1WfLvEKTLc1eKkKUDzGo
t8F954ZV6UZWktqm+JPMwTYdsztxSM6WEXik0TCQOXo1sd7mujlHoux34F9Quvp96mTktszBHwiR
HCXNiF+IbWkLbbUFOpKAdqPpWCWqXahodu+CXaga3yutcdSmPSVzdibG7MbTQAC1mfY2ScuNroWb
Tkt/Ys7MK/Nom2KEWIm6tyQGTeGobfRxfLLadNN26ZuU9pus1dzBFLygJV4hpQlG7fB/Vnm7kxIk
2kzZNtryZR4mJJCq1ulk9HBP9V7KQ7T4WOjziQfzpxWHL+CWdoo68tCYc56H/mdmxZPd5CaKQs0W
zNnPFml+3z7r1fvBstAHgrkeEV10jO7WugCdnnH1j6/6Xh135p/Z8tXE/Y1pVGBdx6mfR3/53Wcr
L2T4UBU4MOhuka/YwFpRTvs4RC4jLwS3HpK7yozOpWb8GPLcG1N9y1nmSlr0Qh7jP4O50PVowBs2
2Yl3mCHMXicHT6zDvBXvpQ24bXbaQ4DROwBncMOrFV2/kM140jhpq2CgeRsyvunqX4lnTCv2evH7
VP7iCZcVvZjMEmyJYHw0e2iVhzblqAlvCYyWFHM2hsmIJQjm82R+nwZODm3thQiMNklS0J2vIVJj
fE4VJYWE5wLUsAPFcH+UN5KvOiAI9eWdZjjqbwqMH7rW+229WF3XQizzbFGiXMHR4NkSF6GXYDq2
FHmjWqsigNOHgIi297IhqIxR2mAkMLAw31vzLjY4b8u1SipM1NJUDM1JoD9n1EupLLE2oV90rmhX
Kh7l38wPk09HqtDd/YV+lgtxdL0LbWvrBKNCJsLZKXqN1C1m8pXsL7p5zPbv7bNZcxGYE0HApYgA
e2NvVWK24MIMjcltx5e0Okxa5SqtaqvCqSk4e0ivz6sLfHEbMd7BqtJUHUv06Fh4EyBfZ+mpV45b
UgnO7TWt6Tn6OkFdaWlAvxLZWmBUhHIvhTIMSSg3sWC66OTZCTJQT7PGLTFjpwXdPfiGT5KpbIoO
Gf9qKIDil2JWP35pQyvxAjR4cxI0a+tffBVbNUyaSSL6bML6+n1kaofYOlvV0RJ50x0rnoqOFwGU
EA8/VEMZK48HHSVl6qnM4i60jpl+GNIvxGJLEYxFD+UoliLtP8+qcxuesnB3+wRXtPJiCcyLUmsn
K2tKCReJ8BwGvR0kaH3qn6sq3cVfSe5aiqZhQgWoVPjn0tTSsAyCMgngOmZgMyh4rIWDQwreY3w1
0YEQQEEQYKAviAWAy0wZ87AN2hWSXb/TXuibhuzAdPvCewuv+EJjIejjQxa+Y1RjwDQYuIUt9W/S
/xVmXgvoaqC8lMBsmaIHypgnuEeKv5Kfu+FefwdfDCDp+Qxyq8r8uWsffnmxGC3HPEiofzj2l7ZI
HVJVds8jDljz7tgyNOtoogpMHhYur9YNFJdiLEizh8mmg2YgySjc/0W+F7dz697W7/Uj+pTH2A8Y
BPJeqakuWJsZCDJJxBsHXd+3TwmMBUlGOIggp0NaLdUxZivZTfocY/++sA5LwbVoYWjrios4EOZ5
jEU0areJ7E2KsTHhQ2+LWFe2hQxmr4gR11NCu2Fal/JhJG7ohWDeynHr8jIqK/Erclify2E2LZn+
L9mpbvCs2KbgKlR9kY9lS+2DuQnpcOY/ly7z0OyCoi1HS5+ounmCHYFctQQkVw60dF7lYW0g+kIW
cxvMfWWGfYkLfvxtAZCx2ZBNuDFO2k9KjAgcyD1IYHYKt7K5ZlKQSyvcqA1IV6NQZlLLNd49CCxA
DCp6QKQA0I8rbZAOQ3rF67a31WTFoi7E0b8v/EQCFZVAFzu5arazmmPKgzmmWnZ9ZJ/LYWLzWi3N
UpIDtHXUSmfrZEQ2qMl3BHNEdhdWD0VBnroi2t1e1ZryoxJNA09gQlgq+4IXOrFLAwnLojnj+Vg5
hVNuJx+0cxseRe2Kx7gQxYRnwjDGsaSG6Eso75LgYFoblWdfK4d0IYIJogsrrxUyROjBzI6adSeF
/14JLn6fUYI0BUBn1mO3QL+06Yfsu45eEk4Ux1sDowh50c6jMkIGivd7c4x3wr+n+AKD6fLQGfcg
dVmVlzJOQpkPY3snGa75lZHOCxmMW0CmvNCNEUcx5qcZfD/gveDcDTJvpxjHPQGbQ1dNLAN4Zw+T
KvzVw37XpOZejWv0RRnWy2QArKYbMWkd4v2RAgqqf40wsp7k5vM4SK9JbvxJy2ozViCFabKtmY93
aJj0uqpw07EA0lfXc76a99HMFVArU2klBfZFCBAIJBZmREvOqOtaIWi59+xDINKlAjczZFA23vq+
sQcVIDOap9uSYx4wXsnHZVx7El3IZEK2OetCLaOmB/5RkKcDhA60CNsYtWEF5HvyMcNNYPA54sVr
t3khlnEqciBWRplRNUONTcGNGu9UH6ilLi91v35uKrLD6GQEvhVzbnolzno/WJNbgqNuqM6x8XDb
Fa88SbCSfwSwUXWrxGZWVrgARGl0rIk0tiJkL3UmfpNDENG0efXttsC1GxQSDQ0N5JaJ2IoxUTEf
BHGysKTer34BtfyQ4RItoCOJnf9EOYk3Lb9yxV3IY+wVpGSzNsVYoVxslAzZSITaTVy6mfjcTMZp
NHkp8PUz+1wgc2bwDRQ0BQLzQqtt8EDtAbj67wsswP1DFZRWyKQrzGE1lKygmtDH2IO7TWrdTvHS
OXVvH9XqQj6FsMDD2tT34WQkKCZXZGvoyVlJeHEcTwRjv0Vklc1UQoTQVG6ddPday+Px4YlgbLUL
yFyGFmy1s+5mfS8RTiS/kv9YHgXbSqCIdWbmEY6iKYitpltD3pnBQ1v+/O8Ogy5zEQl2mjxjGg3L
SLVp2xFwE/cSZyW8nWJiACT4a2VOsBLF2hjZaxL/ub2E1VBMRYO3DgQXVAsYy0/Krtb7CYetFPUe
hIpomdaPhJTebTGry1iIYQy+q1rQDAWo7baqVxv7dNh85feRUpFRoEZXNrNNIqmHbGxwEkF1D05Z
DS1f/50AJlDCwMwgZA0iDHPot5WVHrICdf7bMtbPAjV2ExVp/WrUr4ya3ipanAVSz/aoqFsQ2mNm
nEdrzRPDaG0fz6NuSRAjD8+W1Tm9BoAg8SvBjYbD0JFcBg4Yo1emNOakUyAkVR5UVO54abv1KGMh
gNGosktyPeohQNiWx3rXbCxiG4/JWX8ffMnByCvwdN/Ds/54+4zWunloXe2fhTE3SdeaZZOSD7nC
Od5KW30X+Cog+4ARdOBDPNKfYx6DC3HIMF+6mEyURKTzII7yYNA8wYAX2ZdKWhdiGJ/fxJWZEKoT
Rnru843S/vss7sXvMw4/lQqhS+ky4upOa45y798+llWdBvQBOtZQOhPZrpguNMIomdHcQIAELKC2
+ijHT7dFrLowWKWBKQxcwGwPTNSPxIpEhBCCpdg5UFAwWspxANQorg6b0mGqgOiG4bCnQCIpq+hr
TA9KJ04mWxZ2M56VEqbBJkHgSFtVLeQiZRmwFxKO51K16lgsQ1XC1ZLsaAoK9ME+ZZrnhcurlgoO
ZOQUFExXIBl1KSfoo0kZVBXxcmQCvXgjkvMYe7oqewFw88LmYSo7b55Pk37OhH2IFCXworO3vuXN
bV0pCQC+UKZA9/tHh4rBLNiQs6rWcLguZrde+jQHdvcA7GKeolyP7DBymLuij4fBApugDJudPDy6
0HlXHqqTPjgq8rxIUznCj/6ZcpyKbzxMsSstZWQzflfNg0yqMInpitpTEPwCyPBtK+DtIet2tSwZ
Ysx4uTMluSPpD2v8ISQ6p9X3A0j2whKYZTBeVpH7ukfplXJwzrODRAueQMaRzIk/6gMgrptzI/S2
IgMQzio3YqE7UgXk9GhC6wegD2b0kijlAVhS5xxdJL1h2V2TuS2wlZNW82T5XhWmR6ktXsdYu9eJ
8ihmYANHkxnwez0lK3kFOc62mYwbF4USbRMVuPsMEEWMAIBIe0RbvGoJTwrjPxIjR5tLiF2LhbtE
OBTTwdQ4j5zrjMLlyZiMJ08GvVPqDjJompAij4Fp9pD48WZ8IDvdj/Ytr4Jx7UAYkYwDKYsKYQpK
jW4W2/JJ3kvH2Ze99IE8AyMs+y6BE4ooNj95zrElk/59Ed4Lfa2TFD0ArlooviXmfpnxKMx5J0b/
vhARtIFOBM0EsjeAu3JxfqpVkJQQHhgktcob5mQyHiky2mkWRElxreZltpQ//VCfVTkGEXykuu0E
+ueWF2Ve91cyp8Z4okatyyAm8IItjV3eGvS5qV7otS/q+yaKnP4vyHP2iQO6+HOy57Wv8/aVcVPx
TAqzJpQrcyR2Oj5JfeGBBNu97Qyv7mtmiYyXkrpZBIAOti+Z72oDpX35DzjbJ30nxZvbkq5BKj9E
GUDUQeXYkj7McqEopRgOYRfABhov2MS/FExd0ErH/CZ4lTv91gub+JKXumi44znj9VV+imZ0NBQF
YoVRpbiRetQa05vLvyT4UdJGZ06UuHpqKOCAzsu0gNDISGqSFDAdM9R0jImTRJotSQ9xzkO0WzWG
hRTGGFq10BPJChV3FgXXAnZ9UpW+FCQ7c4icOsEgfKlwEmw8kYwtVBjfkBDIqRhLV13SKhtRBrU6
0PDNKNzNigoQv/GFozHU2V/Z/GKZjAmgiVsFYREo6oPThCTsjAAP6d4n6qJlznW96igXohg7AIu8
WpAG1qYlkV+X8TYKeJ0mq0r4KYK9QAHnaNZgRACWitk6NS7pSdUbZ5qT11YpX0F9zptx4ugiyy5H
xKSL1RCE8Xpd7nSiHgrR9NI8+7cPF2rXi3Ux16kUW0KPUWP4wnJbRIotmWCA5vW689bCXKBC1OWK
mhuym8fBYUjAZx63APMsnNsqxxPD3JcWWlz1aA5wXw6ZU0zRdgJRljR1nBB0PR5Y7BnjJuQ0lIai
wKXZ7bOjup/gBwlmasxd58t+/5dy44FammdP9CRu2NPVHdolSdnnOKm8sFEgdUFKialJm1KVat/r
Da+1hnqhW+IYl9FVZpXWBC5DsH5pcWkDeNYZop8q0TmnxhPE+AmlbQHsSLCbgvkLsfVoxT6Cbltv
ecM7HC/BjjuPZRhrJolVVxrIfWG2nkxGjiPiaCCbHW8EaRjaBmvRyl0UHPRwIwU83kmOJ7KYIJsO
r2FwBDexZCLP8JcYuTMM34LsoZEHjnO4eqFfOgeLcQ5AdetAWQMflOmVA0xZX54Nh6TNvRwIzhwE
rlLHrhjKr7ftmHNbsQ92JZ6kUgkUtOHHJ0E5G2RjmN/jfpfFTsGrdV03jXysUQXVEEgiNOQ9YQeL
wCYSFLzschzZB5LPXxXviV60a8zHBnZzHj1k8jaGO215FaHrmhcjmDGwdBiHMjYI5flud7E3v82h
XaJacEZ3mZ8BBGJ3e1e5AllDG8RomhL6jNEiGwVSO9f8TNpoxVG2MT0rbsvE60H8wON0XLe7zx1m
bucgmExZKuFJon6fgam3T3nAsLylXZWZuw7tr6ADRKxP27yrDXGUu3hHYdMDZ+b1lq/r5z8L0hgL
HGZRTQcZ7zLzWd/op/gRQ3Db8q3dF8fgqNoD8FDqfeoO25ETn3LXyRikEmDo10B/88c64221Ue+V
U+9FW8C6Ocr7bYVZd2afy2Ru7QadtWQsa9XNut0Yn8noN/W32yI4qqHRvy+ML7AKoRFLPOYzcEFJ
Bz35cfv3eUtgburKpKAgAQZ69PBUgc6WyI+mRuzbQnguRGNcSNcOwwiaPjyi/XA7nIqT4CGDeFce
wBTh1RvpR3zWvYHvQa46Di49CFs7Qz/7JIO7i5JdlrtiDw7TU7WjYJsRJ+myfkV/agLjOSSioMs2
q/GaBYGgYDV2HncPptpgYrB9ur2Z6ycGBhdRQ+cwUJEvNcLM5Rg8g3DHavsoh38JaJtLLiDYdYPy
x879I4XtcBCGVs3qLFFxT1t+D80eJfncBbMP3mMgNinJvp2Sv3IqeVksczbzutGNEc64D1MaxCm1
4Ic1u3dhxCCwsjA2rHjigZeGWD+4z3Uy/iLPAZMMwDPF7XR9i2mYH12bO1EiPWC4nnO9rJvypyjG
W6RWrgpSjlhBCw8AJili/7Zi8JbCuIohCmeB0DDRLA5V8WtMAztH9s3kAabz1sG4DORshlRF56Nb
DonfGs0unHnJFKrD16H151bRpS68XjFhOF2fYLe0pgaWyI2C3luZ23vLMaUPt7UQUyWdbJUpTiSi
DjCW3bHAXLNUbm8fzH+4lD6Xw3gHwYzTtKuJ6qoPg2f41Ua87/EoAUnb/yNs4h0P4x8IajwYftcV
t1D3pbYPxnfOajgCPtKKi13D4E5BVNC+fMSDlPQ8uA9PGHG3aVE3ebBcXjjBUWwW7snSzSCXqxy5
mXxTj41NhN+i/luOa+/2yngLY3xBi3qGFCia7Fqpshd6cOVJjXtbBG8pjA9ASbwmgMxHeKJvrfmQ
Rr+V9GVKeQm06xr4pQf9aMdcnJHVodYXFDgjakDGW7wnm+AY70Y8vHFCP6Qf/92yGJcQSUmmJXoM
I6rumx6kI+9J6cxd49wWs/6w+8eOZMYtSDPovHt6L0xjvx36BJS0siOXwrEkAXLIPBSm9Sj2Uxzz
/pAqcOmq1aS4VQ1Q1vpFHF9DYd/mW2U+683IUQ3umTFeIu4yU69TOL3Gm33JBWepW29pPVLYtJvs
xENo5Tg/dkqyFkKjzTGh5NbaNgHXuFEcJiXmnNiqSaH1BigYEgic2LZFQRuyuutmpC7k44BGXxlo
bbd1Yn3bMD4BHAC87IFLc3lXwHX3KYYL6PN09oMNyl176y52MOiy0X2Ai7/clre6ooU45pTGEATP
ZlogYBgUb4gDv62FzW0R9Iuvbr+FCMaD920XmUoFa0rGAYTd5SHLWrAoJ34NwO8qqniKt3rbfspj
HToK4ZqZDyBMbjzMBwm2tgWJ2xbsr87odEdgHoY70ccR7kCIkRy5raa8E2T9ey9JNbrc4Xd7f3wF
gpJXOIJHMJWi7fsN+ER4iYVVzV+sl/HzpM7VuexSrNd4aeOnNDsb4fvtI+Roicz4+aEPNZLXVMTo
BuQxF19v//7qPaKCDYUOdqKjhlF6szIVhUw4Mqse7FJ6LjIvFJHK5ZVF1kOXhSBG3WNtIjGhIRJN
/rT3iTtuMTG0SbYJsj7c1q3VishCGqP5ABfPwVaHdyIN/Oks1AxpZFeAKiD6ipF9imITkaYlDCUG
1hS0CxYeAXN3OwuznQGAIvsf0q6kyWoeCf4iR3iXffX+lt4bGrg4oOHzvu/+9ZNqZnhGbZ5mmAsX
Il615FKpVJWVOYKlaJVLTijcL4pvLDKvmkQfxpTMcHPjRvwHhSVvPvWVI97plvGJvkkpKVD8MPIw
i/tt3o1dxt2TdGrMRFaxqZmnfzB8jFSAPid6Uz6uqHhLYSX26Equ6Ue2HPDAyrunbWOeOQrqhMZa
naDyNIr3yBwtWX/lkzDvnreNEfr/m3ynipQ6KQEad8zyxogSW41L9/qJ2w3KKrRZkT9jlJwNUl2j
Fym4l2SnUZEbfiwiDC05ben2vNDxBz+5WGK+11JWTQkWXPhJ/rGeFrdcXzoxfTFy7ZOhzC+IXTbQ
7TdFFouWJHT2PDp1mx86vbcyov9TNTxav70vqOkaRPtUCfAsVo4rI8WkpgPy77mBqoxZ35jF+lJo
fXB9h/e+4dYMk901ShMV4M0HH8jykpa3CnfUhnrau3t18wkZTwT6OMvQS6G1wfGnLnbmCJi8ptzt
kHOP7ngSgHs+o4kKBg0MxON3U94A3fZGIsfwmeRQEWi3nyPNtKrmCCkwThq0u3kXU2y9pk0geCin
GXpfEmC1nTeWX69/nd0anoYsC0hhzB+CIfz3IyZFfVtQeTOIcFIwr3ROHuTPObHAzoMBRBOzNs7P
KMbr8+4ujbZgNSJDT5FN8Ei4ZGEiIH4Bvh+KXq1xWlK7dxwW9MsAc8eZdVrpEzwPfgF+UqexzQgR
8WfeHTm8t9IuPmtrjtlIohd1vfY4ThQoorqVbxwyO7tJfOErrXEtQaRwThZvhWyGt+hVM0J2QnGU
Sbf1Uj5VGsAwEFaqrLZIbiCWcydH0qEuRhdEI4mdgFXfSrQ15tyBu5HkstNsEB2WZulldUI91ngi
6p0eP4YSJ07vFg811ZCAE6XU0GxvDFq9vSwvAMO0/1agn0/6mfiNx5+n3l3OxhRz6+hqS8ypRNWc
hIolNBW2LHXjqHU4R2/3BIDARMTlY2jvZHzlYSGiPAIPIz8Ydu+0h9LJncLObHWAeFRvJx4vRX5P
UoUCAmgif5lkgrEcVnUz0F66cTM6VBYxvJc/9+i9/WQFEs6Zx+un81bJ5LRRvJJK75D8KcWNJLj1
zBnU2T94mzUx55xMIljWoA4FvA00uHJgqnOP3GI24Kn8SI6VR1KLdwPsPa2228ic9W4QDLmT8P5d
jj2CZo+Gx39TyNy9aC4rY2WKB6k3IAoSqY5SatC00Z0K/KkdmlPWmK+2Iigh57rZ9fyNQSaXLZF7
aFWKGrCWVBbI7S2jKbxGa/3rnr/3zNlsH2FSoVFRkhAND4ByySGtD5OsWVV8ahOepi3PDpMZGCpy
fioc7Mxq4Qh5G+hKdjIUlGdNjYON4e0cEzOINGSj0MDLu+hBjb7HgEUlIm89vOPL4vTETEwhpwlX
j8/lAeo7T2pqNa+9q3r50cRkr+kk3v8sRfF7yCBMyNDLWlxn3ODOqrt6/QVpqb58u+4P+xfZxu+Y
GFGsWigWIbJw+hxVbS2YAwJ4pennbv7jfxabZxbExAuMq1WRmZko9ayuMdys1eP11fBcgQkOU5MJ
RHvDKyVu1k5OUR/WmTfDzjHCwvKgxZC2JVjgoHNWQxZYO6pDbDcm75XHC64sGm9NK0MaQhSt6JcR
XdxQAqo4o53fzr54Qm59y/s8+zf9xRlYoLuu1hkmwFEwJRVqVFFnmVkwNF+68KupntSZSjlG1rge
uJ22/XD760HEDhplhZ7mGMpEudsQnqdavG169dQPnWiV42yr6/8syffmiBd7TMwQl8jQZ4oPKdRj
Th6E9KAMPIWhXfzy5vmlUEfaPKFrI04wMIlFgYjgU3gjmBadORLsks4d3S/ALkPJJg7kk5ZavGLM
bglwa5yJHbhNolqsEBXNQPc1TwoKO/JnFHEVm6Y3PNfZrYls7TFxZAgNMCZ3gN6qfvyd6vVkPoRT
IwthMkFnrgxGl1Ih1DYUo77FjSXyIBH7yc7lkzKxRezkdKxQo0Tr8XbIBGsJedD33TrCdo1MeKmq
PqxJjgK/Zq1ecStYpVf4yZE8hl6TYGNzjJKFjzNvDvcPMfrX0lRmkkaK83yV6XMK2ao/H9agPGmA
4Gh26pJ73pfk7CPLidPIYqLnGo7GCsGc8WHhaUjth8/LYpgMJFkIkP5gqnGaYvncmua9bhQPUyU/
XL8K9hOQixkmARmImCRLhMPXxP8Ygm7TPsla3JkFz+94J01lYklUgvpxoq115W716EkTbGIr/mqL
Tgoudt5Dgvd9mIPWLplaKzQBHtdbQ3nMNP/6xv3hEjAIaOEMHdUpJhPtQzwBUR6jXj46zWMHsADV
oy7u5YAH8tn3hYspxhcqkseSXqHIWCZ10MymW1X5q6GDfvj6mvb37GKHcQbNiEiaxYgNenUrgD97
5MDz9q+vy+8zLlBVZRjLIVwgl2MrTr520VO2fNIU1RJHmbMW3p4xt0pqQJe0lfEaH/U7U/qQFeeU
i/fl7Rdzecy6WMepgcujigy3W5vXsVt41S+652ztkCrE/8fNGD+uBiNeQFr6H9ADxDO9/pTYuSUA
i/pfiAjsB4SLPeZ+6EEvY6g9fKBxZ0f8On2Yv6VPfdBbxuvySXLFANcStMJ4p4m3TObOkOsqVMcO
x1X26QRf6i3pSX7qcRlClPdB0OyQJ77B+Xhs4ZLUopallao44vKlkD6Osnf9MP3hKfRrJ98CyCav
AVQuHtGEwFX/AMg5ZLfpSGTqQJHKQ1JjV5//i+rJ7jaiFiqCsgOsPTqzjfVQKI0wIlL0DkitqACF
E1V2+k238ls6VFfzVDV3d/FikC0AtEky9HOOI21OirNgdDUpVff6Ru6e5I0JJtBWYAmTEwkJPhlt
IzwIq63xBBB4q2AC7JSB5jXRCPBYyrdYeY6FH9eXsHuoNktgAqtSG2oWZwD7jVJmK8lkqfKPUGvt
4uW6nf0UaGOILnTjc5EiSCoYloHBEvNnvSY3OdE9PSmOZEKTLdO+iJn6iNvMzofmrgrR4TcMHoiS
t1g28o7gjBppijvZgyvbppe5kFLU7xPIseCCTAP5pens7sRtOO53Cjarp3/ZZvWgmx3UrMJn7NzF
VcGOHX5vbijFbXYIIf+W4S0IfgafS6rLWzETo810HRIQuwKpEJSH8nPnx86SWtmZuL0bWhg5OmXe
cBJ5CBSeWSZUZ0I4JylecE5Wvzb5oVAMewb5xKLyQPy848FEFbNSJDOnVSpd8gv9Xsk5eQHn99lS
QZzI9VwMCMVZEmigvw45pa/9GsHFMdgaQSYZcZVj7BG5mjCA7ZQWYGN4Y1HBIUFK6vNDMW9NTEjJ
+lTthRh71ipfi86J0mfOUaeb/i4x2KyJiSlLLEaiEsPZxWPtEDQd6LBDdZPdkA/JB8WnoyoR+mMh
+jp/9fYBY5qKd4NiSgrj7w26vZTFAqZnZ8CcQ8shz9p37MvvM44t1KQH+g3naSaHqPYXWbIGDRIg
n69vIc8M49YL4l/dvaG94w9J8rCaJ9J9a5QP163sPxQuu8U+SxcpD7Up+VU6LNz5FJ2bQ+4mHi8S
7fvEr41jH6XzoAn5UGEU1ljB7t6gtRzHBylPvXIUPulCdGPmU2kZg8DLUjlbqTLero6QW1kV5DrR
P9EtBiAfMyjRGSiOnQdHB3lxAyhN4mmcuLGfGVyWyxwBcZl6ZQbnlzOGX3MVirndp1ieOA+JP9yp
Fyv0pG9ulVIypwySUKj2PSmARybH5INpEz+7723+vPR+1rjxFvb2NKNpaShRR36IAi0I75cPqaPe
m7OVHagsZFvZBLPAvOIJbyvpB94sspOmXEWYRLW2Kv117O1SUg5ymDjXD8N+VLzsJRM5kngt2qjv
EBW7HOI5ahWgL8GJ9rylMNEjJ0oC+Bq+F+SGtPUxT24WHoUwzwQTOcDZIidhjgBYtke1geAQ+dKH
369v1X7B5OIJ7OQc8tEqmrUI4w6fynPy2FnIZxxK9OwtjvIx83iEI5xvw87O9V0vLSudlWryIEru
0/Dj/7kgJkhok6ZGY4tEfjnG97K7BqYbBtLRsJDBeKHN+0i89TDRIcfTRO8pNCsaz9H4InAr12+o
gfdX8C9vZmfkWrPsxShCDZBqnca2ckqd9lt0zJ/02ppPw818wuAoJYALIfunYkpBvWt5VF0cV9To
/28OboGKTZ7mAGT26eKOs+p3qmArYcw5VJybhR2kUzsMflXlW906Cmita/JAocsdbeethokPgynF
IFNA1iTh/oomq89OfV3yIjr9lWvfjYkQCYhDZLA70yEFR/GIYc0SMA2dZ1ioRVrVE9Vaq8EHZfPu
Z841qTFxg0D42Ggxswcs3+ewOIMLGahENP+haXb9rHEMsarUZamBe7FFgBLEzF5J87L2U9Ap2XEu
s+frpjjHjFUuaQUNo6859YwO8Ol4vg2nkDNcy1sNEziSPDVFXUBEn5OzELuFWdp5eC4JhxKbfvYr
bqEzAUMhkG2baDqhpsdMdKtpcKTSSauzWLhy93R92zgHSqfbujm36lLFaD1hTeIxCpRTH9CJVDng
KRLwbhGW/jCWhGbJQfKKp4/2GgW0DhU9GM4I8KHyNT/yKP04R0unn3KzLGWIBakv8NKKylMsp1Yv
tg7U9xrtRELePCAnWOhMsBCNeVmVFLYKQwmWyl2bKpjBH3j9Q/EyMp2JFmuzqpAMgFss/oIWs+QM
N6D3eHmlujm1rwZ8xTzewpgwkZEqJkmINF6oanvKDb9MK1tvB06Q2HdBqAFKmMyD6Az9MzbfKkl1
bcHgJqpewk1Zfaj1gy5/F6Kz0H2djNfamDlxd39ZF3uMb2SKmrUdHq1OK42fk7r6qmWmP8sGJ1rs
B6SLGcYtVAhIAIOCgLRqblc8FsUnjkPsx4mLAcYhpCVVIggdUqCf5IHovXQm2dMFa8RdT9tZZWa1
FqWaSSM7TG3e5PAfylwX+4x7pFpTCImBxDA+0Fp5chxP8j2JrM6TjsOhBZ5/CMxn43bxry/8vcQy
hQNA0+zfDsOWzI2qiYdigOHJFu7Sg+ShzngzoNolf1594cOClAADY774aILIsrb/9mBc/gCmFCzG
uh4JKX2KGUGaLrYa9pY0FJxz8YcTfzHD3DfmmtJPjMxRvQEK8awjswM/qfkYnaszhkI+Z3fGLfl+
fXM5XvsWxzeHURSVRW9KCs+ag0oP2vzb9d/nHPa3Etnm98NJnSYopqE2WoEqUfay4tFcgkyyWj1I
lI/L8njdHuewv+3xxl6mT1VSg23TqeWzkNauojwXJY+giGeEiSjgL2kaALTxDqvWQy6MP3KE/ypM
OXf1H0oAF4dgQ0pN6lXL3kCpxkMUZEfDUW6qM9wdGBFeL4x7zJj4Yup12WHy4WdnOQooaUp8hxnG
2FEPGM70ROTFIJeiU8+ZVz/IkptkXGIJ3tYyQUaa16aYcoyOdyCiabr2JIWinXU8YDb9Qu9zrl87
ywLEI8wcLuLUwi3z1U2IJSadOwylbyg8ROwfisAXU2zwmMu8GwZUFat/Fle3wfn6TTpl9utsh9Z8
2//oOE8mXhh5+86bI1BoQMCRHqnXYNdnjNN42U3ugf7msXMm6O32P8Lbv0PDXUI0O/+ntkMlSbid
HP1mcJFYBsWN+l3FSCrKjbRKzFW85fgJO/CN7xVh5pAOlpejFZemtaShDaVDTu7AO4Isjb9s1EB0
UPZiKleDzqaXAogu3lEhL+HAe6fxFsXElWU1BlTv4ZV9ieqEMB8hKWxVY8JplfHMMGFFExtkypRR
pdCdtAzi3JGLw/UwzAsmMhNMamFZi7GgFBCU0eJLE1mDn3tjsAajRewSFLkgTHw59q5hpScxwNTr
/HcVVKQOEphCJc0gzMNq6VdxkXu86ruies1W0ctVyRcV83GqiqBpwI6aLucizw5dPvpLJn0NBR7G
f78Kv/kbmPdWWZYVKBx05NTKayTaoXIrLC5ZP1bVuZZuTPOkDZ+7npfy7t7qG6vUAzYhAFd6WJk6
Yk6fPE7qq8hTs31Lud7Fz40BxlOlOvw3frFXJlsfznIKffKDBi2tujmHJXHD7lnoa/u6V/GWxThu
KRiCBvYaFKnN5MZYUKbO/2r2b7Mwxm+Foe16Y0CNphdvK+Wl7718evj/VsFccQiVfQElMKRc0I6f
BIy9L7znMP0rr3wetrPZQ6IlBT+T6iwDet/EE+uzLoCD42Hp3an8qwfxZc/YNqc+JssymbhwkEA4
qXzfNglSA16rYPfK3lhhsuOlAOsCaCFVBzgCC1ObJwMAb7CwWkUo8ibkKGTz2v4xkUMT4mk20IUE
v0diy9Vjrz+a7TnuvXh+nbszuqrTyJvWoXnANZtMpMjqvlXkBDbBP+1QOozoWAZQrfcST/2bJHmz
lUx4mKVmIqQtURGXPgn16Bo13sZxcN3Nd2+ZjREmRExZJZKlhFekWhuEQxc0YXwIq4iT7vDcgokJ
clx064hv5WSd4pJqscuxeBbV4aOZ8UBHvBUxsSEuasMoKbZT0b/J9YcMbCX/s7Y0fepCnh5wYYgy
Y3Lw98Dd6HVNohAHlwyC08xisNSZf/277G/YxQRzjqZEl8upQRkhKtWgR3Ws6QXUy4x/uln/ft3U
7uNvsxrmGMkRmbO+RqSjeh4KcPWD1x1QvefkM/vFxo0d5ugoGYR3dBFHJz80J0rrPvj9y3SvYliw
ARaBVwl5wwy/P6qXLWTOD1GMqCQKLvVlXm9rZG221MeAlsqtr5SjLdQ5+DwS7TihLF0DP122RLDW
qvkwDuKj0uZ3Rtrfl3157pcCw8uqL5HHWe38qSqh2t4lVkfmW1LHXgwSFE2qbtJldKK8ASGu7hdd
fMpSA2wRVf2QVIpik0G6W6W7Pu5eJSLatQZAzoyhuHoNgyTtLEFI7Wgq/GaKeXDX/fzYBAk8RqUV
0STMZWbKVRSJFY4fHYP5qeYr2Ko1uuCi4ZLX7ZegLtbe3WtmUpftiBM4S5aW280/oQ8Fbjfxlzvj
rnbF++RgvFJSB96Fylsne8dFmFmL5BifnIpMUH7nNWiDVxSzAafg4a65y2SOKERC5GjMUTQRAvUI
r37Ct3OkAs/vASRqrb1YwwkQG5s8Xz+vu6Fhs73MeZ3XacjEHnhBU4IiTH2gUqWDAseWeMxW+9M3
G1PMkV0lYyzaAhkqFGlyi25o6qFuj5CKWuYKjt3MoeRdiRM5ycv1Ve4/kDe2mePbLvPQCyvCUuus
HgSaXLT6Qkdzf25uhqdd7Teca2o/Rm2MMtchvqaaLNWI4t6XATDBGbNGVIJ0bi3VUwM+EGz3strY
Y+7FOCw1FVyq9PoVPKVrraZMH9dk5Nzyf3gJXGIhs65ESLM2GjA0CFJJ21i1m2QgXlTMQWxIHgCK
dtPoz20t3wzZwJOe5BpnFmkScVDxxAKBt/gC5gk7Sk6y+YGIp3A4Du150P22/3zde+hPXov9TBKA
BG0KpQHsDAMoNES1gX6UYWUR4NxBxhsH3q8dbS42JrqOQkcK6SeyFOOfH5KH4kdhj/ZqR3Z5LGIr
ueM9WDlXNov+qOu+6tUOuH/KQZ17xkHxKZcwL57yzDB5TqKPc6cA4OmsZPXNarIgLO6La+KNmfq8
tPOxLdZjuKqH6x9v91Bc9lNjAisRO200Y1ASaSRIyL1qfEjav4ouGxtMEJ2GvhjbCJEN7GK3dNQu
dJZ78vi62slnGrrjm/L1+qr2L6eNSSaYYrpvDYmClI4WW8bMNhwcQz8D23XrqyhUeRx79PeunAEW
/JGvidzPlBGTPlVkRDO0q1EWIx9Mv3SzuwEU29ct8r4bE2QGFGaUakFhTCpMgBjKm0JYj0ot8hZG
v/+1hTHxJI7VStZW5BeUGQVodSc8mBgWQ7UPsCceUGh/YHHz2ZhQEhKSToKAnGJ+jW4nF6KwL5Gr
O4vXOImvAIgCDLdwkP4GvbixysSUodCEUhkapBXRKc8wAQfVUFPjYBp4LskiQeI+nydlRB1lOqJu
SklfzuD9omh4p/R5wGCOe7BYEKMoh86k/RhtfhHllzQ/xjxiOJ4JJnIMK6jM1hitmKw/5ybayHe6
wmkg824zFgiSj8vYNBGeMeLxTcbsWAcLtDUTj9cioMflipuzIBAlB8HQUtImy3juwo+Vet90Tq+k
zvVTu5/zXFyNBYFggDFJiYBwK/uTG506Ozy0wXg0feMUeeTA0/D+g9OZimHKUOKDsiPWvSl7Fip4
JEEg+LNDjlaL13dvAoeqV3iYHvs7t/tl7u17bsxFI/xuaeATjfQ8Qd1dgpAer1i4n6waFyPMTanm
mhYJFa6TcAaFy+x0VjNbhrP6dMI4/rpgilVweCvbD/AXo4y3t4k5dOuMJAeI4Bul727FdbE4zrEb
ay8JKkuVmq2Qm08o+3DVWqFfo8Go3IaH2i2eKyd2eVSLuyvaWGNibZb3cA2a80uz/mRo06OqlpwK
3k6IUA0dcp4K9NYhLcF4n55PEp7dA3pgnfgpmrSbOQIkQ5R5AXxnKbBDVIWyrEH4l0kw+lFpYwGi
bI4wTN8job1rI4lz3+4kuapBROjKgn7JMNmAqqxhPmdiDCYQYrpaHUzSqV9bG91Z0A5zspfdbdvY
YnxtCdN0XqYFEpHmfJBz4a4zvxhFwYlFPCvMps1aJivyUGMYkRxyxZW0T0iMrnv0vglVkYBXF4nC
fn9l1Va1akMJzHDawTTyl3Xq/QTVyOtm9r/NLzMKrV1vok5Zyyg2dRW6d6bdjh+J9HGKAqH4R9dX
zhHlWWJCD4TnpqKYNclRwSuyhhjcO87j92R5aoW/eEVC7JDuHCr26ju15GYaMO4eA/oi5uvLgOn2
QhOteFVtMCq7mgggc0oeUqXxZ4H32fZadLCtglgFRH/yOxnlaYkHMUL7+m2ifnViO8LFS3yKsuMJ
3+xVdn6zRc/25uOtpZ6IXQZbeJCTQxbb5UF2G1+/zybL/KDdkhvdApYK9ILz579wm80qqfduLGt1
WgqYtcBdHDbWQpFFD3OjW6F0q4w81dddx9nYYtL1LM+zcRAQCc1OcwZB9hax+DqhSW8a+kNc6Bw/
3bv3wTkpQTNaN036z+9rExo8ys0YEbF9IzTMPYW8ERqSI0gRfhR/UcrZmmOHj2PZXPIwVvARXSpv
kHv6ZOUvFJkOTJOT/ohern+6fa+5rI8wBzE2O9SY9ZQ+Kel4NR3I6IPKr+8Az3Qm4McjG/NV6YeF
N+q5l8H9tlQmOPfgZTXkeUEIgHC0bmcPqZPZwDc6b7R4scUDklD/ZzLT3+wxYTrVszEtiSE5Yis6
cpyc66H7dn03d8P0ZjOZIxi10GWuhQQ1AO1RLT6DoYOXPf1h11QTkul4dkO25nd/VObIjEUD34uO
w6+OZIWpVaAqjs6hLVqCA8Xl62vaE/jGvl0sMunNoAzmOlKE4n/K8KkDcW+KNtII8BZU4xu0VCgd
lzdpY3W89/leoeo3+8wJnIm6rnqKFS+hqx9rD4yigj1JiGmUg00OjFvhM89XdqPMZc3sgGOllBCj
olz7nVaPltlChKHq3VVuEytT9MRSi5H3Qtv3nV/bzLbnjH7tyjV5O4j9mUqBINDUro4+UwVtk8ip
HQGk1pxvS33+/Zm4GGXOYCb1eQkGVcmZvfhexHh58UNVrNaFTALQrgMc6vt1i/RjsQZBhElMDKFK
YFtnDuEAlsxsRa8IfPHxbClR56gkd4uxdielfByj+jitplehb3Xd7q4XbQ0zR7OOl3qII0Sb6Wj4
qE44mD60w2A9TgD2Zk7ucytZdO+uLZW5FYFYUzodg+A4N/VZ8rJTdNTPKzCO05PgcE8JzxpzL2Ie
ojbzAhtLm0g/9TpDp/OIX0EXh3c89kIpUIc6kTTdlET2MTz3E8ZyU0FyjOGsd59zlKqvfy6OAfb5
W6h9UgrVJDmj8l03Oh8CAO51C/uO+GsJb5nbJmep0oWUShzRJhHFFP6c/vorWSR1s1Nv6cXGzNC0
HSjjQWsrFLaE8QoM9uqcethe4ABZOiRi0dU3keT+fiNkRWN0ozFjrwRPxzoweKjycui9eLi1wdwB
JKqLSkXrELIS9YF45rcZk45tEB1kD60uG/7sitYSKJx64u5tt7XLxH7VnJqFTFjb9LDY+rH0MI9l
i0/5G1Vv7PK677tOcdlKtgesr2tWgFYcKQIoZqVAP6yYPoiPvOOzR5mHhPLXJ2M7vqMezpmeYFmU
aGs8hDeUPiw5CnYd6BbxQ6/F7JTu5Q/xzRTwxGp2KnS/GWdifq9Vs2FkeHoR4YOhPBnR6ImJt66V
d/2EcfzSYEJ9kY6qibkfFGG68SS0nTeMQm1hHvLhuh2ekxhsaNdSIVnUgqZEFEerBBSS3AYdqEwx
oh9b3JfWbqyVAKJRNEknhCXxlyoIMGopQQPmHN3+5H1b7jXkQPmRIpKvL29/Gy/GmMA+h2KLClOP
qbpIyKw0Vz+XSn6qo3+um9l9qpoSlOiR9og6WEx/DyNNFmqzmSGmA0mFklnhl1ClrS3aLeeBEPY9
8GKK+WDSonTK3KCaYRTfB/WlTXS7xqXV/gWmE55+sUO3dhN8Z7XNxjHC2y3poPdzF+occNB+VLz8
PvNptASKoiadWkK90cZVbxmYfC3nz/N6M8c8JjueMSbMN3Nv6u0KLy9rzWoEF69Ei4Rnqf6YTR85
vrDv4JeFMeFebmMI0Eu4fukUuOnlTuxpt4Nn+oUn3PPKp3u9qt8+ExPkwe9POq2C59VOdBv6uk3Z
hgpfuRU/0YEQikbB08K+vsbdY4WSDKSYdVUF8fzvviGgXtQVlIpAKQQ3zSpHXUrXTBv3upndr7Yx
wwTbLpmVOG1HyZFSIK6O7c9R3zp5mnlpwG6lwlTA0YtyFjATBuPtVRz2BSZ6JIeOdKp2Z48n4s62
CcUz/iWym6BtjDGun6cK7pEER7gXnEk/i9P36/u2H9Q3Bhh3j6JkEBSCfD0958+1t4LFtvPSWwkc
tvQ19FfusDHHeHxaiWiPxXh9KdL0ohLI+6VaZoEj6i8UONTtV2KcvRGWqJ+htQC+46dFPkXry/WN
43wYVospSlRDiARUOUDD/ryYw7EMCcend4/OZa9YTXhVWLtx0VHvHvKj1v3oVzdOv11fxW4itjHB
HJtpKUED1sCXU1DGUHRndqDcDDyoCG8lzJ1XymuWTyPuVm3t3bw23GzJ7BRKr9dXwzPD3HepYMxz
1eNtpsqf+tof8g+F9PW6ib1e3tavTPo3bO66NCWlqVAbdIKXhuyseutPLhjLAvWyM6Luy+Xm4y2M
iQJVSnpNy/GZKKZBO2te+xQ7o9W75Dh5cQDsmQMOI85K6VF8967e+AYTGYxuAuSswUpp8kxfupUN
LuYvhd+mdnaeHBSKAmmyhMPyKDxzbFOHuGabCROQalCBV0VUaj/RWbQSZRoI9wBWmD9qdubx3iP7
h1mX0IjTkJhpjH+KQzgW9Yj3SD68kLw8kiLivbDoPfd+RRcTjG+uMdpKS4dGs9ynft2Odl2DECAS
rTTJTvoEope0COSutIdGvatSw7++o7seBBkwhQ7sq+gH/u62I7CEc1M3VJAIYxCTPeaH0fxx3cb+
XaKaJmgiNYiOsYN2sdhN3TjQr+ZgQMpLINiGBxZqa5ho96Mn6XDd3v6aLuaYU5GMpA9JhxbF2ByS
ydVDTCcP3LIs/ZV3Hw5zIgr6wTRTY3yDGFE8NdQVZ29xFXB4jSeKB1tvO6d6li08RA7RXc/LQvef
CRpePQBlY/SNbd8mZS/VeYQPRp7oKEl6R2576FbhAz6Rv9nHjSnmEogSyRzrrsTLp8N8zKkdBQDa
eW+E/W28rIfZxjAZtSmbwOBUaKPVysDrQt0j9vOR81bYvdE2i2HOmZola6mGePLTehNlG6Iy3H95
o23MUN/cXAPCvGp9SHvRpvLaiLahxRBM402u7jr4xgjj4KGytGkfYy16ejDJw6B+n8jn62eI62dM
lG919LuNEJVp2pca72jt1LDAYuRhdoWTMvGWwwT1UW3TiHRonEbzF10+JdJHjSd/vBvINztGvWPz
WXIkGmBYw2Fdqvtq8TuB1z2g2/E+Gvxy43d9wylPZpLAgPwgHTSL9kkAennMMcHQW7lVHeZjHKRH
/m28uzIdSBNJIlDTYpEJixlD2iVGV12zRLsAKHWobMpDOjhoC33JnOnEgxHvu8bFJItSyIx0rbRs
/nep+7yieNujagb8xQOv+LJ7aiGUp6LSLaILxXhhI8Va0mp4vkEmxCsxYzx4gs+vEu+/3TZ2GBeU
1cgUUh12xk+j87OipDr1R8V+q63a18/WbgJFRA29FhMRnJVcydU+GqURI3rDPFik7Z9CU37NtPC+
WGVrzQerTb5ft7h/A29MMtFvMgV9zmnFbDrOQEHALY+ZHz5JNsYyQKrCgzFx7TFh0NAGiYwzoof4
0DvI03Ax6k4Y0F5l7pYoKFxf324EMcCjRaBnSvuyvx/vdDaAMuqxvHWcXqZQ9og6PeRCHfx/Zhgv
GdV4nLKmBQpMWxyzh6pW7XeA7F23sl+P2ayGCVZ6uERrJuFtP9S2cTPlFi0mVPYYQEhjBsmWfJfe
moA//N3Bvhhmu65LP019BZ5LdBmKW1qC7I/VAZSkLv+9vxu2DJD6AoEGOc93fchuyoyIil81PTjL
4/LbzAUD7Dvhxgbj9HKWlzm0Xt+aJnghGWhfhI54b96sbk6Blf7178ZbEuPzcRuPlRmj1dSt6bde
k3WrEHWV4xz7nn7ZN+bqL7SuknKC5kE9aVafFvcTxJ3zuubdZzS3e3efbfaOPVFrOE/AZf18WeL9
A9Z/9X7wZA8Ju1O9/H87x5wrc+wzeRGwqGY8a8pdJvOKPrxdY06UqAFiE4lYTTsBhiagwQ0OQzSI
OWFo97a6bBrbviqiUEV7BfVuFbKymWscKG6o4IpLclbDlk7B4yauObBSTme8NLfG8Kwv3vUPst+t
N9GEUE0Vldh3YIgok9J1wiDBZFcf6Tt7RFNHcNUnA2JLdQbGe57i3u47YGOReWwkotmuAnbPyYkv
hJ6QPRjh18V45ixs1683ZpjnxpIPehdjysspzxSHT4dbRiiRUCx+8cRjStz9UBtjTAASxzT8+YAy
FURu4ZOoPXK1jHk26P9vMlu9kfSmzVCNMTEYnT5L8jGsOceTZ4KJOQrKB01aY3QUH8jLwU6n9u2j
os0c7B0NKe9Czma3mJDTzUuKyxUrWfrkNJnnNGksgvlYeXZSyJldd4T9FvDGGhNzitJQYwLgodO+
rm8PeMqnpGP0V7D7whqPxKU+0f+I3lJA3sjo/paqGhFNJLbQVvn9q63FCmwHDa9NGoiaQ8BZo/vX
V7ifppu/bLAYjrmJsk5cscLsrU4nWfkdxb4qLr+hvv/pLqaYZo65TIW5mBSAWnZWP8HZybMwrSCF
s5Vucq4vbPee3ayLiRSNXGr5UKBVUBGjsOJUVa2miA/XjXA+0FtusTlWTR3pgirgAxnSsVa/dvHj
NP24bmI/4l02jYkOVVz8i7TvWo4cB5b9IkaADiRfadqpJbW8NC+McUvvPb/+JLT3TFMQp3GPdl4n
QtUgCoVCVVambipxg4nsEn35uY4SG7I0UN6otjmJvgJSsUwCTCf+6TxIxVBJSrsQZRZVgy62cl+k
7UYNC8EFuP7Vzla4Q9WUrTzEaYuaWPyUZd/9YJskd5e/2ooJnUA8GnVeqlC4wceT0+gpIPi5iSwr
/W3Kd5Mx2s0kiERrR+eDES7ipUlYFnOI6y+4UZzGjrzQZfNaqldei0rMa09P2MJIBiY+qI467McF
pemgKLH2XmgZvOi9NDXedS5DVlruLCg3r2QoMGaqMhquRKV86hACbp9rM8pTka47Fo0cZK3HJiR7
X0KpOdWLp5hovzG9IwKUrSXjoIOlGpIJTcMv4PatH4uklTTsW+uWR6b6nT+gCpzZSeYAnLWPr+df
lx1lfRMXFrlNVMJW7qUe2VgM1eDKiTzLy44+ABWxEFC06pS6ZeqaBmilwgv3hYoB6S9Mb7jB8J0M
he3PUKuWvyB/+2HzuMAXd6rW+gUgbHk6OYVav42+/9hYhXf5w60Ec52gmqQTjGsoROPvps60amiY
ALVBTbvvtK1m+TtL3Qy3adc9XLa1EgOXtviRdC0OmrDvNdTlfEy7kfghLmqvLdRjl2b6/z04fbDF
XVKzNUJQKcMmySgF220IyFBNrxWtf7y8pvUTLesywI3gRIdHfDzRKo2NLg1gqH5XTCs3/Q/I24Mw
MffAhScqka37+cIcF3TnabZwlaAJGI6VnRByRHn4mGSJQ+I+s+PGf41HYhfT+KtI9b1fG4HgwwoX
zHkMoZD5kAe838IjvfO3jL4X85Klp2y0YyQUlRAt+D21W9zNTd0B1MFSXvPaQm0kdQvHPzJR3wSD
p5f3cjVenr/tu1zDwtSg9PJAWaX9X8qE/1+NgpWUBhuECw2AbBk3ARccJ6lq4jjAnFyhHDTjiGG5
y8tYjU+Lv8+Fwk5OzX6QUNgJJghuQbFq8GLIv/w3I5zbtxjS1gOflSYwRDI8Wvomle7/mwnO1akU
RckMMhA3K07G9LOPLAef0/1vRjhvbro6k/sS64hBWjNq4ymNEq/URChGwZ7wQJG21YyiqLAWsMO5
Wqh7tdl4WjUKVrP20Fn6Fo8WiWalGvMZE03xvt5bm9a0i21w7bulZ2yDkwIZEaZNEaBK4X/Ln0RF
sdVVQjwSFJ1ERxGfy25GKZfDluma9xaEvjdGfhXUgjtkPR4oOkoVFD16nT+kYR4UUTi+l11Yk2De
MYmUWwZECA+5SBxlPZFBx1fFJCOQXnzHvAbpFynGAaX0d5gXiz7J9t/4zvS3NAFf4WpoOJvj3QTI
uCwqsGZXq8EwEtd7ua22X3B4DM9TsIZC/U3nDm4qo3qusVbfUP6e0CxP6msr7wTRYfWmXxjhjm6l
TUmgT4D6BGPy2JbVIRhap5nVrQq9+cvrWf1kaMsDhmegZ8R35scKOsbSAH+gOLgDKn6hkf7f58F1
zIL/McF+wuJemNOqMvQcTpBWj00LepRkD5U0wSd7Z1bmKiLoeimYB9fxPlD5Xv8EC+HUoFhVv4IU
bXAYNpMVFh+ra/8Ngr3P1XFyvRmdxcmtgRPOHVFjZf1q1ywG0rQw/8434PQhb3xlZGW5Y7Azrlh5
ZHSyfQi9dSTtX0okFtY4JwklAoJwC6/uftM8a5BzGu+ozSCH8QEKBILPu742dExNAFyJovEUFkYZ
hG1bYG3hvtyXm3EXgMeEqXqyhoeovvkXa+cHEBcJ636a1DyGV/pP5V5zMvCmoCqo2YhTx+L2C8i6
D88tzkFVU41iLUBibQxXXfmkVWgPk1S0X6vRnWIcHmcBDwZ+OBdFQTMgHcCOwY18+68iMeZlQX+u
bcL7GoAssV7DakZ2Nsk32mVVadKmYL0C6UWvDvp4H7S7CNrycXUk9X0vEo5cDSYLe9yrwQAudRxm
XGBqs/f93dAL4jsLrp/O+OLvK1wk0SYAidj0UGlOtlq/ZNNNNx1N89YXMcMINotvuY1+D/7xETBv
IyeOrjSnnkDeK1d3l6Pvqhn0YSlw0BZKw+z/F6GRVnOpgyEDrd/8JkkS2+pSu0kEaJ53WMOnz7aw
wmW06JIrcwh6cATgMQRN8JGW41Fupzs/I1dxeLLq6krOB2LLRKN2r0CjtdX7zpYyVFuN6X5Qr3Wf
xo6eYPIxH3+2CUXzmA159E5aNYNNO8Xro8ozB/PYdkbuZaZ2RMN+19M4E52jVSdbrIa7getByjFv
R9mL0d/KR3mnx04RAzdCNroTe6YPfhvh5DkLOJc+IRdsi0qhPXDkgMY//NujZ7Nd1hPr0TMNClGh
S7RGLq3G2C6VzQooH8gQeWpj7Ej/BZYWFC3+uB5f8S56qs1FiSJnbiVun9ADDevnXK8FJci1Bv0H
O1xMSCyr1hqUl1wjtM272R0fmTYpuvPzDZOXj+34br4Wz5gKvuD7DbM4WbKsDXHVYwJlUO+o8iJj
4OXy0V3PbRcfkLujaBrOpC4RIujkMJScf4I4JFWQaYxe4Q672vAaQSa1fi8ubLJVL1aFOWQ/qWYE
wPFn70a7atvulFsm8VrDCUUZhugTcsGp8Oth1kZ4iBTem23sRK2IsEIQ/t59Z7EcWcIeGTNyNo3s
a0h351u9FTTnRSa4aCFD829Oe/A4GvG4pTTcZ21pN8ACXPaG1YzdAPAZ5WIVSSjnDEUTljWVsBLM
ZNpQVjDHt0B+NkNRHrZuxyAqSvoGwjF3mshkyL01gc20a46jfF+FsWMVWwwvCrx7/bOd7fA3bT2E
FEMmqH3H+6q/Nv1radhe/mQsZH4OqWcT3CcjeUnlpGEvj/FbLL3NkW+Dt5igCFaOIs580XK4c5P5
LchSKK4sFdQ9xoEoz7NIvXBtqEEnKGEiPQbjGtL/j2dzRPFAS9kQkPnUed9mwEAqh76Zv5Jjcmoe
0m27EY3mrj/mzyb5GF43UphJMhLXjt5U+slQHkdJsokOoNqI+YL2pE1Q8/kton5ddUK8sTTUKkwq
822lIi11Mqq4DGnqxZWbAgofRJ4xiWqla+Ip+KRnQ1ziMgz1HBcSXo7xntzULnt4xC6IPOadv89j
B5IOjCJ5N9gRAYY8wO0fuKKPvBoFF7+BCyBqlPhFzkKuaQaQEYmPpLC+8ga3oAFogvUeIjrcSRiC
tPGTFDWFiexJ/a1Nf14+aavPgMXf57w/yANGjYC/329aKFi1Owa1EYvHrn6phRl2CBfRHO98pK8d
zMzBVs9OqS6IsauHGPSVcGidKmDJ+vj35drwC63o8IAqf1md5kTNNvb/ufyp1tOVhREu8PVFaLaS
jlNMDvom8bItE0pm43zmrebODt2Eh/i6M74SbhdWOQ9QZ0gzjjJq2n11l5OfivKrNkUhnTnqp3i7
sMF5QZNTNQwHgJ8t+oMksR1KUL8Nfg7zTxMk+pc/47ornLeKc4Wsza0OjGVAeKN7FDUAQqGZc9nE
GuxKR5z94w5ccAj7UGmUEDYarz1mIA/DPEmGGgEF6gp9y2/0vt58yaRBUSNWiax86vbpjZz6tAbQ
bzNumBRpcle/gAcKxLg6BtciYWXiL4v8Y5Hv+TV9ZHR59b5If4vBGU+L7XdR685leOv8t/omEn1Z
37uzSe6YzTX1pcbEazFPjsW4bRrBvb9Gea/LRGZXB0ohlG/5Gb3Z0JyFu3CvHVhLCg9TEGwXT5IT
hg57FLTQ4iXQ4k1k7/IOrkXCpWnuGVdjZtoPJgRzZfsvb0Czqfbt9gtYtg8r5FKBMhtzzTKRpeHd
v699/Xs43AMxL4iHzMH5A71YDN/aU0dT9n32suqlu27q7AJFVXl+a6e3yx9tLVFb2uEcQpuJEnes
RZvM+zL4oQFQ3X+z5DdVeTG/gPNZfjles6/KKpKPbIPK6TRPx6ivHC3aBJ3o9bbm5Ms1cQE3GKZS
nfMRzbH6FLZHcxJAiER7wwVbP5Z6UjJIVNl2h75IN3o82emEwizeU5e3Z/VRuFwLF2x9LaV+6/f/
y9soIz1i0iMMgjPtROqYghOkcFE3bSWzkQvcVCrNruO4ux5RNDUl2ZE09Qr63U89gAmYuRNl8O+N
qc/eroGZEomSAfjIx9sfPNoyqusIS+Xr5IyFXT+We2SgFVY7lYD6Q8r4u7lJHkHutlVsxi4nKsow
C5d+Abd0M1E0aQJtl1tmm3L+IY1uIILcrt3ReNX9WSSXbPp6k+ppjIS+x5M7vurn1M4A55Qw2T/X
pugGVQQL4qJhRWgd6CrGI8nB3xpXbGBIPahg5mM1/c75kpue18YFxQgAfKtpEPZZLxBIMScGfaMP
no4cnUBR1i74kJ86gZ1GDDri/apOJ2W6kwLdzrVXSo61ImpWrIeSP+vie8Z1OWQ5KqgYMlXNe12W
rvBEF12Zgp2y2P8vU2toJUkhGwpmA4aMEC7byvejwyYM4t+inv567DoviIuNY0M0P+zghD64kKI0
2ZCq8FrJKO0hCETl3PVDhVa0iRkvCk5ybmUy+pJDhtkW6IltjRhd4Vq6i5tiL/A+dkl9OrxA8ikg
RkU7mu9EmzNBMVBGkDQUcHNZV6x+C2QYKNh34lH41UWdjfHeF07DYIJxTnbVtrZBYWXTdpdKqSdY
E/s2n9dkKhTz9kAp8r3obGjyKpywpvFVhraAvMMs4yFH+VHBCe6uqMgeWbOnQDpLBnoAnUC27IUX
6mnQNWOM9Bfx4lBt2SyAfKAQFqOCPs9qLUVGMFcZQNCU+a50T8tCaesKD//IpkhBbTbThQ2z8+d2
wqsfucgGh01wk646/sIqd2kXLSXlzPqAZdLbQfocQ8TeANOZnwhi4Wqzerk+7ktSuZWgpI7huBoj
lIqTQRsC0xUYGgkAvLQAOEmvOug+aTaomvB9paM+2OT+K+6zWC53nw0qwT3eI39UHyZcAOXG32v7
QQUjBhvESa+tXwKDq1FsYZC73cDAU2VzDljDdBfdmAfMYOxYC6XZ66he+wJvXQ3LC2Pc5UbSsZbi
Aatrda9Vv9UiclCRs3DXWaenVJoGAl0pSr2wqW/VfgbTq77Tev3n5Q+3epn9WYpC2LlcnDttUrox
VU00n+reTrSHWc+hVLIBgMgxx8m+bGy1r3H2zU/4XK2eYpKwnmRXY0p6duvb8Yfv9s7oxVfljXiS
8vJGgajh4+qGRu2nMkRUiaqjquwKNRWt6PJWQZ/vo4VpLiBd7aNe2c/6aBdVpjh6HeyTaDpUZr0p
/XZTg6+3G/2HWX2bCbltjMgee+nJMobNBNnOTjGfL39m0arZ/y/2dDCToTRLnIVUTuyh9cgX5AQg
x43bEyoggGvweJhuytEDU2HAmNorgHrsuqJuHY6CY8Yi1ac7aGGG272k1btByRrEzIHapZnbpnlv
maH7la91Xgy3gygBz2OlZbgPqp0V7+ZY8JQWrYLbDVNrUkUy4IOWdU2THwFU03xBkXf9EJ+XwH7C
YsProLC0IkO8qJrWVslkR9Z9HDwURmwTyEVf/l6rlfPl7nOxHXpKZY8nEybdCv9KpvFVkaj/dFJ5
X8vmRhkR4KPI6fJgo8jNjyaJnqtQPeiTdAWs8Es3xafWUDaZAkr3vttEurXrzPY0KeO+aYLd5d+6
ejpVRDWQ3pugheLKC5kZ6WZR4Kf6km7P2ZEaiduBGTyKZMFXWd3lhSXOV80q7lp1RBeoGwuvIghp
EtnQlApu9/cC1qczoWK+QcdMAAA/3D3Xo4hcGQqbm4xsAk0wgJduCmfYji+mq9kj9GpqcI8/5Nci
ttRVH1sY5u68GSKAZT8zaET8vc1TB4GuInfFdEUUQVt1NXwtLHG3n0mUYpgGbBowuHl7EzQPl51i
/e9j+gpgeCqDq+PjaelzH3PwFM+CwNSu/Gl4HENZcCDXuOKRYZ5tcGekGpOuNEMkmRqKgdUzK/f7
rgVllyflxDokTFgoca09my1qRQMW615/Ns75CHhIjHhOWJ9BwyVrzLYZgPukLpx5+soozHKdnFeg
5Bnh3CFEa13kgTbENUvTif1wc3nL2J/55PXwdxnVGQLxHy5GD6pUNKaCzykBP9dhyCDN7MiYbDN/
NehOyQUvulVfX5jjQnbX9D7wxrjf6qyJbRM4+tn3nWgA/EfrrzHy6F1e3vqbZGGQc8kIkyrmRHL2
BofaLhhrlJP2BkIBEN0y7tlik28NMIYIDproq3JOCp33/9d+lPXcmSk90dZ3wiR57iXqVHV3GIpQ
hDJhO3VpJznf1GoyKXOtsfGzwZuPjRMdEL5Os6M61e10JWLYXW1jg+nsj+dwDjoZSdPhKfv+Nm+P
1hUIVR1NYRW9bSIkBBD5DRe5YqsMKolNqSTyo0F+9ObOl0FCah4SKip5rd4353XxFCFyhC5SzxSd
prxwUuWnRB6DTFRAWY2UePtDXYOqkAzirk9tCAarB0cOANwKKMdOUvaVULwwwN2aoRTUZtsyaIt6
Zcz7SjSkKloAFzeiuFdzqcJDTZpPYTmi2Cl8ALCf+Nmhz9+IixWRFM6SIaH0SLbm1sDQg3xDgSVu
UeqUXFEVgTnQJWNcnCBpF9RFyIwdol10qHfZnr3hRRXO9bL/Yl+4yDCA6zslEcrR/85WNM54FW17
nBrQju1F4hvrrnz+glxImMa0KUcDfcgA+p+JI9Pc1iVR1rp6Jy5WxMWBrB9HQho0SJL6u67Pdpuf
huBIyt67HMpXPQ6cMpjekDGvxjMgkVEPtKRDcyYgB1M5jl/BnMmLv8+to9BmKQg7XE25DhWr6TGp
7gYi+ljr+69TgvTI1FUA2OGHiwdFhqqA2Ye41tNj8Z2JZ4GM4VAciZsfxFhAoTXO23AwM1kjyFf6
TXAPdoud5mYYqGA6pmL8//oGnZfGeVtn+WqbBSh4pFq86+vxOJJakP2t+tri6/F7BCQ0yRkjJYZ6
7TFyRwLiOQPdq9fLvrZ6cBZ2uOvG94OBotWIl6u1x2SAHdTeIOxmChbD48AKLe3iUUOHtpPfIssd
q9Cx6udSSAQi8oL3m3zhc0OSKZlEcNmER+tnsJN3klfu5tqWvfQguaKC8/q3A8U/wAigxudBlZpf
zjGGrVAZMq4ms3Ly0TMyEaJSZIS7G4Y8nEMpxwZNamHH5UHWMqcMRFSkzJ0+XQoUiicqKOwwP8Pd
0tB/nTI1BL0W1JkSekP9wuni53I4ttO1AVGhy063DrFYmOPu7IakyjTkOEDhHk/5TXms/gGNwCbw
ytKTt9I2evUfAAGDFoosqKSsuuLCMnebG5kWqLqEERApv2uBK4JMidsTyauF7UuRJW7jtGYyfZVN
JCXQgvPBRpO7pkIg5Cf6mKvZA6UqEKJgBPmsppv2at/6gJIDSLyB+DGeaMRW22grRfEjbWvL7grj
0NH51gwa6Kn6p1xuHy/v6PpiwUmio1FGLZ6SZEzUEekfsta+qewquqZD5fjdVgiQWT0N0OwExE7X
dJWHdlpGnpO4SpjaBRBiwyaRtmUpcJF171wYYYtdRBEzHtW4ThFFGkimFwcm5RV46j0bs1U21QYR
EvdK7XS7Mncuf8b1N//CNHezNHkiQYkZ6wM373BgopPzDlnTft6RU/bKBK9Y78xiEnFb0Xjv+jtn
YZy7c4JUGayi7fDO0e7rMbJnY28OOxkkvjFBTbD9MZgvVhw5uUhuYb3ftLDM3UKhlYIL2QpRTpET
9SZUsyu/Sx2ShCcFuSpyFOk3IdVdYZZeiMkJBEAoK07WXQe6XN+Ebl5CSkeOg5fKN67zVN8UFVRW
Q9MNittMu7XCn5f3aTUBOP9eHvaWVlDZzVgtoVSPqfI9b79d/vur4RgUsIwZGlKrPOIWmgDQ6FPw
PTp6ZTWuXOyovynoNgV6vy1z+7K19YLgwhwXqtJUUYMpend4xvigeGj1OYbjQ0Nyum3AswJNwp3h
1iJ3Xz/N52Wy/18ctK4u0Jyq2TxeedfXD4ly1EWV8/WdOpvgznLSGvEUVFhaXV0XyoumCeofK0tQ
9LNetcmdmYxoQQ41c9Udpd4Nc+lYxNBy9EUEA2vwog92uBNizYViRrmhIr9lk8ORV9w0dgwmR2BK
aziFFwInYLlNAE4Sa8uG10U0Z2tYT/wEEDUxdmLrU+wF6LRQ4kplVMHZd0bACVXTN/pYe6zwkh+C
3Baq2azs3geT3O7VRpb0koIXVw846wyiIflH5uB5d2fazb7fDi+zKBESWeQCcNup6VQUUNQO5mZX
ot45KM1ecNxYP5RLtj6sivOZsaRp1DOGNTP/JSWOIb22wVsjIbW79eOnSf82hKLWwnuKfckm7z9h
0ORxDHQ1Iz+RrywPjUMXrR0hAG/9QPzxEj40omA+BUx23c2i8i7Qwp1Ew2stSQQARpEZLmFNY9pi
khlmjOqQRrejuhlF3D/rrmAhmwGtn/EpCLed6Ydmg0ZzJO/L4kTz3WU/eMejfN6TswH2AxbhLy3C
kOhVqwLtW+7Zme6AO9OPxdZyQtNugdzWbGhG2JjgdFUvOQEIZ+dPUeN8ATkIhzz/EC4OByEhbYAh
YDdud/14bMm+iB8vL3btY1KmTKECl06Bmfm4VjUuadtSnOQCV9gM/56y1/9mgXtT5KDqz7Mi1lzD
2vvyUdEFY8prHrdcAfdyADish7YWTlBN60ec4e9TVO5yLRJFB/Z3eK9Y2uG8IqoUOZ30gnmFdgiu
cmDpMLjZYLgjcOanYaeIwEyireF2fzBUaU6lTkW6W+8zb9zpm2preT54tXCrIEJUNhEKz6w8GDCG
dvYHLrLHRlhkvoJVMlU0GHUlOzm0u9pLr8DpjAsFj79T84WR0Q9Wueg+TmGmRjmLGm35UEb6HaKw
KIUX7R8X3dV48Ek2se6Er1mbvIpPfpWjQUePmNffFnX8zbAwTzwPpxJ6GfZMfvat+aBG6ea/nQcu
4o+tkUqUYLJUjSfHb/Zk9EV5o2CpPI5QT3IZZTeYkG8xn+0YxDYMW3scHfBg2CiVUzbrfnlVbIcu
nA4ezdq1Oe2THKMLhXKnz4Odq8es8tFJ/h2Eb5dNrSY8Cx/lUa3SrFhSg1eoG3eO+orJabf4bd3P
92aIWf7qpF2lvw1BmBTaZJ98cSfoIWknP6bsXKgb6oSb5DfmaUqv9xD9dzSz240lsCk4ihYXcGio
94qPN69rgOhNJz8z+aqKMkdFanL5gzKPu7R3XKAxm8ao/AbfU8fj0tSP6RDZEwGrxOhNimdFT3k2
C1xUENssLsyY/TiVBgszXXCtTK9GIqgViP4+F1BKqTdztQXTqzbRa82cd3muCpYgdAkuoHR5N9QQ
zmCpGxq7bvMEMfPegXyfV28Nt/CGHyKE9dqU4TJOWlzsCJJwnKwMlU21s/N9dcNUJpKn6FqB9En0
aL6mHoYq7i1BQrSapJ4PHLSwPzp/3MVV1bVAVZT+bawfjXJr6YEdNoMTQS6zh3579D2PRB/4sv9j
UuWj1dCgA20LtocqABVzCaXCm9g6gVFIsJOXMwiZRxKGGFpPa+hquWF1rc2HILyfRAw0AmfBANvH
xegRoX4zzExCpgRG8MiAAOSteB1ROqpt+sNyk5fLp3oNeLBwFoyHfDQphT6N8LZg/PIjhBnwdBpt
GTOpvcOGAMGeCrD3TqgIfzmYyHx7yQwVFTV3XLPmdYma2Gm4GZ7CjeVot9ov1jwNnPRQbuOrFuQd
onx5DYP6YclcWEnVMIJkO3aydRWIsGRecGjtaF/smcIv7AkC51pl7oM9PsxMaRIDjIlOPZDYjN3q
Z+Pqh3YrpmQSHQYu2AxaJg1KDH74OERhIZPtgkD3efjH7J4FbrO+gUB+MuUc8AhzMaYvAnkeALvA
sCqmA5zhmh66fwZPApY+vMU+AoiWPrfPTWknt8INXI/bf4zzr9SuakujyZC5MIVHzQGj8K5yGLhd
3yYnuM6dJHiv/iWkni1yUQYV5TCVpneLwT1TWswwE3aTHGdnfA7Q6I9ceh/cirrw6yHnbFX5eDaJ
GcmKgZqOa9Y3efjWpnsLAe7yTopscCGnhrpIWxgaHixVC8lXTCMkev/YJo3AY0R7xsWZuY67kbJ7
UOq3iVbZAB597ZydPxeXoXQ+Oq41VHPcJD5EvvKWzEChKmoP7YLBlSL/mlTZRibSIUq6Q9nnD5e/
5FrnAef8bJ+LK1VsoWnEhAwYZiJ6Idv2iMriFXpyXrgJthq0x7K3EgrOwgOxVpNaWuYizNzkeaSh
Gu0m4WM7S15imLhADHfO9b2ZSnZmdXfKGG7GrPEuL3o94pzXzEUcAwMthskqA7H2S6YBiMuvw/JX
nLf/0U25eKOpObg+ewCcSfVcojuQqgfJrAVG/pLC/FkN5VKYqFb1WmcJp/WAgfiddcMG/qdjLZzh
Zp/lczJ9NsTFE4CRCW7dHlmh9JJLj0pYeLN8IFANkTM7D0UMEGstmqVrUi6S0LoNq7jF56tx5Snb
+Em3MefqstgZb/yDuvNd89i41l34PDvhrn2KNqLZ3rXu2IffwEWauEtL4NSRqbExQ81JAP4LAf4L
3fF+BtPZtPGhgFY68Ra1aOEJEYQ5yoUfyW+NPIsQSqWdNjn5Y4iVvwv0TkitAgdiHM6XJCg/rJgL
SIlelPIQIubJ1nUX/FMqd2Fxf/n8/SWZOXsSF3R67OzQddO/pRgA6Jwg8SwHXSdH9bINQKsiGlzR
XUi5YFP5NYZXZojmsYyRMRGNV2nimC4E0SJQdiLAbZUb6yTaQtGR4SJNls6SH7SIccD7ttIbDRQn
abaVdh3Ot7RRBKFAZI2LN3Um1U2ZwtoE0kRS7JLp1qxuKhPj0uBnCYP95W0UhFGeS9MnqSanMwEH
B8gG5el3rO5yHcQwVSu6JEWWuMiTRnEdWTEWxi4p4rHSdQxELHioN/M/ARrUw67aiUC4gsvf4MJP
pektLUvURQp5F2k3UvLz8ucT/X0utOiJ3Jq9j/6aNhE3VH1Pz+vtZROig2ZwEcTvrAYVDjxvwUS5
1Y+QTv5tYnDNuGMveZR2ROdMtCYueOidATA2AWdyVJKbWGregtp6E6xp1QZe6gQtEmgn82QpYzPW
dckkS1nxmCGxrY0MDVHpN5PkjQ9G7CqieMW2+tPNtzDJHeOBRHFDdGTSgyNv0J3xUmIzqi3GGSX9
EoG8RAvkjjHIlM0yVdGsm8hOjx4zX/AFV6+V82p4lhTQkg4tbSBPU827EmJ54fhdFQE+V0/swgZ3
YhW90HJky7CRY94hbu1C2tP6RQ3uLnvDashb2OEOaVhqZhtFcIZg6Oyk8MzptZO+qcZjoO9kXyT7
JdiZ94xlUSqd5qBJcos1hyvqdP3rUIqyOdF3Y79gYcFXZhAqTimKKaHkFX3nFTW9Geps1xX9r8uf
TrQY7qw2xpD0AUFQxZDKIZnzO9kPBVCF9ULNYnvYchfL0bSKJipYYnFWB69HAhN5aOC7jJW7YGqQ
DuptgmWtITIBGPgTHxTuqsf4vzFqbF2V17vqpsEj29z7G+OdVUPEwLZeJ1lY40JDGDDVghnWyGHw
QkfetTv018HWVF+LSLnXo/nCFhcY8qLrwxoqIKi09e6IKZTKQd3r3sBUSLlNt19qfJzN8ULNcyFr
RgrxADcnp944TAMbtT6VZmWXXW9fdsb1dygEIzVU8wD34MlsItkodWti33ELft9Nf0SYtQNP21s3
qDzNAKC9C7QAGCZILtZP3Nkw56JWHQ6jNSPDTwt/C8Tw0c9uy/RHBY4KwRLXb5GzJc4x+w6t3FnG
Qw0aVnt2i/ix3aOubt1pG7KbRAv7y+E72+Ncc+pqfS57uAu5qyab1bnqB6CTgU+uXGA2GaWBcRKV
f9YD8tko56MRiI/6grHLUvOhLl4T9Ffk4rmB7LC2SxRRIf0vR+KPOb4faOA0yAEBeGa07HfKYQhF
a7f5jimgtVvLFXGaCryFbwYCfZ80KSuoyy1Q5SFGIivFLsLUVdrxS/W785Hgm4EBGK8zkjAimFtG
iZG7OnAYboj79FHesnJz5hqDDRKaTnTPrWcI56/KpaYKVMIKamYI23Vil/p2Nh+M4SvghsXq+JvO
j7WhtzqMtmiHOblOyYGWovSXZRmf87bzOrgrTmmnPJJG7Fbj6a8acAaJ07z+q0ktC5IqkWNwYUSV
mtqHkBU2C+ws815Sdn32MIlG5v9y3ZxXxMUQy5cHs/aRG7ZuDwADdYJDflXsCzffigj/RSviwkdn
jgBLRnACjCFsiwC4tNLaJGFhV6MmiMF/ubPPy+KiRtckEGAvJVCvH8k/BsAg8g3DPEsHRiUvQh2v
Jz7/a+wTeQhNrDnrAHZ1gzrYoN23qYLov3neZ8qQWVWHil1nDGzCiGy00mawRcaWajaCm+XyTn3i
CyFN1QeagRqyrh0VTBVYxsmQny3ReLjou3FRobeioaIaQnuRndTkkIzPly9I0d/nIgJVo7pTGtQX
e6W2IYIHeLXpXjYh+lJcQPDndtSaFk8fM9lVUWvX3Xcj8TrpCzrryEHPLsZ+xyLvBdFrgUkM4Oym
8C6NBrssMAktuuBF34uLBfJoGLEWYT/CifzQdQJeLfLP5e+1CgJeLoQLAlmoW5lVI6xZsu1v0XX0
TB04bSbozhpmyqbYDLvSLZ3pSkElNHCFEkKiLeNCg15OUEhKTFYFZkkveQoO5VXp2fHN9Dq4uYdx
gV+zAGMhiEcKPz7Wl7ibQuqjQf9t3kQ7SB+/gF27d0zMdZGdb/03t3yP+gt3oQaNzdZAqKXptsks
pzDwea0rxagFgVbgMu/rXhjSYj/O8hh+GeT/5PkJAsuX/eVy4qC8p2uLv1+ryiAlCkSJTcg3J7Fq
p/J1ZgpGFf6yO9Q0GO8aJNu4QNS0cVUiNQI/yvXgGehN+6yn6b1PXgo1H9aXdDbGPuliSXPfRnMN
8hI3aDpHwgBum7YAEJX1/iuf7myHC02gYDL13gCsX4mu5eSuTF5S/4tPkLMRLi4ZZtxEGPVl7/HJ
YxOy7W66ZdqX9RZMES+XV7TubGdjXHyCLJFkTBDBc3PjJ+YZD6NQqm0de4Jp3//1BC48tRqoeGUN
jzf6Ld+HTreNvtUv5FcR4ZwWGzS4MzA0Cm7bd9qOz1nl2SgXkbSe1lKkpJqb7nVAI4IDOICurSs2
tGUFdnEINynu4MYO9tW+A6eNdMy9xDXenhr33zEuKBKkTun6sSMqEQg+Od8LDIxA1/XQQk2ndEKQ
0Kjf/9OW8hRacjEHpB1BAhirkz1Rc0f8UVDRE53uT22/OZ5pNeF0s9SJEXz7Ln1M9uyNrJ9E/ECi
D8aFEi3MzR4TXEArFNg7X5delFEVBMW/1Db+OAzfx9MqP9SSoNLcyZkc5TrfB1DCQ1Lo1lea3QPx
rOI5p0LvTH+7vF3rba/z+eBJg1TZgkq8pLBplvF1Qn1q0uz8R2vrW9XDkxz3droN70RdL3YALhwQ
ykWZSZOzwvSRmAA+CFZMbc8iTLkVOTuLH5fMcPGlaXzQ2MWIL74/2FN6GIY71P1stfg1FLJgD9ez
kPMWcoHGqoKSdj6yECu9NYFnkbRDnu7NIPcu7xj7O5fWxMWWCPT2UM9OtP8h7bqW5MaV7Bcxgt68
0pdr32pJL4xpSUPvCYLk1+9hz90pCuIt7ErPHdFZSSQyE2nOAcsMikPLXZzlXqx71PzLXNQAQy63
xXHMn23hkVpMezLDfwqzbyn3is5JpDjB01gf6JvgWXR5b0kJWoSxaD7o9Xxsiv4EjAbO6fDUWCtv
GzF1ohsiseD2NOtA6Zs6cNT4aIncOBZ27743ekJEjOe4w+fJBQ5kuLLhlpiQsUB1kGHnP3tfb/KC
7rXAbT/xtFv/vtFO0jprIgSPlmWeD7pueqXccJwu75yY5KPXGkmdlfUpYb2qyacses7k5z8zNcYp
tIJglGC/hc+pgL/mpynH1/FUYLyBgGdxFa9hI6/vhu5tVr/lGPb+Mx0YL5D0gLAzDFyXRHxC7aCL
wtv/n3P7Deb2V0VVocdkKW4BCkL10mZfm+FUqH4+PRA9cm8L+y+10399mskMDs3LQsopgl1NGIeU
TVdZ0ZLtEnWyj8ZmW4c8BNq9tV+8i68iGX8gFdVAaAojGPwZU6wrzYVg2MrJuqONrT0qKGli7xsP
c+GB187f9eBAOpWAd72CKDOiTZma9aIgdZms0gYqmz0Zz13l0nrhHOLudd0IYpxRbnVA+4zhjJoh
HJpgJL/VVNsIUH72B6QvOsNcENQFqXIGC0PXhRaVdkHogXYRdtdjubLrOQlVtfuRYEqLzPRtFPJT
bxQPhik+RrLxdNuWdi/f5icxLmop6tmIB3xcitV9NTkOYKDMedsxu/F+I4RxUskcmZ1E8GGnFXii
tQsgBACzNvMX4XBbHZ6tML4qsaZSyLCi7ialrwCJMKInaw6UJOf4k32NlJVmGm980HT/fJJ5U3RK
u84VaNXnJA9rGH4+/1C0d2viIditl/mXCCb/K4ptlBCxs+bKktbmk2HHp3XzjfpJWN7zmF727/hG
EnPRhlmxMn2daFUAliyi8L6+MzF18hYH1KduBhxTlHSTI6/ztG+DVw2Ze5e2ElgHcrTOzWJ5By+R
23QYEKy019u2wRPD3D7suKVWquH1l0airebvwvJ1VnnUyDwhzH1qUHwCLQ/8ZLt4tfLWp97Uc9wI
T8T6901WMfbVf+pqZf+qVy9q6nXJbw3AbkyBuUfRMmU0o7BvSz6n2UOufCp5qdluyNyIYMJ+2s8x
Udbp1xKDP1qNplzVhNOIQTG0c2ulPVDCI6fjfbn1J22+3GRpCWl0+CFTUW2trJxJrW0l482/7sfn
jWqMdzCiThyQPsMLHUa3+o551wfBiWW7PaxYMJUjciXe9kcKuw016nGWGSUkUmd0x3Uu0wMbFfZ5
Umf20bp4/IdQ8DcApwA99783FzxiP39QqZSEqmtNjJxm9VkvZazqzeqlpBoP9lDej81XSYyPGJI0
qqwsUd1JxcT7WB+qMnMtoXtQQJ2XRmMoLuNBHEws4LcoXgrNe64nX7JIu+/lLlAHJP4VnvFdJtp5
XDxLmnrSJoTcWO1sLIM7cpkfipQ3r8771YzLEXO51BcDNj41tT8gL1OoxIsPqzH99/igsCtVudFQ
tLPxmFYwWzJ7uqPZ6nEFhrQcJVi8waH+OnO8Ytvxjn8/2l4PhfFEoCGh4pxCPTKH8+SMWe02liNZ
vF2L/WbGxs4Yd1SlVq0bBNXPATOXXhzmR8uT780X6pu2et+cCoz0tYfKA+nuAdzMRcADwuQdJOOs
8qGNS73HtEJiBVp30ignb9nfBdhoyLimAou1ojFhZjU7LGcFsLEY2TmIZ3CaB38SBRWW2rWcu9pI
1bWQHGNluC7dpuntIZ45Yjg+UGEbMdE84eGjQY4azB6o2nFb71bWyeZu5UhCeZdnjBwXyLZiRoLU
dTLRuO3ECXnflyF7js33yvCj+u32J+QYA9uLSReadipmqF01B+LVgTZ/aAwf33YTp4gkqJWQwZuv
uwvaeTlVYX2YD1XAe1pxT2lVdSNJbTpD0M1UhSTyCfBzXh4AIWhy6pcM24kkjP66/eluR2DlY/Jp
Iy+dhzIZBIwVTioW48cLTVU7yj/fFgJ2ots+8aO6uhHTlsYgCHGPuAQku1RvqS1E1ZteyCeVoqg5
ia5YzI+6Kn7FauGdbBR3Chm/NxQgEqXRPiyW6ldgZVXlOCg0bFMp7d9pr/vwsp5RJLmDUWanAtzy
rNenBVQLPWlD0hFM5Lad35dxSDNQjKjk0zy3XjxWdoFVKH1oQzrmnUvq4usaoZJm6BwtwnjVNL2h
mvdJNCfF7vvu0uqC08vFWWuTh0ZOP8e6dMm15FvSVl6RSoM9acNDXHZ2PeSvybhgv2WZLkRRnDnO
TxJkpEnjTosVmpV+qNLqq2hUTw0Bd4LR4aFuuK00fetrag914ohIvUUDoEkzYAoorqj5BnSUh4hi
YklIUQBGt1Ep0s90KX25BeFZ2gU0Mo6yYh3BEf4g6+2dJCuhaM2fGhFd+bSEk2zuMAz9ySqkUDTI
pcpQpZdTI+jaKIgk6wRoyXtiFX5b5weaVRexoj+omDtDO53VBkn6stzXuXnQes2ZFJCTppptROJj
ril2a6CNPde2ThHTDPOodcr3Xq3vqiJ/AUSBQ+PqXaGq29L8CLjKCcgBia3ni6NR66lWpTNwdP2I
5h5I0J/6TrKxG/0cL5LTplFgtvNoAxLuKE3oSBHlMYvkA53yvyxSPbdyeRIXHk3pfufk6v3ZyXiQ
VMiN0sJZyoGINZd1PjT+2oXy5yycQ+s753qsWdmNjOGj67G5HXIjL6W2ILnPDnFYP2L72lZt42MG
n8t+xUkRPta0NrIAE1slzYyUG7RrrvD8z85u+tVEvcHRvBbp97EFxnMh+beV5EQDdlQ+iuYELRQ0
5utOsAfjcepzcFZ+thCEWp1TDNjfNbseH1uhGqsSHF8WelHT/QqoT4LkWX/oBTv5WwfAiYk1pRWe
1AIJnR2JTu3dVpXziVme0TkRzKUEoqYb5W+akTr19Iy8uEh5NQ9O2GNn6BcFTErivKYoqnQYZRwd
Fzdpf/J18yWZeKQtitn2K0pMdJlcbM0Fw2kdEiDfRgwJdA49TZk9cXoEPL2YLNaME3WqCizrTdF9
sYKBg3v2z06ISV8noR2nuoR9UP3z1BwH+V6PT0r5dFvKfk998/HWO7G5a1hKitEMxUtg8su7dVUu
8atwDAGT63R29Si4JScR4jw9ZCZprYSa9IuAlCu37rCvZmqN06vPpXxWlHt90ABCzR0b5hn7+pO2
OipgxRjjdfcqiEPtXgcEvhSCPxIDopNT/FW/ADHenSjnAPenN6+flp2oR+1yVswS/QPqiM460Tud
IpCqKJ5w4G2u7mtoSOAxUSWwXTGnOOri3M0yPuo0vESZ5gtoWs7930r647a57KdiVznM4Vm0ymc1
wSpnlouBXIl/yz05T2PBSWb3l4HxRgTwJbCUQXTz84kZBSlHdU1mVcS2xOnxVnONMPMtbzTt/Efm
69jljB/IC54iQXOkL02gULvmYKTvexa8a3TVlEQdONw//wwwQc7msAIKTb7id/d5iJU68DDOaJz0
rggMqgQYVGh584ZOuILZ72yBH0dPIXjGWc6ZrejE7q2Tbt010d9kfNLL0lam+2U5psITFXyTHAUp
CW8f9n6iv1GfuTeoQ0jgQUVt938ZFjAP6Kb/GQSMfR7Hwq5P/VecxtajimwWES8wqTsl1Mtr2dPj
1r2t0q79bkQwdkVnsSxKANK5mXXfWq1P5ddJan/r4m+kyD+bzdLAbNq1Nr1iYSqnPDgPXhauQ1ff
b6vDOSGNReMZ8lHMBWACfDz6VoyTxAcvQdD7/UE9kTcuyMhqd79kgRvN1iPceNLFMgZNrXH/R3/2
shfZw3Jk5Fbv88OAdnjnzO/qm+VKjc2vG+3GjY1oJuJqGVDZlAjGuH7UEg0N4bIOCfFetzwLYcIu
xv7qXF/Dk1CpdrKoYRF3LugDPc7JrTZw60syriVKrEaTRSQQa3BYh8lSb+WvsIIx+D8w1/LOjfEn
IsWMa7F2KeVA8td5JOSYT5MdH1cIUOpqTulXr8ll+MILTLw7zbiQoTRjvJMA92Pg0omdZvd6GfzZ
p2SrRin237N2xW1ZPyWQb+z+R+kMeJwoXvdqcEITxz7YitEC9I1FL3Fulnkg6nMsXOrujaPQ7lvr
aupsrYjqmlgJIhKHwV38AYX5BRvPyzEJi0eeOpzzYatGfdWJy1TA5/aSEFS64qkib1+BJ4LxGVNV
j7GQw2dE8RwaiJjxwJuk2H9Mbb4Y4xwSkudjq8LENNsMLGJHjyCLtWM8GYfjinH7QeoOQLsRYF28
GiJPP8ZjNEalZqmJ1SYrfRKqh+73yrwb5RhX0RvNolGAvuDpjXIFWIqVx/bQAbP3D30f+8afjaIb
rAIPqcZQL5qgHZVeCkkqc95O6++94frY571Z6x3GGLAtLuRfFTU05wYgpS8TYGbizr99lThnw77o
k1hRW7mCRm18LypvY8Frou0m3irGKEQDGGMmO3KZS1RABxwC8HTxSBZ7STq+qE1tl8nIaeHu63IV
xdgZac2FCAPKoANeSTT6JkpPtz/Wfj9howxjaHJr1XM3IMQ2kn40iXqs5+VFBnq/TesypIkcUm04
xRL5JI6CyxG+HxCv6jEhyhIssIys4CkrZov4V3rUwFHWnnU/d6sLF2t+P5u4SmPiUtZp5hL1cBgg
kH8dF+IvY9wBCRJgQ7Lk0Zr4am546ZJdpKE+mObiE0PxmnH2RQp2Rz1xU924J0tzyUXNBdtVcPtz
7Afsf38fO6pp5VMZqQQrckb2KtNHkmHBQntStIehCweLuymwfyWv4pi82BSTeDHVD7zBFSmZBpmv
3cVHwyM+cfXPtQvP/TL6+fttLTm3hwVdSeait2gJgyMG6Hm6DLXUJkRb2O2k3vkzUUxX1VganTYi
QGinOT4NmvA0WdlBpebrZLS859uuWiCfVnRDMxX5Y6VgkyWTepaEfkVyUqXHSDrkFbGV5mHOeaD7
u7nIRs7qMTZydDlNLdlIYSTRkUqaLTX+nL7c/m48GUxkzZqpaccIK2EYRbVn9S5fWqfgE2vtDixt
VGGcWzJLcaoriAnNMPmqldzHsbe0fplUXp9mTtFltiGedPL9tna8k2I8HpJiTOrr8KmWSgLg/wEd
rjXOpQWpVOf4790rvVGRcXBxY4rC2OG05uJvTewQ83K7koHDHz8K6H73MceF7D8ONwIZHyfV1dSi
jAJ3LsyCA9D8s9Yb98ZUnkAn7jcTiJiHTLL1qW9s4FV6tSYCrwoeUKg4hRSZ851ZJlCjRpunTlDM
XFGnBzcOy6MFSugR+A8UQydSCHAElPd9cshfalc8retdICC6zCfehuF6J35JPq4fhSUim+vMsEiG
X9IafkkfM7xVb5vUbmTZCFjj3OZS5iPGt6UMl18Y4x86oY8gfrgTyuhABuJOtRRkc/Ym8KTy1GLc
G7Z0orEgGMmMhhmjkjqcTvo7adtGsfUnbBRrk4lMQAHDM45g/45+n+QXs/paVp9n8uP2J+Qpw/ic
vG1GShR0YsVZsAEVclJ1I7wtgndKjL/pSFpoLcH8eFJ/id8sNJaxINnroUham4L8auTcAJ5KjKOJ
zdmw4gIBNh0NJwaNrNAN/m2V9huCmwNiHExuJkRrKFw14OSjQMN8d+4oXycMuQB22udOd68mdesm
Me5lUUkmJAT+rHPNQHUUANxGbhd+w5iVl9/zoHd2M5SrciygriWMeS2WI3ZLwAIgWM0hnwDF0R/J
8iwB6fb2p/wA9rihm8bkQ4I5p7rYUdTVZMMRtfo0dL2jNSDarmXizuaEln99ycfRzfMf9Tgf0im/
A4u7o3cLULFVrCh1de6nlhkoDdakJeC9GHlxVGXdtbT2r1KTTlHXn4glfm0nwydKhjVg1Vma7EGS
y8CYJsfIYgcMf0G8DGgtj0hAUWnusOKogKpNSBK7VzCiZ6K1IIvmqYzKb6W5nHKMuIG85lSVb3oW
Y05SOkf4h0W2uKYwerVqPMc0fi4ridiYbfUTIcdEgmU3QoHxWTDpVNWdpYMaLhHfxsG6CE0cSEP8
SoXuc99nbiQMjlSbR3DvBjOGZ9x8yEEy0fqq4SViixy6FT4Bj0m0O010W3Eo7DZqT2pZ4kU5PGVZ
4+pgCWxU9WjS9kltO7dbDF+dvKGq3NvH+PG8u3WMjC+mghzpEcHrLDsM5/IJew8eQJTQG8yPGYal
VDcugdGweCCTCOTa5c0ocy49u7k8l5kAm0VxRWvTo2nFIVkm7w9VXH/DxisrSUYB3QIZySEKEtzC
zDcfqlPrrNg/+v0/pY/8vj1l5+bCY3ZQODmNxnjq1krlnLQtYF2mfrCHyJaW7myBo5SMuqsVGK7r
FbspRSzI1nY3J/5MRGegxNUUyclob+sithRz2YbZuQONHUuZDm1ROFMMMP4ILLsVCazG9K3MPM6x
fhCr2i+q9FwOybkxE29ezMuS5/7UodjXAXEMJipQ0amowPnSH/MUt4yJCRnRkiiYuEBUWsFYVEd3
6qALs/vkfTitAD2KJ4cCIha3KrP/LN+4PiZ2ECEr64agyJ8dVla0MZSC9iCHscubQ99vO20kMRHE
TElR5T2i1Iq+IH7STuUrmk9Ybh6OK/Zt6RavkuTz8BdWI7n1YZlAMkjDTOceL3+zBkrleVm8mUt7
sltSvWrGrkp3AhAzMn1euwcrcJQteINnJ+jJ8LZh97u+G0lM6OjHse2bLMZW19myVacPJgzVYpwW
tUfeSiznw7G7052OtLqTcffV+jSXuT+Px64SOU6UkynpTGaJXEVUuwxZRRVXiE0AWmzr+xZEwWqT
efU8HQc1flzkgvN6UVbfzFiFBh7AfykqWavXZGECMwlqA6S4m2YztwnI0GU5d9tUp/aCUAl67Fh0
MFXiZlJ6Vy3yUdDHsO3UI0kWLzUnzzSrS0NTMM8sd7UJ3ulGM+xOHZ41TIwVlm4vdfKWK9jt6IoZ
gdsqQ50IQWIOT0P1thjNX5XVPt922epOWPhJs19u2dz0A6ppbtuVK9XoGFiVeFRo944RztYuaxmz
qOI4O2UKMJJEuhTreGXV2ElmPKi67He0P1qzdKgw8pZjgdMysqc4NX0U8j+Djre2Uz16K6vlccmb
F2FeLnoy+v0YB1MEgWDQPQJWCrTvqttk8sNYVc/YK3ul/WhjYc9TdP01rcT3Ig6tsjbsXJ5MZ2pb
TzIyg5No7X4KU5QkRQOX3i+sbYk+z5Wy8lwk+ejXKqKkzutA7fltTdrIYJKAIY5i6YMvq/omY8a9
Bdst+AmdFHvqSRj5Iq5m7heOxQN02zXgjVzm4vSjISh9j+d3cV6xdEB7BpIl014ZPPjd0T23Ay11
y9TAdGH+gpPbW0s6TpEguZb+qdQBkyLSQBKRVRnZQSriz+Vi2UjZL2JROlMj/tY5XqUzJk3KTAGm
KJXcevGE5IW0b7fvzF4B4Sf1mBjRYPS2wnYX3k/U+iaJQIaPak/EmrkBogbSprYuYCy2rxxazq6R
x9+a9CQoWljWY7ikkt0qw7MuZEEvDOAXHqSvokydCA3RoU5D0lt3BgiRxVjyLWP6fvu378VvDcCE
IDSVTFPWRCZxSOQy7sZqBDLjUcYwS/acBkYgnoUDL9/cycZ+EsS4zNiCfy2HFlWWpHSXlDygKxU5
eCaEUVwCt7D9lJCRl4HuxIefhDJHP86LoDaCLrkVmHhqkJ0L7oJhWWAyrOg5yYUsnO+5E/W2psD2
dEQJAB6Lic8J+OkwgT6Wutwtmnm4fWx7ekmWqMqgiAFDMgtROmRyCrTzDHUcWc2ddZh6IfFByK2g
o5ZnZuahsTCVPPDapfs3eSOYMReSLqYIShsJXDyok3nRIQr/4StMXR7o3+6ntBRTMxTLAFYM46L0
rMjMTmgAcdArZ3PC+qskHnTB5FUm1v/zSyzfyFnDwOaRkvRlhwVbVFuqCr0cJQl6LXbwxA6teXZU
BfxztLkUo3lqM1CvUPXOkElgDpTjpfYqopqEmVrMM6LqBpLYn38HTckIOmWQNa9lSOzl+NU7nvQr
E8G662Q9JFyJ65VjNZdFVdLxoLFAvMJcSSJPxKhWwpXoMhz6IL+AbC/GpIcS6Ocam32r1Dj6PyCp
7S2/4ZV9lczcSwtgH1QXUBGsUhvNFeDPFO8CyJuzs3pckZmNp8EmbnISHPH74M2uGna6Ezni0+1r
tPem0GQJQx6GjGROsRgbq8yoHYm+SBg9od7K4yF4S2A9IQA7/0Cq66B05FCO7tk17i0a/jIwYH4Z
HxQjax0mMyS3lY81mhVm+5JUf91WbC912cpgbKkvIjL0YrfyEJfHLkFtYebBz/LUYD6dOc0VVUeY
K4n9Jn1Rmjsr+nZbC54I5mbSRU7FFATFbi9eEhDZa6dOeb4tYvVXv1yBzWGsP2Fz+XWiC4NaI5GP
08hOaBmOERLyKvqO6oF3W9TeNDOM7XrwjO/ULGIsao5tz/WZl3vlZTDs6bE+dCtt2pfMER/HL7dF
7oWJrUTmgkudnqdGjAw2HpFO6z/G6oEioQehJgDkFqyr8Bpye2Xen3RkLnY9lVRRMoDCroteH8DS
rnK3siGArfEgcaLg3mQNpBkIOKuWgNP4+fTA1YYilrHuzwLLSg3W7jCwzr42WBOWH9Kzdte6QjAE
CTg6jjyayH3L+Vc2O0C9JJbYA/4CfYBa/UGj1sNTARAYAMHFpbdvn+OurH+TtF9GfRXVoOpiwErL
KrbzdPZV9akgX4tldG4L2vUbG0HM8VE1UpCNIV9qdUD8PPUKb+15N8pd802VJdfUFLkl8QRe8XWv
BFPTYJWN3AbMc0KACY73+v22Qrsu5F+Ffhnbzaw+FjAjjYk4MjtLmh9iBPUqbTl3myeGqauUUjsp
VQ+QhBgbVYNoz8u5Xf5QFcanl2rR1WkEVUS8EgbxG6Gaq488ms7dDO96QL9M7apLbNIxTddpzOqg
gtsxwqrmmgvw6RZ5X43x702spK2iwdqE4isZRzyVvtDlN5Z8fnoCrD9i4+H7RcnKOMHdaTXNkzMh
KCaLgx++7/U2Vsb4ocJMsVrYyfBDx/U1nT5GrnhYR4DByXLgJS2cr/bxotsopBR9JbQabC0TJXcC
7Fs6Z34CWPvbN4f3MvwwlI0co7PKPEogI0Pxfp3swwMjyGxsxPz/24/bE2InSieapcOYD/h68XNT
hGLOOZ7Vaf0S46+n8+GSNorUsVpMcNeSq8mxTfqvyvxO9YC2YVz6ffsbAHA/acMYdd2RnqoFUluz
OBbKQdU4kxr7x49BOEnSUZRih/qWSk/FrESEHdXSHTBOqmiDX4qLd/v490POVcz6981H60sFJFct
Mki5OKJ/7+pGFTSGZufjwjn+3RqYLF9FMVlKqUgCwKOR5gHY2bhP74YDuQjIwKMGW5y6nX5ZESnJ
veDyUKv3DeMqmIl2czN1VtUjFtV17VTGUZnv6iR1xM6LhItV/E42u1GTcRIWwWYxRjUhLb6nMTar
k+ck/XT71D4W1H619X9VYkfz+k6Xsqlt1tU/sPN2xG6s9iGjiT+ijZoO3+WlP/a5EWJ44TRU3UHC
VJO80HONWmorKQ/aGIfGgkauZVqhEHUPvaxjhdryrKY6Uqt6SUexctpE8/HdPF0YT0PP22ziWDiL
1CjlmdqZLRxco2SXNJsD9EZORc3DkOeJYeJpnOuySgUFtSFybNU38Cva2fAbi5LwBtfzUH6+RqXR
K0JmoUEhaO+SFSz5sxKdKM9X81RhfE4Hs7JabEG7cvOgksd48ZPq6bZl7eG3/qTJ+hs2DgHb6lrf
KfCiK17z8JLah9oBN/nkNJ/uNJAnaY1tcZvU+2+mzfdj3FBjVlO8jEgRVgRe3RkO0gfuxnyPlq2C
0rh5p/CmlfYzINT8TUs0sS+vMxdVNQQj17QJwdWPAtnDYp+IRZTFWaGpSe1yvuvOcKEmX6WxNzbu
aY7iJyaXUuuuBakn8eTykyYAuCL6FqUvWfudW7De9XuqZIGaChiEBsseLi1yie4RLlgavSXkOR+x
4JM+SfPjVBZ2mvi3NVyN7xeXtJHGHKGsyFGBBjFKhl2PUT7lNNGC085Y/8UtEUwEiVMtnYS1pCJj
FMaVxMLr0TRylTq6FNFy+DN9mKiRZlRr8iJB7So/q8CKNGOuBfL0YSxwQHlMGPJibS/SM02aS9NU
pyolB2JEjlJX76MxPI/W8qYNZPEm0QrS+Xun9I9jo/m0lzFJE/Nebrs+Bh5ANy1NRvbB+Birb6Ss
nHArtOw8tEGTh1gu/Y0vuxHBuBhzqv7TJpqKNBBp6U/qzDHG/ffnRgZjjVLRAzZ1HfYcP4P73Isf
E6yxOisM9bqwl9XO8uW2UrzvxtgmwKRSQzMw5qMBTExJsPps/ZXlnPHH/ULmRi3GKOWuiZMYMAbu
ovZ+PXR3RNNfByHF2IJ5lkvzsdYKILHH7ggUkRLjvMKieNmShGYmXHphfr2tNMeA2TcK+se5rrd4
EPXjfUsehehB7E9VxAPB3f22V9fCPlFEQ0vT2ozBdCS8zMUXjX5peRUtnggmS9AtISnkAq5lAnMu
SewasMrR9z/7WkySUMViPDYzoD1oHdtZsQSJhr6heZfLvEu8byebL8bcYjBIWHOq4osVZ5g/JrJ0
7O8ZT6mz8iCKL4kXP/OGTni2sH7hTeIgNknZR/SjV4W9MEwautHdwN1r5kQZFiBJi4BilBAkCsn4
txrZscSx6PWa3ggxH4+YjRagxxXaNIcd5Aa4EmqMGIJ5Iy0PRpzay/T5tkHszQZq8uaYmOsc5ULU
FyOOqe7s4oD0wykfMTN3Ki3bAtS34fVufVC8OUQbSggrtEZu/wCe1TMBqInSaRAMyFfLZw1dRAuw
e9iEuy1kv2xy1ZJtlha9jDyLmBIWtqm3AjBXol2dtED3m0v7XnLemetv/vUENTQTRVGTRBY4vW1j
Wamxy4F6huKvrUsJNccBZWmOVvvf7iqHuWKLugCQR8C3MwtMOYBOHGMkoT6If1e09tQ48oumP3Xi
iGnV/JjO7TmLiFeo7UOygEXNSsPbv2f/+l1/DnP9LPDFlEuKka/kZSDtOwH7bZY3Z6WM3T8TxERW
0iV1UknIi1LxYPk1Rh3L1B4GTjjdY7DA1bjqw8TTvhuGpTMhZl2oNj4QffUv2X3pSHfEAvC95CVH
TF9lx5jLuPhfDPYqm7mW+ZBIqqZhjuXa3ZAP/3Q3LJdnrzw7Yu5gPaZNLeaoToj1DDqQ2UnkR11P
f+umm9gEswzTQhPlZ+9c95agxVKPECp/UuPnav4qta+3DWM/51KvMpgYKi9DuUStJLn6ZXVlvVM7
CUBSVozLLER7hpNG7n+4qzgmnGq6gf5yiVMqkTQv57m5EJ1TUuSJYO441aqxGRa8aWJM9wj552i+
izre4uP+zb3qsf6IbcipIzx8FxiATOZgqL622MrIzD5ECsuBXN13jVdJzNVtItWsewm5PUbRD5U/
gAVG9eWQh9S5X1LeGAJzd4t4zJSpxsmIxzRsgwhQNbOfhQ3XBLiSmJsadc04xQJGagshOeijGnR1
4ouaeZ/Kgj82sIopelXTGq+r9pFj7vupyPVrMhc31tEbN01k/Ni0HrFOJoUA4nGFT/mZuGsNIbvw
hpRXbX4Nbf9KZPdPtLKwxrYq0X4SK9ss3mWC1c5PYoJZ0XPW8DjPONbC7p9EkTWOSYbrrAZ4Yx+o
YwYroAGWPop3wxk8zQPd1HlFNaheRy5e1uqQbunKOJOFWkBjbNZeCzb0gEgH2lH5IPorcNVvYOQi
1Fw/K+NImqgx5H6tDxtd2JNLq3JC876VXl9tLHRtPlMiawpebfNR8WlQBsDBdPpD7fOSkl1/dRXE
vsdqDGo0IJSWsEUDJlgzlJLaMfqCkwHsGv5GChNL0rk22gIr6i6alEZ+6eonzs1az/aXs98IYM4+
M3Iqd8m4nr3k52EByK35fuVX7oLCyd9uS+N9M+b0iShiy31CZJTTyZaBPqqqn6ZB+534u1GJcRY0
0wBxMuAy9cVsA0cV0WRx6vn7bV04J8Nm2ukE0qAmA9pzk88uxn5DMvPwKXkimMMnZIlSLYciYo73
61Ekf99WYTcaapohAndN11Gk+TkapjGV5d7EAy8HWaS+sh7aNYbzYl6bfT/J2whiQ0cC9I9ZwktP
nR3z2AeCYznZp/o8u4WH2SD3tlr7+exGHGMAmaRRNc8JYm/sreB/rQOo7NI27pLK1h/S4J8BwBbO
FWT3AU/8rpHrMsbQTLDyAsH/569qUKMQFBMeKOtEe2xBK0kLmwo8RE+emNV4NqmMnMjRaK1jQZj3
L/Bcne4ID6NjNwZuNFl/wkZEV7WkVlb7UKnbzu/S8gDv7SSgCij+No3Kvn1sPIWYjCmbaJrnE6Cj
KoqnDhBVGlcwebMY+yrpoiSbwPiTTeZKmQnmI7oMltjqhWssWDQ5x3JvF0ZjR2Mwzxz3uquTJQJL
UAecIOZuf/6CVDPw6K/g8DodA64UlJJ17GvJb8DeaPJGDHO/MB8vLlaFB1whA+BLkv2+MILbp7Pr
KzYimDsla3lhiBSBSBCOpF4A2/mu68EiUZ4V7CYjV0Hs5lZc1SCxFZHQSj0evASNPayZHpqoPjZq
cqiEV40UBxBif4kK9VEjGPU32xZ7iOPTkhSnJJl0O4kEXxAFbCEaqR1l9eKIDeYtNPJ96VpX060H
NPawpmid6GC5WdHrzpQtqddMxicKehu7Lea7RBjP2jRkNqmKB3WKbV1BwUgV71Vp+SomGK2Zm3Dp
X+dR9ae4c/Qy/R/Svmu3cpzp9okEUFm6VdrZ2e123wgdlXPW059Fz//1lmmNeOC5M2Bgl0hWFYsV
1npBF7ylRyASys1oN8yBI2WAi9XzfTRqX7fPY7WkhjhGQ8e6joiGZRPTFCHXa+BS4+HcfQHMyb49
qjs04dulrXG0eLWdAOMMRCGSogGmk3EEU2RqkTFVcASXTrfpVE10THbKnXBjnK3kPNqS19+0XArI
NetZimU8gukrmUYCdLEAQUFF4taH/04Mnt9Z0+ylFMZG4yIDnyUlwe5H8zim9R54bI5uRI+k0SZO
aLJ6NcmKoYAPCv3vmIN67xC0sKzEKEfGTPnWubOjoC89d5A3w1ibbe4oLm14Ud/4X3jX0voyr5KZ
+0IdAn8y1AGXfRkfhI7s9Di3dKXvrFAt9xzllLAMNqpcLpNRmMEXQhF8gEgdn2evP0RH6a7xwhsA
LQAUk9fcsBpeLKUxeiLlvkFGCW9t/xux0UaxM36V7mx3h9QVHC6U1OraYHKSgR53gtrd+yOcqqmo
MStC1wauVwyXtifVFb6JYIf0XcHb3slVE7gKY4m9lKnqp46G5349ZFD+iQLy/NRVwmmBWq1ioGX/
f6t6Q0hY3PX9ZBZ+7tN8xXnEtLN4Mg6xg659/Vt8AyAsJEtsXpi2vjZTNk0TaqlIjJJINfAF2hAi
a8ff1b+SY4Jw7EWxWldH7YRmS0LDlV+3N3TVDPSrUEZX1A5I/VmFlqFSDC3wovZ+6ZjtQxryCmnr
Wgk4Y100MZYgspjGoYTaiTnD1FtnADdv4hqvBoBh6ctKCyyeolAvxVqcQtDrhDZFHUDujGNp/bFT
mwaRRoBrx0/KY10Jntpjdr2Kz9Ug8Mpe1F2w8jAdpBkEXR0IcJjDm1QAziR0TLhKR0ufDsbMG4xa
rdgsRTBHFaqFHw8dEk4oyNwSt0HzrI/HQ3aJAEusWMTLMMgC+kxnOMVHLinB2obKooKWQASKwEJj
NnQYgjJrJVieck9wfIFLBwjP4Nu5JV6ASzZ/Vp+GY3fixfXreiNiPAspeRX7y4SokUpGrW5gFrSd
O3dgFs++p1nCLvOmH7yp1fVjvAqjzm5h9tKQ6EEuYrhOlmfAQILilnScTKi0FtHJEsGUKp5Dqsg2
/4hDEHeSb6AadX7Da0WuGsMnt0BuRaIphcHTQqlxkne9m7sl4Dt506qrjkYCcLWiEFlGrPR+kSii
BBiChs0Dxn/XovMy7+Jd3n+mZQyW/lcME4WnjWKMY4+Lwe8f2u6XOKM7nperW3VfCxnM5RN0nWxG
QocHxTRaavoUiRIocnbxcL/tJte1EE0pGi45eDC2oaluotRIQHfidMfZU73U0zOreUWE6YKo/VXi
DHCtx0ULcYyt1/0wjMpIO5ru/Yt4C4AhNIlRAvUcUntb+b+SUPPCDR7WtfO6UEY5SDaaOfIF1E3T
hSZH5aDuwn0JvFVusn41dFisktEQf47iWdCxyhRFAdGjwzxqYBETyBSJFz/zqBdWq0TyQh6jLZIC
kE05xNoad3BND+0qtmDnexqvt7vc5k2GrL8TrvLYnGgly4D10GDppYkZxMxF+iV2Tbc9GWftFij6
wHiT78rn+Pkzk3OLhbJdK5mc+xht1dFANlcnLciOcTTsWsAkcqxi1V0uFsi4yyBrUEHq0MLd/6zP
lAqrek7s1CJfo7t/2PM+U3hbLoy5hZK5VgPZwLWuJC0gGZPT4P9ofZkTilE9+HCZL5ZFl724BYRa
HVpxwE3bezWmVvv94Ak7VFV2nO3j6P9bELqQQ1AXVQFhj2MCABX0I3YMZ3zoPKCs4mXAFccxbbaB
RczzhIQK/L6KohEFCscUiZcBrqzccV8Fq5pB6ac1GZ0QEtsKQVSMPHcF8iPk2EIzKuQ4Sze4jMcB
BSqyF18L3huLOosPhyYb4NuWTAMNGIxxJ20ZDW0OiWANO2Zue4hOkdvvE/BrHgB24YDN8wi6+pPg
TDzA09XY6CqatXPMTJG6KXELmUplK8IvVRgsrdkV83nueUCuqxWdZaKDcdCV1LRRSZDN1WpU4sTo
VyfXnqz4dlXlTmpIl0meQisKYidKk1/bGrsaOSySLIzDToq2CRMTDnssSquIv/T1j1LjNRquWYUC
NjEVk+oyJqeZUDrV56AJ/BxF6fvyTGubvuPv9XvEYo7g8NqQ1vRUQardRJpLMzEx/d7UtUonpTK2
aCmZ7lvpPhOft3ds5fc1mU7RGEB4IRgAf//7QalVUZFjMWN5QKKhjTm7tXIi736fyl+6kCoBh207
YFTL+NF0gxNJoIv5TOXFME2FKIqCjm7My72X0uVxFscZqr9thl4wUXRTtXO2N2rFht6JYK4SM68b
0e+QU5OKEEnD1y77LpeApdEAU5p727JWNu2dLOZQ1AQoQQ2BLNW85Bj68e8MlePbV0QgaavrKO2q
4ERkn0t+pTd+ZiLj00y3PsixgvLW7J+2l7ES/L6TwZx9WFSZWjcFzUHfq9O5Q6d4m4JhMLO25azF
Te8E0cUulMwMtHCqAxx/DVy06CEDimBmqzfirkBKqX5WD9vy6HcznvydOCb4lSr0nTcinpqpVFvZ
XN80gsoxG54IxokODezEbDFqYsjTU6F29+04uNur4J0O4yvzQWuqTERCGtCStpg+ZRJQe7JjZXC0
gKdpzL3Xjh0mqguUcABqddDnX/7ceNFQc3SAsxoWwTjWsnyMVehaFd3P5LlJnsv8OeG2K1DL2zh6
tlcsTjGmEirUMhGioI/LSr3CTpAMpmEKKHA576zVVYkixqdAnQmsDMavTVpQmk2E4srUl0CZeCRZ
aQGbxSrNL9vKsPYUMIHz9VcS497qJARxmEBLBkBm8Dsn+B2+9Hv61vctzasvxg1S3bs4sbIfHMkr
Ud87yYyz84telKbEpw+63hkP88l0abJIdqNbXh/2qlUtFkn/v/ATmi8BT7xAH/YgDE6Dmg9m0zh+
lXdijCsKG0UWBg1PuCG8GADfC0SLNI/IEHH0fdWqQCWH9z7KPDqbpFHNZlKBJQ2avi78lga5Z4Lj
IDW6r9uns75jf8Wwo1mxkqWjAPxSJ9HkPThcAJXacbzpWuoCCgDQJOReddTfGV9n5L5eiDJUDxB2
b2/s0ElfQPDgZZ554GYu1jfuKo1xe2op5p06wFHUIFZX7NwTQO4UeulptGnKDqnefMebsuXJZFxg
lbSGmhnUuJqHeDoL4r06fkbvJBE4DhLAC1U2KMWMTSX4RQR8jOyxqgQL2UrLV1JL5fa+kTUXuJBE
LWBhROHs+4opYAMpXFpjz6cAcGkyaNp58JlrNQ5wyRq6KIlIR6Lm915SFCBP0AzIrALDHMRRgDC5
Lb0R3JejO3iyLT7z56FXT2ohkllcLjbhnNKqW4ouA1P7BqBzS4k5xZs1H4FeBoIiikK0Dx0nAeiW
fLWDjyBpY8Ug6Y1OGamtqucEEVSt2MtqKYdxd3kt1ZJg0Dl5L9hTYNr/vzTBqhhZMVE3QTSJvon3
xzTi4iqGUidOXKU/gxglQ1KBDiLX7xK9T60Q32AXGdn1gDfc9k7UM3xY4FUy2/RZmeaAUrtGnAjZ
lkgHXYOWWL0R2WJZ7aOsyOxteasHh9cYjgy/Cly29ys1oxLSwHwItlyA0IwXefxJCbMMgOltC3pD
OvuwsoUkRg/DXmvDtAJCN3BVNUzgwkU5qJSCQ1qwxweah5l3yFe70R1mqdGlnJ14/ZKre7v4AsYr
g/VlaOcEMxxp8ZToX1PlexodMCObqc/ba127YlC3+bupjEPWI7HWZxFLVQXBRv/k7TDJHBGrD4Sl
DEZF5WnSBbyBoKIHACdjN/sX9aYG2mdgV48pdm97SWteZCGOrQLrmq9N/iQQAAidhCaAI7EKkBxv
C6H7sqEibAVYTpMqbAIcUKBhprHOGqtsAB9bzeRXLSSBFYmA6gaU17bUtT4WEyMeElJmKBHpKhOu
pabfFz3dSgVArTOwk39PiNVoW96nNvEqiPFedV1UuaaCZU9rv8/ij8k/+gYvP7x2ly0Xwxh044+l
GQ8JQo/u3HVfAulWjb+Cx9mXwC0feYW05+zeuge5Loqxa5CmN/48w2OllAOi2/WnarBaKz39U2gO
HOUmB9ogLwBZq83i1AxNkyUD2IpvNb/FpW3iIR7pCSIQOtCfe+NJc7JDfJvvC7yUe7t3QUHhGMC8
ODdu4HFzn+sGcRXPvC60fI5MkiqwcTyb0J5li9aI3uXQ+YlWS2f+3j7zXk6rXgUAi6aJzk5VYbs+
apQQkz5CfJxrh1YDxTjnZbbuUq4CWBufzMSIfXA9ACRqckG4ehD3BjizreyA59KzfBe9bKvO6hYu
5DFPwXhue0EdcfdkprmfehAJAMEHMQZnXZx9M5mTEsBcodUDFJQE8fe+R6G+Vnm8WNy9Y3zIWAVl
HhUQQoE0ENZ50cV46rzBAeDJLnuZOXHQ6lW22DrGk/TAyPOzCrXRXPoDLnPAkThgkCrALWz83j6k
1beMSJFaAWghUuBWJkKIxxBw7LjMcmNvCF8MYVf6L2Z2IKCvGg6N+D0eXtJ8JyrOtuD1JV7lMpco
CEz0yE8Qg0WZZqWI+zOEQwK55GFjzRMvF7qui1dpzHWaNXNR5rpBHDk5T+YfEroD93pbwz0xF1vJ
NpYqAOiesM/E8Z/Hu9ppz6YXHIPn9FROlrmrvHzHqy2vOufr4bFZ5LFUND9LgSEjjqc52s3ZfTtk
VpV9JmpdiGFMLFClBLhWNAsBUJ8ozGxzGOzMVGxitvaAMdVt1Vir1b/bSMba5rwqdMFEok/R7RkU
K6SwgbOiIW2FQPmYopQd/u6/y4iEPoVv9042Y3pRlWldhUjCGaT01BQNAMeI2ycCJxbinRxV2MX1
VgymQVrQ8jqtHFrV/LVFZr6ddmH2fXsv1xXfAOCqBI4cPLXfy5GNdsY4DNpv8s508lh3+jL+jZYc
XrfWv/iRqyAmTtAyoYsSGS6r9tTb9pC4SmxRQN78prXR0MFRkfXtu0pjvFaAbDY4UpE/b8ZvWXCf
d/AhMhiOeHhTawhKUIerIMZNSXKoKVEGVawd7R49tE9IKoGlJTgoDrltMbhc75TY5t1pqw/UhVTG
XYmtmaARD+F4fo5QrpPALEBrvJ+o/S8Xx8Kh4gkzBK2AUlebBhgiCa0Q80yTzpk95KigzMQBo0KC
qctQfGjDh6Z4zlGz5tVteCIYB4WKYK0qLSrVs258i9DEoAflQY8kjh/kHAtbgirScIhLmvgdkZ6g
ipAcaLMlr1qzuhoAmQH8CFC1KgtwbRbK1HYTKqhT8tLWj11VWiT5uu0XVg1oIYNxc0bqj4BER7TZ
yfONZqi2MMoXY+j2fi1wUgO85dD/L1zdOBQNmrURyYugGYsiSypQfNBmjkOlH/zhcblYEON/Rqlq
44BmLLX0SMwHof6MFi9+n/E4ZlAFfVTg98v+JvAxBpGAIYe3VasKthDCeJukaUkY1VCw+BDtk2O9
V5GnTDxunpLaw9ZmMf4li+S4zHsshs50l7chZrrNyxtmvRd4vM6VbVXTCH3SLs4f3ThBhP7g2ZHI
RU++lobbGbvG5zy+V3OviEL+z2owgPVeDPhkdHDvwFP/g/OQOtkOo3jo86YgxcCVcDCIw9HstUtP
0hbUTIwVYb4xmVHKlR3MgBq70iue5cs/MzIteOF54lZU/J00xpAUIZp7owFfWFhfSPglGb9s+wSJ
xlWMWrwTwNhQN0by2EyonUyUSNVV3Pqsgt4mQnHSotyP9Z8RDbTRY7yPb1BgAetM8INHGc9bJGNn
Tac0Abo70PZN9qayq8rD9iJXvNG7NTImRgpSAXWOkkyaP1OMNcbzt0oNvG0ha2HDOymMgZFiTkM5
0LCTx/qJlgCUQ3TG2JdDMxcUA8hwhfPIeTVylsaWvgwlSFoBD20nCJ6yprRl4bGreQQUPCGMmbVR
U8zB2IKgr30I1BughCU8oI6Vp+Fy81gSbxSMhLyMICKID6nkStW3GVSqyr5reW1m68oGslfkBiVM
ujGLifV6ACEYdkzTTkF+HiWeU6I/8NGirgKYwCRrc0NGExGlNKUg08VO7rzRVsB/DuQDXhPOv7ij
qzTm3YRaf+MXiY5eewsDIa+UIkp4Lg5gpbNDV3rY1vF1RbgKY3zfUClmMrd4/KnjqdWfZNXreK1e
a2kXaMJVBv2GxdUhT4UsBhN1BmgvRkUIZU/ltXTNHZ1gCx5ljm/4Fwd4lcc4wCFG73TYd/DnrnJU
Pe04HyK3/jGeqp3h/MwkS7bf2LZuQUjrYc4MDRSfqPi/WzLj/4a5K7QsxRlO/WtNbH/gwG7yjo3x
f5MW140SgQJBSG/7RrIyLULla3K2lWPdhK8byfg/xZQxGSTgqprSx9R/zY3OkuQHRXXTTOX4WvrB
GybGtooGgzkF4JqQULoYremBdMVuFsxHWZYvehG4STlInFCTs4VsL3gi1sDyDoAVkxNvlnXL8HcY
LOAI4bimN1tfqH5f5gBqnrGDdX0Q1F2ncPSA9/usr+gB+oEeRBDVGwe1uSl56Ja836f/X3x/N+jV
HNM+jEH1RP+k6ZxKCDXFrWNnXENCxrgScvx+Kj+Q4pSiIbSVRrvjchFQVd0SxPiESS5iNSE47cYN
AQ4UTMc21N10/DNhIrwOqv0Q9z+2rYenYIwPSIWiAgMGwspEwCtTLVwg3rtGKey3xazNTS19zVse
bnFGuGKBpNzjom2d4EH7goL7CdPuqK/otnrfnnrLuH1BbWB3al4wNRV9apWGSNBbrpofIJvNwE8a
vZ7gbMOXXJIt6Lo29M72Gv/lTvwrhQ2KilCu6hJzY1jj4ApW4vpv+BzVod0FTvGyLW314DQRjInA
KzPACfZe6VsAAJftgHiiDm7Q10v0faFx3qFr3eoUS+WvDMaBy6WfplkVKA4wg0eLTJKtlDfVWO2S
WAC5vZqeZqOytCp8VnPew3HV6CjOBMYxZe0DCHWfJWquAuvFCdQSdbg4Lyy9Q2lQKS5aFnDUc30z
r8IYw4vInAzhiMu49I8kuen8ozFxnOC6diwWxByYBGSGSMLkMMiuDdq04Al2H1gDeDwxQ/vAG6Fd
e6Pi7K5LYs4ODhfdfJR0MvjSnimDGqjE1AdyV33VdwFCmvS3cWPwxly5i2Qu4873e6PIBEDVAn2R
EkbO4GhrLdoDBQh4XgzFOTb2PgYt4NCJBpxKfgb0gBc+mrZ4TxHgJSSEXfDOnoAnu6NIY8IdsGUd
/aC+GnbgoXCxbYz/Yil/d5u9p80UzWdFhi+JD8UNfYTNoLmuMbLCe5iv9aIuz/XtBBaOlGgICYDl
DF6p+7izzdt/8BIze7oL/8QvfgiIS82b9qPAncpeD5GvKvX2/4XoZgqyAN2IKAHddq75lRLx9ZZ8
M/4J95kDKGl3e1OpQXy4DRfimGs9VgBap1Esi6L9YUSJNQDPq3Oj8KEUfm9LWg0gFpKoni0WRuZm
AhUofI3qv+qal/NS+zw9ZdxLEoCmrkEnLxDnv+ahZ47fJd51sH7BLtbAuJeiSxsi1tBA2qNsgqDe
sLKLdAjexsvpUHJ40k6R0+0Ne/pRnfwH5WF7E9dqku80k/E4rSyolRDjC6jty0hbUyDP+vRzcOqb
yeKPxPFOjfE1swnUGKFBemWW6rOWD4fKFDkquL4mSqAq4cUuf4A/VfIuTeQWTrv+Zwg02xlPymBJ
h87pzjXIjgZi8RDhV9e1kCm910Zw79WinFQIl6PoKNbJrpMLTpMlPYoPprUQwUTkXSzNvqRBIcFg
7Y5ztx/V8k6vJncSyX5S/MdhHHlwMavmvJDJmHPaxboPIHO8BrXJKpMHw0gBw31TCF4acAL21Th6
IYqx5wjc1WmVwEf2oWINargHrcQ5VOvBCWfZmtI2tlvFsNDyw7mRVoOWhWDG0DM/io0SaU2nwGRK
JyEDJ0mXuBd3uWl6HHNbzaAuZDEGbxrTpBolVNO/VN8lTPWEjlJiJMGwJgSc057X87jqxBbyGPNW
w3HU8P6VQRkgHP00cGu//2Zo7Z6zLp4cxqwTbe5jsRXQ7WLs4jt1D6Lbl8aZHPWiHEY7fiic+pkX
bHJksr2ypSFEmWJgbZgbsHM1tUD6eRJJyFkbRz1YZNQ87YH8RENA/HEjluW+VjvVUgAMl7Xjn+19
5MlivEikhWGkytjGIApeykp5DWX/YU4VB3gyzrYo3u6x3gS9ltHQzbLTqcneTM2jGDYXs1F4GU6O
xquMB9G1KEsEOhg/fh2dEO2+ICN2dVe4aF58RDnR3l7Werxz1XiVrnsRFqgmXnMmwQWjdv5rVKOf
MyB7OS9tPzXuO6FxpfBLI/6WCtCKqhmcTfwzCcRf21/BO0f6/8VHDGJsxhLBouei2cmptItiDDEU
xqE2Eexty1rrhpG0xYoZnxLnVTOA6EpGpiP4EWhyZJlK6mHe10q18SbrB0cJpi9C0zxHWYoWCPJL
7XLVMoA+PiZjZ0/9aI2Neat25J7kLe9AqM5uXFssxueohUXhizBT2imZ7IEpDIRX2lNY2gI3/ORo
tc74u6AbzKGixirG50a+ASfKUHDuKZ4IxtUFUynWDVqeHDn11A7wfr2VTl+3z3Rdf2AVCl7L5AMu
atVMRqYD6tKRy96OpPR2rgO3GkYLhGCc9sj1V9BCfZgtm6ZK82uCRB+4ds90piIFS7fi8UkUOBun
MhsnhsASE3p6FyXHKrkZpWPQcrwNRwTbYVepxjSraFxw0lp4BAr4Y9M2Oy1JebNqaz3jS5tjG+sE
NRWIONApMpBb5mgaNGtyIZXyOJqibpEBd6Ay34mjgBdQ3ADqK1c4Zs9bKnNVyFNFck3HsSXNZKkD
2iYa2U5C9T+KYa6JcA77tJ/QB6I3sTub3cOQGFbdRrxEC70GNryExlwTIQhJwNKNDcXoSWw1pD3U
unYfReR7YjryLDzkdXg3lZUbA3ehHzFtG8Qo8oTleWgT5zPW9/f9wCKLCVGlNWmOPv1I3EX6aIeD
bI3FF13mQY2ul4Gvtqcx90SaxKBJxWAKcscD2oZTx3d6qz/p7j/414EDGFEuAAMnpteY+4IgS+33
FEZfqL7KkZOPiaM1R3VwK0XnaA/vVBnfkszoX2pz5MYlAMkPzSX9TNP6O0NknMo4ZHUajUiFA0zC
MY4y2v9TYhlPtRvu8yNwVnklYY7dsfliuQ+TGjO3aLKobuf4XgV/R/tnW/94D1iWLHOcE20c2rfE
VLSHUrxKvyTB6u34JjwRK3DaGHOXnKPirYvxJ82s+o0pD0BGjw+K8BDIX0Tjy/a63sYbN4ycheZo
0NHtkxh5/CICJKcBuMqgPIJ39Kh1xatfTTu5QL7PiByxJu6UVrYk+LaiY3w6Gb5nagl6+3APuuyX
Jho8YupWoKIWUZA/SiWB+bR69qPZ9ov0Xq7LS1MYP3qjjmx5Jh6wCR+xkblyIkLtqlD0oNNvmwGA
0kJ+n4JHTa/IeTYHqxzlXVED7sscG0tRsr3RKrvtfVi/3f/6F53xdd1Uoe0iwUMe3EUWHi42xqts
Qh6k2OQc6npq9+pgdHrqi0BUT8cMaF+4EP/X9GTcKUiDUPStwBFf/9u6GG8mtAp4wWJ6JWE9slJb
WkIOsl6e9ZzHzr3uWK4BEuNYZKEYa5Qz8FDKhl2IlsRx4KaRqMZ/1NarDMa1lJHsG2aM+ZRgQvMW
aAXdzEaHiYbEOO79zxX29b/iDKYNLk6TPJtSQBrprXIO28kSQMe4fUD/8ji6ymD6WfJKz9BDKKNk
8jU/pHeNHePGAQdY0L8BwPk3hBNdrqv6VSDjVfQklocCLTSOkqdPpoaG6Bhjn6n+lM3hYXtx6w7s
KoqJVOahKbQiG6B94pNMkE4JRis0eDVRnhTGdot07PJGw2OrKwYvFqZbrc9PZOTNW/L2jbHbYUgx
+Cviju6U1wJsdH3xyxj+hP7Df9szxmKbpDHrfER6L1EQ99fjzVBn+0qeOEez/kQ1aAcVZgwMlZ17
FwSzqAwdpbreyw/EzZ3+lP/QdSsCOYpP2+TtAPWe9DkuvInjbP9FtopKtWJqH2fTTTRL61WMVjvK
LUMLL+oP4y68FU/5S3vUd74lWcopu20M/pAgNdkPHgTZBmByohb6Aes/lYkfGE2u4GnVn0s8rfpj
dVD2gcctMPEkMXYG8P3B6Dq4XtoYnN9qhzdEU5Cf8kYCVhVzsSTGyoSoNYquIrjC284yzXmX+v13
RLC73heftpVzvRq6kMXYWmUUgdo3eBM0bvFdspHgcAJXfKADlioAJFXMjXDrIdSpbx0ZY3hN7otV
0sPw6p/pgRJ3gMPZFWzf85+yr20G8noQ16M/M+3d4cSdKl291hYrZuxRLgpJzUqs2L+UvaV78568
0uXWVm3LR8qCV33qSliIZF4DutmMUmcWKAANEniPw8Yt5Rood+2+1ZCeNtvz5GvnvBbOA+ptljEl
Thll4B+QB2f7vHmLZ+70us26tI/RqBU2juY/kOzrf/t95j5Xp3rwQwmPran1+vKLYXKSD5zvZ+dn
wWiuZcWI7/fDYxS48sz5/vWkw/Wo2Pl4opt+IVZv7kT0YA/79pQiHCFnfplubbyaskL/z3WxU7OV
OOqZnoALZf4JVqZTcg+UkhNmIz0Vb1PqM8tLfCkx2I3KpK1zNIHq3IYRsgMu/hwLXVrhKm8FwRPN
pwogGHNy6M2vJcjMt7WC49BMeqqLCFkYjDjMwVjigHzoR6Mrv/UmcoegeChFhZM55CkI41vIHMjB
RGOHWa/tJH7AgB9nMavRyeLUGP8xRGTAySE3OQrz0felRyT294pafvlve8b4jAaQUG0OD+CYSfYD
HFQXI67cMhXsOeOhT/FWxDiFyWgGBb3q6BYxZEAAHYLwm9//2l4OTwbjGMxOjQHrguXkwrdOh9+V
5F2ZfWIAaWFRMjvmAj6OwagU5EJG5VxiHrHOJF6qfVvBZLZdHUnGMJd8KFjjGju5t2jIkZ46zwf0
cWyFLpKQPFPdNh9Aur03nzYM9DoWIVIcBKeOSmucbvXyjypyiYVpZPHvTkEmbOQh+nkf9XDf/8PS
LUPLd3Q7xqAv+oS8mZed4y2N8Qxd3OdBqyELY2QvKtl1wa9Bu20DHuoJ79AYr1BXaBfNW2QbUxAY
zMFljnmQ7evPvr9uQSaMW9Czqc16DUENwjQHoAHg6hmB0AHCNXAlm3ea+wl7MlUT4KWiIaF88V4n
/D6q61ih+VNVO8itdhsQdd9EGWecZf0+XMhhfEMvlEKc0FGgwR4dMAK52Q6V0jfkLt7U0aqLWIhi
XEQeZRmowXxAt2jTTs0zQD9mjlbxuqdWVe4q5u1WXlxGYSTKmUL7xAbjMesfiq6xSfS9Bprp9gmt
RrkLOWweIC6KMSoAgy2h74gOqg4ApwPMFUcR1kCfJG0hh/EOKPkkEiiUaAQ/gcKiuEdHGGAILAnA
24Lb2xXQTAObogyHyKmA0/fF4PjE1VBi8QWM12h8tTV9HSttxcYCKbIlDZozEhldLBUQiGfOitc7
/RbyGKeRx6meCRrwLYV9klrpU0iT+nfgREOLR/X1HxYBaa+/CpwCyqoXWcilCrzQnABcgHi1ICE2
jo9A9rVmdI5u68z6c2whgvEighhLfT3BrBtwRvVPoAWxwxf9ooORoQRVp/oLtC+c0+NuJ+NKmsqY
MjTF0htN9iiuinFoUUBWbxSQDHcHsteR+E8vvFtt3WMu1sq4lnksQDkP3E1nVNPSCqfhQvoBtLu5
G8v6vi66Z0UAVqCvH3RNka0q1O9H8dughffbm87xOxLjdwwAs87aEKEQ3Dhq9CTN56bcbYvgnSs7
5d8O/kykDGutXApSD6aZxAFcSIDHIDaZPnb7wULVjaeyq2UOmB4lC9LUj8BbISkUodOA5qfs2kP5
KNxMr91PDWQbE57Y+QUPHW7P75qDXYpkzLNOC18aZUw3+cXPanSa1rCMHIWVlvCsZc0gl5IYgywK
Q0zLDKG4udd2IhqdtXhHiT8pJFC4p7xgqOJwTnJtmnApk7FQJY7kQI3wAjUu+QEJ66Mi7BRrdKXz
dGpCb1sabysZ0+yCbuoqFYmDMUBFOBksoCHaiXFRuRHSmhEsl8UYY+6rhjIhv+aY+r4XW6tvPIVL
wsc7L8bSWrmJMx2snU7tX2S0dYjKy/Z+cQSwvQlDlpg6MPaxX8hyxk1yFAseZtKbqbIx8mKn2LaE
sdABjp60NCIaXAKmOzROoq93dipgsynIGNyOj/NeunvLYmGGhxJJ1bZ/M36hMAI8L7oWZSy/hrn9
DfCPKWmJsDMeSQ1OTOUFxIMuCOVcQ8RkSok2IPGXoIW/tjeaoy4ac+UH2jRHgCpE9sBPrSr4rY7f
wvL7Z2QgpWwAFOsjGJvfDHJeGQBWksB2kRDhEMl3QCflXOqrKxFlgvEjQ/+IvYWbJZ6BfIgbVzqi
q9maAcbQfKKrWF/IYI1r1kQZ4GWAVO1HrzDPivgo60ADuiFSZU8yL92yGrQv5TF2NhqBGFQlVLQL
3/ACBXfCaBetSNrkhUfAsr6BGpDSaGP0B3QjokViHoh4M8aRqwno2EQg0f/eVgXq5z7YnHiVwThd
tdXQK6yj8ztO684KCtCT+sW5JSBFmYOfpaRz0ow8eYzfJXOulmqEDSw62RL7zkuQIxPuhOJBwAjP
9tpWffxibYxy6KEeZoXwdlhf1Rbs1TeNdsgC7tt+1Tcu5LBKoYx9GlH6n+gLsRWEzEPnlC8AnHkM
9/0FpdDWIQ/bS1stjetXmWzYM40FSY0yo9FHeAfwmb2OykJ1ns7EihxuXYGjiSzI0RTkuqLX2Mna
UeU3xa8USwAu/GwrhVWD4ZKyCPKqNdxFMi7YD+ooyAVYdyjb5UHd+3dpC5SJ0S2c7I6fNl6Nm5eb
yvhekiFD3VQ9BWgWveZB3As2osjOm22KT2U8jK+cU6Q/uGF9MtWs5bunj8JeSmo8HqXfYf0q5/uu
+aJEO6l8koqjSHJr7O4KckfE1GrEHxzpdPu2pNNTX0gPiS5nAd644CwFszaCvAyhpCV8U9DbjLYO
zsW22qq53F3G1USo0IL7C9Fr2w4/yDy53aQ9mEAnqfTksTBnh0T6byVT/iik3m0vlae/jNcRpyyU
kwCeFOxTXoZ0b6D5llkSjsPhiWEcziiHU1PSGpBRncdasxLl3ClcxF+OC5UZd1PHpCK+PGOqZd9R
/mMwXkTg9PQP0kGxqkPm5c86cDt5t9G/WIcJ5iMJMI8fgLuaPk783sRrbjoW+9r5h6BODqz5XvLK
Y7n7TDoJREt/5THG0TSklgq/QgdL9y3L7fyPmDuiwNFK+iMfbeAqhLGBtmuKNB/eMvQZpnwTr6xU
TuFk/aW4WAij+E2mRH2GJi9MEoOSVHHBbkCsfJ++aI/AD9wFXnnhsXis6ogky0CGAJWUyYbSSS6X
Seyj+6eMv4XCbRP/yILDoPwZg9/blrUeES0kMT4678NaDgXEkrRHq7sPjvke7tIeLxEXaou3KMY9
B4Ix57EJUaT/f6R915LcONPsEzGCnsQtbbvxXjcMzUgiQe/d05/k7H/ULYgi4pMi9k6xUw2ikCiU
yXzq9RuNEtTwr6vmxYBk/PayVk/yxaoY30OEp0mzgkRYpZHd3JJ9he6fpvybXjrUY35uE+N96OiD
IOIE/Ncz7aiMhmeAIDytzJc8KuztFa1fphe2GC8cBaUrjABoP9/0jmyD6/q9tUY7u0U11OaCxepj
/sIag7hgLU66WcdeIfbBVLYOqVp5b/iLKE/zNyHlhSkGdaGZJExGgeAkJTfDcGV036P81oDaQcfr
Ml1l0LncLwZ6Uy2RlZw2eDh9Wb4hejo88LDZlR85yn3XYfQA1Hn2AO1A0ZqOsV9/DEfeu3QVsc7L
ZVt4E0gDNVmIfUzm0tbHHK3mXLa51cj5wsayuxeRgTYLfSk0kLtqXyVi6V/Ce8wb2ZmfH7NXOXRE
r3D099DpOKeOtzQGSyKlraS8RlJGDPTdUFaOgffp9jHgHGy2iTfSBKrFIvwyGWq76elSkp2mdPdv
Vhj4oHUVqNoiTJGlu1HZY7piLJ62TSyu9tvFdbFFDHR0glHlSq2j2HII/OIQ7DuP3qYH7kFevvmW
HQY20iBGA1oHd+tKdKBNbulhDPNYEEhCLTRRPO9ejzIu1sUChxYTmSZ42CxJIPMAGgnPuDdAigXZ
0Sthz83Rc4CKnblKMdylwemQ2Kqi0zgmeyMe93nW203Tfm2H4STUzW4AR3iryV41Vd72NvL8kUEU
IsyFoLTwx6I5RXjjjF8U3mgy51SxrbnimPdlRuCMw/DUTLd1xIlvVI6LmAxajFBIDuepQak5nD+Q
6cwsqYztRfxtKkev7+h1m9NHs4xvILx0B0qeXWESRy2EziqS0s6a5L4rpOshTCSrMKFVr/YnovVe
Iing4s5cySjf4xr8vdXgKl1204/GSy+o0OEbfPCvomFbsgahuNaCzhPq8gbzL6e0Cb0kiNCkTux4
VJ1Wpfu5MZyxxgz49hZ+vtJ+OyJoHoCMmKZDF5S5gJJO62lM0EWgdX3hVvX8re9zN01TH9Mp902E
h4BmHJSA2HMSHZJxcIa58DshdScoGyVCsBci8LXPgmTRrIQQhanapJa9os1dVUi8WSO+kaGEMs53
utyl1iTTAzU736BTbVek3xeS4VLdyOxcbtDulyScVN6qC4HwB7TMi7yZzqxQIIGmFh0exnrwInTf
KnK3/QmlVTS7MMAcg3Skg4CJaDRm/jB97bb14n1yneyC/fA2eN3JgGYLsg3NCTfv+99MYhtn2+yF
2ie5qgkBKoNJm1qC+UjIS5k8cxa4eqNeGGHOiExyRc1ltLiiGax4pjsCsWHBba1iX7vSQQFjTIVh
KS6aLhvzu2v+3DhjOboXFzlEPoYmMybcqI0BLnuKspThYfqAWnpa28Ks7so5ceVw3PdBd6rmzIuj
uyKPvklk+iDKfMDQozN39b4eJ4UTka5CH8RPFEjEqrKqMpek0pCkkEA/6+Q1SAQkjKM+GX+V6b6w
wdySTSe1SkhVxcnkA+b/LFn/1kz323u7ejjON5bJfONejeNJm3ET92RXxodIfN3++6vf6eLvM88e
vUQlIE8Br3L3Ve5je+gORv7132wweyFIZYCRaw2VxVJxVeUAMQnPjP/trmPlusQ2KyUhx0WUD/5c
HJrpQWnfttfB24vlGF74e1VNUF8qEa2EozvLNxNXBoO3GUx4kkUxLYDLqOYVViN8i0NLSt631/CH
EAi65CYakEDdyoCh1NSIhCcRszQPs6e60jFBB/fSEh/a6o5y+Z3Wl/TTHJtKllLSt2KK0l6Tto5K
Ig8coXYjUHd7WasIiB7C/1sVm0PW22oUZBXTGjIN3Ex9QE92JUt2NQXWtiHeepjzuHTAC3WNguuE
FCPKJoXmztWXf7PBnEmS5A0oJuFnVXSVdaI1jo5e8ua0eQthDqUs6IYWjKgrpMlkV8NrXu9KHocv
z8by7xcHJo7FsYxRJXSiQvNrjPCl0BbIhpnzRv9D9uG8+8zBnFHKKsrl1brMCiunZXYrseWHat/7
gqP8FQqcjTGHNAikxFRjtMRKs7brBdM3Ot4A+3pS78KdmZAImhJqLw9IKQdX0h4dq4fSizEYJF2r
N7MrIfvFu8t5O8WggpAkGq27Dm9K6UZtcksqvut5xbmTefvE6jaruSFT0NuhZQd8FwvlyXw0wZ//
n5zyX0Ve52/IqjcLGE2v9QlRXwZx3uBbJPvD+PFPB/Xz7XLh32o6krBbZtSVEnQ0O9N4alPeA+AP
OdCf/qYyaFCFMeRZYk1yCvBz7TvffEP/UbhHBO+FEKd3tpfE3SMGF6qxqVJwMS1P5Hwf7soHcw+C
/hvBByXNkfdAXr9Rz2tjAIKOomai4xChP7Gpct3z+h24q2GQoRLkuu8WWn7tYVlN45cvU2e1oBRc
qlDKt+2PxzlFKgMNoJkYq1ZEiSbVn5VmPioVBtIn0d22sjq2Z1x4NoMOnSzRqZ2AQL2neJ/M6AUm
sZKrwOtdcjAh4t1+kkOmkD575NhevO23mP/CNgMUopxX4HyCN/7XttpdFd9LKIcrPz45OP2OR5Ow
fLINeyyTlQKu9CSK0LxpBifDHGwh27XSThIqS+OVhDjOyLJZZYLWdEqDhsqyBAns/NLUD9sfj7cW
JnYQKz2q1WApFHZPcypZZFatknoS/SZjoH/b1qorXqQNmH2qQcUzD0t7h2Z81aPDID7LFSc1s20C
z/dfb3dJaepC6jAEIGYHoUYXnV91nD721bDu5yrQY/arCQrGzEHq0ZoyD8bXui0cZRCeYinGBEfq
/MsHQ2/Wr6agbQEdpE/x8+LYScdMOKQxL05ZPTwXy1n+/fK+yGmOZBY2pZc7f1wSTEl0T2kUQs21
2Mla+lAWmlUOwpegah/qgFiyWH4rFINHfsDbuuUoXPyQyBBHmkhIGMj6sVEfJOWxSjmCT6un6WKt
y0+4MFELg1INEw4ukqCvaWF6c9W8b2/ZKkcM9OT+LzdmsMMbjZKluTahvppitBczL+EdeioeS4zh
TZ9VEpSDdmJgc0eKeW7J4Dw6Y3I9GHOkx5G11jzjVQL+Ij/2snADT55p9XfU5F7NvE1jYL/UZSke
BETTZh2cGln+iMvZbcyWc+ZWm54vvyoDHW1s5CWmtlFd++jc/HHwY8e4R4186StXbGjHPuj3xuP2
Vq5C43knP9s7LrwlEmWTootecZSgvq+zYI+koJ1IRW+17fQeGPHfQPGFPQZY9KrqhHLh4+ipCnFv
sMTnVojsWdLcNfXIgRbOUfgMUi4WR8Kii8F4jxxgekibo8oDYt7fZ2AFrfVTkye4uKoKHNEjxUpm
e3t/OL73+WC5WAIepIMYQzPAkYpHql0X863Jm/DmrYIBDBpHTWxoiNfrUTlqdXRtBISzEetNwBfb
zoaDKMH006IOQBtdtYNRBr/MRxg8i7OV1ZZQ7ASyC8vbbDw0pQlaROW9T4VdSdC42FVXmZGeqsr8
jtfsF12trkyp9wY1vI/G3JLz2J306SFV2m906h3TkO76itg62Lvc7b1YT+FcrIKBn0rWuxBlB7Qq
3AkPNfQi+92Q20j1IodTPAgObxphHe5+5nlZVqzG1Mo4kJHnraprZaEeinzMhVqFbnL2Z8UQudQh
Y+7gSgqSrJF0CMXJlSNr3ck0IidP8BKZ67ftj7jibb+YYs4MzUxp0gpUAo3+0IEJS5Q4Sc+1XfrF
wvILLo6MjMeuOGntMu4U3dJdBUk13cHzMAefTOkTh6cJsQKhv9hjzk+vq30myxBxGyR/IrWVK5mV
yae0PGUlD9F4G8Wco67DPEVN0MHShl9F+ZjSFzyvdZOzRzwrrJ9rchmLJlKVJSqmZv0kjaKzlPG0
wt92Bt6nY27WsYrpOATQ9OvLO+jK0kTfUbIX2gFKP/fbppY/xbxnsEuYylAksJ781js1mnndkwGp
qnmq7HiKLUN8kqkTzq+oO6JlwNo2t5Y9+MUec6SGMcxSPYOfL6PBi4BBgWfif60yPL6MlTviF1PM
kcq1voaGBwqzojjaekvcuiB2Q0oOSPDMMOdqbLNMi9sRQo9GYnVgaBrbU5TwQvXlu2ztE3Oa9BR6
HXILZZz5YwnxUi9wyl322mFAKfES7kjU8m22zDEHaszDUekVmOtqb3BBxQPRBzOEyHyDhmQRQlrc
jst1nz87InO4ajCSwc+XMrpwIrGXDbEdK6Kt6zcdoR7HC9dP8tkYc8C0TDAomVI0A+/Dl5Ra6gEt
ESCkto0Jsn7kbtECLt51w+KG6ssj9PcPS2SDSCBD/K3cUYd9II7gb4ESCnIGo6ZZ2dA9RgUG3GKM
n0rzF7SBY7IDD4ek4Sx7CZQ3bLO1j5xAL7Gq0YCXglCsuzL3yb64lXe8FrX1q+znEtnaRw9C+B5i
ShI0/2LwGnuTzLnK1nfvbIDBkKpPpxjkHMhGh3FlDdi2SZ13Wtjegeb7f2dFA4icbTEgYgjQk44o
2lnn+jUjJyIVFlq2Wsp55PCWxICIEPeqSXpcYGpm2Ho1vUGD5GVsjGsitzx2C54tBkrKOMK9POBi
FrIbo7vOddmutD36WjhYvw6M50+3/I6LgEOLI22al37/1tzH5K5Tvksd50b+w3VytsGgBijmujE2
Mlz8XvO8kDBp7vhjoWDiK8OsA9TZFIMZxpgIdQQ5U7SFlFbWZLba+FA1jeRDYIQuB6B4Z2g5yhff
TkIxbDJouaQ1A58cMUztiA8DXvJIFLs5WHz+opZ86edsKSTsJC0UBBhU6GQ3ynvEG17jeB1b/jCq
MWviGr1fYvUhiB+Khvc0qCbiu+0vx/lwbAkk7qciq5durEJ+HciT8Bd03798JwYPpLAoKgOTM848
P3fhj069lebM6knM8QDe52IAYVaRETBq5LVrsfGa/lTEfmX2NzLoELY/2HoA+NOtWb6/wJClVE+x
IIFCKauo3TBSHmqUEHUjscFVDxm+gtdwzlscgwwypBJaCXJnziSZlhyIdi6MdzTNrxMuZzoHhNgS
SBhkoSKNEdgB1HuBvsWottDpY/sTcpBBZZAhqENa5gTFyjmZ71JROEpzszfj3IqL5L76C8GCXzyQ
gYahCPVUn/COa2TVghBRYDwbWWTl/T9iK1vqQIddSsTYgKundr1XdoIr7rvXZo/ijqc525/wD6/T
n27IFjuGABk3eemEbVx1AEMM5NvcD1o7mLkD4tGbghdQc4BCY4IIQtqkyQIEEQtdBTkuk4yhqzvd
h+BnHgXdscWr53BcUWOgIxTlQh+CBnGRIUEbZ5/lr/QvKsCXzsFKeIRmKodhtTyvklMsBE4SZFbV
cXUsFh/7LZI0oFwoiYaKFsllqRfXUxZU6AKLEeKpfvmpiV2ktnBfHtFG58tWehh26WvjNjvzKnB5
lEVrNVQw85+NM+hh1nNJ5BkHID4tJBiLDoL6ONrLvg07XhZwbZDvF2tMhKHGEFaiUrvMno6nhX9n
Pgj+Z3zhbx+BVfe4WBaDIrGJKVcw5qNH1kCH5Nx/k1TtexQXOQfwV8H3wg6DH2YYglqxAODXY+EE
9ZPYRMgw5NYwvf/NggjoQkTVlFWFcZKologZzDA0FW7ZN1Y6umHFaxtaBw7jbIXxBoxSGqkYwcpS
ADa8BMMB8r5xTAu5xxu+LOj61zubY9whrLOKBhS587Zzm/QrFNFq/Wj2f6FrAK87m2GcITVBbjpk
OGBUviIY4palh7G8FURu7X7V60wkb/EfpufYimYGRpmEoCHdQb559ERbsLqrCJIsNhFRO0r2otPa
E+Z7eJ0Wa7UyIl0YZvAXtD11X4LLxtFugoN+wA84mPvqA0IwGCsK7eAlOgQu7+5c95YLqwwGB41a
L2QQcH5MdyxVMihZLjSZi646RaKaRw69CpQX9pgwbizleBiXM6D6xXVyIK7id3t+8mTVKy/MMEdN
z9NkznUJh0BwY/Nu0AIrng5iPnKwY/XSvLDDHDYds2eJ0eENFKqHKNnp6n4bMnh/nzldXRklJW17
bE/j0HTGKAG1ty2s0VT94nfMyQKXmA4tepws80vkL5Pg7cPCGqy5S88pcu+OcUgxt1dx4g3eOfsN
dSdNg5oiVqa5BZKr4m6kz9tLWzehq5qJCd8lCvj1Up7kWkFjNULdCcpaVh6DsjQNSjvqyP22oXVv
+2mInSFo8yBPkMjCBZzFmDXZzVpnj1CnMvKnbUPrV715tsSURRNaodjeIkhrvdlbIAIdRNfizejm
7vSic1I9a3MZcI2zNQaSdCGIYm1Cu/NwyI7mle6PDnSEERYSV//WoqtoPpTPNQh1kxvybXulnL37
bVJPlhD/FjhYRtfu1ar1KC7nJqt322bW4ei8QgaOojlJ0IKGpvSiSsC389hGnqxSq+6vG+pXg19C
bnPb4nJif4sUL77psvCLSDHO2mYwF6eUh8RCvs5qxpeg25ehl/W8AeN19DivjkGnATOwEYTiJGdM
n/rkJRo46MRbC4NOA8itevQx4e+Hw71QpfuxDm8KRXZHmRaWmA+cPOcCRVvfjoGqoCB1UYRYTzxo
eyVq7KpJfaHGpaX0SIyb7jTmPCZVniMyICIQIxfmDI5YZQ/qeBi1ozxyfP0PV//PfWJn9Ax5nCcx
hI38FO4iRBogh51u9RKM7bM9nYobjGg/qZmlPW77Ig9O2Nk9agh5pwgYQ1tiRRQ1fMHGJN4nn2a3
4139HG9kJ2Xmaagpxq2A+BHx4sC41jruNB4HiU0mnJHGpk7rCR6iKPeSeVdW1CtkNxJ51Jxr7KCX
0Ggui704xuIUYTo0+sxHmofhKfbKY5BbGUiKr4Od4Ws2GDHuNQfcdbsSg12JQ0DGwIESjmuyEzUK
HRoNnxTdzRMGzw3iQ3HgWhXM/72N8JelMiiSxGkr91GDoRepdpPwYZw0Vyo4R5u3FgZKemFISokk
yFsTX5RehtIRIk7EwfV2Bj5mEDWFprnAxylf9BGuiCt8b10VUhPxlcy5PHkLYnDDyIpZ1kPwpaj9
VziLNbW7XnngnN/lut8AxN9o+/UCKfgOK6qdwF+GpaXArpwIjEylDwrKbWvraE9MAi0SKN0rzBbN
AfSvy6UESqT7tj7loiNMV4Fszdxc7x9eJWdTzE4JpA1rPce6Bls+SN7gB6BOHbz0emGr4FO1riPT
2RyzV3Ke912mpVgZUAOPS41wJmjXneGnAbaYYBixJA0SXj2d8KI3vdUgvpB329vDs8GEhhnEkoUE
LcUOeMZ3uUpuiaq5Qz7722Y434qtJyS07NQsWrxgvo67Z4OrFLF87N99+vytGAifkyBRBxEHJ4VU
nZUM5uRIejJbqTbutLRzskq+miTtB6SFBmuo6K3a1u9Ejl+SKd+XiepLY/FVjNMrSqo3uUXJlaq6
928fgUH/pIIKodzMeDMpb1r1UfDq8fL6wT5/hGWzL66X0BChDd9+JnGWbgOMhu9SD0SvxnWOsDu5
CvfVCZWjY2oXLuhvhNLiZruX4H5rHxjYl8VeBsVE/B8Vw6LvqBce2mdd2ZN3g2QX79uf9A/ofF4y
Ay+G3galTNE20jrIYmJGDBSwOPUF0uviO4/YYgGQrcUxADPEiqlGrYxU3Aj1B3m2xwBt8lV/rbRI
+ISdTWPV3V4gd08ZlFFJXIVJjJMjHtr98D0Dj7jqFn541WK0XXQkf3Q1u7mhCBUmvzsmL9v2OfjA
Vi9QFk6VLgCmElARFJhahEYbiE2ft61wTi9btqC0iSOpxfNGBTt74/e7ZL+ws/Nmx/4Qf/30FrZa
IUz6HFMR3jLhfsjc7kdxnTsz1EdjL7mabiVfuDNRtSheIitGKktEHLa9UN7nZGAqUYaRYAgAcy9Z
eps1kI1v3+X5Y9sI7yJkyxfqMNWqQMKFkxABOrxFmpyFABc5jZ2xn3yRx5TOgXeNAR5JNrRkaOEl
idT7Sh5YOppJtxe1AMfG2dMYYGnMoIlC9Mo7JK2fp15/Qo5ftUc1tKdBeN22xVsOAypFSTJzDBGm
S6FPxK8lb36N9/cZHIn1XBwSMJA4OdnT8dAlHIbbPzwNz37OgEaIIRQxXB405Ydm6Yfci2+6t/5I
gR1wg9Cer6ID9EqqjPO2+ENa8KdhlvK5TUQ9zzWgVeNKXgT65dDVrsm9edK+pMeF4y20I7cCoTXl
uAfvImDZ61pFb9RuCZaKyDb90ou8vnAMJIqXiUrkY3hlyGWPNvxRXy7Ci7u2b9FsNGSI/vJI/dLM
xkM6mrcGQZ6rTL1ZbXZtY3AC91XwIIqiiARlIMJ260uBaIZKAPILdZivRiP0KCSiEPXw4GP1qF3Y
YU5zFo/xLCZAydrJvvb7Cu/7TLCS77PfOaJjHqeX6Ep55EW7srlq1zw7DwOOtS63pF2aQgbtrVcr
K5waN4c2dqKJVmxQn4a6TwMc+DJz8ll7CMeqsgStdQMxf8412RoGCOZKXWKVEYSR+96Vs8nSo+xW
yGNbV16DqHpGdtLOox79gvmhAy6mSn/qpisS6a6ObB7GjvY6pr/DKrhJIEU/SC3oV8CjrEVWq2Bk
hmRuIlb43wOr0gYnMjJLNqHooeWWUmeeKfdXatJ5xtRaaXqjxLEtY55HlOiN1rd2HIMkmY7PUVpp
mPzN/ZIWx9To0NkFAYC0PaVt7xjK5FRyagUx0mHBnWRWGEYHdXiCGC6YD2iaQtMPCUYrB3udmMY/
pqbyxvEKqrhWkd8V43CVNKjIkKS1DHCxjMb9PBsHA7MPfVi64NM46sVbI0yhpSmJA52afaVAhWBO
7LKN8PG+0ijxhhKpfHyBzOi/9/IcuWmRl1be5LYkKn5edAe5FCy5bq5LIfK1qrQHtPVXRL2ZAs2q
AsQmraDbTT6/1maCXyNjPjcdQHXXKD56ikeva6beCtSCgtU18sxUy+yqDEAnYtitnDmF8T0VDT+O
i8pKwN0o1riRseMjUb+oVXaSkiG1tKpXrCzvr6MkxY+goIcaMZ4rmuXjnHUnAYxH5tScsijyk8Y8
mcJwL6rFodZbsBfMtS1VpQZhdb2w4qbbEwOkNm2LUZted1QzOYjyl2QSjqk6+JLW3RiTft01QmiH
pfZomAGEcuMdEZ5GVXpFv5Sl4jWtfczYu6QtrLAubmY9eAxp54AL6V4G3ZM6ltYUVoqlj93DrIWP
0Iq1wPXoZR26dWXxPejxW1Rca0Q0QLIjHfs+tNoAY/VZ58s0dCZRstWhsXWMN+iddhzT1h0otI1K
EPHo6RdqCraSSL4ptHaXT6fAnJ8UaTqqwZ05ojZDDFeIoi9aFb6O0mBa46AcYi2y+9q4yZPxgOEG
m6btj1FtT8b8Vc9MfzIhWK2mFmmgvmdgnBGeKIjpnVZDp5J2e1Bc7ar4TTKSY1zFVk2on+SF19ai
3VUYLCmFH6mS7gQhvUrAZ9rP5oOUFm666FynsmeMxQyls/mhysKrqpo9omT21KHvQVD3jSFb3Qie
YSWwyiB5FfWvqqq4dMKQvIxO4xpP+5baRZrdgijcGkpjr2i5FxLqRml0VBrZMuaXWsY+peRUjjjx
+JlzQS3ajs4cdr4wgX40y0HPnlnE5LXkrIL2Bagxj746S5Mixwiso5j1KcpTT5PrB70P/y1X8Fsr
yQxuEWG5ePvqSsK8wdRC1ZJz//yhsnMGaCYGUyehbWQoOiDBAgTVvMoPv0eeuif30nV7wFRfDhGT
IbTQ4/Em73ivr/UekotPyYRlkFOgvbmkguP97AhWdRX6k7ewbP9jlM5Sl2E4ncSJspAOgfFUSiyz
vAPhCSdW4gUQTIymNQ0G0mvcsoVmPKfT8NJFrS0r5l6m9ZNQDT+gI85hoOHEnWzFUdcyXR0i1AFR
2cTxaYv3lgbOduzM8XeDSSiRdK5IKGCTgqGzhIWiTqFOn1butpk1LhXkl3/6IstSZuRqrOv9khw7
GDeah0fjMV6Ekqbb6WMRrC2vUsnj2Fxd2zkwEpd/v4j59NYcUqIi3bxwvYN3zpcwYfYQvJVHTDv4
lTe95IPd8ILqxa1/izQvrDKnrhgMFZUkNBCS4mqgrwFmY0zzqm0Ti0RcQUWeMeaMgfdRwNQKwtr0
BEHFU+oUdnIlPy56aQ14KEJbtqD1Klrat+1vu+qaF4tknkRmWtXTIgDuQBjwbZ6bHZVC3vatnrgL
G8yJk6JW6MZ6+u9xQpbeSHBkLaxC+p5WFrU1X/cqZFLM0KoKzrFYzXCcbX9i24XrBHGlxyQZUQ5J
OktsC3eaMjsgqWdidmXU9V2Zlc5IeUOlHI/9bPy/MNuQqeyCGkMK0Pp5VbvKH0eMf5e89O766+ti
ecxrSJmjORryDqnNq8mF7NwLUji2dKivxR3h8q9yfOUz/XGxqGCuigl6OsjiZA9tdGMqT//ki5+v
64u/T+ZUizMdjci62LkdSliJUf1NnefiezHHLDdm5GmXObQq3ufJoxncBNl+exU8j2NOVKs1Wa4Q
JDEGY1G5ltzGwESHeG8oXxSxs6T4Qej/d3IIIl2sijlgRtroNVrF0RCGCD+8MnmdCetzKmcDrFpk
E4lUMFVUK9BWcuj85Ko9LOQFwCRX5ezQ+gVzYYu5yPTeoLWowAuWHrfuGpllN1CsxNaRQYl3+stw
5El7cPz6M3t54Xe9EWaTYGBYoSS1W/WVl2Q8GFpPDV6sinljm0HZUdrj7PSe9goFnxvionL/uFBr
yBZ9CFtOlMNb0/LvF2uiLZlDCUyBTtB8GQOgLHdwlLsk5lYGO8LQ9OUntZVomz8WCWDQ6s12YEFz
7i10eJOqvCUx97EaaXOayWgOTzR02RNzFxvRbvvsctfE4ENtlHUqDcDTxhVuwh0EO2JHfJtedc9u
n3hSPTLn0pcZqAg7oxuySEBgLUHn1SiuEn2YLUPr7wNTxJyq8j6mgd8Ohafq0lE0hbd8Hr9WUfgo
xe1bY4BMvDGf+gz6KEnpL6/CqawcQr9N+Cc61FZjtLhTyzi3tTa90+eck/DkXHMs+2WFqes8F9Fy
JkqlJ+FZn0+mM49/oU52iW/s5KeedamaUEydjvHTRKk1Z+AYBpE0Z/NXh1vPZ1RhkEcoyqirS2x+
2xzS7ESKx0CKna7aF8FTpmdWUtwYvAF2HtwpzA2upiQ1xxo3UuMuglTokvqu73s7ve793O52IfRq
t5fJ2TOFQaJ4nLM0HoEMknnQpcrqaleQNM635FyCrFhSGQ9FUGuxBNnfZfam3dVuA7Ub3oNxOfIb
ITrboz+rSV20E9Yix+1pqkSPjJK1cI10au9sf7b1V/CFdzDwkyp6Hk4GWmClVHoxk8jPdOlQ5u9D
Il7rRZ4gx9dYctG+gtKcE0HzlsmgktgFOqUJrt8pyBJM62GKTqDfx1a5juvm+a/WqRu6jhZ+FRUk
5uZQGlFoZ9xUKrYO7/Ad3QuYiqEOb/PWHfFsiPmgiZLGSCIjNJeTfTm/h9Fx0O+2F7P+4c4mmA/X
R5E+mj0+nJAu1EfIaKnE6rPrOg057rF+OZ0tMVAu16UKIUi8oypwkrQmiD+/bi+FZ4CJ8TRNnedQ
AdTSarI6GWmEkpPK4lhg+xpnvIzkpIGFrA1OQZAiu2lysGeNaxFI/vMzsS2MQzvG6iAESL7UA3VD
tQJVFM0tCKU8NkW277QARYgKGf9UtrVS8otJ8oRp+uhnxWsbBOxE8UtD2/dE+gHiRm/7G68X/S9+
HgPGUykOJBoQey70HvktJLU91aZuewSPv5e/d155vcxOGfsQUGbc8qZKFif5Hc7OX4eB5lyaw2qW
cM8VQ75rdAcJexoeBPC09I1ilR3HZ//wejzbWzziIkjs1CCPtWyZV3BMf95DunWfA6llDyMED9yR
xeXjba2OAZZRrKholADr1imRSEydCG2YFMyrLWiFJQ4jAQdcPmteF0sLYpHWgoALiND7sIEcSnbo
ubcc78Qw8EKFsAwjihxzoh7l/CbldfX8IUA8bxCDKlOnVkHWwEDr5PviWrfpAbOljok+9O/57IAA
CY8i0cF2Ofq92II4oHRnW3QyJ8wtDUz97vYBWb/Wz7+HAaEwMRuTLsm/uBYPoM97rqMJjcGdJ9eP
ZqPe1FR5NBXKSZ9y9pLtmwxBCWykM/JHpnwooRMrtndU57TNcraSMLHfEE1hRAYk++oyAqFo6iYp
V/58+RsbB4Aw6EIRekmBCnSJ9gt5ULKbj/m7geRX/8QjMeFsFGGQJAlFgeQTQtmlsQeluL3ix7u/
jb9++gNhAKSkCt7OOo60iNrc2Dz0437I3hBRbrsdzwGWf784zG3VDG3d4jAnYmnNhTtWHsgqOSEr
Dw0JE4+YCaJWERcOYlbQqrvzMS6c0YZsuxfdYVCBSw3NCU4Igx6ZpGlIqSH+ifegz8Hgor7XkRQV
7NCXPxZdT/06vOHh4hod5eUNzArgmGOnddHyZOtf5cPkRhBEU9/qF2obPsHomHgM7nktG7ztY1Cj
FAMJSlFAjUk+tENsVTlK0Jy00fKx/ny2FJY9F0PVk1ovnkhNyZKb+6F7G4UBY4Tof+ZNnW6vR2GH
TrUJzEx9juRuINzqEuRZTDy0H7ddnrNPGG/91ee7UldGNcWClo4e1c4OgWPY4/FjRDNPt1+UKHl0
29v+qIgsZrR6BkURnDI1f9epM/cn8ECkDQfMeVYYyNAaVYEe6gIZ2Y82f50pysuQTsolm/MBt4Mp
hS0aNYXcDCCB+HxYT9bylCm+B6DHj76SLwupd23HB7SBQaKDNzrzhzf9/4dFhSXSDTI6x3KCNfZe
uFN2S8UKbj+iP/okeug38dFcU3BTjLwjwOAJ5CjBoB/jCSJBNFK1cy/KrQK8Z7fErSADqNm1nT7R
/0fad+3IjXPdPpEABVLhVqlKFTo63wgOY+Wc9fRnsec/bpmtKeKz7ww0UNukduIOa923qStK7W5H
G7DI/66rpFX1qmeZ3VpZfmZZPpCKD2uhe/MKH9P2DtCLg2VpPgo+8e2MEuNZv8sdzRZ0aSmeqih8
/SQePNm70cGaPk6a3IfebWkCxeU7SRLF1JlFkJwbnRr0A3EQZG0Uv45jlPm3RQkcDN89kmfg52Q1
zpVph7j9yLilY6wT/50QzsHQoUpqUgHfSg7lQM/JozFoHuAhBfYu0Eq+adRMtaplKuJND2qPPjvU
JHGkGNwLcXVoR9G+piCIay+muUkViJWt0vLSozrE76jPuNYboLAsF9arEIVw0Xdif98IW5SkauIF
7ydN+qbln8z6c5uKNr4FtsU3xYxyNtJcglWrhz4o/f44+WymXzjkIToL5z0iC8ArVrgynzW70bFE
A1pymvctFhisQ3xuHQs+S7DjJdINzm/MZYUpshFnk8LQW5RrFP3ImtSrsSJdPN3WdlE8fZmx2Xyr
MtfqcPi3rDXDOzKAntSHV04uC1xj5qbX6SwcIRBcKt83W8c0L4sFGX85P0dlbufyFVgHAkPebVqo
sqxix5rBMvLYZHphDIYRvbhBTFa5hReBvcJwqkD3MZt5FHboWCLA51pbeZznsPShHhe2+8E6dGwP
NfJ6tJ1nhxUOgDwkRJ3cu8atQC4zWYYSA3YS4gvjGSVf1fdMN0dn8aVDf0VdGYhOIsCDXX3ZyuTy
lDWvaY/iCAoIAKdK7MkLwRqEqeon+ggQrtmJnzDefBZxgYtOyv6+0VJgHbVrKUHqML0PFQyOv7dK
gSXsi9B0zTR1ACDxQbMve2tZNdSx1/FQ1UgRzBMVIh/sq8gvIXywnNtYlxKClH++H9DXiB3lrD/Q
6+BqToE1W9GC73+YwKs87vkuV1kIfiLstjMNkYF6wJAWOgAOak7llleR41LZ139rAq/yOBMYRxpr
Vc5MDuvfs6p/UxZkenUf9Ol4SdfY79Pi60yzx3XpT7ICtNIp/z7nuROT+V7SzUtZmd4q6e/x5HSb
GnqlG+c2wWhpEWeg0KzvAHT+47YL3EuIAbD3/z88H4mXMU4XbUGnicjXJX0gyzUjH9M1kIZLn3+7
LWsvWdrK4qwnlVN9BNki4MkS1XQsNofcdNoJpz6N1iAIIyJhnNFgAWzIgV6Mqq2SOaARdFZ0Paf4
GzTQvX2svYClygZQw0wNpWaDSziRMSF9WVFWUeLctSY/Kguw2fa2NH0LVUFvdbdWvhHG1+N1vQ1D
owbk5HIqvoan5CTJTnVgybzS2mB+PCfoDeYXRE6hi9/3Eb/OyZfpGwzcGRPDnrYGegdujmNRpQ8y
6YLb17n74RQZXsjEqpLBgzdW1iRFExssXdTHGku24ewvUmnnSif4bkzd3pjrRhD7j2zcal51sWIO
GB0oMU2tGedahOS6l6UB5OTXSbjsKbWMrJTYq5bV2/7N0tginTBL27VhxdDANanLhPAfBvxNk9wz
IIPenbwcAHLWJ5apZYf+pDxSrN2+zF9gTeMf4STd/h2+iuZcXpNWBlrHQB7qjSOtPuapoGK/a1ub
o3FBPoXRKiNBVaUeznX6OJDnGsixiwPUQf+22u2+z9WNKHbUjTok2Vo1HVOHxVmc5Jh4eeZYDhAh
6EH58C+SViLq7Yiuj3NSUwgO3RopnDtEs41RXVtqBP27XaPdnIpTcilsjKyKsYoNSNejSqan2aqd
2jIFjUiRGE7VFaVoUVvWEGqr8JOqSnZSycSOpVXwcNwdOmOgboppaEQ1CedsU7Ov65ntrucXNhmh
gWE6cybfOrXX4SjQiN185VUWv27bW0NdGyHsN03sHgD1JQDqJ80mdvJO9+tD7ohaO7uubyOQS1iW
ueulkQH9Sl3u1XR1ejo956R+iotSEIt3P9hGFGe4UY5F5mgIgXpGz8AyLM07WcQWvKvcGxGc7VZd
pNIOPE5uhAX3+HOIJo3gA+0fwtAtEJorABZkf9+YrBUboZwt8A7/OtgYY+AM9wyLVhQ5XussHw1X
BLizK1MjVFd11dK1l27xRqbRVnqIWU48vakfah+j6K5OBGXrfVeERMIydYAE6Can5Jj9KayU4T/S
yG0DepxB4RkFsm94MypZlasKV6F3v9WrRL6btoTmMpUyJCrjCfVCu4wqR/CxmEa9CbcbEZxyV/kk
11ha+/eBiJEIp+3BCd97q9cfpm+icuv+Z/p1hXxbjaLAhOcM/EQFynQtWI2zNggGbNVd/7A5Eafg
0ZQvqzWjN5SCGm1GjWR6BN2zk3nFtf6Y/GN53afpEjmpZ7lY1QeUa+Qqn2/f6u4xEfINmVIFVIO8
Bcj9/yFO1su5HWN7rB8a5U/GRtWNEC6GmOCxC0fId43iXo2PmgjWYDd/2fw+FzzMTAuLtcQ7bWDD
0YudZw12+gww62B+cRoPhSZivNx1tBuJ7H+0MeJcUbQkZ9rRqKd5ML1CW922XO1BFqn9/gcCvKRO
VWIZfM+1GAs5iYCK4RbYe4x8s7gvRayK+1UJyuayMOBqgrvp99OEIR2KRQWOgX5NAwVOEKDPk73e
YdERmzClNx1pIGr6755rI5OLH81SDDXFPh+SZxB0q8D2+1gJ1+h2XcZGCGdgaq+TMmb9O1Mbn/Ou
OTVj5NI8fUSl/UqAWzQMs5Nrndcuud+A1qVcCJ6U0qepG47JXF/7uMRycoaJvN4b097tsfBoZOO3
dcmOqpQGhdXeT0NrV6vshWZoJ4PipZIS23EKXiIzva8Hy+4bEpRsBFdPDmOPxX2pv4Cd8GqF2kEy
yNeKIu9OcAWDdKzCMMNLE7PcGvqZ04hKCpGDtqmDJgVdejv7XTyKan2ib8FlrmpsTlE44VvE1vce
h2+vqyaa3RTJYH/fWAz4QoYkZwOikg6HXRlPoMIKpkhEg7b/vqWmrhBCdPCDcL5gAJnXmpvY9sNH
DZbZXrwSLDahH2L8dfTKJ9k3GSL2GRvdf8KtpG5Ec05hsUDwZ1VYyJOrh5p8bVHRMzJRzrJ/j6/n
40J7WKl4xLGqpUxHO518I4/BmPP8B1Hh10ksvu896EpfEcZ/YFb5U7yiGS0pgOsbvNtidv22rspU
JijrqPyaq5X3AEgzR5RYNG+oPL16by0/4u4b6R71SYQe/VIWf5M/bKRxUYjk06IlOqprbAxvdRU7
9dtz9Lg8WHf0atwNn6wD0Ajs/Br3LqbwOkGyufsS3YjnFDMal1lPWqQvtfy8Fp+a9hM4c5LpJ4kF
JZ5dDdkI4tRQGVatKhv0j5L8WVouBcEAsQhSfzfd28jgtLBK1jkjKyrKdXNfGEfVEAxOCc7A77Za
gIRRYE5A1gEAa9OZh9xQP3S9+e62Au5XeF/Pwe+30i6ZTYVB3TBKmdgpHsferjGsyKBNiue4EtLS
7hxMNbRfNI0GF5GMvkkmkxA2Dls5jTFjM5K6I5rbgoPtmNZvcjiXPqURkTGuyNzg4lm+7CGpPOTn
wmMb3p2LFsdhwbLkARCVjkD0TtD9TTS7go2nT+QiJADXQk2imB+tKqxsqpOHTo+cqcoPpG4/rNjZ
t7LW0azxIUIbWiGt4AUkumbO1mdUlKzRwBaRqj5a488UDGKxCHpz75X120E5iyYT1Vo5R+9+cmRn
vLAnSeXoKCcYB8Ub30fu8L+7kN8EcpYdY3ynXK0QPGnag0QLm5jXUn1M1ktfLe7tryi6QM7ACz2b
YpWlhLH11aD3anefjoJSDPsJzh9vT8NXojOMb4WKKbHHdx90B9aDZvNpourm3vj1b3K47JZGGR0y
pdVgCsDdcNhcHJ6pR8azmLsj2Jbs4pLfAQDGz56HY3oSLWQJrpLHvDVNs4r6FbqYKYHZy05hHWqz
EXyvvej22yk5x5KSVMnTSQMmCQNdgyJWkb0e9YBBRA04OUMHP1qX9KJ7oVMeRMAYAn/DY+FmBp0p
WLKgL1N6J8vgKkA2LHfkaPSDD46rOwkPv9squpfq/XZkztHoNJGjNQeCknzAdrvbHMILmide/RE4
oS6brwRFjz/7kisaPWTO85bmct7FjGmaUArDb+XUJs3jACIPwdl2tsZ+OxvnW6S5pkuqrUDAvLBV
p9i1UKRky05GIJAkcNcm51SyiRh5meAW4yDELUYn/XN5HFziQ9ZnYXouOhfnV6xhQgfCgjHO2fsO
iEPN4kfg3l09qwh6NVCjxRmm/72Evb1LvjY1YbLSqLoBvNi5/LQOzWkaJBelJJE+CtSCn/aW1Kyu
9WrG202Wn2o5Pesk9tNh9pNu9bQ89/WyukxAUVIxQFet85duyT2gKT1YjSJ6Xu9lNr8dmn32TRTW
lXw19QiftXfxor+gIOIlBwIiT3oix/QfKlKj/cMbiqYryOYxbvm7PGtYrQ5z2xp4NKMjILUibzyj
IX0evflD75ROIwM7RGAlzM7e2uGrTPZ/2pxxHiYyZ6hcAE18AEps6oDPuzIOC9C8/shIXiXxrmZq
0zCRwHuOHeETq9CB8vobW2FDTe5eNAqzHzBehXHuhUZUjZseuRv4pNwmmYNMAf6pXgs+GTO1W7fH
uZgsmws6qhgjYl+su/ZH5cS6EqKlAdFpOP9SSUDAbhMdDST9By0ap9dKBAb1b78Q51hAcdANiY7c
qPMmj+0BZdf6yIh5URzGc/+2PrCruXF1PJZz12ZJukjMO+upPZYny3iqCQo8Yw6YO0uUUAtMi5/E
GgEKR1sZpozZ5gsoo1wIRen7Cow6JwUY9nIWTaWKzsc5j0kHlbxhUlzmcq9P1wrwwnkIRC6/WlbR
6QT6QTjHoZKyARIZ0sDeRW70VHhsDKvEfmiDefTSkd6J2Bz+I2//ZV+Ety/ZTNeugESWEDKOO/NB
chgUxAuucXlVBIa2e5tghAOTFFXectBIuSlZKZqb7mRRB9fZSsjPSLBg8Vs63FbMXY/4Kop/N2vF
HFuqpaKqminfi848VUrxQ9GnR2so/Nuidt3HRhSXVqc0NMse26nuqtOjlqMOICcXJWnerc1y7dPK
j5TSSWVNpC9MH97YHgHDHpFV+haCPpwXAlRquK3kw3hh79r5TJ/qn+zFnrnLN9HIHnNPt8Rx7is1
qintFdyoqinIJKXyn7nQ/RVYHqSR7kvAxE+TLHAvuyaxOSLny9qCzmY8TRpe0PETAeY2ug3fG1U0
KLPrV17F8F5MW7H/lEURHur5oVAvpWgmcF9Dfn0p3m8lVFYXc4WXZE8StvPNMtj28CdtdiyUyyaa
dYzkid/J6CsKAIsZTx/pWAcS/ON6rI+jV9sya5u5opmLvf3J3+Rx/kNbDUWK2UJt685uCDze9Ww9
WeBZLrF8Cv4Uj9hAMbVVOz29T+9aW7aT+/Vzehq+iWZYd294c3LmeTYJkJysoxLFiK0L4MS7l4U8
4vcH4RthVyE3cjgjyNRGLhQVhdrR1/zOnt5Hnvq59kw7PubHzI18+SB6Ne+/7jYyOSPQ8yztagMy
CRjJ2JN9BBMfm70H5eozm71nWEEM1VtUMNgDRsT3JZpCLTYjwmMVVFLdaRRVVNR1oqfJMS69r5/Y
/HN0nYFHHwWTu55inFty/yj124jmVAvMlinVG3RixvZR1U2nm7Az2s/ebde9/zlfD8irjdkNtVmj
uKOEB5pUbiHfATDkL4VwOhNaUr52mYmXngYU2vmhHlebdCKqy92At7kwTkvWKlz0fsa3KqPyETm6
T6bhSDPTG5rx4+1b29sC2eoFX7AqJaMLMZPCUkzF1x3tHD6ogY5Fhv5gTbaojir4SPxQ3iqh2Nen
kKYXnjyfRjkgot1hweXxlSlNKUg0my1C6XqNtFMo/QRKrj2L+AD236KvH4lnZCpVqilVaLG3aPdh
DpSj7io1APoA/HofOnEgsqLdwLaRx70Lx76PtH6Gfls9eQLn1KmSRe9dkQj29TaeVy+bRUZ3FvWS
eLoDZ+nXSG4FuZxIAThfUM2ZKjUmJqym+lICowzeVrS/IhLBOQJaANJJ6Zmna6RTbjRuuxZPSqH+
792c3wyHcwWxjrJPsyJVJPnJREdU0X0h3/jeYN9vQjhPkKQrvoeKYsAElju0LE3D66ZzCQTj3CyA
vB3U/Z1VelkRBwK/ILhFvr5kGWA/ilLMqZGD5ocHyW7vMUAB3lZ6AkafM3xMnkUoNwLL5UtNQ4tp
UymChkcy9ZoaUOJJ4luD4aiKLmgn7j+XXq2Jn4QiY5dUc4tyBAv+4zMj14iuUWKPnu6zIXGwgX0W
3OhulXAjknsTaiEW4NS+QzFJV75JNJltMzLdLJPPRVE7er28K+TVG8PQAfugaGKYKf2bjH8jnPMe
8lKNcIxwvO1KfHWsf1BivZPmEXDlerDQ7Dwbg0MINl9TydeXEsvh+dk08tM8loFWqz615semIneW
PNzF2npRq/iOAm6lLVA1moxjWw53ZqYfc8Bd5obyUM6pj67gfZJV/jqjGlpqnmWud1IFfOlePpfZ
4DStdlkKwCYBjtfpSXcqe/ptKjrDVpP8i6XLAYKtE+N/knYkqMPOaS3i1mAykOUsKOXBwS7tfaeC
p76qgrDPnLTNAdyOVR2gqL4v0+KkVEBVV7JH09AB+my0ThgqD2DQzfAP9b6S63NkVGg9Dc9GmzhT
3AcpeJr8OsvP2Ph01/z7MkQfbmuCwM1anJstSjBa5T3GYYyw87Op+R5ZpYjuRBSeeIiGWu/Hue8w
t5Eg0jqrO11jH/fzs6lsNiyJZW6BZxedinO7w6L1Y2siywvzsxTeNYp3+9ZEDonzt5mOhqtc4kCk
AFK/5KxR766AsL8tZb/ltDEUzuMC0bpZ4gYZnnpAHnk0A9YDTcC1bEsOsVXNyd5paDo15yGyc3Sa
RVWq28d8g86gGm1q1hamKIh5p1YA//ct0719xpdF2P92Bm9QGSJljeWBjUa1YKQCE0ByLh4rJ/wB
Mj9f+SA9Kl58AvOW5N+WKzoaV4BbYmPSTQOZmZqc0v6fLjyYkbAOxn7k1tk4LzvoY1hLE0qmbO1D
/wqgJje6VIyryUkfRTnZHtLdJj5rMudW6yUvo3oi6DMBmV/BWsTUHHMlkJL7zrw38wuWaVxTF1ia
6B7Z3zdpWqfTyQgZe/EgPQ/5U9Zh90gQrG4b8xtYBlkL+2SMoIWa9c40jsUocIGiI3DOQglBOGFq
Ct5RzbWhDwt2fo3H29omOgLnL0K9nto1xi3NWP3SH2fpn9u/LzoC5yhaMkylqUKbK0BJYZ8oao4z
YLn/Sgi/HErKton1RdXcMHnOpKOqPIyicwjuiUdQmIGaFbc6nMHcBkZc23Hy8/YZ9NsW+fIC3ahr
mmrNXCx4VVDt+3KnAMK8+9zWT7eFiE7BmT128vMWew94xnZ+CFbSeRoFn0LwUn6DlxCNRVpINURg
9iEw4/aTMUtfMxPV/EJFajGfo1T1+ij9APpfd16wF9P13t+dkunk5ir1Gpw1VpoSd63ftVljp8qn
2wL2ldoAgrNFjLf78a0BeiiJ0S9g2smOsw6tbATbRDTv+R9R9lUO8+Lbg8RSPtCGQV345uEFsueB
FnbuY9TI7VzFqZ9aZzqy4nfkNuf8L0/JKUurTYOVoV3nqotkr/TLFBPbnBKBwjAf9jYSvZ6Rqezm
jE2E9Dhe0OFqw9VJEy+RfsgteshdgPVigax99X+VxSlGKUlxiS1czV0ABE7u8lXw2N234dffZ3/f
nAVJe5I1GfSinu+k9DIDVjXXQcp7vK1+e+RsmPRVsMdmqcrbjftoLhNtDE0sw/ttwID628/JCShz
lxnoW+DItSvwA2L2M/FFACW7J3yVzHvaeQ3LqtOhkSk2y6cotuXki95eq/Xb7SOK5HAdprjqQKM0
IGyk2nd0Q+yqwyiFFUzDh9ty9lOTzYE4E5uGUCvlBEpeXnpUp7BnD6JhBbvQomf73qbF9qO9PEU2
ygGIL23pchwpAvZnbqtAZk4exxTp8gvAor96ql08i94bu65qcz7OvMYM0Gz1iJl4A/pQzFclD+05
E4xcsiD+xoY3Qji76qfSCrsRl1iZz3p5MOAN276zl+T9pDqkV+1yCG5/N5F+sL9vLlMa5FQa2TMH
6wug+fjUJpZjlbHdRiJbMwVn43KwxJSj0Urx2RYDo56qU51SvwQl3JkCCB1eGGSc7LPZjOI9E1jB
fv1lc7HsP7c5Zlr1bZxoKC9NTnIHFAq//xa+zEoWPsZqgOUtGjPd9ZAbgVy61stKp0kN27vMgffS
B1Yp/YkPfpXwEvM2R9KnoZpaCQqJmnCuBVYqqOEINIPfscTOd0b0FJoR9yDkNKhr6T9LNcO+5SjQ
wf3iweYonO8oAAg70AiqEb5fnBZYSnDBrvF+dlYPhAWuJpLHfu+Gmb3sFG6urh0s8OqgQQVtKANs
MbvzR+Wp96QDOYMoT5RUixzWC2TJRlysLFSLV5Z94P3LgOSRdkwYlsjt8itjmAfvaOSL2prCS+V8
SRIzPhU1YRXV+h3m6QB84ujPBvYzAI72T+h0wnMKLFzlfIleG0tRq9BIcpC+D4cC8bRkKdZD+nP2
0s5mkqfjrCGcik4rMLeXdvPmisska2eZvY6MCKSCXzMiUBmRMXD+I8ekC0Bo4Zjl8tybj402OWP4
s5qfbnvj/aR/Ywm828CrYjYAUYhmNBvHTUHItPzIAqYlf7Tpvg2kPHkDJg3zRCP4Xsra2Fr1cTVl
Oweo0iDqwogsgOdvaOUWtTpWi6aAa0owWp364Y8XXCrFBqemw9Yji8H/u8vkCRwUGSxF7VzjqfmJ
9RoTbz6ypKR4xzDzU8Ei8n7v5PXT8cObhYLSOshMWYk/OhrHyimcKDBt7DXeC2cJdmv7OtFBfmcR
oN1wsZTQLA3lQmNjh+Hp37FUejD9zBcNHv6HF3mVxCm+Tpa1WE0g+DTe6GrsFpEfY6naf+GT/yhq
Ce5nWa/iOP2vsJlB5QoqmQ1Ys1EXW05z20hn97ZqCMTwXeiqVjB0NOgYDsKox4CluWuxCgam9z3S
r5PwrWdDN7Q1Z+FTir4kdL4rJknkLNi78W0YexXBhc3a0KKO1LiszosfEMZ8Lfz1niXH8KkVPfv+
wz29SuResmPTVUPUsjnD70wbEKjBlMRg6ceDGMPxP7zGqzR2xRunDrA1LG5rDeJJFDstqYO4B7OV
Ut2ZdXqWVWu1p27JbExN/5NF5VciTUFZ1CBAHpovWV94OdZ87f9dcUyqYUJKVYhu8WOPa5KPdBzx
yFaXwUFRJig0bC/0IrqD/3Amr0fngnc0hVm8pqx5h9UFCnwVdCeBx/9C9iEYlNutG7z6Eh6PvwEe
jbQW2CbQVEeSWyBmXWoFsDFzEI+CGqnI7Di3NcbNSGWUrdzIuuurwFiO5SwI1CKz4/yVEdNQV2Lk
3Vn2vasD3RAElf0c5/XDcA4KlALZFIHsCuS1xzz63BXnaA5ymjjKguRGFaE+7Ocdv8S9aYtr2rJW
EpK4MTYeiUUPrZR81uPZj4zIu63agpvj2+EdkGioBjgB15Tv69ZPTEFN5z+KLZjfBaKK+RZTLC1K
Y4rYPqGWl3cp+LSVNfXktbss+XxWq+GQ9Iu3WpqtYpwy7rNzJg/nOIxOUSZ9r6nhFGPs08g63j73
f4S41/8X+wYbNzOrGSnmBiOW4XX1VWAVJ9f5STmsDiPSNX6I2lK792wo+FgmUZEvcD40rQ25X6cC
e8ukuitK835MWuf2kXa1xkBioACIAggbXNFH1aVysvQYNz2dKflaDx/K+DoOxV+K4eIPVbs1GTGX
5Mrz7CzaYz39NIkELAhRarVrdJvzcFeWSeFkmhKSEAVN/dIG5/0xxwRF+Hl5aLAeQw/jybxfXLB0
+6JB1V3vuBHNxaAsi0YtY0/Frs/tpvkyyF4Z3xvIlNep/oPgArv49dk4p19ocRLSGcFl0NBCOpUq
PLBI2dk3eZMzbGRwyl7SKS1a5oKzDysWORsA1+tBb1cBKoRfRDUz5gxvCeP8vRXPLWou0MNFuqjk
uc19qyX2qFVO2yaukj1MIve8X4bcnI+p0saYIywUWw2bZcylszT3mC+5T+MnOXNXmrt9fE3UH6sh
ubftbX/OdiOViwpFMuU10fH8TAMUtmxwsx8SW/P/3cPQvlgH8MDcF89O81EgmGn+jRvm40MFlckB
485SwOg43g9XtuRooXJC/PGKR6pooHK/kGaYmo7WDFCNeei3LlTzrisQkJTn2Vcd1esOsft9fSyC
Bdw2sfdHa6Kv8nj4t67su3UskONOCUqunV3Voivct4hfJ6Kcs7SkpS2UEFmmehhd2WNvU+NuPWDB
+DQdRaWnfef/KoxzmXm1ZgAegaJYVQC6lFYEXrcbzBgMm4WGGoDReDiQfhkAgLtimn0ANKnqYF/z
CH41O1MxyA+0f1fUx9gd7jBVy5INzWLfiVP9LNIqErcGe/ZaR1b7B9aEE37WIhv1Ju3AvLLc2+ox
6wTRZy8ooNQPpGSVeUzCfbeGrmE/lzPWMZvYk9bFBpiUM2raFfO455IOTqRrHwTmthdYtzK5z5eo
zWCFM+YUGNTF/IxU4bD4nZt/K+A/yZGFH+VZERRid7uXW6lc+JumuE5SYjEjDw/j/exKNtuQkD4U
n/6PpRYlc3KundCpzobgHbtr8VvpXASk1BjroW0JpCv++ADJToUFEdRtNGcK0lPu6PKffFoqU1VT
iWxSvryByqVsxDNa+Mk82HpyJA1qKWsLZDC3HT8amqDrsmeU5kYcFzNaABOrOUiyADb1GIH7TlRE
2dWaze9zJiK1cjVVY06xipTYynyJooOSvaPt+9vauS/m9W3KpQ/aFHfhipwTJGT9KQmHIwAoXDMf
HbgcwY3tBfbtM5gL7GrcAqzAKImrT1+I7uvJecQmR37Qy8Ee6bOcCh6O+1/o9WjcF7IirQZjDJwM
UYA9pk0PaiKcQBbJ4L5SaCaztrAdfu2ZfqeI3YlXONB6zWEvgQy4gargFncLHJtr5IObFeaVCug2
zW01R/PB3n3AYE/sZg6YdBkdTXqK0AqbBcPITA/4nGErlXOcKPlm1RwhRJD6bhneJQCbFC3f7bus
1zoJ5RyllYV6N4YwKao6vV8GKm5zPFbvi0N7rrFED2DuqwJADdbuS56pwGOKTsg5zLauUmPQG/gP
U3ZmEj9qk+6mhqicITA4ynnGPmza3JIq6kb1h2Z+NCTFzrG+1pv2bcPeLbttvxhn2ZOKBYlwCgn6
VWBZwLLt/FEHCoGEFCXyhVrJbueWfrBjb1LoNaIZiIj/D+uF7emDqcilHiORwJJOIEqJRB+L8yXm
SiWN1hhPzhS8q96l5UdDF8Uw9hu3jsT5j4Euqy5NL/2H0a0fMk+6s5weVezwgk0Kp7WRup4ArbAc
bn+5/bMhM6KKiQ/Iv/Uta0orOUWOEsXPpQwI8LGyF5Fz3I/Q9FUKp4clyEIBEAAp/afVH98pwI1Q
nmpvcJuA8ack96KkfNf96zImJhW0IAD7+7uG0Lmy2qYBkkMa9EFySg5A50aHSvR83PXIGzGcE0nj
PK6qEtmWNM5u1quHpO0FLlgkgvMUi1rKYT8uaG8kGMen92b9fFsDdhchgSD86664j7NInbqUjUFc
bBFg6qE7hIFxZn295DJotn4PIgxcHUr1y7fhKD/dlr6rfxvhnOOwlEpfZhO2ZcpX3ZrtfriEYNb5
OyGcv8jn0gzjKqagq1qAHts9jaOOocvsx20xu952cxbOT7TNaIaRlFG3qO9ycuww/Nonp275dluM
SCM4V9Ga8rjkGdJdUp1N2tqpKpoZF30ULtFQhtiyKgn+FVWtQ6+Xur0mWhBKjSL4MIIb44sDy4Q5
4WSo0eVSg1Yf7GJ6pplH5t69fWWCA/GVY1Ibbd5PCnHbqbWnUHZjxQrmRjRSIzqO+rvXmcZOV0u2
AbnOH7vupEbHuLobwWr0d6fhXIKhZXNaL0A6Ss1jrb6PlSOZBfFI4D95cla1XGUSjRnGJ0/mqUO9
OQMKTnoSTsqxG3kT9l5Nht/86atitiYGFMWW6jKvuSYgnyouk8tWSoRIQvtpykYc5wgAkjmApxLi
MBzxMucSPfbHEejHwLG4F3WK96PeRhrnD+BWk9GU0n+l1Q8g27iu4HzxQ3/x02P6ZQWvoyBzFvgG
nqG17jGwXGUwKNTS3WI8a6OovyiSwPkG0nYTiVfkzalx6JVHo3r/N8pt8KC0VTRg8DjJATgynbMi
sxclAkOqiBlP8G0Mnoe1sxojGldWNT8NXnEHyl57Puo/MEjuhLZ5Tu5FCCMC3TN4UtZcm2lXUEBn
AQCe0Uz5yVUGRidDYLNc9en2Le5/JXRvGP6NCqy13z0RNnF7UABVKBhgIEgKplzw3N1NV0G6A0AO
FD8UyrkgTUcjUaYaYlASKNXJoscmW20zfKeilHb7KPtv0I0sdtZNtg9oLGqV4Usulz+YBwBw4olG
elC4hXaJBljoYAH4+22hu/5vI5NLS5K8AoYvNkMxvsLyR8tjk8Ji1MrduLQRw/mjusiVPNJNbP9H
n4D0/BAaP1JVREAgEsK5IX2qItBTqwh+qT/Gkz2abqOJDGpXiAk4blgsBT0cp3DDXFS1XBO4BeV7
lZzl5YOSCN7M+xb0KoPPFpIkaouuR7adBppPHAXIl/1xBg5rDDxPTSRN3gtNG2ncE2IxBmATDwNO
FKxu56zn+mgAJT/xRXFCcHX85rXFUGyxNEdccLwdCuwrpMXottkqeEjsJicmMVEKxy4BQJV+NyN9
1I2wjUPsv9apjdENu65BC21YNjX/uW08+yX+jSguQy2LQV8kAxa7nNiyaI5pWfNHckl+sGJK6PWi
/H7X25l4wJgWxWoeT2+hqavaZRbRXH3IbNmqjkrZ+7fPtP+RXkVwltrNPVnyGGGvTDusMuaXnuoX
KayPt8XsX52lAJjGAvKLxRNBpEXel0qDOqIR22zSmJ7HI71b7ln+xZhBpHcCgbtqgde/JQMA3gCu
4+9q0aaxpVAV36prXwDTO3Rcx486cPStx8ZlZNcQ+ywq4ez6141UlhdufHpVgolg1EfED4Zji7Ii
QwWGK/dun44p2pv0ciOGC1N9rBZ1vOBw/fpRUnJbMp2UPijFMV6wQCi4StFNcnGqbEJaVeCjcvve
cDVDs6NQuRJVccFvJXBOe6KAgMV4PFRVJXwPzciWVWklTFfG3VFW/JLa83ISqOKexm9lcBpvFW06
5AMSsUUy7XGOPuRD9EBG0dNstz23lcP5JUKWSFqoikcT6D6ZMoTYbopfBovjD6vDwCpnyRYhGe8m
gFuxnI9aKr1c4grHi4C/9LMNpivwFuVgcPVP2WW6UEBOiV47e25qK5KLkcVI1WKMZDj6pHENTX4e
M+ya39Z4wVfjoQExgKRr9f8j7TqWI8eV7RcxAqDnlqasSip5qTeMVhvQe//171Bz74gNcQr3aTba
KKKSABKZiTTnlJChFScrOYX1SxQJHMmqjVqsg4fTRy3aJCRBZNkf1ENta0dkzn1kixpvRqqsfoEl
/vKiVkPApUTOXMRdBMpUDebiVHtgLdyrTnWTbuX9Oc7tmTg4AAfz9rJM0UZypsMPevRo5Hi8kam1
la61p2kbizLLIuU3OJsxNbIp9SEusmZbN90LUr8/MfO5LY6YnA+u0U0wT5doryLc4DXzu9zPefEL
85uVUt+DVhMFlv+YX2U7m1/RHr57K97+ogUVugyINxmkQ3/KmWjcmFoBhNGYyKndjcamjA3HVwow
5ZTHjoxekmn7um0eYnDbJkn55Mv+uY+ZO2adraI32ciK70ORuJXU/Uh8+Y6E1Emr9reV0mctbq+Q
uQShKWmftNq69mPwGU2T26SJS0bJG6fMwQSBNyhIKdKstisw57Kg2lqRDqQljHaTysmG4RAS4173
LScbR6dUkhs0AR6BmQSirLp56qLIC5i1tUoVZO2ap4EIr9f6EwPVkJ1HBRBbyFHrDFuKB6dBacCP
LcwJ6/EVSUwnNtmxLwpvMg237C23bqlk07Z5zrvoEPSWpxWVk9Sak4wop9XFjQ+eBLsKlR9JAEg1
dTR/06Bt7UJ+CfupcxvVdPTadHKfbBpVvprG6gqIaPt6AtOEWR5HNJfalartCrO/URrDu3wt1tjM
QGhHZkDJmQ9Y41SHdKqVjBYu/6w6wN/9ps/QqmiJPLeP1t10nAH+MS3klJldEtB5xy5wixQUaJzL
H7LqAhffwbmnMdKrxK9g6NRoH8fn0KeOHrzK7ZdAoZcL5vzTkAShweYKyV94cPGh21XHCqNY6QaZ
PVHhYt0vLdbF+aVwUhJSyHgSzpQe7FhuiQZ2dOUw5+BbO/eMV6ErXN9KxaIEcxqYcuduKVrm68Ss
IDL/TRyQJqA6oyEZ1x3VfemCdhtwx050SInAVa12woEb8W+5nFWPqlgK+gwmdqaG0I4DAGXyK+RD
bkSOd7VZfSmJM+aB2qOB1gRSATlgZSgHNR76zwJPOIO76uIXS+Lsedpa8pBLc1TBfpvknERvl7V+
1XDDnqq4eVQh/DNb7iImVzhC11ce8uyx6a5DaZ/034vkrbaeqQjOZdbtT/b7Qxz/4qb9qMr9jOYy
TedYz2wrfQhr1a58MFgHPy8vbVUWyOkoHqimZfKPuClL2gz9fOjbK9A/fgzz76S9b6d9IBphXo8m
FpI40zGxSAl0A2+5Ge1n7jFND8FNCj7QyWFnxQu8/iiCEl+NJkyKNxaidQAzcVcMNa4mMzAq4jKM
9dbffOUp0AVhmUgEd5v8ROvHCk7EnUAqDlwyTTtanSC9vGopFsvg7hErgQaVx2gHYeSUxteGErpo
EkorXWQa1h5uy8CBWww4d+QZ9QnwCi+NG53brXTdSjaYjwFkgq4C9AruotM7GsZGBEu3eoUXMQu3
xki2elYrKH0UjW4nI8AqAsHqRBI4I9EMdRGqoAt0/faGAGNGlEJfN6yLJXA+Oq0jIlkysrOZdBrb
X63lKeo3Zbph+lmLXsLx55B+v3x51+/UQiR3p/JaZb1qIjcXoyB5NQGsQnUyjOzbYIcYPeWdc8D3
elEpbH2pGqE6WABlCmbLPyNMGtIy7YEh7jZ+ZNcINWh2q6W7WgvsprhigIQp8/MUijJOq3b4Qyzf
F+X3cUcmH8YqCqqDnJX3cpx6YzpsrSK0x9SHTU4cxRS66tVLvpDL2RFaMkalAsqZgot+A1DCQ3iS
X433ClYIh8Y2Yhw7kUzuLrZhKilVguJp3dypMmAQrMcGsG8CBVo1/4uVcdfOaDC7XKJq4lrUDr93
V5jO3soPAbEZwHfngHIG+U688VlIVrO+PkWHadY0S3+fClo8hlhRYi62gJNTt3QzuWWM+CfcGrdk
b93OZch2Jx1FhLzrYZ72IZQL82Iz9jE01KDe9INuwl3+rdmN5+y3DqztdFM45Vv6fHmDV1e5iCu5
/TWJUjflXNENgN2vPJqgQkcP32UZ67dxIYSzbFVemBQ8PMgMRM/W6CPN/JblP0J2bELm+sHjMLiG
OQikrqwMudK/+SUNTj/TOq1KdQDjIyFbihJHdpxE904kgt881gAJeMR4T1fv5fFFybeWiM1bJILb
utFQp2RsGwCgN9u2AN7moYi9y8ezLkJTTQSoKtX5+W9V0ouaSvFMdr0LWryGwTkjifAiRUK4dRQR
EP7MFuOHcvEUJ9dD8lsWM7rPZo6LS3HkHyuZP2JxZdNOL2LNTGe0eH9rYNSqeJ5ukbrDfHnXCyzT
SszznoqX5z4yQvhKcZN0FbazpkD+S09l1l1PpMCsB3G7IhaMka3vnYnqzF+iOE3OtEr2VVpSN9Pv
xua1yLaS/+uyDqwZnj+Ww6lyZqWxFYeAHCjycqMn/TYxyw2C5dgOKwwMD4ViWyTbBX21levOoUq7
T/V21zL9tikHwd6KFswpS0nlRAPLGvLY4M+SmAmQ1MYZDE3QzbL2/vtj0Zy+ZI2SlkHQA2TbMbeD
C7isg3Y9I5NXJ1HOS7QkLhAyw7YuaquFupi7wHxQx2MkKoSKRMyudKH99ShXQKjv5zaj+zEHsSbm
LdqHy3oy7/znG/ahipx/0gpAA/cZtD5Rf9XF7dhvLv/+WhL5jyPhArepZ4VJMvDX1t5c00/cwFVf
Z0oN8EZvmWv9vCxPcIvfPddiz1AiNOo2ge1T5deuO1dW6yblpiu0f6fR75q4kGN0pVwVM6NfKw+1
LaXqhslJAQbyWrSBKyHocgPfq+ULSURKp2KkcBhNnR9UprtjUpwZrfdEr90wa5zWyk8yTTeD33tD
EmNAudnW6H+bFMUB2vI1q/IrFgwoBtPcw8T4vzNm7wqw+D5TietBk3ER4gyzAuDYtZ5JJNiEd2Ci
C2r6bu0WQkhc1pFEcBWKH3NVoAVEcfeQuLljOXi2kQ3uiCedgKX917SCx9zIia5E80+Cy/L+OFp8
BS2BjTk0Iex2qtkhDY59UD5e1l/BnX8vJCxEIDE8jCzBdRnJbgLoWtfeKULWcdEl4QxLWwzAGicR
dWWzz52knYhd96CLTGLM5xmKwMSIlsSZmHCSOqNqYfy75kUDeHTBbkvydnnbRCfDWZmxjyazqCDD
9FEnUg1PH5nIucxe+YIOvk+aLI6GSQo6zX1cRDQV5na4K7eABjvVVzNvjRhHam2S15INWdFMRaWf
xxkBM98MFhBW3c5vTtWUnYzROmq6PtmSRK5poaa2nEk73+r2MY5SBfN032luZfSbKNa/kQRjVyy/
BzOzW/u5d3m/V15xy4/jy48NBvHgkfBx6RQe84juiBl8V7Ta1bXUHYzgX4rjnsNSEFRDpqNM1FrV
viyGyvZ11YnixjGj1LdBjClIgK1HEh+7zz822l6eqK+Cl0wyGXGyLvJUneyUQUocjNyjj6u47yr/
VI/4jD7wfIz2XN7hdce5+AIugKurSi0bfIc7p1nC3dwD1dg6yqAovnrgYvuKQ1uIm2/YQrvLIJY7
jQK1W0ExLfV/dSNzZw6Ry6sS6c1sKxZSQCtc0sBgkKIAQSZ+Mpju1cUp6xO3AHjxvxM2m8GFsLTO
pjabOafq7ntoXtWAy0wG2O1twfb/ThJnUKcql/xAgrawLDm2bYPpuXYXp2BeCM3uKQwVUeJUtI+c
TZUoy/2pwrWXSsxS5PVuQAZFBsR0qss7qe62l9e3asIXysGZVxr4klYEBXUt5a7s9110L3WCMGI1
zPkQwQNhhTOvtpJC3VPAW/ThvV5bdqkcVfl3pNxnzdXYqwKNf0/GfzLoC5GcVamJGpgjQ+NOAx4P
28+Qt0zDnZngqmWpUyTSbQEr6sh68zPJsls1Du2ENh5VI8zWaRI66yLANrbGRjZ/VnXgtpPhdHL8
FgbTTyUAfF0XSvdm2TtJMPyMY/lB6ZJd4/eHlE1XWoMnuVHrXoumB5tGSgsIWetay7PDFBXu2IZ7
y+rsUJ++6a1m+0mwr0HOoJloLy9BnyJjP8wKQspKesuiyRni4dwp4c8ClekhK45DZ91FpvxAFPU0
6dkT3Amq1bJG3LyPJxejbndWI4k6sURmi2ehShRjaBlBOFh7nTsXGTvEFE7nzPhz9Q3bfCkmWxwi
ZyYpiFCCOEDAVJGrsdyZiJku6/5qaLEQwBlGoyeFFoZw+5J61/o//S+0WC9dqcmZxGqaJ+Y0GF6i
bgZrQwLDjoNrX7pqp7t/txLOHpZ9MuQAyqFuGp/NwFNCAX6XKGQxOTPIIjPoTBMAFsEe2KmgT8xu
3tGXT+xQPbcbCeAj8TnfJK07iBBr1vMdi2PiLGIAZIberGHsNbQ3YrrNRnj2aoGWTHXTfYb0biry
mGtNPX+cHGcVAQ2gUGOEMyMHY6MRzEvLe+Ok3A4eQ0hYv7U2uW13op6etfbopVi+WMtCw0gmCTdM
3Y5P9a1/Hs8sAGjxLDT6VWQCM/kPN1oz0FhLNRSJuVOVKMZiGYXd6DYzeCXK6o/a9RyKzCMNWm8L
JyjWvc2HQO4oyWjFhlrSmUN42kjH1qv2xY3kZTt1799PnrljNyLwkNUXEYAC/rtG7ih1vZLkkQC9
xlRSJzZMp0zuWmsE9pwILEQgiadp1Yq6tFIFuT959LTq3lLhYOKHliaiY1sPEf5eEo9KoijFqA4j
YpK+tm58/7WQ4z2TEQOFdb9hZuRJUuiiP/msN5LDMnJolMLuaHfS4l+mYe4GdKcTgJh8xQZ9fNX8
yFrEZEHS9VmvY/nG8EzM76kmiFTWrfXH73PuwDeCgKUjlLXtbqTglKuC318rgOL2fQjg3EEzBErV
DgBXTVXgfzUgFa3yn/kwRQ4IKlxVTe5jHWVQIl9nrNlGGJXvWOjmefispNNxrGMRmN28Y5+jmI8P
4vwHo2UbFhpCQfSq74MfzIvf8edR97kVkwX8g5n9kMb5kDTQwpqOOnHlb/LWPPSn4Qh6qPv8R7/R
NzNKRJ8K/K9Ij+f/LzQmT1VwZ3ZIZFeqI0+nBuncLkXjnFPUgkefSHc4uyP7Rp+3M1Dq4L8RKbHN
UCBAdPc5K4Polo1Si+Rkaml3oeY/AY7bTqbioKTVlxKUH3rKV64jSvRyLHDRJOtg+O5Yvwbq8+W7
/A+P5L+VgQes0oeONgNe/3CA5XW26Xb1ppwRooHuJGoDFHkhHsdDUmo21fN65vY89Zdl2Ggctcur
mZm5OYGhQBHo3fqD5GNxnCWJSiaRoEKKI4/nd+pZB1J60I57INH/Jnr2WBgpptIaWYQIvK4kaNtA
ExRGGnj+62oaVRbHsNupMrpxeGiotlHLgyYazVj3sh9yuJus0swy1TnDYRFpYxm/aWPty0bE6LuG
OmChm0vXdRmVSNXgthHF/lRXW0Qr5mmOCdFK2xxLt3QkJ42AHNKjmFdsAxWozsVgA2RGcIrvTY2f
zONCPmev6yFWwRmLd2XtKRtjNz2XduXSTXs3E2zT7fB7nvfDHDKSKsljs9XvLt+RVeu1EM9Z56np
wyAtcUXiCk/LPr7WfePUYDKqL8sDndj2srj14NDUKUFt0fiMRVbIWtuyd68PaovBzcCeHm5V20AN
LNsKI7XV+uxCmvynbW7CSmvCtqIuS71i/xdKPO3cfF/iUEUx2qp5XgjjNCluh05LeiDWxeWw99sS
c3SjwJmu3gkLg3PIuKqf4b78IC0SpUJEH6l3mnnbZTgnIT2SSAjnZkZpinprggvN/EOOgQZ5p/S7
y2qwulWWrlJCNRPg0JzWkYLpXVfjIVaWiYOyj10r3mUJ64v4kMBZD5rJVm4yvCVr/Vh019F0U2j/
/0ZHHMWHCM7xW0GupaYGyxGFdwP9LgEJq7q/vIr1aG4hgzuLqM/QEV1gGe1hBPBV5tK3Emww8VYG
LSqakVCizGxN9FhdOx48DYmso83g81T1NOZa1A/QADDPkejNjx4Ey5qvAm/0lgLmD1jETBQQtUNW
znnqEyudcNcCCVHy6LauUCf7n6oVK1O0eGF/LInTuDLTZI2FqIcO5bDFQPqtXk1OFgzfmKkfJSDb
G6rpFS09xFMjUPbVMASuBZ1BpoFWaYtTlEK1SKr3KhTligIJlNqRa9wp23afHERV/zXnvBTF6Uuo
jlatjbhYaY93W2jYNJ2cKjnXADW5fIZrF2wpiYsVkzrs21DBESroeLJ6NIwlKOXmpuCSiVSRu8eT
FsoTWJawoAp9cPqIeZryC0Z1qRrc8aCdRvKHANpeTZjdSFu7jh79L5Dk/qF/3MFQqwxqRVWImyQA
Y/YtN0r0OxzM5UNZTfks18KdSlnQqDcklbjAm9p0LtCfb0AapRa2/DBusEJEvr5DdnnuXha8qg0f
10ufr9/iQpsSiJsHE+CzRXYzgg46HzaZlAiErCr3QgiXD+8wJeX3Pbx5kEg7TGow1dOZcstyVVRK
XYsbFtuoc3FDnpjSCApq5CZmfJYn+tbstG1yN7d7l2+Xd27VxC9lcWEDyUEb0mJuzR0d+TAnsMpT
syM3xm2wA4mxU20k9AoIZM7ff8H+6pz9xfBG548d1MSPbUD/Owy5uWd/N2OOdHfSq6i1de2pslwi
b3wxuZsqOsTNKBbIe+5nFLRqKwIwENgKnbMVUo6CSZZCTAv0avMxERlXkZJzhkI2USfpGQxFgFgS
SPGJN/k/L5+MaKc4M1ErZdjkBpZglk6e5o6UxE48uKh3xvp2jL4N7Vf6JJdnw1mMqZkGkoXwGHkO
GJM+3QbNjyQXwRasPrMWYviCvDmGeNAF48zD0+z1Q3nIMOkSO9NhuB0c6sw3SwYoA3PpPni8vKcC
s8GPCed50ktUAtiWnv1KqnstPffj/UxFf1nMfPqf7hQgbnRqGZqm8dNrnRqgPh2hUy2ucocV8a4b
Os+PZS9KEsdsjW+Xxa0q40IcZ6Lq0TQzQ2OoJ8go9FXloctbhxaiyurqg01ZyOHMU0r1aqAtHNc8
pKRsAidy0222m1uaQGQj8F/riwJVExLd1mf0FjVnY2zE2EOp9tLouq93TIQotm5vZUNRFOQWPuOP
NFYt51kAGZUbPTT7equfrc2MZG6gOorJ8cpJTRtMvpePa107PqRyFzvrLDMaS8QxUSPfR62MFgZ5
nzLfKZhpq4MobPqHY/uQx13rGknmGF21c1phcLVN4vp7f6eiOwMIYxvReN76sf0tjPf+gDyJzAgQ
mK7R5JvYqG/8FAPQQhTZNV4US/k4On56ra4AlKuNODoVzbOBg/qSJ9kxyMrMq5kbLdkNXuMUW+HY
pmh93F2r8oZMtHvvrNLR2aeZNjuMr6gbd/NEqj3uyh04bUSl6lV3tlgtd/MIeGYqlSHc6diVWW9J
J5r/mnXus8X6OLb5AxZBm9bTJGcDikq9nNtBhp4x5QiQf69K7/XxKvrKZMHy9OZdXoirWqmwdBMZ
0s7YYyJpiAM7EnGmi5bEhQCZiqlHc4KG1F2BUayzPhLPpNdNvYviIzEEj5NVb704IS4goDIyPuPc
k6Ru/QNFAxQo1DeVUP9WxSjE0DGPanyGFcqVtEM6DRuXAG+q3nbvdKyyECVh3Ucv5HCbZ/a9picZ
sksTAFjnC1Y66a+08zQ0rtYb3YbaO6mbnKrG1c7B9gsGcvFI5rQ9LIcy0kqEwaR6IwgSppOVO1Te
D7GoC2D+pU9qv5DEqb3i1yRNZyr1JMk34DMCxDxKnXJ4D3D767FiWzAoXFelfw0GmL2fUofm5k4u
LcF3rHqExWdw10GPmxCvWzygR4YinbKx2tAe6J6EV5b0+/LertqvhSjuYH3fkHS/x3NGob+rYqdk
P30hceWqtfqvDEA4cS/AMSz6JmiRSJ4dznSFLqCtda0Cvqmck60Ou8+fLy9q/Vb8J6sCgdxrMJ7Q
X1YbsF4dhjxnHpnCK/+HjMrFvYMYzvYXRpKmITgR3LZ8q4eHkTwp7P7ySkQieNXPdUPPSqxEMh6p
7I36LuwFt0t0OpzOG5HEoqqfRVgW4pvc1kZRj6FIBKfPJkviEa0R0OeU2dPYYI5HcOKifeLU2IhI
MQYmKl4VPefSXTkeVVHCVSRivrQLH4XhnEadLJA+DZnspbW0nYIEYKm9IM5dD88Wt4ULB+UgZkGu
4LbIW+MFo/K72EFv8stf06XC577oaLhgMAZGXJoUOH11i3lozdbgRebX10C2Bl7iwaF8E9HrCETy
cy5d1RtxpWNSMan2TLoLi/3lO7M24mn9nX+0yHvSdXFSjYnGNxqhOVLe5qjtpiBK0O3+Ci0Ngqtz
OX0LSZwFQK/JGDYZzuodpOj2rwYGQOHfkZ0o0hSo33uRebEopU+aOKzxSqjl27o7mdP1JO0ub5zo
YOb/L0T0PSCbQws5W3g6j1H6mvWmoI1gtRa+PBvOFGTdOBK1wI7N6TPyXdlJXulOB+pIh9SVhOwg
86X8R4eOA+LsQoMhzKCLEB+NLUhBzLuKAC5e/RGCwZu9Xt69f1A7A1UfFJ8/wxR209AUoE6DKwU/
88zr6u9DQCICZV1wTv+wiR+SOLUjfYbAAChN7w4VIz2bigB1Ar3HrjaXfVxLVPX5B6P0IZHzQ6as
ykqfY23dptknLn2Ws/dWnTlXB9whoVlazbIqH/I4VUzkqMKM2vzAQeMejOBxfI3ead5BlPR4+dzW
tf5DFKeRY89S4OGgNmugc7oFJBfRp6+UERar4bSQVr6JRkRoIaHbMHrSm10iAr0S6gTnnvQcnHLF
PDEQXLXe/OSQnOh5AO0OAaeW74kIONfN0ceucV5K8pO4p3NvgqY8Zmh/6INtlWbu5aMRCeGcU2CA
TUgDfgZKB99Y+1qOz3L/FfAseIu/V8KnH/Wqa0ojhGGdKceLzXBUf/o7ZHvg+4w9Zr7+1ZL4jGOp
5pIRWwxsjkBb11K77g65qFl6PY+1WBJnH/KeoYIO/Ov3xpEUSFkzvC0Qd/L3vleQP7n9TnhlV99O
KNsbhknRfyBzhxVL9ajRDEJ7J38izgx+DEi1n+BrcdoH+EPBG2kN5c3CeNl/5Sncq0JWkwqZLCjH
DM1VOvR5gmHSz8q1cV0CrdXwGm90c7d4HDz8VW3zDqDCohb+1R6d5VfwTw1NzdoywMN4ePG3ujPt
Mpdds13sARrkfu6mJngbly9z+QTptftBxIOx6uAWu8Ad9RgPPqYukWeIpeuiupdB6KH2z5L/JE9f
IMT9Y8M5H9BHVh1ilAZhlQWGitE8V7lqa2hadSaSlYJ7sp7QWyyM8wDD6E8YlEOzaqNHp7Ekv1MT
9oUpAH2z0n2sFFcmLQBMZLzoEVhs9fLaovWOalEEXNExcDo1vhvzOgS6IhP431WztPg0zmPMeUhD
VpHzs6QNBV6QEd/riXADZqfwKXRZSOGchlprTaolcIHvXYOnGWk52ww78vpDt6VtfjUTK4tavkQy
OSfStKypi3niHaBmYXospdCu6fUg/fyCEVwsjXMejKm1Ho/QpCH4FhDqKfWPtP5KI9HyZnL2qDbl
OstLrGVqtjEwLH1Bhu99aPbCAfHt8JNktiqroQbgq932SDdnLrpVq6NyQnHHHjeIawENPO66HsxY
bCOiJRKcFd8kr7G6rMIM79HOL28TeTrqRvlDNX4nnSyoeQtsjMrZGN3ULDlo6KwVN5m6N+TKsZSX
BNg8fZ4KXP5ql/bi2FTOysS9nkR0HhEJWHUezMAO2uS1SXJX84N9MAW/umJ6yuKotIeJ3EtqAcYp
YEtXycM4DoJC2mxjPp+wChhDwNGrhO/OsdSpH4wCVd2YeLH5G7V4gZVb39kPAdxFsAaVUmnuyNf1
dl9qMhDA219xrNnFUO7DrBIYrnWV+RDHXYlEGsZAogh15IhcRUXjZa1+CsM3VDE2l2/45YVRPuVX
g+u2aEOoDIBYbWv80ei3QR3CUl43mUA7/8EF/3dV6Bv889lqkdI3Sh1F3P6Q7cNrHJXXbzFq7hgn
c0/uZ+YcABSjfjycMrC7Xl7oZRVB7+qfwoc2AsQFm2AExtD2yTnvvmQrP1bH3QdgHbRakmEnreCu
syS7MI49FY0bi1Yx/3/x8peABpJUmoTeoA69qZ1+kw26yFzOyvXPl+lTc7hkDDJSfyqe4tp0D+rT
2k0H9ji2lGzKoDvolnz2yXiPPNt1RvstAJqetDF+xcDKpjZBcjkAgzjot3VQnVJj8JJqvK3q4Yze
Wq8xlE2X1KcOPivp8u96WxxMGcB60lR5jc++MAikqB9HMl+zxW6ZakN8KklYSZ3uuyq8M83k8bJa
rYcYHyI4R0xBIQKeW3S4N+1Lpx+69o2Iqt2XjQElnO1R9b4LYwWaa6iBzYbcrvDYGYbHFNCwlxez
nj1YbBhndwZZ99VmDlK7zQRWFO04k2HS23dGd1fUNSXYOj69mPRMDtQOcZNU76Thrq3dToRuBAyL
y8rMpxhH5Ap6oGLP4zClnZT5zYTJP1sZAMfZG7vYClQ7CLotput3ldV5wJK9MRuptoOofmtMemyL
elfQ+EhL404awbudqXgy+XoAvAYD7BbReMjVLrKjOHiUg8mJEuLlQbWr/W4XJhawdadrBWDSVVG9
9oVu2mltPLBi/BnrEchZTqX2Y9BfczLZVpCOdpWhWgZkbhI1V+FoHJpQe9JTcqUywtzQHz2jxHUc
oxFz4dkV69hL24BpE8zgGN8mDGlu9qtV6zu1n27kYNwqebGxyskthumgKNFWDnRq95bykIX61lKM
h1o37iKj95pk3BeBnNlyqzudlf3Simxjqf1TkDf3jJnbfjKuSB9pdlsqv4xoSOyxSG7UTk6cYRhe
VL+67SR/N6K+IpnZviRtZsfw+G4adt9I1W/CUDpOVHO0JHE7s3+xKlhHkIVsqzG8acpmp+fkmDbT
HShESuAImaDY8KtT3URnWZNSt6qyO/T/4nkRXU+R9q1RKsuByUWDlQpmk3rM7LSK7+Q2PwMI+txR
dM8qyqDYFNuvkPCoK9Sb2sAN6bTNi/ye0Ge9TmunA8yoXka/NKWwS6btYcxmGFpmW5PM7LbvXydL
+Y5f8ZoO7BgxRhmBOs/seDQfJit2aSM/lsDYZ3mZ2pkMoiwlqR8V2pbA+i8OUtNvujG+iojvqMx6
HCLNMxCnEOlxsvpjxaoNkFk6m8RNbft+eupBYK0YUmv7pbTVWHKwOgt4oPWp6MstOlAPLNEc1hfo
VsfDoshS24rRi6LR6yhN3dFKz8RP7WZCX0rMMDJYFa//zkzw2fSoooo01UiTzUx7aGkwDBuInq68
Qeb+EVUj0VTGugWc+4kMjPh8oijpI8r0Mkd/W6f+DOLNAAMVJt/UZvAuL2zdIn3I4fwFDpFKrMW6
Cnat+j+r5k0rVUEkuerBgTYooykf3Ut8EJRFBtWjDDJKn2xNq91GgJq8vIzVmG4hggt1mGm0pTE3
kCsWgCECMjFbl8dbdcgeBknyqmYU7Nv6W2AhkYt9BiuItRljHCRNvXcj2ckmI3ZyHEF0Vm1vcZVy
QYC8CtalLCRygdCIaS9VniP+yoXxOpdO4KILrIceWttntDpgVl3DX7S4oSOxfq4P2k17FI23rerl
4iNmfVrEF3oV121e+3hvBdq5kYpbP1JPtQzcuXIUuOZV1VyI4lRzGgIjCWOojY/OPfVRBU5E/+uy
2ohEcKGMamHuqQghIjN3plQ6ZV3YeiCiaRUpJxfNxEY/TUOI+VSqyN/T3N9MKvOA6OFMUrI1yPRy
eVHrlb/FxnEhzdQ2WqaXyVzHIphSKR3mGd5cMRX3mAmWxgc0klKYYA3BBgbAr6mqwQ3xptLqxqlH
ySWdKCEuEsc/pyw5n4rKwJh0gK6T4EY1HwfrCfw2X7JYANE3dNMwNJ3bQVWO1IgWMCeNccrJOTRu
BUc026NPDw6d6pai61RD1PHnNcIDNC1zitYW/XauIbED2dODaWtO4Fl4DwqkrRpgXaMY+4IBAZvM
n9IkQ5drGW1CUIjBbR70AyR6qdO3Nh6g7nisfgmrz+sL/BDJXd6ApmlBJ+xgq5iprfnmS23pgEFl
iZ3E6d6qk3Mqdw7YNI5RCmpumnjiyqBo3dwuh7lE5XhOgMN921aLZLAp7ZVYe7Ks+KYg09OIXlvg
ZVEvrGSPkeiYpuzcyt2jovkPgkMQ7QhnBZoICWyjge4C+6jaKzvfpXfNYQCRhn4UIwqs2unFkXMa
3OsTy1iMWg6muACfeesDK6vKU1sSgcPKAkm8CdAtX0aqZm6Rvxpc4n17Ga4CB6RBth3OGOT70JM8
42TdApjUqU7hfeKUO2lvCTItoq/gLEM66Lmv9dC3EOMHka4jQDuYBEZvFJ3jqg0yZHRuAUKQEj4J
2JXaEPYDZh3IoUNVhx0ScL0bjnGnIq86eakLCtd5/kXUrbxeOVsInrV94Xr9sqdTa0KwdkOcOZOU
bucu8Ok5duSbel990yJXxLA1K+UnO7WQyVmOaqwK7ADayKi+a+pTVAWOVt9VRmvLSW9XREhVtnpL
FgJ5u8Faq0/n3c2uAE9zD5yjXfSG6ZHeTXbBAShdl2/lvGeX1sdZiDTq1FAHVZMLAMQsebG+gjuq
LJbDXfpW1dLGSJG8kmNEpHHr6OB5q0RYHqJVcJdd7Q3DjwokfYCjuWny4CCzcnN5o+afuLBRPO4F
JnwmDY/OWevn9pF0O22NgyysnK5e44/94qEvMCc3RHqOGNcoNdssz0bH3CrZqfL3y8tZT/ssBM16
uLhMeWSiHQZQFC77jZrwdbFpGrsAG250HR0rcTOW4B7xhM99mBBiNTBPf7FgRe7wVs1Uobmju+E+
2NFHkE+A8suwRQOvooPjrEYaJnUlMXS0hf/H2Zd1x40jWf+VOfXOHi4gAX5nuh+YmUpqsS3Zlpd6
4bGrbO5YSJAE+eu/m57uqjRKTE7loyQbIJYIABE37jWoWW8isOWNO07d17EEXmWCZB5jj73jb8Se
X7pZE+x8QEwZyrFtsvwoUh2q5WFYviixkJ/8HvjdjT350rY/78MaGpdSZCUBFJk7+2W+DbeEYF4c
A6G4nkHa9ZRo+XmPKI8AzXSqJ4+H4qbP5d7N3eM8bQ3jpT0PUNYf3Vg+oh69euEDilBPNXpYEL98
5Kbcl+NGlPvFKtvzjiw34XQTyrlDXDodniwiQSlqWqHARoPwxdsVM8jDu9e4hn3eOkRe2oJn/drJ
SMQyRgjAod/q9n/Vak9yif8HI3txP4DaBQQvzMOhZB1WcUbUlDeYSL0nxW7Zt6mXtjuCBBxwHu5+
ebV9zXpxi5x1eVrbMzdSq6J04xpdKiahVfigx3LXXkMFjnD7H+Oy9uHiFoZPp1BDG34aCU2i+bWI
t+oAXwRpnfdibUM262FpJCx22i037gEydnfd/YlgMkvkXX7z73DGf/9m/l/+TTz+79nR/+t/8PNv
Qs5dmRfa+vFfb+Q3/k53377pV1/k/5z+6x//9F8//4j/+e+W91/0l59+OHBd6vlp+NbNb7+BhF7/
6BPfcPqX/9c//te3H628n+W3f/7ymxi4PrWWl4L/8u8/3f7+z198zPx/nzf/77+9/tLiv72av/D2
S2f/h29fev3PX5D6+4eHd1YAoGcQgUIG0zt9O/0l9vEHn5EASC9knsjpsclFpwv0x/4REsrwBvUh
OoJCGmy/XgynP8X/iNzT+xF68RGqAUFH8st/Puynuf9zLf6LD+2jAHN9/89ffrYcx/egR8kCP7DW
fFm46QI1yLSLGvGwiLr9JANO/p66/Z/NWxuXVzJXtVvLlOTQ+XSmeAJpK+hYxX7kMULhZ7P970Gd
D+LU2p9XlD97sWyw8AUdZU9liiD6iRW2Z/pT0YqwBpWZ70N7Q4ULYlUlTsGNQ25t2ixHg6d0KCK1
iLRw4HR2k+/J+wL6e8v+8oisSM6fQzp1fOZWlMZFmzSzSE2NFE2qBy/q05As8rMzOhoIyjycvgWe
n793mkl/CpZIi4TJopK3LvG7D5c/Y22YVojTaYhDQGWlUtCSny7+lVDNgVYzuCYud/CzF/1zmNYl
rBh12DWaijTIg/EdEN3e96pRjOyi3BF/T+foz06sl6FB1igqokKmquQhSWTRsDd1NzXIH3TTcnN5
JGtTZQH+tB4YyGaFSkFkP75hSk6P4cL9DVzhyjzZ8EVRSj3qzhEp60ryXM/t0h4rzihenHTx/ONV
Y/AtZ+DmceFHLBNp42gkQxUo592Gl2+va93yBVXlcK+klUwFHM6TQnRt2he0i7rD5fatZ/If6/wj
TnFmMx6QvmR2hEwB3zLTm7wMZ/cWV98sOOgW+jW38yTFfddVvEvgh8to54MAP7pDBqaEAHHbk/KQ
NW5GEr60QA1rB8lQpBLqKN/4xJ/vQ39+4Wl5z75wLsUEgXs4qgxxKAiMCLcvDjXJSXsDMbNY/DoX
JB8PdcZl8BBRXZuDJCCS2Qg+nvzhC37yR37hrPuQFNPI6lwh69iBYnLOyNPCKpHIOZL3Dh/ir5dX
YsUWfoBjz/oZwLxYV1Ol0lzk/G0LEg160kiRW9yFa+1bXiMv5VJ7IpZpEzaySTKPt8+0LdiG11sz
Nstf6CkaTFAVKp1Q+rurxxCs7EVX/TbNqt3wFmtdWN5i8PKucWmNOFg89yRpHLTsdssUJlVB6XXm
/KNs9mwZmqWjYCBiMoVAFBiVyhBUj0ndQl534xRcGcUP2uqzDnDYLlkBwrgUuHGvPyxTq+R+aPuu
SerSrT5e3k1rvVh+A3E4Mjc0lGmhwp4lE+B37L7HVoY4Wj9kWxp8Jyf3gnHYxTggJdY001DuInQy
Zhd6pNbvqGcMfcWh1z3vMt9wkNoIz3efxmZexHV74Yc7O5tFsAMpL5AZ3NZY8ve09Eiwo9qoOGnj
vNhKbKzY/o9s5lkvQWcmDRl3kea15LlJZj8QzmFyaCuhhemVswJmQM9/C6P4h6P78dQ4621kjvQz
o1QKMS/GD5nsSXbCIfDny3tixQPYyXgjKdj3hY9ra42L9b6SvfidNC4oKa5r33IBTmWkw1Up0zKO
yyRmkdoD+tkcLre+cgzYAXMBTCVYwSqRTh6mBCDS3CvNwWdc0+dmIUuUopgu7HdYfcnuayUZpCCz
eNo6B1Ysyj1919nqcD8fAe3E6jhyjD9lbeD/PrmLQZG8Zs7GWbOyQjaAK3KQc1LdjDt5h4qPXbVM
5G7KKP1+1RS6llPgzViDJb6FLkE51/2ODD2JocHl9BCtEWVTJEFfKgloCfMAZ6kB1aNZFPx2ufMV
W3JPvz+bvwKp3Bm1MjIF0s5v9yTqiwI8Dd5snkrpTM47Wmghrrs22TEN6fh5RnmDrUja5WuFF9Wz
2xkAXS6P5TRhL7g997R+Z2OJlO+AwkCrFGAoZz8a92M7650oerHnSjw3UXm83NHaprPeEm0sQfJ7
OrRZONb6EJhxoLtIKAG9Gs9d9P66bqy7wRy2KiLdiOlyAekdqHrWjHUJYp1XdmC5hqDJql4pLL6O
tdcnkeuZLAnisS2Oy6Trr5eHsbYs1gXBR7BdlALv8ilsWv7sFcGI+LBoWbDTTpvRm2UCHgsYOOI6
GwM7rfhfd4IXW16hZaUvAg/3cwiY8bdB1XgDEvgBwGKXh/TyBvBi63URS13R3sUbBpDkrk7G2gME
j0nfrZOlNyR8vNzN2jAsz5A3gfR15oEtYhRsF/cR3wWDklcOwjJ90XatjE/WyDMe3HPaoXpr4fq9
mIst1Y+1eTr9/swis0iXNVS/cB/geZ44laMOoZ7eOX25hYNfm6LT7896KDzClONrmUITr0o60Lbd
dCr3bi4vwNr3W4Y+wqLbMT/RdfRBcO/DmzTNUuwC0Wzdnte+37LxwgGpSetgp5Z1ob60rgPZuNYp
+YfLA1hr3rJwpkSPV6/BvbmdxRsRgllIocZk6yb2sml7tsxItDiAfeCBmZbz9H3JKrFTvN83pcmT
UGevuFNslbWfnMULFs0si5553cRUcKwzsKGLX35i2QxNpe6xr6cHObZ3AL9+xyFa76hXbJE0rcze
Kcx5vrkq12SIt8SIXFXlXVw5X5es3jgKV3aWLYOjSa8z08CDFJQMhzwWC4jjHC/pnNLZsO+THb80
ZZZ9gwq7yXxvEGk/TMew1MteB3106/vxXkZEfb5qh9nSRFo4Y4O0AcI5BbACiwkh2S7aLU24tTFY
5k3jsewCiau+UOV95UTVftZ+tcdit0kZL9nt5UGsrYZl5zzKx9Eg3pLm86KKXUsm+UbhhdEn3HOH
Lb75te1k2boDanLoYoQi9Vh38KeB7yLc/q9cbcvSFcBrtACtXsryNwAr3fMZyGlPJpXf7y9P0trn
W+d4wTUZ42iSacsAIE7aJTPjPW+jbqugcCVS7FHLyFmoKmCkAeWHnq2zg1TncAfIhp+0CsRopvGb
t6gILd6wviEHTy7Ruy7QQJgNvfl41RCpZfChQWV1xwVMRssZTl/0b4fZLTbgPSveklrHuQfVsxFE
mCL1g9Z5k1cDAOMlF4u7G8a4ljvQjpLPcjGQLrluOJYHmIshXoLCRYe1p+bdYvpKJkzDWm8ud7Bi
N/T0+7PTN+woKrJOLiaGQFBSZaE4CMigPYQV+3vsSf95fnvU8gAF78uiyZCeCFhEQJjSxkmv+RZx
0tqSWIavQ1l3VYhISRwt1bt2pjeZLvYN9HKOfOZf6w4M75enasWT2WKhUhrqTk6PtShmuONpmXYl
DUCWk5P82eBCcbjcz8uxH4DUf14SQdwibiaD+fIzP9Vd1yV4q3zipLgLNYBratZprXS4YTFrO8By
Cm0/BsWYSZxjpazobjYealu4YdOzo3TWHy8PasX12BBWqAMDFptj8oxj2A7SBQTshYSm17VuWb3u
SeG2NbYYbJ/eSCmG21hn9XU2EllWD77sMYhRVpLmA4prB96Fe7yIipQys3WJXFkEm3TZd0Q4QNpO
pDMpvYcI+YFHIWO3ShouvOu8f2SZuk915QVz3KR9H0CEBc/cg6F8U8n8R8HqC7cVmw5bQh+lh0w4
T/0m5k8j6mbSvhrqtHXZ8uDXQ38cwmDZxcsgcclsaMJ4P+xcQ8svxkHRNCJbnJZ7RbuySOouQJ0U
CK/J275QdZUAIkWrPR5T0/tx6by7itXk6IRVfUcXOTw35RKh/mo092VDoJJHe/+3Yeq7Z3Bo5WEy
k8CPkkXjXo7aqsqFonCWISPbQOG09AvI+jVyoSiVyqGIu2O4EN3xgbheUiPbdTcEzXLnZ0y88Ujf
7EClMXxaOG1AWeHp9pNqTfCmmLJl3zeR872ZVKZ2TLbR0+w74XQgsm7umpwuH0aj9IdhMcI/gHQ4
elNPS/Ocz+GvXWXcr6Iu5zv0Xf3agqHto69bZ+f2YZ4WAnGJkBu5wwBxCQzj7MjGyU2LuoOYDRjj
7gFSq29Z1DDQGjkzvwmWxX9LCwLNUi+Sz1Hlo/qudMyEGFU8DLssQio3Wdqg6hJCKX1fRqgsi6J6
6VH2xHQud6AFjL5nwLff+S24dg+Nw8Y4CaosepyIYDdNKIqnPCtQZTVDw+BDGwVqvnWKWISJHkG2
LXRZbMUDVgwktC4WpieELUS2qUbeGYghSvaDjPND4ADdf9mJrF1eQsuL8Lh2lql3mzQvAye8o5rV
5W5ZaKOObm48JMc0YAu3/kC67FixrMv3YnEmkxazMNizQcaWYONjTuN6yZisY032Jqj9tuWpzBf9
XnO/fI0A5pds6pakKl3AN+XUtj5ECVT8Outk1GyccisTbZP2zwgd8LLMRRpVLYjtkKC7EaU7Q8ep
2SLnWuvCOuBCPk3NVJciXXrwCe1o7s/7AJnOz6wvqq1qr7VOrGOt7wAEBAUKT0vm1Qe/CfTvedzy
+yV22FaWZuVQC62DofHq0BnBrpMu0eD6Ox3Qwd3RgW2V+621b93+tFjKkeQzAKcuq48uYXqnC731
Nl7ZYuFp5s6ufnM2ThOd/TqNs/Bj5hdip6dY7TXL253fCMSxG3dAQTl+bKp2S5d5bUyn35/1mhGn
1FNfN6l0x/ymGmcoGPA42jiqTzP/gtnYwNZhgs6u8gagU1q6mN0wVfr3EgVBT4UKQNsIwGGUqAE6
MtdZS+j/PBonU6YJ/KVPiandatdINYKIvKwZCmNF23y47JnW5swyGC8sp5ogCp7Wog3vs4Y2j4ho
yq+XWz/tppfmzLKUoiEmZHGhUxnmUQBx0G7JUBUD6fZ6qCjfCVl1w4Zb+5FVeqEzYvlxHkaQLqsa
5+hWoMuOA4l0XIaTuSm+mKZ47rW5MaWQtwNuuxPRT5eHuDKBxPLsizdUfSFMhidBY44id5yjKtkW
69OKqyGWG6jDPi4z7nep65oetcAty8MDy9qYAHyZZeLaubPdgQSNblzKLiVxNNxPY6vUl6kOCnmP
0hKa3U2nCPBN48c1RwSvIMGtUUtRPQ6FgUzT5Zk8zdgL6xdYG15GvB2QmBMp75z+13JZGjehYPU6
qAVR7jbQ6lBHkb6pENc1G0a9tnqWo3Jwb3VLpLXSXCny3lMCsj/xlm2t7H5i+yNRBnjOqSJVJqK7
WmR6P7OgPAxIuJdO/PHytK1tEes4D/tyCGkXgO0MVLhkF8CNf25UO5G9yFrytzgU/3ho2+RDTA/Q
01BzfCSlQB+qCXZNbSAL2JItpaK1pbA90dTOrdIkPpqMjx8gBem8ykxMP1+epbW1sDyRgZoDJU6d
HTPIqX0awegMJr7K1/V+EuCnugkQYJX7y32trEhgOaJYRWPNHJcdFYgYQE+C26/jLEGSx8G4sW9X
DiMbzuoFgDJoOeWpcbOw/EZHJM/vgDzi09FxOTiFFCL5w62ZcDe5PKi1Hi1P1Lc52J7iMTuWjvJ2
vA9BUyz7EaiBMQBMfec2NQP3RhyNWyCylQ0RnJby7DgfQTvVFGHlHPsagJ6dZqOWuzZw+62q5bUO
LOMvOpO5pobD7rjLArxVdF2DDke1y3VHeHDq+GwElb/4nayc7AjsrL6p4zpO82Iw96war3RgdvUJ
2KpEZeYWk6QE3/XjjBJQ5m8BONZmyLLJkJQ0cmOHp8w0H0fUNhxFNG1RR601bpnkMqK60CczTx13
Ht6E8xTf9C1keS/v15XWbSRpjWxPVGcIGTi0Aro/duNUgz3tcLn1FQymZ0NI47xpQzBx+Mchj9pP
GpJuO18CyRvXQGMXCnfBmRpgG4OwSCLp+fdiaaCjXI1VqlnZpaWp2Q2Jx49dPm/4hBUXd4Lwn++2
ANoMQc5ZmyJ8GMM4aTZ91X6ZP9VeHX2DiHgdbZzUKw7OBqCyZoYkfIcgjCTK3xV5xl5R1yO3blZm
VwGBPd+yTZ47sQMYDUI8JG4TJP/1QzO5/vscIs7fL6/h2igs60RQBmADeM6UTAjEaFD8AwrcuOk8
xMPGkqxtQutszvzJZSh4qFJUV43DDW8MaZOc8tzf2OVra27dmdpuCJU06MDt6fAhHCNQeeO6tJNd
Hb5pIBp/vDxXawOxHEEFYU44mcwcdd0VbhIKf1L7yB0WujFTa4thOQPhZ/MQFX2VjksU/V4XLnkY
GuohktvyaGOyVvqwcaKIb8koarIyzeaK3wwucZu9M83hvBMiir5cnqm1Tqz3AO1yipBehhXxRAFc
RsSrcu/TuWx3Qc6CLfaclQX5Qdx6drQQBYiJ75oqDQZJDmQaqt3kUnbdatgY0ToiTS5MV6Uhq06l
Xot4g3ei99RUKvp0eZ7WBnCav7MB+GNs6omjC9P5X1SBwEmuyN+iiPvjtmpjQJt80pFP2yrlfS8f
mWEgYCJii/t4bYUto54MkIt9F5U4yxVddoUgHU2q2cmqJK48tRUtW5sgy7SrnCxKSqdMI7fQABoz
BhFI7gRsK2W74jt+xCrPVgABW1pUISvSLCdf4n7pk66uHogxr6fRbFXJrkSCbAiopAVjM4pSMIrg
9eJN3yZO6M7LBtQReh9RjUuTvHpHnOX95W21sjg25FPWIx6vRQDF4jECZL4YvODeJbn+1Z3H62D5
ng35pG4InkYHWRoD5dvdki0gX+jYcnt5BCvrbiM+jV/5BnzGZeoLz0k9jpcdEs/BxvysrIcN6cwd
CrqtJkeGaVFxcxAm0uSuLAbyVXuAGL9uSVE+KVPEv86t5ypopzEE69PLQ1tbHMvmde1Mcozwahk9
39z63eg86XEs73le0efLXawEEWyYpxd0Y1gDWgToDIp8Gf3GTdEk+ay/xGTOk7lCNJvMZqumdG2x
LF8QRRygFgRlUmRCQD4MWrqP8VxvYvXXmrd8gGgcqIE12AEOqeL7MA+QoRkzsYGbWnnS2WxlJlNh
rqTI07b2HjvTPob9DME8N/hULPQj78lGP2vLbp3tMjKa6AJxEOFEYt/rTiduhjiImYotvu6Xu3D/
gukcZg2lLhfPew6ERhLFbfa6UA5B0YwY+uCqC4RrIzs7QvxRdj1CLa6rUgpi8/pQxW3fQ7Gi6Tcu
EC+v+V/ojqdFyzGIZrADBnoGYlQ9BNN8HWrYjU9nwZnPp0hnl5QPzhFZqBYchOWbpiUVaHOzDftb
+/rTAp11oEb43YqhA78XxR7s491tbyDhdtm611o//f6s9a6R0+hVTnwsSlU+BOCevlUO3wLurrVu
GTOIcJsFxVvxcdBtdEPDOQLgo9vi1l5r3bLlso1CZIp4ngZafGcC1JYs8rZip2uNW/dzvxpRYOVA
DotHTXGUWckT6o7lBjZpzbosAw5U5/EhW+Jj1wcOEFd0MGrvtAXetrqg7VZicmUQNowTycFlQhUN
YhlR4KfjOOUH0U/DVZdC18ZrDqjpDeJKxEdaVdUh03F+nFqfXxUgdW3IpseMXnSWwQF1CpeCcKy0
2VGmRh/CnTgWdpcNYGUlUAv/kwHki++PBYiPj9FMv+djWye+9F5Jz9nK3K2tgWW/WFmomqoyT7uq
rhNPT6iDzth1hXQuO/V6Zr8gyh+VI5Es6SJv+lSToTp0IdjQliLQj5dnaG0AlhHTRbOmrILsOMkJ
8elRfuxn7V05/ZYNCxmiNG5B48rLnz0m70mbfSDA/l7+9rXVtaw4GwSATDGUMiSwxLc9MI33uIMt
qRnnLaz0WheWKcez0AvlfnYMhuWpmPmdO0OUUYot0PfK9NsoTc26OgrKMj7GU1U/CNnOTRJ0DkRf
Lk/RWvvW81oF+YiyFJyOqjbhhx4Uym+16qfDda1bITSo006xKSKcL92SP9B2VmkxAFJ8ufWXH1yQ
i/1597dsnmZjcDY6fKoTAISQFJIUTEzyDqKuYsMTrc2QZcE+98nklRJ7FDQGQL5LiDTk5Wy2VBPW
2j/9/syGQTPIgR7pcMLzurzNyvrVtJTlzXVTZFlvaTDbfoYjwCuDCWr3PfBVWfQ0wiOBX7naiD2s
GIENt/Qlq5wK9QnYRK7+LKQH1vq+LXz2EOLps1VxtjZRljVXjQzGaSizYwNvAX2MAZyXOTUby/zy
5d39i2BWPM7QbznNVKjJbci74EmVDt8pVh14y+pn5bFs4wL/8qPKtRGWYUv8eKZAJhVVWe6lU3d3
MXBMtxRR8EMEualbML7Mh6rhwYYhrphKZJn5DJaokeg2O5IwehsGyDXpBuItWj2WMdlC3a4skA2+
BAuNW8ctcoI+K9WhHLxy34TDVjh+rXXL2oMSV7GKFM5x1HOwr/qYgjpcBxtXsrXWLSsXU6aCEaDD
49hJeoTwktyNTdBsEGmttX76/ZmNA+DSSaaQegt4HpojIsp82qFsnFYbQY4VsIYbWYaeg4SioBm2
VJCNnwcRf9Txog6xs9w305ySlqu9nHyoyVR3bma+X/YuKzZjA9DUpES8FJlzRN2W6ABRRdnOnQZ5
aL+v2gICDHNIAxAJz6HxNwa64moiywno2Ak1LyfnWPijfozjcUpd4qi3Xttt1aes2Yp1pAe6DBaE
IONjOTcSnMTab6ddm/XRZ7D+Bq8nvnQb87eS9XJtqKRiGfzzgtuDcFVUQODX7+oDMP7t/Chd1T5m
UALybkXN5QISJCqhrOdHyiSsROH/MW+RAzvMNXfHt/lQEr1vIrCK7YEz2URNrexcG46T6VlPAgx0
R57rLmk9MKLhLN8qKFxZTRuOY2bdhUgq4iEUDA+OLu7dcribx78nbfKfuLVro0S7fkawNCfYnwD+
/9rpGhVrLtXiw+Xt/3Lsz7UxhbEnICcrTHzUuXsgC/naUQcJiup9tbRZEnrZk+azfO2U41VJPDc8
7dgzN0Jkg9cKUdmxD/i7pTCvo1i9nlS9JYy6stg2zDBAHr2VrY6PeYw6Iz9cmqPjxP3GVXNlsUPL
CSqAy/scqPajWdSuHNlT1DhPeFlvBfjX2rdcIBi7wmmmY3zMVPN28NpbZ+Q3YaY2jHWteeutMpUa
EHdW456WDVHCRlGB5GjoEqPkdQgN1+YwPWnXGC0wAub1v5U+NlLUbVxv1r7ecmp6BOvhMMDTOBkL
IIwioAZKOD+AdT3f2J2nXfhXvJlr4wXFCD66zOV4jE4FfR9ObplCmSN+pJ35GtXBVrJ85dAhlhEE
Imt6LoEGgsqLdzBqBNeRGsUu8Et98CtUdPr5sHWurlgEOU3nmcWxosgU6SSCh5CI/OwHtP2qyoxu
XDpWFsUGtFVZjzydjwqBEKXUe1eYZYdYojguUbN18VsbgGUUMc05MNwZO0oSyffQ4vHfuIgKHS97
wLW1sGzCjwifuINd1S0g0NzJgcepybseUdx83NehXzeJmqmz4UHWBmMd/q3jD3U7wgTzKJqPnZHw
gA0Rh8uD+UE/9NIGtmykHJEEBg0o/Lkr+m/hZJrwlril+bbUyBncVPn86LvyEM1e+RgHiua3fpHN
zs7Es18cUdT2Gx3iuoMGnQgfYsc7CRhFZND7ZenC92XfM7LxqSsbx0bEVY0JB2ladkSatPw4qSp+
Byhrj0B9b3h6eTrW+rCeDMY4Q1uXNDu2JRmgbjRAj5Dw8aCcTUzRWhenbXVmXU2g8mpaRpjyBCL/
PM5fdxP97ufVxrV7xSPZiLeaEbmEs4dXD6TfR+isJQigLEk9jk8DCBn2lydqZVcGp9GdjQIsvEvG
KgQ5qOfQpA6NOLhlqHbXtX7q9az1UdPK89owOyLUgbtEm7vvMpeqt5dbXzFgG+6G/DqnmRziY02q
Xeh0KDzKI5oYCvGuEg+h3ss/XO5pbZYsV0FZHpStgdumoDj94pa5vvFlkb27rnXLMwxETA7IUDGO
nH0IQ2neDBkr3l9ufG0bWX5BQnTXbT0cy1Hh3898eggC/35A3dmUkS1o48r02PC6PnKEAyLd+Oig
zuOGgv7qlVmG8PnyCNZat2wZHDC+71a4ekFJoj62VSETKbP4cLn1FTO2gXKQYHNCIgdAWbNRfwzA
N/nFXwbnXnWO2oqjr/VhnfpOKZaon2J2NE3X3IqWL4kJxXAQWOwNS1vr4vT7M0ur22zmgocMsbLm
DgrYB+I1n2mrDpdnaW0NTr8/a34iXignLSEPuET0Pm90c5vJ2t14F6/sUZs6kaEUREU1Ll+0qskd
WJ/ZqwkMTbetNwPsgkBSvHHkr82SZccQtQuAzmwR0s37L+3UfnJc9wHFLlsg4pVH1Q9d1LNpGhrA
sCKvhjeVkovdEgK+npQqpPzIZR3HO5TbldCdI9ztbjJUGfSJ4hKxhqtWyc7hR9kCpmvoRx2Fj9tl
3M7OQyuz7vG61i1PorI4qKuC0OMJhblXuRPsF6f2Nk7stT1gtR5HGcIJ3YTj1MnLk3YinilG8ySM
zHuD8OJVY7BRf84QdV7mLAwykLL7Mul5Sd1lnDfeKStjsKkhW+OZkjIYIXGa27wyxS6iTho3qEDK
SXEdzNO10X7z6PgtqZFV8XP+ppvi57hVr2Xmvx8aAP+umyfbYxXRGPsdwtUEapoHobLo2MVdt3G1
WfEmNvnjIqLF67IezkrlBinw1j8UUfnhuk+3XBUKeKao9TU9jlPb17sZUhAVgB8g6LzOymyax3wa
53YkAzsWo8kORdlDq7Gt9fvrPt9yUdJpunHxFTsOc+8/hNBIOESjdx07qmvD/BDdNHlNgWqYClHe
VOXYHKbetFfuGsuGl6zrhzjCuoZdVx+jXvrHE7/rRuJhxbpsNF/PwT7eMQiUCsoeg8Ybk76LXxEK
eZk5ij9fNf02nK8lPW4bjaJHlfXVR08WwdM0SLnh5FbOHxvO1wWIXUjINKGW3jFP1C+6vQMc5D2o
o7qNI27FtmxMn+8O7iTdAh6uZ0GftMIU0JUtAX+8boKsi4YLSRzakyA6sskM+cF0XTlBXqvoNvb/
2hRZ5htkBZhdcoQJORvCzwsRJJ1rlt9C1zZ/ujyEtS6Cny8zOteKoBYCRw3O3ncDKbMDyr6qfQEd
+41RrK2CZcWCkrhkAR4MmS9UUk19n+Sj3Io8v9g6dNtP14+za8bI4dn60wkQ5PSAh8OvfujOG+v7
opWhbeu2TYLZNJXBy3lqNdSnu9gvbktvHI7C6J1nYijSXrEK6Mh6P4/5UC+uxCAQ5E5nQw+zVJ/j
Nvh6ufm1ObJOsDozbaPrBU9PEId+aDmrqhvN/K7ZOOtP8/GXeAs+37KDfuHN5FSITUUUyjIOeZiY
+U0tzWfkrNOGzUcVe9dcvNDVaYhny+1VeQdYaUQRNAzqNgmcroEmMy9c98qlsAyCOhkqEgTeJ8p4
KhmL9jh77GCy6BqnigFY1kBMwKdhprAGg3jMvog1UFEg+CVXKVOgA/sFXXes0R3DxYuOkJOSLt0V
8bBFjvWiv0Dr1rFWB0DJsBzGjGR3sRtY/Wl2w48UpeMb879iczbWrQ+GSiqDu29AyVvD+/GGg6Ff
6Ci4dWZ34+xZMQgb8qZqDR4JjXiVXhwUUXUoUnMziE5cNrcf1SAv2IONecumOWrabELiEVLrOejx
QnA6mZzOkJb1wNhzzzxorQC0DPmGhjOwS3DVRB+kjJ3uO8ob/E8Qugb1a0aYvK2AhPmNkC72DgzC
eFfVyfixDfVA3e+kGRQejsyZlru4Jcwkk5mmrfqGlSm2GbXmmkRLF1QhwkQ1givMncPPQ+O17uHy
JP9/zq5sR1KczT6RJTA2yy0QS0ZulZmVWcsNqiULzGbANmA//Zz4NRr1MB0VmrxqqbuVBNj+/C1n
ubARt4C/sTPB3Lk1PvQwIHd5hPUz6dn11sBCDY4iV66AC6+xFWrkEAVcQelCu6Kf1WsR0Plb55bw
7WMvsYlm8YTeb1lSnNWxesCWQcMuELeV0M9///uXfv0mmClrSTioPj54rQ2h+RF2bwrCWlfC/qW/
vgllMcxnfA94oUMVjCzJkqQul2xYIpdcOUiXHrAJZcKEtB0gtnNA+yl5R2JoP8d9ML/+/eNc2kGb
UNbWMGWGrmRyGGw8nIJl9HZz3QFeWMThR0psHLJNclJAZgf8hArtuqIpNQg9AGanYyN4/LHtuZVe
tBQzuQSc/YOEIsohWuHs0HfimvrFhS+0lV4sxyhpCgNQrWx01pQBioz5DGy+srz/2rPG19mkJYnX
UhN5PT/40t2ERTLAnJAeomk8VZ0q82pYPpLk4kHn9/tH0hBU/VrOBeEH0OaXQ0cw/Gjg+PmouPv/
uX3+N0IBj9ic5G6piRPthGt9aedXPhO/SVsxJjCacSv5+vcde942/3KvRJvj3CoXBVW1RAc69Pxm
sQF7p3pSXjbM0Y4kGlzq5QXMriJdZFfv//7QC4dwi6eDhwOwKDEe6kUrhrPBqLOADNfG2RdeaYug
G9nIVnqGmmn/rWgdpKL0ManQ2p7ZDtLmeYTSdvKvYjQv7OgtfK61tLZK4nGMweEhnfUCSVEyRR3U
UiN2Japf+GJb+JwzEzx2VpAxmGznvYjVdITl4vL97+ux8S/9n6221S2MMQZmcxyHB2lNari3t0uX
qfaHbXU6FyqNDbvVdLhxk0plOd1hrPUhmDqsxDcHqXMo45Y6Oj/a+pgSBEkKBwuIWKmp+Nh22yoa
hla0wxSz8ABB/QGtwuB30SQfUg06W6H/70AgdDDKQPvsYLp23EEVU2XTXLQpLpUr9cml/by5E4dV
MquhuHSAfXg6lu2+CLwhlbw+1tSD9876kLg4F8G1FsTF3bC5I5E46qma0JNE/6oJD23j9XJXGzEM
aeDIWmeCNqRIm6FOHMT2J7lmtnDgy4VeJ1+XhtYgnS1eYT/CJsEn3t6qKPY7MO3RcgwB7qtrCEOj
9Lym2XnhaG1xdhyUC6DkqvAwLtMeF91bw9SVltqlP70p9kErTmbH0Sttw9XuIHY0Z0ot1/Db/xl7
/Evs3mLMQq8fLXNIxcBhi80utk1XfoPmHwRcYqj/jqkRxP8UlmIiaRGxoriBGVC0pF41eVFKQuIR
eNfXPs+FU9TfT1UCfbpGUK5Pk7PrTy+Io5zQ8BMvtCtThyxVZgskJsPd3wPPhdi5Ba1NAoAyImJ+
kNN49Iv2TaxrlUrKr+3lSyuwiS5CRkBY1+z8APPLxzKn6Il8iCBEky1orTm36koXcugcKegTxr86
V74kfvzr7x/n0m/fRJY20oGXTCjr55gr8HanJSetd41Yfc6I/m3zbKIKuoDUj6YpPMAWQj+iOdRU
6QpJ2VxCYm1nuzL5WPTdAte4UHXkeIRMaWb054jpo5c1QYk9+ffP9J/h0r+9ySY8gCcKTCykLA4l
hcXljvDetJkPROdnH2opD93aWnbbdrrXX8gk6nLXOto/1CEiVw7XEEircIB0LByTbEwyXZqpT+EX
OdfYK1UXQyoVKXEObyUVwmDELtcIThdWYIuJIxUtBSs4P2gt3s6b/7x9onIe06qeP1ZPbSG6a1k4
J3oaHRoQgxz8nkJqMkaJvuZtcGGTblG6MpgTADfRr1aaQcgXGc9NW9HgytV36a+fP90/suykmUuY
uHj84NBahCxd0p+gt1t/aKBLky2Cz0LbD1fdudr06vLXMkzoaaGX7F1TfbgQ3rYYvghbSc/LynFn
sShdxjN+oI2S1C+8D82E8AqbIAFxafCNQh0eigp5SLpAlehbNRTNR0aJ+PObKGEjOO81SmMBunK8
CSqusyjU/RVU6KXl3SQaAzyVvFUrDgJboE9u1e0RC/4h7BV++yYuwHmu7YErZofBZ1VekITnsfM+
WMhuYXaxgieN7rF3Asj1VVCqrrsypbIX5anhJvzz9+B2YQdttecAgndg3GFeZug4v7Ay8p4jasUv
CN2V/e7vz7jQat8a0kMJEmDuBgF6mqIfSOZaKIZ6ElrBrmsYMruKv5ukFF9NtPjzlWdeWPkt+g5g
OIzZcTcflqSqxqzzoQCOlHli739/pwuxdYu7I/PYo9bHJBCeh2OcTkbxIGPOJb/DSLLPFiCFt78/
6dIKnd/wHyEKtFrUStWEpmQj9INARvM9BJL2uWjC/mOHcAvEa3gYFeNAMRMkobnh6OlhtOY3Vyaa
l15gc8T7eFC28yheYOn5lFXzUjxA3Cz+HiPXv3JHX9pim4MO+okI4RrKsdx1BCJ7WLo/laSMpdwN
NropXdkW98uEH5I6QJOuWUFf2gabENDGdYCNZRG+SvYYDvJBt1HucCkiH67L7O874MJe3sLzYA8Y
J6Jf0HMK/eQx6AzbDy2/Bue99Nc3NUTCWIedjAzWGb+6i1npH03Fmyvn8EK/bAvPq1S3zn3vBwfb
RyYz0Bk9hSzx97DPNrtJJ8U+iYv6Y0dlK2UXsLC2PUTZAR0ZWptVlZBrDh1SAYFdwDKuWRVd2NBb
OTuojBmI15fBIcZhPOtuvARN22ZijT92HreWxy0ruavLOThMXNiboRYDTHDYNXW2Swu+udGLtlh9
4/fs4Mlm2DczQOTR4o37j23WzWkfoLsPr96WHc6UyTGlYvY/rzA7vkbkufTrNye9GSD2Skr8/Sp4
Zi7qHpiL5cf6AHRzmoGCUH5V1kgzpzkE8oi9q7PR8Yc+zBa6hoY3FIAmZDqLcPWt3wgBLr0Mr/z0
C+dsC12b5br6/Yy+tKdk57K6aFwM9Jp0OAyMWb6PPJ18qWaqf/79df6dsECTLYytKEJhnB8Hh8YI
GQPXbqDMgCYrmdNzv+reyLiD/QCFRaPKh8DAAgOqrLALyqUwbE4Z3AjUjlaoldJkoaHN6hCC5UgM
JljJFrUHpSewRoNT3Onq/e8/+sLm2dqSEjH1aGXAeh4kIb2zhcfzths/JHmCL3K+JP5xU1c1lJbg
1xoclgiDvnQd+kanoaztB8uJLe5OtRhTdd6CwKPrKR99xTLS92v+oY+zFdqjNSPScWwYt9D5CFJk
98S75kPmOPg4m6jTLnEE3SiPHqBtM+Yw59Cn3mF80rT1NbG1C0nA1l95GVD0j5JRtPGaR2sYQGZU
3IeT+lz0wBB2bKb74eo8/sItsIXiBQYwpDDqgwMEdYKbxRCarQXrjjHe6krmdCG7+A/f+h8baq4x
OZmgGA/wcdJFGeub4UviFXLMgr6GgCDzQnXtUrvwrP+DzoOEjjJd4B963po89jqeeR219wFsEH7G
c2Cv7LILn20L0AtLXdRrEdGDck5jhAFlEZ3GiaqCbNCtmj8WbbdIPRjG61mdt9uCEe8R3htFXgFb
cuUlLsWRzUnvjAcClgq8A+niOKtYGOVYm2vg3UtLcX7qP5a9VWupQozwD7C/6iEoYp+UNy853CIw
KL0mAn/pFbbnkbSRgq0PReG9slew92UWFYF8/VAs8TZZgI2rhnXS8w/hVM+vA2vr+2btrjnFXbjs
tjj5uY+b1UnlH+JkEqkbNLqMWpHCpESV3mevGucZBHVSXKFKXvpWm7xABJTbel7wvGUBJIGZLsOY
Wd/8/Vv9+3LHWzTgwhlcKGvtHxot2h0L2e3Y8v3CK5tGESCgf3/Kv79DvMUFWl3GcbsO/mEk5fhi
4Wv8yNVyrUf676c63oIBJxlhvtzhHWxrxf0qSHzrSd92KVhFH0P/xFu5OwfWxQpXG4q0u2TP5aTb
+yGk9MfHvs/5zf5x6CoTzwPyFu8Ai/Z236HXlftVc80P4dL32RzpAJe2H4Wxd1hV7/ZtkrQqnSdb
nGA2ApLEx15he6RtDG0y33iHpfWLPIR/2q1j84e882ACsDnSEZ9KBXSAD6YhG76UxPWvoOtdbZVe
+kKbvD5eJJezLHDG+DLBm4yrfIEZHEiAtXelrPr3OWe8xQFGvEZh2y9YYjJErxI5abbOY5mGZJlv
iQh6WK55zUkNc/NqAnsNaXrhzbbowIi05SA6xEIBHw+aTuPIfybW11W2wrxu3f198S9EkS08sGKK
lJD/wpVkA3vj+4vYEbBX9osrp10/a3Ol4f/vsTfe4gSdqH2UE8Q7+A0sGo+ug9EtiOO9aXaFifpx
B12CmkIQ+Jyi/v3VLoSuLWyugTLePPS9dxBw1ETrCGpe2lTT/mN//bxs/zj4Lorm2CvP4v+rKh+l
Iv5ba+1yZc9d+u2bg29EV0IHTtCDH5lpN/LqJ2w53ZUPc2nNNweejyNV4P/izMhoOKweSY5d3zjw
EqP4ASJSHxKMp3G8OfpjDyYC7Up6mDqG/tlo5VkK/VqjO+D/2Tz/d8IWx5vDT+Le66DjSw9rUJZ/
PLZw9FRjbevWQOyiVc2jGNFOuOFrM6/pOlmLEnckwr0UvWrn3FbF5D3yJUpoZqe+m3fQcF0B70NF
XGRQRIFrRK34qL4k4G16aWhrNuceMXW6QlpBV5WXsRhcgqX+piZ7W0RFd7skQfEUB8Y+wUtJZf0U
zZmcqzWd4rHBxTb4KYmHJQUl57QK9c0fvTXtk7LJmmoes5DbX0NDYKE4seUUukQCki/v0ddZ8wRj
rLxoiuPCTJWShoxp2MkCdmoR3fUJXBylbTMJNO6s+i+Se2TfNMPvOVhWSN034CSS8kks7r0fi7Mx
nv/G7fQOl8svXHuvmi5h1lDj0tnTS+Z7LMykXu56RSHD5rNuT0CA5hT+t4D59llZ89MsyaewCqa8
n8NPcFzV6VRPD2b0nxufv7YDtEY4RRLaDiHPpmiEGXPoLVkp7U9XruOJeOvXGBTJXZTArFP7/Wvc
Nm9V0jzO+O872K1O+UrX+TDoPsnG1gZ92lgDozrSyDQQi30rtaKHkuFGqUtzvxb8pRAruamgZYwe
fpDS0HuqE9OmEOl+7WGFmkkXl5iqjmMeR5ykap7IXpb2lzRQhxbMk6nxQg0ES3kyySpSEUEgTgU/
a14skHen77JgTx7r+AOR5oQMSUCZLAD4QwTvHiUjNFba9qDn5LYY1lNrkhOcvX/x1v0mit1MTRcc
VqbjVIQtHL4LR/MViWkKbpPEK8o5m6rmx1THfm5mZtOxgEodfIvqmy6Cbjoa+/wIQ5buVK2qyn0h
1l0QNN8iUd2pXsVpqH2ecg4bDkarP0vFmrSmbflkyuEZ4lA1MIi8SxsdjanEEDqN6vE3FJpsrod2
3kWt9zpE85ph2VYYbTYmtYlcj6syBQaEKs4D07a5j9Iu1bV+o9y8jMX0yIkPSK9GjxbnKMYsF4AJ
E1cvJTweMZ5WTc4dNLE9iAMfSqdffMiKpXKCWp2s3JgOka/vmJ3ucajeo8E7RmUUZ9OZ4j/Dtin1
goTuiOrnlPb6c8s61E/+8Mtw/gPcLbSFDJcZxFChN0yxiqaMv819p3a91/i7AS2KTLBKpmxpvo80
gV8sMei0jC5Vfqdx6Pp3JlHnAUX8MDH/aW5jGG7O7saWc58lUXPHWbKHWExz6yZaZjxAZ7KYya2t
WnecnHpsVPXsCHt2IY4NBv/9QRIEPG/sf/ulCQAZ7qe9VDFyW8kzHulkT8LK5D6pXba0QC8NQ0my
sHW/NJ2blJwF82F+8kmP3quIkqeBWr3r4DuZVghPmfEAGlkU0N+q1GwfFvK3mpYamNUJ2JhBcPim
sTlroXKSOtOXGbVg7sbU0mMwiCqXllV7bY3NfFgM3Ix+OMH503oZ6dhDF1ZV2obRL2nDNz0WYJ9A
qBs7xZh0hrjMwWcQhU3iVbygncRPgyFKpJMH6sgQJN4XH+jZL1NRw7XUL3zoj0zjJJ4SuD6yjA+K
fhW8rRXQUjq8tyqeTsIE9V4BSvI8jYg2xtPdnEUMPewsguJzlc4kLPc4/qXNAm8mb/UMO+6oDKYS
y0CnQ+uv7DhAWfbkjdI7KliV7OegZrhxQvyKwhl3atazV3zhI4CugFDchIzpF26bacqSAlwzCogk
Om+DlXfeMKHXKEouWBoswCilUKdNHjzTN39cVfFbPQCzkSoZyYOEwWTO8FiRmjCobrmh4jhrGpnU
R0n+iQTM/9ZVs7oFbr/7k1Rj+TTFA3/xy7h28ML2/acyUfahD5DNZjEfuicWl+Q3s8v8ueyXCKsb
k0fuRHNYYMNS4o7j9a2ygHCn/dDb+2hqlLwfYMgFKx4ediTVNAjukkgvRxWItd2XRAXHxGl7pEa5
z3OcmFcN++M7YkGKT2H6WIdpV65FPtGzl8Vguet2E43H9whK5yatxDpAO99CZHA1xQs5818RIR6q
hf8aNSAo3ai6zG+TOh308MsW4/LcDCsoIYEyKfW86dMAL7cTdILuwbS0aUDXQxzSL0UbvMTYQCnE
/yZcXngnOKX1+WDGN0IFzSFxg563wv7jcf/VVeSXw0a6ZaV6MnUP5BREnT83XoFNEkbiBA+OIoUV
Dt0Nnu+lnQVZAmH8mTfRqeD0DcxLs487qCUL29uTUNGQjguvMzXCXrcdMZMHmXtF2BXTJ+CnWc6B
cc1w5f1QtXhsCLrW4RQNGYDC/q1lEyw/49BlAZdPtYShZSdHgOB7DKvK0XvgIZW4y3FYR/hc3sio
fdCwJQWXo/i8at7BsJruGFr8uTYDxwU+Txl1wqZU9b9UmYDuasM6M3aeEdQ7jfsfRUhL1KELpMhk
OJIURqoPrdNlVjQtyTAyJ6kDDSbvZPAqWqsy5yG9kGbtbmQ1/sBkGIZUJQaeHbKT1Ab6sIRI/MdY
uUxwHmcLDNBy4JU/Dxbc8rp10A3z2h+xmGEZLXW5G2r/DSKwTVr5fgtscc/yhS89mqXJnHVk+q4L
/zekA8pUNdbmyUSOIR9iOM03da5rIAGhS/jWQRsplS199vxAnkCsAHxUc3sfdm2MmzaoLcSC+i9l
pDu82hTtqzVY9oMcmhcGfGvq9Hroyt7bz7jfgDEp7megUt/XxU0pLnnvCGBCtSd0CPfj1PJjUVGC
Hj44LUkYd20WqyHal56GJyOcdMocHtuiRpS39fAkG4JzMYoFI7oOXgLNPZdBPx1j8Nb3wp2PC+rC
s9O5LfmnYPXGAZwBqElmvFHRMzbZnFOq4psg8c+lu+h/z26sb8Kqd0cgUe3OLuX0wwurIYtkbD7F
MwtOtBDx0Qonb8aEuxcvoOxR0VU+F/DprVOqOflZCCWfV58VD9DlDPckGauvPbiyR7hlFs9w3dW5
Rr/jsUiq/h1aB9Wuq0Z3HyeBvoXkYglFoRHj5r7ohqzw6qRNJ7ogQgyxe5EBg5Jb3He3s50XhWsZ
NuKL85Jbryy8A4R9lt0C8eUna8WSm6R1DJFxNPfY6/SrKhv1uRyQ3wxtjUy8DhZQ8+yAIxxWb7U/
1S/atXTXzTYGOzZoM6wK8r66R1dsUjK4jYnje91wH1vWrvelGorcBGH/OvsiPrWSVyKNeQUOC27y
O1mKQexdIJu8rMs4C6KCZiBo1jk0xMo9xKA4Rt7U7KhrgpsuocNOVPrHUJDiV2/W9Ve7lPhOZUB3
Icxpfybhkjwm6AhiZ5jmVcOv5nnqmmkfJ4XcNUlfHYRuhvy8zvc9LLyQWUQ9AKIFOaq1Go/taMBi
YxNkdoJwOYHB3CLZcYCwYki+q2BvmiHlWfNp6Nhb4LnwdsbZzWMVyIdh1mMuiF4wh+j8TxpI/Uyd
BelMs0TACYY0N1FInsD5CI+txhQqdX2CkFkWBX1TQifjEYI8cH3XoV52MPVtBZxMo6FJk0p5X0IN
NaPUgUB6X9cROXVe3YJ1OHhLSou5/FS7hT9hgmx+s1V7b4vPg9t29YsfKy38L1R4if8meCnR8LUt
hQOAsoJ8jxp8zP3o26LPCFGafq8Tv7W5WJPqZ+XLebgX/jAMO2nBEoQyMVT9MlFx8hU2r0WL+qRs
voigIeBBlGjanPyZk3YnStMXKZL1gOVBU5r1hG3ejqcghvloRqe+4l46BEX9hwGcg1BOGjAO2yoS
9gj7SY+lKuFTlSsLxj3yVDqMu8VPwIBoZFVmhpmRHuFeAJ0OA0/n/p028D6/hXdiXRzbYvZJKmYx
f4/gd/rYRJqDKz7OdXhbMhu6/bQSv04F8r4qnSwb5qfZMWq+afTG1wyIEuRJsle6vol7mfjpQqJO
AapJcWf1MFGD0aQ4E/fGOGrARSxLlEjwmx+83K7Fiu3XYAmeCa4hKNRWE9wVQItP+oOvquh3C0H1
JQOZ0pd3lgIHkResSroTM03cnyTR8ZD2HfF1lgxudA+s8IMG9E+Z3El/RGIo1smwJ9YGYLLC5Qcl
g0u4xq0ZaeF1OzKpGsPYlriXZOw7+CTwAHPtOGDO7AUJfLafw3V9BmWfBD+BSsVImvIRftiw52X1
rkP6LvcDW0nzVJMRc5R+rYsil5MfCljdj/WYzXQOpwNqcJv8XHQRRVCIDwIfpYcTnnmGaF5Qn5pp
EBjvjFCIOcXG95HGLRC2fbFNu8aniZR+dxitGrEIdSfq9aZPWubfFO2g4we0ASLhp61aaJItyUJU
agIsWwocUQijRlvLCuVnN/2uhsj295Zz7R5o2MNCPHVeVdmfQR/UVVaQGAGB9JMfn5qyN3GacLMC
IQSnuhF6OAjvO7pqVAYeZDCatCFVexxpUQKYjjQBNo9LZxC7oDxc7FpKgBrFTYhTWYoZ9/C8YPL3
4srAI1/PNtnB3lAfybTX1AHKXjuwT6YwAfSRMb5I+ULi4j6wjLZ51SNuHKVyy5xiKN412O31gk0l
yiTc2alWBN0O3subGFBk72cBm5d73nSeSgO4AiNxirmu8E4D9Ihc6yd278EViqLo93uB7e2ScU7D
0SQLTu8ArQ1E/nnYK1/rP0rw+aeeoKScL5CsLY51D1j4AxddhHI3GCio2JO3zinSuGC9g/+X83Oi
hqq/F3PHNRQk4ra76XXR+TuzzkEPE7VpMG9Rbf3glaoAMQy3+WKzWZWxByvNNipPIQ8gb8wI/rEr
IH5O78rKk0+qSTDXRLlZqD1uZdR9QWCa+r4mlkQng4SrhqRBAydwHMFovgFLznwuVBt+IaKcK3Rq
qOLZ7BUYRmTw8CjVHpX0YH+5uQrYA4an1fAOoxDfvIfJjJ8n4Zu2ozFJxC/q2v6Hz1Ef5iBC6SDl
q3XzA0HvwzxC9hM23SqMY/IJ9r+TyuNCGIGUyusxLAcz2eIyoAz3AtDf6DCtsgbHaFF9mVvkMggF
RlTiE/Qxmulr6UHE5ST6cvi51okQT6ynI1wM+aS7nez7VmexLaQ9uVg3PhZqaloQPYUNUkuXwD24
YljsYe56S05taJsvYyl0+TQv0xykxizLcAOBBmRWBCoKZQ4/E77ufLfI5UDHxv8TDJX3ruYY/1/n
I0k8lH47FaiWSt2g+l4Qi1xnDL8fZ/A0bgzX0jsNgVvdDZuaad57rCD9PXaMz58xcjDoXYErzjLD
w4XtQjoKkzeLh1o+wFH/DqdZZd89D3DfzxVATS5F+7hhhzgIE2giRgZK7XPbhh6ATp6CfnFTddMt
033sct/XkdiFyzqoOx4aJ7IgZCS+aWkXepDFkzE9DP6MYiBB8waVB1GL21ew9fsdqnaRORvkxHAH
maq9w4xbBye1Dhpn2OG+yknUdOGOJyOJdlpLaQ5ozBmE+oI3cxrZisIKEOIl4L/UU7LuQPkYUSRA
1IGkmCh4U2patGFvm8itAp2P0vu5jiF9qadldrlnCGM7ABHJwzy2QhySEpSUVApXYVoJKKJKVe+F
9S0y50EfURoydZgDWdm8RdRHNRatpbgVPXP4qWKlDh2zvvjjBYQsu7AeaZ8L2bTfWl6XbyDsSj+r
rKR/ogootbSbTa3zsYqCMa/MEjyBxzC+n/8lcl94TJY7XlWkyUMmy68R1GX91IUh/6aZ10w3K63C
IZ/sOCP+Vi3xh4y3KvgDZv/CdzPmcBNK+QKdNRpUyJDQGyz72xVSBd0+0qauD0rxQZygsxRiYWA5
amhmCqnFXkZJFbq0xlGqdrOCWM/z2aujuplKKCgh7Ibl9GQSGDhlGAz54b1bJZhFpVUrAfBh9QKQ
KHTXzvSEYphH+RThffcKkrZIw+NuQg0loL6ETQiLFMhJj+5tmOsKhu2o+sOUCLby71MDtuOnAHKE
655BqqZ5AU7Vj0q0y6B/kE1Cm+eoloAicQ79os9tzevp2JagQ+3mpG3rm2mEiuVvn5exf0ogNAzy
k9819VfYXbfdHjE6RNtx6ink6HEo5Y6UtcfyejGyfMQlBuvompBY9ikkVaEtn8IExfDblurayyys
LVzKExSpvwVaZuvBrZFYQW6RTt5CSHENztHQVl2GHFHO53K7eE+QcOLurmW9PKHipOOUFjXmM/sO
/cRHJHWy3E/oMunU6FXafAwBkb+pkDD6J0b6aDxJNFfZqaPCPyZjE91B/yyub2TbI/wYGjhUoCPI
nLug9+EtNA48wNxB8qI/6kk1ESDRkr8s1g1I1VvZhOixcI2ORzMXRVrXtNF56DOObuvSTtNvzY1H
cnxMUTzBvA7dwl4y/iLBype4RdDo3AFqUfp7zE41AiPoY3UOCTKhTks8FF8FbtTqvoGpLUN9KsYo
hUiySx54Ikbgv60/mHRI4jkPSrrcwlJj6VItF3kcVeL/RlPc+4T+dvSVdlaGuD+Xcbc24wxB+3Z0
T+c8V6a26oFVEiEa01Gvk6dqtItMiyFC/1iwBt6kvHpOeBhA48Wzv6I+Lr/iZplva9jifS6I7yHL
Ff14GJwbkVLWyhWooaFkWHd+uaekinYhpLDuvUUWOkVgwuFlCPswLdPkdvIX7Ae0IJtqN7VF/bMe
F7RJGquju0pC9CUThnB0EIvV23WFZxSu2cTbgQNt3jqf9gZ10cTfWoX2RTED97mrp5rsIq2mU4N1
xfwhnjyRJkWCob2qYUMLLdloP/J1QXkNnx7QnpR5tAEdX4umc3uONkV/aooSWu2+MWguMUK/JqVx
/V6NXYvhQ6ViirpgRWuYxtRYJD2xPYYO1djTwLrxxP0CpbH06s9EFjAfIaL+VPSa3KyEYhsmcX9f
NguHX0gYg9WolmhGyOvpAxMYIpSz7/2AMZQ5LDNY1+eo/VrXK88d5t+33Mn6juK5CDVD9RKNa/AE
u5HiuzfJP/0QV9m8sNWkCaThj6OdvSBFf3NBC3hJECNIdEc9iXSlq/lz4xjGxJUXGih9jfPdf3F0
HruNI1sYfiICzGHLJMkKzh63N4TdgTmTxWI9/f10N4MBBj1tS2TVOX9Ulen9TO7EeVMPThrk9vzT
LN38tY5d/rDYxfKn8XzAeOmbC2ZWlqBQ+p28euwp33VXrHVqVYb3w2R3j7px+uqf3KYm3ecWZzIh
o7kVmd4y7HGuMG4xxo6rHe7CMVU47kZRnNbSb/ykmzK5nfpMl1vKgv+7UuV7VdpTgvPOuhmuavzI
wJ2VDEjtmQ3Z4FJv6Bc9UZgivZDXzwQx3rdXX+X1p7SsJg4WQqlyXxSvpEh3/wZYmd++Wsw/XaMY
Z2Wj11xQzhTr49ywNTViOhWb/rL4GrRvaf02ubqvyMlgoUt7/8+qyynSp2AmKcFe48ayBnqY2iAy
Ni17t7zy3odb7yqZ9pUcwYKAKngkESoNrMlr3OHYNFYA1EAZLz+unUpWtyTosq9B3zPowc1Ppa5K
4KSySbmRl0/sSePBQOV/y1V29KSjJ7qkqMDRVB2KdsWu33jiS69z7SL42OpF386Nvm/Hde2mNcFD
oMEd0Y/39y4a/DGJGU9mTIbJPNNytvi9k7qapo+h0/ne78YO3IA20qlPOXLsZNLs9bJSp3MavT5I
l3JES9J5dgQzyZ/OmvqhLl3twV39+QQfZxz3lnAuORsNuTvSjc3Gz97dIVhPgW64vKUOa7rrBL9p
1e68kJtYfdaapeiKo6yDP6z+WB1nl9GxznhQHmFAqHUIKamYHxYtVswWB71gXV2sYX5ydbs6zaua
qYSRvJxabT92VE01MG/+cKBSTIYtWZst0ohevTDUO3HHT5ysmygK9nhNe+rGUZz9ILc+12JdzwVr
VyRbrQq3emGlNqtO/la+2o4dTTYXzdR+WqPyPoTI5Fs358++ra/Y/CHD+lKWbEW0Q5X8TK964+Sn
3RnGyJ/aMR3GcfgE7/efdqfoP6GBZjv2hcM1Q6Vm7E6L2yajI2b9ra9aniVdTM3B9yw/IZCjiBF1
d+R4Ov6UMFrZidBG62VpnCDGzNk9FNWqmEKDMqw6zyBz5o5wZPMIuWPLeFCmdVuGfI3bZqtvwJTd
oTA6IzYC+Z0zI1zpsi+eVC2sGOfBeiwmUyZtx7LTGVoQeWPxk+3WrZhHthqjtqK6l3XUUCV1j+nO
D7aZtfG0VPVKj7kHdtxlQI2g7Dtch24GrHjaxtcY23bh/N5GrbgGTW0+LJm7mQDRdxpgM7PURGwc
l1B0/Ghl5kZinao/k1uo0LWW+mObTI4pOKeT5S3Z36Iy5jPxDsPDWNw5OTwg9oe3SwvmSLDcR96Q
k9KcbYa6ynunryMblCQsoi96Z9mfjuMNK9slJv7Is+iikKX5ZlT9a+t4qoh88CNg73IUVElVMDGe
5HgJh44A2jC3iPcKjWFcCcloCITe13z6Q3mDOpuiquNR9u4K9zdTTA8Uc5p8K6PLWplpIZqTr6/L
q+bqwYex5/NPWcG+jQyrsU+I0mFTrYbVr5yu/crLiG+xO7e25p3atSp4SBYojxqQ5tUOrIafUKP5
suF/jepjGpOscSH8/H5OcjN/JakpSDdN2jvUoO89dEUQAE9olZX4DERfvW2QhEZdV+SAXRJa4Wk3
XvQp9AD3fytb01/HznKPtsZBOG1b8MBCRoQdq/1ZWZp3BQicr/0+QzuZ9ZEK1zwiyE19g9cVib6K
6km3mve2NZoHWY017Pm8fU1j84xzHt5rmKjPQn1z6DtNnDbZ7VWYG8pNK2W/95wLYWWN2XFaObDW
QJi/iqY13vd604hwH+pP166aQ9cYBnMyPAeStP0703Xrn+76fxfCnOEyxtGL72kL8DwBbHtQtena
6fO1MZwtdWitigKntW4rJzy3U5/rx6qamxgJDQaoJnCHg3/v1un0qj8rEt5OiEbyrwDY61mULsnN
41p/SWsRh044+6u/ucODMhYtqbpyeAyGWYv3Xse6XAdxPZcq8foS4VFQfdI+lIVIP8rY13hZzVIC
FRdM2aZVeY+IDmWaFVt+bbLgx3Ot7tnr77BTYI7bWcs991yvNVQgSM6zXQ5bKioB6l/qVhv1LMFJ
kQ98s27jkN5qcw6C2oGxYcOaE8IO5j+4pMybFgRaurplE1eBRMTMgPwQOIZLVYGnPgz4Ona7yr8U
hLh/DIXf08+rJRZ9aHFrBu3FNMg/4C+x8t+d7yvM49a3qIbu1m/Nc6vv9mNl0lYzgT5dIBCcZGq3
4mg7mfNB61Lw5ag5u+01dGVbjv0JX6W6UmJdPKDFNBJd7xJEJ95TxWiYaFovDkbH7RiaE+ZgvYNo
6dfsFzAPcKKQ/Z9+AnqRdgUK09UT4KIoEmV3RrJNEIJdsaxpUzvZhf3TO85gjinvBXc/0NRpLLb9
rxxX4hQn5Zy3FmK76rjP9dxGJjCu7slp9g4OpUzFuDfp1E5WaiPj+iznBSiq8j9stw6OGJHkDW19
EKt6qsJxRYmDbgEeh5xMPxVoEBkjd3EFmuxvtVXNR83P6/PkAR7OazOwVA8N7wP5aj365mgOBByE
q/K4pQTt1zhBlkxl38RmxgBERIERbTsoQ8HtcnGN4L0h7RtJzjxdNKiF11xQ4xkCDq4XswiqixzU
tzcVGhEv2T9vN5J+spoXwzIUIVywH5qpO2GrjDZFDwJur5jDimJOZZnJ4+SK73EIRgC+2YxgsbaD
UoN7w3ehgYzVojmq3taSSbm/eWkq0onlcAlmfT2yjm2MEnVzAG+2XzUIqhPeeAiFxvusHYo/M9zs
bBKUKwpG12jX9+lkNHeqY4dIkXLrksxz1jBj8X9rW3MOXSbVU8BSG60gCT+gSRDItCN8erVff+x3
t3qhE9CS1bN2ZgPxTw4j8vMmcuM0cTCltHWir9FsNVzFElTPDQbYT0+u5VNT0oo53TVYWT52Jwjy
5lpO46MRCBxQo/pvZBBIwDzzqJ0c7bhkwW129yBFPPN7Lb0t1vOm+NCYOh5rAs/SeoLdlF4jHiSk
wbEs7M/c4NXP5lWYBMPUbQwNPsS+b3EPFUvzFynWdCgcWCvNX5bjrm1cE1gc84wBFwmB+rP2jWsR
hlB5D6UfdOGmquqvGmDFjL7oks0mmsw1lyY1IDiZRKqK051FAQdgftItNFENsEzFTlt0j5trAVbn
rojQc80gd5YXlUY3XLrMmS5T1WSnXQp50IVPmnxX4LrDM3zBejeEvk2vveGaMhK5ZhxYTPQn5VMp
tDmuO4QekMLnVkFQe02nxbLo/lO7Wf/2dElMTiDs/KyPmw9SMj+jc/FCt8nK2Mucv5YkXMk1PXWY
81LG1cIx1/gNQ2m3zKnS5ZTaWfBrQJIXT1WwRRqrF+DWsD6u999Ult1/ftnrqU8k1IvfZsF1Vu4U
ucsCBVcq5yHY9V8OmxNo6QzekLUnHUd0NGvljURJJkxjWGKr3YBKyXRlOus+W59xdlXT2wQKGcsN
TAs5v4qzrmy/SRXsH/0hz0LlC/lR1cThG5ZVPtS71p8av/5ruiJn8Hbfq8AxE8+SFqoUf4ytAVxn
Nns9MQe0eR1BOBeZrUeNPO7njl66mJTmiiuLV23T8x1RB4eJEETOuEVg8euwZsC31pE7iOIY1KbB
7WLWF0uTgC4G97hOmvsB+OHvbGgicio/fzHor78QYYXaLpPemiqcZfHcT7CmFL/FCrHSqUXZEAG+
umHXtP3DfM+gmgeJwg8WJgR77k7d1qyHrqJPYp4GrDcdiS+FXryQ0KahJOmms3Rs/bJIkX+ZZsAf
FSPg20S8eGfnWbrVbvaxtvhnsqwgG9NZlueVa/wh19qvMYDtXRaFE6NseLOU3sTD6LhQMn5zbjTz
x5XOf5YL/yNzxwgNE60qEoQkCDJEbAiiuSu0gaSmzhAPum25j/jpvatwavNKRXwRlYv+PFeuONno
DuMyCPp4n+zuvOjgFvYqqxCb6RqqWQB75KjT7bo1uScbNwwg1pBM6N0JtBftkEHooGWwoubeLBLd
RmfQ0R3qbt1XVqFMQP2mhzlilDBHMxEKDBORhiOeQbLNr3O5BpeKS/CxcmvnWMhs+9R7govgP4z+
8d4LG65TK1wOpxZYc3BW9e7pJRtaLswEUESfLkjxgifkZMgyDHMiQjDbjorX+wFKb38iW6NAS6mn
qBuma5dn/0Rl5G+Ic5zYW7kMhWlU54IiJqhHkufyRU4vJUGQ0TyQtb0UmkxBOrMLNKYR2g5MW2lo
P/kM/Ce2nq1e5l1PSFEnWwRU5K0izfhZ+WVfINbGU7HmZeQUy3M58YVVevteb4t9qEp08xwFzT1p
7xtGo4pcVzv7LdsUggDM9zY+K/lV3sUcqyuWQzEWTcSn1kAEOzYy0OrnzsFGlM9bXPXul7+NPzbs
6813q5YBdDi7nnFbJ/KanEGGTT2875Z6VqSTxeaG6MXyp9TTlv9mT38fdUFKl2TM2JX2NOwKK1PT
QW0H3XrjkbLgCiwrcnr3bzeN5WHyNSOyLWBxmhKXsEMoeajm4trK8j9vYzVSYhhDz3b7vzrVhhdm
X5oxUWbcLH9sWX6R+X762F7fOtksOtrXgPWsxuovuNP+M+ZlPvijGI9OUwYJHItzlFPgR7WGLAMJ
JyLzSNWq/NOXAynKqti0yIaBPGgLiKma8tW46Qv86cTG8w+ifbiOLVNBp1tuHWbaNsTB/wVkFnqr
YhETVYP1BAlluzFCMhP8w8mBWAdv+Qp0H4Z4WVkP9k686FA13yTeNd9TPt2veuGepxwQDklgpj3s
fWsx3OyoNYUx238Dukj+9XlPG1iPTpgLzBUfRoslg0NGo55em1dTjznr+zQLMhuiXxC8YGmd/BaU
XB19WsRIkvP2k10IlDuumuXzMrgj1P02pptd14dM5XrEXNlcQD7NayW38rhvU8uIXc/onCkn6VLD
ytx/aB7K01JDfVXuML2LoFyPleYhTOk4Wqc6sJ57RvkHOeP53OZ+i23Vijd303cQS/6u2Hd4VTV0
/h+Tsxd/4BsJB6naQAfXhHn5DxKne6d2cvjQCydIrNWu4rXXtrOu68MS9lutwiEf5j8iUMMUuou+
G6m1l4jIqIhVKpnRrRJFVpdjG+Zd5h1xe8y/6eEAxOXrrFmiWcaYJIorq5l21miGvABRNkjYqsVE
6K0C83sPCB9GwFptxDrV5WPmQjJy6wwILxg4b4W/mIeWZN+XfJx1L3YISwZRqsA52HbN0C+65gN9
0tjB1nsLy/hOAN5lV70eREA8fYCAo+62I9Ra/y1zvfnoA329lmgPWO4UYllyJgFXI4hJFNru2Hpb
0jp7ADHieOPZbhe2Fug8Iw/1cSngeAo9aJKiavIlGtvR3j/0jZkXQsvIvWgHtEnqvWUoLHjVlsge
aguM16ns1DA3sbKc1P1vtK7eeA9yNlkDBm8tIn3bViqK8sXt47pbykQxBwL9NAubAkPxehzttX/K
ZsdL4B6tW9/CaJ0y5QVeNCBVcK+rDk7NaErsX9q7nR6E0xzUD0GX8wBLC5IgcTsBGGZRUlgxMG8w
2byw2q8KALB9qbMC3mnq+FKiGdxHxGMzOH2MkVH46Uad6JreJ72n2ejtIBkna3pC+h6cljn3+riT
k4I2QX4dxJWhQRqbomwsxsml/LapSnHCgQG8S/bGlxtyF7VjKqjcOTh5Zel6pENjZeUDaYZszDje
psD6jdh0qZ9L4LE9RNhj2ufd710zQnRmi4SetqyNhFeBby39Uq1wflOLIA7oV93Kte6nI6L7RoYA
anxOGee4jF23t7L3pTfn7FV2/t7/KqpWWC2yha2pUreDQ/yEdZXrwSsZhha66PexOnSqNv04E135
UeXN+NQT9PNWdgUCDQ0Q/zZpJT8l5yqjkuMXXhu3Rg/KbY1y+oA2ssoY1HNSJ0G/yBC1+1J8zpVh
ZtFI64t4GLdi2mO9lR5kd7DN1W+IX9t+9gxPHx6tTM+aw4YyjFD6WWugE1wXESc1k3feZMNk8pBl
8i7w3pna6c8c1Lstd/1n6+vyUGijHRvmaJJHu7zUbcFvkuvVMQu6NiZ4Z3nzEIzGizE+s3DLs0vo
SzLZcmbgmJ+rus+Qqvu5xCrgdKlcKz3sUL/G9B2DwvKDRuDH/U1Jg4Gibnf6/6gifZTOYOwhExuY
M0xyAsctfzm7eOZCrI+lKay32Xbkgy1y/3GmXgE734jGSWUQ6IPDkbtay7sCYoOill+rjiQsr5Eq
d8VWxD5kLEJNqYWFb1aHmiin+4xIClzd96/QUoybtqifpaENMQoFkfpeoWLZ9Np1swe0Gw727E1g
sNQkQhSmiT7VqyqjBtazmV29ydxvC/vFYx4s25YEo2f8grjUOWF7WC0zG8bPpdrFaUAfQlSkNo4X
lJPaFHVorc2IAb2Pq3X2E81nI8Abw2EXNmOWfyH6nC5lzdaHxsjYboG9j0jx5Tr9LXUgcwOtpRGt
gV8a2F8aLAZNOUlkPYbkmgjmLbVmx3wMYDPAKXmgYGvFa+7MSyJ6Wmxw0ti4AZrqzVzH/DS5e3ua
9sH5U/cmQ6HZDY/dXgyXDHXWq+vo7tksBLfGZjYzlxoLS2gIeyjSvrQHMvZMkdL/zcKGsI76amLd
Gf+h5b6kZ9asVX6vzpMU6suegLRCZ98DGRLVmcUVrN6Jy3BO2FU+HNPNxnhyV0rraOH7mWpEOsOw
GK82kyf70erFhnRIsPXQVju57n94oPIHs6SSbl/KlyzQvghEqWHo6iIlXffW9swfalfeySbmNuVk
PHkI4WICHrNEB7lky+v58vpHb6ouluj0pNKRFFbdhqRNL5czmwRGCcNz2Fit774sEfr3ZnPoxTyE
lT0/BXa/xmqoqtgVKxE4q39VHRPzGOTNQ+V7bjQu7h5ry+xh6xlu/mpekRIlQ2N1R7XUx6nY4spD
CthPs3UjueSp65BXU+310RQtQpimN/6jgO17h/kPbTH4kSYKNFOe8wbtuSUaEZsJbezfSI2u7qwO
ztp5J0cbLovjvvtIXclhkhNUT3Hled/BoDvcRVNuhntmTEcLjClb1zz2rSpxtuZt1eqfqdCZziBE
6C8DLy1OplNcshkJFu60K3S0F+ajoZ/8Yad9jKNuCaEMvZikEhviyk4yq1wY9bSnuzIVJTyvGE5l
axxP61AUb6Xb3yy1rBHVuHVkWHnFfNI/ZxL7V5+jWA345kMJ1go9MhdtWI12mdgjQr+RGw5aK7fS
eb6fPk6tl1cmnO/WLsHNuFUS2DuBLm32QKLZ06x60LitgN/tTDx0k30d+u3bN8ohzoP9V4BusIBH
harOrVMZKFC+zXNolpiwdIwDuIVdjtEOSXyCk7cS5Rdtsi7Ys6xt8P4EHcSWJ3EDEeRrncm/Gp6p
Hlje3LwC7RKyjEmEWeNis3d0q8G16nfFy27nwccaOB+D1VAzwdK0puhpLkI3hnfNa67+3uYRqquA
9mZX/7W72/BT+PnGVNYZV9jsprrgpuAshKG+eL0DMqwxKu7ZXqVmhtx/wRiwz81/czDKJ2QNcMko
GSLp5s6DtIRxtAJr/9o4/d8g0fK4GsHtg9J8XPFZQYNterjY3ghLXZpILgc8RWPxzYCNNSyfi/Jl
0nQDjxomgLnzChltHULnM5ACbOG0/iyoGB9sDH6LsP00q0wkV9P6XCHE4Jrz35ldEY9oSNObknfd
g/jP3X092ts4/+kmUx0HMz/hfLva7C1HwyyaW4W8RA7br6qv3/Vs+FX3+bkbZnkI0BlfyWteY/Bo
Eftrv//iwzOQcmxlrLXL3cEzLNrDWK/9Guq7Y157ExtjUfOWei3SuBAJRHHBQc4ruYyYHRcbmbZn
mfHeBM6x1jbnMvpef4HoZsov1uW3N+j5SZvd/p9yeD5c03dvHidShInKSBFjF1EtNBs8ch0uzbaq
v6U3VxPB2MB5kJQuiocgKx58uyq/REcKRbdS5NR2Vv/ZVhyIrlfDmjn/cDPk592T5j+UAPKhL7Lm
2LEtIqQkxdsiHvG4yKKOHIpjbjP0JH+l75xKDSMjVo28CWfqOy+eyFh29LK1v4SpmDkKimAP2TL7
1bXF19JEtJPr/1rlgbbZ7TauL7KeDHQkVRB8yHZ23j3qfMtw7If92mutOAYwjeWhHsGDoM/18sm0
g+6HBydvzl5veS+5l0sX7aGDtS4juW11N0wc90SVc4aA60IsmfGso+Xvo66VkqiiUt9iJ+hGLAWu
9tO7FO5KLBU7+1bu1KQ5We1T2bTF18JOfRRCqL+z2sZLHdTVGrOx+/+JUg36oSr2HZChQiUrdO/J
5KGdw61awccEZgXmYcN+Qw8WOFHfKQOhGvQfs1oxOuAF03gz0d291RrAizUPzQXnwnwCq0FLhpvq
OmamdlU1fTRTUY4Z9repk6mRFW486No88Zl75gtDpyvpOAnKXw5a6nNj6/Op7Jz9YJJ9jVBn8a3r
YPXts7X6XeyPG3aHpbeu2uQZF0ZUdAklsQmIWdDKbLgnMewH81vHgBsXxh3V03V/eBpQMNbRNgg3
nteliZRpQi4sJYS9s/+yTfa/WY7LR1n4Wurs1d1JtfnPFZsvK44FWbJhoE+7Rv6r3LF8bgLsvFCK
2fC3MgamiRl9PdM8aRm5Pl4N0y4fnKKRD844OQQN2fjssl5eLVNpKc9InTiuj3BZKSteiKD5qJqd
fkfu/0eI6FfHmMsj2l6FSqecjWOt2wI/KzA8Ou3fut0BshSsY8pptsgXYHoj1ozQaNxXHTt/OIgR
B+AG+jJaZv6Gzsc51bkyX4lwEck8ook3NrFEojEgjwobxwLjEH7lYU9Qzlksa3wOE/DCXakAnDfy
m7GVsz9wXL8JS2/joqeWdMnRtjOb94w8bn4yoFg5NABULdM0T5QDAyS4+xJl1B88TYYj9xADrvGH
a0imc0OfhLNOgJgaSzp925K9onkC8/VTFjNS+OGAUBJuiC4C91LOgG5jUQS/aaK7o2KZvARTgT7S
zGBm6VZOSV5hSnehvgu13lq1l8h7XYYHwn5iOoAq9vIAgrU0skf0GlvEN18c1kK/5NX0COFcAYci
yKrmmZHf9a1X+07oNW35T7DehJ2siTgXhcHrOJeHXbRWqGNjiRYdpRPaaSPJsSTyj8y9Db3ZIqAM
vNtWG+9BILyoR3T1tPHxfaH9+GfdTStdzmpnlPqTcLoi9TyEf+BCQJ9sLKExkiM9C5EnFRJOFgZf
Aynx9keXjMy+UkUssWqOd/vGbGwqpDvZCSedx95uwOaaSlyZJ9pwyjdCebejK1Gm5Q5iPWMMjpOs
+WMWi6jt3GvrpX2l36mMBoH10x4JE83sgetj8P5xEFD11Mr2b+v44mAr9w/z8PQ4WiUfpwJowX+x
nEWO33mq9SfKW/zj0vvjqSyzOvSHfmTdNWeuetRfvoX0BgMUAxEsTqc1GY+XMxu3BkngoULhG9Vy
h8G7N5aXG8lGUg2f9dreW5cYIdvOfltYAXlA3OqwBWUAgYMyV7EiP9Av90lmYRBxuZ2BoFd+87yL
ESe0iWfQKYNCsWXgtyDx6ZO6VUggv4tV80qmlMU5W942vhDaqD1yNe/HclonNtxxCRElORwGG2qu
Dqnwwq5+wM337KMXOmuO34DUNzbDb8n6B/J6ajfRvUjUVmuuO2xJnBHBAiK7KtuKXNwRIfNRSWKX
gzwBZ93B8wuNtzfQrf9cfW8juA7e9K6XsPUYCYZB74DglPclgr0+bnQT3RQS5hfZiDXWKIm6udLr
UjJnaStlUQNKaGb+VboC91WL2jsr9ogKj/omdZkzuFVdbPpSkaKyWEcyjV5XNRuxLoN7YkHvXG0s
dBEaZ3BjE2cba33xMJbtFe3Uo1MPTVrOeX5oMuOxbserhrgtsgy8cr7suRgBZ06zjrxrL/3lPxOz
HERDOyMHa6ujtEsvFF62P1ZZX+ED7RgLtzUsEXRysuki4dS+bt0d/EdnO08IZ7q29s6L8sy3pWBt
aAQ1v0s5QA3tdwt13QNtTx2AcqWtB1Cq5TChynrqXDJPKnsRYWWsj2iN/9M2TU/mJtNCpGjz1eJz
jz27feit4j908HOkSyfJBodxZNqXG6Cbep19b7jMpD4O5vwl3WBMa+y+wG6UusgZ9DO3aY/PTKaP
jEPDUejEcIq8SI7QSK/kO2WXP07JLe4WckiRvYikq1txsJrimtm2lay+8+rkq2DzCI5ubTeJqgM9
1fM+5+sY322P/z7Qahy03X9TjUhzc8w9mcAKHA8L3UjRQGKhSjl6e10iua3bUzYX87snrE81qRo9
A9xDZy9oMUXwx6AxmVHO6CLb48HbVY3jHccvfvGGIyLIh+NgB+BhZflqSTl9V3b34Jrl/o11qz5n
tZk/GGblx/gLSbbtp+/BqE0WN2eCbd2tR5omxM8k+zpVrJi/qsYS5w4XRNpjVXxtJjx0zoREO9d0
VDKWY+LPsB9JDoDiDmD+IOFDiz2Nmwr/oL0akelaj+wWLUkMoISCCmzcSkc3s58IQmXekYdBN59z
bUk5GR8QiX9Mc3ExKu44tHNlNA+okFHbC6R1S4Lj/Xcuu5pLtL3fVCL0jXqOuVdvmHURoerVzST+
gkWOg3XIdGyzUrtmSsS4FJKgEHhPVu1Gl7mTrGIGlF1M7JT5wVUVSrxm/edyAxPN4clkZ9aMJe99
SGG8GQd+9QcvFYt9Q0AtRkQSQ5ra6BNj2eunslwuTevzBNg8VbnGB4F79WtU5jtn4ZcDk5pma4Cr
r9DseHZXlFistyhQ2zLlHlfwnXWe5HkQVvNg3QKrgAg08nfsF7wkzarOfu2+WsO+HfJ9fzZQ2hHx
0KPqUXCOqq4bVnYM6cNodGdmt/FuuGl6IMdMfJQrVQKziYjAMBUibjn+8sv5HwEjOGeRYPraisKh
yfKLyrCEok5SEXZI3EAjPbge7bhHu3NltOatDhXIANM2WFUM1SNvQigUWr1ewm3N70WuKpA8dWMN
u49OooqyrDcTBy91qM/WBWvJFBY1HKa7a0PUYY0IQa3f+t4ywiUzn6hmR3rSgDnWjo0vB4guytvi
Vw77XoJo1zJi3taikr0r8WvfT9Grd5HTtn+zXn2owG1S6kXuhE/zaJfmiCB0QGpXo2MtHWylQTZC
45oqNWwlH4N6d6OCseljstQaDZrIeLv2PLZG6F5vqv2UVJThDLNmhjjz3XSYsNRD8mIqDMzznk/e
GWXBBlFWlKmOLpBTafsZty3Deiabg2UvH6JunkbgxFAAit39+eXRNMdvxMLvRbFiUtwKFRHT2fBU
Q2Xv+j1JY373F29KPFtg/rnL9geTvbptGZJa9eFvREKw4dELkWkw9I4+HRRKK0o2KyBmW7TMaNOg
7EPTzmiAcQwGVqzt/6PuPJIkx7rsvJWymqMaWrR19cAd7nAtw0NNYBkiobXGiNvgErgO7oQr4Yes
IjszsjKTbOOEZn/9VaHc4cDDw3v3nvMdVguzPhq5SQQpDo6+IXIRfUWPX/FhVs9UstKSlrvmgVId
jC0uImZAHJPSa8Cc3tqlopaJIzSFINkD9anMkQsR2Y/XCjBozNKq6V1paeiuO89vgMtGgeGj0ekL
rqOglJajaU1mHdTO0/qtJJXtfecyfO8ivUVuIsdurc8yXXGbJX3yoKLjYI3catTPderNIqIv1B/B
ryjgP4ItfeD0uY0mKbLB5loXClTjJIEOLybOqs8/J0X9AOT1MRlvEMa+70UN97Q0Juij+nZH3Y6c
Ij8b5j9/C2lCKv0DCeljOJ4Xyy1OXlRugaiK0opFdSgx6ihyzQcEfIB8sqAklS/Vg08s9vPXsi4G
nZqeKyf7UWqS3AHg0p9/fjg/AEx9DNMj7IFbmtqT42YZ6y+r4MGmda+J3j6NyvAL8t4PiGLG9OZf
AbgElhSRSRveKVI1YfnouvcyxZpgFnsqbt08jLjHpQLt+c8/1A9GycdkPc8vjAgp6uhgfKN4IcSj
3ailfP3PvfoH4JckKh3t2XJ00qbQbbY86koUs+AXxK8fDcEPxC9WA6InhzrnqqVBhuZUxF1EsdMw
3F8R2390ej7AvuLSykQTYYmTSVZCmhm2FJk1Yej/glT9ozH1kfWVSimGJtyLfnH25WYVqbk9sBzr
hF9lfP5oQH2YBmiixBC7khGim/JauPQEpYNwr8jLIiiz/9wg+pgBiHy5QQdBTHQZ6dQgBk1YyHQF
Vj8fRD/4BB8j/3poHVouhiOLs6nVrVWZM4CucFBMDLZWSi6wkSL/BTnwR282ff+r+y9CLxloNRek
ajUyDUWsLw2shM3gecHSzJOU0lXr/cXD+5fX/l+99+z011RW/fu/8fUrNbcy8Pz6w5f/fpcl/O/f
pr/537/z7V/8u/OeHT4l79XHX/rmb3jdv9/X/lR/+uaLBc3nejg37+VweacAXH95fY5w+s3/0x/+
9v7lVe6G/P3P34GHpfX0akx96e9//2j99ufvpFar+gR3/Jev3+PvX5g+xJ+/b7MKhuU//tH7p6r+
83dZ+sMgYoeEbSp8SFkmCnP3/uUn4h+iKimipaD4M0kS4s5Ps7L2//xdVf6QdVM0gNmIEIhoof/+
W5U1X3701+vxM9E0VFFW1N//18F9c4n+45L9ljbJKQtQ//35u2So3847hizRG5IVyQLdZ4gq7txv
xwqSElNNSIyYK4n5ruiGtUvK6tAMYn5r5HPLRultTFjkWtYeXXW5UUxrOHtmNDFJaQ+phr6qYvw6
6MKWokBrBhPRHoYSBvdeYU2XBpVTleNLourxvaHuwknXSaURJ82hkysoSdlem6RJ6Ff3rQRsTa6K
bOkB4JotdVaXbATpjrRJh5vrgSSTeBd2lrc2xuGRE9RQOZCRLxT8Oj5qlqalP3n3ClaDcnj48n9R
iT9QIv2E1f2w7ElrD+f1mNyqBaFW7W6wTqLFMrMWBG8mWfIZNZ0E0C/0bdlH+y2JfuOo5uTNXY0U
h7eI4a8qEuCjhFtmITTZsY5rRAfZE3SwG2YHPGjsTGirivwRVYbCMBZoV+oF3lTf6UvXoUkcbnlG
buWstY6y1K7HuiQERDTGtRmwUbZaa0GFL197Hakj9ega+7hjAxthZO2CtQeYYSZ13jjHyhuvlFF9
x0y9YAsKOnJyvsGz0hejEj0iXNQXnL5ZB0AQPZlRSyXnNLjvhEyfx507QYSKNfJ1zIV6V6LRELAa
NluhiZcwQu6rRt9jcOOxYbSrIChpxBTWYZTN3SAUxhoZEY04ho+WosiVsN3ErBwXuq4Ik+ENaFaM
wZWUx2bGY7ShgizWswGpHs6LBgd2Fs1HpQPulyil49KomLtFaRMtms5EFbneCAM677KrUl1lAwtU
jqjIxkD+rNKt1mtloSuhgicqPg+ZS2FbBbiT+fOwZmPfFySbJxe36TYuUyEFPfWmdnRfM7WQZoTW
0a3ze6jAWoeW3HhSiCdwkP9M1kMc4UiWBqM70/IthAQ3vLuyUJkzRO1cxtCBsy5O+mWkFE4qBLbW
CrtKjanOWGt2aAQsF8+UI69RkGxC9KBVlp2EGB9LfiyL8mhp+dZ3TRzgHVUo0clccwWBalNk7cEk
wRcw3AaIBxIB9ejnEtbVO1FEznUetXTTsjsvzAwtPj4iAWM5xi+jzjDc73yct3QLEMveuVQLIPN7
au3Inbdo9EdfLLYZ5XMlA2VUKAvFGFeiR0sa2l1ZSzNdyojU8S+tn+7NujiKY+joGQxoK3rQ+nSh
ZZUdh/Ib6a9LN0A6r1mbIORG7obl5D+WqeObMC49V7Vx4Ww9OtBh624oOKwjP1/HgTkT3f6GK2OD
BPzgRfKWSPOlqAEVq2DPluY6U0In7gNHbcMd7n32j9TtRd6vAFbkP/cJsomerimXQbdEZ4C6Zyag
ZaJia6HoCYJVR81n+lZCk6FpqAV3/lShnUlVvpI5WyXMPx1JjKstTV1DCGiucmB7geIfCqnbmUF/
nr6fyNoRy+F5UK01XKKlKT+xUUfOzsKgQaEcQSDg30mVL+M824SUsGVa8HRoPgHsmMEjcAL0nhnf
Uw1bBkvWtnjUQrZhaPmKFKBXgJwdjF3Ecs9qF2xchSPOIxQWc1ez1kLnOkS1rRU5nU9XOuu9Zedn
K+o93TJ0WeTGxsoCtxFF2knf5HG+Qni8j0QuxuAfavcTBMVNiMV2erPM28eijtE+WzRVuA6jZy2n
6G7BORi1x+kodbO9jk3l+KpKCbBYqaOyUMWAh+4aVsy7hpt49OEd9MlewSAyKkgxLFCXxlp5adUa
Z0S0MdLkIbKMa+hXrKG8RTGOMzXrlha1TEmm1tHpdimMK8Xo7TZeNkm4Y+tLlxv+WdIv+kRdkFbG
FlrfCX27qIXSUcEOG8j0EKfbLEls3FQ8W6wvp0nOs3k17lO9XYxJwNRnrb0Y0aRIO1TVd8W4jvlR
rQRnPaifpqE8nXMFS3GXnwz10g8W5hN/EafLMF0W7M8j/yq5loPulQg+5Uhd4piqxqqsTFoQyd5v
3dWoHlXV3YyCf/Y2g+VvwUYux0rdjW1yGoLorBnyUVB8ZyyzlecbICdeKHJP0o55Izj64B0803XE
IkYvIiy8dLATTFYtAIuWZhQ79OnbRpFgYDNXiBOXVDsWdT8Q6Sbs+Wee4XrcjJg5ONR9wWTBvVyh
fUhymk8mm7tAWOTe+IAB0J4m4unrhs26xtMaT9KCgbDOvNjOuB+9UV2mWbzngboc5J0FLMigbWrg
3Jt+LBHopiNV0jJxL0cCXpXgVLrdlYIPDlOs50gtU51Krr7raRNaVrLWFCCFFfI7dGTxAMnHomvb
v5qTAqMKDlonH33Ju1fCZG9FSD0Mv7yAnetd7oZOwIEdzqZB5Q8uPrdsw5biFmfWhng0jDMG3CZW
zDrqi6yfRR71bwPcocI8HZkbdcQv5GovkqCjLdStvSDqO2WSwXKy4/yhKEXMQcICZsfJzapdVfV3
iMnB2oElFrfoDAuO2oxeBMqkwBKfBKM/jZOa5qHL1E1khovIvaSR+iRI/jnzYYAm+ZOnpijjWHfE
waUakXCTMbRkrtuoNmyehRCN+9EsHJg79zjQL7442N3UwvEYMtKUKBqg0L6U9PMsdc9/GXgXKlFY
EKe2UCUunf8m1Eyy0A17nMA0F3vxLUaeSzbKXGG6VaOlOCyqL7oP1kCNvwBMSzl7icJ7kbVcklhc
YaO1wyFwWhf3jpBvulA+4o1fdzoOX5CfUshETZxpQocQKfJWwUMVIVeLWXjUoO5iW+CmzkPcm1pb
2UmgLyNJWbAznsvgACzUXebKIifIKJiIYndDidYpG3NNV2wZrDTLnw9eB99xWHkCdlr0rg0fKTOH
eSzfOCmz6QzINSX1JJ03Rr9qE9rM7VnJwbKFxSxi0aCbMW0uFXoSVq8ypbfqLVWL9hQtpen7PkDG
tvbW+FrmAlknJOv0/WwaBVL13qRYAhMT/Ku7mEaOuXOtt7xR59NVMDSqTAP82CrdsDV7nw4mNvNt
6NGOexqao6heOz9dFf2wxwvjhG5zAdaT2IgBHssXavwnzGvngaLyrKBrrsW8JlKWLquvdVLfZF8A
CoSApn3VdGEmMxn4kuUEcBXErprjNJl579P4Bvh9Str8ODb+g6udBApA+JaABQ1nowkukVVdQlN7
8UtHb6ODmw8bXGPbHKlPECYb+gy7lkgLxGiG6zt51C8LdpcDUooyEDcVpLYkM1aeVRx1hVogAlZB
e09wA2jyDPLvQkO4q4veze2VGckxM4uhl6EXyaRwlw73QEKZyCM7CLyFJA90pAqnGbtF47V0W3gG
67Dc0Vxqky4zWIZHaIOJ9iAF7aUAGVt3b4Kv4XHg4ovbnLWIpDULeNVQL+pdU7Gu2cmwPg88ZaM0
3lQyHYqhdgYOeSh3ZHrvs1jblWgMaOyeQFvtuBvnQGQ2BfbuWUnXY5ogxjSdd0m/Fmp1p4a1Y0Xp
omxGWmkg1RRbtvKVgPbIx1XUzEKAQKPZbXAqrtshW5lF/Ahqf0UWkK0PeIsk7+JmGBukWaGYjhKZ
u4iulqC2dxJ2s+k8D4J1oaJdd+0xVYx3vezvBzV9GYL8TpdZl6G86kPprU8fizo7gSbMZ36e7AVU
/B4gSUx+FfOVd58HhhNQ7nfD6rWiF6NorDC68FyM0ZpyI/xzUGAZGrk03aKvW4ujdSfQ3Zj6KwJz
qSJ48OQEZ5DrhZHwZFS0ZdP2exh95ACxlDZmdUGHHQ2nrwiXdohsaNlISbx7o4Ls2VXeCekdyLvq
VS3TF4Q/aIsvsqo/Ic+7mdlNGqyrni5VXQB6SH/dKptbpZsr+u0DU2jMj0uNlnc1tIfpQZhU1c3F
asL568YtIpNbWfMXvf6E1fBJ8cWHSI0eKU3c5V11BfYLl3VTxvLZqNNHxCq08p8Dtd0FhXfxR/HN
6+58Xd6gUOZWcO81xbuXk/RFtdRFLUmLwAJqHTXNdfpB3zU3dh/EdrH83HgVZLx4uKXWMezMnRzE
JzFMHhV/uBZJvgfOce7YMFTJPmyh7WvAR7oEiXlDIp1/Sc3+ii7qmMqfh0y4DY4xlufiAb73c1dE
L8gNnRzfZV8meyDthyzy7qYn13Sc06ewxBFlhraZDquDA6Z77y07C6Fu7wq4Pqx4weCylVITZ/qz
VGxu059FA1LxAbqcUO2HkGtJ2AUm+6fYik4eg8ht9SdfGx9gcl1YMT/mcYnw2N2m6BfA8NEi6tZu
0RzKqr4ZfX0L/PTUqFBP84BhLpz1rr5O7Q/6Oy/iUF8t9yT7/TaV/IOfOkbW3PXB+ABr+NDn8Qn6
yFMV7RotXEEte0hc9yqzjCjdmpX0Kw7EVdRmzwMrTh+EoqY9xnqzEBLJSXvzamjtJjDiF2uSs8aL
whPO6Hme2Dpf00q4Jd5CVprTNCjIdrqFpvk0XUYhae6o0p9LuWAXcxrU4KTJBgfXn6dD0AzhBmJ2
n5efItVdSVZzbRsa+WZ3k83morv9OeiBQmBnnH4GaoGnKqqquL2YSXIySu+iDAysXD56cXcpyvBU
V68kp+67Ol2rWnf1df1pwubC02tgE3r3rh4/otmG/hPsWqV/ENTuBuljy5W90OJz3WIP7A75v8BC
0LzGSnWQG+lBMPy9J+yR0S4sWbanA28S4RoW7p4ePbJk4xD7xaaUnv3c23XmJRnCU5l495C9Nl3Q
XD0FwbK0zRPr+uX1S+swIeJl+UbD7TxdZMLq5qXZnSRGdj9Wh854hW6wn97KHbVD7kmnMfAe8l64
qVi2pCk+kPu+qw/45S6R6F3KilpS7V2STtuXdEnL9K9hU5jutdarg9oLZxMUuMAn6AH6HeKDl+KD
4vOKRrFOsRuwrXqaftXzx5OgCTd4GuiE+k0NhT1P/JMoV9xj3W6IlvrATK/3uHngjPdBZstSutfT
m1Wd2DqYZr0H8Tl9MAkOuHealqbKcBRfo7y88ZD4QsaNN51PMcOFrfqYyTaNOqIAbCo91+kC9L53
i4s5Dq2LpIsYA8iU99jeSRxjaxwaSTgbsXWVm2qJpXsWK6gqmbd6f3iIuCOFUN/5GJRHmH+4p06K
3uxHqJuR+JBwg+I5vXeZQUv10AuERNTu2UvHW8fKAPb61TQNYDTxuh5ZXDH4phElFt6h1Op7KFKX
6Y5qVPdk7aU0e3KViNXgBuF0p7tX/GRXI45Pcts9TEc/oLV1xZKSjoQv2b36o3n1EumhV7ODloK7
4jpBORArEqvr7gHK3oMFtBBt5CHyrRs2w9NQ11dTHVe1aCwSpb+CZ72DxHgqheHBVOi/I9IoAs6C
FAnPeM37GVF0htohh6ZjyV0Kj+thENtL6GLxTsStoNaX+nMZW+cx9x9pXkjuqVY7O/fxB2fRC+3B
564WnenpoPQvkuTuU14C81UlRWvy7qApsF/1oNv0rgBPQjwJRX2bjsk3jCc1YitKZcY0ipsuu9fp
M04jmwQWFr3DZrpXNZIKaugpaWXwObsbucRsmHx6asIV1eohla2dSdM1LrYVQztkiCt9dEJkdyrq
BLkvikGKUlIwjQHpYTq7vtGdNCt5zDMw7Fb5rHYdRaPoy9cUbYglkDGRlcVDUJZ7iYgBP3ocKezw
0Mt4hLt7sXdk4a0KiwUYNUJTJ5CgdzCj7ASkgOflQIuP5U8syVuDLK1J4XqkcLrKe2OlUFTEpuKW
7nxaoPa1iulPtacZNZ0ET9MdgMYO8SjC33aZDciI5fssYlizHpwGzej5Dt28RUQIZqRZd6iugEgP
W819IH1ArpsD+KDnpOGx4InO9O/G7O00juwIlAVhmlC+mL6NYYU5DVPlBibrLCLrwlSMdZ9li1rO
1oHWrYQxtqepExn9QghPuQ6vI9ya7ecmSfZ5CgMSmWMtaDuIZNtAxYQWRDPa/huh5rmls8VJAmtT
SBw2MuaaJXDW1wddxs3k6dNVoSbiHSr4aEOqLpVccKB5roJWX6Lh2lohy16TilG7bkT5mFI9m16O
28+uPdVWu+AgNVnJ0tPJA8HB93LqxHQT5I9KSgVCt9u+RGWXOyplJz1/8tW7XmRb78+n81wUZ9Xz
t0kZOFLpLZSOchajTqPcOJ2tGuBfHY+b2kpXiVHuXMla8pSK/PnYoRHqAHhF4EG9hImu3hW1vAB1
cTf9JfOUV0zUCMpdnNIvhgPs/Hk7qwd2Z2ynBkWwKzFwUMujivGWESYHFAurdChYeB6mc9LplgNV
bqVnQN7AH1cG2LZKQErZAWdzNz36dkzuYsxkiklTEz67aXHysvg9DqJ+EWFmEVRMdmLVPghtL+2y
JEBCqfd739iFUbsJa5eiVINmtEmKFznMkMuozTbGcxGIJvZMKvE0yxeNnO8DbA34nYjFSKNtgqiO
mBlE4KVlQPkoJPZ3E5pOze4013qXRr9YKFWl21T85rGmnbU8LGDMWNcm966Vi7s1quYuGAWbFY+j
eVGzoFNthyJekkID9l8oGnjY7lhFzecmAIqQQu8ioiNKOnmWq2xzhwzdchOL8zHv3jK54T9E+SWA
MytnwfNg6VevClcZflnf2scZJSJ4zITTqfNWwRCcG4e6C9N5HmNvTwVzFY3spSF0RryqTzSk8oYM
8LPHFsHr12ocA146+SFIPGOkkFfxcdUBsrWbiA/G2DzS130IRK1aaPWTicFz31mou2rtGkaCOMdZ
hDY4RGVjCNGK7EnqqgriV5x4Kuj1Y2dxEFFjzOO8Q/edMEerxULtURQXFokGQ61vMylWEG9QSJAF
E6E2ZwPgr7kFbWkrYTwven2Cn/JLURY9amN6DapumKGRGWYuZpzI71/VNEdZ5KOShSbrDCQczVqv
8+Z5CPQSUEXBPpCQ0pIKfCKg7GrB2M0Ts10XTSXMEr3/3HXeqrTk3E4oKIw+GqVQ5eqNEVkVev2J
XKRbZHYOwgf2l2xDZ9JN7zJ8iO6XBy88BgV8qKUZd1beGXNBJq5ALy17wsFitQrceTZcZWz2MPKL
g1QNb7XRoLUrcqfSApZmCjXCRI3fGJX6DIjpsuD5BXWUDJl4/FxKww1injkrnlIJnRjxagrudmHT
tE1tJwkI157yH1j3vdZG+0BDYmO6hf5Xd/n/dZd0H7yWtBY/1x/bpN90Vv8/6qVKEmqEH/dR797L
MqgRurz/9sJ/fErToGjef3t7/y3+H//lv2av//2/fUp/W6dvwfs3Hdovr/pXo9WQ/1BpYso6LU2J
xq1II/OvRqsh/SErhqEA6wS5bspTFtnfjVZB+4NlnwgQiWwrjWbvJB35u9MqGH/gbuXPTAlwomyR
r/l/02mdRBD/If8xZdbvpkwSkmFopogZ9mNPHlV2F4PdseU5kWvzlu6BED4pk8kBRZfFYBT9F1qT
QKcevzqTfzd9v27yKt+mI37/1lO68ldygAnGquO5rGz4eizVabP1SHIRwJlDtJfcYufV6apXwERH
yhIWDz3FZ1MRcKa7Mw/Hhe8l66pnNyTqC6/McX8VuEWLlSmNDnAjG0jZvEL31kAgj0drOQjSthKV
tTUCHZBXnhogz5ThqARLRVW3fV84Rizva1Oj+3H6+Yf9Err+3XmeRoKmgW7hen/7YRujQjpvphWB
x9lMcOO5LDYLA20fURyG8qIx8XSYFlwEnHjizUrdlxRqBayQQ7PJmkWArFUtm+XQFL/ImpX+cQho
iiijBNB02v7fHlqb+BVuzLyyG2TDmTI49AjmVfjWc0yIluYGhpoRC4gePQHr/IWs5R/fXWWs47PA
TIts/Nt3h8IvKfgLK1sT2df5l3AAdlR3M9Bt6ANmigq9OmItwpokLn6VIit9KzP4awyqoiqDkpFV
CCgfLksSRNkIdr2yswyLKK2KkuYTzsk7TNzzREtnfjYuA91fECtCO7VcN4O5o31qR029UKkH/3yY
6P9wPJbKIpM5QVJM7HLfng2iY0wyIhkmIuI66vUCz7tjTu7zTKvNKaOp+6RQZy9UkUYkAmlfK3q6
LdiBitC0UdDZ2GFO3ai/BwXrfqOneWrB9s0bCvMtm1A6hgAoxVWvZUeryUmqAeEx85LhZvh85Q89
qXvsmEP5U1R61PH6NVgDujHlHHGq3ZBFUDTYdYtBfu/ixEK1PHyO3WYNBGwXkXQ212FtzTrkIyQz
gVkdDHzK9ZM/UlxOW8aPZzQHjVmHCDsJc1H/RMQd4T7UZqsYOGlomS/xUCKrGFn/tLiKJ5jPJgDs
iQR53P78hEvfapG+DABL0yRzUpponPoPww/DV+7K4VDZofcJY+Gsq1+Ecq8EbDX2QX7T/LuCblNZ
vHp3svEqVTfVPAdXAY72zw9ElbmyHyYIS7MQ5Cgycgj9i07zq9mwKsLMhDPMSEz9U5QjYkZV+sq8
tiFwZwRGROU4Hho6Fx4L29x9FZvkkfBxFjkPcjm89aX0SYj768QiMYRg54frWg9ee/Jp0phFfdrp
q7zUViMlRuxjJ085dpK46xpviyr8ooxExLT5wSjNU6zUd4iSZrnFSqtosaWBa7fNUnoSlO45q7sL
+pVfpLxOz93vPr8uG6okiUgXtY+zUIYgXio1hTBeWihsJWhtDgcSu2aN4jnMH0sJ4VjbBLY7wOEo
jyl7PgmhiVdWy59fCnnSNn68FIaoq0TDiKYuyh/GhDyGWIx7nU4xDpmBHnXnNS8tVgToHwfJIEw+
rRv62dVTXzcnsTUdAavTmAzr0UOxVGbMUyMd4Fjs54Dncxvl7KxV/EvlywvMU7+YNLR/eJBaSLIM
YKKiZSBt+nbS8NkjScRD8CDVywdP9HvgqtYhltWFmGtLAfNWrZhXNTFeWnbikYVoXIADUQjCrHQH
ouzgEFYmmWtoVYnQUQ3AIKTmwb/FewWqEcFLOhtwOM+q8RyM+g1nLS0Tb9hbVb6Qk8BuU2UbVL6T
yVOZv5ybPk3dIj8VmfyiVi1ahvygJ+ZzLDNnVUL1jOJ9FqjjTVCDJ0rznyDAXrM4XogiPFHKdSeI
aU4V+L1dMMvMhMBY+AkihhhgU5QRmdEZ/p2Q7LwsPf786jPYvrv8Jgo4FZuuiFLKlKfT/dWdmPt5
C3Ibq2nRJ6B8qdORc2T3TUEnjyk0TvEiIPt3rIH2fXpvaYSqDgnqqkCVstm+ADs16xrJwecLj6c8
NUp0kxQ+Xxi8iYBoYbwH7J+xb1kK8PF2sI0qePat/FWsKTMYEhmR8vAcEqEBexsQTjPTWzKjyvIw
avoTq6O3vu7vaxOomKc8+HJ91zqGGjt+sikMhYJvboOoZs+tzVHQO/jjH3MpvxPysZuNXrXXcUD2
rOfwM7Kum55ypOlsq9GghEcCAXf83jXNtT9220TKT/RBblgKHhQzfssD8Zhcwla8qJlyn0oHzOMk
NoIWm4HSPxKQgt1DuED4tF0eG/4AsbLqPgv5STe7uZsq7+pkQUY4cPMsip1DtACbuTLwxFahdcDb
/YToK1JOidpj1xRI6RLsPFU/tXzagAqO4LbnJtV/cctPosYPt7wp6Rb3jyIryvePAdUb8b2YWm2r
Te0kY5uSgOUhXwTnVsboBZT2SgPJ7NU39v93hT48kFNk2GOVbXI/++yFqqMXBIYYPiTQrKo2LO53
vleqa4Oms0BUaw38I4VhPhuj4qlTsjUxWAuIPuz+8rs6g5cEJE6oL1qjk5oqZk9gqV4Afu/oTcxx
gF/gCZuYsqNsQRliAxUFJkNS81DIxYPrx0e57Vc5cWvslBOFIL/yzMAjPViYN6n20KmgQ35+pyjT
PPjNPMn+g4Fr6oqhGJJifZh33MaFEpcVta1ZxmMbiAy7as1Ct5sVFAOEBkpirIbPrYtk0Z/WWMUb
eHucZkgxSkeebH3UXlXZO0LhtAR5j0sLtMjwaMYwVmUXTuHYbg0/ZBFsvLZN9xn7ByM2iI+xZZx+
/mm+fwB9+TQaOyoDi4ihTw+or257RVB6NoMlyX5aRQkBrCxmi9oKmHTCpYTfSoL5vjHx45lk+FEO
mfvoKAVyuH5+IN/N5hyHapimZYgMRO3jcYh6n2euLtZ2iX4AE+zcwkPkobDM29eShkMoGrTX5F9c
TGm6WB8vJsZjdqpsLMnE+PDQS6H61SRT13ZT5ydRaw8dn641n9VQW3SmZZeFuy4EfakL47Irn3iU
IzOkiyyJb4nwmKam8/PT8P3SnPNgfVmV6ywK2Dl/ez00N4SjaMG4hIUriuj/PHR8wxLbod31G9kM
NpKnL+KqhNhU2UaNZWR6tgq7GAvLL47lu1UiCiRLYf9uoUuWVGtavH01NkKx7My25poUHk1qScUU
aBtC4mgSFe2w2HQ5cT1pvsm1eN6P8eRHv5aFtyuoHlp0EJMUrEz+i0lL/4dLxoylSwYDljL3x0sW
udVYQrIl6qAiJ7zSCb21jBLSY39GuIW/zkQn4XdLXJa0AEzzM6o6W+sSaD4GfkMiYqE9k6EE9NZS
zM9tXxPxJxYzEcICftFgJrRtDFrWf4sTXknUb32hwLuirjcj05RU0uSsjbYn4FDXSxsE5qqItBek
Ce9wCECZycVcTV0bvxCgKTNKt/pYrlzw2PRbbIqF75oq34hQAcSQEfkSlQsUz8R6Jci0SknbSyr0
GaXVPmuUSGeKZ1cKKYppkwISw/OowJcSCnSq/kDnFj6WrFFjjYV1XMt/uQgoW/1Akf79uTaxdOlM
D9ydqvTxrlQShVVJLZG8GKjzJE8o78O1MaQZXf0WLk5PPI3nKMo+QMgTm8aCJBWbuINzh6whytT1
L0bktBH85nZFsm+h05csrjxUlQ8bRS2oU2Iy4fXzrIKmp8BjZn0C9ILIN2LQRSbXQECvuEvDVWzc
mdVARTMmZOS5qh+lYqt4b784ou8W8F+OiI2UZJjkUIgf508/JlFCKuGIGTffvfksb2AIBBvXW5nZ
3i9hNnnb0lqUZ9HbpenlF2///U5OlxRdnLDIFqU2Tf7w/gCoYwY/4jCRnaJZtoRKWUuJXfYscvO5
6okd3nH9MYJ4rPfDzQUMpTWEzI79JWlpx1fcvq636D0fj6e4OVKGdmLYnRihUPMGT6mWrHiIO6Qk
rDN1WOYpLlW0n6bUkhgQzH1iSSskPiFyiVRHBVtZO7ejA0AgMQDUedmWCPKNW5E06yYVCMjyHKFO
zkUaf46bkth7IVgV9ZEVW5jrb6JbHQngdAYibT0SmaLUeyxECaVEsEyV9Bl+yXbsQFP7tA5dp8Xf
LZuELPnNPbBifI9OJ4h7eDB0je76zrgrOuOtrvNPeROzpwVVUxxLUrgqREbk9IA7IL+MjOeZaRbA
bgmsZxHrnrsouhbM+aCPum0fIFOSK/E1EMQHDAYQSYqNH5fQ77D5F4W5kJFjIVCkX1VT3C9l6R4/
J/RUf8rwzd2ZO+QifFCWvHrGjS4kpl22zXGE4CpVzSWLe0frPxE0i+CAGvxJRWMie9ovH3bf1Vmm
wUIyLYNV+p/Mncd241jaZZ/o1oI3UwIkQSuKkkJmgiXKwHuPp++NqH+Qqayu6H/Ww4yMEEUSwP3M
Oftw3P10VRkItQY+Ogl0Zq4C0yCFhWkOvuYI0ivZJnXZnYIAptVS367Jy/q2eAIN1rgr67ACKNsX
rtTCMArMDAQm4xNBCrSoYLyzUR+LnhZ5yRRofskVH1XJzg3dO0FUzJPuLBIGQ6F7plnf4s5T5eax
m9AizfIzudGE23bKQ5LIFytvL3A2Q7e3QA10isYKLToTSwQIzVDWjGHOhY3PobLyihhkICllyuoS
7kRAap0VkOxBLMFD0/NNqT54hYgYA3kaXxi2unU9HKAfqyusI6tOTo+6op6ybuE2kI2RgtglSHZg
wRoF9j5JIm8WyrbhaRcQs1XA57AgUVQ9M+LW/rQa0mL8djxPdX8jdpFH86k2iscEdVE3tVAe9FEi
8yl5g561E73XZfW6SpMjkVAODmBaUGbAEyBetv6PZVTbrM97N9KRfHFoobKwrqyEWMxbgHdU8dXZ
u6UQCXGOVAD3Zj908Qik/YNAwiMFxt5OxquSmEALiLohwouZq1hPHBTE/K7nXvOqfjxEBqBsCMxm
l0A5I7VwFWHaqZOY4HqV/zJC7U23bC8JTIaSzfSL5966K2w3ksdt3/OWO+kJkYrslcJ8JVRkWkm/
czCnEw4NweZGHBfwFRIcbyo4ylxiys9qUrhGiVq/Lb2o9J0o9l/VceLlbPMrtuqTn9uPtUmafRat
Y6t7QYv/8vtp+b9a9/y/7XL+r3/r/0NjnE7Z9n/f5Tjvpfj1Vbd/dcUt/+LfexqUQf8im4dFHasY
ZZmFc6L+e1GD9OlfnCy2aksKdjTLXnY4/7Opkc1/EbOAiphREf9UWcZ6/7OokbV/WbST1LAc0iY/
Uf/fLGrUHx0qBxodFnk3TKppVGm3/l6CEhMBrbhRbvqqd3VuBKdypLV+IIVtHT/kLhGgXu9ou8aJ
1vaaqTH76VXo0S68KdfgodspXu5Aet833l8+xMu/S46/rXHMHwf/8psxKZF4h0Qe2IxO/v6bSWZo
WMbYfEyhtQHzjNOuftEH7ZoVwbOcjl4eyPsuerUL7WAAB20J7ZLi5CEtalhSeCsWc02SrCf5W4o+
E+s3nm0dJhm781tQIm6eH8osAFRXNj0tQPKMTnqTxMxa9Gx4NVW0IRrWKsxh60KJHGE9EXfqKnAZ
8lBbAdg82Hn6qSr6qzrVT4V+CBscQOQVgzDQozOpaZspfhk6dTObPHMy/zSWLxC3q1Vu6w9Gfbdk
NxTDDXb7KiseeKyhmtBARMzkBLflVhQv1vRksSpj5AEnifi++jNXERuMTCrTGcqI/NCWgiySJnu3
quI8xiUzxXab1MiFBUEGTGsKopy7BY+xBM/S8XL6gOSi6laiQ41Xwuh5duvWGYLgbkpD8hNgLQgT
WCc4rynbBh2PKtC8xndl5J4qKng3ktfLw6q0bkp30Sww7Wl/ZwcsNSLFoXMnUChb9TWOgsmEaTJe
CgqlooEXP+bHdoqug/UV5Kj6OqfDZTUW8meUwZ8v74X+rla6W6oQJxDKxodglK+1Yq1TlhQY+2YO
QiW6prqGWDleRvkr3TePMIRRBpDpbYptmcmnqEOOmUrQrKZvYo97oNlz9Fb231lKaltzhvi/Ue17
WOFeHb2a2MPDGtU5bDcQEitd1t1p4VbmrA+1cKtIXxIYqhARKMHXqtl/tZwwI4YkYrsRobcYHp9C
mJC1RI2sfbfDaxm8RvaTrEcnU/aRMdrnvGXBLqPQ6WfOy2Q65IAlQiwtCXKwPFNPcBTvK3v2Ju1o
qPCwaafPCmmtgqM0Gl9wNsHlXmVVtZFqwtMIoqspLsaYzQf8tZtNTAoN5Gcy1esi4DXwJr6B578j
/GKPeGWPo3QvcjLM7fTQD1CHXySb+NAIiUc7O9YgjpUdPUEfZaL/mOafaT2tJqne46R/ns3OJeh1
V5O6NQYwWRSjdbIWP4oQZw3RQiqfmNJlVbNNiX22wSOVeXA/dGLNrmZVmhX1jhfzERU4SKXk3Qgs
xyoO5UJuY8eEZ+CkR7pXF5gglO6QxJZT6eBDGZRqNbkyixIQVY7po001P8eIKEyckwNfdSO3L6Cw
nQrYFXaB13Ewvq1Me7SDj6EZ3jUGnaq14PWiE6s6ZCHJrhHG2pYmT8b+Msv6nZSyH43InBpIN83M
NQCEDTL6XrRo8XqvqNSjZeGdK78lrrmhFJ+8drvEB26GLrvaXehBw1lTUYEt7q5pYO9G+xvc2Xf0
MRnc6dZWsv27FmW9qnER0MHMwWMi/8pg0JnDvsOvJ7GG7CbkvojpivmiWLWTht1mkH6bZKlwRr5I
nWuXFMegRziquh0z9bCkzKHGGHB/DtMvtWKq1HS7kkmtBCIzZbgJ09oR5svgQ65MsWQKl+i3Zx0l
WzstgphsKTfAWIcgM8fq2qk7zVDdQkEnlPn4TcKTIYlNmoMwzeTeHbRhn2fyH7Y0P2ZT/3jU/5iD
gP6YNcYEH/FO36geSasbbaN48R9GPz+mLbzKcqZyqlKh64yAfgzgs1rUfhPJiH8ueQk9OlwuGQJU
OgxYfxpi/mgEfr+WxepvkT9YMgf83w+vEbQdjKb5VkwdFubRbWaUqrH8h4Zj6cb/0q3/+1Uw0yPo
MGFWqcs7/sv8KATNn7MCf0/ZbaZ3/qx6QDShIusbpA760P5hMqT8h0+Q98LIygIbDd3mx+vFmZpU
otZvulKDy2VaGYbOiFN2Na6U8Ozz/EgOtKpDRcqOpexsVsDwRbdMHk/M+FwjpXdLcnciZRHuI9wy
xuAd42mSgMga65JrV19nrfjDr63+FAMsnxO7AkbwLGJJITJ+lBIIzdPaVKT3bMo9qnA8eJWAnTcO
n12EPGuKt6odeF3Q7msJO2Y35Vj57hvpTckL8GGZM4XzeioHx5h+ib4it/lW0lhYFVH2L4TkWvKr
DZuvkYotIBvIi295ca81N9okp9XvjOojlSqAwuMmKH4l067vuW/1botDg8wynurnyT8YmrYvVcbv
KWbmuKifcqB1WTwdIpJmZuzpvWxs5E7Z6GSTpSZQPjostRMbLUocMgFWMwwqYtmdaHqSG052klht
nQUKTuI4i/aKQSWQfORDsuUBTeox89Zsofp5OnwyOXydi2JlFE+xFO704CI34aY0h62OB9a38J+W
2dbEpojTStIjDKCWwy/7WWJRreCOOmFl7YLem2VGljw5AlJZgplEEvUWow2o+vxjbC7KeK8ibeyb
cCebnzhUdvYyTqrlbdHCjpqf9cQ61dIHicgbHwq1Ly4mVRJC+VUlH+OObJk+tRnVV1454Ktqty+t
9dnO9mGaT+p4mRJ9jTEeFzU51kxicK3B8fooMoWLL3c1f3IGI3e7uoIJomzNRGf3SNTfMjPQ12n3
DIvcMVTIkw3fshRuyWRwQNCtEtlGZQtnYQ7ucOaUEnEnUIp52yS9iabf9eR2FHa/MUfp3IXBS0fE
NIXiuGlVVA3hN/tNVynrzThaO4kvaQaGkulMQY3FugvqC89VLHnpNB2KSbymJNhoRkRMbkR8LMY/
66u3zO1c7touPrDD2QyLk8s8iBKJaa4gNaZ9jHS3Zsowh/Uq6O4i9dJjvzZTfz1SIUmlvekhcUam
tWlK5L2CrvC5hn8QzN+xjQCjQKhVzjcjzzx8RWxbAwa3BzRGq7T7tMllK2e0g6m+TfxbwGXA8aJm
3pi3HEp4sPjmFQayIdOAps1IYUrotxVA7FwLD5kCfreduc2zIWf/ATNnochncIMBogdm5MChQRgP
3isyL2RW3LFjfAn6aF/FpHFNnM1Sd4ASQDTPKiC315LblV5CMq3t/QgOLui/iXl/yEdCpmZSEbS8
oohs2PdLVFRfmZDXdvYcYO1pdHs19yG3nr6SZtk1qtgdgvhN4FhdSQhA1VZ7NkhqW2dd6YGkcywJ
LXNNhKdRGpdw0d8WjfYkpsbhmrh1ffOgTN1GlS5KVBOYYh+oxleBrzjaRMCw0AEjRi+stJA6TztR
DGtCD95mHw1qFeiVY0CioKn3H/Ok+YhLYtL+ey/1W+Tx45xQFYl2ykbXa0nSj+dfK9IJ0lxza9bT
WnUJ3fgk1sSZHXVdbss/ip9+CL+Wpy2vpv8+ZDlrfw7BJN1Cny6aG/LhepdvQFm/Q+s7Fm65Dbf/
/Z39s0f8rWuRaJTZr1o/e8RENqpONppbljYrU/fdIbH/9Nn9hzNWRa9Baih9ssQ1/fczlu1dlTdx
cxuc3iU3wInvSMKAixodNFfaSG7IhmbVcCVM7viH3aHyYzvAJ6kZpoViBM2IpNu/18t/Od/VRoaV
YgffhLCBvD0EPJxS+C80ciEacfsg0XDVI3HAFrCIgecdxGdEdUAdDeWrT9PnZBjJUwanOiXGheDg
ByukrYCAK4inFb3N0kXlcKsu01T9oaZjlPHP6kTTF90N+iPDUBYW0F+rEzU3a9+YqpsN5A8mzkqN
9NMwD99ZiVSEaJz3YLAg3ppYgrTwPS6jJyNuj4aBJmNstni0dwOrihMh8b9ypcfDLGuXINM+uslr
zctohbtctRfdRr21kulJ7RVAc5YDDNjJbDAzabNbiCnZnLO8IRTP/mirt05/GcJ+lyyeBI7wyKg3
7HlgzoT1wYLPo4pH9E1OjZ4ClvB2yD8rcnsIHeEDVvlo1X0HVsFo5K1fXYOGAifo9hnvQ4k4fWVj
B4gK2H99mAtiMJkU2vF7JN9jRziobcCCmR2X9tV1r0NHeBa5Y6o67+CVXOechxoAvI2VtLfRr3YB
UGzdqA4Zz8geL+QS46rI5BWGz7Y+HQsVqJA2f5TFcBCtZeJR4olHGvlhQvcmQoTyGdpOoJoRUxCz
fBYIQAneMFe5X30JOhKDh6pSNzsLGoXos20Ln8WwsF7r5XougSIqeBSXvV1L9rP+MYfZyRgaL4Dy
KHRuAxojiVlAJHfs4jf5cIwsaiBY9z2Y5pr+PyvGfTLE1AKvtZY6ktmvZNpeZSQDToGPp/rtvR/q
mzhemnT6ED0Hf+5Xq1RAC4gee9u+1DFMefkRoa0TY6NDZIte8xP5mRMhYJmSdtsX+hHcEOxf8gZ4
8Ev+EdGZlRaOpTyTjfMARRn10UMbQCkGNUe+wFYBryvy56EBrtMtXVDizaj0mvDWYp/RpuYxSJ4C
dp55/tGNL+SbHeSp2BZ10q81rUexhXJsmEwOPVyUjQGRdcTuXZEQzqosGil5d3n7nUO+GabpxCME
XnKNXjJbWeIzSAoyERJHEPUhAtWxEkYQxSC+hcqKK7+mxDZh4TwOBL9BCHjoBvU+UgnGYl7AseaU
cnGJqZC0KmUNJsGWDQ+9MTDKJo69nLZ6H2xCSEcqxa3W2bBZjlVy5yufIr/51cEkS1ZChxpln0Ny
HOI90qBVNd0NRPKMH6HvOwHmiWIiHTlkkYPXRQ9VnMdchlK/bZpFRKEsdgEONwYk53ba5ja8fS3d
2FQjmnlr45lEXeYC7eikBd5vTsxoeF+Su0lXDIH+6XZ9JiKHJppWl9BlElxjQLbRYpEY+HMIuPdh
Lq4jX5yhtdoiPVPWqd9jxqamIXDgV6cnR6M1N9342iaL9SfSP1BgkIV5Vlrau7Rzk4BFXM3pzja3
jwnrQD0KQiSc7rE4O2PwXMRPdoLDHxu6QSZlpv0yCNnoekyI5r6jq89EdAJDexcS9GgE/X3g1+hu
flWZBOzdOhI2coxDxlvSGF80TPzh/D7pGT55NhhRULOSzgSCMtRoFlDlhqXNYKitW8iReo8gChGS
AcohC5OdKcfPQ23c13HkqtSkxly+MuXAZErzVGnHjOMUtcCXlcSvUSLl3PzAckGhEvNUosWLBGeg
nZJbQiVtK1A5MOtVvukoEMI1s73/7yfvb7Xij5pCYz+s0nki79Z+notTr1aibKvf52J+0e+mdejA
Rthi3HQhcnVu1a+S18QN3Oi5Pv2pl/8PBz8zcxlBK8pyBFY/OlF84SycguomqYS5yES09N0fusaf
QpGljOEnQ0CTaA2xUfx4ibigkhJmd4u+ueDKXbaGFwBaIkLMpTqxB6fcGfZtvI3/oAr5PYf48cky
MrD48Yaksnj+MTvAa5Ao5jjyyQL9cEKnG7zWm92YlyfAwiWJCQ0Gy9G1dZA8As4d88W6whQL7601
eZRPcbKymWD+oRD6DxMNS1aA90nwMm2Ku7+f5lyOXZ5Pw83sDxLI+hRr05/EB8o/C4ZlU7JsIWDZ
WT/LVDa6VulzSUFJfyw32ZYB+Arh6Ao+xPVPn/I/LyBNRpPFkpYriG/6x7fbhLMmyWV9mwWBSvJB
lt7++/3BD/vn21mEFPw5tdtvT83fPzHFynNQg8Z7p+5zAh61mMRfcTPSL+zzTPxYXzcsWPQR1nJK
wYZOlkA7Qz01wUOOy5xkP3yiFWxXshl40pdVSjOiAnmR1on+KSnBMa6lh6w7BIPp+qZ2GXvzXteS
rWFy9uEuK7V8F3XMJLCL0lvH0VG0/rmlBzRMamXltVeqk+EnT1l6kPP9HPArMKKWC8kD2XnUzZYp
JHwJKf3So+DcNeWOVCavY+UYl8QpsIrvNegCZeKaHAgqCWS9dYT5J/MLpew7hm89vDPVLytj1Kp9
Syn1W8OcPLvQO62RImwDS6ebn4F+fPtkDMtK7Zk0zj3m2b44Tfo+rlk7K3cN6qeOxCB7OpZKtbKY
1Qf6tC7KTz9+sYqvuZ3dAepIGhswy58nk8ieXHLsct4wFmLagYsYiAoZTkgXzZUA/MNMdTA4uob0
AwHuUdfwzwOHMuqOlRB6BYyxZKhn5nua3JSE7lpk2FWrfWsxnIS6xUp4Q5Bq04L7Sgeo1eHWVLE7
XNX8PlAeAtyys3kv2IUwSVvBRGZnFLtW+5b0NIaYGcmuQK2UIL8ns2A4YkYnqJdPm915eQn0SwIW
u2Unp9WgGRPskMWuMQUgN4JaI5w+VbZTWXAkL+yenZYLJEe5a521nLuGjCvJRsEzJucCYpvGxKdt
ht0ERApj8KYdZEdw5U/ylx/AHxwtV6vvSFuu5cd69td6X5JexFdpu4Fee6hjTzIDZZ0BXpyUBNzW
ToajeMp+zWhb5FYmIAkenLSzyfEoHxoi6uRIWw+1f7LSyY2MZ0km1pUqIejf6vAu4XcJIO9Ugkjq
twmVXyA9NO3kzGNAhnHi2pp0iHLECHPnNjHXB7fIhIi4lRdBC0JyeRktqmAH4ZsZwlOg/uk8HKXs
YzbBxY2sYd7yMtxJ9i7WQElUH4VlOeCTgFeu+xY45Vhi5JXW8Oe3OrV6bnUOED8nSy5WLDFaEgzV
csr7UzDgZCVZzESL0n20PciA7Lmub1ql8QfM4jBYUYpxmzwLvhu13fU6OJIw8WSyEqP0RpwY+zeI
8uCQeG98Kk6pcChbEgMu/M5msonmAfaO4ojsESgAYgnBfMZyG9z6aNlXLWu/CldCFgAgLImq0/Cx
v/uGze7kgRgzBLF0fyH55+SLtiG4RpQFKIVYickr3/hVNTncsobVv7opSy8E2DcrhF6QAZCoB1N9
m83PTvhIH0H2YY2yTXy4MkQUgThi7EbQciXfgf1Vifg+1fTLcp/JermZx2kXCvuiGR6fYTmHe2LI
2EUQktLfa1NHVxK5g8zoqOrcBfxUkp9oFi9yc6vFsA2zXYA0Vo4szP/vip1sK6JYrPKk0Fh0A9gp
LtSCqy+iF1nWkmKaNgSBbmC0wqVQ1jmGAhHtBvE4KGcLxeRAOpTFNmSsziFL1WXnE/VePZMAUaSe
rpI7ai6xOK9TVgBDMr0qZsFaNlxByhGEIuVj8AgIhXmnTRyJvSrQX3VsEFv1aIbk/QpyQZAz9dJj
YzzHKoUr8ptOIuR7uEj5d2QfOvBVXO4E57Cn5afofkiFd2/gBsIoQd4s/KPcichDGPqezL33XjAf
ieZzRkREUtiOFWuuGQLcDclnHBaMxxqgTIkctdQQetM09hj4WkPhkoeQiobfnCgk8Y9A5Ak7GTsV
eNg0c9Ed7BRYMLPxDUTRFcWlWT7K05ifc2h2ddp6XTiRgkJZI0L6pXKlq+9l8ZpM0ob9OWxVACf9
nmjrlcbKMVSAIKpPI4/GUSPepKKJ0LWVVhFEQc9CX5lyD3Y9DbfJUsBu19gsdqO4sQ1z5hwLpj6t
sEUTRlQ5gzI4WuRlzV0uP6Ps5l6m6g1TKGxkUy4P4XXo30gnXlkMpi2uIbukBTF43MqAhySW9eFz
hZccFgOzDFzgLNGSZd0tTi33UNK8F76JnfONmsPLQkRV1WOYvBPjufZN+6qiWSRcDKjtqgcoaIO9
LaWHnDBXK0QgI98VPkUWECqe1du4BkuoHTSbu5iTWjA67Kbn0XxMiVEXn2y91xph5DLrl7jwV40K
q4jhZGky4qUbZhqW4jnS42eZ6r/s+L/Mkhe2XnMJS8MxgnmnDueQa1LuDfYqn0ssZWvfV028NgNC
8pYZpXG0IAQDz1rJbFAKk2mzfdDrZJt0rzWwAF3OSRu+k2J/bc+DV6QPtf8x0GibPHz0tHABb698
/6KizavHO+Hf5O674QkaGDWNJQRZGsy5WcKKede8+8TUqDS7bcRMhfAOfVWBXZoeQWZscdsZJd81
d7uR58R0Dm4iLHa97Vq2EoiF1i6u8rM9fxHlieLBWkfWRTa3guFCFOJW5/gIY2M/adAx/Bxz6K9R
w6Wi8sdFvc6sO2t+mUnZmpbwPOWoM6OXGXst2TRlxX7YeIilGUoiW1EIOFFuHxPrltDxk6w4We9T
eq6Dszm+qARQwP/GhI8egAG5L7fc12eWRKsg5kFcvHSNdqjgvwzWR50gwhtspnszA1mel0tgQB44
NcakAQ1oy+E858BjGOMoOuMB/XOc7W0LElrGSWya0Pm2lD2oHlc5G4HaZGwB+Y8ycG1Rz8n9uBrr
EdclbGHUAtWhBPg2YksqvMJ/K7VuPYDjLKkQhAQzeCydtOOlQIaw8jC4JlS6byG/2cbg5tpONfk0
wleYofuAHnsmP3HOANNO8kohrRTDmF1+w6j0S6/u4qeseUQO0wieK0HlBOpDzmMc1cEyUunlntDI
Ow2tiqrtB4m87SHxinavsksaJo35U8oZkmHEFPuggJAgCbAFMLficUuU7z5TloHccJwhG7HNd3t8
nkSR26UOq/VWM2YJ+3Ybtr90JCKqRQYjt3Yk7gpal9J67qJgO+gFrpLZiwRypOGUs9NI2U+I4m4w
X/XBgp3yMekqNwbbGP8+owojt53LdScY0iXirlavSkj4JfLOSSdW8DLJN3vsYORxlJQkqs2K26CG
Y5vdNxjwkFD0Nd6/CuZGpG0Hq3lrbJ5cXYX4JUWWL7EZOFopycCd7NWDfY0qBI9a3F8xpd4RTUfh
TSoYoaXYZreCbU0uPhnrco+3r3giXfCJwoZMpDf7IIOq9iJFh8wg8AISodY+S/N5KuHdSolTcarM
Y+mywIQm/CHXnyrxLwVIS1QfHEtXExCPDhZryt5snn4MVtxBh/ZYokqoE4dWmEuYWoH7dJROHed8
oDyj6XWTNF9lc3waWzY/Y8taw+LnktuMybe0jdMkJ25aPAxVicI4Z49onArjJpgdtAqyKVSOHZta
9jT7AV2lqp6zJYyY2VCKZ7G1lvxGtBBZQfUYo0fIPaA/bpPWVzKuVxlkFzPLPA1bIEJX7sXvwh+5
Qj4SHfj6fRR9WHbkxFw5GVsTU2qODYtNofxi/ENW55YQb5iODFnD/D6SKrQqsRNGhC7SrpjE4hQB
pxAPigQ3AgQrz2Y5qyOYUVey0qzrvAenS/iIxgYsfQvnq2BKmYFSSyEO1nhW76VhX7RniQMNsc2W
gKjNSMqUFceknaVOY30UISOsYmDfabxJOo9KTEdhTTEqvRkxoICQqqGTwJQMHpQpVtzFfSVdRjLe
58+A9yQXpNT34cYGWCb1yllMb/rAiAQTkByg4qjmo9xh7tM//GInFA/oLAONfqd113j6BqBCgg4H
VfqSk63DEn5FVOKxS78U6doMgdsiNU6Ud5bxZJyNpJCmq7k1PHTEq7S/DeNHrH0KakRhrq0GB/J0
CmN/o8T7fkIxm3zLFdGG8DRjFSq0wg1G5wiarc+us8z3S36b4Te7EFNfaL6YeNgi495SEfY+2MHj
KHMiUncGFSglFojRgFCw4NCPz6i4L9LCAuT95R1BH5PhMoGkY1h1xcg6dWCGxsq5Jksr+5ID09FA
Vg7dLz+nDhwxw+PJgRPGVOsq5cZ6Cbw3GwBKhQ+D6KMrgcJEglPEWnfZfWd8Djy5E07HnDNFt59j
W6GfeLPKO4Br3N9YCCIEumPp9TN8Ss1ciwqSbFO4ck0yUorOkTpUpVDwpQe9vpsxhRrUxZGxkojN
Gzd47vwu3wRd5+hqtRJihJAfcSicfOqwbuapS7bxeQYLh3kW21C/bvpxTRN6FOYidHsfxZkpijM3
mVPyBG5q4Wjyt1kvEIKnIf9Kytntwer01UvHSVJ35brkoMveVeK5dHaGzPaiEuUBSNLENOHoPrbJ
mzlTrQEzTomvYvq4IuaPlTMJ0nzCcvZQQgHWxlOnEx5GBSupvRvTrueBve7yhH6W4ht5uF5z1dkR
cGom0+plyBYh+SoiDZRBJorGb+Iun1rtu+QKSJYeeiapWbypfEpVSwI79vyyfwisU0u9WxvnaHZs
GQ5G/Q5hcxVKHE/zRW/vO87DGkIFqayriXvWYrXTp+eWDiMl8ql7sdXnkbNyyO6jXllnbFajOHWX
pJX+RSJiOrONbcIXFkHYYcfegCntr9g0VhqzE/wgdvo0AvgV1OSZIDVQcIp040YgGEhRbmZwNxXp
gY0o7i6onrRsgjtYZ5ubZf6uzpKNilzb6L/1fj4SKLY1BOz5nE0mlv1Qj/btZIMuNgGbv1ohgWis
82kEVu1kINeDGwwhodSAimJcpTTBAbiyDfYV9Yem7+eaWt+4jxXyc9F8ab6T12/cR23wlesfuVG5
S2BCMIT08PlaDvFZkACdcrzZhicPXgbKqKLRRlK/Mux2A6Wbd+Xv7eKJmFSTpq70+ebqL5XEdYln
LvmNF4xwd6WBnap5E/5bhE6xayNOLMiBMCea4TPTjqpKz2O8N0hda2o0NejQCupuF1B45uJ/CQdZ
NptYZHRpoXOAr/k5fpOMWi/YBdwI3l3rx8oJXX9jbsErP/xpUvzTwPP7pTRJZ65IBiAT4x+DS2ua
DWNIxi98XjrsO5dsui23OimsjnmIN7VXwMf/QM8vecb1vw8BoWv8Y6TJDu8vL75seP+ywfXDEYaf
UnzhgatoxCy13y7SHdFjJUARmsXPZTSTThvvEuWzRo7CYmyLHnpbG8k6IjFCKg23aP1ToEjoXcct
k6sTx+rajmMyYxH7yMZ15j6tIc4HufROYjVc+PTQ2e0TrrOnbjTAYBfeKCMKlWGzJXQ0uLQ3Rv9W
AaGudOK8hVNJ9ilKQV0z4dFrcdEQPiXja6KdivqXCH368s9EeqnDdzu/RuQ6SzXPg/gILpSlTbML
5MojE/sU5JhYU3Pk6AFKj5fM0VnnymRr1lrNMctzwtA2kRLfuuactZE3VuNeIoQxgC9XhJsMA0eT
tW4OzCzumLEHuksc9kaefcmRUJhInXFnxUz3qIXzgKhZQVBxpZ5Vq3FtNQGVcIgx0Fv9L83YdGG5
jZAZi5BznousaRcB54fgSKvsfiU4dM068cK8PGIg+pDlhnuT3n7eWiUilrC/Et9yblNWo0uM5LYV
suMbW7WnpfapVk0+Ua9o4m1rErmn2gVsa2ag0Zsdc1lD0SQlkBSHrUSli65zrYnKCznFwnE/TekG
feumbZ+Khu2+TshhwI/NTaDeym6IYw9pMCPiHr/b0R7SY6Sc9dlYXNqokRDhh5Onx29YSL0B+cuE
VrbTTCcILacrt0BUS0JG+0zBtvIkGY8l8R4Jq72WMifWrgEBzIk+7roxOg1yRCv6ahJPHIAF6We3
QmhFKUU9Cn/c6rD/oXTonqVMOPagrdPIY4jqxKSHzNF9UxcfGbOVGdvTSLZyKTNUa9ics2Ejwop9
iY8ouCBQ17AsVwmIhI4qdr8MNZtm0yY1XEV0X8kh0vXPwJSO/PjUH6DTf8SENSYqCrg43Wi+gEbw
LmuIjoA3NYA22SP6zVWZn9SOhV6wTtJyB7KWv0rKi0XKoHkYmdbZ0nHsfymc1JWt7OYweJgHHqkS
ltuGkV66LYglZ1qMJX4nGRfFnjDf1QfmzG6T1/s+QQ/MiLbH+SAP2TLagZKqrUON64GdUFS+teFN
lV5FsW3DfB2HOSPLHtQt+1DpaDNyBToRQDyKNOmubHctx1yn4uAziqPUFrt+HJl+TbtIUc7GqyDV
MLad3h+dHBrFajCY0/ngAB5nlZjUG7GfSLqIiWyfC/nBLraSLDzBQFYMG5nCsW+2uRjxT8k6PEvy
eHPrmiBp19DAZaJ1SGEi3rR2E5X0lNBYJ7bYDYqySqSOXfhvAVzD1iGZMKFDi6lSE7PQtB2gYWX2
6BaSvbE07VTp6aY11EfLX/J8M26LcaPHhTtEsaOYdBFDWDPWppKThPyrr5m2Fq22ng26nURJrnYD
/EtMn3p9rQvcjmRTSzw1xnln90ufGT/B9ib0wD4sU7GxSDcV06lhfNeTeDMnjPXKcBOUKCqz4JqU
LaOaavhWpZg2SzoQ73NAzOMicPca01qXrX1ISHMp23HtDy9dMm3mgH3aLJ5Yb0Ju5CGSWLscKnFH
vGshZ+7/oe3MdhzHsiz7K4V6Z4LzAFTVgyhR82Amm18IM3NzzvPMj+if6h/rRY+udnO5hSsrgUYC
mYgMj6BEkffec87ea2PGZZqR24VXLHK1O7eoeDGr33RKtBqa2rGEdmHS5mlk6h/1Hewz94DxJ90c
L7cWFTLwXBpvZRLb4hAnssHS1+3qvp0zOFjq5K1lGKvr+G5KTQnZdeWmnsEvhz372EdPYnwQ5Wxh
1ntpeIiC0sHzGPoo5NKWgJxvBUSxUkTRiNYjp7ANa849QfQe6f3cKB7F/G0YzyGu8lJ7SVkSTCHc
DCZSAxayPsZcIlX8nDs5vRPapcLvJqXevaBab23q7jNTZ5I/EfSPYf026ns9ru46z9vDlZuTOrwe
q3Pe3leU5l3L10NnGMirVnj0rTv8/tS1EBPpUOred5V8ZSKIVsXorxQGFhb5nUF5nPBbJthPkXPa
qJlzMwvnBgbXwbw1aBKXgzqPp1O0cjRohVg9J1N3ib1uXpJ6bsrfk+ZFEFCKd8SzvEjtIQwA+ht3
efHdtG7HStj4dG51C/cHofEEjQzuTY6NiHQAl+yDmMFB4Hn8xGRRffvv92b4BmA4QDDrMpigbA+Q
vUy56MjZVlkpzRl5jgb9AOK0EnIRiOny8oxKXXscSuIyjJNLNDpKiV1FcnwX0zqV1Q7mbkIT9BsT
h2MBVUM1liGdkCbwSSwhQpQRfh1OL0plLORAB5upe7QBD/JYz4SOPhesLqeSPOIelPgsyurKQgrU
B4NDQInmljdtGi77GFe+rPJhmMYV+SvSyAMkLHswuSsjeuwSs0QM2otKPjXo8iMbM5t+0elPKg0t
9EiIgnFTpwuqzgVc1SWRzBvwoCuJRUGRcoQcxsIYHK2785KXMGGht5AN+wpJG0TpBuMIyguPrT5t
m6ZXfJM0TlheuiSW0hGSb2H7lpfZDa2pVdUaSy1+w/0MWZPuSyY8BtzkmIOvOe3sNGLy/khC9BWl
4Bca8F9PYhcD3761MiNpsw8StMuZ4YwrdR01NpJVZInuNfn/F4rLX682qQo/nftkpqo+6DTOt6Jt
OFRt7jywOYDZyfOwEu7+fMz88mqwFi3dQC+AEO9Co5hHYpv3kfA2bJDwvNBosONZN/e36U1qXxuc
f3kjP19sGnt/+mpl8H8vZp0lp1u223eAyXftEsDgFSHED+/hr0IIVQKPwTOIpRp62YWAkCQ/OctN
8aOcS077Te5nUNLn9SI4DXfUR8HRmP/5PsKY+eK4/umKxgUcJOCtVUPZwpOnsZ62sjkPlP6GyvlJ
ijAb5eVZc5GZDpyOTRAT7qFgoBxwhALV7J2T4L5F9QJqNWGt7958KKuk27EG74L2lKrfy+ggCmct
u6/5Y1atrdQ+XIslPt+snVXpupRRsLsEMHvfWgb5dqGaW4UIYEXgzPRo9q+igvU+v8mHbG7Vit1D
9FNoYtXNWqKoNYItqF5Vb0FdIXGmzug5M8V3HuFP7raJPryJ56EdFE2yGdeGyLMTlXeQ9WoYjpX/
KA90ZMuTVT5FirGxxoyQo+jYhs1Czl/1/GHwCpZDb5ebKCfro1XepLTVZEFEm3fu/VuhCedFNx7y
qp8hppyTfudUWg7qBrkUfWlEiWW9zug/d1L4ijVtpbJdmMpJCbpHKbIcJlJb2eXMHybxHFQzotb5
0DIeTXCncjyo0LKrw8SfmrrCICgSVhNWtRLdlxx464BjlZzRgck4b7+mY7JH+eFkZITLzLksb2Tg
qq1lONPkgeF0HDjbS525KAEdCVjvktDflBQMtI7YBoqlK+1KTsp+Sa8mBy9IoyYKlHXombuqT+cE
yDhaRechMleSEC1iVi5/XUWtPZTJSvQJp49oxrWIP4SOcK3shMFum47GLvNYtguGReHIOmpt6v6Y
JxwAMlN7jMiDQBy/DyK659bJJIYy6bMXl9EKbe6dkcB/A6pY251v2PrkK6RLAACMwQshSXCFN20F
RyDE6WBHxHRTCdaVtDCq5qMd3gxgI6Ny00fnwjxFMhoSj1YS8GdVTCgjkWH64i4lZi7PPMcjfYsU
VQxmtc3kk+bjSSyeEiEiTce6a01/b7oiODcDJ0p4xwBF8yggmI2hPwjDjxCNflWVM9kkcKBRz6m4
mTSZnGj7QD+2pAjMAl9Yq2JFCx17XI3jo0KfePTZd6rxQfHddTZwlKPF7dPwGDNxblbaOq/lrWkl
97nY3HmF8aYmFmVOvJb4BoGrHfpCWwRdBML7GBn1enQ5vxqCbdangX7e+CTzERmYr3R6/eKEGIhJ
YgJL2ijqMhSlVa+G1OiJfMQrcV/UybMwTEPepNh6Ub3tJKYd4DhOQQgWoU5Oftysmc6nmBlh15n+
PAXWgAbYkZGjDrG4F0fvQWg4aKmlZg/ALSDQOXWD4rhkFup3p5IuTlDSpm964xbZ4MYgGKYOxLmS
R4coEO8KLElhSrIkDaXelx3fisBmEKStEZhku6W5da36FMIOw9hzpulwRc399Rbzcy02LrYYoUi1
rjTdt3ANrPSGk/mscbI14rub4OrC/4W2UNVBI1ExA8zSflPAdR5Y+AxMdzn3bvE47+T76EZeFIdo
xaqwpSs7yx/K16BZ5P/MBveFNAzLvoisEcG/YhoXlviiyykjrP6dgFGnX0cLjwnsDP04W6pnq4+T
LenKTjdtZBcbna6rmgYpVFPwJ160qEJFAtwQDu+G4M46Zipd2NlElaKQcmcigBmpcpm7X8OVfHVV
Q8SowbfEZ6Bdfs8GjpCZD+/UsetqCYPfkRbyylz8eVOVpw9/+eUMEUHfBDJAgH+xixMSmvWEI3A7
6Yk4CUpGYRbPsSk+hM/JYpyjgVvCwvOWVMGL4oTAG6cs3eKULuXqz5/lq6dY//RZrIv9fQQ81Vbl
gNE0PiWLfkUs17zb4Z6a0a6dXbnYdP/+8MWti1emLEO309ThvbNFm7g6O3iJ7HdjyXRvLqyvtjmv
Xe3iWBboWsN/hveerMwZhfYKg+PGu8MwPwsX6f7aWekLeSzPjAzRDSqnxFN78bOWsjaOfYBfaadu
glW0Cc/GYTgRYGwTl3LM75vttSfJmL7Cbzf05yV/gAM/nTzrWCijLhnfU3okqT7Mkuq9DB9wETDX
QJPBySWSjnGq2xr4sD6+KZoADuW51l4k975FFJmqt6Pb04ps51EdO7mULuIENaH3lNT08L4ltGhr
hkgtErmSwakXEycQHCrJnxcmffEqmGXUdUEo2mVyF7R3bSGQNhoh2gjxzUfoQqo1OH8aCht/GnHI
W7GX5lF5F8Qe2sVsnUKaVSiSQok2tElyQHUUkAF2TK0SCy0P2bmrJFTmaY09/CBl91lz9ilx+5vY
vB9LREXJ67/ymLL2SCJiavC0F48pBv8q882cx7Ru7GklEGzUAvRTbII6neB87cn5ank1Pl3v4kGN
h6DQq7TAn19DOLqVq2vV0LULXKxraWh0vgn2FP/+Eslo7rhry0Zgb/IqRE68EOamfeUeXrvk9Pc/
PZlmnNI9dXPWOPoh/Y8Fzj96S+LVYGPb+RJrwTXC9JfLqi4rsKb1CZR5Uc+mVZvkUcVttAe7nwPb
oLpktuHP0Y8dw1V/P7y5V5byr0o/fcpP/+9rXlS14NT9Jm+KHz79o7SatgzdEa8a9b8q/H65zsXa
orSdpJX19N3kDamcLNTSbWsT5GzLW8/Jrt3KL9eVn1/rEniYJpERyVxuwg+gllggirSJ0ZuFq3Bz
dZ2+8rv95pswJBkO2fTd2jnddZASjCnt9NEF5TTjqDxDe2LNrWs73/Q4/LZ2mijeJ6IQVILpY316
QmOz7Vv2Iy4rOdgYl/2W0z+yYeJfKamnRZvBZAhalyj5a5DDL+/vp2tfDMHUPMsFK0SHsBaOU+fF
dcBxz5UFpbNztWnw5f39dLGL98Lwor4YxuK9dboF9bAdnttHd4fbFWzJrFx2W+ZlV3yaX779ny55
8VrkIaw+OePAGFD2Js/1tSgF/cu9/dMFLt6HyG+Kqvf690QAH2sOlGPU/mj6XP1UACo1UB72JQGH
BMJm7L70hBnHBR3nGuTGabGJYf/mYEZrQmlr7Z3hktNF31XkYXJ1W0SocRhQFYhcLY0MQcDLFMpK
ks3N4kmICsc0Uazlp7BiQ9Due8rPGLr0wPDJuKMdPstL0hwGKEblY4kXgNRjfJV0hQrGbJBzel5a
NP21r9o9/tyAYkn6SJnbpYT+Gv1alLEMKhshkm2pef7zyjzd+j889pcHvoSBuKH1/btgLqsoWAim
Z3fGbZu/+vKHTJfiz1f7+nz584e6PPI1Mgi7XJjeMpGUYIDUb4ldz7AJrsNN8S8tW58udrGRVgmD
2orX6i9ncjot/Yd8YS0zx1pfu9iVR9y62FN7F3x+pfTvVrFvkTxgBrpy675+bX9anS920GKo8K1T
dPlDMctCD/1tuIybeHnlB/r6MpZpiIqmQvy5OOzICaV9GU01j7eqlqgwqSjd9XhTrONFem9S/1TX
Vt7fTdwaO/S06ooSV70ss/KRYK7OkrFzBYfJzjWxC9ZTDas++SvQUwvcmEvhinvt9+/JRfmCBvB+
SNqX+gotgAaQVNlbkpFhePC6Oym76vP//d3ie4kYtQALmJryYxf/tKXQb6tZaHOoApKD4bLOZ7DI
lHm/suzBQZfbzLF72G6xkREtOdeOkdOa9+ubzdXxoUlEfpokDF38kklEvnGjmW9kqwAZgKbhCMt6
eW27/uoqtAJIUpJA99Ff/3XbNGqPJkssvImbH8/LtnP8f+JQoP5uldclDQI01xEpxi9/rlBWqqqT
jA/TQyTQtGsY6HtfxzIUIiAWqnyWIJRSJETfQ7gOEwmRbbPrFMBoPSt7Xdta2B7l7AYdW4Nvtwge
fAUOCHr5PBoeZKPeFzhDRyNelvm6pG1kGCZS+lNCcYI83RdIZw2BgLODOdZAhFhRbETPumGauypl
4cor8ftiQiAPx1bcd7oq65cdATMeQcdrlI4WRqAPuBrXjuO/75dcAKuiRN4NwTa/zUPEtKnceqQC
mPhO6xiMobZAsDkdc/DfrK4dOn7k5/z6MPKGk3IlTpgN/H4XD2MTJ7i+5fF9oigOr9HCP09n8Wxp
2NPQQqfbMb3whNlv6iUWJEe7W3UzzXYf/cW19+KSuI7e6dfPcvHIuqhVWUj794wDDzafufsQNrPi
w5y3tugA+2VC94Rn3K6u7Ue/L3S/XvhiCccYlvidUHyfKCPRqrAnduSPgmTR0tnx7PjFTK62ztAO
XC4EKMnonvGCwoOcXtRfX1G+LYGKZfWeYRFTkmOZvCBugym1DcczvBgvoRwP4EGiRWI+afchc360
B2a8bH3RCRosXzkN73o9SOKcvv3cs04oGRjh8nq8NvlrKnizQhSWKEQ8OHYGlgwxvNOKb010F+dH
RXqcAIepGzBQbRZlJc3HemNaxVGTwlXCIFdUK9whT6mHFEordoEINig4jfwsLV2FLEWiUgF9Rq8g
4d1tGDJLZfSuof9Da4+AOnrQw37R6oUjIOymkbcvx34RtkxT5PqQ+ztF3nWjSBhjO0tqYlonKTOe
Hjd1DKVbF0D+Lb5fqskblcjmgsBAHTCSlIuLIXjUgQz4LWmH5FiKI42q7E6Ti4WZvfkF4i41XjMN
W9N5mWlIZvIY05XerRSsOXKy0UhN7WhgDzEa4uhVQHka+G9tTTYooZKxVy+UMEcMry9T9K4xN0Ky
BOz7LEztK8qYBmiArxt2FAsrpdPXckIarm7C32JKC/aeSALsrFg/VDx8Fa5++UFECykypvf1vZqv
mGOEYrTItAG9bWXX7U7vDwD7HXQva8lHKpuJWzVD1QbgLmQ5SzRGRQPNI/9QEosCNQwO8kmOjCVu
QUncI1owq5uae9bX07SrnELHZ+Yg3gpauoqLYiXiqJnMmpJ3DJV1EH3oHSIc/oz1FvWpPUEeCvmM
cH9WAxQhP1YFmVjR5K92qXpw5e9hsk34dyT63kACIkZ7Uf3u58pM78gamMAsIY4R6YxOY95VOyMF
ct/cq8rrMH70bo4sg8du2QhTNoADBSbtmeFXy7Z+qd3ewUvHH2+xh4oL34NdqH4PmSmmyn3UbUe2
YqH2l7qHGkz+6NNbzBy5780EBTg3ZjlXBlEZ39bac06cZkVYddNOIhIAWTV8rwTxhDhBkooT/Woc
bu2+CMsP2TjLkEt0mPQFjFFCaXpo1uDOelmfk7q1MER/laTwnB/j6qiRSh6kJTFIq7h/KsxxkSVL
nv5ZlwZzQsr2eRusB7hiHlpmnVsIGmcpx6iNzcdg/EBFNUsHcpKsK4fD37ali4XkYv2K61Ht87F/
14zvdfrh9+KVI+4XRJyLK0yntk8nJt03Sk0Ole9p3i/LEv8p4RelqGPFpX0oMe8t9TUmEyc13UeU
5ZM7+qZEgKwQQtAPZ4mpsZZXy6ZLXCaAuCCNico4aZqNYKH12moQiRnXDFuCb5hY465140Up5Eup
EZCpp99bNX7nVIyoJZbXnknsAG9kZ2ChaaV1HpjrKZ6m6ZsIfxr6SPGQCa2tdCSNBvGha5VF3cQL
jeHomN8Rpbjxw2ZrqcqHhfmp18WHJmmA36CX61UY/R/T9DP1xLkn93aF0i3mj6UocwycD7WqHbqs
JA1JWtVo8hWlcJRpxDm9/BNQnMfFBBYPibXs3qvyXpR3Yu/CWOlnk+sW36QA/FQUcY03OF8Yv+Xt
QVAMKCH022kKd+MDGZy8VeUqwUpD+vb3KkADn9QLrfJWWWQ9+XoXzgVz3HS1d6vwfWs9f5atas6n
nLtR4JiTC4tKeywalLDBogj1eWMAXeCltOjf6kEOpShYeP0h6uky+k+qAP8naxDtYpOKFafAGZel
zMS14NZCpW/HVXLXcsv1SFszvcNfqz3rGK2NutrKxC5HlUe2rjrD2+kMBqa9JnHi+iEQihs1x0eD
Kd3MGxCwlozNkp8ylxlaYoWGJAsQ0h45DqoNqko9mukE8WZStCCLE80LOQBMZR2D2yb3oSMURYmZ
iAXOJQyzcZeDFc0zRXXCoLg1hsCxPCg202kUXk2BZiglW7yJ6N6YKNX0JdYZKcY0bWqoi3s7Kzn9
lMjPPKA3+Do4tR8LflBPqllh32T5VVV3UNs3XgieApNn3H4TfTSnNBnwC5f+e96xvEgOu/Xcy4hM
KDg+CVg+W/LZzXnBXGOU8SBCjKmwfIYkixV1SPzPBJE6VGj2A14QkSOAuEk6a54PDVaIjYsXb0z0
lzRyd03R7+vEuPV19w3F5z6jVRIELwZhbwaiiKo3b9ApY+5RmFvflJV77Hzv4Gmsa/hydEZxRRS8
ueyzOAHx42WcqcO1m1aLwvLPw3gqiAVO3GRmZIsi0je9GC6zsF0RmIjKmN6bjD21Th552RcaX1oZ
vU3JlMJvUInkSPE9Bp0d4lmmEjkUxcm6ngGvMZAaG65wn0yqr0mIlahYu/ed/02Swk1kfljkcwty
DvsRCYchZM4UC44elj1bdgroNgryoxC0M9LZvkU0OnwAnUcC4J3h67P1ojv1yTJ+SPxkaWoN7oOz
URI1UDOBRG2pGt9CTXCC2MgJQB3WdejOtWHYxLJhp1ZxBpXylODRCcRvMTEvvvQiebdscshESBZI
T3rDuyRLJ7/RD7LgOUaIJY1Qu6Jilgu4SbJohEJkXZluuJxWLU9J8NSx88davXDJi5d7Y51lhH4Y
yVLiTFGzFrigA+MS5FeDsWE86bXulEg0RIVRj2cSNXsbNALqevXKTvH7GXtayE3TBD4jKtJvNf2I
wb/vk/5dOaY7dynNU8c3Z/gJbJwh8D9fJ+yNcvc/P2FfXPZi/1CqwZRcuX8vFsYxO8jUpCRybbIl
iV9OeFBR90H7ulpp/972v7jsdAL/tG31UBtTXza/58oPoJ+57oiOm/ULNCZXue/y1LX6pZSahHM0
FJgtkp8KH//XixkR2huBW1strHc0/t4KISprwutUSTCeY01ZTwI3lWJOe8Dt4z3FCKyvVKi/N/J+
/RTSxaCYiI5C66BhTb0NvZj5jvicL0zaGcURcfm1+dEXJczn7/zjB/h0g+U2MzPDdL/H4a6n6PcE
vI87McsXf+5+keH8+71lfoqYTtZV6EkX9zYB+1lqXfbdVAV11kNmk5POifKzFORzyBS3tadN+Wq4
fv1TjdcAqznvlwfVW1u3FUMDNKaoP28LpSamkIwqwPQ6dDlImvAHjjDckNu6405mReqQ8YiDP89U
/rdlDZNLjIca0Dx3SkPpENkXkuMF7V7BnS2XkLYF3zExtYZjvrXE26BUvhXo65tSvy+QanaUGGYs
rvtWX0iiPw8yeS7L7kMc5TS3b1z8iRhXcGI4IudHT9eWavWcDIkDv25ahDkjK9Qz8gOMAdyMwv0g
nwKhfDSlN5ETDn2Zm853GSczsBNLJ4z23bCtsJZJg/7ghf1eNpPblvhN2QfUZ1iHWtNouYoZauGQ
g5jS5kduDFnHlbUh83fbYBUd9PcSzGdFVolPDoedtOV3pP1XTpZfPT+fftdLcU6atGkBaP+954BG
TZMosOvWUf/+58fn97EcL8Xny0yv7qfHdAi1EIA2VojprdBUO5z3j+IZXMFsuEO+ld5f08X8FUx8
uRp8vuRFM6MMoCDqKthztZtUdCi7qyyAaj7Gk7KsWGkV89au5vCRO7k4wfblal5qH1MTS+SmhwFW
JQ8XBKZJzyuXWuMjpHKlfYP3PvI4zFJ5JxGuu6p3ikZm/P+WWr1DJKPd9oVdIu5DZWknUIGMkiyd
4AZ+xaHvgGFoz5MBqcuelGxfMRcxLAfSxBJpI701WVsJ1nhUkv6Dt8oWING12FSUhsFXhL6lwOIx
6lDv2rkFCCOfyA94iIndSlDBC/eu+Fy7kB0EssqTcM7rDLMhI0R6VJ6LIj2nUfTUt/g03OBdS5tD
YWg3utvdJIgxDdl3ZIhH2CPPgWgAb0w2riotdDIAshJQchb58zo2QCqRLQmUweQPeW397OIbnrkd
XCD81Sq5ALm7KcEeFCgWNJVQMGGc+zWxtC9i623GYVcGr27AyxMUCn1DwzH8dif32UJXQ9tqJpyP
wDtvbVzEe1an2xnBPTLmpS7jzeFYoTTHtvPAPev7Et3/iHshbm+UtRBnDsOUmZTuyS7w9OjRrDIb
JlBTfBviUyDfgbzoZZSv8sMkwfXD+yzbl7W5UjncZom2HUdIDsVWsB76LFl17bfRbBeWLlPV4wyg
5VIkJ3PgEBhvYmr8yeSrUxxjU11leflCjsHR0uiMls2q6VFTywlp1sKhmAz+kGkaW5e2WtPNPA6Z
PdYPwg15RDrkrE2MnQqh7ICQCyVfrkk7FeRDEK8N796kflc0CnUa/+F9riXLQTinEqhFWQamhWCz
p/YKP7rOYMGTt5WeYHxZa8FN7x8S1OvZbYgLFdHpkhRhfmXSacByqt2uxBZf9XfSiE073XeE0xNL
8qM3XFqEp5j+wZOecxIXvHzfKM9EL/EpP9z0seggsxPI5+JQklVcG/CKWcaeRhkSYu7NU+Ub2KiF
6eGqiJ8SKOi1qC7lRqTpb6EKjVjIkRqr7nga+3FFxBfArvAlQAWrk7s89m/+oC7jusSdzgE0bNGM
vvTKvR69eDkdsahZjeZ9RC4KnPi5QmWWZtAjaEQIxVbCuZ268U3ft3e5DyyC1Ohazd9jbYS1KNhG
ilrHCB0VeicBtkXgLmTRXI4Dk8jHwHwcZOJQ4KAqvjI3+hcVCaXb0vUjnFZrZfo03SzsoGQAAtXc
ZaR9cP5coJMhA3XDm+ULp05aNeZ9jT8OAbrRf5PpNGkSuwlbp87PMdaynTcwUauYfUwY8VQOlv+c
xPVR02O7RHLtS3i/cgrrwlh0+IFkCAQdC4shYHhtNz16Hx8tME/KQovKndrUd3XyovvDBskly9hW
wKVLMDoprbCUHsNBPVtg3Si2Cbvq5tIUwI5NJm/rhcn/pXSPXRuuqobquSZxfmIYPXaUzVZDVrq+
b0WPCEHw5cNbjfW/TwpoPk++djcopybN7RA2buI+iN5DL5yissAzE64KK2QnJrsao54J+10uKPf6
1HiRSwCvDO1g+uEhC+1S5zn0tqNwi5R+NmQvUdcS+pXPgwZNMU4xPwdjoT0PPt4oWIaFOdFkuU/a
tjCLbea6spN7wgdyhW0PdafD76JVbz5ZcRPxNc3TRQWcPOLH97ElwnHZKeHGQrVV4uiCR7cqaOlJ
vbXuvNIJaI5kMcAkDXYdEwDRrx1haGclHAG9ALyj4bnfl1VIP3BY5KF2k/bBU9uy/8fJMQnETUbW
iRzQN24BiLP1yFDaxWwk4yMmsh7fONL0SFP3AoXTINzkGhoKoX+25PrUavtG3mfDmelf6rYkjsBW
4VUpjGSeUcJ0arxwebXdktNY9BjT/nIz2cEX1SFWm7glISVSECk3kWLeqi0ItbzixckFHJre0hsZ
y5snI4k4e/insUS/IhScHm/F8DbQqCZ7bKKsRmVarFIVZUsKdU2X9noEZCl3l0Z/U9QmVVa5HuVu
mSjKNo98m2zktd6Hc6V5K/tsGw9AU9XXUfD3qputhEx3+vIwdRAt6GQGGGMD0FjKk5SUJtB39imM
WnWg7A28s4CYvLxF77/L+9eo2QuphjMWmpoZOXgL57GyjIN1GYC5w1w70BP32T9k/BC5uh09hR8c
VLz1ZklORT+2LraiB7GRIMSuAURXY/dFwB6mZ41GvggITyje8/xWV7DajO8ub0wVwmwexTfPP2T+
MS4PgJ+8Ho06MUud8d55hSMH64QbOHinscvWjZVNFScK9l4jTEOdVQZmTQYD5NOss7p6yTVAjX76
KBYsvRUfeVTNuUvSUDEKsFBKZGYtRVLFSQQXr+YTWtndRMa4ENL7QidbvnfXYi7NoujG2OHEHGbx
MuJh9CRj7qnRhqw/WkjK2sD34WcDJws6dsFATmRmrLxKdawuAclzjt0QzKJ/lED4sb7sAybzteCf
g2gfDO6qkpND6PYrz1OOmRCu29raG2Sg/zgV/n/IfDvmH+m5Lj8+6v1r/h+/BL39169/Wf3112So
zl/r11/+YpHWQT3cNB/lcPtRNXH9X//xV9rq9Cf/2b/5bx8//i13Q/7xn//+njVpPf3bvCBLP6e4
SSb1098Hv/3v/xV/VP92ei1f3z/i3/65v+LfJEn+B7luFn5TSZdIeuXf2H1U9X/+uyRJ/5CQe5sG
emRNsiZZwM/wN/pAhjJB7afYEgsJU5U1tc8/pf1Dn0TpFnN9qAnwE/4n4W8X2dSCLKmGajKxvCjo
BZdbEblttdHK8BASiabq6rsemlsWW4xVQnvSEmMtl5PHPi3JCvVfYaSfsq6fcEPKlWJbnyZ0Pw/5
Pz/GRTuj12o564yh2oQ5xhCh8EB/5R44mSTdmn7jNBkLCp6bhaAM9c7UOFcXKvORZGy+FaH8EKvB
wW1CcImt9KryaMNFMw1i72Woa4kBNSCN77oGZlroDw9xPRA3NcIO0LPwVja87FZSMZa4ibiJiY6q
CgwnfbAek/AQC/7ajxOVPin++jTmUJKQ47AYzaxehAUfEirrh2a6jEQoiUfvhIDFUfQMbjcxqElz
YFXGSVP5/Sw1oUB2mvhcCNJ7Sp1kKTnxYVHNKsdQLgZFomUewmL+a6APfaU2/IFC/uruXowzpDrX
hbro240VxgJEGbgAjBftIZBvXbPkY3TgQi2FYBR/3rCxBe5EQQifs5RGmxeB9eu9+VT1t0b3Kuct
XnCtwdNcc1pm/eevu67PyL6KPcdMu4T9FvFXpPp09KqdFcrtohw48XVjC4lbnUKEiyGGVKnfGRKo
0tZob4rCWH96B09/fa/PuYHy9NB89XUvKkW9r8U2Eqx2M7jdKY79bUiPDrxFdKjbVORgwBHXJy3u
0VUAGwxG96wGcbhoR7YTrS6AKIQOi+g57OIlE473xqyxHFeAcgwvpsSTWx6+SNt4/l8vAwXkeOWn
uuh9/XwRLgprmI/tEApigffMW3HI2ChhBzdXXoqqexvQW2jM/sGw4ueWGYse1baV+KjKu3luVLFN
A4QsvKJARs6zi45c2lkK/GAju+0JiUna8ZoZ6Nd+w8/PeTlqB6iqRYZfbhoQSCnYUwljl9v4t6oP
Pa7uvfdS4+Exs7tYCc9jWYGU8z2Roky3yyzfZZkEjwfswZ9/87/7yS+adHUudX2tJyAaEnz48PS0
5t1vzX/xV7nsRKa+pYeeWJYbdch3RVzsANROjBxCcDhuU78bU0KgyJilVKVliucNKEfgzmI5OcM5
ZnAk+kfXq7fN5IHz4mipaIS/GXHwLMbRGTrZKguNjz/fi19bfP/vp2Fj+LU302VpDXmv3GgSY13A
wt6HxWgnos+uaaheFOXKbfnRAv3iRRPZnT53gaiYqyAJmmID1WUtM1XXi4Rb5C2xy87KRtt2Itxe
IE+kVNh//nJ/94KIFxsWCMYq7WOUrJ01ntXB3Ib0NmAwAUSoSPyLAuLgy6EX7qec42BAuK1rDpPV
Wxj+gLrKGqNPAPylb7V6FnviU1g0zBvK9s0CTDJLzKEEVGMm1z7v3zyZlwh3XRsE3R3MfFN37XMe
DDLxIBYSWwBn08/x2pITlNXZHYGU9z7rlG2qIIVlkHoAb2A+ViRveGBwatLeE5iiHSSOCPds1wfv
TOJuuyGHlQq6fp5LAsAccX/lRk8/4lc/7sWmMZpV0fkqlGuD8bKnZYeIuqECDSor+l3pe0DRRmcU
N4XcLF09mMWELAdtvWngvTYaAEazWDWih8qmeBZ6VB5As4sclEgWrFSxf20yZGllsBu08Kx4xdUR
+989/herfwpLe0hcq9hEpUKfQUFE0cjmbqxzxKpR0B6sjn62NzA08vtmgC4JkET3so/apXCJmw58
tOTpsySGGyOgezGxy9IgUWdWgpBDc2HxIttXFgoslzgiJCqW3Xuhm+xH0j0hzC+WRBz2/6HuzJLb
1tItPZU7AWRgo8dLPZAEe0oU1esFIcs2+r7HpO4gamL1QXbeY9E6Zp56qorIyMhI+xwQwMZu/n+t
b3VwyZoqeJWxDDmeXZ5SX34Nehm+hjnsrIQgzS5t7/M6u/Q1Tjf42Qs7WzrcIqqtTBP5VglhlqVA
dgx3mxj2t1YX64zCYFQ+8T53+kigWFnvAOktU6Caiz8PmL/bw50r31KrLhuS1PMtXCl5Tuh3Mmc2
9maGqPzjBGq1tYh1Sh1xgWfyKVK1t3wiXAeNCezRVjmGa8RwWYOHUATNgd18pbFGLUgXRLdVIY7L
hP7+PC95T35fJDCV6htzSD0oUvXOTAz8VOUuidudJtH+0lICxyCe6I5tFSgpGoVuOZF3tuRBFVJe
R0Wy2MZRxy8SZDFCGtGZJBqlSOTNDM0KyVEhn7JS6ZatX77oLnzoQneP+kApQc2kqzat76PYfPTV
6DkOUsJBsbHHGfBodY2Uxuk7MoUKX3v+8xM+M8X+NbOfrXIAMTvLaJVmS8aINauAGFetVizyllpd
Q2EF85tSL9Vywl82NfD4Dm46SN3J1u1HS4uNykRJfbV9inlBriVkw3i+49akHbJ+QgJm4/zn36p9
ukEQtn3WYCJpCqW/2rRbGZxnnZz69krN06OmxqQRYcYeImqw5V5JCnmhSb6j6NGqMcejBQ521NnX
KJtCDa96GJeZP34vB/3NHOtT6Oc7ZHLrAhtBZoHvNkkzHakcaIgrgSOFZNhbCdXy7GUwjE1B7BS5
zeUpMsydUlbHCaUnKTexsW/YvfIv1POXXjGXnsHs5cfOn+/+8zfF3Z+twe44xBzBW9ZgydYQ7eQ0
2ENGRC3KYEMlkzqKRfE2k/txnhnWnPEoE91urxqhj6/0ory1Fo5U05M0dioZM7daWIkjlDaZqZqv
rasBQdaFH/vp4Ysfe7aM42gXlEsSHIdJpCvzzB7AJxjhcKiizHzw4gLZyvTNyWoDmDPjlOXZ2V4z
6OtXaUCMg08y5NEKwua2S4hTgAFTHuw2BS2TZjRkOpXOW04KpFFd2OIY05z221zHTz7bBRD4kkEG
trNtpWNmGTWEE1EdGeuIVNdlC2bTUf28dkp2z4tBy8iZTMhCMAgKmiVesQ/H4GQW7jXG1de8Z7eW
62yl8zj0nb4x6PfIro7eUbPnahLWTkyDZIkFFo6PAiY5h7uA+sNEySSC58b2jnUG5UDxYPKkUhSt
VaWgoCxRiI19/qAQiTILZJSG6LPpBAzhSXfZB04bSbcCxu1HFXlU8bNV+segE6tcixMiUX2Gr3dl
SYg/ezLEUGzI6VylB7aBakyrtZ32+XIKc7k1HusI4b1rIpZpLd6QEsedY3aWurwwSKY55rMnPu1v
fun4CTQsDSfafOtKqIrynOMFQnWiTlGg9fO2xkFGoDjqoRS6XS3l41z0FR6UtOmcTK10p8jEI5nU
D4GmP3QkLKkjBrPWi4yNVvk+IBVVXFiJzniPP+dJRsfZ1iXr8pQmWR5vo8h6BDX9Uvc8d12WH6Au
vGaKfwSg86go5iOk6us+rupVnFE7DAwJ5nEqfLoBwbFC8zuEwenPD/BMMPLXjzrbl6jMrX5vppQ4
ChFciyGUp/0SmV6umq59yegegDQWJIMOOphETSyCMO1QmUrbkvB5c8WcgjVrpIJ08NwxgAjrehc+
p799YGdbB6UdkJzVcs6RdiQuVYUZo9N+gYRrTDIABfYBZGFTMq5ryJKz0cYsCF5TdkySoKGI9dq1
32QyYFVKr42Qs3nOILywlLxrHz4bemdnTXCVATI30W5TLULCXM6UnJZY5i2qqnkqW3qMfOVNqi3V
Wp8jgry58MY+3QEzjM6W20RJZKHEQ0f7R6zqyF3JyVQTC6ydTz6eq8EdhD5e6OYi6kEZhu59Vbkr
JaAFoqa6RepBvxtVljS/viSw/3RzK+xzvwQvX+8KIfqt2bb3agj8T61bwNdRf3RDUH8RvP6ZHqXf
EsncpcwUKtEXGrUA+gej7qi1FDqD8N6yAOyaVIavpPxd8Hgq09f1yWuaSqa/zhCMTzlHitxsG9/w
p5qO9+KyWf4uBmFveU0Ea8C8mRVsPwM0ERGlsppCG66T6zKgPkAApbxuLdqVRHgFW/aT3U3tGbjk
RXzSUZyORvhsmpzvUnlw0qK+/vN7/rvF2jpb/9xY0k27tpqtKNp7vSagAC8d3WGJLlWZPIuofumg
vcy1QdtqWv36Dv8xGrBvaAiuEkM6VIGXzbTGVJfeyLjnISCR7CkuBZZx6RudNk6fPd6zJY9Wz+gD
Lm62CuhJVPzhQRREBgVy+lWlB8SG1Luu7O4+j8cHS8v2oMbBQ8o0GLWEX1eo+h3OlOemcB/Nks0Y
8gMppyf6/hD/UQ/gLkv4z8c6/ntt/i3LB3Qafv2/DsFbmVXZ9/r8b33oBfw/UvzX0Uj9MpSm9sLP
tsHVa0LbYCr//9fXb/91eP3YNPjxz/0o/0vav1TZtDQbpTIQMwWt4L/r//yRpZoQkGXS1DUkhFPY
+s8GgK79C1sbJsV3Xorx3jX42QDgj2S8/hCAbToI/In4Jw2Aj6MKvSXmKCYPIMyGKVTt3N0W6bZv
0yEiY23lEt2XrMZVsalXF3WLHw+nP69DLhm3CQz5N6egUUTwg2hJzcplAwMGy8dCOeoOICoMl95i
PP7yIo4/Potfa8Bnq+379QSDXGACg1T3m84t7gyzc2OZ4x1+CDKSHGl2yG/dDfvoMXH8K3U7LOoV
qS7zCxf+5EZ/vfA5P66q2pDtEhe2xLZC/O66cKzshyj7pvlr37yJS2NVN6pjcurk2Dipmy/8AsA6
H6aKnzevgC3C/qn/DoZwU9nPrIjfkE4i6e4tqU4Fxlb2Qj5KaC86Zvaj5n4bLWYP68YvnwKv3aC+
n4uaU1N3GlBi1OJ721559VVJiEQbzEb9rVB39XBVNmSVIB7ZNMatnT8OtbUwywPMSS1/dMeDrr3K
NczphaIfg3TdmA26kW91dp/b1728UNJ1WtyEVESJwOq9K0nZSElzN/j3HqyymJpiY5AGYpQUUcd0
Z2M2CDHWGOmmK77E6CPTRcH8atIdjhMQXq1JDfBYWbeF+ixC72vjZksCN52AtO2Wg5M2OimWGJY9
1HcJuY2o9EDJ9/Rsmnid2I/dlKZaQUZdEJwNUxqS3iEQEglP61qjWbMJkQxaUG6tRy//qiWHoIe8
Od5bow5A+2EoTxMyFwybjLMsMsVK6q9UFj/2U6LbmLiULPl+NK+MU5E95M12iA9JikgtNEG7t8ux
mmDIpG7ExM1wbmh8slfmJVFHECmQQlM+U+nnL0KkOZDvlxA/OLT4WHfWoX3DQ1wI7ZuMESfP+l3a
PRA1Q+Y8ab1iZSag3NEalfEihEvq4zbpilU3wl5qnVHydsnILl4msDfaBKDPLPvYlY3TDmSibs2K
LBv1WxN8VwfC4wM63OPR148jL8Ml2MEg58FCI0e4aKnSy/qqiSu6TGgoX2IkoLjS5n66171Nnmi7
3N2kIHiBUjdoMAJ0vfYmrlcJ0q7MO6JU4WjVzclDwVSik1A2XA0aGrbglBvDDWjmm7ayvg2U9YzW
c4L+6LmvVXwQcAwnFrXCgTXAWXCAvn8LZCd3J8uH2FjBLs52Ff2Pzuu2bFEAE8JDZmEsNRc2AYIa
tlDoSK+9aFXxlAyBOCY27gJ9uE3Jvpi8JmTALC2NCpNdPI+Zu7M8NPyZDg4xCda9PNySy+j4vrYg
xU2znqHscXYH5uqS7ahPfcoYDPPDSFWjK950gmOadGd4+26CZwPpB8Fo7FwBIpzmSfLsp8tIDXAU
oLvSXkIyv4lNbKMQceB1rpXryNpK6lff2texfKqL51iQe1XDSJGuBv+5FJzBtQmenbSMCwJgq2wF
j8AZRpeKT+xY2H579YgHco+Mz2zLvZ+Rczc8WCqE40JxMk8Dw5evzCblJtuZ2a6V/C2ATpsX4dHm
LwfsQfLxsc6Iz0Huo6g7SychoeX0KSj503MTGb1WuBNthTDmKIO4E4OOLxxNkK4SdCljMzzFSTcl
ItGofdJR12RltUP+z0Gsm6W9TTZxDk+emrhZ3eiwIrOKM1PDHjzWt3V7q9vAPRrzml3mKQZ3gSQv
t18DTgiVOk4DlTbsPLA7h3bnyvWQDQpEVOqyRRmoQ0GOVgk+FptWTou+o8eTKkTtCNJkMvkO5mEA
ak+17uLiECCL7vJvABhvpYF4s8FdZnXo46q5c73h2scW0+tXbnlqG47A7oM7NnjVmil0e17KMN5b
Y0+c9Sqr33RciDKZrHX7aGLeSvjitO5FRomVyDCevqTK93hK//TWQ/qtKupFlWU8Y4SFyaEXD0m8
0SssLs9T07EkyHskumBsVgLjCsfrKTFuLspsg0wO+96r0hBFR8G6uG8QJEL7noXGvvUmojiPE25l
8EWTjhWSVPNbbL/60tckfhQgeLHDxPhASLwsoq0fTByqQ4bqSjJOmXo91k+9z2FQnbe6ghTPRo+9
K/qtBmly1hf+1q89grqaFTT7TZMEBILby2QgEdjsgbbHr5712FrmXI32CrLbWPE2mPid0KY1EroK
rGKxjNzc8YzmexA1hBMhGuwjIPExuqa24XFYorlW0OLwhlx9IdOrnrtxALuhjzghtOKQ16RSM2O8
UiPBS0U5yg/NVQP4PHe7KYyoeTBkVjXJ7Q3w9SFib2X4ItnIDXOrWne9dmjHmmi3pACg1lvR3JSH
9FiiyFj6kc0iqkpk2cXli9u6AGzk+jsn+2jZZ2gSvDaeDaONQpL4otgwaZ2olCmboW8dNRAw74qm
e/DlZKt2AQzHx45HWo/KPUzIuTtO/V4oEaR5KFOyptE5SoWPNCWFQHYUvm8ZDVl+lXd7L12mKUYB
bd82DKrwWPYM/eh7ZJ5qCxg11RVr7YfrxuUMX10LZGTCfDSDckVak0BNSOnxMCA5LUPwrgrj7m1U
tyqNKPwld+mQb1XtGormU27teoU5s2CNKe6tSF8hUgwQlkogCnlxnDuFt9TVeu2XxyzYdeU9wZ8E
Dr5OcEpXpv0f7tRewVQNfxW3a2E9A5WYiRhXlbRs0/GrNuAW1daCUEHb29Qui1C4myxnCluBhvsA
Q0ss+IwfyH5iZZu2Y2ZfA/tGYUDHXT6vmeT7hng/N6H180W3EV8gjZWVjaIT+RXvbKte4mpQh+tY
eaI1BzoWWop6kw2nktp3hx5XJj3BS2ceMkJLO5jKTTetphISLTo2EvrR/CHDO5gD4KHZeDCtx5yz
vj4gLMhXGdlESbLBcZAZIPCIN/V2mXhAbSf6lHwqc6k2b1GDNDjKtuHUlTq19oMqs/kKZ7VVcJyz
Z7H+ZBTbfDw2yb5Pl5W9qfstUQrqiKLh1GfVLCL/lIcdRYempHJOrmZ816ekfCzN/kqW9y7ZwZGm
zTmOo+Eb5jAz6PuWTtMYhICT15nvdfoDY/4aAXoq8HY0lObL5BhHWIk9oMQhb/OpJtSnNaPHst3n
Kkm6mD0RVYpYkEqzrKqrxl8ZKNKJPII6Qcr9kUZbRKz9Jt8BQM68LyUBQR72cx+/pebvPRSxgOVz
cv+oSGTjvsjvsvENfQ9LmQiZtvOchfjVnkTS7GXUaoeaf87OY+nLdJHFluVc6a8KJCk2M3S8dxl2
CSdZ2VzFAkNzsc8H+nfRt4FX6JbyLqc1YqfWVskYU2SR9crGLQ55cCerPpl1zL0EVIzht0whEtTD
pBauA0YXRKr+VpZ2rM/rrlRgry9du1nUTTWvSE0hOGhmWV8i41obn1UcZyRH1umXgCgQlfJdKD+X
KbxtDJMp2/7CQqlxLaC9JMXWNTYZ5oKIDaHWPRBD4tCsd1TlXkW6UZlvU2RSD3mAfmPCoyLJ3XNh
1AfTwy4Cj+DGL9SleGeER0o2PY9mlRIMM0TeYRjbedE/qtJVHq5sYn0sG4VpcSfCqzzaGMRAd/Y3
hVqArg7zOnuytUfVupfrtWwfgYjU8lOqPHiEPnrJIQPxrz2OFeF+cbPoSY5Onws8oOG9ELt6fLba
h7xaTslvNAoIrUvn3njKIbIhQXWx44885lvFTpZGtAESb4+lE0K2jfCFm8y0I/tx2SQcDaFAH0dX
UqOhIV8n3pWhXvfZnTW+NC44+Z7OK0oqhPpW8aY1z8LciPqWQr8cPNVBufUBRZlXJRZfYaUsyQGs
+Wje4QsvcWi6pIxI6gnlr1PF+657ieqNrdLkH+V9xAeXE08ZBcHc6O411lrq+ypF+kD5qvbhLpUb
4ms4YmDCVchfFmM0rz38GjpRO8VXzfNXKoIhNyUVGIwnN+CLIzM0LfCIAKWJXpSUZF0nMyX66vpT
0harTy5tC9Na6Xq0y3UPy3x3JbEzLnSZKQFCh5rtuizcSRabHzNgynJ5TiROskvQ6UpK5XUb0VNs
CLDmY4rSEF8sipr21W+uteHRJCgHECZPhhDdOPtCIG6BZUmgpkcjlKLSdenIeOFzHTWbDly217/F
YA9ACHeInm1OXUu34juntVPcEp1tCgp13SrAqWHFm5izGeL4AUvCMIhVzIGkIVkiCu64GcS+KnyH
dRUzWfM3Al85qfrXBg5iTmrsMK6IojMlAmfFYxqzciq1A9eHdUMd16gNl/1I1GSNgzYbzQ0vLO6r
+SBoL/F6I3lfak+1iV47JRIQX3dsWCutRettJNuGCMNcW/bendGSqYiRWmMDJMHbhu4gi4VIXjWW
1Gw9YtDQU38ZW2tP/eJyV71yMOmLR8Wl4/fHbtqPwzd1B2GbeGaQVp41QMOI/YvXqhBYqagkTrbi
wxqeuoWyGNaDfaHVMXVf/ioK/vtiFvpSk8IKYtKPtdcsKQVBOTonfcxBGcCMEuet//VCReHTq6gT
5lW331GvH68ifGT3UsGhpPIem+a1EafQXYvSYgLpZ1n96kqIzfm8XICh0b4gpDbnk6L48effYX9S
W1EwERgC2KwCEfns0XaJ7Kdu7UkzfujS6+F21d90IKuaBh/eu/ZiG9v8XjDq7S7FCjPP+pNsA2QB
Lox5XdN3IdUg73Uku5SGzUJLFZrMpAapd5qis6k/VexgtUOU3g5IEsxyGdnPtoA7MoE2rhXSTuBq
z0PAShF4mFHxr5p2J7TXLiFNMKkOKXYYNTvGOcnIEkFHpEArBschf+Xn+s4YH0Myf5NhfMYvnSZv
BnsD01vaHGE0fnTTUR7LjqF/qyQAmIhfq4OHvAbhsLa62zIlb8pdKMaTad0o47NMqHut38jp1cC7
r4YvunVlt3dprc+skCP32tIf7fbWZk4ypYMalpygcHFH981w+vN7mSrQZ4Pw19dyXvIagqbPrJLX
QtG8C9a6/FpU2HV+VJh/SLc/K+l9UtVCriwoVyo2Q+CcUuv2Q9q1JgHy747ceeC4C/WqhTEmnBK8
aubomz/f17kFeCqOTgJpW1EVDeLpeXE0y2t8Jio3NvGMjHm8DL6B258pS0Jsi9nF0qHy2XPUhUrF
UpjwjM76XbntlZRQ/Oly6YZ0TKCnxZsxo1A5953k8cLNfTJPkYUnjKnuawvzfOoo3SDT+KAQJs87
GNzVHKz6Vl6mTroq1n++1idFZi5l6SqmbsOC0/Rx/qj1IR6GhufYsLYC37f9+2lljUl90ZtnNXtz
JfefT4w8RAYJwD1N539+vGQGb8PTyQYF3YEPr1iOqK6l/J81xd+nX4Whj0ndnFDY59T2WC9HIxA8
Q+XQOCpZKOHSO2CbWYMUAfR9w/c8h80Px2L2H8SwfDYdMucTuUTeC7Xes8ea1J5bx0AQZsADb9Vl
tcIRPVeuiQhYKLN0dcmKe27+ff8c6BXoky9fU2nzfnymdWIgNiKGb9YuB6c+FivvgGeV1LoJADwf
VvqFIv5ZY+7H42UVnSzHWCB+63rW8Vi5ZEJNzQl/1ThEdS/I2nUK+NT1jOytBTvFA2ihVbZID5dY
4599/XRlNJoVVH51Ggkfb5cgEDOhDUlNMJiRpQLNjQyvLzjqFtq+/KeYwenhamwWdKwgmm7j/fh4
tTLszChTQz7H4SXT2Hhdc8RtvG3fvfjxsVMufJKfvUxNYSalQ8BW5bfBY+L5TFSJ64nb9snY5kvP
sZHYzWpHXmaL/0FI/KMG4d92/1gE/uoR/n9nElL/2CXcZd23//3f9Qd70PRP/OgPata/TJPJl4BQ
sH0qy8y/24Oa8S9agoZpTmOQZW9qcf3sDqryv5jWTMVWNEvWDMtkaP7sDirWvwhWVTEVgf20GLj/
yB7EJX5Z2U1ZnzaWbGU1folmkdb6cVCK1m4Ex+x6EcAMrPwMEOWxxobdMnv/eYk4E3n8uBTfuK0D
2eRuzxUOAEZV1xo07KU1Vl6bIlu26PV0H3NCKij7Id0idK2bqTWlXfF64eofp9Lp6qZmwh5QTNng
wZ0vhlFcwlcWRrmA8tnszeU0xbQQ/rHFzDqirRBROv8Xl6Q1CavPIv+WJvDHZ0sMn4yL0K8W7VIl
9HRdIW2ZoxScTSEcpbunCn9hTTwze/24y18ueY40GVor6ULBJbVVrjuKE2xJltVowirLchY73ORJ
v7twm9pvQ4iR+Ndtvr/3X/RjZVV5o9C5ZrzJxEF5nYJ+7XntNJuqPFAkn3uLSwvVpUtO+6xfLkkj
vvODMCDrcWgXgsJkHoUPF27rswHDByYbwlT5r/fp9ZdrIMXMzUaJKgKFZ8FJm8eL9ks7o+m2Cp7L
mby+9O7O1sKf745v0LANtjPKu+nplwtScofSOL27LKVuuqT3GZYbUtHUBd7t2Ua7c5W5Ws7N7MqW
tz2Zdv8zhf/tDvzjNu79J/CVMPGw/FtoGc5GLD7toJS1mjRXgqh7tGJZdxgG2XFDEF4Q4YL0KaTK
fuFJf9wV/7gqu0bStDU2OfL5Ti6OycUJ4Wstwv24nNjx0VxbJBt5wZnuMjv+9xkPacUvVzsTMxFo
YtKmICfUPeCenkVbc+cv6DXPZph/Nhk0oovX/GS4mhaHDBhSU8idcraNU/BJy1LIJTOaR0Qm4mLf
XHiGn1zCQn3CogBjWDfON+Blbptuj9RvMbpb6Rpw2HwCKAX+InfGrX3DfvFygsO0Nvx1Knx/bx+u
efYVqmlqBDSO+EJmwSunmXmbA+Hl5c20N3+NjrCa/+M98e9XPdtGtQabObfhTv1N/zQuJ2QzoJOZ
ia5hkSx85xK3aTpH/Okupyf/y2cpOrvU9YK7JOscn4loV3jgNg0N1yTdeH15Qat2tm37/f7OVuQO
O/sgJjJmvfz3/U1kYQ1d7RxLxcXBebYL/v2C0wfzyw3mrajdQeWCHUvEBtzYetp8c73peUoX5+6L
1zs7uNVibLB88EB9XITvsLH33ExzMSyy/+B6n41SKJ2KLSYd929nbjNLJUMMtHjKvLnSaPfULoqY
or/wBZ5ZcH88RhragpV+0nWdn9WUIrNg6fpogRBoz9RYHOoR1qFZ1dGTnEA3n4UIsaiP69rGVLCg
BFIYLHyvEQu1Gr/UtqbM20Zcx+hKoBTsm4DPJyXbMUJPktBbKAZxJYdtdyviYVtZ4zILYecKJdS2
vVFiWVa9ZD10KlKTKgXRm6PnTZXIXihuAPw1TvtlJiz2VokaH+hUXBi4nz1ni8wRSqKo4eRzk1AU
dVKftTY4blmjYNdEL2pdP9bEaF7aSH7yRdqKpTHLwaIW4Pk+DlitTfoowjLDJqcp5rJDlbjb5I/K
NeeaJdAGZRlv/ZPq5BfLHJ+N3Q+XPvtWRNypZlEKFo+XduGtxdr4WjqtI5xk0V1MVftkTudEzP6D
4xt79HPiF2Znow3oyxEgOWWNQgJFKPHndeOTxfDDJc6m8NRMLJFNe/IIX6QO1cVtbzw8dHSU/nyh
s9TV988DnTUIK64Hwvv881D1LOh6UKWLetE5vorxHIrMqiyo8U3hGcpCkOB947/Y5CmBuFxezDWa
buVsHv/wA85uNdJirYO1y62Ci1/oFFOkeTAnRJQE8XmwuLSdO9Mn/n7DZ+tUIbJKdzWuF++n6CaX
NPdlNE827iw4Yumco0y88S6mVE3nzN9vk/Mkek+V0+a5K9XSR1duiIVddHP9DU5ccQpDEOSwWGay
NDMWrTPtz0GOmi/2ylhqa3aRm3JJ1XwJ4NRBROfQwJSe228Y/PqH4AgP8mIp5NPvyCZ/ESbGtME2
z9aAIYJlR0O8WgzbrFrqS8GaU3EaXP5na877Duu3l//L9c42fUUXqrE3uCTp3ho3ZTAD2ftq0s9w
xLpcS4fRaW+0Zfu9emudaThIC33x5/H/yc6ak+9fN3y2swZSkSv5yA/QVv0+XbbrZplf/QdBJNNW
8rcbpSYwkUPQHJ87vhKRJG4ELuP9zGnMi5XdLIP5NEPJ639asP85xonwVEwNZv97leLXrYM62oUW
WB5KJnIfgd6QcI+aBz3dAvHClMQe11TSLyU8/j4vEvcAM2UqnbCyn8+L0A/DKDV4luV4VEzIVKN9
4UgyDYePT3HKA1F0ziRsG+Rzi2MA6WBMW65gEbouoHUGuj7TsxIVGZAlAX9Yc/48Pt4POX9/SaoF
/KRfdmFyrLkcaLlkvYw3xlab53wULaOTz2M1falYOrfN+lKGzKd3SoOLcgzv8bdQEhGn+WgZeY36
QN1WsDs4fSKXqXX9PlDyhZoWTiz/tBL87THz05vVlXd9O0IgGo4fbzbTcnKR4VoskG0ste0UnFnM
2x2iH1JlrBmKAWZkXEDrPz/k3z9CpPA6lTMLFI+J8fjjZUM76NuxYLXTu1jMylrM1cqeDWmIUFcm
Qhl5qu27Tm5ot3++8GdP2SB8ztaodLMLPVt7ABRANvY6trxqpa0lK37AUwQHzjgptf/MO1Cd3rpk
11aM39cCPATUEkgkmk7X58U91Te7Ro5D1E01VBdb89AKjpqNjydoLRqjahM+irKwvnTNoG+DIHNf
MmUANjegHzCURtkIIHoYsyxE1Wy5ym3s6ii/SRu32lNq07KM8nUZyDfsi1EJwlk0snRJRTrfk6Ni
39JET3dtEmXepgCkSmuIFOprDK7Ysw0jBlmuE8fR+t4zWs56YZcZHCy7XBijgb5FMRKoDUm2NQsx
zBvPtmZkBr9pcEfWbmCyfE9maU8fTgRjwzWsgm1dl4SJ12BpQow7i1yvt26HUMMIQbbJbfuW+fWV
FIi9G1TpUqrsZZR1R8kL4Qyhb5GCDLfrhJBDW7Dk2cZLzezIPaiXgSTveY+oVdRFWPbrqoxuDVe9
tsz0OuqUE964U1gR0magYC0Tapm21oHFHl/8Kjy6RfkMsv4u9VUnqXl+NSxKxYRdGSYpqsdsmCQt
07bZ3Vhl/LWplGOmpzesKMSJJ18VswwWkithKB2cXkpXyBTteUiZY16N3qvR+td6JKdIa/Gb+gnq
6v4QZ8lBDWKyRMy9VqF8NYBsD8UXBEYcIZqn1EreREb9TM5OujeCbCf+A13OjdzqJ6W3l9hupbkG
jtchCx0Q0rAt1L5cgOUoZnHhOXGd7QhTWNWjBGewxFkSVE9dbR3Mup8bClJc2CoKeqTExm6V86r8
8IvfyUDLBVLGVga/VmnanQRyZjGozX3dNks4S45V4+2WAgNWFF5b8Ghol0EoBVji6ebrm2Fs9tU4
omTz3WNUa4+SbrHJUdEGyn3yVEj5k64ik45AmhYJgKtYptkvVNiBJlg1RpapLrAEa8uuL9uFEnaP
Ua+rK6yw5jzuo31VkikkJ901pbq93Qd73M8zpfBO6LtvLRa8WcX/O/c7+4D5FXGm0kGQ67yTm5pi
pkqdNG9kwORpuGyN/D7U4DNWkD1dT0ZyXdR7yYRnmBTg7FFUP1Y13HyjthyMD1+Jz7vyC1k7uGpx
54XBY60S7M7LiR25rMsrYTaIQHT9SQENRy9JA0RbUZloPQi6SgJUNVZ7b461Xp5nTbMN6/wLgokc
KT+NvSBUKh5tQWp9ykPoAQnMas9e88hhgHGyXaRje98W2c4PK1BcIcJvyWug8PnDuFFq0TumG6dz
u06TBcfVYFUQZT7r5QTurtvu21DfNX588HJxWwc5yTdNc4h8XXU8N3A3Jopd5BGgOAkridKFKQic
r/R8WLajlpFhhiAQaIS1iLUmv9BsJHqK+f3DGksDhgQhjiEyqw+tsY/z/xCZjZaULGsibONkrQdR
r02iCWGztDeNpd6bWpXcRnFwO9j1cz+mL/6UKR+70ZdMjnQnyfNNq6dfQjy/c04U26jLjmpGNoxZ
K/sCK+MCxQfIAXVDQ9e80tvedURj3rBfD9bCinJHZkczA8yIuzD5mo01QE63OYi6ve9tcaRncGyH
6GARiTEvsNKIxnD6GNxFaKZvvuWHj6GpIlmscMEodWXiKiYbqNZEFGBysQkvrszAXNiF3K/HqEDL
5zf+9QAxYT4UJVKlsk+W9lhLUCKEsoR+uIoaoyFXpw1gH+ntI2HJ7WNJgkkLZCfJvxdlvbaz+Ctn
+wJN3Pi97WMyZnJHS0fQYZajJ+IlKpDlElwhzPiqyNGGqvDEKtN8qX02T4ULQMq6CQBH4eshTNJK
tS+wjG79PK3BISM0Q16+9jFw5EFz1IoInwlVInScbmKuIjl5CnXlULn9dQYc0teT72UYbDJiDzyt
3LlMFBr2eNGEO3uMVrpZ3SpudlWH0+SHIQJ8M0FlB90uBdzgattTBVHeTeo1WUxGp617IL1dsQ4D
461QmPBKFZVeVc+yoFnE/bjq7Hqm+JNymY1gkGqLvMpnHoSXoFVXuvzI2samoppJw00IxkdIYKQD
gGqseHK0HvR0oevN3ve++BZQa1ujpR6M86g2TonW3wZM6KNu7+qoX/v63gLY50pWv7BDn2CDblUl
O7Mk7FuygpnuNes6te+UUd/pFOnavDqBK5u51XdYNGS+IZZMiKL087lpYgSarBCg3WdWXTgDSGOR
bg1CaM24f3TZ3GYpCBTzDQboSmJe6Wt9gbMBmi2BLhV7P4IPUh2iXnUdpgVzmD+XfRJQZQigsh7s
IkHmmW46SZ+jMcQaW+mrPBsWjXsbdy+cRP8Pd2eWHDeSbumt1AaQhnl47AAQ88BRlPgCI0UK8zxj
B72T7nXcjfUHSVlJBVmKyuqne9OsHtJUKQ8ADof7/5/znTtN9dxsElYTaRcxPQ3PhwonAQvFDCIi
JOvkdeHfGVW6l629pO4y3zOIuYEn2+cH/o8H3bMAqkooNHsUup9Trbd11rc6iF2vCLfqJO+MaSVY
5QrP7kIzRJJ2qt0AMJrJG6EImabCHimXoW875CIiAwFpPFReqT5oQ8DXi3cmrQ5eEthSGm/Rs6OE
fBaGaZu2JLTAO0pf2Qc5MT3LUMSJDXWlsdpPYaHDx5hjUCPUn6Y7rwkkJ7tFU7jQFyktoIQWTXvK
ipU63itKjNlKhQ3ULAL6AKX3YlXGQZZaxxqeUY2Dx23cUoVlO1IdQIte1K4msPwiPW8G02aZsERK
CQHJI/1rE4gny0SW294pGJ7I6VhmXJSWhWsrTu8Krh/o42c6gouguIE9sbC6x65Bqm4NtyQM2m1K
Mia6tZCSaDiUx66sqNhVGw1owUDOmZ7Wd2L0SRuI7AGybsmtrZXiaz3Kz01oTew7UmeSiocsrhfN
ILmxBnhIU066nOTf9fBa2ttl232JTAC6Ju+5pghLryjhpT/X3fCqYl2rgKPME0sZMiLGtir8bjEm
eKYNmDR7JMcHsYKHnTqjcOwjkMZVg4vsqcfi4hVPnVYvS/NarK66MHXjZGvAPJ+UVwkXeWA+KyyE
UfwoR5qTyNF6jvuy8hNhb0nY7kIhXOfVlVerkNBb2DqRHy68UQZnVfJWitBOaoS+HDWBncnWJ30G
iOefZbm6UWHoVqHnmFG1tRJ+m258hi0OZYIM+TzRNsVwytguZqm0ph9dOeao3ctdueyKaiWrN3mL
TJ5YXEFKt1Gvf46RUBudwoJfZjtQes8WLzH0+cWYSAQMRNgu/HUjNsehKvmU04CctpLq2UmkfTMa
42oEuK7Jrz0UtNgnSUskXSmCdDiN43WsQtMJo1U8iXcSDi0BlrZMtE+kf5lC86bXMd9X3bLwdLwx
wzelQR1WEx8D730oxE/sWcnFq8wduQi9ncmD02jZVilzwGvNwkSqXX7KR+HQV8ONJd4X0mPTesda
xy2mj5s6Z0eJipfcq1NJVgvOCzthVpcNZkXvNo1w35if/c7f5yFA6BC7rpKtfL05yiX5ug33uheq
zFHHZJ8myJwTA403lfJ1kbSHcSgPrdd+torK8QEy4XPJSNaT1E+yDt3cCh8JicYWm5m2WfokESf4
qvDp+XMiX7vU5NFNEHf2DW7FUXVkq9s0pb/G/7eBMOrKURKvpVRahqREREO2EmTl4ItIkPWCBL2y
kIztkI9PVQwCW5VzzAEaJTNBG1HjDwFEcM0HCaN111gln9qs3IRGcqWxGQB6360jIbwLm8lcsNp/
JblH+VqVAxt+1Zf3WSt5dld6ynebGR8LgokEExpH1SIekCeDcmIE2M6pujSiTRpihx28gVhKvalt
vZCDReXhQYmmjphBGRPBpIyqS6mDwwNZRlKZAQHvm8OoNjnT1Lvj924qWeuWePWuhQbJdyRiEF2M
PvY4PU3qTVsiXI8B2C4GSxgWKpFXK3VQS+IAQPzmeeLwhZnvTSs6Kbm8y65GHxuL+qbzKmFhRDLS
DhPi62ONDuoA7SJ/8eKIQ5wU1eD6pIMEPXGRBdNpsPqbWY68Kj2xv+0sEYeeOBjrwM+IJDF0Mu+U
ccJPgnDM7vBd68m4B1wCp8bwN4GZhTgO+PZPkpyaK7NpIsVWMQHptz63uH/hm5jobp8aaIqbFm9L
OsGO6notPYAQVzoW4KCl9wxQ4ZR7vf8wWpV57XmhdeCoHe+yIOwfCzOP3FAaym02qdEpMPQ5vCGa
6N+Dq832YtxLB6Mt/X3WJ/GVFcj9MVNzPCAhULGDoAvffS9Jse/jfLzmo1GiePOU4KSmwbTXLbBe
0+BDoKTltG5hQOAJ8xXFGXuJRUppRhU/YsfptZJU68hkBf4+Zb68SkVfRhvcQn4hQ6CtrjnSDxg5
O3HcCZneXEld4x0VUlO0GZGeHpNKeJXlIRtflS6e8qVWZF6wsmoQZzm8ex52RGF/qyN6nhaylJka
NuMqNSCUZvrwHJXaAd/JExqYWY0pqRgFaVp5hMpVJgTGcmz6iRAMMPyD7tfHQCuiiTSX0ZMwwhT+
ddYLUCxFKSQwIfN87aEDgEboYx1aqygfqkuIlXfHAIpdNOMpAOnIOt+pHMpSsSJMJZAJMg5gHeW/
fWWlgjOMebZpGtyKQtKUy6jxry1NwP8ape22xIZ4oSeizDW9X84j8w9hv0/hFGESn41fzyNVBVe+
U0piRqR42Ou6/snQYOjprTYuykGrwGr5k23GrQuFd8sjPoX9aB0Tqay36tC4MbkMSgoYTg9lyVWg
jLmS4V8jjcWFrE+f0jlmLpigx0yz6aoN+k0cQ6QKZRpK7GDzRRPkz4ZfqNtg0r/8vuZ1RouZi8OW
iIxEnGVX3G/9rMbftKac5bncOrpFCIpZkGQ8AO99TAXmrzAE2iLQM+GYdurTEEbXmPZ715SEb03g
YyPUO/0pHqL6CoFBu0RWt1eLEXKT2t9AvtHsvFOJLxmyYNMG5iPswWiZEWZ2oSz7QePAEhFUSEhG
dASc57qKjKB3rSgmBFShFFIM0vp1bfo1tN4ghxUol9Zw16r510hiW5cHorSQjBJnYV4bq1JQimsD
2uAqn/xqm0bCbePDy6Q4Ka1FBQOu4lejI1fB/SRl97+//e9bLLOOF7kJweA0v/XzyTXlYS32CmkO
o000iJs4wlF1koWwIndtKVyg875XLcyjoWpVwJlb6HrPprI4AL2rtbSmE+Ctuk2+nfedDiRqOjoR
TviLGWLvmgBnA85//qZebnWeoMheUjsytQRdfQnKS2n17wWLZ0Oc9Zl9MwoSonrmnk35RNbzMl6h
bh9sdSmvtYuo3fkO/bIYnI121loupbbNjYbRumWN9wUZhnlFBNos+8gd/0u6/Hux57yfZwOev58a
iTVmN18eAZL+EHMMwdwmpiulJI8lvCVfGtdcfOGNeleDn0fVNVQSrAjv/Ux6lyIZynlu6mqW7sBL
XqnLanWp1P/xhHwzztntlEbocBQA6INuq037OMv1ldVAH6yx4yXmtgtr+cev25vxzu5mT5q7Nm+U
6GjOWuthHdpz30YmhJvoCvv3L/c8897NlTeDzf2GN5OfNNBCkSYG07NdWD110hdYoJeuaP7F7wdB
Kjt365V3QB916kKDdWl+pUdXuiNcR9l1z9Nad1CZucp9qCyaa9KLHn5e3d8Skv93k4jLc7bDb3Ik
/nfz1MwkqeTpH8Rh/tf//cdL+49PT0349Vey1Pe/5meshPwHVUEVvqpoqirWE2bwz1gJ/oROHeJw
DaaTLvPgfsrGVYkkCuIe0IvwuZrRUf+UjX//IxFkEBpoFK3ojf4OVEo927rIkoYeyUBlgP6GHff3
wPY3M7ApBNnvB4Wqgshho70O1WsPm6BXLgy6wRkhxSTP3Ir6IrLWJ5g2N1Z4khXf9QIQEFQAhZTs
Kl9fULfhBHSXlZ9w32vjfdDfixP176u2KR28ziVH2WGle1RwrvX8q2kc/WFveDeadPv9efytSfc/
DG8m6zy1fz0n3bpnAmbhW9/C9//kx/xT5D9Q45JqolMbZXc6c9p/zD/MCQYqVsSmJnIekaSSf05A
Qdb+MCT2s+xhWN6ZHXyXfxoXBNn4Q8GxJWP3oakuaTBf/wx2ufqx8ICF+9dN5O9Slr8WKI19jchp
D6QZmDTZYrf56yqo4MGVi8FD1ZLh5lYHoRvtrMuEcVWBf13UXjLc0GMVNwUw210CpuM+p17zMsjm
+FUIKlLHS0uOHMOMiV/Txyl3o1aH45NOQAB8OXNpg9Nk6piv7dQ8xy0D6EVAoj172z05viUYIAsj
Z9VYtgAe/2rs6tsqkBFqD5X6SelSgs990LBIqEmkasFumk1wF6Wy91JxeKztUG2S/FbPg1De5y3x
S1pCX0sUNKKX0l4sj7RpUnsAtHElVhNdrsmPtOzU+UVq9iQOpmJ6kNPWDF9yyoD5dob0gZIVLAGu
hRoIkAL7zvIqmqKcR/NAKveN7gktAB5qDl/Gxo/8VRjLQE2KwhczN6W9FziBqvWHKTJaZVEVCqZU
RYNTu54kq2yPcjjVitvVfXZlVXVPCZtiEwV+f1/VOiCg0vPIzKYbJXYcQXtRqNfGmLcclNEszoH3
ZVZcCXllbdQyqNRFa2DyrghUGAZRu+5LQ90pirCZdNbUNpCpjU3Tyg8TFM1CUyxD/vVayS3yeFUg
vtQjYotPbEq0n8OpWCzscgwq6cGsBCu9V81GpMAgC9zSo5CpCiTbv79y/Lf7XP1uYfhfBCf5JKu/
NsLiqXpuX55+WSL+NDYhm/2D2j5GVhxEqoI7nQ/RjxVC0OU/FFKHZpUmHzHUsCwDfyUf8enC/wN7
Gtsfiox/rhCS/oeF75sjC3pdA1nR31kfft0jYWXC0yQBV9R1U8bxc+7cHDipxFOkYMunWCNGwIRu
rer+zX35uSa9hRDO39M3e6QfgyCzY4P03eWjzrvdN5/B3ssLdTIYRDCerbKDX9OdwqRa0I9bDXXj
GhKNLL2gYVICC5T3PlRUYF89BTsxzJ1cUlZRmy3C/CTRB4g7eFmgtAKLem/6nMXDImGXZVT3gXJX
FcOFXeSvG7x3P/7c7Uk90yOciR9vwtQnkHdB1WNheQK52jA9zGr5+5v10QN5c6/ORT9RX5Rt0auY
K1VwSfB8glJxa8JIfz/MmdL0z8vC9WwYsoHee77sN8+EYKZgSi2tdyx2J2TF2KSYPLQr4p1fKPFb
9rBNN5JNwmBM8dC9ePD4cErgkgVjwIfunehGgoqR+aPOlFjDkLOlfbIUbppT4kCqsskmviObAaz2
yr98BvnogeK9nj/Z85n/XFVZhDSXrYIrr91mD0HQTW/QzISu4Fau9E351B3Kq27Vr6XN7285UNMP
3oPvUjl2qpIJlfPXez7mgk7IEhctk6psUN5LjBuLfo0KtRZNTFE8+uQBmvJAzfBUJB7qdAqD4CrD
cnD0qFoNaEQk+RSrn4ycWU+Xgl2ibUnPknKMyLQnXcDuRQ26X+YoBERHWu6m0KvpIi/0xN+nXf4g
FjKvj7TRW1S2U0luZmwHTeYMoI862gi6d+sHt7WV0A66UuJrA7h0AhO4EDqYhe0+L3JXAe0+Ncc8
G1dNBLTJCNa9NrqpZNh1Id2k6bRtO/0YZr4bBd1Ko6uh9tm2sISlWYMd06dq16lBBTevfUaLexVC
+8PJFQ/bQRt2QAhB4WWLgmlpSS817awuLNbiRBJ4tTDrkPxGbFa1so0yNDETnkzQO7pApRS6j9E0
G7OPl9poLWuDm2iqa2NQ2X/7wUIBzazxBCpzhvkARadl7efNorDKo4QQWA876HqoBLoGUEphy+aT
KVSkot518jdNe9KTW4GXsTJxf8GiAtfWdEuqCE4cpxsO0ktdfpWk51HS3EKN3EGpHLjOS6uQF+0g
gc2QVlJwyK27FC2dh3FBEMZtRBaOZwbLUjcXmVXZDSmgSJdWYTGTINHCCLtcMBx0NAOxjhFBRuwA
ZtZbS5j4OGVuEvPsdcSB8pPPtmKsNQcaxYHugK1J6qoRv0DlICWVcF3pNSpl4lrhrUo60eX0+OXS
jSrcLP5zEd5znF1YDTpOkFKcrmjBVbdqnNnq+EggjJuKO7UEqwnUJrEGh7AeIJ0dqoYvpqQeo3Rw
2XIxNwgIyRI70qD66ddG1i1GVAlCvTMkqtfNOg901vHHtPEOEYjMkcclygDe0IsUQMkykslvR1I/
K/8l488l/Nmt9JgSeFGKxKpQGvXo47X51y67TkhAz72XbiYbUCzvFBFHiOfW3e2kK4tIFWGjo2bq
DYd2qgHBM0LpMMLC6qqTQcCrpAPVmUgZnYy71AhQsx59qvBW0aw9D9sUSe/UPJ2AB2NKIeew0c6h
vseA6gLel5HakG9NTmFQN+m+6MG9p71SI6fJ88UTocODvhyK+oognDkFD8EbXvP2m5zp5H5srGF6
6Hs+Kuxn09FjKTCXUlQch+JBSVXgk3BSzGIlmAI3lHhq6cA80zrPlmTKM71MMmeF/oLcUw9yhWE6
KRqslp9U0V/QLcJEaRMARQWLXg/tuqu8bSOKO6RetkYaTWR0biEm4MnNG2sKHDojNJCuRGlXSJnT
9TJqCCyUYMW0mmRnGfmCtlWSYqMH+l2pBTs1Co5SdZshoshbcpLSKw1sUzcIS747dLwJM+0ealqr
Y3hLku8U7gNENtPkfcnNkXSaqwxxYo+0xqKxqNUz+wsBRabaYa7QG8RiDY8uShLyneNV53nLqjGQ
zcTLFHKYIZ76cMfuQDaaHVgpt5dzRw+OExEXIfYiNuU2ygRzkjbpxAuofdW9z0nykJT3FJe3U9Lb
HtHaQNvIZ94LVrFMB4Jwxe4+hYpjMXlzEiG7zF/PmQ8ZuvsYCVZz7YO5kWQRDL70NRFiF4zqMTVZ
JSp6ysVUnmr/pfGWmiAd9WhmTK3MjoAwSz2J9bhoeGFFoXcrWq6p+bmW6KyyBivBXk1v1XQzqCzt
+SmeINwiq6g9dwIvVnuxDV7NrGa5wMy5IRPIn45qe6QbtqBvwITNVm0HJ1UdVnh/YGY1J8S8Szke
t2Fcbw1PdSomYOIf1fJx8q5V8RqDVzNpTvWlnyIn6FAp9riCRICG0bRswnWM+swPKrLeMm+ZxCLY
XtVRS42CRmJDSLVVCKm0VQhpJfoHrk/iLUhahLHcL+qydERBXuXmxKmsBm5JMD2kHxkcMn2UoTcW
PQ8xoh0MB6+WFDvyHwzOjSnVtFALgGDCuYglu/TDjZH319ZEpFxu+s+Q1ByhT5c9zUC52ImRaUvE
IeUl2ctqDtqXGOjcQF8Svcyp9dmAcQK96ILoNPhoOkulyvrRuoYvI3AOI1sdpqUGldnC5VqPKCc5
wVqYz9LgUCU75jrhxCCcTVI6QG1kpDAAFETZsjYHWNBNeNMg/U2tnULRmzAdM3nUciQGZPUqoBFp
+jcDMcfqwjfVOaBhHdNi9q3XMBwXYmYdxPQmEVGmKFR7OmHfK5/iEmnn0K91K137cNNElX685q8H
us2eilxRT5xGSfiqSo7R3yRTclPWeFLywfE5Zhp5O4PZVDlaymj3Iu2LzCpa16saZUCbHTKLfqVg
BW5AS5GOxEbL0w2QsquxZKEjbTEoxr0JPGwaRrdvypPH8gIpGLAd8iUQeRCYmvVgRivqW25F8p2q
bvxvZvtQiY9+EsGS9ZYF+UPDUNGazdZai6THCG57rTt5dQ0aG9te05LxLtpaWELnPyBOdub4a4sU
OkneZtmzWEVoYBVHGFhczMT24zsf6Qea7CCDhJe4SR8tc0O4iTVk1eqVTGjNVIxb3FpLJRzcTO3R
Z4P99SU3MfZeCw5bA/Ocxm4k3ESITEX5uh3v8uErJ3u7GomzjpJNRziDHihrMb6rx9OsYzRGfkdn
I95diDTe5VM0sQ/LkBZnx0KSUfR+EZBotz4rm7bV8tue1CYv+FrSi8MWUAziQZPSu1Qi9B1xLvHy
SwupUzisMaHs9Dx5LpX6VBRfta59aStljvQmep3EbajYIWtkY9KDTG5UltaqFDdNGh6LZHz2gRwu
rFG2DaFAnJ+vlCpxFWu0pR41O95bwMxXqfKlQboc33T9Li7h96XZXh3Eo9RZaDEEWyoMZwiyNZ+C
VRQZC62MblS4WyEKj2rAYxFLaBvQw8j00AcC3h8FrbtBCMlDiymYICkH+TgafOkBPmdzpSKVnAip
bzCmbsFucyotO66xK/BLW/QX8MRbj31DUToVe7VemfYD3x5dGW8iXV54cc9mgGTrNJzF36ckIKeb
4SJ68P7Oq1NKpOwA5XLbAIHEsLEhjY8NHaIBwwqWPLNOVldTMbEHep1SFVIoUEDS7/iaQ83b+23j
CFG3jGgplyJmLl78UIwXdXubKlu90heJd4rE/mbKHkZlciVgxRW517k63WcA1zwxvVbEiTi8aJ8D
c0r7zqkBkLdzlnWi2V78GvOVbOVHr/SeKgkStiq5nox+aOAEWXxuzZrIFpzfvFxI3W0BxUQLGxkZ
isf6aXkvSnpl5FcsX2LnbYpm2VGbAYWhVc1yboMO5SrLvk5txW6bpdjEgdPvJeN5jD8bdXwwO/nS
aZEy/bsTPBHLlDIxy9GmPjstplobtlPs9WzSUYLbgV2+pjb7Ghsw+xZ+74XQxbO+1I/T6dvxzlo3
rWhVWR59Hy88qjYfIdd7IU1ppbix4y8vQcDmAsRfNdIfw9G4NijPgHXgRPrrwUxJknCiQDY40abZ
IGXY9Et1qe4uJfKe9Up/jqNYCnAzOFn0zH8dR8LCXBFB3Dv92B1CdQc3a1eUR76GXhFfhcOwbDNt
MWC44DNyqfn80ekTnuQ/Bz/r9fWCFzW5wD3tt6AzgxeBNQy0Q37fLRDbrgZU9k6v2vru8pn7o9P+
26HPpk9SRGNShFz3nJIgs+aPHqFB4GublBgDSPra38vlfX+nzybQhMZyLAwuVlmgC3G5LDtyLDB5
5HLBBRMXSCftSxCEj2o3by/zrM5lxHJuaCmX2ZTX07RXOa8VN78vIpx1UH9eGE0lJis+fSwYv04h
Es18qhcREkNncEJoOeS6IeS1Z2JdB8v44ffjfXhJ9Dap3ln49t8ZkoWq1SX0GE4L67+yFFa7ZiN6
d78fRfrwBXwzDF2Ut9UoUwmmUsmCgQ1WciXrxZU1itsY+q0UPzVdyRntWrISpN8s6pNEbmGwmL/G
KOvcooJEyRHfb2DwirRf9f/PW3B2x60GgRQCfdAd/kEsn9IY4dall/PSbT7XaZhy36sh1y/pN1b3
qfV3g/CfzRyqXqiMTOUdaEnwa2u0SMqC7ZQeJ0da4wqy+2Wwrh4z+xJ76OML+udg54il0krrcEKp
j3cGyzxAZz03lk1xYU37/t15t3DPZesf13ROVUqGMG90lbeBIseyc7Kr6AUacIaoRlqQcupEDsrK
TXkt3JgORDeO18vqSEQ2W3CHVuuFWyxfuuqzaVxowxiINVetH/xjelRX0hLFrXiQACACnHgZj+kW
QO/n8TNi9KCyiYi1PkXb4oYChbi+9BU905b9uVb8dXfOZq42kAxEeW/A5c4ufUOBKLriJt1Ne6QK
TrWZqbwzg4p6EIDphVXaKVaw07+h+/ho//C9vfDzOZ3N76jNLS+Svq9aZI98SYmhtHVnsIMb7WmW
fmgvFxaUDwekqaHg2qXVf95yqIImLb0q+XnpV+0qdGd+kbS1thQZLn/h1PnRvpuJfw143iZoe2qj
ucEVYovGeITJbJSdcpTvY3DWTRe4CTtjzxDxk4ZOOFKOVF61ms2p0mwM1AFm3uybqj3ipnTzsqXD
CAiJtkaq+iss8U42lG5Ta1cKpog5RCLWSoLkU1yowULs9wl/S/tKd5FGSIrSmyAesgwRjaorjawB
U1dXuRi5SeevLtzp+dv97sIJV4IwOjORz4F1hlFEeVCkUKLchPzWya0X4730oFOwOqBrox5gFyvl
kzE4RC64vx/8wtjnvW29oEQg0cB2Gr3ZGUnlNjEVpBgUQ7iNkB/+fjTpw9cbyAjwL66T5v2vX6ly
IP8wVzljS7e00v3AzjYUSN1h0Wu2SYAf9exl4oYn5cuFgT+cXG8GPnt9hirV47jJ5nucHlOOHjuQ
uEAqSIHKkWldVNnNf9+7ZwolC5Q2nUeknb9eaNfJuWDqLBwthHmn2dAjWdXLfumtvZOxJV31Iibr
ww3AmxHP9muD9efHSV1Vm3r1Ywd+eZiPt09vxjnbovnxmAhDx4zplua2O7EQAagFnWx31+jqL4kH
z/AmP1fgv4abpSZv9zVK5uXDEPHguiW9pmJRQzaM3ZlrwVHGlu5nQm2xurQP/fic8WbYs/OMLBeZ
JI88P7GgmNJrq4AorLHPyZRB28omvykAw+v+su2mWce/+E/m65vxz76DQmXVQ9kxfu2K9uTEJEMt
vhIJtkqX4a2y+f1oH28C3ox29lpaUxbjUJyv9lp3s32xUZx6Je2kxXxQrfb+Gq+p21EFhwNl86Y+
ILzgcydSmPh3vgS/f3dmac/bR16rInsvmV+TpruJ/p3fffr99X64DPHlFvmfDLjgvGePedvM47nU
NwPASVvexYdktwC9ZrMA7frdN+nqwojzND1fD96OeHZ0BIeQiXHMiJX6tazEvUg1xYyFVY5kphW4
neJzJYhkSl24VHn+i3838NlCZIyEadLJoKo5FcvKG6/9kUrAkNH438easfXUalsm3ZrYKWJfi6Vm
TMQrzYdqKi1SZOuevqMc7KJysAu6Rxn+M8tXnVoFCaBsxB6lXAgGxksu7Ey/b3Df/XI8JRzV6Gm9
A321XRKYuF/m3TZl9G24mnfaBcycS8imD9UVUDosyhb6fEabv1pvOvnwemIdXTf36IlYHD5KL/0q
pZdOyOMCztoeFeoqvjL39bJ1vn+NAXGXa+IBV/ntZbTSLHh798gQwpn8IoUfdd5eB8+Pu7Ke5gNq
z16guZrLN+Wr54xX5YGslRPxO7Zv9/hyHOkqvA1P4s2F6TqLPs9/A+IYU7Y0yn8gd87WPx22RQW1
fiS+yz9iI11j475qBmRQ06R9y8t8JdI3kEFexOVaUKyFUkb3sa9fTXFAjIxlV/RoqM8YguqEQCE8
WcNt+WCQQlKO/TWRUpQZ9TsD125sqI6uFg9C0VENxLeQ9P7JavuvSWZsRbm6pRmxpCe5NTASKYZC
vKB+KA0sZpK0rFJ1WXv4lYVY2YI23bVVurX0dCVoxO0a3j31UVpsyqaKfOrvPFMZEkCcGBYtzvQY
RsJdQphSoLRLUSSmppurlSQolTIW4a7t8bdkuTu10xfBM/ZyKG46SHeK4X/LLfm2qBQ39zhzN3d+
+Ng2JDDmKi9zJDtzd00A6VoLwr6M6GwFd6UsrzrC2o3xJBVEn9Fa9Fp1G1ezJ8+rjz5pz+bYicS0
Kzst7LcmSsFpYLMQKkRI4lrswEbk+sIIAJnHX2OSApOmoG8q80pWq76JD0WNCU8TyTOS6SD3qvKY
ZGpCx0iNNmntXVtxfp+nuqvURKKNHk5FJS62UUhzoMvlL40MtWxK8mszjVy10e7Hib6pLqHPG624
XRRpeSM2YeiYepg5WaV8yr1mq3gy0YYUEwg3ssY5vgfTlqaL5NLLtEcSs9+1Uf04a3JiMFxFey/p
D52Pf53NtoxtecqqjaCqpzaio1Io8r5Kk52POjeKVMiG4yuV7CujUl9zRSNJU/jmFTiO2tC6SxLF
tQL/6cL8P9++wcPWTPoDoqSwK39XIzIHUc/DoMAaf6uvRjfflofAKR1jBSIFpf2/gRudX6i3qx0j
olUF3g5YFR3beSJJ4JuW7Mk1XS7cjSPH2lG3TmV/x/TR0bFQQFrMtl/MbCQRlZf25R9cL1I4md4T
mhoFIe6vK2Cctlrfyd3gaLf1U0YRE4c+B8yv8BHKzXhHAwwX26Vv4vnZ4/sl/zWocba146CbCnXW
45Jnx1FXCxp2rZ2CQJ6VRPPUNxz/bvokr1viYC9tsOYtzbv7/WbwswWuadsKByeDA5L8Vh4zZ1o3
D0Rnzs6lypZ3F08gF26xcbaja3Wj6rqJW9w48dFI7MExltIif62jRZLgtHfKZXii1fj7mfzxqBR3
OIVokvVdUPXm01ZIMUKqmFEjKbZr40luHv6TAXAXqijB2JidzRwxaDRkzCMPcdoZjccakDi/H+GM
4kUBYn418BiI/CObOCl/nZxEzo3WGDAEsAtHgPPhelfefg58np020JdsayMeL1ck3vVQvg8M/hN9
J2hM3o5fB7b6akqnDjN6v42PcFUARn/VT4MLqpBtyKUzx4eP6q/RzusfY5eI1lQyWqS84g8mjup4
4Uaef9S5Hj7lFL1n7jb6jLMbKbDlAO1TjqCwuh1lcIfuJrytGE7N55oDRjfKyyDyTwZaq7jc+0g0
a3G6oa9/S3rNohd+Ilb/lhnif2aUgzw7PP+1J+K2/a//8/L6i9x5/g9+OCJk9Q9QlXN3a7aCWlAW
/9Q7SyLCZTTQ7AzRQpMmxJ/8lDvr1h+iZlm6IZJ5MHse2MT+NERo2h+8Nrz75PMAh8Mo+3f0zoCG
f1k68fQQE8PkkaU5yQFj8VmlgdcRiFyHi9broWoUglMPJ68Ml5LQLpsSnleareTqWe+VY8LhWXKC
tl0PS3JWcTu3RE8TS9uTnKnSCu5aaylV4WqcopVkxCjsnFovtm2MPXDYyUax7cpk25TCpppFFnwS
DOOrEiQbZYnrwPa2c0htKhJOmq0731zJYGwA+qyiWATIQjgjZeJylNzhZVkqQEeCYWskym705D16
y8NdXk7HrEZMLfpXkdMaxKUS8plWxD3n2Pbjr4FV7JS0clVq4pCXd4WgbaHkm4G19pya0PFA7DZh
n2yK0VgTeeiTIeN5q9ZCsqRxZkEZBRRsP8XkAY5r0XscUbmJYrMT7qOHRI/dFoiEYbmile05Bh3U
WwDPdj7qtmIeuxzKitqt805bJ1m66T/X0T7eNG4nZesHgOths44qiQBvzzb4dGmjv5mS28Bs3Sgt
NqZYblqp3CDUFeI9XTvkDPphcMd22gghVX0zg5pgrQUZpZsm2bku2b0FZYIbGccoeO/0rrsarfYY
tcXWAGaax6fhYHTduh8DUHvSxsupvZarYJC2RlZvq4OeNTsYW7vAlbP0YRQBPWXNQxEIn6J7wc+P
a11VDlVzCmt9mT9gaHHJPliqWbJUkB/g1F4NlrUMe+L4SsttdHY/+VrZIKQ7xlZCNs/Uji6+i/9H
2HktN66dW/eJUIUcbgkiEiSVpe4blFp7N3LO6+nPoG/+858bly3bVb3bkkhirS/MOaYnG5k3EPQ7
9cGonYai/S83pyb/n2UEtiKGA3jLWWo/bKTE8P3/579IyxGKPxvWrIKwAtWKqPERlLanbaMHg17e
EawuqGW6C96d5AOFVtnFuUTGG0IOVCiDfASFqSHgIqGe+XV5U9fmfgEN+5U2xykT4U4ad04XfQSD
7pMENzvbZQXhpNYTr1J5y9VTrQ2E0Dq3PhlG30BJdkz2eS/TS2kvQB/Ka5/056z+F62ndjLfAfjI
njGjJU6RGRvUUEgfVul5QO8klRc6HZIrfSM/9eZ7+m9/rlGbtl/7nWrXL9Is6PYjsH9XRE2nRLI/
o83N7chplxjNd1wzJYZG9QXYByZ25/YJyg0FRH2VB2q8/1xa0UZ1ZYAla+IsPeJaN+O2qy5T0V+y
YbowPe/kKN+tsw76rh26+GjOVwWYTameBjIu1f5jR6nc1HModXto/UCOu1h8bSkSJVBQGmSUyZq8
XZXjLe1jHe1U1qxnO956lA2hGjhmdkclSKqkOC7t4m4WIRNyG5nGHkntyr6XoCvnZiIA1H7mH5tv
GnRhunTXpRzuy+E65Dva28hOB1onycLGHWT9oq2kvrY36TVfgl0pQyvvw10SQfW9Io8RhhqqjR46
wghzFMTz7pyoKUKj5M/kJVSPITz2IszQDE/rSwayPc95cMB7rZl/rIqHcNpDEORtyEZ5tqybDT+d
QdyJtwX1p1EHsm4HpSyQ4vAia1bkmHMs5J9yt7HdN7IerzKnDA+go4iL0pgXQCCuJsMvMKzLaKkX
+1fzb1Or59zPHt9nQpts+VNj+Hkr/E0/r4KzugvVqQoz25v4Q3sPqvf9NC9P0CWvubyjotFdG9wK
ogDnlWNvcVsn/0Ad+Fl9qx3i7NoIxvwMiwUETziQ76pJ6gnd1aydVlW5ivs6Gmepp79UF+9YDW/t
SO5UJ3ShcJDGyOqfl9r2te3CE25b4mYAu9R9aSOgBP3DyOTlOEJwoiE9djRXvx1jhnHEushtE+Nu
rtON7FmGt6fawB79p2lqn/gtT4JvMemZtwGePFvAs/T1vOWU//HoyyiYIM+cBVwiCJHe6ufRmq3+
A4Gogt+KvoZqQm+yR/r0wo1Gul5cT3s8205sm3Dq/AV+FkiW5y9gZ0UuJwA0b8Ns3WCrs+zu8ZW5
rd6Q1+2888FAIT8SsMuY/sGR394QTed1+1xl0otYtWdxttMytqsjWhU7fASl9OZHRjj03AQLulhL
EQEUWG+RJ89G0u4tQuOx6+Lqg4+tgpmwpFZOIbC5W/zQ+E0W5KlN9wdAXOnaBTtvYnX8bnvE8MZ0
opMOnPsjBLzhbXL3Y7hMrXFhzb1V70VjvYPB+5jBDAl5uNpV2AhXlzNieLJI/dvBR9tCJIyhQwmZ
yR5YMRg+lrwmtlchmS3tj9QqQuY7AdpjXy6oAKw6mCU9QEQf8iqTL31l3u2BVvWBWqQghHjNbRzg
4+kfWe/53VCKquFYZy+MTZ66/L5YfqkUsaJLSdEER6D39pk44Fpfvbn4fTRFOLQU7Ms3GjF/0Qzf
FNe9ky+UEfiPpPNqv89Ci7cySq9WVwSt3hOVdgTWGOoIW7UpDaw8D+u5CWW9DQfJy+XySp7CVXa1
2q8R5PdVAjmJNva1qCJHKr8YWQs8B0cZwXO+OMj0PWqi4MGstJsGM0IeQFMRWrIo9Vsn3+WqvwnL
ftnBGFVFhFgDhXFwDAVugOePPJrIIOX9SwqnCrdOQR58XWQtkvjwjStT0cGOnftVzq5SaxGTKX9I
d+3wc5EnFl+KzFduXbRNvlTLdJlUKa6VPW6ftrb1leOSOV94787NUIezpSKM5sMlHQCrcp8Kwjdd
65HiUB0npZgjSatitYW8N7YuALkLgdVJPSzJSuQv1geFi+WIZAZt/aFHVc75kJkRCKJoqbgllTWC
mDYEKvAkQoV+0vYfDXqUPCVS+DgGUrS+i7/y9G8QsxrzJk/99WjFxUg72K2ggl8HZ753WvdszPYL
YOc3CW6ZiGzkUNZ24UOb8w2m7aQXKngjEWjEy3casRa6h8mnVM7p++PjaUpJVmw3zG92tgWdihiZ
v2CBlCQVFDJk4Lzu7a8UrNTXqns86Ra/LmQVITl+Pcq+Xk4+Ma5DODlzov1TG10s35oFUw7jOgrM
SjviIweZ+Dp4yjzw/H6kBal71vRsGvMLeOHaeAa205kXBlAXyaqSTefaryVvgtdqb2easfcd7c5j
LFJmfVinIuyISVqlPOKTxcfNo75GWp1C0/8aKKcNXoxMBpXq+Kst+QWltM0zwTuF/4ThWnfaWOga
ku1x19ZOH8h1E3TWBU1SdVvTKiq3JrS+tNWG+NiHFYWs/qLn5vPk9E+ys93UeUioJRCgmtODjIWa
32RccpahPVdHFpfjHtcyspEC71k7XQ5JuaxtepHbMpHdpo6z2Y7nfbnhodBjCo6vrdi+fu/nvPHt
ihH22r5WxJQXzWUdfgFL9GWPOfG4BRVXo8KBPzpBdsHBopYRa06USk4w7qq/vOSujmv5vLyMT2OT
BftCouSYevOOj2hMfdTSZGzzKDNwsVTirr0hN4E9lTQLS8h+KLQMK2ysIjr2LsodwG0qyMEtGpsl
qadX5DEwDVHx6oHjKBBLAjulqM9TfBqYGSbZX4bZV+0PC6rzgea4MTB8/JrRJe6J5Eoa8mepvpmD
msjsWyY5kF/NRNpxXxAfYshvYuWct7MLI/1bL49nlM7nbTh3DTQW7qLa2rxGcHdxMDr76Ncn5/e+
HeHi5FEtjVG3f7ba5FEXLLoV5GiaTyan2lTkF8OqL/VmI2QIudWSTqsTVbMu+LjcCWNg0XSXGpHt
YXex+ktv3d7sfSstmKbrXj7tHhYJQuFNJPGj++MwF3/CzdPCrzS7RKihbkh4E5QzysdCz32FYGNt
Fqey+3EWQsuDSvJxTWI2Ifid2da5t3k4wIJ2H/XGhPpUpI+D275uZHDXLuWq9Hv7QqIPLlGa9UD9
tTPQ3teb8ilG5XWf7Vu1XSvunAor15VhRf021dm73GtvMLbe1uZ4rZBvL0STby6S6fxpA/uNPt16
W/W/NrEjLC7OUiW9dvr4mjZn52vFTpaFViU94R160nypaHw+VZ7sWfznXLF80RH4qEQlpzS6Oy4l
vT4blA3zqJ2hm7my4NREQKftng2Yb6kKn03pvIZaboTlmkfNOkZ9RYUUPqq7XX3S8y7cHki7mvan
d+sq949s8+tD8gF2BrCmWn8TSC/Yw+488P92z1NzXHKZ/EKmo5yVYPhGfErAAdoRnO63ZIN607sL
UPjEcWKRd/7AlVePMMe57akAqPYpDZRDI7+mPxN1cKKpuVjMW5VaigY1i8nvjfe+i1EWWVagYY/b
q94VnREcE596Ah1SjdaH/PFifdm4xiTgoLYj0W7zKVkJDR/t+9DiylDdgXyasTD8mZNzWz4gCHuU
5146Fpf2q7CqUBCd3tciKgS3dhn2uxaPFBz8fBfJrJLjOPVLYPKvQTV5Drnj4b2PHa6a8brqL/lB
Xb6/201Ax4AAtgz1QApz2KwadmZnWkJYJkRHoyyxl0id/jgrkn5+0Tr/1uz5UtY7B9N8tpXvjlm6
PT+NqXPLFGBVkwwj2rgMKg6IARYlUPN0nm7UWH3tNs3fuZsCyxGBOZuBxHPVgTCtliE0hmtDy338
XWm4r9K9btobjY7KdzGlJ5wi2JC3oKUUGLPlYsxtYH01N6PALeIBrezUqM2/ZWXwCiQitfJ89AYw
R90naQ0qG6DEn/ZN4dzOFxKVuwdK1vH3XvLKf7jPffJFFpQBkEcrChWj7MP13MuDSylQ3b403GGE
rRjDzcY51xhJpWm3bLVuJX1UO6uvQ/ZcsJ/SOGWwE8ULtcZuk42XfmZLwa7G7Tc12Nb3aeMVmf6Y
PUW53fha98YWPRTdFi1cAYqODhqYb76/jvP2punr+yFf0c7dnP1TLHQRO7CK9PvQjyAzjmD5mHNv
HfawtEPWyxftaIH8SjGGw9haxxjsfCTZ4bTYPoNfnIlxu9lA854bcV9U7Sb1zk1tpNsMsLPHjHfb
eXV3oosGKWTJEWcQQN/KSXMdPCQfKdsxyVwCY1cD5suB8A+X6+xFz8rX3fzZxh86p+sgpHgZ+Phx
SBwalrzGFxBcp8OOu2KOncWO9unNbOkerBdLTMG+xoOyuDbt+JuW6bGWaD8ULe7ZCWf1pqY8sq1/
0EcTj5KfHMpGNAn0GtweUCfNMsyMNcy+Db6j9Uz9UqyqO/K6UFvd5Xq52+pbZk3xEmZyf8Uoa2P/
VJ0yaUwlaOablYYo4aNhtUIDhmhNfW0Y46m19KTZ75DfT+A4XmopwJPjpxlmZftzmY8QGRzumcmv
2ttI7ZTPNl6/09ZrScZ0ok6m9MnYNMoY+jwA48YXKN+7qNsn3EHs5hDEbMfJoQPuuShN4pTN4KM2
7JDgr6Gfbr01PMlMNxrBHE96IPy3NzX1IGUTcGsjMusSNJ4JLjJ1hAgMhzB3uw+5q59kC9332zjx
vufKE/TGpyz7MtM9EmKOFpjofU2VrBlhu+xhR4tfHIW7qWaw1wlmXhySJpa72Qc77lkDCs2+9gYE
mTMZXWXua2emkVoXVk0WNSObXAPHvuT2lRosnRTkxnzW2q9hZLoltLCZTE6TPMokeCR/tvfVbl40
/dvC072nOMirk9+D3zduR56ejaoMDenCsPQq2Tixsprhg33PbPlu4IlGJBY5Kx7KeolSGPeZFKQL
5GlTivQnoekhIx93rWfPuLWfe5ldHsz37dcGf5BXz5W+68U/qFeMjLII45fYku3XCcqBtzZoGfOz
KmF6xHLR/+50ql263bqcvS1/mqXBWx1eiiLzB+azdWn7zkbMuEM6Va0Eu8y66wBCa0dp3cWzd8If
LY5E/HkZTS7c47hm2XodlpHRJksB0KNLIg8kFcD/r1FBi+06rGqiOcZltU4AOUU4lJ5orQi6J1VC
GmSDER65GlWjHGu4nelDXHI2sJGzM5/LGFGKx+/sq/efLDOCuh9CwsD5Yy62f/VGe12781RCKeWe
qbT2ava/h6pIhh7xSqpEgHhi46qUrwNg4/PO4TmcRYBNwbaDfjmo64FtHvQjX5tzalY1OH7qv3LN
nDGW7/mU6KfeU4dzSgLrkUle3/b+Mu3+JzXKZlExJmQv6MIfGUlIG5U1fWJKuO6C9RurkciuuJ+v
zLNMPJZeb4HhwJb8hlhKZoVj/bLl5dpsJ6nEeoi0UkUegMVVfbXgM1KoLo8TQkEakcUZZeCuStj6
zYQEFx5xivp2fX981/RVujrMfGtrDSGfI5wsv5W4NY6zEWjYTvABMhXG4/hafte2+0ncGJEo4ebP
no1gzWTd6G55dl2Hn6U72RyD7M8qjOQfaB201nmuRv0F4/7UgcHqP7P1lL0xFQ4tEQ3JAXRH+Vy9
pBx/+Lf4S5pxbWgRNkNCjQsWi/wvd3W0QG4NLMZaIPHFlFvDPOljIEHV2h9m0N50LrFDPWFD9Wfu
sY17rKH3VdbN37+r9vBsrJff5mktGaQxQtWfbJ4U5sGSxj+BhxnwJXMrPz9kMJ0ggHROsjFRMyOS
+XQN7Z1W4qWXxGte4dR2rX3yfgw7A3OOeql+LnPcfA+fkCnfVTO/8yxKjeRTCMI+wPiQ+3pRAal2
h5RztdOIfyEUz7noxnYBfJeuSmJcs626Z7jCGQipS3521DtFkDBsPkLHeV64g7giAXQ6NR8mYBRM
RJCYJO1xWkryA6rQKt50e4yL46vtCekS/WWQAj4wHeV0ykdxcuKONWAFg6AcUf4x5LFKbprzzjxg
+kLNoVZ0dR98QruZbcPDqhvlPNRKGcu7L6nNKc/pXLE2dk533rQnw15p225bNrkdQ2Z+lX4bqGyF
308LDyRE9ZZJEC5RuULylEKFrFLY3TISmuoEcePcdGTBFPmbtb7bc3tJ1C/a5hmryWGWp3mzPuS+
/bQpIXdqlhk1T6Y8ycDYu5mWyFtmEdU6c5iN/otQ06OLZnuKKKWj9QHkAMnO/cRQI8dn7SHKCdD3
uO2xhe3qp78UHdiNek7zI1DXlasPBn/KXKO4GXt/za7peR9ytxcCAbEeSaPb886VS5SPpl/Na0BU
RbDujotP91qr1ilF3tXyIywf2y9SUmLp6KOypHBhj5xVl1wH5H9wdCbAbYNUKZ6XRn+ZPQiFpfqq
1sV7+rr84i/UeukafATTzvFtdQk+e68+jmAnhmDPQTSwtXF65heMnKZljvReRD0DtomlzrPY8Pg3
iXCl0d84OlpAE1TKc4ynfdG9isFgRlCPuQ+XAnt6p6MK6TLs7oxjRv9T15uzcXBSq2fznkCQd3mQ
Adq+LAxwDvgmI9B93uG/24oOi/8C4Vsz4FPwwqcyx4JogmZyzhlyHYnhILIo1+ndeaLZYUuXY0wv
Nusuuvo25mNAz0SXbP9W+o1zGL++tL6MnQDNMH8MFOX24Tf6X0rYiLSUG58dC9jGzj2Amqjro0Oq
ot5xwiZVw0FdaF/LULKIflCftnIN3H+BpwdW5w1Z5WNKKohzc8Dm6yL8QcxvVkWgG4IzhJySTA85
Zyr/qFfMw2wG4Psolb+7VJglRynToI0V2YicpOj8nriC8Tgh6tOK+1jFYtR4t0h14CWdnduuatFA
a7BaZ1Q3YKevvD9i8SldKEE0ynVSPpTNd74xY5P8AdbDG85z7+7mOZ+/d6AhYxH92OUSO/l0aUfi
mxCW/dXQp9HT7zfu0GeEbGTe2xhsRxZomluUSS41fqaeJJphnrFqUD6rRJ6V0/HDzz1KoPQPMPmV
45J1epsgySvjn85Zz3X3BLT8WTR/BRN4uSrisaUTJuuGuKEklw0Pe2ZU4qseu3/xyGqH5+g9pwmn
1WfWSoQuOJH9k01RrxWXHJ9dA/a/xJ5bDMSw1HmY7SnV1OcxRRAARBtobGBzq4mHxv1VZ8+yv37Y
tT9jAq+FZ7EHUd/b9FZk1kVFtOatkjdA6T+DuCCNoeJK8lXnfR6gQPsjsPumkAPV3rhgAk2OdOZO
BHDkZuoPxwWMFYkzGbSJL8V2Z8d+nVZWKCQBFBfZMWOZn1p4+6i9NY3vbTSlGk1pPgpas99dLbuL
+LQmUknQotE7cRJOFAx50BWbVzzl7DtnSsiRDkDXYn2iDHTnUvG7iMEO9V/E/5Fc96G9uCVjEqOE
I+d1lOysvIhQackZfHyNx9fSaV/NoH1lhOcxouHHUwoiZKTU3T+Y7hpfJmeqU9GfBl1SWiBwNDph
vKG2/d6xBS2Ol2zRX8rWy2nF+SgVD95QwAr/rRXVu6rNLlLVyGgYbxQnhkoVoSIWSeUblqfWiOH0
z/2rrs2vHK05b5MtXVhOi1st7uLAUlw8ZoTdPZv3wGEjY7ORMcqoAp8gqW/iLxzwfk5adUtS52Ty
keMZ/1jG87gzldaS8ttZGFGX2fVXbnMpHGFjED7Bp3BS2qh1lkjw81Ekd3yrg6Fj/mjEaVe0zbmb
Y/lUOuuVX06F/l8rzl2SlLuQQ06eqVj9XWJmNkbO754aBs93llIoPB7bHjPX9rofxJRxHlWML2oW
FfYjYwAfPlj0IP8258B+3Z8LEN8wOrmNgRVNj2yaipsQg/19BR9xV++jcELSqSLlKOOO4STZK5ee
wWQha5cm91I67tXwJbIErMgkLEQuw7mcQ5UgeiAHJ/KXiqC3Sb5Q3zAVnlqhnhMOzNYwkwNjjBB0
BURXHyxUMouftQhKhq4pe8WOQW6DDJS/VS3LDY3hbROtWyk9eWxfg/qosFSOd5YuI/vTo+hZ1wLs
WGdOzhOl3IHgXxNnVU1WhDnSjNshC/hLQzfd7cO6j/0/VV5Eypwcc+7XGRahAVcutqh2rqnv3LKA
yVLogJzkIOOflIb6Kh1oMqtIEXOQqWd9tJmSrU/LYD13LArUtErMrxbMT8NGalYJGIFf1SyxmdWJ
PaUXKZPcMWWr0+eXTN3jbeFpUe5zDtNKVULrw5WVJpx6OUiZwRo9I3zxPEwaNxQureYpY+sxVpqn
5rnf9uxVF+FPueNv0i9oHCaT09n0jqP2TXIab/nBKc/clyQLctYL1qa9Q+JA4WbpGulKHkvzARug
Oqk/kLOsxrPn5QZtfhps5K/O8zo7z/23Fg+SE2dZGle2SZKIEdeViFNRU49kJ3OUompVI+GRgXIu
aSPlc/eUavrLql4JbLshjaXQO006OEmbTIIQNjazuqLZ/YxZXbougaXYgXx8KNzkFnrXiZDsvsii
HQZOpr9Xh/jYUECIbv7UoK+vjhQ2DIqnfXpVSu7d+p36slZWX5saf9IyP7U070zoXP+5G67IF4gt
/AMyiWvEEMlpR4IOKaeq5OfJwHJ/APJ0Uufiog9NopSqT0LFCWxZUIHAMi0q4Oyt7F66MVgNsBzQ
Vijj0+djcsc4vUwKSlNfZZY59MbZJA7qVBFLOc2AqVy1t/wDKlcD74PgJqbpnkKxnW/BPCEx4KKq
HlNlEarAlVQyfkYzRzCyPfXbvxsrH4ViVp2zl7xSn0n7KdkMgvE5aVMe77MeWcoUpboEL2M5Uawh
6IimdImDGRhMGit9y1v11WQDST4wISiK54OHLb9N62WmvDHLNtCd+CjX02nFb7nz19CxsAG11AlJ
ACNQV5/YtJwZFijPoG1sR4SG6oRQbyLncfl9wMeb06Aq+C2KOizLOtwWgtq295E7sa5an9vNWIvw
OA8VO4JsY/Tdhy0TT5eP87S68ja5Mp7T9Kjv9UzW4zEk9j+mWJN0/1Ka9L6t2W2pXzL7b009QgVj
MRYfkbi2HwsSjGzXr0own8Z5jerxCPH6RvKi+4bzxMFo6fudGMFneoOXqu9fndSznfGTgtHb0BrM
EtEVdtywkJ2Q2TfpAbvRYGigXWr7uCjzhN6a7S+aebJGY3tWfZlyxB82TG9P7YuNYzKHu4hySLHP
hI2Hg5YGpszrau5gfHCjQGPbg41hiakzZZreVUt4ptbGcsvDpIyX2ngtRjZJVmyVFO7Xv4XI40kZ
Yqdd480Ssap9E70KsonSeu2irFRDgIBlMJuqP8hWKMlyWM5TKOElIajhJdXqZyfvLkt1XbT0Oqk0
7lvgNI6vnYpPQX1IPxp0zsWZ31SSgJXXwqjPeXIuUoYRctA8+p8a11KPyCbIk1xhUMhiWIVxj3lE
NPFZosepCDnpCuhbDrMT7hStnxi6xx01LSrwwK4g2+KDmdySacGiaxEDKUnfPoW5fZJq9Sk0+QOF
JmNBpoMGxh0j/bvWWqC1zGjI+JYacgvxTDsCQg47vRXPSEc1MlfBtCxBSUuon9vfh4SkAWZeSSxg
p9LrkozYVREZnSBg7qNR3+V5vPdafbfomcpVdmlsSc68S/J4g9F21XgF9LMy10HWsfJDTFU1whfS
4Df2r96gF6gt9HnUaG/TZR70WDHreDltJ1W0/rNTegfRWyC04etpcLTiWY0ODujVBWh4an6oOpdT
dWiuvAswug4qq5YtE081iAQtUVvrsnSA0HJx1ktkAROomrMt6riz8thukQ+sS7Kbx1WMxOvWoCpa
cc+G5QloxKG9vk6M3TbPNhpEcdWNkJfbvA0sygeOLvcA7DKJYOKr3NdAbOsDzK33HjS5BZd3u59K
ukiTF8ya2SqV7DgAtsz9Ek0aDDRAQxbmB+5YciBPXOMHJBvErnb7XlbzG0aFhsGN0dxLW7vhIay1
6zRmzJXAGTGDmJrlorVbfOgbGhARrrIZqtxSjt+NsdD1WFqVCxBGqqeefbx1rY/1pkr0JdUPVB1J
vKldOH/3CsdV3ly02YiHtYuh1LB2t+DqWYPwGDyivtFKb9ep/zqAlgWRzC7D40psb3k+vIFQXKb2
iQZvB4dBiWULFkloS7xWIiaWgDgKsEyoAMfMwOKrY3VTsbJ5DF8EaxuAX0H31gu3LfpbmWWJYbue
efils3gEv/BMktqpyk+OBiqz5YA5NYqdLCsXCyxrQQVKGBX15HSUV7tor/U0XWuTCAfUTRvBDdpV
6y7SZDw7tisFU1U+5+P8VE0b5dd2E9PHNPahcJqk1W1gVEq0QbBeXgljPZitOOhtWi+zGDzrOM9S
9BXI2yqelVHLgoemcNyJBfUHkYVr2ofqiu6JtZ9EdLRQ/cPervJnq2MVcbJbpxa3rHKB+KmW4h3l
3RIcTHhrHEpYrxi1F9GPkc1qyb4xF4xAtc1iuVBYxsIZaXDUSC3zSNn70CxFUDRRZZ0msw7yJqXt
RNlljZH63HzuBy1Sw+fSrQkwsuartaEnQ1g0C+YDsuVBafHNTvPVpQxg7MkWjNExGol5soADWP+0
dpfk3Xhp+iGetOa/GTnlh4T7/9ka0HXj1sesj5XEeYRPy//HU2HW20hST6G72ZZfrdS+SWGFYumu
BuPXbEsJkWr3MtID+5pe1423uxdXYylvQypuaozw6aEG8hYekP+oqmq3aJf7F1PBTDzpqc1SdVo1
LKm4cigVE72jG7sxUTzMc3O7Ygh6lqr2OSPhEnu34yrOn5YBX8+aqp06X1cLbjhqPSiXi9kBlWEZ
ci2YEpgmfyLP16Zs7uN9xnC4Zyp0rRStZe2LwfT6V8h2oPi8nIRahO5+4eG8HSo/ipQcTCBRp6SI
3Q8pv+fnLF5V8fDMQsbrRIKnivjTWNOGBEXrKUP51rgReMKPYsSEVkJGJz8tVxg9KfHyK5f1kICw
sDTGaPiR6yKA+R48Ig+5FcNmcTFsKAx48umPcYw+4VgU4opvPPTMClkCdmwpxcXeX53O9kXZX6YE
BQvoLw0xWG454bGw9VKYDgW3kbKcCZzy2a/HB7auApq5iPg71WzQi3QJjMJL/7KXczzIIvpmfABY
jTxckjGZvLmylnsKQbb92HkTt85S5L5Ejb1Zit/zJEEplxSvsyFdsTqbr/qfohmee5G9nOVZhFut
hvOuhdamhdm9fd8+Je4Ichjt8ZXNxyl7DE61IiIwOgR/zWoQSd2IWrJn1/rPIcZgOT3XGNEyQjFt
DapjD4N6iId9irrQSlpb/m+xWv/xBf3vz/gjKQRVOu4s28Ac+h//5P/ytBjtQhQZisWzyB+NmB4P
ZThmdaym4JcQzLIJJbIwsrnztYXF4RxXqhT07Lxn+r8RQ6utHYG0v65SXNjd9WvFCGEniAAQOJbX
vWLHIO4TM479nI44+LhBtLcD0YysEhWRZUEmIf44ND9Xak9iBDx2KFaMvX2qiuI23ep1uWYksg10
DtvaJ22rX8U6c9eiumN2ViekG/oP/uqcPkQN+Y0ld5iOzlXiJkwrMyH6tFvWW3fNnrEIMP4O8zn/
VLP9w7DftN7jKqXNzAKCzWlBWfRKQHn7HRDnh2jbRLOny6DdFClNTvKTSTBk50+F5TktDO4G8ieN
69lyx7yJZgQoxRgOXYpqkzRnZkTWEY860MZ7lZCc96ShXVJkClHCMvUx99Mx7E3lbgrrPi7Wrf1W
1vzJ5j5hMvpRd8e7mqdvQyu9OnEvO8+j1LiZwgpcstA61zcoimxdlmZManMNeqIUj1q77+9AO47m
JhNznol/0OZH2v9wdV7LjStbEv0iRMCbVxCEIQk6iZTULwipDbz3+PpZvPNyZyIO4zh1t0QCqKrc
mSvzGMAmE6XmUHFVtZFwF5b2rZT6N8t5a7OVc+VTASE5s7fcZNFnfF9Bgeu3ezwkh2lQfJ3bv0J9
TH1FYbKEFByluZdLD6tSDw0GppctEXdNJRJeyNz/SnRc//eC/G9oO0R57ZUQ+j+XqqjRrAIf3FBl
QPH/H+KzyJ26jpEMHIH1oVj0PQqTa7I+dFCWckDLmjMPxi415mseU4tb7CwM3gkKJaFqfijk0iUO
VE4ETBpWc7no0peM662/U464r603Ccq7OqSQFfEOUmiq/WZHhG82N4nuVFjIUiZuA9hES8BVKf8W
h9L+VOJH2hp2coqTS9vs6EI+WLi/BeM7Kv4mza1P5vPY37HngMlsb7mwIPAilp0EwS0Qs9s4bJJ7
/2+z1mthBqam7TREjKWgJhe5cS5UHjofKsoXtv4FZ0AHj5T59ss1mz9TIYaBCI71Wq57jZpRaeNq
l742rBtYWaP0o7F0NIJHqayOolLDW+ALkhKczO25kU/4NUe7lGlX0n/4V5XBCpqFvSjCjitSvW8G
mi4GVb1BSLYN6VXY2R1Ezgdq8W+QnFnQ7IE332x/MMV2DN+kBH4q06jCNqcpjOGHyoEmsHQrv9Hi
KgIbyTrsBhxblfQXP2TilZsSJgWXMarj6xrz15pJjlAd4w9xdVTmryYAmxmC8Kil+8lUnJq5O39A
P9JRPa0eJRo+nGe/Ws8vSNemR1zgNDirkJThGGPdr5koVeMtFrqwYlWgPMThrd8uZirtE+RX3GGj
jk5u6i79ZJ7M6XyDc5owl8cwPRjpTeoYfLp69Xei9bZp2LyyGJU7iddUmYH4Lx8NYISK1rEEjL7F
K8ORoUaTP5idLy4MYiHfNKm2S/5EaTChxa0HtWATVnyPGGU0OFBm6b+IjUq49OteJYwQO3iMyLRE
6cunThWjxQjNmUuT8xYMJRVDGQDUbcHdKiHlKMeFfAHClBnWCpWYCJCcKIJ5sYLG9GoyMpvkSPMx
4+re1Ohq8a8KuoF0Ym4fiJptxHfaORxxwu7AYoMFxy7ZlvYUB9NplnZhQgSl/UxZyzUKaasFaWFm
NzYgZUaBvJIJOk7FaKd8cFhord7rEJ5+tLG+S3p3bZTq/LoqJMaNo2zagnCLzTdYrrqBS/Y5RTiX
x/akSB9LcZ8hI3XZU6jM2wYiYVbPRD5WYb3LanMz2Z+qpzQFIlq3hxy/8ib+zTq9d2gvPU0mzvUO
KfKW80AQkoeR1KdlfttYyTTum9o6j5wSYo60637DaIk+aW8rNp7oShlK2qtv+qI6iunpCgR3bgaT
8hSMGqQ4IIwqin6UNuk0feb5Wy/XdGRzURN9gvhuazTLVp9MszCSYUW7Si2jS0z6a8sFu0pXQTul
E8OI5F1cKsfik6I0ZmUVeBRtoEKRrR4RP/kw3sgWFhNq09kkCrqKu6xVbZHya9k6Ml/Nh39FdcrS
68z3lSrBysxzuDJ9oD+3T8Ww0bpb1G/Hvtm/gLVDe4hbgwnhfdOQ12E+z/G3NEBZFrn8rVMs/lgJ
DqmegTFIn6q6qykPT/Wj9zvrWZlCEEeO8cX5zutKENHpNQU/ME17LVrYq3Q7FZz7ki7B3JpMJlxJ
ig7zNuNUPeCdMUHRV83qJPN7raEJ1vtmGaFo3Mt2sZOxYfp0b4bL0LdeEfsRyR7uDqUPALMGsLqc
aZyYVj435UO5zuY7H/T5dYZd1uU9a5S30XwXS2i35O2BYIfZ2tiqmDDZ+szljn3zv1rWrqMqnNkm
k6/dFzqfiTKhKkT77rcAtpzqj0ncHJGGK6Nb3DnHKiUUHrbl3HpTty+z2FPwwQ1K17XMbsjmibRV
vU/ToN8tZwD7u2gNhfFdynnzYsWWzPEwQXsc3dFSeWD9UC+rVrqrbIIvKXu9OqSsLE9IGo6cfcZK
QJHubhI8SYS3K31vw5c6W7u2O+rUrg5OLEEEFgFRM3md+Eaa6E+b7SJJuibWX8NgYnmv+d1fxjHD
HpHGk+TZlvaMu/GaoPq9fmJFpo34qxTfXzU/1nJdipgV8qA/8gz9iVQJFzKjkJkGYfNjgqQ9cItz
3JOR0VXxveExLyIW4gaBwzsKJ3w6jOdvmvYTdz8VHhi9789Sf+Do+Zkp5a04Ga2zsnqkfbpHEtyP
GoPQZ96w9WdBNtuOad3vBYfsSJ9Ys+sKThM5bq8nqsH7bL1ZEtiJjRnGRuvK9E1rvGPgwBPeCBlf
RDHsVN3OaVoCJLEBlO7oc6AnHY5CjhtDbItrivzepfeZ50c5xxS8f0+kiOIqd1CPcd0/TD59PNsT
nF8lvZfjj5rRID/Uuxgmt1h8NCPqvu7O42ArkAPBZOuka/Kd0ft4ChanjT+LrjioWKRiJhp/yR3b
xth7Ch78onSlCvWFDIu1frxYKFhkBQDVSPCwxY89RsHpVCl/IP+euY4udQeHTrF8yrCu2u9W8uqV
cqvsERtLEClKUNd/sR6/2q8XExMr/GMueRXfiYDFNcW0XB5yDf0QFzwtWT0u3VijmN6kS2ueg5qZ
3WZUhOxUuhJ+li4UqAlXhMiXEqjgTIDbNXI51cqV+bKrLXl0jI3mRC0715EqP8lAfWCim5Lp1sra
J/bWCJcgQw6R+I2BGQXHYCTANG7MHXM8RgfZPYFxZ5a3KeJ80MEc7zzSmkRDBq/gF5OP6J9Sh/u3
dUbiLyKnuY4wnZEhRlqyr9cUu3cMcDcWz5UZdqp6C348zGpJ1p3bvAkHfkVRBKspHF4MnRqg+Rad
Ig2hRBQcoShgdxhnFQycVFCf7fC7zW1ztmKLNwkEYilKfvx6cg5+kbJE1nvkhf2a6+70J7ZkCPWK
o//VFWjzeA76/iBE+OrNX0VKrtJWjavC+AW7p9tSgz2XVzU3r6j8t2yOboycxnl2mvQrj1cf7W8V
2BAI91oQHLWc/FJtECvxFpVejhE+G6/C8tyAbc59fXxxVPECwY6o2YeYltf/pesDCXntn4usnuf0
D8VerIK2HK/HSFgYmM9HIR2OZlUfTZ6+ioxwbNUH4wyv0tZ6znItmV4FofS9hxKTEKKi6h053uIx
LuowwcowczRs1yWQaHD/iHQLrd9qGs5THlqVcMI8SDYsm/ZuxlGZd1yXiDlQ91dBPDFPqCnnGaM1
Kv2KXslVWNCWwRhm2VX1ZyQ8K0VF3c18mLE+7cZ+Wv0oZVhU8WWTqwsmtFE+Vm9j2ZzM8mdppTc+
mtxbDRk+OIPyGGgZJQgyOfszhQ7Hts2v06Zfhrm69IKPm48Ywl5jS2sOJWMFulRY/dnoxRUzs4Yp
02NeR7x1GqgmuDTTO7x2Z80oK/BKcGQg1w2TWGHY1o/WoIF5/TGG3m5HOsYP7CvMd9jrIv/DLL9l
JGHOQXBqvI6VqGElZL02wtw6NeBgtjZ/kyTcEvTqKJGbxxdOqj2iWnrU1Vu6PbbIlobXtTdTyJJb
xBFEd06H3SY8xv45YnhNEIObP6X2rrVfRUpvssEFqy/YVhXB/iUmEykXbIQyO97JVlCFopZ5h1cn
xJdaey4Mv76zGskjo1GBZpgAWcfmmpZ3MqXGHN/ygLsefDcVB8kt2nBPJx5tKEIfdO8Ezm1xb/KM
sji0v1l0odTN0RwLxkHuNn5W20erlifwzruB51rFNcgAAGi+mYTl8oi3fC/pwEbp9EvVd5UO3mqi
xqX3V3OXiLIXv5xt/N3AxFBhP0hwMTRWkPB0iiLSmpgDpdCsLVRDkQfGr02mj4uQqwZSKHFUfLO4
PMGO8dl6yIuGtuuHwW4xRg9NfbJScRdhBpjSu6Hs5ANznopJssgTlooQ76UiUIVC6RH0eMroXInV
rhFzDirJYU7QmAm7bhnZjAzJTwyLuQ03WQ1LOHWW9CQJckpSKZRIsGqTdjZsGaHHMIJC14+vXeXr
IBmfEQ8fyPWPoememTA9m1W41OUb2I+HrGJNwCVDQPRkHiQ8olJpHKvatFd13LNRH8zvKoZdn0BT
wh73u9SOhkqsmxglLSIItvsSJ2OLFTshn9WRz6oI2OXtzmwZmUaFwzgm6v/W3eBp9W1pLKftY3qI
9IBNfksUessvVZVdZboKhPSRfveZdNPm7G4Y3T2zursqH4ZT0wezGAi/O978Rh/eEivo8NwyxF8t
O+KWwXZo0E9/ieWDhheO5p7ahk3VL2FZGme2Y7kqHDtJOi1TG9aTHr5cysnr8HwqR1wUbRmw5WJU
0wS4k6M5ZTuZBxX5Pcny+ALd21h1rBafCLR8xcpPsap9ys1Z/WUuzWFL86PJaWJhQlYcrTfB0gLJ
ZFktdT+d9Qsn2WwRPfLSHrgHDEyTS2NaxPZoEJkVs58SNbZXKn7d3p7L2G9UQgmnVYNxALufZH32
GNDdmofwh7y12U77JIwl41S3fMb0F/6SjMZv8t9YW6H8Qm90Up2tMI9V6sS48Hmy8/wSq9yLSeT2
D0WQ3nMlu6gEzjPpXk3BHEHyt67Gn8ncbiydF2omQyNhgEwnVUs1lxxGynKxOE/EbAU3POpqE/lb
Q2VKjcORRMkQTmwqm+ltlmiPytV3vUnv6p0MoLaJ+xQlK5vGY9wNB6xYQfN75NhcYAGTAddNxsNs
470uUiy0j+vOkW/EcmLONAbvrZTiVxClU6rU4WI+FlcRaoez4cQhlqTsEnA0Qtyd/K5mpOgamOaT
WHPlsKQVh3P6CuJMKr5m2LovlwlHMuE1lsUvzB5RxpkC/NEVCdaUM+4U6WCWhFjWZ5xuHwpJBwGz
d3+PY4FaC+VSBFsl41mwgvbJabaEUpa9y+QA2UFqJGdJoMeqGLR8QcospeqeU6U9p8QZzB+yiEq8
3RaDw/gjWjKvymAihGw1mv6a/crfVDG65A1Nawze+aHo0AG6pZ4V1Npc/9Wb4jk642BIxqu66BeC
FBqTiEITGOmGaiTdWpODOlN2LSVl9dJVpl8wAhISqF2y+NKFXoSYsZWdzUcV/2oSJLjGNpeOJbfG
mVN1ixdSEnrIcM8UED6MC41euJSlUyRSaYQpg3k5JhvRDuctDiLujXXKAu4IesPSYNA6dtgc2Qw/
p14GzvUQHY12YavoRBpfT+SiNI8qQA9hI58L0CNNsYgwr1SriG0sdly8uvTOJL8vuFvCrZbO5Luv
fZXfFvF3eaPy2DNKtOG688d28jPsPg0+JNXPeJWt7nOvcQ/o41PBGByPhIrXHdH/ajuhtiXx+2oI
flHjT4nm+yxst1wxd+KKpcSoDz0WYTFhumzsdSey/jYalaGrsLeIyiXoNwVsihoBarADoWRv1jP8
2w3tT6/rriXJoUANx0CEU1PooCm8mpekcPPFmRco272fRXtIsLKTjtsogZLApFW8ZNasCBUX5ETN
hryWDtPYMuty2YlsPyNxukS3vIWvTC6loWEdKtGx6l0tih7QhoaPdHArbdrzvG/nU10e059NxTUy
Si5Dz5azxvgnGp7Rdm/Vwu8nN84yDmmxD5aGMkGTfUneQb77ZWHvYWFRq8dWP8rWM9rCQ3dHXSZm
oBG3WAjSnSykIKtmzsnZNZGe2nSkmm4unM6yY26oHIlR1Y+EukTzLYeCpSEyYR2RmLkSXAM5hb3s
lNecHJ7DQEq+06g3sQVFcPNp8Abkw4nwrsINEU+O1DBXwa7KFpYMeyAf5M2Pku6T7hONW3vsvE5n
bpHYM/aZSDyYD8p4kpLIX5ciyeZEYOSVYwSUcwzfq3UsGCHJ0uhWHc7rUT3hT8bL9vmvCcsivmR5
5CaAkRg96rVw6jXjVIQc3wQK7TNvS0h6qtOpVw17iQwHxNWxm/b0EI0ROw0ejkS1R0cuWKtjL6GM
TYVdI3WeRN5YIG+sKLLb0F2So6KWCRMw7NkCgeX8U6U4U+Sh3cenuUnd10O3wxqiz8gL+l7GHoug
piKbCug7Ix5YliAS5omnJZVdsfqaOprIcCgUlNWVWhnjAqW4NNNLOSp23Zwrfkv1pRfiGa3wRkqv
iDL3jmUXbB7arbwk704qkFS6CGkcboyHza4Py/pfwukqFyZIN2/ieLf0oMZpPq74tEr/FRhjq03x
aNV7q0onqQCvw2jsOZ53qFv6LVk+xBFWskHIPhjNImxfGfA6XA12nkVgkqegVkuz7jn7hs14LnD3
iQUA1GM7a6/3qL+Wxpc+QXNUi1s76BfpujTaTqbuIBnZlX3k2uGJii21tuYwyGPxTDXFhYc1wEEZ
Dy8OSusqdm7nM22RQC4gRmzCRuAjc6sWipEQe+3e5C3uYpFv0djl00Rx0VeRK95R+tLwXWQi+WXS
PIMBA9I1d/k8weFR/WJO/IpHwhIRxcP5NMSOvp/kc/FpCBKLS+u1C3mHUvIxuB3GZYWAgYzCz4M1
mmmWQVRyLki2tcxMKVTayTPyJTBCVcbbNboz0YgswRz2Ye7aI3Sb/whIxomljfId33q5kNG/iRkP
bUt15Rct1f7UBkrXoYy4grXsDWKA4pC6CyZwGBJJZYbGpTrhNtCt9dBi/ixGjyYlp8gUe2se2Nnw
IEkBrV5bVhyjKTvKuXWo4r9GZhtfGPjVD85q9PWVbvtD32OdX/Hwc+1QX9jvyuRLt0jTZOcBTW6b
/Hb6m1acyKb07KTm+zY4QyIdW51lRn6TCWnWVhZUxvM5WSztTemyJ5cQe2Ok9nl85QOclQhQul96
C6kvv8wkjarzaroKetzM5CzNg17gCCjiKRB09unf1UzhAeh48VVghf3DRnKr0B9b3Ln4QHUQOt3k
RMbo6KQ7Ot0XuWfmlqpBiAENNin8/iPj4DXFA1LI7vYKHg2Ext8skwOPfuSfTLIZgnwqWBEnR8Us
WoqZp9EDyZosLrTRVeqpoaQq1mHpCpSoEfIXwlH9VscNpx1ABCu7kCXo2gdaUJBHzVmsy7NF2TRW
XFXZgHCCHsLbIHEdDqpDCARsCtyDOkEOOFcS2FiS6Df1rLEBYtvlt5HOisNq8k0RHrSWkuGguGui
hXE7M0JmGJz499F3ZO1qHuQFdWFme0xGk3qdHvevs0V35Ut4b0mF9QpDiaw+NoTVLOWGtfLiHIcI
f/6Y+TSx1dHkibfqMx+1ffRgz22WZ0aWOiuiK136JHcc6TJbH7Nmy1jmjyK5sKW85NhT4qfJ7mMY
F8yt43kYalbp6ZBkjhSozFZSXgsFXOxTsCEaDq1eDlF9uuXeatz6WVyTnNvslSdY89rEwUvRw4QY
eeymBOpjwhAx/uLol3b5NN6WV8gmt6NwPcikGADcnDKpI1SxN9XXwGefKMaVwO/VQorIoH5hl7o3
/Dd0ossfh2gue/ay1nle9y7iNFFZPJyQeg2eKmadOuA7C8KBbVe4hAOp46qpOb8YPPEJTPiWkRyt
Xj2oqNCKkR6AFtC3p6b4mUwM9yIj90lJjvMwHGpKhoiPWdJV7aOLKGUXuZR2phE5pUT8rgubqTh1
I4o2zhtyCT+tMV4SwZ5n+Zib8o7SsdK2nPpDNbWDnn9KtRu7DiP3Z1yZD2lc3pPMS9Lh0h5rpPnS
HHgI7FLWn2yiGpcaMzBTMOrw7LMLWwecTaurFiAiBsHVjQT6GZuZN3gG7sug1Us/1SufeaAK8BBf
1o8xka9CLF7zor0yIr1EdXdBUY/xh1J0EuqJcFLPDA0NWzhZf+JM38egxyGrvf57EmmOObADRL5X
PF32SUYF+mDQOMeCshRHs1RO+T/0INk6zLvnIiGk0FO74ADEveiPDX2GIBSGBTjaawNO0nxzrcvK
3oSHOQbxK/C7UMRXecnK+tR064nYVBYBv6FvdcvOpSw7gqzv2u9XdEw4CoBWhPVD70y3Eatj8168
yzMwKSx7vcEkfl3YD9CCFnQri8yQHvhg/mUDF6k5vcEgP9M34bcqaiaXMKSbVhIAYMBg3db3cqR6
o+WUZyvk8NS6/BysR2U99AWlZOAnicI6JxBHoowhkIRxg2Ld2Beb5caVuEwoY6JPdMBCwRRCiYcO
mmhl4sFGgtiUHV521yrIZILO0gycXJbHESSJhasKtKKUQtWkMNbW5sWTSFkLFQfmtrF1TsIbm3mw
2VDlUlQTlOcch8sQmXvgXkOSXPoo5eDIR0R6OaPMc+bHKtNdsVLoYW8wq37ltXhK27+GyC3EviON
GXMZ9qDdP5OEvIK0EbrKTuqKiRaZoO4He236EH5f2HRm2AlCOGGDrUXGfLZErlEGgUcnILwayvfI
vXRc02GOghsVM4y11cM6wuiGgCmKbH4CYnCkkXAmRSD1WwAfE/k23h3zTNpPU+ai8bgzHlKARCXL
Is3lbqZtboX1n3D7bmYWB5NLi9/aQX0z5+I9LXMHc7MHgoJTPVZBKFR7+i5GL9LX49j3x2yrjhR+
HOszcp7y1ZiGtwqsYgkVrhdBzz06cb38FfdmPBtttdeLnDR5SWRKkgkzkoPhV0dHkvr6MOFkL9CM
M/kE1S/TRi9miyML9RH3Pobbk+6p4FjoUThua8JmlHdgPjY0zQo5vHnYcnpnnAs1v7RjSx62v5gv
ullYCN9iZHJpzs9C1vwoftFafpXtgNyY+ejNhCSaY2IRpSHvR+ebcVfGOKwSFVVtOFx0ooO9H61j
YCWRx9HA6IejK9dxsDbxocOPbDEUNFv9VB6i9q8VI7oxXzkLs7mzRoYE/+r4c8XCmE29ZwE+YBSN
cmm6FbXPpQGyS4xe0viEnRxX7azsTHpdzFHyNeYlooJ6LY5+h2sbBdEoIJmJr8Su6GmuWrEsKP7W
sgNQiKVmoO4o6hD9tIlwOC5cy9FJl1kSZQ18ynY0Z+2gxhH7pJS6Ep76qZiRkkfUAQ7wTQLSEyG0
7CPmH1iTPAl9sK5B4UoAOgSKqKUr+emdpewKDBRxFzNXbHBLGDelVe94B1XptBXZDsLgVzYnbF22
oJ/qL2tePzsGy5ExPBlMb/Kb5mbDdNMr+ZICWSTiBuebpB65+0i8phLcFaIdfTLcej13DaPEnDvc
pjS70XZw1Ra8PFDRpQlyy78tIa3BxTACY5iJXfW/Gy7AHvxZi//A+FzwRhkRx/POliOYgxzGZg5j
Eji8mdP/xOnfyjTPrIDNdfsy4VpT/k74Embsq6b1Lu5MTGysurIaM+NJj6MoHGLesO9pMm4t19H2
H/zKLG7hZJknSf+78XDKT0KW3cR2uKYWuSmU36K4KYgO0NfYn/wjN3E1IzLrTW13dYxfSDnNZ4sP
ZulERJ5/r49Yp8KWVnivt3awF/bm2iBDWPsGJMCqeDO5m3hgzw/HcCURgNR6fvExNIhty6qds4JF
eDiwiYAw4bRkg2tN8rQ15uPrL9p7z9CylRsia8JxzbZQBWG3oErXGp8BKfGC8JADYFG5FXy84WdJ
NI8ThEdf1vZM8A7HeIdzwsbAM3bzsG+xSpa0YcfA3xGu5xQHk1uYxf1gkSWq6afraSTaNzzyIiIu
bbIHJr/LydqqvCoCejGI1IQAl8gFx5cESsT8rCLCR1GvaygJI+vuZnBv/atHM6A5oBOAU/2mNvZQ
NVMgCatvmqpXjrI/xjM3aGvDfXH4vjAZ5nzE2JtePv+TYKxht0NRc6eN3GJ0mx7tn5zpU0N4c1Ys
h9QLfSzb3INlxiowZCaHoV2RYsn5ymJ7ZQNicZaL+8RvBpIpvYRU0HpLD6hLEP1FZkMfn8iN1s1/
ogZl5k4PZRr36kfS7GbqPfUIO7yj/bWG4ig9kpVqNHvxim11Umzquq/9bWlqGn4Jy64t8JhtVjh4
u2okQ22J+3g18Y+mrppluCZ3uozguFIjn6vuiha03HvZuK9YJOosf4tiDETWIcp2jAxPOl6Ze3ac
NBSLGRbnIITaNlwIG2+DK+rYP+HeadWPbJSeTl6lsguu9cIT3w1kLEVxlW8L0aq/igOV4KgYJMN5
8HCZqqmI5hTtJvM4NNG+qBem/SWuNFQu/O5A5LbiDH8WGkN90tKdqswsvK+mMSHHBW4yUW5sad8a
0g4YfruTze7U3VvIC1HAV34rRJLmDebjiJMgwXp0NLrcMa3MjWdxP3Y0qzrWPNN5XLkt98naYILX
q721wn2HijfBiKsEB0hsEhmuKnRgfwyUpNaXpldyqAjISpJ8UjIr0NaDZO5VZQ3ETQ2akDjKIsw0
xu6xtKGj2c0CpiIvXZ3u2Fpxknxixn4aFtWPytGvR542dq0/G5VddmwdtQfjpZowHmcGP9YVR1U1
59U+NAhg6o3cyS0OTL3sKDGnHbfBCEVHvOXPpeFE2x9x5ZlU701SK2vaHtVGP8KDOGnRdGI61ZQh
mwlwSbDH1CYUKHweyJ9UCDforRlwX61JT7jb1mbfxauX4fVA2wTuq/BmjhweUjfX4/1M3CkD3uFs
tYGZ0p5vvHP6iutmBRaRfCSjGrbRcEGUmQSajPXpzreXzvJj0aznqgiMmPs96v6l0mGA5m+b4Ep5
fzHi7krE55/JzGTqF68koSJmQWdN+/lfDQDqL0Mx8tpMlYi0TGg7HUnlBLHC+h5V2BAtCcHhEIUC
wkFV5sd15wwYFMpnXV+NtUOqZg3NBNYz4DfKGbsPinYqIdrIxIZqdhmldhM6KroYTKEm7iQhvSX5
g0MYu8kqcaL6nLa0WsmcbqE0vWb5/RM6pAQBSaqqc7YsB2sdgjK+JZygwjYPat2CzKQEv5r3/ptd
oKr1Z5rmQqaElEOKJ5BlG0g4JuMk86riNJW7bIMmvKPPPCYpXOO9ZawH4KhL9vrUclUAuuBVFgXO
N56qluGZFhYLpoMSIjhhJmoVOFwHuBBRjyQ2fxZ98MXGttviYW8QEBQr+aDN4wGWSpjnfdB+q4Yj
8xPr9d9YF7y8tDzqbz02r/V3D52aibJTdK+tMWtFw3zvFYFGdlmzr/FJMl6OmWWyp19Btv1WGSsz
mEKGzHmaGGS2pqIKtyoOIeyc+DPZVkd5c+sCZqTxKW7PliRcYj+/k9rJrt14oA4EPMmnWhY+dR4U
I/bjRSSH+xtYdyAb5JQ0eiEwvZqh0kjhmsCgKR3sDZK79DmjBXaLZB8lpmZWcmY8UUTVHSIYiGh/
/X4VknICEqogtDBnpK0nqCdz6WiXnlx14ah8rL7UNQrhQ4btIUm55TRvIboPfEJQACVm4LannXQS
+veUHVeQHtnQmaYANo/bxhGbf/JOwiYNQr5jZ1TuIEkCA0heIJ+68GsmwtIQ7/A0pL2t1JNrcX23
pMCJgRwHwOCfLdSs/JeMt7QssToC1RrwY8x8TUKeIH40kGWq14grnIo4XPd58dEDdCqK7ToM1bWt
1tcbWjXnNE7P1YCFNXWaOT30m/1rFt7ac8qJXtJwuMs+u2S4i53P7/IKzAg9PlEc1GPsGvFPKm02
Nud9yzPJkpJ9Lu5LHQ+TEkzswE08KynRe6l7t1g7nS3uzjDKa26FFqhNKO/4RmX2QmXPNn23khDS
SQjVcUueD3LmWgYZjzhzhbnKgIpMXkJ4HGQTrLrct9h2iWi3W0aahyO2bYZCiZ2l+b1YtAQxiZGx
KVWK7K+4ckb4uF1N5u9Zkws2GB5wDipxsrQJ+QthzxvMKQhKHn+tlepv7JybAF5kmTTneEMr29VC
c+IrS6JsBEHadOV4QJX4jj0VtPT1mJbNcRry46+EsGHC2Ra2aqCIIBPhCWx2zoY9+iekFnroSLqn
wiefKK3b9cKeVPV+MMlFKy/T7+aMymeBn8vCmrCBtCNSJkAbd4qheIP7fgPDOzAGH4JVCrJrwakg
rcBYcpPHuAyU0sCa7OiFXS/DKWfTzmUIwU/Dn0UMiwg9u8/JPIzc5zr+EXxZiyOUiZ91mhfT/sEP
bfYHq+sOdI8WzaPUjHezS95nPpykeLAThc1zm7rtSh3lhYNJKGP9X3bmt/LZlBlFhrAyDtn6pryO
UEJ64fBw1sTxrCt6aDRECvi+Zimg3rF5H2FSYBWcG/nQGFw7o/hW6mzT5uG69c4viT+l+gPA62q4
pextWL0k1ygwkVXZW4+nXmuUq1n4IOIkHU5zuac/yBtizjrtrQB3959lIYnwwbRnVVLODbQ05TP6
xcx04heAKDVI3oiOArxfe7mfKYqfmAnNgDHym8H6JLbqm9Fo76jgb58vHWTCeRY3z9IUHijbdNKR
rF5JVXdd2OGFiDipWTZOkgVLlBjAu+r47kblq1zzvbmxHdPeI68vX2Q6TtltQIN1xfg+627MNW+0
GgCdzJzS0i5iL5xV7tFGME8aslLhzNNpbStXgGrUzijzMK2GjKEN87/KAv1Q7PqWhSH+WAeY/WzH
5uIMLyZupT2RfRw1/wSzfNT/Q9N5LMeNZVv0ixABb6aZsIn0JJOUJghKLMF7j69/Cx3xBqyq6KqW
xCRw7zF7r60a7wKoSOSi9M8b4g2Bh+gy9q4g3iOO/9HrlV/t98Lub4zOxiA7pC1gbSK8igUbS3s3
K6R3VOjQ04AIiD7ONCQ8vyHXWM3kChwRMwYnyHVbrh0HjoiVI6KQE8eicElIy4abJGkIeMi0wmVs
OZDasKUcR5pH6HBQ+tiVZau9maysqWtKpxBOUR27OZCHpb4pXX+DhDosVZjckbLcYPdNuXKXj2CM
h0J8TjbuTAjm1k2RjBu2hJuovKvGl54Y57igtOTPvcoJusviMVnGTW/FqxEXh6ylrpM1iCDejPWk
6xFkn5JpOZXJdsIGA/3KwhK/3Mo+udtJXd0TXhQh/50UE9qx4a5swo3RnFE9k2Z6dM12tyrR1wEj
VanNB46V1C1LNowcpebyPVqoRjhNO66OEi9YzsR9jt3fkVAAbP8CC4+0aDlxi59q3nYWqSBNdumq
cqzKLZDZhSyjeFrBOnwJbzEDjLVvb0Y2448oOaF6S7oViXgzlxYSvHGl2Tsb/LCXiUvE9DWJA3bj
fwRcOWK7VPENCmnYWZx+La7vjipCP3Gn8U5BD6p2/k2GbpAXhxEw02ywEgxVTlaRh6UJA6jD77YL
nc1whekD5erM43XGK8dZO3FLMdSrv1MA9lqXhy2Hv6IpJwvZYA+OjFmqxdXNmCyQdPTUR3F6pj5U
CfFctnK4DT6gHlTfiJsQvoNZoYKBGGAQyE4buGru3Azen+F9E+W3yLRuMh3Cce6bqzAdXA1UAyO3
uHA1VXV0ZHCtmjuWu5EjKZQ3RrglJg1sYhOr4gNbMx1+QL2DEuGYdu7Yg95o5KPefWu4rEwe+g53
rKIGctVgHlVPUVWEC3GxKBkGyCOFpx06dkxH5OtsaFlCGNgzvtAmF+3vddkcdcKhC8/CqD5gR2DD
TZxt7e1Gpshs3iA0OT1G+TQ13YyhrYwqqPm7Av2pOHgRzAAS3ErxQ8Yq2sMCxsxfIzXF+R5EpaNo
wrEw/+TY+UEe+gNsm/3HGVG/0Rx6inCpCBDhcVQz47ygY6oXLVQ6RnF0wh1dldCykioRh48WQiXI
7EkgM61KqzQ0O4Gh4HxGadLKlyVrr8SpXfuPmcgQlciQmsgQjayQjEWj7FhQZYyJr9+xEjZixI2K
+FrADchkvGhzr3jracFifmDnQjroxZ0PcCjUC1OGkSXWyrIoC03TYQkeGCuOrj/aJ8D+RyKnz628
NLL2NinlO+sIaid0YZ98Z88OZEPLkBuGxjJcdbzPGXKb7qpm9hK2CZqDfLhgfzkLuG9ZLwDWSzv4
u/3k1UzomBTzXARGEd3wvJ40xUOhnH8s2xSIUxHU1ffYk+DW9b52NX9SYeEc/BMhg6hT3ZeWp0Yf
KSusf3EQEkDSwVEqEtdTbRF+QRqBMMRJWQDXAup6SOdPPKXONmsOnkH01k46Ho2j2kGpbZLzwCCj
vSxAXtXJx4oJ8PZmmusdNUSbC/7A3Cbe2qAfZh4CTyVjhvcQw7QT4RNZ6mvybb6p65UZWUZvY350
1jWSIMvMNr/TMMYBTxjcMeUaLY2zI2KEYS8QCOQ7lNZ4pnDSQKzd168ZY9PgWJcS7mtG09MwVbVg
xeTAdQrwpgliMw00l/4J36z6jvIR1w5aevhKEeabvybD8Ez0iXtAB/8BpVgjiA/dNkCYQQdJQYug
8GXSALB7oo9K0ERbCUgYqbY1onAwcEsrmJ/yJuG6K0U2EhIoumZhiyG7EgpCrFg4RYXHurCp5EiD
7AkIyiPiRtgJ8QBSJDtLAIMK9344yX8pgF8lVpcI3Eyr66dGpXt7CIN56rjQ2/xjngnOYQoO+dET
gNePQu610eGoNJTna+mngkFR0qLn8JXux6J1IE4h0F4WNqNSvrGqvGbZco5SeHdxdtxAJB6Wtg8q
WQLbCVTfoqOPD8hUEStxYctOEw/OR6Iw8JA+ZXHxoQ8U0omBXAcmNOsEloH/AWRQGs4V+bB2Xyvr
4GUgnMAMiqh/mFP2lKzhWURXwSS/R7ZnOxrG09x3pxq7E3SZ7Klv2ZOudd4uotxeiji9pOtKm8N+
BB8nyQFhRwVe/yQAI6b+R467sBbrU0a5kU5vSwsnWQ/mtbwQd3bVZlBP+SUq08fQflfLr3QubfAr
vizvYQiir/bH6ZuoJC8SGs8iyNJOJRUUW+UoBncU3rdRaY/E7wDlOhnMSExXdWl35OGlWQJvHSYp
WlALyfmxYvM0QTTUw7IUAmgmPWg/FIHsWxInAeZk8MU3nULyqRhA1Fb5IaAFpm7RKl/XZFhy3F64
yDDuD8WVZUxpp7LCzrC6y8hDsvGiFiu1KsSxU44JjAmJD4iM1xodOxOZYCbwYNt+jyWNE50Vrauk
xyd6cVPtUPhH4TcQSIs1VHwHAqayQYjF63geZdQu0pWQiatlJtdcUWyLC28R3roYdmffwPRVfVRJ
vkYgJ4gORzsi6euW4skgk0dY6Q6fWp981SWxIogUcMBE1LPaozlAql71CxivkYVUToRgetAPZHHf
lqa4T1VzF4rhrip8xj3ErPH0CxvVjKClhFC2cHipVlDpeqCun1EmvRvRdXdesxkPGuRnTa/6Y6Ci
Zspspb3POguf9OAIwBKw8ZVouna+pS/AX9PBG2//2Jqt4xxYVMD6xN8ZInDzD1Sw7IjwMEqXIYqO
cYGKQFMvqdydUSxGBQLqw4rjWOaDpTrL0qOVjE9pth5J2TyE/q9kQiW0LQF1wqF91+UhYPToI/rD
8wy9HJINriENcmRib08JahuFAWY+4ODL+IPPEciYbutsyIk7Z5KZIBufDHdiP13iCJZqJ5dnFmLF
EYNbzegfnYuCvkEgCsgaaRdXWMutn7AxZTptvo1swATVnRdGccUxe7HNol6MnUzyUqXzZ9IKNtIK
Gk7QvrMt0ZuhSTKiIv7jaGnlseQ8belPJfrT0gDUVzRw4PimlgHaxhT8Qp0i7IgBPihKh/h9UtBp
Qw8qIWutdYR/WwjZo3CfGeGWy+GYAHKQPf1rhZsPbgUtlSSfHK35MaiDhSX5sjwMOPID0WcwJ/G1
5MferE9t1B4gm2DJWTguV5uhuH/dXgtjlP4T2pTyrwPYsMJzYZLI3rbOzllD233CGP4lu1Yffyo4
Z5As9x5zWI+fXB6YfCxOBfqLJcic2bdIYN/V6UE1Wye1R1ccZ+wLrIua/NMIIICFY0KIl/zxv3nr
z8qknnODl1rL7ElLL7tfy6RRrN2RjKDG8i1dP8os3iJH1d6F2LFupog4v8zOpte287Xgp1VgKV3W
kYe5uEZ4e8QScbeKYkhRzojuZSs+0YYmhooiRmBR1vrV3Ntj/TbHyGE7lQUbq+ZwCYaMRbgyo4Ci
e0cgErdHAYk2Ewuv3oOTsgWhLTy1b7AaHf8A2iT8umhi+UpN6dZYH/k+mOaPxhfOyVDjhc6oTF8W
RtyT9cUGMaOyGEu4G9TkTIKGwAB/QF+wTrJdQdcw4b6IQOLQXUCw36eYJeLvWV6JLtBDAciyNZ2a
GqOkBPiNLM3XpTAbBnWNR84Ef934IsHNYwJEjGsG3FDcEGgXuKJqT1Xx9dQlfO7IRSzR9n+ZCoh5
8kjH5q4XBoJ5J5o0NkGU0MuinftnQh6CgWIEDC2+9eeu8NgYj6NdSjqTUSXtfvGP5WrAQ/Igk2jT
tluS4iI1o3ucAic+rkZ/aixcU3rzNJgZbsPXOlkPBqEVc8suGF8bl5OgmWfRmHGnJOfqroDLxNtB
hM2xbTuAuBGF+WGdVJ+T0ZekyoN2gXXwYLlxyavTPqMCrUa3uqsae11E/zIqXrTmfi7BPTyNuB0E
LIRqijh+ST4jGGWJcWrYedSUhmaUANmypWr0CpnbH8hQNMZeCWtgiUK4aMuO2kaztK4XQ50v69hd
ltDCLz1g9ulyv937SFyXIiQ6LbkJR1ZLmCE7ZI2KiVt5AQR7kAScYhXTC7If8Ok5QNEjBLn9f/iC
X5y5+bvZKEFl30aBnSYDHt5xMfejAiM1ZuTKnIJFNAKN/AniFdqkZt9DvkT4rujlu2aa7/VxUstQ
XBCl50PIIIMQMkqDj2bMsURpp2lPqUabiesmKd+iKn4GUcYbff0vgSqL3/jcokGXRTjQXXQcreeM
Z3G+Wzi+pdNw0EzpyMxNO3OONL/+QDdNqtHPGyaHf/tjLkfHvADREf2O+uSiNWgf1vquTPKj071u
/ky1cJPkw0xLJLAjV4Rg6IqAQVJHswL3rJtCOWnxN60ARVAHWJpnIe4F7jbky7OOp+cMsKOZVdIJ
pRAM1I0MiwrQnDi/ejgn/Z8eva7GT6FVZi9hc7EMsWfOlPg1uFcrdV8/ZU0czOIZOHYb+/+DGsC8
eggp/FpagpgLIelY/RDFkWBkjq7WGwueuQ0Hu+VQxAcUyGJ2kgoW4OwcnPGf9DdGvQBOa44vPVth
izC3lTC3BgEJp7cCb3CWzLDlQBhZDsG5C3HHEHaxl5wvtSQ/A3UBsJRTQeua/cqF/pqjkcUOG64a
rCRkSzBjw6Ywya/Pr+U63HKn2tdSV2UYnERWj0xturEkPXG8z6l5b5P8UcY5VvrsgUNiU69mqTEt
9AtULtt1mgnbITlDYhtcvQ2yEg76TAacHEhfkc735BirYhsykgD0hY3kTUCXip10jRco2zUZ990R
FHkcldCQpJ1/U0n3TKcEKgabsEuxkhwtYasstiG7S8hzRnsRZ575IfXHMfVZk/PvYD4kx7K5Y7u+
EwSEkPlg1NORMLY9GejRloz8DVA+FpICnUy/RPTLrHI3mDTFufzHyRMtlKp0yTly31n6Vc3dOb5m
JKqlXtIQGiR5RMGEIHBCM5bDucWhg5JRRoguFK5BJdXWAupepwP6mD/z56iAFlzFUJAqFp/iCcjJ
xHJhEM8u/ph+t6Se8kEOEz4uQiaLvXDbGKti3alZYKYwr5D/F4BHI6WyMVedRLoMaI7uDKRxZh3x
FKPpokr6E1fP/2ZH5FT80yA0TvMexKLX4hVF4mVhOrbnaIgWcQhmc7pccMKW1/IqEajB0PC4Fc2x
hJ6suH02n2K/l4yrteFUr41z2vO9djFvbIMhnjCxdDk1pRJWlID5KZodWaYKenIfsTcv1fcxW1g3
wWJBWbOAbI6qAGKKn1Kksij+X07W2v2rocta7p8hy0GIRPiY9rASonew0sTBYE0BjnWgrHj22wkd
unoStizUhIaCZQ3rIzJnv53hYTfxlzWpwcZsVEN9R0thM+7mUp59GRd6g20whisN4NqsKBH6a4ZT
x04weZplCgSGxnlHa/7XH5tFcFXGUOtDbEhaFPSw4YLRZw6TWTq01EozZMDcYJljINsxwpWLL2my
4yplAcEdoF3PbEUO/QhQjPwzk9e3If9sQxTV8XjKLNtM+okFJbhxQMpXMaitKVJKIkeE9koy4EVd
yCyspjP0nrATdnGQIX6aim6LKcJ7bqp1EDDsyb45j4FCppjefuum4OACkxS/tNK9nWOWIwZS2BMO
ZLy1H4oviZFfK0VQpaQGzr9U8cukiVBmVOTc30ZluDME6ryp3H6WHLRsy4jGyiKGiVdV2q4l0qtO
GMKFZ7T0hHEfQxy1UWYNt68NZNfYacF6x92UuwiEDD7FnqKduKl5HHyN4Zhkr7gqI+Vc+rJjCpG7
5FDYjDcIOOsgn7ryY7CruQ2GUg4WwMyq0pyycTkt9WFiSCFTI/H419867kSWozJdWPHeSYotKK8M
pdJidf7Idm/B68i4OKRCsYz3QWnemLLfRx4C82a445h43TS52MjdkrEfNIawR+Ig5x2mCvRpNn4/
NxGR/fUw4iE09pf3lku/IZCocKuCFMx6odDeATOUCI94Vs6aIL53E8KWcXzfA5JYUZhTwbHZXBRy
teviIb8aJCMxEIAsIUwG5IOiGLbAqFrWGhtFFm3XOatR4ZaZozOFIQjOiWWLiqtwR8Sh8ia6oJeE
Xyk/aTVDEYQNWbtF3XpaMhIht+i2fYr15NcfDNC2rv8quc8FprUR39jvi1qhb/0WFspbSTtLlXn+
QwpJGTt9T/ySuTl/LKj95sC6m8HtkJ9brbuU8nRtf/dx86yLkuqRX9jy5Bhojmk+ZVbNKnb+lpnO
zEwn4Z7qsIBMiKI5oLGRkYj1V2dhJtw0i8BQQlfNInZH0N351kFI39ylJMMLAPDoNGerlt/UKXXi
bmaiUbyT7vMGo9dJq+UxKo92JE4RVZNSiAxdGTjdFQNCs6WzeP+ewHkZHCViHmorYFpxDOpt5Sgh
YM02WZqxJ+iJEgiXm4wNOpSWa5yh0dGGM9mZzDYYabn0lKVHRHohkgcRobtamjBNUZmwvQEMdlBR
BxMJKk5WuH6i+k6qoOcLMl23mrckwbBnJLc4B/3oZx48Q9sg767r8mdb2+sAoxUHQzkXvoLXp954
S1qSEiJyWYST3JtheZgwM8U3eChOMlfP/KUgpnUhQFZhAW7dtRed0aa0egk86obPGP2Vsi2X7vw1
xttpstksUhxjHDuVHPOtdMH87dIxxOzrFBKgBSCVGu25lh7YHuMUs+ARJ/JyypXSWYe/8muX8xkE
80TZDsXpXKJw4OiU+E91N2kBHLLmm94ySskYMmStkU3R/k8KTn3kfnX2kpIp1yEoJ+xKHb28171S
IA8Jd9tEz0oH4xvtekZdSLejBYhL9Q01Tfah0QT2lDV6r4U9ZY3JQVtzGZh6UGwsQ1OCUpEcGkgO
i5FBBmR1yUKbhS2ZNSxD78Wq8LC3LlausLJRQLNk0C9NuaCbw6+Q3iRJIyBuvGpZfCW45sLH0r+Q
8AfNVF03C8Fma4R5O+MB4FBd4KtuGPfls3TgnOdkqPIW8v2Kv5JQNotThLMhNYg0M+6rKnqSz85f
x144iJdhw2iodV7eWJfkbdOwfU3YyhaVRSnyOVIYNlxKRqTbdXwqKsHFta5kndNO2GCZY4rhPBsc
UTO/EeswjaPAQ7r8k32ShZ03SEdqZ6oSmFHb1ZTIRDtovwexP+UkvE6MzTrr3vJLLrrAYPy7iTSn
Rj2vUE0x0hpAUKf5Seq5KWqNSZsRDG9oenlbmq59tHX6VtjNrQEv3XAEzoROGhbg4vUH9dXxC+ox
zGH9M13Gz0YVYVSuH+5mK0PBrovtrBg7zfTl5jsT9yk7HaFZ3c/YZLfch1E+MUgP1G9F21XATFQY
+ZYIONrD78ZS6YtwQNFlZ3pyLjvePvx0Yy4FPdILKArHaACZ0tCvH6GnFg76JQ2UnMaGifyPuIkQ
d6JnJyxHLQK55wyAkwVfRNan076qQydpYgkR6uvCqG52hFvSNQeZpu4Kz6GSLhZzPr3FIiOQVKxk
l/xJ0uyXdeA/baE0yhEWi268pa1wVVAlFE3jD+2vDfHlYhAVyifLN8wqD8xuJ7lWlLkL1RwgiaQg
WTJdvE7CbqzPPqHlCP9bhP9S2qJ0xMY/c/Ta1qIzNzLdhCXHBhJax9OoYCZmDOHV+Bp1IWWojp1S
+I85thsFS7w+EE7cq0hxATgdBVm8dvN8mXabG602sIaGRD20uh15eDEStgg7x7L/XpVUncpmOk2J
YM+ohbSqOVgtJSpWeFa1aX3WETctGMQAosEVmNk7KGL8Zi7r+9RZH2LDbpL1eBV9iySnTxzjK0HW
/R5kjT0ne6/5D6Qp/RxBOaJUGYhFVH5EwDiyWbJyJyrXdIAfOLkEio8A95KHMzEv4g7+bDmrSDSs
gJjCKiVkrMYdA5ZiFS5KbB425W/UPaOPCEo49jyWeHixf1LLYlmc2S0zXwJuPGO8KKDBFwIAij1V
ssazmUq29o7B0x5SEWE7fBJhoq2wU1Hx4n+NDQmCuQSEAv7poamMVbr2YEWDDdmHpOm4JqZo2HPG
mAiC8uHubFsGJ4pbESkz4Wxe/lpYKvfcUWbj/jJrvspuj3cJFEHcoANAnx6taNIR5QkoSkRA2SVo
YOTpEMm8EUBiBJIBk9xcDrb2t7GmF5Pjaa1v4AqrWX0md7b48spZyJR542DdtdfFp0AWRL/rhVrN
o5jz1KPUcqHktBUtALnMXkkEaUOsUoxCnyoUIdA+5CggUOcRKh3LRx6bbviJ7LT4z6jeZ/QNIOHt
vroWmCIZibuYZVPFvE9f8EEYxcgeEYRhAzNhWhjexONFqM2LRizarLk9gxvrv443uNiL1BBIbc7d
WzQJd20DuusFdwX7XLruOhsE0YM3AxJy80OCsG4mmaUKFthdNUHo8JtPHf3fHt9KkIpMEna7qnae
yCH8uIjXmztv5M6raW1witZM1nUkcmWyEhlGjrklHkae4TWjJ2jBr5HlOSe/irQ/2ce2EdyMtynm
xRLSvxVWWrTeGYwOfLBiyTAB5zdO0t6XfqXTGoxkO4q2EU13TejuGw4fkhqB0Bln60wk7HbcnVQs
baY0iHLCKtvxiGhcyHo8CO9C8qZ3632Wokf1Oyl3o3X8rNvtGZVfqbggqkxoPspLehNQx2Fpt4+w
W4luNnwDR2y2urVJtFOAEUuQ7nXe3rFIZh/YOoFPdvNDyexRvWUXf9wHT0XjCVZKNBLpK1gcc2yd
oJ7QYllO/mfmWZdKPBMMaEzRBIMJ5KPGyFhlV3OVbmsMGQRddY9MBwIFvjztgEpC7nyLBYoAJYPZ
X5BeGSeI+DC9jIpEJppHSNG5NhMgIqh+fGWmH0kaY77yf7qA2RA8oSFQIxc5KOTjlKJj1YUwJb8n
iS9qiZYURaTBvF+eItsy5qPGvF9MlIuhLJcoqjmcDqasX1CtklXLJiYPZeYEOmli1qaEFzyJ/AJF
wiB68BegfDEqApWlQzaMtlZzE+Igp7mB4EGUNdzO+YRUJJth0Cs3FCt3UZgfuGEwj/SK21pkPsm/
UD3BkyC3SFnfuzNNSSPyUcF6LrkwUPCfs64+x7CLAp2krkFmwsHqykIz8Xt+zQzI97FtK3vtCs4w
4e3eNz89uDrd5vbUkrMK5GVuNjyqkFezyDeGxO9JmSSCT5lw/JMtgWFtdDNvXJtLTL+QRloogevX
7J22VnP3of5dhBKYFBk0AxIB9GcZpCxEk+PNOqcsdvub/VN1HTpp3MmcyOn0iiT+zCheK+fHsBHr
M6oDHAeTM5iFLGj72TeP0j02d58UGypZuhi7TtbaWQOXQo0pe8c7AeQflWST4hcRlFfCVUwx/Ugc
imBV2MntFp3cN6gD0XpErDwYpex/21/nCoWdKq681uD08aIVaC1FucHVYNy7tL8PiQrhG5RSotEK
Wijv7XkrvZjgsZlkl0qsQe6jrxv+w2536IzKK2rED2GKQFUEKtABFagl/JXRj8lWJxP+wsM6MdFl
K2/DEI3cjhH0RsRAW12jlvwsAm0STtsGntGwDLe3Hc2LftpRPoaMcT+XVwGcBz0UoYTrKXM6bvMZ
zHJzRGPUMBGzumv2gHBHdkZ68WXqQnM9Lzu2BlNg80FgEgAnoZJCIUKdKY9h9ByG/NIqxlnd/siU
hJpohOpcYsTD7y0hUFSDbk4DwsPnMbdrR3s3Y8JnuMFK4tnkC28vjsUczZKOso3sMuMWXUQMrw0m
E7WUn+ZDeNuG9VgEsdmcl249YyK+bopK74stjzoquY6aHuTSRcSOhu4DtTC6vgrZvIwZELxWDUlZ
c7czALuTKMQnyW5+Kjlz4lCyuW6SOsjnwZ+v/UFFbTZbmrOKhFuy/rgtb3uzqcS/h5rsNC1j9V1y
hiI9z6gnxRdvERM+bMhbkBBoE7WKk2CPB2pTziXfyWXc445ENnkWuCGE1RuaXmrLacmepkaDKhdP
4tcerm0hYsU7300HYTAeUtE9zBICY4K4pb2019j/n2K3tTzIf+bqd3eJfme8jvhckOkwvhazd30k
YSica6A1g+jQ+aQeGGT1Z0x/YUS6Yeu9lVuFXsquFymw7oziTzrhHCLmSwlDcgIkpCwRXUA735TD
jIRACQglSf8nYC4p3s/6Sp1ENOU2vut5AaVdcobKcnN8vsqb+psOtXWwLsOUGv2hN5+5IL8vc/ma
bOvNHKxbfM11hEOkcxVwYHox1HYssyfzxInHBPaFlKsP6ESIzIGlAuVsuco0oAjILibD0boZ3W3i
pcyzRRXwxp8R+0Z/7uI6xLPdokShy7Cz41Al52W5yqMVwDk7Faoe6q1ytqcvdohnJhZ52YcbLrhi
1q5f86lEGrIgMYPH1bXCDS7rHY2abG3UBPWFd6P8Ft6UsmYKyeZJUtA/acQmb0vhsO4iU7mzHqoS
k1WMJaM+1N+GhoPxFT97k91pLb5peHQsxnECG1miZFllogHUxjOHRvrKepQ1MqDAaL6rZv7oKnhO
kh7iFvkPNKL8W7MHDjHQdkchj7wsN32BZE3p1lED7BijRjP5w6LteoEZiHLiTrKMkXJ9HClDin7B
6gSJfdCum3yWjWMprM5rPklW7U8DA6IuaIi6xAYOm/P4Y1DD1hS7LSRaHYPNCrLUGLHQ8/+KJMOx
izNxNuQIouPpJUzLVG8SiuRRUe/t2jz3iUDJ3rifY8oYVISDfAb/hLuaDA5EFXpF9AShuBk5hNrb
cp+L1h8pPwRmm7XzssNyi12hejcpQRRybzhovRUIuzmtPgvRwOrRreM8OcSrdsOGKYvcbQPE7Skk
oR3RJWtd2vOqYS9pHdJpu1TcwAPrtUhILqLykE3EEWCNccwBoWIbVBI/Y6uMEom7cLsfSDgMLqS/
WYoEFLZ7nXo0OvSTZE0rhocCW0gJg4VMyfa4tPP5pd3/gbv92GKBrSwGfFMiPjOGsKUAItvIH0Jw
vYGOoRA8K7pJgZH6TXmz+5PcwcaS2NJFva8OgAXLmSXfeUXqOCB1bKgSeHd09QMCz4E6dzSOhIo7
onicRBRmsrtfok9hG9/k9YkV7QzOi2bc0lPCmyUGh+hnXflaL5wcMlfMrB+F3sNGScQW1MUI4gFb
ZXBHy4SqmIuvaWF2MwDREJVbFDlW9esrf+ni6hWguwgK9EbmwyYR2IXe+UqT2Zn2I5cooxBqi5o/
rK1bpaTqHaO8IgTdVvQxZEjPBHy25DBb1LBje5XDxDObOcTqrsZXEKRsjRIb4zpkxOpsqUuY1Opp
UkwUW6jxLlmPFx/e56B/VNTi7dw6rAadJAgNaXNhXxy0hXIA8BgWRbdEeNgWSMnxEpfp7E3cJgPZ
RWH63SWND7fMPF5Gp5gyJtnzdVi0Kwle+Mupj6B/4ceWWSalusLd0l+BZ2KemGnzNzxLc4FTTZ6D
gRozaxFyD4gFR5f5IOE+/jRjkao0yl4YDwTgSQJwHbULeUGWLigrJdBEGgs6WCNnLdJ8LwXCi24g
v6sgzDMKKYxcsZvZOHHwGWipKwT0WDHWGH1LeZxxiGnVQeS+z+XpZKZM/JkBmrUOz+rZgTMzWg6T
zrrh2FSExdEfTAnp60Z9IuhIIyScPaim/OjA3wRScApO1pjtVoLQRvkiQpQVE3Oqo0moONoTwPgZ
EpUavYlGZ4/xroU3pYxqWEkjFhp2VRaiaFS6pmcBMNOfPP0b82yZX+4u4PE2AiP6yQnnQKFAoIgV
jtsE5mQ+pnRprfOacLoNFD44IqGr1KC2NhrSEtSWoDTsflf4WcYehHkzmvdm1mwNF20yUNULLnFP
cCPIO4SSozHnpuJfctllhOR2aBY2vr/FTehhV3YbLSLmpujuRbrdCwTM6HZtCK6jUxGkqaFd+tUX
0BZXiJ/bVU0aZCZL2Gu0iqMYWozkaO2lFiFlcrn8bq01BL25dk/scj5JZeDRzbfWYBm4EZ2IHFdl
SCHsJoQlVIooNB+snPUv6lsm8EhVOscykc6snsmHv+8reJk9ha+NpSL2loLtSqqccKc6HX6FIjK8
Co+rxfKj1zJPBezFZKpBqG58sQF+7zdwVF7CCm1+kbOHMWX1iB0H8ZHfVrO/ivl8yeT1rFRjqH5L
LcQNWBg7ta8a0brFdDKdPcJor1r8GQgocYXRvhIfFyc9Uo3PDCvAIJcvPpkXSs5X9Z7cFXjh+xrI
jbxi/CKGe7aa05Qlb9FmPeJWws6woR2YUDfro+qbxXJADnZUSqJ9VMx0DQ10ijjjwyKqRTQ8FEln
w5xumibfjbG9mP2ZECOKwLVCSaz8I7z3EneQk0jFzszYXzdmW+RlWsxxs0DkCp2E8f6FqGPU7UE5
RlxDsmz5hvUt1YiNeNBiwPj75EN+LDd6OQ1CpxWTlbYheSx9VdP98mAPXDkqV87k2nL9MuMZXQOI
p5zMTATcALSJg7tmBE50rA+kefQNmgGAVg5q0iRF9smgI8aLjnSxTEKx006DUlO4iQdrQNAyaEFB
FteymX6mIZFCD95f8hSneW+7ZOjoqsMsxDG6jPaWppIFn0bynNYZoBwK331fczvRB2Zm+kMepacy
1W+cIvl639gicmUqGDeUm6a2j6VSSfROmZXYF74txGGLWxMOyRHIIfI3vbKuyLp7etXxcgznNBPP
0cMdkE2ayFSrRbNVoX4MS6i13WsFuRnBFe0742NV8w9TLd7bJnsb3rHnbOZJXpDnouUo1kBGpVL9
SgzFFsfBJiPLVmXoXPp3rAxszwnGGE+ECAVpeWrQtuVTdu6i9n8V+WZzOU4mHWkJNmPx9em8I1zn
CfjesHo60YAW6WSxAQMq5fi3Qp33QwV3ssb+KH2R43fJhvKaltv1/1g6ryVH0bbZXhEReHMKCIGE
vMp0nxDTDu89V/8vvr0PKmZiTHe1Cl7zZObKFh4rr3o1sHXTK8UU8wiSE5aa8IxJIIn+RNmwObL3
4nvszEPXxYwMuebL87EhBCs4CbvpgPip8MShu27aI9KZgYkgsbbq2qR9SCVhq4qeWkP3mWFe4Fbp
HcylFownwGE2BxWlO1cEnI1GP/SUVo4FJM0JD5VNVFGBgzvy75bMrRQemHexXJsE8Mih+u4ZaSmH
PCku6ahcF1o5NEYb9Uwq4Vsi5rCeSfpTwl5exhh4jfMdRXfUeI5cbsrgWGXUrxybsLRXh3Daw1yd
zhC8TcuP8rIP86iRBo+BrnEkNgEVGZsZTHQTEajUqMDmOkATKuWK8KFE9tvx0Cc8jfBMKkbrMmrJ
f0Z9PvxYtwGsf4Wd5YfAMlTlBgC57iSPJwl6g4qYXtZpsHFvibuEfmTM7mR6EuhM2VktFOaNS6BI
EklM6bzNWwi3rhuls5Vnp9i45It5BdlcLbcR9CH4jkM0Li6VW+l2qyLxRn8NcyqYGxQgOhmjqhYS
OFztR0HEWn5IWF+wIZnKjSQ6iSosgkYoNuN5OSoE+Dt4/cdt0TymwkcJF07zcDaJBBnzCf1tGXWg
o0JM2Yv+WsxOW7iCJOoKTHeAirRjqfX8S1wZaZBSBT3weRR9Ga6cGdk3MU5WGpQYMCagpsW5xUSL
Bb6+mWRWWEduYm2rm3ZNnuGsdgfqc7v+XJGGyWuCcv3virDguozc0tJTlWMFKMmao9oLp/EtGXFQ
oVLHNZF845/Rl8eEzuI+BZq4KMd86HwR8CTmW8TYlBs4vHC2zrAu0gc8HHGjFrmeTlK7nmJBPrVA
ejgDniD/VVoDxDrUjP7aWMXzP92DSAiYdkOCi3ydjnVgSwb35JmywIzRgrglAaCLjs6ZqHwmNrWV
ndskL5MUKGe1sn1oE/tfBgZ1Ly+rt2c9KM8hXZ5y1jF5o/Iskx+WuwEW1AeoYgm1udL8ivXlsd25
BispfvY6mH70FfE9YlJ944hcD4qNKdQr/SogQPXZ5mqRR4o5t92lvqQUZshr7n1qtphKx3i/sWBJ
jwX4C8Tj0/Sk1TyghnWytvbMIFBvQKD+lbDeqFhwCsRfkxdjZ8cIvBwNGJyIx57acq+cJZ+Mn1+R
Fe3AorCHdIAtDHm/ht9Vx8KHNN9ihZhAiX8oy86KOz+V5nug7a1Oscg6xjweK3QVKcUDIDM3SzEP
lgqlxE4u9n5aYCPw1nK+S1FzbjgAiMl8AbLg4IR8b+4SykQsgQ0bcuVI8eAtRrZzfQ5VgbdEAxtB
jvlXQr7izg7viGZ9IIAexsqMEsAiYEGYKg4DGAoVyb6FOGEisXQjBeE79I5WmMqyRSP3O+lfoZS0
GlCOsVoBx2zimFwcxj/SigwwE5GmpWjkKEFMzE3/9czFSZbhCEJTTSoMSAQ1kmOE+y0Lmv8fVIWY
4jedO+FNyvACt3iB25R+TrzAFl8LyfFJRkzRqyAhUNoIvPQKkoS2+rpV4RcliSxt4EyI3VGudEAk
O7RkyQpZcCWLQqCU4mmuLl7pGws/1TT1R03xNXMNoqo8JbwQWvajtsIh4lq0Wef0IEw0D3Y0QS7c
7qbY334hjK6Ti63Z5mZ5rY/b1wYgIoF0jp/MyiU7KQU7QaUxGdJVrI25noL+01yDWj862w+T8V9u
SKcs/ERzkW4jH3t5XWvrNpnro4vyl/7I6JkGC5u1zSuLolffjm+TrTnDVGDm0mObbmo3hho2g60O
Rmu+ECkwuqvAAXUezGulzoBXGJZ8zF8G3JzR+rHx519bjCe5GTRyiVbWnQpkdgL4+U8kguOcrVeD
RIkmazc9S3w5Hu2VxKBazTeFcsQ4ka+rS49xTPqedprVeOQIW6aAwnE2xBmWPbUYINwlBtJ8/D1y
O3iIBO2EmVUMankEI4ziy0P9Ag6cc7KtBWY5DSciArhEJJJe99m5rAFmV+T7fl6OISZOlsA2LIEz
uVZQWB3gqZ7aCELiok37+eemRu8uKl65hDHlWvs1bMcKEKu6gaptfG1ooKYofNBgQhsgoOJ0opIm
ofOKGovXdtNikeOfJNBke3EF6Nl7zxGQirOCEmT2zAoBTa3raCsgwHSSF9yosopqsPaimzV0ALRR
sLHjHIXFwlg0RYyp5LN3qczuIPBhScN0FxjxI5MOKHuTfJrrNcgXorEXlXgbD6aTDu1BxLdVVoMN
wMieqWxLJRGK66WvGrcXYakO+G/dYRG/inb5XlrIWzKksLz/ATjfoqyvWlmxMIcwBlGPFw2I4qRK
V0HObwO7Cvvqu9TrS1EsZ6bMaHDuqJhfwG2/MjX9mszys3kP7CfbJHOHJYePiGP4k0QPriEfTZNJ
vTh7yPR4wjlnH3PRRGjh5NrJVF3CjywxH+gDH50zg+g36O5t1PQ02gThAAjGA9IMjUkwGhVsGGNF
MLLSLzIcjImh1O6vAKxPSUcW0fth5F9CLHzJm2CnV5jkJwuna7o3dGMYbEy2JDcmul2BaMBlfOp6
cj8cJ5a9ihd1rBWl//nzENlx6GlI2D3PpclzOSecm/MfRNKdQdygzBQ+xargG+MHWTst6l9VYr29
iiIXCaJf6b5ZEwoC0F35yjqeF51yn/lvfezM7Z2Qo9NmcHu4ZXIIl2891sP07xNE2aduSu9GMew0
w87LfkUMQSsDPHt+RaWkajFMgv9HqRmRyC4Q5uyk8NwVdshbQP2LcrWyEVYcYijFPp1+LrLhPgjq
vcShoSQQB4+WPHyIq/Y2Tm2go5r28If75xUq8CMzGB9qml9jKhom5uHdFDLvxPh/UiZMz27HoUbh
UGMi36tLEkwW8dxflcjVs2WiPVwjq/RbYHrGzLgBzV+uS29/NFdQi+ZJ+bmk/cXcICy7UZa9F0cU
y4/ZC8EcvQcSDws2ytXb8fAQQ0REknZ9673CvA5rw5L7Gw6kkkpTWJ5RfK2ouVNAWDZNeTXKAfe4
0RsXGX75ZPwxZEocKBfAbkexQ7xKh7KnKjKWDvNRMSIsqL2nzTSlA/ba3Gysrh1IFrG4CyXLQZ3C
cccDyZW2Tr3sO8HCkLWgF+Kvhp1O2Gv4aJYsAAFVdUY7Vue1JnNKgV1q1b20jLxyQdVTD9Z4jWG/
7LjcTDWOMZgWZMIJ5UFnK8WCYfw2KGUluXxYzO7JBETlEAVdiX/Qc2eClIlzyPRNLJXJlrjpk5HZ
osC/NBhT4Es0Nh8BAaSEK3a/LOlzRmqaY+DNbekn+c9FjZ0ohssmyDcK0Ykqd8FSzHcW7vuMg6tu
qZSrn0C2/dibz+hrfjaSfRbt7MMKHnWsfa01JeR2dsTtQr1BGwrRH134lrvtLGTx/RH/ahNWSdNR
DD5y9NP1obltkSEdwCuJfsIrP+vYG8RRO+gmzwMTtdlxTarUzOp+BsA+s9ao8n0wj+vUXwUhf40s
f5ZnITlMWAUkzlI9FSoV/igwrUcRKTOhRBQag4qoauEBwKni4b/TCZoly//zAAh4AJaNYS8cr9WM
vLVG5aevuuGysNCRLEGcijjbCJxtLG+NrJCO92s693dt/dzvganavkxjefdi/yGAbeYKG2rr7GB2
9SuzPNdkY0Xqq/BYfVIjSo9HXCy3KFtutL4lpnKBRWvD+Ts9E7eIpGPRbce6EgnlXPoB9xsYplwI
8cSGMnTalZVPDWDfFcB+wdKKxJs5DdsyVOIaHxN9xX/v5cTdtNK5vlAxproms0t1ag4tZypDd1ew
u/OSeXReYVDHkw06ofN1mI3zfbB67t3FkypeY/0ZP8apI3KRX3DyhVQVhbJIy99l1KvLnG5hd14l
6iOUqwGcKL7gCVClIzO8o+UoYHXJJZp/dZI+6mEFvJUvk1+58sdWKuf5uF56alCkZLnkUMmIPDbY
7eNntpofmkzuIVe4i9dflTh96eXwZQKfbTOiLCAjs88uTT4oGyiNnbdSPiVCWINYnse2/0yb7KMm
YptfilG9Mte6zGUfqtTlEaPgqpKozPrE9xazfDN/ySQVAKRtMdCrqCwxZ0YaoFpVBnoKfDVICHRs
HxIuruQw/hlwLpqN4aywXZENrwZD+dmpJ/UGIsuJYPIUBJm4eQfTzcqXS59Sd7z+qwAK5U9TFRBQ
4asZxFH15WBlLEHMCmd8TyAlLKIzccrE0MGsVZLlH/rdpCVQB0NDht/RSRxxhunjOMjqPMjwjaGB
jLE/8CVmwpEgFoQofE2kdjCF0/jebhz3OdqToi/j8xpz8QKXo12xq5NBG256Ptz+0pZlwFlXlZYb
dnyuk4lobnICYTcS4NWxQdYYohe6eP6L6a4UAB8nVetvFTfCj+mk69sxqQm+06M4KJIHRHMyaEjp
ubh2L7y9jDSGc12zUcOQnwHO6hktFsK1F/4Q4Vnjv7rB4JAJL7POsTsbQ3ZO+a9ageot3Qwmca85
az1D9jPpINEhs6JDx5CWMyIu8XTjEbqqMGhTBk2b5cbC0wJQq+37Pd/YxqyPFCIeQaEfvQ7CK2mm
6E/RCPSPKvayPucJ4+xxEHq69TiCxXf+uGp6fHIRsNcftpa+F8YhGY6oxuBR5dJX7jdRZJG71b5q
S7rUphYeka0CHnHDE4kcqYFFdfXfmZICcL75+t32N8TfFYSn/ZwByvKr4VGXNTPQ9DKIipIz60Ge
aO6tMTWmKuFCR8Cpb6x0k0JvyTLyfvTDH3FXRiqwifX7r7JHtCYG9xIZDZGQboOTiU225zTMu9mX
Fy9f39kovfoLt70DPUQNnvZmNYJNyt02+dvxog2ciCWS/Mo0U/M3+GPFW5p3fp6iV5GvSllvGzbn
GbLlM4JuXkBe3nLQN1CeVuPCjUUcPQNi3Ugrch6nt5pfzEzdRUAqzdmFB0yQ6jvOIeOSGuPGj3w9
0p9MFHbGbyu8geqpBNthKT3y9mOlgH6CSthkxaFtwxjXwJyBoFS3s1gJFHtlMP/w2Nz0JHpmm/pe
JpDblE9YvMbKarfCC4wPPA8gU/QhjbRsfMkZUQrSbOLMRDcbvGF3wqrzoYzhY4J86ZEBOHAq01U2
zdtIqQNH1ueapy8zhWBEDfi6NjdSNt/rmP1Yu+HHliU/NGn43mbTTzGmpHXziQEGRl5112D8BXL3
J/q3oK3QCHtWP8sSv6vjcYZmX/L1FpPgc/dew9w9GYVybns95Ol6yHl6oHR8kXk0qQNonhiQTkLS
nldRxTGVhonZhkU1hsa6hHxshUVYJL+ynR9UWfSFZea2SqQOPw23GH7Axxh732ocCG6VMvNp6i0I
Y3vJBEAGLMRqip7WG6DuSK5b9oCrxWVg5y4M6BcG9Mt310XHpiOZgf3EqIj/JLtF0BcF3c8G07fq
m1GBoE8MH7u8v5n0kq2y01H4wmIwy696lZ9VNz24ZtwtTk1jLtBal7pGO56tBTGaJHt7Vkb+bh4g
5IAdkWMGIxV8Wv3WkatSUv2egfzaPifrvU7xPfpRX/gB0K5qBk8QMkp3bEpuqVJ5FPGisBIHhZxe
olUOLURRM+h5aBVkUQtZdFVJtXNazvHIyteBwqe2Jdadj9deG++QpML9vDyLePupupQBc8Y7rJ0p
B4gLMzDkhga8BdHdPNVZAvkeXgdBb4ZqKcCV5SAys2mMCSBZfutj+aoq1All86VTlTASgJV0GEh1
ABAO0OJTLjPbmehxSPpL6yo/C/pIWTDdvqaRCjXHIGHVu4uTb1Ug0mdH/RkRXjOnOuwGaZx7uc60
Wde5P8/6FRgmBRyFDbwejMp0NZE5lVK8pBdjNZhvz0g6Kc1iytF+UnibN1BUkr8WuUqVXKWOrUbk
kqF3fSihrmmqL1b/zRxE9II6CKtAFLLOg6pRJ4QRgAIjJmJ5qZ5EHR6P5YhBSm+nCLTEwJBnixOZ
ZgmjE9HoYhFuk9vKCxcjWDr9+tnk2ocCDkFfzFMJXj1lTDKXAWXzviBkfhlzjyH5MsojC/W7Mdnb
OmoxRvvXzGgsu4p6fO/G9VE1wqXUrwVGUzDlknoeeUn6FTWbYyy9bH7RuErLcjLVZJwg9+VgaMqL
Xj1FOuZavAll34eCI+OCkrrsXOSPBmdXrmuBmP3t5fYojjDQagZu/cTEjGFP9DbGBHLpZktLRPNL
+5RG5dkxXcSERwF6DKSpRkDQIP0X86dR5Ed9o2GI8tdsGpiHGkF6tBpsJjWyCBcnYTe0Sp4t86Bi
AupuCa+xTIknyvhg55S6bduvoq19uEmQ8Eg23DFRDW435M7u506Y53nr34ZVgyZ3/LPbjeRLLXz2
hvw1FsU3gduur18RPSAPge04wzDQduNBGJkSZmBH3SlFUKQAGwOnuDc80P+UC3/EDiy2Y2F9Ui5Z
JoTiUoT0Y58p1jt2uHIMefZ03p6ZJrpWPRhOhaBBvBMya4fQukAL42F8pZJwWYTh1tOc0i4neb1C
fk1xlA6U2KX3yY8Cffs2TA9Trq9Xuv/ETiHIyTHRmdYLCuv1P74NKvrMxq5k+ZwCpl+a6qTR/G6i
9ig1fqIq4LM1R6D6sGTN+cZ3PoGNJZF57+gSBXZ4atL20bcf2y+GZnp6pfDjKvnlhAH8ZDMPw0h+
odrVltoBcCajz6/sVSTlQ2b4tsNu2BYnziycmGJoIihD1GGLnsE3aPYisW5MoUvlSQq2eFo5ntWX
VNrDCk8rtv/qOg6IXPBGTMUkums18bZnzh9qOdBO95TKwjMzg3qfwe7BxujvcZ/qlYubddAMuSF0
ujt2xSFTCEVh+VLrxOvdL0upr62y3dKATfgiHWXzPwuyjS098JeM1PoaifbYToT65PwhNPpTyMf3
VnE4nCjFCLJPrZq9EsI4ZDgJgawprhmHWx1zQtxa12XRWcy+C51pjHatxvmqOCwjVw1vQrISmkvk
MHYY6I3piVbXriXFhwgnyLRRsrcAWY1m/2SeN6sIOMkyLTkpMbTnBqJDSfIgIyitV2GpGxdhfa9K
AiRYpVWJz9rOlDTM1PzS/FyxYNB7bcgKmcDBNRfyle0SZDlheRAGUQ4URxmQOKUTEzYCJfXoKS2N
BRXXZbrewZutcKcJvXvzyD7BCw0UFh0dvYOcWU/OTFrxt2OjUvlUGKVW5OlrmEpYvsA3jOu0h8s9
VZEPEnU4skqRGYLuz1LDYqHJzOYLV88xhGSyUzfSadFPKMSXDffpfhAVpMcQEfMXfiNjlcdhm089
SCST2LtvmKZbYpmmQtimn8oeKlRpa3lo+UVNaXDE+poX3xsnZFMZz2BX4ZadFKM5CxynFaLlZYo5
rEtO0DCCocbebjjZuNfUPOD2ECtEdel/0ufRCmFpQtWo+0O54HBNaQwqEAe8Fof30lv0IsFDbV2J
ymFxOnBJeT5bqkmwXiBzHGuecA4WbWrhp6DeObslpXEZjCFUVU7q4b1fvpOeOGyNTao1CVpjYQOl
YJLSANTVU+a2D0YJOWGJEfHDSHSJlDGML920c5mG2zfrK1wBeVw4FEOL9mR+Tv2GHIBdlFF+Oeq+
xcKr/CoEnD/dGMyFGATbuTOVj/iRuXIcPzYheWD1CdYYN1BMZTzrC5lGJUfMo7hRroUzC3ZYa6SV
9PTCUOjSMlzLw0VpLrVTCeNznVaI9GdRmB7jnhdpv0axfisWVwXJuDfERfaZFf1npITGS2SQMam8
ArKEPSjtKUN+IrzGpezc01Pax68MJJJ8aKvyLKf7800KTCGPi75nbTDG5HDK1ctQSFdc3V+eYEje
NNPcYnVMZPG6QDW1jhwtvIyMU80qDfMnX2y8g32cIvPTZtryBXIAyCk1W5dGBWKVPmMxf2599Ijp
fcq26MCRcDN0VDIAL0A41uuAq2+uFZssBVKSgjolnkpcQ60ACHelf2oYLnRWN5VDcb0j8ptF/GYT
0pAC46Dff0OzORtaaZv7o+/sG0lCOUwzVKfY1AJm9h7ClzIb/ha1vL2pI1KFlFMcwuSnmWl9QFPL
eredJVdoMBGwXSgsb1921ehwIp9xQjs82ALhgH/6INLRXCFxrPxMTE6IuI96hdt339rtUgECPY5I
PzJ9kFZN5jnVjphR/TBbMevm1rVuLxpNBVve3PnQ7+uuWsfFI02yh+So+fysxNuQGqHWo6wkizu3
TNb/4e92raSDqgf/FeFk1+uIoihkNQvmS/nQH2v9qVSfjFcg0XAxXhoHq1FcUKFKE+BJrKuzRq1Y
m2phok6X6PWDhkeni4hS6k5Oojpg0XXq30pnOGvrNsut14Vwcor+n4TaiP5kMwC0BcJqwx57so2P
XPslGMXxt7JQBrTkTvZvkOMHNvChs0fLjsXuMIC/wXTaN2/yIPi1/RX/ZpQwILpiY3NYce69hLa7
eKs13YzClZcWNw7oAwiduLgKuPtLZ/cDPEZeWmx2RJRkLEXSSeGgDFd44AqAzNJydilSX7m0pOUj
NSwgDXWU63TiqVeG8/r791pzRcCm+b8taqIaPKu9DS2bONANjBg9m7S0WtiUJRi3dCFWJH3fKZVK
dA+O8uJWk2Dn+nAxxMfWhUww3GGkIB3XU8skq+0wZZDyWVOnTy/19Cs1C2zC7bPHq6WTz55xon1K
eJxLQ8VYmB0m4IrbwP855mwHPwm70kQHc76AJrjQdxEZZ1hZ1XrvspRVJUvTx1DLD7FWH1O2PkbG
78wpNlO7mzTCw1YTEnI2nUa65p81MHrHvKED95CK78kYn2BjHvP0rtY4HHEXWoelbU8MMHN6piVM
wEJN1dWnKvdufqFC26geBUVfWkPiK2Gt/VNv+Jcd7gybfMaXRFCUP9H0OeTmlf6AwS5obMtJqWjd
AuIWEba/zjx482oT72Xuw2TmD2W1beYmSxy2UkLKk/kzhcVafuj33WAlupDIt6VKbj+JQTLqRlF3
egQaKQHhohIS8W8lPLUKAkwOT20pgRGw6RrCgMmzv0tG+pQM7cWrZqdlcsHEYqcilwkr+4p1+QsX
mFa1d8YM96RP76ak3hJXLGgBawpvBcVV434xjOw1acNDHX7oSO+GWgZk57se9dI45SKHVI2yJBG6
24NdM88C8vM4NT4kVo01ARhrBokBbTbPWZ9eTF/tZi9yEZLPiYa3upYDquOHRjuPoEFqfLrg+SjS
nhWKUiiwIFxoQejfZ/Nzp/1vNj/UAc2xbplmyAoFKd3yaCkYGGs3MYhIeNsZmru/D03qmfoRtfHF
rrLLHO2t6QI7otzduqzLaaYpC2dJRhNSNv/RqRbOyGSozKQYerFz8POz1AM0v0PTvLbN9EradrOX
xFxvzPqTsbQn1Cl428lumgikDd7DoamiR6Su8FwXz4yH2xiZl6R2bWifh47Q6+/jAspQBYo4UpGG
Hgl1KxWBxZx6/nhCj4l7T0424CH5GhF09+TkzNeenBQhW+2xSWsA02t9Fhs4VStyZ9Ud5dqzBDK+
v2Z88ZtwKZqbVFFc0/zVlXeWT+GkJKx2Tr9AbjazHaqqyHYzV8dGsrxZ9/DRMH/g78Xuj0B81VAr
zCr1yZybwIKUMjcjlAgRmRLUvytN6yNryl1AE6J3ITtbCbiWsiIw741a0c/XodtJzzZNX3P0ySDx
Y0h5/BJfs95lMhxNLDrbGho4sdpsd3JhUZyBiRuHabwTAQoivKTzCPm9VkPJygDM/SBMuRRqmFna
OaoZkDSvWJWRtrkDGp5MPI2lI+7bANgGPjXZ5Eh/KpjmFxmC+SmPD4l5la7mskN6zYNVIhfhE++h
yETlNRnyQ9eCNS8PkfATab6eSakO3IzBty97khWdhv3B0Etv91fSr4gL2+G8ltMmmTpr/8NKb6oJ
sWaSAkHqAzUyfZHIRPux0PWFf1rK8QDHocwcEBeaa8l/tcIZExAa/S91/NSJk+rsqB3hEoUIJ5FD
kXVcXQ5zy3mwBLU4tIFyQ2gtMFmujHTU767nJL1kJ1HDIwVek6CNSJPG/ErZH1R2WolD3bYPiIju
VPWpaDvk3uWkjfiHqaEfx1MyjaeSTFtSeiqxQ4jlRiv4YFt81KZQnuhHEXAS9ANpcuEoDpQo1S+F
Q4vOxM+orEPiyETUrUo55ZnJcYRZhQ5GWj1r+FPKyRMJrycD1xbC62CaL/GExzj6VVXrQRc3e4f5
J49J7m9tT0SuN5g015dbp5gUE4n3ItLRZPxMTr80WfxMFiyuAvo2j12zvsgIP7ulu2M7SJmGUF98
vcTDL3JTp1GT+B8XFwCuu8mSk4DaG+EBDsg2CWk3hoCDdi4a8ksjrcEAUfqRRCm+yWHSggYIAyEV
AY5Z6eRgL0ex3DkrnwRM3tXd1NQXtUcLcEgdHkHGHUiH6mSqR7VGEwTC2S8j2i9czS0sVlTkqf2I
Iulz3ZgLA9CvALQvbzXVA2UxgjyBb2oQCIBVUz+FmJtKK50k/lIyiZzYmnwMHpkAMIh+ajWG8DHe
Y8MMJAbxeJc5JAxev2eFJxjPssSNVXn+zo/Aje0ITmc2L36+wwLl5dgzwEmcgXRe8Xtgz2BCTXqt
C+qdoL1Bt4u4Cg6yqzK6LQ/DIFzEYbkNdXSX/6dOHGS5feUFe5xecso331LRHHq42200nttaDfam
STHfWL7CigjOZFL70sAA/3B1mP5ifdigwZrj6kkikWOUinh2VWl4plwauRfrk/zR5vHXyHUYR/o2
F9AYTqKpHBWM6TF3XwljukKJV1UzeJFkPP3Al8CP53CaJUilJYm4duL4Nv3qaTVp4WfwBvetdV/J
8bci1/UtEPoKPSia8BsOSCFqH85Kd5nb+toP0bXwij1bp72EIvNzE52l7Px9Ko9bl9W8c2JQJYox
+AB2pcG4jFxPmJiUe/jIOg3nxCusGZeIQzmr2ddfFl5fa3jIWvTGZPLSVrfKTFIG/cXg7LVB3VTo
CZauOfWJCtbAmJkgiNQDVgGO31GYjeVJN1BvloMmg+XlFEsP601S40c3FU8OjTOQudLS70J+qtPq
QkmQAn9TxB4NqRFjzXSqxAFodWzXCcLpkzUZ+adj1rQi7IwS4wLJw4dDaWfLoMgE3Z9ar0Zcju2S
uut/u98V4NOqbpdUK65j34YEdlNAr1Z061N+2RlmsVYBjosPlCN1ykgoTPQGNPURTV2VGPoXn9Oy
IaXA+5/ZhLlFcnfquDspw/a/Xmad83rGR5w/+iSF4PFZTNy8JafO57sQOSm1JWqyPMc+fo5W90is
5d7RjhhPz7ixjrlZOg0jkfSZbN4Q0hsOBnVxDU4UK6SGERDiOn2IePvxSh3KvHYltKGG/M5iRmfD
1YK4iM9y157MHuOyqPo03JUCMrVPUCDf7BhvxC6Xl4RppOqjiIZA4GFm4gaA/ZXPvFnKeBxrIlUG
h4hwpJGBvBljZGKONKhe8Bwxag975pm4LiqRYGcxnyuN17PhmsWRBCYuU7mgXQe/5R0ZLkkjfA6i
8bUU8huX24q6n9QPS6geq11QWi6fZZIfMMJIaTL0js+V8lpM/C/nPyPDYlkiNywrFHCmfsGMWb3G
ZE7jqULLMQ4G55uCRKPSiE40CoBI9xb36fhJ4Ao1tNhZoLQGTCVyB6hzWnGVxqIBHRZU8S8J4PyQ
4JspBBcFCt60kXsXHIIURD2W+FWpfNbQnl2CxdZENS1OG/i3vRWlp04mDbSodkA9/wCD7IzjHw3r
AjlzBGjxPDoLjHnQfP19JirGULvGiGBQye5yPw9d5V32GMxPTKIHkk3TfnXovHoVXXUNjOm12xW4
+HpJZ+E+JG7+z3ilovnSx/+iyTzXRhNe6gQEUBeFAzodQcX0AziMOX1c1JUgduW0qhVEfJUwYvEY
BdvCgJTYMzyUObKotqNENthGSh+2LchNTLhZz+hIZqeNCXEIgNN/ZZrqZL8bvCxdNFw3I7p13fgY
ROVJfkWYSrfWXjWsRWH5nGrjOM28+S+4101zjIeJ8TQnG9WPr2bG/ktcHcNPkFkfadfjRZvIsi1A
JRJSqOhTqU1Z2F7cdRT1FVQLSFJw95RwMBiBc1wXLV2m4jk1GQxM+DsyqoViZjwzBeP5s4CeGtFp
I/we5AblGbdFibTR07LSHGfqrGW6dwxqDtCSJbI0MjgZnkddYS6oJ/Y0orn2YrjhFGyVS0ntjdr/
3iHpKI2UqC/dSZWPMutxM9QetAjC4zI0mEAFzKphfqj+kqQ8x6ZwBqdhq6IIAqk8qcc5Vf2RzuOJ
sI/AobWDzSdS2bnKOl9WwLd2sio8vCb1fEC45/GL3PSECX0Qr6aiHbDi200J5X6kCMV05bnxppU5
rQ5WhuoBxmuQquIDW7qb4RXVJme4Ayk4jVODqKfS+prfxuMNJmgoU09GmamNgea6tlRF49WVswz4
cPlYWvkRy/lzrJ+FdoPNfiaieG8V9dZF603FJTLobwF4ff1ahPUpKcVDu/6Nwa+jYRxL8OuiBCrk
2DNZkQHz1vurySOPZS93NDrlDbYCw5EDZa0dfhKHGK8j05tG8zn0anPl13oSxOpz7pJw/MYWt0oE
S+WLhuW/XsOCm/2B++zOzXZSqEENi6LCTxi9K0LyHtVAbcZDS/MJBYc0gmPMGfzdS1KQ0++tf9a8
HXIugUsp7NE8+zfnfUKmlvopFlNg6jFkMQkKxWGQQTv1VK13hvd/NJ3XbuPYtkW/iAAzN18VSUpU
sBzkeiHKdpk5Z379GWzciz5CNw6qqtuSuPcKc445KR9lfUL/vjC77NU/+kKmNB4QGQ9IJvym/4C5
hyOPBHfj7zJD55kbN4x/kV3SjOYggZhtVLbX6zySOxmtRYjWwmgjV4lJXMlTV8pSlz3AgPqpGgJs
d++L6XFoEm+gumnWu7Mcu+RJBBbNYWziGpbhdpBgom2ECW+LjIFaPWcnVhE7NlWwP78zMpBU07oM
gMjn+F4dBGLN1MRp854QIRjivJMhUUplhqwE2Ztm71mTIoJnFQKFbl8xKgzk+litl51ErkLxtWCb
alqAbLCpMFq0+XgU/71SRJmvNhMre+178weMKqn01XHa5WV3IqCB4VjuQaCovWxGzKdYnmaQvNKE
p0oPPFaD3i8Td1ZmDNSJWvdiJTwX1nRq+avOTYx7MXZC67F8ir1M7wSbBycOEUyqwNItnL42qfiz
/QiyP8I9TDb4IcM9maTlRgRECEx82XK4fVt+G/3Br73Ah2n3Kf5U4S8qe6noOliNN9tQlNiofQjO
637Lg4Yqb5uiI4jAu++yZ7kXqM7L9TY1bdJTyyOqe3JRK3NxRq/ez/3sGNGbgW2RbZEYtYsspmtO
WqMksRgQ4sZBje0wz5+VFH7KBG/lIFEydu2ZY5H1UBDbMe/t0CaraG/D6FhS+UjXm74EJSGPEduI
jfS0wG40oGUGsMoN24Zc6NANP0Q8AGRn3a+JnXbuV6nJfmU89c1asS57Jaaom4HRyz8iIswviI72
FxZ7tGvJcU7xMgXjEeXSMZ4JUEXEMaffiko61hRvkgfQouwoYA73vKKyAifB0cxL9NmxjxKcQM1W
0UhCqQzG/NFBQ7GRW5zOaBPBeB2S0D6YcriSzXbrI3uHNeHUUXyy8dOaBg5MeTmFe6pJlguK3W8M
rqkSbJeRWscIhVD8YgBbUik7Sp5vazCvaWVeQkvxoxGPcnQLpxcJQSXpfQp7GfVN0E8vbGY085qI
bNuNqHMKglmpKhNyR5ggHMY1x0x24No5jZ04sSiwCsGYGMAeQXoiE0zqabeBFOoApEykbZ95zr6z
2Qz1Z/NaSX/GlZaUHkhVkZXBn7l0Shm27ByOWzWGWm9OromRg925J2uEvtC/gv/wBFFNkHO6zO8A
0Q8E6pLVHtrbDIsMk/lCbg+9wvoh11+SoHmFusw40XbGIneRlvZuxeRpYQjTvTS9/rIM+ovSLa5C
LJDCEtqak33AmRWSVoT4U+LLOIXuqL6aIx0R0XfUe8DvlPLehLsEt7FFyHiPaCNj1m0pm6TiqMkg
fDL4Y1arN4xWuJ3Uf+UybYkvAKeEZYGFQPhSs6ge4PkWyfSSvdVCd9LkuhTtXmXbnKtvY0YoBMW5
xD2BmPMYYkX7iY4lw54os/YJmYABGVRg1igdLsRO/CiKstkZu96gueWxNiySvrYy2OvsdDoR4WKv
RvqMQLmNcq1H+GU8343KFa+z2NnHTY05+CSRfBwAHEwzcPKPdyVuuCTqo1ncpjY6D6OggQbzKvxZ
hlQ0X3m6LkqPe8+Q3V0DuUWnDcM/KxFaSDgdZTeuwgRla08UsCEd/amjn0XhrYOFTev35mxsFil0
IsYVXHn0MqktbqDO7mHc3bu4ufv85Pc4sblRE3pYmKXvRJfB9/O1cuMbsOBlMZ/Izzn1qoScbfRU
QOeZWe2L4bnIwgkhTDCpHlYKr+GmkkV6j+GIxZNC2OiQIo1uuGpOYl6v7ioKlhg8Mm86JDQwpSCP
6KEyc9SYyzEFPRrjvzoM0VYHJPWOJD1DhJEMVycNRJEHV+URE5JwCrb3F7SwLzoR8Upab6vuFjF8
KRuEpLy9mGUJQYCREvocRBaTUYfcR/bRxFjx8YaAmrinrP0cclvtZhbwfbDHEzLP5BnNhCC6HN7M
el+yj6XRKR9ZZBJEuXA24ihJ8dRP/Elb1A/78huiOCI5pPdd8tzANgLjmOt8ve3WETlOPLiRE0sO
jyQjXR/OAdGXwpxOGcitYvgn5uaSNrNvCPKH1uh1dToJSd3wppitIFllUyl/JVBmslPN5O+ICfIU
UbYJ21NysI27wK01QkyJgI9JxXtY/6GixPWne6r4l24nmNeCUpwjr/2kvxLUYkuvgv3yOG5IEhbg
BlkUKIxMFfk6Z+llQDz6tihvM/4bqz/IEZva5autSzf27b1eYOj+UPhvKQf5iIuFZHc7Z09blkRa
zXn0moHojBf9EbXMJuHJZkWLdGN+iTvlHtXLLdDqq3FIR9a8bLsj9lWRol1X/n3Yx9ucb6jOfYbU
NuZLWibdHe1+rnIw5ZeSfiEMZzfTa/J0Ys5KCuGZACzV6I5VhCGR3UgNwCTv/80af9iHdJbOnTJu
0i/7tdequ70QVtknW80tT0HEt1cR7nh/KIN+ygnVYEi0GzP2BdxyJhoWv/1IIvluob5VVPk6ZQPB
nI8BYwmIdQ2Qx3sAS6mValotKEMLGtLoOG4qNSZNy3Iy0GH6PY+AWiAvUT5/VEZH5ryzVwTT0dZ7
nweWiEbmnTSq5EeMKDdRDp7Jes2WYzNukPEfzADQs/lJCfhZhgrvNlEa+eSdTuXAQSMuloQ0WyYD
kUQTLWXiwsgUFgzN1a2207sKIH/YKVHsyqm6kUntaMk1M0qJW923bVp5AFVRNV/kUL2KGEGpCg9T
TH5O45Fhym7J3GpYdn5+6UZw1tv5pL+RQ47PTgIQ2c0ZDeJnqesn60M7a6kGaTF1CiWicg3hRzZT
fWsxjuY0Q8oDaPGr9oV60dUWNH0PlOQoNKe2Re772evNtikFy+gMZtk+tZTbwtsei0+VWvcz2NZq
g80TzRIAp5yHVqeCN8LvGu//oMK9Zfuy2u3i8yAHKPoJpoxexlJ/KCNpWgVvmLqNFGXbZ8l5CnpC
3AWVFKiX0Zg9dcrByRksPbC1bTqIZg0OXZui0+/JXm1/cwXRKUABhsBRFDkrp6Ps6/84HQY8MZwK
Wr+VsEzatnpf9OlR/zJn1OTX2Czfy817JuGqmqHyM8vaBX6AzVgemUUnGDASDm28UYJTXeZELzjR
Q050slhFMjFdNePqDtzh1pXDrTOtK6GMEE/P7MUvCUVBOtTI9iOXWcxky37Bls5UTs/knHfiFDfa
GR2BP8rR5TlvA8HqiIg3hWxc8AMTA2yiJoJ78x3Y3VVT4/v0DSTpunwP390gzrMK5CMPD0rTXyw7
vIJul/3+N+OQAtxPmC1iGwChtzTMj43ZH5/Kt1hRRE10mw7pXwg8el/tQNhwSLGu1RpjU7Cv7S3V
twk4QWs5IOxnKKnpJJe2wtG9fGOHaJPGgkVj6owGaglhOjuQdBL+plRs9Sp20EI6stc9u4F1LnZH
wSrchwHVsXTNYipR2HR9Lg74RPiV7d4mMWXmIu7IUkGy5YCMN74DIJUqCzQaOC9uBU5gQWqQDQdM
/JfDCHAbj1TVsHH7kX+LyLqpYC2iSdqla4r6FOzY/1/rJLnKor2sjTgywHH1I0OtU6KerC2QUwOd
fSP8ICEVQ2ccsutC+Yob8SrC5DqgnOz/ssuvGKJSV5NJGYQP0Eh9PD7ZFoDoLdkx/R14RDPzh83I
pahx6mbOIMTZSMBbpn9swjiFGrzUU/Oww/nBDkqbMSOUmPiK9jWso1fKsP4XoAddfpajNs8lV+m3
tY0I2k1YgrZ0ZMf0Yqrig/YhDWjeFgnsj/AyVWYtabJrWUNpYi/qKsyrGBxQMZJ0XR7V96eaTTfW
AuwAtZ5Ksib2VEx7S+ExBFesatWZT+QgNLGxEq7vB8HhEepUNHIyUIewBN43Mzp4zzkfr8XZjxu0
nyTeJGHsTsR40dmSMHLIQbAnr8Z3PWMC/wX/rbTzM3yhMg+69M2Ycd9h/NV+KzgX04NbY/7TW7su
O/jPAIlx1tHJ7xOWdBOolkY4Bn+86BMXaZ+r2SlU+tTNhojN0ln/5Ux5iX5wHBN8WWaa38exv1hU
VaigDC8tLSyX2GzxplLK8zBZOxWTNNO8TWe9y82wAyR0kQlsm0pApkPP9x4ADOqMdImvcA6PSg5U
S5CK3p0pEt+jOPMK9hNiAfaM/mObnZdvZP627z9tJm4xT1hpXyztB/rkJgGVza4rO5sAMvUpPgGl
YWPwlr9zuuSsrrLynFM58oYYRJKp0x9NgU+6HaQ/Q6hvwuRDT9tNqhFJg5KC9rRjxtj6CY1iB+jl
pKjJ3aR9SoYLW/Dzu8Yp4GrZXzkGY2AwJf6P3DknVAD4l+hzm1ZnJ3Kyzf6WJBYBpGe1ZvfD8WG3
Nq73lOtZIrmyALTUHQ2eeBk2S2gzPvWkqwLRqwDyZkGnsbD3Y+M/gl8EDUXi8Xw1yjdBEH2g3IMk
vtHFX7RKPctokUGMlGFKuidC/xmXvI4bDe/T+zOpkpdyEY8FXq+enptqPj/nMiMPqmAzuyCh132+
A36QBX7TQbcFbnNGDbOvDQP1e/6U49Gzv2MLZ+m7nHZ3uuK7WUw3mwOY2KELg4L3kUcehlWgndLm
JpNhu4y9n1jyqiDyGUe7dfBIKcfrfLeCTLq2B0XaejWnkkoKksLdSXAoARcLTLos12769FayLit1
BMTuYr4hVz705Daqdn20O1RtGnF6S+HE0+xUXFB1QtgXWtzCFbRg6H/doVIZoG9sA6tfwaAwqZx0
iG6EV2DsCtvcXZoSu0V2DrY/vS5otfkiuSdtkp3l8z2KONewXA+fPZPpjxFjZSCfwrpb7b6SYrgF
i9J3Wp+GfNzJ3I7ycSfTsu2bb7tO/GapL0+STXpbPhAwZCftFYk3curklrnpe9DBe1/h4/V2vjMt
2/dQz1rsSAp8IYZYq+l2MTHklXQBsqct1V7hjm7K9GQpaOcJH/CD+yi3F5NgJjWSL8SCbiYmPXNS
XYY4vKjgCVM93OkRDyvmEkK9cOHWLxj0sPSP2BZimyMZHxSZTGqEMpw+gWmnzCs3co9TYIOeieVv
4lVkK9VduU3pjGh+p+q69PZlBNwg5MUXyNwl8W3U2Q7ZEmpCDdtCScDFfsFaoIU7GWQcdLjDrBkH
0phHlEA57NACILdaa4esAgyNyBSSEoZFtOSrvNOr6wC0Xu0n8uSrkopMXeMby+xXAj/tzvs1QRkO
cNC/IB08zWPxWEhQXqPGaeaLwa0RpY4ArTAwtQhYehhAFgwgrVWdWuoO68HZACkF2T6ZGpaicYeJ
Mho/tOtko5vc8I2K3SEdtvW+OYQLfpFK25uwdtB5dc8dWdIet6o3FdeyrOD3INCFnzMtCc6p2Rm5
p+3HijKTh/hQIXY0VXSPUG4VcTA5CsF+gho77XoFBf2Acb02HCyPJqWspUGcggXUgEoWfr03HnNW
X+s9xIy43YIQ3sA6AzDclcJROYtMY+LLyHaHQoxDXtN/EN3tW56uFf6Li5ghVs0QCzOLg6nnuCZB
jSH2mGrEsIxK8jwPkEFtaTszZh012h3OXG6Q6VEW7amX2vtQWfeql+4yw/EEmRu9KetR6DeHBSHr
giV2ormY8QRWqbVXi4El3UMyYdpqKCcIPP2p2utCYiYe9DCLPCVV96OFJoC0K0VJUTgRlUZWp70W
j0FxKYxbzBjbDtasAP0/fedVx0aMhO9sdD6UkY5d1wZKM4lt9QgzkDGaIe2w8e56qJ8ponATH2Rc
x/uYqYoibTsLnMMGedhMXzzTiUSTM0rAPoCUNEwj8+mPGLAnUpwm6vuA3Z0It0snsYoOfN1i2Uq0
XFRL98okSgWet5GQHF4RPt8Tby7VR+6qvGU4IK/ELgn9c086TkYDHx+WZ5wbHjM+KH1OE/1VIqbw
EwxI9V+VypvgT0ktmoTRSZ+wxduPfo36Hf5y3Bdl80ZuRMNEsrBISwKpW1BjtwpfxGpyBhyu4z5L
ZEeVBieca8fPoQ7agDyEbB7JP2DAFiEYy7cwp4uFsT1w/PQPX45txZwFFbXXgmOM0sxT7dkbhE2q
AE36pQfZKnl8/htUWXUSQVAqnX4CV9QXoAHnowV6V7dnRGg4OvKfFWorjxB2u+JF0YMHHpQ3Sbff
LfE22/oaHfWcVeNZ1dpztJ4WRZg+kqbDdF2kB3tDO0AMKn8TfcvMJfRV4slIg5hRiNSXgzrCvtxL
WPMtFnv5S6HxoBPolYG1ktkykcQVsJIbDoSE4hfIkjV56gJ08QrS9VxoP6ycj4NSX0z4bhnJlGVW
3UZUiBnXj1LQd5FZDMVtBk6mAGVspgdS1ohApVmbUdmaJ30RJ2NQNn6iUFgEw3tKTGqf69uUiJoJ
iUWbP2ox78wc6S4P18BwOBrbo8GSTEcyYHXEwABQ0QCo5OOXQN8/IFRMiUtOmfY3Go6FYRfUOolO
6V5j4C9aVgYi2pSFVwRgqQmZyMKWlouWiAAH6kzZxAXTlDsrXN3vbtFUTiI3HsKS1TNhvNrEu7Qy
0qpC3UBPqCvYll8T+pkAyjd5aUy8iis8gRivQP6lj/FL/2Ul7c20q3saTDeC2uQAv8IIqmna5jIo
N9nn//jBsIVTtA8JVEBgKts0AM3R6NHJiJrfYuyjkAA7s2DV3RE3q24tdavKrz2Y1FHBlACxlfeH
0BPJ61i8KR16XgDIYapvM8h3SkQPVNzb+UVO9fOS/1WZQCJ8zUc0kVGLj49hzpusNy50OT8FTi85
RUjKnmhJEoOJoTl1h9iUj3abZ+GVLNZrnoRXzHQbVcucPJ8I9oovOT4pHY/LiH5CfYQcOPpCNnlV
bKTxOJHZF0+IXBGaiN+id2XpCQaKEAwqgPaUKttlqTaIRjoghekK09LCS1M3vtpMZ11WabQtL/yK
e8uRDnP7Cxln5ePXw66onzPIJtjy6PwPPZCbQ/zRMLXA6x+v7ppDs2JQK+CYS+PEyL5HilMNklBO
VkOMPaAcDyHFu50TO0xybxrNV2hwkp2ey2S+jir8/ZSuW6mD44Lbn6Z30zbNdqaX6APTQV/qqhT7
tkhdeTstsifHJKRIvg6RUusaL1izV+n1DEZXTUbgBdBIaaMSB6J2lRsogjX4G2x3QAnyoWwXpzJv
mdjjTds526wqbzK6zwQyDv7EJh+YOmMkVBnxGARfhhKBluzxM+TVCRodGGLKlwrCPeUl7TotcuJK
2fLIv6QLnmVYWsmOf2qU2J2JOE3GzdCgqhWURvCe2/Yxw8Po0cLasmBYvfjBvxIdvRE69WRzFl5T
a6NJIyq1vVzFrAJKgj/+gXNgsi5hTEVNhV48j2AODcPHHOcuG0NiXbVNRAZkn1HRMAIpN53CLwFj
2jUrqEs9DIima0TTiPqPI8OQNN9lzCpBWZBOhxpW2TcBkWD3grYAFu3MfQc//aBx33XVdATMEBIp
ZGx0ensgho4xEzGHnRl1KxnPxBPPp2aXKMplssS+NFG0wu3N7fLOomBTab9KmmxNhS3memD/X99e
uPSCYfdbIgRL9jkxrDYhkrKIz2OyUEvQkjXEHKg96pGZli+1LgYXYE/zaoca1jr9Zd6OoXxu4pCy
/TUHEs+f71Mr+gGvkOPZUhMfRC+Gx5JoNCPMGKhZDqoAxyxBthrqrmNJFe8CBUtbsMswtNSZ6mCw
x4pH1MU0gJcE6TE5APSd/sTs/7WR+0dZfxAnTmNOcyhNxzle+fx0eyS9VBHBWWS4qyz/VGTxuAiD
5bOq8E+y5K/3wNBAysMZhujVstyfkpIVhLHBiOjE1Baox3Yy7eF6QWvhdOrT5IzC8FwjPif/nEP8
REYtvNJtEcnOugMKrcpTeQ115rU8DgGBCTGxPy3l26ytmS5NeaAUP0Sf9aWciwewrvuXP6X6dQqS
C4Eubfee6vjSsJsGPLpJSU4a2VsKNBZIg92nzIiOT3MfsUMBvXnQjfXLYMKMjFiYKD1KD4pJiWxb
dH/YhoqBf+IJnnmCdaIGzJag0NDth8SNGWTqSuhKVLFt/SPHdOST4kxK7+QryGohewBdZMyHBOsf
nsk0qIdDCoac3Seqv2EfNQVrAMLNDiNAztZr0M5IMl52FQ4qzCE6FJMOZUB+Lyts1ABJ6EfO7UPL
WSQUeWcwJqQoov4MtHa/NGSgWSnz+ZwYA/wCYMcXXin5aKUKVjAkmoa3MuetxEMd6fyqbTMce6WC
hJkfwUsdppizBVDymkcbsRhPsOlFWxLfRO3241fbdbvuNhnTQVFRPBvc/tyQ3UDuUGKyCK2dMdzG
UBWIHpzFZdY3s7jVIzk9ja8QBmPWDV+Ps9zHLy2GFgj6gLV2Uw9D2MDjMuAaZHdPt8riO8ELhAvD
tShyw/rDknqvxdLJzhAaUShvAKmxOZMBdES1TJAE+q34SODmLrH/Lbk4jmZ9jLFMgPFXui3EUUzn
5S1yJ/Uhx6+DbQABEAB8+FX4jAhcmZn/sthexmavZOoeiB4CSOSSxs5MALKyMNdqOHFMCGSKFSow
LOP9xECLiBorYC08K9twHM/t4hbmOSlQkCYx0vC90minlhwWyS2M0puqDbgGPCzbgX9bwULP4su4
cMYtZoqATGAQN0Fmh2QatHq/fQ/SlJkHNDtGPP27JmxUtLHfcYR6Wvylmzz2mgllG6n6EbiNvEL2
+swdaKlrJ9inNUs4zn6tXt8P3i19F0Azm7PsMEEzWY/LqUj8HHI944sCncA4NjwUIZ4ysR5R/NBZ
y/RTu9UD+SMTcxbSqNp9CEImpwBU4rO6EHBFY/j/CVuUzk5v0wdnpj8zu8Nb7zx7pDoMhdGJRWD8
4HtuIrfm4JckYBmD5kn4WLTxQ+VSUNCdqR1ITmbmZSyt2kR8zQvSpOolvgC9XLp3KzEdI8f9wDCo
j/A/44pb1Qgi+ijjdVWgbqvou06gvKG7WcdHhPnIJ7bwzOnDqyraG52ypIK6giYtKe8xgFyD9I45
+cjUd54oD2nIdh1/6Iw/Kqbz8cLcjrU34rNuZz0MOsNI/UXIfVQZNEXTY0qMc7Z0j1Ketqqt+nS1
PkchQmltVyUB6yrjqUv89yv52VKiM25BJxqORdyfBDvORZn+i0iV91U27oj89YLq12zTTUeOQFUt
91CB2IudbqUEotsieL6hRtksAUT1EivDYt11IU62gb6yhMsmzgoxUAYxUMurBeT0D18EN1klyqHt
oj9wO6z9o11sEp3V1Mj2bQBnzrYTXiMrpSAIwBArXpYMCLK2DM/qvjivUTW5Fp4XzToNoWcVONMA
hSjstIkfP6IDYuZ3aUihswzJNakTAvYj2DBsHCYN1qtG44Tf6VzNWfgCRVYtvKr/NBKKrK7/L8e2
Uz9mDIAzi0+Lh0SqjV2A4DjTEXQoCKmYbViAiybzK8SAZWjpUSnx/cYYe9bs8vouywiG5wRrGmcg
ZjIEdgmIH1m9zyQeGTFKA/ZRPeHkyjC6JsHuEfIyK0VFJV17wkJNeIR95hiKsWtVhqKQ3GXWorwE
f7Vm8LLKU6DcbJtsfMl0nB8pVTopdikfkKXzBPPBdozCh4TngmO10sjVslFvz/U+qLYWFQvQb7ZJ
LI1mVxYgEWR+tKyiWGFmKPA7lZgExoPMg2jQSItjxv86fa9LNfI32InMIjoZS1789t8gzv6xMg6o
nFMYaszIuFufpi2prTbsd4vlhYRZr8ZCMLZEhmAhGFh6WAyil0MTEDLgHTS7+Vjk8in/lmX4sWTi
mV6Ug4kDr4YIu9gUByRC/RHLn0pSLgPDQJx8XWAd0+aHEp4wi6s85JsCrUBEZ8e241iwvYjkrRmR
WC3dpqZ6BKg+VBPoXCg99El/EGnJrneb9l8lUbV23iPaIhEmebW+h6jBEY4HwDzZ4N6t6jUv/pXt
V8osN5BkAIsGEHUBQQ9hEp/RxPWXqs2BUIume9r2piC+LjpJyrRR5TXlY/yo1F3a9a99nH0UCcoy
gUIBvl0c3afGl9X8TNcUPsfp26oIYCSaqEaAr7NqUvK/Y8R4jXw2ix66uZXkp8r9hCLCvls17ODv
xStBMxqUh5F67/YhwbxlI5+2xXs0Eh9JZj0dcDhH5wWcUZdFR1wF63eW/0RyxLwgDDz+INZ2r3Tj
b8p235PfW/39lER2Ypx9ipZqN7GWF0+1orqRgSMVj7oYX9peA8m93JhNXjnUN1OIh1KfyWhHDrfc
lSLYVQjeFomcSkRPtfY1gjWv8cBCHcJmALoHLGR0mGTKod5A45cd84OgI7OxBUxQy+qVjwTnUUXa
zY5nk6xRoxK5T6nt6NrfZixdSNVuHhWuMWcuix1TQLySLSdSKO661vnpHWt41bvpXBIM1BJxICXy
RdkG+m8JBLQMzPWAuAhzuaY5dBeyOThnVfyjhhTeW/YHKSpW5js3Hci7kU63i9Gwgknfl6h6n7JN
9BII1Kmvip5fGXtcZrUGd9RtwmLYmhYoHTZu0JNsv9lPrbWx/SPT1lT9sQPU9DWzX5PZlOwzf77k
Yt7IzXTMka0w1JKCjyiLXkXDaZF8BnH0ybp+gDNEk7FTvFI3NwgLt5FmugS6YcYhhBJR0zeRDuiQ
LYWfUtAnNlVyDmdrp/ARBshbwglhVN+e8jRARZ2jQxO74iX8JGMAx5RBFiD2ovEc94XfEJUta6tS
aj61TQLy9K0jCJF/Ww7VTqwG+/zQItDvEOhP7Iczg4BP6ZBf41l7ie37kqt+dRwicopJarBJaejI
+unn5ZTG3ckKsxPziyWe3F22jWARxYN+nOkWJxEf74JSBL/iVVXkS9SAaanHXTCqJyuetgsfgtr+
Df5NV0FbCzVZSlCsJDv5mGwVPP5qto+q+gBl5tBlHNK7CvhXobaHDPhXBs0f1hfb0qJ9Jhr+iYgR
RsCliEBK2tU4arsgcIzQcBdwY+iEldfUUP1GGd6eiStYOU0H6ETM2cTBElQ3nAADrz4I0Ok90hSD
AK/KTo8xNTDg9Rrk2GwDIdRQ4DGnTvuDQVuRMK4bu+6WEkubE2Nfv7I1REM+H9R4fhE2Q10SxErm
hgpL5HFr0MHCexw1Br7UoyPwBXZeNfrzVdCdSd5sRb50JTEuGKAHorwEONydA0Rak0wy6nLwNSN/
k6zhrfw7e7JHeBJDrMwpIOcKZoTL7LSZ7tDdAse1naGgVEA3UWuf5uKTgXS0KZIi+qiaznSlGbIb
38d/+zB8y9yxpROZDUfjd8fxtAklwGssXpcDS1gKk1KLLs1ZBuPnPxlqhEmEmx46nZlvRUL0y4Bb
gG3fZADXCWKkORvtmZok2bFBbkk3D00mQxeiN3PuhRp9+jCxUQP/rm75tYJe0975LaXfoG7+ICwn
/JICjIHv35yE8oBXqgiseohXy7UzdFdDViMQG2Fn7CvEZ1CxAn+wEuKuCMwxilOaFAwi33JwxwpO
H0K10HcYJQyS6OKjIxlX4+xEuU/RS+gysNr8Q7AtCXr5MSp/5KN0YIkksmEvJuiYGm1HQkzackh/
uWx8NCKXuqyvLdhO5G4hc1v+/UZ6Zs0JfgO3RHQaiKBebUtW4K8/CrTGc6+xbneHHRcaHsGJLwVY
EE8TzLv5yoV85SraLr2hgw3wg0oLAsxnje+3R7ReIFofQ7HHJUFqSb2fgJc1pDCLCFYdvwJVcUMq
UIeMsUPsOpyaK15iW1ybihJHSS+25WGdehwYvZbhVftKk+6oifEIOu2oVtqxDn+1eAayrBxHhUAE
mIcNU70A+zGyNjnJEUuVL8Rr3M38hQj1WkRQZXC9njj2I5xotHWMInJntLjnbB52DThCuCe6XV0q
fkRxXDDLK9IpRKxxjpkkwhfwuYCiDqgIaq2ARfK4S+3mdTxo97bU+HT7jW5j3wjio3DdUOHSm0dP
N2PPwlGd9MMOgR2XrgQPzmS/XZBVFZKP2ZOPqbBnGBGb57SjYh2wgWpmZlfvOOI7jQ0Z+1oWgbIS
buTrQD7o2B27WH2Z7U2y1PxRLDdn/VrPYEWrmclBcZ6h2gg4brZrZsVJVSAmM49Hcb/kwbleUCMe
C2tH3MeWnwDpI3DEswnxveLU183WK4DDf6KZ3Utl4zGy8cJU9ebS8CqNS8BEWrFeWwDaeVgInKkI
+8XM7efEklvqim9KzjEhe4TAw9QX+bzmaWS1VzeMAyF2yeAbARtWqXYS8XgGUIHPAOwKduTEM4rc
qUtUw3XiasXi2o+qJSV91PcDi8vENk9Bzp0TVGfeuLNcv9vDdIxpPio3pA7moSN9nn6ciJ++uume
2uRPPPsfiRF/RNZLI2nXP9FPRaK61CCxnk85q4Ese8ODOwMlMCy2wkR86NLxYKqfYWjfzMrwlu5p
pMst6orbaniXG+kyL9lFs2qfdwn9Zr7ESK2yc5YzrbVvNqaoWboiQ7yWybSJWZGNQrsgy0ckKzm4
tAzmoXOhIaIHRQ+0yAxZSar+SJ5yZup+wIqS3F3OmsotOQc6U920aXbvDLJV52hvlvOV9NZLF0z+
gmS0uRFq5AEHwenCiqbkdyfqGZwNGb61ZyIzUtGgGFsd3UnW9L7cyIiZYN6lcN7actvVT6liCdL9
legQCcywM2jnbDt6rLo9Mp98nh3oLM4iIUQ7Bu2XoiA+IkgmzHYyMiFYt+c1CMzkA5iB1dBUEVfa
LCXhktJBgrRaR6SgJUhoSw1F6c5U3yqQ+pJSvphovrGV3sIF3eWwcYLtIjGt3acSMKD4WhPwYPWs
LLvfcUEPOCiHbCkZ0yPIIdo2C/6s/jbUtCBQ/pKxU7H45CBwh9jAbUPcW3kJEcXIWJUKYZ6ogI55
+jHsaFrJiG1wO1i8OrunDQIarCDwVMV57INzumhnVSIegwq+juvz1AWnIUEnWx7/SM947V3b9//R
dF7LkWpbFv0iIvBsXknSkKRP+RdCJR3hvefre9Ad/aAbJ6KqdCUS2MvMOWb5rffKIWJ5NjUT/ifC
+QJcQPRRGNlxrTJ/JwnHCOu9sZu/1XX+EBc3hlsD23KaOrNvnnEa4YBvX1RKKeHRsU9iP4j+RIjl
uWJ7HVcXOWB3wMMPQpr/O5kvm2F9q5FSQfJ4UmD/lPUtk/J4eJRmxWw6ugVxumb/rXPTR4OAJ+EW
H4Cr6cw5oLzsRLb6Pwnl4e8PtJwD5y9ysDKlBu+zl8i0X8q4eo1Ys3H0gvoD6mUPr30RvvaW3yEo
B3AIfR8RGptrulleUtACKpZnUbUyTL2uuhs0fSWSNQU/qMVLSNXNE7l9pBCGx5lNRIeLbvBrNCdv
qfypkDyciqcgtQ/zYrQ3UGyqbbBVOeWUkUASYNv2VrLJ6ATfsm4Ne4l4npnDG39bUDslsE/y9HZj
jvWQjtqoge+CKbHCx6KDmK5eRuWzRXhIxCNtakWkrX3OTq6+SHs16riKDfPJWxdEnvvBkPCed9Ej
TOZHhAifG+Oh5eMV66aau0X0WjaZswJ1wbeki33o831SoR7n+5jVz5Bpm6apvZQBEXsyh6SBNgZf
ghowM4LbUEn3/K1FQFZjE6tG24no4hcGyKZOv1WXRz2z91a2U2iNQqzfBHcEhXS05fREKjBnUVpi
sTVMv7K4VQYOCVJUUOtcSGG8dLCfzeo3vBia6VR1uydSaU95iAMZnx8E6ORlbSR1Lfa1LPIDFHqV
oR1FNPK2Q8Ooldt5+iYlueF2tJXwOdeImgmI7Le6ld7HRLmXS8bQk1zIb6HsFxZ7UlXckqa4WZqF
N56pVEStDKivf8lXDQ6W+pJs8voeQmIt4uEiX9o1MZZhVorI1BIyUv34Woj+Ztl4x78X9giVPYFr
jmIBCrX81FB4pMMrglPykjIiArtw3s4dRzQZAHVAHv1yBDLpNSF5vj16CByEBYtObUd3qKrYn8vE
I3TLE/j2tF4mDzD2eWVYcIkQd3WNG7Oh1QB9zIHk15Lkjzg/BLq/aZR9GC8dzQ1zrUSH24CrUpkZ
jaaZ11DnTOotS8Qe3zqmxN6QnAEEpPJFwAaFuOLKEM/bRxPp/oK1m7wOTRt9I09AqSBftlEl5Mo1
LjCELL8TmPe5dlrrlnTq3ZDqRyRJj3muny09SrO4SpxtZ5rWzurfgpCSqqiwl5+q8b/IhB6mYCqb
PN4L8PH5zICpgbBme1a0JVJiZKCcSUJxwtbgOQl2cYJewJS3PfbnMORQuAWI8Q3Ah73JtteoDkVf
HjilD/DzCNu00Q8mkIk/y6X0LS1A43KstZQnProAAr9E2BIWEbP8UrEkprf4mHTPCOtREQEVy9p7
3uj3FTW1JNfGUgl/m68iCM9W6Yo0uCTxrk1uE7oF4Cfsz2rj5pHSAG1D4BPMq9fUjK6LVl1AnTX5
4gYDDl02EBab8JFNeAbZry3C7dQ3W4bRU16zPUp2sUb4+tIyWtVwhYb7MkVqWczYALU9+5DWBoCF
VZBiE5LZRZHkC3pa3p2gCTHWj1yJKuMSciXYzERxsW0xNIuINw9bxmQzOdJ0yolGj7g+EQ7KLA/u
OZ5tCq7gFLy0ZQmEYTlQw+xbjcWGH/Bj/BhbxhHd6w8erbnzp3tUcBoDBskj0ITmoRiRWTrqVYXI
J3f0DnDp0GzSVUlnWLD9hPaIDk2xzRPjojOb/nMcOKxF9BLqB9DNhFr03EDHn+uImik617p0Nu5S
Rp0pVFCp6rUiiT1Nyq2FCkkwsCsWJw6nq9kxU8RtiQgzN4u7YGsRYHdD6VZVk5OAnxuhey6kshIr
kkskz48/5GQVzeTbdeT3ICSKWaX4M+LZRZ/M13Iu7ZRo4/Qa/VS7APMWU49dtYDztd7LjM+jnFm6
ICTHd6/gu+8kjnPjaacN09741q5IX/XFCY/hVxqWPDa7IKkwZKSnIrvbVfkMO+NRFtNGiZZHFXA5
W18QUY8hQ7817+FIKW+E54fpFRVItZbTqznK22EgXDyPmZQY2NO746K5s5FxHniJAnC5nCmsSnJw
CJdzRHZbyGcYahRgAbtPeIIxzIAANCMmSAKyjmmvHGO8mAHbjF1no3RN1DMDt3NGioBqh+dae4bc
N8FC9FtQk2u5Ep43YA3aEpZ74lqj5QXMscMQU3eoMX+avRYy0MjuOs1NKHhEemODQKFcGpOvVdFm
IdMBDRUH6LpkCfsNExlI5ou7BACmW4H408+n/mEjBbFm7O4ZWBwp8SsMSwLGQTedi3VMhHK1TbI1
R+Si0jvOyEXp3ygFzduMgqvLtXuDgksgSItuqsqsvH0pJfGESzFn1UWyi8dcRHcCAK893dVcnhRX
qGd1O3hBdKeSTUi9iQWWmZ6FQ5W50zMiGc2DLzdSup7+TXV2iiZiTOeNUUHMw92I0X/BxJOkEg5E
ywsNNMdw9SL8+ESB8pntgq7chwQTtFSrRVghZK84v+Ow9Rp2CdLCbJhxCxLtDhN2VMawfEOAepKX
kuOCdJgWUu5fucSbyhRbDMNiAN0UQm/TDfwobNsxd+oUa4m5esZKtnL/VzUOVI1UkjZudpsXpMbG
T/azhW1i9amHuQ9J7AhLCN+p7dEBl7QTy5pbN9368ZssEdLllVsVfwPUS40bpkeyHk8mXR08Rilx
NemukAFnURDO8laFIImk0XDJgt/lgw3aYl8sHdQmDHCnmQDclGd1HQSEfxYcVbiLJ5O1v3EqYvPA
tgQy9yzqA9lT+3R1bQMqWK9gNug79S4d2rI+TNJXMSsuZNuIYRbI4V36lpwMloFm/B5Oqiu+RsQ4
+TCDmAy3fYNDKM1W/dBVRNUtpzSYIYfQRzN9r1UoTuOrRA6bsUJ9Ohx9H+E3/8hth5lXHDK8wrhg
V0qyCxJQtEO+aco3S5oRJo5pf1Vl49pX2a0ZmSMgaUZnWXg54y+ZL1VJWHDTWRCkJZhHMBjclSbj
rXXe580YvtXhkQftFkgf+i5ikuR2r5KDmbcFeJnVNCu0amOCeWD9IkiFMp4dv3HDKAqy2ehK2DIx
SL3WU/fGgfJuhASWUAQ3bYGVzXiLtPFFwQ+xS5flrNThmYEx5IjFr241sUURXrbcz8B9S67BZxgx
i0DY5UfDiyQCKPvkz5jatrHgfJAFzTRrL5J0A2378IYBg1IQThY1L2hLiYBjjUxaMNRplR4lzE1D
QR7BLUckOSEBJb6ECU/DNQVJQyeXzZAeua11BHWBUTnjUdY/VtychWKv3jRk+ZY/Up1spenCIy9X
J6jxaEKZXklXdA87pac9kaYHewI7XO7iXpzYNt+j0rrnevVQ0/mR6H/SWPj0nw+Jdd6A1CccV6QC
2F35wbT5DsfgJi32Jdfas12tBjzNRZSGU59UiBjOX8Xf7nBwZGiIRkwDkl54Kbllc844NvG+mkpi
xi4Oiq0eyguaWq5gO50YKBGFAD81iuadeFB6KtZ0uIOJxVcXncUDihbbvkYJ8JgW0IBs1wZf2YHV
UZNTZZEqPJx7e2bc+p6XkctWc5tE1YMeKOmDSx1ySzr5ExrVxRLqBfmJZg8nWSTXWfcKvf+Q5fjD
+tTsN6YoqP+CHYngJ1sqT62m+saqKzX25XuyH5vgKgDuubW/9mGU9ETkpR9ytANYkeFLXwhTA6aQ
8Xj3DgwoQmaUp1yQ8QIxBD/lxiZjDWYICoqSLlKnfqg6bzwS8e5X2FwXasgBtEJGgYdGsoR6IzNo
sOIrPICrfhQStFOWgiULQcHXIKGVLOmi31rQvAkKj5j1x5wj+SOPVZlIPSB4Qei7BfMwNAAyra4p
vVd+gDecT9apPICWsRMvSJHJ4MxsaPZWffMbemLuVVJsdiPl9sL8wLCIMqIdmjB/Kaiz0WMGZzS+
4cyap7wuIBwztk6Mm7r4UOjJQeNrBJ40uekQH9S/db4dTcE+DXWS5MexPSuWOKkG46qQdBgQ/Rbo
6WGUvKlBZa3nB0SJRCnZI/zrQt1LKuvp7r3dsPOCBxxq6QWb28W0mZcRKdjg8JXPTACdLKQulT8g
VZ9fEpb1Wf3GkkbYz25un4AJHkUZ3ElLgNDevCPzWMLK+Y+tVfk7FClBNK0/6rNvIBTU+LJUzQfo
68M08+F8+rYzJNjuGBoNMkhcxjADG1TIgI4JrcLm5qlAt2JCD2KxHfJxG7EhXnEOValvc0KFNihw
XaIotgnuwEXv4faRfUTAJ1tJzcoZZ2AAIRJuHZYyZiiYnBPxoRqsr/kqEq4s5IkZxnBNaH1m4Xyq
xJVAmn+8GdoxdenidoES7kyUB3n8MnPQyCrUbTJIsSekrJOSdPHCpTqejSfSeeCuTCRTYiK4NVko
VHCgF+Y8ECHhkxeQQjYFxuneZPeugodp/uULmI52myGjKPAuxRjFGisA0co0k51q25t7m7TuTGMT
FFPc4rIwEXEjVJ4VKkdpOGptAwOOro1mg0gz6gXLKVhmQxykE283pbZcJLBrxjUU462I5YeUfA0Y
OXT8+R1eeoNtgfETf+uYVuIe1VTPJxioZ4tU8DRZJanJUh0G2djbRbZP6fFbCNoJTHpmGpNKcKdq
MlJ5ZxXuNzqFoEY4QuIpcEvUiERsEszmiVovYLrGiWhKG3n4qVxcNuW2xTgsQbgnCGrDNMBu92bP
mnKc96zGMaZWo6M01QYnHCt0x35ptIJRbnyK38WjC492/LPESGHVlmmgeRV67CpTc4lT1ub6GrQG
53OuDrFCAWNsVoVIHL+gbRcg65uzlcTks4rNevZP9q9UhggNiUUNvjB5m+lBzq19llaMtxlgvkaQ
HBtIjryXrcHLXnv/UNJQWtApAWS8tmJ8QrYgGrjxg+1hac2Li4kIyiocU+yzkRJeotom2b1XWWM7
GhhEE4FqvSiMWyR/oMvXnuxIqL5rXKffPg7q2rO7FQNAXZ9ZSGZ4Zhr12LDgZCZJzhssBlgt5IRN
C9u2BEEBIX6DmuHMemE6TnRomfBiUK1zFM+Mp8N93A7XZExvZjbfrEjcxjC+S7dmSC9U3ufs1f6U
tKeVZU7/D0UvVHtVMEGO+5vtWTfIcWfMQbxl+pNIz8jXGGpbSEsMT1CKmyw7wwQEQeaFXYChF66y
jFt5OqhpsWmizsG9TRbgHQh2i9g4Lt3Qwhiee4ZkgDn7XQ932bq0iI7SHXDiiXusRq9Zfcj7RnvI
++JDgoSv8nQq9QcjzQyxZ8EgK3wjmvYwpRPNEQkaI9etXP4XPnGm0GUuC85AVWc2NPJesNZpcYNN
BYhUmWsIha6AQpcykJ4HKAycQBGy8iSG2Bmau9GC2FchTSXg3AOy58OgCTFCsLScQfOv4aUjeqe2
SfHnwWSNDG8YnyoJ6D35o0z018AzCsl1lVjgNY1O2oALRsvvwweHOCI54ris2jWxRxjORwE9WFDr
YWLC+mNAyFo5vKqTJcZe3zPTRYpk8H0T1IFwPZO5QrJp7LoOGmD34IINk2AuJz9BQ7GDRyfKzF6X
3id+1cR8xHWCNkawF5b9mo30zNAmTMcjOQkcw1yowjWehsIHezfPFsZBCShaYmao6l2tQuzc94cQ
w6QAqjGpYPjcQuOgupyb6NGRWq0Qq5ica8Kn9NzeJLlyDkON9juldc1hsC3nqMCu6hYAJVOAkioL
krGmUSfYpVMu2dLulYn5UVzS+oBSAGAUUSC+mVvlNsBYI+4MRx2Rza6qem+/EDL2pSx2K6tmVlcm
FpizScfCF3ZU+77kx3RFHJsL04+CalB2a3jHldvAc0fuztsuVvZN3YNj4VusJS/fwMQxhBLp0C4r
yKpiGW1WiVewdukZziI66voJco565C8eLUxjeXWxuLW0j74ZL2SAAvJ6IKTHIs+y8UxikSTUm2Ln
9+AuCANIQL+3fnRGlbPTCIZozYrRvbRN/6Wx4uQ2uapYtdAr5ugVkQ/q4bILIHQXH+UcXz/USxug
uIO2oHhuifgfpmyeRRSJE1A+sa9HxHsW0CQ06DMRbvmv9gwR+GeQrdGdowYhFAFcOJMCV5EUL4Ku
L8v7kt1AgjmLf9UAQpa1a/tncURLnqq3xzhWCZg/VozKUUHjgBpclL92Fb9meK+Qx7pC7l5jNX0l
yT5v35uxeQut9LWOuQOCw5R8F7cY49jqZ+0v1S3OD/pGokRRF2UfsCxnKH0eBUWm3d5k3EISyBZW
6BbGRpxXVk9JXpjvy65ksmpK3aMwiocY7PskQxSW+i0t+A3pZ8xL0prsi0IyG5IT1tkIM6LZKxsM
jLMg2Gs8SE5FMnlWObUSM5seAeIb6J2gvERoAKqdTdJvjz63Uai4ckAc1Wpb2FrjbtbyXV2DzTMv
ayEig6Cc2/aIbpoazceqA+p9N7/acnkwKvWQuUWD953zgiUE8C+sWf5uyhWnBmnpVBjok2dcs3Y0
AefjvlH0XZg/JcuEIWrwXC5H7GFH3ni4jqBJ8x7tCQOFXEsQ32dEsSThe2mS3jGDfqM085HItaNZ
IMJ0q/PcgoabHuhATO21VPtXXREv2SZpwkew5UBi/tOM6ql8D7YK0xZTxyS8s8PheNc+ibIjE0H1
ailhZoyMHPvrgPuED2sVuZNbOn5EMqjWpiQRbW287w22Ezi2Agxolw1MJbJjmpI1Kogi8SqQgo1p
I/JFMgLk0NT7B9iKjLCtfAE0dE74w1FHkJ+vFCTVF9UEeoDMWP2WcHBI/QtgzVuUppcu3lNkZPR2
oEOOBk579i0FOcWqne2VakI3zWuy6o2Dbf4bjX7LnD4b6jNHJI6VbQVog7iB27hu4Bon1NVjJml3
w8WmU+H+0PgtSQKJsLtpFCZ9wwgYMD5xNTp7mywdmPvkLvSzj5Btc4ZWrcNdPkNcJtwp7gd/2lmp
cbJzeNh/7tmkBqZE8Gn+ERXgb7FmX26pizsCkyZXmp8FfmayYRxFIusg/zSIug3m6BzhcJWp5ogs
AmLnq7YCiQ3l9DUsoeDmxqlhIdd3wUnsvyw2u9ASiQQyJss1ddmNgd+OMxqHMmWZhjijLS4zmUkz
+83F7QzN5YWxicwCpVl2tMdyN4W09V8Ttg0qKAfX4MloE/au0cUMtqSGnrrGg6LwEFSoiv6TcjIr
7KFgjmHl6vt+NzT5rsCemL6r8UJyK2P0RT6JGvRugLQd1XOhtDtXuQqJsivkn+Yx1ABUm1axt/AW
srdnxBX8VXA9YdDu5FXoXcNhf8leaSyOanauCC1kdUtrh9JysXYKL9JCwfDPC7QnJSaGESfTkGEA
kq1P9WG4aKBtSDZ42afWW8GcFRSb1bsY4l0UY70dpZPCzzUnB3HWHB3NqSl/MulwR6k7ye3i1zRU
9f5NfQQpmDgS6xYc+BmlaWlwYiBqAtajKoSdTSD9ce1Hq9W7viY1E4DxiWaJbUpoZH6tQjSZhK+z
pxc2e3qGJlM/ksjLZKXfBBa85Ppsz5pvssZJBkex7SMu1lNjKqc5lU9WP59ixjmG8Rv9LrFFYA9d
cZ+Cn1+QubQYfdh9+mQMM7TbiXE8VyDT+he7wEYK5sLykdOR074licfj3MUh/uzMw8QnY9ncJspx
rHALMOFDWeArGRII6EFqQghlhGfylKrjcwm0u16TIsY6lnazzP0BtytNOKistZpvPPk+gbHVrjLp
YZGD096ccGyiu9aHhrHVyOOKR7mR31uzfpesbdall9LQgBVQ/cs7cRGPO4/EUUt7r37vdFe2qMhT
vyrik2+7JKbNxyZFezGQViQkDzEbkuq+OKotb9c1VYsd+VwR/1ftjS7cJ9yejBgiTAWqeTcC1ECs
QPKGNzwr3SkQ19ztGsmfFx2C03iWiTEyiELRphcVXbQ1ngeS6rS6uxZ7icqufSM6wtWBnw/obEwD
y6aEbbCv9w1Sl3KInE4G4jZbu7xz+G36yLElXMHQl0ZN5gNcfNRyt1oe9+W0bOL0Y+m9HuQyGxMK
ARuZPrGKzHZz3yI5Ym6Pohww8dwozUiknc5BjWf2FJxjHk1Cp/4Ahg9lfywtV2qmo6jEMR7B79Y/
6Tj4rBF8pZMJSiHjiVcPL02OzKIY7owieraSGsK1iq2RLM72ZJwCYLGAUPHb5/h0qAmG9qg38y4e
vmbLPvUpVJAkxep3qIg0jzNxA386NlfLpi02aoekCCV7UWvKT8GWkdj3oWxJp/NWpcPc4Ur3FoTa
A/tm8z1LpXcjuCZFuU8129/ovqKFSDVLrM/GzvxnLYiOWHhEdnUoUaNKBvpStLFRuZ8qEgWuzbhS
sEj5LJz0qhq4Ash65/nnZtcpWMwj0UnobBXUZDMDV460gUSBYRsa2CmHfQRpd71FGhYEVtntwOzu
yISG5fUy5Q0pBrfCqmGGHolyyatrLy3nPGTZYxSMtjLS5EK/3q5QygxXGpSJfWlYmzZ33P59jmjA
zWOdKrAaIfs1xe7YHBU2r3CzDiBsd7VFp58AkJfFQzF9YR24x05pc+4xHQ9hDW8DPf9fWzrjaDC2
DL3SSj0LxeEQt97cj96EIa7BkDADMT9CCOeNGGOEnd/GEzVebXh1q3pmz7WvoCkv+Jh045Br/YGZ
KinWO0zoqGRqVDII+/0mCbymSY6LIJerLpm8AT9v1TPz5chkyYhcsSU8RsbrwmxuGb1WISCLQ2G2
Wk/yeguGhomch6+QrzrEv6wd4nx9CmmceWFTekwGCp78bJeM0enPze19KjYBkCuYEoyvvDW+1CGS
gygcqR5Qwds762Tq+kFp2kMTBPt5fWx4DcTZWV3gUawI6IY8gTXP1NUfjKygN70brEMzUnG6u5Gk
t86cL36XNecaZVlBRUfZu9r0NFs/jRvxKi3tLmZmj3Hn/+0f4iwdArIHQlwPmgj9YQC8kbH9s/dI
Msk2OA10OlNYnEGZE/nhl0g+s+CKfNDXmHLhF/R54+yX5h4y6Bq61G+8eGHFAE8HVSnS9d6xLRMn
NF6j0tpN7cBbinIRlQjDZ+Xa7YSo9wN36lyhMkreRYebBklcpeCWhDYx1cQXTmj/NTBdsHsI4VEa
JHvEWpAUKraVppAUuniQk/rlzY6nN9urRXVZhrNcaQ+TwZ2Y43MCZ28T9/reuPFc3RLJvojtm52z
+qL35LSDje/GXLXxrmMiG1R/SKW3rDPf+GeT8ewlLvLoGMH4mOzhLrYQBdD1MQ1PmnofymgL5a0C
ctQNNlGfXXkSz6zMFyzFFSv+5hHOsgdRwNFwfMiDsR3beDcSGAyDsQmLCwCfp4HdsJFZz1flRpsR
yhX/hXW1K99QZFFXTm1+SL+/jIQbijSSQjL9KLR8+U+hmKv2hUGsTcVCk2VawJ+g1DDQcRLDIYiV
eI0Ui3ut8ZH5adYtohKhlln3CNgaDkJV6KaIzVNyVwZ60PQUTtwq7niU1NaBVIR0pLi58zEDibai
FftqoebLLgFoB6lhIy5dsABdWfhdJ3cOnpZC6CKvYNYj4LYKdDWCv8Vkt+YhLYDNgWaqpuRVYoMs
RU8Y7682YQOmYT+5siEujphGMtmOIMGnNHTV9IPR8n7hB26hui0jK2ffj7FvDTIW5oPkV8zGJd5Y
QFQkBp2MKUq53WoFc2d4XAQpTQQpYfZz3XIIvaAlyW/wy616hqXhFNjZO1lyI15taI2mbcvaKDHI
ZMxCHLbxIODyMufoSyIXie4l1m0mIYdhCUX3pEpeMLORYIRCfyVzpMjvlvWY82OAHi/UEOu0LOV6
/aBX9m0om8+Ys5YFkXphCRk7eiKnrqWphDKSMeNMto6lI4XEmMr9v3YWlLkJu24uSjSx1qVDLdto
2Rh1BwbM+J0EYqnQwndsTySl8S63/nWRs0zocKH7pgUT5iy8myTbTwyVI0evTmn9nX/F6bZrNypk
V3C72EBaa96k8IXwRturY58TRLb8VNMCzPXloaqOhnmM8I8u1auYiOC9i+6EVH86NQyicAzgaBi5
9uQnFGhC5XOr5htYJE5KJDIybn/IUt5OtyIlbsvU7yDrkpKsTxq5SrI20WA6JCeay1EklyWNXtOg
Qfz6imNTC7Rz0b6n5rvN6dZPTpr3m4xE37GaNqR2uXb5Qc3Ad3LU+Nc0sBwiCZ40zYljEB8cfgsS
gJxGqyzB2QUplBX6lZcuv5fKByy2vTX/4oVJy3cl+c4t9jnIb7K3lmwiBhOxxsh7PvWx6Ro5YAnc
x+QrSg3uOhw5FLeaCBwVD6seRgh3Nl2D+vq16o+D+VfF/2T2UJEZwkPEyBvuUnvbj4ex051Roh/r
UV6jIMbF7pjjC549xySRupKRN5CTntPrXG2W05wg44c+c4/QTYN61OR7PN80hIN4H7uCpWCLpLr4
7mkFhhRgkWx9GUW9Efp7FX9WVnii4kJ3yrhzJH8y+DNwSFeJ4rJXdZr5XwZvuYlwquQMHd9pQCHp
bMRQbdDilBwKnqrNzyj8JEF6xEPVoW8cbcJEv6YIQnc3bOuufvasmPkFFHSek3Hls0rDF71eNqST
Bs1XJS/bYk3qiw6lDGkFLONzgJMR0GEKuDgKur24vKlk/gEX6TtSRAgncBHqQIVWWeuAlBRfRKAf
tVOpaz9s5C8hfIuqTr1iPa15m5Q9K0j6JtxUBWJ6cxOHf0bF0MhEX9EjiN4kxRghAprXAbITK72v
96MrguIMN9/Lgvp7JJVtEeFbzyS8Df/akLyBKd/ZLdIuwhCzKSBqaNoUnBNB9qM29TY+msEbpwuy
z6vEfqhPygu82jNkXXewFYo3kgU2otT/k2rQxQ0tabsis0w0UnHlaFTgOT5FIRU8nukesI9q/5WC
URCLX4O6APPexm6wNCXWZqgxN9XfS/4yRP9wIoADmEh7GzZR9dGRjxlryNEr9hNwRFA8zvhwxPwq
S4OTQvDo7H95zsYHgskUnAkpdaScjXaqsf1403kDh//lgGJN4hiGqnGs+EUGxm2sir3+1hEHOVxa
G4mEN+GeH2OobPPWrrkDuLcXLE1jT3TyTUaZZ35VrXVWJLJfagHTAqxLq2GNJ9WWK+22cvFmK9/R
muRFJyGQeqG6JWS4fE/9TnpVF5g7zyT4tosrrZZbsJBOuP1t9OrJVCC7ZqkAa1DSf1NEc+LHZBRA
rkZ+42KT8lXEjsH7sYaKAJBTdvPQi8tvhc+eZV8kB9cwo5WNlp8IHkNUbI0Ioz/goG61BpUKq3Rq
0jl7BDvUmcn4E2rvpiWtXIUNXEYe3Z9BZUaLUpC3TQ3d1ezP2fALY6UNDkr7n8g+URXl5r9y3e/Q
zMRM6Cz0Eop8F+VLP9/KDNmTpxCzF73oNPTaFsFXwsleXJrcX5KPxDiOCNIDdFv7nOlbfknNw9C/
GaC5J8iZmNx3vJEzTCapy/9qySYvN0w5BUoZUgLaDcnPIWPD2omeEuKPxG2no06pq313bAUGUHqH
AQEdSyn8QmgOcbSxv534lQ/wAUYwCBpOM8Zvr5a94XYgWasDj9q5tfqOuBsmzKsGQEXUgs/2kUtf
0Rt6LSomgkQYQLRaQun30JKPPL7xrkEh+k4Wiqvb/1VM3KyUsJFrO96N4U8tSn+gMdJISPrIws9p
sjfZgNluxElRa4ex0cnl/My08E0Xb4K1mTX8MutCxkfji0N84b+NViek9ZeIq/cClpPgdLMr6yvM
+NCkUHso2peSmBtFEFZlvQmyYpgOuov5YrChyqyXpuSOEPEhb7CD5d+FwoHAm4u7gvskZ6O08OYA
Q48xh+fMZHt/rbjvbez40qK4cbxsRdg4NBsXBD9ivo/cXDPjiWXmfJB7N/5a5IJp4uxGvD0mnv9S
f9f6P871gyapNHXcc1KEuVQ50gPwwwgEPRcWI5BIiG6tsx0j6E2LkQ7FvGMTg5PqUDAqFDn1Hlqs
W+lk9HTPIjqlZGaYq/loLSlwdmqEjRco2UXXkf/90a0P7MjeUX+Vp2Ff9w0MLL69cUO0Vdu1m/Pu
N2NqBhSjdjw6C58/zjXIV2C6MPJZaLohmitsuBIOV2X4jYdPM/5ZTXC8f4FQMff+JXkd6hyhaRIT
glDx24TMiRc1ueXpDZC2WUJ08MrgKal/sArwQiDQ1PAA/TeFktM0n4xIaunS4pcstrA3N8yPSSp3
2cwGCPjs2DW4iC0SWCNOdrMpNtFoEt8N4ZC8Bf5zUsHjZYhknyDJcKGb29lGC2YgDkLqmkdYF+ae
SWi+JeF3E2PhmcN8m8D4mfiEZuOS8Q6TT5Uy7Tot2Y0269ngu27Kjd6yhe3EoYRoyFu1U4otwu+N
ZPxVAUKIAZ9Q+JNniVM2YNrrlhFTtLGIM0/Y36SxY49IRtEwsCbbXGUFDYuKifU7Z7xQdc+5JjD7
d2wBPHFwGcufplzAWGRWSWHW4eht4RkQuFt0bKZMalZY42x8DbyHvORBTA2TvhVq4ULudLMCUkUw
nHW5d6Q5uUyop/UYERpSNqg8roFEjhyFrSFfDEjyk3TGkunkJNh/hM2tgd/Tmb9q9WcYf7UMTtb+
UQrFUflJVx1pKcMMfKc0dkyNJqi72CheQdjI6rsBd1ntZCe20RyhgxlAYbQm1npuEDOlN8+Y2HX+
UHxoAMwMtiM24fQpm2ujdUMcuUWwQPHGzlBDkOfPVTKtKsK8uhCJRDFw5At+etZbjNdmPkBVd7X6
nXqrGv+4njXpdn18b6AJoIRjXC1DB8s83XixRYdG4TGH90h/I8MNcn7UfrTlb2+i+fbJ8jSY6Ch6
uuk5T5loMSgfmGWU6hem1rGGAWXuuHsb9BoE3I3ByRTu0B0mgU3xfVaPQXkzlfs8X9FFJDZ7kBv1
ExBpXX0ZaMYNtqTStFUYtMt2cFmJ/Gp6oot4GRBDOSEw+v/h6Lx2G0eyMPxEBEgW462oHKxgSZZ0
Q8ihmXPm08/HARbo3cWM25bJqnP+GJMjK0aqVeMczfpLzrjtwsS+dTQ91hbRPzIGyi7CZa/xySs7
EaibvubDBY4yBhJEY/IyA1psfMT3lrwiRF9VXafn58rI0MSassn1BCkw1ZD9pzweCeKjzbKNjgyL
fkEk+THzN006t3TkYCu73Ghs8Wgqo0tOFwU9PtPbOhBcV0kL+ulj/RJiDivXcfEgsiQO7mP6HsJr
k4PavUrhOSo8pQJZcQhpbQ+/ZXtH3HSfHUx0jmSQQ8d6ePxH8dMWj3LKDqGytvzusbpN/dW9RHIe
LziztiC5oeXBblMVUGSrVfvAPQkpg7w5Gqay9fpXFX7RZhCk/izBJ+elf3H6zIzQiYx4nqWnCEOG
cOmT8fyHsLeWhgmY4nNQf8v9EsNXapKhWziKTj8v+nIrOlXsSSh16VwtFV5CpmfayGL5ux1+0BsV
OazQUZDwMb1GNaKG08AcVTAjA6ub7i6IdgNinKM5yQPYLcNlmB8lbAsRZphId52k+NaA3IR8z5rb
qIecB/9KpmOLaIBIEHge4La3SBrBqdJCsPcQPjLuGasonQSbq5v9EiTgRu4s0dpZRYdDUrpzA4+3
y4daEULi8QCV+kXriB6loUjwfGV8YQSy7WxU/tnC2JnJMyiyb7ceroOkbKd443y05zE5/CqussB+
6HJ4IJ3g1Ru0rWtwTZqHc9PYZOlkfonnzRgjakmXIV15aZ385IayHNRHYCCxyilCVfR1l/TnrIAW
MbDohSC0pOsWd5NSDDjKxBv/1IAjs9SqT1hOvHUepfV0Uzfkh6fU2cQ7WIAlRuF9WwTnOEwvfA/b
jsAbnZDmiFN2egPo5dJhqAWZk4oPcuoR46B4OBwaLHYCoViEBFR4X5ZFprbnF9hJqItW3IkVBtaj
N0l2BvdUdW8zefGN9jRiBDpJ3PZuyP6l5HyX9Sbory33oedBnioXLSodUwcZT4d9x0uTYeSd5AE1
Zze4dSFLs1qKZkFFdjGV2zyxRvxWdImEluwdBTQY+rhgG/sR1SZdN9bcTsnTwbliV8nJCwYESa+I
tFkLnrWBa+aqV4do0ZHRaoX1VDngyBLJFMImBM8mg3pv9cMKLmVLIg2x3ZZjtoKIVmOVt/CUsXW0
MjhHRtbIiw+yydATa5TxDI70Bbx8wyvGQUWtDBtP5ofbtvfWnBwIbJT5OKYblzdNSqCRNJP0wif2
2JeegzxoNgEs7LM/PZNTjNZvpoz5K23oTPbsc0uPgyzXl8SrT9jl5noBNjIgzCnzfwnqOzM9KEjB
CISTqTEM2WXuk6y0tnxEJmQc6YyY6dLtn7X1U4e8F/wqYvw0dSYtbA2nTv1IJYwGD3DLeUt+mU4O
ShtcAmwcTm0S31ko9oW4JxaECEiP6TitPvWh+A4A4BMFnWrtks2d6/mP1RerMH1USrmjTmHfQgNx
YBt4DnxV20SWfYnSdutSDatUEYMKtwKxXAEVCgk7QpuIS6RaSGLr8N1r6pE0mdxpxp5s5pi7s/9J
dPf+J2QSKiFWvAwqyAKck/Kb0vf/apaUaPCWnZQcNbX7BzG1iMhE03z++mUNviJV9E31tLhY9oa2
1cW1DHru1HJpBRIsd3exkvCfnPY/ZI3sZYnwYNLQEuYbpe2RTAFzKa4jonDZyu3G8CtwUQ8NRzNL
vHKudvj50WdMn6AGEJaaB2mwP5Oh2YWu9OHbGFUqdUE4/EyLKFQNWuCO/MNlWC+KlxCoJymNaOB6
nNbrCb4ymksUuS8ctNfB8NdK0WE/IwoLr4mJwX3WtMwA9QARhStsZGfMDXsVj3jc4vJqNQVDbXsU
UfsdczNxxRu9QRgkKk6GiUJy73aV7s1CD/A11TiR1Z2iKQ/RQ8jqMUHoWHNG1Fs43b6HqDt7BNmy
45G3GQ/4KafqOtbiBJ8BFd+j6NYZsgwUdxyjMq7UWp+qispdrB8oTvoKwABnEbVVnqsRC6SKG3jD
2eh5+gu+Uy+Idx2wgp1yHOtFwaBmmgBQLiGXXvqDc+iU++2F/OZVGQFeICErWC5ln4a06F7zM2M5
XI0Ds9Sg/PkaZqq0J7C0sQHZZ2GZfICr6rajkW5SoO/IkcRB0XfqlqbcQbiARO5M47zBhTdYoRMb
7mdjMC71X7SlzkO8p1YCl5yrN4UkCkygt1CmDTG/j8U1E1u3+AufBYmUmcIiqi0b9WEoG7W4y4In
zfe/VZM431rlMN5k1Fb312TC2bzJqeu9O727N3XiJNKvDBpUdBuBo6VrnwmVyh7ctk+SimBNtrVX
hCSsTRDsFMkls6g4cINZJd/H1YiPiWR1x8VlnA81VPSvxtYwNYrwO/J0uEcCx2hREKwRfcgX7qNF
anZOmYsJ/mUJCBy9PPgk13a0MhkrsiHG+DA2/9y+mWfFjTf9w/KQHdDi0K+viBbj6JqnzUpY51Fd
GCMQDwfr2s6uAeOBaL8CJbtFqVgi24u7zzR8FWSNZo3pROOrYKJq5p33ifeLkrNkKdFPqhsQCRyG
xJU2xa2qbqpyKFKbfaqZJ6Lf+MRbDmD4VXSjEnfeI4ltVYMF59ctyIqLcx1/q47rg0R+ouHRd5H2
a+Bk1J2B9ENF+U2tt2fOe6JdIs2aDcQjdexGVs/gXx7Tpp0FpbvpfXOWYdrq1LWwib29mLUjp+ot
mVgSSPlJClG5BSI4+TqggTDOhi7Ta+2ubJLc6CBmzYXKk4e5Re6+ikAkn+DugN4SZIt1gBmQ2cvP
tAtxQVs3VNaqp8zyXoHlAXlDS0+amIXalXdtRmISy4jGHkD0cpevBXa9AIA4yJJ5wd8AkmyhRrGV
rza79Z5JssPXWMzTLGf6VRdV9M+3j6GPtW+rKg/bOHICGzryIGqr31720XkGwuoDRx0p4yWvyHd8
FYqY63F31EWJkONWJuQoZKDf7QonnTceTZ6fVC5n1AdCs3n6zC32BBwSRNmWYEvrwjvb1o9Sr5Nx
odJ26y10G31sMZcKzAMznkjNZKdHzGE7nvGhTdsZyCm1ltUmaS4Kj2Xg+2S94HHK4NfOLRf7L62M
+DiNzCH8F0+M3mwNdUVUizFcXRbTwHTCyW2LAmUVRdvu/6I7hHwbZUN3iZGcRnurwVqZkAVroD1q
cDx2EOY/Yx4Zc5Ls7eBZcVeYBzTTjbxI7RURJDWl3r7F9VbvxtK+hQTWeGZ/DGoTeuMf/R/Y0LwZ
/uacGCmt/e68DTNU5TGQYraEtp4nOeKl4LcaHxWapb6kiVBYjt7g/q4k55oHnlMT15tDQWcGss9r
iZxP/hzJ8TJg/QacW7LZ4+ss5n7EKIFWowjJKgyfAtUAV2/G45Lb76S/6RZbRvqwm2Tu5xgRJfBv
G17UgzXx/1T8QCHzUSgnV2/Y6iUCBeSeP2nCCVjQ9ALGgWJ2JkuExdgcqvTSoSMZHzbPX42iMMj2
0tBuzEldbdHApOJorPxf29u7FKfXy7SA6WHRyYgnTG6BfiZf2pc1giM+JK9/S60gGIv8OGNbjs2a
sFmnaMy7qZncFW9i4aCi0PuQiIU/dWnj5dYaLClTWwG8vliNNRrhcZYeA/OEzyOiztqOLvxzKDY1
INENzCWGMHIIR4+sk025Zw/s2tvgxta8bC1mNXeT+3DxmVQQRsSFmlyMLp1aj5sWwXf60RiwYWOs
o2GUgc4ofaHNuVCTg8urGWqEoaC+1iT1rNFy3Q0nH3v94KaoPy1EMbL1JrgLGzDcVyklLz2Rf2OT
Uj13IEkE5McYxxd+cBSw+U/RaB3ESdMvCotngts4LLWNlQCzNzkHU4QUvLEpdzWD96AVJ82bcnCy
cxXoBhcV9C++9TYmbseMuI57cbRQ45namUv0WFY0n6d6ce05Tocm29R9squCEW5ZBmBAPwG8rwag
LDVxaEzGEqRuDk4VK/7ZIKImHUqWlUTbTVXWNQ4b3SdHSpGeaWxvFV3/5IL9UGN8lMO25ghXdGtZ
MtTllkwTAmVQ/ilqoO0H8kCyvENB0YNSECcQMiFUJGHjx+i1G6Q4Awoyoc60D76l7UHR9yngYN99
IUD+gGxA9KQtdLWmzRi0ky9jVyDI04/Ns6CYfxmgXWv/1Lo3EyCLmoK0EcrOG9eZAmoPakBk54jj
xzDHj4ii4EbODgK/MICKLZmbwKCUilI8jyW/RVTVEjmS9AHRt+E6Jts1wnnSe6+MNLk+BEivLF6/
YZXUdHUExcIW2IGtaEd08dJ6GhAwptEdaCwDWCdlwvJXQ/ZpyK+kf7sEIFVe50SpiV5Gng3yMyNB
x2gGpErJdlDJXxwwTSAxUJQvC2RqQGCZ5Mm87WZypzn5NIsaJCjSHZfye8lNbVGLdtFG1dyyPqjt
wmYuLxJotSpgAIs76BgSr3sduDyCOCD93gchMh6mSd5DBauNmKcQLDvaokHrRzIeaPQ4YxU7dHQk
Y8gX0rXk+dATRk//i92D7oSoxNRM9YDczT3MNIJEea0y1nQekNz8mzU8RlDtNWgd+9Bc625omg41
CyCD9oesV9iSN6RlbekWZCpcZ+8g2Apxo5PUkREY2CqPFRqfCfIlF4AgB0Fx4cjH40qkYqDmzpkz
C6ZBAenWM3mwUbEoqBD/p9G9juuaLGhFI/BTC49oXFHTkjvRn8ZO+wiYtDxojiRS593YIC0tZraf
c0PlpJaY5KYwh/KvGkUzw7eBl51EokWnK7ORQ7pKGG7Hyn52JKhlFfpi4qGGTpuJYXAEiGfjmRQ8
YU7ygYE9Eq7uKi0QWkpmPfnvTfFGQ0mod7C1Evtg+eVycFUCVU+2vA8zhK0d6cqm5AQx6HE33X05
mSqgHsNDiQ4kNDvedOMCrEQ0/VbFW4t/vO4719VZZLZbzIoER1ApPFiz0it2us8zXEqsFcM8YU3I
0s7py6Nc/Rm9mElBMwugvgpeLEJQHN+0tzJ9mDGMVIw5UJm3sLk+iDGBogvbzpcDCki5XZdDNNc5
Hyieqb2TIc6CQaGmbKpgYbNr5YvKm2NAz7YVfcUd+ZoB0B0PXgrBMZiC0UefkQ3PX/SZMKCXgEfC
WkuCZR+SfQx0iPEDJqOTqVHaniQLAxix+ZYwiigqyQWqOJLJ5xBsNqcxEdsFTD27xfg0+2pmKu2m
z6yPCAs4FouPamKLh22UxlyWNoJGYDu1cgSnR92i1Qoy9nw2dUKW4uzhMhlk/LayBnes4i7pblhp
bkXIG3FAnJe6xV5PoREfUNmrMA4ZJmgMxWQhaACHg3Q3PYTqb4t7NEOZUvBWEbmJmYc/sYe3xdkP
bwqLd8FFqeesxzXP9KjwIjihVx7apNnlhC15wtvEnU9aNdHpZLc/lAQgkorBsSN/fmuVIHU0l+fk
CdpmMrfRMRNXzpZsHiNmGS+MTzblo/PCk6D1rOFLIpCzhzgr8P1iOiWI0DEaQgSjf9WkYdGbV2KM
kP/0DbO7tgYNszkbtD755mbYDuZdRIpYXsDXqrzy+j6j1xKcyKTDflOQ9Iv/jL4yQm0yUrikMTkX
obvP/g1M4X36tA00VhVzg0SUPFFiuYvVp0r2dCcT4JwijuqIfqYGDGxOzeBusm3A7GgNz1zGTtJj
4aBnVmnI3eOgtoX+zATfi0f+XNJpWGJH+Cxkzv3LexcBSgj/XENouARRIB4id296p6V4iwuTBB11
IdyelG38fR5GReYFDLTOKNaSAo8ew6KTfz+S/kkomqJS7lOwN1Yh+LhG4R3QbU4fADNc9N1q+GPv
9jswrUNrAWd5enECdFz7nNtNc9CLoZ0Jwi00kT+0MT56LdmLsN4t6dd67zKl0w5GkUDIvQqIII3B
h4yS1QpqtNAaOu0EEpf1wXj2TcUYBjVaNmAuJmQ/nQmsfBCzo4HfI3PJOmBSMklZKV1UoBSXq8Ze
iaZBh37Ezlwb1EbmRr0vFJ+kqAkk/RB9/G7N9q1E/qZMCdzle1IxDNjZWh27RZKj7C6OwGtR82N0
F7P6skXstMY0WNjqt11Fz8y11q0PQ+6h4NRWGPdJuTK3dRCcCmG9+6nLi4/f7VrARsu7+ag19AQ3
LDJ7pUgfbVEeCYXqiNSsf3FdsAjmi6h/BvBJ1jnswCioztRcmD4WKRSGBso+T0Uf38qOS9dM3kyl
BUCHU3ZGRKK4zjaC0Bkgw8/6j8LPznwFxxLNPMVFihlq4eLtjDjAYxJLsZnjYINiCLCWKAA5BhSW
Z+wQYpP9F8zHtqJ+nkT0wF42Oubn/k/qgMho61bKHoDrhLTPkZBxhP1HSD0NMn3IwBaHkbmoG57M
YlzbAlEw45Y7ZASf8zAqL6NJZzZHlmLluyz5tqZqNJe0GdgKG6lJULlOrsRIPa9WdQuI1rLrB1Xj
qUHc1VXRXjovJ8FeyHm0lZlad7P9UcBXgdv55eiE3NiuuvX7X4LwCCCX4N78hZe8Q8sjOxi6MysO
IwE7w6EhBDynQFKmBN5OToP858IuZNWjkBB9QHu6mpNm31Lxr44IWYuSRy0Txue2jiC53ujKdWRW
x0EELrnUTuWiilFxT0n0M9FFew51eCqpwXCQaJ/0Gc5lRJajaRGQT288P7SUntS0WkHzVS23YEtI
VUrqlhA0w1GCO7D0dx0fMPG7AxkBxmtagiLDhGhx4QA8Db6jCDhHm/ZirhVNQ9yHoJl1RJ/aEpNy
lWoZ6UoMkA3HbEFQO20puTpALf4JhgrYXr7Tmykz5XMASxCVocEUBVsT1z56Gu/lkesWVcwUWHU9
bi1J/VYQFWsAZZI9LyfadwiPRifeDTW1PkLzaEX54kIDqxtHrAcFNpMBcUiHRTDiSKNUSgJMkNBq
peeQWsPeIzoMIcxCR6ImcqJUI+QRjLdqh6XAeo3V5+AHnFw0kWQRwQtIF0LtHaG0TMsvG5qvXRZ2
CfX8pTEzUBvhlM0vWosQZ0OGnDhI991UFUXsC4RneDwxei7ITccRTFJAQ4wO7iAJKVhpk2LpTWkh
wQY0jZQQJjyzWnk5SmQvvI8ClrVkYbWkgg9Jm00QI2eqgU3vz8qKRcSTYJoM5hpQikdWxnRiicV0
F+N1gTxISPN9KGG8kuIWN3Y1L8N3p12R8MF0Ehg1wrmE9FXcKpDD0mtB+GhhlW5xdQ2t36p6FQxi
XotZnQ8ekxjClnjdZeA5cPCmacKfpo4KGCaHjPVNdqiMW29RdjDoN5sRlnDteSuX/ypyP/BCQmOo
uRNW4GEVkrnYeBt4Jtzqq8fbRwKcSYSocNSpaj08Gf5vyZa2UUtWAIqwGuRGbncOMR2ppwDG14qZ
Pi5yIm8mqt0rX65NFWajsVniMVaYgQ3rgHy2noko/zElsaeqIxfuR1tiNRi6e5s3d7vbuxS7sqlG
8beChd5GppbmSNR8CtYFohLQFNy9XNGonXzsqQbZcH31WbAlpMJf5bRfEGzliNIArug7qDrWl8Tf
0L9phZ9CouQyLSm2ngG00NHMP8q3xKeira29bSqEC7AUE44TVGLdKDmyVdxGnesADUHK8d6X1Szn
Tir403I/M+Mx1U8Q+kLy5tTdXmFqvrox3e8m6Ob/jUpohZpZSOffEEB2KD2jmqascvlWdt2nVaH/
aKr42JPEE/G7zVHj1OrNVN+1G1BNYCI96mYJKBg5UzsWlm/ZTU5+dalxycausq0o32GQ2/QDQU4S
ZcBEeTISmwC/ieyxFde/GHS+TeMpdLRTqH4qXV24eIVS1oAo48AoXJ1lhnx5dH59ilW5mqu9ubOI
a7cK+0Jt9Flk4864Ks14FUa1i+V6lvvPTv8KcewsdPo/qVfCQgEcZc91+dTaa0PsSvfqIRHpFeOh
1e6tRrTbhjyeZoqic04+KB+lcpQq0BP/h+ISsobMzeAR/ROUm5FckZG6J1vy5o2PoqsAKwLYUTtv
VaD3k7hEJOkpImgi2LH6FMlUXIV0dSmfnfyYdEKK589TgGGb3gcQF6fGCtvSfDQUdJ5AiROdxvIG
91R9qwI9itgH9SZlw5MZGbV/qvktAOdNih4sL9tWEr9VwgezNCP4ICWqzNpWmnYnLWjeZFeqb7Ju
ZxbBPPXQGQ2Q7uVaDBX3e74wubUSfrulsW3jRxV/G9oHWsZbX3Df+PIrQ9vHROZQXT3LTQm4HpNx
pN58OGiF8jOjZBMXI12tBFK1yrI1MAwPPDo+IihL6Lewm8SLivoT0O7jCXIkVERjGHnaAN4HrKQQ
29hrVlTBj8OGt8oogCZNHEQVUxTAscKqlCrvCApbdSWqSOKdv7SN8SrJ3bYdSUWbrhHZGP4Cj3hG
CKYMpaHq3huiXsTSJH4Uy0xEUVh3L8AZseo5Bjn5sG9cvRz1c6nJFolMoY3GlomCqZMMx0qXOcIh
VztFGoGEj95++uoNBUcI2QUhaFL8vRxKn+s+4fbEOsBGHZMpgYZ6m9XJX+fy+4PcRQTdDEhvsTCD
NozCJZ7YlzZdCqNZmM7oj2tQrc7wYZ8R99EPhYe1QKXlHgd4b2pdnEo9i+pgRJKjNLUTD6zgkCrd
QD0Te4qetNQrzuivWRkanrjylLA9dN1cbwm2VhYpFBOziaNw7WsGt1PWznxfXo20gmrFj/lDDSE3
c+dQpVMRzFDsUBIwfRGOOqr8TjEuo6JsDIR2AUCLQM/ebSLJ3w6JTkgzssJeXtT4lSvcCJq+GXT7
5RI7hNqMWD0okc5NdwWpUIVizMLB2BShcqiNHnmENO9a3rji2yOTXHfNj0Jtz7VeIzexVxbl7FVO
8FyazJOK1cwiPV5UMEhIbNAjCrTxURsuUsYAo083CrL5kYTjL+KO12ruL7n9ty7OPUG9ti7REHtP
IJ6RfSXeL9mtTqB9uB5UNhxv1B4yrrDCvZSWWE4yv///Jwyf3D4VfvXhsVCICzxUyZGgAkfiyZGE
yrU8aUtRASufmne3+4UKIzRFcRXkvJAuM+bBPCiobyHSiCMK3ANDuEK20C6mp1pi7OuAs/0GrPDf
MCyj4FJnJxErCwNeAjHdVkc9qaJFGWikRLYFq6GwwcnKv5zebPWjyF8u34IVfnfV0TefQ/xWld9i
9B2Pv70H2mv45DTCLNm4FoNczOrmN+5+0uiRtncAV2LYhLXsATmXRPHVZDe6aETkS8skF5ovkijk
9hVG9GtsIoTn7KSu/SeQGnr9ygD4GsMCf+7JlLclv5aMH4baJXbrT7jeRP91+S9jufBdYoXXMi82
HgKU4V5+a9VbqR9D/Yb+z4dhsv84z1utPqVtiAjhLlt/gpgwZdToSiYt1Zjn6UfgIm/0MDH8ldmX
Z71z5VnUHWMj0VqcRz6fNtmDy9iqnqGvodk4pOjh5JWnlGc4bMctyYh/mRmhk91xrP/4WfrSmNXx
gbK/WUIeeovLeWUwJPbwueGP2p1lD3pzP4Ht5tNvf6vs1gU//2sKkePSzCrDhAzZntQim3gpBr5S
XTCGxPazKV4+M0wkXdoK+XP3DFnVtPro55SV3QsO4hQrogp8L+ySJZosA8J3bX2r0RISIpajm4zc
AH/nQTBk1Wvsf13T3FUwGDoilS73wEp7F53ZDX8eZzyBC9zvLTUVmTVXB93pfQ6A+GlrE1FjZfuB
LXMSo2HgLhNpqRC8ZbNocJJpwX4c1+4k9wLrBGiv33vB+xisOvtfF84HDeO8D+nnodEyFfpDIaD1
rzF96N3fyILT0GOQHsYMB+A2yUuCWbEeDOre7ie9HbayX8XcUqXWGz8SN5pZLJphKymjk6E0gtec
1nvLpvivpQERrsbizZ+mxnJXJZeei8cAYqW0xwfhrZk7pJwAOKb9gBwU6D/HxBhI9cSiRqdvSu5c
i+RNzJdHdY61nL8QhkfunHzkvtY4DAfyCjizjKF1OtM7dKpMAyScYAw9RH0Cix5Vu3QpdOQ6L1Pt
WPa/1RSVyKYxB2Pj+odNT92dQgSRxgLc6TY82l7w17jEYagFjm84qs+O7siyDT68GPN284sQfyaX
R3q2XOuQ20h90rvh3SP1yyIymJ9rZOaw/Bc14quwa2Y5qq8M8ZSs/CnjMxAffGF+ai9EiRV9ALKm
EG8gWUO0VcxvUJ2BmW+89IQknHqQW5tkvSprKZspCGdD9Z4gkQTHDjjS7ZgGRw6vIPqGREFR9jD2
DOZeZc8CQkq0EXK/orioMp0+tNF5sQIQ4q7X97z+56pfAZ+VGOCzIj6yVxggesYPZ5gakyb6FHI8
SijTHLTYg0ny/HeOnqjJ0dTRCKQCnCikVf150DrE7eN1AEtprmV/VNJThvo9V7Yi/ITuI2kEBTDk
rQhGh19nBWcToAe3QTjs1ts3lez4w2XgDIad66myyjQX27qBttqfxbjcO0KRECwvBP1zVARUSF+U
vd7+2C7OH9ykHVZRopuIWAWHtZm+kz3/kcC2fe6i5h72e9IJdZtCv89+OCgE13nBhwGAmspPPWPP
30TBPRL6zNc2BM6gWGbqBHIIlAeHSxocc0JDpse6lW/Sm254Pp7vmu9otElU4pkpiWfLuB/Q0dsP
s+DwT3m0UZn5n+z+jBVhSzLNstXXUP1ec2wMh85lomNifYFtWrNRYx7N9MFzKUXn0Xpa0g9SVrCL
ntsJ9jb8dP1rgqfTX+CCctPG0YjJlL4qbN9tJhwL5plipEVcSEymaD6GtYbaEAu6TYKUOxu/Y/UN
zCmgi0eKxc8uUCeJ4o5CKTWwlkG437ITwH5zE6bJTDHH9+EMvxAGF41cG/YQigmyvdGS2inNK+Lw
Im9Y50VNWcA0v6mLABsRLFEjPvrqo1MJ0/2Ssq+0H5Eh9vN+EtbTEVPPRVxjRKFlws9ooBK4EnCB
d/EexoldxLtU6lcbXINwl+YLiQuqmUBypF3jiiInkCzTPNteubYmM4hnY5qlMUZ/0WDL1G0On5Ns
NV2Qfwqwz6lt+5iY966BNUr3rxQAAHqTf9IBq1C3Ak3B2+QjFmK1n/CeiuyvkOfK9o74woT5WSpv
qHvHFuUq6u1FO/2/CJUlmyDlbYaQLiDtdamnRDzekrRB4UX/HaGoOWchcdf5V23RjovEhg8UTN6+
NGI4Jxj3i/Q2WP88MvWRM+iXSKg/FTMTcfd/sOCX/kvVtqn5a03xpz6NcSbHmTULwu+Gf7kJsAby
t+UukQPRjMsQiwPidFsjJs6Vl0WzMaW9xlVSktSTHg0isZPfGIcA5jbdP7IMovsUkK0GJdYJekmd
LIUGlSexNOeM82Rwf6A5Q9NeuFI16ycCKTpYxavqDvHwg5CTKfQYehwEDEhk3swH/qzD4pgOpPNh
tyVW04NDvcriZE1RoYnkZNKGpkQswMsBslj61blAZcRHkqSBSnpOZhAJIiOaTwiJ7oGhULBCJY3g
C1F6s8eb0T9qdslkOqKVTxzlmGFAf4nS9CdLy6rzT5gwrODH1WjU+terCBykZO3L3wZoSW4/+5is
HA5EGdEj9aXTwgg6YD5dXgWhv2SaV9H7aCtJ22n02I5qMos1ejAmFxkRbZ3N/VBSpmb/1eGVjG5u
bCKXFm3xaenxttRegUqKvfsvTEpo/6ts7XF2ofRqBSLJBIMBUlCTzcK01nq7GhtpWXpQ9fHZkP6G
4C7jkU/DawxNZND6E9JciFaw5xBAjJcVd4V/VQyTaDNYGw3gCG2JGejHTvFxmNB5Cma/afw/E1tX
aeX40Se1PaBm2JwaDXKO17O9ely6Xn4xJ2Bw27TvMqOEIBgWPsEpybYTO4yabrf2uoOuv9R8uqje
QVyxJXBTUbDTrXN/T/sKHRRFe0nGGwJuSm90FLJayUh21mI0n6m8qKjmcvF8RM0FnFxOF1SJF6g5
BIIge5j3NVwAuQ20AzA0DtoK1U6T47rqGHPWSnfPMkgJULo0OsvtOQoB/+pho9OxarHzThbGEkOb
4BrH59EuEFynvzVeLftt2kf64JBRaNpnaGFtRLQWPlpVBv+K5syUJVcNQ0SFyGeUHqQGmDaBT/El
r/963eOZh5eSVjlOWL2/1NE/YX25I0GT1R/uv9w9afwmqm5Xpifl1aKHwhYtc9G38T8ZJLhJnqr4
VbxDzw6oKf/SGNJB+W3sSyBtAv/OMYTNJiA7aaR6VOXGTtRlRx1uGH0G05KUI/Phsu6NuVZuUagc
2joB9cTTaiPwlVaDhY0NIIwjraJeOqnfJMhtKmLfUiawtIWk31tvpfo0EMflMLhdf4j1I8haiZfP
84mtZSG3JXSwpDPrH5PBAb05dTAzE/WBIcvrwNexBPpzj/RzYEeNC37kgNTQvwgmM6t79qz7CcS8
FeR7nYNaaJsJynI9gV+G+EQYLWPnJStFnHRjjY5fof+CihztCH6J+xvZCTipEG+2qVn9HSURbVLs
19FOsoytSVyqC/9F6pV2VAYaQ1rSOVDUcIPAiyg7A6wbAji3r4zuqXZQ/VPZTCwaPW/eM5MuZrbO
QDGnvHkLw8igIWm8VOIjS99hy+HzY6lfgtsj5cvVB51Sl2QPyxShEwk//nC0g8eX1ISj0nUdlbOC
YbpGLjZw8Lr11dW/4UN045pAEuWTdAGvquz+YuQxMFDqMh4SLAg9/+CJQkS5pogZwKhUbv14gd+n
OvHIUR5KDsppXMVY9ZhsjWtrnDv7N29/0+6vkn4zzhzT3Y/Vh8qOG0NK0xvVRvu4fcCtVRJJZrus
nXOFexXr3ifyrTj/LKOpMJNtm0F3Bd3N6CNgvDXB50DKusgXCs1xdn9hcCVagYCCZ2sC8H43pEDW
7Z/o3MWAKRRphcIYJkmP0cTMz6tHbL6DyjYuvoz6qbPu2RpZuhNQwI8U5lvJPOdU7gA+Ix1ZezQQ
IcuIp59zi6EDGabpP2X7nlpXjNabADtdlo0Pt3kSQd57p2CkCLd2fAggn2Nhsu4NzSEfLv8RdV7L
jTNpEn0iRMCbWxL0nhLlbhCysAVfcE+/B727MxfD+NUtTUsUgKrKL/OkrvMPkospg21qvLLrTSyW
CWrFGvrO8XZNASVwGwnsreU7LS3OpcSZ5G/OEqwcC1AR7WfN8zztnme91FV+6vTNwc1Qs7mS2xEF
bDBPcYeB/TClJzm8WTStWfsBwUkpn4x7Cbc9s5OnrHoact67PEWOXogcfcb9iidybBaqTgdqeI/q
VtyMN0s/inQfdQtSbjLc222HM/EouMnSgIJt7eCS56VCl1sLF+MqZn3vIKFAi+e8VphnpVxN2VsA
m6+5WP23p3N9YG9yWvbj8Yuib8Pgd5TvgQn2q1yxl27JRI0AfUy/nr5MDvi8aerwpqOGqaCXkhSk
8bScyMXPu2OXM1mQEsUuubWxmSJPI/ZzrFqY7kmI+1zwBJaCX2Hk7iRUTm3dt1/Y09J+ZbInEcFv
k/gVV4GDSvkyyPPAfnhgr9zx1qM06yynEXdoES1z7o9kgEfHVBRXeMHBLUnoraueaql/hHghUiYA
XoXVlyL5isvY5mci44NAGMXRcsBK3Ec0F/Wvgc03BIgDB1kWrY1UXK2EWj0UaXA91sg3/+lo78BO
fOk8VAQUvbSWzir0/sDw8BpOSKNsPJSZhvvpWdsouw3dj+DyTfls2WvHOAJoz+S1lJCdJPVZKMmj
ui2FRpiTGviQJaDCCaDfBIJtzJQ6z34Lvq9Ogg64GBMxC/5Xz4hKpwPpwCyKoX6pFbcc3woYwDhl
QGcV4lmJEXfRkum4WKCfl+HBSz9MVCJ8ZSwHuGhZ0ziQNSVoXdz78hZjAwacfppYL4BtYtXUW6o0
6Tcit9SBtDVUf4gIrnXdpiZMbnELqSO0KOxCcKuHmI3ip/RWuQJieU3PwTj4TPs9RsOW9mB+tCBa
lAnNd7Qvm/srISfeuIxl2o+EaYXbcxPGHnaxcm1LZz13lAIFG6TyRp3aNhyZrlSdn9AXkxfMf/RP
9104TwXGVM2bY73Kaj7PDxzeMwxhN9KYxcdYn7MA+Mc8rtVIFoTMhtdY3Zzwva5P3AdsdJ2WThI2
qqSiHrl5nxww9phJqVKogEuQRRiJUWf7fHyyHVpQq2hVYw1Oyuea1hUtRwsx12qIKb2EV37gjcRm
f8iGbq3BGfN0jUp2xXhv64qH+DXqUa0Kdlu1is9MQUR1EcqJiJTPTRm9kRdVNIbPjdf+qB1HUzaB
iUH5B+bjpCbiU5A8A5vc8typjf7Ebk7k1jrzcoa03Psuu9KUrECd92gQ8qGWD4f1sJ3PdxndHWBn
MV5TwbYyJLT9LjrpDugJ/UmWFYgwbWvgLUSO3HLwmOPG/QZ9dJAP6kNIOBOpbuPnMHKWBYMoabz2
8t0ZiYthgUaJgYfF5J9WuHa8o+UJgZqTt8AZMMqbv51kq1z1FS2t1myz6kwYWQ6ZYHgcFPx4CZle
wpV8Md9czQkiZieegRxyA7TkeKdIbNRsqLLecld1ywcQwH+qoGPigDYsi/TeYJsMU+PJnSPDCtV4
deGuInb+GRw7mRdvEfShIWAJG8tjlgU7/YcoJ6tIC+uZAogAQouw1waB6tqttmpebdqsxZfO3DwK
fUYOy4RNnBEExxiU3ND8lTXmp3n8xArSIGYriXzXGIHrLNTlweUBnL8yHRjGO2AQBkOm8h3TfUmr
4BcdApCgj4p7dnoIcWsycRhmm9MQrljckaM2TosCFFPPzkpAw9h8muWZsHR/KEkK2XRzRN8ydxyM
LYZwscyabagTTGPDRH1GyqJhXHuKFoOdKWi8JsFPCPqE+i4fxS/qDDoP0MOpfELmRhdHSLXDu8Zg
14YTsm6TbZJQNMy/e+XKlhzGs7h5EzqjVsa3BDFF8bAgGzCDorkHcjY9FuhDldJSRPtJSd0wP565
60fQQsNduC+JfMk479H7CuTkngfNcUpsg8NubO7//Rd2QmAwzBFJQVY8xNXhEVm1ufekZ+7//Zeg
SZJVuay6PZ77RlX0vUUzA9v5cjD2bpiyjWd3pUkSH/9ehlJ5FA1kyMwC6Arnj0RSiWiEw6Vlz5KV
8/rJg5Zx99Q/Use6NrB61qWFYxnI4qMOh/JSWbq+ywPCaCa8jXPp6d9YUKxtgnnFt7NeeUjyMKaH
HaCPnZ43x34JJXP4oCiie8a6XE7yyelQZRqb41JhgkVXa0qV3ClVMTQPBZAG9vJGU30Uavw8RWFE
6gmLAdZ/e6uUMJRcl2W6a2iobhKzXrOfISUOCTmm1eRujVOy7OCcQWXJwq2dk8AUNRYZtW5wDSnw
KoewutkGRzkcUGuhhe0xtNtDEFIaPiXt+KCJiB6OAI8ae6dwGVet+ujtNKbTVnHIx3vVs3QfQ0Ji
iL8zGWKphR9BMlz31VRcS4UpxNTqOPY0xib1APWhV0lD1sxagEVCZSlN0qiRca3Vxrh6FgAJuLf6
NvDirYVosxjH1ISnDvASMO1X5LTVNv/3USnSs00hN+KLKtAhRyJ7Z04firpo+Sl9tTX/uhmg0FSD
eNIaDxJrJy6FMHscgAyFrFBLnwbTyhCCaLSD/LQQGTVcOdHPTSaa2hfjuvBM9+5MZs9OjCu+y4C6
aeG0EWVbHr2GpGkf0j4lC5OheaXcimFQX6uhxifJEDmAH9FpLWurG5EG1lrzNJqGeQKfB6Ayaz+j
+Y+w9TxqiHg+P/QnPAHzNEjLgKXMf6FhUyHpulTD6zhzVQQ2IveYSGPANFMFe+g/L5mmQnfnLFnM
GU6jUd60IVRP7rwbEi5uimn+MNJKa0cu/Rj3+nRqDGREoRKpyZjpj/Biis+pqOAl1+Z4ihpevAoA
eZYi7KdsGemu9Q6pZcdAmuIPgd11XBRtPJealGTIOd37IeGCf18ZVHI8BX28Gxo8w3FpD6exbHD7
kx0sFXzJgbAZgpbpeJrEDA4W+1Jk+r5vXLqZrZ6bPUkfqp70xhJzU+GSWv33Cf9eplwNfWPAMNsD
EY+m4lFSfkJavmVLrNCnMygxlW4KZ98CS+zeJjuOK8LTmNn7pSLlPZ9fzDgTW4O6hsDh+VjXTQLf
MHKQb4cvw+BZHQ5mtrfT9rePgoDKZxLS9GivbQ/nWAlRHI7UfAxQcYLIuHzibaxY2211bYL43SSJ
xcxGdN2pUYKd5rbBDsG6OTXpEP4b+6VeyJRiqlMulrIFB8kL524NQoeBrydITg7udVCS2N7sPsVC
PbElC+xfPcraM6LFsjHNyG/5HSyNihpw+FqrZnK+Rai9BC2hKSVU3xzT6mhHGL88z36eZFrtDNPs
t7aa/RpNbFz0HFi3aHAUtM2qL9jDDYZ+weFcZhGLWA7gJ200vy2KkcWh3GutkR10ezhmjnXPHHVn
prhSNA+TSRVKBb5BdsBJmz1hmcdgi513401JtBXAOaTwnJ8YmlSsMzsPcLC1WkXrpGf9pvxpYQr9
LBgvqU65sSsdHOb4ImSt3ccIYGRV2Us7j70TS7wYJn6GLis3MZ07dTIEnNMDsWH550uzip7XGlpu
Mw30UGoA7EBUtlc1aMBdt+a5zmAv9aGKLmGh0hqlypGH7Cf975Cj5j8i/NletZiHNhjNNZFvxrM9
Iy055Q2jcxUUmhdD7GomOMZzHsvrodcCh+m4ppsg4o9BoixxDTp+zPP03FtLEBba1rL6t8HMm7Ns
vfoc6uJ78MZma44UyiblwMNLZXXlr7p4qs94g48D+FzVot0n6lzkzjw3kIiJ/8WTWkHApT9Oz3mC
VUPQX6lW/SnMinCHqjfHItaGq502bL2dn9LJgk/iPwQc+Im9ONqR08uv/16MmPOTE5Ujwl72o/RM
cji4qCeBLevANvG5ZYzhGwIYmBaJ7qp7tiTPM2lLe2YLdwwaAmKMfp+PIfwAADxVpUYrUx+Gbc7d
R66lqW96lsbnuc+9Uapwx0reLOzGS24hAtVYpVTpeYm5V13xmfXFl24I0K7dwtVo85ImLVttxnw8
yIOjKHivm5gWvdoiapcrr9g9y2WrwIaMFP5vu87dK3WgH6sqsC9F3L+kBMTMAvyYWnJpdvlrqdnq
dYAco1TTuHBNQ19hgIbTTBbHFylIhzHjnnPGqt5bnMkXoRqP1KfP/gGp0r/mUjsYckf4TtWpF2ll
DE8zEmx5XrY7yIFAY9yEKwoq5GJMxuqzsLWvMeKHKb2g94tMrQ4EVUDieF64dMg8r4kPlH5UOc7C
lXV6IJOUHgwJV8HoTDoPeNYKrx0OkWjKVR5j5XbqsT/kgcv8rUZpnT/qqkTAfjMETkaqasgAd0dn
zLlctIZJS4dHRHSxR8EiptVAM9419DDRR8MRkyLIpp6DJ2MT49PSA/wwGn6AtoGdAbGvmRUBz2j4
Ri29v3NyvDfMrLthkF9lMGK2K1QKKsYCNlKURRu2dOpSr2mCipifbbC6+JNhVO91iOfaSGtyvh4e
Y53aJV9xa/Myas62n+Ba5VlDzjpw50L4TSEbe6e46MsK5U62wq9cSXCiWETJscO0TIYD5mAWpLks
c3dOrXcEdLRn0YlxpTrxX+ARtejMeBXPg9vWKmNCXLRfljpMXiO4JkyLvBhDuZ51+S30vBFSGiWI
6FuZZ8DdTb3b6ATmoUYqutmhRv5ivoLVoHWuIl5odsMgCUhjFslnur9J8oI68KBWcA2+4X/rTuyE
6ucaXZRNC0fdoCL7XHXN89xRnYU2Dh9CLWcr0wt0W7QC1UQjCjF/ppFC6JX55p0sFEdgDt0OHp93
jLuoObl4C73UJvBn+IVi5Kc8gcNU6l7zxfIIm3w/2XZ0pmz2ewhx68OTyyl4bDIWxpm4aMwQjCn7
9ogd1eZsRHPVZD1I5DbDKMdt0HWZHwbqc2jpxWUMxG2q5WsndZI0YV+sDEd/USO1ezSVyDa9rn3n
Ua37UBHCe6RNPNLntqBJkTfRmfXNliRJMUU/GfKzTYf4ntIrQ9Ju4h0JG6iaGVyOuH6qzZk/MBZf
nVO7xyBtPsNOHfdsiSm7Y6+AFGe+sKoknLKdBqhZ8FQ1gbPQmorUI8qekiXBa9hxxtbjyGD8JxkG
N4b1ootTJiO2iMjevBFUgPN0ITPZz7qaWmwq04KUGhTdfcLIX7STQ9rIg4art9JvFawlssvqg11Z
Z0vroS1gylinc5VcCNP+/182VQm7O+xLPEBRE12tLGBAIiKAqAY1lHplIaTOz9GAN/lktiaR3ack
6oajbWV0DiEUJGMer3ny1le23xXCLlJN2RVfxKNQCeY/L+YX1XOMHRPNn7zJOPfZ3udkpeGhcRxl
/+8llcFc+8Po8d9fGJVcUhF6a5oGOGHfzWs1IA0alNJl5OXufgwVh6RK90gq2a/ZZAT7Udrs4eJj
7TU6UJq6zdYuTIyur719oEZ/VmNoK5Ytb29HH9VkJ7sOZ8788X9fhqAU2OQafe+BBkDcoa/B1DoM
iYO8qV5NJ6+GO2BitkG8cuHqlGiAow4X8G+SGTtxGjulZu/URD77X4vN2lpM9s3JTGc32dRJWdTA
zpSZcasMCOSYWLjpexXBT5CVAsgyrZOK5pCBStiSmoqlNRe6BF2Ptm6kn2EGPDWQuenrKvHyrlKs
Y2XRejSkJtudnqsiBD03WWZ30YWuH8Kea7fVjHXjDhgCTBx1AeesvadhnwkTmKpD+BzBT+oDs7qU
crilJs+bABrBJi45B1sSo0cW4mHSIm6kAkikqe0KzXwpRD6T3vUJyQFkgt0zN4XcRRJo0ZjMOOMs
/6uTatz3YSp9zQFHYZsQJ/psC9cb/06pUi+ELCQvqix5ZJem5Q9a3G9SZcyJASvdMYppw3ICO1mr
fVg9UijEUWqGq7ZSQUu5Xru1TYucaycg/eRhtplWqklZR5V8qkbgHctoerZsQyxzsyanyb550aCS
00OFguqluyQshpd5t5EYTcvekh1gnhP9oLZGP4WqbRxVWzCFJR2lqTIBihjLTcUBSfKbeCkCJ9yq
KNjLum1ThNBJfxFadaCpwnoLiZbbGo+SyeslkU3Z76GAJhx+V2lFV1Yl3GKvJuEpC8iBJiqGaRJj
KUP79iU0kvpFHdQX22th6ptRf5BVp50aTlXMtKK7Z/EvVM3I1T6137XyGof1De91sI0r9iOpxC1g
SzFwks6iY5TtY3xlJPUj+gviCdizzcNQduWvVUIczrq1TBzM4ZRXY7iX0BJ1AYM+r9ApEKOnCipN
TMa2s3GmhY6p/FCXhrw4sahFElsD8w1+yREHRHU4d1YHCsNpu4udZwBb6/RumoN9zUyT3pIB5wg4
XOfqMk2YYD3BjLgNXKtUZKS1rzWQDkqFbFDQ2xWhfVJLFfQ9LU6wryZ5hYomRviJxqPpS31L7CA5
WWx82XzNVjfdTE8xLQWQpsG7tIRp8dcgoKVGSOvCCCipsj1BBx0ceme6Bbq3UbN0WLZTXG4d4hh+
5MUlKpnbbOoIR9GY1MfAlURYJXimgKrbPs6fpwkQnWqBYsq594+18+rogQ6uDXdjowmwMC32Sa4S
DYGjuQVi6GmEJ0GR68OhMwvG+yAcSGRO3rKy6/TZa1g1uKPOudaDjNZRcGWOd0L3sGhGWU0FmIEN
P6GCam2FibLSSiKXipp+5nE0noYEQmSoU1RXSSqYhQ1Qpvft2NHvUjPJh2Ofa7skvloq5mBZUDKl
ZqE4pZzW17HXIippU35IVXq9e8g/8fzCWHjq6aOZXNXzsc47m2bU3m09h0M+v9CwIk5jHLIRaHCV
qS2wBrsfmWW4sV9HDU9Kg3aHUTF2ObODcrJJTyfD/71AbbF3FpVIumN4h6Hn3P7vBcwXLgY9JEVX
z6U/GdYc23H/98WLabczeQwgBSXNom/7Yuu4zSnqqONgoMWMUjQhhSW8aIZyTk2F8qU0eGuddDuN
KkNZ/BXHPrfVDczWN6eTuHvUAnVYjZmWTyAPqA7VWWOD6muYPxraHFgtQWb2Lnyp20wkFLtWXTsT
2sIYBVDhLHRO0/XGmz6/EHvHq6QzXtMx3HmDod7+vch/btiEzbRsGEdhpta2jVao+9TRf7OElj6p
UPaT2daw70K2g45RumBAW3MHAps5J7v3XSVIK8hIWt8p7fEcoPyu6o1Xa+JURt6kXDDrAaSoKeDc
AlCX7JLjVekaFPUYvzLu82+3Cb9hBp7ZigVnSQeOA1yeJRrtVcWKgj7x18KYt0pb7myXbHJou9ZW
ZghiTrKekox+gMGWlDQsvK5QPjyJ5G/R0CJiIKZjSt+QEjvGxhsqNLupVFANgwOCM61mXgir3ALn
X1WCaDljqbGzjWeGOaQiC+/WqyagExFNV4PqqyLXHMC5jsph5KnXnPgRpOoi0cKNa7RnCbNmHVQW
5VYyNbA9mMpCNKJfT6Xdr/uI6KvZWkgs7gxvGrTklRIx6DvZW4IgoHnGa9qNrJXBzB9IMQtDjE7b
VLvZwWivale7TBKcnp6M+lrRKnGubX7qrnqpFVLE6O1YALBFkFwlf5dCYhKIFJBUSIvVSDhKE28Z
l4mDR16lUq/Q5tuPsk2ZpE91dm71my7eROoRgmrT4iohKRY9mm5I1cijHZmdtFzOncIoyQDxrccd
DteypGXJy+p9LS+5Zbfb3Oq7vayxzrjCWHUCGio/+MPr3W9XkdOx9zw01koTS87hDhJferf6HJBz
nKjn0oGfHY3Oq9Uwmq1MZzwWhiRY1Ti/uWbqt6FX16xfpI9rjiQxbdIlycNTPiH7Z4w2mawddGeC
hBHni0gzzoktKsIlrLMIKKCEFRxLvc10JZvUbEfyDQFJiUlw5eg0qoMTs6F6kgqzhwgsOlQzPOhT
NTFnxCKua4TcEHieoCkcHE9tzpWaZIBWuhgbNPKz/dUnDH41K7uH8GreUle8tAJoRFo1zooM6gw4
IdjRVQPDZlJ+iwGTIpNFEudhpm7TMjb2feZ99EMFwFQPVjb3ETGLiJZMwgrModuzgJRMqQ/CKrJ7
f4L0CLJNQw8XZfhlDc23XjjKzTCfCItFe8LlgDtgNA/Wa6kDwSfZ3m80Hbq1Ge36hNIEvQvaFUok
04BMX+qxN6JUWPjYhbmRJoVnncrIy1badIXaSGWulnDR09ID5Uk5SQ3VHqmZtNDsys9JkZpuMr7h
yqLsTeU3TufmWja4tSfPeemcYjaPW4ztc9DlhaObDCl7+usxp/uKGgUXPek2BsTUbqaAIq4Gvhs7
9S3r8Y70Gc6WMMcSMRic5Gz7FJlZhWTCeY+tXrNJdDVZDWSvYVUkJ1yxFAOwE5xSyMmeyyHSKjRu
A6PY6QXmvtGxeEKVg7o1YkghAjRzFGUeDgXKY6Tbb9W+OLaVduXMhme2u0sy7luizsgj+pFoL/JF
Tveg1eO5nCQeyCBz7LOMNrGLN6x0q3OQ8r10bXHSNfUnYuftB11uwB2Bc6Qo3Q2rh7bz2GE855G3
HfDN15WSXEvUBd+VmOP6jva/gYLoTo8JhlFKv4oVqa3CCSu6IKS/LmqqTaweBSGW6Z6QR4boTuy9
YtYKyl9h7pJ8Y8WsH2XMQSqHucA6Rg9FweRY7YhWOwomLKnQrFDaJeZ5ijTwtfZyr1gmSmGLF83K
nzNENJWOhedm8MhMKSmFK+wF6J+lgHUuBnUNhe6XfJX1cDaUdCJhlotrok3OWWmtO8/e8XNQflWO
AfjO6ug8w8nKgeCHwFBdmtGPa6CR2HH/Kdup3VsKNRMM5cVe72lgR9RqtzFa/rokYRaKt1IHv6KE
mYXZmrYMqwCrNBbdUk1jlYeTt+G086orNEK5eHFwqPzmo27yVkGdtHR68NoWoqmkAj1kcF4H7DCl
zd7fst184SiJ9szKuivi8KRonXnuu+KiMDU4gNSXAr+BKuzXeGCRMntBYlJjpSOCjaWvLR/FmH8W
Y71vuyLZDKPzAFfn7kMVrLrislcq/11wyiMgkWsldKgE4UimnkE8uGjbQdOiN4RegOQ69I3cumat
HSPqjjBmz9nX2YfN7JbPvEAIH0z1sxndYJ/3mbJnZvEyllB3VIicB1cZx5UZ8mMpoTWtwbTdy4JT
uDGiTo5mzO4pLrQdmOB9ExEUHwiHGWUvWB2d8oT6A7OzOZk5LdgVBoJTrs8YTY3iT+io7nEap08u
WEwVokbxygkpwa9KmmXrelgXq0dJ+c5Jb4sn6iC9nLmpikmysLKHSICiZkXCE7OATxu12j5JZLqx
W3IL+lRRBasoy+jDDJzmSKWg0KeJ8xakSpo/DKnu8EypqvmiZgS+glCe9RgzZjPJK823gn32b1wY
vtK1z7LtzVNId24nyTRN492acOIlIiMT28OTqaov7BE1Kdbw3dFb49DIhjknrQWTYwkql4zvxFZt
RuHFgfcq8seiqd5CbMfY8U+WYQzvWstFOCGdAVx8Hzy9X3oB+1ZwQFuWPF8aXnPk3EhOtl7xwxOm
7XXmyrG+jUKik24ZPCageEEOl0HFGEOIwSDfmU9PRsZBncsrF4m1gzUr0fPY0pGp7YnAtz0GEYRc
ztJvMUnBnabQHpO6KwFwwndaIABV727SFrAKEchj6GGQLluvXGZKEhJ6ntZkEjlC93FASawGiBCG
XkdqvKvYY7H/wwsIbbMI2lM1tk+6Tj6vDGces8eSJ3pvX1rNtsGDSlmt+UKkFPO2EWW7znEvXejS
cE4gPHcM3EcTZ4AO6IvJ7jsrvBP7nO+6nzpm6OmhbnjAV0lzt4OYIJk1o15C71d0Srx0aaRVhZVu
upiuptIsL1nLdnNqCvI0GPs06zke+u8xWnkbeZTHQem2TtYZz4SPfED8oGQ8DWOy5jKt4vmEHMsT
WvhapXYbBjpkq+oc/rZR4AeX0jnVYfmiJsTW88mjAMcMoGETOmBImfhscUgnGMa5c3mbYEQCwq2R
7ZLKQR10cDkVsYPmxakHqUWj1gA1qbMCbhjHoLtjBC/oB4wBGMESDvCBatajtxsoNUgx8rHJzdYD
tSwrLwr44y5dBW1+sLuKtOUwjhsHY3ftUeZJq+JTTzbpAml+W5jRX1xTKM3ZdpXZ6k32LbmdeMiO
FuPTZdxhUqkD61Y7C254Dp74AxZDK9eJUr85qc7+a/b8VSo3n/iccIGMm+h7woJzMIFt+vEdsoRF
cPCDnhyED7Zhk0bCKS6oZ3Z7tB3gFJIRNcntisHuU9k9XO2lLF741fflKQpPlGGHzS5pmQTfyUEr
ZFDEj6AVk5omj7MSIvVcaJJObA/QeG3we047EyRIkIWH+eE/rMthN4pTlZkrFdO6sSpbSkux7vlW
e+yLS1XdoPRzbMfnhqhLaJHeWiv7i8TviDm4+kqMDxsA+9IRi0Vxs5e4zUj8ILSxHgNaiznUosXU
SwJMtB2FeONXKVoIgtm4I+Qosckzc9cvQHw95zwNhBavhXeZirN3CuztSDlws8FB5Igd4Yhg2JC2
4mlQJARUlhb29nEJ4ytN/H7Y0zw8ac84AJE2wUg0xPNRdZ1FvmUcUa96ZV2aHNhWdLvoLkL72sM3
d6WwR7rc+jQmiqdU42OGeztngK54nNJraz55hJYhVGBAQFCjA+Kuv85c6i3vsXcDoqNuqwM0WDzM
lxlddki2KVlTprIm284jFqjyVDx1bBYpsCqW8mvYQFn9RSmpizVKiVj0XyHnWJPQEtZptnIQAzbD
w1xzPuIZaLP4T1sgXWq7V/F9U/sO9u4F0LD4wRYyLtoVIAunZty4RZHijWcewHsfDk/KwCq/yIld
Bem6BNGEJ8xcASLi9zLX3u/CZvXYM3vxVb9bsdy+wZeOXqIXYxOdATT7LKDqJXpxPmgdCnde59MK
tVdO0VkZV1Q9Vu0+R97iu1EJ9Cx4RE57m1WUNtaP+NhCkicLdQueOsePPlGXuBX54hd4DH/Ri/nk
nEh/mBfSUa1AIPf57Ijy7YWeLdu/aVnhScN89sF9rX6TeIYSVf+Nb/GzMXta1/EuhUuxjv7YgBXf
mIGqb0LCJ/0ijtrei5YTy7fvPsVH3g7rA6v5eAV1R6ilZoewxwGql6fMe2LwvBjfkB1pJ2ia1dx9
u6pPYCW+EQB426z4le+LdzLHw7IUD7J5pG7ZOMj5E2IDkxVzLbwAmNggKhC4g0HY30BheB8q5vjq
zROQLBZMYcZl+wJhpfcHmw3b4hax4uJODre5ewyrfRjAG17ljDvq5AqK4Ye6nrvs/mR287rVQEPO
36jRnsCSDePEl0sAeJyPQzop8qVsr0p01fRzIM7tmivxPm6o47r0e0YkCy7G9fRUvtG/FpzoqaNs
NNkNbzhrt+ZG37TvlHpZvlyoiz9rx0SLJrt6/a+/bK/ttCtX59r4QQRdhv4PNafUWmNZ94kXXeE6
+JDWlx516/2y80FhrFMqbY4KNbTZBj7zOz6ZZXaKNsEq9YkTLoFr0dYHQm6lHK1n7Wk+k35ZvrHA
t7OXS4Na3/l7yU4/1Ciuqm1H2PCqXe2zeRZfVCaQR9+NdC2sqIhaj/vgQ93rG976xbgUi5p5tL6b
FLauSyrdBg6bxGYpSs/f1JvzRMZEpVdxr/1gvz2JV1qK3bv2/mdcIRC8KvEmc6hwPVC3Cd3Sep5j
eNcgWicP925c2VWHvvqq+PJApvMQ8KMi5B2oQni3+PoHEUPfzTn8XKv2GtSYEd6L7K3QH5Z2GJQB
h+9xCrf8slCR5WkuQz1WF/uS7HtCHQcvphcC1zvmeNC7bEpYOJb5/GlZem4uCslcDT4Jb71KZT3O
xQR3e1zugctXKMsdJoM1TDNG0qF7A6q16Br+BtN/wyS9oa1mJLPcXtruFLY4Mbc64LQEbTT6zZt1
X0S+ll6h+3rY3PO71qPq+QxFGQnLhr7ZFWMRfS2O0cvoK76zs36YO15SYog77109gOeCh8OwFP/J
CJdwzWB8B99uYy3rU7EyT4xb8VM12/xXftW/8rl4JaLNG4qxpAEL223tFQ7iP/HX7G1Im1/kmzFw
aquOkevV3OYnmzcfF0EHXWaF6bWxTmFMyybApGeT1DF19tCvdzw2tdVAV1hMVfmiOJAHcRGoCb4t
vC07dOuZnKr7RTvDcCI0z+coxjkf9qWzMjn6QVc0NwgL/PJqdjIXy4LTxlW0cVIfuJWV/KjFW6/f
R6zrZyd6S9Dn9Y2yoV8ZK5kR71FhSuAIFRQQXMCWILDGsUPjLV3A4XjX9ZULgAYqoLOxx3W56b8S
tuDVikBhRnWDH304vxgpABAC/0xmBYy8JIDYtUZEqV9wrir6K3UU9hvHsUsEsAi2l39Egwbcs6hY
5aINhgUgDY1xzD9akDV0nVKtAzZFX3cGdy42NNqDWntZWS8zWEgeC5dUQY+4ug3q52HYpfpCStxK
G0EOXqcD6aoNy46nGSsupgF8oawUVHtEoAvIrQLaC1cMxebBNvhjjVHeGTw31Zv8epzs3vPGujwU
YVr5yIcZnkXnnonXwvuSNDWHIcmzzyH/i2cUoIrP1CLSrlND9iHrnZSbcgIHu6zeSxcK1lqjRUXz
RyrX9c3g+pRWDSUaYX+Yo9eUBSTvwjqNNN61xpPL8m4uGuU9TGH9QZ5cYPNVupWJFkNNfb7V2kvz
Pxyd13LjyBJEvwgR8OaV8KATSdl5YUicEbz3+Po93LihuRu7I1ICge6uqsyT+/4Ososp/pWBfpK7
cROa5oXj3foR81lDWtsRWWlwdCYVw6mhVdO8g2mXsNUynQzN7FX9yAiwTa6Jucf71xev7d/cBBZi
89zcl0OybxHCCohA2bM5HKN+Fvg2SObuaMCtBuiNfzzbTfTU7vsCk5kj4qT+/3KTFtT2uD/9BLs4
LnFzlxPASs1J7oMz+WK6S7/Q25fyiwxsaj7FyQFiEAboE20w6k+93vFQ4x+ToNoJDqoswZ6XF0zp
qeGv2UEpb+sQ8rEYCN7YKoBK/KFJhKn/KX0hN7NkBB3GJZIz7qpT9my/gOJx0bbPk90PriX4PJei
8Vx7BE6X43sXrQ86s2gSJVpdnN3l3ikHIlJtc7Tzx/TOKQV4zQIqgsws9YRwG4Uq30Wt9iPk8KAw
6fOko+XYTZfuPf3iLcUDB9D5BlMHb+mmQ51+fpMy28RXUjWj+YMYxanLThjU28XbSGs4KBvW45D1
xSac9+9E3CucehivsVNwnjFe7y2aFB1BAb4n+gw8AhbeSI/DA42z0c8b+ObYNb2nQZd7mJmRl3Ve
y6bSeZJ8KcxPLT63eoMPQUPMJXGuHuVozBBmtISnLvJ49wpV+rP2yY9kVgTPKdijR+FoZNmtKUGF
WTUyLyy9UvFToTe0c0ll+1eRvSGHodN25yAnzURvIsdieI36FmlSaQISu4sWSaxG9hS30i2J29bF
zHpJmHl4yn0MtUk5DHRSSAiqXoE7JbZhEv9uItvWUtAKzJ+dJySdrli0jC0hjt30SJh+w9ZFEYHw
FUJdH9O1lXDargs3ZNLkLBQqGW9GiawYxP3F0FWO+M1VIwx3J+dj6RN8qryZnGiKnn5Uo9agPDgW
yKxwlM39eVkQh+iLL/Dhb5v2Z86Lrwp/82ioe53lunuXbM6jwCZd4VK987A+ylCKJpfb1TNv+Ele
qc2pbQ/aBblWyMX0RYcctVB0BpoGUauxeMNK9Sq91DwoTQU5otuXlTKFrqEJgErOdnqsY8leSdaq
IME30qegn6zN+h5vCJvRLWmq5ctN9yEh0AllBKq4zIvD0r5YMP6Hz/H+vax/NF+FF7DOxSOjgHam
VaARL2X/YuhG+5tw7PcUYzvRexsdMcxOYsgmwOAOUOKDctXjd9xZLufn3Ud5OB1mp3UwoTvMEW3l
chL3b1g+dhwRz19kwh1PsyfvfpPwvSey+Pl3gM7u3kx35bcew84/NUEajs7iDjaG5VPiYouhh+9S
19sMETxEXp7sRUT77JSIDvROvzU74GW72YFcsoOEy6s2u86NVn4ijK87zvr2W+3CxNjxarasvg/v
oDpcdpPTtxSxa7vclLHNbNK+71ZvcwV/uOAobw88jcCw0R1qPCiq1zpYf0fFZqH63jabnma9Uii7
Xe/prKfp7jSbwagcNOtExanLB6m4adu5l174G0OOWJmVFLuVjaK+c0eH2l37lQNGCLvVgVh8kC5g
QU7KnynKw4XzteGIq0fVIXKR45c6tCLAUIRU4y/oHCOqQwrZiJHYwUCher+twrnc9nctQJrQz345
QQaBjuF3aZRUjsJ6VlzHg+RXfJjDt2JHmX+znNPoHaLCjjSfUE+ugFl6TGlUNSDYWMhO8VknqDZ3
JYbApTf3AQcVhuikXCw2slN1OZiNC8odmyUkGLhbnK+m77i08XHaXYAeK4IDwEfD5d/dQPfbxrF3
7t60e4H3iOKH4mh5fyalNXapdW/tsAAuZFxlTul3brAaa/G1+vMsXWuyfJnh2/GDJughptf5hXO1
xUi2vUkAMMWW/sSg7/tkP+fWVbsn1ypeX3PpwYDl2LNBy63ZkUuw+IgayHwbVxz9JL5Ed8sVs+OY
nGvlvKUvIkcmGDRGlAKbXAI4LOZ6MNVzv11HXJBMLTB2dtw1RsezkCIGXP9uSXTnZ1xfU+Mskx68
EcF+jEs4jG8o79rUW7U/6/KQp79WsxOVAL2zNiKWI7/PBWQGDQb9TW+EONf0A1gw2dbP0i/mdgbs
uV38krBkkFuGqQl0P0o6tnqOsIfBz1/1wZ47p/5bZEdRexb8bHtC+lsnf5rtOwEisRYVPgNKT3Qu
vtkFZGArILs8bOXl65M7SQ+AwFfRsY7ANS7skfAGibdKWIKIxXNTEsmf353glt8JFyiX0zddCwpv
ej+74Qgwwr3/Lf9ZJ0wn6U5goUUmyNogHM3nm0DAGgNxp0VDlB+yK68MzhrlOcHJVuH0oz3Ku5lA
td14kD+fGypN7+nZCwAGDuz6Pu8X8fhsfPM6PdGvvrSi83HS12azx4P6ADabD668ei3fRbvmZQC0
8VnfpG5XHc0HAwoveZfD7Gq9bb/Pztr7/Za9m7f6wAtk74jWUXWxIbfM+vHG2fNjxCErHYp3Dk54
GASDEB6Wi/41fyWtqO3PY/Jdhm04ft7xNNjPFUuzi3fDv9/4KXjS+D0g/zM5/iQP2Z699NC8K7+i
pwyHytjHLzLLDPnQGBg7LRS99Isdurrygq/8g/ng2fZm541elU1w106z+fwiXtYjrswWWCpxslVs
JZUrfibfIiaXXytCicJLta/JdT6kL8tvo++EIybF7KpEsmee6bJ8i5+yQz7PiW2pelcf7Pw+cHH7
G1NCtLL079LX1kNoeOEUiCjWB13NbzW5LPYc88fH5DIWfK7bbstKzxL2gI4kceI3/M7G8LlnWdz1
e6QV9uqs4eLSWAievZ2vxkdPQi2FzJ3lhxM+tdUHxZiTh993+4tQoN1HsfueaHG1Tm6XPukNHIth
oYOf3anOSqckDat3YBVHlEkeGBk5cdfRnpIjnzP53eqMxb7UQm7fqn2vOBE2Zx2d9R3FDqjd+NhZ
p7lCGsuM4tH1P5X8dV8+aJfFCChcDr30llM6J3j1Q6Pab7iohAMmIexdMYJdO9WffBWA5jELjJDg
/BlZS5mpucObGvSH6jt/aT1iiMifAAya7hI54u1TlJYX9axduKW1i3KcP4df+ZG894/sN+HZoFF0
Y+qL+hL32XbhX60PHn1W9547jNCIq+oNdnnmHE/x+dZ+ZKpjnij9in/DcfHRF17WvXAQDo56xWbz
YoWlNx4QJ62f/ad83i4cimYO6gT98YjXu+2ILi37twgByn0ouRDSjpa/RcV7coJOfiFFwMtOyff9
nFxJlD3ebzwBdZgErALc0+8C48FHYSLz2SUlj4ZtHeG7+OnXyKMtHlZHivJX+XNyv/CnUkUFd6/a
Gyfzb3yUTsqRAJYztgMt4mxNh2199Pkfun8G1eQ6+LERAN+KjUj+gEJJScqSXv9QSqN5imSHm/RG
dRnbYvDdO9a3eKOKAQMW8sB9UJPgxAgbxkAQiPaIn8WL8lL597Pu5bA5bPglZAAf2tUBsf23/ynJ
giAXiHWIJTaxTfQ113q/BoXbfQ+ueDP8xjdrFzkHbA0HKtr4w7UHeJD+Ssj3z9Tvz00AM/J3b/nS
dwwHPg2YTqSO8juHCZCTfcmlUM/SiXZy/A9ceyhcwJGdUcYn9GOfYeQeFZQ3vHM2jKpAfAF8JL6k
oemNH7RvMlrCF3py9B1KZvWcA1iICGumnWJ6teZiDufojo2WWpNlpW8d89xdpzdAK33tUCCuAW5r
0MwEwW5OepYDlS23BWz/LkTFv+ZI1MhRfWUQD4qt+pmi9HV5o0eS/Sk4hxQ/8njcTikeV/dZHQW4
n/OdJlJ6+YgiBdACu+RXuTPgRqC9UzkfHNJwQDS3r68jZ2O7io/xy/RveM/2dIYn33zww4xdQNe1
P/S3kYOADi/0w/ojfxo+a1+zYNVyiRS2djW5U7uxdoo3vDTJG9UDop0vPkL9On2JFy6JoTjKK6lC
+a906wiwUnbtfoU1QsIr0Qn/yr+c9ISXsn1d5WejeYDYyC9CzgJNv97OkpuG51CMaiuwpDPnCGN9
pTPOn41EwaR/Jxy2W+U5XCS9z2sQCWCpbc5gA4Gs0HYCg8abp9flfuK/MIqoRIADN0X6TKJYcDAj
KGKYoCexzmV7mdVrNtKdVd3eCPhZqDorwiLwucNRphWLQCfoMuj7oE/KZ3O1CKwkHFpcZi/T8kpj
CiR97Rh0FTH+0T0b2EXyvaj7g+hmUtCGbEV0mVFCEPVOaToxpewPZM5NdkMLA9xVGkIXgh666QjF
PMZ0QrsHLs/oDcsJkoBc8ImyGGlAbdDggnb0F6RCOs5QgSoWOg8JPl4++sx/aeRBfGB+NdO/6vpP
TjE37gFQiH2B2ckW+bzjI/sox/cGsRZY+FMNV9ViYArOzmljyP613RtnBfF18aZxGOsbyGNSQ/ZW
b/7mJBFwWswPvdftuUGla8GUD+I5CiKM6Y50Fb6pVZdg2D+FTBQABIC4XTAFqQ/ykISnXXpIkaZC
9cgv0hXf7kJROtOftznvNIrfQpZaiJYfRJq19d/YoKM3V7gxeNlESY5oDAiQxT3NGXZ1xJvE+qf4
5P38P5vo3MX++Ppudubuw+f4QEl0Ot1uv9/UQF5kPyz74X/VIQd4yO08wVnAn5YyYQVqkd/JLFA5
i5kaQnT/v3YpvW+2eZsM9B0R1K52opbHoHEEquUSa0k6ETNNPvsdys0PPDhkOe9HLvIl8TSXx26X
upAAwj+CC3/9gnNxn9z4qPfPPNQvbisfhLor+XLYM/2IfcNOzlbiJQ4REJzf1LBwEqf7QEKDWcMj
HXaX/uEZPls3OpjhCHXxpQkEnOtwpHbCqYDME2iUa5Nd23H4QY/1Iu7U8/NZZqzN6q5Finv/GF84
HpytC7sD03P2mDEsAulII4rdFFIQ8VGjvVEqRMwS3jjXxF/TaTrK4CZqf928/LP5M5yyqxyY5zt7
BMvEwK19wgTGwfVQvaehdFmoXuQd7BrOnOMjD2V6HbpHkOoLRIrCbf6VnLc4y4E03IOW8NMQy/o7
AiOdjozIjtVxBVqbx8efv6qfYn8/NHugK9f+uXdReuI+daA62sNec/XweTixvhMv9c1QO+U+Nx9T
A0g2fADbBxN7pXZIVxiZJATTj3Itj7pDYhqvgrPzqDALpyP8AwbMfMGJbFxJQ3WIqXzRX0AHuOBi
PWvAgm6GAF1tNnpvCeJ/yHQTTwoYLn/hTudgBAk0ymlXYCfjFSz7fKfw1neP2tajIVCO/DRHNJGX
7mU415fshhDqnPNZXVq/O2OOwM7+UR8h1MK0TLw2er7NLAQmu8iupAHtcTg6r8fMY9Lb2/I307x9
tzlQD9Qv1F4SZqx5BztV/Rp+SC/g56FzequJswrULwLjuYltFncEd/S80SLapGNA6kIXx36xa3g3
3cHAWpO+qh/Gx/hX/6wPyqX+jMPkBPYNdzb2fLrr4ULhYP7ltcyQn6XijjXDewCTO+DBPFCk2LPs
yJTgnzQS9UfxXb33n2jui4y/oNk5wxEhJO0jAHZ1ZNOGUYUezJb+iYcEXvAniECORkSBOf2BRvj2
O+UfnGkKR352AItT5Y4CJNHdvGd+giMPQBbP1Gf8Ov0yLGOgh7mW0x1lDh5PpFiGxtoaFo1NTwCy
pf5gVrkWuBZtdm+CbSiqRs7Z2R/9p30hMOOlpnzoD8V39i2f40P6Bi9pkwNoTYmOoc5Vfi16ELFH
Fn31LXrWaufkqEkOKwKd6/qxsl4hMFg8/UBxjQL8kXyrj+VXP1N8TSxa4HieCyc1L5xVWubf62/l
JOcKKyvzw53yB85xTvaXbiP97MFUonRFqGpc9OtdJjdAQe90ZlrcvcHq2FtfDJTmvTUj5/IBfMqe
/mgROe02GpBgcj4nOmaXZC8WHidz6be875J99zb/wFuQA5r5fErDL41IrkbM+Sh/ma5gEMez4DOC
FNuAZAROVlSm+7vq6INjnNYv7iDLYf4exj4nv26nzM7wW3YhDR6H+cyRW/9LDzd/YFLDmCSL1gBq
HV2P7pfptRO72FEd46j45UG9maRu7koulkYvYnLz1/E1/dsexId8xsz00wSjx+T4IvE/zcV5eJzs
h3a6H/C0nBcWi/4Lw+hyhWkYLkF6JOmGFSH2u2Dh32SegCR0B2yPh0rZT3sorMxvWFGG4P5ivqhU
004ewXMJeINTy3bpEbfJqsAYp9/JITo7w+0QvMpc+Sfykzufz5HliMXa11+2q3Ja8ZVdnx8Nb/Sx
cbpGV6CcLA7KhMXebemn91sblEko0wfTXO2hfaLOuyE04wnCh84DjHzkJj9oQB4Jurp0e+hMqJOz
9DwQDOMAJXMMccfop3CIq+Tm3clu5SEYY4fSHY6Gf+WX5oN9IfWF0ZPQw7MP934lTvouGRYEI0C3
QBAX8fJnTYp9O1b/kHwblOpUppPM/sq8YtmXC0FPCIfoiggvyJtbKhXoBlHxOh2IoCEx+ZJH4/d2
mELsmB/CVSQh6TIvdo0pXCWDGM++nagi12+19CCOpVBERY9fzdwX2artllexKknUJl2pL3E1yDlC
YBHNTDXdfQ0NnvIQ5HeU8k+u/0vboEOuTKvZrz3QGGVrcZHnKQ28BIwoPnbiPrhvt4yW0Cavsi0u
WnvoNSl20yRoeks4GRNSLaAzzECzrtnrg8b8qb4jo9AYuYMIck35b5Whvx4NEeZpzNhvuvNsNgLZ
bz0swU1byFNflUivl6jsusGzqmlvJMmy0zYyXBJDnA51z1RIT9X8NAA/x/cqyBSt4OkUlbBZbIZ0
RIDFM0tcFvWnFoHdNNDtjKVoTyaWqymH5VnrOKRIeC7xkJx0U3yGGfjTijgLWioyU68iDyH5eTxo
t5MBoHEkyV0EOgKzQyL2Tkj1wrSqCzJ9ubFArwPmeUWBFW4qCWpgEhYXa0bIvOd1U1c/p3K4U2KP
AiHxxFvmFG1bWfpQYPzUuEJjtvUYAR7yzDEr+a3vbs3ptrx3bsrKW3Lib79kPbcJNNkttdsV5Hut
FGs7uCcmPQIoHmOP82SW6CCLVoaSmW83iVuCVQe2tS1bT5nI28birq6k8LAJ/wiSGqlQ2SQN6NJy
SdrYMYSbNc+eVlfMUUxX69DMaaUrKJCe+VjJ0L1z8arXe4qYJ04Ded3wZxdh14ihKCYRjxAolUwC
5cVuii4hAEwt73+TaBjNCw6Zq7Xl12GMr8gWOfuToOTlg+4VmDY6Jt45pM0eYFOR51573yv4f9G6
uvwjd8wcL6d+RIf5AX50Ng7MbhwoLJzGp6BhzkW4n2xhSrNwpyky+Roy+Wrboaq2AxZanpMVHYZA
A95M81ARzCAnVLiTvFFIPYusyTFpfBqk/LYOuB6vo0abAyOv9vvBmwGMGmLvadJBsQid3yAv2fAt
DiW7/NMMExnwDjU3SYhjh/1jvu0tIPZaQ5TAEnN6cCTES6ASC8S7krDR//RtwF5o2osASkOkrkKQ
GkbYNnS3UJUulbxvn4Eec9CLY9TERji3KXQ+onwh7G9mWHaqdy/O3Srts0E/tLcIvYCbDTlClM6L
xw24KS4P2J1J96YVQJZalH6O3AvehFdZIVKk46voV9wp9E268lia85HNNqn9Tb1tOfMv7WMt9L2O
RTj2KhT2SkDsEfCsORjGPtgmBtxU0khh+yB5602vjOWgJeIpbnPAUlOYMAkUFsHVJyaguCdrmm0g
rawlP6y6ddwf5T8mQTkkPZIZv9oxETdD69pRb3HpxY4ChS1tsCJ1T2uJGURkWfh2SrR2yfcM1GE0
yzdmHGgcuQMoVKvAmNOgXu/+XUFXkl1HQoDSpPBPdnPNdCqGvPT6u+62zeqmeuW27K9jvpJMLDkF
jz+/oOErXE8rT075UjrDjJteEs6rk6tiVI5F1MqLl5mUxGkoA2HlgsmKq8WDO5B6azREHqHWMnHL
dLSjFoU5pEGl2axeZRhofgq/wWDOZfQF8PWTkQRJ1GA3WGeU0Bxy7obwmXrEwT4zfxx05ar8geRz
rINGawJRIQqdiD8lgbRSKL66PEgYtau+9bXwqYlAHEgIzDRy4jltc3dCxnDUJip49ji0hT+3lsqM
NZXE+cJvNxIy4j27wJ7/utcteZ/jdPaUuH7jCe4h62t30hVXCnGUbcbFaIoTc8tPlbWuLxivPAeW
3PdaOgDUAdzEc5pjflB3tGK06Yzb/zLjg58l61U/fxSxcBryyChHpBwIF0Q65xMZTP7sTJaADT05
ZOBqLb6m943dv8cEidJPXW+aQp8M7asBSoFwdFsvDW/BLNcZyJuE032p/LoxPONdctOFOjGtw5yT
F65O9CNmkH7WIKb1oMNyjEDynyzSPBy2k67fz6h68ktZTVdNam8jv3cat/tKXV5Tb0kQRpK7lqgc
lYAiHARZIZ00O8zFSN2VcOuecEq39AkJNeLq+3L5BvrWtqNU0jgMp/tibA73TTwCZ2YQuRWZL6ML
GcZQyPVQ3/JoK8ka1NB6QZ9KLs2btU5+a8y+rs/+soDfnV8H1C85spKrskHilyj0Y2WPNbDtUWDF
9xs6lzTrXsWke7XC6jiCpp8kEffO/DYHTgXxv5IFF0rToYfktnbUiUSMk8YJU0c4wHJUZXdmmKBU
XmK4uP6QmkAAzz9bY5etokuOrge326mUlgeC4KKHAT5WlafAgqgJrmh5YSANAuMpUcXg19wHRKjs
WlDXycIWyJiYtwal1yTw9kyoYya0Qh7I1uBN/RIlKiBV02dn7sqz1WkOt+umbf7duMUZinuStwGM
lGkVCqjY64+t099/YyTZKppSxde7DY4bBMUBwRTx5D0Ql2wo/AFVXuaLCS3N4fnI5T6yrzvCuwq5
ElE6OXnJLEwFC5Np4XaUXGkyfZqeL1a3OpVfVsORAqtRpn3V0dkGKYrV1CvZVVdLdaVscGuuFcSl
9S45ek1n/jxECjx67n9V2gtvL21nYPQj1IJWvQn53Drqt0HVAO4oHj6U6+gcSrhZrosOOUqElWnH
gj1N0UEw0a8bSizZTTAQiEyQGsKfCgxkEchFglyUhSpW/YypYY6OcGBWvrT/ZB18YMcJJsZmj8lP
DoXGCErtjom6Ag15ahbDxdAXioXCrjPvwY9zR+Th3ZjCG4qg6u61Xe53jWchXsEqw5RuAvcPhjkf
2XgR/TDmq2zk35WPqBEAJ+j1lPxb9QDLhfudNJWlCC2g5zmn66TX7DuqfYHslSvkJnswKlLqLK+X
SNyaiNrMgm6R/GQ/mIMvZDqHDPSLakY87xWnswd+4CwA727mUx2TwExXZGOoNVoXud4udY7ETPun
JGtYTeM5CUxxPURClLfZpVb6MyGOnUZy8uKtSHZWtQ7aKQ8ZqrZ3Am2o7kfFr7acWIw64PCRaMGQ
xKGcV2HDfZQFvV4EWl7xXTX6N8FZtI5Hh+ZllnlGSph6d5ObJDSmoGUSWqgfhjG/mfX0ahrZTQZ4
opldNI6ewT3HA+gNWFY5XVg8Zwu169xnfkz0c1n86nUb9JBate30PFb3up/Qilua10qxXrPBekv0
xz0pMBZS7svKSQhi/JciGQ7dICMElS93NB5DkXocIXNI53XmpVb5Cs34LEPrLXWsypQIS5reBmO8
Zfp4u2MkFqrLIFlXrNRX7Ut+Bjrj4Opq9Lw438vFCCYUUAaFqwgxTstM9sr0dYIAHPPTtuSzT9ub
vBsI7ivT1E8WUrsTcvNmUJmiK1q8aaq4Q/Eu1X3U2Lm67VsTD3AJjZmjWhtLh1GgH7VAkGk7DmaB
FTKjESHDGF9BwwjhnnVBqaIXYY41E7fITxMO8+qW2CGQ/7iVtnJHa/C3U/bX0isu02DAduZgTN5T
p7LraoBen00Ajl3p2VRLv+fLEip/4Au6jZ/yVTaCR6qqwVPj6Pfs1rZxYAB0ampPFLNzSugUakUg
b24mi/7CAmukKwsPr2sAjJpl5svPBNefSWno1Y2ZEszqHT0KqGD8UJp8bNm0slT1pXf8tlEGp+4e
GJURdEkdxCoDes3yZFX3xGzxiZfPYO5X2m5dBDKDO19KdHBxWbD0U1Bzo8pjwk2KOZXHtZSoeGmH
kFy5dkeJgEcVqtqCiGwDmEA6hJ8oxVlPyAuQ5ZNelHyBdOutQ56exwL+0vA7Sw1e3V2nTi8aLG/c
YywG7oSpqgSlW6klsWmCU8JBG8bB6YbcSWT0gIjg1hWQqulUEbl8tFLw9xN/ygCB8DkSkLD5eEg4
dXV/xw2MWRZqn1fT2Td0jhry4MUbLtlu9RUhCYpyDXACQZKn8fvsVCIiTOkMJVYCJYx47XQNzFIO
lMIKiD1yiPm+5moNzODd0hGmlVvEUPhVLavLfa5e4L2ecAsdXXvORY+M+Wz7HnrjIOftMTPYNbNj
FT1/rGGm1mb03XKvCcjPyalaOMqTBU1jYVX/WbAv07nkmaO9Vlm+xdLbQf62mGKOoTh30XbX6R+T
w5sqYMjzQLM4sfS4LjtXbSsKM/hYxC904eQvR9MkpPvp8IqRSQiWr3/gAubPREJtWEMx1IwAtEqI
mZb5RBP+TnMdVm9l0l4mHliMCWSmBePHvK5hryDXpabJNbS2GZMATKkL76tJPh4VGH6B4KktLXGT
QsIxDmu6BSN68GWhFrfLPTAVexuOaaEcCJ0kPWCy728g91PC3+iQEa0inddL98iFgwH+My0IRPYY
TaiCJ5f/lhS/4CTj+xX86oAxOsmEsKk6UtOUqKnP0CgReM9p6acnCYrnTnugHEbKlmTkeGaNrejg
CxYd8Rkzd4ljMV+yvvokKU3FcRwl/x5/ghF0lPq4Tw65uIRWPkZVF8wK0uOeZLTZPMA/g49JCuP3
JEFdMMjBHWn4Tn/AAaMU1mrmnOYQJUW6Hzt9nwvtYZCtQ2WvPZQdYXU4TNfKHFYketwprypFisAn
7umyIvIvlZ+6Y7Qo04BduvAuGmEt5lGqDlEb82v6w79EeM8u4DA7TGVHo7OO2+rDBrqg1uznE9CN
SMZmK+PWITBbMyKDY9za6PvKLA4yM4QBuR5lq5TrB1M3DrGTDdPJkLuTqsl7goMLkIiIcDRTC2Wp
h8JH03qYgwklKTzL/KPet3t5JAtjukD7OhFyEqpPQbG9Ys07a44zDohUZFrWqqfG/XHdGIxeSNrO
YMJCdu4DqaOdOG/umHRgAxK33NPLqqtzx2KwDk+9OtMRicvEsj9THCqjj5wH4TJEdrq+43zIWxb+
7GOdah/sSlE+JKa5PMsdI6d/T8dof2gU65AV03EQ4lMSqeyug9EE0oLEav4VkVTNP6nXznkkTnk0
j0mU3JEL++b1PvDBTNu+7LO9KW6R4UD9NOqIdYeMBpSsbSn6DdVASiJal/j4wrx1rD0d6oby7D4F
RO159cLRJtdZXc02C/ghxfxriBtYktRnJKQoec0aa+1ksG8sueLOxjUZtLTkZtHdNNMfyydkAdGe
PakTKtMw2eM/XUwGaqjBirBnAe3iKJ6G/YBnYCzUY6Pqp4pSnd5+fz/pXBFaADHsvuEETID/V0/T
rJ9WSzxNfN70EKJZj+BhtR+ssbp2rjcweAsxHniyeJFxCYWujwjR8cUmwOSNtXDsxoMi5sfcooQn
+VUKNyAeRWKFTRwDFTK8gtmbYKKIULkvpNAIi+M6/9VIz5InEkSn8jor1kvL/S0G9zIONChStfBZ
xJqnQJD9U3xeeomzUEfRuoi+oqMxwLyFnDveEfEK5TCjimBJONX7hAE+XW+iBZxyv4rfCkb7lJtU
GjEK9NHzLizpqPRT59Fb9LRb52g3ySiPso/7bCYGGIJwL1CqUyD0zfsTLSahs5Yx9bXMxDCJ3FFO
2n1/un8XRCZhhMVLioeWEbt6hLzmqabo0bsBpr2UT3/gTqbBYxcZmjqqL3/svMm7/0lNW+7pxxM6
hI36W7COJQpw8rCY92OemA1qAMC8T+lnUgYWJi/OW0Q1IPIpMyBBSkSs477qJdoBeNN7ZNI07Zoa
X+VzmIdseroa37pAagSNaOSZk+Eb9Rp0bANblUUlNONR+27bYW/Vwn7DINQAo8v2RZCpZlQ1vFHr
TWwckvlCJPxJ5zD6dy4Sd2JBmS28/LDUcgd+/VkqsD+1lCZD+XLP1xclgcsT6y9zsr5AoXmJveRf
hm+iNP7QBhrVQ4MqQeGEUKzwmBbr8Fsg2suvaaVfWoO5JrjKiqbcSm/m3qOiViNJpbKWmlBGMf4j
XgN1g+hdKVGuvWGu3wPlSbf0tSiJokJYE+cfGR4aDLvxpobJpNkEQr/LKT5l4q4sh4ZZVItzxMRL
r8io7YynfWm3jV/C322D2EkMMSkgI3WORTYGRP85895apMKkzvXG5mZurY7eEitUdESFcAzqjc6/
d3RaE9m3mBXXz7b8JVswM5WGH/MlGRo+IY1xKhyUZOXgx98mFdc8tXl5GskvygiJWug0ZxJDXwJ3
Vgbvd9Wt+8U1rMqFuYKy6lTLP3PnT3l+EWuwPvGCAaV4B1L+TlhPUzml8NqtFyb3A/g9pmE/8Lln
Nh0Lj4/IVE3+6DX11CrVWSVJuTTls0qL5540u1VYz/FanaX8frIcKJI+PeA176DtomuV7WJGRFKM
By1tDlQfFWdQXAj9+rjP234oa4TL5ETU6oF6a8tWniPpkyGS0pLpFBRCjtZgdOHyOv8xdmZLjltZ
lv0VmV76RcjCPLRV5gNJEBNn+vwCC/fwwDzP+PpaVGW1lbLbytpMbpJ8CgYB3HvuOXuvnefrqRDE
UxWKp74bCRzhDcBW0QZDGQVJvTqygr8189Vh8VrlVDSmDRAlaEmfqGpe0nFsL5pMTHwk8lg2gErh
xycEO4+0CigAAXTYXDJc9CunkqG2GJCJ/SO8GYOx+M0YoZyVTRErLpnirvYCcJGEZegfpoKg//wg
CCbyF5Gx6F3XfF8LbDes0RimHa1aKL/kXWtcqjJ1WbLU1bbmYtta8ilOuAG1/CxgCC4pey3StfBw
o6GEuzn7VJ5KjeDDVF0k+NwDeO23E6V9bB7GyQIqhaBLbg6SEAZx/Uw6d5OgsGgyV2HxK8gCqgZb
TmpE5jrMo4khSbafmLpFuquPZIp2KKMQj2iX6ZUueoqIAWiz0VeeWCJFoXWLfdTKfYmtfGErN/PY
W+lvUImXHWohxpH6nkI8Lga71TmfM4FZ4sBSP9eh2ypGSkDRqSK3WSB/JT2VC8+PihduNQ7mFB2m
JApG2knG0yAQ0+2WjMbD6EUHYTYnEKw+1/VNVtywWR2J7AXU704k02o2Dj0HvjlEzS0zvLPgb9PN
EX9EHYJyWt30gVQSMgtswKk52xpLbZjB6UcejzxpaDmzvsBd27cK9joDJQHjr3w2fAVrmzi8mJO6
nScMrAtQPsTmND9LHadrWlzrHLBlIV6NZLpWQn1VTOOSO2PqZBpiCGnfESbWOqz/GnCBgrOQsh95
MAf8dpo5u2pMzc5ZTe7phrAEWodZY3MaXuYx9AtM1TS+K+61GhUKuL6kH8/qq8S7nX+0vAIwUkSr
Jjfc5R22OpMTVkV6HaUJHbuXRZ5ZZwqN94ArtE+570Jo9TPm66TxiB6nLfJdGnfBGLE+LLW2y0ts
MCh2zdeEdVqQLHuWUJf3HfYncS/Rek0f02dJDQxKv7hbH/UewdOEQ8zZkajHo2ZxtXmUlOTIPKPv
DoD6Dqv06PhNVJsVpWIpxEGKVTuvO3t8hBXzI12zuoKBzkr21wH/OGKvkBoJhJFuLGep0U/18B4n
RNHNXkofPddPQ3QY0Q7zzTB/52+BAIgKLAEzu2OSABQ1OSuqnruggMDStxSoqKnUcGFNdKdbdPFD
1lJX0ZXqMlcn7j3RONJspH45RmtynDscE6j8jfGiLul5fge7AdjBL4hbbHEOzxjKUCnrBlFOSMrZ
lkCSJBWxV70TmhOFP7s2H3LtT9C84o7DU8t0Nyq9BFEys8zuIK83AbF+SW5FJ35qvYpvkNpLiwMp
Ghlwhew8XkxmCUwSm34IZW3CpLKeCAqFNgA2lCJL5diqyPOu7J34oB9NzqgZA3c62UN5mTTyPjad
D6Uxt3ljR/25n6Qd+dVDF/Hkal6kYl5YmWajl0HPajCppmFQSDnRLXbFSiHGe3EETmvtIEyx83eu
OH8K5SNb/i0t44OmYuS39SNENpg6PfNrTmcYQ1HE6AZia0QOVNx0ip2p1R/8LvzsMJMe9HkT+0yX
elRWk2qrBgdyZnIVS0KC1RcFS8ta0qKgJFWefhdtRA5DpGowRZbtOEVYzgozI6+zqgkA+/eavyt0
bqU6tsPnkkeJ/EBFbIN6W5MTBDW72Kcc34eRZFeTNuOHJI3O0jr1tmwIOqpdDkMqpO2QAjD9EAM2
5Yyhdn2Qu238sEoOK4dmyTxXBuZ98FhKi1F/iC7WOweK+1g/K7MPcC3WiVHVjgXxug2BPAQ4LrQT
ioi2IHEw0QQAw0LYhCHvNRSeJboQSBwJbSPSZCvDK+DBjHT1piioA8wa0pbM+H68Qf4FH/KqpYQX
v0f1uKGrCjGBeBa61Pa2JO8NwyB1Xbqum4zg61j8EJc7O/a2zzyBeBXz0YN8bYEKWU4tHRvLiRrN
E8pwk+g3iA98omqvjINiidfEZ8HYDSOpLQTSmtqNaLDkqYsc1MBLvo/Dbqsue+u6bpnSb4Tyu5yw
GACuQV9Tvzz8ETqede7H+DQ/gNDUlz4+A7xUUqBk5inBC48xyi6W8RBpGUmIvA8/GkoXKYVei5yp
709xJh775l4kL8noRUcrnBHu4M48Lmzqy1vd3NNPgbgANTkp5vtI4tZDftKfgHU9i6Zw72ZG19xc
SaA8GprzQu46TmNCRgrIQdk108qjBnRMVJftIDDFhRqFvUG9IJcjUiAYJqS8e5G7b0kuOQKP8lM7
Fcorleo2quvziu9DNA4hicFygg6QDuowgx7md4BiTR+lD85uqsvejZ5BvGzzWNswLfCGNnfCydg3
2FdFa2aomTkDtwGuxJZTKrO9mBciXmoJw4ywI0tAQ6D/Hg5PYDjztD1zdFVErkTZBvA0fb3BtiW7
qdnhpkVXr0AlWAAu62NGjwOPKibKsSReeNeYv6TuOzFeEHh4SVT5IU2MZHa7uDpM0yulFc5jCIDh
hUQTzMLSFVEShBMj3wkq4V01x9Gy8BSl2rAFJDs4SnHJlgcFcbmEAK/UL4yRsw5d7YStKG5ecAeh
g6oXeSfQQCDr0tibhyTFptLQ/RP2Qvw6WD4zkC3/hUBKvjOWA55TknwWYPiNDtZzaPyIvFLdm50G
BnLLOdeyHmMXekbIn19fFRUmha3fCXh5UOdgNOxJJ9iriCmVQT8Sj0nK1szrVoeeXV/0tE5yMbaw
rO9CfH1Vk0IykPZF3iH6Co9hjBAe4VohdI7GUIZsFsdiEkAFzdCS06oDHM4P601xnIOZQwFT8Eqq
btbNhPX0kzY0MXpjgGsG9gH57NmJMgEDpnBYLLKoR2J4WM7yBWWnBiJoVZHdO+E6HL5iglioF51W
QNsmBFKBtvGXMSKyE1oPLf62iwQI3asXJrlPpC7LovfA9pTB8ga7IsfFEI+C34PRKzhs5bWHfKLo
xSDko6cXKDL2K+cAHHHQR0Wgh7rPsN5f7ZY5TGzRzFzzy4hDVilqUJxqMCyWX9pIPzgCdKeSJNvk
qrTzrRaMOylUTpQ2eDJFV4jusc0O4Zts9WqN/0Q/DksKRTynKKCk4gPsTjC8clwrBs8187dMpkt+
WlyGuK9LUCMnd3+lPZslG6YrWgi5+YjuK0eFdhrBp3ApcEpWj7IPQKuer/ue/YHKs0DRxSiZTpAA
3J/TmMF+Fcpeb857SUGi6Uq6V8mEyMwzz5e1rSLNFzPQPkrjx3ZWa6/ts5W9sFLC9mdcdrAMCnox
pERPk+ZNNoW3pdtm3Ja6Nh2RV7yn8/qWd8ZrVK0v5pg/r8oJxoLwkxls/dyu6nmMwxOsJfq12oGy
eBW+quSJLhtV94KkQQVkygvVbd0mzK+VvN4w3ZYYxNpp2RBKNr8xuTQzocBFYBmt31uTZ/DtPauj
clFRpmqEVmvlPu0RFiuxIzA3TARlDzp5Ty6FSLI3RfyS9MFsxIGLC0VJ+teqC8y8ukdNcgM5UIc3
zkQGfmX6IYL1Kxaj08ThNPxJmhn+2i58ysX2SAQBNU7LiGlhxGQ0A2Cr2auoj5Qfs0QO+Lz4KQa8
1QIvUdPwTyhH8w6lHG/jnGAwinZr6veMXtOsoBr6bBYYCC9RdJ/QMqLkOHR9cpCx6GVwETjLBjq3
d8aNEqeZJ44uuNnPlhkRHYF2uGTfIfhN2nnPs7Q+xcysTMFJCbUsSd8WvuhGAqJ6+OTIn0roOkt4
c836YyXfT0WY35uFDYFZeoZ9elGs4Zwy1AvFoCHWtBVJoeZY8WQ9IiaFt/JVI6c0rD9k4YsiD50d
6dDAb1YI0RLePeM64p2pMhlMAa92KRmQBjOWTFCrYandVCm9llN6FvScAccm5pthq0XcvykTXlXZ
lPyWdcLdUfzQC5SeSXEi9RcD8VvbOOpAhvbqAIra1mp+FYx3mu9JkOr+rNf7FA0QLvyH7pZtI542
WAWajzE1eXx7gnPQtJ4MXGKMTrOjEWkkvF56wuRpmKrMGLrNt4a8FUQHHB11i3mx/DRmuOhhMKQ2
rm8dK5LgSYqJo5ZlvH79M50HN1eZXguBPblmt6bdQci1QPimbLywUZWWdO3YiOu7RkjoaMsmybU/
VXEi6hyvCf9C/ajMFxXXa3hbivrcC+sxmrhim7QHF+jyH2iNIdGHqAyRE/AHpOJujc9Su3h6obgI
runOJVaQB+uJhDZMBpYVXAZpOBYE1mpxeJBn6UTeokgHRsQGh5Fj2JcNJ/KOFCxqGIbSg2c+kgRT
JoeLj7FRi5ZHOs69mua9MOm7RdLv4Hyg7kFlLsNjZJJOUA3HdAkPVTEezNwAo43+FAH3thPMg1gb
Qd+hYlZaj1mW30cSN78v6NbBStmDacL0J2irZ13Xz33NnUzXM3+qWscMVSbAa5Dw0awrf4N048a1
iMYJuEGRvqCmejbr8alh1wTYSJkAssbIFEf4mT56TiEjHnKg0h0CVck2gRdPiW5rgoeHNStWV0OP
DZip3UrvVoXrHV30pQUZWXDTKNatDwnmNmnu7sLiTdNismBxlKTYIGgB9PSFjAgl4Trwb1/E8hbh
3W7nU72oQWExtK+obTpcTKVnlYpn5YVf9ovP6VNBrdOS3kTHIeTaCROoMQJAmowlUT+MVn4YCeSx
jiLoh2XBfWfaUS/s5+Rxii4cmXknuMFNrV/SidvzW5WQtYbv04yuofgS8siHGFaSbiAFoAsPeaUf
OiRhGQmUYJSH+azXxVUW3ishOvRsWQpEkxHJcfGgTTCFBoDThyf0diNPmFRm5c6kTqSdclMyTjrq
29CH7qwtDTOyVthKiHFDnVYQvoG2kHC7xOgaJ+KO6ThaEm5m2qC6cV2jjnHv+7CgK+8hgvaypO0a
GlHjijRzactDunSHOVu/I1SPEoC79MECRWMy1Arka39exl9SKdOCRLE7T+Tc/NQf0kmQ/T1F8XRX
hA5d8XL8BVfSSSeATIycLXYCei27fD6OEpow6Tb0vT2OrWdVHPx3QhE9zVb1NInGrWFfd4uoJdJx
u4SA3iPTS6ZXOOOINPUtgUSHaTkhhk+HL2nAroNJsugH+q602WiwzIgQWummCvXJaJtxmy3qOyj4
ZGPGyCNXxcLYgotDnFXM2eJnmz1Q6EyOyfpcKES7CCwQcoo1VHYypnjSUkkSswursvWWRneeUKGZ
ICNnjwdprnaL30Lpc0lSvmeYVL9A+2QSiyh+2v3SJtselSPpEwhUwgjwk9A4okjciGI4E1DljJSt
FFnoTpjElyKBC0XmWRPlr6JkvBhvui8X8PEavPAWiBdIOb4Fcj4wVcPVl0OSn/NGRr2sIF5lRI6Z
lcghmoUPo/zQUiTqTsNKo7Pbc89F5ER15bGgMadb14g3NJMOi5kcZf2or2kgCgiN854Rwxos5pWk
00AY1UCEarTeCkb6IEKZT+D+A6iipk+JgmXTlJwlx++6EvfUwoBevXJJPDyOfa24df8eVaTwifT8
VpcTbcHeXSL4w+vX13aUSvZAxCOrgCbQgBuUncjIos23ivYpqm95fQ1XIGoZUuLlRNiTq8equ6qZ
h1CbxZALIVF0FmAOyJEbsfv9ms8tYYnxoZLko2A4GcChQV59uSv9DnwWipuXCuKJVsxEMn6U342F
rQqMA6NxuQmMpuMcWAdUqGCbKViRxw0W6/Q8+JaZ+jEeedLb7BzwUTQb16Y0LhmY5+Y7BpZAbpCe
gltX9gpKVLY724h7BLATxChoK+mvBfkBeINHZPrY210k2wMjEyqWustQ2lb7kh6Ajmsm20t0vdbo
dk8m5VZZwo38tLuoC7e5lPjAUEwZQkrPFZNmLsqnlK5l0gUy+hKA1G7M8JX005uwU+hoDvqpGkom
6qjkjeFW6fU1Y2xGiSrpAIliHeDbYE+aDBflV2zhqtpqDISALy1CYhNq2lH3JPUUNAwNF0vz5Wa0
Fbq29WP8KfuJuR8n0UnWzqu5ik1E31DFdRBmbyj5901J/jUl8MQwNJTPqPqa9SRraAGs0Z0lzNjy
4o7hvTXCWzvIt4eeu4X3buEK1Oe7rPf2tEtz3wSKlOK61bDTd46ST85gceNBYpjAmqvlk4IVUg0/
1Oh5xvQvh7GfYFWsm55nH7CRH05NkI9moC3TIVzMQ4eGX3OQTNIH/DHkmseaNGEXzcRbq+1bXTp3
KMxVxUsS+bRkvenOHNhyMfWHzBQBAP3IueHwAFWaP9Yn2cwczU9E6dVIhttEC2TJXqIsfNLr5W7J
1rVS00tE9LKAlKFktV3sWLNsTerBvhtINxrCasExhTm3+EZCwGDRSx1/kPRid09QpfeFAqmwWmzZ
IsT00A/iQcdkzhG1tTyrWQLlm+rKsg5oTk69Myf1DWDrrqcpOGdkIzI0Q/dwjCLrJF0tAqtMoHBy
PSBe6c5jkV9mfrVp+bnBuagG2aLCi8z9MJ8DbOou/uSS85kicGICC1jkLiE6rvELmSDqQ0rTcD9E
QdESpi4tBwsGColzGTwbDsGZdoiiFzkc7SiaXjpF32r0EfVZfE6FBenTcegIZTPSm2TrtXCZ4/Lc
35AVa4cYp3IhxQcD/YAHD/z5EbrK9J0D6gvrM4fFUfzAkhuHxTZ8q0/roux1081lpOwluj4PCktX
iGfuIsUwg5PfxPgwd+0tqcWzpOSnNPBXZTrBH+h4hTv10LYljsEMOG5JYGn+E4KUY8zk1NQ9gIKK
B1vZP9LtIvGnnmXnfqXZWrOU76liIlpJYf6srESfsdwJhfCCzavEw/t2z86VuXJ/qOAGEBeKBgxL
3b/vTPTgM+usYs3BotdBO0AnHUh6Yt1CO8jIfvU4wh17BkVZFbkCccnRAjyWWQYZxzQ3Rz0ndJiO
DCUlAQ52IiJbB7upy9repPG/tBxIEcyT7q4JQWoNh3E1Ya5Q+b8ROxLKx7g1j+T2nBIZvNkU2xo3
vukJ4vQkNvHT9PIhlBjdGa4sQAhNrB6S7nyUnbUpUqRWb8UIpFDpHGYrZIJwWkT95yga1EzBGYjS
roIUP8zqzZwlwYN75nbYyDdRFEkOVbxC/ZAxzccxzarX2Gmyda/BidF2gKpo/z4ZjWXHC+gHI3HF
27DV1fSgDyvqm0cUj2WvdwwERP7KVkXL9K4PJQ0YVATGj4SIxjqjsx2B8KyZxi+nGJK0VuP9Yfqb
3bPe2OTGZznM+3bAPdOIAVqroBQzkFvRPifgvkm9BTiWAFalR2l5y0YomQb2XY6zo8Sare4KFF/x
6JIDp4QgBBV3bTuXWCNnESdHe8qRzzGQCiXp0hPtO4nPI4kTHHMIaSSkgSPXYrCf0aMPj1ZEqBpH
6EmDa+szMaB53YCl6wKhfDQoNkYmbMT+mwn4dnxvHkcp5qqWQMA0Qm/calgyVeWczsOdt4uVorBp
p+XqJTL3Kk31bLEcjCAcq2Hd07Tqq71FC1BnWiyqzAQMelW6a4aNy3OcZoY9tbNtKReNjrhIE2L8
6iBbTbHkoIxzZ/PcKLBFNJrQ2mc/4vVQaSe8DqicksJeHkOeqaVbLh4bfT3NkIxCA6agFajTAUo1
wJ9ENvcy0l8YiI9R/XdJZ09Su51c0MMvhUO6yoc6IuN1VzbRJZPSc8O7rWAryWvOLwUDim5ic+by
CAACvkboq2NBIhsVoWor9PhLE9Eg8l2k2aDG47YMtHl8n9NPZfDk/juhCTvXHxaVnmX9DNO3Jjs2
08KdvaX3lnPhstcwPhvWL3HJ8As9c8GFJ1NEihe9p1Igax+iNJHg2m4xVeyqaDi0jRqMM9OyKvO3
JhW/jK8/m28L8xpA1Ewefiwc+ZPmTixfuovHp8FE6EfPV3rk0TPoGNQPAkg2ZNLMhN3ylxUxfr8U
5r7GiuAyQ2dSOfSnOnWqLHMq5pWxMO9nsdojjrWaaWfFF2SEdQl8NJX2KwnYOf0H6yYJJOOBVqFA
JAqZeIeaTzD9EksGMnQWIjrqdc7vFxwuB8vCZs3xtZ6yGEUA65uxiemGszuQwESriCb8fDMfeEc2
scSwjXSww5WsKz/Pt1ESHnQZGFVyQBph4n3dYvBRcSIQ3GfG7RlJF3fAwKoR5OyiEbujeQLvj74e
50DlorTvKzhTNcShftkbD3AmnRCSXBkadS19SOKOaVMSUP+HtRjctRRsu9h8sDQZu2ccq4sX5lab
aiVnK2Q3ioKwO4nFh6r9qgvDJS4bp8MflcANrXSQp3UFeT6D/bZe3ZYxNRb6lrhYxRuZklpR5jXL
WyIuGFA36xshEy80NiUm2lQyalO8LUv8BuyyP6gzBtFwvK9xfAd3dyMv5oXHAm9TuHJgRg70aSDN
RBS7kzoAYGru6DBD1kg/5np9xsXDUs/tMKpX0wRgoDMEWJY9fy27nnYwDjiCwtpLJ6eviEFtE+eP
nEQsDHflo0nd76S9hTNR0fFaZ8+W9jN8AE/IGWEzOSh0vRUq3j+wvmShWckUNXiW1mHeMRCa+2qn
GODwhPKcNsk1nsAxQP8dUuGWNMoRbxfJUGeGA0dNs4WEfL9GwIok4doZbJTAdghIjr4CrOUkPepb
JKkrqzQSVWotNHDFyRxgVQDeHbRuOwqd3d5iRWLBsSCXEhirIJcCdx2jzFoUToDSJtuhRjJfc1uM
PobJegaFhzBPw+/JYBFtFkaPcr6gpz1j+0Dt+T1X9Qmq0B+LkBNJFlJttzr5gBnckoG7MckOQ4IC
bOA5xQ1PkK4CLnEryV8T61AH2JPXyfyLZJ0bw0Ulv8Yi1YK+evC9lhrnMjMGaNQodje2de1/NXHs
whGSeu6SqwnaabH/yEyhmUkghn3VMIWyco/d2wfW6JJf4qrZrl5XijIsJhncYfo1R0gUibWPe65s
T+YGNsARG6BM97oYyTDgRih13R8rDaKgt+bjhTbPBXwfgMlLO7+9FIHAC9csZQfeFKrf4kAGjjJH
lqZ9kL898sqSJtkmD5w0X1ZkID6b53hQjsKEeKWXL70o3Qp1fOqfzVl9Wvv+FcMUURbCBuQ7LfBo
KLgUqGB0II2Snb5kBwtsuzzhZ6bwUFYI2hSV5DjQ7KE4lwwnfSFP8hW6bttv/ggHrU0jFeM1e4Mb
ktPJuJzWiXHvIN5M61My/xJHCIchRMefnSh5fxhJZ1gmkoGd8tlsvbZcLk2aXYVsuMq1eoUVcEw6
6KhMsluESIO+j5TEQ+mxyaCgjLPGg7yZyC2M1MJf0fDPnsyHgN0+rE8ZZ6rhoYgPPwFW7n+o2NFE
XG05IfBKCTNQ48Cma7uoghaCOPL33/7tH//+Nf/v6Lu6VDmy6vK3ciATOyn77u+/K7r8+2/1f37e
+/n33w1VkWU+aYqihOpKlSSVr3/9QBUW8e3SHy3qoXiUODaZevNndwEajTUK9vBYRLf1TqgofHeN
Gu7kVXHkjpOS9MhObHZlOfu42jY1hDcZOG9kR0BaIA/QeGrc+FC/qdmvevd4u5hnbqU8dNTjy7C4
g8+6KxG5KL7ExXsDjLzLJvIqQIHOWOcZYWmoCDMcRuRZ7ZR69i0ZWkcl2zJpqmkf2638UjRfeTuh
ndUR3UT+pJC1yHEqa/LLlPcXo2wvhGZc1F/JTUtupS5vjjo7sbdjZxXQtkBum5ov9M0GRRWjMWM5
yelrIT+B2WPn2gy/1i50Ksw7hDq4UoqolSnYUALIYFw08SHj3qm9wSKugzZPP5L03tReFVqu2NIk
qPkJkQosXBzu60FiL0hH28IB3/EnN4dl1g9LoZyiTr2oYCfm+US/kMnqgDdbvaBgvc7WPlqUuxhW
T4UyP+H6dBKmLTOjd1Qnau7GdCGrRHDmFB0iLQkjv+oJ+pALyGztoMPoH8YnpX6dYoO4sq2svM6o
4iILX4cyZIxAvkLIOGHij+ByyM2Jd8ItgyqwRH4bv+dYeYVtKSbHWhcPVmUF8VQQPjz5BAd5Lew4
xgJmbgKO6R+S511mwtPuId4Ixr5dY0eqX/PhW8ZfhQ+W0oJemOg8Av96Maa8Z6kCHWTRC6au7gFP
sfaqAnJm8tQzycXc4q3XBJVo64tGs83D9TiyXRNBOcIRMeRkpyN2kCcjWKgjpJYI8J96ZUI/8MLU
AEGCgGjcEBuGq0ynF4aaDODfYN3W2y2ZVDrNuP26S2UU9Jj3lTF5kOnzIEo4Nra+2pZ2C1Sdoo5a
DvALzDH9M2x2YmvtBfPeGxALiu6c9MJZieYL/vkGPoRS3hALrFL/nIwJZlYD6XsV8vmYROUlyC0s
hPnkGwIEljz3pALT8sOuvsxAjwgllvEW6Jxdeeq/xq6mZw5hfFLQnrduw06YrmDu0KzHhe6ZUukb
j4WZ0LmFgIWhKl7p8LKOmZIdf8TXChbY/NKsqpOHBFO49fOIbeYufvYAPEBN19kOzAVZYICyS5AR
pnUDQntXqxKaTeEL02SjDsREXInAJChE4426qB5ZLrtqRZyBHFXqJF8t3szpO9t1HZstaKHFhHh8
YAE/qNyVFa6daBCPSyYcOYvi+NaHZ/T9z4kgMM6TOF+GT9Euy/tjlQuHzp0i8BxUsLoFXHENWrDC
y23YtAZJkfp4nXNh0xBgI8UBAXY+uj++bTNNhSN2v2YMfMUKKxms5/+8VMriYyn861LJbE1T6Xwq
hibKxr8slbQ7TLOK0ZOE34qCwJWdbIYQKZ1jq3JlTXfHlgZHIni0JTbSkNuxwhSZhJNCvqaQiVWs
JRkj2g4dLF3WmnYNfWGaR/T0Sz4fRUAoAHKPm+NeKEHqbQdmFiVA1Mxw8XDelrgIwlr21ZVHRzxZ
WJTkl3jWDokr7da1c4oFVQLFj14RIJGZNlBjZE97ld6avqM9TVZ5i2ySJk6R7NsC4CoJAsh/IiVy
yEHZkG2HWEtGiskEDitzPaNhRc/f1SOL2eSuQfSYiT4vk/RsXipHHhWXIBrXIzx+BfaDT1U0XxQB
ifc7Kpncw2rujkLzSHlzVA3VQOnHqLUUGaM8Gwy6BqHEKnIEnVQ7sLXYI+KQBn1GHtLLUrK+n5Wx
R4qhOYOIe09p3UdTkFzRTDrC5o3nK3qFLm8vo73QJoLZVEyOan7m9BFaGQNi3jryHn6Dpp3ndjg3
NMUADc+XXrXOdGZWxOjGvsd5jHiu3wttj2gMnzDvHZtvqGF5+rNIoftGH5FDuj4Q5IdzQ3FKbHE5
0ilD4vxIGJ+seik2YWw8CApF1xpQJqBXFuP5rgrWvQutO1kkanQoeivg1ATLeJ/FfdCgzl2k1TeR
5opIc0FNP3RQ1bZn9BdonmKS+E6Ym35lgvRkMgnUzMJ9wS4ZeiHqbZqluy6OAkvSvP/5liek/l9v
eU01RUtUVd2gzjLkR/Xw36qDbESc0egLdmVoGfMlTVZvMYC4ap+NUHnV8uiTuovBkDsnoJ5BjzES
7xAOhwXkteyPu1jBLpV6uv5GC5QxjUwWregbUABD+YrD0zfNGlJ/6ncmKVTAe3PyQmdyZubESSsD
SdKwz/E7k/eWaipowsFWDsoulWOGvEiEg31CCzM3cGS6OiyLxyB+U/lLqvOctZwRLVdmtay5OAnT
N+KlmNOpaEm2VeySr0XsTRwASAjMrDop+GnH6jEiV/HDPSJRvjFBnGclPesXel/18wQ8Z9rwDzwV
1iqJs7bMSpVCOhQ2/VI4DGcXwOijqkEnAwmn+qE+oddgnloflrNsOCtuhp79BlY/WT+39EUs6jtd
ttqqnudIZHpKlxkXYysGY60F3Nf7McOysXCMSutntU+AUZ+iWrQF5kXrlLgdhBQrs4DTpZc8T89i
GZ1IGgr0gmM8w/v9yExmbBBJ9py7SP4x+9a2cHOOMqeix54iv4H73EQ0f0MLgAX6BEVkeLJNS8uN
7X5FXpwikqX+plz0Eu0siiENv8HjAOWBUtJwvZ4tj1xhN38m/0CyoEuMWM6r3qbo3GRidFAu8fcg
9JfmtRTQmVf1We6SU1pk+ABvL/TaoBqIde//eQv/218q3O7PiverqplnRXH/L//7j3P9Xd779huU
6I/63x8/+n++9a8/+I9j8tVWXfWr/9fv+ssP8fv/+efvfvQ//vI/dtkn/XIdvtvl9t0Nef9ftfjj
O/9/v/jb95+/5Wmpv//++xeTkf7x26KkKn//55cepTs70H97mh+//59fPP0o+LlT9Vvxo/xf3W+A
wn7+Xz/3/aPrOQ1of5NEFP2WqlmybGqS/vtv0/efX1H/ZmmaoouqJJOGp2t8pazaPuaHpL9ZxABL
loy+QTck0/z9t64a/vklk5msbuLtI6pWU43f/+vv/8+zyH9emv/32cSQjL+uPrImarwm0bR0TTRE
U7X+uvrk4zQIspbN20UavDQ5NLgWorr6rGoZwQipUWWYXBJFfx5C06+V3DfWAekFgLYskPAEbFZR
fDdqydgKereJlfk7YudciuhAMKRIa6Iyw72U8F7JH0IoLSgmK9xPj+F015SkzXWw+TTU8BFYVVlt
fsiqI6MnvFvpuXt46ncTOqJ6H5pkO2wrnwxWBkOa6Tfm5dzjDDOMowxWIj7MjPGchn1XAZZA6tkW
hdJElBEj2nQDI8deUvuxawh0Am1R3dUDQu9rMuyS6hamzL72TcVMbAcyz8yMTePI2Yky1AJ4eM/v
DN93OdlNv5pnRbw1Rw3kFVRrcaNkzPvWQ77HlPUKRWIB4/NhLg4LDnV0tnkSiHoE/AVYNfmOpVt5
p9/21OREFv8Hc+e1HDePre0r4i4GMJ12t1qhg7Jl64QlyZ+Zc+bV74doWZQ1npn6q/bBXzPFjwAW
wLbdAVjrDd84a/FDM+EJsgYBZYDFWSU66F0UGKBNTFBRkQT3/HANDw/MwbS5TAZs0ksUIkH9nwfs
QFobMioSBGAvKEdraJ5lVNEpnbffxzflWXke31T5X1X+d74GL82v0zV40d9mkeHf/+t+RS/mOduI
t+6XeAOXTtVM4ZvYGo9dvcWNxCVxv9ehgAgXOTcTocQW4bGrpEjRgSXpqfbwAPMfCNZPWCgjL/E9
eREGtuFkPB+Aat0N6iWiGVCNUPxFK3g6Qy8GVSN02nrvGt9FquogOUH6Wvk1yOBhuraMtQHpEsFu
DaX6FanLNL92EIwHBwrec/YC4QKUPVBwwtn8QBiTYh8HXmNEjrNkNv+N7wfozpR5V+5ztxbX6P4T
57zgCobJuf18Dkw/Kt5059oknU1ix1DPgQkD4rGGrZFsxhv+nAGpfPzlmo14AEkkHsab4NVDZa++
ScOdneF/cZHtgBQUZLXE2kFfz0rufOXNr69Ta69fJu3Wx0sR5tm3YbgbjGd2ajeWyo/sd96qvig3
trBJvzb8/mFDGvEKx3w7KPh8cLZMQeO23WUco1KACeKuoqINkomjrNFhrIoq8YYUHTCjdW5u7VVT
HgZsZBQnXpE2ODe9g+Edij0/fMNWwIfYO7fPJlJmUNNRL3OvK9C0aN7mfKjXI8pcyk3dwXRG3a/B
VRu5YU55v4KH8HjYbDcOhdpfGINscuXYvxyUlYkFG5rXnK6wpNjOqTrk8sSaNOxZUGMxSXVhX3Wr
5EEBmnjGivpIJvGsRl+KtEPjXSX6Pk5/eeGTE6CujeUoCJC1aDB8RQDYQJJPJTEChEBQGTbBSxRa
gJACNjJIrNgTAgjBLmlgsoSvvoNYXH1VRfsYDXUf0CPpqwp/A0WdXxuF/uIGhg7yg9AtSUCtyru0
/BU74Bgx1EpgrOmr/G6yZvI5RhbTqnD4grnWxVVUA3b6GeY7NNEQFunWGaqxOX4CGm8pHEt/XmPE
zEvjX5Ry4iXqSDC11LVmP8ceDqU2hHjlqYmQiLoAHDsawJfObDZejv8QaE8CPmzNjnfmYH7L1G8q
cqTdbjw6Lzp0Y8xV8ZRdUy3sk52hQ8KFBYkkZ7Ztkxt1fIj0tQCO4O/bg/3U832orfLb9NbFyXY2
eVop8ia7bg/1QXbTdxpR+XoVK76rKOuBrMKxT/6frG39D1m3YV33l3wxTrvpaexhfK5ijrdTqm2c
ZjMgTFqKo4mO4IgYIgi9jTK81pQWsvpoAnQb9SdFPfPFJmz5TJXWqgE6rhjU49RXLZs2vnJnA23y
/Uu/UMgIgG3EwGZGE5nk9/uUT8CVp2+DgrTfI0nn/qyHO0clLZpalDU86zt6ZzWYKqu44281Q0Yc
zHsJeN7n7+bVWXk8eQOfYXJ16NYIb1ZwDchAtOwuPbf4nvRIqaGpyi6cGgySCy/WPnptORVABBHl
IciPlv8t5zcRJKeLxl20sanjBdsJANrMhDCn9aB/zyqwMBPQfJhA3kAyGOufVOWHRJ8g/ZFyBdvL
eXSllC8V7CbMOPjQAogViI8WqM25jQmCEXpmDkm8L36RkVwXMD/AoK2iNgdchRGR/uhp8Su/5j+i
RCDYpwwrQbo4NGNsR9WblB2n12IVJEacZuBYGhvH79a+a6ycFicQoV3WmUXBvtjh8LkxR2dDmR9t
UDT2+1+w4Jz6KVZmESUsuELoN5F7oxgIUQeaoBLi80UxhrehydFWQftnCCdEaF34clrd7XT3Oh3u
NX/A9Mk+i3VxpmZUhlX8nvTCx/Oxm7bgB1pleIZKc4QEDeMsubaT4RuF1Z96Jva+uA6yl//jren/
h5tOgy3YR375X/ac65fs5Sd/C6f967xJneNPe03F1P/H0vloUFS3DV3oGkOnzSbKhNrH9tIx/kcT
JFIEaHPB3Zywft9eCu1/UF4xMHCyrHnA/H/ZXWravLv9lM8RtiM0w6ZbmIZrkdT5crhNOU0UmXD8
J9zK+1Vool0Vho9grQ0unxq/R7QO9AeN2NCCR3UOqzibyTlDrEPUQyzTaZP8pkk5kethms8piASs
KuCXtByC+wbFJzkqW2bpBvfwIz5HxHV3ipCDMqw3Rj4Jlk7WaF5DPiFP+fput4WlYMLVjc6uQK6t
3Tpx8fs2AAUVGkZ6CWOS3YXjDDalLl+9HDswtZ1LGrGLdFzFcg/updlRTG9ku1OOUenWt4nbVzvD
5JNqlwi0+llLHrnwXDDXIFeRximeQr+Y9wRmciVHk9q8A7ClgTSrcPvoAufezl2+J4M8wbZMs++L
0k8v3bZGnHQe7e3Qu1NaHGYYkz2w5gG15kF/1YvGuXdCnqeb2PakjY2Oc4RkZaXgZe4jr6VUJVz/
U1uz/3IrhyoNLRd5N4YmOy/ZPt328yquXEXeylVjirjrmCP1pusxu1VL0DW1noubcr6Msdof0Shb
R9DV2HdwSUn2FaWwzzCex4slTNxL03cCBHDD/ODmI6KrhhfdarGGQPKYDY+5y6aYZ7XPfdU+FAOA
N8dO2btV/IwWwj/X2g51Ir++tSutuq1rv96r1XAtWxxf69sMHRHZ5X9EGW5R7w0mfun6mCj0xtiX
09gcUV7oztS6TPe57kS40KJDX099911r44NV69bPuSYVNUP6tISWc2iWwHgMSq/7ToXrkNmJ/bPS
3Tu0guKjoU83RZfWaHE71UE3U+u8SpoX2Vr6QULjQMbPKWXO8BSqTkUPJnOeKuNEMvwaMrc6H3qX
AfDHqHR1bbzt8JpBk0O4R6vow4NRwKntJ717bUo8KMOqec4tPoZUblGTIcF550ZTtgrMrHu1guo7
9Mz8ITHwwHPy1t6KpnGf8gKhsjlgWbuLLV5YIf7L2qXSARxIwmw7kVDYNhF05k6kyTUGxtN+NHHs
9FNFe4Xux9df8pq6FcmaqHd3Tmq513Hce6tW9UKURBAyrUxfv0onUrtUvd7vZJ+8dGOJ8NrfYoYk
brG/7K+d1NPP+EEz75NgDI5lb972tW/dy6660W6rLg2PSqSa96qWIOwHbPJMNku0Go4uUFJYheZ9
XvTs4izv6NShSsod//lyTHTEDH0337RhyE+jUWl7O+wwc52H09TQr05NOaxB+7RAYL2PyL7T8GmN
PvNgHIeK/6rhCzXx2p5NV+02XaM1B1d1p33VeyiAtFr/o9DQ+weN/1PxeiBJcA/vASt552wApgtv
1FucrDh2yZA/V0N5psEsS51QPcSmxG/N7kftFudx2fXQJIPiPOkQPGWhV8WNoDk6HEJQ2h2Plqnj
VwSO/jVygl3XBsO3sKiwFU3N4dwFC2Q1rgbYpmn2o6EeyxTlm3VXTdoh9sILL/dRqXdUNNim1Edt
nAKQVr13RUZW31jxQY4PYcP3GVDZKDVT8L+lZu4KN7N28k5elFTllOmjvjJOnvlpQDZJ27zpQQgL
xCZVid0f4KXMwPmdLewBeJJ9KIKkxdhovj1MemQfZKQcWoLkRPRFUnRTQ+d9jgw0swwOevM0mvhJ
ia54jUw0XQskb6+DBK2Dfgyzc2VUxX2oAAHwrcz6mZDwlrF+Hn+ODS0w6G1cXqNGezVkwXCQF76A
B8xlR4DrozH4V/Oo7JOjaCgOBxhUjHaZ5V+NfXqaG44pooxp70XvI6A2TiNmSOFO7fVzsx5LkJZ2
eeW1wsPAer5NFAXqqBySFxXZKFx8ZKgo3uOX4U/hp0hfccszNItRgGiH5q5Tk+ZOTdG9ss2kuZLN
OG+jm9BS17IlL1VSZ+dO6VtQQ8ZwzbtPoXARWuQ/+V1NHN35kegRfqI2h0InzlDjoxSGyED8w4DV
Mng5JzE7RIgyqx8jlBgMTbGeReZAxg/6fDdpoXGvQwiW/VSq7XWSo94EADO6a0r1zZzj1QLJV9tR
rANMfIzdB8jwejFYz30fkj6Y0ux6gJBMNoD6LaKSd0WGn2pXentT8YtLddR3keF7e2/usnPV2y9N
eSf7YkFeJq1PUXK2jJeXJYqKAmVmtbqQ/W5eGeSqOYcrYlhHdRW+eigAl1WbP4Ut5VNTDN65pbrj
NzvwrsK0Okc2AZRO2qZv0ZNXutCyMisa+NWBsthp2pmChMDWp5T5rJOkcM3kRVcH1B6Q975kF5d+
i5Em1OscJpcT3CvkI+y4f8vqjBfSaOJu6BEDdwHpdVVg3jXzxR8xphkBS2zB2m7MorQqUMeBslMm
4Z0ufuDSKduBUqMyUSKD4H4Mfw0MZbhVwrZPRPkWBSB/Oh3tSsAa0M+zGOE0FLVRvFHK3KPkOWY3
ZI86KwjrMxnd5vbv6KlLZ6k14HF5EaBjZ1ybx3DkhMiLcFEgYRsnm5pd5cfaGTmDtyTEvo5M87CM
qTxYRx2cajnXTgsKM1/WQmDLn+2TmVJ07NFk5KmTr31jxc+3e+nVzdbq7ORNVUJ7JptPN12lmVco
iBpnBoSsH3wrbqHgpqcIzzbTXezl+3KomruCEsjKiRQfCJxS32HtqtwG2tpAtREGh9e3KIX0MBbn
wb9NGOcJkbbmJ0I9DIN7kVoDmRec0PbTZNTb0jWglM5NOSAvpRe3p+YyAKG1wQkTVXsrQ759WUUO
LM3esfCekW3NJF+lhS5Cor/XW+LktEaH9NCNxaEy1RuncPodhyf+5W2P97GR+5j+Bupw49jIXakT
3ykV0q2QUaCfuWnlPJnwG4I86G40JQ0ffAcMjebaT6mI1SuroRZvz1Ho3VcbKvsaxUJGQyqOXhCL
u2ry9VvFnW5EbajfSOunO9MzzR1iA++Xomt+ahqFzzaPrFO/6nT8WMm4LFPwKZbRvGATaa7yZ2AP
zVYdvftUb9H4baeovZQR01R4NSqp+XuIXMYwLGivKBn641iQQzWekR4R+LFr1j6YREbhGrmL/ZTo
8Gv6AIVDP8UcEd3D1wgG9LkcHQwcczd98ZxX/fvc03KnUTmjBRSi4PcLa3Tor7RQ9y87RBJlS156
NxyQRWIwAlV9uvtbXzCPypCJswuqR3wHoR7V9CvZmfOpx7wCiBuoB3kfg54q28q6iDp72osoob6n
Bd8sHblJ2Vr69XnwS1/lUyE3wk6D7cSoDO4EtItl2tJnjRXOCnakU3D9r8Ho7EZAaAxzI4O/PHyE
hLmLK5JbiLXyY4fOmurhB2jqU3JIW1W96zX3sTSD+HksrW4TU7y7Qixe3BQoJai2nVwaiXgl+dIG
bEvfm2g4DeaqKquaOuh7nyh79FhEoNfXJsBcOe1vfTHMwetmnhonIXtqju5by+7rszhH90V+Tsaq
BGqm80dXg5BquodlS5NSta6L/sFWEx9BMz5O8iKnVl35PlX2eYpQ9wO7EDkpLxvzPA7wpss5lCKR
ZDXnhd0ZT5OAY5kXwjk6Xlt8a+vv1dztKCnGYIZlrqwqxJPoY5Js6jp2MX9MYp7ultgM+iDFVnnt
lzvgPEF42ZXi51DAi/K1Ft2X08gwljt5Jy9UXTHNcPHpgZT5eWAJPk1W2gLiRsflNFm4xVmTRijZ
kSmDOB2bF3lfmw+ZBo8Asg8Z8cg0H4wQTqow8DeQzSIMDFjSzg8Zq9W6dlfhKCZbp4DRPPPSWe1J
Ltar5DwFfx2y+X/xKPyKfafROHJmyukCieb9jrzBMY+phH3q+ggzlJJkvwb/d5kq72SwGbPfTB3k
lz4mmC0AZeAGPCcE4i4XXkaXqW9pAIMPzY/2zMpUIOzG2IqjjxL33oZ0WU2mcWxTzzdW8naaHLzV
gOafybjTlDh23L0yG+zNc2WcvPhRLI5YkQzoN6Dn92Wgq9D3+3iGjPVCJnx5jhzwm+bZ15voaLhk
huvCpEIn36z6L0+Nw29KGUTXdufCW53ftJUKs0d4BsY9cxQ/F3+b5JdRf5n7/T/VwE42rP3uQRuF
ONhieAors3sY7Lp7sI1Va1TRqYG01GubGglCrgyxec83ETmYc9lE5j1DMpy1TqNde1pLtuSCrJVE
M99zflYac1x3sGQKdODaU1GaKK+htWzw1ezYsdVv0OyqdeUBF3O+KIK+hhTYxo+Ij/pneHUk5ynQ
8cdOoKRkmiPCMYEWPdqc8aBn1gLCNk3VabudNiswy6aCfs+xzXCznKeWQu9uySpCh6Pl+JH/OMDT
YJp8kNViNFBU+aGywqvJ7v0bAdVmBNl8i0i/dhuB/QNNGR/VuUv2e20GzNr2E5g1v8P4MlDPHeHk
a9kXm3l/yCbvKh9hRE82guNI13L+mLc+o64jE5K6B9nVNnkBNAVkidwzzRc5yQlz+0z28R6v74JK
7MLYcQ4jiPZD2LYhBdLIyfEoz/CatS1Z242MR9nklQSUej+aThyicaST94+046ek8TsQ4DMoWZew
ogVpN2dmbc3ShesIoZnCsL9kZqu4Ma0k6qtvyGJRbzOp7wVt+70SSPLkGfaNeamPz8VceDVs/IsV
q7/A7aHaRmo8PVvEtx/xS/+f8aC5SPL6+fjc8Pv9JV6u//FcuT48zPf4eX27sOON4SBenKew1oOo
QBzM8vPvRYYNQZ8A8EZeIPs+mHgXDE7ykFrhcF25s6HG3E+1BNZFGofncpY+FS92r5c3XWHl9zhP
IWPBYkZPukqMvHFlUzEVlOV6aEegldonFxXDOSoIRrZf/lDxfcHSxThUGzb4Km7dGrgIr8Z+cb6U
wGB3cZ2gSfq7SwFhTRVxbvdj/Bz00cwbo/VpQOcfYga0FmsILe9L6emgrc2MM4GPUdCZYU4F9jEG
SlwqmZrKa1E0tOLsicMuJ6BpeEysGgiVVkD+pVvvohqMVmaslXjMntKkmChL+dO5XIP0L2IYKfwO
OVpRVo7Fz7jqtJ0Yc04uZeNkR3kRFB7z9IgSX6yeC0jcNGw9zY+hkZbGBu9Nw0uO9pRUuFfMs75M
KFqyUWUlfqHU2FDki0H5Wz0sxtBNQHSV8Akuck/oq0QL7ZsgNW026p5/0EF6yq6odYjz6xFuR4pD
rmyiU4xFXqVy4B4DBVuwBgHEeQG5ftFBBV36lmfI5WWc7w3BIexKUL48UXbJCfNzwqnXjqeXd3pO
37+/Fhls2+24BlF0jEhCwVCrqF1N1R6aYrVvwZY1FPNpJ9aIKn9ECeQiIHCJWabIvlPwxzItLmIX
qlqcJnxab4nLzJQKPDrWRpBPsx4vbqWqZ7Jh0Qq8g1URU8ycfDju8yUT4/tdh+41QL+lPQ+fwuVM
GS7mNQbq0C7CABdf+mXExBFk85+/jzQBpOnPSpFp81Ex2Q47aCU67pfvo9AMGigbg/dYq64FaB1R
yVcACvg8zxUAWRkIR4rJhfD4ZfsoDbiF5l6NyvBt6ZJ3hf6Pyzvoeum2up5jlVzRdEllQQIeKvM+
miCAixz1DUrQ4j5tARaFLuqvU59UeHnnKb7yTrejwvX34MbF30EGJy4qrUtwliH6VamXJBApX/Rj
dSsvYanHV/xmvveRia1uK4HHD1A3IExz80ufbMoBOVfGyaX+1rfMlc/o86A8M7M8AJusWzstEBTl
yVPmMnEZzXlN2XZUiAUWBZIz2ZzGRExohNenKZ+iE9EjbC7D3SyDAhRnxrQJ5oX+fIJc+zTxyxNO
S8hOfc6cynkss5ZTOk991r321YgUYW+arN43Hdpise0ZR3kBVSaQTbGUre0a40r2JXoeGKfbdkCn
fp5hjVgCbNAIRqvAgpLChzp0UDGu92lR6lcYobG+2+Mot6xzWqzq2yMa/ZMGxTcpURMxjRYT6PmS
qxghlkV1lC0ZoSviPaIUVnDfkVj5EpG29f1//rwY9r9UVk3+ji1NWMLCj44M5p/Avcnpw6gtavvR
cr1/zNRsukvVAhZbFvAgMDAColRoEMCU2LZ3VZ+D/JyHWzgh5A+WSNVGcBlTG+GiJrKSA9i+2O9t
OVEucRonhUJRg3TU6vQcOYQrWNddLs9IYvFrdNoCxxhVh+/y8QqqUf39jCVaDahuVOB5UJuFEcce
KbwccwvFES/eVyi0889Vvd996fOUsVk1VQ7IYg6WcVkXltupYxNA4gvxuY8Lmu0KOMK53ek++8c5
ZhmWd1gjTso6UAp1x261wyIzgYbETmS+DzBwCjD3AvA+d7q9MZ2Wl/FBPyVXwnM2thELRMsKB8Js
1P2o0hRObV6p+7RSjYdGD9Evy9ofE4WibWIgqyKbUVZjPOy4j1WgGLN30p6kzs2gTukutaChGS0q
+1OZIpEPQ0HpqRqvLPQsctRB6c3HHuyYXU/ivePTmAyo5yizQPXO9EGSoS4RR1u5lnwGFW+WWtrL
o+SdjJGjsvlpxZoqlOlNGbp1PODfxi3TvjxDDsi+0x9BriA7/QJmemLXv2TrNCpvT3+0Tx2nABtx
CDQK8K+K201rNfZL1BW4ynhpheIt6T+hwyEeOsd+oVrxohd6dj+mWYnySYrNUStSnHWCClh8/Gq1
qXMZqEF2o0zzRcnzSyxV4CbPfcsANITXKPDsUyyiTBmpRD+/TFR4zFTP0lOsHJjXdXOEzfXRmW2P
Gvt2jEOsc1sq90WkQN6hFUUF+G3ARrVpAmgju9jtnND9LuOjeZJLIu28z5AKlBPkQOGxA7AowZ8t
6xod2mqtD8GDn/3mWotQqCj05AC7AU2IBhOnUJuetblr6SeFk35qYjcHYzZDRnaJk8G97YALlUtF
SNTxCQfIMC+1xMnBvB1jBFdGvmY31a84DEdquOgMjN1oXwdO7dyVbe1fhBUJJ7yQGOU4cpO5UX9w
LOHcjU2LeUfrop86B8uLqRr+KnPaCnsW+rxpMHdT17zJCbnrO/jdgmqzQ1FfygiXmswhwlF9WaOe
AWFNHGrnCmSbu3CEXUvdGj3z308Rme9sOBZGiLYY6i2eS2mgN1eJ4TVXNcYvCSoYv9vybrn8lxg5
LKNP6yztL0ssTXn3b+NQOPmuJZ179rewomreX/WkhK9KZYttrihiLy+KhvrKIHxgobI9KM0TvGYM
S/4M8asmJiuMT+u+npT6Ej8/6tW/V1mW+tKnxvj0irFVAYr+DpaPXJrLXFF+73XOy/IpS/fp0bLN
5xfOUGW8v9glMFZQHkOtIT/PlBpLRSVGaV4iicT43ixFq5EtKKlpRrMHaDsl18JQ7H2LSY1syf6y
TMwTPeIPdsTno7YmMfR/HLUpnGm2yg5RBVtlO+qfP9VgawSZzmJ8zPIIwRURX1epqf+weTXrLs3y
W69MwfCm9XjV2kZ0EIEKcaTHQtKhmL7isGm8BUYDIlCIXyIRa9WHVSvSncAvtU6sK4Rk010QI9YZ
jzNVXN7KThn2pal0Ld/1slMOL7NlnxKxDisXbojEcguEsJwhUPLSxSlOZ7aEQCnQaLe+A1O5bIdX
UGBsr+XIEl7ImKVzFLjPJZ16LkOmdPLXjVZRS8yr+8Bs4A7J7POch5Yp7Llfr/QUyAZd8iLT2B/x
S5e8++iX68glPvqXdTKZIx+b5j6anykjZKycNfdT+06vwqgb0MUGcMwPf7aTFyX7ffelLwobhGni
ROEKY5JwAUuym/Qc0uXcGSuWw1Axva/09/YpVq4tV5HxjtvhF8hO5/PyHy9JhpweOfe5aVGceQNm
Cpqfh7s+gHslL2025jk5HtpR4f++XcYzN3tpuh5bho8pTajPkvB/LCNHv/S1ctFQz9b/eZOruda/
nAptjQ0poEaAhLoKpvHPj05aaaINJsN/tFKrHb2HcdIBtqFl1W7qXM0PTVXmh67roKeMxYWiZXh/
yL646fvzvHLfpros34O9OAqA/RrDo1JUMC7nBQI7QDQnKpB5rz2TJCjAw3XCGXhb6bp3TGP8h4r5
rtBCyOAUa5COKAiUnXLYxtC6m9zxIFtfl5FxpymuOeDdhE8j4jcDatG5ex31nnHwatU4aFDKJrDR
b8jZjftPXTLEoSx5HlLqWZVTLg6yb5kr+/wa1kpU8BW5DJwWle00+5k7wbg/deXtBApwsKz3VdmD
FnhepMXO4/R97qhUJ1xRB9e9IopNg1r498HzkATuvX+0Hl38UowvmUq9Svcazq91iPdFpY+XVhK+
T4rD2TXDc24aQ3uLEwMH6bnUCHzB09R877eUIGVPL8uL8tZBuWmT+lBmZFPG9EqAxOswly87x2GP
lwXVpnMGRHNEMdY7L4oRxpO3+tyWd6Cc3++WPoBDZ5aPoYgcnBobvaU57LSWbP/L7ZdQubbdlsfa
gGb/acry+HKEW4CGXHmeqAkCJSjxkbKiAhFiFo9BOSJybEEnY9ME0GREOovnOSKBwzOHy3H+bIiV
N9AzO9++bXz0t0lAxSo1E8s/6j5EY3IzBjK9+QA2CaWRSw/cz6kJtT44YsG5GdPRnon2iLTIyQp+
AFGZHk4J/L4Vznog2bCpMijIiB7A9w6w8S39sxTR74wjHbyQZk4IVLGNEsXc9gdO/BHK3Rs9SmE1
Lm3k+ZCSVWt143fDM/ZB1V2otPpepZSFeGU3PvdN/Qy6trrr8G7ex9rMi7L98Rkq66d4Tief4tWp
/GfwlQDKsEoWEUcetiamDZhHhAcEut4vmZeD+ZftXultnGEhr8nml8ClqdsNakwVJbovcXGhFYgf
zQ8YmoTdL0l/RLrnzk+PkePqgOpI2zUe2l6/X8ryhKWPPCfwP/GIp3GK/GNV3fiKXrHLj/NLt0Bw
2wZucuqTo2GSHD0Xjk9rTVCW6iRptlVMLUzGKarbuEBCLgtHqNenkMaN+QcfYdXIlfE8qm4atfSR
x5ywGYzsCzNTNORTC0RE2mJ8dmvjuz+gXeClRkdNNTbXKLac+hXVme78jP4l3iY+0OiX8S2f0zVw
yrIQ6LIrlvctjy9cgB5PU9zzDgtxMSjn8hYGqsWWdxUOzlYpngCf8rukhs3HJBll+db7pMxs4MQq
mOlQZEeLTkQc44V5XRih82NSRY0+nOvdxuVkbVW1Gvm5880dJ259li5KEZbFVq/xPOeHVw6X6I0C
t8wt897P/eeebw+AVnQlKSkQSu8Q7eem0bvZdRkhGhFYCgbCBTY7al4dUt0rD11jdFt7RFegD5Ww
28hOMyrBDPSldoEA5evktBgUjYWD08V8+Ivmw99yUDydFjn8ybjlUChjEQ/6HCtH50Ol+DiAnqYb
IruUsfI8uiz+cVjlO5DnKx9xnarQ/lhPHlLlMfTLejKiKuGrNEWK2L4NVU1efM1KuLusxv69R1g5
38FTHAEGqb0Cchl/V5tlRlagEk0O7r+tIFe0PBIp/M2z1eKom755Rv84Kv6wkzlNmd1cujSL7565
aZtGvwvM6L3ZzxOWppyvoBp1Cj4t9+dcTeuxskqamDpcnjtY12Os2KtAboUS3YWhijolBZ7zIHC1
tWzKAaDIqI9iPY7oICHyEiXONh2oCp+6fi+0TPq3Cw0F+KomMv6hwqheYURnH0lqkyhzI+c59Icz
VWutn27d/Mra3n80AHltsZDXTqFBEH8KVdCElqG1SY10CU3G1j7WoLo2bTl+WVWGeqBBUVvjBYQh
Imj8BvTr5aAwpQFES7SZzuQRIYaiC8N3Phl8Oj18Omz8/Vaulxe8xZelTscSeUyR66XLbV2HNT5j
fNGZOn+vXj4B0RzMe3lhX/6tBZl/iJvEvE8dK0LomdKyHEwzyziagfYpfoqwty3C+hBdOpdiplLE
FUVnQ21udF1zHkPxRDW4eLLAhB4RSEtXMsiBvYa/pogRp4CNUfWGvzHbzrkc+il/cqzsMYFBfxOY
ufM4Jd/lnKkf3pdoFVjUteZVGKnr57bRi1+NizNYpw4vgL/9tYu/8l2NDQc+sI1BQblyyMkP7VbN
cuVOqWsPiTbbfKmY7v6e7gXR+HW64eDylbWuslLIWMR+711pWuk6IO2c/KLySlwB4yy7OXV+xLSR
k95YCTBHGVdXbbuCXohNqe76xmPGu/c42Bq4GVqpakzHvhDfjUDVT2Nz6xSZNqcx2TJ0yuFYol0j
3rr+CoIcfAd3FAYk6FFiGZcQvUuyvcNeoCSFf4JTyjAZIQdV1ViHtiHAjpMIr9Z2w48P4APD8AGR
Cxzo9R/O0AETYp9pofL9T1K9qYEb/UxyfoeKoavuO6ybtvwlBLtWKPkhccfsDLzIpzlF85qUdfwT
+0WV3/ScGm3Zqnw59WEw3VRI+p65mLpsk/nd11tdeuDr/8nBQPhedpEDBRPVuMd+fseGmJcCWsnf
4xsvOcWHYOA3vTfpZ4YKQlgp4wcUk/Mn1dH9q7Ys0KOb33Wu3mWQLJBskqPIAWBJEwvlIEdbPEjL
TH/8WEL2mhzVr9hpeGs5R6vs7AyVD0qJWX7fDXgp9K1pcGDqZkcBrJ36GEB0iw0siuZzpxzWhkgc
ajgOEFjsC9kvu+SgvKQaQgAlcLkv/UtsqGNg0OjZtF6eeHqObM+rwwfBJF2MKrY+Y/mg1viokLRB
OZ87v4rzr3eKqr73UXR/v1MN2CZt3z4Dbqh32nyhtlFDxW44EMj26Vb29p1Cr7xVEPczc3TnZEte
liX+PkUGqYpS75IQcZGyTMsLX++RppovpYWsYe7GMLK9WWaZo8W1vFsGZJycsQx0af4+Y1kKgLR7
LgeW4C/PWIKXpeTDl+caGuKseiRqVG/O9PnTm7R29Nh/bqDAp7PdemzCUI5o8iMv2uiROdPcyOcG
c5aReU6KH1gFeWBix930xpWrIOuSTGZ+9KxUuxwbyPJFlx+Xfnk3dO7PDJGjS6TRYyjtbqvt5MXo
isjfCE+oZ3lRZwgqiPeRrzGn8D+Hx7a6E5j3iuAtH6zoMiib6Sr6uIz4HOAFUSP9giUXKNcGQu08
KuNObT2EVi07ZfQy/GUZGff3JQYxtSmu8zxMTpKhshl3ZXgGbxCtZRNXqooiFGaqsXJbp6Z366Ax
kRdqdJCtYNDqm7rNUCsmIJsvgOB/+hCWkpdID498caCxMb/jxPw+i+a7PNJ9vqQGA4l1mrJPji4D
uZIAb5adtifeo4e+Bym6dBaeMC5kU17kOkYc3qiazpdehckD8Mxp1aDBeqjmi4HW4qVnTcC0cvsg
+8E+wIaR7UK1IKkXcTm7Sv8xXLvdaZ6cUjS/TCfrnzVV25pR4X5P/5ez99qSFGe6hq+ItUBCmNP0
mVWZWa7tCaunDQgvPFz9txXUFNk1PfO8/3+ihcKJMpmgUMTeqI3edmbLddUgezCrBF3junTdc9gu
K13vxkLI+n9YUAwOao6VHPCWWYHzBoUw0Sn2c+9ki947dQxgInQ1tcEALPa3OQnJ8J0syPsxX5Ga
Bqbj0FVYaA3N50uSorMIeBBNlK1vlo0kOudu5m/L3sjIhkLcLHlzmzfLkdUy0B0HqgPhTFqizVz/
oO9WnIV62ZuIwJ41GlS+Jm1boDGwT9S5KWU5rHzD6U4KEPYkC4BhjiLlVp2RC3BXnQsij94dLfBw
eta5FIUFbbxWXerfkbzVyh4JgXEl+wBdSEKcoiTG8T0Zz5dhBgwEEEuh9f/3WDSlISsKvLjjhGK7
yCgCLcxzY61MIzuCLgY8SV7aOica2mnsADUCbD1LA8Z1LAM6BV0uNgkqh6wDCbk2upkXQNBCuDIC
UxE5zPE7ib3hWAVV+uhWTgV2M7sCXQSGIBvvhZW4oOLALBd19dig7a5tWhdoN5iRXFvV/xSR42TF
aELVptpqcXwLP4vQiXTsCpQpoC0TAM4BGLTxegQgYfTrX0wXvZsrNGZaAJHe2qZIL5MNJgkAZUHr
JQMKoMcEaMAkJBcK41XZUxgJ+0iuc5QJKIpHy69fyHcOQ8YmNt5ogEuK3c1y6AcDBRte2egOyIXC
t21XbluRm2tlgXOuK7g4cKQeT42h37WabgQyOHM7wJLqYZ7zzv77klQ0Jy+a0oBaiQz1Gv2Iti/8
7QBShL9/hdorwJXyyd64o9nMf/uxCiGcVbdmt9cUg4aerGcfE5+B+d9p0ZPsZkmaD74FamN03K9v
quGjKL93eXlPopDajWzA+LAMsO9zIX0eq2SbMWFufOpRsUae3ftwmVtW0IUBxqIUr2sm2ptRUusa
D1mVhY9tYgQ7J+kb1NVCRoPdoTDWUvEvmhXazMCX5zlFupGcFlNmf81dZV8XyyYPn7jIGHge4Edy
ZYRsFXh5eaApKUx8HjZ0LxSfFFOUGf96L8C5NFCqV03zfdQsBfARueEebIBHgM/S4wczbkDzWnqh
c2rRj2yv7RBQb44eJieAii4BaFUCdSXtQKa3OJBqnudoQUV5ZvaJZCPZzJr3oWYdSZfhZilaf74V
uisyulmUbqKqKrBFu8mnGhSOG2uQ6kszorMjwJfNNTQLPPEb/wPJU9VNAP/1+aGezPJLnv8aVDl9
ClUF6p8wz0E/A+9OewunevW2mAEiT5j3tTXhne7JGoN83TiGRGWKaPq7ii7NgOkMCeZlguRI1jXQ
j1q4aPzUZvtsNC83Lo00LPD2/av3HCj1o594QINYXAenZWbFMndGWeG7QAdaln1b8eZO1RjVACwB
PeFYcpw76D6KscO/2IopbOZxSAdCashy3bexmNB0GRaTUin4LvN3Nir2h1XhxEhl64A0+GaL9o95
pBUW1RJHxBoEO4yAjFqhbh5VPThEinKGvlG/jgxU+k4BuIl4vJn13AJ/gePLHmAxIZJ7ERL4aJ7C
jpHhBZBFFbRlmFzr2GlsNOWPh4nhjXd2TlHj7KOx75inTQnMb3CFYUQn1Z3KRLtxDLRBzEJ07MGg
81Qa7Uoynl3m0RQtSDpmy6av5Z2Z9D94xrxtMiDTScMcYbb5p9ccYZZThM7ZJJ2nkWj1Pf3Teb6J
+YbojhNsLzYToP7RAtSgVWjnT2J4mAw3P8sJhwXAjsY/QJ186eIA1EtaSUMQD/Z2qKp44wlNElxl
Ra67GvYRWNpmD7dvgMBbpuj+3JpJjXOdJgYJRoK24Qm09CBdxuAhq36vOzkBauehEpcuZ422NqoU
Tca97JsbH1JbTYca3tldW0Y1LP8cSEcnnzm46afzXQByhG/9OOyMZ1k0r5WJqAq0L64eqMwwAg2v
gxMIFOahoJFENABNPNu1PfiWF1tSkF0Npnvs/AGImdg/fW8K0LuL9+9I+u6ZrhwHdGClNxS7RcHo
3Z0pUHizODoiV4n39Fq/mM+X5DPW+OCSUGnNAARUZchekxnH8bmy4gOhs0ymYz3mYYQjBZMD7Di2
HpmSB8J0CdBH92hjRtAtYYyZ1i1+b5Zvfl4m7tD5us2MUuIwBgXWJxqE175eDZlv38jKyATEMQnJ
pnVBHVbjkGrNXN4OKxPoCec8QIcl9g/Yk2FGompqXq8WGb7zPnkWuG6MLqrPZPHOrM0V26AoGFC3
2v9miaksPldAtK6tVdXYT3YcgehZVf6LtIwRyaZsAr41kDQG7hl4TnHjKzcBPKhTu4ttWmUTTjJA
Akm2OWCowZ9xl8mufgATlwHOqdbcBkFefvF6jtaxKfvuCuav/tOi8ABXChSBf4+xWMjGwUt43XP1
V48OC2xJDIbfnMQJDrJSH2gaYo+66uyOfWjTkr/XNiZSZotxpaeLMWmXKUWu+pJ/cEx01Cy+yY/J
z9hu+RjQfzu68Go8+rP54/HuAyRk1IHsoMj37z5BQARrTjxLLrE3xBdUXDq6XyHMQAcDTp2DSa0M
epq5TXOIHB9NFmIEXIbWdjgXuzjUzqBNlG5feCcjN0F9En3WDSsnB8okgSqMyE7ueDBZoFBBX9UJ
dIag8S6BRjPjMKTxZvBq/xn5SG9TDIBuphMwVA+9+Mz1Huo4Dl9igaZffXxWxVF0xyeUCdH035wA
ESi2SIRJfBV0+bOLBDqlbBSL8+casHY4OkGPd9GhhssSRrTuHQePNFsa52y0g7NKHHdaFdbQaATq
LySjYTFJtTGIIQGUBsr02WGxE6WPKlAFgMpFtvia2RgczcG9n90moI4d68y/cjR/3cvSAWidbADd
rqezLMVBZmOb9QqP0lsFaRfjP/milgTQmLm9/1dX8loWo3AoFPf2A28f/hhS3wSZ/ck1ES5S6Pjm
AQcafpR3t2g0Tg1qxKLex6q2N9wBaLKpK9NsMdibtvXEXKhGWppaGvRqmVIZ22L8/8k3zaVzyoz0
Z87dpP6ZO4ydsgEA5ChrrlA5NonDjaxGiyXKG/EomHAGUfBT16E/tUG1DdwiCfj6Eb0Na0AwNdOX
EXmCScbnIHTZsGk4XqMyVKrvwAVonmMHxWurfkzNM829BGhBNrIuJHJ7d5rlNAVnCnIMYjZvfSCV
zJeknFLNGFA46JxCsHeeNK3k2Ow0XtJKeqlcR7xxNtQrf9NGT+3xy7C04Jf1GB2V1aInSubV6k8m
c5hoGNhRU/j2bABHAVgTJxelxpukrqJr7A5PKMqNTvnUZ0idaNmUAIvEd8JyWxlWdCUZDUUnnL2X
GgU24W/WBsevJAKTMMrYHbAC2d1T2FbRaXGjKF7tinXBsnJb55216ZBIQbGzm72UI9hlxxJQz3qG
nnGAgiuUMtO0cAr7iA8dAGiB5vdiD7wBnGq3sbzWRdVkjQPw313Lsav2ZNu14a0r+h1bciXl28pj
ZUQXr8/zF6SZ2s07dxMPu3llrt2rAd38byv7rXJ3iZF97bxkRCEOBhtQkfMVTQvmDu9lZGIN7LuY
NOjlv7mC+kWXdb2pl/BVINX/qlVzxe8NTB5ODU3mmMiHOia6Etm7Kk9/MLNW2jx6TIFNCSrcFpyJ
dZLHJ2HaH8okRq0GyZCqiPaDKlxwg6COdtvgYHDjxo61yS3ZH70kEireSTsd18Ko5QNwcJwr+DLC
PLBykJugwMswBlC7aCUNhcHlAw+w4QIB1t0i54EKDimyCmjag+0USQWudRPFRdko1WExrEp0kgec
79HPjzWcogN1BbjRB4sl6yAucpClS1wVXvExHMDtDdSk6iPOyMHO4A71R+AH/fA5IDB0kxM1IA1d
Vm5Aam1saUoKkqHix9jOZ/TokSs3gJAAEQ4d0vdV9OpD5qIu68dF9i5OWNkGaLKwXlpkAn2hmcKB
WzacVQEwltYFiQgAsvrzzQBu7XlKJhEDdaGtPciEfKcekEqrpgHQCkXwqdd5CUGO6Bf9zbEzAZFU
6eBo6gzXhm9lYJ9QWeVeeDKZO9vHoW7Pi/yayyC7GvWUYwBOil2rHySngeRRWYC/BD1joLYEIq0X
5PLesvyfEc43Vo1RxqCUQp6vY5V5KYrIvHiF5KiAm8D795ucpoGNH9EzQEhGDjQ02pWuQmaBkRyU
gmbvxdgZSwlGSt2ZPzf544B7F3kKnOi6UZ+GzLWgriPAAsxSurxRVbpwrZGuuyNhHyPdW/RBsjbw
NH+qFdLrwFUY8GrWW0+d16WXbmzvujqZcDLSgKa69pUE3KOeO8ACauyweyDffijEQY2AI1YqsZ7S
lFX/o0z7fUMVPr/MdNA74Lu2B7Ym8a4BsVYm3hbzTDyIcRxqtu5Cz55bBP2gAVehFeV7ahEsKoZe
YAcnbNRASLLODnd4CUxOA6qo4BwP3dEaqvpINTdUZNNwzgF+PXynCpylFgcts+FqAvbHhiWTg2be
sQe5JiFKWEaY7wAF8NcMNUEytCO/gVn8jkxxA3MxQ1EQ4IW2wS4+A8VrDSB2I36gsz0Qw+DFWCUP
9KYYYkY6OhE0nOjKUOcy6/Sstm2x91wcGBuJ4+M7yugPZg2oeCcDdUzl2MNLDsREwJjI5lsh1P3U
pi62Q/GDCGX3yw2GTzzn/ufARJayUUn7hJ1XsgPxIQgeZBUf/rtw+H3Fvf5bOp7nOEiUaizU983t
6OFVTdEE3WMOpIAIFdxDcEUhgLUNvLg92yJ1j1mI3u4KHYxXbGmmjYWW2o++MNKV79flDzyi1p2N
7C/KvPJTMUgUYKCSbMWqwXkOLeBfWaP5l+uKdm164JzqfcDszqVRVN6Ui6JWG1DO4L8C3Jxz6RSV
Rs1GKUqltiF625TR+98KaW/TJC2+hC24CdMYgNg+A21S56NMCaSPAwj+hm4zyDzuV1XUhWdPTcO9
ikBWr0WZa4dn7n78798iZ/98pNlgLzNBNQBMWfTMvKu+9sMhnCogAjzWcVpsagVomBYvO0GRqVMh
wubq9y0IYdLp++g034Vj819gmC3sX0UWf2+A2vCpDNDtHdh1cu2V6R+czASlvVeDQMMrh43TBuGn
Hq74dfsr9EOABMP0vgPntv1iAbpr0zSRf1SVyz53/q4F5c6XFA2tR79T7ZasknT40PQsfUpjZl/A
p4BfxuAMl9AGR7tZmNPe7iQI0vwyf8mKAGyaZftY9372wuMBr0qeuW2wfXqkmYMS3PVYgTIUaA3Z
i4+v5L075agT1VNjKtpLX+BURgcjB1dMW6sA0HvbpPje1h2qpiiqSxZvAOMDYBISgVLQvlhRmW/6
wjM3JFsURhso7eDJ/Tji684RInnEm0HymKTmZsDT/1IDfCMEInXyAOBneU9KnCgnj4ADkisTB2ZH
1JvABAVkAUhsUMAYazXZOKCLwem6n+x4PYFgN/TAti4DD/Dk2oaWY95k7Dyft+s5jjehPCOIAJdN
NrTgCBiDU2wCcZvuJpqaEqfW1bEb2uHBGgwDYPlAWzkA5A8IbVWBN5GWVeHBEqid1zMSLcOfZLPv
m1ugcd0cLw3uuAS/deEAmiFOmf9BFkBcL8vxMxs8fjQ1HEQzusNnOVbY5ooWzNXaDOcTa5JHqGQ6
DqBtW5nZcGrxMLpH1YMu+gPOE8gTvWJjuzm4loz+G2nF0IOYzQXoC7iMyk+FZD9cvPU9ggYwO1s2
TnaAZjt+1XJuVPaf5FkT/lEeuNj5W13F14SBRMdBJpjtVY+c8HzSkzjoxUbzIv4mhLA0JpV/mABs
sprnXWYMD8AjWwW2lVxnmRtFxbqPKnBWJuwHoAeNz3nP73PPKH4aBmif/LH/nCGVvUlE451TXQsl
LdHscqnMl3AApPwAIJ+PNWNfgVLifkApUQGUic7/3nsSiPpRHa5UHQF4V/rfQh85zSkbkxf0+oLA
LCjYuUHx9zHrQFXl+568xikYbb3eKY6ZW33O8sG5qzT2Zoymg/mKZF4IqBXVg0l+UTgZK6tVol3m
S7Kk+U2cUaVrB+fQ+JZ9M6yUjE922qxvED+rOsDeboH8bHIA2CeFE25TZCmjTW3an0zDbHboVxCn
AVvyk1RoqqJpAmAA8Be/zWO0mKBGQBvNlm8+EWlIuKhp2ghQvFv1l9oC1Y+law6DSXxPKsBBEsTz
D5kG2SfpuOXV97PvJGNo4j6iHHLYUDUXT8CQbjfcOJDWg79rudmr/+jY+ScRDyXYtpLvZXe2HSTY
uhPwrAGPHYLwhwYcAFtAv1Hh6zxhQ3PKywJC0oOB+TfLxfOdelFQCJouYacCbAf//SSyGD1qfuuh
cx0bfXIu3tFsgVagd4+iyAnMGhV7zUerQ1FD3yXeHYDAPqGVLdxHKVrcAwZ0vr9Ga3D2oYwevBpk
jDh1q7bSNqNngDgnF7cbzjQbeIE+/SYt1vhLDGCfhIWnLVAMP1tYdiifQUkKeBG85OK70CzuXoEp
xvWQxt4lUO6vGgifn8B3xQ9ZjewOTZG3rzeG3aoj8OpQMZr06HxIrKuVeOKj8vCfCanDGu8yMmuO
kIA49OC6SAiRkiJ4U6aOaQkYqBqV2HP2sAtwoKLizAW9g04u0jyzOndNWK4tA25L34YcL2RADq51
0Uws07uMG/0nLhWwyyNwUPI4dh/RHvVqkVloHeRMPoIx/NTqbxZ7nPiRleoXK+O43pZZvSlDAFwZ
gcbIFGPE1sLXTfYaDG7QQ5lX/FjGoJL53YNl/e71tzY1vtobOdh7O98o70G/eqwqI7jSQPIG+ItA
WzXMDcnGUhmzNogETi2K8H6Re6iGOuV589nUVm3Xgd0hzjK0I6p034nYWefMVU88SdSTiS88HKGZ
4ojKI/Wk5LhiQWFdxtTIHtA746JENG7BhG2hWjZT+QNKSwE56kT3ZLHIm2RwVyFX7Z7M0hZ0kioS
zrZBseMmrhmwoYoyvc+bKAdSue98rnqQFfpe/GPsADI4gonwZWLdtG9sjYQlY/9x0NTqZJL4Mchq
nfobRWNZ7Z8dNqb3AAXJt7mOViJaApy1H7z2AR5SRPIlFQbgbTP1A8zWXzsjT6/DNFkfJf5FMpkZ
z0XNw5fJstdFm1kfQ/+e1eDpA1ToZpRgkKSh11d5r+FAJZp9aDbk4OievFeLhCUxOsnb9DBr0XjB
wVmEfHMpUY5AAUgjjegFpUHeiVBXGM5NzQGAxwsGSyk7ZCCSigNz1wnBG2OmaB8VSHVYMtFzQxRg
bA2wKdDTtzB+bbvnWRak4E9qHcH3S9gqD3AC4Rh7BiDgxzBAEwiqd8xvMsl3rhEaP6cofsw78HrX
faw2qmvCa+Pz6dgEia/BQd47ZcUQ/HSi9LGxRzTaVI7l7OMx/1WXvDoSMHHYAaDM8M8LBvHgoj1g
qPGlIlsca6xd/M+tEhlF+IdMd36e2lf8gexrnefpXWBP4MIFQaqqHT7LB0Ba7xoWgrjqTUFaoIIB
qjYNjJsgpGgacQAJIIpE3oKjYEvc4xx8RwZLoF4BW9HoBhDDv9mSiVXYFgBXB3f7ThFYzZMHLDd8
9P6+TXxzDRfhfXsX2wSv+iGW6IzEAwTouKSOKjCNA5ZKd4r97U8//qS8nxWv0uM7OagncQweXxdx
acj0ZNXZx0VEEfAw7reh6/k3vyhSdA5ATzpbOfvFY/4hvW4j016dl58RgOPsrojRAqh/H4ucV6GJ
uvowvQlOMYC6kK5VUYNC6Pff4JSZd16ZWXeLPEMy7IwWos3ymwJKbrxTqZes0SzLzl7gfzPbJDxk
VQS+FpJFvYXL6jMqkPszSfqoZufZQlToWEXj6WeSoXSCnRky+eNmKs1iw0QnN7M/OZL+XxdaQgQf
aDESzPegb46uaMGKu5+XgEPZgobGj/C155fJWUnk+Ve59THy9UZWizhKebGP6YAyWjrNOcGpLNik
ZZicsy4awOoogmprCR9kUYuK9DS4+JyvqkSYW4GjyFfPRd254R36HobjvLJlNwAxIzW3Mo6nWD3P
0sDX/Oc/Hd9O9/SlTw+CafC2Fk4Lr61+DuRdUdzZD6qa1KlU5Zc4MZqH2C9eB1NMD7lXNjhm/1s+
dDxBp58LnCIy04rUN/g1A8SulvQhmktGPQQl+Dd8ibqsRUErFaL6sixCDnqlNpyw0tvioY/tWq9X
omikiLAL3kUgCQQrZgsE8GJ6SqU/PqGkbtjyICzwezVfZWE0HP1B9BeyyJ1xOhkusKloSsMQigyv
R63C/gxeHgv6x9J9XAxQnhTuAe4CwnC9Cg04AP5ktbK4p5lRob0zK7AF0AZ0Q6UE6qSH7gJQq//t
FHtgk811XZoWdUKwA8psUff15tUrlMH7eZSdSJYEbngdWL9fYiw/4/Jzu90IutHu9mfMDBRhL16B
MLM1GNlBl6d/W0amhkd8aS8LlxYDHXASRTc/4xCbNz8ji2x2r7ojCAuU22IL+124zw5DBQ3tTVGh
J173ustedd7iJsMkwa30YnEnukOmHHvi2ZoMW8Q7MF6L5Cys6aXG+e1YdeVDFLXdc4PPGXLZKIOm
qe9M5jU15CFDN+Vz4EbdM56GIFriojzR1I9ccQSTOGi+SumXazNzt1aZlA9GiHDmGLfo/GTAj9W+
FM4rkwMpaQUK13avN1SDyHhPoAihg7JxN0rDPSEjzLgJ8k3Yj2gJ3lohWNnJaMYeTlqhVsXcO2N1
I+AdLr1nR/tc56jcvPePjdkcap3EIhENiSWjmymZeejBeSdPdYzFSwHe8oj3yhsz8CUgH0ZutETS
oigGnR89wGNlu8o9Lz5R1raIzelgO2W3pmmXe9YT/j8pmUsSwPjxVYCk8AmAn0B+891/2Mv8iUxp
kHYJUAAd/0/2gULGG/a2RpGb40fgF6L78Zwovvfi+KmN7eAkVGqJtWOX6PlpuwYEWrfXKNcJTjT0
2jgR7bhSsp02t0b/vM6jyJjdbnVLsHmhyHSxaEwj8NX+wmMQXWSuA7wCU7E7oTsvWB2xeTDfrkhG
WrJ7N+V+oVYxt9A6oj3+ZEeK/14DwGFPo0oaEJAjSC1GW63I7f9wG2RX1sjjpSU7Lj/Gn1b8k4yW
QHpD3jXx6f/wQywmVZni0zD/yDGfDqlfHP91BXKjIQyLHTMbdZw0Epulh1ojuIV6o4vimVMT8PFA
IlK+MyNFTVhriy9SfmqPvvCXWfsWbolCV7TEYrKED2K/WeUVq7ezlsL/tzPFAtc7qg+z63In7+52
WYKubDQGbcap9nbSivbIVSF9qEF40Q+v7phV/rhB3GUdOpEBXrdbZLwBx2aYG39yKlRmrA0Rg37Q
KYdzrgdbGP25aKpDZ9ngNdEz9PkOZ9ZPdr/hdn3o2fQB8BvxQ2wW8QOQ28qsV4/A2FSPiZ+bIMc9
0ITE5dinj+quejMhKVjG/YL7D2THy0ntRIdnk81bZ9tGNpgX9RcbDYm+CpnK682f1Io5fx8BuDGP
d0A2B7C0I72dV2fDpymqj5ZbWH818QhkdmzhrtMYG3d1VIhNU+flX6ByJ4PeRGI+970GdFq8Av82
3kyZIcy/kFHbF5bKPpd4XgIkTzTHIQuyZ/Tp/SJPmWR/pSwQzx76Z8E6jrVzw+5pbYfzf6ydD1Js
0N25rA1YwNe1gYhdXWsPb9tWU8ur6yKzGiI1GpaKfzMUuEizqumuKQ79TraVA2ihzosXp0e2MkzQ
+Gz1bLYFhAAHEqx8tTVcUa07M3ii8pmgAyLiJBP3QNMU8AWbIqwBijA1AFfW2mU61pG8MV58UdrY
XXBYEIAeosBpiJ+HXwcTKCge+GlD20mRp089VFVCzoF0uqpzs7p4ntc9dkb2XWk5vs7BRAfI8Tvs
+7MPwINBUgJy5TfetosjcFiiP/VL1qEOE2IbLGH7xAYHbemgIxRwQmodT7a4+ACR2CANDXR62YpL
nfc5B/NiXJ0LVOLMU9Kk2hpFCeA+M0wDdSPakDQoRgAou2+dKCDZzdrABoZgYHELLMtZ6QH43/UO
yC19m2NVORK2o1O9qIZNRyfEtm8orfCuXHsWUi4tyLufrEaKQ1eXPg5GMKUBoC/BqgsTdvBNZW+y
2GWbxo/Yse6icU1/mAKQ0MdWT6nMaZnS34mmTZjdGg8BMN8XX9IuxhSKtJVe6P/gW4fppu8i+5EV
qjr0wgPpOs7AP3dDsMlAFPMNTfPJRkSDeT9FBdJHACRGKSYUhig/uYPjP4PW0j6WQAzasrRwv8oR
xZzQFz2X2yDtwzvXz7OneODbQoYXwESNX00BbjpzrPkZXKHJo5vXIDLQKB1FnuTgDZSvCpZ2r4om
DPPZwwuRheJopgFjDi95BNhuk4OXKAA1gL6igTUVjhCbol4vitRU/7CbjZPhl1SWP0cisz/FnG39
O+kP0T1ZBXVhtHj1+3tVugIwjbEHMsiLLUG9G8XgKrRRTAWCYr8HEGtgHfIG5WkrM2n9qyzGbCt6
lIVUUoCTWA8JPujXyeCP/VS6p0VeB8q668zunkTkTldpDm5vJEXZSiKb0FQ9vthcpcyVgROSI3Ny
P1mL9qwArYYsaJw/odkYfGwMuBDzVMscHMRunHjyt4usx1ug26v2XiRd/iTKTF7RcbFbDEJDouc/
Bm1ynypxbEUVrlGBMdzh7gOUD8fsS+NEYLIKwU5XF6x9cOoG53eDZX2RpQXm4L6J72LLKj/mgbEh
uTnZ8X7E2eG+1P4VNuCoCeg/ZjI3TmnHgV2n5a4ToT6kB9MMQMXta6VMFPDEOK/mFUDw0wkQpEU2
Flerzf27EGcQW6Rh+FcB2jE2Vtn3/38Wlo7Bf4vRDI+NGpuZSC0RFU5e5lMW4lOzw+mL5wqxMzXZ
mumlv/7HOYHzO5297ZnY03MXxVcopnAAuffumKDMbA6YJZE8tzXfZah6W7MhHz46RmjvorSIdsIy
h49FjcPnAAjHB9J2Ng4Wq9TCy6nWBoH6XABk6krKYmKbYAz752LqgxcnA2u0jgjeDWzb4/KBXCY8
Tu9zYwBfX+n1Tx72PaiH9aPnRNnINA/WCQ/T6JkGZatuHZQiAa8SZL4tGXqlp9mCnFyU560NfNMc
xtAfNp1Vgqzv9x1Sq4+hhiwfd4uCNjxIlBf1ZlFX9MJAe6Z+CrPtFGJbY/qJumvCVt11eqBp6Zeo
K+lG8WBzq9wvJnS12JEbyfrWkQdjZKfF9p1ZRTFJ7Y38AQ+S18CL3euy+jZsV+08t3UPgHNEPfGy
EN1zYjpyVzI5XdHpNl0jC89C24mKnWPKNt5GOOcEYHeMr16YLHbTAKgNuxrvWRq466Y3gy0o9ips
BQ0rux9x2DC1vdgpINHc02BH3hM2PhrGORRrqfuEsXf2ToYvzD1P8ruxaA0b7C5oqUXGKQuAYw+b
npqHSZpbOAhavTcYQxDKHkhKDgOy63WXOc8Vr+U5NuNvOYrTX2xlpy8+SDEGMyyfSFS0+Ihx28tw
4FOlL6HywP0CJBbee9GDpYfSjRqkjqtm3Q9D9EBD2OfywZDeYzFJlJOkVu6BQ6+LTq5dfXlnhoJP
A8jj7fW/P46oFPmtJlJwy3ddzTMM5l/h2ajG+R2+zzA8XuG/NDrI0rROA9KffFUHQOwA1FleKOkB
BW3UaELFuJnnY5s657x/ZmMsLq1dxh6qL1IT2HTIHM5z5NXqe9+cNq5+95llVd2E6yEGfjTPS/cC
aivnUKFldd8hw/8y+snXgBvTdz5lLymyax/G0vd33Gi74wTWQBRSeAM27635HXQuu4hF9ZcA8KLb
qY3R7lD4wSX16wlk3/303UNRAXgZv6PzGZy5VZtfWDDU94UtQKiN/N5XhVaw0MZqSVg7YDLvjQdA
saTrENAAB9tPn3mWhifO0/hKg1n1MaivQTjeDpO39WJXXklG2oHJdte2GuwEXUn2ioQRSj5PbSPO
swyv2Mmq6Rg7hj3qhJI+kTucMjjxOgAzDditAIDQCBU80sAiUM44WfRAs8lF5aIjhjvZMiBr6QH/
Je0BPU/+ag4yeJG1qcvW3S5BRAFqcsus4jkw3tDV0WlAypWPsbUarXDcgTfG4ps8tgBrl6I1r09Y
uc/Qw4FuZMhAkoSXp9JzfkaNjA+zNWnsBpSDbusfZl/tQW40dVqco/SOOJJoDkKXVuGCeLDhJ9Ph
+q1Mu1EUn/GPKG/ciy6OwYgQRJfhbWBOAc7WPjNXElRxu3cKmkZhg1ItBXRLmpLHYmc7Bj9mPbu8
ky/T1kBhpQ+6gT+5984YoaNwYHtycFsGLP0IteNpzvszDWbloogToN/Y4mBL2mtmzzdFoBWLCMd4
KEYV58xbTbn51Siy4VsrFfYieOJdLWDHnoH1hYeLVgB/9VIlXg5UrQmn1U2a7FxWZt+A0UZ6z+rb
lVVie4takAvw55qLO7gYZI9uctfCI05Pkbny7E0oQ2cFPL96J0LsYTfkYyqUOFiVcbQ9j1krMhfS
VJdoT+FIMOsCNL8ebad5mI0oRh7a+Q6nAR74XLB4V2fpIedFEn1I0iZ+LrsDygWuqkQeuk4K8YgE
v/2Y8ENpW3KexDkIezgAtknVaiOnw4cv0dlw8iEZuqXFDmyJoA/VJqSwwUe0ydIgBafq3zKW5v0K
e918jkdBsfe5gMvSuF+W6ON1W4XNY8Un8Yjt9XQuw+7UoCM7GfvkPjJY4KxQ3z9uJwH6DhkrfgXr
Ab/SlcqQEECB6riXRQRDEvomWvNG176fZa4RN/cpE3tSzrJek+8OLahF5wVIVYuBrVHsI7Y0vVkl
7V4AHledBr0wybOpR9lOByiwyndWJEI5sjryLvoxy1A68v8Y+47tyHFl23+548e16AEO7oTpraSS
1GUmXGXpLejAr78bQZWYld2nz5tgAYFAIFWVSQJh9r78+ysCCPZ3rwhT5yBGxKHN8dC179Nu8bw3
Gat6a/eWKJC5RrYdhd1Vn4JDMtYgE8zc4NEGueCMA2LrwA8eBwmqIrxKahzLbjRkbIzwXERIW24M
TxGRmq81UtRWHFVXB6pKnKIWeW5qlkoWaXbqUlCKq3rGRdljTfOAn9YjkuParYgHpFYN3IlXgNpT
z1igeWb1aD4lqhktI/CTCWzmJIti8CoNiDCO3P2WZgDnKu0MhUnU6NpOCAvEZ2pE6tQjO6CCxAQ0
EGl0H0GgUs3uP4vYGabEtfxaM9Q7Ee7A2cU3d//0593PSBQkT+bsP1z0F88byf7JQ9fpgK8JghAE
7e87AAUQ79n/6ChcbDnm8NQXYA268/jNn2BxIN582jIqxB6AsSdaMive/an0MbM8OZh5CO+F5waX
cTAsf0RC1GeOJN0VTmnDyUoE+0si0phY8Na4nhy3RqAnJx40ySkOrMBdUZcah7LdljH1pihFAM7h
9QrRl7eFi4nRY7ht3804vRhXWReyVVfn46PbW98lTg8HicQYkI6aRrMFRoe+Yhpw+3ygaMirzFGZ
3APEo+XIFymrvUz0cSsUYqrT/0w7jc1iPoCixq3dYJejSBQ4jDnKhJDYrHnnGBG0bW+oLDc1TFRD
vVnTrarg3BrZhLQJ4KvTu0MwMIkicL+b3zPza6MzkRsTm+bPAEUibzPvr6HYscSq6ZwBtYhxt7Na
BpwqK8k+upztOlnaX12P8RVqzMNLX8ThY51wvN6Bqfw10OrPAzcQ2XLG4sibdtyQHL/SsBuarw4P
2CaqCwSxLDt9QT3QK1i2cEdtABcxM7toCrBRDzsxF4jOQo5f1qn3gt1SHd1aASrkZax7Ph6FYrsU
hqL+//Mb3qQ9w06OcZfuwEkXnLglkmMKPOZ93+so8nWKBjXWafqEBz5KVDyQQiOBxvLNzky/oNLk
r5Sn7c9qzACLG4+nEbTCq07TjKtbmPqGjXC0dJ5uXmdZboPcKh76Q4Kn/6nt6reJRvXsotTBed4i
t5P0SEjrDBF9D+NG39dg1bsmyVkqSJgQ+SSgeoqQPZIDgNdyNGAtYDjj8zZlvJvwvL7qSjfCm/oQ
UBG6SbFGJNi1uKGKx2Qa5Jcx1Zp1CuKRk4UlL0reIYI7yxNRPv77o966B/PmuueBqcb18Kd7SEq2
7iosprgynRjwEK9THXnrSTLrEIUBuKZ+c5UbpfHGWk6ysEAimtKYycgXPaqlpVnUWp9mknKSkUqs
OM17VlsHBWY89eUAlIAuQi0YTd+ok6YH5JmNAmNdLSYWOySr4aHe4Ltezol2tIwmZluLhfs/QH0S
skUqQJJ4s/BPO5HKsgktawkjMkRxsSzNp76VARCFrIuX6OYTU40FgISDAYJ5v+rES1y7iogtBQ6u
A5RS1AGXzGIPNCoNrzuDffxZFzXATLvIQW6ek+XrZUGG7VCzYQV7WkET/8EIKdSNxvcofR12wN3u
d6OA+89R0BamgsCgpg4zfkJ58o79KSc1lIQgzRkoxYt+HNTpQwFWR39K7Ga/TNACMIcW68iu2Hox
RxPL/lYF0t3ELqstTZAeUmUZfYh+SnvbFwTjkQNtIFObk96y0bI5SpViDUXa+dueiw71XHvqd4Bz
60APhL95msCJMQFQZIfaIoHARdiZx6EsGa5EVHirxkDBNI80HA1HeieAVZnHkU/FAdxofov6QjD7
UUtKi7qBHI5VJN1hJWUdnBDgcnaNbjzSCI9cRAyoGxdwO/rUpcaeBmtfm/xwM5EAsOS0qCRFFJxI
ltLiIQ7MgwQ99qB2WvSyIEQSA43vlyTdYB8TVD3SktnMrKi2yga4HN4Wvm/dDCY7sZs9irCQCLyY
4biOhQSYU5oAZ7iXYeePVhHiuf8bVxjJTaUHZB85HGQyHSKt7ZNncC13fthG4bZPM9BakzqV4gDj
FshVYJG0RteqrmOT+Zxr4WmyQLvNMhDpIpFIEz6g5YqzZgGQeE3dWWpo/VV0brV3m6lAamKPAM5N
F2ECJI5X4x9GGmWJlMgQ9RYZ2LWulgO2ghvRYta2whCAJO+fjRbnbo1TqBsevAic8UB8BV9AEevI
hXBON6KYyAQQOrsg6zDfZmFl+MUYmnJNK6gZTDfzkTqf7QKlaCC6tAlbkWxY01kgzk6tcxIyc+6F
SA0KkFSzX0RpAAT7dVUU7bnmnzm3NrqWcuCfOexpkLji5EaW+zScpoEjTgrSLTl5xZpk1HiDO64C
5LvsFhkvxJc6jZoTsjX6ZCUR6dC5FI+k4Waae6mQ5LLow/mBUPqEnLJF5gytuYlEhdvn+2fq7Spd
NWkU7kkvdHEBC0L7XINt/pRPWrdPXL6nUalEzjhalW8NaYfMQDiyaYYai2aoK93ErpDnCH1S4qUF
gFaAym1o4TKxDO9N0Jiam23xrWj3ClbxZi9WFdF/S6e378jjuGE6qI1j3PK4h8KV+2x6pIZpXWXW
5nMX8W4DsI/HvpfBD0BQ7OM6RD1iPwF2C3SMMchPDqEJ9yTOU1dkpJWxn9bFGrV1wS83QcEHb8wf
VYFrEKptv1lN/82wzeoKnu2f5dAWVx309AAsQQ2oMPtwVwa48HIVQAGcJNJngmryPeU70vW8/EAT
3biLQFH5NA8QDj2aSCnzl0UuRw15XGXlNjUb13c6uCjIb9XY9dfM4dXJHDh8X8iuDHHmmH1a8IOL
c6LJDwaeAQ2KWC60xOh10ISUebeq3IklK2RSaas+aM0tuboAxaQ91Xn51WVZfRqaptjqQ9WsZ1/Z
3+wDnO3DvDdi4292XfO5Nif2SEsW87Q77aE+daFqbFLPNVD5XQSJg7NL4CjMNtcKAK1i96C4ZBEO
obZYi7gNdpFRxq9mKIttY+FyT0PUwnX7gaOQVNZG/IrU8ujUB64JKBIohx2q9PVJ+6TpajRm/ZMu
jS3NUcOvLeraX6gf1M+tXebHbqxw+BrGXQM4wGOrGqcuE8AfZCh1dhr8Z3Y5nv00UzZTYK0A24b5
dOhxcqU5RNuRv48qAo5SdxiYu+nUfwVLhbeZ7c2av3db1t1siZL7uADCjtqexKxDBdC/n1EN80+P
tY1fBupMDNcxLNSNotjknlaxaQxnmOrhmbmvLM5Ysg5M9Z4AZ45fpTw+U4NAb4M3hhrfdF0UhpyR
SVaepPdo00DV7wEs7R/WWWH1LEtcjlutS2ar/6g327eTGu422F6REhlHbZULOBn6KKaG4kwEMEGF
nLrjX0iKCfaDgSAwwelrnd6cW0c+LAX63m/RDJ9PQ8GHB6q6JzUS9Vi0IPL/aYdUuVfPpp2mtMG0
TsXvQDy6til+w4Cp5kfAUXyjkTsJ+ZTERXSopQb2uCYBjfvopGLnxS1i07SiHMtDI8BwLFLdRpGZ
4bCDpeXPrh3m2q5EFh4wzIfTKHCZA4pwFq7zFoSGuYyCa6IJCRbMBK9oHuoPkdXAPQhHwKaIwnCW
LROlOearysr6LcniWI74Wkt1csM7IpP5bbPIyjb7GvY4YSyiRXeRgbw9PYtQFcR3Jh6oIH/vtoti
1IC+6798dy3jD1ea+u56puO4+NLajg032F3wM0U+JE4KdfVcEZwTDpenSAr7jLuDfaZepmjYliH1
QLH3tetks5tHSjdOphi+hfe1pcbzE2LaN6I7c4mpAYtJGG6+0QcXNR7KjB72wL0JSxuH7yy44Ib/
qRWa89JppvfBiQdfd6TzgiO08wJf9NaNRflEIs9GND426vFMQ/hC2KoBlcmehsB5abdg1h02Qmvc
F70Y7UNYI7GALPWOFW/bQB+1fMPMGKmsNSDFYtVQjxoEGO0jWGmcIyhJgSZG3WWGeiQjxWUdmcGD
MYOL/N3Esu7OjBazehPFXjzbX2yZZIHWGS0bd3Y+iounsnOzAuA8I85S80iiXtiNOnNLw3ZI86tV
o0xQqYaUK4xYCdB8ovGUqezgFo/0vYYMwxXNelWNMjcXaToKltfora8iL8P9KDUUGvCwz+Q6/WgW
YL0nBWqqsDAvOIyjDMAYSoBUaJ9ILtsGi3Rq4QEv13GBd9ayjnq0jnrAevpvz+a/BffxTEaY07Rd
B19ze64R/P4VabOh+N//Mf4feD3bJnIt8SydifluonkAJ64ChAuz6VT0oKwLdFRNvcupR40+mrgh
c6fYLbJFz6uibqdryHNdZsnwMmSRvpnyrDndyWnHCXFulYCLx47aezFMvcDsJqRvmvPksn75sBXA
B/zUlf/y6eDSe/t0ZGBZS1uoT+dWIMRc9l8+RB9P1VpzurdPR0uXTwHq4+k0jcaaRGOt4WyDE18W
eV8PqBZmXxmyJDcgRahxeWXpc1/236Ze8q96liOIjpJsIM+gKJ3bRQdXgujXLmvGDWNhO25Bo2ev
AfWMcg+7LOPv3hR7ew0FHAO9Fz1TxudZs1avyK6KNnUYsoOr20b2kWRaLAY/qLjYsMGr4+9w7bUb
BposH9XdjfYEHIlmo8vKxaXGqfcibL6NiF5dRTnl1041NJQRLoA4FT0tIpK3o5dfUQXGjkI4exIB
xsrVfep6mVecjaBf0ejOpBC4P4ViQ3OL2UUrHD5GAN+5VCM4N4umGbahsOXFqzt5CfBjusSVNvlG
X2dbRDGaakczY9j+1Edn2gXaALZKEefIVUlN+cBbcACRStbGE2i8qmJEDb/caANo+lCrWv3WtpHB
CZz3C4o/G/BjmwXb/LdXzR0vHzfwQwQoHbN13B/+HrWZZAmSBuDSP4OTsjujtnWvN5Y4eLgX4HpV
DmcXYGidT2OWFOiWtsQ51QYvyaJEPfzPDOdZB8Xgw9tyC/H7rBcHMrbIl7XzBmS1DXD3v9+VzC7q
1Hv/nNUAnOHQAfFBxPkvVgbeS6Ybcoug8XTUNY9fLRQgrgEsEHwRGQjUhen+SKBq66MHNxuXCHPG
b6q6VuIQYqXBFyNvgHeUuz/gg4qdXFd5zGy9UDalfZA8epuZgkkRC1OvcBJ71lyQYbIeCcdvmj1R
OS1ageZd34oa+irKNlqRVCupSpqpcczoUnJ88WnkOlMPgFm3nDUiVepca9r5TqPUgnKVyCovV/8w
SzugICUtwczzN+u0trR7UJy4PAUD2avNAGawCo1UHj0rxE1ei8IPTG/DD2kesk2CwKgfeaBgwYPk
lE0gnQziAi4/NeSKXLRUwCPz+KaLJL84XjegRbbhST2S+ojEEOOJunMTj2LlpYCHpWHn//s33zLZ
305ZjoeaKNNDtMaEV+4+xWzIeClAg1o920bJjwESIUBQIIGrELUFPLOp+UBNZ5TTufDcbYTX2cOs
ZlRasCvzqfWtpC/TzciSYd078GfSkiDo3hYDBrLwBya6/WKQZtVG8Iz9bSNgWGz5+3JaRJshNtD6
NGzcb0nX9GfyK5P/GY/b8pTixUQiam4c7UZhFzS7+KqBzQd4LBq/z96ssKZkAhCymaycEFjdFqLi
uK+pLvzn7rFUDfW4q6C7aSbXwaOoR/xmdiKkbs+q3GNL8N+0cJbSckkg4IvNdCpfwwTAiqh9L0Fj
g0aOHrCzJ7vdBnqkJfMMDvzhsZTenlQ6Uh4ZLiI0rvTw52CXwc7V+t0QOxly4wAE2qpmhv9UGKJq
sk1i0LAruVkGqBFoQfMzFID0ZoE37QgEwMqQYTaMQlxomPNkhUIQ72UES+yThTICAMgBOQBpWEdE
cYwVaZENbRD6bCMR6a2NaUpXaWt5LxUDEufMiWiNDbhYEKk6UwP0wPRcZVGziZwClaRqgmR51aRn
t26lUAiD6ZnGNA10FnsVBAL0f0BA3MgaL4yxc3Froenq3fadMRrSkkRtdWfVpq1I56Zp7A3LUO5e
uVpzoL+4ksHnuM+sh9DRzL/wqKR/FgSsnGvYAG+ElACNZQBsynbWKNkFflqLsGGr8S/h1BefnSAD
rmFVtS+6Y4JTUwzpY5RoCIqxRJzhJ3UOkcHTwwAeEYCeRP0WfNiA++nLep1NRftqI3sEcaG0+ZIa
7KUtE/dn2DZgeUCdqz96ARiDuviXB1cZHA/nGEDuJ6r/zpMQ5WkNXEZztTco1m0fP7DkQBXhDqv5
U5dvaEAL4r5HZLuwEtQlZO0HasDn+R15+VZ6SUZW7vpSyrXITfM1snmMIIyQ6ypOrNfKbG+Hhdmw
renFObLbBvESVGDuRVXG96Dgn5Dwa784ZR3sjJGn+z8Vhuoz2LCsU8MloCJ01pTAWffii5V8uxFF
MiqvowQXm93Beesk3/owhKNC6kVykfIbzSfgVcW/jSVm3Fs8FzwBKt75KaLCXhE9LGj8e3J+VtzE
3zARoHx5XrU8Z2gRKhlt0J5Ox95MtQngLFGJalMLjnpQVBVnByjzZxfY9jVKCo8pTaRKh2YLXQ83
lZUg/a5FWTYy9vNxXUzwF9G6qe25fqEubzlQQHR7y2xghUSaq78W+Kf185IXvzaeK/Jf/VglgL0o
ptekt+BLsIABlDkVP/I60bZGbsOpiH9w0FVaQPpsRL0l8lqzgcvT6c/hZMNbsNDdNnggrRujdlbG
iBqvdV8NGyMHbyQiVzrA7xl4rJZmUpxTNETVzOTHoPte19Y4vSn+45qb+ZsuGXG75pew2AB6zuwX
godTiXwSOz3pmejiraVF2UkLeiD8KiE1JBNR27AVdWvqtjJ6AGVzgyerB/z5uvtVVF5zlpoXm9sC
8HDAT9fT+NwWyDUTbY6jlJLNSpFAV4xVCAd86yOco2Zofl7PeawdctwipJuL8+2MV1bI1Ucupadg
7RJUPwH+gtq/98XEkUUc9qAQ8BrrqBlmvOc6gxuXEPR4ltWVT9NZUuxEEvdHbqAo2eclz5FvbaRr
eMKtC1fRFuAnMLz61Fjvqg+lHgOexxNjsytKqz9lYbfOho5LxAJxK5i7UcUsJAfj9jOPE1LAnRwB
3Eor/MA1Ch8p4Ijiy2h46OD1eqCe7oDrd3JQ7EhDD68mF/6G4lfI4dYjPcA2g5i8cORjLxvjOKuQ
NoISyLzMRhDb/7ZHck0+lp2U10Xc5niF1dX32DX7m91NwDSdAWaxq90x9I02rX0qWE2yqLracflI
NaxUKNtF+bORNO5lroAdDHcDTmi5oWHJQOjXRPUjqdKid30SZRZzN4Fk44YmSV/Zdyckcq+srHwG
g+eb7fTdNumiDLHESdt262+mlpgrach+FXnaiFITRL6pGZBzN6Em4jKPwPh9dRsEQ5UChba1snB3
4IKrAWfwe9F/MlSXuXehVXD/z4ZwnHXXFtK+N0Cx2xvj6CAcJ97YfpQoaAvnUhcgACK2HyWqas++
aNL+gYcdPp1K0kiQ7MWVJimRhT/tWbLedBbujAQZmVXIE/YylITRZYEaoHiCPzeoZxGBTZJc4U6v
BBBXt1o/Me4bZZBfUqPcLuCTpEc2a6WXS8UiS/ZQ0LRtXUsrN1yZoS2XdaSiTJGB+YayfLQ7PWVq
CsLXobSvXlL1J5Z2m7orQANWyv7EM5NXvtOXHug7EG5E6lYAJkTqzlJaRGO1cgSQ7GGeuFn0ZsXg
Bx1JWScnMkGGBlYm3wgyvhvsfohw8fg91s0Bte2EaJgaOCsC74XtZmHkdOcROZinoEpfkWPZHaUC
GcpbHWhFsjdOA59mKCKVO/TQqCbjOMjj96zN2EXLRGI0+1AY/XkRIYXQOlgd+0orbYnkBLiIzXbl
abze0jZmoeNKVIFYqdPxBmlR036mXueKAR8OiU2815HyrSaQZYfrNU3PXbvEg81O4AYloegGcKa6
OsAuob3Yot6dTNqt2AbKdAwyGFQyJQMA4W0gym8sxEJOvPDyR8YMfDDwGX2Ph3ST/anhAmRxP8k6
OusTwBgtM2c/qvA5SALx3UqtAgSXiYUnUYUgZ5jboKHh7EOTOAPoeC33XRWR0QKFfdvWQyktMDDb
mq2Fs02kaL+NNRProDXCC9hU46tXlUg7C2X+/Q8FEF4jscQ1Ht6wCJKemXhapNMnFNw257CJfpTI
JNlWljZaH6so/VF5MdtyB5Vda4tZYi1L+FFJOQhsEIK8ryNFGuXqpTeC9u5ttl+6ymKeMblFsvSU
MAlo+Xx6pF4e/gA3WPVAA2pQxAd4ddYIIMxCa1b1+nQ/RAleBWr5hOKAR+l64tH5sJgidSPuBqCC
TGK/aPKYpbsCni1cPDIAEOugJEUiA2DS1QZ11zeoxoQjyQdQGrIP43FE0BvlyAx85ydq4Fp5600e
zyp/mbmb7ifjUZ3Ud3dyGt6vXawu9kgWePBGm2lprLSCXfB8QSgNZ7LAt01DX0VDDeIqkBQFvjFO
DGSKhevPY0RCIiT6R7hNK/WRWdajiPDYVyZoRM1iZjarp+LNTGdpLgDcgEGvK9bLHoQJjWJOIGbb
9o8RR0qVqzgWiBEXLttZk0ZqHevF8yj6fh8pTx8+H2DdVQ90vPKSNGAODXpAd9AEyWiWGsBIykuK
aB5AT+tutRi40ytCwF3bIxvWy9rFQM+rR20qPrqpQBAmKMy9cMr8gzPo+QegXq2QFpA9kgj4ktYp
6cDWFzl+lbgbMNfzhwYlVc+qTH2XT/BquVYXoUApjp5x3t24dssfSLRo0AKSvdtYNIqhfbPxrkE2
/mkX0vjXXaoO6WlmOVTIddPLK8CqP9vAZ9nTqEexL4hY1ASyxOaJxmDgeO1Mvi2nDiVE4Ple31xL
5uuIaFFd1AaOsZ4vJiAX90seJ3l8nZqE78Ko3UUmko/GfWknaxQuBhstd8LPqPbdptwKX8F4hddv
YWvqRxahcKi2VmMRjKdeusXHMgETq5IPYVIdtCxM5uXGNCEu1AzeA/jp3CfGu1cymw+ow3DA47uj
Ve+7MNPOLijiAuGz2r23Oms1/bELyWkXXJ43pucdUKL8ecq79EPQxyko/TxAreMKu6bhPDFFSJvS
R/1AMlNmj/YQeeeWfwe1vfNI0rFLzZOyFQFIBX69dzvzeAyzzo/qSj+4QE3daEgD3qciesw1ZrwU
bRcfXZ53Gzxdi6+JMeJBEoSf5aj3KKcLpl0XWPYn1NH5pKC3Q70BDVRxzMque3G8/MlJgvwreOCm
Vd5V1UULjRHf8U4gVRETUutrf+K6/Rh7oCmy+3RjlfAy1JMovv75MQw41DYkVx9D+bjP+TAMW5uH
xyQbpgeG/7ZnxxvadYEUwt08HHQgpaaO8GnI2RTgXPocscT5QJImsZFrktftgYYCKCl7uHiGFQ2r
NLafcGOcRySSDkt8XQc9u+H4zjCkV0s11NO6H9ILgzMNcL59EyNgmF61EcxhcrAPi5zUqBG9Dp43
d0h2pHu3XgNbwioWvbdeJhY9LceZXSLGu1osA64LMKmaAWJj5pq/lo0WFQ2/x6MUQHKjTxe5Up//
HC2ro2u8WzRj8HNcRDATZBayEAeQEdY+WAe7aLWMbft7EZQtcoDLSsNpTcuYse21rsFxSxF4Of0Y
rQyjsdckpMZOBDe2Hu7caZlsgAsK5CscW//SwmBDGL0Bs3GRVHL2hzzkkJO+sOCuHyU8O2oR+J7k
F+bKEcEKMR540c7GSL4set+kwN3tlDmy3sUKv8u2qoNwXOPcKxwwEo2BqDe4MbbrWEGGkWyI6vo6
hnjOJxPYnEgWV9JAwbbpzZZImeUDTskS5X0p54YHAAVYVXtE6Wic52XKqIiLegN0CeyhPgU1XoNK
K9C4oYgVIiecJnx9gAMSIUIPSvf+J9IeEYJweu+pc91nlMgBYzJi09aqWLXTJmjlZXcB6anhg/bE
uIxxe/FScN3T81vk+bjvxqJcGdJA3ACpkJe4ZemVnuT3s5Gs7md7pIysEE9RSdG/LdfCOyMlPjsD
WbzdGBNyb3tFWS8Vlz314uJzG4TRQxePb+K6R0hwUSWtMJPA952ASd15rT74mYyzi4WCh8HHs/7J
xrFq77Yiu3htPsW70YAzgtvwCSq9G2UWT5/brnC3Gc4LJ+IUL0M2olAafgVgIRtrh9jGiR/8pttr
yY9+xDcTDqX+HDE0el0aqEfoQpx04YeniVG2QTuPeZC3xTp17b+SvJY7WjLGoJcLDxXrHLbO7e/I
zwajxeRYV0t2wBRnUpyGLMPTwizBO+PxPc5iw2OrmhHfsF2ku+GKhjSBUFaBw6W/SKjnwePrG2lk
7pYJmB32noG3g4uH6w65OQAYRMGDUTAW+UWc+Pg1icSP0nUb8yj1AfpmTCKDBIhHKKZHXm0D/yUv
hyxE/R7bNW5r/mzS6jx6Xvkjq+ynutf4N0BVf7ILffxaNuwnEPeLL66B8um2B10A4vLwb4dSrAIt
DbaD1yYvHLm25BSl0QTcAwGMltf3OfKfLqP3OaX5/7euAROGK1AWgXATWNGmCFXiAi4pJNuDQVoV
5kS4aK3q3A0vU2EFJE97702OZPDoP8o56IIXO46t3dsh+0bo9T4Y8naaHT8QgIkjuwQ/VRQGq4o2
pkZ/zoVe+EDUUaSpRsu6FCjhhIpiSjAyqLlsBDY4cNy71YQs8pXUjPRjkw6FD7Dj5hse16c0i8GW
3EWbrgCFmT8BVrkvc+N77gEF1Z7qT3jrVStNc4ZnhOjhGsvEozXEHywDdUxpM3orLc+qR8tuCjD8
SnloMw74fITW1kmbTH+VQfETNcjyF+BSg6j/5bT5L9zUu7/6wGNrs8nya/iErzsOX6NjPepIxFzl
pel+FK78qh7Wv4TEy0ehkmdp9zQ5nfWZDU6N0qq4/jD1Tb9NbC8/N4APwfnDurXj2An76BXDux2j
HxW6ObwxBipwt1PcTvsImP7+1DL2ORyGzB9VL1GycKz452V26f273t3sf7RHeoDJAaxw7zYbbnPQ
i5VeBnQCkOaFgXE7XGYbRdbXNM7bLA2XWa2WQH5NebCKpyTjB/jtm2PdINOdbr8AGwKDZoqvPcL+
u8xugQSpGjj8X4EYpJ1oJNOYPbndJUThEB7IauCa3YW102keqRzwHJSRAC5HqtDNGhBmbMJGQ5Rb
raKJUmeAb1fbuWoZTfR99tohwfzGXMzOtB2tadwQ2OYoVadRCwbgg4EUSt8aDftB/xzie/bADVAZ
k4C7WX9oBudbA5YlNit1Bb5/CObLNUpEtXQT8/IXSGXSw9g2Qbp5s8GmJGb++/pZdVk6ANjedaf2
gL8oPVFjK8e5S+70UIP7nMbL9BS6cLQHoOQ0ptLa08SiV7SCH4Xlk3hWvdNYLFFvsU5G7mT9YDdw
j7SgkojqNTlg8KWO/aQJxxcg+ztbr0/qY2jz4gGxFbbKprH9Gmn1mjwweesgxZtNw0uZxoB7TYoV
5TIiPFamwMn6nRtZozob58XGnacptZFm285JQaoAvY7SH5dxFBvHAiEOIDIbn4oa+UPUC63qrRer
3lCOxifqLbNSye70FitFXB2Hnv9g4FVb5Yif4Tiu4d1L3pmAHDp2GGmrbtDM2aEze3kQPAFMToiA
KzNK70GCYMkvc5QdOWpIMruy3Wscv5KkRnXbLAb9FRJApyxa0cSAqHztGOJCazyQu/gReJdmO7QK
5BNM2aFB3BcvyAQYXzTQb4QBcEtYBv6HIXyNa83d9KhAOOdJq5303ECJaWjLl6pApKP3DOOn9lSN
w+2aZszYBijl4lgMk09JH1XTTz4Do8CBhhNewueJ45ktVYIHmIZvZ1G8gNRblj0Qw5aV9y94nxun
mZOra/GdUUNKCaam0KcbES0S0DJ0Wz8t2cNKq277W9GftphIkfcUGYqHBBydDVgPpyysH2t4c2iE
A/c8oiJuXjTziKq0/9R8H9HcuyYiPnydmGV4FU31qE9d/MJapzlFARDtvSifvih5W8bxi1fEf0U8
ynYjKjmupSbeGtkhKA1vLGj3hlDT/WXGdVzAsntmv1pky2JNxMA+d5J8nqUJ4Np5uFFV8MtmIkV9
6vtWeCa87QcclmErvT92KtNEgN9Ff86R9nYtTEOs4jFxNvOwHYMr9ex4cPZBKL7fyWlY4X0cwe91
Dp2wAl6bN+4V88FjYrc4w8da69MQzzP5SL0sfvB64M6SJHIglqgRXQkJz9CiKrVs3KNIDt5PpXIz
gRNqmGYb3bNsr1lVbfaamIN4GIdhBFos0D9Kp/COkZJNJHMga3iARBAtg2feBlvVw7sMJOgc/ALG
F8dEfmUM6nHmOuIDNa3nAbt86FET+C6z7PIvnhUlnOYItf+5iESmYb0tEvgenEThImVhXSIYvSoq
ZAngPwf5y3OXJRpYF/ICWYCLEGWsIIP0gL6K0ykSpt8bbUpV1bDYk7LB4rfJu6Fh9NohrLwtyWn5
vNuduWXzmDKsSfPmc9AGCP88ebgFbrPKGVHrGgJyAXBSjrPWLNfb2nBmvpSGXh6rTOCfVg1Nw0k/
pB7HH1qABbIWzadO87qLkQzgNnImZy3ZdLtUBoD5paVp102PaSd+9DaqCiQT/Qtn0lynY5bvaNjp
PfIBbSHh0sasBfaMaxuZTzSiRi9QFB7Ez0hxwjzOtYBt/22sqO03Y4kI+5d/MgZGJbiBiXJoQkIO
agSQpYBvht5FyCyrVRYwjTMbEUxUlxs7z67hEX6foF6pedpW1njo3yyeUBmCpyMo3GIWeqfZIs13
BpJtBtbm24CB1wiUpx9tKYVxrZwYtKhakSOJjwNpGIWhQELnJbq26tqx/SE2wQcvBuTgIFEYslah
peNFbZ+coAYWHkYhQAz6o9uioJBFZu1XwM0CmxaUqyhv4p2tm3DpJmG3mbeZd0CpyjT4uA3+H2Vf
tt02znT7RFyLM8hbzaMl20ns+IYrne7mBJIgwfnp/42ibSrqdH/n3GABNUFOJA6Fqr03VV9UB6AC
mO2hQm/Avgmd/bzXtDcehbJ13Cisihy0xkblXEC1M5zQ4FUA68XXh5NjRO8DaXSlZtmfDY64j22V
4wZNIlKS7bxEKUe0CCu85pYjypEXc6iGjU9hwYoDEOuybdIJbWGHDLlGNSRhx69B450E+PmOs0jD
WeQWADnjgixmh0B6T6h79w+zqEhbfZcoiqQ2yrKbuMwL30TCY9DfuZYHWEWQaHTm8Lepdg4zJauG
JloAvSnft3lnewuAvOSHBuQiFJ7i0QfwwrBaeD3qKWlJigxIY6DdHB7HNEUoknk1Qx4H59TbOUAW
Su3oJ86xBgzMchx4u6WjXtFVuNKiFXnKhQXgNbmAe3eJyw0ut6RVS7Kl42L0qkwOkwUtB9+eLMiM
YswhP2M43fAlNQP9W2chd9pKO/rG2hSgyCDBusq81zZId4enIpftIdbbfOcknf2A5qd83UmPPeMs
HrkEXbO/O0n4VdP97i3N0mLhehLQGnFiXzt19BKJ2NkC/gmHmnQe0xQ4gnfyZl2VkVWjO0ScGRuy
06Q1vHxcUgQ0CeP0RivgLTTwkBsB3rqsobc2OHiVl5vBxNM8YGOCTeiP8pIO/avrld1yNKIWFUJI
reCzNCda0oxkleufCzTMAYI59GqU98BumpJhr5zbIo52wCx6mt1uTDIpuiNotBYS57RIFKG+TJd6
cdXTGmzfDYv+0CvnS4Ku8C9Ak8n2SVU3m7Yu2+9GGC2ByLgqy9h/bMso/9I10Yl5lbwAMy37Eme2
ixSYUexImQ0gFBoAjLZM+gKIcEMUXa0MAWmlHD7dyd6qR3ANl6nYRUi9IwmPItwyYUcP6G9POCHw
rklifTNHI32N6sTYVk2irWkZA+gMPFtlDkbQHlwQrbWwlVmBKo6jxZC1psd1QAoCdNiMsIMFTMcT
s91jiyvtta3KFnVPqXcONXBfk6xAY/IV/bbIREpk/WlJikHD9QkURW+Zsui1MtpXPHnTVKEnFXOG
IhYoGKWyUXMc3AMu/5W9pEpQsgp5B5JmDbmwfBTSBkQiXEk9OQ2oBfHXUxiKOBvQjIaSgv5+l3yw
kLcIgbp37qm4SXPw61ZDEvbxsftc8paBq8jMW1yaoEgUPkyZFGWxmKxj92OaIuu8rXrxwrzE2xUs
RaGwYoAyQ7dZNSWy57Fa4iTnRz3K5iIKP3zJv2muLF7CNgImspH8RR5aqLObALnQGlAyIgBpB51N
AUK7rtYB8PuXo0J5TNB15C213uTb0WePQHQvj1INpKXhTjZ5kAZfILx2zJaTUMWqUNA9yycXltoH
YCZ428hC09HSw8WwWAB3Jzo6FrKeo+iN9SQsC5yboRuu5e8Gtx7TnPwmC68HhYIOarAt+mKP77I5
OKlvpVN0VGpGR4oyrZn6IPOnkQAZwoMSbG78SU1r0kyOJCTvgDad/oTG1aW7zJAIixJkP4mSj7j8
vMF0j0PQP0xcfiQLHDBagN3lOMnkAPiTGMxTK6IAJN9/c+tyaR/Jgmx7jXnIw7oMsMx6f6XB9zT3
iI6Rh1lEtmpXcgeen35MRTRdE+nSRylouvLVgIW3wH+3v5OTkpLUNCMHRzjjxmFxNKWsZwX5zsvZ
N0FzIRKF6XbMc+DH3+0xh09xJdujvBk1UR9X8cmD9r1zS93GwykokpNzgPkPupPZgNY+Nu7u7tMF
0sXnmb1oi4qV4DrDCeF0MwkEgJhQTnWq1RHEGMb9xXN30/kC6oWAp+kHzQpFwOlajHjmBs+J1eFu
vvebAlo6s5hNyE/YibZ0pGMv6eYVAUp2kXlpv6UlDXSnC5jVLFI/RUpe3f0K5rBjm5dsYbjdxfXD
ESgibnaZB09LUKIR6cF2ltFscAFJhdoKaz0rupbnF2NM8jWAIwOALWBJWlKIBi95vtsNaO/62IMU
HFUrKKfOv97JR912TmMOCE9lT6Zah/s72uke7TEUDyQa46MlOn6xQ1GdQaK94kETXDLPQfmUmgVN
PaxxUKgtB70bs3Wm6c/4i8fDbCdkOR6rEuhW1gtYHseeHUqJLKAb1VG/CMC9BQ7uj8FoHBBXGFzD
KT2ezrakAQiOtwtRJBFkzrtxBCZbHEqL9n0NZq93P/Lwxuan6MAyaBjovAenrLUWEXrUAEcrTi0u
4w5gC9viRGs3q7UlyheNJep7i9OsaAwNzvOa1L406wP4d5ciBF/yCjVR+cpxBRpZWx85xEAOONVB
MdaxGYHes6MpDX5s6ftE4jhQGdZaAEOaziY0Q2naRwirTUsQtKpoNMzmdqdBk8Q6XkMqe0/ayfrG
naQj7hsAvFYxyH2y6tVnIOEw6tchcnGnIcN5Cw3lpApb6/OvAorV1UC93DZjeFDR9LLDy6siBqVB
AxP3gZsvpETfdIVWIPwoASWtTKQZfkwnHdeDYhNa5t+kdtphBKGPshw9e93l+A+ykrQ8OWpQLybT
0OCR0YtFd7iTl6jJvjGbHJSsRxntInS9ht5uTncxXY+fmyZIdx7L7KMECDr4wAy820Wjbx1dtJ/2
yIkeSEHDbEfLDPVqJQoS4XentnmBZqahKpekoHhT6DvD2Zls5mWF7zNH0gR45r98qpso5EF6cstQ
MLAaDX6yQxRbtxxoi7EJsIE4r/tD3MRg3i1fpFbwlwREbyefVxx9EBAjPfVuxfCzPY0Ay1xKD8/L
TiWj72EqOjAogkchACnsMytwJqvkdgNqB4DdA6NVLbOsODlMDM9p2JUPHEmpRdihZoQPYKFOAQ13
YFGjv6bmJAYMVXxonaBfkRWAv6pF7Nli2QdtuTR8R56Gofs6Bjk6a1oAZ5ZqIDkNPKpvlyTTAQ/Y
q/fx2exfbd0S/ZdVLfH+jK1ooB1or9/J2rxPds2YPP5ryLuPVPS6sUbSEHzMn59Vt5Mc+KR4/B2f
BaCZDgAlSI40VG2Aa23TJUeaobnc2rk82pAyaD7MaAn2aWDP/c6NZL9zmcMnmi3fnXsgB+0cEU+b
3MWbl8mAwlatHXZ6rfuHtqv8A80GtaRZhasiGMPUepre6cmHlf6tt4400iIxSmt1pyBj08KTOjrX
PzYkm7vltNW/m9/oWQ+KDR1t8mvU9wM8CcfAi0KGwFKnvgLwWuKZGfA65ZGkEQoFptmk/+06V5Hq
0gLwDrmn1NMQGg22IgeK5xcALOjcHdcYMtgMHc2NBKGRKx2wxYhgDM+11+FN7VMzGZLGLHwALpjA
yyIfktGgk4LnQboFBEaySGogpgO4GkTafRh7W0Mr9iVaj4+131poZrWDf6hZyZ/qKEAdUzqgN7OS
7SZWr+bzMw2qCeLlkHj99M4+K3K9C5dos9UnBa8lkr+x7QW40pbWpggLiaZ2MLQlUfiKBu/gEfku
1KvwDDd0IKEuaUkKhiIW4Oq73sZJNX+ywx3gLSjH6khmJJf9KajL+JEWSTrYJ7MMLn2loTNrzBNt
y8UIoke1C5noulWvzMBPprBxKwpUdA8g6Lb1SwBODYB5Wc4z/hPadQfm7nWp6MIAVgLSDst/1grN
fibRp32hDByp3dojiQ3AhYE9U7BPexYH1QOtyN608J/Nu2mLgvUmbTGkAvwOzO8uiTNIZFqbAB0l
tbey+9RClVU3GkcagP9vHpGIBYC5lrnLWXFjKCsrCVekupHOTjr6wo9W66N7KR5ADlgJMMAaaLo6
11VrnVuQ7y5s7gs0BjmAF/tU0BKnvO4pEM+0IPvZimZB1EcbfE9AL2sFP8cKtPR0fDgDp0yQKvMx
JCGusKA/CF+zd/Mp5GQ3+xUK4oENbNeYNRoQSg1ndC6Kj1AM06ft8WbaW325ilJfW+DxrD3q8cCd
E3npYuyXSPynyLiC4QWPUwrOzhF+cEQCAHx/NDWiK0tBu0xKm2uQz3Y0Q+8SCiw+feEgJP7Z6jzN
Nsiw9sW2BJjWOdWBe55XEixgGciakFNCf+ZQrzvL4qfcdOudVjS3s7iOm0kWfs7u7IZffTujwStF
3v4oRx0gEZkFQOVAR+bRb4Dypnf+L+vKVYkjnqNoj+zj1lqi447QSARDirXCKSKttLLHKVcSZetp
yRxkB0cQeoK/A1UjcYhqz4I3e0IpycE5emjcsF5MoCUK3ATsoAdu4W0hUBSGsYbnTgpHFp3eTOEI
86QYe2AVMvzrlDLR9igqeq3Q1c0WUZ744PqsgNLPS309KIYZXQ2k6Et9g74VF/xXzrvo058MZvkc
gxT1iCePd1hRvy/bw9xOy/NwBC5UkX2LOqfaUvPrXW8sLUkxu5FMeQ16KLd38pt2XLJjTD+3KLLa
URCfld/MSqH3qMbeyZamcxQzxKNRJnsk/W8a5jg3VW1PuKcWOBpumupo7d13y02dc7OOZipQnpfh
fuqom2yY6s/jaDX1CX72v5vw2T9AujxTN0GKDgg73QRu+B3QUclLo0OVYPQ0AR2hXnBYh77xt6h6
+01NkPq03xLL/hsZXedLqvfDClBD+R7vDtZT1IO6AGXG2c8aCN9hH/XfxtotN1pXbctSiOXMMDmx
p+BAEFCLipjNjSsXlBUc/NK/8rGQdpbNdgGQW9cGrtrL1megXK99b1PWXv5gDwUK1mnKbKAt2Ub7
rkHZBPrylA1TLedxBYjR2O5RYRC1qwTAll9SXGZPbu/8jNSKREX5UvmAVaKFmaGdwwxLdqAlOmia
Dcrr+LowQPRRtMAA4obMr6VgclMP6J1DZQDyF6EOTAoBYCXTtGscl3nV/4B7d517iCrQ+wC8xwcS
sOfjcOUOXq2MWZHgkBvU2YXpnToNBzNWJ8QmA9Pwi8g0NAWhkcdKJfhNQRmA9rLCBUcq81AOLNnT
BFaWAw/miErWp8Zwca0yx9A7tg7wjlMzvPoRSs9pZlYjOjKolQp4mFdPDaRwUPdkgyXGb5GTXQQc
+3SsypekdOshxb9EGb84QDnBeZxagsRVO5Ru8xioIKyRSB0BS3aBQvX+CryQesvaVlt4DuB4F2Bj
YcDR35MyUEfqoTod1wsHCFmodN1NZuQmO/yHADOiCBZRLN0L0ya32ddUbk4O6hDWCkSv6sL/H6AW
vv4rCD9u2fjPAHmSrvse8x3n/gflIX2lFQDteM5rEADE6g2fNRUGaYNKfpqq9axxEvWelxZ7Us5y
Wto+UNwWsxsPXKzBwotxms+6aYvCALxBYukoUPvc/NaL7B31EX4fxfJ8Hm/IQKDufBtr1fQXoC3B
3nuVc8hGM7hInH8+pnH7I+Vp+b3pumxtVqimpmWEk+QAHPGdFeYHvdMAjqWsgJOZogM20i5hZfPZ
OylNgJ0p74qhVifw8XqPE31jMUahvx1UofbE71yH+V4bPDxaqzrsWQEme2QKc+M0ywvLRql47csV
yWjQqhE0gg0O6Y0MFeAkm/bxUZw/23Ec5e+zEQ8SM2U1aXNd7j3H10+zvFT7iAxokjNndWsGJe0D
nBvsQ5+zx3H4YgDa3bRPXT4Da7h8CA1kIhW+yo/YZM+qC+SLl6ZynyFXsdENL3uTyU/S1w460Ixg
eGwcfK8U+EyoBlll5tL0dBBYqGUamvyiLAw7jJ9JVCoLfGXfLTQ9BIVo3ez6MR0XqeMB/4kAO63m
L2wxTFw2PvJ059AfHmwCAPX4oG3Rz4N2cYXjSZCbdhaCbyjXis2E4an4bmrN/DsZwKhDFiT/CDtJ
LFz/k7h/mMOgjvA99IwTOoee4/wamuR4N08MAEV6cTuiuppGzUZJ74JndXSq430dx8ZpEk3qprb1
Ew14ToxOXbmnhXAA7oJ3QXPNvJifOnRGRTFI8vAoneJ4UYnUzPmc3ckCpA+OvgT+yYfVbEAyu2n1
dzWth0rUhwxQjYCc8ndy7PS3ChAmcTBUb6JpxyUOKqwrL+NsJzUQh3pok7+EICVdof2Bv+K05Ysx
CDTa5kDwa3qLbzs0QgB1QXe/jrJwN+hV0teZF7GvgwY6HrTOBZNWOiA7rbVBbLQAxjjoc9aVsPUN
+QYaju0Hp+tXDtBmTB5mZ0uY/Fwnto0eVDUl4Vjb3lLi5XFlRWU2yUhbVikMyabxgq3tGOlBV2Hm
WNNMuXUMKL1W5jzPSgpXj531HgSl+KAer5bNzwFIqOsayZGLnkiwuYS58VKMuYZj2ta60JAOZnPB
QfpkQLYNCuL3I7N/WNIEFwuZjdzma6DF5KsbYd3gSFSLZLojG0T3z9xC00SaeasiD/sDZ3n+1Wq1
A3XDZEPorVC62QMIR8+/ZkijWHilO6J9qVj5Uo6rwcr8oyKeuUqUkixk18d/hP34qo8CNQCNru/R
dJdsxrbJ3vwW1ffKgDxH/NWTpzbgnoU60hi1t/0r8Bq9yTPC++AmNnF9UJ5kQJ6iSZqNDY5HkLTg
bptJDQ1HQuybASxVNFgCVcgMpGeV5DJfW2jlAP9pi977TxOa4d1EJRiNB1xYEUnKKN8OgAsHyPAI
ctbJptD/qEZu7ltFlkYiXoJJogaTCImmT8ETx1kCPYShIPPDLghZiscGuwrNnVuAIrUaXU1burWn
HyuDG+CwQxpqAQI4dGMJJSAp6V2RrFOza/azaLK+X0/eJKUQPOdPjaK+JtEIgPA1alnwgMSAFGKp
oXSFtxx6pIhnGUre5ZGG38l0BSuCEppjFbJgi76hQUzxyGMOOjKkUGfZf8cj7WxM+94t02R8TXFX
OgmR4Oo3utwARJGnn/AkmxyyzF/TiuRWN+iTkmS6MqNZYyTpARBc68DpF3G08TgD/yzeZY59mkbT
jGSuUtDM9IO4WNypf+dyJ2PoqCsWQpHAxAMYr0hNESnWyPQEb/1A6MYhZ32kwVew4eADNlQTPoS0
JpjweTlbI7+eogAmSVdkh84x6yDwEP2Gt5+fVhR1z9IK8EtAu+gGiKjZK7DMUYFpI6Xl24Du5hxF
afHgPrkoA98mY8oBpR1YV9tD4XZSdO3PXrsaRuP+SaY1igVuTMG8ZE+mKY/uTc0UCEAJIJ0z0+IL
5AZiXNWNCBglKEGimQBz/VrrC215pwBuqb13S/aFbEHRlIF2Qfma/gtanIPzJBri7gHwpuOhB33y
zQ5kOu+QNThVm2U0ox344H+Z5fPnwi4mKEbPpGMOByfW3d+QyShcBjnwtDelsFLcWryz6rc9ELgR
ISMNCh6JZgFnk3IWzWbgwJiUZDrLyfbXsKQU4K55oNmncsJeml0/Q86i2VV5jUMQHlodFbQ4R8xO
uOmhU19DyU2hWIM7m13Q25Z+kSwu0dUGtASSA9foIvq6P+OMzl+iurA8hokq8KDp/ZroNwFs+qGn
NYh69LUNylk0In4Qh848nSSbCD09t0n3tpOsw7Q19a/kV6GrfuG7VRLvbSv6A9UtfRov6xjZCXqc
6VGIdgoNDXxlaBSYnn/oUWjWMhnrzcLz/clmeoSSn09HFCH1am1rtcJb2G0kN30irJccEAMAvI3L
czya1suI1CuOv19iT+L/AmWLC7LyYhFuf+dEWhzB/M4pUE6m2mm08dzeeF2H0mzkCmiQqKw8uEGx
7mOgb0w874Gh2N1J46DxJlGZhBTAnuGWIeMPGCiwgEsXD1px0hxoRoNMNfwM5zXNEmVY2TU0YTJu
Cz9hW/KbZDdTMr8LmZl9fbiPO62ncYoyu0rpmRzI3L/5JBQ6jTzk+aPcX2WpDB4qy7xqwgRxqQQP
1IJk4CtFC46wssmEZJMCQBXHvugPs6iXBy2zgwPqC+pgOTKzPRbCDJCzBcodusETwO6GYXcsSUj6
XhlxEchgSSojyp2VOUTtgwU20DwqonBhGgIvWVqA1jExLvFLAdSbjS5yMzBZjOr4qxcVaNF2BnQ3
WkAFFqEb7IM4yA6j49wOv5NJtOKiE8N4t6Pl7EaKO5mPpx/UYCBFdKcgt7s9ZpNpj8I8BRpIoDyU
cB8SM6kOFlKQoDhR62kqI1YeCjxA8AUZzKa0nGVMq1N9SWo90pP36RSErO6D3FiZrb/tCs1BrQIL
r8BtLPbIk4WLhp6dlIwUqZXgTlCCdKGiBzel8DSBPuXYWLj0zFYrRWY5QFqrAd1GAdCMjkxNN46H
MALYcMg1VGzgWPmCvNUFb/bGd6cyBxQEatljXffttsp4f9CHlJ+BTjquDSDrfUmYi2tHnjs/Q1Hi
poaGPlsH02wb/i1RvLtDSx7KSRuGEyg0Qf0ceZvspyVpgK/9I8nBh3gjS8ClWzl5v0/8bsTBlepn
8D354lWFjZ4yxCNRjDe7S83l19EBGebkTzK/bZ5lPGQHsqWhVV4cz8JVxupJXpT54b8zqLb5DwBf
ZN8Mkzm+bfmG75p3zLyJm3UOGNmrJ9baqtJISx96PAU/SKbJlQ2kq1Wrlk4vanPllDnfsD5kqGCx
R4AjKxXpSycRO601/qAIdlk05srPDPswuqjnQuOQPsXuchvn45kPjIZ11zl/2ap/WTftK5NVdDDV
SotTG1lRzGqwk265N5QoqwtCa0EashGmezWRyDtMCpIFbd1v3RG/34I1qA39DN0U39DA6yfZ2ajG
Veca6ffBF+66qKrxUAHi47FIAVkw6lYIorXkwOLYRBdsBpxmOzD2qHItn8KQFZNFMYRXXFuKb5Vr
5cA24Alexswax4X2fmB4XySclnkgPBdNpMNZM2NU8vbukZQkBzId4BNBVd+e/bVtV0AnJDlZtImP
Azu2cUdNno3Y6v0Vcr1Aohxks8G5E3B8CoHLKUt8bdv6IZDNlXC+bNLMj99kCy5lWlSfBhQpz8Zm
c2dfjuBLoWjTlqR29e9zENsuvupG8MUrhf3AWWA9sOhSdr13dpVkFgO8GEWKBbBfbmTKnuwGOTlR
BBrQzmE/DEBiXCXKiWS2lb7WQ873pCQRHEHA4p1pIcLaO6RxcaQV7RhWQKwh84ZYAElTWfe70Wei
3XBs8L4bmZLi4yNGUdChnSpLU5T0gM+RsN9KhROX5t4fWdMWeADHyg8b8ZgZ04IkQOMCnEgPDC5a
0iBqNDUbxohMzSc9269xYnRHXKoYL+EKeoGhojrm7YNjuM0DMivtQ1np9d6s2XMDkhZjQVoajErk
69RGGT3Z4Qb8oTZ0H9e7yIm2c6yolshQeh5fg2vIO6ZTO2TtJ9XKCIEsR6hWE6AVdU/S2hBoBZcO
B+acgs6aQK4KBX01TUlKg8vzW8ubQIbeAkzDltvZmDag2G2DFgJUcHEg4Vlv9BSHVyog4VRT1osk
d4+C9FBIsgrX609TEs9PhAWAkYtV5i8s/lc0JgYeOPui1k+MAyaGi/caBapWAB+hc0KnCHAFTTSp
+aJqNp6VpejWgALIBuu2FACRG2SJTtNRP1JBZ6nn+aFw2SutpsJPyze/4zwGqZsXu6zQ5okawi98
SXNTCUDY+2LwwTsbbtB9CSQQnRzJh11epjuBN86LXaJGUk+yqwlURGDHBLJYBWlqb5ysM54kmDWf
cDZhgWvokSTg6zS3gAQBRbkyUNSbT9w2vpstj08kMo1cnswsemHRaIH3xG7sZWuOzZa0aD4w1tYI
Op8MVNNbC7A/Uzmlr8oi59rIqdCy1nHp1HJnd186SQWTc4TZjxQ0TBFsnT8acejscj/+YXk4/02B
vPnEumxYGQJwgbSMlaxyhmWXpeLaZ/3w1LSg/QIGibUgJcmyEoTJdVL0eyBfaUAi6KMFbzgIC9TQ
xc37zJF9wfGy/LGebZJP69mlMUAxNcW5U882cwTP8cRh7BNzDZLmfO8VAWrkB71ehsg/R8uoRG/c
zVpWMts2vKvRQa3087rohurRlkI+zjEAiVA9SqtMNzqKmdcaB6J7445fgSSKZEHrjUClsvO3eMye
SpTFPmfcqE52pgCilBwf62+Nu+IxzP3kofLRZkPy2kXOkyNtdAEKunZhZYMCRHRNvg34f0D5vt+d
de6C/8oMf9hRl5/++xnEQOL/7jTQxIETyBR8zwMnO7PvodQNVzU9u7x56iuJfC5j2kGooTftAKQs
tG7Qs4Oq3U3mD9qBRDZ69vLF/XrymXTTfHBSIMx+utGMtx58Jz1t1Rh2P8e/c5mi0abkfb8mDfn8
c3eK3pXg1nH7eqMBHH0TBlW40LzGALQkwAjfp1kuwjNJaWj8Qtv4tv0trkykEm3ASR0NQM6FZ5rW
bgHPKEv87ZglD+TCRRNWj5O3wHnI4LabqRKgLfdeZvXHOstwrPqxosIBvMm/OU2cXVqWGWt00RY7
K6yG176pDqIq9GfguxSXNsKPgORkVn2aDZo8mCisfsbj0K2ZZaZLUBMhR0FX0dRG4bRfipOtLraJ
qgqL1KB1QE5Wcq005M5EaSY6rPHNB7l7drDAxrqo6WyX1gC7DRfTD2Vekzn9Mgwwik0+tCQFyXD2
Hy7otzTHpli0JEWZ1eto6P4yzaEFYyiPnuOqKR7BTrZoLRfN8lFX6ysH0FmbDFC9z6nSGlmH2qAY
2kRpyTdkSPumJQgEzTJ8tqw03g193YEvAcvANEMck8ljUbu4qStRP0TNjnWmWJKSZKyNHzLH0s4k
QjG2s8PdC3D6FLKzlz2KpY3MyJeC5f0LagLMddigoysURv/CeIscGk+aB9uV1RO+POtiDPcWDsBf
0YnDN2YC9mW/iqtHYB6N+F/FV+L/zYKHbrQbpKafcpz+paDnfE0AGrY2RYta/MSTJ1T4V2v0xbUv
caE/2iZQPz1eTKaxIaN13vNbU1yzJ1OhUD+VaQO0y8FqXlCIZ2xctwK5cZwPNniffl1HfYGetUgc
NDycLQGvaz6aQ+huQ5ON6Kj2UvRPZtkKmM7pd2TIzsJl9l8tMC5LsynfzMG2l8Ip4muiWf6ukU6z
M2IFMBN67VKiO/UH97xNVdXZDkT04SqsUIwcmU4EGoXcEHuXZzuSOaron2aWmtFSpxYBEtLgtuEf
FjCtN2RCIpBIAlbGAUSkXYKMGWyXyZ4I1ghIoQ/0Dxl9/ec1qcmQZACSS/d16HnnmDV46123jg6U
pi5QX4GaX7y0tJ6Br7w31W86TFi5KzQx4szM719xuoVy9C6+MbOVWQC+qhszQK6jTmaI1yFunLtB
BwpCbDH2ldmFs3NNvJuPeuF9jYEtiX+Svl+hxdz7Wmvc2OLZMFiVg+F91WvQLzSikGvyBam2vnFk
667JNw8r1AODAWND2qzAY4gsM2dDvo6LR1sfFWNb0qKVxF0NHWA7aVmBNG7l6iiM4H4r1pYAc2Od
1Mj/27E6TVNHAaahf0wF6JvQbaZOBArNWEkeaDsyJ8PJ596d1olq8UhQ3o0cPOCDiSmXE6+tGmLL
yjdI/EUTwS0pLInq9ps1CVEgLhfExkKYHFbebVrTMS60aoOi2ZbAUl+mfQ88NKWtP7W90hqG8G84
XIq43ZQ9yEZmf0tZICGC69JndG554bNMu1v/X/cnRpjYjp2NQBOLBzZyFNA0L1Gb4zQZje9Ioo/1
S8nPQCqR37JyHC5Zr/0gaW0Dc8JMXHtFS7SRJUAUStz95BOPT33bBNcxl+4XG/CoFDn12TKqQ1mk
+ww0R6WimMgFCCpoKGSCdDADiciswHsgCClorbU1UGjIsjeLd8uMRelpNqclmcyysHTA0cPxSDRU
9ndqVchMgGgnWZBvael5zVPRKHQup3OuyoraHnyAY95YRa6crIbIc67gb5hikZWXIDEQ+/7w+mn1
GatXLRS0I1nR8p9W5Jx70aUfuq2r6krnLxrxKf9O1mYoC7OqFBQjn99K+pJO31cSSvrqznrPZ80q
aHBvobCTZcwtjuLb1F10qJR9RinjEwosrXMR6eMz2ljx+hdl7oqU9cica5uPq6hBUxYamBodIIa4
D5O2i1BygtetcNlF6lTSSksUN3DvkUI5wD5ejShq3ZJxmTrOKXO771Mota0UqX123Pzft52UyqJB
NvFma5Z7II0aNG36I2gHtX1bAOvYEWlzINfffYZWjN/Jnqm4n3++14n4oQjNfaMKhXvJmiPNpFr+
t6yL0GmPB0z02Sm3/y/f3+0hJH4HIs3y9d3mLtUzk0vp9agA0mo0SrEEj02sjq/Ik0VPSAI8Z7bn
vo56riNfPIptX3jAjSjzFK+2vgXObFxCdbycPtGAwrh0adpxsqvjBKeUsowOFhCoz8Ieo6cqAkuW
rcWbSq1IhCwQ3gnTwAYQLoLwuNXQdyLilR/u8sQFjJzTlltwO7Kfoq3/KiK3fh0yWSBv6w3Pmo/P
kfO8vFi1Aw5gVH8fOwP9Rv2IUucaB7gPnosbR8Pr7Ek6eGdusop9S3odsPFGmPwx9v6pAth7uPhf
+xVBMT7HWZyu67gEm6/TACJUnYcFcsRlj6aAdP8JoDi+8V0mjjSQnGZWHn3YzWqasU/rKZa04n4t
0BxvgrJzaRQRv7pm5OxArW3sUHQirk1umcumLOQbKMj2uNv5fxXleCoru/8OLj1tGYHC+4K/MN3r
YwdyXz0Kt1WXb3Ci5F9oMFRVc+to5hoUiQzPTb8oxjR+A0IVAwf8h7zqguD0a4xAJSEjvxarLo/6
M0cr63lQM4+D1Ug09p84wrG7FcnIJPKNcatz9ifvggQcQJ9uEvTgB0eqimC4KgvSNW0Jszm6j2If
Ckx7zfK4H9DxNUdXn4RMcmagDv7z85BHTnvPET7d0qACsAteewcU2WEj9TH8oRPO4TPAFC/VvXxZ
4ZFiGXqgktFd+0XUQLjTEye4srYTlxCFu7QiOb61wdV0uo1vgJ0CgERMW+CNJUaxiWnuyY4GF9e1
paUDq7+WOWxA7Vlu8MLAlrNN3A3jvh+1BMAu2I0UZo++Dj/wN9OK4pssXxhJX19oc/oYJY9enGQM
j5OZJ4edrYPJIO3Ae7VoWcAfcvvJQG8OviPh7aD1+b7xQEp5J/dS9ESIxMLzlXLInUZHCy8DrWXR
+mhY/4xCQVFu4G6q8P8Yu7IlR3Ft+0VEICSmV2w8O+f5hajKrAKEmEGAvv4u5Oqy26e7+r4QGraE
04kBaa8hdYJzB5SkhnWXR+yoCOB7qmD8RphsOCZlZix4l9HvJvvyWRN9NA4pQ7eJ8j0Y7dadl3Er
mAZifQeW7MBbab+IkebrCOI9m74syieTyvdknqE0GkiLjgLLqpEPW5A/oeDcSfEGCed1NdU/sSh5
oJDwuEtr8AS4hNm8ai21iueqbhtHMq2FwkaIHG12p4MNUstjzbO1rlEbiDIyUOgiChntgM3/dZh8
ahczwj/a6R72u1tXrWaK1+nE7q6GAYn2L7OoFNRPUGZwloviabLCZFBC/ftQ3TPqQbqYj/E9B75r
peNMWv7wlBjDOJrkDvh5uXPnA6zYsDTQRei8o6j7uS7qKF3X/bp0Hn6KOXefoy96TnNenOl8Zj3y
+kTn6XTJoeoHDBqdCOKQKXPCMzvtRGgbOsECu7SmU08xU90uWG0Z8+PjOeZEddONCanAevv3/vOJ
dEnPQX+f59xLFOQEGZS+F3UHNHA14eqzWJNsRUn4mnIzf4EBJ5SMeP75x4jJUOIUMVXNM8MjaFNn
PlitUys/iOs/WJ6Ujzzuor0PodYlcpbyg6r2pWWm9xDXWGq7dmMvdHuViY+p5fUD7My8Q+sY40LP
o5z2q7Rdep9F0GQu4Ep5aielDUnXvBD3E1HvwN7nAaTmmp0+uL9L/9TmFqzH9TPHZFn1+R87gcT5
n41A5ngWAxAdMqX4ZBb6L519AYv3o6n37/E20B3grc6PMMPgR12CwsqvUg7wkoB14ka3/2uYVX6K
qYHe0jyFMGkLr/Hc4hAuxUSlaNpdVyPfMNfO7VezEbAA12VLfp7C4Bo3BDrkPIw43FwWBYThrjrO
VV0i89WbJ8oMLz4L3FeKBdAa1dIbrWpNwf1cnrSwy9gO+Tg/0K1ufBAwmKuJvdcHEhvDNjeqkMCG
4NQk7KYA3XkOyXI7B1P+d1eZxt0+JUsKq3ns7FbxtBddMeBKmYv6kJR9si6I8aRk9atJt9cRWyc2
SXcN3kugUEHt+tgZ8BNnQMPpmj6MBugCywpvdSCrNT/wlO/XAoZQR93b9iYU03SdwgkDbp9wujlN
OJZZs+YcDPFoqj6nLq9upcjL1w114+o1w+PulkfW5zCo8pV1RbyFN/gEVxZ01tQCm0nCRF5XG/r4
54uRuf9zLbomNqMdZrsOGBHXLupl7ah4Anz23uOuUC+y84ydY4GIo10gGwOvFViGletzW5z7oPLA
PPJXz8kuUsGHMus969iWFsHGOnSjsdk5BDaL1O1o5uL2nzpgSN9seNNUWDRh5zf2sVusD7o66N1f
e+656rZirOChnPd2bof3WwxOXJVsB2Rxbvr5UCGVAgrBaK51FXrMzerP3599Tc6yTJfaFgFj1fWZ
bfpXv2W7Gpx0YIrdO7F/n+GaODYQ29w7TY8k18xUFvPtWh96gu8NCiRi0WQ0DWG2Sl4Gt4fZQ2z8
iPA24pGYwTUaulQJq5JHo428lSVNZyftdDy6OZS3PAbe5wWO7YQ/01A0RiHSF2h82hmupnFurpt0
m7Sgm+s4xawY+GpqLxJajoCvAQMQxbzYe0mFe0dlwAvYEvyl6NMfaceiH0b1nHDWfnUQbYeoXjbB
LqVSK49jcfHnLxYLgusrk1CX+POl6cMI03OuyFMiSYuxAQjm3qlfJOfZDV4P6l2aQK0/rbDlmzVT
FLhN5X0Hwx5C2PgSRRy9tHXVv3oj9vxcMwNiGaiDIBsj78BSE/vcUQG5+cwWH7pNHy5iTsXafO9t
9RiBeIH8GrzBwTHGcsIgL6BpJJvScdo1Ekneay9zQMNne3Awqhd4LYkOBZSkbz3XYkGR058wCirX
WTaV1oLb7rTzYjXtaFlPePupLLlx5rpu1AcsXD046HbIUtDi1xBIxNU50HwI7POowd1ynshtwYVf
+EMsQlx+NPD6vt0XTXdTU8e4JeAhAv7d0RTrh0KGQNhGedjkBCmyyDm62IeF0pYASskfyg1AkW1w
ChmmGmaJMYgkeh4dQ+poU3SGwuk7Cm0K8FePZiRlWPEpXRCPkqM+6I5TTAm5vIDVUbs6d59jdKmp
Y3xyr9xfteuqP3b5rhmcrZ5TN+mDaBIgG00nNsOqHg2Q5nDyqxjdhpcaFYBrAwnqOaSRA9l2Q/bl
uSaD801ngyzRxHuqYNuOJH75lMRRGfCR9z8gCuOmef8FsVga2EbS7Eso9BtioUzAF5FONMcA8pDg
bJeDB+f3iEp4EwG7EtVVd5zFF0Nwf8uFX6nuGGfUzNc+vokN1Dmfo6HrrJ0xSXpIyO5UU1n5labJ
e+2nGZg81oC0J59u2wrSppEc0/vUhBuYTw0TVM42wz6WXT3BZ1EuBJxlXpjTwzCs8dXRsKWzmoyo
W/eFRQ8NJdNmRFp3DxNgZ8vc0d9Wosz33OHzIkP8iC3ZBzB4KXfnA/L7UJdO8tEEduOvHlz+vNyc
67oEAgsS8LqoB111n9sYJMLxMjXPVrCIi+DcdT3RRehF8WLUqXg97DzhxSc/Fc9dF5/3/FEvznJR
5Prv1UMvTngRcFHUc53PkjUq/fVVnRsvTn0x8uLP+scPdJ4ZYrfe9s+3Vzybrm+v1EOi2zapD2op
DL6vHlw+hBaRmOHyPknjGj/G2gErFy6h30EQXdaz6PZIi6cud/1XVWfTkivbgKmMtYZXeQyaEw7M
qz9K8MO3rrB+Nel2uwUKtbWGYnnVIfoq3mE983DV7kGw/BaS9MvRh7ywnqNLzZAm1ga5WRM5LmAr
IxBh3+Cd2K8GpOfXupq546tPWh8mMbx/KFzzJvGb+k0mSGgpkatQV+ukgUEr/jE3Vh/L51JGcM9E
WAtV9t3UZ1CWmez6rR7BYcqqytnrXpsvKuq7r12f9JDgStaSp0oVy9Qb73nK+Xq0Jghbg/5l7nku
byALWN3lMG88HXqYQQQO6YdN7ZTCD3Iy+FtIj33XIae2xGUfXlOlINvOIRnsfTYAf3aBmOc6Tyhs
GA/UZbYhnvmUSgcIgsR4SB3WHLusEkjMCvfdSLGpULngA2IbZrrPuP2NWon3HgPounSBrt0Nqm5f
PLBAa6XcdwgO2HBR71bIjA6L8/vd2QM8FnjyOETJtX7HO3foYN0rsUm51h1XE+DpnQc5T7FDgvec
bWqpm25GruM7JgcY25ODrp5KsnIAnDTL8NymO9o5Tpf0YRTjuLGgdt2GGYTZHgau6gdj8MttNL+S
ev0EYaaxH+SiMXNrfarbuVx4BRxEdDTwWHJT5ndQT4EfBCBjkC1zKdKdXVLsSdzYm1NVdqw8NB5c
7gMdpOu65EcCz1yvhoOBW88SafMcp8iE9GpTV4kKfEqMMErE8Dba7lrnnjNFrKBOZHJf11zuFDcb
SNyDUAo2E/6D3HBvIBdKsJjILBg8Zul3bxTrRACliS35Zt0iz7vxx0K8lI066AAl4xxEHXhrnUem
ZswfgQfmQRlDhVLS5Cdp27dCiugtErKBLo1NHxoX0i3Ip8kj7bxma3qx2GLJy44sVzTswF98lC5U
X+yhrt/TsX2pZSp/wo59UNa0LhPubYGfWdq9Kt6aGLlYVTXTGkjz9i3Drrrtmf03icfs0ixJvjeT
hiBDj62AJu+/jaWigQks0yI3Y7moozwFfxiAgo5XibX02Mhv/AZSZYD67VIp/GKPV76uGbA5O/el
bR1by46Nd64HlJ2dgKYHuwfDxwYbTMKr3rhVMKX7JmHeshio1d+0FgQq2xxAMLycWd9cmAMXkWU8
CYDrt1LB0N42fPPD5QfDbq1v3EN2MuoWBRAsYHDjd3WSPHUlj8PGEm2QgEbZ3+keIWHQ9uFEDd9n
SYt4WRTOhiqC1yOosi2GLtoNMEtYkxEsPOwpuO1ugrNj+2UmUB0yoOS16EnWgbnYC+dR9zseNrWC
3snvWpXHQY5Ne2dMkdPgtv1kFuqrEp6A+4JwnoBJGRdVDM/3UyeSECESoH4IQW7niVAv3xZtMyz8
OdhOjfKoRvKph7qsyR4cULH0SN2E1OWfz+T5uNvrucx/O5OeLYUq1L+d6RQgkM3+/TdBFP/LBmRa
UMdcwWq93bP5YABFcypFkC6CzNRc14dT/RykACO/CC+nRT+16UWLHnURBYGlxUltgTf2kwO4T1jO
VmgyrQCAzeIXWLDGu7+3i5Qaz2PdJv/U3kK3aUerpAhJE3/iEjWCxKmh2utFmDUy3srOHR/8Nh0P
fG6Hqs70EbXpO3js0z+1J5McH1qAEU7xPc/uCfbzgfwwExYvcrD/g9QE9qmHYReI0VYsVoTBY/tU
J0PfH/qhwMNNF2OtEt2NAryDslrpNlpk4le3UA4msZsUan7p5bhThw7Xh4ZGTVhDCB4MHOhO67ZT
jJaRPp0xV8k3uB1m69Nn0ZGNXUPCjQDIvC7a6OGUxcaTqYU37a7ROW/dpg9izpCfqxdtIl3Hg9Fu
cwhXQyfnoy15A78Iv33zICWvbEsBsV2zG9z5ykC3sy6noWfVfJObTffmNy505gEb7bpW3iFJ9A2b
Od1baSElGBEWrfSgWqo3MU4O/MOs6oFMzm3VtymgqV2xKrlQe32AD/K0GfCT0LWkRpYh63MAC0fo
IQDxVqFBt4IVjro30F8DdWNR++DqSyNbngbpRo+20ATV8+EpXq1trNUgrV944oMoUt3a7UCwsoWu
PGhVNA4lFLoWwixymO2g+3yAzJi/6Ka2ghR5y+IwLiVZ8q6SoJ+1dhwOWEMvSmhpLaN5yzwDwGhd
e8XBQwqVhT78sXYUqtUs1N3gSQB5b1y3SlHFTzpAD/BG1wAkR3Vh1Pn22nRbeW+67CeUVMcPIeJm
YU5Gd9T8vL5oyuWApO3SSbzmdhrdj9rujReAS9Kd10JuWFc7MJdCZMIA04XJzEtPQbmKSgYW1Bxs
K3Er/SK/n1TqP8M+zJ6D9IRFbH/omp7QNgtnoasWUk+nCXXVqCB8AV+/QE+qm+ZJS4C572G97T8X
7Eaf+e+fcvDx1qYnvfqUugrrJn7xKU0KjDMQOacJGRbpdRW//v1TpomKFlmaSyjMi2jPi+5zyIRa
gfwa7Ru8su51uy79R9tYXw89j8c9Fxrjtm2Ehl9O4NsBdNmTGiCcfgRmfIrZXszIv3OvIYbZMCXn
xnLBClm9D67DtnUbucs6a2q4hFU/kanF0zidpjteYZMIgmjvVS/g7QunZ5jAorrBrfHXUBlxkPLn
oVgO/LR7Md6Buj9sIZNVbfAFkN35oACH21W1tJ1QN+InCW1RXUw6s2wgJv9XPCHIXkfd+EpNmVKQ
y+DibkBzBO5cSIIWQUkMsKNnWeysxc/ggLs/dCwhNRmvYgGkdD35xXos3OYWZJdiA6EkXBMJTNZO
7ixVndebQYAPmMy0p1EJ9JSj3W0A5Mx+NerRs5dLxcGnwM2YB6dAbfAyDq4C7SqB4dQgpn2VWfei
qOrXoR8A0MKGaeoQJ+QmE1voY1+0cwUgADKLYuvM7aoF+Az+9R9ibtfxvZPWO2RpvUCrMnWA7qWW
Qbday+ks1DThdocE0UzB/B2itZxoBlFQKjq8OUB2NoFK5hKif2QNsKOz9DjxlngX6u66hHZ3YOi0
x1lSJPJTmHnqDq+DSC32l8yNoC3kVFIimqXbwgAoHatDl5c5nlBzUVYduLwOD09tbCrQXeNrXV5E
JtF0wPaJ2ujuUjkAzs6Dr6OlJ/oFc8piGRfYHQ10/0VRD9LDSYkNucn6zozOBhRimhZMTf1GV5U7
VdgBsc1AV4vSsR9j78Nx7e7hKh5v0/ajKd1f8dgmSRfAodZtulawutwKf1K3ccYMqLkltyX11a1u
0gePAf/lAZocnNt0iLJgg51CwGCpO87DcHeEAbgR+6tzWz5POhbkuZce351n6sbSvLVA+YO7YXxz
nqhJHe+QVjI8N+lS7FIBl0L6dZ5at8MyO1sp0nQLXVUpQCgwQ8DteBrt6TSL7tEnpHLOqnWs3+g2
PZf+hNWUbl0IVB3O03tmbtwkWH39/lp0pHBA7E7ZdPFN6akN6JGvsV+lQGIEnchsYn/Hc4G8ObCv
3xxFtnJIYXgDtv2ib2P1lVZGGlADu7TEhb2bi9z0XeIBKzu0BoRBJBsOrdXVq8TKgH3zhhoervA7
NXv6ULfTEAdgxwGcnoIn62Cnl1fOG8gzEzbyiH0veWmtnMGFS1kloaw/Vt3aQMb0bmyydFlgqUUq
Nq5zCf1vZg2cBLrYjvkaHuTl/qItm2MmCPiZVcH2OqyZWfK6ve/gmm5CyxarSrXwPai1WXY3BXnV
Gu9E2B/R2JFPxdtd6U4qDrAREZh434HhXfyzw3Yj+L4y2UXQUPyMZPHhY+H20UGJBADNxLppQIsx
Z/6Za8DBvmzTPug0e0w3ZjNrzSTmjZGpeucC4HRjz4e+NO3/oGS65Hr7iYEEwRjBz8iyqHlNhnDs
JFbMzbp7rzaetSilFp1sZxFKXRJpzCHRNtmh7tVM53PcP7Wdx/osa/ZRDmRl+aW9IUeviY6/a3Ku
GVn+pU0mdd9cy+HgCg+jDqetIGNqARCynDxJV80sYeoXZn8AgOJTaQFS0KQ2ZU/oLYPI76IjuRk6
8EHwDvFUu2E7f/iLTOQ5B3lqTElsQlSvMkIeOT2km40MzsOufa9Y+QWVWHIPo6oswNtOdZiwxxLC
GzR5lhYeP12LR2zy0WeG+aPK+yrgNdi+JmvSVcutaB/nubf482ahcy2YZjEXkvswRLKJ7RPHu1Ig
BHU25UYrq/sWDBc4nAFSZz62knzAzzn/5J75rvqBPNn4O9ZDIfmG5Mnw9KcArB34zWTS+lDAAX6B
TEWPHyYerNo4TT8uKeuAeM+8bnVuq7GBv63q/i53ANws8hK8xJTT5wLCeUEOwTVwPyzrVD33QvLA
CbAdPm/HdXeGcRiZwR/S1OQPnmdF2zyxKzCsUNUdEVPOEo7lNDy3GUP5nXZ1vddNUdeAyJ0t3CRB
OtovbHs/jKkD8ROUIlOhsf9dP3c3bfeQFAnArtC13v/5f8To/+TLbCTKHAfqgMz14T949U9KOsY5
UbW8y0zs0loztbjqkYKJyhqCQL2ZeUgMpJuko3Lf1T1MNc7dkVAJDbq0JQdsXSzhhQR1xrYaliM3
5WMyOOJhIu/Ys5KPfVRIsGUI8ptNJje6Ssho763WBwF+7nUgWPsILTRoYyX+UY/Kyspb8dZ8SUvJ
A91UFnn+YNlvuqLPM7Ww6D3PmuDRuhQERNlE4EIpu67ughYLqwMSpc1Bl/jc4+fZA7ezaK1rpzg9
RNd1nDtUH2UiG9xljWlVCajHVNi5ebcoQ5JetK8kqfpdm5vTsps88h4b06dNGnFP66S+nRQ2J9jQ
k3c+DnTRQJ54D+qYeM5osdHz6GlNQAbXkXx2i91gZYZacQXB2Imz4mAY5Ro2v3LbQpKBHHWbPhRY
4OFJMHPT5uDTON2jBxclNdpgHl1kfg8vr3naihfuRrnwHJvECL8l7BVOZdcH2F4z7oymt/dljP+i
7vDy77EC2tJK22RFC5tufcbp4z8MbAm19/bUYfe/osOHP3yCvx7YtUpvNJSynpVjkV/yN4ML/N8Z
Xqk7IK4G6SSBX+tVx98n0Z2O30fXkzTUzvall31QLNRGsCpeewVALV6msaE1vxzP7XJuH+Z272/t
53ikgi/irYGZr5WixsZwhRGK2bX6H+Z3cpbgY+fD8mSfGrNijXsCXJwT3BVXmvt78lCdexI2TFvN
6806CTWynmIrPT6wxKte2zGZVqOg1rZIquQhj2kbpKOdf/6O8F0gy3VEhI2ch4JAQVdHQOrigF3F
P8xRUr6MR3Hg8Ize6lsk4JUw1ZoXHPlYvABQ6G4HYsgknKtiDhu13eTvkIs2fVP9PezkQ+lhJR5G
eI+C5LNtw+z8ZPQC17JqyYGDDGNtBCOMOr+t2YMmAWvfF21PH81hyRwmutE+QhkiBiGb+xOyy910
M5V+ZzzWhRNvQMvysbpSlbHz/n5gnntEYrpdn9thl45gbsWgS4L6tHNqARWmdpdoxqBWCdOQkWim
GjpakUw36roueeVxmKRzhA9BREl2oz3lOd71ILbgx2zpWk221I36gDQ7eiAGb8smu4k5hBp0ezRL
NugBgsqN7FM4v88L8/OanEzUboIkgexPcCrrpXpuG3kg3MEN/7yGnypoSzUSfLuEiBkUPDX9UlHT
WXCZ1jbUmlCvDQm3KSsyAqDfoKsH1Vrw1eQYKM/wQisr4ROh67pLTlNz1CXcC/u954+LVPfqDghH
/urVVUCWHxonAvojg3BdOv/w50NB5Uw6iAZzAchqtNSN1CnTG1n5OPBgwGsi7v+2CFKOV68FctmQ
QsLumRZzJ4oVIMqU3VpXzbYe9xZ+skECAfSHiB6jSHQN9CzA9zsfsDlfL4vIzhax8bu7Ex04gfXs
jqIjdf1UUnACC/BMeTJk3Kx9aN3sJosMpMQeuwv98ZgezKmz8L6RNhD7novYzCuXZU3UwoJRIVDP
5/6mpNahBiwuqCJphhf9wB38Nb4U6YObTMXmolsPvKgjCxkMEJLcC1sDq+dTgAVonT6MPiOMSPpd
7DNkXX9PffqUEqpxa3dw3q9G6Gql/xAkNOPQKpp4MbWQDafUsQKofJJbfaBmHx15wyD7XlmnJt2e
uVa8rXOsdc4dsG2zZiWtMlQlmE2eqZgD5DEa3cIHcGmSQBbMMwPQXP+HJq/7PzA0x4M7LmwiLcdh
JrmGRI7Cyay2qvo7cG4Broe/1C21y3Yz2N6AhaQDX4BC+cuMtfwl92mKp2Vh/ojhpgOc5c9J9q9Y
asRvFonFcuhxB4xpki1EhtQQmzpx5LMQ1kih4tn6L+bodTf96OJHOTfbA+NAMU/lSlf1oPTHL8Gu
dlvPXvOTW++7VLh3zexL/7um+xIJccG5r/RgYI2XKoAQkam41Qf4e7zjtUBuU1o6u6jLxz22myEF
CvYocjY9BHodiP1kpONfZfkDcNzqOxmZDynnarpJlT8BuE6nsHcj4xXX80H6Hv8y4uYzMQ3nqafT
0+QkxXgPXPmwtckEra3U6xeRlxPADZV58AvfPFxVIRGjNn9+AbWuFwnMcT2sDTzquJbHLK3Bc4Fq
jciISxzvFU8j+FfQrCSHZBggKEyHcdX7CpyEMa3fzY6GcWGSZ6efxAHWCsPCkAhzHcMNhOAwefBN
kDkx3K7U1h1zq/5uxg3eZUdA9d2RLiWT1nPODhB8a9+BcdghjVI9+2M67EThwAhCEe8/rk9iXa9X
sQICEg3K/SDwE5+aVwpCMEN04jLq4ye3akIKc+3eoym40UX3GJt0g01S97WHhsLO6lkKguDovsZQ
gFt20Jje6d7US7dpM9WPYwtMsglOjo5qVKc2UwTBjaceIhx3LVU5jKuLfmmmZvKduiqASzt7d8u4
XgHN227HGIAlI61fdEBpYouEwu7kDmK5+bITEJatxgwLmLx8oJ5TPLQiiTduaZaLcxs2FvjCMSU8
LucQ3TFJvvAZEXeWSJp14rYEXkjAP0G19lMHlKKYQHYtSeBDvvvge3VqrQB4GFeQTEwC3JCGLoDK
wSs0+fIIOQvnHYI5IV57kQIzoXXrWnBBsJvJe3FMsHPn9kIyFXp+12/H3Ba7OhnBlht32fzDnFTJ
cTlgM0VXXdIUK3+q4Fs+q9zVcQstIAcUc7hiOC+AF9l4QL9OAMDtLfyx0Zh9B2YzrsKEsiSIZpGu
1Ik+Bz8rsAxr71IC+RUb4hBBVWXmU6sMbynLqbltAM5fG4nr73qVqn2MbYK1m6f5HcmMfWzBJylu
an4YpmVv2vLQO+0A722UAHP+VdJtINhg65xZUNL08w7EMIiP/vlHB9vHq30UBuEvj854chM3Tlf3
X/zq2lF0U1nmyRNgHvm+ELZ1hJneptK+Fro6cUj7JBFsLKKC02Pedpt8zNv7DKC+2zguF3Gcyrsy
98awLJm8izP8z3RJt130tg6caRrpLTor9x9F2YVsxihDPXc6KNi4BtZcbUEfX7dpw1e6t2+nalG7
UBDSvZPZ7/Oc5Q9AnANAMDF7HeVk16YWuWmYkzyKbMg2VdnLhUP75DFpiung1N73qC4CIc38Oeob
516Q+IAEivGSmXB6zOCSGuiqsNt+bUEiJdTVBukioPNStdXVJB1+1IXBIMOJofOMEML2difo8wDj
6fEePqNRty2jWbqn6kP9RMhHJ1t4tvL2jr7ChnYxOEX+PEype9s1zjcd5YwtVtfzIJt0gYLpSrdt
3YFlR4BXHgsGcbA4gmIbXIPqHdZR8PggVvlG8POnUwNxAtMCyAm7mfARcKu3UgGUZUZDuzI9CaS7
jbXJHohqe09kig2GVpUVOOjQ0YuInyfLc39ZkE+LVzxoiC+bfRfba9gTgC0x/9f91G3u3cz7RnIX
MvG/m6LR/gZ+Bl6vtRhBYVinqh6kw343TSMDShV7Khkocx7E7Co5bSuYFwFnizPoYBUXYKJNsyXq
fMKSMXvVQ28Aji8lRJQ9+eUbdh1MbRY/m0A7watBNMc+TvodMmjjGrLVxX0Tza7ALPXes17ceHlF
foI9BABWUnxmeQTj8tyIoLWMbTSGdQ6wRaPYF7hNrxSAEw+2WwMeg+v3m6jtbcaZ+5o4xQ7/ZXZM
OmEf+8pFaa6OZuEGWEf7oW5z4rbGUmsgeGH2QkdR8uaMvMa+OKez+N3wMP6sIuTSIa1uf0FAZqHo
4HxratuC3AIbb2mSpzt8OLgxIsf+pGOLhNdB7VqQyhhYczDnQ9V4fRdIo8d2Bm5GDTf5WtdOIQqo
hqGIs/E+8uBGBfUtazXmtF/qX4r+fVhdvjCb2rsDFbO+7/T1BiF59WupBoZYGCkhj+e1mkH9ZgUu
zrDQq7Z6uuGDTcMeqILXpIaW+HwxsgyJQcs3SmgxV+PWaCtvaeFyLdZeXDer03lsOzW3cNWGrH4M
zmEHhaVlXAv1kCO3x4z6ST+pBXuvvPxcAam+ftIvTgjTPfADaw9Ons8/mNR3P3zjAcIHkKlsE2iA
j6r+yRgW2ApMWt8tXuy877/ZjQXRpoyLdxG99NbhbAvtRODUj3kTrUiNmKHn6qUkab8sbWLdDmrC
9iQ8j3fwqkqPyAV4YSqj7rEv2yiAyUH6rcXW+Hx1VVJk99W8vZiIHMpDf9UmM9uVuW9CqFzh6TDv
WloQnAm9KE6W6Vyl85L83KE8kSzxPEHGUM4r9nO0DtRDBLguKa/HcEAWcAe3F+jszaW4ls1SzZJk
ehsin3XIzqJip12J3tw7GcyudLsnrGKBP5AFxoBbuuyHeDvErvn+0/cG9T6aQ7q16nwIjaQi75mo
7xUt08fWS80jRNrAJJ+DRQMXb3sqxyM2xsQjbgywGkE8fPbG0BNVFrhZbC9FjxRIYiXVQinwkNrx
xbAL5ytpoaVO6jh+HOLMWks5lVsHa62iNLu9wZmASnnsHmMOhJsu6bZhbkvnNl3SbakHHxsjLu//
H7F/ntMY6ssz6vkMbrzkeTIuq1nczkmn4TaFb9OpNkvXsaS2NlkB2yjdpg9Q2kiWZGaQn9uwb3xH
Z3e1oUzUkhRpBfU6ZF9GNj5FWCZuOmrEGyuj6inv/Pd2gB3PfwYIAFZBzwycwuJf2LHdJjVyUpAz
AcaIuNnBAi3zaMZ1sZw4774ZcKOTRs6/3Aa5TIW3rPuiHMBJH1q1HvMyffJzMOJamrDbLjLtgDSd
jYUHspVpXpTPRRJT3C5ZBo9uVE2Yii5hxinXSFZUz7mIOG7eIl7pXpY7am3DrGipe50I+vUSm7iL
IgVpu8ydCNlUPAorvFPjNzdOSMiP5XcoVgYyyp0v2LZBtCTKnMcSWN31CMmsrY71MyibusDqXsVW
xeg81nOsnGN9v3b/g8rjXK9BsX1ObZh92MTzHN82rwgnfUdS00966/H0bEM2e13BUWhl2n3yVANu
EEAxN/sx8c+aD80nBJDxhResvB+zaNwALDJszHqs73nd8YXbu92n13ychsw8e8/OjEc778DpGe12
R/HouGHw6l2mXcM/PNludKwxFbcTfrTfxxSuAV7jNY9kJPYGbJxNRgjEpKHqZ0IC8hvkz58kIcVT
VCX+1scyMdTtFqzFBCm+Df2U4ElYyG3vuwcILCb7IRpZCFUjfmew5lcJWSsWDrGR3hUZY+E0l+Lo
vbQo4BidxUMtGIJrtw8a0G2QOrTZ/5H2JV164kyX/6X3nMOMWPTmmcec7bRrwymXywjEDBLDr++r
IJ2kn9fVb33dGx1FKCRIOxOQIu69L3beQlIEEqhJj9NVCpu4Kf/L5234657Ss0I3cEECb2Jr6UDz
/Pbr1kYaGWTa5fBgOfyIlL1/AqzOP1HPeu8tvg63AOKh4vC72CVsmf8/8qG4GmkDUO3GWuVylhcj
FTGySQRMptnLWHTR7sZPEeSbp5E9S4hRdxmnZWZZMb2YEmYEMlroi1FIRppms96YjL95Ydp1ILgr
zHhTIDl+qn5tBL4YTn3LUESjB7p28rBneo+hEYAx/ePQfVrcN7NogHzUQ1UzFMUW+x/nLSEMaMFZ
apMOUgUT7TYFK9d6Ft30a2/FA0Dniib/L7R7tk04Mc1lCv2f7//7f3nYF0Gc0A8cnE3Ylm/e4sjc
YbJZ6TbBQ2E5OM4dNoXy8u9pEcX4po9rEP5l3gHia+IwRF75ZPuo0waSC88oPNzyOv8+Tgo8Z+6V
CkTjLsWuoZHmQ46xuyTiHHUEqBwFig9FRln6NpAZ4OymAQ7xVNQHRf0DUgVTi4RtLswjaC5aMHDk
rYl0Sxk8eMMUPLhtwQ68ARxr8dVNZ1yTcdqi+l0aK4qD+MvOtTPnShY1ARQNVvZYW4AbRMEDzc+A
2d5OXLINhTj6Eo40gvkS5KM4FajHWPM/Tpm1E4bFnuOYGw9hw1EiPTivSljBoYdu9obM1OATVOOG
6ETmf04ak7RbFRn7a2Geg1LSGAjvIUu77FIG6gs4rVHeDFYSHM/i+KfGt9mmdlFDC5BC8EXU6x5a
vV9H0BQAeTckWzo8cqL6L9QchQ9llOcPyIolKCTHoRLN1nwKwHw57qYJ6/FaegYKVYsq/eTgg3OV
+yi57iHCAVi7+4M14aPfifTrZBkgXQOF8wNUrdy9qvP8JFn8Nh3nnm/Tp6B5SkV+5QUyNCCeeATd
bPw4JEH2KRUWxBfhTjo1XpF/albzxtdJvH09AX5Ho00QuyB5tZsTjXZR9+joNdTPNVAFtIqSPnRA
HOMDtupIc6MshfpIDcfFtxggDnkdlHd9XeGXxq3jjYfqiv2sOWhYBViHQMWrNfIgL5K/DCi4XA2j
011aR+YvTmho2ERW7Cgkw1H5OcejCvpZCAZMvnuG4CoZFF/HJU6H7cY8RiRq2Lqs38l0EPM5XqBA
JRe2qJ2us+BiG0Wxpv+KwIuzNQRbjEs/9dMLfpIj/QcDzRfvs7QWezoV1NNdU7l3HBT4hB+Z8cap
zjShhGKzIE54lBTQnHilf4ZGBzg1JLbJpGYGJLPCfZvaN4AG+lOrjoYnBuDi0NguL071lB+lL99c
5O+1KXiCf2+/A3rWxdk+4E7Tnv4hrCJXSAICVUL/JE1j8EcX7DlkUYQbDY8mG7o7smh6noTjPD1X
Uh0bbCdWIVPbiYWnXJbqOYSg3j306VPAQZzxS2Wg0gDV4NnBq6rxC1RQzkXF5HMJWMo9ryOoSLhi
+pJDK+Ufw+KaC/A9YXqjV8N2IxujCL9J3InzXcni8uzJumbrNKoAuTT7uII0Hbq3dusmvFrRhLmL
T4tPQo4QJ9aLzD6aKSoFGR7qfphEtl+A3sMHM8/o+dfJB7M5QLhsF3TIwXm6oZ5dga/b70p2Giyx
X/zgKIUwUzfG3Tpvo3RLcchZIxdD84ASGa6OTkhg9SFI4KcQsl2ArjcSOR3UZmBLuEkEL0ErPwz7
KMq/L3TUdYIjItD4gbdPf/rTQC/NYlW3tjiRj5p22Dt5ph5nI4rS8z+tI+Pv3RQ1r4E94e/cMK2z
YFXzuY34BsUH9VddYnYQ4ZDvPG3inPne7YzkGXDM4q6HkvyqH4Pq6zKd4SvxGXoC+1gWf+ciGFHp
D+WyKu5RGj/mApppNlKri009itEzoFYz7SiO/MLy/RWoB8dNbyO7IIwoeqZeVzXG3GveexUX/DhF
PjibYlEAoN/We3x+OK/4xdmTBJYf2vYaqBfzOlQTu5MTVKTpONqr3YsjW4E6bpbPM8GN6rxy8TIM
4BLRd3/zcywmjdqjnxwGAFqzqbJPKFW3T2EC2qh12RT48MgEMocTNN9xNofx2elFLoYo1tIlw7P9
NuF9GeakIPAauu9EdUK8Kg2y9tAJH9rdQn9CBCo3puTpgxtAss0AQmWQIDugpgXBw9wjU9otJCJH
db3x38S6GlfEAWzcAWn1cT5rWvfg1ap76NuxXAuvd8BnLaIXp4329BjtZJTvWSOjHT1twwKC6KMv
X8CXnl5zSNXMT+FlehL00QvATnse/Vkwa3iimrcA3wVGlX1qdTbrp0GVcjAEysw+/QxDFdaXoWJb
lI6YIPVmn7NgzB8tVKU84RhghFQT8NBkUlMZY7NmXRbpXG/3RD5MGnwcb6CsGnm53o3Wqkpw8p/y
z6XZ82egksQFKHb4AxtH5RkkyGN8xYP4FNUylwY6iy2egQPOeaO42sR2DFFlbZpjouvN2D20HRFC
Popz2+wXO7dfI2yAzxRBi87L6eVvfPPVQBZTgaUmFKup9I0D8iTjmZpGTGAXWWyb2EYW27DGt8gR
pZy7xJ/+psHFP68QRuUax9J/IjcLxalCdk+qS7qnEciOVZh65YlMaQblg5uUa7KogYZDvb+Z5fjt
H4KjBt9c9XiRo1RDJGLvI1m2HQfsuOsiEd6d5fS7xBj6k9E13XhCBn4LSpfqMfUL9qxBK0ivOJ/e
LVv59myBEBk/8UdrGfufzStlbSLrZIRradrJlwByWtxRr11q5deMB8hca3eL2vot8AOQVdSmN4VP
EFiSj9g5qSdfdFeKwkcrO5heZyAJgyjQpiSoFOANMjHz0q5ZqVfXiN6WBpwxe7aNcTiPft7d9bqB
KGO0MlFXs8vi2rTwZa7f5Iq1dyWUH2orLo9aS8nehx3SW02QXiliDo7iTJ7HMNwVE6rLN/Pcegpw
2G4lUODipo36Zah125ZhrzM5WbiAXpuuX/TB26XnK7xfkELyvkE9Y+0Ye3z27eM49nFAlyePNe+f
PcilAPTMwkNoRd5mtFr3tXeUua4gRHGCyJHzWoEzjyZBwC15LJQNBsUvPvYFB6sLDgHLgD01wVtx
Vth4zw3+YkJkmqcJqFTtjKnr1/YFFTLl25wl/HaN2S4iHq7dZBjWFElrUs/JcpRJL9OXkfe7mi+4
hFBvXpa683ijgu5sArAZZndh5Br7hQAo0axARBV046OBG9/7/Dos/JlbiMJQ/v0UsxQ0jIHjPLAB
+thMhvGeTBvVLQ9l7JdIjqI2lXzUWOlYXMMwOSDLB5o18sXMPtp2zi5DgF9CLQD/thStUkMQ4Qy0
zaMXls5OclApqJinj6quE6DLcdqBLD6qSC0reWx1E+a+e0alwBxBfs00f+dm+MfWk6ghf5L8VU+x
d7+4VWJc3D4cLourMiFPhkJCYET08jQwygK8FSmv9st1zar2NtAtKrchS+p47ej79SbUzCxr0f3i
r65dLT7Rp945TfzH5cdSZQCoXgf4ZNq9RlWffbUloHk2d5Cg1KYvq7XJ++mzVZXuuUN915ppf9V1
bIWs0HCF4nTxUmEJ8oupE/sa7Bo7ms6rHpSW0O0EkCjARsx3V+QHTtdfu7HbHysVrQxn6O8NHCfe
A4vdrDmr813UM/jeBzqQna0sVRt7GmB6lHpV73zyCujmLbHkT3zkRaB1cbnxQ9gHLBnh3eKOp0Re
pavFm3Ab83X1veCREp/DuruzB1tebSdcBZ6VgRaz/diQL9ACtzTAnI0sevf8u9DyNzPZiIoKyerd
suwSBqS21d5etUc+ZN/w6evNJW7MkebSqjlSYhvoXvmoRsW9D1PLThzgm8HNmyMqetOV5ObwQE2X
G8PDBP6CNivHu8VvNoDwA2g74Q8DsZDZHR4E0r6383MXmR6QYxTg5bX8C0edGaAyo4h3vZXJVTyO
Fc5E7Ma/uO/NEOe1Qs28dRzAzXCkAZo9R8+2qgEA6/pvxB1tTKHzhHMKMog/um28ZmsDMbQlXztU
7lOWzQHkKeQEfnjbMLcU7+KZ/FQDSq7pqSuz87FRF9BU7wboGLFIHJIBetmu2WR4ngHEUlstvn5R
QgHdITS5jqunBgn83qh25Gv9CZpIpZ4c68kQyICN09QEVKI2dvmrFtWXbpSL89LYv5o0EEZKnOvW
/yJl3O4W1zLLikLAUXTY4qPePy5HM5Zgmss7yK0EEnWjrVngi0dBByRyW7WXAQhJsWtAfYIyQDUB
Ps9iXXht89gWLsj7331k0gD5umaXZuWhSYLrBPXLk6WbMnLA205dapxBgEs0ceroNHeXoTm0CGIf
m76RvS3wIWqcZLPXy9McPMXtgzTbXe65AKvhnYrfWs+5oNALB2/UrZLErzY1tLfxHV4drCBBjRJz
Y6TCqKvD4xEEJz4SpacUfO6eyjCaYg+ys3scPxAWj5qOM2hESXZobB+QPfIRbo8Qfb+GkJ9cAYQt
9lbiP4UGxyZonCxk02sLlIcwqVdqk3q/M//FNGfIrRxcLP2rjMpnVTjWocNm7Y6x3tg0lll9QpUf
niMQ9vjLdhq8NUr8Iqo0B0XEOHwzGOpaoZdsvfReUG4tCc7UUOYVNGRadhiNwpxXAhiz+gRxpxYE
/yUUFBVeLiDhdy9VN7w1oKqwt0kbjCvy0WiAYrdqQ3ahAzuw3KyaMfN2JvRYga1NAxf1OjWrNuAc
BOF4ez9bNEBLDG2VIPDXxWenAdHTA6qBQLSO2grb3HRVbF54Hquz0f4oCiAEVuSixuzKFJyxfGcZ
eGAnUWVeyD/HCW1HIbjqVxwZ9HCIpxP5PMg5JSeKFDhGiTB6hGau28hT0nHsfQFs70/YjINDxCu6
7tBCE/KE6pTIgXrAqAP02H94ySEnGVhnCliWWeJ7qONZa4oEJa9YjwwZbekWLbhbwmZuVG/fdRNQ
nDd+MjMcQxVQrLsu8eT3vLS7MFeub/xkQpgPKarEeZotELitSuWCvn2NT/ziyo2pG0AFhkquo1GO
6gxk3j1qH/t9lFbqzHRDPacBDh6K6Yb8aNM4CO7vWwlAoWcmVbSmcAqkBWPkO6P1shCNQOYiBDn2
z4lhBuqhFcXMXZpJkcwKul0RZN38Bogga98Axn9Hr4JJ8uYw+T2IV5wS5UwgJXv2XOPcOmO+7iPo
PkaxVM9xlYu9MdY1isS4es54NT2N+P2EDOPz7MnwiZi4LThgdAB0MtMLquG/k4WyGYRVNdLt+Eia
LdTwzguSibP/4Qwg5BcVQTcFZUwc/AGsv3pFjsM03ZBJTR+DfYTpkAEwwh4C6gisS/Cv0Mgg8D08
9lATxMby5xLLxGXtZXS5wLLCMOhHwby2XoZiRn3pZQVhWl+GDsLjxBrEhiQ6DPjKWhiBbgiCiD6I
YvkA1jodu7hoFpnUozAy32PJT0sK/Nmd3o5QfQne5TJpX3DqgzrGiXEU4kTheXCj6jkIqpeCiEPe
/aU1Vs86PrA9MMMMHPhQHwl5fyrXXeXumxZbGCzVQd0dPbcXEr/Shl2tFpt6s5PGlzlkTqNTg4jP
BLfD+2I04ENw5W2dSo/Q8OxcbHJSuHAG68AMe76nxX97O3S38zLegL8KM3RcwABTq7bQB5M8EUsu
0sjkQx3dOjJr80jW0nxgryRnmzr1eSavXOwlfCG01Au2svfXhvnFwIP9cziG29wsvK+BipxdbeTW
nswEUjN56TqvrZHHJ68DEwH5Rzv7POE79Kk10xjan9hVkL8oShCqQCflygLLfuJl/GJ7qf81YCiQ
aPW7oresOwYWo7tqiq27pDO/V16hDjGegwHqrQvr5EB6ztcRs0/6bgfkcDFi9++bNvRnfq6Qrq2I
T29hbmGb28k3cGam5+LoEDks6nbACTSpBX3gHudxK7ouqu1G6PTIvyakZe6k2bFqQJ4suCjDS84J
uHrPo7ArcBC92+Qs0hJfn9SlhobnSLKxo6jXaTLq8o9/u8aykBPjZM0xUTxfQH9WTsa4EjgV26Lw
rVyjOiQC920PlIfv21/7Ap9sUWs6VyFCZwS1ADfPCTQTKKKeSvdKPQqhnhrzt6XIpKaoHhP7MyEx
O9XeVXzMroTcrFqb3wN7tKUxamq8vQ7FOMTrxdeO0l93nPP94vt1IZAd91er8PeoeAPDmEDqCgXM
516F4uwr5G7W1JVGNJYr6tI4k404TyFK57wxDzdj7pk4yOs/Nv8jHxISb3NpWncaxwjv/vcV/8Vi
FZQ9cpSd4SZoNZNh/90U6toFndyVPAFkTET+YxdJuUo0nLduBfiuvP41Lwu58yPTBkeXhfMvG3KD
kJXmp6SN1YuIomIXQ9VvmzQezDJOgD2uhxWNmqAfegwhfzuAA+aFGhDIHpF1SB8o3rQalJrZ2EvT
oIfPhHk16FN3xziPwDxXdCB9CkCMcJ4MyIlRbzFRQCAh65UkW/LZgd2eTd0UkJ8UdXJtRw8Kv7rx
oTKEHPpTxTrk5sjVpNkKu1b/MvuUaI6Aujin0KnwdccKALECKzkTo+8HCt8BGrTgvDmRv9TM7Msg
LxjIRdvQWicG/sBlwL+1YoQcYtwW9ywb6msBEN0az8vkG5iutgXEZr/IosB72hfggmU4fuVivKOA
IMGGiGZGqORNQrO+VpoloFQQ02r77E98i0LNfeTl3ah7gVOOx7dUMKp/PGPVSQmmEeJ10v8bF3z6
g4AJ9L3yEmZjuJ9c8UyWkcDVEYvUh8B+ZNU6dia1+TAUdUN9SMv0qdSJaGrSGIWaQ+v5e0pOLwPU
U1bzN2ONOMxWPPycZWbVndMGf3aGkPNgql1eLSyokCF13/rjiJdmGp4KL2hflOcEmm3V3461al9Q
ch8hLcTHFY1m4A9+xKMGauzZ1K1Rg3nHKju9j4qye4Gy8bB2hoAdKNb0MrWvUXO8QVISZy41P8Yo
y61XU8vtM8kO3tq8CbIjDv53NLrETV6HFzE55yaswBLhC36JSlPgvdqp8sUWtUaMQOJVQ9quS5OD
wGY2JQ5bzz6Ek2lw8d/GKrDaKeHucxe/Dr8L+xfXcjtkJME2BAnCyRtW7lQn24VF+7cM3Asj981w
rVew9Qo0YFT0zwhKKdQXDpBpS8zmVSCdAWZRPwgvbatAkFx4yPi3+Rbkzi50B6csusxdUOVEF7KF
BWUeIwlPIcOX84Ymv4Wz6W+IK4r9bNKK87CeTD2LcWddx3W5oQWDyKouJrh7QrsvV0DuiHOHbVcJ
HjQ8rG3ppWdyWnpkpCBy0nDmTX9bpQg04geP/98u8WG1uUuxSYyHAfDM2Q5KfJ8J6lJzOwREus4v
vCuMp6ptPwuNSFb58Fv/b+JpnfJ9ncyZmmMNhk7ofA0bnXH4BKiRh1xSv5nC2FksS1v5OM1joBR5
s36dh8qJm1WWeXos2xtNPC2rLlfUo0usvv5ivY/RvQUoFFF2UcQrXtUbRxhylbZ1EAGaV+dnqRvL
K9J0143gUR/MKT9Tj8nMA3TgPQiakCOIFKarTwNBC+qM1RJugtIIMNmh3LCub6+lo+ROoKYAVd15
eyUf9YbWb6/Ua8e4ORsNNoJ6gq8b6gU1VGPnaWY9nR3IJBxn37IK9Rqo3+JkCwDKm4HlGnQbQR4i
ba9vYxmgGXTN99toQlDGqUoCujSZ7slqvdo8UNehbihD9wTkbPXmpSFfGQmqzbzGPQXZgFI16nqT
2YDvE9QJ66Fkw5qmssbwoBqhV5kXNJklVkDUeqBd4cWDYiI/5M2ooJpbMTChaydQv6DuM8CAAyKu
B3LhcfwWRyY1NMob0DIwm58XP60ZMok1rbaY59Oojs2RZTtHE65CLuwPf15fx0YKOuFgun6LW+b7
VZgdLM9SK7rqMvAeu/iXNQUe2FtbqxYZK1vYzbYnpLzldfgFKIJqq2YgfaRPBj7Yo06bDFm0QdnI
Fj/OeHYTOZ6pN5vDBPWfZcSwwMpl1ZC0HiTzTqLO/FOiGzJ/56OQ3h0/mYYJOoX32JupZNJ8ChGx
L/fgUAtlehRVnK0MUI1h7+VfWdFwlNzwj80HXx/GR+6wOcJNJ2hlQMoJz2b8dXqO91zmpfkA5uMt
obepYXYpVk1S2OfZ1ytoeuATBQhmMOUYpIcHXGbNjFzj15srEos2VJJQGm5rdIl4RrFv9G0Zryqo
gr2Ry4yR4W56XpT3BaS19v7QyAuz0+aYiCY6MmU4Zyvt3P1ogXRZgeF4W4Zl/2grG7UBRR688ISB
3JP16kvpigQsMan8Nipx1429/aODVp4dDAPqDvvPvqH108w4P1m9OfxVG8M3kwX9V2h1O6sCvBag
FAzCNcc9PPFq7LbLbaHqT9MBBfV8W5aLjFXrZm+31UYFQ/GhDQwTuJqOuWj8J9fSWPrevkANxH/q
Esd/qrUOilUB0ZjleGx7aWw/5ukLjVFUivORrQBp3ZYCaMCthw1YY9MHioiBlDoYbtmu6SLk417/
yW4BiqF4fMuy0xSgloHWoAipRcT9AQpeZHYSon8JTleXq3gFizdRmUAWRt/uaDX2Y2g/Ixk+Am4w
ghsDpMH81R4j7MNT85FrlguTg3dYRUi0450Pig8Dut/vEa5U2RrIs3DXs0yhRt2dGhyfA89CvRJC
YCjrqI01mcjPt/PAEicBy/sv1EYW6sl/QVCiPjhA0T+qhB0Xgz4KlzD+EUFphqArxgbhofFS6L4C
YG6zrF8pnmV/QtTjYYKI7g+/BqHylDKOOsFpY4d58ncUmF9UnZlfkW1kqzqUzkvQqGkjJ7d5yMFU
hAJ5gNIEH5Frgqjp0WZrUaf8QAWQqFNdpVWWvAZJmp8z7scb8jcN9Cos4bt3Y8MVVAWzZ6r0Mcso
2FqtDSEPHCblPqQp3Skfv4YAcHY4LvwmwTy/MVBQjb/3sbwfUi9ZN3ogt6czysWmzwUYAbFXMk9W
BrIfFJL4SKV2xX1gOPepUfgvbKi7F5WvM22QR7n8guPc6L5sA+8lTNon2U+rvubFi2/G2V1WVs9k
Se2yR3uD3G7ziGdB/tKLBBUZPrePjdMVL1OWdXsTOPcNTQhEM+7SsUnO2eSVd5nr9Kgp9vKtj49/
ZxMaoryLwdK2zrTTyac/S1b8aIXLc7nKQeC1UqMyVmbXmAebapO8Yw0o7FOl647cyPEPaV2xlakr
laiheK+YzENnctQy1efKysunfMKhyogUoJcHa6AOU5QaCxzLaQJiasiMhSYgRvUE9qKNjW6hxh+y
lEAe6sBJD9Dozbx/NOelaBqtByz0j9D8W1qaTQ6qebZXBicrNPwPzeJDztwH3+P/LYTm/ou4fxHC
wNyyxwb28i9il8u2E17bq9n+9U5vlqn7C4QvnVNggRULVMndmXrUCN+GqpNuqEe+anTDXdbmnxbX
zdRl4GYqxeF1j8PWZWUvBt1LYH1XSco1GS6gHZo/juuGev8/vqYKN44V5Mc66P5jOS/PfNB1p/3W
Csx+3Uge/qEUvnrKIfpb+vyuDJvyKwP2fKMGOdy7g5Uf8XitDpmZ+A/FKO/yvr0IT+2awAb9VlKh
8rk2ND0TP4ST4YPLjuP3XWoPxuYoJ+p3VQ1meCfzz+AjK76DyPQpi7n6VnvjnyMeeH+EBc9WqDMU
T/hqGXYRUvTXpQmgrnRlIk6uw9cb72JSTxqZse7xGNsw3vFhRTN56cXD6m0+yNDgd8F4uxZda/lI
TPTc34K4EjA7sNydCGekiicfG4ZX8DjWFxOfomtyUxRz2Q984fozFs0KYraOHCAphAauAawcbRT+
x/de21WfjAEkAsLNwy2yluUnKwisvQTbxDy3Lf03HBvNBX12eoYcC+T49FwrxKlS5AY479BzQYSR
4MHo/1FMRfiXa3n3kLtLXoXHs90EEOUJp10MT1e3AjeLy/6yxt0YF+IvqQaosnfKu6taEzpkIG/d
4KxrjRfngNcq2GRDE+8dHJyGD8gP5nec8e3iikL4taspRH5HUTQYmVLol+9wXHyGRDlgmOEjApqh
4QPF5TXeyr7tF2uKo+U0V/45LP2XZSpL/eqBp3tPsL86hhNPG8ct2LYM01WFrosPvqlvt/g+gkyG
dlIjjaIfNl3tgYC3jPClUOd4RjHV44M/yOTuNhL8qi/cD63DHAh4xKYBJudMcS74cq92ZboH5Xm+
Plrv+nLj8Q0HUvuLmyr88tqdhFhCo9WmoWKVJVKcyfTzTeiX/Ivp8OA8lpVEtWUF/Y/GB8tIosSp
7QEQxvu8BD4zEqBMAmzVxW3H3ej8WYD3eu17obxfYiEr9RYL0j/rteXWcSZZgGZKumkzSNSGGupu
oxr+NKAAWVzNsboMrP8zgcQbhATRBEX31qjY+GjSKMVRyO9MGqAQ3xDeMQEGd5AgHQAJXCQuysdG
mRWfc82cnuHQF5lz3W204DhFZMUA5nWUCQ9BCKanlcHC9JFHQboJexZfqfEFuOI2lmNWO5cp1J+1
Yxfvq1pER65ahoqqMvdQNilAIWh36twETR2BDgJdtogyf7CrktlbM8C90qQ5iMY/2ABnS6RWJyTJ
LLtRgEWI4CI58GFODqTHB2fodsGFhg1ld9Dr47a/Z0FkHy07fKZqY2xBuqc6APKpiaS1lfSuRyX+
VQJ9e6WQOOzHi57g0IfDEkyjo4Ev1KKxTksdeC9qHPQKkGylVhl9EOykKnGKm2U4q7QcVrVCPWnD
/DXy+eW50riJpSGfTQCM3w0D3/cWHQXSWaXlBHCyXmEJRrbj3OPzen/jv10011f/MC0x813W9+Kh
6MChr0r3R4WO0bvODxe0A/ifnzt8gOc9Rg/1gW+95uDVCuodUy5bzRWVqvmRChesSYsoIw3clFTe
VF6+z42hZYvd7c+izQ+rILmP8jtsOaw7dzLqEw4GhjM1lSOGc5Y6b+YICXtsdvn2xk8mTaDYG3NZ
qYEmSL2iYegUrgdlmEcaRQ7i7RJk/s63hPjVuI5tvzy1+m8tlaAcSwOUzJNZ6D/CUSVgmCN77g61
9cOuO7UjnznYB9Ym/YEr4EqVH1eogGjxGCSbeiC5qM//6LPBaXMOPv0ucpnYOKHcDr7X4bEB/MIC
URAQmdh2Wq7yZoDMxQcinm2bxg5OLn6Zb4gUL/BEr1IDfjSvssxFyqg5DCzvIGjG+sxao5QNuq7C
ai9jFdk7J4r+JtfSgGasvSwm9Tw9oa0MvgVcADXtepFlYDFv5k6o1gBhZwywnF6ALrsEk4/MZSDG
TmoFejq5LYra2KRyCk4NcKVHqxdqZ/Na4SOkOXsqyP5qcuxGwK7IHmUBkbWIhXKHjaB6taGi3mqU
P0WgsL4/vP0BWQV0dd4LhqlUeK4a/seCYUUFxDd1x1RFTGXIreDNFnSn7BypOIR2exWeyQwgigQ2
wveRCOd/xx5sTUsIzaAGBc3FvgwhJYjjWn9tW9DQ6NIQ392jZW2ByfFe8aNcHddOvrfh8K2DTMYL
Bzhl7zpFfxyxg37M3Ax1ujrCNf6WKEL8hqOHaO13OKhJ+jY62bFSm7Lg+aexCoyDHVrumswUtIzn
NvVs0Hmb2SdbQO9yrOLvNNiMffbQMmSw9Mww7pJn6figbuzyT+QqweacOWARMMChLvzoxcN55TXR
uEa3GvAV0mf5vtMgSJaHxpFbAgz1erTPQSXkT2qN1yCUm3RlImT34p1Cmnoz1yj2Sr7ZVHoIBpgW
yWf2xxtLZshQ/EXoMSQTh8OIbCCOAn4iyowWUAcjiIId+ajxB/cepSPRhayE5/V9yYwPMLSbhShM
lCL6sFCPrz9vFgYBC02B4vJiWiW2KB4gEhBi0+tH971Km/Ns4hQpQp1l/RbT2ArHuTrGC3PQ+FfE
99ko9Tpm/filB+4fdabZS9mY3t0kBlRBaX9bmu3WGNsJMggwx59hEOT07rgc/sBptjpX0sRnlqjL
u8SNsK/PU+eUDd6R/C4XCYRjRPjatml2ln4hQLJYQsBQ42dTL7B3uVLdTBwFmcd0LUAfPhNHNak4
ViBpewoHUT8XVr4nHK0CRBDkU204g25pDZ7Y3W7QarpOKNJ1Grr8ZAF8hq/cMt8sFCq+1fb7opGf
o8jFgRTRp8yUr9S1KvDZjKiv5xmkXyLkuh6ogaYnKPhBJO2K8YF7aMjtejVEDjqcJnwIBZpyDwBP
gpOtn3E2ctD3rjtPIrfngfu2Cfu7oJrkpYUwmZGM3Qn8d/JCLvyX4Lef4U8gZSEe4GTjRGLam13x
maybuMVHA7SUMFSyLjoPp6t6PTceIPlDw3N3mRNKMd/Cf8Qsl6HLG2n2mdae74tucVmGBy9FGtY8
Qq1zVZg7KykeErMW11wO3VOXjvw6QpBemRngT7qJ4r7elknTbsn0fa99ynn14Lnx2yQb9W5X7tvz
pCYFQ7QfqnDV65N4ajx9HE+9Cue8Zwu6ak5v2Hvyx4aTQp6MQgbosM7zONhLfum+T1pWjFjLV2Mf
4etPL/thCsUsgT2tS5cQwkeVUe7sP/jmLoUDoIubWWZKJNKR8Y+QtBfdEdt5oLEc4awtbD5nE2o+
DpSjMOroXB+ZyygF/z/OBSVRAKxbebBRqrMdKBeSaiojQBtAj6qdM0UwUQlnbQv8B6Br24WBeBmg
aK4nk+8fByqNpGgnkKIlSNU1QKD1KMTcEow0v9oAu4C4y2+3jSHMkycL9eTg6BAg1iT5FjMjXaHa
GccTLd7PXsPfJw6ZFfyZlHE3TywBFn9wWvZiGvu0bOXVLQHB6NMg7jdkq5Hvxy6HJK8ZI50NKK5E
Rbnu2i3/nkBsFhhD7ctCA1Kveol0yIGFTFSxnQNn5/vi1gSWXNUGzZqutVx1iStQzQrkPn6ccjJx
KX3Gs/f/D2lX1iQnzmV/EREgQIJXyH2p1XbZfiG6Pd3s+86vn6NLuZTOdn8zE/NghXTvlSDTWSDd
5ZzR/asHo9uZGtMNkO2fpEO1TRNEDBue6ggsgWLkbJOKuiwC9s6uA0B43AGaex3SfBQcLZqv1uOj
jlOfXlbVliMd1yPNKlRGA3JozzeLuHGMSfBJ7Us4gw5keHNdMiehDlLD3Tgt36cI0UEmc8Ko18cI
ACoZQwrKIlh6JJGSq+Eg56vh70xI9r+wo7uQVyzt/h9XzKuwRMBYXs0GeYLf21GyRR2pfuX5twbV
FCvosylx9GloAC0FTCMuOAClVilokmt9VRJe6BoDe1Drg6ENtZxRBySHxDoSfB81hNYnPiD9lOzO
hIYocdmwSpjr/B5p5SsQoLJNK7sH0/jgHlDxDYZQY3lpEDC46jpejJmpsW9gkot8oEXOV6detJe2
j19IvuR2vU3HpjnOeagBjH9PYqceh4PoAPeUI1fgG0DYzjFODJ/SUAwX/BLhl6dVm3704FELHx34
iJ6XxERmE64G5yoqc7gYUYndxG8oelrtnSno9iCCR5mOXFYHTh2iX8mXdAky1Mu32WYp8ees2RXg
H9Mm381VrG2cWRSvgdUgQ9xaB5NRlK9WF42bRqutHRlE2CI+okTt0FpL+UqilIFboug150BDI0nH
izD5NxpRU0i6DwflOmdacllM51jaQBwlbTmN9VNVYgeZud8KB5DSC4GwRC3A6MHGUu3WsYhRiJaz
BgirrEBUoquwa4Hr6ZkwVjrgL6eTiB4JbCWUIMQAWVUwLXJxrs/LifQkT1MQ7shE4h3JVoQXeRGG
rB9fyehCeDxuMjhL7QoVDWmwBGfABQVnGnbGAizyhlpSrXruplut0RdgRvycczeRhszs5r1uh5+G
bkY0UTbgn7PhrEEaC+A02i0HYPG7LLQSYGivelMmbfda90YT9ci1UI5FevCfzJ6r9e6mzUfr5ODN
sjYLqvtPOc4iBbDL0CUN2bglYDNX4Y3+phuDn8b01VIOyLpQB8DfIt1yNjxCWmqTP1rNlCGnU2TX
RTbUU0Md1wTgHXKXyK4auAkKczklAtKZowf5aVVowWGoQRqillOLUA+JfuAb6NNHPcny9TKx88pC
t7jcWd5dk+zVstRLgLA7FQ2OTg7vFq91Z4GskdE6IO77mUa2VYrraOsWIo/59HfAsdcR2dC/G5Pa
Af4mzViNm3S+YhcImIbuBakklUfB20y3r32dOV+KyLZ2etT3R7KoQpDM0Fn2w8IqZmsnSnZrQedh
bAeuSWKJ+zV0DfFTe9qTzz4TjG9Eo7dHGoIHbWNYS/u5DhP7yiVkN8nB/8RRg+8A8FieN/QMjBa/
mg1S7lpw/P+bmSVXo+m02q8XHaewWy8KbMD3i6p7o8XlRcms0RBUMB3wIqRtNnmBUc7PyWxEAHKt
8Edq1+JN2O6xi9Mc3nI4AafMBU30hwXPgN1U56GzoUTlhhVAouBw7qkM5InBSw46beBASioaagIg
neuFuTzRrHkCzcqoJ1+VQY6v6n9YaGIZasM7QP/ZzFmOua5LbD7woHHZ9KkfDaJ9Jckw5YWvaUCI
JBY0ZU/EZ2RilKv90BnnKMyWQ7r0naQ3MTctPsEfQ/kH/VY4Mkn8GIS+D/9ioOXa7EdW827AceAu
gQPj1iMSBxASeDFtAOd0gGf9UTrLibeN9uaEi7ZN7dI46UXZPC05iFDJAtQD/tynwQuYi58yM0ku
lQn0I7pj+ihaUu4HbJCfSIQMXBCaI8NnFwWgVAoR/9+KFJW0gcitc9QDXh34lj/HJKTGtMcACMi9
4SkZ9bROTqHu7+aBFsTGbhLEkgAUAHcnMlDY3+7UNgei3Fp5tyQtl5tryTHn41cSId9XBuoFWLmE
Yf+Nk0JzIKKulbMrrIqUjFkGKhhsccIdPbVBX4Fnvnqy34zLBjTXSfxAL4j1Ed/m4p8viJGBLsse
3VNlmD6Qx6MHldbF5zRCEaowAeKg/cwLk3bAyApRlSBlTQkmQ4Tcarz9/R5vSv2hDcBrkfAx3hlN
VAFCW/TptXCnXTgO7WmVJR0q71swMo4psBZWGfKxs52GozBSxsyn/wyfjRioBHX8BR3ONR1D103h
Cqbr7j2uuxV1ALCauvBxGJCYWAht8NISOWE54/m2k37/3Aw1bceBZooXh8t8oc2AoALd34hEMKZd
1i7pbctCGmRkD/4qdBm27ZPmFCWVJe8pTYBSAlSuwL+mDvSjHW8Qy019NeNugTUV4W4ttwE9ruVE
1xC1+3hTL/m3u55lDsW3qIXruwB1wL22rYvXKS6yHdMi7axJ/lHUYDTDrpZkJySstArpB2nokVbJ
aUiNZUyPbZ2zJzaDoTJdvo+1G+2tjpt7W3Odb8Lawvtje3PU4hhmVahllqljlD8WFS8AdTFeSGJy
bAUBCgz3nDTIHbAeplFuepSbNkriEavv/7LnMAZsZlYB9nbSha8hALwlYZ038SMwP+NHhA+NfYSU
WTyIIVutsyaLr3rb+ySbXBfOqCwFHBCyaB6oQU215S+A8d8iPaZiHtz97xoUXsJlKvrzQgqy1t12
PqZl87rK8F83P9AM+NACH4VgYnO/jANYhCxNkQkT1WAS1ar2ADjl8GFwq/emwcEu6FsEXiGJQxxJ
EYFGV55LPenY21RVdIxS5MpjY/w56erxhMCKs0EsfP5uTeKkt3r5Gbhm4ykegQdITEhSPrjYIbcI
/++J5M6xUGwMD6p+QiwUTJl6CVTEEYBWpK3CJngu2ejpdqC9MBRs6MXIjkEn5o0I9djnFaoQdkkM
wBCODRBFxyKjikfPLBoTgBkdinNl0UTnjLhQFQdgQA+19pAtfe5rWW4fI8lxPvXxCFyIttvRcDbC
5cAE/lvLsbU/MX0eL6gFRkaWHAJOsXieNH211WLMz+beaxHXfSGDkSVfh0oPrrQYXSqvOvB+6eJK
7HHUzG64JJseAV9ub1LU3/otEAwekanQPToMESdgrJxIpLNxxn0DJfAMAr5VZkcMsM+yKcHHd0ao
4USioscTburi/BC4uk90eXmKFCt9zozHKjRmVAIuxRYIshxksKBu4MLSPWPMUDuFtLq3YDCXC5dA
+KIAiPlSAEXeQOZj6TvmdKO1pZbm6hP4JoGdP73h614uhBSu5jojG/HWtZinGUWW7lFlC+CxwRVb
O2CI4nQS0IoauHvLa1nOJTKP4T0jbVhZ8T7mNmAzkmjZiyIGLJWW6F+C3D4JWdeio5jPj1g9PujB
hBq7uJl8qoSZW+PAp7l467s8Rxb8sOzWs0ksDyz0KqLGyjTksbWgfdmanXx80tHFNOcHARrrg41A
2hFphldVmDNzhpg1leHoIGs6IhFx1arynGpMUxCsWW54rWWEdonw4+l7ADG0KAt/NOXDg3pVHSOU
Hg47YWeFtWpJ0aMCOXCQ6aVsSR4YDYBgOOqOaaiaqCwsALbhEtLrfIxK4PgFy9Cx0tcYwMtaooqQ
zVjqO+AW8eOAopbLQIwSUl4ZzVgA4APdXOTD1s61xVM2LpFLqDHy3kCYy7TOL+AA20yg5Hs17Riu
ZqYD6wIjaiy7+7NtneWCTGFsAQN72RVx819Rn38W8YC3LG9jHQc8aqkWFjLNRDxOb1NgvPVFcHE0
/AISs5g+GyjjgldBnz4jrvTeW6SsQ9LqqUuZs1OFcapOLgunBXAYsqROqQezByb1pOH/Uipuauvs
AGho7+ZqJord8VOw2HYxYjDlJKAYW+Jo2CYF6G+ypa0Z6tmkUKrrJf0OLEx+IFFqmXiQo5o6u0SB
tVFm1AtQJWAkuKD8vVDT5s1rNZbNIZGinh5epFC/wg+T9bemfntkN6LepekHoDgXgp1A2cFOuez1
vcZzsFah26ou6bsoNRF37H6jX2LiLpKr3HTXtW6WVcuUefEYxlzb3V/pZjpZA9v7NGChQ/ArfRBx
CIEGSr/0Yv6M1H++VyLqUUN8QzR11c7jvW00AwbEjnKQGGqAIkaCe/LQTgWCP+n3FgBBn9k49k/4
zj6RFAFVF3yfeQh4LV6+1YuVbWOnzg6k1QXIwEcUqMObi9Ry131hYKPzImwXcL7FsZgOyOthGMjl
T5NIwDAgj9CkVXbMXnDyQFEKWHSLdBslDR5BOflmg8eCsErqX4ego5Oe2+CRJaiI9KVxJ3jmgT3V
Tq9VgixpHsSlcwRMsYXIEs+27wyCoLmIFonQ5o8zqJYJt4NAPQjGgzi8Iytqtywp8Vgj9TsGCBAV
sRJUJKRGQX8omW6PjjcaRbtd6b7V4usYJce366xCWgj7XJS42Yh8z3YaIuNi1k6NEBoSMNAjWZPE
b1pldcg3hBzxuHeLiVlBAWCPf06z5lorkHgIy5uuWlutMXRNhL9yotPGewmVU3LDiSS6bWLM47Eo
Oh0ZznI/qppVyFL+oodpszejvvXMaK62CpLvDn9PKRQm3+9MxhapVSl8i3EPYMJWsz9pxlBcpnTO
wcGLYZ5E7lMVi30FFqjBz4a/kEFfver2jExpK/wSN8DvJ8t2tmLEuTUwn8uJIN6ptwArXvDOaPgn
M0nbg20l4SZLlvkx5dExnmZgIyBlb7zGeoqkyTiudnMB3NNRNsjeSmYEKtBtUrzOSE3W1PB2SFA2
bnwOQXN7FjrcqADXMz4HwvxDtAyYEfa41yY7+c6Sttog0b56cEs4Amqne6vBmC2LYDmqN9BTzY3M
nF1/TO3Qt0PLvje+sftYANixt0v97hozD/Dnpy73Oxu1NDjxfryXizQl6nXxfYALW54zEOGv/GTs
x2vudPlzfFq5daoQEABL9D3oWbWdgPByHsrOfrQMkDebZoOKSC2t/K4HwGomsVVRqsIOc5uDSVXC
rcqGetQsTjK3nhrTNGbYSGP8OeN30+5kVRI+pcCbegzzsTjXICD0Ga+tN+AchdtAFPpBA8nEWzPn
X8wxNeDW0MpPYFjD7bfRYw/6gH0qASydTAAZU/aoaYGstJlMNqwYmSsUJsFdKqRLNW9V99qeTQI5
fB9L3SBq6hmP4RNBnUw0zk9OfO6RMvpcjXPz/FNCA7ut2ucOcVhpQ5JRGs7vs2hAYjcXyuaXddzE
+ewOVhMyeerAmz3t3UeijB2HpTrPYn4wpEjJQcDLNkFRWZsep2xUD4TutWRhB9qchQPp3jKPLnbL
SCEHoCIFTWnoosIBJ0hUQXazXqxaCriSlmcglyZtgjqvygVsjWSVTqYqO3Ijcvz1wIAMl2PdzgCp
S0S2fNEA4L0BIIT9yCbDWhuLRc+oNAZtwYfcBfvg1aoin6yUfOoKd5/OKRDL5HSlSPrI9ue4Nbet
U/ADK7WvXWCyaCeCJjk7eWnnnyfOGh9QirgXGldZVvizCIo0PYAcoEaxq96fJscSmWfEADUcs6Dc
TiFH2pgdhB7gtwBaPGnRMWhsJBzbgBQL0il6GzuQ7ZqhOWwcOWR41GzLgqHkSCTRW1IBvsgpo/xK
Q23CoxrpXq8muKNfR1DhNqCwiI1PkYGaf8DADWxTJkjrbHKUHw+DiHxX+v+byXCXQyfjAdIljh1I
kzhb6uLGuLlakX41JVVCXn/qWqHIPcey4u0s5/fwhTlbWprUEdBqkNFVJduAj9jY1cUcniOwynD/
vuuQgZuJ8Lx2ayR2HQVi/7+3ZJb25s6xKM0XLZwK4D5ESF0qQjg/F33QfGzFy3TTCWb6KNU0z5X+
MrcRELEWkz9yMHl9H7Glhu+yXuD00Osd+Fi6CwNTyQm1w8s+wHn0Sc9BKZiHy/impcMPHQlef2Ed
ntdIcRWbLgZ1VQw6QUNmDMjRiORJNZpZivI3QJToshQmRtTmgHsEULAcUrUMmEYsD7Vo8ZFkFrKn
nh2QbbaV8bjA/5RhR4joeIT3eNma2omadUyqm3FvIQPdW3UW48wfUvzayKqDB+2s7JWMpitFCZLl
o5NGgCvYFQFQLzPd2LWSK5A5Sb81I7ArL5o9fPmNfAyG4FGEab1PKSk1kuml8xLYZ6DD2Wca3mho
vBS7LgcEDZnFQfE6WyEqlT7sSf7bmT+n93CM3FzANsaXFiTGXIAFOtI9IH/zS2iW9AcMWilXtyvg
UkBo28serDnukU2JBWaylIcnQyt2VAVdVUO/n2vzgRvOe2E0gO7yMzXlUvHSIztSk5CG1CNZNIFC
Ff8XmEN10dSjxhnsyBdTXUSbZiqAHOy5zZxskimJz9TUY/veu5MFE4/OoI5D6LwuK7R35qTPmI7s
czsAuLpc58Zwnek2ydcSFbGSfGB2XHA45NjRozzujjrcSKdsFznTuCrUo3+skr/jZAKfI/KLHlGn
6T7m+WJc5Rq51p+6pMEOSKItwNveXNs2aCZ4dDEGEN7GavFCu5GRDWnN0Sn9JQajbleCjN7rxhoT
ST9oTnYQZvZGhjMDxzACAX+o9NqJ0naXvpgADvIUGn2JuJrM51UmlJ/rwPe+ZvLSUMnWKfh72XVd
Hh+BTXyXn0SCNfGoqQLnNLn3GU+US8QC8SfAdX6g5NU5U5Px7r13L4s1G9ANqBhXdsWvxv8+l5bX
hxOe4Cigk6M7W3t2s20YlP361KC/8PXJsD4l6O8+lw8Ug54tZNDsRm1wT+pxQAZkevtsWft3jxQR
go+qyRAnBQIsfN9UhL12ucVQi1hYR5K5aZ6gwoEKt+lbdQak4xSc/QA36Lx3crBPKnKvRNdr34DT
Y88XcIKRIsr4wQQf3gOJooW71yJoTvA6DKlPi4As1a9McLGZkhQTBdBgT0+dYD/KvEQgzsuoq8Gv
pAX2GahjuuGzo/XWU25qL6FMiDQscBHMqYO6RKdOtmVihmH/qNkgBiFH5BCNP+oaLi9yPLqgZLGB
vtPdyMiMHJFS3rVwnikR9T7kZEUiauTayl5NKhgcZHFzMvlg7yiefRfUprB1OYvl4or9XaSddCrM
XfMu2uFsBwD5X8Pyyo4ULmqcPbpgaMTx0WrFF/wzPiVpaW2xlYh3XA5DlG4DInasfNK2kdU+GDPw
gkVvfBpAW/hpBjWLtCTJxPkTyFzdB5qc93Psz6DlPEZOpz+1Bjik6ghvoF4ft1TAmiA9+OIkISgF
cWZt/a4F3mKgv1I5a9sniKLVNfgaZSUsnGPJzs6bU8IrfbvmlK78fRy48F4e2TMADVHcjvuzryoj
NbLGVUEJqG5tV8dMN2U8PwBJW1Rr2y4bUZbjdMGGhJEugF9K3T6xAoA+wLIGMdzaWxAy1LZKc7MQ
CYEOPx3Hxll5GRQ5g+KNuJOV3G02lQNIelIU8mBEPWp0OhipMTE7IAnjdgppRZ/xjQNAh41ImsI5
WkGPVLeQAW9f0mIWMrm/illuXxGlrXbYDKReTVyZpOc2h2tlwCN2VekAOAPSgJw6lrNr7GhWqc2p
t4655Cu2QoQb5hRJvTjnhGdBWz1AtGGrp8bMhdvGW3UkJoMJpH9n/TvS7vgppI2jmsfl5HUaTQCl
219Iwoh3YVDjYU4PnIGeMnHybOS2dXIp8fNGYelB5TeVyHeJaw7nqAsBBzz1zSs1bhp/zuwhv9Ko
nR1n3zaB6dOQSbMB3ijDXMQziUCAHG3bGlWIWhcjEAWG50cQMOxIuRgcvkzkFnp9xKojyeiiOtzE
bJh3ITyO8PhG1nSZA5dbO3vgqDe14JXrUseCqxqaIiq0YhN2CWgedMB6SdmNou57FAsb0XwpqqAH
cUfUbEjWZCGiZYnjCaStfwVH7ZNbuvFLNzXDc24Nr6h9Kb/ifcL3nQa8pzRfCuwUTPxpBUP9oE2d
/rmMRmxdMLus3RnUvQDboCFOeDgoREt0XodR48WxU31Js9m+BhNqt2i10JoR6w/D4kBDeQvIlAdX
rpiXXWhxVBnKpqhGFB8NKLUH5xtfFRqcB4ibZCiEbjliedIk4ZbJvNXaTKpNWQYTjqIJhGqdpTU8
W5+iq8gzti5Nyjwshh1oqITXdyIRGxStGw+9lr/Oy2jg+SBHtJTdtsVxKeM3uhApaCkG3s2Z9Y+l
1W/rIE6uZoX/a0M2AUpOT1OmPZNoBLU4OCwdpDh2eJdslB31rL78c2iM+RgDafWxhw/5ETDewwND
DgUZKLnWuct+jFrky0hbtVAC4k7fCSJjp4xJ+3FzUTA9TKgEPpgBa86AX3xv4MOXGUYfY+opG2OC
888BsYASKVuSITh1u96dHWnvZLRAWDv4r0MJILiTfy7wOzvLtodj2YBdURZ/aK1tb9NBpmSS61eN
V0cxABBtMI6nIOmV+NU0BzxZ/5CRXYfd1kZLhvaZjGktNXf+uJ6S/ef1EuRE+ohgoswL3NCc3dBo
EaEWt83qHE7BjoizCLBtJRYjRWJpu9VMMo4pBq4BnL9qlppKvV+VtKThhIepcauTiiaWxQjisEKH
m/zXCCN2THUPPDLwsVUGOyjtGnGkMQrCbyezakDZEWnkPOQfsQPCek2/IRkPxd9gtG1rgBUm7nWM
RQ2CsiEAjo8EGEgkmAD14kp3gCA1XwD6fSsnJTW5kwAp4G6aUtNSNJlkAQqYvCDokFr0cQ1lzOXF
1dAkEAIa/+vlUaakjQiFKaubWWqpu9v43cU7Z3JROc2QaP7rbShjsUwGuAl/vfO7obpTw02flrTs
92o9slXfBilIVtK3+K/qVP43WPhvoBkLEDBwdGs9awD8YifPj2Y8Ab6UxhrrLEB3Sik1N2ODrFZb
rel1P5/N1mcWgn4oUA/eJ6xjLtcOEg1Qqes0EoiJV9GOuuri2NbVk6QclVPW1dcps1XjXDpPYhvk
+PGKYnmok2X4ZBrO7ANoUOA3ieGcojCNsRrshnKYZqy9gKMlBliVNnyyYjd5hSOedNTIxZqhA5kV
oJuAsTvOErahL81nahYevOlIOj4rUSJZt+0wedRmzXweeV0/JexvpRfYB2Hfmj0pUdNpzXHp3A7Y
R/r7ygzYszscu1CwJtchY2CBDZt8dFwEL3EHpLAch3uAHhgOJAP5QQ1qR/I0umAknVEiU8PnF4Nr
zsGreh33RWydzcCCAwwIa7WnxiSM2WCe3WjSoMk2VVm15xsRmVBjyBWotxqT0TKH1v7dX2S4rumF
5Re7WVxs8ErsO5BPAQ6WyZ6QXFmOhsfBzbbF8d25WCkvq5MDXIwdIDVCVFUxI3/NjHW2vgD/UgPR
xQZwdQCVn0Hyc4nwVr04HXO2eS8xDTTtXaa0xZgng0eGYbgAy0GYSIlB2tTgkVGC3IZqY7lDeUHm
Oq2wahuUxXumNfFtT3vYwcFn0cMBxOJy90q7WwAg1DJHlpseChXzrdGhXG7dM5M+6OLoiJ3GQ5WV
wZPRIerYVPk6svoleJpbPIJrnaEgT1pQYxrIrDFc7LOVLHUZ6kRry/BpmiMc90loU3piY/IXicjW
GvCzt5nmryN5BeqFXbrlQ85+/orBu+R46j2XT8Dj7TtsZOm1R+85MRmhb2h4Fqj3pv0hi2cQLgyp
ayOsatsgrmw5CLniovFobMYGupOtXdxCbjBoSJpBVktoDTM9FzmEO57NxdMA5laUUXVihxAushWt
agCM/65ImPHNNsfa57HRvvDRaHfLXLYX1+7NU1VV+l5vWv2IDNzZ55O+p7ycNTmnzm1/yU0d1bDI
1QHjZPtolMuNRQwPuD9JC5rwYRG2PPW7BUjWKpWDszFEXpfM/KB0EFcPYmT9pOOObN4zP2SiyI1l
YgYAhrXmB7UOTjETqLWp8hrAEcw3QE11dsblvbGnFPClajwL1p+RqE1m5oftzSwT0XYtJo7SCdm6
276zwGoQx8als0GuqefTiUTUgMgA+QKy0SyBjCyyq0AoeKyM4XQjW7vA8sz3Y4WE32cc2v6gE3Be
guwsD+ejwO/YvpLsV0WYhXH3Mkm0MGkMVA9wXPb4P2t1FKfZY7QFiQAIWkXTHWnmehg3kL05uGAM
uan3RHIOTpFxhwxQAT6QtVq0d8H3WeTuhHrjRUORqNCHi4sax/NoRL/IwnK8kDboggEPCTTUW0BR
ieoia9zQEHSP+M9VhnX0eS6b8lJNouo3LnZHXhKDh1eTiDsZDpOgOBpBRGaE+jUobLlZqvQdUNU4
qKiN+IEJU+Bd52Q/qmaPv43mT5RBd+DAnO19yboYCwFuu8J2cwYdUg3kbaPaJ8ilQiYgULlJG5YA
svZmlAQfwDP1EtMQ3+C7mmxQl20AoSu0NqRwQYBxeE9kwJEF6cYSBksgxeJI3dGZ4OKCY2ryIgYs
7HVMqhRJmzkO7h0I4Np+Fw5FAnJrNAF+8oCettrSo3Hf1wFHbCTXj73OPVIHQYbQVyNf6GtXzZwf
AxvwIJRgWNRivGTB9j3RUOYc8tYukFAhFXOKB6/I29tkxJ8Kmr5CekxB1gK/sDb3ETJUuJMFZwMA
KjsW5okXRS6yrEnYyDyF+3GwIFGBNGkIZxDNoaFSqMl3snWt0bTmTWSzplpeUXIlWWSa8tWN2M4W
aX6K49m92EZXNygiQNdYIXYl1UDF2PZGA5IWNni9wZetrncMXIpmXK/zQxPbrb5F9aBcgpocjmhP
iL7ckjN/9d6vjnty9q/df+g0Iwj2+HZO/zCSuzUjm2ZE22R3acyTzCc+qCwOV35XaoijqAWAdbhs
SYFNPr5pSjy2qxpdsqTxmiEiZ5cxt8A6tzD/TqGMcwFkBPs9wY24HgAG+aeV4nChMQNJb7cJcKRP
9fjHlAJt+FZPmgK0vvAlIexIT2ghEDIyZ+Pr+kBen9p3CXr0PK/t9g0n6HGvntLqOX8nc1PDH8WA
YFiGCHLLRmAz1Ea1GZuwKTwSUvN/HesSVU5N/5/WMCTWHBnRLaRjdYD/D0eTQOvPigXljlOFtP8L
WZ+3s1+libGSshDBippGvf+TDO/v9/VWbhbJDpNnOfy+nX0k96dyls4B4Corx+62SgFkq58O1d86
T8m3eq+xphq0U00/75xiyI5uWjlnIZuaa+Km+Z0sjpEbiCo84Ab9m/F/Xm9w4t3QiBZA0D8vNoGY
ZMpZ/edYpC+1JEIqZUM9wYDzSb3KZSAXt5jwlQwl5WA/ujPUM2R/DkF4JDk1tJ5BnEo0Bs1JfQSL
4UktRb0MWPS7ps96FJgDqr1lm1iGZAu7wX7tBhnIwftnbNJkm5GGjNYuMTqmOZzpt/Zykfhjklro
ZuF1DlLkUX0ZIZeLx0uG1yJw2FvAmfzCChZLgrAqc5d37jAaEynYUL4VUw74CMkuts676f52Hulp
sr0Us+0rcjFgRPUnMCyhgH3exC6y+Al0nODGV+jwxpXI5CSgZiTEcaQsDqCZoD6JaRog27TtOPEf
JCLQcZKv1spuXRnlg1G8U9J/rMmz5MEpEXJW90RrqimTfOk+aTICjCMaYr/UDWuzeO/SmBrkF4CQ
hDQB0GvPNA4nXdsWU/zjzq4oGRBnlDAH1uj+HZXEMK0nAYSQx76LnYcW7KdyUFsugPWo5+TBbhxw
dCCF4XJdeEmG4J/IQLxEwjwAF5DRLXaLvxNuVUB9L4HrE1bDhm4uqUQY7daP5DbIwvfodtUNqY9E
vZtPvH5EMk/ziSF9FIuSUY60xfett8jhQNaG9DyAYwFU8HGLqmUrxTsRVdirRp/aqbuQlCwtLcrO
cwzUVZ+EIKxBIjnY5ZYGBc+gRx7PuRXMYE3GFs6NGvz10CaNh0G/LzMQv69CtcWjrV+dTxzwd4m7
vZ9I49r5o2vL5aKVWe0vKHHcxKjzOk8ytps69gCP+seYetSYfQPuHRdAyFKpGpq2yLl3MjUs+FRs
QRCKcskPO3BxI8IlOqT2cn0Ytlmi8xxpvjWSTkXmvAEwohieaAOIQqIOeQiVJOnBuZzK8pPaskAI
B25t7NmA60lCJw7Sc5owAMj0NvzscQp4XQQuVsOEDEkItyGQWGbz3bAHrfY2mEFQ6AAg9gAG5aeb
8pVRVocpkLhfTZScZugIc4weaoDbfZJulrrLvy3FcCpLk/8XcjO/sMIYvwxGam8Hi7MzQMz1azTM
+mZ2AXCNWtJiPWuViCGXKJia4SNr8qM6f01Wr18MuFb0rGguUcjYxkLV3Jcsyv5mSCD5u6qBTQ9k
N3yP31ttHN7yvmg2ad8Nj91UGNj4A1u0WfIIREflJpwGsO79hhwMgNTjtUb82h8iQxLz4TCM6p6f
BGI0pWZ8XNX3ig+iryrXRp8uQgv+9kryIuo+1gt/LEBDWoXug4YrKdl6C9KwkBdR6nUFyWOm1lL3
Qbeq5pIJyZSJ0t59LrpQLL8ypbi/2sd3olZW663GHx+YhkpLiwLe3zguHAfFj0+lLrb+N9T02T4u
dPN/o9ZSt3rzbamF1IcFMjRojBoJdvqByBEitwSVaMiglaJUIWisYBqEt7F2V93aH4BH/Y60QfPu
wEGA1IKIHkeGHGBTrssASlNkf6PoUIIY1AOrhx2NbaoM+tXmH2qyDF3nash11ikkQ/0nShhpzV9t
kE0XnAUIjUBh4q7lIWs9yIiao2x+mRgO3qpCZJHiNqjYPud97t3XmWRNDgC8VMBzRPNN8ETr+gwM
C7N2J4AGVBm2OMDQXu/n5oNRlxoyqnOksdC9hUmCiijqkrrP0xcd/DW7wEABny2hlZnc0VPvTqYl
doekRGkDYNl+39kdks4wUnY0RKLY+1I0/P/ILFBybhp4nnDMnN5zkgFNq52i+U+SrCnHmlQqiwYg
Ku3NjDBD5kzaglIgDJscifgf+c2IsUeXmzXMBAwVY4Xv1ZTkT03c1Ht3ip6dIZC0KpI9au2S+kY6
DijkxXsy0LYuoIq9eNhaSPt+jCpAdYRhnlueKKtvFerNjyQjLTVBwMoNR7Hp5k6RLN10yOGT8pQx
9TRT1ii9X8EAvHHi8LqKnqc8XraEh6qFoHPzstL9ocObtSPZ1Ir+3Eu0VerdyQD0jBnrPKcCFfI0
WwhJuDP8782ITKMZqeBbGgvbDPZLO/TRdslAdXSvvx8PbV/slpaFn4OlDbbC6OuDNVb1NyAIg0Jk
BkhEqVfnAoVhfjGY9TcwhIyoYzL1h2YGdSVgUl8QWHQehFNP47zTxhIZ0vACin2RWfk5sd2NDkf5
kUYFsIOQaSMVc44C9dFmovRWlRSOUkgakiHYEWBfxPXp0If9fh2SRivq4qyx9OdsmnizugaoWIH6
OKy5WBV4zWsBwKe71TMNLh662roy6WO65mpKd7eUeDwubZhv14vINW+WX6eqeyaj9c7Wjygvqj6h
/D4SbK+P6xKRGSO+3mKDog0d8odXEFEC+80knqibujFSuqNyRxpqSAFiO5x0chEBV0+CkSp1m/PY
q8CHtVttSNMkwde6McVO+YCpRx5fJJnjMRW0eHZ9eIyVK/jGd1zGM35SSkXmavadQl3gd8sG4Cvz
Kj2cNroLXklF/ghs/79q878pu7LluHEl+0WMAHfytfZNUtmyLblfGG7bTYI7wR1fPwdJWSjXuO/c
eUEgN1TZkkgAmXmObWxJf88hqf3IfBerRZoRWSXN1KJSPQDu9JrJUvuSDkltYLNqs44jXcjSZzFW
8SXIXOcZDAcNSgtEvR+p/bJwzbNdlIBCFlkuVK3KFn+m4WmIzA8mqsUfWNJs0SFvVNu2B8JSGCc4
sRCegiebxZwoEh4aCkWKo/2MAdVUK9QqD6AUE2tzTqQpvmXAnwwB0nVangVpIJ9vRBBJPYOjAsks
g4NgHXDBgwPAwpUGDV4whUFIDO09vvAig1/oGJRhedAQxzRziuqvAR1u6MtDP2qPDoNfRzbApEUb
HqTj5u4s5zrsmlvSOGk90EDsc5RgH6DCG96InTWgmiYukCI06bbZVhfPVjFOJ5E+k54RoQJa170U
cKeori5icFqMkeqZsjJjk4ONZ02dUkklpgeaLS1ViVCAr8pMzVY3fVZL89Xv0dSARdFkTfy8WL8d
Ww0x1DvDBr9oI6dHABR0V08NllHVm6Ge+63poOlhFVug3gPQFSol0u5KAzlHHFiArTm0R23I/MFB
WXruqCQhYskx5gEgHhiQZzxciNCtiBomxwEaegqUPtIZ09ziBGz/HXKzOQVAkD4kDWqlUZQ0o0Ct
Az9pXcgV7j8Acel11ZWDnkUBWwauUUYAYUnZagAsFigF4JFHAyAv+8na8xQ4rKSbYjPe2gxF5DYK
tx643/kPAXgItr7CVpiBiyrB++EClUjgx9emaX2pkxwi67xqPQIn5MFIs9UMFHC+QiP+20zpRnCF
XfGzTnFIBMxxR5yb8VjkOJhC1kM4ecIHiDOUZJZocllZcVBstO6P3gHH4xSQsuI055axQRXouLeA
2fuZROzexr05eMBbVFa0rU43IlntWYrP9Xe9eKY6mOlLFH5UrGVbBssXS/Bfib2w+o7kc/fNCmpv
psA//jvHDsSqoL6YliOX3tbTiWEM8EYFwPP1T+cH0pUR2KHAfn79M/vyr/jl5OADB0iO4bEvOv9x
sG3/0SGMPFArrDslko6sYZCKB9RbrEivA0gMgTSmbt2NHRlitx1swNUU5sF1+Y87Z1pzjJGUyEYg
xKqPnitc/YTA+t4PM2/wHALxm1OgRBLXVckjcrs5W0VqykJ0Z9fVl4TnyaNrh86IAmRUR9YyO5Iu
RN/DWwD2xc7aaWZ3Q0o/lJ250UsX2J6tsbsp1/R/TAek5X9ljGugWwzhy91//nKcImsAK/1363OV
djbbpAIctrF4kFutQIOT2rqAJcg/gyMHVG0MkMkJSvBiNdBsMDu2Ky2OP1ZlNbt6fNR+DIg567yr
Q9QEwEAR2hom1cnGlvNEer1wn7VyZ6bFgPYoG83FIEMkSmwix15SJCp/u2ACkPzud6O7mS7Rv9ai
ZVJZoRuDgtvm7UOqbESGap6n1lp3pZ8dRG0AnzcNimunBpoBnutrFKf5iSR0dpdXBxXXB6vhILl/
dyPDODVfjRkvup5PxZVUdcgBMa18pVl/imYvPi5Pcd1COwnUXraVb2/1m4Ae6DTQ851czC5xFIPG
uLwsyFAuL5QxRveVLN/Mb0r1CeSuP4BE+hS81Z9kHTxlhoENlhUAhD8aw2q1yAnoMB6y2rbkqjLA
CVVX3jllAp5oSwWEiTIHVpMAps7uNiSSYQmx+zE7u2W3u12MPofbSFfPiZD7m9Vmf0DfQvgPr/+i
nczNtqqmnQ5tfxzbRi/Lzf6HfEmO/Qi/WMP3Gxc3xSVUgzpQ9CflHcNN7lR7qyzA3W9FT/xUvRsS
NYwTODDSrtqDVA+4ce96mpGO2fETQ7qcoTg0uIRpZ625ApaN1dAPwJnJHFEA+hqijWztjUH4OJ6T
joYBVEtPwh+rgzbQKhSrDaWBeuEl7m598gYk4+sYZSCQBSx8vOlG4aASDQO46R3gstrluWX/y9gD
nu/cqoF8cXpEdTLJZGHIBayAdpPtyKwdtehXPkK0TDMaDF/0W+nE7bKgNmjnJTgO5x/gwnG3ox/J
Ew34vx9xtapkAH4PBSBxQDg9+hamNrek+uH8cngzwdVhTbsaBJo5b8xLUL8sreJpVR1Ey2nx5uPJ
soTff/ydf09fjEJp8KMd0M7rU6Q4LP2F+RKFOKdQ8WXeyK6VT3vQ950XXXDnTuEUQzMy00wbnAwk
achGY11saoAxQdNFq4NQ545ORcf6pIva0iqM12WFauCZCuP+vYxtsVNh3ChdcSqbEb/XqIujEF0w
98cCupEWr1y/B7hofgbwxMtc44WJGpXhwhT7MzE900B0zzQjQwRYmZNo5vWd/k++tNyQWMEGFDjG
6l/XvIt9/zoghSgv6CLtjB4IfVnAL7jZHqcdTZ0pTy9tYV/AmtQdPF6OXPW68jVr5byRKIYEa6qK
mc2xRTpPufvIJaSb0YxzAHaFKYCpbGl80Mu5IX6fwSOy4oXZmEdntM0VylwjYLuMuF9DEZ+98Ws0
Dizy3SMoMT/llu1fbp5b9FSiMLSp2Wv94KIZCPb8h2WWfL4J1W4U2rLCRpkCfJePpYfh8tlvn6i/
yOKBzCMuKvDiMPAwXTfJbDyUfnk7jGPqnDwpDlrv9kkkVyQLd/yAU0J9/FOo6AxzI7j0UN7z25rk
DEQTWy+cv3vMHHUMK9tnHwy06Bx16PKxnVqUN/3toheB/gdcRFrAtMk9yzqh4846TSYaBdE7iOli
KuIeGDmu3frbGUeNg98UWytwWxvwaXAiM81uYoKpZ+FZmxZ/dNCu4qZNwgYM1KaNPosYBOQxDkzn
xh22gI+pUL2IoemC8pHEdyO5aj3NyAhEr+2dntYgI14ki/Eu3ACb2WoKeoEqU3+V2SG/Jl0QfyzB
SH/x3PmJ8Sr5uKhk1e1nowXvgPKgweCTxAECiIpICr75cc+8zolpg00abm2W1dfQHFc6KDPn6Dim
GQ70tsiyNXDa6q3VzgWAYX4tYvV4W6PNxz1SHBnMxF/5VpVeh2FgeJZk5TiAtlsVPaKE8jIo8gAD
d1mHkpUfSJrbvLZ3ZLWJVaBx2nY9JmmLe+tfIa4xDMGDHUw7G42Kx8VxiekCXm5m4Ta7NorBUlG4
/tVED/+16tBOAwqtdku6xdCMxcFwsQ/WusqxUoAqpEetmsLOB76Gi0bOST6SnlQWIFpBPWeLY6w+
xgfilTkCZ0/9ZrBxyvFQ6KZ9XIA8ZaVbHSxlQbJs2pPjjdmd2W8xzJAx2n3etZ1a+K6rgqx6NfqY
ZUmymAWOmDftF2oF8tGr/vKu8C3pW7smm8Dq9nvfhgq8XbHuVoERt6hUegc8wxUNSL3xTCboMm0A
8rX9UFq4hfgdIY1ENFU/o/EoOpJUyRF35YCwQx0iEPy3pMyMUh7apYbdynsXMLAx9r1O9Rh2XnBy
FFQeKuhHkE3LZtGVLohCVqhnW/ycJg1PFEXDH/Skel+X/Eml1yXdItInAi4RKEpn3I5VZ/Ausica
QlSTP/U7mptR96a1wYF1DsLpUTuS0RqSfg+8bVxjvK8gVZQ39hJvE9Pa3BladKrhOZTOe706RRi4
9KsBPHpGhrt5EF2wme0qeZZGjXq3qh9PJLYMsL/FMP5IHJY8kwpolCiDM6xbj7yQP8gIwp/4ubVQ
MENrUFQiKvf87kFuokquHbpFa4CADMCAO7o5nkU0NJH1NtM6PogEmB0o0SFd++5y51w1UbmreQUE
2vf19KKycxRRNweitY/aTorVS2k/HYtU+c3Xk9P08lbrn/O4PwJoHu8KemGoIVUDGCEALUZK8GDj
XRPVKHIEr/wikcFFGRve+u+Bep1KvaPIQLqbxVq9LvKIjb2+c6WgG6flgwr/iQtQyoGa1z4xtFGc
kvrXTOtMQIxshNmDl0e5aIPw+rBYlGS5M/+/dHpVCsuGOPqvljbBJDAaCYqIa4BwcNRDJzz64hRe
d6wGxraF2z52dVNfwJtyIWwcPxin67sEMMdFIhidJMZzOi9QJ2fxsaqOSx8scIPO3mDxYwiSOVLd
tM/Wrf0tA0Vkk505TsYoMsNzLmYAn6qN6kiSfiPTy9h0Bhel6A1K1n692fWL/t1Iqrvwf12WRfKI
v1OjO0Zx2O4dOaMrSA3mgP4gqQYS03j6OSW5uSWJ4Yph0ZNIbhRA4n+hi528AaKKWv7tg2zIFKjX
0Z9uudieSCADgeBpQu0OKEPCPI+A6+OYyWZWuo7Z4EdCnsI/0zB7fbUP2+KzVqGe0Uo2ywo01aas
REOSjPt5o3U37qOYzW5Hn4Oy9U1jB7ibZoB4zzgKcxbYEsIg0dglNzgld1An2keH0GwIo0Np+9WB
PEh1F0o6gj1p7qBSdMgffd6XJuvdNxC9h45d2/lG8C2+PWBjSVMaSmBP+TO/kFDVQT2ge9bzLsu0
t4XYTCW6w3QEze6X4aCprHDO0W73HuYEnoI/LUUf17jyuVKke21YZw9zPyDpKuOvNZp1+N52ZAb4
QwxWMicba2DxpsKFzkOYmxOQfYNqHkEzgMDCn74KC6V45K3jyKh1r7zE3ouUN+uQHMl+BoMXdhLr
ynea0yi44b3koNOtslBeeIJnx+x2/WdpIzmJRHH0E6h/OInkP3MetCs3CfNPtQyqXQsAZ1TYs24f
T1wCO9HI0cIDcKgteHpyIF0XFmCPOnCNAwP3m1c5gAJDuTwYHWLhbxdZeUduijpdp0o3RdZGj6iT
jx5pxo0UzVYoYNuRrq1qF+ybNfZhZQVIQe24WHoAXRWifxRqgUVFKxjIx+wWmZadR+wYaYVFqdfh
8xbMeuBvVt+DPojPAEvf1CLce6zlF1CltaAwR7OaCcSRy8Rf7o+hdILM0FqIrNPkAAF3xJFWH0F7
ay5xZkzmlS9itFGonQXtBfqq3WfYxDyRCpdZcp8x313r7UUCdJu8bEF/q7YS5KHXoCi1Rqo8SBJB
CTRg9SmmrfgFJTJodwVwac/NkwUUE9JT6RwVxtGgfX930x44MWcAQ0IDRx8OwNYCq/MOpRs9up25
K9HZOwU7ZtgNwKrcaTzkwA3Zl7V78GZpnmhoJxlOi8zsGtWFXRuYAGDlHEgK717an8w3nsuU7GTS
njQL7bEOzlppN3ivACMp9vex5R0oxJaOt/IaoPrq3E8wl3N30bJObAHQCOWfZFmyRu1cZ9vcRHnH
kiYaCvBcDyLaAEQQNxp+ET3qoUYq4SGdX0kzlyX6f+cJdfBW1xh7UrYeaIxWfQrKSqDHRasoLh77
qDx5CtSRBiRyvRvxTtfleMX+ZxeKmNMOyI561btlSHTeP3OIcnE0an8J+Nfl8xiNRWKqwDKkbvzA
J+OchPpCJFrYmZUrbaEZmcmRRBq4CtYiWVHUgmDteBfHBtxkDy77S3vcLSVmhhtC/W3c9ptr4wqO
KnR1V5VnWqt8RjXH0n21NF21U+PtLb/5QfW6i26xtwJFzkL2YEyiXq4OsAmgCEI+uSZglMHoBa76
qgQwQxWuGEY0fm5I6aT4Td8hPwUWcUWdmhq5b+581VS6eFEUcOr81Y3/sl7fzLvMwnZ6rIH7AETq
Am1iyD7lVTM8Jio3RaJpMVBnY4+4JR1ZtZ/Nuo+8tSRYQn+F0mwuAGrSm/GypDbSGvoDe+HFqESs
ij2YQL3LkOVluBOpH4CRdd7LLO2bDTpxvMsy9epMrpqZ21tz8uz6cVQAawzk11EyT6jPwLNqZXag
paYYWlLwDi3o8/Dx5kfXp9IMtvqHfPM7dWNyQ/7VkxLVSw3ea2v6oS+L3P1S3MQsv2CVCwhqM57D
jVBoKU5eAnbFm8VPN/D83SKSxfOy6UKzSMGskJjHBV5mVQ4ikncduYgCx69lxZgDSqbhf5GHCTzd
Hn3k+CQd0XTos+oiNhkFXmesPDKFoJPgqdOlRndafk/o9wBw2GiNTGFpUYR2uvk1mVUIyRm+zjYB
0XYE3kY0MrIuXqMWhu/nOWrXyAFDNpBOOALzCOzjJFtcmCqD/3E0wzZeD+bYP5aRu4ltO/1gizb9
MMZJ+kGk+CfV5nXkoo+BBsn2AENnD2QjVxaMr9HEotPi0Q9sxjubzQdagwYUtSPhG7bTbvksgTPE
VqBYYvkwAz+JxygJV1ZtgSEKvQ64OfUFyuVicBEqnd+1MCiRZqSrG1x8zPZ8vnMjI1NRXe5M+zFj
f//rGmTIRhmtOGOPblr0+H8wULlnT7zaGNkELsE7ec6zHwHv5WXymv7ayvrBUlimUkmTENjagR2y
jczF5omEXTL8j4K60uz3WY4/5z7EL+zeD6QIn/LWRClbDLIAY5aqnde5oGA8OGCfC+z3SKF+04Ay
H3aRUZrvohE8waCEECu7qe1DSFUigIbO9zbgbNYGyYDt7p4K+8XnEzCrPQ93n0PifCqqQGw1He7U
TOhBmoYnUrkW9y45LjZJIl7d0pqcnd13OEsoXl0aPNf18UTwUEFgmdh0zHm961FXd+1UyRQfWYc9
NkTSoTAqvhaD/1wkI174Sk+q3gHnY+yZn8h1USljhXqFtW0MeC22YRasZOBGT9maHIZpSq6GwfOH
lIttZ1vVye/rB1bj99YO89shSmOxGwAKu7ozmMrPDAHQy4HltdVWMpAI+psX27aiAy0cTH53s3rn
PAiXsYd7tfoyoH55sD1QOOZoPp8z7oOTufM/ACVpN6D395EkVkj5FIHXFqg0XbrmUYwsbG/8IH9P
uP6H3hziPQ56Ki+CcDJ0HUhh62zsdyWu/lP8aYM5ac5ZeqIQ8CXg3OD57jZKB7w/HbtxTzRMQQLs
Vyld4M9iRjpRB/+gymvaWtoNfUrAbld+Ooxmd7F3IrnoZXTsvy4VsDzAGb7IAI4bNoBapBYbPYzj
sAZpQn/kWYX+aTKEpeuEB2rL8XCzWa1I69C0alGMbfXll3hEvXLZcjQzqebtpVubpjQIXDGmEfJb
1MVNKhwRqwcc8JtNjy6UVYPmo3De2zEal/H24s1Xv5+ABMWAQ9xKVn8Ni/onEGHMq8ST8joW0T+k
NpnrbeJ+9I5uZedfh20YsOKIahbUToBUZlOJUtG0OPYLgOkf3EFmH8NmNj/aXXXuosZ+yTLBQbEK
mFnXr5rPIUgRpZeblzkP2AUdlWyZkc7PrPHMwu/aZkWi2YahaYKiqS2vVv2Csmjw7ahaxUhisGy3
3U4SjzPS0YDzzU9bju6+BhjXMZkHsFw4MU6dGNBAAnoYLU/luLiAlwiG7N3xDy5aRbPU5MmDSIa3
lWmlEW3msgaICQAWOjX0CkvBJdQFkpepN4p/hFD0ktTJ2yt6DvLUMaQrkatUnM/XJTYG8DRKSqqt
bQngvkoHu5U2RHuDhb8YYLzPXv2YhcArAAIzuZjKz0P+ZYuTorU1VM0iwDIK87lsOjZsi+pEG3bA
wky4VJXFvuim271+AqLBvRzZtFo2+jfbe5qS+1CXKxZOHwwgVICbEti/hh+Cn9ga9wQCTCqOrvFd
ncp2QyIZ2jz73uPiazu3c7Id7Krd9VlpvgDj7mTNoviejwPSa9K3PxRJGh3/bw+AzFRrh5ly72SO
eaZBtom1zP6zrpf8GUn/5ibUjIzvjhEwwOHyt66p3xuscIz/Yg3D9GUeImcLLmn7HAfmz6VFNoxc
fhob1YVsAagQZynvoge0feFnOM+4ypnQVXCRLajOobrzAHL2rc4eOep14rbc9wmbgDdiTNcZcCj7
Nna9VadEMoBuo7wCnYKE2GiqCBUYyKqWSZgegDb+CVnBZ+sdTXxwKw+lHgZ63N91NEtGB4k/y3AB
4/4LepxmfdmtK1A5PYA7C8DQfhMCRzLn14FEGSUrW6BwncukukyAIL6UblchI5BsMqUiPcqQynxz
M8Uxy18xkFJuwi6EiVzTOjMA2uSZAmwNAwoBEwAd9grSe5mpR/+NqAxNHiUbv3WCxbkSEqCG5O02
VYoqgd+XEEokXcAsQNb2asnBc0IQ0anpjbahpXQAK4Cq8QZS5EXA7qS7veXe8V/hk/U94d3Vor4T
NCpsoDMjatZ/ch6FtQ76vHltU2QmwtZ8CXPHGzcV58muiKMRyEL1fL6joRCZRPdqCcpi9Ay54WqR
yVM26ATfIfcjwa3L5pPl5T/CYo6eUYDfHdjsmPs2SIrPQ1R9SeO0+I6++h98iv7dAS0GQBvO3X0Z
DfvB7dGD45hpcmkHC002ahbHQYbSoneZlEyAzzXz7X57Z5h4lwAeFgP5TbQiyUOG8wUqh/dD2/aH
IQlOwchwN9eAKXlJ6S8yJfaX7D1l842GdfaapkgWAG+Bpkt1wDJVGaCOqZqCJWzoUN8xmizCFuU9
YJn2Zmce+iLC9ifuh2fgIQKXA6T0IJUH9mQrB5CcZ86WjN7U2E+h7e7JGCfwLzMH3LX4nT+RrgxN
/1i1gY2rE1g9bLmsOtnenKmjFCdx6aHi5IIHrgnimyD5nAw74hYgoa92xDvwy8IUhvsvgSyeBNZC
ycG56JcdGpZQ3Yex9k0bMOHIwsQhwFSozYkanHJcHafHYWizbSXtaGWiBwhEcCDxrVfSfx4k8mAu
2mZWrsLnJnFWCOH9nCDPpqw0dO8zbSC/sM8BKv6fQ2h97iRHUVYDKjzj+TUNMlzIiuqRI/X62AYo
XABMSemclQEgoUiZN6C7XMwjDpXnHIYMzA77OoyzlQ+k2bOd/6Q2V931uiAHabShX2434EJkpDDC
HyIRlwODWs321zW2Tg/3xRq9nB+M+fin9JChbI1/k3TSwTHyYw9+eqKcE8gBv8suBWCqwsnQkBZl
2m1dZhdHrdIoF2FuqZauah7Ae/NbGOlE6LI1C20HwHDNOCUKUUF8kAom0u7rb2OPCl8f99zJ2ovb
WzGV/Tdzlh5Yp/D7sH53bkpAVIJwROj42sr4hyhHlxe3jkMIcOW566u/LPtn0vvJ37ME27TFG//c
o+Dl2jPUDld2m/w9RvHXBJgLzw7u6o/hh0YMPSqzwDtWdGl6tXBhnONJ80wqQ5r/uFULshWl6tCW
tRuRLEBBIUQDYMranzx479z4twaLdm6EqrAAPErnsZnbrT/FL+Pgi0ubmeyj9NvywovstXLDuVj3
du2uIxSl7M04MT8mwF/4iJwE2UaHAzZKddpTJA2ARH+xvXBaV0Fz8FX3E4ikzTPNtMjmGF2Djulu
7wxa1M4jz6tTAgYnqgTHPciMTOmn1PJBjPFLEmU9VSg9UX8Wcb0mLE0q6dB1HWnsrDwb4Nq6okS7
xcJeDW3OFNnADJIHIHhLGT4NarAApADoY+PkKdgE0k+4/z1HlnEmldY3MYvAwdaPG9KFs8f2EkSh
04eMhdYJ/WL+lps5OwXAY7tOVuSsOukV3yMv2QtWtQ9Bj0f2QrMAnuNuE3lggSWyBOJS+BO1Alm1
y1yact1lqB7TqEAxwQCR3Dn4SeNyXcEuWYa/6VsL/LrvdKUaFUjrFuQgLQep9xanAYJoBoxcVUc4
sKMr3PQah91Opmx4xtX48CwBx6SQmaPjpHRegIpzN/PkarEqHZ+6vQMi2SdSFRYK3bEfmrYk5p1w
8RgW9aFLcEHdRuwjDUMouh0448ZNl1SsWJdm81ijw/FhqBrzY+/YQJh2BL+JaEKrWJtAtDrQAjhI
JR/UmrMrzXUbsK9xMFobP7GNM4/G7OpOhbca0SbxtxElSNc57RejSLFhkDU/AJLe/JxW3ZUcQAMo
VwlrnGvphP25zWW8LVmQ/N2i0VatQEvPEw83U9tL/D/9beScX5dnSxx++1eJh9+avOPXuU/wjEKc
aXd/B0Br2LU12DQB4VrhJkptikimwZujKbgAVOVRFq69J13Td1TCKbZt5JQv+fiJOL5jO5GnxLM5
wFXC+dX3/Xzdl357mcAo/+IEN17cDeDV8/nVStAdpr26+jOpUXU7n2onSRcvWWZvXkUI9iKfFbvJ
lAMokDna1ZspeY4s23qs+/nE/DhPNo1CtsfRkw6hy7F1YMW8Z33+TR9R7w+65CLj6saFzq4g08b+
zogviSK8QH4Gdxj5Ewm1Yr8waxC1IsUKfDrloA2sbtFlhruOfebnpr+K0maVou1xrlA6Yw5bXRt8
V/4r0ceLFvfp610JMQVk6NLER6VoXiPZL4oQgJRTDHRpIBqv7ta6cTdkssYlm3eiOL02EjHlBs1w
2I7m9bhy455fASYWIH3dN+vZc9JvoDt6aWVRP0cFWLZK0zNRzgB9Nlf7dAjcLwFKLQ4WMHl2OZix
v8l+HciB/QXkPXfXMb8+gIbIfsEtyYbsYATkWwOXxKehFNmnMeg+0npOXAA8diiKh1I43tUYDex3
1AdZrEWPc+zyK5pnT2UxAORJInHt1vX8WnSttwXiKD+ETiZf/YadLRnVz03nTE/oi0Z+O7Hf3GYx
8gOJv7ux3P3giGKDPcAOl5Lup35K6kdcGPQLhz2PkD+NxzI+0q+oAzfQipoowh2qjcNt49krxZek
lO632ge5cujk9tPYjsXDHOJRSgY3yQ+d6NKXoJHhvgCm+X4G0OxLPDlbckhrnqEHspYXAKu0V6dC
AnmeM/cbqny/cTRYP1t22p5aD+l00ntoRURxzre4MLxt7db+sXMa49mdui8REu1Jibf5BCa6j50j
p3UdoCydvxPcz1l2ZiM4EEjVlUn/WOOBlKYWeDRKgWT4gJ/vOgP9cYbEPRYoQGB8swBuyf6bBWj5
qOvaR+7ku1ZhUPMO++oimM+oSq8eeqUiPYk0pA3aQTt/qtZaRzPtN8tcXCYG7l6xCaJoPOlNJqjW
/WpD+00a3l184lb1iG1V707ffXCPN50qJ/knzjxc275vxGlLzonTh/bktAcnsxZptvjoHXycR3w9
+FOy0Y4U53gRaLeW/I9lANLAL9EvHAdts01UR42jOmpSNXOVwTfAOEUG0pFVG0bVYEM6bUARx1tE
zH1V6plmOJW1ToXCP2oQsuzMX6egOzxlhgiuos3Q3arulKwJNzyjYb5mVRJu/+SReGJfoxH21TY8
dDBzQ2yiyLH24IA5jm0mQTI8RMYmCxJ/mwBHs8CeuN4UfpBcRZOZH4eq5Me5bVA3Qt4ohWxQy9NX
p7h32MfYSKdHtVY8l8hj1WW7C9Rlrb7OXe50U8vemRNurqN3q590QDTSjrNbPno96t1IFThjui4n
XIh6DlL0XJGV0szBL0+HjJFWg7gBFR1tUcybHrvt9YQOIolsya8wRKCDDjkmRWkKSmW005JxmMRb
hFAWMpPBK+Tr2/EB+3Zzg5+H80gISai5sTeJa2QbHI9/wSYRJBKyL4IDQ5jcFkylTDkHbpZvSHkT
AefZjfLF2Rx5+vjWEF00x661+j1O4Ni4pfIaFE74Tzd+84PYVUXGwxbd1tMPoD19cwPTeBVofF4X
3Rh/irHNA724J5/cnOMQ0dcu+r2z9sRA5XCQVo02iEIE2yGrhp3bFEieZiboQxSHCICsgmNtRFut
Ij0Nk+NP3epG7gaJl2jxoFWEvEyxCUNbGCreJrSUo8o+zhl/xDfPP/dGBrYod3ydjLQ9+o7wNv0k
xlcGtGfAQKfygYF36HMwIdWq3ArfBQtRGoAmwiim1yoI0YJoOAL3d+h0O0ZeFa0roC48pBWKZBnH
w65vTaBSofY3yMvsGDGBtg5yocFIY1z+N5m9br3WGfYUB3xN9XD32CYZrcfKCb80CZ73QY+3pqV6
mXOJZyuJpup01iJZK+UcKWemnO9iyZpk2QaYLcjk1j7gH5YxQdXLr/noVe/zAuwdHrNQCxP25pkG
W139alHrbuNI+x68fMb/spNTKnDkmZPsnJSx/WBOA+4PWZzsQxMAKNgVQUlDoCBwcxRHduai0Foq
uchqkJrkSN6DyvcPkd3o4+4TneZ4Wf5akko6Chy+Z1TXg7bdBeQZfYx2QTcx38YO2n5GN6rWPtDz
kFUAc0deJ8NTqoaxRzY/jIFhTAYa0PEzPJUZUMSTOugPdxF8Tl9TvPaPdwExUuNBiYOxXoNmxih2
EZ/HC0ltisTmivvZysOVwKP2LS0TFUKowOm4Qs1XA+7IANGL/ewiki7KC4XTq5RkvvHGBq7zQUf/
zpYVs7AEgSRyh0SeRYbeCp/7IREXUqH7Ot2EPAY+jfD8re0gmQRQnuoBeRE8TGmqB7NnezM3qpNW
0cxXz+BFl7LbVcgQKmtWHjjucD6G0YC/fUMgI6wOdji/DMeiwF4GdJog4wnDYWOinfNKZz+Gy/ut
l/hgBwCJ67NjxuVTIcNjMvRgm71bitXNcBwqK1x1E/48iszy9kUbHVADlDyDZDF5djoP1zjg69k3
jody/7bgT7kRLB5z/BWdcF4O7KkoApBfDc4wkN9EwG1iHkrnKxZdSC5z/Pz6MB62JFpgSDV2ZJ6x
Cd7gardZkxiUCQJ9Faij/Wr67jiGOOiSRCpmDC0LP72sqvZ4maI4pehYuh99dOXMVWIs5YptDNas
asxfeZfjXTHktvOIM5/z6IbFPygoaw8kaX0xTPyIv4avzGydR0sNEXhhH+LGL75Ufv8lQ9ILZUCr
ibgxq8D+LLAzeI06Q64ti88fAJwR4h8XyXOfuiO4AkpjJxD5AW3GOO/Olf1aTu2XKUkatc4gJu+r
NKxnulJAPcJL44zRjiQ9aGZH0tVh6S0UkXcuTRfex3uoTu0BqUpHOQ+Jp3G1HPdEaqxKgdISsugj
IC7p/HUEIhhFw9E+WQ7KIV3ci2lmNTSnmhdQE+8LC5AVhiiC/UILMaM/PgZL6wYQ68Mnb87Mh7SY
X1nFo26NN0julZ+ITQLVHUB8qeoHigul/edlhkBxSYkwP/pZOx64mcg9ck/is9UL8IdmyBsY6U8z
c7znxcEb8BrxcMXH7HRvhuI78bz7VB5CpPDE9k4DWd79SNWiOGwjC+HibdBUTQLKjdS52moozfmn
AwCe4+jb9pX0UV8Fm5pLY6N1c4VXZmjjJ4vLAyNasSJi1wB9zAgafQcapzNvFgpc4GxO2EGAGdqS
/raTPDyNlhucaCb+IGoX8gME5VuEDqvSdiUSmx21rz+KF+Rtmx2O4wzFtr9/hPajT9Qize6+BcXe
+U0ggFvZg6jWngJY7FpksYoy8HaOEsGbNi4DWUmnXfAz+x/OvmxJUh3b8lfK6rmxZhKgtr794Pg8
xpgRmS9YDucCYp4RX99LmzhBnKhTWW39QmrYknuGu4OkvQbo3dRKEXAJjCX0MmkGGtK0U3PABwsz
ktGb9lIr5UGvGfAlvO03DddhZGdjFWNZafTDFea+c0NY19oceDvPYD9hnQzfptG1niu80zVPuXal
mSAdKg9pL2BVwfN+YwL8duVRmu3pzu8EXAD8PT3TnZ8uhS3LLSuCej07KLoKygybckDSWDQk/hhZ
K0uLizuKtpo8WSYwBOTWNOgMMw0CV04L+zv8p6NcDpc1yWvQ5YPgSVi638wuda+JFhoPsG7vKit6
pEuJbeCGCdvcCMCZHrEGbW5l/r3IUwerUax71m0AVfm5LhlE2UfINR3hG4p+aCeuZOIENy+OtXvp
4l147QTefxXci84M7r0C3ru5hawMVamDT9m0ThvGNzTKrl1xA0dSByQPedfoHHA3PWE7fLYK1tya
sXu7FB5LNzxLtmFXGGe38uS658L7Pg73zVBlPzmE3vGO8+7K7QA2DCbeexYBG2i4abUdXQ+3eYdj
gxq4teMv8DXIiyGXTJg0uuQAZvBJ1odqGqy3DnjbZjMSzhykscXH8UWvTKwjTPcEvocCeqWte3Lw
pvpD7kCVmuo2vEfWsjMav2iARO570Drd4FtpJTjzmBSOkGz6qFTDZvUAHbNLmIpfMFaun6s+qLfa
JD0cl5fQ0huqdO244fAtT/utJgLnlwpltlPNoXFfTMCICXZEZqu/DgKaBA6EX1/KUU92PJH5Np1M
62XiOEGZpkJcqBefZpZz58syKNFZcTdNZQQishLcg+4cL1ed2fYnnAOdMyhqArH/3tYqub65/jF+
Lo9QMDhFGTzxLK9m5wG/MT8WU/azSp5d6ZnfzQlL9iLOx/MgjPGaQhPLryBTv9WTCHLFKifElaQ5
6wu8CaoHKltEJdiLwgB8NEZ/6fAoo7TUqfR5irIK5daYqp/4q0QgpUNGZ7lQG1ciuGGTems8g996
qUPo8X3Ut9He8IRE2r9jSOpAkeTcyRKWUxVQB9SGddNbB5UmiqZiIfFUyVgCx/E+hlBYlSN/qZzj
kSOp7xUSdW6zlb/80oalsTi0hoN01hJD3YWXaVeWh0A1BeMjNJvkthwCJDaTRFy0yqvg2KTFX4Qj
/qgV50Qzn3pba36V4KCtgMWSjzDkkVtzzPNTkiCvDGz/s6kNzUUi8be8tTTK56blnVFT6XgHjmXb
9Z//+J//53//HP9X+EdxV6QyLPJ/5F12h4+3bf7rn4bu/fMf5dx++PVf/wSUEb48Nnc9/GvBAtxW
/T+/P8R5qML/R5TWdZ63hXXNgHzdkdQOyeoYVrrVDXAclyZS3lmqs/pODJ8W3Mu3btLGsyAPRXwS
++k5h8CrYZtA9wXJmTnQOYiRWfTxOE3OOGPGx0xFmDgkwIUhhqp0gdVF4neJfh9L2/YL5Cu/w6Pc
x5/f+SXhH7TKSq180pCD2uoNS49mJtubZSe4J5iQfyPrH43hdB97vXA/O+pRHTvLcJ9S9nKpzw58
WMkEq9CJoz2Z48lgM/H1/PwTYSK2pabr8IwoAUikeq3q0snYsAZYWjsnuLmBdHmfe555H0ewQq+l
e6OalcXjrW873w2RMPB7SLqdQBt/WuKtIWF7+CyC8k0hWRNl28wJijVNQBd4DIm1OY7Ntnl/HR2G
5iszcsPDPHWc2w8QOUvPNLVu2PF14DEUqnj0SPmFviquKVayF6qJUjfg9oPUhRsMhf/7b5qr/8sX
DehSD3gBh9uuYVrOX79odcpCmYR8uuquGZ7IR8mpxzKazZdmd6UC7L44xvHK3A3nmROUdPNurke9
UUTrv8boUxk0W3AycXcjCUMdj9dDK9twFUgzuyNFQ+pI2vEnpMOsA9IFsGuSsbGR+FJttXCVCen+
yNWDzGzt8hLBuv7CDQvvBcBLwBvZdtb4ZlEXX53qUIygZO1CC8p0YePZ6xbq4VsLukZge1VC8ynb
BFVQQNIptVTbKRxFZXZzUqRZ5hr0hKddHabVGcah1bU1ARakzZzavRVWXvkwGW3n7dt7hC6NrPDT
qEGvHb/1huzb7z8q/PQ/f1Yw+MHNwALgg0N51FX9H24Kfa+NRWZ74xWwzMAfJ+/sclN7NKvGO0+e
XfplHxpfsQm1VqDultfOSsoHx9SeqT2INLGZCms64JTQfI20oz10xldQ+oa9jM1gQ1EOtp9Olbqb
sGvavZ2WzS0H7mSjEq0+VQWfmlukLl1ifewowcy7dBMyyLUhfKGeuAGc7zZ5WIZ7KUrrZYihS8gB
tskbp3zWO2g1qihZjxq8YjAo6KZXI2xaUIMTwKd03HfWmlVzn5a8BfdwAhvxbN0Y3jkw9OFr12mB
37iDdYu9OjrAcQ5/fuxm7wyjAnesmqZvRRQfSnXzL3J2tmW+EVqE/sFrHrgTJavCa40jVQ0u7duY
9TgYBR7dr70s3IHMEsDSqdQOmnBxYh6br7IMxA9VgB5v8iNGYVAtqkAt7125Pi0x6NoZeVqdaLe4
XGjfiJMIdw3nnsKnDgu3mu3vvz22a3/+9liOA4QCbBQsE08VeuR8+PZIM3GTMGLiqgFx51eOZ1+Y
KfGT4vBebi3j16gISdREndRO1Vzo2cmK9M2ndqrSJRr6du12hTbP+3dxrZEcRh2MkkK98jKUXkGO
MAlyE+PlUzu9Bzf3+qMowx3rhHe01EXPkBsD88dxj6M2okhdc5FaqU4laEx4x6XtcwxNt3RTCWTD
fQh27z4dokf8nMzt2+v926k+vIllrk9Tf35lCqR3N89O4cv7ziAwm6nXXto/xC2vskyztI1a/Oz0
bbMN8NEdeZLAEI6KdBHwTjpie6cflzYqfWpDdn2EooKagi4f6jTFXHerGApNLY6h/m6Ov2ujlwEY
EKv0T90RROpWlVbnW4MD32AUwR/A3CEdyacvbVpDj8Iuh4szTu4RcEx4+rla/Ig0AHQSgRj4qaxT
0tYO/jBK4zt0U6cvjjf8OUgtUqpy7Ldt6V6whk+hRWqkue/mzQT+Cw7stFyLrsnALgbdz6XqLbrk
rTfry5h6kSmOHmnA1EUfx1NEjPE6EnLbwUvi7QhYxdk1rdQvekhn1zGe4qOZwH7L6MynrrMAOSqr
r1gfxrvEAmd7kG751cydvTMaxhMNlx6wDUyFLcM5/s80HFmsCCbL2NfNQDtD0/kapuL4v75j7GbM
HfV4hrmt3Lxb93aRvupNf3Ub0/mFROu9oSXDiw1hns2Q2y00pXPvnFlWtMkaM33lY7uEVgKWFW3k
PXtVaV9540KQp4Xup6qlbmBBaGnCYaEjDd0HKL7aUBz10AX0MXDSMeJT+wSvcV+X9bQxB2DxNRm2
c5ZryZwtCa7BYViRZliUqCTZnD+juN4CEq8LxNtYGvEpOabG4gkDAw4t2pFVYJJpIE5SsUd6rV0Z
LNw0bSyO1FaUHNQ36ijdSTvgueHAm2XiJYA3ilFcsco4UompKpWWjk7xj3viH1ORom2iDVMQqNRg
EC8juyotV5I3AFjzqd+6WfuTqVVXZQxvl6mP4apEdR1nfPWqU+aXS/9YpEA2ZMDH5IpBQZdGUSNq
4ltQfQRkbWUGurNJFHxlCQSDUDuEOHif/8f0n489LG4c3Dhmr8RM/UHmP5oh3nroLwU8iuGLVqHC
+q445W36dqkCDmXppU7d0lRgVWqkOsxdzA0WgvFq7vn/mWOezWnqrdB0K7l4WZni2BhCtBrn/A5n
pcPRwPp0Iw2AOYDU2BGAmiIq/FbuTA9yPBShQ0BzVdZ5tgYygJ0huXoYeN8dqEYXrtqXKsiE3bEK
a+BcwRQs7bAAP0QfN9LqqmpFWidO3MnTXKdiVLG83FKRLhny3HpVWFuIx3bFgdpoNirFQakg42p2
BnFfHLM67TlvsCkXDbAy99SzvA6NwTF1DYDfoAm/HoziQDBLCQmBQ+XCQ5xQmtQ2bBsW6I9UZjp2
dxTuKYFzcKA+hodN3/hOkJY+ZKO5Y666vv81GRZeCev1HVEU4wnyY1Q1FNLZauxs06reSVWp1xRp
sSMGo8yCDNrk5m/GLsE01mPmsQhTb1WD5ntK1PfMxok83KORxQfjR7Xq5ZQjNQYeok/1FOxK8LlU
F12EmfWbIWRIEqpIahvyOEy2VKdJl+h5SDD0698vzQzd+Lw0sz2wAE3TgW+jwS1HLd0+LM1cPdIc
HEuYF8C3RHvwvuri1XIrf0GXfgKlLmDTfxuC3LB2UJNEJn61bQDv4KC/4WypuPR62oL/7PFzwof7
rBvbB2rqzLLYsK7pNlSljr8ZlAfyngLo0qhBrhq0TPQ+aLD7aoUFezpv+0ob6nNF6v2g/V8GJwnI
pk9RtMJ9uDpQo2Hipi/Gvgc5LvO0cPMvNh542nDcL48DmXoQHD4nJDwVTfiqbV1blHig5cjXJd4v
u3SxIijkSxFCRsGEJsi9BZHvbRJ24bmBJiH8MVt7JyaL3Xrs3QFiNZzncJQ1UnCD96NzIC6NQ+QQ
CHtvxYcdxw7jBJogDFqXXGQqEr62G+wQo4KF42pJUM711kTOVw2MYb79+y8Q/5eNoe05tuPpjm64
4L6Yn06LRFC0FX66/SXkEP0JLTB8V9VUgfNapL5lhahqVQYXatfLIfsFxgmUvksYqaWZvaZGumj4
Zeo4XpqCNYxbGz8oDGvjMmvCIgk6fitKYIkOGspdPk0+VWH7CsyQulD00oE/QnujkKWD4mjEMlWk
rLv0kuXfgqZA0hNMlMch1mCv7MUwGnMcEKhAyvIDnYF/lr1CEaHcM6Tt/EYdv3bvlilUojbwTJKd
oxWPZKWytP9d7IeQNDC3/dBPKyFl7Msm08+lY3tfGusPR+H+UniTHnMXGbtWuuMrRdXRoJ9BxOFf
WP6HraIqCchcyJCQoyhsxZSsKeaiKMxFzUsUDaK5DGhtnX//zXDYpzsLlCVs5mGb4IIRY+umOv75
cGfBEWNvsBS4o3rMowmZS2Bh4V5Qwm3LsJ/Fe6mQ0VvbUvq3cYVttxB2C/r7PHiqLS39OmXAxvK4
N7fJNMhvXvVcQLT1q6GaYxw7bbXIqi59kkNZsQgD+B142tkp7faL3etIkQCcG/RRfDSk3ayFQvSa
tffDi5mZXFK9kjc2YaHrhwGsZ1wtrC9hBqM4bnTWXQAtyGsPbg9OHPDSvCghCAeRyLsOgMkPHTQC
mvhvI6QNaSEaAXRDBhNidExg384jAvhNfkuFwFTYZvz+MzHszx+KgfS9Y1iGa7ueZWDN/dcPxYSI
Zxdxu7vYU+P5k1I7p0skDNg8OtAtWtqolMnRhyyOuEZjAOsPijOw8vgQh11xdufWEoeEjbh2Xhwe
hs5uVkWZZo+4/xL0gSANHk43/NgUzo7awJfQz24vvs1oiMmpXzR8pmeKbQ3IIqX4Sa4pts6r6jE/
z5FDFHK/q2trnqfDsvvciParlwDU6ss4e/VcKHnTPHpnTrvKbDUoD7n1usDHfGggYQ+wucEP0tWS
Lzj72hWVKb8NXfSxvQRljdp5mX9sV/FCT6ZvQSq/aqx5bJl9hRxA+4CzgeDOM4qXGEd4r07jFjul
CLlNjbZ6tUL78gZUE5YNKF/4q4CQxoWwUKo2hWFwIaDUex+bWvP5vUYwqffa+zjIOn6YheZ8HwcF
jOBCtTwU8ytkCcC2YQhgsZrq3w1OEf67t0dv9v0tUOT725u8xh/zDiS91GV6tKrM0oWJr6fdtH7I
4I7NyscQO10cp7blY647b21L71KiOK1vrP9wf+Kfj59VosNjrmvg8YUjKfbpp9ANIEyE2ZBeShcs
PqPtsfWirOCcKoSc3M602wnmFH/mDC1eAbnAxrM21cgKgRHkQ8jMedK0MLngl/VHKBh7sqUX3LfO
uHaN1Hni6gKqPXxSZPZAAdytfgrdqS5zbYQQQN+1xYFCkY4GzjQywi1VDTORG9MevkI7Jl1BYdK6
7/LOuq+bJtuNkQaos2qjSxtVfJ3UbrdZ2rQuSHwZue6OMfYWB9j1L7Pj7NhZLg7/ATPepUFYXmlU
1uTZfYGlqXoVasHpaHUBkPa0zGD1aXhc3lHCWATYSJgfJx303KJp2B3oj4M6vxbIUOTTd9kBU9kE
6QsXcbyv+7jYVaVuvqaB7lMAnMvN9cjABBlx/PVgefjaUAdN6Xq+pkVIDqzyIHUP/+GuaH2+K5qG
6ei6aVu2bYOvoX96VFV9HI4wxtLOEYPC/ULsYci8MuTfZhPxpX0h+Hxqg2V6u/a8ELQiMAtXURZO
HyR2F4JVVMAwQue2nHuXDtLxNTPYVNDYpcMCMMpYUQ+L0xbU3OauJTR5oQONlgjg1xpVtIE43nI7
lCvq1nDwm+yoCAvwQ2CG4RHvrT/qHGu0rNDK1xK6XH4Rs3xbdP21wK37V8jqTwXVNYqy+TVN7aeu
ES2T6vpLDPJU6cpiY7WvNw6vyhtJ6Hq0mqvW1DJXqL3eGNg63f7SAhShWDW6ApMUvPVzJUeQKf0x
uuSTY5wF1KdaUhjDWTnUYhLX/FEVmrv/EKeGuQCeb3oj6vzJA0LcqGtjM8QgplnysGgLxWXZtSuS
rCKtoeWiGLfTUG57heEIyjp6ZAM8DrHkBvRY1eAisg9w9oZfcueAIgy37DSFveQAXkW9oiJdctVI
Jc+bIEQiOmfzuaOXj7//gjvWp6WYabi4wTEHbELDstjn7I3TTFBYdAHQyMMCixmIDDwPhf1aCtNp
/Ac4g6VPMXSqnrrcAL+ZCXZqrS57SkQJBKqoGDRoUNU1uIQAF5sBhOaA7NJxpVLa4qBHpDoHRCep
dpRYo0sRO8k5qsSJ9laUeqN2vSwOIJck472eimDH4k5rSyVvtIm0X2OL2xLuft9DJpByByIcZNL3
KvXiEOV7+564T/6MmHP0FAFl6PsY+/A5NwatJgOIWaT5KJvmWblxHnj6MtI5bG91Bpzg+rde0Y7G
uUNvxUGD+v2ngGzHv3wMHL9pbhoGN6BJ/S8JT8diWCmbOL3qE3sCNRRq8ZMfJn0TQatSr8CaCtn4
s5JYC9Y45ng002wD/VxYLQEW9qiVkYXtcdcjI1Zh6RIb06bgofcgcugYjLlrwTai8R6SUuvPCRZT
kCTtc3/ilYBDJTf3FJzrkIKE+tK+T6ox9+teZusyD4PtFOjuQ5labAv4vKt/n+Jcv7envt1ClLDb
T3GAHQYETRrklL9FUdlurW5EtqIe5Cv4fasU++a5fYlPce62tP81nubJu+TX4MHUhDjGOvyfdzZO
63xG/OKlTt15BhVF1psBvJXH8hwKXJjMYfI1ObgIbTgURbqjJupcwswUN02g8BFnxiDUe52XnIqB
6UCY4mKB4HTtCv2prIv+MKSi3LHcwtFBGE7Yb6R6c/aoOLap2HWy/j5X4bt1X0xVuJUp7BZWGk55
jvnE9SO2cCjZHI1U/1D8EDoXPwTMw9QEy1TzUOqJmg6mOxWQrGVlnOK4+9rLyNq2ooW2lik1XKkH
AFXj9KE+h6sxVKotSGcMuHFt5ioNnyeBaSyk0srV77/6nKtc/kdQiWNaBtc9F+cEzHA859MxQcv0
frCcQl5kCnSPCSNunJPFXnGii0zSEo5UuKQtUEMrKkqj24w5/JQoRMu68uTA4+lt3If6HK1GU+RS
bYKg3dqBFq0ypb8ZI6+7KdyquInRKG5Ual1Y9RVRkK4/dUzQvttGJXbQ1JGopxOVIGAIoCy24jhe
/XOqVM0XySA+Cmt8XGanCA6f23NuTdsPc6iRDjZq1y7bLeE0DY2ph9zPIJ0Oh+zEOIl8HK9VmcXI
OhW4KzoZMFuqLTWb1FxhhVwBwA1IWmYgDVVk0vo1snhVC9uG6VL+qA+981oyIGRgTzLejQNoFw2s
ADdGGJyQ722sdV0X38QwgM/t4Nu++5sqMixyD7dVrEIAPPE1CfepKCuN3chNHWsZR4eapmJ9O+0A
0XpYLO46y4SgD3a4AJ3d5ggohxi7rpz0VTYGiKUB76Mmr5t2LeTIrtMsP2BZP11isMGwAUdB0sjX
BCaC/jRO0QhvRPWle4YqpVbnbDXsALoVNDEnCJhCDhUSM7xYe8SLm0d5bnUqkRz92mQ9901gfC+u
CfgWMlD1uo+n8Udnrgmr3KkAXQXAsTc4GCL0ToT4hM2kuwVTAzfgUSG7FizoDBCd4HsKIDsyxgpI
S5cPgdF792LiBp1MzCPsFPR4mKb5ucp3hGH0okUTLAGoZk9oUpeOEkNzCMiYezNMb3y03Ie0zmNY
1IDUIHM8BEaZVpuxGqaNHIT3QCHm9GLhUbGKmb23mMUeA8/W1k0BAkUFJZ/HCMnO81A23yCgBSfR
vEfqM4+7tagcB7t4EPbiFOJ7kGSYjqPT31FTxOErtCoztz3a3LjHkcuEPJ4L1TjR8YdlFJVk5wlo
hyVPn9q7Bp4ioP89f5gSYgMge7TeF3rRkgy0atxwDl2av1LbPIl6XzAq6g96Yn9lUQg1qaYBRMc2
qu+9Yg8uYUASpwfPDn7wioe7FMYFK6Yyeo3is8FNAbw5LQDgSHP8T+0UQW1JLHO/59BwdIkaR42R
otv1Biwy1VgK/tA7D3bat3EUTMMAlXJ9COzl4ArHkFBo8h9WyGAmkXX6cxv14xppHe02jN24G3sB
H+MC+yVIi1U7gQzo3RiOzdpug/BL5Q2w/spL40fqmHuIAMXRqqvEKkkH7Q+eW6/JEPNXmY+17yRZ
dQURErKNUJkuArM+dNJ6IcVouizUDcmzrY40wZna+yaAsm8N0TFfy9t6szA35m67qw9uwF7muGU+
NUve9W+zsGRbVjvKaes4+QKD1A3mqss8fp2A7aVOm9LklfMxwqnz4Bom3WHJi2vvEdT21zlqRYsp
zfIXg5MI9snJCfhfHMMD7awnFph3mZvObQSDdvsRbvEweFnZvfQgkql0KwfL3IAxkx41LzPOvE0h
Xjl3B0q4UnVnI7SzUiiE6252MRplh51kZnyyBM4ayH0kq+H/KRrnTHTWIoCT4aDFAksfUGHpQh3C
hIh5FCJBPw0DDsHfWLF/Nhb0GzBzaOQrIdVZPXXZswx68GI1EvzVRbn3T5FenGjw3HuJR1bvPoyb
tVglBhpq4BwNaG+2gvEc5F76OHpoE6gyVlH+1KmLWxkvkTDHi4WlzlNr41Bf0wewZqw2f6qNNDvq
RgtJCBXbpl30ULUxIJ7opAF/Ha7FoFLEIeD55pBuAogO7TtvlK9QS9qm3ag/BZ3eXPEUaCHLhXZD
hXkqbFDVpmbbmCf6ExjVfmalwxnamxAQ0DX5iv1mqlTl+D5Kk3lGoWYsneBtRmqnF6YwLQPaKoUG
LI5i+icRR4piXr4YGgsvCXamK9sNyxczDOqd2/XOhqpuZfV+IIARoaqX8AtUc8x7mqPIwjU1Syag
2KDmMN/niAtstWrNWVdpoYHvg10u7Xe7AoodeOjPTUs7Dn0s3whAlaa2eQ88ZoCvMZa+zNUJBvCV
M0B/Gadct9I6ZAHrr3nt6rAfDserl0zmMdQ7nEVqjpPeZIvvMsid485sgDRYp8UgQNbuww3WFXBl
iTpo8vVueKOLCY7zvmy0dFVlURGsvUziL2nue294i+BNBqJ1njjfof4WHuYqjYW1mrEGNggPWRXd
x1k0Tyq0bjj0uMlT2NJO1an978QWNjAy8LGswd3YwXgJy5EQRuQHcFmfelDvroGWFNe5g4u+9HvT
Q9IaGOIP1uUMIJWgK6F4SODiT3bms3U5ddHA92iqmU11qr3AO/KNBUXYD/R1+nm+teLh1dxG+tVy
SCgP5W3mptPv2lnDdQ7arjF7DptCW9etA7A7oOsyWsWN3QFAM1p7z4i7i8xVRlRDspI2z5boet8B
9XubUAYzN5o5ZtlkQ3hw2mGzDzsBhaFPFMz+kxB+4Q0niCHVh0X5nkotIEuKr3GEXO49WGTyqQD/
8EF0Ccy7UOs7Jp8GJi5Bmgw3anJaM/T1sQ6BMUFnAHToBks1Z0O9k6iRp2zzXyVLCsjdJP3XppdY
azM9PBVFx7/0rPBbJvuvotD4rkXmeEthwgvPuCeHT4nTpRckxpM5TONN7I9tXyKrFDiPSQ5Nyxxf
4FJ33WOSiu4hrIznXuqQaAI360HHYcjF1d1zipvOQ64uWlXpm6Jn8WZpM83mwQwZO1NE6oE9ksP/
GNjP02Dq7Hl09fbJM75SpYek4GMEwgDVGD6TR2BKoZoeOc9xZAQPwHWt50iv6R9wR8IvO3CekH2q
Emh7xOAglFqMlJhX5BA5N8H0ptxVoiNRG+IWdmtdbbrJDCYZQWF5z9hVPC8SD0WY4GlEYmODC9Xu
YE9yEHAkaLHoNSprB2DEtIIK5R1y7vkXURgCR9nAqMKIWHtgbZusCHeSBM6dBYDllxBqbnNEKdPw
sWqr/+cI9SoBgyuemejlRoK6toLysw7T7gY2Q30LGaBoHLYsGUOwFfEQXyNZITd9NIo7O8pATYw8
cdcdxqbVbtRKlyLn1kY3seh+m0jFSwFH1LiCOLuqzXEiYDsNWsSrDr+eYiOF8zXt0uhI085xjiiO
g+G8zBFlnFqrbNBgJQE27ttbHOoecqNqAkiLvL3Fua4diy7Wbst0wC1Ym3rUkYCiAZrT7gr1psx0
DNdh71Y7rei/uQYeVSWsy59VTa+qD7Uk0pprk5nms83Gua8Jeuu5sJu/G/feB9WmYhUL7dAxF9+5
dvgheI89gKrBsD7cewG431QdWfEl85CWqOUmD3AoJJVqVN8U0FcP6nLXKzqyZBK/I649ccqb1dH0
I2my+tyqThGmbxPOvYO9ibmNiUp98HOIQu6cEveRxJGzyuiiN+o1AgvnMj6TIim1Vxa0HPRCjzYk
QkptU5+OJ80Z7ihsaX8fngYaSIhZOWy9cUjgRD9pX4fJfCstbZ9K5RSF3yYoyM0jvLq5uVlzaqfS
hhewNL+AqwNvCm18AKcV2eLxxa1T84t69N+Vkf7YqRgIDFmnFJofK8cR+SWNjGYDbHf9UJjjGRLa
9gvs6NyDjELsSJW2sTZ56doIANOiKmpnR4zdQ1b3oOFCn9vW4zLwiRM14n8ePId9C2hB5AX+zJ6q
rTzZSxeimkiNgx2itxdHvbFB54BiOdGDY5fas+h21CqimkHJRLtRrYHG9zmywO2naqr3+r7EDXlN
1TbMjA3++MU8NGclTtPjUj+6rPb2moNNJrR0TGsFAgMWFA1EHkYIeXOwu6cRAj0wR6RqbY38Gpn8
jzjh4x73PHCvYGpy7DlktYa6GW4W+NY3AfrmrtRhWd2ptqVD4iOE6TjUTJc2KqXV0KwNiICuP3V4
+lD70mvTLXUsvZbdK4VmHCbQS1IHvRqyRD940lUHao8dd7p4fJo2TH4NANTCd9vNz1Rq4PDWrqgY
duiJOA7xV3aQJb4xcQmlazRSN10EdVOxzxgAAXmvrS29AJwUItmNV7E91cJBJtB0Uvduqlujy0/h
FK5i1UG9KdTT/gOQy3T55xM2i2O36+mMccbBm/p0wuZ6PLKHUsYXvS7G1YyiGuBriQVevl0wU20B
yf1KH64EmZKgWyqnrm9LQPZvBgFK5GxbJGJhIBBm6yAFeXfR2cZZCbIs0c+lhUpLaABle29FYTz6
6TalLxg0qKQZ3cLWDZ9KD1K00whFALhbR0/Ii+iQzZdIVKveyebBIwAGqosaIP6Kow2tsY8UrntN
inuawH9XhcNpg1+r1rlQjUbBC/jS8ykFYsAyVkMoQhgZ4CvPhjw41lCif27gYbrGBjnet6oKK1Iw
rm0I61GwAV/7vZVL5lN11JHRjp0RXEQVXDZmdZtycTfHNsAqwKRyhRtIOPhdiqcY8nUP9DKTkT0z
LRiuFNob+M3isZ+caB4nclYNFFsA25lgQa80U/BIDdfyr1XqBY7MnHu12v0YDEr6x+rfja0KqBck
PWzKAx1Le9j/PIZDxU48dut7HIg196qJZRE7JdhV3FN7qZtzE2+bdV4m4DKZLtTeINvBb0MI03RP
rc6Tjt8mdYniAjYco/ffFLC0Y6/WQ6Y8yLbUMU/yPn4Jjhqoa4yT3q1nWKgHSEcyiG8k30lNYJYd
taYubgQUTRoJ4HTK2u0Sj9T8N6pVtTDurRakQnUO5xBvnZg9xFEPeuDFU8jFgiGsTt8oKG8Nvu2x
9/G7IspurCvVF6eQ3xpoHeLP18kbFBWzW5vGxipX+JEWh6JzB42IIW7/YQS82yWgapmDM7hI35Hu
Lo43sNjiT6C4mM9t/qHyZw+FVdqewv4cMzbxA/LZHP46gIJLNlgvhpDFsUpwAERGPNgQFHvTalhy
EZP+So9/WhmADbzVHD24US0H3WhDF6pSh4qgJQAtEsBMMHDKo0dHqlIJBHsgCmnR8D4dvQJkBN+m
o+AYX/SbF+C+wfBLdqIev8rI8A5d66Q+nhzekyuq6ZJZ43eqWX0GDUlbn6Da6waHWJPxU6/1OhZY
CiyiqnaSlbcIi4u87IATTKb4klqwAbCAA3vSQrNcyywbdn2lxU9TDd8IAXLtioZaSZafpRzXkKIr
TmEEeEpVDnBA0URJVRmYOGXR8jzb/T7/YVCG9S/5D9dxDY4MLCRlTOBtPyEMrFKUBk4v8JAOtfJo
mdi6eKX2iwfaVht6CLBAM3XsgDtUPGYQym2oDUwWGFvYEP9fys6ruXGcC9O/iFXM4VZZlmVblkO7
b1gdpplz5q/fB5Cn5fbMzrd7wyKAA8pWIIFz3vCD28M3U/GCr6bJ9wtMnfXSqDGZhlyxzlOvzKsc
TM+prPpgU7pNdxeP/ox8vx3z8K66fVDNwY3mmf0BZ4h414+qye4z7zaTohQPAGCDtVGH7RJIMlVs
lptLpx77Vxf4MhgMvfxupcERXdQpWBTdo9qWETqDQ7CuvAx3BRvuhiGWXJovyH9O80x5tVgl/lSc
prbPN1FVzkelULRdOGoNpbEBfZV51LZmECtIAlGI0BNW3WlrBHvbsvQDHG9vofm1/mKOTrRzjFZh
bUVzVAF2J91o4XFLE8t76LIkzQ6y6XnGi1lW+r1sxW63QG3UfLLrPjnXYbyR3YFRl3cz3NPLCwyF
doPHqFl9tywT+ZNFq6NpSHmTOlOXINMgAFidF1uLwp6rgwQ8Nb+bQ0jalSTj2fezUzdm42s6DtBY
uhkaixO5tzrWRGsQmckXigN3mtbZP0lwnSixD68+u4J1j/TrLRoWzq0dpdrKEPDPoR62elblD1Oi
Zg8GdBjoFROW2DZ5AFjA2YPiobNq4JOylU0Z/DsuNqpuqyp+hPFXPK6VHByhbuHcI5smUhpwnMDB
X0clLN5Va/R7lCi5lc+d0FSWRlCGZ9nqWKZeW/YcrEpcdA5uopogAZOLNG9i8rRjA+wivT3kt2Nj
2KtxzPJvqvb/HBGXbg8xtvT+7RqxOpv/oypvaJ9xYLZH7RuoqmFrkDBcR5QuP+BUVR+StFJx4doY
UJW8CitI8YUo0ZJ17MbdRYuh0RFkuKgsyOGLBIOcpGmGmqN5gfaCbMuZ7PA7FJp+izVAIo+WLfjw
lW8E6sEVBzaU80E2wRsBWpenslMOJ9SuV3Zuo/klAm3DI0aeXid+us51smcqFZomaQBVnXTODEl8
IXGdXWSAMY+SfiebaAvmD2MyGTcirpJxdjrlDzJuIIO8u3TKGLR2ni540Ah4+NIdxBbBn35JUORo
NPVS14L2iHosKI9kuPRPEdUG2T9r1nAS8RJcqbXax34RD1rza8hCfGeXuXZU6lE7yjMhA3QMu7U3
TtmHbhxqZ5Kpkdfvw6y+k6GB4mN4aDgPQJlOox2NDri01r3PqJauHBQQVrIpD2XXZLtAmQ74u+dP
lLLmFcmplMz4QFOn3hd7vrcIKyN7MtjsIRdhLW0RKyeAJ3smBWofr9OTyk23Mn5KQ2WPZun7dC0k
+eFCm9p3dY9hRodrBmJvqyztmoMKI2CiOM4qKqqtFhEX81WG9aOnTAsl0fxpYbALZSGM8r6cLA8f
glimXi4m++S1rnHyqm6lv8p+TXWavRKYt2pfaCXK1kpzuB6MuGw/NC3ZVMeKpKG+uobJMxl7iRAX
+TRVhnx+DRkTNoG7tvIkXPS5rpaL68RWthslpldeWA5NUciiBisFdq/dY5K4BpQOtV9Urto9NuKA
fVGxVJ052cmmHCg63DPa8FFOEm4Ou9Kw/MWsB/2lD4cSE7T1nOxlvGKhdG81lzG3AoUcO8adwWoU
/5mm+Zboxo1vmXWwcFX2irnX/QxU0H4d9hkvgW6N0Kmj/j6qvGI3swje8mfvApstCZggAUMulK8q
ZPBZPA2K0v/l6b77lNXZvMlZw7LtIXQwXGVpV7b/FdWYtXxwuNiRtBRM66E0nlG4mO7U2v3Sm73+
bCcoV7OO+HIdGz3rS6W6+rOil0gs/B35L/NEJI9n+GlNuA0ck2KOE03HGIlUyIzI7Mm+64AlRmXT
ReIZg0MfsSzYaOzVxOQuUNx1Vdf1WtEydwP+yrmp8mqAdgmNVkXZ5aVptW9tU/p/dVG5CBPT/OGh
MAhRpIjOvmHf5/3wHLqohS4mpWPFIA6hZjQ30Ughe/H5VI5DuGtuEjl+mVQF7WXmdfqHGHkaIQHy
3ys96/PTxFFN09ahxHi25sB6/8Sn6ifbQlzJbW5b7OEM3Q1vcq2LFheNEdku5vHvdpWxrC7F+ESd
6CSFRYw0GndQYxe1bgQXdrCrTM5dXzs4UaZwh018r5Ht96qlEg0ea0cFGuyyNa3NdWeE0E24SBJF
4RENhy7z4widt2S4bKWADhQPaIWyUbKPRlxTPRFOYp+UEDE7mDZTZpQXQpF71Ui8Eox8bPxwqmv2
TWyqh/9+L/+R0nDIzgM8MDTbUXE50T49mXVUcjSE+LLbd103LUH/6fIMcwN+ermX+RvUFjx3Mc2o
zrj99P6Uko8u6is39uAgr3EvRZd8N/RvEx5oCyn9EOhJspnKhqyYEGxqPAPdGLaAd5PXzy//nJQh
zrMcwrHYDQJ+6OuQzwclKPalUBCSfVaj1Jc+q0FGSA4Exh9xnZh77WtLvUYKLMQ7DWK0224ch3yk
F2SP4AiDu7wa3UXA+/OW5QncFcN1qbS21eNQzS+yv8tSa0V2Mr+xmqx49bpyOXS+/aY14h8jp7mV
TVWd2cVa0asXqtVNBBdlJaeLl1MzLX3skzC8vJyMr1NcouTLZT5Yz//+YHmQfEpWOaqNrKXnapYB
WeIfGkNJX9mmA7H81quHxeyZy3fNnViP7keaUqFH/hy8/0sXX7zlRZhHRohryN+QnMkvJ74XEbI1
VGCQ+ZwPLKeLG7TIk40O4usLcu47m33QD0PFW8F2g+oUjzURRSM0vfIvdqie5rBqTkMZYbmghzv5
xYF5rfKrnXnFuETqHRsJDDTNZC+bqKh9mKQF8a4wFGUBW77dxL5A//55aDR4LwvZiXl0trPa4fhv
cde+Ss2PAAFN+ytFqGERCa+b2DaNXZXPX2TrSsDXHNxwQjHImusLnhDFney6hsmZM4OXft84jYBE
Fm53J+023LkTmEulvqO6ZtyqpTGuKhQxvs/JJaABWrsM7aq+Cx1IGv8VYPtVuZ89bxUBw1ez3X9/
q/6BMXQMDTkhS+qMmKZhfbpd5ORv2snVwgPGO9TTFkPU32Rdor20prNwY7V7cpJiPvuxvgpLQ30Z
JsxY9Sr/7seV+tLWowdYIUcHRczxMligrpPUmM0SO1WZv+IV4t3lihbMZtWaRyx3mCs2nqrvq/e/
X071nZUxYnZ6BURHxTivPHSU19e+1NPte9TZZM8VI52q+sdQOSBDm2EpK739gEijZUJD5edTYo2S
m7g79qXawLsFl2BX5lvbcw+LB/4XCnOyF5UJ8y7oyUUPeHG8AhvWdrOGrrMcTf+8ROlol0t02igv
oYkLR6b6fgk5R20c9XKJQKAjrn9F4ta/ZtUP9lc8FNSsB921AQVJoNQVQhV6esrDycTIXGCurgN6
mPyPRIwrvgMf8zAOz2UX5LXhabauQlH8c7NnV6Fpz+Xc3JBvgnMgUqid2PCj78PmXuRbmz+b4FHf
R61cNT4EN7X53VMRA4pLM1+3qppuAt+zzp7iI/FvJq9QuK0zMnnWGWWVo2O1SEGKLmw23+PlYAJt
8Bi30ats/Y7PWWbcXS5Y1QMWQRN63YXdafgT+NFOkib0VAGsNRpfW7Rc7mtxkP1GnTeyX7YGKy3v
vD5aGq2bb5xBT87VzHYmiXV4OSA2IEP6v7IJ3RAV2xW/F+YzWeKcdSVx14ndk5roHPWGAm23zXBC
ELdDRF3sKX4zsukxx1DwV5N+DYs4+2vkJrywjCZ+SeHPrlIPeS+s3YJ9aDvKA1YXX9pScVAZ8OON
GqnOtuhH50sK+0nJx+QpiG3lf3zkxmfyg6vBdjQd09Jt3fsnDzUZB1ObcypUbu+SBpqUY6eBiE/D
Vl1Puavg20nf9eB3QuPNjH5eu+SZQsp/pQPSXw3F9DLga/RX7/n47lL4X3hls2pj2/851dpXP2jD
N31khQJ+2TzPESZjTdck97XiWtu+G9ND2JbxYQqNjOQ/kMnif9wLSSt++qJD7TRUhy+gAdWTxdOn
L3piGT0p0aI+mDDUbqEFOLsOVOu+DYrgbnQtsTrX2ifFI5OLRk/8XcW0rqrKjrxYGa+omSk/8gyK
it6AJ9QNRV2pXVPd53ZZ76bJdTHkcaoj/C0TdEM3n0fumIso00lVzuSr5JXCjs0D7tx/zUUWotRj
uS9TYJUrg7f4QdUHZ6v3cX9DMk6HZxVlG7vprEc/wRjMBxD71XW0eyuzkG7TlYfe9cNfXpp9D0PV
esVmzF/KS0To8tf3/BJ77B3GaVvAdl5eLccUvfqPvka4kslgGVdGGYBbC7szaP7usqpDEBXjUD+C
UbTmWj/5ZlI/2tzK94mKT6ocC8fJvUtHsmB8lOVLSKUDiPTUf+M9uK96cF8LzXv2tcjhezJRRm/c
/idqw9/8iu8J2+lo6VInukMrP16GWfT1ungsmh4Agp58lUtJuXb8sytPwJ4VyPlvg7BeFpXKd/HP
s9hIoNKNRQXRROPsw+iafRtYGL0emke5jRQtBL8/tOSY3FTmxbw2RaTcVP6e14gtphiT8+RYSev/
bd7vq/yeJ68Chdrbe50xrutomg6OpoyHMlfTxdyV+qUvgHiJverfBxl3bcoz2denCHqT190NGOxU
UA64XpGOKVIdvb6+xE3VT1d1pr3qjPmjA8lpG4VhQxaBZj97+WOCyuAydOd2J/ta0cdPYOHpWfkg
u8gPlYfIbH7IVhfEMAFUTd2icEc6JMBOQ2Su5EGXySp52lBi3HbkidlgiTxXOqtHVQ7LdqeFwNWn
JsJLQSS4rteQZ0ECEwuBpmhrQnHak1onnQgW+GhDqDmgcW7dWHV44Z4VfRJM+7Yr1U05oV+QeAYu
TU5b7iejQGgscNNjl5fn0MT/ITXc4HyNkH2ZiABQfJbx8sB951+vETvFHVmv586Kou+G0ayceDS/
YP9tbQbXtHZlrSXPpZ+fZECIQ9pi1Eja57GDlqDSRisMdsPvldauoESZX7JIt9nToB7D4gP2XdD5
G1JuBatImpoZROcM7IVbZ0DQRRd3xfcIOSj7/oyQ15hMq1gBPq/vatU+gxlFXUOLSCHGbf0Qg6dZ
mqPhfsedixQFwr9uA7cVfYAS87XxPbacQut2bLNdlNbjcnJYk5tpu1OKQPmrNE2Qon711nptuBpz
a7pv4KbsqQJWO90rccoTkwYxqYVIhQ9k+2gDeOaDSZKnQsn2am5bX3o79beJNYabmiQj4onz12lW
HLTN7fLkKuar7IaGpYBpxPoBY6l7Lx2WqVE5Jz1W7FNbWM5NWVg/a5QHY8QravD6aIn6buzuQ9hO
bwlOKTrqX5k57zUNdHKKOcWbWus/i7Q0HpSyb8gX9GS8RBjy69bKQPpxD4stYnI+J/3rf6/mNfNz
JsVFlMbit+k5lo40zWfRQN/y8SnUtfjQer2BjIA2CCeKMF1jboYgCmWrtRuO7g878ZNFbTb6i9pC
Lg+0ZHwwvBAGl2E2B3/uOZDE2Aoj7ofWTLENmCmz6VnzbHYUCFGOz5eQTJpnp5/7A/VndZGIZuUA
xa2tIV54edA+t2o33rHufpVT3bzNHwo3OMqZimkpJ7/1YOsxsVND95wPP1uqOasmDJ1VORoFTBMO
3RyUhz4aSHxd23oWwWu6thWrvVXtZKgRTwh7bdkLhYUuGrOH1tazLUwAZSH7rgc9qW+MNi6pJREr
Dx9iMV2/q1LlDfcsbxHXERSfrNXDTZjE/oKqpTqxrJyU1cVCDmFw41Bxv5WucFIW8moxIJvyMFNZ
OSgQma9dcsKnWBlm4a66ssZUVRZ+rbkPk2Ycm0Irbl3WDgpmcTgkQUdw0U4RbRuIwZr7xvQ+x/E7
ZVcpCf41HX/nIihK7UhOfiMvdpnD5nAZOMZ056mB9yAHUHmOFmqUG4CyHs0WPoEq0QkDGdzWHh4v
bnWyL4dNs7IyNPs+dHbDAP3UVsgcCDyDwDkA3b/MvXbJ/soXtt6xo/8PlVy5I/m4Y3FZx7GARRVY
p4T8D4GmAUZcYLRTfHCyDL5tRTKZFHLGPjWs0ELNo8dOkJILRdg950jHhd68uhBssVNnxn//Ls3P
OygUXTT0X1WPiraKB+ynhWUcWVZJggzlIkdNbycgDnxVOcizazMrKmF0VZJiE6PcabqN55Y15fUJ
PwUIy3c1FtmydT24dnfKohC7ahElDzH0yGUdU76NMoNM86DY5S6Hc7SIepxTksqjgJsKHbq6HfWd
lyAQUyIQs5FcK+mDKs+uBCvTVP8OERr+cvTDQfQNofH43++beHM+Lck9B4Ukm4ym5losRz+/c03j
j/CM2uomt1n/WtxLrbVvq8OxETBRdifBQjbbDGSoUSNDbNikzVsBDc2xVl4kaNCsatjcC8TTwmMR
txTqjezg5nV4lF0U4EBwy7adKY9qMrqnsPS97aT3+bq2OuVFVyfUA7CS38um4qjJIjEnGMdiNMXn
pPTc+qlqyvkRPe2dHboK2VAVbkvBnVE23eiHipXfzgzrdBk3ECRspKLvC2AZk9NAl6it/okf2TIK
O+UkA4K+bDB3qfqDHIRyihpu2o4bOTpriQZDK0PDIFcWEBSLV3h5/qamuL+RpAnHt/NlF3Mzl6Ps
HW6iMq0fgyQ3z2burCWXgtsZZpEiIYIbsHEIIUgu0UZQzB8UPn/GQ4nThYcp2iTJ3/VrnNb2o+QX
GQhWrHsfkd+qM1Z2m4YCR/wS2IYOFioPH8JiYDE1GcFbkcMlmQDB7QEmhm8KVHO9z+LXpo+0Q1nr
2lJOJ3MQLousjliQdekzGNQNfodiY6gEu37w+bkOAFLMASeEWcn8XRcNKQriaFFf5Mm0JnlzpzK7
uWD9kfyMFrHtxota8cot5JQJUIF5UrFsfVSnQH9Q2vGr7MayrN+YUQovTOgb9Zl9MqIgYtFKVNiN
Xwcx2cnMfiOv1YXT1ifpzB5LsK+a1Fwqwmw8FH7kersyTb5MsoFKdroyh77eyqbSTPkRmOtzotp4
FI2d8m0YjPbWF1bnnaauLRtV7XmK2R0LCYGqjIo7O9YeETrk1++7yqqnXHtKhPqA6hVy/zPvvSGH
LtSU/XYacDyJ3OlOsZQcvfZoNFHxHV782Rof5EHBFvKhSOwdvkru7SUsiwwA8m04rdMR/6PCiKwo
YPFfvTjsdze5j1EU9rr221BHfxVenJwwVsFVBO7Lwhwb581UUZYMTJSiWiNtz27UPOAk6LxFvoYQ
UO13+2yMeuSYn+VlorjwtophjxvZDAzefU9zn1vAZIfEMfHDmGCuhdwoFyQPPI1McOVtBi//cWkG
bRniOYlMSbFog1bba10IIy8NJx7RmvZkdL23i3x/XuKpqj25Tage9cJ7ky1z9NpzWD4rMZGyh5/d
LY4Y+r2cbJmptUjzar65hGdWjaVevzQpsq5VLOMfS0GV0CCh1KjWH2WXagfjba4WT6TDVASpEy1Y
ywmeXWE36ZgvwWT1C7IGvEqQR/elPlOzStEGkANOERj3E3Tfe7UxPg7oYoaiYEb1acZ1oBaXSoSc
QBOXa92rw26PEdQ2TBx3E5RxcVcU6j/O4t+jo532vNmFnRwnYNdLlvDk+P3mBeYBDluVjvROUgcH
cvaUwEhr8gEnGjulMvzpKH9B5vb/CqkL9H3yPscoEP6iMhewiKtN/FAb5liuimWYeZ2TtMmPfmr8
m8EnPdy6lHNQ83L2ilvbcMAwWG2EaUrrhpDz7fH1GmGWgX1SI/9zRG3N/Rp8/K96xJco1AdMPCzT
aTddQ1LE0aYziD3tPoH0cuzsGmeYzlLfmqDhztOVw3FiV3Q2/PlB6XP01v18Wtt4yezCgaa3wlln
fNMVI967GnBeOZnN1wmd9OA8KOPDABJjkzZGB9/Is8+BxkdeOZbx006P8m1KG4BqrBWs58wL8Qgb
RvZwodoeKEatpnHa1Xx72N+RBe3FocHiDONW60F2eV1VrIDhNluZ6QSENh0mB90Fa9B+OJ4Tr03Q
g4sL/7gwdqMtzM1GuMmqRrrDITe5u1CVfTQdkBjYWR5qgAD1USH6bQVyaXfBKNC6wjkEN0sYTcaQ
btp2bvh7hnh+gWsJ/EHApBT/UcNk9Umqg+bGWe+m90ZUn/2hFs5oql59L5vBqHAsctL5JeqK8iXP
4O9YnREeYdYZr3WBXFlgvvS5Nd7ZPVKfsttB1QPBpSTbDMYw8leHeIsY3OLscpruslzTV9Dc4pVs
mqJPnslDa04PQ+J5ezWNhBeOGA3dzL+pg+jm0ldDadtbcIR3mm9prH7ZS0eh/tRSK3jqlCGjQuB1
G7WNIV3ZCASKgAYr8JUDO/q2gC3z0MPpHceYp7FSdechG7o1PDU2yp0/7jTdiYS643AL+UTFq64t
TlWjYGeAL9IL8sEZz3mM2mdB0IubHHM54F+umcW/glR5URDtfjPTOF1macHqaxp9QFMsGqKkHFgP
KsoOmEr/pDbwXgclsVZyFL3IHMf5KFnI0USpvMegJ7ElpvbiEDrGQx9Q4UCPaMBflixux23rmKTW
Ie3r5HES9sCmArG1alATkM3LgIvLuZwg++RBn9FmogZ0J1tjiguhqw3RgrolaroAGEjmB9VTqplo
3kAw9ctZ3zl5gROtIJiaWvtXYb1qoeWf3dz21hlqNLckovwbNg74ZNeadQJvWS/Nomi+xnl3i/+L
+UuDJ9PVWfhjAKS/UMzAvNEi+4eltNbZ+V6wxD3Lcy8Y0iWQ/2zviKE+God91BboaopmOajdUu2U
ERUTPLwGR++XZck+9LoIlgtes+5wZnNRsg1y+M1BCU0c7+X3s4i+AcgpAIMYWK08u8b9ORqZtbkw
w77ZOlVj7tpUub96+8gz6eMjbX1QzjP2tWPtggzbtKiuwXCONZyxxMj+aPd+46wbg9f2sFudvaML
1fToDey6oWsHRzuZi2YVoXayr23niJfID82P69fRmp+MVi3OBe/3IWHhtrqI0PAtUQdu93OrUYfN
tHCFJWy8H4AhLAG1BB5fgyL8anYQZp/HSv82O37bnhHKxtXJ6zJEU6jeG8HU7ubSNRZYGoCe7wyw
WjjRGCgdMnxJ1V77pHmQnCNj5CXcCBO0QBiRV7ENFF+gyr2KKrRhQSQwXCvc2bjQrWo/Mw9Zu8qE
11Ep7miduIF9asqBa185AmPNtX7f4OWOHvigPHuAwaXejtUgdtxHRnAzgCm79vsTEsnXfjfMd/It
u8Z7FlIoDbdm9AzvpZBq4COc4VbDXnZJWdXf/SMF2L3s0hHe2agip4RKVUzyoQ0w4NGTk2bp3/p4
qt4w7UvXdRrU+0RmnZrNkGJfwZo4u3EVdV6NIopNcrwYYf3UNbr7Vq2VpLu15KFL429kwhByrdlc
qBLYOrbGQsvC/iDx8nJUNvlQkH8WwdfRVARPYq4hMPiyOfh1u/T5PJZyYRo3DWK0SUg1TKxTZ+ot
B7kwlc1CBXlu7y9iWgjHposiz7xDGpCMqwsEUKIKIQiUba3DLA6yKQ9lXpWLdvLmdQrcoF5cR2Sg
nJIGPHLjrDBZGRqlWrPnwnD21QL5c1Q8ZeGABl3ZGUtGiU2A4Xk0oziGBhsYj7ZNMVxgFPqoiW8E
CGglo1BPqVZlXD3gtpONp8tSKVFdYc8158eSNPka7qL+BICrXahK7/3ownRp8zT7ZYDPUktzfGs7
bDPHxopPlN3HLbSVDqPo4hteyRaJcjwPAJBhETfd2uoUfa+iaVhRrRCa5VGJ58/fAU15G8VD/H02
mz8C9ORxnG3uKp6XI3JR5E9h0t/Lb6Vq4CPwL/1ajzwJ35vi0Oh8UCJefus1pelWocuTpvDdudGh
lLnR7aAMB7LPyM+Lgo+sBIkuIy2g50sPqN/NWcCzEqvx7i6qZ13W5cfRz9jCUEv9juz3QhVoPojJ
LajArjh3ijJsYZJ3e68M8t0UZDbseau2sdxrNdO6Kd3845NdT4dN3qj64fqwl8/+hA0Q8tTFi+w3
AuPvxz5UWn3JozxdyyvlTlpxAzanhbz/uHPP8g7H0vW1cvSpT96I7N9xsimDP/exxERXBr5zAfhp
P1fKNxaizf1FkyITfZPh/mvfIPRWrqIWcVWoW9849znfnN714u8tC1WwbvZPaxqRyBln7xzYbbI1
E0GktHXzHo+AeWm55d7qLeMhA8ezyqeqfYADzVPUTpBYQVf1BgiPwpZ0Su6VFGZCATfkCREgB+Xx
qf3aFvqpjsQSWrPe1yR5Exw6s4+/dxP/WRgOzvM4py+jbyIKPKbdVkLkwxYXigZnn61cGcqmHJVr
w2tTAuib2HsP/v+ae72yfKHr3PDPP0O+Lm+he3dZeDYkDQH/Naj1CNgE0ArcLE19zI9Qxz4hKS6Q
i5HMzhIU9riSqAwP7MthMttd0yjW06yRMqu68jRbk/XU2KjF5K433nZiMJ6R/OnbWd3JJlre3KTH
clzLYK8PzL3pl2jNibnakHnHtOUOLlptnLuPqT8u5Ez5UsKieYCf++49bDtPntjOBxY7eXnmpva3
sjfTG6cv2fVbaq2sk0rxlr7MAthGMh0x19s0vWrdgFuylpnVwP0TK6/MMWxIu3lxVOwmehn4q3oX
dRBScvY+TezV5d3jYX9qpsGGAxRwMzQcx74JfV4h0ef4nBdtsBxcJ1oXpVv2JDKJTL2jaSOrUAbj
FruL5AHzk2aFdWj+QpWuEEoX1Q+UhTcDIBSIJF20cgCh/iy8EX2/UE9e40oJVhZ+tQ+j04dbUbQ4
DJoRHeQ13R5f70bxnNvcT+BY22SdRrfT91pFJodK+3yGjFAh0cEPRsMmM9SL4ZR5s7+0Wu3gINVx
Z1Y4uel6WaJ9Te5LurjJg2ZisCrYYEpYVs9eYu/rPshPkoU+qAjiwbA6Sab5oJmXMcSaq03UwulA
FTFYp7aVHebA1E+2beQLWaSrPfcn/CX/0WiC8sZxBqrJblt+UzT8HCj/qQ0EHVR1TkbRapefFIoS
rENFU37xZXOaVJri8Xttyp8UanvuSg3balPEmGYLoKV0Rqwi++QbSDRefRJ5NsHAmcLbizujCBVd
GswiSL/e+0TRJSeSMizvay167hQIfrZdD+FSb4p4y57sj3bEXWKh9FTPlHibNxP5t3x6P/nd8/FE
KVQvZsmMDIA5H0nB4kSjgwRT1OBO/rnyr5Fd5IHvArmG9DUiRPP6P6IhTsLLDTzqfqiQzRVatGQy
nRUGlva6DRCmnwcN2zk9nVekZKzhMtkU0NMmrtdz0A+XV5QXFV01nPRL1O8uOfH6BoVRtZZdofiY
KkUF7VqNS7ZbxiuPCCwPyQ7uZBORqmeyePaDj9MjBN50I7uxm4gOqxTKzH1ra+KvTR5ngHGPE/fW
HWAgV1hwJo/ykCIiuuxg52yufUDuH6Iwd4D9MisP4+JeG0mD8DMA/BzqynKkkLDNqjE8e9jj3qPV
KdJkUCxkzqcr0hMMa77wc9nsMsFflSTWzhnf+640VyOuSU6NUqC+YaljKJj/zCRoKXHUb238INNQ
9ZhZl+5sTOs3+N6yW0aTzHNlCkCFzhxp2s9G8Jy7EgtjtW4OSqBk36DPeKTKphGJtYbPjl34sfS8
8MYromxnRvZ8XzlqvzJRIn1pBISqVyz7TleTX/CxzLsJUT4SYr6zlc0+8zEuCBRF3euDezYnqnty
QB5m30xXaaI+uYU3n7w6WaKWnrDRRJsYNmrl3Vx2kNrgbXvLci9bRuTug9UlE8J+ZiOBs1rieDsb
S96FbMqDnc7vfVfIepjX730SskvOGz31pAt3tWpa4BMp+leeFT/Kg6/GK8QB1ftLS0E0qwnNk2xh
fZc8tgMp2nHALeDaZ+Tox1T8DFKqopsobrHmFQfo6+9nPaT7ILKOkQlyB5EMBnVIc1vXwwjnGpt6
EcN9SSEgF5eyzHhcpkMqVrJCzizP0/E2hiJUCjW0qTEGzOmb8ltsVsFeapg1RUlcFubq2olA5snO
JJnsTW9V2s5zonhnlixatFmtz25f1OcR33ajRFMnZbt0NiK2YD7JurUcrBwfZRNVWctBOQkAcrS0
GiPaywhEGw10d8Xq5fclM9d/0Ufw7LZ4AUW8KB/PbVHlcIL1SF04iAWsqrCtnWVFivzgNEHX3hpK
mB7cHP9Xqqn0yoPslJOMooR85/h5kuxAkqj7FG3yDBZkGm3qKGvXkYmR6mxSe0ws/68ys14tUwVJ
ao32Sinj4K4NVJTIeocMl6v0j24WAjRsyWfYQ7nsBOXDnJxXvc2L16qCHign5ebOJjk6GbCyGpzR
HuKRWoQ8qB2/u0JFsZMeOWayq1xnKQo4LkmDD6EasqV+UWt310uEaeCtQ2eAoiZi/cACJK1leAYB
Zj4XPYKYAgE6puOH1u8xCQeddPMnyyBW9R0/nybp9Se4zDOS1lN8HLE7vJmVAqk0UxlOVhF1Sy2r
86+Zpt8WaqD9UkEpQMy0vquwwRbwjgHKRWm6mau4wPqg7w5BNxibuANIOdZuuPRMffjWWOXOd+z5
GUeaV6d3u2VRs/Yi92ydzSKOb1CIRXpPNOWhTU6up+iPsnGND0rFPOsiPtLITsjR2fDOja5mR9DU
67lJ/HtTKOtZBYAJLQ0xXxVNKZ5XUb8ZMMS+l11+CsisibOQWobwHP2X0UqMXvztxNWbuaeSXzTf
UtK2mzoBFJrV0xcvm/WfeO3clGSz3wqALQsXCM3CoOy5q50e7cG8fv4/jJ3XctzIsq6fCBHw5ra9
Y9OIEindIKTRGnjv8fT7Q7ZGzdFZ+8S+QaCyqkBK7EZVZf4myXzjKVCq5LUO8Addwg3252fF74e1
XUfGmxva/oZcn8VyANeZWlPFVgUI8hvEArIKWj3wps3dgxjbWel7UQ7OW63k2okvEyjOxe+uGjCX
z1q3eeRtaT6DgX6zrfIdD/Y3z0zm98KGkIC3xUvnA6uAlv2zwrbr3RudDJ9YWNZ9ETarNDPa3dxf
Mz20X+TtSrEXjRWz1g/SzJwgRBx/NleDEVqfisK2PjE+H3bUtKuHRGcPe2r6NNskTROv9BQMrvwj
1RK2ggIQbC//BSUJ0VXV5erVsgb1SzRfJUwV00d/iElQeHYOC+gw7bz5won6qdJ7OJ8I0+VPpllN
K4dj0CGFeQNpxoX4voxZOBFrzDusm1h3pMQ2ZCx12N8h6fxnuOcu/AVoD/SxPN4KM7Vd84kAZ4Gi
VvRjjhXITIFSvJQepbrMpIwlGeZgpfh58CNV+Paida2fSGXWLzIx0Kk3OnkeHZvarV9eyOhTjVrq
UgBpjAP0fFC2UoUyq8FbteyrDrY1W89WuLOEZ2OWJNP8/uGWjytpFuY0PMhpdrY7c1PO8wTrMyvw
B+QidxyWk3VkRMb2HquASH/otZyCxM8y494hg2Wus/RKh1woMPwad++9P1m1w6PRk0SJiuHd1Tu+
QX6MCV5gAqOK6zj61PjVcElKc23WWrdSMrO+AdKz2TRXiC1SnVjw6U7tote39Mq7S5r3Xhn8f5iL
/Cb4snsVNeTl3qUg1lw5cYUol6wHYNI7Ka/KuM51leOAZ7K0cE1KcJlrnuN8cVEq8wy15tkd1zcr
ZFdFVSTB5queLeOaF5R90k7BEarJnH/YLkJ8GTtKfG5B5V8ZLX88joVTQ9sperI0Y5x8ESRTk80t
5u1gFqXpdQWf3rJ1zxr6sjfEU6NnGP+m7XTQtRq/n7b8Wuo5PiT4G61sVytfpKiMnLmxAqsDVXBJ
5aG9bu+8ga2u9PK1OUYNpRSR+nQMvdvkWJSsRetTYv4i8ikXd7mLbDM+NI7xPE2VT+rGQ0+5tB87
P/M4sEH2ucerXq/6nQR9dSx2ia8l85dRLx67vPKRYkYM3wh4P5a+dtE5CnxyazyBsW1DdcE0KSkE
igWnxY8ehC0CqzPbOwtYShghdwZJ2VSn5ft5sZwqP5huH63+SBBLDlliheu+U92K9/fc8n3s2FpA
CklebsB2949D6PxKePtsxx9r/hq375vDFsna2XHnkBNASN4q8aKqS/XzlJTdc1ur5XMztF8kXJLQ
3sCFOMTdhFye2hrZp8YN+ievSHe26AzHIdrVxeTYS62V9Y634r62o3ajdZwSEYl1LOf4niEQ9Lku
YvY4vI+jzBtxSc4MtLxpthmvwhGG+YNG2QNlW/T8kqKKHkq1WJfaCN1XLbPg0dMd5Vr602cXOM/x
HkIIMXj0Haff8EUdNjJMeqXDGGY23trw2QSyA9JkGSxDBlSN5MfIWJAbAZlSLhwarFVnpxZ0Q5q3
ac3SLpaeD8Hfv6Q8NOej1yGwYyeley5txTnPaeucn+X2HpTmf4v9McS0bJ0vJepe9w7396PvsT+e
xw59PHCqv0S9469QFjZ/SR3fMk6pamYoInhbySndYrd0k4wPI8O8dd2Cwu6ROdTrt+EilHybc89Y
3X8Oqe5ph4C3umr6UWMXMwR7CAf2C69IWDll3f0FWo3MEvtKGwkStZrxTPPRLm2L3HiIGi0DO8m+
sK7K4A1q2EHRZgvYX5m+Znq8EcjTnKX+g8kraCXNejK8Q5yRi5bmWLXJtuo9DjMLPirvs4lET2xf
kjp0TgF+xtsAcbSzXFwVQfHAyRJMvegY7AAZEQnebm+D0pS0v9w641SdETP4Nf3W7XbaTh+LYMPi
a0KJ+ufg5LRdsoEoNO/kmCQdnd68NHCvLxIKk8AE+muv75PagQ2QPGg2w+cIKMpFVsUgJomBalq2
VsylhnVvd1KvknaZFhTEMFa5cnjZSII4rLtpL/F7vljGoj6ZreXRfzxfamJuHZMDp1y/JzOrcXqo
6l0I3ZsER2Jpx1nx/h7ranq6xRoHKb1QSVHHB4Mgl8mar+FiuRvXJVIIqVwta0zWSea122HRUbgF
ebkhqbBc9Kxdh6Sgz9K6TbwN1DEt7TX3u7SCCFCIkfXBus1Jjzw0WOuu6sC1tpntROE26u3Rtjam
iiLxv4EFAibIWcFPg1ojH0WN7sOQXFeKQ2FpfwNznvZYYPn7mpf2F1RITkHnhD9UhFrWoV4NV9Uf
g6sx9ePaS6roB3XxA/T//K3Iipicjfdka37IHgihKCxDvCdDiaiwDN6rhKb+0BZe8ioRJ8muAASm
R+kCDN6t+iFTz9JpqZyqswQXQ+ltLLveYXQwb6VXa7BmqdBBXEtvxQvqgtV1uLo92DgCmSh953ke
R2U72llzgeWCYU5gPpV9OZ4RbUHfCBztZXQXH2Np9xWPq5fCJcvhPlESYCu44qp7absqp1qrMEoD
OWBydwZKP6ua1P5xcjvrS442+UrhQw6QhWbcd4c8UMcXhT/MZ/5Y7GAJ11E8PTpj8U6y0PqSeI13
6mLQaNIZhlm6L6vW2koz6rpyE0RqcnRDpOSSOOa4qCa7BKeSrWBSWrRBruhpg28BrxIslD4/nL7U
bbdY/1Xd2Ywa/CLhy39gwS9NTolrgJT1+R63Q5GpW3qrLEy2M8hr9tn/zM16qzwa6njuQYZTvYm6
6ddt7yYThcKxPQAjO0qrhalcHG9j2KWeb2lsY+7GXWAHzbPvJvG+LXsO8E1AMvPeBh1hXH3PWCtL
5VzK53LJjDQ+YbS+v5fVJd6llr8u+8DfzCQcHlswzebA2Wsd4Vp6Cky8DpJO95/l4uq+sS2a0txE
v2NhSgq+b2r1IEOko63CU9zPVOmXYXFc2Icua/+DZtU26Ez1RS5KwMkao94MEIU7Z+tJ8fcjZbur
9PqV5R0dLelX9xltCrgM/QO0jKtEexkmSLhD0W3jQI/PUax9lj3ZnXL9gW0tQd5LFyeLm8Mf46zO
crfgPaqVWnikb3R3rDa1kurru6oyADx6Ot15vwGtC8xOj5XpuY/O4mhRRyHn/Nkc1tbSlJj0um74
NxTB4niPk7iD/xN7axnAYkt5Qx2vKJlpnFPz8porTXoaarXlCN4mL3aC7PJYdvMPdQo3eTH6//Gy
6bOn5dbj0E/GWg5usjHUgZZtYrNHJUAFWnrvOIaUZ5+myrtoAE5IUHnWwWwH84rDl7eZ3Lz/nFJw
Xo3otv2loZMGcBfNE/QT91TZmx+douPh3WXjq9JF2E7XEAvN2GowxgtnNBTZdsUoFwrS1ir530QP
65ZKQM8CyX9k29YgeEYqBKDMh6Pul2p+clWjW7saW68OLeb8hF0Sa+1ABV0d36URskJdhiZyVlVG
Kgf1Sr0FZI77bF72LYeL3O/WWRsDSFqCYwXDcqPeb+uhcM5ykSA8i4NfRcpBQrenye1t4u02ICGm
R/ODjdBkvfrwMCvDCrMbw3qjL1lYBNz6dcBKtpVUrMTkLsqwqNTHcd1K7vaWsq3Tv/RYRyva6oat
MzbTV7cLUMgN879YH4J1mbrpE+i/5PxfRoxOGqz1ZEyfFtLl2ddne61XbX4dEVx4qutUYVEzAtBT
NOWijmgMaYnxokexeQtJfO79la555Jt/x0m6jysYEt1BRlRFctWTxZprEaYfkwdLHZKbQL1E5OKm
s72qlFrb2XwWvQ0Cssae0k25mvN89DZtNn67HXpiRMJhxZTssEzupACiBP+lbfeTv71tSDqOcJuk
9T9PLAe3pQVb+jLb3FaZzEPZeOx+hipm3D2CBytNZX8J1OjIV9c4sT+qjY2c03mnHdUlpilzoK3u
WQGdwby5jNP9sD/LkGWGPCUyssq45RF+P/l+7P/3k24/wlBgker86KLM8LVn1ddB5qC0F6ZXY8Bl
D/mi5rbqw3E6qVVvfQnxV9mrfafvvT6N3nonOXaTizqUXj0bvq1foyR7vyUn+0G/xkb8oZWzDk5U
9Q6GF/RwfCu0yGMzbLYqxpKrWrfhBySlUV2m/PGGexgda+1HM9tK8dxKeV/c2jjFYXzb/e6/YSIs
S/81XhATEJ6KJ1+/uoY54x4gVzkfy3HZDHNvj5T3q4S6rp63lEdy/kuQXo0AnaJZAQFXfpF7TJoC
uZAYvhFoYf3GaFitbawkJr/Afa7TdGitiSvdjLPuqcWtbJ+k0bCTMyLI+G/Z7AKA5x/2EpTeczal
YJRvyIxC55hdAz0QPkJF2vMAEXDh9AEa02ZNv4Iqfh6WloQm5Wfg+sqLNHjJg02ai/JGf0jDxNyE
dZbslUWXpdb6izvHpO/RzfywQCCyaD3E+OvKOnBfOAIPHTl74C32R0fbvMRIqg6sOy+FmdrPo2s+
hU4fvdPCic2fSKW0XvRuFxYLcN64l0UJ9y3DFi2K3iul0S5Rq1MnW+b0UQuNIQrUg/RS0mfl5Ml+
+Xqro7XOYCYPTvOOfamyx+VXe7WM/itQtuwvvibfBoAirzMU1wMGyjOOG933fNmBaX5arMaW07ds
yDqqMImjmS+AwJzXbiLRv+zaLB/WdhK5X2UO+mzGaXDm5rZr06sw3But5952bWTWkP8s9fLI6zdg
+9fBtUL9lw81CINuYF8wBqQw2wWrkEV5ckW/+0u/tPwU8Uc9SdGmUvJlb1TtI7MIn6UzRRp2VRR1
fZFmQjp8PWDpeZAHGY4yLPZhMNHyAqvXFFSIvA51tturYHTwvvr9coW8pu4Ul2rS/S1qVGF9ifjr
g8gyn+5xp3CpsTbWg4TkLd30hrNhjS8ewrn6nsW5sQd3UDywDUoSzrx4bYy6+SYj/KXDFw/4kYPi
hl2Vsw779LvP4WB/65CBcukTjr1B7LwhFYt66O0JMjkIi++hkzakhDPgzEEG2V83p/xY+YDVwbsu
hzbfzJ8HaJJYoy7nxNFMn2uQO2znKam7HkVpr3LPqJzjO98sfqS3WwAD5VYZR2Z0QYHOHZdO7Erv
YyYd218nYu1y+/Rcu+r8iE+Mt/eyLDsUTVq/es70Hbm77K/QmN/rqcVJF9T9Ahz4MEBkaqpyfPfT
NH8ZvCzZ5o6JocZykbsJTidvPS0KH2AUxlPWXyBXBbgP/KR+QCY6H9+1XKm2rg9e1NT4/BROmWwU
LdW/ezADylKLf+LMDsLTK7VnkgPJ0S5UpNhzpSSToPyte53/FPkgCz0n+BKgZPoJyHF6sVpE39VY
R4WYU2uC9WKDZCbvr8EaTxQCrxJDdgpX098XpxsuUVdhffk7JMNaT2k2XoGot3QYyPRAptjbZldh
MpUnf6XR9x6niZ9atXzLRj/+pGjUKAJsNY4a5Y8nXCdQDXPBWVd2/4DLVvkJxv3RW14aOQYvRx0F
gY00SbvXKDv6+lmaVf89jvvpS47GwYPPLRw0JkEywPEEs5y9jEIK7s02eu0pTGw2EM785sdlT9FG
6VDK4Y6KQ3+7Q/jhbVBdYydxS9Tx70M8XIfKlVJM/TkLh+TcRXiuB1l5qESwGvU2awVD/F/tnLTC
JuqBHneDCc2/97SVYDpDI5zPlrWg4Rd46L0p8FAZLL1VFhjsc6LPwm+PMUaI2a5xpIVUngxTf/QL
cu/SKZfwnxHSMlFjO9qG+mtEmLbdIRlj4EfB/MNNquHs2FbzooS9eVUja9+pafsiIaAA9a4q7XZz
jy2Tys7e9M2bvtgN9Gb3lRRO+gSx337NmhxbdGwHUiVHQBRDnLXSmsabCXNuq4cjDMlQc/ZxMTY7
vpkFSjJtuNNU9O5uFn4BdA28RpbokpkAgcwgMR+WuxiegY0VyL6OcXMbESz9gvzPvMc9dthKs1he
yVVmtUdp2hV4B1TcputtsDutQrLhr7AeopepU06a3wdvNSeQC68va+X580Gr+r98I1Hw9ID/2E2e
ulEKz98L4bFXIlS1pLnQIaU5zpqxmnUVJ7hzWaUv9w2X3CFojuvJYM072cCZ4lV474lIHVAbp5iT
1mG+64pcO1fZZp6D4bvt++OWt0p7KmIUSLw0+ls2a6aBBLIaBe4zxqjRGTOweJv3bNRrHEdcsg5q
rH7prEy7KhiKUjPzjDebkvx+cHPqdgKaKRME56bBv0iTSXZfurvIb6AKLCcyJVSMa4z6kbTuhzR/
cdYtLLZMt9hSWIu1EdYIFUQfOeWjHVis5QLuGJKNiXnDjRxge0q+1u0gPHbV9xK9uH2JPdKDotb+
jCsQt+TL23Vf9+m2SwzlQWJ6YeAaU1L3O6Ax8ParuYy+j1GcZGtn3XDGMjPYuU7QQ1frMETySjKd
cquSwgKGzaVfev5bbOioOKTm9PLH2FKeIkE/u5RV7QLNx5saownKIpNKdj2Lk4ut41wY6yfscGFA
WhWOa71jXWI9yZ/KfFhV+TBdpZVKSCn0rW2VwUZirTctWaSepbAjb1s0QXUeJVF7b0swCWb+TXJ7
GxTVxpq3SwsMnjmBBuVnBbLw1zMkWCW7KpvGx7JzlFVZ4NEu5235A+p6Ul0oyZzkWC5xEmkDYuyO
t5LFHtPPHK/Iy33xlvC92QVdvgnQqlrfO27rfYjw0j/gZs/Mo21XqeOfgPJoAaLfLzfQ+Q1lLvjz
pC75QCwTwfqaOXWzPoy3KQdsp1g5gzUh1ZdE248bVtm19gk4yDp1o6007xcHDRLF6f2ziuKAs8qS
3DqpZfwyh0n9gCERZ111XE6445OntT+1yXGPdx+ZVsH3I3XQ2pVhYPSnp6QxHWxRfs2cB7s/msC8
vL1WuMnXwC5IGM5RsU0CtjGOH77lmavtgRDYe39wzC+Kn54EuZixAVsDesCIxx6T6zRirCWCJGqS
HNn4zlsljJO9G/ftuTNmdd1OzvgeNmx0IeUN50HR+3fMGiyleMWTY1/q0fDkjfBfF2ptopBZzQdw
w8LHnT3taSjy4mXx5WKpTmfeh4i+flG89geCZO0e1YN6L+YCF9Puhm/2EtSrpt6LscBXCWYj1juV
D79WG6z2AUa0AlMOrAPSSA2bXwA+4djWn+1W3d1AD4jB7wc1Mm7NKi/OTlfHn+Df3GoIGaceNLfM
k1QMYrvyn53rvbwwNmZ/YosRg5tmFV7DPMDPtXDrrYxvDHPE/1ysrCIqQJhZ2KeZhO+9QCp39/Og
FFKlWS0pnhBNU8GI3X+kzkduA7hIBdVM5UM6FnyYvwDFJESaX3u0gnBznyQQM3lQj7PCRhega+Jy
JqrCoUm+YOMcvED5uK3d4TztYvCCj7Js15XR7Z0g8Na3NX1Z7OP/ZYTsBKqxSC9sGi43uHGOF3Tp
TU/dpKcvU5I9S9imgrRvManbDQWaFwt7fSMCHtMitA3VxeiwxuljQCUSmRdhE6XB60JiGYt37mrq
QxKMX4KFrOn6UbTNq0w/qkA337v+Ye6getZK2B1KtIh30iys/lIlefSqT5iZeZkFi3mZ3YEGhvOi
1teOXdTL8tQy/JrXbYb9Nq/oXanU5aENHPaXsP324tfYOb2KuCnyVNI0x6J81ls8ekoH7jYwoxcX
E4+ruDm2VnsehEyCXqiBpQseJrbnjsci5pBo6Sy9qT6l22ppos8xnfUurlfSq1Vq/FJyOJNOudQx
sjqc3B+lxQcBPC3CWfpsYM/eptM5dXzj6lYlKbewgn1VxH9LyNJn0Ai2dFjZV9xPw+OErw/+Dspr
EERF9Rked7X292VXTt8AX1f7oTO7vZEY3Td/H7CKfqOWVe1nFbk7iZLQCvr/zAhb26XjNbuijZxn
2LyIwfp18BSnRXmwogJYocp/f8dZ44KyE1v4MQl2TaPCF1w6ersZLnIH4ADOgbRvt5Vdn1JHj4+2
PgQozS+z73NQtTCyxaFgCGPnWe2Mn4KocRI/X7lugCiZW+dn3rPBVjA4lrsz3KH4Dnha28aWUZwa
AKSn3kJnG91w5HwXADkSsKs2quofY6uPEJVS/3EyR/PoY/2xhzVjfJKxZXf1OzwkfdXCzSDJ3IuW
2Vh0ZsMa647xYqFbcTGWiz2j7bxrXL9dAe0DmtNaYXNNPdzftJDtTW/1Y4+GBcQ01cOzTplT/cKe
3UZyQQEJ4DRnNvgYdUmHUU7N2Voufm2cIvKT+8gn+7V2/To+F8qsudidcWv5YYsWZp3Uh6ZHoRUf
1TM5asRt5Nby0o7Fa67bI6XQD9l7Q3O686Tpq1saP1l8EkOtJKMvt7+77x6J1OQ5Rko7hbOYBTMS
ZJ4ZHoBDvGeGVWFk8s+FU24zrqQ9eZRt056KjdV/HIK5c32bUbVTtnZj9pYfpt2fBQcr22XUETon
Rb8tBhCMCBxAcKPCkNRMiqOAbDrJLKdelh9koAT9BT58g+gso1XVzY/GkqmWXrkMQ5cfauRjVtKh
h9axBuh9mlS1vw7LxQ2MmIx66W1TBDyu9w6588PilDScVqUzDBUsDZdhrarYZ0tBg2FpSVzGS7PT
WKPmABEqaUqHW4V8LUNofjWIt0c4/l/wl0Bpr6nDR7lIPLcgR5f4B4GV+3eHqhYHKymxOV46ZLDc
GXGZXa38muPZZt46Je5M+QG+J+aEqXH4I48rR4i0U99TKhIHacnlfubogukdGzx3P5ZkEF5NL8rW
t0wK/rDPbuMkm2C2oquSlMElcf1yS0psfudrfnIbP/qpdRyZAIsWrxRRMTaMmxhTgEl/7rxRX8kQ
REDJwmjzd3kaidh63c5+sS8CR9ugvqR81uYY5/Gmi39WobWGGk2FpgVGhd+t8d3MAMFXtqF8QnMC
24GinkiIqMZRGT2WxtLIHlO1mBf44jEI2e/FueaehRLSTgIVjD42O7cGhrKc1WQwNL6PzbnWxlWV
Wv0JaSxtHVjwxLCNWwtbBeAh5xurC19tP4j2ATCYE6+H6KQHVBenMaMc1HVny8ag1lgucudqfXZO
Zw75eTJcq67/FZfOujPSXa1Su5DmvVfmBxq6AQ216N299/6U3z+w5rjZsS//ZNtYzDRO2x3xwAi+
1jUqFsnwlrGMn/2usdcStnhXsIfw6gcYwdYrcJO9tUjAeCOONADBQXUts900elVaNXxpKrQuTAf/
VGcZZhWIJbhT+Cj5EElu3DMj/4eYDMn1WTk6pY2iMamUW55k6J7DOdaopEEjsRo+0MV4oqLDntuO
2TOyB0h3fyST9cJdJ2mnPdzjeYrI3lKdlB18YCk7infVaU7irtq4Se0citB96JMUkDl8VHhR9cKL
yjv0FK20HHe3kbplo2E3IoGBWub0VNntM8mc9izULrnkeZ5sdbx7N3fOFzXk7GJi2iGTbkSvgqnm
MlVi96ka5g6bOOEdwPns1zTpvY9bfmqrlocSyZmzcOpKP0SaNk7KB2nWv5tCPEq85FevND/0Lpxh
cdO5z5XBamYXD8JSug9OtLLbzurEv27xBnbZEit9uPUWA2Br86ER7vFtwhjcjSnRkXjg+J6Y2vl+
mZtQ/9jktwAh8HtMVpAywv79r1k61LmPNnlTORACVWoUz6E++icTBvMGHZDpWxwMD2qH0HQT1/Ve
jqp/nFzl8BsuSCbplYvdZOm2bT1U13539HJUvrdloExuawOJGNC2CFUiOlAvPmvY1vkHDhHP0pK4
mK5J8z6iN9rnaQTzsLp3yDhl1v1Db43PHwzbZEg1Ydgaps6RbNCroNXtBbfOcscXo0laEnE0ydhi
P+tUr9KSC9KMlEZmjLJlVlu04cPyjPsIeQa6IL+eISOWZ9x/yv0Z95+yPANyinOeSvM/aq4Fr17q
frYBQTzgChe+RhUE+6mfq510RmBlz9iE4Iu09EpMAalZUNt4kZDHKXc9p9F87JcRNep3ZMyA5Upv
FRbNU7WYHv6eDjdk31jQAxeWdlptfSsP/0YmgroTFuZf1FgzKVK36rVQppJjlzcBMirnR76MVGK9
THuL5/mrR8rwZCIFUv1oAkiGKdVuw3lzC5P0lutP3yqDKv48Jbiso3nazjFqYvOAVA9xR/GJp015
VpEF4SONZoBm+PlOMGFpDO/T0DSccwVjRh7sX23pd+3BWwu2zMyDl9B04g1oltFa+VU2nqYyeDb9
gi9OH/W84kr/iX+D+nlwUk7KtW2s06aOftiexXu/t98UrFT36dAVhyy2wi+cZB9kQAu4f81JGPsx
LHcw7gmOTgtDxeXP9NCFGJQhjuVsU9erv7jx/DZMrfOzM+xjbBbNV0fppo2/DNXsbD5Pnf9hqGiF
/nsoS2Z06sh9FHwoL27RllvVL7X3ARJEorXxT9cxAljHXf6K+Nywd/05OsIyMp9B6KCEtAwpE3eV
hs74PZ+tlO3PEF7ZCIbkit4bM8/X1HEA61l98U1pQu+MWPf4kqlu+RBWyqPFyv8iIQU7hk3p2NHu
nwn5Fgie+ii9IBeRlimAnxe9mnOCGy1lRfXVOEi3adg554/vt6mKp4Ugq7Cpkc6gRVOloUa9Q2U/
OnSznoEq0OLHpu55JyRpr17aBgXtJYb5Q2/eulUPH8jKy7ExbiKFdyEf4dDozX2PqOivMVGmquz2
Kj5S94nyY5QeaQ4Fo50QYbqLq6rQhckwHe0pQbZ80DiXL9mlpDXLTZXbw1bxF9RhrrJfdYGX+1WQ
P/olBoKxV7RPKD6FfF28DscnmhNspidEcvQ9qq6Ar6X5uyPB61qBS4OT5zJsiQdqhC5tBvMkdl0I
iSofoEvuWCd50m1c34BubHIXcH3feemumlz/pKmzf+pQhYIFv7TRTX8Y0rphd/I7FhnVr4EyWsZ9
6K6oHCpb6bpfCt9QrbXXJPnyBUrh5ETs7MvEUXG+1i33ZAd6n1xCmGQ+H/I9L3us50lhkIhgoV9P
egxAVzGcB7mLNNtHhWn+dI+n5gDvPOSN8dDiUrzK0mzc20luzJt4CWradJsirQ8dg+KGK8vzh730
yBOHjpOQXVDHJnkWI4yyzoqxw/89HB9ukTQ3hlsbiEfudA/T0pfKaOmTSw+EkT6Zd4+6c1dyXvS2
rZsieKpYFFmxin9plSpAGGhnFDCSAM4hH+wHSgRLeWkrav+prEd7sZdRX1QUhs7F6HxvQoQ/1hw0
JnCjTbuPh41kciR/g1+ouzdwZVpJ0qcUPzUUQR6ntmvPMqRdcj9W17r7LA/VD3Ku8pRlbFumv8ZC
Yj/zb/EexjZpcACzk5P8Mro1aFcqOce48dUXCQ0WjDNWHRN2Ib/ugEbKi4klVWKXWHEuocABUOIC
aV3dZ1GG/asxf+btTAFHT/3nugnfvXZSv5Lc8DfWYKNiNnXFexZ/LvpA+9o3Gu/UBnISppPaV5Ic
iC2m1Ws+lvNFi4x2LbN9o6BOAlfumqfd4+iixjCsbmg5crV8MAPHPXGEVlbawm2BRvmrKT6L96b0
3geLKaMT4YGY1jNkzHI29lnaqpSmOxDfcMe+K2azZSX0/6PEE+Lmc/5eBgGiIUNK9S3preOISsq6
mAFKzJxVTv1o1Q9RAs846C3n1U6LZpXoXvwTyYCVYxbm33GsPTmDUn3NNU9bV9hcQahy1L3joY3v
WA18fCfoTqx8yjFIzfbPuwS83qmvA+X4/x/HdqnYDchM4dat1c+oIMPu+zEKqLP106URluX4wH7f
YMcfNJaBeBVKxWC+Trei1+3atO6lw/L4A57J+s1+0hL/Ui4z7gfaGx5q6UhZcXZe6i1/Lb8MP8Nb
3IV6YP2dhhiqUuH+bqFNvO6trnppi8jeqaHVnCHL5pe8UrKdRm7r0+y71ko1yTAt0x2wz1sqTvlO
tSF9/MRV/cXGj6KYPeto5/4EoY9misDlKqUQcGV3VyOrveCLlyrZ/aIN3aegdQDfL/EyNf1d5pnu
2glAeVhA+W6b8ntTtvvSrJIwehDZgXvzQy9F6AfZ/UtvX6h//+LCNo5CvdvJPH+bu6Z3clJoLAe5
TZf2MI1oUMitn8Xur1EBujmnpOSwFBvz84AZSQ5pm9hghf4J0Ia9K4bhkzPMiDcsF3NM2OTLrWq6
v4L3bokNivFVL1sdI49/prV2BEvfDDBbrNmVnNABwbfUm9vzmLT2Y6WkUMBHK/srcjgkqJV59Rz9
BzBc7dE1FSQgXUhnNuREGzArwWHg6BYktrurx1J/lJhcrDm4ujZncqsq+d7Uo6JfbftZRrW/h6JE
DHHYnL/dZ0tnazmUFyv7pehqEqT/wL6SFg+VPGkvN7iZNJcRGbbObYH4DTwtEKDLRU6bt4Onn+YU
0vp4J7H7kLykMra6t5GGhu8Fk2crAytEsCkRTx6SYD64SDctzJOuwjR08yLbDolfIyufxNu7WzXY
Ee+xn+dTXubKGV0hCDkxjn0HUwtMaJa8fv+T4eA0CIY79MuyWg0LfFsuH9ofbqXLKfTiNC6yTyOw
HW8YNoXpxz8WH4leAZpiueApsT6oYKUmzRFD5Hw/arr2avb9TxnhODCCEIt/z0GkbPOy0Ml85t3V
0TRlrels9RVLAZjmpPkajlt5gdxev9nJ4vAEQ8sYtFOc8T8hzf93VASN4B2p1F+jokVKVkZRl6su
YI7lWRL2B0s74TYSIqjPo++jqu4phcZ2TKIhflEAWGF1oIU/3BwAjk11nT1qNJ9QEGm3fdJa3+vP
apBEPwwjQR5YN9yTOW/qiNM+9FtocU7cwddbmHdyiZQWYnaqeNt7jBwbDL1ltMSQ6AWXKAPjPvW3
fpE4+7HwP/+v2uZ5rwL19uEf3nXN5Q4h1+DhppAeVWjGyJh4QRV1Q1CfDWTTEXdKjQGYEPnpcOcs
+Wlg5uSnTclSSyCUNHZUgmPHaNLZYECLxr1krJMleX2b4OgalNpY14FRV7l+QURwr/T/Q9mZLMet
LVn2V9LeuGCFvkmrrEH0QUawFylpApNECX3f4+trwYNXoXsz7ZnVBIbTABLJCOAc9+1rd+pBq/UJ
Se0SLgcQRYy8Q3UGK6mG0Vhb9oHqMtY34/SZF1F8nKFLbgMVQKFXJXiFtXl6Bw92vBsbjxiF0e/D
Afy9MEMECXLtu7JKWsv/mCdTZPJ1nvTJZOmb2CQQ/VvEYtc51/tf7xUP2BiWWauTTIRfJIVhUkM2
J1q8aXNKtKUpA5fisUpX1XP0/TrVrPxsNVpBtusmtruUfcX2rYsRx8pXrHZrIxG+lT45k4OKX1az
k1Mj0vj6XacHel7UKxnSvDDtFqTaT5Yp1S5cMudySCRTLqdA6Lh8WphuKD5feGlUeL4y8Y85deMz
53q5nMklcvb7usslbAI+/hknG38UI68OdoF8fuWjDBTLuVn0B/IRl67LqHNR3S4ffCoonJuMwqfL
5/4yzherIQqPX41jtM1t3xMA+PN0tI3HMvLyvQ4z6FbmGGFW6Cc51UI7uwnGaGaxMTm1x28lzJpV
3evhaYha6Dq/z1zWwQqldMd/9MdyxXXe9drY43NbDUso8fddrvOUgJgjOJa/wSryGRTIAq9Q06aL
drHieDu9UZ6K30CLP1gX8KKYzkZwXPfyhgz5Rmz+WaHTYRB1S+z7UpsjBTqJCC87Db+MAcHrVjpd
7Ci2H/R2StfLdaNQZtAGfX6QRCW0QmsfGniTSHMopvRMIPK7NWf9S1D68Qt7QhmSg1Jpb94wm2dp
yb0iX3lRXc3Ydn2svNlVsY5Rmn+lajrejZOFfyd6TIwo9D3FptYqWjadYTyj6Y3ZjfLQUu+kr1+2
pApKiA2OyMM2kt3ovOxGM3ajCcBeXMqXzW7ZaR3iWWbLddPvW3u8wbEksI76qJn3cuAHsFdl3/NB
WfocrTLv5zaw7j3f3JpeBYPg99wUzMZta4631y45M1JCYE7fYfm8zEUiU2KcZfUbqvCQSKL40tdw
4KYNTJ7xLIc2DqxTXmo9O2I9WgkOnix1fzAQJhMRwJauz7RsE9vjdJRmbHpvY5cFD5ETN69KcRMu
7nS1m3Uo75wq+mq7EbHGDDbzlJDM7Y0eTbvXsVIzW4f3LYepjn8NUWrcSEv6y8lbJ7nLLm65CBqg
c0fEYdtYVoufmE71SqgVYM2Wy+UCcsbjLtLBLsoVbtuTtExCi61/2ofVsc7hg63we8YsfTlc2gb1
5JZCBTmSyjzdyMjlNJnDghV2Ze6sKnxPMJZkk7L0RUzamWWu89aCLYEIYIm+Cu010K1q08TA0659
V7cD4cPKlGqZMtsZnzF3fAqJnt3ELlWogvRGl/gJnUr6HBRzeMowMQTlCJ/7d3/qgNn6H/qhbIWn
sE3uyjGAquZQrNu5+lZgsFdAbCOZVWmbnq/hpsZ7T0EBH+yvM+Vqn0X4huIBl1iQyl5aajI9dJN6
uzZzvjdcicZWGD1UG5CxSM3v0iecnl4gP7WPttec9JNdV/omLifzBhuBH0Xgld9Cq7ycxH+d/B5a
TvACq75Jj27lXy3na+kP53ZRKKZ13T4sLVEz5n9r/R7LKM9c+/yejhehgpGPvxTo+PiQLmSvIoZG
O8XmZ9EyRK6Nx2Z+ENpirINcRFrT1UsFuZ8i1v8NV/yrW+bIbJlAuF9mj8NA/PS/30BmNiP6BKfI
f9XJzMrVpATRNcv0oPYlLhzaNN3KmWkEjF7m4DaRKmvpbvLEPBSDQrkK03UuJlKS4raK3d7HDf+4
UCZdD9e7Sx8FdsBIs8+T39Y3ETTQjSTT2khHZFiB0O7waHzW1fIs/eGYKWiEkpCPCDk303BOjQ8I
n91/f1fbI3n8pT8J+npjzFV7AyhZ+fwunUbI/5gk9x4yfEzhIgtb1tJYWVjsQxZRy1uhf5LufKIk
JKH8+fLzyn/08oPJ6eXXcv1BLr8aDXD/2jH4gWRSD5lpq1VNvsqGaGhX82DWJyNuXG1neNUnZarV
vRtGzSkt2Z3YkPNZ5++goFjPuCPDOjc8Z4V6xjri0m0+TzUF6rljl2sZbSMKHLpyS0Df9uo1QCoA
4KcJwPhJs3xz7fuNta4NFWrw74FrM82DuVnhrDIfnEC7CfAzttdlPgW3/+7UBZqPmnmIixU6//lm
7rbSZS/9cia3kLNKB3wKoxM00AyT+6P+pYl2KOiUk2QaJQMZGb19hCX+1TQHtlgy0Bsu2MmgNLaX
ziKJH8yyxdAWNW61gdC7yuNNnuHTNIPCMFch4Ob7eB6/86MHx2ZM0/tqOVh8le41tYanYC2W80vT
aS202gU+JtsEMR+JCocc8BQbuAKb/o9/XExawUaTA+8xQcC/klG5TTV6a/kfSBchmyM8C/VkeHp4
axT2YmOhPfRjofkr1zc3neKHd60003xO12VSpvsi89UHEwjiAwgpCy0jO79+uU4uTnPXvwOn89El
15Zl+y11hvJGpsnBJf6xpY5E21z7yKde/heoZJaaKe91bGpYvZ6R7+Mla1PDTUjLr9KL4crvXsPW
i6+JCtdXersyWubOeq88YmVer5oCwEszDvrXsq/PrROgZSgA9+Mmm/3sI1QIqFD917zTy00cu8p9
ZPceXnddfRPWqnNy9BrdBc4Dz3Ins2FFmfZp1UQoZlFSh0vKJMGmZmcqbvrC9iZdrGGs97aY13k3
W98GhZWCl8XjfbNAd6O4/96ObBRrW4eIatqo+IyofEyLDvhRBOFqSQjiugLabZkhzd8zpCUXDYmh
bpo8emgwRbk8GkrFfzXbOXvk6zc8Rkl4eTToLd4IdaRaO9koj6X9amZV/hghD/3HLMhVFu5HuC9k
ccpqbHmWh1nwpCV5A6uFlnQZy2Od5MlT1/v1H/1ZDwGrGTAbGBZTwWkK7GEz2N14hi88nr0Mhmse
2QQ8IU5ucRkaQwz2nMcuMIrL/uS6AfljQxJnFq5Jshm5nGbJYtZCWnvl4Ry/mqh9f6hd4nYqBXRb
wYiaSU8EmXftwhk16y4BkhDOexxUx21uaNZhWFjd8fhNG0fjLXJn48butQIBFH5yoc07xE3akgSi
5jxGJgKfxU+uTSxUAoPyYtjoKwziRI+JvpB8XEKAWhb4jyo/8oV7mkIo8ud3oAsfM2Mv/ZgJWQj5
qknUUTQnOFS4rfrezBudcMP5UvdwKXHQXge7yc94qVEZIZUQl/oH7TX0oxwXFBzygO6dRVOgml/j
wqnuXfYS/qp0K94TrLf2F4mC0gUWeqslbndh1caxsgf3iQrDs9OTVC+hx8ediuDFU2Sm2jGzh3lH
RVn2RrDmZJcWe05x6oJqQFywKN4yCopPFHSoT3wQilNfOG+BFMRjxmKtwSM0exm1LXV+epdTORCw
rVBQJc66bxJSF4lavRGmoRKyVk6xieBilQxzvsa1Z956SlLc9V7nrAe1X8Aa5HpzAjkPVDuGd5ph
RmtZ+yXt/DGgk+24G1g7r83ajDCFXXiyRQV9P/e1ZzI15QoMtfPeDgT9i7T9rlBBt+6jjAxkEJrH
QpuLfcRab0NV5rzR8mG4NdWx3MjjxUyqRz0wnGfpb9nfEPQh4fy7H43lGbJY/cM10/ytLHolP7YO
SSpHbfMzYmnAaQvOj0hcfh5rdGCSNuinlQU45g6hiH+rsLwVHdc/5V7LYOBSdb4UwlyVXtHglTcQ
JTIIV9thqa1SG1KyRu6VGKHm8WEsU/vQGA11waDnYMiQ63mu/RK81zBqd45r2+fSIDWqtBT/YsS4
t7qie8POot/XMJCWz07z6hhIWos5f0B3MKz6KS021LabSNVt7U2rfjSzCqvOa6xDFowTWTyaBkwl
AsbuY7FApGq/r1baGCEGX65uIsBEFqUwH0W7EUUolKh0h0uUVbXyj/al6JfH90f7j/m6oXYHPRuM
9diWE0DIGC0GkvRNr8Oec7oi2CVObe8mDDdfjVgjDcGb+CijxBgSyO25dZZRJzYPRp+UT9ng2IC2
DzKJoivnQauqe2kZdjShqQ7J+i33z/qaGGsKezenLqKznA7bBi97Vn8gUO2f++Vg5uAtdThVe2n2
tTujzC6+SksucZvozTHVABc15iNh6vcxmMVNVHjGAfcvsqBLHq4yCsonkrBaS75O+iQPN3g2kgUY
8dd+RQm13RICvdgyylwZzROEt8tc6cpTH81tNbH553e+Rjn/qcrHCWNW9Ax4DMeXph3hCUXmYESR
n/t3Vtm8SgqCDKV/5yrlq6Qr3NDzZEyyFdYy02GmqI/+h+uWu8hMv6Bw1SI/tovUbC/LR1k0+grE
escO45MsM0M/DPZePo4bGWVVmj7MxtugYym8gJTlUIK1PvvasL8G/Gx4fNJ1iffhBeFhZd7v/dqD
YJMU6SHVizd/qUxLQ3M49O0Yo4Kkbs0KkZA3oVYT+aRJgezWbKL+JTej/sHCUqKKvrD48X+6w88E
6cZ7puC2FM5W+YwdnrGL0LHfsgGC9BZYi3NF2rz6dvnDi6d54wZ2swYLXiBfxb011jV77wh0Bv34
39oyni7jXarzFa4oF/mr/HWu+2IlBXlV2DVPeKjw9Cmns3TVSgFeMdafpYBPDsGSeSUMCRd2qfO7
HP4/LypDko2jVOOq4b1XzPx3stjZxk3nHl3hHeid224+KnR7RNw7J/bY3RVthXBlUj5Z1FBL/Nd2
bfMIVWfaNBNrFswYovm1DlEHpgSGNoI/ETzdBbzXTxtytLgt24a1p5L+2TYL5xwtgC45o27KObcV
D/+wbKftPwZkykCeBf8mZyOtPMOlLh2BhKSTaW9D8GxbKaAQf2HP3AEcaVD4UG+hldqhIV14o2GY
Nq2uErEx949eUEY3IvqaZVRORUpGGABx//i30csdlhG5Tm41OLG6NbF9ZbXv8JJSFbT8TtVn+sno
f4y83IHIE/lkZcFi3pDTJVDaagUoQDYZDaJNbdUElIdn/aRvLh8maY+eoW8KBNzq/jp++TANSX93
AV5ko0ftiQbII+hb5TaeNXXXJWbwpOI9Si2u0XwZDPcpFmo0v7+ksNRfvtN/UUETf07DnPruOgoe
U+zz9uPgDIfR0n/MY/fcipKqsRvMRWhevodWrFu3nT48R6Wynlv9whG46EFHfl8r/pY8W2Wf5Spx
dIdz7WXDdelLEyxbWO3UAMYNxJdB8zKMo/rWbXh+Gm8k63Q8M/IOSYlnvGGCq+4iozF2Mlq72GyZ
oYVsxOrQaJslTIXOiyDHmdgNLHbTpjaFt3aLc6z89aWvr+N4ZdjI5KVpqM7HFGnKQe6yR0o8HLRZ
TdR9HdpfZ28sPlSv/CQa8a9kXSXZuKlSQFYwqttgL0XgcriOXPvkbJAScTnVOgwSgB1TxhRpN/rg
HOOQWizHNX7qinpKKjt4zxMkMFRwojRLvvepon+1qxzGQJ8nX+qAUvi5RTWmNUiNqBiLXwMflN9I
YPtlKHVvbXcppZo6y400ZUc1hzwWs3K80zwruyMBRvq1Dsxvae/u02xR81GIH3W1+q33WJfrWWM/
IVwadxX/4dti4hlv16SExfKsVbrkqOjjQXhk0iWHbHEPupqiXeYuZkIybzCN7NinyUGYZtJVKdNr
OLg9pTNd/zxRKtsl2E57i7UjBU/J1g99VAJLk4ry+D4N+xufNALgLVTTpJIVYqeZ3T/D86uPvrYk
lZc7lURB2Ccai8sHklftt9D1KnkNKkevVjEavJ3p5l+uslc5+2NewueqBb4xvxIxMZYdnhc6iEiV
8FG2dEkPLo96NT4Oy45Q+nTAlbo7h4/SxQcVxGDGq08GJ4DqJwpsX0Gq5i+Rk8+Enaib7yPeV66O
m+3EmkXqoXKcWdZoJKqj4anZS4T+dT/ORrZR1EHZ6ZVdrAsl8ArqviLtBGJ3589BcHPp89P6Oe8H
495ZlYZZAP7JLCw0bNKByxrONrRfeVUMqBuN+WGwrJ/STbbM4ynt6EcjL8KXvqr2/7AhtiKNSptg
poZ3yVvLARxOfzeGCba41keX9GdloO+62kjX/PF7JGqLRY1DzOgkGLCLu5ar1jjMEGZbCyUssCKe
4naerzrgDuTPqawvi/rczU7wwFMwfKiXg1lE3tq0EBfIgPTJaIS2Xl3UHct8uYUdqDwgDHT8/7hH
Uqjfx8LTjnKhDBr68Akkn3HQeipxChcHP8nLXA6ZBRZjQWjIIbEbB2GJc7x2ydk19yPNwdJ/1f4T
JcP54bLD08Jk3ufB6K4uCnNtnKKH3NzYGI01WxgxACCX2b3T7D8sOw02MOiuc+t5aAL7OQo/t40/
PElPmg8j6opmOMhYUE75jVK6BMIDFJaXPRTa53l3lXzk0cTH/9oWqccf4pC2yV9JOgX76xR9xG4Z
65v0KIZ4cCAtpOjPwGzh1QRFgCVfqJ5kLPedcTOVc7OX0ciFWh+FE7hdhOMviqVWd1OkXS6tJ61e
Zc2ihR4Dcw1HIid5s3iy2MQ0jpmb/AzhYjRbQjkI8mPlfPkdYpy5TWfYpnWh2eSfEeqkaB4fyqCs
72Kq1q9yHulX+UmoQWOuBxXkj7lEQv6Y6y/muNe5Uzn+QuKN/BjElFHcUYs97pVJKVgeEtLV/OxH
E4zVQ23G3RM6ynvpjur4Y5boHvS5/HOWod9Ld0iWwgd6twmrxgDrM3o3uo8HKctbA/1E2ayJeJdf
g8Y8ZQnGfW0/bAxdiX+EhTvz5YjClyzp3C1ehMW6nqBLQrNtn2yojcew85rFaqJ5ksPIy5VVR6/u
qRnBazV2KYyEfP0QL2r2zrbNS77NjtmIx+Y8HyTpJvkzycF1CFdH+F3X7tn0A/yR+zeZdO0vIifd
aphXba4DPVbbfyU1q8anIK4s3I2PqmINAQkDxAGPhcuZFk13OMQ+pRa43Gu/DOrsQ259PuahuTgw
SJ8cYpea0c7Rf7G37e5zB6ViaVPVRZzpbVT7+ZbwTLLGg6N8q0a4oLYSYbZhN8UbFXLuyknN7CSj
wWzuPG2KH7sUJqe1SQs/2UqIZh7Cdyus/KPUf0hNyUz15c5yPGt9+US6gWKfqdu4XCBT0hHnZQVs
MWbHmEnltu+c5SxSCvc8BBr8pnh2z9NyRuDB/XM0Nl+JNwVrTOrNz5BINuJ347NW3QT16J5GrdLv
XZ/IvZSbjwrGgLWWfBpc3DD8prV2ARLttd23zhEdnbkOlMbf+wEvSF4L7WnASlnerfLOjKL5EyS6
/CwtY/Ff1kbqCuX9aizuzPwPZEwOLoZXyLPE1WRICL/XVrjv8854bJeD7Xo5BtmqfQxm3qDrJjNP
DXLf86XpKUfSgP6DzLUKXh6+Nezk8gJp5+NchsGtpY3fP6ZHi581Ycu11rVsD4hJTVutBhvtT8vd
U8VX1/I/kKvtqn+bDB0DiiVFmREgWzttGWyv2UnJSV6b1ymukxD4lBGkNmQCJN/pao22meZKX4Js
vVG9henwyBqBiHQ93WCiXf6atfZbW44wkCrTB8ufmEDAykWrgB9nZFcZ6VcKSvLcKJ8o8a3WZeeg
kvKKkzYPNU6DhHltFlXWfp6cf2a0p6GINknAQ1C+U9cDtSsvbBOrG+mSb6oT8Ns0/HfpIcEDxDCo
MfXTZ69YSWftKJvB84FhGSNVV/nse4c+rc/GwkEE51r1q8vpZdjAlLLn8wAVZJlOBTlZuhhidlA6
4b0xh/VKUUp9bwBwvB/g9JmreYJoFRsK7nFL52XicmaQ/b1R9Pzxj8ly2liAHuekPV/nOq5iHRrX
+SSSJpEwxVngrgdyzutcJE8AvuJbGZbDRdYkCqfrNX/Ioq7TL51yT5meNeC7+cG+4SD8bss+PiLq
C8F3fFeXXX4M4xJIE7GGuxH7EBm4zEv+mudWc3Qw1PF9+I0HbvmwnDUS52clMt5NJI17GYyFLSyn
U6Snp7ZVV9e5/7jeCbG8ssoct7DfN57i8KjB2Ts1Tq/c42Aiz6hrfVoXVuOqtPzycB1oWF3sS3QL
K+nrHG++r5KzfNYLqkmw85qefDK01o1RKzS17qnGvbnY22Gunf71H//7//6fH+N/Bj+LhyLlhZ//
R95lDwXw+ua//mVb//qP8tJ9fP+vf1m657KdcSxdh6blmqauMv7j2xOEHGZr/wtR9FhEQZ7eoO3O
tlaUUELn8iVfYqMSQZfIuUGFLuFq/XnE6aXR0/FF5+19xDXM3WKzPn+TA+lKd0uIQjvGeT29eFYN
XmcpadW0FMJ/Od1pPvrwehhB45qx+g366dM4dvpBT2aberaBsoYb+HnmDUC729Ihrod9+eIqgE/4
Cmt6f2fnqqJj9ZcHJ+iQO1LapJFwx71E6ILRxy6gogJcy6MercTSjFJwSypOEU5hxWtCETGOFRyS
CT46srJ0j9whufRFU3S2FT7/MqOoZvtuxPn4ehEK0uwgN0pTnOf//V/D1f/+1zBU1QPNTrTGci1D
4+/x979GmhiEXdBd3KQJOp/JCuqH1K1rEoZas8Ftt9xKnxzwj9DOZRNfuuDIUbXVIb/WzSbekHGF
75JWwz31NP3lgCFHjla04L2LsBq4SxoOqJQ7bT9FQxNt26Z6h9u7+cB8lG7j3intGKxDlegyUCzK
G69tEg1ksOagua+XMxnQK+ID0ufmDkKErsVbTzovV5dWq0MM2KeW4VOKzIbxssXMIWbMxceGU2l5
16ea8bHhBBcYozqqb2SqXDSZDZvOsDNu5BVITUVzvN7y0sct09qzH6Qlt+yKMd5JE55ffA+x6LJn
lfvKLdFKG5d/Rm7p6YoP441Nr84X6PDv/9Sa6y1/zD++erz4NFt1SONplumplv2PP7Y6FClfy17f
jR2hIZ8E31Frm4A9IDkEmzDVN0rXN00fpz9tK/6ZmG33KTZD6jCqDARHkWpnF33MRnGn4fOc5neT
Y77P8xADt8NDYWID9waJN9rCU8oO0jQdfnMh2xlWOowaobnJ8fp4LrVBezLR0Eh32JjVyRwgq8JD
pwJtzOZjM30Fg2R/0tyxf+giAzyfWr5hteQfjYHCsHhZ44VKCV89VRPKDRkt++hNV547EBHP4nui
KfftOIRP0gMuFk7ZOAeECrO8YON0GVTHKjuEAaoOT08T0sd/HcZyfKt6Ld+7CXVMQenGl0EDWkOz
urZlWC6DMwyqygicbWUV1srUvPku9xpz3bhh8WmYsmydzZb7ylNEh5aWzmCHiQSXQLa/Ku3wQyV1
+L3I1OcO+6T3svRvQ9WPfpGv2unqGFMB5ZD+Cswcs2NScKOavbZqWq8g9A5vLtAJROgdVTiF8kQJ
+1G6gaiGyBWUV9VqTn3fD8XesmfqmvxMOy59+dyz9NEp+V5R3J3sum6vlJr/A2IhK650jh+RknqH
GGbbQXV5ObiVoVLJhietpgEAzP7bVHfM4pWtmShblvnokf4x3wkpkJFb68gHD3rYftz6b1OpX7Ze
gs79Ec21egqzbtqqpLQ+Kbnxq8DS+qc1vMK4zd+Ljnd0nKrpMyLJflXO0acxNHjfObp3rIM2eSks
OCzRbJBgMtP0pYc+fYdG5F41we5jEBQeGizKH0oSaGudXNu+GTtkUMpwWl5Wt9JytHCyVmXZn+ys
NfZEM76kqaK+ko7+ZuHF99MG7u/WofkjrwsDYmUXPZtx5e46NXNuwgL+v2WTjMiXiwDdf3OWi0gm
rspx+LhoCHp7k7YQxCQsmQDCAfyYny8tdLRHL5xxV1pCnX+foSeg7COlepgMRTulJAcu6bbfzUs2
LmxLtGlk9iFXjyhOSl3p74pIKx9Ntp/avlP6DAVg5fDdUO17H1jUbe9kJ+lKjb5m05E205aosLeO
OsXmucZBJucOn9A0S8HiDGnjrAalDm70jpoJSjweBdU+uMWNagVsl5YuRaEkJOThI2PSZQaQGxqX
IND1Im3yzG0ddMZG+tQ23SSjAbSx6c6q6Vv3+nKQs0pvbb57jbHmzaQdRg1NlDwJ8BrVNs3o4PlW
1uGzq4fVoxHBw1meFXJI7VTbeB5rKrkggAD06FOuep0h98iKwtr2GfpVT3txoVXcVKMN5FqabZvd
92Nz3/AR7dZY9naVlbzImGknnzqqSe+k5dTAMmH/H1tfqx66uPS3alBpm3xoYWFRWdwCKin146Xd
5l+sOXEfJlOJieSb823cW18uY9drZTQFDfp0vV76SMlM91T0rlRke9Pk2t+Hgv9yTGXBU5tE1b7F
tuFmno2Fu000Ksec6G2urFf5gMJOXKu/L8oMtXryU/Q2UADuKz3L7uxSgcfnm09yyNy4wCc7B+hi
dfWd1qXJa+jG6w7o6HMzVuEraotuSl6zUFGfB61dG8uUHOP7xxm7C7lAJTJ4b/OeQLILUoyyedwt
SyAiM2XN0ixZXd7WZfIurXGZMVj4rMRNFdzGFjtl3NN2rUteeYQT+cg6I15joeL8sOKjPLvGHM6i
UVv9Uz7ryl6m2p0dXqYWmPP+8OZD11IzY/rOc7PASajTCSmGcbu96DJzkg3IbrTugpmU0Wszo1r6
z8nLtVSUn9MosG/rHtVJxk7pi2H4yZpHMC4PUVk/x3n2IP2KNg7b2s0pwCA7/wWrJghJ8VYtCiA8
1Jevqymsv42FcsCKT/9VYQQC/9X61iSVssrHynkavXraWWOs3zpLaqgbcfyIgvQQ+VZ6sHLV+GS6
fr9hf5YdhPmNpHDYjPX0MZoSfdrkbAKoI9GTzZTj1IKe3vg05llyUMb+z6a3NGvV1T8VVvsxem3K
tSUk6eei5OU4hO6tAZyYIvcQTTAo2i9RX+2DapjeUaT8nPzUefG90N5FRcFWoa6JZnfENDLKo77H
w0+ZqaeAZOaCHUJOLfLeaxpgU2ZZ3Yx6hIlgF7XrcmlKX0AG/nL27/tKAmFzMHZrVhk2jovk3FUI
UcF+Xk5dy67WQz5iJtmMISGTNDrLmRwyAvVbZ2r1jToshV86NWxqXnweKmxRcAfqt22pFZ8dosur
xW37nGV19GoYUMWWaQEkhJu06d11PyVfIHC0yvNQldrOgia5cnRr/AoezGXXrQ53eqkW1PgyIGg/
lcwndArlYwDRT7USvJ8MXK+QAc9yV8lsZo8hS+4nJONHFmfunbR81IUHP+jjtTTloDTtK0vH14nH
/KoOs18CQRNEmqiJ5TC4ITKSDmPRhZAmXU2UPBQOMVNVMZWtojr6C7XpxSpVbftnuJm0wv9pWZTZ
RL3pvqhKP26NaGdmhf3g9Z5J8XOofIbA/aR1g/PLG98rzBTebdtNVzW/q0/K6OBp4Hb5XWFY41HH
uAKBcXdjZXl2joLQZU2azZ9Rw54u+pqhJJ9UJG8w6au1Ftk3RlhSNlaU+Y+5Lw7tRByeN9i5NAfi
2mYyPExl6n/tNU1d+RhofSrwPNtMrEceshFNk97qb3ilFw9yqPsKCmxa1etrn5zNIFTnDAHDtX+0
Om2bk6DeVL+vl1EzuoUpPdxja4ctNXopfMObdMVqX19rSkkNsuel3zN1MG6h/8xPfkQhiGJGj7Nh
z0/SpY6w/iw96HfSlIEqwpkU944HbZlWx419sEx0o40R9gDCeA5lHUnGMlYf1MGbbj2fBGtMkup7
+BJaef89GiNroxiucxuOVfkwmPCjBkSb39XBPo++rd7UaVPtzNiHSi00ocspilb8YyeK4/+BYRYg
85VRdBkWcNEFPGSkQXIIlPy2A/yyzUm+4S9eOesppfpqTsplc/i7Tb6ZRIGDyqciqLvKoFmfusKO
36CpYUiUek+5N6nPDUBX3n3xG3yc4Oz0QMul6SQaEZombbb5lCdvOAkSdkPADw+fybphfMUip7+X
QcciKjYqrG7i8DFH07lSsT76lDfqiPJfKR4SFmf7adRxbMq19IbyO/WQ9iWs29i2tpo6tU/ZHKr4
sWTjW6+Sm1anpvyhmPkhHp2JD2DKprAcFrhKdq9PWvnNztJxNYaR+SlqlGIzFL3zMFvYQyvDoJ7m
Ge7WELjhkb9cd44LFvEUv9iPcWg769HwjlVXNQARw+YUZGpzkrPrwfExY4fSUq0ar8dPAkuHdoPt
b77p2W+p+5717qVddmpB0nKZJJ24Zuebeulkx9Cemjp9CdSS342vOk9q6NlPPTiDKBvYyBDge5od
o6eELfklLTm0VBaiyyTVKfPjPGrvfCO9zFeUwnkasFJCWDtGe8o0qD5zy/Gmiatpo1ZqcZOrZv/Z
ag7JogJtLL04emObb3vRihbRN6Az+aMT44nZjta08yGwr9g7FF+0kfVeZ6MFHtFZf45g1S/dM+hL
HKIgE1yaavsr6P3+oZ8Vg6dS/e6yNPhidxnxjCbuj0HbFF96a4sMQ/2cGzXAOnSHG+mufbxnzd7R
iNSp02ORDJ+TTsUvcHSHkwsSbzuHvXbI2Ip/9n3o14TdPvH1wqIn8VgmVbP1eXBczL8doFuUVNmf
J8q03KD4XPVqcesiXQVJQHfjo1XsTDRqUYKgcMyVdOuD1X0dedm/lhAFHu25wneQLjN04pPO3mol
TcAJ8SEPi+ByQdREsB559eMSzGSZZxMc3DdO1aLKmD9HYTjexqPO52s5JFW+yoOueBiWyiW7wyYm
hKh4nVDW5CGcEr3wtc/HTWc3uX22uImzltFQG4LuIe8od5GJ1LP8KmC93EhL+kOz3uQ6Dg2tiRG5
EdpDvvGDYkDpagO3pHpB205pOqxMWx9zYPN+f9Jyog47uGkHzZpHePT0zZo/KZdTucaPkUbKiNxN
zgbSzHHGDiZyx+4hyChImJRw+GpYWbTmhw7vgkHzH3LNxCtsGXAiPmSOpiDjasL+kSL5X1A+hq9u
VnZr3VeSc+2WymMd6d8vN1qgWWr2jC9PGrrzXZ8jZXJi6KbZPM539f+j7Mya21S6vf+JqGIebtEs
2bJlx46dGyo7OxsaaOb5058f7Txx9vOeOlXvDaUeQLKM6F5r/QdqbGaoXqZV97pCAk5/9OH97pxN
P4YfyrkwVLHJxvUt2TqeaW/VabE1+PugAc2sRI8MrByMViYPSjHpd5fuePHDh9ftisfT41+zVNfi
tAYJNaCN0F1LtuOtEZrtAgLKz6vnRnfyi2Ui0eZ7RkopwylfDc1B70VN9or2CG+n23hJn1WIS5mI
08jhUY3KyotRRamzXWJ15bNM0vzJtp8+poKQ+UvM41fUSKqPd5ZW019tgfDs+sbqCk1Z/fowHxc0
hPz4MKqpDmXa/PGBmjxuj0CwsO5b31Jd6d8fqvf6u7iL75ckyB4Rn8QuXLfZPJDOAu0BcPF3f98a
4wYF/2r/OeAnc30VpR+qaao/z/UUhoy/ZpB5JNamiTgrrAOCGJrk4+U9pYwnTNkHUqUN207yQeKo
RsGWRg+YTUFQ6S5lMTZnid5MCMAr2zmoCdgnWTfTLkkT79BTvd5GZSL2Sv1AHaY8yrc1Arh/9OWB
gWIoDkH7MnEpIiKb29hTs++spn11O/O59mLxty0MKvuiILuCfq9ku3MO/FQ8Ao9gX73OGPmDqlL/
YbQOHmRm1+NSSpLDxQtmL1xTey1T67FJR6QoHf+rQ1byZUDse+/KptmbwnqsEUcD9l7hmIcC91sh
nEd0p6KfjdXstaKbvo8uiFmTLcXNyOvoMOdyPqmT0gibvdxclreck5Q/GY68e/Ca8x8nSUtEh3E9
qYBF/zAKHbLIetLvd/JmeELbbrbzd0jfxs7UMtQ3TH7rNYA59Gsz+WPE4/3/njEzAxGC//0aMELy
H4h2fVwDxsl2ceP8Pqrfp1yTj+pgwut4rKEGbEuICTtpZFhq20OfPDAtXXr2+2qeTGSwwd8YK77u
6vSTv7XLLn/VcinCQjOMn2l+loVt/eMY/tfOKaOvzqLD8LTBJhiU5Y6GVg8ndbb3++xgPVvXc/P3
2YEPgHYm7cHjD6e13vVChZQvKgFaY7HyRyPGL1MNKJZPNencs+gYq+KZ1qfOLvHGdNMp0Kv51Ao0
dDJznzhtdtSNLnv3/RcVsjQTG5iyWIFhs5e9u392/2u2imPU7HQ03HBs6/c+7hz7xPO0uOvWg12u
0kSBx560LVdiR0DAFPP4YH+X5U9G2loHZyqcQ71GqItR/vB0nuCDPZgvyMj80TJpZSCAqRoR6a4z
VStp+ulHoT0HhCIPlmVULwE844UY4mscZyb2DXP50ezHPNsBDpyOahTm+EuWj9QaUGl7NvviMJiB
+1VYxnxGfsHd9HlK3nJyjc24fl5F2VFsHXXQO9EdO8NCuMNY5R4ry20/2p/cHrMqWli57F6duE9J
H+YOCa4ghdpSoq3p2M+qy53nEtCMrC7pOkOXAxKj/z4BvPMWPjvelE7SIJLRZtu6ROjRTvTlLo6S
Ae4GAkXqvu7k82jlznfK5cu2wxAL9nA7XLkBWDES+Y6m/wrYAIJL2gKgsBVMe5WyNGFW3dBdD1Pc
icvN56ivm2LnAvc8GHAKiaT66YBAXPVW9+MXClnNbZK6dvO96HGyq+oNlEFwGDTN2alZJuFROICz
vbY4yoc57LHLOFtbNegWjnbSPb/etusVs1yjANBrZEXWpncLuBi8nHU6WcJzhZHfx6Fm81SEn22j
dH+NYJZOBFhbckfw750/zyvaxCcjNF3NAokhtNTcE5qAzdNABHQL5FME0/dJ9eTgB4+FV6Yb1VQD
SxJDBSqEeVR96lCUe+g3SFFnME6k38+bUdZlvFnQNTohgYznLwqtN3UYfeiZY1E/pH5cxWSJ2vHB
NNl8qSb6c+WeYl+50e3W2VrCgZ1oCnsK0yro7tWhLov+fpn16RAHwd+qK6qW7v6PeV6UiktZA61Y
56opObmcUwodIi0N/0ykuKALl0X+WR3836/+e0RNT9w536ArBFV+naj61KuP2bPorUOMnpcVl+IC
CFZc1Kv/rfn/1RekA2Q0z0m3n9eDEwK4HCiRJufxXh1ISYz35Qoqqaii8pz1d5+Dwe9pqm/WMRZa
Pe7VfHUmeDoE59RLfazTO9RsQjVXnTo68W9EjYzhmU9WYwANsPW72Fqibd8kWOUJgJ5uK/Q+9MSA
bIdmGrxWE8gPxh8T7NoaSEVbPhT2IuruCWzkk9C17Ga3TzG6gRniHbo8Rbqrh6aNjmHKul9h+3EQ
c2vt/N5L3pCnA2XWBGjhkUj9im1Vyw/zrYmN9K4012RlUom3oUx90lxFclLNqJ/ucg1WWU8R+DZm
xrMjO/na2t8ia6IoXFCXcRu0JVTTwfTKDaNee0N/x8D8lyne6I8PoEOZbFUnjTLHRbVUPxBTebVw
/lFGN0LUCZh05PFUs298f1vpvnNko2pRgtS/BIAQHktUTUtP3xpz7l/7oUQ8B6nzCEpZ+9SgUUx6
CDDdViD3ZK6aWH/AIKVr6Zdb1gxf+0FzwI2P8dOiR4B/OoAwfvxUiDx+wtAnQfRP/q3Gx3VS3Wf5
fvDhUagZaiBJr4Fxq1LvhYxl9eibY/xaTs8KpWZirnVt9TInu0tBc9a78jgjhL1TzWBNRCSZ5XxA
2tZLeK4Omgio3w63lXJr97bxpmXTx+4Jhtfe0ubh+9Ti/+yIpbxh/6wdCMGmkzAt8ZD9Pgn3uo+T
ynn6OMkirVOw81oXALViSPRMzCCRN9Wy8lFsO2Cp1ENZU1DnLy66nVehOkH1FY3444QZNEGH30l2
39vypYvTH3IVHGmyaNi4Zpfex3bv3Ehl/V3V5vwNsTuMgzT4dkNr67c+sX6q+WZnNJvYory14K1z
q33sDtVAomPbU03tdG+IqlptExIQcZF9nxR+sDeUocB6KHDADryeOuPqJfDZr5qtU44DtLii2+I+
gMXev+cIavKwwUd4HK7EaHa9nsST5vQLHDr5xl/z0r3qky3f+tFd80bslGsDDUN/GPWTFJq8xliu
AjFIoxfZA5b2F7/92elskG37n3+f7TV28nE2RqN/nj10cYMbvTFvVRIGYfHyKtCrvYKjNTca9jDb
oR+gkqh0TN0l7q6zjB8dyiObuY68BwizEDMkBA82TJTUrYR12myrL8HkXGfsNOppJB2LxXaeBMZ7
s564dAuFQM/7dWLSz8NjkBK2Tn5QXkqc4zaN4q8kc8IngVw7koI+fez9FH5q7evXvo/9Id/wR1MN
4jAWnGI7HXdusauF7z26bgODLcXt57PV+1uAJP5jNsn2hopDe6Nntvqv7SiqhxKi9wOxhQytuJnf
SM3BYXRHAr212UfYjJB5f1bTopKqYWnbSI+hH7yJkcBBTtB8cSTfbWLN450qg1j/bqpRFNHHuykr
4p1p9awA0n7FNCp7od7LzhJ8yDEr0uRLVVg/lGmgnJZXqzZ/TTA1F7iusHaaE7e3mlrW49w9u6sG
42fPkDx/EPjUOC011Bp9dLDGWQt94THdJTEkhqQ45us34ejDr75KVMVRNaPf81SfKXSyV/UV6T3/
SfRYPVcUv1ULWWy8iSfBEtghsLhxRv99iaS8U6Om11YQ403SuZjlgpJj5zzos3FSTbWRVk0cP+fN
Z1ONFu7+A35uWeajk5ggd3ibi9f0x3ZF76gu9SoJGu0i4+5IprZbCZk1j+o0OVYsMkfhRtOXwCi/
KePiMsfRswuWL2qCPiYCzii4L8K8jwm5Eb3X/vhrgrpCMppZuPqO3P2/syatTo5Enb8ug4v2N2VA
+vsynxPUB2ll8820ZPVMZOXuGyxAcYTOl+iCGiuRmemA13DZfl1UZzaZ+wozzNN/9atB1fdxmmpH
vnnA7tSELCgN42bIzrmHWqGF1tR671UAmFOaeEkFA9L/bC3fRlLy/zdAyNQD/7/AebYXBIYHJs9y
gIXprun/Gw4m9KBwXaNyTqx1yzFBjnXZBIYszi3Rx/zxMuffQM1k7SVxOpwqcHSG2cd7GznXnTHV
wZc2idbayAJCQHdtknv0JV1R3rVTVYRUpIIvEj8UMobOufcQwd3IEKsE/4uaKRZx8QysjMx1Ikqj
Bdw6gNpqEDkNh8qUbx9Vk9qJtiMppe3UZDEh5uzH/ruHitcmKmf3i+POhC4dWXbVtBzKXqAc9/WA
Y6zqwlM27Mokx/iO+Ti8vqIKX15VC0PEZCNMOz33/QwKmVT52Y6D6TSR2NomCGgd+xGUUpCW9Zav
CPZcBwtZNqzb5ZIGH6NmHLjgfPvqpCYvlbUxfGwWShQKTn23dC8DMouwQCpJwZlmoGOGx+fKge3L
7gV8RrxPxh4punXUzPtoX8qxJu6hqVmrlX2cTdvU0AUYXFRyyPql9956YK+c3i+uHpznoN+qFsII
v/rVtM8+gkN0pTPCCd8rf/aljrHqenBFWX28+uwzDPNxEp53/Owi4YRrwXpQfYjDgOLjGUQC418D
alSbIwGXTTRn0hjO6aMvQm4oiDFaX5zsWcDquC/yOAJJD3dgb6W4yKrOP0Y+2yPUmMBzY/CrnPd5
+LiCJVe5N7t/NCbz1+hS+hCYY3SGzUXqTzPM6doun1Qj42F3mBN73qimvk7I3fqHgdzvRXWpulvp
ZDdnFT5WXQXctC2waIrua1/XJcljOVTbihuMbOeD28n0Lk7G8Yl0VH5aZGdDW6OpDpltgi5qPHFC
L2h8cl0COilXL9n/zIBID9GatRzGN33BOk2I6qczLXgGrl0mRnDXGp8U1VLXmaB67TwvLXeqDzop
KeLKCfayXO49KM33UlT9U4K9yx10sRfVqnwdmBeGeCDioeKrPnWAHn4aIP5cVasDjn8JsuYvNV91
IWBcbfmuX61spGik++23wf5bG3vrbdLiBZcP2YUSPgV3uwmzofb1l9ybrC3yo8m29+U3pym1M+5R
xcErswn9m75CciLpN8ZiPIqRnYJmLWTLukZ/Hwxxb/gyeBao3KPnvXxfNMzRGjCvvMm47OAuDsdp
ahOoWgWGL1N3JoeA1vWUHvUidu9jJ0qxWnZ1VNUH79oE1kvZwL7yO0KMgA8RGG1+alGr3wUjGOGx
kYfatds7rbhHp1iu4VYwIHNq8IlG92jk6T6zquyY1k56qMsc/l08h9W8iBCYmXvTI3zuLF2bzkUi
qEj6xmvtTd13RNl4vlS2fsUm0wFUE7MP8qv4YHuNseum3H7I5LKpZjN+UgdoUfppAeTAxf/TB9Iy
2zWV0wDB/E/fGOAlmWh5dMK7Mfk4N24tUgx5/qim6UDZ7qhuP3yepNfayLMHn/DPkzLg1hvD8NKD
6pvRGbiLkuAy2GA0Qqud6zMlUeSuVbtckReqrQ6uhuVLPOOzh4ZEHn4cTewhzgakr3OmDYa+U21z
sKuzegXJhKnLOt6qs1Tvr1P1agojSf1HrURqkYrTCDXJ9aD6Ppufff81L1VrmRr+ePk5/nkJfqze
rwXv46WUA1IURujgl3Se2u7XQcSI7mbrIfWcJA9VWw2rTvXqs+9zIBMNdOXP4f++xOfZv2aicHio
rWbaIEgdjrHj3zQEg55FPpzghf0NfHB50AcUoe0hNrctIJ/9YMjoecklvsdkcX469s8qngA9jBhL
8RSH0hr39rEK2uoIBce+DaPE/0Z02d+Ff0wtI/1Zy2mA3R7JZ62r2kNp5PbJ0nITSDbqHD5A3+/p
7G0XHcMEJxA96ZoG+xnUYC6YaOYv6ImfHPRk35N8EHs/bkD9jZgmcAL14jiNX4yeX2bfpn911AFf
zEHuPFtalDvz7j1bst3U29rL2C71UWhO2E3eeHFRXr4gu4nFt70zZTefgrxYS65kPEhUFlvLbYKj
YxYnsaTWqY+hdoEhqy+Va72toAf1YE/XvKNPILiNXlg954N0O7QSNEO8pw0FO77Qp1RUxwStgStp
U2SP7RwN9mU+FBV2s75ctrPWtbtaroXxqoPODLjsYMWxTgEMxDT3TXaaNSi4HkB4aEx+jvth+qQ1
Rn+0Z3Y4UUqiHwy2+xfymsd09RpNpmS86zOgmKwrG6lhAmDM3s8lTm92oNnUENKNPWYvORS174RY
uzT225C0dH4tq3i84oVJSW71DS197RKJvnhF2qA8Fih3HBaPEH4AyBY01NV90f+owCSEk98MN0uj
wJfP6bRPI9yZQRxcszGo76BhFFsZFfYGjeLmgrxz/qbPO56CxmaR3DAoRQRbJwHSX5vloa2n4pL7
FLO9unwgVsR8rYvzTWta9taglPQwGHawnVAdCtxqO7audeiFHVxdU38D9wfrrENEpUae+JRSLtsk
sfm3507ZGUkBZATsZ5/HGFYdxXlIwVNrlb5i6uLqVFqWj/qPqEkxVfrR1eTZHmtj07pVGIi82wZm
UW9LRNKunivys8uGLsWaVuvqMNBdcGOTH33ta2R+Ohl4z+lJsK9EGIA8fxOwOXEk6V4B9BOT8cOc
zi9WXxfPxckZxW3oXCz1ILKiJgo+JyHvtHezhq38ovm7RrILm80HLMm0c2S1VHfkBLSvkt+lhC6d
BinpT72569PpZrop3Imbhg5+OMtZ8LjP+jtT38RReop+9inGvC3+QWd1qIMm384YZsyln4bQYbtz
XaHqWMsAwn6RHR3N3jd2bro7N6v7TTW47zoTPBPx7zF5ZifU4dg9lWd1MANRfbxSTa1yy3OwHlQT
Z+iUx/jv2f81nJOho+Y/hhYx5blZnUEI7ebio90W5V+J85dXO9wHibfBkcI8lzI3z4udOITo7G/z
5AU1rygEsPwN/XjMHXmKAArGNCyYp2DZqJegnl9cM6n2STXBa0td6+zN9rhFHmgC/3aKMhGEZTKQ
IRmR/E+ldhAOJfYw8LlC2VSbNO1Z9RswxLWP9Byau7MHUTZACG7DMx6gEY93K6VMPcmbO+rc33qo
m3N2ahq3MDZTLl896WFisH4CP9i5gV6d5u6lrorpHMTjdNbWAw7keZ2gtFIOxTlaD2qtUa/gvSaH
fiaFGbqxZmzHEb0DPR37M0kgbB/WV4Mz/Kia8guau25Y6xnfQL0usWTlnMPMioBVRMNtPkb7RWRX
xAq1c7PavahDJCASarlN2j9Dz6OdT47gD1P/P8OuXx3QvDu8SorzOC/FmQ1Qr+XDuTUL+2Q7ADxc
QxKjeVTzBqsvdrbew39ESOhcBvKbVbbOrtDTmWIGDqb7tC5eYyNozvxKr+X6xdqTdnFTrHv6+ZB5
gXdQf1iCFsGmqCT4D/xXz6LulrPTwREnfY5agF+dyVfUZ/by/sFLBRuSQj9nq3OEbKr+42v6dSG+
JvUqL+rh41WGwtups4j7Ioh7wPFNuYlLHwyp3iz71nVuVilRyYgDZDO1pD2rg6/X7bnPEjhKTQq2
EpJGWJVlGHdde5Yi+oa++62pwQNWcd1t0P/ZgkK7+E0f6pF/MZzpHAv5lNag0CxwIKchbs51QVre
8Jz3xtWi+3Qalk2XFrcylRM6xsZf6EQib9iOF0m5Fv3HGCEct/BheyAn5QJJyPTuqc7aeOu67Iiw
0m73AiG5TZx5VF5rG/o8uEnAi6+zGck9pM50awRes4sdVGg1McZEfvY21ip+cHa+LyL/e6aRAHfc
7nkuq2k7VbHPKUG0aUwzCbGIzvcJkb272ONz4lFdneYBFPqaAFuLq5njYpHoQScHV4fzkdfh4pF6
4bwywjrH3BmIpe4hyIK2Iqza8qNCR9pvnCNYZH3fBh2bAwe35yRIWCTkDdAnrjj6OMCYnpwjBKSH
IN5iHRzDbuE3YUTFdIBhbPHWk4lOBH9PmizkOycjjHniYxVm8lf27GXIMsnoMc9iBJnyQDvEIn+c
Uqc7+m5350Z4h2ZJdUpZs84iEodeph1f5eBt3AjTpBzzgBABfrlrlhKvblPD3UCLr5mQuMQ3jb7j
2eruMKID5uXlrzjB6Ds3hVyUajU65lPs3gSWy2NgYlGJyMou8+NXafcths1NGHvddGWxe+A31FyK
BLM5b7hbl9XQ64N3He2LraCksyl8rFEbdt1bX/eoVhrGt8GXEEa7JjkD3N44jTtjhNbCSh1EtvP6
rt8GcX1tEnEqEguEQGA/YAkFWagMbFg2ubnxW6Dkfd4e+H2iSNaWN7OsYCg07Y5/1nJ0fekccnfY
TaPZwoKxm5AiEje1xHA1EfxftRSTdYtbzrROC8nDPcHEdd3937UCtYR8nsqTYQ2EBoNOrZLdeLbM
QPd7FnoqG5uxQszEgR9/yXXxTzr3Eqz+ypUe0KQjL4uNiI2Xgg5hGKguLkcZi18wPsTZ7IWOtsBv
Bf1+l/eP7YKYv17x93dz9rdT1cXO8DXrXnPw+SID809gp7Dl8+aFYOqytCZqfU4b7UZff0hTge5e
sBxMLbi386TcZEYXnB0DyHtlwBzNUn+foWN47YL7KTZilOMS8ewVU0T4kztHXxu8LTkkB8pP95ja
PioexGemi72tIdA3TNZEdhBF97lrIL1Liuxa1432sDgo5APtNct6Pmt5vxxsrfpWltgF47jcPI7j
S5nnqLeO+Mux4TN27KPGTdM4d26eOEckLNF1Mpof08x2RZAaubAaXdPcqY/z9IBQhhM63VgfGsdL
L26uUx5P7r1gaCkJZnfNUPkPyYTOrNV06aEbQSRZ5ODDNMq8+3rReeovvbtFeMJA2J8d1ThIfxsH
0tx0vVWFBgC4/VQFIaoI3hOMIwOUfLkdAumtC7ez6TNMsOsBxfW4xrqG1BaiVmD2IF4hMNQ764dK
r8lQPFJwQVkkjtqdYaLxlAXcJ9KlNKllIqbU57lovJxRR+DPRzt4qf1koy02tf2E4rLpk5Yz7GG7
VMHrnJks0Ug+HOKl2mOI882E7rWN8HJm/QAVWlYifygnsIbgoTexPnW8XwHMv3Aq3LaBIyD2k21G
UjebefSm8yiNRzPum71keX6QQQGrwoExxCKQPMZx+YKNzR0CF9ee9PIVragZOwEKfdW4j/whuNnO
cMhn1p9a1tbO1TFMbWohH2ZttsJg6te/h61oUbvzvtHLZ4D/7c636n5bav33rJDd3vUxPhUSxIUV
4+aRJYhCWDYOvpLIiX8EwX606CNYpRKViwp/6XaEa5j5L0tpa1+CVHsEJ30x0ZG8J/Ux7E09JQBy
2/FqJN3ezyrjkqytvhPj1ZXWeNW12Dm76C6PWcEMkYB25gmxyWF8LlKDoBSYV5Es5lXCXtu2EIw3
qslD+zzNaYvMMO7UxrLUb7ENvrqr6vatqsYx7K2+f5taPmXgWsMbOd0B4GQ8vcWs2SE8RtiQRCSh
8Hv9zSjmHrgDxc1gyXoArYP11vZuF6439JuNDQWGI433BlyqDZEM8d/YfhD9VJGznToDyUOb3EwF
2v+NeIc7qumMr2m7AHq17OTrKhwaWpEcXqskQeUzG/2XRmgAO7E7avr6xS3EtOn0zvmS9IW1caa4
+iIkT+XZpW7mBVFxnNoWzu/oOk9Q4IgAbTsGgXFvpkCDjQaEtmMAK1saz3wI3LHexyZsUNiISHCL
Zr4PUmEf0ryb70qvGY82hnAXsuz1qfNa49wDy0fLBzMxH/AA/Co/OmpzjiOGm+bHeaytcweYciel
i7e9453gEXpblFX5SDqPxbFo8VcVOmGs6G/5rB/KuJWPILSbY4cIxMr/cGBbF1+aDBuXdKm+lrFo
toCE9E2JIWde2BdX2Hd4CRhEQcaPobVeQe3+U7iY76I1zCa4PmXsHwABy+1Uw6aYCMT7hB/4koy/
DkOmnQs+CwbgfrClcnrnBMl0aLz5FY2ScetE7vrcm+y9GLthV+WyvhCdYBcNvcLwjOlYICmwmVD+
CH0LN/kZo6+Nt4YSqWONJ3uUT3bw7nu6+VJo889kIDK3uV8T7dhrcfrQ5AXBROC9RdATw8px+hc/
hvkVAR04DE29T2NSulpjAjvXLILxtrsOYvT3cVCYoefOGCWRvx3MO2lSDUH7W2cfk70Z4Me3dSBP
TkBu3Rp4oAqZJHuJWBAiPOJpptweGnnyWnktxIPQGhfwNv25EppxTDRxY+HajnY6bYy5Q15Wb/5B
bM1wmxJsSPcPCdmR1bwD5aYLEWK86pzlYgy7pegLXBebS2J62aGMjDd6H6cM5Q0si54dTbvLPSyZ
K/CTGpvAj6rNuEaNeflCAoCQEhEYEoI+KdBi3wy5OJj2u1lKa8/z8Us94PlpynS877nhKTtiI4w0
4cHrm+wiLYCqY4XbauqOL1Neu4c4ijrEqodveluSUsCLdnETnn1TNNwLUgNu1KKxAet1R5X+XTod
fCCrf4mjWYDwCPMFnl/fRORHBCuTVlW7sjNwPfVY+Ov+Z0bFfAcGlWpH6SZfWn9f59jFlPoQIGhd
EKrZ16XCVtR2xTlNguWxZCftpsMPzUR0wPAztGiiPjRc71maf00eSTNq4ew4p/795iW5/3cAJy1F
thQkK8SJIj5HrZFBdJpw8RuX4IaKi3vuzPlnMxfWIRvXL0T4zcPsoe+xaQVJT5S8HuJAmPuxWNpz
izsJoDkErsY1VyDrdiRVRIpC4rKeuVPzoJs6N7gIiDuqmZCjqPABBFDdn9gID4dZDauRBtITTk1t
ynzV8XGBP8bUVUypn20h54Pr/ZPVUXMaeo26SeNvdGgoZwsvS/S4oaYZle4ekcTeVLDTNxViTkaS
ugdr3mUUsZ6SyL3mqAZtRNcD4ypQo5ooP75AXUUVe4CzhL/22EEN17KChyVoIfI3B61wvR9xSu0f
UyIWgnLZuktJDj9CW1cg7KaThAqz1iLOr8ZLlXTbfugfKa9V2Mh3cFANAKau1d/6RVrAQyobIlm3
S+JTEmcNYS4+UXNm16EO1XRnywzLYzBBCCckT2XOepVXVw03sDlwu2NlOxYKHE20jaLkCzatwcb0
zt0wGC99/kUHlbPN0ri59uX406bmiyFsnR5rPaF8ZrC+LUCbcDTYQdW0NuUEzEHT5msUoDpaNe2L
iBoqc9E/0VgUX/Ro+E581yM52O7nOFo17PgtVlV2dRFvPmGLFW8C190Nkf5OHI7aneyXXe9FBLut
/w1/oPy4aKhZW+lA6ciKllDWXhwits191bxmthsTP7U/mxHBeS9dvjhVts+Kt7pM7O9R3d27TY2A
LUpXcv4aS1mGqAxiZjOXT2jk93tPeE/WlH8tC3wfRfueTcZL1Hc/i5x9ah9/18X8jy+agh1F0FM5
iGPqckK/4BX0EDji1Nb9QXf75TvCuQgzYull5gOeR3VYdqRStMKo90ZtdbvUKeDhi787fBUoXJXd
/TigRyP1PAUsWKPeE4w7Q7TtVjPP1BFkhjebdKJ/2hWb5XgQCRB60x+Hnswbd67wsD/LwaCi8wUH
md3HAGQjWDyP2Dr6pncjhsPO7Ie9XL7lfDEYTBKP9I9lbQX7SVbJYzTZDoi5axm4W0Hg/Oa108lx
xyi0Ic4dUDx70XwpHlYa6SGNNJaoLjiSjg7wb42/a558L3UrPhVRVD7FTfYDhZcp9A3cLU1Lu/zl
8YBg++CV55hSX4gYJwZqwZBv/IkH/JFdd3bKMvs6+uy8SlJqmxKTGlIKBeBY3eIngSxsbVXFVmij
5PFPQCXA3+wXUi5b3bTR/i7t6apeWR3pVg9Gmj6W8EqiZoDC04gbjoWnuK28o+u62qZMK+1qlfyp
HgrTDkLU3MK5da3F7NxTlipCNkjaazADmHPybFn3S9qrtejQ1WM3P5pOmzxqaZlCNE1chMmC3HgA
Ft2SVwlIa8fp0uzcueOdMCfsnkESoN6X93ddHFHjyZYOaYsSJNIv4XsM6MtsSO71gaewveT5nZ+6
UHigsm5Kb4nu4exvOzdB5aoe0586RDF26wm5PwOxIbwNhA2hcLVWTmYKUuQvNFRmUydUYJ0mls1l
zmAzKUZzGfj1pUfLPlTIHj0lUf05WY2qJhvKjZNi+JCTyF0LwwNi43Ejt0JPxr2couDBNcpfhzFC
7wDUyme3aRnYvCwgx7CmVh6Ov6Y2GlaX6QxtBY1ElPh6k1IhmUIekPDR4TvMby0CnJTW/Ie5gZfY
zMhCrN1qluuzhcAR4WOWT5j1sLSO/2Q6w73qdtlDegGVvwyOHOYvzY3dHoioEUWnPMsu7D6JO71G
Rz0flKwaBIze3lTXOoN0EZrhqrlew8rME5T9hKXa8R7VwZQ/a2wIHtAYZA3R+Z+AGBDnzwnSs9Lt
Qti1Y8sFSMXO/emQTEaMkMN6CoVVnAUQmVCnFNVSbd00o5D0P5yd15YbObamnyjWCm9u6T2ZRspM
3cSSqkrhvY+nnw9gtqiq7nOmZ26gwAbAzKTICGDv39jxO7uq6aVsp/qgkna5izlp/rlGx/CbE07N
pkJZbK9ZwYQrVH/mszd/Dyd1IC2kmudca9ordurOQg5AInl3y+bcjQA6Jg8d2bRJqE8CcN4qXvzW
9164nWOVItEIYtLPw/yrEdXv0u4jjkDxzWb/UeB1vIJB3J1S/40bH3wcVAWWtt3ByIzxsKYc0G7S
1HQucjTAQ/Rspc050f0O/1MI/FvNU9GyF/oMJiKfF1A8r71qrxTgmc+VQE4ViNbJnuQViN5UJ/qz
ZCD8mvmJsbJXJi6fq7g1rujJaaQuQv14F66drRY/iMzQjpOu5bvPoBj/h9htPNrRXjiISM9B0Lr2
8e5JiINBsyWF/iIH4B8W5BhhSx3vFoXFHEEHv1vyVYPrnO7KeJqTL8OmNo6fQmH/6qJQh6q27Wya
euc4rnfz0STdGPqsLT3RlQ00teQwFdlfj1AQIcwFSXyJEoepoNTCXLy81k5dZoA1/7VybNRw4ead
taeS7t9UMv+32SVTh6NciUAw8+RAMg0uZ2HSMN9jAxJIGWbjU5JF+nmY+3aVkUFd6WEdXzVhES+v
xshA/NKdqsU/BiZ7zk+JlW5kfLhbxYu1DWfwKgdOJF8E3Ta8531hEp+rQUR6jSmPRrHVdlXCH1l0
3fiX1JzMx9lal27fbCW4d5z0cVHBwDnL0Sr0l7aj9K/F3KhPbhdfMKEu3hLy/YegrwHGgNjlFOdN
6wJ+/qYaELSUdgZtTuo0shT2fMLdAGlYPCpNKzrLLu/PSe/U7kn2Jh6P9vBVS3vtqQI2IoNNWxfn
uEFLQDoqcCAa9kYTBqtujNWv4ZT3JPmosJmu/YfuIUicNX3Ffyj4FYSmstcknDLwM+j/6SXy+ENo
vBcFeF05V3Vnskld5G7kXMvIPpf2QgZZLuVo+bm076370ngsslentWxKyI6zuc8lawIRvqYIKYrG
ldNhWOsHydVzx2shel4Zaa9ztkZjMrp3slz9wi0qvcghmmZZQAzZy8V6B6RqGlp1LUejPEwOcBqV
RdjBxAtIEV4do7kM1ZC+Z5kWAv9tXb4QQXsCzlivp3ns30o+aS6SHn/+fart6p9Te9Wt/jF1mLqL
Vl6qZBeFJfC5Lqhu4Ohs4ELFn6pQabbmKcCoPp32QwcRrPuZ4TPyUfbIX+XsaVZyklzsYxt3g+Nq
3zBf/W0xPNNpL6fVnEMt1JEfq+Vr6jDAF3K1VZOx66tEWfojILVGQRBEi3zv5oZKtxx86svVrG9t
4Xk+6sbFm4voo0bdQXBrmquKvcYCt0jqKEKnWO0HkiPzoC9ld8qU6NnC+Ef2uI9YL30yjEjez/C4
A4USbuyk89ckvUI5a662Z1Q7M1BTWKs6mm4yCM0EVhciuQsDfdz7xKk2MWsYWp7hkBwXQZdHp3rw
sldlSNV1G7fKWnbzRoOvHICC0eMxe0WMxn1xoT+IjpxglmTpqPedprxpDpaK9jasm/m9Ddh4N7Wp
H+QD2obi3LTtG0+SCiBeq99UTve5NisXAPvGl7iPv/K0UmDu0hNj2FQplwgnm32FReAqSCy8ry3/
r2qeP/RR89naGz7Z/d7kCZaqh6mZwy1uFOazNSHPmypd84fBTUbLm1vZSJOmeLyZzirgrpsscn0V
DpQmKTSTrs3uF0ovIiWlkH+bo2JWsClbDw13Z1B3fUPqvREsN+xg1J1aldlq8vLyeP9Rpm333FB+
1gZJIqlKPpvBD1hzwVmGcpeiEOkSMH7ii6zbqnYYU3uGhc0CQWB6Rq0H+6FQyAS23yJN0OKzJj95
SRvcmixFK70Imx9j5yKkEqZfC6tztxTYra3deuXXPMvP5DSbH40DDCA3FffapHV1ajkgryrT6455
DxVAEmUQze93jZY+911Ghtwpfw5Wviv0uvqpki/7+4WYIyMjF4MDXVzBpObm4Em1ypAM3BdiA0bp
b1WVSOC1KjWFBIjYQn4Mpj62V/EQdnvZ/fs06Gef08bmXY+8t6G1hnCt4rxNmn9GFWwcyJUonICF
aoJE8csrpw2clampSM4g6bCielDvkYr0sDPK9ad/XPHrfcaMfCiPLobCt0AJNjPnrudGOEaKXoNZ
7DPUEh16uY6bEm6sGOVh7Ik9m+m8sumxECQEYVMI9kVYT6csBHdjCOel1vWVnZTP1nSc7SIlIavd
z2BUOsi2Z1JCGymzHako/yeKaiTnXA0Rx5ZOqy38sm0zcd9B+QHmU162ESALMH3ANVp1pwwjR53Q
pcQ+gjc/IRwVLyhL2+U0XVpoPsDfuJIN55pxY5eojZi/Yo/RsYHTqHIk28pYiQ/a/QWMsbfPRnTC
tE5HmWRAFSIKoudsLqdji5N11ZItrgeK1eCd+4V08CyFv2cb5NYBeA0sj8a/yObu7KmU8aU25+nw
mCuv1HkeV5N42ssuUCZv1zkF4qKF6z/lRrPRBg6AnehFVLwvmKxQCKQnGwgr5d6wSYQ9YmCrcmQN
aeQqOeCSslmoeVahScJapB/Sq9Pna3coyHH1xpVfV32ekdnat2VPATMs1GzZdB1nrnpQ9n1Rac+p
icwPgjy7Vo6GMMTXma7gYMIxNluK10v0sL8mwLdTBafZvnNOYGqvyjg78BZyDGw1BV5wEgFCEF05
MGJKxUI/Xltph1+tEvoePh2w7QOMASlimj5yJeZ4krM98Vr2U8oB9/6SUR4ZS1gTyQaKqFK0zmUw
e741VvI/99j7AF4glyKfHZEyRaeiwK9jmyhOuGoKRDMa9oQrZ0SpYeUgUkNdETOBTPerezPiZM1T
tj8+4gMVgH5VlsKIxjMK3homt8VEQeOxzjdrZ1tm+rdHSF7dXyZe2+YmrOvg1up/Pc5nMoJ94f14
1jVBcMuyn2mOxOlyzhGwtewAWzfQG0q71jW0fqxwUFZSCxf1xD05R3+HjcdM3l7H0yhpq01jThiU
im4S+YhuR1p1KTU9eJvcDeK3xpsBa+ZkjU69nVpEPaR0Fw/s1/uN4G4kF1hje8lS9wue3DaWmXb4
YlnWtO/T0VhUwtwQxAHffbJVK80MopeZ1PUqDoZsGwlub1Sb0Q3t3nUkyby20GqBlfQ5alRxfPP5
hMq5aYrqTe8Z3W8MR+BW/UYLIGlIhmMjaI7ySjby3l5nHxnW42uFXPdh1Az93KauAs8KIc0sC79J
3lILVod9Wv9HMvRkBiLffo7Jm22RiDu2TeyvAu7uLyZCkfsxAKqWCAr0KJhurbHMgQm+yAh5/Hxp
c/rdZzPKH0VgfCWhh0v3+CM2RsRR+fvOTY6YT02xnrLclP2Rsi90gum3CX07K2czoFqk1lP73KA7
gSuXSd40CPpkn1066MjX2TU5PIJC+CMhoQz3I/yGqmK5JufUHyFThCtlxJrLRyyI3YlWv4Rs6nfe
bFPanTT7y9RZz+U8Jie35QwuPXh1p+uFspi6lS69svlPAzKWWagsUiG3N27uoa9pqO0iVCdxTKYr
Y/JKNopwgE8DUwVonnO3p5j1NRZ4dMf+lyFVompLpYyim3SxGvuuPUQOaC45Q8acCr0aS8DKFcf/
CExj+ub36aVuwuFVCbLoCGttXEE4nL+FVX6PuwIgkjTKZ9xlfivm2yKeiXiMeuo+c1qkLLwgXgAC
cy5lotRfzfQN0ozxFg6RhUIAgqxOqsAP1Xvc5VDn21qiq47ek1oG+fyVnIe9wpAPOpq0e0FI+AVz
FC9FO6gmc952MBT3oGk8gDHK2AZUdV37BCluJqtXIlhr6d8LXAOf6yZzfou3mXqPRyrrhx5cup3b
SBh73hI1ePXDVTBrFLtrfWjBOgbDt8yoEIfRi+Fmdmq/m+xa2WFhic2AY/HTDVRiEjturiC87EPm
Whektgc8MUZkSw2ED2SMwhsbaKMpUbpQkwieWqn8afDJal8do7We9YFNWte1d3YpwAz1OKlKvJTH
0zTz6009dybvFedQSn8oz+VpdpJdJ3M3mlV7Z8whXzS+i6em9OKVdCJE0oGdEyXZPKGkhIAihaZi
CL6ohfPkJlX0Q9VHe6E6o3XV0iL6ZIqFYT7tAr011hyCkOF2cA1YqqlZLtCEUfaa6sbPsqm9k6Ua
wKfqInnuPL882lr/Qw7JkOW0otQB5USa5YU6wjl4G4XcYcbsJmPSfw9SzQ9Nq1y4J0iueAlCvNE4
kc1AZWU4u5QiShUvq3tsLuAKhFF0KFR4z0GiWU+Pqzkr3VU4ltZTwBZ2NaOnfIin7BJpVoZoijeu
S92JV5Cz81usJ5+NByWgVAL7IuNCknape7WPYBc70ihOtKepR7QgTI1q45ue8eYJYLy44zxmpMH4
OcMoavMtKYr7DJ0iy6Jo1GOf5aCtJWPc/q3lJD1sNC9LgDJ36gmZ78ZRyVr5eDXOxhTsg67/qGfL
uKCsaV7ivGQAb7e/kI7pdlXUGjsSGX+hD9OfGwxZWttQinWqKP3S5RSFWgFWK5mwZWm1WFtoGdqH
cQ1jzDGMG4585k0XzeRjlxKXPJbbCO1r9IoAznR6DSODebKJ2srf5K6JGIxYIWO+Mpow1/NDavrA
IJGj4Hjpk+rdukJ7kOwTvy0GoYtsUv2TjEk9QilbWDZjuyY1PS1lTEcX38xss/qR9O13N8JHQ4l4
P9Jheg/QDkPgK/NXsqtQsSYZZXJvt0IEamelODQ69oY1wnBLCA541zQNLtGRjwOitPShYEFRoOrd
3X24HqdFhBRfBj8bLrXureUeQYn75ukRe2RtCzGv6QWsVKZt51EoWIj+Y28h1/Vl7a5aVXNv8t6l
ecrFmmbnbIo7WeENJlzKku+TvJtNVniVo3JuGJbmrvVbdGeBKYBPoQBbevUpNOECyyYT3QQE3hIh
zGH1GBjtrLlP0fpxXvcd6gCDPnRIY03rzvfqpzBRKCHcb5lhFVE7biwDKHRAydMr89e5MOwNHEpn
ZYjzOGWF6jzVzUcnDvKNaLJqXlhNU6Lgx/xQ0wzogPY21jsF9g64/xBhgts8p59XMhaL2Chi8WAV
mxEI4h9VAya48cbwYAmHYYyDqhMA9I8MT+MXx2ovg6XiaTcM3DPxIJvOKoWGflACPmo+CFBYxZtK
HO01nFeRWgnHjRSFfXSlKCwUf2c9jdQ1vRa+RY9ZKdWJ/qkTSsOcphBbQmRnJbsxXPEXJAOodKQI
rAmq/KeXognqwmvTucPDiy+VBeZtRaFKO8kHsXwk24bJMHX/v9h6OgvybN8jbXavlRImXwA43cUR
LLvEVmTCEMETjnodhb+1pWhUO4VWAsbL90Wt1v0/LZqCXDv2tfgDKwRf5N4yAEq0l10p/KqMyWdX
jobT37pJ5ZJeEGsTXQEZFcRfs9qsVqWLZmImONp2gW93VM9fVcVy4CeBO1HGKNuY2hzsM4XTpVca
9XMxkqDRPJRXTTzQfhQcMXnE4LhTwglVTGTzrOLZm9gZeGLAg7yq1AqoCpLyM3rPFzXU3uVvWPSz
enFmSORQFL6gB/7PMZwa38N6xAElcihmWg3VlxJSolnmUPXlZn4IA0Duc6/upQaXnNPjsfcfY64o
5MgpYW+3234A54iVfaShxpxVV3Ic7lUa2MurJCKJncdg8/4xgKfiuUOc5PiIFyDNjuYU7zI0M2Qu
VWZQLaM5oLhLWUGkbeMEZBkq38NOJmpj3e124HiMpVwwKZ12zSbjMOdJeUDRe1hqaYI8uh2Ee0tp
rZfc17U95xb05Sg4vxSFbb2gdFqqWYU0EBGe2z9igHsBugQ/InsJKjH7IxwQCFWj3DtT4E7PaTxU
KyenjtLKz3+r8x7rA3nAsorOVDaR7aInt7Iy3ibqPS5Do/y6/j0mp8lVv15Dzh1AVt1fCBmdNTic
G+hakLtR/sfAMXwxWm1N4XMIjnw253VmKtWHmNG7xvWeE6u1dg0rbTzLJirq8RyIRnbJfW9jC/j5
CAZ0YQIiRwTxUDYZiBShrNeL+6EPSi4cppvZlM3d+5aImznTrRXDciIRo3K3iDOQJobmxA6pA/l3
z7+oZWnsHGiZC5mekVkY2YyWD1Un7g7+5L1pwxQeS5OEXh55l8fzRHfSlU9x/CIfH7KJoEmlVvMZ
klN/LbwfV0W30ZtDq9cA0zJlvI11Nd30poAeCKZiI2P2oE03aAfQb5KW45yYdy/bOiBrMN1UL3r9
Y5zwjohCNuyVqn2hQlMcOFdFa5mDEnGtyz/jiZNGaxjW87e/z5fxjF3+DYxcvEhC9dSmofkyBr12
ViZw8zLrbSsmCn2ek54QgNO/qGws70nzmho2YjfjRmbB54q8l5KqiA0Dp2wrFM9WfXMArBVe7j2r
FXlBG01xReyFMGl/vt+qG7X9guqx+oRkJs5Kjysy4QibV+sRHxoyktOwnEdNfY/S/EOL9fin3X+o
XSogHsDk8jQ2vg86CI50tOzXpiuUVdF7/kVRwOqNsxcLpIFBPTWowKb3AElcmK4/+WMSzmuFnZyb
eQaq1mvW19CL/Q02FpDiZVdNkpXXuc1ejpqDg9Zy5urnqiysrwL7Xma199y7of7aY5UiF4FUza5Z
YH2Ta+A/zQe17LulBW/j4oVoNTqZf+EoW636AX+sRvcBzMug2qLgHif1VfZkg5YfaTSxwjXGYxX3
yuERN/EjpiANTqIGK28BG99glupdqwg3SXkVhMYimjj0PeJWazg73IDihYwBD/Wummjki1RuTS0j
iG6kp6eKbaDAnihpuntIDWfqMZlc9Ti6WrVFz/+9rl2EuqbBrE+xkkKp6JWuPnWBdx9OBoqSKxkz
Ywi7mwA0x2qa+hL5kNWgq+ahU3wSkXGvJsf7ZSouh95LjvJKNtYApHl57wfjzDdYTLpHcSfAVdo8
+LPNrzt7x0rU9uUzBBhc3DjR079H7o+c8mcfTfHT3X2dybInnyr/l+UKxfpdlLQYNDR1ePVSBGnj
mcqt7NaKFpJUZAASTXmITXA55mwFO8oiC8yjy3M+D3h+3dcWSQNoSJ+3j2VyIFXRpbTDbImB0ggQ
XR1vsjFCss8DClGtuE884lYX7Cl+OKdAEYiPIEAh8rFUTpZLnTj5KldN4lYkr34tdajgIKGWoBMp
l7qtNu0LvnFs6zyDlLjiUDWI4/29q2jF1S8iauIMWq1mPvObIyjlqQFF1tJ8LkSDa0JXskuXs1yg
czgghPpSjslZIPheoAi4J9lT0aA/qnoHhFGslqsSa/qZwZAk9WDuBymzVztw81pkjKR8EinJ9AX9
KDkmI5hVQAP6/5mf9oMPwzYadw6AnbU9DNZGF2I3tu9OkFrK37uPUTlZjqpisismP0Yfa7U6Z4vk
6uCRKsPaWHOrf/nH2kf38XPDAKR0pTvbWGSrq1TlDNhify3T0c7k5Ju2hWpZDOaUAc33T43XuGdX
yCmYsWUdEgS3F4ZMVpdeFS+R35l2A+q7T6bzwzDyfKe5VKSkYqQ2fUPjSHnvkuD3cBR+77JceX/M
lmqUQfj9H7NleOy/w7zw77PN0DXWaBjyiRY6z7FbvMHRea5KT6gTRdWXAH6ADNtdop+Rfa0WbVeW
b2DDne3kew3WQ13xpmShvby/RvbNqfF0MxG1ipHS4NPemjAtrNaML9h14BgxaNYXc2bXith98ZeV
vkiVz1zTv/RBWL9XUUK+uxySm0IGdleTEN47v1Zrv1bb5Zj/5Y4veVqYP8XqGDGy9zggzTiXTnLL
oK3thh7/X7k60KA5+m35olkDfjl+CIbR8ccPR8OEydTVvxpYe9xq0csfMY2atdr7kzvZNwXd0Pd2
xOhoUAH6DBZFjIZE10Uzc2WLCrp3aE0wWU5szFvsPNuryjFr1bRJ+ppMbx4ws0WstfGfqAgsAL0q
351ICVYi63nJe908qq7ZrZMyLN5Ntz26jQ/cELMqNKrGVyRtym2F+x3sZexEYtAEQCGTeG8Ds6Zm
V4bHOMGORCCdUi1ybmCC9dt4iLwU1NLktYT18jV05uJ4jyHL2y/nhi+LHL2vNNE1KQbEQxK5rhph
F9kBepZY1CqR+S3wtJ/yIjXM+wWYlJ+aqhrfxMV/PUcsn8Wqv73Ovy//NUedsnVvhMGz5Ts96mrh
uxYPnJnRqHxtOGUh4R0/y56dwBKKHTs/mHqcv5JBZtsAXWzl+mN/BnCerIwEiyZhElK4fffiO5A0
xR0hpmz38muMYvN9TGLx5JjGOtn7tQ75DfApY1QcrazCDNUnhQSawvxiz81FHsrm0g+XJc4S14Ty
yrlApmwZoEX4Q0V9hNxM8xXJssUs2IdpMYK3KEi+xuIK9OznlYzJUTkP2YP/ZfTxKiR1IC+FU7uf
II2jyaF99J5DwlSP6p0ZDdpHYzxVsdq+h6Fi7v2JnyxnVVP3hjtjRF5C7y9BCg1RxincNKhY1vpJ
xyPvFbfm4+DhJZ6mtfbsDdjs2UXX3Cy9VpAdzFWsDdTyIyg1VEHwd2qKXlkj0zuvva6sd7LGTL1j
P9QkWntcBa5VX2X3UnQItO4+TVasxTS22cbLbGOfUyN4cp82e4hDJ262VJXQEDDMYlug9fw/X/3v
89xUU4+4my6dxii25DL++1dqVAwbQ0SKkA1srg2+IssGtbVN0TZYa6UwFBfNhJ+FhFgEYdZv5d+v
h+1N6ZXqGRPq7oa44g9Xc9uTUVHnNNRGO8HV/SELPLKIE2CoGmoGlEFR8ykFs9UAYbKR5R7EG7tF
CNhqC1UBqKap5htZZpNoVXkF+rq4QPOx8cPofh+V/pRyntaY66lHXVhYaXmaRdZYsZLxLPuOQg5A
hSe2SZ2ChCj+VbvU9IKzbAqs2s+kSpZq4KFI8ys+kODeaUZNZSNqTrPYjFZyX1rEu17R7KMMyUZr
+77F7FANVk7Rjsj7ADXFpK1+MTXeM9IY6O1VennTurCFXlI7PxTIL73i23/204ue68/yfYU9TG7M
i6f72xxZ2pXjXPdc9ECKIAv8UenYYOZ2J2hg4KW9zaMG38S68CHSfsrCuyzaq7D+9YWv1smysgsw
s+W/iviPOTn3yXwqvJMs1WPk16x8NbG3lt9/0TvH+DrXtb4G4+gcg5Jb0RA1BoV1XXkHhnbs8yj7
rrlIh5Ywd5B5zJZWYTVXd4ic6bV9tSoM0YGoA3A1bTXYNkiOLqVkoBQPlLG0ysdlP4UbaP7dSZ3m
wjonfQWJVJZ3UEWA8saJYGfMWc2W3sMsWzSDX3fX2fwjG+Ho3+Poon7N9dGFR1+Y91mq2HUaBZCy
R6xpY3dXUOwuqp9S807VBz7uRmKFuzBsSpiUCOQZopHDciAScHIVjtWyRCpzK329mk7XdroB/H0S
SFMZK72ex2OkUaaRUFXwx7cMb+qTnBJh2XYdHKRDxAIchYCeSyAR6nTt9X68n+Z6EuTHeP5aRfu6
TbwGR+Zk2s9NvsZlqEeyceag0mqnDFLEqUac+TSlcEm1znvFMWvYwmYcm4WMySm2hFdktR/txs55
mWSSRlcc/eAaE7IfQsnasxLjYNnDFZvq5lrpWOHEWoJMzHJ0sFeV74R4x3yEZu+igTIk3ysR9yrE
xx6hX/P/GY9AL9qkg5d4YvCu+30zXxJfUO34JX71xO8wjkq8wAdoQA0KKI52kxmbOKI+O4YUMmyK
9f/qUQVo1lEhsvNsWa62jR6B0mX4QolulqXtEWDJ8f6Xq/4E4SL091KzG3O02x22kOn9WeZgOg1O
QEgqbJfLLKLnm9QIWqfffQIGxHirgXGS+Rn+q5DS7+tQWAMhzxa2EC3l5RjPyco1epB8YsQp++Is
rx6NjAE8Vj3SaGKSCud58/klb0LvQwbvr4miCurWLh4GMviPl5NdT/wIFZPxkIQpJu3/+qlTV9X7
CPpDtNUw0J1iTT0Mtj7qe2FQsc4LnUr3LUf7inzsr38HHgSiP33++2vcRf8NcRx+H31Hqtq9I9X7
DJRklOXe6g5EJyng7PpAa8hysMeTE5Hd985ea67vcPZADARAcCbKHmc8nNn5ebMppJQ1jK9Q113i
gmmvgNTow3dbT79FujNsOr3tj+2Y9EfYmhVG31VWQg8qcY0ZZg0dXPSD5dWjUXwKq7Yz7R6h/zRN
xgAA9eDCpviORJJIIr3wubUDkF3K7qPJ86nl2RCtHyEJXUK5wb+kTQEVpo6RggK/1AWmvUfSApSD
z/9CbGJab1YQ6uzJx+tYb6nftd5P7K3Js4RzHa7dTFFXWTdiUoR0nWqM9rVX0/Z5NnBkVvM5WchB
GfMSE/KK62IAL6ZUk/qOh5VLfXr2uuGOUdUDf2350GwsQ81xHkK3QKbhuhAwWYZK+Dk3cAYM3PIU
DkNFYkwBo2zgZucHk7+wbMfaygdygCL0rpqTt8eD+vE8/vvgI14N9can8HXoIWfeGSIGom1nHa+M
T/4IKbWzHFXFkZY09++jneg+1spRNIxe5qBsv+tYZECfhHMut1/svkmbBdPzqCBeGUTxn/GEUW3d
D+MxGDk6nPohTi4WboJLdop7r8D+U218iKXR+NEJ+K2rOwa+hxAggsZvd2rczjfMt2bSp6H6TSzy
h/6oaWSgZX518J35PIYKLGORBfmVmg3d9Mfoo5QkQ7IJYrGVzmZMbYxyuCTesIpK/FWpUH7SUgbK
KpaF34jcG4y6gglE4xYXw2nu0+RfGQxxgFTw/G/TlHLULpUAXProUjrjk3zkxCMG31Pk/yl7sklI
ua67UigiC7NKGatxWV04qp4dPh0vzXVpYh/jQ1G/p5LlHxGH+VsWZ/ohlNmhDIGl9eySwH78nXFk
KKfCRPVPvCVmPXkrX3HclXyGw4C7ApHAfJCv/P2BnXvQi1zyrxs5Qz61CzMKd6BwjPtjXsYGjU1h
jcDjY0egt26JNqKmU32utWTe9siVXMBnUM9Ke7AtMbCsZOq9bVq5f8kHQ9dPu5oy+1H27vuANh5/
i8ltAOzPejmYHCqeaoiFECAWhlm7eAoN9n6yeaLxrO3f3KJBBx9AwH+agYdd/wZx5bcZTSN0RK0W
pS6xo4lixT0Vmro3ooQtjfwz8zneNSka3I8/s8zAKXkdkM5HDG5MuLUcHzsYsfVJeNbtZzeGN6y0
P4Yhr7/oExl2mOaUQ7qmvlK7BeOH9QNZtGkBP2v8c2pcPmF2C7sJA1fSb6694y0dn1r+w+5ThGOm
mnt/yJcedF0UHVy4CYYdLIokes90BB3xsmsPNV/Ig10FzcbBQRRpvqx/7cN+PGZ4ci2qeO5fa7S3
n+cAC9Qi8tuln7anRmuna2MlHuR8dVrZJp+2IDbTpxqO26HTAKfksVrBtGx3sk6EDP3njFbMaP67
GUmXVegYdL+9hjeX7VrFKW4J5iLZulqcLnMbjgtgWb++KvFHNzkw4pIJWqwfxubuPtrBpl6ZVbLJ
9II0XmsabwpKocs4sKOT7qXmm0nxKZuK7ssENP1KNu0POasISm9rGR2L+BP406YjDols6YoAHwF5
afcKH3tsnuC4CG8BtDM2fSS46UJsXC0Ub9UFJcIvovvAL0sV8lSzPASuEnP5GKg7IM4WSbOV73jZ
yhtgCGNiv3eswQPQDYoEsnMesG/EDAeSshAEwQwHy0UkB3Pzi6F1/R6NDFTunaB8G3KQN8WUTrsw
78o3NQYXp0WGepGjoQV9cx6+wlt0r71pv3duhE8N5gcLtcIn1FZC77vl6wfTyvBSzYaPyUvTn402
v2MyZ73PbdSx8zTb55ADzAYgbXh2c83eu7mq7qJ+GKCQGOlKhWUQ43O5kS5a0iRLT3PuqiKG9gF7
xDxoPvuDqOnJiTJmYzdxXydjvj2gJ6Hr3UZCJdoUTIreWmykHdc/zdHsn6ZKD1bQaZUlQhF2z2k3
U05yONNRE0d6dDmp7jeU4Jzro6mtOlnZAxYuMuZ2nKzAL4QnjOG142MeKubzMY9bxOZYn6Z2uCh8
d270pR+jShKofXzu7HJdkZW5InpkXeXVMNTJllOsK0TmPmNeqfeHOrb+nCJrqSMh/YVsBi4ic2Si
V+WN792ERKrZW+reFMLsHiqCCH+9fIJ3RKVY1o9lYdmI9S1fheAme5YWqSu8YryNLCrXI4jxTIl/
ypI0Fo7fqY45Z0008kpt1Xc/89pdSP6v3XJCD3dq4/2InPZzRqtW0wapLs6eXjPsEo6QbBgHSBZ2
MVHNHrRtBCbzfO+iLU/etijqlZyTo+dws+sWZ50M6+zcd3gCI1A3hnb2kU+ZheDBPB7rZLC/liMq
mkmTfUCinXbzgJiPqWOoQflpXEDXaXazwdKpCSBtIkNa3/tkKvkY+brxYvrax2Ra+tcxn784jY7l
eh8f+QIGH0ni66sEcMjZGlPnOPu5TvUGlS3VM0wPD1K7UsCSjV21GkMsmYvWOHR5bQDCgtZ74jaR
rIPOoOwt55h6bZ9gzgxbboUzNAEVOSTdjCB6F6/sGz+zF498BSnnBH0/wNInX32dLJTDnHiNwla/
t1O+R9vZUSOQEgm2NWbhnO9B6BCYijNnk0ARWpRVN5ylicfAV9Q06jdgB9El6cicy3CpQhzTeqff
yK5cFGpNvbT60V3Kw1PuVIrrLUb+TzZk27r9nGovKbf4l7TmjSlM5FAEQPebXRkvE+6Qv8Ub8Zz+
+/yZk/Aq7b17fEKtKM63euJD7pen3FScgfNfDerf4ugrW5gbEF4w29jAT0Nu1+6/dFBWDj6aYyv5
o7TW3w/OPHxBobL6LS7mh9REBHa6Oec1h3bDN58sxw1fSnPayzt7a3pQ5zoH0Cg1/Df0o3vOnJwy
7DJNnj5BVmjFgyLSrBRuFg4ybQSgWjEd1HTShoLWAFj2jvmTw7Kx09wCKJ/p1Q+/dPx9hfbBysmy
YesJgYM5xKd8qi1woYkDf6p006cEf8nW6KD+iVCqVRTJ/g9r59XcOI+l4V/EKuZwqywrOKfvhtXu
wJwzf/0+BN2W29Ozs1O1NywCOKBkWSKBc97A2kfEy2g1q2V+FZMoOH59xog2wmwKCaAStU1XCjey
WknLLijVM/qhSC4qIWlpQwNgIjXdDjotts59adzHRt3fuTa/KhojxPmrSFa/p5bunYImq5ZDicOg
aF4OEcX/k2jib4umB9jGLcpOHUQBm0/CYGu+Kagk7anJPFt9EPNDKcKtOcHmUslPb2THYiMzYYAz
SX1rzEZGFx/IhwCJXg5lXIPYKK1vly5xhkFOf0J7oz+ZWoyKoa7PESiB3Pu6iZ9bnuxrpRpee1hx
K6DF9qlqWraZCmr6QSonT64uv2AiZ/6gYkVhwz+qUvWsaFJ1V/RlTWnR+5V5YXwQXRmWbtd1n27G
KUB0mYYrb8JISlap32hI1nXV2uvzCFcJw1sKPGw+yrjOhYO5x6OqOgaIHNgLLf0hIRaulIp1y9bD
2heB1WzGvsKXMc4PArkOnKxZmFNxAAk37rCef47SCpKopz2WsopoHi2Niv3cQt7pu+Yj1dO7A4Jb
AvBTsZtd9HJ48H1VvRsCYL52qk64YtBqqGHuSwS0ABbTDPomWCmxHVyJH8A0yRgM1Cp0G73hzge4
NzpmdmBDdZwdgsl68U59/4gsT3LdiAxfp2yQipx07fj0xCekWu6w1Byp314+ViPvgSjb443oQuzH
u/Ii5A6HKixI3YLRSXEeATltFOtusPJXqRpfHUmrb/1SUa8tngQL0Y92Ivrgrl9f1aGZvlTtyery
4tWyH1oVj2s/joaXWOOtS5BETtB93UfkseZ+Iyr0PTUGNBpCa9VncnlOe/CxT+K24iFOIdAPUpBZ
bNOQvwAFIXoEMiJUFGczDqG//DKQ5igstaVc7sSA6rjezjVc/UpFX633ikdRvzHipT/QEPtiRtC7
LB6RpBzPigLcZcp8m/qt4tn4VPHTy7adhktJpRTKTVUU8aSmm/wssXpIPP2XLHWPJt+8lx69FWQn
1fjGQatpV2u6tscjIDx3MbYvmHRI132KJpWBMsaJwmp1zLvike0hoqyS7rursSqNdYst3p04KGQV
zCg0T0nakIKwXX9nB4YanUByKFs9sW+ha8jX4hsZxuYtXz+ZXCvfwWlMtIC8OXejMq69LtmUBnf+
wZKwHO5ZWypRal6lqENtVN1PHyEt/ejcxPwxhXZ6lSwzPzKLNwx+on1LKuycKeGTUeTe3ML1NTuL
/n4aNEr/yaVeuBf9ETBiZWFGP0pNfy6dwSIVw0HjGQqLcjrtAC0OnsznzANUDNpx24wAnORipeKZ
usrQqtnMcKSZhmdF5RNu6sUqcFgCiX+kVQ+fm5dRUdDTsONbtr13VNOIP/ePbxAq3doK8C6qQX8O
pGp+bh2vPFz6q9QuD9M1nKHMNsWIqV3bGNqpnw5JmUsom4YULGI4JJ/65pjKSnbeIL2KAXGIxAxx
iixEukxDK183Zft+wWCLOTmoIF8zxjerMfSdOykc+W2FwuT0cwx8C3MoR4a1Utn+o+wPW9FP+p6i
FR5eG9FEqesqTKPyAQ+C+CSml5b3NAsIOLl3kjvVt14H37l3gCjleC8fIjfPDmzRPaSLbBmgb9sA
RWClHoBeZbwmfZAvxOmn9jzh05hjy+pC0/Jsh6SmfW1J9Y34XkZ+Y18DebtRMGE89mGXIN6HmF2S
5Pmp6lN2QmW5tAvDeMBZs7rNrRGFcCgaQ+HJVyYptaVmy/mziyLwusbiYSsmNb/UBnDBeBAY5lB1
jJsiggzptpR4m8G4+Rjz3MycW1yBHYnin7sc6mhdStEV8ukaiQflChS4gc5t792FSXKOBQ+tsMa9
5gJVdpqxurELlB30EU+7FwnN0wpFwbM7Gv1NaCYtt3D/VdKj4UZ0zf1Rs63YEp58CmpzP39quOJu
Tz4IAZDTXKPxu/RKad0dxl7SizFG8TpMw+zoIIh6QqE+X+kUm78ZOgK5fgKUoIY352i8U3Yj9o7H
obLVDAnXiMRGWU1Xgx+2Le1YXbn7eRlUW5qzZjHnXtWpf18PqP+t1Rb1JU2v892nrWpAbrbXD2PN
xugq71WYoEZqHLUQMWpFDs/iFkWNLjzK2fAsblGiK5MVSFDkWuc7mWKGxalrqmMZqjsSbNprPQYN
iavKO9uZUx6YjcEOhMcnzA9fxUbgI7QAPYuKevAeWrmut+m1yH9Ca/4S6rSFdRy16KdYEWFQ7c3L
IkuXzrDwrd1lpSSWS4OpQE8ZItj1H4yVXHooPDe6FhwWwVopLa1cW4OTgdKF15KnylmSantXuiqQ
OcsrkGrGkGntVxa4ubyT2iukj/4ZOv6rvt+094Orhvc28MHEbAEZ+O399GxdxmNgb0XTiWScBQfv
m2iJOVVWPQ3hEJ7EJCdxa8TmknBFOVPGPmaU1+SlvVM9wnEha4F751RyFQcxIM5I2/lHM0lgdA3O
sHCNUP3Rrr1pnaWHBaJ/rWbf5jocVtsBRDXKWNLFMcsivUvjdVSCUsdV6AGGkPf9jxPMPHzRw05j
PrHzwno24mSbN3izc7cxbiO7Bh6I1/q6c2v/rYTH29Q4KBjU/Q2WFFeqgbhqo/c/xbiYaKKPtcwr
Nb5GqHdvsTa8s7yuuVcm6VTx+x95FubYwiwks8qem3GCfDWIFYjRLEbe1KwTbgB9EDxmsr6uU/BI
kPBgnvnbssUjV+tq51X1524ZGdatHMXv3USPkotRm6t0yKA9VtOdg71C80BDKCCIRqCjpAlLog1V
MSL46L8bnlsiTYlX0e3MMzeaDCCdCSEHm9R/7BjBhYgdztlSuZUBAASki9bmg13VvxBIHr4ZiksG
pn+uMFPajVQPT1kHWn070NfwOIpInj8MYJNgTPrZSaDURBPd5uwkUGpjibiYGGVvqm6aMEpWuoF9
U6fKzcHCU/Y+CaWbgteUHoKymZtKZPX/iLDMeZNHMDBjjsbslHzlX/VKhVd5CIIWq0W1CXd+KSPe
6Nb9ztSV/raDDyR2FOIQO5GxUgsj35QTvxbh6IEs73tEqcPATaeI1BxylBrZh/hW8YDec3qr6WiT
VFpQnVhvhQ+mjdTwJBaCw4q+qZq43lYjWBLfNDY2qx6IKm1zDJMS+brWrNAamhLKmaqcwbD595HO
HsB1keeajXiHSlp5JaYwYjSYRj2JUeHhG2u2dz9W3noszOhmMKt0H7nkvJ+o1Ec7P0YsRpNxK5gh
qRlif9QsaFuCtiTayKf+bo+tvmpGVJrhgtsAIOHiermE1mmCspNoCgikgd0RPgP3oidxcgQtp/hw
ijcUbCEu8SLErv8aryVptAh87EDLycK1tTR1JaXVSMLCGdrNjKHOoi4gLTrVeJVAOo5xOhxxCxT7
21R24l1OZWsZTNtdrbZSeBnWUeyAxZ7XSkdcSYr4RsQbmAWyYNHNnYm07YGC8isCSxOGWC4ewgIv
WycDQYtEY4UH4xCV61RWxqVZsZab34KamCM0DFYpIsOIjhOMOQQAuOOtPLbwyHkp5a2NCMm5ja0J
2sb7ltxgbopBESYipMRYlTClt6VWwt2fFpZ9iSGFk+jaOggccjMf60txxq8oPbiODpeddee85Jyn
DdVejUaTCl8VID/Gp1kPHrThseo3OorolLPp+3TIOlTAUqeaQy4DQ4/C1YLvv3bUY/3NTah1i5pI
Znj1DINoAgXx/mlA1PytFMIoHE46LTfo5mhRLRHDzlQ8FQOOgsnWz8yOC5yOsby5RgFE33YG1Afx
D6ux1z2HWXAD38VC3dLKNygJGvO/TgLZuUz8Id93Ue/dDD4mIt0w/PBlCZn1aQ0foOivrdQ0Qaz5
OQjBSr2BSRxgWrDJ9/mCrEKZIvKXPMDMIhXDFTXFefiSHBDRRTLKSxuZsXl7MPhSeWh5bIqX/bRj
wJWFFUGA+I14K7a+wDolxFYeUWA7LaSNbiIsh67qtMW2+u/gntjsYu6pGHCUvcJ8QnHGW/dxFe47
RAjX4aS7IyBZcWx7JzC3q67IUWAQTUkqVyIiBuxv28mkHRvoZ3HoivZXSvpid+mSwUadvcEP91Ar
X0R/mihwCMxyMvT1TnaR+CdxhrjXuNYThKMufWJAV41gmef5sIlTLzmoQfty+U5XCbJ1CMG9BNMP
IUCnHJKq4GRDmOHXK7X2AWXLiHp6RhHIRXu3Zzf/00RcPOvdn4EBJU/u7Oix01JjrWZadZQVoKKV
7ozYrKMJoGgDgha2Gc6YMQfZqNMYlk8CUCZgZC7uaUmKmgdE2X4RN7m5Se8RwPfB+mbNddIFb7oe
TEt1P96jlNGuRLMGqbNKvdzeiablSj8sewiuRSu9Hx0DL0KRFhlbhKFqE2GeRFMxP5t0k8Ys09CX
u9G0LiqXxaSdlChtcCWUlSgjpsvGVzfyBB0TbAXBaBBn86EwcNGWggfRfwmTVLdca2lRQvDKqjOe
9uu5kPGlGXvlrtOdZNkmlXfPDSVcUjIY/kE67zRUfgXptfMXFrCpn6PW/4r5aTxjnJ5BdJUCCjy1
tUXctL7SIkfHPw2nNDWXko3ZlT/jJnXivZmQOo2M8lurDn33bQQYj0IU7MgJXcEy8v1waWbBQKJY
tFN3wFWEHcbf4kSf2qxRUPBO4j5lTjcrKOcqN8DcXogb0+UGJkZF03M8dY0ZxHvIZaAyUA9R9Guv
GLK1C1V2hRJtOnOexVkYXEuBlV9furkNfQ6VRuJ/hzZGXHwKrePgBgzoGVPU4TZqJXnT2UZ6lMZu
uPLl2uW5jSVCU2fqihJv+9i2XbMYWZG91dziZ3KRaygLzUxzFG777zb+cs9lV+jLprRxCyApiKdD
YS598AVvEsIccUcSsgR8uHGD1t2rmarfsSlmTz1FwGf6jkp+dx85ebN33BEBaLXRXhqd2sgUMIQw
TvHoyM/o4Kkny+ReBpxcOtrcNE/ShAu6HJr6tamG5HjpEWefQmF1rfAd65eXPrJUK4ua4E1QVvmm
cQCrGGY63rd4O944aHQCZx7vO9ka7vPKaNl5Kv2VaJq55O9V1jagAv26WGrtk6J25Z0Y1Ke9SB+T
7RZNVm3c4EbjbQ51a3Q6JfhHYrC0WJPViXcA0It5JQmvMxJeCDsHYY0+MP7VcFNJek+tUQk4TCHh
2DW7MYp+iP75IGZhmJMtxzHSWVXJ6VUGZmphZmwBbdVprht+kSsYNu0zYtagkDzjVxwtDUlOf6FC
jniMOz45jq6SCCr1MzA9fN1DuV3P6a+RdGTqrqLJycrpChthdtC2oeMMLxTkEY3HmfMQNsHwYofr
ZIoaLCzX56ipWydT8meUFBTS52t9RI0tUt7iWr9fsQz8lZvAc5SGlZ0gnTv2oX7XZGG4RS8ZysHU
HAEL3bUw1XGEHU9B29KyBozVFDNf4FkDW1zCwxwPXFXde9Ow73XtWWnrKzF/npFVmPjAsdvEKFky
Y1h1LR44M4+6z0C95C2mOVHfk8MPyfdM0u8Zlu5iCQx0H30alLjFcDwN+67/PkzGBxblNNseMLoJ
1eK2xcpVQeiuhlbZUZL8UgsA73swzdrYf3m0X2oB2Iwc8lQ19mK9IMKKUOquehR1/la2iBTtZmxN
eVfiBtYtRAiwF1wUxIb9Y1gMqGGWYfMxVUTEKEKV8+SBhPDvGfiuosTOzhyt2ugweuh0z6einU+d
4qx5xXVSuhLnuuTHc68ppcRfosTwlxjR9KQWclscvSaJU85/WtemP7UQVXDqg+/ph7/9yVOWQo7b
dJ4k/pBLvkJM6JIUHWhrQAky9yZ3JtkGleBl+yZQ/QOAqPcD9hyMIvvg+ZtLb2kXCr61U+gcIIYm
xZjEwvBTy41tNQGhls2YPsl6ZoLSrq3bIQo4uKiNs1icGwHf29A2ruZwt/fSPTLVaNpP8eF0kCuN
1FUdqCsxQwx4npQurell2kJqd24uTcY54BYmxwO1OlhpjUWM3bpIQ9taDcZn6k3MyMOpRXLWX0cM
EQ/JghpQt3KjKr+uI60AExIm30tK/2mYq/90QK7WY5jY0BEonTpAi/eZpi4K2QlvsTTVABlhL7V5
X99L3TfkC6JnN2rzfTtZmAiJGxmfecvrk0VBmWOTdpYLpqZMrJ06xFdj3lILVWxjPQQR7nM9tmZ5
ib1dZpp8YS2x8KsbvomdjewDD3RtMZmITIkEFq4RJpHQsskdhK7K6qxYi9yBGKFxGfkd9nsOHEBS
IFGqUb5qJ25o3S8EdlfQqYsBvmgXIETu6hM8o/+IEcOCiW2q6b/MQ4IE63CtundJ6T2YnvWiDmXy
3Rky9N6L6iFpqV+AoXK2WZV5CyMDsUfdK7gCo4cdXD3Yz0Nq8NwhR5Cij7GwTaO7/c8RjZE8VmVY
Y3HZVNezhk8Pf6ltQYXYig+IWUj/TH2I6krHL3Hy1Jdi1L715YrNPej9Tark3tGX+uzIotpat1Ep
PWgaPBLsz92fBk7eivZT621UOpVCfoinOYM/eke0eLKj2+kWUGnXfYAt8T6nOX6ZI17H6fCcDO3g
SeEGfwKjqqzR78DgcyoCNL1DEQDdXI1cJ+2xS3/6fcTebGq5CIwMCzGPzXx6HDLMYz5iRf8corvd
GRXQvWO3O0VpzB+RarxmCAGhuan4m6qQi0OjdT7eAKA0qNXqr1NokY7jwo2TX1TmnArnZauttyi7
Dmue1thNKCjpcFcs78PS+JYqtv+W4y6/6Holv8Vqtzt4qDOuRDouUG4oDRj/hJX2GoStDm5JGXay
i7BMMD0UcT3LSWPgpIBEU/iQOuQPpbDae7KlQ0ml/MYTCyn4SrGKlekXLEXNQX+qG7DQIL9RJsw8
dBXjIUFcEdxhtIpUsuZjIKH/y0DdGNFxcmxbjnZuHHxFv680N7jroPtdk8bHvQUV/9fOx7CncIdm
L5pm/uqq5Mm8IkUTPUZqkjuK/+p3JDVtQ6tOQWhrD/jkbEU/GnXcByOHTfR0selFbFBQC0TTzV2Z
te5BHEw7dhGF1t+bxRDC8GlUzLU+QkpQG8HK7vtFxztfD7nb3FfcOq7qHic50VRHtWUhh1eMF0ln
MCvtvZLlCRZ0mOmIQeyCSMoZ5lIMiklRq3pYiknZ3tUbdjB60fNVGjHIs1rrTiq6aA+9wt/6RVQ9
mSVbkCKtHltb7a6qyb1u0i/Mp4NtusEVN4yYR4Vt3oqBVJbAiDvoWSiuWoVLfxIpRPTF387txFZ+
RFljXblCznCah3jzUq9D+VpcBcUz9dyF2aaTmmzTQpO9wk3qRx1EyXccB558N0sf9bZQtrXJnSMM
R/e+1LK/BRR90uzSlsykYkWbWMcWFprfz8B1wU86YCH11oXJH2tvQQf2vfEC9bGrsGH1Er4QIc+t
bV6nKtIffXhEXh2uiNZVtyNkc8BqqvqMTsoPxAq6cz5VfMT92G+btRY6zawnagwd6gldcxv2j2jq
B1j9qBnI6th+bk1zL/4omCjshGPkkNsUZxFWZ+lRnlAINuykTPa1G9FKC8PZ24GJOP40CJijvkOg
oV/2uS9vL32YBX6dZWhqtRATRJjRm/gBsX75t7PalJIOhOBqgpNSQL7MmNvTa5RDc+Bu4R4BR/r3
XeaMG8OBMSN3MQtGPK/4MVl89dgPgAgJ5Y1PLoUF7AQJ6Rklk+fdVsq6IyH5bLTsO3y5wympcY6+
jahVOylJjbFMUUyLIxwtuUFohGmx338KE/0irEmQfKB6O7wUAGRFmKdE71frP65mTVcTzSksB2++
GIEXn1ydPXwsKpA8MJ5NCkab3kJECzweWwHJn2x4be9awb7g0VXjpeg3orY6DAgKLSOfVX5dD8pK
HfJsL0Z7/pgCtco7c+j1W9PtgcVwMTWk7grpy1uLZj5SD5fs0j2Iptf+wrO2AL/CG3I9Y5Wrlrko
Q9SYRy8JX1BTQ9pBL58GhNXOiHLXSAUWwUvZI16bttmwRU4ieFHt6FWR9PbGSm3qRXm0F921Ugz7
pMfJRUwqvB4uYe72BzH657XlMGPJPr1mlRifr43M/mtj1e1NVGfd366tTu+gHSee4se1m/RF7six
adpxtDQfhRYOsly/n2k59xFLk4SImX9O+hTPRhGICIa7irUIYb8pGoFVRsTs3o6rfdA0tzBvg7Ou
1I2yElPgBC2kztePnV4YO4RcnwJUP5H5lGLKh8gltXJp4C1U5+lOynJ2/26trESM4Rj2ST02GLEn
B02xX/HMQu5hmi4O0ceZPprxisxLmuj9Jp2kl3ybtUtr+beW3im3eizds3tGF8mvkEnIcUkSkE5q
a1+ixGQRJaNujw6qpS9j7llXdlH+SDsj/Dad5L9PdFIFokecjH7zQ5wov0+m4P8q5j+9hLgg6NIT
nylLRAktLKnLhx0LgP4lS/tdnNbBQ5NMFSglyBeiX4S5GkIDJounFx4uO9+Nwwdwav8S5kxXE2Fy
23wKK1qJTZOPrPTlah8vOgyo1fd/Xs125HotXtSgzLXKJeyL/QAjsmiA3yAKWaJp6LV0FGWumNvL
PCrkFi6jQshhkMz/17nibYgXElemLi4dL697eZOX1xWj3cfbGIK63cIrtJaRYYOZcJyTEXb6tSyZ
+rU4Cyu8UNxI7zFqmQbaJrAWhaPKi3Ss+60IVEVnVRar2Cyr02Xy//Wi06t5WaxfXy5cpxFGtuI1
Py489/03FxXzY4B187v9dFEFJLFs+Z/fra+hOOBp0vwRzLFf//yPz0Vc1Dblfive+OVv/t8u/On1
U9dM1lqzEgL4rR89N3koY1uI/J5k46FLttPfiiZkOAAfSYlzZTfJ8eW1e5sH1EcmJT4Rkan+p+nY
ff7LdLtIP0+vzGwpLvYxHQeScZGHlXzyGpKY5gRyjrRvyTgE36mSso1FkRrNSBs6IQaO29xto3uP
svNfQiOzeg/tTfg4InRQip9R1y11K4gftUzX1/EI9QMvVvsA8A/4KW51D+OUeyvLoWNHsqi52f/M
0IOiJ0m2NcujhTKVNcbpoOWtu1Q7HXOxqQ5ilC3cOdQAdZxe70WY6Lc8A5sdSaVk2mLX0qDKehBn
l4OGBwI1R/s95DLwJVg0XVvLl4kFFpAqcHeK3BLGg+e8oTBcIYzyuxkC587Ar1r4/bXSuM6oKKAh
EoMYCtJhsoPsrlg8GvcuSmJA5XDg1icxNwQk4zuS8pCRf6GRGD5AAa4fSulJbLtFI5eexIY8Q6X2
z5Fo+BT2dY5AA/D9+9c5YqGp61r1IFfP4tJm6tkbR7LQvR+e/puJf31P+IOpS7/HyVOWm2wpnk4Y
FkhLZP31K/EMQ8yTBVn7DAwtOTr2wLdzYiv4uf45SlFOcGrbZ7Yv71HyWL7F9ZiCgpMDBCx7Ze/I
rnEfdu4LBSX/rZGBbI1aZ6N0Cpl9GBHvE+K3Yfazl+3sn36aCB9T2VeIH9zbvv0ixkGyfJ4YegV6
ONMV2/SXmNiBgt0E2lM1Gu1VFbmYmaOtBG5GgVhl8Mjs3SfxDZYC50ede9ETJYJirdpddGK3hEXn
X+YU/ZOwpviY005zaj+NTn2RJQer1saNmu0qXVI3LDoK3IRs49AmrT7JJyDnXvIb86mqvcYyUi5Q
ULyFUy7yPHOn79NLjp7ACzbz+rKVm+RWG8NoO0b4IGvJJL4KlhflcXl01qM++UL2fXRdWb1CEbwL
v+f6XiC5pCAOl0HYDzcs+519g67sJsHe6dHMnRcRoRjqdaaB1Mybb1I6aDfRxHQbcwzZsAKgeEtL
9Gd+hjHByGM1l2uW6RI+kxs9VtylGBYHU9ao3ifSbSlCwvC5NzH2BhQRnrQqM/dF68k7Sh3D2XD0
eG1bYfVQDdji+KD2viE8dMrKaX8WsY/XdflXng1PVhuFr8OglMsYZP+dp/HfrBMbs5KmLTfity0O
qZn3CM3yU7eyNyNI62OOAtteZgGx8EhK1PfDgOq/cy21pPLekCfNUKmfeLxC1zYMm22g2OPBEkxf
1PDyjdWEEj6Yo36mrKyg1Bp4h7AEHDk09WPpAZGMLLXfhSia3Wu28hOBjOzGi6JhmantEmor5b0/
zzJ9QAHIixo8Y6ezP0dZLtLHJvJ99M+4TK64Pdn4pU6zvsb6zArF/D+v+fUV/12clx8Ty5OLNwDW
MUQXXb7jaY7IXtX1qBvTNI2kue4zfO5j7ECXbjG264A19bqrItp4pW0rNoHXIrgrPDS7ZBKLZREp
dwh1JVsNodV1To0FYcRvJPecdRZp7d5P/PxRHY0TDJvqm2FHCMwjW3Uy4SPe4PfULMRAnHCzHXqz
uU3xRT3mJtbn4kqSle9BgVfokefGri70dlPFlvaPrq/qAhAfmjHFtjd55kDieyQDi4RCXPwQkPjU
V6xtlhjjWjBGzMrzp/1dfBT4+WlSBWIq86nqIRs1shqbz7y8hB8d0teLPg8s66fRyKqo29gKODu1
X8ulXQH5AbeOI8F+HF0TzwCK2LCRUZyp3OIebzKMcYqfqRmZ3xVPOhVFxR2+0PmJtRoohQGIaxg7
LCU8GU+p8NBrOSgQ13SW+EGWZ2P0wOyTwFo3pla85rq/TZPQ+j6qEpQJKx/vrBHVYvZRyjZUyuIB
L++fxhi6N5afIHMcwupQVeOt8kryzk5pP7ieGq+7osrPquzFe9WWvH1n9g07UzNYG6kaPBq5ho0s
H8l3aXSx6+yoaE9XquJ0fBd/DzDgQFWtipaq1pokqnr/nPkDOph6b34z2Pra3DKfqJI3O2PssUP0
KuvFpxyl75zkJKC3XZ9rD455EmrBogGMTYyMCKpNI5/CkpMA6PbvI3/MUSFjwhDjjhj1aKPkRrOm
1KK+klZfCXZGVxb+ssDC8+Y/R4xBlh5A1pd+jXDUAn9YzEJSDKM9rDI7PhMEMTY2l34Z4EJsog5e
k5LqNVDGpJ8j4qI7yIWfPxeY2W9IsTWs2HrlTtKk+D0iM2/rNLcfsR9vtlFN1lQpdffe9tLv84s0
42vtj92DQjF3VwFS3CKMbi2NiT0IyO8m0Sz/zrPi6rbWugdqt/mLrCAlRnKCp+nUVODrLbo0cs6J
7RsPJQle0Z+phbXvJKWGQWLkL6gWUEJijXYUo85Lhp7fS6MABilkXOJ928leGkPI1dX9XsyBTrZR
O6l4YJuYX0s2msLYWiePmdLrkCYzZLNveYquMzws8T/lbFQ7zvzU/NQXRhV27DlScZdCHb7X+SrJ
Bm4VH6UxUfgSTbPP/GPTPChQk46FOpLES5OHps8hrExdgJlr6i7T6SXk0hRntoSTdQOvbfVlIJaz
Dm11TLYxuoUXkhZ5f0DEuj9UkdcfDBu24dwZlMmyUFR7LwYuIWLGHCdGLDHlMn4JBzlqI+ngdatP
1xanThw5CxQXh1VQKMaBm4pxEGeXw6Uv8sNHErfUEY0yLRd/C7n0VZX7O6Y2vHne0Pc/avibLyWW
XAW+hv9kcSJf5/ptKPXga3JN36dIYc4wrbFJMKCPEvzBgHhdSrniTPRNESaoq6Oo54p+cXj3Dvg9
ehn4WjZ2bt5Zm4arxXtyQtqsdI/LJZY8tS2vLn0N/CFI79I39UMQXwxWysbppWhW1hc98IUibshV
vR/bSUCYzO2mslGxhibVxltKWsVibgeDn50Vq8zO/ceI6ION7im4FKrZWcwJdewn504flu86bNBY
x13m2q0a/8W2unAt10hd9E3T4cYWQR4Gw/RsuMaNQK3D971GQOk9tI46nDl8EtoWHNG/hJaKZC7Z
68KbdeMK4HlXXRu+YSytELf4i9DzrO9MyotcAQOX4C8D4gJxFo7Lqh0iRPRBKwqcTwc0bDl24G7h
BoJMFJ0XuKKhVv3S9AqAlH8BOIq+yxUuVxVwoc4a+gN7xJWex8027QGeKraZ3sHzSe8iaLf4t0km
z7Iku7OjNr0rx7fK9Jwb0Sg6x7gqEiwtLENFXl+luA503rfXXd5I0ZJK/r2ZaN1RXC4A3HmGDrcR
LXGBy6vGwN3XRQvp/KLgL6T9L00nmzB+jh4uL9L+YrRChTJJ3ObKd0oHtq1grJet8R3vjXhfe5q5
cNJY2Qht3wZ7l1nz1/AqfYusUr64iP6KszmuORlyF82hl24dbOuC8pR42PWAVJfRoGCkPRmbiaZT
1tVePCT1bnwfvTSDKbhKZWNvqdPSzy2xQPH7n+Ce3mKtjl6CxFKWw5jot45ST7hV0gFuaddXqosX
sI/VIJpUpo4vWpM/4nLYLcahz96GEoNNBSbxIi8pG8QBfj4Cyt4CC7Cq9iEe82atNglSIpXXAlqn
+ABNnxrVNKrAg7tppJKfLoPzBJLijVsN83Sl8DoKlDA5E99PblQJLk2RFig5mz00vgxnyzJ1d+By
xqVoAo9TTqqhvIpWo+bNfW2TySDSixTlIdNa9Ixl9XqOjoDPpm47XAXToNr4xbqsen0dUBEQEgoG
LgnL3KrLK9HEEuJWkx3vFqOg5DG0Rp5j6C4UbTiemozKSd+N2XMaFsbWGf123fL8OGpd+Sv1gVCJ
g5bZ9b5P2Da2qAxc+uOPCNEnRhEuxVZTdt11ORbclz5miIEvzcs0QHQk52H0r77EiZDLC1kmyJtF
0iuvLlSA7eW9XF78clFxqblZgS5JK2S6p7f8v7+EMf21DUw2JE0b/OxAg1RSaT4kQ2ouG21Qdm0l
GSRW5HKjYn+zlmGvPniBpO5T7gVL0YSrb58k1XwRLdwZzbuolRdiZj1Nlz1Q9J5d3IoAyXVBLOnm
cAxGA/3AnE+jkIbyBGR9jWEfRotD4t800yECcLUadV9ZiaYYECHq2G50G6zeZYKvQL2m1Aq5bbrI
fOiRQSvrtMYEJUx3ok9cKfv9gqrlr9vZxaCP6iMiU8FyLpc6NmZsVJX69dzOHZ5CrKud3aV+WsnK
EUQ4gmZTNZXMQnKLjMAcn0rozRWhei+Ks/9D2XksyY0s6fqJYAYttqkrRWlBcgNjk2xorfH088GT
h8nm6Ts2dwNDRHggSyCBCPdfSEDQoJ9Hmh6ZUktX7qEYrdkb12cBtqKbvEh6k/04tpV7Fe+WUb3t
0U6U02uMnP4KFGhsLZOvAwuYNkjw13DmwNz0oxmXO1AHKDe0wdEwAkxzmzKYTp05R+VOToHuTqdQ
0SDRIz5GQg1B0h1Uz33hutC7JoVnAoorlo3FfIGQSRWvCmi1EUIlQNj7Fn3MW9+IcONt9Hb2f4nr
/2Xucr0hAIEhFslBoqO2yrYtKAvt8x9nRZPon0fVzFZzpf/X6Lj0zcvo/x4noyQsfsb98Rm3z/0z
LkKDrUCIf8lVig7IaLUbbA0i6uzkK/FeTzawutGuXJpN3sD+6RzM7cMuq9dLsJPr4ZOoityC5XJQ
lH8Gy6jefmHB1T2Wmnmn4+v9HtfDeA9z41vpTs17hPfdSbUnNImWwQgXvDtVc1PInoymduJQktec
rYzmnoVtX2YjBrAEd+O8YALC8siSsn7PYwWEpzoGPLaX0bh9NtHkfZTW0ORQvK3xJfSc9g28jvQW
eWs/+ajmdJPrwaNFykYx6min5FF3pkCbnTA2wyGJQuWzGhXsaYzW+ILOzskxBvNvo+u3Odq0f0Gi
x9qJvNOLaXXRtgmeF7E8LMyD/JxraJAsLV1BRAV8AfxjaceT3lLRneLttbkoqMjZMCrOsYmM/TW7
FCjDtGmnAcG4QYO5h3Y0nnrdvRnNyHTO6DpGazc0XjwnsUGoaVW4I33AMlTWWr4y/52pmndkrdOu
2GcmJ3EgsdSi2NXDXG+lGbRKj1Xo8PeM0waUJuukZX75It4l8/RgQ9D+anssHaKqtN/izBg3jWdY
D2HZmvA9NeuoFF1wtkKw+q1uFtCyKnfdFs74UaX+jwH53O9NUKxdb7Fm0Jxh75et/ToMLKldd4J3
MxV3kkfxUv0RAdvxCeXS8mXO9UPYIU8wu+4AzQHYrORiZFKOM3FSA7ut12GV4txeNjC8W925dFPg
Xm7Nwq1WfmK357lSzBlcI3FVHATbxDKGdR3mwzYpVHeFYVl99gP1uxEFOPeNM6b3Pvvhsy2nk62X
GCen1TZ1+Dnq0bkA8OHTlrOiDvp5+QPzrvGCBjo1nbaa8sIJG2jlHjcu4gnO2nftL3Zbjcewmf2n
gsrJ/dCYoK0q5Um6wt5zDjPUiZUZKP6TDDhp5230oGG/vfTJoazsapX4wOBG6jrxYpi4yaq4fgiQ
3l5nKnd5PZHIDMofDR61q87u7TctwWq7qtrk3kAr8i5uLDZwIfnZTejO1Se3dN4s183/7mvA73dK
DGUTlcEZ/Qp1JJ+KllhpYZenWXH41PgxllRkE5CeAlgMWuwW6qSBwtc0Vg5Z0od4kf4nlKsaipu+
RuY8rZLCH3ZRgR9TP9aZCsUuWqNE8mJj0YaBiVpv9UqbLi01FqTOOmsPaNbgrZtYa98n1Qvp9Qke
lfm3gvCwHynt93ShpCR5We2bSus2+JNV7ONxpXVqt4YEi+W9pG8yzX5WHX7bW0SAzMpvEZbpPrf8
s97yQWfphi/I/jeeEFUB+B7sEtF9xLeBtPBHrjkGEkSVsmnDFE+oMbNeuz7ie7UIOCKTaly4Pc7Z
ov8oXY2haBsk1Neh5gVbKJHjs1HU03OoKKQdHOsiXaAru5NrtN+5EYsMTSvUnWzXa/YSKyGosGst
r3VpBPFUHQwdjX9pykEBt4pCI8byMsnr6/jBwZbhFpHXcFbNKg6vP4feuR/xApAAVtqDBrbTe0tT
qvsGduK6t6Lor8BX7lS0Id6hQdj7orf0Pa++4CN1gbQuATJz8AEHt+q48vjG/9IvlbPbQbRO0S2y
1rPtV5vbwG/iq6RVjbNe7v3WVnbgNnEmzqPfnEZLvGwQCiy6o8hUNwh0HSBAqmthFDX46TzH8C2y
gAJQD4wPJSdkVJB2AaCPM/leX5ol7qRbn+cJjzRkVW6joh0go6jYkK79FSzNJGuKPclQLHnd4uKq
s/59OclB28pJEGTBS57Y5N5WERsO29oU3ey+G6ZNbR1lzMvsRvUZlE687aMm/tyAhxgU2PVjjHu6
o1H7bHXf2INCsQ9lnSfPdo/ZnYSwK8WjfXZec521jWHo7iai9vBheI6xmQJrOkhzaiHzdBAxL9L0
zHbLc1d9KXS9evHMhv+SprzPeD9eYnzfV9L0zb45yCVrgz/vTx3byHCHsw1hASyg2j3ZadaessHF
ubFDVV7RwcLqyhcLmZFtPCgRmcwqfzEN768SQYZPKX4NaFt3n2Jc7Sk1qe3jsBw6q0aC0S1Pt34z
r3PWzrEOtYJYOfRj5D4kxe7WI2djGiOXWMHxvA2klESO+lx+yjt92vDHbtd6oDlzvkprDfuTOgDO
j0c7Vh6hGe0LpLyHaQcu1VqJEjBCKdMpcIo3aU1a3Dz9s6tebGSUYb5GSeufE/WYNPv61yRlcSKc
ylG9z+KfjtbI6j3nk+7ficjsTXPW9WZ/U2VIBMlAU5Q4+6U2cLrUCf8MLjNbv8/mr3FIwt1QT1dB
AHmZAZCrsw1L0gSpml3iDn/jqWafdNezTvVy1tQgVle/ncpQNAz2yac6eCjM5iJdgQJk1BpYzYSJ
ir1v1GV3qAMgHBPTDGxeNeo7WX37RTrmtgvQpMSWbhgzFh54t43hxqzLYmVis3pK2LyjCvGPM6yt
f/YBsPmv0duMwE+RbFQn0Ln/EjeUj31tRpQeCfjfQ+UDb3F//DjygYFhfULYYDwWfqNc5FB5yBdp
Sjthvwqs5DZwbYYjK8akAGD5a8YfcbxO8bjUL7dujMaddY3TGU+Iqo4V4AVlRaF2qk5yFgdziefh
0r6e3sYxQ2jXRmwZ1zky4KYkiFdyKodJj9xDVGiHdp69h7I363uYDKsQjma2TXE93E3RgDezVngP
EiJn4YjYJxKsxuE20CTddW6/XOnWLxcpnTpf/zGQ9TXYqOUiMiBXr/qUrAWK1s6sfq4crBLjrCkP
SR2WWzFSnBOlWDdxpJ5EmM6zsk2opParYcKg/5dJEuU7wF/49v4/JwVWbT6VtvuDOgo2Ba6HegnV
nBEL8i8x7IqNZzvVRVdH41yja8M3L9Q+G6O3U+cu/h7WPDj6CB8ADXHwQ6I6CIrD53gujQQkqeY0
6IRk8103YNkyLI/IusnMhxwd99Woz4uMUX/pAjt9V/XSBwbu6Xur7ad3y7NPEtAGWbhOs6h7qMLJ
Pqt6kbHITqq/kCta5XzoF8rsynaC4nKnDWPwwuPyh8y0FiqhVc3qc9sXOLeOrYV+ddJ/MZHtkQiS
XTValwzC9EYnqAhf49G6OmDkWjQeNB3rl2oB0c06blu6CwfLHtTwtUvMg/RL2GTgY2UtUD3V1UDd
dbjP+LYTyNX+CBNJY2252j/D9DT7xOIUU2h2Lw/JhLCcWo39Bicx6BeSVL51SlJZctG3AQNAO2J+
5KxvSWovxkQ6qyDDmyqqt3xVpn1h1ca+SkP7I+qMLen++avio97UQdg6q4pSPllhVqzCZlK/UgVC
kKBAIbfTTTSMQcRtZMbU4e7Od/ITxckKdZtj5Fg+Cia2/gapwrs2Rcbr1rwqQxnsujzL869a2GMT
N8d+eGlw91p1sZs92umUP84JetZgut+StJ6Ot34Dl8SDxPJvRT9u/Efcta/TjZ8xQ1ZNUMiMaOuP
Frh7FSpOwbvnfGvGmO5J04sc3rTLIRmz5ombe22mdfYAkdp5YsFu3ZUTFCkr7WBppWSOd5aXV5ug
Tbt4PRdABnF+KPfXtlLpX5UBP0zEI5wnFlzOU4YF71iF4aNcELZ5dY9s0l7GNJ5E2yKo/H2htXu1
KOe/l5Mxta4n/X9O/ntIetTe2M7jEF2dJuXeyMKxuGNf91VuiFncEH71SQSGorh38xm/xUnw0Drc
Ql7xf+gHmgLkw3Pqa/FCag+R7i+vYu1RahLX7beUNlKIFXe+Pj/aPSXuVb3oNMzKOOyCvtDW/ZBN
K9XB0Ci1wvQtjEuU2YCxiyFyjVzM1RDZ1tXtGPpH+yj7lQqryk1vO+rF77T2giEJW9OoC7/Vd8jf
taufL48CFsIhBsBTrLwoy05Af5bKZNSiQ7J0BkmfneSApfPPM2n+Nvzb9Fu4rYXzzmyAxIWTckGh
mpcYdpDKZfZIuwR5qexkxLWxNNg4iwhskMFZkJhruIwXvqFdqJxL49pjuKsAQZRHH4UqJHWceyEg
hABRT7bVfbtxEmrUmzf8rbqdRMzBWB7dLrvXSzSS0MtHt2IpY6CC9p/mQn7LovlnU9B2t6Yg5H4L
/jU3Xwyn1NzMUTuNUjKdUIfSCkZjWcxTutEiv8AigO/gDi88fZVUlH5aMGn2nTnl5ZlCcAIkfg68
HRIWf12b+jKCvlNq36H7huaAn+8dt3J2URBZb87sUwECg5Hp3Vtfu85b7IX2DjSRcQf3O32K+O+t
4gXPkcNv9EARfA3aBh2cVssuGvRFFJnGcROga/ylHZs1Pfa3cmpxrfe1/KkaMv3ONUZnN5fWeDe0
UEKqLv9ikzj4brfFYbB9+3OtIE7hQHZCa1QtT01HKgzhTO/tVyhAp2toZ5r/Hmr45fWqofUztFlC
u0H9edXSHn+7akqqij0ISIdiHs8OYj4HVgDPiKp6+SZa+mRADqNajmdUW8dzZhtbrRlhyixdepBA
r/zzdEoW18soGzcy+d+udZ3osms9YIezRt0O2/l+NblBuhgNGm8p/iZsGbvk3C+uxbdRMTiW0bIz
kjObiJ/Bo1/Gm95B7W75oikgHwGOpWZ28pdvo3Tm5jCunJJN4K0vkS+nDMtBRv6Y91sMePl+hZ99
2N25pW7sywU2lUCg2btZzeKxM9Xn68EErGe381laeEEop8ZIvlxBWVMPBLDTtWkvoyjnF8+ITMrF
pCfNM4RMq0xZI96hZiAQ07f6n1eruNoV0nW7mlyg7CaI6fE6FvxXwcZ617pPbjLU+7qo2se0Rrsi
itzxfTLg5nphZXyLq3bbShHQDu2NbVXBd83HiLUudetdDYsUcXZVfcxzJ9tbidqfSsMrT5QJ6n3r
2DA/xgIDQ7YaD3Ko0snBebbPt7e+oHTCh8JT3L0dI578xwB3k87zlW30r4vIBGlqXvoS2rZ/Jy3p
b6fwUACpOWaJ/RRCS2nWXRUc9Ahwz1ghBjK3qckuyKsOsJGjV09X4rvZscu1jHa+Uz3pc8uGvY5f
I2WKXv1J+ZRFdgEwlPh44ofH6KzeyWBnueNJL/m5k85sMEILAWh2/ct1EPQyHB9fhW/K1M7Ug71u
U3GWptOjIIxC35O06jD6nCzC7REVq52fpvPTRN5hgzgu2uKkjFc2IglfWCu/osEz/3A0bw1MCU5R
FkYrLR38v9OufijLTP86V2a1KhDEeccxTQd/7k/PrD3HrafWxj0WHDZy5qjs1e48HwfW2YfB851L
sHxybMBx6pOQ/aFCkdPoS+ceyXRzXxlmh6EdKV+zBzRptpZ5yQoz3mH73j/1YZxu3KbT3tokQW/f
7aovTjG/Bc3c/fDLHBnegJ+1Hb8nnhIFK0U17yettL+ij8rCRk/Cjxjcw7qMNf1ZPrnIQLwqWqZv
OnJjxqZkZY6EBy9ItelOdeuFj1ZP8VgZEp+CuRF8NqPCJjMDRz0v2x74/nywcEr+nCmFig5MgdbK
EpYjDaaqVvXc13n3AD2YRebSD0bL2WR6rN45y6zR4q7W7I92IbUZWgheKe2MtfDWpgLBq0kb9FMR
2vknG5fhhebmeH1x0vrSWAsJTqJ6iIjQkfLik4WB768oambGWthstyi5lptdGXRgCwvw80ShR6nu
w25MuSeBg+SVaq2L2OJ/syy35dAvqyZ7Ilt3G5DgYJlxG5hkKSad5b9cJoYdfILP/yi7CdtKnNXg
4I0BlDB5L5ATkX6/s527xvYHVMOxDEHUscWwN+hfTY/9qmdkzzCK+9chCyG7qqp2kkFHBzwauJa2
EygASm39HVqXSFQsU2szax9MO7/IYFAoygGFHG3N8s655r1y0+/2fu3MW0mDjSkP9dTXpjtp1or+
o+oT615aRlqslCbMWMipztMMYVcSbEPVhecyNJFcK2yq+5VjsfzK27B60+I3n+pbsBrC6aFFse6L
hnf0um1q7VmDOLBrzHI4a0gBHlHmVff8gu2j0c7xpmZ58GH0wXcny/JPDuktHHLIJKHhviaZMzf9
ytXVdtPHMKLsYIpWSuF1qOBF2Y7yUnF2EAA6kbB1djVeFM8z7jtU0EoFUd7y6Omm+bejx0gauu1f
XNRaeV2pbJ3ZVuFGl+4uK0lry46FogQ2E2ORHaomNs+yO5EBiXNQ3LnGFbJ5meb8EOoWnL5lFyP7
nnrE+DsP3bu2x5BEVMYcESGreSns/rWzq2N3dQ2S+FvkUHODeEreHnMIgQ8dmoX/tL3QC8QbEE8l
u7tYYRhIyh3jePgcYZ96cHu2dl1lIBdYx9HLPE/nPvLKe+mqNeNnRGguwhhRpZ4bc/o5aoRecOh1
2zw5YWTh3pRo71lX9IfaMkjtl4b6nk+Vuo1wq9nLaBeST3cMsz/KaBaVf6MO0d7LYInnTRAbwYuR
IKsbKT+uVyiajD1G8XJtabzE0ZLg01TqcU6NRTtyIP1R8bJ0LWnsW1PS2I7Gp8mopLF/a0qS+1/m
ZjHfP0ly/xYcqiytl0sly6h8UI6N9z7kR3Gy0D7lCuUJqc5luAhswe8mBynpaXH2NWkc70FVq+jN
qVl1LBr7rley9QvjYAeoyPzoY+cEIHag6DKWz+q4eDeNxocflbhsBW6+saj9fDiukyDMb/p3bR0d
sTWFaqgad45tNc+wwtvnNA/jnT8nGtxV+uRgm8FnNVK9k7RUy0ZgmUlpzpcwL7pHxfWnL6+tno5f
QmVA6NAw6v2UpafZLvBPxzEEdavWerXxAlpV1uj94G2E2tmUDvnKKgPnNYJjt03yOT2jbp2cFzVD
d5ofptTptlkJRGUQSzxplyESQddNaRn76T5Jw3Jt2/kTTuTdvYgcDgVGyFPLs1iaVuy1d7mnpGsR
2cux9XzybX1bxrzhUVosnxJvoR6bmG66vxwub16X8wK00AScEcyGtnUtB0WrW6ecksciVSynOSvD
a9DtGo6Kj4CJgTbincV2jEvjQ+fBuPYLdT5JM0qLDZJC1utQokCu9uVnK0rMD1c1yoMXeIdpcl+o
Sh7jhSci1kZyFs3TPoy7+nLrz1SAJ55R17+5IpWm6u/8WoGztsyXA4wK89zHxdHNsGIL4yWFs+hX
UtExN05oGzsRlTM7pDqbyfuWuS5cLbTnsAKBliiloVusTFVnCnZLrAxKV4iiXODaxoNnVNPjFduR
TK13liSCmXn2fp6bZnX9F4e29rMtw50BhA9Vpu+iGg/NLN1Snamumt+pA4F3VdvxS83r/9joDs0w
S6Ozhq2azKgiy3uoixrCXWPWh/5T7eUKDJ/Bf6LAop1483waCtd/AjXmP/XIa+7gvlpr6ZNYwEGo
cRZ2vpc+OaC39xZ4bYhgAReaQtV48r+EAeK7V8l1NGWSddhV/FNqbWBBwFkxucM+Xs5Qp/l5Jn23
UbA8MWKUiXPyWzZezVy3WzL+zmONjcGjg0sEde1eZ0FPHzV1Bio1ugRVcSddiIC0Ci8uPLo7Xb2/
RiyxRgnTzrXm5u7WV5r1iFk4T2OM/XBWhQwd15fMsCpMHtQauYSlTfFMP/ZsZH/rk5hKYqogfnV1
FC+lr66KZlxdI4PCNTe361oGrtsVUkhqx9bYVFLlwRvZMbZDlX3zMeRLOtX6XOYZzlP/EqEM2IkM
kX2NaFTugJBF51PXxZ+9SFfeKxvPNi/OkeGG1XSc9AA4vN4VL5UBzdUrMIzwkBfJJudHVens04a7
lVaa7tWSQJTijZqlp1K78HDkvpJOT421lWVZM4Qw5OflnpKB6+zrLXebKeMSeZvd6G6P8JBfv+tB
tqmQVfpINTe6a3wMhzsvXuShRLaUbUwJXS9E1KYFsLqZYjM/g68mY4xG5KrJK+RMpfO3cYnHboqU
ShXsTVsf7iTkGt1YQOITKwRN6bQnOZgjfJbVbMdmuZKOTEVU2TYWE2vptCXgGnY9D4qpPZlD0p1+
H5PJEduQstCDu9/jo6JD5QyUSHsaaja+i8rRRiDbCbAcFNKR9nLAcwuoW/oFxN306j4D0nL6o18i
NBPNoGWmDN6mtyPWGIrlfQ+8TjsZCSZScvZvTelTSodSrpyWiedt4pAbROYp6YDD0OQ/8ubtTyNv
k1MLJO96Jn3NMnAb/bc+TXew2ijG3R+xKjonOjmssbLJEKvtIZlBVbO2zB86czAOOqvGs+X27hl1
wsLflS2IpQyXr7XVWiHKl/Yw3eG4aZEJyKfoR+aqMeJ7+iehU/KuW2Nll32z5gULxpfpGUA3LEZz
Ho51PbsXuGjuBluLnO+RmW9Kz4qf5xb7IX+u1N3csCJfl0XwrDTGzI+QYn6IwclDVcI1XWLloAWD
fQCvbK2kiQOzuwl7wP0oXPIMHusHkBjGW2UNL2zO6wd9WfQsY9KSMRiWv7V+jUnkMs+snEvfjykA
TGO43DgLN34DojA/glkd4dUQIYebXp00l4i2hodPUtHfJbob3KVOc8/jR3+rVRXjnKC+r5ekUzSX
+eOvsTJx4jP2ANAuSNJaOo7EneoUVPda1FelM3dy5aLXSbkfyVvCkqF5G7Akr6viwmY1ORr2DF67
5LSJAnbUd6LfNOibMrLar908TtvQduqjh3XHszKoP2TcyxaB5yC3nwKYmyc8CaNtOUD2wcXCXDuo
EJ5G10VTPG4e5IB1ZPMg/WxPTldlLhn41ScRtwmVAicLiRMMUhBszTE+/VRp6PJ4ld1yg9J0HPsu
iVRgbEGmPZbobgwhxoatGuh7Jx49lKGJQu172TZ13GJ6DDFa/UImDWGSvNVPcmkbee5DN3bzxloK
pEVvnACBmKfK9HCWWLo89LuOru4jZEOXHLqlPloHao/nkUIp/1csGWR1bbLNXoFiLbZxoADBjKLF
kqy1Ps+Z8Zql1vR3Xb2zoaN8V83WgXWq9dcQZtR026l9H4dgSYW57qNh8poYij47F01YH0sH6A9F
WO1erl32UbSe7DAfn0YnbB+Q2fQPAQYz24En4hcy5muqqtoH94h/KBWHrZ5ujV8U+uOiTi5Is33q
WoyumuUgZ3JwemXVpa5yFAMs6RrNTkVxlMrYVKvpTn77ECFyj1XcRX55+duVfjXcRdHwTbrwE1JR
nbBSbV0mkbKVTjmY1jSu7Ch7M4ACPtRNsHGdNL1Ei5aydGGVABBt8g8oVJrOpreGR4ifbAjYejpA
g6Nhr2ig/kjZ1rgr7qJxsDApVsnSZO3w2aNWhb/kJ3RBomNj+mhOZ0r/uTHC79o4KI+qWqNaUXes
7pdwlDLTjTMF0QlFdvPdtqc12tnDZ/I35n5Gv2kn04uwOeq12r2alWKcIVFVa5mOjC3PNOy/LkWn
RC+6j/Hscln5oZTcndFOt3VuMazBFq3lNa5oeHMtCk5ygFk6Yx/5LKZKY5wrhyRKcFH4FfBvk2bn
Okmi/FjB0cPNf06SCznOTLm5Z0Wve/GHgqPjqYn76plF3I+0yJqvXefgaN5p6gOOHe7F46ZfN+yM
vsZJ/5yqTfUKRzw5llXUb2WCNX9TfIDLQMCCfdRr2QHwfPORd+lO5llhNG5UdCZOYQvXfEbD8SCu
lGhY25QIYovS1z/sKquVgy7L4xQ31flaMsaPE1/H5eWrLofY8U8eQNijtALVdc4NilhhHrPW8XJn
Ow0BPlBLs5bVdZbaXztP1e6kj0eY9+Dqenox03YrXdOyTGI7yyZ7NnD0UhCAkh9SDpI+sLvp2UkU
5Sg/7fU3CILikCAaaCAUkIbmm1BmisAPHn616rkIH6LKfhOyjbTwFri2hmwOJXIG/YFfXJWj8ao3
CpXfQp/QEynMT5Ku6uoKBDsFprPksvzY0zaeieynjFrUcA8tFubXTFeJrcO9XQJHXkgyciD32GZO
8pJ1c3Cyi7BftaCCSL0p7KL6AoW+krSSDEgTIET1kjjdxTQmXuKzWr/YYx1SC4UVIoMSluxLhLIR
seMKdlC0m9nDH0vCnSKe7r1mPN+uJx9ZxJTvFPRmhyjMHo2ELPeQmzNi2Yn3qiVWfhfHuNNJc5Hj
PqNjTWZ+GTXHyn1s9PIgLTl45t6x8MyTBrXSe2Sp5wdpWbbTYphVs7paJlv6FG38tgMkuTTlg6dx
b5mfejdHpntWE3XfF/hmLLh3QJR1rO4dqOVbc4zrNda/JsutwkYQp1GOfLWpXkBMKhBAy3C86Rrk
G1pYYkrVwEztqwxjEK84DQu+jhf4o6867qOjtfl7Dec7LZT3YrLgR47WJ2n12VwcDavX19LsunBx
TCX7do1dLhiN9RlZvf6+D+fyPlewxUTcq9m2dgzEMc6xFAyNEYF9Dl4ZdjsLKyvk1qLp0Wqj6aJT
5KN+xEoHAgC5DcArPARoQv/72ZRUUVcr/9U0I+1n8B9zJVhG+zy2MHQz6y1b2+yCnm56aXwrvbh1
bZ4ndSPd0nMb65YA6eO+T3Yapu0rGf3jGrc4AG4ZesO9vvsjblAb0PjKsM9CxelZK9vxDIVvavat
RpFEyv7X/Mut8zfwiR7azZ4K/7w8QLuQLTGyBcLoKDvHxztkO1h+eBnmrMWo7mcrH9VaWpXqJQhr
jNsS6dYLhC534zjW/GnI57O1lFvTXHvpqib6yF1v2Lq1Fp8LJZs2jWv+6BfrNVc3hy325nCMlqYY
G8Vx/dzkjnWWLgOq2yUIjXsZ89wQOyBx22mK7qNRwLp2+KDNjqe+F1D5LxSc01WnD+p7WWVkzhTN
XMto1xjWcl+FOzuotfdKNTA0bRzlIKNlOPMWnt35PC6XmrXkIfAy71EGs+Tgpb379uvjeliFPNKP
mesF6CIO5Uf3w9MH5T2d/P6BjNJXcxHtny1MGWO17TbSVCZTgzVdgnhvteLD6YYfjqU4d5SzlW05
pvbGKQZKj7OZIwjdaTbLvansVyHytmw68SPEWZFsbBDYG727M8jrAfXPIBINmGCcrKiDLhTEI3uT
5dTxWkxXWjJpnqdRICv1DzFnvZq3gmmtt7DdbZIYy+fJ0IiUOwtEpcR/1V7UsTvrvJfcgjvh9mgX
abD+LXsgp3KYyB6cWHmvpGWo6F3s5TRRqr8m0IXXq0jXb9kJilvAeK66xTYPn02Lh+6TOrrmU5dh
hpzpqr4r0wbcuN3k5Pm9xLm7tjMnPXbtrF0kuu/KBkbBOqhBOa+dckLMrHAu19C8BQ5TttSRJVYO
SF4VO8/KC0w5+TQ7c/9CveTr6LUkakJ80VHuucRe2rH8C3ktqkGmH7QucR8lJHCNYBvxI+LlazmP
wXJYCC2HoTbxRV2uIgOdO/uLBeX21iX9WsjCdOtTmfpop7jawRkI+XWq+QmHzmGlBWj9hnl6lIgs
rqod38fgCMBhfkpUDFzIref/PxFhBjshythwW67Gvas6m9TRALZcj5MZRXeWor38hna5nvJN2Be5
EZyuaBeBsaR2j4SUCZ9MKXY89tNX2wCNZiH99KONSHEX/o+2sFBIb/LujbUp8B6f3D1iZdqprq1i
FxRx9soz++ckG3HY1vR/eDXstTJTMR1nd7UNKnM+D6X2c5KuWNnJgklyZeojp1XuMhLUN47+nzx+
baH/C98ff82sXiXI8/MNVM481eqNH5bWe9dDiTYNJfihI5XMH5k8OQCKc1XW7hfXU5TV5AXlS97z
tgCEgzpd6iOx7w7BARtU50GuBB8I75GgVY8xAOVjGWpfy2Gqn4TdnC5dCKpcu8TKW6KWLmlJqHTp
HdZUDbeydE1Z/lc+4j4JQ2Qniapckl29pejbnPubuhMLuGvnnERf4rR17m65r6HkN23zdBd49bGw
fX0AAGhHQD6v2hx4qyUHzIz3WtrPX3nvRjiv9/M5ykz90RmgucpAlEQhRH8/eXabiNxSrRpIXzAj
9XE6h1j6KRtQN8shMh/qyY4+WnYKGhpUq7YpYszPjf6xnvs7YZ32C/W0wJmHNPaL9NhV9ZJSyrsX
HuqUoBMCnbo+ymA1IARQZaazk4lR50QH/NYBiy6EWJ6+7snMUFyTuchx5FvHi7FVi91vTaREd9e0
9S/Kf9pav/Vf34ONoV/7rng6gVnyxPjWTvNrrkBkctowvMghipRPVVVY+1sXy6jwMiUagid5AXIG
PQAwFWrhoVN+s4srDGVndW12TBZDOenvneKH7fM4G2ZX3c6F5m1QWImf5ZC1POySJI6PzpLdkb7U
OFhN0D5JYwq09BQO1rfbnMkc3hzoHeHfCSoJq0FMupRS+9AgGr5EekqFAHoNgmglCzjTKgE8djym
TDV8gYdqYGabdGT+ltF0qiCTGDZqEpQ9W7G7ZS2XAbksXFRWRtRpnd76nhrnajEEGqs+WLVWZ76p
TjRsQQk4Z9WFy6MXQbfLwhawZeTfoxmnb9K4nnb62ME/6urkwZ6Bki0tORRpYqy6jgqHNB0j9o4w
HMuVNGWWZuuPSpM4F+nqrbDbu5UL3n65iNJGNbZrd5Pfzc+zZtcvrlqRvin1bfc/jJ1Xc9tIt65/
EaqQwy2TSFFUsGw53KA8M98g54xffx4saAx9PrPP2eUqFLp7dVOySKJ7rTcE+nQnrpO5az37mTK8
pHNSUWmcz+I66bfJeK+1FKykWaVw9epFuvb/O8lN4epNS5lom5RTdeZRpWv7Cp19XHLBP4j7NApo
0WXQ0xwQfI03tdc0r5C27RklnN9jh6aPLjMqifsAp4TXLrQkNo5N0kCezTch4q3KQQW1V+XPQBTd
Y4z+4gk2Rc+XL14piYthyJ2wjlIDL/G0ti8yYIct9cSNf0T9MTsp0Dx3H0Y+3PJT3xcN+VA/s/5Z
dnsttcas03BHVcmOtQJMwOGcfl7x7kb2pZ9D+7kckCf1jeQk3ZZbxNfMD8e9wODTKfYPdgPZ4dck
tdYxE80xqNPm+PdJEuWmqGbJpMistH2q9uM1dADQayOCr9iekMovk9d64edleWacDUqtLz2MY/ZU
hCC7sNMobP7hqYOxbzATfir0iO9vvchPBgyrt773vgxK0PzFs5ncXTd99UYMfpO60a9lZGBSC/7p
EONX9HN5Yapy3dkpeaA7WQKHySuzo6Wp49vUJxgPVAC19TFHIs/G4iVr1P5eRuceBSAzCvybjFZq
cN94uvsig/ZdOY0tMt918om9+EVCzKpJHsMYrS1nWX7OGu0+9zmyyRR58bBT9X1l5mfTTY0fpY+c
+mJK6VrdfxIKy18KN0fFxXeM+07BfyqGcHv4FTpMrfOXT6hD1uRfQ51c/bDqr9B46N5XVfph0cmz
P6yao/2r60n5CSOL4qS3uXJHVhIPa1CrehiVb2CpjCu26gZGg0P1PUs6srphmD6iiZO9YgD0JPHb
9HAgDDX6f51e2+P7dMO0Upkuy/qeA9cqgRLeFIe8Hd81RkQ4xDM6FyPP9FVaje6bBkgWQqLKgLXR
DVcZaO0ZktJYtHhQT3wCe2m/B+LIh2rC64fJMufXCr+9pI4r6SEADbf+LGYG9W+m4r+Lx5lqemS2
qOv9fpuMxbDDitY8yHimKcFV7mZdf7/b+j7MlmHPRVPg/XkFbvZQufn0mPiBhw2zdpTWdrGAyD/C
xi2PqW1MfEMRC1aYz5DcOhXsSWsKL7yfpscP02IfYQ93INMMVEqew/6IRo2H0sRJmjIgqHUM6T8O
rM/lvOFs4qUwjD6cV6XTjUz/tC0rS7jL2v+LAQmO+JYbvUy5Zrpf3ZSUHVIZ6vfSkkuuFpRXl0G5
NFPQY5OmmoffBnJTrW7Sl7DwGUnlV2SiqMe2BUybnUzuC6xWJjdGbXGpem2Xrf412AVlrq29xcA8
RVo6jOt1slJXzQmmNtIxixWt7CaQT1pMfJaNRZbzV6qNkISHbECkM1ecDL5O3WB7raX+OrP3i+Te
HPoTZNuGMh2+MGIOs1rA+FCzQjUL752qz/QHGV7NZNbxuoweOyjWuIelegjUP485eEaYZhhkNq8A
tTx773f0ylCFREkZ4/bQdZUPHGQJl0CdXOWlGOudNQ6tfZLsuqk0qH0idXCSjDvo6KnbOU2kAnte
Eu9bUNrbBIW5U+DYW/9MKyVBpsbArCz2OA3Prf5la4q0tTQzDxKjvnBatlGRtt6aq79rFIJaz8mj
IKlZ5O4nqK3pm/vJtofmTcuc7lPcVnelGTdv5OFjrLO9b+uYai8/iKnyazA4o59wSamJkLhiZhMY
oBPGkV3SMlqOZFwUfejvZLRMXL77nImtwzKaG5gAhaHfPcgobJI35BN7BMYYXCTo5QeLjcK7zLUy
vItySQ026hrkNiM/Oa7NRZjrXaNrGXFK832kjDRQoPym752/C3ltI1L4ldX+dSEZmcly7lfPLCWG
eY+rtan/9FT3ZbJtoDC1Wx6MCV1JacJJMp+zxnLPMUo0O2NpyoCaqh3c/j+lsYVihfoGfNW5l65x
tjBPtPGYscjwnYH2+ld7cP2rbpUIKBrxADyCJBjE9BEj5KUP1c+LapV/of6yFyCPquTKlcMd4i8L
gCedEe90eg53SPQYX3N7/KO0NOOpVdvyyzJpqNpmb49t+WqV6sF3x+JnBVZ5ryHstmwegOVRIT7p
nEk/q7Eb7rDtcRcFDkImuyNnipsL/r/NJ5g6nCoRpYxglh+LaujP/YThfINAUheW6de6V+JrHNvh
QfplegKDJndiHfHmZlFcDscAGWoLuTVsbxEzc9L5zfds+7Gv9PtYLTRuAPv5g5actSiB3i7p21+j
PqiyV7R6k/O8jEpwYI0NW4+RFg/kMI6hOL0p9QD/n5u1h6GwWXo+xgwApY99quBEkinjM8malBKI
rwGPhjzCuR7WVzLH37pQHZ/dys/8XQ06PTb0+CZ9VkXpAvjLtScvd3R8Q2UD80+VcS2Wmah8srm9
bP0x3xg3iJIYAVOG3PodvztMYIlmLNmDDrmuLDGTUxtwek/zsUL9RZ13zQJp+ZeIxUbxxcfHYovQ
TJTA9TTUEPbNqltfo33wixgqhM/EL/wj2kb6yi7d2KFWHPypRu10ERKp9FO5n4DF5OFjbBZ/Rb0+
/+TgCoGqrIpnI+iVhyBWnD11rPmnPwyXMSlH9JcxeDGM1DvVllN/d/VxJwFKiJ11GdXhlVSL+kkL
4qdOzmwgbUBoV1X3qvnVT5EqgMzesMVXspcypgzmm2jRtYuGwaB8SpxQ/6GbgXcs+9G7IGV+t/rY
pwb1c8pOwx7JifR71gHhF2VmsoVmaXp/W3X2rc/M5lvTIiCRkd15QWIjAdNmwXLXO/saq9jFdJ5n
rwrP5Zig8VrMaC9Scn7NR70+KFZin8LlPGoiLfZcqaLaXN3SeGiPnWWd4TB34d4b/fnmICMCRRHu
H3Sbf226rX4aeMx8SQCLIkjsz3cAYJIfOVJSCSbcpEdTttZofko3b8aQus+P36KX9ygV1lcFAup+
yOon1QrxPx/9zgPawZf62jZNzmKYYfXnDYARB8VRxwnuSbqa0QpuywKZGiu7RNHVO2/Ss+dgcfsE
svbZ7fjIplqTr12J3vdnd0Ahzh9zKpJ8OhOgE6jqLA/6mBQgTjTKUZrbgDQjFODQyPK001A24VPM
5maHbRHUY51CgZEBZZKmW+GSrST69IAXhfE1M/+ayTa8ebl2tO3AahADijTk3qFPjlMC5AR7nTtp
Wmr/3pcvff4SEjXqUSfXdxgW59t2UHy4V+gLuIllvkofsqK10rifpKceXL5IC06JVhE+a30fPsAF
q+9t4GZIRpTTD8uO79t4CO8akyrfWzOgIKGr+L4CYpjuELKN0IDV1f1sxP33sE6e0yww/x7jaK+H
nv+nP3boczWh+blSyvHo2zBNDMeM9nnT4tFplo+xauMyRmki2QW+0Vw9J+xfg9a0zkOlFnu/BBm9
H4CPDqDtX9LM7l+hfhoHz3Jg/IWwUYYQnZBlKR8v8d3gw4XcyAORHbhH3GiGvRADZGBlGky2cwyc
kU8Tz/Bb5o17lNR5bDUZpEuI7/71Q7tWfcoKdnInfXKxSg+vrIQ3iF76T95s8XXaWeV9aM0/AiuZ
np2+5AvXHbRTSNrpJhFrWM2JJU5zF6tZ4gY70u9iU8WzWA/6q9OjUr28H+VtKG/P2GQfk+iJQwL/
n7cmmLPumjX5k0Rs/W6sqbsYZO/6zpaBwbSS66SfvUi7J68e3Cp9sZ/MFnXaEQQe5Vi9Gy7k+e+l
Ty7JMvpvIQO1wgcQ6WwVY8r1avG4clg05KMewOnt+i78A4KOdiojvVwUcYIvyM57+BuRoI0Ra/7c
Tws7KLffwqVFNTL95EJLkjGJ18c/TbSwX5twUD47U/qUo+v/JENOg9RBrqPOLOGqSb3dHnIPwD9r
qRo0VnsR5ZPRyc7Cs5s55UEZyUS+C4rMUx2inJRj2KDgxXKI1T44VFCNbyj+G+sFwRT87RQ3e8SH
YrrIgN+oxm2Lc0NAs0al3q+x29ygLe7a3LpKAVUtVdJAjs8Xz1KRdcb4rs5aUBmq4/CVawK7pnuM
Wv02932xk+aMNvM56rAZkGY6AtZUxjwHpJFpj5YNtsav2mIn+3u2ucjTpOQBJxvi89rcNvgf2h/O
B+st3CBcg3XrimVU8iAXM42mZueOFYWgtkXwTNoyNPNEotLZu+axih3zztNSyHK4/l3FbiuMYCyB
9ol30hwceICIljuX/t6dxxlj78R8jPMyMHYFjioAlXjeSGcQM1Jzmn8EWlHcVtPskdQOZ6DSdzBx
c17CRUp4WmoJchdLLUHa66301qIPDG5/vFvm6JTqDu9M5TgMQVjwfZdj8vlWoxxy5/ild0yXJi7M
6cGfsuoy8SF+wyA+X+pU802afYMXHWipT6WLKITX4Am6TJrsunoKovCHBEGzRwt9eYEQUbhLAdL5
5AEHwnakym96g3LsPmpqCyZA91WQdcpglYc+8rtzD+sM1Rf/vbmNFrXenQGHBvs8qXgYTF5tn2Vj
F+kPaKroT+u2bhi0YM8HsL6TPdz7Rs7pz1bddTuZ0C/bQRlgamwlBh+nZfcHDiDYl3NSwyKrCmRq
2H2ffRK5O0d2jC7fSk/TdM3tmi+yvqEai3s5ToHdwcqm5E7MzE19cMmPgEcwxM6c+gf+C0VwdNQ0
YGofnRf+Mgahy0vIT5H/XUOhfV5fxCjIljsWlubyY8oPvM1af1CMQfmy/JPPZbn+HhIV9LZFATY0
199cplMai86e1bykZneJISLxwF5k8EQRTyTv8GPYJVDeHgp49v/o4y2BHO6VQ6S4w94Ay3KOnM4g
m1oqiIJFaQAFzVDKS7PgIrem/LnyzjHXUcFJbk0Z3YJtHqFfXd/90XmVg0ZHc/ItE3sNw0pO5TD7
f4BjZD8HjAgiOfyh2jabR5Rpo4teufGl6IbqUQ9dvApi0/sctA5QadzrLrqfgoW2YY6biRvfBDrq
22rCN1ya3AQtKqPSnBfsReAwugVbgfoCcRLb78Z6QrC9fuGY+ENOPS2ZCkAbQXaxh7L6Ptj31PF4
tqEAOhykq8R7c2fYsX3RldQ9ap3TF3fwuzDBzSh7c2ifmOPDHZxqfGvkjSXvgnQ4IFkbv78NcLZx
KTzl84e3sQIKmEMZ07Q6OIZqAfcc9H0WHqzKSc7JBBaex7iOrBb7F6TD5oEvzUoHTYNaEoJ43UNt
6jfQDu0pAqG/nmbUKAUKSC4diqlf+ee1Hedd9AhWnIQuKMu1TybCTbpG089sEbAQKYvJ6L5OHaBS
aQGpbl6yoPqaj3F1XeUwnBok2tL0FS29IA6nAthBaAZwd+seMqVUd4IY+B08APIIPR63M+ajO6BC
GtXVuQ0LUOF+jS1JpivqsUfB7lPS+OonB8Ku5vZ4hyytoeQbTDF0lPwK4CL7Nqy7Hd/UyiWgCPIp
yk3ncVkvx4r+4AwDjh4HvBMAuCWO+szhAM6Y1n+WCxTYUx+r3rO0HNPSd0rsqvfSDCbVOppt5R+l
mddVdz8bM59hLxw+603TnOKhMe91TOGe2P8G+zEk0w00LAHjTJ9cACzqxyJSh72mafFTE9u4rbDN
HC591H2Vvi04UJTuMat5mls2z/QheQJWPd6vk8gPaA8JtneCKurH0bwvLCVYWWMCD5LmCjJq7I+j
zX83u6VZopm8zw2nfEh8LZnfqGdqRxTueNYrPrkVdHcWNSPfOZWL5tJ26RaBpgSMzQlAWc+zi1FF
rSnxy605qPbNevzQI90yS9ZUJ/g62kBxAzIzeKAs8W9RaHs3LKp0HEwq6uIyIp2pohBUJ0hhQAq7
GuXcqnycCG+jcDgAIVKA3fTebVtHRk2VrStPZHTIiP2wlNxWflvtQocMsTRl7lQ2Z1sxmjtz8mDU
OQ2ykNQRbLPNLo1l+4d6MVryB/A7AwoL97rZcmabxmj9rl+/wNO22/OH6h7lky8XNfEGPhbleFqf
Y5EXdHy9Ur2Nwvzru4w+xyDrVppatgeTm5+7BaQkF0iVJH/mlzTv2k9J5RSI7evws5eAhIrdQ9X1
LiXRObxUk6V8sto2WXJB2Z+Boj/P4PverCKP7wqEs9Pcc++UqG1uMefg45TaJjgMy16UU/qfdtPd
r9/TeownchY2fzU4scDeZY2wVRefeqN56lI+XEOiUnuwFWzvHVSxqiTGqljFOjj1OvChlguFrE7d
+4yCxF03+OoLXLwW71Yv+zEY0U1OUC0aFoVJXsTSwYWBGfyuDm1zVJKA383Jppure8M5MOf6YQae
M3f1aWozgz0xaPGlYLLeSVMGfusrfVtB+4o/0DZQKbXPX35ZQeZRVKa9LbutPZS8rG+m521QltHU
Qb13mr/LAGPjbHE87hZ347n32rtsGtDB/a/+PhjZT0pI4WeL3GD22YmD6Gb2aX+ZyVCzJaTEIn1y
KTgP3uQujT0Dy8Hhu7Q+xG0hykA1NVErtFF+W2Zbywo852DrfUHejhfeBn5ralNr7DtHKQ/bgBoM
0d5MMvNAVcIHCRCho46PEJoXOqoFumfey4BcVFgKCOHLVTqsJVDu+IYprhVy2e5k7+Fp93tL5QBd
YD8OUGBR0dk0OuTufxbqkGFk/96lP7Z52xRS39G+DMGk2lW5Nwve60GDZuhC5wtI/r6YziVWEjRf
Z6h6kWXmVy32f0pL+kNdVU868n4H6ZPLnKXtHpjIBJCVdaQvgzcoS2PJF+wcF5DCdLIs372HRVBf
/ZJSsD5zGOBYZz6Kz5UHmAdLkWQ4WTJC2j56mHUVwOq1s7A7qeJHsyQFsOKLc/XvcezYzS4s+1TX
BxjQfrsikzXfmc+ZjgmLjFLKLR51T1lnxguHP+pvWmQZh74s3AN+Xf2jbVv9I2qXw6MZm/9xXCs/
S5e59K+DS1haHktbC9bIbWLPBuesjuU3WUHz+beTST6lv4OdzclhW0Pp3rBOYUe/nKH2k1IiEGJg
WZxb6IXkjX/WJg0MSKE2pF8Nd28YL7KR7AtzzwE4eZUjg8+bUlp+r7g7UwtM/otHva32AZrDkF2G
0VtvqeOjsSW9620T6/pR9WoUjbcoyozNla3ndDZ6o9hvMPQu1/tTjq3C3sgAOWwDeo65UlhWtzbs
XnsNvp2UFYfWgWYzwVlVQ32VTtv6tcrwHpRIW/ulGCiFxF/90tXWIwqvJZC2rVTbs+91oOrgBpb5
j1v/1FNNAaozHrc+CdHRqAHco3zf+j2XBBHOJRqfqwUfi868jmxanny3PXySs9odb6XmmFdzVoyj
n44zKqXpm0kW8a8ldAH7fAgd/MS6AtF8D0WD7K0sDFtCA5DVJz4ZZf+G4V5cacWDYM0EkQaf5m50
Kvv2312mwhZBkGfSb6neGrV1/Zq4gdSWLpk4p9iphHVfHqcROOpuUsbqMqrq42aBAtB4vImCmPR5
iV1dOmvi3UydeJ0lt3Kpqqi+jP7wWC+aYlt/gj3GFR7gQan1VN35RR8+zpy6Dq1Rdh873WXEVczw
HPXpX2s0QjuLi/IizOW38LmJ8IAQPYZRiqCoTFgurZd+09gGn7f+2M/6U7lkBcYuKG5zW4JuUor9
1JBeP0ifl8SL6SdQhX1jVRGqAASunVnNA2dXTIiaqkwK9DxN7mRcLkMA0h3iDXrq8HJv28D7bLPy
zvngQ70J9kkUJDfyzcmt7MORyu+vduxiMgZBoti1XpncZGC0QhgKctt3+SKnBUNrnVgvQVOe5O1B
Xz5FSBdc/BRO0LqkK7dKs/ye//Wy6D7UWVHf9xSir5M6Z9duCrOrNOVO+tiioAf1bzF4Z5A/N1pw
zywQjQZxcrutoLuai7y7mVPsshEsnwftqvZN91ikcByHLE3+aICXuo0f/WXlno2Gj1q+UCdpLiRy
8ztbL/TPkZP+JRF27l9LPUu+IUWOEg17IMl5jIteFbI4+HRxptb/u6kuTVAY76Oe4b4HG3bdX1AK
1fkMR64eHzVQ5/cuYlh3ZV4OwPNSqmyREfxQB+dmWaSko1bZ2+iN/dkm2oh/eF5+rjAsP05d6j3o
UwVQYF2vMepy36sAVd10OU3FaOiK1K70caCq0HFYTprjEqNUtFdd3iWwqUEJSF8uMTKH9BFW6avY
qkV5cp96TagcqEnqOxCByklfTj+RX3E2Wu4m9A+PiR+574EGcqNnVZ/+ZJP/HiJxatHot6jPgAFa
vbmTPrnEnFazts+v0opmHfppk9rHtoVWN4KpeuiiiP1G0V6wg8HU5VeXRMggxiQZZfFPGXueU+ZZ
5mEeyTPszQ7lT1MbX8qFdTM23WKYAKYS6vgP6Ef6PnKC6rlq8dIcVIQP/K7BtiSKnH2QRu53UqiI
7AX+f0DrHYJkeshnpcapG2JqWNTjresrFAyFxRqj1RWVebN86P7pk0C5KIP+JnM3xus6d10mQwhl
WVmdS95tsMv2gsMQxMaQVO/4T+njxOCwe4c/B5pjg3RsTblTP0Z9QHZsYWjfbevIa0QJMqnRoM9H
T4pmI3j+CycWm9MGv3CnhvuEJOBVWtvvAcp2vofT/GdkPkS6Xrw1VR89m3nzNYvd4mtCvvwSAJg5
gLAtvtrNqIDEzSFIL83OauKdzrnkUZpOeGNzFFNec5QdmqxI4VmRdSdaTdpkYRlR25/4Dlee/DL7
W7p72Iyn8VcUskQforQh/hBlt2SBI8+bvvEAvIFJfl+rM4K/Rf9pXUsf1VNp+JgVVUb2ucCY9WBm
YXzXelWGApkf3kdZ4QIoZ7TvKufFw4RRBoOlK3XbN9chh1NW/2mBWdwVST7cdTDBPzfmHOz6Rbl8
GkM0Z2LtG2T18jjPVfhQaEEEZKzlP8oep5/QFtZQpAJQDE1y82XqTWCgXeOzUVs2Y27cp7tqqXvB
1gRMHSKeO6X4tLo5SsHF3wE6izir9i9FEobHcfDe7+Zfd9vododE0fAygmo//i/iigkUBI/hOz8z
S/2rO8Z7qkITWEaw3yoSEPsYPaPvvZZ9WnHyXnU3O2P/dz40P2oFMzY99F1wFYH7XKL3jm82NFKs
ASJ0C1mnUNRqZ2aLTW+LOceu7oHxPnX261pk7jkhW2bXohqaNA+d1zVfkBc6sbPHuHMwu7verPWT
Czzu+wJaaisv+ByhTX2za59i19KvpjNP9amqgNMWw8XANuVlnvIHvaisN8ON1AcU2ReBYYO8+1QM
Z3RNQQcvTWw+Yb0ohXEnwVM1UKW1cWyR0aAcP+V92D3LoKmfOv7wb01fYFflhp+RlVYfzH5yC3YC
/WXsHR5Euac+2IY5d5TIQfvOda1U7aGAvDT9FSRjfQxU9VzUuX5qDdh8qYelFgQwbRclTvbZ1qzx
U5VnOxkUaRxoMD+tgAyrdGkeuMN6DjiBm8GpL5vqW8bRza376Qc4XLYSvm5dyY00T804cdxy/eBk
QDQ5rgScMSXJTDL1ddMSEXpOafWU3H/pi5AYO+UIId5/FAyRQKvPhn3Spwb2ORZIueUi8/zUZw9D
YdXilI6N6aEYGuuzYWvKdbDSElMKy/qc1838jFzgWVpKRBfm00XUza/So2bxZxUnUEDjDOkaYimO
HRb3spbWk46s8Q08SVNeqQ0j6E5Y2VFRjHNbPU6UizeTpgRPz4wDF9i5IkvnE3S3+gEYlYtw2qIO
hHfuUi9exke3RiV86ZSgWIEjc1KXtnTqXfwes87ZIvPUJtEzJ3d46yXXtNf7loo3t3PA+xFQoHbR
+zI+m0pOU0bk4uWW6Z01U3fOKsX5sOrmKxwPDMblFkoyzD6tx0c7zurL78MfItfbIXIUHo/TtFvb
/mDMV7QaJmUvt36F/QUmXpfc+mV7aQx5ER6KtAbs1ugo6i0lL6qsZbgaaUpbLmuk3NY9xDWzmeOd
EG2kD81TtzkhXfAPISKAxb1i0Dolns/ulPwQpNhvwiF6o04yuGLLttFfAxv8bBsMM3c6p3H+Y7WS
lIUlzlN0TF2ylvcBalbgg9j2qx36n+TPlOToNimfnaa7GaNmPqltYD3BVMtJPpWPa4TuJMEJy/dp
v4W4WmU+bUuhdrAHZnGw5owj/ahH9yY5hp03Kf1nZ3DS57iYLzIoXd1YHF3Pbl6qeO4/e4GNTIwH
sUoGpyEbjwX6BaduVIfHXod4ZtqLfJiXhEcpdeOfWjwCfSWZsNxZ6UMwRtB+9sGYO0/istJ7wGKG
cvIQCkMfTOxXAq9EZ1H39PMaIgM7L+uG+3cbiMkJtUuPmbGojsUJCfUiSNy9NA07GQ9xEdTrqNqn
z749aC9FpOgvZrlwb5x/9J39EJGHRYrR7ENkjhZ9Z2n2czthxAcxdIDsj842UtBhfhQp6DV0gv4C
EH/65oZIdRqa5ZOLJOy3FZcwPJCmb5uwdKkhAmTENp83VNazQalupmVYr9h6JZCsqR4JzaLvEMZE
JWYdDBY2he0Ob2VX1jcJkHgwgABoF1oGEgbmozcPNySZrVfp0iYSJ54W7pqCpcMFZ8Fne3qGSmii
qYeKjr8gMeRiqppz6ZLoP1uX3KF3dGjMzr9JS9YoeaW95Szsi2U1GcB9z7lYjfKXdEnYr+nGRGJ+
fWFEkQutrFcYM8JPNvqFcEIFkLzikDc0s1om1cOkf/2ATN4AzskCdUbQBgV9v87u1rkb1jnJKMCW
vDGASJH1TfKHSJu1a1F6KJKkS1pY867J0iXj4gXqFTM4eGkzqLrVyar/4JGhXddime/Wn39rdgYk
0nW0GvLPneEkl3Q09Jemg4VTLmB4qS2WFe+uxon+q1nD25FSowTLqJQa6yVY5qJG6H9SNSyQAbcB
sKCghmpDFP1YUigwL2LzpjajNh0mu83ZHQcVJ3hGFMTup906J2v8PSq4mqRd1jkZO6t9mNWIAF/K
qHiVDFLSdxB00iQ+rbzqrS25KImRu9ye6j2nrug9UNoyUYa3zBU0agBvkjqyU7KzpUsxaJUfEjki
X7XcB19z83vEok6JCBYNnvppofSeDZElMi3c1dZ5aLFdAO7dS2pHkjlp0xrwI8vuvKV7qnh87wut
mGOnZi/vri7szoq5tJtf451m097W+L298hwzRMTs0DNOpcUGqWzdN7/DZ1YuIdnwR0VxncdJD58a
U6vvsaZDBzUD/vY4YbRydDXy0xIsfXLXFCRXo/Fumy5367oN4i0cFetTUpFUBLHCi8lLo0721nvd
Uzao5hAemrI0MKqzgpKEX1pc+WsVV7nbLpXvhe/Dv8XUds1I0GvJfb+ILC4rbCFGhEma3qQP8mza
HlBd67yqalBcPjgjy+gyYJDEubyDrBfg9q8BnOH+mbEtpQCKkBnyXER3oDjXOsDBodB8XMmTCN/l
Lv0yV2hEkUd7dDq0+OdU1T9hRbfX+lDDGC6/LBnazxJZNeQHkzl7kRZInK/ZWNbrPAxF0AlHRuYq
gxhADSjroNkoq3ZW6BzcHlEBGVUqBOy9BRclTd1EHToxUdwt5AeKKgSv9JrT4dKUH7eeUV0O3RnN
pyh/gO8E0gg5tvja+QZUg8yf/+lwm/EPH1rh6UOQ5qvxdW2vkZ7PE3ePFVpMjkut9o6emw9VO5oP
ZooxX0QRp1hamqLxa4Gf/udWYnTw9+hGt9FRmtvkqSmjfrd1enG1B2wQXKVrHd2iFRWon+JpvP3v
nIkkpYf92kPoqD3icX6/3m19ZlPDZ3JSjKLjHK+3/zFQJpv9lQIfDkbLSgNCI5dJaSbU+juEpSzr
EpLkn5CFSPBlsOxhvfwa9TUeY9SoGIglECToFUb6A18QRnNCLLSB1VKEr679h17E2ovAc0uty08q
zM2DjMnFK/9UlwBpoA37HiDxgdZ/sUOyve1h4Yjvtt+6xYvlYHYZvnDLfwcoW0SPt/8KCXSX30zu
Zt3d6egb3G/964ytrQ3BoQ6y5NNgu9p09qa+urT5/NIrC/fNaB7Tqc6+pRnOgJEWeA+OE7QPblvU
x2LGy7JEiKxHG2dv4Dt+K13L+tRP9isCzs53Sq0BmJjZvQzw/b9iULVr5tn5nhXdeJdRKQF3QJgN
rs7LMbvpMk27hyONSf0SFhXaj8JCfRK9WxKZOkpHEg+VM0ZpMRlu2OccJgsMeO9H15Va8+G2G71w
XyqI5UjnCq0D3xx/DF172QCNx2RQlbNhYiQ4wEM4GUvRXFHbv11V95+0sHY+kSO6uV5XvzQOaqe3
wI18mDSZ/TBnoBuAe8GQn8b4tYlyd2d4anHEGHHO71W8hU8rOqH3J6pfo/FV1XcTxMqvsZPEKBXh
ZkvC1fhqtJV76kCqkrqmGQzGsLM13IGG2KKkxsP9OMXGwrsnpRt2LtZTMUJg2Mu5GLkHu6Tk/2vy
SC8g6LVrqrrm5czg2HdG/OQ5aXCOKd3ca6FrXcHvJXc+WPGFZVIfEN90viDQ0aK4bCtww3LrADHa
Yi/Skz2tNLJfSLjgCCa3cokbveKM5EeHrU/mRI5n7KrK7fY+RtHPQ6Lpjz3fRBtaVu4G1Q8PAx6S
nO3/gdH2WqU/DohUS9cGmVWmOPoQizaweanAH5xFfy4ocEz2wulhE6ybokXZzuxw2ZmQmse1vrfV
g4xHlQ8kMnT+/k3jTprpHGfHbKpxYN3gIAL+8FDU24Px7o7SlMsaM3VhsUADf7Z2Y/YkcgCThLa+
9xf4RloBlo45Q4tAqVzyr2nuq89bhwV0Zap6hYwGcqiieIrAw7wPfXVa55mLJipAR/ukh30Hp4am
9GVmWl0TR3mVLpkK3/BHZsbIEmUBqPHQVd4GZOhP89Q1J2l2OjjrqkeBQZpuo30xMj96lpb3CcFl
8y3xq+4507rX2uqUt7gZvXtZD7EU1MpCRPWT4WVuevXP5aYogvVm/L96/h8xwdC03yJyaLMboMEf
V282AMCjAV3+IbWG/MFNIvBhgLG+NG745+Ah42/AXUYJvPqjyymLz4YfYGvUQycMZv3sNx0KwIXS
7E20mX+WvLPDKun+E9X+j9rNu0ejA3U9uRzCY1fPfvowvjF3MqwnxeYUpUYOoBGMAH+qgf3FBz+P
wlWPHoW7mO/Uaf5ziszDCJTsq0118WyBkb2rUHv4blrPsmCtqM7RnPPhglr3+CUOIbctL1SqRoD6
Sd3hgViN/4e072qyU9e6/UVUARIIXlfOqZPbL1S3gxBJgMi//htoeRu7j31q33teKCRNtCJBc45w
dX1Asn1IRD3GvNtWLnE3YeiqWZ90WMqqGmif2qBL/XPq/4T+dbHoXmVRTY/333r8rziirSGU19mb
qa8MY76kParwpp6u/Dm9Mwwo9ARie/cfmmqNUQuWlzdYa105nPrvZcZxtO2RaNWjvKZnwK7kQnEz
P/ZJ2C2jRNJHJmHnZ9oR/5oiw4gLEv0+qOTCc79+JTY15xkenq6oVQD5jFNkV7s0nsfEss/UCdJZ
2FDvkQPds4z8IT2kRSoOELsxlp7J7EfpFagCFwX7xheQMUqfoHZy8sekYTBmE4cKulUCycWlVyXI
IQZeat1HoKiONtOR9SiGMgZNByJP1IBLWdD1KOszleZ63423VWeCtYSy21Rry4ccpawpTo9MMboJ
A9h/inlThU+PZCjIzQB4eG27is81+ELDMFKcQovey0Kcow7YdZnM4RcO5bmdjtFojiI2gdF044vu
6oRSxx5JOTjmMZip4H6zwe2Hww8ij9cGtYpTJs2s+WpEhv2ZpHazhKViCDZWTy56k4O3ebTTbF1C
Qu7epfsT1u8KPOEdxKimrbtcCiNleE9Aumw8XA8Uflyt9ZS4lME8BDw03gXMm+Veu0RGvDpC4Cq9
9KOuf9sHatUg1zqvRZdepoHfY/WgSQAODGDOMtdhVpOBrmjEwwEiiyNnxP0qR/Wc1qA5ROWMZp2F
TbMlqisusYekewLlwZvJrIemLf1d6Ss7m7HCB6lBdSxYmpX5z64OuPfqgHtshWQoCqRRs9CdOqgI
gtKZwwpcbhPIvlRhDPieVTjBIfcewKvyj3BH848dh1fugoziqr2Fm37GcrhFlF3RbgZSfNKBPorT
gGCME3Slt+dlJWC8N8YlfSuWDsGXpGMGEClx/8q6neFk5qoEpXV8SGlfs0ZAGzRKv3SQw4ImeJZe
GPQg4EfK9WPMPUKD51xm/RqRAxM8I4DBh6wRnwSj9aio7R9h3ds+ez40GdCNGz20wy3o23mVLz4F
jdMvCr+rt3rUsckW/63ioU5q81LT6JOUQnyCS5e1zpkH6rYDI8YfgoyW2LdM8XNZ2PHBKztvQbES
fmuAtdOCTAaoblgVh+B54vqx1N54ZS0A143YCR8avkoRf6lbYGGtkYFsOvGHscqo2Om/HQdvjnZl
4VkcDoBMnkLKzxUXHvJ3nTy5dipPul/v/T7IUz8ELGgMGQcgm+Ntq/Go6dBWpdam65JXlkGJprVy
yLkDHeGPmIiQRLC1Gvcgmgpmngr9xYcBHSxaWa9hhRTPpiOmWcbPd4jTb1MP/hCNhSRzchvKKt9C
QU0u8jKQWzg3QiQzjodzqDJ7Pag82ud9U+1jM6/XHXzBoXkIEVwTn+TJjGCx7fVN+5ZH2RE2JKOc
7HMBcw0+K534nGcmf4MxnT1zgYB/bCj4LcAmY01czho7sM73jTLtM3zl+oVh13TxYSAGAhyUCuRT
hOETF+SyMdqLlqQFfu/ex5uAHDyosELh1D4zc4BNQWyUYqNfSXf2JP0CPE4+B3gaEDRDxPUpwPuq
Mnq6dyWBB0EOleSLSPABdixoQhC+h1g0dODweJz0gIeNYBrLDr4ACm7jWj+2WonV3HTDg5XEFxID
y6S79AHTjTCiyYvH42Kt0/Yhsb8LC2bDuoUEIJ6L9e60+SiuFWXqR+WOVbdylAFyYD0pE+G+pa6J
rIfhtFfqec66h7rq1h1qdgIAVmEN6JWf2sq4wh0qgFV2QLccYKhMtc0XA9rZ4wKoeLR9GCA2MKE6
mH5j72AvBYZJElRXJNmhxgDRxFeeZpAFpOR7BBcAiG/fkrKzj622n2iENfvQVEWYrX3TTpFRgKB6
hPT8phov6fq6HI2mlMqiT/oCP13Wp1g9MMVC7elJt6Z+HRsL+Eh6At5LRyuAfBLUAeBLk4bDnBWg
UekmswZxUIx/060eLLAHsNdvVWT2xybImgfipNGagR4OZXkMNm7W3SJ+H/PAhZoPgHyujYS4ZxiD
LSZ93EA5YEz2rj9Hjd9MwAsZHf3K2NwVXVndhua5d8LqFA8cYsM0EBukbeFTHNoAzY1904CLB55Z
WZQ/+qpxr8iI2IRw/J5NwbhZeEHcHTR0qZaOCxcf/vmOePoAZ9LAJjVw/HJhcMc/9Ro/hQTEEs+T
2UxX3Q03NsDGHOJZLzMGJd7HHMCEBwd1vUfewsbUHyJzr0M7GvsgKxjWSPexl7CKdZb6R3HN5pm5
Q7PTLb0BAMbaBC4+1fQT98bKVz2HgoCDu8f2F0AicKhg0VoAc91Ri2EM5awZGWGKGstosY5FW2Qo
GYw42mFX0NScexCDXEMXAt5BDIrCqVV2FzC6q5uZU7GrGMdZFZto+j095wHUMEQFwNUEjNNn6qDP
Y6dSxQrVjRb2JT/P6/vjqx7SRzoWJKtjB1TBsWhsDvX3zqnag64QQ7a2XEYelfcCcxnLeA96LUhZ
Y725lBC/soK9TNz4ihLQooYbGlBBLAkWaRYCsvQTGzuhZJP+1knbOWrILBJL4brROmN4lCUWyFzJ
aEmiyb7pwQ6q4UF3GIkZz2tPQeZ2HA+EwPPNGG5D3QmU97EQPd6W2LgpKi+DxuUyiTvnSHuJe5bu
0psEHs5jv25w+DjfoQOlj7Mp5/1+2gxNDuJYRLq9LGtZgDqIttuWEO3O5U7H6a7pCL3ndyYqSfmp
VUTsaxYWwIFCfLwGYgqWMFn4KczSzwCHtfief9CnKCtvHU3b19AbGXgBj29d2ferxgohLl/VYl/5
zaYqKJ3B5BxiQ+MmAWnmZDQsWJUit+4Duk+PSsfrTzWchwQ8mRe6q/IdZMZQiV9L6mcbUINgseWo
8ioDCqfjFnXre+lEt+My/6cdlW22021WAEE1T8d43VYjS6mgDZxGFC9WvYkSCnWa4FV5OcQ8occY
Jc3ORwXhc6dGXRLIZV86OVjwsYOhskEHcfn9oG5UfhwPSpHT+zyMB/l/OKiDOjesEqIKyqTIgJe2
YZ+QqZsXOfxPTDtD2j7CIhIiDPwI4hLWhOOm9hMAtl0eb6Y+DngiBIvKdqH79AQOKFrbxgGruxjX
k7rPykaLUYYigoKFAoi02Og9veEpgWWjW+COYZk/BqyOm4Az/NNETnFUHm5Hpxccqwd0yDRL7qTJ
rKIAdk59H2bJVQthkbwCz/+fiadJGG890GgPU4+eZ3qvRWnEW0GGy4f+uMXif8ijaFuMvyh1R1AK
uC7339sLul+bBIuZti3rk46t7W89aZMrQInNLgcBdnb3ywxcaNYJ2jBwJ+G36dpdeSFGN7/7X7bg
FK5aqthiMtAElWsHocT8hMW0ecNaZktk4mzvEAkNnrgjMIqFhBTRHVlRtiVSBb61GSwBjanUt2aR
Vdmwkq3607QZWtKfJFsWvhQnHarHdPcArNA6KkAWmeIFrA9tAM4xnfBT4GPG46dhPUMXrvR0U7fe
k1b563QfXmyaEqj8C86JaHevLEWez7aGILcP1SldiwIY9JbogLG6NZWn6pgaSx766XwqZ02j92rV
1NalMTFGkzowlvqF9Cgr5xD9Di6GG7y7SWvt7rW2UX4UJfAvukuX9PRm7KoUDJjuFToIaNybE6Ab
tGGDWZeUZ/w8GCx8oi1Wp6j0s72wpHiKSxg7EzBktnqURUOx5FFJV7oJZ3bUfjrLWehga0Ah22Cl
nOvRFgQyQLDwd+XjVE3ZGsBdOCgno1WEifWQO5/10H0yOKr4A+45ulVQddPvKrGAZkeC8qXDvwsk
niL8SklrAq0xNuFhKw73XdgzYRfKhQe9By1KcYAYSIU8NgCT0nm3QuLuQCf+sSFj0xnqIgMAF52m
b7iQevXyH+225OV/7urQ+1F6gj+2p1fSMRagKXPIPjdIQvzzFph+Yd1mrDdhBVnOKiPgh1ihZu3T
LjxMTTH25UMfgwxod5fGar31hxAUHRM1u8foKfQxrCMR3FhgDTJOrQ/Rgx+m1n3TgI5Dpug9Jh5Z
Tf05krXq/i7ztBlWnpVCQxRIml0EI8Sd3vtT83/p+zDzf58q/NvbSFQYxLPpDf73aeK0xf3kTzF/
fTe+nYN12vcXfdT95e7TgAbw20v/Ovan6T6+1V/jfxnTh95f4Zde/er3V4SLGJi9uuM/3tO/f91f
X11Pow9VcQ0/g2nuaWTq+/iufp3pf3j9NAHo4eMP9Ev7l5f9ZVe/rT+3S3vA9YoFBZakItvl40bv
tY6Tfmz+KUTHjXiynd7767FTyBT34dX+OtW/OPbDVNM7nV7tr9N/OPZfvNr/+1R//V5qw7hCoBui
5+NX/9d3Ow38z+/WgJtKDKbCb7/0v/jQf/1O4e6HDNi//U6maabv5E/H/n9+H3+d6q+v9sfvY3qX
0zf/16n/GjINfPi6p6lcaJKJmEPUpYbtnTfr8QBx6rF6njutgvcocOUWYIfoDEd0TFODbh/L1F/q
QN03jbZNBK7DODoN3GcAkhUjxAHidpwGYs0/JtRNDqWeOaT24CYx5HCsUOWiIJ15NHjWHWLJDchP
sP7VQ4G7yoT95MNgGPA5k5ybceML1ztECYPyPVp6I0Bjx6I/7dcZj0ZVJWW49yN4DzBbTGvrHq0D
9SHIQaAqKfPdNIFrtPwMKecP8/pkgIJaAh/QoPP5s1KWO8vaod4XLQmfUQIuUE/O3EPUFeGz6/Vf
oNYMT6GxlUUQcwDt8KxbwMFDORCEIt3KyYAMFDSD9Kw8eTBbX8wk9AlWeVmMRlMQw9r9sksDXtrz
DvChH73NtKtjkf5QEJOLIBgjgCsEONyBTjNUJhaeGxjr4BP3avKcwswZdaH8oTFj/tJVnrcLwwg+
8CWBkFGA5TXp0mqlR1XeNXMRG9ZOj9qdeOpQULu4gQv8BYqa1lgOlZB4naVAt7+B2PYF4kvWLTQj
qKiHYvRCyNo3lnVzlCbEOi3hgRWQrj0zKNieYcKwE01G976Z22JJDEgLQGrmNEXkEIY5KetN97gI
cCHn3Pj7qoIh6jhP3ow6wkh1b2Dp4R+RmHwOAIOAq5TZPgYQBjKkeGTIPMDk7oBkA1tRmJ6fXZ8C
u1dBR29AQoaF0n2C0ZkNscY2hUEgmq6LdDRkogAqGptF6AVrwM7tBaTlnSfXgU0mDFqCH6PQlVwP
PM5ACkIw6aCjmwKFu9TBWQ+uDCSUnB+j/VCsoqYTKx2cDaAPWFBoWelgSilZQsXAvo8ChlovLb/h
kIQ1MbNpJcsEEiBrHSxl4S9ob1pr/REIklrwUzL4Rs+c2L5aYNmsNvpYSoDNlo1DNq4B1y6nCJHx
x9uFb1OTHXLkE158F64tHpaZQxYbD77hwCJx7A5pfoxoh5rtMEQvpFVi48RFstSjoQmreQPq81s9
Cgm9r2DbBCcq8/boV8HJbLpowTwrgAG4UT7WIGtuPNJCeGdsSlJZpyz1LkbXl4+kLtVj06dzHsn4
FpXGMwXUbA+a2rCmMpbzpqIdnOha2JI3WbuLfTeD5Vj6BVqA8a0CTHydjuD5xM7B2hN9G62A8YfO
iu9YL00MbaTBTsuDbtaEwrYBt0Q6eugEvXyU4JLmDADvXBny0TFjKIZCBGGXxGBm4XwJVoXsXED/
yKlPSgotIpteCTC+28aFuJLuC0ExvjKTN6uCQ6Nb9+mNTKFHVcU+EkLjsTrOLpCVR3E8gZAtptID
dumfVdOYB+FH4ehwdhtIC2kLC6yLmO3sWuDvHLgdksu+xJZB7X+vN3pI4NS9NyszfesVbMlCAJPE
APNEJyrCB0C0sfpjqn5OOonSB0wvP8tavkJmCUI9vQMHHiWrZcVpv0JloQBrZjdt7Fgp+FePnVWg
fowEyFPP4hr6cR2R5Yk3X+uwiY9wdX/tSj9duyWU0wYRUCBA7UUIGR7Lsw8wfBwukdMtRO0mm6RX
5ZrJil+x9HfmtpHTi0zMUwbe6SIELnvdJO6upAo0W+Ak5iRWw6b25C6hFbu6pcOuRgw4sz0g76v7
LEkhhYlLzkyFfXS1LLaOoDN4TPEFd20SbKEhaUAOD5uS8mJtMJ7OoKJgHJnjNqsuqtUMqKuqgt42
OCr3XSlRZc6bJl5WUAY51CPbRe/pGA854mVlZvG8CZFPsgB6yFp6TjNhXnQPUgyjoUnIgIZDgB4o
fbODCCHUpXUfZVaM8lwG84qxIt7RLxlsIU+T7b1bwVdMAPOy0H16k2V+diHsCb7q8dlDGeuSkXkG
k/BHL6aPEeQQTkVSlU/tCAN1QEg7GoqXT9DSA9MbHCBIBmFxHkgur75VyiuWHes+MtyjB0kDYAEg
p4iT7jYKQN5yNtgLlpvGIhyrgUPeZduYA4NBQ1GPcr8zQAnLZVB67tzjvN17VbRLis671p7fgS0R
2stAieS1MeJPVWG017Av8VVCuBRV0DKdWYaBilFGeihS9m+0Deq1A7DMDTXgkJqLhg/uN89wL7Dv
gfxGOlYMSwIZe5t228RDCoJWUfag+4DtOjZ2ATXEHPfAJJbZhohiOJi9Qdcoi0R+CCxH6pBLXUq5
gDaieGaqVTM41Skgd9SxYS2ZlZ7dohDSs4PemAoegVNT71HJ0g2y0g9ZUUMGXfc1zlj4c0m3SIjD
Vj1cyeYgVPeH3oPXN/dtOEIyK/kET6a5HxvZHIK2bBMXrvUE77Fo0RIIanBqONcgMeYwiRp2jTt+
QyXc4JaFkaQzo46e+nDMUqO8a5dd993pqzfi1vaL5D7wdlUiNpBtyVYuAMNud4YVancO8fy1pVXV
wVA9tBYyj8nchXr9kaRlsOsVBOsH+wAhX4ihePmDMOmyMRRwC737mTYkOTgDMpUBh+0Qk3l27EBS
XLZNO7wYFewcrDXuJLYxyzLiX9gidjr3ovfBivUvhWNdpNG5wNGixYMSMRH1Z0AU0/XU15csX3JL
WQt9lB6wosHcdBbULac+KOTlC9AeX3MTK+UcwKynIEm+JaK2vjl+ORtkrVD+bP0ZqCjZrRYQOe18
E17vNjJxsjFA4Yt9OKlm2WsG887cj+ilQTXk4iXsW+9Z2WtVW3xp06bd0rJB9SCvcDkLJAi9TXar
mEMfy9oDtgroN9Z41anCYwVEt4Gmc1oBvnlcyYUezQK4mYdDYa+NtkqOdtE5swbQTUUhsek2O8uq
1CWBgNDjIMHadIXTAZvEvE3YFnzpARGy6MzKPXfQkVybQyThUuy7cGkDyajq1MZqlVyzQqbXENRC
iLll/EvK3V2RNfVLnJTI5aW03ZpZ2t+8FpdHHWGK/urw1n8ywwqmLyAVbYSV80dIA78nPmT1WNr0
J1jOR8tE1dHecpR7rTyGp02I2L2nqv3m05bdGnjC4GkSIuSl6RZvWb5icEibWXAyfCRtf+R+a32y
nMxa9ANxjvjXyz2kk7KVlwkA50NI5nEJq6tcdvNUsfg9A6VnVFZQFy+CGgfryn2eVBLJ/Khe5Y2l
bm5IcohNVey1D93LoEIQBVL3aLlp9H1w1DuYX/bLwDy+aFH6uUQ2/OeZMsw1FNsgoCGg0xii+GLU
McjsxAL8jJQnqJbn3xsyytObkFDrHahU5emDZZbuNyd2lowR6036bTGHY1R6Nd0o2pgOK7a5tJNl
ndfxvArwR7Vrh25GBtJFlDWZV1amYCXVARwBcBoe+aBQm5Sv+C3FQnC/ggd2WW7rBrMBawiSQOkU
OOmvMSTGHsF+ZJA/EBCEKyq5tKAFcbZlH0DNX3oHnoHnmOKX22UgxuOCWwBl2vILtKsBV7ewWorg
bn0uYqdf+QLy8Txwy3URlPzI7DzdwODd3/syjrZuGHq7IhffXReyMWZnHEasK9QUbAi/58VWt3S/
3rRjxBRWh+5bHJNmPXVNYSFv6qUfd7jJKuY8pnY2L4a0vWVjC96TbyS0+2Pr1DCyCu1yTgAD2+qm
15t7lPPeB5umJ3i75Rd4oPB5LVW61s3EqPNLYgPf6lKk2McI3aUHUdEHZtCoA4ASkgIYYwgSZYI3
i6Jvq1msiHdoRdM+NfShqyP1HQS8OW5IAJOIV0t6WoUL8hGo4F2GqHrPWgvYKJ98raGezdIKWteR
c05Vf5Ft6O94e3JAzJ+bkXuTHoe5IOqC3ryBufwIewNeOR1777u4VfTzlA/5Cl6n9dYhgBfIziue
beZD94IAmaubfpc1y05hzRzarJsxPFVcbZAsrh6IdbPGcvrt1CeH+L3uGNsNfdBedX9Mw6vjlhLs
DNyk523HNgkUBo96EN67XyHXmwJam0F4vlXNcwJhkF0HpcM5HI4VVvDRU9skcGkP+qeAyWzhheqz
hkZC4cyCWJMBGwnd1hsA1NCZh3ydhwSm9AjR/RprCdtGb2v59bEw63BPDKC1jQDXXjzVdDPHbtoT
yzPjFvTuGed0+iprKP/C7gZwl7Hp1/4ywFOppAfDTQWepqKu3w6C32BlkR1C/5tMo2jfRDQ7dE55
saJcHTNuMXicWuCqW+aTWfrJuZblY+5CMqT18svQ5p8a1ltH6UjrCPKrs4wMo5zXPIyuQUxueWFa
+3Zs6U3UJ/h8XrPTcCsPdmaw4h5xXHlS7xzLhiGtI8FbSBh+T1gSMwdnfBW3lxK29e9W7okZh/HH
OQvqT7Ug7qrP6g7/gYS+9ImCn2Lv7wNHZMuiCHaUxt0mxsphLx2HrVUFA7kuRi6AoX6Upx5b8Cbd
+JV/jaT0vwPi05gOKIe8BecC5MovnUewsgYM6MUFE3DeoMa0dvE6QIZAE9cKaP1OM/fFKCHRBan9
WZZLSOVy+IXYVj28scA8K1wgb54fQFrKwR12BnVfQDz7gs8bOYC7K5FUHJUmlobnKkA0ejjREbPc
cxmgLCoK/9NA4IhrrzIpmu9G0y4zrD/5zJBvNDmDp+3s9abthLuHTzUuRFFx7VpImA9VG85tsEu+
xClZxEFvv3I3P7rQmcfaC0L34PwH6yHx3BfAYEDAbso3N2dYqVuwzC3qntz6onwHcTTY4FnO2oRS
zZKgEV/hcNHOGpHzlbAFvs+6aB66rvyciBIgUiAtH4LBNqA/BetfXGu24MQEG3hNyROMWPMlcDGQ
EFPRhZgF9AHssH8hKSCKPlH+a12UXyvgft7TqLmKgYHHVKT2yRSwr/ELYZwat0ohxZZ8lXHlvBIh
Siy2A38Xw0fgwsLw0YMmMRz6rOcydK0z4H3PulW0hcLDR1LNcluOFcXyPGGJhAkxVKGyaNWneGo2
e7hTpaH5mNPOm5nCr/Y1zDsWVRY4cKmRwSpToHBIGNktoPjVrcYy7VaOJU7/awfr5CtULwOHsJPk
rj+Lkcta+RnDQwsu1eo8dTpjMwhrd4GyaD5zIekH+zGo6IE4BffpGtK9DeBrZtF+BnLUfQPm4r4z
9vwckmxwfo8x4859YwiGHk03h2dDdursLpzhfJPAjrjskhb0S1sHxatpRuGS26rbaisrkPTdEkpm
M9qEdIGPgAwPAToKRtdNsA1hTXAuOxCEIN4XvodYFcq+8J9c3y1Ae6fpuhCe/5L6YNyrUrwjgUbn
8NVqjiWYG2W50IrDWoZY72kVYoO07iGTzx+6p1A8PM2hkQaJ+0bM/HD087A5UjRNr5bdaFrupUzg
r5kk2z4204udFtklFg7cduPiTUdghTtS30MPaEXQE7MVJxz8DBgHXYLCtpC8HIp1mPn9Q1CUsK4f
Zcs6uAraaS/f8aAJkiiy5+0gX3ofCS6fCeTdGM9fYjuNFgHP6VaPUrN+NlSF5adIouekverewC6K
U+xBYzioJXAfkNyotn4F1BpYtNmiSQnIKaOGJmgY9AtQnXgQxE/aG7hxGYGRrPFG5U1vSkLXfRNZ
J93KbKFWsJDeJCHswHzHxV8R5nufbb4xjLB6Gxwb8DNiWVsnDPzHPG7OEDuv3oBe6+Ygt7RHr+fs
MPSpWHCvil+Z5CsNbLYtcKwsAIXg4kcYzi7I0/4eMTj4i7ZCOjuQD59sQ9h7cCfJQhIVvifGCwgB
7WdChbEEAdXdQt4xW5aidmYl6JNYrGXOvIGN9YOEDOK1hywsNSrnoWYVHumJeiPSASDQLotlamQg
OeNTznoCok+emDmeBTzodWmSr4rVqlDhzoJCwmnwffWcu+EekJTuiqV69ZzSc8az4okhyfmAMwyk
CvS6dhych6B/yDN8C9xNmoXNuwKm82aazyrLkOvGK5w9vJkz8D9hAQU2yk1vLB9SFSqCTBaeDZt4
7oGqueBFl6zcAeaYOqZoPeAaTeh8jYe1vVVfxknCBvbt8LCEBcNPPpZjAhA5eDXHVwSOlt4AVRft
gth/vVty1O7ZkJEEHTnEV2444kXEAawyINj6ovsyG57WH/b0aCbdX+MMCZ6P9LKZ3RufhHZtJCXd
G34bnQHHdJC7jKNlCCbFioyiBUMbhccxFgiNaJ7bbbxyNNtjembR5BCW4AFMKOrN9YBh2kgV4FHO
6BZA5zU3vceQ2b3v+T/3/jQKxeQj06dIw008OrKZC23Cr2mGpJ0ZxO4DdLvTdZ9jAZe7FI63A0Qx
2CDk+xgLxjnFunB06DBAgSE1BcacECCua3c4Q364xXUVqkatAxkrOg6Uvw/oI2xhnqMmeg5ZBVCR
iMiTgHbYWjdVattPWO/Y60Kimg6+4GKAe/XOAIb2YlRhPpe5FX1Nvjk5oV8csCfgJo9lRzUIeyeA
zFt5jJjPQTzcDA65JhK0T9mAy4WqaANdl1otg9R7EoXJcjAkQ1iaGyaJj1kWhSeS5OqM36beGiX/
3JgBWrpr3HAsFbbCE591VxoW+SakcBfA/xInJs+/wK5AHGNL0L2dyRq5ykvr1t1RaKotKGndEZ43
aAM9soOQr5viZFuHMM6CkBty6SUYtXOrwgJxhYvHsOuBlmxGwoiwIQJNc794YJZo1jaHQ1AK8v4l
GkF1Xg96UWv0GUQLcPEGTdB+yu2GLdqMWmvthNZDsnhhMvhya68zPdqNweYYXI7BSgEib8edOPsy
UBfF7U3HFIRORsXTtAvgBZskV1FCzhT/2NGzqmA7PQjUM+C4CpUDPVq1frYbVA6VrfFQv0EVBwq1
cxU05CltjGRVJSqBYwd+dQgvpquBl/lSOskMLpm4Xvm1swfXEg6ZY1Nfw0yDr6DF3V50V8obtYhD
D39SNmrPSFCDTCtSV7OhC9zs7NOkpDd2cZ6QU8789hLzeG66YJYiVZM9dnhWu0YE1rcadUyS4Nmo
PPNIR9wxxR9wkSsSrnWzc0W804caHZTnMrBrZyEYRMgWD/HBJBTqwlM7JdWwAB4H8gfj8DQgSJqD
MAIZbZPBq0NFUb93kEB7cixchKGJjNwFSWGAioJnzvLw68C/W0wa3xKQB0lmwCKuqoCJJbw8kl7w
fcKAxHJUmD+kMkaRdHD5V9V+r1QO3bt/jqHpkC7h6V0ezVKSrYivTeCXVyzr8jl8YdT6fqXXbcsH
Iq4ah33KOjyWDN2CqD5dmNQVK41A1RsU7SCvpMwffRpbquNaoK5Ww/hz6LhAYmlpE+XgBEPtdG4Y
wIJmQSUfOQX+VO+Jn3vTqNGiKkEjE6lVcOmqtvbOuSN9PD3x5j2hDMkEZT9HFfhTQy0kHqHd8qku
A6TcEdAxGOlBI5Bfu7iVyAzBF693BMFtb6UDaGD3UIbLjB1lj/1oqw0WOAocZAsvw/Te0N2oTUQb
IimKTGPUFFpR6s0ikSdrPQCdfLj2JfDFzAmDeYhx08+r+ovGz+ntSQNa6vi96n7dJRS73b963XQQ
oQfpaAnuBxXbB2A1xIQd9LOQ8Gm4C3zLn+umzZRcKggZbPRDEOngIU17cED1qFd/Tym3nqzCHy59
7TykidFsM1+A+Z20UB0Dq0Ai2w7P4ODnXlqZKLyUZK/79WYK0800iiGApLJiPg1AEjJZEzEkMy2E
y+ugOaLAObsbouo+rYmLe6VA/RtSx7pvGvBCJNtcIObnUx+Stua2jaI3CV1Py5+ZlXemFbIrGoqu
EeoasC5A1NvBL/Kku/Sg7td7LagVkO8BDeQX+eefR+iQ1JYhmU3RxRit5yJNtipH+prWXeyCpNgR
yEVPko66P9b+XNBeA/4bbDbgPgGURXL3K/QFhnUHj9Z1TXn3QuthfU9LAnI+5yJ2jlld0hMjNVDt
uQUfI8YPA1Bkz2Y4RBt/ADGQNv4KD0jmXtTS22R9a+6Nhv/HHpbQ3uZPcdzhh0rfq3tITXVXPHxD
s0ceDAk9JP1Awsa6ROD0wVY/kLgipxseWGquR1uDQX3O784w3/KgZYZ7BR4nQYofm/rWAQphjTUm
mvrG0mVRM1cKNgskCcVIQQH834DtMrTcooN+CUeYxirxcW3Ro8Qvkosw0zXNOT07KIbdFVB7egwr
ZR1+CKCiaQDjcNCDdgIJ8B4aa2tkCtSt9iuQqxI/hJoamlBwqm4yvqKwV151T1xV4/0c6vZ6zEhT
CNX6LqTmErgCJ/RVoYYvl409LkK8lG816T9zB2NliawGIxUFEvZ/jJ3XkqXKdrVf5cS+/pHwRqGj
C2DZqlrlu/fuG6It3nue/v9IeveqU2opFFGRQSYJi4K0c84xRhrAJN7p2scyjmBBi4eXWtYAmBvD
xy6otY/WuBIMZlqyC3tqNU3XY1EctfrLNqVjWpehOIj74HErLjTtPq/V+VPNNtUPcqe+WXrkr6M6
eZBL46b+yeOarfwFxuIUFyXopUNtzeY+wQn8yUYHckRj2pwqbZ/Pt5u6YTKgDtNDbJY0uXHrgFD1
yyRxXksd1qOeB0Ah/EUQK6EUhS9ET7bcek7kVKPTXn/VFCRL19zf51TF0JGIgURIKDBpszl5U46Q
Zq2bCFD2pXXpG0itVqZxkYysVn/WAMGJRCX8P32rbzXERdd7iAssCfqeX/eYU117mFS8hwpwAQBD
6VlKFOWlidtlF0hTsccAosAWMdcnQkNaT5w1qym9DEPwGqXUldFHfFGsnTglqndNdS8PVna/1Vbg
ptHgaj7LgRdGKy8ReotuZ03Z0RL2hdoAGqv0crs3VgCetib1ymY9RvZ0w4LKE7l6pbDejtaTohp2
vOkGEP3PGmt5Wse9GxdI4c5xZXt1VMNGLyO1N1gEDMx28xlaueXOCAv5OI/OSz9n8p0oskArTL4R
JQ5Ue4nBeDMDXamH1WBQPaIOMwNVrGQ5vxMdYJlL6ZYV1qNo/6IIxje4S1X8PtdO85uLcItsfUjU
cpC83AXy1O3UAtOs979dEAVL+3T9lesv/7rISsvh2NYMQENeVGcdJOi5NYfqLLKarCI5XcSthztB
R6x5YoHYzsXOpOX5BuppuyqCSQRDrVcCr8x3Iz3QtVptOKrTpFoYI+PlIjnft5ymz/mtPQ4nGSPc
PlRzHn+d0cXsLSZ/I1Zyt84bXvavE9M49peBAUPU0DMIlGLTSfY9vq2HaZrCPY1N8RYZr0Yz59GD
ODFrxgMqrfGNMjvxpczxuw9z/GC3iXRyZAgRY43l8bSWtXjzFSd3vAEGHq9W29I+w62A7y0vu30o
wyfrJ1og3+UrhCQukxuLRQRUDlrhGiF7dT+Ta+22laH9Ba0WDIjxjX+VDE23OuBj3wwz/McVBD74
ECwsuGl9EYmEAOV21HXqwQrBGKqzPXkgsZvLXBhYVKIAiExcQRRpsZ3zAW81ly5EMwcwEiTWg7T4
0dTUz2pbI/McyNWrpGqJF+p687E02Amy0O3u0iyOvKhDmCEh7I3Qj56GrM9IvtvQe2I4wpkUfJoR
DPJHXak+SBVqCnX7NTCC5UHrdPlgQ5SxJ6TNdu1F7+9Sx3pOTQDE7VRVhwITkV+0qReF5QxmkiTN
lWkvx4ieizKEp6anPJhesjKR8Ukhs1oDxI2lhFhDuWvae9b2VZhYxQ75h34X21Lq15LGbjOIky2J
Gmc/WUNwOwdonxsO+lwyLOpnkWQEEMPXmZd3Ibg/X+7zCSYew/lQYwpxlbTJ79SwCD4kSn6AaDUE
2cgQHDiRL2qFOpaVAbSjq5WIP4bKVJ6Gci63szqAHVSYkonlA/doUsV2rXGq3VzNVM9S8uIcQlZ/
hm/q59G1TJxIyhWcLU5bKqF0xDBRXSSi5vXCa9m1ijiCWr8gJNGad706fJq1ycTUFnOXsjb/9RAv
FI9ix0TXLmv0tMiLquJIlElzB9D3Fchxd1CduDo79TSczK560QJH3V8fP06jyWtmeKm6kiDESbrR
1VXii/CF87gG+mtrKLi5GN9KxawI3ogM1zFCyWOw6NYRozvXrY2R75pPWhNKiqLITyOhDph5URBs
ZHzYAh4gbjouatL+qay3xhOH17gjBuVcKfOlxaNPeGm9a/Soh3StT45WwrouKYn98IylADNghhXI
X6QFiu2LiFcnXrFItkpBp/JJtmNRLOpfq7IvNI+ThGpYOhT5sV3jlGfFyPOjeIElQ2sHrJIPMPY4
fRE1XV87HBEFqlaFVj/M2t0Y9/gI1vLr6xcfU5Rtn+h6+nrmWiaOron4Ltfsu3p9LPPNu8gMjjq0
DGhY4M7nA1+rSaJViHxPVNG8PXRG5Ofs4dmpYaXJBmJYeeJrcn12URb2vf3zQpEXb+ZaWxy9u+Rd
9s0/fr1OGRoeHjlCdq7p9JLomr3sRAvoLDVbvAFcvw+tBlaozpiynfhcGLuL8/VDX7Oi7PpFr1lJ
qghIu35wceb9dY7t+EUFZCoO1ZK4GrmScbF2JfQfJA0+OtpzLrWLJwoYibqfh3pOaDPKLC/zgFlw
Ks8GY/e5wX1P41wPRYLybP02n8dQQvcddKTi+1xf15tuvh1ub7dozN3gBDtL/TrbLPaHkFl7TZL1
fWjr7/wu+7sycYU4IS67ZkUZFrGft5JHnMOyNP4YUud266miT4qkXwcCcWQJ0I7Ii478uzq/K4NK
gs9yPfP+F8QZcdvtF+ac2MCmTjwi7bACrf/29ZuKTiw+7Luya1Ycvbvsd2X/462ut393WeRYNSab
cHDjdYyMZTQnfx6u+WFtQWLMfHOmYlOdwW3BqTnPORSXivx2E3GnX5fPhFug5varUBypQ70c2j47
ipvXMIb6i7aToLvc+rPopmLouk4K78quPfla73dlpbIiN0RTFBWvtxFl1+z1NqJJX7PiaOvx18J3
P3W9ze9+aVBUGAPD10zrYGNeZ9Nt9Ht/KK59U7jNxO9LRYU3tcThtVIU18OyDeSjGGPf/Jao9f6u
rLyK0xB8vQ4axhoUds2m68AiRhdRJrLi6P9aT1wrLkv1zF8StT1uw+r10bdhXTzffzsU3yMWI7k4
DAl1IoDn8/VFiKlGtO1eQflHGwC/y2FIYxZDWIZDrbsRg4TI54QtrgGUv4a4GqWRvnu9Dq3iXr8d
bteJ+trRRJV39a59TJxIQkfCvz3L2yT/rh+/uzbIJaxY8nl7eLP4OldyeVoX74sHeQiMdiOOC3XJ
9jqGFo5Rsf97sfZmeRCJBYZ4kGsintoKE1TFtZ2Jc2MvXsZ15BfZd2WqeItEr4nFWRtF8k702UIc
2oRHH3WsXwdp0j/NBLYvnlhtoSIkAfdbe72oHjj9yxjBqhq39ps16Pb04ju2gyL9XGpmYgG6fVOx
ABWHW2O+fukWWV4p6M2jaDSQ9WW+tBQz5KG/3oj4j7dPKQrf5H99RuL5tGaZTtfGtLWxX2tecXvx
s9fWKo5EmTj7u6wo+92tMrXVoU3x9XVvLx5OVO3S8s+QaFj2DLW/DbdazQ4PYgGHKF62cOkwu9Cn
fO/X1Z0YicQRqhFvs2WU5zszV36Emlqf0x4rJJF59TmAUfMYxFga7obahn0nwgejSAucCUN9fDOl
sSpmdrvOkmJqnMokXbyxLAG54kdwiT74en0x4kgkrUH0v1Z0+1a97xPQ+9c5WiKQeU+k4kVUlCZD
8dHtZR8EnJpbr7NyRlThsQXqBCMXscYIJcSx+VS3DlDyqT6IMWdpMpYyJQjy3cArE61X9GzH6JmM
FtNkn9+Hf0mw1iHBWeVu37aGL6ooLdz+0CAyAW+J3vD73aT44k2KhLUQ3BnWSTyl+DLbUDUjkAtr
nv0syuokdlxMLA+mMX+LQNWcuO7dh8lGKccn/k108ayMdkoydDyI48mTehbdpHH6Y9pjIlqW6YaF
Uo5VTkV9s/zCjJHuMDfCJr9+7uvzScQ97yC5+Iwe0ivBHdKuRTJi8TpkKE6JjLkOTbDMhcr2r8lx
tJ3RzvWZhZ6+owH8KR7+za5uW1i/Kd26mlhuX9v32Nr1GiqBZeHXmu36FhUrxTPSdUfRvbZXtu4t
RdsWN3k3Bm39WxS+u6SScNtGFfSI7MVnxJ6QvBEL06DYlzrs0Khj4TtEXIpBHvSXm492v5+n6lEf
dOxARIkC2z8aY/6I48xV4LLJw+DWTFIvX7pHM38oY8faiV9NofRcPY4udOn7sGLfTQuisaydC1op
1zAqhPvUo1S2bE8y/aRHjbZtUrdd7LayEB1R9PPr4uBdmSZ2C6LOdvjuvMj+zwuM7RrRDHDf7uW0
DA5tPO5BkVnbdul/XH2YWgPvdtEetoFW4zVmfzZdZByubbUwdY+YofEoivCoM5+IMWU7FKUiL45E
YoYSlUIULFg/jntdXSDfQM9Hb43ddeDYlsGi9f5acqul2ZzSZirRp8X68csOIZrJlJih2yPtDWom
e9MBr6Oo6JTbesZZ5OTImIJ50fCcPJqOokUSADMDNVA9iCaCg6Jke9H9xBfH0+aqQ2wfRdPrlmGr
IH47w+jmF2WzbEtF8WTvfvd3ZVHvrK7Z+LYbmJm9ajLlPVFc99tw1ozDHu7KB/HY4m5mG5aHvPtp
ThF3tKZWxoQUfVKjQll2lrTgzc8OCzzJ4vybGV489zZRbr1HzGpbdxL/oaG08Xl5Nhvd7xqpPF4t
H/mgqX6/KIX7ZkEsqyhgVrpebM36TRN8cygeXk+L0g87rTfdFha4Y5lbTBLEHOyzhFYo5nix/21V
bGoS3uywivfgLrtTMjzXS2weslbfa4XF2lS0JqvNIoA3HdTp3ZegWTVI6lqFbX7dWYseIX4YmcoF
xw/BeNfmJxrW+ybajv1TXgY+8rTHpYlW5N3fVqs3b3B7o+vkL47EW5QJ9HbbqUM/99ewpffl7Jd1
zLD3a6VANNJ50POPjPTYgmBYW5dERmHGx4mAAvQjGYXFHnQ7FAu9SY9M3A3rPd4cLkGFkaAOYoT8
4qMOo6UvaosWHIU1r1bkO0jkV9TbtsQRv/dm0Ln2+oblnp9Pobq9JPFq2iju/KpQobcWu3oDQ8Jc
p6cBtNzi6Yk67VUc2KK7ann3bOgJgTDb3D9iQkCb4tObJddM+Nou7WH/wuY8m56DIxhTr9ryMkwU
wdb/8Oer6j93SwNDrliDimYpXjNPdY7g3l8VBZz+cH3/joIjKVnnu2vZtpbt1v8LckR1s4EUSv3N
gM97l2FnOxX5vWgSojVIzrzQrUdvXAAJHdFvIRqIEUn8sjlZ8S6yYHp802vE4ZaUhpuptXXM1xaD
Rc7Z1ajfnCroi9cFrNTIB00BDDTNmN2Rnde3vb9h5aApI5lV2TrIic8hjtQGVkYI63+NpNtDiXNb
o1FSedmJQ1EoEvHVxJGGL9sLvttdbj1WfenjAf8LlSR129TZsV4QriZVI0GheoD61vi3zc7qO+nQ
WlWveiNUlOLNbCs7MR7pNYHrR3G4GSrFx98OJ7sNz4b+pQuy8XTd66F4wEJMN2v33SZw7gJIWZcM
Fk1leQb/me/CbHYzMyfsDpNSJP/Qo5cJh+dxPhjrd4TahyAC0U7EsLV9Yos4XDe96fXV/CDWgKsd
NVuTYk0WSPB2cZh9EEUi0eubATWAk6heRA+OwyNn6yp4Wnuk2TWITeSv8vJ5iG6n5l4FAuonxX6o
9Puh04hskXCrWhaxEa0yeYoJzIXFQpjVR514cGg3I1dvaDwmjr4dm63elRoF7UyiCe8120zv+0XT
TvCsPoSrElecFMshkOJvBLOZfiENku/UsAGHBCZhzLdaXO1h+QJ3quF1evMzW1U4s+Ai0rw4NHxw
+dk56e3oqGmadDCDOAdei6OiXGztsa+aivkyxoG6ZlHa+RirRrNXl9hFJDR4WOaXRUMrryDu7yHP
CHeSndxCjQf32yDN3JDAPGcfA1l8TucfLXHTD9VQmQ9GR1uRsqYHuh3D1GzHzocWCKtP1K3MCCe5
mx5oHQY0qRkcqhQCxezmW3Sqbwo2D60MuYoKC0AsyTpxCsbFThaHB/VjZ4p2S68dpbBJPlX6x0WL
5AOyv6afjtKTkoZwxEngZrTWL4pK+2hGfw0gh9p1PYyCElIBq1MTWVsc/z/aMT9AfwnWe2h+aMjK
SV6isLQl0tIn4HPxoTQLvTpLan+Z90qqLmfZTj7E/QSoKUcSCT532W2Sctybup7cDgrK1aumTyGZ
9NXSvBRh6FYzg2Nv2pD5G0l3UJBG9LOk0hAuDotTsSgvPI92nggrODsBrkf6XxkMIDBzkRIKJ4EL
MhwE1hp+T4ARRTJmBCbXizp45noHcRtL1La7b0sBUgHJ9uzVKT9PFcCc2Rmt17itPxhqB360S/L7
bpyIkIwW+2KOc+HpsdHurhP8to2CBD/1F9APXg+5qtVXxQUuN28MeQko/96o6yfVVsKK0IoyX8zb
vR44Xm5qs2f2znTJIiXwAugifXvNypr8ADqhIsRHPUk5WvCoHuLuitV5h8iP6rUpsCygCz3RxJWy
Vws4JBdkG+pD4WRuZvcKeplpf8yrAQr6eEr9sE9N31oaYKZy7KLgG16uSQ/26uwUOUFqfN1ax2fG
/nTFnN3NgaEgwwOX2yA1jwhBgONrJg2ZMg/27thTHSNyO9t8dPoiucG7EriE5RJJLQ3gEaw2xbb9
GHRKArpjSqBDvHQj0bZbMusmarHlQ5KpBkpb8YduyBDO7irDre38lFopIgChhS4qCiWE1UvRxa7C
7nHRm+6xTZrdMEBKJ3JaMSm3+aid8qpJb9M1ySxo8Zv5YSmB8+jORCxu+J3YkOJxWdJjU1rTeUqV
3XcDTlECyuxTog7aDYT49RGyfXea6tIDEhwhwGwwB+G52c82DcqGHMPXg2pypXoxLkYzHEwrb0/N
WBJUxsR3I46uSRXEIIW0dGf2aKeO0+TakFU+BOS6QNb9xjJK+HjtlxKxICIZsotjlI3X2LDrGkvq
HJVabn0oCIE2Gnl4jrTBCytb+pqWztlGeXSGsqOTu+ArBPcpIQgNmJly7vRDkiQHrSxB6Rq9/WeS
xs9KiYamtIQDqnUtTj0LroERCQsIlivZ7eoIKvGVBF8qKuOIBh+uKpj8vK4sQpx1MwSEcYVapSmF
56wPvaJYPjWdErhZBrggGqEurfVn3WiqF/CwgNIdQKgVnzHvzXBnBYHmVn3/aQhK1Iyy9JPUJDvZ
nGooOGLMAmkf8287t1XSf9bjMoYxI0BZJqAtmSY+97gwT1MNsTBNtDyludoiU+Q8RXl3P/dzd+wB
+XkjEge3oNye6gEntCQ5boKf/2IqsuTmPVGxoHpXWgDGaawmsmcgBNulkuWlJsWxhuOzAZHbfe+U
3FPY8IFOI1wsCexDt64DWqiEcS2sEAmCII52DQTOId4FVjzEPPUOSchU1vwqjFwngfJT6S1AQ2tj
JA60d1VIez1C7x13qcOnWu3ng5N3jWuWxLKoaOGmhWXgFOf1KUX+Skx9DrU8yneG3+VphyrU9Iip
ddIt867VA5gKWwA9cGrHrqoak2foBJ+1+Z2lJdWHSOq+KsDZbgLy+ivLX54VDb6af7cOGMyaToJ7
tpVGosTBSoVqGOzSwsUt4BaSbuyEFvSi/a0RPYBU7NUJBoWm9YZUZxeYVn4/DhhM85IhOy0tr5eA
fUsAAoasVl1dVowHJTQ/Oo5unKW2Nh5QG/8xyEm7t0wdXcPU0+pYPzY51oQk/jbCyIw8Rv7RrMfm
aMwPuW4rex0FEg/3F92UiGcXxJF2rtRF9Tr5IauqzmM4tG+zXvkSDzNsEH1C8FrQZruyKZNXcwnY
b+D+x46h4BBTtOpWMdGvzhT7RBgrNgttDs8WaKxbWZFqJORhOlYG4EoLsJYcs5CqPM0rnU3fN5ep
rJWnYgqbM6G5P1IIIkrDm4BfHXpTuij557ox5VeIdedTlJe1byrSeEgVjI9GN5h31poUev/Y9PVN
GUTqqW0iUB2pOhPTJ3+pqtACxqNou77A2Q5ppys3KY5yguRujBYaCENKCN1sYq9G897LNIhatbJw
PPoyiFzD/BwZ5pcyCLN96hTKzlHsca8l3XExq9IzBj0CizdOBHt0tW/nk3PKm+rQNqzKGkB87MSO
ErTutyxWAy9R54fMnDoUsdMevXDF2ckJDCnArLtbi554rCXztRvq+tGMJMxCk+pnwGx20oi619Kp
H1PEW5nZZmIndSLdtCZtd7SD5jx2ZnoMC22nYhmVQkPdOZn6XE7DcqMiCuVmxiQ/ZiF+1qBUb4sG
gQdjkUZaGKJ3WTVGZ0v9Bh2xdOmMLGDfKMO9kcoTs8DwEdgsmN7YPhNajgbCrySxq6Vh6Unh7MCZ
xH0AlS8vRfwhGOfB1dpE3udBqN0aM6qs7Tzmnp3eyVHrPCzDY6UTk9sCcyC4FqsNohP+UPOFlknr
9ywpsmLuILTX0EhDW3gP9AqfnYHq1BDZzzZr11LCIBq30Muo2ms2INjeD6N9WmUvfeIJJBpxdio1
+SI1VuNntVS5Bko5fJ3wGMve1NDtFgTQfKXSbgw5MnaE9Xjg+5H9bKz4UOL16ttyApqg/BidUd9n
fS+dEYeafSW2oRJt12E2UXM3dz4RIOG1eoGnBL17Px/QD5ZrRsSpbE5ohYBuQqOL1dExRUnMy4zy
WWmT2c+xzFpO/SVRdGiEAKm4TjXcSeiFNVoAVtisP2a6jBO6yG6bqrXvkLyzUbZKu33Uwo2Dbhfh
lPJYEfe0q0PC3OYwv7OnBoB1o4/VeR61V6OJBp5En4D6m9VlIcb4FM0WIfRG3j4ritk8p6x75VxN
7kXRwHoNem7kj8XJoUrHp8CA5CcaYGpwEskLW3vCRMWVRj4vd5LSPOlT3zwT+6TtnDlkReUA0giV
It2XlYSmCTIU9dQHJ0Y0fphI+TUeX7rpx0m+tElAUL9dQ0/F5/NFZVGmKb45aQ7BoKDQIEp+1Dqp
OdlGhde3y3jlRttBwFEnkd+FzZfJLODXnpz8YtaDJbuTHCKFUSZPb8rEoZVly1mLyrPIicvo5Gg0
mfMtslq4LoZxOAB0kJ9MuZueLF8ci8QIW3h0R0x317JaMf/swyC5dYjheqpjeYJ+dHy9VhiHLvSz
BgKua5nZ778hlU7w+EAMvC3LwVl10u8QMYRPBEKFTz2q2PsUPLZ/LdOaGvBaS+BeoWYxkWCNfRgD
u72IK5ZSWy6stQ4iJ5KuHbEqz6pOe7XDJ9O2fdUq4oehgY5DNbX0pIJxeSqDTLvrzfle5ETSGnDb
1qAOjiIrF8l8mRYecq2vqnX43PWAFlBgtg6iDDRBfw+E4cAqfq1BtblGSQkMbrnVqJW8eWh1FMy2
e1CDAOze10e0vkVZVki1X+RSsKv7H5XUW08AQq0npx+mnZ3HLWLv6M0QkT+hryNFj6JKnMPMWzBh
e3KnEmNO/O1tW7DMNYl0e1LbEWcO+meuqLwl47iSiBfBsQrBXJe99jyq6C2zCBg8a81OVh4/V8lB
Hk3tOWU98ywvTeghhdGfRIWRTdQpWSTEu9f6ogrsKWngsOENJ/2Um2r8JFVOcVZm6A+ytImfkjWp
1tDSRs9LLFVkRWJH7FBrwirPWMSqFFkZqDQA3A+yXnoEFOovFeItXq6prBibQnthMTfuDAUFUHGW
F+QcV2i9VzqL9hKmZnlXTtVXUReJo+kpqKPtXDp+k3kt8xLVSHqb6W3RJT9SGBsASDfRuQms9h4X
l/o8JVG+iwCyZgifeMlc9c+tMab3ksWGf82JxClX1cygGreyINQ1AKzsPQIVPTJ7TTq13IP9Th62
qxBH2jFAzztxUkaW96FG5/16y94pTJd4UuUkylD1ms/Ryu4vLhBlwQDAPwLBtdWwcQ8UyFTuRHbS
4+pxCkC7rU9ZIJ15n0vxUe2dxDOhzzv1ii4/Vx0h8bLGxqyxU+UZk5fyPDm0rUHrHkWRGZsIrS9m
fhAXBJM53A7a9IVFkfIsirLEudMrOobI2aplEsAkDTuRjU1ellwPu7pMjrXaKHeO3o5P+jjB9FGp
fzE5jk8iWewEZRijU9YJ82dZ5djeUirxw1ZjLm38CsTZa/gCDokFAV3UI1GtKEH0XRvuBGNKOctf
AGZrH3gBti/pRXrRawOKv0hRDsCwu0epQ2Wu7FTn01xHJ31Zqh8oV5+nQorvRif5GqxczA7L7Ftr
TczaCtwaVPG9puE3qeuyfe6r5K+5knhtobbQyguoOGrTl5w48gugyZfUFSaCqIHFY1Lyei9LeuPq
Ri4d7cYrJvVSDwpkck3sHK3nvs93jvSJOEX9HrnFBgctQPPJVMoPre6c6Jvh3gqk2rUgdhgK5cmy
IajovrYZkk4jLF2QQ1uYPyL7sRggf9EdrYIaOnSO8seiJXA4lP0Z0eRn/vV9o5jxQ8n4uKTqEwGe
sw/41mHr6Ex3xlIru3Q2YApZEs+OtPTTkI7mfmwSzA1lgfvVsHaoKiuIOGJz7aZIv9HAimpN/H3s
VfkcVtZXu01vltKJd+qygKBR6+xjaB5kW2Vth1hWiRXYc5Ja/iBnlrSPktjC55un910sfQPxCJtM
HcP0ZxFjGX2lb6gfymB60Pv6VVfy+aVsMwktxfpLNeXyKV1FINhPorKJiuRJsTooy6BGYzHaq26S
pslDAWSMmG05+OyM58A0oXoYsnxLFISDa2mCVyyuFlcspzOtKZDHwF0YT8vLqMNraCH+mk5FckFz
J2GFaBY7pVPa/RGS0fibBbmHJ1exeV9AkrE6gE2WbdU3bY6mD+1sPaWGEX5T8uRDYdjIS+XwfwEt
wfOg19GNUk/B2Rqa7NjoU3WBqr3EgwINJ+vQ8FnJjcKLCQD+y7GkV2uolh8KxDPWqnxUBBluZ7gJ
UHef3TGpsle7nnV/iaP2CJOA4hpsDRBkrdvmDPUgS7NQRpQkrdAUjILhoR/67qULzO5lXiFiZj48
iVymFmxJI3m5EdlJVapdpVb9XmRHxMNOGQgBt++K/iU11wkN/Oj1bnUh7VPVMh5EfSW2TCRqjQqu
Pn7K0NN8H43JtBNZB/zoDfoa7B3Xs1HD1G8YM9xF5ESCztjF1kdMaGsR9TswAhDUi6zZjUDyiGn3
RRYpnOU2xIL/825Wrq8zmDgnns+orI+LWah34tmD0Uz8Aef7VmPOG3bhzoyVYv2pkvnikhnFq8h1
wxz6kZ5mbjgH0f2Asto9QQupmyddgdWBMpEkQ6D4yhwS8tGYkj+DpkfXUA7vEQeGcx8G1XtJloqz
VesP78pFNgKJagzLfDt0GAlcURYOHSsVAtv34voR3w8x9k6y64faucxTLR+aCbtjq1k0aFEoErTl
3EGmY1+LMBA6l5KAeq+bEmu7gTgrTmgA409ZNvyJKv1FbqqBjZVaanjQI/PSRfPLbMvL6U3ZDEZp
z44WwoG1SqE25kVpIy6xCG6wWHffbll2JygV5WN0XKcfnECt4RHWUbP7Wq/R2nK4YM8XGZFA/sNJ
KEkQmJs7HC4iL06p85zfxCCS1Fw1L/qabLciuDh3R1WxDqKwh58PfHo77JM6Wy4w3apn0GpInJIT
RWqjHsPBWB6maD4Bsazh2Rn1VyD7rIN6ecsh53dg1Rc8dpGjv6ZGsq8Xs3wSNRsl3y3ZtGy5eK79
Nl6cLVcRiYtaVfksaqIE7jZLMz/HQWW89iobR713tnNZ800N2JwujmHfQAdUvVa5sreiSXnMRrt8
lcBi92nS3otzUJDCUYZ29l2TVfleT3E36HbzVKL1OxhurBKnqJk2sZ1S2uIGwEGdhZYfD9VzsqBq
10aL9kRMOzuGRF5Nn3NzhKqi8OD7p/3T9DI2d0d1wK4yD0roajZCR1pV1ienn5kCNdl8AIGk3BpT
e6et+Ol0tsPzOMHdKbJKWarQypgs1gzCPBLEBSeIajyYFW0/InT0kEJjdpDmT03SxF9D1n8ePGXt
gwOzoAueP4WE0KoOdKAPdgunYCklxa5Slt4r8hXcUhQ3FXhx2JbgBkmea6U3vtI+TmyqjNdBx6YQ
go+NslT6SIA/OD+0SpepL2JsyrObXGzV1kN3QCGysVX5eypJd06gNV9zJ/mzFjRkM7pZbY5cH4ZV
7Ygw1lfES56MUI1hHa5TYgSU9D7UAu3OqWjYa1GyJuLIlhPtABAkcQOQXrAqBc8guFxpap0DatbL
y1R2D4NTl58TfIkgYnLF1SBX8qxM6mDTU7pbVW0sf9EsSIuteiZqUIqxzjcfLdO5z4ODmacNETEk
MaJSYJP8spAkRLe0wouG/DmbAbuUFfLjmd7ve8WudjljnxcO43iUi9DyKjNRIQ4pm30zIVo7FkH0
WgypcjRV4PvmPKSIZdSHLO/jnamdqmpsXiCWYo7pIa2EYvVR5Don+NBLU3cxLTN7nWNooUAjAdhe
s6kU9Z6uTPNpmrFAdiGj55jJH4N00A7FkvevKmQeu1YzDWIjR/M5hVIXY8e6Y26IUR8e81jNXtQp
jA+hNWQ7M2v3f/zj3//rP79O/xF+L+FmncOy+EfRr7FBRdf+8w9N/+Mf1VZ8+vbPPwxW8TpIVEtD
XNJSZEtdz3/9/BQXIbWV/4efGaxFEsXH3po/ZrJ5FlSm9SLbvEF1ClwmlxLR3DU/hVFxu9ZR4/Kv
0FiY16paeQwZ+P0yX+TtSJSVeh4QRsHZCL09viSqo6IeZIVwAoN13th25pVjp4L/lq2ZkR8Fv45I
WDyw6MjbJ1GjtU1X/OP//i//eSvexNeympnzQND+a/a/Dt/Ly+f8e/uf61W/ar2r9FLm/P2vVe7i
r03Zlj+697X+5b78+s+n8z93n/8lA31V3M2P/fdmfvpO/+/+/oJrzf/ryX98F3d5mavv//zjK6b3
br1bGJfFHz9PrV9cVeU3LWS9/8+T65v45x/PMIR/+dx8+2+XfP/cdjQf7d9oMY4hA+1WFdNyrD/+
MX5fzyjyv+kGhmdHk3VbdgxOEHHURf/8/6SdyXLcSJZFf6Wt9mhzdwAOYIuIQARnUiJFKTcwiZIw
zzO+vk9kd1mRIRrDqmuTm6xKJwAPH96799x/uOK/WU9sj+x1ZWnhme4//qvDLMu/cqz/Nk1ogK60
JXHzlvb+8c8n/7+5+7+f7P25rNWbuexYkv+MI6QltelaHvvc27ncFjI1e8QFe1cqcZDOSrU7lesX
zgAt5BoOx4GGU470tlqc+7rwoh0qkEL7xiJnfuLhEBRJuu4mRB24phulwQkmdVDOrsCNV+REahMI
uLYEs3KEWwI1gXnY2EYDeyzynOFOD2libJIB05WfdtnsbbJOOV/WjhfiY5eLv9vhWO2GqnwRTeeu
Gxq4y3021/R8xtD9nBq6c3aKh1C0EDAMTx3AeUeIDmow2aXIImCpbWf05A3QPfpFRsfKGeBdHHaC
vMs2yt3AnVUS+0WMnyYwyFu9HOjQ82fS8art4iY2Wk5xRXwV18OFzt0NBfUSTzm3+Hgu1vtX8+ed
FYav+2qBOX4UR9jukRtra9uV0nz7UYxyDNmMRtjs3cJpczTcX2W20iDqwnUbEvL7VOmjKILgpY8H
tv4YWZmup0wtlTLVcca+HXkaCGADwaaRsdnyTrZ59RC6TXs91zkCzUjLm4wSc+mXaoQh7631QyPD
DBfHDBf2kISh/dnq0HVbkV6+KSiAf8GXzvZ90w0/7amv6QObYffcqNQ90DQjaNrrRayPkQJpvVso
i2zqNHScTR5npCx101ThrJ8oSy6eNTzFUSmv2lzTxkAK3vmVYbYPGarHCLOc0T65Yd+5l2zdUb51
V+zDfmTg0GylMd/WsaUCQ+bpNUdtUpQLz4UGjbG+MI3xSwXb7y+zJRLnfxfNN2vm691CytOPqWzJ
C4XSZStpCtt7+0o75Wo5N7kIrL172e3Hg3WHaH7DnX7jXX/8+Y5f518bE/Pm7VCaZev1xlTFKVLv
mqGi0O73i80bnID93Y/QZ1FcN1/qpbHPTJk/Z8ybx9PHx3+1GVKvKDPTLKyA6zuB2pzio/YwL+aX
pav9NTS2qx2f2YDPDXlc014NCfp6ZJrSbeAW880aCWccjd9rb1VPkOoeHSD+dCVs++Ljl3v8Tq9f
rqbcQPizpNwPGdk+fdDBGOsoCpUZmG1o/gwhFt4Y88xKkxtMRIwSj5WBRNVusi1tqr8+HvztkcNh
D3g7+Mkjt6qmZkPQSKCIDbWs6zLLDh+PYJ95vJM1R/fhWLQRj9cUK0bv8iZX30QeX/5no5wenWBw
UVX3zGB1cWuvtllc5DY9ckBD/9lAx8d9NUe02YV92pBNVlFo8ueSUudSljdMi+XMSKez8fTT6Lcj
JRyzR5VIRmqrvSbuNRy+1YoUtAE5FzHfSVz8/vjZTn/mpyOeLNLDmgxu35PsIiLt11YdIOap7ie4
zq4BDQJWze3HA777iKZpaW17dA70ycusoZ5PKXCdoCyF/l3AFZtXZeY+CNVm2GLVvWzdMaaD3yHD
/Hhodbp88rCmdDxL0bE43rFOlk8nqsQqYtMJKqmGH02YIvJpx/baSC1xHZqGVe2g388Heo2E57bA
PjqZFhelS9/Bzcf8VgtCMOyIHndKhin9/lxQFF9iUlvoaLlfM1YOP2us9raiE/7vTw5T2bZQUgpF
OsvJm5v1dNzrkUn1oXXdCgDMsruYxxFydl/iXSCHYC7oc3z80uQ7a9WbYU/mJBiTsu6nkTnphkTy
ODmphzKZfUpQ6oVUdO8xkdNws9rYiNsiI7AxpFQZ6XZ4okpbIOiR7qWDXAgVDfy7rlPTJdXRbJtO
FDlzRc/3zF/83md+/aJO5rQ9j4ZJs8LhtBkinmg1PaYjQGZ1ngcsHDfHk/B2qdKHNVTtj0Wtexdg
2b+5sRzn2us/4vg7eLVoWG2MFSpJnKCrPAEq0fYuwBRF8H14HarukCpRt9rYQ5/sPn7+d37Sb0Y+
meVQZCw9xbUTDHYhAoHYkbKJtQezDR4KSh/sRy/98v8Yk4MJ1w9bUN052bmRdYfrWk6sxWWNoaHW
OzPJp89ZinssyYZu26bjufX/nX3MVK/GPNnHzJ6OSO0O6Epk5BDuihHY4CR9Zv4fp/fJVv1mFPPt
d/QonyzHBw4YLv8cirz7ZkYpVog5fOEtf/v4Pb47Gm/RFa4lhVYnv3Ey15U7NqYMiCzWnzSCIegc
JukGZkgxjCjij4cz3xsP/5brcHNkVXFOng4xWo41ypKBe5ScdF3hbk2Ypj48q/SqWSKSV5veo+8X
pRPB2ONjbck1iHOubnhg4m3DxXKD7eKl4O65DScDQmRW2bdeX0Y7BNzO4veobB8z0YgLFELeCI/X
mwN7XuynMPLqx3wR3LjsZNkPJOhczGV93xdA+f0Z4df3LO5cqDd4Kcj9MXexrqqAK+WZO9LxrZ5+
Y+5IpkRRZLlciN9+47xqJ7t2c0UyRARHzQXtUUc1zExj+vzxC//7uvXRUCeTtizHTtihM6OnsYet
pFmwW0fL8UfUSUB6imqfEdr+mZyaYT8u2kUQ1+MzS3HuQKTXcFrSULZnVoxzz38yC+asHgzgv5qP
fei+F+YttMGPn/vcCCdntbZOJ68dsPwsSDz2cR3etzP6DFsSCP/xSO+tCq+/5fEvebXuzo6baHhJ
S0BXDoV5rfTWs5fv/49BPFDf2jZdrv+nS+wwRL1DLFDQik81ROsyK888xrsv7F8jyJPrFyR1A9US
uuL0GCFo3x2xiZqK+MfPcW6Uk4mfAkg+an910BfpplnggUez35bZp/9smNNJnyGIh+GtA4QgG/c7
q8yGYLiPx3h3JXv1wk7mcI7MBsUJ311oI7tTGDa2dZusfmQ2t22MJOTj4cz3jkWsmf+cAvJkRtuL
YdrCOE6BWrp7q4/6O5rK6nYuWgDZINp8haTQn2pCrMw+UgS5rXL2LZIgbp2ilo9EqZHShUe/blFp
WvnnEhbjZl0QvqPYljcd/W+MUEdBCBjToO7S5FdcOulGzaK5p3yTIXZqoFyGPSuJWzTfuEJyOrWX
4WcnBkBGQLxmP9TKeTGHHEnJYngH2rRGQKqQ+kkgWYXuJ7v6+MWcm1LHf//q94cybMA1wHsJF7At
F0jrTfPMb+Pcqz9OhVdDVJgkVdNT/6scXnM3NuKmDM3lBkkUHjXtfjY9w/TjTEcXQFfN9cyn/6PO
eTzavf70J+fLRC+q5wLhBI20k20MiHC7ysXdJA5xGbKPUWCTI9Ni96rze6SM4b4HwrVf19D7BcET
Dl8IcbGEGXZndv1s+VOjvZsiJt/PiQQyb49AtaYnWsMcdVr5jdu8dBVOhz6uwVKUsUYmCT/y0l3N
gaqXgy+2gNO/McIiI56JQKq1tfbwta2HUEf0thG2EhJGaJ3Xanm9FDgIfG90vNvGsUxAgcgtcq+P
H2skUz8Ms8eqGdlky+VFT/tGpDNpd22IDv7YUMpNYlxs3Ji+XilcpDHvv7Oj/rLtqmXniQSXbmJN
+65e7QUYJyQ6SKzVbVMOwxVlXO/MjfK9GUeR0dTUGyVl8ZPPEQ/5aDdGugbCXvDH585myjoPXrB9
Zhk7t8ScHOn7ZKqjyu1EkJvDPUFil0OE+GyUA9uMdfHxz0gd18Q/Dgqv1peTLcbUGSbAaORkltqX
8ZTDowvjiXT5ZOBMn0d/0VW6X/IBKR8dNKqbdBzL0YDclqW0g8p1xjELaMDMPU7gSXzgnRQPZTnI
ey5kqV+il/PrsPomijg7sxa/+0Wo+CptCcf9455tGKOm+sVa7KoFZ+fVUuS4yKczv8P3lgF+iv8c
xT7ZIknrYYHVBSuw4c0/+iXGm9NMV23fehvFuyYiwR4uklRdK0+U/9kj2ic750rSTTTgEwcgkKkv
ts6azp/gFfnmjC/h47nw3oXu9YMep8qr9a5sB7x+K69zVoS14cRITDRXa/LZa+9p9J2ZefK9mfd6
uJOdVNa034dVyyCJpPKznDiXznb5teN2fImiqii2TexgIMDSUhk9ri+5FjcZ3AuSxerHj5/9zFSy
T7bZ2Cgqrks8e2ZZn0WbgnKM65twiqzNxwO99+N+vYqc/LjpC8mopgka0A2l+TN2DqBHDCmVI4fN
SN7k/uPx3n2wV6vWye87NDvU4mbH7I2f8pdufKbG9B+NcGw8vp42uq8tDKXxGpBEQ74otqTk2Jvq
z+zG78+Xfz3J31W3V9Nz4FBHTUDoIAOgs6+DeDv68i9OMTsAAXvn3HDHX9bpwqg9SW/JITrvj1LD
4A5u6pl6CuSA3BiupaT3VozE2bGT2o0m+6++q5Nsq0zr0Jnzw7//Vmlyakan1ckh/+1b7fKa0lxt
T2QT04iPjF04tL45jmfaL+9NR5emLI0zKT112jyL8IwCCD5Sb8oF0Gxi95vQyYy7qQNmCAoO+uO/
/1yvBzyZ/zP3gMLNSjPIknwzWUdkLR5V+6LCzv7746HeW89oQZgeIjxPC/NkgSlGbKkCxFDg5kO8
CxU6sNWkC6raQI7uMV36zJJ2/NtPp8zrAU8WkVY6kCboqAWcjSoEdNFlbSzZb2+I833bZcW1kxB5
YYiuO/MTPJF3/N1rMV+PfDJbPCF0PMlZBmsya7/Ry16SOYVHDpift7oYYAyuJoVot6sLS7SLcapk
i/dQge7yOwnqngjYW9na8qdVx62fFtWLkRPqTafMQd3nWn5Ru+SoJpZz7xXDYxTZpe+OxjeROT9L
eKcIVHE1eva+GEniHdziylb5nUmqyXa1DHxtH3/b95Y1nsqjfOXiiFMny9rfp381u3xbYd07k1EH
MkaZbqDv+/rxSO991FcjmSfLmwpnpK4IxILS6RHQYmWN0ycMG59WPNw159jJGM/cbcx3ns7i8C88
gfTCJGrm7Y+ffJw4tOLRDbpW5/ucGEm/7Zvsk+kYGbiPTj2a6xBdoQ1Re5U14bVTZCb+JVOj78nD
Z6z6cl9H9L/R+kpYVaPX7imBV1tb1YQfawmruHNWd0PGsiM2KPa8SyO0ps+y1fNDJgt1w9a9vuTR
CD6hwD53N3QFeaxOqtxLhEzRBti56fh2li9XuNfEccXvdh+/ehr4f/6iqE+ajsD8L1B7nBx/piQq
CCkp12D2MDGuUlpB3dhmgFDW+dt7+rupZX7bL1YnN1GJyPFK1TZWEAd6yaWnlftdNLTdfbPBLOg7
SAR+WJEAS+x4dqGorjqJScTDZJpB7IljZlPuWN1BVGN4NUiHXCCNaxIdOMSyUoT0/3TbHDjzC/Dq
yfBNaXsil7kdjzrktNcEUaUh9BUTUd7XTiVofb1lTjBGV3MMeT/lSAyWmVCkCDE4rzZDVLxxJzf8
zRd+GnWWXLdDHv3iwBvuTJw2uyQk7LsqK+tizrkCLXnyoEYcO15dIXBeyP+IIEWvnT3wecawv9cO
0u4kI6d2JUZmO4SRe+3GZcu2hSxvMxSiQM5upquvUptKnDVBX04bNu82U9eEkOEhCqu5w5VWQeR2
TRdVcjr+WOdwRAvehtssjeEak2a8OqPwiZDWt46oDnoopgPY8t3ID/Labm20DLiX5K4RY/w89w0e
qGwkasas+xVCIdRn1IPf5pkMvs0amTYL1hr5G9crH1esJHHskSavJt+NiyOMDtGfBX3NFXP02S21
exQfz83XdFlgNiycxFdHEXaSR/1IJI5qrm21vFAE+U2iNUCHrCbOkkitnZxW+8D7J7cRYd6mRPSM
b3Wt0q+TbQz3S99e6hpLQT81v0JCr/cCPMKudrL41mux9ouK3HFivA17W7Qs90nmNtuqtlBIk2cY
NxdxGmoXlFEc3saRkJtYOMMmiopo22RLc200nfF1mKv6U+oRTL2Ze4Erql3nTYqCvLpWYjK7jazL
H6U5rX7e98+gcuhamuJHXM0LUZ/aId5VQA9Y7EZ9Uej+r7O0gC/AzwOiTOPuIFOYO8lx81MxWtHP
etUIQjPZbkI9TSCsqnZPQKRx1dvLI65P/a2ntv4NDWz6rM3oe194aJmilsiyllcFnzcM5V9OGlJ7
yPgPLrSUSPaxXDewc9x4tqVeeI3Ybnp1qEznoaTditBo/jxkDawgJ5420jG+k1JOsKGHtJ/LujmA
W3BRs/sZHVrYXG64r8qxudAEpPyGjlDs5mh46Kqj+W+chx9h4jWBLa36BY2k3iyheDLq1tjlgyd3
QiVYh2Hsb0dZOs/ZgHIUVTWXiG09NshUuwl7g7+Mw7fWMjBv1k2zqy29PqSW4vbhkMJwZiWX75yv
LCVoA9tH4Zt72rDidx1PC/cV/CAmRQuLok08i2Ln6kZuu8Xqf/RR9C1q3OhXglg4aNuJipxxkZZQ
+QvDU5tMLHI3Y9AFb4Pb9uMV9rhNnpxYLMXVFhkdhyRk8283mhKwldPGlP3ylR0DfN5ROjzd23IA
+V4er0N9126KZvxUIek/c/Z8Z2d9M/jJcalc1qJSNSdsDCJ+4s4Hu7d/wOTcjij0pD2xRqf3Hz/v
exsr26qrbbKobLSDb583aytREEjF82J5Y8GuzMCIhiCZWR8+Hum9N/t6pOPt99VthQ5QJNZcWwGL
yG3+kh0V1VV2qWewf9al4uyprPDm4zHRUf75OcE8OWyYEqPRUZ35etAI675jLe1KUwJAa5kN068s
LJEjs2Ct33Q4zmi4S9O+kgJ7vFgUsI4wEw/Ya3DppoQqIYvGxRKCflyoxhntKCwfQTp65x5L4JeJ
fC5cZVbxQv+VpO95cnAvE15gPE3s1P7omA0+R2P4MVZGjgJOUQauKn3pGkBOloyYIA1DYgc3caC3
Wcy52mZkU46+65bhEyIm6zDUThhkMLL2lTQlPq8ev+fRNbYxUyWexbokjzjujG1MSQ6fXxTd0cBq
Ft+0i+zGcspyrwcz3w5VTnBcjlo/7T11NWVZdPSqLliRoxls5+ytgRu691yKhsPg2vl+kV6HRR3T
7a0bZ/luUuw9Xa1tYKfZz8qywqsxG7OLj7/aexdbF3msiaIV9SyUrrdfreSo3tI0tIKszMn7LLRx
ORrY3UPOYvdJkoJKSeYI68CSv7jDJA5JNhM3bCsDoIU69+e88xNxTX4hDrnaR4HtyV+DH7KHAxGu
sI0QLHj5LhfiItXnBHHvLIxvhjn5ffRL1SxrTvVQUWIR47fKEVd90flL2ZzRb/3dwzpZ5KChWvwe
THLwOJW+fb8Q6/LGnXC6AzgF2cSeetVVFTngGQWL1SEwIwstwqNFYz8nS3Y52tPy768Gb/6E41L4
ajUgqdHRNO/Y+WZd7ci8qu9jneMvHHB5pyrsbqTU+hmf4md4hOrcDHvvZdPDlxgAaPjzad8OP9W9
EyMIYb6nVe9trFb8nCfFIujVW6hg1bZz2uhhSvAtFpFr/EU1FAylJFbCm+rn3AvnGywIyYZAv/wW
TId3ZuH6u7z2xyd69QeebAVcFat8Tpl0dr0WftQVy7a12ZGckqzDksB4TpEBF5BLqwETk2WG+pYb
qcl9tIqvXfBn+7EevH1XcLveLobt+C69CXOjitmtA27A3stSCrlzJVHkcKDGwxLK6jYmxeql6Ege
1YujL+U4bR0vzw8L4cuZnRlclwAUS0yCWwQJwLgcXp0fpml/qQZXX3NQ10+iWZqnUPa/xcyJuEoT
cRuunLOqWrk3mg7h7ezqjjoRvuUaVJLNWXbMnHS3ZBAHMFVALTZ1bz6YeZRtM4qHtV+S2XjmMvXe
HLCFdHhtHJD+OInoDFdUO1pLMGS/Y3OXWuE2ibYDkoePl7N3qi7u63FOftg65wlXcsaCcHbDbbi6
yg9ni20kt/r1G/l+ID+GajicGfXc451McfArdH9xNQb9moptJwwS9NpkOZSzkd8kEZ6KTYmPbEfw
ZLSZ7SY5Uj6Aa8Spin1QIvtJyGY/eOJeTvABpgrS2uACapeD6veWa75YlnwcQbrPYp6DYebktnry
qpgKMorHgcA1c822ize2d70JQdKNOc1E4RTfkMwTEvy70k6DSLTc5KUmbm7R9kU+zKDn3O4BJAbu
6diCUNiX7ib1UrZd0gJ3g5AeqIFlhWpTxb49cVOIaUzeFIl5S/pldyGbgRzSYe42tQcS3y0xtB5j
bW6dNecumZgPOpwaUjTL7Kof6n6P9yG/nHvlHkh1eZkVGaeROzfbGHXik2nJH0UW9VekKjZbk1aD
L+LltoXIEtQAjm5nu5rpQFr2r37p1Zk5+sfeQ3kXT4l9dCmZ1h8yob7rbEepbkIMThLXmkYONwzF
XRfluzhz+nxnLMulNouGzaVsfKqtCMlxguQR0c4rsGOVbL0bGj3kYonmzOL/xwZ/onE/PZZ1nOVb
6jxrQErvvntIdsl+esE9HeQP3nZ6+PiX8PcG/XotPR3tZK+RNvqN0UvRdlkLwoA4f9QiBIGam5hd
cN35ovHu1rnbx/N0OEZF+qGlL0Zs0fVo3XaSOvNkDtehMDZC8I9pmSDWzM+65tAxoEzOu+5qtLrt
xD3Vr9KZ3AXIHln3w67bzp9j/rHkdnS8nNtXFl5N7S7NTtuYc8Sa7UYPwocbPRVr/k2V+g7Y2GXc
sGR//B5Obxcnr0GfLAh12EPoM1BTD6bAr3nsZ1vXYbvsOqx4nMSbZgg+HhHY9rlBT/axnsrZ0Os+
2udlrp4TzuLmdhjLdGVhMC3BhZW2sWjK7rcewH5QkOFMWQztdEEFTl+gdyuCIa0tIrW08scx0mik
rfUzWjI09KNyv4zmUnB997rpi+4sirCpmS7prlQ07+7yip10X8yr9yN2q5BYv6TqwwNSWCv1cxHm
xBBBGLjEJS8v1jBq97VJPtygBf5MilL40yeSPanSdFXz0wuRYe6zOWZLxlFTSVhssp4fC6K/PT/T
MX19HCzzrq45Mu9irtJcvYU9fhFTR8EDEztABVnLNtkaie3e1vWk7lWujrAupDq+V2koEqsIo3Ez
eOSS7Zx5ivJ9qbJ6vaqHsH/KWjHw+eJelk+htgkuxUVDKDpb6t3kHtMz5DSOCNcHtXzlABE+T/Wc
HWtscbU+dWtvPlaOMoIODpFveRg+MG6mLiRQh35tGDZfrZUvRhA1MajwJiGuiR5grFmSD15QxVp1
FhFC0eF8cShAZa7M/QxUTgbw4r4OeSDHc6XvxBYVmxI9AHIIdeHWegDXsyycQPqrZZiWCyMmg96t
tPA5owIlgLy35At82kgHSVk3wVJQB3Fa+QubZv8SV5SnwJlWT2M/TxujYNNxx1p9tcz6xsoEOCm3
yrbEoH1FYEGlhVe0X/iQfjQr0OLAhr9rcgD39KkNuPHzZzO0xg2h1xYwitDzPcJ+UBMd5bv0AOLJ
qQIPBuOF59Y3UxdbbGq4yegUNDsrIQtwk6ILvbX7qQhU7YyHSlfJ3rTmOWJ/b8BzD1PW+xm5dqkP
/cz45Rkkww2FfdNSdtzNdWGy/SWaSOlcIt/UmU2NKlU3tjGVeut6SRFvUYFah7rywIgRiwfGjVCo
bpcCioq2zlwB5kycYygvTXGx9wQ1zk0ps/qldFcv32Q2d0hVmN4nSqPjjR3XzaOHD0VvmsaAMgQR
HJhQ79wk/ZjN/rTGFIUEsDCwolbavVh922dXMpsLVC1m0ni7yK1U49c0QfZepIxtucLp5bp6RYxt
dkuUgXxkQhSmP7UERMhlvqwgI8SbLBklHICeqZo7tXGX2dw2AQCyNA4cNRPfGtfmVyZq1lw53GHh
Hu7HqfE+USuW111WHrFzTtF8Wj03vW619U2hVd05zVo/e20DYSSR0TaUMz/NcjGKO1kt6pOFt/Yy
NKfpp10bzpciiYeLvGu6oI+n4SDmRT6rbu2u7EG0gNHnMCDfMLmpvF4eeoeToOi4avcGV+G0TR+L
fHUOUQPDEPcQLnfH/N72OYwCvAx/Qcvgax8r6ZCY1Y3lTcdjS9R9bR0+ACiZvOQ1mMNfNB/1/qhh
x/bcWTvV6JDjbepdjC1UUdWCLnMicMYERCRYXxU2iI4Ohr28VGCRzDb3PsfkfZDzOy47CYZjt8rx
kYze9KosnURtIL8iVy2L+KKoIkqNKUTZH30+Op8B1bSHOMnDfJsyZfn5FcP804ARr/hpQebdJDg2
kytK1j18YoI2MFli57P61NkqYLkErvZ4CXpQOyAWJoqrFGO9YRevurmFiDk+GVk+3ie8KV+t6bjj
s0OcM2ZaArFt7loYaLvFyYovrIoWjZxi2A1aGdgROJ8WHVbTDLY9MoBxAi2Ba3ITNflw17TcaKzM
ei4oUG9FkXiBGgt56zjAszVU48QAKaymHHpW1t0VRb/6SQyvOI3Yd5s4BUphYdpvyhD+rCDfsHLF
V8cpveuCECvak+ODFbbpVT62LWtnpL80qelu3KZProS92LdLbFo3hB73G3gC3mG0nXGXE3r57Di4
TWXBzwt2dL/TQlb7Toh4x0FaHNKsM58yAj+38IZj8hdKr9x3q/KL2S73dtNT30hAoRFT2o7XMk7C
r1EXlbuhk92NZRXdJppk9Klied+n80Bkg1GoRyuK3d1gsxMFWGyBA0VJkZKNa7p3joUMhqYJANpW
r9Z+lVnxV+3V7YzoqJ6+5uTU34BCjoHHmQYYOeThnTNB1Bp0t+/clmMs11kw0PfR6KYPtgRZ3rJf
goIZiEHxosG98CZiPASJP8HqmeF9Cfy0xCqVwM4rGvfS4rvCEmhkRrahVo+NhzKKw/LCIBOxozNJ
nHAsYZlYFjFfzdBPVN2ljAPA7Paum+jjJDbIIdINyfwdj6yvck5/IJZt/bZG2w5ft/o0yrCsd+2y
tFdrpOIvQo/xBQ7R7hn0GAAcAgjEjjKvvsPPl942sYBCcfTD5O007Z21G75jwGdOycI7tET8/JTK
BXwMueiSiGfju+a9BmttNrnfrdN8j6F3hPNTW9dFRn7GZoRQcGtR8XvsAWzc2mk0HtwcvWDRkFjr
20Xi3Bucqy+IE+fvEdYMjjHsxpe+X+OLjmDfSyPKw+us47SN0XoyLlrWqV9da3mfEJHFfMMjq5fV
z4U0nVnHkh7wcZir2X3ZQND2I0HZQuJbrzdGxdrTJi6TbhTLj9m1rC9eNkNnHAjexcF5R0G+3tIN
TAcSisLxGwqv9aluMnlLX45uVRerAxzomHx4ayTFYEpSMJdjuXckT3YEum0d1mTIcLP9OAr23lHp
cLOscvo0e7Q9gYxu86WCTEt413VhqcPE66IpV48A+Cyw5BvyQgZ+BphINtz/YT9PcaiiHVVJb7MA
8dvOGqhTZ8WkXgzSKH8AZ4y/F2UCYyQa6odB6PTXrLPMr7tqusryOv85rkUNSBbUo8DG8UI2dX0x
WEV90Tjag3TM35gTxmoFakhNazOC6N4IzukPBXHEB2HWiHuHcdV7u6SHEnpuwVW3GG/U6vIZPdwB
+zGk7B9l/K8I7YGaiUTGZLQVu1oVdxuy2dudRwNy8Mnvwd8eDmt6Kdk+rrthSp4HeBq41niDmzrr
5u1Q6OIuapLFooebqfuuPaJGAdhtF2EC9AwtMdOuVRJgVz/DPOa+DQ2lNT5lnhhukd8u1yUExBaN
fV6X17aFrMnvYlSKfsp1Z2u1fcWhz3VD029lg1c6bqrQ2nTKCA8m3dmabUo2d5XofxMzOd0CEBv3
I2cOvw09vVOhbV1xOCFmdcQDPPfeemXiE9miapiPcERqoEnnhY9uN0fXR2UJpi7uMkMJTpQ1MPyW
y2N6NVyujg0pDR/tynyus6I6lPhLLmMHWLyairGls1oo9v+lcg4tKRr3tijHBGVKnH6apBl/Tywj
vOIbKdg9Dvf5eK3vqLqXQaoNzOFwIdXDRJlnXzWV+pm7mnQlexz/SsO8wb4CbfSTOZouwTUNMy/U
I+2HpIM8G9q0kZ1kCjduAShRrDHlJjjpZAdUa81BuKOP5WdKdn4my/LSXuap5dTbt1eQT+gMNdGY
XLbNWO5M6in1ZhaD3qZ2LPeNQHkJG9t4gsH6lNJCnjjrhZ+csMk1QNLe26Ej9uCgWHMJ9r1wgraY
+2E7MQ9sgWtMzyKcLlQHQDijFbBJYaw+thqobBmnwKQTDKJuBq1YYFzEnFKZW8sifpmjZ3xXeAsF
wND7GephzjaV5TwY5LH4ZTJ55GNE/WadjacUkuJlOllQ8lpO/yC7x++tOYobGdoB5xNjOERRWwAf
roZLk87ExnXS8WDXXr9PRV4Hou6POSpHXswQ0fFA5GJAMTah0C0UmlyLskqXfXfEkt7E+PKCogl7
X2QxZW0D3RPezlDTznDi+6NPb1d2NMCrxu4vFpVNl3aWHqN2wbp6YnwWlSz39ZC5u0Kn823blzMy
bbVuHRQD34ulPd7o2qLP4e1N808tUmq3IieiHYn4hZhqTec7a2iZp2t83ff98DC02QQNKE5+tPgA
rtKpSPfj8azdU6l86UM7TbZ5vMx8OorZftq0zLRp9WgZ56N7wIUGs2/R4x7CxrDSsVHe7VquRFyD
EL/k//PTESjJQipTfRoPd8b/cHZeS3Es6dq+oowob067qi0NjZFA4qRCIKm8t1lX/z+lf0cMNGw6
Zp+sidFaIsmsNJ95jerE94VZBT/qPCBCSow+8EU4A/CuE0dbI/0lOAjIWcSkzfeBolYnpzOfi0iN
/dTs2teiVZqd5L7HlaLTByrzi/IticlVnIfXaJqinKzDa3DUpjy2dFEIKAf5XCuV6cm+/xlYwqTm
kGQIoSFv05X1uCtTbTyGiC7v0o6edYx+VbNtpdM+FobTcyz07q+apMY6sRDA0zPwxPDw8tCLHAXn
LyJgb57peqF9ODk/skr/m07CeO6hBO4jSHUedrbuahyQXodwjwENCnfrcqKhn0UumUgUK4/5aMp1
umhTjRZWHAM556Zd8p+m7+b9POvOYxw5WL7o9vBkJnq6c8F17ZJkyn6F9ox/vFPMLcCBlJcdTOJt
HmnDXTsaOVGpYv6O8uZZbYd4X9o5PjgZVuZN0tkegfa0BTfwK8/txvZE3KpExpHSeKJBDp4/dLAT
GKkqIMYQnkbDdW4IBJWcM9xoD65G5NChVfwHlx7rTi+axANP1p3aCQZRnmvqD0UMmO5MroOGaZ8U
E+7jZJdmyjGbSIefCkl5VLVt2nHzYZht5yqe7ce6GLJbUcWBN6dIvcVA8LdF1VRotTYoyGfaGL+O
k4Qd3db5SYRagbCj221mLSXSVbEBwd68PqHieN9CAXya55Zyqlr0UAecxTVDBJs4pr2u2XaZI2M5
mO2qtfI+9+y0R19rMD3EU8a/zTird2WJtOveArG36mFno/neAJNwCpWuqGNv5agGd4Ow5SFHtyHc
9HZi/yyott7Q5E0rj+xdrw9kjojChWFLNY2X78ho8VPrOkPrTbPTCD+HsICEbw/2hhPud6WQ5VMd
pqSMaaQjvDS61p1pY2lkZ6q5k3MZvqAb1j910Ng3g17bhTe5+Or5xdTlR40r4cYd1QToNBTLsJbx
zaiimh82RbChrjI90+eMnto5UDp0MGueOmrCBzVurSOeLN1qrCI6RGWWoXoczNFNFKiFtk2cvLzR
NHW4WeAH37TKLfEKy4yHxpw4yPZsgZbK82QXhBGZqtvk39VMxbYuqdy+9lAZfcKiXn0MExhHXq9D
K1A7btPV4MzOzgEx9F1GVvpQlwLxrpE0wBnt7q6IRLImzbCQi1tE+O30zqDSRXymIffM2/7ddN0X
Raed3g/CQvI/iQCr85iSR8nuQBcC7FCi9LuqhbGgqdxig24af3oJ61Lo00o6U7DuCnAuXlfIoVvn
cRfcdt2YHh2HN9Wy5ycgJw323XGb79IqKJTVYNTKL1042a51R2VtSWPh4ZMNWHHQH2XLWsrSRPOi
s1NAe7TErb09hSr3roKNAdJFnO8KpY4n/KHcI552OlKq+fxS6625KeiBrfOCxxnk2JMRB9OBT5/t
EnYYGZTDDSC7sfcBTBUroE7pTk2Cl7oJcdVqW1chbgqmv4aZ8Uvl4PcD3iovmNncgIivEYmNd/HU
noKaBkcUdn+ELPrDhKvcMZnqmOwxPhWmZnp4kRADTcM2dvVFshKzigTBMst6MIWZ/BEZEqlV23W3
davV1IPhXRyIK9IDsKc4Xeu5jbFTWfJCmg2AMx5wBI0B06lUClVtFynqU5RF3TbN8F/Tu1yCw5qi
n0aYqTdDlryoofxNRWcJDzQqkuQLXh8Z5Uazhqu0xRWgj5Ngg4JLuRvtoXtUyM1WCKslfkzWsxIx
5mSirGufYmKP0luNu4NMwTcbHagaVJOyCWP00SZHmTSsQhK3boL9JNJoSygR3c9Vi/ptozR/7L7u
vSg31O/go/lPhvFPZUbCd6RzJ+aYIBWRXi/q59u6doDDiVLfGRr4OdesuqtGomVYY5eAqVfyrSMj
RHOxqq7CYXqNIq7EARXdOyUNrBKgbdwi1xS4aeGV5EYoQcrOx8ym9m0j4w0SChF4pCnoP1FlUd0E
/7PcfI4Tq9kmqB6upFpYN0Cq5gULh0sdLZt12zjioBVg/k1B88FFGbdVh+MIavMlEoN8jSfuqiHV
kz0o6nit6FZ7agdCcN2M0MVpLeN+0DFxURGLuZGKiRJ9Pv6acjQA27rGrKjQ8m3u2L2/6Dx+Lxcz
N5pFv1yzafxcwflSdfs/I4As31ZGjFdT8MkVSeo+xuEFqcjoryzRsq7i3VCJClcGpPNFmSFjL0tx
LOpZvysUHK/qiLizcYU45ln7LYZ5Cw1t7NYBKqxjrT+3PRc7ao3Kqmgy5FdFtIq08nGW2CYTzfMa
NTT+7MG9mSg3rqimHMYkX8VWtm7UEe5SUW7dxe0k4kjH/0I58ZdIdtO6MCPrvPgWGneqGtbeCFTt
anaUq5qk0RGk9JVzzR7vfyIoLz059VeJ6L/R4/Ir2no+vc6imq7TDCl3tUv8pC9/J2P40Bg6/DpR
71S9/z30zyluJCvEKbdp2HznKSM1CVkR2WBgNNjV7yy313qUwsGS8EW4WP0kUq5EH+CdhIAi+DyA
vHV4M5dOdnArgAVVUv42ZXbs7OGgaAqI2QIbwdidd6aulOtQ6fiJdr8nm4hWZZB0K01RH3XD/U1g
iVsfeg6eMavBnwzYcLlcYXSmQ3Jh6vVY2uDK5Vg/YniJq8axr0TZ8XfFHl8UPwnFs8gMvMXyxWBr
nJ31EEhsn5BXj6hq9Cat19Bcj7p5wyu6qOT2u3Hs0DMpwb10+q6q+z+yGdeliS0CXoQHyGgbWIoH
Ix5fYsP53ddqtXF0vCTdme9gxzvoZgvlERuQCBwhue1pph641hI0RynXPk+OjPfpgnEza3vvWovE
6/2gDb+MAjsSJYq9pAIvr9XtrkNT46AZ9ZHQwVz1iSFP2kwUoNLc3tWY3KxkSLhAm0TxbNoct7bt
iIxoIyvmVU8KmXudNQ6baBgMr3Ep8WepotwOMpZ0LFB0P1iuS8lkrClACyf4yb3avkpQAIfaKcRK
6dzT6OJ+lcLzvJKYooKBDY1HiqSvmsqSYqfUraskuaLkp91B2HJ2rmYSwmVG8GBI86fSGXgZKeOz
jZC+n034iJRJNPpdSs1bolVKOI6JFs9pc0xDQC+6VT3hRjOsGinCPbnutMLCtruaJaaIOg4Jnkpm
9rdVjccQO48bOWPrNDUkZ1OJ4lva09DmxTHUE6JTcuN2Fu4sRp11p7w2QL7mWlB8g0MT7Kaq1VcC
nYRNkXQheqzFL0wgp79o0up39sBIOP11XiQNAB5ule0iknVPj7nfTbdAFKmJrd7vTEPuwyBq164V
mUR2KAAa/WT/nFttE5BlQ2cIzL3R4zE5GzGxcISD3oBAxSqsaSF0Y9TeR/xqJA6x9iNUux+qaOVa
5mH8o3eNbmciKe13IRABLxq5L9xSzfzAtYnuw/JHMwuBnZetQ3Hsg9vRydWjkcNkm5qpvXGn+Fg2
rXxG2E3fZV2h+s4wYtznBtrJjJNTZnbJq0rRedFccDZ6q/vjVIrcVwMHxoWc433FixT4Wtt09HSq
aUMPeTmmqhqvlLFptnVlDo9Ao38Jyy2O5WiGW6G59a+RZ3eH90yxM+p4vguqdgJrUiPfrFHrQajW
ADs3ha8TZes/nRzwEmsz7bs1JqGXGgGGJxiGnprauIMZRNEtHwdsucPG3lWzS4NrAKNdIqlwTUMM
jkkaERLp7t1ki0c7ycLrXKdIl8riNAFE3oDJ/qulueHTeNTRscuQmQhHuMYrck3e7QGewSlpF+C3
bCLtCovWeC3BPd/Mi35gZvMspQVy2E5IlVmr0KjtMPY8TFOFzwEs+FWbgQdnceqjYc5XdaK5ayew
A6/K2GeEHY2nFDT1lYG4qFI71joztwj3DH/xl7vP6fk8jXQiD1zy4bGamnab6YrcahakV1CCIIYF
GnGVI0mKNZ32o8dbh1+xbdvPdTVPfpFE+q6cheP1o5X+qhUb9E8u+x14KYMmgsPLU9R0mXCFEKuw
tDfFbL0qYHwWw8bx0NEYguRb5ts2Q/fXdPL7acDmFwDL4KtNl6wbKyJDxLse1HeGLm637DMjn9cp
kRvurIO7nXltj2na36UJkqGrUS1oqmQIGCcLvCXbIANU+Vh5uVdGlWtXypgqFAA19IFDvrE2TZFn
RuOjMI2GksMY0Sd3nCt9Ug/gZGIyZOWAuxinT5nz72YW87edXAFPwysYIoH73JjYCmpmezPngfCE
mT4ZAw8rL7VC00shQqsGG0yp44y4K/R6/avSQ/PPZA+PVNGy+xADg3xlNThKiNxeGnOKvh4pluhx
UnKr4qMUtMLaWBonsCvGG7FQyBA3eMHzdfazNIxPOq6XLyGRyb63pmxNk0HZtiJDdtaNT25oZgfL
oXRh2fXfAkgIj4mT3ju9km8GCyUjbciuqSgZmwlntKdmmqYdKJfuV9xgadA0uY5VGb9pJtzsuWhM
B08lgJnGIp8RFxBA6vLWlby+MrWBxWuJtR0SPOfaJNFWXYVq3KBAXhSC3r7GtbzBEBRMRkGHmZYs
PnNRg0ZNQaNdpx17tBWqfJqYS7lz0QK7lZAC83Wq1gOoSUrU+sqEvgKsVsnCHF5blPyMQRW8lrDP
Jr/SVIEsMTXmExKU+Jya4/jgFnSJTSwOHsDEGJHXz7XEgq6vdA6fVqzRFUu+Jf3iW1KEMS36psL1
x+5sCysscAEsAZ6BmlU6V+4cEvVl/P97XFCB9C47KBrDn0pAccO2m+43vp/aXz4J/XkXP66trdT9
zRKIlN5sGcGjHBSECzB39fI04doBS4Vatoasv6MU2ZVRhgJH+sjsuoMlHfsmndAXdSzZk69kN3ZY
WLBGotCntoPONTyC4RHl+Oo6nK2MJfxXbRGJ17TVjVxKZ9NQZl6pdu3ybpkrqn0OTihWxoEO59bX
NGqj8Tykx17hpUTRArIOsnWQSXKBL0ppBvcZnMjvWTRh81WG7pUS5beTgFrBDU3bd+K391W9Dl7b
mcsj6nU0x6NcPveCdnFVTUAIA3PyqLDQ+EuN0aMGGxHIy3gWq6q02u9oTgR7rcnbdTFIyicGwce4
0nODeh9e847po9wc7/tw6CmekYRiHlKgf3hCFtaCvuS0sl1VzYhUnFLr8QP9xOFF1bOC6gPe5Yek
iGQHwEN1yqsxRmAhHudspy89hBA8BHmGzB70CEE+z24RPRxLhyICJtj56Gs4llLqb8sfiSpC3acl
4iqYXBjo2+FsejD7WGz0ulW39HzTXZxPEnfBQsJqcB9gSMwbsBmaj8o8yEqFJg/Mum4zxsDKMKac
H2jS2leQfKlAI6KdPKJBtNdBRfwKJ3O4Brk/PNahHq9JxWOeg0VBN9Fhu4R0PzvR/oXOpHt0YPzc
5alHWonSoNsMwEEwjBA/U7qqGWljQKIwmsh4Q+gaARrQVOFxtgcHwrs6vzpzp470dfqZvAResD/F
VnVCBF714yoWD5ODUB2dzWIE26LoV4E7RI+NyMJDH7g5fuE5TiD011J/MtukhScjqmo9OnGPd1rY
1ybRsukGVyM1YuEbCGe8wghbykIAPyV2GsYKaXdj8h1nLn/AlNIfabwq2wEHRqQ4IvtJF6DxRC6d
B7tx2URUFey7POieK6UIVrlWhDRHykg/pjIrt7yMwU0gsp0R2AUNsd6eZ/xnQdJ6XV8Pj40atdLX
YfHwnmrdbPpFN1IFUbi4YVqHFYhNgAXZYYi76MEJ3AdTjWlyZSYiXtS6vE7WmEbiNeNsI0gBfy3c
fGlHNqpENDbQa5T5KVkO10ZZthSpcyxDIZeYVUp5MlSrm5JuGI2HYewCchuYapugG8wjYrfJkUMi
UQ5uKMNENmLhVzUF95/FWIlhD6BG7/18iY69JjX1n5aVt0eLvuANzXfzKbKtFjyo2ystiiLCuR6U
eYZyhtJVR2FKtq+tpYg/NM8FLri4ZNzG/xpmHXDpK1PG4GC6gER0eZ0z3TzhSq4dDQ3MCe1P+cvo
8AXE2VrUp2QeNXpIIQd1DMxVV2sVcW2T4vTkVvoOGEAE+lSlDtNq/SZpQWG2eHveCDcxr1JteLEw
PyGL4gBie6jauHWDmWrmAkf0VrVHg35d2B+VWksjD9Vi9cocIrrZKu09ixrTFh1782VgX/0GYqA9
DU4cQXfSO3pKA0SvjJbfejLM6NXiuvsRG5Xr57Ue7fulJ4XFSheFR/5DQSytmukF/OM50vIcibf8
+zfg9y7Sm0mP7HC7dNvGI7JB4wUsp3ppiAUd/GaIVhscLMAIgIkUNigXf09muaJR6096ACtFj7bF
CNhNYuajJbBjUNPUcnNrJXg151TDiq7QLsx6gfp9AcO0zlgHBT705JtWuJ1BlUbYgozg2b8GHF5C
G54hPfVisqwJo1iIK1s1BaeSXYf9daHsoZR1F6XCPl3kRYjMNTXXNvRzHoWtt22GWvIMyRxaHntd
ubOT00wuZUzbLOkehbKXcKu6yJ+0bEOkIYr7trcvfeyFcX2+sm9/j7NpSzfKwVXbdJq6/GCUMJ0z
7LE0caMrU75SA/QZMd+a+3td6hf4Y8aCGv1q7IWB9WajRR0dpSxUwm1fI5rn6tEjpBN8IYMt7QsE
6ZOHxSJ3GpTT3Kp7owr3FF/w/wTEFipbHbfTJpC/7VRnU/aebWs/edv+NnBBqYWlvp33gz8Z2SbU
dc8FKRUo02lqnC1A0iPeXZ6mpNs2fa1k9QKcft7FPB2eCgXRR0v6xrTFmjdun0eCqnag0anGWTAp
p29fb7zPjhuMbA18AVqcxj8I8ptVyIaq0w2ekQ1AjJXeYuby3SLs+HqQzw7Q20HOiARqz8XYL6QV
dBQUpD7iC6fn0s8/AwgnvTWWHeb2m0w0ytbmmdgLVf/19SQurdTyS7xZKVG7AAgduqK0L7t9BuDp
kERdCoQUaduvh/oUZv52wc7u2bJLpRrlOlWA3bxBNWw7rDAd2ON1tgn9cvf1aJcmdnbjzqLBhSFk
MB4agKD1z9a+BKdePvCHs4ZoqOoqluqCl3m/djTTHFMuu6xd6xs6p8yHRxLnWA+Zum1/CTD+6Yz+
M9y5zhNkSOQVFJRJSEj8GCi2p4vHycT54euV++e18sW8zjWdoiCqKDbOvAxmU636lEhvrI1TqmE4
li9spfHBUoa7JFd9w8nwbf0B2uUwTomfWT9EZZ0WQEE326RctIt6R18BFCkw02zX9jD9LkHL7BJc
Ay7sr4/rA7SPA4+qtfXvCXj/ObAUNqpRhzARgZhFM8Hd5aMofEXtLhD2lq3zfn3eD3R2vyc9uHuV
NHHTEf5M2Z2h/Xb/XPId+Hj6GcRVTAPbCMM2zbPTz58tdhYB8WHk7JMRzAsQ2a8/9KcL9maIs7Mf
dbrrKiXz0FrDd+2ZRpr6JxPxhSvms+Vabni0fHVNV87JfRIQUWHCWdrgh9hsCE2NJTmJFuWuxEsF
2c9/P623451Nq+i5KXXgDrg9rgvT9oDggkK/cEjUZf3PNwEkIEWhIIv7s7Ms7puLs+NPjK6Cz6VI
D9nBdeJjj7pC4gJ/iGO2DjeXLrTPNsTbAc8uNKfX3MxAEn3jGBtLbIfpwow+2Q0215hpsHs1iMtn
G458W+3nssNNBm+QdaLZp6aKjatqaF++/j6f7AcbNjGoM2i8LpYs71eOeTSRUy2ZD6lmAIsgtT1D
azfu/3gr/a82IcsPOvtEbwdyz5RxRhvjRWW0JcWv7wJSTWSAKFkhKrlZYkKA4iVMiq/n9uki/mdu
7hk5OQi0cuoRNdoo3TFLfyy1nov33CcbgWnZqM7otuZo52ytPMtloI2MEdvAnWACXrjeluvr47L9
5+efXW9TCnpKiTmv/XSq2n2iHhoVH9m/6h/HvMQF+2woUzHsf0YIH2W+gR7YBRWrzdjEmzTSPDDK
F7b1J1EHkO83Y5ydGwFIKHaXMaK9utHWyUaAH1uhv7tCkWPXXFJj/HT13gx3llaVLpzJSl3U5jCp
DFdKEWXrYkQ7rA3D9BpX7uQqD5w/thrI16/33geHAhV00NuZnn24tLdLpYFouoHWeyg20YN9P7wo
txZdJWar+BaWi6v2Kn5KttlWbC6M/um2fDPxs2PtDokyAWFyN0mjxScrN9Jrq8HTWhuxU6+UJtwp
EJOR4KqKRb1zaVi64o+Zli/wU0q/Mar4vhS1euFEfmDXn62KfnYLOPkgIstlVTTTB7FValS5pxTG
0c8B5c+ioYhmPuvq09fL8ekl95/V0M8uAndoKZzlOdsgmcGrrPRebpNwZZn9pfl9vuF0F0czTTGA
M7+/TuGZWNxxzK9eKx4qUV7iTztw0Ot8C6jAL270NaaIW0KuCyfrsynamqVwF/2z7Dufoq6ii2dl
cmMB4fGdErqgo7DZ7Fmrt8pg/B/yBzpWbwbU3s80QJ3OiWv0jtVT54e7dhv4ydO4mdfGDgqc//UH
/Gw7vx3sbFlL2TqGMCK5aUNsE9dOekFS4NN76e0Ayy/wJoCwLd2SMor5bmXQbESsTb4uUjpk5Wtm
wyLqdSdE7aYfHvWu/mGjdvdnlI0CQNXsLuyhz14te7HTU2xcDhBPeP+rjDHt/GBpimuzRmMrVIZt
4E4hGCsNCN3X6/rZo2zrGtodtupAwz67H02LzEy0AWIX++UTdjt9G+2UXbv7ephPPx/6IKwwuAJe
yfdTaql3Z6khpk2VH5M2WINAujDCpxMxEdZyqNV+VG9MKtQ3456JxMUNjqhjejsYzyhoTPo3C222
6PRfT8hRuN4huCua8eHVnydUtgKT4VTFL4Fz6Rd+vroc17Nn/90AZ69HNolBpfcwbUZv8MUq8uKD
slc2+rrYRhcqG5/cHO+GOttvgx0j+SYZqndvY7EOwV4P07McL2UCn1yNb8exzq5+1ZaK0mK0tAnE
rjR+lN3JRehS3Ka0LS9pmHw2JyrffKFF6dk6z3LMvIlFn2Bo0QWHYlj3zXNZX2vO5utd8E9O//wr
vR3m7NYw4MHE1TJMSS/tCD7L06/KrfDALE2etpHfxP5S4vHJ7YDyyX9mdnaUNCOL+zZlyAJB8+Ea
KF4SXjhLn30oND8sSrfUbt3zZEovAsdKcoaAZQ42rvmmEK9XkeBsgdQoFqTq8PvCSn46LcROMSfS
SODOE+zEaXHatDDzNq576jf9NryLv7c/u7Xqaavmut3R1b5QGf50mm+GPPt49BybvAjY904yX2ty
/KlYrUlLrfnmJoMLlOQluChLfGmaZ1/PGlwJHnOxmkGkA2Qjgokg6dIVaEf3wtV+aajliLx50VBi
A45uctyGWIfPqJuHIIufJidbf/3pLo1z9oToKVzoqGQZRbMPy+99u3Om+6+H+PQ2pPCi4SFr22id
ngU3JvjkGQQ3x9m3V7PfruJDtcMCbR1vLj1VH6fDJYX0gANLDfH+8xcRTn4P+ZpKggV/GI5h262V
4lLw9PF6ej/IsjXffBv8VDMeMkPZWMP11P6Ng02fb4vk5etl+/jq8jMQ5QJNaKoYOp6NIrrSLIVL
6pjhtLGK01mnJQ184utRPlmwd6OcPR9OkLT4gcTE1nI3aOs52XX/rYsKzNK3Q5y/HCk/P3BmSmPI
I5O0VLL0yt9de+HN/eSjvBvlbJPBhLTnxGWUEKj1oueAuIEXXBJW+qRUtXwQdPcUddELP99gfZoD
5m44L82P/x83R77law+TN6+XQtWl1/2TTWBT/yQtcJ2l6nc2q7l3AIaEFhcrjIFgnVb+159f/SA/
rOoAsLXlH1C4OJtnF0CehyVQkSDezSAM/a5IpgcrFuNmGtsdiPIIlrUWrYugulUomqE7ZKq3iTQc
f6ijfptoYRjvMluTp2KGoFk7QZ6vspi+JGIM0bTS3I5m0aRQbIMkvDCYlBC+dmM7hXnoImH9CUxI
YvDtJqF6CjKrngbUdfR0iDP5UUylC29OBbldOYb7NOka8DYC+GQnAJ1eV3ncP+AjEoPH7WOQIl1t
9DBphs5nABP50lpTthO+NF41THHkubNNEyPJdAMug9qO21io4U1MfLvWq6LyKKHoNexXbHOiEk0i
b7Ly4nYoK4jShSbDE4o2CJEgRgIJqsqG70U1xytpS+msgp6m9+i6/KO1oPLXkR6BLYE3wUritdRF
SfKLJq77naxOgTCuLyKgiZEjjyqMDLHF3Opi3zT6OfObqJ2yHXL76PpEaUT1v2hDmIyGApZwIzHA
q9A6HBOgj9hxQESE67Oxe6MrvUpT5BEzNGcT6xnWfIqN7GY6m4B3bRVDxzZmBoOlTxIhDylvYFbl
GBjO+X7QgtGHv5wcgPRbtx0SNa+VY6NHisVlswGP2gcoJiwyfl2jLxYhrq3+nMNhnNd9UUbg7/py
bcj2PlRM0K6oC/8STdP6odMTUsX577i0TdAv5jUml/YRYZjYK2vdoWGuBbu0nxd3b8yHXXONwXTp
28k8bOFuvziDaaJijZxQj7U9HX47fVWhqZReyN/nu9uN2EO7yS9d9v+ym3dRIl0DbJeIpixAeGRb
72/73gxVHdYGKiEmp6SDm3hQOxFsbT2qQSRWwXPvGPJnkqGjuI5FaNSrXMh6j1AupRHWIrkRMLLJ
AbAcn8BRVeIVQeYMSgw4aj+S6c7qnOnUIVKxxadTnuKE2oqFVGbvJdM0+402GxfO/YeEyzCgd6i4
Dehgr1FLfD+pyQb0DDwE6fg6gEWBkxaSQcwsdYr2WxTBl27TGUDcOBa+FTntpcz1w7OzjO+q8MVV
899j/X58GYTAIS0M+maQ1ekNPKpypWSGENskS5K/X19yyxX2/gsug6GCp6iKgiTeWflh0AqY5GUl
t1E0o/4ihlu9tdNvUZW6fmiOt2xkeSF8+3BvMz9DMblTFYTHKCW9nx9C6qqRVaXctlrwKBIEfC62
TC8Mcd7CpBcF07tYhqjb18pWpd/O6KJ8vXQfY7dlIqpJcwFnXVs1z+JQu+UZRHtCbm0UDABewDdO
zGYbJhMsQnuq3Hvq9BESS0q4qrPCuCrMgg6xqxq/v/5NPtsxhmaBRnFc2njnD2/NNs6TJGPHiOYU
aleNK4HPDv9tOLRM980oZ0GXE0oX9MUySoOui1kqr7MLV8RZdIi+ns+nn+/NSGc7hMSMQChJ5VaZ
23XmXE8X3WA+RETv53IedwmnrjWRMULTHirchdW75LmtLpQfLkzDOgtQJqCqndWg35vXt5qc/URc
cmb79MPrRFwunUG24dnpndDrN8Z5WajydlHNCrTHBn+Ar7/GpUGWab4J6U1nbMO5YpCyv4eViJ/F
uEJi0v8/jGLqBPRASYlFzxarDUmT4fXLbdYbPfA4I18lYjLvc0Savn09FPHT+a2HCq5LlGrQwde4
AM/WbXSDoe8SY9hGrRqA4FRDZDmlZl3paZ7+UqOpJ0aqUApchZXeauCZOxfCG/plCH1IVfmrtjY6
9FgWFNupNO07Q47V3yKaea8we9+O6M8drNaC7tk3zn2DOL1XlXa1k0Zl3BltUnm1jo5qrGUYhdkR
vFjp9nA8HTD93zJtsF9QR1JvDES69iM4dWCmuYOudI2TQQnrcgwQfE6VNuHHzurJQZZkG5TAxrWM
GmE2zF3nJRmBVt25rV/x2u3twKFNMMu+qfejXqYtBmeh67I5bfs4tkK9FWGgnsom0U5NFKd/2hoF
gDHogLREXSm9OShr1StsbQmjikhz7oJhQLjYBMOe+u3Y8RKmEmUVJJ8Q2ixcnpVVLZP+rpTdT6Tu
XS6NaUYJIAqggk44M8qNCQkRuYk6W7fJqB5Rd0Cl1AzUWw1zdqLlVLTJukSJGL+hOjRPUVuZRxcO
pzla4uTExI/WkIu1xQx2yFnDRaCxCMsotoa683IGuaNfpN46KahpXGgkmoFpdEQ9I72flTzt12Hf
i8wz+oX13ZmZ+VJAXdgZQ51+K8re9gCjwhwzbKkCzY/avN4P4aSKFRsEh760M0FYTsQwX2/SDzeU
TdVao0plskcp9p3lHmB1LVuUmN+V8Lbysj0QTr62GtJAc/RfRxxnY53d7BHpweAaSbFVs40R3cJb
VC6VlT+2Ic7GOLvTRRmBpzEaVLDQ/sTOYIckBwQAv1iP1L+CX1+v3sf65fvhnLOSrNEGViRSuBZ1
LuCNdqoldvSK8kUmXV11UxlDEcxwVhMIRVpz0Ty6mSr/pBAXN7oZtr41owahSrVaX/jNlrvlXcRl
A7PRLNvifynfnr8KTm5NaFSCrxg2eLwfyi3mKd+slepB8tm532CFfT3ghwjvbDzt/fUdT+jrm9B/
t470qumGNAw5Tb8F+Gv9/Hqkj1v2/czOblVs6PUx1JFr6W1z3IXpkOzxYYnXqOBAS4NWdGG4ZVt+
tZJnD1M4RW4xx8vNEEwCvAWEKYCSL7Kds/tOVMp1ouapPxooPVYwM5GHSLbFFGnX8agDD4UnnaH6
73EJ6l7r9Fd0X4pmlUPiuq0yme3cwrwuGwRaaKHtayMxb4ETKavZUCfPlC78gHJMb1KYB095XbxU
I947asNKB3PfXRsQgvdyRkkqRPtr1YeFXIdiuolk1n8DRm+iwO40VA1agKN9KAu/13vwZJNysEp0
jscCuL3Wsx/MRdMPW6f7NC+sIzdQWWzaHrlmN4R8kurzQjeuv8NpRmFEC/N9l3cYgDSdcR1OIn/i
14SWxE26kK+6bzns8J1Q4x3qQcgpIMK8nZr6/5F2njtyK1m6fSIC9OZvJsnM8lZSSX8IqUqi955P
P4u6QHclmTcJzQB90GcGMxUZwYgdO7ZZ31Y9xLz4px/HNDRT4XXIJTuTaU63XdfnIBZAKblZi8TA
k5lt5DX/yuldGmDejZ/cElmpo7LGraZbvXz3olDadTDYuEZAn0mz1m7WKr6dAMt6N1pDeiYmE4UO
UEZhTx9CvI99QXXbMlS4EdrqKerK7MbQGvXHYPjRrZBK9QNIrq0n8/rRMGs34K6xNrwOVq6H3nr6
mE6S5FZBfJNF5hW+BlI0ls2r6CdVCh8t304ELRfkN1pT/Lh8ZpT1ZzkdfnlmJO4UWILZAZV4yRWh
rN+30xzz6NvpZ1ca/b4n2/hcDTJcq8H6GncNUC5R9lqarMgFgQSFJ6Jb+W2S1cN1FurxDdxJ6SGw
yNbA05Suc4M4Rw3kyPZ7JC46gvWAbwQ6c3KoVmkZzqpLenT0o9x7nkacjp0VGAA8fWi8w44OeOMo
01p931dxZV+e/9pEgW+ArA3+b86gLWHIcloZVj5lzUEZKNm0BpScxwb5ryorBRhg0oax/xsAOdmk
JiWiKhx4HcA2EYXFKYglGgk7KaeYTukfyyk7Rm8tVSo0XI/q3hwei+lXDb/GC+5oUXaGGdALYsQq
v6nlm9c+RRGM0MzR8mrfdKB73gLTsmvlI0MDt2g+ROvGkl69LTu+squLH704WVoVlYDOxvgwWka9
r4YYdCLtJI2XmbagTb+TqTnk6bRxe8xLcWmpFg5PUYxoWulDechpYD2iD5EeVKsric7JW7ZpdSWa
FJLI1lzFqOs6SgCnpqM2mCKkZ7zh/AkQcqjfir81JAiGj8u7TVltt8VAi9NmIDaYxHGiuIAWukOr
eO+CGcXO5MOdRX7DR388CB5iCL83ilLDZZmoSwIAre7TIhdeESrw9nJs/qojmYd2ObR0VHj0oo2q
/IWiji9lGfVHk0jxvp8MiApqQm8tjirKdkFdHRW4Wx9xCCrfy3PamUqYi/s+6xvAMX5/Td8YHW05
vcgBHal22svZoxYHunt5FVaLsLB4izMAgMeTs5prMUZJV0+uYT0d1PoGqY23ywOdcfpOjdti44b6
oFni6A8HWRm+65byDW7Srfqnof8IIXhyheOYcusmyc7rkvcEuAhKsOMcYAfocfm3zF/2ZDczaRo0
DYsiTX7U8jlbpGbStRFeniG4XeBSKH75759b1M9/f+HV0aXZg9JrskMH9SZLAPQejOS7r27cslvD
LE6KWFrdkHSwaxVWL5CKq74AHBQcgzjeUBVfVxUuVmxxViKKaOmxTIZDmZSQKqzqdydWr+aoOIUg
vfS976ipgvgXPHM8oppIsglcREyeNJqLwFGa11MlBjspVo8Vqn22HBh4+0q1v7zw6w+LP408kSUR
plApVzi1HbTaT1XbtiJKjPDKC/E6L7Z8hPWinw6xeI7Jw1RShjeRN1VLsE+Gmt4kMcRsUUG0UY+2
2hLX/Wxknj9PafE0K2nOzZt5L+kWOgbV+wiQcmBPhc33ciBHMjW7yXocg52q/PBS0LYNTfahTcRx
Y1PLq5vn9JcsX22+RetObEjNQffQiszrzthXYZaQcJM6UlLVUU67H9B63CEJj35JyyZafYktp/hp
BmqOPnK2UTR2ZKbkJ0VzWhQZd52E5WvAEAaJ+p2CfnBaAKMh3RvtY+sBBa/AfeY0mwjT9Hh5s6wu
Gl6hCnrCIrVbikir4Olm6WisDgGMkQ2PJ8eb/Cel/E445zqKIkIHtDFfHu6Mc3k63uIMgV9WB/Au
BKVcyU2dwM0bu7YJ2lBclW0JUc/b4tTEnQ62sOtT1OQ6Pf8ZlJDnTIKy9rXXb/PuJeXf47d4q5Bx
5R8s1nJh3Md6TMkvsTegv6oHsmogb/P8F+HBxL68jOvzd/p0WRzxDC42kCUmNoGrggmsz7SOOnfC
ZKNO50wc8nSkxUkX/TBsh3GGtiZ98zUgSQoQXIie5QldA8WawI6njflWW+AAxSD4kyEmuXHm1suK
5KEi849INEJdyr+MXtWFltdIrhGpN4bTp0Ako2BKNszmxjB/V+LTay0rNAsVISWlgZPQHzKHWQHy
1fnXD3cyl7/H49MgQiKDwfYUuI0g8W5rnjjXCADzsM7CH0gvpf+bpeMPqJR1UWMqL0LWA4xK0mMl
/VnmgyVRVvFYWu7lGa0NIjP6NMTimqf939P0sEGSL4h/ggFLdsUgWa5MVPQQ9N5bN0UGbPZA2tDr
XN9yp+MuDJehRuR6CGgc/C5T94k4x3MKmD2XZ3fGYZvD76ooQ1bjQl1uPrFuaUWPe8ltg26msknW
VYj0wesoCSVhOPrjJ0qFvxX1pO9MuBkP8I9NVMmUaVfDGeaylyGOgqa4/LvOzf7Tz1pu1hFv2FJq
ZDtI9oKAH25QHT7+34ZY7B0NEbyUug7MstIk3wJfNq51o243Tt257fN5IovtE/iFj44dtSg5iCJ6
hZTvQt3CUDe0ufe6HO1Q6cOHyYDVfnl6Z26i04f2Yn6CR5DJIwbnNq56rRLuzY75FfWOe6TWNsY6
N8nPb/rFJHu6OpS8rJMDWQqEWuT0uujbr43pSXtdnQIXlrZdhqq4cUTWU1w87maT98naVD3xJSuJ
qoNMezsdRYay12TUMpMoi+1A9ItDpTQqUh2keNjZrhaI4AJRQNywESvTyu+gpp5cAV2cqDourqsm
hEEW+vNrFoSXC3/XRb8+cBpN/9fHwGKg+UN8mnCUQF83KJNyyW9biFMHsW1Gcv67lyTPLY002HJn
tma2cEwFH/So6ln5IR2n+MpDYsDBERSu0Mp9NQWp309dnd2JI2rb4dB3j1ZL00Y+EAcOPasmAk0r
K3wE/wjxLNuwEeuEhvk3fK8R/BUtXVy+8KQAcd0ctAv9Xq2juYkbH0Rq3YRDdQAqsrHZzqzEnCv4
z2CLPe55SIKkAbSbvyJeRX4cmaQ3dFcbx3blsM6T0oz53UqOQl4aZFDAvd5Lo+daySxGXU9INrTV
rVpGxe2ABjLhOzS85I5yHEsODThGnuGiF4q2iJcOIJlClA18SaIh1hu/oHZOW6yq/atXffojl+ZZ
N1W/SEtCqEKRPZfg2MbsS4BOdgvOhlPy5/KarLxBRiNXTL8KtduGviwH8iMVhEase27RxfL9IJXf
JFRnfrZW49RjER0uj7a6ehajzb/m0xlrPYN6uggt9cx3KOAKxI17Z2UsKdGkvcOQCR4ArFi+SOJ8
JAKOXrrrI650KAcYg6GC+IDaj51jRuGsPTylx6KppH83UycjzzP/NLMBqm1ASF5yYzM+1ujodgnE
PgCklxfw3LkkuicS30VMmL7phdFAJy3oVItUt0y9vXdoaf3Rb2t7tHNbsI0tKzDfYyePINbz02jL
vYjuAM0/2SS53t1go3x2092Ee+NAL9zL1tY4czZhWYMyQoyYk7ks9kBcJqgSU/VcBCNDx1eGYV+a
FCfIMVWBCPztp9Hc8j/P2J2TMRcfLbKM3suQiHIrajK066kmC/Dvpo3dyA1Ge7smrQo/JL2s63LM
YKiABmqvZhhyu7Unzn2lz2MszOfUBJ4ZdXOX5J3kqk5+EK+ye8hUewQ2NlyuMwf4ZDoLz3kAQufr
ybwh8v2QOuqmuOLWXBafxMqFyYQIigww3STdS/Di3yb32r479EftdeMsnR1Lp5ibCk/yF0u+jd/U
fTskrBuZn/koBS55tOvBKd3Q3TpKZxfu01iLb0SUfCqJ1zAvA7UqCaHIrRKjcwdIUWkCp9cCV2bJ
bQpQuqSsMZ5c9AmFXQMZ7lZOSg/9a+1KCBPtIe3adCOseeb24FX93zEXPtOoJSiYK8xKMn/qpoOo
MUUw+1beMOtnpwZVQRJRJDFpJTk1rshG0PLTMjVheKQQumu+5OnP+C2y/mzsiFXlFPaOmoX/DLSY
Dzeu4BOxkNy83Evdi5be1b6NSmpUgLu/GX7H9cYCnpkZ5o5+FSomFF7aC3MO1U5rkzBiC2o3Y/2I
ZGBIo4+SOabx/fLczmzAzyMtMQ4jcStFaThYuLiwbvUeOeqp+Xl5kDMG1QRKQV0P7a80WM4n7tMt
SH400uuB6XhzE460A4CFWs3u/zbI4iiNMaXNwjwITIox+ArJEGWhy0Oc2dcn81iYuTaNhxZJKHyw
Em+3/SEa05NIJnsSMufySFsrtrB3kIi0NjCJEUzGVSQgwfTQxk+Xhzg7GZ5QOonPOSu8+CiJFouI
BNDoo8Pkn37pZbrvxKvJGDYW7exUPo2z+C4wToW6CJmKpT8rRmEbsbcL6WS4PJtzHtD8UuMuncGH
az4dTQ9q1fH51QO93nbkGs/TM21fwKKUR/n58mjn5vR5sIVBoM5bqlWPOfnGS0XYUB9feiHf2APn
jiatazpkHy4h1PhOT01JJ06j+fjgQqhUN2YILTKx1PfLM5l/6cKVo+Tuv4Msvg40YvC9GTPJPFT5
tL0qAWf9ZWRfTesgV1vQmL+e4elwlAWIM0EKuwZwYGGy0c3tDIVsrivVTunDlE53cz5W0p4QCRBL
nf9J303/3NNG993nURefKyg0NGrRD3OV4qoJezdrXJQ3N/b5mR34t5uR1nterXB+5k3zyco1FBMO
Jcx1oj/idXgsD6aNGocr2ggs2Vse1/q7nQ42n+5Pgw1eTQFKyXeDqn1bye14A6Fx3AeqP8IOjq7q
cPowPEvcaKr7/0ySrCWXk6QDBDsdNzXMZCoLJpk7nc1QdmSn++EpvwLEsok9WR+zeZL/HWyxORMc
6FqQ+W5N8KUxd7XyvAlmktZmEIVm2fyLTDA0ispPJ1Q3lGcOJU5E5tPE8DRmH1p624f7Orv1s4cM
ybGgb2yLLijlkbreXSE+ld/JH9iXz+GZqX7+GcaidBP+uzShYIEHjRIrzcQ2bGPavjaCS2cma9Fk
g8a0yEWGy3Q62Qr16wl9q9EtFOqZJyNX7amjxQxBC+2L1PTqxhtEMc7M62TExdEzysAXzR7XSWiE
CvQyRD3h2urV8o/R143y0Mm+cqQCxnqkyax/anKrIPsb5LLqJsgCOJVfP1pTUH9NkTC7kmP9R6mC
MdIFcCxoAF1FZnQcB1TkYk9r0Z2w4OYVlZp/MxD4stE7hxk8+cdED/1djRQMdYr+SIVmiCuHJLR4
H9ZQ8Om+MiREoZJcuqskIOs7LQh84xDkIGXKRoqkQyDJ5FstoOYPUpjpzV4q6zlcUY7Nc+v1/lVV
yMkr1k2kMHrQ3pAWgptOxbn3NS+MkD7DMnuoC+uuyBDCs8I6eGgiM7vHnORuOXTjvTkMIoXZCHN5
xzZAPyOUStkdAqF9b1ohvp5UIb5JxVyneFOB3j4M6n5oUBGFWj4cJpSuXou0ba+GtKFuASpxdxTb
wnMkI25eUKhou33SJsE9koQRWYQ2UJ6QP62/I2sm3FWKDpeyp99wZuE1NwJyyl8lv/9tlr12U2ky
vXyaVkjHINfLgycXqnCNgsNYuHUs9PWL2eg+3P2gHRFErSiecCc06ZFENFF7zZPYOxZBMiD0VcDP
adLuUePx9c0rBPHgN3Iqos6cajuZynXY+kki70J0jN4nvZq+GNRI1N99zRLsajRB/VuosvR+iIhE
lfcmElWlqYx21JR/NF+T8p0kdPlt5ekF5YVSdWi8UHouzKi8pxtQfCk02g+n1EduJ0cgpklz60Gs
TO9Fz+Hci1X9ourTeNRTCYo57GaK9NGyQyKkbaqd3NCSZueh3lNyJKOy9I5Sn/ml0MzoNZYrKz6a
yA7aGgX7bleA9kqTHqWULCurZzUqRNQyGzPXr8wRW2IneSv8AoHpP+vdRNalyk3jqxKoIVI+WfqK
FE4T0Q3ZVR8eePBXPxQV4Uh9afkU+9nk4DhUT8Nc6VupRmJj+1tIwNWeaKU+y/B1GbQRZLNexDYx
6UroMiW4EyxdID3g+VReGcZg3kUxrZM2cknTHEynu9EeFL3r7VJOaKQtyg/cBwO2pIkoYg9CPY2G
5PdI4eZjXPi4WGMAgRveSKTbWlgMIP3Fns+ZCNLk6BbaryRehprWiHQMMqeJMsvn3zN5XxhN8Adx
7fY+rtnZRSlPhz7TfJDUeidXjkz67I6iNd/Bo9EOXqEldh2g8Tb69NomYkTMvxat94oWYFv1p695
oupO5QXKbsrGwI5ziPamKvhOB8uglCso/si27nsJherJr/tdTx2vG9PjaneFZDqaycUJmQDVsqoj
k1GOoroLMgjokUD1JHUx6nuGCtXcckvrGyLNdZiCc/V1ZDHrIaCleETINavGA6VK9NlIXuqO5ZDu
PUP1H5Ca9t9RuJmezKLw+X8QlIcBCVJnCtXwxUxlsD11kiBtFfVjsgcxrKMGaBABc+n2jX9l/aj5
V5lgxdqxHXGE7bKeKprSvFrvUHcs8v59pE8FDJ+hInc7URlsx6Cj3FitKf+nCXun9Sia9FF+5Vcg
ojO82JuKflkKYBPO8hcU3OSXThBUYCdVrT/mddogiJU3iH/6Vt1+o98O+OpUmaia9X7jIG3mB/tk
6KRrCXmfqwyFNmDGVH4cu4bWIiTWW2qWkEkJp/ZXKxmmnQp9fEg1QUE7T7UOqB9H9whklm4Nawjl
DlFGxyB8yvxcRvbI+9loLdz4ysxiJysKg+LtMaCKXSmCSbaFwSdIZwxVSEtPVexRe4vsqjT9r0KF
NpsvWA2mTQtsZIOuuqhE9SmmljcvWuELfUjdjSB7w4+ijwN/V9Dqe5sWVNQ0XfDe9L1X3/VTJAV7
Cl2lXRByhTSIDri6EfH8i9XhqveUn2VnCD9iTPdtTteFft3DvXj0x4kbIvTKgd4hpb+TylD81tat
8hCL1bNpmrXdd2a1Q7DJu5rS4bGMoRv1GMVdRAMpUqC1fNOn5NQyJKaBRcKsqKpa+z7W6Jehb9QJ
qPtqIFJDAdpzPuXTb2rvdQIE/vjL7yXhMaXBKN9NiZK+mYPChm17v/uqCWXyaBLMeNAivfiZzXVW
ZeQFGwGM5bXPo0WiuUmFwGAQX1g2Z1YtatJ+qg1u6e8k9Wb6UXUbEdTl64gRCJvC3RBhviCyMv+C
Tw6wXpheaDQwRDzzXuDNF2+4LmdmAF+BX2+BzJHMJeOqGztFTjNm0Pp3WvCKtkPlHS/7fKvX0N85
4HkSWgLnwaPxdA6eUFd1ViiwVpSg3w+Zsh8S4tsK56jUJGq/aGZHpURVqp+BuOEKrjz55eBL57rr
0BIuMDo1njwQlr3vDDva8N25bmoLYDg7lp/fffNgFB6bKgWEGNVl3tDHlUkwWfCvxtDalaLVv3k4
fCRV0Vk12yK/rpRoI7R1doafB13McLDCPI9xBt2uQgXa64tiH1bRraLkxrWiWy2VFMZ0B4v5Vqdg
+XnMzXYvCuVHTv/ihnu/dLyX819EjvwuyXp1tvChTF/7sB+MF50bRdt4g24t83xoPh0KgYaD1JRo
TxTN6KuZp/Tx9S3dPUn1BbnNQ+r/a9BtOa/FKcyGqhe7JhhcpXqLww8uGm7nfy0rngehmpioAWYK
6NziiYZsR5CLyKi6koFETQ/Rrh2cy0dx+ZxeDLHkWHZKlVU1jgsJDCSVNBQFUFN19EjkClEpEjcC
JKW9jUH/xj2Xp+LTxJYcy7aXq6hTc5W4aAtnbJpu/DyXnqS2S/Ym0awjVac5Xm4RF6+eWQaPkp4Z
h1bKHSMoyp8Biaq7MqvR5EZye6cicRfvuhooS18bT7owlHtfQ8Ya/flfdVpIc90o7kKVGY4UI7so
6YhN0SsMAKxCjBwsGKKfYTM6UPJCW46U5g3x5faqTCbjkE8NflUZBj8amAoEiTXCeDTb3vqjYX1R
RGGLRHPOAJNDALJBEot+qsXWwjDjqXdT7yrSuEt0z06V8TFRi60tfObMSOZcykCDDHjmZYJkKMYY
ossI4AadQVO1tQ5pxiTEObxS2qfL2+zMpXUy1uI1jJAPZZYDY826EQWSXESON+oEziwbtwkEc5il
YIaX8QzeAEUUmwBeom7vFz/E0BWmjav3zGGByE9CSbXwdFddukGEYqzfd4proN60V2tUsLskfZhG
9AGVoX2rdcGy297biD1tDbtYPICQYqh4vekG6Q+t1o6ZqTiVVl2psUkzW7ZXjPDr5c91xmqfTHRh
eCy1EpUR3oCr8/D1Spy5DkFbZ5iJNbm5YbvPfjggHXS7w3HHqTm13X3Qx5pV4dDkMV30D0J4JW9h
KM9tP6jz/xlicSFOahX040zlMys3KSB07y+v17weC3uG1/ffv7+85fLBSKKJv4/M5qB/yZGJMX8X
FNCYKHJJ+X1abezEMxOaMTwaIJIZHbN0MwNk2Uurl2GrJkmJKBsajQkopavL0zrnpyF7QEuLCRKc
qOdiXvnkNYjDipOb5smTXnapU3r1IQ799koW5du8TRG1hThjw9dFIrPV642a6TM26uQHLO51ZASM
uBOgAbeNLB6pj7X2MvTXXR51iEuK5YMiJp59edbrj0mrJoLfNIxBe1klVOooHGj5Zz+iJ3+kWPsv
SzbdBPSdGwbemGrN9di6tGTxVEnEA6qX4KfR2Po7taoQzkJ5rxVT8VhRgrbLaViyY9H48BKv3F2e
4+rMSWSLqB6UQPPQFbd08svWr3x1BKqoCpW4S8A+gQSqqMYwKHPUNgb7e4JPjgejEWHGj6Hul9D5
/JU/eWeiAfA3RFgN1ieSw6NuVfmutMYP8MSPcUaxKtSF8CFONeVg1DTBxbn6JPUI8ImRIgt7BE3D
W62oOztpm9ppq9R3qgJp2AKtuH1ieSA4Sul9FNv3f1+lz797YXhDoRBCXQSCrYiB6VoI8tpei0cd
KOnHv49Eb6LJm5E3wqouX6PaL45NFC4n0mHXaeip91ORDzg1Wfuv2xuIl8L9pRO+UmGvLMytZ4Wt
nsmA9OhaG++NVn6ZxCnnoa5HDyUBwBfZDENUxCXvKTNG5e1fJyorloxeD80HMGyWCf5Bq0Kz1VVS
UVBEssAHaF8cDF349r8Yhp1Nvo03OIWypzsuH+JWoFmvd0UldxGEuxarF7yG58ujrC5mieMLCV7H
5zjjD1RFlyLW0vZu0Vf9lyTOnDoZq6v5onDCjvCxmpqo0VqFuuERrO7nWVzOmH1DzjCkwsWBKrm8
CzlQkZgUjDurqW6NSdX2pvInNoovl+e4vgMYy8Caz1X7jLm8aoD3jLE2UWrb1VQWdLTjmWyPqN9N
Q3/I2nYfmN0uHz5imlYvD31meSm31SXUieinWlVPSAABrVKXOreaAYBCIZdOlsVXXDMxEI9Wwg0f
lWsKKsKNW2e+VU7tFfUnc9kQk+ZflmUbet/z3eoMz7gYyMxC+Nr16laPzJlveDLIwicZJ9NoYW93
biKh0Ny2g+9Cov/t+y1oPWncWMu1wVeoEWApyXgTb1mWE5aRgKFvcMBLnfbyqhVwVr3wWlX7LXdu
dWWj8kI7yQxqRX0cStnp0aOIMINdJnauF8YG6Yrhqe+F0elKpXZh+8OnqKMNb2i9lFCd6Cih/lNR
CbUshqRceqpVJRacqjFsMWmu0Za/I+nw0+y3SrMJ3aw2B7aT9xIQ3xm0vxwsaIyszgbJc1Q/Cq+0
FvZm2cPmFps+eexHvzryCwSb+PhjaUqVM4T5MzKQqAOqkuqmOm31agDCMfLkOYPjD+jgmr0jdCjU
Cxr/u3bQg72cxMm+0WjCQeIxARhbPPkFLMWCiMbgN82HFShQnxpEeJ2pHipbnJN3XQqpqBvb7mps
xoo+sxyaYcRn0NPuroNd8qYqSf9KOH3cYeV/8bR49wS93ImtcAhV5FkLVfsu9ZN53wmaYZdT419D
tHMsMYhfJF+8lQlvOk1Dds0qAvGR9Efu+IGAbK4fiHZG1nMPQ9FHu3zuC5QF+WPeJ0eE36DlR8rw
EPRFfCcTeYWS18rxTjOGjECfKDx6lmz+6WMUzgy+G3HuCQEDmdhVM5IqVVEMdkdpNO5I3oj8n0Sp
I9W1eN1kqJuittk9ppaUOqjnEq4uyjR50dvI2ncVOQpTn2QwmsiyNAmkSZA8Ddd5S8VFDvlQNFEW
K2e5iZTw9fXgqSPBaOlXNgUV1JXiNbESgvs0gPW7KuPBNer8jHxSX80M0RdwqtFG78XKAOEuiRwj
Ksf+n/U7PUNCIIQVljhxrdANIapstY6e+fsqPaqcUw1RsVWMt1U0onJNRa1Q/yGqezF8vWy5VzaA
HKZOgxd+xsyrW16/foicqxLx9wXzYZRvxlkEfiIHbtEJ6P7zUBS3k9iXcWVUyiZOl6rS8mYwaPx1
cAZ+hn61E+vqPpTUYtc3ziSNL5eHW51+bUYEz63g87trBQmOadCcqKlRHW6jd+Tj3ysdDWNxr9fZ
Iap7O063pGbWawm/ZHbR5zJCKhiU0wmWVICOEoQrp/OS30OgvQ4JPLk8ezZJZ++meKtUaXVTzLyU
T+PNe+eTs45/Ng4IgXv0B4yWbRS5aYskdJxS9FL78mKu7PY8FHx+4AwEN6Gfng7VZXpgjSO2xJSD
wu3Vup0V/ACTmU1Ay4K58Zxd73oiahaEFtaRh+MyQqQbiU5hlmY5bWxEAGst7TmS2s1OsfmDnHgP
zAopLRVKKLVCHIDTWaERLsmh2ltOXZZIQqUou9dh2TmSkMFzU9Cj8qssvg1F71b0huqObA7ZSnF8
keJJOPRC6lxe5XMfFNAiXekapwSf//T3yJkUjiA/LBQxCnXnKeIxGsbI0UWCyv+3kRYujZonYoxt
tRyhb2/LDEVmD5HyCpHyjSmd2zgG9Ty49iix4AKfTmnqTUse09pywkpOd01HLZZCHCAyjWtfSDaM
8d9o9OKD0kYDVpVgOQVuy23KU5NXaMxo9EYgpSMGwz6theDGLy3DSQvd2o2ZQHpWSC0QhHJ+0DIB
OqdUZL9y3lY7o0u/KtqkPhuIsNt6Dyo7TtkeTVe+9hQfBFNbirtGVG08QelanODg+Llv8iqOnyoz
rG3eZqNtNQnsoDb+omb+TyE2vG+Xv94ZQ0PKD61L3DZtzjecLqpqeklE35nhTFN5o7B3bWhhyrWX
W+013MlmNwZydbg85sqc8tb97EwtPiSlFiyTLmIBZul0+N4+d/CzN9R2Oz179Z/Lo622DaMRVwfN
QMAFM7CwN5E1TEY49oKT+AeFeoCyvyHR0cZb0ZV1Ag5TTbsVwTkcxFmA5HQpW7FO/BGZU3QexL3o
JLZ5Rd2DLRxS13e3XNLVrBiM/0D1tKgsXSkf1rSs05jZ05KYv6vjG4jtXUllqfH18uKtwCE6WSiM
NGln7CfvssXqme04dUbWZa54QF7EkaiAHJpdt4N+fJDBThAXud5CaqxtlzI/P3kxExvRSayfLmTT
9Fackyt2a+Fbbv4J22tpeNuY17LJgXnRciCKdFsRUaXl6nSMXgoHoR+bzAUq+kXPKL6KhmOIbL1E
3ZUgYFHo1M7E5IZSlMtDn5ndyciLq7Y2+0gMmjZz9fxZUW8S6CWIFl0eY32q59kp6IlKJBHBcJ/O
zko74HQUCrrK+GJGj7nvjMKNaVHLt5F/Obc/5tYN1HbIWs3V6Kcj9ZYeCxZQVtd6ie8HW0cyDk//
u7ojfkaDnHr89/ar+dNpyL9SN0K4lgv3dMg8j7SxBS4PyfWgpYci/NdqjvnvE/aWsBemseoulEY/
RBSC7Rd13xBvaLp3ZSscd8ZWIIjLp0F5k/jKyhdXlVaQPMILhJt7Z7L572NyM3cWp25ykDZcoPWO
U0FXENWWKS8mqL/Y6yTJEotSrcTNhpus/eoZRyl5vrzhViadbAGOzxydIt67WrPWwguwiilzKXzY
SYEjAi6LbLkrdkK5U8Ony6OtoBK6Zop4jiavDC6S1eVMoWSukSEwHP9PvCv+SuYKe/VVOsDStQPH
dC6Pt15A3ktzxgWGirhumW59HIGpJ77n1Wh6BP5Q7GqiZzvPgip8eaj1ySX+hJwdzygVh3x5ichF
nclxOVgOVvm1ihT0JtrwqKra9DMte17OXlRuBL7+2rpTV4etgQQsLeFUSovW4j62WqVXVIvVpO/G
8Y+ZKzjT8/BE24ITXJNe3/h6a4+cyB4xIm4u1A/WUSlc1hb1Et0J8pyaurJSD4a6xeU788kU/jyy
B6Rumd1iz2eKFQ+qnBuOJ0/SNXKmKlzDtL7SM0nf+GSroejZ5ylKjpiA5SwTcGqPavL2ZQhZ3AkC
fdjR/vcm5xoJfCnaUqtaXfrse1JHIkaPpwbe2ulIgq6Cfo1ZOam7KT6UOeGY7/Std/zqLP8dBes6
Kw2sX0zFBPA14Og51lAdW6+tD0HVtW6nhuWrQCYQWZPgtuuSDSs1u0cnu1A3Tb4Tup7E2RCPXNxZ
YRQXVkSDoNN3ObogjWi4goizLBLPknfAdGW6eRWUZ3aoqTS2ZJZbXSbrD0m/HhED/kEufRV6TsfB
CnwzUR01v09gGGm/037jrK32vs6m50WhSwofazWERq1lNIitQjTtOPnBlSUMG5Vu60lQ1aHQaa0y
EDmlxW6kOaalUMGSHUCQh6GRVVsepd95H2wl+M5MhfIRcAkiDSX6intatl2ZNvBmHK8DKT+WT1Wz
kfBYTcVgp3NBgrfBYKwulTQJvSkYNNR7arf3n/Fvk9i9bG7PDcE25zYhirT+5KYvTVTyMUSuXDet
axTvnfX78hCrdWIWM7tlzrryxZcfpDF54BNeop6LcqQp0veTomxYoNWJ/TsE7BD82XlzzbP8FL0p
KnOEMy2jXztZ961WEfqdKDsu1bRzBoW6/FEeaQ+YonrjzJ5ZPk4s1FsNqB6zXBikNED5SgpDmRII
Qz2WVvgSILX4zRDCcmOKZ1aROiz8MjY2AY2l6VMoOTYCoKouCrOdXaRyTulxt0VuPzuKhRMzC22Y
qyjOMIoGEgz6BMgnab4MdZ5/VzJtw1f6a8lOLB1uErkSUqIzPpuy4dPPJWVRP8gk3l0ei8QXzNIw
90Jl0imUNSNdIdrPHB2REASmlfxq9dB4RHRR2TXWGBHtzxX0wgIpUPbGhDqUZZAzqDStuyJxLTvy
qB0B4wTE2ctrNY5+RDqyD0ad5G+xT1dZZOr3/jDpdtCn6pcuCRsn9BQJDt5c6l3IxV2dxqE7NJ7n
VnHyFifCB4rn4CFja7gK46B5qjoK/UV9rO5bAPBPuWEcL5+YM7uKhrsZSTBfqXzy0/VJSor+i8yn
605X6c+pfic94VZjSzJv/XbhOwButnT8Yu6dZcspQHRfS1RjcsNqqAoHetz1FPjqVykD114FtARB
ai93opEF6Z7LML5tFFI1vWe8iVGdwIYnEGXrvPv3yP5ku8ursLrs+XXa7N1SGsDDarlLlBz+oaWW
o+srYbCra0QQxSbbd7yJkRu7PNbK61yMNf+WTwYk6sa+9oheuH3RQq0c4a51o8eWkif9OgLBtjMH
f7AvD3rusOGcUQDGXbUuRZR6PagamQkKRf/hTwKdJuOWL3NuYp/HWLi2o+XRohFQzEETGSos/g/D
fKJM4kfbRW/R/5B2HrtxK22YviICzGFLsrOyZdnyhpCPbbKYc5G8+nl4/sUcdQtqeMZbG64uVvrC
G9zqyut+GUnzHXl0SUyw9FiRFu+/I51KT3YtJ1t0lX6TCQflpErkf4BYdJi8GP/Q1U/CwdDvp7QA
ZJf1cZhaFAGEt5yMEuPWzz/xZR9//UEOyEXqADTUz3EfaadKNnNFKJ/m0aGIUHLgei1/YNu3jbze
wHvJA76I58+vAo+wIzZy9pXT/MEyWy5ZBZ4/a3/4PKPpEYdW0wFz8smqpJ+3IHxSc75Srv1gnVdQ
K6kTR4Wa7dmVsTRRk46QQbapmRyWKNqPTe1n0XQc4aCZyv/DaMRu3Nzc3pDVz0YrjSjS8E6e4MYg
601umIVjn6bs3yG6bWd1DkcYPFf63R9Nkbo3Tx9ANXpfZ1sZkqGXJ527IPeA7Jv7hi6k5kdKo5zy
kq7vgILp328eLmB099b+weVraHlyaHH3AKPZ2E5YN6t1kMQIEtXl5OgIMaANNk4+3mTzb1qnBZLb
mr37/Ed88Bbw4JMZUMIlTjPPZm3oquIg6jBt4xJkFDkLWnyVsnca6V2JMD64b2nh0HGjvbC2p88W
Ve/bAgDIgE1vi3fQvASFXtyObe+bSndl/3wwKeoxpFlrkk9ku/79f67bIV8o3TYZaCzeweMweOqf
KC3so5J72p/Pv9/lrtHgC4H1tgjVL5uycO9GfaxsY5uQEPud1hhhIYxDBUcPDW3ndTLhLH0+5Pqh
3oc3wGKpJ3j/azWfz64CpKAXPWfR6fT8h5gajKkIQEOl09KNkHD4xrgU/jjS0beMPrly31x+XBJk
9qyB0hSl3fPesNFLOx16oG7pHEU7HtaHVZnhZsG24vN5Xm4YAFLE9ZCyHOKU8xKy7sDerDr4TM4y
4Tm1OCNHYIiLCiJfmoTeTDPn8xE/mholKPqngFVXmMD7fVNHzZi7OSMOxMoog43zJlPqbZHU7pXL
5qO5EdY7tITI7C4KbFJBBE/HTHorpJDfMxApTWOTehuiOUa6a16Z2IUyPLQHMM0r/oFVAzR6diIE
TShkTEmS9Ch209AdPOu5NWsoHXO69GHTGC9xpLTBkC7KNpbuQSSeeSgSowqzWkMz1xIKrPBMHcKm
tqv7ClOcQ1+LOABqmO2yWmmv7PLLZw19PTIE2AfU6rif3q9FQR1GIaFctjkI7ExHqJ6W0jUl+vV2
e3+UuI+wPQbax1tz0eXBgK7s4Wmx4FMZb5WkuI1NfXI4Nt1ROCoGcV41htE0XFNs+2D9OTtEMfBE
KDmdc/WmLvFEkXD19z3Olm0+gLAQ+jGe1HEVf9S3n2/sD+b5L+B8hTa6l1iuAZWCPF4w+64V76RW
uT8r1oti2eHonPK6AKdTX2tcfDAkLxsIRxBd9H/OU1c3tiWyJvO87achD/Ne3NX2i+spiW+jgidI
lfIa99dlLo6TVlW+hJ5o691WFY7iZwCU7ET75nGPKeUTeN2vn3+Qy5NOzZLOAG8DFOALruTEymS1
EY1b0/Dwdm6jOxducaDI5pqM7+U+/re2wqMHJRMw8tnJW5oMI2vTGLfUhaGtLwpd2AQPxL+ez/rU
oZNmAJC4ELBdSmGaDUoJ23ipj3zYvUhMHwn2K/fI5WtH04vyOVQg2rAXmXWnYvqWJJXcdi1m1/1c
rtJbXRe4Vp5uGm2yN3ruFVc270dfkJ4HZRcwJmuX9P1NsPA8yM6DujXoabhQq5R5fmWIy+O4lvS4
aJgV3alzwUvMTQzgf7HcFhK5BBjwTqj3ojs2LtS5uOqvDPfRjPAbpVRN1gD2/OxuYw37WmuAws5x
8lCY2nMhfn6+H/6lGL6/2ZDM+5cFQcUKis7ZttPijFhEZ4MbDAQkLzcUv+w177ZEluB7YVrElb34
HuuYnHvjMYNjfyopVofgWWD1jZhCFqWsEX+vxKkz8ge8A+Yd+uG/o5VMbDb2rzaaT1ZheA8a8Azf
zSwIx7OqnQxFR2ciHZswyowxxHkzJe81ruXvH3xENAGpLZAQsivOLxinzbDNjvtxWxj1vm2w9PH+
PjgG+WoAGOSCIMM633mq3WZihhG5FW4aLCWCEjkTxVXk88X64DLCzoxW+VqFAMF/FnbYqhJLiVPH
tq6eS+tH279lw7Wg8YOvxXVH8ZIbj+DlHHA+LEbUK30O7HukbDVsijS7Mgvsri9e0/VK/b9jrE/C
f8LuQtOKKTFd+AFIl7xEizoe46jp7qXaZHdRFRdhmqBFhBOne5zqrPIHy1id4vsi2lRJ0u20TqnC
wqq83Zj2XlirHW9x7Ez9N2vprA16lO1JGeDV6iWEEbe1v82gblHGcOqTjQoDZoT6S1SlONekSbxT
zDgOtWzMj8i7ro96oodRXE63cztptU+EIUKjnP9E3lQhwlcPBzvOkpNiiglpFnwWOvlLYjq98UQj
HjurTx/0JtF2c4+2SBu7Xx0Ft7FS0bddifcavCT7XkxmuyEH6n1FJh2qI7MeytycNnY8zs+zNjhP
6TyLGyc1soM9a09uAekqGYffEikLH8kU+6VjtcJUN3JakipMABfcbkHsK7sivuvaJrotdXzlgIST
RGljtTGwlb2ZY+z22hzFnE6XiFXg73IrS+A/Xpxbe12xqO/XlBF2WPom/iTwZI+juvU1XAqOyqLb
ua81Y7bx4iorAq1eogxTuRFFkspto8U3xlzZDtLNH+tKvRvrSIboqgiwwH/+8jiwRzkOQDOJVJAL
OrvvO6ueiqx2h22zBC4GOUWymegIfz7IRRLlwuWnAAgAhmG4Kt/vVaW2tGKMUvjA+Af7ScUbpgm8
x1XV1+x82EDZGiFllEaog+AKPx/8g+eGHBh0BV04bpbzkk2npI4CNGLcaqyZPwjqj6Ps4MZhkowZ
ZXRNdf6jw89AfFQYtoQ7Z+9N1LSim3MOvwa5VWZdiDPule/54RAQnwG6aTQaz/sHdWmOrp3N43bC
Hqwoj+0w/HXKZPDBiKNAWpDNnNcPlKSXopfZuHVx882h0CeZc2tpdQj4f/P5+nxwIdMmJaPHcxOE
53lpGKFj1kTwverJPjqVu0nU6aDO16rCH2Rla1kcSgxoXTSwz/NNNyFus3qoTp33EMdQ5nXfy29z
WhOtk/qiyYOh7Xead58q7rHuvyxa/Uj565DImwIDn9Ij6VfMzYCT1Ocf4HKD0hOkuEbszgPLn/en
gyKrqSJVA4qyX8I6lafFqL9aKaGRjl/252Nd7hwqfejCr+h8oAnnpUVRZyhZpIg41qnrZ2MTuOPv
/68RztXw4pYny3WQxy6IEryiBdd6LZG83DHvJuGcPeGWMklWAYdHtSe56kYfqWzoTdfMSK4No79f
F31UG0MUzMQxniSRVvIt9V4+/1gfLP1/l+P89lUafU7ndYiuOBEuulaY0u/s5yvRwmV6+P6Drbvi
P7GCS0SvxmrODnNQv+uiJMzFsu8NaxvryUsU3UtLbD6f2QfHba0prwUesr412no/JnX5skvkOG9x
VfF44X9wDzeBHcGzMfrH0ZiWQ9SiHJoZahEI2e0FFdnBwsQqjb5XBjGZhrhX5kkiF41aG2abyTa3
rOTKt/kXFPw+eOeHghfi8lkBIuf5Qck5GbKul9tREPH0tlvFPtD4p3bR0cVf3OEmV+ofXFHGIVGm
RyUv2i3OrzR4BgIqzcKRmdbfEiSabEPKD7z09ZSHw2ht0d0ozLDN6+6xUUrjUbWk/aAzuRBuxvAS
Vwl4MiqYmyla5m9lsxi+lO543+nlc1Tp8WFso9suUuadqYv8LSK/RQbcHu9mFJquhfjGR/udF3oF
khIN8FK/X7Euon1XaMOMwlyGApYuAxXOFx3zsM1GP2myY1T+KbzqYbK6P8VSY9xpPyC29NtIui1E
pdtUbZ4jo3wxhXaUunUTNTpaa+JYVO4TnaSbnEp73luBo1d/PJmHvRy+ZENy4xr5EFi9ckQtZpN6
yW8LCbYgt9orZZIPjgEPJlBjywSUxrP2foI03Is6QtVvW+qj4ye2t5vs5mGIh6D3xGtUEkta07Vc
4IOv+i/FFpA/rYeLSnw/jnM7eMQ+PfxxRM565VEbx2hPCarff37mPhiK9Az64Iofwk7ibH7otudZ
0irj1nJ3bf/glafOfvx8iPUtOjssiI+ickHvhm7zeZm4Q/hMjhN6PrFrf611/VTi59lG8Q7pwJNp
Dr/+fjiXMgtJJ3Cqixk5GQgKkILj1pnQUZxPtlfeVW5/q2iYIubltY7n+oHOZrf2TFgkIFM0Gc5e
4jh30koYdPfMWO466tDU9n0Tp9JMWx1Aws50NzooivnoJVdegg/W7t3QZ4cvIV/szJG1a4vbtrF9
YbzNqNn89edEjskgCkKNjn782Qap9DmLsjFDw8YicYpLKKZzn+/llIzfrVTetI2b/fP5kB/Mi51i
k9d7pBcXXNNaTgXg7ZLa34TVkXCiQ7aorxYWsFcaGJft6n+zbTJimherUtn6S/7zyFHJHP5X54HC
eWM3LaGqqPxea8LasB5mJf+t5GYwxNZzl81vilUHnjT2AFKuucRdXDP8EOJZviE3KXSDs69sGSDJ
imqNzpWChFvujVI5dl5x62njY2f/M/y13DgHg7I9KwuiF5bB+cVmog07NHQR0QtK904s7zz3mgX1
xTquQ0A9oxtGA+Wip6GNeH07XcE62ou5F3b3Fb6Xu+1m58qG+ejrrbQz26ChCGzm7AxGLer2s8mG
ydHXoGzW2mGRD06QGYVxGrtMoqpqo6hhKtbfxuH/ZqlraQhx7MtCYWJpsSWdgZwngpfcaL16rOfa
CzrFxVMzkfbmL4/GOh6Ub0IPahQXMhbw9hbR11xuavnba6Ybwv3tUHVfPh/lIsRcR0HfwaQ1C/rm
/E5LwV+XbUKCr0T4iPgDBLqZvNT48fkwlyQAxllZE+vtQmX3fA8mUq9jWXQoSSCfubSSQpS6SUyL
2fUBfYFHY3wVmNZLF7iW9YrcypWU9SK1AZIBdnOFTFCgxAXo/flfyr5J0Ecbtst49FCZHSdx+HyO
H3xKgBIkj7wPqHydgx8braqNzojHbZPiLLQp+sqvkN6PEOH+fKAPDpuJtgn7kO4hIJCzGwQbeSrI
pj1s29byYXdsFbICdboW+l44AnJvkOP/25zBYQMW4vtPRg+hUgBEjdtErdq947RqOIEYDHLbO3UO
xMdBlN3WSpep8rsk+WcZx/jQ0bv56/4jP4Q6BmdvNVS6OAqdo+XqQtFu68wZV7S6MRN55Zt+sHgW
GxS3DCa6tjnfz1Xr0gmmDEOkSEVzADjTJnrE13qNl1E0b88K04c+zgLy4r0fJ1f0wl5ib9iqwPH+
xNW872ZjfJpxeP6ieFUzhEVRprfe5JQbDQEnHyFvuYEJDec00ZRNpy/WY1kVvzp9yl8mzZBrx0wJ
EBzdZ7ToAgMYG/VOIN3K3NqY2qCg2rcjAbtZh1Im096zxug4rmIn0qPNXMv5H8kKUzR168zmJqXw
a7e0HzChuyaMeBEgrtPn4l6lY13a4GenME3LqjbzZEQGCG/z1vab5WFRDnkbFNecpT54KUD0oJex
NhaJes9W1KuzeGxmDKtE1DWh7Od7FMXx2alNkzmC+iu6SjtMQO6/f3481//4XZgIX+A/A1srHe8/
kYY5z0UqBJr1bbbFmHvpgmQgJfzdv7Wm341XHsTLy0CndkpxCFoGcH593dj/Ga2fMwNdKaZZIrYR
wYx8pW7914dDV8HVwaiiTUx9bP0N/xkjjnWl7XR4ETHP3UoI6ndeFVjdtf7s5SFcr2e6LitB99LN
zwJjKhDMH7Yog0duYMw/q35fK7vP1+fyJYDYhLMoEgA8rxckWYOmW2S5AywPFMO7TaReebgv9zjy
wrTaOd4ACi7D6GocVdDKHPH5gIR10+ShmoRRdyeX189n8sHaszDEdpRQgNufrwu8vX4etG7Y9ion
XXdoGrShHK6x3j9YFi5e4B+8nASR5w/bUqgOVtQOauNFuuv6YUZ6Zon8xOw2i5FbV5K6D0KFFTAO
VhbSFHv7vHw9F2IQBXcW3GIJCTcPEVsJ9Pv/cYuv8QUvDyuDkcqtvQ0Qh+fxTzHora2gp42xi7Xt
bvu9djS36bG5En189AkJi3lcKP2TfJ9dRn0fJR5XN7RErd65xZ2GgyN5iPX78w3x0TBQBZkHB5Vc
/2yYclLMVPZsiLo7ch90Fjov8y6V15Ip/eKKo/IPEc8jcETv7nwcFfJQk6Rug1ks9c9tusXF6GbZ
IQGxqXeUqT6fFSHHBzvdABmEMTkEd8CvZ6GIcEajiGkyb4w+G0YfRbxRBY2S9CBflXYJMrtMN3pR
Gb1vJFYezJ4uj7qw6tBz2vGpyNXoa5rHGBlYXn6fa15Sojc8e3vHizvYB11mbJxCTW4KWbWbIc5L
hIhkjHtCabV34+BiIVPQqMkmpW4CkZLX4HHfPpFuGo0vrWS47SdcLxqz/oPuYfNc0RrddLU13s4D
Hc2pn/qNUo6L34x68UW4cW6gaITn5SwSN/BwsvhTTBZF/apcvimpJ56QXTCAwdf9i+tYJ6AS4i4R
5vCncTQOuZuJI8yy6G3Jp7Tf6Mv8YuDBTcGw12s/JSrU7lqrbjZotnQ3UK+Sk7C9QwaSAmKO1RPe
5IkVxsXi3iaq178lgEfmTYQpyUtp2c2LXnvzfeGUxXdVyY0bxaYyFzXa/OZao/sYZ1OGPIRlfI3y
bvbVbLB+LU3XpYiB5g3SxSbCIIti7otpWfCtUBPniWaVGW+aVG33Wp27YTQ2R+AJo/CXsR1aEreu
OOr94GRBXTvqvcxHZBKWsYtC28orM9BsIWZaxWP+hIXaSzJpbwb10YNplSbxb5o9mtqMCIFUi33v
oSzUq6V5I1JpnppYHfwY9E95sE3h+lMXr+wkS7/NuizBKG2YEl9JdXQpEqQJbXd+Q45JO7VZsWyy
Sdbo3ZkE89Ps5DdSK3PXbybwgmEmcInrvLreeCzsZhyHWieLUs0iHJTaOGq1usPIIzvKTo7HytDQ
IPfW3spkvSZzg3xCOVQnkU34XOhRjTmJ0f4clTl7SelsHywWFRpMpfpGbzyOqK3vcyQ0cCXWi19u
3D5McxRjvqNZtOydGqsK/mFtoMmqZunPwWrcDZh4GubIp5i4b9AfR6083yd9n4RpZt5WoA+PCypK
myHxNByPa9VveWz8MbMeLRfTwLTPcx+FkOrZYbHY7Ck/wupS88ld+qduwVhnxpfkvmkJZtHVdeH7
9dNTKcpvhlVFRTDnZeYnuTT3NvYlx1i20QtpfLpvkBbhkfdot9WF91bIwgnzAqMFYroYgnga2WhX
55aycw3hPjeaUeydyfQ2/SRyPCY8oHpL3qq3WuH1W7rt/0RutOyLZZF7xxY9dgp9iz2GHqUnAw0E
lBwGldRPUaf+pjDFUoIrjYtjptjjXkNiO6zSUmxTL9L2WVPFN5QWzU1RCbnJBr0+NrMSnVpXzff5
JK1HOAUJzcEIFFSpzW6QKmP32BficYlbxDqNJbmbY6X6ipXBi6K1EbwWOR3V1RE5yIsC8F0jwDbh
oOcE3WLVO5l6+q6uZ4Ro1fJRURfTDpWKszm68S9CZ6wqhOhK7IyifnjEHb1Cq7CzkIzQF+OrUUzT
62z03Y8J+t9rV3fKg4im+cExaNIOuqZssarQTkvVZ4+zjcnlGM/6QZvGHsebUXfD1JH9M8FmdSt6
p3uVwyD9sjLV+1T7n4MMjfk+6xGIycVzJAEGgAdAq0kdxmWfcg/cO+VE5dVtTkvbqz8WyJTBpKPr
PXL1xLKXR8eR6V6L2j8eCY8VdM6q2KPVFvhWbB497JpE/OI0enYDjsKWfqfS9iq8yTd0TnWAUOPo
y2l4G/qquFFMyW3WxTq1OorEWxzmxGODrPvig3kf7gxoXF+SpLd+2gjAbgx9QtLDFj+mwqyCTpr1
ph6wrxdoq/p92f/TNdUU9DJdfNEmztcaT+xDBG9b89U5dfxWDO0GkpJ302esoT9D3o2ZratvBL41
3PuDnQZD5bVm0HJVsU1XuhQjlm+O206IjzZOe5v30srxhTAwCWEGxr2aAArT3MX9ZabdAOYhUzQT
i6jKQJ++MfTvuZoMQdWn2eBnVtTeWXH63V266NVNTTMFaJPlu0VgVujQ93lO0eNDaq6tu20ElGzy
laVUDxl2TY9CzspdRyWr94l7qud8pvEczGXeWH6WCj3by1laDx408l1t2o+xncf3GmDVO1EI3ByK
MTmMlKsGRO1s5abso/wHOvJUAmYxjt+XyXTCdHRt5PzjOhSYvB8SCzAnvXsKykXZrC93JHZkwe6r
7vYlZlaN2p5kG8e/i9Htd86S0tuRyMWqGyhT6EnJolhCzVuW1wiFvFeD/dQHcxFrh1Im41vVl+oW
7nu05SH24g3KfojYpXU1/M6bOkitaNxblZkGM0zul8mrFWywKjXx9SSydzWuVrejPiHsp6pfY8Vp
viVRfzNDvX7SpBfditreRxzWX2PpjEDRy+mQxKUVulGW4BjX2xHGUkP1e0h7VGniOBl2gFn0QLPi
JZiWRu7qqm2+220jApTMi0Mkcohtcqo1koL5AaZHw3wd4Emtxj07lJ120jB9wtAn7ssdz6cWeJbE
1ivutTlHCrEfNVzsZVLsS92bb6XnTgEQHe0tLZLVoqvT9FsARCrC1cUq0KTHZuPHWhPft0hdh7D+
jECsmKtpWL5jGgdPSetlHGAb7P0SHpjLLEoNXIHM2T7Cth1O3Zi6a9mlOBR6Rpel1R66pLMD3Y3j
b12SazstBfcBBJBnqq7srTkMRWBbEaZNJhcuNbAsYtYZm+hxbJYyJHLonvo6aW7a3rS5xc0q880I
bUXk7/NXJQH25GeiBsllYYv2hZQUO+jYXSutk+vd1UPcnCox57dtP7r7dElVxZee1YSaOpfPRT3a
agD+bdqVq2CkmojbkiCfZwjq38/BzMuvuqLi05bMCDEWaW09inQ9x0g1bzu4DVvJNY8cxYRAhFql
1ClwKw/srLfQI2jTECNk9Yuw7WzjuBOOAktToDKs5xAmZ/2rObWEGGWdb4o5MrhD8VHz9cGqD5nX
95uhUY1bp4oWajQm6TT3j4EVWY9RXaVQokiT5ITbkYYmfQukrjAmuLC227o35RIT1hajflKH4o/q
aNGX0fXyu6jOmu99vdTPvNDthtvOvY8mObFRPOve0hP3KXe76p9Wk8RHalOHqtW0Ja3WUtzmTua8
aiJpNwZv0yalyxkS+8id6jbeSzF7BItwofRlo1WixvLNOapx7T2nfVVtK+h4uG5qUxwuJPVgGemA
uXaqpz586eGtabz6kGdcAuG4lFbGiawcNoSdDE+KWd4sWRPd4NHwlKTp8FK4Zh2YEQyI0SrVnSwm
L/VHiD3Pc8HenZyo8HU1q+7tUY6P0aJ5O1NEOhan7qk0ZPuKCs1TNZuRQLRSCh9iSeFXhtd90w2K
TVNvl2Ed1W/9sMxIH0HKyXH0+81rkv7QbFl+wwTK2jRkhZuqLmftmK2tEg2moK/FsXEUcWHyCDni
3gPjyIz7/FXPu+Zr3SJ9ipees8u8Oaq2Xtl8ddQsPjoKz1qITmrzDEemfBgsR+5yN6t3U5fF2P/p
ONNEmP5xmamsajq86bbMA7Vx4m0Xz+I4EN/fiAHpH28Zjd1AAzsgCug2XpoiDTcwSGnbnNqu/ceW
bRlGzixCVDpiNpK2VwdX3MAmX0KrVbPAGDrjqzYa6WPfLOZbKkF7xC7UkppbYKtYXvx96JXuTxPN
2i1pJkLE2vRPI0bnN5Kdv5w12aoX71TPZbLL7PbHYBfyPhG5+gufWeM297x606LyeHDt+iad2gV7
wGIJ7LpMgjSunQNC8NZPaS5u75cDwazf5GVhQmpx3IfSbtJ7BBqtl1pLDn2VVzsU8sVxNMumDIap
EUhpZ9GOMiKMabNSvsbl/E+Vtj0GsHl+byDUGlKjjw5WZ+oBIiJfCI25FTzM14wph1g+mUWAxOUS
KtGgv0ZeowGxdjnJSMQa2MOkuLZvs8hQtE1eW2AOncaiv1S65vxaiaitQssZoq9LWzjHDJeUoLDt
B9tWnihcl3dKb3VfLa0ylbAWwO+xcxGoWHOVd2RlVdkFygqcnZ2JOIaSfTA7Qnsm6al3OsEx4oi6
dlMZteujUUv+l6bRtDcMpXvjxdW4hgQye49qX/fHycNDbMmwnKTb8Ue2OneRh4JXXmfWTW/OyMd6
Zu5UR0ux8vvFSuawmIwGxIaJj1yzJsNmafWnwY3i2jdK7Z8+syTN7NEIrCSuQqfTlmdC0iRk208n
hccN18ulCGOspB+0GVKS4dXppmqEAXoSeMtERurreE5qTfHbiKwKbOtgVXstdfKNLcfxpGaWCS+C
KNFr0L9T+x9RKzxUaycjCpELzLYE1OYOjmb+vc0XfAZRB3zEqxP6SZE/qitldwQfcUqNRfrx3JJr
Gvawae3oAQlbEyMbkMl4/dQNzJVCQHUXedeiRWznm0Qr7uq2ir+ZplLhLdqU3/D8VuKws73pT+s0
zi+bI6Zs8MNDsixfnkCOjQ/Z5PIyT4VzUxZJfCIIYuc6qdkE2MqnfiroapUWqj6ewMlOzN4RPTWy
TUWSDbMf7hCML+/p4Gd3iTS8Z72ZsmObxeojN04OFjoeI2R4O1U5TtNo/07z+ncq1epgaKm8nSxe
Kx/aZPFj0OJiW/TS3fC3yY2WzP3eGafqaZldsYss0b9UpeJquP9lZLOGiH5aefekaZ14oACQB8qI
RatAT8o3RzsLlCnCbJSTeDL1pd7ju5bttXKiL6Am+sbEbBOy9CwDLkFaWTFVX43+4IHAteQ8aN5W
TZPyuNDAf2o1Tehh0izOkx1H2Oc5Zg2mRWe8dK6NbWdm4jDrENoUCbRJ7WhvNFldvVaVnr4hkyrv
dR3RUF8M2e9ZH5vIH/rlzund8gAaI/kz5K39kK0l594kJVa8pH2UTvfU5aS4vG/Na9PUtExW64RR
a3R8ZBtsILOi/SpaM93GQu9CfTHBZpQ4DUZ2g/zdPOU7Dn0SxNUib2XVNz9KMYIpH+bWt8ymuHFk
kjzH3WA+oZoQBYK38i5VvIbeiGWK0M2T9odrSogPmavcwJ1c7gG83c0dGQb1EHMvq6x57vp82oOM
T+8NNUqe9KI2j5UQ5R9QtHOAD2v/RVeQYiaY9Y6JFw2HoUkimtjDAgxqctIJglba/o7V0ttFGH/6
nhD1D61XxueaNFiECIT37aayEsfcKMuspT76CT9Nr+uzoKta5VBa3lahSfTFzczyqIJBVjipUVf6
ZVYPQTstXdgLO/mp8ZhQRDNV8ZiPqxdvsVAUmehYjbMudl1pJkc3QRCsQFvg5GZl+dAhz/2qI1lk
ySYFv23ANTA9nA/SVzH3p6nJt1J2x7wtq3COWmcXJ/UCRkaZAjfpn+YGd91Mzpt8kBTuojR0xqYL
NNJiulJZmLWR+SVTWc54bv4Q4DyYOM3vJnVhRK1pvltV1QAAdPDTyqfb2MOMrVhrBTAkMcZsmuEb
wB25GfDV3i1qlr06iZkRAuFx9hBXpRd4YKYepDnZgYm49lYtZILId5lix9hGB7WAfDhU88sk5pu6
kKe88jYOC2wsKksePZsRN/NgOO2mGYxsb6oocDe9l53S9XpszL47EaT0N73E6dXz7pR8ua1UL3oo
EGG8jw2Ht1nzgkx4j6Wq13tRfcvc5KdBfcKYIoqOaFL0st0TBR9sAgh277LTJu+LOTXHwSJEkoMX
9rV5p3RiC87+e9bkLiEs0HnqLoiuE7tCwbvRGzTqVAqWPSi3fhB3mTAeCZtfDLV8qSb3rXWKzO+m
YkdAd59p4jbT0n0ap69N1e2xzqBOIEcqXylVkZy02I3vh56TRKy7K2aZ0k+Zf+SIAPlzTj1qTIfN
gFLwbixhUQyrzSu6ztZtVmvLt3gY6lNPdrCz47S4G8bySdbxvs/do64YGNY6L503BObsWLeuUj8i
BD0EQwFissZGpZBEMMsIM9HBZFaFkryKeGk0QGHX/2q5wEk1zZ/It+PHkq2SxKb1MMXaat35C62V
7TKYMkBS4M6Myxwzy2grFd5FpUEzbRoxeO/G74ZBmdgkbdpAHd8vzRLvsip98vjpflF3b+3cdJs0
Zm5oraNwY/0fjs5rOVIkC8NPRATe3ALlS97rhphWqxPvEhLIp9+v9monYmcUKhVknvPbBwq6vJgz
5KWwhvuCBDMAKroBCEW6X43t7EXq5qy0srietg1veHTstu5hbLzPzRJ3WhiJaYshaaMobvz13vJA
R4nSZcHQD4qZP+ZBgn4rdDx59cWUA6n7gejiLG8xmOdEdbeTwJxjf01l8EEz4Ekv87/QxmTUDoly
Sy7Yrl3SdVmuvYMAKSzCe9y4Q+I15gkmHzA26ovYzHRKwtu9nIJvbvoqztrhJmsTtLeWP+NIjqja
XDwpGyDbaMmk6EFdQnJOyNwAQQ7kq1n5fzMuCU95D9OW/fhi+7zBLaTwUlRb+VtiM10Vlfk2i96L
m7n6syj/WLrzFRFt6mTFe6NmeSxLXD7gENtk4A5d54NRyuvgVaeehlh24PWRyJ4/gVb/0RnCoMkx
k3b1KpOhcoAjZP/TuitDLpNuHIWj2NEvLHZWMK2XpSQ5SrGBY6MZl8RDGkKJeve4RPV0bApZ3jF3
tx9ZO5uE65l9sPfN2j5MdqR3FLEO+9koZlD+KbiqIBruyxugCQk776zW/MOo9J/fVjT6tqfaNZdY
5RxRVJI+uPy8JGpFfihnDAaZTTe5H54c71YW3O60gCdwvUWnk+n+RzjcS7H298qcrkaGCauLUEpn
msbHwFEZcJECvdFGkM5iVak9cTTq4kUVwYfVq0s5uL+ro4NY2e37slqfxWz+mdfxmoXeXztcEkeM
HOjzteq80+pn9zPNu+mo859aEw2bG+S4lAAa2XR7RuZfq8lPbR3hOl93jVMcNh9Tvu2fTRmNcenX
L05rcpzJc2MY9zzD/q4vgU4jeVyLYbcFU8YyWYq4NuBqVN49mgIVS1EZRzo7cF8B+Uqj+IqQkSbA
4p+B4TmILOdHty5F6jTml+WC+vVUKSdeHU1xEXhPbl39bYJ+Z67DtTT1fTmz/mvz1LuejMEwUrcM
/nK6DIfFI1PIGa5qbN+5w0/wCi9cfkxhNZbKoXvlAL4vg5UcAHvFbuF/o3kGDAmWCyvzacgBIFvq
H8h3abiUvXO3RcAT4bUYA3iQZX7ntSmAK/OXtQ/PljbQ91VpE06PQSFPXVsA5a3r0VL5sPPLcEyC
mQyqTNi/xcSOIBZr3il74USxnt3VszSa7+Vc3dKnPM8QR4x00wU0oobkcT5ses8vJc/zZjfuO13K
2EENO+X+FN8Fz+VeCevMb3Rpa+uDBlTOX8K9ufNArqfqGE1bc7XdhhxTPzrXsnroa+AYxHNfrRwE
4fgcN4bXPfWLztIca25CUgrGDXR49BO3Qaoj41BloXoyLbgH383VLvB5fTWzfNI4nb0j6qdLpRlS
fW6Zch+gi4+B+sc9RjtFovnCW0aE26Gmohu27VnzN9r3tfZ2tpW/G05217iAC679OhhlkywTqnG3
1p/hYjyUGfpxLbyHbZ3fgzKrGB0WIyZQix1X2Unhk51GPcgVC65/N9fbNZy6q2sEjMsR4RxOOZ8s
Qb55OBPMySw3dcEHyUIYfvygS+26YdkN/84bIprZCvdlocukbW03xnuNkR4orQqdIB76PNWOHTBS
guoGS3iuF8DNsA3vHK9+bCNzugDWeTGuzJ1y9HdpSZt/Lz96kat3es1fpTd8sDEcZr+zk8Dr7lYj
Aw8qp4vn9Qpm33rAMj3FGLso840YP5aaw1QY18WO7ut8WXdVZHRxkzEtqkmAeE7BaRTzeqgtCW5W
4JkItb9bNzeKvXJ6yqu8SgYZ3JlW/WHYW3s0J6CZWhVdWkQy3PndkIyd9O46A7nsVLL59/645wOf
qIOldLQtHv0NrCUb5iq1DB1c3VX9UVXbE6kVzDtsWvYuHAzMGjxth8rMvsZaYl9eyeojBiHFNmqk
hZ1TDI6uNAGO/e3nuuQ/F6JIbkRTUCg3UX54KKZoSUa7PFUisK6NOdHDMnryMIiASa/285fe5stZ
xurBMcJ0GXte6eo1N1qwfqC5+9ZZ20Ow8AGaKiAxZbVqJFWRuRsDOhMDsgDG3k5KIpDSuiu5Teul
frCnSZ18c/xXG3TW9IHedn3O7W3WwyXjLUg6130TPTXrjlF95B4zY2er/1aLyGbtZ88iBE53OBCY
CR8nowXg5KQrcFfstA2TOCrixlSzxnOX7fXA4Tj6JUEIVXto6ZtC0UMuPi/gBJ5FVASW+VePl2i1
CGExN/pcImUk/uY+k5byK/KoPrYqd/btZv+ifNnBvGEMFUzcg1GkBiBwGvjyVYEjoTllqqtowGYh
qec0XIenkSJscspEDEL6bczRyyaHg7k2515LaGO10FrfaBaqqL0l+T95PXvNQMLf3ez066UzETix
Dj5GjXyzFzkwIDrtzmmM7a1eALG6fp/J4FRu0r+M3gdyiRJYdN2tY3mwqx+ztU/NTLV52TS8HaF9
CkBBbk23O8vCsLCeumLKLw7IRTvb27OkIuyqB8KoqjmyyFKFYGIPQ5XiFQ9ytnrMz3nOkcqNVEad
kbTCFgdibjjFiuyltS1SVtcO9EPKkUCILA98/u3yxEbWnoxwsvdirvZZ05fx1mTntRuvJf5oT/N/
8J1FYfYDQSXoDRCftlF+jNu8HJk69lbBLjrZxX1WokgWBZBTMCcqHJpHZBMiqaeKxtvKMHZ5S5XS
gqLszq3h2w0oYGNb8rg1+jemxv/AyN8CEV07aUfPU2O256xhymuGfozVugRxG/XvhrGdLJk9OAsf
fkQNl4aOsSTIDwIm8vBfpNfEE/Z/BVgU0wbYmRH1e1f/4jx/DYFi0y20P1fffC4mCi+VJ1LG0Ps5
dA567EDbLGja6m/neEmrzQdzeVsxTWHi7gB1zes6mj+W9EWcT9m5EwXvJMlVZIgoXksoQiBUZcuL
VhvEx1/wmDvP6X9WDN7HfA3fpEK7iGLOSoel5o+ZVY+GYvG0tqfWYIAch+FxE2uZRNr/bxtzI8EC
DWqq+W7Jl59pRnZLl5stXNNigh61V2kdmqbhpl2iJmlGDktPSJ/omjLgjW0CDZxbsHFZ1l9AbuPY
1Mb848FzkHYCoMZzzFJYtObOgwPdTb6nk7YmWIG+KpWM5eSmWT6Nsd9t3CFzxpLX2iTrF+uB4GUb
13p9nX0vtTJIomKg8LGBChFN89ophmuf127m0ymjUzsCgIvE6xSz0WATSjIXz2WXm4QQ8lsOltwZ
pni3rO2Rm/IBe83Bi5hpqpqWpq7jjvGi6khhXYos2Y/9RsTK6P/lQt+rKfoJF74+ZevsLHzx5LSU
U8quf0AqVsSkZ3L+LQXRmpU8kNOZ1r64X7bv1TK+WjjAtJMDnzFzDUSTA+IySewQY+kXm7KBgqL/
gmc4t317XXXNVJSNr6ILPwrP7xK3KN+mwHkji+jzZuOjH/OPgMLezYb7ON/4ji3UZgoTct2WFt5o
tjKVck0uZxEggxnMXiSygHnfpLwIEcEczs6lqTT4n1NBegaKFcc/dgoP2sYKSinWkApjZpNwgvsZ
6fwOEFTHRpc3B8PGqRlDjVR7O3DkS1BXP4E/10lnVtOHGQz6VIZrl0Zh/S9c6tMwDzSZtf5JGbWV
DNRnn/pbpgHzQn5H9yJya7/3rmh4xUNAI+ITUcfbq7VN9zUfJmmdiiUVtNnA1ptsNyQq27JrVg0u
jRIzswkCDaPtiVEy/4nCaX/NvMl+rdLoE1o17Is0ZQWV1A975jIe/I3tBHwQPnzp8rS3pHswGhsd
tL8aFwItqfmhlUVFRXfFrexcMWKBclJEF8Sb9uluHo089Zj8mUzrOVxib5HepaEPgtmlUtvdPDoo
n7NXg7UocTvlfFgUs95lxYIiQQZ2UquoPmnlqkM7mtGDrImGiI1qBSeeoPl/Fa/VyRXD2Sz1/Jp7
wcPMXvreCW90YiKPzJjAV29XY6zxE38ujKSfBv9QudDZnjLbWGLbORWZN9exKXR7dED8+A3dM7br
Rr5zMn6utQtnLf1wv44ThmxlOe5t/OnrRzLEHsxGuPFNYHBh/YTA9Hmwj4t0oButViVg0yF8TzmG
OzVtQNNmY73MjjTuDTFnyQgSlJA+6v6hNlR8WILLflcRRZLFkcrUIQ83D3G7rp/14kNNtUTRrhPP
nFc33ctATysV1sBpVRdYTWr5a3Dp/EwybK4BXz/HuZcR0zA5jfcM0FgC8xb+vaao7S6qrSwdrbB8
7bY6fJa2f2/nvj71s1tet3C9saDSqlgJQvUopDse9dzqu3DS4afbbgwV/qbnfZ6v7QdJqjINCqxM
i9j8bBeU0wNfoH6U4FDIyhcBlBSE5xYd+d4yjPlx4xiPa5DVsyO2FugIEQEfGUk2pEv1606W+lFe
Xb9Mo4YtiBgJVrV5r2vx/5PYg2ZW1qWqSAAgJbv/ovLJeRWrNb4jy5r/NDWs9dYQIUIu3oxAxe6d
VC+y4c3O3SSwhuxFWiYdapX1XhhudyrHueN7tJxDvzAs1cKsXnLT3l55GIed5jePc6dQH2GwkF1O
nBrboLAnMmqnqfagSJqXMuLhsVYPPhZZ2KXZLEBt7uJ3VIR3a+81SVkPNsOCrM9Y3Yl88NyFa5hY
mSGvKlLmigteUOcCr+dcOEK4xigW2kWN/idKT0FlGSUIr85QakSzicR3tBe9XzY/J1yKMLxcFkuS
9416UXagHgq86He3EozdMuryKjo4roNvkXt1i9ilGwgmwT2Fma/4R0f0EEOiyXXc+1twBllzks2y
hiNRnPxyoxF+RxBtL3KU1TGQc3iKmspKlq4JEqOVxa/jFAio+sUG1c3zbX4TFUgCOyc9n3ahYhDr
jTNWWdhO+UsFquDbDtd5SJqVwbsdOA1jMTbyrwMW/xpJf0OU3Qf8NPQHKglaJGiUrhCiaxGQnJt8
EFzarqW5wxlfHsqtLG9/Wn41zs0sJU/T3lUyD2Vabbb1L1irNiBD1JffM9ax/8Skm6s1Kgm1Am9E
XVj1dx4l8FotxYfBynQkuwjUS/e2iB1llwe6IuakF3y9WUsFgc5U+S5y/0bL2MIHt/PRX3d5h6ay
VuGerKUpWVrvSerBvneWbUhMHwAq0561N+ZBfCL6rKrYycAlskjcT1Ze3sPHMhdqxtFu8+1HGoLa
T8sDfKAsYImoc1qkepi3uX7FjwGTNFuz4g1rER9ag1cXcRiU1p0fLstDQHzhvW+XxBKgSpRBZqay
r8qEL/HvjCzzCi7W/eFQX7wPY/R+ELA/Zu7Uxo1NreDQ6jVVs1Un/TzrVG3NRW+BisnsQ8o5QqNy
DXzBd9Bk32db2rbL8ND4C/na2VbHMlJFagWhPrhOeVrduT2siM8MIw/v22H8UQ5NxeWCasYMyZHZ
kG1Qv9Gyd9vbcA37pkhZmCP4cGCPfluJFEKf9p5b9vxQomT4ZJTKdivu+NM03dSKAauA13niTsKy
DkNgKrBjHb5tXpBbaCMK7pTZJ6ETkNS5iza+KzB5miu79eapzaprHWbZzr4lBvutqnfO//9f0tru
ETz44KfK5kMiwJoqIGHBRyMbNnojzWs6+536swr6w9hQLQHtY0RIkBxp7uso4FFp2axghBV/y1qf
FPKFAaXZNu78aRRJ0JEEBq9WpfXCueQ7onhrPDXHdpMPiQwnA1VJicF/IroCGHg+N0FeHUwDhhhN
6PS+DmPIuIS6c4spy2gOVWNeGQVUosyVeWDtygSr657jZk14xuPBYyR3qOGNQw4jBJhrCxMlpfNp
FfOTzFW7axBFg8phx6VMatptptvcMZV517q19C5kMDpmRDnpqiYZBKWRlSrK5C95Vf+p1Og/VFKE
n/W6Ee7nuytFMvUy/FvNLDxvBYxHFOVPfjZC7nmlzzrQBU+9qJtn0Ov7pmOK3EmvnZhut4vQgNOT
Xz3VJSIzrp6Nko5Z8iCIUgQy8Qyk2Era4d4JAxFHftmcZG+0D9KYxV1oEmskw/Ihq1rnBaF/Re5g
ORjgMaSnrKgKRpLLZI1u6sbv6NyaUqrrhqvDnyNHwZgvJW+IyX8GZNolYc9TYgFOpI6FygI59eI8
c2VaRcyNBx3bb+oSMIW8IJGiVCFT09es5MyYTJTTPDav3CXTO0yXeebkKVjELYdzF0Nw0tTl2WKc
+SLx4GlrB/tQKp7jOWwzBLHum81r99Tb6sVuR8Tva9edIstw48KefwYemkL28yNi/RqzKqAVnBpR
FpuaCKYv/3D3ftgFiU4Y2MlZsetdYXJqLNUm91G1bWBAOF/mjFd2qqxtz0RY3gYZsTdr81FWtbh0
UW+fyxZiPyjKItUruVx9C343RqQYaejURBiR5HLb/GA33sJBl8C5Nn1/LgNmeXPKbplcC/FdZeae
akRrc1zWygrTTksRxdmsFgZVSgBzLCDpbAp136/R3azQzwINnzdT/PCG0ZzXEM1Ff+fF01OfMG7n
OyZi8oSJUdrzT1Ydk6RhnmBb67esq/+wxzmPmrz+2FfR9hQ05Xo/dk29i+aGYWVBHl+2t2295pIf
y8J8ncQ6irTXZD+Xw/Qc5dpOi7E0TuaW//ojlcCSaSpZIx9aEaX6fReAnWVMnsS5bzGRq+u5MgGF
qYVe/l9OfLCDqbwT1bChx5UcKkFBzleQqz+Dbupz3WmNFk87XwuOLomYuJRPxCJSFpjz3vQQ7Psa
/VmM8sOCgvP6Jw+9rUgA6P8Sqc8Iio0PZtKTOWuXUV0i0jVP/CwN0xHYsfaBkjyYwbTxy+Do5UiK
CDgGDedRPjHRkPxRQCMphgxQ0fK0+EWW8mQyLI0jSvgoezYja9hnGiV62TdBvKpiPZpmZSIqg1Tr
g8GBU+9Yik2nNBKm6JUMo3A4VEb9nY+MH5WxmTvixFaetWLa31xN12nDyr3bwAJuKpmRc9ZTyDmB
dfspbwGLdR/xLOY4ablEBtW9956/JMMtHmPpPMbdHIf2mo0r6q2+C/5kI5m0/TxcZGF0+9xrfmcP
NNya1oFEs/APjVoDLx2V9vuwpwwHA3aWBvDgg7ZJTFk2WDW7YH2U2fBg4aHZj31b3vdFCSDa2d1T
NcKEeYvodvY600+pg6PvTn46yLC/YxDIT1wptxydhnnImh9VK58zXXxkLpoOhP8ILYS3OrsuqvtL
qfvwqXdMVnYZRWnvTkUayeA35AE7r1TFp9V0O2/rdviZSL+6RLMPztDiGKjAmFysJK4z72BeLu5U
/oainVO37+cpFra17lxUqKlVVv4+6MaLMHSfVDoiOhHyjAGoBN1rbgcFzTnD5tR3N84k3abVulo0
dyFmNIYEPzXbn5y+OXmsRzDkKR7Hibc+y/sgQR6KTGFQ/gEhHnB4v4lP3iHqw5lw0tYvc+A/SqOt
rEfSwDS8FsaT6mkAtDMS/cbAeiWhLNz3CBDeJz8HjMzb4Gg0fJC2cL7yMMplHMA5HitSeWERa9un
pQhuRJddeecZVHpGo3Gdq4g70mqK9r5ZovZD8w0FSd+2NKWNYR09Cp7KFE0z3FJrDTsMbSJVUZ59
Y1qIHhZ6CznIsKh/GnYQ7eyec0wMyIVTewgHxAR4q1fSCO4DXfxWnqEAvbNqR8Ayq/2cN58AvP1p
YolO84KbJMu97URCj/+IBMnYGaJoD6EdldegWIjRz3+2hT2r8bfqe8ISBLpvu3DCOnPj/xeEMknU
LSNLH753RNID0wXEjNj9OBwQsW0HkjYPw4hmwYCi/68W7nyZOg+QMxw+hHUDNvrCeQc7L3cr3tud
Aap89e1h4+kZxeNaVfoXe0TmpJOuCDUAAX9CH2B/wyfil7Xbt8pyNmbR3j427jInyJ3ddHEkha0O
TeSzaz0sLYgHNd5m9+niBYvNwuzSea4Q+hpVsTwqjsTTnJttYuvFPXWUFP8OcPzkXYjimM1lcenc
bdiHHa8q97Hxs1HpwDY9QmaEjb2vzCaFvbM+PMN4DibTOTaVaE6cZtsxHxCoigmHiZJInJEx1N/+
oKDGsmbsj5Yc99bsZfGCyC/1CNTPx7WOSbmfvlbU+q/1jaa2cqGeDMSa91y68lcVpn/sHQrNo9H8
yxio//D4z3uLQAbq6aOZxiy37p4Z49gH1RreGUEz6INz8xdHpbhZYoS4MLBLN918oS9LIOz92Irl
kukMHI3ewh/XKCfrgcHfp2bMHCS3Vh0mgkHioeuMLF6zmbbThS9zyiznGAZgNUZ7E1zn4H+jxJ/O
1lxsqQ1yl8gGWQkdRMzS2pLLdUJh2CR5NPnvPUL+941T0qf0xn3qiHVJ63B0Eun0/ZG+dX4EDWwP
/JP3rhpzTZ2+IEvAX11YR6FGFni9fDPa2ukNGoFOGWhS9Jrl2GbkRGqoZkBO9RutxgzuBCUxzcsH
wM6KJGn66a0KR0PboGmqvZx0tFIhpXNJu77H9Y4SMDBpN9g69HhZ/2TyoMRB1XzrjHOdsfOUR4YT
7vMOZc/G7x57zahel3opfipj5nxc4TYIWzhE7ZYd15VZyRqJUtxEu0OA2TwVAyqgVSHMCTt6SlAw
pmZQzWcXQxqxe9H0bUbLhyWtLckUaHROB0RqRkN25v79yewcIt0N6yN7BJ19CP2Q5hHXKKBrs00P
sWVp71TIor8CPPr7Kuox/G1+mwjTua4KMpJSnzUpiLuJR418VPkCmFE4MJ1kns4xj0j0tnjtxa6J
vG7oqudSYd/Hh+U9GXODMsYonnO7qt+hpHdrGUa72ulNsB2n2/E9o6+SI2jZIDEgYIJ4CJlcTmHT
F/g5+DUjNX8YCPVIl2EcqTP/C47b3Red4dyjOOxe4CeZWDy3enboiXt3C/ETrpb7h+OF0UbJu2EN
vAMmu9feJM1aZo2XIks046Ih+6QqLGQrgY68uFx4cslw6HZTb54m29yODDRnh7zNNMjZI+tCDokW
PlYULzBeu9C/OBsaprBb3Edf4z0iOtPBQZrZaVcZj32w/WXjgPuIQg2BEyyJu2Ad8io/h/XyjC/P
HPt/LVHtF+H2sNS+bhDoj3OIGDJiuYxt4tqIjiBt85p7cvx08CAwYgQYOuvFsx5V2aC9xWHMDWPV
l2Eg/l+4bDWuNN/cIldf4Jp57OZjfiAau9i5PbpBd4C1XNpQJgFpth+5NvRTriL3pbWkmUR9i34p
tMe7Lez1z1hWVoz4zYlnLBrs1uOadmuek4zlmac1c8E5HEnonZaGnSVG13TkSlUXVSEv7qpRgDGb
3U0hitMU64eMm6B4J/112VfrLBsILL2dp24M3pGlwUCZWAE2O8L3NYkm8WxOhMjT5mdw84FQLyge
3ZE/sy7MPdBdDwG57QrbnE6zZt9GrkZerFhYSbhjH2uQcFyubnEU1Q0gVBzIJI00dZLdFOc5WoMn
q7P4LWUZNAAqA+j5RDJ1alRwGFUWzaeVBwXV9vRJ4OxXsfjWcza2Z2QzKsEYU5y7CuEw8/dpiKaP
3Af/ogfIvS5IwOe1d37zKK9+s06tydj0DUNb13VJkEeBSMrRa27RFTSwL5ZYWSAWHjR2rsvQ1y5Y
nfKCX7EWRLCwXxC6TyMXtlm6FpSu/zlrKH7LANlBST6SDcnNrLX32h7djs/oKafe2Bf03xzGLSCj
sIe1DLIw3hSBC2YLUZrJzoTkG31Ic7surw6k97GItu7RELbiweFyERITCik01sG+bV9tCXyrRk66
fK5zWOmodg/jUE6nUXrR2bodfWKGvTGnjosaQjQ30Kk4WnfFbu7H7asYHacES2LE7SqRv1ZtLa3U
arbxTo8lS79NlTq9YiK6y4s5uDIum/tQq7fQRXavw6o7scc172QjoGuZuKn+lUbGItpyIceT4SOc
0Gv5AWLkxzY4+25uPE/E68g8ZZbF+D22TK5qROuAouxWY9mMd4bXwvxHG9OsF2JrkohKMZ7d4oq8
28EaGG89dqa3qC1hsievukxuASvCO1fwRnlewjML8xR5833n9eNlBnw/SlVDYvF7upcMJefOm3w8
LM2SJXKrmzeWqOKPRvTJ3R5Wx8HkZ6/KyK8IOqcDuHadohwRaS6CY3djgEkb7PfaGZEQ3Kpoprp7
RNmP4piTcWca5sW3i8chMBDy5XhBRQ57oiQsTzwipOJuWPr1qW3zYjwv65o/dj23pTFOOQ5Sv3m1
nbm9lNThJEEwlKdtGAeG2BAN1QZSVaKaa4+LWzr3InK9pFkgQIwRn5cd1uYlXwgBY2KqdryI4Zfe
3Bz2XoQiDdvB23kV8SoEQ5NEFZj2ce5Zo6IAKt7Oc2Ka1yn8WwFGxH6dTYfSZ9Tp/CZvyejnxBFe
Hh0YBLhyDUeyuvHERBzl3DEzKGbbT9F/5RAkelt6EFtMe8Ykx6caA/RZ92t1UtugL42VBQi2e3NH
e/36ouVoHurAexsmUl6g9/Bht6X/JtFXnpcoWo6lbE55CSe3oglPbAwo6dQ5WLjs/wyrfCqZVVl1
o/U84FGOi6V5H/OhoJ9cRuwddKT2aIKb89wCt99yv/H7slU8OjIsHnwh/+sDyEVZ2nBwM4nhZsB+
wG1eoFLt0NVSasBpb6DhdtXsPET25MDlThXDTF933yA7DLTFDdIra+urnQrPhbIW7cECkN85Ybk9
b5xut9nLAYvJ0dH0dodNpsHZBx6fvVhk22H6nfz/xsGE1InKInwgu4+fM7p/9Hbzg2Qjaib8tNpr
ht3gYbhBPX6qVtVgcLJY9m8CYiTGA8SB168Lc8SIK+4cYihK623VaAaczT73c4tCQmH/dvnBpEaG
zU3WBkt+QvrgPK0z+gwe/iIxjNb7WwWNEReEj+zxI7sn06ucO0VI2nn0NUkhowOrX+VrdcVmA/s8
hdF8LY2QP+g2UQA5URR/H06W+8CCxV8wjEp3HwF8vQ6ZH31WyhT/Jp7OazXYzNFt4JFFWiDGyP0R
I6qhoCQ8z7oSRX6nF6QVUfjNvLs8OyDCMc4a/QbnbzET5ng9WsMcngiNn37FouYDsuriw7Q64+QF
FADqJX/srQJuyqELe7e0fb/HlJF/kmjZ4KAJV/jlDAvJPzbv6E6Roz7sh5BffNeJcLlTuJ52uDJI
wfZn+wnvX+GgZfW1PuQMpCeTC+4AXFfc7Fc9lk7THikb8oC2HeM7sL3q7DYV/l6px33ZjfihGu3e
O9Vi73Q0ZntD1AOhDQGyGWvka2w7E4kUJa52TLKqed/mswDFEDWAXIiaVqB1ulnRIeL0Ty0ddZxp
OjRifzLQeq25p9HOBIZ/yEKjkonif+6G2W4TSwx0E1nWCdQKFnBDAtdnwk19Uehv2TfbU7m6U6Kk
AGHaKKndopz2+JUqC1tQqji6jp3dR3M3vuaIV6OD55+CPu/DZERYcsjJ2b60mWS5Vp3TPA8z6jW/
M829GFV9sGe2KL8STAh2mOPQNtGIWCALabFVI1iyz6jo2HPzWfkE0po0LD76PV6OaManpuTKzeKP
JWlIYffTt506lyj5HhfCMXi+hHrISzaFYfG9PZDbH81fcU9wNJpvOjUOaKTMO7HO5gPwpP8/0s6r
OW4dXde/iFUECabbDuxupVaW7BuWLdkkwZzDrz8Pfar2WG2VumbvuVg1M/YSRBAEPrzfG3ZGnga4
3SzKxtjOjBv6G8Oro4FOQCAcMIzgpM4h5f0wi3ZGAxOji7RzI2fWEw9vgQjai2+UqmAGYwOtQhla
66Gq0+fADob6UNKrfvPCyPlpyr6JN6XRwS/NY3Wt5DzfD7MJX7JLQ/XkhV52yWtmANq+9jO34vrR
aAJ0iYDgL5Ot2/DoS4ioEtCaxDAYPzO4/UsfOPV9nYo7pwq0DR2rnQdVDZ2jSq9Hs7TNFfTh4m6s
mYJKh6ipgjy973OZ7FUHJ3/0GnGws05sOUWRcbWWgUPXHP3mnkhjPndvnbTur/TStZGqJU1xw8mn
A6BWIV7iJfYLiGUvHRs8DWmstg2d3n6AU91xXlvRBs70q24W9l5Xbrfv3Qgcnnd1ZYoB4kti1RuK
lYTDpM8OWlt4KwfPu3VK2btWFTJGSXjUpuwXBsNCaJD4HwB2uz+7SXEiFOCx4Lk/Ym8s/ZQzcjWV
sONTaFBMBRoAV2VwHcgAJM/cBdMJEBRoIrmwdC69aBTzG8PSSEJw6+JmAmkr16A83i6dSVaCps8a
Kir32ayr58Juo2k1tHhGajmsp6biLgGft3kFJk9fC5qXlC5hFL9JVxVvZg/stcMI1uJvta57M7pm
/zTp0R3JRwj2qe9CxI0I+LmdyoXOWM/QkfP8JskNKvJW4lFQFMgYY23a11BeNmT5pnttnHtn21Vp
95SG7SHksKWvEj5N+Ltv6pE7YimorG00douortkMtplsaTPmch3WreWXxVSLtYRu/TNBHX1tD/Xv
Xg1vbdDyf7sqAuXE0VmfsaMgsUfb2BVsShVxK2kcoe1irD9RNvJ+2jn6hS4bDW3R4vIBAae1wUdh
m1WYRlsucU1jmMbHOQKyDAkq+aEDEu3MtJxf87H40cyc7mkeiN/akAbUx9w34LXHe0MzHka+mUa4
AH+Z5VyRooYuyM4RNSCL3sgKDxQzSyGdRGFEfibdLcMSMWV0hxJL0zMYjEksxUWjVzmHk2PgqM7t
7Qei/W5lD1w7KgMAwsWhex1i2kxf2JnouU76Ds+Tp6GT4wbRf31r1uKqg/+4irIGol1RoNqAadnj
xWJNa6gX7XFGtr7lj+edk2tFwPnS5E8p5hrg39QBeZ3Pz86kj3cuJj+3ep/eO9y+11VRGc8JLpkH
PrRum6g+X0+151x7CYIDs5ghmIXzHN17ucUZU8j0B0elseuGOT44yhEIHsPq2EA69yBk0dAuAjKH
VqkYYHnlOp65676AYxWV5X0Uaf0OvgdqF8CrcW2outxRiS2x7WJcm6mR+1FpNDu7yx4clU83KvX0
I7Q70HbqU+pHY3ghwsd9gvHoXU+egC49FxmhKGN+69bqZyuG/gi8ml3KRgbbqmwKSmUZ7Rb/vEsV
YZzhxnq8drkur1AaIUyOOGaGekQuFMAwJUi3Tuv7zIJiUiqDAA+MaZmmLDvGaZQYtPS0/OfY1T2t
fqT3ou0pJxy3+NUGsgqg/HHVhQug8UFDW9FX0eiJC2N0te1glwKFY14iFxor1/ptd3X8iBphQaAn
61UFqlwh2+oOQOlc1kVqPQ0RbDOu7dHsrKtJtwC9p/rQkTuWGa63VoP9UnawmEKtRF1m0pFGIDJQ
5Izj4HvcSUcrEHdFLcjbZsnwEpwWLya3M4x1Bp8TxU4R7ovU+hGZ6bjuoINfx5r5rqRuPWdVHW3H
ocMMi2vW0Uo8SVcjhYRZ9M85gNC2d4cMYqHbXMrEmi5CtwRPyqcWujNUmDjsnrkKNrdsAW9xbCfH
BPed36qZgmdMv4ofdpA/j9BJAOsCLmw2qvbWcOgf0m/ftd24Mk2j2OiTsU4GLk7w5FFoWMEtfHQM
NemBcPVKi3VowD6xsP95I0YK7l8AJya0euCbNt46A1wqcLt51S6nj42x6zYoPZARt3gqhWvsm6G7
q0ALt/h15LeJXcA2R2fnl+0kF5hVUJ/UcFJaO073eo1PSO21z3kxmD8tiGc72PPovzz4rTn/+EnG
oNrT9nmOesSNDYdGniVX9mwNlLuieVyg3Au9Nr29onlwwX5m+8rpNT+D7nHAC6Y+QKIFPAhM3buk
d1m+kJqm7ystkX5EjbIVqkRj2d8BRQA6pmhXqmKBL8sCXEYreQeVdOyjqKZ4C0IzI8arUQ+NMCj0
XhsOcUXGQw2dix1aQjieZccmViCyX+V1d1GooMGARWZvJVfKtTW17tM8ts5tGms6XEu7u4kxB9lE
JcRdd0i8DfKw4Hpq5T4pWxtbGFyBdjQt+A74FdcdfdxkOw0dNyMIBPpT3zjjg51TEa9ksbzTfqyO
CTqS46wXF6Q4ClASrj78VH2TIibagBPkr32LLYRXQpVtR7LFJRYCa/x5m0cP+yOMKzoLNDAcv1Eu
xlvRARUPbaJ+cSO+j+0B2Qdg3+UcQYBelRG2OdKEoOHF8ncrdTj7At5ml0UgIND8LrIOcmmZRU9u
2sD5os+0Gp2yv8YgwTpGZdXdm5D7Nugp4l3umjfGLKM7kF3Odhq+1naQpXVjJZl7IMyIQnGGtVEE
4bAp6m4nHCxLtYDaPAY22xNRVO9yIprWDpXsWthoP1uyOHY9aPY21JjmQGvEGj6Avg0HDFu02Iy2
ji55YQF2dV0qh0ep2LE9bbZo4i0mGZHn3oSmZr1WtaW2VpOSE8hCWPKpev2lKymLb2LqsJc4dCjS
RQOv0H6jojY3TVCDF8+8RWRakASSipuAKn/YEO6PVI79RYD3FyrF8neJOhvlu7aQS/isSwAbqbib
WUn7mPeGFUEzLxC/BjqZDmFcPY22lRBA75gPGRRUyvquvmjoCBPTErvc+yRK3olqeETID9aEvj3X
hp0QXevnhpuPKyDBvvabZLRe58IBHq7phrzNKA6RjYiK0rY2UW2Y7B8Onja9+K1arqp/fCYqr+vu
O28Yf2TFqD9Uqom5ozU65rVTifB1ZeDg9VAacCBU40wvRto76JURjTapeZPh7AbUmN4VKQ7kbgZa
U7nEaSlcs+6rTJ8fTMxHfCILYj8OcS6kzdaK6xya6RFWn7PCRLbdaCYKqrHH9EZp2WPMSdPTjgVw
W81aa3+bRdUh7Y/M5MmeI/OSmtSxFk+uItqSYxWNq1wpGNI48eTX1AsIZqjpQnrPx3AwYc/CDdrN
WH2gO0Ej1YgC/7+Ys7Slj7HPACoxzutei8rBEQi0QMO0jF4e5Jf8LYI49Bx3QfOS0jDcp5MIuRtO
3AYGb7gVCjmekBO9rUbVN4hkup2c8T0Zuqb43lu6c++4Q8Fj9na9Th25nItNc2FoSYviDDejKwnJ
9NLupvLSDAxth++XcaB5uJAZxUKWrqLc77Iu/xVYunprQzsWvptq0aWt68FFBRl0I/XgPSpqe09c
pcHfi2hrp22xJ1OSxoNuBtlmEPVthHjwBx93CERZFVsaXPV2Xvi2q4Im5nJOh7G7L/UAcr8G2W8f
L71NY3LsA/cZA//mIqC+Qi15Zyu9JGClJyekAGCAIwI6QCmmKTKK01j/VmNcuhel9oCSf/CFV6gN
uVlesZqSsj/gFdf5wdgnR2k6Jt8DLp03TVkbl+1s0vvuA+oZt0GH5+byZ5PK695JftM5RXZrI3TU
VR/dZGbzS2jj+GTy4x4FHaJbAOh+WuX5dAl06QCWIo69bEO3uwxoqdzSRxPbQol0X2ohuu60VQKt
YVN53ypPRJd9ZnBrmFwcqgZshrBqynGAICg3Mzv5fYRZicCa8vC9FKK/g9me3piCThzTt2gZEUm4
toxxfWjko5vTbqDg7f0haKdnjRKPPLzxMomzqtrnaZ35+BbG920n8j1Gn3DrbCN3sfuJRsTp9CU3
opmit7Zug18FcSdb04SxsRoNsS/j2HkecbW4568Ee29uSa8RNBbvDN2R+6qnkWZ7sX7sYbLlawkY
G9DCmYiWqviUYKAYmfXkiNF9mTIQ2hSOQL5PIbw+4u2IXTU63/zdgWOxa2yqJLgBP9NCf5d6b77V
GCIfA6J8b6yymQ5BtUBdpgl5A2JeE8PeJAA5hO3Ilgf0X2UZfkdOigokCfGEKkfq8w2MkbFZte2I
KrTRRO7jr4W8uyqB9i8xWQE+0fTc9ZcWqYlKCv55W6YYlAvKqzW3Ae2pj0S0BwwosYezIOdg2bl0
lLOtnZXdnjDoAb54rNL20HvIfW7jSnrvEiWzBCNoSrUzG/weV/TSkdLlddl/K4RmfwfNwjqo9HBb
DpzZJDSmM3dtXYaCVhPmUChdXQ6c2njFJTu4lZngGjOG11aYzGAocOhssx33eGwn7HWaFj56PdWc
KEfx4BSQKMZFO1S6loZEFZtNV2sGZAXBsaUpvRvaMHiv8z781YjsgDhrvsDVBkpBMJHAOMLZH6gs
AyRbdFC35QDVESOYLN/jGGSrFYYA781M75X+E6i1hik2YS3RNtNib4dr4HPWtuwFaTduOjKKX3QM
+K5FN8dII1vnoilyzE3Yv3fZHD9xyVwE9/XCoJyc67DGrswbPOfo5QadyMG7kGEkEFmlAdqaEvVJ
FznLzpdc4cdTPg55F93TJaN9NCjATskUYtWRXltJo5igHIyybZxoW6smeHOxtdzreO4daEOV60E3
uz1tPnxJDcP+pqsAxnZSI+3L5uQOG8HmEIqsudczL3vJbSiF5DtBVMBn5JvZt/1e0k1+J7RLXYyd
q6+cbsSeNeVw2ISRMlYVfWrSP5XHoYajIm6pLyM6H01whpsJWLDtTMUGGwCM0MtYexK0564gaB8z
onIve10+dnEdHjENca47mWGbFACzr+xF5pFMqTqWLPy7wDWyFwZ49CRWJ3WJeILKb7onsNZ+4qt7
wCmejLS8v7eSubscJ8N5nfqZ1Y7OAmlSZcEABHEW39U4jhta4um9pZAdr7mGNqiJJ2lh64XJRdNg
F6YsPfLJARI+hMGXDgut1yjhkpBi8AIDEv+NIs0fpsg0DyoyFn5xFAgk5vEd5IaIC7Gt+a10u3U0
aZm9GY3qPq+C4LaQtuFXAskcsKlzIS3oZsLW492gcDpIKzOAEA03jQ3MwqOneySNxAVZiIdXbVSA
dh0E7nQryqb5Ca+DPrYyavkoaunUqwmbrQw781B+w6vLvqqjRfZbwtTm5gO2m9FNV7n0bZazia7M
Rew2Ypo1PSm2Ur/VBwQ/Zp/ltxlCnFuIHuquRxfi14qVUqdxf5gsO4YlDOG29QdsX+rV3OrttqpD
KL4qSwD0LaPC5vgPX1Slww/NxEML6PnQxGLQt0Wr4cMKm6O/Kadu3oVz8QIVVDsUgZXuZ3NuLqY2
tLhWD9aR/UffYEI1bJ2+NTYgj806jdEEIL/p7O8KPYWPZ6XYucmscJOqZ7rmSWJGB1qnl9kMnA5b
jW9eJ45ZH/TgirIpuBozNj7NASdzM289lDqSlCbbxThqr4tMhC9zJWewGKn2dhvi5o/YE1pDrD3G
c1U91nSAI1oGE8J6csrTFbbMv1ybaL4iavU33GW0jeo89dpmxIk6sZX8MkxJlwFSfPs0adyJV/ih
lYIKtAku8gSzinmyU98p033Wudj2eVNFW87ArL6B+sChOcnbkI3vIQhBvteWoFSxHeAH2O0FvoHK
bNpNnQ3lViQVLl5lVYttWJqSiZvUgT/d2tqUUWCBI9Ffc2PFh0H35oLo9+l7NBbOgQ4ukgmt7eQq
DWnmZuAc70EzqhuLPujVCAPoWkotfU+HBU5gxr+HJW1UDE25gkhtktdoLOUL+lqbXqTpBE9GUExs
2lK7g2uDYR4k1UU3P8JEy5PgrosHcdUMVbXQ/Ux8qlIgAWxyene8mrQRxzU9tJ+yGqE6thYRbkGu
TDiPzbm741DGo0BYi/JyxDn+DQXz8JSPGXLFIYsdsRIOeHbmKajRavDkT+UYKDHDOfkh29m6oqul
ECjW0UVfSnM/1FGDhVIEXNrmdWv6CMPM7wPc3W+g6sHO0sZ6HXD836gJwvLajVGRmssttDeg14Z9
9qR0ISnNJoWDTfwI0cHz0XOjBegX7M+BvnEg7WeEqe1NzYHCC9FMYCDyMjn9QpyFUDlneXqlWcj5
jcSuxnU0B9OTHvUcxaFbONthxL+MxuWwptdXPqdhiQI7p6V+1zlOYuEtE6jbgpoPXh66Qx1kB91f
H+/54iULEBLTrpniCoa+x3GVKBwy8STARTuPk/ndmEp+py5hE+J2MG6cDmubrWaN1iPOn28xXKFN
puhMoKL3HuO8Mm/orMbWqkRcOG2sxhqePJfyxXOnBJeHYrEXxZazRMyUuwsifCPjBA5ak/tmpxSK
jJis98wAQ+U2Q1ZfjTasWFSU8U+8n4ZrTnd419BC6r2V5uxxxogZWBcW5U414fBuYcRIqxiQHSxb
tMA8qkx/uQFAQxtUNRaPfHgHXD9RQ4Jf0SRwvX7dGFiGoCGmnVKhFRgzvN9FVX4jUoGfo7OwFfxS
+PjDOo7wwItiIv1Wo2VCk7MbCPthZHi39tRHF5AVpj3fZLPJHPYQjWP5vpszDJOxh9iZYUVHlOLs
EVcdWltwYqFHtqZSm8Et4que7vHGggSgKLBnF6lP5fhD3jqx303GtyFEyYwVsgstDeVz2tTtDcp0
4zrV9SdV2uV+cER0rKte519lpGwccrT0rTR3YCj1hW1pxrvu2PSjbRE1z3M3YX6RVtoOxqv+YJvV
8KDVaflAdFPzwO0g+B5Qw3yj54ftrjn2j25PxrJBHbCKNOpukI1x4RojUhddQQdiKsQO6RKkE+79
17kzajfTCDl5BcQLLi5muZu6ibS5ZhyOod5yd86IbfwRJS7+cV2+geqF/Uig+n0/5lGywnxZP855
g8t1VIwrdF7yWDX1dJXE+WWXBs4aekazhp0d+jOPCkuig8bbWnB0EnugJMVz4KpfShCDdvhjDdnp
gIbE3lVePF7p+O1YXEqwwIvSxHkdCejaTxT7ODOGJL2ErQAvNIC/2ulaa9AI4KXXIh4MXh1bPtsg
FvdTVH6feuTtNEz6Q9vkCnStMMBdcTjzsX2A8aTZ2qMLPPBKZxorHq7uFBqBvAhxE9nMy/VLiyjs
ulFeYFFzx7ED+tWYXM69dnEI1zIaS0sNngja+bXAQcCIYgoXr+rvdW3G/m7iozrEJv2QeWjTxQnX
7wA2emIMQtylOwRacVZnBVBO4H4vg+rerTDnL+cpx54NOHLFsn1yJhZDlVerpO72sAWP1TBOuznH
IMeWxiruZ2OVNo5+MLL8LS7D8YrrEQltKcc4qUvpsU8k7WnXnmrYEOE0Hp0a7y0za+L7ajR+MNWL
c1eR7LFRzw260hWI/Rx4GJc4KLtWdumGP7PZfIi5ILIDQqDQHMexkCOH7Q+HU/CQdl74q2u9b6Vs
PNRioLJozBcfJhs6zwqOd3VTkaIOMAu+389Ku3Xtwt5hS4iaAo+7q6EAgFwNacXlr9FJLcpH85bb
JCSBMcTU2srmmxCoGTfvaVNmQU8fOSruC/gbGNQu/qDpVKLhRf1GN6fc9QVnkuVM/KsQLOQunpzh
WsB/8yEtqC1VIpb/Wa3cZwsjzsdYa3O/rmKE1ouSBVeQlWp70+fe7r1ZaaSuoONhxJrQVdcLI3qm
aCzXgQsp2QlxEdD7WBzDcla/y8zst4iV+02K3dFawy4Aelf3rcTXmL1vCTYvX+oMrUbC5W1VYLCy
DgjbyFb4N5pPzpjqdDxTFBs4LXVYuevut0QCAdpxdBFHXXw5eVX+WriLspnKFilFZ0bXiZwe2Z/j
C6ugr7HG3ZeDgtwGIrXECCZbkFBWUQnDh0H4LWWyfKepBl0Pfcxb24QzFJra3oETljDG+K93thji
LRqR9jmpWvWE3glwpxO2sUbEA/ncxJnQm3N36fnctzXchtzUsc4OJb144Wn3eDdcpVqNpQRo6o1R
I6GoTU29KY6pFXcdtTY1Vmov8RFa2XYhsnVvWe2+E0l6FeuBztaaUt71TkXXEnE6PytHzBziHxU4
1TO9k/k4oRBdK2MM/RJL7yzFUCXr8+mpUdPwDDcBeYXRzzZGIf24nQXY0arQwUKjRtGekVDZttx3
AMghHGi/tAw7ETSCpT/hKI4nkC027jwiutaaCBwuR/Rp4Zq7hc7gbQcPJL3IjWnTIGH/VqNaVTBr
5u6+aemCdFi25FWLt5ajmUcwvGBbWL1Fpyul/6J06ITSxRN69uZuE5vuvQapAJU7/I5829vtonHS
Y+vCVCK4a/CgIShC3jfVDDtKT2rwHKsMg72TCZh/hKiZq17Z1hv1d7NF/+DCf4RY5Ye07d+Hnk46
ZeuSCe7Nft6k8VVMbXA0+KBwWGWrvy/whLinSY2pcdK5x9jIeTnhGHynvon2aWccwiYBb4h1d93W
8t2E6LiOokG/wciC7NrcmfHz7RsNIW6LhqoMJ3HV2lNzGWXZb/jA+N4njonrcmP/yJx6OAjTG/cJ
XqjbfLTT40jANUh8h/u0N71bWZfuPRNJfcQ2wV6OIrsEsj0GsIc5CGa+nGFymlXITXgrQilekgpf
0awio4qTRl1z57UeRmXGV1j2OPt0MAjgZf3sOtd5HxMJJjFnrfE9sePwKl9CNhoBxRg9IQKQtqoP
rYd9I6+2ekhHcjiERxDZauq634Vt/LIcV9LVo9hbReT37SYJKXiVu6W8no1W3dodrJZhaW0NZkUZ
2qfG3q57gk3CEHNGvF782I6X2wu0wRWiYQg7dGyvuLd03zq+pY1ElPtk16RPQIPUnH2ILZS/qIm2
uje2Poh5cKOj5wCIDgM0OC4gGw7S5SVBahzNsHUx7UO1ne76VCLKQBkZW1AfQXwghaYi9g0tCK5m
qEoQ2ty6e2Tr1ptNw034Falyes3vtxfAJ8gtSfgo55eZ4+0xFeN8bQGBbYqsyb5zdYVEhJ3mvtBx
LKZVUGzpMIJO8lBrrqVbK58HvJQTzx/xusFOtIq8tZ7ZoLXpZI0XGgqxralGxaVqzPfTYKc3fdhT
msfYGG+L3FSXQMQxp8rIxTiJ50ePx/g21aliQ23yw9JH22g2GagwncejPlvlbd0o/b02LHdvZlqx
rhT4/1q5ojvSmS1fKjdDjz5aVX6JLSdiLcX1LJYjQvfBvm4sLAL/+BKUYU+5BHo7GJRGaVGdier5
E+D2MfzMMElXdaCRYfdtGicJRKDU9BmQNPnQBPMDis69fC+hX2yDFQSrnbdxzqTyfhLgZBqO4LpD
SAkR3ScDZo0XK1XBIK3raANt2lCvurdmma+s3x4n8jyeeURjieg7fUQDyN/SDcOD+HGSReTImkaE
6Lwt7h2K/gTsjtgauguzyDqU/brRXWhtkLG8FN7vemVexB4uEtyVjQsHrs6+x9IaP5mu8OmI10e6
Yve9gW6Us6J90qH04g1I0Z4pmplnQkw/fT+GZ+m2rTuG7bhL0NJfUW4pnc4OvLz07af2rb4y1s2a
Htw6I47At9blzjk34CdpaLR0LV04BuwE6zRU2DYQbMokDLYlygeqy664xfB0P2gPCRzsfI7WTsK9
MNnRwdpw5wUwsu86IzyKlP6h+WAE8/XXcVKf/EYsFMd0XMfTJbrpj1NQFsqBG0Ni3lgdXFgzr1bw
yi01BNf8eqB/07jQCJKorHtEHTre6Vx7Gtk8uksQnDvfoZNMcUCwfib6mRn+NxqLY4MhPBqbhvRO
v7h5qAQJHkOHNhpZ4FsR0slKzzzJp2M4EPqQWnsGdIyPU0ZGq2whHtD8SRBZIFVcmd3h68k6M4R3
kpoYYMw+0TUgYzBHhk/DiRNLnEv5FMtP+fjtMln/eRDv5N0XUagXNGgZZe4vwanVHS5F2kVkkkLr
aiWeVtIU17jW/2wth7YwSNKZ1ffZovj7NzA+TiXNa8Reut75Hu6rRoMp/CZKHuiVfz2d/y5yU3ct
afAPYRKWfPKdF3ZNsFhdUyIlOHtS2wy6/C5DXFfz6Hc/6sevh/vk7UEeQhxMnwl+3WkSYR3mIMVc
uOGINutOYzJxKUzQ3309zL+ZnibDsJO4rics4/TTDeshjKyMYcw03ymn+hlMj4nhHkKusuZgPOvp
mSzPz54Ljx/bsHUin015Oo0YruBKTVakRl2KYRyn/+8A67OvH+uTNcHmyGmyPJ10zZNUVMSUgSXU
MnvFEXqkbR8qdKRgmF8PI/49ucwP48iPay8th9qaYsahdFzPG6IiDu2Ftyv80Nf8r8daftTJh2bg
0SNdtO8ScuTJjoH3fKhKTSfoKOPD4qK6/frni8/mzLV1dzlXIEifhlJCORytjtAjHwedrbEm1+NQ
+uMeOcrdvKZtumKnejl3mv37Vckl4BnaAzdEyo2T5ZB5Wlu6ikE98WwAl8XRkwOx97YdzyQs/rvu
pAHW4jo66hdQoZPpmyTdPGMeyYuMr2D9Tub9uajIz0YwKAOWQkCndloe9e9CYGhgCeQTL6gAIyD/
I8e52TmzC/27CqRhCBMDaZ2vyPNOFjZnyZwA2cMBCui5tBtsrc6sg2UiPq4zRvAMi4sFFAJW2sfH
mCFWDQlRyL6xcy+gWx4GnyCWndp9vdz+XW0fh1k2pr9my4tMjJh0hplmqmkc5wgHMlaJcW4n+GzC
pOcuOxybKB6cH8cJaxihMmIcz3rHGhs88OXrB/lsAJsJ42yzlr3g5AAcRs6CtGQA/Dqj5sqRm//F
z5eex8ry+PVPv3tr8upYwj/2deyA2C7jMyvq3xPAIu/2z1HD4cZn+HGCKinRYHj8/pb+UHTjuzEf
wdwuGvtewGiVEVbGXz/QMuMfF5glyDrFgRMXZwDAk7qkDFF/d8sD0d6nU9pspI0nU0WPK47vRz09
c5359/1YwpbIOLlc2MY/9bmY9N6usIHzMR/ndmpa1pnn+XQAokOXT5Kc2NMXFIxgmbnFBObQPWvf
HP7rncsSiBYpOqgVXabu4wtqNUzr5oGfX41k0BbBQdPhjeT5f73OLHxK+A/7ownF/2RnQVhSRDTX
U38uDjWqc/1MYO8nFyU+juX3d4Vw7X/uLRAjbFfqvIhhvaQQk7n2Pd+TrL4zNhhD7bQz451uxxyV
ni6WV+/plsf/+jhtgYlVQiJYZlN79efy+iPufn29kk/f/OkQy6/w1x6mD72GPLRL/RFB37UUkb7R
oAKd+UDPPciyk/41CooQK3LHnlGAKcISMUGwwuXo60f5p5L5/8+y1LbIz20pT1YZjbl0imJ+vLWa
qGQwJ75EjbnDVnR/7oT5/IH+ZyjrZAPwUG44c4W7GbfJi8qFGr+yenOArV9V718/1udv6D9DnWzO
JTreibAXHIZhQXP5fa00tCdfj3HucYyP72csMqNvdVZBK4BOQTE9Z3xGx7v5epjTA/PkBZ1+n2mY
1gXuPqkfw44SExbP9pGkGqxR+7v/20jLpP614IyhmDWbJDzEuJLoAKSJCV3crMhusT8+81TnJm/5
87/GmspgVIU1Q0P1dDr0vZh2Xq9+zoGunXlN55bCyWfkjXWM3xQ8J9z/JJyC3Nu4ofvf1menb+mk
3FCWl3mRTT9PD25K63sz/v763Zybr5OyyUjMKrOWfmFW3jjNL9R2Kn7+eohzE3WyE6QdJuY5Xll4
N0AB0+ZrurZn3vqZtWyf7ACLVt9JUz7LXBqEJ5R6c1BFdhhaupWi7zBY+fqRPps1zhyqDQukl9Lj
4yojvMuZrIWagwjQ2qeEd2xrLCCupkSJM8tMnJY3ywr4e6yT7SDXwzzKUrtAsHvDaRp1tw6cHXzB
XLz9LPqv6qKG2YRKlMSdVXQzN79D+3rBygCoz/wyn80zx58pWNKWdE83dcjBqP46OktxX27GvPne
wkVJUHAHbnoGhfl0ij1oPmy2ngk693GKw9IOnakxCp+E4sq+Qujo6P7Xb/HTmf1riJO1D++L+AMZ
L4UjlaNDXKDbVoGPE2e7SqFyrkaCf8+snM9n8D+PdfIx0LF2YVgkyg+0QoE9t5s4ssx1p7/1nfbt
f/N8DsWeBLf45y7cDpGNbZNKfaLdoHdON3HImMbgHIeICC9042ce7rMv3VgqVw+MyTH/VGx/bb4y
qeygxBuY0ItrOLd6eeYz//Tn4wPhWB5WXPbpZ+ekEBEjjIl8u36ysDsEjD6zwD9bdcZfI5x8bEZf
eEXhjYVPZEGskX0erieiI75+L8s7/vvCsnzRfw9iflzazgRQm/dt4UszuCG2Eht1fBPSYk+veZOo
LU0piKLT9utR/xSoXw27zO5fb6ebGodEjzn3cZi6Gq+ybbVuyYZYDX60Vxe4W27ObcvnHnSZ7b9G
9Oy8jO0m5KpkwMJvacHBqiwX5rS5gsXLTS2c420V5z1dc885fP3An68Wz5agyZZB3MHH0V3+ZCYy
ledVho/m/8aV4Zkd5PPl8p8hTnYQCAU6ki0WpGnt3PGVpNYYc8///jFswzQkzwAcc/oYmt2PoR7y
GCRAByFZTWfWxWfTZNMPNE3d9Gxx2v4RZjzHNlwcLLUzwpaCQ2Sd2YfOjXDyUbklYd14zOQ+7H4f
5cQRI+4zD/HZi/gDMHFFA2M6vdNCpgzzkNROX4w3gfYCJX2NEdDXL+IU2KBbCt2EJhHTxESdjkFu
xRx7y72cP933Kv/e1yWenin+0JCOHBIcdW3/9ZD/nhZA6NQZYE0uiI1zslOoNkwMjbBh35PBSwtY
D6MTB7ZwX0E5/nqofw9D0CbWlw604XC6n3wtRoHbYYlUGxtb0o3aHfRSCFy6XGli9/VI/y4HmJGO
oN/GSFI/LSKAomsTu38ALkw6plEe+WXOYDT/dICXzjbQs0f54HlgUCdP0w01Dbk4Uj5es0T+toeA
RLAc6ZkpGnc129mhxnNxtjAvQaVv5uNvZ+ggXFa474/x+NtWiOdIpMYKDoXhml46nGP7JUjG3/n/
I+28lt1Gkq39RIiAN7eEIbmNtOXNDUItA+89nv7/oPnPNAniEEfdfTMz0THMXaisrKzMlWuplBb/
+IuotMepLFDOuC351RaicaAbE28im4pfGG6+//s3pRI+Bx/aNCjDcNJvujJ1ZCWFVHACe69/grfX
E1/0J1TtHfj5HsBg+jvHceP1T7VXJgng01MCWHdlki5LYYYoc8+SbfOourEj2A3SRsfczY/hjkPd
XjMYo6alLfk43dxVNs589RD1IxdbzjCi8S2D61x4aAw30k8QJVfxznP2NtYs5kyDPiUrs9boAlAV
BaSbizkOS/wYGoCRkL2/v2Ubh+TKyOpmCRESmvwMcXujhEqekcKdb7YRWVRiGDyVcNPjFavIoitG
3QdGRirVfhCQctIe8uhs1jtWtnbm0sqyyosEoI39TKimOPfEB+aaTwxTuzq1f3PH3bZ25NLM8u8v
zKiynzS+hBlkzRhdkD8htXZ/O/YsLJ/zwoLcFXqQMuPjWT0AZvjYzKfMkt/eNyItF+F1hqZdbcoq
alkUfcDZsylwQflHyJZO+vvgyXhmePUYeNJOfrQVFaicq7KCUAGtmXWvLIKYNerFKffUY3BK3PGx
fixP6WG2JRcGgE/WTlDecGmNN8ECtKByziDO9TcsVXkKmf7NPRPQOYMI4s4ebX0+jTcp3SbK27K4
btJmalpXapdkHhDU30HHq0/qeXxTPenedCp26sEby1m+2ZJYUg4meF8vh0nJcoLQJEUu9ZOW1wdx
+n7fHfYMLN5y4XPQWclFPBipx3xJAU+DvJNcbPj01QJWIQBC07Zluh20OrKD3ZkR2KjYuXj2lrD8
+4slZMLQl4jlkDKpHgLo1Mnuf6IbtAgXGwV5HlPLxQauYeVTE8gaaVh6pHlVOZH/CfbIIHpCiVP3
AYWTaXavfHkHSbGcwtUpXTonskzGDDpp7WZWodbQTdM474dHuX9fAyc2vsmQBRh75ZatHeKlSwed
BrB6U2ZKSAzSwFyKPvMrq3zHREX3Dy4zeA/JlHRL4hvKKycLoDcTJUFJ0Tf15CgB6fsUR3s9061I
c2Vl5WoMDnUQQ2KlcSVPt2Mv9CzbeEYL2CuPvi2+uu8WG253ZW7ldgCVQBT3nBylemiTc7zXa97w
AH7fMGj/A3W56cwPctpaXcrvtyLCz374RVG/CABCZJxQUoyX+6vZ8AJyDbJZII1ww62ROxADTVrQ
S0g8lMro6lJlkf4PUGRaTbJzX/+OwSvfvrK1uucCJawqMgPDlVKdiVH04B5qMUy/mItWa5P3MPMG
vfAVRnKVUWvzfQ3d6IEHnvKWsbTur8jQy09DMjxAMSAgD1qBijcneH1KLXkzK60OgAYuAkbSamas
UQvIGfxAzFJGBwq6dlHciQ97n251oc5+4UPUFOvuEM+6DXvzC2xi6TkBym/f36Qtl7jcpFW+pqY5
0HSU0CnefMgCw1YsGUmlDxDHOYynOfeNbS6LG/s/PXyaxNdhdTAFa+hDM/Ri69gz8IhiwbRzWW/k
h0tPlQ4+KAdeoCsTmswJimdSkYQpNsgtu/fi8KiKH/54ITwBwSMvPVwDyNj1QtpIUg3AOrlXxLCL
w+v5tPtq34o9lzbWsMV0mMuAwaTcG18jL3Dsjii5ncRzdBaOGbCqaecIbezNlbl1WpAxLZRAT+sx
T1GIj92PWtixsJXnXJlYxWxkTQYj1hiahPqKt1VxNJ/QeAe9nTiwlu049kYsvTK2Ct2FXMN/G1N+
UnwHwksr2lnNcjBWEYff5/JZ0ijG3ZfveZEiQIGfwTCS8L3qt6V/mA0oLz4X/SkV7VB+d9/dtpz6
0tYquiE/oU3IkbGW/h0aktailyw/9v5OYrX9yf5e0hIrLpYUMnA20VjlORJ7S38130ncN11Mt0wm
NUVqgsrqehNTw0CPkESaxG22HuevSf3nuS1v6b8trDbFYLonbQUs+PCl0hiGtebzP9iKCwurrfAT
SW6hKsu9GX7VwtIcBlp1OL4HJdoJlsvXvnGwC0ur3YCTnmYdHUjmZSuGdyD8nM4SQ9nle0nZyTu2
NgaSdXWBH8q8qVamYBpjogz2MI/Jjzl/6H60e6dlw4MtMCjgWqhq8c8quigGpEIlsi7eRAPQ//hT
WehAv9/fmo1VXNlYhRdhMENVUCPoEbtjJj7C76gW7n0TWyHMoniyZJ4QxvBcuz4ikYIIp9Jho2Fa
HFhoYQt2B0+E83/Duu7aW60pVYY0n2Dc89T0Nww1dPpDhUr9QfZaW37sdiLA5jZdLG8VNJH9KSIU
9HJPQGnIP5gJ1HmQA8uf7n/GzZ2CcJ5uErnozZyLOEEA0C3eIPioibbp2Zhz1DXKndVsxDMgwphQ
DboQN229LlDKbm5QPe9MGd5oVa6ZZHh7fynm7Sm9srGKaYzFQuIKSwZUx/y8EAfPCFQ8iR1uXkHV
i1iN+FT63d4Dcm9pyxe+CNV5oShtuRCBMcLlZp0IP1v3j3z94vOtQh3a8nNSznXghefeEV2CqiN+
6TzZA9XtFH/d/47bLvH3Xq1CkNRVlS5OZuwV7Tfzm258+1NUMi/uq41aNvLii4WVIjfSgh4M5lPp
O+n8HAc7VYM9X1hlhT3j0hUvhMDzjXezjyAy1GeMzYzwssYvSvjxX32xNXw0UFpRENI48XQf2csq
/zoqJvK0tXy4b2c7Bv3tB2tgb5nlmTgkJTmBO3uiS1EkpsWC8BgV0eAdCj/37e14wvplb6hlpOWF
BP4ysSNKvA3KZ/zHvzOyCnS90sJbLjWx11dnXNxWEEJTdycJ5PvBQV4Fh9mIC6qvtMHE4+8T5EBo
9bLEbubzHGHn5bMTEtYJadYGcOFGHTUKafLPSotmWNB0x/vfbXHhVVJyeYrkdUyoGN6v0cT05sjk
aniG8skMrQ/1/Bx9L8Vfc6zvpCa73rcKDEnfMUNjURwVj1AjebmDkrBtfBC9yht2EZlb/Z+r9a2i
hFwokKLD2cUTZfYMr0C93oYi1ZEd4J/Nv3TCVbyI1UCo5c6PvfaHED93P2J9xyV2dktZwcusUNSi
AtIXN5V+ZFPIeDboKtQSPpcJTDmBY6GOa2uysPNc2Xq6MkRFKVskf1Vu8C4MR09mO3E7LU/X+kxG
RhtNeR7tyWEU3t2Da2x6vsazQtZVnT7wykXaELQ7DRvTneKHDmjwuPOq2IxIF7+/cooEMvYeCt3Y
S2Blqiy7RmMQStH7J2vLyFKaBQ9O75c8+fp+CkQEn6PATL2i/suE0LN4I8nevzLxuyh9cQV2gYp6
rbqU/xLUYA9j/ADt0n0TW4VtGhn/XcbvA3Zho5z8agqrIva01/VZOZmEO/0gPrXH5rRjaQnR61B0
aWkJvheWcrO1chjFluBqHmVXeqxNT3Vat36FSKJjndXJuW9xy80uDa7uDHSC/MlfcPsTPI6qJ+c7
K1pi582Clsa/BkbsdtzWh8hZmaCt8xToU9ofdfvSEef2/GzzcC4V2f9vZh0UyrHTw36gB9y4oq1/
RHnHQbn2INmykzni49643q691ZNJtFSIC3XeFNMbaCsIBr5j2SOjdLKXOYG3B6rf3KWL5a3cQtcT
pvll3rLomHfBSZ92DtH27zNJKVFwZjpwdU7hdqutCt59r5rP0JkK446XbcVsgHbG0qKhTrLu0kRp
11bGMoYUn6OTdII+BZgbNGE7F/lWuDFlU1wwMwwErsEAiKBE0NZhRouehM6LfRe5ovvnZQO4R4te
ok4qm9R8jTWYIgWVyIBrFeNpwSm0Y4cOikOehfrzQXIZEioP3U78ud0dSkuAzpb3Hgtb42eCWBi0
DtElT2ofcv1N2O300G4/2/Xvr66Cdi71rFAY0zTM86xqD2P7Vk6snftmua+uA8G1kZWLaQqj5Cjg
0gYKXENxEIMVlMDTgl/D/Nf9Lbq/HE1cJQi91sfjAIOJ52eoMJ1gmxyjnQRu+SL/+2Jga7gO09OM
qmooEDWH4asY2JX1Ay4fw3BGkG57tqTN9dDdBNmImhTX0LUxtYO2kNZX6NWQkx2Wt0qgHha8kPJq
8Cbi25K12nuorW2rzKLidWDo1ktsxBRl1hFR54rEQDWCGIrPztb0aW9I/faGwDG4W//H0Cq2ZXnb
jMGsGq5Smj/TEH6tKkoejQHR1L6cz/d942YOmgmBK2urj9nB9QfczdLcxp0nb3RU6ODs5bpoD+OD
6HXSAa5Qxd6/2ve+53LIL252A3UhuAURZC6TtvKawUB5SULtJu77nRf7RrpyvcblT7kw1UHDEEQQ
iaAXBlGYaZ7FoX6FivRDT38wiJLvfpWQ7xWOoeyVRDdP+cVmLpt9YboYZ4SLZ+hLmkwefjKKWNhp
0lcvfpyYL2Lb1geEAdKdsL9ndPn3F0b9Dh2PfrAEV4IeRZ4fOt3yYkF2ZIghgy7fuSs3bgDEP0XK
pPA30PVbl0vZvlktOg5/6yAL61XH6CeSSsimkWzIp8jhSaXuxJuNfOPa5uqQzFND2wxpFTpksCV5
y+MDzn23t4Vj6gov1U7WtnXjLAdSZ6aTC3v9+MhjQRilBqhIBXEgAkIOlPOH+ydxywRYCmIakY3h
/VUIDRAEgCmfKD3NJ11+JfQ7J33LKS5/f/XFhqIfjGw5b3LwrpxFwBTzk1+NTiwojt5KO06xFcQu
ra3CijmpiN7G+IShf5h+6u2zlr9ShJ0l7X2yVQiRW7STIpF7OpYZET5pf54+LbgGCT/igSve4LbD
JIaMKuXJmanJp2bwRcikQYWI6M3d3/ut6/PC0Dpbh6RRrZBKYW8gje55xUPzKUh2BLe7ghJgIgTO
fYNLcrG+ry8NrpzNhMU6RyU28ijzqOFhUFNUNWnbae9DA+5x+HVRrhIgLfyEeGVga4hjfr3/F2w6
yN/fVlm5o69FE+KyXOK9HKIq+dR3mZujxSPsfdtNJ7kwtPLEBv7rMVvgCGWFJrLTdP/E0y9+f+WE
8PQVVQkhuFsFJS/TUvWCcsrsZJEIbqms7+zc9nIWqPRC9yev8TYokZdjoZJu5yVKbh6cgff3ZfOy
BMzzXwPLxl1cHl3uQ/s2tjqwmPGhGIXHzHocK7Xwig724ukXqjuf6goWPm23orTs+a1X/m16dW81
YmENgxUHv2fmGTyyCzt5Ll30/5jLrnby763843Kdy5m8WCfDghFqDMTbEu0W/ampz+oefG1vr5ZT
eGFCGkUjgJjQcI1keAtTpmrDy2/txI6ddRir7J53d4iiOu+IOentJPmeDIWz6FTfd4vNCKWofDAT
Kseb1i7Skb0MjaHhmmX8EPrC7KWQCj+asf9L8ePiAK/wmwawzk6E30xPwRD81+4qTEhDAnuhwcS0
lY2aF89l9BzlnOFgqsZ3qoU6QmExPI1UU/VoQZV+kgvUfArDaBzm/iGICyf/gFDVoiZdPM9oNf24
/2Fur1Xo4Jc6DkOM6i3hRjjlJQDQAEEJnXpr3DM3BiPYeDQHv4CQOvslxEn4x64LwwsWF0wSE43r
Zz0yoSknpbJcFDI/oW10Rt+4h1l3d7prY3FXhlZnRFESIUJPz3IVRk9PcVaXhwkJqQergQc7DM3i
MKDKtuNqtw59vbrVqYnQyEl0JYUfcW5Lx1J8HU1dlGgR2v12f++2LMFxxvydBknHzcNYF+NZ7YvS
cCfGNg8QGiwKK6nPO6TKdsL27YULmQmATGmJ2wxlrxcVaHItIbHgWmIW2yjOfJYUJHdFozQ/FrIR
2jO6u17dm55kgDr4w3XKusJMtMLQkaihkLeKq1U8ilahdwrsY1p1kIIMcQ1xnmEs7Xr7vqnb3sry
OU0TSq2FwfNmmKfRO2PWull3IRtYsBMLlgHuZv/1/+UNeds3whrDwwyGcRkCbll2+CLCzmFhND60
qW49PCZ6iUDnsyZApA8HbvLcFslhqL6K1ttazZBZ3rn4b7xnsb10QKgREvvWz54oD/OsMvmqiv+M
gIY/veqF7/e/5k2ShAkcBgjab7bQ9YRdMwx10po9GxchUPAAATPEIfXeG/XmmlqsML+30EyCDlrD
1FM1jxRlxopa/2Qk22nbbOdTbVmA0AnNSV1aYOkr75ezMG1Fs1Xccv4xqqLdhntlyE0L7AMHDDwo
U4LXjkC9u04qeFVc1A4mFH4RTijaVD7f348tK0vazGNXRw9zveVwhbSpr2Klnt8WHTpPO7+/6c/L
XWdSF0ZzYx3ZoTJGjGLCQP+dfThLp/aUWIfJW2ZeUjv6dH85tx5siBAl8FBeBnvQ+7z+aKYWNzUY
HcWNW9cMH5HmUvZYDPZMrB4aM2I6Rggru2vUDync6i+i79xfxMY3YxUGlYdFPYe0dZXglxChB1KJ
CZQPgO9Thjhpz8ioUXveB+9vrofi4tKAVMhnVqG0FCCN6iWMzUGSIOmSG6/8Tv+hdvGf4woIo8ZS
tAdDtSDqVqYCrc3HwKhkt2ZdihNBsyu9Uo4LIIN1vb3/FW/XZUIBC2cIU4M6VJUrYxVE48kUGOB1
Dc9AgyAvkA3Q/pQ1QzbgdeMGkpiw5XJYOYM1omZL3U+BWdqTG6COp90G65Y3AG8EtY0hIoG5Shhh
cs5lUcOG+tw6wQn0mRv+1UHqt8CplZ3zevvVeIFdGFu5ng61J1qfNfGZq8KDWx+hMnhNnLgVhD++
wzGlSBQjkJa/RW+OqZQEbYmpqRO++hFC5aURdIcOurudA3V76WDJIljTN0JXdx2DLGRZtEUux43z
11LyJtY+lyP64TtF2a1PhzfQAVuubrzuOvYosdxqWkOkQ0i7stF/UT11RLJnDqe9UbLldrl6Vi50
Fhemlqh+kSRoXZExKdcorp6gOdkcSLKqIDlU4Qeww6hq+PqX+4dp6wsyx6yqzFHoS2Z5bbCy4jYU
fIJEnsdOPwVfAkl0+6QvD2Y271ytGwkXq1MAHv6msUPA/tpY0c65IQul4pr6IrNgHCau72luPMUY
z5n+Va8NBE8eJKZPBf3l/kJvWzHEKA12LJqtIBoYE782bqWxiMAfmgVIK5yqN9VRhMP/x4IbE532
DXp+J8sRRfu+1Zu36Mro6oinUp43FmJVnLq/kug7U2KOrkPelKPL+qKp6bv75m499XqNK081ilYf
Bikmokhoa6PDMJi9o6fB6b6ZW6e5NrPy0t63YklEoMEdYzRcQ7QlA/SfX9O7e6OqVfTnbnNtbuU2
9NXK2BdCTvnT7CEX/eA/WW8UO3Zze29IY8NFuckWgkK4XBnaWePJRjmR/NLHlnboHdkO7ehBPE9e
7pbHvUL91le8NLW6x6au7pNAz1iWz/wjCpVVJR9r+KCY5drpQahLenQdV64v6JXzS3VZTjQKZVc0
5viYILfyNVKC2ZGn2g5iKXH7uHKEsS/tvozfB4mhvW5ksQsPOqHckQLNcqpZY/5sRMe1NTP1e6/O
0jGLhtgdplY7o5cSHsIBcfsq8k/1rE6njsneF80I/EcB9NXZn5Pkm1iPAzL3jeWgnfezStPZE6r2
hz+DX+ma+JUptPKTro6ABuMkeDv0mW9HapYejJE63n0v3josl0nL6mxOqdrq8djKbpaHh6wKjnLy
xECIe9/K5i5fpEarIzkbUy6OFI1cI3o7p+M31DRiO0vml8Dqftw3BXPYzjavDiZ0m0MpxchBTn5k
HSwlaODtQOwmGufigy5FBWMute+MRvUDToTm9TgrSNaLXfF9mBrhs69SloEtYbDDNITQSOnnFzPW
2jNkLS1CQ3KEPGs+OkpmILlRTJ/CAtH5XA2j51AIqhnV8FT6WiaT8DKruk8OXZc/hLpGLrohC0ij
ymeseEhjt5OEWD1oHMQJ8EU1C4+y2BTyoRMaQbAhooxfWj/PExvKG/P7PButdLCGFrm/rpP+Gnm7
HdQk6xbhXF6ZZZUcE1EZDyZQCP53Vkr5ofRN62yqlfY9SGIfcZQgeeUjRvgy5ZP5OizQ4YGENHGH
ahF9Tn3oTLRK0dw5l4MvFMOFI7KjjuL7FAZ0pMVzrSRnz0Re0NHAE6eVU0eTy4+JP7UvlSBP31F/
wLiEAIma6I95UFeI4Y0lynf9COQ/gQdN5SOb/nRYBkIPcjp5UYRmbQBE7dHQk3oRhhcQcpfi50Xn
5aCYodgeYr82jqXWoxdTyG99QXzVBdZxGPzhg+IP5jEL4bmKqkVnmUYFeljxczkE0TFDVtpJDHjf
okH1kfyJ0WO12k91JHwMVb8/wfBZMkwhwfSnNdVBpkt1yDXlRS8FINx+2mqvzAyx0nGupU+9PJa2
CMbBIWb9hVq1+q7RfPGh6Beldyvojr3aopyDtqOtS2MLvXsxPDB3HR17/mSU5E0a2rIXmcAQ/DL+
a8jRNmTDkZvsRFRuNCFEjCeOXFnOZ7Tj0PkzQuWnUfYmvucj4cl/GZusdOdqnk9qkCx8m4PmICGO
tn2efBEM6BAko1MOWTM9tWXSvWRFFX6PLKFEl1srv4hTI4Gv1lpbBGvyTpyzKXK7uNNQc4/D4UGu
h8LuVYlRWgUdzEkRDMTY0dg7qPNovg0i9Z3k99RwlEkjZqQZ/zfRlag5HoZJ/BSp9XswtC9MF5VO
V0P6Y4jhG8kc306y7NWZ/9wUcc8EYP/JoFHnMISUH+a6nk+MPL0qfe1FMPynQO7Rd6/NX37UM/9U
o9WM9tUBTTLhTKB8VTcdMjx1dhBrxNfEPvkgV9ZTo5eFU5QZEpb6u0pBw9QcpY8js3+yOhd2PGaP
tO/HA7TVPoI4LbNoLWLe0zSg0JIM1Q9kHI3HzkSdjZTbKep68OQJpXk/7Z/lqRLs0RcQtwl00U5N
pI/8OWue584PTo2MbmrhoxoUmRTYUQkSP0ahZHh6mByttH8TlKH03uxm8yDUc/VkNCVKsYFWvDSF
OH2cU/WQ11ntSWISelI1NM/wNUlIcqna52qq0ABHovJEadR0hdDSFc4RqnCdFr6bZFqCaP8JXwCQ
zbYoDKIn9bkkHShZxs9Shj5IP3XJ85x2jQffTIQ4lFE4gamMdpahdjXLoWILevk0dWltl36S2gPT
Oad5NuW/UmXsHAX8lpdnYemETQHNUWmdAX6UHstUbT216LlGKLIB+G3spGVDxUH9Que1tE2zqg6C
oH9AIKpGVwvdeCOrRKcu2w95LhsPliRDS5IB4ZWkSTkYdE8fJjn4Os8B5C61xF6rYetNuawfg6iZ
PyAdpz+JUVweedhbM+G8rWEcwF91paif/VQIX5UpWWY5JPEPPOGh9IPUFQe0Fi0/yM49M88dOzQN
7/OuyT8zHBQ7ZtjJv5LQeorxhuc8mz4aJmaLiQICXl5/yUwFvHvQCIdWRD9GKpLJtix5OKd5j3R1
q5TfSO51Z2gRwItUiS7sODk8O6pDCkDfFlI+XOBn1kGbo/rMo262+zZBMwj1Zi8gD3DEXAO/k8Wt
baDwbg+TVD2b8vBpAkCH/HsxPOW5L5IfCT+nBLK70SytB4jJhwmR2Fw/GXGtoWvti86U17JnVOr4
FI6JBr2m5cfpoZRCmJPapRuIdvxj6wfdr9Qq/pLiCUir2utI8c6MR2mdAsdVYT7naaY6daRJnmah
gW1LsSYfiykx36Szbr5L/OFnVrZfi85KTyh7S06FwLSTS019QrijttugoGRt1qMYs65Fvh51AONR
K2rGBKxZOOT6DLpVmLQPUSD9GJSkPpkVkc/vmBPXVbF5nxFTOJtNZnNmnwctVmmiFh8tKcoOk9wh
BpoOX7u4sdCfFxwjlEpXlqTWQwntl2o0xuvaEDRnQgnPFhADfKzLsPD8PHiMa/mbH3cnCErDk2Xk
5yCpX6dJ9zYTC8OuKFUglxlmTo6O9lMn+29NiUF/gKyd3QXoIGthpaMLHyHV2faWywGO7GbQ+6dQ
JmqGdf6jkQfAlFNp2a0w/phDS/PMVv1CQaf2xFyvnPupz0YuB60bbKALkobC2irxGTIpUYA/qq6l
pKPdB/LJYPjELuTq7b8ztHqLGGrSdnxjiLgQLNdNZBxJ2lXGVP+dmSWrvKwD1EPHNaaqbsuzHKJQ
pwuFE7yTf/6QW9jwloYSQ4/g5K/NDEVZSAZ6pO5U6kcxan8OeegpNeVisX5zf0Ubqelv7C3tRwM4
wPrtz7VNGtOzIs2A6LtXDOMgzFP/59n2lZXVd5OHruwQAFXdRlAfFVILNLNdMeDubT/cX89tpQZC
PIjZloYqfc01BqqdC6Pq6JO76agvOCW4oQC/kAbM/nupKo6NIjEm1u5U8TZqhtdmVzuWZDn9Mc6b
S/72gHJK8nO0NEjhfKpEemGar7q0799I8ODZJBeNM0wc6LCt4nNS9/JOc3dzTy++wept40diZFmt
KLmVUdq6ViO5q+946C16Dgku2pAUSWkt8bFXr+Q2EuakNqPZTRCKHfTiIOvVcVCCVwJq6FVheaZC
fUxIHkquExUAaPIDReud8HK72RbFPwTOGLJeRAtWC51kYfYTuZFdHy2mBLhwaBejp30rhwdWL6CS
fd+5lkVdP9ev7a3CWYWwHp1CFp01QeIgLq2fogSgoq9O+UGRhwy1TE3745hzbXQV2pqxRoa+ZpGZ
9hh/n4o3Q+/9g2VJIlNRlDkp4a+qEH4elpUuFLLbALWreRM03WdJRhaWdCAb93TBbr2T9SxPSO5n
E3bqlecg1twiNom1vlPdkkpDihDu/QUtn2S9T5Ck0SxHBhISzpVfWEVAl1IdFLdKiM5IoX/Tm1/3
TWytgl4hLNDQyNCYX61iKLuexI9aW6/y5PZEc2cJS0RcL+Hy95cK5sVNM/P6rpM04ffjp0E49+mv
8Ksmfbq/iK3vREcfalzG4VDuWy1Cy6l1RZY/ub7Wvg0SHwXTjuAUcnL+gYuRBjAdjDKPBhnX9XJS
IZ+txmRHhqH9K0DNOzH9wc7z4twpzYEG/U6faHN7Frk0C5uU7leHRqsjKhI1n09v5Y+tmH6dzC/3
v90tym3VXFuZgGg11EajlN2pUp7G1Hwt5ca5CIQ3aZBUh7FNfqFRe5YZIM9Mihj3rS87c+0e14XD
xX0u3KNNwnEQYp9xNhWC66hDsjgz6OwEhvFY8r6fhj3K060vaujgluGr56G57rwBJEQYXpxwyCHg
Df8xtsydPdu4RJmphSOH7j6qY4SG60XFgVqkbUUfopsOCyCbEaCz8QEWbU89BV624/wbV9i1udUR
C6R4jCwDc8q76pd//A9Jx/Qfko6lsPzH46cwgSwI8N83FpCMlcNItSkoSoY9S3JiyYWw675PbH0/
0DILa4qoQmKw/n5C0Po9xiU65ePnsZxLZw6QoC94iB1aI4ieuyT5OKV99S2Idd2ueuRj+qxPzgWQ
3b2vK994KOGdpyTla1qABJfrzUwELVNnQaJtbwzpo6/pvifUCP6U6K8cymZ80xe9iHBS1TkxQ0wn
zY8eZ00OH+tq1N7f/zIbcc5gEo90cPFcWJOv/5bUDytIfhbwCCwIP7XKU37+OwMrVyp1Sq/VhIGw
+hzKtpR/TL7ft7Bx/BjBA/5CVxod7xt1JpVxhVEaOeLj1zSoX8tavDMEvmdh5Z5GEk1mHqpsmNpQ
KShNr2ylvcbbxk4AEFiAZBpw+Bvtr24e2mSqiSIzlT/dql9rkXKI2j0Ky43bk/gIFTRSibDviItz
XoRHXY/MuVBxPkmb3hi56cLpcUA9lurIH0/KLInGhalVrqFPkV8Es0wXWtRex43+uY8Kt070t6r+
vdWbHUfbW9iyiRcLU9p2VroSNyjj/CjGyrsJpYVDMn4MpyLeiSebtlDPhFcbUMxNOJn02RTkClt5
6h/DrvKSYXK1LDpplMz/3Lst4EqKrpGHIql5vay8MJiVr3QulywQKb7PySmr9yh4NnyP3EPkBHGO
bkFqmTBaSiUvwJsk+hQXiR3O8nMkfry/lBsrCzoN9BjQBxU473o+v9OiKsxUUBa9CmXdZE+8fYZk
Z2u2jOiLvC4EADLMqavg2sdCMcoR8SalkawJlVtHMkDaPanDm5DAWi7MrIXHMoD6hsiMnZuGHf3q
0Ou6X3/+tSC4RdIUXdhb5JVQVjLADYAVMAq+batPTVd9scZg53Mt8f0qW1rWsaQu4GY3igJMuKe5
aizIl8o40FkUspNeaoc8OWp7Y+XLl781xZsAUOfGuziZpDJUa0zVUEkVFsU2zYoPUt19NIbh2Cm/
dIO59lbZq0wtN8w9u6sbKG0posNFTINcS961jfxaiuVz5COBYsYfO9Rh0yj+J3uHJuX/LHXlhFVY
+6OfsFRVLg4B+iNRVR6kqNm5l257/+weg7rQXZjwdtwgdBNlinW5BU1UGyIkzgFNwGfZ78xTzdMm
PtAnLM+CVg0HqnPq26TTae90ArORmUxN4M/99fJvWWLmRfytutqMFZE1R0b+3RzetGHyLfPf/zsj
q3SlkMxZTjOM9FM8OJmIvJc/paHNOXLvW1r+3LXXXC5n5TXxUES1EeA14dB/GMuzn8avjC4iAu/N
mNwmpwrikgv/pcYjEJsrb1EzdRTShliivFtQdc1RcPNT9vR72HpXmOd/sbaQPqsUAMT181xgDrIZ
Wqz9h/SD6v1TDj2PZpd25PzxRcnSEBkGAgs+hVfuEq0vnALErVmH5nL2hNpOcleph4dGdmqj2vG+
je2i4iYjdmGiZXIjT9ZaIs2hBENidJaqY2Z+kz8p7d4zTLl1CiDQYIeB8/JkWb/01FKS5lrMFdcf
mYaRLP1hYIwCrIdSl0DkabPS04zeqlkLYGDOimdORfDGn7v2UKV6YhyGuhC//bGjSr+1NpZyDnxB
qwShHHSrkSpQYm0fu1YtnYO2fltKjHRk4fc/NMX7gMcTFx9gNDijVkecMuNk9JWKJsWPJEKg1LAR
D421PVmim738bYYaKjz0VKjWRTctszo/k9GlbCPRDbR3YaW91vSXetqVDbgBGa0srZJhOLE0uRMZ
aKik8kkpkqME6alE3m3NjRtK45uWsniVPRr+XrS8PYZAgknnNMC6S2K3LsQh0lc1gtlgehDPzWi5
ox4c1Ek/q8YTRfLHSKteKlKYJh8OjOHaat3ugERv7sXlL+DAIDfNEAQXyfXZHIo4nXoYA11c1stz
xZ5+5qV/CqX+FJgPsbV3RKWbBODa4BoR32dZrw7iPLm8CI8lgHjUzmD9NU9ZoNr1D1Z9EMinDdGZ
jeqUqKYbxY0rh/Jh+prFoy0m8hkGSgDOpnffsddJI/FiYVlB23Cp9VrrMEXrJe8GqRBpDpp0YwdX
QS1Pzfd0Q7fMMKVBUZQaq8E/1198oixeBUoisoLAGULRnetvFsDV+4u5yQqW1RCclhQYNsgb1ngh
NAcrqHLRbdrIK6qvieCfpbQ+zVZx8lUJEc7mRMu+VMdPqWSe71vfWuOl8VWMKLKwiUyVT5kKveAM
M3AEqwWfpemCvBPzb0yhw82AxTJADkQWDPL151Q0q0Iog3aG1faSE5r+92GQlQNaXT/vr+m3vtdl
MkC3UdZkxiA08LiLfva1JaEz/ZQxHspHva85hdmNbtk0wCJQUQFDltPI1+tQ+hxnY2L7Ya0KgLkC
5Z2YGNFpLAP5fdpo9WepMbJDI2uia0aq9Yay1/SQzs2XOpaFV+i+F6e+orGgllX5bvh/lH1Zk6y6
ueVfuXHecTMIEB3XfgByHqtq167hhdhDlYQEQiAm8et7Ze7Tdp/jG3b7hSgyK0lIhPQNawinQW4c
t7evicuDdSXAzkkNY8ORYWVxU08tENz41xf655n3fp30Bqu+hZT/tJbU89ggHUEFDgqS/QojdZ8s
9cxAVucym7lXbf/z70MWFaPngPoNSoB//F1j5s113Q7eCsiCreIsS8LlJdQ87UfyH8oO3S4NPQnQ
FiA6hRz0T7MdtF65ImXvATvZ5Q1rVhL4ADCb8n99Rf80r+N7INSBSAdZzi2j+tOgrBNviH0Vuau2
t4dkinPjq1NoyUsS6iz4ALNvN4C8PtMEsLdoMy6bf30CyZ8z09sJxOiN3zJsTOzhnwLXYVyKuewA
dAiXJPkIY832ZV8j//ABNBjTKlL9RlL2qcZSndpWQxkbEoeZ69c9NLIXfZg4FeBS11F+i91St6wB
7I87tao5sEiFovlifKADJ+jzagARy6R7U9ppUtDgvvXoIGdeQx7nCDjHXoRuPo3thz8kXdp07o8y
Zg+odFxtXZyneAo3fVm5B1BxDDy10PlCH86ubTONKQtElfWR8p+KhJy9SOjcr5fmnWFJxVVExYah
cvuYzDcJ39HAad5Gc5dOABNlgz/oLWA89U7jYlacukEG7CJEXhPa4vwCZUwqZjQjyrprNpEfw0mX
J+22N/iuWhbjbpjUl8JjEGx15PJsKVMbGxqSVmbYJY7Dt7EyzVcjY3rtAr289tQJV3SmwDVyCsBQ
7XnHuLQbO5twNcCGadWUS/1MlFhS5Nroh9b8daxLbxtIbk5YgaLDaIgHvJMPvw3YPOSsrP+djer/
MGVCROZmNYX2HxhJfwoWeWe8mvYLlgYkaT5bNyP9pv9TxAlG4H3s3WJxdJ7/7JZoWlPOuoRmb0lM
mCMqPkGTT+Yhb/4NSPx/uBp8EaYO1DLRp/uzXMPghrUb8NFdxYasS/Me2hCCX+W/mRRvT+yfJn+Q
LwJ8B5rpwT8p8KDDXLLO6d2ViKP1+DM2w9cZnX2PXuFm/f3+9P6vH/P/Zh/N9ddhzd/+G/s/Gm3x
Sd7/afdvF/2hnvru46M/fdP/ffvo3//1b3/cxSd/P3L+rf/2h52V6svePgwfnX38MCBK3b8T53D7
z//fN//r436UL1Z//PW3H82g+tvRWNmo335/a/fzr78BKv7/TFG34//+5vlbjc+tjP7GFFbcXwf7
+yc+vpn+r7+RvyBpQ8ACTyWwouA4gnl5+ri943j0L7fEBi8iD7glWxisqul6jk8Ff0H0dCMmIsJx
UczGJGea4faWH/8FXTIgH6AACc0kdOR++7+X/oef/x+347/UUF+bEspfOLBPb2vQP24/1vuAQKgQ
vdKbZR5FFvvHNUpb15SyGj/LVo1rz+fFppzCLhvdqn9UybdhYtNTGa5tr9Qz2LGdIt2DKXuECQHW
UA3XmbMMQT3Il7L+YaLC7u1Qq90QAsTMLZ4J7roXoQgMK4cpWHPyFKB7u2/d0xgNZTqUDIyfbo5P
cKxsnz1PZWHlBC+D48G7L5hlLqOZ5hLT6DcUdVLTTeqtGh1nbSDfz+7FIejwPMNyUKNjHsoNcLot
sKjRnI5tjKIRLJO+WIeg7UZ+zF1rr4UJvQtrzgPqwtexr79KSs2+X5bk0jJQTKdKQ85X+OW+atVj
F8A4CsR+eax1J4/U3dOmZytojsnr0lHkpbGo85nENbj/RR/s++EtLmAKNAIAdyrmEIZADSt+jrfj
R16TXHg5/XCHeNoZk8xQ2R37A9w5y61L6mEFMKzYqXiCHJaBy7TTIF3hYhQbkLwDwLjxeaqanwXX
w+5+ylrIg+E3SDLAw8AP1no36F6ekU00K+aUF7049swFEHiJLYq0tEOyY+XcyLXQZEi7OHb2dWKd
/f0vfdudfVIA1mL6AjBgKvLFgbw28jnIlFNlz5G29twH1J7dPgqxutUZMY4/ZO1wlX20LofSvk5L
WW1EvQQbLDXuI2GnAM6PgOctNriyIgmfbDn02Ty0oNwGA3+Cpdp8qsPkWone25hBY0wB991tnYWA
sXLb9ALYfFuQfTU9uGop07CU5IWKCaauxjorn34RTh0dMdGRTanD16l8I8WNU1P/6L2Zpr9OM0iG
Y0uJyhw3ao4uscmay65chUXCM5UgbLGeMA9+GRVZWPrJitXSX0VOSbP7XQwSRS+/roYmNd9VHkgM
fRfDwqpdTBaZ0h3SuAD6vx2cLQKx4nDfaAHs6q9TgH9zA/9Oh+zFbFlu23F4nMhORdD9ZgzGUaWj
14o4oFb46NKGrL/wmZykIM4epBB3K0OIPjJ/MpfytgH4IgVECWMQBAsvm0th9xhOIoe9XJE2avKu
YXuqLCc/OxOPaT8fiqkVzxHsdje1MQHCGMicwBfpB1Eb3dQEWPaYHxap1DWJPcgRjQQoWKTbHHRv
gwv0foZuWx5ZMNRZB+mG/a9fxFHDCny07mFp2hgSUVwAtC/fprCiX50R0h9Qhvqhak2hUnbbI8Lb
UmD0MsdrnJwUETupZogBOvaeJZSmYEDceuHB2GRZsRFk89jvytwNF/dpmqY4I/GvneT28uh6Ze7A
VeFYmpS2iffFa8Ivgydt2viGXzFV6zc6RO9zr5oHWlafdB6BBr7thZLKFQRXpu2vS6UV+2rmwVzu
m0TH17izT2iWuXsloBxaVMPPRKBIVGuitkkZdw+VBu1gyR3pBNugbtW1MYKsllHWudMlYgPSzwif
Ifyn4yDRKhkDJlu2zXksolVUkczGcf9B1SdnoWGpJPzM23F6txMg2ybyisdS4bmNqjk4Tp5+wS2q
NkkxwHYBXIPvmFpCNX6veAMKRnvLAwBrTv1OBc9OH//kwoeKFawdM2+M/OehKn5Gtdfnmtj5GpP2
4DskQSnfaw62cmEakYTTy9BP52Li16j0mhPa0OGTZNOnFQhDJn8cD00lk9XoLfEFhUW6YkOZDz7T
q1nx+eTqybvlOhg4/ZiUR4P1IYvnju8msGchaK2u8U1NESKAB0yUX2GOIZ4cFu3Q5PL2HTSdctj0
cKDSu+ipKarXWUq56rh1TlZR5xQNvFhSV1PIBIfRFtYGKVaaIRuryb5CAcamZSmSbch9c1n0Yg+L
cg+6Z5ATkP2ne3vIu5BivrvP3pNiZktmuyVTXV8HeGd8KQUL005eauuXcEe15ZqQUr8kY9MiynZR
ZwhJ7rW0O943flTQTeK+KFijkeiMxv3EsyAsBDg5wQYTyI5U2lwEym+XbsacGjfAWw0QFjpJ0CXS
VoYyHdncnKdBAfNrCz+bDIueIJ7zHNb9uEcW7aVxb1sQf3D2rAdUHpkYyQiXpZfCDabdxfPyoJD9
ZiBfmZyqjp/6xAd3jDSX++CjarU0mJI9Zr7LYXhhra/3JHHCbJlId1RLZ/BY8zJLCAOi3ekfg8k9
UDR8MDNiakxl09TvolKniDTkc+i7PIl+1LEzZuhN0lwbJDm684D1IjHybDo763bSwbOmHS6IQgpP
lN21DzzMr1Tb14bYL2CL2HSshunEp3LeSm9s8gAP7w3ktTdtZy5hIO3O8djbrB8a1xvOwe2+zmPl
pGERdRtVxPgFmnl+EKQaII/TNWd724SLUx1tYDf90gcg4JTfPL20ry4ZDzpOeArJJbGXOvYOcg46
sCGlgBhMa59QwzrLxC7AEQrb/XT9vcsbd8392t8YGYbnehF71DinOOAvIW3EoS44oP20AK9mNOOR
VjASiack2DaLAt8gqtu3eRj9I5voj6bU9bc//MEYg9dm73ebJHRUATZ27nfFuE54U2fiNs/z22bE
EDmCqLKW1oK+zItoIwI+HDswgPN+9qdvPHofmubApiZ6hQ8ZQiFQ2B99gf8sq0nsAgC/cxWPVYbA
lSOAmwMM8659CxN8k2PL1A0KZ9eWInhGaU2nc2R3Fl4EG9R8xeN9c3tJWNruHN09JNC1XBMWvdKh
ueqmTXlQjl+GeoSLKI0uQQIGbQHEbtZVsd4rmEvHvdM/kWrpL3MdiBQslHIf83bKXK6XqwV3cUQK
8Ogr8g3PFloRbGnMrvGVt0V8miDmIe6WDL1eSYQUa1NMfgZyKsn5FMdgBI7kMIX6C/Mbnt/nO97B
rZBLtrnPzN5teu53ixlOgtfqxXElmF3WXx4S38LNeUwJlXLHYVD0XPbmQJyi+1ZA4A5Iedc/LsUy
HQvfrGbWmC2Cpi4HdXO5lq7zvoy8TkeniH527Zi5AdVpMM31SYYqOjW9r1MEN/qFeuJtJHggwinw
1rOw7ZuY3UNJdXiIagk9olp/tPEYvJRDHW68qfBWgFqTFy8AB0wVwFaZMFw1UUcBqOfeI8rt3qPu
RT4FVF6Dko2bcrA8n+2EaLlFwFESlz8t0+CBHSp3kB05x1KEXylkFNJ2QEc16Ir+MVIwVCHSl98K
EqDC4G4nE5tv8wz0FCOcYeLv1iQagXSEa8SIl8Gr4Q8TfNtAQevkflSQ5pBzbR7Qhi42PZvBQmwO
QZmAeYM/3JLbEymAM8JOeH91dPb35SQe/HolZkhA1UNMAKcSJdq+XXhsYzodMfA5ZngDdf1ajafZ
QNdINibYzA1+wpbOb1UMXkzqRrLcK9Yc70uFA7+OY+130abwHURO4CNcsCy0uRl9lUei9XdVAs2f
RWm7rUmybFSSzNcZIu4rBwHmmdiBnOOITzDrCVUqay/c2oQOpz6ccPEAAz/EWBHyah6a56HHktGy
Dowm7vpZjzblni/R/h403ze2R6cstl2/nsNxVYG4kA4TDIRjqNGtIdxCzkkY6HWPZvCYNhDuWLPJ
HBesBj9vf8zgF71GEFDsSPC14AItlaIyl0CIJis7FxJyleoRdAh57JFoSa8XPxfTg06m+y8R1raU
cGOBGp0j8Ll0van+/tftxk4L1Hzur//jP7z5QDpIH3eBNzxyMnNElLM+I+jT+eQ2qwaTJYP8Wb2S
Hl8yuAuDyXQPoX0AEBOBHy1WAQcZksMIESSkBiHDyHIPTpLMADeA2sn+V5zQjqx5R5yRgrphfxhQ
s3+Flaj2hbkQ3bMjRqzatyxUzOrTW2jNcx4gUogNCPtiGb8glxm/+K7duFHlX4kgKLP5zvF+KxUV
dDUpKjPM++Dg8eN900NI9Ag6xu+7v17rIw2Qf/3KtdehA6/EfnJQ+YpaaAHe8sgSyo+j8eSxsglk
Tmfc0Mivm/N9Q5ngYPkNKa/aOruvX78WsduaVdYsyB2BRQwuU31mycz2YiqCU2Hc4NQCwHa673I8
YKu2MSm6tf4m0QTxCU/Yl7JIfihexrsI37ouO/7eeMhywWK8BUGy3FQgo74AdLVvWet9d6mJU38q
vmnJy8uYULMyvIpXQ6HGJ1uJ5RL63RZh6ADb0i9OZevHmqn1r8DxthfLZk0NjzeN7sMsHAYYT8xw
o+5qe+ysidrVrbZpud511agPYnRikY3dthnn5gHVxnJb0JCjbBmYs5zD1a/I63YPVdf/euleTYDD
aLNxInC1e1ZBr2wI2CNj9fs49++4cdPR6cvuqQiSfgv34j4jUO56Wryoe6L9kImhRAojy+bRdTV8
0k3rrOdEJhklOI0eribExN4XHQ8eUgI3RztgOI4RPhTNk9m0lVM/clGzzCIEzZZk1m9xJe2lNUu0
nljgbIbYOVSjKtbuXLZvdQBiouNHT2NSY7EOZcOuTlNVKKQxJpDojt25AunI7f3wR1HFeBJkfOOZ
KsztzqeAt87r2C6bwU9QFyn5vKOF+tosLjsM3oBhbYAxSdFA4yte1uqVOM2ZuH6ugiDOibJxdo+g
A7Ru0kR70/oec4MIyFI2GBdLxNhuFidywWAFR5OxauOGI2wvPIOkeehyG0/iIsae7ru5qFO1+DY3
wTKv2TybLBAT4nbDk37fTm0FBFM7rHuelhEzD550xosjakyGUM6rHZlr+6ii8Vvki4dyGYYMBeI0
TmKoTekKsiDeE3WaJ8O8Z/SjddojjE7Dz5hBQ5qzF07EUy3Esw6L7wzSDEFkqnwBMblNFkiX1Uj3
iXlkECgwvsx8Eh8EpzqnrsTq3T0aLoI0AkZx1CvhyHNfLkFKR5evyABv6XZvenhDdeLZ8yaal0EX
beuFvgs0txJBn90mfKQdlEBvZmJF0X1pxtI/OAU0ruOqvYGLbBa3ftropEMByJocXj8dcmixcbwZ
azF+mUMySkAUmuINHYg8UssnMgkCgdGeQ4HAfi/qCO4pxiepBPT8tEzIZvsgTlH087OAjeWpan+A
Rlqf3I5iRrDvsTMFx8hd3GwSx4G74Mnqc+LzZKWoycFG8jeFt5gUNCuSTrP/EMzxuYTUD6acwuZ6
AEUa5ShVe5kTzNMl0QImlCwCuxheK9umb8+RgKQjdLDI1m9ttS0HHUHbwHtEWQWjo4heoDqBnN8z
/S5Wk/NkiHwvF/TKuF2+Mgo3dV9JeNmBJD1Qh21dlbV14V4Spr3L6LjfTFhPu0RH60GObFfYCatE
I4YTZc5GQuBDmoYfEywoxxblthkwhd2EB1CrzuS1dFOO4tiK/Kichq6FKXGyWO16a85B9MV0VB0G
Hyj32FXPcwQPgiF5SGoD/4jmUoHPGw82uoAnLtOwo8vR8cOM+MNmhtIFeNIopHSsz4Q30EwE80Ml
AgbxrTlH0uqmhuQOwFjg2UKPQ42NzQC+3YHQCsKtKuo8oNN+TFq1KmDxmsrKyLSEGkJVVk1KlVRb
W4dwToHUn0Sdsi4KkbfdLox5l/tOtaTt7L8kdR1+kXQJ16S7+0aRJusgyJu2tk5OIPUmpd6zNmr2
i0ZzFvruNa4EBGHUrhCGBOoBbryfyDE+BQgNKyiJ6MzXVqAGNMHFAnOQN8GW3Gn1gTN2aCHwocti
FbCgTSFICwGPViMTsc05VuF+1N5K3HvnukBjVpYPldwblaid6w7o66L0kHGUQNJJBhRJ50Q2nYZ3
et+4zcl6R3fE/WhrvewpOrlygftD0fjVtoqnbQdwWCoHOHqYxJkyK2yzgw/iBuYznwFD5bAUntjE
YDes/Jm/atp/+s/F0ly70m0eqRVZFdYbMVGRNhLlDoFCXxx8HaaOrXQHQC+m8v0cdqsoWhSaPyj1
QfVzazxyqKYe4r5OXrkt3OEKRPmYF1BPVt7TXDo5XNrNk/LL94Zz+Cajb4TKk/Jeuo5t4UK/91nj
n4ZRX1zmXtFC+enqEAo59dnafsqgcVuBMl8/jmU5rAenVXsIBbAMygNgngOWu4ejcRYH9bgHGeLM
+uoogyLcOQndgHk97RPGN4sYEAZRqDbGlUnnyb+Es3miU+kdFJQBCY/7rYI8UO8ig1waL3uE0gto
jtx5ryeD31ciFOcd5EKMi2qFjeL96E6vqNhXeUXVm+PG7QGgV29MYBgDSYe0JS2UxqdG4uB7s/jn
pltek6p/LmT5efsN8iSWL9a3n60bcOgqxHJjq/7CrPMZ1FScoEctUo3C1gnM7ocQqQfqIA6c5FZe
pZKzxqR8lFLlKHaCCEX9XdC0He498TdLMGFR7yl7JFdr0FkoS803uo9pmtjwQuUosqmhzoZoCBhR
rwGRdbFhNi8XavxkP3PzBPGkZc2Tr9zzz92CPKEG/3P24i9yqH+KkaTAt5hU+RgG6AhCnB4YNjyw
aoPiAATNKgzN2JQIFxv4W3H/hS/2petpCeGS5MACoC47UX8uA6FZ16Aq3bcd8kF/mVaDHBbU1kaY
TlpaoA5dOftm0tulLoYVUPKfTcQOqAeWKxuraxU4Z2ELbzPPkzhQEJ8RuO5LzFnOMrY5VFP0empd
kBQK/R50xCBTrR8rAf0Av/ApphVkpxOUkpumta+2HlOwNCBCkyzlbobAS1rz7lpXwm4WRY7jFF0G
1xn2XrjzuxjrJLSIERZ34ABBfAFKH/In6vUGa14g13qhCJmCSF9LNZ4R636vlzFDhEZSk1zkLZYq
ncrLWjOygxtO83opoLERoLmPZR26RW6FeneXpAFvyNGW8lYWifPOQ287GVrnMsZfYFBfrYLKf8bh
XlSlup2HMAep4eytNLT90lJHqPkjcs78fqpSG1ZJDnztd0wp36AzskHUBdUUC8w0utQDEM3jx0La
jynGYA8aDnUPEWMM9xvf+M17uyRwpYARQpzIy6XqJKr5slpXsh1TUKQelgqthrozGPr0HV02YJdL
8sFmFWU3k95cR+GVUegi2dJ/i7CIobZjfHyUKmi9UDAHkmDT6mdI9odfXd1/BKiNrbui3QSkGy6N
VmjTOtVHu6CK0xSv7uQlOzwkEHpqm71eSiQzUWsyBNY0K9DfklFd7NumXgeDhndO0LMUKssyJ6Pp
s3CR3jrp10W0iDT2pMwDP/xJWxTJA/8DIIMfgz+jAIFSDqjY5XMRBfu+g6KLkYWLbs34xhuNKJfJ
OvOn7mSR/rXtfEnqoF+3RWVzyLC8Y2r6SQFUSYdIPkITqluhf6/bMlUsntedHeAuVQ7QOWH9ZtbR
w6RiJDy1g4pr1Dcw+GTlus648NKmn7rVQCu6D+ncplgzUMEcdLlzoL/kQNbkseQfQDkgc6BbHs39
quzqbCno28hROdAA59ym5QpBnB7xbBR5oSIObSDH3Sks/WM/VlAbAb4dOvg7Wvpr4DeGDaoKLB0V
1HMSbac1zqq4kthsiBOZDZpdecIjRHaFK5+n4KpLMeyVDhVwgAYNNFGsDZ9FFsdDZoELfSdRDcEU
FvwQsdSZlu65rNfFVMO2ydws0NBTTD0XCl5D3b5HCDyzxZtEHpe4ZB1CwTCkxlnrGfJp0nM3ZGh2
JY8XJCcoehN3TqFHc7FoVmVQ/IF6S9IMK/R5US8KkuMtgwihj5SagkJZaPgALiXKG94oUKbDI7dY
eKNxmrJS6mOk2+NcV7vo1kpCNn0SUfE9EChgVqyvH9yy2vOwCyDaY/Ec1eM2MijLoHuiTwUYenj2
prdl6atV42lAY4ht0rhl32IRYyqBPlHhmeo4ekHqhhXHFFrzVdXFqODppd9rASUZ1SVvc1OMF9zN
Y9K1WYL5EB2zcEOXut1HcwFEV1PvElcmOxsLYMeaa8HGaj26zSUI5/YMlztIJVTQ96YJpJcHGEcr
8ZMK014BslhDuYyiVNB1WFEBl7GhBc8fS0fhUMA7XLkaFEpsFUKeuGiHbHYgisYpapl1BIEl08m8
6BIfnwvn1A8dvBEnQ6onFCH6yb7eYqXacJ05Uw9xINJeFWXNIU5sDxkiD/5gIbhquJebFiL9iY+i
nKY2R5xKdlBzSbvR0i2T33m0dGt0D1CxlUVel8HZJWhhOTMUApQaXTxc4i1YYpnKHk8sUsQ6YElK
kVOmUA/r9sRPUO2vxd7nDJmLD8h/2DkSJ+GKzVJLdAijl84NPivBMtmR61g1NUJ1cealgx466hNa
12iyeGg/hu2TKBAqutWy8zr94iBASmG0QPJd5Dmf3AKW6psRcyHlPPdD89OzrVmVdQFpxY6sgLCx
R/SRUbSZC/8wB+N8nHyIFDm3hXEJA6y52CjLpgNL2HYhstk1Tv1yf3kWkuzkMj6XYxJcg87267Cg
yEEU+r731xq6iXQEqXweImAABDA8lEkE/Kv1MuuL+HSDTOlw4chbsaddLnMcFJ6dpmpO980ihze3
IXQDJRG9aQB6QspL3Mc6ImYftZArve/G/rxcA7S4mnK6LhX1X6IlVivUL1DBcgsYwdJ4XEnKo7Ty
GzTUVYnuc42cClHmvoDjVl7rEXU6BzMOgc4E2gtTfViWCY1W7lJ2AFGKQ6FxlsdFFcNOexXSL7J0
Rx0KD7t0PQg4SXghN9nUVzpdlgbw+lszu2vG4qA1W/06XNIDVSABbVvZZR5fYpv2TKDh7EGrdBS0
vhKp6jRxAj+jE2Unj40x5NxnLNPFR33rQPNbP42Q5d2vbZyCEAfoc4LkYi5a/YZyt4OkJ5hOgYFZ
DiPsTU3lo6yT8dDeVDxaqJY8orz5EIHDdIyXSj7Spcd8FU9Ensgo7LXqhjc9d+FTsvD20S8+bvCM
qI+BMZhs98CcbQQU5xprerGOJ92+ddbuwiYeNozfGz/DgtAuMNsZklpXBNXAoOtySq2THCICK3SN
fO2+4QM9sIZl5lYjYn7E9gAFwprD9q/MZfX3ifAMnnrkueiHlZ5pccNwQFRRkd2vsqkabsuVYSsE
z/FJ3DbUGasDfHa27azjg79A4Y7KkDw5N6zGBI3M0Rm6o711wBIAtiuvFZmYIK51H4X3Q/gVOIre
iByIYUCep4YNuHt0ziYYnKzCBGq5YRGGB5eOdYdohk5ZgZilWPtJ6+0bw9rDfSPZonWK6lWVmxYC
YhvgRlDSQYn6OEPgDHpeUkF/D1AGVF3QQG+kAGMGCJOz6ufibFs/QjapMfPdsAXWtsBHRMPPoHSm
NUV5old+daziIgCucCHnct7UIWhEOWQLkEoYCyJMrJP8fsT7xrnJkemiQ6DVelWBpmHiHhOnlhgy
4gDlMFH74Yn0/rBuIDa4YppWQCR73ZMoe0iF3I8Ot920DY23bmThPbECAoBrqJuSHJHHnEY6KQ73
803colz9qi5VpKqz++8OibbuaNaDhWAgJ/rQuAax+Q0XsqDuCCnoeQ+PM3ZCooOlqyrWk1XtRRsR
AQGgbqVpiev2dbni4baEatpTq7y9htPJpUi8MYV4KVn3VgGWb25ovXqafiQCXW7rRnhamUkOZEZN
eKAtZHy66gcbOg2FO9Rz5/pWLm5ttFah6R5u+npFr8KTqQroGt4vvSo15ByR9x+0G73enwbZhyUY
HgBjQFfUOwSSeJgt8Zfms10PyQDYsYn5SZIf928hyKhPLN6pG8qovYGOkNTIYzN2j79my951j7Wt
JU52+n3DfC8VjSeg57rgTQkP9AL0GIRdrDmZDoXqX38JFuwHCKne78F9uNxvRAPMROaKyHq5K5HH
tSjMKXkbjkAAo/B48ytTJV3fn0Iobi9Yjz0wtjtef0atJmd624wtgqiIih4ds+DBgeLpto7kcEB3
DNVtP3ihE4EfZDCQU23Ih++G/4ew89huG9nW8BPVWshhisBMiYqWNcGSE3Is5Ke/H+gz6HPuoCfq
ltvtQBJVe/9x3sMQpIeB4AoIvVxcmddJfNMBltbUEnuA3OWj6qqLo4viZZSOFTRZbaF7sENZKPBn
KGf29w8HaB7s/on+nB9DIa3HogcI7GF0eI2UIOkV66A27byrsnLPSVV9VbYj2SU7BimwXm8plnyH
tK0+OUIc/gK3jKOXfoKjuR+7LHT56e9/IDrudy6Scm+WZPAWfYGGyZBe4tbGTXLRUInwNCIxPiCK
c3k2SS6MqUm5NCoJiahtlINaksrg8IH0XBsBsjry8W2Qux1HLU2Obe9UJIlC/6cVgZLSFH7fy2Yv
jNR5Q3bxjDyi/Nmsdfj3kBuj9mNSDdYwXZmP8q6z+HuZSCrhTmrrkrxG+gtXDTEhhLPMXodE7VcW
vSQy6g+TmhPBqKj1UanZsPsxiRm2NuR52cDv2WyWAOtb8lQfW0sZrmJZOBvbdPmrY7troZpxNoKx
a4ORMFheU8icu4igsZUI9zPHM2zk71ifxbe/j7wzV2GSZb+muF4+FYvuoTViTfnL8rhaPPp3VZO+
cVqjrt/yZLwQ6XbMilx80+4SMiupfgm72Zm2Ujxrboy8he/iidE8G02kNxBvb1HcEROLfltV1hko
fb5i0bB2RVU5Z8SJwWiM2ttk2Y/32xIZy+7+vzU4cfbKDDC4bAqW+41JBtt8bUuQ2FxovVfNUxqQ
N6990rsQro6+//uiTzqT3v2IuD8w1E8tRPK1A1mACR2z2+1y/7LGSxmMA9eGhb2C7Eel2a9qor7N
WkkWTzP+JIjzOZ5Rl2hrBTdm+INKIXvZu/zm2xG0uqVg50xUT5VTvo+MGgvsNpMtEhC8z61lz4v4
w5CwGgrSKrXIkOV3Rvc+2ck+zSELN2xf67KbZcbc47LjXejUF+DLv3/lJLamgzYsBGpxs+eEKRy5
LCuquriQexqoDwM5n5kR6X7kNMX3Oh2f1mWYfrI273RjmN/uqqI57J3m1MOi/exSVAVODmjEOzIu
R44ylxRia4URjv6ocdG/m7ZgUCkhnc2O5q1qZAtw3FFyDY9JiD4FDWcvGOBdWS4cOeNyUnWW47kV
6WuqT/uexTlUnVMFYX0Z+op8rqJ7EZqKXI1QSRWIlrO3N6pkP63XjEspE8nO7vXuJFSCLs2ZlY3D
nwPYnBA6xe2OHF39LZ2REmW2e1RL3fGHRHdPvTHV+yhHEdPGqwhj3URFaTrVYz6J1a/LaN05raLs
pXIEaa9/3OmkYYow7ccinNOa3UpGJheIkzUHZ8ztl07PfkjRtS950VS7udN306a3MqfmK08t/aKr
44tWpHDEysh7siSFjxyw29Gv+NH2xXQgCLqBmfoop35mtOrzA0nX6UeRTC8L6Mv1/mfILesjX6z8
XDnW9zvRbahOc9XHBX69Tr9qw1g+lKGaQ0Kav+5MncWMHoyNwxYBjnSbOmwfrgXIkLZ2+1A5URfA
VcA3xKr5MCI1QKzjgJl7qo0SwiTK+K+Gjn4KCZSlHUS5/GAT19GgDf1Rp5corrv56ozriIpQcXer
aU28P8MPS8TrQZBReuxa3Qkb3Sj4EnNERfFSh/eRIHWKeWdkRC30bSIRhjQTzNPD38MyQeI7Fa8g
EqBo22e5rlYJe8/55kxlspuasX6IfvCnVk+LTMbHu+IxywhXymF69hmIFQ1NJUI9I5pDYSfxo1Ub
Pwkdjr+BmRjHjgBX7n73NAhLP6aa8j4ZzrO6DtkvUcZvTWQV72VVDTvbIf0Kw3JxwVNwULKq+c8U
ZGh9d1OWb9GUpR8mPJG6aQI1VRNkGGtHezQ2AGyivGV7+jhN3MC2SV2eJlUgpige7sTf/Uu6vY78
8qcuSqNArYub1Q/pyegjzvx0eUvWcv1S0N4Q7E0Y8oLIYQf4WD1bw/QqV6X5rjbFg8Q7EjgTaLy6
iQfngVDuKjc9J0nTFyMiXgjdf7wHi1zPtGlLn+SX5tZN3++rBuLn4VaRhnRz4rX0ErQpl1xt1Usp
lJ/TXWrnlvW+X2LnihzOvmq9Zl9bm0HSGjTbX4ZhPM32UITD/Fh17MJ6BMHOpDyDumy6yDgbPemo
j5Fd+vYS/YljHVWDcLTbEBUoEsrY6+oeZgTpTUQYgJfYyTvmE+3Aeg0m7A5P+kZX2XD0shMD2svx
NzS7UNrqYaR20cMHp4SiPeqxXdzM+NlSXYBZuJ3ImW6qNawvlD+aQqCS7mVQ28J+lAVHKyKa3QRg
R05gDZYB/JKltdzLJYeVgcqcDJMlG7YcqWeRBoXVpsEUuV8oowkjd61zWRbOwYISFc21SoAFevu4
uBORpiK/VqlCfub8wfyh7HLHvfJJ0/ex3ffMoejo0ddxGlr1waBd7OQmN6IfFH92EHCxo371sRUF
iaFhqOj+tOTkkiNDuPUcBwKlnZ9E6IpgDn5Yq9iPo20fMjmC0SbO94Hx9TjTJK4R4VShFyXFLW8O
BDqFSWyDSPZN7PfNQHqzhc4D4ixIo/SlLZIT0/PjYmunES2isqYzgN6XLFPjhHQaP7Ij95FSIEgG
efbUvLwUjGaI/34bUeugkCcrq3WbMWxD/m6/HcIJvVhVb727PNgTu79piHE/pS5pxmjljPYqXyiR
mI+8V99bU41IoOyyo9NMx2E0xXMj4k2f/a00M3EhP/7gVn38iPRZZN3qw+kc7Wj4Kmeg9tFSsRu0
U3fsUNsDdTvbMQ0K0qy/46JbfCxlugdcdYB76YKuBbtuknS35Ip6LEgAyEpCeg4c6KNfFTI6Cl3+
7MYsPmRdkXpRBv4wqvlDPU0lkhkWwAbp1kSLFmpPpgJsCrvZFiTOJhR0IrXmubb82OQpWCYtGEbF
3BsITEbwmvM4zF9rqxA6nyUbPiD9aEvIUJzl3JFaHWYOb3DWAPtxjoI2ImvOeN2JlR2GMNKb27h2
BW8NZghl+9CuvERJW/ta1l6WxH2xKqP1q0GEbEVolpL1s7fK6zypAynu4kUT1l5n8KXH4LYoe3Cs
RYm8podoJPKPCxsW44GdIznghzQBG98mzA9+Kfm9aqdDqUy5uef01vWjGfkAZfnwiWgl8iWmBM/t
zEARlnOsouQ0+apDn6TZpDBoRvnEmh4alYZcMK+WMHGBpKeCwKIc1YyF9n1Nzfd0ab7SaFMrQLP2
Uv4qYusCURGhPMckp/TtdEqL8ub2+NSz+CMHdvORyf9BEf3UVxCH+FIhuwVnARfbVlj6ozXbj/M6
Wt8z/kvipLWn25kbalW6nAf5ZJhhL63l0HTVLtPNPVZ0VMQRvNE0vI2r0gYKUgx15bxz23wFsaR4
YTDM3xMTE4aY4tm0zXg/Eb7nT+XwrTeNtyFrecq2ayMvkdrGVntAZeoXLbvb4MR+SzA6AJOO7Nm0
vhwKRIB3YFvUyVN12frJFOPIrL+mbqVxBGTXaR3Vy/Mt7d1ZQp6A/BCpS8D734xKABIMiOEU3T6O
hW9U6r7vOnFaavP3uq47jeriM4fOmnRw9OuysGEQ01CjToAiL15dsEGMtvn7wAcpbNGK22ahB3yi
342G4ymvS5ufqPA8GPYe4dhD3uct2a3RvLMThPSdYgb375BjP7YtDLtWS3RSuQGBqYG5m8OBUeNY
LfJLUeD6Kjo4ISzxtXj1or+u8tWKIbCq1tmBTPebsrb2l9U6zoSU7LrCz39McX+NEDGcVWrG3al7
JpquOjHhrukNGvulSSJmqja5MM50VA5EP5QBNFJ1O3+ZOjpzR1i4qQec7Bzjolds0I5RzuFkaQRz
mcGwzhM6NAduYBi5NR+FzD+hpvmwl1MbdGLeuWXxifCVo1MmrZctw0u6dp2Xa+7N6NTfTRfnO9dN
b3y+89Bu6o8kQe2HVOtES2Y2VGx33yeyWtu0/MNnZ/H7Dpwxwz1jDsMcrFVx4nm91Wpp7db2sS7k
GKYsZATBkwZhrv1ZNLnGpgIFBZXFDxqXtVtyj/vAOjqDuBgpps6W9cZ35nj1UrC8pY7oRtPK7/y1
yqCIYHJqt3oh7b1GBGeSPe7aYZlpMwFInThb1TsSTTtsSx5LjZJmqxVrUGW9HVbJeeTXkQMCTpGH
+pg/z00qfF0DyMFcvGsiBbzasPE0RLBb/UOGetazEMZ6rU5zR6ubh6YUZKElo0XbTSRJ02+2pbgH
eO+KN5QIGaNQ/FxwL3FHKpSXckRYWuXXrZz8Vl2FbwOqUxfiNS5wHSKwwW/wT1dSBKWLgA8i88mO
i695VL70qVODyLiYbSwCBcnx0XbFCQNlbbp9KBwFMFWFhBASuWva1r0XlX0Kk5yijFu+wwx6KqLA
vRy5hZ1018zteO6cCZb0T2/Chc4q1H82OijRncSP5vzEkkmVQbr+wu6cP8q64yrtCk9d0vbcuykO
uuih1uLX3GxzCHXnQdEOvWL+kVMyhYsxhURUl2jBtBc52pdN0HYoWSszHR1JFTtUIYwLhVvIx/UO
psOp2Xf0fPZtB91Ig59WGLd1HKuwz2Bdo5rMCqfH0hBRVcesqvMxGTZdlsFBpqtyZw+gNOotyase
m4+yq2jIroy5Ospp/GnQO7And9wotZ2uZb9zR0sxViGt5ux/sHmJKmLc19ktA7oG2l2VVrS49NmR
NUAwPGl10D8v9FdEyvStL3EHKjzBgYFewesnfoaxAltkr5Uup2NpS4Qn2gt8jxpIyTyIDs2zpgE5
ECEYYik/MMP9KruEngPEYYNAsAWchJOALcWXUYbmghyJmg1503qVOpwOeWP7cohOFJrYO5FSaQGD
p3YTMpTyRH3bZz8khOlmFQ8jURZe3K1pQI7QV22W712FZn1B5NVl7t4hSPZYDoiR3b7wlTpZPETU
Ul+OaJuT3dJerZkknoU+FbuJLmiFV2ZY9bZKBx4rHYNJVusvinl4vo03qo85pOWlzszR12vyE3qU
RZ7VqkRwbvru6l1G6M2y/FvcGY9OVJoBKPqBYIg3ag8ERQPG5+g2gRTJdzLqn6h7EX6Ds38Y6OIt
ip6HJR25h/ljODa2RyoHDoWLyG6NkWwzPiWZ8sXB3oECvbm6izlgnp6tmj2QT81CexWGwAnq0VPL
Un+GRqGb6EmdI+jk6Mm2wyQfS09t+zLU1QLGZ36TloxvjqU/DvLQz2byjq3GL3RKdJTUQdcD679b
YtgwWf8atMuUqSu469ax0w5TUI3F4hNHesUMRy9IRg+4NqdnJV4vkgaYUlHikI7jL5sks852LP4v
MuOtOn90l++FazwWGp0kk6akfokscG+n7SenHayomIpTlyufMBcD5Syqn8UtaMiSrrs6KUJZtW8l
RljHHPtLMXCigewaAXpDi1cTUMYprSd60C8zHDVpqt91pXH28brCX9HYayK551BK+rBzpeWlmhU2
tbxGDvoMS0xf1OKegaRVT2scZxOChli7xyOGxkc9FsuJItinSYFdRV/NKAq84UXbUVQaZAa2sPBK
e2sKjd8op5ppSkeoi5hwoLklGTFnd1xUW/FrYTw0VTldOhhfLqWVEjDKqupfwuH9rgpT7vIY0DmX
1qkchyxEITgH5IDUvt7UX4ZJG1WJLgINv/48K8nPKDI6T8n79ZAKowT6OTYGkrrVTHlPsdt6k9Dh
5sb601XJh0VsYPpKa+45svDc0oaFq1EcHC3uaDVpYPk3XfQqHqh17w5Li/pT+zY3Mx/tiYYg6aas
ZPoSFGWqhWkawZu6hyQaL+nafotykkDs0d4NscFMvWE8MHc3fXHOhjq4yF/0R2dusp01LohQ7T+z
O7aohzit1slK/QRnl5cl6m5ckTtXSsus5da4UM1sOrhPkkwKcNXCrzOdB6T0hmLOoTRQNWl40Hct
dGec8PgbLGzubCVnsX2ZmJN6JlUzP6a/0rWHrlTnLpCKRQJXaewWKqU8RI2rj2wGOWA27S2UC35S
RqiKnIDZktGThvug5+RrCVSuDQQfad9yQxcMIkNQAM8hGjqyr6WegDKWg1F583qaFKIdXG3gSOR2
KDlwkmr6qbrZduicsr5SvXKFKcfQd3Ew+VnsAqNqa96ozkWg2yKMWqJ/0tj9MxP5NM08qc4y+fRl
vCm6NgdLn76aS/0aSWMPxHggbeIXG5i3VvGxHdzzTKUKYpV12gnYfx0lRDpFj7FVenNHCQ8b89CU
1zbhJ6T1ZnRpUS5FH1wEuV80FDAlojkRz+HPVjTelr5hEp4lwh6uQD7Pe6CrIqg1xzp07wM7jlMJ
BWqIsiR6cxCvIksOq0jlNAJpgfYdLEwi049sgOzXVmqy9CYKiYWV9A7oPb/bCzkllb/MSRbO4ibY
Mb1VjZWT1TNZ97KLkR3wYbdU5ln7S2U98zClW+dhODl6zWGfWR+dqwI9tlizUSnAznj64ja7RccK
z+YQU6XKSRinBYWcceZpTv9Z9f2bXdobvjd1u1EfP6Km/6Cmp/ewpaxY/SLYpa9RswaUYRBmVMgs
8ILZonGCj7i+G7DJXTXSJ0jUi7OLdLTUtOoinPyjMTh4dWGU5+0sPs9lwojZvCTbck4G277V4vWm
6nNxmRRx0JZBOQ+IWP9+aWbtjOAIWUWpaX5UfkUSbyfb47myqA0izDAKx6RyDvlq3fB6/IipmfC3
WONuSijwUgorTLgB8m7ejx24neo8u8Z6BW5NjiYlVIFaGDh0abomX7Vcrsw0tE6OCbfkOOZusGQM
MXWVR56dRLs63erqEwBGsmEYP0kk2vY/DVmgBO2UP90crUALvOdJbTyg2/85brN0J5qPyG3EObVr
jKou6JIxkLFiVj18TRyMLZgnfKevSjkATy1R2GuCAVCu19GBytXZSs1avqfRSuqP/pItxpPMqjd7
cWyvJCnBprtnty7z25hh/Bx7ZQkMs5R+w1qi9taA+yL5rVdpGQKJTQ+oFZ6gqgrQVBec1NavEC8L
QMDKb1ENrzKKwyKu5GPlzj/ysbD3Ti3noG7Hn/CixBRWu2Egbs5QTTAEtUbhk5bHGMeSh82oPSbp
L1UkQZ+kyr4sazu0qkPOzRDWEl2NLvL8mmRBugBtLG7xlI4IwBSjRenevcq+dR5d6rtittrO7cYQ
Z+ezCoGOqGBXQujmSw9GyHMGJIBovNfms0nd037lqcD2n6I0IHaSgnn25eY1nzv41oLmwx6+0LXn
3IusOX4sUFEywnWYcPPi96Ctcl9n2XqkN25n9cbFbdKXrpnToG3UV9qyqn56EtkDZDm1f6J9dvPi
LZM3KpfKWzPwnvIpCYVa5R+mAFoybKbrEieGu9C/lsQdosCiDeuIs4WrmwQus56JsJu+iUVSe1oW
vAfYnmB4VoTqpCamiRnvksX6Qw9an14VUf42NDNAlNrio3BMcL3ubY0LZXtKuYIzq/AZBndM27Rx
SucDSzY3CtJQj8z0QZ3ob1H2fSYkTlB1QGlUfekrgWrq4g7XRiO8D7GPF9sEYRDC+MSekhKwhaaA
X6ZSGf8is/qzFji4s9S5aGP9QfQFAtRYoBLkJ6+Aoe5gHNy+xjU3xeo7cYvaLlrM1e8NIofK6FPo
Kw9oDnZZgZ1HL+NUaadJh/rW/dZclsOcJJZvtZyX7vAcRdG678yqCtWsbXfcCLiTfqdWSGEhRmzB
n4lQDy0c6Jn0R7z2UzLX4XAsTktj3dKmeLd1k3A8t/oshmT1hI7fM4/TIbSHmANrPCuEJ+6B53+k
yXBADV8F9QrtGkHFLWWL05XzLqxp+EUykv9auxgR6IRzVxt4HmBEu2d8oLHPTntY52p5K+sZ/50y
/7FSoV5zxxh3InJiaJraYN5hhZuzyQ3MnC4yNXe/Zrg5RhMQVQoUvWJJsfpqnfJYnKJ6tJ/GmVCD
AhVQNoBADvNv0ainZGK7UoQcgtj+ns7DT6l/1lC/YzoFcwnMzyW6nxr3e+82mCveJpXkNHokHinE
e5y5GL1UGggX3rOBiuRePcyQb+TAfbPX5WGt9K+CFJN+bQtfQnKRh7+n5RJb3uzeiKe5QoV6FpLf
wc1ZlVfQgaVEldinXgcghBjyx1y9qHQG3tAeboAvUg/C+oM0Vczzxk5DYiePjeYQ5m/84fPYviZ1
3+9Nnd0r09crtGpNoFNim1+dmb9nnd9N61aqrFN4nBU0MjXsxAuNa83U2wiEtA5kFexQ6dgpeWnf
Wd5UrNad17bogA2JMC43mF1gl2+9hldI0/WTVVXrcZhdzzKx+zkNQQ20+El73w7K6zoXz5zBLU4d
K9nRtKqcoRn/zAhGib8S+w4KXGictckKVjdJYYWZnrI9V/FlMNACl9F2oa/jntjuuGWWVYe6AVfv
0c7FyckYxYXld0+n+1aPKQ41/bt+k8ZTQMp0v08W/joMtcfeYIYpXCUstTmUkUaPBWwVIsogiXBa
D/yHiKd2E4M+aLjndvEtEa571BpL3y1Fne3abj1ms3TwsXhATT+kZAt24LO8LtIPVVtzt5Q2H4pR
27UGdr9OeoO5OL40sUKYhSwOSpwtB9tapAcPRBR5zdsp2uIbks0964vw0gxdq+FKRnMx1VBJSaC4
AIGu3u8VAcYoluYprdxrkTBLDMWbsvD3HteXNhv3BiXB2Oh8vZzftKWm0TGesfITcDMlIAqjxScR
8S6GnOEbKv5Nudx+plAfeD9t42ha7UsrXslm+BBG9E40BE4Qk3Owzl+KtlU5UmMwExezMC5H8gBW
qtar9smIxFelC0mijPOg6aWKrGMtgqrNaQ+ljdUHz+Teb/W9bNKvkddK2BIVdHFLqihU2+TB6Ykb
NaP10z42k/PYFN2EW4qH2aljQC3LoMiqkL7QiIgDn923DFK+3Y9fQ9yv3L0Tlhq9rv1JT97ifPmc
EBnzGeVHelYxAk//9L/pzXT8WXc/4EG/45IudWZ/wgw/0QiHjgsE0XHbHqr8gYbeTxzSrAlp+8ty
SX0x6+YVM+07bBDQBZAtH8rZZ5nZR3Ix2Nsc3rkGucTdHmoDQlWZaxzvjlGuIQEaNszJIc/sdwlU
AAwYZfkhmayT2tvyHHdRefobSSS4g8s6ycMStzDOjAUG7v6lg41wsbUduBLYzqfFOrfmIN6Bz6+c
8tkTsjg2AxTjaEkU7MIpgvEtZUGnUvC04EMQbI0vpplxXcz5Aym4JpcGFcijFW0tQOCn9cR4ESdG
fuzH1vG1Ta9x/9aAEAIXycVLnJneoNHiqUhRXtVamc+SgtadbWoxZzYfpQ699xFGkkcPVXmpN8Zn
vepDkGrqeIUDjvdZhC1v1eTz2nOWW1UDhOREWmDiCAd5sdFbRka2kUy7qhsWqmzTH8jq0tuQ9Z3v
VqV9mSMFxt7xBdFhJ4dIh8e/1LHRZA8RM9Q51blWsnVaPgetf5B6tcvJGH5ODNwm27nV3snq3uR3
zJsULU+34Gzc6Oc4Hd+JZULmvSaPeoJNhfOoCTnLyIOJie6rzJ1Ex9cW4/JJfa0R6GkGD59mRH6s
VGHqev4HbK98vc+mdSM1QqwSh1XCHA/KsvUUlquBIBDYyCp/ahF0gBJD87kEIw6OedxeJD7d3fEe
kJSc1KzMvWWzl1dRG3D/4bbf/k3U68WeJWBvmX7HsTqdoJwQDOfr49ad/Bkh8Aqs6Y9plebFRIV6
TIa5PLZzbF+phcLpKEGqtBZN6+pknEm1Ssrg39AV5lklsHTIIDVx08d2M2CNGZvtKqL6eRl5KDqE
aF+FwjxoZM5yW+PTuDHtgOXmmA1X1RGwfJvcdFD5KNsN4te/vzZFpRlY4iVVtc9hXKybq4zWKUp6
FWSXv8A/Yt/+k632zyw17b/TRf8mqZmGSYaqoWiq/b95rW1tkEGhu79V1+CEXKxTnajQtpV5njLD
Oo5r8T0jrKvREv01Q7ITmsipCBeJGUv+qm7uaqMSLzzWw/mSOdBnttSzY9vWyRNPureQlBI40RN+
hyl0rMoO0sEs/yXi9h7z/d+RcJbjarpFk5Cl2A4Rc/+Vau5YI5dzvaKVay0CCTplr5Xtc9KLsCGy
LgTCao+bXF+p41enHeItBuzPbDI2LymhLwyELJkIHiqT8TgaGfJJKOBas7RHkYrznMTi3zIM/zsV
lNfesg3dVByaRNAa2Mr/pNhN2JnjpE0rzyw26S2Z8+U+b8tqLwvwfOrUECP32tFZhI6jPI+P1arm
13qS4KRro+GxBa7Z11YzI5ksolNsg3dQgPsiic4sN0kMkj/UkI5G6Cnq6/uXpkkCK4rboHSi6MTV
Nz7gGgAVVR2gIBtMgGyJLkhXingdO39JlFULXcPKcSCgRDEyuBfFJWqoN5SL3L7c/83q9U8SPFey
dwxAJ6LDrkDRgy/7et4vEeFWtEMfVvDpG4wqrgh6GvexuaJfMGzng6hn/k0kj60tum/bGZTIpn7p
pTiT8ote08owFSmFC1IhjYc8mebDTJ2D1zTowdDY8iRq76Da4oxgJ3seLa2/1YxBua53//LMuP/v
mXGo5uDDZuj8g9aM/4mTZWJMQL0EmSJc8WndHvtmjV+W3uquabM8YrTwtERY5V4TTerrHStOo0Cy
3QPkiIkwX2InAs82JL6TtdlPW2pTb9JTj1x2Pt6/HawGd2CzhTko/XM7FPlRJAJjDHjoc5uquZ/Z
mrM3nI6rwVCncHTBfVuJva6dkxfZrS/WYufXLjVRtq7sr5tEs5wxK+suJF7qVubFsirIO8RB9+N6
secxsFa1OBtE4HgwlenZNIw4XCIXxNeR5RlRxiEvFPudqp3h0DnUPlACji8oKQSobkEGEhknY/L3
e5OmuawdYASwvb10Vtoe1tH5Npfu012Hev+CvPiJ+DVUO0ZkU3/NqBktyfBWC7TuBIzOb32n3qJW
Z22fS1QbhgYms0Q5Bmk6pv0cN8UlzlYzSCqz+YTNCZrKNX86m0pvHMggs0ZsaKMluBJwpmOaKNzr
mlY/GKnzw39+rI6tf+klsLbY1v86kOjvguCjbolRmtjv/3m6RWKxEKmE1OBNdXcSjTWJjJbcCROU
dzQS5dCviHZiWwFmmKR7dfV8eNEXDqOFTxg1pKpDROPY4L51EPzZqRqoQn8bh7R/GsSSPK7mh401
8rnNAOXiKGX66lh7MvVJkX1JcI4o/jRT8cdt1ivKTHE2B1bZuYMRaVZaGptMl2GToLG+h7GsEiXn
pOr7LB2LcIqL5ZFyPeJZnPrl/qUeBiJDUD+9ag0zyzLPDipSxfR1osvCfjsLZr1DN7WF/E6m+jst
Uvld1AkK7br/FhPwRwZDSZNNphTvxEIuPkmexr+ELRva/3/hqYFSTJ2SVbL07S2h9h/9Frq+DCbO
KhogaBrwO6tpcmKJ6vJA46BSTp+Zkq9k6SWKn1W1dYmaiAiNSn51Rt49dAqKrgyBHQKuGtoGrQUY
px1fpWnf4jybn7NMzTmr2WuNDrPnlhrI4Wqf7Gj+fhdf379EA6B6qsY/nEXDNWSNrvZGEtAOAl7x
FTnMfkQ6JEBG2aFGQmw2GdN6UdlymYPBY5L6IaYP/N+SsO9VYv/8VBJTasIvEEGtaoblOtud9I8X
R5JM10RtTkaGnSR7scTKgSAaxu2kOdwTpxz8ghYrN1Cf7ZuVor/x3tLigXbjroJr1NaPwN5fSj2d
kCiY3Xkd5uii29M304ohV4iAUs/3hMCht36zQKmklsqTVqryTVRKf5oxKZF0Fh8zSZmnmtc6YRK0
0dZIGUGP0w+cTwlJT9oQADGWV21ywM+NurymQwTOuYKHu4ubHGVSxYDgThkK5pN39g43IHEomJV8
uo6F3rMTu9YTvCNqGl5RTlHt4rSTN6D/Z64bozUw0Y8G94SywiSdEqsAsu2KWKK8UUE+RzrltiFB
J77rMV0xdudFO+3U7dv7jznwPgfRpkQ8YruI24wsWNNaw6F3qbiajR/k64Zsq3XszaoZwjzFKBZm
dTm3lsBp5yTTaclYC83eMl47vXtIG3K3jcH+RIvyp4qy5kmhOBg/DVLge0ipwAAPmw0Mbq03nJT5
c7P5oNA+/iKcMT3fv4v/j7kz241bybbtF7EO2yD5ch6yb5TKTFmtXwjZstn3TZD8+jsiVYW97QK2
cd4uUCC2GqtSKTJixVpzjln18R+eLMNSO9uvd4/JQuZQZgHEt01dZXf87e6BBTpnflSnCxyM9vaG
N62VIwzN5rzkdXtMlFx5LJ2esYZddsV7OtjfwzL6OjhOc2XcE0Bi6CCc5bO/sjq0kmwc47Zp9P44
doN7mIFv7ipCrzyjs69SEGZSNnV4F9VWzgRGqal7r2Sq9nb7jMsqf3RAkAPc5BumOGnOWhno3/y0
X8k0qTatXcm7eDSMg8eduLUAhqvahTmMganaE8IH0dDt+ygqvrdSPNiVe8+OPR9vJKEBTj7aDx8K
Yy3nnR8M5DppkBjTMkIr0R8YQlXfYptGV0QX7RknNPB1fT7jswju7MF//PTBEH5693nTSQMJnQ+U
AAhfkU4rSYv7oBd18UUXxreod6NvM9SeeBq3DAynV0Y1RPS0htgx41tlrcvkNdKluc74wjLqSYvF
hAhgcWwT8C41htUMqhljQc27/9yh4xI1Z+0a9dlHKapseRJF2HKqwa3c7vzb8i/bvj1yYFLYlvHC
nKJdzllvb24fDgo7jFDjann53U3paym5r74qYQSerKLyeQdtbGqx351Bs04rLK3lMzl9TPIgdeIk
5lwvWm19O3a2tVhOmTaBvcpWQzLyjpoaugO2+ZeEpvYKXWKwhZbJ0tknertl/jYv51bOb1k2noUl
7Z8wt5YGe9wfqnLD/jWAxhGeYbvszbbuu9SqwvmtvJvD0cjd2uAUkKQprME6WyU8Us8jIM9F4E7h
B9AaDM69Gy5cUJHM0lu82mZ9NYVxHk0jeeqncwfE71zpya6YIyAkDGlpPYfC2qYlOo0O9gIwaCAk
DHQRRzrQWZlYzNHazXTz2CXJsp517IGuO0CRiWMqTYYVidk6l8Fx+6eqLBetIvJlhu+cOsltZ6EO
SorHitHsgzsan09EF43d5fO00PjaMowljmndsg99bUVfhIH0cyyagyG7oVuIOMnvije3i6LT7XLj
cDodVRKPlE7XDC+D7i+ioq9eJnrqm9zlHrLdsHpJO/EofOxgkQ2vb0CYsdBiESn6HAI3ZRLidVUr
x9Kwnyil/O0iQ8elBCL5+PZhaIwpUnmkdw78ugNTm2yl15Z/apGsotLx0gNdiGhxMxP4WYuyqhng
8DjMXBUG2O3wmU/F4N5r8cS8CHwY89jrZ3vCmIZTrr2PtjPtHD31UPSbwbnJhbvMvDqCgNEYy9Iw
sq0HohLOQaKAp4hO3eJL3Esd/JJVbiXVNrUsA41WjbxZkJsDxbr9AKRkhTDNfDItN7xvBAK4tPl0
fiKde/XGkVzZADaaPulvMSi5+0HpPePJgHpaSL/feXnK2UywY6GnZrbn1Ns+MGdja9K8H1C4o7G7
RxCu/SHxw1TxE38t6y4xLSYzSWGrpR2Wvv5bURBJY5rsNEBZhAMkM52dm6I6KOeHiD2nAtW6q+gN
093EIjt6e8Muk10XXiyL6WcQPUcopxN4apNRHF3ZW49BVtz7obf+3CoN9FZGC51hxGIKpgA8XkXN
2dPD3Yuu2PxzR8P/lQ3PL8NTKxz2J8sXDm/Wb1kbM1NV2khtsvBjDcko2pMXu2IwdrOBmBXLZahg
YLFVz5Aq+q0tawwt6tCkVzWixlYeDEa+OAw4YYe5jybhBjXEpxvvZ+C2SAynl8GFnZBFmK4t8YFb
gelzUn/9/E4xdESgO1oFSLHfZEbQQCCpTciGw7y+uQ2mkSeHaM8mVnKnODburDpDEnazNbqoHY+N
Y2wd3U/u2hgCbxWg4jJjGJIh085HOiruuhtT+84bv2QTw5yk4M7ROucLdhZ5Mm5Q7ZoQ9nHCzyXz
EsxAjQODR53SYZoPqGjKe01uh6gDblvCrjDCVWv66Wlq0QZw3uzWhXTMdWTTFu+CjygNGAxXcthp
vrOfQX8vx6SyXnxQdEvU3MVB5sRsqPokeQqdQO5Gj8nqDZJeZ/p3sGs+WRpBDOU0vdyMco1Jxzxp
Qmd3+7CCn/aHG9v79aTu4pEiAIi4ewbEFjooSx0V/lavOJGAjS+6j1KxMadZOeDN23tTWYo0zfKy
qPRQuySKDhV45snFZv1gIzNeJsNAkawef22ii6uoa4U7IgPvMWqMlhYscX2mJysCpi37blvTD9wk
BaUEJoVgmSXNgCbenhYwO4bL1CuRKlMpg+JqT7kHXiforUOZoim83RKIx/6y4TVFFm6HCd+C6dnV
mxLqOaxxptTlmgdsPph+TkebT0LyB+iquwKhhGnWyoR0h5i64KhvrQoCvbbZmLfXZAamnM41nOOb
YVpUZ8FoGX5pDRQ6loB2kqAlReAaTNOyDCx9cevVoNWf7mIzf5S4Xw7aUDLzVP8VSmGvRN+XD7PH
llPcmaL1wDuFkF/C+diR4+PFsD4y42fUOj1lXUIzHpWXH7zHWfP4z8+8pYKC/r6A8Xf2dIpSF7Ay
YYDeb3UpqDU3c8rsYzSfpeUOnycZDt/Vij112MVZ1JzzmYNFn0bPrhntQD5OX40BrkKXXD5vCRnj
LUm6gdpxoi1lC96Hwarf6oA2QZ41eGQmt3pDGglb/trkbvaO/ub7LLz0i5YN6aEaHWsNI2MZskh9
C0M5LlOLkxEnu2o5FCtttsLT7eKpDRbo+D+/CxzA/utt8EDjGxbCYgNmnvtbD5SWX0xnlP6lbAgO
yg0qx2Qw53cng8YehF+LQp83eZK9TA1/G8xg9sY1ccDCia52qCVL2AWULrqFKixmFv5eF1tQfCfL
a5s3J2J3yjIbKGlUvVYRG/KUx9PldvFQgh7saAbMFbwaeYkpkP/QW+rvToSv6oP5P5+l2muxTL/I
oknR1YC5wj1ZL28FSazqE2FrjwznyntQJTkTuhnRFv3CzRyGW54ojxEeHOQCOSVqH2BaUdKjWIQq
XL5POQITPJDNKRT+wlZjnG6IX/vRSTF+VN9lXfRn19IeGNand8UYvA4zsSAZf9+THWv9NuvY2TGN
totbdyrO/fLYptaHZc5ATgTGbdSU9OKTcof91n6pAwtSnsCx1DQNlPugd56GyAb8l0BFx2G6M8UL
DYePRtngKqur2EMKnNVxA1MJdeFhsDCH8JD71fLWJxs6y97eHnt76sxdplp2DP4/v8nBD34Ie2UK
S4pLN/0bj0y8BMIluJ07Y0Q8Msrgx9jluzbDkdo04DZwRbdHS104nbdHHDiO1NMjrVdz93lCMYPS
3eaFmJ5ika+CZNh8+m3DJpUPN0/nPDpnf7TugzgtTkMTBidSROhDZgypP39GOrpnPU8amPgvFVr3
F/QyJ+SC2gaBabWGohF9g3hR+S1N5olkJxKcKMD6R5N+7VMeRVjrCcqtbLzKvlUMl6oUpDVx0x0q
Ifq9aUvmLJxfSn3OtkVPOJnWuI9FOZVXy8q6Tcl8fpeX5pd8KrWr07mIjerupGZU0H9T/6BZOpOb
0eruSxdJ4kwK6BoUqb1yJvisUH6yVdf0LtrvuDwQLENBKNwQxiYGXs3R9FNV1PozeAq5cwY3+y4K
JOS3yVigfye3GKXcmHa7vJ53puVMp2CegvtQwv+0ndDaFq09H2xdW8zhUH7vWLYwJkzPNvXxfQvb
bIfcZVuEE+aj2rdeMljm67qtmWsKiBkTpwpjfJmmoIGwSP1hDVoCkpAOVG01PwuTt0MrgIOElg3P
sdygL/0Wzsk9GNzurnV0Qsbw7G6CPpS71km63TDp6H7qdh+KdDzJGDZNZ2QPFoQ/8FzuQ2O7RF4p
REvi5NPhk3ZsezoLgydPRaA/hEns/5t2bDrZEjtp+VgG8CZTma1D6c/PLZ192tFwDQ0OTDhagmyE
GQaA8Is+2N31tgj+n8KaHsuc//0ay/RrvNP/nuLvTdmWP7vfv+uXaKf/P7KcDFXi/s9/ApP+K8vp
UjZdH75nfw9zuv2TzzAnTfzL8ExmY0IwbvLoNv2V5mQZ/zJdw7LpUKs9Q2c/KfhpKszJ/JdhMxPk
KwJpqKeODP8Oc7L0f+mW7rPRCMc2qa+9/0uY0y3a+K+tm7rM4OURdkTUFAU7Z51fSzRZFnh39AQu
sJ/EpAB90EJGYj3b59bsBF0O/9GL6Bu4fXtP5VFdg7KHC5CTmdRWj0Xo+wdDlHvhteOmEu70h03V
Vt3iX14fbXZPJ9HbYapomsZvbXxZhXERWYYAjMWRLuyTZtPqI0faY9cDxkWq76G+83ZDg2CO0L7k
2oR4Fx0tvlb0sQ7uHO1FHpdPtTkC1QXlKeperE2/h6KKm0f38vrsFHvaDiTXtJjGbmlFfvOORUWw
EIcRbX27Ww8hVCqdkJsV3aKeBSB+Bz413qNXCp/rLLmiSg1XCFdKjInGO0Y7e+9bc3gZpAX9qnBJ
uJEPNG3/1FS+TTJ+fYtomVBn8+dzOf3+PnqtxVSicKCbn/DH3kxD6h1vlwxBMZwmGFUOrvWFaDlf
p/SaXnSBEN8xZb0VUzMuyyr2jmmSYNkD2h5NhoaZPAuPhE6s/DjWrtWovbZONh0xxWC40Prz3OOP
L4VxH1aavW0Z2i9kVQWnqCC1cuEl+CL8aLozIAR5Jls28pYXyatY9hwUjkkm3ZcZ8MXcR/EBQJ1Y
hdBdViyc1QOdiz8FC9+66r+8Qxw9GPLSV+GhogT77SYaZjBcIO3x2kgIFz7+ppvxPbCneB+ykdJx
Q07HYDCSwZs94XgxjPiqieB7FHv1QdeC6Hr71Dy42sIXvbW9fe52oYEhSfQrw1WAjZVDRvxMgz7a
AdO3mbunybPWAqLR/HiNPI3UlcEZH24XF6RFpQ3DvaRseuhLhAa1CZvi9sWoyaYHy40gWPKUba1w
QWuiveThrF9EE2hIiaWA1MiHt4vbMLgoMV8dh3rSyN9p4yVMHvEufOcCEi96Mu1q2GJwWjWZgCbq
e/Ebkug3I5D1VUe4hkAbN25Qb0JbaGjTMZEgwhIwn5Dt53NRPmVlhl0jtMx9QRb23sjoe876DN3M
AlvVsCJsdLcnDMK0z01shc+hMA89qsirsqE+o6JdV0bhPEi7+vjbmnv5/Fv+XUhxq61/+RMTrOjr
PvZdn1ha6/euoZKq56ESbRNTEI1jvwevrC/CSELAyazgnrJuNfdOcgSAA4OymklmqPVOrLQeWpXd
w1pFxnbqBue+Iv1tY/RNsg7SMTxljThPJjwz0bXZKcrNr1kymtvbp6CUpCt/GCNk3KN+JdIzXVGi
V5gmff06qkvu0GIzpK6yhiv0YPaQXn0Ygjgaxc8pay/EL1XXBhaTnMPqWI1W+XlxjOrfH4qgWhcV
XGJKP/sTpKcnZbyTXbMjoaE8pa4H5C7ogM2Elr/pOAQlXpl+dTLH3digAGG0OihA9WqEuhrtBy9u
94P66PapOCIbhnlFclDDSEsCYoK81x27qi6OjMoJI0IOCAzrvnKD5i4gN+0Py/xvacJsQxweuZd4
Nk3Hd13x29FJS/02Y4UecZNp+sqEAX1POXrhbcEi3FvYifUSJB/aAoicHYhIr84e81aHM4woJ3DG
cNMoyhyW3QNOB++hhnCJYHe6Rx+T3FVWld636cTadJ8NQ/3M4BMadinKU2FG3sICOrG9FVUUv8n2
n+9Nx/59D+PXs2wBfIOxH8dC9fW/tUE8Pxaxjth6OXh47LrGvYbI0h4pm0cMvK9h4Tpv+KjgP1O/
ytKFna8uFogGeIH3jAKzw2g31XFAu4jLZY6WbGtXxxu8u9vFTHPvzsrscpc3/kNMXQ9bKTO/DlTV
W1/BOfOhKQ6T2x3jBv4rce71XrSW8RrNZ2Tt5l0vBGYcypGjDvdjF7r9M0L/4TWavG8o5+wPcI1d
Y+26qixOoZMwn61B8SWtfoi0vZYYzSHF+VaAzJmDQ2TV/7kgB/rDvUL36L/eT9dkLuB4Ni147pnf
WowjMY9TU+LLliBrhN0fklyS2ogedYCnAzsFi+aArdCCTF84zkOmLp7x2BJlek0G2sMQ23Y9P/n4
16UmPrEaCU6qcQctBUXNU51K3ALCeHFqTtuYr6d90aj5UoRoMSuHLU/WYYArU1rTGv5SAnmIrm1u
RC50DMzOzTi7J9ogdyVErWuTwuwuAN3iRCT72GD51nw5LYOk1qG3fQDhFjtKqHFRq8Nqqy6OOchl
32KvrB1vfevjG3QY9t7cXHU/rTEF2TqAGFSVvFPzotJg9JVj/mxG4xGblrgkMurOwu0PcU0k3u0y
z4HSaEdfndH3t1XQaqc+tbRTO1vgekDtdFlwoSUdX5tpJtew00+OkxGOMcG+0Grz4qpL3Y6wNzsr
vR/LGd7lUDjnPCK2J/Gr/qrr0ABww+T3dqMNe8DyYtnhrH7ngHN2ohgUuAPZvBxseYSvCdQwK8qv
Mh5fe3CRD2NYFafI12sYU3bxtcq6x9ws5V0bTcn1dilnwlri2jzkzVyMDIaQzE2Wc5KJ9h07dfH9
nx9i678eYtdwXXhnrml5Jh2k3x5i4JZmMQHEW0LjH52heqAnWe0anOborSOiSHuzOGZ+Mi47E1x6
lPcDRWW6H6a2OuJ8and5V/xsnHwkooCIh10auy+BYibKJvog4EHbRpAjiulapqG/SglUQrViaA+4
RzAvteY2jif/7nbJ60hugthskV2J4amyLMTz8fzyz78yd/+vHS1qJQpvKi9WL8chUcT+7UmrGSj1
no2vX1cbASa82yXDbplEwnyQpm0gbfHeWlydqjcu0Ht4OcRu6k1nSONn2hzFnRb4En/mGD97RSwO
csD6ePuqCMSwz1DxLFvU0c9jQJIsCn882+Vmgov65KGOQs647oM6fLjFy9JBIJ8VVdvh9mFb56QJ
RBGYOtgmP0fbsk9Iq2HfdoRQK+lzy6F/TU1P1Buy6AJ9tKGE0hWK6WRoHuskDBd47ADcIapGD/i1
TO9RNsQfXiqrhZZO6zn1v8InylHQLlqne5uUTlsJtvsfHertYjAXc5WWkIQRdkcovEeU3qDGy2VW
Us3l5HZgmJ/eyWuFQMoMywUPiNob0fiMetxXMvJYCcprJS2v0Zh7e4He3FfC86mI741aW4OAvtDT
fksatCFu+u6hWPeVdN1QIvZSydlLJWy3lMR9QOveeDluC9TvMyr4WMnhqXljVIFI5EETYlvoGC6h
njdQ0fdKTs/Y4DlBX99ojwK1/aBk94kS4OM+/9o1ADAHgZEJjb6j9XDE6q5YYG8/Jx6ZfL2OaRyK
xVNia/1SEujayq2J9l/gZU+0JyKIIgaX/inAI5C62NnHcNjqRkUOSRvj5CZ5Ft0JNNARtnne1Nqi
MYJtYxYvtUXUKGZqQqIyE0KLU0+7jDDUHYkq6bKn9lzSqacFE29rw9oQM4NMMcKModXOzlcWiAGz
/Maqwu96g8rR9T5qoe/hfCcbE9PqxujyYA8g2rfbjZ1p470z4H7JlO3CKM+ceVidctSYxL6QD0DG
pb6GupIsvb5w9hlEj1GL+63RZHLVOJ4DQ1+ZHGFNMMPYOnhAbGUGKZBDmsoeQkJgwnkawp47bHvc
dGYAyMapxvAOqsaR34zpkq24Ucp6UtPes+tG22aTftYrGvpaBbsHO/AmitJmqc3FQ4OXBbtKr6wt
nlfthEkwPPFC9TjMeEQIE/MV3mMUF48Y3gXvp8ZcEdOMSr90lI3GxE8zK2NNazv9Mu2Vq0bZbgSr
HkRTTCUjnhxbmXOG0RnXw7DU4uLZ77z3XNl4SGsqrZNQ5p6uo9E1jk3zmOvuz6wJjsxso/NI22Bq
KDAkTp1VLQSdSSxPKJu1i4FFBEcRqZXbRFmMZpaQlp5hEPr2bpqTTd+jB8aVVOFO6s0EAUpvbjt8
S70yMIGPftZ0/V2zJXtR+JIhDpkQ+A04KdLHmAkQ3WR66n3pnrsxPqO1pZn20ivj1IiDCtHL1s8n
2oLpAFCJjcr6Ckjue+S+GcqAFSsrVgiNd4DlqSxaOS9cKtOWpuxb+SG0MHPlytYllcHLVFavCc+X
ifcLeoGxa2Ttr+hjJAuhLGJ46RBOedjGXGUgG3CSFcpSpitzmYPLrFV2s0YZzyxlQSuVGU1XtjQD
fxqJXPaB7j0pscq8JpWNTU711S8lIs2WeQtOt1ZmxZaIl6M1RRsyooAOI6bajSE5MhlOOSumAZxU
2fNciQsGj4P0eAIbdL15zZNWeJa5NuhYEIjt+7sa+kqc/vC0tcysGvM6FvOgyPWtIx7ItGg2nZMh
KZmAFwFKGWKFjJLmocL7V15zZQQMbSyBLd7AHo8gaml4hxLbIMXfM6WHhjja0E6ji99xINWDfR88
l79odYKbA69+DdzGu6MFc88f/CeJM3KBXUdb1CZIGIJNy07rr5IhbafMjXrebCtkCCfMTKzpZsUf
gfk+gtpuMbjbvnaag8i2g4tvuk/5MbkboBQQ3Z5AxQ1GlWxJgmG1KvRS8Qq7J4geAkVehW8SirJu
VT96BqnGQ4xvM1EGzlhZOcnvA/OhlCtGkJ9A3pNuGUwvXdVS5pugRCplC22FrNcuwZlLQ1MMk7iz
Nq0MPgwr/+GRLvya4zDNprBYZPGcXwrr4rTFk4YXtTExpYbpfdP215g4BmnRejfjVYCH1cXLKvG0
Vjdzq7K5OvhdMZPHm1xZYDWBGTZQttgef2ygjLIe+qel733pPTntPJP40bzK4ofCrVj6nG5LUsSx
7rDe+sqEmyk7boEvt/E3prLp9vh1NY9yj/yH1Tii7K8N71zbj4ay+CbK7Dvj+k2U/TdOVqDo0lPV
YgzOlEXYLXaFsgzTAMIpgIs4jj/Mm6lY2YsxCOV7u67vGOWKZT6W+tpvEhrqwCpxJ/vKppwpw3I1
6t+iymvOHV7mRJma2Wyfa2Vz9pXhuYm1kyMjNWbGAGFiiiZmBXt0kv6oooiQ1DhfyoxREI52gNUx
BzAdf7XHkQsTcvnd6kM0LniwLWleAyzZypot8Gg7yqwtcW1Xyr6N6QgNL4buCCn1ssfjLZXZu8b1
bSn7t6OM4BHu4URZwzVlEm+16lUq23jR+t/0GjW3MpQHylou8ZgPMTFzHIMZH3nTgtQ5dx1CK8U7
iDndw6VeKbv6rIzrUlnYscQ6uxK/qLmelcW9V2Z3U9nehTLA9zcr/GicdCd4wML6mOrT1uAeC0Qj
1uR5k7SEn74cNXLE4uRbgtO+Iad6h0BMCVKRfDv48X1lzPfz90wZ9cOkgjKOd79TTv7bxVDG/oHN
r2I8eyfcZr5EVsoJtM/v6uoLXcgCpz+AgEKhAjhXOAsBPcBVGAHfWgmFFXAboiK7yNWBtbr9otAE
cmm6O6tqNSksQa8ABcG7qXAFzsCJvhhA3PbW8Jpk06ubWc3GU5iDOBif+k5+xa2lOmr5fijVEbfV
wnWsOYVyjNUbZuGLGIZHFlEo+iAVmtF7bSt6SLl1IChbHOkgUT98xDTJFpYDlgGTijJZJAAs+ko/
NOXsMC26irJIMAGg6+vUxgdVwWRQuW4wwOS8ZFiK0l20yfyNVpBARc+a2UxusKpTwOaI9otlqpAS
rRcjeAzSF+vVnlN3Z7dwHEwoFLXCUQgNPrbQqoUfVPKCHHTpD1BWWqK2eiRVS6eM3kKSzmq6Uo0C
XgyQL3QIGBMkjAgiBhbAc+KqRA/qIYXMmBQ8Y3Lco69He7j3ixS6RgxlQ2ttusMlcTzpY9qN48qF
x+HD5QhGDGBZTyKm0OA+zCF0yAD1rQlE0wDr4cL3SONadeBJhQb8kSoESBweTIUEMcbuezB6d0QX
Qg6DGoIoqdmjiOkUTiTkRANqDL/tNO9x5TzNuAkUgCSBRFLZIEmyGoOvMyxoe/CSGJHA0vdXRqWt
NcIqlrZCmxiYcklznpd1bEIfnjtiVSqO+i6+mroj60v89HLuB00RGo7JmMTHSF3CvN5JtOt7AnyW
OZLhTa0Duwgq3B6UT8j1iWvqTfSe0PaiR3Ns5C4tBm09j7itG0sD6IImzzf8YDHMQYzXCeKLn834
8oB61Ab/tA2GZDN5zpnjK1VqQXE0dZdZcWSQA4wEEAKHUoyZBNhMDHRGAp9JgNDkikaTKC6Nowg1
mm9JyqT5DF36ZYY4wKyRkWh0Lgv+bvgZth50SuLSaRX0yXAQ7FLrVhdbHg1nWedGz4pcf5UeEsGx
opC34IMua1yBy7HcJ4qzYyjijqbYOxMQnqiyHjJF5ZEd7FYbUA9nUxacGGiMmVPQmqEhDnpabJDP
tpuZtHt2seaDpCf4G7y6RXrsxEAAcmLdz4oTlChikDnW5mkWVAMFQQhCcYVqRRgaQA017MCKPKQp
BpHFc7ywSWBeyigyVulMYrdTzAeLWPTRC+W+1ON1kETo0xXhqHfiYz3N77kh7YXBGLx24MArKhIB
QGhGb6QkxUyKFDxJUZSQ5b1NiHtz8Ep+Lq54VwJaM5CXSsVgyhWNyXfgMvV2tp+G9qkC2ETq9QzN
CIZTxXDFVVSnFryToThPmiI+eaCfWqLi6F9KaFAmXKgco1CgkG7pOVHcKFSnxL5wLhCGsizClmqA
TM3ApmJFnQLDvckBNq1lF903IVxJMc8gADwYKGHuzus8PFlx8xFPAG9y4W9IXyPgbnS9peJ6MnSJ
n3N9R11/Th0rvITd+GSzqFRjka+bgn/lQdACpDWO2irVo4c8XjrJZBFPB3FLE5G9xZAANqThBOym
vnxwSAUZfPqwaXtnGOY7/HV0VTkQFm1YGx1wU534Epf1Zdco8pcIug55Sbwyxno5kPzIA+RcGy16
owInHMf+CjxCWyIWeUoBi6VDC8Oxts/D+OJNHO/n10BxyHgsCEkSfbaYbdVPmIhfjkwi4zRjWwbi
qc+rS+iYM6BOEF6C7JlOMy9Rx8uAzHHCqTYcyKfcTfpJN3FFwVCY9iS7OfxyI5ESJnHiq7YQ7n7o
gq3IfU44qCbY5p7byn7nCYMkpMhsmQ7I1dFzaG1z9J6FJaW5XJIeShx9Rl3KiD8D9OZkAaWmzwZl
wMiNQuzBffSaVhlAA36A1nP+Js+ccCLJc4B8Ak7r/JGE1SsBZoQTgZvrE7CUesBBSBiQ6GZcH323
INxKEvuaPabMzKIkOtqpgBpvtim4EdODcj2/TKX1OD7SsypXJhvygYBc6A2oc2dFx9PwX63cQbK7
6m9G7dwz3QUuFrBczX3+g5BRSJcbKO/5tgO+VyoKXwmOL5T6BvVJd29evF5lKihuH0M3xHmK5Zcx
Mt1ryE19xfnDeGSiHof9pysKYOhckFSvPUUHBPi19BUvsEmEt+5je1UPHLFKRRUkohJ0Y24t44HI
VTwJdxQ1X4DH5YxchnUrSd/pafWgwQFQcp8peqGUwZdgvo8mqCe64htiu8rgAdUrJqLJOW3kxyBn
PPpgEX3FR0wBJXL2NY7U1h272c8WlGL9yVSMNx2QxagY822BS3gI9LcWDKOmeIyJWorCDsBHY2Ci
CX24jZUiOI5iPUgysEnw3Gdapq3M+JQE1PyoW97RA75rVcEQbMAn7/Kc+RbwQmbRDOKCjQdC0mvs
ixhtkKnY05aiL5f8CpuuhMySKwKlCYpSV0xKAEdPrqJUNhG8ylSRK7MIhiU5HnIRUzFMFeZ67KOw
JNF/LaoLdTADDhsWZq2omB14TFtxMvlG/u9AZxIate5AaUozf2tsQidzsCiBM68CLVjHXkhtFo7Q
fcSTgwfy2E90qHVF5ow9m5dK/lYFxjMHEcFHkD3RK77NivUpJEHGGvVrozignGvVfaLdxYoRyjNE
pqTihmr11lcc0bCGKJqF7RFWO3v3MI8LEMikwDNldjWHtOPxEhZwyRWhdEBH5KS0CGAfTcsGjCnw
sOUgXjWRHVPko6RSHkDDni0ve5WKgupo4aULnGQD/+UHgL5LMiti6tR/0RVD1VM01QCsanvDq2LR
tBRxNezSr1F07iQSXTTrnJ5qufUJ6eVReE7tcFwjJYLrkll3oyK66hgwFGUFyqvivRqACxwAsExv
moVRRGjlgcP6hvOlV7TYh2qAHFv11UMVtydNMWVJkThl34qIKJDR52Fz9sAICVEVLf6AJvE2Ikeu
Hj4CDyR1G0cSJgDcSThLUXb1xXvs13uCjBBxQbuNFffWAIBbKRLuABJ3Tm2CTQxAAA6n2dtH6ch4
sXW1U9GLrWm14a4d2JHIIawOhWE+Fw3B42p0ZOYpPbowfq4aK+TkljyGLohRAqtMDifDtNAjqL4R
e3UJ5dfqiFsYTIRwADglhB+cfGQUQ4vVHCQmg1fpK4pka1wVTpPuSmDCmaIKRyaltehGazGCHJbl
e6wIxLyuGh4XVOIs9zmR1qsEXLEVMR7EC+ngfSVAVTGNQ9lSgdPbYCY2oKdkcq3iuUlIfbJF81KO
dAsMfwq3eZU8hLlDJVfoP1pFUh5tQLXmDF3ZALMsFW+Z9vdToQjMMyjmFCSzP5Qbh4P5Lgw3XXtt
dB1Ydlr7ALdzEgsTWheDeNvGbfmKM/abUORnAmkuvUuIKGjzCTqHedWj7memeNET4Ghcc2To5hdw
b/Lgy7RGZwxlOgc33YOdTo2ftQuqMg5ZRCzz2XMBlHtZhF9bQasTlBcKYm3rHIUqfHBN3+XXLo62
o08+lQ1TiCCscfL2DvHE+mC5wJ3NgOWn+ZqNU7S603WbHj4wG57/ZoVqlXe+ha0Q2U8Q4R2CgVws
YYbw7olERxlnCEWbA9WdHmqmi155sRmEWNC8Scv7YoAqWo4xnCvJ2atJ6A9AAJ/8mY6OJ74EXXmX
O4xmA89/ZiNllYrSZzLFM1DnFY1AnRpbQcbR96P8ZhUrRrpJNA+UzZXUSr2EQWJQC+rKv52oEseQ
hABU7Xsidf0o1WEw6ZytGI1VSMcFC4+zdPvoNJJbuJltz143GNk2hQKmjxJ0ek13wlIodYlARUJX
R4uN/1AB133mDjvwnd/xBNAibsGyUxOHxhdrbhCgNwbh9cmmVRj3LsuIaR7TncHmtSjNAQB4Pf/Q
vaJHUevvaARU61TazT5BLg/CrIKKP47vcTTsExrlS0x0zMlBlpnmrp861kk7fcnMaNkPWfhFt3Gm
j3OyB4nz/8g7jyTH0TXLrghl0KKHJAQBatJVxAQWElprrKj20RvrA3+vrfJFibQe98Dd0j1DOQng
/8S95245cs2XSQhnv38SAducY3vecPYod0fPnEDcD7DuY5j31ga/50r81di6xZuRiQM7mpQiB8XW
L5YYO+6T08DtxXEBUl/e4PoWlP1+w+2L7TeeZfzFiEZWePxLAZefgGLwc8+EimQ2uYC0kCcnOXV0
hS3SoVYaWLdY1WEtiScoyBmWxgQ3n6kA99AIFuY9X9mLHjQSA8yu/c5xICBgFVTMP8K+68wT0UOW
x7Lwdy+sv2pmgFBOhm8Ssb5g8JD6Ch1mAp5OXVYccotaqdQiOExbpMG8hRvAeD3nE9FTqIk/iIjY
RVV6XrdAhHj115TGK43O6O7eGF0z4qi0o5wyo5ta49u8JSyQDkqxugUuYFZKgi1Ovt/CGEYr6gjJ
4TQ2Y4IaUlYMTSylbhYKLg4t4yqT64BAntEd2AsWFs/QGm71Sk8TzkRBSPc0mvKbkfitQSlkJEWy
M9qoREUFrK37lSHVd8ycURYvpDea3b1PoVdnFjpkFi2vhZDAgg/VeqcMzW82EHjkYjCP2izfJnMt
sLUbv4us2LfkXGiZOeyGto52nU65zGoTUUgDZmNipBXNxDtQ871T8IdOSL0yhFp+Nurkh5ktqjdk
IfObrVkRusXlp+h5ddDg9Yr0MpmN9CKllUfSEJGv4sx6idQMhtpqha5KXG7GsASlXkYPjo/eZ1vP
NaCSQR92s4ChTwwvGoXLBag2mJdynfYp4LEiWshRXsX+ooQmQK6oOiWS0V4Ec4q9bKLDEt7Kqf4d
pZxAEmwJOKNE9FRtiESZys01VOuXFqdHuTHbU0oiazsg+kC+Hd/qJodKOMM5xzc8E7wzfscSDF5y
KX0ZDB+hU1J7QWqv7aW673+kMxFp2JJEpRS9iN2o21tsOluNmUBCJLHdmuJ0npqheFgEX4Na6R91
5RV90z1YFDpEoU7MwEqdtXQKc1Tm+6V01ds+8QnUGK+Jlk1XE2LFoTepWYf021D02i1N2/SRKKt2
XLX4w+yE5PH5Ca537sYqTTumez/G8wNIaKkf9AfIHtRwDMYqZCOdaCAtqrIEfx3PXijVC974WrkN
Oa2E9GVLpwjiKkzu2Vqnd4FCdjf34UCqmvRlygs1EISObcw41jYObdamtSrcmHWBnRkynQzTuCe1
p4PVbWXdw9o+tZ3KPRhPFzHT2odVLeGRH/6j6AsQ1pmoBEkhm8/Q+BHV9MwsyWvSSSJMrJqg2q2i
NiddckD8DewewvIsG/NZXOXxWeSvi1k3D3rq6RmLSksi4Jp4n1+KK3ZLWQVGtljGz2rgxt+Ldj5h
hck1tX0hW/Q3BgMRr3nXvpilbKBjLCz3839GfcNTO1pfFiV9QOm33idZ6hlIN8XBWkflRSOPlhWG
6IYAdXZiqsxep+g4dBK1fMoRbyG9CE/lqCufhjxAnV8gHuOh4Egid/yjms3qt5xk0Q5hY3GOcbjv
xFXQbT2N5osVJwRMdjFIorRjgW58U0ZV/9qy4dqDGj20mWreCc74nc6j/jOko94OHZWb5tucx1+j
VBxfWyWR0AYY99QUgFKQFYW2D2710Halt81PT7HWpIG6CbkKjG91WtQIZOXhd9vKL4agiw9TOMoJ
84sxmr7UC2HSbIlPqsKkXBWmYE3Nl5hMc5alGtqhgdt6bi9GyloZ/2lHQBy+gKl3mAC1r20fET9F
pyRJmGqW8b3CYo3M7iKS3cBxUGCwx0q/lxo5OvbUTTr5DacEVaOday9mquwFo6JBVrr0oAvGwxKy
6qIJ2KHKeEIHL2TyGYMP4FFeel4UMJVT0b8VsDEaY9W4tqIEThhrKRXmgwRP4l2j3ApErYLnrf0m
djjakwWI6SRtX5ZJkAOlNTOGbuRV9Uodnxiv3IlRkiHuzSSlJrN8Rm4r2W2KXJM1+cL0Iq+QYJVg
KlN9V2kbeaIRtPui5+WVAbQ7N731LIfyUWYEhY6qFWhjmbuAdUOMa4g85AFkIMYZB+D5o90SKwkZ
Zu1hVs1JWQstgInktDFWIcJkoaKq5rGw2HuU8ogVJBFiJHxqiVJ5/crzN8Qiagj+kBBqpPe6FwlW
8ZCWvjqQxzHalf6hYKb3tRqJNEGaGBWb5IKC8COlXLhULeHkoMrAh9Dzex2RaVmPQCVq499TJ5mX
z0/lrB+MBnL2gnzVCc1fgJ85TFM27o3xPWOMAIukZi9gsoqdZfWUcBZZJNbBZDSdhYy9YMGw47SW
frA48JysmwbPJDTKrgXDsKVQJyopmkiT3CF/0W+ZUM4+Z52FUFM41TEqmCUSCoIzmYOu2B1tQg3r
/TrWy5HwpGwv6Qm9QLPpPMMZaAP3sZ8UhhfVjfKjgF5YL6D0pE7Epb0sJ/aDiCCIqXpqFTmKSmoe
Pz9VCTppIXpvx6K8G0WkPrByCLYJ0hohiyuyRgkAxMUHueq+ihVx1nKR/lRl6ggzWvS7idp3V1nb
YGdlUNsZ/amUITqtHTLckbRbomEulsUopqmF0P4MC9NFdF2G1kNQ3Pw7NFvtN9nqf1pXaZ3qR8ap
rE45FVelJIw9dZLGCX9Cw9KadrwUhptGAxK+sn0Wxa8yKg9Lti5XOdPr13ASfgoNWnUhXYhxpakw
s8yvEzk+5VpGUqKWnkVhi29QtLelh0PUmJ15SYmgk0jzPK9x8qr0bPimLJLu+MpZxQG+AqtqYhuZ
IwlPWm2dyzElLjqDciEMCgMQdJ0oI+o7Upj1HiFUfYzmTM6IIPvy1qBkWyhaucWxGigTzZwALXkE
yKFE4aku5ZIZngxnMRYnO+MJ5VnKstzXWfXjFSQE/JzJrbq8P6WpRt2ZT266fX/GSIoOYqd2mXrL
KxaJVqeszOb7cVcn0AGkdJCdboEKLtFUvkb1NltP1ekEddA4zi1pqGM9sqDoVBjxS7i+5aroCbGc
fNv32mbmDZcVOnkj7yXSkVgVCdyUw5L5U5WXx89POajcgPxcVqoT4mzouL5lpt/N8HUAZVDuC4N1
Oc9z1clJH3mUCRSVKSPFQ7Iydywi64W8Auular7IbNmu6mo+VuI83HIdiD2fofjJeBGI1RG1IFWi
C908vWHTJPcOpBflLc6zO3Mx4SyJkzsMkhJADFBY6bdvK1tuD45wesahWzhFMjB1asriZIoFJjZV
I9ymeCkivOMlIzI7zAdEiLBNr2E21FdtSOtrJBUHuXuJi7nFjBei7Raj96nXlgs36X3EDPIbSILR
dJFdlh35oaum2f9R51ST5rNF/zwTLLOWv5IfFQBW4UTcwiR0CqygJhsgYN3i8adpuxYvNbWrWb8a
kzg6K/Yve1YKdd/IecrWE72fKtbijXOIALO+nF8sgLtOawAcIbAzMHqmjdxXmd03BLkm8H+9IjcW
BxhG5/IbomMSdyTh9L3xoo+hh6iBsAnujLdodUWdZAKl0n/l1gIUN64eEjZtpLhlbU+zUdCjCBVA
fPDbraEXLNny8UzOnz6aT4tlI1Qj7alYzKPaKPmWxzlTwKhsT02I6GUQr2otRYelFZ+FpEeniQJp
3360RqK5tTGQUFKSu0BLwQwWwjV0zBZQKG17gl3WVUVm2fsstJwoYnSEqqI9GXnBrC6EWbHiPnGZ
5bNpkFDEWU3KXsQMGwgLAOtwD8Z47vpYOahFNB5CQmR2zShkN2Rv7Prb/vL5lRyCU0V7aXpdWaZB
lYTfVG0ckJ/NOrOJeDhM8Vp5iAMBB0lS/SBsrX6o40+0oeWV7MsSACztTbdqp0iu+cSaiSQUYsul
MRpvMkKjm5mZ/dFUtFukDg/RaKWLFebTy5S+fJI9P78olWdtCfI1j+QXjfr4DHYYKTtm6i9YgX2a
mJGRXZJ7HST8e6ctxT/cbD/m/xX9qv4LVwE7nj+kxoamGKqsMCMwNRmr1uZ8/ot0u8li+J0hAqIE
4QvqmU68k1duAaQGzKqmdX+0NqV8IpXRThyiwi4XsgPCePF1qzBtJRTJcCyiapc1JbnR4ToxRkOz
EitvRRrlDCUkwgtbosi6qtaYvFQh48VWOTKQ3gQbLp4QMiCXh5H1Z/qT6lbP6RXP0nj+/CTMLMPw
0eL33r4npt/rhEV9IRvjMYxMuxu77lCNpn5ElBP7bRInRwssog+joQmK7is2SlZajY7UUBzKmEzM
/qPAy9VvPs9Psyexv0w5FWneJyydkLLEWe4qCpNNRc7RK+vlaz722tGMNdQy1YiwNdTf5qEl+KFa
ySolIWyl5CDmD/0qTfOIEpF6nj+HABPDArhbbys48YiETyLaLTW9fARYVs5A/asMmEU9rSNDuWre
CxmEz4EJsW3ms+F+XnlKcjNJpzw30fwhh3P6xkoGcf+cR0GvvM8Iax6fn0yiuDbbhexWR9JW8ksV
9s0pi0HYG0L1rHuygP9nBe1/Eg0bOqpr1TB02ZQ1Xf6E1P318inJAhDHbT4yE0wXtknFUlqpnO9j
tgpfBr3X9iMyHHsQ+TVp2k9BYfFwk/EfOzUeDN6w1DWyucazk2rn2Kxb+NtJcoOeC7AmHhnuqG14
FRT1e0VWCK0JwomY2JxdLX1YWArtsuf86oruMeZZ7YZSxWi6YUMuSQpZS4X5NyBQ9T9x93AkWiAf
0GqAvlH//JHFxpz6uunbXTVUI1NUvbIzi3y4sZKdUNJUt5wROXYy7bUE4uNklAT1AaaA2FOn1wQ+
6L4S2z5I0MPVlt69k3srBFUjbhQ5q/4yRNvKY7wUQ4YgfgF6YVb8vijWL3H7DcD617Ws+4tEUPGB
VxUZaTVfFQrH91gdxCBsinczEwOpYJWBPwp4VoGCk60ViehT9U5HVDz/56vgX+kIGjYCUZaB3UEF
kHAzfhJT/nIRRLUsx+AsCJUgqGzHIOmXXgi/MfgXe9LLGNBLqANGDXwvd1nyN5fgp7ftr8ao7W9X
TN4I5N2KpIjb+/WXv10trW4Cys7xtqjfciH5OuuqPxapZTcrVOBMEgKZlWreOixhJ2IW529qbvb7
sSc76f/9hWBAAe9GgnxnGH/gQHgMCmlFkDUnbflz7loq+8TPxlhj0TYc9VhE662uA5R0+R+vwv/X
tmQDsf5/b0umiRv/979Hv/7Flrz9ln/YkjfrMRvK7Wrk/eCG5eCbfnU91uN/487djMAalFXRlETc
N/90JRv8JkXT4GlyJcl8/5+WZM34N+bIBi5i89PGDEn3/9ql/3nI4uT+7w/dT7PXf1yynD6gOyG7
ajjScbNyy/zrJRsmCMEtZiC2mjewREiA03YJFb+CknxJD1UlwZLMfEVw+6E5V913IaoPVjEfSlU+
zAxRpt/L77JpX62mfDek5F2ZQk+YUyd7CD/mjtyznR6gMPfrTvPNIL3N1vf5FHoort7SnzUPTWFn
4oWDppAfpFWw41rc1R3tW36Xu+WqKCaHTXkqpPV0lermomvRbe1xbtwLJLKMki2j8FAOsy5aKU4Q
K8yEZhgWX0eHPksPQF2L7sY44JaU1S2UQMeGiScpBClI8kVNrHNUZ2fz54pOs5oMl0H1SWqmAyGm
0FSZyztlnRAfM8CD9iuG0TwF3PcpQgVlerrUkgL/S1XpQcmx1XfIvETlirL65mxZg8lTtcLnknYv
LePgUYmC7CWthys4tKvym39kGb2uSv7CmfycdLZke9VSAsh/zLQVt0HlToBWHiEQMDRHzJGlKVgl
DQUZlm5XblnFl1TJvRi6QgchPY/CB1XktZpiXww7n3Gbr6AHGytMivBsn3okex2GmEacDkI5HsCG
oYmI2R20hxaoHUAjV0/HK2uZiwSCS7Kkcyodt/O/JrJN6q4L+zrMlg7weqPJ/XSq/+bJhVXvXwpB
5J9ciyo+6812r3C0/eGTj/MwWXIqOXAMimeqR9WKPOYVHo3HwTBItjsTQFTdZClzl4Chn36cOKoz
465ilCWdakfo0Q4jNXRdkM3Z704FMQcQEbm4YEQHQd/+iDcxzm9NrN1lr6jMYCvXjevomiXXfi67
senzhL9qkC3lIjB21dvSZG+jNb4tq/E2qhExHoublyKXtx1Pwn1ulHvocXY+KyF8sDO5T5V2Uxkt
RwQApMkl1paTGApBdszwKGmeJgHOeNX3akfgm744YAOcSi7cVh3IHFUJBBRcGfZH4uhmfiIlBtko
GTaFTrClcLLU5ByZDNkBGdOL8z31tAvtoZAeLfk14XE8FB7uy0BmdkW+iZ8IobdMO9Nux5+pRutq
ZEddToLWTP38OJRiIFfxqXNZfeuvOw+xph5mgU6EgdXongZadyiuaZ4T9UcOSXWNY/Ek4SEfHbyc
fkOWajwSEVqaHDCpl6yZNykPcnRsAaaaBiUXQC1ZVUgkujvizsc0cvhk3X5xCac1MaeRzky/V7cd
JJHmzJ7f0Yfi0JJEIGT4T/L4sNjFCzTJe3aDslssrMduYUYeEk7rsr6I7XAWpeWkD/M2Fg8as/cr
2zJvhZTz06ZoYOtTX4/nGR5d1Y/XcGCyPM22Vp/SzLyRSzRMgGOkIyhTKOLIFflYC+mYJbRPOK8J
sEgl5nIiM0rkg3p9r7Ps1qXmpQBEUB7srAp96xR7TT+4tYYXgPCJL90cewUvyV9OmP+qXTL/tfjb
ntxUuroByp+OFPfYnzbeeDVB1oeLHQ3L0WYcwcBtvgj6aPcuTtMOJtB5DVk88wArZEc/24CR3Lnf
NjjOVHhJHrlRRZAZVzyLQrcpoDuMO5UgmrVmtt2Q45EdtFnE/wDMRMwf/CQPYMp3a9gbUoxgXDu6
X5NOCySgL+OSvDbtzwgHhlFji2ksr8yIIulAEqCDaERHSRcekoszPQR1tNdaswu0Im3fYjkTnYjL
Pye0PaWB62B7R9XiGouOwJhszCbzwrjyYr31Vq1FLDt684GA4ueqC48WCu4w7fFeu/GQPJAI3eew
v01JfyWt4IKmmJ7GaXNpr4rDuT4w4jHnoESmWjskvdYYk2RXb/wblgcBRwlzov1Olk7D0jqJsq+0
5RYWwt18nuLqJyzKoQk9xJBeJZY+oxyzHS7yj5Dl8QqbOou8MiZSejCoMAWPxcfBSvJDxaW8Xc7N
WAAGTz4v58YfjB9f+m8MN10r1NxoIZ5LYTxjR5yDIJzcVmZuBVxwblYHEQBTuFtiDZe0ZpBrVnYn
FwTWJCCCkFAm4zNU1+NBy1GtkS6WPSOIUHVYvVjyjHmhf+mi9kVqlCc0ip1lWfSrGAdvPQpX9o0k
26xuKkBVI52nDFUCEQdHwqIefssEzUlFTKxeL1/+5ir+RBT+UX/wpDcknYuZclX5o/5g6b+kBSxJ
+kKvtQIZzmQi3iWyCPXzMS0x/iU+q1Q2iozzdzBHR8WmacUD4yZvndN+xH5PEOsod26+6sC+bx2U
kuyNXvsKdfE2WsW9S+Z76aOMPxvZcLb6hKnqXrFecRCfJyE+m6yvKrXYAh2OK8MmLIF15xcQkWBl
MRvLD6SnefJiul1OenXcea4rNao7lRXxfSQ06m4vVYfcXhYpgE5xrBvCIKv6FHXrKVrbI4g5nWe1
PE32CNoZs2IbMZAJg2yATgptSI0Izu7ioBNWvwAYofU30xbC+qYgu5Nv4SlMOmfRU8fk8Zb4ajkc
1H5vSj8lhBOIox1LfFF65RJPNoWJ5KGmyeNb/AY23LUWcvZUGDJtQpjsyxoQcZAfc3k5TgULxLk4
ERIZRvchKu9TsrtAd/HRH/QEn0n7DmhW3P0whumCfubSJ9NZHLSTNaanoVqcssdFL7aBhrgND7Ew
HvnalcJTySBR9CqE0qWV2qxusD+ygujGQED9vV2oIlAyEQGq+pItuNAUmGcwZzNTeZ1T/VUs11dR
JNXIarhmm6d2W9J9m1VIA5NTJxFs3jRBgvw6QQ4Qde7fXJbWdtn99bIE90NlrpigQqnPdevPEkSW
a8AJCQSbpT6BOEZ+DRnAZmd8Bna91lwOgukxyoARCe/JyeP6UBkQI9fKDstfLL0OjWYdKjThZZL4
Gh/MmJG84AsjByMQGtOXQ9EvaiYx1VbheXlpuLqxuF/dpRYvWJDQREUkKwMiPOHxCPS9KS68fPGJ
JJmDkrqhZmuldElDmBmFSf6zfjey8ZG6UZ6gUdw1RCbwr8ICv8SBnNaBtvKaZV0wLk0QRnWQ5rzh
ADsRuknpO13xm2w4VtTclK68xuyrW369Z4SIZbqROLwdlyoWe5zt1k7LnTXWjxXvzaY+QNaqLFcu
2nHAmcPjthFqx1SxC1wsZEaDYjrl2LraGfKeq+46Ml0Nljn6832HDeepdtMLvAUqbIEl1y80QW/W
XVHDhxWnT3ReroXuuXgh2cATzS2KTfMqTv5e7T1YSmhcENMaoYtxwy0FgCKOUhH0k1vOUC8OPnAH
XaY9IvxJIS9TORMSIPRBG5PrvSfSUPfLIIaQFkwwVxoS72UGr3P7WqaRMzUZYSqdL0tEKy7kUnnp
VzXPQAqWJ1FnoTh2J7SXIVFIUvRLCk34fF/JGmH5uPi4k9pOh4ZRXMy4P5vNfCIWucqCFIqP1LLC
dgiyCvObXiUXeiAcc6aKA1ZLbLVIbhToNBOxd69kFM+hag+75jBWaiApgh997+LoiL7xb6ZKyh/M
h8+e0MR1b1FbMD/QtT+eyTmAlwmVRm/PpAjKZ5JHoA9UjviVnITd2jpheMoxemhFyfCzPoH2PQvS
71qpvdpame8D18sOaNccBT2qKMWXDxJ/lP0ZPD08zcocg5S1CdV/AB1PlbpLaZITm53SGJXY8i7o
P+JW8/Wg9lNRsyUXI+9rkzcvsG1xp3yN2+IpS8g0YxJD0gOJooeED4KJDyMQ7lLVkOuJuwlQbTRB
THqX9C0lJHnIEZ5F04/Ezm8Qv6ORRU60R+mQ6Fhp88VmNEwFjjDLyfAqjQ0WFEwv/KNQNdY/YDfz
NNsqoaN5Tk/wya+NVt31u2oJL7JRvelgfZL8iQahr6og6QhZk+TXpIAz+CDBZi52YHhR1a5VEuQv
atAK/bFdyqPQZcdIaxzGaGAXJx69eSC3UAvIrRRK/0rK0JJ4NWlyxcrShYhbNjPt1gSq6XZbkTyt
OpSaQkmHHHL3Av8r7gzxWpYjI4klaXPBj3KR9fzaV+MVu9K1LmjyqtVdJFYcVnyFMA7dHjs1JiJS
jrtS4hmVBajUvhjEYrU8JGrFh3LtEvGznRc2AQQgIh05lGwwh/bcI1hlFUGWS2vlnpSxuwSLNCE6
F742bC2nD5KqitrVOJOyUHczzqR53+XGPS/lh3nNyCL4rfaNXccYwidj35F7KgOZVYQBJQ/Z2eNE
Q9v4HU7jOPso8/yduGU7b36pYuOKrI+NVA8SJ72uSLBeCNfbF/EWnXMQpvDQy8jgJONQjApm9vmQ
MHIr2JQ0J7FVjyacInIhnHWagkojeiuN/WQmJ0LoPTwaLFOsw8B2S1txK9DeZ/aPcW+EkTcog3ei
ooxl//SDIDefqTEWxfPUBW0YvQwfa2R5moBHjn6H4/3QIMI2gworgTxy/6CnJRXLln6zjwspEFd6
HYUCEaWwN1mGJ/KY07bHHHllAo84oZQQw4J+LffsRVy2h9yOrTMqiZNbst24clM6qrViEBEcRb9o
C8CHipSxMPa6YfDqXvHYk9d1dVmQmDxrcAh6MGJjSdlTi1gFNTaPCZBxqnyg/S7hqLeGRFZLF69y
8y4a4ikXST17J3r7jBuc3XcFckGiWFMDeWLGrBzqfkCM8jejXSBFfxzKzKrAYqiayviGuc9nwNdf
xqtlO8kJEZOb7yfegUz3QmSgNcL/JQ0avHVqVzhxGIierpPFJlMUZp7NwyAqb8f+A5H3Be16mYbH
Zf9hnhPqRIyMYnYdJ+Oax6gUMOvtkm8W+KiPwWHRtkOw4aRZug/PR9ByR6CgT22cz1wUMsJCm+lq
/21tUcOgbCK9LkE4uv4YP1TBOg+LE8/vZbITAwIYTchnyWhdq7cRq3PqCqO167PlMhvSJV+1i/YR
C9nJ4CNSNjXKciRMzBE3a7a2T7i3ScaxrhImg6ZXnFL5DW4fWZJ2XFbz2J5K31hlrxZlQNqyJ+Hz
LS5bKNVlbu9aK/u9lF4qWT83+CF7rd+rmXHqs/zU5sNRc2eFNX9zNXAyNzPFgFi7RGA6U1K76oR6
d6y3MrfS8RUQ48F+3KdvDCKSarXvGZqA+mmRACUuDTXm4A05m1xF9OClygOsGixDEfl4OYE50ckE
SYd3/giggfnTobe0YO2bgEPIj85qPGKCtTxjagmE0Nzl1iHYQwWxa63Rq0AaK9ccbktn3xQjvODt
HyCUN2CfkUpjvOjDjLJ4OGzNWTS1jH60k6GSO4A1v4nwTGagIuJHZo2OUTiTsbq9Ue9DdC39N9rl
tjAuOMLyVjnxeFsy6xLq63UlCYDd1UZ/uxFf5nWRgalQcDu6hFxgZEm2y5j6KVVz5Ucvejf5mXgL
r4tbsvoDPcx/QRE+6hl8gHkkZmrxovgbhf5AIE1aqAdcrYc1Mg44bQ5tpVJRirSS0S67tcBLyUiS
Reld6aN3FDxQXchOhrSRnAntRbjgYxo91kkWrELkz590yCaQ2hW/I0TF71K5HBW5O8UyI85YRTTG
UaCqF4QTiDxlZ45Tb8TDR9b9tL1RfEyh5I3J4tXT6Gk9LO8+9wj39fSHGa9bTMw+BU6V59FDz8Mr
Bt0xbv+mBFH/yOr7xwiQUfnGt1cIqPizBDFiMritktXjIAE8fq1tCe+n1OMo0V/7bNzLZu4xnYus
iylUt86a7qowP5Y2obpWKH7jl3qeXppSeTE9S9b359YgROuKbFfEK/lR1aEdn6RnL2aeSHemsiGD
RQj/oiRE2LyrSfUUSgYDPDAbNFTkSBpf6j7dZ10IDyN0Yw4CKHyueD/StOyIMuDVLqBHOHjyzoy9
a1LktJoML8m8SQKgqvVAFGUwygQcCtXRpP2SA71wkghTN4cczrnctyCAIut7PQ/OR/8l5SkaTjDD
iDGvGAhY1l6dnZZZDstNt7XzWSX02wKyZlwHHQJ/b7mw6uMBX2LE6OeciF8KQTnY2tOSMr8XXI2E
8c1MpPeJq/QNhdUtjtY7MD8uBnwWQvIs5f4520iLHSOFhCM2x2Qaj6J+xDN8UBvUsm4zGniHaF7l
7JXUhJfc0J+KaT5i3DKgdj3EvzdZPqPFpMJo38K7GkDUuUyOSlJLbboKIpCUKl5ddG9kJitaNXX5
7Bkjcngh84oO16EYNGEaYELxEUcckkN7U6fItYRXI6n8SW/YTES+dYzjOUCIgwNmQHrpFjTgjIUv
pa5eFrG+pqF8bc5WKpxl4G4hqqORrPHqNAHHEWOkh2J9zqQwmJXVeeA2yIeblg1MFbubzPYALeF4
NKPqUqMIQOT8nryWDE3mHVptHi1EFsjzcOz72wANCMMDQ6sVGNAuT9GmZd1dy9lTnPt68MQZAM+M
agRclQwgX6evo8kOkzGYu4xkT0rFmlSM1g8BrDZNdyCR2FN9rzcy5+ENMfY88iNopfTExpqyLw/G
Xi6Ba/bAwJXczTjvKL3GQblId/Wp9N+GH+GiOyopeX2O/qujLRcZbZtuO6ceZhyvMwZvcTslu0b9
RwmlxyQ/cAyh/Ufilc7zaqnFVZe1C4OjC6RksISbiuunOccumRQBwl02FewfCaKCBuLgruWPK2S3
fJs4+RSOidW4mm16K9v8xq7DW/daXN/jJL/Xu+SmjeFJKMTTYhsrea8UOpI07BZ8SW3F7BqbmiKc
1oVHsf4d+8zhZJ2hnbqt1bsmhoOE7NRe8vRdPAqAppuj2dyHtvOYsx8RjhqT+iTT61msuSOi3B0i
P4TyNTekfX6NxfBRnQgmexpCtD+JPwwwh7hy3NAIn2KjveCaGiwe/rJ2ReN3zUXrCowIQJUQvlPB
1W9EmnlVgsqpEHeFiPxx1ck6QJotUU9o0lVBdixPhh0xGJ/z/haW7U12BSn1GtDuW6QwC4QT+4MT
8jgbu5hHBptnddweQKWGTWOPtrxrBfbumNGJI55tnuqjAkde1e2EOKWqajCWirZShHZRk5xENGJX
qE6ZJtjixt2SNm69TVEFmUVFCOQ89cSDeJgb8V4q7Oda6ZFN0W5tqqPcKY+Q0Vto3dYuwqY43i17
iOX7gXdk/d4dO6nz0f8fxKX1FEAvKznVWBaq/jISYPs/j19k+c9KD3GQCJLZMESVBtYy/hi/rFXa
tmgSExYgcIcbXxily9v8f/g6r97GsbVL/yICzOGWYpREJduyq24IV3WZOWf++nn0YeZmBhj0aaBx
0O2yLXLvN6z1LOWhmaUNpNWbpPkIDZnarrW8JVn8vYVmxjQGclDAwRUAzAnreQw3TQz7Vg4VdhQq
Ia8v1ki9+IWhhOO0h/rLMk3Xz/agBKmUZVFRIVNBOlDyW0+19ZjLezgkoChu00PH2aQX1TXR+bjX
Cz6TNyx5shEpBVXc1l9VxbzGRHYPQudM2+JZO35lPQ/NZQ3VbTtawDuS2RnG+Vg6+gz5IevCphFD
Zmsw1uqjpi3HFCZHU3euhKu/lf6AEjA13zQ00pSgqnM5Qz87TXMRGbVwXoPU62h8OYkdq6/hmjJ1
W+6KcW+36cPAT75Tq2vrKaeO2IUyylv3QSNXACkarB8ZSWZRAuWZRH8XGVD65ntds8QYbB0Ta9sT
C6xAT0rYMOr+el8EBgLKI8PYUZx3vzdwWK2gTCk/Kh+giU/kjIb7POnu5aCc9etEu0rLqPzXKRiU
HXZKCYOVLkgUmVPODMzrWTCh6sbdva01xlGbO8zwdiGzbxhA5rF36kG7CwViV/ATxbO1jHdVad8M
AgY7JmQtIQ6KsUd1rkdNTX3IiVf4La7WIR7ekMS+E134FNvqUxqSr7mQD3NRnuaW3QBrz5KqlVHX
pJOsIPjSgHyzWs4VCxCFIWvq5NiF0wJDcrGdxo3JYzudl1k9Fz2WsWsxpGGeHqelwHQJzKo94+M/
m5VdDsOT/cmHaHTvqVZH63zfNbLKRBBkWKvVltTD2QM/4N1T36TxbqOxyM4rIjBbJrYMq7mJqrNF
nps0zv//5YLc8v80UjQBloHmABEB/Zol/V98xUypBqsEFUA9UTvt/CkzRR4hAbQM2sfENfBoLEfx
PlNqgPEQEr+ZwYxJBq9ZFdTmx7SoTmzqwWJd2JG52JZD8vCQG6ttBSwIAXLWu6Oeujk/Ri8Co0ps
FCmOFALj6c9pC8JCW9zOZeq/nOBenJ9xUx6eybPfpHNGSgaIaGchTXvk6VE49FlveLOTh9YMZi5O
w6ZowyKewtl5kV7GG0QGMmV2x0yl24R8GbJhV41o4eycqUGC70/yLK16du32kVfS+9psbOY3P9cO
MTbzWvwhTgCJAwMFVTyo6pfI/KLcWd5YUcXPw56s5lsoodaxdKDQqsnURMjk5JZ4TZvxGvAodb0t
j7rXWlO0j9Z5SaYzgKdkHo9dkZymtj7K6wAL1u7yEapdgmkbj7jXuGZXuc0WTMfeM8R/zJ5wAfhW
ugYqe9M9Q9L7FLsuoN9MVy49XfDKkvZidAcQLPMq+ws+3mFU7B6aAq6ZAAM1Dm4j28lvMdh70+KE
BC0fjNtPtT/a/auSIA3/mJcpIGPYhlajCT10z/QoJWuIdzbMDw7MAgHQFRtCZrrGyLSfZ7gvHSq2
x2DprPa4joCf0ISLq+icRo9UEAS4K3ljY0a0JHni6JodUy65kNmIVCPXuXk2acl06w069UPI0qCK
B/JHxYdebQ+mkWFFDmKL1zFryO/V63AtaLUXM5C21O25yGflCOGkHg3E+RQBsaf6M/ly6Q2/L9o/
4ub5haiVCwbsoJqm32crCRAsPLBSJdVh/Us8Oi27pJAPYy+K5u11zWZx8odXYl3GvUYXsXsJjR3A
U8qiATlm035OGhFG4Ezc07witqMRENP3YRvtJ3PtVjykBrJkvm6LprpjONC4SXo1V3tK92g0AWHM
/4bPWSrPlSqfaoHZZesXEsviE59La0sCL1LO9yhSY1muyAx9IAqXPwpOERkrlBrW5uLL8FLhb24W
B94mMipDESwCLuCrrhUBgSRhmpjhZknH7ahcIZQd2Elq7KxVlzkuZhI2sEw3f4BTsDXaecEB+HnZ
2kMfBNiTAZPBbSm/xyMuCEH0hDeapg3S3EKPKqShJdfh5DIsW4jpI6p3HsxrhuViAszqVUhDsFK7
ajUz+89cGAvn9XVEK07R4bjBw0EMDhl0HBreMufoEUZf9Tc89uKBI6gRhQ91bT85eEeQn5uBGcoS
gGqTCAr/IQMPWV2b7ymvEdmMAdmY8lz5k0iI06mPrctMldzod3avpwrBeMwmFcwesy6w6oDgMoHk
Xsi+Vc18Y3O3wcSLrHk64bAbdALRCjvxva9Yf3arp7Mrl6qBZsSw+5c3jdnCWq64hd2YaV4Zqn46
g6RK05Nx1UySZERbPiLnTW9L1d4qKDvERedhzAZoWPLQaIQgVZ87MoZmh+JDGJtY+Sqfv1JosORf
k+/4GPeHdjNOHEHgp5wn/aYi3cydPx3jxjCdYsWzRCcfapI5mSZ3/Zn9zYp9E9Zq1OJubdTsyllg
cETGA0ice322puxzqqov+Wjh7haphWxnmEhn65gY/RX0JMgW2bG6r74bQ+IFjqqfs+lWgLXtBxmg
coEXdI36Kb+k4+o3AJkGI8N/212LZroWqJn0pbtOT5mLWu/+G/f1KNTsYXP5ipkzVAmijqMBtsSd
gbJEZKrePNmG5sA00TA8DIZuIA2c7jm5op5GA0jLofnHsgqH4uYM7Q7lrYmqJT7nsXSucnYuXow7
u2tui6SE4nFkD3Ytz3I2AppmcLddwMYG85S6aWZPIJSMztnU6sBOnCbfjvdf3QgGpYvZMUMw2zRq
7tVfGO9X4KiZXturFbF/seGCnoaX+sXuHanLI0BRFzhqLYqjjL5hm8pHGXb6+Bi232adeMX3hjJC
uWJuuuWCfJvoQ2RV8Ffni/Qz2J6QS7poN4pQU1hIx9Fs7t7uNd8CERoA5S9GVzCKPjPLeRvL5SF5
XixgM12qQDHrRweqZJbPQMVfdmjVX73X7dtnvwdeq9elrdXQIfArzHrpIYlauSgklh7rkgZA4xjP
juxg9eS0ddXZ6rtodIytuMoVP2B5fsn82nzAAl+95whzF2OlOhmxSlhm5yEIZpBPw0nEaZgZ0hED
7AmvJmsQd0VunFrfQDlP1D7noT7Bsk9gu8+EsRa15OO+5W2xzQimvW0KHe0/9d7ZYU2U8gIV8GT4
ka+M2fDtgtaQAvgr6CbEoFMIZBSn4BWhZNlxbflm5Yha723uin21UZVzusancryb0q9NFvxdRiOW
Mbj/app/zFGoRBi/j7Yw4mNQXJkTfGOhWVffTVC3FR2ZjD5QOHbJeG5aParTyZklPB7R+tcY8whC
ebR+7W37Bv7gfV2W99603vshAFEUlO9J2fvA2XwN1SMQ2BI8TY9XjWLqrGn9uSdrM9MV2jL2NWSW
y3pQs0peYVOCzjoak3KameSYFuns5muPrBIcTL+sZ3eEmbbwts1WqFxFdb/I96hWXaQChXXXWJlW
Ngx1/puvTuJZt76TMUa4roWVlONI6oG8oXHZxCOggalcGJUvbJBWX2X8KKCAUI85EWDojn2z9kel
dfuwwge5yPMp5ZsmLQrtlxVmir/ln+rIohRfQ4JYoJWw56YbIMMPCQwHpH15ARCCZweshXpUcfP8
2rjSnWikLd5WnXxfUGiC4usDSYCOhaE+ZXdseItJOWFGUA+Bh/6VO8ltRIhRemQKcyTPYC0EiQA2
dnGlne6GP6he3+DZLoE/hTuNUiI7RFRRV9sklJ20aTrJTXeE4XZIu9nvRNPbaJxyMATzQfTnknEn
/aPypkY15ge8hVq2nVdYqPId78t5VIWoH7UL71dLmcLUXuvaNwCtaTpTC0uRF7doZAVv4SSx7mLs
Yt8g5LRCbt5O/Xmf8oiGNnrVYsj5xOoIlKnCmbxets66Lin1iarvlw4ArW1t9CqGfBt+RonQcHO9
rl+N5KtdFqCvPyTrzhJzCrjHgvbM3UbtN3Ef7xsV6kF460qN0zSAxf8UIKieOVPOmt6ydvttci5o
3U67q4TI+mUb3usnALijxaOgliQ72NJfELVf0akRSn9nl8/jZGrtO8B1TeVyH64W5zJ/6Kabb3sq
vNHXUd4Y/szfiAG+RrU7rY4ogLjA+tIwaVwUe4pBGbFX+L09ucISMeS7UtSoe2p9/o6b6D29WRMJ
i8YJlMHwrGBcQ0UWrnNWOurx1RUzDpJJWchrogTIBmA0lN+EbT3GOrV2VX+m75VtUdytpeaXy+oV
+2HhdM3fu2qh4lt87Uv8sV6gOcAVJu8neENqIstfnt0TRy89wLLxtftntxpP2MeqcFsYXTF891Qw
jkNbhSXgoXVs35QvQEgfIhcbwmVgwbkPzLLatyCOqdjhgTY/z4a8hR0h/Quix2JFEke3axWXtLn/
qag0qpyE+jRZGj+jUM++pb8SZ4MjHuGVAFYUaaG4BwGKeMZVYXDUPKcfa79NPyUzXH59X/mSIqu0
67PJv5pTf0UgYjkxxwk7pEgiJj/sxFKhP8va4GpfrJs26Z58x5HAwziua6T8fR0TEA1WBpm0afRM
bb+H3XNckDrwnuIr4fVTI0FZI2jmmguM4FCf1y+emoiiLJJ4Kug6BCOsqSo4UM6IwYVUJLhIdmsw
tIQ/9h5MIkrXwpf03V8RjvccTQUViKi1BzAPYfECSc6pIwjezHMt85vMNy2YBD0wEcpMuhUk+JNI
PA+Ev4tb1xoDCdkHvOuqzGwMsJGMwJ3EMD+tPH6qKD7Qy0HJJv+F6s0wmcdXCBqtt41/n9pPscft
lsB5HRqKKqnwc4OBBU+ZeTKt/czuPYIPFXX6F3cWWnZt0S6bmV2TV43JhPtV6RKOelIoLucW60rC
8DN1Tew+Rkf4O89grjx7sWEGh9q9OXVxAeahv5vZeK+z+t5rLu6vSKtT1LXu2CZR1f1rRtPbHQul
n6CW3ho3AdC/gBCcUOkYdSOdkEK1yVyFzAyFgQz6A/DkHiglb7Z0Qldrv8oW/6tEe1ughSTFcfgS
AYPC/KCKzQLKsqAoxyAtICuK7swvvLQ9+SgZ88fsYAT5qKfsI5fqA+YbGqAhbcOB9mNhfyaab4LK
eYsCpVJfiAPd4S5wsaQVFEE4AnpaUVh0x163jkvz3w4iOmvpuxTLrmA+GhoyzbXxxX30OXc2rpys
+MyX/CJM02VLxEtMPFcrr1Aisa9LP2YMDYEs2XJM3ZmoFA63NgPbXXu8Anrhd1vDSnHwBf42KQtf
73g/Di/5XtSmj970zTkJdR7YgjZHeFvRaSBN8wpj9HCYegBA/Szp/YwaROF3KyRp0Da/FqbGPVvU
c/I9CDip5w95Ty+lyjnscvpcMA1erFW7qN14hmehV8Jl0wiDVIdLh70KEsShuUzl7ETZs1+V40ZG
zICeBWIyTzh5q7awmA+aJExmtOUPkY2GlJ+ZEkZzZ0YW3fiAFvxg9ak7MTeOo6e16yd2A+HyqW5/
xYo9Gxnjsmq9CZn0MF09lu6zhOhJw+T3v2eur35Ti2P29pNXmzqfZX6OiV+Xql+Etnl9PfjjLPvJ
98kcuMquSIERrk4M3/Q75wPoW4AFDInczrq0fB6GzY2UtgfFCOn5DJHP1UFKE0OSdknJ8CHPWrP5
SGqA7/y2Lco8w1A/0rkDAB/DU3Cyy4ZazS6E2yBGZvypmB/R6g2gi0mJs8CSUYH5lXzvM/Or+hZY
1FUUyLE1H8Uf1ISvf4sDj7lJCvlWdbjYtPWTLYMrUC0bf3nNTdlCEV4gxKLU0k/mqx5pmvPrg+Iu
YejG3mpN/ELb/H1ZfUjl/pqxvxMvi8xzWYR7+lFayWk5KNc+7m6iIN4HazsaqP8BbL9NrlIK6FDK
I3Xo7MxmGN/7swiDrg5RjunWc8v3zwUlqljQuTenDSwk3jIrNt3RLHx4/nqtBgSbBDKV68D+ViV5
uLBuJjAiIOSBpVGP5/2lgxY4ErqgFDMzR0TD0+xl9KwqofAN58kphQsfAapwYvwdWfamgzqCwtm8
VKbRxIm7wfdeDvWXIf03eopd5Hsk+sqbnEv0ASkNbI8sQfRk5J+vqE2ZY3H9EgAzcZFZWX/bwUDk
6IRY37Kh0xIo5dC7iqEKuzUPK0VzM7aiI4vxWmAupFhHSaXvWZezKDcRpmGGUcnByICu6RAFRZVC
sDgqQnY0p/SYmdMhRpWtCf/GF4mx/SCbJ+BMVYxzv8vncnnfkhxX/DMvdqgI75VF7Lf0McnySWRa
tg5QQlNvnyJZai/gV7Uox8FQz9xY1O6MsaUSNaT5+qSMsGA7oSYaZKdL37XXlVQHuFKHptdttNLd
6Wm685QfjByQoozGI6/Pm6ke97Y/q8ahQm/URsAzazhmNV0wQySN28JgqZAWouvIr63iLwUnZ5JA
nuD+mrXRbUvGI7OE9k/iS2bvKSNGlj4isffjP3Om72BgNqVXpVlcnXHIa+ypQ+xqSzjNy7kb+PxU
X16Sc5PRk4nfs0VGgmV5NPw6/cb2Z2K1lj71F9jQSQ1X8MjTjv9T3sf6kPSrm+kFkvmL1F/B0jPo
OfRMOjosvEz0hR4P7GAjEgMr64ivDKZ8RywJswz0sngvkCqtPZXIEe3oURyr88on+iWoK+f+Hzwx
3JGFMkej/FSNSy8+NRnFdX0xqvXIFG57TEVBAloDKhxFL4Msxe8hq/OHhWr5yj4FvM1NYebacWPf
LfDFZyIZrCIjd1V1pLfNl3iKVlLVerCALFqUg/p72gdXpoSaGUqNQ0epq7P/0xgC6x3n/USKSi2H
cSa+KXFUV8q9Hr9wvB4XnPHNk0XYqTaLcwsUOltMUFDjOXksrsk/w0B+b2wDXK1EzE3hMdjPpNUt
2Y0tAo2CkfqpC8B/i8M5q46130b9OnyAMkmz4V4R9hhb7A4Yt8S1zsBquekMTUvFHxSWJjnb1Erw
cFAoLFZM1xFkFopMqjVnGi/tOFMAFn4KXnjLBq8gO5xEI7dBhdIvujsqfzXcGzPT55okifK8KIpv
NFUw428CtXQmZTuavwSqsGz+1ujRTepRqJIowiY/nVZfSkhDTFkvsOThRV7cL1GPHwyLHytslSEa
kBpzEKX8OGNO7QCJus+5+UTzOIJPXgFZQt+ZNX8Gnwz4jxgVMkgXuniz8iDW+SuZenGnMDksicLg
IWHHyIi+6hSPLGMu6C827+KqXSVru4lmca/Y5jCE567TuAQLCk1JlIC5jBjg4/PWlpFozFHCIOts
ZQR7Em6YFnbFC7tNoKawftnWuYBbGltwMKKueWF4XiO4XxNjU35x/0eeif7F22WGKL0HeBMxHLkN
leQTYjy43fyxUBInl15Grn5LIdpoYKOZuJ3nFZlGN0QltGM1YsRsCPdUAm6i6AHsXPqA/kgYwwmo
HWtFC5E3nnXYeP9e148gP0s9t1O1u7BoUkf1bVTq9xzCSlKio+/eMRUJR/buh3oz6HKOg8znxd5X
TL5MrToRtsyRZ5wlTPrkgp37ukAWyXsgyui/ujNsj7g+qMvk7Vl80R861AZ7X+ySjXh/W1/GFppc
BmX2SflVVckpnsZjUnZwixBCD8ykKCk39vbqWU4Y8pDHuN23ezHnRzjS8rr5PUc5xX33R+qbMBXM
IJYZqOKy2FAYk3hRXx0tlKbIRKaQctQKLxbLacM0Lw9zOC5yEK9iCCA+6FFMxQs36qTiTEMc15nN
Re6MS/P8wgGH5illo4PKwQxAz52LC/gNXnpsXQO/H2taGFPlgWly5cd2Uhf+JhBln19WghcYv+CX
Nh/DCb5NUHDrkxBwyP3hpDY7lSEK91JgXAs/DDMESiojC6Twv14jly3fHY2QSSQfHzXewcSEe5qo
gQHKx4z+T/E8gJ1VSciyergk3PALshzRZGhejch58nMSs8/z+6Ll4WsDukG47xXoGns8axKIw8pb
Qd70yezH1Beg2VyxBh5u4oOTPGhDHhiVi7gAyz7FRRtJVnqW3SJAo+mt2llsuJuYNui0CtdrNnYu
Lb77ovnuBYsE22sEMTB44agdagUnuVQcQWAh3aHsz9n6/BtV7W1b74UlX9Yu/QAIyIXNhBUSvmVD
smVoVZ5UMz0lLilidZiWRWhNcbDUelD1v0nfdljlbTEqUI1Oo4M86YvzdoI5ZKrLDQXsY530N1M6
JjEnnh/nn0KLvoqhWm5OyPw2X+PoIcHFT3oEvwgPFf6uGsC9oNSKnxHFkcBUUsObhmBxI1EYkQhd
sMa9KrFHU/6uXhsnVyNbrhpyEQO0I6UcxEAtJhWTQYMpHzthDWeFD07tPcIi0hXbMfl4PT6zUYz9
GXKg5HS21RgeTgUv0dhj4HVUhD/I6Bg9nadlvxTzggpjfJTOrC3BvD3HXHA8PB1NDvQLwpbMsnpD
IvOHOyYoKuZIYxpWUhmOOm9f/2lQ3iRu0zS3ys+RSAHALcV7fOMFyBB5nFa0xuMlNG+YGbpqPgrM
+1XSSmYRX6S5fLB7sodyCpXiDn4ikireTjM+yTf5pvSnxz/8cgO7tmgio6zDgSUYugOjjOT5II0N
f3MrHaPeBqZj4iauvXRHZaB7taW7ImRf0ipZ1FJqilD88sGx9P68Wsqpr+MjIWhHqXggUgeJ/9Xh
JSa0CyEJJg7wQX2z0BfLjlalrogbtcWS13q5HrsFftQ6X5FYKN5ekiBSDzabnZOCzFbSoB49FU8W
mijCyl39JgvJl2v55GGg2Oo3kYm/melXwSK/o+PXrtesTNGfcqgrUPVZRknX7HNsiNZI6Voz8ahl
ijvuMrk1Ez9q4+lkuRjLt4hDTrEq6rPvbvfaQXzTZ/FBQsIdD8pVcb9x1p8EVbCl6S+dl/E9LgtT
CMXP28O2oCirOkSa/HxbIK9pWBQtaB7ym8Q4bA+HTJFCrGP6VAHpUG8gP+5N1t0J6jG6T+EmT/WX
ZLDJZWTO1WpmUVrMUSEoUea1GKqMXH7HUvDWb/dKcA76Z9mvYV3q4fhBBgOGJYHZqXGiPxUnRzBr
R9AadwHoJUi/lf42vEy5/eQ0TkWJl1PCvou5egJdEakmtr90PpgFOsKWJRpqouS0Ew6tWf9DmQT5
88dqZrwrtG15EzXywg/4bP3ZdBG2XaVs+2z7hPF18oXN6DBt++lg3bCsBCPVeJXmgdwnQR7dYVXd
aJEOhbkwlchdRcblTw0jpLQABVVOwdv+h/tHS6LOoJcNHR0i74ZMPhkmL89dSWeFQkeanuZZPxZt
xam/Rx2aWu3aO/oK8U+daFY3siQ+11Z61NEraimo/6X3dexDqZ0gV7krsxyIuOYUDlR6u2SFZlUe
mX64lgXMrzv0kGezbQqmVmQA0D4kzjqm/4Vx0zcm51Z1nVogkGmH+yyBKGaelGE/Nk6yjoRfFlHy
V9D6KAFko54UcDlwawPOOCx+ZVgXME73x6Z89Hn6+nh9US8DosOARN97XumCjMFkzR7wse6bxiYH
FX+sHUk13lGWCL+EsBgQesoMJv+ATzgk1x9040GpiMEi/om52QZ9DMoo5vck+E7isQtk0fS+StNb
8opDrY+maz7AbUZU0adCtBu8THBxlZS5XaYHxAYEYJTluiNfYTib/UNrGK5xa5sWw4Xmyv97i0uU
WThVur2mJiuOPyOmr4RbVUAulA9HwenyjqNJIVeiP9Q9aospvsiJcjXyjFxR6DiIVrPmHmRva7vB
/h25FVs0YNXJClEFZBmtlL1UwvllB5jb7Nzr68mxblL5hx0T1LDTnlrBluJTK4BfHcbGKw+TzQkA
7XEG5iCfmtg8Zn/wD9bm6gvwEaWwsPWGtWrivtacreGIPVt8c3VzlrYzFPQWyDs5Spyy9mG9MNh1
jQas5EGi+zmufimxXXFLd4MI3/XQbnOXBbNbpYwpMRdrEt56Cw0HZ5mM+FzANV4HEyZwHX5qMTGv
rOSgJghhUowg75C3/JHZAg9T4+epkt7qVpUOM4uCWcNLvElrSRHAzoyAXMmOzbG/5H3QINf18N0o
B5MMgxq9KdKyFkXXrjrqlGh/xviDiTl69dbNdTMLZ00XoW+2yqmVScjKeoCzqFtUROmgGEc54QJd
i5VJzXKKrZUsMp0lkKErR0XGmDgDICMXVkaq1NtjP6tUIuSXI/3InYF4ibzjzdFirJ/dFDsZbRna
uvbUt3D49RlbXzNYAvnPQa9JCek6Wnfe5E2Glo6sj0EIyNuyD0hLRtxa0LvIe7fa66CyzDAtMrNb
CYJmx4uX8uK2z7T5a00feWn5Ih5JqchqZPVghtasoDSy8tMIGXTD85KZ7Jg2aJLrHhLaoQeSiD+q
3haGnioDaBD66yFHNuXEj+WzRAEpHOMvVluc0TZOn2P6ICX50pp81lDixFvX4434rwQtfRrXyWFD
igybZ3GpSxMJQv1vTUkrSNbfVYNxY7OTca1Rbs46bmnCRk4vas/ksfAkaOtTukn/FX80x3Diw0/l
yQ4TfqD3nMAlDymKTwfXlAMMM8uu5Duq5JWejLf2L/fZZfohBOaUifacU8cyW7artzQYn+U3+oOK
2aDPdPTQ+5wH8YF8KfRi8oVDyPhvvSafYDUkNHaP9aUE2x7arfYTR35MiDjg58ubA6ZdHWS7+9Td
pT1IrPltKD/8bwpEf2sP4gW5N6V8frScl0noZt2gkp0Mxmp0pKzITu0x85IrIk4SJzwjhHQSCF5+
aP36kEZLYNA97G8mEqLfvCxn+d641lm9FOzAhbPpInZ54094s66yTwb2nyaQ78NPdtF/5Ofw3JFH
IX69xlFCKAiCrjjKWWA2bnkgicORI9qx/ry5lsfrdoSJNESgrgMt1H6Z/Ic54hKyI3fOOjuXGafS
xCFbDzUHUilikl8YmkbHUmk/T531DqaMVVuw6U4fYmsTnP29eDAdepIcreYBXwS6/YrXO7CYuv0Z
PpAPZDyLSIYJ3/Jowu4L1P4vQIJiR8qHbXnbT8ycEMyjHyOuPg2EcP0yTtI7PGW2fNkVwYGAGdMg
u+8uCiCL0SqSWOWI+qFkPkCq2V+Jz9Q6VH+Sa+Xof/Wv8bCICFVtK3MZIex8n8hybf3OAmr5kf7K
P/QTylWOEtJRJZsUgOQH8wAap8pwTApnjhLf+GtliHg9NhBszwqB2xAT3GFjzsiJ+aGywmSI8Le4
SA51wqPjL7ixv8kPfLKWVsGjEHGK3ZQnpjxsPzCd2YRWJG1WRyVhpu5qsoM8n/UYIF9y9WpSjhHk
PKfvkjd45LfpWo/1pBHqSJCJm95ea+Uf4pmFN2P9JEVMsXzSEtmv/Lyi9b777Qt/6kX+B3UVLRYx
NfYWDf/Qz/jJ0XqUHoM2mCXcuq75e//S/m4/fFTDNxy/F0nvMNA31efp2CCKY/HEq8erxGAa6Mx/
sFXPFWgSMmFIRwiaC7vVo/rbeEsu3XdFwf/DY0ZACnthzVmChvRmG66QX6j030DpDsI5tXi7+GLx
oTzoMH9/4bSt/eGNBrOzZzjQf5RfheSugPoY7Ym28quBgLw7y6n1CW6h2LIzb6XCWj4VySs/eiya
t1kICCnzcEZ5UHUgEYHY/sw7hk0sEX3hljeH7Mph81bfh+t8Ge9q0Ec8szTz5IgcwJUdTNdyjqzF
fflB/kzOpj3kG8p5GoL9l+CIARoT6SD89/pz+kN/YOEcToHJXNLjdvXMg8brXnmc9th1DKi3r9Ny
+rNJrky9eUY4coh50TWnjDhT/kzByC4b4RKm9cTePgl+chiH8Be5xb56McLUT7z6b853pIX0bqfx
ULuZkx/IbnWqE3GSD56Yk3UWTtWf+RdTswM+FG9meSm6w2WM7dUbv9TfMOpDnswzgaW6rXi11/2r
XGm2s4d2pqCBByUeqx8khQcWfYcy5GZ92477V3Gh/wcOfQP0WIfZNxWpeVeC+r29db/7Xx3dz+xj
O1mi/rZ8M7P/U0LpOynVAQEWb7WJDZvQrX8Y4cL4aF3ZkJJrcEnf5TtzzofwaXjjmUd5RVXzN/tU
78Bp7wq79uWIc9tpAvVCYyLa8YVEZWPhxGyC9cYVoVEGaff8Mvrp72W0+TiaN3nkVE64I9CWe7rL
jBY5KiftS7OHV5wCJw05Pw+c6AfrF4XMRlNA2sRpf+pXfGjuhZWinbqKvSEETTzhNhLYfFIWGzDE
J58wWUoG01l74SxFfMDSuJ3wZasXDMEHziSHUY/d2bVHTsmBI9NXQhkKbfE2oDiM4e6s6Lg6RgQ9
ehowdAd+4UckToVt8vR5V9X/+k3sqv3+/vv34o7OdEDPw5qKr0nfyOJ69ir097h4ONTRcTvmB6LQ
M+5VZD2ThHWKS1epRKohgPnNPv2blf+0nEESwqeNBSH7jpTfP+HS6DhfsTIH8VEVd1RvZELqCG35
yt0p9dH7BD1634UYAztzhhNvMZuob/Eh4kpABMCCdDwIJzqA13Rf9E02IjlxfDaivp90Q3W0k143
KuLHsH2gshiBgXDngpZZFTgA/lYekzQSrcu63xiDUZBkpFWf9x7vSX0Q6abKA8DT9S1zARJ9rdn/
Iuq8lhqHli78RKpSDrcKznLCgOFGBQaUc9bTn89z/nDjmhkYbCTtvbtXr0CMl5tqNm11CQMYajAg
BhEZCRpRNGN2Bxo4S8CgjH626JbaeGvGYGpbji2FfBvCI9Cd5Ht0LUXoITMnorjCUxq9ecDE0kkI
dzssw14vUBLfYKaEpjMxS2LAsSHuStI5k/bED5UivkgMCDR2+Xr0whTC6y0Zzz06w2hLRAkLjscW
WoWlAmqB88DXw0jEppAmoQfSHzTXBGswT2AmPaYvsnQJyrNV+4m1DUJugxvvVOme6y8lCiwJ66VD
VpGecFVaJihOQBSqzd/M5fT8ChDJtMqqbaOkbhyTc65/1axqc77NqctrAzUyxOwIYiUhwMc0ejHA
gSuXifxcPD8LTE89eZflW4ZO9R78jb86R0XjkPjS7HH5x1JyurQPVJnqzVRcvBvF0/hhXLnc4SdQ
SLGJXyu8T18HnJ6g2uAG6xibOvXqySFgqNjmX891zU4/r3uve+GIyhDRbwCgxL8RRpGtHLT7+Bte
k9o30LSv4RTucTSadyUeUSueAZ6jJGOwY+NYSpSP4T1JVEwTYN2+4eXROvhz5d50AixNv5tHdE4/
SSaaX4m8P9AxDz6PKEEHp3hT+/nvcujuVeGYfrhRNsmp46nCrZ/xOeozTV13zFOI/3gdbuZFHFx8
NRBb82TZ0Ykh9wjhBuMPhxk0x7m5rpFavXNNMKkZz2mC/ag9vKcbNs5zvLhwvzfJoeL3Q03OXV5h
TRJ3bkbCy6neJTeE7nvhJ+5s8ahe8i9+mwP4OPhCTPPo1qENgSYCCPoBOc1+cuakzF/xoPc1za4f
RAakqjt8h6DW7rThU1qlV68LxJrTSnjwvG2qPfoiwEIL5AN7DkcsHOzSuu/wl/4D2yr/eRd/kb5l
z0jzS7lWz+Kp+RuDHQFehqNucVsnTe29Pso74QXeJUjuA1DflqBIObIHix80Nd5FrkFp9t2Q07Yt
tsCj75GxIzQ9xI8PLTjyYYIExfmz/ovJtRrAbpEFQBPG10U8CgfjRz/m+3ltsaGBPEJpW+Vf7VtF
lYozxS0/zl/V9smD5vmA6g53Cxfb9m/BkPkebmoco7fqDif1/E07QRm5BRfpIZzCje7EF6ge8LqK
Q7WdjwEG0Ouhs2dhk+IT4jIiJ/gdijxDc2GLEzez24v5GX9BHMiPxSoASbSu2tUOfdSc+/QCgrjp
eYYqRqBHLv5Tjogd+/JenHQnhIzYHPSdCQOvOuiX+g/yKlQ32hVo+r0dvEII5Z8EbEj/unv/R3Ec
fi0I2qn5rBf1orxArIPJYAU76ALQvyuY01trlV4NykqYOq8GPqNeo8rrJJxdNYj37dBmm7gBNIFh
iRDqoNPOVn4hH4RxD+afy5ALvcjpmDit1Miv5pdeeG/Sz4LatPyJDbecT5hWTLU/MS6Z3LgKsBM6
NfNLo7zpEZi+Tg6i7opo6Qe7aXzIeOxbJULQFXQDf0GozwBzp69Lr7fFdbRmWT6LnGyN4583wK2t
aZxojxzZ53d3ahubO0+EiJf8kw2YiHjbHTqBHUA91LYJDSeqETxH4j2336G63zPoAtwlTNwhwMaD
wCjb8V/vjV58VFaCDUedt8n/0JWuqe5XgOwfWP1sMcXPblBSXGvFVgAbxpugfFBduljqbtuv8W+5
q/xeZ23FSODLegRr8xKs0fLfQGkxJAhsGoT4Wh6z2/xmrlEL76YDd42nRnqkX+j8tiqjA5t776lQ
AHX+LyxeyiXJJq3dkZ3vERh3OIh/z6y1N2w4b/xh/oLNh8wijLjNEKnX4XVJD2jeSahAN3jXfYjF
ruzEX0Pjhpv8qz6ipIeC9YYU4y65PRxUjqb8LfjUdyhYh6+y6E+ocN7EN+vEvrQAIo/POm+6j6ik
MCf+oxhnj9N3jPMI/4TXMdxJZQyPGCre8zflDv5MC1Hdi5u07e7mmhPqr/S55fASP6PuDuDGf59t
Pka6eGjCxr/8yE+o32DQQFmEBgUvn+HHQPpR4OdoTRj8sxsMz45mIOoQIuZXjkUgz3yOcGF2aF0C
/gtMpwUjcLu4mX506A4kFGzog+jP0o1x4thdHJgyzZYjtTmQgPlrPckWq/65d0F4QC7jJj9Wx3BZ
p4b4HDCNs9kSeAC4fYPDTxYgNBEN+xL+aSfR48smBUxKGfXGm2Akx3jb2IrL86geDoC5dk0WTEdu
tBV9V88Qmj+zdHBOkLQNDkJhaMPMqmenfaOT8gc8a4COdYyVHdKrTBjkwQ7Se4JXlIOtCK2ufpkN
J/2WfUopE29QPF2M55txAEcFoDeCGrQwGNTbyvCzTI9F+0RdHs5YWb5G+SUq/H5ZU9clxmmeb2Rq
iNEum3/amOq6QerIqUDmqC0iaDZv3XIlcdeC5UmQ2bRJdFh3O51BZ3wS43MFMz46SYkvM+E/zDX+
Ps8KraFHMqElB2PUulB66J5nP5Me2BffrDC9lqVwbSkLO26rINpRFTB/f6O2iOAGfkHzuPP+pCan
jjhCTVotgVt+hnp4bSXZweWTXLVpHZvSABmjf62UmorWukN2hXvM+n9D4YrNh3LC1dC+QU1Fj0CF
vWHXdmFNOBBmKQF+gnWaU0ZVq45UJeKJK0+bEAJ7/URICwgQ+gXoy3q7mpA/ZnDh1pjqpPCO9pq6
KaCAdyuZPYTZxvaUO6e7vP4M3Fu6PmFQ/0ODbzNrOla3+o9V3LptvMMMpicmU9mJyj+XObZgE+b+
uWluA354dPoluxbM2QME7MkFM2PaOB3UXXiFFwdk6ZG8l0WeJUE4TQ7NA42Qz3N45DCCZAHmsMEB
GxkPg6BVFz4fId1AqONE7UaYsRC4SMFJm15mDmrp0pUAw/6Ybj8BDmpqSiD5jEnbCgungs3Tjigy
0QAa7LsTZsHziqVp4YREk3eE/9Zfmq2yIrfQUR0wbwdoB54B2xZjuxODGwABCsDsHccTD88PV3W/
0Z6uLRvxlr3YOLNSRvBR6RC5Owid2eEsO36DDM3KjG3LObGBrmWP4+kw8AbSiqqe7/CsE3sHf31u
XOXms10zDnNAoLxv3t4dXAHb1G5/xvzCjhx1/Vn7AkWAeAFnovn5lvYgC8/vquF1YJzp3T/ZYXhK
qEe8EWgGXazb/8nPz8RnA10/tbve+ybRwTa3HeqgW7dX59PQ5b8N7EKnQMvgzln5eDLp8HxgR+q+
c+Ne4c4oncuBKGrUHrZcye1WqZr3UFctyOwSkniCdyH6G8dIUe74tdvDjM491EvwbRyhgtKI3IAy
nCzHD0EaiNbSc23VygFuEVrjiAu/OEabe2NDrMqW9byTL9ZLfKxrJ/yq3+Rd+qZTwTFhO8g7zqcV
BOQbZxSWrjxgyt2gj0Fcpe5Ly5vS7INssM/QpKyRmf0QVJt1c3ua5CdcgZxHLWsbORRAdmEe1FfV
OCtpn6/1HtP9tLqauto76WWKgRyY+DSJGm6lqEoB9DBw1jNJXRtJCxFsxrY9GSInXsCMk2Z4zD28
tMDseapjVxwIS6uqYgLYwtsc0cMMZ9UxzeoGhQvHyFw7NN24zcjjXUERu4xA8l5EGp2txQEXTRCI
Jlwouvvqq5/BnFVCeDUL82c1Aj02JNMRkrx1kNSSsEX/g39b+d31HEwiKTg0HEKRvcjVkRBDDHJk
4md0gWiISv3sFinAoSnHfG8On76OMt5SzOEtikAm6F1ziuqPKr4W6BjVlTKt6ohMCEYIK+UAW4/D
umUDwLcYUYizwBGM8QOxS8iINDQJLE4NuMC4aYD4iuAsJJR4zD31n3K96vDAphYm1X2DSCN/JbZT
evCixC4rspDt8piSeuSYoyPxu7EgUrhZh+kljZ32yEk6fyn38RqgxhHRHDmkObCpSd9cKBRKo5OT
UKEeufecrDStQBPGPXu0JGvGtCH7AGwg2MiUKqTkUXLXf+ne6N9C1NSSIxkr2qZAWNOPIvxLcpz6
/h3ebAHRkcNybFejtKX8kCuMXlzOPyxe209Vwd+VvD8ydW1d2hrzS0xEkbGuTW+azgI+Zx9a7D1Z
JLo7px6uSa3oBWzYZ8ZhZKwS1TYelfCzjy5sVvMXgOO4Lju3Lp3uRhermYQ6Ohm8xwLmMaXVClqy
SYStiZ2Cm78KwX6U9u0TVWJG4RIRQ0qwZyWXHpROYtZjT5E7jk8D0w3ClenQgL6Q1MmcC+O57FYI
z0pYb68KTScs9ltVbo0eSNfWKMk0iChw0wAHHPN3QdlS4bhkR/flHf2cZV7gaTNDmTlmGVD2bhfs
SQnuTqAujFtpHcMRCq690C2yF6dOJ3zkLL3+3CsvCwdYAX8y+UCVa2LVgc/xXGETSWI2CkucgHet
4U7GBsq0FXn6l6Q6nebJ0hrzg+URkCKqdCDTUHRnaPyd8qc9nm52GEbbZfuYlnfS+jQOIMnusawx
PExe8AgxsytHdYM8t34pIfRITs8YC3FM7qLWjuC9gLNHkEIc/XNGC/m/13v8lIks784SDsLslMU6
ABiF2zlte/UmdJsmGe0Ktyf1MD9/0jspq0QrGcbxMTI5kVdya9O3h9AxkPx9png25NR6UErWTeNh
MYhy8nqPIq8ha8orTtW2/ppSpxoBGR19tOUR65qVjFc4/n/kt88oUk7wg83f+PPfDcVaM+NLqTt9
12vEg7BPIsluF1vBmeejXcNvyCjBSYvLwXTZTeIawCd0GsNXMf6L9oJ45DDktzMfA7Q+6RjvJwDf
8q4nP4pBhJjbTusaRoLmdPHpSX93LKxjVAy+CO1a1QY8LRb7sUNPRMUDQduxvmEx6TcVEGDDVGW0
HOD60K72z++Jn8bfmuTNr+a2xxldXXMaGPGNuxORwK75tPUKnvPDc10aeJ372iZkMuIaksfkcfSr
bzpscds/5Efl8e4DUZr2BCyOdpMk5HcmP7/Dd/nbbSzGRKEd4ojX+hJ6fXaYXbKyILLtR076wAGy
CuH/74OPcGfqdnEyz/oPnowe2tx74D+dgWzWzdDucR+zsNXuXXncBsWVvZpFLafnqaThx5cu+iXZ
XlHw0xmpjHHE8JHhL92ZlE+7S7Dzatm+QXhUvCAj85LEKxYpVBxz8JoUiT/g3S4t6IyqZ2ovolbu
KzmHQHzdKU+P4Cw4h9XQ2vB0dmrOMgam1ArxUTtMpAvv9EtzCn2+Le59wCpgw3CzLIdZmNidGOa+
Vtm9CT+4eU13VuOzxZ1xZ+87cfWz/NG8D/scY0HBGfYINiFoSe+RywVVafrTV4GTAB4Rt7Sg2iW7
W9rnxiFEUvmeuHBUbPnDgv4A/qMfQBl/MO+hsvxTLuLJeO12OAEVjU1MI/pT8jqFrSFvtcJ9pyuy
KfhW6ba/x9vKg9fmkTJobi2Hfa34xsYVu2HxPI52s1HdyvvNfZ5jN8WKCMHNtvOwh3er78EAl9Nv
GD64KNa9bq8dBZrlzBW8eJ37gmN44wfY2foRrhH8c9Z6qg1TkjItcLn4ru4KTnBGMuIMu8dk1+4v
/bzzUH80/glG1DbYmG68JvPgJXZMl3bVpjXjvbHx6j/61bjCiPEle1PWD1yx7PxQS671Ol3RMfIR
iYzfLsdhF6yW63KsPNn0ZfkYxueBO8GUE/8lEY3cKnZU3E0YxJMUKDlMQED5A9yQs8sw/FmVci2V
6KdNKMoyRsh4C66iGv9SSJUbqfLiybkybgBzzWSAd2RxitN/0WOaVO44SIgf00ML3cgil2FeRTdm
aglnIdPKFs6B8Wws878xA651yeXNXrXCAbFTMY7F/vK9b9Cm0jsrj9bXVj1+JtSsjTfCfP2KNErk
6iYv/ogqod1hFhS6Iv76547P8wCk1/30bXnO2Kgc0A8+x4On+C/+U4CW/552eZEdIn32550JmY0D
+i3+YjTL5I9Nvv0Dfl4edEjzUwUB5sDokLkDckdme9z/lhhjV72EHGWn8K2703E29+5unIirZSQr
PWg+8jfjhW+vKL795QHyRsQBsjJuE8vtS7orD7CCWN4ByEKctU7GqTggSMf2Y8eUY3h0d/GCw0Tt
USIzF+74+U231j/lNalxXoHd1uk7pJHBesWb5+dYE75aVPvokbl0C0MbjlSuZollI/gqTQv4AbXF
sgEVQEsxrUAFg3XwBwYt3Q3rCyUr/N9W3sHdMIxNjH2mipupR37cqwKpGNkurA+8iyliKvZ+8Gao
fmRwMNT6JRtyM3wTOcUBPGJD/kIXEZKkcOhVBHwrQp+H7bJfMFuCDsKyb/Zg640b3SK23g2jZeW9
eoLmCW5XIdWWGzB+UV/E9Pw0TZw2S7eNoHGH2Pq8jHDSOgy1c6e/0jHn7QoddbpgLwCdfYWz/7AS
qEs2DDlREjRgi/MGWw7pGVX8moy7AbJ9AgXCyRT4NORhOUXiSgwCy62FZmbYkEIZ5Iy91nMM1x41
kDAfn6zH4DyYpyk/GdERXzViwDuBuhrOPxKsXQuP4/lceJqCWsEksj1xuC9cey48pRJAM6uL+eEF
QRVMZi18xMpnpn3r+Y8k/UrS32IguKOQJHV2igF+JZe+s4TjohwkGBiZbdGZKAThOs2ThJ779YT7
0IopBS7aOg0tqcE2bsYoeyNHrDOnrUBOJrJ+B64veqdkl8k/yfiimlQrV0U+4LyEU7tV+ePiw2Pu
pLc0ec/M19F6aVkxzDt0xtEL/WqdTftyqWgudBABiO/Ldtw1nwSL4DIbn5n5QSHYY+oDvYxeSKTv
+IpqEdfMNNr+CyWN4ciPz1yIoWBqHZdgvwzrAu0SDcYE2SdPoDfq0PrMhdGyAblUMrxaCAJ3nMh8
lDqMn0ekLdr8QhyEuSE1yM51hE76M9Q0j6p9NmZMrPNgS+RD7NWkEIikTjF8C7+LWNgCspkg7cwR
8p7kXf5oHVshbPdGlopubCSCU6AXy9VMvqgRHlpFZ3FNOyFxiFuDpBgtpMVOzK+WWTtm45xgGxWn
rvTUVGhJ7iYz4g6UCQMtbvMmzKrhE2rEFexrEC9BN/GRNoa1ruI5pC8VUxQyzKmYUU5ETDMkUHVz
dgXFQODSTJv8CB6yxc12zpeHaRo3fGaVDDHu1PUhRPi4Pi3EL6QFXA1TIRF8xu0k1YRfeQCipe3S
7TjvrwqZm4QI5FA5GIElUvogX9jyE5UxKVyGeQGrNBSOuBIBOnnt+9EwTyLpzFutZXbctCpKYRCZ
Wms3xWjtFgtQrw6tZ7lXQA5QhpewLHtfKlVIARrxLSJpPXwqr0dO1fPkqsQkr6O5QtkZS6tKaEJs
VKLaUWs23qoU5YOpi/cE87B1MYqeXDSjKxQQ1lLIXqFBik9wT4O5RZsgTa4RsfRTKHB5aeCRbJc5
A9aiQNmNdHMulhfBVOStJELtwiuY6Q77EMHkwWscimdC7Yn8ketNpZEl1IUUxEayGhSrRWMO4UCn
ag6Cwp8tmcYQDzR6fPbYTnN0RZk+UIf4kUIGR9nW96R83rGyBGsV9W0cKQ9CqPN9H2Pr2mN4YMqd
8syg/ugss9lqdU0OvHlM80xc6QuNVgkT/DoPHKuFP3Sj6odjd0tK4h3m39JKc6db+jPRjxEGvj3d
NVkQ2Ma9hbNDttw2q9IQFzy3kJdlS/iCxnz7EH+WLX2ggs+90QFOpgleYHGHeqvscAcqE/h9mPR5
/PavFU52NsnlsNVOSle+1NWS+H39Ck2MY4Y5JXk/0EirrVF3L3Fb9HaRyV/YMpsHUtQWCpFxcHTL
QDhWBqQr6J0/I5bpjIxhagfyYOWK08KwBw5gyt7R0cZSW/g4IDFVWEREyUlyXRRhWakGNbMhzDO8
/zTaT5U6rkKpesvHTNg1sxnsRlX8Mi0GjWc44jicEeEt0VhgMuhykqc902OpwCajDaiP6X/iEN+l
KAPsaUE2BvihnUK72KA7at+yqMA+vKW6DNsaCWiECkgyLJScyGXLpAMjrr8iuXnVR5RaY8mmxaeB
rlAG+TVdzPdcryUn5egmXmLPzzgZGX6bqhb5qtVvi2mUbhZ2WlAC8P1S5pEUgVYEB4hkCCcJpMaO
mefEuHnpA2zYc4yRTBHPPkjfpCq8Y84IV4eJItqVgUMKB3AFVVuiVhqhtEV0jvJ7PVROkqoxh/jc
bZSny3jJNrPDNodxV7d0OwQFX5Yij9dajX4EQjqpmDi7OCKyvomO7FrMZIRfsRLmr7DXrqm0QFUu
8nOIH/M2HxuOGFz8TVMR3qEcp7OR78yI6L5SSGmaJqvbEh8t3Mi+xqTzpUAdSJb72O/aruh3SZ5m
0MIyBk/F06Q9smBtaY3qAN3NjjjRDCgFc9s6xjW91ZvXMnn0LfnNjW5UHhHahtNroAU8wDt95LCo
GlWjcqGtJg/WdBH9Yr05DAzx5diw5Sm39sY46J7Vi9/YIbAyayE5z4H1W8LEhXmc3VgE0jYMx0s5
63TBQ6Hc4wzQQZHEH6T6dDvx5GZi3hx1mgFYr7KcGUdBRtuaDXHsplgkrbIBHnmoKQerEFEJT1hl
GddGEqSdVinnFvfEDKtKWNXTXqqaZwBDdeQ6ArQlmojlvlXZPac8GKVQbpVlpAxKQmogpdiLjUUF
lproHzPUERmQI7wKBJtCS1wcHV0mNpSDounXlk6oJllCjirOH5PMDp9OeXsZzAETFKVUyD/tHHzg
1sbcBqcMx23Wq9x5Kub1DPVRv7c9Yktj6lQUy8FbYIzUP0EprloxWA5W1l80M5nvZUQQgw4UA3hX
oMCG+xplgp/q5EQEUiI+9wTLNYQu9UYRtGtQZ1iRaa6uFUt7KDFiuPZJC2wg6WN7S3R3IkGg7NVo
i84V47GRIf4E+qa9L0V/zhIRUV4zRTtVfVFKJGn61D6qvIJLl0k1osZ0U/fh6Aek/ByKIiPwXEAO
vkha7pjkIRgaAQFdapFo3jO9U4TPFrPmXTlJm64AzOj6yCCcgN7QUEWGNhaZG4jmwTSn2fC0qimp
Eao3dWyqe4TjUCjkysb4jiTOvMQY4nUjJhl2NWKLma6x16oseuFQ8sS+JD9gQZyhQ5AtAm3E1Cd4
zVqUtKJoWI5pYESd15AUlCnxI+ybt2EqB/TzSU2Zp0n72UgNlMZ9jbpMOz5Lp541+mqJWI2ABkMu
hjVVagaj4hLTiXngADYmMq3EVSmpOLi0xm+lELvUqAYhYC0MwXg23mtjmlwpTsQjZnull6KCEcXa
8MeaeQdiW9gUQr8cgtF8xIv0OuaxjuFazoAKmmapjQOQrd5t2v4kWlmzCyrAFiXGIFQNgUiEXrj3
/zhRsAyicCheq1GrsVZgQNMRUVekpCspOQ3SVTek7NhNVQVvoug/Z+EMVozmsij2CyFRQwNhWxtY
eBChcRPFO24cp3EtRACljQbWL/SjvyhvQkc/YQRifgwMFY/7VO12iqac9ExDBxQM0iUvGXHNpE8I
cq1ezRIDm1p/L2p5m/dWdgeKnibyXgJzDldap+ETFS0QJCp9XBVtPq7kSn1ihKmyF2pN5B2MemUp
3RHZ6rrXkCTgwvMqVTedTD0uEUMjZANs8e1yViXMIoZauOQZUJQeFepNlBHajA19SmwCw+dNdiQw
GQPcMDzkFq7eWjNp5GUR5lNrTy5PLy5u0yAOqvDVqCxZ+ET3p6X81kXYaZtEjNJVAD9OSfVNPBPQ
lU24uEZEXC9F8Be2HFKtFOrOMIbyczQ2MmI45jyxYsQemwjFYy7+JDU0d1NMakJRMAMd56piQMpJ
J8OYt7OgR+GqW8r7tCiuiR8BcgrtEccmQjCro0/KYNCOGGtuh2Ukj10JFTua43mXSzh1RFTtjrlo
v20/ibu0k+lQklSx9alGBYNuxuPoly7/XnLS1zKdBjAKpWndd9VyIdN3uWQZRKD5KVwaMNSkyhPF
lZlY2n9TvvErQ0MtwlXLBEE9xDOsmtQqid7jb2KIe2Ib5SAMVsRAuSNmOpwiBlwyAeFKYKrbKsdR
bA4/EhVJiqgIxzpvw8N/X2Se53BQwpVuts/CrNyIYZdAWlAnFHjkLfWk8O7/vTRZZu3VhmwgOXya
X5QQJ8fe2v97kQyFL2oK2WGxvhXQEh7+vZSLXh3yp0piFkgU4eFf11H7GSdm7NY6gEYtdvVhadXT
FIfaptat3KfULnzt+dLM0gfGdMjhTLiA85hnTo3f02gUfvLvRYRxJC3FnikLzFm6EYRrYe53JZih
FeqoQvs+PusdnP8RR3WdHQ6JeCDh/DZL+AaMRk8frY2ANUkz+0ZeALc0VMN1hZSPXQrRlwBU0C7D
Vq6hIQY6uGLA6nYaQQUkjapjVSOPrnM1vS14eDhk6Tx1lsggxELGineAa5hP42bsObJCtCR9J5PY
RUzyiqoVhoAcyH5rYH0BlUbSSsUXF2lisFzchIQjuF9QEZhYQyxJc2ijHkOO1mzXsRVjtilatPTL
0wEtAx8VZGtdVsZyiTC8eF5JDKTgASlEZiVznPl9DgMYVcTCEK5P/VlWU39QnwAScr/VlBq4CI2V
vOkm5bXtctJWEqyJZbrIc2OabsE7HYVRr7fkPRFU0BoTbnBpAywvy0R2mZd5aSDeajt9WoyzOuUM
UlS1hrQx6ee5gVxUZJTRizqclhDtQ94IE0DdErkLMI3SGuW7WcmFLS6oLOoy/G1MNO7tSBrQEBfc
1bagFiLmsh+i4hTW49HoaUz7opze9JqltciQvoXqt01mXG+0bhWT9rbS87r0pG7Xqn10qOMRak7V
Vbg0NAoSWGyu9bC7CO0dX77+ocfiYUJoeG+m5GomOWhsq0k+/iEjIoRJILRMfuOooOc1iQfN2xSZ
3NBsqxDP5dRASKan1Y5EHWTdM3MVgKZQVMBhIrM/18ts2U+PE6njHeSy3aPnfu7yI0TLfuZU7ZOI
+m1i1D3qvt5hJh/lmNw1isyoTilgJ6RMQtBv+o2Oh7Ng1eQgmVjwBOz0RSpNb1FH+u7zkM+Vcqv3
Gaj9uEybLjIhyZdoG8YyOOgTMsuGfplQ2SJbz3LTubEuYJGwZIRhBVpAl2+FXis0W7Hs6lelYSO2
WiNcmXE1HsyE29SZFcJL3SJmnHe0ydhsRhDmuhL3QxodFn3M8G9RSUtSNlOYkuSS1DM5ZMVfpy6d
h92ybpdoFHS84aQCwjsap02VI3atJPUNfIexH/wLE7sGrxriNymbfvSF1liOSm0tdkK764blUkpJ
c8riGj/12xiGkVtJtEx9N+a7EQi4xXVesTVDXfEU4jXTCxiyzsl4MktmgcEsp56gdeq+HlHTRxUg
XjXKTh+0SLiMRjvQDH0Jwzgd9QJT2ToINI5bqEk1bLcpn5ZVlvcKGK5YuEstyHY4w/fJtGDe6DGm
TqJOp25SeW+LRb/oTZusks5Bo8dDPwiN3wixPxagVeFEX2jJC2oPJmcp829blIJPyWrG3RJO1KjS
4FqjBHuybZlXoQvaSRETH7O2rN3/vyziWy3F6TYeP//9o8TJ5ZHp/rd0ooU3AdMIbclwYiIr3J4b
FgSjERW/4J0SiCMl8fQaM8TfSdpo7pqCEXibVGxrEzmC4jxrnib2FwPcR1DgkRRkEhJ7D5wkahi5
/Hv594WpC7+NolM2Szv+tFWqbkNBbs5BwIsilnBq4uZb0Wc4alr4P/8ukNaIgxAARP30ihLV6TAA
4I2aR4bg7GvZNJyDJWACPleoaueCjtCIVUzVEOypZtc5NUbcq70VR9jP/d8LTpQVAiArlBrkY8w8
5r7ZTwGRz5NM6gbib9wSuwUJYq66VlAOV9ovskp7EUOqcVnLc4uQrqfBlrSnkJZ8BlfJ/aRVtLdB
6tkAwEPgLDbQ6fMkeO8XRGQ0227TBgZIWnTTCwGaQY/DpDiAahQEoxUJp0ZZYGeSK/3XskjmQcqa
76Hs4GNMffMSz+X3kOYtJQ0U8hR94aSb8bWxvqa8AaSAMthbSXspYElcRh5ZKUU8YE0Khv6gPlDX
1UfaEOfCoh1fm1x7Kw2p9MAg1P2gjO+xUF7CIapOYabc8glynDGSu2B17Kh1BVBUICS2NWH+i8Mk
f5BTcyvxyIBXL2FyVOYlTUYNqzpcHuBnMYlDu67AnHNsu28jkhnMm1FJMBLLKO/BXcXyHj+304Jm
8MOQkPALyFRqtTOvaRADHA8NzneT7scBtR7uVeWWfbE+ToA9TgPIW2hGeyMJGC8ZE27rgLhYMOL2
JkU6vGs9/JjwSqmqbjot2H5EUtc/aXpRrsU3jriU/36eBXZJvWHSQGxactFTLCsm0l6rJJr3fd28
1Bhvl0Gx8Ln14hJFerhGjOuaSnh5NvoAYOGhysYYP6aKm5IHMbHTOO+K2Z88MrPRJeU2zPju6HNn
bmtVhziA3EYZsXMyI9PlPqNhqJiwJLNJWiD0jqpvGXjNawLGSefO2gqZAsOZhfSy0GrUkyIT/ppa
8ONVbqfdhlpki2AkH0IGxXsI8WprTLKog1Z0gAujNQ8O08BSNPyaz8bCnfrvjjE84uCrQBzsNVBa
+kajY8q2qDKmhl37kukgDHKwk7E4+6rGcLTVYJzPxRhBuyZrN0UsT+892XlcWq7ZwU6sxYEp4gJw
ppBxcDDCqYaBJuQweaoc4jwS1qZvrkmU/oep89ptXEui6BcRYA6vDMrJki3ZeiEcmXPm19/FxjwM
MND07W67LYo8p07V3mtjUV/+a24ACkj0Rr0sVsZ9aog0ZoWJvKE62Uc9podkebFSwbAz8ptdoUAd
I/pkqScCxXRRWNWek+3oUkKgGunUr0gM6s9iasCZJZUFzbCyHKMd260phQuMmxUec754LpSlRaZA
2MiBHjmCPiReodfTPkW0ZCv5XO/IncdNpsps3qCg3Dil4dAQYusZpoxo2kfiaaTSRdTLh9nmN1XN
xteGUQgf+z3KS2AWYJQPBqyEtCIKerT6+qioA0wCkVjwJfYGZioZF+1ABNfoHxK/4GoqMr1orVkh
WeiyhmFKXH+JiJN0pVF3U9rL54F5BvKq5MWSjYYGL3ewTNvEb7roVOdq/TL3hkTbTxs3UwCFP5Jw
9AeWQkt6IvdXZdtB75MewwpDsxxm/eXfOlonsmWXOu1Jco9e5TQ196IqH2eRUyzij+JHIGLeNSLm
5PpCwfj3QhUUbjWDzBx+inQU/U9E3D+T1ThFHkyXMoOrqxrYM8bR+InkcryQcsguk9CIC2cRE9CI
gJxOCJFdvdmcZi0INgMgcX80Dl0016e2teoTO5UdlXSEppKUTmtCoihl3//+aFDzhubj8E6/Wtr0
GnGH7XTKSZR16TAjQPHD+VTQAz0a4V2zBoDqUaAjTWsYERtWdEw7XAlz3lwELtu6XTgXPiB2MSrr
Y2AV7UXRLP4QIBmX2kI6KUYUePxWH4jtpUq7ltJCPc0+6IwkEdrLJEGmSUYsMwEhly7NWCh3U1Ou
ycElxa/TfWCR/Y6AwnLdlcawxBREbWMd66hH9dFKAGIU6WpM4j0a1JsZ14CdwnWRjzIxoqPdyuZv
mIkVc4MErPloODq/m0mN+ZMpwS5MaiDjqYrdsQS7JVZdeithOVHMCXapSb6j0g/dlEtDwNCuis7z
3Cps5WW5o4/DE9BIbpu3o0sQQMMRwpNGRT6PhYT1p8FQ1+AsI3hWbSKIAWL6q6rqALE5qQgv0l/V
dvoixK/fBKH43gmp4fJu7k3pf9cKvBFad8xA8IAhqAvdIMDb2fYtxKA/8BrKaqp55ppORFwSQMnx
pfSYtsyQjYyVxi/n9vjvRZuHhIl3GlGjUg8OekDYstAcx1r2t00fkEei9cc8MTEnDB0B7Ap0NlR/
le1n9W3sW2KNVZyfBbx61H6x7NRWMK1S8tz70Pf3zF5+BazvO8z0Lf6R8UsBWezGNdWaM/hG6LBT
KVGabTLYltdieWmBwgSobaPeJGp8mqVdqVXSTirgy82jgLY2kY1dyyPhpUb1FpCZUHeyaQsJKoE0
6OTdvxdSdvxtuDQOfQ6hhJ3i3ICRWWTp//5Cl/kZ1LatX3JPWxk6tULIwChNPcKUBpdhqY/kT6bF
zhqirQWk6Rg06nQUEto6ddG4ylAmiEqiGb4raxr69OgZa5AlTI3De9yYdpIMsWsCX3L/faVf8+VT
UWFdD4tPjhR0JFJRRamjpJQ5A0IEsecTIPtgO42BeEzNOHdJgkSfufyn3Ajv+dhZ5HexcEuieKzn
6v9fYjXCJR0DeWgYj5uabOyLxDT3YDqYFMTqceg05UjrUIWeGX1WgE7cyAzeAqmFXpu2nz41K8wr
eMPR8luRGWrHTmoTx6rkhw8ae6p6jNWBID66JrzKotk4Q7Aw2Zql160RYyta+byejQ4iF2btXkvG
W2Em1tVXkUXhqos1g9ysmgG8mrOCVVRGaR1mmzYK05vS67i5WwE+aVOcw74Ef9NYGeZoVmIzN/46
0GZY9vgB7LlQ8hPZAgiaSyI8DS8r0RsVQpOfIgN8K73mr2z5rxnpq6cHISYCK9oE2gh1S6vY8MVG
QcoS0m8vGS3lueQGBYgcGirlRRV1bR9241Gh2cFcGTB50eDxSzOIyZ2pFW4VAb+zMrXed+Vdiqv6
lTmxaatai6merfFNV7QANQAZWJSsGiwybXpD61dAOgP3nEHVi2NCEOUhcmehrl5GFleawh3m60Q6
6MCnMfm1wcbQGSy3MhIpvROrawILvJIqDgcS/bvZsghtFfTIiX22oTHQ9U2YIi0VQ0SBrLGvalM9
OwOYYK/TfraQdIA6RPVQqhG0TV3FNdCj1qzm7pZ1XKOiCK9hx6Kd5fp9jAw8sBZB0T1NeyMdhLdE
SDNQjiRZVJb8rXU4EgtfEp1ak2UynsbyHOn5W6WhewG7QWaWoV2ydh6InKOnm5VdsOsUHETtmwT0
EhQ8SJZOQk04cHAhZj28hyU02H8vKSp5s2ym7RBD6mj1DrUITXKgHS3xajPSJK42FeAsqruwyrTd
v19p5vw2a8hfuSkXOx9ysNyPUPQzOdr9+1UtdocWBLlGR602gk0YifEVFtZfQuzyjknSGpgX2WXk
861MdZUEdeAWArmJbfTmy8wpM1I94S3O295qwytAHDulM2wLMbqZgvNPo6X1OTfvRjAfQsAzPuET
iVx7jYwdPiXQQpa7bys0Bs3u0+R16vCU1KUQb+n1f0P6HLGRtKMdT7Aaq0qTVbsKe2ZTkka+Xwqc
x5/eJoN1IkgHkrSWFyywkoqOMAGSpwNAvUogC+1poj6q+ghHdh01iHxR6xWW/kDKaODj2LSJOr0Y
YyxsxzS8DwZqci3GXiObAg1FP0d4K1E0x74YvlhT/6iH+aM39PFB7E4zKXvL8unZBgom0mGmPSls
DFoWL2pnMKjU7kmAM1akgpL6uLv5tAr34Zz/ZWR/GKVpwcBuoksDKwrJVX6tERxCs+DMKRTDq9Vj
npXjAdldE8MbSYcdD81blWWyk3Qx0RNpGTPAikgizCUcSpnvI7PMo3dwf8XBiOriQEGpw5DVlj0h
OgQz8VBTbqV78jYna58vv0l0R3woNpUMYcqSYx0HpoB8VcCT3yoRcYgtNSM3edcH1lYQUyzQI+SV
YDxXmcQ3rpMWe0l1HeviU46sjB6YJu4jYrMLJUZhkXTyY5QngOZzihwnwWUzN21Mko6AXG2I/2SC
LW20ISX611Z6S/gMtWZxbdWadtDyorkkZXSJZeIXNRNDaVlN0I8HbA9snGi0/STaDD7YfijaLIbA
foOqYJBlGPJKAxy+Qi+yo0+ReqlSMzlSBmlXIfUksQlwrh5qWDxn82SUHcdsPSvdDs4p2EU59uqp
JySqHaT3PMg8dfkCdQpp/lpNZ4OB7eyArmaFYDpRwlODVaHTySCZ49Mg0BEbkJUPSSC8V1ZEgCj5
hatiuEsFtrJ0LMkDQwRm1c2bgBLcSPuXUYoQv1kV2AQplE6Nhoq7JnLU8RP5N6yR1YGfRoIuCnQz
aDqiG3tPghBdn4+6vBaSeF3OSbtu63RexT0kAdFUpCMPWTalKHtStJVWwqGjkqvGM42Z76wVileU
i4ernsXzv5daAlFgIZqKGsUT+F2jUbOTIoXMYm2jKrNdESCrgXuOUzz3cgoMW5BT5MUWCHpixzQL
ztcwDzdr+cJorA7UGNKmo00SkL18IhKcQNgEK0GwRExIQw0Mlhc9/7aCDlFzLVS7f3+WNPx4lRg8
I0Vm/r+8GFF8NQyrWdVSCoXYnNG2CeuJBO4BVtZGn8y71onqm7CEzYqZYcciqjZNzScPKqe2omfK
gMNUX5qOYFiJgM2VFNYxeTfQ7YKhvGY0froWKLFS+x89PZFlaEgc4wRaP0xjHYq3netfRs/CCD+/
uGdYIKsWFY0lYCgVtMdU6/02VeaFl7JEwmQKEYsCjrukZf6iFyVABh+3Lqw5XFpBRZUSSTtd3bd1
GzpNQy446Adzmp10ETih2u11RqElAZRNMjAizDs+TYlvaJQiyYYdbxooiynbqmp9+WJHrJdh1fds
at8mtFk/Q/KoRZUCHHk6J/MEhRHZYTJjc6OLzZUS1MZj1mWbEIugYjqkgnclfxiHfjLTSGta5K56
iJSubUigBA4JQM5QLrWV6/tyqjRnMChBcoV1Wu8qDaE104gwCe+WCpitfiqVRGuY7XOfj9PfPyQV
eajD4d+vrICNOwxhZKmjGBzkEtm9noJOMDB8koL0kZjauBJbc1oTLMnIryPIoVxydgPZADZQEc0j
qwOTNF1T9z6KpWH2w5PCwFMnXSarwZyoKjKBOCGUUSxAfSjlPR2ArCelRDhRFsd7A7qLtqyYets2
blcZNet3CRKd4bRtSHBU2Ycl4uoy6RBYvDRK/5tI03mCJYooMpT2RfdbKKR9/nshEvhpxKjDpmo8
zFBYl6dLQEEADFSiF+2LZ9QsDDS08TLSVjoaMVms7IeebvIwWssMTG+2od5i9zMTzDWDsa3qGDPm
hGogij4MUqfOHcfeVV6GkDeGCDxpyf2uBCy2vdr17HDwXUf22lFa0T9gwAMqLheuaL7igyWwc6FN
/BXXCOsUuCwCpJE3EVyU6anHySsP4CAP8y35Up+4wIITwd/aPgGLU245LRFiu0fPLNrjAU84PKN9
8okPFiuDnb53O/mU3YedcjFg33N72ACJAIMGdyY3TgGdwXJKrP2QymxSrUIbypp1y9/H1XPcmPpB
B4fZXeUloi34+ufOS16euKX5TtDcV9OLYr+0a+TlwEoY6ayRtgKu8X8BOtUqbr/Bnm89zaW/fCvu
RA+ZdH6QzuqLRWG57i8zxgHcAd/Y91fpt39pDyAmOnvGeQ+0/kQKIfc6PqFD6uJs/hz3uUsKD/lo
38yBTuH61rnqGRvUwv15i76mtfgyv+P2eInu40KjtZXvfmsshNfhDyuW6M3n6Cv7E27NZ7rqvOIo
nBMv2PlvyFHkNWwf9Aaao5wVl+H8CjMUq5NnOj+U9e6dGcAhPBRetoc4Zn8N6AOP5wmRd/JH8BRB
KrdqTRDbbTDIkUYia76Fh3q7/Ds4U0DQENP6PV6KBz2YCzwwbqHc8MSrspUc/UpXj8jDwQ7O2kf0
pb2KT3W2Wea7R0SWN8a3G0XpDGVhvKo/TEK4SFAAfrsdIRr34o+swm5n3bBA79r3+SJdxgt2HOMi
rOr3eTVdsbhnSHmdeitc2eWJ1X3N/uAJcEpDgE+KGx/ADLzDTlnx8tccr2C+jVdn7qjCY9TNEMIx
Dvn7/OM7sb1RLuTJOczSB3ybgHksm0J/jVT4DvXQQXwzkh30lfySMrfhzsSTkD4YZMynCa4RHs9f
9aJDPEV2tpvu4g7pNsSBENSHVwAIC7GqHHqw5ifT42FbLo9w0F7xLUXCQX6ZAwi67vASfGlbdLAP
RCLySVyzu3K04rrLp9TxkET9ARqDAI1pR2eOuqtGXKfm8alvgdp52Rq49BF2CX2S9R3c9pbYVAft
2Wn5M2yrta1e24/apWBGGXs80zPzmh0InqP2Izr+1v/Ztu7gyE9cxqMtf6REu1Jb3Cp1xRkRMzhB
NGT22uAPj/IO49/2iEq+oLKx8QJ62CHwStSetoPGiYcCghnIMgYGJ41P0jhMV/mp/QCGOcOPeDW3
r4Aq2i1wm5JDmg0E64pMtF242rChVuwKJ/EKhYbn3OVeVm7EeK2qU2Qbp3JTuY/h0LhTiQtkxhUb
XFlnMLSiw+BvwqJfW1vpg8BMC2IKalm34TT9JSi29aNsYcc5+Bny3iN8wx2d0WHrWh/eOO4gn6D9
eAKWCzyuwf6L3OMoMSJx4Wp8cz/YIAioLQU7eHQbxXkJ31jnjiXx9UDREEiD2eJJGt+XzPXxo3PU
0hlX2qZ+4Oi+PfEVXUPQBQBXtkzCgRr/Sdthg1nSuLAcveYv+kr4AJP8W+H54K+Za9rCrnLFloZx
Vz36Ty73C+s2dxXFse5BFWKNBMDKwx6+wrjepe/Z152bnFg8AGqhg7r7hXH3utoLK+sGDvhIif2j
8FzQDTpntr6eQSZ0kL1wU7iT/WZcxFV87/jl0kmiyCG7sfKE8wo3OOg7bhnxlPzxVPwpr9gaQDSw
qnDQc+s9xi7FHaF4Qbsghqd/l194NE695DyNcwd/4A6ClvWF7eLFt5z5wov/q7mkw5zkwiOjwxZJ
hErttwGgmLaFMVS5HKrZtVxhm9sH8Qf/FjjpwwfKoC0pn18yx411u0q3CzMDRrfjX/GgrYHnH/AR
LfeSyZvDLv/eeIiI0EAcaebDIP4CkpVSCVyqQ8RO8Seuuv38UZzZjhtb2CBbP4Ecy1QSidz+CET0
rn7r7+ZNAoKVvsFGPMGoBXMBPPYbMAnOl3rbfpMg46mr9Gi89t8MtSwW/vatO6SpHb2aG35Y/Qpv
cTLsl8/K9Q80eJ2PXcAd2+xKl6cj5DNlqAfLMbdxyyIV3gf29Tu8q/vyCNIJG+EF6290gXmeO8st
op0LPiPNEVamZzHW8ZaVA208DvEd/AIStqpn9PucuA/lIziZ1ZQR6coNEyAB8miLYuxf64AGtA9x
B70BW86Zfg1/ARZg/R38GTAVkfFsslWzNdatt/Ov2Ad+kCfcINtLhJWJJ5raywQUzlq9ki5l7Paw
7yZbJOmJB4bkFWUV2b+RI7xhuv0BhuCwnKBoEjYVzD/vJn8TG7TyvZ7PVWCe+4J1Gkc3zwnr6G3e
YG7jwgguGRf4YsrDmSoBByGLMqCMJQhNBhmHs+gUe6DYPwTRfbfsbb2fLoKzRTzDMweqzim974Q7
FuiKJ+w7J8pcTDw8eCf8wtG2NdbZXr8CogdaYAFGYZR4wiP/oj+pUVb7O1FgZOEqF/H5U5wJIyaD
b0/HDUruS7EBQ0xK2EzVgJHrL3n8pM5mdNQzVECXp8tRbsHX8hXtAbiH7Fz1A8lZjnGdoTnM575k
Y35GuyNIqV249jG94YSTz2g3QeWJz8pjlc0XcMrpK7jSJD68qmBh0nchciHODxtuW7bxDtQD8ZnC
qtpAGfU+swdJvO81O6LDnsRlHzxgBZGNU5AlnszL4k6AAzEGFAK1m77D53ORa2+FZ2m/RI8FbwCs
QHHa93T7BJJM5eA7t2xb838B+DhMn5eIgbJt3Mz1wpKBwHgFV8amzQT7fb7FkBN+FIVrYr7JL5Ag
X5s/8h+XlXT5cTA2Y+lDj7iaUWI4nXNXbuzyNf5ZbFYQbOx5o2/FD/mjfxTrM+0S5X2Pb919QrSA
jghzj9479VW1Q8Rz7QM272DD53b1ceAZu/6OQfvEtbGR0nwU7+MVxOympvw0t2RHAFHhDX7NeLXk
VwwT/qtwzv6WUesFbxa3VXaUP4wVE9GdtsZPTD/31wemZF2jU3jhxjh1j/Jbu4WvOHDAOjCQWCe/
IvovR3lyLHGEM+qfbf1N5UEWqTPvyaD9o9JpD9mOzUqmcqV8kV/Fm3nwt8FVeWf3Cu3sQVV3onbB
zusBKf1r0ECuksLVn/l7eFFWsCMYKkBi5aM/BTu7/8JfHz0RM/yVK3+XPNOP4ApqgxhiMGAsvHAj
AfPAIkY0TsGSOsMf9V33z2KFY4XZNDxVUC/s9dE93DLM3CVOtM738a3cyk+ehvfxnaYEhjn5iYeP
hJXFj7SAcqjKeWTAAz4ptvnORAzLvSv9BKBH9tV2+o7RQ+Huogo4dI+CstmwMRcEf4TEcPfSGaar
gZwT2S9O3fELIQwd2wOgpJhJcHOA+ptQ6VUucAeVuSKPMc/GYHNrscRIH/4133H6OrCu9n8USfUJ
cixmrhxJHC0+mFF3hssgcPrA5R2Ustu9aQ+8jqwto8Vt5IBj4M7iffhoVLDuMwLAIkwUrrOApji9
AaKgHOXt4YGicjVHJKaYDSEuX2CD5DY/kMmUwSHTAFhW6cZI1qgqufc7gEUyB+/anvA6iHaJJg4C
Y+ZxubEl4VLsrsnVf3LHi9fpWmQeaXvDszxjRgRLSuYxa7FUE2Z5YJmXr5obr7laJILrpwBdNdUq
YpdHP0AADZ8qQJjV7HWRDULb8Dd+SLuF8BBMp8J20a+OV9g+tBlsa62fd7eQUBgWi7/M7TGqqvhZ
9QtV31p5Ki/zzrcTF/LPKV4bRPsMTuuAnds0G2XLDmm8joxhsWw/8p3xsZQzKqXXWdgb7l/wvoB6
uf7KhUMjdFKK7elL+JHrJR3KaJf6KfWqg743WMZJeb4hzIVujDvqIbLaqiMiR4cJIJebdx08IGzV
8brlqkoL13v0hLUBvQyPJH5npue4ItvGziFiJkhdQcTpDJJCO/wZXw0oFR75YJ/RJlo3XCbWW5RB
H+qW2Z7d2OVWXUtnnIjRn3lEAMe+JGJawrbioF77JsTDrr8Kfkd550GmRufMGlBoZH8NqQqs3Yv/
U1nBNHH8Vcmq5rUb4RR5gH12wGcBFfvGiq3d5RC86b9D2RWwl0Ix+2GGgwORO0R8CsRxj0CO7PyX
EiGmEKMeV3e1YMdUgiT2UlHyhCFV5QbW79Y3hUUge9zA3al5A5aB3I61ZHEz1rQiHRli27Z9TDx4
LxXGQTsE9vxQgIohjuYaYObxF1xVc6cFJdy6E5ELKZxzKAonk0MvyAlHfqPhvabc57CQowdBYbOj
e73owdgS4cxxgCaxrqdRCeYX4izuTbpKSz1BhQH4g8+W+4QrGxtvpuEo7Zr3UXyWF5BVfA9ajouH
hEbWP1evMuyN8FrFW+1WRE6KRRocDp8iaFMDm6YdXxhQ8DbkH/+VFADWcH4zuYPBwP0bo4mE1EeK
pQePcdUTxPuS7LV9/9PhjWO44ljfXHYez/QdsydbPluG+A+8VbfO/GDP3CemlyCH40zyapkQERY7
c1Nclsd/zzJgYsO1o8ZuxxsuahYWjYz4lC2XNBFI9rxNcq+ZnZCdFcU3VCaE3StYstiRtXfBOoad
I5hnoVzsv215BEOUqCud5oGxYZ1h7YH3xT/KgkBOEAtMEIHjsPvBiXVaszZaxxGGMK0ItkbNYRmZ
yKtYkkmeDQfcyi2Y03JzBC/opr8VMrc4TlO1fHbY20v4D1/zHm5nBxO533IwkM7j2XjlEAF3j76C
wJYNAA30FrYwrsKeVM5vJFw0dLNl9eSnZ12KWU5/lwGKteI1xOYKeIQ2xhAuaylXF81ZO/LALSHk
XQSDxeXVWtBwrGXWt7E3KW9aN4yodzwsy4DvzXENS4I5EhAdnbIEBcynzNEfvx+0aWTMioMFs5gX
ugXnHOEB/sBguPUDgqMjhhOsDCwRFm20ZiXdMlQluO5Ofb7VaV+WaBt2pvWnZQTrQdfZ6WjnAABn
KwYgkoWKdmXJXL5XOArs83f6ogrc6OhdeoxU1ezmL2TZ9xC4Z844bIw8X5jL4d9pxBuFP+1XA8zS
d3FQ6cVqgbCAiE8OcLGLDNZ3xNDklx+I5qW1kOTt7LdwXvuLuVYm2mYuwtqAbEln+kzoaUXXkB0f
VKYnHpV9dfQ/RILDkyNMyvGrPftM0L+KHR0kvj0+9nnbvVW/qAIJ8WFHWGdEl6/SM8BF1atO4bf0
Vd56E+4YaieoOMVv+ZVxomRpzm2FB0m1pcWxinv03FzZ8NRP/iJFCnbarmLe5iwrKBsbacZsnzBg
ftrvY3pJXvh936TQdEoB7QVoCqfCF/59BDw7eeOtWUMVodW2Jcq7XFuiVzNeJb+T1mK8r9DOrK3v
I7GwAw1WzP6Dp9CmgWFREEjAMuNqMp8bDw5YEOaja8SRqMlLsAug/QIUjBuCW+HVIGXlo0NZG3/I
aHbTg1meFP060oPlLMnJDSVglhHNu0d3h6UYNBMu/mCNx7a7q38x2TbdgfCfttuhUgiDt1G66jR+
Khn0ChaF8/QEDc4lkXMmIrsgOlRLVucW4wWeLLZ2hZjBHZQWeAIzkAxKtWpF96h91LdX650FElBl
UFxKVGPdTqXhSSqKuZXgYtOZE9e95pGCmvQw3FX1BJQW8AsQI8bHS8qyhm51I4u7YtoYbA4Idao7
gfAkAisfiGiRINe6x7cQ2l1rfIflR259yvlPmjCHbl+r6kssWTS4L+YQaeUaOjW5hIkO7IaIwz22
crImAguuBNzgq1FsCGnQzJWlriOcm58Z28tvsQt+cwXK0T4mlCS76tmBLNISAbHNY8xRHzKb9dVR
j0SkhAD18yQQ5pordQRU33qk4MVVouUoXmayOcetoG3HJTf2VWm2+ic+scbG3AT3yECMEpFx4cn3
I3fv9MlwFZKBPjir6Zlt1Leyd1rAHjSzlsQHpMwrgXO6/1ZQROun3lyz4Ocmethdbp2nGQ+IUxNZ
AQvTXx5IbkcLWOwvP7KuudXoivE2/sGxRToh18CAf3ktLMyQG4g9VnBgeZF1R9YucvehGK86XMD0
iFNAoYypgViScfnvgTDMtd5eg3RnkX4jePl0gi+3JD7Vbi+79Qdr5IpvNAS7AcvWCTwVF4J7lpt9
Yb2A/zTt4grR1dijtD00VziQguKNyAxaz8QNY+DRwf216gYyiQg+ogL1RlJcaNthExi34Q/lhDja
5Q95J+ijZegjsUvdTUhhkrka+AbVIYCVYl1buBnnxr+Y+R7qaQ+5DURSc4WfNP47CFeQihaEmYOF
QiflHMyoSbt8n0W7vNsU9cknVxKD54TQ+KiF5wRILKSTK3orMJUDJNt4g6ZOaBBPbxPLEa1ld0BM
An/MpBMjMKRF0OoBUdKZViUowkm3FUkrxNmO4ApCH+4Vg4Rhx19Pn/q8UfDJTG5uvSXlXvEZG9tD
tC6rdVtuzXBDkjNrAiBNITujJZfNU3GiPNAe4Y2lg4AEllcF0jQp3xFohg1PQKouP0mveOUH5vEi
2KiUkda+6D0alcBzpr8Yoiy0wNqV8ZRPHl8PvJqcvmuRu3m2ArXl6yzjLpsNz2n3xvZIi3cmgA3A
UPyIrBvLvvlXNgvOietKhc+hQ0TjRHeIyMtXYSPvlu2EcndB+XbpjqQr4vf4nEONqF3aEI76qd+R
IzYD5xzH4qy0UK48q1y4rsCcOmlNikvjeyi32Lk1pvG0g20+aYEchnoVB2vEKMMfixdULYYNme8x
fkFpRHkBe6OjHcEpnlixbg1LjQ46XyeSYhKRH0Dq+0pWl/PbCPaTvEgbQHE3HznTEUZSsOUIbA3G
Z4J0K1qHkGhYZb6RlJWQWx1OamBeSvkgNlfRv6D74uMii5s5hSEdKAB5SIGhcDEgXKvB0QKm0UlH
nZze+QQ2Vza4ee9heO2zj1CGxWF+LnE6oO6XZY0DYcqpyW/f5v4mSDIO84PBiKt80YoXxTxP8U2o
3GTyJnXFSIgsUxpY7SIppRTY8+ZZauTGZkKOzpQfI5aXxXb8AWLGShaa27amSMCh6FnNjsekSh5c
zijZ0ZNur7q6yoIjdneoHOX4EOIDcjg1vSE+BCyY/6iEInx3Lzm9RS7aXWR9q5wiYTHAmnTSsz3x
0cRRz9Jvb2FfK++5AVvfenB9yS3Oy5fEh1/i8QjDa2jKO/8MPt5F2kV2NGU0mmcOLNAb6LMgxiOU
PNvoHiIcwpYmwj0JR5HAYbnQcnhDwpdEs+BuUGsaG6LYpXoTNVdGVETC8gSakG4E9Do2a0qKtzkk
38eengYQP0ixottzWO4dg/hjtJGAz5oDwRnzkn4DS8pNu/Xo7ybkcQpPhcPPUncbgDzjoaLhLznN
SIHFZkMNhH5lP4GEYGbPI2Nt0/roFyfesFG8tnSo8HTkvDf2oTW7ArvFMDqi8uCbJDBq0ZYtJ8EV
MRwNoyRzW9LvZ97DkeJ1bAjB3dUQtxXuhAgqwpWflIjc4J7CGzLWfrquz3zYwOlq36ZiU6ylQC5V
jwBNbkc1P7W0L3uYN8t7tLSvFPaRRnGkEzClc/ZALWM32nuS/eXNBmNzyfhk2C9sofxUxod0vOnd
Zz3eevke0OLNPxim2nOPQWugYS3TqxoxXJuqM/kdBp97VN609HMM33qZ+43glfySm3j3vn1GycWJ
m62YvJrTG8DQ9qQCBFXtJfGMqWrq+fT/DOKXONop+pcuQauS/mQOJqXCx13Rc5FYG2oaN82hqr/M
GvsAzRruMCTR5fQ+UlvxFPDZZ3uGspaw5VANt26CV72v55Ui/Qn8uAGntlb6TSWAgPqXVL6E8gGU
TJetJYMZucctmtcb7sAuP7FQxOVRlHYULHgXy2ZDWG7LlzBooAiEejSTmHAurbNWvysJXnR8izzy
aYPYu/yudYQUR39+0dvPbnwWRNCjYTQ2pBP45inwL6N0D+mpJzCS4dkPM1OcgOGddBQWwx5FrXIZ
lQsQdT+5saguu598MNLV1BwKiXOchSsRlyLsOYmKgT6BPG1i3tjCYyodJpOzvuHTrOdTW360ycGA
1Y4hhL+BXLRS9mPgcXTtxI9U+cnjZ61+RzyMaIdonQdOOtUeshhXRVKhceXkgQ5WReAhoyCINjYy
Iv5BEB+QVatXKmSMJhDrsEMkR8OAI7Em+MrIN9TXxAGYsQd1usMgr2xaAxPkA884h4Z7TC9X850M
LatUW65PW0DBk4ywuYrOcoX74zbDyAhzZB3hw8h6dqbn0ZovXfaXEH47Z+KqGmj3hI80+5hksHyc
nnjMoRSvS52igf2RttMcaMxrxdCWAeKkUsKu0K3VQdkqJlBnNnR1qPjoY68A6DhYAVQC86oB/C87
WixMsCTFmw0OxBgoy8gg3IDikbzZZBWmX+TFu0S2fdWdvwPRQvoEY2Fg53RCG41k8JD5xzLvRZmR
xsp6CYSWiJfJlzZBZHhW+xFZr6HSuAA9XIXz7/iRJa3XDPF5xj4AFwEUJRw/gekCZ9BY4IzJ/0hZ
JcoVyBUwCYMg3+Jt6n718NUU9JNSM3ggLiwsqnVUgUOQmQtw7o4y8vrkR5nxoxWBF7B5hs9EgYRH
XyWzHiSIetnfcpMIpbXSGXn3+rfSg03vYk8l27dFuoilZIMXxc6t2ekbxDx/CNXx+i6Uy++quozc
N1MW2Rbu9+Ygi5tyWClf/fQjMGieygPc0Zru78gWIdKZTGuTI5aK8B7UHKzT3H8hfnSYzmRRscx0
BluABdkFNBnb9iK+mJPeka1T0Xz1COQl/a2nYQqHTZ23rD0ctTkKF/mXYZBuskPgT30dODrpWAK1
Mv2t3vgpAPRLJ0snUc4/x8W5RYlZ0dRoaZJ2HETE6hIKLyg9sX8vSHXKtQplfKFaHOE5I/hdYKHJ
Yp+exYTjl37A1Ev7BMhpOW6MiWHu+FaCF+PshqcAu67+Q73pBy9NuQ/jT6nudnX1gmQIc6OjWheV
DZJpGk8g5HWGgp3Th9cIBlnJAbnWvy3lN1Rlm7WG/fs/js5rN3IjCqJfRIC5ydfJOY800guhtMzN
HL/ehwa8NmDvWtIMp0PdqlOpfpXuNuNiXaIdtTunfUaYpgQfTMHd01ZA7vHR3bntPxjYQwCpd1lx
mLE0qM3Nrn7ELaTvnRa/cIIKa6OxtbXutkOs6rB4ev8aLjfxc8RUzVsaUoJoc57o1H4uuc6KiIOF
dy6+jGEP+isy/lWTbKx+Dt0trVe1srOQbOpI4XNvbhwSPwuLqQOCjaJ8krolP1r/KvzTza9c0RVY
SsO6VPb9L7W+SDGsydA0udppPCUdniVfkMMq3bOqfagpmkYE4EQjs3f2ohdhJhzdR+Kawrx5o791
kppkApdyhgzF3udG0RXVMbOIVKbLpv2SvMOR/S9Q78mD31N1TzjbtKm40a1I36r+Ksv3tIM4D0xt
ExQbTcOQEJEI1meoQhbU83qWMGSqQcfV9T5XKdnYcx1VzRPQGuJAwVyjXFxQgJxHrzr5Rw1nBh9o
yuOqZJcLxrk5spynzGZZr64Mx107JvI5pHKOdCmqv4i5y9DefLe51EEr5fSmpn8VyI0KXSPnTqR6
d90AJ0JEjqlF8haXz8LcC/Ui5IdpYuD4qeVH0L8bFteueUi+tvmrrZ2qrPvkWLlvo7lVIfs698KB
ErjUalSNraqdAVJ5IbCYdonPMwZVo/NgVBxBOIU9Jf2i0g2mjB/8je5qtxyPBo/84L7QoIOMgFOL
50jF4iNwHzW6XgUEyid7333EOHWyeDyFxK8ijdbUbUbVMrjC/Oqwtah5u6/Fcz8y3eG1U+ZVvDeG
n0l+4iK5V5G2SGPa9Pcd+LkD+RLutXIOJOOEuQFoBppUuh9DeGkY+vaLNlxo5tOo76K+ErHgRf8F
uktf2SXSLqXlz0oc4Am40BOqLPKlOcx9PtQ1ANXxR6X6jJnpV50+IPsDTu7eXO1ZIb2CIfDxvQib
QHy3gf0aocDlq1FufQeYFWRnXR46tGl3RTX5yAEXV0rafTuIKiFJgqua/Yv7L6+Dqf8X8HAnol+k
7JW1zuKW4cD6a8ZPabJ9hTD6OL4G9pZ6I97wrv7Vks82UufRuCcAlUQfySqv77wXM9u7cygutIdD
AbuQZ139UCEsmuPRgVPYBQicj2KaVNuYAI2V4WL3UVedtXDrfQuKVmGwaOWbNv8weGIcknobzb2y
/vOX2dI+fqzLgOWPwyvFjt0K/Ux3loBnSwbUXOOzaBFmqzD8qdpHTOZxxCRdWcS5LtwqOSt34ycr
BXAkT7w7Ax94efXG3UBTryCZt8zLdBHwv1IlI8gG6Ud/RtHD0ZG50d90ELF+Td4DrHnEgLB9qcq7
j4ghy7PpXNTyp+3vIKpxKYd1DzkSdaS1Z3kdXrLgL2h3AdQYfQ8w2oWWrmCNjz5aNFX08cCqZxCN
ipbTpvHlya9QfjF2V58t6g97vblXxNFSv9WKUJtSX+u0Wbf80tTw1eOF6amIUU5RTb22ufTGT6vJ
SYpcC8lB+rfVn52xa403gwxY7d9y+1mrdLf6k3wtuMGJFB8B2o/lUm/ES1jrbxG2BFVpAVbQnla9
4mTj414jxQ8WUuHjziFCb7eT9bLJ5jYOmYHeqeqZyJfeoaK2F5fwWMzXKeax/ON2AyeC7RT/gJ3P
HWxXtfULAZBodF6uo+FQMZM0iYFUrFtSW6oOotgUCuOdBtqVF0uPXil7RQNBzsyS3acs4fRiyJmq
meqtZrxpPiYx+vOKOQ9cVf0ABJkBAeAUXy819ZD99cAwjQ2kAulQ4aQyP8HuBORyTqjO+0izHhC5
SwztTmJh1YpmPg4HVsdYXYrq1aTvlUn69NzgslGO7NRN/E5oJtY+ggE8JVMGpFfyCXPHZ6gTvWCw
cL3F3IO5N8voKcIggg5e1c5CWJhJgIq461wBxfF5M8xpZg3xG8FtpMCExnOcHYXKCGpcC9Q8ZieJ
Bzo3fkgi0APVJsk5cW5GlvG6v5m7GNRl79WziOu7zhExZoUvE47OFL5wndF5KVSm0QLVFj8kHD0D
YUVj1/DyZ8fikQguwHwSPg0qKFnbXYMgcu+tJEfwqL93Aaf0tQ9cwHsb6s+cIatwP/rAn3vtmXIK
QHtW8qrsaTiiXDoGZC0MFAgTrnmg48G+sSyo9bdm/HL39hyOtJwbPfWaw6KM9asfYs9gSMVZJ+pe
ZnKB+tQpN6OBTBvUSOjP3NbnrvmZMhSkRwMEL0GHNY8XUmZRRHezYEMb7g6PYuR6BJdxASQVd1Ib
zeZZFD95uWmwAAacrIDVESnTqZjK/4bovZZw5fwfJzSWlqCkk1epsleCm1cBgtSHFPfgKkLvieBR
79hl4thgOI3+AlN7aG42n5G4YhIH18xOs3nOuNutKO4olEVGhUHnNpAyY9YENieE5zJdRfWm6bd0
Wc/SHtL8zqzxcgfbCFxy+w1hatlYmIy6jnQHjrAKewSu1RIUakzyuFKgXiLV2ONHpXKgxwknnylJ
KomUHyaYwX3GmEBxODQvrBEkMyunYXAC5mdH0UKMxLvcFHunPaeYkIKFQ3JB+jhPaF9gKIRqa/qv
wXiMI/v6NKKkLQyZb4PIXjZLSWMYXun4JeQPaelZzuDb6A+kQjqsMQGVYV+kIFhzmUUTxte9Cwjf
PuJIwO3zlmv/ah27D/8FJtas4oYEo8ZSo1VW/DZsHNQNxdveQQDpGe8LhlXlP6G9iSznbL5F+Qro
MEDboKQ6Z8RaYT00f8zsVOZUSl2gpi5DlZmb/ZQ2SKkTpYgErcPqUpub3LmO5buhfUdU1GX5l9a2
8CUnT+BSQQJ0R3RUU1uaPkZK9ikI9hxOmo7e4fXI3JYjxBQ0bVWHjCXcO5luelfbKYynBGMxVq/i
lfAQtDC4g5Ms7nnMEszIAaExlLeoA+bj72rl6ns4kNL19LO3rL0AcABcGTgoQY2tpgirzyjERh2w
R5Taf73aL4P0qIZvo4oehwSJyxhenfIyRAhkXb7axFm2EXs/k3uWFm78cibrUzvcxs5jcjxyi7iM
HQ45DdcfF3s7ihdeYSwlVwbbgblDyl3rp+2IygCe5QqXhV288bnV1c+e9l6HkBPLT23hMYAhmo0v
3eISp4APILIHu+MudXC+yBckU1Y5bQKmg6JaM2staEwHN8KQFGP8PIRuk0pEGCaINi4E232FJkMy
215WOcN8bjqZQJqyrkmIpQXPRFiTNQRN1yI31LJaIzwqGgf0ktsV/XmKCzw04/uIYCYgscVnDhbz
nKW9Ut6KmLQtBXINOE2YzQFymiyZLjoYP6BIKB47GmuW7Bo+ITw1qFAOn8WY0UhBpFDvsg+oF6tA
1PvAO49ddArHeJl4Z6hES59wgY1RpE9wFJAhL7VNp2XruGooYsSU36bLWmLqlNlwUAh99BaRzRG9
gJuvs0g4GSYONO1057fNMhV3RFAXoJMSL5vOXQ6u89X7Kd6+SKenD0UfsE4497rkICleqqnpoYjS
ehPF0ZLJrgyqtezfiuCacXEkAbvQUIN9pToEQb8ZGn0RZJx/pgq2dPgaHPdLEnFJnOYa9p+Vc7dF
spa8wlbBwBlVvoVDrHPjzkem80muzSL3nOjad59kK5UzeoH33cU7WAQ34UFKiVc1PQREWN61BtR0
4x26mM5I+Gdi7YNc62D/Zb/CVkiD8k7RipGbz6aj+iPaO8qNRkKfo0VDiZI/R50ZXZPOYfCcj8JL
9oLSSqK+OInBHvraqtMeA+J4zlf0BjDpIdjlgAkZs6mkaMmQGx+jqmJu72S+peJ8rb0IELL6npxx
N+o1Hi3gDJp51kP4VUJZFOhRmZfsouF3ZNbHpd0dYPhDbtM4+44tTGbmhRXFAIbyKIEORRTl+s6r
xKpR8+IMZc8xBEtvGX2BGFkCyMr9Q2w/8uTmDNfRZpzucZZpU84vgI5LwVHA/jBLRIMI6gKnp7ol
LgTywTAT7DVDfqpRT2rUpDy/G/FIAxcnG4XuKuLpLfpzmGTLnMcuzGIqPgYGvuWaBOVaLUacVT6u
1IZ7i4FxxF+qNqGLPCGiQuFKB309GI91QfQ//bXV3TAoa9PMDzRjIdOrTAg5nOVSXIiNzwNzPFMN
2mAS6nXJx9fYONEvRDguATSD1emh42nxkESE1LdZpf4FGZuTp4J65CJsxFfD74E9Bq/WH6/gsJ48
lr3ylYtbzU0ia02qVFl0Sgqtw7XS5czb+OoI8A1kelunStKfSM4dShfF2TyVFXyR9ncKpmtTT0pg
UFkHAX7U4WYEWynwSLDSev0tSrCraxRNTBMfQXRZl0TWy91oQZlv3EU3ba7Qzjv3PcATNgy4QQfY
zmk9IblmhZEzcmeNyZ2N0AESGf/8ATG2wt8aPB348w1DTbCKiwH6tMghWXLYNipahgmQJwD3dfB/
UVMrfNzHUwBQIM3vgN1KRpL+0UGgbDv4SjBmhsYAwXRIWAS7CAnfxiHB2FllhmvCLYObwMSh3gOE
flh9eHUwQ/m28iad6cDLfCjgkhZiPUqZATYWDLLuTH4uG5RlY/Jwsi2nqz4ljo+yGVm/cFn7+FAb
+sbvCNn7FVhBFOPR3kVldOxl/akY+iuCsdzxGoR2z/VYzMfiPRhw3Oe/ClDGrgJ93kuK5p5kCXmj
MOu60caj01Jwccg5ig7TLIUcgLSipQanHtzdopgkQ+4AAb4gFrW5SJKF6uPk5RrcOztd6gvDCljj
zYOnsMfRtE15jeL8WikNYR73Cvu3bMI16EyqhvKVAbtwKDseQmzVycLWANbzPTdMZTt4tRkzZMNt
F22sPoNOMsdDcrC2Lkc0yUHE+GlKgqJ0QFU5w6vMPddOfNcGe97oUDhQGBujwT6YLQOtfdq9CyxT
bj1AyNMvH3hFjU6cK5RZGOrW5F0E7sNeRm7DonSm0ecg4hFQGFi74ybBVtg/W4xoBYcFHSFVIl1U
pc1BnZwYbnwLOdEInmz43I7dpSu+I1qHcIJVXN3/R8xkHzqup6xyeB9+zCD76FGhA5qcTcj3ETt8
78YcuVSmbysfhrnr2BcB/4/k6izEwdcpPgMjzlx4VRVe+6itl0Z1xNeQ+i/vKk0cybzfvejvUdOv
bWZVsakuBpHcpECs55bRWO+asHcaxJsQA5R/SK2TauSbzOq/na2pMAjlXWu4xxo9ppWYXQyzqbdu
xXfDiSdgZVf03662zpZK1ySnWrUzTkNvnFr0fwf/lBptUlixLjKdSbMOJEVWLX1d+8HGlgx72UBR
wecd/zeycyh8of7B4e995HStQzhNXaSgBtR/TMgKzlaO60GHTSHtf6pG/EWgFAIObLgTSeNfOmKN
W9bRMyRfI7E36ejHcYHFQkFsUzgVtcwzMnSsmrlKE+VbyWCF8cMRTOa243KnxP2uwNVj9Pol9+lb
CgXAlv7Sttopt2gta4d/dhw/+3afDOl1UrhjVP2GxGMIj2SJTwU800ed6kuldT6rssZ/zpRS1Tht
kuu3Q6RidaDkipODcqkwjgETWnGvvDR+dayGZG8VBQwAKg3Y84Z41UegZVgvpXscmW+nBOlnOYyJ
1MP2xYjD692NC9VAjaN9aThL1gH27skMwXIRaktPDxlMkqfhomUOEBDbVc+EbND8QyA4HAWK/POo
CkID4EXYJNjn4vG76A9NHZ5yU17HEfHGDFZxtLNzAaW/fTrwLRBRsm0bZbsW/1YTbZxegowGu2xy
8tAia6Y6tCdlHhhfH+iam77rqsZ5mO2logEBJw8dHHC8mJcrVxFbpzQUzCB5awKkntCz/0V5cEBi
1/yzDmZLNpBpMge7XoDaDe0iqZc5P5fJHun3v157adCrWRFp4WvSg+iOlkL3DGbs8NjnF6vf5oM+
tzIL8fq7V1vm8+O+0zG1okE1dFIpKkNMGZrXBL3Is8z3OOr2VivI1ZaXgDclNKmEogKHhunRuXRk
92cZS6dX5F+4xE2Ps7dhrAVLCDnoVR62q1i7NhpJavz1vFu6A+xB0XG/vNnpKdHKRz+6uyJnAzZA
8Q4utUcQGU19K6bCa1xzbIoJNvDeAzwe2Dir5YLM70zU+kFmuPd9Qek54uAgNgZ365Cxp+H07y7/
Lcjrv8bAEILrYqVGsCF8WgnRumzqk4CjnWNpU95sPZnp8Cpmlk+xI9dzIec9x2kHbTb2FkXTHwIy
8T0qQIUR1guLWTHljb1srsO56W20xFT7QAYSOaTvtDoaWvLrZUSnqpvJDtGb9TGIvY9AlD+qbXAo
mgkGcU1uzzQKVVoH5dpoaAAjA2cADYO79uOr4T4TeCM4ajihuxaVxMqSXhI94V609JUIjERsvWx4
UrjdG+xQOeMTP8w+iGQ0Q/6whnJjSOsU59Q1cYGfDiABQo0U7bkz/U/hW9tGb49tW9Py8Gvo7W0c
sfh6Ce5NKh7ixM7mpMhBuivG9wBdmOLV7FTonFTCeJ9Op2jpjeucCRYx5FkcYgQQ7YrLmm5hY8kF
UA1JPYVxr1M518xyzb0fIhpLNnpLEfy2eKPc4eZF8QO5Yq0xBRgRhmLDm/dhsAEiQIc8MHAdmSmi
BiDzI5wBfvoyaihNdzbmheSXQmVjkFUHeAObZKRflFLRGIdViq3Zi499IH7bsjx4BiIq2MraCf75
DbYuTgMYNnvlGcGFp2MCnAieJtccijknHVFiYJboPOVo4LJ2EQ5QP0zLJwNpMvoBMZkO8zhSErx3
wFBTtBJ/YG9psqWFfA7FYh/2jJNSbyO17B82C2Uc7hr88sqtNqXW3qqxp5UGenR34IRwNpzgaarW
agQYoDJNsKmkjj0gz/E7V4jUGlZVhhsRuu9Q22vuJatitNdChX6Fd8ZyyT8lER4Nj4ipuu59UqB4
dfrS/7GEfIzwkWnCc/Icjw4/c+j/ZDXg6IYCzZQQDUH7AOuR0P4y7iKhbl6SxjxmhXGyVWVfGc4l
G+gcwxvQB6gTzp/TWH8cRN7K8OA0ePZHeUyn+sncuUlZ41virKvSwtp4zlXaPY1uzclhnNkOU6/J
v6EgbRtn2haw7qZO4lszdHedc3TXgavWvkBhby0bukMLDAoAcwMWsNVWdk6EDeOXgXMOAsC6NU6J
LdeqMr4L1qk4hWioF68eCdPi9i+cjl5Zf/m/9uekp8DLNpFTsNgiVuh/uvawChUmJSMLu9l2luCy
Gu5hYvyAYOCow9y4lRjUYWeUaLNGpO7NIlxFIdPQrtpFE+0o0w9BaW2UEZR2yijZ4LMg3KMT5xC/
orWk33faf/Ft5zyGIlH3eYbB0FeuqscliP2tVEHDtuOXamT7MOALh7q98c2VBYohpsUGnOy+zHCl
yqo/jueUP1b6+tZgOzDQWoYBTzaf5ij8LPNiMfKnHByNTi7WAd4x20W7NzxehapK32HDwWp2CU00
ZcrN2aRkjcaBTvOYhveVujAzpZ9XGt6xAZsMxNMDfKdixz3wD9j1rwun6BS3XLsSZ6DPSg2PwESV
i1fIV6IzXUtwFDZx7j80ayi2QQH+JE6RNeq6dXE3lkT+pr9VdtxhSQLtko++RpewID3jt5vB7q9O
UGqnvtMYIjfbgXROZoyohlrjzUrVKnZOoS4DA4C2TG0sT0KrV6rOxbGXELwQ1HY57AowUEN35DvN
F2XFkqK0Lbnm2jz7BkqiEhPrsTwKXfgNL2qCUOqybAw3GZSBPH38jxDT2iJZhRyIZ8lEFOsqJaeg
Myc9MDG4Eg3dI4UbObeU0jrqEuHIkXDmxtTfmpm46ZFuHdXpb76eb1PPr3f//6thWOh1XB/b9Mum
KOiQ6B7dXtPfdDyqRRkThlKMicg9lMd8Yn1nSkA/VMvWYtdddWwsIIFRVD1VHS4nH2V7EYzMojPR
nSSE2oH+jbM9/iTwZWajaQ17KRsM8xjxE++ts1p8zlrDnYJuGTyw8FIKIFg4nzsGBK6d4S9xaFYj
PpG0lbL0+9w82IO2nX6zhI96V0bnLKlXMbNb6wXad9bJzyakhibWs5dtNcg4bMM0xJYqP2TCd4mz
CcSwVXG4GWpUJGNUk23ErCCqsGtlxvDSPZTuWqmdUxQG/iwJnebIR8qxQrSkVG3vGewCB5q8lvli
n2txAaGVPa0znU/LgLme9G7xGKSGh88mjOSDV+qkmT+i3vGuOVC0LMULi2tELOX0W3Ovuwa92p1G
m05B07b1LX6AZBGHsYGpKz+U3HzPQxh129GlVrGshXai6ARWoqEsFDaIDasRnuKmhHBj4LIdTqXF
ntUnI0JRk+X3PBEHpQV0aRJkdLrfxB9Z/u1IBVHlQkeJJnedRQW4O6EHHFRszeFeInI93mWBQ1Tf
GRiilUwu6Caq51XIpFUBCL25Kn5Q4gTXsX1xy1FLrblEwMoQYjgYS195syr5DZiNFLTBmbPVcD1w
amf/LJNNZrfOxyg2apZuDUqhLi3I96cD7gXE9Cy1qBu2gepiL2jvqusmoJ1MlF/FKd67Ch5WV0fH
zOdiqLTcstoVH6/Wm7vptrd2DpM4WhlTYDNchLU57aDN1cS4KJdVvEFCK901nvWppk4cA2KAHN66
yZ9oVNjBdgSDKSkqII0Ox5qY3GThXNko29itiOmDULBu+PEMXBCuuTS1dSphln7rmJDxyKQrc1xO
gQ4UBNBK0cqwjzWmbpsvZGHC7vOGc8GpA7JGVWPGpAQFhDsCBdJzAPeFdkwQif3kmsGjwgjAA4Pc
TZYg908hoWFeE7Go8clyCkNkwChT2a/AeIvppHfqW+bdubh5KZrJjnabRrvCG8InYwwn7urSX7OJ
e9bK0hcYZkmcMCwlaOIw4G0W0lpHEawNxvEJcQu6DUDYK5vOuvjBrxe+0aESZZtQ53VCMUPXnhF3
YJTDcGIy4+Guk2eUHLysuXZIyU9z3B5NChytb13cB/XRGzfNuLVwB9SPAYOf5vCH8YqKzbDD7FuC
FNH/oBViIaGjFgoRZ8DhXJQrad7U5plw38lKgRaGjskeFxBqJxIIn3LLGR0X9xUAzhYY0Nx4j7sl
yX0S4SBJCLfYjITO+v+TBzwEoG6LfgpwUHmANzmy4autmY6i478Ny+hBw/nanHRxEl7tVItY/ky2
EqDvI147zBJz9Trd1P6Je/ty75jmyHGNxtzWH3W/Z6Dg3/wbkgQTOEIbDnhJbau5fL5sdol1HpLm
SjnzAE0mEWVPln2iT9mamhmeyfpe4EDLEYKABi1c25jlHINDY5WOazNeO/j+w93YXZR37KfaoTgx
QXNLbKrcW+bxCfoRdnjTG3ZQ3qcyRr4HpAli04Tz8N+z+unJtuLnb8NioVsnHUKztaCpwvlD/aJJ
qefbIFJLuyTiAl4g+C7kmLAtkk8cLxl4Gw/a1AEjqa0cguiA7cctFswDWbkmH292jdwjWQASu9gh
cV/SREMMm0ek+1chInDSuJlv4nv8brpHpWwolvWyZ29smEHkgqd2X8ZnJCPJA6aIHW9QyAWzXnFE
ot1M8fcNaSF/z71Sy88uJqa0+nGMBzrtHE6oKB6dd0/TezLcM8DZ49mmKDfeEOUIikcUPcV4IV/g
F3OicIF3RNXFoTUwsWYYvietwFozLTdUgtLzQiKb2BpK9QzmvfAvYui4CK4qd+l0fKyZluHqJdMq
SWQ4mN5ICv0MyqZu/xT/o4so3nEZBWLdrRO+IP8jfi19BHLKkRYpZn+/XRpkNj0o2KjRa8GqZs0v
jbI28ntVf0iS2dmiC0/wRht58DPqc95EuQ/sHY21mrcf65NOswnMh4h5wMp3sIEiLZzGCivzVWlR
JGCqT9+wGm6M5l1gG3cJNITdIRQrcN6bzuR/NQcPZQh6ew5ycJaD2i1Ujmy1czS7m8Pspaf0xuP4
F/jfuvEQ0dPwvmSwbIuj0N9aLCOxtQKg3aULHsVeInRU7aWE8uxCrbJgttFnKu+pch+6r0j5MjHb
DQHSs/7hRe9EHHMHNCOLufNVCtYFzs0xw+W8thY28jBiBI+hgQ+ZTxoDSU7EW6G+jU20ihkGhx2K
sNzDN01jNDQsNf97bRvii06zHfMHCwy5vh6vUpsjQ1x99wSxl7tIV0yTTrLyiMtmwve+BDpCJpF7
lWynUs8HY2mLQbk+x6EbwGvxRgb0Fme/34AxNvoVFXPzPsN6gLjmav+gwePSnqJMEQPWmpxqG01T
yZfIjugMXFUSApTy1IstOUO+BcpcXXJQuNjLBV71ivNEyPDSRT6fiRd64HsFPu/Zb+UD/17B6HbG
5I9vsyC9GhArww3szjry3zZRvRXH/h53Bk7r3FlHzGr9Jb7pgPJP51xT6UPBLcltFYc5oSoUZoS5
eQQDAWmN7R886FScy3zSuucvLNOsedMrYs3if7l4htojLb+r8UhihUAooRzgjlSMzKrhjAKMyZSb
P2m7aQaLzk3KkLPSbwuQ6AFS6c+/h/fo0+ZWFlNKM6Mu7qxcJuLqPjY2OXSBmhvfsU7NnWgQC9fq
sGiVmYB3xL3jqb4X95jc07v5nf85kxMaY+WikBuV+UJKr5CS3AyNAfuxqC4uUwlUHXnxSrrnHlMg
Q/A66tcKV3Ni/rgF7A2espE3x8Nuq/KFKraVjtpQZUCN5wSc5ExDmmLZ8OkYnZUePOD3SnpIGTrk
nzG7TfaeksWlwQMLBEp6WSA4f3rgP/zJFiUXbIbmsN3znUjt4LSfrQr2+CW1O1qm4YBtPJr8jBVK
p1qsJNlfmjgwYcAJlURsyG2qKz1Zcs4gm8s3TPicohosakTwGXghYXS8enmmvllmc3AdFqhFzkJL
UTR0C1qK1CMnrNRpySt9Z/WhJUflsO2hjqB+suhMj4YAemSQ1edQuICqIv+HocAl7a25RsMmVJKG
Kzxksl+VIDwiGSO7X+sXYEDosYTOkg7HOcPMKUIL8Im9EeMOFcxozgXWdm5Q00dCbFumw/Y2KrYV
/nF1SSDYwXvtrHqC8SPWcD7g1Jos3HxFlSbiJ7CveG7FeP/mNa/UkiNugnDgXIPuqER7JX8a7ZHx
na/s5x4iYKT8+d1b5L6F1qfE7KXzrWGAah3YV0SPufvDXcA+UDgzg/SmgZxtFxyTePEDo11aUFyT
Jl9K3wG6RgMQB3+1IW+PBySDkltlb1j6lfRDZbTrnAK8uHF2guIFJH6ul1hdfOOF1EY4ukKQzrBt
eqQiAdqm/GG8z4nGOP+ghqxgjFqYV43dnvQCYcnUqVfWqB1aeS5Ud1P05BxMjHIUro4MYkUP3t3l
CQkXlR3eVSyTvp3OTe+dncy1fuxs2rKpkYWMjDWskv9s7z0E+z7wlQvG3ILViQcixqJA0QWX2I/W
pLiMgH/6oYSfTv01+BZqNW/sxCOhMSjkW4hh3td8C639LfU/RU5haH7W2ZAofx7HszaATlLaHevt
sCp8eNBrX90KEmXNWvhrkZ8DIj7kZbtV1pP2tbtNWzJJZONcIiAVziJQ+kVIgH+sTo3D3l6Qi5xC
VQmlFZx4WqI85ymUhL9tConxfSGacjLxyPBjlWP1jlGzj+xVrnvGI51Ytwwp1lzyGeAtEsRWQ2eO
XSZzT8S5yI4ZL/lILsOpOSb3cV8ybr0Wc9LwIEmIpTJEY/CqHKAocGkl26Sif/AFH7lvIm5/YkHP
3SP5OszI7d5Iz2N/cuqnE7xX6kP4T0uczfp3GgOr4lSJu+U/6YZJ+zO/w1R3llirNpFOop5rWA20
a5NcqOU5JafvrJ1oE/TscPKD1X8KeUBBSOYqk7f/yR7Ig5OpELczne4cqXVx0oJPlhGYxgbKhGy2
fH4t+eiLDTeXPJhYH/uO41e4NYB42RsrXumkMlEilkXMi01qeA0ouok3pgrW2+K7WQD7IMLDwxYZ
c+Z3tb8oOQOLVYpKghjPouZHPwVz8TJnNP2VP/ILQ4W7vGP1NMgvfgc/1U156f8YBsVynYuNqNeE
DMmhueDr1WsTpVvSMyZ0HoPJqfHLhYoMDnk7jK0N04HEO5rajm6cl1Wvh3QNcIBrFyuV/f/2q66d
YZvYyMfyUrrHWntr/RvNP669Id/nKNTX7E3tQZIWsVrR/gVMTQsLz6r5U1NIm+Ok8PpPaKW0VKxa
52lrV6IdiMhH6TyxkuB8wrVuCgCO0WfBh8Vz34G3slmTey65HWJGtJDk0FfmI7fcWDn4ysF23vV+
mVEWXyygcrniXIqvVvvlvWErisTb6PwZNcbsfUCFhHsb5dOsLgbPdngqrJ3ZHWr7YOZrp6NZ8eTh
zfP4mi6xMvevRFcP5LDQ6g/+QyceQbtRkKTMY9ofQs7GHVyidltylEyNrQQIjNcUvRDfQok2jB64
ZWfnLMU6yIEB55NRLvVPrrMcRRQv2HnpL1tA4AKxRGze4O/pgZoYyzjgdLiYKinoEDaZJ89JMnDH
RAX1NWYWyzGkY34FDtGJjzp2H3Zu/AE1mWVCFachJkJdYsbZBtFaCy/8GZ+y7XxJVEfVlgU+FQLJ
fz0LJDF/d6Efog2GoXqcAyVcy2wvv7pwxkj5q9oWH3KXnoPP8Jw8/fLd9ObVd6g/+ad7YSw1uU/e
cGZCov4oxgV0ODAeLJwywJ7YLrGKsJ0B0pTmxePtsKo1L30oHjG2NpjSyLGwKuTKCL/5CBEs0+7D
2jwqnPpaLH0L9lstPDDwaX8i7p//4jfzapWbqeLmjTMizyY3WTyOfGCYWZCXBKfBXzFmgGbFDMmS
KxvqwKizWM1V/iopFvss8WYoC/b8LNqBdgMVB0QRQVCNdgPhPpgbxB9xPExBKuc85lebTYiYch2S
aWaoOOZHzT3m3V3gK6VPYBcHGhdMFStuOcztBGWTsI/dDI/UgpRXA6GZzkBM1xPO2T7BHNQMdD0r
lWuflkQo9iwNA2KXCouCPCS/JNaVEC/JOHkPSsZS/FMW19LDdlwqZxF9VoSG1SN92zwQ3z2EaZTJ
yXCk9yCuvGaL00qD06RY9i7UmLn2nBm4yxhvNbbozuUNVMa1S7alsoZFihEpC1Fjjb//SDqz5Uax
LIp+ERHMgleJQUhoHq0XwrLTTALEIKav70V1dEV2VKbTZTHce+45e68tlYeRwxoM6lagne2LZGyM
aLFBGM6eCsCnoqoWKiUifDXDVbvQqxAjTDY9nGMCm4jEwXXG4hWhVfigWcgyHXcYwhBzPJXogUL2
xay9tPnXh7CMsPxpwu+EmOLXqQ1QkjAPru9BuFFegAbQTVnE2eZQcTpbDk8FU3OKTxF1c/bZFen2
pWInd+noKNkmJIZUd/MdqTPia0+DhZ4m8gzO1JwlMT+g0xqLHV4/NAzYxU3IKp/Fi1hJkI0hz+Bk
JaDNoTMnmVzk/4TyEDRHSdzHClN5kh3WmmDp+i2elWRiIknWlmHlJyXg/mYT6KeU12mmeWnkYR8J
8Nah7IdS5UbCrtRp4fG6YbDWYl5cBokSgh5m+RoJuNFdVs/CG2/8the3orjsmcd0ylfTsUHqkOTk
g6T/qI1fi1iSITkq5xibirjh2FfK7G7PV/FVlRtC2ovEo77hbD2raabB2zV2Ee7hYS93D439nO5P
VlyZ6/KAw5qWWUHfNJR2NFx0HhZW3Uw7MOeZdPPGDOlF4nEYoglBTUshQ5VL9YohIh8kmBP/8WhY
akJwL9FCo6cO+i+0mL1NbyEgFEiiaONhcrIKYLh7xWsJPI+baAsWa9ZEeDh0d6haqX6wTU6uSopo
dt7OYpfAH46ziM3xlXJlgw0NZty4KIc1fAXab16dJWEjhC4RMgKcA3SIcY7rw8OiFYx2Zi5IHMIw
zxSN8zI3PRFWI+rHhJZpEh+BaqSQbl9LdIQMDlPAuqmlppZU2iQmDfDtZqtyGDbdu198BhflEc3M
4R/rPi7ImHYXbIwG/aeNuZ46jCIMOkEmuQWylDH/Mikp0yWZgpBEiG7QP8dSWTHQnRcALDNkf8te
eI6KFQ/LtLdNtHu0zd7WDHMTv2Z3oWeHJqQ5zyY5KlmtNEYQp3TgxFc0FgJI8rr7aS29twzZhfBQ
Yu/Rfkl2+byWNTOzmiJzAVg7fLlo17toWXbLUN/Hwl/O8q4Xl8b40lP9+qKC78dnnbj0gRSJfiom
02VDtU+/lZz3pfCqll3f4v3jRF14s/6a665W2ll5zPt9SUeSGexozEtiC4Lzp0erAkoHic7UltH3
wESob3meXkW00n8B4/EpaM7N2yc2gRCNNh4JA5EeY/05+4+DMkS9jGcM5oRUt76KqoWKlBIistUB
gxH1+IKWMgbY+vhGg37q/tX/ygnT0bwOSFbsUl5PVoViQa2M/CjKF1NjHuUNNw7pDO8ttI4Biebb
D6NT/6ZNlB30wQ3wOkFKTFnDSZP8STr2qHn3oCv4SA/SrRzcELE/PBQGR5C69QVOu/Jfeqh25hoJ
/DUHb3JvTvxAbK2o0V+gAftPa5OxTHTNYiRwlpdCA9dB2slcafeZdjK0LSbOqagf/rouPnQpfzR2
2GvGBmKIYWAwLEf2x0wuPSnvyCL8oBo0u5QRXLadzZjXkt0sIDEHWjgLImqOIlmogowaun//alWh
b7uBOVid3sMxajHtBuL+v1/aogAGOXvddD3Y0Luho0k43EFr1GFFECYnfQiAVamwZurjoRVRruaT
hvRD7GlHHCTDnN5PU73YvChTPmmj0TV/3cRYsbJIxd+mJ9q6vCUfWpO1xoH10+aPDHa8IOqTpCz9
6z74KAivWL2kjAJ8EMn9YDPvGmCOBeMF0iXTQABVTjlVkJRkxxogkXfmsHUYViXpYDXyFJpYVRyZ
ix05WY7TiQIoE8pGjhBAgx1wEjCmOdRZwPZcfgweWruDhSs5uTcsKkuZt1/yhvIr+IfFvcdwwlc7
dKx3jFtpbr9R4fADjaDWTpnKHwAlnvzENPGBkHYHadcB3JlXd+mEFKld0KWjieLRgXmR5BA5wnqC
jBZPlikHz8yKFheyQo7+b6YHE0UQRAXr53AokLvc9Qt9j0lJz8Ge3vKJgxQYTR93BP8jyQaw3oIu
9kI/qsCg+S2GQg6udHVbr819dzNhvBJwvoggRkMZvem2Zs180oQwv/n1CsJnxteq5lrao6qSj/IW
gy6aPTCalJizhbnM72/y0qB24r1ByU8MMa3Wdwe9Tp/4ooKPZh9MBqBucc40D/jecfyFyT3xzaUT
JGlb0Hzw08aFT0X/AVLCm1i4VS+wuXOOis5T8DTK2A5oKZTw5jK4ONvgVDJS4OfAhGIuIbxcwitl
Hyf3Ve4DQLUif8IUB99Xk6pgKZ3ojU2fyCQrxOTsO488el4O4J4Jwh5arcNOzHchgoR6L/wDT34L
04OKtBn131bnFsGfG3/FI3VifJtsAqYd33pxPdIhKew2dmEfsnvx5cCxpw7sUoVSvS/XOEnMr+7J
Nm+XS3omxdM4SqoV/cNJPtDJ95svaV8u9eN04N+jhVdggbAmzItboSzNs7LnipokM62nswc0QQrn
R/CPBfazQhMpHqo7liLA6/VVXABXunJdVjJ4Xi6tYyzqwpqdCfakHcvZ2oE2DqqVtx7ULZQzHxq2
9MujB4x6SnGaIB/0BLkM6oPTr0DmDcydaCp8kdLx5zE3kAqqsZS9upW8wi5t0OcFFxcrU/UzXWYP
f/ni8Qzn4ZzXETCql7lg3hb0ShfsPqXV/6juaz+hDuM/tCcrqtyJHLoBcL8jqIkk6peX+9CfbSzu
YN95qIbjcGSYk9nhlc9s4kQcFsEF5r7PTujLNlqv3ZTqtEAMtRr4+62jb/i5I3/m63a5/izjEyl4
M8jF4e0jrqJgOfPFrXxswZ9ZkHN5daX7NB5yiiNgOTv3+ShXPvYbMr4C2z+8Fdxr1oa3pZz40Ng6
kLkilY5QhuI/mnq+VCXIWJD4bIeV/gDaiT0gg/k4/ZTUPMvAFVft/YOK0sSNaOuPHnPtnBJKXE2j
DZ7fmMyNublD+3YuKebcl9846qb90n4ZTXmRLyw5b1jAIgUbTeT8OdjMNsMlnbAOgBNac35h5MhP
QipOxF3t97CaeHh5HjBQ+OaOTQWMOCtGPNHjOT7xIAFJBJjL2xQoZIHRYyKJje6PT+tS3xS0PCZM
P6k1pxkRAz0BvXP02/BdKA3c8k/ZAWT29G10UbzXfU1pxyenzQ6KU/t4/T6/06fI4wtNZ+TUHQ8s
AhOSFg7UyQjcWNp+GHo3X2+wftBE4BnBUqgttJXmEhaAA7iwsSg4CXHiJPgTM+LYyAem3XagONwE
blLzA9HzYGy4CBoujNU0IbsPORG1nDCdsryW3zJ9o3N/V3aIFSgiuW2sq7z544lbiWlw3I+8Zudh
jtL3xzgBNFkAPZaP/Y7LxO3V3cCVHGiZOxD1DhnQDD6xH/TgcA7xMV2iBvXe9+DCu0CnvTkjhGb4
c53o1jyHsktuwly78wPNduKB8yqNJe6WtHth/6PJa+CzsqGa8PJxGGXR7MCJsfg+2rvkMCDejD4a
8ex7vFNPVRR2izCzGIrBDAKLI8KP5DFCPwkHSQX6SFc3+5O1O+OyXvbbxC9ZkIstal+ATQz4YanQ
n5PlVYwf+o9qCZjlN09R/N3fw2++LzW/wL9/IEjw4yWARrJJGv75jpMbDZyON/EbyLQgOG/kZvgO
Hu1P88ODEv51BzNav+7cRXXDDSXEBE9KMj1NYJ73erZv+OJpO3mzzAm07vptkNF9p0ybxnypMbW/
MyaQ/KTMZ/bgie3Qbm/JKV0JkFMZUE4LFJUma4nIf2ze/Jin+g8xqmrzcok5dHJe6AUWuV/BZ0Vm
Mga4lbOET9gDNNKdRGzDyyn/EQFqGy63doMLkY3VODWO/DA+CZuNckJazxRwW1w/duu0P3q/0xgk
M3gZzR3zGOGHOn2LLp4ZBbOVb/NWboUfQPX8hjDz6N6/74BxkwUC3IrKgrJ9Sg+gb9cxEvhj/syL
lG0rXz3Is0WSfWntTUf3Za6k+CHxUId0rRe16MqH3hkdutzDN70QwEr1NV4SxADE2NUXOCBp+ooM
BRl+jhbB1Gj7MVVnB/rnxUq4FbMFKFbJb/gFIcAvBuCaglvVHOhMw7XcNuf+zFEJwcNKWUs3nvDP
HlkOcvDuH48eIVBzzgbMv+tt8pvh4q0sfg6xQJ5nF4INRlij/1d84ZZ+gwjM/uHRp63tjjxD1Mi8
Xn/oEovv2R2ffP5FZd0VdnGAFroTtuZxttWOAxnHv+Awkc1iym1pZjzxdRHUgKAf1x2hJ/V2Sv/s
LbhtAMk6dpR2qe5DDkvAbOav5/sZbxIr2TWnmAn6b+tH4GfpMJQHDnQG0/ZxGpfLLB5/mh+xrn81
XnzMvfQb3peLge5HB+tdeeYPr68p+8q9/qYzs/i4qBTCBYKq1MaSjvl8R+DBQnPge1T7l4OUdv7/
+IRysWMEyKMybYnTrxjouGZXfK5XzWdiXxgWwWlLgnZWsp1hSJ6wdqwIL2T7vyPBIe26XWNI1z3O
bN64BAlyRqYXIV0q57Q8liqQcoaoULJkiiwcdpNLdl9lpCiQfGlBK89v/Dle7lJY0glCIcQ7pm3z
mzlzjHNwVr/SSzj1gIuH+az+kxm8UemSPDgNx3eZTUaSX1/Zg1jb34iKv9mwAOvXD3XRW8EhaC/B
gUwPth7Y+fOYfCaoFOP8ybvzHZ1ZmsNvaUe8CjwiilflhHuBSNoFUE1csJvwGv8xtg0uFGB0hyBP
Q0Ir/hA8shwrU4bNbMf6nfvplRWXJIfMRW/CO8MzBCS38ctj/9t6jBWMwzSNZluF1WHj6u49Mppf
8+rMMQAm6gN/GjMPmHvjOrVFu/uWDRbMeXloYCnL9nTCvRCi07tATWpXc1pWNGv2Q5u9+E72wQpI
iVu649LYG/gObC5kdFLWqq0hG1rof6hVkz3KxjF0k9pjxgGIEwksCm0PFqKc2QwnymGu5nu6IP39
7fOy53s0uSvEh5jaOCzlRPxxsEG4rM/lv57FAJTivtiKNgIAi3Okm5yyjc4BRbUKV1qCPv4CgGuN
N2GbXuoZwo6JskoSGQ8lg7JbtOMIPSpLHU5sN+FVZ/qGGftnInzMu++wnleyVX8nvxWYQig0JHsj
colcyU/RfB+lJaR7svAsj5sJ1jx1wquxmZQ18QWG0tv/T7KDJB0n4zI+CNuQM+2Jn+C1E0Eb2qbT
+8Ss3YUTuCHmON0wL6+v8+hJyxA1oxV4pBwtpaWuM3ZcDhfFT75G3yDMma315QXkjlC//HCiI24M
ljP1ifGyeBKFHWiH9WsnxQy75vmJT6hvMyihTvQl/HATgFsgZc7qeXvWfPEfPrFkDSNDWnLeZp7F
OXQB+1dulxVTunpdIFmJ5jBR5H/vL/S0tckQZcvh9JifwyOCEmDCw9/rXCFRKlboEdYscd4Hzxbr
yg4pqVUc4kdzez9Vz/DlX5TwPSjtaC18J7fgYytHEb2ySwVmqYt4STPkvW+98Zza0jLbtGtEogNQ
Flp8GoxorD7n91r9NSyB+AiQTSQV9GugvICBJwrWRGizhnYJpBHVp00j0lg1EMfVf5j5LIHYCXAp
ONET48tkDj8+CRpl7ZiPdHQpM11WGNbqYKUuikOGXBdNPWhdfTE9yvrf9Lg1O3KLlpgy/7+kFD8Q
B/Llm+Q2BbLkFMbDuvyh9MFVj/DeZFp5+WyAknDpDh+XnabcAEEF/xuvgHM+eVTThcgivUZZzfTy
Ll4pyrc85q/I1lf0siEjsH+Rec71BR46sSSnFQUF0hfRCavOrbxoH79WOiZOMnHOqJxW71/2drd2
05XEQ9rNEY03hmPQuQ6Gu4YdcJ2u6JAxdA7n+Gffqjcop/6WA0fDDuGO/mCrf4qjfmfHaE9eLJwX
GGrKFcAnusLXb0WZUdJShu1sRzsiqS45LUw6A6PTWNWdQl4+TPXv6Gj3xpu+NvBmx3CT4ofboDbq
GLT/C74QL2Sr9664sPrSzGJ5zDAsJVgCEIHYGjMF2gu3zxda6vN46A8BM/1m0R9Yw99LeY9iyKG8
8Lh7Tssu+4dakQvVev2JesgtXHrxId2FtRwtpSeGJO6GwJ2fnkzapo4KD28+PBja0e5f8+rXh25T
RfP6X5Iu6Ko5s7XJZ3p7behSW5n3iDMgOrjWT/azOyNaKfGxbtBPHSjwJJfZBZ5LuO3I1XhRcd77
9UMhY/VgOul2tlNQwfxN+VY9QkGmK7jR7nWxauhvMd/ixVDYqSAmom/HOgRwkR4XQwHMf1MNRP34
olUs0R6bq38R/GY3XrW39w0CRM8Eku4KQL39+8auuIlTi4KEcoIcoPfEZ9RBe1MxAtGgFjkYF4QN
xgW/IIpx2PC/HKCRQwzMLn750RKeXweynHmm8BR+A2Ij6K07hBJswwXSnEv91Lm0O7RSNAHt3E3+
oQjDoEkn6AUgnYozt8Ri6rOE+bYelhwa2OJEdW3gVwTJbqIqwk0D4LX3Fbq08wyzywQ7wlrHTmoX
tDFFG/8vgCM6N3/FPV83SA6A2jQA/YHRy/CeWZ2w0oCrcBVfoeNE1U4zHWjuZF5CXMCkWwI6yAR8
Sao1oPDppD87MeSi7HzTxVvh2iJLLIb4LByRTzERvBls+uOTNY+9p4EwdEI5ZDdr+SsNf2PUjPP2
xsKK+94VNzz0/N3WiQd3XE+Lxak/hUuOejS2WItrbC8lojgHJfVOd8VF62tOZgOUdzWicW/jmt2o
/MdydURnPsfeBF7BT5TlmG4E3A70xpqNInv6mX+TPZQjmJgo1TEtA6HdT3E72SKwsKJNi8MciPUq
/AaG+WAGj1yAogQplO5SAAx2wKGITwRAw22W2SLcmLbsgSe8jIcQoxlSsB1KORShjsJI/hByHlPt
2PCS75YnWdgrmiMcUo+0JTcbYEYQgDkPfdGDAm6bnK9NeGt4KOkMvQ68zfHlk5APCK4bKUK6pn1/
RPzC6j6yUUFauAp3BGWspP3zje0SAv778uG/zPYdp/QFnL5eC9tyk++6DRrZE8tY+Oj5vgYnybm5
jV6b4BfzWwNVo1pETx4OZQMvqbcl3eLwZMWezoJ6SK7qrryrhBGC4m0W2NHSDi7T9A8t5OTJu6Pu
yY/1KIHYnVkq/x9Z0PqAvhB1vs6oTYXdSIMX8dOSvj1ERBQuRBGACuRRI3jPwYtNnOUiZQ9rbwHl
aKKv2JPyZzmDR3Emt7daNxRH/RPXZ/vkKRcBij7Bh9HxRmXIE8BzxUPNVyJEF/esfJLyEAoEUYxj
VnAMEf50jcW2yvcF8cGaLfCWXHgSE7pz92rPuhfCg24XLM3LD7/NcGY+qCge8fd4M3lZMfo2sYut
W9kbchIZgA8BarKNYBkZzquwBNnLCFgk/RDG84Cczqpelga7H8nvo7sbu/iss3dYTe0wKWu3Gnq6
gYtm6wrwFLg6CxAhMUs4PyS0VSRgqpWoOzGxvVF1aw6RCBTqxSsmFPWDAgXwGhOG/ldgZ5lidcZ5
dy2v0Paln5GGz914sEyoG5aO7qCdxS0RPPFeH6wuctCzdfQa6TZIBBk9WiDDnFPpf75hhm9Q7LJi
otbqfygm43m8RU7hsrov4P9uhG3OIEicSv3wEl7ym7iXjsMe78q4VR4pkQk//QGnPB8mJe2CVsfb
nVF3cg/22vEYb16BZWJvQdnLuF9ahx24xMMMxPAeSANEgE8O45iv57yx0l4uLywmijqnXYtwaW78
Uu8k9aL5b1+WOLrRzWWsRSrmaXzSxiUOQGaIx1yvetsynQw+Kxgo6AYXFslw9XKqXfcwb+khPiSF
l67Ufx28eLYE9Fm8YzWZf8RRpnQd50xRqHJVFnYVts7kJVAnYsG2DmfzSnXZjYv0ObSHGezSxE0v
7a2/STdlrfnZkX2+ETYRcTrhlm7BsCj+9NhDEAmigONGI+DWmhvGlpmi6s52yZnYACdEscLpQlkX
bvgvc2EAQWK2nlMvEyyn062mFuXUWUaR16L9sOvhWRSWQS+N9pf3wfbBNyNRB64qZdRaP5q/9HS9
gqi8YkmqzAi8lrMPQ9XwmxS9hvNWOX8SGUwyqbCLv+VhxymSUxHPUe6XdBNffuJXbJocHNHJ/FPO
8nb8kjzlt99NPwpmEPQOdLnoRPWO6gaH8Cj8xMdkL1LzpXa8ig8FU2lH/arAF3E+JJfhiwWbCgI+
pMU860BG46pySIniKZR2DHXmrfWc1vl8KsOVGyVFvKKB2dphajfPWjmlm+iU/YtJNdQ30lrh7Kr4
RNGGdLG+Q2WVIPgFis3M1seKilPIsMpvdUWkHv36ihC60Jq6iTRSt9NVB8BJ94itrPIQwducjPgs
qfNhtwse00Yw0j7W3d7BGEVP6InueNncGB3qwRJTvbwP/OnhTOYVSytMmV/xY///mJzw4gr0eqxC
mA7Rg+CVQMto63Fa3gI4w5qO3hnj7gM8P8Gfb7ozdIYQV5I60rNzMnuRPbJRQFLT4UJuHP/x2PD8
9Pf6r0H2hhBsQK9BM0FfAaYvrrSDggNzSeaQAC6Ee8w5iOHgSFwk1nIVFhatrvlU1o1Wvzw2awQN
24D52vQBOFoY0VrZvteGlTgZbUbgvD+sARXNLO4AIsT3lVFn4AJtpCds7Jv08NI2be/LrIbNztyO
HFlarz7Q8HIFe2i9PPfUvbjXfYKKYByH/uhK7sfRT9Wf+ZjphMMintwp0SJAlYz87FSbuwhyB6re
HWrtykZD6JU/GSEWi+G327OJy78chs7GmaWAM8keLhFavAcsgXzyNIwZ/mBGtjZywrwmwi44yCtQ
FVxRCw/GEpPwodj0a3xC7Tq+zJjNPZR0w6LbMim4sf7SkcPZdNPs/qA91M+8X2kH8acfIBpb1V/3
Yz6Iht8ZvmoZZ+04OxKGCRbEDR+UPTFHnHCdn8lDaYab8MOZO+aDczGhOtA7UNY9IIx/LKSM8siZ
uGQHaFakwXjm1pjq9gUPR+zic2W0wKr3ticNJnoRq+XQwTGKV7b7o5jNSBYCU88icoi3wo6cty23
CzGkD10134UrptdsyfGqV5fc8WIDSaaPnfYWX6LAMrSFyhn1aaab1G04zkOTp8ihc0DfGn3DnARX
Sj9chESiEWz7F/6RJig+UEkoZyhS1N9wAT8OZXfk1kvht34KVgpYCYMdVqGAVEdJmGtf8PWym7TP
kKu+59pZ3nQUz8pJO718RrlXHtUtbW1fssoVR6p5tjG3CnMy2iHyBfvNgordxtH0ZvRfXNR9Vboi
/0VCGHwwu5AlTAwTi/ewzJecdRBY8FL+Vugap1MS4fMvODt0+G6M4F90Jy6IJraAma5vr/JFdl+K
kxPtn4KYdQ/rhkvPn2VBub/PFFxesys34YNDvYwBN7FcoVqw6fP+dsTcUl3GoI8QsmKkWEF90x7a
w3zg8Gxpu6I7IRXh+DqClXWKnfoUKcwvs8Ih7at7ooFW1jVjEVtdir72V1N2Q8HFLEZl/5htKpQr
nEPp5CNcYxNkByzwqk8jE4tahL3I3GYuNRelP6sjB8RVf6bT8o4xJmCa3STtokd4knrvgHbWgp7f
8MeSzmeju8Ihi+ZXiImJ/2Nnoun/g7uFUdLbG+zRny1rcqe4ZNk/SHjpplm/bwiD5HrH06gdiejj
Za+T7Yw8Pq5Cv4LkFDBjNB3WFEQXw4e5iNMhoVjhPm9I6lqDLCHcs5kjTMdXDpjS7gQ3gCIHl/Qo
fHMPxy0ft1mJnPH8AajhYSo+v9LIUukA+oVXfYMgaLafXXnS0q18w/XO1fMRe16RE26bv+4u8eke
4i7hvk4Kp8WwN7AGESg9WD1dS048THkhT16G/woClY4GnTaBHxNU8gK4pfMhyJvMUOKe6iPsYppq
Od4XBxdgwmXFaP5n6eUPVqr6qt0rugkreH2OcIOeug7xPs7TC9Q56M0Nabd4GAjQu1Ff5xxCeZe1
I/vfm7q1X9JIY9uBQ3fkjaOz+J8YeaBvLH8xWaHFh82q2KZHLHmjjxLmp4DISD4xdRJrwfCV3Mj9
9jlAnMof+FFCbw9YX9EDc4BfkY5FV4XNiFP/VgNLx85EN5f1g4UfWCWL0KRngf111mnP7g0Cc9UF
Bjm2isjhbj9hu7YznhC7oOzA/MsVHHTfICAjWMfpUzuyUqX0JNID28o2gjWGbYiiRdgS8B5Y/Xpk
nUNxNp6nnJPCrbfM8ZAaayfm7tKOQe/UkEX/DUwIDA3dV0ZNwq6+Ftt4qZEk/tqNnF9M6LC0OAqf
UhhxCYc3cRe0HGPkut0q6q6h7JcCbdWuNTpql3FpPpX1uB5voTqvbiwU/G3zyGnxSSP9JNpkO3Be
tsalMKMd4CIwZ6REVRTWMNk+Y/SytSRQAS83KJM+5QrUgBsN5SpUSBW3Ako6TKURboS+CXazT47Z
pdri9tjkfel3zM+1mTNI9JQY3X6IkA97d1D3ZYTkyEQZtJfjbRPE+BU4sLN5czGjElvkJePk13TT
ZKFAKdd3lStkOlg5sAdvx8hNp2m+35Sw44FJgi0xm8kIqKgyt121Sb3uKZb1aQiSFA6MQTureD0h
/nBmk3JoIIyF419RoMnUM0Pva069AoyZMpXW5qe3tWDdDm+0pb3fvdV1UM1WOHw/hzdXXE45lwUq
R1QVdwuc+ldT095Af93bIWgtFqYWhRsP2YvUr/rLUEhhcaq8tzSOUaR89z+dEawR/qwVqA6G6QQN
eRsFtKCvKHa6ONjSsdA0rELPTygdK1naK91I6g61Cl7C7OUOr+8OXXfrDlhrm2vJ5QgyLixMqgoJ
+8cJ5d+xB66GiPBFldpwjsG6AZQWcgxsNrcZK7d5IXCB0yCOBbQcdMpEkteQe5ZAWshAwdNDTdUy
mNWBBHIophYK+miNPrQeMfVjGR7k00dB9Sh2LqZobTDdGNHweCzC1FGjLQuMSJpODXQ/VIdtXm8V
5jngVBqZaDi6sQAjRTSF789SlrBDd+vQK2CxFRNrEesIPowX7QNgM+xqYvteioQi06wTlZ+WPbfA
N5mHXykmwSYmtI57BBdVzi+GlrvR2w5MAEeIsOm0zSrdScPBadPa0b06MB2DhREII5qx1OXC/vd8
aYoj11/xW53PP7NrBUS3P8rTvhpe3mY3p3GU1hTSgi9OCNnKNsRrUtFZYGfGnztxebjcLTa8W6k9
Z/lVz3u3Mk7C4IknReWkWvzIWeB+Yj/6NG4tztwPDY+odQYgE2lta1RSINML81dOUFqD5KzT2q3z
wOUe9vk1Y/HmTMlFLzlp15im66ON1It6l3q54/v1DHPMOZ50/naxEE8qhKWI/lgVf+kdKDfYn4qS
uVqeutFOFZYmnKlI/Z4lKqZRGc/leIUlXn52ItSAgtWky2lOh+FOSs6DFME7nLkSPIqIBnM4y938
GUs4LXV6ptg01ditJh50C3K6cOHIAdKq3LQrXQYPn9mmp4eWTmLg4LOZvRCzfiEXO0WZcnzpbwfY
9VBUm+Tzb3ooteZfHU7dGBVF8ajs0uEebmiDNwYaQl1dvkG+vp/AtCyBKkKfwUo7t/J3Q/TNp1+F
YogonYkP+gRF65w3NYkc/Qgz50VDLC2xLIhLIeOAoNZQcXCL1/socmpSHMwX4tN5/dV1PKu0O4+5
uolLXKFFZ0uiLWOlozOPbSTQr+WMHgXFlRnhHIg/bpPwIdnagsIVe8JpclpTAXGcX2rBqBObjdrD
R09SsuKMNdZfQlWR5WiRHSM5Gnii4Zp8wQDxMjPwaudFW+7N3L5etxVt+cIZTV6ad7qaJYeRxSYN
cnv/oczOKQ+N/DI9xENJnP1RksHNoWWoc0ebjkOOnKLGQ6Rtzk4NTZzk9QeaB2GoAR0Kl0yKig/x
h0bmaqVbIpKK0viXZBWZJ6IVzy4TwsgknUeVf/PuMRUlZJ+p7alrMZaGrSMdWuguKkhpDFHaIcNC
1MG5ydaNUvNvzYnqJe6a00emiyHoDpRkADWM4JpjJW6AL7txZIeZaJfREqT4lb5cEV2E0p3NzBuz
aBPzhpEprti2bitVrsw29q9Hz1iKM8w76L1gThma7JkkIcWUJvSMErhC3MABLKLISiHxGozQvFBL
X3RfIrWymnbQnvCByi7u1RroXIaLJq5erkZ/ebZWTAY9GaMcsED9EViQlZC3E0eXdsE3nJNfUUre
J9QRgCOtT4zlnCi35iyCkOBrexr23EKNX8upp81Imoxas9Ns8xU6lQ3nJT3RRnlDF5lJM38c0LzT
xMqfOWvzi7U5ppFmIae/0VHi/eBdyJ/ArgtLAgP8ktZilW7jS5VHniIwamNGug1DzOyRTaOkoCM6
hL+GTC/Q5QCl0uTWP/TwGUX9/jMSsBlD5UItwvP/cYTuZ5L9mpgupnBKkJofVpIQZ+D7JtMVlI5y
g7upLxwz244gXW+U/UPDnDz5fJwyTgkYZNpSecNn2RqxQzPwI51cuo1qATphIL/KcGr+uhg9sByv
AuA8788FdI4xI4UMo7gZcDR+SXzwqVSEKraS9deq71oPiNpS/Z3x4I9rbHX8mNVIEGEReNKRlfu9
piqr+LoyZuPj1NgmO5c3mH8wiHMAapZdbVBeLV65uQ5ojyZBv+C1bdQNScFxidGORJsSI0FvgGFv
ydLzGhnt0cyd3h0FQxovgcTBucKpmhCFOL3Fs8fe7RMauGzARE2VCOQX8mmAQKQ9Rvg9r9rvwmNG
/vRjmJX7DymtPjwS28h2ItIZYDI7GrZRNjoGpNtnFhGk+gZ3TSlULatlzwhGWySyujS7F9le9CeY
0Dok9cY+yIz3KaRQJ8K1ijctAoE05rAX+kXFbOJl7Uc3IeVvIZ9DjJptgecSjjP8+YHTa4tjsr4L
5AGlPqXGWng0Lf17dlL2huSWG4TncQ7N5F28pHGg6kikGDG8igDNRSTFAKlbJ2cTr6POSdGPv9/3
ooK2LbA9DMyX50057Lms6APAlOmVK9KrSbPxlKZXEj82tTo7ATE+Bd5LNd2WSUHSskGl5Jlwk/n+
mD45HYsjGUqIWAPx+2X+GYurgBmM/DPqLSW/LM1moJdBYrhVLGWOJQ2raDabr9di0tjEiMRVtq5X
szP/mzSxoxNFKegOUEMB3QPCFQVmRtgCJ1trgskLuZ2Ju7XMt4j24GXh+XGH+GZ0j7amlSx+vc1w
HbFfK6T+4HyI2spvJmoxNmQsZbQTlV3+2YTgIT4t5XZAMvH0+tR+WTMZfdaStjcaqgSetZYuAY+a
+MArRsszLNYmFBb0vKZMSuHMZEpptyIwDG0dKgC3magRKCkVTFVo6aoy+dDIXbchwrqaIV08Eh+i
Is+oNtcCMRfww1eOeEEP3IYmYh8uWKbEbwOKfjl4RqN7BesYsk8AZlioCqLthLUy+46rNa3vIZCt
MH05E71OoE//BpKIGW5qUQxtsfmUgEJn30gS+Yf0tQhBky6uZgz7kvZtd8mpDEK3hdNavCxDQsq3
0qoSrPdCCLxKvKYji3PQuqQ/tFqAwOCfPNlLZ41D0iHexSxmTv43oDX5LOSNrmwkIjpUbW1i4tQ9
xMcN301tLgiiJmUTU8DDCKdtwIZu8Bs8xOEH+e3gBSWFALErfFQzNDbpX8YSHL9gEHRuS3kV0RdX
jXpJf7+RUPb1ltRDOfwna4fgw/LB31VQ0FB5ySM59jwm2duguOcQKzhI8LcqB7WowUQ70m/4H0vn
tds4koXhJyLAWEXeWhKDsizHviE6MufMp9+Pg73wDmbR47YsseqcP2IZ40ORA8YjGGsgJ0leRHsG
Cp9yWETGfOsENTLWF1ECuHI4SD6yf91RWcmO3nz2caAP0ZETfeteG0gLiYhOyf+FzS/h0E88/DRQ
5OX1m2wgjuGFv5eMhsj6DQwaCAepmQ4yjkuhzQjCp0glR0Z60furTPG028qLCfhiMSijgY/K8oxn
fZXQ8kZ+5FmJadZGeoA2edFZwR140/K3kf9UKtBRPUjlfOiL2NWpNxxMt85LbyE5Uq0Sf+uxa9xK
fasg73gLMn5NeIU6xgXRnJrilOL7cELCE9kuK5JwUS3HOC9/5Qm/BXg67KMk1DgIYS+z9oyUr1gg
G6MWNvdqNNgat8fKB1glF4b3DW75w6mmPYJ1XcmDhHxD8gC0p9ZaewOKGtfJ75BMUiQsFG/5qWR3
N7KgUI3AukW28MWjEaOf9cbWgz38q1vMnWBJ1Mj13DXmIaOPtycsXeFLW1GaqJZfVKZPSh/S4X6e
PaQc0mn96krkA/RSeNgnFod02/nxpTfk3bzKvdn/a5bXzGIGS661spw/gKmTN/PqnB2eXv3VvNbx
EGQ2whwTz2eO0Fxla/9O5Xh/NOzNtXnvaWjEBDlSvUmhZphVfk8NV1Leycr242xF9FgfOyKnYgBN
dDpZR+NJr34si/3JCfwVjem3BvDVby1vJSKT0v4a4+zLcOc2Odo2ErcKx6gg/0zDhGOiy4r9ZKHx
HXl3adTYBShKoGkX0kP/EOkxWW7mf4kuECc9Omiy5bH5xJR9pr6ywHtDLJY0JxrKhUmxJ2AL96U6
89j+4nFM/sXn9U+EELMXbFNQDsmZAtK1ALBYtxpBNL6Wvsv6n2PluKeWnCEbfUTd9EEfJ8dM0Y52
HHsie7b0Ixq85kIDrUAFSzeETurm0CU+cctJeRnX5tKqzaXW+KeeXoZEnuuOeO0IlYAZn7Enxv1R
wo2oytZC0gVKDEwRZfQ0T54OWZliCDGFizKo4JMEJjnb6yFd7YNGSBY7Ge631yb/S4ifDbrYa+Qo
UyyJ2m78LPqfYUbRBLt6YZwVGtqiD6W60JtHrEHK/WwQ/iHsyJtVcSLzQlNMmliwQaBomMoPk6ts
0ieXYg2tA9FUeTtgjOergwq1RbHBxUrh7LrbRNPVHo0vl1ZdveUwJEjhEwwRyCKYIq1fEw9bjgiW
U5HzOyJ3NyL/qaA3gsLEmqJHaa9eaD/b2T63ERtZhdgMNal6n0Ns5goKsyh9CLJo7YWzncc4upE0
l8VvcCokbr6GSv2mDJB0+Sem4cKYXLBs3sMYfARDBglmYKJfkfyOfo1mdSb8YkKeiMUbaXlWJnuL
28VQuT4aN2Q77q1fDiLVWOsP4mLpK/Q3YyHilQKbXvahmeY7UcefU8p/0V0nQD/mzZEk+8Hl4lcT
IuKdOwEWwAI7DI3jRIk7EThRccAqfGrG+ogSm4QQmqBn4kPwZi1e9oLtW234DqAB8NLo4LE2EUCg
/3CAKztGpxmfg1PcOozC21BIIjcsAM2Xmcy9Vf3XEDXW49CF2SUmeGG3Yvg/bDCyfdvCbeQT1wYL
7X4AQch5fea4L4jwHpe7CRxg/Oi/Fyc58Dl3tY6aBFDYxvAn+uASQakSdSNGZp7QpC/qURQ4sNEq
MppBvMLzIM8izJvVzWswS8tY3Vu8iLXxJYG3U6Tt11I96qtyiqcTkWIzH1Sb29nWIaj0M4npXqGr
wZwmR1iTqOp4VAgNh9U3lx9pNftZM3ElAqEg6n9ySiIFS8DDdgZ8YYKDenNPj45w+dc81gllhKsc
3hQKY5O7mj6G6Tfxy/S3yAsoUl28ljY6MEaT6LOpPmMkB7UAcbmOGQlrQ2CjzpHkzw8Pi3XYABPb
0ja4+2U9X8qORVh3k02dU/xlhp2Uc0FuNL2txi3StJsm9LsNYjT28thb+TFP7hNo0OvEoryyv5PD
MsB89Hh3oszLeMb08Nx1/zimjzwfC47KafHjwTjGBZ6iYiHolSTEE0ETcAMxIvKQtANHFYcY48AW
RVOD9mCnIBGGj0jKc5zQi41KwJkFWqX0ZZ+Uf/ijM8jjSDGB08IMY9wLcGtAIsGYcbFl2+bObs12
pbOsr87g5jkIGKJ5BhB0+YK0YcGl9DWhQu9/KuNn2n4N1UccvRLMfzCeeWH7jE4OqR8YGWqYZtwf
jU/rqbjQzxfUUg+0O8HQ7hLflgFKlzpPIjQx9iasDTL/HkMZxBzgyXKgRQSMEYE/X429nuG8NEYb
g4hW4dwXliPc9qHD5Tzhkaqus/k6FH/zkKRx4w8pii7tyXRNYXMYrX0fUmqMY5RURq/M1cMSMQb0
O3pFAAqJEvdsZzdOR/yR7fyViIdm/3OkCcLCRkaLunEg2R9+zULqmxMpuex8e31w9fexiuYLKitC
gJ/ucZkRhNuye2NVLT+2zlhDvGub/5QyU5v5T+fVaFA8QL8ElJOFVRIF0M4s57+4lJhcyyagGBGb
Bb/qzFX5zW/1SSaJSITBEqTRF4kXEl4wkhnF0EZLw+r4xGDVLfPFeoPm1/OclEUktCyCPfEkSqvc
jHC5ix5Ltob/9qHEIyaDfRYZl1Lgqdqwc1L7iV1yZuWxluNjLYw7cJVLquzrNBK4YaT3Mj5V7Xqs
S53CP2Kien0/xul162Yub+iqi9TLQdRFJDwqyzgehhfQqlPT/nXbr+Ikw8Hnf+e7RphQWcXn+sui
LfWD32zL86XRoVElBya2iampLMsT/m43Pm+502QIPsj0zttj9nEprNHPaaPQrIza9yFAsD++E9W/
h5Z+i7v6mUfLE0Vg3Kf3ZIrvGgmoL63ykx4Ijeq80RAnPESg0W5FEhDR4e8ScIpRLMlM38XpJfea
fnbohaAFlfyxJIiaIrC9r3rCuSgYeKi4lHy4Smg1Pc0/Q6+V4llZ2CpJbpRLeU/05FBtw3eVXOIW
cWFinPEJOOrqTVrmCyAumgxDDdbM1KjXovFbYnzL+dwf9Ebj1YtTJuUpwtGrSaR0Ye1K1LemKWFS
1tNIEyQ+unf2yHNJAB76qk4GIp4DpqrAkW+FjcDE2go/ye6QvG8kZE5OdUwuEWm25h2iZEZLzl5i
8dBHADNEFh7ur5TNwNt6Do9kR1+F3GnXnNxy7j7mFDJ+6dNpKs8mY6tg10q0D9P4rd6icz0uHrJV
iAf9yTgzYG/Zq7eNc+W2pwFM9OXBfDoZL2XbqVDUoyovuv2uc+neyE1qZPTTMKLxc9DfebmpwDQ0
r7GsH1ZS3EUgAvYdbfJMAelsXCVFdukvLZpefkeEGBEZD9Gx8WiTapMnSEA5cRpn7YolApz6HIEG
p0DYmXaeqSGvobQksTOkyOmqOE7lLbGXe/ikxAlBQ9buCy27gQVCb+X9ZsK2vaTEH1MfVRqUjBps
DP7MUa9m+0Mo/uybicLv7LNEk4VybZb1tVqsy6IitKb0w1LPk/IyNHzCeG+rCxsJYYtuOGbXKO5Y
GeMHxF9sdoFD8srEd7RX1R/XYqPSJV1bw/KlQGsQJMXrhyROPuZxcFMmh2ZFPEOYa7jRJh5Ashdd
WiIjUsNmd0InwISI+tvZq/GHtChr6+6mZEVcNg8PQhM8Q9W7JMwVtZSpeIjAeH9QARElbWj01vQX
3RpvM9U4EG8vW0Tulj7l8Ct+qSFM+KzvWzIXdCQv9JuThIAO7Vm19lnzGJcTAnObg0OSifYXBebY
FjzJsGxEZRjm10YEZaR+GPQgdulFUVG4w8pD5wCFObNBFgVyrvuo++ZbCbRAgK4d6i93ZF+xG6KA
dFhz70AATQVeq1LOLHxgmqkErbYOaxyee329jmF1r2Pr0VMkli3Xgyd/DL8j4v8GrAUUKLo27Jvt
aQazAaVHPSKMkbuDIEV3+Uq0MlBy5J+q19cUE6Z+RhAQMlOTtDkhIowFLwYjlmqNB8oGkCqqRnYV
YX5DPYc1JEk3qHy9Nm1IM3J/E6ZCt8WEeXG9cUlS7dreDGxElo6mGmpopvWK1rO3xYyfcNNt3t5G
g0o76orLJffFoLLt0olMz9FEKftbDC8PSPGot6JI7WIPOe+VQRgfV8iOd703NE8xw70w9lABgp6p
coVjCyX5OPKVJ1/p77Y2noloPKmQUDaIbGeXnvm9MattzYifyJd5/k0VBNOgXo5XZZ4u4dt0Neaa
IsSEBEA0HnzPEn0dMQc9CoQiR0LT+k6l+1IN/WytAiqOtV9quXhk7S7Gq2MmV3O41QRJmxY3YZO8
oRcDi3MK7Ulq+bO0h1f4ol1nfk6oFarpLU6lRzoM42mzftlCudt5dpfAvkXObrpG1yH+Tct7yic7
G1WvRGCSDwen8EWBgFR0J1NNjg3usPZ182eEOs7/swzPKozDjIpi6S9mmO+W22oPVKYj7cTraKu1
N5LWRwhOY7LwmpDyN/AWOu4mtBBL6BBHx8ct3WbP1HYNBKWYXMslOiIMlfahzI5tZR9FeXOoPy7F
QyXpQzVoP6ghyd8czNLyJeW01cEkegZTiiDL7h+S4SysjraBY6G9LXN7ncf6kv6KsccuCeQcdG7z
xIXZyfY4qz/rHje5gp2QLGCiEBFpCgarBJZofu0rTCFLh3nQU2Pd9RSGbrTNCohR2DbuRI3DuNyA
OhnUuhqP8a+M8K7VgVfebSjs7lXtO39RSOpqCAOh4EKQa609woqAGPkm8gVr6MVB/zpp7AkFhyJ6
vn/9BlIJvKZ0U5dIVYGt1MFbISKM8qMs0yCeWQCXqxmfejKh4D408T1SEMY8Wgiaevy2fW2ASSkF
Wu5kMwaavFLswooOrMXeUt66XmXmnQlxuXFUzACahvVYKBW0ts+3K4B6HM66AmiJvlr7nzJ6ZjKf
yy48Lllx1iPczMe+xmzSLK4adVdIg105UVNiDC5HsKsiF5jt2Ct+lAWPflH6Db5Kw2vq0ZdomBHu
keDkV/bZsKEcouJYis19Z+71kDWmhzdDdKysY5BMeWCYpo9Pe6CHahwZd/qDZSdoAaaDUFn/eTG9
QAusaDg2Aco3stSllIyVXuM0uxXGjPN6r/7ZLrOZpkKOwFT7uREp4ehrwgGGL569P5JMkfRvTc1B
hLrW9CZZHed+CayBzJ+c5Lg3G3rM3qKl3QEjnCO/LdsdiUZWMZH1CceAiimFHBZT+WPjlUVoUWXV
abA/uvDvzCMXRz9SKzxoU+7qJWGU8exqqXmYyO1QbDfmK5UxdjkKV9wBpnqKqouqlMweaJVK5Vyt
+rmL6nOKGpkVmmw+3PPGpU2gYSUsQJmeuHFWKwSBVfeiOGfTMd9S0ffFrmfjrAubIxUKwf6g9/5c
GzeTWw5YnzSE2psINDMhQ0P9M++vlVLelZXy9tcEK5yO/uGu/Fw1+WKq7sxW+lcfDhE6qw9VPWn0
/djwmLKi+TTu3IG6NBRBvRGY5GoSI6Txt6mCxpD45bUARoYNZs1UM3XfyXjf4ivTMpIXiPQ12fIm
zmmrPHJQvgpsLQXr+FskEaq9pGXo896T7r7TZfwU3yKhTLU3sW2jpD9xMNdbL808Bs7yy6hn8tB7
H5j+ZcUDmRsMRXF7Q8aedLcq7IOMnw74T/sEj9+J9hhZqLLgfEXjhxFiWMCP7REgdL6FfGgZlaR4
w3fBc6ua4LDpZU0vpEZONMcxEL1kxmuM5EK9Z+io15QIqe40fSs8yoTiEpGg0ezrQLzR4o3YbVXr
K3oxqRHgsFOhulpL7qiuYfwl20x7bjqnQDG8wvnTFcgDyVFP6sucQjxO6FWxxXbnZCXIRSJ3+TEY
fzpaujY2W0zEINq8BoupDcH7Rtmxk5qA7gZUthhPUj5neN3m11xRcF/9tuCVBKLwBfJfNlRrjD7Y
4oRwQQDoMLc0MiAVrbH8qQngm3nT0dcGU3LO5LuWxXelaG6QTBOZabHRHfNieBMMqrq7rKZrDo5b
6iHnHMXY8ydg3U2E6y3lcE5IXSZZE0lg+MMoSG1KdvxjBZSP83ulkGCbvKsYuBW26k+hZxwKRtAZ
vB900VCiEyGAHZRjozZUJi0npyb9hvka65+5uk0zBfUoiR3YQlN+QWMfNEIt3DAjmdfNW8Yd0IVl
wV2zz03bn1pAn+hdbYqj2eUnlhESFsl7sdEBm0TD7iuKk6M0OoZrQ9ar9ewyxWsEYTGL9Zzt6fnf
+D0Xr8phEuVjSQ8hEipT4VypTuM4XQqIy9p+Ewg7P/PuZCyvOkrp6r8+VhumVIMBVSbCqvggm7Lw
0UWOIGMDYU/d90AVmKoPZw5aInoiV1Mh1jmEqO7zB+WHlG9UqNGlFfkUmQEzSDeE409mb4JSL5Uv
4ik+JtIhGBV7urf2+l2hM1K8lZ8Fz+BAVAK6WovKjxDdVHna5Agh36Sfzpbh8RTE+MkQXzJeyjep
oRC9O9wcbOoHnc5LSNZJ/UDYsa86kkCA7dBVhjhTNkV6kM3iOLf2Kf4wSSjtDysQBR6DqMOD0yiu
BtZvOXfiliJu1lalrmGmOh5t4njc6M4crNJ0e2gc+R7RnTvyGw/U0PRWCoDS6kPhoQtB0/ulOOaY
jMCxiHce9328Q/wE+4ac7eUziq0zGMhAlr6mnLuvUkHMhtBmJVpKqDuYuN32f02ULesbT/jRt24U
9ABsSWJ5GRG/inWiiQYMhLTGd7X1GTBeNE8HWBQIKlGvmdjxqbTloUs60LX2awJzbYnN5A/amwyo
Z8DSDszaJIvlrmbTjI1U3iQNjZJAqDym/ZhKUmtVg+xsEBDBn0qZijSN5fBdglAiAuV4ks2p5yBZ
wh9pO1DEeSvyXZhY3IgEAWz5wCr5SHb7qKPm3vuRg8AoTe4jMT22velVEJHmaNlaMg62wintj/e7
EbPnkLqmFOmLNpV+i+uaXx9d1XRcgq848SdQs/9bQqpSHztP1lNT0qfUmlciA7L2IGN3NG1X4STP
dgtyoq1BMucSRkpzkEzTHOSrBRMIrjnjmpe733MLEb7VIV6o9Nsm2GoPOU4IPKY4emcFvz3J62ND
6Or9b5uoczD5KAUcItiCVIMoE7dU0y4wVV1I5hQgCjCBJW4WOXGtRkJPQitYIYKEHbSbtCMCzF45
S1FfYEYuE/1khpy8SrcuqW0gJVgA1VEMYhU+WFP3LMT0rsXJmzE3r+JPQb+uiatvGoIK6suqZ7TE
TLJtiRzkIKIPq4cmwLFaE2NWguXiswYEqPVtAXOL8Q193VqGt5xLqOczIsLfK94q9Bt4nLv8Rpa+
x+Kd0UGqrD/b7o45KP7M4bsLayc1pNnoy9SNfEp/WbLeh8Oj2fg+tHV9HKG2eteNQ1p/hqXh0/iJ
aXSBFOz+hW/hilm9RETPxzvvX51sfiYHVQ6nvBInKaKzFtGwMtAbKEDhh9sKJWsfIop/oLWhDHO+
VAwUZeYcR2M9FhFILshJkPQ3e1J3VY6xnQpSXSGMdSYhL+HfwVjoueSvmE5OEVEUMb0g1qI1tVHR
8SICanrM2WrhZVHohobuWshQBLqViejSlm+qP1Pzh6NgaUNQZ6cM1qqOwAADhiBS1nTRAjcEWCOl
G3CHUzWgLb9kRSRHkBhXS/mSLZwn8gKu1uU+lKob0gWLoWX4pqdjXzdEyDf5IeW/KyiU5lGefixb
Y5TEVEIkzOYizP8W7D6hc9RBD1kWOgIerUMOgGghMZs1Sid7T9PJsuRzjgro4FjJIWRYWiChxMEp
eXSY7oAuYdFxzzh82ZM4mJAasY4Qu84ujV2doSqZMswGnQ0rKZ5ZdpsXxs0sQdAcbrl2+o7TdBsw
I8d6NxnicsfemwBQ9rd9dxQ8kc5H52hYR3g54HL8Pu2qd2u0KExowybAI0YOydUFn3Zk0QuXear8
MOAcOvWU6rQYTV7MBKITmzA6vnDio/O+wuEbUCYzYvZU+08kG382iST5tTsUX7Z1HiB+I0BwZO4d
BWjJCxpUFLNot8rBVaF1eaY1yPeG1UbdSWw3JJGoJ4YwKxE7oQA9kXjeMPmAJAvIsY5RZSw/FrYq
UN57lblxiFaayLXsL5fuzuaIbH7ZFTVivXHKCPEhEJ+1Mlq+sq7YEWRSlGeDfpmq686E8NKsGG9m
RxMFyAr2zSmCcydWlddFjA/jOiCQ6U1PBwwzyGafsl959E21TzB2ydVR1fMSlqeIygq4qLCBJGFw
hTTY1HQI1HkorAO702xpfkdHmEU8Kaz1NlB1MEd6MAyqn9ZPPuEqqFN8MglB67M9Eiw5gDLxAYwQ
ttVo1wfjlZL30wTNsGjsxpCAuEDKkr/EiF2VGuIEjWrDtAlagrWaiiq2fkCxPTYNSBdvpSZnX+d/
LfmsthY1fXxpGiL0J3qhutdKQ7cN26BzV00wUCTyEjgFhRejX/7TKM2REfZUH8BYmRtUBHV9zXHS
kzWFK5PgU9gabCscKzJHIK9sxLpXcZZztjny2kTUDBQHhfpPm9ui4KJ1+XEW2NKWHyArOlz3Nu2s
2zFE3gsPM3kpdKrjPS1PyJUoah0RpQPLYf9liKY5zsJVbNp3SUu4arKosx71sIkoXozMM7rzQjRO
EY57ucVuYZXXN8KRv2hosSpjWj6PFDsqxV0DW7CdzUN7MrLp2vBHrQveX5UfbrJvLUHDOUZg7Bss
+BOgnNLwV7VBl1TH9pCUVGGqy0mm6VnXtXOURBeKoS6L8U/lbpIqX/grevqrDgVJvMjE+DYa6oo8
zPx0XnxEJ/4I34R4Qibqc4WJo6bAGnHvWdMn0aAKyT8lmFgGbbcajt/DOMS2uhMjU35+jEnXHxLr
g56ENorew4EEE/x4IkGXFJ/zip4/MHlC8xBF/YgALJKm8EuQeRv2hvnmpUleVP1s6x9TxzuE1dEa
35VCvjtCeW9zitbVD8KMr3Jiw7vU+iOvmWfYQnISZko7P3HOnNKsPsGqnBwPAbFPUC5HBBo38D9D
IykCeksfAu0Ho99KibyX0VjPqsKEYP3YfA1bNuW+9B04Cko/zxHmPxIqMKVG7Ax1w1XJ4AY9TSRi
6g/D4MOz+4ur0RIFNwqiBRkFy2fzULWRsyF+/kRAG3kiD4O8Lsoc5uyYpQTQqO/2AIVOLG8brHLa
mxCM5msel8+FaFoT130T5GiIdHQ/YQyyoJuorX8jWlws/Pz0FThkJlvV5AJq243y0BISMPE3o7rU
z7SpYVPsdk54zwI6ri2VesYOqT8vIW7Bu1AyEGBnkkmVz377byR+ROOtKEa8LxBLJVRWrR/6znCr
DB2j/m2lMdMlIR2gPWNGSRzS1K/mbKAyxsVFAFqqyrcxi94VXb4pEspufWiQhMXJkiRh32XKiRTj
ADL5rU/ouQfbLQbdjYzGjVTGsBXZMM6Uftd2f3v63NOOCiiSecukOBepvUOGCQDBkC/AGZvK7cVL
o9TeTKqNRTqIIRd3QiEUMdAwBmnlfcHhvIYNtpPuygcw26xf4veEkEg62BKIv2s03SvlRnWY2j5W
b9l9QZLQ51cRUexlQ51FEzG/cEH445W42GvCJheQIEpV320FwtyurfwjdQRQKsl9DowDxTqCumN9
JnHOsUgYMERgFtolkeU/2mXvRBZ/9zZVEfo9z9WnnMynLNXngNBSw+BdjXfqtSHo4gexGTh7dOdl
jUHqVj8ZuTTX3hvzyWON9IaYyhi+5oPZlZ4kgSiePszUeicZjCIQtqbGNxzqqoDTppT1hUMUNdia
ADxptZe1CjT6FBSklyc91AA1M6iXWPleTQ4XMvhdZqcQ7b8jaGIzdbdsMhjJJcjGgbyP32tR+SUW
Nq27CqCUqkYthVCU7Xo/IVoXYXZEgorG0Pkp2ngvB+ALIydA+csA5yjhMLhZmBMDE8xzm0hi20Qp
TX7RwreSBol6o9MdicXQ2sK3tfTYWe6QIuTshuMQjsdxmo9CGY9p3x6NooZRJ4Ul7OJXx1j3aoYC
slVPk62cclOQMNEnvslXNSQIr1LfsEnp6PRnZDl0ZMp7X473zKClQKXoviG3bMm1NJClAEG0rIPS
BamKPYLrpGgKTyTCXc3GdXrlEJeYS+ae43krAWLCMlskwHHnjTpBgWpHx9i4Q18WjIYZYNw4zgSH
p9Z6MGZ8kfxM5BnJQzooxLtFjy7OCCuuHlL9pXW4tpaciojhNIdQaJCG2oQpRkXWyVeKpg11pBn7
IRRVAZE1JPWeyLwHZvF8JaZWLA8879IoHpFdvQ9wL/o7wpmP2Jg+a1XekpKbFtaWNxnlb83lQsF8
KgN6LbccgqNAuC7ht6kOq2iCL7jVqI/17KHe690rgV7DlHoDPeZ5N3vNQAFtR/teetTNGnEDXO+t
sDe+zghqBa87vrXCIDOHvoPZbYz6WK5XwcGSaiSpz8oxI6SOw7zAM8ApG25yhIoFG6rnj774429N
/ZfH0PsI7KE/zSg9p5SDJDxOiLao6zw1C54NmiPOhGImBQZDxlXK1kebQZ9G5OS9mqybbdl3Fd1Y
1L3x4Vr4+0vCPRpaNpqLuuBXa1GEqReDBO2Ei9BoHoSgOAwmC3wXlU5Ixu/IEcKQJQDeaeJKWC2y
RC1CRp5W2b4jI/tgC/7QMUKGTXfC10mhRNxawdQBEXEbICxTrNoLq6vACr9CRKXdhMl9meSHjY9c
+YQYf0f95MTxjZPNqnn8UkQhA0VojBC9fTLKBdP9oeqxVjTMcnHtp9PgV+gKC4SbffOWw2YvkfSt
r5Azuci2MIzJy8oVGAMUeDrLwjrzPNXGRx7m30Ukz4NN0VxrfLX8BOQE/aknTIemjgKzBXMrAxLY
8vxzNZ330arBrimq4lWNys+kWG5mo1yhsPV04q4OOs7rqMh9rSAB7JCm0/vYEJSnF4d4UV+X1ron
RPfgbUoNsvFsnddGIB01ttYLAdgzH7Qfji5cQQnflJDauGZ+K24zkT0LyQsGCHW30tImrsvS/4fn
6//H802eGPyzAsyV997JSMdI9LtwVJKaTAgUsQ77uls/uiV8F8zb8MBDAahR7lRQcTsmoK4hkVsJ
vWQGvbKO9acasdiclV3IFJ4v57mgWiAOqXV4ZqJ8L/jPhhZ4V+tei/GhUQhgCOb3Aos/lE5a4Zcg
DyPeaPbviMOTTXrizOOw7Dny4pbUvXxrC6QAEnGd4OFOhT/ZBAB4WbHsG4ZAXeetQoQqWBNLk+Cm
QCeipwxP+hQep2b07MnTaEZfUmS5cCgd2Rno180/SwkLtSJlcv7lGMaNElslIPHfdHmNq8qPG5ye
glZePAfpzn6TaOuKFJ02CVVALSgx9lkTKBhcCB43kEMWNNfbvtqgQlWEp+AD4ocM/6RECTTM6+DO
2fCg2YIlulSqbb0cuUeX2FsA6DsgAf4mOp9qSV8W6AOEE5T1AfPNofniE6z+hP1SflqQSglrWsfX
5pAAp1NMrnPWGdAD5inb/qeWLi96hg5zVnStVcEYV6OXFq5pkNwcbzsi+iqOBjdMOYzpD4gPBI/b
a+uDS3f0qvXTgjVP31vVoajepxLFxtr7CQm0gJkJ4Ho631DRZzhakgXVk3FLo70hzCDM/vQ0Wn9r
5nCEGsmx820VQpz3Sqvjf2+CVadNDmuYpH2pEMcsv1YrMr6m9rR2wFW5EK2ioqihs1wBnUMbHSIL
a5FF/jWJq7Anh9Jd9dwy5ujZKbHzs1Tns2ow22XiXLF6C8o8P2IcuQRHqw7p2dhQrfHcf6b5QxnM
IErnIOsg9RQbnJwpb4Vj5tgs6WzDtqht2P47dpwkbwHiNZ+cjMbANFySiUGLB7/AWH0fW8o/Tu1J
h3XN6txrKtXt0ezr1Y88fTjd32ELvH2rnQRmyHwJ4lJxezK74wrpd4+ZlEBbdCgLn8UxoVlSw5q4
rwvQEbKMewwUlOfCMQIjrciDVCSm6GDD0HhR2FMMMZHsL2hAwPuFQYSomYGFbUIn1qFzoAec94nc
ehqlWMl1ZJSln9tImK3VD+frUE7BpAGQQu8OZDcKzwjvonpUW4oAO6ZKGkvh2sizSgP9BzeZ/WyG
naXV9Gry2KvJSVALQcvviyK7nbU6AX3ux2Zkymzexok4EAbiJrNRa1FKmB6S4WbWrKEUG0flcmyn
5qjaSjD6k1W+R7N8lpvQs77lor+bf2ph7x1YF9Q1RJ85AGhNkVHuqBxMPvWRCdPTNSfIKHNv/LAh
sh0UwNvPTVYRx1Y3uziCvKV6pKw0LVV0oeGHFNFBZQvWy0nbW6TYZvZyX7FQj+8Z1nWh/V1B5mvt
2DD6VYx+siMkmqJShcpuk/jgmTdvzh4OPi97PyA0UtrTxks1k3TTnqODPw68vhghv/yLYht+QQR+
qy37db41duRroFKEB33BF8f8wBJyOtpg5m0ExU1H+a5XTJ8WphCEjynl1dYjoyiqyZTA5rcbvdVM
zWImRbiyjiJ9z+ihn2vr2HTg7dBPaI158+ndxerkmmxHag2ki8v60EK4a8stszKv43JVlt4z9MVD
3VVWZ2H+KaX9xPzEz6eRyl+ghsDlKfGmhcVPy7ZOoFxLoh0Haw04oQSQGHjOoj0TjpbEeK0BLzQs
ZJia8lc4lRBwDyNsLZwLz8oyp/54bPZQhLsEjQETkw5mTOvEZJ/NzPFLIFzs/0vq+Kku/TCoeMQ1
G/UQwWH2PaZQF/EijkOL4hpdcdwWDVdLKCUSoc32GvLAjDxi9l4Dqf5dLr9GUMM4fUzmsE/Dx6SG
O35mL1XIy62lN8+RP8vcV6fvRsBAw2pTWZsr3sLPDmNNXsqSKp5wPmac2JMZZIkaDMUQSGRKSA7w
wz8iBeSRy3BUHU9JH3k2bQK148QlFJF21PsVriMTbcyoawcz1Y5lZQakznGjJU1Od9m1xnhnKhyY
xS3d5NGIuzHhwAcR9jeNrtVS1US3M8KBFjtot9ybL2AuqNbGbl9ooZURDojh+380ndlynEi7RZ+I
CObhVlUFBdQsqST7hpBli3keEnj6f9FxzoXDHe1Qt6yCzG/Ye21VZq/F/LRnC1WwaS/l5tiwOa3o
eWci7ECHz9+x/LkiuWnyHH7/77b7XS3fkroGxrbitmy/zUa/F1S5+rHg6lMlj+kvB13g2Jk/NDyc
PDPFjiSyGnXcZhufoAUuZKofFYp0BTRiq7zKJUZ3HoWoeovaGfaOhi+qvx4MNivRUD1wPb0yDQdW
LvspD3W3lbnSElhlz7xJ2YkCCsl9IgZd3gKn0tIDVZJHhauttVfSyaHO9dQYXYT1nKM+RddUs6vW
Ma4BE9E+a2V11yGjKVg9NkBHTed8QR1a+nqynKoWPRBeQFloV4lFT57oWHATOmfysrLi7GCl6dV/
9pqTPQTldxFEFi7w6oBhsABVbcmdf+YoZfRhyuuVLyr/il71kBce+8E4zk7nY4L7GwkYOxZKDlTt
iTn7bWn4mgL1ZhB+e4pqjsm1gtn+41QMTKfZa4yFUCj2fGPvtRGeDyn39CT2LMngNL2OpU3l/8eE
ZWx2kq/P9lEb7WBr+LNB8TrIE4SkrhUsAZ3wsqgkDPYPySSuGg+uUX5gXQcuh6pkYWQTh3YyBiXG
qIzBsZadZxKP84KU5Eo7DbZztsHBMbuPmtjrUPMP9YdgnjsjzFanD9jnbtVbD6F3d+YI5zTba0I7
ozmpub7WnF/LXh7H/Ywdbnt0rJiwMKbrHJuPArGF3MkIIwaXFZCLkk8iqEhiyL/yum511sAF2zU2
OeRveUpmj24DOcZyWfXHGD9SRb9QYW6EpCzN+aaJGC7xGHupCXJVEv40oR1gBCyhhZq2Kz3VvHnz
0BKZnAA6slF9RgSUMwQ28sZ12PTVKDpr7PwOrxlT0xVRRCVODKfOqhpfBx6GXcF2u0ffbXG28WC8
xo3xhkZSn0LJkt0EBf5c/DQR8AhW2wKpbsshpw5Qol4yowhHltlDuUnp3gR3gBw/bLToI46oTp/9
YY2DVe8De9WC1mE5cxBIlGW0/mZkwzmik4XOlNn1s9Z+IiYomE70JVxbIxw6I+wyNTQnBByLyqRr
2llmGuYSwC1aPUh/2oyFrgt6Eo7b5Bnb6LoxNxb1t1ReEv72ijyh3OlJp6BOgHQ8tr4xO35lTEEc
J6HTnwr8PR3NK+s57tOJETJg6eIVof1tlQAfDsibJARimXab6+E2kioZafXVmcXFiQyAd8Mhh0hI
i1M6OahfiYWzc5QrxKOHmQRddm+3RnWu89peZfnCCE3/pj8gR62yilC1qQfr66Eu5jAu51DnVyQN
YbRUYbphORdgZfhQqpLdX3yRJOc4i+yUlOyDliKowehhFeicLlzML3MePSn/awq3F8NhLDENOojw
TUAh77Za4W7C0JxS2MBJLrln172Rf+tgBnSjY6w2ciQSD7lMtKaw4FUwfyiGRInu5iWSQqXAM7c6
QHkCB4JAN2Mzyy4OFPK9nrV8etp78o+8E6f6IlBwUXgKUepo/pijuTe022CJaxtDjmbtwvBKJIit
Nt8ZSowXCQUy43y7A8CoNnctb65Lf0PosSugRSMeZssUys1h7nErYyJMep1l6RDgfbVKbIePCN6C
YRm+LPe+ENYxWZtjDHSYFSeDr00eTnQIDdxisfeuKMKokchxNebl7aDDb5HnzB2H1k1MMlEEczCK
+m8Q/Kl0OCzfGRPSspy5To1jS2QU61H0cAgIdYcBsPw5dNFJMz+dyfRGXGFoPc4Wz27zBZaZIUj2
aTv8ehmeKrFyB4XpI7scb2CYSeVEHpkkGE9NXaCj0mU5y8alRc7eUv0OW5EK+cAUOCIpUqXz2sGL
JQEiWo8dtrThJ2d+QZjZc2IOy8ALygcPcf67tHKv7Cj1YUtNDbCERrtrlo0aHNh0lt1L0HqqlF+R
Bs/ORRmi8yK9G5b+Qm0ljOfKPHJELkrdOMixb02M+x9VdMnhtFdpg+jgvcBUyfbtEGfv3O2uXkF3
U9qwkP0hXz8gp2n42af2aK6X1eSae7O76qMw0lCF9yblzZM7XFTi0ZSMKyzzsbTV3VjHK2ZWOd2v
kIQnnaoCPV9nL2epTq/tUt5W5TNrmPfH2CbcNJHfEF3QKWv7Wn7MS7CwTlDR2hGm6dyc+rtQ3tRK
uhqkNWr3F5kY+ywPItSdgIZYHSEJXpcwxZqks5oQ4SYLnuv+vG5v3ls+SRiEwD8M9nXKbWDkAK+R
UDbDD3NAl+vrUIUW5UHkmm+9ze2nzEcBkQMMhj7B985e+++UlU9JXR5BmpixrG3WpsgrVTQxjKXg
jCzfbHNPJcJqeHcCevGhJykxmqGgqy6AJMd1gIM6SjhM5alul1PD47a4NhC95qkF08TAI2PNxFXV
kYX3YN2j5ebOSq4qZvRe/cgy+PbmYW6GoP+lTvnuJlhaCr+zlEB6Z28IIwSv9Jp+sLM+WCh3Foth
AhA8xQzWzp0WsIT5eBU82gyHGe9lZXMbpI+lAp2nOf6sO1TNtp/eynEFcyT8iHnRpGP65Op4qX0H
EdKjtpUTt4xplk9tRx/By8bYnjMFiLdzrfLsqhykRrmJ6ZN5rD845rmTShT+cdjJmISS9pibX3kL
SJMU4fKhFvOrGmJg1isXod7LSb4aNuSNmZ1MAVaxur681LoTNNGtbylCUPqZUfdWE29Zt3cxt1y9
gr7D8NWS773a7KozfnIM0LgGkbgnyzVyCAWNs2MFkUYm3ZpPxpPh+sxcwPF7Q6ZvNmEvl8xdcyzP
GtYe9Hkjamaov3pvewZi66YAnp7lnsHU29CFOyCaSpZHQ481ie8EFfgCzgiYCZUebnKCr6NYdQUC
ZadFEp7JLyWbRm/XYlJcC1jdsuRpHT8Mn0UGxGYGogNyO3b/WW/vNxqVylpG4K3tu9mbmRHOO0fY
oSXKUyqNpySTTzZ8YrR9i3GxV+NSZDLxzP0F9TPY0iS7FkbxJhfJq+in+0Sas5Ugi+j+6ej5ojw7
8+bM1oHPGKfDCkmKJzSvPWKOi8zL8AhFaGrtmdahnY5awkxygDtPfjwzFonAQUNR2LKyfKwuq2wd
8BJaVs4TmrOj2dmO4VWV5dl0KkjgRBIISfJTyfa1kdQwfsJ5xEKBHfn8YqW5ryGnjLF9JvUNkeNV
7pHC0SNFskzLCp2/ALAAyWv6cvDskrwoUH5gPpM4qdE4jcrCEl85auSAagvTnvg+1kyBtt0+88th
iZh3F9Cr+Rpj4GIE/cfySszCFc2WDm8e6nw6sHOvQHchsSVB3OZirFqIkg+rjcIMN7dF3atQ9zrk
SerA6laHRTueFSFwY6IoZVVnn5Yt22dSA6vhkTZospYd7gsXBdswo7JcAdal2fhwalQfdWQdZGN4
N7q3RDCwnvowSeBSCa68nbSuvppGuObhgK0aAx3gQdDMzCraayO6t1Q9tCVUdHkAlMK3ocXeZPg6
joZeZcGtWH6nVEHaL8GQo4qLftHdtJl9aDAsL6StaPNtHcm4W9+wtzs5n8zQkkiAVjqpzu0TWinp
7JLAhDtWh3LTfjJoNZyg15JzaqvnecouCY4NaW195s9OA37TU9ermn8wtd1n0llWBm8deozhDQu+
yoNz4Rn15K4shyakBiYKrwRFxRRhZNyINczzlM2JwvNmJX7SCF9ivkF6dctHvqo/mW3ectjPozUz
ETDu3Sjd1cG5M4q+O3l3N0ygtOwr5fl9kGfwoSOmqjiQNCBJbHzANoxgGqJC9+rhufIJ0TDt2FSG
ptkz3A8APO0GIurrlPfTro8lzj1wDD6DICwxM/aTjkkF8Numl/YQhdyYCsMBUdSzgUjpA5uW5EBu
7rr5243bE8NKRediq38SqUA8dXAmkF4LCRqN4ZlUDn0jvIEdKLWDJyMRIrFcvTa6dB/k6lamyKNV
v5dkxnpiL0PGbQCg1MVBozLUyUIYcNqQOe9ee29e/kF57nPXSFu3tSk2UjBK7RdmTTdD8W0SfpKn
GUC3gx4zp1uAR2d8imFGRHhynGiRe9ZQ0xDzKtke27zduknOV9mbytGL9pbR+M70d1iH/YpGfsYB
IDNSHGjAO/ImYjBudjrvUhXnywoLAvoZKpgf5z3VTCg4GYhSXY/w8Tdh/xLZ6Khl6cTA5yIS49pW
8V20s6+jfJ00NExtJwO52scZ+0EKP5MnhFVCyipBI55WmedPtW6CyLACW+m48PWQHM+KtXoE475B
zUmTy5Q1zhswFuRPRCJINBh6iRa2DjDCTDkp8xPcmWc0pBXM3RmxoAQ8HAdQmdWX0owvLCDoGS8E
MXsSTeG8gBCnLEeUi7An7TAlMdNGhbhJ5gx05olNUcedDaQAr7p8EUrM1//9J3oEOtER/lDZxXBV
Jk9yUBewYIihT8VcEyj4Jk5+e5pOaYrsXjkmdPx8wi+9a2F313FP8dgwK2J05hQvAsCHci8W1D7U
v0V9Q5UxCoKi39aiPyMxS/2ERmmhFlaYDaQIpHEs9njRmYyL5qwNX0t6sibjgBQXNiuyCVdFyexR
Pb+UwDCb9ViD/pV0+z8RFyvR0axPmawfofLpbzC4RoxurYl2eKV5JfcKctZGWJTWdyKpL8hzPEPW
XyauEP4k9lVat8YiI25QXIVEAXsOcAiEqYScUN8r7CWSZ4d3OjqWIB60GV0oL1/bDf4cOFyIGute
EF8SAUBzf0Kqbcd7XbxO/cnEK2b2Qc+bmUHuXiNWSTNcISBKvLQxipQKYB5GFsalysJX07MpKEvf
0YjSWVbHj+zZsAQca+huy0GnI1ZHIg0y6XiaJiZCs6vN0WPAeTQSvzdgUtotZGQ4iH/rZNy+M2W1
X5eie2fU9VKR5+GtSEn5SLoDwpNDiSJGqo+aZ161/LVh1TrwDeDQ6fo/H8Ws7yviMvnGF3dEYSS7
wEwB+CEGSKXj6FyleTmSg5CYn53zKnScfHW/r7Exjuq/Em2TbDAZ5z9oJA71aMYCBgxKMu2X9qwj
CmBvnrXfy6eCvyn5wgZyXJfDJkmo6AJ2HdiEHIKiQuob/xPnDDAuL1S37/yCpmBlgj9MoRkFHSP0
nrlXROXqlIesij9E+0YRJq9tCIiIB3ITGuBAVLT4bq3nkhCz0a1+zGJlnwRg+pGDqVHZZecn6V1D
lKNI4EBW9qbFcDJyPkp6yhhdrMcE2Lw62TFOqA4Z310Hir62p7H8ZBaQrIdO7FOSoxo+D6GjNuD1
UfopdAwpjJBpOaBaEsYRWvkDEdhGSmWtvq5jrse+NAB+RiKzQppe+z/pjJuEZRv/td46mlOyFyOp
AEg5l7vGD3QBxIEaal5+zzvD69iCS9Eh91vAcViaehQiEgNGQAj8GxOb8rAw2hL72ujdwUGED0gg
Iwpe3dsZOMDs90CoYt28ZmJ4OhUzEozR08BaNX/a+rpP2NQobwYr+im6lVK+r9XThGpo5TW0E+Ws
2WybKbKLYc+Paea3hB42ZrKkksb9pxy4wR78g81RwGU+kkDbMqeU3rNaAdbB8DP/jXGb1PdrwrSo
yF8LXn6bh5kjz900TBS7BfqjUSM5CCi6xWJ8ApXbOu+x/tcoia/BZmnj/+xQtPRwsufWDmYlDRty
NvhU0JcOQjsZCtXMHOB1hl60k79XRQY/hrJD+cgIxZM5Li+wo27sghQttDMeDPYwueMVlwPD91ry
Bz1FERyADLdx/c0xCc+Ln0W1H0PmdmjMTwX+P6n6NlB4pxbTy6vWnfJl2G3zG6DP9efYZGdNWy8y
LnwZyHrYkoQI8xHbC/bqodl3CA7bz4ofgZQFEadmxG7DVntX1h/1Z/LTsbzqOXWn/2vfU4CE1c9H
IY17Q3dLPoif1SICwhgJmmEM+G1fc5WtZ4wccdmCrhCpz3T7/Njs5q0zP2WemYrxgj6QokTxStlw
tPmVUFa3IvIq4OOyL9BdmfkJMhgB44+Zp23p3tNGep3Tnek22riLQRhZ9NdfOguzFKAGJhxRXiP2
xngLQLkahJFhL2htpG7VU4YqnWVMl1u/YzUtyUFvIkZiilYgLJCVi8QPxeJvZb46MC1/x75270Di
5sjhMp4ApSL3Kwr6/rA9jMJZGTORwcrOQ0L8pXLiYLxis87aloshW0mtsPZR/LUwKKzUNGy1p0H/
yWSDVBcbmekVzkLHEaXzJFD4F834xuypUMUp63mj1vwdraImInylFFFl827myls/q682c6FBge7N
qU6UZj4FDpcLyYTMN5D7sq01aBNiFD2t9aOj0CiOC+YrWXZeDkOJJT1F7yZgF8vGXm7nMDX/wa3a
1QOqFgQ+zXqQh2wfd8nVwWXE7AiY8MpOP4XvVd/aqL2Ptj9F6tnh7wuBsj9tgroCKZfCL8MMyQhT
JMCcsafx0MV7nl2l+nFQMrEGmPIj6s0R5KgxPDJ7okCezyUBk6ijsJlcR20+qwlDaXohArnZ2b0o
VLMCITWKJlCNrJOpQg+QaAe5Pc4R7c+mHj6gWTwuJL3Z1S8DAE0MtJWkvA+1/NXgKolxlRgoROXq
VxXDvncr2aE8KMmtBODCHg1Ikie3lVdbFKIZ6ysLEf/fZpPKkGdTQPqgyGBG5A7Zh2P+AvJGPYpH
/Yid7C81i5uysW/B1WS52DikuGQQu/fp73YEzVKn+5Lzi4fHzXmYYNZgffmtcQty01pM7ACqCzK0
vo2rZcx7876P+z+dcx2wQb0I7uhGBowsBs+aULEku4rEzXT60j15tHAb/tSIVuUqzIYADLYmVz6J
ON8Dm5GV03wGFy8dlQYeO0fxnDwMzsWC8a1Q33jO2BQzRUXwxGbHyWHraoRYkm4ln6luMP9lSkbV
/oUy6IWswO3Y8MsBMxub6uTm9NnNnpJbp6HCepQXOZn8TOOlGj/NGS+ZQ3I1VLuzuma+LobT4Ghh
1yehGudBasCikgEojscmjzwGD/KwoU2vdavD+gcIXWJt3Le/S0fGFAq6MHojDszqPL1cPEvWPYvu
urMcWmNmfxTwKRl6Zfvub8lhTe9isiMzb5rk82SkFxZ1F8yUZEsU+W7sCTX4TcgD3KAlyoKJTtMy
nhDD9ggQor65zOZyUiPCt22TubU4Ziaf26zfWVkn06uRsiJgwhhvfd/iK7LiT4vO74SUOHMVNErl
8rKRAtPWEdtjlSb3bYq/UtSrKfNOPnbtOnam11N8ZYib1H/U0nX0IUf8PLcc8X8gyuz1PJuM0erK
+7Su8WIcIiJQ8eFJSbMz8VGR4JB+RXAAt2earQjpM+jFTA5b864rd9R6Ho1ttza0yi8s/sCGsMap
RLLnVXmHh/1MI/Wpt8vTMP5WmrlTUulGlp60kCpDmXFo5auIXjHgyrbsr0L4ZB6oqpdavOkTKnPW
Xyt5GyYzgDkrXeqsvKQVtw9LB53VgpqiORA5mM8ji3LK5DBOeBkOYxpoNZTMvGMfbbyiR3iPYvYm
aX22NOB8gxLMLQxWCQdjTXdQcvamAR6Gqsv9Pt9uqu26TEMWiopjhmuOHAmHAIuxXvO7VnZV61fT
VASX7QBfbTJi5EyrCJglH/Dd7FuSkWKKppfMWf2x2SaH7bHAxj3CE3uSgxOJb1In2CGnFaU4kpEC
z4LCDrNj0WZXyKGkfQ/vF4OtAH6JXM2R7Mto97dI9qRQGj8Ae8V/KnU+wnWEJ8UJ0eL32Zh/FMsg
6WxARYOybxAckQnCFct2b9ZW7NS4qzTGyoQvU8SXfKa1QbVAmMbe6luf3PG0I+wONExHBPxSYDkv
sptKRnbn5sUPdz7V2O/uG8EKgL/2UFcXfu/wxE/7jHS+cdk9m08oiiU7MZJ8+MMYwnu6EI3UHhSU
ie2BvGtQaN2nBpoJ/iLYNAyt7QE0VwlEHf7jTDeWnUjNphJwI0wH5hnUYuIDA92+RgSmqt+wb4EJ
U/+WP5/Tkh1FYJ8VJB6fy92ZQvne0oiRGPy0SZVeytChSsy3tTokz3nCykp2T/lLp4NaGNsUEMMT
snz4A/7eprWL1RhCCf+SdwmwWZlWr2asvekeubwLsGWvpsOBJ9YQwVNkJyPCztkv5K+SRRLi95iJ
CaPZQmMqm/scPTiKTabsDsDiXTPA936t2pa2kaZzByOm46mvW7qxF7SlmKog6BgJO/DZHU2G0E3y
APpO5CDiY5YZ+7C2CFD35fsUrY+JNfP8OZddYC1IRJEZ7uexvqIytXGmbxl8kfFp3tOvDPTiWTYZ
KNo+wd+0DyruY6zH8hmdXC9HbkxxPSqeCyj8IbToQd4Bqt3yiod3LxbQpOA3iaPiwk6kgJvCrPIn
ubM1XxYjCjVTdCIU5ZJG3+QDgfEcfk02m2xu2qaLdxy0BDRg+aCkZkmGngMxbaDWy7uj1tcNWI0r
i4jTtQq5FIW46Lp5ljMYQmVxYt+vKxqTvtbVUEKiBsvpi8KJy0RJratKKDGZj7bBgjY5VsVXP0Hp
r8l0LZB82oVvaZYvJsrIfB8pPViMBonhv2ZK/A3QkZiTn+caHzWa+tnyM5J6CFYwRBXI2TOaHO5q
0BQbbdeNSE98JKkKzHM+Quk8mnIC/5zdOroUC/pMj3pxSdn+/I1rVx7xwmCqb9NwgJqcfMwsUcZf
6A0GsLD5kcVTt8u2whKYTLMx+OcHnCFi7LbprwOK0PitQVtHbqc8BYxvxgwS9cGHCnmk+ssziyEj
xdJDAY+2d7V2MzRExhv4PrZ4BujRmH8XPnbAS7PL2kdfCElG7Tey93CHYG1J+fmUx6M+HtL0kvyJ
FMPfdLkKmyfrC7sNWBfJOstX/q9ZXTI/Wc/pifDofdu2e4nJuoCHPiK3quHJ0NeyOMV5pDeM4EZP
Q8aYYBhjGID/LJiAxg3YfxCvpQzcGWRiGq4ZliASkqLh6nUkvcFFbOjUq+yDzQ/fcWHIt5XXgB6C
pEhk1kybNabDdlAtAKxTBThGg0Dxlb3xboha3xSEII4YgkXuW/iAGZqUSHo0r1tRRo5c0BGx31gj
8lNrqafKbs51RfZPFF8WfDht9FSctxJpUq93l2SPzeSh9WF7XvImsCuE9Tq+3IaAIK8+Zwvx9Qf0
5U+SPy6q9I8Jcj4Yj9qK3hYAp7J6ySeDcMY/DhIIlR1rd0Qoyw2CzRIT2RAwv3UKqn4j9bjWYE1H
Sstb8GJP/tLHN73AnSlLh45u3dkoDGDqZjAft21f0yRBsva+WWvHFsMpbnPcYrOE9+v2jQCe+14Q
F7E+4JvUHoyUEgkq1QYKnR4AxqvdgFvLMEY5H50T77wSZzN3yOYYJuBnQLTWs+3q40fPlKcARdkT
eMaKMDE8bNXmK1kU5xnYSyYRhPGteNPW974wa0MmhM/lYDL8YPpSiX0COHJxW9lkYbYf2gxPz0gF
8/LPUvQjMBvGom/wPQbg5A6Pbclwrmw/pX9g43WzPqZcZxypGm5PqPAHDYWGgtkLjn/PjOusAi2g
uxzpLlEzmhqe1ZSgqTMe/Zini2FBmFGP1Y6xH/HRCxHIKrxdJs7HVYvIrcW7We3pjqZYZsMMeMk5
lSVzN6vfV5tOjNA0q7toFHnybF4qRb/Yunoh8i0Bdly7fqRfMvJZiDySgJTk8p2ZVziJ5xR2I1sG
IEdSkuzbfDqaTX5kD+El+ejZIK2mCXzQTeVTsluZ8hs1qQaiAreBgajGICcUltGFgEiMn4MsvA6p
MPvKjXlj00rIf4GLs8rAywnJLPo7oSvQ4WrDqECcx5fXwOVAx3GiKHsN0g/dr3bA+QKWXBreNSFR
846XAiMh76TOSv3/BaVcFS8JlD6vR1yd+0xoCtjxOxHJYVp+OQCiE7znQnjTMvumdNcZSdepyn6X
FuNg0tuojPRnGhud8cdMpLu1H4lqdVM2CjURmx4ptspgv9fv9BKBNEKRt2xGrlwuss9btAB0mfGl
E4ekSTqH0aH504+/jMQFsD/mf+RNWbKbMPpiAf61qs5NkoGXzIDPWhoMA5HdbGXoWLip4fOBP7Z4
hCDcFqAq2rPc4sHiGPNFm52TKmxE9JgUUurQl2JtjHXySXAtmGy2lOYx1QjN6jzcYLYNybRoUTLz
BYqWgQ+IuVzew5vqXLR6+Jnz6FgAoUJvfII4dYidR0dISpH6BE9aaXSyte90VcHzdxB/f1SeWraY
7vKNXtVEhmRaiFP/FcyPK1UKR7yDwEtuhdiP3/bQnSQAh4wHFpRr2LIsKG1RdDbb7jwct31f+zrG
CxzWIhjqvd/IiTeq0Dq9ZmyAB0Yh/CcJXBGqL6gp1kYsyPgWiWoaKu2wWqzsKd4IgWHnAQ4IoRSj
34+en0idoke8o0gGRTw74FGy94m2j/Fb7hs4EYEwIc5XHbqR5R3CGD/c73lyrmPe3aR7fRrYrbIe
j6zRS+jnHYZsVBPoEnZyt4/b6lYv48VSgykdH2Ky7gIBtTU2N0OXAlGc6jq+qMPxH7IPRAsMS46Z
gyGkeBA9tuVOm6DTCkQ1LAEIO0DCDBKL57WKzP8OP+mLdyuGZlqBcDEnZd9x82AZh1KiLMm5V9P7
hKJ7cfwC9IkySAEylbCBzm79cTrIJRx5psMQCbFwvQQKkh81IypLuhjO+GAAf1cV14YTFdFxKKGu
6FdiSMtxOcvRcllS58waB6/eJT7rtwy63UquRF9yQBeo2fc9Ah6OE60jt526jViRB+18lyG7mSaG
npwvIuWMKc9xDFqmBb0vN6HQ62As2Bg/bfUbkXQlv7MdybTSn9vYp/f4HuZr/QndFhVndASYri9B
X8jhBFE0coazcP8NzHaw/zD2EEjVF84OewPhwbeLjtNOS3F/GoML1D4oIBsUPONr90AaLE+v5Ulj
b96ObLuZK+spAi7jWjL3qs8m1lrU3yfihYcYuFECcUSazqbanuuOXKt43uMdL4p7L6pblBTXlo/X
ztWT3o37SsZ5AFGtizysrjmDUJVSojGUK+SnG+q6W1YdtGBbzc+6djkUFxnLnvwshHPPCu5cxEFI
JxeJuPTIfjjdcLdz/TqN605RmXvtrVhyCzJRR+TgyT6rEB1sLquVcSLTmhpJ0CY2xY7lyYhNjSBf
iKQ4DDT+RuSuHW5KpBmsRlhw04l0tVuamZs65iHD+C+cjoECej2yelR7n8bottaOcJx037qNTEhJ
p219fTD2pEdawCfb5tRG6RkN39keEOUdmBauDUEOx7SzaDUq6kwap50YBjYzxlH9M+Y7Z7bvNihh
NsSvzqS9btNObSL8YPL5DHXkaVrb+ZFU+hWDhwZrtgNZLKNobT9E2K76pRXDBbwbQFGpb66CZ0zD
YY9ycvwFu8D4ZUjGXmVo0mwjSXoDiszSfJmXdz7xfRJFrs7UuS0Mb0E0iBfm6yAIQ2uJVEo+23n4
nGPxma3J57InKORLb7fhnuxrWL7WO7JpjOyqO2v83AdiaCTUZGAilZADrUyzpznMb8g6bBh2I0AA
0llnHm0qzYX9REWpPqc++oeXDPxN04Xt+ObEHSf3jJB111JBNZCnWXoM9C369NZXSrBOz7mIw0nj
w+AsqEa/aII0KVjdEcIcgn/ZTby4RPU8MFhE+1bePDEviwPOgJmjZYHyCvKUlVItoUG5Nsx/x5++
0DwJaTQqsA6l32YjnA4OCm2JdCZtPq0RYVRfUfRTGU24TuLoAHW+QeljxTTB4DNC7TGq2d0umisT
QPD6NaK/7D8R7M7EmBMr0q5n9N7TP8PprlrEI2BrytE4xohXsP5CDSZLdd0zlT5KVYfyGyYgRJpu
Cdp3s01/1XZ8McZA7vWj3oRWBUERgcTL+HSu9A6XMpYvle/UBoHmFBPM3cG8olIa08k3UCkpXF2K
fEnz+SCpI4IJ8kgM1avN2hsFBVs6uMUoIVLhxWZojMC3PhgoKHQUFJYBDmTE7K8UbLJHz1J1akcT
7S7WGPQ9yF9aE7iChGidSQI5B7KKq0xweMFeno9RiV7BHLBN1OhlWK5N/orQqF1kT+9ab8ZbvQnh
lhc6a7+vOp+AJv4r+7WO2e/Nnk1ZTUaQK/f9LkHSJ63IX0mmQiU+Bdp5JRwp0g4jkHu6Cso8cs0M
OUh32BYOlA6C7hwwT0YDA5GIMaZwNxZi1bOCrK7J0/aHOHlfouLV2SVX+1dc16EdsymDOhkjGhrO
9sShRsjclt5KqV73yOSYcOheCdauLdGLtZ+Oo7GqWP0eTJK5aXzAHEQbFhnr0LyCloHOwXw0+WkZ
1CSXvrWuYDyxf20ga+Wn21bVjHs5E154+hOn9jNRBiOSI9bcDuTG/+qxBTOIXcU7XVXZ7fxlEA7r
hKqFXio75aOB17K/GrJxtavqZn73264nRSiHPjEtGlAE7PwSLxYlwOUtHAqnMdO6sdV3UAIi75rc
CrVDNpXB+I9CNGa7dYCwjyZ9ka+FrQXoLHl/FB8thjp7kcU2L5c5O1MQkgQ/Kq+rU7lmpiGpKD10
uh9TW95Hw3ggXqvlm1J92lrhJ4TMmeWjENqjTdLXJM9ftTR/lSvlUQLeTh8WxE4iEpvirETDTYVu
s2TA/mEJHclUmpnxbwLFIT8ruLI0CmZDvbbOo2h0b/x1G0WwPlYyVKgkAXazrTAOUA/SI11Tk6AS
7LHqibBLffLdIqpqC0ACwW89vXgeBQOUihRdDa/lrbMvSImA8KLeGOm8YpxcFMT0IQluXOYpE5P/
O5kgudV8gkX8mKXmGZntvmRkOxwtkZ47EePMhyzFW4TzCRSNB0Ev53zj7Iu01HNqnktiBlrwc0UI
I2pH60SrPvHYyE2LB5OSl1vwku48xDOEmiAlIK9eOO2OEYpmQoEV7sbM9LMS+GIFJ2d2uZldh4kj
4D6HekkvMU6A5md41e5fNkU74gXkVDoM/Vet/m5Q9XxXvXapmS7c6OFNR4TiuwjtfAEjdMhX1n6v
DNT/R9N57caNbVv0iwgwh9dKZBWLFVVKL4Rlt5gzuRm+/g4e4ALHB41uQ5ZL5N4rzDnmfhLtgS9A
LBNeEGzTkPMayP7Ujk4R6Ol3MjCzB9Tdlb6KZj6fbUwJpDvPxZnEQ8okzmi5OAseMqnd7CnAByqr
vw1ihO4z9xf5ZOdfKll7AyO29JdHHTm6eGhEn6WB/WRXDu28gZX+aQ2V6ywzCH4LQV7OmdF6c4kN
MNe9eTY8SOCMrCh502Mbwncz1M0KLHHYlUjBTKWVCPld/wt1ghjXcD0TUFC0SB0ccBgOcAsJRXQn
BhyPigftks1wBZq7Rr3V2sahMfon8FQBbl991JsLclF/QbivdQb49+FEA4P6sIsJkBlPg9Oiymj9
aPBkzEIJcJkJrL01fq+MMTP5nrCy5CF4n0Z/Ig2zi7u5kdFoDOQB6UjoOVacP6y19stk+2Ivd4XX
pNhJebWnovdmq0UF0XoWwucpzz3JZVmdi7sBzaSBgCeFT7tYMHU7VxZkS3rDjH+RLDPIpPb8h2bB
HxwS9JqZlBk6Z7rCIpAyhJYm9ULKSMdCw5pF59lpfKSFVp3fm3G8RkTNOFsbwxD71TY9Ref4Q8Fv
QmNepCUPdIjc053sD/VNEdpxkQhJ/+UZ5OQDYzhvm90HkAfkETUORk6aQXk5MWtC0W3y3ngmtM/q
pv6xLqkwr8ajV+XL/3dBSsXqrfcW3a+INMhMcRWnCRMEgMJCN33hLOfNclLukLoZ0Z3yBl3L9B0r
QO0WDPoZDQAx4RSogken7htPY8lVmzJk2q0cyRhJVW8ktgbM5pK/Nan0lCTxTCyq0dy5lY++dG59
rl7Ttr6cLoNm7DiXe9ZXEyHsYlXvdxsCNFEf6uoxX3Bk+Uh46zzyMGLFxGMCfCvhWomnAqsHr78D
CfeNfiZRV8FK4sXvBh16/dcuvkZ6EcW61ybrnX0F4NgoSKKzl/BkUKKgr7g7K3f5kX8QTDFCxmPt
W4MfNXEc0MSyfd/LREIsB748KylaAXbT94b4Zp0kKWYvNbI3i7ewY8nQtODV6DTVX4tkykxNd4IG
OTL9EYgqbHYpZmCIqFnNMKqWJVjJiL2Wik8flgvpWHqxtw6xggRKmv8Xbiar0IJmdlVAEFEAgg1l
/gDsgEwGv20jqH32tSjlW1R092Q/IctGdsMq57LQkMVoY1GQw5tro+HUWLrfNHFQ6Gio9OlsNHvj
x6gjAKrRfanme+N2torQ374oHb84vyVlPKkiUCiVe9M+RNSCmQ1zlpX21jDnq6LBQa9n/AwawdJU
iMDyo7I+6iydpzA7xlmCMQCDMelfxerzr2qvcxAkJDp6796VtXJjUlWj1KCBaA91gVL537Qyhnd1
qOyaloASMl3SqUc/i3UnT9BGKDA+GYyh3530lz1Tm3R4OrPetdlfdi0FKfvLnv2lRpR6NHuzLnsJ
v+p28SaP0A46gqgiYZG4Ck39U9jqXuqyUw3QJMoGoN/EDZD4i4oQnIkdm15UngvCB1viNFfoNoFd
3XQJqUajsx69cDNgooM4aqMgOS+XVaHI2Ngk5gF3+IBrJVsdrihhcKROPA3puQHjyCcIHL6vHJ/7
OUpdDci3U4bggpOjPNZeeFAuajfvCczoh1VonJHuclKIh0jJhJiNHw2pHZMA+a7axQVa03LvDHtf
gZ5yvokCn2a3Z4BhwcOOOeMq2zOv1lbwOIfhSoxG9cjwhgGz8a3y1oAZyxjnp+O/wYEm/q/9iCk0
xep6TNhkoExn7ntgGXGIIyaHzGkAzTJvjzai0bkXYvev8rDw7XfM5ZKtsR84lrRN1Won0JcaSqrq
viYBYnzcKhAfGWxG3upLzjYI6jVRnOw480eVMECgHcV5RtsTa26yVaZHSfSgqmW+NUt+ty4hZ3EO
45v6T77pR8EkAKUtCXNYeo4jEdEElXOKAG2Geok5MZc6T71iGYUbUG2NHh26rjF8Sb2YXSxXlQGH
ybz2v/jj0JoskvSGGOiutsdERqFs+kVZ8AWYZXsfitt1XNG/ECwXfbrqa8yB6P9UJNwUijeONTSm
Vz+bx6hCHwwhrED5pwEfldduHlBN9CbotUczIyC1dOlYxMjpgTBC7YjyQdAMQINFzpZZSze/Y79+
WVBRnV5+RnbKBZexXcGo1Dvu2BCxp2KOb38EOuIJwmaOpuZd6bim2g2T4GTSTkbIsHFnYNMhzYFO
f9JQ2WjaVUzOFVct+BGJ99aypFc3Mj6pohftZkd+AOcTXMK+xet2J+y4sXYORhC0dRf9qSo4vpiC
A0RPZj0gZ+Sipmh+5/Qw5uVNcfTbJCFpIcgibtG61fd1ISp/Cjn+1IafOcyu9pK+oag2rPwNjSA2
3f5WyOUF4MxUuzNQ6NEiIW8GeyWJY6ez+Tetk3AGXwktX/ZICmtzrF3GR5YbuySjxpmNB+amB3kT
pnotk+mqTuWV5vpi3SRtM7UsTtAD9uSo02h7ULqQL5U7EzNlr9QEFXGZjRt73VLMu0jeNL4NQT45
xy6RFfpl0qIbPOpYFpdkCe/xfpIjd9S9NnGO0Zyd4jg9MZ86CXbqsUQBHErH6DD8hFnzQqfFB3zL
K20l7D7AniawtD6wps3A/VPAMpAT1gSiB0TgQta3SUbcJ/JkqAGnni82Mx2mVWaUAVJV647GFwpp
HinzMMZQLBrI+9hcj21qEI9JCJQSIckmVFBH7+M2zKnfDcoKVeXlSf3mg2SYpLqZuNxUI8TAqp/l
xy4t9NM0JEfHU4Om2CyyfZxdjbwh8P+fy3Mp0kuC/eCjVsv3aLbfphT45sZaI1PULXFN+15a9/4k
NTJL3nqqSIIid3zOQWArWGSKPyn/K8/+AEQcBB0bvb1xjIBqm3A+PiQG24am7t+V1VvP54ocIKWr
WPYDZ0oLwGGwPxpoAUzpWKyXSPvl5of1ckIAcHuQMcEi8P0DFqMtttXeOXfo1obtvwJRCiqLB0GO
AbZAQ8N7T4bQiwkYwMco3mtEtpnOJpP1w6J+9SGDooRyeCA8gF8iy9fOrzIx+FiSi0zf1TAc4yxw
bZ2UyQUbL6M2Uz+UBakcETxcC9VCPnJRp/vINHa8pjvjP0TmDN4SpYAxaJE5Xt3x7zO80p7Zs0in
p9nwmCzKq4Slg/SD60DXY5ZHZH6zGR/98ALmGWgdCFbGRQ1BDoYiaOP3EkHvZZYdls7Zp9uUB0uQ
YJrUewcpeItjSDr4//TLAsHZwVxTtaMnJKgi5JHxs4bHOMnvJIVuR0KfdFJS0GX9169JHprptX8d
e/QJinwKTsBZszcz4hAZuas42fqBEQnG+J3VfkbOkzZlV2zEQbBbh+W173dBzYi+L5JtYn+borhl
WXhzivFu2ChnrNpb1fORczQi8/hbBkTyuI1WuKM38BdPcQ+zY7Zy4cmgobUm82Z8Uvceg1WU1mDQ
P0ZYqQmP0RiD6V8pZOhueUFNpunj3ezfJdKaBuTt/Ckr/Lfwo3J9IEBY6SPSub1VTKdxmn1sibBp
CNMVf5u9ys3K/BgVF1hexqJF6SJxCFlnsEOSMqyhO1mU58pszqPRnBctP5uE1swLYVc6jsPeV4yY
g6OQiU6MQc/Y1k5LLoVMzABX84/dI6Por6HcbzQ7cY1jE08XS/YbsgiSW8nvFhHI29a3SQjLPmoF
OuZLAW3daERd/+oFid1C+DmBOSOn6wINS4uZevT44U3HS9Z4Xy05jji8pJeOx9r67pegUk22ggVV
cmDq5i11LlPbeEqjYADCnoqeGLFOnNfHYcTMMoxHnV/5Jevad1kneKjdpcN5Jmfln1OxWq9lNgfP
SrlhWqe8gA7KaAMt75K9sz1/s5AC9+O1+pfpv2mG0zP3JkEsMK8PZLeNhlVRckXG1qAWd8KGbnqS
X3F/qryW6AxNvPcAJJFaqX91QleskZ9gsxem5Tkd5JQq/7QS6uc9KiJQTuPcuHU7uO1KOKL/kHdC
Tx74oi1neJHy+J5b9juFsVJ/lVgwOtEGUa9zE9nv0FRg/7AjBevoW/XyHvG8yhsVrcMCICcLSqEw
FeDktOcnsQwVevxIvXGqsuW0JOXTTjfiR7LqY6MmR2jLi/rHCbeVFoPrV/f25D7GhTldxJQIICHi
kHr0pQeJQRQ+vCk/0ej1JGToFl6ACfMK895+Z4TbGWoUmczig39W08sjPig1wLmMYLtZPWs1mZXD
4hNOgLApGc5K4/gTBR+Mxtrxx5FkAjjH+0glQCiLfBcoUzFwsm35mgPJ8UDbpK0KhUD/Ur+i/tpD
odsQGLRJAhUHhxY/G1jOVPU4M5imkrqXkZGKS2zcjsnN2ePNZTRNmTWvoDtUrC01RHmYCpv9475W
6Qy/VMxA4suUGAFTSJObEqYA03MvpaacqoXYetiMrIDIDz0glJn0+pDYrKdLtvU9EK6dME4Re/6K
KAWLiBRBYjb9WAY90PmDmV63xyNA6RJV2fClwzIzd4PwV3MPE0AGl065krZBUN/xswIFsQC/+aME
GdAwjonbfqSjeSXR8oLO1cJtOXJtNkPLpsrVS3JuF/XQ0Nl5A+hCIw1IKdl1TMUnZGbKAno5ZbzM
IbfALHUCWCD0+fDM8A5jaF1lKAIsGF75IFzE+WERcvWdM7/HlEvGsqwkJ56qnhO3Qdy6uRFTwGU+
+BTFBDFMVndcftohAfpCJMFrCMM3PIpvxVYJ02f0X+cARwgfRU/8IeAVQ1NuuvrBOGJnkdviZADO
mauMX7dRny9MYjY1Yp30b7xTh+yiFk6QiDlIuiywqIAwnppWyVBtV5gI4yMS1rNPeFZ9Twbl2piw
cgj/GVLC/zeM5qrknScFPwgQGlhPtIutHB1yftCGcf/Lwn0xv7TkPpLKlKFkAycR/yQhNvpqH0Gw
mOK3nIBFA9j3SYX62G+av/Kxm9JdY74alOeolffqk9WsBH6CfN5t5vzrvkhbV+I3B1QIoxzIQWX7
IJfnz3z7m8AwH8AaoRHgP/EvgUby1QhMwHDOb9/eSE6bxHIybesot3iUlmDdJ7M0Hxn0aZepVo6l
qXjm+LnOvPUdihRHP+kb8iHNQN/ccmuTkwaXfpoqBaHec7c6NGS9+/dm75pJvRRFG4xfEMYxgq05
sRPb102JxemF9J7KAdBk9lt2vWsE0n+hEl3F9pYV6l4guuR2/9Qgbm6iYzYj/ku9nLgqvN5zyRIu
QV0gXjHGENJbJNRrLZUMp/U5eks7olMnM1BDCYFYGKBp36Km2Si/crVJlf5lzeYuGjDfUF1uo0l+
hZ9EBgvs+BgEC7wYDIpgoP0dMDdbkFkclWDdGnPo5wwC1Z4PYj/RIkxDfGNGzfNEwPOHyQySvb9N
ii+sOcubkummpNNN41pAkRX3CI+Zabb7jcElxIJZaJcweijws5Rwv4og8GroYb+RU/bJexZUFHNn
+e+stajSF8AluifnkoeefY0lyzZf+MukUz5xBZyQrjoL8bM/eME9xgmr1ZD7M0H+86Wys8zlymVw
6oIJJ9CR/gqhnT07+MelvDxQ0yvSvVsKr5oVtAzy/2ZPQ+yc2/ATZcnBwjVoDSbju9IhSa3hR7H0
hw5Ju6vPxKBDyeYwkxGBWHsUY+wjur8kEsh3q0HbhAYdpQTynDMnelt50Z6AX3ekZktk65Cl72ov
PCbB+U0hDyrX8/cqTD9yB+I9VA1y2bON1SZvsl29Tf3mISXDHUh/qRSPCMVKwlCAUXx2xmeV6NXb
YNx03DQN6a/FFtkg6sBCezZt9sARkdnl1gRfYzGjzZGck2bFrgZlCp4WFcKr6E5ZsVc03LYMx9Ej
5QaQ5ATxvCA+U7AlwMJt6LehuhkzyORF82UL5e3MckN9K7mmm2jaazR28hZBzL0Nv5nyoO/U1K0e
xMkZzusu45Mq5LtjyUEePUhD1Or4XPTqtibSgkHOTAKjhmiuWL060yOK5afZ0pxuCzu7g5dHY8r8
aVvGf7LRdEfcOzvIBQO79FEsAetz9pTy6u07I+Md8/7eZ9aNOqnks8kf9VtVOYyOUZNiyZ4Nhitw
gHrMLgksRQ5hUuUNfc+byUlUZEBmhLk3WzSjXvyZsZ8enP1Qke4wT5A3potRkq25ig+3i6Ewu7YO
Nt3fQPlBKTK++pBAXxLfJGcMQPePoIsU4F1NEaiJIGh1DpxGDhat2g5Rhu+tD2Tt2aatF6IBkM5N
tpAqxMpIq33jEa8aSmmjfmUTjgR6G5/kyaw6APZCUJH5bNq18NV29isZlZeVxa/sRaLZEfnCPmq/
a669Ice/CF0fiRytoUlmG2bcRR8DjT9aqC9z3C7qSKB9EsxOTNCJgTM5AodBnIuqIpyB8Domxw23
sTKeQ7zqp7lgyYk6C0CR9D4agDdBXtIOIzEBOz6wB4pBSznkbYPl3gPwIjJHvTqvkVsyBicHTqOG
wTcwDVz2y6P6z6GSYgA0SFFAfsBt0dTrrPMoRuil9hONemq5kfiStroRP+XMvieWuCWhc8n45g30
UhbJJRGB4kQMJDteJcoOsMI2IxA3/elRebmPzjaQIRH5GmTL4CObUlhGrRJIyvEg2o8I1ZxoM0iP
WkfWAg1/m1fFhRJQLuaTJJrTYCdE8yjH+oelNqEEzgVh211HgqLTblHoXTOTWdk5JSOJBKHT9Aj5
aOJf7i0qjx7dlRmpxxhf3hVU0jDoh9bhmQluPdbIAnVgsdpO8HvL86XhDFRmfC+TAWcgOtKTNoQa
1FCOOlnbxYJQc8X2x3jfv/csKqJUdgmrYBUpWEUake5Gy+RKWoUfOnHBZxioAhPq7Wz0pijyYge3
Trm1fkkvvopOuuQR/eph7u4p6e+32rGf+IO0JL7Lpv0gIe4RJbs/qPsWOblQrjrMP1v9zI/3nLdU
oGwauP8I8EoNEqRWYpdzUAgHqVp9k/AI4K2hO2uBKosNihpq3VRrXXTyXD/EHsNHNb/G1G0Wwj8E
XQckKw/JUJQQpjJ8mVQ3IcW8Tc7zED4qWFlKjJQfPbFlF3up+rByuA+jvB/UC+ToYsmOg/G/KCiG
JufROhJi6YAvtP1yOTqtRj4oAIPSeFuwLDrCejfpawHYVzFYBxAP2RzvKpqdiS23W7+3he6xJ3ep
B/8rrS8IQiaWYHEeyI+LlB0KspgazchQAH/jsgpyRvGxTizKzsBqol+nergNOr6QnBDHlxrPfuXW
C1vvEeJHjsLNMtx6Ip8NxTtgNlaUIEj9zRBPD8hZHPPcAOemSQhXXcCV0XhawAN1ppZE+0mwuwiT
bthlJs4vgZzwwbCwMDg1t1AS+C5LJCHpDwW011XCRVS9Fq+EdUbRPiNyiD/G6w48sf+LpxrD7Mm6
HRglSNsPgo3iFins5GrQEXtbg/xwGAj9tkHdYLXHx7MGUG8I4dC04UEKHX6QEzzPCLNARcwv4u0J
/aXcazsLwuMoatitrHrwPskQH26KS71mBTQs/PlWwJL9m6AIiIsw5HToL7k5gOyAup3DyFXc/D3B
bZO/Fw6CopPNPGEUgDzy7F6NNn6HgxkpV5Ms8CKfoVpFt5ZO2pAJoFIW0KzTtZFzRDziErJJSG6t
nF4zTJ5QbDPyE2vvpiFMN0pe9hpOc+Y1YejJT7Uo8fJjkTNOMBP25ojLojNg+hPvREzjagZnsdj+
bnrb9Kx7rb7l9KkL0EDnnh2x6G5w8kY9H+qnY0d3rp874U73cD5o5IzPbPDytGPM7+wi6U+GDFM2
SRud0mONs6sIVUYezOx3vVBcq/7VCotwvPjcWtLpT/8QqLhmNiTG0HPXAm8UWKWHJ1DdvVOjPTHm
PVQrMz8ycTzmRXGCs3qqROT3MWMUfFrJ7IeF6VMr5dpONb/LEB+bI3lG4nhbA77dthJrDJ9x0vIZ
NTqYSQCJ2bTuXIG7U+yPsosP3Bs2IXF5KYu6CEWuA+l8eeaf0oBT3L6aEAnn5mekvtUdlsMMjLu9
epeLJTAxzMLkhvB87ZT7fDKICXjp7rvKYN7sSSxAus1M6UzxcXWe/W7KVVZwBTYjccIZcGqk2/gr
GFFIYzDJ2UVOlIthNBueIhbfMxniCyjfZRzPBGXnbDl0hmqn6dRHMFg3BFENWXVaoUVO01yL2brK
aD7GVNwWqlm9zk8WO4zhNLGmb9+7WX45Uv2YbOPkUEemPpzdg72IQ1wS81Hae6inCF1bjYQYkJi2
UQbkcRElJfHflfjwn7Sfw8KbOt21iTakT0eDBZOk/kizOxf9dmi+Ew67Jhq2/SrUpmHkFtcILDFw
z7sQY19Yc1+Fq4uAm+9ojcrRoC9PYDzxpqFazqCMogJiaHwwoo3cZQ/zqGoXRL34MWw78x+xvKG8
X9KGmdzioiIES3qgdlyoxkNvU6lDUKaOj3/BuNN/4cKIoIypSPxFCDJQgH7bMqxdVfHkAFvE2Ywz
BzJeRALfK/2vzI8XpbsALjABJifnnv7JmI9OR6REf6KP0OAOtiqZt9MWXTubIOTsBXJ2Fdk12ixE
l6T5DpdSltyW8AoxXzuY7WYt+4x9hXMRUZBsB4VjBLCkWt1LyAlVtXbbXcfh/QmVpUayP3eH0IJz
wvcCM5SDxULpgfeaFJnoOJm7NdtNRyArX/+ubFrGxPyetJZOjJ8D81mj+RNVTCI0dUsN5wm7SI1I
I6kQIYKoJmsZJXCnokv5QZF4zGMIfnZy58y7f61REZceWTDSn30czdcIir6F3bPLL3pZXvquOLbF
s7D1wIjGQK2jYCjEWUzI4ADZoZpssMhGlZe3+NnkQyc81ZyfsnlOCLUlRo9rNeOnyTTGKHgh3VzV
wbgmnn0eNeKPt5NeHENRe5jnUW+Obg0C7hwe/lMqPK0IkMsYqfOaWQfsioUx+OwKetWXgr7maMPw
pd1Py2OPcCB8Q9w/S0OgESaG+C9Ey1tTMT7sBp4Ng6ZE8eOJoTprzRTaEioVhXCVr0ZD4hvf5kjj
skMzwjTTxoS8DQm/RZBoiRgSORb+Kmhh/HkObC90SPUaEEbiNTYcgmMrBP0mKCEygVIk2Yu5MxXi
AEssHpReaXrL4Qf0qFfQnaDzsNBE5IcCtccAsbFDOBPhXRREO2RVddbCmorfrcTInG6XTDCL+7Nl
zG77x60Izkgxvv0V7QO5ytdgvqhq0Th1+sJG+YDdYV/o+YHuHcES7l7Sf5xI9yrQEhaOtGFHzHdO
YJo3YR93dMH2m+21Rhojo7RJno8E2e3yotkYJHzLPQRxeV1vXKcNg0d2064kY7v9yhjmR4BFs+kk
Ef5qJUxM5p0UX1ve1RVDuwB0GVeLC28Tq3M0fvU3jFtw5H1NvYsW8bzUT07N0NzzxhFbxSiuK8+O
4ysPU2WiCf092XLriVQ6CJ4k9FyZSjQQPhKo8pX4iCneIRVn2XxGwgSOt+PThSBBbq/mVgTaAC9q
f+3MOJKBsqlxwsnNcLISJOulcbJDZ1VIY8RDrr6T7e7Ap1zmHaMLtJVadMwf6R+sRoC1EG+iiW8j
5YaY+4Yo2TgYEq+eoQdDDJTemXY1YmmkUxmts64f+CIxkMOwA3BYH2KQV21EvHKzILHcFrOvoz9r
mXyns+Khb0T9RR3K3LIFSN2wVyoSlk7usqCvKH6UKbx2KTwUqQSKPl3DXe/MVw4vQRNe3UJnvDoM
5ZNmDtY2DN5B2AWm5VyIzj0LKXWNvQ0umlACFjuIzRSLon5nXAxk96Ru4w8hNYRmyFtQ0EXo/N3c
Svbag1XfhZ9Jtq1YzFTqBxMx841Jd4pADHRD67lRz/zxZrDrh2dPFAp50Fgo+p48SDH7t+rT5dhc
aKx5HxYmDupzlQRIoack/dl89h0/twPHr5Z2fqtLPiRBtm/jB4rhHjUrtW9fRodxINz8oBbmBwLZ
z141PiGkfw7dMa7l59IsH3omX7XpVcjJq8QeWh5NYwi4rWiBBkCzJVtHy2BeYtSAtfaFckBu2mfs
EEFEACrKs2Y7W5NbkbsJk/TAsYt+3G0gLm0k+wPVoDwcY2bFRUbgFA/sQcPtLyE35Y5xoLwZ33yS
0OZ1wYKq8Ebx1i60kvoK/cGEf+GR7ltf/6dLMX9BivjG0zvKkWqv9f/AJptnh4804gZHv7igd5uH
PayhNTKef0qZfqs1YcBMJ2s8JogfMrYJ7FkOJNAgi+Rfk+RrJ4f/GlVl9uzDwrVR9v7BJs5WbD//
G+DvGaZ8QBdOUT2KAH1DQTgQWNRYe9lSjHTIpEryBSr0mKYnxi2R0vSAdTkUMLb0s+ak5zZntyax
K8lBt22WcLx0uoFGjHSqXDvjz8lQPtM0iy11Xcx42RRPhkyCD2sOpPLdNIqAGeYlO5skgP1FtTPS
epNCjsuXIZyKZ61pPUTh+G8JvU5Uls/Vy+7l97aPH4KBxFZhXSFsgnA2SEgC7D9Gpj5w7KN3JJel
VRBF/omT5aNRqs8a+eVd7epnAbkZ1dChdFBfTdCT+hqaIj0fMzuuRjb/mPN4sYfYutnZcsOadjOz
F+DFE/EqGLkUhnFFZARmFwUEAPpFHZ5o9xn4QUSvP22TnF6mfsUu1nXW33TuUXsOBxJI0TRIMx+8
eiDJFK1XfxH5ciHG1UKlks4uylRAyCPBWh27z8Z1jmQFBPZwGfTsyx5uGHoeg2V+Wnn0KTnhe22M
L1ufrykN6IdDVEb2sbP+sTMkk7umqwtBn0cIghftEQ3Kc2jdMUK1aGCXfe6UST+VinWq5NEjfyVu
MJcmBixZ65QO+qllhoAL8zT4Q2lf7LS42GMddAnT67hhVdv4MpWjQ0x0A4xwYLDCTnbU4FtzmYgj
i7f3GLOcGsU7ougyXbnVSkwiD07HDfu/3UQIA+R5DSooZffEYiQGgvY9qN6M9atHQBhqB+3fYJwm
DsTU2sc5rkHOLYqbvVYFCcURbg9H/i0d2ljuVrlmN0rEH8tkPFkLaNEO4FWxwauRVeEZTGHQW571
lQbj6gBQWjcJd2GHT2aRPf2hwU6xxWbuJ+/PtJXRUiE/QQIj6HzbZFfZr5Cpr+BEJeLQ0xNA8Hnv
wUoAAYEJBISMA6txTI9mylyXHAOMJpb2JVvLTlUGfiNAB2c7L/NZLiw/mdc4HwCkb5eph00Zameh
UARnxnXNcaeFTJOd1BD5u2meplz+7wHqc8GknCSGiWEnjsa54aBXcTNi2lcqzR09edmFDA8qfsmC
RzLSSBmaj0u4yuiZ49LULZYHS3E0AiYsQYhAOVdiX3L+VRg4/8nM9AcEF3IBD4CoGDvGp8MItDqh
gPWrjo6GxS6o8q+I6AyC6catdIbtQT/plitqQPNG9BE6PzWg/mmoIxLe/bNZrzmQq3mYIeqSwIzR
7KpXe6XcJhzFMwvCW9/vhMA64DxYNNO7kVli0g/av9EQnQsfV1suD3g9Q2Zkbq2cBdQC5rJwZLX4
m78/xV/EFq0i0gVBRzF3J73wFdU5ZQov4bdANIJDYGBGZ/4kwO3io8+/iI+2iripZp2Mmo8wJme+
W2r0dBLtDkQjr5IX01y+aZ3w4FfbTmhL3JA6xMQjKm6ZiYFMeU5C9gQMyZpArY2BEzvGa9Tjjs5h
vIbH0r721ChwGhhDG1xw8m/PtZIwRBtCuG3TgS+q68MRRvMJDAZoBByb8G7nvUntIog4y7P2vYQq
Me81aAFRbpxKYMQakdtYGcB1Zgv5v8xBY80G+MZytePF1oNq1pjVYg9QvVrsgYxc5NaPuVdI6dXs
wpM1xZUvuHz8gWs6azcFQcQ9NpklsMcZs8BuxTz2n1KytzJQglhpqH0XHBVrmDRtqkQjNLKWlc6C
0UcLkq5lvKAhHpMsHPfMzDcR+5s/y4hmg9pTECGJp2y3IL4PNCJ6KSER4wwoTFsUpjXE+GEDkiCu
9z5NBqu+Y40bHz1IWr3aunHNPSJU5kI281YU/zblOAjI5aZblEonmHPQ4j0gK1YfoJURaPwa4n/b
hsia6wK97mGNscdbv2l1JZiuEr2Gzf0dGauoAvRvjnabHR2NME8yidYUunJ1qaL8Fs2kFC7XgWkw
IIw4K13yODh6OHam7BCibk7o2WuUkcSRBNNyi1soFjIhfadu3iQwGuDAGWv85Ma+q4N2JkMiwJ2z
yo4U1iz4LEDoCjRQXbqlSCU8dF7dHp6CPKQ1KfsR/mAd2k23iuN3ri+IRWfiMsBSpIQFprtERhtH
yU7iOF1uRHwGDFFAX1gl2xA5PLdP4k7MPkneUFggmSVwcwXPWLVVUCfys7eIfExxRYPvRrSMkDnS
GYpp88nS4M1fOywD8WCfl2g/JTS0RXqDLqQqJ77znXySi5G4qr1keo1S7jKmgDPiBMXTVcezwE7j
3Tw2Bj3gIYlsvGvWuaen/dDaqx4p7PhVkNCbgiG7qoiTXgt/wS+LWtYOrKJzY2h2Ev4X237mGbgr
YbFq4k8HZmeN8jtrmQFYEFl+T5WahS34Nhr/+x39LM+OeKmp/n4UppXG0HllXDI0jT1enMk6W6yh
wr3xpXUN6SGUOVSIuTiqnGPaTVglWABuD4UIAPoN5dlGO2MnsHtxSUHGdHwV7Ww1XUWIyhb7IaOi
XoaQzZnC967Ho0u1Ls8tYXrTIYU26fTOQcwH/VFSHgpmUkSfKFxuErEcKa8wKQk2mpjFOKhMLZPm
2jAsWIPZBqi442btWdpTC6QcXXSMbrZAGGR3EfI59Tgbfs8G6CCcwJ5Ix6n8KEnP4lB8REj12NQc
LH28Ltx10jIAa8H1pnBEMiLolI2CjYp+ic85Su9ENhHC4DlBChSy01heCYM6mdm0M5xbaF1kSznT
g/XWE2dRrJ4SiGbjQJ2sczGI0seg6s9aA/brb24RFTFzWBfyPxPrr4HjpY1oLAcwjiYyTV18zDnx
xyWX9wwMfgYGHzNd14mUP+TZSR6fhB/aIXzghtkSMmiiISTJdEvH/C+LY/w06OkXj+K5pSqBHLtH
YNdiwV+VvHW6uLqju6F5nGB1NPOt+z+OzmzJTSyLol9EBOMFXgHNEppy9AvhTGcyzzNfX4uKKEdU
u9ttpYTgnrP3Xhv3MASC79ocrlqF4aQF3VOVrFihXJfJsmI9bpWEmQzOef0NUGMcTpV9m68GM0s0
ztuk2UpxdqHdHqPyVsNshW0IKNZkXCE93GD2u7eMsUjcYcpj5lnxNQrm2nYz6pKHfULY8J+Q41MN
czznXZp10zPt1zL6+urP4FA+/wsJDnIHp/SYlAXRGH2pdjkTCN0lGJ+FJqhRILAP9QnuqeaMBuFT
W/Wy02gV52LdcakSmR86X0LcEXbIAwSjO4bu4T3mytEuM1O0VAA2SXoyWwhaHM87HrBaouyc5Dfi
3s6ZvbFvND7z9vXE7ThqsM8ygRuBsNzbtDessw8rW9SYAkr3UgFcPkd6dS4wQa1J4FHWaVSq/chX
SY8IoqL/Yl5phBBhQNCh5zVeXGwREh9Ad8RQoZCXIeyTXikvtjUUnoKSJly99gSbEdDV4dwJ+nd6
9DynNb5m7dGTX1efHF5AsKREk7RS25Zquov4+tl/dEfwNs3f3yo6spLvb7FrKe+EI6Z8AhMJno8z
KY5uFTgxr8vyCZLv4bPkrGpkSb3D15SD7mIXma9auxSHHhjDMJX2cchguAACgIgnnlMjLgteYkgn
oANMB4MPeShxdixYsH057BiKi9mNwMIozSPO0fKJCcCaIp5GS+iKNlB8swnPqdhjVmd/8q4S0wA5
u+xsLlOJbV8YnOgOPdMXNj2G7rUn/QRtymSqHnBbsf+YmhRfYbcJmJ9aiLU16jhwILL/bNm5X+7S
c5z8mY7td9eQOaNnjhkVa3iI27GqG3ei2EdHDoVCaI63ya1+SRroVwSz6hCEnnnRqK8EjtrnVysu
bmkP7YS2BKWNWJAkBL5Gi7/B3rFkq5FKVkTAC7hR1pgBGR0CptxuSWQDmI8uiZmQajUO9PSQussO
4af9a2FXisJtkyVXUYR+VJnUSGGNSovjYA672D5qAdMNIpq83i/bX7VYz7UX6Q1a63ikrXuqn62h
bgzicmyjNyWPzrC/sJZTTXvLAkqKidSBZ6JYTTMlHEKvJobdMnpTaeOA0xGM+LP5gx2mLvouHWoH
IiTliUwN/ZXRQOkjOktK/7gOvrdmBC7rXRny4fQbVpj8Bg06UiLIqh2I5s9fKSotDhuOK4lxnDOU
/OmrBM2EEIWJhqRR9lCxPK3fUk6MzPlj8Ceist3oUSo2qnVJy8Kxx/aInHNqgUvlwZ96ePKB+x0j
vKYBCJ6d90gu3RZTkCCviH+BT38lBmxvNr5JVi4W4cKFAMFOFzyFZ2fkAA26FCcPsD+QEe3W4Lsl
+BJpG9qTsZtCL2OlwTwqJ6Ybyx8T+wBQPeDKPwa63bNebPuoOovC3LQY1wd9F//UZFMGKd3YD1WC
4eIONWbB5IXV6IhhdMIcIIl7jArIwI9qRmzeKs96sEdL1MHqOtZSrTKOwzn+miO99oa0mq8SLFD4
zTJyi5JFlH6ayEUCSF7airkTi+wlJwgWr0EwcpzEMtDvycYDKZ3s94x9Zo8Vman/FArXgOli1O+h
FcEU6HzsJmS7D8sEt3Y6YrZb1Y2m9CJzundwgecHcchDjrMRMlwSTK7JRxsOGDtRLjGY8Y4r5RFq
6A1B8ICktWDMDKyL1tdn9UXlgGly5OWOv/jUczK9Zcy3KOwALj2SrN50p6DHQ5hbKC0KW3aDzkh6
8RGPbsNPrXEw18n5tbeOgg9A92uyZtQYe8iA1CDOGDRsvv7mABprIckNF4FZZ7kALCI2ST4vdCfW
vuXs43ViKBm9KbXvRVI87f5vNghm5xgJ5Yh52UJrjuQQhKTpgW4ghcGd3oILwQjTH8pCPeSL3/Wv
7JInjoJyg1bVAkKQjygnIaQRONsV2FSKkayYesnwYqCAyuifwbMhuFHi3IhKEhiF7Uf1GzXeh9z6
ygnaZUhW4jRDiKV4CsyyRRmYcUprnNA7RSLFZpJv2n41+LUcSjLVkXnEVSSE3vmzKyNvO1+UqQME
o/jF1rDzFy3gZS7Lm01KIW2W82yo74VtvyciR5lq/DaU3nTJoXKB/aMA/DyOe2gL+24ffBZCPQ0G
u0HqyC2oScLJKWPU+vzFSLWHriDe4RPIUzJN4+7xY1lvFpuOURnOP8G/ImILEDocVuwtDE0+NOEF
/2Qi5oFS3KMvcrk2E4nm49S0loP4Z3nQF1Aq6AVuNzMSgtxzlUanMEVXpJNavwWHKIk8dl12DrjD
mSTcWdM/5M2DhJBmEqgIPOlB9di+5GAW/3RfSx29p2PwquKN1IhYsNV+ALRCz1jiQwCJRFOP0Nyx
HBAynTcdGxzpr7lKF00htt/6C+oKVio348KqVtIKlB5yYFUK65wcmI7MYl6SN+B97IjkY9BjWyXe
gSZWYHwLkRLurCyfY+lMv2Tw8KgNx7nxyoP13avWw8qiE7lxfuLxEU32HUhpkz3BY3P7bt3wxb4b
pXEyEEDW5HAzaGz8v7EI1nzPQ8CW5DEzrXkGnfxAoh3S01QsxyWgn02bsF4f9VjDqYs7J6vRH7Md
2V8zOWVL6WiF7aiYGmREd56jV4VFTasnXrtY14UgOWzzgAyD9lTZ0Q5FeMr5FFS6yYZu2szla6lJ
1JF2+9Rdt90xTPqSreZ6NyK+3wtKAFY70h65gFlQX5TzzLkhiAr/7CKYufNHBgYu8pQF2jCQ0fxX
10B6bVyqQc4jDrXFte8WGI55W55jbItK/RX13W4sg9UCtq9jyyF6yhksRTKcUQF54ssEqWKx75LF
HbQ/SzOy7+DFy3epVt35OtEq23Lv1+AeN69rfXCJ5zwRDVS5kYEHuhxIzUT5Qi+7hmb6wA78BNfz
IvTpBR23RuLDhXCxY/W2fI2XesHrDn1TV1If5m7fKqf8zwskuZ2UJXt7LGnNa/YUGkrtY6LEu9Yd
OEv8VgwkQESsAXAGjHhp9xjXaAA8K/nki7D0FZ1EYJxfDJQXUekneiVcDaAjxpAwvdGO5HNFirw7
wBM+hocc7ey6ULNRbRODrB5Hx8goT5gUOo1GNIUu8eAhw6t0tKp5xtGjNsPrBC221c5hWFzGVLko
SXDpDB4Y8StLvE2Tp55hUlaeCo4FaNcZ95s+u0m78N8M5XA8QxRaQUjUzt+nhaMyafO8tfbGWogG
oj62UdlgiUc+NUJd23F4jo8m2XH7vlKRDQKJWAFjii6GjMYg6VKV+l4alH0VcvuxcdTFmMKr0Amo
ZVGRY8rsXFTNTsbHY5bKVmgUeC1/OW0GiXm3niQtFRt9AZ83CeLe8jpA0qXFEqa72Q1cphhWiBTc
ijC6r5ydpbwGSXSl6Nxvssov9M+CtWQtkouU1WcjWk7aZuxR7M0Slh9rghb0WY6z3uq3g8X/jYpB
2ptl7FIQNDlMBHGCKZCQkFdzMeaMFiaJO6uOkB0R13EBfEMmOzfMrpzA7dg4cuy6pL3iLOwN5fIy
iBLnAy5QClEJIFJkD5GZygI5nE6SvtVFfO9nTB5U41bNVl3NuJir37Cah/2LqkvndX4qBW+78rZk
dNv/kZCpaZ0UyJCZJzr0a8O6aXgjpXNmMxfyXIPTXoZ/hxgcRog96CRKVmFmivJkXmKtPGOlwTjA
SWeDjSCuP3qY6Xb7l67tBmqMdsFfjs+74HQxpltKzI6i1yheVgADs3ZSjjpn6V6nNo/LLPKt1ffz
ZIt+gbivUt8ag7OfwsuwdBgFxv/x2HW0+qhkqLxEk2EFJbFbm8VLI1lPabceHfdNNOKBY6G/cnYW
bgeuJKyT0IrTlHbHIZ8P5aeNs1A311Y7mrIS6Sh11Xl5HVRsWGV0sRTzMti4YwKc5j8Gcknbh6eC
+GGoHasLTlC5PjK97chYpS0lFwCO4iB/qaqHMnTXttSpwCPU0YQf836sxd0o9HsaGLeRb33i2pCu
9Li+wQC+ZovqWzJf58PCzq6Aq2Nu6elRWq4anaNLKPaZOrsNVI22IqNMRwGmeuiZ1JtSyS7RkYpX
v3Vz4zJCl4gNfR/QQiWZAIRs9cq34yrQQVOaZlVM/tJ0jDv7NGTKqT919ltF7moIGU5hewZiZRfa
rln8FQopWFSFcFQu8qRcCkolwzHxZKjvqqNmNpvoxKOKaHWbrUIbcnrEcZIFhbwe1q2LogJolKUL
3nApDWgRrYjK6vRFspNixkmODedwnczuMhd7wPkhJyHc5PVH3sg8zEk+OdgQYWCyK2cuV5991vuB
wrYXc3MJZl2lAUvHzyaYYiXvnZMHO1SZjYtuYcePLoUoL6FQzolvwUenmlnmMahbjxR2QxVc2k67
Z4VxayTjiinct7PqgmegIShZU5mGJ35HRy9Uj7LVvJZguoKkGLxXx6YMj3IlqIwcHD3LNuCnuUla
5xi4pjyblwa4ZryVbfU0lQqIBqpP5p0QMY8w5RRex70hMYzJYmf+rviLxA6PqkynCIKjWfuK5RUS
mYVaZlC/LLH+nllewAEAnnSeb42I7wLB786NspG7JAkaYsHjX6kvP4tA/qjy5Fnbh1LIbwW7KQlC
BUryPEyY7pM9nd07UV9be18KzQPSnZ11zNFggUWGaKB19NLFu0ByDSIOE0GYtfUdkbUzNrTBFH4o
kzCTg3P3YtUYmHW+UHKDYayjSKve4xmwCphxoKg6VqXZCMxEvtj2Npew5WW+jaFaq8xdnquAYFmL
QuMtcQieQ4vdLDZ+qY93MLPDROfsKb/94ejXSsS8V+nbr8oY8fRpyhKvivBXxNICnspBcgq9vapV
daliw+8IBIlGgqnTqx+ti9Cb+iGAMVsiPjfmtwD+Ab1292z6oaKIJfrwiAoifUyQbXDXExl/33hJ
cOWE/W1J7zohqurr/yTOLbfGq3qj6pjpLMQWtmb5B6C3hM7C2MX4mpMDU9COMHASG8GiqFFWwkKi
xtTGvhxvkFL6IVBqpZ/3BXgYHaKzbHH7oNPy3LTw++yt1TeH9E9bDkfly0rkWxKJ24CnnIxAH8q3
1fAiccwNj6HZP2Wjf3I0yHk7qZFmEeYoNtVOHjj6JHJKFyelHwwQIvTxgnLUmRc+0wIMhpnd+7C9
ReFw7RporsR2a9LgOtjEEDPUyIq1NTZD32xbU2w7FrWQRreJ9oe9wfSo9nMduGAIc7LjfDd/JBuF
MDvFaQx36Yt7ybGvB7iC+lHNsxNjlRmLm2HsuGi5s7mPXujXXpV3df5VpxtDEVeNE6Xk56i5w1f6
YzFyMH7OnfJqBqeAbfPahU3YxaHdWSJSaXnTezFkb2LkxGTb0T2/VLV+5hBTnfFJnLR8PGk1UeaO
AKPDZ+xYyS3c1DUWcu3AZrSmoGn6Cu9zkp1MHJBKSkii0485RBu+aOmW/iZXI7r8wyqjBNHyIz3q
EAX6dTiRbF3ZbcT2waipoU3rMoqGjeWuNg8DpdGvSYzTyI3v9PXdhki9RV6uYPFTwRHL3MAzHn2k
AUYN/y5pADOF39o7DEEdYm/OBU4EkXFiSmysNZQppOoO1/7erJq9KKFQive0IM0JwL0fdKcmp4z1
ivYmt6O8IcePCBothDfWG1D/fzTFhQe7m3Js9uSgw5K9OSLgwKCLNXkstB2k59WwhEOft2kDpqni
o/I6tX+L+QTYDr2YZvI0fLypiqjg/8TbBx0tmw5rctCTgW4udaZzjnYZ240NAd2zGv6ARdlhh6pm
jkqFcBv6V9UwOwW8WbQ/iP4x6Nk9tSLPEHw52TzRMYBbjGrlKv3oTDihM0dnjaLh6iAiiuGV80If
FKSe+bPAQJQ43/NnCDND8S1cZMUeRZoHHClwDJD4ZqwKfnbsVLgZl+TeESrBWeq1UX8oQPG2hfuI
lNcK45As7VTMUTGZdB76GxRYizIF+UCM7ybfatRY64zBbXmYWD9tCzcPUh7PPZJnB3ZR7GbxJUqE
qiH2LC0aOOA68w9QsfbbftU7io1w7ajXni0ydcOt12+rpnlmby3pq+fZGp+Yd1hJTwa2guxh5Kx4
WB8EpSsaxrRhI5n+MF1pv9jYzQNzxbo//04hk+McIUGXVdvVdZfO2D/zs6NREpj3mN/Z3MabQaKZ
mUAxNiNEZP+7Bagldxno2J7GvLWCSaDsI21hpvSa5MNsf6bHLcI0BvWXHraRytbiZSSUL7DS0D72
sx67ubmBWFwaftYNBUGj4uvafMN+gnBhsIgKnIr3QRuqByYlfo+mw44iGydQVA7NzMh++4l8lW05
Deuwu2RuMpZ9VKftpIqzYSOlsKOUGxyk0aWzb732LToM77yM6BcM2ILlqQJevJGfToGe5HIMFdGf
uakdgRldYQ43LuG5I6t7Zc09rBvhVxMk6ODqTx3sYnutIBxFrHPiNnmwnz4o4wLHxZX+NDghurX7
RLmXtNLwlCfZPFL0NzvhpG+0RHU45LDmzoMTEaZzzbn4l90ybv2XtiFSVp0tm5WMU+fyo1XgIO1U
YIMkKEsiJrnn1kXpbDKcTQ9s+Q5AqAyuQVBJXhkigHDkhtlwwOUrvSp/OEeD8ukDAhBiL5Oyob2b
qkAsusrLu6bBlsCeCGlsxSViTVZIZ2G+xyQHwWwTs2ayL8p84EMrX8iq8O6N2gHlXKgcKPCVOeoz
g1CWAjMBNYVZikZJ/YkqA8zjVp6rDaJN9jugvhvSeVZwTKAqzom8Me7YiUnEgu5LsCJOpP+qX/Yc
dHEV7MmvuSKOOdDfjGnRKt9EUbzjQeppTUzAAQDhkvllcHGNuOa0X+prKXTQ8AxDefTWRiYK2ug/
A92MKEI71U5taS8lKtZIt74vTg1o4mEaTsM6hiK7lNRkW3p9sqXsVNIDXuHervgCOI1UnU3ssBoc
tTk2T2M1nfSebH2tYiFt95hnQlcL7IPJxNGGzKMBkgPMFTXLdgsLER3dQAvdqih37JMaPKys0QZM
q2VCqwhz1h63RO4lJ+p6WjYeC8ZE5WBDLZHPoanuIH5iES2r16BpX9Y2nhav0QzXTT1Vq2VWlF4v
qwfs+Sx/k0Ms0iOs1pYLL6sPJNrCDrcUAEc7OI5RfVIlFYEHMxAdFlw94h2Y8SFW0P1OShIeK808
VpQ8iNe5qN9i0b8RQnyzsWDSctilR3oodkhWEd70PPTorIBVd47H7mjx6Lor5sbEmWL5tkYdWLEZ
dC9FBPxqFXeETBlGRCMc84CdMphmIsR7PObMPZ5JN1IADFEg/LK2JB6ELA+8SI2e3Kxz++SlcXjC
atC2vgWEd8FlkOMD4FGxVxInIr7eVe05ZOUtV+/ovC337H+mF0K8pMiWkhqX7rZdjgGp/JqHmB5k
l4MtQXKeRDJhIRghG+PF+Jcrf80XMBJXSkRSApRm5XHiuPfJ3cD40Eqq1zvxe2okZ3leP/+1OeiW
yL+z9Y6FZ7baPbbKjxImCDeG97fM/ukISJjO8GmfzYpvHU5HG1bYJh7BszjwjPJTShOc0oP6Anwr
Th4Mrwil+Ecm+ORmhEnoNV0UetDqD/ouxtmFwEEgxEs0JNV825KHIJsp/zYKNvAA8Ed1V1hVn5Ec
lNobv6xQ/ch+Kg2G2WSuMMWj2hXH+n2AwGzW5YEiRK3oN3ZKxYAYr9bIboKgPo/OYQUxKqbDLl45
pHAVs+4z/IKvk8S+goDgyaCSk8WzRb2Ful7QrsKtAzWifM8aQr+6yeivgDLHrzTfCvzR6e+JauGt
0UlO4/qKdpfYjARp9Exm4x4pGD84vDsLLIsRQraJThgLfYMHfWNWPUx/KERSc8hZjsPMtixxm6X6
PrNqzJ4ONW/89xKVCe9iBLDeFCcDk1TQ3wvHKRzMGYipVzO4Mem1efwqXahf6ks2BdW/HpeZIi1+
Cyc5gpMMNs43utEv68KXMM3sA/p2Jwm2m0FnAv+51aEVSkBeeIkh9T6VFGzNNwq0AQYt4XKcreG1
PRs7zBkvdWu89Gy9Zit/zXzNMjdkeqLYTep/mV+vVm885Ba5cRILtXSQLO0gI9LpUXaowNBa3GSg
g0niYPbVQbNO5Lk3Uq7v5kNzHAjSqmebft5Zy/cFhPOUb7KIjvF301e0gskXmbdaUnWEje6Uiuta
Okf34ECfVyR7PY/QKT+VdF328+Q0yJQYXPstBtxMYP+KXnkwYAll5ui/AyAhQ4C7OsLkQDljhM8G
di8Ok4gpZBcSNzeC9wboSEoakWRRVfRX9s7XKsE1PVEdlkbXtp7pdSodndqixsjP6T+x1cx5O6tQ
KDtmVJvNq0eRGip8iYsoZNA02NGUe7XH+M4pChr1bOq7aSTwUFGzRV+JajNV/NQ8GUR3NKOjzVZl
26ZQNBaHOXqZCa9Iw9nW1XMr4gvFy5fCnVtXLvfV1ILorfaZRYg93IVmuP3tknXALLdrTBXSBjXZ
p1q2Xjrg/Pb40I3qHgN9KvEpfvbzYxr+Jpn2QsTeS9rGJZAeJfOrCPRXRtW5O7TNvVRxmNObYFMB
1TOo1jO1owp1xsTGlUEidzDSTs6meWGDQz6prwO/NTJW5D19LYf6Nerkdz0h2j6TMBX1+yTRxZAw
CVQbKctvwOzRy3SeCECL81w5JmhtFIaqN+QRa9CvtivxZuz4J0f0qzEdDWRzRscB0dF9WhRl1cvp
J3u3wRKspmlxl6O3NuxAdrYX+Z/82XS/yFLaQ1st2y2uvGbYGQ1LcM7TVUil8ge8htWNYrzkKbWn
1rfBTqkmmhP6i/2lGT+T9Jcj+1prFVsf4pjURBisj5ar3RqtY4dnGJoksoFpPCxClr2KebmeeB72
e/6oPGHVM9lGsK4g3XVGNyR+uwY08ta1E8vhCAY755BU0z5RqByMFVTvv60Wn1RiBkRivBDmQU8c
faKQQIIxTxxV4+5U+XUxMu1TBAcDIeuLnRSku1EE2yFHGj6xTr/nMfFndRcM/VUNWh/bWLh4HPtJ
INDz1/s1EIkmojCiBLO+3qrxFDfJrePz675MrdlAFzoScNCDYR8U3V7OkYnwY7EcOdokSYPme+6K
JyUsDUmyHLcU650q/EJuAkrttARW00OuYW5bLjSp323AolIFRbn2zYkdKleWU4vwYHabrlfx5cZ7
IeEpZMVCwWA1eCQYPIjAVPQaDrQpjOVQw0a/rhGjNDwPrdhkVbLVALdXPaAqQX38RYCcW8oGvTjD
NUSBRK4yDQZkVQceig0O5xlpwYY4PWxVYaLa2ScWIU0pnaGrkkI8Z7oKWu3YIPo9dFWDCcPit6ak
BGpv+Jp1PrOWpnQ8Rdojbq155HJMvsMJqxZWc1oTA2rnqJ9bcPElCZ78kqSl+dQzPGWMqpFpvZRj
QkhdvLTL9FLDnJyZtbHnHfsOjHmA9CZ/4EPSU/SBHxO7dPvMWE+1k8Mo35qc58aG8AZQqT6lhDpT
yIr3Gn1hWI1lbLLZh2F9DnN1wZ0zhfYxeKnyxWvHu9KYFwbLSz+q59oOTg0RZ076jXXF/quRKB4x
NxCrxAJMTfjeItSn9duOsxwZfQWcTQycsJVY67SURdM8t9VJQ/cgGFotOol/LV5auzAPymMBVisY
RRfKs+ONUq51uP9WwxETDWzlqo9884+MyyCvbQ8fjIS3hR2svCmsEbMzPx6QYlrrIhIORGXxxDJN
2qZL90UXMdP26q6o4r0W3AKk8gUD2HtiIDbR6cvNHQfdtZNo17Lju4iG+1qwmvK2atox4NegfUoa
Z7jbyO7zRnlk2Vm0F5VwnRdrPo6ErLKiPYUJ3RVIFDyU4BiQI7U2I2d4/r559ttF4MLjOYJZjxzz
Tka61it0AXlyCnodKoqv59ncCjhEKvQ6698q9c6Q8BZBnTffUUSWw0R7ge7h31JwetXMg7cxppQZ
DmH2C9JepfVmonTH/DNQe4mDDzMvBUjg0dx2pCjrT0pSGltPB7qMw+PqluFx15TxfsJwlmLUQ+IY
MO2U/GsSNnBDFpS9U0V2BLUxsTOvoV6zyTG9BJuMotsAiYkbE4Arfgp7pyi7LuW0ejCS5T2vxTu3
pTT7E072Vk1YwgzyqzRqZGDYpDFM9i9tMT/t4yAfYtSJUbrAr/ELbgCBTp+sfJWlZj9MXvEYhEM1
NSkbqzpWvG5GShH/bQKByE6DUV9TTYQA3hxkyrmpJWZOiZXxnd3pxyLdSri/0vtkMiZbEb1NOcaY
8vgJwZIH+mYzJ681CBfyM/qIj7iTT5lvORFyXrnQ3pKeSzb09Dcaj1TKodFktLVjRTIxkFX/gugv
gUZOkmncuxq0CQOHSjDJu5zYnOWphD8MysLG8QJX5Ez4dmPFXxyyFvtYydUZFoBjpcVJ2PqZiXTl
S9rMjIXyMtRUOLbEFBxKb8FZJkeJj9a+jLOPsdIZKF7uyYFCw1N/hiV4mFH0Er7AX/vb9/Qnp0yT
XRRspLUHTEIhGMKNmJ66gDbfNS6Es0kaN1SskiRhhoAboEJNKUBYrm3SQo3wDx1anIBFQwSBYCfS
lkAEiPyATKeF4hZxDpShkC2U80XVaeAvqYO/pR3gY9rE2lkdSf7Q5pph7awamy6Oo8xu8CXm8YV+
5GB2h/KOpGcwqxib0UivOYJiOtagzPEIQq8wHlBs8EYTQLBZsirnMnf7yXYKiUydNGxaLgPicaLi
sJc8SzzUBGnIUr6IQcP8S23PQujql0iO18xUwOMnNyv3nU8qIbVY/ApzITUSszR0qetpGg3xeNdh
Mwzy1tMBURS8l+CdZapOxdq5G7+WSwlEd2NTkmlh0Qnmo04Au9DBXIHlidMIdNq/Bn/K28S1FmSk
P/WfUDxy4x9bS5+7d4y+MuJUKOSYChi3L7CMp8h1W3TmcNn62VTvG5N0B6s3/alIpHpn84777aa5
cvsif5gDczPXeXckrqkMf23prJsHi7X/TsFjN6KI5pBbaFmYu2fO6TyVb3ad+aN1oP5cuTXZcJaT
8Iyvks4fOfJ0mR2DIMEkNjGUSUFNi5DKSxHTXpjqjupm1XjNa3ZdNFsWFYbE/qKDx4ENiJ2NU3s5
U3AETWOWabChPXEKmwsdc0eqV8Kx9ANBinnBeJOR5WfbGsQYgCgnSW3iEqj9cCx95WNq5BNzx2m0
pZNaEjKQ8GvUAVECg0fudDIpquSIzruWV7/R4E5QmNgpaNopNecT6JsxtyGVCbxzOge2cUe0m9hM
t9G2yJuj+qwd7Jf8vmKKTT15F/GbDLtFdbhrmJqf5pW/Lf0ql/f9RE8kj5nwWHITwBjhSj0FJon1
AfmB0a3dYfdb9fcW8thmqQMY22wsw+622NcaQux3kpVOBGJWsOgj3aLznBo2nnldRL+LaxdKaIU6
PYaHmdZnr6TRmjRGvA4WnMAuharu++G1j5R76Ktk/PsNDZPiHqXGm6K5lHkB0J6JdTKQt9iWiH+h
17UfI+s5S6f3+c7Jx+rvkT08TPW3qZIbChavZWinY4rdaMoeodz6GRjzQ2Qs3vyL06vGVpc9R+6S
LVduxgJOmyZKDKILNW2cXMvfhtiR+Xek+zs+cP3JRw07c8SxDEjmwA5WhwXFkNJTwR1vdEo+5fig
sjp7i5q9asxHwVXOo2f6nqEodugwlfMv7clOzIObFuFesx/RwkjCzsMQ9JTmVC64ujx7CU99MR9U
KPeC1a5IsotqPcuZDSs0A2gUO4unlUH+JiRlSVU2C6KsYffO7aRPDpJWHOS8OhQH7uKqjGg+OPwv
VNu6pVJ6jxlSDEbgPt4vKfwY2sFxoxFGaaZ9npj7XHo2NbeVgA4FrMAjBOMp3qXYk9vhHpnSNSoa
v6DHd7gB8AqKGFBuva1HY8s0i3nfM9MUoP12SfgW/U3xJhvVUaFiGKLNcpHaD679sd4O6HEsrd/A
mdB6HNxzOroLVucD0wrCrHmdFPMKHDwyCa/WeypPum1OQLl/rT4a+Av44VgVDVCKAPmw0Ad53SAg
Et+r7j2vVrAyHPEmzrfQcrstQDSg+dMnXi3i1ao/dJ8mTHm92EWyuuUAUGnRVoBPW1gol2Q56DqS
Vceb73Tsnuum9cFaaA3dI5wkgGxTlIVx9iBYUMS0sSvfJ33qdjjw8nHGEaFRCO6kxod6167RWUe5
kcq7wepHUc7dt96Di1ujLwavN5z+gOJSIHGLZZeRa+D0tkD1J8h3mnRu+ThuCAhiMsSOyVmWzlFF
AJmidxQe0S5Om13Pr4BfGZtTep5418YSKPa5MXjuWPY+G9orD2gK72V3auEsWxPSqHqOJO20FnNq
iJRr198lCG13fVNBfDAYzPKBxtqUVMFAquCkXUXFcw7ZhJYp7WAA0UgG6mIoDA44EErJdLLUNf2E
5gQeCINUztrdOGhpy15afosy47Ve+pdcYuBjP4DFBpOVfFU3Kj0TU5Li36H9wnyHUbQxew5KZumS
cKAGNyVYYZBCNrTlWhenorZf7QIjg3E1wuEWL1fAYm8WiIqXMFGPBZ6ilsLmXttK07PtrKP9Hfpj
b771lAaa9Ed7pOh7ccn02m+sg0ZMKHqh9BkWWXABH4lgYaU2Vlf5GPo5t6LwLwPpYSYYzxIwItvD
iv3DK9BpyfgdoAaH9Xc112455lw8a0s9dRL9LoShAyX5iv/QkFhQ4Jkaf5UKwdAcXiUWSiaKC2SZ
UwlkuMO3lXt2HR9Lf9mmRCELopBZJe0XGPrxpHDt9PsaxxHnH6zh2tZk9WCUu95mF491L7ITctlg
8oN6I9UkMrZGn55ByVXgURaE7ma8zxrHusB8dgSZ0gKXushel306uc0YvQdG8g7UiigtGDtB8Ssm
NG4z0L67bCfCgE9MbAcxbvkAKwO8xSVUWq+DyoChVwTjIfkyfFYrLpM67drHsibBB/ayF8mmBaXJ
ET9XcailjmrYjkljjdW2sLjjfflKKnapjuZsPCGsKn3xwWhfDPphkYfDI0eZdyIvZJNwyYlb0fda
0T3WZzs8nUiJavr5H03ntRs5li3RLyJAb14z6dOnlFKrXoiWWkXvPb/+Lg5wgalBD1DTpZKYh/vE
jliRtwdS8R+kpvhDRPgcBOIhunaLelXbnBfyYYICGiv8thxEyDtJigaqJRDX5bsxrM90qD+nuP0Y
kuQFv/1XUP/I0dNSL5ICyFs4SCDwe2Ys8d58tgal7z3hhUbEaV/AUZGuVl64pkLm9DTksY8fzN88
Tu/tCOZOMVqvlH7JDyhOrBR7LQ3Lu9amBXy9D2zFTO27JWJFh2iIBZL/KMbRyU04a0WF0IoDJp4U
9JUUXCzbaFKN8vy2kMqFgsAHmWd2669JTEvVu+jqPP0jSOB4NH3IpUDCHTY4fpuLPh98Km6YwCJc
fXKYjkW4JFKwyMy+CyoLOw6L/pYldutSdIlt9p7uKywlCyeBOkSDmR1RUdcMOdYwPN5lao+3vNHs
es/nhMlMg5nM930sL7NokFoZrq3ssDo/F3pB6pHcg50sh/VENVac3mCH34Rgmdq3SbKexlcMNAh2
EH3pSvbJjwq4+HYggCGfpF586J+iz585NGGRTif9NPwxjUsVWr+StJ2HHK5ScniTuZx1jir/h6DP
CQoIuZxdCwJlgl1tI5Dc5mbQ45dmP5MW2gc5t0zFbMQaip88u2oRCaHzLa8OUnZHOFTozT0W8LcV
Pg2jN6TKBz1GTgstfnEIoBe+Zghe/Q5ODlTG4F032qeFIMX1vVBIbcxwrOAouAbW2bkkP+uiB64I
pOVFLIlyEIikOjisL+0ra9rXKlSvfsxe9Om8P4VrJTT28E0rhJGcrOGaG8ltMN8rdYf28idfdw7r
C56/AHHCkCiIpAQKp+9vEGsysIGnJKR+eqEcjlq02G8oXdfLf0ka4EH9agxAenUeRucUl5mxB4uS
u4miCtSH8g3xLWHsSOr7CugOxzZhOZXaXOBGT/m/7LPDshHzNxsyIiWD9pZsbF8WlLkonNoqrIY1
+JHvYjvbUr1gS7zmLEU7DPopW3ER8O0GOhJHc1yE6I03bPEtGToDi3RPCWlJ5SZUVJrrQzaITPkS
UaUfk8aVeQATgXNQgjzXHK1uciJ6K9hzR/byLQnaXYjxGebtPdLE2wGkHPgkb5yIDSy2nMhHAnRn
ghKWZfcgmhLI9SYW7obAikdtQdrQ403MpQOnOrqCgZJ+SKbKlcQj7J25IrgC+41uyqi4LFnLG4JK
bXemc7AD96dcaKRgU/PLv58xQ6bzr/5s6eE1Cap8jpHySD1ar2S1ulTfhkSArX0SpL9KWGkuGhWE
SMPXEn4Ur5KzGpgZXsj/aMIwMRFp/GnZ/NPJsztOguPtuS8mRkuzLmtsf0KSg1eJ7mBYQbMkLFvu
llUFf8oReY5zW8POQJYrgT8IL6egtC7nU26yd0CNkWS2Sk8jWgizI8GCqNfb/tHNLjclLzEucaXa
Cy4t1HTeq5VvIhJaiIRqvPrbiXuNvxxkNQ3wzQeqCUyMp9aYfo1E9juNNmq8hIMvOLxTv39Nsg31
Xe16P0pyKLLVdQYZZDg8mPnVExwNlJBIiwDf5IYZGYv9mOi+HNA0Um9UWWxsEWACPRFqqkNfvZiE
AzJ4IcbaiZM0ZUiYyLpFAEcRiZQ9CVvhG+wcY5vecnbPSiV59Zg5ytp8RrfVjVDBlvo3i/it2fSo
s+4BApBi9kE33tsBXjRpa3g3z2PSNo+eKk21Ug+LofAVFxyhkacRipggcgqq8tJw6RB1fM9zB0CM
hO0mp6CNSk72syilvM7bV6GOLzkDvMXgSiPZo0rdtKpPEuEsg4gsUGZMc4dMOqp3PEX0PLybdfum
3ueebWNKKk9y4K86csACgBCnZNnFN1tX9i8/PWFn/V0QnRj3FrYZZM2QMKMzMPPIt1jYvb+rfp7E
dxNPhJXHrLriQ4/xuE5FBzKXTQVvLp7KnS0BzvnKOpYEDa8ymgYgLwwBlsTIv2czu+Pk0Lv3NncH
+ImxY7xY+s/wb6BTpIzUq5BxtancGkIev5uqwXlxJ7K4S/UfpEvPlKDLmOHGXQ6obNo0b1Cv7rMB
AkN7X/XyNXzgtE1oDIMQxE5ikkP+uz2XQEYgLW7DS6isowT3nl7gl2CQkot6mG0QMZjzS8QkAn35
pQDOufV3lek+bVVnw+9uVYrb//QcN5Gy2FCwUKLqxAxa9fn/LuRBAWxvUMUB/UnhSrd3HeN42LZL
Qjl73FsEAimOI0itKta7eVv/WaTVk2im+BCorYOgkn+uQBTpJj0nQ3Q2+DUr5rluSXVp8zm/t0Ea
045+Z+HYIO3+xeYg9M19GsdbRbB6IPQuydtlipdznXSnRg4qfNm6CXj9saklvjtmjyO279JRFrBZ
bpPqIFDx97E9b98yVPYljYNtq4OmWUg36wHtU0Geo/oZl4lOTDoLDsrGxeEdV5hKgvyIO9tsOYlI
EICpawgJF1ROcRmWoaLCL9gSvBmL94t9bmiiABL874wIPkG2GxJIR5LCLYontkFXJ2V7Eu94ow+8
wwmiSbIrPcFzK5RGVpGfHn+kFjwcoMZpO3ZrIFnUr0DLpov4kEA3OTiq8W/9D93qBbWTKzb19p/s
7wRugsUlejLAmgluDmn4zlhuktDfcUfvYt+TqfY+Ni38+nc1lal9ST39rVyJOJeYI2g0a63pRhPL
XZ1P+tuaEqC7EQjdeiZ1BgUq4O7rP1tYtT+b2VNIkKVsl0Hz/S1AUkMkBuKVhWeaq5bhTdOBDTPP
g6d9oYtG0MiW8twgAbKhVxN41Vzz+LkRqz73R63E0cYPTOYH1mY4lSTL0WbmxuRvGfeH0nwbfjQ+
ixKfRYv+cGW/h3TfPMsfBrcebVFOXEEidaK6ILlCL77Sr3tVQ27WUM4qwXS0CTURe4vAAjpRPxa7
HBnAPSIDxb2KDhWjX7+kPi06zPWk+eOWvH7CECG5QoPglI2HaQ/dBQosg0iUPCktyWrGgaKp3OMa
mJyGrc/1qXDh0YTzQJREhZUxAJ8Y59MibSeibcgZrPY0C7n5uvj1RRQqjwfDa3D/WXTe0sReCcNj
MbS7dVXm4hWB2xLS9/gCUZg4I76Vdgi1tQmWR5yevZ+dzV6JHhYQ+t3/iDkh/j9S+ul5JLhufHp7
4pcR0UX67r1cG73yrB60gSQvgEYwUQSIsGFes769rdZ2S/SDMCT3LcIxRj0SVTYmVWBsONefPu3c
eOwggsanRAYL/Fo+x62ARkqb2RT5cqX7dDhgieStDzKTLjBuGF7PIbdai7/wtlvgQCZFe6i1e5bm
gXE14Z4bZ4X3Gh2GSPJYKWl6oYizHy9ybdJvzdot5sHLCleFj64GcTv6RCOmsCawroLP+jykKyNc
hbbzkszcTwh7YOzPRGQcmr8SvqWtxG6Aci56tusSQ0MbCMYSTLoYYKYo2SKq1CGpJENak7cG/iZu
7Qo6NtEaXmqjnU8HkX7GGfUGW6DuDfLkcyiwW4Id5ZLnQfBtucWxszwSum6VisU66+jhaLV0Sc6g
TzE3fu1jCSD0djcGIpFRMp+TZtH+KH+KpD/tp4xoeFLT+g4mPZrghD9ZROd1DPsFxXpN6MmpGTWR
C1crCRqsIXzkCeSgaJBJFUdsRDL30DwhId3Mpi26XwqBEYJw5fqMDOWGvpuuwsMqh8dQSRA95Zsi
KFeqcsTiUgvf5Sy7eoIJOSY92OthO+TnHFNtRGpcQfue4HMW1Xn9yoby1MEhSBpMNETbXEVXLhRj
Ebnl3mt95LBXyEnI1ts41Xtn6kwZRmpheTDed5Yh5n0+LQJOML5F22sxY3iHBr0gvc04iLfreE++
DbLr8/iwcB0RhlRX2eVyLKG/SBDGuDLc+kh+GG33ln2skGv0VQm5fjmF+TaJX+y09H7hs33E4PK/
RrNFYxkNYN9auaBl+BJohZJZOOffVfZe0nfVd60nEq3sZdnFHotXV6XvEO+ccZhpTiKoaWeczqq9
n+D5sfgk0I0zh0j3KIw+RxA+ht5XocUtZxXywSoKzHM8OgCotEv9Y8mEqf9uV1W0wjp2RMIexd8c
YjD5XfK3z0XTQhEeIe86XvTV6DMFBU1hM2sAJ47c9b8q/0uHBxFHl6N/AvTBxo9Bg1szzxJzGa9u
AAFCX964F6fnjU+Dbt5UZL6tIDZ5AXtHpmsP5SamfDnUpJYYQPpsP70AOY0sd2acT1swcR52rIam
iPY0AUqRyUb+tdfbsKUQXitiHIgEmKUmmWXa5VlBdrBQrXn1IpoaJKqpqRkc/5VYIqKw+H0m+MNf
vd6CQrKChEKFuq7D6LbhmAFzbhaUkSTOEZBMjBZlwMqP54sxFRfjrxE/CNpekoakiQjQ+kvDz/Zr
orFwbU+xuRbAkGK/nkVvVpm94nPfGiHu+MwwSWvaVYUnzo03SrBJniMezzAc4JQ55NudEsen8khK
yZYBSkNaPaWvQ149JTV242QJIouFPTSqZZh9yN0LNyF8QrZqwf8hai2BshLfqLg6ivJidwONjEex
QFmQl6CRekfqvkeMnQJFc1t9VRIOfSM/b/Wwp/w6M8xZEVXsRVdCq9KR7xi7xJpNJPk4T9n3Wglm
buAt5GG4XuPM8GpsRNf0Pz7jD32iTu6jDyALeisitJxZ7BN5VCdXqCtubyadTSthFRYvx62PDtIF
C5URnaMO8Tt+TeS+idE9M6fucxgo4jvLkpeS/2SWfK3Zx7ELJcTuThEe5JNhaF7Hrw37e9lxawSu
Un4+tK+eaKWo8Um7W+EZmxeL+YSSPpPk6MKg1EtACDitZNaGPWEszcS0FjlmwUQNJ8zA9HlgnzPR
mzomYRkhJApy8FvieYreRZwECQ5J48qsn3Nr51LlZkXvmkDPu1OnZ28WcMDST3POXsSPFvHDBI8x
wnrOCvUSdzWh7SFRQLGMd+5rq3Xq9z15zjxDw9k895QL9dzraaxKcuqprRNnwwCZWT6ahuykWXQ9
dBg6IRobDdsGfFaFgUrOwKz4y1L4+nujyUfReqawXmTTvBBQ7eHKIxFzepSaZUvPhMEvgUIQDRBo
WThZ4bCIgWXAe/oH9dqxrNI1di2mVVzwGuib7VWAttSW7JvlB6WAb9rDiAn1RMstfuedAAVD1Cj+
lEHzVv6ISVjUUZ5RZ9pZ4CR7lHtpr+Y2/fqRDMarJuGmF8+qKh7dgUbM9oRBXacBJSIY3uL8TOhb
blpEVoPoHknMOiAkGE7dvxOX50i/xeneceGQnWRp3l7jJL+Ngkwp+HohciiX411LxfuYslFIDtVx
zGV6y/nR741l+rFeZ+wgvY+F3c+72KfoE6ujGNIiJeQwdFdKmwkYavhkyS8S1N7gpjY11K0SKdN6
pRtcpPnfrPqLQzpsStqe0k8x6T/LrIfOGn9OH3OmvZqyeXA5YwHTvZVx/Uw7BR+mcCU4cdEyDu1t
c2tb6omEkBpReEj6DfVDoZluOaboYbN+HtMIdxQlixOBpuRNEccDL8Vo/tyq5kOwuPaqQ1CtkLa6
CmB3cSvT/CLP8Q3PSZE4e3QugiaLy0ipWaXHWMpFcmgLosLAn14QdBFMxAXBbSrSK2uYAUaUVmfi
kaRkiJUiRV80Ti3j7MtfC3e+Z/GN99wVlNmdvyL4oS2wEWaJKh2cVnn25AfVw3qLsJy35oJnghnq
vcet969CHLDrnxGBtWXKsBAOHunj4LNUoG6KML7saQN6RHWOsbxV0vpeLflr7OGIMUHw6B8VNmVt
kX6Q1DxUI878Cqplk1ySnuTjQuIvnjwZr+jIsZSwFeoQ3nUJjzsH0DDFjFy3tG5wc1JOKKfEE9FK
5PG4saoseoUCWLIHbIU2fNo/E55lV2rQJzIO0qZN+ZRxiW6E/D7XLMA/dNIODfR2Zt1/hBxbtIT2
m/JRVMAkqc2jHehdbgl7MElptf7k3gJ5PdljyhYQI1rn8cX0dkG8dqNbDy4m/xIGc20z31A/8UTA
OmVDAHf9Lz8ecaeE2jPAi6V56qP+lrA1iWFEziQT4mO9sLqQQ5SM7mkolE4VxZvSVtyZDgOBxChb
Hd1UbrVSQ0GDYSiApsCGWJQXfBZf1ZQ+I2F6WOaXCQZg66JbpN51jpax/SN/TZCOZ/Jiu5QR6wl5
GpLGRARX2zBGHmDVjs/6OelgpzDDz+DB4Btu1q4drcdGZi4V5Gt7NHG351w/pHIA7rKexJa5RsoP
loRQF33VlXTq2vnEqoEiaL1vyDOLVzm1LuSpNjYXy/gbpUxPzaGj4NZCzRc0fmqQpqx/9W2EoYUv
hS/AO9SQc2+oTHzWq+yhI2/wJe55FX6misnBS8THOUiZ5NwPyQ5Q2gZ25t9bDvIP04XOhI3uwcpR
o8458SK4HiWuwiVnRb8NXnXYTIVnck3+bcQ4GHBPJLNxLXTlOn1oMwMG2x8hFo6g4A1ASZ27YvfA
veF2f+WGzg++uL46ieauNf8m14PB8AwGNtiOplq+BFF+9eV6jZuvAYSQdiEsQ971VI/mecSEv6Bo
MLjP6niux+UyUzppvBRv/KEodzZeS/2Bah1Icg/PwQoL8aLPsmc85E3hjcSr3SDFJWJdhfE8tP1J
j4bTiIA+9vnJ7GwTYWir5bAP0jwKhWwOO2Z3ozsvhOZ7gal21YKCHqYafOuIHm8VQdVkIQe90nDE
JIcQ0bR5QMLv+4cqxGer+EFdtJb3pdFZpUkfZtR+pmhFxbkfq7Mfv9Vwa5QqxqHLOE1AUhdZ1oum
HYrjdKi+K8Zk2iDanpWogXiMF57SUqW/TrppVzxPB5NYmEYsDBqxZJaOxuM5HFQsickhGz82BiNw
bfdej0BPRd499hK5sw/AlJRsc0vSDPtNcJjDnrdtUfFnY2JOLjMONZkrKvmanEAi+EMgltM+wB+Q
gpiHRYHzQe1NNCT2DoUNRvsSc4XNo4vB2n9AaMLOtG6UDauA8pAcRPNTa8p/OLoYjfTP5Nn8W65Q
D1c7HZjClNm+00PzuVbcYb4aupoHdD6VSzzP9nqDhWSpyHYi/4djRo9x2WJ/CurdHaXs687mmH1A
1YKlRYySUu83TYg9Mu1eRjy1Bw2eB+vPmBdhhiF/tHUp82Pc91oOqaJefPg8fjLy/KYiC17R18KE
kcLC56o/2MXqfPYHBmebsrBVdFSatsevCUS5QIoVJRjVmHfyiJ/g0ZPdnRwte5vIZSxX4UXfzdXk
AGNjvkax/7ni5f0TYxgA8h/teA8qyYqDjJwS7XLKQDJkaLFcUhtym6QyXFvKK0stpNIoVIu9H/5b
Zl5VsEbsJr0kClvNyS0C4+NAciw+Y4A6RSBkkqtuZJdsS49rtNm5ktgLGGWj2l4q0RT8hxdT52gT
n8yHYQcYwCynEF9ihEre8ytFOyip22B9SScUNg6biGkT8+IcCIUxiWGIUmjeZHegT4+Br+bAZr2f
ep+aQtQRbzpp7ca4zI75wL9kbl7JSqe4gpqP+0Mao5taAB2IfXN6xG18nwc+KfsL3XJk9h0Sh24E
RK7mnhpTAhhhGs1LttvBfpNLR+xkhM8iylsIJjoVAbxSES66iOJESsS6OfOXJLF2dCLal3LpCJhQ
A92l2SCrJMuLIpJZGfVRuc1xTNVqovg05qg0nNYZCgovdp5Y6MjxGID5kkgz6rozCy0I0lcsEiNQ
kUNiti8NeHXRVWLOy5zPU/cGN+Q9zRj24ltcdx8cqvoG707szlM3nHMyhYQy9tTWeSFYYUjTKYZw
Q2MNO+lfwxjOHOan7arzY7KsuxjPd+KthLtjbvZkjqSpfOf+BXnPhzvtroS6QFpRUTSoJDGYW1Yi
kqW0b4PcqmDeLvp7dBfpaKMo43/ykP61sWBrh95vWL6NCthw1sU9WBTERDGz2ZuOkptyjeikVzRQ
n4S3KedFyBHJpbuQmmBoYUpTgULtNcn+jl0S1L22wrtLh5zgmUZuU+puN6JXE/2A8oirEGwznk6J
KFBknQocBQNAGadJSLyoVrjSwU3sXCOhpwQWjJ8lZqzeUgJY/SmL5VNPnyx25JOzmcAaFxxeM/cg
eNp3BQdryc2q5JGQLn1VXaJ/nEU1T9PUn+oiCkEbhSuz90OljbCgwpujX2208/ChpMqlumZpe24H
QuTZeJIUIcSrDNIeLB13+wJpbSI+b6uEg3hX7UZquIh04FloZ+Rp099JUl6j0j9NKkgpJ83V7rEZ
420t1ktbZRcgA6oxnyClE8rxVd1nhFrxObKqN9MTtSYW/mrqyYzLrMeXvkDoMw5l/YohHs9CEJ29
lMqkNK5P+V7MaUF9nuyZ9SJL+h4+bYrcRZjR/DRe3I4VpqMa6N2lLePnIhQY7A7YueGxiv+hpR8z
XN3LQhmrrVJA3MFknXZv2O5MaigR6eDkse8sTayCRxYPavxcORVUZC9euDk1NQsmIviBWFl3vgbQ
cKoFiEFQhBVaDF9RejMq4boxFJC6EGn+ok9Xaf+L59RLS4PXBs2l7QR4j9sxw6nAukZyiihy1egw
KH5TXJJtDkXqz3OsFzlVcQtwK3MOVXXxU9RI/kJ4zEY+FHpD8qu5K+nmJij7vJmagzgap+WJfTik
cutsAnRurOjqSA+GSpV5h2gBcVUgqXdx657YL5CC7TgAy8YSpWWPhmqgETYd+gjiGTjL//XTd33r
x9XiG7nqa5ic5X+qA8v2s9qv55YkDX3TCqhrR9lq9vKTqbliX3mAKr1GzjwRq27W0/JDYpYAzqRD
WRDQg1PihK3gbHwL1HgEkIHQhYmhBaWiuBWmV81y60qgavpDoSDaTNbQaDxjYSOic5ZbWUDvl9FH
zuHZclnp6nCu1VCpooCMpkn1wJUSLJl9yJJfDs1JEJPHuiU3mOm8dLm0kTSX/xc7HkKsbI5nvfge
yMinJsfqtIk2HDiZ11J+jiP8AMhdHT/8OtrwKRj4OlZBPcabYhNQu8YzFPsEsUR4m1b1TdeHN7EP
JHycjAuPqBTuBswSAWaJbGsdNJAcVyLWdQRwkoE7GVP/auOfVPwbjS2yB6TOxW2IFsKPar9HThFP
u5jn5FPai8CZdHOLT9uPpUCnGkxILXFzWQkXofFqkLwE6zR32WXq+DRnftrXNzj1G9B7apvZ5RWu
pbrlWa7obeCV7ewTo0fCzMxIMC/NRWRMUHm3TfhR2BMemu/cOFsIEUQS5mekVg8NCX7jzGdrpP+n
kb6Xnsrz3pdPkyySwSuZDBRUR3xwTgO2nMYiyJVV9g+sgcmCvk/1I8cFKiwvuI42h0UkQ8HbVg0I
PK84+TrIezL15nFgjcp1CQ9tZcKiAsAtoxZUXxnTQYPbeVR1IMLMt2lzyq712AB4rN7YbkZsi9OQ
d2KBLaC/mYwpyqPL1mfSyUSqMHfiCWu9GRZBQ84ywf/ZEeavmFntqCaVBqkHZb8zLCc+A6XdlbWK
BySbyO9gcOirm1Z/jDjMol67Qo4SOoWrhuVW+P+ipvIoDuVLbSstkEvotPiEBKeVlVB0G1RNM+a1
hT0hoojcOPfzeq7oChA4tnuzPaWJwZ28dlTzh1blHv3BzNwBdkqGdUxUBHurYk4tvMTMP1iDxf/G
BJeesZ34TH1z5+CgnEPZT7XtpFYcBCga0DOx+6R0BQlUsSWAa1T0HKhXL6o8H3KtP/r+OPtUPrlb
zPc+eczwVBrtLhlCoF9xVvN1pOKbufA3OmQDqt9Cvrg4tjBiVdFN6tqTMt2zKry4TXsoWsvH8hn0
khEURRlmjypnWe41hXqXQR9a/Pm03sf5A7Y3qCZ/jOzPOO7fVaV8Ua+omM07qL2Jqr+MxId+VPXJ
E+J9btV8sZX5CP+mpRVU5A+Hkqdgv2T6jcVSaGXl1sdYkGPwJqf60mOCilml/8G/o43/QDlYJq6G
E+EosKnlhq+3hQcknBShP9GqEK5WF6pQtQjFYGypGhR368mP6pQfV3rV6L/zdirqvhWaMXbvdTPM
+SXW0QMCKn6x6mCkkpPT4TWgf0Q4xaSo8CJ19ETZ8HYrGsxa7FZAMZWW3mmXdFwjvjSv11Eyut4b
xMEDRe3tzws1Fu9TaZs/JTIIXT5a+TGow6sQ1nczGgClJs+rOHf3NtKuYpxfhuM0Cl5aab6MzT2H
eSbwMOTtqeZethkyZix2fj4sxPOU8t0RIT4ovrWuQLL+NjTIzeUxfdPq7SxU27kY2eTIxVmZj8Ug
vaRpedev+nPJ6Ym5KF+Vcc6tXSfBumTZk4w8O40Eqm5UlcAOhXgE6/UU5VFwEllul9lDeR+X2ev2
jQQeh26951QbWeXNohuu4SowY/Bc3AFoWcOqZAEblVI1C547C2CBZvmJzM6J/QG5JX/kzVTwZooL
1bet22zYKoCwtTbsvMbUQfeabDFObB9jkrA47F2dM02MYCVAbrESZGTeKOLkib7Mbp2O45rpvKt/
c45JkPnkb6wGH1CsXJZoumxjfzGEBHUNrIlank3pLv1RrfKens8tGmrPkQ59Yae3Z2i1xMrhYPXs
PCFt9jnFpULOfH3mcb6CqNjPYDQGDrkOTOnKO3XK149paz4lyfyEAvnJp9+NWX+Cs2z+BfrwSR6D
RpIFXz2CWWu+JuLAIvEtk/OGeLY4CjehbO4Zom+QlQpAz/gl1Mp7sbyKOrrE/w3/0ycoVAdsn84z
e/MaZJ1L8KtS7kuO3Q+u/JZ6/SS7mUzPHLT9sWQLDlwLmpMjS2iVKv873qPhANvdY6sY9pyttrUy
wxfPmeEXVofdTKIdo3BiYnUAwaWU19gELorZxN8Bnhx30/I/a8JRXAd6ikwcYB1RCq5Yrs4PqjUk
15wEhDjNLeivoiytV7ykEjwdDiMrbr9YTG8FQQEAoJ4gnPZ+wi9NbVif04sgflNNo2a3qZmuw6xd
qglJl37EjqewRiLYntjMdixuxMbsN36pSIwZtavTDcH3ytuOGijjXnwCQdq+ZUjiC8qo2aqh1FUh
xMlAXoCN1r3fx9B4eGP0X3cAslS7wmzRqbLodf7mLOnKOb4yB8H8BlXHmi0+sRJSstQXhQzwxcjb
GyLM7jc9kxdlqwwLMXZmZtKm4cTvUyw6RKDMCXlOv+dEOdACjirvte3elD22D+WUzakrs9rIIJlk
Vx5l5Ue8YaoRzjKV5pkUPyo0WbBtBK/6Q0TkUdUQNo5SGwVKWQVlqQSTcJTM+Jw6EEHcwuDDkVJV
sRTePOPjxR4gTmz8sAgsJ1pi59/FH4lVze2zbKxA6Fd69vInCwnRfA1d+blmnPkcW1rNbvG9DQmd
4LjqoLJZ80D9oIr/Wbz08cwHEUJD1HkiGBVB2/vfCy7XNNIaBDlNuCph1LP8HZLAArA5mtQtUYIX
NcE0/xKi3vEt/zMALE0S9AllDPXGYzD4MI+wZqfE6glY5SRdDDJ5wbAHGb/Er0LhNnOQNu5QpuVy
G4d43x8GNUjrvRx7tKeJ0ARpW1MO23Ly0QGKuQ17UwgaftdwwjIHpDMFYhUFJs9Q9d354DN5bFky
k5LF6lUgVWHcskm72yMHXgI1RuXivqbnMsYK+pffuYCdMcR3uOswixRHF4rj5wD0JstwU0Evx+Lm
E2gLFC8O5uZBCtU7ezHl0Slvkkyiyn5sXdJV4qz51RoTxy4ZgCnAYxeZgJOzQq1Yn0UyPiMpey71
8tCguTZl5W6adYtXHB7wWUEEksfqCbdW+ldJeVx96D6yrPAnJ0cTiptbQ+a0Evg+iLRorAQ+jMzv
4Xgqx/Y9Ql3uCU+N13gz+Z4/G+hbEwE3QtkgIGfCkDxaeGqt0Cxke4Ajl1RQQJly+O7S7BkSAofj
NWnNddpmcJ0qAuJmF4S6pPU7xroOo44aRS9NoU1ajIFdY68by4f1ngr1UQGoxEHnqoefpm59MRZ8
sZ6DlUxsolNKWrxxergRIv9ICgIXi20lfSDDMi2E+JEm1WNOhDv4znMnkKHHgZz42LlJlC3HIVY9
HfcwsgLs5cZGfUwoJlLHy5ZXvE/NsAHXQa42iWrmSb4r/IQTdgeYvh0Jw+xG3WY/FI6S5nYv/xpT
HCSFdVykr1b+gL/APWOb6IG0hkuPjriUHJF1mMcgrpRPPADnRpJPU2TCWxSCekoDlSjGUOeHBq99
VgHCJLmJ9dKZiXFLehd01udszSdJp2cBHoyGQEkr2nXP6kz4geAgYiix0k8TaIe50GGhgYesw8Fo
zkMinhcLAn8eX+rA2msw9qsUlqUl5qoXx2dDbR05oawjHTGTCyGg77COvvuttWM6QvUVumAmBVNj
+DWNtnGxS03cHy14JUV3LO1JICTQx7d5Ke+Qvx7zGj1k8ZDv1bfdeBhl46nV5RtDbr2G0TaEVdqH
U33u0bKmHG+VzLjuxHF+Ezng1atBOl7VOnw6yGgbf1t0gfYk/I2Em3hWLoZx1RouG2ZxqEuws+xr
IuvY0dgmmZZTsrtBDzVU+dL8nX8UZPuNDB2hMViXwFQpPo3Jqda4CLUtUMkP4VjIElrLicRjSTSp
kxS8OU385CqxVm7YOicuxaF82wIgA44IH5UUczhLv0iiXLERgxhgAv4Jt504XthQCotwWkmwJseB
4DxVIY4uRnc4mNXfoHGVJrq3Pc3T4nTd8ltfCu/WbL46c/xocvUDwHydzQ/SF9Xka3ttPZRsk+ai
rqbLystf81aAA6GJzpLwx/ydCEpMfAlcQuOWNlxERqwEOXfidh/J2Ouo2LhaOz0u2Zs8nSCbrTgv
eo8Oci8DX0V+L9BLEM9bFrbNGG79d1ajldRe26JqQI/ZaCOfeKvLi+EskC4qe2j1sIF20K1/pX5k
cMLFmKhEI9prZMrXqImuQfFWFfFty9/7GB8k7Zoa7MPyRQIWssFC4bYisnH6P5bOa8ltM92iT4Qq
5HBLgEjMZEfdoOSWhZwznv4s+EzNcIJky2wS+PGFvdfWl1NMhT6ixJ0BjFf7oIYanYaNuVtB8WgR
XAMghx2V8W7YSo8LjVJ83mWLZEeUkHb56MefujefbTu/FXr9ERn6HUH/ExdIRNxrlaPlPPWsRV9F
HWS3kS5pFUwsx3/Bj30N5foYS/GxoJLLtM94RENuGncrvXUr5jcFOa1qH6Lm0KPW6BO3W+rbqBL4
NsE2+QHkdlVJsaJMnCF4GO132w/fkRR9TeecgB0MoDMZIIhfhFtE77NW3obvEQcCkoOOEFmUrl+U
L20ynKOCIKvLVwPRK8Uxb7ERsHgwfMmrrRq6z65sY/EEACUhdHVc8LJKHv9gJi5h9NBKM0iVmL0f
0yweduBpR8R5lV9QwCzsMKcSWtwjWw2Wff4AUVF9IT9/J+apOGMx015Ss3hGA+yZrZDDe2hGyHKs
11rk+q4M+KAECrfo8U0msLfhM1bgdaxEDQwlrkpsE+oKZu8wEB7P5WUiNyvJZ0kwbBHlspLdSTNQ
Kgamcn+gclZrDFOHLDDYJIzp4ANSwP02in3Y0BSwJzvJWkMi11oVl4j5DMtjlI27V6sWA/RTYTSn
J5pTcY3Dldb7UMwVdrJB6N4sZXrPxPKDw0b7kdPuy+jXL56AbFcQCGd4yDd2Z9uWXaQSFPBSHNMB
88WEwafTzovanWPED5FrCppr/u1/EzkGK0XIJiQFtDLav2YpM78kdpKae9LEUIfmzk4yEGXJT0/D
xmwNJEFMpBIW6ngO+sevGrPKNPHtk8JS6Gjrjt1chwrz5JmYjTgJcdAEwCZTFPBSE5L/Y9jyJnhq
2/JcPmCqzMAUdYIzQppIFCyvSBAz0AM1s5SU/G6GF9ZFl9JbhFF7qo56/zTmz/j3mMp0r4B/WpuU
JpyiHbiteySjli2q62SwY0iba6qlRDyirGTrRYYsNkEDSIIZahrpKt/InpIhzGG0peCW5FH1afR9
CKy2lv8GgOxuaerNv3B5DzuQ2IyDSnGqPzJuOXNCZ8CoYXzq1XIcJvG4GURaMtZqaTygoaftBV/E
dQE2ZOhgq8r4UY8qYRDMoMocx/D4As/e/4poYLsCbqpy6TThWfPzQf/Uc+lZQOHn6arBTo7w+mbL
TwUdBA0YNBAgBlvMLOV/0t8CmYaCDQKNNUHmJrIkJcpuejfc1nyBtz7dDDRDlfWWOLQ1nvmtIS/B
IUOvT+C2QrjInlEgwoWnMKSJAnOJiDLQHXlOg6Ss/Y5eGADuXNF31e4MFHNAU6EL23HAPoNc+Tny
67h8STxskDFFPnDEDsk1xb1rjUwJuq+aDJdGrPhdMqKQuYmkkSklj0ivpzdYcU9CixMrnlzc70kF
P/IATX9o/kDZJ7mj2km3sN+MEYEfWKohrL9ymvEBYT8S/GNeiCcCJ5x8aW2d3bMqsRsEtjhMp4xD
RVWPxUem4zA8tKT8ktqK1Paovpg+uxWCbeHXSI2h33gL7LPbGIW9YRfAAgEyOQZ5mdFgByKyA4S6
lPx7WBUsEsWXCM6WAbiZXC4tidogEUbynhDKMUWELcMEl20SO0cKj3oIlo2tOQmJzFIlBeYgMkgy
+4CRu/iQ+LfEbU+YRDg1JnSc4sTPM0Rez3xUSgvwBJW/8co59XjiU8RRAcLMMh48z4QPmVBZdFWR
QcdSfjem6C4j+V3gVcRBPaLwrBX7zO79kImiI2uCO1cV2uzZ27fw/QpwNxcbj9G7zGSgxazbYqKq
/iJFn9wBagULrgG6bA1dlqTvINLHiyBD+VFu7WqcTFHjyRtYNuAEYbvISkQQfISDukDxAkr2wmAI
qfXqqfWbSUbmzpq3fkGRWElF1xhca7wTk3dyJA4rPo3acBKhBjTym1INZyncn5pYOqZ3xM0MwbX3
HDZaorB7QKMHRMSXLM3ePpLmXjI3JPACbyUi7UoXv3Acfw0VByaQhlwcQbcVWxbMi+kr6UwnxibZ
3SA0xmswbMdNrrGuZgE90JHhXHTo04kWs/IKbnplQV5Q7Hg99Ujsy1FTEKjK6PqlLvWt+k/WzNdO
Vq7VaFyrCbm4ilgj51Ie5+s0Fxj7JlN+h/neRBrpQ8JTaYsHWq8/pawe9fTAlL0BMlpL/6rMx7el
ZGxIe1Jc172qckz5X5z65IJbinUng+HGsqFdJ7Ltdmg6KuBAg7AtRF/ywn3K9RAnMjYQNh6DzFag
5vIRUWwgLFdZxLtLq7421hQwRVemYKSYPXfJUc3BKnac8QdOAmzY7BQ68iBJXfucDRiYE2EwPbmF
BCUx+zBNT6lZJRvbOflIz/0qnblB5KS6H+AL/b9F6JA1uqegBmfBrcjCSZ/Ms8wWPYsRcJn1dXQ2
khPawo3cloYphgnYc3MrdEvF36TYbAYDnyP2GohLirwXMYfFjiKmOLBEa1K8qKe/xcXw0hU9IYRO
gmt6Docd7HOZMAcWSJ8Kyo9kqr24WzxFCnXESbD7XBF2wBIj3+KLAgg8sdvPzgmad+TTQfeheZaV
vhhcQUBZsBxhQ02zs6KBkyUyfP5VLJUvTp+QSW4qjUGShumihJ1anLIILvuwhCq0B8LkNS/VCCOp
tPMMiFk7jVA4jEw+deJ0wmdZ2js3yfIUzQqAJrGTFozpMgBJSaomyDHgmoRsC0P5JXhJHqLuqv4y
xzNr4UY62MLPRVa81+hYyuDuWWxpgYhgUVNJyU2X0Z/qf8Umo25e/BZ+Wg0/TeW1ljDuSq5AumS0
qJ7SIp6hTIa4HeFDS/Mn9H6b8aK22AkagWq67z5Vd9w6f6aDTSmyUzA1OQl8xnY9NxG+y+gwGkFb
3Tq+uZ6dTQvFSdYFl4EgQIU82nwjY2Le2jPtidgF44YuVsUmzZSuWE4iYgK4DSpK/LSeb5DNbjwI
FXLTV/pjrqoD/yE2DuHt6wofyO/wyI7Jl9lnb9yncXRozyIzaqoCr2U+XUgDReOR87DVHt0CSxxh
i2TLkhiuYxci8RGRknJRsKvWgH1QzwvRoWYeSBf/6uPtEMlDoNbCfZ3mWxHpl0bKziyEl8opCanI
10PWsotC1ji2zTGR5qNcsMtU2WKiaeToIdWAhFlJJanwseRH6EWkbHOtI58bGRexh7Tc1M2To4iI
JIqskD0dIqsVXlIRATpvbgn7tnEzvel/9kkd++TaYK/APlny4rIu6ZTUz7gmxLbtgmrLmS+TtGRA
PwCqXOc4tNhfka5VTJL95qboAGU5940IXEf/3uMnWktwdLEYGka5Zx+d9rrXLlyWgc9RbF/GeFXI
cupZzSht+rZm8VvZK691aF9Nuj3hPVvTo61+C0QmzXVzawXzYszQ3i7ZJyU+Kqh0TvAFdKXuGoW3
1oIzAN6WuIMYLyB1Po3leh5wWCUxKfAHjA65fuWJgnKUbJ92n0Huhg8DfZGKDJ0DSsXRi8j7Xu4S
yDoGXO4ms2MuOQhPOL+I9jqDpduYnSbFB/KXmnT/Y3VQAMsTYcqGhMa4qvwbv5sq1yLFBl0SsrP8
a26K3y4w7+d64ckvBqyLOQxv/cpBr8reqCOjRAGSZSXmbHyIksWc5h+DWXd2w2F5KZL6Jjc1adFh
3RXgeVCSzcn7Kvcf1ix+osJgpj+Zs1cqokewLPNZzYWuz2Xp1bw2beaKDOaW0QZRb9M0XMtFuyTE
87D7zDbhucrVozmtzNUM5ddAUFkDvHEjaJWRrhoZFz0XQFh7mdX74v7wbfFBDIe6zq7xaOfYopW9
2VhvoFlOlogo6QUtTCIwBGxhCq+w0NySvNi13YJN5dGe4bJIvBoaR6fpQWEoQT9uAdLWsYeMb610
D0zstQ+RrXlNCZ+YIu9nC/KJS7BvfBnaua2m6VlulZCQp/O6wNaoWeeCD0ZOlp8n4Nkjp0kB3WcY
mdt8Wb9qsqCFYnyr1T8CXrqEFZxl1R8aQZMjDKsjD87ZFN9YZaLuzbH17AGUCWnBSZU8V1Z/mg3P
RGMaTIELhMGoflLlZwOtSxnWw/IjWhYHYRm0ympLzzbSbUt/k6SZJ+J5negUqvuQGtde0u/Z8guj
YG1xIRDLxzi8Nxy0szIsl0j4BWkca+OxpdraDRN7voQqvik077p1k80SM1H5ZR5Wd2Sjjlqz+J2T
O9Zvsmfy6jE06LxQmnkpmmGjSjzBG88R3FDlY7FKxroQzfPu9PljDHxbPgkD7Pu5CcjdG/ER6MpT
rUz7wD3QnymR+OM6n//zEesMvknrE1gUo/12Pw8JlYUCLQ3Ng4OjdXRrpFkCT9bi8EkswJNnm45P
qMHgNQwUBYqH9UwfqaxA1s34lSNeCgSg8bz+x6k1PNkltO1dVp6aRe4ySju8NlSwy9V4V9+EFrDs
nRPPKRngxAwfK1hH8p58+D6k89UQpVs92jg6DgDDBXbYQNwIusQzSagskjTflBvPNHddQ0730C54
0y7nvOhImjm0IFiSVDyDksSfYIMnrk2/SptgLjF9k6ZnSo4gC+9JtX5g1+bKJICxJqQJraWx/xAt
l7SF04CPvAEV3uLyUeOASEBNdWd02tIHq2WoVjxxFOGhTMO9pgCUZkabvXGmWXmO+YQkvjgzyVZq
T6cfzkTFHTGZiGD3Drn+rzqydsFSs3In5vouRua+tmsknqoJzJhjeZZPMg7bdQk40nZUpL09NE6+
PGOQJRPbeWHihSMn5gKr/lL4NHQUfJEt8jntlH0k3MNoCsSxwIWNMkjCrb4kBFIm+Pjg4XErUDon
4yVuiTgK8qAZU/tIZBbg8zQV2Q3/O2v/rGTn7Asd2jbic8zFJbeSAVwC8IFLTSbZCbVSkQkutDub
I7hLymtFhnMzuh33QlvPRwIb9IYCGQ61LA5HoussatA9daix6EfpSRz2yoa7THz28R7/Sv43+iJE
UvytNPEVXs2+daQFg3o+ODJK6qj/tlQpjM2baOa4mg4I5I/9D/G0RcQay++j8g60A0u7yXJ1+pR2
jHwfxhl/ggKRT/cKus/MAEDC7K+/QxK1YD3CpDdfULOLA7EXxzQwR823+EeuMrv4kaAzSQ+GI2o2
F59QS3i3mUTu88lfchEHi81Sf65pgsU9buLZqNJdHoobXheISI0fA42IQkR6eKDJdQISWdH4pU7R
6iiKc3rc+Xj2hCFFQjISKporyKTWHZGjEIbLj/GTIfSOqJxUlrAxQu/qI1rNp9g3LzleX2m6vqIf
DFBZjrrFZod+ScYzgTzd7BzEBCcSP/IW3eO2ZB2y+kgUzpBW3kpaamHz+kLzvjsE4yU3s6UiCswS
X+B+KMF5ScDyOqzwU76FZMcw2kvDAcPG3q9fzxFqn1b6i0dgE+1m/DPfk9q5qzAs+AIbHcP1zHhB
3rNcdY2j8LwpkpcsCZMTHELkeWeZk6HI5+pIaMY78FAyHSeX6L6YtfUXdx9+PnQ4TlPhQbOcEeq4
HP+Uc9hKr+L0I6r8GhXE8miTLsyl4aQjO9d60NGs3XvcYOp9q6xHQ3ponRUvub0sQFpkY7ZlZXit
0cgYM2ZYzwAZJlhxFkbtFLEvUFYGRKR80U47+awFjZJh2x18/PTT7OU0+o0G6l5A46j/1o3ZF4dd
ZagGstqGuTOa+k2NQIfNbHQZdstfy8AQJoZnRSh2QYUPWsCsRqzJFCsW0TqcdCgPOxkuN0cFIzTG
iXtcsFA4JT84VQePuYWnK8VRTrrZUBEjZ9IEEBFGiDBPnbZzPlkEpcACxC88MpG53QbcyTjAxK+C
L7gukTzwhYqnTF9PBq84Hk8C47HvQYI3CqiD0npm0Q6Mt2MxoJfnHgzRVAzhSgwTMgExH9A7AEht
EO44IvTEVImCfFce8r4ECfiMjnRT5b85ebLtGIFrjZqeGdR8q6kBSJr6RWYYud7ovzydbn5Yh3fe
03tTwsVGWqDpJxaCzqx89Aiot/qUrcp5QyHfIJKiLTLSEYkb+q482Dr8yWxMV7KN6NwxIqanGan1
1GlhhEK5CJtDKNPPtNviIVOnr+Fox6HeJ3A9VaLAZ+loa3bXnlg6k/21nYoaxL2eX4vjFok4xiyO
Z8JbNN9URjciYyredHc1E+81ZZkHXQVhxuhlhHBxTWF1BtTXbzjnwk1IEPzOXuz2I15gywy0SA6y
lBEdb1kvMfmVm5/s0IOUr+bkzLiWyC4wEUmayG6IjYNP8loYr1VfJ42AywhnSSaRIMfwMkPmfCFn
HBvpKrKOxmNiotBm56F6HytYsbQsA2QUv5NuCTHaa3HjKyVJj/K3pWxO15m+Rc6m4bWlg3MsuGAN
Gu49rpqJ+U/xVJTq2YksYZ0mh+fdVmftTukbRp0aSE0drJbktz5LJPM2VfYClaszyYGla7wvJb/t
CQxH6G7JUWOZReuYiA9V12iddCj7fpHVJy1YAeMYDBRKHSJSzAJKBFCN2McuzehMIrinszkkaVnQ
38VH9L7WnY3I/nvZhGPiicVwrKZHUQ9Y3lI+BekoIm+WRYP0nHPX0tvhQ1BwT+Z/RS9mRfaPNJg3
UM+xPL9iS3oY3BoczIosXVhKWVGwYMLAf975ioJR6XBaR7D6ZLRDd66QjhXFekbuo/+SmIY3dtQh
d+CW6Bn2sXZVMaGqTNL+WPJCcDLi7HIPcxgBdSVoJcSHmCX3OLrXiRZmwnwaebwYUBlaAlAYg3CE
mt5AxpxGxhzHqrweV6DNfxO2FlTeJdG72jyjADKxZO9AYJ7bNZIySKaDu5taqmQ6Vfl8LllR8HEs
qFTCpAZKg4fOImKkRhG+X7IVuaPagnebPWS5K/+akWJ+9KqYJ/3YelLsG3F57Es8au0hXtNrB+lM
XiXEh9Y5W5FXkSvStSgd1oCUPlkfb8t956z3M50njxNmy1nu9cRt8HDVEaznAosFW/nuic1iUxaO
xeY3sy3EYwBB4FvoADDnGEFNDIZORPQX/SvmqJ+JBKDNu8vlTaHmQTW8ChdUN8h18Wjk4ZieY+kv
KUXtTzf8ZuqO6SROers5QpVaLK+XITLCpZlnIjzwoxDJzvj4XsCm+Ori+WT9jmBJZiBc0DbAjFeu
OjFD9ag5OzeqEuI37Npm/2AwtoVM9N+qD2ziEfMDvngBV8k+l8I0B/HqAmhtn3KP1oX65kz3IUxO
62i/TGKVRFZErHAoOAoWfVX9w5hzCEuq34nq9z/2De+8/tmX8XC8tN3II5AFLKNOZeAkdk8TPx1E
HbZP1R/9xSZnd96lXXa1zCsVInWNa5GBCtBNB1FiIuBHqMGlWTJxGQgc6qkbrBJxA3RT1sLpYV13
OlcN7M0XG7bgi35JyWeTDmaZervZL8tDs6POBJ9syyyeVetiUDyZQr0DCw+LThgXbnhSqVtHTzgo
wTggyWY3XtgVg3Ii7I2DRK8lfNTSq/K9URkuDPKOgLHxX3IY0VXdG4t6jL9IxrFxj1HhFrIvg+Zd
b2b804L509rJWWvsubtkHH65dRAsjCIrUA745hlqPPbW0Z7A27cowFGJIYZreJCinYd+yhx1HhnA
71FSHbNHAq2kAzmAJ43po5xoZxlWdYRSmnSiW67unMcDYzT9ZWFiTMHL9igjYOrbKnLehZ5Ygdci
4vSJ39RkuotpdcFaTM4i0NnE6dFb02KoWwbSU8BBFb+thcBsJg2atqQwYPekgY3ty8CSw4lijeEy
sGJMZt6YxF5jfuFSxkUqudY0A03KDqxb2LZDut5NjJON+C42l2OGGgCcGthhyA4XvutRInjdh9o+
UiMmUGgGFNXlEUlESttsqc3bMA3v+Iqcrpd8+gz5p+T9J9cc3c0s6XbLaHCzJhaVK5K0yZ+ZCQ41
uqTrEqP3RKQ2olaaTloKvQIwBDSIOibCLD4IW3wmdV03ST9T7w0GN/yRrFingPT1DmO8Iftjg/Ct
Vb1STT3aPFcg80UADMJYC4EXvRkE6gEvmwVcC+7RWoaRiItqfo1siTRYv1vWBCqEWAm4BeqV5Ykw
Sp9jLOQewOnxwEChtJmUuGiYkH7Wr5UUaUrMyEpeFCFPEEMPsI1C1d2sMr0rBiZnKD3LMaf9Ugm2
x7XveE8NJiUgXpww/gigiBQeT7tm6xZqDSqRjYRhvWZwhXcL9NPMlmQKoV0QDgXsSp8F7lZockMD
A4a7sw+jFX95+Y0ZL8uTUMMlV+kbCggTzBqyCdlfQuEjZTcEwPugs6ngcfVL/F7g3cmG6Wdz4Vtj
5yGjr1QsshNiQBqcxfW4JAQGFxHzcfEGVqWEP0VUmo4QH8W12ysUJERltdysOgwWtTFthU+x22TH
EuUTzg6ukJEVewGUGhtSd9DkhiI9C84/LULg7O+GFBiBLK1I7hnJ7EFS0fkuatv8xiImkbenWrte
Kf4YTlJEYIR6LsQDoz+FRMi2Q7yhnQtKhVp1rGOmoAXDZ2Nu6JA2Ge4VmJAUCa7QA8vXHx3gTRaJ
2kK5ThaoGdeMDRDYoab1kihF480eIPsnYmSUfUpKfxKpgJqBOR0PdcK5UvNCb0fqEaFnpE9TRZdf
mXndGHOYFDg/pPBw49S1xR/LcUDgNgT9XyMal+Iv+84LGzfWYgTzHJkfUvDbMcjCgUk8xhxKLh0Y
y5D27rCPeBBL0nsoFobv87JMPJYOArWYmv5qeK43cHb7rD4Pun6OXtWhmpF+fRHQWZ7El7ztbFnx
kVHbNkvoLZwqravh4x329k591vB0zBvwulMJWV4CtbyQvyzxMa4bcH9oGmlvMg5NV7yNjkWAqqaa
LBF4WHPhr5gZUB+QgM21CWiLlJOCNXBpgup7k1tgoml0hrKmSRMXURWknKHVzsPlaiHI19/EB5tU
Bxo1hpXYHn/km8kSZ0HK1XhNKSFot7wsLvyjcJEE4Y1JEvM3s9Q+JiH/JCWk0UIyQMJBz+gXa3rF
ayVB0SMupZ9S0ixN1x5Lu8YZlyJRJhCjqgI54jrf1caUJvqDsRQiVx3Z+swSD+aa2D57FPdMx8i9
JNvlX0xvSmp4YlcHJJqZzDLFdPJTb4M4UlqRt7Ys6UbDzTX7qb7x2ANLBsbTEYFLjOhtTFKNVG1y
5E5zFLJBa2k4WkhXvcrXU0d9w/meuD1fsHhMPsV+PHGQ2LuAb9ufJpwp2Su1uZ5Gbr1tj0rE2STp
PWYtTiWSunB+iOoPARAHcWqD8hzFTmq+z9W3hu4hVvSQxy8lQxOdD+qLazfp/tEYtsOYZlXSzbTA
RUzyK5oTlm8sSdq8ulN+cF3q8XP8Woiq+Y67QBj7K7ckmEQGIGGyQd5WrrhjuCFm6e8O7JfHivOB
RWUcioC+qBM0chCazf8hJaQXW0w6x8kAj4shMPmEjIUPoDhJqLuiQb2AiH9AmjrKr+0h4pPdaM4n
rPJ5GRiXWvmjqeNx/JpQucgD+AL0ikxB3Oy3mlWEbJfkITAbNRyzJmFyXNgCAOvlF5i1cq2tsocG
U+4y5oMFzSmMNHgVC56rZjvmm8vai0ZSZDJ3UOPurlbsZlipltrDUJqnUO53qTCWtyRtiLhOH0Kh
PZgQNx9FiyaXOMVdaVow50jVzl8xucRBJHOpkZQWzUOQxFMguqvUnRtjPeEg7rKzmRonC3+nVKt2
Mda2rIphhu6l/mM0hZ8asqdmCItbJBx/9MOZTGjCR5povm/se1EpHmAwPUwkmplahiSVPTu5eDaT
9cCr++gDcCLN2J/KtfRNiw8A5pgVh+m30HRgCCL3vfpd9fKTVSoZ57KLpM+2QFFwxDNvzusT1n0O
NQyNuJD4wIGb8T+0AR1Njx+AC4LC+48ysnMrn6vWg2Q135raCJIaN0jxHKnXCTeGWoxBs8OCQiNA
+TZ17Jsi30wOU1vu02wiT+fv5457VHgc0pxhOyqcM8ezFd9wex4o26TO1t/Y7XNw/8PZaGSPbriP
BYltmT1kpLBGxBs7K663u/6nAXc6Z/heHcLxAo+/rT4uq7Ot+0ojzEZXxL77A5W0EZur3spwDfMT
rgKOqV1SPDEGonAe2+yS1uNVf+0rV61TzkvVX1qy2TbiHOREtDfC2egrru2Gq8TNyYMyyVzh8AFe
5KFC9doAvSPBaxGmJnNeQp1htVafwLmEI0OCHsouj0FEk24mkHyrjL4cZX6zIGtOnW8j/1QGjDfl
bRLSmwRzEQwBesgrIWf4DpiET4f7Gdk9ZguHaEyFaVTqZf9ty3EEJG4pcAElJxN9qVC2PjC2evFq
i05U0e8p4+meQSiwFsQYgkAY8SNWDG+kohudM5ftSU94xLbEeKnkotS54jWwFkeUDTLUaLmhBju0
GmNV4jWrW7pVxP8ejYT5Fd8rR0Jt521+T5xkS6H8yZciKy8tydP5f0ex8ez+Wdgm6dIu6Jh6IsSE
jOpu8gm797CYSdEOrmh8mJy1tJxAqRSFwcSZqeo5qrTrpM0IQA/rbbvukSw754MVI2mMbcB4zTXo
jDB3asUubrXHGf4Y6LrVOMMrz9mEYj6eiJRl9DqO1CTfCmbwqGwhgAlsrOiOeGTHHUgQzrb7z0pp
VaCgJonuZaBN3ePcUwblMQT9Gl6ag8D5uMcFIW8FtYH/VWMB0FXaCWPmWYMlNR0trHXRqD7FRnxa
iM0tto5fg3TRxEBmv971jpJHx0ZWX7GsPrV2eIhONQyAitjLM/tMnBxXWUv8dflI2oz8V2763nrU
GwsARuQflCEM6edPkThTfGUuf+AjUuV7UVqgcJ1jzgAev8tn/FajbJS/DozFChSGKZM5nC2Us5aj
oQ0AioO1fLlN0EyTZLlPAk4vgFGau+WhYBYOGSvWb2aluCnV1MdyT/AeEOKM7ePi9ioKpPVqMMTf
3wRUCD6hlCwWgAXwPHo80o2iBNWhLNNQBDCW6A2xTP0urg4Zpx2IL/QSKFoVWk/Gn968gTNmQDi2
3zpCBV1qXQmVEIlt3VlZqb56ohO7q/abe7l4pZLw+Obnf2A4bGFeDt3Lyj6FSjpO7Y8yCeHO+Vgn
KkFgcfBMQDtgwVi/iqa4orPgQZnu9K/ZqQz5Q22Aj0ixU2328ldeq6Okn0rG1CqvHbEw6MBPCTEp
CDEhHp6xNRX0U9usx7CmyMc6zLjjTfuQwpJHwKDWMArYquTLI8pJosiKx6bE2CnYCYnJfTKZONiZ
+lh+E9NCgYZjjs6wTNQDwcG58TDHQ8sAnREnyhN8x0upnVDQbKIV0L2H6LAWUmN6c3HitIDRlzAD
0Oy4Wq8KVJC1qXDZML6b+wtm5Lh+QztGY4vWs60e8jzfcoaEroEkcYwpdIiMrZkODyumcIac9Kxv
eXS4x8Z6iADYTSPc/q9Espjxd7ucx84lwJ9Aw8ETW+QYYTwDc+9vtH4taXOteIf1+x/XXd4JWEEk
av4MiNyK1U9dTT+3Lf+IZe2t2SqAwxeeJOe+E2+03ZfakVbFS0lQZJoavJTKCvzh16pYpzU1z2um
XlZWfcgd5ZMi9e+5M5HAgaWzQ29QmdEVV0ifGo+ynw8zmQ/l+RMZ0n9FBNwBd3TzqvckACY7CsTq
kOKTY2Rt5O8ggW9mtyvHW6optyOAn+gpooYZCMzEQdYXk9t9pG9lxwRut3abjbdi7M5Wshrjrwpv
d8lzwARrvTrMmx7a1GH3QbmIkQwp7zWyWAwIUB5Qc7XKc6gFGBvCScBkznSKORDHtBbfDp8V1fYX
26r6R8wYqlQfagcxjgjOnuiCQLzVRL1gRYN5dSR7gukQ0QdsOkQ+BoKhCOsAsQ3g/WQBwmg6/aJi
ye04M/jXekQ6xPZaLy/j1pJ4fB+qBhcdmrzqu0tVv/hIWVDO90pcmfBo9nDc9PRmyasnEiPGFIQN
VpY7cDyZoqsL14J6SyRsaAx/VYa/RBL5c3upPjb+Fp06zLQOd1UcvZ40EUNFhk1eVoFme4wD3khX
d5gYQb3+ZWZ5ti5Y4QAQWb+E9xwdWbJzfTsXs/8LUbtc0P9nvwRrxoSDPRAdF8EeIfufMG/yUzxX
J5VXfFfyEr8x7iZeI19H9qxB+g5fJkmgVNJkNDOOkaz3SsvfTUJn6u0uAN5UR3hDDFeASdixjUj8
XMr5qVXiE1T+c/xTKSZJNlQM2HljhapG6IOt0INZqpBRTiFW9zA5Ijl5V1qa6KrGMs+wpnzqeBMd
tmoxoZP/ymv5pD15rUr+barCV+zItXhZpwQ/Ru6ZskHP5235CD3vAMRDZvahtdCMcT0WqkCEGupr
DP3NS/mDDxa/tpr07sRkQC+mo/5enoZS4RtgoAGd0c5M0DJY/IZvtce4TY+PhbHuM69j9wqqw491
3TewA1lOixrGaJewIjHPxEhXLuRPIevqluQMD/zcAS3pPyCk1Wn2SrqLWXZfJlwr2Mn9yPaVJcTq
5BDmfenPUPAgNw7ampwiIB/me/GVi4+UyECtRcfgYjXOz6ycTtm/Y8HsbrOeVmE+iL4I5ekPBP2b
RWM5s8XLhB89z06MHbaaeRExxEh/bOJGQr3Fzn/rvqYf7dUMyyWTpGul7YErZTAOTH3YEC+sYwxs
wz81iZGgTZAUaD/zrgV3mDl/tTOK7EgKsaIFcsy8n8ookt4EpnR1woOY8oihkV9NmE7bxxaLvmiv
gI3WIrrgPhDtYWKdySsnqJtknoreCmQx9LvFQfHynrcW0Un/KaCf1bg9MiW7j8lwrTYzSDDUm/2Z
3X4rXdcZLgt4ja2E+naTmQ7coOU6m0Nr89BQk0uqeanEDwth+uBQopHj4+YfUY+t6hb/XtjbDsxf
c9ZaZMZYMQROQhn4iTvWLzX7VpWXaEud/JL/Gmw0yasjy31phIA9VrA4A1pwOdJcHoSUVySqxAU+
hebaXysCqRq3h85RIG3W4cZJ2DUV3KUHjcX6gIqhX1A72/9kqRquXRxWNZb93d0uTG5vC+30JLP3
bZW+CDVSDjC2gGB45rsmc5sxnGZpczHXypnScxVB/7Lu8ibyRApRr0NfkB/yRZEAXt98k/iHfO0D
g+1HQb1btEHSmmd3AgLCmn5S9tKw9SwZaCFA5+Uq3cpTSogD+WauwVGqCaq3BxxFSETSzw7KDLKD
9p8OTeghgmTLkLlkIj4hsklNUqJvfaaFw9qeSoq7jJBZ4x+TU+f/WDqz3Ui1tNs+ERJ9cwtEBAFE
azvszBuU6dym73ue/gzq/FJZVSVtbdthWOtr5hwT9XeoIgLRUFhKtRY2Z/P0RQ97MZjiShx7J/4H
i9xzT7mHQAGM61JhjaLyNw9f1i3CyG/dBvZvhidyY27QbEbChyAFxCwA9/TsBAzxFrudMVywZkRM
kLJNuTUGGRW+oU2vsR0/u3BFtP/RpmfmAGB/eTdiiayiLtQZ72N5ij4MpL2dUV7Swg6iycJCHp0l
1gqd9BJ7M/jS3trWumXnzo1A7ygrPknpJ9fyh4hcFbSmaz4atzGWg8DblNuu/FwqbIl4obhhSrv1
COuuAxOJhg4CS9/iI5fdAY2aEboNBXaEkRdtSWMdh7I/ITs9NU3pdcXi8T13EwbvKqr982VlaU04
Liw/GkGSYGPHkBDX2jLuvwwhckeE1NDSaSG0zHpyXvJPMgxQ7PxGweBIx7YQw/GFypJQcPNBiFuO
pn0mCBr/KIvLrqxDAh41IhDWnxWzEYaZCQlPTcG/2lVI5JuCOkxSLzGiHrCE1nrHHALI1W/Nyce2
TfgIgknSgRthu0XwWLQo+2r/8GfsGA3xk6WUBH3V2/JjYn7Kwf0wBxAQsL4UHDrDQKZQfed7Lp31
UVB5WvW7UWBTHIn9QqV2WCCRtNlZ5E5NCH0xGEnEV+LqdLlylW/zoSTzrcPRPh700vhYh/xFGTEn
zipIvkHUOCkC3xbOB3MsueAIisLaY9aPnpkG+1c+1y2eHkpjPL7qV68HonVVOdq2/LfOyH5ysQ9Z
qJVlHYge+4ayp9bHM4DfZ470cBPvU3SbrH+m5ejDa6z0kyj6o0/yWCwR++cTxNi1zOqZ0v/e9snf
Cn0P6UE6CP6lP5CQDdT4gDuHnR2qRv70kfQQmveKUN//XU1DlYSoN3lBO7fBFtg99d908j3pHznr
PRWxweA0FAjsJSSYknV3bOAkkqomxJ1v7exCxqg898OGLjtuzuVqnQH/H6c186qcAyOMopgYb1sW
zFODcEmpbu2PdCPmFouW9lYlBsTjLJS1YN2lasDiNipEaRw9Iga3nMED0aXF0oGA4CAYTwa6FosC
h8KcTGtHwsuWHsqX/mAB2I+6u32vD2YbHEUT+TFENdt6gxW9DEZ/YNygokWbHcbJY7C9vdz1iS8Z
73YNggmCI0LLzh/pZR1rrM4bn2vLIBm0ecfyrbSVWwRtD2kol5BIWgUOphq8inEDQs5uSbSQYWpB
bV3rcghjkBp9019W8uzIGethaSikoUrZUS538gS7WQoinU7MYpZhYl3IECVbX4v6wgKu/7ToLcWk
DNoN36B+kdT2kv0zSuMuvih2YUGjX4p0RJtPcfrb08+t8ZMSCUCnvaY8CqLxLP4TF5U5LYxSSMU5
1qD+L4UPLmeDvMTIVeIe6Ndhla2T8M8odC+eZjZAKUtuesorJpWbkOXX+DO3ieFNWbyK1/UZJxJh
o6AkFUexR4eYOtAPBmk3v8cMOGZCQgO06RGNtHSIKa5ouCEWL4hNk56hBsFaE/TgyHFr6ESJZXqd
yfSMQmbkL6GxbEYau/NG3ipKjw5TTUsJiwUgOXNz7QGwpJLO+a0wTziWFh43XkW84MGwAqq04dOx
aldZupeIXb6NrXzBRnRkjpK8iT8VwXp1bIgk6jAqvgpxqwW3tY/YFHT/atCtBfhoTdgcojZ4rxHF
HZVJJkSParkRHmLOTjwy3MrU6JpnbzQQDuF3FbLDiAhZAJ9lZIwBUipZbCNG6q+Mz/SObjS9k+34
IHpsYDuV0sc1BBGrMHa9UUPyqh8EC3ZnNp/LPRKZAS5swhKcfsSrkoPcZ5o+HDMdEJMF0HTy6p+B
Hc6gkTeVkcS4kptFudaVXi9FR6OdD3VQs+DUDZ0Zx8huyNbeRfJwZNLscGbsJq9dgcJMgXdDaDUv
wbfIxVZB5nAiFGwd/U9XOKuOmG6snpUWvW2FfDTpBACByj8c1Vp8KJlW5K+Zm6R2kjCXzLtCPuHG
N7aWp4pNAVwRXeuA0om4RqwLHK3eCvZxAPuYJSK2SuCgKOl1meePBFCuDQzJ2n952Zyse8GzW4Vt
Qrqn2gQF6ItE+Ec3c5Gs/1pTOXa7ymT+NgvW2pR9/U+vMj0hoqAg8XYXAOwfNJyV/G1tUvcrOZep
6gioeEXkWRFGn2o+GkyVEsbcnZafRorXciM/Cq1VesWCwoWCZlj5jIawNnCTYCltyFnrDyaS1k3T
71yf3wJaNtBuPANsavmqSKgkV8Tuu7+VPj1FnlAkejX+tAhjhMj34PgXh+wsMbseUwhDy3C2vrGU
Ye2s7UtuTZelGJGCAZ0nbkyQs4uFy3PM2nC0dILYwJ1wNti/+z66JGZ2ae3SMgM9VfE1MdACoLq5
MTm4NIcyzSEu0ixfr5L210RWaazoJuZP+IgOsFaSnnihER6gfFbrh3walB5MAglJP4NgJ6QAZOZL
6hBiDvwkuBjYhIsd8XM5E8TBRU8zc8QSYH/b+L8leIm0jdx6u8xd6rQlk7VQj+o7esUHM2Qxv+Wb
cqX0Ge/6EN0ssnz73M9Oa2bZdQdaT5+fpizdEdFec0qaWedUpzibH2xmFIah7wgB2StWJ0GHoI0h
yFTp235ybpjL7ExIVotYxVirHvcKTJJxkmIckCjXLKY7mGgSc8JdPDgB8R3sl21XSv8iiRC3Xwhf
DJa4KjupGhlwBaY8w1hJLzopwf4xGWM4TNnlq9YmlCHgDMgib8j0Qbm5g5L4ijjdY052XP7k6pHY
kjXkjKACRBYN+G+t8D633sgKYN7V2l8zOpYIXbvyJlOWCxTDM8WwRjFskT1UEp5jHRZCXVS9CdVY
DJsw1tFSo/5Lr0rhLFV215kYVM2PjhwOp81pnCs+zJjwVi4uk/kgom5wsegpkkG5+B9x2dKhsD2M
JU+Y8YEGVDAI6GzuQk+ek7M278QslVdFcJsEpbIIbEabfS95dBgl1E06Vx9JTqgSimEMYOwhxg+8
o8P0XvXxU4OQqSdv+NyeMtVqEQcIbX1hPNe8r63aYLvey9oJ0S/7zoS/UU/jzFMNKxOgenFfCkcx
/7jworBiy4h4Z4b1NQpnK0fHvcfXP4W3rwnjfCoKHxmO8Wj1FWJuW+uTbzoVFA0l/6bxRipXskMn
gB2t/DMg8CqKuch6W3NvAQkaETQIP5IlWI9CtSDhW8M2kRI5hSdb3ghaOQSNkPgbJsuGxVuODjtf
5pB/r7JerTf9w6p5cHgyZlQPGPsQFvCGUJXXHKND/dBHBjqwSpW3pToudwRXLpYhJPkz2k+VS/iw
3S2lZpJhi/ov1jVOub9OpzZWQ/6XNNbuok8kmiWOwMgdffUxfuV2R35DHbFYP2JnJpt4ecqkAOHK
e6zmG2BYCZgxJKRXVjGPGmlZGGFyRTZMDtjFkydrhAla3h4ogVFfYvbmTcIPwW/Zmh1NsglEyIsY
aBXWn5i2/AebhF64Q4KvF1fcsTHVsPvOkGQ3fJ9E/9sTMzK5YgZGrMkJojnEu4ue7460MRQEISzO
KAo988FZzvlv8KmTl7LdWZ/vj9CIoEwf/uut8jDaVggy5b7cCyi/CirgjMdBcVcpdSSQswqiOCs+
YSnp/dS6M8lLQjk2yVmfTrNDyhPqQqg38QAjEy8R2xNUHCMwYgMrML/IUUWycG7k8oHir0GD16kH
lK+jCqoV2PZq65eYbWhb8mRS8clwUybcWgDk2pXcH/ovBYoWh242sSTejvGg4MO1+HKmL6Ipw3bD
OEdVB9geYp/kdu5KRcnPy7UBxYBw4M6WL/y1g+Very6AqxFJtavLDWRO7SB4BQgDg3H/gk0XCzoP
pn4R8Teu+BvX3UjLlV+aTvxjUSARd0C+sFN2R2BUa+92nDYFwPGyA+VB2UX+OyPLSLxknXZNWuGW
tZec8nQ5RpcRdUKqqAxp2Dj/0frxOjHh6wTm3MfcgvQozKEsi4FsL2oU5i1LHMZypNvjBC1x4q/D
TWpEFPHyI2a1aEZ+fht1BNzA5KVGCizdCApSM2JwI9msMkyXAk11hxF5dcTursZdii0Yz2VunGKa
Leh35lXQ99XjrdDmD9PaOSB+VXRnooSR9FcnY+Bga9+wJyIWvJbjeNT+5QhG0WqAQ5wO068JdVnG
inOadHxGNoEmxxTRC7lTNjNyA2E6atBcFII2caa1w4MmHXiwD7qUM3+gNrgEtGZMAjI+lZqi5swQ
ND2jubNX8ZFhbYb4IPFfvflGY8OtFUWqLz5mn1buouQoqSW8b+TV/hBhnprs+O+r5Av58dgfkvgP
AMPXwl6o3AUn9eGi2Q3/0PQ1OxZNU9KdtduWGQ/OKN/CrKA/alE/j6Amt6+lYZOZymywLV+W06BX
sO+QmdL+0egnzO13XJgItrYwq9B9W+8d/aeFsTX/qJv8Zd2Mm7LlPGvy5DYoXePiMtHcWAJyYz9D
tlQWJUU2v1SxZMeMKsDCub7ylEASOvVJeVpmFX6wq+fzKXnXc0ggv9dH8y0txqn7bvhggFadkGNc
ZDATgHEZK1nYqjiP+E/nyg+eQnsTfquMvy0a9nr/d0MtoE/Hz0gGPCepLL3TTMcFaJFLK1tMHysC
BfuD3LxWtlr01DL9F/lVM/Qk5CFneo2zmsRHiRo2/1EiNYx0ckZ5/iR74BeBzPudRAKxNvrlkr9q
NYXECAjBRNmxmWGbky4s37uQ2mVQOHEOFeupEof5hJ83YdKUvTMEIiq2CNNUe+TcthJNu/Rd/hh7
+8qZhcFO3g12l50WOPOOTnC0ZPEckym0UCz0fgJr7zagVjCYUC381Dru4403vnMvwi2VZDd71xd0
eICRo64P9KIJWgKfbSZR1C6wQoQKbXQt8twgjpIGW8hZQTsZ2S7mgeikSdxL6X8tcuKY/r1fEWTY
gtJiDQf2mI0YRAVXXV/MEs+5rHKXlj54D591SktC7N8Soh3jG7zONQCCmqqRU2jimAMy3oPNcKt8
+Oza/lW3sbeCHa+M9Y3l7bQepoy/DuoTgTcvyQ4oDMtAsTsNLlQYyRJ8FqJThlfDhnfGMmRwLkkS
3/MhNoRv01q7pMUwY1X0v0aOzSwLG0hQEuXwxFJzBb0GhDqKm6BiO5scvi6pASYTI7cGbW5mJEhK
Cro3Hp70PGIpWEwpnEnKZhBPcDd55qxE0WpUb63eHsqnMnHFpyQaN7zVhJyWuKQ21rUsChI+0zbo
vX/5QP+rUICPcGZy1R86BX71dOqSD3xHJtybXKJEl3W75K+d8ThMNGGxLJziq/rQE1SNjC9QXlhS
AIGTpQ2MiPiScVG0A5xkkM21md5wR95E5AeEsa8WusIh7FghpvT7Q1LiLiPf0TDDDvCUHm+sYd0t
9gg3wJZkBSWc0PpvAkoVu3YdScfpN4rto6ipp1niMvCNuXwTl581NkNxNeFjE2UfyUfxU1nZbAxz
UPdzMAlL8MCth5sWF/eJp+iUzGhP2s8a1akpAgMasTlFylE7t59rDLt5OufmL33myKiaWw7AC8mC
k7M1mJJ7jcIuab/i4j+eLw+TwO8EnX7M+av/nv10SgNYE8fN/BNRc2m8UTo+9w1mqd4+BnN6zmP3
FgsHBVt9E44UKEjZFbBFc/FO3tF7Hrfv7R8prR5jh2wed+pMHmadsup7tpg2ZQ8S34qo3gwsLo/V
/GVWVRhbfZAj9tQRe77+4XDLSHU4Zs6/Fv3hgPdNxMHkaKKC4pAslSw550BRpJqPASwsZQPvwrHZ
K4TmkpGG0lWKMyr5Y/UJi0CjuCz5LfotpVHQRluoqsZBUuR9EnNpo/oqibCRiZRctasMNUL11Q2D
OZj0qRovKw8n5WqpwiTSH61RPNg+Le1ALQrggVTxPCWTQDhvcB7peM02vfL4aO89wxg0iHZtshbH
JaVeiq+Sn7L6ksCTkKVhFidCLT2oDYzNjKDJi6/q1Gfsepmu9WSijSrdj3DYV2CYaYPW0nzNrH1N
186Z03sxuBiS8WIcDdK7cZdBGabyn04C8oIaA4oX3PJQusdpjv0eZZPxMoFKah1HK0EvtiV/s/Iq
GMFpEg4EtNsoD2df8Pq59A0zDszfym0m4m/G0aLdKiSoCaloDGtCkBb+uh5yKfNTtfG1bvSrVfTJ
6mJRnj0LvP0DV+NsojROKZmtr0liS54Nn3JXvBoTRaJluEL4r2hwyfZbsHJxI0Z5mQcCB5t+sJV9
y5quT1U0nxKhq3r2QcaYjMmWycNaIv3WzXAGP6+wGMEWt9LAokbJNTJNptlpSDA2Z7ux6AkMkyXN
r1403qb2s9uZT9qT0KTYAMtW0kUx3jJQmJLGu5s0RDiDENxQLpawO+BPwBpxLEX3GvonRlsxZHvs
gz3zSOL/snIKkp9kFd105jO1YCL442gvNIsxKpCMmpY+wqnVb+tCE4/GMCG8IkO7l2w4+EFBwwY4
SkyyJ+tqas1JQHO1i40b9WterruLOu/t1BGxVW60KBBrtN8zsLl1BpKGsKQjxjZ7oVY4xAhYxchP
APA0K9wwmR8cYMqPHgvneBD9ofypjVfFW4ailE53q16o+C3dutRpf0ODWxkzkHjtoc7mM92lkqA4
gPxKyhXWvYAeUiOYk4ar4qc28DV86reOJUQC5S5mCZGteG7tXP9uRI10T8tfMZBBx4FaJfhWq/mx
jFro3zqbXmv+0en0yT1aESpauC0Rp9sSDoIFLdH+a+1792Hn18Mly5IOJCeZchGgXM4jcQWEp7p4
6ZiW1LyySE8MRCViMzky5g/pZ07+AGc59zX57WgXUH0U44BahMQCb1acbYFXCnVSbAOxw4535bY5
9G4e1nCXI9IAYwZB6KE841EolpcgNoKF2LxI0PITswgScnGIfVDoHJNwRzNr+xwZVRqWXrmGVoCm
X0hodMhh0PLPOsEt8pCF9CEvwm1BxDQiyR/IxHqPTwiFAfYrWDFMfj6AdNBhsDvbOTYL0Syvvbzd
cusWD3ynQwe0o4dUomMtzJv7SkkkRumDs+FRJRCsei2o4gfpJLd5wNkGZC3xKhuU98nCUToh09G/
yq+oPxVcwnQwExA2Eck5yaXHO0wrRjCTojEuxrydnqY2x+D7YSh8vCRhaOSv19WTXfxdb5rbGD0l
TuIZa7/IwcetmpfMS/CiDf011Q2W9zMOkmC2YOg8MH2yh2wJTd/pgOt6n7AbYz2NSEGMnokgv2cC
OTYw5Dcn0b+GA1BAkIFaQaYLFmd9ltzvyQEix3KNF4Qk7FUz3I4JKO/cnl06W94Ya0hAYvMEAj9m
K50k1ZswGO9Sl+4i/3O4OCPr4FFtWOZAJKmRU4w6Y5bjpBuHFTTjNqRe+v4rpUYhtNatVTb4NXyV
iQF4o8KapV9uB082Mw8fecOqS5kCwtJRXORgvZhpctnVoo9GWeYG4LLAikiZZECoUtBdtoNxFIYV
/dx87zSFlMy1iB09/K6ytwjrwhwl/uD31Ps7NQqfQq0+yRkgdZVhHczMHGHKHcsPWB7YhPHo9Nr4
iLc74UJAFraSbWxyXLjINw4NWR4C4jXDIvrMuermIxvccNOZJdn3DQnT1B3b3HhgvmbOdtIlt+Bv
OPZftW694lJ5YDGWiKbQkFlVWAOtIgCkjMIvPRq/h70Po/dIWFtIUpifi3mF3JkAcLeFZbR7viGI
GcxnSAt6lACPOZ+ORDHlDF+KTxPLl8CAiVyGWjbPELL3jCBCZ/FjR6TNivi2dosNKbV6x6ZgMsOU
2XRcTY7JAq8ONz8Zc0KFPghxhqZgPVBiicl6LUmTUYTlxsXExHR2WtneZh01qH76dejjEchMqs+f
OTKj+n0PpZnTIhAk833yGkI71+inlRtPTK1LsaQXZO9SFtNQowdQy3OZj2S4BFFP2zQTTm84awXG
H5wWXrODTkFv9AM9MuVfJTE9dPPs90CPybuGzj9FpuwQua5cUtbMVmoy93sbgUuOzMiy+DKhmyb9
0J6k5pn9KYAQJCQFqUQC/Gqbeg8NqVJkyG4GhioJtwY+EpDVcRHcwsT41SwB5WggG8oeguQsi2GL
bgSXQzroR0JMz62GrlaOTkvfnTgmJXckwNaaK3c5lWDQQcdt1gU7461q1Hth5E99+S+S/31qlxJN
fcWICvfi+AcwYWg0VEM/0Ib4awNr7hDVYxrfqrNO/gWq3p5dbjw7o8tfZTWKI461DjV5fFGYyKIu
NG/FqIRwf9WueYsa+a3gXK1UL5lwj6oVqAuSK0uunqZBIEkcuCiMj83hNp/dXnsOhw4WRr1D2Zj2
MrxUHrOrLppbdt7CIj1hqFiG20PGSHagtgzgqm4sBa2qvfG0V1y80wb7oHktYNHlyQJ2xiCOGbFG
Kaua4wl43em6sbjtLwlTfoEv7BaX/Y6BJJdK2HYQLqs6KxPxt5GALOONjos9SZbSCypdXPopX3JE
Ek3KvqpBiyWdE3E6C9CXDAaeuHPknhm6cTea6gYeB7KLNRaQmbFa4si7w74i74vI3Ar7HJJsGBKL
5MzLcWUYJjJ2km+jIjOd6qDJcEnyZ1AgdBlESe/avQ0JPopXR0PvM+3NDVm2Clm2FRr5Bqkp1juu
MEkkJBbVtllpXK8sFCWZa2I9XbNnDrY5WqLT7hoBPsck9wT06Y8pZu/GiISXF7yO/C6JzoMpu3Hx
Byajl0UFwpMdmJaS5MP45i3PuucE2Eh9J3PxQ122V1mVn7PZfhYfc2d+lM3mKtOzTN00nwlCAy8p
EeWiE5fSjW5GNlvPLDa1Brc48LMfC4QG64T+/+EUquJNcn1WvTeSkIfcZphJINIiYZenuc3WgHKq
1EOTeWIPmKLqEbPN97kH6ruekDXQEEFXErgOcd5mH1sXP029eGRpzbw3uUHxd1I6+4mcAqzho4He
HTA725+pJWvujl8o42/dOWu2efuYVHvXDzpACbJaTdVF89UzL2SQiyOFeBUxyH+0ZjjXyPyU25pq
vqIOAfPpqcFKBFGcZbpWdB/GDemAITrmY9hHYB8qio7iPKFRQO/9IEQH1W98kCYWnfsqTlPtDZ8D
5xQknhWaIWs0+bEgKtkIYqYDSoXcm5vaiVAbSMg+szOCCIb0rXXtpzJcOqSDgycRjjATjgDiwYtj
w+vXjWTVb/T+yQipm6/5AFgV+QLTklZAL7P3cVxClYi5xbzIKF/mQyFd87bw4lXCdVeceoEinrF5
9F9KwTlxiccJRCyUswxkyj5M8s5HDwIUw7qQ3Q3Z8sxeSj+xg5lK7Chs06ZxYKIjUsDo5xRBlgAi
RjQzugVm+lzr3NBT5zftch+H+dbO1bXWYJq1pqdZ6h0QTY1BxMpVSJGdP/ejP5FC1If5u446mzmE
2Hd+Tz8vwCeN6vGS8hrL+r+iaEOLdj7HV6AsPvrPsyrDs0HoLfQbOzD2YHqERhBD/rz600Uiy41A
2FN9e9PjUA0Y4t0J1sY/Qfu6XaC4ZNIvRhN4eJwJEIshKzu8iDmyu+MtrWhy1DcNnStcmf7/g4uS
npnfUSKg44a7qcZZWuxznPF9rH5JzLlBcB41tBPsMecRZzz2nwIvRrRo1+0nrZVHpbwvqval+apq
hk0lhkRy+im1n8GNUbFOX+EqiVgImF0bCfGDKbh9wN0yVNbVZGQ9gJ/in8Rvtg7Wx+aIMzgtGZ4A
WRcq6qIxQXXQMDjel0bQR7PSPICm0bA24TvuWV2nsKbcdq+AoYxg/ZrER81epBji8/+4JcSzrsk1
Iy54L2opyulefcT8mO6TKwe9trqN/jXpymc6D19c5zNayzEhdewn7t4TOHJKrfLIi14vK66YfzC1
9MYq8cSOygNoZPqrESX4aiidzKA3ON7M7ESd3ug4YDOUsNg6VnP2poqn8JGD02imFflfEQyXxaKd
MsfAUmGrIWs24rBnJAMFZKpCXeMJUYAN/ZrAmlnW4m0FqJG48uKIoCryAEuWFOMdVtAKVRYG3nMQ
1uuEmxs4E2SbrCcFIflWtMJ3iRjAMaSmyVk/SOfZKq77FipWfguE/XZk+FRDiyCBjOeS9hj2d2Xd
MdWnTs1nvDxq/PgpF10KcUqgmbAOVnU308KvR9EnkA2HNfXTUUW1acLtRbFjJYiMjOHJIcvEp7UZ
ab3Neg+8C4/jIvg1fVtD35YU/bnRia+F+4+pcCNXFveAzYK0NP/YTB8/CvtkxhyUXPGkzvN+3msW
ewOUINJXCibEoHAMBRNBy7aEcht5/pCWJ53rdkGyxhFw2n4oiRF8dNtFYW+avuNTKkPbONFvh2hC
kJGqxRGInM/h4qctWt/ksCbRu2WtbtFgc9f0Z8WfWAZgkQslYV6w1yZXx7tIAWaXNAhsGk4GItcm
l2075VMyLkPxs4fCobM2yWOZyhM/e6ROTxNVWmJdJfw0wBJj5GYp4WzGF8igS9VeVLX3AUZwvT2Y
rxvLGaEnhF5HuEl1HU4NrykmbKboYuDS1bHYJzfJQ/Guwm9L4SzF/fi+KKHR9zcrE95AL64simHA
jSKw0jK+JhH4297uzCRcxiSw9nfRGUgRFKIt0Cw6BOugqthLlwF3Co9Y2T6iLX6SyJHL90WHlMvk
pY7jR6PGkAZuU6TdDXb5JL/esqm64QuP+mAx4LS8Z2+bZr4nxNEmOxLgnYRKbtdsCBIJLaiRBIsu
+6rAh2AI5zVemNV6aTMc5XsqJ+QcwfxhFAY/ENUZumJBPZBYgOeYiBIemXejny9GHOFHtrPqHoLo
Gw+qQmIwPUw9EaKMDkwKddZuI41379LuyLCoM1m1FxC5kIs2DzICJxE7Sw1KjNSEXf2SyB2TTtTV
KAjKdjk1P+3/UrdS9aBYxYnq56Q8cDWBNRntvMPKQGAKqeWE0q3AMDv4Hj2EGLun7NDOQAhSOkJt
d1p3XJXKg5xWe/wK2Z6SvUPEFHIaR2LlPIPvS/BIZn1oVYhqW4H9SUwA657wbP0WbyMzl4nvPn7d
U54jRWOsJz9FxqbiN3sIflnStqLkTCxLovNhSm6E7YC1a63n55q9Q8ze4cAm2JZ8FGzCBQ8WZlWu
c4PSVuRnr2bYxYuHXbHLq7cVQ9HIWobx0ZYM0Lf3jBbWL18JzRBPh0lgwAtZ+//OWSbh0IvKSwXV
SkJkMaBphGZFfl/OpH5cAGbbzFZJdDDOZQ/DZS88ZSEgf+QioQDcC0wccHYpfilVeVk8CTlBnMTv
bd++lSrcbL15GHjQFS9nLpBARmk6oCQ1/OG/TRGdxXI4T8rqjzvgmc1r4jRCi/eEZVxrHWXwctu2
ntQW6kqNl3T9XiheVDSRoLK8edEQyNplBu+6T90ySc8w4xUXjd/BnPrDRFRMXKaIbRnNGtKREulY
9QiURCgdQT3RvSmzV1Wyl5eWlxETE3HhWiU9JF8RgqqIk0XjlU+WlzCS41qJF0ne0Cix8U9uvRhf
44jWe0GHWKmwxcwcicLIaH0iaShnjIiMH3+QDkGmby5jkbnGZbesuNAAqtDsl8snIayw9LIVwonJ
LoIgydEx0FJ38KPChEVv+MuciWWC7Jqk/h4xgfIeywnMvd4Vpp682siO0bGWgW4mQdcJTi3FThWh
8upolpALGiDi0ugqW9W1V6vLtLQhg03MawoEiijIUka5qZcTeDhrhBdBlyOiWBCIE6KVxre61s4U
o2uJWEBlpp+iqfqADLEv+r/6b2FqngwLTenHNJE3Tol3gia6nieVnPTV6Rknkw3ksE5OYW7LRRVg
vclIVEhEMEnscTWupzba4bksTQ/7l7SRAHwZuzNMKRYW0qkmUCzl0VHoKyMPVgCBN7h6S5ZsLlcQ
sbibrWiRI+se4HAnDxlRpKfuMPklfXaNmijSTNINUSiisD0xlle5mh/KIzUYLnzX2e++AYOLpCyc
HAXhCoIMf0cbf97HTD6OWEEVZITyUTnNx0Gb/AUBXIe+fUIWrZqIcR51mBilU72IEjjpbQ+tJ2M8
Uzn9CCBisU2mawPMoPYgCbDA+Gn4lVey3UumJgIz25atWc7GVrjIyAEP+m39Wotf870smeBorGJ2
D+Fx5L0nm6nvWQ2m+2C+RYauAMNbHGGVScODozZ90PAAukSUIP+KeXkhMI5tf2vq8UY6TyNhjPq/
Idbwf0OsAnXThPuijdvTGtZ3hIPFeCxYf4852IZjbAA2RIs048isDd6wfnTn2zasJ91jP4J9KD9L
Zuaysyfai6U65VJOhKC+VqH8KRChp2+E6M7APmi6hhzT1HpaSNgtqvoOWgHZDL7G4db+5anhviXi
SqH1L9I7a9Gr+Ky1kvLwD6Fr2H/oF5xp7g4LcgvMHyQ5wArqV8fAxwU4YxbyA/cgS9coaT82U3jL
pP45ycodkw/WaJ0hpQpFcktODUo5NJdWUx4HMCyku9D0Q6vvfUZWXZzjyGnC2UFAoDhxZJ7Kn5Kc
BO4ygVklsrgw5Qy8kDqRmNCQnCGW8LvM168S/3Wol+D7cOdSZ0mqdDVscCC+SHOO0UNmZGQuntnW
3iJQzFT0CSkHEx4lcqrgZ2muPhjMPxLPAPdtMahpHF1lmGvaAfagachvgocrFfSI8adjMpaiNUl4
TKlnjwMoIveycGsab+BAjwrICFUoj+jcY/3LxCyxZGG3GDcVyFhtx9cMVVUrz2Gci/iWRi68omJD
doz/xOzFysJWme5nCC0F4O/jYUEpfnSFt4ilT2NZPmIvC9GxaavMuGsFiiezdq0SzsiQn3jOXAX/
QURXF+VonSechRQHbQDpzk9HbvBU9zaDeMb3UuxIZjiME86EDaOMTFKg8TFIXFPmW4QHvfxBssG9
n5A8tbGEU+jYyUMtfnYTQYf0N32hYtbc1Y9f0G5uPMCgqXhViNyaNE/gnpXQaiDRskdy6vVLCWbE
IKp1ZQkjR4cazP+aa9AM9XPG3jpbAmOG+qwDKS5vBhoaXUivBhqamZOnaLHkoKPZakcQ49Owzoi7
9NcctZ99L37uwqxuDlKzCaLnj5AsQDLnYx8JdqSL1/2ziAu0wIsvVxNWSeOJP2yUBq9JlNNrU9AA
VeJR+380nceO3Gi6RJ+IAL3ZJpMuk+nLSRtCKkn03vPp72EP7qJaM0C3VKokfxNfxAn4S0JKKzwm
KXn0OtEAuK3bdOEgUBP0qu8CoLzyVUnWsyYvN1rDQ/mh11WIwk9PGc0eTGPA26m8SDDiDXW6K8l0
hcoRf/an7d5Ffmn8EPByFQKQV8gcORNXbFpG6w+Z6Usvy6+aliGlduR9kU3JHypbvm7E5Vity+QU
xUnQ0ohb0f4j4kCu32KNI36DnlGSxEvmk9nXp835odKMMFWWVyu0usNd0ZsbREIVh0hupyt9NzFr
dE/ZNSd3Q6ZyRzGOSyQeaxk/mIggJH7I279RXDBkMiUqUqehdKPQ8OS4s5BeZomct/xbNCGng/7N
bma23Vh4bnvBE5/w3ZpxZPgCXl+YyBv0rRhhEII8C7rEgs7BS/sZh4z3ZOafEdMDIOS3ZIpP8aaf
kKcNGDzzd0twW8YSs7JZAyzlYLKcBvCQKCGuSX52qWcYehujKc1d8Q7kuMpSmZu1ZauKvbpyLHo4
lZg02SMeUGu+3v9mzGFFypfXWzdh8Rjbs0FEmMmdxdNugGDCLn4acQPO8S8QWxYxmdJJjfhW4JIs
PoyHihTed4mrNtmdBomE4AsJVFoBfiQcZYgB9UPPitt5K8EF1H5nsspAFLh0Gk+JFc2A3jdfGj+6
57RBtRPzKEabEabuIT+pC9dip4E0Zz3Tv20xBlWaB2mv+GPX+1D54AcMpkbPOMdzi8eEuGDjk4Xp
+FxZ6iC2xNt2NAk0Wu85w8qEoUGWvwTx4TDeLHlT7uqrx0MQkVfJQ+RwZYTfRJ2Vbjo5P1cIugkG
uGLUXRxEp+F3p97UBMG5j4IyO5PxeWZ0uMuEFFgvA24hdC0WLC7JAFu69ucfJk889gd5FP0Ep2dW
HXPlGef0gP/CrSV58+pwEfFKQmmIYR5TWwm9cHlt3BlTQAVx+yGkH2VXU5ICZIzW0pUVO1VMN/9d
51+JlyCWMjFGoumno1mddjvCuNDjwr1myE44rg3OADG7f3c8ZhwAmro5zDpd3B3oBdS/BvVPf4D3
oDRc7uG1saepHjRuHTI1uY12xv9jBhL4iZ7FCWv9qUC/KiTVncR7MYMdTbdTDc3YwNXUc5876qeR
uPVbit+C+e9N5T5pWj1qMek728zTy7ZG51Ex6bGWA4W7FnVMaP8lk3K1f9+oW1RA22EnxklxZiW3
rZTFn6zDXEVuvRWeurbeUjP5rqF6r+imm4c/yKu9QicUqlkUmHJrx6PyjGlpsTwmk+i51EBWcU5V
nHRui/rcqbjjyLNaEJiFejm0bAg6DuPBIumtXHqsPEIz2AlR6g/rSUm6IZ86cT4xo1nSq7ZR+4el
MM/5LyrGMWMwjGivMV0D+Jvk0TcZ39+J9IvNWVN+WhMFZswQiuyBS+fclcalr8Is21w9Bum38Rli
t4Xe0KciXAH0dYhRBOMGjqrqi4c6+VSP+rGYvynZcSqkXnnl9OJPh0oX0D5CrDFO1h2kOsIfasML
cLosdif7Tv7II+Lj0cTBGZtCvQAh05kG4gfTiz9lFYZjihXajulPkEABQjr2MsCBq6W7I5q+NQ+e
+M1R1Wc6p9cXStUOFvmGmIpPVYmY2G5k4mIeEkFuTst6GHDccUNiBgcDqdpnm0xmkLBs7rUgPu9c
IL+TLnkuUvTsa/kFSv6t+lWPNBL0spMk81c5MzeORqf9jyFR2aFIYRtWrTFcdCvAAvlBbvbNXLDb
2WpNx/fXUo1PwBdXFPxR7m/tJl22xDpzvz/IJVeLkUUL+Wo8KOm/nCfLilDAeKxaHquGxwpsAUF6
TqyNN8AV5Mwol0gaqXgf0/U++/SpE2hmkITob0yGoy5QI7FNjBsTrOUYqUhau/rPSL9rvAgcLLXV
Hr9ZW756uX8pAhXbQ3lM5tKNF+6coJpFzlUDcbkYtqLCSao/GlJyqbkHT5x89kFiK+e3kAFWBNum
N64AhMmGCXwxNJFFF+q7HXv3KEzx/XDZCe9T4pqzR7mELntUCCxm0Imvsm4upZHuvIRg/YmlVq2l
m9aUj3SVnmIbvxVuLuHcQlxsdUCS1VfC95/xG605b5fBrxlB+ezcT4BpyNpkQuowqukUVp8p6Nrp
zRr7V9KmT13d7qn3l9i1A9olislgRU/wdtw9EucezPi06bBGNRk4bbdQlRXjrgeHJi7vs54cFwIj
KLcJc4uK4xirqC3ims9ZxjXjNeATALbk6qSQiy3HV7+BuYCbozKGK4Ih33zpeYAVdc5Vtn4mUQTT
S4b9CbHDcg8X0TbbuSaD7WTKPCCgWYp1lGj6VhSX9Tsv+9shFCXdiShFnEkJoL27YH0PdZLxjTz4
sdgdrrcy9cfknR6omPeqiwcf1r5vJdS6fqi3MlYezXw0GUJWODwi5Y8En4NxqgznWNan90SW382D
8NAiAZ/zEeod1NT9Sn8V0/g6SndCAkEfZOAfh5kIhI63mzMKKsxR+VBj3A1yxqEA6hu5STVITMXX
dchhqXCSh8+myugMEELF1ADtFUdZbm1aULLqfRblV24mtogUakXUEByNjwKoEeGSMxxJPJn5NS0Z
AqAVbCjkBabAORPftjx9UfzSbf0HJcW7EJQL+KMXZ/6hE4mssSCRaYotI8Ae9P8LDxA5m3bWAT7Q
NKz+wJqxMRSR/knk25pXjOUYUuMrmYrnwATUnqkYYHlUJSIEi8653ZYHcG2ueiA/QwJJc0Cq7iYR
WerdzzgYUQCOEVHSBCPycrJ+Mm6G23xthfUhJXbyC43LGB+NsDxr+HXtf6qefGua7xF+KPOoFlog
02GZpr6dvGTgHNAJdTBLo/svfvCsPUoeKYoiNpqzDI7Mkobz2G4hiixS5o2wKxZKAridy2U4Ru+1
wL8zgWUgGS8v3Wld5GAAGC4S08W5sJU09OS/JhwGGy5M05LcRcHdPineIOb+umx+Y6dtfYyqDIpP
/SF/in4nS+/N35QaXyPxdhZX3DowppJO5hy4+OrRaBanIpph1hea13BxFKI3MOSSyj0xzsSJvQ34
g165XJhd1mcX/0csrzTQOlop2DkHpQXJpAXcuifhCJpsDwlNY6g+UvO2zJWPSSJBmNillK66Djq1
9XITtvO52oKaJi3rTi0KhjHBW41gnJWT8LPlh6rfUqZu2ldcuDqpyLIj5cSyx4wv7Bf8yfKjUpG/
RojqLZ9g2QSU9fzFh0RTjFYtodgUAelQq0spjnCrPQHD8ZV8lEMi88I3ycvcmsNl/r4v3VMDnGHl
/7KUMfJMFOOWEn6bz0M2wCyBm5Pmi28QM0Pm0VFzMCgftUfH4bk+Ogf2VKi5lQoD3MDuCZwIDrVK
nIS33tTm80axZtT7IrDIrkzuy8S9D6sK3gu1rW/mC3Hjx8zOqsBJAYJlbVB40IM5SC2IOgzYLmlu
XWPa0VbAPI0AIR9C3iYzJYbtOMEkk6lcyPPSju+0YXffGypORbhe/XJSHre25vXEDxj3n9aQHg1a
8UDH5815+OhDxMNDHcR3sYJiizGRJz5Y85AX64JnLqTuM8z69aBtKYGG8iw5aVrQvahCF2SLh0S/
1QuzHNqiSebq40sXKaxOGndJ8fES9mpKdpxYxymZ+GXT0T7X2VExH0Rf2LJ3cTjQaB7SzlCiNur6
u2Tdzd46fJJjILD+/v8oUpZWrPujl4zte03zoSgTpUw+gaaE68g7Tva0+oir7IMi4PcYH2n6rsUb
Owd2EgRpjsCRdmS/KOLGUXEvRG8wpJbFslf1PpAJQpfz2fvEe6JKXG4Tz6C0ZaFMFQ8b+/eypDdR
Kh855eXRuqDN0SzGQrARxDZJ+41VdpQ6wt95cRqcNDlCpw3WERmcCWBfacGGmS2qq89WIwsZaCoO
BkyGmej/sJM5tbXEANMqP5miPceqe2RTc1f1+pYIqzebjL0YcMMGymdGVQagPu7+NFcnG6pgB2Oe
/xNPXUgNXcgaSDKHCL6J3IxHxJ+pQwSUXsO7CjXIuR2VIflR0cyXHCv3sTTwWkzs4K1tlsVZKWmC
TdazWZNp2LZzW0nnKUFY70bHFPIdZ3os8ULll8wQQ3ErQqMgpT8YmHezoPgNFIfJyuhLV3ZgsDTb
U7bUABEtgAXDsanix7qTe1kMoqm1ReU7BgMkM/HDnEmCEvPfaKfKn8+IV1PZLgUpd2mfg7hT0R/I
G0kEJ7uDCTuJ+6L54ijIrwpySs3gdS6qu8S8fLMtuAYSXIOehyhrzl1sYEOUwrQWnH7mHv+VEMvo
2aFHmH6S27BOL6zTQ1aigkNpj64lLw6nJH1I31VpfpML4WW1wz2Fw2YXdfNgb7w3iXptp/GyXMuY
IGUyOLr8LCTzkEoEJdpD1dNpPe7HOXCVD81RuCVP1R3HmwAoqTNrlL9HzXOEAqDuBUN7M83Maqff
eOsxLTRKfeklic4GlUNcfeX917GEBHySTfOHPFa/a2DxFA6gsCt1DtO7s3CPSob+vMXlOYpAILsW
TFV2i18FNUJLJbliPLj1f733aMr665MBPg9QSJI3hBXOvgstb6Ouk8jEbpdasZMaqsilm5FJelgy
7SFn4pOJi/yBZKJ4/XeyEvam8Kch7MoTy0VfMjEQHClcfS1kyWC1j8qfBFipQLtcltGRrthlUbvm
DeUVCRl/rEKSrefaiqTd4cVt8eLGjHT7QTtUTFiBEtRc72GEh/tYVYmaEOjTRB/b3r8RoRPkgPrE
PNxJc6oB14AmkkQBwgYcdSUVL2nXUWivi6JfpnkIyzsCVgjSniklfMn/LEBLTt1oVvrzSNfqIByE
5n8eoA4HnnVu5D4cCutkqUYYl1uoUGjASPi8gnMyI2oMFnjixgm7b5MIYYOyAKGMNQYiPtEG0TGb
wvk0iI/hVCbumPEQjIeKLiMRoCz3pJKkXS/+y7EYSKPmgFMlDtptzYlr/vc8VU+dIM5hP7zuBouG
PRNZF3yuiKS+AShMfm0JBgSmGjlXh0zUXsynXnqyvcwRpXeowdX0T/LTXGpeMhIDrPEg1rb7LCU3
pbO1/dR8noieaQe63clu/tb0N23AMc3NCpnhTUmqsP7OmXumYu8S93cNC+mdXKbO69pyfJPJck9N
e+vahJooGbxKhd1smQEDZfJp1PWT80NPDXcBI539Ig1/bKBQWdarnuj+89Ip0BvNNXHbCxl/Tcge
Q+wLdJZ15H8jTfOmM0RwmWi6EJ3l6U0oBddgAFzFP+J2vRjQi00ZqyuAbbCWKldj/UhbGNdydidO
YfuZ7ZC3sif8FXB9xlQPdpg41Awh4YHyXe/T1qi55IvCYUYnHJv42Np3iCblUEDczBgLn34YpNbZ
zD8Rl9GjoCSO1JIpsjaEEsHppt7tamyUUQJ0Y8Bvph3SlIpiCuIaVD6KNnB+97BfaR0pQRGsGMAg
BcUnmRZws4yumzSfxOnS5q1jQTZq2Hlw7jOItXuHrPKab/bxiAuOSr7Tjk0hsr5hXFh0/hCaBHYM
j7RlPs4KcF4dqoTqp0sc6BDQDQRZ9SLIaJLGG6AstRBf86K+JNcAILMfTDrbOjTBUtNWqf6l105y
sW9vSmiWYrgcAYZIdXxZazHM/gw6uWYZ6G/GWSsG2PdBDiCm/5Iq1NQk4bNLeqI7dUBeNkpivZgF
sSIw19yMWr8bbOjVOtPrEeMZojIup91gfFg6RtY6eU/cWjPgJklnhE1CWaDiM7ucjVNFvS8W6KCB
6mH+YRDJ6ReNNiGXGHE9Id/9A8BotjbhXdyEi3qIfK38Q4dYVBBKjbUHejZqqIR7GPPRbTvFcMeB
bLi6LPv78S4d2ov22DTzHmfM3y35ssSXTkgZU09OXWkfY2R9AIl9i0ADjykFSa4Ov780O2ay8G0L
ZlJlwgdmeNMoEQwejlEDDTJJpGBUczvfSX4zyJrumhGVU2iFUbM/zZTY3S4CmIDKKNgQGuL+tXSc
WlC/WD54dHB5+FjqfekMmNzbDstGAktL/Fr9rwJ6VhN/4YUZR3wTuubp2QEDJKlRLHi8/qou+FMM
PafnASSlb/Jm2VkTBRwQmTDMPpsYBXZFzL91MFVQd5YMG8RVDNNDE2pUYu3Sv0Wl95VfxvfOqb+S
ZsLvDjE9klBseY0kEfAnnW3aSF8GXlYCEi2dleYlRe5ZVPXOFB/v6y7v7E7Wg3XJTM4YJfWuo6+Y
uj8RZAQXQ5J4DEaDlj+cb1QM2AJ+XTojOeofJ2pMtTnjz0sDXNU+/VAtOMxCIaEYX8B2dqFwGs32
Iq91aCUorfDYpEsdj6ftYnHPnQwrrKP0+lKBw46+Jil+YaXB0o9BKiNdL/NxSq1AXBImAWwfvj5D
JuPLbL1/QrkEfVw+1CiBeKfdx7NBIY+JzozEhBd/8qaeLKQE2w5xb+soWtlbBUqsGzBnypWYF/O+
Nnkf4vq9onfHeOr59uyZfdfz4uBMlWGQjH5Umteuya9bnV9MimSBkzDBdKPqJFV8gJDtGftl5BEa
qGt1eTYAcMGTqlRczN1I1YYY1imSiBrEs+AnFDpqizvLvZeaKgVak5+B38SVdcJzmklpWBAJqfLH
FNVPTDcvrdxeUhG/sb1cKvUlztVJVJWDcNQs4z4Ky11f9FspZyRKbdM0oZuLvjb1NtdC7M9N0OQ6
RWytj5vaK1SQmop1aHGNVD/xckPOoIT5pBADSYHo9HtfDRsFgBQy/6n0MG9EZFQMxPGbsz8Q89oG
ej8HGVFWVLAsyV4DlEJViF9LvT4rYizFp0BVRcQ5vhSvfRFfe4P+esgz5U3PtL3F+xjhqewk7dQz
Y5+E82auF9vmfRx+Slp8L6GPTlbY2BjOxGNy8AFRgOE0eKeJBTf0B1gPLdODco2CmKhokjUn6KC5
GBCqjtr4XPJlDeqpKtfTyltbm7JNEvhQzmsgIZJORGDJvIl6GZi8bQO8fOZlLTnGBcFdy/30H6Il
qrnAHGjy9tYeOfOZBpLJIdQ/n841+H2W/JsGsKdeWmdBiY0wIjSm10F27Ir8rDXiOSa0OiBQoJwm
lBIsBnN1mOha4yrimUSmdCelGGWhytkdqlbv93RAk10bevABRooUf+gNQg09LnGEfOOF4vBWS+Xb
XDLGSemCXvtXZVKva74V2qcwcFYh14GvP4ANGK4isM5NCDQiZGKaHatMOOl9TulUfamX8gqDfKMm
G61zSYhmEM+QMiosy9WTWszbrGlqaXi0c/FPFSW+5kupFM+vYUvh7yLlAfQAwpN59TlRGovPh+zD
tPJMW54Q5+1vmQDwSgcEi76hcC9eqT9n9TMEye/iH9L4V6zDmF05cqOg05tzLIEjhPl00MFP5fzW
6cW0QMrl89nCGQ1oaSk2kjTrVX2rKFc0zBRzB/yGqeWlOR/2FLfhNXTkdcsKlyk/7nV1/KlmQTKf
ZwGUMDyRKXjG7+ml0cRrTjqD8tU1GW57+0CZXzGKhfoMUhuwVTOu583bBbCDR6GQHWOKyUgvsT8i
k/DUqWDzmMXi9w2KJdRmLPJ8RbMnyTR29UWI/E/dQNOaxwWXci99yMk707kGEl1FP8C+AVJS7FqX
8SsTFZRHVtl0xFnzJk1qKA0FZjjc3Fp6SQRifvxvCY7vOIPM2OSQqUapufnAGUvCh2Y0rmDr95KP
wZQ5OMg+5k8nY4i7TyiyonBjSLXz7HeJdTJKCpoM+kJaboZvJiGyFFC40uBgVVKPT8SV08Uu0biw
J0vm52EQiVj9bXyNEYXCuTQCXZCRj2ABjM8rliSZbtpJVu/eJ2vt18IVJNG+GgxKNFcSbPFnTshE
mXpegc3t/q3fEUN3YM6HGapu0RpXai32RAdrw+0QAZbAjFLRstQY7xT82GqUBxZjGb4RgVNc8epX
FUh3CUflHUdpT0MkNRClNDgGNRBAuV3pMRSw5wkxUN6wE/kD4accL+ctJVfff80sd1LZU6+UO8gY
TLq5kNUWM2yC5olJxUj9JU6fpuLcSzT+rZrO+4NMubFxScOcwWNFMipBdGqbh6TPD8C2azVyWQgY
kXwyGX0DfLBnnLfhRW/MW5n3bynAD53Fbd9W+fQEfAigPFEiREChdXexMk56LRRLfCjrR9Kt79Vz
+IiZfq/rq2eX7WUN4NfoX3tMZhvHvgiDctprHlEtTtKpt3d7i5TTy8UlWwhd6k6nAsvOEy5D62WU
zKsqMRfxDeYlckZmWpZ2MDXNL8uHjv1A5u8sRMvnpmSfk8LyNRgBBrCtuRyFmWeuTsOZfPUx8woa
7zYWPdNuyu4iVrirZF+unUnSgo8P05y8xah9aina+XDeNXe4IjS6d4cv6y0V6Wa4VuBnj/J1LoP6
fG6zlpyXPTIVmzAkZFzARLcZpLCGETOtE48uYRYGDkMEqp8ejfcCQL9Gxpf5aNqmjkp9eqt1nql2
nhEPHgQor+DLjGxKtL15vK9Cc/RXqdzLaFjriU2pKL/iRLlj5ZqOMJ+04CETITY17QTTCLf5sj9v
vuXXONl0hntEf50RJllykkg1l51wMl602HC6ODVZd9l2gI+8HFk9BnBqFpUbBkNrpU6ggCjrY7XS
a8P2KjKxWjQaNqr1bpVoiY5WzA+2sHylTyFt6EyqMFODQhg4/URaMCr+sDHL6Oqg/t1+ziXyuk3v
6FsnJy9Lqh4Ku1iSbwd049IAZsPPRdVmJ6X8Y8Lkw6ljZ5GCWtrY0Xrph0E/WYSm1MsuxppPiBPf
9B1JY9h+t99R356zf/eY+8zIzsfTkQ7HO2kky7I9ekyFzE32jLxj/VJ+mskazuJGt/uh/Y5Jo68T
x30s5fsUNN+5/ZKnUx5QD7QrgNs75wiPK1hAsD7DKaXn7RO/QIgtQqSMpeeb9UBn+177Fcc1aO0D
nUAagptMnAG/dAMzNoZLtwHzHrD2iTNXE+T/UGpIRu52nZYBKKENQr2ctp6VFdHKy2qNfkElgFcH
P3qjfE+FX0nxmVE1stsxTdNfS/Us/ynQyzQs6etKLR+MJebu2G9sS419cbB8vdGDWFVPozCe5W4J
0EfI1+qo8h3kQ2ZvCaa9mE1UpQR82zdRwIEbyXunarb3dtbfwN/w027Md2st3rvfZrAIw723sMQZ
h7z6NfENqfS9dOfDuDV+huVVYWXc3JRrNNNCkx7eOa3fN1weEZoAfDI5/VKG2o+zmtlx8hlM5yEa
Hooh3bPOIOzzQzfWa06z1ch6z2C5rz+VvvgoVvNty+pX9Xuj9DdWjlRSO4UeMZ9gqORYqxjOmLgZ
QUPUofhvbDGu+cOJIiziqg40mdOoIsQY0rk/3sPBqulnTXYBLUvoUXEdNFxKEvnsuDIv9mHCqZjE
MFDHf4hA+L1btThtIuSMsve/UzsT33NOp4o6O+X0WQnTVZ1eRGhOMaZopelsNWFWPh85Ui3kPCKj
fYzJE17GnagHKX5UQb/qI/gu5t5q96V+dWQAtcXg4UG+KRk9mAEdY/QxHT5DnBF7CrYWuyc7+1pm
d+0RkvTHCUWir3OV9SZClKyE9TTJP7Q6Zp24lOn0cLKrwZNUoXnl6F0iX7SnoM3nw6O6Wt5gEIqj
xbqXuLkpgc4OBXeQPzQO5kr0ZxEyb86HSqC6RaRDGBTR6bkyMLlFq+yAT8BSrwdvkU1P+luxCOqY
j5ucuS5X9fIm86Tp5j47+GDycNRhuODm6uoz6gOWs47zYHMeMdwbGO4jDPei8RCNGfRS3S3Yvb+2
JmcRVbmYwiTldFBzOhjHj0nG+ju3HmU7sEOx/VV4Rn+PnwJO1V/Rs8GExg33NjTTNTI1Fg/yiYWC
YpgdenwU28Dgj2V0tLTzapkn6Y9RKdzGiUposZ9zZ4MYrWGM6vCsLNB9az5ZimDXFCEZ58psXKd2
+6RTciVYmqheXBlu9aTJF+nOdJeFUUCD90/QnYKfYMQ6ftZ1LMn9EtabcdYHeJnNcmy5+CwxrO8J
2vChYwBNGkfZplMkPNpROeoE2Iu/OvTKjSHhduE49qlVtW38bHFqER44Iz4dyMLYSQ431Tyb1QqR
5b1PngVYGp2eIjrJT4Ixnbb2W6354Q7E52hZNQ9ozrhjmyizgY7jGQd7pvbXxUyurb5c2jcSwBig
O5jsyzlZuAJZsEBpG1fMI51xbByohhXUdqILRH4nkK1WUzvDTwE8v8jho6b2cZghY9fvSZt/ZKb8
wU9yYdBk1lqAoDB8bDbp2SQcyPRqp0LACYkeshlMAOfUt1k1synok4JamJahqL0qeFzkQyKmflzj
LaMcSZxlVy1L3gAJs5XmoGzFsyseFKV063mDSYd/Z8BxqhO/Fk1PRhIZU+YHn/LvAaGcpqIEvaEA
OxU/h//10W+qedd4uXqq/5b+d7UiGCfjpflQk+oyZuNFiC8qlT50F0FgvvYWKV8FXYixo/FeyyHr
PQUx47WjtjClDHkjOLhhaCFfa6wc9iJkafNSq/9MUWbJ1U9zWx2Y63EsR9LjbNLckoJuzxTpNMOI
aHCkXzeMHRDjlHH1VZnD5aaQqmWcF32qOAc6BEcdS304/JuW4mnAD5G/ygDNn8dj3Orj4IyDwDCw
osKP89tXJ1IrtHEZV+Bjz7dublFaUL65yA7YgVG9M1W/qC49ieEvGB9V8qq76rGY5y79GpLdvkG1
+VdEPDVttaNVpo6Oi2q/GcfcGVkHCkhda0rInyBCTT5QEDSvMBNfXmqWAGJrs/neSUVgUhqZBg3m
7hk/D0Z+ei7NWTxNTvZL/oZQuLQNHV8d0SkJ0Ma+Ka41wbv+pPA1kmKcu5pbcnxq4Sk1V8Gy/KZr
AkSTqn3LV/EZg0NfuKiJsnWtHOPXjM1S5uq58CQPAiU7uMGKRj+mNUjZdXSk+vfSbUSgNDp7j8xO
UtBszIz0b4mMKNPmx8Q5mOzxKeJrBJgPtiCq/wOzKAZUujEC/xFajeX1JpsLHZc4she8/Nvg7KeG
7J9HQ4NDU86Ri0qKuQ4RV4O5w+rLmPKApRNEIx3GlAbRRc9shUcbMKT8UF/CktGYs/fUl7bI5b2J
pDMXPQ5SKynTvWXWoQuVHkCit6o4nEmCL1z7N8YwxkrXT0BGBt0T4Hx3Lz7AFIT5kl0G0zYeUZ3d
pZN10eDCclSZun20PHaJEzU/Sak4FQYMjdMaK9Wd2RWLJT+s1MJLiHmsJblObYSQ3xlEk0GkuXPx
uZF1KjPfnfojhMY+UZ8rPGGYxh76otx0NbqHilcMwzv9ZoOZvoQ0eVO/DwwUHROjtQKf2mS/52N9
YCKMeMUC1aiuoxLDrVbPpCyDO43hCr2lAzaRytWtNTQw4Qwnw0Z69xLAMRKjdJOI3ugmHxr80tnF
qFKykZEhhZi07t5LHBsRjCQuQwU/3TKkxjdMYbOk8vTeMutkpLb7yja7OuQQ2AD4w7mCi7m2F/AI
pORJyg/9BdjLve/JMqM1JrTASLZifBWkD6omurBaXGKTwpq8+G9V7Q0RYkZ/2PLyiM5ntc6gxNwI
dYDfpbNclp9G0xxFOEp0cXKcEhTaWnGp5F6Nyl5G4EmshocdXe4n5QrqtHkgajxrQwkivmB5BJOl
mUUPxW2yzipdEDHHWZ3zaALltwCUNw+LF4OOqckW9YQT0rf5uEvWmvy2co469UA22MXuwgOHz02W
OJk1ssvJYYGposCfEQTYXDkWEBV/AjWypvVbAlTd66oLni+DhxmMgFc/uuv7WDW2Nj1NRXVg9Dka
HOxIxkWb4pjllRwX5JJjlUh+TQxhoXgrVfMTWhJEwfGMVfPEjE2Wl5DR6wWbRgGpeWM7F2S7twa2
jgG8DsYooNc1wbcsJZDqLpYZyMsa+HD7AxN7uLDS2IHvVs6OHIq5XQ1TjJXEcDPurgRIhLekbW6i
eulRuWXtNKXQby0uRX8KaGtpd47ymhtW9DfjzqKB7IDyRqFGvzQAEeF8S0cq6zkAyW6Oo67sFZJZ
x6/pq5ZzV8M0LRC4SJ4EA7mg0W3Fx1CzN8jxpQDDUoJhkflas8J3s7fcaJ6VtFfV9BcT+ONI00jy
qK9wY9Xs2rz1/XBf5/FWTSf1Qrn7+0JQYH0IIWaeM8jf0zSDpID1wTx5wACMt8Sym5X0OlCuyjpY
iCH6pXUMYqzKq/qKhtrpyh+giw5HgzhT9z0PmSdh4YzTk4HNJNisylNlHEpx5LZ0c2MEgJaHV4Ru
dNFAyTjyW+GGKfT2mM0GmhFWZRxznSfnubcJllsWm0sGmMnrnQDZVQni32Jmq9MK2CtDdlRXCK0l
As1Qwidhif1V51FwNp91cek34vnUYxA/hwU/bsxMNDSThvZwyslq/qbC/DXTG4cb6LLqTMXMW49L
SKAcCa7poD6XbyPbwW2wkcSPgomkxUSSSnBfVMcgX8COPFb8y6mMjs0orFSFs0hKhPOJLqvQpqFJ
HL+AhsNWvQ0jdOY05i0DmrSoTO9n7GgHDJMSduaMOMxAkgQ21UVL31f7qLDs5dwMQQqEVWESsKOc
piVw2XniiceixJuq1f1Nz0/tRwX9Kza+smENATEQRUmRY0TjjYfiytWTnT/mTPeFzWaS2yvJlToZ
iFAdE454ZWvrm99+tLxBZXFZeJjl6HNKnmxoQKYNs32Y1d8J7gH85dwanvOiP/cSFw651jfrfa0q
V9KY1/LKcKzoHgooCFclOTIaMKrPK/Q16hQcfd3bGpnb4IJ5qtdSckbjMGLqYN9BeWM8JmReb0C/
CYu2cJg8sPdRy9APvwTffFfNTxg4AEiFU8H22Ek0m6cY4MkvglFW3pdM91Rf7cdHU6cvbRr+j6Yz
6Y4TW7PoL2It+mYaAQEERB+SbE9YTjlN3/f8+tpkVQ08eH5pW1LAvV9zzj54h6WPjMiM3HqIDQkm
+Bimpf4ajfZr/MIm/IHliOBUcZvfoGtJyurugFKQLflmX3o71RQEUPWXYoXB5YH4CqcRlcOeNpkh
XmP0XJkMiJRvyKd2LfwqcWZCxXG1aUNXqh5SAVsr6hkWy36NIU2iZjGIi9HqeyL0j1IfyDZtCG3H
v8kjbmLYwnwvJsT0oqsV4lsKUJEgwIrMuZUnxXBLrXpvdfJmG3QR11cjpgxHwy/p0eE9VcooDCVX
feFjnQ3fQM+oWYwrhWU5fvHTB/JKiimxGBjjI7BSnHnEkFOsjkiNVDQ9pnnDXgouTcisR1ZfhxWD
B9hSnlMtcnRzDDu6XpTTEpQIgRKdGKXPVBQ/kaB2EDYsflXxTHho5xGfCe+R/NFzSTihOWyPtvrF
Io3kxsPWGGGXJlgQmeeU51zYAmJnCjNcGn5AE/UvCml4EZXIVbYIiPjze9yOj4VhNA1QCmTlSqKl
VRQPBX0Py84/KHeQ9/g7PCV5aKS4Ntns/Vf3A/IW2dD0uDRyJ9bIai+wyZg1GtL8QCB1hKQABRpZ
Sdqtzbtd3Qb6CyIaaV+MBCL1aFjpy3qMuvVmrfKBvPmj+d3ojOHT5Kiky2Hd3TubjsToQHzIlLpS
b+IF2G21KJGQx6pYeGQuMXLQ7dlv7zEe+8avt8XTRCycDF/mUvOwJjlz/CtdCzw7byNPA2Z/2HFj
oWUuqYdFVl90Y770kcKaEZhRg9Fa0i4wYBRQFIkQNElG4qzl6FoTNMON95dSM7+j4J6Kaz5BdScJ
sIkbCrbPTNJd66ypXC2Ndh/q7GbV7rXU1EtcS5fhswEWoaLNa0Sn4SON+Eh7v1zk19SvT/aPqYzi
sYXNEEHRh3mel+zg/539Ma8uVqKAQlou0nEctE/NlD/GoX/3KsgBhGbtKh6m1pmU4fxOz2pBdLQ6
n2t3Fgs/n8nDqpKPMZHfcZ+/cUHyIpfPSmmuc+a4mjXerP2/OO8UIIObtVyIgfGMBYNCi41W+wca
JA0zV0fv4b84zrLMAzP7zV9IZVJ/7npQDfsIje+HreBoMwGNzxgBmXjS86Ig4c8eZU2mALvmiYiR
XHQFdXUnbXXTO13tdBA7+HSYF4+kLbqOdKzn9YeQql+xLn5GqJgjvI1sj1smWPyKJKQtDd0kw8Nq
6E5SH8EIqsFgsboBizVXC8CMD6LF7X4HIDaiPaTjIxeqB9DSe5r290qWbwrMgN6qjsYzXcYXGQ6P
JpCwccTYzTYilbAd47SIzMilK+CtAf10iAw+JAKVsrE7ac49rZfTYOAw/yuzt+pMCsTFkR53Y/up
ApLWEICYw3Eg9KKAwR5JfEwkrPL2t+QuTCsb3OxMsCXJouUxtW4qrs6dulKQLDXirBS3/NZVBZWy
QzzmZ5HxBOErLAX1mJKcyUsZ7fRUlFvMT705/oZDYkoFEhr51Nom/M/hsJgpwh3JEUQ6BeTwsUbJ
Ppwzg0F3Ar4nw/UvuxXS/Uk5D8SYW0MZrpkWpnN7GVBRTM6w+1yIIVDlnQEl/bKOc8afxFHEVJwl
etGHE6YyE7Gp1tiseFS7BQNJtj0OYezxNbmHp1CAFMmAlFUseEgF/qj6SlVyMn3gf6flYQjqWY7t
QYYalPIUc1eA+Fqp11QSsTfOapKJAFgdhF+5nyMcH4lLH/4yG49W/OYHGu+uY1HsVgdkahrJ1C2G
OJVfMQmc1fwB8RsdrYm8ix3AQc9gmY4F8ixqAnXSUIMD2sgWlD+M9775v0Pxm/M2K+crJvpDg1Zr
UOD/5JggEfGaN/OGpYTAJJuww51TKWu3UP9e+xUmOlT3KT1OiB1KzZdhB+dVej7Q5ArMBY1rL+qB
2rRUU9K1Tj8mdTqv/D1s9Fq0qEjXWfjM9Ehy1TMfoBiCD3QLFwASAvLpVOO30FVEQAgE/g0Fl3Xc
cJ9LmsdWv0oCpcfU3wRKVeLBM31AoT7B8l6mtF45YeE4bIXkk4kGigW94zb628RXwGBcTLpQREkl
G+m1eOCdP5tF5ScOs1TCzBp4I6zShYR8PluFQ9PNfVhwQiW/W3ibckt+vc6AXZicZDK56BoXJaie
Lt4BL5SE81F05boKso243erOx8sJAvQzG/SndK4CHaZACZ2+PESn7RmTQqOTsmrAZ1/vsbUdvwgw
wI3M2powHBOTMUNyCLHYMHTkvHvALQZClEAjiiBNRo/NvAjy9UDCDRRoHOPhGn8DLpD9GRiiQlLA
Uv7RyvpY9zII0QOoAR7Cft/klTKSv/jEn5Qz82LCPXzJL2jRtvaLIfqflEQsOelv0mM6zuhEE3ni
FcTNKc7IZxeyN8178il87IHsadj/+KqXys8Wy1epB2Qj8Q8jOHfYuBP0IrGCaOKnrIeHR+ch4txO
LcP7bIRChWpvsO7jymAJqY5718A3jUj3GtaIY116IjvRGJW0jlRRSJAVc34VX7Kl2D12lI1yFIJ9
SjqEZZDRjGld2fOx8Vyj7WQdl+973wXEKW7wWjsaGlsxVpqIHw4qAUozAQIDVEjiWY71N/3b8SCC
VqLmFqNj0uvHdQRX1h956M+7iRaur1aCJR9pwrYACVYQL4ds016pgnIcN7Lwz2aVruJRJGwoJ8gT
GWvLo4/04ZwSGjUZhZeom9Pn/C2Jl53SR/rYaBbbf1EkEDOScMfl6Ck1Nn5x+loC+PtdHDSIOOrV
OBsKUd94JVjk2lmuOyYNhLD56ohRyDPKQ5WyT3/SEiSqnU6XktApjW7oIBybfwxUOrgnVrC82jNH
u/iJpcjNIi1QnsSmAbCQxhMKCafF2Z8V0NcwMRUjahMrcqsUHBnrkiETTuqMJVFhcloQzrCdSA4h
0ByqMKHWOcsq0zqrBwhNUMKgUph/AIuiqucwTZx8v3mqxS5x1yAcJzr5X4xRKn6b//4XaI3i8M0c
uG5L2G7sXEqv5GPOcZjOyMWEHmXmjn5Qg779oVhoR1eqUtmXxYSx1icoIj0EDN/8w7VVpCaoqTJk
OtURISHGE27Y/tSWiHqr67SJNnxvEB9na1uDMq9DBpykMCO5kgKRVLXRq7j0C52dZrIv9/zmk1U6
QX9z+8gJYOtpyU1+oQLV0Dbr+ES//40/lkM8FO7ALnVYvhc1paXm9K8K0IKs0nmKd7eLeM8wuvP9
Hcfy97/rzwbkdomVhQx6Eeq2MK7/xamXvBJ6ovkV5yfzBHoEZpc2aqOjIYx2qQuXULjoZCPibTZr
1kPAyXSWhGeBTYbJ5dUjN9Ww0Az90TpSinrT+L9AFRWgCusVUQrbH656wObNTao5BZdgnygU4Qg+
SIJgEIfIJDUMW59doV0cVS8csSZ7hTUgE2MRyA9OdT77X2TPLoBWOSU2fqwiCHbecvsu5wxBTuuN
q+X4tK5K0nkF/PyUqPcZaZh8J8/AdKLks0DJgNKbE/um234D77n9FRsasmo5UK4kfi3ibbC2ywio
ceRf30TzrmKiU/A/jDSy1O9zDLyjhL4gsxr24vwXaTVhb4pvnJrZb5QU01+E9TuiXgEp0xG0NL2a
5p5i0VRtNCs8hOKLE1P6xfDjx7wHs+CyVlE1iRwynNklGAvWvwlBUfor9nvwqTr3WrLjIR98QLn0
n/oZ7slk8QCT77CtxxZU10psUqYmWFn+lsCW0WzUxV3LBqyYy71JJTbJgrPUPA49a7tIucVCflvZ
ayjcYvd5lC4yY+9FSK50L8WHVfCKdGtY/G7U6LnMH6LqhHg/KGhq6tMqBSq23XNKA5kQSx0Kv/I3
wvPB/ZxG02dN/5U8ucIMCKO/rY46BBW0iCBCNoNSA+fzrs2SZVr+oW2RvbbTCVb/gVDp3QJ2HzbJ
JayVyTtaQQw8lCl7sGRcnawH669x+GR3YPZH6ge0kNNJWI+JwA1AQmChuXQm1uRN9KcJFIu1XbyG
pYyB/woAckojTEygmxJgBz1HwoYqYVSnOuW448rRQbqqt29RG0MRNexItBEJAk4C0ZEtRLaZX4zX
Skv9sBKiOBFfaEQYwVqqovuANzImOGb9zooI+92Rak5ZBtjDxwLqDbTukjtxRi6DmVlhS9as9twY
dt5DzVSQkJwNuoVJdPM2CaWsuKhCecX3Cg21txkHqaih+2cCyBqrACInEBYMVeW7ID2yNfaXpDoN
eqAlvc8SA/XCJ1+QL1q5L8zcSdZHI8fIHp15l7SgVGqS2dsgyagyHw8Wc2oiYCmdS1qWq32mXUJG
IekYMUbW5IKy4tL0BWKW7KITt5M4e18NhzaU1S7MNDOIf1Y6CTmYLnXi/fQF2ouT/4xF0Fjwm98M
yQTlumFtGZidriFVRTCa+TnuG6dAXN09BLX39DXxl5YwCaU6H5c6OuVmyc6XpelUnHrhmNGX03WM
+V3NKkCaLEA6XN0ErzTDO56mdy6Wb0kyXi3QqEEnn6fyNh7ULspBG80Y8tYrlJ+50RGBDadUgv6/
G8wdg82agohYzj66ixwkgnyKFvwZt1c6XVcs82XLFbRieldtOJpuJwdVrofxdBdX7aXgNdAAUM3G
U1zKZzTBJQW3lmclQfMPzVcX6VSTyshwaWmJLySNse8Yw3WszeFhb+O7h61MRKGCI2Lo2qD6UbE3
LczfCYVKNNKXMXLTkbCV5d8VipcCZKC1hpNxM5Luvpr5g/Q5bWkvk7hc8nFDn7ddtB/46sopCkU2
otaPSOB0WDciLi0Uzsh+inwK1R4sTsU3POcBIpqzwbKxEl2J6BHZtVhNxoioEHeBZSVlySB+7wzO
SUFjA6BvwSk4n8u/FSoBdvvN0B4C1JAIAmMIMpf9ApMvWjteCz/+PW8VO09eMuLoJ7m31+iYkT8U
oI5hoApu79SAXhfqw6P8apQdnP/PJOI1pyLLv2YLWj8uA9wZeXKbqWcrzs6aJRIuAJUPuiUzVSnr
QLeA4h15hUuyutZbQjoki1PWmmSWSybmiPg6q2vYNCAHJmxfMGJKW4TGy5xDnlhtJjr6U/AAOfwb
3cCfUPil1fvdRzTXHi1+I8h0vP87qFfm/r9BvUWCXjMAIag8FSeQMH8a+vzRp+nbtNZny7QXF4DD
ANPEad1CpUYVDCL3VAafZM+f1an3J11k9h1syrOGQGAyh9/SHHS1wA+U/WTnRwXJnQPNgRDgRTvI
5CvEkxKm7Myn8YryBHiPgKiGGByWiTryC7X+W2wFe6EYAKLi5zlOE15zMgxRTx7ohF6WmT3VY1xe
eki+Wga1r372GYQcXbiTbHHfENvuYKexP5gU2iOF9sZbs+cDA5KZS/SIhBoUvYZM94aqmWLsRAd1
atRnNhY3AdQBqG7ROE01+6YDC0CcTHqkOdz9NSoX5vT2woYvmtZAim2Jk3Fhk4XubcnNC3FChrbY
FO64SpB2WR9RHn8p39at65Ehxtkre6fX0kwuakPmmm18t4N5XjGGG5Y3qMpZz7azkgC7mBFXdC7x
6W7JUkdAxdeoWI4IeFFW1ifYaLQeo9CkIqMZfVjBchSFTT8GOycHQCWnOA6fHieA4StEc4MdEIgs
UV0s7RBQYpJO+jhxe1Bv0S9TiK7mPlOtflZaf2LYyFWtQ287cp/cYFLf0oZlh1gDpPOkDWjEKaIe
LA+nfqMUNa6MjeuChTkzRVKUUNDLKOhXi2J78pMJb/P+JZqnMnuZmNl42fS5vpiDchXi6q4RGw8d
dvlM/+TSQAwGWOpOhc81et01xXphITsg2em4THwgJWqw41Ve03OVZ/4HhmUDbHerMkmOHaFjk4dV
GxSWOBOKUIXrJIQMw2AJnsVieraCQLj99hIZisaxM7UVckU8bPNdLdp7ziO8szMgL0nqhlsVJoFJ
3Ln4Qg7Q/xR9+c3C00aqZ3+vt4L5uSYwJQN1KBTAviFjVM2nsWo3ENR3FmB3JCDrIRFqKLmg8A+q
6gC9br/1UTosf9FIZWu4Af0oq/i4Yi9W0+pOlFahNe9WKT+05CgRbbXIFk4UYlNmkzlXep7ZfSda
fM4RKiE4xYcltcfk+ROcQ2TloRzloSYIwbQB+XrmJrWa8G2J5FyzHgiaNA4kmLllxcC9/9nSrvaE
lO6vszRiLMTWOyNj7bAt0RVFInhEC9ZUS24yxNWe8bYo8fuYJdptDLovVv8uQjRUO3DkDdQUqXZS
KGhv0jO+5OuPXdzStudpJB4IF3sy7aEQtkgFmZYxK9ojuSDhQbsU5ismqhmUpUF7JBMoM3X6SRUI
NNGbk2HqdgveXZUdJk9CEgcbaEelwSdlJec6dkoA9xtml2n8COFk1Bbt9eKuC5ZHwPjV34odSs5Q
qTSYlwFXkg4m//we/9HakisB5sAxRqaQfGftgeGG7/+E+PTEC+fsFT6SxCj6/v5mQVxg6kd8RmPc
mIGywGg/fCNjn/lRRcxLDWpcFvEy44nsk3U1SdsVS/dq0EmfPg0gGEWh9jaU5xKzCp0Us67GhT48
JbiuzYTwTv0TI/9NC2/QKs+kDIck7yWLnejaTc3REbC4Z3VP8GWUkcjY/8C1sClncDRBEsvBNrbs
XIPZBmmLUgzFDsEcYsZQc2o9GZR4gh2lFIcjCmM+TLoCOgRzGPxGJXoMZjuSBMKVfCoc5tT8djz5
s429tgsIBVAFbqVO8rHqBTttIFKRrIJWQFXRqZFN9UNe3UyZZ+e0qP1MXo1BqVZfNOJgcA3jVUKX
CwsQqAw/+qtosJnVLMf9zrL+8E0gQaziiWR6SwM1t45O+Qm2GdsSARHHrdvzh3P6L58gnmNWSM6M
hiCVP80sO36p+KSxHW5Ef9x6RJ2A4xByY+kMpz0yhRlhw3zalEOzQegpOIUxXdpSuvRM61tdvRjN
hl0KqLOMHQnn3BYT81H/aQkHFUqIMrvHebgX+XKfbT2OPtf8Q0/FW5nOH13ZvitDf4pt9YhShTuW
MRoUgu2XJoCFqvEJD51nFLFvUCuaA75oUDKbZpx7mb68PW5o3xnNYZeHnqJV58aju1PzABZQjjeA
IydFKazg7SR/UySpN0f2lANnRYfWgjqYWSiSSchToR8cyMxuRUPcWFDmBQCI5oyR7tgVBTkL8WO0
SQ5TNjSWnCpEqkGVknm39zmQgI1s0d+KhWpnE44D5FSSyYJM0UOliJH4v4r11v5QWW6N0KUENrco
2WWpvTKPvhkP/ZDiN26t5VW22Xte5rfW8aVFKy06kc1BaYCyhAGfLsGyz2P5IIQOMx/jqhQNqXyu
jdLmLcq8Dcv8yoQ2BNnKDJFuNYISAljZ0Sgqu8gisGXhyBUzqtYm3mfEZBHtzuQWZzLfIDtgI4UR
pQjshFMvYbU/yB1yA0e2PvB12c2onEywS3ReeoMxhc5LgtxlEh9RD8zYGi9dGLUgNFTh0LDLhVU3
98FEYvS2yBBIoY9WSAfIF2QQWVu/LRIK0fxdlomTwWUqV39WzfglnXHKUGjmhieB/6tITwBU0PKY
nwwqhQmSCcvqvpT/49Bs5HSDJjooA06xHvAIPvfqt8SDF9fdfRuKu2hBvTiV2t+FoUKM6wWSeyLT
6UnbG37ma5OKRxTyYZ8SCtB7TqQrsZmEdqPZJRkGqofblORzvXvhV4huCXqxjEVZcXlreBLJWzkm
AOtk3TqD2wzMDXWFs5QaUXfErs8yrdhZj81L9rcw+jtQ+yxCvcQOAV44Rc9Bcb90RNhYdmGJ6ssJ
ozrabF5I+/9hrMaF4xYeg5Y0fkfhsbDM/cKDLGP7RxQFAAPnph/zajJT5vtvKlyZEV1c5Q45TIMT
RpAPfFcfRa+8VZZpybA+m42tJlCU/qL0663PTLdXUdzbhxl5yArLHmLNAQLrRXEbZ/+mFaDJJjJ3
8i5afIXnprIeXSU/15JwEOozTDyvjRXPFM7g32OtcxRCt8eOvynhplzEoKubQM60Y9oQGCQfqml3
NzOuxCGtTEiPYiJSdTsmlqiIB1vZ3o2KmKoUeBUaR1YWNvlcxUB2o+vMD25l+bcUw3mraeFYttKI
y3Put6REApG14tfGIypvo63103uYtNdi7u3hjRq74iEDcMZuD3XrYWhfFtQxpsSKsEudhQOSyKM6
HwYZstyK5pywINwONJyx283SySKNbDrAUSa9UUCaW0yfRgLPNT+LyWdrttzUpwoM3gHxLBGJ5oKW
oASJslsnPrWr0S9Ohgql3B3ZcnqeTJAaM/Y+rfPlV0UzKLZ2y+WuMAySarQ2MT4M8aytaTCfis+Y
d7VjgZ4iikrxkUryOxpHG4MrjPQu2U5GZSeNabeMuMxYdFDIQsVmEUDgvaD+SD6/ZFWgSkaWTDoP
0WSwp5WrGs+3GVohc59DrXC8Y+PhCaIOxM46vucm/eiN6SO+h5piApPGjEG85yiI71C0rDeqPwV1
5lYL1zyWr8tSXNt3KpCHmv2OpavJgpoz/1onRZhNWsAHG3K4ksUm+6vWgsPEyEkFu5rM5yXWQeJx
tQjbllOnBTtJ/013BLaQhSF0O4suJyvO+92uW90byh5nBO7b6PVFDgcgSyqfMXuaNxZeGpkFLcYY
ANUay6FKs8DdM1qp9GM97B7/lAUMm/Ptn6RX/SyDWYFeWLIkTy1zj5GjHAPhDmC4gFLUsDTmkP8L
c7SVjnqMZR13L+QOx4IkSCkjpfKz6Qq+JmTkL24AUM8BplJITRvSjPJCpNVl3kkGmosLHAOp4C77
gTumTDQTb8zDQsKdMyPYduTm51zvH0v6OUraG5sv/EOZs+ZfTvTbVqRXs5dCLmmPLZNTFIqztrhI
iHEAxplKOgb7wjUridmX7MGCeVQNWXkGKHmZG4YAA+jsE0OtnKHWoikubw9uLC6FVZG99Ufuy4yD
ta28ZdV442Po6MVAFhu65a2IsrPUQOFMVDZ16FkliVGK00tlAuzI41C0+/fQNkHREAZFPEeJ529O
czB6MrYh1KUilH7UKf8urpghzSkW1H6EsJZOvU1Y4U4lZIqJ8oNQ8GmywbMMOHBjR5GUE7nMMeIR
6MdZsFyZlh1qW+fvXofMa4n9eM2GBBsHB1s3BLP6oW8/LBPrRc8SVvGiXT/n+OZa3Na1u/bxHwXj
nuUAY6T+r3gCKMZJEcJkucWEVI4XOXVVgtNi9xtr5MmkCgNSPgvtmVWlBEGHDbXJiFfnMQBY5IAy
zcnNUyijaQlpbnlrd+1KxMtV/bf55yW78YQ6Tu7HUNOZ3PhoKXeBt88y+FDVpEeh5kLCxErBDKqr
fDIJUGau0r167iKjF19i3j/jYyfo/rSioS6WAzRx1lO6WxKTLs6YF1E11/4GUaozgbttYYJDAaM6
6d7KHIexlATsD6ziCi7PmQ3zskTTlT1MQQ1R46YkJW2ELclJpP1aJeHICkQgghKs/0IIjLXvFUeN
jJWFUKU/i4Zzp9CQG2WkcWEgPiTQFa4Su/sh5WdPvCxfa1g3Gi9+0DOsTkZ26BNQ9TI0dSVAxao3
02Meu7veJrdUC9cF5GvbhnVlnLVNCnj7L3jkKQtbDHsGo3ABYo15bkqgMJUWjLZeiI7CrhrsWoc0
FTuo3JSepU3ehi6A+W6+dxuxcdKoG1pAsIi5D+Ly2lMDC95KYZbJOT8z4iiG4ipkw0NOsweb4Dsv
MK12pGhemuzTAKRgvNBR9zszIkf4ak4RSQnih8SAVimlsKymSzWVV3Rdxnkr9HMqNjcM0cQL6rf6
mKrWE+rMs4uAM9bmQzPwy6q2BtTeal/GuOASiLxeR6tznRewadh6mFgENSzixht6lK8m0UX/5kl0
qnpCvRo2rnNgwmXlUpPJ+k7Tz2SjJzEcMtsdbSNFzgpwx9kmBbJIyM2wa6CMOUiA41R5ca3+5qjB
JOLDrIuAF0hiUhG9Ks76IVfeFXoxUyKilRKU3hxfUiqgjOBi3Jb5kro+q8AlOzYkjas5w6wwjRCj
kiXOXY9WlunCq2cxVy8IPsDPoo9l1qjbC+3JrvuGappKiGEN3fvq7eqv4t7lfYPbh19fglAzKfi2
lJh6+Ss2V0Lt50chN8+EvKXoVvwOZypKC2WAgOCwQ3C4/mDKQVpJ1GBgIME5s9ySqEXMKmGrxAcB
QXXnM2zYKXZL0wdrsQS4IclG1pxo46aEK9IBuooBXWmyAuRqyWCuNcddV90V1QuX8msuxaeG+HzQ
3tJfvNwjb/2bZcKMJgsGpExueLTQGLK6yuFz8hUK02WtqksvSMDJJNsiM6zul4DAMQqh/Cwhz1r9
GbZIClsknaVjX727ZnBt6tb+RAlziiMwTuvmZo1AZ8zu3bwTy+pgWe2O/cYEHS+JOQunjbQjNhru
AplFXWuvzY8jFqfGzQW8fHaMuSEuwWd1bNzYugmN7g38MmSRkGrrp6q1X2YJNsVDg3Wl+Tnn8sec
ZKeoSzDAbH6GQyV1dPUXOTR+PszevFpMSBjWQ5ujkIMEtgLelV84kVDKxICMXyiEAAcVdbhLcjb5
mmjQlblqVeYUshxjWWEeYjgokhwkyo4wkNnH9GGUN+LToaaz1SlYJ2j63ayFh4AeIo8WwCXyCMUQ
/+wQSOR+Fjr+IMsHQqbQn27FwfzORvM84SVNVbiX0l0fqrvYzrciQpDiIa1K4Exz5VbY/hRmJKgz
fuadQkyn4JbsPkQlCc12gZiaBKIt9miYsChLqTNcm2cvLS5sXBeb18pftWkYHCVvmem0BHubJ080
cRVmc1hOw4W9aXsu8i/xhzARS5vIfMVa0LE5M79VhRNQBkh8WVTfmD/XOTpGFORjT27ur3nQnuAu
hnkL/IjM1PSc41+dIcfomFcj81PO/9GUwXuSbDM98LEfQQGdY6E8Rz1WfGG1J3+zW7120RcwOTJb
SivGnsS48ezbEF6r8pSZHOxJipGXiSDJAeA2tmQhcNV0RwVIFKtbSfGUCXj5xCtein6N0qX9SJ0S
QbWCh4axZkTAKTOb5wrSrEg+E8v8XHX5a45aW+A7A8mtXrWYIBA19U9caYyzT6Ih3tqhuY0SvmU5
vpp2eckS7WtP/ZTGV/zvUMMa7LMg1e4LKdobtXt+VNolRG8ZWP0hKmtUPpBVgsrTKhaQxTFCVSAh
oNJ+Udz6HXVPti7HmvkbGOsiskfa3+5LN1PmXgYSaKawTLBSdya7h62GsyGe1MNs2RAQxJ6F4zrn
tRNNOB7iyUI8QPGejDP2jX8VtOCbiiEKiSArQOmkc7F+pxOeUqRtRe6ZIULlmPjUjEkNABYUJ9/L
c6rhS/yZ79ZvHACuHn3r3a2xbPW9PVkvckLfhd/in73KkDvSWL7lPzj03R0qWrKTsf6IURYA2riW
jA1RC6DJ2XfL4q2hEK2wj4BRoX3TX3kIubm/t4nyUCXbII66IrWr5nhVYwFv+cwMRH0NEQ8xgfRM
Ckxa0JTpQ9/5ApM3ZfMn4JSDg0hBCMZmZT0cGdsNW8VRYxrXF92d3cNdyHpmqyRUjFfGn3f0KLa4
j4h0gOQ9FKpl9sURQMiZFNXrordI308l1UszMt0wxfOM3kqP0dzIHWBtPkDxkDSaPRlLiG/2orfb
lafwVterG8cUOZi0NM4xHFAIYtZk9TI29kkhe/WljGRnyd+Ywdx+6j8kqfgQnr5uCnd0V3eBGCbr
MKc/YBEdJCbHaQWCsca1PwPN15i1krM2dFjgV4oJvP5xclKi7dCsyUFehhP/zqkoMJlu35bGvRrE
2vK2YDtt/dGPcVsAVsmpkDO2FGVti8JfwVA9qyEcWBu8WGm83F0Oo57cViJg1PFS9dVNseyBAaad
XmS9o07nXvsnykQ7rz80RXJFNXXjeTrN9/RIahmfkewYe4g1p2N/amJEFJyRkmLeKwR7y9DBnUKw
XfMv6UbYlGRsLOp5+8p/1eVGKLMONtm8mnTH0oJ9mFE5wEGRzfSMdAQfBHG2BzGhEyUl2RKYmXEx
GN2jaF1w+5Qh6xlt4KqA/jAABNniveTZjLgOFQbknV7yw9GI0SVOFcuXijDEWAoQ/1tYmdYFNqBe
jucvutzmgQNjAiySl36KIdGkrdNvzirmt37mwy+ZKW6HDkczoMXDhqehimTSXEGfCTLkCoys5X3e
enC46Hpwbom37UH92gHB6Wjt48qPTQHMLOkd6A0lv5J7P6O2Ir/Q6wLBqXv1sFqo5iVApQxe8uGj
XBRa/toTLMPTrMmHr4iL3DgWdtLl/mAgFORNaTK2jml81lO8yWJ7Xrb2bInDGWQn9r/J+BqL4QuN
MXfwwL8ifRQmRRcJI6REPjcpeZRFd4HdRhwehdH3U0OYEpfZFUTg3SBlYCyx4ns71G41XunFHySH
Su9wOCVpg9WNnwmzO44vPdM4j5ga4gBaYiIgCjSs5F/SU813TWIiueXU1/BgWyziP+4DGKv5v+b5
i3qMJKeFeU5KDq/Ff4ruShJjexMyG6c2h7LsjvFTXe9jtDgFP5I9jZj4vHrRLrkrcOOku/E5U9yo
ad3O26HLudPh1UV5xV7OmbXMWf8UleI0RnkSKuVUMUtCw0q49THn4eUqUCjwOODFmCsD2wf8QbAw
hNmrjGgFlVqbzTPbJUHiB41a+jAv4pmqLvk/Om4GM4sB4amtV8Iy1ddI6M7GSWEKQVKc2970FJ2N
qIU7PAKtx+MLQPw8YUWKKpjbYJ9MGJTQBiAUHPC8ACtAImyNu9LuuHbEgqAH00uy5bL2prLk2ic0
CBZPGwGNBFuAXGJwrM3ouR9p2AK+ntFhxvHTIiaIgRr5RQ75C7BzN3QhX/QlWfl3Q3X6nX1KD4o1
Hj7KpTWQxy6cakrnDIXzlF37cWR1B+uZREeVGHWokE1BmUXc3rDSFGNpa8ZwWk0bYRrLSVYqMy5N
LN6ox0+bgeh7ik8je7SMbjnC0G/UtooXoXL2JnwDlLV34D32NTAM53xhNQK1vYsKgKtqSA1mCYTd
OSvTd4saOQ/XgGhQiO7icGguw1L76UmeTijX/oem89qNW9uy6BcRYA6vrECyiqwoqWS9ELJ8zJwz
v74H3d0PxsUFjCO5itx7hTnHpEEhlS2r94tEzPW8Z+kExWc6suqpWPpmLH0l5ohqOZ9K4KBYQDtG
vBp+ZCvw63VxFIgyEPNDvvbY0l0NMtZmiOG1VTomMYvmWgp5ydmXFBnu4CunkHhUqjtR4nsZpkuY
RJd8XQO1oYAiG3SQxHMP2QevQEEXCeXyQqPmG4kemLFxVbJ2l3UbKQNTm2ekOptfznamiJTIEyMQ
y3bYi+oDsfL5Hg24YiV+T6CcKNk5kHNC6xD9dCqlkIHbBu2sYp0KdXB6IkPt+Y6J3bY38C/JzI3L
C2M2Li/5UjH9CzBPWMP+lviW9A9KehiTFyNm5rJo42u4pGCZJc5Ei9HfAJM3VB4j6hC8pjgglRz7
WKUcI4+Bsj01TaCThQi8Svpgnow/0RxfpCays8snkjpTa0cHu+sLx4Dew9TUCFoCFXs0twK+BPZj
UBoGPbnruHEXk7WPRqJo5UOoJjOX2J0oGYIYKHOifIwAG2qYzCMbpRr5Vo1vuHaIKGY6XjlsUxHx
cEutFjpF0rfzF13ycRC6Y5gURxE3iiSiM6EuavDny3tiGshFYCiWfzd9oCzsFdxQJPSNAEVBbc9t
W/syC+k+AOo5/20EKIt01JaoX4y1vjLPuDamfJVU9Vro8tXyRmRoKkkEQgIYR1Kv85pfq3S+oMZE
xar6YEPOjfFr0wRhpJzacS9TiWXoFcWviI1JlDS3lpDUOroV5jEkSkRENbY+lNTGrCKX9Fn4+ULW
gchNRL+lUjyUf+vsCeT2ZwThiHPHGKOTxJOBgkC+kvip3BHum9mRtRPadedlfG1T/XJT+JR/ZAPB
xhxEWOOozDZjCOoLn20ZqLua2xUhJa///LcQG09gwShRYfGX4Q+V3iBkyD0/lZWJOVG/4n7jMbYa
vKKYQq4CjIZVRmVE3iasYOGgjNXTPDZhetQKBX1GftRIaUCApUPpjeApxqO8U3FckHi4QaMUIB0N
+ehUE/iQ762QuQYrnA/9OnzmHFLCl/A1YA/d4Ia5JLyvC/M45YrS8Val461N59ta9Le4185jHOhI
0lQaK+RoaBIlgQEE3veUBbPR9a7SWk4kdg4qRsSs76bWHDftlOXNl0XDn8h6jULdgxvU4V6X/TCN
AwTOItZaCRzMes6J41tzLDlWs0+6r0rbLlU0PjGQOfDiA6qa+OyhdJmj/4VEtnXkzrnAyt86sGQw
/1RKGWha6v9sFn9EgTJd6kwweeVq1SE8/kiM0Un/ri3FZeYbNnMwHBmvCZM763uguJwkQKzt/Iyw
cAQ2m5GBoHHzKSykLwxcxx9o/FaYOj80DBJQcQUEt/F+kw2GM4a1pWAWEqADI7OjTPaYI5qwCDgU
Jal0028FSrF+NWbt4L+6zQ9KPL3RU2fg+iUBAPoK7QiyNTv9wNAC1gZc6vYLzMBvkfCzCOd4SZvZ
9nRvMoDMbOJcDNmRDmRxNFGLCUGU1qe8P4djdikMkhRLK2jGJXgQ5jzM4bvWht7I9Q95fDR/YUCL
Tl0YnwVU5TUl5Khwuxk8owloZevcADhtRpW15XSWSfRukMfMCZdMIBGIUWC3RRRHlFxqY9hPrjzq
xsRZL/XuDxL0YVP0vWpNu4108xIy1PzKKR+siYVheNxpak4DJwQmH9nMXAgGQA2WkxgATyabRVYy
x5xeMrEly8QuGa0FSj7Ec4XnZ6zKfiFuszivvZxl5oyMlFGxKyMjDX8a4TvFD5+JG6USVNCcuB2w
U42Xq5ghMS/47GKdi1U6NH8mMz1ixj5o38kUYygpTlqznLVe92Nb0gZbXmXEE7xp1MIKocCV/Eey
SJXc1HRPWmWl2NsHNN3H+fTSJt3LwlNGO5Zg7eHO9MPt+6wuOJ8YJ9bPQRfflGh5Z7H50fiKJn5a
q/Ex04ZislcPgkHJ17sM32hNt1BhQzJ8GLRy2zgFiytZxk6fdkdF+IwzWh/xkG7rWN4NEScR/+S2
8UZkaRwbSWXuBgT/zW+uEUIYG/wofURaobHcMC6giWpR5tJNo8dILZwxcIO5LvgCVcjX8/K1VszU
shlNr3yeExwOI66Kcj7LGjFzjgirvCAYnJBnhN4yxjVpK3JYSaio074QUB6pryfZIE6idOvUa2Eu
Z8JyIyzcrwS69p/NKcewxWUnIdxVyCBi8pCH4aQAB0kX42KcOKE/CLp6H0f0SGW+N4rhqH2MsnKc
iHheLWIzSJEzyoQNNtnc+D17puC5uU8Pg6j6q7oEbchyoIquTQf5HttcQkw2gE11EXYFCwwRWJ3e
BmEpXSzDvMazF0I5EEQ3R01VLX9ZonmTjDahfc/L9piMvCi7aIi9VM69Gr3SPZvw0+tvDesFEgxx
o7ZW7q2IHhWDfYq+nkG/H0Q817lisbzog2UBk7dvVrYpc+hNU+ihXQIeLO8MhCMYVLwGwO0KJHpM
mUAhVMCTCTLnJEPoDCEFYD733BX3wLoJBrmaZYlpquJFAsoaRXckICpRmAZDrJ4rDaisAD88LXyV
OVC2/tcnCqQ1RNn72rhNxHHkOERLHKJdL1J21T6FYZQKAb9JYIhaEB3z9zpBXTWoZxG7SaiAp4DB
16ziO2TjY9GSt9QQItHW9xRHAr3jRALtYjgpYnywpoS5g+6mgLanWxftET7c0O4hrB5l4jicfkDY
ZUbncSfdYx3dpSNeJ9y1uRaEmXaMEQSvC1NABTY0tcvm/G+RIZB7NcEt8zXkGx2cgYaGcqDQl77i
PiErOMoWn1YQeD87BlfFSdWRb10SRJTwsraH5dcqyqcGhh2QDEAsKSta5aDze4Vkq1qyaFMxmlXv
zUt9alv+ITGe0Nd838beGmPv9G+Sd/uKpoBSDyUXBYuKEUAeTVi19qsQU1dKyAPhyEdjmbGvqJgd
SSv2CM9aCBlAQWUJQVEAx1rxuhOrSItK3uaNjS+RylfcDhRWcP/2LcBaM9VJSiCOzfrPYpbQRpmj
0e6q8OJCbgblq++/yb11iSo5W83vWN7s48mupKSRkJLlJgqhG48IOEp1jwv/tJjXkjgD9UnrsqRu
94nQjW9LwNs1wKSGOoccjkS2Mr3MvXblLJHKWztRR+rqrvq8ZXS8dU33Iu/N6F1j7011fdLhGN01
kJB1pfCjslHBInUq2HybYC6JhC6nwu6k2rkddJ1hHOWxE39Ebe+FseApDhlDwOajqnQcDAwI54oN
zYKWKW9Df1rAx7TUD2IThPxR8xJki1TOd6grC1pnrNfptxqWfkSYZQ0BosXQxgZZhTNwcGZ2Qh3x
0MOnjiUjVbUjNimENy/i1Xb6dUu/+VTLq5liYVSfccdaA4pB/jec+DrmS8wjjIbhmRdOg0VEjxdf
QAYcRcWG/tNwBfBxwf1An8QY4nSDkehI1O49hn+RBbP1DnbOZjrsjzNuOQHhw94ApZ+yh6Om7OcQ
KHvjGLA5LYqGwp+49wa+25G6tpKL/dYMCLl5IuU24npJBuZtnzFCkgJtEbYW6aRG3zr+UWW5pmyo
1TcLuw9h9hmAWAG2tKqdsUbN4noh4O4G2RDVNjIYmJwkH6r0xd2AuwAfULhFYbc6n1ivV3djzB+b
gaOVxb2UivAqYjRO8sP8AYT+hvz22WBZ2HjO6AIm7VzJ5BEnfGt4da3ZVgTJvul+ZoXYrZMdgCIM
iNuZwJ77MLFubVi3ohhw8HgcjF33w6NnTIsTcZvMfGIKQDr6zS3AmhMpoCDCyRi6OhMPTMFY+B35
F4LykWXG0PD5sesby6OIjhFGzwL3eiXoj8suLM+N9AwLSAs4GVd6OhFQj3yFP0fCuNUodv634+No
tNSeUQwS4zHJ/9nQrJQz5g30wxXBrx0VaoJ3NRMPifaTfxCK5mcNUwtslcUhm14psizWiGn1kdQq
EAzOaGlfZccENV/D3gs/Z4LxNK5OzEuKGU1mM+4RS+/BNKIp52TqGOXT6G3KJLQHBJ0fU6zSJpEV
phdjAatIVQc/Y+tqQZ6adplP+owIsf9PSssd2xet7C8Ledp5/RrVDXwJS7j4rkX0ygKMKPWmRDUL
gp0S8cMq2joZKFGCW2kGXdkiQSSv+SuhNx5rBE2mo4wRCuDvfrbceWYOr4yn3GICk4Zn8llhviVU
DL4KQBsx1MEccsSdxOOlQdPvucokhjGm8cEgP1Db4TxLGk7VZxriQF1uYUMyTCgGiHcu4mAg9tgU
UaQCpOktTPylvIZKf9Z4CmWlfWR69ESsOQLoMgB0tR/WDJodZFaLrZIcl/hSCuihySLOeN7EQFWj
qxk2jLXdZHxZxa3lzeMCipIvBUO4MVoeIpHTjJJr1UgDHjDV1gkWN3QU2jqTv0NMEdHRUo9+06TU
jkWm1KKbMhNv6xvQrYWlZ38QILaE2HJjNtLYctnhxYCdZDvzJ0Tw62yz9Mr5b9aS4GQxy9/lS9NJ
4wS6n+WBpnInLew1lnuz3iq6yaQJUuYKckFoDO49pkulSpAfz2XbXQhriaQPC2HEj/X+0zCgEBqc
w1xwPyrlHymfJogCBbGZhdgMgbL9b4cOUjnHjELfhlHcOJrmQm0L55irqAZubmEjanw0Thj5yQ1G
OSsgxh1GlLSIraHkQyFBHHQQpq82eW1how14De5r7sZ+EfeKjJsLvaRpNVQj4l2l7yxiuzSqC/6k
7tPgSeEIeKLbaMFTmob1NnJvMnxI+o5Iy5YPp3KSMENYnTpW86cd8l0tMBdlJiM7IbjIJtKCJjR9
xtJnQUYyQD5cjSL6XdYNL83/0HjbY5EdKlQcSEorzMHW9m7J13USWYOg9qqYEeKU2P3TcIm/DET7
SWYc8BCjXSQ+/YVJao/1lNmR8F/c9dzSfACUo4DM1N3IQQ/pIF5FDxfFSZLzc/rxWpnrgAw/TGSP
4KPNTjt+VLIQnUFOOoZXGRMrw/3DyM5+MM6iGkFKs0XOoBQqTMZeE/5srepQ3BjMorvnIZTM/uhP
P2WSsslvivbEL2pt1UTG4Fs59oeezQCRtvsE+VGNKjeGLVL17bsKtwPFJOis7i0qlyeEAN7CLBnZ
GpuPpknvmk77PsMYhIAjTjMgM8b0TXgrjksCu8ikgxMLiEs4Fsl4ixqkV8N8k3rxIs2iP5p0lntx
tE6R7rVahLFTdn4gZx4UBJfV51Y1QbhVccs1jODDKPVKAPKkwzXUaUoWKJUQNIJ8SaT6GuWKHTK9
s8bk1mUsKsRhnyJFLyyCDfRTb8onIplOVmQ3sLWYRHmxsNX+LhG17oSworcSd8GLV8egP/c5LnbT
l0gMJVlb1/cCU4G5f5+Z1rY639FVCQx+ycjHjJs0dl3eM5klN8DAOj3WVPnVJIHFD09qV51TElv5
LbXhnEEdsFfWQUw4O7BnmwWWJARyFsMR8Qw3DmgvQ44dE1IVu5aeaK91beGUtju5iDDBjRe72PV5
dC7Ds4EImtEaK4fk3MbN+Y3NSPcqCvwzK3mOcXJYMgpwfu6c9Wyd+3MMtjTCzY9QXpgeS6re6bvm
iF/5N2rPkYGAPZ7V8S22wiCZLFiSJcqKBUvGYQUWbXsaTqwC8LLR4012qS6x7QC3xKrtl4wtxrE9
FqN6jIrSwUgRGPkaVOnXplbt9lPZObZuo2zM4/qWaeiw+L+SMj4hM7zBzgSxox3iDMPzgbT529SW
t0I1rryAtoh/UVkNPsSUaUQTJBaLeH+WULgxcBfa0E6VYNXV/cC4JW65AcvssKyxHWGr4zmaqjcJ
qrhqSxJZWcLX+H8VUjXK/yokvC+urnZHlidzprpDLrgiQBnq/33OXkFU6WxBRrSHGSTFLHpDQwIx
9m+h/470wR9IK0Hwu2DYmneaEzdrgKCuQx594Ml5Q0X+LgExyZV7xDAsbO6V91oUga6EwHGOagxU
hfeyVuGdNQbqDnx9AmkwRc1Ziq8va66WbN6ke4OQyYeZGb2PVWab8AqVQK+RgmoYilbJn2V4fqc8
2jyUFvRmMaSMJC5ZOoVYk0QN6lGpnabyyoSkq8Qzmmu/jCi30A0Pe7DK8joHk1Dc9bjFYVjfaY0E
6ZqLX4OBqcGk3Vvyi7R0xNeLuKLFs2qqwF0C4wuth93gts2TbG+F8luOfluJ1pdeL5+6AkELZ8WS
kMGU4o+qF3bA360uMSExKcdGBHwxqrF9VgBK0FlVifFZfRu5faOL8pgjOy9Zgcex98Pej1oDHKty
MayzPjCsuQhdZCPA3TVC76VL76aiU6LIDGGXU9pVsnXCZ4DJJdXDjUjbUhr32VNF+WA0kpcYJgv3
0Gf5TI0LQQB7OHxz6LuEtItoASoedT8mBGHS8fYq2Hi0oG6AOA/EM6rDYRQm1re/Q8wUI7y8cLPK
bCZl5lObmbK7Vvpvy7xs1+hG8ErQ5cswm+Ve4z7rCTwdw+Q56uMznmih0ILWmACIzDOg8I8fAwwj
PfNFsYcHpvkiOYVMTrc5z1rvszcNlDnocOjZ9UvutA+rN94nI2FfOPokkQazdIJ7Mlb1MfPGIWHe
g3+fefa8RY+1KOQpfgT+oCuJlmeRLM88+qyJQUJsqsVYq/X8sVb9HVjUTQsZp7Dis/NtkCjr4B8N
Q/G3+kKhfclICE+YdEtbfWthF0VWLTB9lm3zKXxZAap4bBcLtosQ0KACaHAEJjhDksPM7qgCB2Kz
2/Vo7nSeVPh0hGxgl6pB9WrlpiDilmddFJR9Hih/LUYGNFNYXArI7+ncEuCxr6W7Casz52uQ+Roi
EjHxYPO/jI0pqHKi71gVksUeoo4T2eZgJMRzE53ib3gTjE7nndyRTUCh3NLUjTR1WLmdqulYcAxO
XVAC3JPJFcy3EMVNa4iXNi8upidc6L+eKFSKJP0w+/ktL7KdOgOj5klVayCK4cHAC2Ux66W7U7R7
fo6clfRAvZwwRBPYu5R7IAdVg9EJcH1aeFNsejlEEtygYAcw7VQn/F4JkrtmbXYTdWFTwfNJkNGj
dtJO8cVqrLsql49ILR+ymD6mvRpHF1l/bMytuMr2VcVcW1Z8YUj9ImyYx65U/Jon0/q+1G18NkAG
VDO3QDbbAmLHWQOXqj1j5pFKphcOpR4xX5REmeSrIVoC2ChkHsxGUFrRpTajS29xwTSO3GNUwAFf
O8bIi4wZw3B+Davs9BawT/5sHOFOkmFji06rEJ5ZwFs8hvlyAMJF2GNBfKboFH8u5MQJf0WRKt7Q
Lmk5BVJITKQztJ+Io/8OEk4gZip85fXMyNWyAiuYTzXNj+n3anUhgpRqwbfM6TZ9wu0l2FS1FUyk
fNBTeIQu4ES4KqfpuSIJwuRF0rfgqwnWprS88PLwrtLUbirucujfNbZgG3quHNggA0eGlIaR+EJM
/CV70022Xmy+SgJvJf4gpkoY6Jn+L0j5dUuO6bJPy86WF/E0gzvi242IZybey+quZntVN/EEDHcA
wlNaEgjDUHUfU9hJzk2haGeKz2qwDemraN4E9snjrtKBu7QHjfeMonWnZ8NpIwax3AMlfNVoRlSS
B6MQmtdKTbPFcDjShXm5OyAboOXgbTwQDW+r4t98YqjlF2m7zanAAoDG2QAr5ZnZd/0S0k8cRm4e
DeAr8UDInT00n4XZYMdWPLadxOeKzYpFB69IRHlF/kVC+o2+wLrUAUYS11eSQV9GzAYECSmZ6Ggh
/2v4awQXgRBEBWRjSL7TvijRIFZoZJBIaKxnwgk1ik4UJtgdpf+PHEoKF3tkqDmjxmoIoe3huW1G
jC2QVgaz0MIFpcuiWLM1urMx1pCsglOWbeXuJSKfoJu8ZxHMIxAt6q94Gb0e+WLYinxVJSum0BFr
PoSwUE+NKnu17JrQEabbLYHUZeu+7v/MdlFrjxBYp8gTtTJunFg8Y9pjm8i4ed8x4dPxawIW50AE
wUhCYxM4bffIh28jgC4CdlVFdl9OqbNFRmrMynpnZxJDNQdmUl5KIs11KIzLMS7rm1q03KDGsUNd
Vo3pbcLNVNSghCEhkwZVayT17JZIcRv61EtV1f+wxd3e+JrwTv29kQdGCkZ9HCjStshLghm3smwa
UODl3Fiq/J/KFCPSQ3v40QIpfTJYY4U62w7TJeQNoHC+kanhPsf2oDIsVdGoiZjrtA0HeKi7R5J0
6H5/XmND/mRpXOYY95LZ68/EEzuLd5T0UY58WWcXof2InPq1ybAOmazQoVplpx0ZvI38SVE1lKga
RA6ItJ4wMrWOLmQYyhb63HiauEOGnZk+9PS7Yb6WIG1YzJi2O3cVOTlXmLeZdsA3GxIeNNB5CAed
DsRWy3E4Erw4IJCYCuO4abhjBBKsNY9ihuStWiAwcITIwh7Bvq1wrqgqsEbua9iceUILpfD6HxdP
qerAXFYOeCSj28J5AlBv30yBFPi29e2fmo62O6IzbPYF8exJixOAkT44/PpgDwxoGq6vmusL1F2M
ba8lV3NRM6erO0cjQFQ6Md08ip/6U74eCJm8o9J95B8ifwUBe/13aV22O68spcxjJtAwY1BH4N07
fTT2UzXu6lkn2TkEG08qJJ4KkZRkzcTzx03DsLl0tzopZyKpjzXW5qvAqUNUwpGl9QnKCEgCVZR8
UegDFkHBwTTyI3UtvdJpLf/TmfQuflVofm/EgblSRyo+C30vDvHpq6avTosPACI1/IrKJcSZMzHl
T+bs3JEanI3IzEgOxh3Y9bGbfaLnPWodE7tR4mJZ+YD2hYLLlbJo1gqv6NGIFUd4MYcGLLlQvyJY
vg8VUB38Lb6VESZ1fy6R42ngPNQcWb8jGtVRr/tXFC0vqYt3K1N/kpjIewr3BM+SjBoFktYi+iOE
Lz0U0z1FmCeIJFgqsL4knrzXQJ+dWgDyKuYeFmVUjGRweKMEAiguscgln3bCO0wOeN0hxliYVQWw
Q5rwIdNVLmSVTW+CxN5/yPf5YrhJUAMJier+2Idkj9HUrwQGxd1xmoQDqa4E0fMLISpKjjl23x6k
MaGoG8NGiSamlwLBSNNPiFO6YJwS/kvVldWfiHhkSYkDch6CwhQC5r3r2jtjPjkFVgAzAkGKwmGa
8NCKH4RVqYS10gIP/S+yQzZAVjWdkqi3W6NDmW4EqwhmUmfzQ68o4GRvf2frLQQROTNXKGByJ3Qa
AgBZNXoY+QGEjc0Aik37/1dn/LhjWdZHDgFGwsy29/H4bgDAbAkhEnVPhwgNDmsLexASGSukiVDZ
OpnQ8QBYHi3hBfbLaqNXntcfdXOTTWJG1A8NinfIs4UKC56edi4NlYkNUfcaXmkB2l5ceTKRIOy+
uIRP8/y9QTDrJ/6cfcNSU5+INO3ES+6u40QCKEo0A9WU2e/nglmg7k4xfk055sMQT9leSyunzqgk
SGGYQ80xit/9stG3fDVdr5ZkXv9mWDmmPrkR5mEhYdeCqQIDKMUhCLBf3VQ7I1DpSexsNIc7GSyI
mo+ccSYo6vooAxDOtr+j4HFHI1a6lRK6xZH99XUq9JvQiPdIaB5pGF30xS+IMBqbgYF4fOzK2gbd
Se/nEjUJRijxjIhg2/RJFt1D2EWtgvjUpsG3EOiFf9oXgdEYqE4LzkZkcKIiw9pl94dikFnJQcKm
oTHBAqNGcSIj6iwFFjtQAdW3fn6IXt3b6ab3E0WDGJLs3E4IkPUNx4dF3GNSIuzIlL8KiPllTT5o
QheA8yE76NkqDNdp/mo6Py4TRW89YsweIATPTd0EIhPoBsohhyKoaSQ57rxakFCqUzGJJ8juMNI2
4BMyJhSZ9wYUU60JzoICTkAJ16v8ldCWjw0TKxrUZ73IDwocUKt/YzWGlSFeyooXT+nO1T4ywJlU
it2u2u7926y7XVvS0sXnaCFxNYfWnQNVusrAdPWDUXwMVgW+jJnfNPDDTUeQOx4dHVtg6WWIdXGo
XaMfaTVJLLgL78Q83ObdjKQKXaTGFSjQ/umceQmmKINNy4asnJicLhqiI/55FRIElXqeKMBIdEZu
roYCeeT2mrm5EI3qq3qoqZNHuXKkFG3+h6Bj91mVY8pViPrFBneKO0UAJQsZi9OCWM6Leo0/Vozm
MnszaW2Yl6AMWW89N0tVhGg1WA4JyAZTPFlQifvbCL+MIa5koE/QCbr5hrz7r06A7dBUppstRx1/
IOofDHwMPTa3VfwtYoRMKPw6DkLyCjJqZs4JgUhsVmS2UALO68dzisJBNSM34r9lxqjN+Ty0O6kB
uWraHZHKpVSfqGPbOqbY56kPcX9aEPBzSlpuo7Y9QcrmHyf1YO9/leLiluryluJ+/pzl+lUTN1XG
yodeJR8olt7oVAfxWVAiCP18kyEuD5cJBR8d9m6pPxuQEgSyMLVs7xM5DHHskyJGgCtSJ0TS5rH8
UAdiYekASxx62cRQMxJd9Ydkzimt3QamQ9TQlenFySB9O2sETzIVT5xwC9RXCLxlfR8TSsAVAlOR
XoUaJvGvUdLOaQNteI/GIS1cAgrBQTGyxQOdHUeB0QH5LxPawxLPDhG8jlFyS5cNwht4K8Cn2xkC
uYauvEcSS0j2CrW4KzJPzbFsqt4AnKjPMX93lxDxglUD9EjurTMYhts02DgBHDHB24cEEaRf8V0m
jBgKzD3XwlOy/pSteee/0mPgkhW2LyhQfpXOhJeDykk/zi3PA6oyFu0Wi01UyI52fyHmY5JdnAR0
w6XwjxTH3WOvgMoKkcBMSd8d1B9Y6g9FCx/YEEGmTewvZmPbhXzrSffWYAt/FaX4KGTz0bHugKG/
q+miQjt+bOVbM7NS88RMdPE6Q1UsXcToINjIbq5bOgwNt9COdvLYjCk3L+5d89ATVr8wxhel8SCL
BNBVeATp5mImDCK83EMHBUoybkowU5LpbNZqQG8b2ZGqXMAFge7B8W1ZprXghlw5l3JK2PgbxQ1z
EHWfVxoOf3nhV+7qp9jIz8pyZMm45pciXZ76zJ1Tk1jJOmIctXtRKTeV3ziZJxs89EUAQ67tponq
bYw3N4qjMZUuwqNlItxVDDpDMrLl9Nw6sJLdSQzhIES7aYh3utl5sWXZUvgxZwhxYdmUPIiSekpl
IqrcPLM8HQCoVo08ppjEp6B+73P9PZXD97D05Hy8VsWnkqcfDUo7QX1V6/BR9HYuV8fRiGmPdx12
vgY8jQJq8w64XlsupsWs7Gz4xRD5qTWfEO26IgLfD8kDUDOhJgAqqOHsC7+7U26WhzohsfFInwMA
WiK5QBpwN2b76VR/RopJWQV9wbdcWK5Bf6w/B8qdVoIzZaxOx1K/38tIgBrGRZV1sXxrgG0Sg85m
6kV6LW3IsCM7x/ozbm/7vZ10vmcir6KjaLE+Go4iHTy0liH/mzHgib12b4aR86nYDXTuZIg8zgr+
fcDfbCKgLuTIKlu8DFH1Zb7L7IkMkY1OSgtKeRNzoiJhMJ7dSUcjjJWxxFa/b1IGOCMoPL1nrWsr
T0V2MD/eo10UD4fv+CznFs3RynzMySCVrJqOcR3Q2ikfBFa3RRDH3UVMNNekqxXa7qZl2Z1Fxz17
ii9kyv8UPopeu8XAudw+xKV/Yspkqbp6PgvDr4Qen6nuJpNamsIViMLpR8JkWon8XR17n+BKA45V
M4N7VEitn0eoxrZzTjHPS/vWKxSY3Cq1+RkPzJLwiim7PJ8CYGT+pGOl4g0h7WCcATUZuymbXYnc
8MqHzglF9FUTwIgaMDytbeHrZhEIX/qTsS5WS+x+BUrSFiE3qgrCLy5aKiDPruDoslMewQT8rSrx
YK20WA4HJfhzAI6IPFQTpHTVnvHAnMapQ1FF9fX4ybfEDz7xqcQsJhGhdgQUrotBqcxXOposhQDZ
PZhjXzYaNqTfJ402y9mJ/a/i8KMQM2W+ynqY74NULKb9LLbnh/rW5EugKn0gXiW0RKXgL4Lqo9bC
vtTypGjK7FnYDwzxZibKPSNgNP2w/TDETvFJrDrbNQ13d2890U8vP+1gYPxfPhWelHTpTvPE1kR5
YHfgoSNzFzcUNHYGVvNpPEFqQevl5auXZxqhcrihLTuJ53MPRHYL5Z2QIVAotxsXjxDKmbggOjiG
JbpPk65nkNbwCB9rtrYDAvsUt/OYPdvqxZhHHCXAZnAjGJn61rtFVHBhqjuJdeGCymiu2NMkNgJ9
8z3v4XN+zqxlQIC9EaaTpfF5qTOUlows2+ys8keOw1O1HovwPbaWvSV0J8GB5YB5QHNLQg+GOkYs
iUgSoqCkk9NdoFjBhu7kzOt/n04Z/sLss6An1kbiCDaoR10eJGk61DVD2GjXERcvhdURsH8dhqdl
ms5SKZzNcTyQ/GUbY+ZqTJoswThbkyuGnZfLlg9IdUl8Yen8VpX9xjR80j8SZsdj5fUrqV1zaM9c
a73wYKlCpYsQShJdth2u8EdkDCQAeB4iwyEvzen40vTOIQQr5COvia5NwFedhfO0QMiFr4AQDKjp
cWV9p/CTY8Yf+u/xGAOC+uDznnCoagwWs4+8MAM0rJeqba44fa+sUry2xXaLQWKL8FR3q9hcLIR9
085ghwGrkFys1olgBjaECuQMhJvDuWl+a8Idkpet4OswS1usR3s198LS+7wMb81tkqy9cpgSQJFf
aMpNyqyFkg2CbcSDRMnW0awtDfgChsgRmWQCvSGpqAy2GYzQt/8ZsmLHK9vzC9cSHsYhIEUnQJqZ
EArV6MCMxu48L+Zp0aU9Jk07HDUv3dLGlhkTlYrzdZHQo/T6CQIx240e3MwYzO8FnrLm0hbSdajk
WzHp93Ddj7HbqP0JbXcQn7CRCLsYXWIfCIxJgdgQf6s4bDqmCrqyETNjZQI6FSxGvKUi3PJtTNCF
waAr2mBO64tVhUF2Gz9SUquIKaziPZpeuwjpVz4QK9zjQn40Vcd9kjB0qgmNQnLV3oU7TIIu38kz
9LJFf0jszAEgjJgn0DSMZ1ltzjJ47ahKUXqarF8hjAzAgCzU0wpyMyLjdBF6kuGNKoq8D70YnVag
Ui8ukFhHghRFyrwOGg3CCcatg/uut7+G/6HpPJYc1dpt+0KHCPyCrgAJhGxK6apD7KqswnvP05+h
E/c2ajd+U1uZgrU+M+eYDJfqgkBBRxuao7YqaGRfE+v8AicnYZ9WohqmJIb4LdI4kLY6yBskFYSm
c5kb41WWtPOgwzBYPD9/NKkFXesWW4pHtKzTd9JZkorrMpE8s0fiY6WJp4ItFywHRQdIDqZUeWdx
78dZeV9DOZzalQWDcsxm/dhNOjlxqPuMR9nUD0Ek4tYNewIm7tDntvjU8hEbiY4E85RmqIF6GZNr
5oRjdifv3QJIb9xmKzrrw80W0+0OVYQwVLnv+fu8YcV9P8KGFh7/FxHYfReWCK+Sc/ISn30bty3q
gC0ZQb6c9Dxjp5oT/GOzmtU7yx+5zNL1c5tib8j5UYBAsJxNwN02O9gxgniaVn5UOpbwVdwTMqf7
cwHQP1KYFwjiGphxiP+spD8RNXJqgZGmV9ECwtijXJgBdx3YOJtY3VTv0dfAGlrM5DWhSqEm62Ey
jh7D7N4Y4PtoR2ZeZJ7EXtKNuKCSo2RwBKip29tvm1oGEbzLESnmhLKeSUjKdiklYqygjtTKg/zH
jraTUv/UlMJjFF+Z+l1PIzjfb+2ogSLY/klx81Eaw6ODOmCo71UTvyuOOJK6oj8u4p9ZEqjQGgd5
QyKo14fNIgighjE51PscGiaik6zckYvt12yXtgEMuEGIa0IGQmUH84IcnbZxrhEjK4ys5kQ/zwPP
baJcJmyhphxRblFBtYOnTTLDBOtiu2NuH1UwAPMyHHXru8HIuCMGh55nkeNb6ladsec/Wn2jq2+I
x4C15B+YZQo8BeyuoM4WARHC3iSQtGEEjlEbgS5bug+Wsae+34jUaWr7Fo2vkMeIldVw0lSAzmrk
SEPslq/u3aviZr9OsAYxzS1kt3ISkAhDiFX6d1R0h7Faiilz2DTfytRbS6QijuD19/o5GQrBIMtH
NBUfhjW/20FSV67+OcWOb62x33Cz6GV7n9j0rsVh5dsWpNN1/MmrXaswI9WKqxYlV7uILsS1xUT0
eg7brkkPuPB0d8OnLtnzG7OBPpNOY1WdZqsPO3s8JsLTWUogp8DsxJVZKtZZdSuNojgAJrPmoQWK
GU9vpZDZzQzkVUA3+2lGY6oBHNX1gwGwNiE5YLAZ+3M0FHMXdIfS2DyHzIDePjcHPTNvclre/dUf
mRV1OUtVmQZ9z+UQ4Fw7jjzXOc812/phO5kNzaN5bljl9XHstLqvAQ5UcDc3FUMVxqmDjiVyw5hu
Aj5tiGSe2exauyKbzvGSkH2JGTpp75qWvbQX+35z/w1x7pXLjyCOeTRmAp46dn/VYfSJhPfADMmm
fRu76NoZ9usB3S8Vaq3lm/HMyVz1J2LUrWL/rJ5GAUdo7c7JL5J2omBJTTxJpAzdWPFd/km3aM5C
TbJRlCJ3KRijSMbRRi+onnM5PVv8wqYimHXd98fdK4hJsdFBqr9qQEEwbUDjUuurAAnk1NUrhMvz
5q6VcPHCeRYK/84RcJNq/ke4f1MlAiXfwzdiHbShmYjDDo2PhVVmDYlQMtHFWt5K31z9LUCj0rRd
mzxywZ1fhteuOT0lMVCV0jx1xqWkgc+4MsN+Tj5tu/nyE5X1YpmdNLshdKtpLvIkuTjtDzZ/cjBQ
s4X/JBo96NlIvBHcDQfxr8Vat+XjfqgqFprxnpaqs6xQmNKxLA0nw9FcSHEgq1CvBjmYoS1l9Roi
Vm1VfqEjUka4aco4PAsc5vm14OGqii89U7/W3wSBOfE1uePCxvQQpP2DK3fCitLK6SXClTbmjJdE
sE4KL1IXoKwmGhbyh6vkSijhN4gc+MwDQfCAGBxgcvRdgrmWlbgJtVryqyr42UyQkak3Z5kfjzED
6difdfswzji6ML9+Am+lj/ZXqQ+6wgzsDAVzmntSku786DM19MAUw1FlPjW/8K0nK1NOE5mLzUFt
21stfsm/x4wHNJ/vEj532MHUmf1dzDsETfchPhoEfjW/LA0up6Hs2Soy0GOddFhSRr9sMF9HAHmO
B6KudAIYef4NHnAa95aDvK9o71O63IgXjuAwBdQYWIj0S4AuHO5KRWdlpAjOZE9l4p5KnVPXZza2
JilWHc4JjCL4agKjgiRclEc12o4oJl32YDtO31oc+Dl+C0v5qLb6k6w+oyTAQZuPc1jFZrBuAB/4
GniejpVuEa0OM1LF2n6wAYDkUnPLGJ2I1LNTtCNQYNTQWQse9U/rc60RjY45sajEqmv6gc68TFwG
mZSByXtJ4K2wq48krs/bhPnoq+qQOUuCb8E6vsJZQXmYdIOfNSEJ8QvJai70ReDMdJVNFAxUawl0
OJcDZRuWVlLcFuyL3Y6IFffC2lF65F3xmLM3QHEnswKVj9TgoXiymzX2bTHaa7wpZ9oeJx2DIhuO
DUPdDafZxhZtDSx5AfTlRBoJ2OIqy5MX22tQmu0xWuJwKVbSUUnp4GkgLITXno9GbrLdRpdSra5r
78h6Q3wZ8n95DdgVBFs1BqnVBKPvT910mfT40pbyuSMjxUoIiaHU3vGERUfFJsWXQVmxpCAxdlZW
nbjq2Eqgj9NlvyKqq8FgRY4LSQkcw7NvjL3fqmQ5+6Y93JOtu9j5Z2mYMEfh19/ssSDbCMGGgQsU
53IJYsawjT22MRrrfOqOTPopPOfBCswSkRNjpQ0nZQefttDJKCr8Jd4OeE+AujO4JtE4aGM0DVrh
ISBz6xhx7QbVY6lcBbpFD90iLvm1QLdwBvAWFniLsc72FZ2X4G1tVDc7xixCeyLBebE4LKM4h0tw
ZZfjz5yTm4qkfu5vJZ6jVr6Zn/JO6RdH3h0tzGYmQy7WpKwjVCZyWv0Yxtox5ma/qeSpW+SlbA5w
S3UORC38QkuxbBKFlWBScLkTUV/p7ETSFIc7CeMdw8DUMRKNmyK+a8m/BAKsnaePXDMAltRPSV2e
1jg959+aqnxI+AzxEriJ3qK3KN6zJn+ym45IY8M1fynn9JIvzXkZUA6s3oJFpdEuE0sQjWyTJs92
Qn3OxXqRFX5+HA5UwMBrOwvOtfiaVPvazv0VnhKTOuM69NJFdg2O37aTvMt/Ov/UkpxPe6c7BmiE
bx6rfUIKRDbLrk7HW7rNFl0iqBL92IEOO1RJ5eQoDEhZPoAvRIVo8LTQT1mXSWEprQL3rdu7Kco3
1tRwoiRXn26NQnd2cAD635RyviUKnHWNmdmmO/o27qUbkFhDveC1v6BWVnTYSzyBLO355xq/1Ow0
bc3GfBfJMP1VR5Cnrh6XjCua96UQOF1XLzFat3m96e3Ah5h3SvcfCzd1TYJRrAExsTAXbTJ6wb5m
2V0vEfqdmgteTFVlElu6m/yLknE/ED+wTfAeL/zF/zcpmKMM/S0qzLbE9bZ5EI4nuWGQpnsDTomO
hMkJG3F5r/B/G8u3pU5PvWf5gwwWkGhRkmWQlgAkdXiwLGRR2c8G+gv8AoSLwOsLCqasBGND5r5W
KxxUEInau2GvnL4lJ4XSNMdXzqE0KKFtF9wZZpDC7KLm6Im8Sg0nsqjekDhsHYmiBLXEennfsXo3
00dmNM9tGt77+rvoxQU2HdDecTSeeM+1Y1bID1ALMrJHnuSvJm/eyzF9f3EK9hOypHxe4XBp9348
NsIOOnzQ2kwNwpJcXi0fTpRPNIg/SOshB92uopBszrbRso751JPsEoMuKEkalST7rbXK57r+tPZ8
zh8EAtFP4WufUU42SpgtOkQ8JZTXLWxTij65DCnALDJXE6rftWFmMXnSJvbxGnlRfayG3v9pP8kk
4KnAGWNhJHILJy7YQSgDi9TkYL7NeMzKCx6M7DDu+uVPXDwRohG8MvkNf7asQ2eynwWQG1I+qf7P
pQrXwPi1YHCzg/43eLIwx5IYmjHKcKACtnSZ4aB3bDlW9mhFfu9yd6qKMNk90LG65WMFWDYNY5Dd
ZfFLA8sed+3NTM0bcud7igVTtq6FLV+rTNsBISZIu7iS9l5SnrTqfxNJGMnZdmNa1E6hZoR1nFEs
Y/1u+fdu5mcL1CdLEbmFFNZIi5pdwtBBRj8ij9a55GDuZswne9bBWbe+UV++M/ll+4DKdP9aPUhN
BWgKsYwsdsb8FmMSFdvoMcnC+qqd6n111Bv59W6fpy4+vTdWfmaU/Vax3TaX7j3+Vpwpac5zNQHN
08Ixwj5lH1gRBOa0hFU1HAeZC6rAtHFNv5sayVWEA5UZPJXtjBoa7U6bjt6ssXxGCV3VuRdxKyoz
CBZQEAqekHzZy7setZYhfVgmGxHEWhMbTOi3hLHZ8fTQf48PI8rfyr0V2tnfXKt9DYn+1M/3hqeN
kiTG6C9r/sK/GS+hhva+gwBiRg3tSB2QZuvPn/Pv+I8uzccOfoMmA0mxmf8Nj9zVW5sfowuVdA0z
S4RJIeERj0+rHpOhbIdIBv6SH3MbmVu0h2qL3ueteGcv8SwcybLdH/PNspabUOUr5qPbSO6xhOV9
aIvDlhr7EiKv+9G/gikR8qMdclvEWM0LYsP1w94ma9wal/ow5JepsM8rERTRzIG55K6yFiej6UJO
akzCnvomYghDbsszrYe0BkclMNAV8CC9TCEMmieIR6Qg4eNUZYyP9q1TBsrCnTwgpFLkwFZ2HR0/
fIj9GUl/tXKY7LTcvnDudoWzoFFtyupWlVJAmDr8e0i/QaMbSGdgJLW+pYeNzU0PLKe0i4M9vCSU
mGNgeGPE2bSeoBwZNoWnCftYfvQz83d5PkWkhSij01BjLomLGrfeWS+8uyNdlc46f2kSQV9A7jFl
SNNHlDYfLKMtpdpN8eyN8euAiNiDzkeTXgI881pfm0ARrx8NK8sZmN1uRkDjrr/T6cVUZE+YrOZz
k5enqrHKm7BvSuvDerPRPb3FBs/o2p6977zBHSbIQI3UD3OcEfXKpyyS3vvSKbbxk5hd1rfgtSNx
tQbvv4sqYwq8mfvto+F2neGGAFnMiiCzV8ZM0eG9lrnhqs8pHyBvo5SpmQTwFkC+pRZhiRYRn4et
92C9FqkF1KgVRaQ2+91g+loMIgB/rkkoN3kvUP39aul9WEy+ypmlDrXfjPKe0FMCZg2MWsqxi/uj
IqRAiraAiS2EVeLFxvSiv+lScW4hGqyIJR2IyjoDRIcZMXpyBT35FFXHdVpJ0BFuAdEMhpLT92vA
+TIQBKAWpNR7kE8x5PQUCymkddW1e7aQRNFlYrl0LhJ0Z3jtXRPIRYcVnXR9iabyyrJHG9F8gV6N
mWXS/c3ZcKr/IbAM5i3DPA4EHkx0UV9FlYdSmoSTK3DkywafBxYT+i4dY+xT/Ue4CfaYhRQVb7Td
ylr2SrAeinnaowzJ6eIwHahIQxQxhy3GXImsR4XwkLkNszwKN2sEUMgw3JPVCrhvf05IKBIyYmhN
IUCIvxwhO+F8mWAvxaFVglpoGh8nU6QBInJl0qhoT/dVWyF8AioA7QDRUjxATOpAaEC1HNmSkb1d
oA4Lqjdhk+SbJw52/EdODLqtpL4ixEXXZW54g416vqCfw9FfFrabIB1l8XrJnVLMwWyLICJYaEO9
Xis5/u6GqAml+jHKvxw46G//lHL+FIP+7IzifSNHNA10W/Jz/gwKgINR86uidrOVeL/ejybaCXpf
Zi9cLVgS4B6KWyYjkmOn6StcczNbWkX3EXvF41nnGLEjvGok8Oo6tlUIboKl09peRpx6Sxt7bXMv
2DwtRwT/zJle9udEgdpLmjWK2UC7D4oN6LwN1Jo0NjZ+Tabu8DtvSONS6bO1s6++AEi7jJ9WwWzf
TEOlW9/XEq1qHBJ4MEi+lM9AZO2D3AoUjX2k76GZMaY09wXtKbODLk4ZH9Jb06Gik2ipU9MYaTLM
dDEfJ00w/CYpetl17/w4T5MOiAQ6cVw8yYiP+FT4xllj7cwGiEosvSVYrV5nTTii1rocyZ+ThBXK
WnaT+p+mL/yOuW/l6Wl2UbT8lurRPcloXNlXd+KQSsX7KI0fbdx9dn38tfpxlQcCgqQtwHWz36lb
MKR8PSmgvRgETO0rauMLt/3dYawaYUbGExzWudpnDuJN6F8GQk7DMfFySWMCo18/lgQ9dj3PLpw0
Ypz6KvzqmOvRyrAxke6WPD0I8FGQYS4vpSaxCbPQ4AuaByK43LS5mAX5QvpfjBa+9pVfmJ68z3JQ
oHhX/ynoddDAvmyKbws6DOk4dsZx2JYjssLlhHiczJxacJaw6RZPE0aRFrF/ZPmq9yZ5neRJZ29N
bzHapjs0PCED/vmmhoVUOThr+UutE+pruvkUrruGUXmgFFOSPcG+jHlwGnC12b8qmUxmwbtE3kW/
tmETKVBuIE2v3Wk0AdVNys6eNQpv7VRi3lRtkjYX2+1NJBxVcYw3DW+c7bdJGlj8eWXrpln6f9m6
KCxSlcJ+VvyNcoh5OkvHki9pVfw+7n2ttQ86vFRqqEObIz7UcAC+lWzHS4Zxatmh8V/n/DDL5Aoh
iNNbuEZVFZQ0lhUZxrWcHFe1PSJKsXRqx5QtwOqV5XhLs/VWFDAu6/Jmzwh3mu7apIjjkRBbro2v
M58J5YtAc/9N1fSWoFefVWB1pdjZ3AoZPWVCNDZBh0w6s4WRLtMeHGXxbO5FrN/qWL2ZGPe07GOh
AkY4QIm3tQYwEHLaqK4Aqtpy4fYZSgaINj0sPrbImTUxbReQxZKdiTxVIE9N2fTVPgmqrOg7PJMD
kWKKkzO/TpXlpBTAYzabUxbsBTUQaoZaOk0yKSzTgv+tONVqsTNl7d1WkJiV7FLRzDNuZHx1/Gnn
v6U6vhd29JQsEoxBbXErt/0Da+cJjCUGpf5ozE94qa4AqTD7pTTv+QYCs2XfrPB6qJC74r81gqe2
ZL/YbYd6ZAgAMNOeGuy3VylQE9ttEqZD+hjCezN0FkvyG8z8uHb+/+/uNX+2a4KsjD7QX7OV5FuJ
JPdfh7KcxYmnZgAnlNiRpOrQd5/ISuGB7PRXaaow56xVX6LOjOqc6ePnnF9HZJjwAcgN1h4NJw6c
yueYYjysB3TOChCX81BzvUbC2ezkgdOHSpIAZW+S3nIOBZv8Iy5vYtrV1Aw3GYskANj7xIxHJa0m
hayYAYIErD03rOjX5WnU2gPNwVtEfJpIaVmqHOiGcWSw2ZhLmMY2EbPQXRK8qYDF1LFiWYb8IIeg
Vzlt3jorrA1mQ4duvMc6ghLhmqDx7BpEQWvt8vLHGlB9SdMFetP0Mte0O/zTu1hXwln+XgvOv07Z
NYOLDKX+MqYxaMrsaEnY/JQsNKc5NLoVnjAGnfy0QV9ZUcETG1/jnWUNUZ5TIGYljPH+bVnQXSuQ
UIb4bUvlu5R+DCCxqjK/JUtx5UaceSIG1Fcq+X5xtvsxiZzNmAfERKtWzAMs7VeiSF4fq3fD7m6R
2rkjm0jXukgQexE9ndtuOUW5tFcTVEO9v5xh8kspTuAboWxeWRBSLjgGdypDdQ6mI/5qRpfiOAw1
iRy7eMIYkIBJpXsVIsSHadXPZcyftPcPU8oeLUJX4juicXLnjSDfp9vw0WGW9yu/ovTDHtkVpfVt
EZ5GSS8o6Q3q+Xn4p9d60OFeFdFBKQmit3fL9SeecFCDnkaXy8AFWQV+rdNr4Y+Dav+BEFsnqZKp
p/FY7308X+qovhm7Tf/DQM2rFu1YnRg7gPzbYi+qfsTDz6zqXEnGSQRyFEpPZsD/RZ67jbnfM+Nm
qC+lx14K10GcZXU+D31+Nk35FNkkNEY99Gf1iCW+Im/pIAgRWQyW/uRcz1uMn20lMjL+F2uNAwrd
bwvO/EPmyIniNS0EoMztUVE1qKjUQ87z5TbnLr9Jc/wGgeEtL5Rd2vBclg8VunDu8UpeVsHSawGN
obGpJPFIRgldxa659g+7N94Wzs/xsyWDlXIpjy6d3F2QS7xJI9tqgaMk4b1gcqzQ0Jxpm43p2WrE
/jKEHssExe8CtrHwc1N15vW3AR42fv0w+In742CP+7lnVg1EBPvGxNlxNcyTcjO7cNsaVsWBnmCt
2TDjo0sglhbgh86rO54smeCCag6L2JcGvAXbb61+n+Z7z09CbjesVkYnIKqs6rARO0nK995Gwl+z
HEzUB6uIrZ95cvnAU9f7zYTkUWX73KKF1W9s1yBB6Oc8Hs55wXSXrwFvHwtRZ1KoIomHmEdIq1cE
crBmFUbtUpw6fctPIu+z2NeQ9+MI0BeC7M4aay7mjzyhNX4mi2E8nXGt/0rTawwrqyMkNAZSVzE1
TQ6leOq0ABU5pvYzipcLVZE79ZEjy+9D+V8BE3XEs5df0F06Vhl0FArmNr/UKsWCEEVGpoC3RUDB
5UwbYd3ZceO2Fouo4ZK84me0wFLRKTWflgxyJlrY5r2QqJAvYYGre9Kv9vP4008/WPcuRqeesuw3
46RMGpyaFceGINWVJNfs/y3CAiwQpsBpJOWnKCjaBaoUzZ0EgjRSvmmPMACO+1r6Wl9vW080ChGP
nW270k81q6d8jem5cZEJRm+EVzxlmqFigaibKLtxhTRuQeEzgFb23EHpLZ573jVi3PcDVGUjRVnN
oW4S0xOBrFFgqE8IBGs/ZdI75dohAX3GwinW4/0MvwWy3x1k0nDpLMnt4QKC9sR8Nhdf7VqGEYIm
0qMq5AIJRkWYSnV31pI/YhrdjrRtjYN3wb2nnkhZipHTebpBN0syM3SGnA/eTQFKON7gmOQJ4Cup
SftCsTB892BB5LeOGBHN/lfYFPAy6lbxnebprd2Yl1JFiAWJ3LFsgfQQ+8dadEtAYQKpUlEEgQSS
KMzxFpJNBk4O/8jO5HxnTDyabmfCsGwOmZU7srntUOQWCRQclLAbqxOEdDt0NZLJAoFoSQMdZUKW
u0kSe8VLp7gr05EPm7bsl6LZu+2n4aOMZffMCt5Z6Ts1sBeYxo57mtUtLsS/c0w+VTf+31YsfThS
Mp19vzEdKjFThDPcvzo3w2gh1/5dCnTj3JvZVSNfKeINFozVzCa0qjgE/HsUYAjLQQFHWAYm9bZO
AlcBduBmV8WBT7I3sPQNJDWlcXtzszODNfpU6N7VhgfnQ9kolEdyVdDWYcijIsfi9TJODQRZEIpk
YR3ITXHoZESqn3WlnIuER0qjvh97Qmzic7qupwxZXbkdM30Kx+d/GrJ6JpzIvmxvYRDJUK0QtdfD
5raMijHZvmK+xuNEk1Sa/9VJ5uo0ScbaYWgCI9L0R9ZRrkS2lmqWsHKVrDy2fIkF46S2ObToCjaW
ipYg8w8khMhwqPEnBgsx/q5rFLG7ypnGOijWgtqf3xF0kDdms8zQ8WHJp5GHWaOjETzHCxvxajHe
DOlfkvyVqg0LJr8/oIvCputK+Lt1LmbdQQsIiK4PeoqcGeXS0UT5K9iCvJqtB4em1ZGqlf4p9M9m
ihH6k14VH4e25zr/GpdTF1k+X7WvXwpO0pYHPoFThhKJDAdClOp+nwyExsa7Kv6rJQD9o+2m9tHV
4Hrm5JQiPzsnuoI81aPK6Pn+SsaIphXkMrzIm4WMP/2IGw4ZiVQZDD4gN9IDSuP9rPpV5DMVOMhr
E3QLjGZ7byv4sjHJGpZnlQ0kLEeoPw1efEhcZR+5hDGxekVxgzgLIi6zShKbh14cG42BW0EfPQWN
pDIx+ZL7G2D3QLsNOgIjFbMMr11j8CwR8wOHZF+uTtMW3qKSFOPELS4poh0zaIqRxb3CibnSqElw
g9XGhHx3rwxecZghkfXZZ48Yjx2Civ8nbdatC7qYCeBnhc3hxantEzfCd2ON2A0UONCd6qiDua+T
IaSJ3RRiPLAGjDhc8ZFRS+0H4flwhdzUQgjFXdAv4tQpS5gw2liuOk2sDPiozPozJzOhg3oPUB77
IdPIBMSQst1Q96jRTV20izmr70WQGNFOkul5AEx5OamltE5AM9GmkMxZgDqD+5Xn7LBoew2ASpiu
BSlE/9iU7NpVd8aQub6FrKMP1U34Mi+opmCU4HQtC262ixGUL5llghEFzTlFcGhL+PXho9s3AEu6
9t4zDRDkRUvxypyxfrSfZjKcF3k6kSjr2s8W9NZ7PrA4GzjUe2Sh+8hMfY5P7IRQDmRjH70LKuVk
CtoElo55V2zQSpVEaCd2rFvG0GVmtEaGA5+V+mN8ybIxFFJwZ4hn8uuq/NbrzmMIctTxCmLddOqF
2l4ou3WXYk3mtTR7EFBVf0vy+ZbRa/qVYyB0IWrEeTU0oMyw8I2neYeBKQqT6MOVXFzx3VySDN4x
Ba/9Epdcl4BnYwOXa/NhIzir9y0Ac3jCGBgxRVSNozlwrDWazwYI6HV/IBF7txUAp/fdPmZZqm2n
kDtwCs2W3lPeZX+HUUYj/l6VBorkbU8CgNstxztyjJHxcQQFjpighP/2bnxnqw0K66jHr48EuBIh
brUhMCpY6XAjJ6I+SmLDRqD7C2rN5YYPj5dFB824PVYd3QtEOrTyVhO5GxGTkzF53aCTAhHvN8bT
rnHtM3Y4Jl3USRLqzbDRVdU7MB+Y9QvdEzx/0a/yX4oKdnZQQbUQPrX4bVH/MqD0Ab7pfffQ4v5p
Ga//l9BvabzcSfU7Z8unRegnklahdEwra/yMu/5fFW93lk5vyZNcuAVtd3TXN/EUf+qPrGdZ3jEM
L0xcs4RyL9Kx3n1Ndn4ampr5J/M/9Nes3BJ4BPFwWF+9JP2bwt4DIpM2D1drSp9Rn7y36Bg50g7W
VnzwneeVv461/7L+gWPW+tyfexQsGVZmatCYGrT9REqnvby3eC/j8aSTtMo3XVAqKlzAYr2oUX9u
iaeiLNobrrG+lvCXctP9jxTCSQRzZzyOaOw1lLYzsdQ7ZmlYXggmsxyjuQ8YqGRcmRWn3cT7vX2h
fOqiQ6LSbuggkWdGxHul1O5j+9G1KkpJt+rFfS35feYVK1XlJpmCnNzsGh0n829lYax6WaITkMAN
S2Cz8l7hCHVFlMI6hK18GDgwbBKD9eoyikdhOIlK2nZ6MMVFaWP3lTI0oJ/h8rTsw2Iyk0K5PTXa
YfUlgLPKkPtLgxph+o74dSFcclMajjrd3qQfFoSiCeqMEusiLAPZWheUrOvGGrTL7Lvlp0mtTjLX
FcZSXwQqVHXXPhVEsw3f9gkrx86a/iiM7hsqTkRyFNzoG7C/g1/ZZ8BqBIw+mkVniVlIPjmbIHCC
Qi50N147pDMwdG60tb9fc/6UDlh+sbNeN9JCgyCjCifXs4eGwADn0MR/XqeIiq+RfHNyeX+/zs7O
ZbVqLShIklslLMYJ0NY1sEeoY3eChSvYnn0r5pe2ji/ve6yL/QRJXFUVT6JdfS2eDAmK/vCdI8e1
e8pgI0xh/NVt7mX9izm0t8A/ozuauE+s/NkVRZgn5i2SjJspKbcu62/ral7trrmmNM2k57WfNUar
YObeqD/bVwrcm/0EcrafuNFN7M2bpnoTsUehEtx7Dp6BerO2WXcNUeKsEZqtk7sSHQ0z1BuPHxOo
z+idmFkvmR89cNkJcBYS+vz3QorOOCn7kXmIegGq7IERRYCnH2xfP4M9Y1TjpSRSLrSakPTJsZ2X
+Zw5RZXTEr3SlF4o3mH/P5adUSuIuHcMVs06wjOdSQuoCJEerJ8ts1iH5zuu56NWVmcKAGYg00l1
NBjudoTaUlbfaghZDJ6riNhFVGXSrUN6qrpR1bkabneEiKCw11BU12W23ravZa/qyjVLvFYi+zcP
mGE2xW0ExBDhlMzXcqf1mdOXRBC2qOALgvAInvAYUJxTw/QBtYcLvgq1L/2mOjST/qBXerwEeJS/
ut+TacuwValRt5KJJ/D6T/jlmuYnId0AGI7arV+FkL/QoR+navtkovS5Gp5qWm9tWr1vmf0oy/4t
tdXd/4AMI0EzXXqHHQ0PWH7G9Hug0YuV0CDOk4wL5h5gyZ16dtbv0hE0XRFTEXZwQSx69pyAA9Fn
ziYriyq9iYtELV62ml9YCHOouqpQueTqZzN+CC/H+cWVzkJag+Rmn5lT7bCOXO2lwu4NSpPGyYKi
DpsYE4WWSfvkt42dDB6Br8zaOZVIY9kRc7RNfwRRnpO8umor3Ka6lNp4kiMUVx7cxmln4MGCeboq
KJp6/TFyBKH+GY52CssGTpVIqjty0HuG6OSXuu70ckBrD5LTaSceKEGcUs+G6L3evQbnu2yraE2o
HZCezU6kwmFgTbllriWlfu+Pn4pKklDBqYelad6ZKV/729jGwACQHtBmFJBINi7IXhA9xRldQXyg
VY+mX5LAbS9/KJSIiN48/DbmBpWGQnXEeYY+XkLWyyDJAzKzKxJ8KCWns7n5JGQFOHZBwCHmJDGk
/mf9UvMe0StILOHWDc7Eubzas7iCZFybz1SxPqOm/II88EX0YIrV912VCtdAqKDsxUi9XCH2kf5L
XyuClecTgWjNYs4meyEld8GKh9volR8CE1QzEv3VkyxuRsSdZaFIypOoGOh2EnKA1kUQpobDwYy7
UxulZ1Gr5z5tL5mtXuL1x+BAVMly4YqQPiUi07VYvmS6diE9KWIP+hoBkGD5b8alrceA5C39vMTz
GYThbJ3ZBkPXQDJhz6f/pem8diPHsiX6QyJAb16ZNMn0Rkqp9EKoy9B7z6+/iwNcYKpnMOhWS6nM
w31iR6xISuPIk/WYzMkhZkcxIFw0qjvfZzSqZM/9246aZQcqJFha8UDtKphVQYruUSQ+hi9D9eCl
xq9Y+mXxP0A7vQl5JGKP3MyWUDUh2ceUT6yXGbkrXpMLv7x5xTsEiF79RXfRZ0qg/D/FIGAzVvTA
xx/TpL/ref+uCjYYB5sC0AOItB0qxsYUebLTehfaQKHySoqk916c3ivjaIzYmzMF8iqAMUF0+2+Q
VgL/BztTu02e5Qo8CsEHc9gzzHGom/U1a5J7JSuPwireQSaa9oCb2+yeb0jtcqW2PFnhfx2qSPfA
rnu93HidwuxKu9IwnKfLGrcEE4KawgC2s6ehU06qUp1JKM76Lk7mvTE1u4b5qFh0bMAdXY+OfscO
yOM941u4IDwi0sBcMqiEeEGbVXA28WNWVJ0PTqE2F4o0ezcmsbe5Q6kaH1+4/FNBZ4crcA0X9jp/
JIIYlPbu3yYk+jGW1n6nr5uo5kmgO451RwOFzJwNIrfFRWM+34qMNVic1sMOy8xZTKlP1Ui8Nost
ZCRKus7hfVNie0DBGxNM+BYiOZOtvngib2hytR40Wz5+j3j4ylSTTsF9TYwXx6dP9NPcdqjF3xbW
rnhnh9hBCNA4UlQQuRRFuTpAN5lghsZjm4PeDN8b/dqvmCMrSmK1s5hx5tFBD0CRsUAVH1Lrqaxb
OyMhuA7Ga80fiL9iEM19wDriJLNMj7UJUBvMMLIG2bSjU4ZnEbY8PiM8riUe18BD4C29xCs2cMbn
tyKVNHGO02G3DKSFjF1CRGKJOSYSMGZ8+Ux4AaZViav74MDqfwY1hHybgTCYtsmbuGHKXFSNm5m0
x60xgAzAosnlbX29NUZPe04aIhIxSxGSqt8XqpX6r5Cg2/S1bLYLRXG+molfHnv1bAfE6BQKJ5ML
Y6YSFDc5g1OKb80gVckOyMgmPXwQHrT5HJ5Wd3aHju2NuSvqxnmj710VmwqzES5UQWHQcMN7WQqB
qUS0RFykYvQazQrQQy8DQuRYsSD+l74nkvHOxeGjYIx/GeF2nRE486dLfDtXeufGt/4ULgDnwO1E
fpwat4oQDD04tsSikZj9stJViqo/fHWcJ02N8YLzBE/dgawWCWBH40FCksDF1XLurQlDHK4voHQq
3E7rMo7GFTnTqyXetXfSjA1QGOUP2UrQ7SRUuilQqQg12bBppPxVUrkVK/3oj5BJm+2a4B77ZJ2I
yCB44hAHXM0j9SyyIItaCZd/fFCSDFXAqRuc9rhVETBDzWt1vDlg8UwjKHue0OFZOFMgdxPj9W74
RWX3Sv9Ign7qLiQ9TKJ8OSlCEbtbiMcaQDLkN2V551FMpE3RF0Tz8Qg/B8O1wp+OOw2oWBIBixP9
0a8CsAXNnzp0fpobhnrlS4a7hhxzbH2G6nAbTQq7G7fOJZfCmnZejhTRd45kfbbQteuoDrrEDLpq
OIwZW2uXyO50yRd8KOhw+/Ff+gr5adgjwJSC9XVoCjB1/6yNRfxGHkpqJZPFXAn8fx0DlsKAfAmN
7xrhz8jzTjrWSnoWW+kuY+og3vU7lLUt54uTxhWsc5mMHj3j3gCggRrXLfrqW1e5V4j7tL4Aki27
6OAs5Ew88bbfsSVyDO1PnWGfJGZLyE0N5QMtOYex5de2s35h9xMoRloIaGjX/BX26UNmXmNvulN/
5yI+o/lT0I6/lt9JK1xPSdACdl4ALgn1boAXA63E1nqTop4sKDkz6YewhhOxuu1ZRau24byV9RyN
hdlbOz2vdhTSif1ZTwpiZ2ySk7+5Qnmjhv2yCgMLHM3kv+7kg+3kvznsrmI3nduhhGZ73a4XkfWp
SYRvhchP1gBPtK8TNY0XT7tOO9ZPlQioj/I8Noa41EUQKt0/3QQ2TK309j5eGEmNQt/LA/BLrQ7W
jB702TddjSxfV5eHMm2Dppn2Wxye4DgbHTeEdFZy+/xiK6dOJLV0PHypq2J1Y02ewObXcohnkPXm
Ai4XRLHY8WkKmpNjVtO95erPIR4cnSkx0vVjS6VvRi685tUSzvEPhm9thJsoMdlUX/w7gSSS6KQy
kGk3VGxCbRsPry9vGlUP8LPCpjnf+Fqws6LgM+Ee96aU4jpMZc6Hbu5tGr2GFfXkZyRqTN/EUYtf
LR7vthY9A4RU9N9GDWnO1tq/jHp5JUAmRNV5W3jytEs+WDvIjZmloauqp9+byX/dFX4cZSfet9JM
BxQwjZY5uDogqHrig0bRiCeM72wyTkFQ4JkQFlk+BQ53KR+SahGxwLNcLgkirSW0aAy48meSvLCR
s8pO/yuSW9jSKijkt6j6KLhijvVzprk33PY7xl7YGQ/2KhQLLXiy/8IXOJAW6VhG0TgqbklQkgsr
V2ZY+sHCL3hDD0m7XgKbNvySDRTW8iGMod3Xpiviec/8NRPPK11YKzcZdCatwxLviwI/LY8l+crV
wNIJmv6p2cO08KxFaXY6CXn4pRSQgucLNuqBCUA13c+OJP6G7a6V+lTmIDoLVkoYDBdbM8iIArij
0U2wJJYCGPOJ0ctV6hhnPhO2tNJ1ybGq5JS3gustoDEw//rGLPjk0Mbqpem5o1hk3Pm7Sh5TLWNX
qlI5mwvB/65Y6Gg6S74UIVWTKvzD1HDPv+Pxn2hGqDrzKYFWFEErYlxK2VKqXKoFDKIWMLI4o59S
cjdjmPrd6hBykYY3whc5s5Xl2ECVKnU6zIUqoxIdsBOrKWSGU1d/G5HiFA2ynaj5q05fTNuTVvdN
3fI6xoy059NHD2uj9+ecycH4Meb4XNT3zxQqUB0iwEt/C6i3aTe7klm4BOKwWauHGsWniyNsm5lN
MIil/oM4lKOAx96aT/od9bwoCeLOXPm2hfGY1O2pAJwv2ANkys3oKbaD10KMLFENh1jyzW3kSTt7
4UvGOnVuf7D/0/SnMIeIJH6fXcMiLCc5xO6YS06CnK5/A3MtAXtFw0ue/5sMWtu8iCqAZnFilJWJ
NoTZ1irG0ShzMotSAtzts7s5bVkmKK5qcHeUr8XRrOKdlLCeUf0FyUTNCACxmiesAv2p/d0k+UWb
lGu2kItUgopG8cU10LbG6WlwL4/AB5V5eMwn1V2octDL25iypjT9aWfB1Butc0FpKDLI1D1EIMTI
/y1PISPVaL65q/c0lgBYDJfunzgwa6p/puislwdmzDH8Q/0WC9LMro5k7tEj6FtSsX+PeNLOqCoR
rG8BSh7MOVtTHGIyvE7caJMXNeG7xXjP9fLSsMQ2BF68X4KpUuLnpzWUrAXfi+WEtekMB0HeUbrl
CYo7qOxpyamh/Ks6O1RjR8U0/omzpWynKeIjP5uI4MnNr2pxLnmAvQ4LbB2+0kHX82PVIS71h0qP
2apVZ9AdZ8w1rhzzKlc2bd4HgV+qNXFLIolGu98pDpru0WLHaCVHaXpwysmhMGlujWBeYRqcqgsL
Pdpu6ptlXRnz0FOcRGRENnatykCDfI2XOdEKZtTaoUI+VQtHld5nyRlRFznxB/YBqvZV4kPlYCnz
0Z6/1sYpoXAmzNibKVqO7gvTTAFXiGfWmJ6LYTw28nsl3AqOtaW1aXHv+dlkRmGRr6/SxUJOqaSF
dx06tzxMtX6QaUOqifxG1ZcpGHAf0gMzxQEwyDHHUh5a8rGdrc3TaXe5flwM+ajr8pHIHidaNOMW
QxdrIubHlAQFQ2rYeLEaneNSPabhfJDPtKRQxRPax+4wMbvuJogPLPPS+CP+bqN/bIRcmdhpatLE
FN6rZLnXZno3hf4m0EYQOd1KZ2u1+hKZoonF8fKFpTGllqkSjb0miuR0u32E5DCHD9zWuxP8qDGk
f/feuiq7Gmv4kH+NU+ZwEe5ldT9CQIzAkposZRM2/GJPA1XDoYixfeaJXCC+52yMtLgIZtBvjXGt
jenOOfgwBwyh8y5+heDDlXvODQjYCKFp1IbudwZxBBsJa6R62WfIaxHSxcKBDq3CK7dP/wJEUaHd
0VpJ6XAa0QzCfvgWrseexf5Qjz6FFF5q5L5S4X7EffxWLXHLlRDlvx3+aMlGZAaoZ+yEBZazccMa
RLPNscbi0pWnEWPHZJVuphFoikVHWO/6iZxgbdjL/GWimYQ0PjVL56yptCuwPFuuwDjEANvCywJp
knfwS+lUitVHB1CVGYhzAQ+3wfWzXjBUyTToJkPlT7nkG2G0h8K67/61ixf1w45GUDfhg5aOW1ye
UrB0p7fN3cyiZ/OM0uZo9CVoXSVSd2+GoJZx3Ju0sbMIkhH7JV6C8DQr6qlWcRPnl/bpVRb0911i
RyL+D/JqDB7+VFITu3KVXaD8E9abyZkb2M59q4KTF0dAnuBS866zYnjyVK7ii0HtWLnKmjhcIfIb
Qab2lBOx7DJNeMfnnI4aiqj1rbJggB8IC5ynhyDJbp/TB3Ja/HjSDzPC2QwYKnXr7yoqPjJpfcWu
Cvxh6fV7mhauxRqlUvctuFtRUXczwlU2g3NHGEdrqfXlkCi9O4yfPa+kWe273xVzX2UEc87e5lJa
ThqhydPgq4zuClo0omqk5v4N7EZTkE0S+y1X0P7SqSeKALhMGsxLFifX3EyvSwrDq6PGaNQvIw7U
+k4I0E0i3Uk+QtI/4pn8YPqUGNhDqBTxM6nWU5sNJ4GFBKh22cB17lXJeFiM5CDhISiGPChrN+eI
lrgrDizGs97lNSDWvSmZKNgR2irNVifkJGQP3hU6PUkm74q5oPPyXlDXpp/kVj+fe2dhPSpJTqL3
D9Uv+eUQxOCMZQ13nSMRxxjqdfWeKvrRGMzT6CWvTGVJCy3ToB8Mdhud8r1PiV5sFndZo3iXxJYj
R8BJBCK7Ni3qJMs6BttGWS9TsZ7hM6LI3rt//aw40Q+g6+w5YBRMyneZWgg1oteKYMr28aKKvRFQ
EGdtr2HEnVZGsu9msj7k9ZJsYEQJQyKMk9zyja7aRRvAgOFeOpsKBYi9dgrBstYd4l+DUqvtxwjl
K/kqDSqLshzPBIihEgZuBz2dGUgQXFl4f4tUjSlLFEqnHOmB/G/+JAIczGoX9AL+HeJVMsZe5Smq
kJQKSgNRYE1/Ht1M/sBhYa8ycUMLlim1bLo2eaZWe+EQuikem7j9U0JWkYiKvskEbYTFLAYMCT+M
tddFzC9dnpw1T8C+GR+bB+0jIPkk04lJ1NaEYqXEHx7KqZc6XwTrOYPcEkpwXH27r+VdV/a+2M2B
maeH0mtJe0OD8EBdeKoIkB2yiqQVAB6RJEVgM5QlsgqM+O8W+h39rOBk2aLSDUORt+BFbFG3X0g8
0mQQH9JxCUQFJcxRjF+pWHEFIfhFj1JbjO7fihWPthXID1ymILsQTAy0T4/d6oaTOVYpAkGlU+Ox
Lwi2ZzPdmsy+PMLWRD9EhxTVAFcUGECrMPxet7j2mX5FK6fpW5kBM5sBBuohHyhwodcF7Ey/5YXj
s1ewiIxsy7SX2tEgpQCSmzktq/qUavKpFq1TP2dn9ARdwiMiqpd5UAmNHGRygoXmd/9Zgayu79K0
i8uZlNRJ4vdaN/rF+rOwLmYv6CfSjwAilHwanizbwLQj0imnLTSkz14uZtABokPVgUVgAqFgOR3I
Eav4FdTxVPUATCevjggM/v/+K/uKgHEDUoTA48X+a8CKEVeNv8Y3eewC+GR8jHI0i7Fl29xihnCM
uPIYddIC3nXD6ApMM68vmrL4DOxHSkfufZzfDe4jWAPSug6yKA8Mi/gE9UoQpQsJf4PEez2+E9ze
UUQpq8JV9y7dSm2rrPusoeSl4z7GbTQ46AYRHD4iGh5l3r0zOawVx3jCSlHK9glOIGRn+CpdT/VG
44YgwUbU1rijKA4ARXcbTGk3Ve1BNj8GK7l3E75xen83QJH8yi0yZaNtQRh840O+iCPvVUbu/JBp
5jHHJiOe4ik8hllxjEwKGJhL81/6RADA2rdsZlkje8rM23QwfHwcWCnzzs/wZSyry9Vjc0KqUF9N
KB9JsIj9vo0UX1Fo8IhkrAVa+I0C3Ujddbb0M1O6mjMVYHjsFEc11h3NwRI6d1OqLvfPGuwNU5Wm
31DeZWS0TxpNzemO69bZIMGL6aeDgFQEOVvkDWHGpf0WrrEUNR2DjJRdE2VBa3XzrQJ2NF2rnS+9
ol6SOgR/Hl+DoOb8T/X1ACJy1B6LRvZHbxhm8sMUtfZszk+cKAmtqS1ceVBjVeS0kfCO2iKMQfcO
5iyYgp+5o6n5Ma71TV7LS1fbxe9pJR40ZLu3TFjnZS4o/xPZ7JXtnUNez5Gvqpcq/lKeK2Mal5Ls
H2Zn/Wv5InZwM+6unglQrHQecQWprXgqZyIS7xmGAI4wEgvAbwzYw+evsod4DaBVPPC2yyCP6MPF
hAH8JjbNkMbDCLKKlH5WDTDFnLaBQbVXUITlnrTP4r1JYq7PY1gsMCdxK1o1/u4JNhTWJmUmaKGC
TE/EHQOKXfUJq/42dtc8f5YCO+W6cRXYPHLSODP8yJq7s2IIR92yXRSSQI9+wl5wIhrApPSg07/x
puXyMJu5OQNb8bK/zdjtNTLjFeuxUNX8YeGsFcFulvscvD97LuE75MaoKKuXBqjge02niaBfaV23
e2b1MJw2tsSYe2vH7BRAw1pV7601opR6qZqEEPEHwVFEy89hblMk4+ODhy9NO8yKIrxrYA7lPlf1
1W+FfK/MSAEeyQbjQfuhzO6XZ5s2tAehBeD7rjboZUkw/DBMsTmqgE8qzX4DNc5gA+NAhGqS6FzF
BzDrhm39YtAriM+WsnbEJHqozfaY2h9G+WmhCMZ7AnwVGME64vpFosZ9K4p8tMSJb5xIB/1WKLnc
2LmYl9FFlsNTBOZ1TFY8CJ6iq1eDZDKh/7C+yFVxAZZ/1s33mUujFRuX1W+4GLYoesVyeRNYsSnQ
KWWH4jSEJpb9EHXoegA6R4ovUgN0a+8t67Bk9sbAgnBW7En6BkIMCq31yY7sZT2+JUVy0XcqdLGF
IuL4tw6yXYYLWZ62HT/99DsYdxlrWENZLugNDSLIpnoo/lHXVnu0QK3R/gCSjqmbQz/6zbLdKxnX
LMwgeFHbnB5CapNZEyIv4/vz+/Ep7DvuI3JxpJdCejYTPXhftfK7g1VjXnmK8m9zI266MccMt8p6
J+wV7FpyxZuievElC/M5y5d6/CjK9jCsCkxFtu9kqBFUQ7amRvmaVsNv0P5gx+H3kubrbHIn+BBY
9kjpnnQxvNB0r931Di8NZdm5DjyAxV1Yn6EL9Vr/mOkPRQfHkEvFylBTOYR2Es1HRJuTJUSAejjW
7NDAK4QzSfvO5NrX2sh9k/Js1uW0jF1hPCjrpwlJ2Vx4gyH1ZgI7vugJz+0pXHNRfFFp8Mol6yOZ
4NAZE+0bkr2yf2/XlizUte5aT88sDyOlrwylwwefWC90JPoY74LaP1y8y4ydeVE+q2K0T1Ajoeoq
HEx1+ceU/r4VyTTUqdHH7sBFEX+b9KzSR2qUzpugJrqIbw8dowwEV1W7h6Zvw/VK2P+PWur4Nx0V
I3nT/1IuRfmzyvFdS9qr/q7WBojGD62eedFtqk9hagq4LHunGgtWutYxM+cji202Q/peB+XLIOcL
HVZiBZwD/QsWzX90QO6BZfHPIlGOxd5rfmRRP88MpAU9xGW5tVydVsfoUud7PkVieCJ+Z/NEIPZB
CK+f6Oq7t5BDSo0V+oI7SF1s3aQVyxg/emv8iErQicTNyvfRkk568ZQswye3cqyU8ajk5JeJxztG
0t5GS78xM9yTpKcZcbd9W3mGny0p76wXE1gU8uyo58EATE6Z1gLCfkUyoUDxfBSB0Lb02o+jtp+1
LBhcrKgzBrsJgv6sP7b7TIJuW2uBiiuhvS9Jfqex54ZMfGvwE3MJVBeCw48ot/9EVA/P1G0bJ0Ph
Dq3u7/+4qBypXD/iSDnqpN8F9OpyM+0W1dEgaqyToS7Lx6APDxM4pWoKtpjR7ITDDr9SvB9ThTQF
xijZJMa/qwos+gOX/AhdX8M1SF1qadltR3Ac0YZSKaC861NBXbFKRjXA15+WRkJ8hAk8poeuEYC+
OKllq8h6uYMqWFlc7IWUWgYW4YSSuID6XcER3zdBRD/Rwl11PqDOiDzJqWCwuxHygNjv1CUG9eHR
xUJI2rqSffOXe6VxfUZsU2n74fZ8UHl1QGEk/wkQfblJzhWVSKijpnXUc7enOCMFTbolkbIjDP8T
bnDlqVGFIF0TfjfdtPALEPYaa1ldEYMSVCAVQTtjlfazUO77TPW7tPFzRfFkICwpBv/FcEtXRluq
G8xeMHC0tmFBO7vxaLhDFOOCwvb2XWqETgGFVmDyrzpIMfRwHA5Edjn2I+W3cumHVwuZNm8X8gfo
qrSCgpPxtk5NkrzDbzAcx5HAJG531rZAgEON28CxF0fk+SoYD9ZH8xvJW+u4ZOKrJ2fbnD+76anT
Azl4J3GuHAXr9gCvj1wKIRyPPZ2OJtW0z/qfKcl7SHWhMDPjNoFYyoEW72SxfJgFITxolsmEKALH
ZwRy3LdAVYmvoxJNJOIqOPGQhNgim2UCpwnEzqPpSHqP/tzm+5xihKgzeOD6mfgPYoPW6FyGL5Jc
0JkRBjImRBrhW0wB6WENKRpL9zLjtQUraXnXKfir+K1LtpDTw9c2DisKt7DUXVysOxWQVdzvV3rJ
0pRRYGJIpFIWyz/TMbz1Ruft3EKTB0WvrYJdAigdsVAxjq3JerBgbJUMaSsaQL5ce5D4hTKz9Fku
4Wzu9T85hRpy3Lk83DL6CtESKN1S6axjVTOcfW552XRMmu+Yiydt766EmU+hddcAzDwbz26e7RAx
w6JUOdlF4HQl9EvjLD8zhkAxIpffXYwzkULjPuKqSXNg/wtDbXEyn1lcXkSCyJICHGf/FjbzUMyx
BWOqS3xytpF2G6PCNgG60RpqTzDjVERKgQ2OeF2to8UDX2bR0sojqaRHsbXrfDfsn8vXmykm8CiK
iXZDgA4RcLyViU6MngYe0FwKr/jvb9VfFZa5OFHGmD277vSSMsEWvNcy/BF5WaHKrgIujy1QQbkm
owPqn8TdOyUiP3lIR0nEq3HVnupEwAs2a1dd5ZX9NxdEnU2Rho1Tza+RkV7zIrwQCpNN8WS1GdtC
8dwN/zihc1fkAZ9rBDxomWKhvKErDJ7fH1028iY2Bsq7WQF9x1C24+l7zthRbjt5jDuls3l9NmwP
iIxwgsbV7Jgrv6v5S+RiaeTCoZ7BvDg5g0ZEw+NWCT+x1l9pIWeaNims62FTxASwaW5o6vojXMmw
NNpR0dSzEA3MOItnkP6Y2JRgZ7mKBnUNvzXgF9tmbF8h4Jg5t5xzpKs3BdazjPvF1G9lyjwdYL7A
d3zgNqsSq6XKT2X8JcG0EdLOcplf0sK6YMhzcxY1gnzCupCiG3mthS0yv8jlnzmcXTN3Xs1C5It2
Wq6tiL4V4mUkq3aBzKoi067YeSjOkGzJOhiE4zhxuRjaNaNXvJG07TUVjy133qhPDvSDS3lzGvr5
yHe0sn8IF0beEoEBmXJs3V5j9JP2zEnovaIx3ITvTmxJTXQO1zI+Ce/j2H8wX9QrXHqEa55LF7Ak
F7HGVFnfqDK+WPVFwLzW6fuR3nFaRnZgS6ZQ2iWkHub4/VEIbO/WQH2fjTQYxBVC5/FGCm06dSQH
jZSWVZKUOkBauCeGxTDnDLjZe/ZaVAe4nITWT8QnL1F+F51yzNf4DAds9yaVDC9TRH2ehIRR2Oqc
Bvo/eUr2eMT2XFXILtd2xvwd1pZvibPfJjlPdqjoPMWKJnStgmZeXgaOR4NbnMpamF6e/hrX4c3M
+0fRrM9ewnYE0lEJf4kLNgJg+ROw/Ji5pzuJSQ3bIjmpvXqc+/QolIL30LfIcNOeVfJgUmkd5Sk8
kMU4rCZ1tTwjTMGfubTT5EQtZui2ztZAvtENAw3hXaP/m0dg/zV6ToMz6wsSWA2vWLt+LbV1TV6S
tDqyHwdWG59kin3HL/XObky7Loe6vGr2uRaKW8mh2jCoSaB/+Gr8J2PctPMF/hju9umJbOtvUPER
NyGPVp4s6Zx6RgdtBv0flT2BiQtR7IXE+DqaUnK1BNLeRnUPp/whV/KjzvInW35YZzOZx/CkKa+e
4kdtv5ryPnl852Hti0Xh01PMNuJ90NtneQtx08oPXaY3QDT38W7D8Wn8VWhj0gb0UXRwasG1dLZ4
LmbFXwdpV1GDIVB9o22x4Dw6tOZ0WHn2tCSomnOO32ukpKMFUrXaXeFvBrP8RCcjpd9rnt4MLblH
XfxIGsZ3hagLuXoMHGEHc6Agw7BqUIu0vcQfdWQ8cBRYlEhBWsdqkZamIsRoV9SosY+5m648G+kz
bM6etoZHbw50zGXs/zTzsM4I0JpBrFYjDQk9vpZvSzPdKbjWjEfcS8/ErYr1gi/k0qFFZFHEjGFe
2vQ6C9JXrVmfFdatXv4pURHAxnGZKbhxUu6BQbrCW82Wg0XqWiIr0UNQBHGdBzUNbEQ/JvQywVYZ
j9gXDKhpJSk+C71zpA2HQ9YCRfKRSg7dTfCmZ/tYET/z2WRhRDL6U4wdXuxiO/+aSEt+skBhT7CD
7G+nkVvWj7od94oOGJrJNjTvGi91vij7+BtiqD6dO2060+/bTsdBZMklYf+K86MmbV6T6WB25aHo
1ECoYa7jxF9HrzZiMl7BwjO5zoEnk6+fDuHQ/A+hLj3R6APxrthQmAK+WbiZPlMnTSynqHpVXOlq
WlQsRjNCXQtCQ0aii1x6EU07Cg3Oy0HrqGgKq6P1ZITRmTbSE8mSmhqAzpWuBhCPWOdEibU71CVu
GxdLaN+1sv2wrsJTp6S2ZdpImslbhvTXRB1PXL8kzyJE3lXLB37odzO20LLfYzYGGUQWCbEtVV5Q
SSTaJ7j2rsaPBQiGyyeNxNrWWlN4JCS8DNu9yYNZ/6R/dtdBE93Y3eK+IgdK7czYmDfW83jgVVcx
yXI0Pz3gM7nrvAznVPZZVvkXVLQvJet+wZ+oz4WoPTUVyo3qZFBSS3V4GlnxTFTC6eNtXNVrCNqP
wPU0THvEJjsl3DqOoi8/LN5kCgEe0gzmlF6Pxnsz4wwh2tZlufeyqDkK/8rLObNZd0pwCPUcIh9y
AIoosSoSeDZ23nU4Vz0WQOumsvBXOu4VTstnRrG1EruLNe1yqz7Inin88JdrWlGDt2BtX5X4Mizp
pe9p0MAGnEs6aPnpbEUQeqc1AM6E+AC6dv5JqOdie+jVFYxnBM0SUHJNghktzIe/ouO9biTZUwxP
Y1GfEOeiPcupsKXokDdpQiFTl6IH/P8Ck6OX+/lUFPuCKrFCdcOi8yVzcrV0b4XZfk36ffyTluQq
iuoEgBx26YniiS0u+HuTBWQipqLo5K8NJMag2lTEJoUzYZCmNO6ayV4Iic79JBvu1XSqs27tMafF
S+ob9xSg74rVxElYgrSzYGci0EWl3WeKvB8VCGLlPz0dnDyvg2Xqg6TYYUZA+u3T+D2l6Lha21MF
UVVKaj7vzRGLn+8OX4YgHXpEjAIeP986RRz9cElm7XKRDitGGWM/zxCdK+MDubLAF77VSHUCzguM
qRgOgUDtwGnSpT5V0jkXxrPZOvKXFS9XOpa6/5nUdzaYN3usI4+r5Yk095zIRwBDxyaQKouL5o4A
mXKqf36TUiCFSqi/vIKu3dlxQUaGT271mkUxEFNcUpJ+sBvaQn8o2MGloFOTuPqg+ScERCrzWsbV
aEHwneEmbq4hYcbnDIR64E8MESdC2KKfaNafWqq8t2WEqX8/WZg3NXnf6MjtpbondifJzG/tvC/E
YT/pXKIgpHIz6SvLL1TZL2bOSUem8VHGRL1bd1Ei7k2gZBq9rBH/nET3iLXYJ3JomxgUC9PNNBMi
BvO9pX8UWOPSI2xCBJUpS9C7FsBRdZD0iKaMyRG4lYA+DVQvG5U7HJWbIdCa3FIYb1Y+GzoVeK8V
uiRQd6kin63yligPA+K6uu57suVcLmpcIU+ZbUZDw62qf1Rj7U5sXIELu42++uBxOuIqM38bwBVZ
Xq/NwAzIEoDBjgCGnZZ/UulgFlexiV12/cbE7qW88rpmXWO/KVbSWYmGF+1v1HwrBt0cAVtNF4el
W4jv5Re55xNlMphFzpr/VvSczANMZ5dPnyZO+LhWJi74jPmh0buDMhCHp9A24nImrOJBwngizg3x
nRsKrGuRHk4VHE0KRS7MINKzn9Cp0Exn2i1FNxKYJJEUnPhzu6ol4jHBih6SpQjl31oHp//bYOQ0
xMUZ+dnwOPEZf6PYyurY/xI5bAdHtnZmRp5YPUr6f3WF2h5hZUlb7vpeQdKdlnLZb+XMN3mXBxaf
pLnpELC6I0s/MiiN6b1NUaOKay3NLl8NrpGOxpk8uGQhT73pLYdot2F+2PMFSyIGBQtPQ+m4ASdB
GGPwr4n1KQQUhzPbsVN7FHYoVYKBeYaDzUif2qXf91ta16/xUbnoDrTM3W/FrjR/YXn3OlLsGfVE
c4Op410eWA/fJjM5GtJ86AcMafxc9Eg40mmqmhMenpnJu9ibwgZod6LywKo30FlwIvjNPeUmqpsD
wVOGzvNMFeRCht8s9rWe06zgvfV6lYg4XN2FNr2odzmCiitk3Pr/j68z2ZGcy5LzqzRqnYQ4XpIN
tRZO0p30eYgpc0NERkZynmc+vT4vSYC6JRRQscjhj4p0p5Pn2jH7bPD1DK/S8Mjb7pUuUGzfOEj0
lk8KZOk1uabSG0P2Xs2am0ltmD6EN5TtjJgyyVjhFJQgwu9kHQSPf0UPMOOLdSZhY9bpqw77Anlx
lwzFOd4vC02WM7kM0Z4TLDVxwVXlKiMNdzJBeETF/i/V61iHVO7I/2zyuloXFYadUrHKgmAXLQ8t
JTCN6zk2l0MWDQfmtwOe9XjY/AAVptXRyLxj6IB6/vm6jx4NDxBjbGiXS8oRfxtntDbPJs3DM5Zz
QiF0WOKpqJ+eit4tU6fBABe/L1d18AAuVOD+yY+4eOZP7fvzHMRChHAPgQ7kBgs2bdkCujh1/fJW
WeprrLKhLPiwJtJ9PdLbWeByLIwrZp2E1U1EwErh2aSXGxt2XIpHyZGH0F9i+NncTLayhCVIk1yc
PwNMtuyrwYTNmcZMD0AsL3md3dgDwASuAaMWih5QqeCEYPzFSkukSmcZ9PiaA8Pk/zCVcjJm8+mg
wa9o4jtkxosaKMnmr6X4bUsJ9Z0fcoHkw+MNMKyT1J5BIHE0u12nXZL6xHVulilZB8HxRacjil1R
lnPxDSECz2puCFJhpGTrX+3T0G1JNlPJQdLA5ZLPcQ5BPpmov77EoEvkOwMBovYeb58Xw6xQrj8W
ddB1feb6ZX7R4IfwL+ohJCH29PpOq0PavnQXR16YBXk1bqpQdlKYuXUE7XbyANW3+Pe1zxVoF8Sj
nTbmbB/dH1prrJYmNNubWKVKbUay3VMta6MbjRfFHytC2PMdAZixiUK6DZ7vyvT7g/UuwzhnoiS+
6JN5HrEUJXZ8rqcOjBOYqjU8LqLgI9kK6TKbw7mWjaPEhkAoNMwp0nGu6bxai6vVotvBKSYYTK3C
hKsNDmUeGf7zXRgEFv8nyI4iv7mTHAFFIa2ebWoGc6A/9ihKXjg5VIXsA3ss9/xM2NjJxc4LgPUq
kGza+NIXNRn98PkWjLyXAxZB8jZdCoHtW1B1qbL0g2Hm4kXfzrO+5YfH2cdOFdB03O746dm6sXNa
t/ai7iBezHg/Zdx9zlByOa/mW9oYb1EychYJnXIBR6PoXmoADZf6h22md5ldZcXopk+c8XmzEDWO
5hHErzWwwWtBKGlAiZlQGmpnqXa5jkjYBl0ANsNimiv72DCCsQHWZjhDhFInsC8M7S6HT53sWMPA
2SCOm3d4O+lG4to0oLIkhOyXDzK6T1AOJBD0Ji/T0Du5yFQZhUUjnmH+FOJvSArcjnHm1ai4PWsN
Q0M7AIgCql8cCN5T6lPuq1Tb91V+oObkQCvlZkDEnRGQcBha8J3r4lEtw1krKeSw4DUpx/x/F9E2
Km3poKcnvfRE+DseOdSwwWyaY82xcWarOA/Y2/CJ9mSdxcZkg6Lj4DAMSkINwjacdJ2KdmxFql5j
XXo1peqtk8a3StxF88IUeJu1lwrVaha4HnXzbYEJRFdbSBzFhANJTuv5/OwR9J4tDi57Nd4WyAOV
o7p6Nx5lOz3EzyyfxoY8oxVyxmc/kKrutHuGWhc+Y5gteoxBXy3m1Q7dQuYJXXP7GxXTq2FByDbQ
FBxNyk9VWlFnIosgc2MaXrS4AvTbW0iZBuKt/9RZLIyTyFJn2GTSPpepBqJMituGZe8IOm/mAqKc
LpwftgLIJLMFqIlewgSjBNQfByFrWwWfxXSWSlI/juplinIw0+aE7qglx3kqTmnWHHrOb2F+MX+/
FDItFV5xw9lOZDvkpPAcH5vt82ToZsK+T1HyWOkfhteOTICrXlDIjjopsUfT4ntNx2xvmLsY+LLQ
saBj+l/TeztJN3b751QGlgU+adlMS3Ox9ictG49Nnx4rAWKxuaRpS8SwoaJ58nATbGRL2s+yQbM8
+JcEi9sWqFGDOJtoLM1fjE44xImflt8d8V+/t+BfgrkuMXuu4hwvZtDhJ5i8yLDv+FWzKvkpUvTu
9lwTYoRFeOpT6G7jaV6mff2exlnAoEa9l99hg8TDzkVMhZvFoArKASaGPww3iCXuTEqMoLtPaiJQ
dt32K5N2qeoPUFUSAiErxra82OmdwTzdE0GwYQgN+xQH8uxocxQkzQvPR9spD3mpB8sf/O871i1U
imv2TXBCGzZrfUqPoq8RjWgh4l6sUzhEINYaXo1FoYmx2HYYctQ/xdxuJ3oetQjUwEv/TBNzZs9Q
tQ7YOSUObmXnEQ45LeUB8dZVSJFg4SAZ4sGIyJubgvoewfKzWfhvU2HvZWICeuiNk+GfAP548p6C
jEFO94DNok+tVtFjfHFD/9qSLsAhIR/qAc+eTq84JmwmoUDQlcV5jkeC6XZ/F1McgVBI/NgLjLzQ
W7p+05OmU1sPkjqJygke3fzL5hMxx2hIC0VXKcA27od8F5G+T81XE2H64tA8OHJuO40GTQFGDEQL
0cd3yutZg286mUNZmR7TGQcuTfWdV2DRiKufzVR4y7Ip3vT6DY6S2+dbEv6Hj4y/DPf4GEn1Mca2
hHTME8SdiXBOh4VJSuLQkWrfRkR8mTB6NDQkKUafVJLPkteX10t8zYeZv1d7EXP+wzQvmlTScu8p
4tVUHRCR7HzGnUYzd5OQqbJBnLwqlEoT/nUFU9EqVc6qfK/cQLrR8BCl8Y1zH3M7ZPJpn6YyJA9W
aPVt1Wd3JHCVcRgm2/rgVYt50Qt6ihlXIQYWOxMfeMjtJ+SqCYlKrtF9whW/6CSLykNsf04GfVXY
VA1Kr+P7MtLoYVBma42eyTG7KvtjawXmhU5Cv5YrN48/VzbTLUb0eKq9OWH/igq6svfnpaujkEcL
+TtSZXlk8n6vvQS3pL/GQKmR3CTzlD1lPOKU8g13rEXRJLdaGQcRHg903Czbd+TwqVqbMDNxu69f
cszxbfkTGbZKdphBd9rzBySXA1V+Y2MKfVapcqYVys+Q6oPcCNrBxjtH9PcvFzFjmmteeLTqT5dC
ggnc3nQNbwffPStihqyjIYCILKSzcq96JhUVztU4H8IGbFJF3xy5gZZ6X9O3psoLl9kxN7pJusSw
Nk7XI09W13kunUH5uSTglBbuj9z6mKfGv7HEYOwO5EOGxOS8WbiV9bK2za4DWDZMyLYQ1hX2Ziv9
CrjSa+nL6r8FhLI49cpGdlpouvKv0LC9OBy2yd+wm474OgoWmIbyPVfzPrJ52iPUMRxNARhaFb9s
JbEkMmaCekBFEnIi7S7jc/g84pNNBiSJQ7vXHLZChdtN1W7+oMPF5/EUWpM78VnqTZgq1MzIsHlo
NVePVB3zZLyYOpSpT8x4accupFo5CfH+5hSD5VTq8sr/VFA3cuOFXU37cwoUr6PhGALvtvozmBxp
Y0rqWqITOcttwH7xwqWJXmbxEVHhgw/gkOhSoWFrzzwoFffyZlfSi9kC6asEMcTlHdD9ja64TXtK
gRkvh77Z8LCBagqw7ZdsFIehbpzctCh45nRg7urvBSwsD6HJ2i05Bya+yNPL6itorfxbtJJja49R
4mXS2JmCEskxo0JNAkLRbwcwDDQzCNyZZFN2PYBMsmE/m3et+YVCWMSwpsBt6cxgstLjIICKYVL0
HGNj4vx3jyPCl9gDDcs+L7upBSxXFK5JzmeKrS2TABM1q8PkSOKQOQBsHCWZ4FtdDSMB1jU3If21
bIhTbdGhYzoL0aRXPjI3VQOYVNVsEt0WonKxIPhyk9orlz4ml7osaH9/4vA97QjEpFw0rxr+s5qb
mEriUsb0bw6fcmYFCzfrumIEIxOEEHnPlZ85/W7ArUK6cG3jY8TwQ2SCM+470sTWLIrAumiAgykp
MkswAw9p7N9K6dpoETuQd0JW0nKdxWH+O2jc7XjpEnuHazzp4UBwVjzOquxmuPg4EB/tvHf5KUb1
JdK/OihGafiuauhFFFuZQxD2OxasZy0bLvyLxs+8sW9d89IO+abhZhyXCiJjqDPNxi1MilODScc8
zSterRAiHk+nrn4RF4INa6S90InmmdROP6vP8Vk1IQXFzSkhWcp/qlWUBMzbGGk8ZqpXM5XH9+ho
xseCNyx/Ru07lSPlZkwfFd63rL7FtvIErh56WAEz0YdY2ePn3gCGvBiGfO3cAWdxeWk5jEem3xuH
Du2deOfA925ifaMgKNsneDuyWDb1JBEwUKjOK4Ne1gJWnHuNqFLaWPtkKA+pQhwGLe/vyOMvHk4D
n2fSe+jtpfRuI82OrbVXaZnNNfZQfFl5fJhomF1LLP9UCKyA1dxCEvuaPk24VPH8TGI5ofKd5t96
lbKW7yfGPPIsNmmqJfXFM8+L0VgBjp4TFTQXp0+0Fx4XrwWJy5VORchtq7NU+Z6JZBrIQmuNF99D
U/XTSfGbbva1pfFpObCXxDNlP6X5XIbTUBPVa6nXdPvhU2oaP24UP2cY6jhiRlxIhj0E4PH+mZlP
CLbnxMT1j1XvnNFsdpMZ+QZrXJomnKmMnJa3tb7zlj1C5hfUnToOT3k1nQmnWq9kag7afvppf0rx
y6A8JGlkrjNcFcJIQ0xHLRFkWFHKvWez75kDTYYIRJeF8E0WYlyK7/PwCYYifit44tTJtJMBfSEx
Rzwp53I6p7zCPemPoxrlTGP0Pk/AbmgGntg+2ruJnfEzTDBk7EJWQgWp8qJuM4qIdAROHdbSweI7
hdiK8m87e5J+HRPTDyOnkI456fqF8aBn6dhCQCl43FJhs9V24mIq4yMR+iuYxpGQqHxaZGo74+hV
W/rXss2vmXSaw0eMnIrKOhyTJnXjpD7rdMHO3CiNcBtmJlR0GR7QxaA5WSNB90MTVAyVJv9HeXQN
4VYNJc4YoyBUCL39pcSG0xARjFkHwvLW2/dBnrhnBHZlkBO5NNm0QcQiEk50thdvhi1dxYpgi8OU
Z9NofGD63OSsyAmBdJrDjLKpjUMxPVKSr0PeuT+UOkn1RbDPU2glWYo/dFUTmkq3P8qut0rJopm8
plEKPaVfY8CPJ+1e2fOOJXcH74heiNJJUyyzhopDn4AHG8WCMmwKha8JRjpuVexa6kffcIlgggbe
ZFRHGrvIfd4kjVq3DYoJgy5FZvmDIF7fs7VOj9l9oekbWrhquhieaydcAsrT80gKkAMymQ+KTjOQ
IR1idWPJ9T0Kk4ddqQ/tI5fEtUXv/VL65cih4Ti8CcCTWP0LfjtS2DI50e++onxjwuwx1f4y/y2I
VajvHWvbSf+0EpIISrPXFuM+EWaZIJSnNoxFxCdL92NV9mFC1DbAN0D9E4v1Pn5XxStyU9btCSKR
eW1G9OFnEpyP5SzcXbTT+sw19T0Wgib6irGmNmHvGs3AJcjLNKYfbAgnYWAw+IxGaEr86TIpmEuY
Qh0p90pcMly0eCCviTHeWQfFBd0K7Udek8FBPuQaAULCD7xVCX1ogBgpCIgrv1emU5ZW1/4gobUW
3DXAEOHkJZYlguhbHcx998z59DpmEdhYPZ/Al0XZJTDf2Hv6A23IpDcxW2+RE7Dc4oPlfU1AQk4b
33JSKOI9ar2w0wAUVv+zGLZ0fnPuaFwO2WQa1lNbN0cyl7sfhqpXU95zV5XtPyoZ4ZywaVS9LAMh
pCvld6eMfLGCJEKiPYSTJjXPWoDvZTpVzO1vljfy51XlGlp7gw5+AfsVGfuSt3FFFDhwtQ30RCXH
JIGobu5+REarRXGZlNuxi51ZcCtcvtLshdqQN71TXlnVEdmn0U7OG2+0Sfcs+C3APM426TvrJbPi
SyItZ4EM0IptPfyNqqOUfUjMljnCSLwelw6qCQEYpb8gAdz4J7Li/tMK4HSNo3yY1ew38GyYsJuO
Ba83sr+xJuZehsNlU+XzbcxHDut2Mr1Nb9BLVDZM/LBgJxEBGk//VeEjjGBAcVsqMS2EhNYFoXUO
mieiHOe0tM/51AD/gyc6p+eVZdUWHtar0Sev1JvhxZF9wjZEt+joCztGwS8tR4ezDCZQECQnbm5H
q1HOsTFSt82Jz87uNoDVvJQIB8Rv9SzelsNcw05MyqCx7fdWVd+pT62k5mU4hGcdDKud7vnvfJ3H
GUguqiF0QDWQVVmtZdNDx9Gnu8mxwbs61fJe77UDWbu5hUbFRbZcByzYBQ32Evc9ieibxEf7R6K3
S2/U0oClfOFBam5n0HLyram4UNFHsoGnFCkxZAFuhur1hyRrcjXHurwN9IJBrSgdwmOEY7YVT/tO
LvYhR9ysvws0rAFuhG3IJxxLEmuucP1ZzgJQInE/drTdmUPXEABZF/gKy9dl6jZYzV8iF50xGLSN
cuaQF2+fbiLwpYLHAf3nT2PlglPNZP815y7YB+hgPOlRbNgU+p29538qLDkqJgFbfguOomrO1qbK
ioWy1lneWuWwSRBGJxtJh0BYO5NMRyEUphvlC15CXvYSlPcv6AVYivfi+QlEqI4JcXXLeCy74iAl
NyURDq3EYPAKL20eI6H9XLuUFgMDPaKABxPTwB5yTIANCthVG0OH5T1QT57TGZ8HWcKPTJ8U/KyN
Cm2K8AK4pIgP0XzuOGxJnLCxe+HFDxduesI96N1VVS+24Gm9rafxCMiG+O2vUf620pOS/P5jQtJe
4pep6zadShPzz/VPV+9yyods+w+y0wZ85UpSX1PPQHzGP9lTI6Xl0DeBWxhZG8QTww3hUFllHtsh
H+6G0E377AV4cZBQLyVZykHKHrL6t43gzBV8GuWG3mW4TpjjkhS5Eyyi1ynVtgVDQPkX3zEbTsnA
IHLMDNVrtYuKDvtkE6iPOU2uk4zb5ndKDDbdxBiSy23f1A5+0x50fY3WSJ11gCamTr8wxTxvSH1H
RgueLUhkMFcC210BD1bmYaBihubeF7+o41chf0YgdCmWA1LOvVSz/q6g0EWPIML6JJ0/BpW7wNNS
HO4ptzipEpchQh6OTq6IQgXcFW0ZptfF+aFTLh0rdr1uTb1yyD8VzM/Nb2jnSMwSt7h2/oWvnU06
a4hzSyAW5BhdzXbdpR3GNyYCzT51WsE/sXcm5aFKuE/Hwz/+7b/9j//+Nf87vRrXKl+iqvy3ciiu
VQLZ+T/+YRjqP/6NV/T5+8Gf//iHqWu2pWFYUk1hECRRVcGff33ekzLirys/+iYxU9EleBOaKJCH
dI83MKoFwhvsSeHX0d1G9zABJHOKxvnXFYRUaVkh9tz8rZgJZw5WoKfctfkA0qDrwlc4ijUxCSIe
S5ZN4rDcPJspJiQZjYHO5isrvlUOb2upIRK/qRxc6sQAmLo3ACpkj2FdXj6iz8Jaz6SLo2cej5iA
pNItHCRnTPB7uaU1QL2VdbWvjGLfvWHPY4uvssXXmMLn5wo/mnw0Vr8H+MRatK5PVTTtKokiMzDy
+j0/HiaEolj3JdJePQ/G5HXJjJsaL/fBcycLxN6ABwnojfGEN7UblnL3qG3dnOXGNIp/SrzSJcJd
TELDShQ2F39NuLcn05z41JXnsNvYRy01PfNl/BnvuiQ6PIvuQbnAstASjNWreQDk3+sQzpU6EDQR
KIFQlF3NQb5l0SKDy0Mv4hN5iwfrST5AKYxTCW6aRx3nDqS6jCaZQ001N9FnxMlQ7wWDOnx/NQh/
kRjf6LuTrX/piLF4nwruWSEdbYzNhbqdJiSmhmGyB+EveNui/pacG3aiOETfaihaSen148xG9TrS
9obzzxuefKgGe67+lijSnnX4moQvtdRtEV5KiFlC21PuK0N9Wqn8GqujFa0Hmjf2w/lECfVJYY3Q
X7dSygi4uIM2uS35R2OBieEo1oqqb3OwQZ20RyYbDWq1tAW4kjZoJmm/U3ylGsiiWVe83rfIOOfF
cAQieqNb62rqpLHEpTQoi+ClV0LAtMkjZV+MQdmI7ZdUcvEYnUYo97p1MfriylZEXJObiEWgTZDX
+bIkI5giVPp0DqK+Cowp3GRJ4rTvlZXj3vviWXrpgO7WQ31q/QIRKw6ns1y+RlFPnR13BjoG4ktY
81l/e4/jC3YkdyQMsJosVrMjJoycvJaqYUrC5QLvOEdcU9h7EUoAuPJ0zYMmxsujE0nC1chJJz7H
nxNoKDhZe7vEgBCpB6Nk1vqM6vCAAkXc7kOMywfi0ntpffT9cJlzX9AixQEKykApH5e+OjZsKvNh
9FRdc0wMwe2YYYCTgnikBTvCm9DRxGhIfvRaW8ZeopdGm75WShkiC3M8jk6qC0sgLCsWrwoGZe3p
m1SmbdA6E2H25z0PjwmTl8yRuxsPyxAf5Xo5rugOijw7WFVcwxxP7Rv3DQuSyafCUCvDVF5hb+Yl
X0xIqrTPCoZ5PApwpXddMNTRabSm40hCBFS7ozX1ob4rn5aC4EYbUlcf7DZEThhdm/IGE+ZmPeic
QUcCVqOjICaFzrx2AdbmhNvt5DRNsdXOJuImlFli1lfDi2udlQemC+YGGzDrjhcHYpSCeWS/AjRZ
+lNcW4fkCIAsCZqMhT+HZ2z+HQYbGeqBNLpJeVF2asyGwm/MYKOdlPybHiSnlG9lW+2ar1FMpAWc
9abgRJOcpPXt9CG9vs831hho+5XXPB8nGPNxmumxwbi9sTr4/awmc+e5RBGq2Gd9Seh7PlDfRJVe
iOgTHuxQOhB01m5yjGuNxq2SJyR9ePjnenoaWhqx8I+YIUnhK7H/KI9OFl9wD4/FS6PPJxODCB1v
TJrHOmuORnOt7WWXGtKewMC+ED0p2K5/kVUJRdDedX3qwyhCmtOCeVr20lQdaPmmSMAJJ7Fh67pY
t2zR7qM9PGxhPhKXy0wMH2OKBM6wucb5xziIF3oDKoWCZusmjPhG+vbaVuJstWwONmrEKPo7oklJ
G2yPBIEsgVAg8U0YgFZUilKvday74h56A787USdTc+YqphAXCzqOfJ5BIfcL0AZgp1TH9NKu5RIu
kC1L8CA1TJ10s8gd+a/40aXrPWaVSza6xxTTLeQX7CPjM+QuUn79karEA/UYWQh+375TmrUdHOlA
5PNfP5hVWf4vD2aDfaWm2cK2dU2xNF3/zw9muyFSvdYsv6wB92vCfb04wJNJw5KRXQXKTxEN6RHJ
X3LO4YWjXD7qD53by6/wVd6FGJ5EKzj0caqwvQFCcqf290aKXnS7ejVaP6kQEd8AX1fnBf2bXyWS
J3YiqznZ36qWHAJZ2i59UQzAEX/trxrHRHLPKigilu3PquEXXOPq2vjLkvi5oe5IWqiG6sqezDQ0
BlYLSLXEkeMK/daJ2Zl7iTKTFTtN6hkKjivqlaYFqm1J7zcDPmmsXzrVVEkR7U2s24uNjLcpLyP5
XO3QndZnPzGQ/Q6Mi4bPsoW45JXxeO9Fc7fm7K6aNCBFp+Q7scqbFPZX29uSjTvaKxfzfWzElocX
k3C60Tk/Cx7MIbKDiQZniV1k/U0zBXUeHCfJNByGLSLn9AUk0hggQlSn2WF+FO47DD+kQXlqgvAR
BQqnwI69Q4w0gj5V2/3WYBcUkU8uWMqAF9jJHysLs75XiDYq/iI6xj5wCHjIVwiLpYRxbvAXu/U/
mRnWPihgC0iwBXra7p5Mx6Y8YdvnKRqSzygs3HIOBbJHGhQIKhLofx5FTpZEeoF77qgcqHIbjOS+
LNUj/5UaT72VfqbMwBiHT2uMfLb7KJWwIZfOiSmVmkGpA42auvjdbLs3IqmvYqATGocFxhnKsLK8
wdb+Z6rZUrO9YTqmIguCnBr86+v+/zeQ2qpq2ULTiZYolv38XPxfA+k0jclS1BXBaBZn5H6BW29i
nIoF6iTsxrQIkPrxugz7YkkOcnmYTPXUNBWjA/wYQzm3lX0uO+7+ISSObx3E48BeCCssiiVA8HOF
5ma2QYVXVbUUmi6US9f8GSd9KxDBbagrzwWb/aD+VqK2aToosREkb60+P+asfcV7E+UPE7aKDD5l
5T5qg0+JStIoMDAMcLayHOGk4sLYYlcPqzdEF0cmcImEdLTH4TAtv5f+WVAHPlTCnAkab4VctNws
L+JMKFsF6GfG/hrSV+ia7EQ087Mme22rjpDrY80B9omGF5DMyJoacM6SctrqN7Ib8Hr8rCXdcvt4
NpbI6MvPZquwI7qrwqXaG194qyKov0l4Qgk+s8gBoyoCIV2rJyyVDXnIvW0a3jIWchNsJiOb9xLh
Lay2FGhucsRn3pWL2T+tK/aJHt9ztRiwpZHKulPGpW9PjyKF72NTSjBf7HQhEFRQzrpCCTlMNeIn
/eFJ+F4jOGZwvZcN4UgXoQXIdBBOxT6beGfJnLQsOzpO+WNcP+nRJHDAqjgdD4CBbgpJarYJp0d6
NzwNFw+ses/mGC28ol2ezbiKzbblxFkONhSnGLZQPuXdhFtuct3v1djaW3niy/Z1YVO8YFpJ1d5z
DUzrz7sBqnS710trT/slSVpxqI+DJz2wp+7l+q2f26OFyEkN+KNs1QclnWusXZN7HMsXq6mvuLIu
jHiMQTu8ZhiSLRqT81NnFsdfzdodJLnd9xL3mRRB30ss2rhU/cjzSR3l2ypXDzXUL5lGGll5Vcv5
beJuB8fbSd0e1TmqkCNKutIpSC/7yrdamuFiaQe8bjNT7JOcWNA/H4cqFwePQ8YW74ogQmsp7bUd
DX4ajeX2jkbCfdL9mkaOBMAmVJp/qhCa9aQENttztE7tLjfRvTOkqzKICygaHuSOSuHyoOf7MOEN
Kzr/C2FVMQK0s70FNZ+JaAI6sL1WYO0jdd3iD1lIa98U+edMBZ0F2QVCMkCh7LSzjsskeZveF+Ux
KvCfJ/KJNuMi8+N83XXms6Wn3pqv2p2jKoutX+tMyuBQH8JGPX7F78X8kTkKsccMyJ5ewxVlKGvY
fZGY3Db6PaLZgrrO7bvY5ANs5IDWZls6FoNj5EVQtgwlYXtoXMoePmu0zGdy8zWeIPGfEucrb9Nd
CZmshAwQz/TSF5CV2R9y/+lciLaYqlPs81BL/o/Xm4ordxAdVXHGDbvbzQRIZ4Xcg3YjgZBuNV5i
TX/A1qWRqtwux4hab2YVuOprMnqReLOBoVGHfgol1NNnprJXHZoa7wpnPe5MGofuHszCc7+oZVRa
Se/LdvRmzNTqhyIOubpsE/07ZTstY8BXltWBb0S6rFHiA+k/gjaS/2RA5t+KnrtoYPLSbaPjZuQ1
jGobiRvcB6gLCQsPLLNtBAcBu7gGys0+HWMsBVCFJYhp817hzjrdpvq04MdpPURRUmOsO0jLxCww
QzNg42joHSKfBlZ2MztWYrwNhXjXMeTgwO30J1U12iIuHqrluVemrJCMQIrUsWLFnWgv7TCDQlyD
y8OR+43ZvfV1DCGT2m2fK8VlOnR4MHqCwUfpV57EO9Y8O9gwu5R9VG1sV2c05KDXRBBzo0t1SnUq
K5AMft1tGD3y3udUvyciuB/Neq+JYt9z96hX2pwhtUVnZhfuldEpxadZ8QSue3WP6Ea/kcUIGfrK
SUtw9PYqJ5PYU7rGE37WqVdzXPYr9bBiTl6qoXlFYJPbg9koh9j6X7X1epqhDwyObiZuqFNpy7Ey
FQebcnlOnZjD8Uz6Zjr6rGJBzJGe2aREtRQrIY5gbbWMyHuzc8nisuYxYm1nMXrVSjCABjhwkFAS
918/nxWh/Ze5VKMHGSK2bamWQRpN+S9zqQTbXQk1CmONWAa8uxHLSfQGTdRhkP3l0k8x6Ex88lbe
np59OuKKTpK3K/rj3AaYoyQ7uszJRJz/NLUr0PbwZCCS20V51tb0XE5TYMtXm/72kc5pWrFPbnWO
7f5Bdo/SNBqnQxUGX++ncB6IeFLP7coNigVL1kxGKnJMWYHW2ZytubuuE3aG8Ly5aIVyHNT2VCjZ
eQjVM2CIjOxDY/BcpsAUnFl2HZviGtF1SQz8oqTjRaThmT7ETNwKnF6r/uye7cHKI5Ekh1BYPolB
n62faUInziOOlIEJJ3UFDU8YGy14wZigZUS+Nome0QitHaW5AvqTwrQgX4PlIiH2wAYbCbxVvZQF
f2ppOwlxKSLqryx++SmqS2TVNAHRVYxttf3SW8a+WuFnSrHQM+RWy8WQLVcvQg7000kN2yMBfF6K
2WY0VUevw+jWWay3Zkwr9nZWm50xaDvcNnXpr9nix5XtKxo9ce0QjNhIwg5Q5KoHIPcchRkRotCU
vipS+FKJ9SWOohcsua08OvGreWU5vuGXStRdZU5dOlBhrCo6LplFkc8q+5rfRaMEoVB8QPHEaJx/
fU2q1v8rYpq6bRqmQLOwDEOz/vPMWGrgBxZtbt1GVQ4Rt07xi/NiS0tXCPwBT8SOTrlXHloMWCTp
pP4ig1YdwEkA7pPU1h8JpfSNRbA0DWyG9oKIYgKPjq0JfEjVox8epRDO4bJTUMM4+MBinHYtaaiS
8CpBsB2IWj6XJCCyAy1Y+46bCC6grBwD3RGD7gugCBnGDjUXWwrqsOMsm7GxARSsXMllkLtDySPp
kHn9cKAIqoO6KCv6vk+aQ6TA9Hi8DN8N3CasjUGVsTuBVxVGNoIVNAXJCurRDCoHL2VJeTnUt4MR
9WQ3ZdCcgE+u6CpZwYzSnyLu1uah4BGO5OMsqhREMlNr0D27kZbVBf/J2TH3VESNtkepSFlyf2VL
vZU/6ynZGyWl7lbvDFOP9ZoyHrghPDWItaId04hQ6jOuf+EtPXHLFU8JGl4ccxLa5bBs1ZNlt+fy
oXOQ66f20trqRTX0i7US+BPqJbzWUkLZ0h9+OBwhY1BCsGbbF4/f5HUpuZsh0zHTdfoO09Mu06/t
hB3QYt0Wmx4wJoO5TnBKTvP1VHWDb+d/w4aaHvlAMKoN8QLDwuzhaLHN5tGtCXEUPJiAdW1bw9ha
WHMbEFbd/2TvzHYbR7Ns/SqFvGc05wHorguSmgdLtiwPN4Qt25znmU/fHyOzqiOiq7NOXRzgHKAL
WYmItGyTEvlz/3uv9S3I8BNCJGvMYTzRO6nr1Yt/8scGgFIDDpeucPZAmJ4cocmSg/s2jc4Y3Ldd
R0hn6xCGspQZvRglSU8KLS/kzc3FiLy1hzwUvjs3np0zt6kLFT6B7Bhl4Ro6Uo7cljMDzA29Z5i1
ojEtOhExMM7BiLSmctkAhQrpapc+nE7tIUKknCNSDpe93j42sf6YDdKj1NSPuVHgN3gcJuOBQuS+
CBSbupkRcaW2hw+TMeS0CkdmTNrWhJwyUplB3F+KtKkysLzoQ0o850XRbIIAF7raIzJonLglupm6
B32px+culPliIKgkwhqhDBAx16pibCDNdekhU/RjBG2B+vpEZtFJCvzzEORnVBL9xO+bdmFrHHhM
HtLgRaF81ebI47LeB5W6a9Add73twZSffDRRuJUVhIE5W/V/sn5o/63XoooWTzRG7IbFAqLP68sP
e04K/Z5T0YB+tVBsRmIn2fy7Xq9sQs+kS4l+zhZXGKqlB82Lt0OGLkmO90kTHdQVfv9+J6vF3nrg
DeJ98E4KrXp2piowB3FSjmFd3oleu1G7t1C3xQJXahqxuySoQXGsoNurfrk3nkniEQVhF6OYks2R
PnpJuDiXtf88jXgGLX8r01VpLqFJBYuuPU3RMnYBjdgNxjPA9qiuq2gtDvq6J51UAWxJMhCUd62f
8DitLlA+GQv5mb5ZkjbFTAlkXl0ydm+e9DR5rmXIBPmDYhGG6HuuZxTPvjk8Afa6mpsgCslyBcl6
DA8SGHiUNq52f1+ICfsPJAEoUszKXw3E1m4sNLKkrtXYfdYwTWm0hdG7RV65fPmsiX7qK2UrP2iL
rht3/gaNeEV4reUINfmiD95grEhOeajBWwN+WVbsF2ViCnIFGwZd5i27IpUkElknPyu50CLHKZkW
D4nN5trfELAgecN9msoPxjne1Hj4Jwzr8ChRbR0Vhecd7WZ5aHlAkiLF1Ni06Xdzc+dNvaqSCgBj
vjK2pKblXxN3NwPu8U5YoboLlWthT+X4aBYBGAKU52P20LTDuU/UO101D2WEnBCJ4BJ9w+JRZ0ZD
uP2WJsOyUv2VCtKRTMsFAKOF3rNtxeKdP8waXgwjQovKABpBozO3Ei95GTyOIl5QlatPW62zx7aP
dmnpM/k0tqoybf1iSy80I4wRqFyOz4oUahQIrX7sySb2RwKKxJ6ixm5ARdf45jqg7E2LAYtR3zpY
ZWW/MOk0tCiPkOJB3V4hwGyduD5aVJu1UmxMhwV9x+XjViGAGcZh5F3wpBDaYP39Dvy3n+aQ9fe5
5C0vxir0g+aXv/71rvjk3ao+P5vDW/Hv87f+/aV//fmvfOcfP9l9a95++suCiJNmPLef1Xj/WbdJ
87dZ6PzK/9Mv/uXz+0+5jMXnf/x2y9usmX+aH+bZb398aR6dfq+M/z5rnX/+H188vqV83+EtaT7/
2+s/3+qGb1W/UauYiqWqBj0u1aSG7j//+Mrc69UsLgpLlhTT+O0vGf6I4D9+U/RvoikDMDQovkVR
saTf/kJKyvcvad9MUZc1S6KdZijUQL/97bz/mAH//mb/45mwomg/l/j0xBkKMw02TNXQRM3iIH5c
DvE+pIIfCw1qJTanZecwsS3AstdMLrSpPHLDOoN5i0wZH5eAgOApCW6yctbE2pbAVInIXhklIxmk
+Uvua085WLKxq8RrAld1MoNN3qH0w4T8mKuYGGxTOk9sSc2WAgM2u5O1b0b6JTZb74TEVps5+Nvk
4msEcdFL48gsYSGRqWHsLfE+Su8mas38YypIYs+WOKPhA9vgZycK07HkmKiqdduTHod6rVsnqPmD
QXAEqcA6MOexE+wIUnYVKuDRyF0LNyZ65YqwdYGdLvszmzFV6hNPHEPwPxWgctlt22ZJnwWMco/X
fH57AmFwzVyGk0s3iQarh/osg/UbCpyCKS16f11pyiEW02VIstmQPpvxu1OibQh5n3XTo/XCCAl1
XJwJtq9xRCMqwUKwJxmhLPlWeuR6QLO8mMA5sKDhbPbsH6ARuxrHPXhzv8fYAb/YwE11OkKmO0CY
EvvrNA92Pn5uZSChwfsEJbix1J7TnwDNELFKKVEALmuDaNXTe419kh5QvcXhrS33PgN95LEdmz2M
bBJTXVrHuuJoBpoMfFntWDklEhLF4iAwhXkTc3WOU9CuA05SOTz30ZOGg7gMiGQZa8k2odaOV9Sy
+tEPX3MRuO+b0bJpYIQQomFhhu8k8BwLnhnkyDUg6uWrhusrl64cU0aHy+OBIJTX+ShDckRHgYSr
YPbX3gRVIPcPm2yOI1ciLp3vmyO0KgRMDYOUdIhcOXrlqqo0WJMEiYQIw2Qu1Fgh18M6VUW3UAGa
6I3jcypDeZv/i6VBJ8K1oOkirhpaI/KtK2s7oInQE85QCu+42FBZXTN2ggy3ia5T+fTgmZCJG4Ik
4LASPpYaMyumYSpZUvPCHkcHWEcAX2XkO7Ts3CJdq7lpV9VrXl/r5iYFNSnC2DEMLgguLwbTq8kS
7ZRfI7L31ZUAvZzsZLm0UIN7vV4JORz87mVoRKclO7FADyeLL029JTzJFvBSz1fuFNYQhn2XrZ5r
+hpYj4l7HXGvfgXS4IgW1C8+iTbgqCJGj8WtbYipAMPEuAbtulVdYx1nPY6Wimsggd1kDOh/9dDR
y1WnILOWMQbQ4/VbKLAdJxmgxCJHTMbHEROyUTE0mShc8nJw5/es51qZ/x42/F25FRysPhHsKEJe
EyJ3QGeVoHqWiVwYiacswWHqPeDF+VoxTnpFaA9urmhipLEVmC5CpQii25/Xisbc3vhBL/P72qiJ
sizToVNFY147fygVFcOUraBBSC4nX3h63OnOYhiSwD2LaVR7bC+46lMcXWiHOTNz1xCmZKmCK5kb
1UidYhqWI594J0qbntmqm5ksJsWyUxgXYFwr0CpFYuxqNbLJgm3lcKrEdTGC9Kjmy790Jrg5VoZt
bSTbSgKE8P0eqPOzKJ4I4IPuItqjSfRxj34vuCXcQKZ4he87R2UxVnTKkDexvXojGgUQIZ54U6OX
dOnx23SdvC2iYqtbVZ7rgWyL6OaZzE54r0NsVdTOeC/uYCTBdUA7/U8qcekfPnl+eHd/USO1xpjG
ucq7OyWP8XApY8NJAQ4j03cN+oAizuSm/ALtLETHUeDRg+W1rvZaWC7+/HP+3jL49XNWFVk3NUNF
9/p9PPvD55x1gmD2dcznjHFrWBYSG0XGxCicxA1vnGYt0ZA23jY3jxa7UrSQ9ammYkVRFmm4oxYG
s9SZs4PrCdiXm1S2XJzj/C4dmCvemEGVwgbxlxA+KQqkfGp/1Fb4LIT27s9PZX5a/3ImlkhALWsm
Z0Pb7pcrNlJMUTTBpKUqDLn3tqHTIOrOZOxzqfonrRjrH/4uRTcUmXdNsn75/CopsYKAebvNNE0k
JdBzE2Z2QJIH23xHmPjnZ2Yp88/76dxoi1uiTq0k6qrGgOTnc+tNcRDkGdYwrzdTJG8Mj9sK/EJM
E3RA2ZpLdNaGG/6wZ8pbi2dGL4AvYJzSY0oHq5UPslOZ0lHqSnuM4UgJwU6W2sO8ymc1Q7cpvvpR
4QxC8e6rTyJ6lDB4jBSmAtzkfdh8aAK9reBShUQ4MqGTamCBA7wLjMnzUSSAxWqzP/RWuVazmzFo
LvjAymSxGM4qw2/xrcSkWra3PqgcAzwzD9e5jBAglZhRhXEPH+mOf3i8YnTwGJnvO4hY/ughZY9c
Vaox90dulcaoR/ylop+U7n5mF9TCS6pKGEoEpsjUOeUtmnDRJ2uWUIcrxSatxk2Nk9xSyHQg41nv
Qw57fjzI5NX3+PrB89nzk28+W7+/yIhRvKvY8qAlFSWG6zE/T1jy5qpB5HuE+eaofDwWkT0v9JVX
bdt3Y7ZO08EO8HCOT91siULg2PT4twOG00S3oMFgK4X97QNS/lNdnmhw+N0M+KTHbnQwKwYiCiIX
dnXFhnKsS2zQGRQfcFbTpxqfBMJgPWTOckMJA99Hil/n85ofKGn+hIXGNsrDFEKfpYKkL94KfKjS
i6mXznzMJc+8keHZXLB1Zeiqd+1YOjotJTUWoTdusdmC1+eHRbIdaMSpIYoGQcFjssWKWsLkU8L0
SSsrGqmI4/tNNHauqIQMGczjqJLrYICVq2fjjtu2r0o3Zy2lbhJLFCXBIvcpFuG9ePVqyNdqGDHK
JX8oxP4LiSLKu4XiIwkyVqKG9CrdE2ZNlJZA5cbyKPPTVaoqxMk5w650y+My1A/fn8sLc2LEGr/V
gUaSLoAr/Sp5PnClz5az8Kg29WHv1/l6flwTtEaNg4oWqImQVeuem2Z+ImnpLUaMR1r9FEFSQIXH
jN7xmFcW55IQlJZCSNa4FiP/EmcKpeKuMyOSXfwZen5JJNmJ5wtCACOKCLe+76QBidGc59IdGp/a
AH5SV996812mupZgaNd0ghgNmviFKWvNdwUnbyZdshYtL7/BpKbmwmfTDmR3C1Qgr7F5GTQDqWbJ
AcgBjKGCdQkd61FPzetA18srPxgWAiCnltm9jolMGZ/mUoTqxgI+MN+VYU1mRgfknkeeUj5wBWAU
XAv4QwtbKYDR8jgsZGoNsD15Lm8C62TgtpnXC0RnC8qi3Bi+P61aDdokiyDumIpI6TTF9tL43+vb
isuFMSKXziVt3udNhFFCYWCPUbEvN2TAivL3o8giyS66mycKixi+npKe2/o2F1E9fV4YaTwUVarw
wIIyST8xMIJFINDwn17jEEKNwCWsC24MMroBe9ledIjAWerjMb5l9VMRF2sZ6AlAMRmVf4TuTG8Q
oBbhqY6oBjifTnAnDVc5EBesOnKTrLAKuhhcHVJd1qX2YJoAx9prWh6XUSjZ81fnnUUdFK6QEDs5
ugqh8TStkTLyWRV/bCy4Guatg8VT1OJCU3UKWPCQag2aUD5rHpWlLth5+CF43UJ6tvB2NGhTB1wf
LNLG+/yeK0XJJuuGW5exC7VN32HYp8iOZ3WTjzcZoIPBfq4k7TdBAFOStkFHJgFbMcyBxtCTWnYs
UrsQvztX/FXOKlaZr177moc6VTrvHnd9BaEydDq08lGQrvlY7aG/tsxDsq8QyHOPVAgIAJqJEVRp
txA7XF6eqxEJ2HD5BtXEpHfNrJC0LWPWsRpEGEOwSgty4dTVoByISkzyYJvQNlYGsGpFdirQ/eS0
wDzCbkQB9ErEkBv6kjUEM1Klls5lvPUCtKEXqyWf5F2dFoZCTsJrqN3CEJvDpaEinj/rfg75hMdE
p0f9+tvB5uQdWM29JOA6h9JNdyc0hKXJQC9lO1nJqzIB4NFrFHnMOuassLkXy8gbfII3U400YSYC
upO4yqUvMSaxADc40vqyPHQMrakyIBv4GvRQ4wn/RCVFS7UharLWD1nwjv5WDx/N9sLK6pODO4e/
0fhY6SzCn4EGuSiGrnXpVQ21wk5g3SSx3PWax1y5DNGbwPLME8Dj9mGz2uxjkOwaFB8gPXicSJAE
T0i7/U4nhA6gTbAhY9eajoDER1ZAHKoc3vyRTXMafZM36AewhuD57AAi++ae8NYR9wMiE6N/s5ho
5yGtMRkFMZhYlawqn65hq9kRHL2sx0tSbSSlJQvaehT88m4CNTZNsktrx5axu1owZbDcEQACPTzj
MAlNn/sdpaBhTOAMSn8ZKNYFPrQrWd1i5J7SkOMxY1rWLH9SUiOjQeOXvBYU/gzlhDrY9oBQSyBM
AgAWc08UBsPBZIkrylH5RArCcJ98MpwUBGRAFuWItn0P3N1oWVFjVoHdINTs7XqWW5yhMwtVWnvT
kyZfMllFEYlcrEWP92LIjyMKZ2JIHd/pdB8rJXIDIMcy+rC4i5wxwyzutY4l44JuUZJEjDDIjtRA
tU/jHERRoe6pCZdRz0oGTW2gL8MimQKeSJ+qDiWBaZFoArZUmC0aXF20UfucAEaYWAF1I1GxjmEh
2aOcNIgokZKH+RdXbEXLgNlQWm9SaKUK0WoCAFk82PRARFraCugLihcGrqHPelgzop6e05xB5EUQ
QUljplOFS1/NKeNfCszsDByrguYtGZl0yCGPoa/5QpFZmyTva+gvvUKgRaqx9cAqCA0QO1Kuf00K
cYW8JQXrXDVozvxnfQwWa11XkDV96eDsR5wfbfiaiUDzLdWpAjA9NHkT6TUbUcz6XBMkuFoUR2lH
mhWtBlXiZcp8MJMrTgCAQyA0KSqvKURk09kagJgMV0s/Z9N27FXkYqEHwffXJ7RrBN6jCPW4yt1m
NDCj8WSNWGpF4l5h0BOihqUNcSw3YBy10CpUPMscKEi4iMynkNVOYHUIyF5sytexnRCRwj1gkRAM
jQPfl2jYtIFx4Ly8A0NT2RLilTmn7N3nl1m1Bu6jdZoZT551S2L9Fq3GbSZShOFumsg1UGuk/nr2
Ok4s9FCnK/ST5deowYqlKxXSPIjSEQgdHJGCh8UoAwu/SxLYtez2Few21CgDxH6hZpxBX21SBHAv
PQHtlL5asEtjxWnTaiF1ByuIrp2PPCZaMvXetZW/QW30GvbApEjpjMbInfsdjdYe8Mds6+megA3b
5HHW+XSc6O+F6pXB3HIueue2Ya00tkid1zDTKniFKq16qFUwg5Zz4RnXPIoHIqxo+2RxSOL03NrC
gSAQWqjM2Vyt20tvlcYtD3wyEot1QFHJI9sG3udyKRNVyeUwpz72c74gPcihIV0DD7lEB4QqLVSk
VYYBxAvcUud2jEjoxe1bIknmxuxvMIFVedMlfAbBB2a2DQkXPCn7RUzfp9bFvd5dp6lCfoHrmYdy
QHD0x2Tcah9rFF3CuchKBNLAJoKy6+RO6KtjD7lwasgW9qOrItf0iCD4ZeH9993dvzQUuOQp//zc
/v95jPDXQ3ir8jr/av70VavPfO7L17++6Kc5w/8jgwWNHfqfDBby7O2W/zRZmL/h98mC8Q1DF6lj
JOvogCIlhWbA75MFviJaooVix/ze0pDYuv8xWVCVb4aG0tYy2EcrNAj+a7Iwf0lWDfbYGGdEQ1Sk
f2WyYKm/iIdkJhiaoiICV5hhqDTTft6vG4GojV5HM6uUAVo47IR2Z80lqBLrT+R268No0JyAxfRg
OuK2X2RuusLZdIdFdIrYO4327uqzKwUotFKISoczOj7jmtjCYUxdcEnP41rbdouGXK+1pm9FsktN
uz5e6wXkxDWRRAtzCRKXCM9ZqTDnmKdXEN8ptWRjhzYUIiChh45hOWgBDgxCzrJzad6TZMji+Yof
3Dm3HMW5daDCu5TDG8iTq9Cd83+DM04GHYv7joW6ta+tjfflKJ+TjcjpaCTxyluswisCBV3tZcdC
wA8RXPGJ2eAWwcV7uMTFsL72jvAAvdCefwNNYuMuBmC8B1IR4hG1xfvuRT7QvrDPiGGBVGPU1ezr
9ny9WvZhN/+F1vYe8NTiVXVy27CrPRRge9wiYuLYYWnZz8vLxbffoeXsG7ddpKBKYSWQdjDH72HU
tneIxoG7w2KZHMuy2yuwo9BFXcGPew3tC++VHW0gC/Hf2O7csKHbKK9M+716Udz4nrQfO9sTg3sc
LR6+j5Kc3eN/DVdRA9nP7935Ma6cy9u0EjfFutmptAgYBSlLiV/C9+21c3hiG7aq14gY7ybeUTwx
PqlxrgRYxNsK4yaq9xoj7gW5szbaQRfUmm1tqpXfOM1Avsajn+xq6jmmzUyBVqG1eNLlhXTuhB0x
SS/D+nIR1kDyMcDZdPNcchA2dMddBXU1cfcrdUdIK7yspfopPVFareMtoqqlzpyVcO9t76Thlmee
K0DaWeCSjd2rKS947M3/GnJKNbrUMM3AvNMJGTZPj4AqyY/k2xrOZktIIQSrR9hA5Sv+NFPDUW3T
da0Tm80GDaMARhbS6MZ3CTUDtGnsa5Gx+dMcBpkcrTPObLdYmU/FAcL/QXkg+nWFdN84Ce/Wez6J
rsgGBLuj6Cj8AdD5MXCFO1CwTiQceAjAWor3NAVEbUn3CLMrf4bKQI8SqHm/NzY0seE+SsECNMBI
6A1Sx3rT6jY6hvZr7rZgNLTsXlsWl/YtiGxt39yxga5ymtvbtnXzAOQ9ZJATb+xegwT75Z35ke47
CWH26bTfcvwlU/+SaHrc6wDcAzt4FtARXbAbKjz/8R186a/o83bBCuWmucSJICyUbbxEw2tjMaFO
1m4132260soNFkbgIBvMl/4Z9Pxs84Cr3NoDPAe3RIf3JJ3i2tFeXGG0vQfxFi2J56WRtIJcdOgU
p3N109FunJhlZ0tGYssTLhfLRqy8o6XJu4MTtHP9o3LnPQrL2J3vX1F5HJ8wiGGVrt85Lg8zk1M8
kzxFYGz37J2jE/kFH3Bwyk/hvWUPgskcsqay5PrQVpn/VNKTHy+y4uIPOWRL1VmOi3EBhZOuontX
LLXdO+UGWyc73EUfpEts6YXrb5kr2fGnl/GWECVqviTvzGHYzb+c/IP1RulPJHZ0ku+VU2g9KhHE
oZdp3LDfOSsH+cXcF3C+fAwCrX0TN9J0MO8Wk2OszGfstgesvg5tj3f5tFHuV4YDj+BLOZon8ECL
8UHZHstNtM6XRPSJ/r0Rb6A/qlcEF9oKuiCTsXXssigv3t6CdVQ5AADtB7YsJ8KEFedpgVHWPo7u
QsNxu7jJruzS9PmAuuVSebjqc/b2orCU0wkFBLMkQtjF8/XWumD7ZtWuMyzwz681h1Jqf5SXknPM
7OpaB7Tupi2nAAbdSTcw2V0q3zuM5byk4HuZETuY/Ehj4jVYnJCFH7Vt73JA/PO0hy7JbnyNyd5S
NmrmxAf9JQYGuG2+NM3mj8nXi7H6fhTH5oozpd4lK8QX7CRJtAYpm3Z2vS/3CE9lLvIgsbsvSDk1
My5bojx1xqVuwxmZzwllm13uUYaTywZZrW627Ag9gnHchDKOmMQl6PYKfpRGTPZSYMNqsldyNPGg
3nxMvihIycM7aasX4SBxDqBtA3tkMVxxVboGVPzcfVPeHuntbB+c9ZewyeBd7wDvLB+PaP210IFV
q71pTrwh42VrHKRj3DsgTXiL2iXAEFdZzf8Ha0gepyO88oTl8OdhEh2G7A28To0RcM9Bmc/sEY/9
nr65bk+9HRws9gxsyD6I84JXikQ0JGFgcbZc5tZE563G8A4vkop2hachgzOXEBaFfBhzWRDrB0jd
lRhhqvlWp8v6f6W4/P+pbFQZpv3PZeM+/LwFzSeYoM/wZx3L/H2/V4/WN12ZLVeIPnQD8Yn+9+rR
+qYaBpIUVZVR2jJLYtDyt+rR+IbmRFNBpuuIriQD8dwfuhTV+CZqGjMnXWI+I2qq8S9Vj5ShPw57
REmXdCZVKjI9WVdVbS4ufxjJtWJv6WIFuaiQ0wqLxVjvWoMgWnbpxKCfO5OHZe81LeRpiGcqLPxU
4zINEDXbjUpDqOaR7NLnx2OOddxyRguTT59ktlgYFoh014gVioCIBY1GoLicckSm8YT+pfHfwyRb
W9imzZStoKyGe19RGbDqGk5/wI2xh8ikgXw/BbZgqjjCLDDwQ6gjAUmfBg0LI6Y7gBrTsI0LKAET
G1zM1aTGiL1BWgrLA8kdISZU24/l+ByZoBsTQ3LpEZrLrOtMnCz5l+mpsKEmy1a6+oTAsKSPmFAG
YkRjHKn2m7YT3stEvGhGg1tTNjZFxF5ZJ5uMMiQrHJOIYCXuVya5IXdjSbZcEOu5K+XDCeqKwPpl
ikwBYgl6maJETBQEbXb7AXPwJgt9SuSJIBvXmpDvAb0OhzEVwJIM0u+jxP/d/v0zXdm8afqf7+MH
oORvZRt+/rQDnL/n93tYlr9puqZbpi4rukbL9O/3sKR/Q89lsCs0FIzFpvrDPcydz96OrhObRoRk
P97BBvtBdn9s2SyZzeO/cgcrqvTLMFqUVUIUmdcS8W6a2EhYLH68h4vJN6YONQ3xF7QUGQ6iR/VK
ICIogQpJvEQ5rmNcPf22pJ9Cwp18TCngfORiAUSEoyL1wjIxO/h78HnAEaiXMI70fd92z9VIkhv+
BNBPw2TCw+EBBzG3OdaKaQcDXLlMKNhXZoA3MPwSSzcn6E2dZC2mVBO35qSsxKYJL1I8EbJeUsUn
ahIwCQrNjVJCcQqKLt8sUXSbm3Lo9zShkPXjP9KErnPaRu+drFSmRTbS2+mZTC8SlP92I48QyuL+
wRCPU1qKq1D1kFV3SoaKFnu3h5PV+mxAqthxSUp7I90nwMNAMaG4wBi4I0EDtap/jb3srCbR1a9J
ZAkT1WNh0pgY+SKYOyC6g2TSuSeFrOPVCy2m09OwO8kbWUaw7yWHEOyX72ul2/soGdJxgGwjoGlG
SzbGzYsftR+JOH75Sn5rlXRRxtAALfL6EJ73aX6QCQpo05Rpw7ArcZEbXVraiWkyIM8fixrKqdHe
lIbY4TGQaHphCxqrgT1cvOxEAhBGIkxDjwAqUDpeGN5XCZvu0sdo6Je3oQFvgvpJxcFborcOh5Dx
ahN6tsQEyJOwsaCz0+GdDVl8b6rtnayOj5gWlz1uTGGCLwmrtTPzS0UBP/jGSzTquNFKeP45A098
tNmiTSgn9Ux4jT3gNh2y4SIMt6FikFIaBrCOCvVTy0kXKgVhK3UBcYwJxgUyzghTR/dm6lB4zFRg
H62PgAxRxc1EI4BAyQgCJAZYgNC6KgcUinyufUkQlpyBffRDZrVBa80jerDVRuC7pdBetGlsqJjh
LokKTt/qHPrSQ+JTPE9wFMWZH9axhcHSx57e7JH+4WFRGdVNxpTiM2Hy7PtWhrxqkNxRnfkREuV8
aGkhuv36MSnxJUdgx2hg9jcvtOqtD33JTgLVDnyLXVdbPOcgZcbeJM2AyNVeCoHypYWr0P3lreJE
ykB0RmZJnhYCAreocT0Yu5hIGWCAKhPoKoNYL5ftkO7VhEFdL3qKY2b9hGDffDUjw3Q9AXNfK2Lg
yuCa6ERP2KEMs4F4E6liU+cPjWzncfyYjj5xWikKgsH077IGXXjka9SFfpgutbQQMILPqaOYz73k
MzD0c6SEwiqogw+T4LN1H1V3WUpbfSQDZpzYnBKfU2CUVJ/rYihtaDtIPUJ3mMEn2SJQk+6gwICI
VPLjdF6yEFsCVUOGDZruWyQfIDNSm+IFgQA0PXhCSSiBH/EhoPkdovVE1Ll2CKYOhsd+ij86q4Aq
aeEz0mCazp/aiRfymcTem2ngI4o9i0mErH+ONTKKngy3wAQHg6mQlSa5E+WqshVBCZY5gMPEZxTH
Uh47EZOSHGKbhvBcTp+HoUUB0cpUFInGcirUa0DBw5pcTZr99Tvg4dbFLd9vLdl4k3qM5QYwQifE
HzlR0LmNwfmQHH8/EkOxCIUpQJ1QQvoplMCNmfY5mZwkK3ImixAjH9kYTYBZUc5O0mzD7oTuTpko
+0elgRNvJLTPAgRiVqPvauYIKp4oOEj6YlDmEW91KPV24gOBaDOOW5k8Nei92QMz7cZAYFv6Mm8/
U1tUIFyypQQuWmf409dcSqGaEuFusr/GOoPEtksWVWY1Np/n0YqngtRPC/EKDcJBYsxdWggeBZaQ
yMzMYyax7COZCbyMrc2r2Nd0WeZpPuRggizjcyqF8gbUPsE/AZb5QjHv45G0jrI2Y6a2VrcdFfo9
ngLIsCGdKM9ijKL8stKvQshcre0z7VXF8CUi/9Y2rPM05SP/cY1+DEKzFt+USd2nBfdkKIMqyeL6
EtQ113ROZSqmWXfyzpZ/j5HIAwjBaq6QUlEa3VYwq6ca4FSkSvuhSQS3bmnC+TGTlR6AxJSMRxwd
p8TMvKXfRgraTFQ5qDxoFa4VaVJtlIYmz1dQIhhEYOXAjbATTUSLTeBqhMOF1Ev5bqyjvTyACJpE
dVGpHVB2gsOOBXrqiKeqaxZM9Tuh3Jb8b9+b+SY3oDnHaUQOi3mI1P5DCBnnoff2YlRMEj/d9gsq
2MAnvidPN9OEbqNAE7UyMAVrYobJY5A+8nHUaFyQIy4lXEvZxMBWNAIW/gDCFEpZml7hXRh5cFrM
rLTNLuYpDLgobcUWhjv8Fi2mq1mZw3vA+VeeMQHo7xUWDUxSaSaCVwhvDUMuGc+SW+kBuL4ERK0s
LoaGPlvWFqCwoJ2yDw0vtTwtJAs5UBYy6SWtnQ4SkXF2gKE6CwwAWA1ZE9x1TmFUb9OU4G9Vw1Xs
629+M2OIgGEWDTFGXgO5syg6hLACzIJEjFepnkFkbSDV5Z3goJEiJdjwWEpG/6jXZrmr+idVrtXz
ZD6y1Fp2UfK7ko4skkTlXlVh42ATp7c56RnZJFy+TKeQZjDNXQUZywE7J1dOoAsGRYUAKB0NwsIw
Wgkpqq2Y0syNOxgVQzN9yaAIBHqpYSIvzBgxPFGTpRtBgR/COT+2anWgIoBTm0qCqlT4464rvRz2
ILIpEnQcLUZeakr0Gnw4+W7KHN8UaWkNonQBxPARyh5d2RRlg6fSgky86mh0w8XTGYFx7iCysZwx
6QIxrS2lyPpoiTZlKN2BwarC9yYRX/NupMEXF/UpRLYWkDgS17hWxRopcggtEnihYWdN/571AuGC
I5hctFbYUocPsdSsdStJ412qaVy6DYMC1QfkPAUYm5JCXKlJSrQi6VEEVB79qkayncizJw+6uGrm
Jhqtoj9ETR4C2FBsgrGOQqEyJkDh17hVXpEk4Gt3BfIIJIITTgGQqEVkPCXWWG0mUWNcV9K2CGrt
MiqZK0jtKciit1jgTb2OVgrHgQtyknWafDKML6l5Nazqo+vqzPEMqKKdzxIRhqBVpxrRehi9y4Qb
2kCIAgxRAqJTiZsaJbhBP6VmiiszgheUlgXQn3y7ZIioBf1NTOjp8wzYDZ72NQG0i2GgTLr6OPg4
QIXUp6NYTyK6jZpHGk4LK0ZwGPKMUqw3OYePC/ALz7JxLvG7OQyaEwvhQxZDSvSBPM18FskyzqpO
pWfW7zW33ysrUMc9fPWs+5E+paS8DuZTos9v7R1lbsQAWg5eS+Qf6iEYb0V60LS7PDlBdXyPElLb
nvvqNKW0rVk2wmjVSE7GE4mgX0eLABGWbx1lTl5NdiTfCv9KSKgj6Ys++SjlTU8is+myv1fSpSTH
TsdcwTfdgblzNoEg7unjcuFEsB5oH4u+7gyVcZqw+QlKucz90lHi+woFUiNOm7xQDklSHWvSQY1e
2wRxt+qt51ltWEnHSF+I/IyYeBwxaLiz/5O5M9ttHUmz9ROxwCkY5K0kUrMly5anG8L23uY8z3z6
/pjd53RmHnQ2zkUDXSgUsqoyt2WJiviHtb7FOKxK+ORB63QBabVNzgxw0tEE2Z4gMrCtOrRhn0AF
V9Qmm16H+glJQA1gTmmIArejv5XBV9xxcGkfiqTubB4RoGCioO4qvmz1XDn9rtIu1W1gYgGO4Nq1
LAlwGE5Me+nkTXboLZp0eLM5OjYzI5uA9gSJ3Ky+9sws6gy5hhLe+KRgLqNADxKw6so6Sdq1NyNW
0x8GtOZxt4/RP1fL9YDkILvLzl5rhErY8g2T/mqApJ7jSi1/1HmmXNdvkZOgPq0J7Qt3koue8iZl
3sgfdiQjaVeI+ICZep+38z6aKSoo8kJr3tjM/PMlY8THp6zABKX+mZ6qm85E42r+MMWvIKJ3m/i7
jMlLxiC9RMOtAqh/aBZCAOKbOdjkOZu3jS69EkUP+GOBuGdPZt2qJ1ZWvRNaplVL1WdoJ5X0AHYi
0LHAXJrh2v9ggxbdUpiHwMFRbEPVYMrUuCOhhgDu45P9mL/p5GX2WD1AHVwC7Wwlu2mR2OXbAqCv
uuuVTw0qj/rAFsXWDzGpyo0X7wcLLDaxGIzeObMbxkc2KOB9j6y1eOlTishzT/VJtQKXjPaDjG/4
OuOtCC/DdDaYo0byuYgP2UBKECswQtmqTa0R2cebvxbKmYKgsVZQKXB89+Nr9snDUnt2fxflM0cr
iqCQ4ONsWyU7ZH4lkktuho31iI81JYGbUjFo6WSxICNROJH3N2SbfPbs+aKCOgy2MQs04g+5phsk
77+CCI3yb7RIBnqFFnge0zicTxdf0kuwIwERRv3YZmtwHDob3tmdSZG0brPOsNod7YGbg21k9amT
fLlSntIrIXTIw945WCOxarhwyV9bMnBWHBIBURn20WLbJXaIkolXWbxfOm6yNTuipHA5eZ3Z47gO
gUOSP8S7tTEfu3I9VKwZpzVW9NE5S/AhBFnKrQXdPz828y6nxhXeFO8L1izJQQB0ZU3GkzRoW187
qAzoTPqXat5l1fdQ/Irfywt8shwJbrXqr5O5Mu+LAjF/5jviKhAEGrBmbg5/f+LQOcnhmJH6S0oP
PyxgFJmwAUgOVfOVIBGBzlf8WvKCODvsxyh9MojtTvIf9mgkqfCq5uYtNcNVph946tC3mYATQRSQ
o61rW6ShPIjt1SLmKF91HzivkoreyOP54ysatm88ZzV7CBhMHpnIAgJHdvTzKxoNZEsLkSOBwzTv
pb1F/8SClyVbPD5lD00N/ppRwNPc4RK7NgM44mMnaAi3yeRm/Bv8DGExl0ViuE6sFeI9ArkocKqV
8OhpW2VDCZ8TTAD0jSwP42Yv/8kB/07kkYrLCOkQd/+nH5xRx+I/LdQ9EbjKdwIYNntP6hXFX8sT
zNLhmo4PwUsQrutvxzlUzGp5wCRwmRWB7LBmF7tF7nJBp/ZuBFFoQ9oHtfDJ9xyNFgkHYXMwoDEG
6Kp2sgORjrIVtbOLxGZhUU0raV/6xIvIJESf891mN1sc6tgFWVFrJ2Q9VX4Fwgp/m/YbxDALvWoT
/XB2FC/Qa4PaAyOhaTQybhDvq2HDCzQI82w2isF8emPz6YMbak6gYNtoM33CjWWpDujfQUSscbiP
zaNwtglZz4EXOSpcYo8iwxFsktbFA78any0oIUW4mo6+x8Pu1HUnqyPFc1uQ6ItYtOSxV+6Gs2Wo
RuHaQ5WKXNVxJ/bnknRKrwJ5aFwzfm0G4vnBwW+ketknH1wCQhMyP9xW5EA39O18jwgEzfvtTAY4
5dHsWRD7UE0rTyWvePIfYDrQ+p2RGbMLxRYqmx2kXzvfWvohMQ6zs53qF8fe83W32hPrYrh35GMm
rlNsQoKH4uOg3DTO6pDhNLuvmD2yck1jqtLxyTFedP3ZlozNiU8N7H3z0vJeQuAkyVbfqtwHQHRz
N0VtAZyqO3FD8CVlDpGwyIZo5BxMbGXvqvWQfBAHlk4vCfFG1H/kZUDgR3y6MrDGqU8Z7IJi23Gt
EG1qgDJhoKe4fCDyFa4Rgl1i1dChDzRrCHl3RnPkv0F9Cy8o6iyA00zcuWOieJNpeCsxlZA0RYSv
m7CAg4eerxmcpOaOr8akHysBTIFvHkOjdbuAZ1fDh/5jUTyhl0Qo0ePTvoQXR1vXDLUoedcayvwK
fdcGwjt9gqCzlV7m/GqxwMVPKLucAu3Lkj+QKCvVWLWvCQBYEzM7m2BjkTSQeTmdgZfK5KTObgQ2
E+igciHblaqo0fbc3FCfNOuXEGT9bVk98PZmiBztlcetGz7GIcYzTy3IitsOHdbMYsvBO6X79pro
e/j6OMysh0lsnGRN+glIc35pZwsypVBgBrjgX3R1J8fjrBzC4BibPz3KAeOQpbtJgPTaIGEm5bLQ
HqnQF5FDGXxH5pavGZmuayW/8EH7JDX5T9w9aIXSFtf8hh6c2Q1xjyErxYOq7tTiyOWrcP1J+Kfn
geE5wWrpPkboEJ+aVwBLxcz/7/VE99qX5NVXH0lf4UsIyHif7wkpK4qHpa20Zkw/O6fdUgf0YBbB
8ChnFQ1hd6gnjs+tEd8nDu+Jlnm9IIAZ4Q4rkqzTjHi2ByX0DMLBXi37uMQMPPNewDtq2KYjFF9C
3AipWn4hoCpB/1UAs+DbZTFGIxdnx2lNtmlANGOy95lvkWYNRBbmVg0EzRv6u0aoXHA2M8pNryf4
Yd4RVDfaWwoaAqkkMeooRVs3BHLsc5Cei3HNAKX0dFKyxV6UmxbRujx3SBQY5Jh3rVl/MfIzZvr+
dfrNnas67I+o69ccPSmnE/OvbD2eUuL0VpxOfG+4aPmGUCFo2rdhkdw3wBkgwO5GFcsi7ElBs8Nf
MYsg7wICM4rvsXu1gv1XbdNsrvtLOIxuxeivZcodAvMu9r24WKgQzF31oQZPUIfYR1nVHcmN1jyF
/PDkMht3XTyQwJhweDE5dSfjYFtHxjGUa99adR4lpu4Hyitqk7RccUFbA1Y6lN+Xknvgd8BJXP1m
S1gAxjoj5vmgPFH4kqFu6E58vP6hDo61OMXz0YAFZpxzmkd9byoPGV05Q83yWJiH0DRdusqSkVZw
Su2VxrucurH2pJT4fDwwKDwjAncTtVF7mIB6Wh4D9iWziTmWs56FyzsqQafSRvoc9UsJRS7iigOP
cJuVtjGZwO2AH4fZR9iC0aH7WaMrTuBbIVz5xGcDhxHRq6aRLXMmfwW5Cs9x7w2IVVou/kOXb+Hm
mdMqejHVMwUJdayeubJ5o7Ll7+LFIPXivIOITCa9saKJZ9DhKAyzls+71JBh49taDQ/6i8kM9tRv
WG7yuOEI1TajNv1UUVdSQZpfOd+ZQQOj4zmMzVJm4iQFXFSDRG3I4pp5UU0QKutw8ET6TP4iz7jd
3KJPkJUG+WXVzd93NzMHmLwZXsI3/rB5LVqXx8P6lOWGShAbLKqk6a6+MHg+2MCF6fki+oRL9SC/
8XIRnhKtR6afaAi7TbqZ7hnrFo7aB0pGmgwyWkvcaTphhjurgNnBYgDd+ShuGmfIrEFIThxsZule
kvlSdANWscq1zWKfUCkQU7eHwCeRnrQYKtJa348K1Bws38Stds6jwbwr10i2Qtl9ztOS4/6qx80+
yHykGajLyQpfyWbel8JyFcW8U38F81ojGh6vzco6O92qfDOGJ1z4yYxjeOuY7g29sPYrfcudVUby
0Jm9a4TK5DAn6MNWpG7rVLXlmj6OEyNTMF97tOHIlfq3OLrF7769oRGUVMIUs/nyZCrkEHYQutYh
ngcTD0O6J3Ud75FboR/HwmQ0yPM3hsNZs86NTVN5Y33pq7PzNJMtS8Pnu6m+mcrrEJjrGMGvhkoj
7p9k/7q4AMWs76T+0yXOlr34ccTWvcQ7Imh7MYxvZ0RtBJExIKN7xlCGvqm2VqF2nECfgn2abnO0
DRX/cW7ea9YT6jnmiQqRdBOKvZ+xZRJsaeY/dsYciulV1SqYbkkPpmeLJfABwS4jgOS4UUf0ZTX6
EYVEVbt+8EO+syBcAolRvlhX5DmN7zGgVRAtazlpX50DLEU+VwDtAW1ghKaMvNQphPR1C76KQhV1
9aPaI+vEJTgQSvsUPfglUmqbMNBqfh59AoE0/yjmoxMRFF/0+26KT0EVX7TaXvWiO4mxvhnpuuri
veCwxvSz6n0UmOo6Y3RJ4+8VD0RPY2UPxpvaJnI/OvhJZLtvp/3Q5AbrrjkmVguEVM5Yp06ScqE4
aCtVR0ynNbWXjrfWUVuEcf4tyrKXSWcSJoTy5oTvbernFDnwLtWAYpuyu8Yov2LbAUmQmF2SYTDn
tJgFDmNr7XVrITIo2bmch+RUmVQ0g64SJx3r6AGj+EcvDbJXSuXT+uVw1kIKaFdNH9E2oUeX0fir
tLNjX3fXomt2Shze28nK15OG/iufPgKTSz1B8xAbkr6QWKcu4MSpPtKW1QxnIVWsXu4r5peM+Zfy
hwQoRIGaYtzjqNR3czgrPPfkh7B2chnwieNsMao0JhwexVSy44l+9yLh0BTxHcupgGQZcpfoEfae
7MnSg2ug/NRxdZcQmELjmJfdue3ehJFdu24k020m8pnJpNpXuAQdedWKRnsw9QWizveM6CIF6qQE
yTDHYM0Ctq1t7hzKzGK46Gusly0YCaZP+xlJjvmqoIhK8PyI3iJ3Lbz6fUu8QY+fKPabeJ051MIO
t7U95js9+R4yixwo3gmWZN1PSJphHYnHJsSxauQWC90/LMHJPTWomNqogNkwoIYTCRR2+TsJF6Yu
rPO2S3G2TcOaHCJ0xxr5CUk7p+siBW01p6TDlUxQq9xGK0aJZEoqWM2pTeyl0TYwN2rt3OSAKEaD
wBBa2b43JZk5YfjqhA0EYZZH9InYmYy2XuI8+kOnx6+aRD86KSqmpKxEjQZQeaNnBvpfE0FKgwfX
6ASmeNKHZ+e9NIARtyqm35SOjKCz+ESAH0JiFnMrp2QEijlpbfrGh5aI32meM7pi7M7SBgYsyA4W
PUHPbpfooUrvdlXZPxpmGK4732SYy9JVEYYbLvWaoX8Bw9tlMQqhbqK+SzQLjoGQKy1mnp2HMZjx
LvYPMJOZYRIhHSYvmlHcIxSbA9aTFbN0LOwjIJsg7GjlfAashcO0D0aHneDsLApuDIalZQthtbIa
7nMI3tvBfhnsxXFR8zWrOvE+AL/xDfVLjagmJozDZaHsEzw/nSJmbtAu93LsIZvQjjGUWto9uFpK
qq3yETwx7EHAKkxsw1jneozVoy3Iu+mjufT8dnwWic9sOJt+pTXuPdEmh9iWRO5pciKKMfuVpBoJ
8iOmMb0JPfBbJXmZcPCyjhlBTurFmqX93R9qm3rRp5MhLQt5F6RrclgJ757aEW5uSwRRm+beMIwn
sfzucqw/5sx3ZR1zF6Mvakn8wBmWvchOPI0EKQQOl30B5EAfYqzXROjoodQffHv66cAujk6ScjOz
VYYybXL8gRELeLPg9nFhIE7gQLFCbG9izj4a5a4XyY5D7seK8N2FFY0dRrh15XCya4gNwyAl2AHG
dDMFz2NNmVzHF/J5cLkF1l5jde6aTcEzNoKUYCrtpUN/tdPpMvYMmRKIqwMXN5mp9s541KL0Rckt
HEdOuPUnRjT+xEvqCYEyHEDbQZEdW236mpBKkRUY8pupDwK/0KqYEiBo4w/OimjTmoHbdM1NzPGx
lrIhnwGUX65kb1bEoICVvj9ZL63umhEqiWSk1C8TTpKQhf4qGRg18S1cWT3S0FBnWiyl7Rnd1ScZ
xoXOxxxIRkdz2WJm0/Tqm8pVqbI3Px6xbM4h2u+Cyto5F77qU4+RQNmPPEJWrUdMzUk3sBPmOxp5
LQnS1L5uinVWUliEkHw2BF2w8/SsnM1QKMI3IZdTW8OAqZb1fQaQ2Ko2bqHkSTEm8kAjBrtGB4EH
TSunajrjeeUO1K0BUJPFOHbIX+ZWlIdgyl8aWBmjzZimMwsvDrncTIyAw8TgSIIPtS0WGoYWgXYu
mLyL2FUrPBo6MWSbKNSfFEf5aCledbpun5Kgi5CGV/i4RWK+QNa6DIb2HhK3KWR2iNVmJ0bqocx0
e0MgijcJcAZhNxivtWACXIeGq1SYtu3RJiU9fzdkzS005h9dwlASycZhiBvygZlQJVW7icvyHibi
16et5h9aPbGl0t7zENiCk6CVi8vkdUxo+fMSw2Vv4sSjUEsDxlNqQrNtFdUW+5jYjY/+ZCB3rfBK
oIKK1Dw9wZZ44wqZXcUovrLeuQd6pRyIAwtbIjPVgiwqPxN8ZVS2zaYICL1zwr1mE+PjZAsHps9P
hUGwiTN9dLosXGEwxBVEP3RDBrzPzi7dTOZuoSX70XK+8jYVO5a3RQSitgABM/lDy8nd00PHT+wh
H4cp+JZJgLR40SVWyLbrwQxWcyutVW7M31nY28tSm4TgtNtrZvBSa4m2BxfINMjMlU2cjA9lPNfr
rL8kXBg4ELlJg5k7YCL4zBHl9wjNtC4QPukVc6ws6B9k1nTbnK+PaYb1XoKfrqO6ump5e511xOI6
P1QYurIN8GwjiVgU9/UqaDBwykLbRfRJWW3TfMwCRYQcgb2GiKyz0EYtitqF79dkXivdXyBfpGfk
ymMPkqWty9cgmH8jqQApAQ2XeWFvg5KaqgTzuFGP65k1j6Wh/AHbV7tV+oR6hhFJgqCpd+RnNprm
RgkGxnq4GkUBz6+l3WDpfkpV+WsQODdLfhOwEJJ1oBrNycbSEFu2cgAVHZI5nglfx48wPjsBa6m2
1L+GUAsJMc4/K8RFLiHTJKZPoPzmhpapYZbbZD4rdE630Y8st8wXs1Wfv6SYu3a6qJ/Nqg+8USke
5qjgnqy+1TzBeDlTK6AZfDUhb4axxapEiyOkaG13zDLnVHGl7QT05dUw5ARjIhn8o3fN1chZUqyG
tR9yJSr+vbOPRWD/+EF6m6vxJGsb0YkEljCSZaKEzVGTGCiSmVAJrW5hc4cSAuSwSVm8GCL4SPNf
mbXO0jHbB9U9bDDyKhXiXT0tUQYqLzJhZqkCqueq5doG2YphFfLNNsm4v2Ko3x2jv2DcFQ74gSGE
pFEMA7qSnOXcNIXBNv0yOyvbDFG+C6JIgQbSAJkyPm36Xl3RIndcdK5GsuikAntghTJ4wYB01gnf
HI0cOrBZv0qDyGMrMAiqDKC45Az7FIWm5gTpLdjMCdWS0TpX3+6u0gk0diFv5pRqLovRBZzhv9ql
9VC1KvOKBQbg3O2ccWvdtl/i0ek6OpmoeZkBjbA+vNhyYkaqF+48EgFhqbEXzztDCJ7IsX1PzCUu
05c7I2b911QauHBBWGXJvMmo7/3YnOoif08ieRms8IQ06VeltC6ZVkWaH4HQ5+vKZFISiP6l7Qo8
aAAfxqB6MxZ615zoOMOttxJSh5QsTSvGt+jPSsZwvnRFz9W9kOKnSKe7NfFVyBCrO2YBp+GrF9dD
hgrROBc52bSGyqhAEP9DlQg8MHwf5jdA26Xb+Ii9yuQlJNVIJ9VrUlnwScH+v1Ubil5jX4nlii/U
1FMSIgzQU5KMaqnk/imsTiAS6oHDiHOeiZofSbh22o1W0jzHkfkxWqRIRnrHkrY85sXi7TM06OXJ
tFU746mb+m02W3LVZMz6u6h6msbmXmbyEGL8GVuTZVGmN57ppgYBmnZeQFlXyld7zNY60ioeiGzm
HJke/UAFxmp3G6GyXKnBf1VV6rNomVylYBhUjnTQAyTO2Yl2ujUaJDbmmz6O44e+cbirwtrNFNYw
wpgOvdKRMTGkGpsrxd/MROtlGgKZlpth09Tjd1tJf4sMOGfv5LClycoG6HNPW9Y60lXk/NvKmvzg
S7EnDQ5wZ51+zj2Ef4N0g0Tx96rVC0/VcobpWV2jzeO9rmpfWWKn6uMEHwCzpH/q+rC6WAvgvDW6
kDFE2B2hKUJXKa0xPqpjtU9UKSHX5jezmPdCaUrXBJ+jKoSGwDpd+vBzo81MWIP+E+FhuUbDOu7C
rqRSGAg4bCyic2hrvXxIJMBBBnQoDK5mF+fngSmd7WQPSaQ2JJ9FCLKsgZlKIbYtKlylCoND1bFq
s61vyJ7BIR3qYRdP9lHT6EJC4cQ7bKeUBPP85GSD440BBXfIkQ5SdiQ5ACxkb1TkUYxmeyg6Bm26
maS30GEVHYeRekCS1qX3oCSl2xxjWjsxk6xG4ExfxOEuYJRRDKV5s8xp2CE7xhfQE5Imc+VsBJPj
QbyOV2lE/yNAQXm2Knaqga6z0JFNxXOSIicGDOvIiw+s68wifCuTYbqUy/NdcSzVBbQ+zuvKbXpK
RdWPabZ0Y/vHj8hHh5CFiHUkzSPZWMkJWs3M+DWuViQaEcTR5CNRTtrHUOoJzqzqpwWRi0BTcK5x
LcWC/GStxGQapYUFl5k9llalEd9KDivd0ggo4J9ko4OaTK3BUTfTfsowMkyqs8+BX3BWVkerczZB
B8ogt9Ee4nGg1EllsrN6+7PyMf/1Y+x7UYkWcAiAD8YR5i1NttzMSzap3u8Ci0QMqWRMBAdgTT23
qa+ShGD0yaedMb5NtCxwVfBiqgIDQx2mfVH4D4GYWUUmNcDtIkaFgSmCrI7mJLNwP2Dw2BdLP9Yv
EtypXdCR1YdCnjGi1zhHnwi9MtN9bZdhsS8G0i6TRi02EaRiT5R57iqTjYA39ctNPrJGsyJT4q6g
dZfOAXpc+9l00bYayIbtFOvTMhhHAND4NJAjZDWascYi7cAu4+xYBnXLW5Rvey0xj33aoFgzOvbX
jJfSbGKL7FCUSka8PX/CLm0WFt9s87+RPz+Nav+E42KHTp+qNUXywvf4R05szxv5o6NI35kt0OGB
nM24/SLG/tXJmBOm0KTRVRvPfWV8D8hok4E4d1OVRzEGB85Iko/C6MCbuFhsQU9W9vBc51a7RYB1
6RAJqAGUENkOb3W1mEBl1AKTk+3a73jbqVXQGhWrBisp4Z3TShtZ58Eo/rHs3HHDdkyYNy7szq74
CX1axIlDj1SRvRkpr2ZjwvFASegGo+3OLa+3kiYGTh39P7lxu7Yegn1ELAe1/9qwigPRUTPDAgZi
BP2CQDYPZckyLx2CahdRuoeWxPjHC/bnebjEJvokKetv+Fc48RyDOUc8UuCHeQgtoVsaGTXfNGBJ
ZMJOW2UEEjT6wVGYNAfA4kjvkUca5AUscZQmQC4nyzD1OmxI4hFzng+g09ObylzLmS2vHrWs0Jfg
7QT5Bltryyn6ix2MrFBYrNYmj5bjM9vIfR5Hkb42frrrcjRRcEHTbCg2qcKGwOnT66ygPItq8Wox
q0AiY+0IztloITe3xV7MbyEwRdanUJc3rSg7oFf+Sc2631akLu7voQJmpixhwDV8I2fwp0u6zbLG
81XCQCVz0ynFPWsxPES4okvYMCQXFzOsXMLeulNaVV7VGTfHQTGpDMRCVwpscLsVnqlInj6kZ7C4
vLyxwn27ZCyzHpxt+NqiwsRfAV1yrcyGZOXbwLJoT1ykZp4IajQo5ECu1CGv3LaaK9aGKWSycT7k
we+uCbIXLrOtVo02dnRr0R6q+U7Qp+ppIXZpyD5S5nSlscUzK4dHcGLPeTQHj47dP/JHoxLW9IAF
XvPKvR88d0zJfdKyuJlzBygOfoF8raYsK9OR3agdjjO7DJDtqgrBs2w4JFqVmLepz5/GwsOGkF8l
IF5GPUT2yu7Nga3Gch1mS2+yxat8EDqa2bwOIfNyuKgabVxpgiRsazcemBf4tYnCv0QCh3GA2hDC
KsuEtWJC2tWQkPRG+B5JC0VXrXyGHY+p2pf+KjXMO8fBVM4trQYZQZVOMWkXDkoCbSuyxkIuwi1B
EJObCQIwrQimSC+HWxwGsHSkeisrGvU2Go9KCVtuRFCXp+StRryUFLvQrvGhuxTTzOGZ3Wrpk6U4
IV4V0/gqM23asjpQ70qvWmcT8CmKxHreWkZGoidbABISsHsoiIFJ7Wz2qc1WIXQwvaD/9r3/Ec/m
fwkE+d/I+rAxQP3XZq+H6Puz/gy6z7+YvZZ/5vfnggtXbP1fmLlIPlG1hadBWuT/4X0Q/v0vi+Ee
fi5VxYNJrsH/tWxq4l8qtHDVMf8d96H/p+FLU/8F50MYDv4sU1OBav7/GL7+sHP9J59T8C+LBD/L
gDviGLolFzvYnyybMlV1xyRg2FNLiyB7pk5ODadaMklhThuxVs++giDa4MYE5UhTDxZwsNF4qbbt
+uHAVyLf97M4FL5+TIl9ZErChKvLnn2e4z+9tdd/f1V/zsL+K7v0j9fq4FHVTMvEyCrUxX76p9da
WEYp4ohSapDFvsraR6Y3WyO/VmZwYYi+NedrK5XdP/9QjU/hT6bW5afy2QEu1S0TOgvG0L/+1KRU
bVJZRe3pDjoybTn9u3VhnIJ+gsdkHZp2ka5/tLQJZXLQu3OSGk/23jKStTNHbqtaxUqjbPpv3gzt
r5EY//G6eKCwA5L3ZNl/e11MADGacOsRiki2G5i8LFAe2F8OpFsxJl2yyqAroWSxzfM/vyV/PBR/
fWig4tvS4jzDlWppf/P5irKo49yeaq9JQ6Tn5K1wQll9dOlsAnAnXBpofzL6W3IUion1us88OTLj
rRizcOUM4W97Ip5cgQKZ1M2jPVWXeBhY+cIsUOf34jeDoHtvNWd4hxh5omvWpMCrDf3ZQCRToyNT
iDvLOVWdJnJRph4tmj81jtfcrfSR3VZ17hE3f8Jm0upg9FEa9rO82xMdCQxPG9h1blUX00RQALIz
m6xtqVTgQ8Wdf/yGCdGnXm7AwK3pYn6JptzjmEtXhT3sqjGEzQs7JFeH02TV6Ne6Gy/uxWzbvaX7
e9FOM0a06ZsyZVz1JcYrB6qd3WeQKkOmEu3HP38gmvX/PAwUGIQCSJ5SLDvqcsr8+asR66oO2TdI
vd66Ed2XhhstuNU9zaarRVul3gD6RYy5CBMRLKMdvLOGmV6shJ7GRQxhqusAgSODtjvSpDl5xilZ
QAz9REo3vUZc8gXr6EXSiR8siHYEYcfFRu/gGVycQ0LMV/aYjezIt2lsrE36s35uMA1WiI7A5sBk
YdRtPkSw20jKqZc79sIchzmSsrCuo6ckOi9AfHFRs+8GIETPLG35iTWgQmXdEGae78uMYbtHZrMp
975zIMZ1yk/oszGCp9lWg3Qb0ypuGU5D/BtjMrOunb0f470JikR9xAtUhiw5Lnm+QBFBafoooam1
Kg4+RNlkRa8YMej2cxkdUmOr18RIQnGfjkQtVY5XVIey38TTurERNnSI0XYjvw/JHZN5ZA+m+DdN
bv3ocRxAoK/ValtFFx66qHyAfDc6hA69ZePLGD4F0Z4lpomiIQIhi4NyM5ensUCYiJOlp2SW0UEb
HlXHS/qHqT5avYcfSiz0jbBcd/K/O0o07qe/nnHL40OqK1cRkADwAX99fEZWZnqR2omnEm/lvMrh
yQF3YjPGt9HQUepYCMgTRrTJdBZZuml0tMD6MixobuGkXGZ9YfIq1CWcO7gMKoRuXXu3bHW1pG8S
uj3iFkJYZS8nYoO2ZXi1NKjw1u+qh3xoqDj3r1WGPtUs1gl0/KkxdgXFpcIItoL2Z/C8julvSrbV
1Mauk/6WLHAzG1PtQuoHgRwO2wkuQM9MMQG3hiYzcXt9m9XPwr+msI+Z/wFnyYNHWq+52Kpwn/LH
MXtS5NUhbcfe6emZIE5w+VCJK0LMYd2wyevSSwhuB1UKLkvT1NhiC2I4yeI1ZiQZVwNlk3+1G9Tz
uyx9nKu72j6Z06uZXGr8pgI8qBSvBh6nalyPTgzwtnRRChyWnrJVcfgw1Fearajfxgy5CYvLfz4d
FvTD3z9dSRqgVEmshhQm/nbHR3YYhyxXcAIo8+eYNYh/S126UW5gV82FOILtSw/0ejx/mXpROfYQ
d/AQq1nkatN00kmEUtsRNYzzJX0EH3Uy/PiCla5ldAfR+N9p7yMtA8Ru1GCoLUkX29u4omacIVh+
XNvYmUOPeCWegm2Xa1+KDZGuUcKHf/5dKZL+fl9TUxkEsHBB2sYCOf/bs8yoGz595ESe3QIichpg
L53i4EBT2nDTLJrxoPsFixLbSq+iMB4LDiu2p6O0cEcuEZNjnBEUzdFfil8sBJJ1UZlfSqid1WYA
PCq/xiFdrO/zuFKqtkM6QoiPkuzDQF4Vc2BnrY0Iv5W9E1sdjJqZnJVC8wIcDk1ie5P+njOG3Qqr
aNFaPIBoREWpLyKg2FxJLOsV2Z6CkC3rIU0ptfJ+cYgECsOHYqfK4HluQlaSTJD7clbWo4GVwTFP
5cg3KsEy52k9YiUVByBzKPQDQZad2LLzeWT1w+IYMWT/rGZLmm7CxDOxfTTdo5dX/C1tTs+QV34O
PnyI9k11j+z6WMy9cpBEsbCxr/2NZjjKQ23uEraBX4WOsot5IoYeFgD4GZPwSc2HR11RcRCUGbJH
R0mPLYDnlR1pmK2iP5bHSn6U+heqDHGFShffRIw0fapDJon2gu/QWZ0K/Sp0+24FeDkqh4zhFMyG
KzNY1B0D8Q02EhM1Eaox37QhaSqCt1UMpNIp5CSYhmfNpv0YK1l3HbrppdOMUz4P9X4StbFKrbl1
U9ztbmmol8Ag+yTj2/Eo6+bVyFjGjkb30A4GieFV0d7kXLVrPWydbVWRzpTEySXU1XtgpNoXSQ3i
xCe0KJk6JM67QjPI3S1V8hfjsiFUj78aO12hORvCJTGVuqSNfudj3HkKK9+vNomnfep3KvwREXl6
opmn2K5x79Nv9zHE1aSMauQsFgpFfahIW/438s5kSXIcy7JfxBRwBje9MJ0HG9Rm8w3FRs4jSILk
19ehR0l3hqdUptS6F+niHhIZpq4EgYf37j3XfJY8jG3aI/fAtvw+ycmG9YH4Oe/jadO5nrHtJFJX
iQC4CIqnFirh0SEnEldEW+zKNvgKGzIJg7aqtmz+qgbtYIbiwQPG6xSNYkyowiM6T4q4XZtZ5DjA
DYQnGh8jTykeV87p637MORlBc5Hu7S5+cgSik9ik0Cun8p7pA2PiZe6H/jnY2dqGtupGB7d0ESib
HAlFUF3yOgzQOEGPcKMPn27HJtIgEVI9dmvOQ1o8SNO2Syk5xOgRcwqPMhxrJmgXZ3SuTIzxoIt6
OjV0OwU04DoYnnUkkQoaNohr1H2D0RHqap41EcPk85SrlKzHVTw1xMi5twZjuhVEUVDbM8oe4LQ5
HJVvX/Ya/X7arEttb9P6u+kLWrY2aiFrYVijEMDPaf5MYjB36dCf+2IpK/JxZvBnm5ucxXZMKhd2
4GjdQWdIOKP64kRnuDi5yubdkA6bTZ2RuOorTDI1YvjQcqnkRfHR8pxOQQyQJs8GPCShUTxUFfk/
BL0gsRqpnpnpGc5iF0umr5Gw2kMx0tBkWzhWgzhl1cxAq0M9Kib/ElbGc2HpBPP6QH5Jj5o15fAs
0SSApR7u63byN+SANz5lj1dtJxtvRDvPu7AIyFTvOTLowO5j20q3eai6bTKlKF0ak5q8zcbFwr9p
+wziWDGQ9RM1L4hfwiNxWif2azgCEovCqHAvRTnHpv2Yzmw/YfMyMJygjrpOK3ICYndjheFbWyix
r7Rzsgmyjug3GjN+Pa+1n8NKY1MZxnjHWzqRfo4JWXf3UOK93QzZgzer8ldoqcadvyiqojBrNvnI
JqkV/gu3pQJEFrBGse3OXX1sSiKpLJxFqQEerO5qRDahHtaaJVBkjEZSvAty0UrXNcIx7hTrtKEp
sHAF6obenWfxUzTrubHreYdwBQe0AMcwMT2k2KYl46rTHIJssJolckCioJ0CC7xay6w88dSXTDlg
o+4xGBDp0nCH9tVRjaZei48bAFdgvE1Dl5GwQ4neakWVjCk0qQ/Mzpb/AgSkvmWmrQNsAInxVMZP
Yy1QI2tatr6vX9i20TvFuJIT26TN5Xlba+gmBICQnrsWPymd+GTK4l009k+UJOgfxnyg+8V0NiTO
c01Pt0Td02+iCkr74FTTXpdEWcFIiSxIDkTquqt+smjwIeidK4feK1tyETQH1dLhbS2f0FLHesDe
+ZrjKt/7Acm94AMORsbIgHeB3b88KBvBaloqtSo68zEcSLs0hpi1+eVOCBuUP1+EF8LdXHrQ2mnf
ppkxQNc4N/54b8Tx5yzKXehSOsYeopzB4ApJ/B9fexHv245o9BTW7iZvfW6OSSFgOfkDqmILuFtx
zRQxPOXU26IV8OnRBW3qSIVbn0OD9ixYmgEuRw47kH5kAW7f9L1z0kIvaWRz4/bt2jAYBOW8r6u6
yLAJWU/Ms7rDUDjtlnEtJMFF/mx04SEeBu86Jq1DCfvaicAojKnprv1RMT6J7H5HzBkQggORDd7Z
LKoZ1T7ozdiQYied8Fc70GIIYW7t7cSkRvsWZm48pFhSma8pZseRccy4L96Cn/CZDgbeiW7yifji
K2k042HMpXkM29k8FulsroqyQow4EEHeya9gcgDGZ3N46r48ahAGVhW2puV31NnpHBt3yl3CBETH
VBvLSh6I69Cr06Nbh8dgEPVmmDysO4FxH4aktzORfYwzSxzyqvVvfv+SUa7iGhha7AqKpKCcNDD2
iWWpdMV1t/zy+3e/f2nS6XEUgnd+fm4cNaDrrqYfbxpMSJmt8DZdm1sn3UYA+BvJHDrLzG0nyhbl
mb8XdSgPIQKwc9m+6WB0bqxEWWunnCQyVh+vUG2Jre+B9oonYn3jkcsvI7PwOIc4ZSza9EREOUyW
soqARj9YNNrMEEsf5mzKkXsdL7/kQu2sLKrOcdHiKm6iYefphsRbD3+CGLiRBpVcRREEFP6it2GK
UXiIOhglbYCTzHHnvY8bezUQVJs7fUuqsR88lF2En4tEyxQg5iiq7L0P0JnWKgbsSmNqT/s6QUNW
AvLWCPkzhPlk2QxvMqovJpYXhKvWXRWV8qSD/CSjiL6zaDR+jqG9RLG7ZAJq85okuu6G3Qi8OsIE
JocpfM6me6xZu/wNSn20e/8j5zu4rpsg3IwGW3WASzEJ0+hYlBMpJYP7NapY7wOc37d+0UvYSrgZ
LJUMmAX85pTZSC2niGjWCHXy6ObBWYVcMg0DAfjolwTlzdhW5sk4c6Obz37tIHPMSyrldr4pJqc9
RrE1koOa7fzWbC+ZG5xl41N+afLdBOm5/RTJaybt/nXmM5RIU/tXP725sySwIatYJDUSg0w5962R
uveliQAvXY5I1fe3meu0j303scZDJMwuZvBiqocHFCuPTKDIIM6bjd/RMelDpnJ4mFKoRBsG1cEN
mXf3E0lBh5KWGGV/6CF2wR7oOMmz7etxl6QB0RvDMtVJcO703HpHxH5+GM1XVSOemR54eyf+lZE2
cJjbZG+QayppM46muUMdAzM4s3auqhiy+E9RAFOlGcW7SqiLxfRCpkG7QZfC1PUu6DALiHC60RXu
Sjs8aSeRsCkRRCPEby1GQiCuuJwTXaCx10mNzoXyU18NvYcBFPBDFIN3F2QCJMstSZnwnSeiWhjo
MwcqvjOZVJuSOK35osw7hir1uk3Rz/mVxLo/63Ocqu3kV+epad6sGBlcoyFdVTN8Yt9+mQcUCLmF
mnNekhvCNzAul7AeGRfmJcAG1MmcB+bNiJJCM3pZ439HhDKgDAmd7mcctq7CCecMcqc6smfa6c23
XqMpq1aR7Km4yTQMBDdOM/K/B+2sHOYyeIqKs4X2TE95uy7jaa9s/hXbhInZKWJo42ETy+GI2v61
1gxMuWHCQdPPtemB/4u7u2ixItZTwh7Vf1CgIoSG9dm9UfLBCCNBZBbDcVSUM+lLXmbwYfjygKx9
ln33HFnTuSzrY1zaH6JGcz0uIQURUy+vufA06XmNgqg0klE4h7hUYFwkc94akxGVmnjoU33pdfMw
m4yAoRV9J0x0r2q9YMqcZJMNw/n3j/anCPNdsfMN5lOMKCErl8snSnGNoXR/o1I+o8JlwmnVP/N3
bJuoFVNwPV0DZpUqH9jaFi0rbE8ay6xgZeQXz07g3COxmMfXdHJwjaE0kl1FR5O9Ucp1Qt4Id7jv
3sYdWBTv1L83jimfdFncpDAdGTc9WbjEZT2tLNwsmSZGydbzo22Gr4nE4gb7gpEwnjfX+A67EGjh
HOlVOn9aDkRE3/1AzPgwYpXrWyQWRd0+2252qV0TNZobP+icgXAx6A9HlOe+LoejIpjcoPBHYvQV
+sklNLEsy2Rv1221knIGceV8Oib6nSRb5CKxekkShAjaSkvw18Y35DBeZA9rSoTFMabhV0YfIgvv
NfpgEHofqc1PcbmEGwQ/e6iqiocxyy6mrjbSAtzqGeWlChIoYaKbEJJxG6djgRNg/sinKiQB5yEI
qmuHnnBAyZIXnd4Grjwxr4WiUxykVLfzfJ8bRNosP4+k+FuJQD2x2r3IJpPbk/dZFcbFrZ7RbND/
HMpbYwrw+kfp1m/1WdYDK7ALnlwvuTU8586N4ke3Y83MMzK/2beOJV4jJ7JvUoUOtnCeesVrWJcy
vlIiPuUMYDeIWR9KTu+4WPBI6fDYxgnCa8ysttfhSPNvzBYZcG3lz0xQt5ZH2WwtGGbuFFfK9E41
YCzbzGgL5pQ3seM9N7n36chuXFVWh+wzu00M4jfmvDkLy4jw3+h3u/PW3RStPYbeekZwdhVG5bBJ
JnqsSfFKV52pvPowFaWllGwbS+jYJEgTyjwGBZyniERRS6PD4zky+BSVEwAliCWyIrhbBTK6yXZ3
QVY95HnyyLFWbWe4IpVj3WuzoVUufKLc4pdoHJ4p53860/XW4YD6Iu7QQGt90GHxNDLygdGSbjP+
lxpLEMSU3fl4HVaoarci9m48gIGrQmXnosNQmrfpuy+Mb8BWwBsMmhgiwHocMZYwyIMNU0ASuuw3
fUy5SaQRdoC4OCeu2eErziAWVPgJK4zHpFVxYV/5Bh4Bz8AxHvWwQeYWAvcILc9CP8eWiM/Eok+D
KHnKM7AWVUxgXUdyo3wuyrDFTzt//P7SQxtgtKrvpAtloM+iazW5JsOUAzdnBs5+hQk+8oJt2qgT
dygAeNG4pHhNN8KaBSYk+wJxCO27kac7y5KkmCCCmV3gCMifjqWIcMFMDrObpr2dEL4WfgllzXkn
0gjnnHFV58bWwymUGf6rpyeAO/2XIbod+Qe/Sif55Q43rPpjMYsHp0Lho8dfSSke0nK4ZGVy6/jT
eREzueViwszwUzLcMYdpF2XYK8MWoAUaGi7AeX6TIfaSdgNHMWffirl+pOqY+eELJrhWedeIRumr
1Jjy0e5nc/zVYU+o3YlqLaif+zD5ThVtsp6aUWXqrGpshjKMfxAfvvKaXuFIex9m/o6xBk2CbFvE
6bFunV+eMn7srr4jMKS/8ocEfIKeO1RV9j6om2/86qlFPuoc/FKSxw/Vv6VRxCthL3HNUTB+oCm9
wciAv9/OyvWIMHE1Vk591SgL0yk9s2UAs8QbilDEoATjbdsWL82uoltgdfGm6S1giFxNolp9pX7+
BFD3iGxgFWIUy5LojErywR9h+ajJi1f0718MbZxr49HP1bx2HG7E3L/2nihRBAkkVQPHWZbM3Jug
EjQ+zojyl8ppsKCSYstL7A9dxw3fO13OIFJb129+JW2wbkervnUacRp1sUGzt8i4UOTQTt60JDyF
I9ZG57lN+ItnNGAtbKlGSiGts5qejMu2kDCpkal9N2lxD+iWDm/y2GlIaWUcbbIapnUUtDZXrwLW
Vnoolhx5QAxNHDC+xQVD1udwMqd46e/hQYcEwwYggSt8OFNBprzdOxvVzgevn380Lojc02+1UZPH
DmBjngDfeD51DW1EChONdCoCC2Kq+QFQ8zWCfZAKgEl30nfv0mT6COoSfE9F5iCqdC+AP5UY8GDq
QV0LlkMcVvfjBIeemy0nT3QfekwzixHOt/OcZ6N163DlWZukqgq/fclyJGxmMj1ZPSMKAkQwY4XI
+QDRSct8jDjyMVpp9G9QrIIOy9FkEWuIdHQ0oHQMIbJKZEbbJhm/S0iDjugOy34yGPDIOjwhoBQM
1EGI/vA9BVdEizfNUVnkJvVOACkCJZWowucworUpmI1LXz9mIVddV2lE6L79K2IFrOKcP2WGEzBX
QNCW1MOdqzr4gDkZWbR1MDpFuMr1c9WrF1+QNJGHQFCssdwZejEdGa2Luoss5gqSS9bq26EWd3Yn
COJM8bJEL3VbMlQU8UvlymvJ/ZsZBf7XuQJqpd/CgWahAk8XoKaK3C2ysE+k0puWXkURkXsR4gHg
FkErERSqg+soanCwmrgFXZBgga5/pkEOO/J/1gP+wGNBlCTjfRYtq/EtjD6drL3WqoVcaDjd1up2
3aiqDdDEhWrjMfLY0sPSa7xD98gxkWAbvjoOFVWbg/YIbBZ5lbNx8lGO9b1N0FRFb0yh2x397GcI
wZs2rV2s0YESE/s1D84LZt6ikvRyBI3r0YqORhZD560+BCq7FCclNPvWy778sDm6S0AqC5NzhNz1
JClQ/Hv9NgsUpu6cCZXjfBsK4qwsmpDQrOnJBvh7pWms+9QChieTS+ENX1m3cKrq4KEJKW6CenrC
ftRk1UFSjxChSPvfRwxrBiz7RaTHDHnd4u9TmI5V9FOGGpaPenfd6JyGUKlTrAQ23Fk/AzCRjVd1
DxpiaPrbtiUEDeo1vkf12Of9D0S9NcLex762P+KhHZavM0IORx9s8s55bz9BtWXS5sc4+lpKOePO
L2zzaEv6fOptUj6KrsDZxi6nVu/C6moXNqRrHbCW0dI27A+j6K4DJOBCBO8GFxAssyn9FWqSYDia
nvmTchk7FPbZW8wUoIvGEY5+lK5xbk4zxMu5NuHUvKH0sq87HCXYtg6508F7DKOLaDERuOAUr/Qw
osD1unspJbl44oQg9WswQy4S5i93JDu1NerHOGDYnOOBgfyJkFGMzhIz5X1EY3seYgIB2lTv4IlT
OiT2K8XEUxqAF0KpYq4iS+0GAAVRNS5RmfQjG5qnaDLkvFNTe5f100Mx1/SSPPIas6z4lLLddV36
07c1OLkSVEOQeAfVieuA4clViKN3iTc9qolOvmEtHlDN4TeCfAsj4kRCwm1x4XsEjMyNQ55AdGkg
vLst3mYDrE216OqCEeZKHYHVnGbMso51nJC4zmVIeAmMqmSY9THN8J7Pyqe5zCK+SnyUti5hfaUt
NCPS4UFn4ZtHgbgKzPF+Ui1YQk5g1+lexnyHkgfjaUGUi0fcFq3Ta6jKHu1+cixt+sm6hJZqty52
bu7oWzpTDEXngpwhOzyixzLJVI36uxTVNEsJoLK0AZtYaXRxpeanFFxdtLnRCf9Rodw7t+qNm0ha
T15rciQMzAAt9svcplIJFwxM+FoaOUiOSsOtMxZEb77I820YT1V4ViUfvY+zejcP9qGOwus541Tx
Ki9cl07XQ0VR0YYNG/keFCc68CgaHR6yjo9OmL97bf0WzXjAfH+46Rrjhi32qQz0ZYzp7mToZJLs
yU7qO2GFeIPdhEuFmOQVDYq72IxeWp2v+jLDSR/Nr42A6DUZ5lff0e8h1pXvzcySk5a7GScgZdam
adKAnOP6IWwTbPF8jRIz4jEN66PXKxgNVqx2k7Ae6jwOiIAq7xKjuYtm1Pd+NsIBLs7ADqFN9z5j
YQ4gT3GgR20+bZQDtN40k63QfnKduouuP08/TWgqdCskaW8cAxajLQiLaxGLi2oKBjugfAAgAvMk
cZNYBFKCu4mQx7w8l/5bkcTJlnn4acoQU3TBu7JDtWaUuR2C7KOcGHYVJlYrtBVdkK99xkSg/6gT
ypiXkAxd+hBTSux9i8PWyz+6MkGIiTd4zfUJZoeldxXN1gaKKKlvr57QNsWG/xrssAdCQE2J0hPl
j2tq89BqPEy2lXxlSfqEAR2ImGHj0PKiS9ITnq5mg97LgGCCRi2L0jP80+DSQgpm3jEx15uaENod
fYsvxw1+pL0pXcYg07wkmoRaA2Ijo1rK/WSa19RQECQ6kW3GlqBl2XLczvmNMFBFhOZd0dxO+Nmu
qlgU9y5InwrlKwIQXpvBvNeW8VoDJV31Vnwh63A9QY6aIxP7Sjpd+lFcIxlQ8LAa+66t2/Y4VgYw
vOk9tVpIerk+gR9eLizRyo9Z+7Wgf96nZHYmNi2jue6spSkoEGTBEOuTMGLEA826TR588lNpd9jT
FbxEh8tioTWoIBPtT2S8p+1IvpUReOj/MEGy6igWFRDS0AARhbc66ASgkcq+tjJ5hmUKT4bIDITw
hPTMijq0AOhYOeO7GCqQtd1wO/SweEQwHafqNh89gl19ClrTeVd4l/EofxgpcMw26a2PGSQ646us
qNO7fmQAmDg5nVo3gbhZp29m6Q0HgQSm6Kz3aWFiDIw0s0qT2FnSjkzaO8UDBL9tX0RKPCuurq0W
w4f0kxsZkNkZCTBVuQzfzQjQkzeO/LApPLXYCpv4A9tuuU/EMINRXXKwaUy4DcgPnDyr9jtIxydA
kUv4mI+DGEwuGBRSrs8BZm1lqteKPMy0JTbQf8Rl5yFI7J4yiHLVWAHHBgkMstZ/wEfxIVPr1bab
vR8j5EAygQXZQg5qpn6HWns6mj5aPwsdHzOgx9mj8xvCQ5HGjBMQO+10H+D+MGaJSa8khHAedlho
HmORYgILfzBj3HdRonYOjjSiyMN7hr5DPMEeE9PeIWl03xT+RYzexhkAmCkDYLMkJ9anoW6b0yHL
3XKblJBxRxfW5CxbruFm1h0XljKrNj92qO1PyPLGDVsSLA+rG051bbFafv82afuZ16i6rVOP2G6B
CVop0Pq1uB6K8Csa4uS2loPalWn7U4/tmscMNiWKUHFOCNAwWUD8vGIEUp3T0v+FWVaBAanNO7JL
E0DksC/TKrmzEEsEjT3eBDPYjpBAtV0ocY93TfHDrXa86TNnXWU1VsDKMVHpL5hLiSdm4gyVbWw8
dhxyXKSjE/Do5yG3CI3sI1BeEgNVVzDTdzLjNogqfU6D4F1igNxHMWqFQImzbplLgtl4duzUun9K
CmD0QRJgAKjyZkl4+1Z4Dz4JYH6ax9o79QRNo86InCMpp0yAvSZ983QxwW4cE1AeUqKDy4JHhWRl
Ksv2NaENkc+lWLu5C5XPhJ5kkXLp9e68CZA1r11nP4j42JGDsXEqUtMc0y0PBU66feMcGDlTcGis
tEPyk3rI/WR+H3gE0U4AC8UpnOIOhoXYm3YOQADgNr6Tve6AI9aJl+Bd4y3w3Nbc94X70qXW4iZl
V5C1qWkkNOadUXEjgUnVFLXzNKsu2Qfjox7xqXocywc/Z+Cv6vZuMiIILtr+cguqBKuIweUwzIJK
AibUFlG9HxpJZjEdlueB5HUw7x24zxpLeGQA/pT6oWpVsyNXQh4nioQSRdsTI0Eq68p6lW4qbtig
r+UMNhRYI/185HQgMQCENh9lPlGAMfTZuI6/yBubXwxa76eZx1HOiq0F3l3vOSezZzSoyppvzZtv
6pBQLCuhmeUQ0rE0+0FjYYMfHH1icdHrZbiIg/1kuRRQnl6cbHJ4lklhHbLWZeznzT0eJAq4/cTt
7pHGWYp+uvQ5HkHqF2Ixw7TxzpeZdS7IvsmQRU7mYPxyarrWMpXpLYDj3DWpYpbJNoE39QcCOsby
43OrsuthtjUBz5a3i+Z6eOkMUHiD6iVMK6z2s7KDe2V0FxPu7FvfRPbGNIJop8BHWkKQZzwk90CE
5MfQwEPpITrPlZ7Qh4z6BpM/Va1KATkY+T7mBHtMw5AgbMu9z6GQbxrfbJ7KvofNxjRhbUdIhRye
+kkmzUXZUwkhwuq5SybinGOiru0UpLANU8nRRoHrzP7xvcF5LkdukWm08xuCA6eYKF1f8y6mRrmq
3L7/5VOj0kb1HsG05E9GgtW78CD/Gk0CIM/oH4RNEm5Du9Gg3L6t4Aus+qq4Qf2xXPemajt6Limx
TmltlCTEfvbZIWh2JHsuwh4LvIvOY/ocj27xmfXe1p7tr2m0sl9JMt+qibU+j/l8SUpkpHhBIbuy
hpWL/GHmNLn3RwBEhpcch4gUyTxxD3NV4Uw1cxADwxzwYq4zkahXLx5fNUaidZCyIcUwK1ZVO7KC
MZyecPstcloX+8qgIOTyd5sq3tWBo+sqGmP7PKNV03Q2sKaWyaEe8bcYNty4BvSY4qMZRTWxsRDS
qamB8WbWnzWhEscf3cnNlHQwXAt+SSK0oqP8NBxURwLiydXgI6CTfXubOcI+TaFIV0g6QrBUnBgF
UrwbVhR6MP5SwWAPd71IxyuYK3Nl3CAdUCvkP9G67YR/U0aHJAmRqrsy3EExR76NkXZbMi2EEG8I
JEDlV+DIj64Yhsfa0zFeGaL7tGdi9BGkpcRAW0MEcYRzMfu3+vRJ4D7cGAVdCFIN8KLXbfgwVbo4
zf1by/gwEHptiyA/BNXCQKtVec470PktlaFh0i6x3HDbqa5HA0jDEiyF+aaBmqGY83c8LgKwzOlN
yZ4WTB992aK/MF67NYIZHHfldow6gxcrn/cg0s+2jf2OTlh9Q8tsj8lNrAHikQuT27QZ85mLhr0e
QETdO0Wf3k9hhSDW5Lb1+58VeRnul8AOo8bB58BFO6J3eIEX1O082TyOWWA8zaaf3eg2+5L3cziX
j4MfqQfuS8QWFEStSHVohm9/YkSFgwS0nHNjeBginAnuoBeC2rcm8s8Sd4dOA4qkXwaXRs/EMXii
QQRFq7zLymknZ8j0bmYEF1kgngnKsD9iLg8vOSim0XfGm5wlpsoO7yvnNVhpxCuhneGayyw0v2b4
gvHOppkGTev3H6MbM/deotbr7qYkqK+tsX5RFfF9ubRfvXSh+XTaw7NhO68B9KExKq8VAQUXFzj3
2U37ajWM5cau7D3YcXjO9hBtAqAVL2pgbt2GoX0SrfTWFYEGW0EuxyUnBbtHYhRPZMTMTXbdDOm8
yg3DAqwYtztrGuc7IR8rWkRXY5P7By5En7acavDotXMWpoVz7BSX/IOiISSSzYruTf1ulAO6E8gs
pO8w7z73JmZEsEE/QYSexkydY+nR9ez7iIrdKSiZ6/6ItfvoLO9e3brbPkC5FfCwbPuiG31fuiww
06NxU8TFc6WWoVsqLk7mA7zGBkLbtkO3snRaFlZFT6C6MOjeWTAO4sSiwm5Mhoc5SYuTDwJCNM9V
CkgmvZgpn2RWSbLp6xc90miRY0ZHFMb+SvTRnryaePZzsiBwBScaQY2j+rskc65rHwpOhnRI34bF
fIsR5DHObSyIIvpswqd8yZMfxofE898bwU2uNqvyyrsXU/QehaDSFGaBZmpekOyCtHMvuUhfMgeu
G1qmZ43nr2O6DEZewk8KHo0cLb720k+YN8vOPW7xiUsug9k+t6tz4/tPQ8GApjD0Jbe/p/R24rPU
6heNK/MUWl29Mt0ODUsVvmsju55S0IspUSy4RNUXB9pX6AADp1VxiJiD5GgScSpHK/oP1tUowfKo
4H425D7FAHVF5gNYhYgDU0hiU5sEqSZoXt1C/KdDzj1iD6PzsaYnsa5jsisr49F1MFH7xETZWYNN
pbF/+kF8gOVoQAA5585s4Z9GaO99OuqUymkKPJKHqFeN1a6ZCsPooGNBf+9KOfmz21nX2JpB6QqU
yBgwf8u0F/9e9F3d/eUVIqybP39W9UQ3IO7++OP/+f8yOXxxl/3PbsJD957/kRu3/B/+shKa8h+k
PiJ+llII4UiJ6+qv5HDvH57p0Nz3bNf+KyLu/xoJl4DHwLWEb5kOuBFnMQb9d/aj7f7DkczNFgdZ
wOEQOP8bI+EfNjkaa/x0zIjCcXAzkkH5pznPLZqZYp+TqgJ7mblvk1WFOIo0B3KE+38oi3Pr248O
OqvSr1DHke2Se97O750XAg1XVq8fWmfezTr6phqNV//0Tf73ivtn8+CfHxANeWA50pHYpLDyeUu4
3t8sUjoi8TyhtyCZVsFXJNLDL2W9T5HNHfkNzWqLXEgupXLDYOQYV+mnKvP+IWkKKAYJBHcfhA5J
YpNzLJw5XEX8R4ifUD///pO6i33u/9nrfD6g8DHjeC7p8Dw7b3E4/JPPERUZAl+XKxPKxvqtIiht
jqfxGkaC2sVtT+pD1F6Ax8yES0jvZQ5x7aiJ67qjZb4ltcXac2VKNnPvHHgs5cXNCc/hbryp+nr6
1UZ6b9VvoRqti++56r6z68eotl0uGRJ6dlqoZNcF00cD4A9OVIgLIKaOD2NAsLah+lupXgWm6sex
SZlbCmKkHFgeYY/gvLEjCGuwSlaWDxQ9KZd23ZBXRzX6P0Yn+zs3X+wMpcQWaTizfjDSnsklaJ0u
DNpL16f95t9/n+bf/S+/v89A2h6vDAE3AGz+ePKzYdVmx40Yq6JxCylbXoHonNZBxT6fSUBcCbLx
tAkBepYmak73cSIIZp+azLzD1JsuyMBf/8Nn+tdnbNq2sG2Jq9ReXp2/P+Mma02SfvAJ2o0z3unW
GHEmzM/1OHc3GvvCNbneUT5790OGRqfJ/FWbD9OvohLcByHj/PuPYy1L6u9LzmGYteTK4gU2xZ8m
V8p21aM6VLB0kG76XRxfF16qt4ggAJN31Vs34q61u0KgmdEE19RO0e2SsXQOY9jUbxaOypOdpYzm
M/dQueJNakJYnBQd5dBXn2HteCfUTTjjI/xjxZxScVgZdjyUxGjOJ/9K1yo/lXaW/GVK/9tR87cX
/1+/amnaGK15qX7boP74qinzrQydHKbHpn52ZGutaxMkxxBHSwA79hkuwWXRT0/03rj/ZSdtgWQs
7UUggXR//e+/6j/yNXm5pQm5Qy7GbgQQ8o/FGEyhVwEs5ecHaC+u4sHcWLyjd1MmijvHTO+CMXIO
//5n/sveZ2L+8i3ftJY3IOBB/321TcOcpmw2Feq88slwMzYTG4MfwDtexW6Csz6iqjvE3JAYCpfo
Hec22BaWTe8nf3XzqDjnS4RQ45ivlhmjXTYBbQJCdf7DLm0tn+SfFyKfFJKXR34xtgDMan941Uqg
i6XpoBacXPslypAYN6NpX5vm8KZKkwGGqPHKNbq2nxysEiPcyntPd6SD9P0bhuJ5VeLxOvWz9SLD
jH/fJSJsk0neKFXYx74eqhtRtPdy6Ee2eHVsuyC7HevxORiFQlVBjMDUmdXL5DTjf3jLPOfPh2/y
brkenn+XY3I5tP/+HBJtJSMJxkgt2yw4GJa/053d3uWdMk7YQDUlq/9ITVg+KKOKztII/4uw81qO
HEm27RfBDDoQr6k1MymKZL3ASjW0Dsivvwvg3HPO9Jj1vMCYVV3NZBKICHffe+2AqILyjz5m5mP+
uwEn2Qsjde2MuyvcBCQrbnv6z0gUVHVH8LlBqUooZuH+QYsf0wWfBGYctKxZ3Z00THkPLOPeFnjK
h08m80Fz4++93zevVPP7KRnOJKENb0zC8l18AczZbDMxyoPd4hvG58CRlRPqiQNx/pL51s0fUwGf
wix2ltmzb5L1dgj16nPZuRI3GDZZctUyv7gUQcCPZ0Mb7Nrces2cqyED6w2l+rrTrfBaZC3K73mN
IyJuoPlFQd0YfXIom74DJ9+zM5UFdjozhD881M5LM3qvnpbLHUaMudcqrXddxxOX0JZYHFusmlQO
fnkcKG4OZRHLDStBcStbvbgJxJggpFjxuo4gaQbERIQMiKmdwVw1fRhcAzSbxGr2BBHxzY+mDSxY
4XFn5z5qvRdcAetLQ1nXVmdBjOig7gqorpvS8u2jB/eEeagNNqyD/OFFerHr5ptvmC/ONLP8SBlU
Jm4dkJv6ZQwyckQMqGUnVWvmwdZseMXK78/laH5oLhpempPaWWJ731VM/1amU8un5VJNg9xqPgea
oSI3h2IJnnqu/ymc7JQ7v4Mk+I7IrnhkUvfOmevPM/uKyYoPUYbuZv7NrNunpg1IejFZAUzHtK4U
zzDraJwlyv5TAN/6bD30hflES6pALBzrhXYOSpoP4fxVMTbrJG+Lh4o/m15mr43ZA91bFhgHM9ha
RqJ+5CNBP04BXZ3J+yaiT/sReOFAimk9PZStMPOhusPqlpuEpEgL6rvZ7wRhXIw90t91btcPD25d
maf7fr7R08LOniSaECrwozkherdtTi2WpBhDvFyd47YrLxXCm7Jgyp5Bs0kT7bo8CHBzg+cmwCZe
JOcGFM5+4BZWBk5GfTkI2QIgnxYIZ2dqvXMoOuONpNMMWUpAA9D14IPHOpY8/z7xKyRPMYmIGCl8
PNQ9pwrEsTyXslxh5Yn2bu4ROqQjDsntPDmaNSoFSSkGvQvBEEIt/tX8TythiYfm+WSEBKF7xD3g
njW3/EbeaYyq1XHxofvuvtCnjyCspxO2VjLJUm7fSGcwMFVOC/YWjUtRCYYaowMb4VgEwMKz+TKG
9EmGOnYvAWEIDenDL8v31pXrXgDwMqaucakxKSTXqsAR2zKs3/nJ8Mfw7PIz8QhjmyzIUo2X12/s
KRiFnMbdLv8qN2oHcnjhnrC8/IlM6lM/0Ipt1AMLKAoNjU2h/MNyYsDDmxMmJeyXboK2bvQ4pxw3
uU5iQOduwku2XfS8RhaxohhISbqaaQLhea9JZ6GyjZ4CG80VEEjnvPwEQdu+QE7c1bnXX+kqA8Jx
dXFvGbiuJscPv+Vkk67iwgALbLa/8Akj3OvqZp+wreBomM5t7qB9NqEttnYCay5IvaNvjw1dFVST
GpB5UZK2nkNEKRz7HfnLZ4WV327q8d42DPcmDc1GhyQmbCApVQV6Bi+cbhIRyW0q6AzFviL2MdLj
50Bx9mzx8zZaDykyG/yzVMC0/F8Bg8gjEinxNLnZCWu2fk5j7XvcMQceDADWXR8PT8koIuaH1obp
m7cTAa7ShlDfVT9A+0kCo/9cvmqysP/mjN2HgRRFF9O1Ul5+s0eQYV/bowca6qCCxtiGIo/wy2bd
qwjA/1lW8oaFrHvm6fsUzjjuKlM5e6xGwS4WBOXZjocb2QkxwTGCPdfzRRgFEZ6RDkDTcbNdR4Di
yhRsTNbwM3LsYR+Umv0SAu+wO1syHeSGjyoY8VaJIFktG3zCdGvKsBs7Zr4fc1zOWtom6zImJozI
Y2aCQx7tDVVitSn7ox4lf1V0109Mp9XKwJJ5Q5HWbJIAS6DWfdM5GB2ho9ExS9A1NN4QPNsVveW+
tepvvkh++iS8Id6c6OmX+a6z8vIYtiDb/bIOXwxNbPVhIBqs6F7dAZoTAVQTnnmZ+cYutK3xe0Ro
T9vf/KK9103GQw66ey9skLkdoa7QMkOyLOeaJ9QMkHdzxcW8t11FgY5mUpA+nNpbIzaam6lHc5J6
4h065R0kXspPmKm33mUDxnT6pFMzwCmxbo6OcydkR90ILBb4wkZ5sdE56HA5SiYxG+kTZyjLHm9/
P2RrEC4DoTO4OOMTDwQtNicf7xMHp52nF4cYDNzeNbxoUzl5iD4PD7ny/FOA0+W5pE7apIHRbce4
6PetxwxDlYdQoOlNugTAOJeewcw6R46EqCCd84sBsFmyDC8G0x4Cdorz5A0xBimEeQ7ZlcwS6v56
QnPYXMr54hD0u/bEHK3Re0C40VHsCoWQbZdpNb59v7Pesrj0Dih1nuJYcbKTFaFndjasu1YGb0m2
nmQf3GJk4NyGoDrjBoYxp4Fdo8rpxWCuW2v4rbAjGYUpf2KxAyU/f0TN4FpbV0zJJawk2XeMcQMr
nM5VkCXP2GS3wPHDF6cn22VCIX4ssPWvM8SPO7IUrr0D1y1hR3/1KobMWc3QIzZKbRONVn1B+x0f
E908Ds7IK1IvLnXg/MKJmd2UoSFqbO2Xpi/ICujH+jFpwVuVg1wuZWY8l3CGt0lmJAfcZfiC89ae
PTW1sUqB0LwkDs4GKynO5vy/RYZKQmOr1L4fGg1XAv+izHwoNkNkrhtWWSL7/PacxF7xzgM9xxfM
8Sz6q6xUBqsC9VqBSIrVBr1TBqUbxYn1Bj4QH3NJ6ImbPCZdvLTzgHipBvBRwu6YJ+NjX/b3vuFb
cIqZNm1Jimk7VNO3zDD3cUSl+ERG/PS78zhNFeLE2YYDL5IVXIcIzpjs1Q8rD57HueHBlIxtwPM5
/lTuzYtl/uRP3asRdhHxSSFdYymbu2k9BQWoWdpMN9dt2O+cESK7D+BvmiNq6ZhcjMrH36TbaCpV
pJ6nxtd4/vpoH9sTYo7qtyc0rL+Y79DCFiredy5wZUDZm64itge3VYh63DXf8BI3W5VFb9DZPixQ
LgDS89dm3o2aEKEZhMxGjs+1To5WhAtvZeq0cB3bN49twK/rn8s5899pP/TyUASaui1AhgkH/pL5
72WEdOlfQGikhI6ikz55UE7aQT1T5eE80IbvFsLRMz7RU1WRU915TbLlwNg8LZcgFVvlINBr2vrn
8oHTw7dQMbnO0ezrfZxO/6XZ8R81nQuXyNIFb9tk1f57PwtagZ76Xk8o5JAiurZlcDWnyD80mWiu
ReTf7M5F1+9BXinscbj/86dl/Me3B23m0v0DcGa4whN/Kym9UoSk6/rgjUrlrfsyCpnMBd06MuC8
lLpe47mjZ85kjRC0SDY30e4qbx/CuzVlIS+dMDAVei62DYJiN+EYUkKKurgxCfL2//xmrf/41UpX
SHoxmHyEoZt/f7OBj1pJxQVDUgMhWpe4A616prxFd7aYSZ+nMHmGhA5aUwUdxhPCwifTep9POZck
n7M/O1QbyyGSJZMIpR6bg5klw1EqW+5JkPDWwLzHU192v/uoyV5QxFPPdH60Cxvd+cTcyiZZz7nI
k7bzZlriP/+IfwOXcfei/4BbBw6PzrRpeH/rFPfaEA9Z4sFjnk+U08BOuSaSBJ2PxDbVFowirPlu
RSFdbe1ckwhj/fj8X97F35uC87twuDE8h28jDDF3jf5PkxXVOcWELSY0F4YBISbuYNphko+62HvU
HqiU1bI5xBOhehqdbfLla5TUA6IMz61+TyNBkQi48/9yByzwtH/rgPDGoDEJ1wbKh0r/b29skqOp
5ayiTICy9KIy41KYbX4L4LpxJI1eCiNFt2NS8OURQcaYLo+tSmYrjR1cdWEV/+WTmomC/96TMXXT
dg0Bb5BhtW5bf3uAgrDIoZkiNiA6a3YP7b96DHJtjhDjHVBBp8poG1JpGv1TeeUvQGXdS9Nm7TEH
8b6DfZYVAQ04TI8nZabpCcp8Sy6s0x6mQdv0Tpo/SJIxrriW8c5jo181oMrozkl44+kpaYkYDrRm
uiOcwfXoktM6eC9NVTdPKgsyZo2UT+73LhiKW1xIAmWWE4Kj2YfKU4g2I8O9xSFoiuXJWAotr9Ma
ylAejykIf341l77OxJEHMw3ufP0QSn7y2T6nirZsYfg9tSZyLNIJ9QjVSeLKp6XTUE8qfZjeB8Oy
5aQ34RVd4RLBgtHr4zZVGMWWImUwcDEOTFEtLHhvUZ7cixIqp59L/eJ7HbCtagftHn/6fAGtM89J
56a83YUW0BTyUwSVxrYcCJqUNYzkNWjhBhmlC0rDFcMvgrgaqrI/fYeGVc8l2RwyiyD+J+qp81hO
wH8d06ktjiNU6Xc+dJv6K0p09bz8KLomD53nmyfXZL0wHGqKKHQcuBFOefaULJ+tzv9rwX+Ejl8c
cw2rWC/16llPddr8HawV28dTkmJs2CGY+qwoi/4oy0CPJGaJMUQge0blEzWMw1/Wz25ajT/sESYx
R1P57g/EywZ1hlxL1ghOUI0/xmxjDdTEFu17hOj1iNU37tAhAs/WsXQh6eceGodgJtxzJjc8NE0Z
rQ9rqg5hotMt4vk2OfhzYsBYn86HoFb0Aolof7FGqa52452tNKzOInhuM224C5UOYBWwxBSlrC9K
tVgfowQioVGs5XwASBKRvTII+rpthKbvjDq33uY++KVyER/q7rDx4lB+T4qIE5nxS5ZGyeNq6+De
+gybMzbEOgJhU/LLO9oA+nN/4jF2x/6IYumWO039iGj21LKD5zuSzVThqfa90NpJU4HfLmhoY26u
f1U6OvSOBLLb/7xS2Rz+gaEPy5qU92ZEOYD7QHzzGtKYPJAXEcFfh+Wb6JoJcKQvZpjj+ACw3RM7
U/xxUSmvEz8Kzs5gPS+Ve0/Re4IXz5GTNvGmnFptV+upvbPt4oc0JwA9hDbtfasbtkmo98ewmjBG
owx8qtFbb74W16lAIip06z2x7Pw84mntevIpM04+qzrsUx5AI5ufT2OdOiQzdmBq3p2yvw0o4O/+
LKHtYxOQl+4RQ0nljMM02FI37FNcVy8ZquCdJ43fVey8UvjbtyDmohcRzmWHWKTZOGKM+jNc4ObY
AeUBmYiWNNLK6ALvHTEot0DdJwRaypoDgOGGr56lmrPI1VgCaTGbMzYA0q2S6TTYrX6ZbPH5rzuh
Eu1tchBFFiEniQgad44m+VzOv1sCz2urdC6F7NujrulXFXvZnV0nYwbQWyhtIfinwRzsbaIAbIEg
P4cBzDzNJaV6slH3t0FxXS5NXRXXgHKZUWFqHnU3i/D94L52u5dhjLEL2DGYpfmwgoqLvlhTOvu8
Df7KWjFcGSGaR4PYe4rP9VKZe/gPdsu27CqWCegxe7fTcPVBrNot7x7n5WtcFdlheZV7t8SXEFXY
M/3uGOO22ON7G75hfj6VEzLQZamder+B32BANaBPd+pEn+4mHLGMYm8pmQKcVRFY1Q7pgkt5nKFj
UMiJ1l+rdTiaxKpb1T1USJfbxtwv37zxPG0v+W2vELKgfwKZPRXxOZrPZ2juHrqDFgbiTM/Do+JD
CZvQ1RhA6olNrqyGjBliw9XT8T0qlVX7geHaRqJx2bNdb4GuJzdAIzOAFLfNpMy3WPnZbZzED2TU
4bnWkYDQYxdXk2fkahkaTB2dzOFxrGDI+LBTnLo1tjGgB+xsJZ4/u84PykkaKHmRvjEbVHlkE5HG
hQrtgM/a2dQ6KbUI+UZUkF78nBeCMmQ5jCwn9bmbg+FRu8cKqhzjpfKzFKxpUw21QeJHOnvEpyRQ
41FtqLFB7YI8OiytF92wTj7n3H0lnPxkG6jp2mLEU0uvZhxwmsSDTgJGSCYbKH9iIbzt0OTaPiXy
wwF8s/USOQcm4EGoAhf6ClPVMy13sPlU0GEfk+NjVuahIWzDNqfpYvd2srfZY3dBWXoPqy1JZqv6
XxbV+qMIAH9hTkMvnaYWumdff5DTMe26NKsuMsW2uFSYVkbCqGT4mY4AArRZSuWQ7YJPlm/aWCH8
0XnnlGX7YbqQ/YQDwVhhyn/v9I+gGm7ASOCZdNlPLwnHP+nwOnbda54N6ocWT7c2/52XjAD1CnIG
xmsWCQtxE0T6vPlU+JN5Fw0J4wI6I2mWa6dEb5VOg7u2TEt+uJDXx0NcDf6zWWb4WgKYmIexcp+W
d9Xyc5+NmESuABR5HWj1hcNtcSapkR+5138JO/VOjdXLc0PhVjQm3Zi2a89dpAdngbiNcl1sG7cO
XkZF9it7wPSZx8ErUiyjyrOHPVrdnpkD6mlJqqjwQrKkusNsb/uZEXSh86w8RjZitomS0FD4fDXs
kE7ts6pvV3H36SdO9K5bzXGEYAY21TDOAM/FoaeiWicOSUZE8uF+K1ALgYz5MbEU0lg1wr2ZO7B+
J44mDZ42VRnNYxno2PksnMQV03TdQe9JcEE+5hKrXRccJyRRT0lv/5V2CYSfGc7FuHGXAb0E8z8Q
Fp72xcU14Ug3bpwdI1MP2iOPQ3ZaSoI6RPJccBLe0U9zN1GgueulFAtQ4Y1hy3CTwyrZpUP4NKZe
/ZQr+8xveN/3OEEBa4SXngdz1cyiO+IfkufWlxjHku5zzDBB2DSFX03RowYuhjdHpz9mwx18KaCU
PSoXA8RfgaFjask5kDIsFRu7hIA56UV/MFRUbpaWSZx+E/hmV90oys+0bAgnzI38pBrIlduMxIjK
GcN77hOQA3oPRwfrHYCoNjzkxhk7JrlV82gsKwawo23q7JJ5MWnnt9ZK5JhG+k4AQXpqnX4AIBVc
a6EVr6bTnLSurz4zGtDL/M2wZnbC5BZX9NBwh2TXH0lSZHFJRGDtk4rmh60nnxOHBmxwOF1ULZJ9
PJ9qypY7S2+ryz+XXbaw53H7/61vqCaoJKBcAJzy8N/8rXlh2llS26BFUP4XHF9BbAxzlcoBK2ns
o7b0uLrZpKGBHj27Bmw7wIZHVrLxfG0Gp/2p0RT/NrXTsOrRY6/rLLNvfQg6pRcfemxr67HJgh/A
n7a4+o3BmC4DjlH84vBZRAD6LBgzdfYy8gNojZNW5rlqs7xMgaJ9/QU1ssFJXH0jRTagADGyoxv6
5sVuK6iKMrNnulG8jZSZMHUAClg06Ws5EEjYV2H+ihU2PugY93RMXta8PxjzhbbuuB2ESLbSZUJF
zVPd0FJ3dzPD3tbbfvmClvV7JNo/vpPMUg9OqFiGqoc1zvTZ3ttNmiqu/3uJshiV1ahX+25ucVl4
kneqlZo6SnQc+dFuR/FLzk7WYWx3VqKIL6c8XzfCs9+qNlmJJAWP0OVivVR1juYBDsJ/APIgAmNq
DGcrqiFKz12bnJ8oCli/J1xpB99t4GiI1ngtIPvNMRZ3IywsNhBuQtnr5romQAVMd/YjSxr/tlw0
K2yuEV63Xq8jsh3pXf3vx8MU64dX9dh35xXAqcJLxfH8mI1YoTpC8hwvdo+YuMTDDcioDknMU2Xz
KsNkuBNSov1yar1eCdMvHkXnDGczJ8RZI8KI5c/ODksrj6kUnf7hmmV1dC4VYs6yne6Ybn4lPVtU
a5vpk5ADhIx5LEQ//Makby68h29FVoRkcFVfPYJp0N1bGLePIvOGLfL3bMNTVl98gSdO1MPBsS5d
amvfm07YW5Em/gZRKQpWkFoiFvJb7kQfcOrKo14wHGakSR9Vzs652B9AaVTvbT2Ia9gL7hvsPiud
1tZRy6IJlWjDjGqZf/4OJOlSS2MvS9oR1sioI/DHzxDSk7028yy9mDXuYaHbL8j7gULUMrl5rb5f
JmVU1GD5gP3jaGaKH+K9yB1Q1BOJosfZ1DGA2gLmAnQQAouPGnvCL4j/CtxlAvMbBgL9XQ1pNx78
di9j8rmNqhuowwnvNjLnV8cSuXLkv87GI/6wr4Iq7LEdolnU2Z1SET3F8/eIUkizLIhXS7p/pJv2
7zoYvLxIjl+z5KSf+pfScz+miChosvb+SmtLv7hBjZ5Czw6aLiX8KV3oezXI/pwEunao568YcmkH
tMj+TNECGaBn3rmD+IShKE5usvYOrVElW1ObmrPudIAlNeXMFIdyPSQji2ZROw/Ytda7o+o3UJ4j
25vh7EFcvhDVpb3rg/8hEu1Fhtn0vXas8xAlEVmtwFSjiAq6TnTIvhSmhU2pO3HKeAL9l981eNKy
qd8mpFN/dMbbXQ51A3wJzEsVeX8MV8M74F9N4lnvw9DIV3juUmQbHevZtO1V0O56kpxPJS07hrZw
HFrMSwcnxvwHHfGICJQ+NYq9rebAMTLrEZ++JY2Ti9b9kHg2pAbPN7jpRgVnqaPW9uEnJ0nn0vnP
vF0TVznWB5CHRoqLPW07CwERImRUGORocWbMteBg2417KhS0A8eOOh5DnuGU8Ov8Z5o5W34P40cC
fHqVu/23OJnVoXU/EP0TJ/cWt/F2aae3ojIORNVi5ivnhy0Z73JyhjttCbWX0j9rUfwDW556Bj7S
XKbcea4TggkbPMWrVp+NatNktruvzbap4AmouUhqeMauy1eRaV4rON5fJwoLMPmtsI4B+wdJesCA
1ZiF93YSwR2MK2MFM2PgNb+MLJgcZZF3RyMpWnQRI03iXr3a832ia5jUgwxYHfrRjhpXwsQfvepO
MIxPaNF4DGuBccxyfo4VmDXXa/yH3qht5WjVVsdQTBVQ1scapEBXNEgvdFoRPvNmRw4H+jjxLWpb
VJt18lG4Krgy0o+YebQWIMDM+Kb6LQyw8t0MK+DBmGKwO3m3MIvEZmDwCkgTUUwZvy2b+3LxINkE
lQBqrcJrJ5ruNQyw+mtRxsjIlO8UNOlxXA5wrmUTJUWMNDAXCLYt8r6kx19ZMVUfjJCEIAHDvqVi
J1yx0zbC7nV8XoZVrXxMBycTyFotMW8AJ0CsgKv9QeZsATGfgeuixgmKF7PRyitH1XVvheNzPgbx
KdSg48PFOqWc3EClhSQQkLP5bIzvtW/aaB96ICFw/Z7woV4QUI3bXPdSgIdJTy9p8A8eXK8nI9Sw
LXXWiYrD3oDd5lH3oDK7k8NwEEzNGh5Y8kyql9gWAaHmBYO/VUD4862b4T/CRlYWl6F5o2+mLrYP
oDrRGO96avrB+R3btGw+a9dld3a9v4bCSYCM6OU5RuriIzlwfxum5bDtiRbQqSpeEbnpqwTiSxl9
sAnnG4Pa7NQAlf6wHXNng+/I9No/Lw2mAcYeB7qRlC/dCzYtGI971XfEk1OAakML2NfNYOzR9gDH
91yRdYibNgaMlyjn1IE6XraHNhutbRQTkgt6Y4vR33tLSvjNeaJhN86an3hE0HuYrlbtLFpFZK/K
GhOI/peZRtVJDQCznKS/sSupJw/RSSUD96qZ7bc456NREYnEU2+YT5mDUU4fWFtgyGYjHF0n2g46
CC4sNTXWk7k+TxnbUVQ3G7uX5qZzenkazfClW57gnvPMCkFYtGHfrfdFlkzX5SsUNrOFRVFxhuoM
idJ+h9i9q+Bd70TjxzDWM3kNJxejl3KcajcIy7qj49mXZtBdGU24+HGx4TiBeRtl8mHOB20OZdNR
5OG7lfuPMjZdDFhJTXCGHT+i+TAsNBKCA+m8db3SNpV04uflQiYm5D3duC+vVIVPc8BNV+mh2BRG
HRKSHCsKcwZFa3Kpjd3X6zwucO+Z7XcyfEn5lM07mwHhVyaMAkbECOSpm5/QK2lPy1cV4VWgf8Oe
wWpNxPVE4WCTFfzSQ/Ze9ZmczvW8FI/p1ACq1j6KLg/A50Ya+D+byAYX+s0MltDnn9YM8uI5kOHX
Xs9zxJABjthKYF8qy97j/v7/o8JlR3YJq8eqJucB53I8qHxkTcMwPhvE393NMUVUVNx7y7cuSWv6
D+H74m5UL21OQkZAzCeuIFaX2mBYJZowO6VsWwcS69Qa7EJxMsmKISmeDzXvXXI8SrixCb5Ao/D/
qJSqJOZpHkZtfBbFlNwMjSjTRSynHFAh6Ri/NG6L5GHq9I3dTN7ByIGpWI3Qd0EdOQ8hlfMYsE6t
xCBtKiBDHpOuDHaINVZZ4Yf7Iaqqw4RA5WaTqd2ksdz2epVu7BYvj6UcExt0/MGIqHmoQWA0dTmR
6iJ3Xqy2OIG8YhUjtpPafPwez1P/5QLm8Ryrls7XBNBHDwJ335gWkXmievQ2HkIakfa1e8cIWH4z
PFK8Vd4/BU26dwnxfOnngtAZ4Qu00ySfKlt6T5XUMFF4TF4aH1jBrOVx5m02ofXKMU9F5Li3xnm5
mGVRHyxzPLnpNJ4wnGPsgr+KGxe5va8kZc885GpNWibRG1pWdXI8EnncsmIZICkUmDd/B3TDudlC
Gw9fbeu509kpAQf4r6ER7bkdku7sVpqH9MH52aI8PdeGYxPI561KM9MfnZEeAu3ZxHK2jwzJqIje
zXJpYvOH03slq6WZjaeiwo8/nwGXGxAmRLsyRy0+hq7HSgJp44C8O9waDdbyuGUPLTWnes68yDyI
rnK2VuKuI6Adtwki1m35yiv1XcS5iW4YRqhlMVguhktjjrlJsTFE9yP2wurat11PxGv7KWGGv1Rs
Vhxv1LNIWF4qkTyltbsTZeKfxiD6/aWzTAaKfH8+naB3ybYJGbObRhXMTxsBgtAsaWrUGFjrnJCa
oZP9Nm6C7pXZfXhuTYUxJv+B0cD+mI9W6xYTwNpiUrXpY/o/phfH+7HGy9blwwcwD5zTbglUV8v6
fWhlPZJF/jIaMT53IYWZXwsK3gmvta8BRS68yTwtL5E8nYOmpqlc0onM03Z45ld5jue58RQkGl0W
vONWhdQ96Oz2XKXqPQ/T8bUL/eHQgxTYCyezvmHUuCidqOWYTIIrTEwDaetskN4hMA3/uH38VmLC
/y47RuUqsmKIA2TnzfvoWTkYc6tZT/Kvl2gklpdJGwKQrugqWpx37agVn7JOsBSKCPgrcQ8Pokd/
+grPf0atBxovye9lnYU7Muys9fLSs6yXyHbKa6Uj/BrxH+4NzsOvXRxwV3XGtMJWip6QDJltNgtn
zDg6B3YyUWLS3CnxX+8Tplhd3Dbk9I3285Bm9jMD+A9tHPLL8kfNhAu+Q7u5ilpgGsubr52+Oqd5
9a+XhedU6LK17SgJmrGhB39KG8BlN2kosUH8vIX6sA0ySde2zqjN0IkVNEtWFgPxV18p98Hmii2f
VxAbklca4HIYVy3UjH0oJ54MuklPQR79kigTkFNwgzYl7th+MkEmT2fRmO7vOHO3c7iEZuTdM9Hk
kNSrxj8XWX0arSJ8qfT40Eg818P4ZySTle7L3KWLjB7aDMcO1kVl7E2ddWFZuIOJ7SdnsVmNtLVW
y5YZVY5z4VADeXYeZKZT52BUR6MzL9fExn1UaTVH7ob2gZbe+AG9aj86ZX3rg+CVFLDg6lKArynX
tc/MHdRqbMfuqajHmkI+QeNHTsyuYCB0iKow26YjO4bSzegjCIandNSSg9HDPeJAJy8G5qS1lHDF
XKe7gAUaIZiS1+mEGJI7s14vBxkaffWDk3f+lHV8rg0El9Ib1WlZazEyULU6qdq2apOJjGbF/1ws
hhrr0vjhtEpjA6elx/O7nwydQI207S+DhDsxOJH2cAX/Uwy4u0VrHHAcY2fbRX1ufE70pzYh4LCT
rhr3FVAg0Y4GjENOQyshIWnZU/mXFdaveuw2L2bS3N02REbZleEjquzuUGaVhVctsu5VNBAllYfb
BubD1xOQzk9FE7TV1WaA01rBXlVWd51c17q7YWbfUW0SppqTfDGG2dFmj/0oyCuQU3X82ksj/G+J
PxbXtqcUIrHeh3tlNb/U4AWoyiAFrQuD5oRmhMPRD96jWSnnqiq5DCFJgEVRQV51U+OSjYx5Ksv/
GCiTQefk6d2J+mLX++pJzfN5N0qvqWpQo5eE2ONYe4RZqfZCq+qzU2mUl3OrKR27ABBDS3+5op+p
Ytc/5waCFo5Q1nEZDghEGyCVMKJMeTkehZx2eMBINXUG+eeqmtHeeF1d7dxYiIuuPwmwvs9aTfRs
a3SvnL3157AuDkHgmddlYR4FzOE+J4DHQuCHf0m/LIdVfPvi4Pfeg+Zjz8gnyq4wvct3Pi8mr0W8
wl4m79yK7caFknL+6lTojZc8+nn1GdiPjsU4HyOdFxye9aHu6T+P5A0HmbjYBHFfKd39B8mh+d3q
IZigS6NrAQp+mclbAp+iX6pHVpQ4WqK+/gG24li0zLyjFrRfbndvY1K2D2tiR9da1NJuZq3pBtp3
qJGHrMWAHpOte7cIynOIDrkh5v3IW68/a8OEscfPxSM3YcQ5MCHdHH+SnP+8c2k8MEA6Lv/V8kfx
mJAFFjBzZ9tqkSQPVL+DYT8r+UTEEZN2m441CKpbzVx9jzI5WC/C/eX8FLn4L4yYjK4SAKE5j8t7
2NPbYrS09VfRPrffl2GMPbb2bV4WAe6QmzWJqdxM2ai/C9P5nGIINI6R1De4aDBKp7q4ZugXtxNi
c2AidFvbGK+BT/ebx2xtANgFfmWBtMXkN+CMvjikqzidHo8MAsm04J8Q+kEySpZyKl0k82GnwkPc
x999AmeP4wghSoWWf6zod4Fyo/HiqJRzohv9GiEaPfu55l3w9d0VIs3TUFf9te6RS9IF3vHJ/shT
tEZxkxKxNysdVQkU5P8RdV47ciNds30iAnRJc1tFlq821Wp7Q7Qbepckk+bp/8X+cHBuBGhGmpHK
MHfGjlixeh81HQ7DaNg13kaGYRJk852O9ZnTqIxPjD0EIZzhkdvRf0nOHiXCxLk3zeZ7yQ3jPk6K
L6khzLiNkXxRasB+jbOR3ftLxey5rSKXHEhOorAq+H4YQnKcpEi8KHf+smlpcLuiakcOwstnPSh1
V2GY25YqPpUCXJwrvhQ1TTuqym/2mKLsUUbd9g67vzm5oBCBU4nUwfcT5B/qDWkXn/aDwiNexUtG
wULyhhkypypQ92wi8fgrF0vPSBrkcoeC/+BTZCHQ4B2e2g31ZGY9uoeS2z0Io0aEi0Zr3B8q1eak
iEZ/flIraafRiAoIs6n20BphX4Gb9a1yP4m8IOyQokjBHd3Co1t2UPi4pKWfScMCHNf5o3TkQhoI
uMGs2HlQdcYGLjHfGUkxziw80BN5jtSMEd67ece+7POw77U39hn4HDzzkJKFPFItw/aGcnEz9/tA
5+ru+BpperZllqbx0jJTTqNih0tjQGRWNejA7NQVEk2xKn6MhvlqyZ8lSPHAQgAmm09jZGJ8J2OL
/RVSuJjE+qFsozBvwHM7HlBoyASt3kwPyE1bc+mfWbW+yan6gOVYAiwLwQtAPqGFmGjIdxf9Vv70
GKXDd2yNoJ36quUyCefXMMpT3N07elTvokKrUYD96tivvLkp0vwdF+jfRBtDh/ewnSlPwf6GTlLd
lfRBFsVbP07QS1IEkjil46KbcoHISsp40eb/IBE2ZwAtgKCgppkZTOdB6tPZ0W5L5hIKBRO9rdoq
5znrUSinlSwS/WJkcKTixo6Hm2e6w9VNuAniG6IbgmI5boFlylFfRudO+PWeXQXIzzZ9XnX2i1Pm
oOHZEsTIQJ7lnCuNhgzLw+nR+Oi8yofFv6QSkX9cyr3J56xIaShtV/K94imjjyb0CrwdVm5SinWb
vNIPLCt5VKkt95P+Xdved6VJWuMtZiWVrPhW5jAgZ26Qsv53dUp4IpcksTWFVak5rH87/gQ32WVd
oNEbnelliC+O23nkftZOaQfobebWa7kgDgxcYzf/+J0jKG2yjU2Mn4F8GnpV0mV9kNGaHblxvo9T
ffWheu7JmQ6L8M+y93GVLG5+jN3puaAu4zA5TLE1RwNeisYnRFKZEQBf9Lu4HC/aQqVEUcy/EQ1w
c4HeSIYCbqhA3NQWMgTRipziMHaEPV5X/N5UbHz6E3d8bGrI6mp4iMRw9JLVNV6S51PE1dwEuCd7
RD/QM1bHsYZ7BvXriURLcfGzat9rQ8voxGbGJGQ0LHW+AUqmbw1GmaDHA+/AQnby5pqbcAd7evGY
/PJjWwkenVgrjFZ7mpsG2FB6TNvu1MU8nppWNBvS7beevzCGXp4MZgtiFz3yoNnDvV77w8kqj/hR
ENGJrWbk6LveIb8gmp33Q0NGiTZHa4HQS/orW16x0bHnnYEytei0v3r0x5Oe6jYzciZPKguJ0VGA
fECVh5rWHvLIfWICbMFrNt+14+DLHDGzmI58MIaXSDcSoC8YTnoN7rjjf3j6uEZp0oehNDJ8/RQL
JRqbFINKeXyGPrR6Ny7YJ8GIXsofGm2Wne3dKroWNvaSlIeBLo1pWBGLV6sbWvhtlFY57naukvZY
ThbRtJIbubJ1PP0Z5bx9/KSR+MIYmb3MHZZIFUMMkU6bwteEcj5I9xVnvHsveM8XDCzjIPIL73i1
d5rsv2ZSReg6KeZhKNlMZT6dD0Rls5amYVwlREjhh2V0yjcTDlRrcC9Obj2Bs0aqMlApcE4EbPSH
rS864IdDagXYNywi5F+IPteloILOTRw8pvEQn3VGDA6G5qB5uOcFJYYwOUHyzXxdF/+WJAh2+nia
U11eCfi2G8TPe55Z+t7mDTLNxdjoy/hjErrgztblgT2Zv5TUmUGW48ystepqCox9iNKU0CRGv4tr
ICdOBHewb78il8Ir7j6oeAMx1Jq968b24Nobs0/TV8LChqtpyV6kWkEt414vULlgPYqgJKi5acD2
bUzF4j+KlaIS0V0rUeVAD/GYggFsY7Q+1Ni4WtbK+f6u6PkSgIjhUUoTXzAsbA8craS0KudSP4+0
rxQwgJo4O0gPSJuKBPvoHHZWrYKoxLyEg8bblmnqXAm5tfF/Woc3IJoZ22MeSEE7mtRPNezDk8jb
lcUS2q2/wovf9JTTWJpQ/kv44zM+tadU9u/E8+5dy3kTIn7BRt3c+14JZIIPDvNyYCSQL5zpEbfS
u87id8Mu8MvSBCVGMeOrDbmHpkLxmKlPxcMqkLX8LI0CAicE+oSMIjRT9V2NJuYja+KMHda1h7H8
S4H3bDM/DYVX3cp50LjiAVXPorXXGrdQhM11SqV5cGT34rrEZywIHlN0TwXhDKOVnbLtLGbgVPiL
keBTqn36KszsH0sxYDAj0ya09GcDfndg5RyyHCTFxhpwtAwxhR/SI9EZGXe4E0F203LJNfhAWKmg
OPaFv/bZNmHjwY4EWIUoimo3UBsDKE3Cpm1TM0C287eG8e7wFcUPZnBCYwEwW1YmzBwEPYE/x+xO
eWtZIxAaFtCVEwqrWs63uUMJodUB4lOxbPss+8KShdtXSy9T5H9i58G154Bn8n15amkdAAfe7rsi
xrnyKVKGOM9xabZpvz3o8Hzyn9juF6GBpwRjaUIaZdTtB1n0gZkyp5XE83AIkiad+4+RCWvvcZNE
l+QYxRZlqTHC35g+OB40wahp6KuNyypkFW9tKNrjrYxK4w6HPJag9l+zxIhCWhVOlnigfOFsYZH/
V1UdnRo5r8PsfWJxChNqDi29/0n6hE81txhNljyJ/SdisdT2gQU/QaSkOaJKL4ZTmEziK9QO/xZ+
JhhMSVf0W6+DX6tljPvCa9Dz6yXIyim/aBVLyj5jiS2pYS2a5ujN7o+S9bs+TiqMGjbEchhDU8cz
OQJWO4woiyQP+wsR72hG5It857UfOMjtGWC75w9XlY14mFrtVagX0wZp7lv6I6Z1Y2PztcdTvWtc
hoKkZoYg7fgCUMEhBQmZUbXkPWGTcE9N1LiDffVmcOCmWX2aZ2Ytm4g00zvE4uzWqALWrdBZ1RNM
ayKNT6RGU3YJMvlOm49pR8+iXRdEyyOei8x+SdqSl6C4mcZDD/vp7B1SVqbrF8HmNC9TqiWtzn+0
4zXpW5h7tsQfqyZEveF343rAtCzaI8wY1Xhh4SoyIvcjs7iuEXVrI4CN3theZRn7XHYKaMIQmQsd
D2ZtaAb5RG83jjrQM5FTheQkj7Y1xZe1gKRkfbxUSH7QkhHyy+7Ejcln7lKkvhv3M6o6gZjBw1TM
1IxqOn/YSj5KM34p6GU/mtp30oTURreqMEK9g9yfUAVKZuLQK/XatDLbI4MzetGiQH9Iv8NyAFe8
lU8UKxaUlKTbVHJ8235SUWe1flg850QhIBN14XdnZmDNhkw4VpzqWcy1nndq3pZ6S4iesng76//N
ldL3hmsciEVoOyzG1K3xccABcZDLNFE0i7s6oVuCZVt+dPq9WNKfXszuoaUH3G7paUhMRYho4btk
5LpzaPv+SOJ0COaMR0G9OKBejLBOfSak7KwqSNp00fVk3NhNtncddnbUC7Hzewq7pgrmYW+bZzYJ
CJ95GpQCIUrqwxaGd3GYSDMtUf+jJ/5Nr515V9SUy+RyPFpR+wZIACHMIirgmq5BBRtFegTAXTpP
PI0CC8P3NhliRI7PCou+7J96wcPUqiyxLa3+A/SedpvYoaVwMxz3qyo7/113MTH1aQngXNDtHdGF
HJVS7O0idremkHAPHBA6LppayvoljsCml4LW9TE1zCAi1ryZKvrEukrP97l2dvosOuVW6m8rba33
QBXvAQA6zkKFmUPF62RAs9bhxdPWw3KgQmHGomSXaj/yFlswssJKesnOGSL4xF53Guq0gKZbd1ug
NQ8A0tL7dnROqW8vjGh1GdTE0NT0Gic2iPiS/q+SJ2sCbiQsm+nT74DiAT2X+9T/ZdBKqOJwH5D8
od0p1ib1TP1fWsLK8IyHjofy3mOTjjgMiU+oEy/3NclpCxBD9OhNOBALqQeQVgS8wXDBfbLxojGB
PrVgEGoDcidgAwbrp/HQLmYP7zsrr+2EhQlxDQJnBAmXqI0HC152uxVtGC4rtRwSi+JdOea5/iKh
hxIpoBmpyq1t78AfUA0+x03RYULBBJgHtM5vUxuv+Uj6N+hz+WElBJxYiN7bBLb2mEtbPMK4N5Dv
TY/vIw7auO1eK4KeOy4qOGwyBD+C+OFaqarN4HXtaNiqnovq4EG2I3oZkvubPhMR9AYKjsTIWpQs
OOqjHUH3mkbjjndwOai5xadAPxWT31HScTG60ZfbDccGFk/IxlhsR7zQq2eTlU9RY9ykDgs3FD/1
0BNolkbKaOofBb0xQAGPd+awN8fK3EvHDEwDs0+9TFz2Cc+Q45+Rfq9dF5/bcu5DXbOrh3a+tBo5
s86mbkHvc/oKBACCGIr7pe8qwI+y+a17qrwIA/F8YHniVu94+zKavZf3mmcLr5mzcTJnNTPztpkd
Z0Yc85GVN02YS5ByneMo5BlIPzLSZ7IHxsR937XskHjezqJOZ8AefO0h6O5WBNc2LY3zvIw80s/4
D72DM2gzcRVgxNJIim03SXTsz9w0Gp7/SLM8IHpUE+cuXfpx21PYeI5p5Mn08SkyPf+SpPOLtYg5
lNqjoSUfs2s9upVaECET2JldJrfOwmuUWqVBzsDEas1DzaQd3G/t79wU42OjOc/Y+6yztqgnXb6l
NoFrF8MVC08sHlKxQteincccFrRpwhE7+BtMWmpjw6PdYM4UPBJsFvbz3TRo5Z2gvAl7Z3saAIxv
MekkoW9TS59lrxKzb8jkm+zpTgaSiy1kJ20GQcLYByBsQECTkVAut183NgEf/OEFUrE3TN5KqlLP
MRV+0Fm7BzxxGL5KejCEmZ+iRLmhX1Jk5HfTh6zqJ58/+WZMcToprNCSavlN8lak5RzGh3rbdanJ
XqD/p0MXuCNXfGBbmWLvS57TBguGsHvqFA0d8AqeUVrHw6Gxdi2Mnrlppy2+q1uNGh2249eCJTak
zmvGEVydu3Y4jMOw3JsZ32hfMAvb8sb6h/SbR1ExpuONkl7KR2qEKN04oatNfTjBw9+Bmwl0o+Rg
ca11rsX1QCw0QDXHK15a56L/zJrcvRiS8r9I0mo2HTsc/Vus6W2IFnC3JLoRNCI+OYD+t3HVBbrT
xKeUXsCCmXYzZu17M3Qvtix2c2Hy7SgpK/c6ee/GsLXbaD7yTG32XTq8RSoxDrWWf7HIjU9ozNbG
irFZqhHGuTTh84shfRpc54TNFsaYTy3V4oJ+eB+Gii5NW32LIvsdCotvjD9wYZgoHaHrYZt2//yq
FvQ320XoF/pvMZo3ZF7aYGxz4i7l4vHOvhxVDruyjfvtvrDRkxbM/0EPfEzGybJtR5SMxc7USQz5
c52hCNVF3QZGjs6fSS0K0mXgK4CtSk+LfeOk/dltZ7oUhpgnvSkOfeU/ZMm4HVbZyqFbYGfGQpDt
6MWWMAhSQoZzwR7dfSJgRZvMhLY9LFe9HA6WJ6i9o99xHymkJi6grHv0IQtk41K8Pc3U5GUIPW0z
7KVa6qPZm2/Y6gb0n1YPDes7Val2sNKn2QWe6mbTC/a+n8YGFN8KPEs2OknaEzh3zBugJNipGP6p
NQHH2i/YP2d/vpslsZ07q+ONHXCy0MjEeyRSE5XaIkhujV/T0t31bNZAHpNG6DXGvwpTLXEzCE3E
6jdOMR96lrsbafSPEfYIxmcvEBmNHojCDXmAs+5Wn6YsaG0tbEy8xnVQ4r+OqlxcD/m9M7QrJh7O
MWocrGGqdmaBXMcmDjrDx1Re2g4XIndKJbnfJh3Cl8ulI8nbCjUo2iG99eDE2WiKtLoIt7iOYFCr
lAjpSCWXitiviZJSP46EdzDvyVWUGD6MoWCg4PsJS4CsYthASebBgYFskNrvbJkvKtHMHfdvUl4k
FL2GBa9BHGFj8X/HXnPlDhlhJOYzwsf6I4nkgXKIYlPiNK+PmYm41wIlP2XNKszSc0AJue71BRDf
+XPQG/00eNUnYowOuAG1uDJm8B3VHZa6Z1pnrEMtsw/TogaE6epLCVCx6L98C7rhZag05+Jle4uv
YQY/JqymwUM9Xs5+15v4TpJXlEYTUCNolCiFdSCR5/cA7/5L5vZhYQ3bGlN+BpxLzDkHUe4U9Ezp
rXrVwIDr9OtuR01VoWOnfF3I3/GQvOGzotNyiD9HfQQmXcUkFDlftxUIDbZ7OoI2XT5todO/q6Jd
l1tsMefig8aVexMqhJq5uSgA83EEQDBz+Sy2lfGQDVURdi3NhrPVXWmXuB+0+tvGlM89jinSE3gE
y/lnjHSCheXaasJK6zVx++y+3VQsY2JTmtR7E2ttpoxOMSKxwSDUTnbAcaVS9DPhHSNg+VS45bzT
RusVcucMsmScOHa2AxzrPRcdRJJhfJVa967R0wpX16KTfUYCHIvyKaYyNFfGdK2MU9PB2VkEQRBl
4uVzrJ9uAYNG3vTRi3ANSSsNJumDjLDMnPJiFDrlM51itnBIFJZDKKsK6oqeviorPc95oQ7CTBn4
MpDfUbGq3blKH7yUYnEXR1LPdvwcSXHXu4POqzYo7vMyR/Np1zg/bWce+EBqc6PPJIvUFhgV8bhI
S0/T4tzGOtN2JV0C0MYI0WTGcjNpo5ClHvCBzx5z+gp6Fx1umF9mNTRP5E539Ty8k2SoL3hKXxwS
VJMRXacqupZyeoprvEVOGz2x3uDiZ36mE/p7DrfeUp9tR/vxHBkUrr4pQ+cyT4q0SFJuA1TyALWf
p42bUntZqxYvp8qzAAQMxyu3XZ7X828bGYFuZtZlwJ0tJvlh+DPaeccvLDNAbvRi/VQy7c5jxivl
L9BYcsnWgIad4mIUUf6/H3iJN/SKxGE8R8t+KOPv2svWmS/5scig7+2UdpLB9Hea7blYHZiRq5Yd
pFyvc6wyRyEPS9PxzuflPre482MFBAr7JS28e1JwyBsYQSP9wTF14M21+ZENvxMiAFXtunHthpnD
1E3EBrPx12Sp/9KSC481YzqtfuaYnjVjRPgsbOct87lw50a7GS2uD6qwPqrE8uDTRUejZc0kKno8
JTpsMzMF5tm+1jpjT07R5NsENw/LRpiOdnKgWAU1mBo7bK3D1qOHQCoTFzSdDZuYag4VIwHHKttZ
A412tTXqh6ZglFoI4eq4AjbLiITIl3S0Oefw02gBkXjT416MKds75NiFmqVf+w+t355tg29YXxNX
y81CLzQDfHE/oJGyrlDM+BRfU8qH1IUZiCuXlWxRqlDpJw4MadEZMQlM6NWLZcUvtsZDLWtf4YMS
fzIVeXpVPkfawoGvWdz2BhO/PVWimxl4uatnvz2lBCcapT652b14i5vSU2gDPVDdrfO9di8RslPd
sLfWRBexYSMMqc/ZVsQmeKKLYnoeZzxK5m8i+h9ecwO4N3J4lsbtR4OX2Zwiiu/qTlJV1u196g5o
YK8CLQHjPwALWZo9KyWonZ0Xh/xBPyhD5bEh/Fefx5VM1+s2Fi1T+y+b8OD0zYnkzsBzYF0pOJ08
or69ew0iszC5Fw/tHKqJD57OJUxHDUzEYO9chxmJR2UB5Stv7aslGAvsgrjlgji04477Ec09nLie
1tN4CnEHIoEIoGPRxP2a8Q6wXpx5O/a/nDRAgCB9hPBN64BSCI4OuguDUbMveUYp39yaaUDdcWB7
iCRq5mblJ/YTbXfFyTOm18FL0jDO6xN6WhG0JSaOlla5jevsumh2rpLl1hmpJ1CYtULDMHDKdXtd
H5srJC62Y0OwJLipXRo/9m23yK0yeNaIpHhOwa0n4JJOmC02jk6ZiT5VIIIEgawoOSxc4rc68645
DdxWMxgNvqJrOKeqZEss46hJPvVdzYGkpYgEa0VziIHI3bpjfWeslcTMRNO2N5NrTs4ntNSXafn2
6qCj0zU38iCmsROr48xNyEhurWPu2exGO9WSXKD0iOfL2sPqdXu7LsU2N3M2/+K1SUZgevi8LQtj
M5HJI3sPchPLmkR1nipp11vhFUe4VkQit5D9Wtj24nfAE+9TQ8ntwtfd8miUzpOZ1D5WDANRleGD
KlnQBUo1Xy1X/Dl963U5hq03S7a4fBBjHie6YjhVHnYObZxpjcESl9gcAFASqGrD3x8RqY8E+rzr
MZcONcr6uBhAJcZ6LZ9m+AQSwv+OpwGbNLXJ2cttwRohC/QJ/0WPG1s3W48oIzjtnJiL8/BaYp+s
RZTfZF0cRtEPoSYjJp/GO04IAFzkqQfugGHxSMv3Q/HRLHwqs8h8j4VVnvxVG1xlFEfOJDvGllr1
zLPYkBK/akwdQa++AsUhEgEPNvDcnLYXrw1cOGC0zuRHj+YDYpYq3SZLeVGdMLdswjeDhBzac5Xa
1pR5sCdEIcyLrQfXJZxr/kuuy2tAgITiUEPcNLK+vuSM9aa7yomxBukI5T3OljRbSJL203dJifvB
L4dma9ds8zv7FeMFnk13yK+IN5A2rJovWdnW257FXNmjk48ODYe+qL4zEuh66+lQDGbwUnhah5Q3
31u3RjgEqis+8qC15pZfnVeodmT5uUjTgVWKx8FPX8fVn2x7j4up1YTg9rijHv3Yjh6dwmKTXSxX
h1azbtK2tS7qsyO0FQjW/lf4VLWRTuYL5VLyVEK0odEUSdjXPmNAp/sWuNLGJxZMKhLpWaXLWcTR
TTdB8xkAy6a51Zj/XdowvYjDQVBaQSAX8ik9dEp3T+w16w3O8c3i58NxhOYiEjQ0GXuYmZfK3rjl
1wQvIIygvXMR0jvouumm1CJ0TSInJVZ3WgGJqzInw5uQZC3h1fTK9C5D1LC7cPkUCfkPA87ZcGIn
WBYwYQAP3UMNIozPDc1KAz30S0whVVY/Nm1CVVTFqE3B0IdjEiHPbt6gaTtGHLHjKbeRCgLuQFXf
NDXLbrXAebP3zHlcH4lJQWBoLdZ0vjwvPBGsniHYiMVERUy+V/P8y1Wu2CwOn1puJ5rWTTSpzWdi
vE7Yqjm0JXcQpUQXlpzBPamoE7W8d37XtLtcVf+s1rlalrfcyRGKU+yP+RYN8lhmCUh0bS63DCbg
htA94t66DQmtVCyC8h3OgH4r3HNrJ/MGh2HoVJZ9IrvIV2HKo9Abp4Otxi99KDFiNnWNh8m5R3Jk
3kQzCMrJCEL22ctlYdG25KW1YwzGOwFRpaed+7A8F5X+MZIIeqJMx9tP+VfiF+U94LM7mX9PxfiA
VKEujYOEBOSekNRUELFB1Ent6VQDzt61wqU/Ik7eMrA3bAzfR5CYWGw7YuBEbEPsmP+xUBMIHsm9
LaZo7/S08EDReNYy/5pn5dWwogYHp64F+JofY4I/aZbKs12ilRa68aJGfevNoFboePkd0q7cYQ2h
z2viL9W9w53BkWLhp1byo8rZ9HQ8oxeHj3BacEn3wTfHfJcO7epqdBYLwwJi9UAhr9nO/zpPd7hL
MJfkFfeAqCm2CSEGsxS4cVSHlEiAK45FDWtw+UcfGnBekIrwZ5NeB3fboEh6RHbsGHkGx95uJAjP
CZRyfY5JEBS/duW7W5xcH9patxQtxo5Ccp8LcfyP5CzO8qKwOfFJi+sqJOUlgeSPwhG7GHuql7Bo
MNxO34uUwEDknVi87YrVvD+z6OiT8dGoNfKBuoVxJPbdk1XfJIgYt9/nLiY0vBcffq60jbe0NtlF
PagUznTdMlYncHbJmKg8h0rs6b8iR/81hyc9liyE+ThPreRSpVvxY+7o6A/3hZbNe6S4i47xZWP4
WhOkGGJ3ZXejaWtG/aNK14icE1HmaEdogpZZozrUhtiRSXEONq2ULGjswCp1BABrDsV6djtDqS6e
zm1/crSwzsBzu/D58ROO0GTo8S5DU3PzIJlc6gnRvBA+xkV9wThcA7J9HfozuRYGzj0puDGGRz+n
p7TowdSwQfbUUuzcE0Se7twK/cVAZoRsGWPxYRpUZMcuJNlefIfJiEfIzvfJ80sDvVmq+nHq1XWU
JnZ2xocGEQoLcHIto8QPYm7t8BuQMaZ7GhxTWB1c2RD02409udpBU8YHHY1GSk+tBVOFmd3HcOTV
pQFslstKx5RVTJq6i9EcT5Pe3Ky43CuSpDzwpH+e6v7BMOgMbq2mJ0rtvjNOt7hPLm1OZsMpcvgI
IIqpE5LYpmZ1pzWDOMW2TTLb6a8N2bedmz2Y2oMhEmiPOjqb1XkHi9lpszR0Ck6xpxNxAwYspmbm
v+H5uz/ORa2PWLVkEj8Q8hUbLBm4/HwIFGuwD1IQbweuOKxJ8HUmPnDWtIDqTUCR1YKKxj8cV5Ur
zq6C3ScKnt+S2YeC7JxdzdIQYjQuQJh7rdZ1Dp5VxptKuGrP5QmXpYuVs2TZj+jy788XalQ8uiAJ
2Xvw5/hSEp+yIC2jxzrLWeAj6f39MqbD/IwL2Nv85btX7WrlLfcZfYj10pGoS7E+41V7xp4EgBa8
a0d4ClEQhjyvIpNZmoWEqiiH52r2r5beOrmorwnEkK15e50595Fzq3vEg20isiWcl6Uht38vhCVG
JNcFKyDWVziRGNZzbM3OMF3zlDJRDFJHieP1uauI2VFytZkE1Io6ImYZJ9ANEqy8zwBUuA8s+k2p
6uYPIM1MjQK/9X9qiJqUhezUJaozj5MjJ5ZJ69U/RU215OrgT3W3/6MOMDenAcATESb8FoP8D1Mz
65nWt15lHUu8jiaR64yWk793zEnr6QSR/0FM43z5s6TCKrG3fyi5EQsEJR5WvCPrWAJL6hG+8fne
A5Ow74mzyyCCykJUaE5xOhr4KZWZmVuzFd//w6+Vdm//cxiZVymXSYdpnmQx4TLE0gG0iu+SFWux
lIGqXVM0fz9UCyJP0lt7Y5APC7uUp8nfdxNL5zGrtAPU7aNOCcmtZgm8paiCHaZGLNip3Ovf7x8K
LAK+5b6IicxijA/J0iiGZsZRSOzhHzmGvkW1G+sJVjvAor+/rRJLBNOENtTRnAgfzip7JswJKSzJ
MZn+Ud10RRATFAd5XA5qZtJCBBny14F56reqmSFgenCU1Wrexxq9FjENSpdRFf/oBx0JsfodCTuC
OLlLyI8vj8UB1hGak+0/npHvdqfrRzFhosIG4v/rqqNcY3YD8Oy/bpSSapcwH+KIAQkUOyJNs2lK
d8Y8nV8NvZsCm/DD2a7pTi/nKdqmPc/HET+cpmrxMxUWSTf0XWq6gaNxKhUEhQPDqH5XAsi5WSN4
BHDgRlB7jEc0ma6AxfdJ16R3uBRxnybw+J2lyG+j7e3mzIBztLhPxl+Isivb+4qfdRJXbh1VEH3M
ZevqQn4NERoxboXksTImC5sVb13msG6Z0n55mzImvnJ8oHW5eZ6hU/EiTfE1r96QhcfruALzC7OK
sMEOD9PovuuWzQ1mmBoatf7HEOmM8tJE8/yQtYzZcokJ3ZTzmbh79yhthsU/epKROANWvRpnbVHG
O7vCbMWjxzmXy4/GPw9n0pIEdPl0YeF4ciEBBEni1y9mXQcRlaUPpkmvV6xTdc4Z4UKWydaIOzlV
PHasse3GO2hajGV23XSbazJGjeP8AIufdQa5+j88TKqwU9GUfjWKTBnb8o/IwumbnrGryYvJZmGb
gh9bews/UZvK05xYE+UrzfMfYN2dU5CPhWXfyahdOLvcB01UPAcsozjPHR3jFeLNPCfYH7vMJhg2
GkimSkcNf5fDxP0xG+DSwAIacSZuUrBju6IAxEwO7pS71DrUvl/sbAMgdGwncmvHfnYSFSNxzwP4
wWJfvGag/15UrAlh02QLf0EXyye5hr9YokxgHFjozduaL+DBm0d1wIlbck1enYJ2OV86tKpkDQPH
kLIMy70f17AuaPJkF1mknUdXM0O9SLhor29JlHQE1nNUeX4d2RAWt3ealvi7asVjEgUxJqe5ViTF
d4OM2CTP46m2hbH5Y/Uy2Pmbahyrm5ZJd1d1+PL+/++Odf0L3IF7LwfWHlyeC3rfkk+s5sec2Hs6
1XJvo0KGU00JJNfP+o5/sMv99vyHq27bur9VKYJNWR1TXbzUSb/7w3NJG4f9H5FuKkucEf2yPjeS
p6kyJcWtFNuuD0QClaAvqmLndAXWgYbrD7UUXJJrD82KgOc4xf9DqdVl2JZKv/wdtnVqf4shUZA8
svHSrz8MOhkoaNzGIevuWY1cOKTX5/v/+6H03l3Kt++bsb6NaAnMS/wr24m+mxGk0N/PFiujQ3Uc
h91w4EYwv1mRJ0lb99gRGj4EYratm1Z1YdtL9VH1zLiYCa1rXJfpBQ8D/0IhaAhMa8w9L72BBcGb
5jdhnh2V+MfKHaLtEpfZWzG4rGodjZuFpGfTaNeKlkJ9q8iz3lO3vSj9bWqj9BeiDT4OA4n6f9Sg
rhbw1KLfWE8IWzgkAGi3edE0GOJYUd7ReJXbkqppp3hn5LgAbKyGfwyZHoPAxkBZt5x2WPGO5rOY
jZe8LK2rTF/+HrRR5BeQ1Lo3V2Y6BXyufz81EX+IKn6ApihuJhiLMbdDCLsc+mNbXTGVPcKk1wLb
ivnLrfROzYg+RiIgJwKQdGuC9Av/0AkqHh+mNeSWZXQ7zpqbPNNFf5uBsN/NrZE+Dyl1iq6bAXRf
/6W15uEEJ3o/tYzqCw/uXmjZ+f94O5PlupE0S79KW6wTaXAHHMMiN3ceyHs5k+IGJlIiZsAxD09f
H6jsrspsayurTcdCFiGGRPLywv0fzvmOh9r8thxTzewNV//cAG82enCjOhAoal1iU9qsHvdDMqT3
jeYwbmwmuhM33TGZ1MMfNloyQAAIwwWvku2RiEDjDhgRxFV/jWus8oZAb7DkbhD2TCzzcuFXXu+j
bGdZhdHPaPlSRsvEFS12f344+KVKmmJ+1usUyERWkBoqQEM2RfecMHRE5TYa5zHCsYL2t7kJbViS
MamJiyfGCIsRGp1LjGUKgtCgClnlPCiHb0D7PPnzkTkFjUPHitFNq/gDnMG9y4l1U2EaXJlt7R1N
M622w+BCR8F2vg0Js72tsq/vCifnXqN9hfskh9bdpZlIz3/u95Ig5rvS0y+9rXzmt5xGkY0xEMFH
RR60eNCk71w8mdgPCbvX2dFEkZj2RFkaSoY13dHxa7Y1rRXgZZhcZo9TcORNWa87P8jWMQaTDcvj
k4mi6toGJXvx5Vtml+Td//kSEBUa6H16fbDcUL9OiAMXsR1Yl0brk5EsmSqoXE9OZL8ERpDtRcze
EW0ATDy4Qhql/cFv6uTAFcvgCZgRr+Xyh4hauSM5ZglZKO8dAyNangYISzj+8RGjparzTxsaQdt0
5VNYm7dIAB1mQA7/RQG/NnDGPxUDvZWR2NjcdHOTOEV1xfVGz8DjwFkyveHxhsO2fE8urqquN2jW
sLvvmBaIG106m0Ga9c03N6ZT+p9Inz9IMksm5soewnydDaiY2fCzvlEVkz1NNE1kfzasBHistt+Q
35SNkNVa9j3JxmALcnVE5nNJsohQ74XKLvrEviMbFtUrSj+07l8ARXg6+JdBRXtc02AqanX9/lIE
Q3a97/GtcawGxjbqMOYyTkJ91pjTjy5id5s3nNJVoB794RnSwX7OkuhnmJX9OrUF88nY8XepyT4F
fs3+G5Pa9XG+61LrruwI3XOX2AGBP7LCgA0MNVns8v9sWbDP9BhAS/bm7ugevwHG36e+iqiVq9A9
CpRIeCljUDwVzGNwgQAeG8rJ775N91KuEUsgHF86NcRU4bbJ4nK/BEdgfoi/TJB+Jfr/3ZhT0qLx
sw64kFG2L+azPhjsYzL0+KFcB/lh1Y7b3mEZ3X9zB0SSHYcUiiKas3jb2D7pr4IS2Vm8xpAGWGhU
40djImopUrkmNIkonCKAcvLnXw2cIcxf6o0oK/VieYTC+EmsDigc1EvvRexdZfFeNG56U4Cw4jTq
CPwuHGsjFgSmwrB0DuLqc7TxPn3TJqcaHYs5EWouS899nJrW39T1F7mMWFJlxi9asiYEUbtm9Diw
xOnR0mL023m5nRyNIHhSEIeuNWcPyd3DLXJU/teeuUs5mP6fFCpeH0p0xCAxpvXEVfaOxOQtci0q
nYFw9z/Pq/Zc80jkiDG3SEyHUTwUgc0kNa0+dDUZrOHhcihwmquaK+f7rPw+NTk9ddFJVsJnMGrl
mkaQ9LcBypRXMjj4/qoyEZ0R9YabVgPKVi6spMEg6d0J5cEU4VfP2HiXTTnL1e9kn+EGIUp+8JHz
7CffuYl1Gz/l7Q0VvX5r7Zz6p3biJ4Ag7p9zx+YNsPzJdrF6xHPY7LzSt9c8tu6u9pripAk6b0gv
fLTBoVQtuVhuVH/iyrwRJrvyGCP3dQi8L0xnkkGc81VAKrxrnP51ju1uB4WR0UBgB08lMZ995Oxn
hCxrlNHdtWyNwwhGDwA4m1B2Rzg9sxjudUhDlkcBUu0OlNxSwBstcSTfh0poetwWqt3w6M6XUM4s
EjnJBpd3dx9N+6KiqJocTM8qYuJbFM6xRyBzY/vje0jg3dlVs3fmjEwhwLDzyjhjHzXnGRHDw1Mj
aVK9zH7h2Ep+xVl3b+e5hzYkJE4YmYFmqn+YNEm6Hm/bVVqzOhvLzt183/bLkpsx23Tz/TVP7WPh
jfpO1BWzaUFd8J1yYsG+P86tefy+zNRin65tk8eY1DJJTMuSQfL9u1MV/iAtpgfv6A+8IK63jcP6
oRSD5Kfs+SeVDfd2Jg/VEmtVaXnfDAYmAKc/xRIvuDffgCzptqhP86cpmGZAEVRQGe2fWuAiEI7I
Wv7uaiEuPgjorCceGHRRc0eNbpG7osy+vv/PD6RZoA4kqjGWrKK7YBkpTFnwhVxM7TBcfzJetXb1
UKqMXJM4vFU4dddu7nknWsqfPXIbVuOcXYaVElWlA9R+S1URFd7JicEuDMK9t4rkET9cC28m9Baz
GMdJ40SbooMVQL0/MUDu63VhZsdobMiU67LgtvORF1Vequ/akJWs5NJo16NurA3uzze0lSCmsWyv
lVV9zQgQjhnaQO6t0KOTizbfcSi5b7D9JavqOCdYI7kfw70iHuBWFz1lDtsMLAmQ0nUQIZcbd2Y5
TgejIuJtYbVdozq//kESK9vfdVFKyBog2KWBTmtGg3B+UDItwT/QdqLFrUBjDeqKrUpChlJVPTvp
lDCEYyJiiOTECwONosPL+v1bU9A9K+g0a5UL8rlcOuTGj9+rvthnefbaseK8GI16Tx3mgjrh3C/E
I9rA4Vn1AOLKbiGKfh8kjKwvectU2CyV85Qm5m0cwfVvCwUFPB/y498oYWU4jEgwHfHoBQ/RyM7p
4qiP2WNYs06R3FW4yPayqrl87tLg4nvPwnh25UttvTT2EwqVVS2dlYvz3rYQVVPzSMvYcN6SIrM+
FeJASLAFYqXdt8XBazddU+FZf5+a+6a7Xwa9fzNlVLiMmhSVhX0tFS53IzsJQiWY84YvI8nmmol2
RcU14mOM4Y8i3q6+oAzFc3xEWHNg2P1u+otgtiYDoJmAbVbeKrIYcwyELFVW80LWJHvQCPMg4vS7
prUf0W1ucWdx8yTycRj9Dy2dbVHCFZpLbazTUN01ur2RgESY4fNV2Mkhwysalj1oPFflKzaXnyiU
nskm5Ke75CF5hTpabrKAdmz0uunwEHXtyje58pOgfqSphH3E1hh3dOuXTw2OC3BkKf6RlqHLtDWw
aiN3HoIUV3tEThGkVOGx2awsNlgzuQh2LrahQNSOctOwTFLGPH58pIgeivq/yVKV/56lKk1lCVOw
HLWFI8S/x9YWdaX9dkwqptrlZmDcdZmWX1LvLm0o9yt70iyv+MUVml8c95//+f17YUvypekjg6nR
wd8yvT1ZYQXkwCgyEh0sE+uRUtb9n1801W050Pb8tSRq/3+LHl8+0ed/yTT/5yfe/Gx//p+vYvmP
bQFvdbrvftfTw++my9rvNHTS0f8nH/xfv7//lqdJ//7HX59lVxCY9vA7jMuCVPDvDx1//eMvYZEi
8/9OFT/HiFx53zftz//7j/3JFvfMv0vpK5cfqUkmuLdEJA+/m/Yffzn+3wkg9Gl4PEozx13SdQrC
/KJ//GVbfAhchc+f+d8faspu+ZDl/13gI7EQmgrlSVZL/5Ns8X/NH3F8RPCUUZbFJ6PF98x/IwaH
yLUAxYbVoZCDe5Pn2t/ONuPNyP3vs6I981/f4stnIw5d2LZyXWLRgRT+azDMZBQpYQzIq5q6Lhb1
2jyDFsgINOhwD1maFpk1jG1cxnZmnGhhsNHW3G5dFz/9bEbxkz9VxVumpXHtgiBxt6g2g22bVOKI
lniwVr3TtbdJktZfeZhoroeQdSdCSUgmDR1cuUbR2ryiV6aSpEnvcYuzl8N6Yr0gCNGUgU5svyVz
k/5sFJyrlSLk5L7TY0wlBSLsNBBDgdquzLxxpXojuBY53ImytFl+iZ4o1HH2CI3LLmTIIkErWyVf
qXPt3+RJhXvCT4udydTpKEd/JGvVBbvuYHLazo3r3OeRa618mFHbOneb17pv7ZVFKbD1Wa4iSCtG
IGIuUM4n4FLxqw+FEIp4Go2oF6Xf3le9OT9MzId3ZZnpR6ZWHhc8ig/8XPnRwOwnACJBSjpYxdwA
HBbG9Bj7ZfgbUVZ5Lgjy9lYlib4P5izAMXl5wZwy6fr5Z9tVxakYpXrxQTNt+A69Xy1ivCezHRFr
O75/7e1aPHkMD7GAuCmyp9IubjO9VJAmttMkyYdj2IfQut1S/DamqD0xRHIRok4FPosGcTT6lCH+
JQTbKWLx6l3YOS6lFZ0typaI1BVMnQm77AlIeuOKc9rk+sxRCgiuLMN+FSBlx+kXSPHm16BKDYWp
H/NVk9zTA9PXen6/s2Z3xIrhZ2Jf8Tp8xeUCTY65o9cq4GoYar/Va4gFzZvXWMYe8IO7gXLWvxaQ
NjySo3pS5hx2CDodqqNlp5bN/NOCb2RMqcW2MxHiy9AIOTrT7QBlluJL2/G0lUnoLpSnhVOOUBSY
XMo4ioGsPnITGkdnKtonslAU8cSlJuCXgQuDMNe8ZJ5bb0vaqF1LUMCGGMYEnY6pG6AAsKJ3aZVU
ycbADv8ue9IiowYR+LokE+XNUa4CXJ/xdJB20+2adoqare3UqC4NLza9Ve7l1Ss7z3pT6WrJlRhx
bDG6tg+DPwI2QiVA+Ms8dsXBNOJwE7u5/VSFvOuqrEhu56n33ybXZ7NfaVgGMK70JiCYdFNNehyR
XgFXGCYkvCiE9eOcFrWPvaifXuNKD5oxsAHTdEnIWjulHS8/XsZdfdvjZS/MN9tu1J3hS5QRPokT
7yxJAorkKLl33T47684sDklZLIJoJfNtpHJ8rUUc0XJPCwmwN0ok9R2jIduUNxHlIJgBRhgFikRQ
+GjG1Vim27SB7MDvmTfSwdzho1l4I5vI2KPlk4eyau1bF+r8EbhWso+iOd4zLYz2QEcYZeXd8Dsc
AMYyyPdv0a7OWzX45X0kjOqlMebhbDQmb9/ZSuV+xNF/QYGboIFGKTaW+FSRkInqXqb45Sal+gJo
14xqswx5+zeBUxwoeDxkLWOnsZYzuNt6ix1Y4SX/MsHf3XhgfE5Z5pAy3Y32KWUysCcf8jVpB1ol
TqbnAqVJzoHYoZsTvbc1pirhJaWxZhEXkI8QYrUkmpjQ9NGAO5aCc54NAACEEISXSUt9U6J5xlGa
TufQyiDAmhCzVzVL0XCVWWxudN6X715XdQiqFuGNTXTcxkj7YCO0jO78OphuR8QxLxHGTerj2OUV
78pny/flqc9KcdOWPVQCC8/yr6llny95AwQ0HFsI8byfMZu8uADHcWyW3SlNiCzIW+mdAQDV25Fb
ZGcz5CSlwCRUquuMyVkZpB0cPTv2GHInbb0hcMe9k0TXvA/QIC5JQM42gWzZvKMBIkF5LsCgTDZ6
1A7VwhtJBP4WXqyFNw6dEmxRSRpzNKBS0cw337USJqasWOud4U7jDmdwv2Vgpo69i5wkTIfm5COT
B0Lhhxj/REF5WRZ7vAH+b8SViIeSnGWjKZi5wnt0FvuDszPCWn/GXVnvwE9YB4fDLkblMJIxLXjc
sQm5H344zuydvL3T1dYmcVATeWhzHkKFazToyvwpMWZxTTq8K7zJ/KXHwoPSGFDqMFOXiD7R7XR4
hpBVtoFAfYZCAVSl3RRXLafkTXdD8hsvsfM820X1btsFOgm7D1H9NJXFKrSfq/ZEK6BeDQaFtywz
DKxtg7C2ADPBTiclaa5Qs+8IT8I5pvAPoZZGxfRZ5oH/wPkJrKLAUrrliSQ8F0mltSrjaTp2SVff
h0CauxUpHD7mqC5jPstKm2ql/Kr6Ptym4BQ7riIpNxnP9Y7Dq+ORs2SLtqw11r0Z6l0W2cFJ+qk6
zG2Tv3jdhKvSQztWrWeXuUUEVvY6jTGBp6WvLhHbt10Vzj/qLEch3LLluG8zetNIG/3PokKGC7Va
cnW33SEfLPJnXDjHqx4a+irDb7f16o7uBYXeLWErTrgGwrtckMrEFjxWr7GddVs6SJ4habRMegN9
SoQ17GfcWW+eZXQHYyyj57AqGOSzRHmRANGvgCh80J6SGY9hBq8Qv9M1GrRiAliAFqVvW+vOyBsD
DjnmU/i09IepJAmLn5TnPYFF8H609pA+xWi/sVHYJSRYZh942XND7MSQB48QOxZWRubCYOkixuNx
wGZuVQjmOKsu1wlTXt+5l0GFXc5OBncZ6QwH3yFdRypa6nDyq3njRK57IgTMcYiQnpqLw/BwWEUY
HuYDHqfwFIySHg8RVN8v6kyHyR+0EwgaO6gS6tp3aB1FaeGqC2Z7b0xMgqmNk505Yj8LBxG/sMhH
wDbE3bFzzP6XnWRDtJ2KwXyxFPbcbBhECA7Fmu79JLT3bpBLGFQy5sHiWd7UDrofIC1yb8yMoQp3
oPTI0C0TQTIhGLclDa2V+s6xA6396tWV3McoP2/zTuWXKM3yWzOpQhK4JwjtgZu5R1D1pCWV4Gh/
u6VheTclViwuTberWkKSVLqpJDvEuFXho2wmcB4K18VFwunie4JdtkUXaZ5cu8k+Gffh6JAywPSU
SZA4azOo5wEbgbBfW3MKsTZwK+7LRJnrgoUHZtSghanR5tUuHindef9FxsdAitNVNKHxEz94dOsC
BslWiNY6Z5vT3+f9BM2SV3xPQxvUiJLc9MRfWZ+L1iiekJ9FR6eIxdskrRYf8Tw/CByOj/r7EisH
hOZV3PiPgTDNO4mO6zc3/7Dj9EAoCBdi3keFCSeX8gs7cWBhJ67w6MBskdVaFSLBnevA20xaC3hX
1wNlgvDJFhJJN/SZcN8NNObdYOdshyoDep8q11hPLFRIWf1cDbl8TuvU+i1b4tlXzbgM9sLI/QAx
bjOethNmS7mskaixFabfVS9VtcT85aZQX9Lu/ANjLE6MweXlBj2UXOrEpzYmngMZPLvyPCi8a23P
3G9RY5mAn0yw1I0D92N2pumV6XGzCQVRtIV08Ubnyj/WccqkTeF2yLAJfsTK0feO7cir3UbGZ+fg
gttFSvbgbGfM3qGrZ3hWVfiYlTjzYX8IbxNOkExEn8LsSmRT3OZWQ0SRVaNrsJnYDCYYlVVqZNaN
VcnoiezX7E7kmlTi3tbjoa8Rs9e92Z8if2oO5RDbrNiZk8GvGHbSTIE/RHl/ybMw3mZD1gBuqtxl
rjGMe55G5xxDtryvaiMj8gz2aNwGLEUSi3WQa/qHsPKwSqUdlep6rDzC1UY5/oiZ8X24dTjdh8A/
f/exU8M/GLpNJYhEn6M+eCnR0+PJGk3vccKv9mhZdYVGf0QmWPH0bko3z05+oQwS9NBZlMZsbCxt
EHs3z6pKGHjFMYvU2GEVbaiRmD78pRL7x8GQAz/YplP9e6ZKoi5NLtSNN9fmTYXZYtGmk/e1yoB7
7idNel4YjT5SPRMW07YA6jZsiceNskcmnARxCmWyhVSxHb3j/WEqWTeZOqaybYO1HbnAiAJ6lPeK
1I5tlsOaY3XHSmDLcWFtK0D9ZwHhcxeKCnl6RiL1tjXEz0GWpHLOdXRpqqZbNyQNHVSL7Cua/OEw
xsmP3oicLRfNY5/aFdVe+5jWEu2pqOhAEJRcjajSPXkwpr5MTWrsDYMQ8zzSzp1P8PptE8/eSy2G
lp9lw9g5D8Cd5TYMR2PC2WS4YE/xMN5UMblvYK8pBUfh3Pg4KKA2tfVtWAkf7ygDfRwttmb3E/6w
BixUSs/8pBzin/u26EmAKu8ABgV7kaXRezcxtppgG10N/Hrlumw7cZumTn7uXSvBPCcNyBfJIE+U
JYENtmWOjvGQawQhvI2NfdcoDOWxl8A7moSDBkXkWXrXJkz35ypCDVwVZghAMeTaE3KCtWE6znRE
8eLIF6NrCTCMQkO/dLHK0MkOrAVrx5E/oe+YDMJj4xgZboyvU0Xnnk5PgQLusRAlJfBpCCnYW9c1
2eeIUheHoWaz+4gz099Paip/+/Bzrl7ImbQCTRiSpVaTBtiBXHUwIwYZwBMp1oEA0qGMQXHz5lX3
mdtoilPT6L5q5fvHtjf0ugu7+UXO1fzUd0m+HQsPCRDe5h40W4HAnffm/VDqmNtLAvFMOfh9tJN4
drFVh1m0Qg00v1YWIT2YjZeWAI5GeO8qjaRV8MiLdcPegkdlHDwwUoIqTIO+aHYsMUiTsLUzHzsv
yX+QvsLu2QUU1S/qYMsaV5nH67mi5zbu/F42PzJ2c9eah/ZX0JMPv1LzWHwNaVrH8MRa6yHyrJ50
HYzLvFdtiQaYOFQL/+MYtRcLzZK58kkkyxjz04iuAUM5DKoL6w2lD/leZWRN9B5OotHXlNa7SWbk
Hc0gotTU1C9SG4TTGYW/8zV3qKrQVVheJ35B0MP5qdEp9F4ZbDw25qsoZi2FgNN3rl4QEZ3I8J1r
M3SaOxy89inw0bgz/8I9wz8o00FFmGt/sAvyRoXnP7oZj+6aaAVW6rWGTZ8T5GUe89CC+shc3nhr
QaPR1Uvn0SpS8ZQWRvvGo9FdNF/KLonq7D2UQXpkAoAvtyFXaN/FYX/2rQFCiUdnu3KitLpnFFed
+yxKTvNQtM9xp71fMm5QM+Ka2zXTkJ+jqml54S0DosZgvGepDSLO8thmidJJfvVq7E/SRvdoKegR
eMlWpu4Z/quqBMEFW7TrA5QHQ6uH9VJ3rWueakYcbjG9V+hat/BP7TsaLnvxzsQXhiY+sShSlR/k
+bRbvDko6W3Y9iH33DqeRgsHcVsX0wqiQfEZpjrf5sOU78pCsyQYEIhn2CnOOnQoQ4K5eWS/1236
TMmbhlTP3yqSXASW4fwMylqdlKSDrUkS4uBk5XBbDh1WfcdsuIoS+sKDO9t0qBJ27sq2LOPKCeUj
mB/LN981NasJawRwMwtjM41Je9H0FR5OHEddkjZKH5XTdW8jclkceBrgFtTNcEA/Cw2V2XropHzQ
GQ5xV/OpUJ1sKIQzZuXg9LRtgoMbxVQey8SnXWESYbW7pFfDC9yh7FjJqX8BtMl+kRnQqepwpq3A
9bD/m4ZgfDALJNUMu4DBRFZOwIo1iBOPTrkjyNXmUK/JkJNdhOERX8zaaDBc+m6BkTZzFPFIc7Ft
nana28gdHieRR8dhtqYnx5/SYyKa6n1E6nzFEEbJa04lhVoDRYFAzuxVE1GFn4q4wXl5i5pC1Gdw
vdHzUJEyukmZ1mwqL7T1SnlYN0DgBhUAt8D11t3U6p89YXeP1IrzGe5Y/6Nup+y3b1S4OPLRpQCV
skdtid2/fxubNgnXMZiZvRDR9BoV3ZdHg/qC6Yc0DOGP26QeAGvGHByZPZsHaeMDt7LcuAaApiVs
nDwhbEBoQDhDCqF5cM1VY7KBMxMwwk0WNZuZbQlpadSLbN3tIyM2SyPGX3atDEHIii6RZD8oAD53
toSRaomOTSpSD+w8tXHXeWX3XBnueK/joH8xqji/15k7HemObCrnhlpmpkBUpMJn24wI3WfLVsCq
osgRpzRExuEUl4hRbC7z5AbuFAzSJJSb0p/rV9PFeLk3TJleI5ydt23kFB+yFcPZ7hLAiMqCkRNF
hXFNmrxHgj0oass6v2AucvA5U0P1JntO4bblTc7IAR9xHm4jBjFnvBKYT7wMWIKvcW0G0t05cZff
B4GB7AyB3y4RhXx15tK9EBYSnylNMxahrVwnjUUiHZLpDgXuTcPebG2PPe80knxORWPLNx+K7rWs
i3fV9BXzgjEGsJEHZCI04WON5uOjD8bg0SjjYJcYvnsFQe5/hiRtfaVZ1t+PjCyvzPEIiZt1C73W
CZnSqgjir3Kygw4ZPK6IYPUPXVlFTJCgbb2zK0VJmzE/t4kasoZthLbhDNgpvdilU+6MNHN/Jllj
z7Cky/HGQrK4ycO5/pUphErYy1I4KUhGc+yrO6y2ztEXhnxyOA1f6HehL1dxxr4z66MbieKvpVIv
4dtRDXi38Vzah1Jawya0+varsIW942+sTwMctBw9jumvLZ3gmQRkeINkC+sazPz7po/7rQEi+laL
JpW7NrNhgXEeYnYFILSiRHVutA47wFv0kt+5oh9xSSRtOIEc45gecMtOEvMdSs0ea5wjbXHWtqBH
0qU48ue7DX/zsn2GAMVdinC169yT5lLftWMdHhHmdTd2HyQOZAXVb0sL4/g01Ajth2V5EXvyaNVA
iVNpq03W0n8vXIj6sSHsOcJca4dnyu38fspsoEU9UZia+cEmCswWYBUZaGMzuEx2nK75peq10LW3
IpvO3fMiSsbGip4r9Rv7hgF0s3ViZa1ddj0XCkMudzk6K2S1TA6IJL/trLS9KYdxvnL1q4+o9jN3
7YEAnTZhNluIXXrpXVRjAPxQbP8zYP0VfnwPdzAMovwiAhHsoyQJm7WeSnkvSNr6hLuL/zwyrEUy
z2SCVN9s50kApSsn7s2HlKZ032Lu2WPa7J/MxrOvQ1zX0KsacopXiMtZg6howlJlOzi3JbctPgkQ
qyzF6mmbW4vSLk966zJ6KtumUz7+Mii2ABgrQgsy0t7wM5XGaxtJlHM++c52VtlvTd8kl2pUBcHn
nffZoxRHKBeP0l73CY4no2Q4xwrQ+1CG1P2ugoPHVNI15xNIqPYjdq3iMWuDbNdZo8lNLjGytlpH
p6zVBJbMioo3D4hB7PwBv388dSjQQvcnzXawZ18ssTWaEH7iADHuHCOK6UfLmc5DlJBBWQ2gIzfc
9PmapLPws0jwpMkYfiHSiUbdQ6izgBBM3XNfxP7F893+HEAa3VfQK6ACp0qTLkI9fbF1XXyag8PE
l4Q7Ku0quA0MjrF1PkcxRghfgDkGh3BGecEmre/A5yG0qYg2p5euB9h/YY9DgAJpeC05lU/+HLro
Dco5RtLfBOJeeIV9zyLOglQ2RVuXLI2rn2qJPhn3uR8PcUzwAKgbN/XzH0RrWAfuVDIDVMmu25np
sNa6sKkCGsyqVlxRxqDhOLTAoU5170p+z0luFLCtHz3S+k2fkuYxoMizV5MpiuM0utOjkZiIPtvJ
GuU2V26Ox1fnxXVqFduNVHblGXyxeY7jlq+pjeefVR7Fz4of19WZLPdtGjxrx/hLfPD/+eCXvOZD
84M7zj0Jfl00WJ+8/+u3FADaPu2K4HHqPN+7+KaWLBkcVn1u23Z3eAnEK8mF7cMIteOCCa5e+2mh
rjICYcpbRCyW9/JTasYuHMxoFVT7qoAHZxsXC920Gr3GXWvPWxgRWaSuvt/158G1XZLDMvHE/cB3
lAfpCD11AQSBWxnzX7Wa2M7OGBWuCRJ6lluwyZ/ZUzdPvNBxtw4j3VqrSs4TaLSxNtpbrKKNSZhu
G56FW+Zr2gwDxsnceN1xwtFrXKAnY8uebHaTSUk0XpR23c6uw/TNsEGNBKZR3dM1uXdCxRgsCy6R
Xyb64xtZjupeEtbUr9hgY0FpQUCWKGmufbhQymRtn0QAvdpFj3Q3CVn8Yv8byHXT5fZjHdjgkrIZ
o70xpOcpjvRHGNOojV5AqItr5q96Viy823LZegfNukkkLw8hc1AE25Qpf6F/5q7b5KsMDeVDFUpI
wSaGzi6ri7s0LuUTmqqZmifBeUT2+VW0RnwMrHACUBLi5SBknYCgKTuObUuXAlgbSpanq+yH6PgM
Nnj6K6P99kAhLW+pYsdrCMHhptN++ThVKv9V9kgBmFv18W2YNKSGgVyYDxbBk/g85tB8t3q/u+bs
V86GYU2nxh+oTK2uIQPAFh9Z3zXnEQntc9sY043HwgZrf5Eepe37G290iGeCeggcIon3VhK2O/YC
Eaf4lCXH1kyQ9YdSelvLTcObdsi8XTJhuK0oMF61ZlIxWU6ARA+m5uzN7VMWq+SHzTfzeyg84lj6
wWck7aVMxFPelRkRYxdratz3OmVlDteeg40FN3JnjwCEQy2q/pbVhWWuM8SkZwPg4MOkUKZWtghe
JEGtzAotb9zrOonfSDepYFA645vPgvVaTZZB1ULMAaJ41jiqys0fnYGMyIz5Ug30/Z8EIIxPBoOW
p8Syh91UWvoUF0jyNayvi+MBmJhdQaChGkl2wHq9TiZmWkMESxSiS/JZEaczswn2zJ+556JlXYwd
cNF5zD9CkkK+eorfKyxMbGlhPvwUmR//cmidOXV9YoAGBTDCz8pP1GINDEJWb+ylCHfymZaTX+h6
oJa0Udc/YitqD2zRUdAyzZI99uqWYFV8BQdcVhzUUpDdsjdyH6uqFvn96EfGi24D7B8+yJ3nrGcb
3QpM0pY7klrqlv0eJKJ3oSceEVsT7jFKP964zViSklVU0zFw3HID7etIlVBLfOhoMEJ7KD4LiwkS
WQfip3Z7dMfGoOuzKQ2B7xCjXlVG9iXWYc+n7uzxzi1d51fnVMx97E7QYVY+2Bydy+AaV/bwZXhk
Z8ctyEV22VZnHNLQEMZKjHMLMNbro18FfI1jTBbnTpLiwlgMQqxIQr0ByGTuCxVETzKI4W3xRL5H
XZ4ea2WTnOaK6cTlziAk9uLhLowU/BZCB6YNBhlnM7pe9YvBrrtTkent5IjkSpmTeBjYnpx0PdbX
v1l5JKbQJrfADsNsO4RDvUX3aa3yMR7OQxEaX//B3HkkWY5kWXZDiRRQBTD9IJ8Y5+42gRgFBxRE
wXbU6+iN9UFUS3VLifSgZj3IkIyQCHc3M3zF03fvPVcXsKcnijxOU7vMd5syizfJEvXPDrPcaW85
mxHTX4vzLLrWCBdTyfO8soqbx3yJhF9bL4NqTCKfIxQRPkB4VUo/lKNra4e+kdanxXh6zVJ477bv
yu9/sTIxklJ42BJkSv9NbiDqOlByMYLgKf5hrlQRbOwUxFiyAcNZmkCqXjuWvdVxGuQuGSvekona
fnpF/I/BmUZDEP3YRh3cmU+tbaP890rk+iFrOgnmOzffd+8aW0/Gh2vdUdw0OtNFLCuMP8ZqTrGe
55M8tF6WPSZwRC+KRrMgX2T1QL09zQC5+Msv68CImrQI/WR5cQCs6KFB8jQuLOJCNeCJg+DaFpaZ
wMYmVzbQBSWkHqGeU57PTIKOAtibMa9uzej9lXOWHd3CLp8q08Wt96+xKet0MGizU+00BlZH00bl
VUVMb0IHUmteXhEN5gCthNFmpLdDJ3NK+pGKKuuTwWqJ827EZzakMCJyigTunV5XT8ucrscpLzcg
hWoqg3+NQya8zKqy05Ja6h6EuvWsUXkfeVZa/P73TXU3+RcMi/Z3/MeL958WuX9sb//n7+7kT/M0
9j8/482H/K//5v+H3joXM9r/21r3/JX9z/8Bse/n/7bj7f/Jf9jqDO/fntD3xmnftD3dFpjn/sNW
Z5j/RpE2fN/3MJuBqfX+01bnGP/WHQx1nG4G7jrbwYD2v211tvdvh8+y4WOq8y340u5/x1ZHBsvF
y9ZWa9o2u2/Q1U2wzvwhXM9jq2SZzn9x1m0tsCybSuqgy6b24JpImoxkVzNs2WCU3hlkmYwFr3QM
FcVDy4oBDnug5xMVIZaCyONtLEYYcQPLs8/00RiHceXlZ3DGjRBhZFY/jfibAEFRCrKOj4VeBomj
N3/KR8efCS+2xsVY4NHW5ZVeF2d3TN19i1oDIzKv0rHpTp1dBVSg0GGhoa5Yuvnc9ySB4KhD++AW
SuC/5Q2n0qoIAABreSWiPGOzqIxyCMic7Fe2xjsoK7+b+sx5bHSDphMIBRlHO3akqg9o+Ys3epo9
Kac7d0OQXor8AtGStH5ZPm4KnjhLyKtqh43wBsyOYlBz7CZYDWY53NLhwGY6v6ptk9oBNV4pqxJc
w/GYr5RWhzq76QMlNIg7fgkye7H+pCUSmkODi4fM123qomT1xk7hW/hzDeUk+x2G+s8oTbDt6yYC
Brq5bLjemfUdrzWA5Q7iPQcnojlg+7E3QziAFaN2VDl+H2B9gJEx+8fO2D6LSnuzIN5SzTTERrFc
yDXh1wM5hU77p6+cU0KatfnJitk+FoagliHFPz/4kA78nYJPr8tUNACv/yFewc9m7KmJ8w1lSgRh
ebcdFgDig0eNZhFowmvfV1f14geiYafnr7Cs9ooa4EwrgqX317PJZrH3EKcxtR6SGbhZX79jpqSc
46EqjSdAPGxrMAeACW8+lQcKUDTGI1m2PfUzYEhiod77sHKbrRpiP2EEEpYJCo+roN0VE7ur4a4u
tDoeCWKFbs4XvfgPMNqBCtIgGDIMnRKfntD1pR8Q5xpebL5RbkHZFpeR1/v+HZ6uamsiS76jnmqU
FiAnh5QARNDlqYyqlqfS1n7Yd5MmvPTj/JYihQMrK7jNb+8i3y76sJJuYPMmx/SzabLrTfMaehgo
BMfVA+yUVYq7pH9lRbdBsaeLTMl3G5PVrZ13Z6dbblK6kv20pSPPoamdTf4BTeMmE8PvZqW3CXWo
M+Y6PaV2iMBEyqtlXYib8dn9IzdhB0W1JCFdsYDcbeqwdmogvbhI3Lp+qDdIa1qVXlqRRoZlv69o
3geVaF1ggTDAmJGfOv6HHotNBUEeTr5/rYBdd+ofdpt2XFbGIbswX2EvXk+pc40Vk/nDcwknFZGy
fR1AASdDuUHFbSZHhxYNJ2Yr3TcKsWFl0yS2MaKlgOM6j9Gto+jKLWswyKisgVnBoXByDoC6w70A
bwNN3sD+4bCbCzOPHJGZmZHGCJ4mzPZs4rL+bA1OIBH76Cct6Y4uxohCVL4nq4hBdhs3QNgf1oQL
YnaZeteIsadKIH/+ddPAQs1dyf7vWiwIl+lynerSwLCrLsTJhtOAWV1YSx1peo1prKUUcbCeCNFZ
TADPI2ceDAEhz51R/p3RXimz0g+I5fQgK+9p4np7hJObHmbFPMRkI4+z2eCv6QlyzsN0chj3DtNG
453ZHJs0Ka6MBhF7c3ueeKe66Os/mBZwT4m74rnZ8kNXrSRRwXXZKA5cLk+mOZ+SBR+ubX00uZ4c
VZtCK97u+BRvoZt4Z2txMTeTJzsMBP257mTAAOGvoFJhrEwgz25+a5OTem7cfgxI8nxNupzZoIyg
o/ZCtuk0UtGb7j8U1wO55dkVGLT1ZUnmR+abgZJAzHKo3xtf+Lhc4BX0tEzYxr10/Fu0vC9iRkgX
5qxHGZyXZ33PdUzPPcrpnTGl030lx1gfHfK5k3m7UNZ4tC31XROkj3DlcFFekUHVQndMLSjsIBZI
EejCOTVN84twvLBIDWgWyHVRRw/YgWMQpIsLstB9ppl94POuE+uwuCN4rrorWnGbbIIFoqFOfTY9
mBlZlqakaqDfmYnKi1wnu9NXdDb6Zg7WzMk7NSyb6Jz4ViQozxsCdJoaU+yzrKFDlMKzweStx10e
LWw8d62fg+qFEG+wPAoZhN1YVikerlloJ3/zfgqFSFoUexqzRtba/vJcNIdGuEC6zB2Ngs6tDfKu
XwCw1FYHa82Azc2CrBDAAIuStjb3bnGodk4GcBayT8CUL6B/QZ0UQL3PIyfaogA/a6wQszw54Sx6
zwczdjSgrvNAMow+Yfopc2mz46wDdyFECUx7xZje8DnuUZSLnbvoJsvR9bdffZg/NIVL3KTT1KjT
x3627/aKkpid4jkZoerLzv3g9rdi7+WnuFY4oi11XbZTeVL+XhS84du6KirntnOr4ph70IOs7Fzb
03uh/S40V1b20AXcappoaI0nIcZzQycHbEHnovIRf5LtvbYaCbCWYpZJZcnJENkjwIImVjXPOqEg
euqd0G7NKpwp8KSSsNhzj+sO5pqfXOnA/slEsGAL2umg3C8WzvFhczGxrf3JhsVowTllfTCRxk1G
G3dcezQaFCSkvfqq3Mb5DpcnyR6HPhqvdD5y18U1SABuFZTrGMWRpif1YY7apaK7tTNL77lYB0yo
sqBQSGiSJDJ9A43VrbE3OdCpiN1HtAGAdqspq7H4MyxcR6KEv4Y+OttokS7PQbc2jCW8pOfqLHVa
deZmuFYoDUZLz7qyaWlGoYN71ia3ic7bByv3Hs/ngB9ICy8zS35yzrVjtGcNRfRgt8PNlMNZT6Vq
2EguyJ3zdL0iBFH+kHO6ziy/gaHdqKVIYkkbHFkD70NaeXUySrpftxLRYK5ALa0qCcsVRRkh5qyn
+Axye71s9PGdB3OIVihZ8E9wk7Xw2HW4foHMyBrnIERR70YROiUlPdrATsEu6KrjWuPES6Y/+tX4
ay9pdSt9CxOMWo7T4pbxP12BvFTR88ZrSoTtmGUwmlNBmXe/t13K1DkOW0fJwAQ4OGvJ92OyG4IC
B89hZD6cErHeNY0ON6U2blIAEEz4FLnDXpoN2MRetUwHnepqIyuo/xmx7VD/ii7sEwD857eoFWUU
LW1KOZurk42D5rHdaJezu+wkkjlae5dsPj55WKUUfdXrS5GHFJrrl6puaF2f5urRxsEByTeDLI59
nW2gPZx80J8GHSmBP83zIalnPxbb9iTWZId6VuVJanvkGUQzK+sZ4bhLL2X3LVoW0hALUjgu6zX0
DOcILuTcGhuec4umlNJub201X5P9aW6GVpT3Gll8t6HJbbM2yG68/4uEC/OoRvyiZbecDAnhstqW
D24X240/Gzdd1lxKbLintucC4a4yojvnrE/yUU9K78rT+nMlRHFVO1UbhgOO9ysnN7KY922Kp3Po
7rDu02BWj3FbEfEXokop2yE4x6amj3Ub04KOBQDIYsr3pI/WSfph0lcf/EG1k+rxONbo3ZtO3ZtR
eBFu6P0jtQ5XBRggmh1FQzNLTpjHUF/DnEPng/qGB8A74Yrfqzs7I9hmMnagky5mS5ix1XFG9R0C
aT8WtGy3oUUTuJrdS1m2P/p2XLb6DR/9QtRvvIYTkCLMw5XW6QJZVuYsiNyvEiEkokKca8TiHaes
80LKlJCGrf7KwSO0mBBC6MEOKFR6b2FxQ4ODag7DJlhqnKuC8oqI+uSjja4RpJgASBExLZG5SyU9
WRVVlONEU8cO2lpXTg9jxUnHFi+hMscdzJ0ozfhAvxXuKyeqW1sFqwbbt1q22OqPI8XWoTmgGCpt
uKMbnmy4hgeFg+GHVM1Bm7of5tFqBxEesgkpZbbJ7MGjC6EdnCZtZDTIc7hOCZ23Y1IA43uF0UVl
ld985oZPDgP2EDGZbcQzBwAGBRgkC8XEgd3TQ2XSv/TBLp+Ozk5KrFNJY4REQ8GXIcngKQ49qS/h
mvLBKxqLjuQZqPaQeJ+InW0wO+tDIt07mcIQVNr8mrCgPazj+gKU046SevVCbakpPvO8ImpLcbZX
HERICKWGeGgGKdG3w1qz/u9HDgLZP7nN/cq9zNJ8EQxSFZGE1BwQB7tbHQCti6BsyCI+7yIQ4iOa
oL817HN8N8x6UYQCpKzbNdl5NCX3oca+KHWaSLhd6WvyXLM12i+RVyoxiMAgJvny19YIcThMyTu7
7eCQvpcs4dMBvq2xMlR3RvsuTTfi0o47wqG2sEySq7W2nka1lLdaNbbcE3/tF4xDczjL1j7Ms+Yc
sd7FMB1vqA1ewwV2t3Gs9+pCuyleFOviwM8IrmC6OWEJhbDMn2DZHA8MQZvD49yywKK9Yql6iwEa
7rTbVYGiYIKHWXxonGDQVLTAFSZohNn+Sf4W0+u8IHtiDGoCVXaElia8DIS0IIOt3RmrxTHt3L/+
xDLXqFFS5uRV6uVnhUXksO1X/+wnr/j/6TwjJU8P28ib3SVwcJXByEzt1j+7y3DRebNaznbQ0twK
TIF6LDiKc7Z8VpvE/dh9OJr93ldl7HQJZZNtZI0dlkwA+lnmrcE6rV8Qj3819DKZ8d+ty8SbhlIz
UwySkRYzMrEGigtL0QJ14w/1yZqF9p2RrXCmzFfPKw9bR0PakG4PU1ECi95Vn5aWcr/hGgriE/vl
LHGldhrmUf9SJj61dIt7hBl635VawtaPMM2UWF8SF/sRfjtKAYXQ2Hdm0mUmLO+9NqVkmKLwABtQ
1R6ttukiPynuFt0+lnmFCa1rTlPGQkLP6+cU940ssfjX/offaX97F5jqspbYsoAP1l1+k3n7LcIc
rkHWPSead7Ic/XYYJSkseDeHaR4jQ+uPRq6OzpB+uHbXk1DBk7T5KgbA9rdLCBMUuEi1TX4Mkv3s
ZEITa014QD3vvbpqX6j4AxHCOG+lBs0uGdhkDJB8eU77nEma8Fy4ZIdOYzuSzxWmSW6cFa05fP6m
EZ1P4bioHZToUo9sWihiB8PNIW+FT/AFZseGu2TpbRb7mU7YSN6v7sSFov9oAIuRDCQ4UlfTcsDm
ywRbYGbyPko6BU+epSKugUfWxOKQrMQ28NSgQMNucsf7veaNsTWl74EDlhrGKONaHdj45YKcRMEk
6lfMAvpxcooEok/3i4MD923BoIi+1sunpjEtPphgmWbcuIVBpSz8//rosmjSUh+3iTN9L9iKLgMz
a+DgTy3LtDh2ZnNOBs+l7AlTBNpjss2RBg4taBumgE1qBwo1GO3z5q8Jf991wJptqR1p7O0CDU2S
weVA5MKOEKKNw1YI69LuvNskoZ2ZfozGtsR51SdIROBrAtfMpyDDCId9n24OAkuehhEJpLwwV2w2
U6jA91AuAjNveVpK8cmy2cBnDTDVI+ihV8PfdAOGaFUU2KXfVk4clGDb9ba57yVbGtZwv6buWDFi
5UCpq99E/sDLUoIUm4b21enyMkDQvmKV9DgTWOVQWg+uww/MHooaAQo1p+6M6UjVSdTj74n++TfM
ASJ3QcrAxMAc6jq3cCGo5ZB5YCVJlM39CFCBBiUTlwNodPHiKTYsE+98pu1BXhj6b7qtXc+rPTxu
w6ZeKgXmuGzHLtoh4Kp1x2cLl5pJHbg1wPGaWnWV+z3v373nWekDqpPp3dFa1we9nb73FN/PRf/q
luUXfrDbAUu5nD7oqiNViHpC/kwi0zdUu3NXApNC0QU7NOgLBp6kkruK/Z6VThnNTXHr2WMdO4mk
KKl1PjvN/Ew2Pv+VO4cD/wRbyF9sdmXXnqe0qMIe+iPZ5iR0OKDpeXc2qCHpfaJW9xZMC5UzyBCt
YTFtdM9pxY5IdOn9aBdIOD0m3w3RzirmeKLzjXd8s0TSHI/crEdRl6/EBiE9T/ljCxMwQEBZrqHr
FCxWMzccqd0QkF2OK+wavPb7K9TOUHBW7HNpchLG7fCPmFzgHMlNurE0u3jjoIW9gR0cf+Q9wnFG
4zChsQVW8WHdlt8lpz8LluK5LpeYNmUvMmmQ1IcEKgzLG/qN4FpuFeEEnov7ZXXBHrYgwpc8oeRY
PgmQW8gjWnZm7mCdon+VnUW7hWFnsdtJFhGWyVTjYb4U7GcIHdCWxFlu4srBzi2OHcX2l0E7e7kL
1Y1y+8DI2F7jPtviqiNGK60R29IaIhKD99ny5Wh4IOVBaSGKguUwshNvMGousaiby5vltVno7lFv
9DnubnZ7NVLbiOOAPAPKVVw5gtoZbAnzVNy3xcLByi/M78wLAoB3DNs5tNW4XqOzvyELDuCe5u1Y
7uUiCGE7cR3zbkavlE7rsrCHNywG9U2zC2lOIY9u31z7iwCWm9LkZmv0I2yAlzr8d4aevs7T+ENm
bjRa3jJVdpPgzrgFrXozw+fEw3TNDt6IUNRo6vW0D6DLKGOKQayoY4KCdVRREKjK6XewFxbsY3lb
sPWJR79/d1rqo7aBEbeWblQCZwkEq+TA7OuY4Ryw6Dj74QaC89C5fN2JbIKKxlJOGLoqBTUP/chP
q1iX31krl3uz1M+cWxdeErdmgzae5DQw4XZipV/JcDZYb7l1e9FbWQRbUcQZFNJwygmslBtJUyGf
DLXwGpPNyBtVMwPXX/Iw0Rc2Z1V7cdd6euE2ckphuOMdA7Y6u8XvyLOfluujGmbGWr345RGRAZYs
gM/JHHP+YMrkwoIEkh88DKIBOI7xkJUCY8FcAcHsWP6wIoP9VOXcMXFCY0OHWu4DZ0ty3PL73y2Z
/a5r7XXmyYdSuUvg5UoLCFJ8b6K5r11elqnB5sPbJnamdbyY8sabuKm4LRbbpnleKhPDvllU0epc
td2AMcxBeWirKmyewP2wYPfmw/5ytKb81RSxX7L8g2oK+B9LGcJ+Oh49OsmxruQQvAlFp6wYDjpZ
V71fq5t0+nAJv4RNvsSZCf4PvT7SXYvcH9T+oH4o23IMtG75wIcEAqZLSbcpoklU+On5hil62UhS
8LmsU1ERkd2BAtI5icHgd+fx4MZSy7vRp3iAEvgb3azLm4KKnYNB2vSYsjen7NuPV/aDbT8xpRRI
075ZVwQDSnnUqMR16ByOjXy8kZYFIHMx71Chnx3OKHImPLp2+mVlJELYANLY1CbmkdLuZ5BlMwtU
RgZ9KR4xvHGs0EOOSgykpuY3PWmip3bG83CKj/Yly3UzUkPKR5+FEi1xDOlZS1dYBpVphIa8u7sH
4gwNvQvsqjZMkFzshbG+y4FGYDOnN64vZ5bt8zXzgApgOc4H1YL9KowEpijXXmx/Ltkd94Y3AHWx
BuTObiYPPOWY+amp9ijCykv67hLNuLjOK3eLG2cPGSjFjNiLqxQ3zwFUvHHk5N4tBtVbQ42NOdPf
OZoYF+3ZxkU3J4G+WXfJNGah8kae0ImlusHulTxcwi5mqGzMGGN9xV6Czm9Y5MEIX/SBAoYnqvtO
NR3uoyL418n6XPrzuynSN4IRS5T1bwZMesr00t1Fx39tyoc1FW+5YsVWSYMOQ9e7HXLmUKFzzWCW
D6aBqiYb9VCvKh/Xy/BUESAPWpNBoButLTAzlUf67D86pnuqKmQTg1LOA75yLK4pp63HZ6BcuK1k
ICODwivcOPW4pcGy30Jj7B6zTx0mUrRtGDsHOwX+r3xsZs6KKGJ+dsYVFHEXOBfPyNx1sddAUeuK
TJ5QL+N2a17sdSpZn2F2Mas3AyvF1ZlAAVDskjcTvR8U+YKb9a4NqX8POyZ+GxApheLholaCYYBU
scZLZIMYHhMqjRQ/e15z+TFvkDwW03qtxztrD5YRwE6L9W1qKc7bkHsCHAWP8zgJrsd+icGREwyC
+f3INl+vn+H04CaaK3VlpHYdJ1iOAi1v3rHnBMnmjZfcQHpqqegKUV9oitb7F28Zn7FKCNrIyRVn
ckgZC7WVvZR55CA5aP1s3W4TW0Fu4tkCzxSOKuuZEJQydyQuG+yp8Dj3b9Lx6Aivzx4j2kUyoS+t
edC9aY1nnkWwnx8F8NpOdA1rdz5umSvePdzLh0YjJDFyZE4dj0ov0afgu+5eS3CJExSkcNJ8FRUI
SQzu8gnmXRcRCrxnP39NEeiNYTBL4vShNyBhDwqy/tgDRGxk/p5RNFG2n5s6lsCz4rp337J6vNU3
1R9Nu3zfMuuXr5yuusV8Shvufok1Pa6Imqcp9X+BqV6ZCSurxv1joV8mSf9QLerat9jwlWp+bNbi
WjNW3rRkrCrVX5WiOdMb4J4bh7AKASMyfYP1pifczJxeBu3+utr3tk2r04vodjDtbfDZWHao38jM
W9w9RpArA6ndFvJoDEQNjG2hJWujtKaEycDKOtIAPBwAUEKYALHb0/uIKder1XRsPANItkXMA8gu
2Xq0CjlQuz0Tz4YGyw1KpyAvdXgN60weW3FX0bRMoW+W3vILkLmS41XNPDKu23cL0SywTEQzhMK3
VadBqVcWNWodSBxPVl/jNlyw4yXhsKjfaqQwYpgZSny3fNHx4pwxkZJys3jl/tSO315sM3/b8HZO
p9KgZXIGReas6FozLz7GNPyRodYld9ZYkkwujCoCXPAHYosRCeMf8gx9p/73OM3nueF5rVbnqx97
P8iz7Y/MSjssGtAeMvOo4nIwNG+W/pDqnQKuS2dtmTSsknp6DDfRfRRtwvKget5fcCzFJe8nYdtH
DoUQu747/m3szo9culqCwsSEnc1PFnbZY0kVL/gYmucNHA4yv3DAfA3NFBu4yo8mfa+iAH8w7GE4
s6E9VLMZ0I2ZnmaNKEIt7mTWPNhKvdmC0Vua3UznVFEEajAvVZowCdnaDc7bcz/zaaQh+0A48ixy
DOtZwoKOrGTQb87Tshh1mFJHhA+WocnI57MJS4D+QHhtvvmG9xZQowW0XL3mdftnVtg8rYob1NCt
NwNDVgs0t8+wFpg7BoQ6YXom12+9KXU2+CCD1RckX8I5387MyOP03DRFb94aXX1VaLI9kS2gVn68
HmH+HFaSafEK1iWYVm5RuAxRsfAPRWrUY449df4HTOR5rxljlaO0P33ib1GFSyVwhvGrqfM/lpP6
x5KCocQGk9fYLFXPorOXAP5+TZun4QbjIkOLVm/XENSzV8WlN2lv9gDCyVK7GMMaj5IORqhPwIa5
QPhzFS7TnIVJi1WzPisd5zQvdxY15I01g18QC53Beknl53TcjGCxTRzWjfvr1rzLrY3CLq2u7iU2
RcKhY0B0gEcPGQOVmfjE3ltIzpJoS8uvi502875cJS6Lgzo3+14Wldz0I0tHiydouQPEYchyhzq0
NVTJlRZVQITnNSV7QZwEaANFcv3CdDGY5dUouBIIDdXc0Irv2dVobt8EzPVq/LPw7MQm/AvuDLXE
CyNViIP/o5T6GDQZnVAbnZMHITQ3FDt03Oz3idPr4q2nm9prD5yu8QTY7gDgnIJNStJPpvMlHYdi
tdQsI3gwZSQcYAWaKt8ImwMEzCmAXHJ5rxqIyhWHT4QJksVFo0AzEOXKK8BBzD3kN6v56Gk2fzIJ
+tDqGWGrz15zMdvsRYUOajDbYzCYZEpeTbx+wawagqdS5+u3trAU5VOzeEtAE92MIkWnUUZ7/JGG
6r94l11wySNrIH9kCFv47hvraF7jfXvcdENn29EAQNXTKkz34znlBR61dF3KwnuiX9YOF/wEiITM
ZB6UokR0DmvRu3GAIJIMFJ4OGQ9WBl4fbIwfNviCwmLD3GK4xYA0w0OJ6/HQGqOH28lTgZ+yKbfd
5EkgWcqWSj/WgW+1RpOssbBh6B9neybvlmWMO834S9PtXSNGSEb9BiG4205FXw98jor0WiflYmLf
xlWB55QIgIFOfRGacWss5mveE4g16ySm1uKLn+zR9jUdzXr/vqUhUUrQCmwmpgiKOmECm6C521p4
yN87w7htKAUh67SR6LEw2kOt6mvI+TVCGOV2ER7ZP0g7j3gGmrhTxtOcPLNpK4PV/zbMs3sjMu2s
Y2d+4gd9Kok3N3L+JkQQmTi7FYTewCTYF3QjZiLsX3XkFm+Zw6NH7aDPLsNkOOrneFms68FCcDdR
XmFUeNXBzgDoUr0e66q8bxzrRpMF82fr8viJb31A2Gz95gdZMLnpyoh8LtcpRcy3t186fxWhcnE4
8SHkng4NHAZoDi4+NHFMHQzwuyyJbexoxjepLno8VfPWbvBbbBSGbcG1U3vosQ6X4Gz7nlKoszW+
TOKKdOZsOvWVIxK69QJ2oIsHjSy5N/x0nMLhNrpcOXN64lKlPSR59kvF3LHCL32Bi0y2aXzmJuVQ
ychJZz6KQgYjco02tLeuzmqTkKH1TN05g0+GLGZiOyXplXTDhzH1e1NuGojJrq+kDimjFoBDpx23
JeOMEKnGVxbguSHnbBtmaLs+BWsOK1UfrgFf8YqWZ8LpyfwhDbfFVUf0uGyqZOyiXQXe6L+XRvpd
WO4rQdHQ8FvCGozN4nsjUBtOJr45U6PquBJnp5Uv4O6/MIosV9NW+JFv2V+aZT9hF7wkEmJFvjWP
1eS4Z5v+MIAG2Rjw0HGccMY45qtjk5IcYeOyjodZtKGs2YZVP5X+8s0+FXaAbd1UjseqWnjfa2uD
TGcVjVNnUiyklkuR1nC9U/W5aGzFWTVTS8kPiMMvYx06VHC8Fzp7rKo6miBaGlIkDE8cQj227oiS
5vaktQylcnpUGp4O9PaUP2ERtg3MWW8S/mVRBf1CbPExPzI+YTVE3joOuy2D5lqOeyfFKsfnu61o
TTLS4ey1mkbabHsmRHRMAQTmfHr4JIsyXItpPwlZKRr2+D3/dQbcG3ReVBF1Ae5R8VQdXMYLCXOi
uF2XDTIgTQSHxqSnznAoXmdkfHBLzvyZ162hG4yM+P6P/cC90ZnGF58AABMNNBuvHACbsStM6kYL
q5xSyorPSd+biJJyeARkj3tapAamHkXxcOqe2aWlAYLWXUIcr9r7uHyT36qeU4u7mx8krkDYv6k6
wrUmcgnd6/4BE4dxgKpLWLArvUNfcyri/ceYTa7IxkhIz9pdXW0gtCXUB6Oitl60f/UJA4i+DRj9
2zyWNN/pisqlkYGDpa0f1p3dXAudb4jJrxtysxZETT12WUEV6wF5rOwkhfwSrs/NhOKGQyFwTo0u
xys5wFukyzhrIZnoLc6ROrE2+DA4mNylo4Rue3H79kzMje/O8DRNxS1p6INY5vwaF0pY+0qc85Tx
xXK4MNl99o0x5612zVsiexkyFhBp3aywjWPJqHUsk56fHGFP8ZbxjbPLgXHgEt6EpMUTPo+XJX8j
JchGoGEb4KZ7IcwEcJtWmNaBvyVt9yqf+pdk3uj1yk6lyzKuXtpTxvsqXtZMUhUCWkhD9+fJziO3
9etD1vmf1Trf5AtbQhhwB1b3L86UtRzxCfVNW/sHCziyJKwvGk8js2FhbLt5C2V/eVv3Fg1UHGGg
Tyl+QA/jSvuo9SzXt2TO/mCAwDvAntWg8jl0xo4ExxChaWbXc/438Vx5Jv34OGMpI4H72KFVZruf
QfHcFQx7gHFZnep4zOx1deN81LZoUg3A3QQMSVUDwjNhDTrLTZ5m91KnqHLFE4OfhcFhISKxkzOD
TnKfdheaeZIpvTK5w148o3umOTU7kh7CXZWRF7B3r4nyaISsQ1y6TFgJ7t3SYie0oepCvkoOiMD7
m3K8UNbusSFLY9iALtdIuB5Zk/yIUjxyZWCmHwao7uWhapzHis7pAAMSQ14CtY2Cl3FuH2r/hUUe
cv6qI8Dw+iBTZd6xKWSYW9ouwLH305vZVz/jnMUWcRAzG+ZyVIS6LBbrQ/FNjMRH6EAewu9wgLk8
su+cFdKQ+b4aM1cG+83Wy9+qWl5rl2ykplQfZCYWhtI30gt+2KfN0riE8912eqzMC43IsG32Rkou
ZC1ASjDo9Skx2GsvdWhnM/yBllp1MvZa5AoNCbMXR5FbPG6VGeuAQ+GnO+jf83aRo3BpssP20W8k
aNu8gVPQnM3Sn6516EILLyldHwlcqe2R4Xd79GGMZRBKQAfwl9pd4dPtP5OMvUea0CdjOvPNoqjH
EEXFL0AakzsBN1y2tUuowWTaswvn3JOfxMT4lGDlm4ll4bM2A/YZ2Ll7PJOp1ka1p9rjohW0avzx
1XANb9jjtp69zRJv6lATWxP9FRrja2XjLWnK9dOlsQkm6jHdxpue15uFK3ZdliOvw3OSKIYl9V65
KI1J4iqWoD45yoW7CdUOL3AEHqZmRdUc2L7QMfYN0W0g4ZahY3v/i7kzyZEcybbsVj5q/JkghZ1w
UDXQvlc1tdZtQri7ubEV9v2Kah+1sTq0yPyIiMwfiZoVAiDcItzDzKmkyJP37j33vew7lIeqYKRH
AxOayLKo4hJnnb4iVfuegFOfmuZkJe7Gor3gS0yvgVLJFhbVmaVy4AC1R8KNHpsZDQtqjcGMLgtB
CWoda5wGo9imQTDlPzSb7N0aQXNpySfXDu6TFUGyHCpvxS7/NpAYcyJscgMKv9kDnpo3onnkUSG5
tT+aXhtB68eIu5Ne34aaePXgXfH0ooEl65P1o76JVjhbcybDAjIFHkO6RNzWP0Xbnx30RojyEB4k
At94VIPq1MFyJ5SrnAuylQn3eRmkZ6ybtCRa11pXkuNQ2QevWj6PmBjd9KH1Da6ti2VdZ4NynFVi
VKS1TfmnH5v+zs/o/EDVMdcTs86l6RjpMQZxs+7gnhUNSxY6sS1towNv/IMoGRqXinUH6hA9K40u
o7T1RRGTPeUTd05akb2llcrp1krdX9LyMzqDDh6vmgsJDT7H2PC16S3STvUrJi/A2qL5ZaXRuw+p
bFN1sFlEtw88dCKhYyGZ5ZRD+56ulVUfvH0PYvIYINtdmR3iLpLsQp7GJKNjN3p4AHS3Zy3hnVrg
X6Y9RnOQ/DMkupnfPQRlQghvrBRBnJHcji5TNRvbXiHZJRWagdpCFG34+tn2EYa1tDMYtaQBQ/gq
3HrJEL6mIxpVK57/Rl/DVBJGbAJ8lkNqJTvNcB9Vzw5dFMl9dCm+srHh1pCThSGBHhSRAXaLmAu1
vrQIGrCKuZe6HgeDIYd1b+pqD0GOeYMpsC5AxiT/XJW7UQvf6Z6ssCmeYCkcQNaUxDUa1BYYApjB
Bnu76/OlNeuFzqA4vgdRdNfSGmANquhpnp3kIdwXVut6CYcHZ2JLzVyBEKE2eyxy1eyC6nHwCHOk
V7oOrVkAzYR+TDirBvDgUHxwYhmgJEIjujiaH64ADf4U0mD0tQVRSXQXT1HaWL/E5MfrUoY0GdPv
um7RJOo4SkXj0tZIHDYy7AamqMUFUMDGF4F3QEd2Ki0m0AAvtmpy73WbbDEhAvDNpxe3iSdcX8kn
ZGLadwarlDdLfIR4Kknn26fBFnRGo734BsoHX/hi0eepfsDPNfNFOGeVfCRMq6ttnmrQ1jBWUk5e
lUERnlJY0CBvqTBgoqOd3w++Oydol2gRO1J4CVWdTBWtisKle56Ic+LRkIumF2GCfFC0LiRyQcPB
hU/ZvZCje3IjqIBY7N+ozlijKAIPVEv9Q5ggki/INGTs2C1a2aVbzsxrRNIfwKiNrcbAMJgownGP
o5jMeGlJPZyIfdaRkHJQmsotK+MhdO1tJzDhFoqOMs/LJ2AjTpqleY9Ro3A6/gjxtS3gEtnED3DE
TfPiZw3qcBmSgbaafOcUTgbkFknHemRn8NuIBHlt1q8BjULNsYAf+aFl5r4ilLRPsJqIJtvmzcCI
zim3bqd9a2Jq5Xbaexojunpuk+BV2tUiA5LiphlglCEE02qsAi2qT82grYVAg6QT1UCu9tYxCPXK
jWhgCUaq0thvfQqcavI+ydi0oY/RgarQciShMraFc2rCl1aFh5J9N8C4uSIz6IfjZo+hE34Uc3td
AfpYki3d+f5hKusX/B10SfONZ3vvhZTq8P/uw3uCmZqrP1vrfk+t/1//rVXv/0MDnocz7r834G2r
//O/f/7BfTf//t/cd8L7m8N6hRWdmbT8csv9w33n/c10hY5XzJYGEBDD+C/3nWX8zbVdmL+GJQD/
fpHw/+6+M62/uR69Lt10TQJi5/CDfzD9b7+Z6uo/ff0fBJPcqIua+n/+D8H3+L33ThiSHwpNnGlh
ljJI/+C///x+j7KA3238J6AhQ1mBo+GgwG0eOdNqss3qbhF773M252hFyRv6+dzIguYsO0wD9Zg9
VfbA3MinmzUMKZZnM7yWhjOsKpr2ZK0NBQnVgm7AKyme7uV3N/fvf4nf/9DGbAj8nWHw64fmZrLH
WY4934g//tBZqteVMVJQKdMs1o3qr8DJZ1oAYsLgV12x2qKtNlem7G+BpJWcD06+s8J2929+kH91
9zBJerpExUpP+E/ORZPhAwxGn5YSIEyq+3FYFrZeUWbpdJPBKbil8+n1WLQ1L2jQ2Qz6ysaq8Nc/
hvMvboenC8emrWo5rvjTZ+iHfl9jOmIUV4yc2spi3fvamXAib2kp9qe//m6GSwzDH26/EDpKdRP/
p8uTg2rqj7cfiSDWa1EGyxr3xKVo1gArre9aV13hWyRrQ8zEqClwnmi0IQoJxh8CPMVpqpnZjgYP
gKMfVN+/otppwzw+QqU8w17geIVCkaGKgcomHfVdAkuFOWf9kc8lYW0Ye4MR4M6ZN24eq0U1RPdO
L1MKzKY5DoX3oreDdoA8HOwwVTCyi+PoEVoHe6qC1FkY9CbrS5D6tCFLciXDJNrAiHZPWXKuOAMf
84rx0yNmpvGJVL61zEy5rhlwnOzUe2GmbAFlUjeb6okTnYcRpccWHbEFho5TryogZeva7z4pIIaD
4EzIs3cr+2bbh8i8/Dg2CPftt5T7JIdFBKGTZPXYxFrGzzWBMWWSctBUwgSsP8eWsM/V2O39VDT7
3h7IdG0ZmbmqpzBi3tVX9dYhU+miLNTlCVm921Q3L00/9BvbiM49aMA1MGJtCI915S+HDMmAYSNf
JCrDXQ1O8JR0+VNqbXtphVvbKt+nSqgtO9qrj+PRS+v0vejoVEGODFYesHB0z9ApiRgUazz93WYq
aQXM4um9Tv17ttDPNaC/D24QYO+q44yBa3HDgkPtlM81akGUpxzHI0D2CXFM80zuun8Edn7xCZNH
Ld7oB6gE7M8ddYLjlS0x8FIc6lejGNuXglNcG4oRyYw3PjZuFuKa6Ay6iAizZFM95T3y0aErxDHX
xNGtxngbmBxik9pj+2sx5pm6FuyYB4Vbi6bdUpBnsOmyQtK9C94UgEe+v/3pe6o7APjR8JTl3Y4h
FUNfaaw636sevsI5rV57s4z2ZYQZhnWBXE9DYyqvu12xBsPsLf76pRN4tP/pnZMogk280sKmZ/rH
dy7PXKGiAo6cFRkcIOJ9K5ruaIEuG7sOS6ZjkdhAC7hy3wki0ha6wmLTpeJhxjsDyO+fZgR0DEX6
5j8RCC/X9FjcgEte6d0RDC6RrsCgasKxJVr0uRUPbgRNTzZGx1b+mwgfY14jfr+EC4Gv03FJU3Es
jl6S7Jjf7zu6PtIHQGxJs47q3aJJd9bu7kinvC0xBTR1565EBFajB+MhCZPFD71FB+av8yL5rV6h
2ABAwHIyO81/v59Y//zDQP7QXVC1tuQfZ17wfrcJpjU2D8IEuWs2FkbX5SgH6V3txzYorgjb9aWV
GNZJzJfQkuMicXRj3Wh2S6s2x/SKWk5sHLjCB5lV4bmIBSJRk/e6lyfYUsbPwuxS+vCRdws8NgOo
3jg1XWIq8vw0xbq5iSrr2GvteO5KdGFVX2qnRlH2V4Qm4G/GHqEZ+qdr1mKB2s1/FYFCbpuRZgdV
1X/NivqbmvLqZklu4V8/e4b5zw8fH5frsRMwZfSgZ/7x/vA8D2BoGUwRalBvYl3sAXnXJ4IEdURg
nAmImAo2bpHrz5W0f0aDTH55sT1PQLHkdST2qsZ2r34JMGWibkgVOs2CDMqr5czm1ViKp2h0X1Et
ZJeq0YZ7gcaFTsD0GNB6BvJt7wpIFLxeQ3Yv51OItBtJLpkxEg92a8d1M/4qTNu5an3vPlRp1l9M
Qpm/vgK19N321IghxEHiGgL8Kue76kSgoY3AvBL92Z1s7JYL6N36Wg+QJffSp5IGtPFIi1LRPp05
aH7Ms1jJ72ZYPKBgnn4FnK7i2Sgv3Ohh6NW1omLZ6UNPaoFwxxO54ASB6UDay0qSAOa0Ba/aiLlA
b5EL97azhDtQnMFsc5F1BI/E1Td6Z33mMVU+yDG6lkJkmyipaT6RHL2IWsQKRLLIBx/tAKNkr/hh
aLtwaJtbkeb+LShc9IYeyN+srs4Oh7uzxv5IpAUQrMoqz4LFcVUbSIgtZ3J3paZvGixNecGxG+BM
izeZ22PMuYlfCYq1EuK5aa0HLbOcRxL9SmQ67YL2JaILOCO9LI0nUGB0VmBW2ndYgc4d3Wa+gPvQ
LeymZXJQx3etiSocypPEgML8EWZS9eBIc7ykDB6iEHS4LorqLCwpH4TFGo5e/zmMjror6qNrNvVR
zL/Cnuzu//oRl/Py+cflyDIcqnBnxpE5xgzC+MMK4PT1WGJXo4VpP4WY4+oyU6eQEJZdTmsEDaJ1
G5JMZ2JnF0tNhwYuvNo7Tx7gJqS1SNYRWzSxfaJNWRydsGCzVBEVsGMXZC214BMRZz9Ofje9gua9
5+2oP9gU3g9q7nXFg3ozdcJL9B5Vau+TlMhkeYP1AkB955PCbnMCBLQ33r8uKkk2slL11U2xo9bI
YyBpy1NKW3vXKUZzFBcsaNOHieV70UVpdu9CCOyZaoJNPX6rW9QjaUMi6UANsumDfHyvmUy5SVS8
jDFhMH2hltjpJfENWn80KtEfvVi+uDGbi5N69X4W9ZwTB1GX1SseRgkpOh8ZWjAJIMVhwAIaBL61
Lse2fe8kIeq6Ml98k5OzoZP/+vXvbZzsUW04z3CuikPYdO2/q1b/XBwLHhdzPt4w9HMNy/vTxpl0
2G4FHzt6P3PTR3n76rTO2R8SlqFJhWsfJ89dBQwAatQFt2pEXZ33vrVn/mVVFWHpGZoFoGr0FDwh
Hv/6weP8Nz9af3j0TEsXwOdcW3f+xeJq0jMNMW5pi17M7jlL0jgV6QG9y6aiTKJmmxBhIJLEOD0b
OdECvTbkQ7L8Ts+lW+8CiNCHr0sVDuYhY6dclfp4JQXVRxRb+kdMwEvp53e7zlGpZX5IUCIrME0j
dZpAjJ2dFEQklfRCSupitJLJs0icYUvkJxXWdSTR4hgJW0MpK8qX0YUwGeT5Nh7N6uQ3XrItPAI4
rWyKUVNn5nMZ7wO/qY6+oLeGq5zNTahqRVvEYm7BV1+Xyg4wF7QUcD6rKb1ASV58kepPfkiJDlrJ
hx5Ls7oE1biMykGdYttRpxZN+KoVSt0zd4BEMrQHAzv1ys5Y1VoneyWJ570ZB2cJy6E4tIbbnULM
4ZvB7kxUoinrnqd7r6g4fkYQOT4Y4S2dVDNfMfQOxyIxCkSNgwkxtskoK2tqLFE/VLaurb2+HGd3
ZPqcuT+0zt65BNA3bjHdSwQDTEQ8f09Gi3N0NIH5sMw/bKNIkAL7xs6KaPmmYcp4zOcPtDXdG4Kz
uw1U7nKNAt9a6SX60FGCG4kb+zrifI8cUz92YWgQNMCv9PxVD5H0FYUTbeB0WltLEGvZipYMgLZh
FGrW/qKpArHsbCRZzhyz6jvtGWSKEZDXwwIQg+quu70nsdXoKJ2gf0TRmQEbTjq3MdhJ1GdH5A29
WCjuni8OGmLXJZBT6DgjLtw+nQSh53F5rgsGS4RCuGfQ/iGEiOZolfoAWBzhRDLE3+sceSmPffea
FMzk/fYhR5sREuu1blVVYW/ynWUfY0dsqlQcv35VWOnEtExvXrULRJXgykeA/WjGA4qmfsXqbJ9G
CpaFSktxt1x3MwBev455dK1HYprjFAlcnhRHwJHmQO97aM6myvutllW/Juk2575u/UOdFekau/6U
LfrgJ7OxZCrNjygo34Oj2QTdlolWtSDWy7pA5iXVRMMg7RTAr9mNdTngz0o43dFZNtcBHZtH6v/s
ShWxImrmwazH/Ifrz3JT0Mc3cLnhKYSCvPr6D8K5WW6OedwxH4wKyZ6GsXCJ889aoyRodpjcMrwI
RBFVVy0PYHP56Gk9JtwIRaKZIB4NKxT/46a0U5f+9NQtS803Hg0fwvlYTiYUFbQCpcTi2KtcbTSt
97kBKTM4XKDGltzQeNNVEL0su7eZLI/BVeNw1+Dw/DUF6RLtp//kd7p+nESK1KPVqrWTF4jYetlf
G/NCO8m4fH2RdnibzCwqlqFtuBfwX/YepOoJ7HF26ymSL+gd8oWgYbqsLaSMUih9hx97POqaOx7a
hlmZnjs7OG31IvSHDhoKiPypGY29Jhx8tbrMd0VYdzMDPb3Q/yZRxufJtGKXhBbRPGSBmexCDy1o
xRhBB/SwrGg0cE4nK6DIUab2DHA+xx0nHLkeCDrdF2p8C4fEPXMqWvQ6WbuRqrcFKTPfNvx1k1OS
ieeuUeZx+K9L2tNNatIWZ7CeAi1kMgvNsLkCpnwJZKe+O6wviCNaTIVEka6q2CyPteSV86R25inJ
Hy2jmLMVIddsmCmP69IXHv2FxoND4b7rkQ0dIh9RDCbMmCLXhh5NElYZdMRjOADDhZlMZ2xjfAeH
wnKStY1plF0eyaKmu+1hcEuw+GZEmp77+fUZFMT+YfUBWIXEOnhofbVDY5eA9nvTwRsvg4qh/NCL
T6xTyJaDgCmoeOnoWx6G+dKkkbdIUsgCeh94u4hkGDLFGe+DjrQuaaI+xtRxL5hQyTVnFQf3Udl7
q2gRkcbucJfImEgOGV56b7RXrqHKPcD9+s1jS45GeY8rKvohLsxXmeXI62fbo2W+mjEfM94VbZ+E
qyDoGEeJXn/JShfupEfAmI3ksvKGW1Nr9lMAhSgoRn/V1Ub5HHrTAZljvs5rXWwmVBYXY77YCaFH
VYH4uROv/lSdOfasNc2YjooR7RaT4oSt3/pp5U32Xc9bKFeWJF6cc78Vm/lKczzoZMye8QWDa2hz
B8VX3J9MuFJCFskDewEAPQOztvjikigNWU5H9jh8mQSHwd5lkvvC+RZ5p1E9WgFMHw2mu2NW6C7p
mm2+QmvZNorjkNb2ZvIatQ37cD8S9XYbnfCcGPjFkOZNJzVp+rLjGL+tivRXVoen1MonBE40P33s
YUdygV4F1E8WYWSpJ/Ijoz0hMm8woeDedOZbpBLUVThcwffhSMAo8uAHBcHnYeGvYu4dY97Yh2mA
NtIUkDSVnRvnZmydjdkyuIzo35GJiEvHw41vQAsEnCAPVF393s1cFqjCV5wDou++PTYHIZ3snsXN
Va9i94LCV627YfTXRto1m8Yu2ZaKF3KWivcIyO1QNQQNeqN2cBtUAl0+rM1aa48kdiAuglS8ZUpi
PqSOtk/xT/PYoYsmXYqudVk+jvM27djaMR5IPHHx3JrNsyBIkfPhLKDkfUlttz6ObVWfTcSgdCvH
TR01cuNVlX6iz9gTZuTqF8uXdLeqatGNw3ib4L+vbQyGWZoRgIZ449Aow142eYgKKQzbWzMbrDUE
pnwSYttWVvViFt/JbDEfa8JMNlpONpgeeQzT3HbdNqSdGAR/naJqkpfQ9kgO5738UXVkfQY1S2WP
/7YyM5o2WRw+O75xa5D2oJvukd3B++WOANdJnTmDcSitk/SbpygaWVI4g3R4tnNYdejGVoOKDiYr
90+cd9kC3+5iQMt70MM+hhE0btqkLk9BGQc33JPatbYeeAbFG80a8rVc6gnfg1dgjtrVKu7guA9F
5jGwgtPgIqlZFwiixaRLfMIhILWy3RtN1K3E6DtYyKfi4A3BR2pO4dGsB7WrWk5c+jTGV/IjMCOw
DpxDIxgeXdmDlXA4M+RFuuLkEh/1Co1KFeUp2mD8A4Bn5cUa+YR0IePdMKecq+wD3T9Bsop0KKvV
46WOLBkZCpYy8FrRoQM1eG20xARxhmPZrtORkwDnVBJR0gtthuHV+VZOaHglLZcL6Ji19NtDb2gd
9oYaB1c9oBUwPeeXUxg5g0yPx6G6B8SNkVD6j4tbgzNqWKBiGbK+G3TSCr19Dgg9OOVWpQEU7j30
MNlHYgw+pVOWnhJZvqtuqnENaN3FbLpvjk03uLQ0Yg/zVG1RY5q3r4vU5MGKUsl5LBHXcnivRg2P
RhZ717gNfw4COBCjfkADjrFrQhtBAc8VEOz2ohlZvVC8xg+J7sp95Lc/NAXN2K61T99Kxpuvkg/i
bLWV0qLqkANQ2QFdRX+H5XnhjYV60qsK+pynd6eyYLKK88TZKpKtTjIKrLNmIPsjL2q6NLY2Qjnt
rHOjKbhTMWwwu95kBDqcXOjJD0oXq7j6JYnEAKomfMVmFwQ3Ovz5Vu8AFbH9mse4gywgu+w9NDiG
a7S+5v4GMb2V9HcYyoKdayWAV/vkNmoVP49I2rOLzOVOZAhef25m34fOwXa1G6Lo4Mp+Br+xR+Hn
2epniA0jJvBgPaiRl1dW1a2tBvuIIOk8kuQympbxJgejWQ+N0ZEV2pgbGM82mBGzVRt3orURMX64
DXksaIDraA8+pmmMNpmH3E9vgccnzWwCRdP4rT1WCJQuIVktS1JOOvpQ3Ab3E469d7W8KYf6Nw0n
25VkOuRINJwx3zlm49xzels70X00JKxdjFpt4gCPbkyS8SyIYC9xQ+c72O/RA/PHkOgbxlZ0IEVv
rOp05iEETnX7uszDF99QyIDq3Dti+T1hk6mvhWXl126vERO04ZT22JbF9GJP+zEV5ZrgB8ApdiAO
hmYah3r+FWP5ZB5DD2vQ5ihG0/JWhE7x2yUs4yPpMs217CrJFJCE7IrwhM3UAaBJO2wLyNeJmW4B
wDnfo9pNUHe/TEFGdqhj5+h8aSG0WOnWg2X6h4Dsul0JEXvROrTWI8fPPkzrCrQ+eK7KblwhKGwf
ohj0JCLLbpV1EyYZg05D3EhnVQ5IdwyO8Zu6BE831MZjMvdgJt36FuawYxpLktNEatHZy5DG4aVd
ljFK8LKE2NdaU/dCIf6uWRwGV8SiOa9qrOfACT3Zfn3ZA8pmMfXtS9OV8ki+8hNySXaEwMhBlAAk
mdEPJ6yv372cyANHVc9F0sVMLLGA4x+tNniweA1EktWHCHRZLPqaJB8nvY7XAXb2MUpd9ziG6pcL
AG5ba+VPlUafePs5pyRJeOw8HAJz4b8qBYYZ0izPOZ0FvGs69aGVWwfeakEho5tXzypLlE2cVzm/
eSvME+YdGS81RZHZT4bQvusYhkYHVmOL6XHru2StiIQt4KuEkk34IcI427mzxDYYrWxjT8p7LGld
9Zj4Xkr0DTc+WOwwonqBI9WdS9yeSIX5jwx3PBflVzDY+qs1lo9p6USvKg52WhLLQ+zr8lATWbDu
x4HECsfuLjbegEVbhz+7OtEvPXHXQLQUHQtPnCqkGVcmaOEBQTsZOm00vpnGHCcZ9fahKdyMrvU0
blWSHviW1amIJ+B+GQJ3u/LMrQXv6ZqGU72LnVZBf1LdMTLHYA1YI3lragy9VnhvCFs50fwOd547
uB8leefEaNvjBuPoE/T24twRhrupCQ5exuQg3Dqzkzc7z+KDU/D7tREmRpdV5dXKUWLKzl12IaRM
kmVpzpafcUwOtROLjes19oPfzegYHcc4EFPz8HWpyW0DoxXu+1z6D1OZHbP5zzDUP/AJv4VME3fT
QAPA7nTIFS1cvJ6u4gJkV8koHkxMB+3q2tMu/Bpi0WZBqFWBnhNg0ZSm0bdINbWaZnRbgoJr6c0w
oSBsu8eKWJY0aYF2pPGLwGy3JOvOXBq2cFZp66qnUnNWnl3Vr0Xst6dSl+hkjDVmcPtXDOk5AV1M
NxnESpA6j9oUjpssSDjRN3Ao9OZY5srYjQk89sL/hUZdIx/dVvcxoHGpho2RIGPzZoSEY4HLhAIb
Loi/VQ9NhoMqa/kfjx2G29GnR6nPF2mCJwsIYN07AfhJ4kHrtwxAx8KSSMKm8DrE0P3qcipQJmX1
kqyW6tBr07CRpYge9NS49200vapGUX9X5QR7EwdJ7uiERRJeQRlUOdc61AgPbFS4i7Xx2Zgqa9sx
FgxWyozYQVrbOnqIoBexhulOJyMCJjhZXulcY4dd86gJ/2yS536y58uQFBmlYGo9k2A4vklePBoc
U3YbMg4UeSnG9yiOP2x8FSb/i4VnRu2pCrXqnEYZ6ITJP5Sj5KLnn7pRwebx2BWrfAOsoTw3xGzT
4OuWRR0a2OBt++h0ITCpaPxQtKO2fo4Ky9ciTiVpsRfgHi9IQ9qL42rthcbEtLIRlJ4HL+bwGjTD
0+jld62znqqxt26OZ7RPdQKvSGlk7hEwuc0xlk6NGZ3Y1eNT3OicQTLMxeFwiepOP6qQHZl67L3X
Ovdka65aR5L0gSY1HmdJeev1Z/J5UBQafXgNCze8zvzjMtPVufTUjoiknsWkOlY0kj+TuSEfSqxr
mngehg86nT9cbXC2hjbhLLCFwtUyX+jZc688jls0xvqMYoxxVrWN3TIhJsoQsHi0ZpWwAhzK0Bzf
CogDXeP5T+FI8MOQX+Iq7c6B+b3uS/XTH60JUt8U3XTjIWlSm2BgB/u/7uxLaWxNpOJEizO5rtDF
LETLtKXHxHetA5KiGtHFB8nxeH6gK17/t8ZW0wYiKMckO71UTs88sUy+60ZcP+BDbjfK1xPeh/em
ze3nIUg2YWnYR82ld8SNXdtzExOFyBMmN/cWo/chyYp74tIFPiJ76BY02Jp1MvTTOsogVKeYDBDP
zyldgaQjWbK95YxU56/yfnaQ1jXJDkwqR3uSryG/Fd8fMAC3t9CdQqmBh4jpyCOi5nWO/YT/IXWM
fH7p16gJ6T5ZFW2DBFHpir6CseXuYhLNRHasMoSULUZzlEWWvgw1bSJNoY9PtQ/qYDLwzKJZtMmX
+ul0mrY0CKs5Wyp9CwVTGW+qW06fJYL0saKhUmZuexaq6845ZoBD1I67qGslxeiEP6sG0tcz0QWg
laPExNG5n+9e4WUOrRJuYTPK7xpk/yeNoMFX38WDkMd0cb9elPkSNSNbQdA7B2qYWVyf/xKyCTAQ
5upZyCHdhFb402MiucvwO+yGXv5UeAOQGbfyTZa5s5CalhzcGvyLdKKLnWa43oy4WhDnjYkcKfPG
HSxUMSVsSY/t4YwVCGALBgx2XJhD737bj5caPQ6m8sE66nxDoAv9xWbEscalzByhhcTnyOCgvCg9
S5gkRLhRL0acjbtX12AMyDCpOX79Kh6y+NiqtcFqzgME2mQgie82ZZr20Bd+cobJQuaBS4VLcA0V
ogMADnf4eYiy6kR7Y6Myw3xpVPUk9Ui/O0PkkGMDd4IXVQHjke5WCSpYofPpE33nPJmMXRitTjfY
BvaTm2KBB3iI55TRGB/gi9FZ+gv2+nCB7SHwcvsjq3DeYnXB8J96hzEBYz4GMkc2z0CmCdJ23mDr
pVYm/jHv9GXryw9KOu3JRoUEZgEMYz7Dhm03o2MhTEWCBQL/vHYRegztNRFSezJiKIS8gzgP3qRS
clM5Jo9Yb9ev+vTWeByQmy49m0PjP5R60NwiyEu4kLUHLwh+CBWGqFjJecNu8aKsnmo/ph+2IKkL
smnsnfXMCCgTQjBznutvmzEMnzwsS1bAXyfESrMH8ce/6rtXTbQvXRTrp5D2zFOUJGtQgxUQ6WJ6
q9zMu4AT0J/SdM4/acvh+PWlATJ5VVUo+SM3ewhFhEpba8WmIpxhy/K5jOa+7NcltUAhRaaz5oOB
4IKG3yJ+LgrXKU/DTk7WSMFavad0zDCAp8Fz4NP5aYmdlklZbm0yWDipzD1nDy4GQl2O4kHe3fpZ
qMwAjgJZl3JnxH2+8aW3I1xqvPcgg1HNWOtmUsm3qeuYwY3Gyu+ANyZR12/DGBJNipfgFui6ve8G
GlKx5QVnfo5tzaEU/m2u7r3rAWvUyFVOG5pQDHbWQVeUEMUIL8qDlUjj/IRQXV/0CY0XBrDjraYn
uhDG+JQEiXikusG5iBmnB66ZViM8ooSp/mhp8b1MZXOCLHgw+2nvYFK+qKhNToMt3lSNoTzpAXiO
/fvXF17Zv05Dt5s60zh+XTSrQTxGZtmB0dQ5l1H6zQqtFz/Jbm0KB1XL2wdjoAk6jGvsvvLZV6iE
xz40edwqjFWOJbpd7E3Ngi2DCa6meYd0rKMvhHaeOQoAFv54UbRQu6kRzr2jvWV4BaLcjD6CECLk
UL/bZmiuiDv/zOlHnDgpWUuyw/wXU37KUeOx0QaE2YODdspI0X3bhuXckTvhgTHFcHDg+CwbsIr7
Etfw7EuwHzkLOau6IxDby589XO13fdKrx6mCbZ21E1m8tSwf9YTAqkTPXcZu2SbrwfSiqK6vkeAo
E8wXqMmbIJDR1p+lCDXor20/QPec9ednmdNUddx74sT1dQy6nPk1vz/P8W21sfShaM5JY41vHwYC
hY6hmXk0Ujysdtx4ChkkC27VMJTM60M40YgmtRcGl8xfpynx1pHJg9JGkXFqGks/VTo4jawo0UcQ
W0c9QRlcHXyHExe2nfRilu9dPKmT07rvpeWEj/ZcMFSOpGRtRXKwe8JnVEEPkZRQ5/B1sSFprZoS
IvbXn+h8HsYcmOogVgh43F2i8uBUB4C/2XjeSmMst82QcsRLCSRqg7naTl7pKaYXd+ahclS0F9EY
5hcgcOKsub+1sVPPAP+TmmffbLQHoZN+1GMg3CtmbfFSAY3h/A+sLnOLhygx94yFph/a/yXpzLYi
RaIo+kWsRTDzmvOcaTr7wlJLmYOZAL6+N/ZD22VXdamZENzhnH1kSh/kWs5VmnZ8CqfJWIFrZ5cR
QccKO0u/I6crGKv45sbtfpjaj4cEPyp05nLcwnPaY/taodoiWF1z8epq481sBLE5ne7sNIxQ751+
DoDZUuEQSh3XfjbDEsANIeG5sfWfTlWun80oDrd5gGSYELvuFnn57m8D3ZPpfRAuJO/KfTTzXt/W
+ch2mr74pIXQTISBQNQqCk7AVoChHCmD6piA7NR4ynGXfPqOSxyfx3UNcYDqrHrPO0RUkruy5sI4
tEabZzuK2nY55S6Rgu7og+2R1bLxVMicv6bO1YaTwwByU9B5HMq+bNgtwIaFidRuuzn1qmGWfm1T
+jwtZbSBuP+GCjTeaHob7PrUfnb/Fsl+xTh5rLwDr9FPW4Q7cyC8HIL/rrPtN/DRamcUSFi5Ezg2
9ZGwcTggPMSL4uIE/VlPZmjk6D7+PTo8eu9lhCsZC113MKXBuK8aWdwG0t8lA4aTnBHsBYvGkwjb
bv/3WVAbrwlH/SlUFpO4ivi4/381Ok9iqI2b76FVHNs23ZItGNw9hYUiIlisM0tspnBLhAcvn62M
JGK8kjfO7G7Zj+y9TcL4AASNm0ielHBzpGq8Vx3BsXvX604kQcqXOWrr5KemToAjq8cqN9nmu8gL
rZZNn0+qLQSKZt2YqVgrJviMosqvuhvVwYazcavE4W+8abo2DDIg52VZ2C+Bb76kwrTxUqABqnhd
J3mC5uhc+qHQr5L6GOCo6xwzOz4AT69XXSv1I+xDe1mnevaSgbYGRxnDalAxSsl4pBrG/Is6Qt9i
m4PKCsf6CuRDLpJe3KWyjFtWQa9Pyjs1kb0mSxAhhpnEF0r6dttAmF38fUqwnbdrdc/ainESJF9j
15CI9HwRTYCs8Ix7XdK/E/C4GoNs+qomuJxUXvJiNpW1tIImX06G0PYdQJ1d0tnyhiU0WsWVEV2a
sL2SQcUwM6nYoDntzXXHYWu0uO5SEv7WoMUCovgC8/T3wQZId4r1sN4Ce/lMhy7YDSWkY4eOadsP
Inm1wwZxcMwg8O/Takh3vmQspPWPLejrb08XrySV4hYN3XHpzeV4XE3thyolhVad7vvEy2+w999Z
vgeHvCrk2UOm4EzN+NCm1vhgMYgtHQp3328uA0arAwGm+TZDsrTikMRh7k7pyZ8/xHmO4bHWWrQe
U3BuyzPWTKzTJH04kDfP/38oIf8WOBrB3rrVzWc8k+lpjH2rVxcYaWtLuLA9RhOH52hX67YSxn0k
SBW/OL1iITFNwbEXH3pYPFcAZK/CCL4dmQ/nBL0HGRrgKrKufMIgSchiW13/PutKiZhCS6ylsjx4
8YazcFujYyUObXQRo3PbEP/tHP4+ZGH7VocqOkD4RPBmjNM2dCP0rHZDnMgMQ1qCIxy2hWPEdysH
wBW001GZ5dFV+XMrYSzTT0XXHqLbUstksDHZYh6UTotQ6LoiJKheVE05PgJ58x4nlqMLi557j4zB
e2SzR/pHi1++DstdEnnmSYDUfDQn1AWWdH6mthe7PtY0tssZJxfAI1bCbfaiZdh0Ebd0X2yZ9kUL
Z1MOGdtEarAU4NL571d/H4pgCs90Ks89noiNhA+u483m7yM/ItXvnhYy84DEtcUFFf50afpodpQY
ngAeQyQz27uk7I8S4QhRZzl3OZ/9/fcscPVVkfZzzl0i7xE95k6rgVH1tiR9Bi+v0qR+B/PHIqCz
yyf4oWoZJFa3BXQLVMd11R2m2GOcG+IENVDde24/Z0rPklT6PZswnjA9e6y+/HHdfKUn2rCiqPNO
zOcQ6emh9ZA6U7CbPAYBE2ANzKaXKGzVtjcrAE1lThZ0jLSvaaYezbt3UryFZ8Nx4kPTEuwyTqN2
kuguN6WTgXcJyhJgH0uLDUuxf8DPejyuHkROkVVHRvrsVFrAuwB8h03ntkB14CKdrPlDExr62hyQ
Twa1tcn7It475HjzGszo/TpvweqaRc3JgLWOyZy98SDZX4DNPqFDKK+m4qSzaqYoKhre6tbrD39X
Fvv5fR7xDY8RtxlpRRkSmfmXtGsgQ3XXJ2WuMbm8y/jN4WLdjXlKPqmrGVtZ8B7//S0MyyEyP1bH
woIo2AqGSUuzGMzd3+ekxqiTsti0K13j3LPK8SVtrScPS8kh7EdWWmObnm2D8WrTI4auqA5y6YAI
92BXNIQaYABZuoK0Je+gbH9XsfxP4dL1aGsWpd3ffZ6IiIGXWrtlCcEIId2nMrqnQ34NMVx4IZtZ
7No9QAKg9dtqhLI8pWQnuJcUN0MxwtOrX5uBQcKJtfxt0LWvHHVFksPwhep2Es1bykJmHCGNDC0E
uX3vmwenJxIErcoiBl5QFoQhu/0b2pxD3a77LCIwBjHW+GEx4JWlvQeaBb3j6Hlr5bzFDc0+Im5P
COhLBxh/l3bqdkpkvO/tDz/iKrasixfgdNxH7VshPszWuLEC5MAh+3wmycvw6BfvliRRJWRmAksl
iKqVqw55rA5EYzKZ+ArOU71Ly2kjBKcNsVSUgueMoXAdvNioadlEkr+XRmBUw8di61KjTbQf1Vgs
kFbReUPQYP7fT+5jU301pIVj0GAs4IGU6LZN/w025+DuY5FvPZBwRR5ukgkN30BqJYB9zfBv3j8F
uD2dmJI9T/GzLt5xLxBZdBD+PoDXpOfaFpkcGOsHenac+wfP+ib3Y8T3WJ67XK5SlS/z8eC1xHG1
J99plw1vP4/pdZ0033p90tECOPfR6FauRTR314KufwTwtIrw5YM+WcDz4Ngtz6GWQ1qctq3SqFjz
5Vw1DE53gNW18NMEEAJaAh1mastmO2ME3KF608tiPVbuDs7WhgcHxndrCf+NnAhjiWPWLetNFsll
GxCWRtL5gHqzoYk/RgnnHj+6WYRL0ub2mT9tUT0u6zxnUcdYE/j9OrEZzZZPMXgEomVDmpRgzybX
E815Ys4MNiUnw2MGS0dMPh20dkO2R8FEBMAHm+qTiWPC7DG5Mhf71HtvXU0WbUiw8mHPOrBEHPoU
chDsk4zNnzDIyYLAnDTHXoGjMXdOR0Fo996zMRT7sUxvuWasvSTG58cdpnjkpz+EjKyRQl2YvIEH
NWjLQDTbRPOZ+278GmOki354BVNzFhCBlJ6Afw+fR51NS3gOp3ab4VCpOfHtdJdnCd57+sqwb/aw
ZHfElm1CXtFiTN4dnmnD9INK7En3omPWmfe6G1boez4lhDSse0+ZHxoX3o31ZHxFRC6gVsJubSx6
1V3Q6qziwbp5LTlgcZOu7WHjcM92qXbh+VBsIFILqRX7kvilYkSkiixAQT6uJDT+AtafsLMHrw+w
DuPOChjHAe5qdUxCY3QgdX7lQwlJPBo0AhnGoHgcCNUianWRo9dJQN+lDOhSIN4RcWxo25wIkDAE
uIZAg77HkejjSkddmM/RXojED7gjtmBdwYZp00vILp31yjGXESRzVf3GBfFTCTkystR4P2CSxOEp
0aZDE/k7lxD61J4eLNTkrqO46jkiiSrfssncEdKwL3jAWAoTtX/AZ7IRtUSANeL3JcU4a0HblqRR
gU3SDprzWWZPJPhtZWXcxIrqAB5KvhxwtjdhTfZv9Es4FbIr+zbkxEMVGS9Zx0ltn9EYQgAQ3SPz
ilDL1nVMbQ8CjKSDBsC6e8jM/InMtw0zCZQsHOT4tDMNlyjQUoIkghX1GLxHB480YvKGYgNP/0Rm
qJlZrGAYcDb4Jyc9ewwy8daH4TZmlaXDwdKhDZuj+y/TSeIY3gf7s6jll5qyvZ9zW+KvX6Id+IXN
u+lJDOw07cgteGXFuYzLH4ZFqNLE1q9KbHuv46RZCz/qN11dfKfmR0qEhkFCRN+V1zj2NAotQqGC
YQOj5YPpBnG+kHRSu4WuEjWbPoGc3HYByy7mdRUnMZctIFzhM/ruSfcy6nUp6y+fIe2un+qTQirh
ApPLCoMpL8uXBg1ONWoAV+AKRPJsFqhzNPK9gnonbblWjbEyjfxLcQKh/d4StrrsIXLxWNkAnd1z
FqeiehsDOjc6BeKbTppb73zW1Fo53cKiOolEPteyv+VI7bj9T7GwbyaIiNog1GCmhMmBmZZ7yV39
J7PcbZo8hj21cxAxrjEWU5Au7cA/pv2460zjhVjmreMiiB6uqBABJPwq3d+SgbFLGo8wEnsremAZ
+FyhB7NVSocSXaK4WdxElSj3UyF/a75j5P4LaYePYa5+YRiuOYXw7nbJF27lgtzyWeEjjYMZ+vdJ
IFyNYqJ761VgVtzExDtbwb5mBGhYzqowTUR+Ldto7b1zwQY6rAc6m0IYEKJX94fxJwRrwYOxeiCj
/QVGOeUU55eIt8JsAYTlVKIMAPLUB6iJRNrhnNbQbrmQmcr424rME6552GAXQNFLL4K562VPvumu
7C7dQ/TYJrp2KgwYOknNUDUN4EFzPpmpc+DwfYDhglEGyTzwQiZbP/SCh1Hom1LzXnq9/kQrmBbs
LYINmNvfVDSnsqzXthtu7NF5aInYsqdhl5kD0UP2eoxKSPYaUwxPP/jEb8vxn220Kyv4HU2MUaAT
4tw/p3G7jVt7o9zq6kT+Y5kUmwK9ZAvBZQjylebdRWnsAtS9i6zPUS7UmAaNRVW5z/qIibu45A5D
jxxbLox9MutOBgYSFaDLHd37oIEtAiTb+dw0fpf3LATGRzWJd2VZHt4e61qRx83vR1QSwTqBWJQV
sCS80hh2BjuerWiOYVc66x78hcjZtK1EeImYUDbaxLebLx1/XAWl2hYp643EXVhpjAwH6W351aKH
ZJK2tvEaYLEy7GlT2uQVBXW1sZW+t+1gburSJTZxcuBd8hu/HLr3Lg3AVfiH0niOTYKrMJ3WoVxX
ufsaUX9K7qCaJ0rZvUiD0ibU97UWb8IKSomtb5qmxscADDPur44M7wMKms4tdqnmPiAYRiQdo+Rt
NnalljVzYQOaiJbKjxbM7IJEkt/aCnjQ+jtCcVDlnXUbFl7KRCsiAqm/EzF5b9zuGKZof0IeeHjr
kVhF+CH7Nj7rXfhoWehaeJ53DQEXTub9ZAlliGBKRkRFyhQTzYaV6L+DWz6Hkw3fqi7HfYNcZTXV
6hO4BuC0OQxtYjfYFhAy03vsycPYGQyz5DKMqJCCtsy2bQg2BrCnznIBASEEHzdiJY33YsFyMTq7
bnHMp+qSB9W/FBvA0hmKa6rFD+VAHqmbmS8haoROQt+rDORWI2NfKYBWNAR3eTr9suIXKHv+FVbx
mKPahn0IW3og6yAayrVZlbQjBDNGPt/ICDVDxay9LbeZHd2/Tu1d3E7/RXtVYB8VwAuGjNMLJrtu
HEWLiKHQ3zo/fA5q+aYP3mNWAEjpEW5xvQwaBxRZJcNqGJFpFfY1yaAtTeQd4MmWJw/ZIjSXKkYd
z5y+BfRSp//QkofLl4bx16z5+iccADpDfCApmXknEWaLsWHzSEjfqqqJRtNt6JVVR+MZGZAFS3Qs
MCAdT2Oh12DdycBpYjRiy0+a4ThqayTSANCBuCwwy6wd9KZGYSo8WwV/T81/resviChcU1G6MkzQ
LzqwOGJToTGSZhc67W+JuoEZCQUQgXTADxGCGGpTClDPpgBwPan6zcmegZSgkhpRdQMHX6oIgKyr
dMjc8AyB07/6YaohGARhKOoTGGcAqqbZLFuqLyQcKUdPwB6O1EqTNIQ1Hs5ksa50Y+tLoHrMVZ1l
xKpjlYJuNLP0ZV4lm/BPV2yE3wem4FvE8W8ZX6ycvweYojcbYtaCUNWfOApnK0bfbeMTC3UNKmny
IRm/LFy5H1wq3XGyP/WRcFW9vv4t4mJEduVkC8TI7PDjD9jmYE4rEFW5Ei9jPZ7z2kEM6MRUGg5J
zYOCRxpzS4LzXE5a+1WgzQ+sf85wBDj/nAbh9e//YGMM2Ec7WmF+KICFd6G6VyPBdYlFZ8ioLg4h
oRJQNO+r0ezEtfemBfWGsEYO05AjULd/yy5955jbddmwR7hBiRXYRxwvLjNZIgFMBcMwHJnZiicX
iw+/DZqcgJDnboD710K1X0TConTTnB1Mo2VAkbS0GNot9VR8A2R9mud10POERYId3Jm2/lcpG5oT
AvB9hmIqts2jJ8YHQz7pQwuOPa7WTeF96wG9bubfDE1/zdwBszG2CxD/SITa/OB2WHdwywN8ZC3q
oDFQek98EvFmY4/Vve/uVV9CJPDtDDJzx46VdASskHHNjV0yL6mY87ZJvreKgNJgfNUkEOFsMAY2
rREcqWKuRDKy78CeARBZ5Lr86UkQpAkffgvnqzREuVC23a1qs/3nWhuH2VvJ+qNJk2fibPh5zfKD
RFFoji2iXt3UEJFFPAVc82sklCUx20tSoEnwtTw8ZFfXYanZZQl3WlKu0/AQFwhAEIj4i8ya8Fgg
ztL79FKY8oHlU7WIiSIm12YxAOla9gOLRYK87CWa+Z5MmWXAAZAzx19qilrPVB387h89g+7IExiD
K67gBQkVS9YnuOvHQ5Hb1XFkYeERtLDURDMstbBYQeydMyVeXPYHkObIMeMcSEsz2zB1oRG3eaxL
cGCJUb2W/sz3ClrM+0GxDbLxM7ftZ/bmuIf6b+qQYTl91eyC6XoqoEbS/9L1Hz3q2ZYTq7AJILct
9MrbqSyCOiWx3lQWrXpVfHrSeWnxLsPu6HfmSGWB7DNZWIQxdBZqrfzJrZt19hDb2O+gYqLMiXIO
xqciid77uHvxrYcerlbt5G/ApdGH9MS5+3ZCOUV8hgLQnygiWFhP30BGMxNpKpBWyWvVioMWM2dn
roxnnPV87eqntjJc5ojmtZz/6c10aQy5vZA442GGoz2Vn7ZD/56YUbP2E87kMUXuQaTLEqrIrQvs
2T91FQx004SOprTSB1zLUaQuynNXBAYfwUbtR0QAmj18DHgrld+diYk9BDqR1x6qAte62S2J1GG2
izX56utEgTiu2osBxwdAgkR9Gi1emL6YPdvniBTgRe3Y3LZmu5qEB5RxThLMMdvaVfcR5zFBOCxD
6v6DU1Kt8y69Sxie7H4RKfm0sH3wHvmuwYAME2/r2ly7wOOgrZGUZN1SOXKDa9ZbzdnXjt/K097t
btyr/qHMtfNQ4u5InMco175SNGWa/dwbDCBM8R1gElBOT1g86/gA9fUwMPGsajazNf4GaghzeI6F
/pR408kIQCma6QlQKb4cnWvES3iry6ndNb65KnUUxVpCoypLUr/dgc+43Rse6gNtt4IzovAQdWOp
8zRmqu7E1h1Xy1ea2feUPJAldny1UHVGeK5lrGIUi0SZfzsxm/lwIji0HNoXh+R03S8QFDnFmyim
1z46t7lzz6kS8V1o5CUXABu5D8Z7JU08+nH4zwKhxkKABIdIOVuAQFiWhPYoMhbIAGIYmTZvtD2o
ykzTpuAISXjM9m0Rk8TXB6yV6ouei2eIgm/zv6lwX7SqY6bE9Mx2Hh2/2HSdeMGutQ7s6Gsw+w8p
oW2WZrpxNTQkSmmgncnRK9TJz2Hd89yvc5LG6qBbDZIW4+9nCHOsmkX7ECKmzMiDsoYz8MYQMhiv
M03SY1hre6vtr57Sz62ZQGIngSfKv2oKBn0wb4GB9rVtIeVTqaRCkXtBtDi0PzrGimcnQ7IiVk9a
XnwD1H7GW28HRGC3KYZyHlqPVkyeh5kCspmvac8mZcIh2w3sLfsBErdtgwbH1Hde9RC3WrA0c/2H
BcTBr+WOdFRyXJK7E1ff1BuMkabf+SZvKLwy/c2sKZDGHte0jOmusi/Vh2flie8+IYKsaMlhTDv6
RIQCVbMdaLkonNQaCg0Da2JGIH6yapJfoqPkCrIHODGbrmWYJaZTEQCSzopjUb8RnNcRN6Khs0mi
p8riImys7/l71KXxz4+DTxkke4hC365hYn+iGRmMWiPsQGCVIa48N7uViLxll4fDoicwHf3zgBqN
L+u569iGCcHbZQXDW2M5xK6pC67bvdmHkiyMgNJKDZve1Ffc4lsU3Qey5tZFOI/lrAbOoTQ3E3Mu
2Km88VFGQxxaH43VLs0Su0xvdOSquP7Zni9p10+p1A0U4ul58DzWzKDccrByUsOEYJLMvmhtm97N
vg5p/Stwk+GqNd7g09PRW8a2dk3o3yWrE8scYMoab6gXGATK7s10s9/BxvQg8Acv27pfYfIeN8ip
hiW13rFHPMuO7mQ4wwnqOX5e034wI2bHva4c9Ay8P5lBllTvtNeMGXuPu6YkfnehSQgnVcArX3r6
SSebkoZlhqWU3inoweWkOuO1UmFzgJ5czCmeLpxav+JdkApUVt2hQzRKepdh1EjRoOUYVPBVW8Ta
MwuIBZDZAhL6crAJW5/m0GGrmqCi4nNZWvTYSxHWDVZ0N9ynexoc0N8lkThmcZR2A6LDOIdNerOj
+tMI+2CZoeJbhR+4yOcEeHtRazYCAoXuQZn4NXMd3AoliudmX2GuPRQdR5FkyoykjYwFi7H11Z1D
CdvGkqRdLJnLOcDO4kvuJTfVQW5K7IpRl/WUZp6+JRjN2zT6NKM1aK/ImnvuXGtGMIpq7bJiPpqz
C4IszH1R5MGhy3VvG+b9JZpK4lIrHiaugD1QWSRbM++D7UqC00SDlOkM/VkHIj9s462NkFjXyQ5t
qo8xnZ0JPfWBX/KVtFzbD018DMGHU9kRszFZH1Ohf/U+tMBO48+IcQcuxVhXLUWdFbkPHpRPIpgM
uUwTcSytAWjDiOtp6Od4BN5jw4mXuRP+JCxYF16B4zpkrqf7w8X2WWabbDl8/mzqNJ/BQONWIbSl
xMoD90d4b6z4+eZe4MNAPNT7eKnl1pasyAZvJUHTrpV/OE3wgg4XCy+B7DEN+nbM1DxK8FC5lTXq
vehq+ugPupbOqvTQTLC9K+9MruYcrPGnJVEXN8r8BYgwyfVsBpkCHBbVya400nad5Bet26GScheT
yAcFkuQg6fDcJQZ9HBQKekAh0C/jXz3Hp1HJZ3O0D1Tb9OJWVayD6UJKhAYTdCQ8U0e4lY4vIdSV
xZAe+o7CR0Y0XVpT3tGVImvDZVZxIYIYUs81TiieED1lywxYoK7G2+hsUyPdhwaNl2b7vNy0ohJP
TgTNJWKVijickgoY9rorcB31Mtj5loEKP3tVCPbxjohXh/2xBd/AD2NtZY6AZgrYAawHUblYA12K
RS6WEdAUNYo0vYoVmrOXZXBiKnQW6LTLyQ2XN4fIdZ5T6WcbjAdDj44OkWm5zj7fbB4KPG2B6Z2q
2frDFxf9PEVg7mZ3s9zVaYk8tRkq6URfOjwRTQJWUSoegI1q/TXqm2ZhpwALUaCxJjkMyq3RgmHr
iVJB2pjzhq3+y4vbX8rDdz9OvvATLG1MinHM2iJmPdaDCu6l/s/lZ1sGYXboOsR+ciox1zNq0w08
RjmqRbeDamNj+lTIPyAD3CpUp8QNLmfB2ervd2MhvhmqEYjlXcKWDVgdsmDPa36IBiCrA1tr0tXB
CWPcWAgyp/nhBDedY0k8ox390gvg+8T+7p06+fRCPWEA955l9U5U8hRAGte1+glB2daiTuyH5lyZ
JhmDE2jY7tUClx3TPeJlpTen3UbHPDzWGfZeOSQA4ZJDzhCR20B9uGG0JRPt0bBmRK3CdltEgE3Z
0i/7PMJhhM9oQdvgh5h1ncdcxs7Cdld4QnWidXAnF9wqoqkfjQkMcDcBJ/IITMoGdWuA39ti4o9n
eyj6j6nMny0DcaI2v4DKRNHO8xdGAWEVafyZTYItMJpOnJbJwySzh7Y1XgJiWjy7uk2i1BadcSpT
nQvYgDvPoIgmIFk4ir9S6O3L6Hwbfecv6tZ9asoIQU7GvsXyNSgV5jHgnguACwbMVLumOwErvpbF
wGM1HM9QVvUme4TcF/GjZfdGdYeqDY4Mi1AuvBAhSHmA18aO3RdbfZRTfCXf+KhZ1VMp5ckIsXCX
3UZTpEkLBb3JdftPy+w+YPvQ+yWMYmrNX4+EG4OAjSe2je2t0QcW5RS1cD3ceZumVd6NKoJ7vI3w
8WarqK+uk2W0yzDRX2p0tL4tVljcWkgjVMdxQBE7nCdq34X2YWUUemCFCW8lZzgakPZzZzulTR02
kFrtASwUDwT08cidfEndmo8L711azOKTGApW2HO3xbDs54t7XrER6Gijj2W3x3SuCe4JudMLOZwq
WBkHosAfsOr8iqo8t974DY4Gn7f7lDSs51jnoI7tzJ0bobO2xoT0Nul+Qth6JkOR43B+N21hwlWo
0heAbexUOAAWHiccQ26Fi8ctn3Bnf3Rd2O7LGCVOAKUPsNy0ToI1ZFRvjcEzWMAI2jVlcrYpwTfC
87bFGB0hl/NEaumRclSq1Snj9k9AVC2A4A0rcBTMQDZeGFwGTTsolzSHyRVvJE89OwarSeKKm+ZK
GUy6Y0KNlMXewVCs8Hhy82h0toadPzsJukCV3IDKrBBG3F6l1GBKi3LOdfPRTrj0YSEORb/t31Ld
qtdki6VEclX5JhynDxTPT7nMCSXpjW+owjbrXjrJWPDCqIKiwnO2fQmsCcD5ugjqF0Aw6Npw7R0l
lhDUu9qe+247SdLznBBCeM+jCxMY8+FpWDim841NdW0x9hK+3PlYjgpTRxowflZEhhE7R2L0bKFt
zfJmxtOqIs+NNtZ4TqyYsiUN3xhWfXLDbkHvk501oVHlaxamS8S56F87J0l2Q1TjDHCqFSob8jq9
mn0gIv22Z8kikgLBNONELOuLMTXxcUvjfQq818o6OREbadFlTD0q7dHrMox2CeVDeWjG8QbHOlr4
Pmi+PnrAsDdPkIOnqd74k/i1S4XjwuZdy6dyW2v10e28V0New4ZLSBVMn2qdewOly6HovXPmeqSw
SROkITqTvOKI0OyeMy5m6WtmZy2LN2Mh1xOkJHrX5sEdsV3bPIbc1YjgfaGb7lZ5z1mYwtD0kFW0
5KQYCJritKSyCNVv1bkkdtHqh7p69ozurBTU756vYvththAupGvDOXGqMvaqTaI4PDwutajecJ5Q
9xv9Q58TXV4gRCiD8HXosrtvxEfEWMcpoeqKYOoLQ+J3hcq1dLlmkIwyZAzPY2nQRCaMUHIj++57
Exs0HgBW206IFhMYgNGOj+5E3IFfXeoyelBejiuweanwei0xTXFdk2M6IYbA59t+wK75gKNfIX9e
4KVyFEmmOskEq9YlEn100Xu/EFe38h2f4Ed1CpN0N7URbPMMP0sGWMrQmJTjLwoOIHN5YgfUFX9/
jchex1Q84UqgZneK8xQavx07i2U05h/MNgAxqctYmx3lPR6bWFUvgWceUeU5EpeuMQhehVzc3VAg
emXgodIjfDiYcQyzqTjbU8RAcBFDZQ/Zebr2eMRHTtRniqkgExryvASqT/gaFeQw9vlBZQq/U/XK
QvA61toXmje6ElRJ/muPMz3y/Tsyq0/VuN8leqLJt/6F77FBM62NzN0qMoqUaUDMG7ZOn77Bvk/B
MXIduAYY4aH5innAIxiPj06mvDU68WAJr8nY5VqRUEkhWyEKNXlNK67M2PCfQqekpGq3dsPztTRY
PQmr+9dL76VyTAqe2NCpJZ1N1qMHTbFndE3z5bOm1zpr1VjVQ9cPPyxEzjqAGEA+APJLVhxmyXK6
2tnGcCc2WfKkoQmwRveoVxSQHbhhvGzDnYWaRheGSwzNToXAJbPTbE6zkVT/g1/xbB1xg2tbGeFU
8RxY64x1echo5TYb6Jgj5khW652bTN9itiVD27fIXRddfKhZZis6qp0ekl9dZSZ1eUYMqgOfSsU8
rb0xWRm90SwqnfEgAsMV3/tdygKlYF3ezay4BGHAGhnQTtK7BLpl2ooxLCFlqayXwZfvosxKSoDI
gEkjiuCC9AkfOEVoz8IW51KQ/LzgKi4pwiQe07GONlNxsv3yYyiJxol1qvVJFHvmo+xrPWi4Ppvh
vKmN9ZhyqKZt+M/p0GeTvlIu/PzWVQ79Zoi2EO89a2nbwxRHDGCQpXdd8wBuVOZslScU+M41xmFh
0MFw38XEzbYffc8jtkh5MBHQyWC3NQvWQ+5X5Vrn2LEvdcWPGWrg341e/8Y4PZ8yfUo1CYEE2K4k
17ntmSgCNqNAFNZBj+MXG+zjnDjFj5lxvWnosQkPIcKj9He5rn44+SFqhA9C+KCGcnYWc+zIlKWH
UGOnHTLxwkVD/NucwsTND4AIDXAnzmxldhwSBcaPhRmyvUZnU1IKB9V1kI22cUI3X8zMwY3eOM25
hR286JBSbUTSbYvYC1dD26WrfIBgFlYXlftvbSyiFZrwJrb9NQlQLcxAUqlr4HEZlsF9Yy7zOkEG
IqInUhZTolH1lbR51QNNR4WTViitPVKmNEXgSW1MzbpgiOYTJrKm2NIgeLjME5l6ofqpnzI6/iMP
l01kZ48aBOSt0GfbztRpD40dwK4TMdMmrFpW+WQy0DrGFbnukzSI2q0aXHCJo3ady7UQu0VN12d9
pT3hc55plTSDabS2IlbTepCcWPwVnnqggPfXJBT9q+Uk17IP8YdE4m5E1rhrG24DjClQjTvSdIVV
orDLJvobL4QoV1+lKNkOK6YLAcUdq7lD6eXahYd7SUQdaWdq7u2C8WpJ1ssJS50D9UC5tlvwwgYi
NDf/j7Mz240b2aLsv/Q7AZIRweGhX5TzpMzULL8QssvmPM/8+l7M6qFKLlhAo3ATSt9COcUkI06c
s/fa4VMnaWAgg1dLQDaEAxCFdZcaHaNVA1SZqc35MHcDFJ47u26yV6SKLa1VKFFdIBH+NQHal3Fa
9cH7gNR8HxsAf6m3F5Fd+CtiLacD+mu6GHHCicMVH4EgBUbJ8T1MCFqk70RCsj5ibRnzg6UtG4Nk
j4xErWfLVx6JdCKCixUkzzjkmHCI2N+giG+PgwOiAmki0RZNAUMJoAfniAZjDwPa6mKlirwywxQb
IkaynVZDfC0ZFj475bTuSLLSpiT9xcq0hqsjP6KhgpSblf3Jy+IfYdXSOgr4t00zp6FtDsx6XF/8
/Ra5T4ovCMIgcKpTamjxQ1JepF+Nb37pvLnivR5+lUBIj38TTePyDb++hs/3SRo6WnF24yO5SOkO
7ist5Th3VkSHhgdJuxXJQQgN28vLF9NOr37QGYuK/9bCKErtfHtBR5/sghj6GPbbO+Th1jOjo2IF
H6s6Mf6mSVcqboV82mfweo/dJNXFxIcMbCp+06Ppm1ZP1tGOEuSEiTEscPyK4+1liuwIqWy+zjz5
ONYJ2fAz5dsvp9d64pzYZ3b2pNFusEqn/XAvCLWrH/VcMCqPXBXNmUbAUDGYrt772dvG2cM3cW3J
zQGtO96TcmqssvqNggyBfmeZz1ple9vb21iY5QZ0L+thO8mdbrDJmAJAO5V6Y68jVRO7YiUG7VF1
0se43OVWMZw6L4kWWdMWx2zswbNJd4dqCN0q9pb3Jj64MB3t+VjArDq6U1J3jrkD/pMQXI5JBVV4
b4hsG8HUuVOl6A5oj28ZH+91CboGIEl7b0zy6kqlnfwME1w+DPHJqPsZxugbzBwc/eSSt3ydhPcW
eFBQ4jjRydbsimUackauA8d/ImXksZzq7GPUEcp3DqYks8qnex0a9Z6uKfF8JGcecEsgeI0kpSLG
jg+h2RcZpeU1KaYnw7KgFrTs1ngYDDauaohWCjLnOjeR3QxagNRugB2Sm7QhWmL/6H3ba0RV+Tly
o27jEoG7RneRUOql7rmd+YWMTLCv5iib3MZ2NyDEHnLZ1OjlHBSZxVASKCbQmSFfX+EcyBmIDzGE
f1/+aLU8vReml9z3//cnP61Jj63rv/9ciIS8N4sl0s6H5JCkWLqFntSvPT3N2Giiv1ymw12zQFbg
HEjsa1cs6zNcpmq3k4W8BAxu8pAjflj1ZQOb25tC4BuB3LhWuxmtimYhWJoxCoYdRx+eRhoD7PyI
2GbeaA9M59kI2NYGxuRkSr86HoLSkOk1p89wUdVpc8G0Uux46nXEME+l1+QXWRc0nGZOsB89Db5t
8zeRzzrl/DKFm1/1CtioVANa07zg36nRRYCkXWmcok5pQ5fWHei1SuExz+69fTLbpIbwPopr/v88
ABbfhsnCG4ZxbdecKXsQMr4W7SM2moNyP8pgANDdqPDJo0sokaAwreqzpddOCIyHV2XkrOnW4K1d
aEv0i4zsDAF8FVR6ux70xD7hAQ4XwpjwucUpbFcYECUNIH6MLetn4CcHHIjj1hZp/+IMUKmKUY4g
j6f+RSntHTQsjLuxC3dQyqqlw3ngeSSbndujeSURVVuViJo3TuylrwgorVgiZ9QHSWBgpe5Iylmr
WLo4TEx3W7jiqma7i5nk2cbvOH3ULvlDFcMILAkjjIzeX0X80aGrQRxGI/zGqNPGo+0xxTG8cclM
yN+bJeP1Pml2jSij9e3riYcfqRiCixmmlzr36nsz0Yg38C39UbBoLLUqzi9Bf/JtJGkg0Ep8H/Cc
RorSLZN7fzqOpLptes1EKj68uBifHrOWMYqPN3k7SDopthYTsQN5jv+Od66HuFt7RIyhv3NAN/RJ
vWp9he6q1dKrWfWHAcUzx5GMmaBnnyTb0RA++/DjHkg2H8Aqmx/URdqzEfL5bKPaRbqubQZJ8vcU
c5zxxm9lsQSTaTAh/z8GUN3iNlOOc6iD2ZtZmI+6jZxlqustgCe8o61lbQaa9DvhojxEO2aMXo/v
F72RC0R6O/rTs4vnfKNbg32gb9Ctq5j6u8CWkTjCXShyJyZZhydLZm9eF4tHNZIKRbIhUROumR5L
p8iOw7CeimClOgC8zdl85lhYJ8fJEsPG1zp3nznSxYVOqrhX9sNFeYSS6RYZqw5HZESRy8qrWVvm
Y2yFIOvaY95A/jFmTKjIpvWJ8SuQAgUD+5pyzZXSaTV4TKmR1Iz5fVyaj+jr483N9FRkqHWkS89q
9vt2jV2fA1BcuWnSTMPMFIix2nQEY2C0NWZXKaPMZrJR4ktugTwh1MH1i43Cz8xU1brMZM+1ZXRc
3IYegOvSg9JEELH1FHvTmtQRrgph0E7JLHp2I1ltfCZ63d4OIx3xqaX8lEm1g8JXASGtaGCgRNa3
tjV308gipHnQkeEZxfmqnxkLJoexhWUb7v72FhXTroI3eVWqGI52WnanTM+DIw3IBSJPz9eb17FT
48kvyvmqefoRe06yLs0c9YPTh0uzQQKjZQxv5Bj0OIr5hnH6dpskaLsDLokVUJ/gJc8hyKQ+zJw2
FD5p09ovbkQ+6CyT8P2kP4LlIr+c3t7VQ/II3mg0XggK2pWjvvEGFNwVWYGPQ3ju9Rzkd0Jo99zF
LI+p1WUbSKCcGmowcCD2IXiCRXwwvMQ/Mbt+rH1uKzMexiM9lX6XUOggVhT0MWbeFAeetaMEK1EP
5nWSwl+7bRIvGpS84Jrb9EVvFTLovlmLStFWMqphjzVcWzOxPnuzqYtWnVgzLv11Yyy1Zb0llHGr
qyB+dUh10IZpPNmEJRuajy+EhFQWt2NYzNjpcuDzcUrKW+8ZzDypZ91OFb772OtsYalZmA+dNZ4L
YHRsUXSz2xwqmeOudVJHlp2O7bKsuSeiHHBe1XyYlZ2fNdFsp4DL1U3ffR2koOXgy+9GYe3ClqC0
+SEPRocEdroQWwkx+JI6O4Cvh5E51X0JN5ejqCb34MQekoJ6SOs5WqqOdngSN/1T5grQSeHHVOv1
K4JKdJ4tALbUxumTWyjFwuGQYztG8JI0m47I5qUc1vxe4nRj0+Aj9th2UeJntsR3Z4TB6fZTSNgf
hBu8HUX43MgwO+g0Q5ZIStJv1P+vNJSOI5O+ZpRw+FSJ4K2jU8tS68eQDe4cbYpJfh2qxzarbe70
hKYseusmg95K4+a+TKqK7WF0Yd1AfvYH2dy3hWPeDxKkt+fORjVyCh4DFvWprZhAKHBUDU3aO4tI
kQerHnGsZC0IoTptYYobGCEiL/0gw+KYeh89ne7cbaCX2D6x4XwTyykMUOL2RE6SDOxyynXmF6S/
CZSIzsIAwluwIsSpTJPcoH6BAprkH3+vp/Oi2vj5sMtYke/KEN6bwh25aolUfMS9ASVChC+p0hTD
CbGVDPGW1ij9/ehGEfBD574VcX7M8waxCUIUurQlYJ1ZyuLmP73YVRsxdQ7ZejUQVYMYmTAtnzK6
9ZD+BaUvVAPkwX18vL0Y0sO8PToMkq2sOxbeSKuMoef7VDCzqlpD3BsE2V9x1byPrdLfR2R0CxsN
b1IVcH0JLWRDjNSmR9h3SQKbbCGnr9/AC76EYxR9SCfYWFW8mRVPDw48A5JzkIVDfX28vZtmd+QQ
5k+3dzCogcbXz0VFJntV1SVH6SxlTlkwbQyy8qmNMhZjG79YQE/majcWQ8IZMaW5c83kJ8YplUG4
poKKUdOlDtqs4tDJznyu6C5LOqdHN7CmUx/F+qlMLGeBmqJZ0lYinHRI4idiKC9t6MifBPwsOchi
/ry6ljZ+RC3tVdo6a0Q3+HHLwWMuW1VchPklQxJxGBDuY6mqkIeb1eH2E7hLioRwAF7LnxMHkot3
C6rdL5R7mjR/Yd75wQDUu7BteXsvcLxTZjSvAPT0mRTlnYY+aBjs5moFFi06AzOwd1NfP43zOwch
wJ0r626jz6glPZ7+og2YvyhznJ0SgbWN7DB+TQpQRoBOynvZBM9ALjl8ahDbB03ab84YP1NWY+dC
lhJKXbuOhs7QIEKzmLqSj8E8gMjKZarV3sEJkvYh6LvvJGRSSMhKoWWM9cPtJZ5/0uQsEUI6vRJu
A3N5YlRhm7XaqkwXz1Wihctx0tX2xtvXooIIcATu2yQilmkcyh2ZoyOTQ5cHKE3VFp+IcbwdIIyG
+VJclDn8/6my2Kbt5I7E5egoOjU8jOBD9AZHY52CpdLD5honTbyNnCja6J6B5HDIPzKFSHSE2HF1
QvXaMwy8MwYl34cxWcZNCPXEy419aYpuSaaReh+MDEFa316N0VD3HfcBIw2nmxtu7Rozh39269E/
RVa30JkFnm8vqcP534pcWp6d9jO2XWLBMqO9zqG2y8YxztyBRwrV8V4vY7p7JMh81xl06wl9ujiG
/ngrTbPGBv5A5Io2wbLSdHOPjiSd6f90+tPx3W6rL9JElP0p0gHxmG3pBokOSvFqz3lD/8gTsvqs
S9q4omb1jGY7Fml3cefboB2ah05Pmget9dqNFjo7PzG/wWff2nXS7cIsiw+M06/JfNAjjNpgIMbX
9v/e5nrecYAv/sqKvV268qPoSxJ3rdE6yCp2z6nD7BNusdoNGdP9xi1ijCB+fLr9pLcuxXeoeERF
2e21KeJ4kUVHl7PfAwXmj4pNdRPmrbuEcAHE0GifPPT1wK8y5+LZMMUCKIuLVHuO0VOmrN5aVvce
ga2HpgnFc4cGbWUyzTNYIU5ZVIhlMkTO8s+ZGZ8TPaSQwrANSbUpoX7ocyjfP65uX01eEClgBtAG
na2S7d51jV80BDRsHzga//y3mZ/DofjrbKETNUh9bDmO/ikcqsU6zAGCGLQMP8kP+PV3yombH3mJ
hSmEfP8w9m6wCWTzrWgQICsB83LsVlVZ+K9MJXznMjHW3RelIXahTH4UcYJGwU/cXaRI2DHdUl2L
aYjnSuOLYCvrcz6hFLbtKNuCAmMKW7c+BTf1UdrbjAY6YquNY8/F2XNyDohiu1AUA95JXMHpnu9L
aGuunYDqWpDHnrenkRneFLHJpYMkWR5yAY6CSltLSxkrTuUeIpfLmOjq3bPKclkQaLQqkwAXnOzi
nQTJ5wdDuLGD8pdeMwtRiIQXfaOZi9TT6KDW7D25JScaCSSSRWV90KbCJd6udlFkiaM0be/FEtUq
ya11mNL7FTRoVlSRa7f3ehqu+Czbcq6TCyjOBZZXzgi6Wqc1EetaGZ2kodZmEOin0ByLdR/Bea1y
/Jq6SxhqWXYY8w2s83++W1Bm//bs00JmIu4oKXTd+ByoGRugjgyB0UNYxr3ghdaT79IqacP1gEsP
ZyolagsL72wCidvqzUh9gjUpzZwaJWC2pPNUPtikaW28omTWmDAa7ErOpHXJwlcMY3dpQJujBkFw
6SfTa2VH011GjMCyzRiwgM219pS2zYlOm/PkGxEdZtSkFsBhzNP5uW2abKeqKtygLHSf67p4BFfV
/kjQT5o0x+L7eoqMN1TQIYbLMvluIqIzQat0au4ieLV2GkfaDE5gHuouZVY9B+S5OM1WBtzhCxbA
s9n44o62C8fq2tMfCGQ2zgOai6JaBk4NazDXD4CXIbmavrZ3pkLbd2L0oeLQTux7h9GX5rh7S2sJ
au7DHjdBOg/IyOtahbWYlhAfqjlNu1pOGCSEpxugzNPmPmlMVDChgaoBU2uSX0y9PgZOWDwbrWc8
NJW1oN3n7DqBXgjTxZmZXfgsSq3cmWaQ0MHb088ZNmTmUP8Eot9CCpGr3mc84Wp6wb6PCdBnzXgM
xYCUQg8k2QP8hDypPbMTO3ccIraa42QHcGrN4c93mPwcVSUtIaRhWCx8uqvkLSnwH8tfIYTRIjiH
IJ3qT7CJjduBb1XD9eKAgWO37autAISLMZDAwxik7V3DEW0VtaW3aIVv3+eaOoUw68IxffMnhODO
9AFKY5yzgkI73Q7Y149joy1h5jCHIBgma3TvPJBMkuqyPWrhqzA894LDXrSlywXTZ6s8JK1Ahua3
OgJYYe+h4rxpCpp357g0XyDFMz72g9Wfr4ea17D8lum3++t//g/b5HrMIblEHOqA1x39U/qpTl4P
9GHUim4JBNSX7rjX+g6PkrS1Re/3b66BTMUL2h7LKng7gZbwHqnswYLdfLS51NvSaHv65t1rkPgj
Gjtd3iPhjZY6AVZgCM2fDf4BSJSAMYalCviaVT0WT52114X1gqFDwzLPzhPqxnO0pJVprMGAaaBe
L94EVilKimuk87BrBm61MrCTD0yKUKVi4hXK2H7ww3eMctbOc90QS64R3ccy2A+6zH5FRussNUZe
X4To3tb+z9dNCJO1SndtLtunIoWDamR4XpxjQWEmz/pU42D2829lPSdgzUcA1afeLjH0g8k6f+Kg
tc8/egDvMeqZyFlYUEvoQzrZMw/szzx6jyhizUC9IKcwF323ztoMikJjOHf0TPHE2p67KGzHXDqk
Be2tHidNrY8TF0x5iEewNbvtu6pqdNg5uU1jR5aZwQekkP4WWnMUBcaxJOQoUTUscyCPVqPRYePv
AFN5dA6YzpGS7oauufEMZx5CWd/zSLRHw0yWQjIR1HUre+HIcdFio7h4woCtlh0xDtUPbRfeFxzd
F3++P43P+V7UKSzzpuHqKKsAnMzF4j+e1xihoy57v1hIPeyOQ2eHuyrGL93E7iErQ+xzMkiZXYMW
BcR7yP2xP7aN/ZHkESz30K6uRlKFCy+PmTdil4Dc3Vtb1MNf5jz+1yclIG0uWIHEUlz9+5MyI2Dc
gVUUl0AwAL8JaEsFi9SNjCfPLj56ZiPHtozsFb0NscKNu6uIoTm7k/5oZaS8532X0M6JvmE8ZZrT
pkyKS098Uf79VlxzPR3TZP1zhNKlNYdV/uN6eilWNa+p80U4gVTSFaFAsW2yTNVkaQY4IRZFio/r
i29xrvL+/bTQaVOmQ73J/wzz0ypTZI2sRngZ/F3lxpvygHMpzQ9IKK0kPAeGrFybXVLAYgEEl02j
uZODeodmBe611kx6F5g2v/hQvy99EqaV6yo+kdRt+am866K8qswRsEZkNbvWLttTDDR/59McWo3E
imwDox12RRI1yF/lrh/b5y8+wW/FscXy61qGUqZwHCJd//1lNI0OI5P+5CKJsDy6kK+xtXkQPfir
JJKqTS4Vrc+429FAYdsMhlfOm9vOIu6FdDHxxcOm5q/h09fkcl/ojmXbruHYnx42p0URYyYheSpB
ewqsrtxkcRvh00rs96QCjI8UZqdnYXqiDfoEu9B4BQMLvTyS6hRrk70H5PpqpV2y4wxj0IqIg7VF
qozFsPwAmyFgnudCAFa10a4aI/QuQ/diqKCPOWsLsaPgg3XHIFR5D43KtF9OeWpqGbwQ3/Y2mQP4
ijnBhgOYBlM5So5D374Vc4vz9uLaYF9SS5FyDc/woXJqdxVNwSWhc3AviNG6y/QhfJsEkketbvvD
reV+e9HC5qd0Um/bi9o/fvE9//7QWQYlDfssxyFOQZ9ufxWLEGcTQgU/67M5a3IlBlG/OIiCdgDd
pyUO7O7OLAv3mJN27o1D+mjOY2UnyGiSvHGGCKRXAnJzjJPTxt///PnE74+nZViO6cDcEo7Ntvbv
+1DLCkhWE0eCEnfBybHz66TX7SoYSvixQ8tAosn8ZRU6f9G1atfOHOzd1xUSkTl4aChUt7JaahMn
7bxz7s+me8r32ws0ahS/o55vb2+b/CUEmShM5PtEd/sPvvNepYL9aIA+B3vN3YUFnbpUTuG9rdsH
ihPnnu7hF7e68dsx2LKEaTgEpBoc85zPdaDFcUmnDxEyzEr3LBDR2fJK99RDco4uI76srefnJJvX
3j00rB0xSvVBzP/aYEwfGHjfsLRwph2S6xffxe8FKhWZblsWakmJk/9TlioIBqgFuM8XLdOEk6bV
LtB0dMiCdBueTnOlBXI48khOOxeg1bKk5dlk73oKK4jwkuIYTON0bHtd3KOmyYBihnJRWY48gTJS
p3lsTyfM9tYZlX6adUCNpuFb1HbTysICShslVA9DbWNdBUq8BAcCO8Ym+6th4vbn3/U/NndLKUEF
JZQgM+5zumhZSVkzZQkXtmktiMCjUd2Y6NJMWzsj814PbeU+BCW0T3SOhyHQAoAyb3Eqlm1Y1Edi
1sR9PzR4I1KELghYSGc1Quf8549p/v6V2CY9AIoxm09LtffvxyMNECxxV87x8RhJqB2ox6uxeZk8
5lQpeRr+mJtXBizGNYlSDv55vLRZlO6q2HukOKJHlOdQ/J1Y0dOCcSPHaddCogVtzIviQEYTV6Le
cIlf+fOHv0Wb/3tN54HmtCNY16n25ae1Rws1gsDrEfE7XWtQs0jC23Z4alxbHjE4/YXhCLwLgsak
IjqPE79xysKSkO4IV+efP4v4/aHjQMB8l91O6uzpny9kLGPXkA3wpuqUIpW+yxN3fOl99A+uUj2Q
byyOWp7sa8dIzp3v2Ae4rS+659JjjULzGJeOurqtAUTE9v8CmKPtrKya86aDaWUaCTC5sj3e8ub0
iWcoN613GLbHtONAF9hd+Ja0Ohl3AopIXKrhmKbWOxBZ+9QWFcxZdIJrnRzEtZ/UjIj+P359dlbu
eWe2MOifai98Z3FSVmmyqEzn5zQp+0RUsbflwGxAd5EaPES3WFcAIK5ubkqSRYfu1bCYqnitCjd5
ETDRr4o5CRw9ZRc4j5oaGcird+KcklNMa2RRayFIqfltH+b2PoxF+2AZyBsnPbWPqaOqbZWghvRr
s7BXsNdXHO0DaXzYZF70o36UaMlzxLryi06g/Xt9TGk8nzZv5Txlz7+fopGPE8CEzxZeCzhyKs5x
aftv2KiSo0hB6DvsbhtPQcriqxsWZpG/gWFqTvqUozGpExKuAvIUmiEK39yuRg+kklMwt8uS0cVD
AKpbadgUY4IgsYKEW37Z4SAbb4KJGLbPfY5YrC6IODMXLLIrUkgA+HvCRB3rE62VGu41w4mwVHZh
39eaX+wJz/DBRrX6o0xx5QJvHdZ+r1h0Gye792VDjwNUgE76hlb74gV/0ztR40+d8EiMwad2V+Z1
jTbSqK6hXRRbB7Vd39az+61+Enps72LIZmuzjdV+hJhg54F4L4Rnbay4JbtlTFPOYgHDSCaDqyiI
651KZwzuisj6acUFDMB8uB0ult56cUOng/5gTI+GVsglXn5r8+db+L+WQstm86ZzLGi6y7mS+Mfx
oR1jAhhNHdYuEZWq8Kxr1lV/6RmGvgzBzSZWl3Qyi00dDTG2UCIM5GBeIamJZ4cBXZtVeyyr3sMA
Ox9Cs3tJCCo65A5yvR4H1u0dDcfp7s+f+z8qHBtvqOvgkBWm/VtlC2YTM34LFVEAPq7wIYihXLRj
7a9ivQDLyFexzQBX7oxc7YIAykNdM82pgdEudM1yD/Nbe/4e48776Tk9Uo5mJNGrMsk4x+y3iMYW
QZNJHkOnN/bGE/jEGGVQ83G3N5hZD4bvxBdmwP0cMTtgDzC/iTCZmFLUal9JnCt//qXVb83UuYzX
pc7uanLku/W3//FlMToaUxmC+XR1wrF72A2HkETgu27021VNVOCO8Vl0cjxaJ04fXIdOYtGt7Acm
O/ryFjFTzImnkHpC2PHw1IlLjRZOT2pzyJntkLloFPIGW/MC3HO4svQ8Pk0KC2eDT9FemXEV7frB
+C4Ds6Z/5NdEKC2gAJD3HmzrIWUEAg5vz71c7squK1Ga2vVmHD3yFirdpCKBoOMGVJSWHhDV5XRX
Vy0KUhHfRLdFJqO/avSS6Lbh30LU2X5xv992x0+7p2PCsnSkMqmPxacTkepqiDVOli2sKBTsICQr
6EYKNzeog0uY0TTsaQUAbe/h72hx+4joJyIHvssepnYy70a/GLeu1oXX3sS2ZKAO5mwSY52rIpsm
EPkL65Hc5bXM+/xgmjFSga6Lnp2qita6406HrgNK4pZGbsAvM4J17jN8vh1jMHK6q97LTFjBrrM0
PAzet/ZyVcp8i1ry4/auj0yXgFOvXKT2nLlR6caWgAf8W3PjyIfK9dXD9h/1kmvTX5WuJYDSmp8W
ichF58hMHIIBwTtocp/bvMGZYSJOuL3N8mKrQr+9lG7Pqq45aqWBz91ZRWqtLFrx26wD15bA2f+G
TVlWOt7sHPhHskvs3rr3Vdyf/elAxxgyARN4ern5pQ9HHy9JtcojQGkI/IedP5HbEuk2Eh/xxS9p
/H52pzg3HaZDypaO/Hym6zzLyopYoO8o5LQJ4qTfWaH1Nqr8nZvj7+fDluNDmHfDUgILOviWN+w9
GwINfu7pi1r690GbBQPaxcxApYot8HNDctDyMmR94gygJRuqqfzRiILwLCfs8XWA0CoS1VYOo34I
0vK9UOLUsSq8ae1w9Kb2rW3HY2UNkl3ZlUvVlUS2mhLBA41DxpYj+bkEntf9T4hCzrcvFqr5hvj3
U+YYFoUBF1JZHHs+1agWQXZ4Jkc89i3MbpRZzhow/MNY9oBxgyS4H0lOvs9IbP77RflVD/a0KBcD
WCicCUSbBiAV7LMpRPXKb9rtS0RhMI14GwqF2XByAUUeGl8C3yeme21Fmf00gYctgOM96gkpN4On
lfeWZrxXXqMeGgJl7kq3Ss7uVSFFfqWSz9eWaRo4WKZmWTc87oiaSWv1U7ws7hMZBP19mGfjJtFe
y6TLdz6U90UsaovaqmgXReY0IEU16xqTquuHDeH0jNu/WLSs38tshmj2fDW5H2zcoP/epAdlVcWA
bAxdMMhhEBwz2lTb0//QLhKMxUoPbLmIMgmUvcIhxbJWH25ZJTWk0I034sltbYkTVC+D7RiBep+b
EdrUhBcxXRINnLRmdCFrkfW/czHDxEqPqeoOZGLVf0dlIhum1NJIGsyppQ//72UUWU8M6LVlFHAn
0rR/byImdaWNJ6XpQ+e5iTiLYuF5t0MoTWTMfTBqof8guuSh7MFMk7+BsR3RUASS7wBTvFwkyJA2
mnABYnW+Sx/YOQ3o9qPYblZ61YpVbDpYrosgW3OMNE+QvlkVqN7qkKniWD5O4GeJvAXm8MVKIf5j
pWCQbFqIpwSdvs8jFkfLPLQcLIfObKocRYRDrTW7exEO3aqzR/OK9ggSwaq1cM2BginavjxoBSEP
Gl8XqCZj2nojbpMpBo7c9ESn2cbKlAMoTvJl8Ry7+pG/N10GVVGv89EMrjaUEFVN0bk2WQpRNvuP
BD1AkUQVXec2zIgJKiqY1K96Xb/3EOcekuIfR7FAfq4Q44YwxBRfA4pjN7laTv09Sh37vZz1I0Hs
2vu0CGe3Z7zjNoNsidR7XzltvbfF3VC3aKxFG5CO09qrP68y1u/bEru4y4djV4Kaqj4dQOjbwzEi
d2pR9tEm6HB61Y02PCgilA9aB2MP8t/D7Y98u4AqGlrkGyU1lUXon7TCMsj2TsRZ983zAA6BmJXw
YjjyV4G0CvZxYq1jBnh3BrPtu4rNa18WNiTayDuVcWPciUlzz51u5KcBo/4imNLpg6bqnsS65MXs
NX3bEOh35znpB2G9w1XML3ZsfYP2GRCx0b/EevADTWp2VqQBEHnIaCjxliR4kYpU1GgpM+e5IsVh
T/5BtQosI99mfVehKXX8Ux423l1S65ukyOfzc9t+YxIa3kMZ2xWRhYTNP2uG/8WRnzbDb2u7a1i2
klwJRD3W57ufh7BnjwbcU49Vt8UBxXmsCkbtVMGT8kPz5MRudkwxAjiEkKzkpI07e8jBqsuwV3c6
h1lTXtquB+hclmI7TEtMYlDpss5aG0T5/SVK44MFe6CKxxwyFT4aTacyYSS1xWMfL90JzNCgt+I5
s3A8Ba2r/yV6sruB/C/cVqdhYCFyMpgALKzZSJCCVNs4jUxXiYk7oOhKY1OXKdbzYSgeai4f/UDc
TT4cEfI3tsbkMS6OJyIaMwkhqoEuf2TsPufG9NcamSv+Bxvnhu7VS9G6P0qXai4qKnntPWbCpTjq
Phi/u7abn4gQolAcAEWZQn3kNIrsyety75STNYRw9ruVxhbIa6UeXCyKTI4nWN/jNletTueVCGLG
uPBqWvQlp2T2cwAOtO/I9qa120buJmdOi+hTzaYZcxE6kcRGq8Pzgi2Fy7AKVzWcxwtjoH6dEjO1
j2HopqjlIJbyYgU66F+debRRN8yosLi/OG32NjaeccKwGzK8rNtNyiq+sOgjnsl7RaOZm/zHKnOv
YOmzeDURsPIomW1KyFsA9cBxnOJlmBjZvp1iaJm1Xq67YlSbAQvERqZGeG9m5ZabzT2K+SWcI9oH
ya0gkmzch5XqnjJta+n4CgYQmU9MSL7bLT0v2W7bloqn/78vtW68/Xl5+Y8CzDX5R827ro6q/1PV
q8eVGdWdxbEyFSfSx2GFNIlNDMtAcmpNGJaK2uEFsd0TWbJAk0c0PFpZ/sqps66SoJnlVEPZUip7
Dn2xR5RRfAfgQhQvFlrlvTQm/Pb51CUL+UXFcJu//bsAYx7CMJDmnOR8bH/67JE3zDaBol6kzGDX
jsZNU1SzSIZKYdlGLN0GpcQcVNw9RN0wUrTXAba2zEUPZeEkYQNqyT9cZgSyMPO3EwyPyO7/F2Fn
tuQmtm3RLyKCfsOrJATqpWzstF8Il12m73u+/g6w772nnCcqI9YhlLLLJyUk2HutOceMlkdSMEhc
eZTUU0s1vVT5CMu8F8icxokRdvb07ydC+S9Lc1vQUmZpzvb3/VgN1a2h0I3lTITRdLG0STn4IUNg
vAXhdrSt/FDnev2g2SJDA4FDiDn20KNYuWaTcuzsRDy0voqvI3PDLTEhM7OmJLRYqxC8urCCavtb
l7RPYdjPVzTh84uZsr2yTOKg+ZdvchxqJ7JXtFMCA2rTIvLDwsOPpl/+DdYkP5lZZTqhFHXuHBY/
BRbsey1faxniYlXmmKPG4OxPanaP55orPKIopLCYAixF/YsN836WJPOLMX4aunz0jKqx9ppkxpAh
ejeX48aL1IQkv6FxWh0QDlPN7EYcpIbpTUATxY0Hh2qgxQq9qfKA3HSOajUowREuHppQxYOI9qBA
DkpCVNTf89nSYNsHEitHJdtpla08i53c9dOzsjyu+rxFAVKcy2xOuUsiAyGgMzkSfZI/jxVwAOKu
0JNJ2RJgoTvEk/Sf88XQxADilKAjd+waClAh6exlix8hg+grIVvTOcWzv82ifAGU27UzE8u3o7Wo
nmj83Wc86C4yohEjhEIqkjaP36DFb/rBQBwwhRIZGAMTDSnswASK+FVvgHr++6ftvVpVoE1gDyhk
lS2vZf351YmqIq1U6FC6WveHIYdPMWqfK5jouzTJg8rFnji4k12lniKSifFNn74pC+qqVTFPFiMd
4AREwqYwAEQP+ZB9S9A+yqiXvge1cUoRHv6ULMg9cQn6CrcUF8VTUwYTIcAjsliuszvAAp3XFNGr
gYH9C+KuccNozriS560+jKS8i+wKX2Q+yoyOUYIsD8OqnY966ptwXWRaVEZMcldDU96m/+qCgird
PDMJ3jarkStvKt+aqpkJ6fHtr5qxODNnA8Q9WSAzH/qjNfjascDGlW9k0po+WLzZ73pZvM00FZja
ITJZBqn/3NOE4M/iTnDDLrrilX5xtpdE3zgGXS+aLPlwVloSEIuif+vkumdSPc7n9RAWIZas8NGr
91G9N/Vy7Op7H9xl5UbZBFUpt+Fa6ccmuAnlaivXANPlvTFhRnARCyESGHDUqgUfcLRdM/wmhRL8
JiA4jtHW9U8Mhic/s7HxhIlJe13S7/ztb33VIZ3Oy2EXV0yxljKVJy181tul1LWE8ZxkL1Q/vUTZ
SyD9rrl+9f2XRn8d69dKf83TT1Shv2bTJypOP9US3gZIZJ9z6RMFUWMj1Vk/EJEEw9CG9PCww8Il
ysr+mmWoGzG2vZl6Gu6x5rQv3YdtH1V+t+8UbDIQzKKWVVV0FX80yxRDpQmRoG1XTASSR1LB8dJB
lByy02gfNd4k/cSxBU0dnX3MZeRMNedGOpPOZZyIG6zLSzMvNdoXM7/SY6d06+rn1z5HanizLIxE
N2rGKGrfSvtWFfeaZfV8H9ea57vlL1VWD9/nNMDje7Q8Vh4Bcwkn5T15MeG4QHXLXpo20w9qEpwl
vFWQl83qEJQivAVFggbeUNxCPUg05I7yArs7Sv1RkDrvw0rkM79USDiJffTTE2WlpwQlNyER+sms
CBc/B/65lJfSCKfIL0p+AYU1QbLCUJleKWC6anrtzGvjDtrJTm6VeZ36m0hupXkb+ltO4KR5S9I7
FaX3eLgXYqlwuGfinoh7mz0oc3zU2UMflyLfrlUddXyk9kMeH2bxFNuPVunVk01cR9Jp9FgXCSpX
G8LxLLD7iRT3xCIZXJCEHLgQXZKHKqHICLp6cHFYkFf6ZORP2lpK/kT5AnLZkyUefMpQ+mEm1cVD
Tx7psJSc/K7cuP+q1LjbESkzd7Eew/amRXepuekaiWA3HI9ZdEvaaxLdovZKBS2742unX9ruwrHs
Lk2yFIYcBFTmcNbXSmGS2Sfag1RSn6L6FEYnhsT5cBzyYzocbaKB4g9k4e9VMuihUA0oNP/YStp/
+hOyAHZYHerIOtWweA6LxHL6Vh6cERPH8zR19dVvbF5OajwzQSeGbNH81UPXETyhEwxPT0VBcXFa
n1oPBABpF107RZNhkwIvkItDvSDBrp8foW01V6nr9pWCSDucYCOmkGMAiBTT17Cpt6aSWJ/jmgEG
38xovxqRludFBop+ai3TY9Mb/fr7Mgvr0GyOAcrLfQK4eKOLsr+thxyb3i3q9cBt1cbcTMXbzErz
WmtVescAhgcm+W7qVfq5G5v60GQfCB/er5+XITsaMVNDzawxp/njCt+Q+YvYu9gas/ESJ7GNYGje
6wsOLRrYusoTWJi5rvA/5dcw7xv28OScTKRwjdn4rJrGq2UYyQO7W2SwwdWSztHLzoB1DNdrBFB8
Q5dHanHxwb1JWa5r/1g985sjBldQkTDweLfFtegEF102Qvnpws5t55q7ZK2+pthXHF3HxpFkpXkn
owV4sh18MlCjg+Ggtyn6rKXR0xP4u8RqCxUfV5vUx2pJEvj3dYr6/gbKCIi2DIAHXAbWn8OgWMwT
OwpgR+0EQrgwMbgYgRV4nQw3By6NuE4dXTjWyM4g5zHokmLaJgtbGjaJRFLhm1FltTsonQ5tpidv
YcjOsY06XZ38L4Brbm0xfzR/eS/T4a2lcYZukEkCOug/FAPMloK5qbVsG8u1jxcNfKBlkIvQaCnx
e/A2twxeh4PRnvIGmptZTa5R6ehAMzGdc0vyakT8WG46YpYH7ov//qa+F7Dw67Ew0ZFQo6B+NwSY
sUMTMAm3Lez88hX4N9FaQx3TMvAHR2805Mhs/S6+SaQhJrGr2jNZjBuV8aI1fZWjDtijT0+v0E3G
u6AyPNuw6HaO6gc7vPdNSH5Te1FdcNteRZh/fLsyUq/GGr5nOC2X2AoFst2gzBOJUeNM0+t0Y4k5
29dKqyJHI0AKTxUe/h4W6awu129kCsvwSdm1ZY/vLSSStbYncVF0dRnDWCBEuh6FQpgpspMhy7kG
GYHbiWxM0HekDZss6xMtHEbUiq88m3qs7fqJMZcqRTZRGEa+FyFblA9O0X/53GtI/pEbMrDW2RX+
84XLWUnnFB3dlj52f+qK2CLqsqXxKm+ySPseIxbeY0vG39M7hs+rtVLwWf/+S5j/5QqhcVFjBYSK
6L3QKUXGZaVKtgA1wr2sEloDod5rjXpJTSmDI2xPWtJsMekbku2HJXSPkiZ+JQvie0jc8A9IE8eG
+JFzI8OdHNjh0hGGeqq2+l8FmSsPRH3VbWmcbPgiyacxQK401dnwDFYbhXe74/pZOqVO2ytspjNu
5vJqBx1Bihne9mlpl7RlR6YElOQkxfkQVvg24DUfLKuV71qq2S9SVcYbDeE7LunYfxGCwUuj2cVh
/VNdbmOn8zdxmyPaEj7piRjDPa6NsReQJ7LzR03c5lA6B3JZfRLYZZQslJeEGXp0kfKENuYyyJAW
JzmrPIQk9pNZmRPyXBLr/v2EYPh4f802mNXAhKDzIfQ/29TQaLuOhlMJ+gwxyhzYF0tH/7c+KvXu
YWosW5dKe+SBBzIGqbFdqksPc3vobW+0PT477V4lUrxdatBc23cnbSnWTjBTyWtg24KdpiRtT0HF
AXdBeUw0nMl6+zKWp18lBydNOxprJYTc9UdUiVTkHzRlKUM5EMoztdjcvEVdq3iU33pB51k+zWFC
4d1Rc2eNECbXbFy9cQltLIRLguKMFIaNfOThdzVGL/qe9wAfSVE6UG148I3DPB7q6GgZIEiPZnXU
q2M/H9keZtZSCdWdwvQUka7UnYbgnGonCqHsr6rms1YuVcznbD4L6CzkgkIlyS4UeJIYGt4Hp3Bd
D/xx17VQaHLn5cK2zA//+cXOm7gsJyi0KDab8WYDf7lWyjFEdYY1DEdVzCjlQacc81ph/Wx6bZ90
4M5DP0rO+E6LY2ym5HQFbfQc+z/0sMou9FOzy/pIStPpFKiCG7mfHM0i+iLh3Xk2yQHbhaKVn+bJ
0HYVmSxexYriUZ5xL+Yb5Iuf8cpV96IQ1X1q7MoLIzrCIh2qexDoD3kC5a3bS2Ko1ZkEtzXf47ic
b20kyXcEEOFG2KX+BSNbuivzFLVQxn5qjubR2tH70DctLxbUFoTCRPdE3r6qYGsv+LDFJRatABGj
m/ustuE4IECEt2d8i01MpioWg51GGvlmVW4o2Ho3bNnbB5HkPwnUtu9xVqNYXJrVBZY7rKe5gcgc
WHTTq7mnP1KZvGusl7nkEpXbbM02ETAJ7QZEA7yFJlK1PSZIuGU93t1E64u7kkmf2tnMvkdW+R21
L/Qw1ect+WjpKL8bMuAxZezNrcawsDWsIsj/ULoA0JL0LFOI3iGDT3aDmPg6T+EiUnkILpro0JIg
BAQoOljTUv50KMUBE7sVH7Faj81xbo65f2yUI0D2Kj/1w6nJ2bXihdyl8XkeTjh9qZKEs/jcq2er
WaoKLrN6psrq0gVL1QjW1+orLmZLTWtpC2T+IvyLuh5tn8ikS1ZegW5J9kYBf1JeY+lCNeU1UtAj
XofyWkoXql6rlS5Uz9bNJFjIafg7aw3KhZqI8wsviDf18GKGF61ejql+9tcjMw7KVuDK1KX5EOR0
f5lELG8ruykeGcFfhE9P8TMRn+oGEJ96n43yc6nB8Trl9DLLcxec7fIseDCfDUTG9pkvvWSd7bXU
7CKvNQ7LN74flmoH9mtLNeZlTK58v5ZwIPOSmZc2ucYD2ErShC95co3MS2CCVVnqgXTRMi7mWlJ8
XfIuh63SX1TjMveXca3JuGiCW/alS3/XKM5UlV7IYWjFGYm0ikq6WCoszpN/ogb/lCpL+fXJqk8i
IpAWGsJRY9PIXnGtrDjOQP+lQ4LfWDsY3YHAo+gzOhVqXYJ6M9dcXH6dV0II5W6tubrmIlv66Ba1
bHj+eYHTZIXbnMD1wJr9T4n6KM+9EasdOzlTSDts2wcam/I5JpZqrRCuAUFtGLUWD95SJMwE2VKj
784+sQBuobnhsBQmawmfdeQmkNTkpcx2X+f7qdprJN/uTG2va3tIXL+qSUEOkfkMn8wlhV2YbhV5
BrKd0iOKOAfuaKDf8qIQUeZSYfm7kNBR6Mhb42CGR3x4uR7b+2GWgMiqFWyKXDlQpXKAeJ20h6g9
BLYXEtHLy0GVC/al9UrFm7ijpt7gu9Tkuyl3Ns0NeCHFUn7ogoSjGnlvtHsyTqDgRQRD7ymDF8LL
0vbY5n5V17jUzL2QVzQrzCSswX6BQR1aH+5ZWND9lxPHWtPQ2W0JVJJ/6C8qxex1iQA6YmDoQG8n
WCVkaYMFDXYQHiit2gVoOpVdNDDM3BE7EHApDeBnOl3mDIClG2fKHPqblKI7Y+No+lLGWoKFme4k
kpOtVRDNC8hsLVKvOq4NkiMgakvwmRyS8ajacFqDZbjTG0uN/NiSP0DjwhkYbyCeBgzNbjV3QmR8
YOdIuiXRWNtRrNOpsfldfbSjoLjZ+la1t5XMDAcI9FaBHbVWANE9WIp5kFTurGTXykvVa5USqYA7
P3FyMmgTLG5LzZUz0EBhm04CxeCQZ0MTi5osByhtyZNQhS2nWUth/hEhIHEW/YPlUHRgqGitwHLw
2FPaWqSFox5sIU458EtJRqTU2OkRwcTOFDs2SbP2rkDyNO0yfQeFRZuQ9uzSYheR2xfvYp8lAzm8
2wzSzpLqsgVUn07Yg7fYrH3PIkSCIEPOa7Cb051e7cCEo9iNYb0rOwBGQGZVuHBipwcOySzUvBbT
malx8k8JuvOGPoFDjC1zN21y2DClnMGJt8gJDLJ0lsLjvtjcOWWcbmOpaq18dhoDbLnTGU7TLtXO
ZIY6UFiVtSambTh7I6e1dlHkgOUJtKUU0gXH3dAwstq1+a7PMVXsEIVAmbV0lInbWl6Oi/5rWo65
QAdBovHOZrmeEC26i/ulGnlXEapmLFVI/BEfy51IHGrihA7LcaBUpx6cbj2OnEeV3wTCI7/VUvVa
tK8iTjpNLMsBskTF/E1QWoStR3tTcXTFsYWj9I4A89Y7ssIKCherM5RLdWvNsWPZO5CSSKBzfZfq
O33akWzetruaAGjWb5xXzq6Py2yrHOh+YCbu5K3df9AdWCWAf1zAdRvpj2ngraajpf5zhVpOZZqB
z0Wl5qu4eHU5fMYbHj77teb0w5B5ZByECM4s2cF4wvKkUbQ3STwCZBi+z+or1eYHw8HCteT0MCCd
c5M+YJkKSQxpenj7/0OKH2IrxJst3pLuLev4Z97m4K3q3pTgTVuLDDDwpysB9bOUfjb1T938Was/
WfpSvv5J8Nh/pcLp1T6m4SOeXpv0NZ1egdgK/YVqGgYHL2HwEgcv1vyMCdDIn8ValngKh6Xi4UnT
H03yZOiPQiMdB9BxWWRkLkem9ZxMElEZhf93bEb5K7mHXo1+745EBWlU18bbFB/z07/fSv9Lxxbh
FWN0G/OrTu/rjy6S3DeANf2l45WLm15i5VoPU0reTJEi9SkGBM7jpH6SS5NEzdZQTlUVf6ltLtCE
vGi7gRWSrICWbEhtIlkmid8mwC87i4SyQxqhU4FmXquasjd8GOdxsaQHFpn86NKZpZidnDJjlB/r
Uw0/bgTMSVJdQ5thgkWuiYSiS1iR9TyNo7Fp2QWnfvyJhHXjRGjYfx4iZZcvYe5zpWx6dWAdSsIt
RongWLeS9WJ15Kamfc01BGraDqysZzRl9lqj7v7gAy7etzWYmeDmZQSPaoCx3D8/4KOp+olcz3zA
K4v73CLSLEQzHQj8pEb7kCmH2WZ9shTrll8VQP218TotxdKFYt3ip8uRdQulW7vuyuJF6n+vXFAB
RmLPyoXSycVZVy4sXuJkWb+wbgnH3+uW3t+zbmnX+rVuYelSsAGOvG70tHJZtFCp4cVUeQjWpYsf
/F60LP43CKxRPu1hDUJrEuF5PRQSAljfqTrkddYk3TpAYJd//5SK9y0JjV7iIhLEIGVjk/nnu5kQ
rd2ChizJxAJBktJSPTdId8+Tde9RBIK6K6e3qJ4R7oreDQhjgdxszaf10NUpY5A4GbYVfDavtqIB
nxA6syZV9W+tqmxLoJ87fS46VzDiYeiJmZHvw48wXbBY//fU+nxd1/62AJzsrH9AUOHPUZ0IE4mj
fWPnMPc78j0sAqtPOacNb/KEUv/NBsi8zeLxkx3E34vGiJ05nvznblBJ0Ihmpg3GYB0DKC+MoM17
ryKBSWI5f1VzST91/ZLHW+f5q4wU9GJ9Nxv6Y0VlJ1/JLP7md1P2fWz9c08f/rVGWbASN8ocTZdk
z8KzIxWZb6u+Ko1aPewmr38aciVvEh2FQGLAKkdg1zhlm5Uv/37qoCe9X/IhOUFzK3MG2YL+ce5k
mowSYfbldlDUkna0TqNMqMUNU0RXODMjAHtXmaz9HJbyNcn2a2UjWaoOJmWqZix/iSrcg/t52I9I
r7Sl+mFv23srwRDkCntPopeeoNB1tdq1pqVS043XGkKvW0syWCF7FIMm4rWHwTMKT1urGTxEgRgq
58IrBm8svJ787WE5RoPXFl4weHrglQgHC0yXXlrwVXEBywxrhYarjq5STjAsoTnBSUfn3qQ3g1+v
djWAprVrT65au5npGpObmG60Vh967Vp16FnFUmXo9YOHC6Qd6AfgyVMLD0NxOXhTsRSNlRR/cbFU
zF/hRQSe1Hta4Nm9pwQe2K8R8Vvg9cHyIDBcyteXmpECVi4UGgNo/K7AxR67aeyCu6cSi0DnpSaC
jPL90O2HcN+F7CU+GAu9R4TQVjS598umLRTV/pO0laYizftKBdTcIsOWs4QQgThrnxXmVzlUWo90
AOvZFLGE8GaOnpkxkCQxRJlnIC09xhXym0Qluqamf/sVQuCpMQGZhC2pZ5OYlVsYfLHJFAILOV3L
qW/PtHeCSzhzOyoLO3yTh4ETFBJKWbVKu/UVMHe9DPEB6qV5s5BeH6umpS9m98lrYKXfl//1dNK2
TJHEDbExcU85O+ZOtkHF9vpRNUqic2kslZncnGTzm7IAr9PWIiYj4EIwhxOxMVOgfQkM6Qdmg/Yv
JqX3IZO+h7ExPxUJ/63elckd8Kr0kU/3fasfjoLN7Yj5LJKcdQbyH10gQTxKanUyb2di9l5nTOGx
RWcFCjB6NqDPyuG0r2p7/lwEUUmXB7ADUco90vAoIb8IaVGlmZqHSmj6VIQNDF4DQlZv+Kzkw/5i
JBLpcq3mf9C+em/RBZ2r6Ti12O9DuV/1bP/xe4eczBKHCAI1XYDWmwJ9O2ZMOyWtqo5gAmG7jPEh
jsz+CSmX7SrFK/1A/UEKpPQB1+a9wQ/Zto14W8VMxG39TwCXkoyzngyJBOMQP0YalsXFLKPv6AGs
vZFqOSHZUGoju628OCXJFAB45kYTfowUAPUyk461Jcu7SwhcEfMGYqsKE60xD7FpRGy9ZvtLm+oP
q7bLDywwLOfeXYUhzHEVlnXguOq7lnAb5GmTj1qwHWZfrrYBfE2Eo9K0s+RKwafZAd8sFinEoKu0
fDh0GvvO0CRuef2DwkC5F2XgJIgW3Cu9MI9zr1XgtAp7F+dZDrk1oMGw2Nm05YCgrLl10fyDHBNj
XzWiPWkDzfL1UacMb8XQtK7ZkvlUmPFnJLLToSsIHC9LhKmwG09V0funVu8BgPjxsDfJnabVn9qg
XenXbdaHuZw1R1nskUxn1nNR2GPhBqUkO8wwDDKQSuNMYHHOaDShF9KAeF6fm6a43GEXCnfzgiEe
CxOXBbMwxwpr5RpbPmDWySTtKNTCewVyexvUPUkcqKvv63OdWtg37LlS879PxPQMkCAIAjGslhxZ
9rq+xZVW4XXuOtr1kGE5mGWyYUlLqss8OnEsyoeckcgsywQoxkXDna1rrjWO7lOoKdUdbjnRdyNB
5qkt7dtW6TzdL9oXRSMNsC8s3DXG31FOLyWdQb7XUTJ6gy2LDQ5ObZdPPS0sQ+nhf8LQ17QFwdu6
gdYWZD/AjxcpCadcxI4jYh0jmPXnzNfYj8eMuVITEX8iEfW3UCNJuyMpr1NV2Jo2axOzid/MYRC7
UaWJ3DHVBxvKbTIR8ktj1cE91yT1k25/0w0ze83gUQeRr3mJ3oTHAeTVcX1EJ/73ozKrbK6+ffXL
EyMyoA5VW1qHspwHJ2+wCLZq25/gL3SnDvDLKQNKTjbMbLtEiWzg/sVfU7wk+95up8OcsLqCAPcZ
t90lC2M8tX6vMUlsfDBD+pQcSQmRoS1DPyaMuf5Lthl8NpN1naIYkU6Wt1eLBcn6UzVl886qwEqZ
qdQypFN0vCdGq6Bo1PtNWCPkluCStMH0ImSUFPjL7q2Nk9U0ZwKBzKZgqs32qWD72WvFcATTNxzZ
8f5+pHbjcMxtPsTsXbnh8moffVvOD6tTvkt6ox+RVk+PX8+nDeb4wj6vP63PT/SbrKglxkSf0WGx
323tdLpH2GGOisp9fDIxQnBne9hCgDxXGLoHWuUfk6AnqnGWZxIMUgi9m2h5NlqfDQnqSRUUW6uj
W5CK4E7oXpnCQFr5dWj6eZ9LAQizwmgQZjGEw66GqlaTfFBFNIxlLm3MRUeioMtejC6UvFvVZ83F
ltkGFYPs2e3A61E/z77OG2eq7YIJF8eqOqw/dPJP4BXGQZ46XfECfVn+DwrR4+n0pZrC7FXKgz03
cuutxhZXldFwyCRm1uwo46CyT5ii4n6zPjUDDjivhy76Wg0WhOZK78PdShEfFrh8wwwwX5K8BoJq
7K78fbCWHy2bhJsq0Qe3G+fq1FbFj24hrvLJzJ2GUErHXNw5Q20RR5NVt1qH+s1cR3X7qNKRlpC1
HUhQq03k15vWLBW0OEDVrVALDi0Cgw1zqPIuExkdpXV/ZSX9twAe+FRpxIsDuWzOCZlgRwgHzwwp
GsBeAjNsDrIrbiSAvBob4yw0c9fm/9CbVXLXdNLcLnYeRzTmlOVzLmvTBmlWwOBKoUupBVgeq24+
JQSNHWfS/4CRTOgPYyYZy6P1gMSaVe2kzXTKxGdLinKPIFHjYkm1cdFzVTvmRf9qKe18kgyB0ZZN
3Baf0XwSawClNRdkiJvqpzLLPlcm4vOwVRPapz5bsFJHTjqGJ61o6qPc9sVWB3CzgyFHCGnr0/Nq
LZJTSIdg7VLIoKAiOceBolVIs6rK6dqUFPUOS1dpBJg6gM21APHRe8MwolshdsU4HbWMsDafGJ5r
X/bFVdKT4CoYOCtbQs67WSqdkK7T3rcbpKZDXx5iwTwU94zwQmCSm15XbEJX69+HjpyvDXINAPfG
vB2toF7uFGHrFVn2XV++CzFB9Ju2KHOPRODmFhgZudKsLJighOg7gvgvMep/4+PQv/S62ZHSMIWf
qujgl5yNyRITQ7V0/nWQMr+WtkZmbQXfgUMQlDGxsuWS/pzAw5uL+gSp0p+N9IouvDN2upbzodga
mzgZv9lRGBJR2YT3gAa6HUnGsTQG/wlBxllpwOoqUm/sIS2N13EB0U/TPO6sjsxla5YPvqjgrFvj
sJUSPd+Dmap2kygmeri+dkni7KBk3URzs//bltiM6WUMPndRWCAeeVK0gLljrPvHIsCMBHTHGWP8
PUlHEJqiB9EzzHeGSYvbIQ8b/xnZzV9yEou/jCAHGhwQXdzb5PotqSa61VtnFfLnrhqJWxtD+WvZ
2sWPptZJbxfhW+r3neObOCVTQ9uqKDw4wQRfZJmEKej/DiUZdKe4NGQa9bHpGIH2fTb18lkfde2g
aKRwFYSKuDharVMXSYIPtfo0Kshhi0igsMXZ47HeDDZJE0/eB7vl99NaAkhlAYZBZb/8TntBCpVp
tR2pTCFSrWtYqx5vqbyTYU9aUcFgpDtpkPu2/Lckp9rYB4Dy5MS5AjJQpksVx18JRe22VW8/F436
VcYP/sE6eFUP/LN3a7MQhpNnaho9mT/lcjPgFF8gP9uySqbBL6VX08j5sPkIs9m7vY56HJ4GWFye
yae+P6kqMZCIaGxjbG5A8JyJdsFW69nLzxhwnZBe7i5JSc6LSA8C5Bhmu1J5CkaXyBQZFj2L/iwr
iD+KRp1vSvwDBhpsBW3YAJOMHLnVf1i2D6a1X/r4VcwYQ1UReg9wP1LzHCYKhhwb73YlQhr15bRF
+T17Mw4ImgxR4cK1iV3LxOM1NaqL0WBylNJVIwZgIszfQjtldmzwCQS6DTfLMZvqVfHH72k5yR5S
Ae2o+zDNhymHYjsAOcCo9vzvnwz1/QKe39DkgquZiOpYw/+zBVYoc2tx18jYl0GB80X6FapthDMw
2OWMCAytRsWvVZ+7Pi+5MMzNle+c7YZazpQoTYO3bLSVzd6pzRh9NNzaQ2iGwpWBQd4ze3pVdEyy
RqCQVY+/LLx2aRVey7QSH4hTzHezW4tGEOZr3OwmLVL9jxGgkqfw3RORb8tR0V9I35y1n5FtZM+x
RmyVyKPkUkbSvSu+s+xMzutBVdhGEyeueOZg9feq/ZmMOS6kxriMo0J+Ep5Qn1Z9PRnpwR7UnVjy
ksD8YH3DryCKSN6lWktU0gyyGaTr6iAKVOULMWryC31mthNYjf+auntocRlRUjKRZujyz3FGogud
P5QRafsTJ8iwb/pSccopVK9ZQ/yOJv9iS2iVxYJ64O6eiSh6gXTqFsX03GTJuZX64hiq0fiJ4G8H
14t4zYbki2RI96gJ+pfVk9f7P8m6bD7otSiK8efWz5IxHQihA7VE5/xu1mIFeiARhbhVagfutdCW
steKYHEzF66Xyur9pO97aS/r+1HaT5k7S3uNINKWTMSlBBuHxMsg9aNocGbLTRIPZlKWeHh5KRWJ
Zu3RbSSwO2yw9Hia8KwZ7bVnxgchvIDVnvD8+CAJjwotL0oOseVxQx93qcWqwsstryTOWaZL63Wy
x/qQbxglGgirnt14eIWkxhO226WebbvSWqrqhr7b90vhe+rW6kOXsue9au5RS1NNuwdiNQX7lkEu
4DenrybyQkfZhoTavoZBkp3nptwVvVutlRcuBS+74t8y9816NKGlzvsy6cZNGBlEy1p682PyBJFx
H3zljXd3A5SZECtMbgl0vhX9DypWoQWTFEw20MnqossXDcyhvJSoLohj7Oriy4ssBmRYoFxQxiRr
lf2mafYZsLKa3PNLWV8qRDDpEVFbeGnrS19fJvQw4WWsF2GMBBM9vIT6uevOMWJPPL/deeJxulQK
SJLFCBFQ0wnm2FT+LrkE2nNCCkjF/SIFpKbs+EsNyDLFZL6xCgIH5nPpASGgQkr6IghssqW6zEMQ
KPmLGrAdIHi5pSD01s0FF15Pjry08qzRM0dvNpYawsNYMpI8qONBXsuujsI4CI7V0aiOpYU7FiXo
MUGNt1bcnSgGFyn6grPUnvrg3AZns1yqDs4QAcv5nK9lWWd4Q+ayzFhqzC6qde7R5WSXNrvU2aVC
lJNdiuGSZ5dkcCKSYIZLNFzSjHSJS4iWj2DJ/mL1Fym92KyOgQXzZYj0c/M/nJ1Zc6S4trb/yo6+
1z5MEnDi7H2RE3baBpdddg03RFVtt5iEQMz8+u8le9hpqki+yA6Fu2toAZKWhqW1nhfbkXuZdR8d
816PkLFxr5p7bk0/a6jQ47+zqeg2XvvetO+64Y6ipYc7ZGchaLT9KxISYZAoiIdEMCTCICFejHhI
Ht4iEvKPYMgOxy9op/0VDDn+FQl5Hgz5dyRk1Xlm9mcwJCIhBXhUp0jIFJ7V8u9IyD+CIREJqUMK
r/gzGJL9KhhSjUfkLCMSEoVAkcSc4iERCYnoqOQUD4nQqJK/C4YcETXl3NNTiUcg3h505x6lQbMP
nva9QqujyUFYEqfkcSNCNudlGztRit5tZmBiNjyLLvyMCHidg+eAORc1mHDFthRRCikh23jOhRtt
or6w7yDhkviIvi73VRoVmHt6KCwaSFpuJpF3wK+sAKHgJgQiCwgZmfDlQT+tB+upz4LcRSABSCf8
AA8pxYiT2aGizA2GCHpYteQK6S6YkbkLfWtkPVt3NukRUAGNywcXHvciDREIN/L2oBFAgbRWyh0T
JHodbRdEQuSCruzrcKP200IBVYGJXwZRcCTwONOfnzlbEaCoyqSuIHTS7v4oA+5l2C7n+xFHlM8c
5we1D/s9UfsKqfQDYpqnYqcH91TgRO7AMh9wDjiE1gFXhTY5wG2FEoIJAGnAHL4aL869vPHAFkMZ
dE/hBkD3jFNJXK9vvAyphLqXu56DxeZUlOvRxuM4TLseUFap4QnDw1l3ip/fOznyXTwADlC49KLI
w54uiTykX2eRV7LDiLkfRITxENdTQSy/fiolP+AEwLV9hpRj3Adoe4nc3lMJcT/sgIY4FQF5wmoq
ODOgQHObEnjBcHKafgK0jQJZVxTp7sGmBnuqTQ41CpyWUJ8tDkVy+AhkANTnTBySjIPuHoYU0C6v
S70m9XrltadSK3hIPKW8bphKM3jV6SdyN3TqJcobqScGr6deOkz/Ef9V+IDkDgi3eWY5Fb30hsQb
Sw84DxSAilvngFI7EFs7DPqhw218c5DyYDYHM5oK+FmlvUdJ9H2EUuzDZk/kVJJPUIitXQTCTUVB
i7jeQVAbxIaq3OntDtfuKCObCojjKKHaJwD/QfZ32EMyDaUN9/2p1AoEyQPQG706uNYBaiDEOkR0
Ksil4Ry3t16UezH3EgyWUykbL889gBOaU1G5h/zDDntz3Rsaz9W9PveI7o0YBoZnNR50Q51TGQxc
mm7s3ENxT4VAoxuPwAg5lZwh/O5QMCjhHRB27if80GGHIA5JfYBfqQDtku1jtk8xSpqpxKeCRCDb
2eEnwXU8QsBwHB4gPTyVvt1Z2lQyyIuznQJx8lSg7xWrfWzuSbeH0kTm7pvkgFIluLyeStkdiAHN
y4NrHAz3YBsHzT30GCTuocU4wZBQXoOxgdECjTVMDx4g+VAfwkwplWdRTw1/lmLwUIBa6qiXYfhg
4AxTiU6F4FhVem7vGdAULz0Nt4GJN5ReizGSIMXcaxwIcBww0zpIrHMOrEGi2SGXIDFC9WQqWnQA
HxOFNHuEW/Bi7+LcjWGSTAUyKwj/RiHVVOAqWJmxfwohREA7EuEsG5OUiSPELLIiGURP1IAsPiBh
jzYgI/dFxKGzrvUQS2A7Vpfp/em3Y1yP//FfCCXtqw3yXZ5GQzZbp8KOnnb8tazK8KE1oB+ZQVX2
szUlodcsxlUCJdY2IjaCS5xc3fbo6sG0QRjNhqdEWXdjzyP/pGpFo4bDu7HLwWI6VjyCc7mqnQ1l
5IuTGs1j4yb5s5lNNPdx7Wr9Z4CMo9sTPBsXe7jZwS7x/YTtqpBnCbGh421EMQDyOpZYM+w8RtlL
PP3q9FsGWJegTKGk1jGK7tr2KK2jI6YC+drYuG0naeBbu75l2VRs9yZvbrhxg4uYFIw+OhUbysPR
rY0b/OK2YLcHEzuxGGrzU3HGIxuPo3OE+7nL7lCa7K5t7jRzKi6/L8t7m9/LciqNey/K+8qdSpY/
xP1Dkj9UICkXB94/hN0DYVNJMz8+FQ63VuuHqe+kKoK4uU3AHusNIGHh3NmBdUeKu5Df8WgqmXVs
2mPXHm1xdAWOXLcNcpLBJ413Znbr1Lc4HzIXchlTkWCflFOBH8ehU2H4vOiW9FOR7FaPj4LdCtxQ
nEqf3UF0u8UHOseuudOxuWngeptKgdzhEq7de2u818pjAljPvcgB8rlHifoHlDh/IJNO7cop4RcB
Fg44ZiAnYcXGjdVPWGx9yLuwyKA+Dx8XohBbkmKTIqwgCjuya2VhPvcVkUhuBV0BW6BXhrjp0YnH
xxBIzicJCRGTQ9g8M4rKg+ewBoISXM4OpP19j8zSoOHGMad29RH+y/pjRTB1mVXtszHHjBUjoBip
pDfSHuUnp8wOSWO91Sp+lczlH8FmVNAemXxFYQ23SfwmRdt+zxGvODCQO3qkSE1wBvh2eal/T7Pq
llqY1OrOKB8LQPi2Y6sI8nhKsYlJn+9SaqmPMFOGfXf3Ku36BQISuF4z4COG6xN5jlHJAGcza3+k
ebGN85F+c0LpR+Yr0BnupOjZHMuMfzCczvZsA2fCJjfp4yBIt1N6/CnNlf2AHEqEXitk+BYE8Ra2
vBtAb0ByQ6e9qsg4Av3NoA8oAGUaJBL7ioh9NQiyhfhgBoPW6ndNpPWPpx9JCaHCAp6uvWOFELRI
gR5sVH4XDYP2XJX6J7RPdxxagQvPmCKWvtLvET3x3LNBAzWiAjaWOdZGx9SFcDo1hdI24mh2AFnw
JlbP6vd2APzXAQbo8fSDDDw8mtukK8dtE1rjHRxk1qeC3WEHbH2WdVgcB9o7COzk8Vdc6XzSCpH5
ddQHQHIWmFI7bW/AJQIVeFAktFZ9cOBy/MBDeNDCtASQJAqbaItV0oDmk9HJ3Bchk8jgQCpjYUn2
Gf6rN52Y+Y9eDkeI9nBgmumD6yCr4vJi8IsTMlwvE8NVAz7OQPrg+xmwtlvCBK0gm8AH40NcI04m
HJFY7gDg+TnX9B/jCK5XQRKKRCOiPSfYPGbAIO8hbkGQH+F6sRNxAMs+oOgCUZkQQW/hSLn77496
+iWSpHFrj8x3zwzj50zq9lc9RVKwJFCxrrvG/YDrkLeucB44fXGz13B4tbPXhH+KTqWsP5kMwOqp
VB2ksz0hP6fys5Z8GZIvpv657b/Up6L6L1jNMkySXSV9u5XquaLu4+V2A+T8p70+tvkI+UTOM4CI
oG6/b7iuhFwuHZB22WokUCxqD4M2Mq+levfFAbsVmtjgK6etDsZonwHQYMMHqrfHJnlUhQMej4KE
uG7JPUjKoJLVOnhBAyDuURx9N52KPxYJN7YcQWZB1dhQcczBeFYaGIqU2vfMMPsvtDMZqDvGpijR
HpGNWHGIR9ZP3CZfXaBjsOPAyTUxRA1xVfoWIkt2OzKwTQnEk1K98i1WY5kyC+wrpTJvaCj0JyXC
57FOzE+NMdwIkms/dOe7o9nAFDvjAI1r/KhlOdyLjNnQVjfEbaJDr2tI4xfEE0cvLv9QxyLDCQs6
3kaabFmv8sBtEAydQ2B127IGmArKugct7sU9btm3liHeIO3Zf6xEXHo0xdKI+yJ5YzmEP+qwww0o
i4gLs5CiDbzsndkU4w9pya9tDeIk3Po1dnkRPG1NVXlqyi3eRW2xbQjiVbdJlkPeDTz4phi+sriT
SF6AI61HVDcCaU97kNMPphvJJu0QI7k2VOYjBRgHJI8h1wb3ElCfnNyLZ6dCVN4UnauarcX68mYI
yavVdr9HIyCYELVvHhARISGx56Uu67ZFg8CMyy/wM/0AVyLY6+EVMFix1s2OpRw6k5UOzMPWjEPk
JnB6rO0SiYN1FQLEgZSDnMKZnxTYlpaYuRy728UNzsggIpW7zuC7FmLaiDFx9k7zRdTIc8wQbWJh
m93xH+BiCnAxh+KpGcXN5Tf/yX2Hl8aUZGN7hogrex7lFiEis9WR+b/FJhWhagwQoViEm8bRKI7Y
5n8QrTA8kAaJ1afn/s+P/n/5m3z8w31R/fv/8OsfshhUzKN69st/f5RIRhT/N/0/f/+d9//Hvx/i
H0pW8vf64t/y3qT/TbxV87/0rmY8/c+3232rv737xT6v43r40LyBEPlWNVl9egt8x/Q3/3//8B9v
p1o+DsXbv377AQR2PdXGAYz97c8/miTbJjju/5xX/+efTe//r98w9eRv87/+9q2q//Ub9v//RHwx
AhKRkYRw+En6qXub/sQ2/0ltOF4huIpMMwPJ8r/9I5eqjv71G8UfISANDHGo15gI9f7tH5Vspj/R
nX/q1NVtl4H2+dtfL/Su3/7bj/+ApPmjBKarwge8Mz2E9liIk8Q/s7ueGk4pOIVd/ogQKrKrlUVw
MKyHFcOaDPe/rq//1j6zJ+jKhqqvMTWF7gB9pRwnWFtpOrDbKltxry19wOxgkra0Fxj7TpCqEbjT
BkdV7ESKFft6fyX29weYs0Wf20bKKFSvA1wIuZuaxA/STG6ikP3O4Xg+GyN/dsl5Fyw9Y7Y+RojC
KhDKQwMq698BqXgJCdvXrfE6ZsOny49YaKSTa/JsYnUSxRAZYliBS/iNjIf7LtV3l6teevvp98+q
HhUi7WhiWgHRtI80DJMNUCbPPMo/QZlvBfqz9PrT8Dp7RocNfoLtlxX0ZiF0CDk6fbiRuYNJ9/JH
LIzTk3DB2QNUypleUhvQwHTYmAhlQxQgrgJa48fl+pc+YLqoPKtfhC7UZnu0v0x5s+kkcTZEU+mK
lS3VPrNhLSXg4mKLE3QVtolJ5YBSluYrlb9fYf5rATMTtokxOL2eGQEdGCgY2UFU5BahC0c7ySAD
4t4WuFK5rpVmplzrCrsCxLQHMgJQII7Kz0VnGIfLlS908TyPVzYjH+IwQuWkNjZ2GFnYj47IM+7z
Ndzu0iNmhqwxxAVbdWIEuBa+iXj8McX1b6SclZ5Y6GZjygM6G0RIblDISXHEI2K8u02Eo8qR9fna
TLdU+8yOqZkxDfSE7JFkVBcboakdLQUtr3z5mQlTs2xbIAmm0CCozctQsn2GU/eVtU8fddY0kCKH
1wDUFkSCRrjQ6EaWIVmxo3q9uzx6Fma508bx7AEI7rGyntRlEOqJByNGSCdWMK0vkeWRiisfYrz/
ikaKsWQ0KnGMkd8yKM/EqXGwONVwWZSurZfvs8b+tucToersS7jBR5kg2DWAv+IIDQwkO5gDnOHm
sWXDoY/0tXhwvPQvlv65wxDbKsQtFk4RxAg/eoHQ5jbu0/DlcncsWNop9/vsI5ox1hEF2xeBxjIo
uahMfWk7QDPTJK3XRqy59JCZOZdmh82aEEWANH0rVzslXF9zIctp49SvmofWGr7m4gvVofaQpDs5
2pu+f2OIAQ2jbpNOjCHR+BJnKvbRJJ5uHU3k7OAXDRJdLFz2lPlB5C/ImneS8A7/6iaoZQ7gP4J5
7afOWNlfzGS9/+7yEzntrLXcEgz1pg9l0JXRk9ZGn4GT2pcj8WLQDXahokergXuTQ2iOy9zdFNCA
WzHMpTaczSpm17ej41Y2YI4CCfgIxwJJOaruqBLRitVMNv6LgXaKSTn7OjMs2whajU7gsP425x18
cM7Hy8Nsqerp98+r7qJQFaXFgoaB3EArRIE0iGJa6ZeltpltCuRgGqWp90ZQ2sYDC3EtL4dXboT7
615+NpvkgHMbo5bIgNlINNiMXe1+UmGxpnOx1DazfYHTZSBFIWo16IQOWnrzaOjhlQ0z2weEVpyX
WgZ3cInT+l5AcPU1Sggy74Hs+89VjTO/i0e2dxGaqnICXo9ReNtCcWP4j6bniMe4/ICFzj2xcs6G
DnJDuYI3Ng9qYxy2IjUAMyiBGCwbBBZf94jZfqCTcVuUxmgEKgKEgyuASbp7hOl+uFz9wpJ34sye
fUHbmVnESekGuVF/HtTwzXWgXtIVR+awlS9YGENzf0+WI5cHwrtu0GiA8UldKzYW0uVWal/qgpn1
iiG3oqRH7a2mkIgJGpEVPhNrTT9z6eVn5hs2GJw1p3YAEThZb6xI6wCVinX1fF37z+zXRCYcBPkK
O0gqGt7RIkYoodW5W4oM5ceuGNdQN0vNNDdkuFppqSVuYFUFRHtAFI/TO7vNVi6PlpppZsx6XoHa
noEOrEydfM3jWv89F2Z61ckQV0rvZ2hhhNhvm1hfnLQ8lob8WhjRygbm1+2C8OP3VZvg9llAtjuB
UgO/d3qIvCskeHzSoWixv9zFv24bQGzfPwKBPo2Tj6YTJI42uLjbdkLtFv7HsD5c94DZ8gsiBhG8
0CgOzqDsJyBjb6KW3VxX+dRwZxOEyuhQGFbiBGEHZDnIEU4OlO11dc9sNzctB5HfFQuKjBabKFdI
fQI5+7rKZ5ZrpVAMi2tQxysIlkKApLY3sVTJlZ06s9sRaVVDh3u5IMtwRUMi5C0hl29lUl4alDNj
NVu9ALwtNgLWgcKcAaG5LZDivqlcCAxe1zozg82j3kBIc8gCnoJw1YySbDNW5Y+Xa1/4AGdmsAlv
gEClqN0M2ycmDL6pp+BBpVamm1+vWtBzfz8oNWpBlDmBu6Is6kdTOr6U0b02OFvLdJLrBqczM9u2
pZYreYltYV4p6G4gXP5HKAvEmV/XRjOrdRDv25uCZkHFVXNHq844QEM6fwQWml21PTFP0Jwz29UQ
6usKmYkgs827xOzFJgOh122b3y9/wsLMNhcKgHSSgztBhuSo3E4O0YTgjELkvF+ufYZT/utEA1Hl
970cumFEIFaYAUJ/W5jIK8ShC1lsoHTFSG0F9AmHJyb6Df6lUV82t22u+T1+0eNKDkEdQ092nSZu
7FQhVzS+FdWam+nXx2uknr1/Mz3RK8bhLAhSxOqHUGBItaBJM6SMhds2G1fmmCUrmk0DhBXUDms8
RYoNhHaPerXBncLKmrpU+WwCAGBbCE6hS2LXJcJqnT3AlwhkHFcsdGFo2LMZQIxCVLU9jNOa9NKM
lY6UCpbsLo+Mpcpn5g/dJCCqByMLeis3N3BLD57d6/p1hn8i8ZxZTZU5aWaaThhAHBGsDA2ppzZy
XVbW04WhcyLTnNVuN0wf9DgeA2E7FXRsihzMCferG41q20D7fC8dQIkut9PUHj8fmk3cHb1bu7WI
aUaJa+5AtSzbQvMZCeXgVHgyM7ob6BEk8AgVArkV3F75uqWemX7/7Ou6Qm+tHnFFAYOg5H2YjtaL
W9HpGu3ve7bHP978/A5lqfbZhOA6EqxYKlIcVqDpQsL64yTAc7nuBXuwZybdcI3aeQUHg9bV7E6m
dLiznVL4vAPH//IjZhCKvye0U7z0WetABy9Nxy6E5EQSAdtdvdRZ+R8SAkGDsDL2SeHOU47ykJS3
MoRns7my2WamPladzpKiCQOKGQWQQBFC+1UDqiPaX/6wyah/Mc6m287zXtfo2DVmOKSBAfyQX5iA
YjcGvLIS15Q7YsNlhnR5ts8zfkhzZOpffurCJmCOfnSRGV7gqjMJ6obEu8IqD3nafeYRQongTl0x
oYUhd6KNn3UZ0Z20s8wmnUKZIDtcg8/X1sjqvvwJS7XP9gBaZFWJKQlQ3ZUjvoxU4mKKwnXWrXTM
Uv3TYD97exWGRhoCbh4IwFWmBEoTMWjXvfr0yLOq07JEKE5fpwFANrsmst76sPp0XdUzM0dOQsk7
vRoDKysB7Y+NbdOINV+lPo36Xw3WmaFHI+ktXVQAcrFX7BzImDyOmEX68LFOiwfE0IHB82PVLbvU
A7M13KgleAlmGPqjFoN3Xxkg3ZR0zTm0VPvMsnu7b6E+m/eBroH41cW03AsQx1ZG54JZ05lZx+OY
93CEJgFWWYgS6Om4GQkiB9OkPei2es4zsPNbVYbAENFuZZJcWB9PAXpn48rhRoUIFRYHAwD4GohO
XZpsMD8WDDnqg7liGAve8p+kCooxS0vuWIicdMb43qBN94FmpfzetLoA7ZNuhqLzw4h50wqjTPmg
x8S7anjP7yiBxkkbgEGI3/PyoW96XJGxlQ35rxsPsdzvjXIoIbyR8C4H+lk9KD3yXQPYYRPAIKk/
9QVbsf1p+vjZhPS5Ko8lHQf0kUj6Wous+hpJjap/ckxrZdwtVT+z0Apa83riAsmdgC7R9l9T+qr4
atrwwrvPDDKK25ERKqTfVPZr2/Z3crBeik6/KdS4cuxyFh4xs8o0pgmyhVuwxQGq1Irso2vVR4b8
XNBQ2luBbBKwAFcG8kKPz5fesOh4XsQIbIeExI4Y9o0yqgRMi+RHYZr3JrRJrxm0+nyxdQDYMHgO
obCiBXAQwP82AXGhCeMvl+tf+o7p98/M3u1t7L+UnfmOBH7ASZrvxEmCMK/e3NL0awTgX37Owtg6
6XmfPacwR7dDXnzmA1/lESu87Zro3o3Mw+Xqlz5jeuxZ9Soa88HQgAWBl3tfc/kI8Bly1uovplsc
XW7sLj/m11ufn+BbkCpxa2AHpE+HKkG2BUQXQ+hk3Vpa+hwiNPyqzQ/wDO+/JpFa05dAA/mkQzpl
3BUQeKdJ/Xb5IxZWYv0kIn3WWHIAecAJDekjMueBGiCBVOiIPktuVSmeW3MEV5DdlNI8uHW7MnUt
ddDM/PWB6MjH54UPVi7oP/prLMgN4rKeCn3YF2608m1Lw2w2BQAfk3KSxpHf2cMnwDmReFY911A9
vdx0C9XPV+YmZ7RtGHQLXDg0u9H8wizxATGtKxPYUvXTxHbWMYBmJZauMAEPWfgZu7EXO4TshmGu
zCVL1c9svUrBFqBDBkGGrHntRuMbh+gUQHMrLv1fb4p+0h43Wwc0MiULvymip4SMd21VttdZxIl+
fNYyZgFenyigJZGH3P0O9VHy0tGkeruuW2fLN21HEVe2I/0i7wdy60gwQQ406Zm5YWlSicfLj1lo
oBNg9ewjxiTrrC7UMr+K9K9ASH3PRbgy/y1VPXX5WdWDZZRu2PSZ3zHk+ZlWnHqOBTHP61581j4x
sgLCtrK5n0rkrgjdpQeEb6zNdgtTgzWb7SD80OK6WwpfNUr3UriwvVIglzG1LbLTRqh12MwU+8uf
srABhZrK+5YiMk+BiBqRkZbb6aPFivA+zkD+MvmEZG4AVoRMsA2KNhKgbZmLncFEA32N4bqLHeS8
vH8BhzbcIlpegNIktU3utnTbd8gkv/x9C41JZ5/nFjFXMYMRJoSUmwLMfms0oWwX/ogN/X6oyUo7
Lgw4OpvPAXPCKoULVB+QHblJIE6zgYB0urv8FQvrLJ1N41mSI1LDTnPo9bGXEFBmihOWFEhVdsHE
u+oZ84wjKVuEcMQwGcMxXmWHJAhsdnoBsONI4+t6Y47IsRO9aySYYT7Xy89RrgNrPfouKKg966GV
W6ysGwudYc0m9lYLqT7Ug/B7O003KenYplnvjGkO+cWpw5p1dRPZotCg8+WPdXZsIwBR4R8/Zq67
sqguvf2ss6E0yupQ0NwPx6z1Cm3QQEeP18QhF2qfx5gPYZEb8FknvqUp5O6E4jun3e3lIbTQMqe0
3rNZdxwzI9SMKPUB/LdxRdJskODxzdLsD5frX3r3Wb+C9K/qTGTIHuu6elOZMttCI7peGZwLRjZn
sVfxSMw+4lj1Sgjdu0DMKQLQfzgRmoz263WfMDXdWRNVySgMcApzJMClNRRI+hoUPuybxefr6p+a
7qz+2E6bwcp04Vtd/MzDeleAXHZlA81m6rQZGfKwauFHBdLJ8+RxcMdHt2fRRhvE0+X3X+oE4/37
48I5H4RtCN8FHyCCUgtNHPAhGChA43XHenNmv4BvTwc8S/gZE49xJI3OqyI2DtBAc4bw0+XvWBqq
MyNGJpneaJ2R+3FT6xQCmY4uP3Q2y+rrdpfzyNosR24XUlJTX9SOs1O1OLZDHK+sBQueg3k4LQH5
lqV9K/yidqo9IVgAZJb3D7zOnU2LncEWmpVy62YWWRlbC+01j7GNYxNLmUwEyGOMfukiazhyMrYr
E9PS98w8iK7BY9GWRPh11nuNEX5ui+y2HciuKcDBqZO7Agkr132JMb3DmQXWyDa1EjDn/Eyj4GEg
n9odXXbdvvanqPy2ZqRG7ptfOmCAaYaV7dqMrol8LHTCCdV39uqlMoB6BVTa79202+luAnY8wIEr
DbOwOkx5ZecNg5AIs6YJvHWVqz1GPAuA4GabMjN3l01u6sxfrMvG9FVnb59jFgUOWMO+2ZC7NMTw
1NuP1VBBZm8K2gaLDarvmlmsLEZLnzObDdE6cH0I+D6UoK+i4bsYqmeTOOvKJmap/tlMiLwmRZjM
pR/bMoWIkq6OosjNrUJQ8I/LLbZgFiep47MWS3OuhFYziNIn2VEZ+ae61CBZ2H7RTfgjo+4FfOn9
dY+aLd0dVAL6HPLRPoHIOB/FLe56N4kl7pneP1tVvu2I9C4/amEUn2Rgz74q6q0W4CsBfBxxe0Rf
NLmiACWrfmWcLbXabBxnAm4DhIgJH8Gk4GdVHnLOH8NWgfdJ7kwKyTWI+1z3KbMhPRQKCZwhOijl
4WeXu/duDuTE5boXxtdcgQBZYgY8Nk7mj0JBkDSFboZ6SvAJl6tf6oXZ8G3bCOTTvET1eZyQzcgr
dxM60bC2W1uqf76Ko1VKBJlnvmYbg7vtOkvboOGhvHX5/ZeaZ7aAEy3Rko6heVRZ/iidCs7g6ZyS
Ji9X1T+PCe/zJh7MFA5g6D8c3IFtxrCGUKKyvl2uf2EjNQ8JdwejlHJE/cxon4vcujeK/rWsjdsp
+HBlRl/oA21m1KU+9nEUx6mfNy4HqDdLdxD1aq9b6+Yh4fAtSoigxNhuIhhzS5oCuYyxWosGX+jf
eTS4A5iJEsqB2CicT5h8DhpraxDdrzyDajPTbUDKTyXnED11JIDluY4cUgaa9+XeXXr72eJTto5B
9BpzkNlFu8gd1AY07gjpPtl1aZ66NrNfGkVlx3r0ravhqhWK3p8rTldOuEtvP7PdtpUdALxD6hcg
GB9iKxVb0oHO3Q5GfNUi8JM4kz22UHMW3AjivgCiH9rf29Ipm5XJ4dfGhTn9/VZDh+hWxEetD0bI
c0HxINwgbdsrXXdv9vXHa7rYpLMBVERkjEPC8YwKe3DDHMwtuNrAojcIY738iF+vZCAwv/8MHOMo
5Lx0PShA+7otWh7uRwUS3JCI8YBEqmSrjLDf8UZqK6vCr3ve/MkdR+hglZU2BmMe3Rms+KxDwh7D
d2Vg/XpCMudeOANm1mpFWwfgxdevYSh3yu6qlQ5Zaq3ZigDiduMAzV8HstEhzloQtnM5vMtdm+ie
6CDwAaImhD0TKV8u98/C58xdcqqXhhgo9BsiB3p2oIX09zrpopUN5lLt03ee75N4WxEbKmugDfAm
2vWlw740RVFf5yU35wchbpg1gNg18WkBHRhnJPcqS16va5nZysMQYhLWSqrAQlQUplc7zyF1DriW
uWIaCwN1fjfhumbBy6FyfKOkB8oxv47xhkAM9br3n00gZgL9lAgJvUGvDxoAdy0EVWm7dtKaWuHn
k9CJ7XHes1AEdBIudMd3yUs83lKa7aX+TNqnLu5X5teFGfCnSwoJHVJeWo4/JgDYjOGjW9Q7uIIa
wISuOrQD1fN+fMYgLrSAk6ELNHFvZ8YHii/Caj3pT7i3rV2Ymz60VgTFloxhtiRZeYjUD9MkPqHR
VlbVVuZrzIqlqmfzRm66PekQQeRHrXns7eEpU2tRFwtVz525cRPyXiLtxp/CzyUijxETsdLBCwYw
9+USx7C7Ro0EDhkoEbD4IFvxVujyqs0dIELvOxfyOW0kIw2NQqBpEUVQ76nFlbc+5tyVmxlmzFRK
iQ+n7oORSODxNYhbQ4Ol41/ipl+ZQReM4JTLfTaD0gbis3bVEF8vDEjZqvrQ28QzkGa4MSAxe9VU
MaeFtK0bQ2LNIr4k3QvR4i1P+cpqvDR8Zuu/wRM4ERGICG+SRCAuvU1E/uXyWy8Nn5nxMugas9zB
W1eDAMzqo16/Vtra0XVhfpt7cFu9cWkLSVb4qbKDSVLoEoTAZoHveFtgF3z5C5YaZ2a2rUPVMIaw
Lbh0PrSK7RwbB7TLdS+0ztyNR10Ib7U5lkYJMBiSpfvHHFMOLkpWps6FBpo78jLc2mddhY4F4uRp
BD0etxi3Zc4fa9DRebt6ZbLQRnOXHlQ9eAooOAFPstti0dlN4/+6JpoeeWZbLFQqNRJcqvU4FUDl
LtH2VTbJWkAV/PITll5+NvpTAanFJu4wiiRw/CBfs0a/zmZPiotnL1+lyowJ5B392s73Kifb3DVW
trhLXTtbqIwRznnq4q2nKX/I/5Nhl47FvRBH6CSttP1Sy8yGfpd2vFFhS/whkXQzrYaWY6wdLBfC
rcy5qx8SVbRuO9udREY+hL2+I+EmMut9I9obSvsP3G58SP2k0EVdCbZbaLO5n7PkyGSWIikDM68+
yrz9rDfmCzjM0VYN1s6N5P7yiFpYD+boC8Dsutqmowr0CuCoBBS8Xd8k1Y4Lnj/U9crUunAOmfs3
K1VXbtELFUQ20KdG9gYJ+a1Va0fRVxAQi59wObryQUuPmuavs3FMsd7r4PYWQZcTP26NHYshUl6Y
97yqb1wW+YmlVtaipbab2TuNIX7XxnYRpKn1CFHPD65wfDios82QdSvPWBoHM4uXUB7oU2MoApdy
uRsd8aKzodvyDPBJju1No7HrboFA0XvfcplmmN0oQNcBc6P5UKe8TADhkuS61DNgJN/XX7bAtpWl
qwKiyh/jgFw/PRuvtZfZHFNIu0dGS1kEFmK4P6vBV5k04WKl1pE0LtREGMOccNlmlobYbK4JkaYI
Vxz6xJRQQc7SRtuhl5qHxBT9bkhAbaZ1UW/EqK7M9p57XkWREj6CsxdUouurfUxU4mwy04YczeVP
Wpg+565X3CK3NlEEqzvlCFTN4BqturWtw1Ll09g+M8nYTqDwGJZ5oEOb8pjYVL8v8jZ8vPzqpx3C
L46Oc6ernVBijmMIa3c/9fkHNzVuBqQG2H0PeYjvSA4r9WeQhDihSHktv2LPvjNEDOHRZ5qGG6v9
Nu33+irepAAvGvQ2i8hHNkQbWyPalkXsuHo8XGqI2dxUFCmFD4DzIB6hYciBBHga9WQtb3Rhqpi7
bw3GQxK6YxvUHINDCwNE0kKpIX8FLv+BqrVbgIVZT5vNSBwINGEaEFKsjPiuq/QnMnbPrZtC9ju+
KuLEnDtyu//H2ZX1xo0z218kgIs2vqoXry07dsZx5kWYTBJRu6hd+vX3aIALOPzMFqDH7gdSXKpY
LJ46p+xSUhaQLHaIYlC7cCQ2e/nj+n4xLYLmKbqGjbZKC8jfxf2/wP480zzf+d2aY+h7JGBAHdU+
2YWffIFK7HzCcnvH6x/++fpCJO9PM6raARNh+QOSX20DpbPChoA1YJAnFhU++Bir7qDGwf52vbfP
p4np7B5VTfO5Weujat+qg8JOZrwm2dOu2wTTiT0otVjHZgUJxyX72tjZl16lB8Cyf17/+M/3KPtP
gfuDx7GkaJyxw2lclSm00oqH1eAnvHFSOYqN5aCmGdKs2VFKunRI5FMePQmRQ4XcOkmANMFiXfLj
ktGDlbjBZL0nHT9EJQQjQcDmbl6yTWNcP+vDGLuCiWEYQS2S2v0z6iROdeI+M+m/u222607GhGbq
k+q9OJ0sESq2qglNL+lY3NhJet/lYCjzd6abIKGhDQXijklfgz1OJthrcwcuuUTk+/KiTGgGP/E5
bbum7J4WSIpRgCnsoT0OdF8CnwnN6Mt4YBP0tasnCXL2Q5xAIRj6AVvXsnUz/e/hxnS6Dm47CDIh
7wA6EPXcu+WbWPgdbspfdhmKztRRYeYzmuJoJqP7qy5pDBJCnJttC/2JytvM7hpMxV/38Ie96ojJ
caPZKp+gaA4lwTGWB+hjxBs5LVPrmiGW1B1BphilT245IMan0AEsivLm+gyZGtfMLM2HFlwgdfqU
AcJ+k1g+gBnS2SqdN7WuWVjRgo5zHGT6RFAZeG7EkN+wevjr+qeb9o5mVkVV+bKsugQnnXqyuhp8
vRDFI8uGdzB9u2ZXtbMSxDOSgIIov5sS+/tiqXHjfNAEM/+/3p/5mlWBVTJvlsFPnrrZPRTCCRL3
ltmo0/OToyPT41JPEN+AcGb11hVu4IK9rFB3E31H3vd0ffq8z+N8phNxsIyC/sQbUE8LKEWu7tLp
zKPncmT//RjCUkFi/cyT5666zPEY4n3htgSD1GAtQRmJw1L82y/LgSUXq5sPNOuD3nuNu9eyg3YT
xFx58ivPhiDLzn3TQe7p+2K/j+P3JvoyFd+T8tX3siOaRs8zfV9wPUdvlgvOfLqcIE58GHHDEaCV
mrOvM4N2L/S7miZ64RlUvTk0xKMc2k/nNFfBpM7dlAVxWz9hEFAiD3wGDe7f0/A0s8eOQ6SYyeNg
g3dCNnfZdO7nu9mqL3HmXYBCukEp9l/J9N9HNyhhvD6//+UYPvFt/837B68gChSQERsbyJbNTYSB
FF4LadgZ9Q7fOsKDufrHkgxsn2cs/pID6gDtM0b/HbslqKI+4PEWMsdgKTpvidcmmQXx4eSpUrUV
tD3pIBEBWasePNEbozVEbzp5SctrMHpyIkFGOD3EEcrA02kJJHQoo9S7UOiQXZ9V01DW/z9Mau92
HujqVfyUzRDq6XjeBI433TVeXWyMxNSD5hFJC6r8oV3ipwHa6UE2JK8QPpYwQfF2fQgGx6LXSIO3
h6WlgyEkgue3MVSkj7mo7eP11k2fz/6cIFXJ3lqAfwgHge20rEUWgyPjY5a1W+8fhtBMJyvxCqua
raJFPFMBu4vSxdGxHnNolHouO10fhakLzT9acbvkqN8RoRuR2xK8BdQb7mVRnOqhfbnehWGi9Pro
AXTHQ90mfjhzaAhy+QCfA62uiG1VBJo6WP3uh61q20mR0blCuY4NF9iOX1g2v6IWaeN8MjW/WuKH
5useCvYRi70wK1DftArVr+9d8GXeRtLEcD7oBdHAugi7mqwotAD6OsTF8m9WLrcD9Y6u39+Xrf0j
7pJoozODUbjrKD+Oxi5B09JmLsB3k/93n0AFNfCxz8SGVRty3Ow/qfkPHVQ1ofUoUzvslDgDh/JP
pvwHkrHfxVLdlXhaAtlSdLHn5tRn4vf1LWbYxXqVdCTb1Bq7iYd4//8rSSyIF1kQcZ5v23oLk7ze
jj85ZPRKaYZn1NQdXRayHIg87v7TpUtQL/Odistzay0oTfT8b/7YNKd9Y9LCor4lKWwkG8OxFf8S
MUPMvpLB7DdfEsW3zN+0tzXzX5YsIpW/xhyj/9BMINxy3VeCV5vrYzA0rxdJK5GW9hDTEUXyRDx5
c1rmwIpLUQd53Hl0Y6ZMW04nLJmV7yPBbXfhwLNDlUH9c45uoq66k1X/UEQj9KLr106C19UbX6+P
zGBGjuYUwBhL8kXxLuQWgjrOl19iJvt2s7Pu8g8WpLKoA/8Z68I8kbdtCmhAyp0vhQ9M2k6EKcSM
tD7SgQ9QwOnCsehul9566aN+w98bIhQdvedYKq6ncurCuaoOTif+hnO7SaGQmzP7Gdi+r9dXwLS3
+J8jkNy3p0bkXRiX5dktxDto/b+4SbVxvBucsg7XS9qhmyLIModDNr4Maf6TuTkkkedbWee3jOEi
IbYKv0wj0SxdUN4vWey1Ycftv3qoK5JcHryh2MgmGjyXXkGbwSXVRRW1YVHS6WxDKQ+H2IobzyP3
NMr+F46E6GFyPedQ0irbuEwbBsU1zwI5xkEQsnRhueT3zgJBotgd1aFN8u+71l/n8JmJ1Y05o2vx
tHVnCdGDWROyW92S7xuBDuKzxnRucC+twzpi5Xe29CPUS5sEAvVJuWHpBi+ioxzB5u6C3slvw5WT
MPAcDkKXbPY2jmLDwuslxwsIvMYhcdqw8XDJpc0xhnpk4zpLgGr2R4HqyMPQtycFxvfrS2IajuYU
qT9kaeGt1CsyEsFUT2ngd9mW/oBpOJpbtJ12gduFRrqabyOkkec+P4oswaX0ltOLz6ugmTeKTwyb
dxUh++iBU192jUMTFCBV7Fj3/3hYndnb9wqHbMOfrfeiKJyuQ+uoQoqDyMoqrMoUn68vgsFx6fBE
4TBbdelUhrLjzk+7zfuf0EWdL8UQL/9SrwTZJLfq91Yt09a117TuTB9QL/thQcUnoggGXsO4ggZi
XA5gULg+JkMHOmgIlEF+lthjE3rlknpBVa0ihe5ouf77rg70wvbFb8nMFS/DroWYct+GpU92wSuZ
rTlCPIe2g+Oipr3Bdfd3bw9lH5CEdN92fbmOg2RTzHMLAkLhUGdLdeDNVP6mxOMbh7lh5nUsJF36
CDysI2iO8qF6s+rIRVqqYBuoBMNe1aGQvFCtkDQuQidmKIYg53lSlxgEyX7DbmTkBL7fbXhzU1ea
91hU7tXgs+vhPf6GXtFbKp7hrYJo+eJL/1CmbGOrGlyHDoxcoCFg5Rn6gVua2vaceDIoZ7Lh0k3L
sf7/ITScStLbzZj0IaQWVFDa5AA9iq3zwvTpWkSVul6Msu0IcaeVef+mbj49zw0NcTn9en2vmjrQ
/IQfQ8YBqr+oDAf1ccAsdeypdQHJxt2+9rVAyu38OMHjYhm2DQTfrbEdgs4l9K6UxNvAU63b5ZNr
oA4vjIqBs7ZZmnCSEQ9E2vsB6UDQGAAqZJ0av6n3gTARUf651DMIEwGdAAOU01S/Haf9PhXpForU
sBB6vXDVy9n30qUNHZaeoTT9V6zq2yRKN2zNsEt1ES+/cIoebA9ofki/iqGBPvA+rBTT4YVOXi14
GM/goFPLOwzT8B5b/nGKxiLw6ux21z7SCQZk2g2qZIkKQY/2CDqAlxFuqaH+Fmeo6cKqkwwsfbxI
i8cKx03cQvcYeixVNL5BHfpQxhTCSmw52JP65YDipmTp1muIYV10+CHweR2kVKyVFTGO5yBzhR0f
8hm3j30Tp2M6Ck9Y6Qg2c6TKSFhW1StQ4q+1tUWyYvh+Hc/B+VCgmDpvQtuBYL2bPeRV+XPXkuu6
vp4FRU2nrRQyFdJ/bFsAyihqdi+cR1sGbTiBdCjm0k4qSlShwsJT8ZFYEz9kwkG9Pq+T98HGRSwG
5eZ9OhKoz18fleEqrqMym3TwiQ2UR8iKiYpvREJDFOTJqHUvL7lkI32rqoZZ+Wl2uFdZGxGowbvo
KM2eedVcT6wOI0fcpV1+dgp620zt2/VBGXaBrkMG1bGBS6tWIQU5bn3XDclcdiihaJLa3zjETV1o
BwlzaemsCndhXLnFK3h9xju2DFv1t6bW1/8/HOKpX45R4y8qTNOYipPyJ8u/6SuEsxvXF8Mhpde3
k6qidZtxBT6r9pRD9J22JEKBDOh8vGKLLtQ0Cu0wVxYrej9jKiSJZX3rp8oOgS3dSreaWteiZtcD
IIkL+Hk+R1VA4vbkWmm1sbyGDarDIEcfrMNdT1U4pNU9mdgLK9VNDon6XRtUB0EugzUvrJtVmM+p
OHoEAT/P2y1dScPM6JXnxHV6qcpJhW7qtAGLnTvPqjYuE6aJWTfUh50JPaRiiIZI4d4r2THyoPHk
ryofc8TIzb7JWbv+0AXLc5tALk+FUqEU5GaK/VLce4XfbeXNTWPQrMsFTCsj3MtCZATC2i0ecj+f
g8YatkgKTQugb82FVkinwXxnslySQTxafbuR0/q8aapD87LJhWBrL1Ro4fJ879kRDSwvnV/3TD3V
oXjN2E+AZsfIavApCYquk4e08ja2junT1yPow7pGvQRPeYakhiir7FDMQh4Sa9Nlfr6okHX/s3UJ
srAGQJ8GNLjd/B1MrjiVVbPwf7txKb9en57P80tgrvyzj1LUnLb16tDy+BGI7PJAOv9vS0EnnI8P
vZqOLjhYc7LvHINKz5/9tXE28RalgGEWNWfqxn9XcvhxfSimxdBucnEFgt0WStvhkrVHX1Rn4BV3
hXhUx9jFMWSlKqepQ6US1F54nB0cKC+GxbSX81gH2inPB7X9VNcAwlj3LWirmr284DrIjsuirAXB
nE8LsoeUjvVpLLz8BsIj/hG3jf6QRhiHp/pmY74+P4upXq1gO5UEHQzsIq45kn3YQd08OkFcpUfV
7StWoTq6L2+yZAKRhwrFlJ9BlRCDvjt5HUl3yPOBBpSWd741vl/fXAZb1LF+yPXZiYxA3w4Z8Z8o
k0gDSJctR8clG1Nm2L06ym+s4mgmKBsJJa/Hs/SqXzJFrvr615sa16wcdXWWYlkPKi4KmH45MHWu
2ro8Xm/dNDdrrx+84EKKvB9bZMB5NJ1wGbqty/RHmw+7con0f+S4ELeAnHHIw2JI2kdE7u7BG+0t
Xj3Tx2sRXVxH04hK1Qpxi3Ns7fyxdqovVrkFmDdZghZUL7JyUttfm2+rc+/mf6cJecp9nx76NNs5
QdrZDFokFfVZXYWg8TuWonssJrWR+TFsHB3FxyvigYMdjq/q2gwYQuvZj6rxfH3fmBr3/9w3bTNG
ouAEqhG0bE5evaBwZkApyb7WtbM5TmldOxnybpNf/kYQcFuqfWpTVIejFdBZyKdprkNPLPRMIg6c
ol9vZdsMO1JXz0pAXyu6aX1Y6K1A5PGa8qwfE978dX1iDO0TbbtYglHupeCbtjo6PXegTjvVuTu8
9BPdyrl83gXRQ7oaLBdzYY8gQ+LtdGJL5Z9iNrZ3LUpTNpzO55uH6HEdWwAlbWkJ7tlM2cMhZ7UH
iFJeANp4fZrWffK/SU+iV1nkopIKZIVpOIzOcvRsdz5NTul8mUZUQTisaQ9lDtbKfZ1poR73vHgZ
vB7snnV0cQlkBuPioMr8wZnyFyQU/7nejWnS1vX64Klrp+xbfxqSUNH6K0h7fzcd3RiBqen1/w9N
r/gWUNQ3WSj7ZAAESjKUf7Vbz6CmDaXFdmOZVJY7YM92tfg1sOaU2OI+J/0WnNb09dopADFnAfoo
kHgyu3rgqLkOwMK0pWFi2knaGUDAHc9qCEKGTuKwAErFdyCRfuiz6GaBwE/vNcd9q6sZNmQ3q0FN
ILpF0vZXkUY9ynjTZCO9YpghPaRTNFOe8pwM6QOQXy/jeyo2U7SG1dUjuVna+cxqO8MdrT3ZzL6P
ePx9yPYlbYgeu3m9xzpViwyhNXzECAE8kKiSnbOuB26Og8SHiDsQpzlIblqiJCdRyK3aUtPUaBYb
Fa0n2cCyEHT2b35TvnpZ9N7m3vOuLaMrqc6VTP0UgLiQuUl7yCKVHDsHCPF9rWtWi5RB6c4pjoER
3FCv82KTb1Al26f9TXQxVOGUpQQ5bgFJnXq4uIXff4nHqpt3frxmtRRcx1PbI6VCiUBapbuoftzK
iptWVbPUEilE5G0xMaon70i33rml85V05HR93g3N61HbSMHJXqD6LFRlVgRpC9SpK/9xM7krcCN6
7UGDYsAOTjgN68bK54caeXz/Af5/3OLbMzgbvaTA59YEOakJVJC2Gx+LZnYOqKXbcvam6dEO26la
agE9T7gyO3KPJe6ot4OIfpK2+b1v/teOP5yFhRI5eNymLOz85dxGixvwiTy3INvd1/46bR/a78EO
VycLgdVODT3ZlPNTxir7OJRQpL3ehWkFNNN148ZxHFeCTjQHCjiIReL8AlN72u26kYKz9c8hWKXg
LjTRsrCZqY1oByDzRewTASF6CUHZOnZjN2ASdbP4C13qV1X1kM+YbmuVvBYi/3J9jgwvmsTTzHgY
oTWSNC1ins4/LHlzGhrvx9DkZ5SSy4BazUMhpx9eLJoARDkbiQLD7v2fyoLKX1yQNhZhGxF6tGXN
jw1QW9B4G52NxVkN4ZPQVxddG4elZskayxHpIHBvH6ABdLJY/KwA0b8+d6YutNuZ1w85Khk51h/J
/BdUe4OriyTxzSil8zKDBfl8vR/TbK39fzCVyp6Txk5BS0xz0LLSqekPrdsLSLYwL95XkI3HiD87
cdwZBDB2Dfp81rxJ0vyOoUUyOuLb9TEYbFEvLvAQHyUqwVUHtBL9UbV9cgAz5d6P1yw9zf0eJxsW
eyLWchuRntx3fQ0m+6jaki03LbZm7LxjTjrnHcQCaXLrC/e7n1lPSek+Vw7dOlJNk6Qd1zHzZIyZ
ycI4tSWWt1i8777ly9fra7DmJD4zCc3UJYlyNThNEaq4fxM+QaUFY+lD2+ZIN5bLACJ4Nd7kzril
123YuHoVgTOPaZ9yZL1AJBA/o9I4+YIESXZkYpOKxbAsegVBg8roPAfCHpTXqLpp5cXx+iOKSiBI
O2yYuWkUmpkPS2ZJF0plIULY8Zg6dnHnUCGPbr2ZfTQsvF44wBvUh+WQHw2jzqsOXtkXhzkFAen1
dTcNQDNtAeAZxLjgP0CilhwKZ/5naMsStTD9+/UOTJ+//v/BQZXFnAs/WrAI/pAeLBc1PEgA75Nw
gQDFn60TZNuzwu3SUMZed0hGFIbaUfQmowQqhJRvxCPran5iHHrZQANhU7tMR3Cni+ikvPpIefNY
ZksW9IU4eWqrKM00V5qNzzP1R+aRNOSpgu0ldn2YiZw2jor/MCmfDUOz8RQ8nV7jQAu0QnkY6FpP
I2sOCX0p3RcJbJJV/0iHCYgr8TDx8Zb0X5fUPnTyW11lt8U0HlLV3cz2rvd0oqPkvYYsjU9waW27
3LsXiZc/tVK0G2M1mL6Okp9BA1m3BGoyfuyfMyBWfDY9OFl3CxjFcdfG1kW5+rFyScpTpO2jqnEO
ylXEOSx2w/chyomO0o2bIa15DUGXyK6PnlueE76lVGjY0DobcLJMC7HcaRXKQA4LBWjg90rSG8f1
6VQGAxu6s8WGZT7lC+/iaOeMab5GLm41FxmOyZi6d6mkj1QUG+BEw/Glo+9HwCpdizZ52EckQ0VV
0h0VBw0Wy6k6ic6ND2Mj40Pdc3Gzb/k1z8N420xZguUfZ5GgIJxMD9PiRxugV4Mn0LmCLc9OvS6t
wSgPEiWQOcblyR6q5Hnft2t+plBAWylcQMO5Le4KIVClUm8Cjk2frnmZwV8ARpyR6m2zmd/6sbcE
E2i1Trs+XUfGy7mGkHGFMCitxjubTrc92bo2Gz5cx607luelXOHDG579bKHKWtDNINTgj3QCX8py
pC6LCp/txqjMa+4rN7lxp/SS7oT/Eh2jTlDSBgaxLAOEKJGHuJTDAYjT7k5A3+rrvslfZ+7DWU66
wuGQ28tCVMPHb0sDuZIAwOluOe5rX7Mpl0Z8sJMoCQvLisvDMDctCYgTEbkR7Rj8HtcCdZ8Xo9s6
WRr6MnqsHPlstcVjzfIbkH6fl3Gv59bsC8QEOFnBORPiElacs6gvAgnq741ZMoRsehFe2ZOM4Lqx
BoQVMhd2ci+87HdSThuMrIb29Ro8WU+9E3teEkrI7TFe/RzjuAzw3rVxNv+HWPwkDtFr8BIJQs/c
gw37c3KwnWkMohpxVTuEi4j+XqVAeyv/Bhre47x4jzVlB7unvwuW/3V9mxmMUS888kAIKPJGZSjz
dfx/aAau9KOfOPwpXXr/e+RWfbrPjeuFBSOo3mK0mYYLa3pQlnTi0a07b9e7ONGLCYa0GC0hnSSM
mS+LQ4+qpL+XfN4UPDDMk46odJholnTKkzDy6vignPYn5Kuf/Er+iF1v4+BeXccne0GHVXqoWJ7i
XiShA9rAW8eFiK3Fi5/XF9q0k9dOP/ireILO8+KINJza7rUq4/s5c1DuyTfm3zA/ekVE6dbV1DGW
oDLFA3uE9QBB+eci5YfO3spEm0agOSxWx1DD85HpHufsPA3Iuk2p/a8fbQGZTO1rnsrBW2Ypeqin
WqBRAmidvlQT3kjawdu4/hn0mIleFZEu7ghqEAu5dEHtE3MIDdu4X356kTuc6t6SN5D8BX1EpPz6
4ELy4tAxBRn5Od/Hi030AgnWD0nR1wnuiIv7zWLRS8Pyffato/9LPvud6+Junk9WFVQD788+bhqn
69v3c+wi0YH+uVJASCksTtnibaBi6mdcJj/yZNX3dL6Ni/vY1OTvOc/frvdn2Aw6xF+OwzxHFi4c
duNE/DjVfEjfImT+3JMa2tHd6MZg8jrUf2TIIlr9jEmLqvclg4ZUbcX7QP7kPz7GDyZfxNyRKIpN
gAUUf9XtPAeOw9pg3wRp8Yk3C3tMC2QbhCLpeYSk4UGU7r+jcreqCAwuRadZ9mlTA+4BUqDVpdC+
+UIaEWS+eImgx7xzFJrNI8iaet+xkrCafKDwy+bs+vFTR8iXfbOkXQD60YaMWoUorkqce2BnfoEG
59bxso0YzrBLdag8oOx4OwM9WNgvo3ez0vseWR/RE+R/svP1ERhWQScNJg4dPVR8JiFkqs9TPZx4
yr+XLqoaI7rv+qjLtXkLGA/reYlDp7fPvLJvrGXD45o+Xjv0eAQuAInHp3BZNQxQTBUkuXMzIsoC
3mpnH5ohQHa+6PKEyhCw/OXYdp13cPspDhIrVococ7YIzg3Xer02zG9HZXl5ZF1mG8UcU7bi/7ij
zo4Lng7PdzpQgULBd1nsnWl2vWQMqCunhQVal9xxX1Fb81wJ9XJ9Vxn8no5Ly7KSla49WZdhSOVR
KSg8VUm1kU77dNW50BFpfgPtFhZji8KVvhetrKGdVz2DzeytrP0Nw/50AOhjXaUPvpXXKCxVvLEu
INGIgqhhNChaiPTsmB60vt7ZPrQuPZJNzVxaF0/Z9JyXXXtCbNJuxGqfeg20vs7bh9adpueRM0wy
5CU7F2oYgtYfvi5q3DirP71Zov213w/tZwt3MyUbGTqyuW84SBKz6qawrddJ0LeebeVwTUugGbdd
KB4PbJQhGwnYxFrSH33HnzYmydS6ZtZVoZaCUAyiq+r80JOmPsbbr66m1tmfU2QvTY6rNhbYX+bk
Wwa1xyOIJaINfJ5pgbVTLW0UJemQWqClTJwjNtJzndXzsZ/JhvmaLEw71mJv1cvpvOiSxfWzVfYP
UBE/Ab6RBgPZeo0x7CIdhCaXScZCSuvS0+wbeBMf/bG+rWok/zr/xaqbPe8ZXOh4tKlfmDsNlQwt
l93WPP9mt/NDXEKApZRRe5R+8rbLpnVkml/HabliOcJxHJdTz3l7WwpKNiIB02xpNi144Tv2iNZj
9aNzfs7JD0YvtPOPXfR73/drVm3RPpENRTSJKPjRBo4mcbb0eD+/GGERNFOuB6+gLrUkxKoi74Rr
pDhRAmgptFXkfWY1HUApRD03uRgO3CvTk+vBHvtBNTe7BqejO5BTVi7IG+IwUzS/i1LfuaWycY7X
WzfYow7jAC1E5pNcWJepANF5HoOFHvjZ8QjkRXV7vQuDQ9ELJzoecynnWIZzLVvMTDqc+YTs0fXW
Dfauw+9mF8RaM/KcQAj59xC36o9yYheaVg+x321MkmkEmtOyKLYvRAdl6JMEb31D0RyiGvVK10dg
WAKdJtktIQQTWzYWOJe4nL7Udn+wIft4vXXDt+sgPNGP3jRSGoOXvSyCuGPfuFQbWaFP4z4udAAe
AZ5JWBnanpz0dnTG73hOR7IAKKDUG986x3rw/K7cmCbDQutgvH50ZWb7fRwCx5QHPdzsEdlVdbTS
oXkYkQPbaW+auwI9vjVldhOH3kz7g5MwChkq8te+1Vj3wMf4I3PzmPVlHKLw3w2sul0Ofce2omLD
TvLWPfChdQgygKB4whR1XfmVzP03hvNosJ336x9val6LO+JKFMrOc+vSRpBksGldPIhYisdk8NVG
psbUhRZ8+KjAGQsyxGEpwL3Nk3BIukeITm8EB6YNqxlyhciS1cRHbF8sv0ureuYp/Zk7zrlYxidJ
my98GTd8hmEkOnityCsxZpRZlw4UgMGQxSDGrB4mOb1dXwzDUNz1tP2w1qCNFW6X53HInemYEvsu
WgZUA/Lk1VPlbabKm3iUG0GbwYfoJLmsp3Ma5UxcpAvqt3S49anYsGpT0+v0fRhGxuM6rfDKvVKU
vy9l5J07VNVtUFyZGl///9B4kfjDmMlZXLySlocaj+jHocjjDc9qWmHNHADEgVbV3FuXlenBz7xv
kZ+fU7LseujkuBdqXw8m5YbUo3XBE4sHQd3FfgZzvLUFLDf4U1ezhTkZPX+hVnSpRLwcQBeJggG/
r44Eki6gpU9P1/epaQ20eNwHo1hh1YjHZ7do7nhaJbgvWnzf9tHhaf3ixUnew8qKBmRpB9y2pnMl
8s2aGcMa/887dkFJs+StuBRsePWi5KD66aKWLY5egxHr2JHB5ayx8dyE6Mu/rZMhmCC4XVvQPs+H
Q9L6AISzDc9qiML1Z3M3ZS1vKbpq2Xy/AogGSS5d3ULEI7rpLevn9eU2jUg7PRVp06aduY/qMTxG
NZ5/r2YBUQ82By3tz4kkNwvZWn3DFtaRg+M0x3hZW6KLxA7IkuQ1SmQRUFbdR9NWqtcwbzrZsIvC
dJTJWv7FBsqqYJkbgNr+hs/lWUbyGeCcLWIq02C0mVvSvEymfo4uXq/OZZweK7W8+4l/KQd3V1KW
C515uCpVJ1LCxSWqvUeatmc2RjdAU/91ffEN1qKzD3elJa3CTQXoITPaBClgSe1BCZnIoB+4vbHF
DB5FBxMKMaaNZFRcUP3aHSqv+eVX49Z9yNS45nQ5kvm09wb/EjHpukcq+RQFdVlXb/umSPO6tLFb
WQGLdMkyPKdFTRzdLgW03glt841Tz7RjNY/LcP9Jms4VlzoXoYiTU67KMlB29LxGBknLv1wfimGq
dGjg7CTLPOR9dGkVBRliVNrxfILiRrWlE23YTjo6MBW1BU6WSVyWzlWgHMnIecLTVzDFg3uzbwzr
HH6IEDwW9bktLXGJ++mlscj7bDsbQZPBnnXw3rgM2ZyixOeCR83byLN/VICdLaQNwfm2z950qlyQ
MhVRPDTikoCGm1PVBiUgoyP8xUaIY1ri9f8P0wNFRlbxusIKyKY4NHUeX2qHbj3Mm9ZXC6AAvymz
IU3hvomXZQEhQ5UGeVIAsMs91Y4bMYLpSFq7/zAImai2GsB1cPFp7QL66d0JPuMUYvdgtTkvor11
+60TyTQkzX1ELgWbdM2RfeRpxh8GRXwoeDt1JO/tzKPORgbY1I3mRSYLYrhx78PRZvXz6lECq6DP
Kl9e9pmF5kIQswHa6GFjxYhrA5qAS6gdNpVQDQ5Kl5a3eVRMFRK1mKTikE7eO1vi1zXIWtIxlMUu
jh8uuLa9/CahvWwUQpH13AvAd+uyAOx13tfrk2TaV9paFzaoZdwRoc5A8p9R4x7WFEXg0/wxU+MP
p0pvVL2lYGZKQ+ra8xEKSUjeFP6FTcmT4sVpAM2zVcsj6tb+ok13XNLiP5RigsgRr8Yb/tHgxHQQ
WzstAOa0GeZwqH6kEXMDR+JAmZszynSer8+jwcnoQDZXiK6tfd+7+E3rnmS+3KBurj1eb9wwAB3E
JsDiygnQqJdMuZCkZ6+AzaEAy23VsXHs132daKeIDfXACZAG/+IB53XugHmFzBW0tqYmYTdtSdhG
vs00U+sgP3iyoiaMtXa/boIeSQWl1PBzsWz1/fowTM1rjhKaAeAvj2vvAi2fJCjLt0nUG++eBofF
1i4/fLnvlQ2TVuNdyrSog5Gr5zlmjyqr9+1THePlohQKUqHUu4zSuWcZe7Dg4svKexFFu3Gem2ZH
M3fXk8Cnp8y/9FPZ/82rnj4n0byFIDM4E5321mW2WCaI1V0S0X7JiLipi+g3q6uXFXlMKuDhxmnn
QDTnvqT/x9mVNdmpctFfZJUDor56hp40naSTLzd5sXJvEhwQRRzQX/+tk6cOaY5V57FPVQNu9oYN
rL3W7PdFga5ohZ22KNsnVkOY7roPWSbaRHEtASn9EmzWuQwJ7/FQBQbAFFCD8EXJEPJv13uxzIUJ
6OIVbirWYoryBlwWH7bC8w7cwVnzttaNcI43LqHQOV8WpLiFZo5OJ9aXp+uNXxr5C0kZJCZ6a2vk
1BZxTfMESQ9kEL272u9+tGI8g//7pOabhE3QjxHMdVcOA416CrFICB1wivpAF9XNCY4At32IEdJh
Vc5NGbXooHZfolFABDFm/65reVii4K4LUa59vSPbZBv7eDNBLoFMNMwbgiU2acb6oytFt/PIanNY
I6xDd/L9semiXLV1PaZQuoBuY+J2P1BMNnY3foKRr02xq/SyBWFOuMOOFwzOmbd8j2fh7QJwzLUR
0dAsKnW8yCifWfQEbd9f5RQfQF39ofPox0gH+dYEn+k0/5C6/3F9Ut4EPQaJCTqe5s5ngH2HeS9B
cVhMHUnLSk3HLSLbATJk5MlrFjyIM8JPgi/ljtNZlkkTh8z9cgCpcoTo0XX0Mg0QmmzWTY2pjif3
wS2aH73y9An1XcDCX//St90PZcF/bl1dARg/p22YUy5qBV5K4BRpQcJop32LA5pAOZT0bn4Yu2Eu
gm36WI6+8y80wiH0KeI99WSb1YxPqJjnwrkJzfEEMZ6Az7pPxvZ5JdE5kChWJcX4wHl02w7wF2Ru
ZN46b2OYz2J4bHV4wBnlmU03FbfA8Yxlh6M6X3qo5M5dtU6n0F+DBxUu/fH6ZFvSRZNEvWm2EZVK
Kyb7M1tBRbM4JQB5cfshTPaI1G3zbSw4M/TrZNOSMEdtxZiGcaTO2yq9QxMDUHD9K9522cREx7FB
9MPswaUW3Y5n3/O9czIxcqPDGqtNNVfEd+oE67HjfEJ1fs5W/64r3JsGH5sQuSnZOGtKLPeKNm7a
l5C+dbi7J+v5tvVjExw3yLHs524Lc6Yc91j6JHhIlqU9jkEx7wTA29aPTYRcKHW3VlSHwLjg2spR
Uh96tro7Hvp2/hCbCDaoboHgyeVhLoHm7OiQu8IR0IiFJg9uMYCw3LlF/J2Q/J2oxCZF7irmoUPR
DToK3INX8uZ+U+IzYyXD0lR/chi/q/r1MEwThQCHuguBKQWS7gwR06d5KD9COxWMgc5NThebMvZs
C/EUJkI/L3Xp3DlO1z7weA5T2Sq9c59pcw0jMCO/qUa/8P18HfufUI56LubuWcub+KWD2GTWhX49
7b1483OXVMvXJeLqi27nm1iH0boRlMCjLxIgbpJr1juHFtjedF7kXsWfxelMwBtBKZsXtg7J6biN
ALxHH8eu/BkPrUgLd/gvWveQdZbYMSFvwbDFrbtIkgfVMqbJ6j9Ssb2/ZVXEhcKfG7nj4yHPCcsw
H522PNcL5ffJ0Mzn661bvMfkXwMArfDCGq0LTAKfcdXbLL8mIb5db95mmEu3rw7QUxjCfWgX5oXr
/Bzq+mvjhy/Xm7aN/NLlq6aLEgwMA8fI/bj77K/8XezNYzp7t93DxX/hv7aiFH1Z+bkWxDuUZVk9
iUTsaWXbDGNELS/KJapJ7+djh9q9ZiBj2vj853XT/C7oeGMRjI3E3dcCdY5V4eXAbM/HuMOLUNUc
FSqTyIjSG+mDrI6et7n7ss4RFLT4I235Xub5djISm8CwefY3YK07gqdN/mEAYXXiVz86QdIEgLrb
1lUTHtZPOJqDNw2IOZIsKVjRlwMNqypd+mDvSsAyQyZKLIzHHtwoM8kjNYq7YAAzYYCVY2e3tXiv
CQvbJMrSVLIQYFO8H0HFMyfa/sN9+8frHmBr3kidh6qLE1x/ezmIM5evro9Z8KMq/iZIPO8U8trs
c+n6VfwNfkwHZDx+XrnukYrGPXDEyI55LD5kQsK6cancgokgHzbxIOiU1oOHe2JUFDkuv+k1Ija1
3lHR03lA3Xq5C4gK7qKfStf5vCV7byo2+xgR7s9LXTC5ADOMk8tpnMRyx6bxptrAIP6LpE0mVbIS
GCUGNX3aavG9rvsdw9hGbmzKHdABqNWUHm4uwp+Ayn1su73qbEvTJm5X+EvUo5DBx8U8qrO9yvnZ
T3tFTxafN6Fr8TDMYHFb/TxYhDxWlVJH8NgFd1Upb3tYjE30GspYWS0bFuRJIN7Xkn6b6/HL9Yi1
WcaI2D4AD9A8Ln7eKc3xqCjBx6zd6Xy9dUs8mRxrK4rxhiTmfh7GrP3ctyw6rU44ZQRUzGc8YP66
3o3tIy6/v1oTLoqJa91NPqCWQ/wgVOClfbx7CLK1HvzZupaL4u3mYVEbeYwijAtf7FjvWMjWuBGu
JICYZy0lNmRcq52Sae7Pmoqft9nF2I9Xd+hm5qJxxbowLcn0MOv1f7e1bURr2VdtNHojojWpyKlI
XJWGLLntFjM2kWo4J4MCYrqclucA2ppr+EvM3d7pyOKVJhBqHpOWbrXv5msk44cx6L6FcTKdxCqr
g1vtvaVZ1gUTCsUUq1jp9W4eCsChquBMJnISZbNz8Lc1f/m4Vz5fghyo9wV382mIm4N29JA6lftu
qMnxpgk20U/L4Eupw2LDNVjZ0nTpVv00Trr4dFvzl4B4Nf52JEVMFhfmmXpSn5RUwZQCzJX8uq19
I2oBKJ5B8cdcXF2AgevYR3W43lc91beVOcQmf1qHy4NgSoo1J6hvVofRlRW/Y50o2rubvsBU+hWE
xgvzxJbPIf9vCsrvUkc78EbLqmMq/Y5AW0PWTW15q2TwmPhsBjtJoHc8x+aaxrIjR68oG51seS0E
P/kj9Q8B1uj7UmzTTheWDzCV4iEDDzAmSHrxQupUuHcMKCJ39xxz8ZE3zjEmVkvMSbJG2oNmFkqx
sKnU3qHrVnHUINq5j11XHzYaelDqiuVxKXpIuQ8NfZomf8BtTxOhQC8McPFzmxtcrqlfBYrbMsIq
P9pygIOHOh2Xcn6s21bc6ArGOb/fZllBgmfLGy+uvfulUYQcKCgB9iChlqkyMQV4i2Lu1mmd12TG
QoXrwycoPN4k5B7EJm6M+UOpZo5VlqOCWvrkmwRF947lbedZEzHGPI2a0QZrCCSM8WbKdF6R6HTB
jLi8PJQuUSnUCx+XqHhhDYo0a1AnODceBP9if3O8qAeTzJaPJZ3nY58w7YJpq/fn03XHsoSpKb8O
9ClUC1fEkOM1GYid7jlBLZJ/61nTpHtL1m0sq6Tbct5sv1rqnypNfqk43LmgsgzfBJtzd+Oo3S4x
fJbIs/a74Vz71fbiA7S7cxy0dWGE3lTMou+LfsvJrLYz6VV/nrjvAE20/rw+B5bgMHHmEO70OynR
QyFHfmocwD0alEruOLBt/EaO4LZNn0jSbpCrcMZznQwkJYOYDy3quHdMZMmlTIK2ZW47X/FG544/
6aPeOFSw/PAwdROwGXtHLJuVLr+/WgLXoKzarmx13mjVHFRQefcjnp53Milb60am4DpDW7iao1LB
73KJkD9qom6iTA9ik5yN+8Dcqy1ect8p2YdxSbo7vKnsXefYhm7stI5wganhdM3loJ1/t0AUX6hS
e3myrXUjxe/CmLS+E695wKLggEkeDomUe+h6S+smkM2pOemEJ+cc1Zve2Wk5BXOEt+eXFtc36dAY
2QJflCMmlcshPg0rjT4EAHt/VTSGkvFN0WsyoRVxsEBGoZpyTiKVdhcUP5XtDtTCZp/Ll71yejaW
qtNglcq72u9Buq3LHMG8R+1ga/3y+6vWA7JwCo3nMY8hYneu4P73Xqv3MBY26xshtfTeCsALVbmk
wUMjtgykI0dnbXZMY1l0TGl1FST+uHVE5aopfixV/ykU5CEgCoqeewWDti6MyCKtjuYCZ6x8qvGq
UpIPy7CiKsA5j4v767r32LowwsuZN9SX+KPK3X5+6qL1XeXXh36kD43crWd+G8uAQsM/p3kVQx2i
IBGfMfP1rGQjTj4t/YfZi0kWNzJM3bryvtZuexuZB+hq/uzRgcxmrenG86Duy3M5jvHd1lfR6Sab
/QVlmz0cqkvYLNhiL236GlFdAs8g+RifwLrV7uycl+z3jRPAXyxlydjrbQyG3O/q+B5limHKW1/e
rQEd0svmJtge3MQSKybEbaUdq7qtHfKmnH8uBTJZNN3RcSe/t3iZiWwLROOpLiIyXzV5KQqfpZ1S
KLFNmm9dJHamxbKamARloJ5PZk8gIJu279NqdprzZWncad1mIWM16UCHVTjOjMnALY0zsifOtjhN
dLVX3Gkbvv+nz3rByqO4xfAjKAK+A2QMeTzbVWW5xNpbvmQsJYFqHM3GZciBHvrc8OWpE/UzSjju
KlqfAWM9T10Hybjxw/UQsX2MsaxEAe+2ZC36HIJF/wHZAhRj1N+4aZtAtkgNE1UzlTkAZc49MlV2
R1q8f940dBOvFjgeK6hfydyv3e9qZWuqsdDf2Lhx0NU9bhQvV615PxZVVtKN1mnUEPn9+tgtTmrS
q62ljsJ40TIPlA+iqpLRpjn7SdzwNIgh1buTb1ucycSLrclG1i1O+ryL4aDDmriHCAiMY+WMIm+2
ITn7PN6OLosUoGtJfLzt6y7O9ipdQLVw18Q4CuV6Gdvj2pBfGuU5ATQcr7dvWaVMJJm7TDVK+sY+
30SfOgs9R2v/Iyh4xvxiJ2mwxIVJuxZ1oS8TQTp0AcpOqNIXbfnl+uhtc29E+ApZURB7NH3uLvEL
8F4fwfH2byWjHXCRbeRGRA8QyVxrvvT5wvqvOq5kShyyV0j79tgjE0DWB8pJQqr7fHIW/1T2jU4p
oAfnrttuS5Mj81V1rNxZJkvQ5oA8h2m4Aqgmo2DvwdP2AcYhvQm74vdZIt8c6p5bxd83LQtPWq5f
b5ndyESoNWALnrjjdaigDco0Uf3J61yULsnbds/IxMz2/Rr7YQVVyS6skvtxDNoHFsafbhv9xWyv
IhdJiwL1VdjmSeKctdqOzsQ/ti67qcgmMnFvoICHZmW0ibym8TcUebFULtXH60N/e1GITBRbQ9sC
uJq1y0nsfwo5fapI9TT563go6ubueh9vJ8iRKRLfAU6MJx+NdNWF+GknWvcLHi3JEaIiAoVPnkgB
+p3+x1evPl7v0eavxmKR6Im43Kc8pwzVuc5S+qkzFmGq3XVvl7Z9lLFglHG3FsJPRI5r8nsW6I/R
tn0NHfZpreR5BBUyTn+fr3/N22tTZGLd/NpHvXoc8FxVyjuJAdfizrjuKeFYbGUC3Fjh61qBNTl3
ZJO5HarQIvYQeGxnS7DYycS4bTW0LYYJzWvcFxwi8GrnSrX+GXXH0JChpUhjGtJ3xXDbZXtkwt7A
yLQGRdHhmok4n4bIr9MgcXausWy2uszQq0B3Wzp5zGMiB/CzSfFo8Ri18nGD2vJOAmXrwEjDQ9xD
a7AAYRuiVH1wlFIPsnDDjKp6D29s8yb/z2+4yJqyIq66PEgGEHYnU/BQaXe7aR+NTHhaz+Zticda
5O02v7DR+9/odOfbwsCMuM7dcDHQtLn22ypfu7k41TrQO5a31LNGJu6sbkYNyXvV59Bm+VJ5Wzap
8r9i656JaL43lwcbvC3XEgCCJgSF4/K/619lmXETixZXQeSsAA/jnqXqHtdRJf/O4GR4VoB37Xya
ZcZNQNoCOh13DgtU4wI79iWhM3yXI5XydxLLtw/ykan67g7MB+It7vKlwzO5U5UvrB0eK78B+6SX
8VnuqXBYNitTAN7h0KL2W3Q0ayDMIz6cV9c/Air6P8jY74WgzVpGCMaRC86vMOnyoSqcFHcRVQpl
s/vrs237AiP4mmHulY/btLxZiyEdvXBNSwgkorR16o9qmsPbUgYTQzb6UaAqR/J8k1DseeLNRPpz
4LbyVp8ygnEA/G1ee8Fzzt27aJxf+rn4fJONTCDZomK/CbpF5BIkoCkkbt/xcEtQslk+j/FeGbll
lk1EWbfMruo77KmhLxZ1cDwPrx7OUo+frn+ErX3jJNxOvEENKDIQrZb5MDWrAs54bI63tX5xr1f7
ENwGxTSrz/Nm7uVdV4/dfaR2CSxtY78sVa9aJ5UTJu2oRF5C9lqDLKJuz3PHvXZnvbAseaZsZ6g6
d9nkLPIkHpOUjoqcAoA17z1e/bzNPkYMExZ6HBWIbe51/F8aeE7qh8y/bTk1WdBGIhZfFWhcrJ3z
EK5hcyTeWO8gNG3GMVJXOGOiR7cXua5Ef0I+xu9AzzhkrBDrjv0tixA1YrdNIsgZKa/Nw3588IBa
06T4V+nkSHS74/6WrzCxZWOyrJWDc2I+U/azndajt833ypE7WYZlxzHRZaru1SDBg5sXznREpUnW
UdRBhtOxGpb/ipF+uO5Gtq8wgtgbGWVM9y2gynjkksn9ZesH1cnOVFvizBTonKSjNrYubQ6u6R7v
ue26NmnCuz1yBouVTPBBqRinYbNVuYPCxDtUFG8nb4LqQaTd8lM3Oc0jpOL38ifLx5ivBuW8VNCu
FgzPpEmYBk77WFTJbcSDkYmTm9u5GPDMK3IGLvmniXcQfynIjWmFSRI2x2KjeInAWl2rn5WPWtTB
+xbX8pDM7c4LgcU6JkOYnHGGm9YeC3ayiGN4yeaFCNnpup/aWjeyCi04SiChj4gCTj8+JrSPTg0o
UnZyCVsUGCvSVCUSTJsTtkoNgdFZQ1K9/J4M4/fbBm+sRozJcmRi4XnXPrUrKPpaPDbtrHS2CLjc
8L7aySqxuVFX9E3eVeTglMGxrKNzOTNsNXgeIDdpxwT4vz+7mdapRtro1bmQpUq57HTqqfF83T6W
1dqUC3X8hExNtNR514OcKFQy41wfw9X5zLzttnOtifCKNkgtTZtX5RPvH8KQ3IFe8G4E5uH6J1j8
08R44eql6lW0VHlbRVOf+rSa+bGOidjDidpsdOn41TwnuO8TxTpVOePtUbRDkIrOrQ7bTMRxW6Pb
YIKRibYKi3pllR6r3IOqzoF7FT0OeNa9u81KRpyNBY9BNcyqXITrA+BDw8ltInJj40aUrWrRvWop
y8Nifu7D6b5Qm7wtITJRYh7wvgXhAQMWdU4OAtwYh36Vexhpy/JjMpI20UzFjHrOvAj4nXa8e+33
uKPa0y+3+KaJDosmPkU+AIhA0IWfCzW8awPxz/UJtY384q2vvLIAcxEOLGCo40t8P6zkIQrmR587
/11v3kKyEZm4MMiUF7NikuWzt35rhEo3ytJQfe/Xz44MUgA2DlMJdnj8er1H2wcZYdYHWvZF5zgZ
SoWPS6segrA/sFXsZHW2qTCydt9ZXD3HaL7TfZ2qspzT2nH3ahdtrRubpKwBw4XCKSKgFO6LWJfh
vhiqvZza1roRvHg6n7rKT5wsdMX7iui8mOLTdatbNjGT8YwJVJYw7TuZE3pQIo5Vcm6b+lPolDr1
k0Ud2VR8uN6V5StMvJg/Lawd+5LlLXGL5zFqOwDXK7GT71pWaROlvDrR4q1dyPIqwvuaJ/Q/pI9+
1HI+ehPdKV20uKiJSSsrhFwLYHjuUVF3eNuOycsIhaAtLbdN3rafmZg0IHrn2JsWJ2PLNi3HEjtB
cYzJbfqcAbCcfy4cngP9ItgIzsQiAN/jFvxwE/t0fY5tFrrM/atVydOzx7SanKyp2fkSxKpk76Np
2sl0Ld5q8p6VRRcCn4JJVl03pS4ESNLE4f9MW3FyowJwAJCK3LYcmRA1Eig64rYc+040Dc+QOynv
lmpzzuE8kduS079I0IopEeOonExoT6VxrTQAUXscBraZMPbkkiRz5ZTSybamfAq28ZE3w13nytuS
OhOXViRjULdznWRbQlHwVjy3C/Rk6/W21dqEb7nLqukssHESd30MIvqrTYY9ZKllpTDxWr6vVUVl
6WQrKkIAnX+EZFyZEjk+jbHYWess1jdBWxPqR5eQLUXWNO1Dw+hdWG7nFbXC18PMspSacC1VRsE4
swCb2TbhIRuFavdO0O3BtWytG1slpCpbiUuJJJMDG466SIZUhuVe678P7X/DqSJTTZJweKUPKmgg
M+MztDWOdG5OPLkvJjcdOpnOxQcvbtK139Jk/hYH02NC2LGInv34w9p8p8W5Ap/7bYY0dtYg6SVu
dUSSxcX6ZSyL90FAv11v2uYCRgCScawKDZnwrC678TFukxFkCuV4P4py72ho8WQTzMVBOkhZgxj3
wsXF4bAP+oI8O1Rw7wUgGQh91MU8nG76HhPb1ZNSeTIIioxr8eAszsNWqzzWe+/4FnOZvGBMBkW9
tUmRbRE/q5If4rD9Cmj/r+ujvxzK33A6E93VRyjchNJXkQkKupu6rab7CVttui5hco6A3DzhQrE+
tCJ2D3ip27ua+c34+Xe/1IRAzCFRsQhVkWlSgZP347D+U8zVsQiWszM7R+hdHMqwBH67P2qk0i14
yUJ+1+hzC060Yc3d8ltAQXS3PbECYvDjRwVGzqk8LmQ+XreMJdpNQJrS/RBKQovMk+4dND1eFmTi
O+Flc9BLn6/SgYpysAzNQ5zRbf0UJGxItQNMOVm+1JfryOsfYPMcY7nibUy3qtiKDMweH+c6fidG
N2uWPcCeBWNgws6KGXckPFFxNjYDGA3mp1qrZwZGtrlGZXMZBCcI1/57/VNsc2EsR3EXda7nTElW
1EXxUNbb9s8yM71z12abDWNFou2splaWCDHonkjBcJBrsqoN/im03tmY3u4CXMZ/TviyAUbcODTO
unh6WOLySVZteGaCPi6Qrr1pJQLZ7Z+dhC4uDJtyizOwfp5YL9cjZy4/enGxx/n29jxQEzHGump0
SpDZZ7MLDoh6SKp01OHH65NsOVpTEy4WbiOYxtyxyGLm/uOVrshKp/gFvbvh4PZJcQTyVN5XkgiU
pZDhcWTJHhznbV+mf7Gp4Y5GR71bZLM/f/b89+HyAqVCVN6K9w7QP3Jwd2LSZkAj8FGbT4aywnK7
jok66KIcDmuAm+PrFnw74qmJ+ULVji9Bs4jpEUB6LTG47f2NlvcgZtlDMv8+N761cBuhGLaagh8B
SdAoaigdDumy6YO/5I17x4hIl6g5JWWuo8taXSUvQfAvYFOHIpgPfftMZJkOW3JAmpn60n0EObYn
MbGtPPLgg7M8D0F87MRX5e3p3v3OjN8arxHcqo8mUEOFSMi7T6vEk+q7yzBnyk+TRMnAwu+9ELT2
5Zd1VR+jgd7hXg3HDfauBlPiZXzJnnv7b2611ESUsdqrLortSRbEzQOGEhXdkWwfOFZkQr6gmuGM
Hc1j2zFsozRy9mTQf5/M3rCAiTWbSj00a4sZa8AhjWocYAe8TR4bfB/X56j00hHVjXIq0q06JSw4
ekMDrTt6Vl1eSf2uEuGhxa6EP5PVOTXeR7fZuaz7nZi/NbbLgfbVRtgziBI6m5dkC39Z1+7gDahC
QeR123bktEux59fNWQjv7pIZhMFZQmlzTXZOI5ZoNFFrkTOIiSyXhF4EbToFSZOWUb0X6zbXMyuG
4sbbhKy3BECy7936vXS9g9d8L9QdDc5j2Gey/yjmIp3FzzHOedkc+xW5vzjA6yDAuXM381sa4C0T
G0uO40kWQJTlksrjecH1UgwgAZ+JWC7XfV86r3qMmndtC3bHYTy1Gxii9XkI/0lA/g7zr0WG0wbm
3mv+QSVAuhU/tDyjwO64zfHdJZ24OJHYIBpKLi6y77i22THyl2oNlEZRTAQqr+4+6Rt1qONyDx1u
a/wSpK8cT8U1qCwrRrMirJ6ndT77bLptFTbReLqsaEfDkmZ67Jc0aaN33qRyVJfstG8burGi9V7p
QY+hplmj/gdcxHMDsdDr+4elZRON1yrQt0Z1RTNeTXOa+PTBJeL99bYtW6wJuWuTzffitadZMN7p
OEppGR0k6nuLbzKYca/tnG/rx1hRdOG1wvVg/XBMvrmTnI40jt5xznPX9YuULvQRFd19er03m8Uu
+d4rN+ItdAWHtaUZrWoHARSBF24EjcJtrV/2+VetTy3XEHgJkdCBRJ+fqmYT0E5rhqm/zZXMAobC
Vy3ocIIoq0co7zgFHmchfbynaGtJek1CuKUXYLD2Vpp5/fKfLkA+p/svATa4nhU7s22zvxHGoksk
9fwkzBxSy/NESHxUJQ2O1+1/sfMbS6cJ6GvKulMeY2EmZ/LCY/HiggMNQK2dQ4GteSOQoTXflQ31
Q5w1koPjjPdeQR4Tve1srhbbmJA+Z8IjbOgQjL7T1bGUEOeKm/i20kJqYvmShNE2VhUGP9Ofc5yw
lAS3aV1TkxZu440n1xm4zIr0Thonssbt0Lh3TLK4pSljyv1g6PgMn6kcJtUDeMpjdgQf4ooaGEBz
3i29G+3do1mm2OSJC6I4oEvCw0x7KU7525CCcvG6c9qm9/L7q8WBsqkLa46mXUqX1J1HXCKs/DbP
p8beWyg5u05S+Bnvu2yr5mePt3cs3FOMtpnFCNuq8rtxWCeSqYke12R6adGNV+yVP9hMY5xR4mqd
qOjjIHNnEaaOEHkw1vRG0xhRC2tX7iQCP+ur6eir6VRs5EyGdqd5y9j/AvH1Ya/CfvWzeaOnbSAP
Jbjzr3uMxep/AfhIhXeVpAyysEexdx208aHd+va0gSn3dL0L2+iN3Vfi3ZKPxPGzVvYPm6ce9xcF
2+iNrbarF6A+ILoJPxmfAIL+mPhbSpby7vrILyN8Y6030W4eNvFEz6uXqXX9XxOWT4KQE/fk/RKz
k8PJTjpuM9Dl91dR64ZV3/eet2akX8lBV255aHzX29kObR9hhK0T9L5DaOlma9F9EIBoFmud4xLl
GG7Tg+huzHBNhjglZcDJtG0I33l7cqBceeqngR176uyBDy2VIWAd+9NQIddbOfX+lnnreqhK7xiX
0cNv1a5hbA7UEe97v/84FOMdJcVL6EQ7eaptgozwHoZBVCyWW1Z6dfUJCj2rnxYtKF2O1/3M0r5J
wbbh7pck4aqztU5eUF57J+m441uW2TcRcYXfAti6hEvWKXkSHXloCvG/xC2q1GFdd4imW7c1Ex7n
JngdAoZ5yZIgOo6xQurV0x9ALO5xhFmC3cTGjdG6NSAUhpWmdkHhXfKc9Osz7gE+Xp8FW/uX31+F
4caB9IIqrc6AkQOaxu2abGp6dR+UPr+/3oVtoi+/v+oC1A5Tgmd3jfeDkeDYPMxHzcs9Bi9b62ak
uw73+9VdMtpFzWdPk1CkFNpXN4EtqAm6A82hhBiNWrIxcdSDSxPyRGWwx5xns74R25D163gXwjSB
00FhTtJDt3r/BtF0W2JtskBK3tUQ4uM6oyx5Xj3n/ai2QzvqvazOYnwTe1f7kxyg36UzcLNfXl2h
HrBSnDCvO47FOib2rnUTL+6beM5oLI5DNTyLpgAbY72DFbEN/rJ6vPLLWQZJ0bfTnJUuLj5R8oM6
DTapnRzDklwHxi5NxaRG0rtDpkN1Lj039yaN94j1uSzlTQ/I1ETg+SSkM9+0yuppZAfdu/csqvyU
Fd7Oe5DNQpff/7AQGbW/OkNGnI4dCIs/OHW5na7Prq1xI3BlRFoopXUqa6bpX8cjDKW4uNq6rXEj
r3aS2UUZDhqXYv7e+WObOiDVvN62zS2NoOVN30isXyoTDa5ra4ldZdywPou9q/q3n6KpCbnjZEV5
UsEUoipyD6SODlSRj16RvK/cLiNRe66Btki5c5tyNTWBd6sWLRtmfFGyRdXZC1rnHlWVe/xElok2
gXe66UApA/GrTLnqPSXef148f7g+FZa7NBNvt+EJbNUo/8yKdj4mur+fQnJ0pboLEGyBi6KBYQ/M
b4lnE3WH+zNsxXE7ZO5QZ4KF5wkcQrOYvkJX7sv1r7EZ6uJwr8INV+RDA/KVIfOjMnfq+VmCdfF6
0xafNfVGp7Aoe2ApMfpSg4BCgwR+cAjULhvi7qTcttEb8cyhFC57CDFntRfyF7+v+P3lVeO2gDbR
drqmHQ+Z02fT6n1kQt+PzvL1um1sAzfimbiQDecd6zPgD6ZTVSrQNSAOdgZus7yRRm9bL/HchEcO
NZTfNMRAU8/Vn5Ku3AkBi1+aOLuoSBKxrVWXJREDmOw8TPpEdXHvuHvXRBb7mLVVWGsavJtqkRE8
RGS916gn12tvI3mFHvifTt8v26U6eOmzMk6KNOrXE5fOt2De43axjd7Yh5uyCcFyTkTGXd2cpnIj
dyyamxutb4RssXDw72tfZks/ptX/ObuyJjl1ZvmHLhGANniF3qaZ3Z7x8kJ4BQRC7Nuvv9nnydZn
moh+OicmHGq0VKlUlZVJ0FzF7sWcRUt9m1WZQL5yoK5EDaVEajRFT8bMVctPzOHJVuZ7rSzmGHYr
ch9Svk6HX0jdoPCA4Y8PM8iPu/nz4JOA5mdmvdvtj7p0wcrSHB3IgujsWGUsBB1C4NnlvmiBE57u
mnQMcQIJsQPeJyH+EVXprpu+4f+sRALi9op1oVs10xXLMmGCLlOLJFwU96Kx8HVCBRwmUEEmb8N0
V56R/73I//DH8bwUzmL56h7Ai4Ou4wO1poPL6jtn0SG4b29LT5tqpRfy7DrrtEJ5ryenvmW7Il78
jfOz4h5MBCCbM9+Nu07B8SPC6jW/k6P4OvP4i2fnWz5uZaFM5B9cs1fpXmIGvfpFHPk8W4uEWlkW
FZyA7QEI+I0tWSHs5iYKcJgqSBWItry3pkfbZmdRucE0/nfYFHun/rQfyxfCNcqYQ4B88I3LeFne
P44CIHCeL6e8vJ8ThRqsIxN+gDam7H7VkzNWP0Dyt9XL8R/M+B8JOBNvZ/fQTaszmPzCs+BiMCj9
izTIwctLai8E0dNI3l0ijwN1jpmdBHKWQQPrLPQc2FvqHyvWZeqKpq6QswOx1/vWsvax9D8z2eyG
Jf1x/dJdG97wOoouU+1If45ydS5q8tpMy54MequqvXYijfg/I95A4tyao7bxzjlVep/1AFnzwnlj
6ApAm1jq3JZsMsVFfejaDb0jl6izD/lc3EOQ6dDNVjDb352E/rptuYwooqdxjWR+vkS8GviRlGCs
h4JYcUhcnd+U72MmMs/W6MOfZ7VEUF2ow6kYi2MrqNy4KP99DTMTksfH2ML93s0RSyoajQVoxObU
7TeeZGujG0EE0uGeVykGZhzk485+XjlBkS3z7vri/9uHMhOOJ/0YZXSoPoB3Z/goyvjF1+KxccBW
Sv3b6ufMBN4JSIVVKUt41HUgfGxaqBHIhG3pHPzb2pjJ4dapDPoGvJ8jdB0gRTlqum81P0HZ4qZE
EzNRzA0DQV8rHBKNTHypONQ04vmeld2NZ9MwZ2n3VQrOKxJZFt/TyX7iQ7bVVrh2dozw31kSj/PS
c6Omqev95C35wccFElw/O/92RMzUIR1IixgCup0R5MjQ+1d/bzIrBHvUvu3t94ZM36//zMoGm5A6
WfK4JJq7UVbFMzgpxkjQtt5JspVJ/PdLm5nYOaiH4slSt27kdeit0BloHXxyJFb9zW3dk9TFg0xu
66eG4vPfl+0CPdW4n+MpKqToPgnu28/t4E6f0qkCC0w7q8Y9Xl+2lb03cW+utYwqLRoX52r8nifF
uSXL+21DX3bqj4ghGRstl8JyI92MTaCdkRwWad8GiAFN/9+j+8NMCYcWQVSTFEyedg2tSldtFb1X
HJ6pUOqNJAe/YDdFyTiF8ez9cJfpZ281R5v6/YZhrJ1Yw6TLbOFLnwg36uLxDNT5Qzs6YZfRjaB6
bXjDqlVPBFti342SiZ7AP/aQzeohWbaAGWsrZNzH/lwLcKtzHhW9/3Hs4gN2YE99CXJMbws1tHI4
TRDaoCoBpZBRRE5KntFu/YHNYuO+XFkdE4NWkbJoZOlPsOZSPC32ZOHOgbYKsG5spsVGsL4yAZN2
pED/SltD4zaakaX7AEY2P6Q8u41TgJlpCcX63EJjVh9RuIUIQMN5Z8V6PF0337UVMnwQd2YHIDYK
z8DqLyCIfU1Z92Z57uG24S/n6g/voKfcA81vzKOlFU9Vl/UBOld3tEw2Pn/lfP4PVx2UHxwCVoQI
dcmXgfjHZok/u4yfYlXfFtGZkLlUaKuienGjXDsuMJLu77S4cW9NwBy0ZCF5UlZTZI+X2yZtxa5B
nL1xLlf6K5gwfI9dlAnPYlz5oHT+1nn1FAz18DHrrVOdiHDi1SmDyuRAyMnx3ZsePMyE0IE8FyBG
yGVGDAQkB6ot+6xir4Vk0tRvbPramTWckqxcQko94VJoyg9ja3+1GfsiCnFTnpSZMLqkgCKD1fZu
1E9D5HTjaV6WjXt45biaGLp6YXz258GNwAUMzPdI9GPaKQFU0ZSG9oRze5PZmXg6v5uApHawCdUM
MFGc8xb61K5z8ASxNn5ibSqGZdfQ+W1zXk4RWGdALcyktfPwOtnbTaV3ZesNG/fninM1AXVOmymQ
qNVz1KUODQDVGIPSBhX9bQtlxBegUJWuTrMpUnyUUcrd5kSgv3rhE6QbVrhyWk1kXUdFV4ypJpFt
p4/9OJyryd35MX+9bQaGjfuNrd2ZW2PEBts/++k8nFxWyshp4y1upLUZmDHGALFJyGWOEfpS2blo
2nQH5Sr/LGjDdtdn8e9SIDPJ8hyfVtTnkkS8OKqhCXls74Unw9z+kftWKNojEq7Xf2rlQJl4u3YU
IN9uFTIy5dAHdBAZWsb9ZuOBuDa69/eFhwcor9sZE8kSaKHZorbC3PLUxrevGJ2pxEpqhtCLYifs
ftC7VjQ1Wqn7JvK1P+203W2F3Ss7bnLmiWFMSYFnOfxH0h0KLuk7iNeXVzL3zYb/WFuoy0//ERnY
XVOgzYM5Ud7PVAY1eDu/Li6fNrJV/xEM/G92EWxaf4/v1+5S1KNwIrd8VE5+GgGIcotPs9b7ounC
RLl7Zb8PZb1v0BdTey54J6ogyfwgF1sPvNWPMIxzcGnakAyRYUxe7OlHqcDZR19V4oSD7vZe+tAI
PGrmMPGKAF8jZnbpwapupD1mJqauyVgFCrlxilJFild7Qb8PCJCHu1GQ2NlwoWsbadzGYu5tga6C
MVJWNX8oAdH4pdJUvd9krSZ6boam8Zw3FO6NDa+WtL4JP7vtcWCi52qejqwq4fvL0QvJQI9LOUSw
2q275WLy/ziBJmZO+iOtId42RJ6vn5mtyqDrgfC13SeEZN960mcB2h5vKnyD7uDv484Eyn4T8BQR
0CZuoBjXO3QeWjteNfVtF5nJL+dQWvXgWxqirrmwtPD0+9iUx9Yjb9e3em29DIslhYhJZ6sx8tPi
2NPDokWE/zS8CzxHkyDZUkRbObEmYydz42qyameI/B4Ul1PexDtgrrdYVdZGN2xe2gIoQDvpI8bj
PKpQgertcbrtMWIqKTcTdHkKBCiRzFp950Hu9hPF1byFyFn5drOKlqHryLU7hL0ZX8hBOmNxoCj7
7K9v8ArEl5kwvaktwBtVQTeqdS316ECY7t7BCz1EgAe9OLSfvVV1UQQok8vQTsYyCRanU5HFub9h
8ysTNIF8VmfNMeM4Y1bvnaZFJ4FPbuRfYCaOrwU6My9LPkRD1rIAfEZooc30nQNy4esLuHL9myx6
lWaFsLIR2+P2e6LsJ9tCL2fBzlM/bbCHrS2Q4UcG2LfKx7qPfDEVe6XtAoC7aevSX4krTCSf6nWh
7KEfo9IWgFD6Uh5J6xR3Ip1uw8kycpnYH3EFFElGLkg9wuu67d5SPRTTvTLe8IErPoqQv0fX8SC7
ruuHSNnFYyW6FyCJI0UyCDCQR5n5d36cbQmuru224Uj6tvd1AQnCqCicEX3cvoT2IRUP3cS93TR1
3saWr22KEd4D1p+CWyNpI4iPP6LP5XeVzyfl+J+uH9q1E2XEB6WTSF7nsAotRHqoGt2H47a84cro
JqSvA5tQ3MVoELHorB/dqhxOecfEbUGqCenzfUBmRbEgDi41iB+ndNwt3SQ3/OHatxu5t3TSMfgU
cFPMhNE0AI8uJLKdut3y5pdx/hGAmFC+S2zD404OEaf6u1KTChruHBX0sXns/ExI/uOmHTaJ9Dya
uxxcJGOE54kTtg0bdyxmv28b3LBnWwOm6YzYAl9SF8KYJQ8pI3zDo65tgWHPTj64Vu3jPhjitrzz
LWVHbT1uQQVXLMsE8409cUQ75CPC/4Mr+HLIFsjx1F777frarI1vWK6f+zky2hlMC9Q44G0D0WDy
KBb7xtNvWC4Mqy9ziaXXkFLft+5Aw5zG1m1LbwL6aJmBKc8mXSS8sQiHoQrQzbLV+bayrybajlGa
ZkmXdZEknn1oUWI4ZgXbMqyVW8AkziuT0p7qxeuieirLfRYPKmyW7ImmcRaWwD4GTSt4uFhk6wfX
Mrkmjd4yELyXhT1F2SAWckQMCPLlTMuXtHGsI0d75U5aZXcPefSh2aUoLe6akWzJZ6+cMxOcJ3pd
VgA0d5Eru1NDhru60U+zuA3ayUxkXj8rWlxkhyLtgFO6EcVpVt5rk7lPFqtuO8smiC4DdbvN3BSh
ExI0j6jlTl+mfqjebjJEE0GHJkW3WtDAHNFisEOo2Uw7/K0OLI/EG8/stT0wjNEdGYTbXLuJFCqs
Fu3OE/OeiSxvS3qb0DbbA7akEKhEaL8cfvetq340pb9FmbdijiaazfO7Hs0JeGqjs7v/MbbVcueq
eqvBZSVQMintfBt0xl4D6enEyUJZNd+laD9ks/wK1sYtC1ybwWVb/ggrU8CPLSToESSVNVpp3ekp
tebbzqYJQdOSIt/WwY3XAD/pgJNyCPpOON+vH86VMMBUJM05mikrX4xRV1IRQNAcypUF00FbuJ8g
cTmf2KA3sp8rh9SkiCsl0LJ93LYRmw+xNUE8qmi/NUVs3xZpmBg0kfrpoHoka5WlP5Xcf6gzxjYM
bG2HDQMjUAlRrjfrqM/mNmgTdlfn7kY28t8XBv0bc+b+H1Gz21Sc62iocicg4DtybbTR/F/aXbqc
a6ZBauh0oQOiMuzNFvTg3zOiJhYtLrnNcrBVRmUuIKSr0aur2njeuL//fayoSQ3n274Cmfvco0RG
SICaqHcs59zZC9XYJ+FZ6nW6lVYBpYC/zY/M/qAdKAFFc+vET0VmNSe3o2B/rPMtisa11TIsfLJp
P1i+0yO91fR5wEjWf0dFot6wwrXhL3//w4FQ1nqjUnYbDd3oASdjQaEhnsvwuo3/2wVSE5fGubKG
XC9N5Pr+zANLyybK4946Ei9FjYBTvnFPrO26+/c0LG2V/eIlY+Rk0KwPKzqOx3QYSLj4o95Zvl4+
1ZdC8/VprSyaZ9jkyNCbXfrIajJmveD+eCmmrULNykRM1Ikq0xjNMA0eR278s0q7h6zAQrHpLplU
JItsf9MMfCNEh/xGhWPVOudSj+4u7W0SVnr4en3wlTmYoLsG3aj1tAzO2RWP0M/eFYI8XZj2yMC/
eijcXP+Vfzt1amLuxoKiLsrwK0M3BbHIv4JhVDPv9/XRV5KC1ETc8YZwyJJh+IpetBXSYFLsmI09
ajJDQIruvr7Q8ZzSZLhDyvP6j66dq8uC/mGM5bwMgxYuMsDLmHUBAQt8VOdii190bXjDW81ZxhNB
eR3RslIqrBvPnUC/Fvcb+75i7SbPXG65lT0pVBa0Sg5Im/7sbTeAKPipKPXLbStkuKtUNU5JkxYO
RfnWcvAnOfVhnIDA8kbTNl7eIi9UP2IbIsgGP8mie+fxloD92vIYPip3kRwr53aILGd6yCe9hOXS
fCYJsAp58uH6+qwZhWnX9QKJV9qhuDM6ezZX94r5IZDqN+WpqQlcGxw34QzaMVHp6w/t9JKl8YYD
Xzmbwjj6RTGiROelzln56imJJ+SR/dusylQojR0yFeWcOGdQ4KGe2bLTwtVGi/bKC5iaSK/cb5eU
xhhcxsUE/bb049jjlVWRwPfGoG+zg2VVSD5Nh7xINsLZtbUyjIA7zWxDxyqPensqgrb2/IN01bS7
foRWjqkJ/loSIYmjs8vo9h6qbrvW9n8tmf3sufFtoG9qIsBIb1tVLHz7DF20Dz613kSfb8S0Pnzl
/2YXqQn0yjQfS3B0gdNVVvFjSpCYU2X9rSyzejfXKtuNRTnBO0lxLPp+3vjVtS0xIgIUCEu9iNg+
F608gUhiBwb9t+v7sTK0iftq85ZLiBE659jhHztSRD2BrPX1sVfchQn8ktY0Mw5+3jOR03fe+fda
lQ9zE2/J7qxshgn4suKKJ2WCZVGd86Kb6gk8hY+2GkIYyy5XUKrLp2OSarFxdtdubZNTDS6kL0sX
E+qgmbbY6jmumiSwbP+4IDlLS/ZpLMQzVXmYLtPRpeI2H2PCwRpojss6ZvZ5ota3tJuP/ewfr+/R
2v5f/v5HUOBDbUx5OYamkjboB3WgujtvPFzX9t+47XRDB4Q31D7n6CBYGHl1M+sTj6uN6v9KIGiK
peakgvSFR+zzQOWhmRo49uTUptlRx/oB0sTP11dobRbGpZeNLujVGsyiAs8pS5PIkz1ynWxjFmsb
YNh2MxBLgO3bPvtLuqOpfafzLYaPlQe4CfoC+MIdCgcLVNrv6Pvt0znQ85vUMoirFPJyG9u8MgOT
cA3KDVaNYBlHqMnfLcf7XY/jt5vW3oR+uTMYfZsMi5MiF3+B76Z2G445318ffu3LjZA1mfuU0apR
UTdYEHF0ubNf0lbubhv9cqD+MK2FCj72uXTPqrLTQCR+GhZO0m+MvnIsTahXmrojsZEuPvt9/IW7
+SuZuqMW00YstuJbTXh/79XjRAacnU4/CPU4dB8AIwjT+BPeQWn2g+ZiwwGtWLHJsqZ06rfDiNPD
a35X+ew8+925L/xvtu188LziNis2QWG+VeW2z3sducwf0N9t5fuuHv29bTlbnIZr5mZYcoFmFNtS
DmZSHC9QTiepIyydllkA1Zqp6rcSBCtbb8LDPG/JpM6XPPJBJI/mYO+LN7Snapxuu25MjJjMXB5b
icLjNIZcKlhPvxGJ0st1q1j7+Ms5+MMqSgngjjdYMnLbwIk/A1Q1tV+uD70SW5pwMOFqKMhMGHqs
2jNBGz9DS1ZtjaAz2DisKw7DRIMxjwPWX/fLuQU98c5ptbzLF49sXAVrS3P51T+WZrLcPGaOL6Oh
lw+tW/xewIId2KggXF+fta837uOOLrnIYllGjatUGsxFUrRBApa49+vjr6z/fyQUf3y/6JicJgTA
UTm1+quvL3Vlq0cRKih8bkFpDtTz/v76b63NxXjuFugdGXO7LaKqaK1TTiDQzYdkS01gZSYm4mxK
8tZnba4jKauvQKO8Ecme0bH1OInppvoHNWFhhQW6RTWVCxrkQVA2u4MduBm9bXVMxNdS6wFPELWc
Rbzs60m+eGDS2zDgFYdtAr5qT9kNsPdl5DnxW8HsSHVWiQl4j03KPtqFus1jm7gvu/U8DZ0/9wzi
TfG9pHl7Zo0UbmBLZF5vOkUmjxu0mOBBnaaImhLMghAamw6V8LdE+FbOqAn8mgrLbpxEwN6Uvteu
/q1U+/m2DzdcBfp/WnAX+jpikDMAqdckQrcdN7BRa99t+AkPnMLUW0gJCAT9Scv85Gb2jUMbZttA
DiV2pr6MxqUC7WJejEdQ+Gwxtq59uHEDk7QHhyY+/Yxy3K4AH3gAJfetUtmKdzZBVzPJZkZHUOZ6
PWQlOnTBQ0Mjx3+v7+ja8Jeo4g/nKRcKsRxHoxJH4dEC8DhSCW3OGtXELKjhpcVtR8cses8ayJM+
dbwzGIbVg1zi/mSBqHp32zSM611ANqkvq1ZHgKwXJ6/x010as/mLdLuttMJlRf6RgzERXnGb5bJu
sRFc/fRBZ452gsE+aIApk3YIaL/F37ni6EyEV9YNQ+cn+B2iyjv8SFMe+PiZF9ZDmvy8vlorB9Zk
bvOhkbTMFpqw+Fg9M5a+eBbb8tNrB8qwYp0zB7BfK49QdD25qRNm3P28+DcGEybMKxeWWwDSn0Yd
Kwfw+ku+h7iYPlxfmJUL2BRHVe4kygpqEGAJyNqHdhq6HQdXYsDZ8ruNs61s5NoamQ7Ds5kfp352
wfh8EVBJEh0/VsttRJXURHvF9kRUAba5KK/G3yNux8Wht8VyZoN0NUBz2sqyLMI+PAvLzgOhpq0E
6srqm0AyJTNN46rPImeefumhufPc/ohb4bEC0df1DV45+SaaLKXSEZYarXMlM6RV+szZOdW01Y6w
sq8mcizplDUnS4fRmXqrymYvSL+nxVYv7tr6XCb1h6/OipTmicbLPnWT5Gmo5CFjcdBVXXpP5mrD
BNZWyLDf1poLnnpDGiUDee/LGgC7ptu6zNYGN+7hPp4YFbRKotJNp51Vpg9uUi8bEeLa8hgZMxAY
0YQDBnq2RPPqjq4K7U60QVxmYTp6W0CPtT02bLckI0eTOk+iZcoKJGEhAK3d2AvQAvfhpjNqNoYs
XeUtE8zs3HQZoH8sdk5gJ9nC7K+skgkPU+lMa4nX47mh04BggpFAVlC9FV0L7c+i3V+fxMoymTix
UjdOPoLc9OyMzXu1sE+ts+wmMGRtbPba+Je//2ELcyJaR/DZw5N4gqoZs+bAx+s4qPMtDq6VVJSJ
FGsbcElBV9w724V38Aa0NAJY9Lkg1gJpwfljDiRZqDg2KNZbNG1rkzJsz+ucovZsMHK4tLmr3fYN
GjNqV7DlNnUramLGPPDSgJk95ueutcmxKxZQlxEiNqLstc83DLCuHCufUpufJdTLkNSf8wN6BIqP
A6hQP10/VisOxDasj0DxnthpIc6asYS9Dw7aBJ55rpytHsh/z4GYnFnahkRmCT2tcw2aRhoWTRr/
6FBhI2FjA5h70+klJncWmJYdOtQ5O9ct8V7ctiueM92xvSyb5uWWlSJ/w+Cc/wNVq1taMWdnOsaf
a0t/QNpoIwhYWyPjzeBYghJAvdEKlXgJsGHNcQEMKUy4vwWxWvsFI5wvPX8Sop7YGe3cxX4WoH0M
+iEp38cMD/7rC7T2GxcH+YcH6VyWTdnUs3PJ5vwMTRtE9lbjneY4jzcW6t+nlZj1f9A2KDHOlXvO
qASDWfcKrswbhza+Pmupgydaifr/KNUJlAclyBQWvb++NisfbkLcUJ5Fz/tSs/Poe/6uaYf6qV6E
3sKj/PspRUwpVdtZ8k6O0Ocl3jiID2gI9/o3jvK27uLc/9kIDqH2klTNRxaj3+jjbZMy3FPZ5WWR
1fFyHp3J27nQzEOmOV42NmRFu5WYADHSDE0GnlhMSlp94Fbe2Suz73HenAfCy4DGXheW87ekWJLA
zuM34Crr0NbyG4TTH+cxiQOPtHuqumDCIAlvoYst30TXvXfc/5Qm8TcwA+dBoog+i7TpTlPdywAh
QonrL97yTCs7bwLQ0rmVdelX/NxOsRrvihkaIXe0EWJLomXF7DxjFyStnTwBSvrc6uVnmhc00MM4
B0Olf1zf5rUfMK4Iq9ZgnKSNe0a0sZdLf86wlFoXG+CYlQUysYzESnLJCwThQ7aQM+KDEjeDv4TX
P35tdMO15rnimRPXLlbHscKyqXZyGrZaS1YG/x/0X5vUYMYWzhl8mWixK1nfH6TnJhtIubXhDacN
3ImTZL1DYVVKAXWtsyoLqCja79fXZm1jDZfX2MPMh7ym50lBHVkPbRnJuWv36H1ON35ibQqXn/7j
TnDSek6XTtEzkgwOdHlHfrLAxL1x46yNfvn7H6PPGrIMM+Ktc7mglyloNMSak9Fz366vjwMf/O+g
lZgsewsEd4oMedOz3aTtcQFROSBa9Ac2ZG/n1DvApn/b9nCnfYF3S1uD3zpP3gtNPi+OevHz/HMr
2PfUib9YzSR3PK3PS8nvstgvQgZaN3/o7Eeg3+8bW3ah3ztJWBGg8nSVPlM7+zIBmRwCpvdLCp6g
tQjeDOpIVZChkO7I6VfjsF3eVpChLj/raf7AHTw9apu+iwpqIDqeHsYC2CZqwUl7730av8AGEqC3
q7eyBeNYofdl0b6BL/zFTrxsfxlHEHGsYnuXLfkudfqXaq6+WUxUoWLimwLjR25XZw/pEBo7R/Rl
nOq2+Zh29NwLVge+3R+aDK1WOkYmKd3lrDoKnoYlurHR/BihhOIHsEoSXL47ZctyICNaB/rGEUFi
g48JxBP3YwZiqQxyw27+1Pf8nKHhJo/lfe6yp7ieaWD55THLyX1fsCCWy3ng3j5my94bk7uUN+e0
mc/ate/QH/yOim5QNP3jJacoLfo2DfybitvHnmaPI62ekd2PwyVZnu08OWXlmIZ+pn4Apne4LK8s
nWJPa+8NCswyWNxc7hm68Vo1PfmwnjDJ3C8UvMtzuxymnEbeQL9UINNm3viq3OEzsLkPncdEMCY2
tOHjZdhpVX27rPQgx+eMtHhlFdnHluoPdtHsQWZ3oqCRB5vtELRjDr0MLz5oXT8p236UzfzT97yH
NKf9fmjcn0NV3BGQ0BbCfx/qGnRp2QGNBXsWg73HWX56WXLQiQXoNv6oYitylgoV2yIOkn5Ig2XO
wb6TNR9IiWbDZXEeLem8IfLkARpif9bp6Abac78MIlVPtujuHaeF2A9x32xfWntHICOQ9KBSlinn
hyEjL3WZPTtzpnZu4rLToFxrjx7tYScrJwOcy62egeqjAdE2WgybSiRHXL5ZKKqx+0hkcaeasnlN
W9AboC3tCYrXz3VdFeeiK/Ojh4LJvouXGHtcfvEywY8WGLjDkloQlJqLwFbyKys671B4xa6cusPU
uzvuqA+JnOZA1pUb6or89JXc+7P9LHn8WsT6FwUpeui5YxvMUDbPcTkDdXu0ctkd49kiQZ+UJ3sZ
dTDnqEU32o7IMEB/S4WoiGYh9a3yKxIWb2kDvQ7Hj4+zJd7RbP/JhXDCUUh1HMcefA1Qv7Kt/r0t
6uPo0SxwZ/kq0em1Wxq/C3Fu73vX/TpfeEpEfk8yGTp+u8+Lxd5naOEKa98+xWBdDao8O9aALO4K
Ckmwmef3qmNI0CQWC1zHmXbMq9KnNnVeKxV/T2C9Qc+7M+j68jCRiQqcjp/xbZ+RnFJ14I42PlMN
EK+7cJXL8tnuukd3ke5uEtXPys4+oJc2DjJJRoCmsqe8JzrIujHHsAsPxOzG51pOxU62NihPqvxo
owmp6+rvc73Mocu8OZwLSJZP7ezeKXhKJHjG35eDN3jTB3RhvMbJeNZ9An8m+UfQRlq7pYdERi1+
l3HaAedkB2XLaMA894we1c+sjqNJ+e8CKWsZ6zdL53tQTOzgOoogn6p2lwNAVrES0lTjK1rSLhiL
4Sf++a+MjX5o10kFGru6+QQJKxEgB6GCUkD9rFg8H+qk/Uthp1HVTd6eaXZy0PkHxi0ARKlUXzmU
HnZdXh015PcCYvFDY5HDCMVdImJ4CzRKjeoEyda7OW6KIGlBmbfMTR9UQGSEcwokETKP+alZ2MPo
zFAz4VKeU0LcsBP92e980J974HJ1wqYq20DSamct5Uu56K9CzR8gE3OySYM0GTTpS7QeeG5YJ3hQ
eB0He0sXn0pPfe7j9CRE94qEVBEgURESmjRBni3s5Lv1L7vtlgAtPdM+ubh8MZ4HyIQlqt/VZTIF
XjJ0DwyqKF5a1k9L5kcEsomcDRfALwqVvvMQT8Tf1S7tgzK3v7lk+Tp4EC8rRqixl76CBTuf0WE8
HRHD5ye08YOE0kspVK6Hp45XNjyD/yKm7KH16zPt7dMkixQKhv0+KerXrMhfdCH9o2qFF/J0KUKV
eccCTbaNVYDaa9xzB3Sos3giMfKGvGiH0PPyb4K0OuzzAloZpGc7q1p+IkhWQTdPZ08vd0xy2H+J
7gnoEvVhU1rurudpd5fPTfKqYmhhMIU7IavGfVLHe2eY7zzQcz/zluxaPtNXmi9B44BlJFkG+amP
oSyQOSXk6rFxtiCPiS/eQH3xCNnS5NDGjtyTpFtCWdTOnY7Zj9GyZZC2OWpeHRsCj3Xv2bzEgV1P
/q4i0MnQXAFwMfSf7bp3gzSFH5vzqgnJtKCQSPNfrpW3O2Y784lSmtwVZOKhI1vg67z8RABh2kN+
x9m1kMzezWBdPc6QoAkBU3zyOrApI0CA6S2h65KHuU12rG95OKOwIf263gF3/R3Q2ztY3tnCcyIf
BP9h9xPdj//P0ZVsR4prwS/iHARCwJYhJ6fnqeyNjl3tQoAkkEAI+PoXfptedFe5naS4ujciboTa
+YOaF3Ek4zKcIk/knV5i876wxVwbbYYa+6w4rV0YFL0Nx1cesrHKWNoiHHnr9qLXgPILWOPvYIP6
MS99mMKFMeJwfBo6dwd/+6ZYeoqapZI2qSb8+L6ORj8prNp3zb3F7sVhnJFmQrp40qXs1fLm8T5V
3GZEokyowaAd70Tt8868iixFB4qs0SpuoxkGxvNQu6BTl4Sa/d1vsjtEmGNLIaBBaWgXsKKPFcra
MPaDKvxK6U/HG1bsqU6qcUg3BHSE/SPvJveo8ojo2sWNfqY7gpr0mM8Po1ywaRsgTPE/OpHunY2s
37CqI7fz1josU4UipLzKhQ49rs+2fVyH9TjH6XxCWpYuE+Lh6tzRHpISQtdabsK+NRqan0R2/sTH
iP8EiGL4aTlc7rCqKoa73axuKERL06qZmj1GGp9ZeNEPhm2/BPR89ElsrnkWdPWUd3MxBctci5Yl
BzFqcpjRsV7ggt7V6c75bY+IqJpg/DjCWVd/0YUG9z6n010+yu4uFElcY6t4r0VKnhAqnBVjI+IP
KrPoATM0cmcWjjYVb9uj3CKfF96E8sWjPy0Jd+LXszJ6kxbNhx1AvidZvNeM7xnWziN/3UzXfrtc
TKVc2i+yjI+2Gb5oS/C9C5izY6hAx7Zu31gI8QcpWXxsfP+cwTqhAIAt37G0JA/h3m7lmNm+6tQi
moJ5S+49HHWO9JdpQ/kDFkY3BsKZN89xanzZbrHob2Sk46bc1jQs9iXckKKe33fN0Fax3NATr44d
EMBNzwERqljEFr21cmZXDaPgMrLmJ96js4u4eLA0QdbflD67bfxm45rfQJAZlWjmN3TpK/sHAzpV
NGjHkPLlRWHglVB0nuPQaSym4rsKb+NtCIrRtOYw80m+xWS1F4tN95sxjyPgIuY+iOhcDHRzZ+jB
osJwn/sqbniC11cNF6z1y3+C7wZpDps4GMRGIKikPeP34oXdFvUW8y1/kIvOShRGWsKoVB1hRBTf
wvxmeZdkJk3dphBbFu5XYoAcyfSQ4tyXe9ayAjRRVySTxhWT8baauG1KrJvgJZKTQxxKjjIbuflz
sli6RBTHCrtAoaomHdRnn6d/syldSz9sEPllMc7+TumZbev9tm3JC8X5glfY1MHMa5BHsEWPYz+/
hGKei3CPmjeYlOBSavpvnEgYJ0WJvER9cJfqndfzktqKNj3yZyKhKOzSZgqR2UROMZ22UnLbXiad
wNJ0SOLS4JeEtHcKSxau+kYmS4eJq58raUxabbO0VWLgjiAJTcsembJwyKJdGcXo09c1Y6dILd8U
HmRHwu3DNgEu6eUQ1WPoXtB4Le9b1yVIb0rTw5zKO5egtx9b21WJkrqGu3Fzzlj02ov4Bn3piLoz
8lKn3nwpnXyH3dTDjhPrqc2YfeAjBneLtdvRTOsT5t+pEGGIPZ8lehxo1N9RIN/HuRf+Z8YOZ20c
/Vx2XPfNEvqXbDVjxUZYewKfklUsVv9Edh5XUQqfWvV7+PtYpMU+zjF2odhSTjpayzWzAN5w7w/X
DIHQvFJhm99xmK4dQzF9ci1NISfal7MaKUY7Mpoi6eC8gsZwKAOcfEi/IlE5buhPyu143Fv01GuH
1sxYNR904NsTCXh3ULBIriaVJwe6dhkKZURrJGhCCbRF3wEb4Ck1+PkqW9tWq2AJnkz/46A2KAyC
vvodb24auecOHC9mjLk5+b6XZ68WX9Ex+ZNoZfG2kRDZIAYjoa7wX6YrwX7WKWrka8MHOABEZEnT
Y7LsyfeMsf46bsvw6Bj4eZL37BCJODgnrYbNXyBEjS7uJ1S/5Fne7JUbqDhvnvztgpHUKmBzpbol
uQzr9EdDfwSpArlbcBZuFIjDYlBDf4DrRoeTlNrCJ/vXuGWk4i2KkuRte2AYoCvmsbUXgRZ6lIn9
jZzkSY37pikVDwGA+CU4Yv+bXZM5ygu+B/uDxpVY9VG3/Ov63tx3OLJ3UwAX0WLkhlyRwoJSnSTv
ahoGeMnGmMH1Gh/JOv5x8zTfYCFNXCWx7lPF3gItHfKnYMbPnJn9Zn4wpRvSrAhRhwud+fUjY5z/
QSbUUBpIpmsfi6dBRKrCxP82jOtYrAOQgaHfNvngJtn8ISKj8WFqkMOgMW1w1bTFnMwL+RI6bg28
YtA8B7aO5gUFw+SrYv+CfLcKmEPmg7/4b137OIzK26kI7cTciRqVh9d921D0kyXJ63FhrJib2P3Z
gtHeOuxh3QKAR4equz69RoA17wk22m9jibXUOndsvBCklN2nDDbkB5nPBNUMXe0MTSbWxQkrlxRJ
JHG4BP/GRfd3DuPX8zq70J7yYO35cQ+7zRWeeFqscYv+1c87hvWE2kNrHb9H9gSlRZYKzAq4YQPQ
rXYJ64FH2UeScGOveSijH2xJ+ANpt/Vb5it+lv8NdyUhh+VQrAY3FruN54PrvUd36+R5xkfl5RQ5
BB2RASmkWcaqdvUALSDsLacgw+sJZrcW2z5UmJk16jeWl5EFA+Is8jAhAWd3XEU2nvat45fAWvXE
GMkNqqRAbBySlb0qeMvsq8jZ9olMsQVmh2MIXCFMO4sViXS9NTDILbEiyMrRBX1ShXMbCGgruv4O
7zJJkTw3w79y4PtPiLnwRJpGfWAtBFstaYbgqVMg57nqdTbXFK2jrJYRaZsYTFZ5p5Z8vDRRF2ZF
z2gw3zQ5coKrRFD7E7bD3zCemgPNt38b4iXObTBsT5kY2XKw6RT851IboenaugasQruvfylh2b2J
8sQWmRna933LaOF2J986TOG3urO8L3yLK2vdc3GeedOWk1+Som3hbUehkKg4rIZv08kPR7xbsCrr
0wZLfiGETqvitysbVngDRS5HNBla3wbgTdU3GCGacMP8lAYuKlc8zBK7Z7SaYbwlKoYv6bJj/f5h
ITEMmVItKh1pUiJuwh3Rzk34JeLh6Gdgit24YGfRyw6Ndm7gc4wJUF7BrwISCfphKeemJ5+5FfLc
hRB7KUTRZGWAPvlpWPL8KUuIPsrIDwfEKWCbos3HIx0YKcJMb79bIv0Nlijbz763eQmPCQzynsvl
aZNbVoBjam8wxaOrgNaiJnmKuLBtXP9DKnf8lPd8ud02HdzlAA5uUShioEbbeMM0H8qxHZeTQz0s
HJYhHkUwyYsJs+DgNtHrytumj+/hrgn/l0bdxZPY/gujQNdzk0VHZcj6mIc0O2VD9GechC5b3y1H
trbTpY8XoA0NMCorxvayRq2/+oHLCzqh6XGCvXDFoqAprFiG12hY5FNjYn2ediyzSq/mo82D+B4T
ga/C1A6fakQTNE4O7j/WPSQbALK2p7Z0kyJ/FZDjkuy43knX6mLAiuEdU/AA5ZYGNbI/HRBbkRe/
9osHs+/+sCQWV4ZCXryUQOpa1gYVIctetui0gfrsFjhE2tY9SX3dte4dccP9fbzb6Rg1U1BpFv83
LTlujsCDCBOBTA5zK6KrRjaWKQDH/h6NObqKqP3n1zkssB+4l8EaiPMYrRmQP7Q2dx1HDJ8Sja91
wj9ChVxAugSkYGzr7gn1ww0iHf5iYh2KmIm0Dn+3z7CD8wan/P6TILQN/G4zPKNeTI9tK8TDMkfj
had78C7ZTH8ykpKHBpa10C+g9EXT5P/IVqIko8c5gAZTmO94fpfvcqj61WAQzYOhDHdYzDhJ/XPS
ZUkd+xl2581qP8NdiPfGb8FVbsl2E2XAJ8Wmk8LkFjUOHEChHP0ZrNHH0GHooZNBlEOmIlim0vBo
9iCCXevgvzH2AWQ2M49JkZJBnMxsAVW2lJ8g1QqOUzgsFUejeWhx9IFckjfWrvnt5uJHNQqEJybw
sLh3SLYvAt5ojKxSlmhhwiKMkh1VdkXOccfXEqKm5YwJ3JQ6In+mWSF70/Tv/d5hiLZKfKDBnEs1
OnNjYMF7YyEyr3E2sRo+0+mmCQSiwIJE4EWhO3oDHz6MOSOHvY/cQTeixQ0+GNz/AOSv0bK7Gtd8
8roFXY67fo3ODbIkD9qHC/4I5u09Ui8xXc2xIaaraBtMJQyPwms4aMRNwjdyvZviNcFd2dFqpTP7
PYUJIFE0JCMsDYvFDXkRNmY9qBXQM5uNQ7Qt93XEu/YhgDm9Lro9EB/L4nAZMSfqPW5yYE16BHQv
GT0gaMaXbEgAowzpVJFGMQUsMRKf49iLvxhBkNOTLnlTYlr09dJhHI9igVtOI2MkMqRF39iK/ywP
3EPcgheZttUdoO4W9/ECKS7aJfYEIib7CRsc7xHfGPLmkuGClL7lCw0AO+pUrpc2jdkE5kWv31Go
xudttv7N+LiBFcmownPaabAeHsj3iNWwl9F6WsHaJT3kRvVPkUMUGao4mt4BDfoJn0jUHGjU7djo
4ScEw1Zs6GneNXXmtctI9uCZBggi10VWfEngKio6eXJ8Dz/S1uNjLf1GwCbk8NWqWd5qxGeO6j52
KB0FaXb/GnDZ/1s6GG3RNp+f+0ZAlEctUlyB8xVzmEYvyzS3tzEynt+taKZ6ytb/X9FTxw+/cqWX
PJnltQWDf9JNHqHns8hsQ6oaHsSO7RgTJLoaZ9/0VRLQ/OJnXAVzqtL3peu3YxMzcwwNjx9GFbOz
77K+Q5RiJm7yvgV6IRzhGouG3aKrNk7IC95mf1yzONCVYZ3bDjCNwA2/Je70+wNBSygcEz7bJ9IL
VArfkCNohvZBJWK4WKdU5RAPD7Fpf27zeL7xbF8PUNonP91kwruRICyv21b/T1HoFdshWDyk92Ad
zi0JgKM5zug1H+xSpkb7M5UWPLmapGVlnA3p05D+3ci63UmeZGXWo8iaySEOqdddlaoI5joTvVEm
v4/VNIEcw3Kphtc6IreO60xvJqTeyUA+t07MRQ+AG0DwXUz5i+L9YR7SS+roAADTvph8GwogY7iU
KKBhXFGuX5syaZrPCA05msy9JFny0afhQaT0BSZVpV6C9xyvOTqv9uxZcKHowoDxY2UUXNaUHrD7
ctlHF/5OhqXKMXOjfjQhKNF54ZVs3dVO/JbhukV8+VwZ2dBagg4oKYf1iiN4D23VmPFNIr4UJscY
pzGIdN3y18bxHysZljrhbB2G5dbP73NnzoOxtynpS790B5y3isr17LLguR2w6RaT/rhHIRonUm8d
5tV2ueQaHBrLzr9Q8dqb72DUvoh7+xHk/DTpvrZmvaRaPay7OOjFnLnv7icasDLSE4jj4A+kzNcl
ZReuxqcu7+4j3xvAhxBlr+E7ALF/vFX3GQ3+NXZDYyXQCtkJMDxkMKUmc3Z2qb9NYXxyw4York3q
vhRohckp+O8m+3028DMa4zNF6XdePeV7cN3zplaTejNxdnF5+qwcy3GW5FcXgB7N4jce9CVL5N3C
WVPlsdiPALCxkZfost+TtIRuTxYCFbYgLLgdsK9dEMWOIS5Xm9BXz5vz5Jt/lOpC26UOExBhcQAi
J7Hrsc2To7fpVfajOA6+vWZZ9hW183eKN/GEBt0WiLS4i2GahF6+VGY+G7ZvQJoZ+lcYi0CWg9BZ
EfvKNYiKQELFf42JNNhXTJxww+lAk+yv496MJ7R0vJo6/MVpDK4z049iFIfcZt/IRFA/dldfKf5x
DNbhO82makniTzvY6+8hmLC6lGGBY97hhr4Md4EBN5S3wz8d0xOq1t9g/V3hgQX+kIc1/pf1jJeI
C3RQWI/JQIRkhwEKBJGvJ935iojuaXN57SNd02SsHAmr3zRnjcjKqCdVv2OsgZrjl6qCWbYEsUop
3tMGbHMw85vYT58i7u6mtIkfYAiuQdGi9wtROSXGBJcjDBtmb2jps7+TJSeJh9D2GGR3cXZurEwb
wwGmi4eaZGF+QDDQBmG4GSHpVW8Dax5YD47Lw0ECo6nnx2EePrD0yfHo1hdca0gSNEjpCNPEleGk
n8dxCo5J5McqzLYZNZxMZzfLEHS4fEI2LKvxcp+JdPzA6NTWeYybq0nGZwDRbdmnDLE7LomA4eAc
4YHpC94wV6RmiEveblvllvABj/d3rT772pb1MZ3WwzpE16YN0a6zAPQ90mKbuArh1lhAH3TuBA3r
KeHwfo2fh4z+wIPtFiY0Lc7hCNNxDzdQfkp5Ks74wkLQeoAPmxYYfhPxoVimEFz4MCTHOWkehi67
RDF9npr5IUsixMeu7+FOrrTNqglNLSA94eCNFQJpVVnyBa26qXbcBt/4RNc2Wm9Xv9VROh6nfb7b
+ARMqImCMrDtD00x3TD9Qybz1eLxAaQn6ggp21QOwOGKUQzHHFxhy8bvRfOnkGcMJFh0q5fpnmxM
nJQ3/8Ytj6D8GcC4qhDF1D6FmT1Pil3x0s7lCNyrAfCRj7esd+KarcNj1zsABU7PZ7LAp3Gf+BFo
rDm6wMGRBIcYgMPbHsMTT5EbEiLjIc6A6s6gTDe08dbMP3qFJelGvmQc1aHKcBmSRpfLBMJuzCBx
Im14I/RQq366LqTpX/y6TJVHnfK/MuXUPDMcY97I7zkLoeuKotteM/RC/glKlAOJgkdK5U2uzYcb
5W2mmzNSWtgxshmgd96PFXKzEEBEx4tw+grPOHW/p0iNj7MSm2hjtQRRWCxdeF45Qn9w5bQAEX3B
wUUWiR3LOFFT3YxoqgD86g27OxKUq4I0HCHu2zYfe6f/tBH/ZgMgQYuctsTA/gzAMJbgkGSuaVy1
ansToDCAQ9XJShwYIwyl3qIOhageN9yNr/2+o5MfwirTsit85h9GRGW7ab1VIT/7eHoAYYv7f89Q
VvHA5IA9jWH1Sw2y9z5r1PM8ygczyGfhdwE3sZkVayQwpHbqZ5iXrUL/eJNOE61Zq0ixGvW89yoo
PMwlj2hA0weZUpB5k65X5LQWVIID6qAPLNpR2BKV7YbPbQ3qDWZoLFo+LLYSTyCDYSotarVAdoGp
u/BzIsu23Z9Ju4PSaB4REfzhwy0okRV+yBS5bXJ/hsvdCcJkuIRMR/H7q8qcfKKjQSvRPm8t2gHL
AOmtAb12eXRI+sVc/NZA3NCC+usT3Jzdnjxmo6ksHz8UTeH4iG/LQINUNknXl1Y2Dyql89nm9j7d
EYIMmU05SPa7JxjCYg+VE5/l91FPN3G6PZpGviMRyxUwz3iFn3GAl5WDhA2QZW6g/isB8atztPQZ
AtkydpsKPZ/CPN6LNY8aGGh2uswaeGZtSBJI8p8l4AdstCY1sozfWre8BONw0HwnRRssaC3k8l8g
0j9pDrjUDi0gYZUAX8L6d+3olqPxN39DLGmX+DbeJFszwCMgeP3K/uNpUzb9fIgleBqa15iybhtj
H4NWoatWwwvPcduQtP+bplDN5zkdit0FGHfba76ji0JrLMte6b8k355MgwKht+8xp4+OBJ/9Ah1D
nD1lG9KFabfdCdVakAIzaHN4q6JtH07QcB7nplkrbDZjW07u/3Ix/8JzZ0hWj2xxd2LZ0jKP3DnF
O5FIWLKOYbeXUvj/Agl3QN3Hn1QpXabdsj6w1fwLVNDAs3XITz62QbGgBey0egTCYwugwr8L4K9s
Ge8oDj7Pvam7LIQfRTC/rxsoIzrHr67HKyJxhgq+kPCU45KvSJg+7mEA5j18Bil+zMfure+wwt8L
cRelIcZmlnwlaMx6Gz0h3O0778mrRN2Kl+yVrcuzDO0FpRSXXwY8bqHjAQHh/81teCuG5SnmCZA0
yIisT+8jA/AcSTuYhAY0ub1BYzUG+nWTYfRl5gTpVFsU1bk1rywnv0MzSZ9nZX8NHkxUZptqHkLX
bNWOmNlKwgHqewsxDvdhA6GYbkDUAyR+3qEJq9c8C89KZN0lWZNDBsfbItCxLUnAosqLHiFVs+T1
ZNKHGBLTEitG4NkMfVcQDd7GwB4LBrgY00EPnBwdVIZe3FXLih+keoY0LfzWBM5gFDHlmOdEIRaf
PlGCYEjcBRF880CVvPQZlGt7yuwjJijIkZMkr3qj449dQJWSt378WKHJfoGupY+B1wUr6FONxSAx
7uN/EJapdwBbvE5h51k3bHjpefax47cr95D6e0AUfbVOZrz0ESr11CqosozDmv7QQCawhZCSeFzE
LVmfCMCfBx3gQwy8e03UcreYLHhgFp3bgOMLSmQqofnnB+Q1ZqelIaJGyo+sIC5KLz1uHHpYKJLZ
JATVJaQtwVPYAG5EMkyOdyYfinDx4wG4ylhKgBMlqC2LdPKGPTfK2IuDR9GR2XS7WK38U7ehJKDx
2UokZ/gXZJPt17Qb9je0uPdjA8AgVg4lPQchD0OL4DhgynthAW0ejO4fchm+DcY0V4M4IvBMc38P
w7EMa1UuBfnmF3ZUzYhhy9JvP69Pg6LdcUnR1RFDXYld3B5Ri1xAlk7+xa3VYCMWICbhCB9hgT4g
TULoOxb5HXpz3dvdYwZbgG/JYDwP6NhvE45wiw5z+UmzFMiNkTMUOD1UaXMTHAn88lGTgiduQHwB
27gaTh+xnvufXbf10ba5OYhlDh/D3WH+gNCg1nGiD10Irkol6IlgeNE8WAjoz63Q/DPznX4hoYai
LBmao9STOQ0zwlrDGTteaJtc3U7Yl4GjJT1mO4M3WUccZFzgh3Q3mKOEfXuRpCBb26mDkofMy5PW
dAf5M80gRmjSPTSaRX2h/O4OsCELAUrmBl9uF65/eLzPeDJg/7GXbWoYzi+fuEYorjH5lihYwcsN
kyXGqmeO6L6iWzuDdS3VXUFJ3RkdhTcGDpVXPU34kkwMc0Zg0sFtoDi/SE59hSVaAO6pIAeCIKjD
pLf41OfidZDzf81sSNWOEAKYPVqgouH2ALC2L+Tcz5hlTIspCs3nnENxtqQYl/gU/c3SPi6iJH6h
4QzUIYm605SZpMKSBT/zqZkALwNVzPNIVqsmYwX5Wv/UL4EttN5NSTbXl8aBpQRRvd326aQexhik
VbdBGSFF/hvshMcyxUtbbgr84LDKp4E3UHmt43YiPOouNHIUFxFgvGKFjkiUUztDSWWtDWCHzi3U
NzP+xTmadP6IPfR7z/l23/2e5d2oO0zoEBuuBNQ29W+Bt685aZFQvVN2ZiK/6bvx3OldqzOOyvqd
RR1++xE+xp9DY5LPsJ3HvErTlW6lSUCFF+Dyk6keDDg72LYCRIMP9FhoRkNovKM0SStoYKASCLZQ
dgAdtwG/vmZYfYDCknWVShR29CCLgwzW53yWR6BmSVLi3eqS+wDbvtARJNuvgjPj6SPVuP8hmpj/
9gyqJDwwJLdUuCOmGYr1fZoKSYlDQrl2TYPd4JZlxS6lEOVoGZ7BZm37aRJnJhC2/RyfwWxElxid
zlrnNHQIhBiVAXAddaDeO7qmMWRZsKHBmJjDRBvOx+RPvC/y08l4ctBSiDkFFzvR9dQiWfJtXaff
Sx9mtt0J6GcUXLOEQu+HvyIDfP4B8xqRTfoNajMpF5vkyIejeCx1Di+H5jEiK3q+vu0hOJjdKNBd
BbGjp7RPgWWgSoCaxFeG8TChrI/PgJqax42EwcOYDRbNvbVsrCe5yAuLe6xVLiAWXlM8zPWKzAiZ
FVmG81s4DN+qCIR2YeXimIhbqI+yu0QjU6JwLmyerMjJjU96oP/Jtg1tybtE/mmwtfQWQmHDCjLO
A/7sOo7jQ4T90O8kcLg1CbZ1AUlxtVGMJVCMlb12HULvoyzIcSlmkELEJpgugQNuXAaNsDlAhM3I
IzxbBDYPU89GXFn9Zsp49JDcge7AlEnZAk6KmOY+pLOFOtIz9SpTMj3AYBZKTd929r1bgXVfRBBA
TzeFvEeumN5FDCwWD6lKJp/8bH2zj1Vuo+0/PYCEKrQg5nnabAo5H9VIVVs0JjKM37ioyay7sBxF
DMi3XZdMVLC4UhSNDFwnSgY0BMU9jNLuiuYbSBRlfvpoUokyD25oh9Jkw2t8EFGAW7aLE4FxGqal
b2onFlhV123BJYgiiITiUQSiZNi7VeXgKFPAQ5iEBZhaIJqAqTz7G1PA/beWiRgviwkBYUPgTKbK
0QjPA0J19Ld03rLpBJOFrjlYNO+m8MxRpCTI9HdpxEagjrI8wDDQLV1CKiT6QNQw+LQIE3/wOckd
MCfwZLXLMoDoPMHwUCZI+vS1TZupK5POLx9mUfHnDCl8fvndBzMlxfn+3sDTCvSkXZg/0URFb9rJ
7j8gnxDXtVsOrqKFvhlNXfarSx1Cj+ko1l4DKpEdPWkuqaoww0K5Q9tZvWywd4vB/S3EYfSxMgQj
tIIPYcM+H9GKJlPxGx2IQCix738RfdzFdepY+gcQbzLXJhY4PdR37JiCzvk1tAiRSwU4we8HnNL2
VWVZjEWIrFue8wFri1CEAuAGeZoFxx703f2AgOCuhE11ulUSN9/XTjoqSmHwFdWZDPocZW9M7ka7
uu2MoRaPT8tfkThfXXeZ8NlhLNNZJ0EHEyg4IJnZX6YIAP1xg18auN3QrKrs8ukES4xQnkhqItC3
ZEdhQsiC/ugQCSYqAgrWnMQMn+CCUe/SMolH8qwiHsHtyyyg9FGt46xy68Qgz6ETtgaALoB06ukC
oDh3m/4bwYQA2vV4iNGY+Lj/BlwrvnrgvlCIAf2PKqWgp4SWM7bNhU/OJyXQbYtVWkkdtoK4nd0V
SiFDsA3nkhc36YEW+e/odrBQ9th7cJAjJKYp+o8iX8YsgQNxEGoQPTRXGDqwoEGHALWbiAk4bwJB
AWCnNVS2buc46iEhDWNSzoFYf+W7cQhYCz/hachcFhV761De0cLwe74YFJeIqfGFs3g6k2wAI+bx
bL9yq7c70wfj154nnS23ja5RKV2fIGijWQAuZRsoGMASHBLbYKBkL4Y+NrqKxwQ2sCME6qJY4lE3
D1yFhN0lxEaQrkgWNI9c/4+j81puHEmi6BchAt68kgQ9KUqi7AtCruFRsIUCvn4O5mV3J6a7V00C
VZk3z73ZA7SQ5GDv0AIhWmLdqoOTnAwwx6YmYOnmyDJaZVYPBzoMfABEF9ntpXK8Yz+VoJqLgBkA
Ly1lVYK82J6Sefzy5uI3H7gt+oXaJ+qLyazl3uDaIR6y4kdo07OWUVPJlCPNb0ymUnL+pDO+cc2v
lQzOQ1pVGyZn24JV12FVgvl084VG9Mzk6TAb5onR/M7WXRetLPv1Kv0y9sahjMc9lqBdxPgX8tCg
B82/fY3kiKCw96ozeV36L0B6eIkS8kIxeffMaWQE2oOBsavBydJLncp7Q8jtaFUflLc3PxjNbTDy
SuS57W078COIT2Dn/MpQ+a53VqghhhhOfxWDdXWpOBjhNXQ8QHaKZynGk6NbzdFCMVgzFOu2cnRP
OsfmmiHjtU0jeJ2kB1MuyQeuU/EM4XFte+M+JsMuS8Z+w0CNnnby+z2WpmlldvPRSpKPPvM+9Kq4
+k219zVxrbTJXfHdf6AS7SOjoKOIkNei4YUbJdvABKi1P+Sbth42NHXQ1IqN0im5ZWbKVnoo26PR
TfJggrbnWbfvfWBlvz6MeXBH30e9DIKt3Wf7pBVPBrvm157OwmXOI6xK8dMsPbGKg7xdJyaddp6h
tTaDFlrWXFK4pZQUXDqW0z9akTx2sWeF7VD/lZZx4An/ix35Jt0GAjoFFGnMiGF0fKYgeDX5bIfe
+Gc6DDlKwLQ6P1SQoPakvy6PI+xLH/JZPo8eP2RDHOjaYuSyiVuIoBhqvM2N58Wh0ubBu0Vfue0z
8Z3yeIBf5Ntp4NfOQ3MoALHjlmndOBfbMSFSSUTpb2JPO3suLzhcIbi0lySdfsiWPfp8g7S8ASct
tdgq8dwTDoyrpCVlz3C5zzz939RN5SqTxk7R0q2nRms3o7ZwYfrdgWqLLZ15dz9cZ1DVuvCt1Wx3
n5nH5InVmVsvh4CmazraaqQk5gF1ERPqwfoeDRetsC5fAFvewI7FrtG0577DN7H4ptZdRrvA5BxU
r5fnKIVONIU2rN10fBuy7JYWPrquAclktnLfjGxgEAgWvrdAuHFowW0uko4yTId5vuOWex0fkA+/
Z6DEZrnM/6ivgSNAvrsPNgBSgZhQMGpy9mnrPM2qOEa+d6s85zVgcVrLfcOIv34otKShGJ2fC798
9C3nZEsYnoiFE/Dk45Fv7TXpGbobU3bqSuh0HABT2n/EgzOtPG/xmTn10/JAUCPee4P+KB66nZtr
A/POCDWuHjpA+fwuqlhsI7s79QMvYCE9tUKUDSlTk1VpWLuoV88u84YDJ8WdTJiHIicpZEqqVa7J
f8vHAmqOpsv1HtJAszVabplUX1Gxnm09eTJH+e4RYyEY/IhJfLRDc7H9gtwdrglQg40m53/MLA65
ZT+OdT+ESZEfx2HUd2klsTWiSE2MwDoj/6x686/XMn5wbJNJEe+NwbrldvBNqMiGkSuEUvphzcbr
YI/nFo18U9fyQsDJu+VALDvZti+6nwSCc/lYozQ+qMLX1rBcCbRz/yGt8sljurYCxl8xeAd582ld
u/Jf4TCuMMf4RV9EUCORVydPtq6rTu5AjRVVWy+VP6aMKMq0OA6bEhFaEk/IOrr+kPXuYVDTMmu5
TovAQf1xH6r0Ic26jU6jHVpLdPQ8x5dBVWlo2vM1RkjtOjyUcftRYQisJvWWyvkxd7KSm2BRBWCI
c3OvpdkT+3uzhTALB5Xsk9I7USovKSs6q9vH4HfItBNLHC8gY22IxHTAHMBsF5P9d1BENKmT6v5Y
LFzvjSwuDkGiyo0uAyu0LS4wCt8XsN61XWcn4asXf5kcCOJZCRdMzO7LS7J/TWKGdmOGyw8UoNQW
jrYH151XtimocJ1rUXjk4Jd71QQXjXmZM4EoGkX1oYPu1GPyXEr3Ujdu2DrxszDKe6QA8fz0YBvj
lkD7c5AvZWsW3FhcsU0zB3t9ke8VbicpJGouBoeV6TYfWZ6B22Rnc0lUrmmdOTdefWGiBBJfjj/p
OAnjz454kZx62+X62anERooEYqg/IM1RzcX06U33lRYSk4ATr8qp3rX8DZ0J8dykZmfh94Efko1C
htgPljxPQfBYN2CbQcB+tb79xxDsqeYawFn9UrSMW7vetRFunY0neCzpiejWqnOSeGVYIAyswA/t
dRcjgblB9Ia9a6NwVLJ1mH6mj/DR8D707REPUrr154o0L7M5EhuNols4RF7GAWYdg0VQ4hbROyVa
+o7/4gwqxOBN+Td3mowNgi0hdQyqyxhPhCcPWaBCLR9vca5uae3AGPXHLHDPcIloJXH8ry4ZAfCN
v5hT8BM75nZuqBNwQIjauaR1wfGNi7K2IX+QEiv8BJMvHtle8zpMzh/h3M+ZT1lf8vUv799YWjub
N8eT47Fs2Ftl0m8seXlavWNp7SkaOyx/fYOM6RZFyJ9TrkoJRGomzkNq8Ld1xFhu8P60+z7P3llF
oIhcZ1YWd/YYdkrsDLJCtpZj44uSzTPN7N7QWk4rr0I6hZuPxsciKneGHPYs2AYOHK7tVF1x1HwU
g39QonkOJm7iwUJfDob3zg3+aWxACjGtPhV2dPCd6mL4nBJRgCSqTckjRdmaMissavlMk76xbU1s
WEidPbcNUxKB13Ih/JcTo4535PbuvCYPl39mQcE1NsroM0lcsY954FzXJ7Yw3XEEnZVRMxkRL9lI
9ckn5TvM2pP2QQj9MFj+s23isPes3ZTaG8ufboUzPDg1Zw4q2pj1j7Q+70Fffndsz0jt7tK0OFc9
lg+ovt2KcXrKeMw0npbAX/oqvk1Krl+VJ/tOw4lk5yVxSm6mjsCJfxKMAjParh5Z/+A3TfZpmOql
Rq7cNNglwIuplIQXP2gqutcUK3XhBmuRV+nWCMoN8nHxUUFmWc705+llsPbS5E8k/pnn/TyggVzj
yvZPk21mn4oVXYYnn/pW3kjfw7Gs169NUb+qTIvCKsHjLAkko3oug+mE/opWVp9zt8YF6ednWI0w
67Gn9MiaSYbFHnZB86msfG/i7S21nV6WuxJDbjlkiNjVRhtrGjMZoAkpaoByl1Rw3HxTxVBulR2f
2RnHG0LSV5c+CuoiTGDJLpA23mnlHWu7mdZa3+1yNYZ2CixFS3cddLICXSI0Y/lPpwKj+RyTlaYV
UF851gv1YZd1GVqN14U9iQb4brwfkLxLWfjfReTtkmDeG22+lqLZmszJVvQ9nMUKGL3f9AvlPdPT
lIn+OTvttE0MZvKldbPoQSLf+Jh7Vh902rbU+qc5szbZkFGV6PahiozHzOVAKqLsN5WIE6X2GJQz
PYpIHhjB7mU/HM3a+fD4bted5axtL95qqRsuv7qOmfKK7JqAkIEhZgx6o83YlzAWU+iWeTjKkq0X
sRcm+BjHst2g4UAmUiEWUl0GKP3BLontlS+N3WYIgNFtQtaq+nc/Lj6jqb9RxGcL9bBzGHdAUiEx
Lrny2fjns0Bn5HB3pvGsgxOBv/bVMVN+ALvn7HRNf2q4TAH8H6a52bp+iX7m4ZGvqqfOiN90cCss
w60DCc2z6K1bFkIsb97caltN8HBjH95kcb4LDOTNvqt3eD0eo6BZOypdA7yHVu+DRPuPCNufc6o9
e3Rokl6XnyS0pwjTO0KDkPkWoi+0WkIJ9Nc5MdcpQ0zkC30nMg2wu9qPS90bcO5afQF2EzxhxVh7
CrLRkZYdOml+mYoaJqKBKESaNnP+QczvWdRscr/ZTeRDzA3upplQ0Lbm9cQ/8hvwHBZUwOVgFDCO
KM8V9D/msTxp3xggams6dsDOmg4LRE4mCzkVaLdANScpqvXo0KAIb34tNXxflX31qczdtNvhn39W
eryNzIbveQ7+Ik27ZybQBAiSXSHzueq5z8XOctQGVXqjFWY4Gvqu9fyw0bMNQTJrNUC1UoFvYpnu
yfA4d6a+buLorGXi2tbdLo5QZlNxpMK+NlYJrBMcl4cWEgcRXj7aVJN12++slAjfRoVdb05M/eOd
7MaXKZN7SP8G8mtYq6k44QleWAK8ziOQqBWqJN23Tn0P8HRPs3vk9t4ELs0PDiQMCslBmTZmVb9i
JMwb76inxjDXMd+R0wtOgST0AMlr5MfRG9LVyNGQcqs3NfKjIzp3PRZ4jjONRaj1zlG+vlJWvVlu
HDVYm6Lrnlt93vmReXfm7I4KlG0tw0J/JjIFLSo9To6+ATAP8M9V16CQZAt05ttifo2UdyfSZk8k
2a6dmWumnJFcYEYI6UXggUWrsBis+tFYo9pkq2BUBLxND4aMTmk73qM+viAejGs9yT9IxvnomIN7
bn0Tjvsq8k5h8JPGmkdbrsxxOJhefPIYJDrcRczzznk8PHAvvdVFcM1aNxyTahsY3jsS9XnWzSMy
6rde5vvRaeeFpt3NFLJRa/35WYSKOXQPaSK3EfRpN/hdCIbQrNsSQznaMMuUwRHh05fDs+l4JEeJ
bQwZtMLIHJlLNVKslz9QmVnNq0gpiyT3QkWxcEf9eqzKcxRIQPgAPWFAwbM3GVXmulbZwewL1Ecb
5lb3rulch1XjwEbyPpu8niYNj+EW0NT3lhN2RUE1rAN1WwQDL8AOXs5PMXsc/eRx+Shw1o6ACdqD
KeMtrpABYAS/gdN/ioggQMwFjs45b3rit3PEIW1Yj9u4W89yKYXnlW/Ie+Qz9rBqBhkGdmu733do
OoQuQLzFIZ6hVw47LzPuU4/HyewPfqOfAuFiSLPcjW5Ge/TwJfsZb2GXuD01INfhFG19bYaPcs8T
PTt7OZiD58RZjWdmDHtyKwYwrfHDtaKXJhA7fA/EOmQ7M5Vf0AJwLe1ay+NdmYuVkbrfwlxCrn6W
asLJHLwnfnL0Oep4MG9OeUOeZ1Dct0Aq/Z6xMZomhxf/fkktLJffxD9T2msrDVejA2CyfPDRNN9q
2/dXIzxnvQiU+qg2Xl7+q702VN0MAFi4G1N7TSHnz6ksf2RJ4ooKvFDrsLz2bxNKamnL7Bg7Vk7J
6u5pn+K1NT/afCi+SNqwy0f4HzFidEUSzGwgexGsjU7TV22WvzQThnbtVYARoft4AIaIP8CFT9DM
27xWX6WX0MWDl6xiJ0C0yLxLYvFIVuLYW80Jy9+qseNHm78UD/yxakG4ZNCiFBVhzlMMH/jHOrmj
g3JlA6vI1n5vB16rSq9DJ65OM0cTn/WDXiSIu8UXxfErKZwBbKz5pVMQtUWo4V2pYw1XsH7i+t0l
vMp1AHNZlyzFtUZkcjgsvixbsJ2L1QC5MdySNtt2sxP6mh0ub5ul9+THtOfKrR6CuPrUW9xTy2/M
em2kyf3lg/mOHO8888JrQfdAugdTPzOMyZCInZb6sA7xW6xN6Z80OJV4NE91VRzT+YsHYemxPpa7
r0rcfVvpT3ohnj3TXqXM4ZfwC71AgSElS3LOps1McGmb8Wio7FXV8tAswHoC8gsqcMTC3a+zeuLE
RxtbPPeFD6vm/n+FLidooepm7SGslSXXJhthFD3ruh3TcpXq9ZcqmlNRWsQfMXRllURDvEz1nVfe
v9LHmJwxAAJudlcyShgmQ+vC+8w6idRWrZyTBe+8q8QEPOxC5Sm8Edyr1rMupktbdNAofmmFRaNX
r5o7kg9Igjx+pO3ooG+xvyxjSjp3uw4YBtvrtDdnrd+IvqadJp1ykgZ9vaZDas4gJEwhEalc+2DE
wdcCbDuZqvdFraodKtFrm3UfEGw7yGAKIH3lD/FaT2lySvbISlwlVglwVjL3WFfBtISHQJZ1YFVp
2lw61livG4u4klGRj1IMDzYFzTjK5z7tEHUU5cYc3KeqeclNNO9O7DEh/ljRuC0dZ8sMmwAntq7I
Ifkuk3nbFpSYhX6WeBvXJFZj0kjHiwMB65vaU4npaa0q+644+Cea+aYQdG8MeTASVTzfYu/rKM2l
4ayyiU410Jr2hz+fOBsODgp2LBRBrg4BLiFF/7DKKGzwlzwR1vqlMFhR2FhXBujaKpUEE03Jr7TQ
nY30WxbV2+T1hDmY3T412seSqGICXO6GRaj/GMd7qGXKwgodxjSLs5g6IOt2fnAgDufZfTZt51Hh
MVnptQ9G0VMXYv+C3+UBxGjKW9YXp8yv33KhOYdKG96bEmd7P9LqYHQ4G5wTGJqyc0sN48/DTmli
q/X+XRXDU5OVV3Mw3ysvfomwlzHAc4njybHTNjL7y1z1afI0Bk7yp0k3XPoUrm/UgGRDr/4gupmi
D6e16d2Qh1NsED2YEhUZgnFedd6qs3362cH8LvEtFGZ9Gq0Uwp071II9qpLhDFm4K333o3MLfJIC
qHWwsembtDRZzX/zQ4/1vqnJXWZuSyqRuZz88zNKqdwgGr7pwdRtvY7ZORskZWMaFzHjGLZazHlu
HDHbnEBlRFedB5kNh0gUwWo5meoKLtnq7q6LLJPHlbdy8GxvoB0j/i+jB3oP6NKcUkuj7CJCGQRI
1zcoKFk4e9ol4uZlZebGnZM6zJwZ5oyPpXc7G4RGZSdbg1bTc/AwO5izUzMAqE3uiE1Utz/oEBCe
tPRXL4oT3vNTnKWfuvK3jNrPBpveuRqbferboJXxmz1A3Qaaj9M5Nx+wQe+wiQWMubx3ttsfrGKG
lkkVDf70UHVo3BhOgt6926okJ0370XnBGNPuLSlfHE4UxVEfKwuDnjGHpUjDodUbcPT64JnlsR7x
vSfkC6FI7lgUePN68Qyx/VrbaPK4Uy5R3P/5aX6cFLIqv+LFKqyzSdZLRR1DHxST3xIwxYnUyUYP
mLwZ+Zb8HknEQJYUSKaBt5l7y16Pcb9ZVEZn8m9Rq1PT96INQcN+3VZSslZAqHDPN2+u7lnffzmz
IwF1cBLIFoFHDH/0nDsSJcI+M/ZLGdJ70TdPS5g4zklp2tpUIwmZy3MVOMFX5nM/lfFziZ5hBsWh
cPNDIKLjaOK1I20N0vhoDO4hL6zr1OD0xf5O8glTismKSWku1tlQ39t5JILLOxNaFq/d3B+oJMdu
rXnlrUwaGN+sv+NfRgQdq11cZxqwbA9bBOtIe5/9LM2fW3tPPZJLUqi7O/Lncz5BCPx5GYikC5TJ
cJ9OmZQeXvAj2UGQOIF7j2smkrN1cezxVE32g6q9R8MsHjp/uI9x8B6xZoBmrD2nDaXT8vGaC8si
qbcTv7wSg3pYfnryKuJVahJwtQRDoRtaQ7PpmKKZFL0JVJfBNyrU/Nwn9dUYSJYjqimiH1F+umXW
VIbzGByo9B5FKj70wL/EBoyh1ur/F5dEQKzTvnmo/Ga/9EcTVbrN7NuJ6rteA5c6dXmNrGlP8tdx
9MTZbhA6qca7wDzzzldX00Kwa+s52ekt7Hhn8DZHpLmFtj3UTHWafGO0bfXgw0bv21QS2uP0fQia
aT6oeIh3Qs+Ss4oy78kkUQk215hfs5YKGcOYfpAKT/fWN7T4hwQCjHWsxc43jRr9twTnCQ9LPFTX
SnHYqKk+OIMgTUlOOlFNwdLtiKsD5Cxr493lhF+50rkOlkmy2kJUmuovESA9NZfCIgOwQQcCkdpk
JiOFt57pt8kJpsfqL/AnZOTu1+2jYxRo3gXzPhMxgJlNFmFWGtTwTKrwUuhZX3YUPY8l4WGiSTio
isk+Fmmf/muCEfaDkmG9jNNcXY9A2ZmNzCPdw4pSddwrqA+mNsk3AK48WcTVriqa/9kuT01ABlHa
xTttIlFroMle/k3c9e/8hRmIF/6xyKMfxI73YLT3AqWVuLtaW4mRwqiM4kugk3kgio9sTDHK+XW0
MslZkkP9FXj2Ke14hvGFAKUm02ujermdtOmzV8WeJLwTQ4kHD5Y9sf0/6dcfhRgfSOz7W6Rutty9
4penUqyJKZDdC3xHvKe6o+jsmYcmKnnDlP8KOEiynV3CKucEno3dT8RFZ3WMXGKn+8EQyWQQua4y
nvHhH8bWvWITgkxrt5juzxBCw/9XOrlE9ySNLqMgGrdNR3UO7HrvjWTVQc88xoE662iyeT186oP6
4qjyt26X3oAOzhEkVGIt5oBpI5rpwmCwYp2R8W3K7MnpPQCOyezI4vFCsILHSNOHHULqxzhbJ3JI
MDHiANp01phuyDMK+5mLHkfjp1Nmlx6sYi2tlEHfENwg6R/jzGFiP+YVGYny6CYTVAJJA5tMkx8q
wtSW+cFvpaKR2X6zIOAUbYHXPhd9UPEuFAZIII117XWECfYNHlqO7ZULgx7aIi2BQ2oUD7cZnijM
jJ3m94+2QyUQGeRUEnnAN2oR6iFt5zZJnYEAFS+g6bEuijelxSQJznFwyLyiPQuBcceazMWeztZX
dhX+i+rus5tN/3HMygsuV//oTktDB/u77pouJflKMMJkpLxizbuivBk72k/v0LY2oRp1+Vzm7bcE
W4NovUIqXpD2C1yuIHX2zPwwAZXexHNZH7QxH35MfdZ37hz7u6HSjd8hbstglUQQnbqpkDL8llFD
ARIrmqC8pW6p74JKvAtBuh2CL1UvS3hXgjzXVWnl5YrbiHyeKN5I9tPsvNx8Neh+X/WJx1DDgpK4
xn0w+r8SUZczr4qvosMAIirtxZKW/s+Lp/LHgiSANGEFAHlpk1i3VKZ7T1cUQL77lCiOy3GwifBI
jOkgCSFa8e9wcmkd2T959GiVGcE+Kr+bzMIoGatx4zDqSibJzGaykIc1vqthLodzikZzH1xfbf3K
9c96gfE5tqaG8tc5znZB9zT0xIr6TG8veeM/NtIg1iGD4jZFgWnZSSOiKSsjAqZqLmlOoTwPNkl5
s4iuvCw5w+fpuZqo1eNW/SLzMDsZRfCMP5zZVBtge8hH4f6xJOC1l+0Nw+OtBn4g36mAh5AkSemK
UUfQpy9RE5MS0lNrdL1dhgFJ8IQdoSCQBzzu+rTy6CiD51QHRu88GV+EFJ9FZ/2zfJ+Y1qEGtddZ
zFh6dfNsZcOHAtJw7Xg/GHPJ6UFBT1d+yuVsrkaRPowCy70cMZfjmS23vR2Tp+V2zDJyt12PSpk1
aWH8DmF00GSxc0AVvo2xY4NQV3erMOd1UNLaYz+qwfmT/MIY3jp1o2m9Bx70UWLWH+Apdhgr9evm
5Lel1B/5xHROTVX+MQ3Ti2kON88jRspt8/q9LTNxbix4bRHEjNgq5ph5czJB5Q8oaTez97NdVFsn
mYgu4izHp9EMcDlG5eRQrEAbjjkVZODOzVGvegBvrTkPXuYwZXK+FF3V1dGzq+aDW2txsavB2VZY
OP/1Q/NnyG5HukdNtFlxM4uU9s8gR1b9zhwN9CIjrScpY9xLK4epXDxkz3HRPXSteVMFl4gzoGpg
cRTrwK0+rYQ21+77x6TpiXGr/vpY/wPe9EMUHHLhHO23bOdHrcgudUFqyPI/yrSiFqScI0nokboH
JtizsEtwULvOkmFgdrwZbrVwQKSrUW98BmWPuBjxZXhFP29IumlOVpI6Gx+fVZNN+z6G5iJhES9K
1FP87UUsdrpqvRK0InhKWdJ7QGNKFk22WHuBb3wF/qw9dhBsR2/yE29DQuXcrxvFSUU/DXJHyky7
0SHBT6WGkWdiDdPah6w4VVXBdEDZbo/FVLLbI8Vf1LmadbZicnF38xjXj2OTFZ9FqxtM3AA4mQbr
np7z501YrgJDww/PxKt61zW3OGamUH/EbeHW7VH0PZpfstKebK1u7hb7wv25AYZuAyO/jV0tG07+
gBhZs9dxtkUD0zQ3dY+t5emvUk4SKB4nPV+zGo7A3tWunyL9lFt++iDjmDyU3pmf+vQ34m9TwPwU
5pcjtf7HUS3zHN+MK7iAQW86/AkmELDj6ibtqcF/+HnxBEWYghZLOZLkRyDPW7EYQfErES14RQmh
ZzJG6RxQBfIwNhse35LYHu51kVZXPOwvjuywa+eygD+rtHgrWcw1h3Dw45tAeqsg8teyCDhfyJ5y
/6la96+J6jE0wnz5/3QipsSa/MpilXGMkAKcjizhKvqBpJBIj8m8QRTRSoBZtw3qL9mgzxkxXbVH
WNOthzCAEHP0NzFpKkbXs1kEGsniRc9aRjWJM0XMTEeoN9yXEXEKBMO/1VOqHxKFHVLMcq5xh+vB
PiPf/UB6gtw75PIj6ZoGcJIRBRvMjf6RIGhFaEurn2M54XXrE+9vGDtzwaEn2+Pe08x/btdwPKe5
wNk20tT1hFDnZqqemLtiLqgx/04Thi8NAoqxFgaGp6RAjpi0AJnAcbxHGEdqU99IbAI7sbO1XTJT
yhsCMN0TgQkYpf+RoogHg4mfg2ZVczNZeAFONgpgRrOOuXPsvP4hZ+guhKy3VQkcUo/zdJREoa74
VIOneY4AWzmX95jbvc+xVtHDEIziUKJ9raOo43q3hlodzXGOjzquum97jFEKrErtZ7301t4ssUOn
fvQ0ZW56wfE6H038YCermlLC5vopWedmgkoNVvmObZfYbcP87Ws4zU3Ljql9EUQDBgWPPOVM0wDG
pjxaotG6d3yK6IEWXeS699i4HtRjfkl4ii4YBiNaLF/YW6+EuZTY0lHMg3K6OJZLOJFH4X60bMzk
j3MxsSchqYeGVF7L/pZzpx3E1ARPRSHllg+DFU557zoHf5iAZCJhpEfHYR65jrCUEQlejgXcaV5k
X1KrJqxJhAKu1Vgn4eRInSGUhgQQmPMAlwCStk1g366OV3I/pAiSLym9JOmYOpGbvp33375saOdL
3aPGUZOHTiorrXyto0TzV5RarKiYMlM++INMo8NQQiNBlsE3tWQaYYkHlT30VVqo69CkkUNKpasS
fKN2wJCpAjVNNX8hkJwF9W+nCE0T1SHDhjVrButzOB1p6DMfVYwN29KtM6b/ysJ2XOAgZRouz85s
I5TlhB+utTlww6gJZnWd0TaeIrDdtalPOkhFnIrtkHqq3ukcmZs67hCcI46mWtbyyXGk+1r6WvVU
+Vp+DyxkGUCKalcpaX/qTWGt6izLdi1Lr64OUc9hLNGkKofZrhUr6hYeSvd9JGrvXs5k2ck5IitG
Nt6XAH+OV9XQ1Q6RHLPV73ouRsIUDD/bZFbTho5PhxrVWRM9eE5XnqWekDPSsaxz7TbetIZ5WFYg
BBmeFZz1PegYB5qa0W2E79RvpuWW94LGB7N9hfVMGvhAsAaclRboUIrkxrTNVIXmgNsCB59LRIpk
jzgYO1lg+vBDYo3/J3S7eiTMljQPS9oXK8DNVzRDvmLcZYW15+trmYpm5TZGs7OSSH/FlDLt+DCX
/A8K/LYEkFlHpLuv8JUiJ2Rex6EU/LVRQJApeupq0Nr80rf4PR8E3etNuK6cwiwgGkySoL61Yse9
mTWbJKlBisfAIDUdB7N8FhB+zIM9vK6JAOPY4lkp0tADo9yRmWV8xpw9l7jCneg6okVJJb3o04Yh
2liM8Y+jTWp6p6PhJ+izFNG1f9M8mV3MztewwhvlyXBS97HNJalJWCN31gikgd5E4gVFQXvIU81+
ThSLX/VOL7Y286XXushTqPd0KHciRdmxNa09a1jq8lVQ4Zob8cb/uZ4W/BsGQbIJ7qngLBxBAj8G
6I302NJl8YOHBtlqN4P8G3RAlbDBdyKes8uLTW8X1q836NoTXgbi3DN32KQ6UqmL0uHt/bjGKe04
ZcPziCXOnmltnIFiYwtxbW4I0QNgbhprnyjgzUYnJ8VusGiaCApbE3fvJpkN8gr0Wu5GLy5+Ui6l
LauEUXHIuVq7niCuzMP4oGEkJWi0arVg05lMtrCvWJvGhyKLkpwZimkjbCwjGFeJgViX0Wnx8iXd
uxUM4qZ3XjLsfbeeblMy1ftcQmbs/YxEPULpGSMaktyEeYywcbqj6HbEqI2hSOP0IUpb848IDoyk
WWo/+focPxIN0GDJrIudM3oayvGg+r2cWsLrIrpnqI7/ODqv7Uh1LYp+EWMAIr5Wzi67nF8YbXcf
osgI0NffyX3qE7rbFYS0tfdac/XKIDvB0/2PEH0udw2XYgd14+Cf0CGWF+13dH1rDyp61jCFa+b+
1LspVzfBMC51nZ85H/sjVC7KcZdho9dixXacnvlwDVA1z3SxN0aopx5DzHsx43tbc7AvfsUpfDRV
+J2hyV00J+Yjo6cCCqPUzBjU5G7SzvBuTYaRny8Z0Mug7Y3IIh+drPrnDGFxUoZlXtDjmp/Z7IOC
5ApK3Vdm3ApWKWbuHVGrzcZ2ZbhJ42XeP8be2xx5w6sz6jchzfzaGmPPlMsvtp2bBXSKgI9ukjbo
XsMsYN4TVEOygRI4PpWTgXXHOi+1Cm3R8bMPGdLaIxIGi9tI1gKqI0dgNhYADvasyXwp03dhBtsW
8n1Y1tDAIxB/zm9Ttdy4ApR7ZMFTSS8T7ix5d4yMhqRA5J6x1ji44srceXrAvu8PXGfLDf1HrD2x
02xYVzukkoz+QsGPomfsdMOnzXCfpQqfscv/ZPH0PZD2MLujtXK1uTKoEkjrQbGFZVOZ7loL8FuD
Z25U0t6TOL24TJ6QR3PGPPCPgE2z1jxva9v3D2HenHyje+7biI8LBslscBtsd3nX/NRhfCe1Ei9e
h5csWBd99ZsK3FZ18h05AaELSm8S/BlsVVyeImIMPGAoeDQ3HXdTWcGRLib7MXeMxqPJwqIWP5i0
HXQelpyMZFE007EiN2KwEgTvemsSXBGzKAuXfPh5p+L0bE7zmSD6XQZoHR/ivQ2uU0p0gvop4Vvr
KblbVoMKp72Yw8cgP7iinIs03GQpM1Dpn7RAVJhJWvFA+pDs0ghuhnmREo+vxjRz0agaezdnHU4W
qK0r3brtsXUD54lLQQEIOR6C9VyJ+jJpgkFypm2KIhJN7BAnwZMuGxozsXSKXWwb1q6zTL2hFwWs
rfOtv67rVPfMoqo1q6UsxTi6UjFkhb7ss3PRFeQ6wG/FBgzPAvwVPuk2beY76LrsELhBh70ni15q
z2y4laVIm/IajIUYZqSiPNmruqu7T+mS2NBT7R5t2c/XYqz6P55Du7gQuX7WnlFBnXYdQgBMWiuz
YTa32JX1RZFr9TyBrkLV1tOp6UsE2sKr8jek74C0PK3fEqca0F1NzVOsvGyPsS7aGYbRHHogGKui
hEjYLgSI2hU2ctgy+5fKot/Rd53XQUcoX9bDdI/EyBEmcJ5qlA8OpNjBXzFT+zZ9xSYLsDvfGZ1G
6aGizjzlhH1sAb2JHYlgS3aAqI5BPfQYIltrDx7WoGmHGylxYOklYN/PXgBcyPOle2rjMjaxkoMr
z1w/PCRFIXeloOk9jGH94o7exNORxe43ZAPyQmxZON/02a0NOLKYgSyIO+04/+rRVQdAJcGa/jdm
D+mhtwnLkXO7rzYjDEqoJ75HU2XCEohWFRmmn+y6LGYwWTGJ27vgV1eUVZBKnLJfGf7wpWz6TgaO
t22QVji/wZlQ4rOy4HQa1prZb7IbZAZIkpzaVVbSAy2MYYQ5gaetitr8GIgWRkbhxRQ2aTppROsT
ZoY+1norTL87YpT2rySEeZ/ZIIs/Jet/J3umoCmC7vcxoLnFO9afEcRvPNDVCNQ6neut0sZP1RY5
O0f3a0Eb2GT4tGG/26ihiu4uy8Da1i2C2LCymm1tMFMWg/VDl7BboxLutlr48hgUHgKVtvY2AWLX
GzDc7OBMJrEiZmpid5blB5Yr8dzXI71RdtljXwgw0QbTKxkm0dnkWPwzZGazLmYkCyiTgaQHmVuj
BQYSHKO5WXVuZ54jh1LPSAvkU3NdP1eqsN/bnuPCjpDbidT8a9Z1+eLCXSMapvCJ9FDJuvIck1a7
qV6ZInRHk0Ex8QFcPpWbVzvbdAzuDYCV/LhGABm6w26YR7UxsdldBD7GTTxgMlScJGe8/sjxeqyV
lgWqpUmc8cpqLpjO5ERaYEEaT51I5C/EPHkflWjW9hR7FC5utM+TYXrRaQ4IZYyTzVSVSCkF+ikZ
1OV6cqjMRNKW26jyMc2arfmopjrDnj806ozDEqEZCb1rmHlqP3SEBfWDI7YqZmZrD9bM/2C+rmdP
3+08N/6GXdHtx7TpLx25MDtmlOYtygr029wOzgAOUOi4TA/CIRxu3OecVxsB8DZJWhSNBV9Ga6n4
25Bl+T71sboBcrReqppTwRcCO62NfeLWz8rZ4Lc1XsqoCTaOSFDthSDy8Jjg+nBbypvamI+CXu7G
avR0mou0AuWKPEfF/Wce9o0L0ZfJSxogOOSbjJytlecKS52hqlU+i/xm9728FlFXLrtktW/rdFGh
WO06jAjOkcFInYetqXoRfK3XcU6Gf63pstaRgct3z6T926seQAyyizVOEhvEpm5buFWm/caEW+zi
QfwRFHGnHrDvGZs/ziADOIFRQj4EgVZsS6PGjOTixEnTgNJBHqom4pqC3peyEpfENlLtjo4ShuLX
uJ92Xmyf82D+M3u8LRFQyJbObxYM7w4fVFQNawdQDSTBrWa2TbDXvokk3B93v/xzGKQ8jN4h9b6r
1idttv6i8UKLF7nJ3Jhv6D02MgrXXXWdKrWtAQ8g4/fzFCxOg6tM0fGbr4aW0AvCDWYbmjDiPNEf
AhOwmjn6vIA+fTHxYKin5VcxowlO0Ulnthj2gEpRpgp5MuP0TTXFtYgRXNm2+RUTEzREziXlhKkg
A+mWHqmLstcwt0U3bXI4t6tYtJeaLXsI1QOSx06EJUrn+KCT4jHzB/J8OFkO1WvVheOqw3DepCnq
AJcGgdHe0bPpCTbV6CIKis4wStY0WNaU07fUsL9Mmz0fra+XtVhR8MZS6bJxEkTW/OaNoE1HftFk
bjOr2EUgLjeGWT0YqzCyhuYwONCIro0Y1nZ6bfpgDxqRrl/4iMSAvDk/2imM/A4dDdjwriOYr8LN
tyyhFGOrJdMfA0LlJkQtHkf6N1Uw+0NnPUE7pmOAeGPIsYnpjeVC2dKgE/vufdR3D0YT880PQ3I4
yFtmjVvLid5txSRG5wfDMQ+NGZ+MNDw0Ez4KYss5LNSDkB515FfXHz4LvmPJq40UUvs8BYS3rLuY
2i9zTVhHIa4g/+zM844yAMHqbx/91PZHpacNeFz0VIs+OvvPi+5Ili5oCgn2MIFHoknxbXvFKipc
oL7t2Jy1SV9tAa8COsTWBAsMKsYqdHgTcYZ1Qm01Bs1lGaam/5iyaZeLlwJuZ8oKD6zuGMzZn0Ca
sLSpWUc2xI+5+mPE7WqyPnM6lCZfLikzF4+gAXCFiGdjmj3sPa4Rn3vGvbOSUGDZuVGnifSuWBtT
KS78JJ//2xt6FTaomUeFf9cmSgFd6Igo2w+3oKS3HrgHL8muAX5yuiWQkN3IpHM4LLbEehcOiCSy
qnsLhuLBEbetBrVtcOjouLqFqkFj0bA4Fud9kN9wVFGs52sm/332FRnWZm5mE4QnV4kR3lh/H8f0
PRkHkhnEX4yKR6geH0Gd2ewzJqvf35hoiCok4DywYyAOfjE8L/q3ZESgqsHQFdUuM6a9FQs0AqTP
TGJBJhnrMQm+8rH5rhrjVVhzvx0H731ZkTQecXjyW2dhPQlguDDW96GXncwhcI8NYqi2mB+D/+iS
DxOKxCrBt2w1/Ye1hJ9OcN1ilGNPqlkQLJ18I4mYkICUxNN4YQ5iQgw32kNmN/qw5eeavRarzGQi
TcXB4e8mHmNs8fM5HfGwkqxCgRZGz1BNjbPT2ST0iPCpgyIUOBlLKssIGnfeujy+zQr1DqfArswk
olt5q5f12RjRhXuYtSkd9thJTJjGMCG1mXsMB0LRuwb5qst9ZVkItvaeCj19EgF4cBZBTyEAMRh9
s0iFigXogfIH2+ayGrJs3LsKKhKoz0IP18b10dJMTEZrFO+bqkrQX7aSsZEcqu+hDe1nyuf5kNhe
ib0w7S5mrCTVG1czK+RWEXtQw8Po0VMn1Zr2/AIvhbOBAwaxuRhrTljHek+IniEKdjDmbWHHQPOA
mxMMiHy/8oY3MDwXaN4nW8ewRNv9MAMjUeKEfIsSLejpuBUTSX+4qGkI03bklsOCV08yLT6gp4GZ
T7tyJzP2QZkY1M/NczjjuZdAIDYCs8zaY268r2P32nZL3Z6gTeATf40H/AJEdFG39Ou0qn4TayI/
ggYga0+N4Y7PBmOyGvZ+jzbQlt4zkdXc6yBkEyGDyD6JsxPWnwcxBisC/x5VTBYVaQCoMf5ZBvr5
tMmvnCsYFu1L6wHdBhRiM6DwUFdyUyb8gN5z0CPB0x4TAy6og5sZaw9nOdE60xcT+R/PJzYxAoFB
8l3Vr4PldKxQLa6IqPk38PQLlzZdaCx2KQsFdrg1poaNQu2meEROpDz6J8k7BAJjPcmMBd1+RfT8
QQCdqhlx5gBEr2U/GHL/TODBPneSS2xGT3R2Xrho0joL7Goz5PE1nrxd0HQfOuMTU3OPFGastg07
RmWW2RZL8y8MkQvzio3mK2yJOqG/cyqmjt6nfbYopaEPfYqcskOa5zEkhI/0MHphWInIgUBpW6ZX
b1QfoTZJU+oFS4jAwEyiWjdoLWYD04MF9eJO8AfY1SaLIIKp6+J1F4QPGxhym5GjGYZdvK3YNeB4
hJzo9USKk0Vjeo4fy5sAyb8omsbfWZhnruYsxQKiAaXtdOS2CA6gCva2Gp4jNV0kL79sCUxCLb2J
g/GR9sYLaJl040Qz3IaROtaI7ZV0AOMZ+DrDCn1+6dJfYc+LgTpzScZxX9JBCyNSJ1oEGSQUgZvP
sNGuO+3giFevg08XtWTzUQqIVug9uTlzJqCDPNmVAjIXc+uo29e6BtuqY+M1aBCUuSglVDwSx5Kr
39Rj0m9a4ZYcPaJTPIi1kWyudEZBi84Iapso3TuG9UxE4FuycK847vZJjThYWs0aimXPJGq4CmTs
nsmFqGnH3QTqSxjGpzPMSM97f19whCbcbVpFH8MWaKqbGBNHl99NejGSHS4r/BPpm3s6qASPVm+M
jg7OUP4GwXD2uYcrK1xKPbYA7u9i7XZ+ju7RObNqJVl/5V2i5liPemyuQTvaW9Xgcu9sq6UzKOZt
sGgNgzD+VMZ8m8uAsZT+V9tcCCet5a1BNehQH+a4Ikk9vJPoDMukxdzF8VF72R+SFbrvAbX3Oa7m
r5Zw1Tsddh/XpHWzvf6eydY7OaIJv2Q6Rq926YBpCmOkmzG6HUDhvKOIAsmxE2gAEercIejROib3
aAbbPTCZCxyMLwbSIIbL1pAiUA2Dlzkmkktj5Nn6wWCtGsLHoCdzI0+ggLdXV3rNjolLBcCdP0Eo
66lwMlBODuGTouHB1OfCAkTdoFRbhQmuJukwDi0x2wTBQryjfKN53NjoAkEkLqcH0zwEMYB3lN2v
Iz2CRg4kcA3TvinGZNuIb4TMzjWCmi0XwmRFEiqjDa8UOycP/0Ny6a9jR5SMBOYL/Ym3WJvkGemS
d+TiCYEc8VnhHmh78d6CQEjjbkBhLv9G6fjDhpTc3cR+8ZrwnSjYF/rQB8+zxU6HwLFVIh5JZIEG
sDZNKJ4LyCyMNA5OE4IrRb07Iyrs48hYFYQa7UHAG9fSHiZ8WGiuLUwBrE7VpHe6G8OmnUp0Egwb
bJD4xLDQIg7jveZjFyEa+gy11tp1g2/086+B2z3L2ftYmr8xCY0SSjzWbBiemcyvkuZ5k+pTymtz
xfiqUmWuIIEQxmKmC3/Cus/Ogv4K+48yD2OabUip+pEDL6MvKvJsD3aILnwJJ0HhpQkQwpdVehKR
oBZP3ugpePhiZ3Pbm4EPQ6l8sWcXGIUBn6I3BwYcgJf4YuUD7ngJ02piNF3xtLbJIZqcY92lXBuC
eWv2Trml5/2cWs0zeuTgGKoR2EsDtgQICt9R+pvq6LsM3e8mQC3eNNexLu/OpC6xh8LPUcUh1tbD
D+zhj0idV0h620VH6gZ1f6RTyK0guCk5v4wtabYW8XZiNn7aqFPPoQjizWjktzpvn/3CB7lvcGsi
fSUznrPCHFcpM9gwL7h/kma512D/HWO85a5ZHzqbMVf6/980k9jpxll7ZOvmSpAePJUiTR4QaAnd
VRvZBNlhGhYYd8GctI6nLVEONI+GjgHphP2JrOBhePeTtAOQ6INdL9+tMfxAiLWdq+itapAMsq+/
e0LekQGcuiQ+Dtl0Rbd+nnV4Y1LwR1Q8HINydlrOHwhbfkzaGzum8zeaehus3S6zqgwaDqK8ILe2
OYhb7binhFtth7Y2LSli6Igz1l07oYC6xq00JdvFXVoblrBe2456qyEcNdSbMnfDJe96jw2/3Mxe
Rv4ZOUe2G6MfM5nFxNp/xcT4ny+o5UW0ZsWd/AIRPhS6u5F5XIUNaIET4yy68AnIAZPZqtflTOKd
T1KeTubEdFsH+S5MuEuHw5Ue3TXMk2Nga673CIDjYYY+5pAGFau/dGUgLaQPx8nPCEu+E6xLm6ot
P5sJ/hO3ACkrWCh2wzRPgKvliACD8Z9ZkX+1CgtvXk8m2v3aBSvvSd88xHNPQILu3UPvtM3a9Cyo
NwRIIb4qShoKit59ETJrqipjZ+O/2DGORFhECXurjNIEcBJBpvOipS8lzBn1A7PgdDQbMLGlzVW5
4WMvkQ0dvf9fUzM/YADH+OrTzgHgxiDnUGSE4/CMDEzemLLHWKZa2e58L+4OKvczvFAw+NZjlJo/
rVthHRsSw7tzupefZZn7iC9QxQ2EkiOmWQBNVUUMcua43XrKQ2eHORKQKjEuE98Lx0KtHZjzUTSs
0WSjmhQ5/S0XLrdn+UOxTlC5bPPQTG5JN1l0/nr7pUlbY58MKUxxb/KPrgIgL2fqw0QF/mmMehRD
lVlcTPg/B7YbsY28EK2T0tUebYfcImR1L7o0YJQ4gmJpXCYRBqB+0l79nS4TAOxO23Yb/vqa+N4A
B6Nrp2eicsYNGR60J7rJxfSRVJ9137D3gdymlh6Mk5vNhC33pGksUc17t43BPfsBoCFvkB4zS632
hse4F4A5ikMm07ukTPS96nnyBiNGERq6xnMv2JNo3bSsJ6vfhrDUtrJhMqYseuhMIZKtLRTBnIKN
WoygRays8LCXOQ2olzZ7Ghv11wZbwOrKvIMXG5Gz6SBcPryFoNBAPVgZdO62w1yoc+3YwUUaI8KL
IiifJl0u27hDUyPRQQ3kHNTqimtK9jl5XbBnr+n3cxbq7YBkE3Y+kz4r4yz126jYx2b4z+U8Why7
JY+lD5sDPfgMPyT54zCbWNWtuJiRAIDGLIunqWIIMUXbfBl39SEXYPco6ZgZbHcQJK8y6H57bkRo
AsL/RFzDX/Xagxd6X/2YnfoxP6WCZHOaojtBHy2ULVTOpLujmti6Iypd+BXEPVpYaiI7/ZRt76zK
qNsGIBpzw747Q/NX2y0eZxwNq3ExJ9bRYpKBuMcyxjMC2M803XMONgf5bkpW+/Al0Aovhq5Nm2rn
ZCqfmm4Y3uZhmFAgk1ZjJJfKXzJuakZdfBZIVjfFjKt/MWRUcHtR35/gi29a1/mYmmw9WvqR2hXE
gWRvE2jRDExr3fYVuvO/wUUblTRcQfulKpHxxZvDS05WqFUb1zFb2ojyIqzo2NXVT9KNDdpJeZrT
7D5ldEVb7wVW09M4WF+dnl4G5WHv51KaE6zUp964cjvjz2JM8ef0YdMNSkT1lGvnya9dtDL5V48z
rzeCvdM1N5ueXQN2hqyo5DJDXOJsxC6YggBPmmfXE7daWXjX7fyzyxkcAYCCYXihF/hqwgX2R9tf
2UWy1+54GnMYAqauGC4a7TFuxYtd2jtf59fl392U+6QN+j4fYzpJ8zUOCE5BXf1TDN0u9sen0DSv
Xt2yDOqvZmGc9HJ6D6S6VGEXLvFHJpD1MtwzDaEn1uORHPQJndsJUQnDZvWNU2RXFvKIxObWeOZe
IDfehUIyfpZPyLqfbNpbHqIitGLwc6o4e3ZS7941+m793/gy3gjvbM9dNoRcdI0L5Sje4oY+3P9Z
HmmDjKhFxu8U3qt2yf3gwWP2RA4hMyf0dFHTP+I5979pvjCLSvLiOqLTCgawblHjfVmVdbTLGTyU
RbWywiEVvHrYcnhxELa19G4d4zkSR2I4bxnnnlVW//9oBwSDjl0AG4EZNRJEmaTUOHKcmYz5GkhB
D7dNUHZTWvfMXWmZWwWj2NgJn206aAS1kjPuZ2SGw4B1jRILKaZaT07IXQxKlJjUHgSXwxndAQ2g
fvyGZPIAlUmqtxexHS9CltoUO4v6A0r8ZkyJBgsL+akqf20Hal9AFFnoWQHeW7f+GdHLwXyGmBv3
66XTnHeBfVG2CdWfrNylsdDGZr52nXna9xNoCkywKZ1N5czbEiplS12DeZNIDVq5QMihvp4YMXyF
kwGnCidynW85YHaZAH4dIaeJxMkis525+qk3CB+ZHbEaaPIUjL7OTWxtW5V8ECe9nsEccCZwJAzc
+qwlVfxtqHWAaZvZrOXm/yZWc8RG3FtgyApJa6YSr9ICTyvn8rDYIeTkId1PltyTJoXTMJIMJBXl
A1UUFwFjqTbN8suW2d1lVIwBk+mVi7CwzRmTRb68VgneIN2fFHwbqmoNNLeAqCEcTEZRfWmxzegp
/XUreV56JHq2r5hFnv8/SAaXuxWd/2SG5HHH2FJC1aZ7RNc7HXF2NnQ1W1tvzAitd59y86c15NYg
DgDGrCMLc4JjR4+wmLdurZ9aqeBwFhM0xEWkrG+ViDeoCr812hdR4FWXGAYUhUIh30tVnJbXlUQJ
+J93mtdXjpBNUORvEWL9eILc5QRUcaD8+e+ZS21gOvdcLoG/dPqDcB/I/par8hbbAXdewBFGdjSr
5bY6bznRto2DnZWG1f+5NFa+6U2fSp3sXAQ+kXnJrR76jhHnBHa0mwwrRCNCcnKZ/WZJurF1hDAy
OMS5f3C5KsVIwcl3XfTo3nOgzFOTB8+1a+0wFKF2tQW2CKd/rm2i6zPr3BEgqvvkWEQ2MzeyDAEv
j09oWmBFFMHakdwSk3D+yLKJNq8bnH0UYKu5dt5LfD+rWWKbFPPawr69rFD8BuuB1z+CLDQrnDas
7GjU2yJ+rzjolO1ubR5bLroIguV74WAnzVHDWG0BMT7Ye1bgHII+AQPotIgSML4klF9mLY5Aoe4J
INixC74UaiDut68ERC2R92zJhMhP3gcI4ydP1n+h4GEsZrkvj4q0PZzrJGRH+GxIYVKy0k9muuxj
gd7J1pB/cbUZ/F58YFmKDramMe9NJEvC7cypHoSzaXrafuSX0JqR4d/W7Jiyp/9KEiXp4nlr/PhH
aYL6ZbYfrawahG3t0psNxPPgdC9WK84tnkPaJmjb25wJvr6Ebe3sUhZF21evtMx2TkilpCvMHQ5y
IYBo67FPPwIHN5av3BOKKTDcKCm4aNTcIsa3yOGuSr3osPUAY+nbI5O4nTmWH4ggAHhlhCCPUfZn
8lOWU0/OGQNJNneU+k2RPmAkHCTRrsDFgrcoaS4WYSK5Lz0o8f0ff1CYmaG6b4UV8y6n8l8Xzi75
O2OyKUWOOxxj+m4Mx+empMNCebQcsTzFzR/oexdbzm+56d0Dl7Yt/eAC5jmfuWtVb2EfXUYtvwbX
nFaLB3iKE1JCnKeQBlUfWC9d55EpH3rHui8XKtNEbjtyMkPdAdm8VG33t6IxanB6rgirflRL8KQR
3GTm7yvNSVoX9rPb9E9hnXxO9GAPHrL5Ox0KF40vdM1QYCH3aXtO7HiyYeAg55sxarQakS/oJqME
K6s/sZ/ti4ZBI/RbxOD4J+kIV6V1DBtg6kEZvvWItleev2QjdWb9bAdpdIsNPJLc+qerqrlA9dLd
2AiIRmQvrLiSstKPNhQRawbWh8qJUaIg6VC0MIBhpJNz8JcycGzLGLWlz4yNNKYLvXF7X4xJ8sLs
R1PuB27+BKrKpZsMeKn0xfzJxZbEjqSPx4c92rRhlYR2UtcZ9A44vMxcjZEkQbe7mq3+ajwUq9OU
CygDnGFEUh1ZFECM6k+KfJvph23sppEerMGELQjzfeLPX0NTI4Mdx1fmG2+Gn8SgX6ChKq579ehz
XYwNdEDerSAxdWX05Y/t+BtlCpoQ3ZMKUyapeCwE12raOLe0bq51R1KCN9xCmisrysCDPahnFLjV
esDC4LdjuWmRVFCS/M07PKtUeCihXnopTwaof+xFiffoHYOPWtqzeNFoCs5It+aFNuW81TGE8Jb+
y2Hgvf5zKpex1pCFjNpRU6L3dxFdcc/MoEdLd49bvfwOiET48CQVC6153FsflVQYabqERmZB1CnG
G+9vE8cvJawBkJM/HiQw6THpTac7AqOFKDVdyQd9x977QujoSwshII5IG7Sq4MnrLItMgIFrPTDX
J3qT1n2YSSJKq0Xdhga3GVXAkzUj2+AvQ5t/HLRxIKKTFh45203W7awW2r9AVYNWgylXWNGf6A6B
Hq8NBbjBLYtroOLOynCXXHKOoFJBqxD90aFU6ez2F1sGoTb1ITbyy8h1nwv+JVgIIhWaKNlT38QD
VJkREdZlbPKOaQu1Eh6h6eBGVvQSYWbibkG2j1edK1v7+7nOdoFCkFeEItvYZA8mtXvqZZf8Opo8
eXtuHjaJ02m7tEPoJ/dcXjYVM1YE9UH1yx7yzsQDcZEl9HlukfrMZaF2QIMji0qpPqXdDHSpBJDY
FsfKDUOMDGWNZrY18vcFPMEcDMWkYl2YWQonBfMaXGJU0w5Qbgq9VJE9Q/0PT3Er5vnLcasL29sh
JP8bJtfR19ldFekuG4YnnFMbP7HVCWx2A90VflBauNuMvPkNVBRjRUsi4bhnXsKt3ubKQRVxsCbG
ve4037uYnlNWINBmvMIMpnNiXN0KHcY1na6jU+WvSZkxu/LUr0bkc6AftXSMqycz6o923/6Nu/QR
NFQlyGJ2BSL/nJ8cOu1R+fKZge5xlqgJRpV33wE5etSOUOlGRrvK3uBoeOqcJRoupSsXXCon+xyM
6uqOKZ+nt4sK8enK7jEv/J+IrR7kwSYfpycnNg7gHM5g6fZ+p87dlB9o9r72MUo9aE4FbLWFkD12
i2g0pWCu2KeXNl2VvXE7x+sVrLUEz9GTfmdRlMt6yR1glqYGYEH9RVfVtvVo0OXtG6kqGyvz/7OE
i/RbX4wOr1WaM03L8hItBkEWuBmJGSEtQyYEY3Sc9sJkETgbhey8Egt/p3Twu2LlRCHr/musflzS
ZwlcQua0wrg3cmENFodj7RNS1dxTXqHtoe/10epOE03Vsh1XPiBibYOlTQGrhiGM+GgYf5umfkIn
5W00BuS2G/dEPVASLa2tOou3XkANO458Ksa4B6/8sehkprm71U4v143XbycHTVCCQ3wlJvvQEreR
G/nB1LQym0XCoA/KxsHoLgyTuME3UQKcqxnndqnBjEM4l4ZFuTCzN4EJDSzEJ8Fkfz3D/JaM88QY
n5mk7a0FB1/gltrj4CC7oQZwAUSZAJZlh/BaxKpUnqhguifo2GSi+VOwzQgixGG5EoMipygN/kPa
Q40+JzhrG31RghZsKxrm2oV1n7gzZbobscmCFMld45j47fLBi8+mh8Ji8faSYTs6kIyAxmcu1AJb
UyxFn7M93oSLx2h5TR5vVdf48hMDfpJ9ZxUPK0RawIxkiHFTduAQ6J4bUfuqCeXc23EECyfumFNJ
PrZ4+q/B09i27r4dSKjDogeJ+oCueJuY4Q8eog82bnR0itOyRhBVBwA+YvUmfOvJb6e3msmVO02f
Vc7RVYYfAcYzWPGPouUOOTrUsHaDZarLGv2STKBs5rFH1qOb4dcEgv0lpQhPhbLjnTWHf/yy+61Q
/nEhYktTQ37UTnUmw4cPI9vhpsUH6z9ZvLPc1vcZdF5mmPRk1e/ybjKmoWWn8ZKX16JJjpWfcxTp
+J6a7QSjfjgvX+WMWqvU/w8HZ/Xa11rqfcjDGJo+NqHuBXAgMy5jl5vLsExEpNbFRx0t0UiG6YBc
7T8g1n8CFLvQBiKXQk6HeHDPLXFMtky3rmO8xyLbLw/EGCLIYddDjXD1Sv0J5ZenaLD34RSid7Fu
87K2WHUFKriAOkN21ce03C6aKuDMIPnTSPWBQRzK2mDT9nBUHw0I2FQi2rwGGP/HikCHUnwDVDvb
yrmXw3Hg0ZFH9JwIUYiIbdM1Bv11Yz2mkZeaHpdF7FiIs835VjHCcP7L6keXpeecDmjGPTQHyRJE
NSsKRRc/OxLgM1yb4gOxLS5GfjivocQEp25pdFiE7QEVGf5KRub+Dd3+ukRFltN2SXlovJ4djhms
i2CBUpptLn/mZbYlQ1pseP3OMuTR6eZt3XzlCMdHBAa+9T56H53zy8+z6no3j7SGea08tnSrIT6g
hKH34l1IIdg6GeHBaCH4Ey5IbT+DJkN32hfpWrkmGgi1Tk0J3+7BC/aiWwdoAi9LTSfSJUGQeBQv
XvN2eKE48gZubr36G1cfORg+fqng+PAH9WQhgsQX50HU9V/m8i8vvUCoxewaik2waHDWrjWtNG92
5mIc0BFtyt3gd//Axtv4H//H0nltNa5sa/iJNIZyuHVOgE0ycKNBQy/lrFJ6+vPN3ueq1wJjy1LV
rBn+UB4NCFCywBVWgFYUPcRS9XnHskz3FsLJSYN/pnONA1r3yY8NcwwGGcG6UseSOCbvqGmQtFr3
OwoPAfTXyTwmkUfFFAOCorA1XrgLE4zzGCesIXvwSBL564hVWxCh+QV3FBVN2O0fYzltWlXjTPp3
YVziF95qRmrNHT8DZrzTTED63wNj0eiFvZeHojiyWJJAbp8XspLG/cam0+dGFEcJQvxBQ+6voQYm
jz5K30pz+ctPzcZ8tJgGKDs7LGDWTOFtYZ/uX8buV1SnXIRsHM57lxptRmvYtzCSlFbsfJI7I4sp
qO8GADIEPOVz2A2s3gIJbfAHq8EzV1OGzsLMbI0pBncBz7C9X80wHV7G6ScuUcQt3Q1rUBue24LW
iSxA/HT0XVpBEOl3DRQMvEY2fN3QtEE9FrSQ3yznzQGX5rbfPkprBunHoH2kEUNC89AsbyPalKDo
jjFKIn2FuIx58ZAvtnPSK0zx/v9Ch2mXxn9Y9TMBGv0LLQhEpYWGABWTi3wEmnWW+84YWP7CVhYz
CtCdGKGgUHnimhcvfbX98ADjCvGKo6Ml5wVPdRICOY+a2NobwH/5UIGtQvHBIwN7pSh+4cPa3qf1
hOgao1j+tu/AkpJ/mzHMAqPa2O13yqyINc31yVOnrQVbtzgaBApm75cW9gnOYwfNm05lg8liR0kh
uByFAI45/wlcRIUjSPDBL3uqL+evjkZ4lt65tdnSHRoj3RhqliuMJv2YGc8xa8Pz6y1Dka1s1X4I
TnZ+T7tHVidXgbrZAxcg200W7/iMy9OZHzBuX9dsr4lw4OsxbbzXColY/iJBNWkY72S7VKP+Nlbu
ioXFjTPJd0ukACpMOJYrZi3woOt5tbivYHCGBSNiD2E2UNmLvWOX54RLYkNj/8iHDwI+Ek0NPncq
fzsUekAJILCrn3NULVuze8q5IYyL7zwNMDRbC+IZizz57kGjVB4SX8ZTULxw7TGUHAxMt4sbHr2k
7B7Rkdkzp25W3BdKdZp7vftUpdk3vnqMlSIqTHw83sGpHWcwdBKNYfSdqD85j5fP2XIP3MrM0i+l
1JcFjekQTXIrCj8YmLSJeqzB8MbasnEK58iz4G7NiXGKgDuGxOtE5RtawNDhFYXzO19+5taO/ge+
NKuJ4pQx1g5o9WYOby0erMMQHyJOEp2m4oiu7TyRA7LlyvoHyb0V/sHbwOQE4blBH7YR1uy5Vyp7
UNanPIWhL06+ic0ziVvSxde4wmeu1JjV8OX0+izBvW8BUICH7hsdlV1rrznm0Z7Kp2i2JDBqqn9n
9A+ELqFhDVkqyrbKqTYsEmQrtqZzxPYRJ47imyf/T9pMHcek90AYo3HILhoI+PGrqTuvLj/hUr1a
HPWKD75EwvXwmqBFzhQUq+d2qBy554n6KAa+O1ITVRhuev0uQ6c4mbJtEtyjBPNphRHRQncDJMGe
TjTNshCtS4RWI+QVJZWV/VAhJsRCbczqOviIhgKmkmMFJu7a7necOFkAStEFAmgyve13NZOrmuNj
Gl4YB1ySLl9p3R1LIokTxdH1na1HGmHFjwMKGi0I1dIKxLrozG9lweAvv0LfiB26sd33nAS+F3gx
pM48rX405jwtDWjPUHvWBvAdv3iZIYoQyOLY2KPatwlDj9S32WDJtbG04GeJbPyraNiUZAdJXhyM
pr7JCyrVrIi4rp7tM2Dc4VMGk82H5Er5eGSSfFAtQp1G9WBTGXByTtCX5ZzgSg2KBx+9jkEA1/hI
jYrJQuYu/6HLdE7yEhlCV9sRq4vEeDPD/u5U+hm58tfKzO6zNT9zq4zQWE9t+ClbQ80k02y1iSlX
VDZPynBf0V5a9/WTathSTGslj+HOFjrYEf4aGRamWOSuekqW37+gj/7I0b54UFA0xpCIojbmkYYj
qrPFOl/Eg/ovVlZY5DFr1S7YIRwSDujJhf73OPjLdkgvw3xqBqTjWmPXqKNeGzdZJAp1K9CUSOhx
ancrbFwO3AI5o0cqLa2+yc5Zmg8aT8gHoJ88gEFIM+dg4FxU0VPMM/OohcvGhH1hK/ynfeLLPM8n
tbT/2WCh13Hb/mDqdWhz/9nonUezm89RoG3QT8dsFRUUb+y+GUM9ZlP9pw4RRK5wNm1M/Yqk3kA1
AVOJrHTCT91OYWaH88hLUPwakhmUlXMxTYxIcWA6aXP2oQfRUQ+dUzWYb5lrPsWh56ysDIkVuziO
7nxG7/u49NUxKJI7nol7PHwOMP6vCTIdZZD90LHlWRnWR1F2ZwTC920YHi0iAD2zfYzYxwrW03ry
syfDLvhStIKdAOmXUtB2LI7ORt7Pmac/o87Ose1dNCx4asR7z15Yy6G5QyVv0xrq5DXRhB4SChcc
h/nUGFRPmFeOgTatvLj+Lbzi7Gjt61RgDeTbzZ+RW5Em+tbq8dZOuqemKWg3DA/6lA5rzez3NDKP
Oq7pbmPsI2FLwvZ5zkpwieXsH5bCeMlRaZbkcgQDx6DnAIV5b7F+CwWjlgLZLcdHp/3WcIlOzCt7
WzcfQv2tJW6yZSUcxwQtSOV9yNT83Wg+dHZNpdMn3ll98+ABIsKFCYwmUfXBqMCTPZAqS07TDb96
tmw5BAeWlk+cZ+BB9HkDRrPXMSuwf+jhrEoAjyVNjqZ/8MPfuL9z8nH+yY6ZGSTpyMD32Q1rUsZw
4kAHOST4spjYi9efN8XPBM6C1JQITGeO2cBjYX3XqMbkbQxj66nLbnLGsODl6NAq9bXErxkfzLsS
iWWpxXRPQSjtluEjyhapcqQ72HFUTuMn1BmGXgwlU7WODHc/YgdgTB9cqNwdQqHnoaCPap5k1ly4
1r92dHgaUDrVhw0lOwUNniPRC/x6vXTM8c0jOQYuBWT2up6fnZZUsnifEJSxbHLHeHlwySwmugpE
58qE5tZ0TGD0g0RbjMY2Rv9egpCZnV+CduNxmWxSuTMJTsw0Si8aQweeGx0pOkqcsyR0vPPAiSpT
jwXkv7aA4NVhpQALIHGwzZN8/ghxcZiIrMG9pEwyLVASvAeXETL8MbtbkPXIO7yzWTdBtOy5fyVW
G/1/WEsBApPyavA/HJL7sEDjBbMfSTPzDklvAmvh/pFjjYKBxcNLgRqvyiKCBsRNacJNZF55Jhyh
YKahenDyP3nUG0kao+Tz87/3lrxN/m4BMl1N4OEpjUz3nbvJq4P8R8WAk0i9FE8JEd11qn5YGFbK
RNI8FhlGtS4zxkeWAER22VsS/U3zQHv/zIPpjbsMkxoKyCbh1OKb+EjkKe0jc7KdX1yN4r+AzJz3
jOOXhZk8kIAVXTJ8XY2DyaosULZlFfjDQjC5DJxbIUk45PO9Sh/YElTNjY6+kEkjMX5lm6Qdsv6o
AoOlPTC/2viono6YgY0ZPOUSCgXaGQNElfSq0cXmGiUtpN15SPL+JFlpUaaP05huvfC30hFBwzkC
qFM01g8KO1nWwAH3ysemFwl/vFjBGXBUVMtzlrLY3LupR7Dq5mkjYcKCqyLjsk0cOwe+pOEyA2UD
qKQ7iQ88wOYzNW+YPUr9ggTiGq2pbeY8eW7wKcXhVKBfoMXiDA6J4HX07syeEFco7thI5vuista9
/+/8k32lo8Gr+9oq9kD8ljPoaq4tndN3iRig/9ep98dW/iNFLuNruCv1U0oQKGSpExCm/DtCxb6N
ilMmh2Jb3BH7AY/HLI6VmD5QegS9+RC45i7l22pNCGeGlGkM16z4oA+A9SFNYYxwTrLVFB6S+M8o
z9p/F0tnRPJZO5G3lpIw9sttmahVkLlwtooXgy4bujRXxuuAuQhO2bZp/t2DgNsfIpJo+GQhx5ZJ
wEoKfpNiBi7GUtg3pdybHBNGPz14eXwARHCK+SY0GCSfdTwPoREG1uSOYtjtTGcbSU4QeY9TCmI+
MXe0wDYeV5U2R54o+5CgJUU1kUXCeziEa/nfkZwmo6AI1GlCdpWr4NXomm3k07LJXVN78B0hXv9b
h0jjbfqg3iakLwm9Bwn8EnVV1h3/iQnru8r+McpuvXCMxXgJEGUK/f9Xsiw9FhSLPGj1LWGZJy0b
ego3DWWuzb/s0xh5XxMgRMcUZLCcx6CXllHAXZAX1XSuF4IEP2JvLCRsnOUoIQCNJXvt6AS6WX8I
h2epAXx2IhIcV3IlPofnXSXgCIsXCb4la6Q17hm7K2H7yGLP9CdiDzdKFiqvdi0TmIRQQj579deh
qyKbVzcxOMKqo0pE+mBX0+KSklMydZqjcgsJh274y1qch7s1vMnJ1iIWHpNEE9hC+PBcUNIxdyZR
/9cWyT/nkSRDFOCNF+kUYk6Lmsd7FY3QRdDQy9u3hVlWT4sdBLK0AgxqYzkDfXQzuGRZvqmMuQE9
cekEM66aJ4d1Ak9p2rYtCO8keZCn1ObeQf7Ny2yTOTA3PgyIgNJckefLiU+FRpuj/Ua2eR3UqA7S
8HCBSKqjNDlyIp2OW4AEQcs5WpW1AyW/jYevxfUQXIPvRRHBsZCoV9SQQYJ4h2nEnRvB2ZQGnpx5
NYc6CFYqhRyJgpvr9/ucJyE3hC/S2J/KhC5BjA6yxzj7kP+SCgV9clLcR7klofs8cUjLgcGXlaN7
JsVlTfwb3JXOmpXnli/U+Jb7MHn8Sv1lSrQ3qu7RIBPSsliWJWesrAa53JbcfDIT5qDpludEJNVG
mmls1oHEOO15IzS7kLuVwEG3LQLobz3Y7CY2FQ1KD/XPcL51CNXzPVgPVfy9oKUz2vrG4KQkFWCG
Agx8R6GeZTu5fFZgGeePtvNWeMGK51jSpmtSgMNy9rXZVjo08vxkjcpJIE02GoG8Upp4sohZ2ZBM
tjQb/51IAtflWbmUzyrWztIr5FIsStKhyjf0o5hIkJNaa1Oz0MZnv3AWJCY2D/cgfuet/z8BU0Ep
nagOjyGHB0aCDtbrkICY9ABjk91IPkEVb/M2IQozXXqXw4BpA9ica1sh80SkMvMSMtWPj6tZxjHN
meqjhilJBtZWB+6bQ3FH7dKzbaTbVNMyU0d7IG5HexFVQOb/GpguQz84bKTWLC0cR6VBJQcrcfbC
cUOTNOvwXim2tQv+ineXcxWeyorBOtQOpJG5/3I+WaExv0ps5AHCITY2OEzj3ZNbn35OpuOGDX7n
Rf5gmdMCsr8sXzs0J5B3CQCeDlvdMtdBpK7WaD75HWx+wVk7PqdG0FU+wi3k45BAKmwfVqlKYJGC
uvJr8FG9h5SEDzvFyVF0CpP4daCk8PLyOgbZAJjST19m153ffXMoMUf0qkfcRLuD2zZPJIc0gZL+
poqI0JuQLjTzDgXqbZoVD3NLW0XIEsjrMZVyXoo8OY4gdlZDyWRGEjhZUJPTnRYkHokk7qJ9ulTB
ndm/ZbXHjRDTOHNf0x0a2oLMBxBcMs40MBC3DM1x49l4reEyVUU0BuPlOddLOAvo/zhRf5XG/Mj8
wJi0PcHtqpAhc4fuQXabFI7g7/8zKEJkyPi/188nI82edG18hcCEgJFq34Mg+Bx8GE0uXf64/ZFC
SzPCs5smJ4D5NBKs/dRnl6jx3kp0Mda686h3xgWl/ONEV3NyMWCYmqND0wHs4WPkVZ+1Pd6DLj5F
6bCR1F+KlpxEy/e6azujh9BP2gmhib38cK4N3IJc4yVOaAa1bneNmb1INCIdPruEZxe77WeGzzdN
p8dCWACKh7BqXDVAV6Z0ZejIV2RZW6znHJF46DBQAeMEcWIqGz7BRTRtAV2LW89+8hkDluOEVnzk
vI5N89QHmNcu+Q3ZtZM81mpcwJbaojI4PNRG8cjY5hFPbmyEhqM1TMk+jHRYEA3JrGMLG9JJ7QeO
oGnTu615y4riaag6BCkKiuY5G/xbphn1T4QGNix7jS4nPTmkDzMK2Zhue46UGwrfqErlhrYdY0Ss
tLyCPGi/d0n6MpJ76ACooMrA30wmTDZpUkBmeCw6EjdpOk5tCeiBZstMAdf75qHOcefMeJJyVlae
CU4prJ//lWnGJGtlHXZIO5FjPcuhp4aAJtlAhQM2Azr1OCPcapeRwTKbu22VQWtpKCZNV1+2OBjd
LG2445MKfjpHMc4gEUNPCUp7W1y4uOEw9jYdjwg8h2pwFc5zRGgieOsaiD0jD7ZIVSMmRXWazn9s
gPuMyjDiQirj1ttR8jJDiplr7dIVoAoNGrdXKwi3gVbtZxW715px5VovGgcUuhtgLOQzZMSkcRjx
XK9Gd2EIoz/q/vA8jOpNxvlD6dxUB6F6QhOYpJYZHnYzSOa+tKYS8olasC4yUcYMfZYHycpo9b9B
YhZQEcC3W3cU2giieFijcykxU/kIIXfFJgC7FkILkkNJ2o1jeRupspN5xIFWiPLqtSLrRosXugxw
zAEchUUqbKoPOtWc+9zo4TsBCMs8GyoqM4wSBrZ15wWG2e6p6RIHLzbEzVk1Gk1cUKJb8jdivWGg
OyqGbBaCXdVWzmjyG5KRbUxqOMCWISGyUxn4wHIFDbR0WEcQkNtyAndubkynfqOoLxvUoCZde9fV
tKmCH7kwPXqvyfo4Scf4VboBCIlgRtH9HajjytKBdBZjxweWae5SVoh1rDhA8X4GadLh0ggBE+Ro
j/cdKXDuXxWwHwRrKeCqlR67rKIdo2bwT0h0ogSZLcVzKVLyJWeIvLXPsuwxxeFryggICtCpYR4V
dncPxRGbAlkajdIT4xWSJ9nMCuQDMBm/TDyMGuEE+TV5CDl2r94q7qGHVlM+xJBvYqwxunVTznQS
eAwh/mz04yq+ckz3rUvJSMvfMbyZyAQ0THXXLdU8Z2AmxDOQQTIrdslW20x7JhFwdQ3Fu9sMlbdN
a2wMWxzRgpVD+4cEZXDv8s7kDgPgUcy0OF2xdakAglFKyb/Sna/xVJThLilsjF3CFL/SkNRIs+SX
kXqVA0WWnt7jA/dK9iDndipnMmy/QYf/VmaHIgSH7xkHGgYnB/UYz+3PYGPfOdynJnrgTXtmcbI2
Mn/eoVHIjB4n93R+R2h4wwfKl3ILZFXIRKV8ilVBhi/9iBfhbE/hdXSm78gBDIt4VMJC65x5z9Qx
s/WrrXNOes3OBpuNXtJecUDn9Ch4j4kOhtXDXihovgWizD39xcH4M6+NB9Vmb1owvFMJTTleORjj
sZZ5zwBuqEIzg046/U615VvwuMErrlE6fDdZ2lImyCXr6bAHfwJykCN38HosyKnB+ruHqn7EiVqj
XAG55B4y0CB5ly0rjecyn/4tAJojAWACbi1Nc3uo3iTdKbyPSQ8fILpc8qo+ogmykfvvaN22yBCn
50bSSdnKnQrq8hjB0ZS6rIMkWUDZcgb06DX42i8QbldB9Z+LGuCqd/KnheTcZWLq0MJEgsJAkD5b
AATHr7CIwKX4wxcJm3xWglDfusLMwOZDPIQIpDJgy0Ys0qbxDvAoDzKBiDjmWti6oQLtCNFTUoAK
KRFYV2udyItFobsR7fgy0GANlJe2OA1BdQFi/TjF2b96EtDEtmOJtjQ7I+8CVoDUdqIv1oJ7nXl8
ss1kvcmILeF8lkmoBKAGvWalOiznafw5jb33TfivufrJvOlF7oiELIl0OvAagzyZNllmeHvSefnz
oe5OXdhfaCzJnnTrjA1t72TYXdd3xhSBV761A8pNafzilQsgETzE26GT95GF0iV/2kl7IGIu9cxO
uWVeR3eZjmy+9SruG5NenmxEn6CmXxGxQPmtZqZPzKgDtwCmhCyzh0kzTRC+9lL+opnA+fU+sH5D
mmUynMsMxATwOIbbUu50fil5de6P6KrQUUstqAdonTCuCIg6BM02RAA4hmbeFd7TzOGcNMgFlM0p
RxHQNXJaWvCOyY5kM7DxKJsIurgxkfHRDoq97gVksoiBow0xr0C/0Vn+XfAud6sT0hLg++EBEZ4q
PTyyMeQGo1mEPTGKxnWdHFIE7woidWV5h9Fw/pQ5crkN0QmmNeEzbcFuLe5v02AKMMR7mlg7nx0+
VxVifu1LarpbdN4B9gSNs8UjnPG99dXEDl4U2qH22y/NbV+MEakuME717Lxr5vKfyPDExvDujfHW
IHaltXlrMH5HgQJnjXjOENG11NEJ8ZNuNtJOLV21m3Md6G4Ncy2HZWNUOz3Tb4a9UGg4FwYtuKDX
x5wAbZJqdVbyQbnkhfpW041D2vTInEmgmaO9nLlwZfYNMngE9IM32D+xTqXBKqyIDozn/h1vAtCa
Os3e+dzjbR0HR5+dHKTJBM4NcS/O4ET8Ln13N9rNSXNRR5YyRgKlTKXlaJat0JBWddWIEYt1aGaw
+iNvXLpfnkh/TUH6KyunGlCTGavGw8JyXPmj8wLMINFS69ZFX3Rstx0aKLQVDhaCf5ckHD+VX17C
CGR5g2pN16qHovPX8pC6Mj0QUCQbkaYM5m471g1GlxIUKAojSFZubp/xydjL+VphVgp4Xfs26pKe
bFnTHg5AvBl09DQ6wV2Qvbkl3GAOHalYWUdgahAIB2dk+Rs9AjnKf7d2s+vYYnQ1Icolazkz0VP7
lJm6pJgysJC9O9COQHliV/LfdfCT2iaCSPgsDjdp4/HQHS/Eno8JKos1cawn+RJ9+uChcFo31qNW
P9oZbw/SgN5CGpv9ZnKdW6KVyIdWN4OphWsM02aURjnYQ1qGIXAw+aaGOZyLGe6baR11j0zRRgoz
9RnIWxyII1RD7gQQYvajHX0lA06Rs2XtCPzJXAKr+JDLmjNYLBQIWa8DfakF0lRSp/VoiCFSvGrp
a0v0oJ0oObSEs5AnEboNPh3ERWe5MHaZaT5LruIopsI0ZMRcwk++hwGFxTLMUF7Rg1fXBGkQlf6u
Vuo/jFcR1m1x8jVc8MbYExTQddF0qunEMszfDrq3rVmLWZVQTkMO/Jqq1H5WoFt6ekrQfYFSL9g9
oRrIw8tTpvc4SsbRfLJTrhf5FVtXD7PJAVTjh7IvBb1aKUMYxxHOc2H3kdUYQDuesY+z7tEDyDOB
2PC6+ZLj6riQkXOCn0Ynh0LjMv10ExuKGlhGoiEeAjuOOvdkJflv6Qdqi4J+j3QEbMsOIEig7L2r
kuIl1j2Ub8GC58yDz+asGSBAwB9q6gVpo7U+QD3pFQLnbdL/Nhw7nA/Pup3/bbIJXDBOCJ0Fpdaq
X1rLvmtF/hjqDjcKqDmez4bawT/NeDxlcrO77qA6rJGC9m4lmIO0rYWB26JvXPQfkRrGCCe0IxAY
RvBkIYsuR2pLwbFvStVfbeLdHDrZekEeetVMWDPC5quiAf/S4MmgdtE5xG3BZphV8GCyrl3iuGMP
pySAMOSbr05ZX+hacYKEtCr1dDQIy4u7yutg2FQWsGFt6Y6l0X0gfH6Uk9zShyeSlHPkTnt6SOvO
Lm7/wL3I2y6Re2bkjcjYQoqt1Ia4h/+WAqM94/JhW/vBKoiwaK+wGNXwrBnqs4TZ6Ix0m4tk55M3
YzB1ZrXuDI/ZJeJOYVAeHKU+wRPCNlnOg5/8Z8e0C+E0sXvoOXMVlS1eEXNKGtabX0CcgSOA5HdG
YAeyXirdpxfSfOLCAMGwBL2X/q2q8cUirYHHspEnEKP2bE3Rd1MAwHWaWxrbIKzG+zAHHmg4WKYm
l+Q7LILYgDDIPG2oowUaD4axMIchp1+WzvuePfOssvyamdw9eh0r8ohfFUDAyusXZIk/pQRoU4MK
akFJkb2fiP+M551kcwb4Y9ph+U7GhNgTdX+K6cKAjUCdTf+WvpHbLyy7baWFL5EVXy38iZoW1XOZ
bPV4deNDcyz47IiMIRqsn2wColy0hEhEjZndtRvl4LjWSMKcm4fArhCFaZe13oy7hWw3zMftpNd7
kP/IjTHIWMCmwNu+S8kSp5SiTnKIIFq5LCSfbdVqlHrl8uY33gY9zXCV+PlPCp4mrMPfEpmwCilb
g4x2GtrXpomuGpLdNNPJd4g9/b9kZiGlcOJ3JwH6o09Xr07I8nddN9I67rfw0G8FLX8Ts/sWh/aw
29Dkg0dOh6Xdmi7M6fwv2uSY/+ibLEBEJivpGnTDKgTSiAoZTxQhHA28tQAg4NcgtpeuTeOjHJqL
zSjH63XwyMH8ME4ldCrj2CceohBxhchjZT2azfiXxceTRzTNmyH30deItnEWXz2GlKppmLIALqCa
Qf89XLnawLCH2ged863OI7YH6z8g2OxgG8bLzPivcq195eJ5mfBkolEIVz5SLgECGnMSfhqZBjXC
/PSa8YDc8hqVhWsDj8MdUMQIQjJLBXi1I61tfUXfNXYoAOaPBTOnwVPBvpGpF00C9Pr/UuImCBM3
d5rFmxCjIW57OMybbqKdRPrvcmSawDZc7yCK14zE0FhzAZl05xDBitb1Vw3VVujsR2YpBThi+Vy+
L87RG0N3V5P6Egezta2398jFGjEAfSSv9cLHhG1k6f0TOQCk4fPETxuOMXRSN6qNUaZp0Gr2C1j8
QIRz/zDZ4Tby3oxpojmofgtK9LDRn/PUfR4i2pW4jsaNtW1aE7W66DtADQbLhnBVK9omtNFp+aYD
EjXo7K9nrAs9Dy2YyF7ZkDsSDrMElmVmOTiXUB5XLjrCM8YqWbaNZ7TOKzrrrEmKs5YuQDhmmBXT
mqYKaqlg2/aSqX6vNOcDG0qAGifupDbZ/8FjBnM8XNJI7TutPY0e/X+ZAXHoAKLgHylG+GegXU8O
5Fs+ihD+Gu0VJAMjdKOW7SIgYSfdIAWHtFG2CRCPkzyF+NjQKEBulKyKk4wbyVGDDA4WUSRVcV0q
unJIKlCcmMyBZJsOmNlLclB1CTpkufIesnqgUe6jheSUF4gW3Ejjte5RWaSUsE3y3PDXQDhYS52P
mgRcB5RU2mNPMJ935jydaW/vXDfFlbNDy4HcexqvQd1d/ZbBdRv6G4Pzt0c4H+kT48kQGRI1dXSi
863FxK6mFZIX/aVH9rPXKGnbuTk2QXcYfbToRoPWH6BUJvNcs/+bAO8y9OTGrZKJQlHPn8ugHTp0
RDl253WAK2yatlcf2vqKG4flwefCZKH55O5EKVrVFtwvQJ9keExqdzZnHbeOJPa1otCdJpQqSr3J
142H0UFTvJlzcpEQBU/3OSHGham7ypboIoeBP9kXO49PqW2dwI/t89bK9gMWC0rzYSuy0fopOMy0
z5DsPFgqB4PFkZoKTk73J85ICpLWu/WAApDzuhqgyBxtek6ZrGfK+HG6ZRt046PH4dz7pIZJcwzp
KkRtylydQspXl5kb40YtqheQjdOkv4QuuAjwswaiNCnZz6SqrTaNBRsejGhzRGcfAgsCMeroTSOC
ZWSupTo7TrgZckzxVISljHFqbPOd0/Qj4MT1fffSKe/YeC+xicxQTpsCpNLJTzlF65h0M9Q/LBNW
VpBfeMh718Q5AG7YppnbB526tjcc5mYjXlnA/mkycTuJnSnYEDZ1UgZfE00dluloGBedm94XCIWR
EaB4t6Yt8F3UzUrSbUkidGUcLUhbyFBxwmh/JgVMBfIO1h6gzuJpBfbghM/CfhbJ3Oi9m+b9sECu
qNmo+lDcOzR34U9sctbVAGKsN+AEMNVUfbcrsD7zmu6zrtBYMgHnACTnqRXGFp1+acz9FIjFdsPw
veRfFnxZiQJOOHxmi3WLfOsj6tNXNo5ByVA6GL7Odf4GdzTduPXddqn0TNt8hXO3to1kN5Jx8Bxo
BSDIQmuTzpsXZedhRlYKlTIoDF443XloLHe0N7Y630LqgoDyAW7umRfQuHMIzSEd0TJ0t3proU9g
P5TRfDPom1wrvtg8++CwvI+sms+VqtVP3AA5wHVtb9OtlBaLZjkJaTEi8RyFm8WNq0tAab8uRpgf
7jv6LaRVoHJ146PWtRYOC7IzTAmk4NGc6kUju2Z2H9V/hn4ud67lIHXildhhavMLDB5OtumPoYwK
n8XsqwECGgMOUBSH7fAr2wrJ/l1GvAPaP9uBK4pZn03WHBrih7Klv2AW0zOmelg9171o3rLC7EX9
1UZj41ve3m68c0sIKdjgqwKIA6YexDyzr/p/iS3OeLD9J/cpa7S/2OT8sbzyOx3zn4myz2ztdQZ+
ZrHokAQ5Coo8Qk+h+xBpSIjQ9KOYmkKPnl1uk6PF87Egk3uurW5+bgdz642GvZuj9ElDiQrl5QnG
sbkNBusiBumZ9wfvw28TIcxNTvW9wRZcP+Cy1x8GH5KICdr/a0iM5Mu0VXpcllRDI9Jl1OBh+c16
G7XlKbM5cft/YF0gDD4sKX8ESxgtGCVGKJEBJRtRrFCjaH2lOC87xG5Z+3oWHZGspC+MSavpPUQu
7LvwGmrIWyKjUgXtZz2hrN645bCdwhuKfUC1GXagkXlHFPtH75pz6dXnphlvk09CY1Clb6Fq/9go
frcTszHDGvkqyAFoGqBT33bGHf5MfxLg1CgTX+IhiJ/Iuvbwqn6c1kn3SpXIDNC5Dj1VrtGwPkMs
OiI0R4+BpdABUt1FWrkl7Ez0yNojHjQ4SfU+axb5hFUP2NEE0xRNOWeccRnn/Igh2c0cOZ6csfXI
X2wRTWULS8bj2T4qclr5mA4KV4o8/2o8RL315Vn1KCmUHh0GVaY1ZnjT41T7p3oxBwZVurXOnfI1
C9BDdKGTPjcFJ7Leua8TRJTc7F9Kx/mTDPWwC8OQWUKCbnX/LPcc5od4XrYKGyjtA7c9kp8QMXgc
ZLCf0UsA4SZ5M/T1KGqNjdZ13sbNS85qVHNR+gB3TQBrrf5rcmsgCcRcdwR27DNlyCH99mWzK+Ci
ARFB9EKv/7Rug7w1O3VqcvD9NdrnNMu+Snu6ZsjTxiPjv25go4e9HByJtl9oVz06aOCDAofqy/4z
pwmQ/DzSVQveQj+Y1mHsI3HTasExQjp92wxjgkgO7aM5UFfT8U9Lnj0YtqIBia5mwqgYUlWwHX0E
pRGzqOdLrQifyKC/aTGbVcdvd+ohSfQOfhm+/1Hnyy3Jk82ksk+vSp/NERRx2fyN/H5TF9WltNG8
myf3wDNIaekjf4oy/BntzE02Sf5lorEJx4spX7wyvCF+D+aUS4yYdfD0qoYqsdq5qMeDOAKxEiJi
RRUeveue2nMOAP1OL07j7lKIeA6NdDXNJz8L6G4sJ7ct9rqVfeUjsvu6kx8gt27RiNhVqXNHrZ2J
+pK/ZmWJs1p5Q1t/vyT+d6j3h6WafyLNOBVOtq0nAw4UYD3bf0tm6DukS02tV+vRj7pdOJcvi0cr
zWmiv3niod2oGQAnqu49NCEoVu6ZWY95sB0Fmb9yOfB7cuslMcmEx659YDD3kjsT9CtHXWc8CQAG
szgNrP0afyTI19muapffYBIMGaMYdDPtdEPte061jrkwmplmZxG9ZhQDO9rFmTM9KVPd47CGsZS/
5k1VnmhYUsDSshl1qHxgroeNFU5Qd5pd6GDXRsMRaiEd43XU20clL2LYvKltyoOppoOVGRk6V9X/
cXQey5HjQBD9IkTQg7y2d1K3TMtdGDMaid4CtF+/j3taNyvTJIBCVebL6rMb0xIsr3FY4rJOBorc
L8lHEkiF6438D1LDWHwAex3VvwhCESR8rZWEW+sZ0x1v/dUy3RvZ3Fzf+EB2kd0xUI6GHzmBX7Rb
PhxMhHs75AKkbO8rn52HOeUdbTNGpKCezhGJeY89KiTUzuzQcpwvycSulpji3A72yySzb1maiL4j
xGVjC4y2x7QGkhk7ZJ/1hzT0zF2AUeM7Uhr9vWMq4tVn+q/+KH+ZsL1aJN0euV7XXDzZmPswAONT
0cwiiGZD7qGx0qUcNnEP3todPyZdmvu2chhSs2Lx4CPi9u1a82r6RwVZLUnqG3LHdOeW0xKn7hCw
jH3UnCfsWCS2EaVWSayWgmkhTLUH3ROz2RKjk2n5k6fhr+yso++of0bOCJNTT4YJ/Yss6p96oI6C
TJmVgdMzifp4Swbksy6NvYv2fqML1JYZmk8885yKOHs62oRDFaQncjeSS21QLEeEE25iGfxmALzc
hgp0wksPWwUvKYG4N7NuHj3DfXFUwgdXYWLMPY/meOXEBzWxYGqbBGAuheygYWAcdFwxsgjJwdYj
3LeatUw2K0r+KAzP0i/eZATmrHUB6A7+c91Y/yzfC25zkNiPKu+WmYd+bGr75o5ztaN3datgMK+i
gO47u09o05bsZOQR++Wj7IZLhtO/JkNI/hvj4XURIGBVKdd95FCtT5C751H+75T0ahOK+Gy8heWM
l4TinLs3kxxq3UjV5QL9XSs9BatZQErODetWV0u1khTDypHObbTjz3Ts9mGgprUq9XNNqMzZzXsO
br8eVjqYIEIqH09H8ywC50fI9sn27Gvlcu2qAPusbD2qFXXCxR68w5wixBvraD/WFWJxe4LX7wdw
VqS71xwWNZDJ/1VRQEiFFvtGTxcIcxdPA0oqNa5iZ1gTcXKcEUI6PrS2lq0Zy+laqQRgTQVZiDA9
BvTt8Hfy+10cRow/k1OJIdtxYbaZqbMh6vAaxMau7/PPZcooqHlz11G0v8aNX3k3aXB1MqVyv2Us
XrPC4HgAwGUwaHGCgPcH8m8ZkiXu/hjp+JMJOm8JYVGxfIHj8kxLpd4KmaaPiMHgojbcNh1shSoj
MqTYo7c52i6bU6gJ2a7WU5Dkp7FyWSkY449+T7FvV2xpvBrxBzEkFTckZtuB3ZsHCseQu332mTi0
/KRMj4zGV9LuX4KiPoczjvbMJtmz0B9D6NG4tAiZz3X0JyebtCtsEtmqZ44Ifqy+OA9MEValyq7w
Ebnt5eY5EGTlBsF3mYC/TugAiaW0UaDpikLQcA/mT8MGHYkXYtFKMlNtFxwFohTPei/8itTkfoMg
jJOvPptFedZVeWstF8OjLzRQ7MA85XX5YDK6dsjA3fqE3VCGqktrM/DxmCPbbXqbLaKyeUWxEDe/
xTA+kKz4aoKozFPBFDei+PNzkb6aiUWDomCVVmcaJ76myWATRqFQeKBvoizV5zBbTKHVE5NIQGoj
d+Lh0tbur4x6ycnSvCR2OZP0w6bbwVufWvdM4cLxhsy3IuJzJX2MkRkxV7XMtrnJHcE0yFVo2gyY
lcPdAmiIgVITnrTWgPGMPPqi93DmoPqtbM0luTjFonlavnpOooU3eI+Ro05JTPll02VyRgPhR3HM
AFaH84QfhFF0Kdonp55emuX3Wf5XbWdCL/RoQh4sVLGCI6Ox3NcxgejBxOWJnecNUxm6ngHH6XjI
K3fjRsHJytifNMKjOmV2pNTvkgK5tUjXaaPvGpFPxhm0GmVzw6mHlmvI90lE1tiyi5AQu6qK+D6o
4lpK60+VtaSZt9sROz5JPTkur/4bQgG6imA+9tl0Wawly2+vPP8kC/HuEob5/2NNOVerSHZrrLMc
GCZlultuhDXRTVIPWrgXu/If5gGAV+kNG7t263/MO627l2iAG/no7oGn1SdaV6gUU40voEn7Xdrb
/qVLewhdU8EMM1SjkdNmJn5uk4Ta2mceKGtwCeD4TMkVy4T8puioE+zqE0WcZr8l/n1y2hrn0pVk
gJtOCzNpFF/GTB8rMwNnE5gtlIm0ZyxozQivY4fQABsAbhfre9QHIYxHupCtMfwUg5+dxsTBOVFq
sbXKrF+bs9luQCH1f6Os9OEn5YM4+QiZ/FWOsWJf9APJnZZT0X5A5WWQavwUpDJ9TmQCpQQUcH+S
QynvtaJBOoQt9uy4Die0+10dHUBVVjvbY8qQO3Fy4lKGMXrozZuYGEqDV+T+3XrT3Spc66AS9lGE
APrVYiRTtVSqRqFp2RHnHtdXN/wBkISRqj0RN9E5rFWg+ba5EkAtR/UwWMdxjLciTQmmWTR+ODTc
VSXEa+V86rH6KIvP5T9ALz0u/yWPY8BEwrtXAcg6BEVMKRecQl4WiwsSPPWfmgl/AiA44x+r4a1x
Ptya1Lc+/Osvs/8SEaezGdGxlKcgbX8iAsZNnh5W8mUXie1T0J4XD83yTzVqDBvNnYcaLAiRTHq7
orxraB1KBDvkUAKvXVk/4JkZqITn+JhBaSlDc4drahruIxglT/8SFMvd5KMDdyPRjQ80DBzz2bQQ
EHsvYyf2efzrmSQR218uqgHLVDjMjn7TbD0V0g1B29RaeFYaehb0+wf5uvyA/HJm3v6Ny/aM6EST
AZIi8o1z8GN+uKqcDzTtJj98QTPMJ1wcdUqiobUoKuCKdAm+C4lma/IkX4acxF2Fhd3IPw20dTyd
jLOkiOPXoqMT7aMXCJ8mfkVYaLzyrHE8hjaYouIrgByLeQhcWYYOdpFgYSr/tE2SBMuTxYfIByd9
55mvabUAYyeQsj6MMbvZ8wf6wdxnU7Bo4JYfir90DnTm7sSmhFvzaGXe8gWMevGVuYxD2pNU1c2i
smwzhIbghreq4V/0f0didJaPryThoCl+UI5bE/1LRmDkTnE2Qsio6XovYoTh3V+UVvHSQ+aB8oj4
ZwxolIYUzvNfPJEHLhfrxQ+zeK2oyx/j8jn1ymdua0cYoZw09alv9HHS/QHDwd8xiQ9j6ex4qkpc
rOC1GoEJlKdKlfiCGLt6rzoG5fU4DxjT5Y6fkF92OXEI9dqZNtMeIFYW/QpwOkivtVzD8l3XfMgY
4Ca7WC8LxbX++YPzwidScujSKFrHRncd7H9+KdDJNNvBgLRcnozhVjD44M9xWhOnUHND7DAh0nB3
Mgt1aFDtexkYTMePNi20im9TJZob+1MggENRvZPolr44Ar57lTBwuSpOKou2JK8Riy5pkeGHAKS4
/xqfJWYnYf4U/s3NinVI56Y3TeAqZXPotS5wG+F9Lb1mWPsRjc+gTvDqfVn8jsviNjpnYxJ9TLrq
CgjTui1+lt/OJEquQUieg/Q8aVXsdPDVFfXGwpHvEMpQFdm+JnOrIx+Al4Xn47fiMTLuy9dc/gIx
wVHenoxlsMOobxkTxB0P0VxWlyrhKZg/DSXV8nMsmwtIv0/2B738xE1t3ecY3mkjn4yRifv8gpHV
dOj7ohDw6+mo+D+zttov34bnvGwu/CG62snU7mmckunaLq81T4MwSNhjxiG1YchozsDlN1YVANz6
va/DvbTjC19iLkM8g0SptG9dHdL02S0vrG/OCANP2Izovf8s6yEx4xHwVfi8xOMdZpj9KsMIADez
Etskc7ij1dHHIjyLM2NvwNQzxgqnDu+W3df7ca5/zHR+S5Lu7xQjBbbJl4Gi7H4JUjrBmR5UN29F
mV+TSQZ7nMMOOZVWgJ8EL03sgfMmPdJognNZN96Jodh2QdC4xGcY1fxG6cGq7viyaFII60WfH9Lc
7Jp7UhjogEjP8G1mCKX1oUI8XRlNv9BATWoPaMT1OeGkR1sBf8D+N43oDGv/GKcs+8n6m9rdLQN6
XWQpDgimj2Z3JTBjZVsdbW44X5MJF7P+7V30LmJogathLB6lxw2zCM+tqTcEve8GNCSe7P4gc4nP
nZdy8GQeVgU+foJPuULsRztlVuZWdypkpu3NTN+DPC/dFFx4u4uruI8kc7o1YwkRrdHufu59Bsz5
xsbcWjSGeRIVlAox/nXAxHM0vcVEN4a6RNYEWykg44k4g3htjliaoVaeSPQ+GYROzvRKDRtK0gSt
TABHrllM9XzptHjlPIb1Qpk59Md6ig5DG227Gk9kM15MwaBeqEPdk68cyHHvzLU8D9QxKnGMp5LR
yZQKzieUeGHzpET8r9OUPstBWtFwRoR2ymO2o6xjRsLoIvXm81wl+3nMT1LPL/YMVMoNb0voegne
txEJJBEaeT4aczGD32V3d/hgBnpLB1OZ0LQA/OFZLT9dfugZrkngButk6s7znG0nAw6ir9sX23Fp
n3TTHzwl31bsM/7Ra4jAx9Ftr62bPcrIvNd9uzWYFDNKsLAwcVL45asf9K9O0Z9TJOyGYFSBqWml
QuMpModjz6MESbguE8J/DTBPhkp/bLM8y6ghwBLVYxWWw64RnxqiKDon971p2AWM3Ojw93T87VxT
k9HUdsjeBUROXxg8bbYbuP56BEgHE2mUHXOGPuQIBN33mgL/HQP3iQvW7yDTxaUXtFy/0nMTv3th
iKy1zZ/Drj3qrHtUZnJoW2tjdPaRx44dB7fSGJ5F3160RFiH9fMQZnQMBowRPLVdVC9y8vRNmvF5
FpGPbTgpL0FX5yDiSMhql3dZFEVzCCz3r3b8hygiRiNRyCRTJoT2RGWoNTYf4XJ3KXiMljs8VRpF
nlsdeFx3uPUgb8d2o2S9xzKw6qlamwjlVTO05zJjD49KusM4yQ3UK+aWwmPr2CnXDe2CFtGv5jAS
6zP81rbxKqBkObO5R8ei1zGpOy1k1HVuTtihp+I8j8MVLzR0OpHHH8FUAXHQ+3BaxBsNlDsMIAPy
NpuIXvdN2urJJhb2VMOYlb3XHDLiirD/Q0SxYNEz1vNh69nFBw3rnU7qb2cIwZqy6EMGAyArW3JH
ChfBT4HKl+xgN7EQ4sYPPkOvLLVq7Mc47Boke4T90BXAupGGZJTYk//sJqrdIzXj3fVIn0celuGt
nOOr6VM5Ti70pn7bBOOzV9e3nDfF7N47VX1k43SIXGCR1GmwafxjOgyvEqksnolrn7pcUehszd6m
q0e45YCPYQuN/Httu6fAGk5tllz6bpHr+2TbI031Bv/guv2mM2nN2ok4haZDOqeoTkVg7SfP/p7c
DkRlmv7lboyas+uvU+T+CzwimPoBwJ1v2bwmVnjzCue90wzugQtuGWEcVOU+Z9a4T2L/xYmH8xgy
HjOM17gNdyRrP4AdpHNAL7FG9ddbDPWXdygqmp/BJDK6yTeGhnVshahQYdG1qFOjCYdLddRtc7G9
6Snw5MPsdE86Dt4CWsR5FZx6du0hSe8CcYlBtUPYL3WTiSo2xn43Azb0mu4N5dmpobvtddGaQA5m
b/Z5ZotcO5nt73g+YmWS0YFvhQApt0PjPma/RVHTsRDxX8YMX7K2ukPNNbW3gUrwpXwCMtk4kU+L
TRqZFyJ+GZRk9H66+hu3jX6UMXMdgrnuwaL6B79YvSYA7FeGAbLGzhwAQjUXxLAejq1Q56pFcTgl
DZMKVyrc50sClA6/3SmkDGS2jkMHD3KzJJfMMu8fpjGtN2Fb/JrN8G9M6gvWURJWxh62rudPFGH/
ZyhsHcse/jmu42542BGm1Nl9KaVA5eq0zJ9trUjbbGnzNdO8o9npAXbsm23foD1uBskQJyWj1RBS
bzsC1rdwCeZrlAsmil0dU+F3/Xue1+Ic1ZwhSgVHXYdnpZq9XysSz9xdGbK5IoX8KDWYGU2XzGah
ky1xIBjmhBfsXOcegoMh3acOe4LlNM0+gNkHGkcQ3lG46DkT7zVnwqBl+Rm12ClLx3ya6wy3ogWx
2HHg0tCgNW1wc1YJa3jyuebHWfDcZhWqoqqCO6qqa2KVDuK7GWdV/jVPHSvLD629qapmG2XeM0Fp
gDuMdiWq9I8FDQGEUwflaGoVrZGWWTZAdNvSkIWX9vuoz0XhXC1l/CtgBkR+8RCl0I4ZEgzrWpMR
1DKuMFqKj2I6N2F7xvCI/A3dWrsfyHHftrrD/Bp6F1Y2WjpCjyr9EcjguUJSobPiin7gYS4zpuOq
iRFW+eLfrMYPySLErrv18ooY0g6TS0PkqSwWHrn6cGrfZTiubtzDF/7DA52CJ9ES6M2WiMfjpgXG
+Hn+pPn9qAyIRRVpRut5sLBCxmpn8RPrCcQrCQ0n0WEutSGJyUiS2Yv3AQ3IdyE5K3zkVLzsf+rY
+RP3THTzuntqycBL+uFHmeKx0k3H6+tENOJBK/oMKxkRlDkuSKKRPAB/mW4fg4YOjw0hpTM2+L+3
C67dm4t1hO801PKLpPBTYzHwikOfVxESO2jWPdHx5wnK23L9cfz6Lc0VfBIChfqe3nKe7WgUqf04
1ALlA5RGT9hHoRpCISg+KCYoPnCr1Y6/LRgAJVnB2ItmppndbcpM0sceKXjnd5KfPwcVfkqvKA7d
XDFcHZlo57TDPOlzsARv4Vh+pwgrg7Knw5G+jkJxh5aHXEMLrwRxQ3Q3atslcZiMGiY+8rld6FVd
7lzCocv3Nns1fA7xBVK629kJfYfJosUL0Pi1yeyd9GgLu0VGOG+77wYiV+3gmBnTxp+611aOjA/K
59gkxqFQZLfPbXrPBdvlAFUD7D+LWpIRqipk8R7AFAfRYu+TdmlbnrNndPQsDL1z0z7ah9R86Lam
jRbGs2rapR/QHyJ7fkji6kaSwSv5ErckV1cZZs8WQbZdhdFkpgkqpo7vb0AW8nl25EjCFRxOtotb
cYkcANy+BdhNHVzMuCw7tLpoBOmU9el4Ad/5FfAZKCf/rGZ1tYz824ACDdIYvp4ZczJDIxWMywYG
jEw5BH4vV7ZHg7jhvxJLLwtxQDFvto8WP6QRkyu7aEhk/Byx3BVLxWbHqV11yKhRQ8PEupHgAXSy
6rBEkCaB+Syd8ZREwU4wYT0a3NPxj941m5NHuE6fkXM2uoQomgHSZ+fQufOvg/iYV5e+tOMh+1sQ
E3Z+LpP4n+viZ6jcbEIeZtPQw3elLXbNvqeb7fp4aIizQBCKeIifx5iih8LLjkZMyx9Ukslrbh7o
TNOvH5kOkeexUirEIjTgS5Eh+NCcCE7MD2+jwPRTDfupYkmwwKakxYJmveSCEmjuAD6Zs1wXRUqT
z+7Jh6oG5p8IABprzdmwKUzgu36kD1J0ztbxkHKjCSNwR3mLOVK+c1lgqDN4pwE3YznkjHxy/JSU
vAfRj5++oRm9SgOB+fCgY71l/L8zHRLEe8UYFrFTZrx1BTKbZMmfm91PnekSrRySKUE+8JTeItjf
0VJHBqkYN46fvMaFf8We8VQ4Fb+R70D5HLkZTyWddbCFeh1QeTlzk6ynyOBsFI2xkQ0A+Arc9iEu
FpCvjWyE09BziY0VjRceDHPM/3Jdwj9GCie7riMAd0Q4Jg3zqJS9K1ivIA2JnQbJ1mHVjpPpIuz2
WpTGSzPRKJnD4xjLQyzzA0qBFzSe3DhskoFJZt0pblVI6NXWBXTsV/5ON6gy1UAib9w/ZNH8GvOL
2l18rttFh4IZLXZocUxoS2fzztu4Ttpi09mKjMRxeC9mFgkpEKmyD4HdbU0qim6OroDDm5ceNQNW
IRjIC5crinCjKGAEaVOd68WdZYf5dmqZkLmZfcuFeUzcEJmRPI5puLKDaVcbhmBS6GAGxaNC2c8o
K02S/TRh7k8re8TRkz4uL2eVeaT+0IqaUGymOSLF5W8mxOIGDxFx2NkeGL0Ukb+zW+VvVD8fmm56
RIWrSf1yemQj7ZmZxD9fJp95gfSmHMUhpYrDYWvTiaelFyWZIuTWh/zRimQbRehJo1QxsIduujWH
POWSX78Y7IgOaQlp1oz09xf8cq1tZxtEknlFSefEKOaJz3N8SZPpJUgiRtDDvS39V3vuzyPcSQ4p
+2xRBzfC+fFIowfORK2Xms1Kae5jKmZfCtw/uYlwpbOMx9wxt5I2PuT1VYB2SxX4XzXHWd0/MzGH
/Rpc/MBHB2Tukt7cjyG5aF7VwOD0xIDkPMrPchAMsVomJ8XscWks1JsqDQCyPpLwMay+UuLwhjF9
6rnQLNk8V9shN5j8EGD/TSx/aOT9xkujx+e7ZmX0T3SYFpV9DViLqT/fDb+yHsuUDj+DjXKRXpDo
nKMAzBg11rH8TSZ6qtViXXWrN4YOwB+lpgMEgA1e9W42ip3M21vluUygIElwPUJ34/XP8LHfIfsT
XWO8OYr124A4LkYqvTl6tuvx5FSptcnCzP2sPeqyqJ0fLAcdY2XF51Hnb5rEtnXUswU0Pq54symD
Yyjr+jxnAe01piArJYkbM8clzEKsaCsAKrckttWq+KUUfrap7vAK8MsFJYNavGlLGhme/DJyi3NN
NA/LcwRUYWKrIpa1J088VS54N4ONYWYs1nVMGjqLGNQY8rigYgGBzM7A5eCai947cQX78uzBBHxh
0mUeGzZNXaOyhYnkzfa94Z7iRePe084+QjGMW4p9cw4qbvv2Ma3pTGg3O2c8x7yJPhhL0j2sZzq3
g4IdxGlgs2VuVdp+OCPRuuxDOTTSItl77dSShauxWJsSyO2MmSYPDoOXHupUvmk44WFOd94Cy7/p
F9S0FY13y5rJYDGjdnjO2S256ffbEImw2/eEM5rQvavkh0fxjA3IPhuOcURYg+QBQPRzXeVUJm10
jMwwBPtG4mrdZMZhyPyfLjAlo7OZXjiRwahtvWNUmtfWVyddozANa0JWg749Bz0K3jTLZ/JnEKpa
w9GkARY2Cd3dcPgt/CHYZ6zzOcig/HnPocWoBHkC0xWFfkaKxe7LBRmg/5mMoqNrSEJF0OOgQII6
Rahl2OkXn0sliaQdSlfjxPG+6yLUbiKe1lkMI7p3km+JIm+lcBaPC7GizQJ6ngIUD5icnIyqVe6p
m5cbezouOPNc47cln9NKXRx/3h2N15EZuc/bxQU/S2wGQHN+EgHJQOGcXE1QG/xZtGjExLpsrbQo
ymPX49iyClaO9t/DuLhNYb5D/3O2oniXZNVllmg0i9mBM9wiwezs/tWNkbGHreltmFznQKzYLiSf
yW8hpppjihtzstil20IfO5eA9t4m/7kyH6M8IYre4PRBPptTRew9ZqLH1qgxULfjg+FEMLCWa2Ma
u6+E6u4rK7g2Uf7YkQcAc4QGQO+BFisZjO0FC2XTFL1PJpUiM9AjG1ol7jFPmtvYOb8F4vO4ebSJ
ZEQWQ1PD4e7PcRggZ+67cEOQx3pJ6krq+qWuAk7NxbnpJ6QWm8Gn233ogrmsOzAHxRoe3QU1SdsC
FxjlnrCgczLb6yIdaSlHd1STm8Fv38e0OBejn+6HlvDG7qfoOTiWbdz6majkvIjBRm2xXMrq0tEv
lQws5iJdJQkciiZo/7ihcWiNbBsExYF8dmAgZkeOU2FDLSAivJR0eAXSLIHsDXQVNTIhPmBHzAfM
Qc0qr/jXVbkkLnjTb1OhtldF+jjTpQoy8eW7EE4X3Ddvx9YqlkFbeI2i6Eal/lIK+g20jfHjmvnd
ZKBJ6tJTu7xHNmZoMgmzrFqTaPq3wWr+Rqv0bsYseOnBZLHMb6xW5w472OwurXsKlsgHJILET2jE
x6hbPCQJRJJ4sLraifa/jRoblj7gwA7MsMOowZ/VBoTKU+OofS2LixfNvznWMqaagkGETz1NzJmf
uW/s4LLJtgMT4WCKH5fPMq6DyxhH20nfm4jMLbSVQMae8pmcli6+lfMEbsWEvrfUJ3lhAgkYmBqg
JcU82d+CqR53Kq5+s7BgFRK72zEVJRiqS7+dRaDJLhm2QGDST6Sp5ypytpJCf7nUm7HY2CZjKiJX
SBbfG4v2H4dmlNPQRrPX6HM3iXdUIlvZYjpukBXZJFyKma5Nr05EnO4wGr7BFTmYRogyAW8jLs1K
A/pE8wpN3XlcXsipxChOTVYIYz8MwU9WK+bAdBRi+7kIUD0koPj5aOI42CttoSfGUZRhFxwmeR7T
cccK+1f2Ecc/N5uC8GBPGoTnIbhbgXpAt8SL0hcmlrDFoU23UgnFHGFyXmIRPwu/Ac/TBD03dpMh
ayWBHoUGLZOAaUM8NWhUgUehMtt0WNBY3PvJLr9Kg73Lq8UVdctbB3dhU0xtcoHYnWDQb/azDFDo
+PO8iQrzearLxwG860C2iQv80sJzuKYxCq3AgueDAMvME4C6UrAhosBbO+Smb4hsdQ+9Q9p7a6Ig
RDn5ZU7hgzZiWt9VaTzFgFWQVpEZUgL/p3K/gq4lS8Iow40j23sJFsuAKazvPU1oyU+LJQv30vCg
smAdVkPyiYQBySpKhRh1xMq1PO7+bNjusjVoUHW18zKWyJ5HCRW4fPcIayBumfsNcA3kQAzNN3Tg
GYfZDFOq6JoZr2NILsU4bMl8u6X0nVgm2DWyaxwh5apoHlr531qR957jrTfy9JCm1Z98Mp8jFBBI
5pmDL03wVi5ti+ElKhjcsTnenbaD7ikvtTfRa0PIwF6UTsGOD2yfWT8tpby2yw/cCfSZSRrmyx+a
wLrM4zdkwFVpvAZCA0b6nRO1mZzw3hDkwkX70UxCipOWBmX0xiayx8uAfd99sH0IsnShGH/Eq2pq
SaGX24KRbMYb2dpc5cOLjZF/uXr5NZBB9CKOPyxmhrdhdM9VCbUx6oddqF6gRUHpjeLHMm5uKCKZ
+1eokjGCjL39GrQB03vnsHwiKOdOOavMhfrpzvNOcfQxfuBSyeMcEnQ3I1idGBnX2kKPvU5rb6GE
0zWgm7HLpXjDpXnt0EFxP8fX7F7CVCzsBHYmIflRaSnQkJJ83LZCIVF+qUT9M30snrUAiQjm+RRA
+Tj7fsX8MvL2TUheu0UiLmL0whc7euMPTWycQkVcQk+octXesdTSQPAPgJGgErtPcvQubgnasZiT
Ym/P7VdmeM19bkj79gw8Z1TQOXAWes1WAs6lUdaGTe9QWszv21b2a07zbyDGXy0Taxyx9jVzLWJT
SNBTaXRGhH51yvyt0Z5aWelEt113zbZ2xUOKbbEBDkU3l+b1KMO10Db9v5BtMlLpnvN0U+X1Tnue
sbdCNllccnbX1js3rClaeWBeZddgy9tPPzL/gEndjlFA0FHwlIaDjyV9Wqm837vlsEchvoZzw8AO
R53V3208LQkQPZXWN7tDGCK4JocXn2xaGZunshyPCt4hrwKTqoHLbDY/MFVfN6TcKr5GjtJUWf0H
XeJ9XZOMY8noNc7HB5dbgK/IxVnc7uGlDMNDtxxUAuVfI86xHI4NBkZeyRTumxNkf6z53WiQuPUW
N6tqh5JoFRFuETc0G6OvyMn+lWP6i+FhRdgzAbNVtmyE9bufL6uPjE6cUem1RQzrJQqWjHHKCgYM
vfPHSxZYZNzgScuxGUJGLbZVHWLCVpgUOHK3c55flTExrieEXNHN7zIoFNBxzCPBjSNZP71EYAfE
xkj/KAuUpKDmn8r4jPfgrNzoO3LFrmtQkWcYsPRAJHWpKauni67Hax0aRxcfbAOBYJ0zh2fzvXDH
ImtAu9uM+ncs8pvJBhR32dvA6lj5Mn2MeusP4VjhSrMdFi28snRCQ0+6UMZH0/7tAG0t/gouOlx6
c8colmiUV/Z7HnLQxLBCwBV2HNtI2w49IBqXb9f27m159WnJPmGqIQccTQaBZuuyNu824TrzFNGn
BT/ALNxMjGFry4TYklZtO9u6m4V9mOeOPYsIEaMkfaNspj+1NZPm1z+5aPWWPjCtv2nd8yKsvGVY
STP0OdXpb81D22AfNle+n79GCj8eYA96APws0lXEpjH/WXVMlpvW/h0KXqCqRCxKU/c1dZG09wu9
r2+4uqJU9IgEieUZfTm+dhrh1Dt+06FKwNvBwCZfC6ahU2/+yTDBLnzSKG9+tU9IKwMsV9sArAlO
kR0OXn83zsEpYeo8MlkOvYRpSlDfTfyRUCAdaXxo4W27yPq1nfjXJd7wCJXyIkec61VDR3bZ4AHM
Yy8fNo3fPaTEoIh2PGDmJflnUPsyb0+E2FtbEHWdseR5uX8LiUujRPcsY4eePOvJ7CiRhwbUC8Ll
5WFM5hPzPuYeoO9TcE/BTOHC6DclIcCf3X9JDqlwuU5wU9sDuDqSd8dqtb6lGD6D2t+3S+x90QKl
o7Br0s8+1duM8YyOwq0VOo9jPr2ZbrBBun1auqYBriKj01wpQj5gbZAzxd2/dALOy4wKQLFExD5I
A1gvJZtw5KBjb9zgoSmip9ny7qDa9rGmszc65Tu2FB6aO+fcQsv3Cf8f7d8LU/FzSOnowzvGwwxC
hZRwo0COOnQUNon+kIOT76yuRLnGKTUMOSqb1BAbK3b/TM0EDCocYDJnV38qryHz3kGT8mmwVvzC
UK+Vn1O4WN4h7YY9c0uXoSg6LZv8m2YyXhtid3Me6E462O/Qtm5JEAyA8PHnOvgmMGPppYXtPeGb
a4jLhdTDPlbVvHdoaeAQUTzMYaAUguE3NZfUsRCXuPP3UjbS7nr0ObiCsQbsrJ6QctyISfx2RbD2
k+LbEs2Vy6Kt8m+COt4d199WcXFvmi7cNeOgjiLubmkT36aJCUszkL9YQkAXwclXpCSrEag4t/T/
ODqT7TiRKIh+EeckyZCwlWpQqTSUZtkbjiTbyQwJyfj1felVL7rdlqogh3gRNz7HgFRTDjJq6jY3
5/xIouJGEXO7Cgbnm3IgLlsBmshqcAOOTPohc9ja30nbv0D6oW1Fzjem1L+mEFxm1lLT4vyVsbnx
hvbkdlUA/nFN4BBmh2SjT/TtuNWf0+kK+wpmDkWdtm6/MlOUV3ZZ2DWHbzeJnnrmIVdJTQ9tAb8U
xxPtUQbzsyr1Kx0B9nomMulYBGh3tJhRE+c5ZGizHR8RU/1fRIv3iWtYzCLYxDUO9XrSv4KNAFVE
M2n0FPync3ZF/6C9+WV77VM//2WS4JJE/n4KM3YR0nRBDCilMDGy0rdTAD3MSPR2Sf1LhMvXlHFH
8LInl2wVDiWGyS710jfKBbC4oFfI2PsNm/1na4PdXq8upTds4vLgFsftIrVdYBquxIc+CX45dMw0
HsnMNOIV5T51nGJeyy6hQwPDwEMyKRB67B2QsZc33bPsUCYbYZmBFtu1Zw9jNomu7ELI5hyz73qV
RS7kAcPAFoGqp4rTxe6Pr+7KHzFh8s9CILgFY8GlpD1FNvqXLKg5Aw9HQEvdELj3SVa/zqL75VTh
0R8qHuuAHTOajyKZqY6z76VXnhhWd9ehV3t3M/Y/KMLkyBcIB1zt0fe7CrRgO+COjApnV4T9s1sP
b9yPnjtIfKICZJJtBnxek5BJRvG/aJztx7oCeeM7M9w/BmwdjzD10xFGKUMte+fcOkF0prJuuBGm
u5ShLh9DhP/UwypJSeW11AQnIAESiJXdVQFba6sbTkdwHn3q3ZE/VsCIBsLG9LVeb8tkRTBN0U2d
FeMDMvRrU1J8Gde8C24UH7G+HoG4nlvX/RKzehCiQa2z6CidRwZ4Ni8hn6ombb0Zd3wKr+wHl34W
6cGFv5bjKUXfu0hKe3CxgKhNm69E1efQptzfm+bZIhFGq4ZBb9k68U6l8u+g5N/t6Nn5yYN0cAMm
HWQ3V9+KZvzj9qD8G8T6ydcUmZkbWTXq5BQdT0/5R1nqqdOSyGUleWW6HUyoH894v+JMKBgd0wW0
zB/pV19uAq6ftxGDDeq84zEQ5FY5TSEWjPjKKjaabVHHY/UPMiGJYIij0DLk23a0mqvwPtgsRKC9
SMoE+8aEO5VwlW9IWAxefl/F8UEv7Qkxf7qiDIemxgJkb764TNWlvEUnBI681YtR5I097yr0sF7O
hpO8tUwIZWFfxwDzoj++iaR/pJf3ZnuAh1gijXKUDCYWKUpIPRmYXR7zmvTjAj5CRLuo7z+nofvR
XvlnGggiiBBKlRju4s0H5MxZdld69g4AI8kyemMQSDHAce9NR87rjQz+uILzcW6yb0BU/Ghd9FGF
DLXFYnCrRODA+eBGdBQG/BqgIcpIw1J67dExe+UvK1OV+MUNqxc1RNiadfg0COy4Yz/DTsLkGWOB
v/ZZiOuJNuRmuSjgh2lQYuZLb72lPLMew/72kmcf/t114NuGFSx+GVDEKgpIdomTH8N+xXGSP8TN
dFlTrtKJ1B+DP1GpwkwJhEn3jqP2lQjTY9XO53zESxP6C9I1XuTOZ4FLlpPTGY0HF4tYmXJe8VPn
vYcadJWF9je+fDD4k4+BdDrKrWHFRnctp4wEKsJ2bnQY7jY5OdjS/uJZwYVDQSCzgLWAB1OLgUia
d0E//yhiYoBL0FEXnRSP86iod8duWDovBUZYvxYAIVzKTIfrpfKeRixQOnXnfd0rqB6CP9aMpJto
RWfE1+LOm5gQbPFIb19wo99lSr5hA0mgr3GiTcZ4OFM8OdxEcjm7cfC9wMucQiTegdBVx8s5DzgX
c/sWFAw0J1sAQtXzE+L4RzNSpeGWuMTmsmfAL/1jnTSfBrBTGiJtRHD+oflcgzO/XqaUMQVzOhSN
e29SX/HaPGLpAlykvNftt+pxmF4VgcH/nNBm4TFUy+9tFKMelpuv41bxOVxN2D+v/Gm5WVL3hMWl
vcoMOI21fcT2HtGgFu+ytbj0bvqwWeOkSh/6HiWagwIxm7MWLsVVwVLedEAmcBBwaq83XzA/0tl0
3asAMMTSSX0CdQ41358r5A/v1amcncs2oujhZBiMBPHC6NKBGNrlHIxtHl3ktg+Mv+N6fhbD+hgu
SwzJDwpCXr8LQsbQLB7dNr6fl5QKChaHWhYbNZb0NucHxlDxC3v8DdFwGtrL3wrrl8imA8LrhQgq
5p/sTswRPBgKuhiczPQabLLcdrFFDDkPfXWpERtr1uhtrU46wnty+p5GfevjOSNetV82Z+NS/nhR
vh/jdZcW9cVR5PcqKPxIib/jtMRwoNVbkSOBm+0rIcH3YlYiP6pAoEgg0MTGudFre/KC/qA4UlRK
nCZbAc2rCE+yVEp2rlYGrH7tpW6D18BGn0Nr/m1r5IAkuKmsjHjvLCYmr7M0UzByUx6IlpQbcazl
QxSnT7MJbqYWU76e8UZJ9SyC5DuZmpeu199CekzfeZ68Jr6p/Mm/VnFVAI8A7TB2I/1YY8T4AH5Q
biqwSfKBxxfBiXS8N9KxZQlakMa4hMj8zGTBKm6nhKk1PZNpOxyaqjq1gsNTPgADMH1yv107/Sxp
9tqIOzEwAt86qKQb4VIiL0uumV2moMQpgzMAQeBJKPNUllwUtXvmXWNByfQu82B09p48EGMkxoJO
kNbhX3+GErr9mygvDokT/V0zrtGBnk6xiR5TvuFmZq/ALvMS2ui2StL3lnB9PXi4vqCFzOIeSeN2
8YuTLJnKkSAQTLjQMm62f+czsRoXbCOhPsYT0eN+PdX4h5U3vEV+/D6zYHDGfh0bDsIlR8LEcF+N
nfdx0yTG5luvX05N5EdphjDmsR3yx5zpxlqEP/Ri8+fuZRMntN4QC9fieQmXQ4ZEBqyD3wbzfSxm
ys7IW+IEITSdsrUDtauZu+lpvFs5KBUpIwfMMD2Px4oc6dYk3pCwRBxyqu7OfdY8mU49BOEKuNc7
bf2w2+uIEHIsBu+hHASwzG1TDPi1ige8QWBMK/cOau5dQY0XWPJ83/JC4R0neDfk3sM4lS8NycMr
wKPUfVrzUsvkfrsJRfN4MCEFBSLYMdL5XYMLm1kZ2KLe60RdiZaJ5lSYS0TTbpolH7BDaPNInq0a
nyL+ByDJX+ZuS7rB8rwy24OUppokKS0BSZw9pCBZtttI3c0/az1/W869anvMu+ENQZoWBQAxrW04
WOd3LScnRIgfP3dJXKnqGIblZ9Yyl0m9cz9NdIMFl9FilTPDpYMSg3N371CeMJJtbMphH+Xm7Ch+
xzRuDoaiGrxW4Z5pEIFIEd0mSxdjxO2eC4+9UHBtCF1IAQH107DlR0z0a0cpOMLUV2+9d0Q0ZHYW
+2WyLy6xVVAc2XODVMWaykNRA7xo22d8e6BiHdDZyDVCnbcDdN2J28XOd11PS4I0wEqIx14t0PXL
fn7Nyumrz7GNh4Fb3wZZ9P+x4u9CUlF5dIsUvC2BnO4GEpCcE/gsGvdetNzEp8Est23pcrPl54rZ
erUPNM6Vd4sznYUd3mMzHaMMmik7AF0pfNdBEZxqfujtQfasfi7XnL1y/TN65SGWGjuPGT62Hzbj
9QsGUaHiMiogoUtqwLuJ2uTLGKJVCfbCqK64a0BLvCL3dfg/d6ltSRza159eph9mbX4G19uXfv8h
XXqsna5v7jNdpFxO6ulUxeH30htkgYnC4mA4T1jUjDPec9687TsOMMHavGOoOPYbTq22j6xxpCIm
0upovFCWx/Y+DrKHwDFYbnrgsw6hpT1oipmDmp0472Q/2L7YvuxDHKjPNXPA5HTN9ar036FQTNcs
kCe13FjJdWq7/Wa1c1170a305Y1MmYqa5iDN/NJnMYv0zJ1y2VwTrhPf9SbaewP5s7WVXHip3mbu
1l3qitBgjd8m0M3LOqe3/dB8Nmb4rLveuZrTAcif60mG0bZ+sGtagNj2GS8O+ilzmxcGcGgI02cY
iEsR4QKETH+fztVjZtXrAICFS7rEecG7NAbmpa/11nTW/ytj/5hH5OMS3Juxr9SxBoyb05u5E2Rj
D4kVT4JCWrniOMZwg4zvNJc+4HwDcA47eVNBt7c3NOtku9X3uRFXQbSTIaJoW+Yz6VEQcm6SkUOe
6TSA3Tat3nHo6xvOphQOcpjp2scRrxQVLv39UtClN4sdQSZAft5vuZR3qQeixW/xGcwW5UihbqzR
9IrXMXjyWk8y+mk5/9r1NsORTPRNn2XIgNQ48jHBFVrC3xxixsUaR/zqZuU1WOBvhXVzGJJP4qH4
RpjINH59P4rgLmDrmRnURnHBd7k+Bj1jw7aheHLkLIZnDt5++tyxIPSreqXM9KQ6zPsLKy3zQ0oY
/dtRyCPT598JvjHqM45iYhstJo6pFOthv/Lsjp7Ju6Gw+3HFzRyzhgxAs6ARgBMCslbjVxEg1wX4
AN8nSjsJWx28lnWpXrtHu3KTiebsnzHOaxsVd8YTNeoWRgBmD4mYaZQsAQ5KmFMkw6bah2nEEX3m
ncF217lXuUrhtzjyKNAspooZhKY0gb7DFJdiYWmSTokIsGiyFlcr6b3lq/bxzjn5ZubgR7pyXYhM
cL6cXl4m3mZqFt4iN9X3mdOpKyWHBw3fiQhTMBwUtKAgl1CP6QFnEFD6/nPArqSDhJxD+a5C9aeO
uR5zpB2LvIXtwbfTzgqw/XRp8uExCGpMAt1y9qQ5DMNCuTJevyDd51bT1dbA7PDGntSmx7zTWdP0
joT3Q7lsYKyB0WVm8LzF/59CJo8Fq/XlS9MVL2qa0PoDFDbfkAgZqpXWSuio/y+gXiXuJk98mAmH
nj+zbo19UJ/R6u6dQv9Iy6U404h3UgBsz9DYytg99JKqnm4iTloA3LoOU4JaejHz5hFILywG0y70
eq5Y6YfI6sfQT2+7yvvGy4CRYiAg7AutbyfT2SNR0p2IFZo59NSHnIJy+qMtUCVIiaSPKxsedU1t
Jop7s69BhV1m4UUPPuEBBDBcWMem7DcgRlodxprrBSGcF49lrw/km2/FF4MTgiSF2+49j0WDOepL
VsqIFKfLkH6Gl4qR6cY28OZXMAwx2ltDwr2L96mkuhba/96k7VvWhY9l013IQga8f/hEl9ze+lX4
3PMbjKJlDV1uQl6VgnKIQeE9ookoWmBsaLn3Zrmb4hLRUJy2yaH15RHHwX1M8lpP8yP0uidgwpuj
tSGeQEykorRcEz3OXSCklBA1OHPxVHiaEBJ2QvIR8JAwxlF5Xr8PbLm7BmEhdNRBxMHOycwLp5Uf
RMFvhEXe/HqLyZUI3sscfwhCtNchAGmg/eAguyE6VE72rUW9FUc0DKf1F6b/cwqIhbBleD/l/r4l
k1tZtI3UemcPO3uV5Hd+URLym98j05wCbsREWKkHEcwSOtp1PF6IUaif1W0rxhbxd2yaj8ST9+G0
flb8BZXvFnt6Vqmei8D5clpL5/jeRzecGTv1hX+BInZsEx/MtYM7abnDqcZsHvNnY2FsK2k64uec
R6GNNLx6bRlx7PdlwMRnPjMku87K4ZXf51yt5fNY9u/0uN6qbqH4hrU4dqsfKN7sxOGt1+lzO3YX
aCKAbKPqlDNxeVI+bpluiQOO6HDvJL+36NsY5Z9xIcGsivegOGIxv+nC+rwMK1fYvkWkRvJEIPQP
7NmfHsbKonLe1xX46DxvjVF1Np/jtfiUNrF7b0xf0ig79eH8lIT+0+At52QggeXEKKGNoQJxdqi6
iAWGk2h6qIPi1A4jZaITtddzQ9ZNSKnha8e4hTaX4AJmiaC1Q4EjbqTtS693pW/SU56Hd54/HNqs
fuoj8uhyFH+Sdb6J2+C3FzONbi33eAwPL9mcf0gqczvJAK2d7Gswxciglf81CXFyqEb3ZvXXbYYH
x6qfSVTHIujulsZS/cI0nwHBxYCLuvbBvN1HbSQ4jnWPAeN+HlwagaoiJUKsxWnu1UHWnTw048KU
vJrLuwk/9GjCF50Pd6vhFro01f3Gz9RBe1qb6iYsMiizXr7b0KVOLl9ChzILdwwpF2f91kmA+ItJ
Gvffq6zsD3mi9jp1w58mxsjQABUB3HMIk+CxpVkrVqhPqRfC7kl+/HL620huHX08vVUcueJKqCOM
mXxfxtyDszz706qJJX58DltqWQocjAMkIhzX0Y0d/bs65bRc+xuGUH9NTUrymOFSMz4h7f1pvcS5
Lkz7Vc/YLV16hHSoi7duarmhMSGkFpNPKtBoaq3cT5UqYKcgqgfjpntGzUfmh6cgYPgU+foGS3my
TSifJz5EI8cb3xtuuzhxdlQtYR3xAE223SfZsLeRVAqovxainVhvJKSFLTW5M4JM4XUM4KK2bJux
zT/q0r8v+8wDkdBCFXLqc8DHTRDyHHYhmbQl+o5Xe/RaiE564aKaAtrs3O4p4LCKJ6fASt6zmOn4
o8ki/ZLJ9s+QBPdqsr9t6z/KCsWpAtB0aIbl/w8m0DhL7JJ9rtb8WHJNjhpPUzz+puzw5PbLAxvB
juXkWPAJ2qoE0IDP/aGBmuQDfP70anWpppI8YjUABpM/SUbXXDSdm4wRU2Ue/QpKahs8rIH/x3Vg
7CaZPYdbTWzV/MH+T8qpbW6GiiM0jV5n11VMz5ruXXt0YlP0dJAER+Za/YRyBaBkgt+xQLSGiXSY
Goo7gJFevO0/iXFaLsXfnvAOeVjghWZKp33ZTe9rvDn/u/kWP+m1O49vubKnFVN6WjX4SebrLqfi
BEsHJ6CKpXRU67SXS/4C0tC76lBa0UyRSlPc5SpWWwl4dL10IJgEL/eIXN42T/M0PG//AbCtV7xc
1BDguGQcuatZXJPI7Ic8vEnH4WWN9a2K0z0zmWSXWsileepyhsro8MN2xdDGOB9esYB6hTCNZcBP
t4EnuQp8c0eNc8uve2hMAQZwApZoZqN+Za8Ak+hrhV8rw2mNrdBzD35YN/7eRI4oKMRb2mTvBAuM
/tylNi0o3eyoSUI5HzQm5MEvLEhVhVG3qApwNHCzHX/P4pk1r65VNnkkKsi9dUxSVVMeV+a6RQoS
cf44KLHpBvjQs/QM0nG79lJhq/8UWGc8Ps8kDxwYclPYvvRN5ld3CgsLLkmdrUbwgtH3RjK/a+ke
Y6SuiHP7RR+nbGy+YsIxFnbekd1BxmLhNwUemlUWO0FrXEk2XDftfTLJuNl1PRfZneNU+E+MIqe7
S8Y5H25NForsy8i2VBuWI2BwUOjFxs9JyYf4Z9AhFGXSHVtsOUlqh8r4otWbeSiuEW12ZTnl9kEv
Ef5VP+O+xujdz9VdEs3mDdau7//4qVsEX4FI2+UskyAhu9+OtaIFSMP4o2bN26yMpi/maxerJnbe
aZYFaJNiIkUzMb98pdorYO9wRwxMeoqVugWArxyK8UIR3eRSjy4KflfpZQFOO/Db5ZmYMQ/AD59v
arfhieY6HvVPSWK85FdUd9C+UIMGDLUtQ+qOLl2sb/h5mETyhFAVUyI/dC0rU13UZFNrZzTsp6B3
iisYFbSyF7UDl2qvQoTBv01ax/MuDD3fPYy65YQdE3n0XyyB5Rpxu48J+3UlmNPj4mYRfcaNrhEp
sTgUP6N2KjwNsRwwIAKVUCZ+KAqHjygsU+GgIsMWg0HWBxHSZ2ntmxJ9MD10rTPHd0xIMx7t0RTu
eh1E/JYbGtc6ya9e9zwZX0vE8NRcG0Nz/U/GAeRq4k1MO61MvreZ7WHTRHwXY0vKondYQoqy3Lp2
q8Ih+7wEIBYubUmK7KeFQs84WS/u5oWKA7G6hOdCXbMjzPhhbLHBBCvxVyYJNo5rXWwP21FFgMrg
IjGmJI0w97MGXeEE/JUZ+PWOToHrxUFiZOxWTaHzI73RDe46TCDt9ALvUi3tNln2CMn6kmL3t3Wo
A0koYlFi/BwH1vcP2/shwai+cChZ7TUfEFG3WUyO3JWuTw3Ptek52xFgkc0q+FVzcvEOT03Tytdw
cW3/vEZj3M1YCsO5fyAL6+g30QC5ueEdnoEha4g0CY5JJo5zsKs8PmpwXJXLAZ4jVKpWdeVN3YpL
k4xWzQIdNUBRJrpgTBv/zggir4Ss0yl5JCFed++2alw8B9btFvOsdCyjL98OneUkSRkcNp9VuPlG
d0tF0//OO2SH73kdeqoWJDvndAhkPciF0TL2sx9NpC16d9O2yj850LvTBeu6SZJbDupkSnWqeoZj
k5Wlwx+ZMbD2V0OQ6BhanPWZb85Z0dXxQWWxGF+WwJNcnVmtFr/bJ1FSzfg00MtTKh9wZxQIvxlN
46dhglw6cGUxROdRkPnjA/BE0Rdw1TqdNMz55zoe34Zk9u1TUaOdeZy26EGkyc/O0o9J1jQ+TYuZ
M5Jdu8rTtUJvtyOyWEHroygknWueBCqyw7mRbklM1hoNYTjA/zfuSgzLYM5MkVbEAXsmvO9YHb3p
aZJLsHGVMdNFKOau46ENQ9eqnc9odofkmNBiv33jU+3NxW3u8LvQftI2I6QqlpCNSQNiq3eCi1Wx
bvHD4a6FVCf7vv9IBTg3krtgMdVPpUMxEVTQgUd/lhZ5nx2407Hy045bT0BdhFkS5Iu4AueBKWR0
u4kamtzLXOfUly4xkX00GBjlkPRQjW7QK9K+36bZ1iA25pHCbh0sBGJt6vv9jy2mpL5YMSocZVL4
MxbaKiA1HV+z6Nj6tc2DpX6m7qpYzKnpW4P4vGyUqcUXPTKMjuv6sUbBASw4m0GFZ0uIlpBvFLkR
oack9hmuXrl9uIYdZQuRb+F6NgJqJP69HCHE8Qf4p4fOL9LtXupmWy81d8SWnIPXyTCpiFKDtKRM
hkH84u59F7FdsR7koOKBHI72yAiP2XvojUnCPNhBKd6U6HxWT+StBFSVuUw1bYLGFst47Lmesj2u
ovFtcAUv3OOMa9hWtsljrkiTX7mddAKQl23aR9XOalcInF5mge9y01KNGyyHYklU0D5MSpdcrscq
CHR7PQ9iac3O4GyYlqOTTfHwdybSoNDriZfly4uYZ5w4Z28MgVFfnLTpSnNOPKWb7tCXCED3RSeI
5xx7mqmCf7DFROCe8ZBNGaDpyAn86t64QRRQDDMDLDpYWWWRu1/dsK6R51OIM1szrtSlNhdjkgUO
+CEmXlaP+NZCeP44JKcBTY7DwWr5mTkCttylhsiDKQThNBffDkBj9UAwfY6eZ6fF6Qo+hyMEkxNn
GhLv6AZ+yo1aYq8ds6eRthzeuXWLj44u8dFq1ImHuy5XvVMMR8narhEB4zzi8A7hCmvtFSPvNCdA
gHF5aXaj7Lv0X+pPOkUA6bMWOavShK6Q0WpTSXVNgFU7AwrMmPVM4LrGYyjU9TNgvj3Tz0Jf+qGs
cXo2UrRTuQuN09QBfseSR7xwaF+BbD9OtK/ioqhg28YcCPxj1VDqk1EhakT7AHQqy/Zwy3suCXTN
Ag3PY9ebv2abdsN3AUd0a0sJOX/BA8hWCyJfLWnef1aq0etf0lDJ1rvUp7MTHTEGMFYHGkVIsmUU
TT7yn5BRX5/UtBBV3nkh1I+GFaxunY+5qWmQQS0pGxj0cUvsKnbAVruHsieHfTvqNegIXzhwnVej
dfDjxpTk7ME4RAC7fPpC5jDSUBx4vts6u2QiqMQHaYWFECQT+1U+p7L2FnXqkxxiBkE1d+ioFp4J
Xs9Hh7xie+wG21Avz4HPshQHY6OaR2yVafKbhQSED0WKZR9/e8wHCQ2pJfvbWWe0BDx5xYP1HDL9
6KI/xBASRmIQWemawWlcJjCuShW36XvWDgMwpToMo4kuxVCLCT+G4+d9Slx36QmumaHssieTpNn6
bUPjR+uR0JHrK0JeLmnyHYzllDGFTFrPf8SnnpXjnhNcgyUVpLmkdjZNpwGFoAfUSD14mxBlGIIe
Y3SHyGVvhGb65ZySuWqwc6Sjscm/DMOAklcjiyHwNxQyL0UTj5Lp0JrBetlJd22gxhvOA54jrn3I
5fa+zpii7KyBgVSeCMf26iKh8Y6/jDCKPtsi09O7I2DS0SQspzGt9l6vFI752IzRW1IDMf2dZ75m
RyI9p6n/bSsFWghZvGnYuMH2DNFPPLm6wGgYI6ly9oKGysyYdBArGe2oxkderpL/o0Bhk6vqMSBm
2XzknWtdH/1i032vs8VVlK4pjhcpeKy1GByOHqRCdHzNPxg+YylcIhYIHGMONWHxxJiQu80gxPwy
wwtl9W+TOslfKHqaVcvQehl6TLhuYFSzb1RQjX84bunss3Lzev0eiAph6GtUzHOG0qa9/g6Ed5p4
1HbmjhKw2yJ8UaelTCjozCM6NRkcI3TRPCwpB1t+OeQKZQhMkmE58v+aB7oCVwr3BztyUFfDxeU2
pzDQidSXXxxZZfUv6YBcwSTnRZ+xVGuREF8bCDIymGQwazFsTXwnhXfkwOmPf/MRT9CIqM0n9Wv1
TH/wMI2CPqfm0f0VMLPouJOZOGaKMpNY998dV3Hju3aToMBAnYJMgfkzEDGMWL3ioiWqWsJlgAQ7
NG2VPPBdm7K8puE7YVgVzktV/81RG4FPcJRAIxql8LD+rtksW0SVJXa5W87YMnkrFj5LPJMkgqOM
nt9OrtXtUq2RvY08oFwXH84JOSRdYQJ6SJ0FrMzkrYJIes4tfbHc7po2MCcXZz38R19yOCP36shR
3g6habeM+uwjjIODqWpIO6mtqy1LFC7EJGRpeWx2fBJT+MX+oikVFkvlD/flGvrEjZK62L7l3E+W
bATglENHw7XAbaQHL1eCwcsS3f4NeychXju4W+ueX9WNZkJGRo48UhYtWwQxy+LGXLVZX5cuBzKO
MeF5Bq1j8rMseCIxr3tMQslf17invnUE+4cuJD8NzTcf7zSSZUBDLW5TrVeQNj65SrgITM5tMvCU
Sm4GB34bXgNeeUpwwz0/migeSlO0XnTTjCRM3yJi5wQ4jY1c7/dShIIzWa9yF4LnnMsU3aWeWNzd
ltjsdd4ny6OGqZP2oNM6DN2UM+JUovk+pRIuimKEj5uqA31uriKcEFufuQSZ/DZx0Vy5t0OyixuY
U4t2AlodKDVDfukxDC93dUM3F4yIPsEUifu7ru0ToJCInggXnZ8nHJ1Ux2c/zPP0uPR+tPxtI7XR
HnjT8vimyNo8wn2s57xobsNEhOI+7DsgT9doi1MOZIzJbpVcVX01On+IXAsWwCbNfcpzuK00oFcS
KiJIbOc5HuWrsUknD5u1x19PyAH64gPoc46AYcod9ZLrMamfUoSq+Ytk/Ha1SaZQUJWosmZdONrT
OBp9Uygx2ifmH62hbrVaqnKnuwxv4hVfRJHPzKrKOv4zymogKsVQRVZwi0dknkvLVuKpTV0Z9N92
Mpn/OY+gJxai6eO0/MJ3mkRvRbBahSOhFWEV8rFrEz7S+DurX0ud9QsQF075nf+LFTOBM8CdzAsH
xKdK9zEAx5ihSOCNoGmvFIWN808RFlxP7ynkWVvsvIuKp7+sPZSkQRHM9U85JRkHqihICtW+UPaQ
+n/GxDclDRrOyIU80pEQj3GvotGBDBlp+tpr4bedQNXHgg//qAjGzZMC+mWLb4P9R+ZZcQUpDlED
iAIrvLXnsOH0bJ44xWjCvlJBKXIEvSCcq/TaukvFnp0qYTCqlUJP5iXnzlrwcR6Yj9EDEsVUoSeY
i7WH4P3WySGbgKcHQPI/HZ8B/0QYvLRGHxvHLZtHP8nz9qnrysUcU5H20FiaER4VJzS/AYW9MPu/
r9quJ0oyY38mzVeQTTQ/hs02fyCO3QpOgY1xl4svw5zhAape39G2SdsGDpkS1wplr7L19ROTkzD4
52g7ZIoep4h7Ff6ueprMvnH9cG532pIAQdjqnYqucMbVjLt3omWnIAE5lZi5q6EU6dnqVKYEeFPS
mnT+Ta9hwY32Gg9lUR8hK9K/sq5qiK/nrOGcieLUZnderDzvFNQp+VQKhZzhOqcdg8MBMgqE/xmp
hhxAmf0pO6iULeUMHnXKdXnvysq7XRgL3xOEh4cdFpzHvSIs7zgNhheTkd13ky7dvtagQe20XXiv
fAuWelXUy155c1dfhgoGa6u5IpCVIZVnopIECSk3gBfWL+dD5s50CZpgefT92tsEQcTB3ofaIsKk
P/Xbvr5LEToeTZvSUKHkzNdgb21CjoAb07ormoYK3Na3Hi3KLConXcryXxpk6cGLYcV2ibUP4ZTw
tnENMD89mv1x5GL/VfYMtWHJKkZEkgh6uRcmih/K/yNcdRU+jaE731amCr/7iXtvo5kqcD1Jd0Bt
8JcPmbjrAIbeR27TfUmCBSg/5TgmvAySNB+zYDTjCdUiThtAqF3W/5pQt15X1Lw92KDyxKXUQHQf
crvDWlg++ZjXYGqS3zlWefnWdEtyCILZnjww17CWKlysDNof056LJ5VA6Q12IKa+gngbPdnizmdx
QdAqvf84O48dyZUs2/5KocaPaGoaG6/fwBVdhnt46JgQoZJaa379W5Y9uRWoyAvUoHALiUwXdNLs
2Dl7r72hsB7XUTy3pzJuMNxOgrlWWDWPQK2Mi1mh3vF7LV4ioMKZ1CslCbRmDbMK1ovsCX8pc5Z5
09yPiEQzYhKcMVCu/DOTfoEMQUhOYYLoQDWfowzVijPAC0Jlt2tcMJi4wwVhEnofH6u2wNftMmhi
4SDSdZaJnAFSJxD7jI6xfxq/HZcdVWhh6SsQqmuzcDhbFtjOXlATH8I5xE7ljK+hJa59zVEjNDnH
ggp2okNkZFsfHCKDVZx2xX0B+EDKrXu1PmEafilSgrxSke/kPLSrUoKELXiEkN5GSnCf+M7IT7Y+
bcMuBj2CBwNoBT8vY5IkL88OEdCdZnOWFC0H+ukYBQwolR6eeE0SIpAAf7qNLBxhoFhFyHcoG8/s
Z1ny0TryZ6B/mv2pVTN+PobDgAY708YCp6yybjqZWFTmiJxi9mAkvR5HlKs6wXqoXcWzJhOwz7CK
/epXnWMO9EndIPIDd10y35uR68nkdj0mKMwkEc+iY9OGAyJhTiJhcmxDfd0m5ZZV/U5jvgIPhBil
lun2sHYUfU0em4y6Hk6aWlySelwlPCST+hXNb2GGwAzsB/nSq1DL13qVPOTMv1AxT2Qd63Atja3l
5p7PL0uDblPon4GPHlNTV3rB1D0FHVmiZZxfWI9XWVTfOB3KiAqod0FiijR4qZrYcijl2Ot0Ew52
fHTl0yBLYILYMb0gABjri6niW0KKt3LadDuBpAf+JCFxunEHRYr4wzl+UggP5gC2ZPP1SDbwao2R
fSXFQeV7ob8OobWOa7FLyGhSdWKgxlnloXTHz95xsmXbWCduxlNkDwSi6kdNJXponj3WwaMxugdd
0W6kRjNI2UmgwxycFv+MTvJ5K/BJ5bP9RObtS92QrAxWwp9w7htPxRRtzbH1WrjRWRd7qF2pNKx7
Awx/MeiPWpA/sP6CEq4IXpmeMXrvfFdd94aD8pFbmZYYKjPkzQoMKFgDA9wrLRiWM72vztSfiy65
z1xxL/+ilOeKzIHmY2CET1bhaG7pKNP5eSN+Y1Vmb2RzbhXgxxmUkYDZIjp+0MfR2jbURekiWHC6
65y8xYq+h0vpldn4SUNxC8HvtiseZqGu22w4hHm08xk5E67tC2tl+9NhZBo12sazK9WaWu4s+oBA
K9emwu8VWvf1izq5J6yth0grP+pyQORnyXCLo13yZWz+8hjqJNuFTKbmbT6T0knOdKpm5PzAuBv4
zbTh00b5XxI7lGYUj6hWjQQrdUu+hUXiJwZpnO3RNrMyRI/jWzGlLHj9sq5GD8XXJcJzagBl4G4s
yeLR6udeXnUWIBBxoPML+gUaI+HE37cRUYhJ/JgjO7Ca8UyT76qq1o2biXVTKWtrIpIbASM9l2Ub
l54c+huAOlS7OyMjeyMchuQ+xyt51kbkfSFdtTRnRcucY8RDJREMsMrRs7onQZfYNN4lGMg03BXa
55Vbx0wv65sA821kFJD5kTjmn+owb9zEutWgwduRQPbarnquWly8E+t+CDr8FUwa6Owd7Tpd1rCE
KmfaB3HkhSRaSKkmVMYTfchFZyueYYG8K+CYo10rI+HJBWNk+a6SX0bT4Cg2WVTQpnOv0JhgIlEl
97VenSwydBTV2tLIWsmluSJRm/7m1HbnCW6qEdkbtdcARucrntR9URW/768IRgjTrGf53TvkcBJo
AoCSbGnWRlYH3beXdRHda6DK1ZF1EnOhJp2vPKXymsdjdaQWh+fq7pzIunLu3hksC5wXkEhOp1yz
JZFxhc6es5K2Rtaywu+zo8+7rQPldQjcVVxiVmLtA29+71sx1hN12ZHHq+nlXuO05DJwAmnVvaMa
PIhIe5qxi/IhJamJH3viXF7sWC/XKflBWPP2XO+NoyQE8oJSF5bHHA95vQPObWTuwIg142zETwUu
+GqPBjoDbRs4AWhbPA28XssiR2bfwVJ1QIeEjTI7lL/JBDJC/rwVA1hdIoxjZhPmB1PdnS3eZyws
FVaXkpY/r3BvR/2t2YV3lSqOeQDjnpE85cOiFwOjZd+bFVabkakrEBacRzt1cFfy/4s+3qssJI1d
bnCfN3QtxtBYJibHf9QUYoRDhHcN4QjahHxpKI/wCW6cSnhyTZNrVlIKSFcoWdnCKQZ4d/fJcYZ1
zWkjEbMkwLxkfrtKkQumPJ96B3aS5UPuVkrxLuuHpIW+NeT1PtCMbYXXUl5rwwDlGEMuHPTiqjk1
BpRY9TR6m4vOxAldsakFFWIZPSpRaw7WfZYyqOnsU99MG2eGGF3FHZ5azVz1kc/uN5Xhtmq7h5gv
I9JpbWX8WopyFWSoz0bmma5+ysBjW8DtdeeGJtEqp7aIoGFbAp0r2t0OvIYSZ55GKLCsO7IsWtK+
BOSpe8OUH/LGWsoHblIm7I0hPbo4DDiQTLZDh929MUvDkwqCPGlOYvBxV+H7Zlce+2k39MUeHeaj
or/71M1NrbGhYk0qaORgF7T7aS9hBMWA37dKGXSyWhvcNPWYkcmOlIr3pkJmEUYYOqTum0UAwqLn
hyUf5sTIh9HMyaZgdcN+U9rmQe4ubdTJ8T5+J9r8Lbp09IC5Yt9Ok4keKdqZk/lc1MFtip905jQR
9dl+dqhRMAocVKTucY3YXL514AfPDDu3GspM2lHxS6q6ntxVRswCetwc20Ku5NXaCl+VND7pPOSS
xk3XdCX9RvK7yfuerDxPxHdMeDY2N2dudffyCjNrORnmfKbe95pceY1bMmwzGPmNKK5h4F6laVje
uoyQFg05CJpLLp9TbuRqWrDCw6a+cYBmyG8WziJaVikDqErbpQRumMn4ijyIx6VlU6MXMwDMykCb
aixJufqIiexM6u8maTA2omFXoTwqOcRnY7pr2wnHUH6qSgiJfqJtEuwqaofFAIsdY45unQL3MRpy
xIlIk7670UIoShVpgc8ZnH7dIMFyUndXiP4WqM9mCIjiEPA6S2tVoUKUFa1v2ls15EyOeUmbq5X0
D1khDka1PM4xIclFup+4/IpNR5hyYaAThyCCNGKMTmQSiCh04b21RzHQKJa/S9j2nA656vLlNJQ1
U4+51wrdfVb2d40gmoMySrEAVfrFe0mhWzfObRRFd3J1kJumZbiXmqtWIvqgC3NpemPVDv3epeLo
GXvQA0TAIfZEL1NAJQ/AtXdEJkNTn1dWZ2xG3QfpBwOKEINx1A+Z5JogoWf8v5nwxVsc6JCosvTV
64jfu/TTPb/CJZZQff1TbsGgILbSgUgc5u9ae6ryY9XDUWDFZZK1SEeYi7LcxvTms63PWftisj3V
XXTqMuRJ3FJQBmFLSlJE4jlZB+o+3sVZclCQ31dUbJbxTh47RE/7pkbEFKfFqcxfutbHVOFw7iVh
h1j0TRbOL5XwNxPrpps1a5VWjix35LpZxhK7DYyAbZ28OQgZ6Nx7cdMnlMmusazmyXND5a5O4pM9
RwQSkaRVOzGQPAK+sUClrEv+aBwmtrARX6A0UjhBvCfRaW+IYR8NspETML+k/Yvq4CaV9R3RhLL8
Md32IH9kaViMktGDkLYM6OXKhTLNqts6Gp792V2j1N+z5ZA9qb/1EAw60d8UvrGT+3Kbpk+IAyT1
gSnJnaxLoH78qumhdgOF5tRAd8wfVOp+U3lMBdckhLhumbCA+0e5kJUgXPqW2QOvCKZK/sB26x7l
ysKodE9r5ktFy4b2YCP3UuxCxJ2QZM0JB4nmMQv7t97WB88Bg9Kl6YsiiTHcpcxWd/KIIbJiMyYt
MmMHsSCwYyMfmd4ii+HASdz9pk4wqgB0ItqRQBSYbEUA9q5kGAIOiHO68PN9WeB/VY1TS0nAOBE2
d/Rp9hoVVEMncvZYCwKKSLhNG6cz9nUn1fFIvcHn3crFvytIV+W/8mjZBfOhQEsJAfj34xIR9gwy
9SAfa6bDO2aaaIZ0jIm1eeezvdftRJiOu5YV+wQcSWOVkc87XamLhgt40bjsakaG+cdvNkHVbnoc
kPQuV10jjr041ZympE8yqGlpk69mV0jqk+RdQNk0ncLToH1qDgkS401qW3fjbO8qnt9MJTxkzjai
N9ahbW3kgc+cxqXOKS1rk0PNFElwtmNkuBt7jEiY9swc0XOa038ONm5UnRXgBHJHa4EXd3xhJ7uR
ZWDMfRqj2LOpGNOOUythrSu25WXJkq8l0S+GmRu58cq7xYkhGfKrtuga5T0aNY9W1q4ziyNm6MAp
N1by9XTOETanpKrCnckzihL9mIz+CbE2z3e+dZ2eJpm5tbEPMoA7OmQiuel9BfVJ3goMOp7kcpHw
9DvqbSGbbX67gbwuq5++7jeKpuFyJnoFsRchM604lSSzFFXzQTQpRY3lRUBswm4+8MR4Df3QCmG3
49M6YfmgJtjk4Xgj4Qc5JVeqpFvVstCUG2v59wjfXQXo+VUb9WB2lo8Eb6K2+l7PKkpx4Ag8XHin
z0moQCePlzZD5xxrrAyKBbFCYlihcOPY7GXzA/W3lg4XSMgc8fKVUcbMEcOVTfAbvTNihSVIRvKo
QinkMEfnQa5rWeRuuZe5EYSvvTb5cMla62TFKF6Kkyxz5TbKYBQ7LvhKeaWpDmeYcJieaMAcimTi
WzgG96Q/vWNn2YsQD1PGteTmkF+XfXxnDeKGVh3ATJ2AQ/lLp18DjZdUY8Wur0U+rJVZO6rurZZH
HhUhtx+hQ2AcfxcpzWiTU/thUPIr9Y1cO7vWvs5avJZVv8KSWHIHlvXwWHOKIChsS+qmF+ruPWEv
fGqdZ5OtkIss12WdgwcBFvJQYzfTizxkKtl0J19KPnSyMvIpWXJ6a7KcogJMIiBnlaMzkGhuOKRs
6nhguOoz2EiDfUbLpxbZmXEppilnpSZvCN/3bEwRh17FMQ8IPE7yeOTqxOza2cqQsFeExPOsfZmc
4lEYf5hKs+SquGm+lcurNtcn8nZYGt16xwa9j9hrod4zhK09QTZQ1qjPJpZol1XQBdcSMmNeWLTT
LIBTZe4yP5r1D9udrzE6HKdm8FGcQl25hPARI6u6Zmy2DId28ndgHPqa+BbJOuF+1OMXB4ZGikSQ
AbLnUyVKZzh3nX1iFVpPQfYsew4cnkPNPaixf5QLglyCVcei91heLD8mE4Ulr5JVhz9v6CSk8AVl
g4FhhIfTZQvaaRcH07NBSBsjozPj0Ks8gJUpZ1Z+F4qEja5XNKaSs+nmyJsEZ4VxMWTTU6ujB6el
MWbzOcz6d5J6vXZApBc62cF0C+owa58byqFiv3WrahXO0ZOsphCsgN5ps9+nY3Sx8uRuY1dYFFHv
dUV2SxzwlT+3uV50o92+Pw58po73Q7tzNdxqI+iIcE+AFtwmKVRD7AGA8oApzP5HLK3gPKBNTVFK
wV1nScL82MpuHeYjlaWpx9Byt0htGHSFJzUKTl2bv9OP2trV/7YpfBZJad6SPcFmFl82J4pSbami
0zOF+pc++ntNMBCPKPHdprmUZaXBNXf2ST1fMr3XVnK9LUT3oQXRCWXK3oBT4LvOnV10+8ZHrwQ+
1YvpQdBbXBmZcpatRVkApn22ZWoDSmOkreb78J/1KrghhPtD+IzukeCyqDaPVcgsp20YS6qjcZad
Gq2xVrKcwgRLIorBVphtZ61Ad4cR2HANzAQVOPL44NPLXNBCX08sHlOhEy+WvDIA2gvRXRktLYRq
3Fauwq7e/C7YOujCtRM8yrVQV+snt8CXTedp4BAYwp+RBUhoWOfOLz/lMXxgv2RUc9Hb7gbKHUlr
POdZWqwJalmhD903CUN/oeQGo6T2SZbHRqqfESweWTxO4xB/5kp4hohx5O08OkUvDC9XNi0EoEKf
DqcvUx9ecysk9FY1f01xcyt4jnNDb7eYP8kqJDIWf8uxVbOnfMCnaTnbKpnOVjWxm5C67Vrch376
+6IhzjtopbVzySlVo4PlOLdNbB+UpH9AjHliIvs2gMr9feYeMIwRQsZ2IYuB3xs1HE/i5C9qWx4A
KE0bEp4eIAk+2ugFl50+X+kyrhLFwPqWHLSaSEw68zpn6BZpoWx/GEZIAme67TnQSnRrQsndtUDd
FdmEYqcK4+FDa8mLk/081n8wB4lLL6+0UI5P6sENcNY4yGEWhmXhvPWvUYmftaX+iStErgrw2sza
aFqwbkokK4J/gwT30jTTPQFm3DUUqs5YxLeKi/8G4sWp7iSuxDI/IsXcNp2Pb9JVFlgGj0WeH/0x
fh56iEUtMwVT8LJFSLaTcaDE32Hx+b2Y2Njk5UNoV9GDPFGlg34NuFuyijwK5tSXthvugfnaiPub
G9lTwj5Fj4CjqTwbIWVlrqJewcHxtGQz/XW2AMuG0CfYl8su/+IA8a7URCQV+Ws/xVvIeFBzK4aX
LkA9rOiHwTaONYtZpzfOosT2CUSz9IK2/1Ls5iFy26NvGzcWraBBuJuJM52TGrc46Tz0n2t55xQO
kGazcU6GOjnrodA+Czu5jaN61bqZTtLpfDZoIw5hwGSu2sizDST2l8jqif/m4GqayVs+diuHVufQ
u5wJzX1olIgfMyAmGlxrqhETtaEmQ8c1HccjVBAYVcSTT9HTaOsaOdr5UxUjFUKA8I5269A0/Lwi
ickH6rNnkSoHPDWPQ0DSl61AZrKawZNBChCIjKuPRkiro4cRLd8iGOiSkCKCC6dr42UV4oXMisbn
rOgSDazFX7ObPqX58JJZtuxpAJVtmC4DP444HZlfwiS0TxkJzomKz9xC146i4cEmEwUFDJ4k9B2L
CMkADjdsEXlzbCaGbejbQC9WxctkN0ils8fCrhESDQwxc1VHKlqRwzaHKbGYgum8XOMd232wrTre
VtGMWRp1ECMPW5UnZ8v9ckqcIaHAWNNMbwZnKsTJFtMNde3080afzKujNc+yHyaLYhMRLRV9fzRB
vCp5v0Lutp9IKHPcxBvZzBg50yziOCxbzGOVs7RxWzhESmvmDqI1nOeWV3UQ26Q6QLQ8eILV6wWW
Oq0iK3uuu/TR7knHJZ0AGzzCFbuGjML6STiFx/+e49D16hpwZcKWqDBTCIB9CSwtWGCYpSdoDxkG
iwaoNw0izmF8dhI4s/tCM7zJEfduT+fZxeOqZXBVHP3WgEuOJnNLRg6dy4zL3nBuyUNsbSkkQIeQ
uXRu8UR1ezQi/krPKwRvScuRIfSIMicniIQbJvzZPeIZT2OroJnA+4YrwfCtyymjivg4OeVFJ2+n
JUAg6S1oSLibZxrsnGEKg9Gez16sp0e53UfDcCaKxFmgQN/1/APXMPK1UqAnp12cYR3byH018GEY
xa07bGSZJTtieCl26BeOgaJ4Y0FHcXQz0K7hbhA9T0WyVdNxa1Bay3fk7iPaykouDeV0oUxY+dx9
R4/DD/KP1LBPgTluTat/NDvjbcwg6bsZAmFKkM4NTgFOZulnDRfBjFc7Uzlj2w4rvBw6gfEiCXyb
kVzmD0jdJIepx96ybCymrdKozt3zRHLMZYr7cFXYpSf/oZbpLzG4rF2uir0LeYJOfHwOqLh9Qdkq
bCgENKdim6MNrWyyEKtlX0qbIasRdJtqKRqtPkIyfuxqt/NyQGW4vcMDcRTpgkyj50jzMzZAJrMN
Hj56CQDDq03cdDlisLg8alMdbBFRVlcOBrGXRSFVWheeOqPcN2r0i3XJlh3k5ioie930Wr8N08zZ
a2bz2AJ7hh6i7J2UIDbdiW7yIPrSevtuVhWwD3i7JUmRuJuX3C9TiIXVsVd08O+NQ9oiT/KJ7uMm
dKobpQlvJSKkFukLnP9tVA3XFGQGoYDnyvTfCp0TMaFUKJ599TERxv2UEvzXjQ7HMI0UEPkcxnoB
LGbeEo+JKMeBGoR5fzmqEE6pZ+6JUycEgeOt2s63g+VeKCToCJvm51xJp3+XX+uo+2rCwetmYMSR
JYxV6s7DRc6S64B+tkUXoeMnwbRf9/Ybv+dL2gGbTQB7ceAlo11542C8EXZDKiKl/8ac/Es1h8c4
qm5ZlHZa2Vw6Jl2yf+swDwrVNPeIDLhR9JmRoJ4SLB6f2VMByY5QZls6iJp+O7XtB04FQCXGl1qF
xyYGo2hEBlNeI12h0kNxI1hqwlnfEnnO9sHohmSNO9puwBTJQUqwGo8CjCUNiq1C/PTUTHvsG0t5
JJN3St9PGz+oKV9IrNVSHOsTB4UpVO9KBcyAxWlPjkXQ9+QLAotuM0bjuCsepgCDNpt9PDBLzJK0
2jYSXN/l6PP0IdhkfXhK9GSd1d1LnqcffLK72qYMIYPkRrdUUL/tqmmrX3FMEhKdA21MdvCuz0lv
kDhVUmckGlK9KXcMr1LQJCvFTp3GKz5+9Pp8VYvcXr/aW/x3lGlFte5hk+Eo2m/HmTYbD7E5gGsL
JwW8aHJ08pDypP0oB8a5TRRqUjuDiADCG8O8vBUXP1dPtdE+ZB1jCeT6z4pFLTwyJtfYs3FTeH2O
k9Fst7mLrGrq8DMgDDPOmq2FgOSDnaBoGXSQaY1wiUTtdrGsMeRHC5uA/pnMR4DRtvVJPFpWQSIb
fO6VYMdNWADlcDhdZDHhXUkG2GWIWfdwYKzz0LxlbWUU6cg4LgwC8IyaiJSDRuUQmztvyCLx1bjv
Ca2gKbT9xZjLu2EA1Gr3I3EaZlrubL6zvlRFVu18RFuPyCMImh/CvW4m+LXV52iKP5XEpKmRaF99
nCI9UyxyTapJX0QlHWYlYzeTT3iihxdDN7Z6SZtCEyOdODUhvALsa0ijXDOuZWy/tWP1zgD2Oerp
gqO7PEeBYy+w71rHXsvpMMrOEgGDZN5Uj0WNc0QTHYuBiZ6gBS5mV+3rrBvhAmnQXiHSMNfDW5J4
rzQpfIwtkQWERak4hMdfcgMlbC5jHJLSRSvLzGundGM1Vs9MdXiwoZwsEyuulr4ND1hzsG6jBvrM
TfHcUEn7XXZiwPmCbA6rvV3dUALf1jAO6SYorWQSIQ6TNexcT6+BZs+yT33bc9IMe4pNyx6GVd91
N63enfWihwiH6xRX2j1XeadH1cOYOnR0ekLKXJVuMQ3GVNWezAYRccs4w3VggKIxdCiH8qfYqe84
qXs2DtieXrcf+cwFlPSx1qNrqMS7LnKvE1OtKVTWjcL5r1ZM1nYYpkz1oMSUuMBi09qZZCgHrBB5
pd6lLVozv3du0846gbi95G69V5RwxzD1NBOzJKUfN5CaH3EuAfzxi5MPVpPsMHup/05Ji9Z6RycK
8d1z3FhbdNc3ee7ACiveZtb/zlZfBkvQ+VOPbKRflt3dR0wVFhEGg163J+YV9o2fRt4YM2Z2Kggc
jMviFGBY0TzUtfnr970m0mrd6oUDFly9jIaxd3tGC6hg+6XdN4Qaxj7Gv/w17uJ9lirHwtGQIcz4
Oro0owMRFms46/mCo+05IyYE5fN4r5GavlCH4LMaiXY12nSJ5YyvrCqPdpLHq3Qy3iKinE+CRiHs
h22AdX/MC/QiGNK92un6TY+9uwhQzNq6Trxinh+aQvzKcxp3WdKrdH1VHFvwMQsULG483A+lMXqd
ZjxmafpZ6iCdW8vJubEF0686XOMDs7nqDlrjUYD077tnRgHHxNF30xRfKHrCC7LeDndw96L542c7
lhutUcl+zncsq3tlALuEXAWgWjmyQeUNeU2Dg2KTQNLxsYOQsQgzzXwvnTE952GAeXqYebKFAvlQ
oAK4EBMg9qEF5nCWoHc7SWlBiiEhviitCemaK2tDOkP9NpST8SuGHXOooyq9TyFLHCv8XMnKBFGH
MtlnmW60jp/USph6EEcTz/c5WXPrtgsII4E09FFHMk2yjKzpRSRFiRQG/Y1FAAek+4D8G2EhA3N8
/451f5BJEMqZBXF4IVqHATZP87NpmMV+qubgXnHAB+iVAmI/hIsJBSdmFFqBp0ap6xaPbVG3C63r
leepsS2PBMHAs/gki9C1d/wYN42bwSy10Zqg08dnCPOBWTYVnjlPH6E7MM/XYLA+0Un1LDd6VSv/
axQjyCaOZBip1yGeS03rDgGrNPbGx4LhQjw0Z4ijFat5PLF71nAwIsaPw7bFiwvtYGNXyTk3VXUb
2M0bVvaPmBY5htQLScCP9P5ehTLeUiZse015U1z9vsuw05WNsA763GbXDEPeDZ8uuuub/kqIF3jG
lOiCFGCYa+NbL7X+gQck29ZUDNgHKE1pGBGN5+vkWLgRiEs6sS71+UI1Yb1Cmbx1DbzkRWkYHv+H
QV7ivrXEFK/SoXtCeYYgyp5vhFm/xNwpbZ88TXTL8L896j1eXz3zKpF7qWW/CsGaaEs0Fe14QEZo
PFMGDUys+xkVNxsCGb22TlQA02ZhTUcn5qRp2Op6LOObUYeXVQ74h+JenFuLaGRSg5KQ42xlZfY+
11VO2HYOUcbOj0FUV6SpOrJ/Z1QwW2nNBqCoIxKUkfd8ap3Lju5chrQiuMA8qX6AzQ5dCkQUbWE3
6pX7BFN9Yq2dmUMfJCk6oDHnLsdwvIiJhB/P+7qx76IyP/ZqtRKgvELBcqTW/R2oRY9VaZda5X1m
56/T2F7dUH9p8UHBLdH2omlO9Cpviffe+VyrQQA06bN0vFhkP1FF5+ZipGe+FYO2sph40TOxPMAj
zCprfCVqppxat3jOUW20GAh80oHnCvlUafFx8Mq3iiBKjb8OT3/pAPI0UuPoFP4jmNttGUWsKel0
ThP7wQnCc8dFWgDkmKHREECGoRt5snKvdta9HQI+5ZjzYPWq2NhKRaA1/6B074uqAxpTVkzJp41o
DQZDtDiS9DQ26hkjt6cV4shAk+6/UH/FtrIdUYYhkuQWRnlH85eamDZk2VkHN/VdzBLhGqvgWSjF
V66Y8zG28m6VtLRDRLsDNOBZTg/MDVc2s5AKD55fPzuK+WxOw4fbMmzXcsDZteS+t7TohbqKoY5i
rJaJa8W9modbfZq3kIBuNYTgS+KQLnML1YSRU75AAU11KKoS3qOFzTCLbicT5WIYNPRep5NSWXA9
lfoztZEzDtk2tTER0nlD4aT6L2Y9ePRsn1lKz6HSI1zzuXCKfqcAyp5ItytISQQof5hMRvByymxq
scphMN5x3zAdaX3GQigP8wEeh0ErFTxjyrwDKZlNFyrXmTASkB0HD9HIpDfq6iMo8FMnZszWLXbY
pmAME9WvUJzmZT6KF12370qiLReYBy4S71NOKl7cbD0IXAROSZN3son/cD06BQ9RBgcMQTfRAQrz
LMGFjRJIp4V4xQlNJkbZvAAMOSRJf59HEcrS8CAq/V2MzXOuOvfcwk99xhjL9B2Usworw+Sc//eC
6vwE+ZxLdsl9PQ3OFrOes3I0uK+jWb/6TY4UIB5UBHslAxWskiyMytNUGwqZAeB2hA+M85//+K//
938/xv8OvopLkU6gkP+Rd9mliPK2+Z9/Wv/8B3Fs8k93n//zT0XHfmeahiF0/vzj7YqHk7+k/Z82
GNQ5I9F+b9Wn0C5PLsPXqtXe/vzqzr9/dUe+619eXdEy2M9JDdU5Ba3RcyJVk2Y92jbaU5/JGVae
P7+R+cMbyT//yxsFiq/6cZ3o+6DpztlgnuK6OPxnL23860sDEOz0sQz1vZlSJDW+slNSAoT+/OL2
D5/72+W3ARTFui60fZH576XerUNOyPQXtg6eh795j5+ujfavXyBRuKlcw+n28FlTYLSEdrJw/fnz
/3D7OOq/vrZhgA3RMYhInPkXYRrGap5SiN08w96f38H991fIln/+l1+2V+nP512h7dNQnAxt3pXm
cDQcn7ZxQRcm3MrnG+Pd7s9v98Mda4t/fTv66JwCI0s2eACfT7BIObDWSoUiOyOgJ7z789v88JvY
8u3/8q1qDcOjGjvl3lALS11BQc2R7aWzs/rPXl/eb395fdOxmDMUdbm3teRXmgNxI2Dvbz67Jm/O
f7Nm2N+e6jHpBCd2goyteDyIrEW/1AB9H455lS4rPUbH1HuskvtUQavq03nPEpbM/+ybfX/SK4Pe
rJNMezQfZ8DSUJHL5m++2U8//rdH3U3awjaNaEIxCkyizld1i78nTdYVSWzW5T/7At8eebXnNGoY
wbR3eN6JaKijTSsIN/7zq//wQNrfHnYH+lWlN8q4d4Ip8lrLiJa9MRu7yW27v7m3fnqL7898Wzl0
nrph37EoYscFHjHpD5hOk7/5iX94A+vbI88vPFe16vaUsS2NNvIzG+jKTnvz50v0w7NnfXvEheEn
Tas1PTFgqDVHdySdbSYu5M+v/tOH//ZkR70GQcOs+PCtEpyc1io20RRWXt1Qiv1nb/Ht4U5E3FaW
0XT7uIRd2fba1qZZn5XJ/s+v/9MFkl/tL4tH7I5ZPdRat7etCRNbnyqwv6A0/vnVtR+eMuvbE1yD
oCJWZG73YcYIz99ICUucoXEdVkU+r/HWoXJCnJNsSideKu285H7AhwVtNULUqa9U9Hh//iw/fdNv
D7zAN0dSiZ3BE1Ovhgoe2iz+pvT56aW/PeZK0IikD+pqz0xjXHNwIJrKmP7uMf9hV7S+PeZAfS2/
t7EFt76PFjdiUBUEQLSwj8HFQX1WDK+KQXq4ngj3b364n77Rt+eeFKhZt5Ku3BPi6SwKC1apGGCu
/kc/hfntoReag6rTYU8P8lkszBYBWZZn7vLPr/7TTWd+e+jzxuxjDUbEXiOYtZjeBHVuR73FoWEn
wlu9ac9+eCqmeVVFIBqcHQyEVYYGuAnKbWOYO5MJ158/yw8rhPltheiAGGZdz94cz9UpEemu97Vr
KVmof37935fs3+zP5rf1QeiqakwE3++lVVEFV5l3U7sERFeLsztZJXEXpo2ZnmZqkJDFiy0cTuOc
Yv3ewWOBtJz3CWdgEru+dJAmmCuqXzaCHdpXbpBaub9JhG8w14k6N75vZ3ad3TTMY/MAVF6lSwU+
KQPo7TIgY8Cmly7vMuW9C73amuPRw7hrVh5SawvV4Wi8AxOK7EtRlow/x7IoPch1Ec3/AZhsjyNB
1R1CziBnkQfZhqPswKUBpqiEJAQ0s09ovKIIgetAWF8A8x9vVLCc1S5vX8dcj5FyzvNg+rg5Q2BS
hOdOVf+WVaAUCOvKUdz8vvL/9S+nqf/P3Jkl141sWXYqz94/wgB3tGaVaVa379iTIqUfGEVR6DsH
HN1XTqPmUTPImeRIakERL19IERWq91cfIQuRuuRtAPfj5+y9dvvtdPVW1ZNKorj74a//vn+vrl+L
9/Z/LI/673/1/WP+/bFi1lz8+E++ewQ/97ffu3ntXr/7C+OWpJvu9Lua7t/B43T/OO8t//L/9Zt/
e//2Ux6n+v3f/v5W8ZYsPy1KqvLvv31rOSBaFvfjf58nl5//2zeX1/hvf1//5//u3v/25b/+438d
+ypR73946Ptr2y3HzF/swPY9VLyWaUkP0Off/za8f/uW/4tr4gMPgkASoyxNn6u2pPUY88vNXzzb
5KoFHeIJEoZ5VFvp5Vv2L9K1hBX4PnRgh95k8Pd/vAm/HXp//Vz+/BBsfb+0+cj4PMcRti8dy4Mw
Kn+4NaNA1VlrqnV+JMiH/sGmP+tdfo1YYMO47SnahD9Zj3ht3xXRy68MHD9weV2mHVgYsb/fbFXv
0FuppjWcyW54BHlts/wJF1rIo4bhEexK2hHu2a3QcCJxsvpCXRkQFoM3rmValcdcRFC2sT62JDfD
EMzBFqG5ioS7JEFDnhf1Ba6g8WbmEt1zOIGWO5MI5hELa5QWpE4SbOqNjJxJfOpUo6atjhNGZXHd
IB5H0+n4NIWGsDZXZRDNEI9tk3QoK5P0+odh2FJG0aQkubaftrGyUDE7C3rmBrOmUC/GYDfNoxnK
MbxvU8RLW2wvKm0YCi8SglS4DfNg3qLwJgd74wM0aGnGIs51HVSKMGNwb7g+RgJzMFzSphJpdwQL
VQy22hllxdkGp+B/1SrG0Emgh+rDs1V5BQ06MUq9lm47eKfccjL72PamCg+RivLqmlw6LOAAp2dJ
cBPOIuZM7UTbbg7Qd6ARjStYKXx4zfsIbBLLXeB2PkLusGu32O4i8wDxLXQPinNPdSqwNBonnHCT
z2jarOZrqEgTuUEkqjJG6Y25+hQHsXLX2F3G9lBWrksvRHF2BQDeEDxlmm483wfQaEg1sHsM077V
8zZg1ws7XAk2UPENqQhhgXqMlMa1Hwuv3SezGC2MJZWW5Ovp3AfeqklOvxgGNPmP0Rg+Fwk02ZU2
7HBeWeGQXyHd74xd5Bky2fm1TdhLUI7oHssyQgyERqDKtnjKZHC0XVuEh6JH60tea06CLFeO8SLT
WF1rPcZfIc2WTChJsbPuBLzMcGUNAZOJiWphm/dwWxBezVa7h/oCA3ao4RJt+oxrFlYg8Q7oE0Ln
JZpECNXNUvW4YDCnjul2penwlVI/BnZCDaqndrbxYlcuuuhEMwl0MxdzolUPCe63pp2cQ904vnuq
tQrHs639fORoPRbeDcmkDsTWvs/CNU3fQp1Lr9f2huZLF+yDNvANOKR2BXG3RWN8lQdlTxaumxK/
EEWifw9SlH8rHQXMHj26nCTIFv5CFQAuBEim8bIAToguy8MMHGejGNSHzM6KRQ/ljUBRiasjwace
sP6di0gr4p3qQSeHcjJ8GoSWmevrGKGXeTf7UY0hOQPRcSl8t7A3mQhbLOaDNcKncMCDrT3gMjMy
vrTAkc6TDQA0shrcTrXnl1u/Vml5oBEzkI7qeS3tRmsYg5OVaW18JSkmdfcezEguYz6MfMPOGCOe
AXriEGzSpIobuG+c05RPXXkVqMWHlRqLqKRU2mm2ivvjPomwAL8UJB6TSZoSaGyPbrMlNC8ZiA53
vW5nOOgZry2/msOFfWW+1cSi14Tb1AEArlg2SKwy4X1QDsKV1SjBwSLAKwvMX6lf4fPvGWSmlxjb
q3lXF4nAU9CNeCny0O3OFA9Eea20Y6QAt0NQrOiL57w/FJk1oAEGI2QeGyRNE1GYScZgpfN7CPMl
aQkHf/ZHB/RBiZ2NVA3lrUlmrbyNpO4RK9svivAW1Ymf79sqjz14RobDdEu6yJDbvmEBssZZPdcw
rft9x93y0faguBx0ZcchiFamj6vUQhfJccYwTqahU6iKbYy8obUFFqNsFv60ASFTOjvg4sStcysb
1p4mZoHyZfI6+TQ5OVKbNG1ya+d5XqweklajO80XWCSaFgS1x9Ze8oIsF2zQvgMIAgmFjNtyAzek
Th4EGo/8BA+o63DawMZvd1mIU+7Ce1C/VmnXPmmTZRpwhwACVTTzzO0LMmLaYvaLDFxUsR/ezIIj
88avQLQRWo4egCE74nezijuPS4v9fD/Znl8fo5JJM0o+E5iJSNSimm9Sm0/VKupha9PAR4eYpZU+
pG0zPTkhnaQPXjxE14Vjm9atQrQfradAB/15aJAib3GC5te2CWbowpLWP9ajIBO5MhEqMMNakmxZ
mbWPly5zIuc1qTrxZuvBLPF6G6Z35aLsVWd6iEEGfoUPYBF5VZiMMsuXH5lvYcuOGBwVC6hp6kk8
VzD7HCbjeDKI2iTqOwMcDDkN/0qKcQmhU+oSZa2CFgSqJkA3OgnddVdAVzr5ClbDeTLGOlGYD4IR
gHUH3XDVzWwza2/oY3WknlTvcWdXvKWOb5fbFsTfsGtqjqKHkbWXnYAg+SV8pEmLbcJVLbdGHdUN
xTI42lVRL4lZY9Ia6SZxo5SIr4Ht4AKPFXdrXZGhTLRJNEXbf72svUreUBlUX7sfi9bvqtyb+r18
6NT7e3f1Wv/4L/8/LG8DCsH/e3X7P/P8vXiNyu/K2uUhv1a1lvOLKQNKT48y1Ccz5h81rfOL7zou
haknKV0tx+Qhv5W0Do9xbcsPKPl4EOXfP0ta7xdBHep7wAkci8c7/0pJK5bD3j8PgR5+ROH6DPB4
Xh5iZLmUvL9r5sxeWNQ01JK1trtdEOYIg3sXTrtR636DESPw1xKrTa6n+moO9LxPc6BjM7KNW8Cp
R1lI4rgELNsgd69kE2JHtcjFswwsdyQUCYiu/NUDLbPXaviSzVF7A/2kRvzsdrif5PF3b/1vNfvv
B1WSd+bHF+SZgfCRLzkLTnv5/u9ekDe0GVzmOCGl3Hs1ZjsksoI/HOBGfqBffHRFqxkk1nkSKC0Y
JPaXMKqGC8hEgmRQnm/RPh0SnJlpG/WPZlVNN2GDfTuGmA7K0N7XlgN0YO49Ek5i/yIj5V9g5fmX
5q2oD03sosNzo+GKuh2hFEN9ckbnn3SHxdKQ+P5zk8IlLEIGgirflD90Wzq7rdvaTYH3SyKIlDSz
S17nM7i9ngBG42Dq3GOSm4ormOToK9J0PsPh7FZZkspDPI2vxURELG9Hdd1Mi+6yn8x7E/o5/AD3
ykhROvj14JwTA2M59TBCW4Bi28lH0ewnrXX2MjnvvNzPN3/9CVpLc+qHl+YJy3dBErNj+vKHXkxv
VnnTwENc1+zZRgOCgZTO/AMDHSSzg3+uu4nQIKJoVv5UR2eHs3xdkLz110+D++hPnoZwMF+ytUjH
++HOaEcE1ZTi2XpQTcDm2dN2mnKcxIP9BNIKR0YgigvIxPIymWWDK79+jpPa433zHgLnjrl2cKp8
Ozh9+7/RiSFXLV+LXE9vkPr6qx666QWfQLPBNUUOWjugFOUE/rOX8ifvKBcg6EfbdWyJrur7ewKx
5jD3RkumqinVwZbsFXBOiushQXkQIyM4U4N6+9H2wAX6IWlgUVGMK4t0kZPRdvWasn1e23aCDxKg
4WYUXNWuL16KKQ6vzcEhFFq06NGN6fKTT+FPnrpnu5z9TWwmSNeXT+l3t3Nbuh4AOUClmjwR/EAZ
3lZ53+aJdfr2Fy06vrJ8ea4qdWBzIpl0eUX//IOixTlPaYC4Ci0HQnqWIERZWwN9S2nXeEvb7Ce3
559dw6zrLKcWzz7gCP/906Y6kuA4CbH0mHmWdHsXFDm5nimQdMIIOBBF6ZcCG/URrqe9d+2vppH9
ZCm0ljXghxuJTYcWnO1z+do/Tl+hO2k3lwvVuw4dJC/RG0d1C1OC66x0Z5sEJONLbRMS6MKGTPEY
5uVff3zWH5cpJFiQ4Nn6WKXsP9zLE73MMQPFQ2KAcyasQ+LCByCQQDa0cjM8+1X72U1ltp8CIzon
LcgWOdzZTQlzMKkfRgR4Vy6oDAx5/dkE8EwgRKCzn8yn/+Stsk3USKbjueyotB++/7xK2Qpf1BRG
saG5OQ3pXSlLzCfBaKm0dYPVsw82qNPsS1w8qMqKfzJM+fZOfP9hcZ3wqx0qWZfi8ocF3TOsrGwE
2YOzOlh2lDyMMWZPG8U+GMWP0BUFDKChWZFS8zS5wF/cyRBk6mhyEgvr4rVZSdsV91OIW+nS+Xim
ObfH+JZHuHOsCdg3HNRrOIjNVnlb2wuw2TgtGA5n59ZB9QKueun/1OPWCiL5VPSTtzGy6llkiBFN
d7avhUKRkYwttLHlFhvdrv2JikL88Zr1TBQNpkAmi9zkWwvud/d75psobWlCrf30FDceiEYzGMzr
GG/6tfQ60sfi/ujo/KRBP2wn13y0VCmfLGs6z7nKT4ieaGuRR7NjyYquzE6esmT0jl1HACo94+DX
Xu53rdzf1xvf9+eW+smD0s0ubFJDefaPz3eeTDse2R7XwbJZdo2Z7N1BRBdEYprXELwMSJ6I9K2u
c9V//eu7a2k3fn/J8Lv5laa/dAd/7R3+7r1yCxBkHJ/IWqHRvpfpADJplka0bqUuHnnK3ExmNvzs
nv6Tl2xReLiBhSSfOuuHjbED2kNPh3HSkBhy3b4ymvB3UZ14BBkS4oHNDB7kt2P6Eh+tJeYj203J
PkSepWgkSIC0p8zBYja28rCUuQ/tuc+V+tf3Do8+rWNTpFJI2M4Pe0dXthFSX96fGKT4ZxwLqyhW
q0Zo9ymVZO9VTnyfjUV7l5KXvB4Y8OGRxA/dNymebgXNUxQOR1pA5TVy06uRXLIbjdYKmU/YPZgz
aZojAsN/+VOl20srmw3E/+NS1JBY4RI7XPA+mfkuSgDPkBBw1TLU3ShBE2HOsVr/9e/8Y7Hjmkvj
nQqB5ZoO9w+dbe2lcwrwmZ5Hgz0M869e6KKZGO8CzsSJv2QDeqCHXXSrIHdRKyfFKfRNGsC+R8/P
z287M31gGv85YHzO9gIZrQhfZBbRqmvwWYfJWqWZQhHPENIAkPDXr+CHaRY3IvuL5/muXFZRXsFy
0PndzVDxyRlEhgA/TJP+MSg9eg7B/DotXUIzns6VGvNrOlvBmSwdtUVE/zo7kMKmxtV3g+k9dLVV
vXTGSF6XIHxCQe3rMHSc7c43zwLxx8nAY50ZtXnmvPTgKMO8bxQSFuErOHyc8LYk6JAT1pBIHoAm
LqfMvi0jdA9lNYNnkPkHJ5XVJhoH/1Iv9psYQgsRGSV8c6s59J3X3tQeaNWlDGO0M60iwYGRsjO7
G0LhH5pgAlQMGm7712/et8HFdysJt4kbeK70JQOUPxyaQOcGHZjCCfNqg2cNevs2rBANtH4ZbMiW
osthgk2a1Waq22zt0PndlTaMZTSYJ5WF0VaCm8f4FO0IY8Aiy4rElp0clMr8rQ2t0TcT+4heEeLx
GPob2V6zEmhGeptmKLo7Rzc2baBxHxSY9WSVc4IZiDOD9Bo8+pOxAWvt3zV6BEQgdfKTi8cK/nAM
9jhnM/dE5cn14/44EyUQevZTWcxELxKaalSudVuFeAE7I352ag4eThZZD0XhwDLq5uFF5fH7QHbv
dk4ywkDzhLagKLGSgmyftm49Tde1X07XGQiHbWpF8VZqp7rVyjjpwhhvZ9VMt9qCnue3B8OJ2rvY
5Q/R0ra2CRziOqvsi4cnRKryc6uGl3bULUSUVpCCOzR7wyFFVov0aQho7tO7bEDVuJuA4Jb9PFXW
Y2cs6bWLFy2K6N3ZtJePkmzjB9LHHgbyBDauTI2LJDrobAVkPCZeHZ2aiUCVMKeXbahp4QXj7Vbk
LiwPxLwPWjHNzaPm672urZPNPIzuYlAeii6pSVPuzBu30DOYHAf+HICTdWPkwXKu7Lc4KoLVrCO8
TcgCd6DmPidlGtw4OemL2FmvwniCKuKGMDLYSx2Yo7vOjj7RM/0q+t7fEVfE2C0P2g1NrWZdMjj+
tZrMM3ILZ9btTYe/mwOJZV0rk5VH9cUmzrPpBWjGt00St6Kzmrw5OoTkVFzDer8dw8ndsoVU10SH
mlg3hs9Tl5GtunDkdCz1uZoG6/Ltj7F0rUsRmNiGvPgjT+4Uo62JVnJ4CjmOb4YcbfS3pkNTMWaq
ulc3w6lXhc6BiEtKA8MJXmsrDVbZJGEiKqk2c7vDARZ422jZpTSWKcLO8L5TY14nREXJWLQ3g2TN
h5dxUlRxkBNIDIjdtryNezHd5tr+7FUDCQ/0HXbTYKsL0XNf5DTS9O1Nhhy2zO9m9TZZ9YXrs9jQ
Hp2vSN8EHtTgvpIk9ywg7/iu6M3nhHb4Fu+HuQCnybQfEEV7Udvtk7porny33zQmx70VwSWP2dxA
uWJR2FQFATNVppqPJksIJqzrZlTOwzxhRcgMdgDlQlePTfEEU8LbTT5zO9znwFvk3B5zixfT9p67
rVuUFaC/zJ0pemcNlJ6pgT2QHhQN2SUpm2z314ufR6X2fSGFstliQuzRCQsk8Trfvv+7vSNlY+8C
UsaIOeB8PPn2nRphv/mJsdNzyknRj8N1GANskYm46g1CMm0jve939oi5I5obselsgGdFubWdmXQa
o8UtHQYRkn+4TuQ6XeLYcbHTE9qclPlt3ckUww43LWZrLKMRwGk0ZiunDwhQsgJkB9ERe1++a23j
fcnNLDHKGK4BKr/KzqzW96WAAU0qABswNmnlO/2mPFaMGDMrcQiBIae0mxDIiTzs4Ot/QFe1bcq5
O2tH5DC+2njPkQNOaHoNm709W/qld1nI+8oW2wRDwAZ1BWQ2+OIDcpsV7qDVEi5aKlusZB2/t7Xc
Ve1goVWHe29GJPV0hv7qDpxnvbS8IUvMJo1pGwTGeagN1J9Pfti2D3e1INi4GkjppF7s1gNUj41P
zgr7WnGUopxWPq1CRoavkTniO1vGyVi8nJOJRT62F0BEydytHdwXwXK9bTvqltTbLrEkx5xfq7KI
8d5s3Y6GXT+U6/xqkDLFSZEyx5Gy3RiifZZmH8GnY8aaKWBWQCR1ldySryLWJLeT2xM2OCNt/Lut
VZ8gZIzrVN+17qBxBuEIyFWo92FpQRwTpt6WKfUCjknN4ak4aK/rtziFn9Ni+ky4CnPNAjaDUaYD
Hy31ufeqJrmlJBHbMXPAxPYLQYoo43x05K49zUHWnIUwrsc8E+sIRCN7N3H1ZSW2U2m8ZcN4Cbtq
vImsfLryK2vNhvK5LQUZjvj4Yuw8K3DqKw2YpaAvSCmDTUGnC06vfO1CjvwT5B5kARrPQBgfW2jq
2sdI5zN63dBNoPvLgXjVqtZnYHqclWlDdiQ1gRRvhmsMzDz1ksVy3GGd/ELSSHEz1hRIEqHhnutf
b1IfkKgWJ4V9QIeZj2NMAnry74uJHGycf2d99llpV0M23VWqt66igB/QleOdQBe5ivrmM5a0lTPC
t5nNd+SGhBAziFoDziWDelyieHP7uYkAHUKii4FyB2vBtXccyLIFXzqOebdhhNbunLlQODsYprEO
H1ADUen0rKGyJKevrN8QQUFM4k4m24OBbem7LoPngOkx7/YpgROM+05tbc2PSXLCBabRGNbRWL4V
U3MgFoXBCkQCnHH6VAvucsHJcWfMoEmMvAev3sFza0qW80Zl9rYDIn1IqDtVAliE9SSYrGKLZ7+N
xaFhqW1mEGG1lz0Q7cC8Ly6w0x8LQd/cyGp3r8fiqLIRWr7w+0OCcp+khKHCNinZ74eAikD3UP/s
ipn58KWAp7PSqyjF1Am8nLSZ2dv2GVcaOXIfch1CtXcrtiLHKU4cE0Cbmw7c47S2Vzjx9JpieKtc
ovemwHyQpeksNaIFGkBUmyLOrT2Zio+x/RZ2GLKU+4XhBQk9vvnYsCKtc2ex5RaZe/BBizI2C9fk
THSACNVDxgKzB2hpHv35o2mN7k6m5WcwrBtBbMTWCeyRwkZgtQ+ntW+34ZY2xWNcTvE5Iy3ATYjz
BRULIHU6SsKHLqnR7ALQggyM5bQbzBZgnp3W2wSZCc6mcBmmd18Cetc1FkDgRj5W0vJWBdmJ2OtH
OAhJHH0sZDiQP+BVXGbGiokl2fEG6jKUMDFhJmCUvXabBkOzSdTUrslw+BBmC+22li9K8j8k39Ko
6mG7+cmhqrq3blkpMI4ac9QdsxFLnzEiVKUwd7bJRAgnQWwYxAd9sTv3k9PqYhcP86eY3DRSYYEU
JQtWzOUEAkzjdmqNW1S4/qoxYW00QYrvfTQ+IkY5+FVNBHkNU5qgFVi5gTldVCyOtZhRtmkTNr6T
QsvPk/sWMFdY+sDflPPSpTiQ+HxZB+cRyCZzEs/JXsyhtLBjfsy71r2r8yrfyDgJdpSn4CkhdWrf
xw1L2TDDakGABJkXEuk6dIgCz/N7w43DfRpzoCHj58HsVM9RIP9UJCU+OOYrnJjiR/oY7wWVMMmf
DlBpdWidhJl23wi80jkZUwoaQJBD6Y+KqsBlqkDq0eumF0XxlVcg6pi5Lpx8Gw5mJyD+2flz79zJ
ANqnYxY4Ru3jEHvtUVUwWXXdrmzy1TZJRsmunOxhrEBLeYu2k4AjsSWb5i2WCgtsX+h95X1yjBI5
TdujfLhQ3xIxJIQ6tZUTbqP0xnTKG8JFyWzQ+Rc7qOWdJtBvGDkcTlPyWi+XRqNJH7MIRXW06XyM
I0nQjkiOgaVB/qdqR3bpNVvlUYX2qqayXDtD9BJbClN1RfJjacc3jl2SvTQ4F3zurzS6nI3Wmdo0
43AC5+ReWse8Zpkq7lvytTFa3JgKLYgl1KUujGcm9Y+0aY9Efib8M28Hn2zTZcFCyLdIE8LQqOxh
TWqkAR5rdPEX0y2pevtQ1nVyZNZ0Be+HlGMigWBruZdMhyA1las3MzZzGZlvpeJ8F3DSH2XcrYrE
I4auSp+RU0Kf8vk6a8Ur3pYbJHvjNu7bfexEnCrL19Ke+mNXkcuSN8TDY25VdbdJEUhkbTtsyXtQ
u6KwOEvOSboRprezvLG9QYOFODyfxN5ujH5ru+Jt0mpeoWYR62LyvINwWe7KXjwRX0bQOLfSJcmr
YAWyaA2UDeSHrl6F8TXvenDWLdy+fAIDioLB56CVt9te+Pe0Nq5mhFGgorH+jmRa4E0sOe9CuDM0
ZzsJPl7Ij+x4+bbsU8oI+LUDntyV7dL+WmD4XVWgUSp5LOOtbS1BzeZGsaNv5Z0fSWsqP6u+eijp
g61MX/tMXD3Yck0TbaNTVecvpbQesswcwLXuI9AgpJPM8qB69+iI9D2xxQE5yGvUPo2mE+1ieZjq
ieVt8i3yaBcUXOQv4b/GSji3SQJ8KuZc12cF9A0GjItxU6/N7OwitFz3KRIlY1w7kRfeI0oEMpuu
psntDg1mfqoQHPUCFn6Zcv2ThwmpwRnw1qIlJzblJogJbNaWmA5C2YqqN3rr0GluZFocgMXeoDBS
xIiEF+q0T+lAJqvb1lcSg3qvtMVUIieNr9Fos6hNFcHOcCMAbXbDzkxc6s5ugxLlWdvTYajJ87HG
7it++c8BDnBKVOPsDOAuhtcQCuF+zIaMjkq3ZRtzt1oOt+VCajfqGKe0dxM0ZsGdFj8obR58hHgE
ZAKZdGrkHU0gn+kvPorJIORmlOdautFmMt39gIvUyz8WQUx1VUqOfCD0JJ2jwvT0ldeGxMpxS+TC
umYxLfdZYixu40jQUetue9KAtq1y75FL+veZXz3ZiWiOJXWHEObtkM7+Rjv+Rim/PJt0X87kjygK
7SXagUXWoBsjp3uLTETAeuawmarbwm+DYwrmYzOTG3rybKpPkFOpJSEgy+7BgNLSJkZ7QJ9Niir6
0C2n/49ZNpo31WIQQcoe9XMOARLwScZiUjC/Wqdm8VXT6R3zgrsjPlTNddrmPbkyoNZovlYPnNv2
VQfy8ZZJJyLYxIi2ZCXvBv4bTVXAxJofB9v+PFrGjcST61rqDIX+GMrGB1tfUN+xzFtt9xWMsGum
7y2rtdlelxlh1op6UGh7n6tiSf4kWGM4cCq5tVH01M2jkwKfcO0ByVOyL81w5abTeSisT0xTlgrt
NbBQF2UfJLyOKaP26csjjQa4NF1NBS+N+ymJrwjqBL8IJBAzPnhaa76uHYHqr+wXi3Z2DEv3jkqH
zErqKm2WFjTJ7plDSdZX2c7gKLXKkfatRvhIvQzmc19YpzJIOa/BFKGgr/bIRz+haZVcR5MHXxgk
AlXM4JyQtMqtJE2QjlhqPAKiPcNn4KoKQT9MIWTA5ZkS7RQdA+7pfkm+0pm5BhnJ8w2r5wQzuzuJ
+1hYlzLdg/O7zVGQrWoCDKvO/BJX8q5qLUxSvk8CrkXno7SsjWbWwx79EfUHeVBQm1e9Ez8Rkyhc
+jh2VIcbTezj2rDfzcz5bJojWF5EuisrleO6Ar4eBuUVJx9i8JqgWdTmd0SmXVIz6bez7dMdKJ/z
LHziziDIyTU/Jp7/2dYOYkXxYvPOFlRicQH9NQvTJzcK6cV0CSzI25bSn8lpdYhLe9i79CSjZ86W
k2o+6Xn6mNT1XUfu60orRR/Dbk4ZqdMbDkbJcbERzsn8IQ/s5yITmO1hJZRCJSykSzS4PHmqsa4I
9yWdyya4y+QAXOtsXRCHg1Ktbdktb5IEwE6dGzFjsUTtZ3LTV6qs0b8JvaJQME+GCAHyWaAutPEB
RVrt7JJZRUfdm49haZ8qJK4Y5gEMAdr7WiZkghvV/GESQU88TbpHrX5fk7gwWRH0hri+FJzuTuy5
UPNa+kUlDTvXiNxNSdHnVvPa7BfkTZ2/Nq3x0ZrDdFt09ntqyG0huXZY58LKfkYB/uYZvK/s19cE
tVH4ajgdhKlDaOIoYIDoyceq5lmDBpyCZF/IB9oi7YEj+APCu6MuChxd8dL4knw0RLOPazP/Fu5D
oVO05jFOkvup7V6T/oqt24UPsbbDMDrW1fhJpBYDhKU1F1fBqVTGBR4W2ZIEHhhFc4iFm257GUKI
yDqN2kEdK9u9b0A6sjttHaK7UAluOXXy5mXDwUOHHreID6J4V00EZBOoZq3zMrkHekIKovAeptzO
Dm7C3Hry4LE0bUJzmkWmmAgCCrMxfrZtFe+LBnjG0orZuiHMcYy0V74GLNxMmYHGlwiUlr4NP39F
b9nfT2lB25DYSFjt/R1RSMNBZJlHRFFSUvgtIHKfwL3J4Uybg2dDsrpMW43+1gbx5sTmBs3+fA6P
hISBp+9Dhuz91pNsjzGBp2sD5nnb2yeDweTOyZNPjejeQ0W1ZIfmjR5sLtP4WY2gxKn4kXn7/BEQ
Yb5xcu+9wpVo3M/MAzHSCoIQ6Wpo3zFXgUTq6ZK305EvvPIHr1qNub7Lqv4EJVnvCSA7DhOQCGx7
lEpWfjYbFPZZzWVkLKHNRipDMliqr7mlRjqb7oZkw3E1tTFDidj+aKe0CWcg5k0efmgY3q49zU4z
ZBXBhPmVbXGhuJFdbqjhDh0CN/Jtc73zy847hVMLKm0IjlIPV5lu38ZBrtM6dTlFWAQTauHum6S9
JdSVyEbP2oV8OKvEEM9wFUzyi1O50YNBb/2Lr5p8hRMCHmYmISj0aXdUhbGbDC8mTKl5MUZFuoud
1Agoo3ufiOHHpi43IdRAr1CfJ4e1tUwqOE5pAvi0LTfo99ncxpHjDHAomu/HZukhld1wFRcF/YwF
OeLQZRmUzwG1v+RJuiNr7L5F296wsp/ygfYnylooiupLENHsA8DzCczsvs9Fy3nX/VIS30XMCy+L
8J870ms+5CM5HKa9LGYjGxW+ZQLQRv3JCAGCCUxT7rSfR4NlIPwQz92VrvK933sLffwzNQ2RrnX2
oS6bc1fkfDqaj1DGz76FpoVe9mX4hIqK469TVnusUdtagSyOXbKT8qYW65FFyiPca0Ny5TH168/0
DI4RIb1rBlDjBuEbm6gRWBQfRrZVMMTX0uENCQe9g6RNIIz2qfdYFCeByDSsGLASUcFBr9YF1Sn6
vjx7amdCkaEPXjCWHYmn4OygaJGKBAZTYXjrZJghDzjtel4oTNncwtnnzMGwb19aLFjxWGNYsIHJ
VyHWF0ttCkn3L3eM4mBOEiotFWkfmkynIq79zFH0lTX4NWgYXmk95EhdT4lwS3Q3Wq1xEaGH6ecP
gxd/7Vz7mf7IvnPEp0AMUP8R6a5kz+0DNWiNrIaBRVJ8ySMM6y6NO28AMzo0cUn3kXaoiHFM2e+s
qcyywJaskQ+KG5MTK8TiADKw4MjTfNAD4QglSh8ujyAw4VzN2qZwdO5FwiuJiZoqscQ3sQ14I3w3
poHoh5wIMQeHpjK0v45Fdyon0IA5cccrk75FLglIVMUIqBFM9Dbu6HYtn0dja2Yi9NHHUd8PVhPv
A6t5lEZSnjjqRed+yreqdpY5bBcS8anPPUOYDS1sMq5ySQsiMW7c8SoRILb6HP5Jii9u0GWNdMSY
yf2igCEFNOBS48LshvZYGbQnCaRj3LJAXIL7kbimZqruDd+rjyOJcGUcXyLsBG7X7MVYhCwQQ8xK
wrgnM56D7JkwKg3juc9n+w4OGU0WmPIVSVMwm57DOSzJCp2qY9UYGzXKYyJzvhKpF86UcGB6Rqld
o54aJVfJEFOtx93VHBqfZRuVzC/S7dyZeHWGVJFkjikAhJ7alXCRcw+MUYsu30EIhbH8qeE0Vjtk
dnkVoyM46DuPnGEO0yb9k0asyU4IbJLcwccGOGo3WJBp9mjzWHSYGL0gBMP8f7g6r+XGlWjJfhEi
4M0rQYLeS5R5Qcg1vDcF4OvvAs9M3Il5YYjq7nMkEixU5c7MZYJPohAKnkZ8ZJAP8TLkM0URxqkt
2zetDn8ZYNPCRmaAq0Mzt9QVLY1B4M0fob8z9pGy5l4AHWGMvE3j6VUziqOjMouhLmw6TUVT0UdH
H7AQimc3+qmxlGGlZaR3YsGUxbDwutGT+pOPI1mGBYAu2unc0qSul/o4yr2Whly1AHn1/NANbPVk
dN1coeo8NRgW5JRvpjJAWqXvDqb6MejMxUZlAo3EGwTGbToT50eRdKSflr1CleEQnui+WUBopXiq
nzdMVU4SwSEhllX9u3wEEs+NN2CMkoGTDWXCaknJtJ69zF6qk3MLUsANBQsRh3KsYY680Ehdg4Pt
blKC1GNU6YrVhaM33nvsBzO1AMSYzE4BHjwlj6nev6JlCRjaxriWZcWiDDr7kQhVLaoZrqxj3KAM
lZMEZCPCQTrczTMfRfZJI/I6168tWnttQhpb6Q202+ibqulfuJmTWylM4ysbpTYCN7nQjWFL6ei6
ENOLVUgzcbrd6j6zxbTnqlCBQQGEZ45Vcy5oKStaF/KX6ucTmqBCN0kX75Ex2SPl3ICZBy6lMWca
oaG3DmV/CyiJkoVSUE8+2KuxgGqAPE6fbij4yDbpOqG1GtIoQJXYbIEt4NXCddockS2KtSWLb8lp
gnUUTjtN5ZoaLb1yBzqVViTlfjlYsVrr2rFOY2lNnP8Xg1N2HwNjGTBrdGnk5RagszTViaE+4CuM
veqKNm3dIPGHFWquvWWUeOsqujvqNN3Vjnk3WuuHmwhKQo/bwlKDX0fUr9S8GttIlXY1IxW0tIyp
0p9pW8iSxRtI66UU+o+mjn8bSfqE+84A3fcLz2z242B164BfgxcSq6/eGpMX2hgpuc/RVmlz9C5z
hL/CoODUVxC6gpEtXOnFPfaUDgC1V8AvN3o92yswsQd1MFdYB7/yilOCGhwHkyuOiBVo8kJ/0UZK
tawxO3UKBlKbZjqh30zOIu7MQO3blynuvZAa3R2r2prk3L9AhLe0mt1XOcdAmEEKE4/mD07ysfGD
yhPUz0dVu6sm+VDmvEGpWuGDwPsLpfU3HU9WDRqPtlhufRlEwADSY2CWb3yQ2A+kf8F8YBtU0o9Z
wI2Puux8qdizm9OjKq11e4uRRe2M5lKp9dd26NhlEi0ruVW3vX/MHcraG5Cvfmf+jqgRfkmyGpbM
ceqSS6nVpaeF0po0PU7MGNGx1pD72sI4lMPgyXXgHPQe94dS8aPnw1vfQi+o2jBwYSxzYuKj4mpd
A+jQWmEV+IXU9MjAzCWUf76YQ7DTzrK6HZxfi+SKO/gvSDt3rGIFLc/Kze/0985nZWakDOpu2I1c
twbvVzyC5oopKHdHoZ3k4dOi4Mo1FUlfEBtc9j0oG4OffPjKsRgpNWVtDgAS3ErrSBl/9BEslYl2
X9r6o1WNk+pP5o5BxpYM2+TGBRb5JN4MVhwcojqjf3beqtYTL7LZsmBks8dC/LMJekFNVZqlL9qb
oa1SKQekHvdvbc3n28RSKcKQIn8AeyOPbq608xxcQaSxOTLBaAJUwKqYDUmC0SJzloxKa7fIatiW
DS19JlKnHZ4hMQMBpQ6JqYTwFJ0co2wQ46xi+17SuRwaMGpDq4ZXTdhoGflYKHog4EsRaPBxWxVO
R0E3K/fLSuTyysiaN3+tNuFno0hirUdUdKpJL7w4CiEx+dmdPP201JG7XMFZ75lDNI3yoSUQYB2T
ctMUWuyikuAiJd8qzdgLvWSxkSgpcdNuWHNUBMJBm/a2irGB4Znl+jQ7z3AGZUXRH0eisL7kapOv
Wqrs3drM3lBc9bVqBYijhpWsFA7grl/8pmjGmwbReCE4oC3UsvSmliGLRD9bhCROYRQRQKk/WyZA
u9FCvCQwCVCplLn8c/XLYku31LOaG67DdoXFrUIM6d8NwZrfW5KxlKX414Q3g2VJEHErsz1a0Gxk
mpnJHI6ngGkpY7mt2ar7MmNOlbYRP4ro3T7oqr2OAZNxYxIwq7bDlVLJvYtbgiJ7+2ds0i3RkmKR
xxyFungZBvFsZ2hXBpxeeooRi1vajdnKXZhGUziewcz2G/2f0FV1lQLfcztzoxbOthtEvapDVKt4
OTYcZzvOtAt1lwmRw48V/DNBDpPzAw0KUBWKhgEO9LIqkXaBX6NdjOGSKltajxCzLC05sxwsE4da
Z5LGGa8dV2WDNYA2fRMpYBPr6MBUhdaGRKy5/TFQmxEJnIkRp/QecCzJbPvRSf7Zzv0O96xMt11T
rDDQs6NSHbxuQ2C6adkxL3JwOxTgI0Jut5FUFhvOlfso10+IiePCYYcPDGYxmSV5tLH7GZgm52hY
YvxVWlaRWuXgMAwGAzeOtrUGoaMaj2oaCCJuKYjqqXovpu7hx9rerqN/saO+WeOIFqcWD9OpxLai
W96VqnwpBiVbEuq8C78uXCvEsGRElkuFxVbuiUYyjWSPYm0H3zkOOmYu1ZQpbpMiyjhjPi5FClcs
bt6QoK8UTp8HtHH6bh/QaYalz2LsyjUO9Gpgn5D5zgoZ1FnbjWBKWPyYRrzDEMBH3bIOMb5QhKdx
3dntnUA7Wyfu4hO8kRXCx8eXbEvuyKlvbScZwKiyJ1wkxy9R4V9HUFZRTb967NM5ahIsw7fa4fPW
1SujO3NB6ohzUz7QhR0m+jIMp3djpAslLOwfAC4x+6weB5bzW/Xt0lCatxr8zSqN9PeSVWSltqxJ
fuWfqe2m3zj0AuWaprW97DmIx0rB8bDfsC8OovSNYHG5s4t/NWd/d6pe5GzCdB4DuusrrOC2ccCY
+aI40jsG613Zqw6AWBbmvEFg7weT7Wc2XMeiOaq1bG4AQwDsTYdjxiXTVy99yu6EGa/pYXL/yXg5
qbgm269fEbnMnR+QKR4DAsp2Xy99daTve8RKaXd/7SiwMsTODWqWh70p29JRm2CzaNdTwCdcSNk9
Vus/m5jvkgnBqrZ0GMCIDg1d+l6WcLkVyL04pTdOY9ZrKnPgpWdzA6cKT2SartZIESNXqrlSxZeR
qFAtJbxyWJUWlC3Ii2KMP4qkpb+6KJawfmlq9bGZFTZ1/ePzaBMstcKnuRON1dJqfR7FYRoY67uC
dTRJP4283rRN/tpkyZJTh8Zy7O/p/+pdmibC1dwsvAAIzL6fmdSio297W2b9w2ImgFSUAXTI6U0k
K8v9FTRRbPdbgnnRSyHLazKxGOjzq98wclKU6sssERKLHGuzYdSuEWGCzQtlXFC1/qOGvz2jjk3C
mDMAfh525T02+1UZY/PIOAj4nAAk5Vb71ob+THoOc5Nt38C40JYPPcc8Y+Su0UnRb5Kr/QJVgdtC
EiEOjullaq7lwAnItI5Gnl1wUOPqUTmq1uOCM8A67Czoj3K1Am+2gX8wseFsX3I/eo/LhhMjupUD
1dAVlpWvUm2bV9Znp3A+q5Xpy8BJ6Nc/9LcOixJiz7JJxgP2mGHJqTNwlRg9O5XG16AeZS9hcFj1
zqHzW6rh57SELmUz1HyvBcU9bpjnw1J3Fi1UXgO5ZKOb0S7TI44L2Hc9aqsXsVZihqrXscaPVvR9
68JLXUr8/8o82OvQkhMdfc1oqgdN5/UqlLidyW4ycYMwALv1QW/tmvI30sdlwQ6L2YXxYFcYrnIL
chglFVtQ4ggMpWxjxOZnnrkZhk9bKxg2Qb11j5OjqXEpG7pX+PXV1Ad5gSJNUTCTCNM6NxBrF2aH
atcUX2MbA1xOWcfSOHztzF7acQ9OlrW+NSlsWPQo33WTaccRPCbb5elRpjZhNvuFkt4mUW6KKFqW
FgLVIF2Y59KPzPT4LwypYJVM8d5Soc1vla4azpOemcdfdCvPOF2LAvtRck1fozElb957uXudRIwN
4iFXHMIcDhH9KbYkeOTU8BcNxMau5Djc+QcaDSimY3pEkf0mdUb2OJrkRhVIodDGrxnhTpyy7jPT
MFyOTGcWVdt+BwI7ErYwLtdfq0cSqltLP+HsnTktoLPFjo24zP2rBRyXRo8klr8CBy6WISl/IqHS
0RDq4NKw8K+VaIFnX8zUAHcrXMNqGY+j74GXeKf3+U/ucMVYrQ6wNcfdntb/0HroQrtVcrwjBw7V
zuY+7sgzkwyTwuTkCCxMPxfUDn10Vn7Vld6j6iRadXSDR0nKx9HQ/VWvQJm3l2aF8dQs07XR46hQ
AodxjYoFD2Qw8RaREhtU/2R/bN8TiojHVePTXh5I+j0aWX8o+Vr2Rvfo4vS9ovRoydzgpUwgOlQ5
2ZqBXC56DIot24vQnBu94w/NourfBktmAeNxIxQ9NIaHbIM1Y92C02qxbGZ0jzQUJrm5odT8N5AV
CibxbLbSxC1VWiu06MfIL38F7tsuhv/SGljhOi1+67UUyzPgqX7Y+61Cj0doxcveqd7wtGJQ9vN0
KZkZfkKMBGqmzfYjbVlyjJo/Iv/KqHxXEpzRU9xdgh6V3kqmdVL196ESynLQelCgCZ+AXGp4H5ur
TMv7mM0LmJSktBN0f8DgmD9i6AHap63lCIoH5uBwqY7jh4PTX06tg80PQ3Y+U/EYWx+dppYg4mh8
BHqpDL92oRt7XEbf1aSDjHGKChygdgoyzV6J3rIXUsO+vq+zGxxLdn/jj0PGFU2dN65HlBxsWlu4
K3sWe3iYUJXuitIHomA6rTt0eOgR3L+V0J8nHuOXkE3TnbBX4qB1PO6bI3047K8ISmLQbfrL2F8L
uW5Xmm/5C/J7P0pbPeT0OzIHaPdm37HijVgYBI04CnOprMBjF2MZKLB/R920iOYJHkJctFcsP133
+IYWRUWhESCmBR1hgJQSYa4cjfIGR/2WlDah+tSeLrmZy5deC6+Fojxs2Q4PYyry+2BMLziYU0Zg
MtxxWeyyppboBCLVFor4rDhGgxKMQyeIGfNkWbOrahRbCN/nLhT3RI7h1k7Shxy2V6o11pMxUT40
JUy6iPj6RlidpqQ+RCr3795wPmzfDJdyVGLL41Dj1Qo7vboKUcY1L6uMbksegzGuQybFsNBIbaNj
MtVX60DOcyTwzDwPugYwQrkqEtqoTi8Cg/aqeRS8sXapNuClxxNJl+TaFIHHwHovM1beh05Tu5Ec
s3+d3qQKyYyUScBbjkXLN9Fl/WH6s9iWD7F0pwHk0Lch+3UbVdeOtJ1s0JadW9Yxn4TkFhEWjGQG
yQ2xM7uo4aKg5vdjUG8nqykxzU0Z5A3b5Obdz936w3mwxk+QssdBhe8MJOCtEU51sBnluyKIt22k
ftfWtCxrXwUFK+2LCoVVi1PNJfz6ZcjEgSmDkd1KBLcOUbiWxIoLHztgfqjoWndZQMO9nvz0PQt8
ZaVni4Qna3AsA18dW9pPWUkvOD/9FQLhdtJm1uh5YEu8U+yo3RllT7O3bZ8Jqc2aK8id2EDjNPgN
Y1ZS4Z8VKSZBVMFcVgAmFDAVjvQMHckI4XfRIWtZzroIqdmlTpDIMli8BPCRnSdnAE4bQ1jXtivZ
9SVaspPr2lPa6VxLNai9MQO8giLPvtKn+5JqaT9irl5WMG5SNGN663gpM+ce+5/DSLgn22R1vQVN
+VK1zk3jlrSAzY2+ytij7qYNrATcAqMB6iHbl2q7VfBfjfF4tnVqQfxmXBNEr7aOhG7WJsZbhvi/
SMwCz52UJkR35rED977MBpFbRtqrola4VADq/EtKTze7d2TLbJGSRNiLga1aL7J/womCpRwTuVfx
nSz0TAoXeVtd6qFSN4oUebmFmzQSFb4UtlbLTOfEF6LRlmRKmJdhTHYM/4f+mF03ZuGlCIeEj0Vo
brpxbfHK/tm1crNrqvr8qbkpDH1vnQYD3tZVbfd8qnGPd4cMq7jhF9JeDWTM3kXAW53QK1BSzXPR
LbM5lnK4Fk2pXLr54b/vAw0orW7c1xr0JF4ng6Fz2R3iIt4EtJsjDQ/h3aic8O7QhooEo0bryrKM
DTuoUFlYalacqHnqSKKPDlBNnlqDHHhSj/rHAiSBx+CEOdhOcmTd1k7Ph5aae36BANmbQdCh7F5p
iWfbG4TNeYiiAa+gVt7woFMVTcpusIO95NvTgxAzsCyIFs9nczlx72fBVbSy286BysQXZ27g+ilC
K3mxRZmwbnfm+vmHkR7k29g4qmC72NTWxr01JzIzOgMLngQlt+asSk5JHC1z8vM3TaPWUS7TvR4Y
xUlWwnTrNxSOhVmjr3P8GZhVjeFS36lQUjwRjXSbWuysQeh9IIO/9KKyYI76jtdJzC2ZtoYu8I1q
y30feftZu4FdLfZgblHMVJXDvplnms+HRIxMNysAnHGjwkWlhkCeYyPP7Mjz6fMh66A9WBMjL7lD
G4xz18wMZ+e0KYLZM3ZcVRJjaMv/KcVYX9UPk/6pa+c79dWg3GQdCwLD6seoyuepRUrFz/8+lLrE
elV1OxEm0Xsks3O02x6fRhNeRnaOK37vxjMNke4NjXmhFpbfIteTUyXb6ivQtu9ufmaNk7McINm5
+iQ4NVvhI2OusO8L28dObptX/NrznzwfqqbR92DR3nDn/sq42ICqI9IoBAofVRrRiMTo75KWollD
tHj1A3JQvY3djlxq4emIArNo8SjsAI8Z8Wt3gAQ+LuqVmCbnnCMonFEP9LN+tpTCOROzblccgnK0
DFmbc8Ha3gxrjcx092uHGhKygXBhqdVLNIbFSbHq4tR0sZtTbrTPYB83Ae7MMQw9i+Ho7fnQUOgK
URuNWk7b2wBBslbtCKxba5D+lfQPeGhkyMdP4uUStCLl/3w7YX9n4RgzJPla0z98iUbEKGeYciCf
2N0mh88U/qzW1SqdC4YghishOr7ahQWRNDHaR5mEmBeA/3ArdnGPB4eKQud3x9/RNRhv5aJKH3GZ
19ue4MxNmqI98XJ4QpnEQMUayi0cCK9yjPgG7MKCHa4NjAhB/xUMSbknYKXBE0pSKGzeFCN3/qHT
1oLoq5AzbgGK1e/nbcGC2OmETGSKc1KZf4gV+hLiY7MQCoVMz08a+y3jjniS6kp3t+KsPBfl4LF/
VvYSdqCKWii+fD5oiU6NyZgSeogTZ00RnhTa6p1TfviqDjZ1FrJ/LgBleFkr+lVqU9khRK1t9fwc
huJXr9Rgb5M5XVlNm+3gVf7IcAbWCUV0zAwL0D5j9wIct5szKmzlrRnPUROZ1IURQ/do15mlXxru
qJdkMEG0wYrZ6J3o7jgDF1KoeqkOPvH5kIx5+N9X4JR+C5nYgUlUamEl8BJJ9eIrZW29ZVqs7Pp2
oLst14JLioLIdPxL4J/5lZ2cpRRZ525iS1ybityv6VKIN891WLXsbBeQN17Ucqp7OY0nKykKTkHd
GzejaYMLDv6/AfPKSYStswqcEKSRyPZWwwpNH7fJecJas1OFsjpyfouGHsdrAd7luTiIeVWYBG8i
o3coeYFnyAjspDPqq2XA5u0Hp9lRNIO/NK4fam5gYnLY0BdFFL37chh5VViJtWT20bsV2R+0QWae
0agc38qx2QdQ9fba/FVYRZ5PJuAScNxnVl1+WFbYrrHb655j4T1sRmqNEps5YtcKGb+ilt2eD5ql
v0m4Y/fPZ+SI+DgHISVdcf7fXyDFMK1t6afxNSap3LVPEjjKObir+2lzNiMJLl2i/5VVvpOy4icr
w46xdRS9tuEwt+f0t1oKIIDyT/YSvTNLu44HdgcIQ6KUtW9ZZ6JgpcqvEWCgz6MEEzvVeRc9KadT
PzKZkeF8G+EIjzEF8EN/2j/wqCkENQaKrjHg7vDblJ2uRZUkWbDwWNOnjdgR2l7D/R0tVzuVci8f
4WzJRzVBq1o8n+sihwqbonE8nzpZl3vMNYHNzY0p/VSGjLTBZfXGHLqyyhuhNCCAbLDWksbpNq8p
Ao10ObwPJDHuKkboha0BFX3WWfSjGu2ff6XvrPQQmbhUuBwK8w3t9K2w1ea7sEGbKvuYIcDRBKV2
1/RK2WiWRF+Z5c+lbAWjfANV57nK4ZnAT1F7TomPuQxvapunG3LY5iaqnbmWRksWVnMRYTruEcpF
i2wimsN/XwJH8hJl0EjTh/jPukR5ZNaobKYQ4rVSsCdXfEVa5RmeYjnKnFsWVt1BLThXhcStmIjZ
b9gsLq2fOZfGsRgRpexruQMhrYWMXn1SXo24i94wPcw3DBGdEGMVo4igK0jTTM6EdWmLZDWwc4x3
pmzC8OvJP1nmRsmCL5aTVRx+qHLH1ejvYvPztiUDXX+LeJHuM83Fxa5g2PxJLvqy3AxvsMjTclmj
Bf1mx2Qz7UmPwdx5a8tlQ23qyUFxbhbhj0/CHTtctFTadKU1bqm41bX5k/r3SshMKXeByivM931S
fZjUzsZAv9WSBhd0yB/dF18NfTxpd3PEEk6a/2Uz2nfy9+p9Wue1J2HSyppwBSg8HsZ1NcbF6tLa
rbHEkL4q2PA75QN+DSIpdbSsE7Lz2nzzBiw0rTiimaCL02DpZseovJZyjMO0rL/jVmVYWZQ/+ly5
qV56jNb2SftgfmDb5TphScmo3YO4tpQZqbW0FyhquTduslSxxuDneKOaY4LPjFZMTsX+R8cJTVZN
/lCZkLjEXb3xUH47VNc6wwMacr4pjfzLZDtXxSsMm+ZLsCYBZcrwvhTuVosoo6EP/4nRfVEzCIly
FVlbGh3dOPIX/Gv5xbL7Nb5tmbviuVG7Q8JmNYD/q1juz4EAc59dKCutkE9UqqrFkVzjOketddqN
Yk27KrmouHz0Qd+JoVobKgetFef9fbzsGmmdpdSpLbqVidpfAzwqGU3xW9ORbiS9V8PeYMvD3Qmb
J0rDSstpdpEKpjPbkkJLyelenPkGSz3gh9726xRvX7BIv6Vm3MpoLpzu3pI/QI60rXn+xb6oH+pH
1GK1SUbGdxDSdGQou6PUl3bUPG9dQ6ETNV4lRFZQg+wXLWM4GrwjfI4zTu0rsx/hNx8MI37nwiwY
mOnRkqBIjROP/w//7Zty6qks3k94TJmK+ONB/oWL9TpclU9ZI3WZCeWUj65DOE0sIvNQqekOHtTs
94vWWNyqsUfcxfQugUlclLhnNesdMPC32eIjVQho36arfg+xBCPtyRrgQB9S7hr7IE4Du3eFFF+U
aIBwVQ2r8RIc9Jgs6MCr/e58gfdadx/Ol6Yqe111jYaPWiUW8+vGlcGmIzS6W4PTiP045IVgMdyG
a0LMIBz7o/SYTuNF3Y7awvzFFh4mqz9fm9cofAvSbdhHu27db+3dGFzDilrLXhqyRTwphFOj907W
3KxErEnxDw694tV7c7toN9K8RhRWeE8w8iXimqxbXOLoGbG58YX21SdHvPKzhQs3K0yt2sUy2nP2
IffULhaFuPqUuqZmtLclrdn144IbcCnw571G28YDv7C+adk2WAdripHlvfS1mMfT1grbDR5bsHLd
+xgvlWlZv6m/cuoq8tEh78mS7UoPcOfbmS2e/dU6c/+F9CYlh5Z1zbO3gHG3NZm2pfYpLuPFOAWv
I2dnmQkd3ewrhYP/9O6cWiu9FI28jsTO792/tsvWShNsVblYImK1OXze+mb4h1zd0G2VoAvWq0g7
cQ3kfCLBioHmlTzdOarjqVnG8jYmMmKFLpMPSnORTrID4Lcaq84CaxDzXldlEJji3c4x7DJiYjjJ
IVfZ52XlMi4+kct3Rb+pna2SN3c8/Vyptly5lXNMUuqKDXuBGuC2zj6aaLHIDxqNKlwlEaMnG7D8
K8NcTTcJAy6KHF6kcwkKryPVNCj9DjljyQAP9QRoMwc0L8LGM5F2y9b1YKxITcVteAqUR4+D7zK1
XlEdrTZyp2RHZh5ZY16YfOoJ6dmwIaomv0G9cxt6NlwmtEgoaf9tWUtV4cXgIBrQVEgBGCQ/tqvx
LZ1DHfwzVcq9nwFbMQsHRXH+UXQY143gGCFDSuCAreiLDRavmK3uMe7hPBHowHPRsb/VYdE6U/Vm
6iX7FI8893JI3lWQZM4qThX8xgajJJyK0hYT8LT7aptTk34J6dqM6S+Woz1F2Qg+zVsIu9vRSFWI
Tolf66TdCOJMH1SoCjr/LW5N2HOsAQ+5iFp/RekTzcyFI2+BBBh0+JbNqepFyTh+TF5CMY9AqPk+
UZtBxYc0vOVI2t+5rv73xfwdqWB4FQVE7AhkK96Ed3uDK9d5ScPh1hEbJmSEx72dREodIolqq7cD
riNVfXVMWRyrxL8TbvJGxJyyfC+jXNk3qKCuWZZzCQV3AmL+cIdJEFW5LY6Q3d66AEkX9WaAH1sO
6ymqu0VcJc42U+bNV5sa90EZjLtO34bRSLeksR46cV+UP+uumcA3u5gZcqZU5YV4NRBwZlZRH7y0
ptqey5b8MjfP+/OBlOFVJJK+p/jTxhcesDj8f4f+58n/+T2s7hZGsb+qV8orKXxS5FGS/SS9vTGT
KPHaWrSeNqA3mkb0COdEiKPwKrP59w9Rq1iaF6rUzJmzcNOzzTslcvutKgXHjrmk7Pngj/ijRmdw
tV4T52GsTQ/mLi6ZsTIu0LCzlVOoe0Wxwn09Wv2Gtt3azZnH4AvI2s04bzUVKe+O7FsNgme7UG4P
XK/oR/gfTmEQKkcHb6VPr+FnPDWbsOZtWTErbzZpw8VJPbn/WSnK1kwT5zVr4mmbd9F3bhRHNeb0
JPe9clZtCdNRiPAct+OJ7gJnPQ4TtgVQmqvU7EaX3mROLlYVwAZAESilcDjH1Jyxggv+xx2zG5Nc
04Vat/Zki8an1Z0TfIZddNvKjMhUWs0RsAhnjnXJ0TmSw++E669XQn2TSew5m0IujlTwF0ejqjxZ
r8bd8xm93TtHTpPjWN2R1q0LSDr/KlnSfSB0o0YOd3tlwgBixHQoZyAwnKQzl9X89Pk9p2erL/q5
TGKci1vTslL2XdzyJTLTV6mO+VrHiHB4PlBMX+wEP0EIi/EAGUUKKw7luOj2Y9cquFUNsOCOPeyd
EuNMRR/K0vY7bYvXk2u/9IFyld2Yv/Hy4GMqxs8oDg0+pWm+9XuBicXEBETzOKleszAIL7TWS2yK
A1VOvJKNquKD69HEUyyeNMiyLAHtEAu7DcOjRZVt1ojoI69JxclKjsleBmOtCHtDR31zL2WVT2wC
utMoMXZKhZ0dolLfDWSl8ZLYh3YyKTxhrBN6UTMQgsxFdp6avU/i/aFVVHKk/fjZaIRyg9Ict6Ex
6FezdCBNDvTAhZNDCUVnnt4yx8HsBldgXEygrY/M+k5jG1EzQn9Oukl86w8nee51WqDuCSK/YyDF
apf2sYf5GJmxjxhaNJO8GHW/2jYdFR+1ndJAoGiq6WXGyaGn/09PDVxLQzBXqTONTq1K3lBdcMkt
PTjOZd3e5Cs0OOGn80IztfYVyUAkds4feFXHT63lpu+MWndOcBKcrT6+6aLrvorSPyljwiKu9NzN
bVu/DXpKyWA6jofcR1L2bUNdByPGw7At5TU1Q3guhdOdn1/Rx9mfQwd4cVmKXVExprJM8OT1vO41
kyoOWf3uR4l+qhjdbAyz/xfEPHtquM/v90KG4xqa3MPHnH1CgQ1VLvATcQ3R7Yc7M28IWP/fP5JE
76xkShJpJLHUnY6B+tmFKM0rzPMrLdL6Nd1rj6YMxv3/Pkx9+f8+bRID8a+jr/O/vxLhai2dqln8
74/2/EmpeZLcMMQk+fyDLuIQryhjTDe5v6+Kqf9UNNaphGAsQ/okWgfmFO79uh0PnckWXCaFiXN1
vE6pP1yzqVqCiQ3Pfttz85++iqqtroHKnw+awUspsS+a/6IRCtAWJEk9w1KTnU2bMSVBlwqD1aGY
H4B3YGb+3+cZzm3HTM8SJSZfim2ROavq5goTNzkMfVOSqMA5O1GnTq/zr6zoL2FEbQJoBPYfqthS
mPOBv5GSFR1PITVaHHF0Kk202ONyZpV2jGRRqVHkIfpuJVO7x/yUQXDt1LB/gTb3GTFabmsfd3fl
BdzQjmBP3rFJSWvgV21p6UcHoPyaGlPb1dVlh83ILfVE2kD5VV5GtSevjPGnynQczUNqeqIsDuhS
8U7IMXJaksMdEbzytl58inygKRa9aBO0LQcDs1YWQ9B+FzAIb3ncGS6ZxK2spvbKzSSCMDguI/KX
UreXC8leOTYhFjmCKKbRe3twhhqZNEuokOYZBtgNRQkPn7J2l8ZAYykiBAchyl1SB5eyoeKjVEJp
qTKvQTKY9iWB6EyOvG7GpcgD7Tm1FTYrimfPQIjpt5y35db0ZhvYOAwNX0dc7xiP/NNkjEh62g4L
ow0eZUbNv0wbxth2eN+tNllqwVBh2KoHpCCTqqyBWinN0paUprotcxSXwoIZLLto51P5QIQopBNE
wogUp7s0jApGF4Rww/8h7bx25cbSLP0qjbweVnOT3DRAV11EkOHjeKdzQxxL7z1fqh9iXmw+KrN7
JKUgNWaAykyoJB1GkNzu/9f6Vg6YTGTHsKG7lGlZ45VatcuD5NXqmqsMugUwqMtArx4jyA7XapOd
W6c/27Ky1r1Jr4ElDB+bUuwrisZs9tGYdv6qniCtYCfqUduqw323tL6NBvmmxj7KhSxVnuJZHlC9
zKsAYfdSZF2r1TTcUfC7Ip5wXroedELV4dYo2HjWIsKEqThquxvZfQTjiYBJpI/GZLPVZsWSCi2Q
GprYTE4b0u5UPyfRY11kD9VMoG+toiquVOk1kXrKzSC4qSoEOTldd9oAR/qHl52Pz6sQ9nCwM5Zz
3I3HSZsMj6l7eTv1lR+2vUu8RLaj+qR6VSE+Krk1JRLgsWn1U5Hl+7nKkSJBuPUstbxqMqwsStCe
iQ54K5roRcGWvu6CId/JUBqcrgMbo8kYrZvafB1JLud0UddePw31dghjIqajDc6NioJU9hbMzrEr
I5xY6NlRsfvY0ULkXFnC20hmxM62P81++mCBp9SryY/ypcrsp5HuBh5Weqb1ZJ5TdYjcxEf+CrSA
1ciYMdlWMaVMk0+pfgkCqEc4vK46Gt14nrJnzbQnlPmDN4p5RsZSj2uEoP4eoaGnVN171anlNaIX
fuA0HVHsrdkm2Zi4Kvr71dwcljcoV+KDUtXWfqHSUfxgo8/wxyURSOoYw5T1q8IOOSR2tLlFBZI9
ERNeH8R8C2Hi3h606zEhumGKqi99PsVrXQCLMlq/c/FWFC650blm2xfQ0qlfdCZeXM0BrqYSeE0p
GkkPRqkhBc+e9DuQKdlmDhKvqwUswkJ4ShYS2AIMCpccHJxONi9JBS4b+xFaxfmx1ootR0ZK3g99
LtMd+nAHcWhpeE6X38pBNvssDi6SvoKE1Zej2xhIm6wECQd9MLdMDebF/lZovr5WBtMt/PHJaLuj
02fboS72fUOsYd5mAu0ex7sxBijgo/2KHVS7qj1McGQU5TrYG22YbSOFZM2qH2fwyOGnj831gNQ1
pzIE6MEecq8PVX2fqMjyOMd6NFb0TTC0cIBacAypfhcS/oGuxdxoRY3yMSTtzhwpA2kqxdlIbkrO
zH2vbE2CS1y1HSIK+v5VVQp/cWtK5Mqc1pVBuZjsO1Jcp4tbCEmQRpwGx7bzMA1dtgpyPLr2QKyK
0z07KsezxjkaptHuAhJQRIF2iZHNIh4pLfp+c12mwXwAl7gnEDryhIAXNFpsP8Y6pzRZhChLJ5w5
hGYdbQqRiB0TXBfGdamXRLQEDhoByp3Y5cINbkB/5bc2rG8l8tKs4TCPnatDNjuNGvJWvYp3qaan
1KOYEFHnItyGN0E0js00xozB7tKMyD7IeCEsziQMkgnf1xS0x7aV54k0gDPRWZt4El6gdQ+9o9PH
Ufi2Rgnepyou/GQwXGHJkWOwlkN0jXCqL63YvqCnnzY6hI6Boo6ZtpVHaDyTQAYbA4ekRBOPx7lD
WWoGySHsy+qE6OIJTOdxyqloKG35QvQx1ibmumVNdBNakwqUAPRHdYA0e9g6+pcsia/JiEJ/NFOl
q+bX1qDOnJV24Vpl9+oPOGayKT+idtpOQ3Or29HBUILM7aVRbab2ACGASs9ExxC2k3N06u6OgN2n
YgoJD+jvyqYKkShKFKCpRXu/La/teYaLqaAi6LPyM/VTMmoU30tErzHRuZUy4RKvMchRyt9lOQVA
RD7s6aalqc0xp4isy3awSPPpK3VjJ4v+LTaB8WhCXElsDSsDg+EcDYhd4nFjSQ33mRFvHSoQTAQI
/BT87Sv+g96Ow0BeeVrlp0cRvU+U5F0FJ16fK/aNsDSUU9j1ilnlV+ZVxszrRoPQjw5xGEj7qF3h
p99MckLAzIY5dzjj1JgRshYpjIETCltVrXulGTymId6HwL6PFHalIz0Phok/7om9pyPWrpoRlUsR
Ks91ynYydiA6GIn+ERGClV6U4eif4yNbXXOthiGmHZCRLH83TVVzoiWAB1CLBy4Y8S7pDOqEVc92
8AlFdlVh5Ag7LxLVPimGgLFITcdOQa8pw2Mhq/qx0fI7GJG3YUf1jSGN0lDR8foHl2EmZlay6djl
OE9kTEXentpzbmTlmf2oxH/uNHuglbg95RaPxSJyedWHmC0HZDSAS53Plr94LdW5vK6EDQEk7mE1
BRGV5ZwGVJpnXr+cj3W/hYtj2l4r8DVJbXx1InGTtO1FLxuxD/TxuSY0o0scfWeF4tm81ezAvLJG
B7WaCYOOMykrj7iesQm5ViWvlURbjdkskdOAFopOWkkVrAp4p5o68r6ygFOfWC8FT6AZdupVg9a7
fGnNWrlkMaa8JWG4hEQ4+4JjQVmbW9xCKJavyJ/QXOwmzBT+Q9kOx6myjAOBI9U6E80bQ+m9T54S
u629VNGQ1w6AbwhPuUip3WFxXsd+3zEYGsgNGk26rCDHTCbe7JCmJfCkuIbdLUE9o8RtnNNUdj61
XHnMGpgttUH1cCRzC1wfbfxe0lrDo+64ndZhg2yaU9RF8IlNanKq3n/2zAbHFA1qqfeAX1RUU0OA
D0lpUMZ2+oHIo+2cq7eDZJoyfd9eIG6WFwEzgcPCfk23azyTYq0nyIFx1Ohbxa/fHHPESQIZEiVx
vimS3DiWRvwiFJZPcGvzxBHFUJ9aDTxRbFz6cfgAySLeyAWqphoN8NBkx9SPANikmW9gMlYkBt1p
Y2QOAPnCPigNhQLBoclIg5oYZDNCwRoeJod1tcXQRoF9fitnG8lcjTIosrUXZN5i1efdpTqFFsbZ
hNIaUTLp4NkxGhJFxdMx9jcDKYdoVSZ6SiH1WFNEzr0j16xUJZtjxNzhS59KLChx/zD46S7PinGf
Fv2z3bTrmuiRgFb8muPVEkOIV8jPjD2SzWxFQTSAwuB/KbsvtkopnbSyGJ2RT0Wk1455A1cOPwuC
YkT54C5n5uFC32b97O/7aL5Ft4hYOnKeYlv5BMJabOLIBhtWyq1PWuOujO0vk5lw5MpuTD9c3A8R
pt0k3dd6etk7zWcxaPchsycmct/fVMe6LJRTZYIMSssvSUG9SM47p6fQTzNC0DNg56GON31JsbjJ
ikMaZRNm9WhLeozYYN3KsF0j8EvQcVqh+RKhDndTP6Tw0d93M4EEZQCltmPfxK41lKcZ80FQ1lgX
65RAlql4SXWM9wOYlgF2VRmmq/J+xk6VTwjKJzIP871S2WJrWIWGv694nCxxXeH169HEw9JOnmCm
Ck4eCFCciWK3VkkepSjwNuN59qk1uNrzDHGVtRAziZ3wjEL73PT5ZaWYWBDN8p49DHX+FsWEZTNs
eXJePt5DPBwWzuoL+i7txoj610CBvKBayN+pxxuSGXKf9mYN6AYOrrrsiTVZ6tdWbn+xmwxFeXMZ
Ze24rrLW3xaKRWc0VZ/N8V2lrhwL8zEW1MHJf3qti9IlaOMrk/BuqLoIj0NwZ4uh3eMSXwfagJV3
Npeh0HgNWZgtIPK9rU63gG9WxFtc+ay163hRiw+tvia661ZCfqCjAABWJJhfOKmULdLyyc9id9AH
uSnYNKdWiTAmwJ9Q9/W2SxmA84RPDcsAXvAYB2CL4bQPQiw3rfUpZlpMXXrblRoWxEZedKjCBFVF
0BV04ZDass715sk8cr82HSqBVcwiB7qI06FCzytycGhoRQfypDA2veAQ0yVF5QWy9GCA3Co2zmhs
waimaI3U1GbZualwZQTSU02HNkVGLOeH6mTG/eDaGVYtQA0EZBL344MgGMYjlkOXp/8lcuCGjV38
onTV1icCPCUDmjuS3CPm8KyMA10f4Xwp51dOuO3K92f+fp0eTAq9RLfxQNY2nUQFaoKMXgZS7inE
HMKmfm4rziuW0mAmSJM3yGzwmCGFllV44bQnBvfW6oovWofjFvXLVWSnL04qOCu2uBy6eTPXmJNi
0bxmY3UIku7UGF27Gpv+DL2IPbJW3c6K4RkKMaGB6B8DXISrKfY/o3ncJSFzk63xssCHIAppZVnl
4+AYZ19jwx4Kg4lyPHW9EWyMoVnm5jcrjLy+PM3KLfF5latpOZt6zEBjclMOzinV/cPcg+eXXXHX
SOshaxBpzjRwUJOg303bexOQTUY5KXqjPE5C4ESf0FGKh3LkWFMZ90rX4hUvKJdo6rAVTk8059xv
QT7RhwzaAuHiqh3pf9hafhNO00A8e3Qg0sirjL3DPing6boq4rPd1M4PIqvzjco6iedaz64ndBaM
fK+sEDlMywQC0Stmq2Cs9FrNYa6iPSshoqws7P5kH2CJzuW9EtKWo4S2clqNBB9m7FMHjljP4dFa
Kru0qaIymS1e3hRL/tlQ2nbF1rZet0FJ4dkqr0YHD0FVdS9lqDxSFag2fjGi0xj1d9O6w2kFKKbj
KWGYE94yW+QwIwkLCmo6YB4nHnAxuCtCo9lRTr1EB/q+iCUDSECbXJcgTRWk6VYfeOw3NERvGNDr
0XyYu+4OXR6gSyu/s0R2SkP/MqhYjyz1VQ8/gWrTya8pnodZeJEg3wEe9YTqaFhn8cWAYAD+0L1O
R3QeRnOtWQwnjKJLfcZ5U2rM93GNT7mGCkFShWYQxwg1lDalJUxeexFd63g3qS0MW3tSXw2zvRtx
qc2cTWJqxopR3IQBzKskDHFb5JCR1Dp7tZXG2Q25BGgvxasS0ZpJUAq5cuKbOoPxThmGjrKO+9OP
61WXcXC06NPwKjnchmJgvWEHmis3Yc4iiLay8HSOAyshZsJ7IkzkZLe3SuSWg/+kqTjLghqjY2lJ
z8cmc8m+8ZDm/bmvjJ2SEZ+WOnvbonZeDl+yWr3UkLe7yNwvwBBd6d3kUlm6MxwczeDSuScQ90vZ
Y1GHtg4UGn6rZhPC0IN8WjemwC5D3DulL23zrsHQ9WwdmleV4jjpJllt2WZqM7JBS9QXkQkK0gq6
JSyV7n6HmWKJJ6V5/LygwXST2rQ5okBn83g3B/k7BkOKo3GPaTgVbHDQZbWAFQ0YjWzG0g85yxeR
tncc6mDoDLELb/rk1w1gCAUHpsnhD8ZCDdmJt16hTLvKMoYZIctgmHx5kXIoKuhfAMYshc7dtxRq
ZtYWV7WDJ+8qVZXPOb9JIA9vBwNTiD1E1FNbTnmlEl/HSL8mu6VIYParSk6G2+T6lVXmbzQLSlf2
4W2A7DwgiohJKPLaOUSjYwf6voGPFTfWY90lzyW664mGpptZ2llM2ofRoY4czhGohWEAAAcXz/Hq
AmSZjbxUHfFxRGA0UPtA8p1K8h+M8K5xpLFWcwZi0VvsZswbTZOhV3fQdUI7eoj8PDm2hSw3TgTX
WR0sqonVZeT4/UoPsslLZl7I1DCPg48TbwIclVfKGx3Qkh+/U0K5y502PFcy45H4rMeRP7hQUOnY
TCniFd8bZ8YcG4b97AT0k4goXiVJ96hmRXBCBQt6kN0LhFixcNrkqBmryhTb2lKuTBRjB+wxC1K4
YRbvImetOw8RFSkPDBURpAtnrXK+hHVMVVdWlLJH+YH7al5ZrK4uo32DMnStzmq5UUrkGOZMsXN2
AIL0dJMABSFgsWrnxVBRtUXF1WjSv2c6Iw8Euv8KnXDjMcfDOcMskPpZBL+StR7/7I4Y8F2Fe3Sd
WER+++pptrWbHNjNKjCdbYgWjo9tkQsb6P0SQLbKoepA/mHTjEiTqc+0jbNshsdMZyPfZXiVMPEB
00ioBUwRpa3Kdt4Rq4Lzquojp9H8kBXTHYW/kpqodmpE+aXMJ9rbNQq3qb8qCL4YxLli7KSNjT5r
VmGSLsO16ZzxoHa6J0XHetOFD4F68I32HslTzdxWLW/vRahlDzIEb9k2Vo2NRIU5nET2GW9mvxI4
Sj02Xw9Fi4CthSwszfkpMDQqC6a/6Tt5Y4kATTZRfX0GwtlW+8OsIGax64tc6eXKUekfxxNHLpUq
dTRgpZvYYk+WVEl6DK8yU331e87UTFcHhgDSCaM7i6640VStOGV9sONsnq0oAVyKKn6RekVnTGkX
nNk1trJy+bQthc5DglTBa52AsHT0+wUNuQu49SFQCuW1ztnbOLaHiNRhwY1WYy0AGsKgltP9YNkt
wRlQ7ThUxFC83EZjk9elARO1GRuu7OSZXHj2Z2NBHdm8q++VOF98mPZI6EB2UjsUnErX86oFo1c7
ku7uWMh1YKHsy5J0F6ftZvmnbpKLuLK1cwJcxZ2TBM8IejigJNo1ol4bg9L4TDCapP+4Ad3o5aEx
spVkbGuSRuVI0ZKSCfNpIlNvaGtKLgrExarhcOInG85uW3wQV3ImbRp1YKGBYmaxiZEEWksTITxm
9pc2V6J93YBqBMGGJCWA6mzhjNJD54yLKaSxzJOmJLrRTPxtyCex6mcqd85W8+vZ6MM1mS8zO1g4
HGVIMcIKKg7dHT4kjHD6pieo05/biwl/q8wRbM1G81iQJuX50SIJVQ5tax21cfSCmi+pqljHYqGg
y2t0fAHa1rba4Nq2OS5WEVusmLX+xZD65Rh0HHL7a6R49T7U7aOy7HqJQpo3PWiQldIOV84Ypd7c
GDs8pN1FxKsVV1TW+5YEhkAN98IQn9MMb0DIfj0qasuqWp4CtaVIZEKBd6g0aO06KYJ3szF92KWg
rgzGu1u09StyEIpzMQ2s+WgYtjx06E7tIL8Sjv64BAEU2bshWHV0cqnX7UVIVula8q/t3Ipd3yQP
jR2oT+wAA7xz/lVtat0Fx/jhlDvszNM6eaCpq54Te7QPzgJ+M4ZbXZYvGYH3h7F+hzAmkQYQtCip
9tDPo2EQhKjpuictFcrJCKszoH9zGzchXYWyZPLWEk9NmIKdCfcc0c0WAjOkMzF5GdNT0dO8CVEI
rWIcGa4o6bLn6EXzG7Vtk31OCk9LT4eTLbg43A7zdpy0wlNJfGVeWZOsTSzaCEwH+vKxSOsPPe9z
7IBDuDDwcLpDYvVs1bmLYFQ1VcYaZCj1TrVxvKEq8ZyBnV1vGLdlZGwjw3KQbUZbh7JjORXyMoWw
dMvYAvjdPNUKDpSUgqnwNBTuTvExMu1rKqULKQSdQOJ38Mp3CNrzkfnVp41cBZJOKIgYUOmvSVc9
lL1z1hFrlepFA6QimKrsyQS5yXFs4PxqFD197mp+0QMqC0a0AYU3rbW2HymH9AcN9vsxkQ9ha8YH
GRQm8rSETh6+4HFRqIHlTnH2A2CaYPtNWBpbSk12Kbyoqb1xYhpRp8ByRRheyzi+JT7CXBJcmsOI
kS1tKWhaAUyMqq4fzaEJXW4n+86kPCrIMZf/NnFo3A4BPJvFEWmoaGiL8JMwoL3Joc7T5lNDd2hb
aNZlUTsXQ0BBWPSTfox6Y94DoqI+DJIMWk4AYrKt78bWYP/ZJvF2uHRmPd/3RfFlSFEKikG7AD2h
uepXRLFkb9eD1cJg6jJdgfDGi7otGxyBQVZdJU5XPEAXfg5coQM85hiEcYEic1DOrAzdfWg52MN5
ozhnv5oBvMB2OVyHTJWhQGNoauFZhKjYWmtYawcScDlcTKAdTcx3LT1+3CjRZSTZOMhaBGsW74/E
tJ79Kr5KRJFvJpoR8K+rO0HlDZFDuoZXsw9UemzsATj26BpYLsdT2LFTlxkPNEjM+s7yFxjMhL0M
cgtUsAYr1eTKdjKgjQAkUrRkMxr1nZl+2NVgXFJX65DHR/Oi7E394jyo9hWGh5PUo2rT5O+l6shN
0y1SGqaSjG0eBmxmM1kUdFPSkjqwfxUP7fMYiPtcmpQgOfqmiXVS8BEHgKirJbx8DChVsx8C7UuP
grnRlc0zkhXIHrio3GHo3zsgbB5a5gcMEiO4NoaX1if3s8mQsCmvpbjzxzLdVcXQwyBgxxxM6a7t
0svYtFWPiHOkVshKQPN3CROK3nCHInQr7I7LjZrH+wEsYCYbH1ejeVcOnUt//5mDyFvQsYWdG6SE
qjZt66YCWTbCCdLpW1itvBibCAzQ+GikyJCbynkj0+zDWMQWlgF1vKYGotZqT2kHphD7n89irm97
ItFqi/JKmZIbAMcsguz6ib8Ki3dnzyvB6mipqBjpOJqGcUVIcqFW0VYabNHt8jlDW7WGwFcyaKas
fMHf9IbVYFNPIKRVvqxao5DU8mFi4bPvRkN8yXrlXVTGIXJke+7HbV4GN5Y17vjTlwqnDjf3Y9iV
WjR6+CvOCOyXt0Yq8H5oXARCuQMV5qxnZdzYNebCoSe9uVQ3WCtPaFAAVNDgwpuUUQqDpN+jRNDb
/DMblrJPi1TA1j/9Xn/v1fsaTmhP82Nj1kQyhI1juPkApKNWxLuTyNhTbTxVlT6Pbjqrwz5GDOB8
xNkNfrLnRE8byjvHYqBJa6dTvKsweFNFAuE4cjgw2OONqnkGWN6nwVVVzwcIRCptHvKT8uTJT01K
TUzZK8Bmn6MCtk3PhmSNFenOitQng9YLggfj0kxjFm+65HEIgho7YUjuzzRuQXmtimCNfuYy1JN1
VX4W1o48g2gj6uSN4G9aylWHlGK2as9pZUUDkAO2jcKb4niIh0InzCLhDNwBeFJMA31FPt2riXrs
8Z7MFOa3oYOVWAOmFWDLQVQXvdP0OmLrB22iqMqa3LG3ikRawMf4g4OW/4etJriuW2Hn2EdbXPHd
UtI1rE2M0t1Rw8fatG+I9dnMkx3utba8zFGY9Py5teXTJQ0AzZhFxQiMw2fWfVwGzYw8hDM6FNeB
ySAGaGk7D8Dfm5MfMoOLWvgb3zGuRMUmQ6v7o+YQnmNH1eWMxW8TLclfDkgUUyldtQ+Zfsmg1FPr
RZXXqFoPmTU+ThFyvmIxuES0VuibVzXRBmg/tqFVuUEQA4s1dQzMdGLQvENoXRphHdF2yxRw0uz4
CCqizeNPptOedrAnW96BuBv0bWiACMgjoIhNysFeh1rRYSuRA4kDPgchUlQWHVz/2gAcz3E2soz7
z0mON85CI6wRfnroA5fjv+O1LR/R7LEw+vpnqgZkuFTTg9JxEyssP4Dh7h0xwiUo6pweUMEPtKdd
OyRXVsq2sUdxMg4TksSApq0yE/uFnfA0jenO6nalcBJ6A2jBywQsXtKpHie9ADmE+IKGFOt31LY4
aMhIDQnfPBa+cWWiFIoG3Jytrr/7JRUuOAxnXfjKbpjxDetWprrWlA/XlLHaujjaaAjNWHtP6ON2
QbCjajOuLCqQWAqw5tDfOTiBkGvdCiXnAvTxqbj14/SiK1HMlnz2XGA+kZ3+rBvV9dQNmpfDAria
ySiHdbQPc30+pLNUPWOCFgo1oxXqXekHHdv1cNhMY/VSBU22i5AXmuRmbtlWv+q4NHAM4rFq8kta
ttVhjooXBwA9VJF8a4fOB7iTpxlMdRzrb5OqTztrgoEneA+GPrFpAcyuMKfrWutBPlIiKCqZHBuZ
7f2LRk3ta22Yj0ON/lxiyfUAFKRuXabdsSzlDVz/5sZY4GyTVbMczj1l8sFcjsyIC9h0ngrpwGgT
hrGxRa55qlDzY12Qrqxg+M5zZhI8Y9m2kIbcjmxTykxB6I+GZQbjuSnDhXHC5mk7VpA6HHuY3aHp
cTNpisN5ujlKjbDRHvqEp/C6r3Rl2TEZhwVFSh6PdgTADiQIk/q6jcBjtmq5JQzFWSE8zi+GBv92
c+C+4ZdQNH6fWtiaTR2uA73fkTh5y6xPB54ehzRqdZ+jXl7ZpoB6CoYx8elTFXl0qHSOYCqCLyAB
o9uF2nPNh/R6lSKuIiJxFAo6K21O5EWJltmPyt6d2TfyTC7CpPGPZpQ8xM14iLOEglO2GAaanEik
6C61aRyOcfYKgXIz9v2WBMGbCMm6HSo7kiOLVSfH4tKuoOI5eCNMhjZsQAgYzjBtgGOCcx+pYecG
XC5z/GxS4xzX5CP0yAZrP4+2vp9eDwXoUZVx4IrI/hBBeRqMUCdLIN1LvXgpiHVY21SqcVXT/LZQ
P2iteLN8bQB1mFAOaTeRKC2k4b3mjZ0FdrcMPu0kv01numT10lTX2erI0XlwwujVl0SY6bjvVs7I
qMjVmFy2LkLpwnxD7A6gyZinSVIGPXGmxkQRGN85qyjoazCA7wiaARLYx5KJQj03OlMbm21QXLVK
UdokjA/n/GkIptvBiHB3hi9OgGZ3TjJYyNjjMEZsLTbw5CKbro/qtsUSidLVNg9DgiOtEeNZLaoj
hFvUOehTO1rGv4k+/HvwoUbMsKraFhogy7F/SEguiq41etCsZAuQuFmVFdqAkbMh7068jSIKtQD2
13XQKMeIWtBW4tlef00H73yrvmz79KQvxoV2DHccyaaLr/bPoMtOsZwvoaeI3de409jKatcEQOyv
wjEHagzT+Sh931lXVb3vbB+mxKJ3pw2aw6XS/OCyz6Syo58pj85UI0Qo1I+yD8SXNiZwSC/7fDeM
tGJJ+rpogEhh5CE7ZwIiQzZ4xIHS06NwcPuuPEdtTMWU81A5QPTiJSZXp6NsiGc/IgsgCJ6a3oRA
19AP/frLMeeYCWsY90CU20dq21C2ZwJt9VLZJ7r5SLoTICKt9fU9Ic4XClrFtdKmytqfjOSE++6v
f0Wi+TOp9t+/yxtv/vUf/PqtKKea+an94Zf/uisy/vcfy9/57z/z/d/41zl6q8Exfra//FPbj+Li
JftofvxD3/1krv7Xp3Nf2pfvfrGkerTTdfdRTzcfTZe2Xz9F8FEsf/J/+pv/9vH1p9xN5cc//3gr
urxdfloQFfkff/3W/v2ffwiNV/ffv/35f/3m8gX++cfhJXv53/9ZdR9/+zsfL037zz8US/7DsVRV
x3NiazbCxz/+bfj483fsf+gmFGJbx9ytarrBhQhVbkMuav9DUnbSCAW1Nd3SVf5Ww5BYfsv8B1RC
Xajkruu6QRfyj//6cFd/Biv/+dS4GX/9+tsQ+e+HIfJpXk+TT2WT2WnjaxDfZ1fjH6l82ahYmHCh
1uzOY1Imv7kfP7nE9wHHf7+E9v0l0NUtEceT78VlepgzWsDZzdhf9tQnfn2hZcr4v1HSf17Ipiwi
dFNTTW7q9xeiNpGhcOW7ILHa9YhfgDSihMiO/3+Xsb+/jIEtTG+ARHpxcAWmmP0vzjLj+dcXEfrf
v4xlguhSeXWo7xk/XGVsYiusKcdtlGO+r98JNnHzI53TTXlB6svW+s2909SfXA+9miOExDthqz+8
CCZ+s5R5NNz0m+EB1efkAZV2KdDTctoaV8YKLNCDBqFhjUZjTXkr+M2KoP3kPbE1kz2oMG3T4fl9
f18VTakAztXhBoKUq28QB3rzrn5FErAxH0hZdIm+3FR760Vfy0PhTrtqF2/bLXr3i1/f+5+8R999
kGXMvL0QgBA0DL//lQ2abXFOh5nFiX2IztACLKKHfn0R8ZOR991Vlk/x7VVgqjVUzsKNsQ12ySE7
g+iuPWRbLgkw1+TF3Cun31zyd19seQLfXFLpEefGKpc0z4MH/43shItia+7ZdazbG7pZt6H3uxdL
LMP7h1HJvKepUkhpCsP68bFakciBhhMZsFbXswtHdd3vrLW11dxy2/xmbGo/uZqDclhl6Oi6w5z2
w1dUpE7IexZtCNe90NbNBeWPbXzVXaMBu6F6s02uVDdxCUa77O7sHbSO3zzXnzxWZ5l9NFsydRvm
D4+1sWwBVYdSKyFh3XDd6udfP8SfPENHQxgnTF21HePr7f7mGWYEsPRdbEfg9TLaRXfj+GIiDf5/
uAi2SqKppWkKudzlby6S17NWIq6INnLovySK4rHpoOJla4dfX+fvNwvxsmVavBmsdqbhfH8dZ4Bj
mSZ1vFErhIQaEw3old98l59cg4VUVy0qXFITLJfffZfSEI6to/XfRKFz1JIsXrULYfDXX+Qnb7kl
BRZTIjj4gfLre/nNHSvSlEQ4zU831iXNgjXNd2zyWCw2KHTvwz+3Yt/txL5dtP/+DiwXs02TB+Rw
535Y6ObFLkqCU7wJnbelDtYwjPuPX3+jv8/GrAbCYeRaWPr+9h7DUaHrLP2YZsMziFDUX7eU4RJs
wb++zvJZv58euI60VIv1m3bQ13Xwmxs3Jlo05+YQbwJaOZBYqjFGgvIcF7d2cvfrS/1kTeValsFW
RxeGqssfpqKmbeFf1VyLICl7a3ipO646QMIr/FI35mbaOeVvvt1PZnlLsodzNAmIxRE/7kmcqG0w
C5sxsx+NxjVoIo+mycpYOVtg4+t8+9tJ/mfv+7dX/GEGlNpk5XXMFaeDhpV/FX/BCOwSKUSx0lPd
/PA/mOOXcfrjQ/z2mj+MY2PWlxOWFZPdQrq8Is1HsEfbEn5maI94t2di0lFxHSfLhJmAbYHOB9qf
OXZVPHF5QiIgZ+u7NBDbNDFu/MG6cZqQhINfvwC/uTXGsgf65l0LQ3ySzsitoR9CWQ3f2+WvLyB+
NjJ1TdNN4RjQApdt+7dXsJggQifnRrQuigbqs8JVXvFQuJZXnJpTddc6bN7i38wHPxurOqPUZE5w
NFP94fZH5tRU1chYJckN7S2eXAofIxSRAYLUr7/hTxZYXmhbtcjRVok2+HE6DR2zYDFXlm9YnvTb
6KLd+M/WE1SLVbjxTyOYma2xYoOGhsAL1rFHXNJvlljtZ3PGt59B+/4uA7sL/TTi+8b7YKe49pq7
vSWou1zl7FmBNa+b03ByHkjnABq+WYYbn8s6oKC9Vq5Axfz6nvx0Xvn28/wwrwRtBgYB0OOmfbKv
g12zVbz0SA+P3SqpKFvb+/X1fvoaf/MIlt//5jU2W2MyzJRHgEtkXRTZ4s7/3VdabuHfRvQ31/jh
RUaNlkb/h7rz2K5bu7r0E8ED2NhI3ROAE3mYRbKDIelKyDnj6euDXFWmKJbO8Phb5QZ9LduEEHZa
a85vztOvR2wfctffB3tt7a/Eatn921de6Ker5/sH+GFjKgKNImJBbs4ySyK2YEoA4lJtjAPg/gs0
1v/ZA/ywfgqZtBnh6IlLImcRPiv1lcPbJ0cZekKWKThQc6Riwfn9DWXU78iH4emle6feUDjckZ60
7k/1Xq4nVCWbyINgA/clpQ+zP2nbeDut1C82r5JE30185fl+Nj+8/+t8eLxOKeLCWV6m7jBHGK2L
deqgwlNrlfzK9vTTBe/9tT482wyIg20DaHfb78sRkriwZGXvrTXQG/Tkq/Bg3ptXxsPyND9+q+8v
+WHFQ4JVV53JJS3aXipsc8VfGufWlaf4yRF5easUc5jhTYt//f5W+6oA/im5Dhz0Q4IsGOftqbsp
XTr0G1ouhlftY17hnrAt200PzubaTLOUnj651f/8FT7caqtmVon7InaP4d65jBtllW7ombCTCTco
Kjf+6ibdhquVch42CIlcwFJXnsInSxzkPPZrKpIU+ecCUGqRLLtWXcYqdNq9uSYMAo889QFtbbq9
l7k0se7/PmA/+arA/pqUdTS2iY78uMJJOFSBL2Xi1pvZ1TZ00C5LPaTZwLRbFw+pd63IQzlN/+RZ
v5+UPjxrTamkJlFWuVWDNACjSeaZmUiOeU7Tk3b8SY+NJ6Q11EpCAquHWR7kOPLcO0Ro9gA9Tg+b
ndOO07oeo2M1+xsTdQA9m93iGpOyeHES7FK9DhUl5/vB97itF+daFJEQAqMT/fz8A9PsoTTzc942
YPpHeHcKqTiEHa8569xCDsawHdeXXAerhwu3R8EKDWgyQdbZbxq4RqBw4y4T9UNqzebGKWNUpuPN
MDtvYwgsYRw1rJ/OdoQH7QZZUQH6r/cUuHYgBtZKHe3IBdTByxPViLCukHLVGLQmS7MiyTHc9C2I
7bAmQIJwGH+ttlW4gPBfcFw9EXn8EBO8AjkfZZiEJm/q6XNrkPeUmc82kCkiN16SkCK8QsrgBrIr
LQ/bZmgFPweY+etKFOrOwm2xGZzmjqgklDRGVu57gWSzs+WuD8XWKIaLCEkkbAwEJ1YD6iVBpJ0M
xgHyARwpO8RJYTvACop14Ayn2Yj2rRXciRQhpCXow6IIW1X0PkilsbezP7/FSY5TBP4Y1l/QfAKX
aDCpJPHM/tpprA2kYO6/n9H+DwqVOT94UALlaShDOkjiO0Z/hOh0yAfFwtiT+0c9szyEqdup154n
icZCJ25x0Gg/NOiTtcI/O8XkkgVIyE20tD0LAAq9esAqiji1NkNPLwMPh9qlMdpvSUYbLh3z05yp
l9SxYxTR451fKhmJpfhK84SNeOyPNgo+OnPTAAlsnCrnRI7cUyOgt4qiP9d69WoYePp9FDV2GKP9
Lbu7MWt/5mr4aka+ch6DcZdDZUUw6viuLKxmDZf/2SrANjgT5JqaCLs6cuJNIX03E0AdtMgjp+FU
yBb9txHeaGE8u2Oofw2hxJwTCHZ+YX0DgYNWU+sfYIQY7hQHExmtfX0aMSIkbfI8+aG2zSK/9Cgf
JTsnHHZNJ39iLyOHFb7NNvJHZW1UplzFVoQrjwRZZfbKRD9AXXlVi/LnbHKYJJFmN6BLWWVOUOxF
rsIK161jHZQ3Cn++anx4kA1AbX26lWL8bpLUhkFBR++aVZ5KQBpKHCXZhQE+YCymj8a8oM0iVxkJ
LkXOHq2KsjHX0UQfbVJeQhX93egkT5jDcbMZEGkNLEOJveIouOcOK49XQghWq35veigSAEhzDy4P
1mRh7udCnRdi64+0sEaQi6UeIMTC2W0hMVmlUYQMlQY51nlVveBlULad1jFOIn50YS12/WSw/STR
CQVzUq2NFv8DoQyweDpNeSoCG3Q0yVzuNLXYQfIBvkoH+BCt7a5srUOO8/NRH2vUQYROoV1DWBQH
RYO7yxKEYyua55vGwRmz6hxKcnwLVfnaQtjn2QCamkI24AsbgZyNcJen2UFV4xt0y/et8F8HLE5w
nLunqYqA3sO6qOXrVLeLF9YzYC6sIGbnKyOfyocQ74up2j9CPU32ZIQ9NEFFmksAWsqcHsC7tIfG
LgP6sRiNpFwmBiU6j0bK/srBnI3AKzoQyqC6wQykHrMkfWXb90/T4l0fpLMrhP7shyXy04rzKWJP
OFU+Vj99aOc9NLhsHyEmWcNlFdtmxDqkUt3DEVnObuIM5Q5j025Qk/MAjBKfwM7uRhd959oijKYg
Z0ItqzeSubZgnL6SvvCzHEBipERoi/gc+UvdRgeT0IE+IWPgRx/GJ2tSvhhF4jV+cxcJ3s9s5SS1
mj5nGmIDq0z/JmfQjFxZJVzP3jYxFv21wrwCCo4kqXREDVQe0d9cbAThviSUoLDOi5QNE0x7Dqdq
q40Wp1Ijuqc9fo61bgej7F41O0zU5SZG2ZYowTfUU7djmjwwF+1lMZ0xDO3UQSJQzchEcMri1eiC
S2aPN6ZD0sNs3/RVQ6JTqCH9M+6jBNteTjd2pZCTshp1orX0xHxBCoK7c448QkXf0KI+2WX2atTD
zkzznaOAqYGLQXRSoxPY1hB8rhpQ81T/gDTiqYb7T1pGcjOHw2vj1I8g9e58u77FPHhBuw1kL2gf
ZDlsRTM+yTFpF1DXoqlqTk0A2EsPBuDxpDTh81P2cxJ/y9PmIDLoMIiakCyiMNIrYoPGbgOyg8Mk
GcO4dQ90zR/iybgYNTWiTnHWdYw91AphRDAL4S2Fwv2KJubedAgibrKwecSSV68I9pkvs66A2ge3
ARxVz1xoDiGufYyTQVPftmHx6kSTdBOSaCU7i0O4yJazDpO6b98O2Ik2gzCWTD+y3uC7d+uwhEwd
9vlbLJSNFYm7UB3J9zXveHIYNKOw4/YijY8K3ELo9E/FpD1DCUIM1U0rXZXTXYhQaVXSGC/1yLWa
cZuZePznYQcWEpAB59lVYI0eI8vtiuKLHZBWZqbnKiRjd4bBNyniRSUkFioeKQ+QraZ2qIg8Gg7S
jsnU1p9AKnybmKK2lcYBYMDvlbRkg9uLZDW2xyfR4J8ba8wDfkuxIoix9sYJyiKRXfSFUmDITaak
W6VOf+ZWczsoIzlAVVZuw2ocPVtznXlRu/k14JKOaTydcRKPhJjsygEg7GCrj0bsHCc7f+wd30fV
Ze1b2zzP0ZL9MaGBM8azb3WehqAqVCYAu+lOyHInUtXzOWKvOo30UE3l7cLt+8evFFxegkRuoyJ/
O0qOUFWifRCJZ1h0XiHMEXut8TylzV5WwS3a7BkVqgogJpgDAhS5y9yxn1XT/1r3DRw+lGRNwTGQ
306wYVO4+syEGDZfO9zalDdOTkMNqYr7u3rWq5XSizeSaDkS4wRAOV7r3gj95zAWrBAIxu+JF7iV
qv9omQtnvC1fMss81Ln16FgV0YTC/2JmBg5KXfsyag4V3SZn9zMhcqzA2/qd3V2qXidDcKCpiVnl
rujNRzWQqL5Ib8Y9wbICfDAza4o7w6WAaMx2QffB2ZJLN4ms22j5OGx9ZqnKzImX7xFiOV1HqTPK
GJxi4MEFZN63VgHKqkb5RCnpVjV7ZFZiO5jOLcxEbCczq4kaY/9cPjzigln9BQs4dUXgSdGLCXZ4
cWX8aKLiDk2cfSI+x7PK5h/yep2VHda3TaZtesX4YZiop/QJUh/QX4fVEE2aVmYGkSBk3k6jQs6e
HiPGSJqpeWqTAYdOQt6Zk0/9ysLv3oIgZZUrD6oZPRfLBBWkBIZWKp4Hg5r/SZ17dRcqQ3QT4JlB
ZKQ8iNZap9l8rMf49ddzLJsT9oKvflJuknFhV9Qo+lWb20601PXjZB9FuNLyDMhQ8BTqC6Moiz1h
FFuZqN+mmRpqoJkuUWzqNtTbZm0p7X1AfsA61ovW7Wqcevbs37LDvsO09Q3tHlaSsrgkOZJgPUpv
1aS+aVsMhvC+nJUcU50cxuQ+VKIHX4VG789oUzuNTD8rrd/UCHS1WjdfJ8xIqx5uyDod/PPkgMM0
YpZbtXj0q47obMBVdvIExU2s65ItiGlFOMojdgKdk4CsxBrf1M+1DO+yCo1lFo8PebD45djw0lPQ
YSObOGtipQfeObGvUFpk6xUgm8Q/Cs06pLFxF03A0luWkCBGhT3V5xlCZjwi+ErrczHpMMvkKVSS
b76lNit7BHVRNdatoqc478zwwHfIpFSfA1BHkzK75izfah118cz8TKaEg+o5TW6CGQZcqzagAobm
PDaAwNkkr/o4y9a2Ir7q4YzIJzw2IzxhSSIY8W/NQ2PLfdniG8kDwCx9OZ6g+5xwhFySyPln6DFV
B5PzlHOE8TPFAqSH7bnTJbJWsvbaAsZEO9N4MHDUrnKSPtfkEWrrCaTsXonQGhnkYsz1CQP5k98j
XEwWg4JiJz9mTVmVWnFMOuKYNYhz67oZxdPsCEnOgPnA7ILwr9LRVU+YzkcwGl1ETJoPI6F8bHs2
hn7eHel0A5SBB01sq046fGUJGzB1wdyGr0wFfLsiyQ9HoJGeia1Ql/W030y29WYqSKWtTmXME5dw
oWgyn6p0fOvsSdml+nybkZON8bwSbmYBBlKF/aUmV/iLUESAcTTmYNtTpLbe2HJZ29GP2nWs5MmJ
RNjY9CMCUUFYAQys9zDPagz3wMrDuDyLTDe9rkd1ng/JzsjiB8tSDaZnkeKeJOMMXN40zaTYSfiE
KvtpFi5F5RA3T+m+6sZ+N4Vltten6Sl2uk2fRRfTh6caZQuqKAtcO6pfoz77SsLpEq5NTpifiXst
QLAmZzCXqg9dJ0m77+aUcejN0WjFpvwBIG0LDeMMFfcFAhgOboJ1Z6vYNsoQbrt+lgsbZCTtLIJa
OeUR4dYOXhZrhsIaBCjc2JcqOkWHLOOtEI4tvCw3m61TUVkqiwrEMvnoe1xU6XNnqg9KPdxhErC8
wJByp+rDrnSii64Rw6gkRXoWWmcjtKQCQAbXLVscnAajiKhTmdXZTqGi6Eb92pmgq5SKaIomU0Ch
5H66cYxMsHTqvktGnvVYpKXcFaV5LDQWo8CO8VWpatDd9GbQ3uQlOJSsYkHRisn6XsfEGzBq2WPH
g/nMioWboOW4VFPB8hKVX5X1SeeGTHGeqBBqm6OBi2PA9JcTMNMAo1uZLZn3fuIjxvaVn7VUL2ON
GTmHLVoHkb2cEs6QDfEpIw6e8N4TazIWV/od2lLl+Vhc1Ck+UeyyFqHUx96K1INYKlTceren3Bau
i6fq0HjB09JkyLfRxnkt3GQTuNeKtp/W+t5dWf/QrZojKj4NSUGu9kAUdniru2JL93AD/WY9nOTK
3CeHfmfcRHv9zb9gQdpxQKWEbOz/Xnxb7vAvT0D/0ECvqWQQgcLfYxGqNB7uble69dUm1uddFBRP
COXoyKNx4O/xrq2hcx6FeEWFmm5O7f5qo9wYwNjVl+px2F+/4Ge1VMl1NF3TVCRPH+4LnbMddqzR
Lj3hXRPzbjNxpdHwSd0S2cG7ayxtlnf35NshGu6Ixka8n4Gvo5WnUMukDD9kA2lyXa6jq9X+T7sp
7+rhH4ulTRiYHLh5Yc122ppr6uITIRFs4belh/fCePz79/HZc3x3Oe3Dd0rdMdb9jMuVDbSr6Ga2
Xv5nF/jwojKFI0u0tC4scZ+qd2BqrrymKw2EXw/03VsaOmoTwdIfaWP2USYbk/Cljb7/z+7iw+fd
M98peMJjFygxlhTOoMa13stnFev3b2J5U+/uQ+0Aw2T6colTdK+dSLmgLo+2AXwwfTvYYOu/39KV
vtKvVsG768HrYW6saEQa0ZsUX7BaOCX86sZ0/34d7bMp6P2NfWhg5Y4TjJrGjUElMy6m15+wrW+V
m/q4wqCytbx52DiedOk2X+22asvn9XH+e3/xD20fSxTsuGBe8lSnbedlXudyKqEVWq6b3d9v9NpQ
+tByCOYxDWJyQDA1xiffp+BHbFF95Wv/tH3+/oY+LGmlI9hp4YJw8VBcRLLrqYy4b1jl9E1w8Ddf
vsApcYeN7jk3ydoEwO3BMcKHpq8xnW30f/5+z1c+ol9dt3cfkWzHFiov9yzbwTVBTM0aFCkcj+oV
Wee1C32YRqhhlr3fc6G+ehGcXYnMGw0qp8OV63wqkXj3fD9qwRqlAnVX8LWmcktNzAegss15tPAW
aRRCzPbGLfaSNbwxs6Nvpm4WIdC1wXn1r/FhwgEcF9ls5xidq34T/hMc6cVuozMOEVc5+HtSzw6W
B2TCC7eBS/zw+drG4cq0+muD8+7NplYgtbrkOfRmupPjSw+6uNSuSAiX0ff76LSlLtHVoH9x0KR8
GDKUzqLaNsLUpfi9irtd5jwnhN81j53+9e8f6p+TEL1HgShbLIpI+p+/z66xTXsokg1wMa/dp26/
G9xwd31b8lmDFdEl2gvkhIjUPqrUbGhOyKBl6qan8iXe217pMvHdG1QlEOz+2nvRZ6uuTD2fbL9s
utvSgQOggRizP8wK5H6Ndq+YKX3dYUudQyfgR3I90Jfb+cf1bcqfXwdMdWlpqmmg90bk/vvj7ATH
dJqj6DKhVw2VshrHhZ4TXFmjPnucJreka7iMDJ0b+/06MyYm8N4Mg9GtnqdtfSG2EoXQvG4ehbus
i8HVHdif07ht8k1yNVWiBfu4sxwDHOpWMmRuxuQqv1b543/7JTrLY3NohJuYqD7+/sbCPTxUA4iz
Q7AjFsHTPNCjrrX/+2U+WfmoqwFNsx2U24ipl1f4bgBDEkxoCRHjkDyPG7km7+d+mT3gNn+5JmH7
c3BxKUaXdHhoDOUPlyLYo7SrrotdE/iGqtGnluBZAcmnJHuLZheZBibWl7/f4J8rAhdFzYCSgRf2
53O0M5UGQc9EXT9SdKafSnMmyrZCuXKhPyep5UKW1PA1qEL9qHMuLLuoEDnGADojTzMtzJsnzuTg
5qita1dk/n8MLEav4XA7pnDwCH2cdutckBQA+88tLJUUxcSr2vi+U/zN3x/eJ5fRNQNfk1QRIzsf
la1GoRAYm4eV6+j/QEbcpGa+8WHR/P0qf3wXNld4d5UPo7dQYmoeEySu/3P4rLfLp/5fb7xsbgKv
DeuHIPvz1+T47ksXECBiSGmZOwivVpIfqm7//PuN/DkPcQnBtKAzYrU/RdvgiJ2YoKycU5l9SPeL
yg0xVr4mWsvDzXKEchRsuiuP788D6HJVitmLZhO6+cdxFWnqRJwQU0W9WYbwEiG5WrTAw6a4hbju
Aci7Nmt88mH8dsll1L17lnXRyapM+2V2Mn+GtxQtDs6N8rwYPtSdPJooNq8pQv8YX9zlYhmyVNM0
VB7u75dUI3pqcT5HbhyLbGtOIKCzGIpWbdndyteyszlXX/7+Pv+Y41mghbBtCnKoP9DE/n7J2qQW
35Go5C7ZnN1jmX37++//dWz+bWPDBVj98fqxZrGKLCPj3WPUWgeTS8MF4r3v4X7eNchJWy9Af/n3
K33yvt5fyPqwEJdR06iRjwljqm7y+VuTQU+6/fsl/nxYmhDY3DXiD+A6fXQZ4u6w25TINNdIDABu
5za+poz75HFh1ERn71CoU5loP+7u566CgCwQ4+1R0BztvbzA1VnXXnXlxfz5uPBwYshEA4gvwvio
AjRLcrPgHEDyLJ9z9b6h9Gb++yD/X1ltL+WP/KGtf/xoz1/L/w9sskLyxP/fNtmnpP4a5T/em2R/
/T/+bZKV6r9YFZH3IZzHOfXOJCvEvzBN4Agk5EkgOn/nkTXEv3TGHd5aTEp8VSYTzf/2yEr5Lx0X
o7D4jYwciGX/jUf2920CjQN+C5JDwUBne4KR9/eRiGTHd7Jm4gjnF56viO9VUd/GOntJXXx/91Bu
/z283zt7NB2HL7/uPwMfxbBqa3gH2IcvCwVbyN8vJzWNCE4j6jf0UJu7NFK2lM6xIIaRc2dDTYUt
SeMDenPQkWUzW6TDKM/OLP1jbk2dyy6eXNNc1ne1/o+RDiRlWA7BEiEZ9/7yA1yvuTH1bj+UPuzT
ua3PeqpcRDSol7y00W9CtNp1uZY9qzHJly32rMFBzFAIeZr+7w+HVhQdn2Gnk2v2XJLaG9hqvM8H
i/RdgmyIb5gKiI+xs2kM/2sbK691aBJxWrc/rRlkxIwn3sN9FuwgjcMZHtQnaWVIpWHVrDViXSDy
WzplsiQ8xB2KHkTvR6PqtUfS7M2j70B0DKdh3tE9Gen2aoTzTEt8FjsGkgp99d5qvb4kGbqWfbNX
tbi5I0n4HFjFfJp7NPM12W27ShbJnQopSUsiccTzpG6awMq2+TyI24YAwbUDUHAjEmCRM9Sgg7b8
CEHbHhauilLe6cpeXyK4JZLqvaCNvYKzPHgGDdFDsiKqg4bWvECdiUI0RS5PudY5u9rIn8auj/ZJ
jB4ylcU+q2lja4N4zMmaechqaWyUB6B3ylMDGfmh22oKHhote+otGDH2OHQnoPrTPjYaazdlm26Y
EOAueY35bBpQ0mbcsar6qNVkuKHE6JzghPhHBX9G1qihQ8ywkqCDjhVRAwrn21LURORKWM32qDWP
cXFCVtI/KL5P59DgeD2ATjYrtXsmFeA1dnTYFMgGjuQKLMRRczf0w3DfDEl5DyyZhV6Cu87LAx7z
aS0ZaHtkxS+FkcgT+kjSdDrDuqlKVJpkOOwmdCN06WeSParQvNVk4on8ODhVdmkC2ost4VeXEkrq
L6KSC2pbPQa4JI9OAbgmqWl6pnK4/fWjQ+DeRfl0+s8fRT2EaKPP2fski+ASCMZTGUOJM6wyeuEK
JDvoxc6HyD0W0UkXEyKNoN7ZbQveC/ga5GJir0P7AdnBd5nYFPLTpN+aiHIuRquR6NJ3DL0kBnKL
Of2mM4zOJXTzzbCUMwle0wsakh9xFS24y8nYWAXBF0qVFac+AQzBECOhrpDGqSdPMZ59BGXNaB7b
7jGYk4j+rx4BMdThZo3xE1LbByUNhucoFrQEq3YjJ0iNalSE6YYkJB26UokEqzC0/UDu5ZLEA36b
xPU7tHbbwhq0VTW24kxns8qDmSRPCKYHkDTUVQOFfpPdj4e+92/NoRoPoFJmGsO1ay/ys0mP98aY
PuThgJorNV+nSAKDDaB02PhENQJSsCEpCE5JO1Jl8rNuu51MEZ3CamtvAwf1eJip91lTqYDSN+EI
RqVpgQPmBK5EQDGbGMlO1oljHWIJVEA3F8nwwLlwWjkiULweuiZO2KfCjMZXTQkY9T1m7bEy5lu9
ah4zC9Q2Pi0DJLYyPsxAcCOziQnO2EjdUTYoAttDpBE7/J8fv/4srqFuQcYIPKJKQd6o7bRVofLe
j854p+gt6rioS0+55ceEQkY/uN87VLrJse8NaiQVJUxkxJuK3qvbO9RYy2Gq72AgHOtcj/ZjgiBa
CcPHJUeJmQdxSkIzfbR0/ZYO50mYudeUCBpDJsc1UNb2ZCUabibhNyc5F9aRtMNm4N/zTDH//UMn
S7KZEXGRFgVDqDfFU8akN3byS4+ocDc6xktQALtK+L9s1d62vsKXGrcwrGvimkC+KXZZ7cuhurfl
GN9YnWauixYAUVin071hAPItq34b+r1zDKyhekAWf6EzSauHVIJtWnenYbIcIM3jVzlngFSWPn1R
OerWqkDwTwuyPM3a584uBqgJyIwNveqPrRWxGzStFnq2gVQtFuFT0bd7ZPPOaxJA0xQz5KTEKnYA
gXDroVUcpJ6Rd5HXJ5/QcSipZHMuSVSKmtz5mokrgmiLM8kVj1PYDQeFII1bxzJoF8wC5OMyp4e4
dm7naUi8WDfcLAKuORvfU9Xonw34mOSWE4akoYZ7Jn2h2IlJRcebgjl0klTbh8hdU3QG0DrrdkfN
WvV0VF5PdLIfSeeMvtsZuuZsKIqHAmHjds6dQ+f7I3nhLZocUGiPNblUKxlJ+X1sw7Xhj+PPaIT+
zaY4TtTxez2Mb6xrxmNKZgOB0LO2y7Q8elADyNxFjzreT+1nO5ZYH8pUeUDpkGyt3lFu4lmymhK/
eSANkNzoRsWEmInXzIqSL4QqgjJkzN30oxZ/qUZioAx0B6jWuiOdSrIy2pQeWEquBj4FFPTaW9/q
00bzq1Mo+K8Ko+iesjFX4LNF1fbXf1QL0/YG/KbreLK3nZImd79+DHqRbAfVQrhsp6h5BJzVpOuq
c7b8mCX5W+agkXmkY/osWyD94iyMcS0QPJ9hScIQq51yoY4RLwz5WxNo95s4QBmkTd8tI7bOmrnD
7UqAo5MZ51//FKGnPqNuUJlgEogWRzF1hHzqJYaNQpT7gVRXpFmNdsgqvr3ZAehTaY1yS1V0o6K1
fdDR+kAR1re/cELz0GnnOM5vm8K6GSsnujdTNdkbTv3FysLkH8JAD76WmM8k2yIhU17QlYqt36TF
WcaoEOMoUXfgT4ARIMOYjEbfj7JNt37SRy7qfcO1c7M/IOgUq4CZMxqz/kAGIeoLAKGeZZT1BkxE
eSmg280O4rygIXJv4mmjdYAL2m6QppPhkTV7IxKIq4242cNHC6m3I6nmN80IBxvtAS0eARONph71
ukIpAaF9Wytz7fl2KjaVMhVQ3hPjR7EH4LdW6yBD6qSOt79+WHHy3OuAOiONBHJ1Dpxz3wmOcWPd
nBPi44nL29RaWR9Ms6++AC1EpZHpr2k2vBV0BaMc2qFkEXX5IIuj4kfxrbP8iLCabKUccpasxHS7
mMxSzarSO70tugO44e+//lMmk7s5HnGXzhWplXQD3oBN3jYhSMR8MJ67nJgY+JHVTewkzsGotGLT
N/WBuKvuQXZos2Sfi2+pmiNOLLWfnSThT1qpF7ad4RUVqu4MPusjwvVgWzhhfgntxPEq2wIxbC/C
uNaM0EUG6V0lwDryiPRvTTncxHFss22rKCdDTL0Bw/9Vr/vZI7h5ICS6IFSjUfWzlfbF1tK1G3Ug
UrcZ9PC5RfR7MA2Zr+spGe4JptqbGqzPAoDwReq5ws4taw9zYqonQBAF2efldGOG2QuOg/PEjvY+
B5d2H08NAbuj0oKl09ca3+ijib3hMJc+s4kZFg9N/Q2ySXpJsdJ4Y8pXpvOEL8uDvYxVXq5tvUzY
HHbjSQnleJrr6Y1RXHqo4Yq9nK0TwXgNWdVIO4dlnRpi9WzJyd6TZzQCy+THpI8EjOjmjDo32WVD
e1BCZ0Bna853NUGHLXp/PgkjeZYTH2mfwWkstG7R8CoM74ApbTLqc8l6tfVzAhhUB52dk4JR1qwA
FxMEOwHP/pJUxo3tZLCDC0deDN3Y2nlXAm23on3WeYW2bOiBjG4nkoP2Umu/9bY+gcXOb6PZcB5E
e5/nbMvrRlreWCfHziinn/xPXCeso29az6dr98K6T8kwpHgaTcfQ6HUSCbJmA+e7Zng0/YH8sOng
Y5bap50zEf9OUkVjQDEN0yr7Uool8DDza5DmWXTWw/an7LX8woGIYhTLk50E+QX/VH7Jlx+ZMV7E
aE+o4f7PH4VOWjPnjnDbawmFNJKHua6zfY6cTBe1yfaUH6VQg62i456KajkcM5UpBxJF8IJiTF2n
8T9B2GX3JK3dJhDNX9CpQA4OeTtd4Cmh0IHkByNHNDJDwDPD5aV8MqHxYpFhf9Ai1bvP0MJNAmRl
TnXnoaymblVO1fDjJWrmb5Dt0ru88sNDpscVytmofikXgm/YzcEpS5XGo1wyrRup8mdqk9wHvDI3
Kit/BW6IPKKxap5rRa67Qk9f0SIPWAVasctrOoXRdLF7fbyw1jirAU/tbigAlY9TMBNayQAISby5
r8tHNrQUNXH2u2FjqTdJh6VDxwbgdQ1c5UA8mlFne6M6mOdyCENSCWp/XiVVFW9NMsfY/7IVUMfk
cbIz1PtThplHlNo+l3AJ+sl3jmXSfeut6bFfjs4+ExmE04OpCfVHRsCEJtPhmyxS0hbIutomfB1u
boQR0ePtEkWSapuyEvPdkBJTpERySan2pbrrbLJ5e19EFzQG1qqYenyjdj7vtLjuboh2JN6Fbci2
brTQI355y7btjjElLxkIdhkDAUXsMcOblC/lQCRdNDGSjV6LQGBripc64YESfXzssFzV1vSQYmT0
1LkNVuZQ6gdLLOuFKm/VoSnuKQtIT0l0Uj8hj4s5CD1lrnA5kBeVNm1+E3VdclfUBkuEheUvygzr
tosAvLe2fYxBU7M39V+N2M++zma2YXL7h8WK32l3hzmQ416Q5oYYXmNfRRZvUkSlF9pEQ+W4v+FJ
RXuNEAtignC/oaVOb+rAoUUdmNWTtM0dp9v4buhqfVOWKUKMcIJN1YbTUzUkxlpLlxxmK0u3so2W
vPsKM8MIM3X+Opj1vM5V47mx5ENem3A4yIZbhVA84xm9uNovMWsF8Y9+kRLNFygvvUGHN1XVtTXZ
goOfHpJEjIax+Dnq9Re7IuNmJJZuVejIPjtQWDkwfKXr7jjCyCSomQyKG8U4ZU1jH+S5xW++ihoi
kPE0jkQ6Rz5salqeAuUjoO5zROI0omwY6KWQXzRpHHRKQB7d0HS9APA3FjP1jlLKExH21hHlAhSI
mezOZwH4caWQE7Su/JmQDf7BbK0nMwLQmpdN7amthkdmOAEsg+CTZCkxDoNXmNrFZ64icfhx1kym
DdjcMC1WTdyzTwun1+5G94fHokrPGek4me1cnGT6IUgFc500WIKilE2gtvZ+IlB4U1fYrWv5NZI4
YStVEk5J2ifAfPWg66G/9UVyM5plug8K1N4E+FWTjp51SRxt0pVV9CgUanw4Ga8qXuiKyEYRrrcx
Cz1p05Ey76b6W7Pk5jmEo4baVIGYzmIOMer/Ium8miNF0ij6i4jAJ7xSQFmVSr6lF0JthPckJPz6
PTX70jGz29OmKDI/c+89v7qtesk3gFx37FRvKWYjojPDcbxOVUXmjzQfXdUSLLDJi5USRjtk3cgA
wMIa1JCxibS9CSqqu13NTRN0zDwC/f4sSNbtxm6IJ8DY2A86tz3994Pt592pXQb4kAO2GQdcS9m1
/ASWD6PoLmr031a94giexffSuc/MrT81ycPs5iyubf9SbqnaVfpwqnGVRpOT3HJlvpuzfzRKrTzW
eEPKRJenhP42sM1+hqHTg9KAnbp2hUb+mrSnv8OUf+urPQebMbwVeDKQvr/CX35Z2HUFtt+/gG8A
dhfS9ny7zspEUeRQuVsO/M05KqVhQy6Q3NS9dSxSvThYE1nTizqs9EfB4IysKEvvl2Ccgu/hZ+oB
6rFEYwLxUi19zIjs2Knleen7ry33HpuieMqw7vkUd5dhsokgLTgetDPenzD1pkvbowHuEu3FkfMe
gf230y1/zc18B8MYzEP2T03pv4ZvTCCL5Woa67DzzewgExQCNCg7z4GmVFhY/BLodMLYMEwP7avb
cmJlnlPuzEQvQKmPKtY76y2b3e3kL4RpG/o9iLvy8p1pj/cJBySJSt6h6GRAW+Zj1eWCaNs7MmDA
s1aD5PBcOe/IFn8p19+iMe5AGCzH3EW8wGuGiROjBUG5G3TLJXILaG+DYp2H3WELq4YcB7v/DQ8E
x9wgflote/D76iQ8/5UZhQ4WThKGcE9+XbphDbiL7HBDobda375R1aFRZX+2Vc4n2eCEVq6NI4Qc
WUp9iM5gLnssAlnJhGaoPqvszhzPsg9Pr54EENRA6vcMXDUZYeo/zZn/XSa+jEcANjtLs/frWv7o
W0l4yEboEhjIX9vmvmy5fMi0toBzbH8tMu7nbA5lR2p+WRjfXZO316WxX1FjmiitMYNWcGK0HnFp
NgJ0YVMbzCvWtMpye+7f4VYyuuermVu4WOwXYcIVXfKN8IS89yJmLONu8Kc8Miv7c7bNX3ZTN+FW
kImPiSQuGi0JeldzgqEbD1VnSpZ4uOD8KrYGPLcl5CZIh4eq6Q6t1LHEDBYT+kE+J8b4AO0IhrrW
Qlh235wFpVXrOv9Kq/s3WDesWJdSKf9gpWdnNf92QpAXMWleIFbnINf6ggsbEp3s5ZM+rgQ7rC4h
CyRHk857TxEXnPrztpD6yDAuzyVuDGTKTAMDWLbTvraw6mlKHJta7zkQ6vXg1ulTpTAbVZnEVlg1
IVPk9rH3knBVSXIE7mOeayyUkdn72OFWPbgPQoHlmaeN9UTQNoWGJ3xPpUsHZJ5af35oRwHWs5GQ
bxdiKLW++/LtLXQNFGeNJjOudD4ooePOak3fZbK7eEeSvK0Mmi6cYhsDTgIhzKVwbdXwJa0HJlI0
cQ4cxrbXXbxX096r+zs82YHwvMxZuDBoC1vlMctL9DTM9Yq2abJ5HiTMAz4B7w6kPO19woi8J1BY
qM8k/kY8m2O8GpV+0FAyQW//o1ebefHW3rkN+YfFHufIS3TI/YUsc8vfzn6ehdXYJqFyErDCFG2n
1l4+Ewssxsjfepc6HYbbusC0Q1tgScfaqWycHwd9nsLZqYyoYmK213wiI1KniSoBEXhKy6u+enHn
4WSXevs4D3FdENx7Fy/bUCfnBdCiNfxMIKbLSbumhA/sqPL/4SH5BwB02nG5uPhz8heZ1aduGDG2
iAFmM8LrgGI4hrJWHwxnicUdjjSoutzbo7YGm/k9JFNy6ZdnOLj//Mn+gXb11Kn1x8yJKdAIyoNd
MF0G0RkXB30FVLoV66LStshTA6KY1Ty7Q91SkMmnEUhR71S4PTWRXGsGXztPVwa3if0N96yJBcXq
YhLPobZm2xN+FTRwb87K1YyYbU8VZBrspKEjhtEtvNBCLRjozWLukhKRq9FdXIcpMZ2wgn6ciii9
J1j4ZECAUdnbWzkGM4bWaDPB98mavIvWLIC9VU1kF/Z3QtJkmLXZN1nHBsb18WAD3DpNfj0EHcPh
rIBoMPUMc6cCY046L08z0Q27ZTB3NdOvg4trJ5S0ewCKSpPTXBVe3GQuWlRDvPJVdA0efZvWhDFs
GkdOCTiwGeoDX+rkYGTTY5OUeKhhaRY3ayFWPLMLPf7//5jWqXk1l7tJfgN9RvlhkmWwNAC9x61W
501a495MNP+xtzVS08rsTCvPPofU8ygV42VSboD3uD4ZhS92CUjUiJCIjzldjFtvzZ+6V+713rE/
uroooFMxtkwNOXxoNDIwDpJD5o6Sl38xTvY2rQ/+qh+VTNsHatj0bGYkmRfj8Fh5ZocNbfzNpiYJ
zQaWCJ7GyEuy30WVPBFwsAaFnr9PgNTXFP+o0ofPpbb+tFUtjv79oTP+gkJi+nFTvmT+mh1XEuGZ
GHXZE3L0KNeNd6foBWCkboyc5cfQPwjliwYGsyAH6LDnNQ1n5X7X5Qqkian4NEFWbzO8rYMWTLI3
rzmzpEDm83PudH64GWMbqtEhJHtmwskUSt9jIilQw/p+qGWXEiT3iSTk6WSDPnJyN6RxYwRW4Tyr
sAdxA9THlKrlDF3znPX4n8GSk6EmTfL0J9iFqTIDCYg08HLz0arTh8w083+IrO4xHcATjKo8WMx4
Ud/m+rkSoMcGUPWktCx4s+Gs75bmJhAGPuSFX5+dRh1gEi57jayL/UTrtXOlWCJK4ocpycTOgax3
2QqGKpo9UJLZ6h3yDbZjXJZnux6JvcDQGVNeOvfOiIa1TJqTVwDlrrOHzSCMzYRkFkk80QEIocgV
IubnybBxZvE4MuUm54rmsoQDAAgpOSrjTXbbzAx84RxN3GU3ZxZrHUO8jKw/voXBmLq4Y7b1lSba
rIhfq/1vc7a1/SIKUhCmHmKgJf7aIwBmeK4OSQSO/miYSHGcenwR/jq+WCurQkgaxvG/f8XdBdO2
WD4FVRPiP+de2lO/Ke+JHg4nifads8x8GnVSOhgGqYSRrWiqhwyOc+eaV89lNZQYe2u28JdJ92To
i45nDnYe7Z+jy/WUkpkdeCMW1BFe704zdYL2a/LkWpSmpdm8tOa6PSyC9RijYxYUw7VOynBq++Xo
DuCl+6wrw7G1zMufLRPy2udmiHkIwIJjTZGdquy9me29OXvaBej0Q0rKwMnlOQYE0RvgBUnpqLDi
sf8FK2t1zZNF7I7lsqBphwLihpPBAy6mLbRJyi/9Xrxg7u9CvETFCbEVh9/EZhLPnyhpImrscrs8
z6+2DaJABx7KAdiA/p1X76z39wCNomNKx3J97/jLL+m48nkbdGqGhYVhWuZ7DSv3uSMK83HGg3y9
E19Y6j01XVOd4ZHQPfq5tvf0ttgNjWrYLwBS5DrPbkqp7GakI8S0VkRml+Y71mGRYan5U2TrLacx
5hgexMnQzJ3GixDr4pY1y51z8j7JzrvDHyBNV1/znYzi9Im4On2pHWvc++vC9VFM10ljIa3zHrh/
ijZ1I7kM6ysoYzJ4XAC6mltsj4so2X7r72PrWjSTKHmnbh4PU8ZYU50cNVbQYPJgGR99nv0D5HLa
cnLtgRw1523p/UCTOP6sjMuq65wXP4XNh00RIBtscb2sWNR4XyZLcV8YZH9AkuS32uk6s64u1cCs
GsMW5yp57e21O0vDXI68yZyqK8NYOzdPc5s8DrkzR4OBnkGl5XFypjFsPK2Dy/tWWgNrSAIdLpgR
jWcQVcemH4LMrduHXNd7xvPk96hpfkx9aUbZ5pDw55bFdUyAdNkNftpeNkd/a6+bv8alIX7PqQa/
Z1E2sLNYbUsWe4v8Sck5QsoxJ4eWWIVgAmx2tbyVZ2vZ+b6iYgvXgQ1xxZxh2VbAe9UWrvrAcpEO
fqfajDEtQWU4e8avFh4qkVEkP+pFu17bdQgmSh+HuWWg4bSEOcsKLi/Kp14b0iumWeZBmxs43sFX
CU3l/HtNxMld5y+tudOPNe8KZK59lLYeWe4K1wJEOsk2yN2RsQaYhv3Ge+w6z9sTeU8TX4Jc4Sva
o/qI5GheG2ZAgYdZfTfcn7HprWVYkMVQNzIJjKRW1MTNREzZwrrziinbjzZwQzuWB9Ypn6Avr8Ib
4zJ3P7j5SOocuZS8Yd0nis5wLrW/eNDJIZ99J4Qdchar+yY6UE5iNh8bDnEXkPk+W+1p15sYXxd0
CuI+SZz9TD1OjLrZRO3yLZ3jyXTo2GwZ6G35sVWPLYPvcHFZLEDFPI16Qxp35h9nrpuf1MfGvLBb
nDHmoquMZxMoi7Ktm12sSL0jfePXDJyuRkqCWkIHb/rSujN1GPE9S0+JNWB+DGSylLHR1CKgjuzC
tkxvS333YiNCfV0rY3yyNvY6ImF2wiop2PLVu7pOou+KDk55pjNG1pCK/G0ZNG0VRxXm1+qCqKEN
QYF6D4UELgfhuCYIvyBbMGOdv3UYiRlHHjkU/yRd+ivD8RooLi3YaS4plQZE3nZgSef2cIK9KTIW
sM55qShjnZUIw7zJwtogkquYm5Pv9zx0+sPKzP96i41yJ8mOiCPemCptx5KV8aocYuMFNHTbbO79
qWvE//3Q1qYRrM0wn9d80YK1KogzkbMZs+F7sBrbiEWf/XN5dRj8ZM1B+FOk9JrwkFJ9VnI9mx7Q
sJb5aKT5xnor2iV2aAeSRcmHRTaRuXAJF5Kvnjfep2T51hOdIH+LuZxizVU5qU2DS9mJ2CjNWhzv
I6kTSoc70vnTk7OQ7cLOIzmgINV9Dt7ARV5102rtq0+t6WR1yB/cBjjen0yZ4pxS3EVZjXrFSnLv
0PrNpVmTgT2gVVIMzMbpvx/IPWjidpVfPeEdYUuDG7AYB+x5Hzswyzj2/IdAZ3Bo0nNEqz+JG1fI
f+UuCRF+JbGmJ7MZ2pKdz6CIYs4qbdmzSdEeE0Gb7RGTtGMvimQFuY10uIk7+waW92cW3asN0edX
0XCmOwNJai49cZtAJS2NPlJmJSOd1MqAcRUIkU5Rg7kbwTZ8Bla7zOxS1Gc3dZE1ghG0NHkrUk9D
J4SlyIXQvRGEtizQ87IUyozjKDf+s2ea85OLEjyTvcJcsWLJwPYVkGLP87dB4/CtfDG+ckdbD22r
v62JXN+txthzKy3P5jZ96YOoLn6fkdNMdHBJBllYbKaDZTcFfbh1XwUUzc11rZtx/4GlzbBzjLkM
V7NYqSzItRvWzb2WI7Owumr3d1BmVG8w7PqagbT+NTBACpt6KnYzmT4xpNFga0po53IWu7JitUv+
SJBrc3bK2lp/IuEYOkG6vaU8gUA1rnFxQQxHpbAbEsN8Im97zQipErxLyy5h1xowM0cP89OSGC/O
zBp15k0PFyWWM4tRdf7vnyT707j2td+26NyTlAcgUiOSjpmo6pmDNakgko2TIsaLSrmmMDJX7bdj
DfGaTdl9yhZOtSBNBF3GO7SNLsK7XwUeAEkKFMd59qf6UtZDdtK87Z8lXDNeRLIvazO96D1bY1vL
3+QA9UAvQP+OXuS5TEkTtLB/bNfbgYp6tvikERL6jxnv1L6YPnwlzTAvIPPUKf1kYTBhlWgHaN0K
BARlHvf6AiSQCyCvV+06kdIWzOd5aa1fKxl8lcEiYC06a89i2X1t0pSUVFQmLi1HTJ5GtitE0+8a
pdmxPTTILSAlipnBG3N4Dv7yYrRznFYTWDcHOcRi6Pu2JfKkr9TwSs6IHsjePwCcZm096VWIHOsi
TKnOJJhQPhRk6PceESfswNlayriSqt7pI+YJT7ZHNysCByI3PU6zHo05+1xbtz4MZac/wDt7nymj
404UL5pGelsm7t9JlFI7va3LK4bYGlX0y9AEZZ30uy7PvluLRDa+eeNBLeJfVXcWZRsoPc2LS7Fo
h6Zd3ld3qk5zzm+9EMZ4HOoK36UYj8VjVWzLkzPrA88RhTuEoGNenUU1co/ZGG+TLqlDlpraceCt
Cxa3/QP2aOA7TS3Gh+mEjj61fPss/Shm+2H+49NYs4w6IVlqIqtjMDN5/HXlusrQZxCGRKxhb2MJ
OJalD1XNtTgAiu7ksvNzOqJh2lPjpeUBY3PYmX5Ny+Ai4SLpSoI7HINy6psrg9mA8/CRWMM1ABxa
HExFvNfaPDVyITzDJh/DKzIRmJli1GDBTJPFDHGkbeAT9+UNIicORT3nufo8OrOr9k633RWOSXof
YMTspr+5rk51wxI887W7sZL/Hjr4XtXZj9NxNzkU/NmoD1fLFv/EspWP+pvLMR+sPZdskzE+mdiv
B46BHLIg26rYpzNBRInHtEi5I6mRHsOOXE0Hoz4kIMsv9tADKiVkeklPnsWLPAIvLYfhPMIuVxv6
RFDu2oUTmm6kKadPch+h2k1kc24caVCJt8us6ovdIPtyjfq7dSfvzPh7iVj0nsFMMHXWl5Sl2vKj
xmQ+Tvk2XAuizLZ5gNGVjS2DN5uhQCINtANU+BV79ahJiUrVlEUKy6IiFG9+PJGvNVdVJNFM77Sy
QKRLtFhzhxoaafbcba0T95t7aya7uPTs/cyWA2cw7I4Lg6xRyyCS2YB11ycpV1KdzLHL3r6aZ+si
szfJMhVGlrYvFPsZN1NV2FXi2Uta+j5vea9G5kwsZ8bnjlipyLFYRHm+94Av4DPfILJjtYi6tSk/
5MQnO8oiamFw6uZHCcb6mGsDFT/iudpfnusJtWHRijRcLT2k/xFHhRd9X7XNxGO7z6HBP3tGO0QV
8TsRCsSZyCv1nbdty0htGSKPB6TxPgVDwW+Idm5QpDYuvtrXvc2A1uEiU613SAv9RqiQOllFXYT2
bA27aRlfZFG8u3rN22ZN876z08CHdBwWCTuY2Z/f02T+5VDIhjS/IwPWEqFzWWq7RvrxvF4NVKhU
hT0qFW17ZG/HiE78LOMkA99Y+rBxFdj73q2v3uy+t0X5AUVTPN2XaB3XA1mGfuTYVosqdwxq4Epn
xFwfhfWW9ql/KMqerlYh3CrcfVXb6bWsxX0mlzLO6aOls9mJOfBda/sO9YNx9lRpVkyznuPDtIcj
/PldmWoQzou1ZfGZgvdkisUgFZ3Vfz/wojoPWev9s9RUx5WzDKdBHJ3AHIfyOo1G0IoChFntGuh8
7HcxthO8R+dqyjLdJ2n/iGDMOqEmmY6lybKN9f+pLaa3xIUJ2E3DSRbdtcu8g6eD1HOb7KEqkMXQ
E3aNw6E2fvqNG5Fine03E52Pv06Ri1dx7xd+u6OG5eTgEoKlvmjtKdecn7yvveNoKf9qtuNf6Q03
pzeJumvY4pIyxHFXIA2Da0+gSyVrRHGK7vzJWUnvXfu1DIRNiVD15aMaMSkCMSSVk4Q3P62IoTKZ
Jd9DTs0qrcn+mT/mhDWSyjOGaVl+Rl/oAX6ot7F9cn1AbmIYOZjMr80HeCtW8nqnhnao7zlLvHx+
ECy3ckk08D0Yqu4p2jROhnhO0xcnlX08FBsmrnrZD0qVDNnM5JSDL3eaX5BIMb5Y7XNbtNeEzXFa
yL/KMnbQz5CcQ8Fbh5bCRk9+bwZPBVXq18olG1Ay/HPG4dB6tfVItxHbfllHZKY1945jL5r8pluj
86BDs6NZu8tAiEy5C0yibB3JoYZdSos/HsRI8uWkEWNUdqxIGr6rgjs9yvHUIJ9eAqM2rXP2oo3q
Q+V3C5ymhWD5AGjzNuQRBL0xKOCD38ZVnOS4kJAn6jFio9QE7ppr9Ln9uCsnEialmFp+vfZFOalJ
4cKavdOfmAvn+3Fyu4AeAr3MZltRTxipxfgfC/cSYoMgJrA092tHP8YmTlHgaUUwioo844bEv83E
hSqc9DRbVhXNE+OClHNlgOx7aQourarEg83L2gXD6jLDRE3tp1gqEp3Fm923JzZwz5unP5nS5lLY
FKu4KeM4R1BAQhTyCeaUb2hWHh2Mh5zDtR6QNvxpUlDuZsMmssOJicrdoQOIKCOg4IIaDpzMxXWh
rTVTgvFc6rMecYGccRz7R7Mg85WopGcbpfiJ9nyMFmdTO2nlj5nNYsYjdzYaQCfszQ4ZjH5fL6Zt
8UEwaB/agmXAdP/TTfXR8/m/oCzsPVWT7W1aGydV+u1vMLcHQ2cHm8wJKp/2b80mfjeKkWLMW0K9
pwHJS23ZJY2vXzz0XMQ5SIOPH2740tMHDri0rzWU12IZObe94li3TJAaRa6xyRrLd4lX5LW/Lwdn
I67IsEqZumRC+xoRZrE3A1ncZNkvkZQ3LL0vs4aK1Ey+sAaWTEdnI1z6zHrtmm1HZbTE273Hr/Nc
i5EI/dH0zNhPC/tfcyCGxbrw0XW3nKocfVphPJQ5/TNqE91XwymtWutFbI1+sPgectLKcCNiFLn2
yAB93X651kK1xISqGDkGG+qnkbkLDFX+EC1gbG7pvfC2j2awvR37rnW3dTdTnWcE88wpJxUVpvnp
ElIdkOBYR1pDAKGDX3PHFgqmMRTMwW/+aFTJepLJ/ZwbLinBJiMRymLB2xRiYbnlGdo3OLG/1EqR
k07p8Ob6fPTTQICnSAw0+KKIMtXR4xlN+1L47F+GdSJQs/TDCeDyTeSwxwyn3o+jHRm82rsaEivI
URRZhtftErN4ypMG2nPTfJUs84h18xh123ZxSM3mbRDL+LD5LAowE5wQzSOInI6b1iWRqRfPrve7
I3U6tHM2otXXsK4Iq12y21hMcFswOKBr59qZhDoWi3jnK+Ex8s+Sfd+jPZDIqQ6aTxKd346ARXLz
ZzMhac9kOIUm9W3c9q4RND0yRPitsY4IHGaw9wvIMOvmau+uwAcKRutF5Y57sXQs68srffTN2JGT
+oLnwIpHmeVx3SPc0pzmngT+a3MVjwiBeaDsVzXl6c5dnYvJSYJBgw3/1hxJL0PgrXR56HF2BBoL
6h23Q35w0+1WiBGtoE7hM6BWHysKasTiJNfV70Yq3ihH04N/zzwoV/snbZiRV+Z8d8OEm7Wm+2ID
HK0X5vfGIjze/I2tTlfu56x6WM3GebC2zomxv2G8zoc3JtRaIOeO9GmvtA7CK16IoXbCPNHHmNKI
mOFqA7mbDWdsmk+OAzRZastt29qvtiuZMZNkTpjaaZlIqCWm0ESbLtA+MkDdT2djdF4ynEsnzD7m
PmkxKaDGTEM/mxzm+6zwWqcoI2OioibN+5I1XTy7mHeYE7Un5n9PBmWy4Y/IjSWr8ooDnTsaLedW
oB6m9jqBfp0uiJWO0pLewcwW7YwtsNg5jkXS/waQlRGJCyhs+WXbmkNEXRkVG5GoTuv83iZSTkXj
vW1oV14hDQcpwavU5PLs+gIq9mZ/JArkxmaDwiWpcJSG/yidf42k+VmdCBMxM0oBwEbNFubRRXdf
ilzYzPWGZd8PxqvBGDWeJ1qrhpWnN1hPSvMUsa4pGNtcq3eL1Yz3V+yJVBvj0jXGzpmXIhyHFcGO
m7c3J4sbXTDYz6zQRt+yI5Va3xvtibKPAgcaNaxbP86ljp+mrszrMNWRMJk19ZVjXfpfjoFQIK+E
OGO/+kO+sBm7Mh8DlNSQBDXt92DwiwwtM4LSTLZocuucl4a9FktYzezsve4syL3Wd8NbOI0ZkcCX
Hw44y+RTh32IdiiLnZSosinh8tBmh/vbTVo+IUxCg+deSIDmDs6mO0Y6f7Vm8oYrO31bh5RJmpf+
JcF+LP6YOhsQr2i+G1kFAL/p7laqHjvxyPt3PsFQYpXyMvJM5bvSSEenDadTtokb8vGoT3ULKUmw
zVhaVhHTuJ8yXr8a2cdlGtKo8Mj0znqOS9kLGOoLmxE3u4HOY61tFL9Nm5+Y1DNFcKZdE7n8BrVc
cbuISJ/SP27uiL2B4DXYJj8LW7dwgu0qlPCAcWsPdUp9iM4ajjPzCj9xTtVdIgGbwNVznkffRlrh
39gtgQWQIwR7azoTEE0JNvQnnP7TwRPmNzHkkbBw71Ab1Zr1uqwLvQlDsKCuNwol9WrpQMOnJvH5
entnaTfPqAg/er0iJt3VIe5kagq/VwVIAPL5K2J/dN4DfBw6nOg29Z06s+gNkAEgwOkscoglEuz+
4vQ1GNSMRKVquM1sPu9iwBvqyUdd4TY05fSjqyoSfIvr9p76SEOC7GD5SeZ30yQIE+x528svLUOq
K+38tCh8Qg4GUxZE4scoksPctR8uMwuH95IQo3txU+gNfBssKezL3X9lSx+/cXkZ7OaL9cTCq4vw
G8GYtiqWVKx52SLum15EFDqXju98jPXtXaxrrKqFWGLGeHy4qFuswzAT5W8uaG3G1j+lFljwzU9I
7OiiDeFCVOR8qil/Z/deNje/cSbcOqd4c4vhLyb6PlQmOr4ljxSCzS7Z2yrfs28zDwQvH1ebdUL3
VIr5ryldGdXsosz0C2nsY7+uKLj6hlFHPfUocJHf1IPznnEKWH7BPscYP8QdJ16xdHG9HFVAgehr
waaI16bYNaaVIMtkqrv2Xo3ubjKjTYkXZyRKlKJbhHWLZmjZaBalcdLq35M1TLxt2m+6WwblE8TC
GjU8wgOGXPcNCigS8p+fSza34ZhMN+FpL/cnsmWbOG/W/DL9yHqAy5W2jC9WNLkAIWirzXNVUD46
Y27sSzD3isXaTs8pupqF55Q0T0LfmCsumIjKjcVbotDwl4Rmt84zK0kVfbrbjLS9b89TWvlBN/9h
wM7MYXXaQ73u02xIYjwH1wX+NmvD/JysTFWc0owGvD9cZZg6/Bm2fDeHqQHq2troX9hG/VjueJzk
BhVbdRcG2ihRBKsTdocP/tbwkjsP85K+txsFv88QQy0ftbNB2UntSNjZGCczegaDnUGv2IZb9tVj
k5M6034atWMzciFbRaYiomuZwJXZD40fExE0NARiT4J9W/GtN/WLnAz7jX0KgdhHS9OcV3yTt5LN
RFz5/cBtk18za+o+1+IMaR2h3qBI+m8YcLZTLiDRIy3LWBpbzpAEvu/8tcRAbaZKdHbbAvYPVVMg
EHOHMJkB0xv5S9uKR1zgxHOYfEdpMX93FhMp6WtW0JsvGEbjesA9LDmq7c6zQbJvmO0KGzxGn62H
wUUCbMmlONvtLPfFnD2gAWwOiJjj2lXTJRcYn9KXJtm8g8tiNs60jskMX+B1RnHQIxKT+tzuCKb9
S/u3HPyCGWzZLMfNpeTqLRqPqm45w6zl3dJMa5cPBvhdjVfe443MZWo9tnX+2RD8G5h6Vh35nhg0
hyBU2rplils/WFPisdSShDLoYCbkChvK9r1H3VIvk8MfF9XtFz7Yo2gpAGZPRizFkgdT79IgT++B
3zXDvsJFQKJkwmKCCX+AcqjH2Jnv2Z6+MWX9tCzNP4FpYvmGGC5FNGGOIg8mc+wvE9+3noEzpsTM
DoVlvo9Jwthfs9FxNvJndtz8NEyexQLAdg7UQl5+hm7h7Mdm+Zv3iYl8wT9m9YS4Ryd1sLT5qg6v
K4fybDsSMTDK+rL0zdCpHWob4R2Z95JA7Nvk6q1PipXcpcnTT28DJrEtXX7DUkl/1R7JCGUL6AOf
UONUBbqbLlGZxr4sPZAh2RfDuJ1f2UwfSutsVaYe9GPJR6ShhupT/YiNjL83JAnSK/OXQecGaPD3
ocZ+ZsiDsq2ctjh1tTfq0AAOoh1oakaJqWufroNG2vOSc6Hyhwwy4sVs3VfTRcXgMqLl7RjPrp5i
zqutu/znDgDYHqpt+2vVoSOMu/OocR+q6sMc1DdJ7NZXlhJqXZMjfW0awwhdqbU7TSIWwBSIdXZ8
WAzGWq4Y98QoA8BxG7JNVhEvJT5ycORDNLAzDlRRvq2eJlHViKvPiuw66+lptZC/a5390o76e+ZP
5l5banBmkqNX3H1adEYYVNWnV331fBK/AJzT/IgBBzdwhr7v7De9eixTt45zKHoBxSXx2bjEHu0h
ypfe3AmV+PuldrPQy/M+qCY57jD651EjjKMzkXJsGVQvU5vta8e4NBsKB63qNSbtZGFrqodJKBkV
2nna7vOCoopq6fQ/js5jy1UsC6JfxFpcPFMBEvJKbyasNC/xXLz7+tqqQQ+qq1+/TAlzT5yIHVrE
NzbH/b7nznzEzkB2x0m5mgeHugNUBsscNmmPNUmPCfeNKAKNNbVbkPFhPDITCJeAodZ967VxUfMV
faBm4kjWNuY1ZXnVBLwtc7JXHBz3D2/pQ1OFs90ofUTZZj6dcKE+lgTDjn0mQmPFo6kn7gP1L86Z
ww1VOAR19qUhvo16lFvkfOrU7nFiI6Unj5WfgtmcaqZoY6YlnlLat+vcPKe59jwNiG9pPt0A7zeX
AXFgze1dylnjJ2JXsGnpcgr4CAGkk8feaHNshkWBOU9LYsgWzS+vIeKohc1aNkkbL4UT4k2ma7EE
wb7u0MVx7ziZZ2MJdYcPVCMe0boLR2Wh24Et+O/dSOGyxm0/F+t0bM33xbEQmnJu+0iln0jLNWcX
Reh1930agYU3iuT/GY4Vc9yocZmRMh/sTA86PLAolhw11ktcmxrzMJsdrepCsS6uXw8i3vZr86fH
LeBySUZIrF+pmi1+dL96XBspXRvjD0QW5WAplkI1Ep5Vh2S7bzjIy63Ds0ux60vUov+ZsgqG2jbO
w2fpGt0BvZkMdFw3XJSjvSNSlnidwTyctpHcz4SnAouVeBXbDOH8gR0Cx0NB21dgzsbBlu6bS/Qz
TUtslElzXEp7ZMk1sSlari6LFdR/JT+7feyipDEIl87HmDrRyXB2lZov27uQ0yo6k+kjLrHIj1l+
3l2HVRBjPbykpCCynL/amZG285xEAnFvv86SMClcdqmx5W7L2fZ6qY6buFHHwwwk+dK4tO6CNwh6
bTX9Ies6Dws0I5PZB0rdmOgo8uIKArVgNPCKmWpQm8uBkzXXxFByuJiVY6sznLttFIAKh1CKmICd
hD34TDnAOLH3UWPLuK2xFkbNZz4XxoOtLI8FFmgfD/pIasdPcvOpiJJPtUf07ax6b8QTJzTAlI5q
/DRi/XUNmO2zC2H8G2eAg4qorzunz70Y0+Q+qpanxXDuz/f9spRsPxr9WNBusJ9R0KZsxByOCBCu
tOht6GuB9GlC959RDklC+dqcs29b7dtQNxZ6taRes/j73/lpzFp1RlH/5QqAEkrJD/93ycKgiSeR
Ho0v25LHSgLSH3Eve22SsiUwJAE6rjqDGZeYPtNyFp1XwAKVi0+Rc8d81nM6r+r6xZC9FWgpE5Kl
zr+KO7GCUkTqxYX6MrfcS6PgDpJ55scxW+H8gBY340qGweLU7b7UVjugd/S9ADV/4KRLgLrhTaTq
ZurV2mSydG8UkljKb+RUCpkffcBzbeMpc0FzyXIcNwIjk5ELBE+rYtE6hDntGW0xYtY0hl+4N1Yw
p/brisXFHJPZaxT9EWMumiobO7/AidxAWXnRhBl2cd9sJEuhoBtR7Vui/j7ZFBCZBWd7I8ENitjE
6PdMvo8e7iSzAiGV6c2yk6v7v/U3YZ1uMmoRNoKwmeevXZ49Y8zDniOzxHPYp9NYQeRkLtTYKxIB
viV2aC9zfjhNY6hdawa8suNGakkrtE5xy5Q0Ozrpd4XE51e4Mv0mrrQzDn42tJC8tOYnwzdzRfwY
EDwZ2m0sA4PI542tlfLCRcxZKx3wr4zIbymVV4LFLabgFJxK1L61VHeZ6WR6C0BkfCZ45LQmNhjB
aZBRsW3YQ/zF/k/1VqMijrLOiD8Dwl0S43KbHfWLLZbtN3c/UTmoS1jHxrmVBDzqPqgLHICJU4w7
e+bk7JSkkqsX9AfjFNcU8ExKMXh5WV+JoifwwroXAuv6zlKaODDX5pnHi7EZGED9yv5wNFaqCcNC
KIwrfqnogrVnlXSZ1Nq9jY3sqrE6lae5M8gNLiVPn+/EFNoNeh8uGmv3CXuuTk9p2hb72pEzBTTK
6kcs2pGAp11ODzDmHf0oiBVuiDQ120kax0GpAhaiUdgBChkWN+DQV2yQVcGgLyw/Ij16rdgih5Nd
eemItTtVbRpWlDzfQrw8TZI5gCB+Rgx6R+4d2YNNPQISVIC8kIGlKISFIg5cLlFLnC+HuCVxEKfl
v3nKCOkubgiWtqKmpPhMDcz0blJPB40F0qLSD1KI6GfoV4yPtzpa7DNly5gxNSc0otj2oSGzjliV
2yiSdT/L+oOV0YK8+zcnuJFLs8ACQm58Zjrxxk7uFjrh9gIrGBSNozo8iAYKDtRQwzPjlDayLKoo
7yMknY4dRmccg2teblcLDZgaHn1omn0XrYjugvqNJB2MgGO8yQU1gwYazOzIkIAkXjOhv1rTKo44
XUtVSxDQWGuzY0o3dYX7v8lj59BKfbw2UBS5tAfKVvh+C45Ct6Gd9ks0m8cFXMhGr15zR1hHDhR+
UlRWWPaLBlipW4J0wISZJfF8qgCjsLGTvOLHB6gRyqHqdMjFd8a4JSPp05OT4yHKGq49tB2qoDwN
/y4VejwnNMV0t/MIEydBEj2ihN4WUizhvCSDt2prF3a1g2SRuJD1FhS0+3gWjKyOvH5QS2x5OoZq
OfxxBF+PxFHVIymT71xklJCuWIko2V5xHyBE+WrbKkf2TWywXVATEHE+KdSwjxg7f9JoMRnMAE0v
/ersdEsKn8m1wsuzAtbKyBgKIzKvXWofvgiz5/uRUHVfMHXrom52oyBnoaIGB3U5WHiEjflKCJP8
bBLFP409sVFh3+YUzzPs98fUaMNMS+O3pYq1Uy7JTP3/j1ErnJ1LbxsbB/6tyajJiSoHlsdjB5u1
Is9JPZobEivjMdWtA01M8jAkzllREhwPkrmglFF8kJHuj4SKz2ulfCmJ/gf/It325l4X0bqtI/k+
YxzbFEv3lSpG6iMM8vIdrWW5LiK+9AgoB61lbNHWod+Ketf0vfpis+n0ylU/RB0PUoxy5Po9l07o
YxGbnd8LHFnLsoxezQGK4JugCtFO3aA0MKANqVxwEFr+OMbqQzUSrleHxNdnoRznpnjOJSuQ3iAB
Ndg8qyl3G41cORPyspmQjutY9K8OhQwzqzaLFYicMB6VblSeG3ek/SshqjcsrXbomLGXmXYsmwSr
U9/zZmYVXzS1xSjw2Tdtd1WlEuEstF7y5i11PpYk3pbOc4wusaKN2BUnBEkAj0HRoLCtLU+j7Zw7
SlYNkW5p1ZtlGarjil2nPHIe2cVYchvneQIGT1CPvJ27eA1Jqo7zoM23mebgZG5sznblTANLCd0K
c8TUuRuCUS81JoB1dnwrwROiHXqevapwnwUrvm6AGjA3+7klsaUT5Zlb0t/sCOY30VF+1vWe48Sv
UX80RyxT8V5ZbZza6UHQoNVPfs/C1W6IRZZsLOZeP3YjiQKsAghQJ4D9ZAtjv+Q3ArXuOc2biwLW
AODAaH5oMHHPs4+6pGf4nerLlH47vRE0mhI2FSMg608FpJVYPhTKHurYYa3UhbO5EOejbSVhOldX
hML2IzG5E+nyCWT5XFo0Ri7sJQZGKMxzKhyVAd5F1Xan2nWPjB7EMr6Uxnrku/dNKodG402d14Pa
9BRcDeSnlhsLeyB2/YtQcD0bMb/zVXmleOppiF9Mk36BcQ6schMp3zXUvZDoAS0+2vIeg/ex4wl9
lDFCYV5o2PUzU+nNaW5YE8o6iPq/kqgmLmcwCN7SUkeUz36e17iDJWbNb9t5KhpgDQRzIr8b4Xe5
yostcG/lZ0AHRUYUP/t02G0YtE/FPd6G1fEY72M8VXiP3YZ+Q1lvV+SQwmG8GA58x14/1ozc8zGj
OhUkjccG4g1w4GbEvq2o7a7XcRJUN7Y5JLYv2Gu3Odl4TkCz+kHOzTPudjBOeq77VBOfqMujQEqD
L8E+Cek9wfcxbSprChr9ROhrMDF9GxIVhIVsH6TyWhrleV4/h2mLC9Gje3JX0Dqs8jGu1lahzjez
zcOMFmZHHJUJpiKA0dY171aADCsW9JWm+6z7iZBaXF7DY/VUGHw92AJL3H5GRJlU+4mDIyBVtk3m
6KXWxt0IyqufNgp1Y5phbYGWreLLYPVM+yI8qH+ptI4axOLYPLPRp6YVk0TpayPh0jbhvudnWaan
gQ2QE5ec3+6SnZc78WaOtECvolMCCy3ToX6gIeeWsa2TQ50eSZmFls75a37HdR7GnP6BZ3DW0fcS
y8ZofcfNUy6+KPPb9eWjisibu89a/68z01+62vwq+zEJMqn1AdibyYhm9V+1elSmAj9RGw58VNYT
w68PCsMrzjOOEglgBmIXHZ/02cU0Jnf7lgtOjS5VAxbhlHIt5XCnW5HtJoJtcRYoZEw192Hoho+i
YjJCJGCdHS7TstfT1774wfG9IeGrshBO66tanuueTjziBYnGVj+93Ota5ciNbn521XOJZ0Uxe0hd
16J9BR8W4vq4qOZBxaIaVTdH1jtRLKxazo1y4Abx8vxEBMIbaQQtn42a3fpClXUqvaigkdraO8W1
Am9+F0bnHMf++30NHucnhQ0l7k3VPHfRjk0yltdDPucHGyd86fK+65DB+NkSwtINEUuaspfsCxtq
mvbnCQtCOW1HVtrjqnpCOeH+21VVt9EGzLNofc2bVigejeLYHCpylYLvI3SwfWY8FhWCxoNGbL2j
v5B6r+Xnvg7sx4+mH157EkjutPgCXdQefHKPoYJHGPOmT6Bzy3LT75M1NLM3ssgN/Zc6mvk8NLtJ
G4N5YJKqwHq0/1K2ES6ibOxeBgdnjgRCOOW+ah4V4tU1TL17talhnKfW3uhMzh07C5QHJGPCoFZQ
TIQ5MT7nF+AlB3u4thE3XZGc7Wav5KeeNK22XOHykFUYaJ7e4ZMMWmhIZnvoC8RELfVkr3nSTbdD
yUYYLjUK3QBEk1QlD/htNxrIFmAv8qD6xwmIlhA4Gom64fXOiofvu9sWqn3kjAN56+6wgboVQZQA
OIJlsZn6xyqRD3S54v3CP5XiJNCxX+XXYeZJEnUHjrmeSyIm1lukSoYSFqtLkewf5iV7IM28Uxlu
sCBg1G8hnl1rjK2YSXwTv1LsotQRhI6sj2XWPcKvm5htPaSkjUweypZ5dowCA5tphjVb43xFYIJ9
A/156T8xP9/RExm+bJZrbEC2FTC9ruX0ZwdcaTNLphpLaSF+1Ii/p3prxL3Tp9gYHamRnsBvww6U
3Drt24wTD0B9NpYO0ZTnVpU8wDBgKPHXONoWXeRhAvHV6u6BQb9Y0OzlBi7KpjME3BQFLNbvPZtA
MPws9W7v4Hbuc7F3sI9M4k0lJbNqx5HqcTujqr0miW+dXeepTKm+5T5/vIfDreXWUlbn6soLJAm2
UrxE7u3jJCAJht59WYekNIPMSM7tfat1t1kNUzjj9cGyNwHdo+6TP1aGQEg2SPS7FmBXnhvlhoVJ
XAwHZmQv084lsQNGYr7iq34z5Vm9r+4zMA1bNhmM4ObDyGN85qZeugNL26HsyEQVvqJJXCoj51YG
NA2/GeVvbKHfVOUds5ZNFHqods2yLyr2Y4Bj2f+jgD3H/WVofqLuR5/e0hb97sWe1SfMatskZvfC
2N4nkT9IwvDJ8m0sLv8ctu6fOWIm5zaVNArOcnpure9JxeIo0T7Ux4Lf0eBOTTr09KO2yidh3qrp
MHUozmZ57PQrnrk7jSooo1tbZw8O7YsyOqZOGkD88qukPuURzSr4Qqo0rE31PbV+U8ugPSdyHpzu
YmFIqmwX99oM63PyHK05ZIK7hhVLvjT8uBz2hybUewTq3ANkd6jli9YfcVWGsVNgqkcyg7Hp/BjV
WVTD3oa+YhXFVgwVTKWEc0C2AWXQGpeuJoKaZhBh+yDmdsvt6KbxuE9K+wIx7CPRoHPkLvGV76FA
h75TTRdMN+cSwZkouuIk2zxfHjpDOygIOOZ8aOd9hDJc63iroktn5Bi1/5RV99gtHYv2Xev+GaB9
YvTNMaGh3XwvNPjl+vRwK8lTAYW1tRwh/J73JSEsL2aGvZyQ6MJrvHsEn++L0d7rZhzY1EpPWAB4
qjtTslvMnarljD/vTcu5CfsBAlt/7Qx0jRnD3PwW5zyn8IPdt5PQQ84Mm4FweAiXXRk0GWHEdiv7
VvAek3uZGQHX04/bgmOI9T3zz1Zd/hjFj9UgH7QmZQZx+2013UMldBIbxjHn5jSjP0d9SVGemkw/
tOv7ZD0Xxu8UYVJUgO3AvQP3JmGo2utDVTkPk1ttZkcJ4kj5NeLmWK7sVpUXPOrPE1IIi5VfRcHY
ZZZoP5iAJwQ1wAkvFsFGlziwwTaCCBZzDu/I5UyLaI/QaWytVJyaRDlDhCqc+ZjYxufKNMaJCT4R
z3VLPUmpkTScNlBhOA9zxOfcRegvT9qrk8XHecnfcVNxOoXYaXDmN+xn43HBsrgsnHdA+2EfUbJX
7gpfc5qTxA+lW+3DmsSInwW2bpSESPiuzfzddE/RmiMLySdQuNhCddwFmPU0xaP98uQY66Gx2h2J
TNM8tWayl/OyJ/bT60QgVoV7/8SgslukCBWIhdm1pdanCBvoqkttnuCYBjG1mDjy4+80U682SgEr
qj3w0V1rvPfuxU06GlXjjc20T1mv59YK70BWOKNjbote7gb+lyZ1wj0mPrcJexaUTef6SXzfTncA
7pSf9W6UytCM6QCHtlxHfqEnO3MJV7MLag1V+H6wUDr27fLVcqSXSTQgsY3wYXCx6GVYjDokzm+F
FHRtaM9FVT2BOg1Uhr+SovmSy12FamSNoMu0w2zsVeni9+RnyfI0tJfQMWEiKUPggrjS7edsHJ8j
oED3eVOF/tp5UrWQy6GcGJjWUJPvINBhb2jJFSGfQ+DkT9V1tPWtaaybHmN1X7xn9x+1v4EzY62c
QO9rgL3VsWcOL7pKvKK1mXKt6zo83h0hYvyybP1IgfXeiT8XnelzmP3afjBXstoLWTV8zu+0FPMs
XzwHBS+1MIEwLnXnmqhtlFkHPeVAuu7X/lKAecyt27hAqmW17ypvNawM4jVbHj+rPLoKNaBO+9ax
iDJI8nXAmogaVFS0IrkHkWqGGvTgjOfwopxXZXya5oqS+Yg5AxT6Wm0NcLlJ04XSnrZDTGYKFTuN
PltiJHY5bDQN97zNdw1847eFAgwhx5/AendNepg70FHTbk3brSD+46QfACtPMfpet+6HibWiceu6
x7Z9uONfIAwrxs3WLysDEq6FAgr7zDE5sYJshhwXkwRi0d+oytWSMNadoIqYgAEy5Xdgq8YiChe2
mq2vNI5iYcaSVYA1VnHpqoYESYSBLrOdkCd0MHOa4BhXcZKuo95b7qQ4dnkpv5sm9uUiNgn3QM2z
ATFoq2mxP2WvUpi7WMeMn7xEJodyAWHkgUndo6vKehvFzomrs90DZSW175xyjipu/UCEdRq+eI9m
92wBiUeynTE+1IanHJ9nj1snHv61tclBibVgQl3z/KsqM8EuEKDM6gIhepiDON9W7U+J33mkYJmS
5KCrH7Df7h39vkPF1TaBRNgALd4UUBMwZk3ZgYkxcBFkB3lN+xpYGw74xTfnElNe5cVtexNqyLoS
Kv2BWMux4U3WpbS1dDugdB5bmHcO/PiVhY7XbAuhdG9Fp/See1WnCxYDoBHOgZNXakbQKYhk16Xf
GR8W4rCqXASJhTmmbNt1b2x2WQkLiTXrqCvqcbQ1DnmcU9fHWBx0iFMqm5wUYQWZcNsnNxZvxqbt
gg6ssZYovs1vhnuNRTOlK1E4QQOOAVcu/SNjgtZYgL32i2ZtUnWhMjt/1uIbkIi8ZdtykWAiIuuT
7AY2QUgXRf02zDhAHgcZHy02UKx6vKo5dg7RQ1L1Rb5tUrIQb5HeM6zbnmF22/J+kDEA+cbb9t6O
25dfIGI/Z+NoMdEVVRRqJH/sxginGLI30mct7a+VUW+sqtBlD2tLKGLoLPIgSU7VaGmwd3rr5kJV
43pL3IRgDTfKUvHuvtjqX63EoVICCt3jgalKse1cjkk8cx3rMe6eKODymhpx2d6yg8zKf5YCDOUn
Tz6lu59aeQWm4kcI/u2KQDWh8gzXUfDQD2rnKxbqHrjQpgTqWXRkLXwZ+7kyeKK9r9scD3EK5NI+
b099H9rpSXCcHMEKSjnjeAUGxz4TykpihQlLAlZTW3Ns/bUTIObHXTM4YFzdryJdnlet3w5k7uo8
Gs55NZ4MhTOYZbYnCcTTm4wRiNKgPuntrzlSGwUZ4BBpcKP0ieYoVxXjdqwhb7iT2V1ALWzY2vfb
/C6zmIcUqASFCe5LbhoD+FnWxdD0EGeiPN6b9RSOPV+wtegGg0wCVrEjLzHomerX90hWaSf5CZ4V
6v5ldDt8ipSA7ebYeMrrJt03RKJTDBjBkpXVJs0dI+wS7Wluu+mK77IK8HNRq4jgqGdGzBMVDydG
ngkfB2X3Ug26svyFqzDyLC+/0kaiDOlILDobtIztbYRd4Ro32cXRs0s8zsZODCh05eigR+p4dCa/
hgEaDhhW9yvrJqPUHd91l7eCX/CMbPfa3f0EZeuXuZIechYxLPHvsyCJ6sZtfgaJjScldW3ES3KG
gPVaTYQXe6cZjkqGaAzbdW9Y3dZeGfvsInVeMlTK3WBkoIBk51sWM4Pb6wGx8uucWnMITobM+jhW
YcqVY3Yu4Qb3jX3D41gB9VGF+oKc/0rhBFYo2iAgaw0Sk2hfPguLcZyvW64OYYYZ71tl9991M6G+
RTWcfPuFKWEIgFRvayTQIE1H4dVdNO9sbDSGOu60Ph2u9zRDXaikMCCrw0WwHnmQP+bzCOxZAg8e
VJ6J5WT8CUzpF6DxuhXBxufZHwGL6O11ubDIF9kKOnaa/+H/Hg74FxOvivRhN88EtEQh9Ack7u8o
aR96y65/ChDOELb25iDK/VhwthmzhH2SmQQL73D5KwHqhpPLYFsu2c0B5jUJXdt00UdrAizaLQ0/
VTuhcsv7usaK4tACGb/p/CVN/glbYTG1EqfVkrUOIFK4k/JPRKQeKn5TULnYAbTy4CK/SgiJxjUz
oSavSsX0mkHwaYcMkVarPCuNM/8r0Tm8TAbjuT0CeKXhZLXkrczx3K5gLX5k3rmhGJV/WL2ZT9nW
bOwoeq+njHcS3BmA69a7ai68IAly8Wh4sMyYh46eIsdgJps0dfLqle1Gl3f/ksS9H3xGXivzEtSq
pviseNj/LOk2dxS+Q33kElJASa5PDl62+3XRjK4RrgaAulK4zY72p5dJgcVlxsXBSaxjGiugqpEl
hJm+4gm3DwaZ3iFlubw26Y+tvYuZI79X8RJS2rNYrHmnr4W2WbBRjfg5wVIDxWzzvSGRoKP7iXgG
zKWb1rPhTuVlEfa5qLuD5uY8/cjjylqgG0Ih34x0YHLOMjDq9nSqZ7VYyePz3pwTSyA55OPGqgj+
4USY+uQLHDgPrHmSJ61/HyGIR/r0XehN6KS8+Rot5s2uHPGebvS83a+Iim5nb4dVPytNs9OBiehm
cViGFY8whDULC6x+1ZMG0fShzDuf6N1Bpi995hyENgQ5ptd4LLatrcOv+G4tHdKkwNSUBQLbFuwA
W1P4a/9R4bVrtfrgVMRKGd2ySwVfxkskiEJe0CGxo4Dz+tZA8M3iJ6QbUtLLtua91hQL/nte2/KF
4MgWAzkoXApmWIsravVopo8ydb+Zj0swJZYqyWN9z8YP7Q+oqJ/VXb3gwnKziVzNLsenvdbEF75s
5yparKvugYYHlhLlJq6GNyvJd5CkyPU0vj2+xesSah3I5OgHNe05j2TYpPaxFRSHBEvbeASJtmkX
8dGy2YIJmufkryz9mCbqzu3y7UhJgOXerL7fadpLs/7l2teM33MCS1UzREboxxGCtWgWj8DzRXyU
NaeHi+I6gS5eDUIzM7j3+8dUobPUzmuncigbzu3OJASp79ThK0d3gcaIDM6+NaeWIR892CC3FZFB
T5gsQA5mNOvx8FsJ/6v6H2gI7Oi8nWasXMwXKYNf2uI7zruDMJ7zBBAOdqqJj5vYHQk/93FEtslz
toOYxIdq3kDbPOjZRnM+7XJXZXuL/lvXS6MHvX2dnZPFRZXcsdu/lbPua0hidNkwrGSnArVKYXCj
iTHm1FBBb3TS+VaI0zpcQbJ4cV159dR4iw6kfnjQDPM26S+O66fO8/+qrx3CykCLYcXccti8+ymc
wfLc6HEkp2LmOo4OzKTLfM7L1U/jyLOtJ0detLLBFLEejB7qTV6dK3D3i4D/whU1609DWCEx5kkD
HArjnY5xutL2DeYORrMimoihsYPjNlCzM4M2Iw9geO5LRBQ8ZPQNJSkih+3VibJfXdw32MDoC+Rq
x36u7IF5XBe5hsRj2DyVfm4wmnDEL38y441qEWZBMGc9/JOtNblYJAJupsHsvDH/zPApFfobafmd
zojRYVLetIrK6keHsg5kFH1x7HeS7cW6kOs0kVk5BpQMN+I0D3LDITuIjdOwoGg44nHNna07Df9q
hvgKM1NBMuAwwOwd0ZOgcHozu+Ycg+R87MoPGAvrhCPJOWC5IFR3d+hhg/fQpgiJeFJiqIP+6Q6I
31ujINFZfwGruUtHw6MYrhK359QDJ6HeZcLhldW+w+KuLM64nhyTfEHCPRL7hgzX6JaktD1Qbg5J
OOomdkU7Oleg+CLyXKTzkFp0RJDColJgw6eVxjvO0PZ8Fgqqy/p0YT/wKJs3u37UsFkCofQU/aMF
79XqxJ8wmDkRJuq9knUnwPdsfl8zNnWAqgJW1RCDfzMeoHMHQTrljsLsqn4pnPCKga716FPB79QX
vDixb84jyXyWGS5Odikulvhqis+SW0SNdtiMPE2TVJ8IrwHyQQOLMvGzn4fioxHm1uX8MkuQIohC
mYarqwE6U3Dicn7UmKwLmoSaJwHr201UtNCIuZ1MgjDQItrsXmIhnnJH5cuRTCHtsUm667oYjAPu
uc/sS8+8tKrxySif4P5tec+gO4MwSsnL1Sr+1pdRG39F09yABSddfkjt+bktxC6D7cR0sWn76H3M
qK/M54tVJ7+jlrzZ2b1tBn2HD3FyOVIlOn6ixR7+ZnDEaUljEViS6GjPgHgju+EtpouNNXc+3UEP
EQFbdb2NnR4MlfEJ2fyhv1MxOdElFzt2trYIWJw/OgMJusj1qk7DpELaLttY6PNjM58WN+OsM1X/
r4rGViGPxGvQqTmbkiMo+pcBcyOgl7ccY47QvkYhv0e4yEVfXKqSCZF3ahkPd8Y8+6X0kOifmniz
6vhmfYn+oSV8FnW/hXKM9OTb6NRDp6VEjp2PSZm32np/VOYf2UzZD58MD/CPbkBs4kxrczXfY76s
Q0ag8lHZYn7LbxUpbva3iP4tA82YOMSE5CFOU3+IMey4iOl17XIJW/vYNXYDsE9XrfdNy0bGuC9K
PlRR4DBe3qYifx46+ahMdqhy11X6VweNwtQGJhbnuM5fYgDVo0ONktM+hbtdgSewnJUTy0bdyN/p
1Flwer0i0EZviEqMt/VG2A675XS/JqCs68eWeJ7W4uAfkmvpJvyJfl8noKKao3LPzpG91bL5GU/e
wa0Hrzk9TwazI0OOOio3S6zk5XSvVgM+AsWmNuxasjBkp0Xg4ihr8zla2BEt3xwMBfOx34McchDV
4cuxAjdWjuZsWJ320iojVUkpB9Z+wzUEdy65kxlrnEP8x+B5buGHF7ztVdItsfEPF0FFlB4Hnliv
ievpURA3Zz07qN1H4ToParpzl0cs4JxnU3FcWwuergjpFA3lKcFLkPCYXeXPjfttuyQv9A75OImP
g2XvlPKvr0R4vynG9C2pn0wSOxVQq7jUedxfMarCtzDpgBc7E4riuSyvbbNlAYKNzRahnUN+9gmP
Ww1ZJziRA+9OmvR6laiND5uXKJHNi0Tf8mgEico6izQrvQU6AJqH7JWHN4l1Bcg6URgT7RIHJG8x
z1Z3nFwr3MJ0FTyxGLZOXAKtuVFetV+32QI3CCiCUAdP45yXP7mYQDfpCcMJG2ltjx2i/ct07aXQ
TEBbiP4a3BGXILwDlmQQ7JXrW2ZVocXbzm4B5bUlS8rOfuhLw/sp2AQmjrrXBN8ModuA3Lra7J2k
9mgP2BeSMNUwIYLyrh+KfZljp4T0aorYF0glLosf3igIBVMdUu9X9KmfkkcP+TzEmVEBT+j8kuOe
93GTFq0XRZvypv9VXwt+/KvEjQlgRDmk+2XfPc8vBE7X3Hc4Ctd+84Eq4GJnHr2P+F0+c7vdHcc3
d9/cQO9uiLQshBQfsROTyTaK5xjfwsSbnO/xWsAZGEssRONC61uBdkJmiW0iZ8mFxdksvtNIIp3b
458y+vrnxPK28VfPPWAUGJ6Nk+AtpBF5pujMc/8xcLgQ2rGYonywHAFC8lvesNQRnmPwq5Q32Oes
dsUSGM3ZepIEYZwdX1ufH+aaN+umDWoioiTLcQes5xk78AK0fVP9Le9QCfApk7vgGLoSh68CV/8o
78mVEN0X73C8IY1bOQ7mN67d/zg6r+ZGsTWK/iKqyOFVAaGcLEv2C+XQJmcO6dfPYh56bt+p7rEC
HL6w99oUQQtqBa57Xlo3EczDC+Sl4DkXk1uxIkx3ZNS1Ka8J1SHGOzJQV1Jxx1ODPAAPZx8cUnnt
KB4t6brvdnqwl+x9Fu55+pXjlqI4aJkbe1K5RyWEDkbAN9oV0Or4AiHD89h8FW57xCSh+ovG+sXk
a/0jDw7FbAFlrPfYnDBGYb8HCa+aTgrr9OBYWd+1zeR02JsCHtGqgoezRe2qGKdRe7BVDtI3ublr
pWtUj5pnF81ocC8/C90z7IMwzkmxDZJzU/ESBjTrMHPE2W94ehwfRsCd8JRjNzO8FlUAYAyqNp83
at4FvyvUmzQcM2j1JjJg5cdPXemvbF1VBsa3boJFeOMkQiDNmA0DH8VgtESxjoqNbUvyo6BUBAJk
rx8oCxr9QTPQMpm2jhR+KE4agwNrQ/x1uWF7YGdHHT0+HmRoTdMS/43OGAypprLxEwIR6VDdJHVx
b1fqwWDLGT0Ufx0nHppOvd1Uqas2W6g2ffXGQcHl7WOI4DojKYjFBROz4BtMth+i4OGyJ03FzbU3
WyzbeGspm/HeZ8tx2vdPlZF8iDLlZEjrXiexqUOIvXI+E85avAZ40LQ3LpG83PPtNi1/+eh3m7qA
Y8myi5PWM8vjxO0S+EcDBfUmq7dcxKjQGIdf02eIOiHe1vX8ljQSEJ8TUXf20thUBqdq+GXIR3PY
W8W+aTxZ2tlEoqY7TnXFXsYrap9x1jbOc4mcNJbxzhuSQ9q400RuVgZkX99Uwc9kLZWCh0V5nayV
XeLOWpkjppeNSjxQss2Lv1TbaeoOzI4PxXQ6V+1aB1nyx0fBd8hzslrbyXIwVpp5gtvC19NuhxPa
3xJFUrjRHSozcLDhhhlirp579TKcljJYg3pF+8UaV8o3yrQu618m2RYEuXZbB4Ah1zEoDE6hmFXA
usPojVLuSMnJQtbH1p8vNb4vNgfNk8CPmDIUBApivYJt5LLs7g3ljPNLOag3rN1Yaa+A5TrVQqYa
SnBGLaozxsPgnMLH7o7Yt1h4cwX4P93nRP5HAgVrSWKWyBclKj0VUhqLCwS6uOKWM+NIh+XJXGXX
IVQnTE1xQb3VtEOIGYycCC9s2Ofkjq9Kbfb8PR+xJQX9ojaZp6xQ35hP6S/iiTJtQUVQwK/bDiDL
JuWJWNy5a3jr5NJ0G+b6OdzQlG/wvdTc+HPG+L00SHLODrmeTJXSLtHbZfwG+mW8IA6WrxnwIJ8u
OTc1Xlg2VigV3tre3LaM8DjsSPkyKtRN92GgL5Rpu5kKAdBXr7OgpJNuFoEQ6IfwscAW2Fidp9bH
CtER5iMZBfMjVzes3CKxszmDuUFSOAXEbpJcuaqV48goLZJPLYeMPt51lpnGemAkr2O68eJiUzcc
HyvAB8mlX31odIWLJNgHfFivbHA5iFV/mxHxjcRwuIA5Y5tSyeAArhNbGbZW9Y55olMtmQ8QX+qo
G9OErw3lIOTuPhA0y304IsMdVta0rjIcYgwmFv1h9mxNawXgLnFOhQydlRPbxTuXhteQFgIgDhKb
lYpiqttEH4OzHJ1jH1HheUg5fVI69RVKlVZeaiXuz1VgeSB5SvAjBFgkrioWwRvztepHIbruwT1G
AccnC0KxsjlJV1p90MJzw4XDYDu7OV/5uBQlEhnccmcypZL5PFiaNSN+0u081GpS7IXI4p1TC3IZ
Q2C5BClWBV9EOZoEnam7UvZ4a0W4TvR1AYuAXf6/Xlnx+kYYcKxqPgNkknepPukXA/sYOBQWlcRM
GjzbV/VXErGa2NJCIWbFxaO/iJ6hXuKZCS6o1V958SNXq66+ETXT8Ufqdf/bkHlDfbLmduK24Gtr
tlw8RJGkX+FpQn7GJoKsv2Y+beGayP0+4aueLtAiRp0hFCmEC3GQkrvJ2xRLFius44p6m/g7Fhkm
PQSXvm+fdWcHVJ65bbvOLI+D2iC4QHoysB8ylLduzAa/XLT4ZRfs6oYTp8HA0EVg674BF2QJirXr
oCIZaHcGZCnJf46WhxBPH91G+zeRVhBh6T53f/jyoAf8FPXKbjej82Vb2wY0uw7hofaaimCk/q7l
+7A9MMaKZSaXIJSQlnkJgoLaujN50x4cF/2ZJ3OG7yPyirP2Xhg/mfU91l6PI7gpGXHzHxWgv5B/
AHGBiGpvCxRdFtp7t4aNU3umv6vsTceCm1odpcZ0xI7J0rPnsZClSx35OPaNhco4Y809xCMWe1kD
jQE7E7rwaUEvUHCvoIAx5ipRnfb4sTjS0KdWwFc4IrG+Uh+ry+RFSS3O5cm6zhjIrfnSdi2xSnG/
TCeEkTAabpLFBb+GBEYHRV1iAfC6BDb1B/q/VSqfKVBFx/wHS/iCWXFe/qMoiawfrBU8dbjzpWxF
1lnibJPyPDWgb2kYXMskcwqsyrpnh+h/Yb1dCjI5zkRdsD3n8ZUwaCdj3OW5TUWPuLF17kn8gAEV
LtUXJDizZyq4B+9R87xTjtgVAgYm3apOV0a+qxEv5P1BJ0sDIQdxan17LMOzMtykGN1vyblOjAiu
UYsaST3EaFLeJmTwE8zewHK5zKirClpIIMzFsMfaQ4wt9wXHHTddeeLys3o6Sw90GIAadGJwrzZB
fQxlMipnngQXnfXgytoVQ84qAJrUXL5yWYX5hoKWCiC6mEz/X7qz6HbJgeRIDg7+ybiFUoabXNVY
pT36fkeWBguZrYlZEOe2tdbm9SHz5aWGhyeAwkTeLqfPAaYoUB8lWRcsBKIfR6zAC5CKFPwOJ54O
1WXK7mMPc1a+SCVxCchq4NDS3LJilqVFRCZT7Q/b0JG3QRntxCS8ADrtUBKqTHOKNhCJLbqRam2y
VjVb+TaneYzGPx7afdwjVSAURrxICacqs4gLf4tsNFj9WeqR4aVbnbELUxJN8ZbzRBtMJ61kdIS2
MoPSGGxJjETJwGMchpxwIHeXa66Qq8WkS8iq35qSeAwDR7CTr2SL0G4JjTYdguguMD5X1WWszuMg
6DOOefFNIA3HOzq78Fpzshf5p1ZP63z8SrFvo/XMPxtO3pH8qZiUB0mxUb8gkFE+jaYFZ126dsHn
3ClrGXlBvzUYipWgEhIR89Wn1Bmw17AfJRbHCjdLdZo4/fXu1VotZCJ92xAfZVTssnrlOKQjdhaE
G8Y1IBYwnpg0abgea+Nip1CDuBCsgZlzai16QYDhdEiZ+LDirTsm2RJA9MAVOgq4lV6dI8Eu65cP
uU04y6dHpP7kNakTAeHW1ZcOwaUpk2XW9cy+oPFRx/HdNcw+g0sjPzUVK9b3I08vugGsgAXjT6Mf
mdj73WdXGovWYbR3GYBNpdVL1j7JxkLvfpvCd0QfLoGItxTVMcRJ0xu6Z6pXjDsDAxjIHBOu0+6E
VKiiJXxsJEvBKCZjKyoSpAybCAW9vwllMDcs3GoFx4+tO9T7eOm7ULiBTmOgxpzOip17gcPGRRqa
jN1Xn5NvNlAH2pyJrUDKMuBml52VlAwcM9j6EF2RVM+uZV1VbO5qBrTsHv+anN1Q26melXEqmROY
K2oPVG6JxHYKzodWQQqoWFFWy0CpKeN8m7EY6ncCuScp5nHlSzTjI8tRArSXibEJzTTZSRBRWf2X
h8Hk0gsOkS3eI6gugWP4qECMqz/iVzD8OwkXAUJgie28CWetQt1tOjb6KtV6Nv8zeG4jkiTpn69r
x8JMPN/mOwjkHpMjLUTUPAukFIXIWMnaCiwt5aLnLUZDbe0PjLdas1tnUfkwOJWIT8LHvBWF/oHr
raMb6lxDc7bpWJ9Kof/UUnAlCXbtmP5GaRkYRBPdz2ywmkYtXANCwerxXrS40f2i3ct28JYpSbzU
bxTaegUFd5LI4W0sBmOj7FyEk/2ZjfXdkWka55rbjekeM/ZWqdp/rW9gJqeNKFl95bm17McQe4JK
q6numjT+KOVAY/UyhwoWB7/TUNmUNkG+w0FVIAnUvwNnplEWE0qhBOqk6vxWmfQdlwzuC1K80G/g
73HaAlxXgNrFNgn7K9qdT3Yt+4U5pu02WOPBwLG7So/5kNxkv49ZgMd7MBt4PhuKhpaEAbVk4Acy
XXc7S3KFBDxMMXSTeSsDG4Kg0cbPtdDA6ZxqogYihT+8CmeN96ZO6n0COS2ndsVrzxoSv+4KiaOM
/nwkzkwn5arrBiBBfI6K+ibr4TUtrGcyQBEU+AhAPuxFlt00WexndTBFcmUrJKjHARb3eu/IrCMq
xRuC8BdNOqxyAIGMCCGs1UTe4Kw5sAE8kU2C2ZrDBawo6ci21m3D/mgwZKuIoTJ8Pv3CMrn6s72U
myfVEf/Mmvvfkl6Df6vGuc5tL2oMVjxg1A/nfDLiHSn1u9RGuj0I3l+6NhiD5rH5N9TGvoXzK1n9
tYHivLAHTpW82yskbiTIiRO+PMHqNme0O03nkuVQrGibpra+AQpiYSGwBlIXCqciwU7DWD/x029h
+c+EU3cRIuDiJbpQXN8A5x+VSeK+MfMtRAD2h8VOawLXUKJt6ZDSEoKkZTAY3AyBjFX8MfI8+vpw
FKN9x0eqte0VcDpZFxKIN5/eUqXH5zLy1hoNHaWHZ7PdlIHfaoyZtXRF+zE5Z2i2d1thfF3rm7rl
ETtPxyLyDUrmjO1NlLuqYKtpZcc6NDZJt6/Hzkuy5qxpOCkN5xEp/rGKX9qMgpzX/hpqY8xfWRt5
kfZWa9iwWyYUGe1ax6AsPiTIJm1ocSPFmEkg+RxyG6M/EyQ+khVVUM5cuyxj5piiEHoN8XfSf05x
B2/8kGs/cDfhRE2LhpUvlCevbwlKmphrsSHEp4UiNWedng3GuqQAiRpEo1TiHXYptRwIJ7Lxl/jL
GENaNcsSeKTo1VeJdqzhc1EiaVUOIZ4ltjspa0ZAaMRkotOKmY9PjbkUcrz0pXwpjzuFNLfo1wo+
6gbbE50yh5krITWDOshWpgFkgrxaKZaCYzZIivXQv2r7U7M/QZ8RNb62w3uZfBB6wKinp89Ckdll
h6aJEBrqq0YEhzrigGnTbQpeO2jP6hxrqQMn8ptNnBluDoKsEMwqZZLMahNiLGQAkh2UzmEVTEob
wa2EorkqFGsdaA83QFvCQRl/YHItjEcj2lOhBW5kfOY5auTGYfT7BwaTzJ1wA9dwTdQJGk5trfol
txpCdtBYA4CgZjyUw0u2naOSslxOlziHD/Hk7xJt2qlDRyyKIO0tp6tjJ6fu9N7/UoBLs4I4FO3E
7jQnLmxEtyGDmJMG9pSAzEOfOGXlwDplExMjG+Al7AWL+L5njATWUGjGS6cWw0hAIos+1HeZE5jd
8KoPRhwUYAdya00TyaAFBMoycJqlSr1b4A9cxinTVUNeVfxtIr/KbDx1vg4mx7qoLNrbFmt2zxik
b+g1BDJ0X2w5NS+IkLwgCTdlnrORoJMFNXXRGW5GNv91ZstjPlyi6mQAmFs4kbwJBPYPXz7VhGlz
Rl/UiRxKQ9pXrD+MzP5XIQmSJvtGAeJj3JdVC8gX2LUjjmiC+goPwXFa+n+S2T8JI9ork3o3w2mH
BfVgobQk7gSqOyktEgB4S7nkMEjVArKwPXiB/N2ER78K3N6XTvnG6XgKFx7E0qs6ZCcn0zbJVJ8n
k5E2OxtHcW5jVMM/hffdmYcQs/8wAOmB5PnIMa4ESHMiZMoaSTeA1bYWNO2cpndwMPsXB21KQL/k
J9HXaJDvzgRVou2/sfoxxVD4bLE24ChM2nCr9TZz5V/BVNfsXfbDJzVst1Kurwy/+JNbZMNR8Da2
qUtVeqbHa+lEWgmdPnM605IfmqmAd9E9fiYDKflPbuzTGI3LttKAqMmeAaDEALUWN+qz7suXEM3J
6Ks9eZiEBL+GBA2zqh6gXRKo3vOIFG+mYRFnBTIrRFmN/KueuheLIkrzjWndmlDzokEifSI5Tmyg
IfuAobPuGcvJqvNvNXNZI0O1ZOE+dspX2X203Xickuqed9NLVqOjII0J/z2szeRHDJeWhNNgeJdo
4+KKKRJefnDM2VGduILie8yHOwRU6Vm0ssLyBs+MNU7QsT9qDnCvgOiSJ98m6xQIWaNcuV9d1FBH
gdsh5TY0Qu3HHnxGjiW8mOhbbptFFTVuEETXVnXIpSXp0TD7c4p4nTUyzVCP7Y084YdKFANKwdMg
pfd2ct5zObgbjMEVBnXQfraZYv3JAg+plVBV5UCEGSFB5y6xKMsQg5x7JrQ3FbQSLGEoGu2pKVj0
x2QhspcvUhNIfnTskBVnvvixIi55OK4rVjwW/QQ/dR4KARowhtswC5mnO7TlW19b704dPWu7cstA
+60blDlxUbxCJAOEk7tDXR8hXJJPbDonw6kvo6EuI3bwcom2ypr21bxEsHiG+/UHIghZtjzDUD7C
1j7ThHGi24e6KA6WPuss6gATXnu2dbfFkpylprMwBP4axCTbkPUFYV4J7oK2aN6hy77z8NqkGDb0
4QED6lkSS1eI9CEdhr4+2VXyaErFy4qeqxQ1Wa38lOkyDAcvKXTEIG1zL/2b74tfCiQUjd1an79u
UtQxTw9o24o7yqbvUT8iSrz0RbUzlOSl8iGBaUVIuKnmjg06ledP/j4ZudhG+Rd8rCcFEfr+U0/q
SAXYKenYocXRXp1TIgyUsmWn0BaE9ypVToVQlkkvNn09nMKm/TeK/Kynkpub1f9SSqRjzEeDltlz
OmikKa1Mn/a/tr4guFy0ebbgEEZtDB+K1ZxzJT/qI+JNOH7jiHK9+CBq7qyCdHCnBO+UnR2oKwJV
e5pTSeyVzcxS6jZ2MVcd/r4IxAE+EhyIdNk6B9IV3YLJZi9xAEFkCFLFq1G+1OxTyyiZbUTcebO9
KfnMYrhA6l+B3Q8KDzysX9G5jbTvqSKa8gluHmjke5IyqcEVFyDFaBAMcMsq6TfhC4R1Q4DYtDwF
Z9ZyBoacBnDRl41bY6+RGadmqBiaiA2V/V4xmZKw041ah9UGhgnMEjNdBTO+pYXS2PwRDEup8GUP
zGApwka/Aw8G86BFCWGAtiwhaGJ3ZC4hAXFJxoF8MWRkcuj1IJZCwvsGDOZ4a7wSZqSqoEcokOg+
owTJAi/ODj6gCpIvO26yuCTJKPBE91vW46pnWl4CImvRZ3UOsfMV20C2TZpjL6cxhaBPMqR+Sc5+
TNXY13uwHtu+CejJfNhuFRYT1s1Wjr5NX0+IYyoUdAqCB4s8uKSwtlJxFVixku4xFGcJKk8dA7SV
Pi2mejX6WKMxUEbhJZ1DQgYs22O7iXm8jDh/Wx0xOGtlJGa+BoYYhgC2yW6QkacSCj/nlkK4siO8
ZjSIcv6uN9ZSYjlWqe2KrAq2gQNKTnttBsE5jjtPqhih9e2OsnftnwRaz4RjZb4DfFjIDZxUGSMl
j5HVZGa/WvBgToU0b011Pozsv5nrxuXV6u5lOezIB3Hb2uOMo6/iQ+iYMs4SRYIFaiz+Mbm2ZcN4
WG3XZoWoDG5ExF7DguWp/Btx506EXHEk6sYVuYTmmOxLjE3JDgcDWU2Zy//04l2rtpFqHgK926Hr
Vj9wtrl68Tv/mH4el2IrqRHwZ+cBJpAKBtFngEsA9yJkDpUjy4F3WP/wSFz0zQF94yLD1lx/jwie
5IDhsfEjcgq9LmUDcvUzLpBn4txRa0zlEfQBhMdhO6Nd1WTXmT+NdGnFhj+pxQ/I/0731HNP7f5h
F6mUb/yxSfQhsMEl8Zm8XLUB9HUDzsSZ6BYlOXU84bImOhJWdgwxVWDnrLdOwCqyEqfEHh4AnJCx
lEeGx0wXA0vZk5eMageJwk2WGg+sOTXsV1P8NoiTsp3FXMwQT1ucJ3v6v+xO0y/ucV1krxEJraLf
qqgDuO4g+bJwJawtsTSns8kt6aDzNJEfMIGkmO4RUOTRuJKR7Nfjs2H/RK3AsuhRzDTv9A90Okuh
RwkkCmEtqbLMxulVkSxDUIBkSnGjMAs1Kg9gCuNXBVG2doJ/l8BJU2dFlHBWAikZ7k5ElV6XopQt
3x0MdpHxklDtY3tm/Q6xhkdJjSYpmQ4hDpMJJ7+A4NZguW5CBTQGFw2eALgu/FFjFYS2Ox8oxKyu
NXQeldxvbMQlzFcFpAFNPoe+w3SUrR8HWljjKe8tjzacLKKafvTgI1Lsen/XgWYXTLALLH4TNAUB
3MdAESqFI+UWSnP1QOejy+a2qRggMO5uAOHZw7CUmTQJNHhTwdYngGpZ4b5C5jmqXgoTxkSdo/Pz
cgK0CvYdfZXsbFhotgB4gR02YDIKKmtZhJhxMCX70nuFLHRgSX01Yb5GIw0kLlrOR8ZggNoSd5JZ
iiLKVRBQODyrQ8aEyG2Rc7phCEwhYiyIKYJorwKewQgmq8OVYsbochPAciXrgeChJ/h/fSjoTcSk
zfGihqlB4jUNkVE9EScRCoJe+Rjt9MgTY03TuMkxlvh67qp7BmisyWhG3JJlzBRMK0DvxAiX8HH1
k0RuLcwKDd/NOELrA1TTh8k2TbRNyVtIDHZjiJd4aF1JAT2S0lWxhfBD6GRpv5o1pVEZ76E1uYYz
/7uZ4AlHq9Q2PbYpp9f3s2OX9Otdq2BGDIiyKDJyQ3ooKDLZWchjkRTDxCSmll0bPElMLesJ5LTi
5WhchdKtyDlf6Wgb0Ed4hKfgta4W/CFjlNdtWMEYlVa0kxvwoTfIIG7Yoi/iSR/20RZW9rzqja33
RvxLE3YG3dWapcCcobr52TBj5s4v0rcGS1edzfjnJfM/RP3jSs/wv0d/AkxmXwlXkv9VCd2X9TYy
NgIM6OY/NYwcbrKWNAMj/+iqKyjD/51HqGNMQJeyTh9OLUoMOfJ8bDLwnfG/SDm72FfMsA6ddNt8
SvRY4fQWSFd5QuzLExjB0n7EMBQk19x+T9qLIf0GPhBTJDCGRT7Zu8j4c8BHJHblLbu9Cbepes2a
9yi69uFLrf8RGZ7WH1b7KrX3iYGtxtq1lohSip6gIG35o6An79BUDaxUMuTfvbgY4qhEm4F6yom+
RzTawBt1Cw/HRh7OgX8BO46BfBGhhzZRG6oLQO/9HWGVll5kcZ/UVxr/M3Wo4RnsPBilV0HnN7yF
IemyLknFo/JQCJPtYZNYSE9LyA8KG9vO/kfTpmdekBVY4dqlE3MFIYyNun9tsOOU83QS8Yhj4yn8
ipXs16Daz3AAtyyNbHgfVvcWdVBkxsrVRhUBAAC8NNv45HKM7BtGhAXZxCMPa1gICsZKMI9o5dG5
DOS6GBJAHweiNJdSUJiIiBNKsH75kP16iYXQlR1WtgmbRCYddNKCr8FhxKgmV336nhXCAMPBOHBf
qcaijt678dU1AO1gsmR0cxYWzrxj0p2+ZTaN7HliFqY8MMzZ0t4pXLNaV/1fZH4yUO4aFrVzfWcx
vbER9iKaAZmNFBN1OaLDSZToTsUyK6g+OgPpq7GazdZxcppAF/XqGkCkPbmJzLyd4iQjhIhHhk+k
an8EqsmLOeTB21B+88iVzCcJblzqn2kABOKmRL+TdpdRxOvdP0ODDK/f+Tq16S1rrl3xV44Qxc+2
vU3tVcP4xX8MXeAmBmZiHr2NxxtJx6uoD8Ecnxo6YGYA9TOrkF4FK7RGfovD92IdxHe7/coQxwAo
6jFvtn0CEorqYmdZOl/UsTS9Unk3WNy3xTWnJkkpQR3xLKgHQm1ZSCPalW+bJbaJFJsAo4VpXLkd
++ZC1Cc6CpA48T0BRjLJ70VBqY2CCfdP0KPmdi5F/9kr7LGzvVOfjeI6oWizA/gfzMKbjJJTZYuL
QwFsSFDMUkbukktisqquENqYHwbi8MLpyKVFJml8E0m/BBbRcu+mKfPI8M1uvnhBGMNN/5VLGyf7
qlCh1dpzcH4jUBQFK5Ew+mEitWrji96e6rl7LA5CXIR1DfSto53C+MI/k9ANil2in9HmDxICHAlQ
OLJCnS4dwzUXD5p4a7ZF6SWLParGGKlnPGwxAjHjm9aNPG514Z9tQSva9l6M1tTqcU0W0mk2+U3N
drCyx/x/JZHsp7Bix416kk6UXt3rw5pTdzwCYQCSTvZEeOtLbtIJyyukJSUeD2pk79QYbYZu7obk
EAzEzo2fpqpsKpAQBGO5oqfVUjRiRhWSE5UDiGfgfzLhBAoYMDAtANUNBYRiom9sX7ApptspbOSZ
8QVq/glQ+E+ABtQPmXRb7S2KlCu7ni89rTfDbMnCDyta0+UJW6ZiGzHblBk42QLYm1Pso1NT65CX
orPVk8IRNihGhw+1Vm5I9XFBDE85UMksGV34v16XPCJNZU0JUaiIGXDmG62Pb0R17sZe2mlzuGgw
7BPKqtzu1skMaK+Lw5jOzRrHzZwXM9gfBQ81M8J0J8aDJSpylbBr9PGr0YM30k2vHfnVPTazxkQn
pvobMj69jPFVqv5ICNl60njhIszzNWUyPMvvcVuZuxxglh9nmykxtj4ljglzEkAGenRrB/heCu1t
XLdbjamlpYZe4JPiAnYwpORTiRopGGqDyNFaHJaSzuqpn7zY9u+GiRNPyx6qOkgL1egsrM/boGVB
mvf9Y6rYTAZs/UkRu3YaP1LN1Yc582DDksGdzxWA8Ih9JzvcWczF4Tis++XYC6QiNTJbIpuoy5Tf
kiROQ517lOrV9FCy1Guhtd1+znXNfKYqaVDdNUk/mKLdKFHFFk6CjKKdeJHbGKVMwcpw2ckw2Kfi
qGflVyN33gQ2fXZcZvPCaOZr9Qbt8Oh8C4h6I1FSi6AhqlgzLwm1rkXGAw+B6VxrFBY+vEZacKD6
K5DpB+yN117pYVP9dUl3SjTWjEMo/3VQ6ih5S7CZspR9TjkXqW5/SZRu0q8JzmMiP6oC9DGoJBHP
ViIMjv3wbVf75D2zpTcDcZ6Peq2uyzNepq8M20iRkd5N/hWrQNYCOCWMRvkZHEhdZseLriIWC8wi
/OFUK8pJ57XD9Tn1Vn9pTPkSsifsYugi5V0V03clwguGj6/yZUUjtSjr/nxWSYD0NP32Der+YeAc
0zLoonTW7Hv2uj3eGij7lvHo7cjz238JtLDSlp6NbF/0Kr0Z9IEoBdamme4NB4uluTEm5vRFd51M
7QxX8mBq8WFk+dfAgW0EWaHyrmLKn0fTwa+nTdFlN6g8JmG4GQHnshQwrFGGexSHL99mbSoEJnuV
mXEOrj2jlbNydY0bZV0O9Voj9sKxNhqM6RQRTRrbxxYtbyQFm4E0XSKHgYz7RE9ApO4L1qK4DDjY
QWxc5JYoUHLpBQ8eMrWAhbeLUv5TEtdhvolDe9J+ch/wU85kSrAwKJTWiwMKYetNgBupk++oG7cT
Kp1YB8sZmWutaN25NwyBvtjTw2TKarDN5QcZo3KQw/Ki5crTTqblFD/MTtrFbNdtyFZjgBhfW6wS
+apZXzGQMDDg5AZEuJzYh4LpBEHhmZlzRsRk3UtHx9nMAJzAb4xHKyOCKqIzXQAwZGbHXpv3cQsB
88FuuMD7T98cd8B20UEq67AV3tSgItQVpodf+nQe0I8SSoQ8O4Rx2jj91fCjK5zQE1gVj4hLGTFS
N/loWBFAtxFxkCGWjEy4tkQZRSExdK84dZCGkPkXpxhogHpqVFoxaHYEz3nGkAkeiglpsfZ4aqte
Dhk05KYvbfUS80szzYtv2Je0Rb0PektNJATsLJBfphVcA0pc2JM7oHWfMTl3bRltMzYMQuieKpWH
EZqAOqNfpXybarRn1jht/cg6FNVvi5S3KQ3sGumucRy8CFjJZfNoD9rBeIUXMyhPKr9Asl1JS4De
rl3tEKdEqX5VqJoLcH9DarxPo/KMZOkzGNJL0ExrEHLWqxiTk9Ekm1SggCSVyzAZ0GEsz5Rglxv1
k0ZSD2EWbSPkXjT9HUQw600t1nRD/Ft+A0gFQBlZM7iEECzll8naTvaXz4GUBxu9vZEAXKhHvCff
BQmD1aHpPaXeRRHANC7Hg96/TTmHtgfCNErmqsjnSAFN4N+C6hnHPyEgNYNfbTZP4yPkYyhcxkO4
K2gRHP2iZtsaqSvta7YumhuoqIlYP/1HYH8s3xTtbyyjRVRf4virHu6MXoeXkp+n7IMVyEBxr99a
y2P2Rs9Xdi/L2WTKVihbyd5J7bYA1VM5S8s/yuNnj3+T9aqVfzSMG+z2XVOfogZzSIGHT6SVfsE0
cZz9YrhC9vqbEHnQzy93JHJH/5dWP22J+OxDBfRUqL+2flO4bFGgz9YyF9l6hVwju04xMKu3WnxQ
ZevRG2nduMsornAXWvI/JAisS7smXU/zyALlYIIXsU8pK8t33nwXHSDR8TRDk7TTpb2V30wL/+Wx
JTEvvyQV1lpMNzXdUuH42Jz+8Eqsp3oLQ/5EoNxSgxKeNNy5/EKNTdkLBa99GdAipfysSgcYG830
LZp93X1Y/S6g8Gs4Ihj8Sayw+33q74bxBDqjQsjFJjI5tlhh8aSqf4Pgo5ruavoENT0hJYwOVnss
2pPiBFhjo4Vm/4tse5fiZqL+9UHw+LrBZnVmuS7JMGQ9T3oPsvQKJuoQ3iC9zF8vl3ehbsMAPSno
yAQtVplBvz9Q38kYV/Ufw2bf/VTqLa+sd/ai3peApy3QJO9B/tvaXxNk4q5/yszy2pzIsZcuHWrB
buCCJDr+R28BS7MdjlbvZY4rkUNPZrbYhtotsE8U9CkWbsMC9vBjFZ8KbR84C735TiAMKxe/OunT
GttmGZJswgn+VpSMvNt/hv2nibcyu5HpFBYPBvaK/5uq95YqmvUi94DN5NXyb6nEUkn9yoxjQNtc
++D8xu9CPw7tmdlwasBsWcIgrQ1MmQ9uminGvfGmiGOjQrnH1Duz7279iMR950+foXHI7D3Cq7xl
qkpuztlkbGs/6V4C5SvG0lxzxw0M2PMUgc7ZAX3FnIsxz1kXXyO7+WxI1jamghYkEWuThTIkSz37
N/fb8znBiweyyZBivDjFceSsh+oedf9xdR7dcSprFP1FrAUFFMVUnbsVWlm+E5YkS+RcRfr1b+Ph
m+jK8rVkdwP1hXP2AY//VfZfKaSY9XC7t3j8RW8hKmKSg1DLpLuhvCumfSL/TtN7KH4y8SuDZ8Pl
NTFyF4r8GuzZDZmbKS3y1zAC7mq2skPk1byL6NaCNiO3KTpsHO/WqojGyphclQe65aijh0GfTHdf
LJegf9TOvZL3snsti2vQv2cIskLfvQmwnjjhS59fAb5b/kOUH/ik4MHo4MyofqMY7ID6UFBHUujD
DqN0GE6Af+4S+dMWZzLabSSk9jW3rrN4AfJMi8C2esIZ98pbb2M4gX/g8JaI5q0VL15812Gzdoo9
pq25Rxd0J0eER29J/Bu6zwxQJMZBQ45R9SWYNnkYKj1mbjY7SqZKcHN/+v46xdgP6reSQSmHgAqf
5/C+yf7rlzsXbo3zXrT/rTcYHlN79b45wFOdXyaKIwaLWb7kDLvj6sYUz7F79sRd2+6X4Z5N24TJ
XDynmAZU9BTW5zK/hjPCnm1n3okCAQ+OMO7isOj0xCWgaHdOTvTA4iNiXmtwGUz3wwouwESpDeLv
aWnAoUDrKaJabnMrlsQ4+28k2n/ECpUyQobrvGCrm6OPhIYgFimaS6KN1txl2lRCp/vgqbTka1Ul
X1befs9FvjMUO87c/wRUmttw+Mhx/900ghmGYrnYk/u7ECDHkt6+TpLyeDL921CO6O5jG+JIDGZc
BWpLiAg52iWhV6EkS7vJgl1JSGeryztHNKCoHEDtTowIFqA270hr5SwQmmwL+d5Drbui16zxJ28b
RETwugM38Xe11yNIj7BRsGX5hfLBNiwpVtQBufE4kCTa/Mk9OgEjH+PVjHE9PBiZl9HKZb615eYr
D1LXJwr96FIwQUavfrBMe5Wu2Waju/238CRuAxVg17L6TPZLiQA30EnChENyoS3w8XCzQhZfzL4b
7HNBjAqjXXm1VcM6qgE6s8z0Vs100L6a7+G4ejbEfj9jYKxn1PmFhX4d7Tgvhr+NTCL2RDRvpzrV
e214IIqUBqpZwp/S0WKfQzWrBUvczDqp2UnBsfRbk5ZQIGyJZdJLZu7hp2lwL6WdENBY9MyrLevW
o4hiWVpSDdKlk5fJwcAmI6API1+tfYiS8KAqRU5JT5KlYqg7tO1K9on/GCzeep4/aws/S7eycf2q
mqg26ovK0UrWMY+Q9f2G0n9ShHMjXOK8GFuSxsO/AcNyuwIg54OWawHg8rqnpzEDumT1/G1H9teb
gJZt0pCXg2nmfIBeQaKJdTM7mGDY2l/S1puPuvN+O6UqIp/+emWxUjoaa2MGOzktRJ/vi7FB9d0x
YiexDXBt2ok9k87KfvMcsJ0LOgTji0vi1E/t2DVPDhc4a2Vwsbi7Rr/59mHbEOXTX9iS9Oeh5oj3
aDqHOodtYIHuRcm6STSuiFYWLxWqoL77WDAEJa7vHMhG5KnpuNsEfelm7uv2QKzRbq4CQr3GbM8y
UiE4Wad+67lORjRz+KCy9710fhvBhMEELX5ExgL8ZNXjC54xKovBevat8AEMS4Vhkdy1KqzuVdm2
JGQOh6h51wuiykCBHE1LrzoZ8rjmQVl3KUyByBbjOUspfRIcwJD9b3sXr1gRZAjJE47awlycbr7L
V+2DPUToTZvu4Fl08GFDynvJyBvvC7sZiPREQbWJ2EV9Bg9nwpQ9pdyxHtOdukUz4XZA7vjG1AeJ
vJ1LlT0Ys/xRfVHtF5UebMtztxpAIb54tziFVSgPiSGYqlQx6S5oOW/mmv9F9hM10eKCWgYG583U
7KIsr8eU6MhdE9n4ooP4YyrxQQEzClDVZPbj0C9I6ZeniandoWhYJvvG+uPl0QOFV3SZ6hEIi8Y9
UqYWawztMOEDczYGD3MAgGCpQWuJMAioq4JzQCYWNUh8hcOGML+vL1zV9sZKc+j8+eqtlt4j+TJ4
A/Libiglu4wMG0EyPDlVti08Vky+zMQ+7TCh50jJhYdppYk8DLM2sS417ZOObppp1NvRgYeBHnfb
hYy7Rm8xG3eSiI1F/dm5Y3FT1YRKeFaHewaVP+T8eENiC2KjgSyOilGYIiIXuSkDXpudc1lYx6yl
TfKHEIoLW6M8Q1EvTQdWrY32gnEdUmneBq+oWCewUTaNZEeWDNOmJ4yDGMR01w0+LorwYTJI5Hs1
g8lHWgVIezgNc4WONls+0oSMLgtM+p7JynNWyleutAMl2y+TZ4Cri8d4dBjfgO+7WBDqB4BXH37W
sz5WhkrA+RtBmPFrfBlk8JzQVj3mEe9xls09N1ByKoQ1MiWKf1uBgauf2UpOSBBAT5mNR+drG/1Y
lFiIs3KEHhc+hiVMNyvCgsXcgoc7AsWCTOmdaYO3TCe3kWtdmLtZAU/psG4+htF7ASn0ZDDR9Xm0
HYUjAOe35Iry4koDPq+3w+8Ctu/BM9m5dll8WcwmUAvFD33JKeKIayqG88zqE7DFa8YzeyMxAcXS
3dWajYCa41sxJgyTZrQthMjzknXYG1mlFTp/geJPGolcvpVrf5JS8Vk63yNjpGyWRNdDdiBluNuJ
bvpd79NxmFt+0UJhVne9TN1T6kIUMIS4NGTRbVTgX4OYUz0oBsKjC/jwErhtBwkSxwfrCB4nN66H
OLjPXPvQLdXbCp2HsIzW27anXW4RzREPYhum63oKvdmSMBn3FzalSDSefWjT4eRT7vribwr3GYEP
lPSVnZeV3kexdMVVI8WcvPtxKc5hPn8ntRHEtTDfG6J1m1qE5C6Usb+HmsqjF7NQPgckEZ2p3qnk
uBR5VkUc0q8uUWeNt2ZSccfvu7DFX0ev2LQ/5cCcNk4auR/7CxtcVNy9YiOP9FG20eMsgvKIkD3g
hCTbstzNfaB5GLL2HooWfl91la3NFpLk0jCFKZXJ/iFF1Qub6057PuB5W79EGjZSAu0Lua25DVnB
aBcryMrhBP0cjWwf+48B6wmLdmaddwiYHjQdVxAs9LncXy6HzEhZGHbHaKBzJ4nO3VYleNMFueuc
/dKQcXZeooXtZ+TyalrCfU4DO7l1xp3G1y4CXEmBJlOs8fCmsZSEJNnjl2uv3sTrKLR2b/wperMW
ZzO4PExNQhCgkYis6xrPnz9zTs14qAPu48j1/ih7eawtT9Ab69tZ1B8t+R/ZNKAZSXDjWo8qNPEe
2DwvGVvdmT24MsF37IT7GvzsqcnsAj3oyxAVZ19jZRqTUnHzcCag2uXdiTq4YehdrFJSlmLeijP8
qRBvWPsrjANE06Gf4u6qrOeyAl7g9d3ftl8hO0N3LWc5bh3KxsySyIygmtVkfeWlfyhUNzK8gT47
Ydgvgo80EKCOsMMgl30Jlwy3LmOGiDnrtg+zl7RU5GylzUePbnzb/0OLdLiJna1dl98zNq54zECn
J2xhRuX8GCt8scP8IGpqThFQHHjykPHcBeiSfPYme/JsLsswRN9t/K0WJsM89RxZo9q0wWuYAQcl
5+VnDtr4NGswcqzHVz5zhC8qZzTqswXhRbKyB5mHawoeoPkpIByAPUjm+3gwhoJg1lCE5LC4t9XQ
fw7a3BfZK7PdnyQejqk1nEh/O/qoapT97LQYZiY9sjz2W3zH5sfPfsPcZfBlWCnVeLTzdWoQkgpq
guKjlPIVCQVXBu9F5uJ0LOqaWzXDL54DnxUl+VkDsK0BDw9YBvtsLJa1ue3C9p73mBIANLMqGpL5
HFP+9oaGvBW8G67q7iYftUoW61efOHgiCBjdYKw7aoo8iDKjg++EdQA7yNOwphAX0FTmBkphYLlM
k8PvYP1j1UgTsOS09qO3rWfp46LBEqtQmG3LIn/wIyaXWWm7/Ka2NqUv7hZvQLNjE/Ln5aiMGg7y
LKPJZ91L6g25ut78A3YKi0TspoTb0HEiI4m8tiPFJXYOVPvglVyX5PmQ3agLYavtcXLY5CgKD0u9
mt88r30qmgPH/s7uxp+ggKsd3+sFEMsg0WHqwRxF5V/8haTwNtfbf/9HvX6bpc6uUTa/BWNN16Rb
Dm8X73yJ5GCKwO2DGGdrY3+MS/gZC87Zlqn4DXPaJaw4KlqMufPYn5C/cMH6w10BuNghvUY16Byy
CBu1ZYnnvsJG484V9dfVWGjv4t70G8duXpOG0i5tBImlRfPS9mCCHNw5jSF8UFoZ6TwCB5SVQ88I
iP0sS0xltc5eJG0rOpyvcqbdTn5DPxj3nQvwMKGb7Ml2Wg1YsGoqeZZBO0GJqtSeHPBTb5np7DUJ
1vUBVXcnmWWGyDDS8RZCNxaDZnyxFy6FRUtwsMuINN0DQiJx79XzAHTXXvY0nwtNxfgdMZ6PE1RL
LY+CxELuB3O4wvll4qdIDooJarbvVZmhZc/ZTKcDIliAGoF81bn9Fk44bioymvqgfBjXYJuoMO89
zyj+2WhejOCN9OZ3RNNUOOxFAQBcR9v+9uJVwd7L29xOXrOE2eAUtwina8z8kH7Y8Y7W3qX7vJkH
xDhR/Ozl1rsV4RBPYw9BnMOWuPWCbz+mmkKEgRRJA9acItgnDCk2fRFnB4UB09L+JYb+yAACdWWn
wvBmzldHjqiOdr/ATmteSFne2O7yWfc0o2TWMNORZ1WZg5pGoIW5cbYGSjQKdZSmCuUN+sYKEkBu
YYuD/v3i1MRwsovQnEUfzopII14MgbIgOSEKHm0r463MQ+zxcbLPIAGj9grC3VDPl6Y31blsWh7C
PCum/hZEJXwFkeLHnpPygg+FANju5HERzxkTiC4Hz0o6lcFE4SfHYSn+Ti4VcSyxH8zVOS3Gn4rY
yk3YCtKk84e8KZ4d0bnb3H1Da/VHp82Lfi0fqEpWWg3s/TlB1hSQOMWwcj8GSKvdkABBOrwnxFi/
+ZTE+Pu7V90yuC28regDYNNZvjKgOQWYKcO3+6r86kZ0wX7O/NcG/daSWX+DDvm0b+pDJVBaLDYn
fkPkQJnyhG7GP07NtJXwd7ARnTUeey2JKTEIsuyZysIjeV1ZZF6UVNMDfFpG3RbrNTdsd7G4lxU0
2NHxbr1+0ptz1iUvtOvgT+M0ucSutw+aTMANxkYQu2xF0j1GQYhZpIcxyajb6+A5OGlGX+3gr828
PKTDuOVbaJiWK8gSVkuQpVExYpdhC4H1w5a12UdrUGKHw3ApqDlc82rc5JZD3o6RKgwBy0av8zRC
WtBExbwK1XxGM6ZSxDrAFZ7s/pgOyNxCyPVdGYmjUyRwrDSJTxGY4VUch5cUY48+9RKBqwXFRNO1
jHWKU8fXT4vVPzTI+iyX0AMqN4Zb5d9MDcx829vBxD+jtr9KspYcLbEEwD/JiuXFUc4L8FhahirB
UuSg+fK7+3YAdSZTjPEFjqp+gi1o+QvRsWJ5NAVVNRGlLKOS8OhynVAqWyeLoGx7giWcU89Vbfpl
4uSdbo5/Q6rpMDhHtV2fWg91jOUQkJzknH3jSnOp97FDyskc87NGFG0sILjoGflZanoudHufWct1
FeL18cTfgWYgM3lySq2HtiEzr6r8cxably7kfm+VKW9Jyt7UymWLHQQIZqbJvqkaZLdFnlJphEAi
/QpRQ+tM/DPJmGrz4MjJ+B6Sdact73FZ412VSJ5xGGId4Fhv3U7ySKjwsAlSEQKheyp7bizKWpLJ
CgQfz6JMUjT9yTVdtQZYjfLZGTfB+pNCvG3ZQJpfpKzTD2llMJFKPezG8KnVPCN06xHiYL8HMUeQ
736SSoTrub14cXYpJ/PFIwbHWo4pg9nBETfkEUHddxQNt3UcxJugH668F4mx3kOCwH2MwyxJITFi
nwR0U66DQ0r4OJvokuICZUb/EDdiP6+xGmXzOg/Vo+4xmKS2i3XV+YgSm9ZL8ZfRebNv2+klIMyI
uTZPl5mLpan7/zB8tlsyML9RXr50GnbvXGFxSAXRZougyskUk+1iDHbW0MRb/dPU9dW11MkPLMQ7
NbEv0PoeFVqb1R3Qb+zIQz1HJsZYBHSbY/fupWI5a4FNuBpBMoB1hQphp4yhx0cdFEe/aTEWtlTk
plw9sROWbEIdfBTXW8uNvkKPAVE4xU+We5xT8YKS4pfgC7WbR3j1QU9OoIcOOyHb5MZncGLFtLhR
OEFnal4Nnv2XZfoOVMzOzmY0nK/BIROb2UEnH5mXYmxqyoUBM6Nu7UzkNxMnBvQkZyozxFfOKrAX
ZQCdw0a+1TZi3lQm/JPMmkoshXlb2Gof71ySghEPUko0xKi4MzDUERQWE2FSNzLoAl72PbjSuxHa
+RqHrENOthoFGb230n9z4viRqdYdocGXMvU4r3nGMGTeajBKk8ux5Jv2txvEhunzf71fEhDBE95h
4110sLrWHhK1NkqPT5oQht3eeawI68OAk95INZzmBplQ37MecSTPYCrUdYa4AfAAaVKBnYxQ/Gxs
K4I8SBIUwW14C+hmiiJ7SCxvPHfFyr4ZNos/f1lZ9eEzJ1Kef1IKueCC93VAjc7Q1HkTqfnK7eBN
pskGfuCE5okbULVAfVI01eQ7DOtLLABnwI/+tInNxVs83SI32jJT/SyQOfQInjQWR+HlxM62IaU0
lcti4mobKR7DdiOfR2t58AkRoIEGSS3Xs849UMgNME1Sb1+hyel94hA6YgdA4Z8jnf0naPyRsjoE
TI1sp0Ip1E4RFjaUSFzLKC9JOUt/JpG/Br38VRH3IF17X2Hor+pXYxRWc6pvMQCeMRouRFuEZGms
H0gzgV9RrTtRvH9s9yGNOhIDhy8OTlOUu7BxX/DD4klAF1YtMA/wbmWCIKd0dM8Z7/R+kuAkEyyK
KltZhSQrzinmN+3D01w1MqS5/U4LTjPED+ECm92OkLU1oV3vyTVdB89K7IT9O5XmTUblU0WyvBjE
Iyji7N4diT2xAviu9QwSNe+WJzeJmPfE6/Qd/mxyXmaOKMCy4bYto3dvKt+jDCHpHDECXEF7ZZxD
yUy6j5ZApyIA/oHbmcevFfb4KqgwswzJxzJlnwDf3cj8tyxFh86ffQzJsCuFDFSNS9jzw8BNScbI
e7a+b6GKyHSBjOiey77Sry77Gb+GCj7oGhFrQ/JPyxxp53X5vA0b9ieVR83T+DDdO1N361/wa57l
e0+oB66vmM0PTgtirrtDHoDUdpeFDXH+x28ZCgYquA51g8bCisU2cY6DgdxZhnV83/aqv6EKF8fa
Ra+VZ7jpK2TJ6CcRXpNLlh4HAsZ4K7k+I7d1T33FiHJGYQ17k/2knBWgSw8LPfJXOEgkEs+UqlZ1
Y+cwqoppdpG2ngcEvwwt0S5nWBUZnPLSdttBgQqvBxHeRI3u2JjlnOjpvq3ZLodDCMFOsBN2S/64
60GpII1ksmF6tETkoo23nT0GySkpDPSo+W+D4LOq5y+xZnONFmi/RT5zr/wdZmmj5C3EtmBNWhIe
eMya+aUWuC/NhEItLGDOVV7ABKRhAnlsFd/Bq6tkh0Zo6X5GZZ99gKtOzPLECYB6Z0BrrErN5wCS
UiByvY9K/RHJstgVHguEyiJAfuEC7ZL6D4yCj7oewFQZ5gS8Ko2VUMCaePXSXRURBUzYsEaVHSiX
TuB+Xtg3bEpCfWNfHcPBBUipABYa/8ntC7n3ApajFtD3gjN04xT46+z7sXOdfaOI4JFUmLLr3hDx
E0SjX6wcJ0O7HBkh/ykCCS4Mv1kwNfDgHFaiTvU3isaz61cWRSUb8WEx9z0twpjTOmprItcvAAFV
wFSBlIEZJN0SMtduMstgoNRi3SwPJHM/eka+tzEzMMcCbBfNkgxgpz13w3QyEhQwfNdqO/2WcRps
EPVHFHQOpi1WjNar1Sz6ricTG6vodOhd68hg7mrNut90zBCx3ZMPSGTZxrOAdruYzrkTnZ0Ixqcg
dKF0ReiBg9nZu+miz26JdLJmtbVXq2ijMrhFFo+5hZ917PQUSeYghwOEXysA0y16eE2YoPqBpNEu
rMm3lK3NhHuyth3r44ujGe3UqBLa9tzPJGYW07C2t9ydJbqPNBupH/ySsOoREkZI1FTZ1kwhoGa5
DkuUKbgvbBeTvEcGeJzYL2XFbdpQRBaBGrDI5o9dHXmPUk83fkz+qMxRSjMLJSwnQPFLcBeJpHQz
7PcqeEkykLumzKut20X5bizwLIyAXCxXDFcfx/mcXsfZF0dfkLLoM2RkliTto0NMMbVuiGpT+9Zj
5jRHBQVtxKp+TubqzdHlcCpkfSsjwDOu5ZPU47hEVUz2jgANwkZm1lpxa30yyfvtS6iFSjZfVhKC
kWqjVwV0hokAL3bekYWruRTSaYZZKgJI7elf44F3SWz5PQQ24dfoOpsRIw0SgzmIANabdN752XIc
aYQJaxLjpsKAkIY2Cmp4o+5q9CnA3CL6xvLBo3qLpNkiIK/wxAcd+X9NtkxgOtGnLy1bnnIkWvaz
nzgnxIeHCI64LWZsNIhqWj5yH2hd4n9O2e00c0y6yfgAx5f1QPxgeg+Ga2jjIBtiwFYDe83lw5/b
gFio9o0AZrlBlfdUe8XjaJElYyfOf71sHsmtYkrBC8aRzTyWHW3ExAHyELDgMF+X3NH68izNV+rP
T0mPdF171dM8ec/+vAyMv2DRjNJ5NX5xooBnbz3gqGxRFvNjs+iOzhzCProRAlJwdS2PrQmfu+Hd
ItNSyuWWZBJxw+gOpgWAM6OY7upgGY4ly9bEJ8Kzk9hPGoiRwpnPTJpitvTkBjNdpBsli8dIkkRi
pmKroW4SQCiWCclwcxgWeHriRrNtc6OBE5PIbbJyzTQfagBpGfJtcp95QwDCdBgkivHUc1MuIBmd
8k/C8igqfuKwO1Umu295FPe/ecj5HRhmHQO7qc46i8FoBm8FXKmu3uYsyw9UbT1lEoqN2trZuf+Y
puV/URm/swWE+zGw2w3ROkX7mIZ+UAv7MqZkyMNifoS8i4jQq8NraAmen1jqXLGT6DQ76tSpul3q
16nBC2nDnO7q136UHiplOKoh0SQu0dGRIraENbl26/8KvDs1NZCvR/SK010Gc79EruSgPIqZw+QA
WivBfxU44qy98cvPLr0WZmBAh5kVA4yhZiendZti+SFTj7ntt6PdI5H1CTc4MqDFQIROE2cj1gdT
q5hdogDi+y/1vGXYcmOD4l9ngS7k856mbqQ17eis49TbYGJ1dymj4jIMQQ2wEG7SY0WsLUxeRuXS
0FYytmIHxe4bJipKQm+EFEld6H2RELMZWAXaNNCYnbZt7Ww8tC5lvvFbtkTNknxrnzFwFR6mZTE3
c8Eoj5yGYUNNcx0zbF85ieVUgLAmE0JkESsUVuuT3+QDILNWz/2hC0MObXlsrY8Gk2w/BFg80n1D
KFkB2C43NOhNfr8msocIZSeb5kkVZ4NPjmfbLQ2L5j2O72LkB0P1aQcvPtPRYs1MVSXBRCnnHDpp
G8eI8xNXNrxj1b4rbVzKlzrcS7fGLgrPMxoc+usIlUwY57s1V3UN95O4fm3ALbOFSBcecMYAE2hA
SWdfDDOumeqW2TPO6vZW+f8hQCt9JUmFRRsZ82jLCCJxe/zwYU40NW7e9ZGNzwHoAzLJuf9wGv1H
RDwWcz94ENr9qLMQar5DZwTcpBHC3iQuo9WiSdl1W8Wr8dy9tKqtrvSztulh3BksoBetyvmDL0BN
YiNsyccNt01W+6+CMDTR9ckfr8YkKg1IBJa51lNfItuZimG5XXyUwoOUBtWSp88lGaLgXuDxkPZN
CxlyDA+u9RlnZnhxB0Az/UiPM71z2NhmfpVLFj/++4AyfL4MVHJRYL0WxZTc28GIjQZp/0OswFkO
5XTLlqS9LA40pqCKqtt6ZNc1qyG/sj0Ob/ogtg/K6nxiB6BwLAHuZZW9eU03PllaudvBnYNTPAwk
eU7+feo3CjVS0xDwwLvAMKY4Nw3aH26UM+6f+b8wEIq31h3PQWzq1/XrhFWMLmJcGa1+4ST/G82L
fcu2fzgFxHy6mao/vD55snrXe6x1icWN//vfl5dcSpJOWrVLB8P2SzctjWeWHEsfQXnP+OB1RaX0
VUk+pGuCc2xzh7hyyT+kV5O31Ab3XmfNe/bd9XuyVE+uE6gr2672dYTn+e/LTGyY8ze4fqo+aDeu
SNSff3P9bIqq41hj0J0CCvR+QiCPKTyEr7rWY3Pl7+ir4VkNltg3qJue6xq+eO8Gmit/l0yJ91dM
DcNapdVTGiIyqSYmbLpP44dAA1Qfjdvd2OHY3eoFuU9HWNxrOub+RuHEeA40igPZO/+NvZfdM24j
pMCb5Y9gRqevdujbjyrvwoes766+AJHGT37vUmDXdqT0rcav1RUjjVrczR9ps3w3ftJemf4NT205
P4ScuF7AenqJDz1cEMhds3u7WArWmGOeCvKvtsryP5oWwW9ZYY1bmi4/KBe9jot6gUbI6i/QZW5S
EBTHGVH5s0VWYgCPLHGa+tQLPXHtwD2qc90cMhk/rwuOY+Al4d2cmD+Bq/tLi7UVHtN0BtKW+DG/
o4V1b3iS5wwX7+a80MRbTue5LwSqqBSHUGn9Vywjv5KcGbDBUM/ExUMXwpfrDFEsBnjCQ14CKu+p
f0lWAPj970MZIBFa8lId6H3vpM0lb0divMhsWPbxokDjcwVdJ098x8DaPickf0ACvXs3I7iQKSpL
uiBy71M8VhN3K/OoftjJqCm4ToR3WzcNMhBp75VNUGHRtX+miMwAMUFFX2CAzpxVSQ2Yt0snwgBs
Ab9kXPaAMOAZO+OXdA5eRXV4s6TBfmHFvbM9qQ/jwNs5BSH4tOyQzCNmqFR/eqnh9lf5fEkkDGT4
KNlmgepm38im608unLdgXbYnjLCWuL4PHXTqlNrAcCwoAR278r3jrYndglKVmdGxCRNEQmZIA5Rs
6FxH20Egs4huR13+pMcqvpskWGxVUAKX3Xzm1JDnIAfAlgR6/oPKD79ck0L+7kUIYmz5tLXoXqoG
E1KvAf5KVTBytMVmZFZ9O8+c4/Wo24sLN1KV0UJZaNOqCAuBWA22gvPs1E6Chmt2LgGcNbxRDyGf
D0ogsJM5vCWSm3QdqDMQieqd4RhVQK7/GDD0CHSZRwP1tLrkaTawn3oT1LuEvSUrYVtvMtuBXI7M
t5lK51m4CAdjrodvW1QPhZ9trRm5tOdb410GbYU1LGLtfrYmxlktIhqanD3fNju33t5tpLylvceE
a4lg1/J2nAovPWk19h/Chb1hY7LweULAEPKLO7UCauRqbYddUAX00/GgqU/8tD0yVEFm4trZQc6Z
OraTx7Z2sLvmfk7AJzlAzsB9dGx2/33ATQERaqlQ3v3HvgZhP7vpByxQHKnFDGFMF0i21g+9ZqNu
LSjLUb6oszsDtCbE764ukHSmZriwM6OPbLKOYMfBvvPs9NE0o3fMApPfwfrUN0nb1ft/v/SsPL+7
WTyIUC43yc0CcHLVaTKw0EwHq0AQW2j1L1gI26vysf05qsA/xtV6DTznSlQ3/qVAdxe9frDbAhKU
LY5pW/pnpZzohAQl+wspACtXV8xPAs3BYezdv9r2v/OubC9hKDVGktAmZafKqUn6U0IluwVGpF8I
eR8PotGaJR+Ubq+W8Z1EqXDTS8t5CIULb6ogDMWE2XxfTgLMhdr3k69+qgjRaC5ma9eFUFBjHZFc
tbjLXryhZkoZgn8L2sjR6uVFirK+Hw39bDi51NojLi6AG/6tho2ZdjQ7xkEnl08V86mwJ4RY2q/h
uEoDJRTpmkb73MnU7NKkxrxjIUesLMSAFnA+04WX2o+9t4Y8p6HiCqyiGTpMhk9jiZhuJQJ4lRlx
xtYdsqa4tx9NtGpGCLu1rX0tSyZMfuagjSMdKnHyi8YJdcnbcG+qaFwfazeVHUg21l5+ia0hv9hD
wfctaXsEcp+3ySdmZymd+sjl9KVhwdxPgumq7EsQ+zkHn/JqwudDc8prZZ7DxmmukVQ0ggl1fB6f
aQKSiyxYNNWHuOnt+4a27LlsKv4o4VWoFucbNQbiokU0XZRFkpyG6PXvAysEUlWY1irG8bcxs9gG
SMYZGieAa1K+nA8x6ehRG+fie9nwvEKPTOIaFF5udNTZxfCQvWuYlbAfHKpn1ZJmUqXjlQfuZcE8
eed4rcBtxySHXK4ilPKyRBY4qfUD/x50Kkk1b4mXdjmEMlo5HjJim7os3+rWdm/L9YNOs9cZX9LB
2Elk4EvztX+/m40lwK4seqTLq1aH6wsDN6D90ADu/3349/V/n2mx/Dcbqu//+/q/X7r2GkIkDAHb
YRex+G3bjKRHSvsyn9V9D4EWd2t2rIWzm4ZxgDXME6CuaGhI3hVYUAQKiojbR6nmusgYS/8SJfdT
ZSFHX3Kn2KliTVDo7eTegTt4/+8zXoDw4vQ9+B8eHhkl2KVzQ/vMXthnnp6i6uvYR+0Hz4Jilwz3
ls3IzO/Xu+cf3Gn9wFp52asYj0Q6VOauYB7bxpQ9nekgqFZZ+LDkJnyofBTTWRjwjBTti4eL7RgP
7510xrPV5eOZubkN8qnw/wy2ogo0YQTTIwvugiL6kA6v89jYGtxE8ohqjFJ4fQf/fabXX/77rBOM
ctjWgCrk39msdsjaxCdb/I+680qSHDuz9FbK6nnAhhZtTT44AFfhoWXGCywktNZYxGxqNjYfsorM
CKePezf5NFasNGaFuA7g4or/nvOdYgJVzR9JHOMbnvDrhegvfC0u+T2NePnzD5CheGxr9WwUxY3i
e8Ua46gG5N9vtpAGi0RTdtX8R1RW1UqUOdrStOzTitRhU2tFBDJH/lSjojn79UeBy3VtRhIpzpXZ
iTPjFKkd9AGCTxjW2MZwjNzW1psl1uRYMKFgE/0cQl9+MCiQMQnM54sWabUWZtegwL8R1GaLJMfC
IySVwn04YbsMA0DHaV/dzgqblo3sIHjtWTeK2vnPPzheCV11KqGqTH76Cq9YJyyh5RRbhnCYEaTL
vOSgKhkxk41UO5BJ5JPefCbsuaoaQ5BuetnSQDWxRQVj7ji83Zop+1+5yi+LqruIMBPwTjOaxgO+
p7EfKdJol6iM4bEJqCvUJPBuR1ScttxQHVAS1uOioCXz62PexVbGURApiJA7Xkrqqze+DoooVWuQ
RC1TGrANISckZMLVekG9hFAvUYN4KihPUzeaZ1WSWCjg2anhsAR/5umkrhl+8RiJSsF7wzqngmCY
IkFYcmy/bUz49gOWcIFNliNl0H4NEF4OEUFsFRVT2ogXopWT16vG4l0fo/DoKDR543OJGsbG1xFe
6CAyzsJKvOEHH6POHDfyCEnf4yAHRYqbGCnkp5qyVAWp1fVgZrpZveNslNDugKJHAbMyDXVAioaI
4yKQbqiUOFJhvEdWyZ6ms5SrISa3yYvrhNANXyOMT6HaEijWdZQT9ZAOFdsqUTmn9kkG0NwpIPtk
nID6mEg7HpknyW9qREGp5ww36gZvrQylfJ4l5m0U3oYf3qQKrpU1wxJMU/gg8jHcbBJJ5yYvzS2a
yGLk0NAxedtcexctc07Nm01vWXDnx/JTp2WcbifyXW5CnwqIRt0Oc2ywLufbpsVclMripRGya1Mz
ckRY1QWrKGbLkE4YcEeO1GQkLG5XlwA9TDIiI0utzk0LQXYdmiLkrJbNcNrdiTIuerEiLxGAZIYF
jHJIoOrShZcm8kUpI8qbPG8ZzUOSTNHOQhGOqBVjEB4i2Ety9pwESoBTzDKdTm+Hc7QoOWtS9KRT
sMYdILp9IBSbAQSQECpzYEIzPiWCuBSEUrr1vW6mQ+VsVHAkXyAsvAaJma5zqYUM0/rhXd8ZKDHK
cN17JuXuLmmWvWSE94r0Q9Q7+Tar8ugeDPBZCXV4UTSkXCPoHO+CUUWK7vefkwK1H9WavOUkDomN
Bb6fJ88qr/XaldUGo6MksM0sK6d2EQbK3cRuGmATx0JFL8p3aYBKNCspVWs55+vCZ1+cq4FcXzaJ
gHcumQcTVmerMBSjG7PPKVwGYoJNBEoMCvdhG4TtsEKGFVENsPwH2YP9AOTZX9a9cTlwvHED7eKH
JwndmyzOm1r269pcLpg8+dGqW8qhrAPdRki0ZYcGB2w8MalWIeS49jvSXbrhgwDR7o+59ecUWgjY
6foe721i6vllncU1CQme4P78azomxWX6KIEEdH2i8Vj5SVQthSuyJTJQDpr/lJE2ZE4eXtBWX9Vq
Wm8KExs33isCCliBsMGAYSj7ZnQhzn+gCRmXUsVWDwsj0F0VOkfF6eNNlAraTW5cm8jcqH0PODLU
kpMSuZTXVkpCIYRIRCioIRGU1fm1WE0PSS/0d4xbH+IABqTTAn+diYp/awiLibBp3nw1+7CKe0PB
19WrjbKNB4GF37zoHGYOpbWYBPhdEKWFKy/3UUkOuCeNQHpMc48T3ay5MkrYUXkmCmshR5lSKSJ6
4BQNp9QU0qrzxutobI2daT4FPtJleST7x6hjMk71gQgVNsTUBcnxUcbXMupf0CEat1OXLi1Yr0vJ
UL1lUgfxI0P6GVmG2utQESZiaIApRk5L0LGUCL+QBj7mupHioiag2O+z8cYX6g3S8cwJ2UKuKnIG
74IKJZff9/USRzOj81RjteoH9mfh4sUUgT+qMJgvKPFy1hoahHAGIY4kqRPXja5hrAuJfoUKig4B
e54J+VSoe+zFIBtsoxXHJzBF4ahUuywKahBzCC7LKELDEsK0BYorAzCRrTexbtSNWQ21ayRm6Qo+
OJIZWH9upfh/0vCZrLGVpQJDwAbEHh22eKhG5whnyaUe5MHR8occyR7cECIcyrqGIGQqvWsInbX2
dXYd04hfa9Djivcc2pLK/6EYpz69132ZviEALSgThZT6rfxKpA9sLHO2FVb6jVggV0CfWa8DIZDP
hxTqvu4H6iWaEdnRNBWhShPds/UVgMWp5bmQ87bLlUbgUZ0Hu96K3rKUA/2hAIdL5ReMUM2G1DCT
W25wfmGoden+/tt//O2//uNt+E//I79ik4gLof7bf/H3N+59FfpBs/fXv93lKf/7+TP/+J7vP/G3
8/Ctyuv8szn6XauP/OIl/aj3v2n+NP/4zbT+56dzXpqXb39xM4of43X7UY03H3WbND8/Bdcxf+d/
94u/ffz8LXdj8fHX399IKGjm3+aHefb7n1/avP/1d0v+eZ/+uE3zr//za/Pn/+vvKz5C9lF/jPs/
8vFSN3/9XZD/IsHEUy1LETVDxtBh/v5b//Hnlzg/lESR8oOuirJm8qUsJxXlr7+r1l8MxTAMUTRF
Teer+u+/1Xn755dUfkY1FFGWVV201N//fu3fnuGvZ/pb1qZXmACb+q+/S+rvvxV/POr52kyZtmVT
MnSNRHBF1U2Lr7+93FBLm7/7fwlyxOElh+kc4WAddRDDrFMbseNF7+CytgUnsr/cnj8/wdcW+eTH
GrTE7w32mM+ohtGgx/4apWdGlbRYDZz8HW+Hm3e0Hel7O34YiY3B+7qwhB89OvaEvOV6VaJLSzht
SKKL480pyqH2ZEk0DXj/88P+3h7iYE6uR65LubVuEf+5hY3o8cY717ftyrgkmszOt6iw7NAON8on
8pUlR00O4oVpTd2CgBiOcJ7Jfz9xH7QTn2u+T18eMC5EQeRois+lfk7SvZA8Ajs7fu3SwWf65dr3
O1FZFX2j0QbeOTden8s2hx0uh3Ga27mY8q/T28z2TnSk+Zf+U8/91ai+15EUIVVQ8/KAjemnsxp+
FzyezdBz5FbeF9GGXMQT18mbf6BJ1G6KbkiSKu8/4zarE3aALAGXAIdsmIdus55WuEMcwdF+nGjt
cI/61drek9MVWe5LnbsqXk9P1aZeeZn9Ntjk57jCNl5Gq3+pPcPSEE6o7MHnz/Olp4x5VZNB8vPq
lGXSrqUFfPSzwZaILmR76BYrwzne5MHBR/7V4vz1ry0C9Etqjyv04098xPiOTryVBzu/opqKpFmy
rsl7HbO2On80DJSJUvrcVz3Ov3eL093jV3GiEWW/I0aIJvQAG75C1BRMzeyuC7bHm5AO9oVfF6Ls
jWb6OIhxBntpUbviJ+TjtbfEGbxABG8Hbnhp/jHXf5vqvw7SBx/Ml+bmF+HLg8k71pd5yCVZrHCs
ctfmJy5IPvgqUWkzsGNKhqTtdbYh1MdgQgC6kFc45Ykp36U3qo0r2qGAuJoTg+8nu7oQl4yKKy1a
xMvQUa6O39WDD+7LZ9jrfizfktzHCAVnxTWwv5gAvbDmHG+ESfnQqPGlmfljfLmZku5pBH5wqRxv
EFtF2Sy+befTGowuBE4R7BTknV3lylnM7kgQz4z2zLQe5WzjJZuMohmwsXgmnQmCXWGeEYC6SckP
jzPRbDYWW4siLNCQULH3JzsFoVgOWFrS3cRBTeuTjneeUs4rV4KFnRWspf8IuHSGSiF0Lgc2HyCf
mxiGxVMbfSRYFOflaGG+KN5dZOx0fVlbV5nGgjW/K8AAooDqg7VH5Ruk+SC/SvomL3cNq900OPeR
Nrbda9kgr+tQn37myWMZ3g/m4Hjpq1LeJRhwR84mAn9n6HeZfinL7CmoWHnPflMgzXyUBgI5d368
TlV4ZeOTRNhnMrxXBng49jv9YCtZDDYClMe2Nx98694y7gijoVaEs4a8EZ8IE/QqKafhAT9AF+70
B05iXW18xuMbKRe+dU093GpTDjBsHaS4hBYyiN/89Ia4GTcvkHMlj2mGfWaLszaWsa5O6DVAF6Od
LGoHM21gnInQzOL2Y8A638GMW4rsY1o8v9Q4AgKmxpJpHcZVmF32yb0mU1cTyRuf6sWEWK32NbuB
ORHRM9ro3gsvA/WmkFc5+HIBDKJa0ikfPTaxgrLrjJJE5QGL5kZs7wfYzypVcIrpS+QhNhk2WCJW
/fQmowxT+89YbWzMXLMKVUdGN2RXlo7QP3lWojcOLrXwwcMuNsB6a1eh/wmDTvfXfYLPTPxkp+Po
HLuR1jiAB82vu5h5oFsJ0UUjvEQFWXE9Z2aKLXLs0YC1w0eyNbRdyNuD7FxF5WvNWKjsvBlvtXzZ
IloSSXcWwhMTljwPev+0AvjyYs3Lki8vlhqjxZgy3l/9eSIGdM0M6Xi74CG8HzG0frYO48eC4207
2MDLy5eg1KJTb/c8uB/7DHtLgj4Dp6aGfIZ+O9rcT7s+N2EGUPSgrgL/wQYh7UbbiYFaXFubFrtq
tjwxwpwaYPYWCpjvUg5f+QzNG3g7G9sMM/fw1LtEQTrmD8tG3ts6kwstwMlfUbesUtYrpxb2yqGP
YbGbkdjlaJr283F9eRx9O0zaYDJHFT7x3xk25ru8up+xrtMEMHxacFLuqSl+2ntM9SU0qx6peWsK
twJ7fc8i2oI6IDXxuF8W41ubVlcC0ZCIVUPdXKD7sHIy3RiMcOjzUnH6VTVLgjucvtkcv6OHJoav
V7I3/RVlRj2440oggHOmhNQM+vwYnug70qEV7Ndm9ubAmHeyF6e579i81p+ii8vyIWFTAJ16M7jl
Ur4Ul+qSfNWTi72DV6iqhikbVBPYrnx/dfpCjztJBdXUiudyfKFjG9YC49QFHtoXWF9a2XtBpzRN
xd6kFeMSw4BbrixbkVymvHMgILa4GM/6M2OTn+qJhy+Ova1pyCz7jL37KiSG5ZFrQbP4npRnCwY0
QKjjXUQ92NvVX43MX//S2z0lGjh/pJEmaFFTYx2crYfjmwX+SySGVdv63lOqTYvJ3BjV5FTpj5RJ
VicCpK4fOL9cVFplB+J7w2TWSpdmjYPwWq6JNI70ndhHtwrqaRiL0F53shZsYpgiUQaQsJxL8kgF
J5yd0cRxcvgoCvdNNq46cgUEMHxgV4gfeOyl++MXLZ26s3vdJvOLXIc/MizUVecgVnZT1gsc9i+i
V+KSndyRCE10kAb9m+3udaQirK2gJyZ0MSwTlh3dYt5+YXlF7Gtrz1q2gvK7RsN7YoF48nr3RncJ
4Q8n2rRboaIDHbuYnNj1t1jlIK5/mtZCXeZLNvrvx6/31G3eG9CNXCkjYyKcYKquNXU1R5fkN/9C
E7qEE0mniiSpe0+ymGBHyeT9AFYja03Gbdo9NgQg/QutsMRXZdVSDMvca0Ww8D5NEa1k1oaArJwq
fwz+/N9rZK9zREphxuZII6pwhSYIkX7a/Av7SHbE/7iOvX6gFm1mwQDhbhXn8Uz2PCvbs+NXIc0P
dX8lgQ5boyJDXVDZ3xFFTTl0nUIbRFG7khO63nt77jmsJng4jreQIYE2dujgdSzc423PH3+vaUUS
ZVNhMpDQxOwNmKrajJLuC+zDNVi13rowOIL5ESCUwoZ0vClJPtHW3riZp5Xkc84x72RZpCOAO+Nt
tpVx8d8rN55sb68LjtQGBML1qKJs28xFUrK13H4py5Q3Y1ZBp8pth3bq3EtdNhSNZ8npw/d5oUdl
KCKbx2CyKHaAV4IFR0ILdSFtu5eKx5c+Hr+h8+f/52f3q735fn+ZhzCY1ihCPWpSeG+nahVCNeXY
7sQ7driH/Gplr4fUKPaBJXEXI+h2hbc0GtCBCSkF9SoP745f0YFl0bc7uNdDpLErwqGhLTI/qXrh
gVvWm3RpnOiJh7YP39rZ7xkp45U337l5+TU4cCNWHGezi0ipQMQrzm0c5DyLwJ2rLPLZqXrbfBnH
HtzesOXhkTHg5bD5C54k7am1TtzGw7+fYcni9EGzjL2OqKC+wJTJ7wf/qeQXmXxqwJqf+T9fwK8G
9nqeJo1+4M8XgGnLxZOMa3ABFt21VtjQ7Ww1/DjeL6QD+z0e2K8G9zqhVqi1x7zFsvwFBkG8JuRy
hSUA4jor9JNL5MNvsqQwN3LYoirK3qBftEYVmgVvcrI5Hxx4HqsbwVWu602y7demffziDr7GXxrb
m/Jz1PR+MrNTZfNM7otFC0qUmIrjjRyaYzDC/bqk+dX7MlgoxNOGkzSvZxzlyX8wV9qytsEuxzaL
8lVwQSq7XV7ND09zjjd98PqMn+dgIosBfa83irU6CAaMBoapVUoBpt2WxYmR8OAY9aWJvf5IJcsS
s/l5GdldQL4G1qAoX43h88wZ//euZq8n9phyAn1eF07YQ0xyU8lFn26Ot3HwckxMkioaf4lDpe/P
KholQeuSec3REYlOWUdaCbBGs2xV5yeGwsNd/Utbe73PF9NBgJfB01mOLqFq20JyjefObTcYLklk
Z09yor8fnpe/NLnXFRGetFY8Lw0xxnirYknEoV1mDB/ysln51CmO382D/e8fzXGw+v1umiRWqkZK
c5jwEGGv1eG2Kk6cD8ni8Wdm7E/+kjmxwJuf2aiAZCLoSKvuguShinNO+1FYiAs1UNdBv8Td6mrU
co2C2qzqTOZDDZRc/EG0iNXhY+rXY/UgR5ld1E8lZgeTJF9POe+b1CUdqgLJVQQZLn7PzVAszxXi
oj4fKrglDFEtcsTXyRhJxqLYw2In+QyAnGLWdmrxB9KgBSS/ViUvxbpMrIcxgsxCkhQyFbvRXgXg
ez12bb+71mfFFvTESEEVYoQvodg8zHlNvVa6bfqRGRRcRzA2BDj46o9Wf5VJqFRCc7aFAUumPFjt
8hFYHPXdRtuqfH82q4yGiXSai8m7QcuTSK8quB2dfJ57VbhV/U+KLXV7jSGaHCg7CfB9XI46mJXu
ByJ/rAbkJTyl1HmjdNbVmzjKEOuZFwU5SpX32HhnfnAFBDqaVkVNnJKxDMnWoXqjRHdIffT4IlK2
YvQAiV7MX0wU3umTFp7nJgguH9oU3By5N284nF+2gJh0IMOdRaATN8gkz4rouMF8LIMzw7gNmwyG
F4yrCKhk8BbKeErJBtdrdddPipNCTGih94swKe9C724gH6YlUicKHxG4OaMwkdqSrUjyc6X8rWLI
H4i3SFPygVTDTbqd6cNoyje9+o6CdaGFt95Mro6Wk/okeRd5vjazS9xLlbkR+msK9n4F0M56JKjX
aK7MQF3kOhFAl6inBO3KF6+E5o7cQy1cV0yiPhL3ENq5etuHm3ay2Fa8y/2lMoGW8HVnCnFcwgsW
9X9hv6ZKbDI49zGZXH/WEb9MQr3Yyz7ESeZV4iy8Nem7BAEcf9sPLRW+tbG3ttOLojSnn23svBWJ
OOtwZ62IHrVJuzw1ks2D/d466Ftbews59NOQt2Sup7cJQHcSZzoD77FAeLhJXMHJH49f2/zrjjW3
Ny94AaELZUZzhf7ZAGaiP5TVjak/H2/mwICpSooosW+XOaPT9+5gGHtqRxkUF4y3nYp1O101xfJ4
EwdGS3BZCi1Qg2CNtXclVqcHST+ji8fyIWKLO7zgkF/UwZmknegPBy9mbkHRLDZ8++VOQVdUsZig
2xcNaRAG9XFPBbLVr45f0MFmNDQ7sPdkifa+TzJt7yHsQp25QHAarmv/oy7Xx1s4NG2qEvovlbIt
1/JPdZsqiTKxpgnOviab4Ng1FmemBrYonKut/wWRhSrphIeyrlIIHN97REZfqkmc84iiTch6GwPg
Ul8Wq1PnzdLBrsBhsEm5WFKUnwuUL2OCVutxLA5cVm8rbwaQ1IXxVMA/QhzdcRY5uvMxSrGNHcOB
i3v8nh58al/anjdSX9r2Ld2qyo62MenD9OPUENk2QUH/41bgeP99OQd44XsrQWqpXhrPSyzjnhzS
hZHeBvmJF0qaVzF7Y8O3RvY6oCYl0VD+UUNqdsWyW5MH7MJzXdcn+uG8OjvW0N4907QRn2TL1USb
ecccryoXm9eqPdHMiYWpsf/iBrUvdpFGO2ipoRXfJU7gcJ4FGmFLrLgDX//933tMe4M5toq873wa
lIdLrBpD8TacGvYO3juL2U82DUnH0PK9J+SW1sXGPF80y2KjrQEMLNsd0X8nFvUHurVCMe8fzex1
OMCTgaf1NBO2HL1NN91wOaYnOtypNvb6W1ChbKjxOWB5PB9Y9Mjv5C4efyAHRoZvl7HX01qvmbR8
oAmcagjXz4bxOeU0p54uhq4+8Y4e7m5f7tl8vV+GAjnrUAxpNCZdqqu5Y4f3oV244xIzuuMvT43m
p27fXmcrycK0fInmCl2A35naGe7vdjpxBw+dM7LY0me5qGlqirG3u+v0yWtizuQXRMU5JZ56RNVr
uGKcHqluyw4W5478EinXrQmULgdbob/mgewQIUAG8YM1FU5A9ArgouOP9tCL8PVzzV//crcVLS3w
KDDwqoi3SWP1xOsAHzGn6MWZQroNHr8TQ/0hpeLXW2HubQPVwitK3+NWBJvO6XblTbbMz7sz1vR2
8TLuysvCxjLuHr/O+THuD5ayrIhIFRTCMvcnNwvfMqTmlGpBYII4vTFqGcjOjqjJ4+3Mr8J+O5rE
P8yhrK/3BXydZgkjeFkGFmVXNpe9fnn89x96XkiZNYkViGiAyv7+vHo17YoE7j1rj/ndaNbaSl1W
q1OF0YP99Ws7e2+hMorw2UbageS3rJz6bH4XMcnacyUdEry3ZDVgE9h15rnpiarmwXv45Rr3XkkA
0oqIh453xbxv8+taPTGjHVKD0Qk01qCaoUnUdb7fRAQzmZwrcwOX5mp4Aia29DbeioMJF6bGpllE
D9ONjkYDpOGS1Ki18AMowYmB7tCT/PIhjL3XoAGHW8gGHyJsX/LiI5B2nQ4b1EpWDfqtFPRdpeWn
3r1Do93XRvfmPSmqgM2lYKLqrb5CpuLOWj98Zy+DDWl94T32a/n8eI+VT7W5NwkaWlLnicqFBjv9
WqTF/iVbBrfVe3+er+SrehlvekezySmmyIXB4yZxKxIGticXuIdq118vfm+mbAQU7tV88bDc2STW
dvequWTKusLVqbXZ4T2CZDHW46bRWb5/72JaDnkxCFnDsH+7CKxXzXjRZ8y/luw8DvQC9S7vb9Xa
hx+Ey5i03eM3/UDn+rof3hfdUriEgGEwq41beMSr5izcBPRjbXO8mQOP9msz+7Jby4f6ISg0A9uz
Aeim9C8kXP97bezdyShWM0xvtJGm63ZOmkge6UzO8UYOaWG/XcleJ63SZBKCeYkjzqqKlWhPjrwt
7ibUZKGLG8MRbrwlbPDhs92kDhjs/PLUmHtgivr2Efa6pwBrUkl7ukyHHCBuNburXod0W0vNiVHg
4FP7stmav/5lzteVomBZypyfeeRu7kT5oqvvj9/PU03sDeEkCIjjZNKEHlbgzB7a9iluTxQUDkwT
7It/7Vf39sUyedDeIM1t1G9GRUBIcuI+nWpgb81G3FcOvYwGkvwHZFO4Gz+O36VDa91vlzC/xl+e
RAKCqoxaWoAjuywv2nMB2e1CWTUv8kJcJyuQpcdb5MyRX7m3QFFZ8ImYobAOqvs1JTWNrFoUWX2Z
0TaeZFI4rtL+vtHSRVc8jyk0KdLLb6yCMnkT2Hpw10U3A9nFw21ZXZDatyF7MdMJkq2AP97HirGb
lM9Geo+KObRiWQmg5iO8sB3g5OlWVcwFHleK6QFVTPAvEkl4yUIg4EiEh/pRElYIkB9eXCZdzTIY
kJdxIJPvm6+kkawz2E0mQRxBaTmZdqs3xCbC3bGi+8TYVOSy++eQWQD93fvFA7xPa1ZNbIuc+njx
3sc/ErSMGJzxZ1+K4OwIw3CE9jFIHH+8nCLdkbRPzJ5QtWJ44pw+q3cZqDdDNRyOaxNC94L20yTE
KKh6uwyuRWu0U+16jC4QgvmircE3K1LJscZ2LUCSmwIizGDlBp4Bfs8dJGBU8TIdunVswJSKP+v4
EdsqEe0sQnVo6MJ6sgB7rYURvEK8IsLOooruV2vZikh4wNUrJHdjuMqTCEnXWSex5QIhhEzGnsy7
Mr0S6reulEm7NxcqZx0DgVnRNQ4IoXkRqjvsvLblAUmETOa/ier1DPpuz/vQgjGwqfSEcKxVJCe7
vNLXVdVegdrejKF2AwhMH/VVU/YkDhHGE5KE5V0o6nkX+JcYghYYptflCGUPhmMm6rcinAeAbVD3
ArvyBReQiR12EB/JxJTaZOcXcNdNESy+4s4icQsSyJRyLCDd59JlZOJSvhGswVY74vDaZUAYySSR
NY3C2tIusnJdIPGTopu001c9PBrKD54Cbk23Iw52JGRhbYmaJTI5bxSoT814sfmsoSHG+SOxtsR9
V8ivO++1ASRVNHdgWRaROJ3pBuczluvh958juKrbGFV2V9xqxpNKpb+vpIdRENag04G7urq5zgBe
Zp4M0gZLi3g5sFYx4HWXKfFIHNGVQe3qdQIEZroxq+q5qxUgTS1nOCZeAnmjZd6GpCnHF4VzhVyU
ELdD3Xz2rfYzcQ/qlVPq3sZoG0LkcNY3vtOTh1GAuUozEH4DxGLSNwsYrpL02gkA8Xc5dJdC9ZcN
YZ2GeOMr45pWq0JdTUFwnSrkAQoAzto7o2yJX/RWo4zCP1h0GhHcIS8NIHPvzgNfOpamrU0kxIV2
hgBfHAzIZKHbhsKirLWF1b6TNMZvvtU8CyDjA9xITiokBw6O0xBEhnsXx3Kx6apdx3JnqHgnoJ4Z
kmFnis9BU4xYv35JW4S1Ur2Ei7Ew4tsUvgpMwyX4/0UrhLbuveDuhnsMGu9Wnjo7hvdfGjuwGYVw
FhYbuekXmiLSL2V64L0WP+TCQN6QtC4qDSs1YTCwsJvUuO8K/lsa3KhG51h1tuwEXC51AE3JIOp2
0xf1OiNiT1TrZUnqkjDUJHE2zlT0F4BKl1oGJTfJ7JoQh8q7DlJ/OdQc+ElISDuC65ThYUQpUHWf
ItAp3FtwX37EI9E5eX82NGC7sx38u2UsGRsW/JCvhm2ajC5k0YuJalphETIU9pcdGewKYQtB/ZqI
SJQ8YT1MPwb6aKE9Z9k7fEdHrjigXPf+md9a3JtVOEIfgQ/pI9c2OxB7fCRSyJXrSYXNoJ7DR5YL
p8fsAm5hEcAOq4AT6iYhzyvwdouUz6WlKhrYiFwVVj3BTahXtt7dhNqqCly47jB5QGyODFK7qT+L
tHVNHryFRyE0fpjVOc5qO2A/rQAmlEV1EQmRG2FSobxaJhewFaGPkb70WhofWdfO5gYG0hsp92HY
vNcW1IXGUSFSy/ghVOXaMlts2JcKWZozUdPoE2ckwFo9j7C2Y9Afmqfa1B1Du4lFwCVEKQ3tddq4
9YidGXSRv0QKACpgMRRkX74y98G/J+/jAkSvXWgXOiwh4l8dki8WskK4mnzTYpMfrHGhA9gdims1
ISFKeSfAO5fvDesyte4GcAPkzQoSgg1qXmTAAe1Ms/ccjrBySw5WkAlkBm6r+KxNto344HdX3UTY
+KMUnonSRmeYEPVr+PV6dCvCtx2Lz4jOJ6dnMvl6SSoQpnZRQkut/DMxrJdh50ji54wpgJtgGyB+
0BCXymAbUMvi+IME3856qBDPeSQLnbVh6Gbqe+oprpi6BXYdxevtJisJflw1ZOdkOeUcF9+R3D80
zDlC9GBYKwGwWSN/DMptwbeLHggsFmr5O4BzwAALRXkQxsiJ8levgHfbrT2AhWGEK+kyxTpb7kB2
eeb1MDyp4EnL8THmkvzulHb14AJJJldYtkTVNM19VSTpCCMUP1Yr0a5zRtdahlv/gySLpeww7pJp
dWJTfrLBeU34ZUWWRkZAdggNdhSGZbvcRs7sxZ7s6SFfZvap9g6t+VHH4yPVUSX8kzgXTkg09Blb
0kh/FqcL267FE9unQ4tYDTspN1BDi6/vrZJhyvlaLbL71vqzWAWDszqxojywnsQej4Udhzyu+L3t
mWpJXuBFAGYU8umsvGGp9p5WwonnIh84VVG/NrO3PwNvKuRSxRYz0XUX5rpbQeGX85sUyhY9EAOa
P7hpcl9ohMqPydqU5FUrcMDfTSznhDVoFJ/5P0cqj67/j1X1/wjL8N9jLlwWH9ltU318NOcvxf8H
4AXOHHX2oTAq/h/shf/zv5OP387gNry8BWH1FcDw54/+wWCQVP0vmiWalF/pJQgO6CZ/IBhQH/xF
QRWm0P1lA5EfHfjvBAb1LyAREP0ZfN2QZZ235+8EBuUvOr+EwzxFodRqsZ//+0e8+mO38wc24zCB
gRftWy82SA8kZJs9kQo7gGPj/V5c5iYoTKpj9xrbHaXacLr8RLCNuQp8TqoJXH7TmcdYoBLebMJ9
UsPAGWODMF4xq7AnqflKDK4TU1ZJS7du68AjEgtWGzmk2Rb28hZFbb6WNZKkVHNykww+6dSPt0Rz
wUONuhctsZ5pRnQ6a0FqZTuzCRnCpxLhSicipyl3cp1uVBW8lF5OD6oykDlcDeAhpHLTWqLdVg2b
EMjvzBfjW5oS+jnWzb1UxfPKp8YX0hjIn7LCNuUKO07LDEoIa6aj8wF3MwGUtBOYqHzm59hj4ebX
6vVoEqDbS/HL/G+hZ2d9xqQVKaTNFKW0SOsQt6sOgzvwL9KO70119oFDS4U4EgPHTB4zSUHNa4jx
UqzTHfBbBMtVwfnGxE43wv0qReVNGDFJWe+BlGHWy4OzaY5HEItHvBNLMbZesunN8rPnsuZghCBw
sk31fNvxWwpjStYQV16lUbk2px9+HcGxCJYWiol0Cl9Dg4WamaU7yxMf1KDEuVunSzOffpTT9BpC
jqvj8ra1kp0gstnWqlB02yB19DlFpxPyZ2MC3txW5BnnSMV6T32vcihAcmsW0F9j6KCmeq2ksNXq
EmWgznLEM+NP2fS2MBInbKiVk0Zqt6iz/F2YoxJCLX5VFTWzNa9BaJHf+kZ3PhR1uYDOhbNVDi9T
VTgDUlUDpIteEbI7Uti/0NhrmBJW0bKkJe9wbVTGjUHQot0Sj5XV1xJB1q6ssuoXCR6pei1yS6Mn
ZKsPu00F/F71IWCEnbROJ2C9maYQTJ0QtxqIDwWBX2Z1pY/EEIlqTsZa95BP+SusQ9Vpp/FRlkgs
Si16X9mBwdH0VF0GZrjqLPxrcUlf04eronwWG/4D2dbPg2w+x3Af0wbVlJi+CRXgq+opAgDz8+t1
p7lm7W/6sbrNRuLWp4bgoIyfDhr53e9uxoeWtBaSmoQ3KYQ1pQ3VTZdIdKjmnNg1kxxCcz0VwXsr
CWcxIDStf0h9FHVmoLO7C9+JgSCNs0qeBbloFhkBMsyBkbAc5fri/zJ3ZruNI92WfiL+4BDB4VYi
JUuWLFue84ZI58B5DDI4PH1/yjrdp04ddP/oiwYaKLjSiXSmRJERsddee32TYZiRMgk+G5gAy4fp
p3RLTHyGeCNyfKWgd9xt2x2acQZKTLA1s7T+g6ecO9ihwAgyFAu3L36a3Haiq1wy87JtR6Q4Dq7H
cSXkSyewJYzlzZ6vxPLRLy/y37EgNGLhjpSGfDZc8sOKlFx/k5mB5aMyyeYKOF9X9ichaePOLVOX
Dyi9m2zxRZafDN1mUnc62Tc9n4x17FbHOlFTkif8Zs26CQm0A6swM+ln2E/ZCJpmdtQZZzohWKDL
wq6lXWuTYgh7hU8ycW6wQ5iOe7wfFFO1Q3rRYh4MKUreJ4FTHkgTiSihpvYbPFRicutpuTM75362
AhAvN+2lyVWYreMHfUTCjEcfYKhzRwMXrvqya2m+b1JSMBsC0WYwimFStIJsp/obuMnnumEW3jNf
nbx+Bpb7O+/UR21Wj5lYHlaJ9aTWke9ixovjkgCEFBukzQT7Wl0LsoFbQEaBrX8KIg3DTDjGhl3k
UCofiISNER5IAtCmdVfg+TRTn4WzzL48GCdVahxTitjKnT5vgJqAEVNrGV6TTD8xCvjTbuQLgQlP
SEM/V/OpaQi7k1VT7Aq/eyz6PGpbj6rnBiFV1bhbQPCKyn6GJqnCBvMpcLfxTjXUL0a9Ek+9QkPI
61Ndomh5fVxuq/7W+YVUdzR3cWHgu12rO8Mab/FSdwPwotBJ6ud+YUE1qsiHhwjdcScX62kRxSck
scjR48XS/H2iNyM/q39L+tckbntE1JZ6L+wKKowC3SKN/MvJiIF36oPj8ZwQ6s2ql4NmCKrpbFBw
+WpCjSJ+1khgsHvucOlWisCuBBzbWHuC9udtMMYfY8UrjZuCP7gSj93mN7gCOAZ+9xZEjIpWA5fu
oRmRy/vsrqgLbkCxW7jVI9Ck0xqwqM7ydv/7kLaMXJMCTW7ZhkTKcwZ9/pRX4egxi5mUPcsPF7LT
U7X/ZEWg5KzrJ2ADJZWcSiKwbYSN5SUd3AVyr87ZpXy5BYQ7hNXJSoovFSfENyaYYM2adcBRF4OH
qk67j5hZ/IJFD/bKG+FwB0c8JazHrRkzva7ybyCksbqW/qEbPFC7PSqcNJuH0bnG5q+FZPRtyQ26
jY3sdwxQPYglOXHtCVxSWLfru4PHNGoJb7+sWDw9zg1O0esDQpkQ3UhCWn0tWYz2hc3Wkl5HfMUh
qXiSYX4ICuZqkChMoB2NgNJbglAE5tmsElqts7fnYwNUDOkkrOP5TfTZPoX5uDFV+lNn01nr6TFt
bYZPKxEOLhuk5hMA9Ud5LHASxIrVV3SxT/lZgZLsCbSImOustlM+1HurlDKM28/aHd7YGdKNY/cf
ID6+zKL5Vrz4RBaHHg4BrhSpxQXphFaFkbXlgsMPwCvATuXwY6LgfFCIBu3AhS9VDiajt95nY4KR
8zP0y7gI3poMeCNIAjNswQwdsQW8DwZyiyaueu+b/Y2WPtw7JFZG3fgqywXWqh+UIQKaz8Go3tDm
V8RwNsyh9qxWZa+rsPRkaNGSOkAhZE4WckbWMbx3N6AeOS5ApMUuyenA9L4xbJ63ZN25yTYnomYb
r0fZWURuLd4P0+LuKgiVjQJjOhk+krMrwOlZk/sbGM1fHdL/B+XD/7bIuP1b/59ltvkc5P/3dcOu
/17/+PX3euH25/8qFoJ/4TxgYsrFXfnnVM5p/T/y2uS/LLwzdkACKUOaLqf//1UtSOtfuD5Nqoyb
/4J0KErE/1ktWP9yKH5dpjqxNWJxd/9vqoV/TCQziSTonZo4CKh3+e6WGfd3jaDoZNzHLeESZcVu
qJ3ZjeKBjRuGI7GA2ZCeSha5XTN6+rnxyS6syfyYEI/8Adaut64LIn47nYC8/rsZwf/+2kgSsC3m
Hm3mHrmK/yj3zcpoB8XI9KauWgde3Yg7Ph4eu3RhH2NsAFMHOMR8cnIAR6t3Cjp9E7cp2IPFH0Nt
Dj4dAsbdk9yxwr99wv9Rdv090cj5r1UWlwq/7M1ufjOW8N8/vblNJ7MmNgvQRIAESZpyWPNW3T+Q
FCCj5XMaaCLkTlBB4II3lrSGeC4MSeMHGVezAPffW4LjdoZfWadeHmPpOq8NUZWhZ3UdqlTuhLHi
TAlRCSbwlI7RWkK8zBZT7UtEUQ9y1NGZ035vwHnVK3BfV1ekr1ptcHKsKb38+RIEHFgyxyQIiM/6
31yEf9hsbxchsCwiJ2zqVszQ/j8EE6cZ3Xi45XL/9U+bCRnXTThPK9wUr/EeiHwGgyZeYIY5ryRW
31tV5x/MqVwPf95NpczsPMRB/1TkcbqTqXX9P39Mkgflby1CXiFaDo8Jk9Y8TIHn8mD+/f4mScvL
U0KagXhL9vYpIw49SZpz0or13Ni9AOfmh51JcyVb0uahKok119KCnXXLDYGMYbF92s1DvnZVuCpn
COcZhEZdLPI5zaqvoHcvQCMf2b+Yzg0W7yyN8tEpSusaOOk+mSpQG8SJsswn6jLBQKRNSSiHKoEG
2XVyUvlaPIC/cF5Nq8YaT7zNOg72IRFrf7LmZJs4zLR06fqq0lpfhqyLfFzFu9gBcdQGMr8GNzSc
4JyxgTYdKmesXpxxXf+NW0v+tzsevwkUW+GSUhGwWt0u9d/kRDEL0sBdeAJp2v/UZjlclcxQrDOy
cFb4RksrH+Paqh/7njQKUTTJpS3Ub7OLp8voQooqhgZ6aZDX+7gPri1Y3jP19jd+1t2Py9KfOfF9
kcCjztYMt3HVHZR7UrI5JAjj3NDb/M+PY3K4REFe1hGBRcCTbaYJ3H48CWFcyng6OUBJHpM+KnF7
PkgSGj0/fqm1030yyORQjC5E2MKj200t/Cnf77JdQWiKYxCb4fZPWs/1pa+q52ylF+LOWfuQqvpn
UM6vUP2sYyLHf5cGiHDzX29WzzbRTk2mwEgDxFdpuv+wUVV+5tITI2TcunG5lhmRrx+Ch3m2n7qC
CTCD7FtaHZBaG1+FsZ0GtNgf4gIEfAJttSG03bBc57S01je/Isoi1tW5lT96T2TnOCXWWTQeWZIT
KMws8M6lssWGktMOaS199YmdbuW8iNAliCu9PcirHX/OE4gNbx1pUFro+7LYF/XUU+ksxEK3QX9y
6dk6KaTZOOd0yZ864Uez6SCMLyn4Nq83DYQQefVz/1Xn1GaF8a0zV+KlG7BPc5+/9oMJ5aE7OmNU
VG4aEQbkEL9YAfSJ5LREfZo7m4x2C9LLOUv9NmRY4l4ou9gy4LEKdU0rBpaCFQYsAHKbnmUoaCI4
hf9V5vTXibEtUmLKYuZu6WgbZQscwqLXlVivquifPet5bWmNMTUZb0uLPPwb0U3a+RPA3u/NAohr
2I+3XpQqrPlSpb/1lIk3iwrdI0PMZJ+4XwPr0TeM/BDAYtu2unYOU7bSmGzkcO5vYehp6ZAz1qj6
qa7PtunnV1lcwH4P62OsfQ9OmQwIPdMuYOeaF8EqAHjFALvZk5S/buRiAzOdsBmYyb71wTlWZrBT
/XIpisW+5NAx/voiydHm+nkXYIwUQbpaP+ygPdIxRc9iFuQoVpy7QSKSq0rzKRqDtL14C4H6TmfJ
EzElwR1jfY+kO/h7urnZXo5t/EhPwwCkWqp3K11/p6Xv/yQ4mAhwWm+u/aAMK738+ULQOjw+UraZ
i4GSZen4pKsYOKFbC5f4ZKLe6NxSzqS3JbdJiXiaC/FLFO9tk9Aksqv2QOJ/8rONy0+o1M23TFLX
GWUj3uIqw98n5PRMoHdo15l7GnFVPZgmLbTaql5UbzCP0wb2yYuPVim8l9TUn2Js5wdLu/Yr7LdN
uTr3wLr142AM40umi8h2O/FedO0uS0AOdZnTgaFJ1KvhBW9qmby96Nc+akkqf1zZ76Gqy6deDisJ
jcGNItc8dGN9m3d0ghAxJWL59ElxW/1tBdyVIqshadN30t24tPZzPywk1nEPvYo4+T57dvMt7uyn
ZrHyR0RiZqgJhYbSDCpVDP3vP9+p3IfI9+eXXbXBeCeOq5mii/yhwfz1BQZW5yQVei4BgWF6e8a7
rM2OpVc/jU32aBdVfUnssTt1wtSbrk6D9yB+KOciiMx2iCNUHyL5g+EyKNfdwkaYCIarl52jbM2N
PTNAyBRlv/UQn09/fZEugWjOlhbGqBtvO3TjcP7PL8qOiztUNtK+sSy/aBXvwR1NH7EyXRqL9rjN
6tQ+GrqLT4VInV1QCvzTtnUq0tR8yk3eoJ2048EuR5wEAZqW9WRkUKqqpN/NEFhRcfqLV3XuPSnx
xsbGfGp1lv3d1btmTvVX1vmEneD6VztKVliGt6jzthXMj+ZgNW/f1Sk5arQb58fxRgjOtXrynYwS
XkM54q9/Gjpxr7JhOGSFmeLSWBJGUleQ9GNj31lBDlTVtm8HHBClnXxvsvS5XQBD10IsHy3kA1JQ
FiiMscsBzTRpXFX9MBw1FKmj5WtkqAq0j6HyaiPX6Yqi4YfJIEwIgaFRBu2nOUy/rF59ZfakLqnD
acWSNadH2yyPnc+NF7cg8JKbX2juh2uRud3e7ffBbCvkpZDs8uBaJu21dogBBCo3PP5hlvULU792
TERLHtTBMRvyZNcmfuSJ3DpaBFtv16X60bAJn+Y8tg/2FEcmQs9iVegkEDJLnWUfUjJYbLiMKzIS
Dc53StKP8sbd2PXOUL9IPRBF5oABHW7fFhVKc7P63jVYsl9ArfsLGu4eP3tyYMb02dTtAlCILyPt
jb3VdOWbMwRrWFdjc8KFMWz7keo38YJuLwLYxBqHFXAXgVUoz9JgL/z4u+k7zXk1Bk56Ln4Hw6hF
5E61ecennACJxJtje0tz7AUTfAIWxBV6anVKgvJdS3e8NsY4Xr2Ko3smcLUY2gDzhuh+WGNT3i9F
nRASj/vL5PB5P2Gn2S8p23Uw1vl9ZgjV4P7il3++//Mrv2Zk2sczMjN7+1hOWRb+eWuxKhB+xHvv
dPq7lStwFj7z3HykU9IT296KilT7Yt5VHF6gylv2ndNx3uTpIGGhsBhxt2Zj1zorp1U2o12Vx8x2
l8t06pei3ycuGsWfsydsDCIb7WXDcxxpe7XPnHT6/TpWb11ce0xIr95TUPryttP9/PM+zaQ9jLlf
PXpsJFtP9eY2oA3xtOqiCkWX7i17qKNuap3XtMFmV9YjLftSXYLpSFR4t8tKLAOd59cnvUCIbcnw
NLqqOaFjscAujOBMXVq/xF2HBT9D+UqGFCSslwRbI03Qj12ne05mpA7HuhoSOskSVaztm1z1dES6
9GVl7IEtTV+JLhv2lQ+aIM/9p3Ym4iA3p/qQdvBtkJfH/RSsD31rtk+Dn9wrdxxPWeVGkDHbz0oX
R0m2tK1flxpcpZj9fjf4strBXmMnhoD34K0eY/JGi+GbJMqAcuHM09hck/oXzAQX28Bah/Y8l489
9IpwJU//2ZBpFtZz8pNY2H73549XvU3j372dPtT0NVprduo6u3vOCutbs2T6FAxZ/zziznH8QIaU
N2ReEptpciQNxyn/5a8w2kZxyfN1vnQYKTKXEpldpV0q9WPN7Z/O1KQvBDjqKBUC8PMowV/rh173
NGas1r/585pTX7B1UYCUNOSAL3ifWT7garQneBS1fqzpMd6vrWkBsa33MIavgo30yBFlerCBBmwG
XQAKbS0UUFJt2gynYwGIJ3tm/j9PxTcx57REbJw3XsYREVJ4ttP+xZnGYNt4lFpzHYR5VWVnM+Bo
WvbnKc2L12XQZ6UZlbAMHpYJHnSzOrs5Npuw6Yo3sEfypKiuN0NW0I5R9rObO29AydQ9106v5c6d
Y7nNIUB2YsmOLe4T+JK6NWGbL2cnH5rIl1a1mVf9FfD3AAWLgopEyAQv5VohUs+jsRs6vdVAZ9vY
OC8uYwUmNaE3Vvrk9l4eZcPMEGm7XFyfA7NYjbA2c/dOjIKA0qG+U5IUlKmLsVjJoxPgJA3GYH4Y
k2s2WvHODgwOsTXG09o27lvHn/dNczHhEJIGmzxB+Zm2spOK814fOePznNASseffBuShnS6PsZme
yGVR24bDHd1bOqtrxy5QaBoHy/LNLICxONXewAcosMAmgXe06VtjM+CljOn01K032oPT3g9FuyP4
1T+62e3MZu6DdPQ2KURAShF2wx50RQ9w09RRJjGQlSKsbTIlcCw/u7UR3NHi3RHkhykvGMnOCzz6
C+WvcUkexA0KNnMw6+ex3tki6TYB9id8bdtsMNe7ufy5Bi1SfWqeyJ3AzCWbO/rXsPg0a9gwM2e/
0CxZiq2quC29hbvdT2coVfn0Yo2qiWTw6bG3bPoMqTj1hH8XW817XqbTVgc0Bwr6Tk3Re6j733on
mHgPcc5++EllzSo5GaiqdFHXcvkVLMTMTpO5rUzrTQL12OZ51t+D7zmPJlGKk2mEtgPBq8wrcokJ
neytV29AKJ4aGe87lV9yy5NRZru/RxaRCBzTrUHMaW2xPmvHHmjY5h/ZYgg+E0mvpV2Pjm/EOxHP
ZViL9di55FBQm8JiK6dHVfyY3P4hC8rqshRfhpkz4SNJGqlq85v5Cj7QuQumudzCqN3WATZJMyVr
o+3W0znG3DXHkKhHui0MxLmXUc7NyV/aeiPy9cv38VW6XRxZnSLEIktALJFUvLSEcJUlJVRBUksr
i51OuzlKB+dqLRRoBfztpXRu53dAtrylwwQg8OavhKVS1uZDXvhnZbUvMtDdzu2cB9mO3bFEMBw1
t7MDP4XaaME1YKE01st9ArPm5LHUm2Ry2GIqN9Oy/MqzYm8nBAaLAVK2icGr84L+Xjko4LhSabYb
zQGV7zWrxOMyt+tOjw6NhCb4lS9EYC2dvPXok3394tmls6Xr8i1pyCPsCNoJ45zllOb9OmJ2VYsF
BnRZt4XW3p25TgEePgIrEkrMcgXohmW7iumatY7yT0FVQPXGXQGXh2ah2x+rSt+MqPlrbcTBc4B7
181NdTUKiPKLO4C6qr6I5SC/JfEdTOjIdvNSAPAtRpACDkbDrtlMpseHn/OQFLRMpGXsJj8tCLrl
Fg5YjnAkxaSSsHm7SXzNdYbZt+vijWznu56++SYdzWbvBcb3OqnLbe0BSJJddV8qeuVVwGg/6unv
DG0hbE3Z3NOX23og1xqjXNkNnPs4EfETYSpPHKpM2yDIRGCJo4KzCdxeG+8pVy6J3bNkRNrr6z05
eB1ZgnW45qI+K1CBGChKMJQTxdQq1/3a+YiB9MFS3f1ogomtkYKKe3LZWOMIHT3u2403E9aaeWBC
3YCAa45B0L6H0K9G5qficr5Lh/lHh/OfBaE7FLe+79rSDlL+g8yxeya6/gkO5ZosjdzQnpRb10lE
6DcVuhCvfEtujOD4jZe8I7PYMdV2CLisaWzDUW9OjVpZIrCBhH5eHfRNj4jdFEoXIWBZk/I3uYTW
z3V3tvLYvFuLgkz1QhyWic9M9ot1RxQuHTVp07tM6qMzyE9EgQb6+DdlzcW+NMpxNyTGobRBNXcy
OCSw2zDOrCNEtOqulXFxrRs3asf3wsX9Wk2N2vmrBBjFMTnhHLed7VqGvk23cJZYK/GqsDZahC9P
CTj3VJHLcxMi7NkijsTkGlSKHJzByvLIJkiqbFhL61SQ+uRhrzSmZTv58x0283KfVpTolM9h7y/9
djR7PoMl++gBWGrdfg0x2eEjuE4X7NbWSSGxt5zQ53mtDoajDn4wfWojLBL5a8mwqYMNgrONLbc8
NL2gv+o+EztKCTPlhIpr6yCcChiS6++6dLIPo3wvbdzZsql4N77a5ybn1xGnCYAVTfhtEO/cXOxt
hIWr1y5PSY4Bwy+sIsSaU9Hkz2W4xqxlkAXTMT8nosMVW+BFIQ7qYZQdW5FvNlGSz+t2aBxSLRR7
N6z7Q6FuYUgNrVLO94obe7xB8twIC5S/dRfYrTatUAsV0HVTFEjaDZnfxUfaa9iY0/J1srxdrwCt
+6XTYpjqAHOnDbHYA076qT1jn7YtbOFTxVWfqyCkKFCYYgP3jCzcaxbSzLYBXxaowaSJHAc/BfZs
ze9LwAbf1ly7EUuC41OiZU0WLq1H9ri5sqUAMVxFPoWmMw5Rb3EyKkZ7iSTH2sniqfBbGFzlLetX
NITVZ1qH5e2udOtqjnyhv9FRvxd2+a3OGJNuaoNXIAGmlh2OWdGElabn4LvPxHiKnfDNkQdu28P+
3NpqjVJ5W9AQzYWtwsnxYQ1Ug9rm765Mv0yDznEGSLdavOdh7N5IimKqQtdtRJEUyoVPWK6Y24lG
Mgw7YWuIz4L9YefH850/TN6dqDU7piSaOJfmF2ZTpggI+YwU4AOcWMjciSieBx3vOJy6uE0D41wM
1A4r56ANEEJwwX7BBMKwbmWGm3zOFmY5uHBdl1BrzaADbAhyyrOYIJnxvFV1d8KY8GrcZl3KFu9/
MXk1SVrOdhkht1oGARud5xlHnbLG+cLiGVrGezWnxdYlZ4836BkMcbCnVhmDt7kqttyn5q4w+RlD
vzpBPhzThOdKrlY0WapgroNSFxMX51msMfz8nSI+KSsmHON2ro9NTPr9yrH6pIAFK5NM/gBPDM0c
/nViC8lfn9eoMpMHTvrIgYwDtZMXoxrCwK5Y+KaVnXCQd62DgNO2TP64KVafbHApZdNQtMtn50+P
Zou6kqDposTIJ7XMl9Qvjpk0R4odu4s4by6xsQfB6m3aQpxdIKA0CSRLGtxTP2uxmgmGDV06UzvL
XcUDMn5EOfsSkF+GnsZewq3UdcaeZlofdh4qCfWegn/aUFz0QJt6P3GPdemSc1QkJDH3fg05Fzi1
9GI8WQkLICi4u2QV/d003vr+5PtYsUcpBv83yhvfDwuzD3YlGXpmn5dHMXSfHZ/PeXaADBN3Dd+x
2Wd/6GigNvVS5cdetWFidZ/DDJXcGoyC3ISKhx6HwsawjpSRy5vTCxl6LfwESXkZjyzASifGI+Vl
dlfIJt0JhQ9X4zYyEuvBBtTbBItmimsdN/SSHmf3sVgBdY8MxiTuPG4GN32QNkH1cvoyZA/fGX2m
jTj2PhBnM4Spbr4r0xqj3nceOGhs5qWBl3hOR/Ghuva7V6SgFnbuFEvApVGeej/mhd9yyoqIx+Xg
j9NhZPyldZuXsZM/OI1dC2pPNnZdur9iGHF0Bj5bbnDliMhP9JuSsQkskqGUqhs4KfAmu7l+ocVj
MQ/kbdwJw8JsYrQrY+8zxyy66S3qY5n/Gqv8ujDLYuVMutQPbQyiaSmRlZn58iw8G61xbNwfuEq/
lLZoWyY5I05xg15bX5cf3szzVJXzu1Ut7pYjw8ugKFvkjXpaWluq+CW03SpkugksQ8XbxFb2MxUz
eqL1ggTGfcc6rqsuSiZ4RpORVlHq8iJz5pImxSY0dG64LKO11V4bh4gmXWG+Ds2Mvm/eHozsIh51
U7fHOG7UBpA1qI+8fAEvfjGqpzxuOdlODBQMQS53sCkACnbmc1nUb6VnICXP7UNfxGrb+xmeyZyy
YjSwBTGFIxhrGH4UHQaUrEL+rfRt8xOsK/o5rov+LG3jLgX1uSNI2WEj0fRQsJjuRqO0t1o2x0ml
CSWe9TvIXObRaAJiCws9UIgFDTXVzybtL7wcSngj6vdtxotZxSFwYQ/O4ouzzrzr0y/aSZEz+eLi
/VDyprS4oAxTZPlwyYoIhJy5TXrOpYZ3219z+Kg6O+QTPbia3YWhkpjVvuRoXgZz/JBVza9hjQ/u
rM6wm3f5JN8G9HNeD2NWpTPdRjtin6U6JpBeDtu5apKHOLWbyGQBe2o77H/p42I2gJ2TUe47fnZY
7B3vtjrVjRWaWfcNIGu4TL66mMpOsM+UvyYTOcEsvseUpxzO54+W+nTjKxcVgz49hiBRMVJkYBHO
KnyQ2Xzu0cK3iUtR3jgrbXl7ua9UbLzHTrHzHMUZDOPTUbrTu5j0feAtwFGaNAM0iQTcOcN1sbN2
Z1gDvho5EjpIC/ak9Ct7OYkVjb8bsk3hDV+Dyl7dWRRXAkNrBIXirVPTtF/tt9rPIUGnCw5F3bNJ
4hQkg5B5tWmZs52HC4RVYnxLyU/Yxnq5oGaDaU+/C+BM2KCLYruk/YYs9DePVMa9HU9ZSMOYm8xW
HTYgUgElrjodudkwfZlMqzpIIJuSFKqw7tPn2ObBUTd7G9fbf/a88ieZRNHaletHXsb3boH71Jvu
IUnayIobc/BOs51/zIuDHNw/DyXDrbZVMC/eGY9izZqNGjmGiyW+KnvU931TXxubBgAW1npbgOjm
Kd0uupqO6TzvBUPH2145SARNU+2MFotbvU5UgsV4xD2Sh53kxnI8UcFsT4+BW6H6WdOD9syjO756
DaB4q1jlhjAaFs8kQFnwOSzpIRz6xIObPhBYh6Tij7guaBmHHcuviNvvtz5jLD6cpM3uyD+D/J0o
og6N986b401hMxrkT9Axg+D3kAZgnBfj1a49RmU1c2kOwmVdUyLUpXPpmW8ciZgdzV2i/U3Xzmao
ei9qY39XVzWjbyZln0fpUXnJS4y/sPTS24k5/p0gy0w2+7xmzq8nOvxFclI1radKy49GrOxFBZ5E
zGxM88qWA0DOSR35LA7kbrFgnPp4NwM7yi0WIT7c69IgPnOO/XQ9zv684mALlJkLccU0jadZxh9M
ADaNe7YwIm7cDobP4KBirfWd37VTCEZbIkkQ5Dn474yf/Si7/q3wW+wESu0V0hGRlLbaT1n7WDOs
O2dDFWZxTmWhOZ3MU3Gvdf7ixurKmXQbz8aw6UwZ7wb6dTvdRvWtfnIKNyUXXXOKA5GWTpPNSCt4
YsQuMAs99gfbYZCRUFJ6nvDFoyYocTUPQtK9w0w0Fs50SdoadQxWUmEvDQ00NJmaRXde8+LkADfH
E5ttzYW8HU87m3luwTFiji2QVpm3Zeas2Ygp1lt86eWuNLtwCd7T1Hvy4sC6a5AkkCUIPIS1yCEz
dwGUTfF9b9nPGCCSY4XBfstQ30tAMRZK6eIZWAikJoOQCYTU3mYNOXalowFvpT3Pr9hqU3khb7MM
TZb5s4WwZ6TIuPh2eeb9BmN5rfbJHF9Xr+UiddUub4sbTpLjnZWt78auUjhN0PwslTJp2vtXZXjf
XJu52oVWMItkudVIWpugsj5KdOWtxOcb5TnEb/rKs0Viqo2UZL4snrVPDaQAF6ftzi9HRsj1SZZd
fJkYmcyX4IQQWrNVrTFTr8iYxSaL8Q5mX3ZbWvtWNr9dbePSN8w46ubkaWRJVCX9VdKexGYYbqWL
ax5Sn9MrHdENZjZ/7xYZ62Z1tIz1rpTZ78RhFzYzJDjIz5gzWZ0ySrE5HVw878yLYcqlNq50uXXW
dqTqoJcSP052/KV7+mVeg4xWu1gCymRd9omavuVmHY0T3T5fdsOxXIt7tZRV5HI7HOdxPjarsI+5
yOJ9Hhebhulvz0s4pCwztb/9HTM+D5pZvsVubAExp9XShK5Wh67mlSzDDxxwGl0ikMi+42vKk0EU
Huukvdhn3OanNGRw4ltJZ/otrbrHDuc0kyqmwNOqVdTlcxCOjsa9Yrr7YibpMPBYaEhpe0ga63Y2
/pSOUR/0I0Fa+X5B42IgtH/hxC/YqF3Np3GbXhX4qVpiIWkwMRyT1MZDYgaXQs5q76wnj1oySqoA
y1X6u6GzpGzsygnWcdUP4rkWHZmyOXsj/5/XjlOMSsO+79+NrqQSEwwSDLSPDF0NR7n07j6oy2eZ
5k9FUXkcmeiO0mWJJp/wZisYDNAKK5K8X/k0xZocr0VOK33EltMH8LXdpHG3Q5wVR1W9c4Kq78dJ
HythzjevPyWLT9DsZByabv0uG01grMmhHfASWIgEEvZHoegDFzY5vl+dDs4lxSMUiR9pq9gDjTmK
XewHGfteOPZWtqOLHW8C5jZ2cSu4IysOKuIXJXeoLBR8pJDGeOrcjzyxXHyDuDyGcZUXkon3ruCi
A1fbBb1ENHOf0wpByPXaJrr5+IIBkLI5spP/D6bOa7ltpGvXV4QqxAZwSoA5iKIVfYKyHBAaGWik
q98PNPXXt09Y9oxnLIlE91pvnJGDdJ720qPZ33o+ld+zNya0zg+Y1PP2b503QGmrEDqGVfRBpPnj
H0bvVVtDasteeYO2rStEEFk6hh5877F9qWVSX3EuHGXetmGuSOPg08Rh8mvIy7s32fQHDCPLVssu
T0sPM7iZb32HJ0V2CWqNchJ7J2mu6MK0y+h9NF0TX0zZgn1EGIllo57yER2HL/4UXeme3Lb7FfvE
QyIERlbqnehs168YWd6Wls9l6ngj+oxkuNl+TGIaCEenK/0De8Kb5pj4c+pq7/cwvvWd2FUw8mpc
NkzLf7DqJ41472hiN3smD9tzTma9nHXpZBfFnp6or9iJGeQiBHApTeJhF6V/ijnIfKqFYiEIXSiH
M/fPJUeoHeqSszqlGduZ7X9t4iXHhNSLLaxH0Pj4B5x0uJUOGYdNlW9jNd5bPcKkL4pl506acfDb
6FyrsT3a5QSViQLAcp7KftZ+zRKIzKNNMJCFEz9PWMPWajEIYv0k23TAQxFHW2uatqp3z3SMngpl
bKrBRBhhd++iBDtecIRqS39DBLeri8ralSq1QrLY8Ggk1PQNJYiw4bH0UuSXgGjp5bOBRGdjiFJs
LDESGFytsSKsHRJz29ZO/Cs9glzrWryEKVHPXec2G1WSXFF6nw0U47mf3aPlsF7VZjKFVVZR+Kf9
y7P0bszJfuSDvdOb7pAt8GzV2PBsLPkW+Mza9JNBNoDpNEf4+mAZF1IFfA9FXEW6Qnuu5fST48oL
htx8Ln1SvHUp5S6vHCuUjWdeu07eZN7zpfY75WSH0UnJrBaMAZYO3CsirvaMmbbr8ySYJ4njwZx2
IAlR2L3OmXiZ/fxrNuJuI5RztUDyQmROqKXAiINhRWU12eEqo/Pc9fpj4syveoUBBWpOxim4OH1I
kbfFbFZt8kz7Ko0sCepEwMSy0pGiwlQwex141GmSKYqI3K150KfnROvv8Mbm3myyX+niPfnATkA0
MWitCfesqkeF8B0vNh2geoP4BB09dOfXNGX3udL0cGTjQ1jMOqhb9SbJCJaIdHVdbObQ2G9vOq2a
eqZObmJDX/lmcdGc6IZS6mERSFBJ0mGEWD4Ub3SV6GS8fBAGPkXtVjWa2tia5V5LMaQhoo2WJBBW
VXzab32PeT5vwqoCkzLH9lVbTp1K3jgmOmrbzW0PhXgqO5IlnF7Z20nnsMKlFIzt1bb9Uz5B23ZZ
yzU2X3uj/kxpekzzosYGOL4sQ1ae7KY9qzmjPUm6fxo7Qw9nMOgWYOWbAWdjgEAEW2is3oU5s6k2
3L9Z6tE13U5I8iL0NbE1HEsdWDyVWEIS4e+RViIv1uyH41xyN4oJVIkAf2t1qLrioMuaMwnZ1oH9
N4jQmm0SrFzbUSDt0eei3cCSNBs7re5E0By81v/FcLZsRlH7sCQFYiOGrk3ccA8Yi17vCtuF1tN2
GibusC1nHEm2+TcXqXZIW/SFrf85Nqv2bEVOUX6XW5vtSSHKI+kYlpIhAdWe4p5ytXsrjL2YkEEm
C4k9knsMCcFp7WEDbtTOnd2+x7HPh9aPGVNd7zgvAvgEHUzqzDlSoOiYxiOt47Bsc8x8Vvh9gtbS
OVjJwcuRKhaN9rtKXOKATXrJM+cMuBOxCXCjNajqN+NYPRnAnlFa+oGqnHqXAQ6cUy99480nnz3W
k6052I/RoaB3TWwBJbcDB+kD6wduMk7ejEydjTHlyR5yNAohwwOCe33o85SH1C7OuKMchRxALH+L
1LhyHs9hgziTZ+Cn7Nz33lmCyIutY6LYLXsj28ZdQ2TGWDABJj88O65Dry5/e4VzT2vbDocO0qmZ
ESJJ69Zoa07PUu/8kRATVEDRJtcWuQfiKXTtX9SV4g4iazQuXR0kp2gM0j2IsDFUsFPB0kXOzdML
Z1NIuOaCm6NPetKHsqjdz/QrmBN6KDPC/s4IdcEcmYW9iOkh6F+Mwvu1qPwvFEy2wXOjUJAQkZQb
J/YoO6hGyw30uPzTtOLFnWo4ZIsPIKTnPkl++TZShFTpMPk5UaWTG6tDJqytZwDLLUX9BAw+YOjZ
tzmBJL61pg9JTJR/lWXu3LKz972gGm/0lB0oL5MbExQR7gcwwtdbrhq/3Gbr42o3DW8bkJqIaiJv
0AKOA20GLl+znXavIl4j9hNO7wZ2XRuj58w0UFutw6ntfbXWdEnWddVHQb111XKo9PYsl/wfhiB3
1439bunP+LRvhCwRtVjrf0pV7eEzPxnMkCiNYzjYZckEiTtLNM9Tln3FK1bAdZRvZhRNYdQ2MC/+
zUzZW5H9wPvg49v6EzFA7VK/S2BGPbLLndMCj8ex2iqLAKmyt9EomFVxsIf3qKU/Ar12tZHVyB3k
l4fcqs5TylhaQCD1rj6EUdz0m0KZFynGR6W7a/lgi+1NNZ+zDx1Vz7ghLb+/UPa27TRwT81i8BnE
WwNJDkX2IZN/Zj/RLztypQ/J19wtmA5dzBX0Vv3mQXT2UeoDEOattqlRumw00qqa2tXChAKDwh6e
Kk8Lkd2etVwvdpOjHlwZHHRyfbtsIxS19ZsucVQtlDggDRJMlhNqj6M2rNyzWl4LWho3SUMejZMk
H7Nt10Hd9kxlxhaW/rk3k78q0c4LHhaUKO6/0t3gxyYRqFcIjFc3WWKyzk9cDiG0L8V/K4isl7/t
8rl9K+y/iJle21G/iBGMYyodhMZe/AtKb/QTdLSZ+jn3PqPqlCO1b2SK+N3vwmGUMBpZRBOHJcPM
Emhq5RkIahtHHg9N6/zyMdkF2JEO2SySgECkazEBiPdlZuzGXrW8S9M/OSSo4iL54eWxOOzchS8Y
z7LPouRtKr/58mz9syMba19aE+NF7W+zCclaJcSXhDzakRH8vjToBCZQLq1AAdtOWcWEZPxSU/8U
IUU0Wrc9OjWqK2CgGhQseYtUuzNQPoUaz2cXQb+oeXpTAzQa1pJu+0Di/FEakb/JHVfumgntnjsB
u866fQKLT29ppj3MKQ0dHujNgtHz/ZsP77T5h9FPP0lBczHpu/lWV+1f2P83fmp52KO/CQQDNP8u
y1aDZIStAVNhML3Vlv/kZwb1zNLdlT7wXVk7x8oyTEhBPoBWpef7RbDQQvHWIcfuiQgCA6NsbDLM
VNABBEMVy5Acych5KyWfiMSvhzD1bLXRmUz2HV8Pw2ES5LP48HNNBhOnXzXoL2Vb/Rm4wENisp5b
kzVd+ePbetRuZnqB5UpGONyKcDuW279jmKddzOvvOhZ+r3qYPfiaKspPraKaOhrUn6Vl6VrMvNo3
HDXXqqnOy+JqdLnYU1hbiot1IakMq/hmULfMo8s5br9ACx+jooU0XrXFrbUQLkUS16G56la2QsMk
js2OmCB8s607IUuSPQ3JfWV/OcbLWAlubrd7htFSQaHGR0pRlC3ii+eJXcROjhSb9U7icY7G8tV1
p7vZOcne66OgbdPzqFBcl7hcQ1zw2CKXrdQo0y5/eJXhgjov7D0zT3/UnLNlRiNjbW2X76AheHfb
NJcyjlexJUXmsusPbSyJXGMori3zYNakwlUNO2XnU3zum2WAlOCuz0hroJ9POj/7pRAnXUzxzi9T
UHYDzNdqmteutb5QgXG0Jj53f1vCvxawRgIuIvI511IcwFBBQKeaSTJTV2lBkTaXAbVcP6TqqPnj
ShFBwbTG8yRlQsd6ku119hAjS9U+Zvynb108knICt4jYISrh3ku097ZtZiFmWrYKv3kFgAczXXis
B0FTesM+MWE5xQH6glOAKSPLSBjKHliyHimfIub3FhRxeYlMazvUhFyZE+gJLqXrCIdMGBjzxVIB
NTQy/miWROzGabmldfZWyS38aH7Ez7NfYN3OrWeedGP1o+NTYFbhchVecy76LKSPBvf0RMoDBips
2mqpQ9PN23NVIo9V2vBUI+vfIRrn+NNOXcP05Ojzi8n7orsTYt6pMYIqLuPbqoeuXJSvbeM/LZ7G
EMM9OLBBzQmCfq7tziYExCDrSJgslH6pvgxrIV7Pk2UwzcjiB6ZQrvZcR3c9x3qAL/JnQ31ZkGHU
ZfWpnEBzkQNkhjp64Ewn4ehXOw4BrOHuG78Ixyz5EhbylnpdrFqzv/cGS5cHPbmJFpOa0A7Wqq8v
rjV9mu40HhQ+tyHu52PpNB9NVNxE7sfbRZXMzTuGPXc2rrU9qJ2nZRgJM5q951wGSEVIjtDan3Vn
Ye6H31FJbG+E01Frlakg8VSY+/PWXIr5tJTkp5Tjbsj4QWM1uItWkELpDl1olX863D3Yl4pXx1t+
dGODANDjL17IZatZ4hA0usdhHg9s0C+9bf5YFuLFFsmgU/X9e08J/JS2T2mDn4MrYRuNxlviDO9D
00Db6dpmirX62Aj4pWGIQzdx31yz+JfYZJLUUxKksr/l1fjkRVnASVHssBBFgccHknQ63oQG5Tuh
1kHE0BboI4Ns056iVr2TdT1cUUX41M6De3juEBh2daiKhVgQ38bjv9DFlHTpY0A7zL+ft16uM6fi
EfUYIUi/VKHgpN/UTAeMZNM7kxSGMS6ymr5Q7lrE2xnGuX05zcgkjX8QbxxTqUSoZb9PBEBpwiIC
QI4PIwXsBC4qL4XlH0b/prVwXELhvtO/krx8FtImkWQEZRwI32xn+tE1KMNtVFXaps21d4G7aWe7
1ZefMF5bXnZNvObYVJZ98QFTDs4E9b/YyWbiMgZCIknPbXyGfPs6Rsjs+1YhEixEIHzBpEFyBX1d
G8PNjM3QsaoqhwdsqIjEK4UwQLKwBvZIiRhX6dopERLQxgr7hMYkQAbz2+q9W0Yi6CjsFWU8Ay0m
GySWCNGQnoZuw6BcdbHY5+utjatQBohCwSC8kel9RAJhSTD3pfNX8fEd9ibdRGB3gef7O18zzc1g
FGCv6veEh3VXavWXRdj7Jv8niC0N9M4gWTOiUMqvU22buYkC12d0WsfnQmNX0iaYDJWlJ6/24cHy
GdzX/o2NRbsSen2d2d8P6PVfIW4gltxt30vEifk9Gbtb0jtMgXpQF9MNc0r+LJf0eS4z+0S2349B
u03+9HDVXLEBpedE0jg2l9GencE91lX6MSJuIRm23RatvM5y4WPaJvoOvYV71quMxEm70zbVKunR
rHdyYco94+a+LnsaaDHfwSnnHSsvKX05wsatI5PXQUifcxVMxnlzcIXt85zz2k/jwIvHGOfc9JQi
7eQwqr8GFJp9zOMoaPmOEFY6IjuksTGENjbFjV00POhp8SgSBy44w8qWuD+z3DrYknjDbEHuNXvL
dRot4nSm6cut95HwhnOcx6cRMH397D/sNE6fQYJ4/rwjFQmpUPvczdpd5APYqOxtWtJu61HQatpe
ECvvYk2Iq3KvOg4DMhtIy22SDOriFd1ey4hTcXGyITR1A69L+YWRxz9i9OSzmEM9Ij4JqB/wPSlO
c/VKxooG1SdCjwyLy4wI0KDBPNTab8P2Ux0Z5d52+F57/Yy+p9wKkfXgfHKbdiQmVAtw7FQXx8Qu
D/wZlshsaClissBpVnVxMzX2Lje47DPPuzZM66ssxj7VKy1QD+pZJihmIVNXtrQhjmMiJ1XDKGER
kT3jxUFcYTK7GtZGqehnif4nsDXxienFRzQ++f9cp7Deeug1K3PDZpydfa6QD6TLfNVUeqeED3SH
BKYNj+ETGVKk1xRZMHi9vvPd+EeRS7I6auabyvolUw+4wdC1nWHbDZKj9FjgFd1mzdac+irct9gM
tmPZ+Dx3ihhddgyp78jROGl9es8pJuN2zFa+kjfME/ygsYMZt6r+pY/On9zCtJwBkWqRnZ/5mtBW
OmZ5IDF3ZsnHkEIKWDfph86sB2Ie1b70y98NbvXj1Frb2Da+EczfOCcePRPeruNqDXQGbEdTv2o3
XIaVW2/dDlnzZGwHX0M7PDEgG2Akm7l4gUfDp79ymc3cfrVFhRjUR1tiNUwnVpFv+5R0GGP+8kyW
rhRv1KZBlQCbMH86NakbZd42AHjyFKkaoYmjHxwu7arH2VEBgm87xyf5aIFnzCrGMydPo3PBpIkl
HwlwQmma0bOB+SCwiAmtfTkaOwIHYnKXaqSDhq3vtGrZLR03Q9032JW6fIA2EzKoXP4yi5HKRG9q
0vDH32bHGXPJIllmp4Pudzh0ZoL4Ev62jWGlV7wteY2m0ZTmHy1uqqAjnJxDh8/astetewXaB76k
0hANxbirVfKqWvEvkc0dAYY+rRmh2tDeloT0AE4FbURg6k/nZmSHSFuMSPY26aA1RCJ1eB1CpDrz
sx748Oj8sSVTFyNS5Fqa7VOuEWZqCEYx2bcfRuVZ29ZPr0DKLropRY4KSJ43vRjMegS1Mb9pXvMw
oRv2kU11I8bMF9x5fzPLTo42vil2YZPQXcB1wFTch+PoPWXSOhNI5x1wPHxqSMeQE3lmdpPAIIE3
G81Wl4m8xQaU7SSTu6HFjn3QSqwt7eoaXWyPGGUBqiKJYXoqBVeNjP29M1S8r74sn8cBr0g/6F9U
yJWAR8kJtUkd2IoEG2k3z2PkeUxP8rmy+2s0zc25jvqu5oKZX5RNNnUBp3iDqj1xxTYHLdLwlKAT
mo3+nOdJdfJLDQYpNpcSh17v0x4+FQ59YdnfQrrp0fGXad0o5cFykBeU/fBg62mRBYxlgGs+/dnI
sd8soz09CczpN9lbP21o8TK/8FnOj55sf6MLjI+zM11IHNbucBhftZiw1Ky/G5whmB2TWhJZ69cu
9ePdALIdQawcegztzTQimnRqpFktME6C4HYLAoJCUWbzdli08tRXVUeGsBPnByTx/g4WYw4M2VQ3
a335/tVg6PGpHaLr//45PZ3FHiN+fsiubFndj0Zg8VlQ8AcK4YuBCOdhTyiJaFTbd4ONlr834z14
ckcUgB8d875N9o3P9IAKHYsqkRBhYZjqjqDQw/rKn8N5BOMis1+d75hbRn6D4MsEAVuhebgU0+hA
DNp8mrzpSEJCyPNcfKH656xDACe1UrzMxYJe3lr37851XkhX+9mm6Tr/mMublUMY6IZMbzapRW8l
p9uYFv0jHV3xanr7bykf9Gb6bBHL8f2fVHSrEWfs9+Cy7fwg02Bv1k55ch1UiEZbWq//32+59m5a
4761yhyei/ZoxUb5ICu6xDWYV0fEPl/6mmo+K/sW6V51pi17P8QTMjXDPytNxDdV9C4xwhahGFO0
K1FhnqPSt4/S1F8KuVhikxTeaUxKtPiLm1/93g7SxnDOxhI5Z554frAT526au+75fy/TIL3zkHmI
utx02eKZAKP07P6IKc9+lFKJm+GKg98UZlAW7XhIRZm/1rjbZTRZj2nU81cCVW62HK0n38uTmzCH
t2bmjRe6Mg4tTSMPhySW5zJ6l/MyPaiazQO7mEi8NjP3qpkVll7MHN3gPUgsjWom/eiPwdPr2Xlx
somXOcqFnEG38fLdItx+KxwvOjirlMlFN7LtmU4OWS6bzzrjIvTa4h2D2akafGcvMXqERZIanylm
cTLQCk4pbKab2Td89HUd3FXaPeeW9/s7QwOB3mrzfU1lhVGVkAIXIzHQ/+wjuZSmUx6axMgOqrf1
y/dLz4fov199/9aAAtikaX0wAMMO2uj7SKFQIvvF8OrPSXwltomUBKQPobI7B/keaZBYI3TENGJ8
M5s2RROtmqOw+22ianUuLKe5/u/FjfhQkwHP91seDcol0Yj830u8ylNHMrJadMPH8tsijzK2YzUi
zUDYVkJKNJySvVos87En/pvsYoW05CZTtX679VnEUI4bvcJIRKFCGiKNyimrKboDlvT4YFuNc9K6
xPC2378c0pIEN2C/zicwwhgJuuMQ5IJwiGPp6u55pkUcdyFtCuOa06KJ6IsUoXpv2J5x9sbFOGfa
h1mTnLD1hzF65WLXNjzL/TMLGzqWbA0LQlJVX5z5PEdlGeoa4Kw+mXpQOaV8IjTVChY4B4Pb5ptJ
aNL+VOBW3ul5fUFYr/6alnN1C1s8V/ryUZkzNbZxqj88zjfk6d62mBYKjpybi3/ojW9OYcmYxosD
lktg5bshlY5nNccuoSl0xw3IqVdSFDQm6dnBNg65MEMVRuZuKNP5OGAhYGxIWGOKulpdLEeifpDb
TYb9VNeldzALJvECW1/glgX6u/Xn8P0S60hwVDPtOltfs6gxCw+muKKoN4/26gGPIzDalB6Jh2Es
XZDjV9nJ/vO/wyLHPbBMkgs+y99gYMAJ1hSYBkVBqC/1EHy/8/rSEQaWpYK30ELgj5WoOcNdtd3B
bI03iTMJ8ssq7hCNtCLxSDIRiSaUk4VHXJZXss2TrTcl01nHd0OwOYhrBz2L1MQ/o/Wl5sDE9bpk
RJhlpo5FWKoHAvIEkZkTP1DMHacp5gL3l+JaJZoR+JqbnjVUFaNy003c7mtxE63RPv/3Mlb1U+pS
/E1sARKA5j6CgdyzdtHBs1N/3y3Lp6iFdeidqNybjH4gZe696FwkvbqinCBaamLbs4qTbDpmtZW/
8UYlp9jUkh2egOKQN8ZptCz9LbSL3jnHabNsvCrKLlPVNsgV7U9ZU7YAvTPCO4mXVsTDa+22WSgW
5srett6NtMUryJVql86wJ1Kg+mE40EYwC2mvqTdXAveOQ4HmJS8+rMkSYdfV+dHps7fUWoiAmM0f
LRGlt5wPUUzey9eS2/cMuPYYG7A7nhzlu82MtdVm8vuRyQXxsuRni3oZFlEPWy8JOyjN+S0p0c1h
GfuDPVlBRdjKcVzYgZC7c2pXeGRUOWCims1Quq5zrxobTHjsWsDbhuJMlOC3HJHnDRMJX4vS/xBh
tWyxISB0YUUIocyLS0vAHn6uztx8xzHJ3IvvwHo4SgG69oszOy9tOhF052HbKuZCXhqt8Pdt6jIq
FdPZJoBry+MIqZX18016b5gXx2upO1qQj8hEC6kZF55Ccvneer3Srgyiw4ulKZbq+nmYPXMLYMRs
IhIHU888ysOkOiP4/tgb+aIg1/pfjtY7P+zsz6gYfh2A6RrRBek+eOVMhJCcEwk2uSJj0a2ya7NG
OuBDNc//HT6S+AW1xhUBHL4AugIlRmOHGiepnmi0CYBh9A0KsPmnQPJhWj6dXesqMSlyohZGuxMf
zZwq7lgZ8DEUXhVSv5da/4fCHnC0mOTSNq10JsbW+WE28prgvEaYRWyDjXXVbRzcHv4kT8QGlPcl
S6hxRmGD0h+jgWP0/9zaQovFd3md9bK4KhIjDm1hPQYT21HXlviFqiE6J6N1TEX+bUMGyBsIMxE0
drFDOozxpY+JVqTbMcX6X6Ex2WAhM8PvNzbyhoelj/jgm2I5R4IEf8yThOAaVJhwYEcYiEhSHRKl
XRJrLtfDARhU7+bLZDOBZdRXVHZX/+5MLvmYJeD7hFKchTsm4H+mQQtLknnElSwuXoPei44GZQIB
jqOFoXjEADF3GLGT9DMm4eJHRRjv6rV2jy77SaAPlkHmAy9aka2UMCd09hgQJT15nc/CxdGnEdiL
U9wgFDHP9dOUg5DXpKpNCcEVBpDg9+E/J4sMnI7nwMuRWsS+Ms7fL5M5s3/7BTUUvc+YLI0Unr7V
nH1ijx9oODCHtQlniO+QjpT0aJk90zglUIlb8oCXy7i+TL3XnXqgTicinYE92p1P2QrpSYseHbA7
oTETxTBDT1z03WbSRXuqs+IjJ6PsiruEBG20PkR4Cp2HlLBK4TYDlywKCge33z7vaCKdq3WMHuM7
YT/+vooN+7/dpyMB7rUk/GI1Nb4RbuBcB0N0z+VyaAXT3/eRMyXdyVF9Q7FH/hTNUX90rBFgMGmn
G3Hx6Ik5ivZ973l7Dd2rvlnRY+AwqBgKhUMljfmg4vpCsiZm9Z40vZo/tY8tdOhtWYp92QhSThk+
uiHrL/4kRnax/EfBwRNiaBrfGGiaXd4ulChlgiydYb5gdtH2ddQ5Owwg7mPwOCAWue70TsqyKdbo
YDPdm7kI+2g42O2QPMqI+aHDXVxl9Os0aXvpWjvZWWv6xX9f+ZSOP6f1BES+e18ckxlzZsEhOiIh
aGcd8TTkwU2Gya1s6ynU10fGwMhxyNffWvmQ7GctbQKkJtGZXzRo1mXYkv1K7AWqZsPpFBNfRXZZ
F6Hd7AEFU51GKLb/PSmz/FjrVl6gPektbsr3ygaonBLPOmWFyC78H1l/m9q+6W4e0fbWT5iBijcP
p9wBt2DO6k8MjjejnK+jJb5mJHj5Ir8M4+e4KPfJqcAvdJDKGKPe0/cz55q1EWZu716j0S5PiW6+
tpl5GrVJfx8RVO16Zf/ARNs+2SDVphDEfDGVbvjSprvICxpbm2pV8eIVKVAgG0X8s1hmMpz8fDl4
esOTygMLIJhNl+9fdcllEl+rF2gRcfqE60vcDcbSu5Co+pryPOWRgczn//4x8jiCmYhdy6eCNZ6S
n0y2xUnlg9yMllOFs67t9VRYN9FDjLEpWIds8K270TW7meXsCoq275qsvmRrZh4WhOjstupguy0j
D9kWYTm0kni9WF41NIIcZ+FizeJFrwbvjOlHBCk49uc8uCF33bbwS/HsgUrvVY9ZoBV1DV+ZRpfZ
Uc3ZXNrh7mVVcfSY5alfovTk+6UxrGusF3/1fHm2CxfOm+HSN6Z7Hi3ReZg7cqgclDb+XJ9T0Z+r
zCnPbab8Z0eMu+/LYFzIfv/vs6oq+4NssydT4+NgUIv50jgub0ZseiFaYHtP/qekV4fU2okAKHTN
M+lErQo8wqjPpspJ1pl4qhe8T+eqNqDM/Y7hj/Q85JJm+ciqRfsE/YSzcERMuvWSBVGBmapps9VJ
1ca37xdhGfGtj+2Zmpf2COlKeVndku6SjeR+ptaEWMPMtGeePGYJGT18A4meodD6Vu7SQBjimc4a
Ywm12KfjbUjlw7JfcgLjUHiTNL6mBfWwpHuz8gBT6kYyQkvbOCsDyiczuKtbQKc5S6pol8ya2Lkc
2ptk/UzjgSW4gQiMrWDsaOO2Oy3plF+m9UWo/JNDYeLKSeW5dqtm59cL5m50GC8zU4NyFBTp5HW7
elT+AdvNs+iM6KxMNkAb6fWpw3u6Sde/yVpFeI3b0EjkFGfHUsmPFLd50JhFchiGgSAbxFN7JEMo
c3UXHztQ084lAgjpq5XfR2Hfhjh3tk7iz7s26vK7b4jbdxCUHCa1Swd9PqcK0VaV2i5FqHACIifT
32rLt0Y1Y3x0nJqKKtLOg6LPqzMisZjOhGUMNHanTa16iltATsvKLG5F4QxEOwPmr9EwSIdo7Uqd
ZyCe7oe1gGUQIP2X0Xf8lHiTRi3PCcTzuVkJUtKMmd3LzJuTMfr/stlqL33SuDgu4K3gd5djGaE0
K1ojCY3Za+52p7t7HX/mqRUJYRdzbIG80ymdlcVTGTleqGUmgV2t522+v3QFoA1MSXb5928x2HCi
lQk4b4+0AgGSJOuYxVAJbE18TVc8x8Dtph9Wo2OfpeFW+KctpLBCQzsdWeSmupF149gl+qEhbHEo
sNlmk9bdh55EMSvG6VH3/ptlM1b0bHuhsXioE1ZFfWCZrbgwromLY0XpcUqKH6KpDjLy0/tSGvGL
NSZcQF2mkRONZLAylvasJ32zSxKi/FuamZRuph+oSAmmQKBJgZb2KxMdZXAkKd9HN9l/H6gasZPS
ECMABH10sU4F2yIvVDpckbqveOr6XaaYThzulFAzEIYsyupevtOVmvw4+pN9IynJvqAFI2fCpRHJ
NlO4fR+2GFVq38x3W0jrSXqfkaMxvdDe55qaOOSpuhlGAWLV83dgIIR0YXsBUrGs09yd6yITREfq
CpPFs65oAjdXVIutZQNiot0M1f/w60hyYDofnZiXo5PgOub/OECUH9lro/C/Rcss22ABKMD94sf7
1stXzSaB6wcD3vJMOQKXGuc0YDJxjdbyc16I1fiOgVKmf68tnZT6yPl/lJ1ZbitJtmWnksjv8ixv
zDvgZX6wJ8VOffPjkK4k71szb2dU46iJveWKxIuIrHqJKiCCuKSkeymSbnbsnL3Xjg5ORqkeSmdv
htlX3Xar0Aabjm9UybWdEe3hGKV/MYM4OfmxDoCDo29jdoAZxLSTPqqcOdB81XN0Ofxw2xzLJfui
YVKIG3sta08dIY4+RRggz8l840jnMoimONTwRKyw31puZl+4AHoQQ3MjEx9ffqilQ8uxdj6lWYJb
SPvofvxosXNssoLv1PR2ujGcdu127DEVHM5RGdpTbdEjg/kUMgc1ngKVh1cgSfHz0qLffFM3ZrYx
ER1s8gR01o8VuRiL6NSyrmXFuwvdQxloK5fSiL3L73fzWnQHAZrpN/JZqnf+tmKMi5MnC7aRsyxa
VT0aJtpbW9PGdQukhTdUyKXQlbc1fTZfmSJLLueCokvrEBRBgus1rh71cDpoUYIqLLufFatnDP7x
9ecmHSkInLSybvAka0SeiUWuXzXlRh8AWxnBhvLLTPEmdlpq74xyoM0mtlEf0j+CcQVFANvfKijw
ZjqaX69LrQt4Xyoa7tPYdofgq+7L7tDUSr0woeZa9V5cifG0yoL83veqo6NHnMMbMmQgqguU33Wz
s/Wuuc2K1eAa8zll1OGuW7xffnznETY2urJ7SNNuV0yaujY1kgAvsuWh9eqQfcceTxy7wk0owMMF
ThscEIVjxnGhGlpa89KEbbcP0FddYg7HyyzzoacNYrpJ4+CbThWacd+HtMaiyWKM/szoIg/tUFuc
teFg93oNlgXQsqZlzIaohrWFJsyj0GB65IbzXrj1dGfH1hnMqrgYKPsNqLi/3cswyJLDWm506AQv
U3FHC9V9LWydZuqQ9RtrkO5rS28I9qT9SD8Nm6p4BoPXrcvRte7zBKqhxvj8BooBGFhmnm2cvVra
WO8bTDyrgvW9gPJzr+GDWv38KU4YFP78qaflhz+3XwvC+3aJHZu3PzciblAMuqiY5ofawcvO81y2
cTyGlLW6oVjM71Q+6deYHbtNJEBTdnCq5WYEONDp6MTmm8kHMEAvWi2pKW57JycTL2X+D8euRKKD
Jd9DM3BEYkRynQDR4PSRv8+jycBJw4lA9RbzX41QbW84GhOCTmFSDg3tnsNpciPmaqLuOfb4Tfrg
QDx6hUHyjM9YoxgAUREbmTqlI9V3z3x+l4Gd3tg1CnYLSgpWCPerxmJz7Silq/CT1mN8+3PD2Fbs
ovkJuYXlX/XvwcXyGWthd2tbeBIjOva3qJY5Xc5VWTrAVylJ00vCJP+VooWlxy7TS42ZYMW59ldf
OtVDp7Vr1HLAp7PAhx7mOBu8jVcb5ZmbdS2iZtJOdP9rkHlxtNywel6JlmIKwap35yhexGoA6VDO
F0mZ1rccr8KPrqMea+BAoU+QW9eu8sc6YXKP4oAoozRGVAiuQp/Uehg0TAvS9Qz6jAICzESECsit
GM818o+sAzfYoRxcQ161j0OF/jx165cUd9vSir4a1Mw3DRWCLZvbQsf/+1MHd6U8Q0PmAKC1vkC8
VTlslBy4dO8d2zKyXRfVKb23YN0NenJTD36Cmt5FaNyzSndVfkPNccNIaAMj1t9Hc7fMmKJy97Nx
yBiJS0Dlvc400pGyfnwReqGWMvcZd1BcpBqkZjnpI3s/Or2JWC3e+sA+YMEiEkp96TWgkH7wmwcb
tSRkEzIKjVyDxb126rBfZDp6gHEsjQcXc9I6UdLY/NztTEIQ9ca4B8MFD9Fjmm5Hg/dRV90ltrry
qZdVs5Wahwy7UclD5I3vljTss0wJHsZ/Js75iLupQFOzI3fIcVdtOWTrdNRPzIJxhsx90bqU8nYG
yXBu5DHNDuXtYDrZATYRYLLY5VtCpe26nLcz19qj6Q8jYEF6oXmm7Hc9GT+oT+s7harZn+SF5a7a
AfDMkRJX8iJdFhhtiqttbtIbpxGFY3mGjAvJgQwYMi7Ekc5zP3lPiWad2snJf0moWaEwNyCB9Dvq
duMOMQUyfx3ltfCZKLgwBm6bcpZB1n76bpTttqspGnWL6YPXpNOxE6S2TPPLmpO103lAhiwkdMhh
W3NTWTUZjC3OwDLcs/R4h4gx7yqc3O5ep2/TYOJ9ZoiLgMXAIk8AlnlDiyUnPtcKr0P15TECW8IJ
6Z8pAmBTu24ttt7AGxyXZbtpzTI+ATiKT15QMin9/b7VJvcNTYvdz0O/P/7zpzJSzFQ0sEp+HvQb
YDY27iYiDH+/cSWgbdcJPhMtVLufxyOnGxgSGF+6qVJtN9KEJkmozW9GR5r7oBXGHQzS7rF9b0wU
gjgIcGo2arzySjOt8wh0YlVrLkEBMslXfvzSgUciKFmke2Pm5TdK7jB97fSB0gIiin0XBMGJzWF8
6RiEUmcYwMdK/75MkPKY1mdJKgiuylY8mgkbfEzAkmOA/vo5ryLJF/t2cDclc1suN1Rzkqi6409T
otbhfox4Yu5qS1O3abA1nuBTt7+q0eiWZkI3wXDK7AYpBR8HBy5kR6/u56bXBzgbCGx5wR9pC+z9
svVP7nyjdTpBPIM0v/lcCrD7JgEpv30Fh/RW9jpG8P/6bnBfE7iAiTKkk9V1cKdPGh7m/ufez00N
MnrHdlix05RGhR0KLVfjDDeO0ZQrYeG67HD+Ih9orANt81uZBuLy89DPTVZGBhc/uJ1/+YIbkC3n
1JemAr3tqSg6aZMVQlzJnr2pbg+d3ok1r+5EoWV+98lYv+Jeovs/hc6+tvP8dVxl8/yyFI6xJ2Tn
SrFKZ9g1xZ20Ok7fkyGeUMzwCdP06jF2i7up8TZlW41vvePLNVZtBtvw+vaw6TYjjt77qS/Zo4PR
2vxU10lxg0p6WcahdVBZjd5RZdoiG5vAwCnKkk6v6lN4EScws1C7cEQmAUfuG47VbLxrSug2VvOs
62RihcCzpFHeQ2SRS6viHshRht6AmhihT1jGCI8W1zQJl7VufQ/OM61/jqamm2wzhQuQ+hJpskgs
BPNdcrAI/+EXaw7u7D5mpOWjI8zmNRWNqksboYleOVboWPJt2sGidVEFWChBglUODw0j6NRs5mwn
JsE7K/YA3TEZR7SyilxIqk6C+9yn3PTQzDHcxtBRAVMEzVLe6Ja8Br1C0iSjalmOaKsVF0jZBzMx
EEmwrVmLsSaKjSGytUQtOaemz/Y0unTI3tWtE9QMw+cfLEB+0qJICcrxfhVz91O0iPIZ8S9bo4Hb
wcFwTW4fmMWIM3Iffg70v23qzCX+YKY0QIqbrqjPOK5gGtPeC/zLaGkJQEzP2+tOuo8FyBIGoNUh
s62tB1Nl6TU1iJLhSA+zu+SY18pEENlUTQpjqkv+EZHPa/KjolWLHM0n2fvYYnhxEgoodrL3MKBt
E9KPRQoxWz/F+Bogf1sUulGdxgqpcihUt1PYkbMeWygNyMMgRX47KZaLmHluJWiFzRZ4XyT7LsiP
si2OdSiJ3qVOX0yWBQUjZo+k/7Ya268mIHGEmhrAbhleW83yjzoBI5XXAlTpOOXHFU5tqhk6lvqw
iFtsvJGL7Lwt94mhb8uB4BPhSW1T2jpYn3ioWfAxddnQ6Jcqr990Uv8WWVcDejGrYB2Iiu+gtakZ
59hNq2UUomF1UEkPjiXeNL1bBr5MlnJKgAcbcp+j5NiVMQ7NzrpGzG4fCdLDdzG29NqQrlsuokVb
BVe0wjS/Z6LoFGiz9IodjUPQRk97f1935oUeTLZlGLnQQPLvgzKO912trRrONCuPnAGMXuDXpgwI
yBh4rxHJgEpYat0Tyr2Lq1UUfQX4xu8CCJd9W8X7qYUVIDx+ZYU98FAoPAphYiyyWfaNV8ZW2KeA
0K66wk2PPUTGJlS0SzEd1WML7iV0B8CtjJ9JviuHBvVEegfdgMlV3n2CsXsDwjGCULTUpqqHy1Bh
ksMgms0cSwNl1mp0h1dPRJARU5LfUDkfPDt9RLAn1hDPWIs6Ctfe/uIQtTZN+9NBE7HynYmSZtiI
KTU2VifVPCRNVw6HYAIkK4GVLN/oVhccghrRJMF1M+8I3CIIQkZ9E0WclT+mGqNjwtNfcajSaiy/
yGMRG7c32wu5k1tXQEucKvWF49x+qlgoS9/aTlPwnOSYRZuRQaWNEfMwxOar5mKjKx37GsZGjmkO
A7YWia/YdXmlI+3Np1G6KYZ250bdbQVVmLI426QNPouD4frpxeeEVE3+0eDY/2ZFapuoxF0brL2g
ovi8ifpLet1XkDKFJDOkJQaRTIxqrLegBd4jt/gY7GwGgcxgJKjrywg116mcLwVPt4y1DU8W0UvX
7IEBP09syx0hE+vWfajoH1ysBAJ/aIJagGK/MaNSHOM4QDjdDABUSKxhA2CpMivINha8rxqdtjPi
iCC5jAy4ksyIXpBk0C2lU30QDXOOLae6QlanZ5wAOKKrASiSYEc5g30c5oh0cY16ZTQuEmx7r3St
PbS9cxkLcawMZPDMiK4ecY0L4U/xXplOPMu7Z78yJQdQUJQG3aklm2qRJki/9S6/I0EHz3tQvXU1
OoyxxgQaTF29ikxzPTWFOEA/RPSc3BSgx2c1z3lwi6vfqnhdOeFNWhvfGq2fddFXu7TPtEMzEjfq
cOnR1JmmFQb+ns5OQ9lR9gi/W9TIgNe/NeCPoL/8m1p5MZp0/ZlP0nMdwy1EO7fxHDgoQhoul1pf
gGflFZNGQ6IhKj5BzCMVNzyRNv+EuQarMF4WdYiZ2jDB7T7JCqBslrf3aa35BxVc6ganNT4RMmHz
FhWSzQTDn4P6ht69ZDVEmjHs0cCx7mysqybZO+gxhXeNj1bSZCBPvWfuLalle0yGuPij5qhnhX8m
8CkmZJWwBnHXhiRAQFY/TSbXmkFi4kkbtO8hU5cK99m20omPGHvjuyqKZzov6KKC9Ltqu8eimV6a
yTxbEV52LDqVQP5MRTiTTi24Nz6H7BSScVO/Dgo0Tav3L/XouAdD4k3reRxjLVzbjIpxMrh2onI8
3PpTySBe6cUud7k+XLVjwr52+9i44dK6B+jDKSOTHLJGDAUQ4hDPb5NR6w8JkjAvKZw9+Omj4/Zn
B/X/AZ0CXPAgPuT+QEJFiNNEaXVxIPW93eQFn6UUN+owcs4I6vyc9s4GI8PnFOpX1VUXIyzNkyfT
Q92EOycujGdvlocg08mQS8dvvh/zpGJtlfC1+z4IC5pWLOto5kxauItSi5PNYAX62RwfR2NEXBod
bVdHnFiyBpsWFiVToBeBn67pd/jw8K7jht4NcfHhw/FJtNZd2ypf6rpJt9ks1dYzqTxqrdeXwRii
LyPfr8XdfBIV5/cCHJTTmMhFkIx0Zf5Fi7A7dwptqyBDgQbW0p/t+IgsV/BZbyeH+IvJTW47TGDB
cJzUR1ERIpE7YiNzfVtl4VugV5+FPaBmAotA6x0uhJGcC12kOwYKi1TbalpLg1cLs7WJ/2LLpOW2
08wnKHXkE36YSfUWD92varBR1mDJ2dCs7REzj6e+ARHrZtU3jrzvxCpucUPhRGAmsPMGKsJO+Yz3
/bg6GENTHaiZGCGfavwvi8qH8GM15AsgRLQ3HrOKh2ownw3owli5i2ZFdzkLAG8XaUl0ZDzdIa7F
QZ0WuzQGTBp13m2SIYr2Sx8kEzCKten1iMBsFGS2aJeqGvZ5R3fWNciHCSgE7xrB7MDQ4VkOqzTB
Vs7o6jY2wCG0tE+Xth3eqEaKfa91W0e6S6fxpmOTp6irGt+52BXd2+kSIZL97HqNvGs2beJoHhUr
VzMDKE3ngY+1PNfI7KcMyq/TeZv+W4WGIpoYqINCRVKiFFadX+0rE7OKGKJjIktu6nDrYo+d8Gud
fIqrhUo78i0qZ9PYOYBGTX/3wsq4kPuqX8B3K08Ldz4MyYNRpBvUVJQ+4/QUTRBGG5G+YfnR7oUh
1T5E7LIYAudZMbZbpYFxRwOB0F5SxXYoTezdKD1wCkTiuFwlOwa10I0ryCSBNfSXOSozz5V14Lj8
P6KewZBIZ4SKKjZgLft9jRc1CUn1GXW6YDDmYkztGg0Ru0eoTkxMHlZnrH7Wg1NWN50LDWsgdDZ6
Mi3kvINxGYoo2RWxu+csvSkzn+EKo8xdmJKiUE53ThpwkBf0HMfNv496M0hQ/0PUG/0hzzIdSEq+
4Zo25Lv563/IJ0N45YLfw6DdTCTNeC3gnCgV7tojUYfpF7oSlx0R0WBYrCUvNepmFAJF692bo/0R
SrLEY4uhGcqTNB7O//7Zmf9Htpdn2Tr/gGFhh3QYwf752YGK4ewzKp5dyL6RJgO0/jALblt7g7mQ
l1K6pOLm+jpPxXhnWAplQ/xsG9GJbUfbyAqqHt23I9YBAzQLK0lh0lnOtR3xH/rzhI8HL3J1/PdP
WxhzQF6ZjWFZ7D///ldeVd/THc90XcfSdZc22p+fdyMd0D9ZC3rvZ2AChzY94/dGf+aPzhGdVn7H
4vSOlbTYTVRYv2li4OXAB9MEyUG45xhc2z19uGbcaGPjHHrPl4dm6NaokdIHYaYPoT/mZMcHnwyt
2g2reIveMdfvsDjqdy3GLk3CoJswa5NiARlBrz0gjdlTp9vdsS2SHi+xNGE/2NHKViBBMSsBgxTE
GZQleIHAi48IvvObsJyGVY2LgkLJWrdBXV5Va8h7XgABuIsECK0C9CWTilm4QYcy04v4JoZ7uEQ/
Z2Od7GOW7AEmjUpiVkVobTsJlguGHN6nuvI83l0bKluNDZ2zlrrpCshEKbHfDHjhbpaETYNgY20w
U/8QYgiEOAvSlr/DxOdkatuktORpcspoK6IxXEaZUBv09PXBrjQY/PPNz10w6k8JOsbN7w9lURFt
6J09wWpgLqZS2mhsEuRRzT/18/M/P+pGDjkG5MYQEB5dnPmmLrAAm2Z7nJoKCwaJz0sDTPfKGwvG
m4yZWAPMX3UvvSuC/0U9NxObsPfu6Q4R7mEAOzc5/aSdGoGkc5NJuBOtjTIfA9v5p/VVGda4Nzqk
JCGNjPWgFRkleEsUSWzSVSjx5v7cOIbziB6ZPGLkQmvcPCWkldrd+VL7JZMux4cM6YPQy/Lwc1ek
8WVkHONJfThMeX7XKrve0aulj6qdJ0Uu1mSZp85HCgpB7MWgFtyPkQWx3SBOeIQ/vRzk6NyaTYV0
wyPpAexEcPy5KeoMSIUrwZqKSDuSbU5NrCuSY6izbpu+sh5jgIq+lkz3U1GYCAoncxVSSxlR6L6F
vtnj2wKBYoVk9JgDoyZV90snJrkmo+PNjBOF/8h74U/ialYnooG9CzHR4irHs5sKbWO3yj94A4KC
vlGAay1n4EhtWwfSaKC8V814vA58Ko94lBtUznYIP0A2asMIhIj3yY3FUXEu0+ZhKVav7PCjw2Sz
pQMz3RDSXZwJFKsZHzZfQEfJMnVzhSejWpp1bxwGy8dLao7aHd0SxqJ0Q5e0KBMa1cQpFLUxLNP5
OlHz1UHQcOgQup475XNXFSnBxMWd1eTVnQArCCdjIkphBgkwUfKPNgaIdc9yTqJWDRmfjDHAuvqL
ZwC+EJ2JPQuO9TULcQuURemuImc+w8QZtD7pImSbcrl03aE5mNhtSY9mOZLQZRsPI3WCvoJxbHwY
vfBTskOgThmP0yRQ8sKqN82aoAyn3CsvafamX1Ga0/3aaWMsz3Eg8ZKWKMmC2mdiMj+WsN6QX4b1
pJEeRxVKaBSgXl3zvmrWjav5Z4LmUp5tFR3RUPwK7HRgmH2iaBDHQNjIV7PilTm8feMGfQjtqMEQ
mMp83QgskSNnz2BOhLUqwfFEL+Q6JoVrO+QFAgzN+EJNMb5EMy7dL3MBW7BngAMjWNoDVmPU4DlS
KnSenh9949o1d8wtq30ORXLVs9ws5ajB9Oz16ppYU7jDMnvjZr68WHFjU6xW6WMbcYlo6lCKPDsi
Lkw2HSH0Z82lzeE1fnawXFS8ouxPFi5wLKkWoS5lAtlmPKRekry2M8B5TFuXGAODrgZ6B+zoaDnM
oP348QER+DotEu2ZuIEBRtXBGxEFwY+12yfUvjc03Pydn5MQHuvqu4u6/DbOhvpcGLq7UJbVnlEw
ivWorPho9+m468zutezofHQ9ZuHBHVY5xswxcOSzLF5igWQ3tDhjNH1WUp9AwMy6s7LbebqilVvs
Gt3Fc/xDEBmnmAiVSxAIbT8WXkOgSLTQA4vaAWrWmVqKidzEqcPoCw3/W9Nt8rKdX9B5VGlhTNMI
U6D/73xWsIWOSQ81SoVhf2jmG0EHbdl2pr2GZsIO6tbGjmFb/jBB5965HDjIBqJUtALQTJkJYwg0
5j4mH2Ol0S740LodiJ3ihl5Nvc3tYFqGI2olevworfP8JHgVnvM+AGgaBMOBQa35W+Lv/yRyO/wq
/5l7LP/xH/8Swf3Hu/94KHP++4/5Z36V1djENBf//BP/+G+zvf/0M9uv8vyef8l//av+9DfzZP75
7Fbv6v1Pd3DfxWq8peE43n3JNvvtWfB7zN/5//rFv3z9/C0PY/X197/+KtsC2tDdV8hV9cdAb8N3
DPJw//sM8NP7r//9vz7LuPj6y2f7l3PZfP5ffvy3SHDT+ptOVLKFIXIuWF3D/+s/I8FN/W+k6zqu
7zL+ISrI5Z8sGCJGf/+rMP9moenyfQO6rGX7cx41isCfL+l/8xzdoFHhCkf3YYX/fyWCmz+Z338s
+QwPw6KjO7olfIvn9y+lamskFgNh8kYan6A4h6CcsOeE4XqxuWAykDXXNiA+tE+uuvBu7Kp5HHHx
pSVFIpIANM8+MB7SwTVFZpNXtpdWi95s86x1yaOtppfORTHdaxrjguCsGElBKW1GYhnihs43cqoX
pi5H3MmK8a6ZzyBmQIhYy7aIIEGfR9mpn1giej+AnJn4axgrve5MtNZGgOz+gAevVPtOi96bWD70
LIRrnS75xrR/3E0gkEGTPKmBRBtbp18NX9Jc5ql6DBz/3RoTfLmcHOiWWdCKbZdxA+zvafAfAHbQ
RDZ+6XV1ohr6rnz3toqS4ZDjoC858zfBXQCJB312mZPzPNv1LQzJ0Tjyt7QckOMYFFQOWmnpvvZV
Pi7ayaezSTjnwr7Hrc+EaAhe494jsRqc46KKJ4oSQp16ovIiHMvTrzCE5u3SaozjZY9qZgEYSy11
jLRwSna9MrFDuopxjrzQUFkxo74tjIEZQeNdLY69c/jijat6DMHTqYi7a4L3mX2GileDxgAzHxv1
zLtkqX1z3A4TOa2aoJ9gR1CbY1NZgZpjN6sfEvSzxMBhMn4z0OLZpCRFGTdx/NxUzUcdh0c96rF1
AoKD7r2iF3dvm7CCJgJ1sO0jSr10skU1oB3NKFrmSfYtKvumt3Bp4gfbeR6sAUv3H+yaGdPk/CLS
mKKOCbEt0F5oOJiMLiHREIR2HiLV4t3UhbwCc0DHIZ60orjtVXarehNU1yiShd6/uw7EVlM6sDqp
k/wGoY9qMO9nRf5Ydem942Z7YYMgVOR0Dv2VTEkILxWGQYbUi2pQ94xll1qKlr5q8Y6oaJ1HOaFk
FMNUQTuSNNIWseKUtgup2AN7+IJ5PyQ39Ndpl+vdfUGrDBDfWwEle1lxGCrhz1gJYYGjf29MKMaw
9jA6maEZIcd8reufrd54rk0EflV7omDaBjLfpnn70MaQM+riCE6WrN9XOddlqRO+a5G1B9yVYOHy
PorCeIRNDkqVWYcedw/U5Yws9J7Yw27bkHeVsQ4t6nBGLU5MlIriQogDmM9a/NJmHpXq6ONE8ELQ
cMNopdOMi46y7PHnq7bSqoUU7dqUPhznnli3wLK27ZAfZlkobiX9sx1R+Xr4WGIx0pztD5XuLSsz
++hd+Uq74dsT40fM5W9BEUxJNYeNCCPMLA+FU0DdTfNr2CEtHL3hYi+C2XoBadAGXTJR6ro2R4jO
4ZcQLaMpShvmObB1sKs+j9ByclKIidVem3Z/K1x5summGnqEq0aHC5G/2wTBLZ7KyeUzbJJ3OorT
FKKgi7y9IKQCoz59buMJsEwPX4lOsCiIu+poR5k0UWDL0nosCS8ZW3MV9NZzl6Ic0fnHPYFhoAh2
+TRf3RVhqIFWLzKRo8Gg1lkOobxAOFxmvu8vBBLgOYuqGd2tH9CR4w5cJcjDWGIAaNj9I6oR4DSc
fUCuDNepa+4AqDiLRh/hpFK4ZaREdK3+lIbYaulNHgbFaZPsS4nagbjLjHFG6h7CsXr0aPQEcfZt
Dg705AEquJTDmjDnZVqCZoxSzgx0m3fuJABbJd8Y6WHxGfWxhQQD2oJovwlavJEaGuKNgQtm/Con
SO+JBWFqyZn1nHdg5iasZBDpk0thqgbn0pzjWQxrRyID6AhmxB9M6pIVPhdV9TYJ6IOmL8n66mcD
MHLzIQywoby2OSzVoUYE7n4NBViK5l4b6D9K2b2H0Cv4UEFqUAQpiunMwAHgF17sbvZEB0PyhbkQ
m1iFWISp4oKhBuaDWH9KEqQM8JvoLQagwBP/dqxhgQ0NjcABRHkzUIwxCWJB1j9GwPwJ8qEeRBjt
a7RobafR14Og0SmdnQSTKdg71cJadnqpaMViu+G8A2RE/wpE+lh02b07dZ+jF4OLYqLV9Anb5AQm
QvG70NwCy2fKp3xyjI2txDGVhM5zw8ENBr4W67C04zu/om9LexhYR8P/FJdOhC3L5/MelOsxgJva
tRCFecsePDswViwLr0Z9q8+Nz8pHZi/dlyS32EJzcBvkvy1oGEv4mBUYJeatlqEjlzcubH5YyXzX
WfrWB1UY9e2Ajgs86iPZI4iOu+BMNMUR+QXgaMde131yZER89JT+Dv3iVxsdhB5/ufWF4v1lSt1r
O6VgxXNC00T9ZtiKd8XOn92WHpEJyt15Vfb01FT5q4Ffi0iWOODyY+6DPSnVqgcGnJ+mH9iLqJTR
wjUJusrBDE5mcySaeV0b4HibHoeiYgPtO3qzFVS50ITu3/CKxHJ4SqJ210lGgaUrP52hrpYkM69s
i2TVboYdcgXYqB5pylguRJXi3KEyJPePDZvRIXoyzVkj3n+P5PSYCBjBTAMeHNFtAgN88SDEuQol
zH3LA9YPaK9FQIFwpo9WmJGWfW0QLZgjks6VswfN+GkyfAafU8bZjc3UJbfpGdTSmoFKMDb0rB2X
Nvp0Jr7IKYxGrVntLnSpwPRxMOPlG96Uo98Yc+UyPRRmwrulRcdAWadOu4STfxuWEJ4NTp+MI4Yn
Ale/igYql+/ld2HUnVjutpy8B6nvEmk/kcz04Dji0LfUSqFasTtVbvQAejde4JLb+pq8DYR4TJ5L
LyA0ttJmYG/jLFSWbgVhht6AbVx5us8lCJNLT9TFMi0+wuBc3ZjacrSRcESDj0elOYWyfBYpxGYX
XBvsG7iRwHd72R5kIPY1xAWIwFvPKPeh+fJTlGER7GS0TjheLoNC35RVvskS91hmzWdudXeDTsPK
wS4WFMMv6WX3tV69DHX66cVPNvlGeZt8o/Oqlx026JVRNRc0tiT/xLG9aKBV58w3yRsGSpJ9Jwnv
eIhpljXfo7OYWFB3gTm1oUHqoFmj3a/v6hajSG5o3TqTIC2TusLvnb40fYEwXgugtjfgxht0NgpR
iQjvY2Kge90+ZRXzOVW0wzLsaJfZRJh54lUTycVQ4Tc7H1ocLA2TWX3ARX7ox+oyl4l57Ox73MlD
ydoz2P4cdESIAWnnmOiHj6RkI+esgJZg1Bf8fusxGx453IaLxmXM1sQTDVphrKH7fao4f0ZjT2gW
GzPe4i+vaVm+knBdRN6baW36bBsM5R25RshSc8aFRG8xBoV3PXVir1XQlMCvsSFVybPLxm4UB2At
Ge0kyHzpyFRqqr/A8NHMcXoCER1cHZkIj+B5WcRwZCx1at9VTTTy0sQGSc8ejkwC5S+GgLXsIt3d
CVleELkZbg8SRmo+IHPQ0wbMPLPbDZmj1i3VnBtiO5SaxWjfBiEGcBQTKAPwTbVDL6yDk0O2myGq
rIVDejcJyOMcbN6QzujKtPpBORG5TrIaNqaHEPAwTgZz1SkO2zh9KeqHinSLZloMLYd5aYyf2oCR
ESvw2Zn0bcEEbFcG3gmjWLkq3KYnOSXfOVQia0clj2EUfLlYYswpBJRRRVy7xms+8UkjLXiFXIGN
lAoFdHCyG6oQ/l0u7p2KHjrnyXRVkiW5SKodtohh7/sUgUc31cw1xn49IrMC5uIFWQBJYC2VhWFQ
hoCeWzSM1qJZrJtWc5JOl8eE5ZWfjgtqv2XG1mB/ooyhXT/BT1n5GFEb0Lw7Iz2Y8QzgsFiH7ZEs
OyupV3qp34RzeYrqW5HZcSKliwKIiCsxweTRBi9ab3WLlCphEptO4fVI2iKhFvY1geFcugzTWrUd
YEdu+8n4RG5kAfRr0yVQtn2Zj8fRAdHFhT1m09L1JlSDdtRvW2m/4i9hRWq4ZlWEGEOAKQjbSF8n
k/loTuwEWsvcMCeTjOwE5WK+SumpiVa8TCUBp252SwyBtQCDuRZjwWmleVMxeSt8rCg65H3Zl/fj
3DIVSK5FzftiKix8jCWWbJbN/GtBjSphOxMQj8KBwaiBWgkJG88XHc2c8T4T6+A2LetgRHOkjcM6
tpBSNAnSUR/QYefP6GxGZJ3mHK3WPdctU7mShOWdx6qZGuLUZwU03IxE9/bGRo/MZdOsM9PX13FG
ECotnmWnkbeB0OrRiulBAn9oljAifT7UUUaOpZW+aF7rAOVAj4LD1tiOlcSeDVq47gAEQaFjuE/e
Ydv18R70PyeUdTsF/8nemSS3jqZXeysOz5EBfOgHnpAA2ImiqF6aINSi73ss4t+H11Eb+x9kpm1d
ZVZelwcOO8LDqqwsiCD44W3OeY6Jex3dn9DHEm+E7doRQ8tKNucdSwqNdU5P3khvn8iJP0BHig8g
+DZaxrKCAPPWReAG+BRil90N7jir0QrTbLciSPQuNx7LicjvecpOYa4FrhapwammaYIPOB0qa6MZ
IMop4TcZERersvVZqWc9Gn1LPo8xzW+Tdvj1p6vYVPqLxhnr5A5kCZZHnMGTRwToxsppVZCAxb/B
puZYAHsnOGDrt8LF/9WCzgerCgukI7lpeESdGexSTU4vyvyhCoCo6QwjOUKH9XpoebVlMCO9Thln
FLyCpMrEeM6KYy/4RZXmZeun8DPpsvP+Qqgt8BF1eOWrrXEbjaWXBylCuKk6Wm1lLlh9DFC+4QW9
vsUMAKVjtudN3EzTOeiCek9bnKskF9V6XL371VkYeXknBgSFWMguzFb/CDtGp5KI+pV0lwTxbSTz
gq5VH2VjiS5Lkj6qqrmN66XwSdD0Kh0ugw5CMict7ZQsVy78xbRrIc8i5Fl3YnFoBg8LwWZFwhnY
q6q7ZvPoRL1+F6fKo2oU162MZs2OwlVfBeemyt7VPHrXBvM6s8yLFjbLGDfnzrf7M0FOniBMFRVe
caMH4g4uhccobJsAC1urhH9pVbTRS7ZcgSV5WAJbT+TCDazpXLcQCUwT6ha/KKdRbYpEDFTrsC+v
gtB4ssqpcaUMbv6kmdcEP7F2amMcpamxzS3KpLoD/SfXKQD9Ql1LvMajfgTWG1vAoUbxOIac34Fa
5dR48QswDnWfn8WESxm91qekF42TK7BTsCkscE2sfrSXRIambsi+yW0J32ThfanK05EN9CmiEawE
SuPJg0bDQagXT5qJ7BzTX01+c/CatDuiTRA+CvutTbJnYXZYrrS3SaqeFIxUbOm7z0DatX55l9Az
r2r1JcQon6OUambeNQkx8GKg+iiX09A28h14jY9BSZstzUmcRycSSs6yhekqQ+eKdvjWrsoLdc7f
e1oc3EvN2gZkxkwuegrwDikLJDxG+2cF+ezmDAaoBkB7MC/HWles9QirlKqWi7AXdSjZ5FJ30vP+
mXaQYnSAgc00UJaAduLoRNUJfjnBverHDHlCBkhyzVff3ozAWGNtQf927BFryzw0cTTjTZy5sx1N
Z0sQfK9NCCjirNr6vnmnNzEQpeGinq33sHe1y1RSnbBkDAMf0l6TLm2DeAj7dRVGwssact0jRpNG
YWo7Xzde/DjV9xh4LgSbEdfg/q/LdnrvyeE5yORBW11f74HK3Uaz/DCmAPjyJT0vBvSXGdVLYNSf
szCvWGh40GY0x044sxstQm2KXpjeP+6oGv3Oac1pFet0UjCR6KVTq5scZJsu/1Ubmm9FwVFGv+cz
yCQ6hJFTNJTXNdXfoCvnLiNV0c/7W6Mzn5VmxrAMFpvo2I7yTwYHVt8kTUViZ5zs2NrM5Amr4z6x
OX8mfUkrimqnU413c7bJWfPr+15bwlZnlI2WscEcT2BRpEsrfcyQtEyIbHrx5k8VziS9uY3C8bnX
Bzi8LeKwZkkkYV3ymAZx5/46/f5vWxT8D9wBWMzB//4CYPOSvUYfX4f+y//+t4k/SMlfTNuyUFDQ
5GiWoar/NvKXFOMXS2B2Q3ivL+N2AwHG7zN//i1L6EKzDXYEAEFU/d9n/vwj2VBtzdYt/jFDf+sf
mfkjQflB5UEbZisCCaJFEalaum1xpa/ambBfxOBlem5k9XYYGCDVA2Ymu2IWgWUSxg8T35UaSE9y
DTOgbnd1P1GkqpCWk754jZvkYZTFpQzKYhXo7Z1YVKG9tE98fmi9CcqVEE3XqsQ21IMjzIMlSSPo
Gd7lKW8WQtr0CCaAlUWvlQFnitqspHLgMOqkCLNj9Y4alcIrEOS71HiABut1VNJXEoscXRteDK19
TyyCDqWhQwVFgkoJ2ydq0XaOLWQXvbKydZEp2kEL0YRQoWi3pPQwgdZt5bVTl1hAxMcnWk55rSdJ
/mCE/DpWmgT5TioJzCmHwH+inzZOg+/b6yqNiJcuUmkpeutyHYEtuQzjfJ4h/vWwmOxoQr6qm2Xs
9LU+dmsR0kwzuUHmE1l1QFWDI8FNUDjchQv9wq4FJYU1tS8BqU43mM5jrON+GvUOVLQ22EaVTmKk
keivil3yV0Zwv5hE4mGv1CryYFbUG7Bc9gEvPjxRFWFBX48k343pycrnCiO9sDmjB2nW702UxA+R
uYCHLKaLSKVkFow4zsLLSEj52YhK+L3zQAq0TVgjOSWzlbwQ2pKFq7KYf3UOULSFTBkwGBhCBoYw
tqcAYdLBwOTpTEu0IIldUvRQcHGWlFaw16rJPEai9Xc2lt6VIacAvXSibfuJWQJym51FntETq2rT
XnXjoAQrpKPzER5B5oX1IDlmHw+7wiR3hHKlseNVOUio8hppeCr1qbpqQub6hinrt7kt9bseH/IO
ZS/oDyT78FpBSPHEEgI6BNCUKCQGJ9aN9gT/J9zFGAEQx87pHiaEWa4B65U7qw57WI5QkMJkzjfE
3Fl8T2G5MF67eUcienIE5qeu4oy+rQub5DAb7MFJ75IeykZRaOoR4NiEX56Niems0+j6w+ALCXVX
RAYveSIYeIlr3mFyxeZmGeJBzCmzOCspQKVlWvUwxZV546eh/5Spk/6k2jkuKD02+p09y+R5m5XJ
zJ59L8PwVFMhxqT9MH6aVm1eqjxOy1LZznv2cxri/z7uzeXTQH9giN+jGzbn7WTIBCvAirmitVNR
yJUWIXltw8pHDQf2WAnPo5mFgWPbBEADvPUvMwG3iyoGx0AydrzShyaR7ocaowAOrcWgCjgj1jTV
UatsvB4btSVZUzRPoUownl4D4WEnPt1ZNYN4QyZgOarL/EpWM3HqysY/JsVoXkEQxX6Vas8MxWlv
Af6F2yZqo/1QT8Qm49/0tYs4xSytDP42bSW792zNMG4IuiD0RmZkRmhIhRaiUxBh59mmrc1pCwJW
IX4imx/hCF1OVVnzTEHxcUnLCD6QYGI5Te8HLN96m30WFTl94EfLdRukr2kP9a8pEYQi5zEuMjti
mFXJ6o1aJtxxq0IE1hCbN/o28bUFjV8xqfJb44vkpGW5fNmNesdvpPT3CbsdB1Lma6AEHyETzxWX
1dmRkddE81NsjCEV1xrgZSfR5HNHjBCbKhlAk56DXJ4wN3mNga9Q1ViApPHIvYG0U7YNqQ9mHyGf
Yms5pmTeyoFpfoYNIXlaGDe/vfHZ2P+HMuCf8i67YsndNv/yz8qPCsdf3yFETsgGt1ZbtI68476+
Q/x26mvfn86N24qV6c1bnAPUbivNIzbPMX9TIvz9y7El/yJM/OPleG9+vRy/Em1IgvmMBnZe14/T
tfo2XxiM59zYsV3KsT31m0U8HGPWdb2JN1/e7r8LIb5+3J9d/tsbcwKOoqF5OY+AictWc812B5+T
03bXd+auNFT0+sVPrrl8pP9YzP/xI39bzNcF5oNRmc6qefJ7WGNW8LPvcPl/+KsrmD/eVN/2p7zn
UwHhcTigtHX+VK25n+vGYXQa34VbsYo86yeX/dnnQtvw9asMI3CzWjif48i1bGhcs73+x6vR/5wm
5VR+5Ddt/fHRHl/K/wXCFLHUi3+/Kn2OsteX1+Hja13667/yW2GqLmWkpWqmzQ5dtoT873Wp0H/5
tSq1qX/IZLBknu/fy1JJ0X+h5DRsm9JUIGVeZCq/a1EkIX7RhKbIlo7+geNAqP9IYSp0LvPlgdQN
k9LXlJF0W5S5Aonuj49GZeXWBFcWmX+RWEi9SEqIY5BIqMFJeg3kIrRQo4DCdQNj0NuXYmA+sSpU
5KIuuvUIl/Vsk0FzMRA7Pe+UWS2asyYHre2YRji1mwkoY7WRIUqY5LCKPJM/g0InaaUvs4Tp3xgm
4BtkI12Cxa0pgdmgjPKubCX9qo8TxX/TMQKQrkSJZlxJtUQUWALjqloWiFWHBRTJngv+Qevdkszo
aF8GPSGPxAzgZh38ielYFNgmgxSMEq0zS/4sHS1Ns6dNNSRZfRAh3Hcj7izbEWXOFqe02E1tZaa4
VLIW46oNEmrTZlY2SBjIwKfUmFsAx5PO41f1TgqlUH+0iSTBVZiNObPxqcewX6G/lV3+DnDsvDgm
mdo6ENFdl9DHbpdqJ4UN3HLbVUXd64S58C3wfgpGPTkUkrLvCJ1hNiggoVWBVb7bbahfV5qKFCBi
ayrvrAp01ZWQ5WE82VIBVRWGzAjyoR/C+CD1U8U+TsLLUp4zI5EJb62IRnLU0daHGyK9y34XW7GO
Z7FPRkHnDTXI0+QK4zhDfQJ6iUC088AjrpTAhJXB+BzneIxOyR8VB6ho0zmVXdm1x8u99V+7uGCt
M0RsMbTyEI8kEiDSgpi3sCYSH6Qvue31aexNm7gPtdd0dBKkgx4qInGY4yJR7Etw3WY0PpEflyWb
TsXTvFNJ02pcuqWiXGwfofXKF27nN3IlEIQsUV5h7GlaCWVqVDUJx3yQp/hYjVat2LwnFRcn7qFu
pk2cypFwJTxugdvXRtPvhtAHxVFXplVurCAG88DMI453Uzyq5YUUTKrynKkDRQzsxJlcSKliKe2o
bZaEl0opg9pbJSoeAwv1kSi1Q84sjjSr1BxaDCopjiWct3oj7jNQ78WjYUjy+6gECERXpP9IBOUY
nagVtLXzkoAox2qz1aq563YVcmDZwSKksA6aqNiqm5l0E4bTDJmH214L6B+s1O8qL+sMgv9kP2Hj
ESYsznNNazPPYAzXPPalar5nMhsbHsShJ/qAHUbSYBr0u4zrAjk/TlMfjfs41vkZEzIckTvEQ1/t
2yobULyqqqY3gTNpwDqcJs2a7iGC1cs8t5T68glMmB3sAsQp5oEcCNm46hMjU/oVwIFaPIHMqK1X
Hpj2kz1Tqzkj3SGDu9Ii345AjlI8xmRNkRkKANgki0NEDIJwebYoZJIallsw1qN0nYQ1+DYSBqzm
ek6AFIBQJOKUOrCtq62cEo2x0SKd3yvCl0Uxoo/mnJFBREjxgbjWhkYpbxWoWT2dimvWVlCQyxIE
9XsASof1GP4atMC1qQePWu63L0BnfKR2RWvdzZFa9Zi4I9BcPkq0dp4zZm4YUy6GZIiivTFpNlLW
OgnkcdewIS0BG7VVDxOvgw3fsyysEv3CKiYgv0sTHZwLILz5RaxkzOqxe8fdyNEXoYVhIxDdm3XE
SlszIq13xqkemCCqlSqzB8YJ03a7pjRbG7NeG/qf4Sw15XmwFRZTOere6l6KSuwlq3FOiXtBfBWq
tMpqw5ZYm4GyWRmU/NX/FQLkh+HUsRjp/P064G//L/1o/sn727/Wxd/+9WsxsPxrvw+pjF+wTZnL
nMpSUDqYBgX+8NG0//LPkvmLYSsKIlhTxruEBpVq+PdqwECYiovVMpXfpKf/VgkYyi/qMqAib0ro
msVs6R8pBBT5hzqA49uyaMEpLBTB9YX9rTBNhKl2GRrodbjzN7yct41nb8SqXHfbL/flT+r6b7Xo
Hy70reDQc6UZbcGFtJ6QpDcFXsNfX+Cbo+qPH2XpLL741HI1H9LK4ArVJyhyp/QQIWy1d91VNwTI
HRje/rRX+rGK+n5JxpA/XlIxVUtSiQFd187gym7qQX9BjXmLKsChOYtX5P164ieWt28d0rc7+dvM
8cvnhJ7M8qcioAbS6C7Zt4fBoxXcmLu/vp+GWL77L00LF6LORPAiK6quQLxehptfLmQP5oBRNlXW
Tdmi4blOaJqzbFOa+8jkraz323IoXULHvAjgdq29sxbadf1LJrPjERY6T6LqGgb1NVLjlBVhUbwU
1VuVpmu/YTmEAM8ADy2xNulZO8zTW69UDyOuSIYQi/kdYOVeDe9rMD8j+fUjuXgQs3xQNkHMLlQL
H5XY4h81mzkXbDI7jJK8ACC5EAKO1dtHn6yM29AkD0DbNSP6V/gUhXWpM9tqJoaP9VlWtHf+gob1
cOf6806a3wp14uorGdDzGkcZTre3wQwc/lZGtCA62V7CQkJX9xg1b7O01bt9Xh5VopaqlJAy+RaG
69S+yt1VOC+r5BC9xlENdqYG9rpDa4RcNGmOfoxbI288ET3W7YeC1FCJTurYbid4j3372YAozVDm
ahk6INzOLM1KbpU9XWiq2043uu8JfkWKXj3I0rmW36KIGq3eppbv2GhpTCSbYZ5d+TBvDPUoz8+M
0Fp939dnm2hVXwDcfvTtcGvYnwse16irm9aOmId6mnmZDpuZdVXR8EJT17780XVMQZIZO+tVmJ6V
/L5RUKY2kRMANtCB2jbaEtiWwKq+QUAxKBLg64+GQBv+DqjDz0ZpXei1uSO6vlzV1T6fd6ayjtif
5uyG5gmJDLkPVl3sGoPlMsqAXNoPg0+0w8Xc5V40IfDiT8I7TEiyRfQIIjWg5D2xqU1Trn294E61
S141S3Uj9NJiBuuRuSCnHhX5LKnIO+5h0TrMl9xM+UTAjIWOpJVdZIP8ZPhcTqRo5/IxSZ0x2+XW
jun63rDmXZfh4l+2l+GpSJ/bjKXxsE9L1JGDQ4XOh2dA5My6eq80H4DsXGUiR5ddIgEIbmsp+5Ro
gHB+TlVkCnyWObSdesbshUNqNcRvifxsUA9KujioyGaZeub5Fftj5Dj+QGzJ0QiPdQx3I2fJGqSO
qK9rho9Kfoz8cYm28OKY0ORAJWCyOUUB7LKnVJmcMkH0Nhw026vqZ81KnGwsH5k7ekpebEdDQVCg
c91xQpfTnwLsW+0gIaizdmYJ74BdmY5mFmjE0Mnwo/w9/8t9zbJA1KHL5HNVEImb+ddGfgoWyg9J
HyW5YWZ9yvqTLKMyyeC4DvupJ8F6hjrXsE8cWJuicx9QXgebdgE2duzdlU/M20g6pxWn0RNjuVM/
1YcZybGlvpmEHULnmEC4yhkPh3mozBo21LbF/5Q/asboQKcixfOU2nzXT4N6r8peW93PiFJKPXbS
4sru3yBlgllZhGl+cWGQMhzaLxWqNXWE+y/DV+jXKcl4CNaMAEcGM/nCOvYaJCh2iUlBlmbxPiH7
J+RFP5sNCXycbm39pvEgh8reJmYhgMuyMFusPloZktM3qLfkVwsjo7pY2otPq9N2NbFzpDTimRPT
qZudNNlqWuJUYIly9VT5ntq0HiUlWu/XvrVWwkheq9ZnAlmuEhuZRdRu87Z0Wu25Ue7H5TlGbN9Z
nGI8rwtanZRysoLQBErvsvxWInEk1wOsVb9GweIYylWQoQhsEb/yYEbjR6fBQ0HY0LbEWWrmfgnn
ENM7EbnryBiO2KjmYDF0xl5b3BjMrUsqyVRjamXDflGpfZ/lIvc6Vucokx2ZOFIZ3kJKFCCrZuhr
qBY+fLnZKYHYTZCWlduUFXAMINZ+6BL5IyDZQtxX1U2gjtdwxHYgKq/j+LJsH5Pu3RqjYzTdz4hF
pRLUlQI2gGG5SuxNgE1vzO94I25Q/rbhbYMZ3M5A38ofYfFiVfDgAEUY0DpTgdqI6UCQPkbSJW3f
2Dh1t1XHQ42cbeZGK9q2LO4WWALGNX4bd0OnbBR0sloFI6RO98USgwAMLMowStfjqoISoj4YKDPL
5rYLaew1z0p3rclRFHZHCvX7VGJBQGLKbkJ2sg2jK1u5V+DIkVSfY6aEfAKwKln785tM1S70u7y4
rbzG2rX569yTuHI9VncJ7a6KVno0SI5AlWI8QmCq2z2dvBSFl7i/z7TaK2Lh57HaqN1rqD1M6oVU
3PFfNdgZMcoRi842vDjV9CWDcR7GQ6Qfs8xDm+6IkbjG0o312kuqjQXEddzaEqnNCFC70EPKxcvt
VouPqYpJOl3rgzPa0V6Oj121TUoUMUG/z6PquXltCXpn8VJcVXZ5GJhkDIbbBwk7EIQY1WNk7+Tx
IkUcHWMdMn3/UKnsaogX6Xfz3Lw2BGVzRLoEpoLoUNwi28zDJ8+GYUP+B34bqDRUERLdYpoPuSjp
OGXHhp0IVIRXSbSZO1g0jbKzsLaPKPzkplqLItk0zZXGS6yX7yPJckRoHoNk/kmZq/6xzqWMNpcx
nakIWejfCuoMRRmhXDZ5Ay2qM+mg88xN/HIZ2KMwd8Oefdc4sJ3Qd5IEoZuId0GvR/4I8ubBKf2b
Iev2VvSK5FwlG4Fje/Sk4UXCW6Mj1LYLj5HeJoCjbiaoGJAEE2E2ClJUT22GvOqvq8A/qaptheU6
pazKyFDWvhWBAsPVlE+QWKQtKBVPWyekeLDPYQcBGJ4qaRU54vonF6Uj+l55clFjWcBrOjv8b6W8
L2a7aLNQrLWNzobXBUjr8i4yVsil15ET/+RDiuVDfKt0qXFheauKQslLT/VDpduKPI/GJEAuuw+2
5gOrnlW15jOSO+AaK6hfnrnnqHPiDYlSnn3l/+QPoOf7k79At4AhYEJcbvW3x8bwixSN8aBwtPer
gUe/4mGg/adbp5YS3Oy53CTVTV2cJAtNmSTQVtoIorsHpRJnubouhttKu20jlawEAKTiQYnZNPcI
bWdQPV3yoExHvWTvWUbrdn6zzHI1gh4f+40q3wr1rEuPgfHQLvmfzFur8bM0y3tWmqj7A/vMkPE0
TGw080dCSZjrvulEUCpEdIKBgRWnLPFuFWLQgnTOU2lQolVbYRG+zYOK7Qjp/F6xyDJr72SUeBXZ
oXrFjV1qmXlc+QTLxAOghAlpOFb/YjyIYLoyc4vAh9sCg5U/Gyt0nZzJqMRqG9GE5ijJoddsp2Iv
Fgt1S8zKWp8uc5CKuXwVWuMhNu8B+d8kAXjga6XrN0r3LPFXhoVrzU+1LlwF0Hw4HMkKcIz2QQ4f
mvq9l4jzmzlvy/d62v/1o/3H5o25P5Frtq6YmmLrLAa+9lTBbE0A6IjmJthkq27RmnuKK7Y/26J9
XxouvRuz/V8NrfyMYPn8eB2kiV3TyyAya4dd8Bol1E53G0fQKJIN8JNDz/iTTvGHqy198pdOsW4T
Pe8UIrC6AvTfZ5qZG2m8SQxSKk3eFVnh4NragHhExHKYgOmHytUgboB4+ZVP7rrYmyAjsPbb97W0
0ckg6Slmtat0iUOHrxbW5ZNiYKOI8EnZvXULZ+rGphlhYPyp0Qckj4aMbyW9L7TKaUnMnIyPcn6M
p5NdkzEuP9gzITAxkpPHqjsoxUSAHnmVF2mOyF/Oz6EPAKEN7BUEqkqRL6O4f68KgNntdExHixBp
6z7VYodhZ7tKSyj392F489ePxp8etRZKJfzGtm3yBvnxLhYT3aWu8J1BRPcyt9jQyuSH6OLJWhVO
5HyGmvOTK34/Z1UZ+RNRVjoHksEo6NvhbvMLyFFTK2sdQ+wKRo7rO+VD9VjteExIw/7JMff93fj9
csuf8+UxMWOr7LPF69uln0ro9hxr/4UPxJJMqIwuDBuV149XICzOTny0IbytRs/0qk10nPeMC9ac
Uz99bSjfxz/L5/l6tW9741I0YtFR02Jl7uikVyRnudpOwPRZXo/CQ+D8MB1+OnX6s29t+cJYH6LJ
QML244dETT2ZcSGg/UuesefQdCR8DSuAMM1Fv4lOytVP7qqy/D9+fT/++kG/XPHbaVKwQNOnmg8q
5592Bu/lMNZHEyul2lrvutl4RP16Emnb1YB3ZMaBDOlCGfsnDqkXLFwO+zVHaJPT4xgCTuc1tRv7
sdvK6Aka4ckNbrAeWGD0muVU5lTxWTFtoqXStVg6Dfp6Ht6NWL0JRH4Jwe8jIQYiW9yw6cAynakK
rsN1GMcFY6QBlxTkQDIhZpVUdZR2iWf7dA3tXY1Pa+AYgmIE+ueYaQzqi5bS9NKmnTIh7+GUNxVt
JSUtjm0JLiBvpC4guB4OVL/k5jWhh7bGG4EPytWzlnio3DdVfWy689gdJelmUmvXZPXVNUiJTS+2
a3qv2R2VRyvfI0kkSSrA7n0mv4IW8zVILnqi6Zsq2ZGkTG4EfeVeT43P0b4X2SGbhm0sfxo0/6Qp
rFl+jdnJ5Lse8Mz5iE+6GlWI8knam8Va9CffvLrsnH/46pchoM4bhEE0E0DKsR8fNnsAzsniUV4v
ISB0zEz8QA+shXGAVenFyOQzZeMTstwRAS/hMNIvfaHj8it2qb1VwYgm3UVpnMz8qeMsVTHysmpN
xotALh2NAqREhj0qhGUrt012pZmocMLrsj/K410/9k5rvMsFAITp7Jcf3C64niyqvVwmYHKMLtLu
KqMDgDmcjzfwz4z4HFvHqHgZqos8soHgGk4p31XzbQk+xVcA70T3bWhhDyK8vTgkHeJqge/fVDYt
dzQf3ok6WcloqTUp3ZPjLRLIfD7JHR8pR2Il2C4yF5in9xrPXpgWjhm8qObR7LAKdx/29J7Ix5Y+
nZiVVdnA1JZfyvSupr6v+Hv68DVNc2yGtTOH9FNX6mi86Dn+RQNDFVLnWHkRTHHanh+NMl9a1XA7
wVBjXYou/CFW8CqSrFJXG5OEg8ZCh84S085fcHZq5TPZjYRFSa42KBu2wMem/hjYuuUys3A6IXyt
ZEXgK+wfrBFO1YBdgm9Af4ZdtDZr1ltYjLC++9iJkvLCxgZqK8O5RT82vYV00DWraznsPR1KoGp3
DsEVWFJ6Iv6gJrwBUnJgXq3D+t00kWddGQ2eL7HcB82JCKoJD1ZzO/YE2ZY48VVxp+evSqLxMJcy
a96EqSRm8vEclvdLkNpU4XWJXyaYZylivBjZajYHbtJVj1lAaFQE4OoWFxiCoFjc1e3T0N7rFsd9
alwuZYPZSNiWpR4EANwA6KKP49jeWVP5yECUv4+RQ3dR486OqosMuyQxMuXIlK8EI6Un0RaTHqlD
Mr5f3+zgJ2o7PbiXB09WdkoOs6w7NNVVCQNVxj1vd49DdswBpQWIwwowooVpOZoviCrxCUshnqzA
ZwyxkSnZe1s+l+wCG3FhUgkzRSqTa4IeV6qEhRM7uTlddSa7uv65Djkc1I0MAaSVuk2rMnXw/WZT
oMdIcH1mBmNYPB2jxFPC9jQEsgnaJ5ReWixVodauxcLKrNekLKOVT+Bdj74bYhKR9rlC4gIUgaoG
o6ExrZI+YuukQT5LjslwFzaZV4ASkg9R8aGIE0Oztn70B3MdMnWsenbQTFa08kLR8Y08o5xlksag
XuU3omzxwUeScKLkPlGgevhOWDwqY7C2iOedGCZVfACjNy67nkO4XmCTyELsfUo1D1GOLndkiCzI
ap3dYizdtCP0m8M4t8orvbtmBX4nWRqkbe3KT0ZyuV/Scl925nbIZEdYLOrjeUukLtz7HGohY+R5
U5b8HjmWhoHsZ+ja/csoIna0+7zZxz6mlBTPBH5hC5umiU2GH50/lmdLJpuAtimLcZT63baf5K0V
b0vzaCNuERY2ZVs/F7HgyQu51dpmopKqcRSm/XvYAypRVe5THB6rcSv4DOATgbOwJE+0VbHkXRL8
m6LbjfiPQ71SxiV46kiIgZETJKZMtE0BcYBE8rFT6osdxMNNyHYD1c7a0F8JD2aYAthqmFeZJDYy
701rKrxm7BxtOOjdexsc5eLO6DUvy3h/zcJTo4L4H8uz+fSpArdd8kBdOpZvvtYc84l6i8/pfmrR
hW6rBIdbxFAlU9dx7J8nHsnUEOQC2k42aUAhTBboiX/gm1/5gfThZ+m1KHqySjE+QWTsik2ubpd5
KlHuqyi9n0h8hVieY4+UxwcthSVPZqfe1XithKPpNrZ/pwS/QpKQCMdVWrAMKkw4MFdhRdfLsaOZ
4k2JaQFQf4/xtYanrsCNz95nrvix83CBZ0uwGaY7BL63baO5QW5etyqAkFOW3swjxnOrfhqZfydF
YPDoOrzfDR0/DksPO4IbdxONKIfmp7S7ThiE91GHjRK4jZJ/xGoEvp4jIUNeXpHSQRo7OWH8VOOS
sfKdVr7I9XUKyrAdH0T8mbEFkWP5CIkSxjKUKeVKGQ9Nd98AJpGS9ZwPblC45F6UNqxFYxvm7clE
ZyFHl3K8szKMSszGNX50IQ8wm037hj2JOxcD2WzGppxCZzA9Ae4gT64tbvPC5R+hC7e4cDS4oZxz
SDKec9+t8bCtbB+JPapjwSBAzI95+xhY92oVulpjwVfR+30qJRsAKA7a+k1njO8SOToEwF2W+TEL
KzfY4S9wgAMz9luNxbxNJZvtWxtC9A9zZvHyqudXr9bGNZbnt3FCtKFI62rmGdZx6xRLUA/jwRj+
CR4lAnCsQ9eo+Jy0VR8oF5F/VYW3QygcRev3NiPSKXRz9VkTD5Zx1ShgDgj3Meo1CViOJl2NuI99
WAmS+mFMx8R+BLgc1FdmV2zLviWtI3KF4R9IHnTq1ElNldGx7sV5647AZkQOnoxFVZdyAxzEZawg
7iOfMVBbe3J12/QPo345kS8pVNcUG8W8ZRHjqjxrQ70zMiB8oAUwZFTW6BXaOpwXzuNpxKrn3xBq
sYJXBPf/hPJlW+sD68faRSO1yWfFjaY9WwEiNGrMW/xWoj5fp2MBXGmGSwHRPnwKtU/Cgh0KImG8
xly0Yy2YpSccjStuLCMZu7+LJUbm/HAYdm6jnlJHrjmhEIdY2DOh/SYzW7I58nq93sqS7g4UPsTb
sLYhIaw3sKVtLBUcCzsXON/cbmhynafMygq6bAN5I5g5G41btNzErfPtuhb7nOJdqk9I5p8AhKj+
c+vfRYQ6BOGwzieVVMPnrrtoJIW+fkB3IoZdpJz/P2fntdy4mjXZJ0IEvLklQIKeFOV1g5CF9x5P
Pwv1z0xXsTSl6DlXp6O7BcJ8bu/MlXV3UIQbWLF6/dkp5EvH1KrxK2rMfjGTWzxFLuuYZSkrjxm6
HotFFAWbtEaZ5x3INKws1qSMHoVJFmOWriWPJYzmP0N5WGmygYgfG0mZroRafBTU96i7DZJxCQd8
USNj60l51OeE2AkkEX4z35g4PlS0ofSbpoCpzDIMooAkC84yRt7d1YFya4UUEeh9VWQ2FHFsw+R2
CdBcxKRqUl330PKCFRLFVZ+FNjijjyLZkq3meBhW2gJGOOSihRDkH1540eKbUhnpgXfPqk/086Oi
vIw0RPDamfhjWsM1LJbmN27HHfJ9K5DiZ3yI7ac/56VBSNLxVfsJxCDjLi1P4vBW9w+EGkdwtI35
A5bvDCgycO7RYyLL0+i3WyswnQUo1pwi36R3ax8l9xg/RX24GmngztljRlivUKwpwU6xSMD22GKx
COJohfB9V9IIlqTnOunsfHzsI5XaCGttL6689CJEazW+EFjJZ6S4fUwuYo/7ebSaO+RnjqocZsh+
4Yd26N3EJFMJ4sqUVErXx4jf0Y6XVN9NBKf04/vQ38731xPQOoyMSXWTZWQoDpfWNOwR3nipDBgr
kXroD0j2kYoBtZGam17H+9m0TlE85OzHfatzAlArHhkWFvN216CvohkBPCAQYMyWzcrzA/bZoqvi
qBbqr6CkHaubOKCflPExbc6Yn9wgfpukzwrwAwYDiJ5C/SLL8Nn9XRWcq/6Al2hRiZtWdRsCi0Tj
Ros3Xnlbjw9BRRAEutCe1zOtYupPqL2AMSwsM1qOKCSU4CVJPwNOvyw0ES4qU3O0OVLGBHoU7VuO
Sj5xY9GbbLqK+axl7uTP7RHH5HyAhUM13WHev1Y3enOmTL+XWnAAIFrYjDKpZfMLiC5pAjmH8dBx
d3ghiXnSsFan8d2gP3fkLmo6ebHtjn7JsgJvGNybangYyq+yEA/CGL+wU3PMKbjhuDYzTx6LQHBN
LltU/iUI7mTM8SVYM2621cV9SHDiSEuQPoidA10pfWvlMaMNKHJjenNDRRZGSWgNosehpg3UF0wq
h0761Ap6UbzBBFRCtCwrmp3h3cT+oqJYZ7K7eE4j4RXNpBNlOolFbzllwhS3li7ft+KDDnFhULLP
CosuIl0lm2w1wQkrsEGfPnAW3BXxcch46boxA0iWlfCCKgIYuUOA/LbQ+4Ws1LTy2aCN57o7+h40
4vE423wMtXUjvHNaAR+KwKA7o9g3xD4a6mhb3Ejjb/SBdWl+pfXSTA5pc2lpyFXYsUydX6ldVHAq
rUjCAtYNYPWm/BGyTddbquhMcGQ3MBaST8Mn7aheRCy9RDzE9cbD9W2J6xg4HyxxIuEUsuETbxG0
lSMrl5x+wZina8tfTeHoErU6Z9d0N6a1CTnbTtl4CUaDyJKHgT2wx9Wip67bC8MTT4G9QXCCvMEu
V0UhgLtMCZ2eMmqU75XhBAJp0WZ3qtyQkEYQPCbEXPtU6ue0+yRkcdWy1QHWSeNQpQB/CBSU42ZN
yeLDm4Nqyu1E+78Fniei+EZZuqsYq8wwD4HuH7zCsbKR3SwiD9/ExndviLu2YWvzgEmO6smxVMnO
TXHr74roC2QynYHCGZoDeT86EURlEzKkE0KbBXhh+4bbS/ottGeHKO1FCAEq7p+aTNyifV4GFpkh
2N46U1rW0MsSlubypQdpGhRLj4lJqKHEsgq+6ZTSvCg8B4VA557+bHJBTf9k4MdT4gEfzLEA9ts0
IHJplZQbLTo2wkscReyBTMretNVLGlXeF71pqeBxWmii6CfJzyPKhdDCKg+VwrBUvineIt87cXS4
MEEdfdGtORG6vqRvqKrvOtGNnsJm9whiBCkAIo+Bs9+QrXzlpWXLbbbbib6GuA6VRzUMlq24Tbw3
oeYUUX7o8jqMXxPoOYb6nlbHQninchDxnyWrXBXZyZwulvae6LepjsK5/8qJXiFX3DrIKYeghSwM
N5FSPGUlNnDI2vE6q0d288u88Nd59OSz4E6/im4cMN96VTzGxCHIou2Xh3IVi+GhIjMwDdzW/LTY
tlvmxu9uK2EfkgaujS+CoSEgoKGXbQr4sNLOG+bt1z6YXC89Zj4EZW2g/UXkgAr0TT9qdEADimT9
Y8ciM7LANO1egZjM2JsDsf3gWVA+jOTigxXOjDOpEBi19h5nkJyqBicR1m7gOKX2EgcHkIkrMae5
nWQvbbVP0Sz4zGHe+6xlG/DoMZ0Bd1sReLH0BkI5GevBSN/1IUvuxBKeTinxGT7DmyUR3CkLGug+
kKbWu2PZmBTXY24aG2vnRWujf0BkTIUgcdiNeaRMmeB90FtnKWRk4yDld1m/AcEZ0ck2O4A9/nPT
vhIr0JPNqFrrCfthh6Krevmhvnddwf5V3TMolWsoQHXMD39W90AlJ14QVaItuu1SWyU8khXp2IbN
2WCl74Ycr+aCfcfl39f94bLalW6yhC9RyClFReRcCZ22sLmrop+q1tdF6/+5NxIBDHE2gP/Csf7W
bRhR1EGIqkW73eou+TFrz9Ed+VZz1VVFE0z8QZb5XROZpv9/rnf1LPNpQnU3cb1oE67rF/T4y3A5
bOJltw4mp1nMj9RwQcCwLBMcs6DmGYs/NEC+f7D/9zdYVw9WKqqwY/mgmCdfDFZosiJao/2hjSPP
f+X3dsCvJ2thGuJfZNTI1w0IAlA4ORIyXOUHmUSNoEXoA0hBIex32nkuMTutxQZG2IKQaqjCxEdP
nRBQlYiJtlXrZrExZ6P88Luu20vXP+uqS0EiXeFJAkbzXDyFnOWU6H/L3P/f5sjr1sv1Ja6q4QEL
1xhVNKhrGj7hen63OsAcwU1XJFY9/3+Mkt8e81V7qTU6tQNQAjtReW6jYzC8hvXu35eQvtEdiHAJ
/u+rvNIdwNFRGvY2yLJdZcWCtQbepC7I0VxGMOJ+eEHftIn/uNiVzEJp+7AImYUpAa5lHEpU9nBJ
LbqxtVNgYD/c2rdj4bdbuxqPEmYuIZT4SnubQGa72igOGyqEY0g6vMXgJtvopf6hEz7/zeuRQadZ
RJmvimjqr67paV6d+QKgw1lOTzbbGvbYsXH/ezE97U0RRAXtP4IZr1X7vp/BLChG4pGmkyhcBv/x
h2c3j+C/7+M/F7h6U7VeRfJYcQH9MK3CNdFsb2zdEHjyYYhr/O0/rQjfNb//uKWrJ4cN3TQ6Cqu2
tU72Vb6YG5vDmlRXdz7GusnSO+rLH+7yuwnjP49RE69myxEaNXFIvK2I67mzfp8U8zWkuGVHPpJN
ccv5b1vg8wSC/mP2d5oEuulXE0iWdHqhIqZl6kTaoH6alGX+fVffffa6pkgQTAzQ5ub8an9b9qqm
0Y1RTlA51sRqiVuJI2Es3f/7It/OGzrfOB4IhTb79RIQGdFoFX03K7SKO7iNm3qlbEdnFkmZPyys
370l7gNRBPkc0l/SqNDTgrDrRJEAyFcrekLg/dNMcf21X7e3r15KUSiWHOa0t7uVsmpOuWvZ5q11
oyzHdWQTOvVfviFFVKnAs0hr8OBx9F9dzuw6QJN06CDfPbMBKuIvT3N/eD+/co9+H8G/LqLzxxVD
kUWw2n9+BrnQNnmYzoQCWDNaXW7Uft7YThOOQWIBKX/EoLm9LifycFj4xAmg8iXfCzRzqN00tCDb
YFNOGgBz6aVJIrvq+0VlvQLEYxNN65bs6km7GMkdzRcpGY9IEK3wRskjxK8JAQrjAd27C2h8p9T1
iyJIbgJME8+l2yeI3ltzT00Hh0dzpzUSmU35IZfznWmgTffSlxnKaob0wTx1Qd3solf3QRVglh3t
UU9u1bFyvJTcu9IHQvhcc5KSRdZhbR2Ubiseiv4Yez1UzJCGDZkVPRTQ8SbFBD9Fp5gkS4F6T5Pr
mF43DdVUqtw6yEGiUfpxeDM4AoICHgQkZiAJJ+WFTU5JeSPrzgNhlwV0KXW8TcYDTudPxWsPmQ4r
UokcRIuH+N2AKSGTK0UC3aLon3nmQRbOyX3ABb9Qw3rZXds+VUVHkHvKEdBaVtWDKj3U2l6q9hkG
yUyjOVJPC13JdvHYulLVfliCtbei20Y+SEVzAo2y0kXaO9NOEl4mtjuibLkkmCzoyS/Lsd6YIESi
ga4Ij3cgG0uo9rHwzMaM/WfmxBQ1s55esD+JgKRL2abzA7hmKfrIEqwHcppljpQ/fJZ/jzSV1dEy
ZNh0TILK1eQk9prmjQ3SFdGdBXC1S3/gCF5xMS1R6Gx+lMpcb2/mUaDhb6NrYxoyeJo/RwEUJDJp
NI0HsJJW9CRcsV3StbbzVb+2wh/uDtfc1bL563KAdWQoHYaJlvPPyxFWXBpFalI6R9CiZu/oOH0s
OzjwnaThHB1+1ilk+PxGLW1DABIbC4dEjJ+lqXFwSEwqDEvTgSSSLUK8DvMIWEw5mvc+XytCfxhx
4gbTWVWIcxhg7SfvKfsbbfKWTWbWK0m2QyzzxmjZlhI++Qq+p+6rIaPAZIWrSOYkNDWKo7Um0IWL
jb1PdE2hIMifgwirhEOrEUN1GmE4ilQT/P38JUtpi2eno4KLlC7VtYSuQIkYodhnJeU9ZOf38E53
SAHOcqehWO2zF12MHbl71yRXI26F6DrUBcmGXJpbXOMXUsosc+lJVOmzrkRE4jJY4gzsawrklW51
QD+DihND25v9AVACb/vCpXxu0xIkfUeKU+D2BGlvW9nNjfzS6RTsNYMa/54D7c0YfhmCvNa7U6Yq
p1onPqs6M3MdvLi3aRjuBK84+qbTKK+ToNKU3PmJcgva7ybTlBUtfEFUFkbb0HJSe2Q+JphistuJ
smzN9qVQaTsnyY1VeutSMlCfGPaEwKCqz4J8X1b9cuq3wbQqOjbV1lr2k13kTxz4qsKVSuUCL5FC
G/oZeUSJi2iVWN27MKbjMS9BvcItg6RPpOcOMePUG7dSC4FGnEn5akNvJgEcllK2CH35ZtRBCtXr
wY8egGbxYWvivkB7NXV7TzBvPMQBSptjmqHubNWzGkIkmBMixKJR9proneHznD1yKoCCnljmF4O8
l7xdYmzqnky4fqC0TyKzKS5FWtFFtWtK+lYyFkcKM0W2i+J+ZyHIN/s1m4VNVV8qGnUZPGPiiTKD
/48yZiddGx6HwVjXzJpmNtzVXg9Fl1TpBXas5ez6w1T/UY/mqxjQsg2+Evp4AHYJaFrW48AEnmZr
aYqdoGyfe4x5FN9poCs3rVDdTjJyZ5rtofSVRiBo6XbS/azbFznLURH3+2iq3DEHRhEYdtpSJuzg
CC16lM9pTZXQSDmqg2kP6+gBEFK5QvbQYBzU78ARf5bebRgQHErGnpclCEhL+sp3gR644ixnZV1A
TJziq4EWC6podja4wQQevJzNGeQD1Llb57U7NsFIV709aka3g/SFnmGeIp48hQo5RPNGgYfoO63a
rsm2TvIvS7k183Kne+EqSNmZynxsxrTQkC4xyUsaM/5oPFtJ9MCk+lZpJglkiS5R+jMpN7fWFiTF
sgjnRPYeQ1b7QTzOyqdKNSFYSUdrp2YoZuMWJRuM69pchZGyngH1uqHcC/VFpa9eSM5svyhrvmrv
RhGI2R5IgJ9ftLaulaOE9GGMEldK15o/LAPwp97sE/JKt8NmP7KaiSIZydjyCetbTOJzVeY3bbbN
+wdRumjdSyNrBwBHHHEDN423KlzRut4Mlu50PrklVErDOnE867XSi13dXCQSscIHXXoY5/dYCxhR
bquuh7c+Lfv0Au7/dmxxkJpF8N6ynQTIKayjSDhGVcpvQiEAZ8HOcmJNDYvRQo7yJkip4LZfLCQ7
n6I3Ijsw2XYSQyGvYxBtWaJsNPVsxMNDSiZni7kFw9qUAW+NGd+1RlVH8pZ5GNzHBmruWt0oHlCR
MCDgIOzPuBzY5wg9uAdzGRX9RgDhkfThp9mXj7ofbLDh/HudnZe1Pzd/OuhhwpDwa2gqOOqrdQi4
bk+IOUcYgm3wzLXaQSNG4t8X+UtjrohcheIhcltdmU+jf14lUcOxSyZBoRjSL3U7ceKDvGmWaEwo
hvzkCfn2lsCzyLrMyUb5VX37/Vjjj6FAOoCCSMRwfCt3lGKnlT/VQ//en3BLsw/ehGsiUc7785ay
HIQoOhuVmoFwGpzAJkjMid6Co7IkK+z5J0DTrxfx14viMzRE0AAwAq5eFORi4nvCWLXFdElKCTWK
dfXInoyGoml7T8i+f1Tz/iXW57XhVJ+DqDAqkfh4dTLQYskMUhSTEOH1haXJC1nuaPEFdqKgxu3p
7aL+S72jyhqI4IwoRSD0i4B+rKRzPjbcQECnsRLS0laNh66LH2NjWVcRFm9prYTqW2hlrIAPBf7m
mHVnottWxbdp6cTMmDHeeOQk3mlU7uMJhf8XOZ4EDkHNzTg7WgRt0MT1G+xSlBFD61LkF0ke1qU8
ODkN8npAelM7UUNGnoTo7RSrT4FJJuXFE0FsfkgaxlQRL3W7VaQvBSFwXlY/ffnffCY8Qg7Ys3Ye
OvjVI0SQGlgEJqt2+kBzHJk5TQztkG+8RWVnB4jBIBr/Pdi++fwVUeafGdukK/r1WLPMYvBkPv/G
25babWvdh/nm35dgk/rXtKGKZJ1BZdZMnUjU+Uf8NsZEMUObGaBHUwLEokD277p2cKsxXSe+iAff
yp4CjHaLRHsfZyGfyTYorT3eKVW8lo/W6owLG0SyyZH2ayaNHqDgTLFTushyfZkLwsYqAtvozmaa
7zSKwan8SMID+/+KE6fOyYCGoElhPNa/siJ3Av9ZFQ8Dpz4/BypgSQffGu4GyDrs+U8xIY9JVq1R
qhH2OJ5jQwZHQLaj/JJnIwZaNHG6R3gIiR3jTTPQGTrGASscBH6fkAugnXl1EWmkGQ9ttiuSuyyf
2K0CoNoPyobUK6JQOrqBD1lzA4tnFWlsg15VJoUo26TSamJS77tg3SMroQmYEjxVOGK3y9l9oatp
UD6Z7a4dnhS29np5CC1vZ+KPVjq30GY+FUnmEbSqwEPects3mh2I94YGgYPzZGpSLkcWGWrLgYQn
I38fR1pjnwAPl/nYP9d5v9GKrWIgp80cq3qb8wxrEVfoy8AetPYviVC7bagutfAWZTeSmNs2b1Yt
wjURraUo9euueJ9ympoKKHwcvzoYJ2t4VaCASgUx0yGZjdEzQX+Ozi9QSFbx8syuIMYnwVpp0XBR
nCs7Ik+wzuZfdasjJDkPCbJ85S6DHyj3HyVrkGV9lR36hFcDJchEppRKV2kguy2YAFc36SzxCfE+
ZvfQxrZd+FAaaylUHUhETwEY3MAHK5BNe8toyH3U6ZRHlnEWp4GY6Ty9F8e4RllS1E4QkUqgJRiP
/RwWf7Oo+13HrmQAB2BohUMS2ARBGpizjsAVC0qavGaZtW7x1RP3TchUYy77aBY8D8gwRlN8ldri
6d8D7dux/NsEPDcZfhtmFVEWKVG4ih3Kd3FzGk2G2A82s7/Kqf8zyf+fGYoYoT+vIXmhVKvzDNW9
C+9UNh0Ip3bL6X9BdLTNLHUPQPfft3Vdp7u+5FXNmIJTbyYRSV2V/5qRKoFi+t8X+P65/eeeruZA
xW+oqU5cgJ6s3WnYiI9Z8fXva/z7JsBu/vncJsFIYe9xDRklvTmKyznC7d+XwDXLH/lz1Wee5R/g
OjivSIv58yIQ/ftRy0SMXrnHSRAhFrL6OAT3oBxhqZ4kMeNIHnJE6mS3npKbsYO++StJ6l22pDnf
Ozg3GGOKVASFPuf0+qtOaPZNGrpl91ooa1k6GPwXitAsYRFz1m2XkfkRIgMTVA7G2uhW2gZ7CWDZ
hWiITts+GzrtLN06S2HFN8nUXm16JDukoTgddo1kXXKGCpSCyGcWB/M2jsfVGFyE6U3vQLMjIwwD
R04Qa9xMCpp2JPGm/BRyROhCc52mxQpZN1KfnNJbWhFlAFzZRCqRwyoBGbNPUGV60quu7kpxE6j0
+z27b7aiTMQGigs9c71srU7MTiUq2+EkzcFOJbl/VFjM9r6A9zXnpAvUO4NyWmdle4gHdVFHPQL3
LLpvCuw3Gd5VDVCMGO/KRLGL/rbAbWp9Ap/eyZ21R7PwBHb0mDVMyT2llzpVv1B2O8kMg7AQGqyV
kvRMwr4iKgeSCuIuPqXDLimWTfklVkQxRN3JCKWF7L3EIqyWl54sSTIvIBkH3Wve5qAsvEMhq69x
ENpCqq+sBp+LdJf2m37guBm7Fkr9oN335DlNyWE0vxohxe7A5NzDCy8RkRXGszb6WzPDexFYL8Db
7MLT90n/ckw636nhVgecbUPBcyAY34FLmczsvlaJPByXldS8KgHs6fGEuCAjAyHnVFcn7U1ZZ3av
PhjhMYluMw2JBfkyJEIuh3R8zCnqFMq2UKJ7xR9dKYjufxgZf49wBganK1UhjlWWrs1GQumrplXo
kt04pG44EeXNRbhMbWA7J+DktJ6ED+Xjh4t+Oxp/u+hVm1Wuxsnocy4qu/66daEY0/8U3Mb9qTn4
zYHpz9u7GvcTjgRlKqlG1hCqAO1siSFyySPcMpLdnzpNv+Jkr2cZ/IH6bO7U2HBdTZdxKZbSVHE1
0UV5jbczfekxKGKV8vfoIJ3opj2Nb/Ty/v0858f112UNRAEq0b46zNI/J7eoi+GBzO8wFDd1NHtY
S3Md+T80WgEQ/HCdq1VUahq1HGJqrYCRjpSQbI+j+iDqr+OE4BPVunUyjI/OnwiRUutsWefkusaa
vpcANhrhvdnfiO19/yt+4yY0qSZMcHmSi6KdfOs1VXxbNALHgz85dcjUoOswHBeFfC8ZL62+hgy5
qCijKZPTa29JuSwoiIX9c4wAlyB0OzZKIkKinacdDdLY0DISEVL170EAVrAEmRSo9z28nS7L3xoJ
dobwmMJQbwMSJfD/KBycEnCcecLxXYI0KZkE4VDcF/Q1SVKjN7lWSfHpGXsdYqmejU7+CKvhPmzy
s4A2vB1PArUS6WXwdkJ+SqJTJZ/7+LbwTRch39PQqA9J0n/mZMUzBJykIGYStbDK4c1My23PjdfR
W6LXdifdm8EmwfyixvRI/gcSEEuiLVGX8kv4/MQ6ytBqSj34UKrnnP2h3L5VKNd7jfCB4CwjQZaq
XZnHK1/dNWa/oj4NSn2Wwq1jxcdn13F44NQbvXSBG6spunx+rmEuYoIRqX0hbLvvNVw7OLpScx9m
+wSdVKo9aeFdNumvsme+KuJ7V95R4ZcTF944EumDEFyUst/5eTCHuOB/y5edOd7H7QlLX1BT4Zpr
R8pLkR5ALfnRq8iXA3DdVsYQBNXWwA7YGxsPhicgDjSnhcJ+t1lVYDvZFWf9u4fTaMCbJeJ+nf2q
5JCAitXZtm+T+R1Km8ocbYWDB/4Srf2UZWEzRXeR57tSc9bb0hbHZ4r3a6181xt9hQHNzgiB0Q2W
isI2NNOJpLssPQJy3KSE7KmrMHkCEWTIwpwAwRLfOmREbvRQ3kQokUPvJMbpMTYuk/KolesSGFDW
a4eJ6lp1m+NU6SN3UN47tPw+SBbUnWuTFhiy60IlmXOyvU7l6BJAuAyWPQt0iM8BlsEtsFinJ+hI
MLdkxFqgvQoFi7Psrwo55Blp2wGqqK9/BJRFdX9HvIIj9iXOoG1eArXdcX5d4HFVs94ZB8MJlWk1
mpB1A5l1rhL30pg8DRJdLuWcRJsOmk5hVjpWh/YhSMGu+yykOZgYMzmJVXlfleqNZxKKx42A612K
I1U18PMnXbyTu5U8naGTkqa3FbJ7cQ5obL8ysXNzeSCVYdtL2hv2zdesxaMTj6ZJLIBX8onfaBNn
1TaDfCPkHPH46iYUwE0vPYtYIM2heKvZIGYjAFHNaeQ9IIIf5tBvtu8q9BhDlimasyKq8zb1tyMC
3+wYNwlNfJU1iS7OSVjUNiGltnaw3HxV5fZPxIi/N75c0dI1etKiqNE3/vOKfR6wNHVwsOL+NOCL
jU7/9bLwx9+/WmVrTxtxHfH3LbIGzWcofOQ1nBISgP59HTAafy8MEh199hBEwvAErxagrsjzDjQZ
27pU2ftTsbVU2BNK5ij9ROhjSYxzr5rblGJK2FJrU75wjBu6vJXGxrFqc1mL+lczElTVJuERTu9u
hF7ixH5wGA2+NVQ5JyvQdyltmMJoUWDvLfk+ZvwbId9DdcnRwQFa3qLFs7uGFb4PD70pM6WRdNkd
8gqWoBqwCGn42/Rwo8EDgrG7k1UCZmnUghNf6On0GObJTi0UlzCxW3kINyEC2L7Dgh08xLQ25sDZ
FrubZq7rKJor6DsKfnsSGEghWIiIOlkk/G6jaZGdjk9GdWtQu/GExgaiqCkvFk1HdagwWGYrDYRd
Ue21icPHaDAX7eAMc9AXAVdR1AIfLOHpzWgmQKRlO/AoJsEyHh4bpoqeDHuCgdkHt45VDHac5tBZ
iq0sNAsBaW576JnddGMlYNA1G2oGn6H1Klo37Uig/ONUPMjtucg/4ETb4ag51Tw5owvum5XAxOAJ
lCoM+J34FHXN5dyvk0gRGzA9DaYZ8dwTrglmi8IVy4dr6WujfpuKbm14t2Pe7vPpPVISgIzN0uqL
U9qfS3WpYjJt661slI81sZ52K92J4tnP1iNZB76G40xkE4FxM02923hkT0/md0LbUvyFExPfdTWm
s2ZFrp5aC5GGqaAFmRvl4RtFNNw1Sf3A6W9lkjeGF56suKqNf5ok/q5CIh/57UO/2gFFbT4KQ4t8
yccC6M4iHGwFnT0sNXt0eBg/ZjN8N7IAFDAloW+jdHy1f5W0XggI5eOCLGlBSL1P/FGP+KuSebV/
BDYlWzITn2HK6tVEQUcDVzubWjuSMQK36XqkUykUpygWlmm69iWOrsXsBXgucyxy8B3LaHwMo3BX
54obAnGiptL1uyxAsS5lyyHAYo1gPyk/SIYnUxvmQDI1t1oL9y/jkIFhoeRf2VwVvbcEA3pA6++I
4VuUq3ulV/N1pvZu0dWrwtPOMZYi0vlEGkldasvjZ5y3ywHcmxzzuQHgUCsb5LpDRTSobkf/SZIF
oJY6LsF3OXvFcFmLzxOHzfpDU07peDMVd6LmrwYR8EQORZFQOfnDYMupmsJ6VrnL4bEtXuXi2NTD
1jCC3VStPcr1Q0N4bLoCPVpVLxZQ+OyMSdPLjq3cbXxVe2ZAdHihwV6dZLnY+KL0qGCD0PVLKpwL
TZ9bwgwKiZhqTbitvOecVEBLtQWPVp6Gd4aGJefbSlGcvCAycmJfZ7CYx9Y54BDBZmei4lbgP1uN
dWiL8VFTDnNRuFL2QF4RF0mOGVp2R8ZQUy1Q1Wwro1lIvmdrWrDLhp2PRLknwHAIXtPmpdMkuqKq
6+VvCrIbOQUXRf1OFzTs5NSfy5C9EI+XzZ8ER5M0zimno52SgOwoMOwmapSeeZQxDZrVxeM9Gzp/
n21ETuUyDj6xR1omodqYSM7pEKwTrK8+VKiwxBfH5sbIlWWAII88HHrjexwAS6EDaJIYJDFODvSw
nSCUp3FQ75VO+9TC8ououdouw50cfbbD9NJ6HQx6gqKLndTTu39vlS9Fe7GSye1pwzPlrokRRymQ
3MukOAN+7Enw0y5mplMuxtk+VfWt35Op2fk+8KQbrQ6JUgDUX4dHmaggssz9s9HVl8QipcT08MHh
+G7BR/Qni++Uhnq5MnVxlQqPknDTiuuyPlrTuarp+KufqnE7mJse4S0GGCs4ahnYxgd6JUNIhMC6
FPAmSdso+JA47vc3sezCc9j7g39j4tPE3N7J8d4c32JyWBLmUZkArgCDrcVUGQSYsItTbslHM40e
1IzqpmBuChHnmVETrWciMskwT+74n+TO5FvbnA1nWJQhgJSZ3D5DDgWjXns5y0AW588gUlEbEBe1
ANt2yJtnSiSicAjr0qmKdF9YQ8UClZJbjGKlXXQqMKkIXzAQgrxPqWQQVotulWJJlKww2pNDbcA4
7BeelXYrCZsRkJ0ztjm/7FeZIhxiLwZDm5o5Hu+vXL7v2xORRsQy70wzeSmozlfStIpC/2zCulA4
rgxZ8h6YCogNj6YzXSw9pdAOP9a8wYVLebt3FI+msPQijvV+rGJ03BI2bdgMXUqhTRTXkszqaQYs
sqNWP+KpQacXqrdlI7pKEDxRbmObcCsk1Pras4nFtIywn4gbdd7dVsomrNtlonEwKnQEChbmGFWP
smVa3ft9cuLzHwa4gdbahBFa1GcNA1krGYR7WUuM1Bm1eIkagq0HvAgA5nuBBX3QMN/hgjEl1sDG
Wkpx8Rh3d4W+83EJQeDVFeHWqPy1Nr036GOwv6zqtkCIoxLL+SlDFU1V8ZxigQd+z9BlSiH3gDGy
GOtXUYzuBcQmgj+sGrYJYXeoaaGIFaGQlgmcdgIWcYgQsLFXPWjSRUKR55eELTeBLfqQCNDNhTIC
mQMmnz6LAMatU6u6EcyRM7qgIQwpV0YZnqcEbI8pneEJMqepRzHhiCudYnCRhZqthlZ4DcXhrid1
gv6GbK0KVbkoWXkuSe3Qy+bRN9h75Rsy5cyFh243SurVqLS7tAe6agDxmREpSLsibNui6EpCjfiw
eKcVtZ8U8SMa23s93Y/DTUbns8SI5PkHPbP2evTWssp0m6Q4h/7XUPHAjJU+BbdGm7pyLzlTGTq0
/OhmZRdIwo3ueCXIZINvnOWkKY2NkBz8/HPuwHXDqkLrSOC3JR60eN9OJzXf0oE5RxHiGHJDJsPu
1BOMF4ImOEJHu6J/JADaZ9lTvWOFGUPKzlp013c7Ib4fu25RSK8pUAYLT/uYPHcx0oeaT7HsE5LJ
e3vELVjw4YnCXUz7JaTn6qXDOvtfnJ3XcuPIunSfCBEwBXcrkqCnKEtJNwiZFrwv2Kc/C/3fTKsV
rXP+i9kTOzqmQRKu6svMlV127ZTmqTUhhB9d+aqNEW1g9ZVJgtAkMq7H3sB9mY7kz+WxGA9d85bB
cxXp3qFW1YmjdYqyxVB47v+25CvxxJqPVlBB1pcnG7eqBsDEHPS9Pz5NJOkrLKJtQYp+zy7GaydK
sdiEq1N8G2nRTmrs6PVVBZBFqBdf8g6Np10YXNM9sxkZmOv1nZN9JIRYAhqm0xAFLzdxWkL33sze
oAYho0qPTXFRxSMC0tLvPYUEtQ9ab3qqhmuYfguM3RseBdhcLtqY4bd8K4r8EAC7tRR3r/Ec0mzo
rF7LrwmIOOTuT4LbKXvsjXwrCvCWIeUkDWNyfRUSNSTcDB7YPvcKxmqTwXjykpoqvl0f08qLqO1l
5mwCxT8Ks1tqIHbGEE8eD3k1edDBJbaEcIvmbrQUD4l/5Q435ryzEOsivgSUJE7uRInfL+CSQ3hW
i/jKDXxP6u1x0DCI5TxMg/Q+VgqGP7TSV4BswgZjcHFj0R+CWAc/Qj+USnOFh37dmzqPmWUxmFCC
cdNXi1ENry24ugXrj4i4oaub/sLOCO5igi0msTKskxHho7XbdOPzllYaANuC7znEG5dLPHfLhRvF
+MsmKnHFMitosvkg+k1tMdCCeieya127tbPP2FklsDIVkuOZMTczg13pHpTqVqZvJtammH6OumLS
REufbkAX2IM8gST9YNrpMqrXFaYCNv0h6/NkrG4nLm2VvQ2fBy4k9h349Mkui8yrDGNi3pxtu3tq
Ve0KKXUBVbpL9jwNp/qOk9RP2KzHZoeHLOPRFFbvXcG9GXxMrBpHSBWOZDA4aNcDqEQ70G8nSeFf
c6PLvR0AU9Db25luo06INuN4r8SsGoP8YUiyfeoYa2ggC5PoJtru+GZk7gG6FttNZNhhKE8lQyMA
wXF226GNyJrBULKwSyIvQ3NV6DTaZWxH2Y5kzbTO+nGb2w/5uBtyLjrU+sx/req1SN29aw5rG6mY
6Bj/y+kEvqC6GPqCNcO4hal+ptWpqhENaIoPRlp9XiN5UrR2a/DOhYbzaJVszCYYhhK72WDd26+N
ce3rHbOpYaEZHV7tc5TUmyZ7ycJnFSoSlYRDzsb5wwWbEecfzJaXFZF5+sgXk/0YRbdWX/BCT/Gc
hOElquxsQykQvTdYLZpNUGbXlcNUge5rbbqEJaF+IseiZNM/aVc56fRAPqaap3CpEaksxZJGSBU1
itl0xODWFw+TJReD+hnLlc+Xhb6hxAoXeQCVx+DKQUs2KbRy6nDBR8E0OKwV5yqmAzFSjnV5iCSR
Qr5JyfsCvYUpFxKQn/rsRiMvKOoDa/im29mtxQomXEQaFG/d8JL2WMQPA+Bw2zlPCeJDOO0T+aSS
wxohuF7ZPolaR7/OMU8s8oHPklYUTuvD24A/acz6ZVoN75QvLrP8g0tSZNk9oSrlqq35GnlAsTt0
330v4c6l/RZr1Zqq9E1kVivJJAQQssXwL4c3kCWSMIKMvaZf+b7YBSZGVrbzLJusyCdNV/DMaqmi
ZALR9zSqRyCkPkXwYI83ZvGaMeVW09dSX2dFdmxgvzu8n8aOjjsIQPQenZjR20wlUt2jk95QfhX9
AZtDTcNWxEq7HAOSyYDurVWs/ErHaFuEIynbEiO8csrnZTYBdQBkLBETQFL3vrs3Y/cjzlAKX5Rp
IxgWmO5ZgQ19VRpYPWFUF67F11EWhQz3CC/4UarhXIEtrvGeCh1DfguaFgyssQusifi/voXhcusM
EJtDue9MhtrsESsktRDOAH3BDL0zzBhpdMi0N0u9WCJb1hH0AvY7+VFlHazhbc3DR79sGgTa/p6F
8MNU2oQTpvUE8yPyi1+Ro3oNr/yIu8yhzcgiSK3GnaekeKZ65jIWkt4hlQezHRHzQNUM4M3FS+Zs
rVEOiwlVurRPNA1cZRobzvBEt4B8pkh80ZEujdqHKFq62SkS8M14XpJBh5aaldchlW/tHJoQm6K6
89sbM2YZQY/9cLLhOgcTlheanHzPCpRjHw/HmIt+1LCBWSdSOCx5bdgMZ0u5jkKYUmQFtIlIKypS
Ouqn1sLKpe86rCR2cvb7Q9vuUnPE4HpQwezT3nSsQh7+zXMUS6bWn1FOnZjzqhR7mU90j4U7mtmY
X1MyDOiOvgGbx3EJcggzeGd4EWMqa3DXndC9KeB8EIeoX2wV4N1oPcEUv1ebky5XlRpf55nXMRNg
7wQOZxeqqlxYSlUxnC/Qm01QTwrrZxNyoR7GG1XftExqwuRQaPeVugJXUrj+MqA8PmUOMaoPMuZH
oVojhuKt9OPrWHZvIdkSwYKkU4j2+q5nFotMBewUi6fOam6T1FgqVv9ssjZkN1qjBxQYTWy/+QVD
YJkbv4i58O7L7EtXtauevEnBA/jfA9FvNFXNxgtqao7QDdP8YjFM4HExkEStaQVF0mztdZBofS1+
SGl9I/v9cZh5dvSfibWmWjxAQxzouUW4MnlJWOwIfj0NTP+/v5D27TfCO4CsyYxIF19G1aNRDWFV
ERUEmXLPDmSj7YtFsmD4c4Z7ti9pRf0xKjjP0v6cSmGaJGhJdsXS+Lm+/Iptafk+DH98ITct0q22
ofeCJZa4s9f5CkJnvPr3l/z75/zzeF9+ztbPAkYB+Hd8No3+bVTdxtxbEJR/0FG/UYktTj5bTJrQ
aaj6Glnp/CoODddnFl6czY6HpcswdKcyyHZHlBcm0UQILF4lafTaETbIceHrmXNrJwp4/p/Ci39P
GC2DwiGBddmGg/w1P2tItZ70fARY7V8atNgfDbffncf/HMD44u8R5uCTXuCFFPgra217NKMutVNJ
qgwONxGT9b9P49+X6h/fx/iiRUTt2MKV5/sgE4mQQcHSaH/wev++3L9emv/9Sl/GwF2uywBYOsdg
cydc9NruOPjMT1smo5cMQ5wdZwsRPDvOJXdvBEkUO3lRQp6N7ZUGhVAp4dowfmzLeqFYxxJze+HE
VB8tndpZq7h7seM+RaDhDHhABgP0kjyDbu2FAWV91yBlOE63ks21OlZk7k5g2xcx8RpGTyA6MpY6
gfzBD/udc/q/V8rX67bOukB0CieS5fpiWtJasuQGobBQvCNmc0sCvfn3udR/1wD89UvT4CYoJnDE
X/eKUdQynZyUhwDsVRPMCQQlaeKJfFBNaKNuuG3MZYxNJ85ezLJnXQC6RvaYopey3biMAvHW0pCk
QTCS+V5E8a3OVlhztE1OOYxavOnpnKAwNg2ncYJC2lB9hcnV7A/NcKE/YDEInfcIa8MJ56nlyUqZ
FySUcboLi0TIDMKsg3MCeUW6N5nO2S7Z39vbqVvYvAHxevbRsEmSeOmULzQp8Yfdgk+dNQ6KunWV
DnedcyxxeFXtMS7OGaUoDIpwpMPW7JYJMaucbCElSpU9rOrwVqN5kQGzLE9hjXJdvZNMWXahe5Nr
R384++WuxcPVU1rTQmhPzRe8NtBR22XLgrlQPTt/0JlPaDpTPK4e2m22lcZEhKWadPZuucqacPaf
zYlUqWEZF0elz3aljRjv+vz2JglPVo74sXhQTWwfDFh7yWeHOAbOmZ13XHzmONpxllc40qc4PRXq
aSwJR5J6gjArUoRndaM6DDpbVkf1W6Q8Ma+CUWySw8qsXVsRjWJx/Wp3JprCvq8odqpBXhpen2lr
q2RjhXM5QM/XTxP5UfBMdn7o+LEiKDA9wMBasueskv3Ab61HKyvEioOprRvWeXoxW/fQBtmTAXbH
Top9N2zAjXqCCT+OjgTPgRXd0m2kMEbx46eRUxZJwyur3UBXa9pU+95cS/dhytQ99SMYVyCztndB
cQoUQnW8P1LlmoivHPMVkk1X5TS32a+owRM7hF8d8yK2c9JnZQa0yBYXEdIOatsLAcgvmhk/jFjI
1S0VBidsv7FoLuRgLRwxIiU8mRjIlAS499A9iMk5O7m/GaaTmd0WTc/GyFokYfnTIkD9XQLy590o
WNIAytdgu9BT9+WVXIgIfFDNiiNVqxsrjg9UWtwOVrKQ5kfodNt2Hn6q1Do8pPVKYremRGxh0MVj
BARjaPSkkMmLujfULtwzL3HimTgGSgRIf0ddPNrofO505aWSH0oJr4rBUEo9jhpt85nxae4i9yRY
gefjpg9BFNHe0rinJkxPogg2WfVmYaaQanvXWzct012REwyKWq697JDFMVB6Hse2w5hPIolA1sRb
YJzKNn4Kg70BhLSW1W4E5tcH79hxriQk7QFpKqFVLstcbvzJG1i46zGmjDb8qLWi5w6nMhbStqhe
/PCzTcvPrNIe8l7zqGLG02KyfUst3DEyDS8Upl7HNOPk3VoRL1J8oH53+OjH6YqhKjq5LS+VndNG
IoWxGSoAUHGBClzlmM4FOwrKk9N15WKU1/p7J5meJbPiibIgmIXGeIoM7VxVb4r72dWYNstwrhxB
U+mWrHkxiUMaTpkW/eYfs3vjjW85dxnU2hTPY0QbEL4TwmHhaMAIB8hbphViq/GaGgnzySonRqqt
XQ07RAnnAcDXsya3NnRNnoWLULFPMnP3gaZsDBbukWzeIxrH0jFkzs3DIWgylu4qo28G+Cs3Hpkp
J85NGDBpoIwX5Ss8JHEJjYmddqhg/Q8wjrSbCbOQ74W9gjvM3Lnl80Tpk6/qi1rcRqlGE1mMfh/s
02Rrk2Mhp4j4pGwQ3zNtegWZuNF9RMM5uKKw8VQGc203LVW7Vn4KXFc9O748ZMSFZtT2vTFN11hh
iRu216kzZ7ULvCyd09+1UJQXfce0wYgPWQJBipbipWKzGXMn9w7o2ix9ODtYBPAitc4bgX+11HuX
JYa09iFmXDhOA0ZVEGgDz17ZgSCHsoxc0OIUVk2sq09hsyVTseBhQ2sZdXoLtc0WWul6fd3dOfbS
0cO3jis65wKqugsMYkKXgASLetXSEJUnA3F0tb4vwQEhUtAaxndE2poO6hjd6DpAloDQsd30G1kE
n5ZWnzo9eKytgKTC2jK520waplOJA4c1TpyuiqbclsxADOeBELs+dcSJNiiCmyAd161mbe25AI82
kZ5aAAxWNuycebtVnepmR0XoqSWlZ+XhVlCME4hjY1SHiF+7qzEB4tIaOiah1YcakEWd+oohxKi8
yIm9TN0ycC/WtdI90ySwhQe9CZvwouACIYV+nCee+Vh/AilnRaXU1sJmCJzZGDTsGDSw3gE10FES
hyKEutnd+UK/SRQX/dNfQdnOoWbXuDLqVNuQAwK58GS3FTZD+m2CjyyAN6fuGiaBvmGuEgbojnJp
etaUDBFMlefawQ/qq6n7CEhj1fZrqBOzaJ5UHV5//kqCDibfTKV1xFLyoiUlWnqqY+8naeHI3iQs
hbl848zBzsfbPUhPcd4+d253auwAgPUkHlRq63JNnHtEhDJPkGsI+7liWVdvdbEpNFJrfU6W+1Xp
fC9CURPzzp0crrpXE3oU6cMM0yOVzld2mK3riJV+C7mxeBmndp/SHoGgTw2EZHTWrgqbwdGIZI3z
+CCThAhrwgvsJu6dm9YybgNKXGwVoSF7qQsP1klLFQVF555P7wIc4rXUR2/qIATXd60WQ3wXZ6Z6
+3EYTqUPhji3RhJV5H+Kfp8C3y175ASWq6o2AMhvPjIff/lsrmepVcSnacQS1O2ErT0yp34sC3cH
UbqfhXD1Xmu2Iq69JkJANHQ8AM6yFsaybd7tmB9Ld1aa6g1p57ELY8nHTDGFZ1oQK/Y/1YnJDHk6
u/mc8pui69ZBilyQ14+JnmEv0Atz4Y7ypWbdxFplp1AXtVCBa3EddIa1txt0pZJeSXs61aZN+oZr
rNuZZrSwDSrUfBxvIlvHoYf/TamndZo8sd650gFizrjRwNW3tr8SuLq7DMNuVqlXjTKtInFqq5jp
2KvL/LA2+zsT3RK44OAOXHzr2HwKCb63pPB791gWz9JIDjqpWyVxVk5U3RXEybviCbSm50PqqxmQ
5gz4AIjwRGGk2tfxKmaBKLnanc7Yt+6wN6iAiId8U1jJU9AUy3qoed3xgTRrbxXEPlAl3ExZKJj8
iypfQzV/0H6lvty6xkDa2eGBsq0YzDLX2ljjOZ9o8GNf0BATUPnrqexIcqwQBb6PuRyS7hvKqUqc
5UyAKA68mrXAmaoqWZOPTKr95w5CMBoXaEYejD5ymL4V4d5vnyOyCJH5wTia+51RtcJbHnhR4+Ci
sJS9lTpHs4ATxi4rzq60LmJeF6O2h/XKxGzIyLRqKKoBijszmgtE1IIbDLbOxtG0Y4XcEasguqsn
6JZXJnUnFckol9izZIUWhNEKUCy3+A07k19OqT1o9ufkmPAPHMIK92YuNqmMt01dP9QtJuYyWI39
Y8fad6LOhA3LFRjKFoOKEmZLeoVpxXA3sCaV7LbnEmowPce9tbTUU9MMK+lckJwXkueIlr9KGkDY
/wtOXvDulo+22j9Qa/RuhvZqUtkc4pu1FeVSTYteiR7rylq4ergtWDdb/GU+Z9yikmqoLnpXUXsI
Xt++t/N967A8jl9dHCVKAItJcMnD1F5G1XUxvltUfilehD0EPIM3lGzbw+IXVUDLhB6MxgJUYxjT
UxvS4YvJL56LRSqWpTNNuTnqRblG8URHboutCKptJ7sTXsF1amJGIQNTxuVOHX4pwMmM/s1Qe3jN
0VXBiDXIB8pJ71ynf8wKe1v4oEhJINMblapIWxEgfJYclBsW1X1Ey0mfKkcLAKwSBDsluMHvIvxn
lxHrNFNUR+qvloLiWrWHroAvUEXgTuPIiwttP/gmHRLBpxNDHw1YHNqLttkUJaBV8Ll6cdZEe/Rt
DZUwHHdp8iioHPHD6bbLTW8M9HUcDLchXiAQTQ++xg9Ld4NDcnPZiJfeTEIm6NxGTgx40330/W4t
uBl8VnJNUmwiQpM9hAr0+WXAWRHs5wjnSS4WE+6IycaTgJerXUodR19IQQsr0jJZOOBsnOaiI9EQ
rOvVR6jGtd4eogwZt5NYHxm/a4NB9izWJNWXVEAn4ZQjCNl3eey/DC1oXRWvjRk1H05PZ5sl6OGk
VnQtm1nUHSB9Rgt/uGsw+ihFvTVdcBNB8yyG/CnBVgOc+pfrnIk9zNoUiCFt3ejqYe54CNs7q3Of
ylpZqALcQJRfu5GKR1AuE/lRKWeNj8PCf+CzJ9wfhnortU/Jzi5WbjEf86GxxuRQ73kolGO1LASv
+MI85OEcnVw61THG1V0fhb/PU0+hcTNtvUKmm8mObhXKHcgjxPQOG33hufVdwn+uJP0q7dp1mTMm
cBGWAvNuQKIMhmcbQEsK9khHapqsmzS1l31SLnMfBjuMh9njMTgnoXwykUPjXZWBeJzpL0a4mVKv
hjer+IfB3XTidgrsZRfz/KO0wYn2KEbNVWtjAehBQIcPof7gxyxLyHb5I0t7JdNcYrfZBXzz7dTJ
XWwYD24CvtlUbgvZ5kvJiyOC4cgdkJreEN+U45yMtQhQ6rcVI9La3xhDY9O7A89D+Kw9R8gdyBZc
V3624j5D9ay5v8NM7Ae7Y2heQYjCJEubiA8+ZAJqUbPPbjtAOG7qUE1G7DRHU3eB5ZeXbPCv3fIm
wjlmhOM+UW9aMqRbxQpOnQoRm2LxohTkH+Jdj3YS4r1tWAtnKBPj1hBbdjOrKbSfS+YfacA4rELm
QnAYfjuDriE01JCJQ5liyb2mSVYNrbtBOTgypuznHeepWlxKFsM0fhtN7rnOy9AbfPrnUgyPJXOE
AVk0U0Oe1pj6BA4kzT8lI6gRCljxtV4J7oJQeaSKwaWCo6wONmWwyfuAetR2aDP2ZojOCYSwWeBo
SqIp1abT+1WnROumm/Yyax4mUdwGqcYrVuBFqOj9DnZE4BkFzqd3MRpE4voKvaqt7sIGY6KEaVEY
P8yP/x7Ysgl3VGxS2Aj495fQp5VUyjjOJPbOfW2xA6jV5d9TN/PvSThH4GfAckr43f0dWv+PsNBZ
uNraARAIjreV1cbrsTSgohfVrwj2uJDosoO2bdLz1HakKPmziZaEmJZjysk37WjvDMDCZRiv5maZ
bDj6/nhq0JRyPBwCq68dIGhSy9H5GbgkbacUj3iCkZ0xJIFJC/tXVu9X1FcsNTVYmMZ4LEz7quG2
tst9KF5G5y2KniVbsOh6Kta+eIcBjPgOrMdktvop2lc7pBvL66PXrKRLQZY/jYD/EieIX8y0SaIC
JqOQLyfBlSLOlJq61EE/FzFRSYqc/30WvpEJ5rZKaIIAtagndb9oLgmCfConzjOrpUP2KLfVOluU
eydazvQudTm/IK/iY/DD2f8uCKGrDEDhhanW3Kv7p6xEf3nrjoC9FhpBkjqEU0ooJi+3sI9gyfFC
yZ4q0a0suWON43BbUfDKsuon1smclfsyawIIwvE107L4568sndYaSaPT1LOtt0SW1r03U4R/4npq
YrZQ/3UgJst0QKqU49nzn//narddCauZvCmlde1qUlL68Fwm+eciP6fBY8NiJOJtpuKhSFkx+Mmm
pS2CbRG1FpN5yyoNqzrjrryPzgEwm4Jn//jUWOex5p3IpJa9hz3gLws+Q6zFOe9onYJbxp6RpIo7
lb8aBsYK+2KVV0ltNts0aM85K8PRPaJj29k6ALIwF8fO9bwGBWFKHOxrfC05NnrIf2t7CNcNSfu2
XBaAOgzzyWLPA/nDjsGSEWfKVXXZODeNdpBsIbquPjb2tes8CnyCcaN68renWWMZSirhPpARVSGf
ikWS15xLEUjDkCzs0wgQ4L10X8MWjcK506yzKGg2i/H/0oxhMzASl5H3FotHhqo8dxHTsmoTURlU
ucSa+XdKl6AFda6/SEmtR7ir2StGeFycTGxtzDfDbdKyHrxuiaYZwXWTD0vbdzaMAJlkc/2b92V8
7iexGVnwm2g8tqQOIqGGCItVzEqXshffgLnPDBUtaNvadyp2UltpLoEE4w+WcMQdTlAghLJiYU4B
OA+mao2j2TRnIMKCZioZ0MfC/DDNdrzMfxqk/i1RCR0CEftkgwQ/k9Q/rzg9SnIlcDP4f8NVuaUk
aQXxIjzZi7ktlgSxJ27raP3D42SezX69zDWEFOHqugVu5MvslveWYdGHZaDezGzeBlfXKVmXqxn0
2pWHwAt/OOI37yn04pkbRLjAVp0vN3CtyGi0JKEgQ8WaezL0ux++0Xc/o8bfDmkcuCFI1D9/xmZq
E0oPCJP/v2+EGrDJvWzN0n2Z3M/EhWhZvP37mN8e0kC4hR5koZV+eVZkzaDjopzzH+FRg5U2Hbv+
/t+H+PZn+/3QByUqOF1/fiuHXy1NizlLpd/gq18OkD//fYRvXu860w5eK7+P8BUFX5aNGdQErBCh
7mIELgfqzzhup/Dj38fR5pfg10sOEiSWAd202YjOX/U/T1bLbxwtm38tFtJeO7ymMZv5Wb6rmovV
pOtIvTOc+3LkGYJJubGU25Hu8ZbsY5LcDN0l7h8a+ycWxHffXge2YxD2o9vlq5Whthv6YwMm0I62
860zIa85jiB+yN59FzznPiPVJ1Rd5y3+5R5vlXS03DIG+bQutzNX2TjmV6TsuSjxTP1wRr+7LP97
sC/3NhmCuK8CdiNojuhrCy3cdQhv/z6dPx3ky9kMTXfS03wiIGkvSXMUrJrrH4wz3/lM/vjVvtzS
GrPmDG+qvmCr7wHL7U/pUlnp22Fn7MAlnOU6uK7+7+vpP445XzD/uUonh9I70+GYvF5s+TnvuP/9
w327ouJJDyrF1NF37C+nZ0ydHowaaoV/jE7dQYcNM1yiRbfCRs7WdpEvfuIdf7d4AnQyLxxBRouv
LdPSdZldViye1N3ceU7Fixdu/hed5/Mn/3qHsw2hnldnkfQXVsUJI6uo5/MVH9J7PH0bzHALajvW
Jo/fYPn/A5fVTZ4mUA40G6D3l1/S7qn6UwquwWY1rgiSeS0U1wV5j9VIy+MPd5X2DaaCo4GKZRfE
IlZ8tZL4XROMA/eweUUr5Q6lYDOz9vT9/92zIv440JeHRWRVlWwzqh5R91kzYFDemj8+jb/9NhSO
sJcQPP2+vrs0BKpeulyFZLm80gOBs622+DYX9vaH6/27q4LLziJQyPqGJfWfd5SSDIaeSiTfObl6
4GQtohUDz8ADF/27tqG4/PuI3z3Tuf5UVeUO05h2/3nA2ol8kQnWNqUBqYdJiwnZFme20f+wptG+
/Wr/OdKXM9WVulGYzOoWTMwpnVqLVUwVeIf8d8QhvIQquvr3V/v2RWKz/9Fgl3NHf11GDbU9af38
3eaOk+rGP9fu0ljTCbQcNxhEtR+ONz/Fv97R/zmc+8WtpVsUutkRh4sqxJtLVv20r/tuVWDwPUwW
oq5jOuaXqwNIjju1YU7P+FO3VFfN2kbwWWCs2JhHxKvfTTHpk3/JFz+VYXzzW1IEYPFM/O2+++s6
Gaagz7GNwLXRlgLZDg8Tib5lUW/65f/m5P39Y1qacBmassmafYxfvmo2dNmkty6LADhy6mSvFfuH
0wUr868T9ucxvkwiaKwG8Tvyc/Z9uYt6ceUYmH7QlROZ061Il+txwNXbaCMidLF1fCatGYENzDnA
s728cK5pOd3aGmPQrq8Pcywkn2hF96am8qaQDspOqvnC6mrPKfFFynGj8NdbY3SthiiPRh9vtHEf
NpB1uwFOr7xp2EW1I5kamUxEW/ibNfNWFbcGMTHLXYTYfJAyXH8d6aRp3p2qfarVt9qyFmH4Kpxg
EZoBntL6V2N7ef2sJncR+VA9l6ckCE6G5o2MdofA3GoUk2nNeOoYLEvanRrSgPpHTRhR58KtRLoK
bZBGhvk22uTjmmjWYQLc93rbH0yHPXdvbUN4uXo77iObwuTwtXTHQwzFv6aC17eOpAO2IaMPw912
7cbCst61+2jC22JXS6bxOK03lvGUBhQCWweBNIxjonX7lYE65lw32JqaVL+e8sFLC3udRNmy6E3P
1B/L9hLBsWhcd6Wa942r7etOfVRKB5e1/xo4p95aBARndPWYTDsZE9ZaSmVbdqc+3vnIEH3r0cOM
/5n6V3Hh5F3lytLt1ybzeuJ9orvisnxx4WppGJpC/RYaKJEcF7EQ72KoFOuC3A+CpuzIk+rZOh+c
R0el/S+d+qMeMHp3sPgU5D6WUffQDgBwyMP6WYYQG3zmEt5yVYEecDlUnYRbXW8oZY1vSIQOi7xX
ntD3AsYnFBfoCPe+c025d4vWqha1FzkgavQAIE8to7Mfx49DH7MlDxuQhPWVLl10YE/HPAPHLCrj
Ve8ki0DR7hPM54B5dlIyuM5slxCRfjLT6YEe0EY/2oTM7LQ6K9W+o0lQq8Bx6Wu/mS5BBgwHAGTv
x2djskkc8fMbLVlXNTsodJSWfbBz8eEGGnUD/ppxgldV+d4wd2Ns3ttIVHFNWbkkohaYeIkeMF63
GtXHxt2gMqN8C9RTr9wEKSVszjGrjgIHiNHddu4JnIJV3Aw6wsonc6SFUVpXnY5gnMOknyJU3kcm
ol5q7WNRPtbjhw2WkiVNOqcD6886FGfHcJc1HhkhtuxOrwgz2ahP4YBepeA7685zJ0MHus29j3wL
VTRa88JfkuJ/qUMyIWZ90xFaGVQgod1A4B0II0Jp+DESVar7k8Gkt0aW1V8jLaaqvlqxWToq2a8O
p6BisWQoxVYBtF4Cl4BOX0HmiNWLG92P+k3mb5zpiV7ezLw33WepnjVrx0j2lKEHBvDCAYCA1nls
8e/PtsR4endy2sfDTULruGtv0uqSmRdrsD2yamr8HuuYCKp2VSYVQy4wvQaJXXwdMXAhp/5MabLI
iGWBzIMgeszbN4sp3Qy2C6JxV6uvtvrMHDlpmCkp786AA0FdRfCPNAoCJ1CZOPqmVC7n3F2kgBYh
rBYxuwvDaoU6aZnV0spe7AiPh+7ggUHYSdd5kC1t+dq6niQ6E1JG4Z4wMnmp82QAIOgslEXriC9l
AV/zMnHXo9YwSipq3M5iK8DXqXI1wm2quWNGOtGUkkv5VyyICTOqc2gyBPSeaA9CxItSR+/iJrQZ
/RXqYWQiVhJmr69DrdwA+dvziF37PG00daeO0O/wHStRvRiC24hYEp+IeOjJbUmMGoQ40SXUPXpR
2lcb+mPF8OLrEEYpC+jxoLUdcA2ERqEwLCPOgw0DJfTZ7nYZu/Y+L0HlAwWc9o467RJHAj2xvSLj
JMg7n6JFOMUEog+VJoFzQaPFnGu8C3mKRtRyVmR9QN+mqq7CgTcTN5RFjW1BrWE9eEMSrU2aiLNG
fkSNT0KU2K5dvil585ZmJEbw/lIoWBAOC1rzXYnpS2wfs/5XlgwvUVquC+OxBOTaJQ6Ou241yvQw
CmeV8dUodx0hpXbQ5eVwr9UR6VF1E6vlWz9ZMJXJoii9uylFegO4fW63heIoHyou1gnQauFAMRPh
W03XqLEyXOJgpBixb9SFQnjRmR5igzjeBHZVQNHX6pWwbzOYFqRYt7pyVFEmnJtSu6uiehMPCmnS
zOu7ZMFs+2pU4vfBVpYqHHY57WmwuYDrWRb6e6s+COct7K/9lm51Kr+L+F76/Y2mHw33V10W1/hr
ojUPgoHiOUOJyfaRpbUJqftd+1ARsESZbbejXqOqj68Rn4jWXcffNzmcmjQ6a1zYmtliuOPe10mp
t4RlW16gvGezDi+r3CVQ00olWKrtTmmcN8mvKXKSYdgAmSinvxJUzWZUTxYkrcAO7xvi+ZUTbcTo
r5z5Wq01RrbK2dZTMnckszJm1B00yJE+e4v/b5eeVHmdh8cpAApEmHY0j1bsGXjJCh/CDPHlKd1I
HHZd/WrxUXr1vonvhY4IaN77BXEjiJdEeZzak6R8RG3hFd2YNP0awX0KtJc+qG34P+ydV3PdSJqm
/8pE3aMG3kRM98U5OP7QO0k3CIki4W3C//p9EtR0i6xaaXf2dqMjKpoijwGQ+eVnXuMNn0eI2L/O
y/8mtaOHSgvpBzBd/v6nroFd1n0cqhyjnX6PR4NofpPY/e79rffvr+hBmACu4/1zbdPVij+nv6ll
5Du8z/QhSvx0BR/6HprjodBkA+evpqcwAr0O0dD4jbr7767iQwJM+LRUL+cqaiHRoJHvjetfP4ff
XcWH9Der8NohATaBDeXHsrvPS9oQ4/2vP+Rvyj7ulUWHHJFMjZ7eh7KvsLIUpjef0jwjO34V7PJN
dIeRC52wDS297W8bHX9zWRoKK6pBl9kgP/lQ0c4iVvWUOprpl7UVOwVo96o6xQ/mVb8JsUmTE+1w
xdT9Nxcq3/fDonj3uR8uVHXTMm48IHpiY2ztdbItvsVnPKM20REMwq8/7O+u0cG+k4LEc23vYyc2
0ZykZqBvyAzUpaIwrSstuv71Z/xtyec6jCBUR672j+WzEaXD0Og9Fjtf33TjXR9dBjjRax33o/x3
jbe/WfAMbVUNFLTBivk4ZQFtZuLSSYXZQD2Bkvg/2LTv3l9+/k9hx6hzJekm3r+EJk+g3ALzi5ik
/eau/bXNwUr/6TLko/vpY1wtjE0g0SA1/Ymm8ko2sKWdKjwl3IC2mKb8v37ih2g09ZODSCEXFjy4
O823TjO9xBE9Tzqkqf8/6ZDaOkomcjRFiW5+7O2pao/GbiIF6UJYOwhwBkgoWAmyAummrb7byZVE
fv36tv7N4mCyDqqCHgRAqo8LPlDDQqlTeitK8mBFT1H98Ov3/5v2uQ2zHBssxzAYZn/k8qUpAkdh
Qvo5rNFm8pmIbdyDQDgCNaeVs9N95q2o/L5d1n++82gV//wvfn4uq6mJw6j98OM/L+LnphTla/tf
8mX/+rP3L/rnVfVSQA9+eWkvvlYf//LdC3n/H5/vf22/vvthg/h9O910L810+yJAoS8fEr6U8i//
T3/5Hy/Lu9xP1cs//nguu6KV7xbGZfHHj18dvv/jD4PT5D9/fvsfv7v8mvOyFRSd4nv88QUvX0XL
S9U/XewTIctAo9Edx2AxDC/yN7r3J41KAp7D2efYWJf98R8FaNHoH38o+p+G6tnMygCP06R1pZOI
KLvld+afdFQNIgtkTf5n6c4f//3Vrt9C+NtD4U78+Pk/ii6/LuOiFXyfZTz671Bv2bIjheCzNBTW
6HAvU4uf9njSdDGeW9XjZJnqjdekpFexGVzBY6wmBK97DAqSNHY+BV4/7VxnKk/1QPloqzipRX3X
X6UTTCBk9ZMGnH2A9drQRl8sowKZy/Tf2Fg10AOvqoybUAlLOCpqd+hH6FHuOISHvFSQrihgQuF7
gNhTMlfzugbFRiMjpZ8/gj+OupyaX1dn4PFJ2E+3RtsAtzPr9NZLmuaZ/1h4CfViY2WhdRr6MXVA
XDWYQI8SSZuhfv6A6hqVQ6l5mDD01rMKMBmWxK4aTJTU6uQUBmV1k85Zs/eSwrrIyy74OuaoctfN
3CCUWLuF32eFIa3QVQSr9a6Qqgr0ldDE6PferAR3pefBZAmAJou+Qa4tw8xDh6rudz2DVjQtenQd
g7LWLvqqVqEAZlWa0h5Sx9mn9TvwOvTA93qFNLCmKmS0cx9tsS+c8VUKCjuDzRiHz9nsgIHLSfRp
qkANPnizimhaFY1PdhML1HSy5qF3EJVIsCLzxZxoX0FPiUdJotyjlKDeuFkIirUNMnNTdqa+U238
JVahqidXQ9MZxVodW+1LMM24xU0wK+BQ2oMLuUgvAiARXffVBRh9KoCN6RQ8ubhokhhPDtfuENkO
wHisS00F557bNpV1b2bHDtTtJ0Ur0oPhesOq8Phsw5KimGFSnBqtC25Cx0EtXwsRPFJQ5sPUC8h3
rM5fYlcoCCso7X5WEfCBsWBbHbYXbk2216KDq5Zt8QizwN1OUwBF0hLUaRMA/aqe2kOoQ+EpWtW4
9QzccPo5jOjBSmUq0xbtTYt/tZ8OSgBTgvoIhxITxB/7Ive1sfbuChP1KBPtsS+YzsXO2kCCWgXY
Zk40vVo2PlIMtAexVmt8kaCFOAbqfGGo+Huh4OkoN4PWYt5XjVH3WHtqbGz1RiD/H1gGovWCYRZV
YG/QhBExaWTjAV6MANnv5lIBoZ02btUi1BZgHWIII7W3JKEokdb4LAMGUpyTYs7FU9s4zfeq7axo
26bw0WpHWF8KNaKboWYzzc6oUcZP9gyrNc8CMkhHmN3BK5Ngr+RotlgN9nZQXE3n6GrlRN80BSFk
9uG0tWwA8lCN02mXK+j4tEYY3ugDPmHgkdpH9sJ1GVig+cbCbK6hhTn3WhyW971TOZ9MTtBLO8rJ
VpMA/70YwR3wN8qdXpvVhVsY8zWPZj5ZvUE7oqmyz66JmufQBPN9q03zczfo8c4xDewIzYDeXiRd
iEYDQQiggXdu3LtPqMVMXyKnLOFAONXNjMPOqhdOvdPGETa10pYe9FQPRuIIzsvv2xTvN6PF+K9I
1EtMeeqjHZnWq1U62BCPVf3VjivtoAdC3WhCte/FUGtf+66drwkp/YUJRnFbFsgoWQH0LiOHpFF1
jXjsZq344tmQwOt6oDfQ5GV1mFwl2lpWMX0bMieGQBOhZdoqI/0ls4s/x+jT3QRhEF2FEaNGvE88
9wZig7LvlXrcWVRll6UbFZtyrLSrqAFMaajAZEu3Q4OZSd8XO4ABLLJohGYYmtOmMGitac6snNpo
LI5umGQPc1+5x6arJf0FuTlhazrUXiGO/SDBVbrX7SViaD0knXmy1b4+j3M6Xo2jzRolaAZSZN20
P83Csu/y2NQPlVVFxq3pjdhBoerXp4ew0iCfi66mixUOVYAZXaiDvywiw4FFOadteF+ahMud287l
VatpKcDjSmmCDskirWou2rHvEHFNoAXmfVrRt2+qvQFJ4g24+f+TlT8cRnX/+2RlI9qyiF9+Tlbk
C96SFd39E0AaLCiwOrpF5k898CNZ0f6EjOuCPmWY6wFnISP6kaxY3p82CQk9V5Jol2EaecyPXMVy
/rQoI3kBVGHejV/9X6QqH0QASKBkDWxKJKimeuAnPnQRCLGJktrg+ypzGq/zvvHQhu0+JSqDm9mB
Ezua3m4So4tQk/si7PHBbNynaM4NHAA6A2U362pSDHuNAWG5yXJCcgSsmenY0G40Biy5227N2hyv
TeZJcRf3h2LOzgH8JV/vUHlEwGbe/nT3/yb/0rk7P1Xajmpo5HKArHVuKujWj4ZmkEPCuadbgR6g
rjEPSz7N6RdNaZ4SA5Kx4bUCKSVE9aoG50zs2Pp1RRqxnnAABILfwFmYoxd9tM5lK5jaGGuUIAR0
BYJeiV1K70Eb89zk6ddfG1ngD9+bOhotYlNzNGlZBk74fWkIP7kexq7GzGJUH/Wqh6vpNUjnRuiG
BZXary0miGcv8I5m50rBefdK1T7PlpMQE9C8qotXu9R2y5/WChKGpRbfZdiZbfvUyTFjtRAsrIaE
hA+8qJvrSIBD6q7gIbhjBHGhqhXUvfBOSJoZgghgrq2jd9AvoqjFNs86pqZoN0Xo9OvlbS3kpFZ1
2wJCHbmB9qBW+xJN77ZuE/R/R+FbReWgqoiIjtUNK7tDNg4Y0rpXc2+nG70iNQtQK9Cr+wBr7m2B
MhQE0AwMepj5toioUFVP7KwE0wi9bu4yIxITuU8wrwVsRa/yIECM1kusZfEm0hF3Wz5bVU2/wOEN
Mjb8mGwCvOWh+NaYqCq0dTVvbRtS6agXL2mffo6s1Ns10GKmTKGjX1TIXslVIVn4RRRu6ip/0oN2
j3g+p2TVydlBuFpWSmH1GGEI2PRThRTDjBmwSPPXPtk4k3JPktvjHsUoqxTuqWz0ehtq7aM7tGD7
Z9tbLbcNJVVvolkdy40DSQkr5CZHEUuuzqhsmasoqHSMyYROdG0MiNv1d+qsfEEvzdhAXn9ZHkPS
8epKFN4uQt9/hMB0clPvpiG8rLyI44EcFYU4+ZySIA03QVqivDc3h8xUbjEv/xb0bugjAz+jw8Hj
S0I683MOrsQzAk7ypoJUmu6tQfMnNbPJNfvnzEbczyn4V6E/lSF5vCpQbbBqbp5r4Ik9z8+GUDbL
bhtLaOzTgCaXVcOcTQavOppytyGTw6IacfuokRLRMx1bZzW3fPTCn5fnB8uYEVTybWI0xnMklUJf
cvk7LSd66I1ZIeRZ+pkeenhl6NVhNvqH3MnQZO1LuHIQ7Ahv3jHtUsyE6+fYDu9j10NCPdCgkqCx
tbyRA/V/o3bbLM3KbVYp01YV0aM+umgQDDaSqz0tfsdoxakhsdeS8t5O2uOylutsOyTFJfUc6iID
nxmNg4C5yiNctm+c4Oe2bMzWRvVb73ZuMHAxFblD0sCPMiSPuSj4dI/5Z2wEZ0daXMkl0ZaIHGvd
j9cn+uzuvpV5ZazAmAtfxW8Fa1t+ixUefq7SNy7gl2X3VVBCbxr7v6MaDJLN7HbX//6bZfUmRin8
MG0QlQ7Z8MvDB/WDZKDONNM+oH0FyR766RavpJs8ww+gazvTj4PsOi44CFocnv2hY9rXhMAh6L2i
6BHNE6ayAerIBNrlwpf/lwEjWrcNSZ4dM2uSwSiQ92CJvctHL1e2/FkzIBuYwiUaDEwt4LLNW+yz
4psYvQdnUoNjWVu3IJWRysTSylYbZZMYjDs6Gteb5c+Xt0apGzfPDEJl23j3s7UrU2c12kiVjZRy
UKby70rY3HdGzT/H6Z0dTw2YDS6CQbLgL114x/JHldCMaJ6OPv049GTPu+VbR4p6GVrmvAnDcFPV
LEEv69DkYLATaMnTRH9iM5QPYcvwZtnTNp6JE3CZHbzOUXL/MIMMs29FRlKndPYGxEm0ihs5qK89
YCIznPAC4WybIr9k+DWYoTysIP/h+hCtPbSDtpIPTGdso8ZVic4yu6pUUSmHtym5szBCCywCw5Ng
8OePjou6id3tUhkyHM85dwk8Qxk6DK//mrbpbeZCVQue7IAna8rdnHXpgzFP93HBqs3bSgBfUptD
GE7IylHClLGF35DnaOe8OuOYGERTdZWWRBQU6Qu5E3W5VV0NosTy9bQG3Z0wfI1tKG3ymIb0FrFX
hkc7fkjqKiAiJN4m8drtcpfrCX4+NF6almFdb8ZsXkepDZesXfWaGNe1gjQmPbpt3wlq6oCdseQg
AZ4VTMTrp0Jx8QoqMRVw0FpPM7anlTNSnSQ6Ybl4pdpVijO8pQVVBvZm1lDaeVueJTm+B+cDgi5x
iPub9MH9GPPPdo3Chl0eBasrFBysRcwxYcqjUZhWhV7neF2pSOXHpolWAPF3pHEPl3O+zoWCznYH
e6thpVUd0dQuJv0WwsuFac7XQh5VjUERiNHOftkZy8E19PO4QpM4CjjY5OeOc4W+iTxU3TqCXO5P
XqBvweVAe2DXbgNmr/Pc8fbh0PlhhuYFbkR9XSMdgBA9MiQoqhasDaL2vP1qqQZVN4UTSr35t1mH
Iw07dbwE6KisAg44utWpfWjqbmd3+R2aEPEeRMfgOzaO7pPCYwdAwmDZThlWqkK/jqwL9m/N1iD5
6nO7Pwg7OnSVU7BllLfUq7Jz5BsLyXesy+CYeDj4ZqYN7IllWk49SiMau0NmaY7wHMxP8ls0dbTj
QINNrZ0ntarn47K6snq6Ari9gcA3GQHyWZ0CTtJFVhtV/nqc9kZi2UgyornUaK9LeFJMwDvFEJqr
AekVQlKfsGo9taHgFAPC7VXfw8VSAaeo8bxV0vamwZ2FUSrPSD4D5X5IodSqxkGgG+Q3YTlD7uE4
7Q2HPrH4EmmcKBqC7YcxduDft2QdkZqMKErk9508BIUJQAhdyQT3BxfFUE87a854wpmKEz2tcCFz
81vVTG7T0X5abkRpow9TTtrDcvYpDiLjeblNXfxJK3pVU8YNDpDTuUP5gwNM3ski0NF1b6JtHhDf
aZS1MJFVaxtG46cKpyGtq+EEWaMvL4qlLnYaeuiIG8wmj48iXDorxzkC3abbdJsiZw06gtWgkzXI
1xDi281SPMifwoRMq0OR24qArcoszHac+1hmoCmiuKBCnGq9JBK50TV+o1mceLyur76kY+hulhRh
2YTL/4siCKgO3Pu3ixkGTlh9yPalNxNq7ebQ4r6F7jYmKVglA9MbDNT0dXytqkS9dsqmP01oUbj3
yynoOATH2DEeQnEX2xeZSQx0ZGpYljEu73F9GaUU9kXjkIFjtZUbArhyikz68jHL+TnIWOPJ9Bw7
KrpCn3vLAaUSxrrfwkMWY4AqxpK9pz0FE8jnVavfiWG6rN3mW+12a1YoCgrKsEG4P12n5q1q9PM+
Fna7BS23HyOabwX4H1NDqiuP49dYMMAZMxTVuFF64uZrI4kvwpnYvKyKTt6DobNfh9Sb6A7x0xJK
rKJ7qo3mFhdOKjuaiyzy8bo2v0/RSH9Qfsk6Mr62iOEKm9C2RKsgrbG5kfmGJlOzkgQPl85TUT2H
ZiZ8Wx4PdADJRDiJOxM22XJILEG/UXHQ7D0icEdMXGKXYrElghI/KrfNT6nMkAZn/uzGEfIEpYlY
dEkBVNfhxunMI83SeyGziiJm6f664PprnSg7/brNSEfT6Nl/hLz3NVHTbhr3LYdaFnI9unehG3T+
qJhP0ZRV60lXg92cQ/V2NRzAbJKDJI7o8QFYAs/3WTEFsUq1XmkHgrEivOUCzFGL/U6oNhguYCHy
6+8t5xvv61tJ3vT41joUMMtwPwCJo8Iz23TQwo2grVTlRb4pIOJGNtLwPPit4gEjSoHYhIa0dSJv
i7qbtGb3CRjv9FiRzHbTzNsNGomGpSY7oSgXukOuH1hDvqcSQvODnnyCrMZAtxTFeYKH0Wa7VJdm
gLF2x9btcWH43nPe7KYIv1WZFgNp3fz6WvX3+HNqeenvzlgPyVdaZfrHwZ5HrWI1UREgR80Si3Iy
dAWtxHUhFyTK/R6S72ixVPL7UiO8lbaW3UD/MJXrJd9J1Ra6ZYWVRiEqemCAQO2waQ4KeWTTjzji
yBCmIrZF9ojHlZv5ISIGdj62v7kaw/rrk6PEx8AS8plt0g58X+HbBVkvkMTAT1EeiK3XzmyxKtAD
lOZFSHsvvNYaOPOqYNCD8Rc+dHJPIj2A1hAaBOWUXcXq8JArgICWXbbs7Uzxhr2NMH2bARfLQCOp
+US6F9ZbI3LwE4EXZg0YeGhSfUhmqO1klD6jjuWmdmBtAPTu+uj51w9vka389xxseXh4dWqGDsSe
cZz5AUEyoOCc9FYdb0DZg5R1pFLalTHJYyLvTqWgmdDE1YZ2+WU+JSPpMfmFrvWRvxyHSwInQ9zy
KHKMFqEYQ/FCUImEhcqhI1LXEz/KxGCuA3Qh9jziBk89aLPgsNEqkwGG/tcEylrc6TGAO1d//fV1
fsCwyIYTV8j0mV4dQ0n3I697oNVOBZza/nJEuVPd+lHPAYm0Dn0CFacYvaekjPrtqB0nL70blJA+
EgoVGy1THn/9bZiyf1xlfB1Y5CrkIYS1IDq+X2VDDLM+1PAZ8Gzte+cxmIlnhUoDaYsURSvogcNM
o0MbkUxN68hemwj0b+sitNHxscESatkRm5fLOUQVYwJItgeg03LujYfANBvsjHlhL9AHl42pNP7C
gAadK9U7U6aSPckDlMrTbfAOW9KjvlbddT1zVuzQ36fxVrmITyE7utQWS7anBHRyHCS8Ta/hfFjq
4kHsVCvUfV0t1yqIUjBnvPOy/V26K25+Upsg9EPZjQwTCzV9EIhrxIC+pkBFVrHXb20woiAPOQBl
vp4A2F0Br4b6fMvOOb3Vui2WA7HzbTnHS3nMaDq5ewM1WozQ0qWUuovkJvvpadkvTUyeXo/UtZ7m
TtsBS6+1mIcdIprBcWmNqvOA+4B7Xm7Q0mTQ+/g2KMlHRgCBaRYam0TaE7X9hMCMbq4qw7vPFHUz
oucDtV1m3lUvAYp8E2Uk6MmUKBwSTEAbqANTexxMCptaiMelEFv6OkVvXs4JlcSQ09cZA7ZIOcQv
YWqfW9P6bFjYfaQOLV6RhIcs8vRtlQcZaid9u0tLG/k4vdyGbQRIfDeYPMklBR7LxcjqW0F7+5yD
hj03eXzdhKOF0P5WRw7lduDNQKlPI6JitPqwxFh1srWk28mrqXVkBvjaNNYxykxMtV3yiUBeU1hN
CLIMtBabSLnPSfV7bUbzgwxQPi0S7h4ZtwkB7J6zycna8RoJWfrRykGJp+iM8CoaF8qw7QUSbCb1
wDpQBSn4tTURuzXbI8sxSsYvaDxV/bqRZwDCD9mqjJDs0nP0+4CJPS5niT3GIWs0+b6E3NSZ6Ckp
9VvypAW83Uve0IZjsjisOqRp0MxIyAXVmhF8fO/EEuQrxYHGOZ6B5U634YRaB0BQadeNiGugEoOt
5jB4MfFXoV7rGVcKTfcQJ6PyGkoqtlmiYeXFtqLHUnRMtg6KcUfL7d2z+X1J0GLoXr3Ajld2emRw
BFaCOgix1aDHmBT4Vi3tdll/ZioeHgQa0JusoqkkyUS+McvREGuZo3auc1gOEDtqryrS8rUl8xdL
lo1EFfC7gvHoMER8Wunqu6IF3iXbMCnU3rYOUCVFdt+LUgQjDXoSCPUh8yCDQmsql4kA6buEcIws
1ENVt5h2FMFxiJpjYjk8NS19yetZ2QbhoJ2DGbQ001Ac12seDc0CJedoRv/xwm7ydTk503apHrUm
xQ9nrCHecPUqGR4shISuJ4ElLCfo0J7fRR2VbXyihRVuwqHuqFAKbEFkTbTs4X8183/q4oYcR1HS
Pml1K4WtKF3NyUAKWa3w7lgqlISEiRS32iI19UDtesBzmFlC4t1UpTX7ThGkW1F5n5djoMuIEHlM
C7bFBcqqumwl2iQ/tHa8U/JG7O1m5O6CU99W1rVetulGI1dcOpZmM2AK5uSIgBXI8smDUqE2WSsM
PWeZCKVuRy8qQtm4gpB6dGWuEo/0y8bQPkOHuvKS9tq0itelzYhQfgvSFftVt1HJYUfEr/vDcumD
jBJxjRm9m1g7NGFK1MAAh8nVNRiNdhLdtfjWB9dugpSwTL/cIX4a03a/rNolM1x2TDgReBQKpJWt
j3ASFG3vgr84L4WgWcWfDDOZd3ptfetm8P6/PvM0OSx7nxNLbqIhBRhc8D+0ut6feUZhepmOAog/
oS+AfOdOy5FzKWVm15b2j/mJKY8cPQvOkZ+FA9ZqslGGtSIutE5KpzaL1DMqRkDQabOXpsp5zmJ2
J8EfEKTnLr6wY/HY6y2KbeKypvA+y8jdKGa6maLqvPT33LQNjrNLfPQ0Mjsp/WaXD8tGK6I7kGRQ
VChA6Z0hkkcx3sl2e+f0aLHg5hIkbrNZngrCGi4SP+gt1RqLXQYJjFpYCW62YwYPP0aWeYVByeqF
mzKtK4zNnIM+FNHa1J9UvHnOSxtqHC2Oznn0Na3EEmm4y1Fc8mL3YSnIjIK+UE2sfZt9LTXYSLvH
t7D+GJBLWiloQtpdFF84cEqcKj90Bk4jbabsdCoKCBcrvLOIWTIYcTdM2Elh7A5vQ5R//eqk0XPd
Lh1tD2ZFEDva+q0n3IUGxAgFFUIeR1ybtKEazPOSnSqTYcpbrE8so739zZr5SzLOknFkfID+CSbz
I35VA4ubiQxBMVAl7GJZUOhZfOe0q6Vvv6ydzO2/9Or0rHQmAjVdchq4Hiojdkcc0Gxp+ux3FN+/
Zm+GquI4r8OKBl77ET5ZJGC40BGz/Zpx0tpDqrfvzXvTGulALitFPnXS0XU22N1W1HjyjbrebX9z
dyQe7sOOgjdPrmciZcFTVj9kkV7kzk020wButMTb5emFnrQwKoboEzjmVS5bJUvWgRcVqbjATrPo
4HygRmMNFJd9mEbrwdJWKv69S1a0/PWMvJWhu4+KaxdY+37HgjLdTlb6JVdnUGWsD+0hQKRfALbR
h8+BbNAoE42NBlXpdK5u7Q4jQ417EV6ENk2F1injDdaxUOXUy9bldMJo6NTnWgVvC4GcdroMaaXG
cVOcWkab8aTu+44m/qgMUjkyto5aMD10mkrELTzHTxyFV9DZWHbsJFu8SU0RPNDnqDVGC7GcInsD
vEcczjVrehxz48ENPxeWEr7tob5EybwskttRKcL90Lh0pvlitDYf286gJCiNzyOdl7c61UGxUXAw
DXIUriE8VIwmUwo5OBk1AMgpjuIYVky39UBXjhLoPkm5K0vU7aYxkocvEo3IjehytD0ZqeUbtboF
A/9CxnGOU7DmzDwGcqMd/0COp2H/sozWkoB8iVztbb5sgyffwQYd6eMvsaGKw3srEp+zwrxZquS3
LYpZzFRqX2Vzhlb1i4IQgty6Swa4jH296OiFI1F2pFeoBI61Vpy3tvmyq8JoH1bnUmVPLdtOFrii
bohvMsFfSjZVxryhPFXBhIYPiUrX8SCWT4MLmpgNuGU0A+hMtUN8uWzIZQK6fG1hDxvwiwFJFcMb
UZswYfh+nRN+syaT7gaRSo5phYt7zK/3zV8QFQYKjxL4iTIJCj0god8fREEBM0MZelxmS4e0Xe5Y
XVgUunZ18rCYHB282d7GRFZ3O7Wy0penlC6LDr01b/UO483ICe6XpYc0NB5mQbN9603SZ3Vy1P8s
ud3k7Ln1hiu8Hx+CvN0sE08Gnb9rW3wAP8v61pQh8gcC2rQ+tC1aTyk628pxfZKz4DQj1400+1qJ
i3lrDaD3UrNR/KW/LQprN4xkTa1mXqcBZgjL4EWZ9AdB5uL/+m4b8m6+6zAQniTWljiFIRDa3+/v
toOcTw8PwfaBmiLXP93PE5vIc5dRc7Wl2TJetozQk56OyVK4JQkTDdyXlyczD0SsokSPD0jJIWcw
u8teZSGyRNqlw7KMAytUaYcoATsrMTFLTrX00iG0kFOhPSZAc5x/fW3U7O+5Atx3eid0FWhny44R
AhPvry7MwqkLaZkzqM/siyBpmJXhJlnNWCt42vSqD1RIDrMd1fP1yEx2bezA/zJBXqbHsCnyu2F8
sJ3ywUW25FQiEHTb6M1e7cvu0AGTPi3/CYfeYTDvU+UIhKGjL3mpBVeQewGPTefa3KpqdR6zwjqq
qHd1zqVj42Je296zggB0FwX2bQZ5QWiQTe102pgXE8OdLbcK67AJrIyWY9GG+PE2yI3bnmOL7wxX
FYAGzMIe1LKphPDjqLVnre82oZFSlA5MSBgw3JfWBYNtxpAjB8YYoFA7afibpxeehhy9QP953zrD
lWfKVrMKyBfU7SaIguBcdnwBT0EPVK2V75rV35h2Ee4CDI4blZ1YOonjY3Hc6BPShm6dHCYlvYj7
OkQ5HG8RU8Hsi9JW9etuy8DLN1NfSRWfvtKR+nUHWfrYKNm+0R3o/Y+5O+1a2pCxdxubzTFOsvXk
BAT0+Qo29EVLR0rzA3AsKWl9HBbfDfxiXbN7nYliJjYBuUfPNooqWJnhgFTyq6so9zjPXEXdxhlY
mkaPMZd2DhNT8Q2HCWAZHRJ8ddGRzQDwrETW3hSKowAHQCJ7DFfMfFZRoJyLyYAtn+3j2tvZ/txA
qw5rEIHJfsqmY648t/mhzgumBCL74tY2QFyCd+xan5hibyOneAKB4EX+9GBgFG/TeVqpcX4n0FlL
NKiI6tPYtrDR3WijhfqmqqwdENmL5qS/dpZxqY5AXUR1HY3jppYevJglooCvahe4TNTkx4X9vU56
0L0ghOb1VoM0UqXm6mJKLrzq00CbD8E54zJQVN9ANNwZt/I+IiHYt7k/2OWhIHGe3RzHnP7VGSoG
t2cHuXUdPpKNBzmtjr2ZBmDT4vgww+4qTY272X/jE5vSY/kWD2mzy08K3qXqEOINSwp62TIadyfj
ckKWM+rQ/VPblZcqe25xtEFo0w9cpHR5S82eLudWKqNmOe6k2BrWjncR1vlZi7sTEyAG0vZJGAOI
aAiYtfnNqlFf6pyvWYfWefm9x4siM9PDhIhAjyP5rFZUcjqzSmu4G82G7lNlgkLoD5Ue+cIOLpwm
3wJEvbL1dp951iOkYob/Gdab2ecpRcGfq80CaLbpdZbg6FpbsBGiT4ow6eq4+3Jw7dWsg7kve7zL
GxK6Kgwkj3Sd4pySaMU2FeZ+tKmE9fYSC7rd6OKXkg9bzQae7nbg28sJQnKxV/PgUxbUtIOC4chw
daNHtD2tlCSt7qN9CXC3azDw0+vbqdyCpjlb2bgVmXcT4vucu9eKMl0NQ7CuxCfgVmvTKm/T0kD/
M/2smso5qcJTQTcqAECGJAFe55e6Iq4rZOYDpfhsYZGD+8y6Hxk9mXlxBF27C4riCvHmfVqKi1aB
2BfexEFwWWDxVyGkXCNNHqtnCOZXcZbezGX0NNrBtVdgh4ago+0puMbSBHFPBBKfQ54MM9imYLkV
xtaRx2GiNKgLtteTvldSOB7xl7TSvnkxZEJTbW+HyjuN3lmB8q7qNqZ9d6W2zQzU5/snI3rRoodT
gUB03ImNroFeyExfvUO24aYI/Su9/8pXH4NwX+E7Fz105kMANjlzXku8YQv6dlm4n9tqXeHC7hqo
XtLCxHYxh5mE5ZJ70cYCefI7FS2d8jKYbvXmWcWJtRnB9OCiw5ZvpwOjDyZDgI4sfRVM2U3qoM9e
yvgZonm9ruETdKQqAWbE3pz4eovtAI2sokuv6tGB1+CBKNy1WD/hXak3yKCgWZ3FYGgq6kG02HA9
civMjNrqahTHhg1doUDraA2W5jPAnm9taN06c3sSOKf40eitYD+4PCEkJDdD6+zhkGxD82Y2nkel
2499c2vZ4144OvqdGEaZFSD9DGdPplSA3BStP7sIbxTha+1NtHTPc+35Wq/hBtH6XozGivPZbKqt
G4KVQZAUhVigWOmmcy8Fpla9hVkI9easO7usAGjg4PsBV0UNrqPggmbOvtYw7cYyPkFxBlXuwK2u
OzM/GFghoABB8/AbIkZn4PsHg84hPDUyDu4BrJVx3NWWsSkjpVoPTgZ3hyKcJjGnuLlLgrHcUhMd
mhL7GQa+ijb7iStWXdSShgtnBfDMRJL/4BTqrW49JUwxFGaMQ39QIXRjuVDW+AATSQKOUGyDHff7
qLdr/ajhV1GbBdKqAJkwx25bxnuW/dwZ9kG45el/EXcey5EjXZZ+IrRBOoBtKARDUOsNLJPMhNZw
qKfvD86yFv9Yz1ivZlFVWZlJMgIBuPu99zvnUIVu9PbVIGaACQYurHfGSGsZaFEsQTy/9Qkuzdne
CrVtgk+pO/116CLF5rJ3FloVhveW+BxGnZCElO5Z8hKNqIpw8dChJOhQVN2jzfRaA5GY6FWBbe5n
o3xB3f3U6mCKPrYNXLqTMyynUZv2wHg8Y/Te8q2tt0eNOD9AQkRTun5XZfJgZcgPcCLVC/JwvQ7l
xFEaw0e/hChmXOJAyno8h3p+x9EKd31aYVZ9bGebzTknJZrtxcJ7wT+HFc+R5aYIaO7rGK/qLssA
J3q4mNJ9zVzCx3yyozcTfdDq2ya5ZhMRJmWbvB/pvo1+9YIO62RMYquZ2dOS0Nft4VoNI703X4sU
LZdGHvK0M0PrdiCcdVcn7ZNtRPetPmY0/ezvyiCSKEaLXzrczEuXXQbdPVpV+ijHq0StGVsvg/iu
h/Jsag3ULLJaFw84ghlwSN76AgKxPnXlmyTIZxxogJYmO+eho2M1Z9UvazBIKhcfrScIQSGTJvS0
I8Lnh2i4GxYcb5gMmkV2ZO57H9s2o9IcW8BlV1j+vcGXeh+uSy4L65mvy218Bk27JlYWCC59Fjb3
EZmRGrOEZqleVtOKyuQEAmL8u+m9300oT2KpkrPohhNqFyYVsXfGuazfc2pa6HY6+7mNjEcm2Vsj
zPWPBYIetpJj21BK+ZDaR4M9aPQzh/NjMm9bE2+FTWr87vOJAWJEQppdtpwDYgv6ble0Qv8FYgfp
JPG99/PwFLn8Kp0Hd1P2ZXsZe29g7RjLcy0oT+O4mG9IzkigZ6LmaGqh9tR6eGVqi5zw3mmjZyEK
GVi5V+/Un4pcG++8fj4NxRx1W6036exiuqv+MHTIV8WICBp1/U5xVenn2iKD6ecvp/MfkVQDYjer
PzTFkj0LN2MD9qb85DdYIEWUlXtOxtWlCz3kSeLczlH5OqPoOvHw0psbsQbSR9kfvbae8NnJ65vQ
6TXC2R1xaOt+FQDxV1qjk3tEpmWgvsFEU5QFYnGP40Q+u5uyoHWabpzUn1rr7LQaoe/Un/opCDTS
QepWU2SAZ+Gbj+Y/Q6eDM05Ygel0W5p9JITi89WEH3M4/+6wvYsQ4q3Mel0lN1b3lIviMU2wEjQM
bVfOMHDSnY8MYMaIvsiMLbE9JHtjzL/Si2E0eBrBXhN4F4ghz9myBmxTnFNl9IfSa3f2YJHMtFgb
tAjMVBkPvafgW4yIkrex+6YHi6lx+RQjMwYzYSWdxhVJ/TunI54znEnQfS2BrS1/PHba9R+DBPWs
psk/esOh0TPEDbXrbOZ9YszHFnAK2KnlxebHeDTHQ96ae6cku8LDMcqbjbtOrOZBE8EdOnOtOHrx
re4gzW5ftt4Rq6vHpjOrzZwup6HCZ2QaCdfOqIMJwE6jKOgXeZrN4jPWD6FcxGHFvPC0J/kNN3Cv
2oaLzlGPmCO3BnfESxl81Hggq2PbpuXV3cCzYkJqanBQIvpwYxd8twWetwm2KEfU/o233M5Z+sGa
c/LH8sEqRE2BS2ohLVo4KNaoku78grUHQFFis9pWVXxPqJxJggd0fUc7uRZXxoGwb8yM5ejRbtRk
etLjN9F67PwMd0DSpi+pM/20Mv8yeXemqM6u1txXfs9tUS0B6sCd3YEStibYae22Qb5Mh4ZZLR6k
YU9aVl9V5aGdvT8lxwO/Sak5b8iceyS26arbeCNlzmuGbKEZYWSr8TCa4tI6KN5GZ2s48YYYyCe7
uY/d75pvGtX2H8a0mykMN0niHil4X0qik82UDOgi04IpoiFB7vre1RKkWYjwexpE2Ux0Wl8tr05M
t1Nv/phtz8V2SdUuOdsRDbaJZ/Zby+aBjkjp26Yxsx82NFtmt6RvMFjDuWtfWfV7xUa4B2q91+Yd
wOg+9IjvFIj7C8HJJhzI3Z5aCpPucZmji6WtAr8mfnEJW57r7mSnMiKdIzWC+tXKNXLLsYwzy+o2
kTgKJfG+yEz/qgnWCDS09hXs4l42D5ZY0hs8Xoj5QUZxochQAzJhioU+QL5ralOcDa1OtkuheUFv
9ElglOKg1UV845qAMGaZY3pYvZhUkjsgUNIxtGq+8Xu3ZykaA4LRmlNWzVcFgi5rv18Ty1uYFMU5
9zRctiPL3relN16jMTzNFs79ORlkRGebBFSWJQZ0Sxd+NAB7N4WhRWc9x/2TE1US5Gu7tLCc5jrK
gmRpL+ff6BbGbaHV2skCYtrF1K4bwh+fFqjwIDLq5tgU7Xmem/DcDO7ZYBRBzcYcGc7XCvpGt86m
9Ni3yXw60FwbjjHpexvGINVx8GxnM1YutlhVeu8PdE8jvV9dwP5kMUkdlj0BR3M+H5LEumgF22KS
2Q+jwTlIDtZwVATwkA9W0JbRWV1TaR5IFycj3SIqzrZNmuMkbGW5DbtAu3ZT94u5Zx17qLz9VPvV
9of+Vmokr5NHbcAzj7KhAv7XfpV4ypdz+G0gHGDEB0K4RPqfJSqfOJs4O3Upayhn8lLiQ0U7XaC3
subKZE3D2nkdvqv2tSIByKTX0fniis/h0nYZP65/28vEbZ6HGk58FIgWvYSfr6h4GBoxWXt8Fjjm
23mBz5n/MQ7YRS1LdzOsMNggnW7/VShpQGYZuwW/qp8RlZ7QR4jiGeh8WMJTkhc8htlwHnzrmFsA
mnqFnkBvfJLv+EkemLsSR3Qt1CjT9f4CLuivcy479o9t0rwWrnYT+Vq3b7R2ZCrsvSg6SHV6ixgv
/tn00p3iXX06TBtOO4FfArE5sXlkrWaOvb5ftw//mGVWnifD/qGE1aBbaNMfNyWZpsYOL0v4duqH
K9pBzf3/s1Go3nlVYOsdQw6oIZH6zuaia4z0hr16XalZas96NF2d3uHGW+F5z2d+QXmlLjDIV0FP
GgULcxdsGtsH9ieGSz/kgvorsYFKYvHARb2Vl9ZWzgmFRsMCN5GBBvOfQJLAl+1sn+FLntakvYn8
rQ/RTTdF9zCszXI1Mq8s/TjGMZ6A440joySYpq9+bbUbNO9/ZBb6Zl6XsMxwsLBk0rIOJ2sDispE
nZHZmb2HaH/Q7JHz89qfJ5Tlwyw6QtIgGVwkX0wadZp1ybb1Sx7CKTu5sLc7BuD1JnX1+7DwFFOq
tfOqtt8R69BraXaTrYdalwPK2L2r0X4njdelW86p3xDEt771bJ10JOiVNqbo3pReZFkehUiX6zrr
VG9R9WrNtibnT+iBWp+Uni+ayIoxI6FgkrEAVkxZ/dUViyy/Dcak2SsSVg27Vbc9QkRgDXP+g7qq
Ubwae8x+i9lZRxHj63ulV1IshgYFD99Pe9CFKtkixKfG9clPGp1XTaNFr5BcdbkVnB+6yzHCS1No
NipzTxfAiP5BTXY1yRo4QW3uhBMz3MnNedMNGrWfLC6TNKeNsc5p1YBZDZN+BC7a8leESUnDS3se
/O5HVlC2qUa5SNu75HgHM5jWNpY8jc9z29iElq2CHp2heBQxIg/hiAaWEQoxsZliovrclQIZq3Xe
4nGn4NQ2HpDnbxWnoWSf4YoHlIRODjr7Z+0VnCDW79o71ouTtKyA69yDTvSwXSETRetRE5NmVs13
tPNbhXir0fBEsdQ4lLBxzZBE1iRI057eqk8/rvcuNyCM+GDQwtGCnxGZwKUsxtRseOsSjM/UUE7N
kYResRAUwYi/xkIgoxdlx6QtTG4Y7tuWGiNQn8MkQVPa5FktDsJfj3WSPnWLg5yvl8c5br+7nprY
Tujpmd2dEsq0AyPydVJVT8V5War+kDfROR5nhGdIY7am5R/Vx5PTo0M9AyD7swlbJj5wHlH06tl2
as7sE9GOVkT71AcBibKI1C0jGjdOVz+0NWuR2UXm49LOrDIs0z/IihphZRPixPiohkE+mY5yKZzt
Os7CJuNZl86zl7gHomA5Cq+gV+YOM8lcE6qZGYp5VYCEY9VBRPE9GZQwvgaRXCGWcgZE14tsONgs
KCs0+bNorpI4jZ3Y64lATXPJ2dhIOnSJzN96Flu1yNstgbh552KTsTLobcO+v8R36ruHCVpMZ8hI
Zk8Fk1oU6BszJdWzsj/GSGhbLDuvapiSpvNja4+ED3bVb8Nabuui/jBoWsV++17FYNaJycTdMdJz
mFlP1lDER90m07Ijx0HT6/qmgQD7IfGbIqbg7Q7q+VYPmM4JChdVhAzrmJU4VMwSOc4MeSoPLWc/
GeFvWlpMG0z7U0YkLyeyYDhQjzU40SrU6lHdbJECYBuyvslVyaOIeHWbpyZnrhD9qe4ZtwrhigEX
dtKt9W1PPizbrdvg/HwNC1ibHme+n+srpjtbDHulNhxygWYIRnhjuY538Jq63qolLysLG8RLoA/j
FgZkXY4NCWtWbMcHBgbZbsZaQGkk1oF+wBTxo14P8pmHvHNVI02D8Xd0X5qhpcXQOl+21rvcCfIT
f+9DKQT+gzzRGxtckq4yY8XYy9qNMQuc/3yz2jnEXBrCig6oVmk7Vjktt2xyAs/IGZ2su6t6/NVD
qGuo7zIMOldOSZsDpsJHn6DZH6VIMdjLpo4cosmrZdevB5U04RZvbW7LadXKhdavQi5B22fJj2LA
MpJsFxWHbFWb6oNP253Hjev5Ww3o1KBcLRdqyVOfi4lcYm+1zUl9/kUWfWuG6fwcfhXEZAmAVfOj
FKN2o06NfQ8xZiKrAnFyb9UbUWPZdTMUDsYMMBugDMkfIYjJs4ku0pfwRa44YkPre5JRde06EgXX
tTMNY7Q6hAJuUAqp5V9tSHomjnXkn9RDEpv4oLYIkrjaSL49I9z4JTObapWiq2F3JhC6aQ9MVDAd
Td6kpocHGzZSLSNZ5rB7xVqgkQmnXu7PImXBX4yzTkihxsPuVjU3fMGhJgI0Jn2OF6duToUD5SXO
GDpdmZNsj+pIqfDXsYzeE0f+VduMWnXS3n/QQSB+dh9Ip54JVrYA8eQwi+vn7BlfZIDT5iJQd/HF
IV2oc1dQJbGS95JVVO1q6hNUTIDI49/lGs+s9l59cljkxS2n9Mf/3Iz70NvNXTJgFky31W3Ho1LB
WCuTJbJPxH5YxaNYX6RPK34VPa9sopPYF4yBiEpaOcGuXNKDXdnXdY10uwilejsBNKV8rYKJAQRI
jU9PGe2HUOQfA+q1oOA5boy5PKprldbDDPIY3qgHfaCHxroJLYv8jbz6mMwOrcxg0FdqQmGC7UTd
PkUy/EfxWw1yO87yRREbCubLK7pvol1d+RwG6qs+fUykH+gpQrxoTg5GPbpHlP47z9LOY2o+zkjk
1dLmrGCnkump3SV3ehq9d9kqfVYMGZkbGu78/bebpvFedwuQNTQrcWEQWJhjLhM5B7U7L62kU6yT
5YQ8undZa+zC9FFbsu/Dh3ec/7Ub9YQBReKl+yVrOKAoTF5xRb0xhpTuWu4Ru2XZ5VbdGQo2cw20
c7Hls06tF1jkXBXdHe9TUn2VXHgFWDBOKTdJlz52WfxiVztsUWjRrIyGNaVI3Ysw0FBDbJM5vGtW
3Hply9RxwYOAWCC8p87fJ0P+wjsNT44tbhxnesaVqec4wMskIOdtpuo25arXASYuTA0QNApsszGD
YY1s1qovq7f6B3cMV6kXq2TkAaiXHr6pYb4nzywHzU56boJvhVoouYG6IAQcXmjW0GfK3pdRjkdz
AAuo11IDLPaS2Cm338rBKvGbutGUX4JCT30TEV3hRssmmvLwI1qQdRBijNEGs61W/lHApIxXIWoI
Io4tTRw0ln4vXLqnKU5EltmKy5y51wZvpqDCOKurq0s268ke270dPkbLYX3LVl8jeRn6H3Vdj1HV
IWrcZwfviYCo0K263rYvX4dOHNWetj4kiv9Tp6QyeraXijXMaDVcAj7VnaGOBuoiqIN2v1Zt6kmb
K+fRC4VQcI3aEujq0Zn+B/ExnfivqKt39SchFs/FnJNcOzTGkR0q3KtFDV/4te5ZdwKdsqWddli6
nRq3f9KNOEgNj4BojpNtqcOXtPKvVnEMnZ2VpQxlMI45sZhh2h0YBPAIQ9+ukNrPCrZKnT1pHyqZ
L2dNNy+NJOhTYY9Dy1jcXC9WwcX6OdiPk0fnoM+pTed7VQf4me1sx6bE+X19AtUanrpFsm/6n2Nf
l8ir1oUdOgC0jfiaXCjwLiItbsNVsKRQE9tMX0OHkZQQq1Bd6sQHGyh8RkM8wCK9V1l/oQ/wA38x
bnxvQicIHYcSUq92anXoZftbfXJmMT7mk3G0jMblOeUsptjKVcfkL5WNisD6o85VatlR54i0F/5O
4PVfdQwe8FxVwJiCXBeszDxQ741SZiqVhoOsFtao/KGyFM7cY53ld3pzVnWtuuHVBlZW0b0X1fvQ
0V8Tf6y3y6u668eFKeoUTYQ55vbPgjDCrYZ9uX9pJs3ctOv9k9WUu3Rgg8wqgnDAhWpMwWmSTn8b
Q++v2jXQdmkbQnetracVe1W5K+I71Iv70C8/lxKiPul7/54xSASPp4hovYjwF1iuiegfueXrTa79
bVdRtU7xqD7HORMIERD3DfOZkwqBI2t7IxxcTtQAeOraJeNBVvLBXbleKXEw00taWEa5VzeGwl4N
0nbNDKggnt+XaGYtQax5lFb8UK51kZl3OlGG2Vm91VHzni1SYfHjJ529ZnqmfhZhl4S+O/hFtav4
cur4NuqTHnr9b6v5lM70rNXSr3678SNOrqm7EdXRWZdBTdOITBnsdy09a6PenNSK6Uw5KuIkSBfd
PIQ2DUdZgUsoQbDNwrkuFerDWn+RrrXAtBb2dYE3FTOv1o6eitWGW/1M3USGwKzjR/+qdjs55xV9
iOwvDckrNE95owvyv1bhmjpKzhIriFDHoDo38VxmWqXebaRh5VWiFoCRZ+0NJwzyQE8uemEbl8wk
C4GMP7qKbNkOzITHehlW03zQhqeB8okubpnue4f8bHuonyPM/86hZzx6iy7/UedSUVK3yG5TJWoQ
w1FTrePqplevL3XIELdaChQvI3fWi7v3sN4X/kwzvLQlFY79J1qyjyYPjcdkDKLJH36qKNzbHqYl
PeWegNFeLXZGKCXKPBSEWWt3bKx5vnE4OAjAKcbyobVtpJns3aXoyUfcLHH/sfQ5VINYaqbcPV7l
UJIkb2xSr35Ugn5KhfHs5DRX1YcliFjeGV1Npc46rfBNmVKTDmRhZLZ7VfstEkDKfmVVhK56tPNt
iyV/YycvcWf+jXXnrJZxVTO7cwJ9noAWqOWjcs1i78bLOU850Gce7wJtK6nxmXbfOvR5tKx+cGw+
kLzUmQfU7JPC5pxLNTQ1zNjZeW2CF92BsAD2GGvfl2hG3fo1Lg1nXxhJEA9850jS8imYa6rzmOsN
J8+ntY9X3nbiXH7UrAKlw9A9pr37RJuKS0O9mocyvOtX5KvJaqwTB+TCDKiKpuxuUlpjC3txV4YF
ISHgSWaGrhAbPLGTJEKE1tjSa45lYOBwdXBxS9oJ7IwcuAKs2yQh0wWL8MjI1PKGGtEFTT7TFcXe
dLv7vG7CA4PjX9pku4fOpNNfuscSl71NMaa/wzAcd6iaP1ynPWK2X5wGGBjZ4LGTaVl5kO0ZZdeZ
kovlzktDXOinu6iCYtbiLIizlPFssdXbFIPCqI+C1OLx0vBi3Bm2lLsGl+BUjgABWP2HaGPmRjbn
BlRMlNnJbOkB53JgZo2aSGpZRHMXdtnyorM3E7k+4n3x6EXCvUmX9s84ziEAAEYgY5ec48jbZDNR
LJnU9o7r7ZdkYohlVRoG+1O0DUskYT0eGSYGIQTtUM1k9WWoVjOorL7vCr/Go7329mm0l6PeX0Or
2lQOMThe7Twg1igo/OkuTWVvshYsNB1nlsl4uvXiKT4aN03bFLt50U6i4q4eYuuJ5yHq/vZJ+RW3
PCWDMdlna7Tv+6l5X0JCDoYRLwT1r5oOTNXVrMKmVmGHN97TYaJhLa2/ywxjmNXLztKm5iZ0cWfs
DDg7SFUhXckwmo+2K9CkcmVKxLgj9heRKW8mgNYirlP2W+de2N5T59QuItw52hBfe+iH8a3pikvp
0BwyXXD4ztTeazfC9sqpp32LwC92Pfnp+c0vP+rqQ+uW4E05Z70F1NiUxNU3qcyPnW9KJoROyNSN
loMFdzJW8Ys/4xXlQYbQYjbvs5KkQcuKAXzDmZMlBjKuJrbeVCOoX+s5xk+/Ijd6YCQODTgjLCm7
4gkN2DfyzV3u4yLQZu25JUxu70MlI4UZ843X5a/NJAfqhZSw7f6MzSv9Qukzbnaibd4HKZ6BOM6k
1Nl7K7WzY9yuX9ck1jojCdJ06A98cQH2qiGE8BG5TWP+QbHhBItsXzX6rMuI20lbvduMdA5wegew
Oxpd/pMVfbvAFBcSHMEHiQ9xx85/leYvv7G+ncm3DnGU/E70ybwmKNXMhfzWV0jj5RyiMuzQ4OBr
RWvLcqtd71F7A5oDGVC4ZIzboY1uYjwsca8z/aB04yfJFABnGgB+d+DqG6a+gy7zcSGZXyW2mvse
3rHE5ejGrlM8V5AKj61BhkhjDFcDj4URcU+WGhsvjSHafbu8uLX9PtHDOZfY4jJsZkSCYd+MSWv6
5edacmMXvXdyrfFOLqN7SDhFAYRQcowVodlmtDUb2nh6xmA5rv5m7pSjDSBTYsjS89Rg3zgkcwa9
iVJRW9c2qk2MMLwSDzRYrbUqqIoSmjHyUBFm+qWyPAuck7ShXpr7zpGv4dQ4QUfQeYA6e48tUnjx
6BHZsdvcjG79QisusGzQW+Gg9ipCU6DUjaNAemN3TenRa501n4Rb9DBhTO51uh2nlsiOYeAuZHGD
scjOWOnnJOoBpBX+AMXjcCFqP6rBcgtElmtl5Db2D2H/v7KZDP5Uq1F0969G1//NIPsZ25Sq+L/+
lf/RW3t9NV//xZH7n1f3/9UxG/3S/2xCyTYV/Wr/uwvlaj/wHy6UQvdg5D1cI03iWf/DhBJbbFTi
ZMWtxtiWY6Cb+8eE0rb/zTRc3DEcx7R93VxtKP4xobSNfzPJWSaF0EbzbrtC/G9MKP9Fh8V38mme
uUgMoLJs918FT8VYy9JkoAgGbH16uv+YJVYPBNj/P4B6egz/x4+yeEcEkutoGMiqE2vi238x5m6Y
kNdyHMftDFVn4bclx+8o0dhqfbveVPVXUkx/5RyuMEb5Z0SEVuBggBGgw+DKJ/iqTa8Ec2KQGBvu
1iiMt2jRgnhq4aeRxPpIXFs2Tq3mGGnczWKhuE+hcGcdx79WPIqOKbYo/LsxWn3w4Ln00Xjv1pWL
tm+Pt3R5Wvd4GrXxlnWh2ISt9TZVD+x9Baiy97UwtFomNtVCf84s/WHunXOtGbd5hyezsDwq4Ex+
J/TpG6bchzpHb55666jD+rKGydj6FirmErydQYSAf7SPnckQAPxXbM1QvOQuLGUpaa7lwngeMQG+
aazxvWyI8sWulPa5c8YmuaCrPd30tTiC2X/U+J9koXPX+QS4pxmMkxO+lx71uFNRDdJWXraTod2U
KeNwQeKSpNfP5v2LIQjg37ljgkSiEhOzTJB9Z2QviXuuTfd7rG+HZfxtYuWwxUiB4ayxa7CO3s15
0f98xdTO13w00MHzolqaUbvESD7j6lAtqM9w1YX/JqvHxIxloRkkIusXhjM2x6cbEh+IjbLyzzqH
+MUhzcGYL8kRPRtV8ce36efCnN/3Q+GDtYJmi+l9LKoI4n75aGPmr1VefbVD8YpBwg6YEjvzlkOG
Ixp9K3wruIoizjbMsADfgTK0EfkAfqvZtsPtpoHx3GI/nO5q4+ILOcOpV9q218K3NiVhs3DIopC0
9wpC0fghPqggFcA8v2h+/07NMTF9gYMvCn88mFubILcTig2kGSFSOnsZ/xpk2i1dgd2ZIJwu5UDU
knhEtgWGhlr/u23X5kzVrHo0vLuAwK2ihUdeezYWo8x8nolVyg1W8hCWNXcDv1temhQkAQE7tlHL
rUgEqHAYAQZhsJ1IN9kmHeZhDeaOqbGAhRh+hJLuBFCGE0mbfXe63m3u4bRJ+eJ/zY5xl+O81PiQ
7ZB0JLQiywuf4rTNco5qtXM3z8jdZYmjMjI/ne0+uXHzDqyLeX0nnqg43wc/eun4cMw+v6G5QwUz
b4spD5zYYIya9WDSUv/rtt6t0XR/Hbd7mhJODsuclxvwcnK+yEhpanjceKrJc4pPNr9p2sg5art6
skX/XU082FnpnfSOX5iFg9FBEhCkRKVa9tmmgscCf3ztm85h/8seOKbfdTMgf6j33yZ+3eXQsLvn
yXVNgRrSKt+kDkkAi5Hgbqg5O8ZYG7+vc1qfHXcyLvmx53HuL0/j+Oj0WGLjFo9CcRXNDC0rzfir
nZl/9i0hk9rsYLPCzm4hHDFIO8v9rDjqlcZFglbaihD6IZtsWsM1c2ltr8/Jk+xxjaLOHSdYZY7K
LoeLcusXxm40ut/eYLxUWCcA0rWcFcsH1ryHaqhvCMg4W/5XYabVZslg4as4PNbCuhsdERjLU6iP
n75MGWN1ywNduftBBrL1qQiQBtVjgJV1w0vAWXtOQgIiBc0RGhnbBd0IIYJYZiX7sEC30QkNSK/0
v7AfxXWyYhzlRM2TMbo9TFd+EA3ONQzw0Jwn9KALZrj5OjAstR56usSkcpzqc69Rtbt4cYflSN3H
MG8HNXRFflJUQsMStWU+65sM0cOrpPPrRT4WqZ+OJaFXnPt0CEQ8PcipebOldant4aWMZ3z1+mA0
5j3nHYZSEup4OPTGvnPhuJdpL3pCHyyxc0J5n1Xhr8StT5wdD7PJkEQPP5wGsw/Y1lIXB12foGbL
gULQORpTetZT/4he+a3BsKO3jx6H79RDc4X4ZXVURrzmoHVwIp8phouse2lYbUQf+KsQ3G6au5K1
n6U3Psu4OEMEISca3IMlMLOLF8R7bn7CCeJ3SZdoF89B7GtHS5Yxwmb/OrflXVcRvUhHqSv2hA0H
GAFfnTyhq55cQh7KzFqeGdUFVRWu5izsnP2Ub5pc/5qwIcYIXtvGXUOw53enAVOMyK+8hYVwLsQd
TbihSW81HfHRuGAYazGXc4zbSl/VFXX7bQ7eCUn+Z9H/0uf8HDMD9cajhW+6XKEeE/9oQoh/9X13
BJ8Ddp7qWxGW35Lmpa75911Vf4jWfG20CcVs+24OxFMyHGYfQmr3MfQriLRuJHVA+62tzTfzNkS4
RQeSTohM3sxkYo7Xjd/jYpJrUO2Ea760lrc3eOnuctOP6TXJVr67uisRfRiGfMjjl6m1Tokv71qf
AWHlPTC1PvV4XfSEJ+pFDmTdXDsTFj+P4UBN/VTa+TeF6G5pymsmwsd2uTWb/LazESShP3Bn5zVu
l/tGkuY3bbvaOSQuRPXfZKxPmFoziU/8D0P2T4N5m7rNIatIPsTh8t1cnPMwtcRROzj9wSgkXbDo
E6PzOsAc/0LB+qtxnV/0p/nYiXKzpqDrG7iH9NAJ79B2/nNpNtcli8h7tsdXOLpAW8xfnYwuqdd/
Ur7bGJ0Yr+XyXpXmJ7b7f6yJOU8BztCElJBINVqa9GkyvxetDY1Qk98c2yQ+ZDSixHM/Hv3WeLRk
d6/B7KHlePAYu5ItF43+by9lNGWgmoNNeED0sCvAVuhG0ESB+dRLaFghEU3bNM6QK4f1l1Ni3Cgq
/7fR+Jdv3y4eYksjqFO3jml6SLTlszf1qzDH/cIRkH0z3Tvt/Imn33ccxhfd0f4Ius8sZynjZfvB
5BA0zLSJMDctNsSsBVWc72fPfUlKykUwMUr69CauiyNxmccoh8Lrnqsak5eMdiLFK6RoLa6lEb37
kf3L1khQaIcAJXtJK0Hb5RoyCFIgQ51lEKfqc27UhykrT00jzknUXV0vvutA/aQu3tr4oYg+h9Ld
kCxzoQJ78t3onHReDTZ9pDX3Xs9uEEfTx5jJS9KGJRox693uZbBmaziWeVsl3lFMOfTW0gWCNSbz
11NfK+l6Zw8eDogN3ODo7YUB12r1zg7jw09uc8irUn/DHxnYtkDXZXQ0IXv6d3jv1N7VNt0PY7GA
aaHCDYOoxQGD2uUVHoCvbC2Gbvaucok1lPJxkjNRrsYerPLk+PZWH6KTPXtoDsYgrRMQBgrxoE81
TIC8axS2O+bI7Co4ebB3P5putNeKX7YMb0x7unOgrkciQvFOO62PZyl6bOFMjuPzttaGO5eQw9zQ
j35T7dtcvBR1uboI3A7l9OHqUTDW2heD+jVx0r63xzqQuNev/2ScKDx/PY7M17mpdoZwAsKfdh0Z
y9iPX+slu9J837fT+1wHJhfTdJZTmfnvxlQyQLDuR6sGMTEOE56o2ZwhExqReOKT6ZvPhst8VpNb
AbSYdtWlTMEbdXdfGeODdl7MZbcYX8uMEbSxn9A6JeZ8WxHyEwZNTvWfWx95wV7mVg/eQFRdnKBy
tnbep613+9yfb1sK/mqpXtf5ZB4Op9GydjmBy/hJBrrl3LUTX52nlxyFkBu1t+ZY3CR0fpEuOb1+
qoB0lppiw7mld7G39Iz2XrMtGBL7TryX/nxqWQBD07+R+rXLxoAkwj1GXBcbS1lr6k/rf02BpG+C
SiT3FHyClMrikLAgDpV+LRa5nWfrJvWqi9e61/XFtdy/0umD0iDeugA+6orT+vu4MM1VspuK/FQk
xr1XOefWGl7XT8HjxKBlcfDvHJ3HkutGFkS/CBGwVcCW3rbha79BtC14W7BfrwMtZkYj6TXZJIC6
JvNkgDamqodNZrL484KDdH/sPHqCA7fzewhNZbhm4kr8LqFEQNgGZzqErrwLI7Ei3ONxZK5n2uHa
VlQR1a1Rw9YQ6b5+iVt16l19FbV8yQzjgUtyV1OZoFniJKgWksIpAFjueyW9FiuEMf7h8XQINlkX
bK0FjRklLLHUqc3aj2lQf1xSduXus7o7kGW0gQt7iIBFCT/fZYu7QrE594PqSwYTrq1s5zQgSSn3
mvqTYDicCNN8ZA5z80lJrapoS5m3tbHzDNFwHkiqNtjuwRTCrrJwg+ZN69Y7V8d3NtRzOIPLl+z0
gl13/v9rzpJl5vIdBwOIhVbwiKQBaxX8YMbAMeSiNsMFhp65IKA0HWb2zD5iW712xnxX9M6mpgp1
223plo91BR9/RkDIEDIr4ktDGhp1z1GHP3Isj94yLKsRENNM8Bk6MXu8B5QxK0bGu3TqNlFdEEzF
og3GVMgJ3y1dcOnjXsxeIhi4QWceomi6MCfYlDG09bY6dhGEXXO8aOotesOrJMcijeIXU7Vbw6iO
5ujed7a42kBQLdfdFdli1SVIdvBXnTOeDQaQ49xvMl+tIu3tGxOjhxHtORkuJgsbQtqr2iYEMKDa
bK9lwMlm2OsMjIHBjR/F+RZ2IyJ1injHOHrxi8uezBrfNBMxS78XkvtixXGNDUxu8zHGbw/0JEUR
Lo0HD9kEIoN9lwVEygyX5XqWXb41eYcBvtC2VNjBmMLGwXZuPHJh4aSp3YRN10nQuqKFs/vpGoz+
MbcZsbYMJ4lvIG88DQfojy6Z8vLmT+KKJeqozWRtNxKgHqmGnbzvMN95waaO02NrBI9FAVQiA0wp
GUx2HinBcf7ox9mxt3BXl9OJbT0BtZguMgepBYtEJfdh5xzhp4LmjAmoQcxYCa4jb+X243Y2EThz
bS3PM1xxBKCxuQkt4CyYtpqvpMIkarWnVMrt8kEwrdkhRDrYZo4P3t8VAVr6wcxeq9K6TvMHQpxT
EUUHdGkoZUoq2OkAZ241RS3PSbknkXlfAc+NhCIyvrplzgvG/f3yLGT3dW4sfZoWEocXrmM3vjJJ
eXSq+Y2UOFrhFj2hfg51gBI5l8+jzLat8u/s1rhpw967zt5B8YZePblon0LRdqFnRVlAdwE7e5qq
gyhY8jTuR1UEt7CCKMcgZ1FY/hL4GQKsJIWkEz8uW6iuqonrcWEM5Xa/maelog3Bt7ZJcJyK/uP/
fyatCY+rgaK6HFBWj0/cXfa6nJ1u3XMiQAmOdyJn9B4q/9WzSiyzg/OijL/KZsGQ+Ujscng2K9sB
BTXmxQBOnpCHYX7JTDhX9kjP1wY3BjR/s9gjW77EJW7EErIlsVsAkGJaKeSqFl5M3mmDqHp+IQsc
orel91Ydt1tJe5J4BsLSyDiTnwWMHl73ql4G0OnEzxn7/r4xfNCfgA+k2SCmGgihCJyPOTWbXdfC
Vm/MfxbJh66xvPgc0khOXbF2MvvX0rTnExEnq861MeVxaxJ0y6PNVDcV8WRin1NN+e/MnI4AE3by
YzlyrEjnWBv6ExrJxEgotvizcZHZHKRsBn3Vq3Uz9MxKCqBEorfuFhJ7KWxIdhEZec58yTEHKYsH
WbgIp71cn5fvFPAVZ5mT/UY23783yJslsl9is7kHZ2ZGON7+HFbRTcRvMjd8UCi8Fof1H+Lw+z7l
CykNoWHv8sd5XsS8ePDc9cY9NSDgMT5e0gMCoCTxm6znEPQgb3XQzosbhbx5+jcChIOpvzcl78ZN
f7tgvK+dwENEUpD3PBUbFSWIgfSnDvggDeYrDIbCJ+XaaMB5xitWTKajuRqt+C5P70zHrM7oNNXO
KD+LsL1VHgvKNFHfmjyzXWPmtyK5FxRMrNRInav5tFvC4oi4/w4CDgGRxCcmukA5hOSTH3gvGLkw
GHQaxHcarhNMw3bib0Y6hGqk15P8ckwJcauaK9b0LzEDMz4o3N/WTEfmdRWQ9iHaCfLmgEi9NT3f
uiXw4dhs4NaP4cQggzAznCCJ+gPV7mxMnudrWRePvfE8pUZwbHX60hhecTLqa8kdRIL5xGShZ1mb
huhQlCXeDEVWWJkH9XnuwHlEn5MTV2QM8htUOW7yUOIs7+r9qJsvP14iTPj2gwZ4klKAO3EgR2A/
0/yqBW8bjhsgM3t8KsWDq0R9NvHUxJljnRsh1gxDi80UBtUOs+XfNFcbR8tHI6fGaSGeujLgXvDQ
Nqgu3pv+ULAHTH7qmLa5V94zWS/8yiPjN1xzW0bDUJSMD4TNvsW/OkdhxyqWj9QsjBuZG2yYM0p7
zUemqZM2iMGjGBO31A0AdiVNvKCYqYDRrmi/1FqYEaueXVvLm/b4/5mp7e28OJ8GPJ3U7tMBIkOz
mgVbMSeHVenL+k3YFWTL+2JEs0rOyYS8oeCGq2B6EzbAmep7WF0LCilWaKvcUMf/v9o2HFgIm/Io
Ivqauq5+jar4rez+vsKEgJuZj0En6j12OhhhiPFXvZmSq143OzEjhRcjo0qVDCy9k28zPZLmxt4R
6QQ5R3qf21W742b6dVzWaqSpvKWeJe9ym1k+T2bU2lujYXNtttkVGewStX7qs2a+D/NEnuxuvJVe
8pkXVr1HCxUhBsQNPvY2JnDTsrF5z1RNj1HkfngeQ9fGT88O97FyY1qlDJrm8iqd5olQTuIDp8kB
IN+dMfAeXQqstdOxyI+LqwjABEYOZQMunG34FybVuAIF12/aMvnnBbTtlSasBHrtfZbDvKm/tTXj
waytc06yhh3zwxKPR9/AuqFYjpKggf45IRZYcQ59VAPfrrm4y9GENjvXWi6PMkL1qhk5zgUPFi3B
RPSi2Oc+s8xMd4e+z75VwxOK9Lh934/n3jdPxlxlaxsov47y386sfkN34JNAnAyJjZwk7uLJbXZ2
hGlVl+a6i93iUOpmRNPPVFCE/xhzcJCxTF6PXYphiMCqNPfuZJs5e087jyW42o3v61u5rE0mxjED
QNw5DdwNWDexksFypbblKemCuxD/zs4pxt/Ily6Cf/PQBT2PLEe1uwlzuKeTnsNfHLCajQzMeWmy
Wy5T7f1aNR9TbQlgrAQUuj0aosznicft487m3ZilV62Ge1n6Nw+52So2ue2E4L9yZ3zk+0h3cywF
1a56oben7ij47sOJrfA0qgrh8nFCNbTvtG2tw7p/jZntH5uWKd2w9mTk7Ag0QnOVyt8lmAPcS7oD
/ylpYMavZe0FiZ4PLDED1BldAHwgLjaFK7YhXCh0LvQqinMe93GzM9lKtXHivgf98NRO0dvg+OGu
VRPFqxuh5o2eArXIraI+PuXSpMAhN4xpRvuZhljHk+bJcvnxchAUIGK8+vX8rW0O71AUv23VxDzr
nf1ESiWrGs1EYpKvc87+Z+yNZFfBiV+VjL+km5er1PAJfkLvjXmsG3hIL5eJO073Htx92jYuZNvh
69fahG9eRXdIVJ7EJEsoQsaqC/A1aWKRt/2IdwTTwMgW8wA/4TYbX15JWK3ljsEGrRMQXEj1jLxy
YuY6cnJxKpMyYk0bd86Sw9A9GZZqLn5UvgLHd/fNbL0Z8B1BLIgBerRKWKp1b5nPuls0pbhTTfsV
2qOxt1iZHjpDPupKmRc+IvOCd/jVVahRBqaraZDHeyyeI9k/SH8AD0PmVQz1kgg4UtofJ4YjWy9v
GaUOVMLV5KSo0OsR53AebFsWc6CUGItWln2HBKx7tPocw4rPGICQBGg5FhORIBMbA/FXDRl9jeaM
S2NKf7Kos5iOpFdkq2/m3DsPRf4k5zFl4mQ0myIOwFjQLZVs+k+N+e3JuLtgKeWyI7KyjqN2Xaso
3YyIqNhU5rt6CGN6hI6eB78sW1c4iKiuc10kj24cnfXYuhsF5IxSuYN+0Q1PAZLdA/XYZ55OV5dg
3pWHmHeN16Zd05m9jCWHZ4QQ+GABvokwY6LRIwiXlEza2JgOnuCvHdfOuCJ95jEpSkKOZz9Yael9
+w59B0R8egZxaHqmTSFxoRxI47oc8eWm+cLv9iAiGGO/m4UrDvCZHmzPvRc1IozUsOC8RxFqf+dp
KMoFr4J1e8aYn9ahJJbwUE1hfMa8upmELk88BsjouVSZ/aFsJ9xlnbUbyEc+ouDmK6IVG7Jnvdii
pkofc/LmaMknvXf0ZzJbhBdhFrOBCUCe6O/mMWFbFAb+2ixoObORfUhTOC9ozCImkDKLD9idwCi1
HBi2Z5wNpHCUReq5hMayuam5sDYdNccKvJqBwopRRTgB+VDlcidslT2+UwdNQ/1hZPHDVPUUchWJ
dBb69b7Uz6BDrGPUP/vlaKE2M18dbLQgOFueQun8BsNE7JzO3YftACPMwFQ7ME01vOzTstkMRaGX
7135GXrAGrqgYkYQ6TenGdClMJrrwzzlEe/XqPhJQWlqLog2zHdm3TWoDhk8pYvBe0BwOYAmYIRC
plzu4t3hE2OXTVE6M0clOYYEZyM9UWAiX8MN1zMCX+vWtDY+zyC4J6w+R7vbxHpThQR+ycJ2gHEi
Hw9tM9qZZOyGcyU3g6FhqXQJEHRxw5/Ysr+u381IEHTBq7EW4Oo1AFntfBqzOW2Ca9LClCnnC4NT
vKya7qIDj2l1P6lwUhIPE9ISuAS5mICSiegTSeBKuGl6KAM8mr6Xf/aJ9ve4Rq4cPdHhf/otwltL
ICbi8eEcnbzfjvjJEC238MHjxSs0l2fDZzwpS/Z/E3bASVgYCSQJO17CZFhx7+BVYE9ALjNKddhX
jFHNBC1fg4YuDH5nK+OITeEn6fpL9Wj3/XLZcynjSAIZOlpBtST6M7ru6dCa+pzZ7SObl/I45n9W
ot/ZTqfLl2Gu7cL+V3VEu7FDpEnXBFgF12ZgYzMGUEfqOnmwkr67qCO0t+gUh9OljSldRxUjKGMc
qCtT7ULDe9V+ZW0S+0Sctblz3Kxeqy5JL6Lx1/02r9Li2tDbbRdZmTWBO6Lu2UQptYJdxMfAjW5N
7SYM6qgSolw/jlXyVcwpDkW0VkyynX2pUginszOcQp++YxTQABzm7RIEyRrNZMB2uvAXQzwy/Gx+
jad/ITIGULn5DJFEYuTv4z370BvhHuMWqwWMAxg3MVMNV5rudpoIuklqkx1lSBSSq07Sg43E76J3
/OJonhduUhSuBUiQc4czT3LybXnUUwUtJGcyxjeJB1MF5uo1nJObks59gJJ23bUaz9kQoCuXT1HE
0BmLXLYOA+NCKJtcEe/rr/yx2SI6ICAtM+s1youTOWYNzCmvXZnqO0lnc5uIEYd3+cIxKra2vx/N
2mcgURONnrxO2gqOpILLl9ocXm2VWyj0LLGqi7TdqQFVLGwv8i3t/L3vwCNNMw91P603Ac/EdUpM
XNKTShR2KlszH7sGdX/uFMXH6DfkwUfmVpjphRvQO9Iz3wEGTiB941Grssagj6etzOzFxhzPl1CA
Wsl9SSKcjx1XC/+pLkSE6FOyKocpH4oc05YqI3remFVEM57bpAMLUzf44dkhslC4WNEuCfL24o4t
o/aKWX9TkWTYJoAgcxPVHrGKzDC2pBts8G092y0GyRjl98Zs+Ks6ap4NB92rZFhQg07esGLh8/Mj
Y1N1/LS05shym/QakemzC8J02/i5OI1zGzDpZ6PBPKndZQnsn8zjgNemh/pImdvGaMDYscnZ2xbj
2akF8Q5tfUsa7kS4Rc1aybVXM8RM4K7KosZRJxFyVnCfL3OucBNJVJ50zysoTu65bnAe5YVH2D2K
4XB8YK02bZUcjjBjD6Ghj8kIezLsF/qFDhhVaEo+cr/ePWt8yDz1xDQSQVGL5xLFHghCGFDRgFII
iTeGGNu5guN7DBQq1FSaycW2qwN835m1pAN2JFnrpTouE+x44WJvJrWh24HIZZ+qhcEYlsgtA2MI
U4yvkFlyUcztyjfsn3JYcZYXAf0XFTtNV9DS9IzlJgXkxJhigufCeDV2B/Ag5TPGCZJAVH/n1YQv
uKXzz8OcYaVqp5a+tySTD/ekKSGeXGM8l7c+MJ5sIUMmR6xT3d0IigbLKMFMWXrwkmKhoD1RNDs7
70M28KzsGQkxJtDCTF8zogDBHFUX1ypjOlXERwW676rqfmNlJIRDjp89UqMeR8ZOeXR2Obb6IEUC
5PBQDNh/YTOK422B/bjvq63Tet+RYz0kM+ahj9nL3qRsx53XAY2WC6KdXuZ9rOGAywo0jJTQ4Buw
zdwbNwcJFbYjsg6E4J5DtbWpx4gVfk94HMX6PhsxzHPg/bMDih2rR2rWI7QPLcCFWVyhw8V7tSnK
4r5CLLsOFHZpj6o9L7Gj4WYt1uilYfZQBMnmnKrxmJtecK9AB5VpD0ygdwkG8JNvtyMwKJjs+zhP
n7qZcMzJMEcY99gCBJM1aJ2AyYhdOhcueuI+OJsQ0VBMpz720yhfu75/Nyb1fZ9g3DeVd6wz+VMm
dQ0iia1O1EPMnJ34u4Yx11dUNZJPk8cnE6bSRkbkxBOfBJyFKmBoAgKOoW0UHt2FeMzjlAVUGH5B
gXxTM5otW/aPSUxmvJnpX4WJcRtELkABQIVMT+46gDnY8xhY98dWdsV2tqZXs8u2DagMSjrU8kIM
Z+ER7mbmVIp+9uAaMtzANWFeyug3F9HW15XcWSZSLYQdR5Fxi+UNenyXtxtZz/MQ7Zk7hBsjIyip
F+VvG0T9ER+sOFnTxMx8i++g3vYN1pVJOY8Z9iLpMY6mBHQOIVRRqhqKp3kODsj5kq1oir/BDk6l
X3+3Y/KGDnprLcoWnl5FaJY7PxOIASbVHNAAHiJMj7umeAHcxPayg/RbuMc5YDc2YFUnHsb3WNO7
SKWomYecfUAW7vvasNYCLMp2cv3jNMMxNwLcg814GcTEo57VBr1/ljLA8eXamYxbRQJLWqbseX1/
h3i82KG0sBkSh4wSI+djzIk2cSv1kvXROdO2dxny9FfGwCmzKfQ2cameHR3b69RPgCz74p9d/6K8
LE48PA/tUB+qZLjhVOGpGYUFqRrJGsZcAqEayRBNITJqQnUtRGYkPGa7KlXdtkmDZ4ycD46VIcpr
OJDTAMdODtBqgjGPIdx8Bi03FtI8KdjmW49tqJB/XYIZWxRo0LM5Oprai9dwCoh4tOazx3bMEWyV
GmzroU/FJ8vCZfSi/OXffowyMaysJvOxQ0UJI1QiYL25ZKIM+5PjiE1bv2vUe25E7yZlYBZV7kW4
Swyl64sdQU+7xP5kPjhtG3DOK52RmDElwVs1wKgIaNd51ea9h6HlhAjkbIEvHd6+XkfBe0p/uhdk
om/CABm5H3frghNvZYWIrmLH+2Nh+iA8llVo/YwVkX+Jkx4ZgmA5rIhqia9GajECsnipGezTSrbg
PPF58hBEZcAMY6T24xyP/fQA4pTDTCJdYFq+hjOyNTvfW7td8eCwnKqF/RMoLqm289j3gKEw8yUF
23R2Tk3jYbyHWYYfKE4wbQUjwccVQUz4lxnFOcp/SVR877Xhr+BAtMv30UAZZKrqnyFiNPczy1Cr
IwHbMdZBQxFK5cEEQJU7U843nkj9MbPLvUc6vMMPCbFFKW/eNubEaUDvNcOchhWd0IagAqWfNQGf
hl3rHPo6XVZ2xtkmCmtbuNz/xgRAyM06TNQ9xBD+jp6SE5b4OzMIxx36KfxUPrv1KPj/1SAEfueN
GDe4NOgSqCOV/vaIO0EFgaqeskCH9tUl0G9lBjnWHItj0OZIdIIKTkmHmE+xvMw9l+1TIemJ62At
Q16SK3Vrkm+wSgrrrRB41+rp1hcxB7ZRlWwbsHEQcY6aZATPaCLvYMWwLxJIqDTVBlaqjDfR6Fd6
Ihh6DPNxCrGgTS20JXT9lWI8OwZbFVifkPsZuyU9RKyOE1zV5BulzS3TJtKJmt82JflnCNGPxWGC
9rX0Dy6ZqO5oBZvZQOHvG+EXW3fIq/S5u6o1SRGltLDi79zw3E1oyxszigt9B6NOCw3YULzyuDqg
Bfuj0IT/YYu7NvJZWcF/6PnazYgdcLGtwW9s/NBhtz1fHMhdq2Bw6fEq4tqwh40jqOnOB7bpxRBj
Q4WSb3BmHvCoDrm0zrqmY3LiWmyzkCeZnLJ9nwEycwamjgkkxqEgptHkoYB2aUVcEn8+jIGcZ88U
mv/SQH5E7cJNSuo3vaCuRF+fWKHhGItI2i44wkPqqx67Bb3yMfXZVGR9CbTYRUGk2j4l6hsI8Bwe
rXx8NrXxnbB0WaUezD4bL49KQ+TbHr9lTSuop+KR6RCmtWrmdEDzrH4awfyl0q6xxdry3npMfaaZ
W5dmcT9WwHYxpD20mSUBNtTTKkiMFw+9Ze5BTcFRjGHfI89WOC9VN1GKPU45Y1HiW/mih1Ks6aa3
nXb+9By8dUlAPjvZNqHPnFDjEgkccDsGoTDUXI5NJyoP/QD1QFTdxa6w6Och5PUiKX7cCUEiWp0n
t1VnGxduS4qqSvMK0USACh3IQS2Y9TJ9AFiDsNyJ3MfenSwgb9On6NNnBEZrvPALpuha+LLbeHp+
s1OUdiN+Z0/4n5FBbRTO1jHsCMViwJcLeU2z8cezrkb2KvLgw4iQ27ndCl3dz5Sx82RI9IqOKUKR
jn4u4RJa6/wVtA06XK8l0kPPObzir2Gud1PuQNftA7hMGqR08lchMd2aFbDKgaVDhC67S242CT+r
1LLc7eBjpkOmquaMWJ7UvPMRgOQWoUiwivahYV1sM4ioHvwLLSGUh9p6TYfyrerNt8H0geTrLw+3
m++RdCyoMablb1Z0tnOjX5SHiIf9+jmsUZ1hlVuXflWv/ZnBMLcxp625hFk5zY8vrGNQp48hstSo
islpXN6DmUTnqchwFEIVaHC2QyRCpsC4XlEC+EzudI1uA7sSRSkrdcQfAJfNjkOPnjAvi1e2TU+R
OZ29xKMFMJwDbSoVZRTdTIMyHEMCAhbxQMAdIS6sBaVhXzu3IOhPfTs+Oh31IzqcCV2UPuVtAiuM
3VceO19yqpFDmuplMIti1brTXTyOr4XiCmg9ZjxTYB9dmyjH1nKm1fAgFoFN2vNL1blNb1/b/8A1
bVrM8JEQ+OCd+LUx6jc5Y3M6ciB+5XbnrieFlh24OJGc/bs9RNM6cFh0GFACOIjydd7EL8XgnWsy
sVlASJwS7WWaKBqi7GTByl5583TIPBNaqniIYihsuUNTQiNsVfq9EdN3VVafPqdngMI/NgkimLqH
onWOdj18Fh31Ywv/LyxiGs5zqNGMsn9FydKHHwCsfYrPc0lGEtxQ7L8xEnTjO/VjavsEFZUQ1Zf1
7lEUV426lZn9phQVX2rSzQ+1d+zl9KRNcfW9zN6AvGG4mFkuKq9LFKhjnJU3YLHnga4kMJ/Ip9qx
+7oOsqGrDvfCqr6Jn725iDlGBuTR8Mhk9rXsWfYJkNM0PtZU37uef2l8+1kUw32kky8GRLWF/d2R
/2pL3xVWv4fvzvUIkzIBAdu2fbAaOqZjVkQF2kMY649KgvfNwoIHf2P/m5BjG1Z+j6KEIrIQb6xN
79BgPsp4uLSBcRdj8x9a7Gm+gl7AMP5F1OKz7zqUtYo9a8CpZOVsJsKr7V25Z8jbXv5hgjeB7Rat
w4Hy6AURq1oZBU/6ZMAE0KpsG2vY51n8OxvuRxOLSx//dYV111sOpAqMiavJm9+NNNl37rLk5cBk
PX1XexrZeHKMG6rGdmCP2Y6flZPm2/9/5WFIiEVQSEHiY66tbCUz4zmP7UPZ/xnudDWV3uWFudfm
dQop5kgCW3IOsS7EVQbJe0fSwGdMW8I3rZiaxy5ZivEKsCXUFZ+LkWS3ZO2ciECCIJ7kXxEccruO
wKFXiB5HHRycKnKpDxlUKboZSgZ+rPOBoBbZMs8N3+aKXVoywghIcyXtpehDPi/X/mOVxRzATE4l
p9GqKriIkIp8hAwPV4x/Pn2PsNHI1z+mjs5hbN3544vMTLqWin361LtHgptugeSEKHNAXliOWLqN
5a0nZ8zBD+t/eDh8ZQNCo4jmX0e76KTd+dTG+esUiZ/WJaggJvSxlgyV52ghsGaclBXEsJzF7YKo
j4GcwH8fv9iM+KsWVeXAqIBuhL7DVYRfxuI4jMuaqroPAusJ3s1X3BDgwQp0ZWr1F7rJfe6775o9
0ArHVlt0WEQw7vAQ8q5Rpx4c9a/twH41cbOG+MxB2Rkhvpvi3gnTtympKwacoLYs8gCqLmU7SCJB
btcXrSyuSIoslOoJYsklt1DSMFDsVgAqs7+QPBuIh7AVvasdx/g75qlf8fvddyN487YlezTryLqM
ST+NX4Y6/akQ5eZu8q8L5m/WcrsBzgOnyEgXq38qTpOiAjZXmHTMM9Jz1FvgYzEwESdgvUnGuL41
w2AgylaLI8zCkzVHSDbNHPQRQ+wUio3RlK9B3lyhEjCuFHqFWoyeUNZIiuzFD6rvE79DCoynDqYf
d5JjSsSI6b4XBEKWy76+8Nm8x69hJJ/plR4dfmwGIZQqIHoqEOaHerPsiDzhniADPPWR86LVfLDm
5wFNNPL7q+/nt7yhpvRz+1f34wt+FvxTBiaqcpSPg3Ef+fPVq9UFv4hYLz9Feesqn8++N350kmxX
0TIwRiV6b4L/qoniW0Fc1yuyDCYUsyWR1S1Kvcxj0OBSlxVLzIXBS/BoCHxwFKk4jkHFtcOKPG71
uhJDBFqM5UWXuVfp+NAJVZvuBte9CyweO57b70jyeopdp+J2m58J4PmMoMuIgG+cfR7XtxgWvnJx
5/ZSYgcLKS3luptLxEMO79kjpdxjCLQuJBQ+MEasTrpD1I4vfrM8c5BrrnSUPQ8RvuJUL3cqLhcQ
DmRCjFtH1Zdcg/IJGAdaDeb3MJFcg0Xy47vFUwwIWbMdBkwTrGk6+CjbiLpxfmnb9yBJzkXZPTGF
eq0ckL5lWX64eULJNyVbgMkPeMreCnXvmGS/esfEbr9bOX4WhbxQRF1aOL22jzo7r9OL04d3aZ0a
q0aEzx58g03TZZTrnO+BFKSC0Uyk/nzPYPokGTysyj77RzncAidCcU93vuqLOeQOfcu6kAAZj6FK
ZTxgZn+XHiZ0pzaeuo5PZAzzZj16hPN0wc4R4PewrZ1y5kO6GfYjhxMai8dacXZpokrXtOHYLNvx
2dXuJUOAspN2+xIJRAIe+yQ+5ZLBDu2oNbU20+v4KOb+Z3l7Y6Wep278tSqi1qaqu4uXwq3rKD3Q
FTVO1DFUXbz59QcqpPLs2hxCDURkYZrcvwzmUbfPcOHyYylZHiMeCHfCIk+9XmiNi0uJ4KO73EQ7
5mZk05sM544JK89eOMVZZbIm39ZnniLGZ+Wjffcd7ACMbP2d2YF29tLnAgQl0LgcXYfAGhKld73j
EiYA9t/0ub8JPty04z0YBkA+Mawy/0aK3bBhln5r+/Krl4xPRcu0YIHEsvjc1EuXFrjeKuZmXRnv
KbTfDUPYcAG3fBpN+tAw7k8EHJvx7IXJuEMgEWxNQtaS6Di2Pd19NEhgxXzCTj2DJwgGwsmN1tsq
1x/XJH4VW8oH0mXz7TCEX2OPYY3pEclfdgUylRTsrWSH6NdsChhAB9w2vPeK6tEkliHhww1632LK
El6CFIPpnAqc7L55qUKXO6Awih1+x2UexlFRJTcUTIDNULNBy0WVag5kFy2BXZYrH52EltgR48UO
LogATYIbwnNvUx+aE5QY1qAMCRiTYB5ACCOzP6/omOM6hF2n3pso+YVowv11LeENWOCa8yK/CP4R
HK5FN6//IkfeL/+ZLZ7+MO04mEuz2PsEsfS0EcWiGWnsSyaDFN2ef+NcudKT0KH6rOZa1Ij2KD4y
i+LQ9atuA65yZ2l3J/RggZxbChsbu4XTnpxg3ic2i36bfEwdoya2ecbXlTg2yXTH9uc0tOabS5cW
eT3BRoxu0p+pYtvcVVG+0blCQUTnTa+0Sdmljzn5T4PNt0BoZLQld4xuvfoGjXWEh/vlh+6Pyu0T
LdW3YGSeVckTGY4+eHEEMsp7q8ZzabBTL6350qXykhBcbofZ4/Ky6LS/Sk3rlut7TGaoo9phO+R8
PwObD6/2161FvHiXs98sUtBm7rcqmFRV2VcZn9DhkezRUKrZmfmmlXtequbG/jNmGOhx/R0oNmpw
8kP0ost7bAz7N65Sg1XZY8UA+6CTZ+myZ2XCdIi9nvVdD3bHRH9lOykOuVjfG0zX8SV0K5fggzXY
iUaZzwkTWFVNT1HSftt1t08Ke5OV/gLSwDVYRxhPa/hqgW1f5tF5qFHcEWjzxS28jrLsGAzmlfXp
PbSNk9FW/0jOoMpq0Mt343wdmShB3AIU+BjmtGERl8OAH4TjlVhmG+Jg49d3lSr/hnK4dNYSqqy2
BUuHFZS53WyBzNbl9IHB4otN5FZ31gvV0c6Y3X8BA4FGMz6oOFpzC/dU97b8b2M3BFyGhxZmI+c0
Su0OTFI4c/3NE85Kp32DJr4yUbysoAP/U2xbkXzLfdm6MAaxAq5NN+YyglLK1ur2H3PnsVu7smXZ
f3l9PtAFTaOqsR230XbyUoeQdI5ogy7o/6i+o34sBzOBRGYCVUCiOtV4nXfvuUeGm7FizTnHLFw5
4sZvNpKVsBFdlu+hac5C575bNu/KxRc05d21dftX2+NVJBKEoyr5YfIkbJtDGO6bnFFFDivGDuBJ
uXjkhvJdS+fRLDn8GO107r8UtkM0aqP4qkvvmDJ/0LRLuMgQe5cO4lWp8yZtfKiWM27T5efsdyNt
Xx1p7AH4Shibj9YEHswzn3HsvFhEVjWjuXR1c81HWlL7ML0v31Hv9Ds5xKc+nn86c4aj9pIW1QPy
z7dKnSdc/4dSaue+v9vddOg97UNNP7XeXFvNflcearuo7VsZe3vPxK3Joh8AvYeNyceD3YUfNA4v
owQZ89DJ+PqyR4dXJruP/jOlMXiioTR38OPhzl9N7GomA9OLsuAkOdyJoo7DxCudM4xh6ELgksIv
1yVVUE4PAk3QW57pWCvexkbu/Tbezq5zMwzS4Kk6iNk/9n53HrhOhIxRjq6u6C2Hqs1x7qH7uOMF
Xd0gB5cpNpmx0TwPaEoty/s2Lm8RbSR4czhhl6t6YsVqazsM2zO5ypi5SdbagzHiSyl7duaYFK6S
/6nadJnx9QfYR+AJuGfSZ2feqtY45nP61lMv6miCnGSi35IBExLKFvd2eRYeA4CPH55jG8xRX1Tv
vNEOY/Y4qwGdO/0YcO/Y/Kr7pa0oFeTL7qCnt5iFnk3waKO4Vj2Wbdcba3zFA46HccAm4rymdflV
MbDnCc/IYOa8/y1/b6Ioryrkzp2Hw5EE+C+pq2+9QHeumwbm0HeCqWQdJf2PjssoJ4Du56ywwjIw
QypXS5/Wv8Ss3yRry05YbDddvOwp+9md1hGNR2dn3yU4Y15HwzBYW7KQNtRCZwezg636uZCiPlXT
0aaAYlsRWyhM5uokj7WVp5Net6y/KRf0kPf0luX3vPbxfHUZLbc5TYMasMFu9PTVUCnGAtBisUW8
YCAVUVjFfe6z5XVSYWmZWZEYnAzlUksRHaWFJcnqcrQnpwmyK7S86Ag+lr/aajE6ony61ndIp+yS
WdnrLUS9dLkExBbqLy0HOy5dL6Vv7P+x0Ej+W9SW/xcgy3/ksfzP/xP+5f9DaosJYuT/Qm1J/vf/
ysumU+o/k1uWP/Vv5BbL/KfLLOe74IpALUNw+Xd0i/VPw2VyxIcEMtUCxPLv6Bbh8I8M19LxDQue
dx2qi2J0iv/HPwToFuFYvKJs1yL0JKz/DrrFNaz/WldtuwKRGAAHNyeLjel/6butfVTThL9ng+nY
lOO2zJ9IxbrnsJuunkvQ3xrsaO/p8PEjrbi7uQnDhAUMDA62OiI7tWZlYC3FzAyNCXQDYXZanT45
ivAlirHdsRLpvRHOg+eexKDtPU97asP2lk+OgLv0aMJsA/HGbC9ZYYRzcoKKQLyDtcRqFtp3h4Sy
jYpvszNwfSC8lhpR+YkqUUeVZLFG90nN+N7r0qJNchlXS5yBK78C7WBb7BpTHT+QKR38ZSYBBQ+i
h6HeTGp4yO3xAjbc19Jzqd6Qbc0oCHS/IcGAyGZfreizAPkSthGLB7f/U99nxnFWbOWhNpf9kkgD
yxvCoN1Qt7414MIr2dWLV/FPLdKXqVG3ofgenI7tj7W1DLwpFu/sbTyUW0MHQoFTYduW/tECILxW
PS6PbrD2c4fDfZb5Boft0bIXIKx8bdmz7jzMGWUN9Uq3gyjGCjJmVr72B9Y5ulER0J6OUWnU637+
Wcbz1Pf+JmGtbfqaqSsmz9az8saanYTRYajKt+U3Qo3Ir13g4uthIq5aOzk20I9XWFs+qVC0TPoT
tf61MObfd11jBGadBskCbWOS266EUzKy+Ri75grP9dZ48HUq8zbE7bBzahlufa2hLJoQQ1gHdcwl
tODgVTVj6qvsW4h1BpeXyc03k6s9z2ODy5vJ2Gw3bicMkilLdNkZ3kLinWMZnmKKfTY2bto1S0De
0/M+TdiejPyLlDRZzyPoDcx7D7GcmLRZDMDH29vAxJMJoEzXUMjsgTysUG5WbqrdKJyiItEBv1tx
1khyO34ojpGV9oS8vHMYqhtL7AtpAT8Yr+XMlV9rEkKtScMdcYi8ADv3TxVycOrwtMJk/ta86Mrm
jAqhQbgPbSm/K+Fg04lv7ELx8dT4kglsVxuAlhEOXqr/XNt9GGP+dpMwBB+5Y+3SC9vJEvwhXe4r
dPa1sgZGTxwemJJevbDQt3HC5y6PxYcVeu8GT1uQ1Lq7mtnjeUb1ZehEQZB4CWRMU/pnbOAtZHb0
QvphWVEmz0bcskulsYbnxXtIfO653lLAG7Hdw0Nqj0h0bDmnRY0ViFapP3d3FZMVzV2WXR6b3Wp6
NcCX0scw2gG+DfSAIYhtPvW5SV+gKnUTNCDeq0HHbCLYmoiOBgK4Z+ZOm5wfqGneyfdn8+R8Ti70
bxZW47FgGRsakBFquh0JaWn+rpx0SJK1ddXLY5lWemCZpFokOBCu8vWdJV3LWHRrmqnc2j0b4bIw
1lYL14AB/d5bWHzxMdF7kOcoj4sUoVpxt4eafAyvgVgr0x3O+WfdoS9JK2LuzY73pK8HsvjXridV
kNX+ifTwXAr04uo3U1F4LRhlR7jNpHTVSs72m/CRjXvVnahFjU6lp7HEnYZnp/BephZeol2K72Se
xdET2RaGG04sc3iv/MI5EQ4WJ175FKl7dAQaMWil1uo8YCIDaTQMp/Xgj0diCwhzctpklt1gkgPE
rPvK3IgoOVJwfGclXXJVY79P6GnHlTENTDkFXhphOc/4ghgvaTWYKYM05kNl4E5yihhDC1UK9UC4
ksW0KOt0m7fMlFoMCiWusP6ydH3DjDfiW69fxaR9RcjYMGCLExxBIslD90DGgxZdNk9FM3f7VA7E
YfNmV4uYYtq0DRIG2djeKdpLAq2UdDzfAdhVO34hy1ZOpuHfwXeNNQZuiHaiRXT0mxmaIkXM/Bub
1iWsYcTuvkRZVlTTbZwRFLlvjB74GYvYf5PzwM9hsEMWi04o7s+6hXHMaI6uz5ubUbHesHFEw4t/
msjUV/o4vw1pwwtQYhhJ+LwNXCxGQBW2l9jbuJkB5uD/FEYjmBs7RcCxnBByPpO07pfhegoADb2x
73qbauLUncA0PKh83TWE50w4KqYB/kpH/dgRlnjTh4qfgV/vSMF16LAsT0vesFT2vEa1kywa1Tr3
YnHm8LuUvVk9Tvk3xVwSa0I+XDzTeBwS7Sj51epLAtyT8KjxHFrflWtFgQKvHgxsy9eDxiyLUNcd
3K6kasO+1l3o3HzD+ZPk294aXQqDajTuTp5l6H+peYlWllDrMTOsMmAyK882q6tMGAOSOnutFdfA
CCPwqbYsbq4D/olJohJ/96Ax1yGfjWLup5OfLupT4IOIJCxRvOfu6O6IAJ2U33hb4eccELyAbIJa
6y4ddGhB2ZmOLzcQorx1btXSOmxhIfWmna8ZvAEnCmGVGL9lMKd5+42zyNkkC5Oaao0n5N4ySGEl
As4CVuU43LiXjP28CH8WFtWqb6pD+anxAJwGtNbIyuW1RpVc16ZODpm0LlGkux1G8tb5CthQbgSR
kPPGnuKfAbWWPZr31/GIHxt5d7SqCito0e1N1r5BY8YfYVP1wAHGO+fbuKqtlvVA1/Jg6p22woKA
cZ+FWaRiMr8OokFYq+OMxJsYlvugAKXoddIgw9eH0Rj+4monQT+57fNcW4/D8g0JPZTAlchmNaW6
6glye+GSq9Cd+B2A0qaMHVqFSejXPu4yI49/55CmkyH/7KmHBDM2rtwC5kUlyqNf9eVZOiGxktQ7
2oZBA3FsjFuVyXTTWHm8qc3wh5vHRLzC7U+UMaPdDWW0K1ic0Wfxh/fdRxPix1ayxAocom2ZtCS7
rUNAkWa3Il8AIjaFLnV1cqPpaFRDdxnSGDNQSZRLb+kcUzZIhy5S78bAO7pMMkCWvSRGUzxWHouX
0ZrrQwzow0hy+0bVJnivmWaBKELkITlGonhkpcg6J99WBTHZuJQUq3YWd1vccnxlrLKTy9DjmqCL
w14LTb+GJk6VtsywcTvzodOow8zABXlgTnGvklYF9wQ3Z1+opXuYwU4u/5gQ8++Y5d3Bn0itoeNr
AM4If0oqBE0x0rlS11jKUcZmLVZHQwMgkE4Oc8OMI63Wcbjnx9xi1xuK6Rn617SLXHKtiNNT0k2c
9+avNLim+nM97Wz9ji1oYsuPP9Fz9HmT9dkXxAOIsakudxH+FZbTFeb2EZnCI+DpqmHe93LI0EM7
EnKedRirKyYqeWU4w0yRqXCNFZzASvZAle+umhv1QM6MhvIZolCfnnULIyTOnPg2OIJM7phtEjtG
HC+pspFZfCTDid2nsd1tV9MsWccujUNdTq+6O20F9huaJ9sfFWFCybE0JmjkqCZYfWC2pavKZY2p
tTG8AF5NOVLXykKFO8zV88Q5jw6zN/HZ7ayCYXBsRmAZpHyd5YTJR/u31obbkBUPUeNc/XIxYGYX
FVbfAzIxoYuN032RzptxnTYH8nb0d7jiEPqSEsn03UvPM/Xh+0RfNuIxXmuALJhIebEq9MI4wfOe
gV/gpdc24YEdCHPi+DWHo9yLRNvPpmux7uMbsMNhm9cza+GkP43PNiCyTZVSBud14u5UBpuCuA68
2QYrm0z3wdVYNECeiRLkXeqyo4mOW7BA9rHqOmcrk+G7gZ28tsx82FnkFFFDiyVBgLufWnfUcmDc
LkA3CFdQ+fr2vVGAuKyiNXdD6hIzYKs105SEm80lp1TtY3gSWmL3pJEQaobY8c+QH/oo3FDnNi4s
mBvN5cnNUCwmHEm4rWc0plWyOI4lyyTEVNTmiDk0wWRklh4YX/j6msrTXTt6WxCVTYCViEYEpSUP
MB8PWkyrDaBE7k15x4lsmuwwiQB0cXElG014krpYd24gbpqhHVQRFMTGVFEw8sQ1AsmhT3CAWRM9
hxaJmRl87jqU8WX2xgdgXt7aEggjVA105wjFyIfyPFngckL6GNns1J/ol6A28wY6hOdfzB7KR4M3
CqPoIvC5M6UMUxRkhiRhNx9H6RirlNjAdukHVlCjPOgCqpg2GiG/TT+xiI5s7SkR5VsYZd1Wp5Bh
NXfZN3oWfRU8QLoD5yST8HVarmFpXwdd1LxIoRe7yBuQdEYc+zX3ApoVQRdzHcsqwCj9PjXNa2ET
dwgVbGbbM04uprN6rodHXMf4oVoSlTUp1LQh4JP77VuDQrsaiDZ1SF9Umml7SWvOHp9szN0PJlfr
tc+y1MeDX9ycRpV75q+Nig0+F6bGJu5ZcOkgZimYPR3/gl/vXjl4LDFxA8nS+kui7fqEzafkTk9e
rKZFgM99IeGrR29YrWhYBbSB1MEdOCKILHU4wVhQr5CyasanjYcGHsByBt7u4+NVntwboRNA5ALj
J5MXMm/8xhVhAtP9A2qdpNdSpmxM/srKsw+3byFhzE9xP723IcqmUZ2notpRzf0gyDFTz/Zs++Gr
h7C0plT9EUGc2x0Y5aa3jhO8EI5eVvkhSZMMnrTD8r8Q9ZuKLHQUVwucIQ1UhwI4TSVV55towZkJ
QjFu1j0lnnDXvQ5Jb+piPGQyjXaDx/0rkacMh9yG11K4xlK+JSlzSnOL0gAAnKTesHFG2kx7HD3F
3vSOUzjdmGpYepoWGiSGbqpYHUxqYmkw99tXB7Y4Vj5rPjIwHkp6HNY1O8KScqtVVYIXkmn5BT5r
XOXF6AAkPaDVdYCrtVXUS44UY3yp5omWnZIsQ9PLN8dja41cPPQP8eDjPR76N5cbBt9d4uOhdLGu
yx8+Qly46FphVQCSmoGeZmT+7TLF5hO2PKqJzsY/MTMWDklZnb2e4y93EwThDk8KOgYdZaxrwSFU
W5QKXz5oaqjXo+7nNJ/6XAwT5MIx5mKSkASHqsloSEh0rcpnG3jImsz3gIaszkUJYZYE7SVcKk3D
3H7Xu6Q5yFL9MbzaXknw5zh8qv1QNPFOtYUJcad/4sUSiN4WAYFUSBCzuKuqzQLVsJcCHwLDiL+J
s6C//DVlf8lAH9zAhmZ5qrG+zrbFEI0PRkexRvrchzQpJiUyTmqBu7HoYFCuVgIus6+6w3UwBh+/
qSL24/S/3nW/CIj19fR3yD/gjwlAwT8rG3PTatZIaBgvzwyyrZX1vQRycoz99q4AP2xRP+60et98
j2Cl2fITwLi8sIdBfRLo29YVLzFtW4I42Uf1tKH9GUthaJEz062PiuTyXmNy2+kip+fA9P9WDm3N
s9GUVBBi6Zma3jj6/Z8k873LrBl7kdFakNKW1XMCEu74DJtpw5+JHvKuOGcdLH/8Lzw+KIbc8KBE
cHma4jOEn0sozBetcFGDMfLPygy6eUYezDoGIebortoBRCB8PfNO0VMXccxMz2mI75oUGAETo9zZ
wxTwGWlT4MrZRBd4pRXPUWH89n1NXzTDUlYGDJIwwDi1uv6DTwcOLrs+DvyDTNpAixux2J8M9mhf
7kTGr81I/Ritc82yUzVSaNrj3m9S99Uzm31DU1C8JEhIrHM13KB2beMJTIhP9hQxjcwTDAAqNbhP
2NtS4JAJQ5uKRA0EgnewYxMvt8X7yM49NmPEK6riQOazIcq6FSUW+sbotqWXbUBwKlM9or9zU215
OGcAYHHxMEHolROxGPZ1I6J1NBAHhJtBZ4xX7kuLi3hiv6IqHj0Wj3s3U2+qRdxgcq33EaU3axl1
LvCdmDmBFViaUwg5RSlXdp2wENdoaK/uctgYRcYyxbtzgY0vts0KxR5a0BpLdU+SlBfddE95J/Pr
oDV3HBNUCxvOGWURsZYJmmwN9DGzmk8GIoqZlaQNz1YikdC7bO+IlIgMgyT/uWadzILuZr6mUzfC
6glJb7QdsNIxdFvcGx2/vKT57jI170aPQwnm9BeAnvFJkHwknk3d8lDbG8OxLz0CBZIaAOVBYeRt
0wJsQGX1R0kgJ02Jk5kJZR0UrJRnFrZoPUYM5HrG+Dzqw5dbh7eeyPVOsdxlJSzxq5AQlTg0mXmd
L+Ts/iFvT97oE4d/rSrprBWdjAO4jbUvLMnj0FOA7JhcUyYvPObuK+vtHtdi/C5NHlFhaneby9Ua
se1mcCzydXprwW6aaAg//I7EKzwKME4d19tppphiVHgEJU9En0VnTz8jIZenYvJf2SjTjNqzfKMP
cs0PN4bMZ5xL5D2euWYjOAfphqySvTQklxR1kTZ2gAQ2Pz8m52rwVc4UWe5cAgC7fk64WhfDF29k
/+hP8z7pdQIAKic+xSmB0Y3jygRi0Mb2cMrrjNdwRAVck1LBVNQjh2uq9g0BolWOYrgqxtndNUlE
i7bgV+pkhGKRMlG2qfOOe3YcFK/bwegZX2UvHyK+nA2P2BN/OMSagm+sHyakOhsPJihnsU0aK3Bk
O39qSl70Rj7VTqadl050GZE9ED4x4zm1H0FZsAX2e9RHWl0z4e/0uXbYJ9XdltXxCd1UXYQtn+v2
RdddlAhXO5U9He+JpDsSztu+kOHSfFNsjMRBtvTJflYlbb3wl7Zz9jX17UD7c2VukpoAvskJjNmi
2nmzN59mgm18Q+qs6wzYlAwDZWNs2U7uv+ITyMITBTmHdivAnR0tzZhu4WhsJos9pBNizO3nmMp3
YEcxt7a1Q6LHTzCUaX386hm4DqJyPAy56m5EyLjRtQJ8X3nzmSTWSW+T1wPHmRNuMNH6g87EY+Ll
YKMEWh8ZAtSPWYR3c9Tv9b2xu+GgsStMixE4lQ4GcCYNICM9OsKJ/+Or4dnjTpwP1i9eMbTrmdCm
bX6aLihaCOEuHfUwQbm0gulV+7oUZ9fN+yNg+28Q0Y+pjeoisfHD+PadoLG1x6nFgIIJHRM3O5+d
Mt+LIu020yjZ7hFm3sqUVUiTEEgIG6COZvEMU9Q/6BZQxZERwzIPha3xKh7ZsDUTBEEs/WeM0Hud
yhncWAWd6emz6Zn64SYmxmCuWde4SR5J4J36vOXmb/UXg0vvuqrcd1n1v4rtLRnxnDScF3GIsR2w
p0QdrAjFs9BykxdRmm5gaLI6S+JkbwBW2Mz2zO0ReN2xIfmOR9Xzttyi4bTA0ylz9ULJ44ipaO02
0iJE3z0mSOA7MxMXqniSjQ1VZd3YYKm56ekE23JjZ5pvzZjdm77DX1E5Ry8vPz1rYByrWDZy7tHD
63vHKie1YkH2r+GKPTgRLGwx1Lyf5xZdvgkY5YC4kyLZCweTccx0MXnFY4NIIwbT2ho+slCl6j1v
ub+E9mBeHBMH9kDsh+l2xsWCRcbuN0OGt8sT3jtLKC6A8E9l7blBMpBKs6lunGMj8IG8r+glbUmg
i2xhb1uY2iW9QNbWLqwscPwjpCmg6TrvBS6KxZ5iKFzpQ/pJ0yht7251dBhoOBP9n1S5+Z6Z59zL
tgrk4jkaHGIQY86TnifDheqRjKUwGBu/IkKBel/vNCPj/K+zeFcVHISIWucibkm8JtUBRjDE61bf
2UZmvPrtn06nMkovAMZi+dOSHr+0yMNt2kdfCYy6Edk8WexSbNRcbOEttgmb71BnluGOskqS33H+
kxo/FA+73qeaPpiXMnlxoje43HDrPbZwhao4P3HBDL6WBVn+5mbJVwOBb2NZc8rcyiV2NFPxQFcK
OQgUg8Qydo2gSxq3F5ZtisFLEUFWcR0Edj7fek6OsNcoaERr4VvnI11avK8UMMRGmg8+/KvA4/4Q
tSf893ujcL5c1f9UovgcRduBizTfndlKd3/bwbx209ScU99CvSig649a7LAV66t909CjnMzD3c/e
qyItscvQOplV+bg3kyKYIs2lsZ32yMoI2beb37MVA8c3IH/LJqeiPvs0Rph9yeBy8Rj/eEvZuXSs
4SFfXHiuQYSqr+Ctoo7w6h5ieR6p3+om840njhOrASnoN+lH+sWaZ9UoQULK+GF1x8/B/py69A06
HbGncVzFnHkGdRGbPjSOzhy5h3lp/y3L/IHXybrkUvDU1fGOyPwTXVvpg4rr6Ng1cU1WWruwQEd7
iaIXk7K9SbdnBJT4l76nIhCqgymjar7A3tjE2qwHbt3+LRv1aGX2pRDlC/EBjEZqqtAd/a20DO9o
1RIad41Fu4p+2Y8/Mxpbu7JAmvFs3mxz7+9V51mcAdWZ7/GuMSBvOhPf/JLny7Dem7qW7RRhzlPr
IHyx8Y0yu/iJkBtL+rTGMayPgkblGasou65rXwkW+JmztTRlrBm59kNPr7lPaM5ufZYSrBYwQ760
BIPPpo0rk1s/o55eNud+qbuYtZCizLnm/im+icf3iDnVdMozZNxC8lrzQaO3GBTLgUY+Cur43CnM
dhhBJ7aB2Pm8/Llgx/oMuOaxNf19saw0zBiIjMYq5cQPBdBsI540Nhcn1/CDvJimNSavjY1/ElIm
x9iYCFCg9VeHseUemsSqbMAMGI3z/ILJFrLtc+Ha0VnJrDm2c3HNNE8/lHF57juG7ZRoDRhdfLBh
TyYhZCciR16EnyxbHqjnCOzWWJX8Vzs7exiSV4efIKUWG+otd8R0iT2TshimFZoshVCsCRGNxrOr
qBwu6NFK3/P8lSgoq+rHGKw/msGmtB5tlsIOOhzVlF2N75qJa9UKjKv4ZSaMgikmcBJHWfStLD5H
DLzLSVihxBqo9BIcRnMNi4/B+SzJiEdFdsHDERhR9jTyS+3BL8wNu2UO0v0cm0fNIGZiwacCXVpr
qbnrdHS7JmQ9SlUakhdyOYFTWhDExaWdrk/rG106E580nI1gFzijPwrP+fWLHhiXGyz/n4G2PrBW
VOVdwV1p83bT6TX4C0WKtq0hnolgsqh2s/62OicgcWsvhNLf//Fh6PRxjfrBmh4JZ0GvpJ5+V2R/
NEVgohXPpXUjbB1UcER1MmLT9FtbOJSiX1V85iy0Uh/HRlQGZf+e9g94vig2ZLNLyf3K5/jOWcqa
2mdRhu/ChPIxwfSiYTIRrwvTCDsFSdUj7oihz9bpaNIIYG1jDxcJxlGX9Q0NHOuMxCSFOLxIly5R
e60JK1CwwWmii7MfsztWtLvF3oHn9TZO0etCpfQ9uufL9KIIZZVgzGi1V9FWx4Wbcslp3mzkyrZ4
LzD/wvHY1gY1luQ78TOvsgLFpv7twB91EGrN/nWKecbTzZTmXDecI5LSTkwmIegOus2Sm0bniWKY
vJ25maiLXoAgZYT5sR6fYzN7M0REtSf3PvYtFGgRacCH4c/hbdLvCxBLWvs4stqgqkH6LUK04v3i
D3cqr1e2+mhQMmL8uZV1nSzQ3FF4suwpYADhjQaxTxg7O7qE5uLD3AjjxWm9RdE5ZmYVNHfyqezt
b1Z1yTR8C+iVVGf6/bNl8hDjfTPLfWGBnapo3nj36juZ/W3nNptcqwO9noPOeRzwmkFZWLl8fVoE
MLmCq5+cLce7ZUgaXCJAUEhqtgmBU5Nadix0axCoRXkwsh8qKtlkgqYWX2JoVl2PIOzqT13Et8CW
sD32RLlJwUB2xY/E4n/YqMG8ZCSheiOnUZd4t0++PX1B+tgmAwl+bBMOXvi5/V2kAocNd7QAdVT/
wgCMEsmvA5xzI/YEPE4lmB8FXjoPz0P5mPTxT8eFhD/0PHSESTVaWovihOckNj8MKLUZSgb0X+OR
S9yAE4/i83Vc4byJ2zuGwBb21Fnakf1E0471XITas15nzaUqaG+ZVcaXNZrnimeks2D3qDbPN5kq
6Bmt4RvQ3TjdWYBRVU1h7yHL8ofUGZILbu/kUNM9MvffkpYN8RlGXzPovWVJMEP7sBdecMFaBUNC
Fei6saqM/GQ2TBJA3shP2IIvd6zjIJ71ByYmFAVBDacy7E+SmuhbevZesmpaJ+Dm0P7pItZa6Pd2
7N01P2LNDvvXcspxW4UlCw6f6DsPjKN3v+6cXgcW6PRJcx2f43JT1V56JEW46bDUxGV0Ui/52P/J
8vkwNl8WxRqGv3D+65+OwKcX8qysGi3iYDJfCpgJiVQk3FPT2+QDYQtetxwyHBDWPG4qY9qlY/al
VUiytIWYA7WEcWqzm63fIdwHIe7SNCsO0tEOA6HRVQyTM/bkiZZtQly3JfHRGBkZzpf8zZvFYzMR
keiM/sGH5uJ3LaCsFEaQw+1NQ6xY6aHHoW6vuDJJN1CEcMAdWQC+XGzA1h017zBY1hqmKLxJnVZT
itJH9210I/wGiYZmbJ41eSIcuR/0eM8V9rtq/hUkt3Izg0cJvmaI6zeejp0vNk41fCsWxWOqTpMn
b6oZ//ZHhNjXqsleHakCNnnlasCGMGILYDKQ8TeQS5YLiQgQY7hqAiuLGnfcxt3L6HmBAB6OD4Mt
MqWAOHlXdm88oLyTJLIWfcjHzT4u/icmvBHxi9iX6+2i2Nzwa115Ll6Y6q1T+cadxkNF3Hs08ztz
+cXg8iCqb0hq2Cfcr7ri8zZKm5/iwAQXz+yjio9WppjG8JV7xkVF6b10052sJ7Euu45Lol8cYqt9
sed4N0MTsPmg25Pa6an1R5dfZVJ+mbPzrS/3UQIpCfXvuUcOpi+F2sWhTkQDC4gLX0dGhBg97UFw
Blt+eHJjPhF12D10SW+csU+ge7dDvapy+63QvKe6Ns513AFLa/BjlPktySY/mBsu0a7iTUmVW9/p
GKONN9k06pTHsbOuxXbK2H/SQSt6K9rpiugAFWXvxCrBo5lXmefGK3G+mxE/Q/VxwMoyL5odIlI8
I9LRw8nvnouYtoQs3FJxGQAHBM1RI7IBGdhvBD2QnGVD8ag6aO4HdpBroQeRB9qIDP7k30c2gFo2
P6e64r/hEPolHmtBgTrWQwJIrqjOOZCEbVrTqKSFfEyaVKQb2we0EWc8HNYmg67M+1Oyv1F2dnUS
HELDdBgMF+UfclqjNrrEEsbfXQ9vAkiZZ2dBmKR3a/oG1Yzgru0WBzHBsvXgUu7mymGXE+AcR+dQ
kxF4T5JHvTnnVO1EGoluUnKEsh2kNX+NpjNVR9uxd2b7BkCMkPGGVlc8b2ngYTOKuvPUf6Rds4sY
wHI6W02BzJzOQW98eGOPm4sJ4nNiNGxsqC2pOT5aOmjwWd8stjaVY5/2xmBg9cslEk5gvUlkBbFC
pqgSoDKImvoI9Pp2cEI0llD+dCgSeUNkADtIfqyrzic1yUio1Jdmuq95qNNFQD/IxNyqtVF1JDcW
bu0puhS00DrFCHMC3GIRPedUgmhlCdLTzb1jOWU/BobMrVXrPCtOcilq9VGFkwOsQlwcPm/HBkP5
2qzFSDGAv5Gd8TDk6cVzrdvUkMZV+XMUQlKczLOLAwj4OsJ3m4BlqJ2gSz9LDyiuTD9MJu3aDxxb
BbburQGSCfgmAAEpz5qfq1lfxyoP4vxmdqAwu+y8XD7J/JXfpXoY4fnTootpgF0aZ887RLA9ueLj
lHg722t3wwiaF52Mw3w23Ce7fUlJIESwKzVGPXLU+zB5BtS4FcWvTj9zFs1bw9E2mWOuZcblFT5r
ye6u1wB69BgXgUNOVPY69ZOuNWcffa817Bd4b8De5ZkWpHGNyf2glz8jkHk2nNCFbmV/0nrvCqqD
OyK7+e6bMAxmd3M3hyDjZsROkl7d8I7hnxaNR0e7UcwawHHb6eOE9MWag/Rsyu2r6hHyXnwdhBZZ
ADrEkakdNMEmSOjqrofX+V84Oq/dyJEsiH4RAXrzWt5KKifTL4Qsk0mf9Pz6ORxgZ3cxmO5pVdHc
jBtxYqKBodkqyqQU9s+i3ZrljSfVQoFLKvCuQcJaMYf2Ubu1tZk6NwvlFm44sSNivISdtmDE5/eY
O9IZ+WMO9SSLyxwRZehXzaSBEkGGULukr8jRxWuWn0uFz4Czl0cFkMJquVbtmoKwDgcVxNv1xIiu
PCp6ThWLpXn4wrcMomAH/2wvycsyti6FVC9llz5HtA4lLP7X9cnX1Q7381pA+Y/+Z/jtO9u7dR4h
CpGtXda1IdJbJjLWItq2qT7ikb0g9tDK/aVvZTNqBJNyNmaTnnJwJgTK5mydJsmZTRF4zIHhNHOw
56T2L3jRwxxZNGeVKj8R6o6ZvIKVhDUG8GKEZMLRkn9lWV7ha23avnwqpIEzWK7jnCfjZNySlkJG
N+qAUvQ4KnOi7rFQzxLAyRR/x7w7S6ta1RVeB9Ce00uE53JhO4DYx3VNLh8q/zpLgmWVz2KEtfWK
fj3L0klxFH4ArLcDK9rs6r45V+qNNtDnpsNXK6pZ6BRkrJN1H6pdIB1gOVAIVmbUHmWLkbwM+5nT
YZy0Av8uL86fNGFkKOVT6vj30NJOnDRWXhA8exACCcFOZnRgUh061jl449LQewQs0sAfmAuhDP6Y
n5mJ6cjyi5ckYFj1cZKA1ChrYxXgsZz5gW0Urcr8BeV7x83lg59NaDaw8v4vVvirKaWAVS/p/60B
VSeKOSCXrOvGaF3XIB11X/3apvguk+mqBVxpRBnZUHlsPKDq+X+irMn29cBqNfEa2jAENfU+Vdpz
FybvExl07ApApxAMNOkcSOerHZWYF9GR2BSs2Ln0I6LkC7erCaVy0UXxw+04tEUeZXVkpWhlNw5a
S3OZqWO1jW0dB6SZoesFA4ZhVp6hvvGD5BYpvJFB9hZ0/wJwe/Q8G3hNkgDxrz/xtN6MWBQrn/d6
DcaeJU6i3hPprSvWk6Z4BawH39I840GbrWSUq7TsHXYmudR1quMzHVsDH3ZzzlCaw1ods6i+pz66
gq4KwJ7Vt9W22aGGECNGsZB1HXEkC/ZSTl8dhHXGPxozfEdeksn/Ec2rM5XEd1064JIMVsBnqZ8o
q+Hdw+Zq/MHUzxUPwcbttZXyqq1hma9mjQjtl/+MRFsnNhQ3VhCukmzivgfPeqRZsnWmlI1DLzdF
8NvHQuOpDzTWoqUi8pBjN02YsKqL+NCxy7LoOyOuk25Mg52RJOvRGLY0I94SI/oau2MiQ32HR+xQ
iWoFnXeO6qZbs9ukY/zMHoiFMF5Hv49OUzh6uzgYXzSyv9S3tdFRM7hSm+QwgbXUIuAgxdDDMLS3
Xh0+VKDZtFpJok0cz3ShnS1MNa3mZtuCRwRrTfPO8/Y9GkLmntBAMe01UmKcyhxcWE1D4Cog/q3E
sS+aI5RJc1H16iIiEDWyLM8cMfZmVlwrW+BoqIdFXWe7zNc/NAsE6GR8pw0v/LAV2NfVuz7rJ+mw
odz46Iv6OYZItR6e4rzfR5F5G9pxBwBna1XlBjb6pp5MPE7xEdvzomqtlYfHBr/URz5Wb32VrqOm
hZDsjStnKOEm5nvL4hqzjG9CmFuvsR78xeTT5hsjctcsG1fs9A5gvKAEmJhbChfKfutVX2bfpUcs
sdcmANxXMt6EglRf/G8KfLpNpHNnZj65E+gfend8TT2T6Xk2ktCGKWi98LVuXUkKbepOxL2g4bHB
0MeKSLtseB1b7JT6odCf2ZwfiSgvHRmclCg/iDuO2FfKI5LJPYKC0yrvuckMgijuc1l28B7nyqZZ
fi3niOwqgDvEsLzvNSwdoEguU0/0prevcfKFH2AlvQHZMkp+FpNJQ5eN97OAvzGIDVP2E7ZgnFq1
dYx8nq7OHMcN2L65nXXJsuJkOvTFxz8JLBCaxRZKfx2xSXfU2XgmXz8HRl2sTEj3rV3eCl1dp7J/
Glgx2xycqTK5uhWYMJcRj/NR1G4aWJF2POwI+C0rw1imVXi1GMaGcjpo6guTVNfdA5f4Mdg/Zfqc
LhgbE+fTz2BCcFC0RvqrJj5A581CAcoQhC0tYrcP0qA7W+1JUnpgudEqEOC7rHiOQh9qmxuSX3LA
Q1EzWoaPLtKfgqjf1rw+EvPkeyzxltBTF1Xs7CFunEtr2DPPvFijdWpsrlelgxhOkPRQlGD4tVm5
9WeOghc/RyaSYAEJoaMJjShkaflYCuyrwEkuBn0fi4fEEbfkadB4h5hJpNRxJBB4CvO/qqGpDTVo
nMdI177m6FVrYyr28fiaxvY+auhHGnNnZxtfU0gyZezR4hy/PkiqkkexoXLV3eSWc9RMce/SeraV
sqLMO3GnUw37QBhftKgYV/Ki+8mHZC7oRHEz++bdoI7QcKdiU7ZTeplGYhBDeB1Zt0T6tPPD4B7R
eBx6yAojlllh6+voFg4YlCSrF3tUryMr37VksR9qR9V+6422Cbt3DEebgM2BIbQt6I0NoOElDcAL
za1XWVzTJkuqCffvNDWfAJozCtiaA3c1Ik9c7jhLH10JBBQ+46ryo2OOoudF5mG0nfAYQpdYuGXz
HjTuJp5Jw5mzRVNotg3/SDdXpDbWpid0DNLCP7RNOF+MOXbygbmNDC98bzdEpM0O2vCYZsm0/g4I
uASchFxfnsIU61+ZHLPMuVaBOHR1ehWvtDEcg/CN1D7nMxIuEWGrwcjnoy9RdTZ4302AfYFoFv2x
LkWIfbBuSUKXJv+f6Zp01QQXqA+5pIKjHWCYXNEyXg7jmTFzBpthRmPv51FqTr9k5PkPrpEkfLEN
poMSz9Y6dJp1qwVgnE2kqcZDkHTMfWMY2xzoHvGIGF1uAnLqVTdPzFpYgh+y+wH1srTDdDqOTnCo
ZccF3FqHdvK+iEN/w1CHGpvh0OSN15guzefYT/DPMjni/Js6FimguFNxDgoWSj6cRMb2KzvHE58J
+43wNhSGs7SMdmXj4EkS8W6YOBQnd+7QY3G5oIbOGMqE03LSUrzlPjHT4Slzl9htl7mhdlkGcIuv
oGw14Bmw0SzTbtcAaQeIFNXKJJqytuBULVn+rtqpOQA8Hq5+WQEdGB6Jjz0intZMCIJzKm74sAbH
BcAPkIc93UOMlR6ASHPAAuhazhfPj0cnCV+V/wbXXwPx3dpZvYml2MaiX5boRLDKJRVe6Rc2eAr1
GFip7fVaj4Pw3BnQ1GyiffGjcAKybfvIi+LZAWLrh0CSJRTuaGQYD55Bm6F3lQhlzCmlbZ4sl4Yx
Ldp52XaIbuKQZckhSINzbRNwYpwMzeYyOqhnlrNAhnmUrvk0Jvfa629hg9gPi8AoGPXhgnR9uRkb
/WiwBh6r+FH2D+WtSnfYR77z0juwkXP56mvjXJ4+4yLrk0oNkEfGc8KsUVvQUse22vg8j7zoy7HP
ojA4pP5KEMcxrWGD+ZtkNMch+cxN5zark/6hYRNQrJ36tFu6BLc5plec7N1UX8ZajCiEPJVP8ToO
EogKusKba92lpR6JmX1QEX8y2c3ohXlObGzcbcWaQgAB9SWQL0iEeRi+RunV7b29N4OdRyIAdQi3
GKuDB46mZT9mJTdO/xhy5L3X6nZBn+Cw1DpSEuxctlml8DrpZ6N2twlBoe4iNP9QyeF34VOMXOAD
G903DXmoVwXBa6wNSeecNE+Bhx6L55rO2ZBzWOEUd90uD2Md74bKucHj3wYSp6awKAuowHJTnLJr
Gg/doiqi2UmTrVICdLZhHaU/hJBdv3zLwvWcYiYSTbFpjHgFonw1OfbJ8OUxygyiU9lr9D/d0Uye
2O+/oZme3Nr5zOpm9sCvm0a/wqFe9wIJlRM3D5yd0QDNLtwas0oarTIUH96pa6zhG466c/Eqr04c
ZZb3LQyOl0Oe3PQw3KbmsCddtHOYdWrtcwa6Y7XBc4Ec7NWH1kXi7VlVcGsY+SsqIxd+Cs0oYuwP
xdriOBFxMhucbmNAp077j1SMX4nampPBU64S3wg3e6iTZ8b/PxVyBogFFIJ0FmWb8A6R49JVDRT+
+q+T09lyrOuIeRBTBk3s2n1gtGilttVLmLpecTSHaZkZH1ZEYKiCECSN/BBJe6bSdTtwPAYmzeoL
R/AnRo0NtY905RIHIG5PFXVnXVFOTFUeojj9V6c9XXRJdRsSXmYZq0EAqL9Rm7yHZfpr+8UfaP8P
OyS2WNceEQwe5XX0JHvWIPVVCIjZDQuumNhhFqHeE/cwySTN0nlG/QzILDafb5mj0Tne45/le0Lu
hRbPIcCkMk1q1GtilgQluwWqi8Gh5q7xA+OJ4qK/MXS/LFZJdTcbqQv9puG/UA3CSzL3sprvoQ3O
QsTjR5wUp5EFYB+rQ048jsAwHzw+dtmsJmAHMa8bQt5LavsWEuFNOMsheMuK4UDGj4wuh9904gib
wEI04dygHpIcM8XFmw28eC8Vn7Fl4T7B1hJF1NhQBgnLcFsQYRzvKRMfRKyw490T/Zge2+HioHg6
9PHnhARaa4zoePKiBZXZ+qqA2L0wlfXjucjqjp7lK/cWGCW1ABa9bxaPWIZYVScrfP8ndIFXZMGl
6pgXzYjomLmkx4q3E7Wvev1ZWfjegl0WaQstTXc6ogkQtIvX+yvpy22VUplTy2viZQ/8G7ek0Df5
SMysz/GtwyZi16bshqM0SKeyqK5zc7KhjW/J3ldlQwFEdZYDjEHvm3TlobTDa2nTGm3OK6WCt3Wk
3XDAgGImQiZEBysURESeqa0Xmh/AAIkFWGrn0JyBhRCwVQbW0ts5RTlXcz2RW8OtkpafnKtuRdAW
6yaah2qnXqog/FYq2skyvEztT429YNXngcFgjXIVVNyZJLuCPHjUcXceRUqxWUHXhQsXvYnDH7zE
S6OdPmjn+6yR1ZyS1Q+u8QvZZEXWOyTnY1tYuCzrTKjpFI/+r4dsQU4T46wbBkcvf82Zhqtg2FYO
1QWZX73WrkTBAwjrP0r9oxXWvAnj5uRSjrxiVwfmu+k6eNXnWucEtpQzXETvPBOQPyQBNpiR6ruW
RZuNYhFBQDH88RG266wzWSMTepns4jE42OpqE/5QFDtYcCviO1PIYmrw7yaTDzl1771icZFm3Ipu
/P/T9KcZv4GHYtOvXgKwgLysPk1JV16SMoQWT35M3USGpp1hgiyjHaObMuYG4PZBwuxaeug1Vjoe
/Np/RNYj1ORzMHkgvvA5N2wJneLLL9mBYf/MzImzBfAytBwm6X4zVKcg7W+2IVadX2zzjLdj2q8A
Ly5bVnu5Gd5jzhpEi2++bM5E2omo1NwGFl4sRcFrA6C+p+bTNfTTZEVPKsXrqFHvYxG2ti6xyWhm
lyjC4UISiY1s7Pnka3cZDTy5CwW6qpN/uvYvRrqunGwbW5/s9o5D3698dA/MR4c0IIUa2Xzg6uIq
bE8zCosxzNYXFU7xwJveEJYVvV04n6jO5FMcs0PIzFvqPuKvo69Tnmwx1R1QLYcFLJ2vWBNLYXns
Uup7zDdb62Lplu4N5s++jUfogK/VdCMPsdRZIyoHG4Q294DzQzvwqiBG8J37G6K0RA+pz2EMZbuR
YsimoVfRJU7jDzETgnEN1vJUZ/Mds9rmqVS1wAk946ZZ76Vl0r7Kb5VOVN9iPE6Rbs0RLtY0y6MY
9LJ2M6b+RxPwSeftlXT4hq6aVSi1aJVHchWnRH6apzSnSr2WLCbZ+0yBjTI9lhe9Ldc9eW6B8hzO
TaZlnSwdH2p5fE+hjxomZ/tivBPt/Gpyl+Kp8CCHGMRYcymiA+9clPrsRUftcW36CuthHTk+9p8A
FR1fnAGfIhD7ikBiiNXAmWquJQ/vfLsA151lrw7hEVZ/SD3hmVpX9loQciUZbbuG8xZcO+NSTy+2
Y+761jqa+Ki0cxv8pJm2VFAkVa823owo0FAGMFdYlPsyhEPp9FmMqq1rVASKvU9lUokrL3GpHo6l
v7cTCrEbttuq/BBpCCYKJ5tdtuif/QmCwIH5JFml0tvJIb3P7MPW7a5teDCKFyczr05jrX3dW6nZ
Ii6I1Jt4KE2+Z3/atFn7NChcD86TZrl7ACQgmtgmNkjsjOS0L77aWXqIq+6lKjkOTRAuSjgO6rdp
UI2plNhk5XiSFLLPfXV9Gt1zG199T56bQ7lF7dTCQF5bjrq3ZUn3WejuQuOMZsE5YkK4UYWbwBsF
EcwAbbDorOOZv0WRL3pvO0TBbCT+xABpcFJb9k33hC0XVLV0UUzJWYDHq0S+AfS+MXSWEGO3ztNi
NSfL6lqcRt3VtzY85kVpx0hm0XVqqUQfsnsxah8GFcCa6o9haNw1jqBB9BRP2T7JSeON362CU+U4
pwGHnKQzg/nEea0AyZmpAqPBToR035bXzq71Mca74TF3D1H5AEWMnqzYS+SrAqBZaVrHrmuWTa0R
YrR3asRAOfbBw6I6NMPhNTJqiMJaE/fYURQT69hBwlFS52LtzOykkuqvsrW3wGILkzCoRP3Btadd
y9EriTJB9RFEE2BiPKyXDT3XBHCalRGMjyYUoCvHlxL9QuOmEWZG6SX5wFrbJwEgI+o+BFjJgStp
UfYpK4fQvZiImWGEtioLhKpqAsYUa1qztv00RMTAI0N52jYyzd1AYoWzLil2Y9j1GBvAzF767pIb
hD2SmrL4MT3R5nGwaiLy1A4M2GHtnsswH1+Eln6SpnyfRmBQ84IpQSsa84kryrX/uTTa52KbFSOw
WzZuNEGwkR1LAz08ys+1pp182HOG9aGi94DWqEJmn8HcR5y0RzWWq1g3txUSNc+o6St3jeexDjag
FbF2Q947hT30MuTO1EwXsev/KJ1MLIk2sch94xLXE0b6GllFtbvQTTcgDgFTS4NkQRU8cYlQkFXU
7Oitf5amUy9Q4iKQYhfq8OzzxGFR7MTrhLV6dOPUsFEpc24RvuidthMcXZMIOrkw/Fsqsq0mget0
oM9I8uNHG1GparSkt2yQlyYkMY/biHBDSTp9ho1OsC7GGZfD5nd+AGd2dva1LQhxlA/7XA7NgfjJ
AX/pzsc+INKWS7h6Cf1ffGsI4OmK0A5D5dyt/Zb4AGpbAmz2ivVqwy5v1P+MEVd/GJ9UY3MzBJz7
o51uvPk27U8YlzK5RcrFWYQ5igYuwTY+mQ2Z0cuAzF5hHZgBc7DD3BUTmKNeBb/1VJxkCiTx4ckd
643fmJEpT4qbztwbx9M+ynKI2tmzPr3IkebyTvxo8DoxnC77tnmPbHUg4WnSDIpe44Al0ZlJZoNh
rr+CBHlJiuApSSRNSeXDr6hG5CWoaVjLI6oIRyBgQ3ZqrXLtxh9RfRjIeYa84nKSw8RwhHSW2Xj3
GJXA9Gmo+N2WNQkjIO0oJDi6QlteY/Lu+Nyg1AIy7JKDO7jLOLOPTcRKoa4PI65pv8v3scHNxLor
DH/TrN0GLY10zo9OpimLrp76G5BOHQpVJWF6xzjAf734QfdCs5vpFrso/AvaltcsNZgT7956Y3Wf
vfz04GAqbis0FxDnWLVm0rXB73ezuw9tpPVQ1buKJ4wq/lmpDvjnaojq4SbzvOk8awlBvmQnawVy
AvujQddtYjsBh7tgb+EmWYhef6pjHStzts51nl10GfUvciArbYns0Hk5Xc79qfbttZeD/1RE2GJa
YxHOWAr5wT8WGE/Z8Kon54hXMog1NFkLnvJNwyDU0xApChQsqwNLReWbdHeyv89PwdhbLIVGAbIm
L176wwueEMUw7cb+D8T+di4l7GCqmwP+gJIi8uRulS+eJNH6F7PvNK0Bt8qxyK8NR2+pf/nuDtTB
Uti3xsm3RqAWvBsZYO5ueJEYzHk7LQ1ZrFzx6G10ofGZmdtkE6uqaKN4C2GLhSmYG3gZLZUlm7TX
mY4EuZcur78wF35Ercs/qfytGbs33jfL5lI77M9jSW4+Lcc3CdfddOH5EVtpV+BP0qWParGz0m9O
XhEdlGQqUCPwtbJna5p/ZiedRz/4T1ALth2RtpPXEx7sW/1JFMWlaguXzq7qXXXCXUVO5r921fhj
VBFNnhiKYXoFK9cgywbaZu87zwns9xuJDOrUJz5bU7c/pnT6lYBmBE3Fl0pjGqtJKaE8iq3KTWwd
Xl6sc25ean0NpB0n3eemAfwZgQxBpfvWCZkv3FGvd15xhSdUvmTpnW37uGFFiWG2UvrOLOsMtsLD
4eE6hl9UKUZQKwrvG226mP6pbqdVv2YCy27fY7/OgoeJSXHMOQ5TfWmTrDaQL8LAW+T6Hzz/lvYk
1DIF5hw2kBvslQs2LNlAHXHKz4kHf8daZcRByxzJBVmvPVA60wYDFSvhBmtmYWNs5GOP3GPkvJNO
9CUAQ0gc1bMLXyJEhCwuPVezZmn70fE3hrktWRDwEKL4BBjKUsCXLosNYV4GpYvqUQefaw72lfOL
p9gGuZgRC3e7B07RAJ8riAkzmZYTHgn7kRPwc8O9ygErRZAg+nXtzp3ZvxJ7SDypLeHRpRP8Ka3d
0OW3SvDMZSWrrJrr9negE2pmmLk7W3CX6xvlMePig1M4s+cTbcTjGJvPEPzK/myKR0NbaBkfSvHT
qBet8lc2nU79WnY3OqMZm7oDkpEMZuIyUADgpW54D9WxClMYBsCQp2vZWhgUdASYYwQnk+dvpg6k
V+grOdNjuWjHatHQGPYiul+I4MFvN3LgNQ7cKUtN7ovyPSsVFqz4lLPJK2p5bNRTh/YTtm85NjRz
pHej4ykK0qja5B33FlIkZ/VFBU0h1N8A4i288kOR5dTGVZaeAsZuO642Dbq9I6jOQpGfvQQGm2qX
o27hXssKfQPruFpQl0FT6lMaPrXUTAXGB8gDoDA0mxd4JX7IGPotJm0OLabEE0TXyef/Vw5iRtiT
LNSLrZExNfhzoHznVh3eLmtRNGsvLlYEOnukzqYgOG9cXedfVPur3t4GsMdo2uQS6diUP3OQAJNX
WifX2NruJbnZpBErKgoaBpBJHgAckU2gFc5fylbuNd7SLA8DwseEr9iRQ8thx4ivy8Hnd9Anwt58
NBnRGuqwlzUMYqjlK1OatMPCgi7e3TnAG96DAfEXIS1iHpXFW2EO2M//pRbpBsZERSGXd8r1+uTB
2s8rnpXaUnQfDZ+yzUvK5CFV8r89Wb3Wu0RQVMcC0pcHG7re+5iJ8vINmx+ai988dTjIM+cTp0Co
84aomDp7SGIxKV8CHgkMiL7amij6cb+J3W3IFFnZu7pk4YQHhkMi6DUidi4Xw6XpHyFgAgVHLSt/
oK/vU2IGvfNPxQd8L7vekbuIssSJqsmZ7I0fBgJKBKEkphbxJ5kvGHvlu0jFxa5lxUSsdhk7nx6f
WmnKVTl+6hQWtNM1V8BFG2AH7a61Hx3v5EFyzXR/2DRxmmDBZcnEHijncSVZkbo0oM+bSpM1qtUm
4FhAII4gipqD14FcZI8/DRirYvzlI/1xHK95ksTcwxVxhpQF88iURqjIRJQWgnQE7raguBcivytj
vq6JlTo5Q4iR6EvwzfyAc/Jd1/kjJNo9FyCF+ihhwe4LxCuz/Wo0FyDIOL1QFj9Q1DWhX5Ysd8q2
WGjmzYHnxTpiw3gXq3UAYh5fPAxfUg7uMmstum0lUZ08oZkvULMSieAaCiwGthjajWxm1gY1P9tK
JkSi+EHZElDZt+/zWNtWUfQyt5urXg9WA5KPiHI6qBLVv3msqrHXfBdpydyuVeWqSJz4KW7115Aa
WatltSH1V3pQcP3J9N5yzDo6XnezcCP3IAdnmIp0US5dNry4ZjEHOKpnYH1LHIEjGLS5IxGOEJ3x
c4OQB+x3MuQzzaWY8r2txRfbsoPjzIdURDGwP6yhVu0nFlY8TLBCdkeRXsruvSXIGJpPVvFDMm4R
ndvwFSf6geozOCj1PkTFsfCG8apb+zYqrEFsUHeyN4uSzW3mieT0/39Ri4p7vTOONgc4gy15YJE/
1gv7Lyn6epW7OIQjXdH5OxpfUR91G2duZ4pCCEhOH1x112G6j9VPwJFv0eb1ajDM7jKPZ6wHtjLq
9KXVQM6YS84qM8DwmhTxxqrEi0cJetnKj8TFZ1HaBB0J35Fgbq01l3F7zgIUJE9R4iKhV6mYicej
UpQ4SFRM5U3ldArQcTXAMrYbD+lsbr9eurriBmxQN72RtIAOVsqbownVyMOizsZlXziADTvijlP+
JqbwnXLSEzWzPz2X76tGdhOKXLQd3TQ+amX5IpPafvOqPlvbVDNAR2Ia2PZcTxKDD5l/sIQz0nKc
UqzOh7YlFqST3KpXNVYt7uHAGo/JXPto8UQuxLmZqluRji8Vczm1H9hiToYOpA0nKYT2d+A3BjEd
Y0kXe7sMHef2x2rrSZ+uKk/OeRb5sB3rrzE8utXwrxm7TZWGF2G159zhu6xSlo0e20I/+MW50ywi
zHZFYp0qi4pKMCfPqWO/Ehi9VBzsbB4N8MbJ5507JoaGH4riYlZDO3vAgU2WRIf8JvT+Y+jqL9OR
WGUb2qr1pU3Ug2A0dgU2MVysUdYfzc655cKC+vhZY6qsKv52x4sfpbDWfpXdXjrO2ANZ8YbEe84b
g/c0qvFvJj+14jrq17h5optlk+r0SmBsMMp77n21OAwrv9inercZ8z05Byu6VYQaSPytHCHBC5rL
OjsbCbsJfNRlhBGrYEmEbbNclRZMc36gykkusIvn5BTEi0eKthiMCHr6DMbHkkhxWb9lxit4yM+m
dz9/72vU/6Z9tbTfwX6bIv5QAJBcqPTYMWVuc7j54S4/FMLCrpZvXzPONmNibBVpEkfFj2xUm1H2
my78yZNqnTXMKmMiN/PcLzZhVG+kcPYVb7s8HZ8skAmLorc2dup8yvhqGZxBeT9GOCDNEgdDgjze
JtNu4LXaj4RqR0BEEEqqsTnQb7BWfLLT4G3blG3apDsfsTdc86HcGTYOq8oJv4smPyRtd5ees6jU
mYXmqsO7VPrytTCPRoUKyjmBBrHVwM6xwsxXfYzhhyryj06HXK1lNxVCqvFZ8hHuQSVa5ZeMtHxq
RdCpqdxDCC1t99pxHGdnCoP2MtXQ4qg3OcCxflbGayzVe+zA53KpXeTh7YHFqL6CDDS9mT9XhUvj
R0NTLSdOBlZKBiD2kyL2WxQFGnUCDwdzRFYYE0LvIbp3myjeC62jgAQO3rjSQw4Xpv1EXcnRZi1v
k/D0oye35tFl9Os8IVXbrlSkvYZsPsyq3BUciAUAqsD1aO8V+NSQFjju6ah3OKVTGDuAk8+xfaE9
fjsZ7JyoJ+U/mnjuA8rPi02ba1wq4G5rMn11w0BlfHQk5oq6J9uxdRrEJpCaNe920+n+dfa4lFv4
FLy2O5pOPQi+nEvMkKQw9t3ctV8TvoCcY6yjZmASK1+qfrVpxNrbbRNdni0O4RyTtMhdZZmicLZ+
ZcQPNMFHcszMmsuqOcz7d9mxhKS/FqoFk0Iakk6owcqQg5l+xvGXbeYh0UOcH2fd6Hbx35+QFr+Y
N0H9gEGwFhkL9sI6ZVhJS/soNBOaLhcbNpK0K6kr/HHafj3mKGNQqUb54Pm/qH3I9iL4aOStTxlB
8DGS/XgJObO45vDSog7YiXuB97rWBLE7NySczrw+FixdcWQo3o5tSAvpxLbUTD5m21OrG/u5AXrQ
ylMo85c5PpmEdD7UhHbncIKxx0K78idQT/pnnoz8ezHp6tp0jzseBxOV8abxbjAKSQ3PBJh9GqY3
Fe3deaARKa+vA4Q53inVXK8ZV3NhOwsuS6DZ6cfZJa2LrwGKgNtxthHVxQeT0Y3AeqxLQTCAjMJ+
C4BwFQztt8jVbR6tDAwnSxG2+4r8TUArFcedaIHrfmWaVIwT/s9BAWjyaGLXbSJ/z8OF6wZgohby
qzPu/+4IQ+dccw/nsAg9cSwczEGQUQrf3meVQ1tMsOSMqVr1p2EYlE19TEzjVnMWGMNzlD/7kFwH
Pf0sp3xj/wzi2a6bvT+0T3kO65B4EkHSnjsOrgY7G3xh5rjXHe1qd8ORPdupJlyRwu4PCaZYoaRR
tir2eb/jpfXsGfZzo3OgbQGQDjcqS+tl0vm/gkNs3L65juJZmWxgQz3IUexijBJNvRkQRh0OkW7w
o9klvCc2l9oVTS8PrE1ulg/Zj7v+u7C8rUcAiBju3jUDPupk3NUumEhPfbQBWgwV8fbroO8CziS0
ah+FUUDjsDaxusjBf5Njca6sYGHP3w9cZNs/OP5ryFg5GNOzNydl5p0Ot4ePvsXWJNeoB/H7Veq/
i2JrT7/pmG06thWuAMIgs1/Z5ncqEzca6QZuPEb1va5DScEbLUDcJGO9HfUJD3V7MBoMWpT9wVR9
AajUaOKmJQTC7P5gtHhowGAaXbzrbEy1XfrUpO7OYBkdYVslAHIu0CldCP4pW2/J51NtLKHdRQ+A
yOm2nW0SByMSZKfY8qlhzV8y2rCqOt0QQWLPBR/hYPASsH6jfsZLLCyO5i59Z9D7yRD6lrdLSghF
ZFS8UNyDPtjWXfXUld8+DUuW4NbneFDB2+mSvYn+FTHRWs21Katn4M2cRtu1S01BYhiL1BqfM0O+
d9OzQqgvzF/VPhLhwqtJZh8Cz9StKcpDY//H3JkrR86kWfZV2kouL8PugFDCRCD2CAaXJJmkAstM
JgHHvjjWp5+Dar3NWhkboYS//oWRDMD9W+49V8ONq9EoTAhkua/R8xpZfSzpSwij+4pLKmuKn6BY
3uPlQRbGX7fdA74+5GpBHfbmDkQYWSiWfyPQACAUPZIBBu45+kqhn1TtR1n8VmzfsCcTkxEOqrwn
8EkvTOiPOi62aYPufk8jVeKBVvXbaBLRbQFYXcNcJV33h5zXhiveeb9Fpg890B8DXVmc9wdX8bPN
T0q+z4YaHeMjBh/o4XgfS0adBfNQ5tjs/LiKHqqFoa+YNyj3Ckcz3P7MSDByik+rwleayndDQtKc
f7bR3640Q03jHOlj0P3O6ukgeopqw3imSjVZNMHhPknvHaHWvq1Y8xM9TnAavcm1ap8WmT8L72X0
xS/hPeZTv2NxvyE7ZKfkd1a6xB/lG9yVdRP/KpHJWn26M2oBTBiwthiJgQFrt3xbXPNTfnIntDtA
eyi3D43zPScC16k4EcTMnvrVrn4ArITiJ1DCRuAZWdaCdoRJhLywWoOnN3DXUJ+nJHNn4YATJGge
VpubZ5o7m8MsQbucF+Xen+HRdemvxIJGX4zPRZxuXYmwiAWEqPfRyEphxl7nvXQlt5v/aOfu0+pb
KhskqezcJ5AQRtXtCQs8goE5T3+jGlBlD3hDTWSKYEno3TY0kNFtWEbCnXH2SLlOWWww6hv/KEAZ
9Hp4kduA6G2mv/BdomM63Azn1L6yaBEUoPlxeOKTRotxmR4mXMEyfVT5E0Jw5KeCzNFUvUXJPR0A
4X0Ry7WJ98xsx+BHMtyX5TBmV0WMahvKz6BaYVwfFcK8vmXvaTU70XLSnaEXnsiRdbxvawr2Dvt1
B4J/x43lz9fB7AluBwPV8WzdEyJZYid48UoGUlN2ZXs5t+mlcYID+L2L3zFPcr+QA/DwoL8PKA8E
YTctQ8nOe+Kdoj4eeK+SA+kCDGi6uzN8l8JAtXFzuNNgYtF72K+JmRBX1N6JVNBxd5Fc6M2EVXbc
WuKuk3o/afHgX1L96gHxyKzXmLnmXMgTWn1ZnAEuhmlhsjq6tKwcC1ai/oPmp0/t9MewC3FwE6u7
V9NnEcM5E1P8gEyiDAWoMq9vg40e08swt9ZZJX3K90OXUiLHg95F1S4RJMy5uzNQsAzEuL7FfBK8
tYznIUPNpGgxGoIThI4jSwvraI7lDxmgHTYaFS5ZW96XuDOeUNWF0dLC3sBys3PTmpDszARY6PhE
R83MRzoT2lWGS5xwNqdCv7IVQbkLOhTcRe7i94eNNQPeejXqA55XDQCcE6HzpXWeSEfqPfBjE5Q2
jmzhqDCJm18a5R2b9+KnZUbLvnNPsHXUPkrsb3ZCv4iMTm8lVGoO/PhsgEe/RpAUWd4FdI0A11E3
nBWAr4sGn4ZEvK5viXDJzam7nLUOba4dDfG76wywAOESERjEX3YS5JgKapSh61/iDTia6Ww/k91Q
/EDX7lHZd4hn/qQVWgBzSOc76CfvkmkHTbQoeX9c5mDuGtkhdflEsGR2whdj+OfErL27n0Hj0npJ
96W7IFb2KpPg7MU/VHPABKP03Qsj4C/lzNDjbP/TJKWB8mr0d4ZtiEtXJ0AQsyXeNqRRwBczU1go
jft7bHPjolktXYKq/y4BZe673ijC3kwRjy4jLk9oTbi/gunY1nQRs7V0x3FmlzcFg3sMZPEYTHPD
D3VhlPpxtB9ckPx9gyLFQt0YrFCAYagbVLdtdiFjssbpUEsmL7Y4530v+AMOT609VfuiG0KVAHhM
1tmc4YNWzfVsneO89I4tOLqsEN5F4l2Ye8jJlXQvRHkizVfdY1MmFWZf/JPUo6Bn1HgHOuyfdcv0
OzImRe1hOYeC5O9roh7ccTEvVf+mfK++gmC0eoVqxrZ7/K3MycwSKLY0FXOHaEH61jcNAeJHaHK4
gTAb7Z2y+ySoGLwqF66Xgo10YtVufY8H22AX+bj0T/zi3ItB2qJS7WnhAYbQCVHfIljQQvWU56V7
c41v+CYcYlX9gcx8QQEjHjvgm5SAMZu93vKPi+Qawhx0WzDtLGKfmdGfyajhYGp6yaQez4mTcZTX
1adCanVrRUQyaFucYq/6O85M5NFrQwyK1KWbxNmTmPy8qKl2qeXsStirO1pVxmqCSFJdDGeuthcN
EUdEMDMSg9VZMmTkd/FyFg4YnMCO3vq5ws2Z9fS19Wq06ecAVdRhifroqAUVe+VcmsWFbY/rjU28
iwqrIAe8mRBCgOublmyVFUI1SEgrS/DIYPsab/ikMTzRMzSnNmcO5pTruF1hNhwlxo48MLCIsImf
q2nZgHUyjDnC+nKP2VUepQV+p5AfeqV4+6uF0VmaH65oVpTOYB+mpnv1bcxsaVHfofuxNqgmA85x
6Vzd8rWDjn0aPISbDBgPVc54rQK/2FRg9GLnlvfGfKxdJkj2ACkWDjy5CdyiJFxwVhUO+1fCp7fL
QlXk9UAipjUWqqv27N7Aoc4E1BJRhQxUoSVvUGVGTtS+exQ0RyNxw3E1wqqeZi8r1Brqweo2nqoH
K19FMBzJRtInezla/X1IuuGOrPiP06bZaQHNEZfWrWjhuBTDrLBSofJSXFl+/rjwMGzQaQXbYkHG
S9J9sA8q/49rcaJnibl2jjGlEmFjspDQqoEPsZL11tMh/9H2xRvYNjab2OYJ55v2vjXiv5eExlVi
fLeS1IPZnhn7oP9RK6N5sBP118kcdTDwlqJqFTLsehcgW8agwqiAABAOfpwxrrxmmA8DOS6hJSrc
psp7DgRLNHsdWejgTXWtt7Oc/qvJB/bRg0GYzhHxa0HqrkniF9KxssC/D6pM7SdSP6idAl7fohc7
IxdfJDYwLrDwEgKrUCjrEaR0swEQNoLINtv+T6vX2IWAjJ8iD28so75NehZAua4M0glgZYETlEAO
HW29OgnZ6FEwktRmTF+msiHGqdJDzV2+LjRhOYNaqEZ8V2XcHsRyMwvatbFGqgelCRc2uT82IcTo
laCT/odpX/YEkyXTL7+TOaZx2pPWRr5arObQpRq/xj6ubuyaq1tqfk/x5J8jc/IO9SIfzSnLztID
ZSv69CoIi65IINjNwMM3aoHlO7CAozLGxd3P4wka5GVm6HVtECNEqEOiznhJGH2fAp1t2xqDew2o
Z+P8xrzkb9ZnvInGr0yYf0Rlnu0YvLDfefVpYUedoRWKM/cF6YebwSdPJGYgT8zPiMqcp6D5nGPr
yBzPwfwJ8y2e6Nn6xPQ2KQlrOLFGqI8tedCreT2euJr64mDa2gN2Z5z5zoxdYJR5SO7yWTfVQ1Q3
qNa5XHaS9bll07skRU/MFTxmNSILhnrm0Ai0wznxYF8UiNZkugT7OA9gwzsCRzngGDvLKnISpm6r
CI1PvOq8PuQPiwu2SzDYQpXW4f57boQdHwWKNlkD968yDt9cXFGDfviyZrScB9slrvMbo8hhawd3
Fbj5pTEjFpJz02BYIN2jNWAliHdvcs5FWfnYrSR3QawPYJppBUS/C+YxAjlX1HS1rY9BhLxsV1q0
4RXapkAa+pQHaAX1p66lc3Mqcmo6FGuRrB8anxREm3hixmhsGllAkUVtxPEuF7U4F5H6cM0Bp2/O
yanEaherLPh4rHLaSX8mWn/nrqSCLh2AwGV3NGYqC4EDaQdyPbPAkXVBdy5iVNpm3KldQL/vlEmy
N2zvbx3L97S1dvztZMuZ7x8iA9VbXpDV3rCexUX6kbf+eFm0/4wAz8W+Bm/U8wMQ6y7vUj94+BBR
AAYN/79mfTn7NZcnTkYncr1Nk03gKqBx4FPBLe/7Hf1f0nwxUHrK8hWgNMXusS+wrmWidmAuyJqZ
Ig7XBALpnxn21uqpaQskkkk2Pg59rQ9JZv3o6sy9lUQqgLhBCAsv22AkxI7xEV3+DbS1/RrFbF5H
FwBy3zm/YVKZp6rDXT4tcXBbVhn2SPPgDtYxryP74qLSSfkZ1xrlydbhnyeuZdbHmXsTWXLxBpSw
2Dcwf3GkxXejgfy4ZAtfTQ1P1+p+G4H4GacDZQ0EQK9qWvQQzCHbZto3Nv6NVCOKZG4BZLr3geQr
qML0zN3g6me2DieTQCwsTME5SQHw2wraF+0+6Flax7ApvBG+8iT2re+u8Db7aqAJYdOqN1Bj6KSl
eeJXiPhMsyaXSgGJLLwk9KYIx2vG0wPsFwOgczeZn5CYqAjXjL1ib+b3tqmd19aHyVYBWFWWSHcz
5c/PzPhM3Gn6YHQvSBUIjQr5WZsPzVmXqCUcy3rDFPDSUFfel0ydXXqHB8D4D2x+hj2l2itqeZLc
LHRYVccnqme5XzzUAIC5geZ5suPV8tgBdLfBrq6Li51iBr+6lYZn0ovmNqpowTw2WuxPmKq/pvl9
0JN306nUIbV73Vhf5VQYtxkRg+myvnSN+AY9oru4ELlMr0FuXXlAP2gM1KRu0mf56ObBxTTERzSh
2qPJZJZoroaEgIDrYh0RjtAV5+yZMQ+DTaO5Si+CiwgvDth6cCYe9TQI+hZ0yP3OIj5+M2b2ZZp0
dmfTum1E9FFDVkePs1s8WHojdKrNEAh0zgq1HBy2YAiYVpCK9yiXAYW7ij/Ifi6uwfxEMmGMjmQN
RpFMmgoa8jQLrNBpyXCWIhlOJMSGDkgsdF5XzAJwfMzhAwP8aVa5ve+i+as0hHuQ6jKQclU6LHK0
vwZueqzVy/6beBU8LYop04DOt/SQ7Kge5S9fH3AIiwx1mKt4J6Nxm9nt5+g7NBhVBOgs/rT8+ZW7
89DRjB+9mbNr7EGi2ZrwN6tUiM81/FJrwOA6drW4tWwNyymbYFx7p7ydObEQ9Rr+8uKZVXAvJisE
lyi5wGdAvJphPsASIp+oWuKyRcQE1wqBb34qen/VRqiPpCczVSJwqkUCsK015yPeNQgl9vhWa0yZ
ygEuU646R9+cTn4KeLf0i/HITuJLGwz0EYiAqU5NL8ww95hJ98wGEGgSoMjjyBeNB7/opL7KqN/b
io9L+MDN6a3+sPQuKfFegIQmreejKCITW6fNwsSl5uNRJnzNsA9ln+5r6wW1OwoSNLCbrMl+IxRn
Qy8CIuaK4N662UvSIlO1OWTCxMuJLmgNkIETBEBLtv3BD9wvy20ZYyYl/PYmuJZaSfLrsrCZrCWc
POIemGZeYlvXHwpNXhY0LU1AXiECCB4tIfDCnyaByUFrcDALmUxTi6KQSWyoeJ83RbmSq7Lkm5Qj
2CUpIqVFwuydcOOOY3eQ6O4a23mop+7NiAXpPnXy5DloE7PYYeGMZlfLaXz3Ie1rOLBjzD6FJohc
C7ObsFsl4x6tNPbesr12PfoVy+tO5uJ9txDcwnjB1c5gJ4yDYSDLklZlmkiRDxprRz+DjDO9jLOG
vZNUD0AhIyALh2x2Mbng2cTp/ofsrgCWYXXhObH3/zTILCDjZ4h3iflsCnmtsSdinQtbDEahXDS6
GHV22n7cj5ySxwp5WQelPYxnhJTwZnSIDnna5ktw/GeVpxZQHWcJ4RyosAsoKmoJxNoFU+6hv8WR
qiVq6Ux9lOK5jhCmVKojgND6EUTe+P846fX/wxBX0/mfQlz/T69bYq7/EtnKg63n09e//7H+G/8d
4GrKf5noKBE/eLZtuJ7H3xn/dvrf/wj+5dpuYASea0kDVrZB6CvpFWtKqxP8yzCl4Qa25UF98KX7
j//q/jvA1fH+ZUvfcAzbtKVlSON/FeCK7df6x39RLs5xVa4fVBqWbQT8DDx5gRs4trT5+39+PXO+
d/w5/pnGSif+Qm4oUTWg74yy2NfDBESWeqUCys91kSIceocvvtUEqZ3ieeWRTpdowMfmed6xyquG
954qShPbPcfdp10kzoEIR6LuyAWiJd5ISSFYs4Al/IKtn724J4f0w9jwnnWv/JA68I1r9IfBbaUT
OPag1yB1oUcDQ4naOEZKMSqF4EI9DU7xNC3YL5D4QwNV/XWOx1+RrzVe6dKDuZN9+oLgJyJG0u3F
N0z3sSjoBNhGuxschxDrmPozLXQPU/YqIs2EOwbUXfXveQEOrh2Cb2LyNGAQyh1dkbhDf8Q64MEP
vAQbV3ByVRQgp2F/S0odxbUTYGCVOjlOBnjrgNrIZAPSxq8wuU1fPY8O0+3gnuAu3teBx7YwAbTq
NLtE6ubW1ctzbsw3z0seKCffSOiJVmos+0xKIFv/hHjGSHmYty4znxALKumYJnNZU8AwWIWIrvFC
gQq+fW7LQxbDxoui36aHc8hvx6tbgxYWNkAeDfklFAmjUJjKyAU1wnO2QVt39NDnYkhCvE5f5VgL
oV5M/S2Nsz6nggT1UB7VyPAX+1dY1Pi1h5Ueo0lUc2asEwYUmC2nKwWEPz8NaEtChRVZJcIMC/2F
CKLeulp820sMDXLq2aVkJGiDe2dtbFfWVULj25U6hZoZl3+USr3tvCbKRTBWiALA18lciA1mkm5z
0S07e8KVHYFfGKzlhELp1S5K2kTls/KrzCMTKYanNqIkX8/BZvBiUHJdR+a1HxxbiButS1+3rC3Y
TD1hJQy4EYgRXaO5c32qPtr8jdcH04OZpD+oTp8LLZ9lQmHNJDMD5rN1BzZ+/XJkBb8hnsDlqvd6
vgNJXE4sn3wLb4KNyauy6e46zg7qIlTYhg6CcCZ1LCWxeFuhnNv5XvY3soL5ZMZNA72W5EhhVh1k
BgSgSKy2OiudveBPv2k1bRbJnY8GybP70eIedjLc9FyGn8yu9ZZ9q/nKyvQ9kR0T0Uhx918x1std
sIp2U3tqwonQ2H1kOvlpRggDuRLBK3yqc6MQmmcW2hEEDk6zsciwCAWq3zEPPhIl1sBFXClZJZ4D
nDub2YMF7rbEgfDibMu6SRGd1H7YpMwf/SHeF8a6b8cJKfzZ3MU929fGpZph6JGTFLFJcEbx5nQ/
Zo9+3dJP9BwQkzFKaBP+Q6vsP2jkAOZ4w9H2kPwhqd4xSGPpFODU8qbisRpFsaUIZHGWtwhfQTlU
Bp1xp0f0zhDzkR3mHX4xNA5iqaHJrjnvGbL8RiuAD8nq+3+eljZ594zsFcYzgwWCIw6tofA/DvQ4
OiaLccHU3ZBmxXf1AML7OMUSbRuLqAOaGXwspV/t6HcOAPYtko4ye1dxDHoQvwg/IpG68WUPH8Z2
dyWArS43fyVBke9Su/gC1FKGJel2yD3RwvWBsCBantNAEJeA+2ubeu058dmNT4NxZy33PDRAx40E
Tl0mo1uTvjPEOWRtimLKSr5sj7lpgypw4eonxgwuqTvQrcSkKGBmQ4/pMTlobOivvvdgkpyz7zUG
UA2irkTrc4QO+eZUdsStwGtE5DbWpyz9hTwgP1vI9c1s3zcQ3JRFFkLKAqaCn8cfcjxZnXlPp31g
Q3GbBKsts2U6FOihPnAtvOcZMXgDGQxREBEna0+/+oicp8iSkh1+/N4kyxnjtloNos/IR21W0IzO
kSRGbn1mLXIpqdBpCAQYXORkgMeasGqg0zKQLkGC9mxoEIwbviAnkkPa99dJR50+ujR7B1n6hLgq
dGO5Ts5ekrhHST4MJxCEMFnboDHlu1lJcQgq9DUtWWrYVIvTwgB+DXxrWSOSlAJ2S5s3amsbAfOg
mLrdWwBlZE1AoZtNcjF8++wLxzkYUccumpkcOMvuTXnvLvpbZ6Vm2kZTnsi3OShi2vZQ265ovRSq
aYe0T2T1ve0+V0PzbTTsUJRWbO9y4zo4K2M/INp8Er8rN5jDGGlql+qDWbs4WtyOBynoH9P+P09W
fjZssEVGBau0ne8CcH2I1O/uNQiz5vEYieUhlpH7Muqrn6X9Waczj6sFh8IFJ6s1o5SlZvoEKpcP
wLIQKgO8DzokhgX2wXIFTm0cq3s2e6ZGvTfNbL5lfCJCKaGpKO68Dv5hiuxv7aBm74X5kWRqDFm7
EWhaP6kWZmSToUu3UzjNZCdT+ByyJtahjm2IEgs3t9uRoDcMAEaxEmYDK35bMfIyVgXZqoYFvVKc
0N0kIQcHpQjy5ohtQ9kbF5BYI3oMnbtHyCfBoTA4GXo/CJlZ9MBgLLXRKbDrvHo1zLbcq5KnIIFk
mlRleoaA2CAtY+0UKZYUcYdwvh63PKxm6+9UYXZPFtZ6QRyMQ5JS3KQkHNFVFP2rUwOusxPCMmTy
23aB40dNCSQq7hsWGw27HDSmc5wRyOy4VxnIV6qsTKTvc8QIe+QbSKgjasMUdAmSysz9ZbuQLPyo
JwaC7VbpXydfdsfJEcdx5QYp/5QD5YtU8wsI27UrRfUoMZnqynxnlxzsMD3wr5FcVQ+MoDOAFHZV
PjD97QFGmpdScQaMaLFblxY+Y0K2aZ2IM8lhBDqgLQAydccx228LbVohnI+MczCcqzw+arq5YfQe
swbTgFZYUexZHppkbvmCfGs/YbcqJ7R5QHQwl+c+rjlLncQg91xKglLJS4+R9N+Mdx917nEYR/8I
yGuhJ91FizKubpwwl6B1ayMTHXhBwMcYzR/UMFixY/RidareF2qgLp5hOkZleoR3W20VZEjEy9/W
MLzE8Yjy3J5f0cm1O0SAyNKGR5VqBuQWdt3MGH8u2JV2NhtJZoU1DvwRJR85M+4Oz/58XXjAZksv
51hJsRvdBhRAyns5Or1xxRDpHW2ziG+Em13anGbZWyK0lqzVccKyYl/wa89giukZneGQg4aNJ/bY
jgMgAtYdkk2OB5oIcWs6xGcjEy3PilyA4yZHSGxD/4ky5FiE4DolXWxpvGr8hUUcnyfJWL1EgDrm
kPQd3BD026fJhCqFrXXLLtM9m13M4Kqqf1QdFXzd+njhTYHpMgBM03MGhxgLy1oaQEbIo4rHLxb4
6KKnYZ/gFRmmoDgxA+ACWUooNQIATOP5y4PlIGwWursLA8EdLKTiEPHl3Luou8di9d80OC+7UMUs
s7u+/cuK9NpWqLM8A/9e6v0qtBEdwQu+WAlT/4DhAU7s42xE7iZt3XdDgBGt+/LRxUSPs8qsQsRo
FBuEsUb5cXHz9wr0OtUpEyGjdQisNIZDEGO9A65+ZyHn89BmjFPJ1WLIhZBQhXbH8EowV9lnIOfo
DEyOt6KYjr6jZubOl5LLfUM8yiUBjneIBJc/s2kLQa5z8FHEamoym6SEMHMmTseU0CqLdQQRMTZe
1QTjAnv7P6ylDHhVy3gvaRWUJ1eH4RqUEqNu6fIaWSFZJeSTdZmwyXeGX8ie/ezgKoHtDr8PtTQ8
sqOwiCTFX8W5p/mlkdT6n8hlILI+8+Mh+VkZJ6/wy73uqmHrlO13igcY28KUnaRfBjtnsr5dk720
HLAt6zYjZoijL+sNzuV5g7SYN7vEtGRDEEFpPv80yAQGsR0RNVPdRZf0B5UuRPIhrUNShrObEZRe
fwtBos4mrA3U8NUBywXmGvuPZrBTMIgLo4LPK0Xw7qSEb2Pg347m0SZ+mYlV9L3W2W3DfoDBJWeN
w0iPXSuR1JYbyuDY2xGWV8fCZ+enz4uuo6OFkLkWRHQnjv9mNWz3ysg7yxnVfVMPdGzmy6zAtrAd
bbZzYD9m4rsv9efUxKeU/gClqTrYtY0G7dLME4a84ppXrPvQr1/5dVYXH/Ekm01+S7bzi9hhf+cF
/kmmMeHzDJEtZvC2pJ4d2nxrduMvP1i+/Wg6ZArmUI6QixELepu+ogIvqxrwL/8gMn3noAzurKkr
7I0nAIU2s80lQSIwxmvTEfkOVum5x4SakcF+GjI/OqQ1b1kbvYqOmTzyGZyAtwF6VVi2Bq5QHMLB
gN2wtJvnjtInjHV9TxKbGaGV4D3DDJi1PZadD7vw+DQ2KV+D4ltOpPt3Gmd+bsGcEf203FsYK8IA
jQJFD54htsf6xLqo3yKSfe7NYLzg4NjEXT8g0qwJ2S0B/Mcp7nSc7SyJh90kE/xPs/jpu8k9T1kg
2K3DVZTxXwO4OsQazYXGtO471wy9WxzI/p7bAAUYdG9rDoyt/4PTMAjLZMUyLCgEfLC3Oxzp9U66
qK8H3FgT8MKug+hWei3NW9t6CKlXz/JgZJfWcx2UFdPXnLTVwRusB1O7APlqvWfmNjxCru/uzfDD
REqvzFT8GHmgdo5KyUS0pz+99B+EYz52eLFgK/Ya2KAgDDKP8eVbElnKHI3P2OpffV39sVHTbZKG
MwURyCbCP2qAL2vd9qWFOQM62/9TyZaqIH8VC8N/iGNvlDGrYYbKwU18Vh9y8jfsUFGyTnK94P3T
CAQtFMt07ytio5QRHXzH/iVoM2xrPLpJfUwdKLCAvbDu86UWzCyhlpKXzObbnFmWd25+tg0UplbZ
45uMI1TI8WFZcGfQs+PQJxb1KNwOq3mJ998p68PUgxcwZUl1a/9niOy/APfR26jDblnZYkeKwodp
s5Dta/jRqfohRsc+xtp+sVZZoklShbTREOqcEBdOiaOYunNi1CbpM1c5FeIhvqWS9VlVrvGmdcCq
I0Gd3Epzr84LUbK86LhX1GLeyB7b1z6NY6zA0TAruDH8xQPBd870qDkZX3ESKWh5lxmKwk754ugl
bC5sU+Y7xx1xYq1fiqegrTKGWg9rang/wz9POQPZMKu3yVjfjLq9sAa+p1VD2lIm37MZdkAqkYvN
VQJPJiBbw2EKvxuJsiupuNhh4inHPel4/tVOrbdgppIiyvvQ9tTiQ8PuSUNjpRc5dXwDew9doM//
FnZ8yA3Bb6sKpxPhWJ+1F+9MIGx4i9C1Nazt8ZasBg+m3hYd3gDChzUdvI9GoPAZATRPAF7qSaUA
ebeIKKLThFrRdY4iQA7udd+d0DfHyE3etZH2rdIHLNsP+TzckFOe8mF6KMb11HeIcsh1TS+VRj9j
xVdMxjlZ2mQC2NIoT+kskGgGv/q8vy0dQvxmms59zkcWtO2MO8kFbd+LUxWx+PKE/zerMPqpuN45
NHrbymDoUqBezGuoFEh2trUbDPDqUNCkVXr2TSzIslRIwzoLhdPw2i8P9ItH9DC4vhcAocYgnzw1
nTuOK/gxotizpLyPFMBAIKiEpTlZOzeewjZBbtkQIMZYjT9axGXOzgULVmk+a18ykMvL3xlL5jBZ
6alZZr6UTzivNEj39DMYIY8I46lCzXYM0Epym/gfQ4xvvOeOi2a8zDSJGOZg5Cxtm19g6a0WcL6n
wPvlunj/+k+/T45l2b96tCFUauqcVuZJQutTCzSdoBjDvuONHbniM9Or8RVUdIf2V0EjRW9CzMVP
5kUrIhfufDqd+Xh7AE6YcB2frnj67c+IuJVBIp9Gdp/wLNFobSIBqhK10rBLWOp4Qt5Yp4wbx83u
PK8gYZHqeb0HwICQj06kP+cu+Z49EMK9yL9Y27/3RtOjm3e/hSPPgvHblJo/UfhSRC5QYrrV/TsF
rAEnJCS0npG7d8jQKPJlYR948Wu85fGqLU8aYEtOiSPS63BYZoRs5FywRh8jg8myZxlPDpr++Gxn
zAuDuh6AaSA0ngg9F8Temi56K2eiPlldlpJV0HMv43vp08mhxsBSaeLNhI4ZkVBFxJnjhEMMYKxG
EpVOZCLyyDCYiEj6wTBsWD+kwPU7VhwArUO6pMZSnPsWssMeavfse5vVt+nihHaH4Am9k3l2gvFP
9mjlZYlXD8Fq8mwzjgrr1ojA+BQvPaJ/6vvs1M/RG6AYk5fUIW8zm7eEdeCeRYeK3rJedmWXkdDU
vcdm+uQFxJiNvl/tXdc7jQnzZi664jIEA+VnhSxyyMtz5AafPSxdAnL/GE33Zg1RdEb21zPba8z1
9fSSLynLF9IUfju9Tb4KlJehSM598tZ4V8OOjMPMTndjuz1nV4fpJ/ieQN7sYmH9rIeZ+RiacALl
Hdb3PHuAcWxrEAQTiJ3DQ3WVjFpFyjFH5GcJ0AAJXVKX6CV6cxuJkWC09sRbDO1K+B98nBZbIVxU
k7gvyMJ4EIKddMwTcsOvAMNJ0uExRNcEP4ko2jJwYbOPCFxjPp9t+lfTSYvQaHiaMyB3S8WBpCwN
dWDk4jTnL+IkABw09jOobUR1df/dFFSTo0Vsl5JADMv5bEwLgPXBwGa+lET24LAymrTcTS7S3MW+
xTK76Do3KfGCrzm2kZsP+aEZUXARlXJUGYeAxAT5lLdoknnLWXJXzk+f8cIDAXtXrZyJiC7sucQA
ZSajwc5FV1D05BBo4M9zhUkuw0PZNp8eM3rxRvhLIEbQ0Kkoj11ZAX14HAQoJTeOHtIofY0Lxqh5
hGGbD8EM/Ce0jjCR/m/ZzB/xRKpYkUWvmfc2aKjUylD4c1x1LbR66nq72Q3EurJiKG8lahRSc+C+
+ZzGFHm8raP1u63/ojpmurLuugu4LkxO0CgAke4xm1gjRskIg01i9aQU4EgpOobTtoMPYhhjRhfm
U62Nr4Z5PbJLttqleqxwNYrlOg/Gc8J6c4qq9w5fdjj0mQFqO14lhse4auNTbaNEKDGLMbQld7Zl
46PL8eLw2/jh5GT6FIgl+HbOzJh/5HzKvEdr0aWNvZmS7rOYXPoHSVpVBaliLMzzaAeQh8cIaRBF
bEoMAUG9KkONCgKkfYfQBNqBPDDDtNSTKL0noilOUbl+vy5AtcqbHhhQLFsfAXJoechqVHLLbPFs
FQVXBcfJ1mV4REbELu3dJ3+lEffrdO2XD3FpNOdPN50vBYeOm2FrgkoNSDHm9/8y4gFuFvsxN8dj
bdH9U4navXOAVMuyGrN+5TUPXRKqIP67nj//l7kzy40cS7P0VgL1zmiSl7wkgap8MCNtHiSZXHL5
C6GR8zyz0VvoTfXG+mNEFNI9UZXV9dZAZgA+S2a0O5z/nO/M1VcKIbceQJo6ggspusve1Oqjzp6l
YeoqEv1NkmgjgJwxpG83I/83GxPvTSRhF1yGguVhsdxOfXFr84ZkESFsNwAnEe6IqKO84FaN1Owr
takxRk84Ra3u09NepafI5lsd2p1dZgS7ZvuFpl/bCwZVXyeNaHbxYgpATbnluu7OKGtbMXmK5JVX
BAULfptQOeZcpUHrMf5LQn5FPT10BfpUwOGmQvhd9SsNZeDY1HZ+7DmrA+6yETKnuyXSPzhttU/U
7BvlfdaDnRsPtbn4x/T2rkIkP6QRrMMua/JtaM0XiBAWwrr1oqtjd64LkrdmeM5zbH2ZzUCkb+KX
ofUkETkWlgBjZiGOCzDEVKfH2urFs28ihEjaJN2GFwN7+U4O4c2vMK45tXm1SlpFCt04dUZ3R9xS
eg4Num0DTRjOcLwNXlD8w1VT+GiIzBq6ZHwLjeqr0PDR0HO2y3wcBbQm2aX4tPOeqhrK5jpoxpRw
h5cgJkVa4kZn1qSd5rF9sZrynAwZCfhg/LHUWM4WaBlFKa96nO3QNEgKBUztaqNeo69NO5s4/Rqr
07VpEGoygoGllsPTjk0SlVXyOOZOeFeOLDEjO/oOUVvFmLwyEHQxFI6MagqgqQS65+QYcGljACsJ
rSWZSU5rKZ2ieIDZqAHqkxkf4XPMf/ju4eKO5TJeFbtBBQOt1N+MVHmdGHloXfap+NZemcQOz6xh
MuKgfA4bEm2pt7xMvyt7UWF8TjoLA6zdod/21BVWPK890663my4N66gknOXAHB3yFEBxTlS3LKPl
bIQ3cLBHd1A4Ug5sby6b0V0f4+Hl8iWohzpZHYGOsMvuy+wPfh9/NmDwK1I5gFoMz9YkH9JOwcdF
3tItW/oju6rkzNeiS2rKV95B61MnfSf7eR2mhYN8l1QnA0svVyrjm6+20BmGGOB1Bk++CoGZCam/
i0rpvSiddDz+mH5Ua2yuGglTEB9L6aNme45GeRXdIYOHhExml0ZR+hRSvsqSwN96HoDZCTN5dTi/
a0DuNM3B6IYo3/XRa4/nCQ0G63BUxM860vpqEES+Mc+vWVeslR6o73jft2UMSqOpCRVx3D4Bcct5
8s1sY8YAE3kV90Ykdq3pLIgzvhP2KgVU2iInwKWwE3UX4mDdGQzqu458bOWDyLJtrFr+o2bazyZ0
Rq0mf1/r8ZX5GQ77IHtoTfWS1awm9TgcWPNrerPxQiPXvuZyME/SyM9Ul18z3lMv0mpaaIbge0XG
BB0ehJGj7A0zuGRUwmzMhSMukH6jAAmkI8k+aDzBNWyFyk9I6ifpK58diywbW8qwxG/T4sMoKp1n
lcAfX1bB8x/pOgTjbuYTLk9OSIJDwn4vrR/BANMsEowIqC57zyNco3ZFyFwbyPjnWnTDp0GLjBPy
mHVlw+cbJw+T0r2ZGvscxjBY0XEbpw+MK56dFgNTOCK5WQv12ER9dCtNgkNUdC47OWJtmIHS9Zkm
cUPmmMQunULlSnSPSbS6YdHfaZo46c3Y3Gdh+Onc1+HVCfpHmPtojEn8g89Cv+7pM1aiyF/NjXS2
o3mvmAr3F55RoZHNBkrExtWrz72NHbMZEUMDpgdGGDncHkAlZC0hMI4hBKK0jW0m36eQlDWX95Fy
wBmuYG5dpQMI2qdcswUdK9LoAZNY53Wdirykk7DNJ3WPxEgwDWI2l9ayYsDoC/qHqp09Ki+1wzpR
M7VaU98OnK8J76mwju6igcNeooHfwKrH3Tb8iob5R+vjJBls8UPqWXeSFjyvKMhf+47c4DzWTI1m
nBIoIg3B+pByD3qD5uqddpRoRz/MKVIwRTGhJANUiu8OT0ZjpE9hzUU0cgbK3UqroXGI9hG7dBUI
3AxCqW6h3G1VKyrz6JwwC81RL6LYdzZSRRMfpH1tIhPJuKTrPZymDRgYPIgcxWKjggtgwOYv+gJJ
LxynjS+pnEgUmkqL0D/p7F0UsYBZQhlQGU2nRRkebU4xOKbJ3dbcnX26XLkWjZy6KGGiN8U1Yi6e
ViU3dvqSJNZSgCvibZeAOPEVxtsQD9cq8WXCuuYuRDMDzwuEIdSnRxHTb8LXl6Ugz5zivQ46cDuc
ZDnp4DCPOZ0YuWquZ0e9NZJTdtMrXh8VaLg1hWElKOxVkqHnqaaZHWxZ4EIdmYGnrfKNbJyg7kx6
4wRUM4zDwsOfgshB/Kf9aPBJDx0GxHDgYFVWI2bdrC7cqkV2lyAkd4pdt0wq072flHKrj0zVzS0j
TFaVuIX+KzAnVt1Mg02z5TKo79gKTcKjai0T1zACqiTuuxavY10nbDl5s5SPzgA8HDJJtJlAzXM6
lV7CYN5o2MLTWtG2o6Y06PPlThny93EkOYn9n25OA5xX0wHDDk1G4oTtYB44Ce5YbDYiXZwRBspj
GHO5pifx3cmWelCjh1uwGIr6qUFPNojLIKw2GkWU7TJ7TEKM4QYnYGsBwdkcNyT3uQAngm9ozwME
01WJH2ETjcTqLTy8rpJ8tlIj/T3TQNpXb/7MMzkWM2jfERdTa2rnMZnuiT5wID+GI22tS/lYSQAl
csQnpVs2cyztoLeHfI7LdZxSZz0vPoQ2AxCCOp9d7dz6wNAzbnL/GeYprxo5NrtM8JFiLN5U3b6t
G8JnOpKx6OeeAZ1T4qAZJd9acJ10OoiqrCNZyqloDDnedHwkYwX9P0uYPVvoDR2QrnIZkAelRSk5
WcnMYs2ppjen0Nahlk5nAH0jOcLxNOfK+wyh3rMEJ68Q39jEgJ9bpXLhLaiOKuhhnjQn5LUHC3qY
EhA0vcaanJOjaCr/NZrXcdEO54FBGb5NhrNJNr0F/vjcW23vEVjbhWXZ0beMR3jUVXzM40iJQiog
V7ZauWKSR3SguK/BQ6HfFYfZJAY0EnJbTT1GHdo4wMAXLFMj2TcI2v0kG4/pUAAdq3kO2Q1c2wfA
OAqYxtm5oLbDKG/mjACcBCRjkfT0kacgWTiITDFFlCrI8PJ7kDHlTMsaD8Ac72KTS02Z45wJCPUR
YX51mNy41H1TfdeRinMCzlVNKqnzJN9XDvQgAustvQfHb5pbUX0bS+UUUlQI+232SvxkQXmlD9bc
dkr3hWZVebNfogYLDtoJYD+orB9ZTeVj7Qzk8UuUIhwfFWORvpw5uthMz+Nk4s1JuEKE4XcdXsPR
StnxMbubKiJNSwk329jcHislIxnypKU+ZEqVgzUNFC126sjc4484WNt8VjmOBTMPKahtNHz7oZE1
IJvoGCcW1C72Vo/S0AYl0GKd2lShsqvj2iHZj0Ap8VaFQXk/tCUDKg2lh5sCCksR35HfnTYa4751
ZDEVFEwhSWZRwr00/jJXTV3VCXKvnDwSfLqLWkyE3YswVTzEMWkg1dAwuiobgKgOtXKkKp2Itxmj
3zay9Ps+GmoUjA4BJZyOGguQVlTHpJvPQS2y9dSl1sEMTbLMU/pQ6aZ07Wp+jXTMzGEeemqSncJx
MC94DI08J/ifqrehc4YTc9Q9vsp21UmaHwlZMsailWLWoTay1fVri4VvUjhX++3gNa16SIz2GBQc
H3BULGPKuPdszcd0wv3KyhSeiuUjZGgoaoqZYMkMI+A51pOPRR1kCD0JplIc1SC9lWXwNXW4fIus
171Yo/jKJ6Xc8sbavj78wKX1rij1q0Eedq3mYJqCpGaqI4pXFdPXaITC04MSZ6D52YikBVuqNzQV
pveNn0fbmocoYb9HyTfO1vhVGIioHHk1ZDl6S7OimjaEAJcSPOKKc+gAXKoOvTkWVz8lFCJt3vy4
wMqePUw9UBsnhVIav41Go7FHRY9lgy+U8+qadaN3haTv2AyfIvpVaa67qD3g60zSxZpq/kaPpXHR
GavAu4q046D2nNpIo3iYHH6Y2egywe2J5ZLrGwTCsg9+tpXJ2mE1JkqJrVsaNTuvLL/pRGQx55u3
Dm6ytdTqYc5kHCtoW0o0bC5dVx9Iz0inzC892WxkyrbchgsPRMc+ryW8B7YGEC4BD5yWUkCfu68j
3k1G0GhEBJW2oWyOla5ge+OLdH2bqCHDAXZfJ2lwRDDVRbUPNjHlXAxzu20sp+TYsfv1BmY6vyWZ
UYJO4O4DXGlU+bkZL6zKEdI1DbL/RfvaD9qFBBg6fC52usRI3kMSWBlDDlrcCL7lFF9KeTD9otz2
dH2Qm1AzPHSlp9izdopzUhYS7ktt86eiyOTqJ/RLFwtwUTZmz1a8yCo9mHiAsX69g6sg3JjBC80N
/1ByeLMkHfPbSrY3pNv8WdfQkXFZggZq9oRNbpgdMff71Auk8pkngPRcMsORG++sgGglXVUrqFbh
frSW9HN85nKmGG6qDtYOl4zK+WA4x6XFUx9yS9QZ1GlLWiLLsuchkge+CyblsO9wXzKFbpMTFRz0
ECu9y9TkqujM1zQjAgbMsMXuEMfTfOcH8Vs89+T6G4PabGClYaxBk02w0+ulO9PrsI/ohEXtZr/P
Q7qaWu4Z5NcIvTdGNYLJ4bLQxTFHVWZJsh5p0quxJ1s2sNKxoCIbi9kcUjpkTSVpU3OE+TKxfKjj
oRXQV7h649tYhlrWa1IXnMFm/AoMeblLZ+qb5KCk5KEL1gh+hxO9IpAOx7B+SNGdzSaUG3pmbQin
1i7QDOEpHdu44Qf4/GTsbFXnaE+hSaLWvrNK/TxVI8+2ZlSneUlKmWdKvO6qBX84S01gpeVejZ2h
88qAjjswcwuE6ltqD0A5OKOx4epJs+kXq0REyWXS8i6EAFrRvaEPVCaXSn1wm5I5bSvp+psg7QzU
S3gdBPVgfOmj+ZYWMK1MDbs3yI+VpoA1b9nTY25jW0szMg9z7aopM/+8jFnJIa4ldpF55tg9LttZ
oeREfJdppOkQZdBiWI9Dfm+yf7sqEjSjh+joO6FyyXHt7QRsAOrm3lrgUq4pxxZcgB+viUIibhkW
6B6znV0D3NLI+Bg2BgC5XN0pdX+fOdbX8gtpHI+7pO8+Rx2uTlDY+iHUhydnxh0yR4HbQivYzikb
Bq1BHu5FfJMJm4YNX6EQn1hp520+jhhmrNdY44iAXp3vmT5iojPSlkYFXEF26FzQx9dpQr2A7wu8
9YweZb3W6xmabtR/1+ISimyCNZ4nda36UKeLiS7EzJhWCTmpRSmjvG4SZ9KYtbAZZBBfVVQGn/PU
lJsAt/Sq89WnaBytVbXwlAO4f2IquamCJNj0Op+WqITlZYMVGjTj0Y9wuM5BQI2eoR9R1wscobpA
WzBBvmQR58vmUkIGdHF6+Oz4h4RYj2HLW1CrRGvkZWoZDvhx1THTpqoNc+kO7wffXKaXm8JQNbdS
7C0HZwsXZfoRaXRKwVhqR2NjmETwq3lc6Hy7wQb/BOPEWhGqUDaqpQHG69WtiFso2SULRRXvSryK
6yjohlWfM5vgXM4CUVHcqDZUFnT6zqrMQ2xSRkf4HoBTTTgNDANPhJ5u6r69mSPFFcQm240wJ94T
kgGkIeNtA0gFD9Yu4AI3N7QZyonG3hq+J+V2ynsCg3pf6QH1inl9T2i5NWkPUVCR4cyrjPJs51X3
af4ulZ5NQMuaQ+OTks6ZT/ZYLTatfikSKzjx+N4DdtS5x0tQ6xMVbkOu78qOCTKzhXefZk6PuzjN
HFJW9KPjJ0piAhKDAGVsUi8cOlw2WmkHG3823BardcVE5j22oHtlP9o21bdmkG/nTrnveAddbJ8z
MDB/cvms69LeRSk3W6uBZGnDFQmcjIYL6eMcyfaRwENWW/vM78tLl/WwkiGWbAMBUI+vfuPIAlho
lj6wiaVeKXuymOVezuUhpDukHePvta5BkrdttrJqYjKPtLsaYxVMUdo+tRGXEpwRE3vJuCmYmhQd
JrLS1O81oyCC0D/pDL2fOzxTltOdxcQIdTlII73L526xB8z1fnS6k9E3VDEL+h6YV9BA1aiD56vM
XgbBDierF+4ZH2palvvKwimr6t/8nCF0lEHZSYrZdbqOSXSIy4BNhBOBQRrezmZJILmAUxZgHxxV
bMVcIE9DySSK2Z1yEHkCrdB0iFvW2bqs9tzrNL6k4QPDM4YweK6TjWiKJJRDY9AnnXQLzOpBmHcl
pIrUQtyd9EeBf2ZFCo2a35aT4RLY4VRV55geW8xLi8VnsJO7GufxWqeCh7ogl0sBK1OL7TKIhx9t
UrOWChxc+HxXCqM2XyjGXUzmdD/qNCwlvmChypubmnfPtfmehGTxEaGVTZG+JvQ6oFtU2zJpTpHj
1IcIZkzWBtOZzPObpiYnvwA8y03hLbNLHh8F1kkzLmjKskJiSjOAjmg1c8K2SVKNDIaOKzxZwPaZ
1F+6HresjyVeFsJkLflRhJAbE5IGuPcw3Lbgu3BpEzMtKMmQlStQ/Ddlqx/r+VsnCJQoPmhh6P9D
a2cbkh4XTdUwrOf2Zzx0IbUtXKPnGRtMCA4LNkF9lAOjLwbwIEiKD2UCAWyolMKZCIaoubPuQiGG
sZkakxuN/nUSgmYTcM+AFjkt6TvWQJ9ZIuZ6tmdRU5Xka6XCLpdyV4/gImLJ7LT5Ue+WvJEYGZUN
1L8UUf+OiEVFOhzCdCHuVkX9yvybEjI6wOdU3g95trf7eWArQdrtqIyYFR87iRK+0H+lhoYO18ki
FsNmy5Zy5Akrr4inT1LI77quXyObZsisSm6JpIxj4jO2bRKGotpzMBDB8iOuSVSm6jQv0VtBlHOA
4OU6E1MPvxnGMxeHkGtrFMmz5as2NLas2o5R0bsmG7dvZvsKlcEtgniXYBIfh4anOrFyz0SndNvZ
CXfcz3L6WRd1DAMqVrH2omQcyDSV7jLHJl+Y+SLaVgJema1Z0EMDxnFa3+h84BWKpCSvbj6gIM9Y
30mNjNtmkTicuc02wSRMSjJYTItUx9hnLF20pJ1pFKUzkKswlXnmm0zpDFZgaK6GkCFZBdpnpZnw
C3IlP0cJynliwNAbKpPLKBwGbAsIYdX84ddC41LZMKN11C1FiFcjhUw4Rmp9BiIZhNPMTkrWZ/K9
LKTY018+H3atreSQlzuC9KtM0YOjGMkt5VpHtdxCIYzegOiJbdNFqAEmHbpklLu1USInCy2/BH7B
eCLBJ9VZp2IUxVHEDHF7f2DOVG17sAEetStUZjj1EmmdNsw1+TSNPWnnMv6yFfyIfWcmJ3OuQJ/y
qA5kbNvaeq50SASVrKINlV3c7BoenDiOn8A4c/EZoxt7Cj+De7/t6HVKR5F5ABpRMyUVrSWszAYg
iLhqCEzrJfgzZGUGc4nTg1Hc7IquAnPOPkweUqqsUjfXHK5912nS0rtAIRfg6xjKtNjVI0Li6mBy
n3F+NEp6cZxQrlgKmJZ0T5qs70b6hA+BRWIgUMt3IyJUEvvWzVcqyl4TyHUDfRwOHBFv9BViGgG7
umFjz51U+I3s3sOAUjBVbC+GmvGKKWOCpB9kZ+vDMMtNTasrTJmm2XIcL2bDP7ONzXTlHeg/vKbp
VC1ZC4y8qnpy4Ot4XOIqFo1igyxZH0rKehONqzo2UczGToKs3oEQr8zxRSzdQk6FrhoWuNjbadR2
qam4Y547h1z5UKGAcRRlFm0lff4wwKWwu4rjPIhxYpH9XSfAo+QTzZI4jjKGro/qDGvIus/gPro+
gKZYGfaxz1usO4UXjQtkgumBR0NjvmvjQWHrggLgj8V0CnrmgbkzqkQVVYb5Hc2FKvyZKYAFoinx
hsEq+1WzZJ2JmO0cP9+ESbZDEmlPKdPZnT7570Es1/ilGKqK8QPuhlzl84A1V+AWl+PibqcaaaVa
dB8mRUPp7gw6mjnZuTZpDQUjBQe8J8plV+pZ18YzB/BvQR3dlSWuWxWVCpi1teRIQuTjrrirouxs
tDauABh3uBisrV7cslid3EnSGI5VjBAXZ6ilH3qsnfDEHY0TagCIpS0NalLVYscmVa3/SOsuOeLg
s7j7M+va/O1f+fF7UU51FITtP/zwb9R58L9//SV7/Ouf+Ns5eq+Lpvhq/+nv2n4Wl9fss/nH3/TL
38y//tdX5762r7/8gIAjMcD77pPR+WfTpe0fXwXfx/I7/19/8a8g8uNUfv7bv7wXOJuXvy2Iivzn
jLKlo4yZQmo6G6RjG4ZBAPl//Pzv/fX3LN/Qv/3L/3zwbt7Dk+f+r9+eP5v2s85/u/Fivv6Xf+Wf
OWhh/u5ghReWo3IDBy6g/XsOml+xTF1wvCYHrWqOSQL5rxy0EL8buurYjsOfEoST/56DFvrvlmEI
zXHgEnFRtI1/+fcv/Ze3/O+PwG/sEne4rltyzbpKDPvnGPR/9Fr8HIOuUV3w6yKRBRlOpto0uWFL
HtzIVO+ZYj2XBAvWjp59w1RwH3M49THtdKBaGtOICVmxp2Ky3qa1een4mFoicTunuSQgW3/YaKnr
XqF4NgOGzJIY6EQp5PMiZ9GOUXJ4yjV/RBGav6ZRAION+vo2N4jhSuqzzYzTWk2zh2ERRLIk9Jmd
4GjAxU/9lVZfAHpchEx3U1o8TYTgBlZepmBORNdKXxAWrHVW4nDkAht10bidFn9VinsSrizVUKPF
BKY7N5mNj7/Pn+kJKylREKSN7YXci3zS1COhqDq6VNW01hj5qKHFeBLIHD4W2gLi8ALN98JE76l1
ontmUyehqucwgr5qTrOXJU13Mnuyd70puC/HnCNNPSYOZLEc+9iCwoaxuCizL9UnBlYD1IYDo5+y
DtfRrMKmNfiXsx7z/qCqn02Yvja2gtfdpuxcAO9f079rbmDGRrj7kQXS0uQETiTglJfm6Glkp8Mm
OQ5a5ayjergppXzrdDLBGbOMz7qpkFPhhFKatGYN0QiE53RiTg92ab0nmUH/puGQN7KueZR+dRPB
79CXu6j2gQeDAaErjbApgt1OYuELOhIi7MJMsQVierYgGJt9lshmsTbC8orUbpvXCWecMYzvutGe
t0WjWbdBe5My8B/pB+Gab+c4lISVtIDFlhqCJgp4BTt42qVACSTBMQx3DZd5VzqZRqV8vngA+C6s
9L3VA2tDon/eABsPX+pqzI9iHghXgtJgJQ/hJZocERN4zdSGFjGJCj1duIpX26wfEPJw+IP+HuGN
qCplmnI9YlogomHA1Od8FCdHlRiIrn8puL1ikZM0D7btPF9SCCpx38CqijYSba8Om2OHU9cQEHP1
6lLa2XW0U+gj6VHm1TbpGEpKbuJqzKMvKNpJkunWWYyHU50xrMopoAiO//1V/z9d0v8/XK1Z5KRh
qqzYtg1RxRDyn67W/+d/p5/Nb99I7H1+/HZrX1t+dI5YVn+7dm06QXf4ed3+D//yP9dtRTOd39kd
0DscTTqOrvHvDmwAwCGk/B3RTTUMy3FAUixf0V8Lt27/jpXOYTFHkFZN3WJNRxtd2BaK+rvgN7Ok
27YFcILfZ/93lm6DjeOnlZuXhL/dlAtoSXPAW4hlZf8JYFEa2dASu4YJkWILE+ZgH8a+ivcO3WxD
xE0Xr/20CgL7rVXb6vTnf3DNYiIK93/8qJmGlzzoEeeziLGuVRCHzKd+rS2HMHQR7hYSA+7e1wZ8
MSON1ct/tLh9D/UyWLJR2A8tzk+1paLvmjmde9pwJYGo4upV1YMDlPbP/+QFD/q8IDb//nN//L5q
7Ow/Dza/nGt+3tRMXv9/fGVM4GagR1TNtqX1D6+MP+djTH1LfG8YGtw55QRP7SFuw5ONi6ttb5pP
wCqiNl5hgGbOiPb2BgJmj4135pilzww3SFmIE5ewR4vmj6Jw7iuLpFfiHCkLee6KcblUkil9i4zh
pWmzHQsaSlYNlaKjR0huI+0JpJ7t4W/EaKZtqxLphXKGrQTE53fjCRjVJjYibzB8zGRXE1JV25ae
D7inoGC6Jfef+g5wPhXjQHuMzegqUFC1Kn0QeU5uucAimq5+Otr8dT74+aXD2vTLaydBopg6rxqn
ER5j1bI5efz8VFkh6ElczvO1i/ZFRilfTg2MLncj9uSGFtbl6n0iBR89Q0OBdifQx0JGJwXZ8Ea/
4thiJwnUex3zPrFzqpGCbd16NQEge8eUvf3gNdBI6WNPYJTBKZqhleo69ZbQJmQPH/bC07CdokM0
noVN4fpafgoYtrSeyO00YqhyuX+w4diDl0kXdaO5h6rYmZfYvGLoIlVpnuULQ1UvYDx6slVoJzXI
3pOmfNf9jwGfsS3c4S6ynyIMltyUwuemf3YQlCgNuCTNQQWRXu8zfaUkzzGysS/WECHRGAilRq9q
d6imY288Ft1hfI3AM9f3DdF8vbqvK+RydHhmPEjr+Ho28Ws23YIPH6o56EwbKsWKqsZTeSlfw4Y0
6QqtC3sqCkGz11f2c6ffzV/tpTxwKcXL4LyEfM7iC7Be7aPfkN6mnw9jo04kH5NC+kABODMyIbzM
eiwtHqZt0W0gHkbGdnz5588GVJxfng1bY8kxWfRUng6APvZybv752Qi1Ji6swVQfzWu/acZrqK9g
sK3NHU7A9IxY5VpGvmnmch10P0w6oDPZ098OgpbDmTY/xQGdclRxgQIHpolFgqh7jPNRWpuCyZzP
4cIfKdLBEhkVz7N4K5KPbnzkns+2HXJm7IqKIDW+b7D5QDgc5SSHY6AcItMzmahkns78O6Y6niku
/OctvqC1mX3PSI+uuvtgXJGjuq96ryVou06/tDXDoAb3xPCFu/mj3ch78652wTys9W8UYOOLO0Q3
hjGL2R8QHwUxxlqML055AryVdJfiSESQqAydVFm9EldqmpiRsS5k+qF+HBvI8Nv4jtIh3B1PY7pO
DU6EB7LNI0/NtIqe5A/lyB+OzQfpVTsHs0aCFNzvi8rTPqNuTzk7STZ8cuYAOGWTVZgK7iiD4Pni
sw+PB/CVoZ6YWO6HNWwFhi4r/43xBa3Zq5oU1IqeoXgLt2jdP7XbgX5CBIGtvQbikn3ZXvoJg7i6
VRssOzAjKCIZTlQamteRcTwyl2sxqdzKHyR2ttZe+ySafuAYm19p4D4ALolRKREroc8Tm+BDKikJ
O/O3fU+9YTdtadXZo66ZGk7ijlzFBpww+uJaPwYuw6l6p1HxdRDI7Moj/jas/5mbXIH69rvpngP3
hkZXsqiNdVQPxo+u3AYbwB9TeBmwhUMXin4Ah3dV9Yeyqta0oVh7qovrjxmOmn64Y1o+w/mgDcPZ
d9tim1LxccxOpN1oj8KmsXwhpFqPmFSrO14uDL0r1c0eh+/I+KRyLlA2diXWPzfd95gRO+9DuQNk
CYSTNi6sa1dH34ctNnY3IOM9uMbqAU7NuLMcFFfXOTfco07gnHuxh3NIoPohRRWPt4UJ0xgtBYfJ
rhbXzh/2c/vVR49Zfz/Jk6W9Ajc3LA/pxQdeU98SIP1JsJHrdBN9EnKNV5FHhdl22oi1vWEekpya
l/EApw4H/r6Aeb2edxodJV+LDkE/36F7t6n1WYmv5oPIBhu2a3pSMPn2FshN4tpuv7wY3Uo5ON+K
Nb6a7cLYWaVPQKwqA2PKQY23GMii6b4cYQeydCmwdiM38YotwPuNsSEryTufnfJnvmrlAVi23vPi
robhZgeecYufJfwKEjV3OdGXqj9nwWfW/GiMG3kThKBp8MrlWuYhNLsY16m15VOyqb9wFe+gcl7w
QFBeBVSLkHQz0Cx0HvMtFWvyZp+6+C7eCNf4GscbjaLKcOTB8b+azG1P5R11CzGle2/FZ8NnwhJ7
CjIliEKVpOCdMNFDj7lDVFJuu8/l1aCasFkjM4GsoAeTX3wmOMZ1NXgUXxylcL3oDNbKL0O95FT1
iu3EB3CKVo38IcYGk9N9lX4PhifDj7wG95hNtpe6i/jOyszNgpM/DPl+IezkxatAI7aTM10Bhc8k
6iazL0mIoqrWznt1cTbWsRr5rnc5H6Foo8JvbmAdzYyN4DHtWxg5zuMUHPzH5NTh+3J4gRr722S+
U0mwTtz8bH5I6xIU+8p5HAOiXi+EJkhdR6CulK+ou/gZsF/n05hYPeY36JZnYTHwAaarrWuktBza
axK8ADZfCdy/ekGo1yAfY5sEJr1GoZeGcKqJnFhiNrI7GOPxHQ2VPkwYBlhpvGW+H8db5hyio/59
+DAuxgUA5T/fnzTz1xPxX/uTtDhsCgdo7x9nm59OxHk1Yzzhlx/JzT7VEbXNq44qIA4uq/hU7psV
o89nUQAO2U+xVxBiJYVpyeugPInpPRoftf4zMez1bJ5nTqp9d2fGj2G04UOUAc3tWbJpRpvZeB8I
GTAg+cHIsMa5k1xa7e0hnN5tgWV1eiDDbHEKYoDbedZ9eRm39afVe4vjGu1/OI9nboj5DukfjQ8a
LPZZnd0dp2mJR/hQcb2kFHWdfMELj9cNYTj+BhiTJqk4t9y2LLPtzWKfHcMve37Aq520kJdWGNQi
Pl8WuuFDEUExKU+R9sYv8ND3qNeGG5CSq56ddZzRgeU65rFh2JnRNh/tG3dy8cB5zniwu6852UBX
5981pl1WHKwK++KKj5R1FY9YauJ636JlvsO0s5QDFd9Nc4cluWV6nUFG5ilkskpXikd5CkcxV0aP
2vgdgIzCrXsVsu0QtfkvHgC5nE3/jvTD9WJYy71M6JYU6GbC+vV8UhNVqMZMiAeSoyMI4XZrqwez
PHfNm9J8r9DTCWRbNJvO8KoeyvlJ5m9UdVflq1COAPgNBNgeY6DTEfaowFID5YJVe3Z8VvGzj9lI
PzRM6yFTcST41rfFGnUD3ntxDXrcqnRqrPuMtigOKGgN61q9NkCvHqZ9/aM03Q6Aib1yPv3n+B6t
HBUIFwuywshQLD8ZF0V609KTmsZ/3vn/0wuR8+uF6I8XxkFGxPioOoZjqv9wqOduPdWNP9gPvIdR
csCUGhBeKu8U43N09jRXtO7kDdp+GF2/PLZMmIDsqoDntoF5n0X3s4ShsTJoXOZLVdyeJByHs96d
5sP/pe681hzF0nR9K3MDzIM3p8IJeYXCn+gJC0gI4RG6+v0S2TMTSeYE3buPpo4qM6tyBcv+5jNR
u4pToNexgnMUgU2zUva3lfoiPdSXrXG8jYmV9A0k7EgNKm3ZAS3L4jWV/o4dVXgGBFLethKbeQ7L
DAg5qtuT9tZ8RR4tRvMIWIv0eG49LBrF01aWXQHJ3/qAbRTQodztWu+qQQjNAEPZSvhw1u46zBTo
a+3A8uKoEU6QArdFFW7IDqABsIFWdq/I+SFMj/Avkn6vJ2WNvoB4Y94J8/Bh5FLq99xve9IQJck0
VKoXFAY0sb+zvt1JWZtBCTKiaFu6adC5ikPXa1ouTzaMD2IoQjanfWin9chZkL6S3J8Gln8f+JIb
zVG7CuH2uutoqQKJxpnHmmiKw22s3LZb5a2jC4oolI2eEd4SwGQmYk7A6OV38d1+gUrKG6q9bjID
6+LtH8s3hX4ab+IySjBonmKwCJzrUamRG7PhoETP2qa24xypGOd0nkOhpoqg3nPsjtOzH73GH+Bx
eEZBTaWEWYpXx8BT3VC06aRHll8EJYEEeIjrrTEFN+cgrU0BGEv6G4IIOM7HW9yN7yy6Vn68rh/U
eTTF72Jm3qB/f9esgLLgtAsaZIqmH3cZXkyARexkdn3WXqobawbOLgIoMyHiddTHYkU/8YG+FOo5
aJdILRpqLsK7hCa64SJf20cu8QRjuqONtXsBkp73cafMpC0a6bB2MEYqwBVGTxnmnugDQv28eO2j
+djeHtnCDfgU77TA6tYRHPjbKOlVz+eNPLUcbkDChak81zaXDBAs0AafNNrYT+GH/7z/ZApOP+6/
/s+/7b/T8ZJQY0QWmK4VtY36ODXeqLRHyoSUbI7yCHn0RCd0jW9LwgCAbCwAWKbH8JE2GWWhn3+e
P26iwXEYlGYoj7aJChN1K87iaTzTA8OXXHFuuj8PI/3xFAzGGd54ILmVI7yjLaXyVXtPG1uaQ2V3
9LfwXZ7Ir5WPuvtI3UnSR+a6//Nvc63n+xJMkBVuldARds2CbM8vPQSsQr+xzQkdkKnyUvijHzuI
e1Rt8LGDd89qT2mFdFO0PQTxtF4CfLGPQTTN7BhX1n9zYvv60bdv1GJjj+4XY+lLyUPVdoLLl41H
vRP7mi/Mrh9oUY3M61cl86erbFh3gPwdKjWLqfp7P306ZXaxMbf8q3OZdqnddFPs+eCagFsRExsj
JUQGP3A0Cpn7ifQOrZnWVoqbJpZOtC1C6izah/xgbPYjP6mkD0okw6WQxN+np6OHICtJyHFbFIGl
2mHoVRsBYAxSExT2QLIBqKpw3C3oZdhdtej4ObXKx4kPu0oIltwDX1EVZxRXtheyAA2wLRCnyzq+
x5TQWDRvpt8E+9o5TXP7tCQZK98qLMRQYYg8gC8T4AQTDfEz+kr07kkOwSfjiIUX7fnp8lm94GbG
+4dQnYIL4wR3xZfrbY4SghiU5EpQElGE79073fS52wFbkddICM/OHk43AX0Y4jY8f2CN3akL5VN+
qx/Pj4f7U9BHj0eSG/won7t0nlYzEvzjvbws58S75HwT7Tl5KFxtpt1BS3uOkgnUTgUdWAgptra9
2ukNsUD52HLz0AB0mtbJ5C0mfaUwETd4+gSYEuoIM2tebgZcvz3dpPAUXjGI5XfJffGi3atzyquI
+JmTM+oZz7gMA258z2bUDpzkEcK6bzgjR6J/SX/YntLgiS9L2cRQjWNPASycgjjwsqm2tbbISHIC
x4aTRyIKafCwlxrKmrp0irbSmtLxHq56h7zCRErs1iXwfo283Klh9kW2uiYlzT3rWXrudwlvIlwn
MkfsjG0tGJmFkctPGjw0UaWDNq3Y+aVbRG7n8iJSnGEz7EChT8sdy4JMQD5J/NFYZ+zQDR6Vi5Ll
dW4xNG7qXmnZWTq5TiPn7cKl2+/fzOEiHDnq1tiqD14Y8EblPkuO0Ra6s311JLikwFhdkDnHi3uZ
a1Sfj3fFlI4z6nLqe1FNKG2Gd/K7GfRCYQ6S1yDJgXUi25SXs/540FsVFtln8UK2Z4uxly3lBWYv
+aScK4ToiChdsIefCZ7wniP1NGm3OiVI4EyZI2OgNVFnNd6ak/NcCKKl4JXz/er6FO9MFDVd0yNJ
8RJfetefc5hF5erwUZMWm27NXx6ucEcQ+ghHI8I/OKNLNPJEfT2d356NRD+XEMa4wpOgCi5YSrqU
TWzJBn6+q38p8f+v6c6feeDv76E0eA/FKNMTs2BpQmGh6AGVhounUD3L1u3q4uTFBMBb8qgFtHpn
8XrvAnpaKN41djBjynbUmuIJnhTijjrd+Qi01TZuwhn+a7GLssNM9uTJYRbz7kB7AYBbUimaxeWs
pvTqVe7Xqe95Fdw/AJ/DnbnqMHvDeIMLWrmpnuiP6NDVkKX5+QTKVn/EfrqIBm9zAV1L0Oqvc9BS
F+3LaMCnDq8CNGXk1T7Ozw2byj0Hpyfsmkk/lvITDgunEJE2vF9gGhOAo/QK7MGNbuLg8BreKa/m
x0l+1M82jQpn72G/ayuuuk5iprEvBi0jOujAELpbHCNOtCxuMjfc8Cv8ml4uz4cX6SZad6her/eO
uOk++G+RsjDEySFz+iwINNRCA8y9bVYQyiuqEW/XmSZOrq8iYjirix0jU4ceXbRuduVdJmLhDU7Y
qd+40o4f6DBBO0f1EaUDN/Lwd0fRb9m+mY/SC5efscQItiOpOfXPofVipNP64tftUj8QJJVe9qnc
JLvjEuAELYKSm4pqczxByDvbr+D1kA/oqKBR7F0gTgnt08WvTn9Td9cVr9SNlDjomcXkxYT4FGVo
k0YcaScHZnyaAMuHiao+7afqG7QDv5ecD/RNPtNnFGz4afcelvHdEzBMyDdIrCMt3y7Eg0ORKZVd
CTQEKjjukeonzTL3Ej1SiNPmydonglkUvX3RpHsXN9WczGayX6c35Tq9y18Pz11FplLc1ADmJjls
lqeePHO2EdT97OPt7PkSvxvQBwwOv/naR8Lwho6fNV6Ara0uKdIZoYMbpIxVOzad5EXkQkw3WqHc
JR+UzG+or06xO93o02hrbEw7QkgSIST3CJaGbA0gLah7gITYVqEbj4niJ6otKTzIw9XugKFGZ0Q7
iCW2hvkZNa6ULhT8vFsgf+B0jstGnFMTKY1bOfJkI50IxfpcbUyKAj8fmq/X8qczM4gtT7V6uILE
Cnk70FPbKFPkQiekaqtk1ocyP48mjzwa8iA8LA7ltSr6agDut85xWuqr2HhQWg8VBWXKIaGmgnuX
03nZjRw7Keh1wUkuSxHZVCxVR36ar3vwh2+XB4FLLCaJmvWxfOm2Lr3ZA/ZX1CZiHyvUW/DJ29Mt
WFEHRRRxbNpHrqqvifr2HhiRkKC98DXtfDKvJ2ry/fGloH0jIiU+PT2MTP3vjW1qYL8/Cl+J8rcR
tRxL17rhciwcDH/k5eWRbt3pRd+WLx1wpZ2wpiLhmxvppnxCapxqQnPfXyY47tIIt+VFuoVtMrYE
YxtiELpA8BBEGctHNgT2YZvaP5IqGr7qEQDM/93kTR7ELCf8srT6SujY2leU6ItJhcTaNpxZNurZ
k3KToB8GmsMfHXgkZpUHmfFRRa1rXzLwxUNJbQGszZGI0IiTfXQdvJA+hRCI09FxR8KOr1j626Lj
yC4bgPP6D0ZKxo7seGu4hn+YooHv/rzBejzQT6+vPHh99XIvNfsLlZbTPQWtouAy87PI6XgO0MYj
RxZ47ZCEh3TWZJsYW3i78MdiH3XsYA3uM7kwcwHvTwKthfy5n112B+iIUDkoK08uj0Jin01b2ZEG
11P6wVNhTnoZviheinQ16qm5k6xA1PnHpXKT4hppUpileurij0CbdI+eBVUMdII8sNsjZ8Ea2STK
4HKEzQus6MBiIVWJFGknuNmmWh/nlwWEwHl4gTDhGCXNYe+wizuf38jYPsQz0IFou1DGNCtHvy2m
KkBSuA5OM9NWPL7r/I1HB72PI5oO72j1H93yoZ4UXu3i3iXR8L/HgWwT3/BwhffKLX7PNZIYs/Oc
HrwjPBkX33rK8km+U15EBzq9kyxlSplO61L68Kzp3j18WO+HOxyRqYOWQUWuCWJ1V9yfb/U3utvr
PhaclAtaraP54Fd6+cMt3gOMv1dkDiqaX+2JQm/pCm+138xr73zbd//7Hvu/t8eV/jr7dp6wzdJV
M/0aqwjqm8viPJNljO1tqp2T1jFmxY1EZQVg6YcZTrSxTHsk0VP6zf9t+EQ9gOPtEz1Yppt0c6L1
DJfIiTfRtK/2kuGPffDYiIP7WZO1YxdGfDClGZCp4Ebd4x0iuvDeV6UDM9qlMDx2bY3V7pXBPV0h
taGeDlQU+lehum3AEVmo/C5POLzEFLic9hgcxBXtrBpbEhBKqTnlHBeXHVLKtjQ1nQIT15N/siYh
c4PxvHyL4OEj5V1QTXpAOGmzWvenRb1QKPOUt+2u208EAAXEYO/lbXafzvNF+N5rYSuTfKP4J9+y
IcjbaJph5ISDxa0VeqJzWHWL8zpPJ+PBktGf95829vDRgALdRca5zxkhjM+UByrGL+3MClANIZdF
G2F7XF164RRHXtL6VJ7ovLIPAnASzj7IvNNqf0f/2uRnXqkuBhkHu4kmSHSHSwHVjTP0jWqhfoqg
DHz9SV5zRVyozafiUnuGMn9yUDW6uX4QCnT5FgMOfS3RDElm3WERveLTaWNLgmPYcdW+KiPlFHUs
OBs2M097Pdbi/q0WzJcjmKa9p5o7A0+lT3rbX5+YL0/TLEgitySMl+6g1zxoO3Umu9n6+KxBUnnE
Zdnt5uprO1cCdbvfiu4JVThCzWiDnt99RBOiXMsP5TwK0NEOT8QD6Fd+iNrjYVGSmjkAtBbGQthl
klNQKvxEYx5399l+q71HgbDTtIsT65MkKDzLOdAnopD53L8MUl/usaW15uA2k1I7pLJgeiI6tV/H
VAG6Zh9fcjKCQLYpaqxp6p1Qn0bjTprQZveM2z5CJvmZXa4OgJbX656UFL0teFpeuxCW6TzyLC92
eWmnkJxzwOULiXxqohLZmc9AK5INmMOHNJpYb9ZatREqeqNe1hoYM75W8uT6RnH42trYTlkkj07o
1Tbd+uCKnsKGGkFzwE4LzRqH7IPUhdrx+bNvfKc3wia9iR8jN/GPOyicwOfhql7uvq4809a3xmNx
m0UuFgSW1y070gkgSPPwWVqk66Kcn4UP/cBputhXH8tVrLgnSCQ86CAT/csFZi7a3hsx3oBwOVVO
Ls75HSnz972cLVCoIDQCNbpLT27xoNJKp7m2yB7KR7Dn+ItRFCJ9hRSONVrBrE8la9PsN5iSXW9K
yOfokJbcJC6n3pen5Gp3taOUHlscKR8ksy/ts9z6Sv1+RXe8h4+tuo/DulcrnqosRrTuzxZaImj5
4wxdNlMdw4eDfb3B5blpn63Et1SPRlqIVNFD5Z4XxM/7PLAuyDjaGcAjVvA9erUsV4YwKOhgo56p
sVQAGx+RnrrQfL8vthL5oH8oSYvRMvAISbugVBwRAqbqVzKiZbjpTfbHaWb5HHhlHZ297gY23fFl
f6dsou35gTL2AfG6/PEMJxkwzRSt+MB6w+xYfK4/6U6uTPvi9X4pEWLKLtZsPQ/zlj4d8sfnuXG7
3zsm5jOE4aj/QNHL6FI1L2xkl1c+hLS7tzldy/hGn5X3whStG3RGHDWi5kvfpaH2ToCQ34NX3UK4
O2czNP3t9LZm5KMXzXFOjT5yNYAnAmBwRkCxKNc1opDJvQHibKwNOJbmKoPgFC5+huE6iWflNA54
KI+awowr08534Wgk91XrHd7cEBzRgNZwGQSV8fs7nV+MA3y1r9po62rXBxTz+rK4YYsehrVAI9zx
HEP+S6yvqqasmQb/qIo6iIPS/Um+KGZ82iKID/HOB4M9jV2BkIyWMH1nyafKo64x+nJpGPmCpwXN
00h89Jck87efYRAfgcwSajS/TtuGgmPqHDz9Hb85nM32pY88EGfNlgkXQ2r0OOE1TtSOBCxqP7WD
qQcHg6+mpUAx0KzB1EvtqTDlqj5vMRJ2EjyL3ay5Bh5CJtnJR/y0b12HKpyca7k6xYhnnYz0rkuT
eh6mfdSc19YCNbRpWIBsbFTp0ezSdlu1cuGjWcfx6H+pn6PcRRKYHd0ZsV+J3R1ymclK0cS1mauH
rYFbyZ1ara6ntlscSDCNqNmdpQj99gyYwUHtROQlUQQq27SZXVMAAde0rJBK369EHfUg2NB3P6/N
kOoGlUPV2IuGqAJtVxCfHESPWilHiFDFYB9O7kmbK91KRJNRytExmgjQ35ARsOyzW16nVO0Q2ICj
tkJEAwMA3/KM0KcaxluMzqaLgqV5c5pHi/N9gYIVHgqT+CW9jadQjDWikQ4cJWg3A6BmgozcRAKc
2Afk+FM7IrK9mzNitgHY4Gp7otX1iAouSZULOM+9yhuFDqX8aX5qKMttqo1+tcsbi1aml64PVMLw
1Gk2ACUTwSlBQKgTAtLZYR37Vo729kYCdUh/AAr4tpGxHYabbKNLItyfg2RKmr1JoPkVb9DG3Y6u
mhcmzypZDmP2l4J+qy9qKsAqflB+cghOS/ls47xpC0vQDICdbXl3cTXKkcIMHCkoyWLahbwTIK1b
3HcAsk3Eh5oiaYIILOZTBA4qAhM1qAfAs6WrdM9Ir5hXnR/KVk4+l/4BFSbSNxR3AE4bU1ynxSAH
mc2LC2a+s7v8OYvRi3AJz1yoce+VuE7dCA7EfnJZKbYaOfLiXPp7ZFLzBTd8DzmD+eKZyNXOTk4d
oGs6i+6Q5Xy3+DVmH9BQeLjnwm369vMu++Oi/dpkFsQJQzdByOuDG6DJkTeKT5Fyi2rdYzzNwaDT
nCZPdSk5rK6bn4fT+j37/bgPhxvs6ajWMqNF4PT2qt5oOSioe2pZfQQVTg+gp0IbGWpvH5wvQQG7
rrSbXgttEi4OLzy1qIdJPnkAvQmJNpMNwpwrQN3VT43L/APba+72rzSp7Kpdmu4hKKfJnUFF3rGC
4uBi5HpZEtgltnzz82dJw3t0+FmDtCu9pqFyuITKrbFDlZ9a+BTsXN/vVVZicAySFTRPms2Ck8+v
u5/HhoX185QOblDM2g54IjC2RPYER2NhzsDqPqrbw6J+2D8IjuFQPjMoY5mu6neAXYlb5yj8zJIn
/fMQgFoHLnd/koJrkOyMmz5DbRfWZ3yYaOxBxDFQB0bUaAJQt8c5N5/pVLtRHfmN3r3kG1vrTn4C
6Iyr7CwPCA05bNkNUs5tNtH8/umsr31sQtJlglCnKBGPFhXUYd47XIBB7lUhVFBTRlJu93dQBdC2
h0N7RLout4/T/LnIwABi9IXO7IZGhnMWpjgL2DLhP/ot2KN/Yp2M/xtOSQ+nderr09RHuST16Z+s
r/jPeXjQbFGhI9jGEhGlyPP8LE701c9LOXoYB41ATIFVHRCQctt4vxpiR99cVC7VVR+HkBGU5R/Y
j+GcDWKs1DQE9FMYbd8FSWJ3N/iWO7hMeX2VSFi1d6h21JSX3qSNMEUzz8E7Cv1o9+I1C3mGoLN9
nZtOBc6hxFiAk6vxTICrA3atBG/ZZ+vIJO+TxgVJSUtdnDauSIKCOJzdeapDGmFXtjVrABejrlvS
2BMnkf/zlCJLPjgeliIqpmrI3G5KT2QczKnUJgrClnr4VBeL4s1ctltcLcIXVO2N9R4hKthVlwkI
05IKxFsLbXcWApf3rhYeUY60oy5KNnXYz3o85CGQl/wPLUIHkGAQun6DCXtciVtF8LLHJMj3LsTC
wyJcla3zXtvponrk32eXNy3pa3RpAsvXOSx0//JIRqkgJO+1NKlm/OfWQlmj2t/Z17W2Lmhn3gtz
Y2281Z/NY67Pr6qrvYX31lpZm75F0qnP0wZ08x6zhC1/F2XS6xuMwW20uMCbwD1Ud0gwIBCh9C3Y
EHSqo4MkFLSg8lnAbmVvU2NeS4+09tCBSRCBR1HNU2FdGwS93jmEJuAmT+1nkW8vomRfwAcBfalk
XAWTtFvQund6JLgyPduXCVVNoOIHeSqJdXA04Xq/Cm9yFXrNCYhQAzGG2UO1zAiQBPYkcwmLfiMj
0YQhc7GTJFc4LGu4WIQfngjWKH7AkILUMP08QGzOduXBrTXs4a50vLBvo/KLOq8G5x6WG2D37bmd
xQpWoG/YCVHCXmflRmzmWfJpsqUTp4Vol9+mkBAQ7KWTXeBSsKe8DSeB9if8jP2uujf89hYQkS99
XC27bVeFOosmV8XrIPvowfk6rxsbF+1LvjGMeUc6Ca3xomwRS+ReWLXxTancVyIGJ9KmZQ2scFke
F10ZGOLSyN4Rs0X1qW8Nf9LovSDOuUf2rafUXRG4p8kYImPqNuIUVZLgsjytUbdO7XYb3hckbgjY
tz4t7K6wfz4g+rCKPTwfg1ugwogmPBVd+EQA4MHyp2rIAcDzCXoWHRfEBiG8xtUCoR+jts2Z/EJt
YEZ3+sIpzlzM9ogW8qB8vNwkr3j5Hjx05mfw7V4pplD2VJ/TZWKbrrITZ4oHUvbuZJutT7OcqLNv
YiMZlqB7xD2MtUONLQr7VLfVxUX3zk/yyT5tKrhcP3+1pAzhP8PPHvQdiqhAI79rwifN8DnMZ2mL
0U/ZBWbiou+6fwmVIKVEgFtm9PweuX1wFi1gL2KN1Z3vsYiX2jlxuBjZ/Kb8rOhuvHcvmwPtmgC7
QCLPeFFYoF+oZAGUu04PEZGlu/8gPgRU9xkzEficij6iPgcAyAn+U/5FnfbG4WsZ6zpoowsanDi5
827V+k472jnX1flVLO6OxqZpVgVAmUS8qQDh0vHHCZY3FyBvQFhr9CJAxJXFfduClEADIkdDTXhJ
j0FJAcJwcv0m5FIuPaE1KA8s+V3tRtrGHPSz/JG2PQ0Lf4aXCu6m5IBTFs7v+C5d4kCX3/OjJ2Nv
pTyXjuwBzjpOAFFefEqaeCey3rLHbQccv1xHhGb18ojYaTrVzy5deyn1dHVJcx5gd3pwRpa1j1a/
h5eDVdUGLRk8TpMiS9jMpXtxekSJjPg4FThUAXs2yr8ME/oaz9REU0W0CirHIOxoLxJCSvklfGq8
vi3cZyRkMvSc1PHe4F+/7dtYg4esqcT2iLdJ/21kYo89WgY/7hoiLiBzJ374/5nKb8MN7gWwOdiC
yi0HBDiqT7ztROschMusb6gBpxwF5A1Tg+FcDk5k2VmalVZ8X19JBSWTepfpdfsFQ3ayreCMdWf+
KMAMBhxiX4tIaK5Gl0YMiHDnC/zr2WmbbBTKIH218xyYVM/6BLGBl9Nv8ZGr92uAP3arafYEdlk1
FXWQex0Mo7tYpRI+pYuvXu9MDVDlAvI5OrfD1sSvT/2fkfq5/9aIyhvxysxyLvpPDef5Ug7gYrq4
jCxHts3YSINMKMnbqjFUOXxS/XDaLqlWTo6B6iXbsaZTvx1+mrxB2oPtUphLhdgPVAXKNIb/2ceY
Y8NIf40fvy3S4IjXIMhrynjh0y+iNZ6Y2Nn2US/E3MOk+QidMT2IP8gAw9UanPTsCj2HkOvXSeij
LGm632Ah1z+4JGOF3T6cR5KBsdkcnHapLIw9rnLhU1/mUaYnYA6CT/PI/3l7jA0zOOPCuUDNVmXR
DoHm9dilnoc7XlsdGWb4DDRahrxyeO2HiafpupqSb3jVspz+/DVjB1gblHDNMBZTZInDJ3H2X5s9
hshwXo/FK2MfNLgpDJRDyprOLh9kzo6z2Fco0Jy8sWFGP2hwT7A0rZVj/cg4TQDsnkOlAjodb5b+
gQIY7HFtcE9IWS0cDx1TB6HUbYJ8uXfeNF92TuuxPfcHzWU41OCmEBCRLQX56/JD5iBIPTzq4Gwf
fXVyXgCoAAPN7T4GDxmdy8HFkVV6VwoqcynOKubSDPAnmFKkgqQ/sg2HnYThBw7ui1Q9dFZu8oHm
0pxBj/OKOTIHdhuMn6w/2rzDsQYXRXW8WI124s2CduUR8TjSQ+r1q2fYlq97uOU+hJzof/sbBzfH
YY+1R4HN8BPdklm1vkzF4GpTVSMwGH2XR658fRBFJoA2TClhLHOZBWigrxH08AmteTAn3YSu3s/r
N3K49eEtokVHZd9+3b3h9Mihwxysn8KRK/6P6tJg6Yal3hCz0FODRv9XgAVf0G5RyWTdDN/00gup
+c+fNXYA9MFlQmjcXIqK7+pf6P+ieUFwmY+ONLZgg8skUXo366PaB1L9AYi3HLdNMoeqTHuzAa78
kY+dub9G40hjySaCWoryhW3/FlGJl9S4xpUVPtERDYz5AWx4HKSrk9P9M5HiXz/w22iDD9ROKBie
MoG7xEeWwUOTRfPVp9zJA1R2EYByapEewcj69evzR4T1bdDBvVnKSBIiwxo+9T3YPgHIP6ybI5Hx
8bZEIQPYwciAf40dvw04uDHTpEVTONv3A7ZufXNAJsPwEZsG0PDvLt/gyqzbtilPGkO1tgy6HaDl
czZ/Q4sEBDgglJEPG9ssg0uzq6oYjX2jjyFNXwZcCaHVkQOkkUChjJU8//60fpvGwVWpdoZRCCHr
dgiui15USPmCrPZAwH+M9Q/V082v3TAQYR388p/RZF1nH+muKj4+quVL9n9AchUx016k7X8XWd2d
61J4j8uqiN+q/3iv/wO60stvqq3/+Cv+W1QVDaovzVRJ5hj90uVDUBX7DqRRFUu3COE09vv/CKoq
iOXJ5N+WJn+ppv6XLh+CqropIwZLtYG/618QU5XU3w/cl7CsifYIyiPoywIEGLw8cZYLGnqZIi7l
fT+105GIxvYCvRdl2ph4C2J9BC0u3CZ5s3extVxeDbzbODiIwGd3QnS4L1KznGg1ilGdjNVSfb6X
K7zb5BBJ8rCZnqpoqkZR0EnZB2YQ87axNppcvjZavk2ORuWcrtHKLEwjpd4Yk/BfKYApvT571uAc
O5GvsnSHf2rta1qerrBV0maNUpd3l4j6KbaG9f2xtE4JxWpotq1Wo5ATFgcYUioCg5PQwsckRdl4
fS1iHoNrqYn2KW+zO/WQFDdaExtowEYoxJx1QfyscBZGa18BilDkRh5hIXSl0pcc3zFpMydVkuZu
nVEAx1KvRmJLvSzxUM4hJdXS0/mEmHRRGi0aE524M8uKQlCde2cM55UcLlYOybnNpi3Vby0BtC/G
86QzfSPGQDNpcUE1jnt1pZ8AUgmC/tQkh51K8T2W8B1U5Y5uNJxYJaNrjIca7LCDDjFAwX4Nv5Z9
mL2VCtISBy26ulgjlIEkp8f7zNCw+rq2lFqvSeFdUvH5glrv3b6jph524rRtTsJCK0EoKfUO4f+V
Wiv06ekE0Iq3jvGjIF+PFBe1naQhtX5lyumeh9pjq9elU18ucHoTdX1Oj3Ba941fiuUJd9VEoOV4
kRx+EoqFIiodh3af3RgytmVWvI+WitqBWRBVHB3y0piYVbhWr1fAenmIo1qVy78yz3/ppvq/dg31
keD/fgc5L+nH6aU4fhcI7f+PX1eOpP2nZBnILnNX0P2SdN6cX9eO+Z8icCPTgmGCSQV2BLx9/7h2
NKOXeMYgS5YNGeWVnuZS/pID1dT/RKJS1JErklVdtEBk/QtXTx86/E9oQf3H0k2xVxlB41dDs3QY
GqYIiONGp9lIkmfRIjyiZKadJt+m4x9v02/ikL8/u3+OMoiailRViZuw3kwKp4c3nQGwAPOj5URU
QaV7LNP861dZCNzLBgEh4oO/V9m6o7U344KvsrrVWfZEbKSN2cg39YHJHzOHHCuwMUmRKDv/Poax
1/PjQVCxA0DzER2uSbXIZweHR34l3MOhvsB3DCHmT6zg+DAydv8cDMfm4TEkcHLUu4cwuViLhOyQ
6wAs+jCGFLo9IMN2tVVPnkuaPTLa72nRr9X7PtogGjxg59XWNV+Ktr4j26rdudWGxrQtQm9cqu+Y
nwSi0/gwHSQu/deR4fu//o+PVWQJBUmZR/ALuPYtwK8MualwBtZsVbrtiROKg54SPqVONT+CjCL0
rnzy+XF1jL/tWjSEyVlQylUY//cVzq1zUSYVmll9rZbq30R66NkKhq+42XI0dfo9yP81y99HG+wn
OqqWdT7Vuo3vOz0T8vnXZirYhZsHAOc//rU645/DDRb1mJ8tJK8YrtdTkabIrVI0yMbLBX87Jt8/
q//zb6t3xHPnou6ZRNk/rvriOm1qv9dY3TtQNsEhoMHz3E3HYPCD2PvP7xtE+roGlO/cL55gzASM
fUuEN3GqmRyadzPLJpYM4Pu6OiHydkBZamTLju2cQeB/TWVEZHIG76t39d2eKjU4NPBlPVr8PJJC
Ddonf3zqsEoiooQfJldGO16f9TNOJMu4yTwJcPoBPVzwHcaUFBma9gu+zBO8PCbCJcWaC4senLra
CEcfYapi/VMUoK7Tsevjb+f32w4YVlXIXJVjXPDj9e0yyBM+/p3VK2Rs1Az6wpF93nXTSoAPP7YM
/RoPb47vI/fL9G3vCVraKmrGHu876uqyv7xgFS9BoVcAogy7B76U69P6n+A7/e2GxmVBVtGTNkkB
BztAzQXpYDR8dLoIp8a8mXJvbAXUGWhkjWTr8iB5+HrDv41l9X/+7TMv2TmqtJixNICfyRkjAXho
StBYCsS1adnMdOGzkJ7icm+nyTSM3wCb1/pdafhZKkwUcd3IiNq27sgh+OsUmJLGnU1pBljx7z9W
lku6kaJEbvdVp3LbCzcA8ZlI94WvjUxBfxP/sdDfhhrc1Oc+7CK31yFPzsJiqZ/HHvu/DGBJEnmb
TryEG0f/rd+muLtUh/iSyNrXHi5ROY23yLA5feGzXgvBfjVW+tT+8hyANVYloj/w8KIymD3teIpz
AScGNCgj9U7OzuKnauWNcynCGJMMEeOiA4x/q4zwFcxbxJTbi4GItJgcJzmTN8cIW0b8rDA3KaY8
Qdfl59RJUqHFKADPHLFqcH21yn13a5xOyp1+lONtLRTkVHWpdTO6KRHggWOlAj3Z18LztbiicXa9
nu6rUmxwFj7BMD8iFudacivfGHmXkmqImvEg9FbTeYfroKDKpX8WQwQu8qNlw//D9jEUT1ORLAXB
g2zfPDZKDkzjJGjh4nwoehVudd/dWUqYY7MZk3HlVwMlAHwtZrlhZZ03sk3/trSKJlmyJimGKg5T
7zwWuzhur9jC5w7Kxr7hHbxqCqwGkQpMJug9/xOv4p83E84t0Bx0hBWR+RtWgMs8L/Z6xqCXt9rV
vF5JDwn5GUohy8KtHZTNAPuL/r9cUu8fi99HHuyrs9EpsZyXfC4wIPxxaf6Bpba7N8PvdZjG9W4G
1e5fI6psYAosbGhca34/O6QyIgJnhcZjqNPvuUz30y8sQf8YjurFDFeTGglzKiNGTy34z9UsML1M
cDdGHLL3TUYsNE7WIxumD8S+XzbDIQavSnYUGsmsGAKcIhBoJ2vgdsLVAK2Lt13ey1Tnu39iHsc+
bbByJfbdVWcVv8YFX4z9MXBCgPUXcL6IfVdf6B975GvHRu3//NvNV55N9dL0E3qaPPZQWMRcPOMG
uJKP89xuLCr9Y7P8mlyNgFsXyW+HSvFFym0nixXgyxAnYQRPUu+M6uIRVJt7Ro1prDn498X87/GG
DerrCW2BWOTzuIVdQ0iB2R2CA+b2P0/j2DCD96NUxTze60plY7O4zE/VSjtmT3UujISCY9OnDfam
lp1wuy3rzraQ2pkBoHEipORt5Gb6+n03PRsjMdYwvB+s19cz9m17YBp8lMOW9RKBtuFj5VBFxDn6
UG7IGP2fJ3F4aX6NBfYIkxRyXwL437diHDW6kV2kyi4OtenhqwZ+V83j5VVLcUirNyIW9YvSqqyX
n8f9I5foB1ZFGV8LlXCSgu/vA2t7Jd93Oievh9I06xBu2H5XB/K0nY+9+4MeOQ5dv481DOaM/Tlv
DnWB4ECilv+PtPNactxY0vATIQLe3BIgyGZ7O9N9g5jpmYH3Hk+/H1qxUjfIJXTOXkiKkBSTLIOq
rMzfuK3apLfGJCIs1RuS9yP1ge5KKnyGOkp/BaHhPzfi9Npa3bMcdcVeEdXqOg7bYR+FuvRqmKP4
vDIZpw6ET5NhLbZy5xdUNgW2svxGNsKrGG4I5pGcfrB0I1i6WHGsfD2LBub/TopOOQdHH1nXF4/V
LElCFtnv7Kzu8GLP9lKi3GIkqNqRGv/yLHlfifVVQ3kaTHH2en7E8+ouz3t4cdTGVFmVjopJWM+0
XpoTvJQQgzJCvIWRPckPU/FS52Cl46tk+n4+5IeKzTKmiQ66SglY1M0PyZBPn5Uq91OXFr5Iwu5a
78mv7FX4BonWhfTBcT/NPKpn8QmnkGorfx8dpKScNUGQU0fWp5/w8er49BOGzBvUsUT0T1MFt6rR
jGfXxekaTG0+kc6MdJlZG96omJqvItKMS+9O3Qbw0XgYahvRnVUhVzuA8y15FI9Xh4RJnowN9nzI
fBpWHE6qXwYgc2Guu93FtDcvskvregbhFTsdisD5lTz1tWDbRHUXYpcqmYsDWUpVY8QECE0k/z01
6o1fPZ4PsHxdc15ATMStSNaxWTGWbP9QDrPIUyjmT3pzKeXyTdr02yBp8YWJ81Wl/PnjXswebymR
Z61Cvx2Hra+zl7ZBLY0KqyW0mnaoBCG46cwGfxJNwEA9qgQszop7POW8p7CpUrfOLfW6HH0Q5ueH
vdydmECZqmyQOWPHqCkfx+inZVRbLP542cOGViATIb2M8zSWUu3KybO83j7CkEcqqqaLEEMXJ781
6JM6BjmGGP5DFz4U9auJGetUv1fd/fkBHV0yi1DLTKSoxYlGTofeD4i8GjmnsE5t/6K8QEh7NwCF
X4l34kMwFZJluKnmbNy0WMogD5F8H5KGJ61ESb7cRdo1B9xclJk/BZxvjXblYz+xV7+EXNQCBavP
o7EnpED/bzf5pkqH0ZNuIwWaoZjL2UrCcDIeVp1YZWJXyTnydbfm+tiaWtINSGjfIV0ZYHacXfrG
z/MzudyKfIFUBP6JspjILvFkmRYp5h15eef1uq0YiDM06cP5MKdyOyoCf9GzIVDJy9mTCynRqhEB
FgrEs3Ry5FSXpUMLxfVd4ep8tOXGZ1Bfgi2OSXq2klJ0BJP8B2tyNXTuS7Q/gh9+qq/txONDRZIM
Eyc6HX9Vk2bY12Xqcm7AfDRxzvFFx+j7nR8Yr10APaLz6UObGHVlegkbydjh5fmcZcnKPlngfOf8
QtbgulKo0iDecssvfoHVAzWzBDhI4F3QQy2Agc840il0he3MrcBOiWbqWtj58P96msqIy9HDk7EK
1GgjfQ1bmo0ms96YNN1yZgMu7uhozIzf7nr9ZXycxpA48QIH/4B1rTm3IT9ffCIzHGotwWYltVku
rtoaB6QY9+c3zoltikGhYfKA44qgp7gYlMwSdX6aznHGLRVwNxZgsjYIh1BHSa7V1Tvp+IqdHRGp
M8p0+lTzQx3s01XQtzhTVwYBK9BRM0g7RYOaUuPM/hh2uCTsVwmbx+v2JeJiKmu9iyGAELHx8ugm
9koP0WRjvCqNSL5O1FJcO6yPjxiuOlESLcPknJGWSVJSy+xOq8E7BmVMTFwzI3W76u38yp2YR4Jw
s8PSpFCzfOUEsAV0SAODbYQmhDn1kGdP5yOcHsbfEZZvm0ZpRS2ehxG32MxI7ZsoT24l+2vs3bU4
i895ijpPqhLMjsT7DmFtFDTKzdTcGUhXoWG6szJbzx31RlkZ3skJnIvEPE1FExmTr1/YiGeI35sY
6uQYmRkvkbImxnJyXFzYVLM/FmnxaSm1Og1tInDTRNpOzIRdmVWHMIlWPuGT41BlRcatT1Pwc/w6
jlIwzKDQLJwnwsJp4rsBKazzG+H4YmY/f4qw+ID8ZPCyTinQ4cvCb1qX7mUt/DFJ0aE21ZXBzD92
ccaCpFAMmdtFko9ygKSdxCyMACPJ40VhHEA7qb4Bg/6HYP05P6hTt8iXUItEAD/5fs6qegqDMjQE
5Wq+okMIHLOwn+zMsghr0NBTS6UpYORUjffM0cGgyImq1VnU2MlQOqI3fPOy6sf5YZ3adBrj4l4E
6sDG/rob+t7X+jBF7wqIkGSPRqk5uWxV6BxH0cpj6dS24DbUscwFMQMW7msoMF6SMEQoGARBdqdY
xV0MJ3PAXnBIzZW799SoPodarFUy4PAaRh1PTEjDQW5uQzj2oRI65ydvIWj0kVlQMhI1MD460J/l
5SRN/Sg3UPjwWtuY44X+0V4QcIm+MR+Hrbpfv+dPjkxVLFPilTvnVF8nUaijNhq8krYqUjkDFlF9
0m4jKVzJ2uZlX35XusqTFuwSCfayPxV0jSD4E2Zl5qjepWrw1mvpTeslwNWsw2i2WMpl25XJPPEt
886d22FMpnZ0Q6VkcWUqhp0d/vFf/urUqPh07MnR3oVr+b26wZWQg/0/9GL6WEXTUmQVGJc8GzAv
5lQJmtYoLV6XMyNy5lqgjDr3kku7+/aub1JsCxwc2bfiWnn16FVIZmrhSkbfURFpFX2Qxj8lN21i
SrlaBPDdY+9aUgc389DL8dt9j/6z7MkZR6gPG5nW5IivfFl231Ym/Tg7n38BoFmKruCNlMXYB0HM
qjEnN55RMMHrLPcaAjWSXuT9WsnpxJ76EmrxUcpjOVLWpNKG8s8mFL5PGu0Ny9a6hzbEFSL5fn5o
x4cnc0ohmaIenT8QIV+/lCSUYjlRSuZ2wAkhVm2xc//jCJSMJQDFgAAonCwiSBptPtFCK1krTbqf
WEZZF+cjHDX/1blL/CnE4ng29MnrhxhBhLGO6QkVbeFME8hQX/dQ5sMlLHiHCuoqynNihbd+dmt1
/cYUgpdAext1/SAieojikmpcqX6xT9qVx/GJOebYo0QDKVsx9OWX03VdDIR6wN5rPITtuJ2sdH9+
Bo4PBUXCWdjgScy7hjP96yqCUK08vLkp6IXK9wklC29IN3VvuDKmo0PX/WfknfksIJ5MF4LHzYzV
XsSD0ShGRceIrBqlOA0lSVqAKIa8TTasq0Ohrl0hx6/ELwGXhaF8ElKzjzn1MK0DehegqBhfW5CF
4Cysknnnr/nrsU4wVPC0uZ4oAYf/OptSp+ad0JmMbrzTpcsovwMbdH7BTuRJX2J8yLd+OtPECmz4
mGmtPdw2jrdrdzi2TT/nNyKi8a4ubUP8YYXNWslw/ulHQwPsCqACOTllmdYWiW8MTR9h+YAL0l+I
N2WLBuraBjm15Y1PcRZfZBqYgVjMcWbyzNww7VB2wZR2dG4A124w61zrj8x/4vHIqMbqFJgNyrKL
RfNNUclzlDvNAYWtEN3QAeve7NfEl2C03SbsupXb/zhT4xmiUaoB0wy6eRkxVZO+C4oS108zu1Al
SICZ5waSzCFXrDxLTxQUZvAnp7SGD+VxS7iJhExsUcabBYFuQBJRulD7A+7UN8pWuJCEi/Pb89TQ
JG5cntnkvEe3gqDnvikpVmtLiCzE4j4RlevRe5ZKceVyOPGpybIEWIG7HV2kZQlbiagZDiNz6JU1
dVDMfdt7UcxWcmo+2+PdQeNM0zm6dEgh8uKT7vs6LEJ/om2qaQ1m0oZZY5c5ebs06H7JAgKqnXkZ
FTTRJjkJrxOleoql5t3qq9hNCgUpqLy778SIHxi26X0+4bUp+oCH9Gjy9oIKBa0v7qLJ/C1p1Y9Y
sPaRH/xRYu9JD8ZDOjSupXt3jVbozmAZ4JbiCVHXWtgZ/rA1ZU+wTS/B+bOW7SKtbjMF9ddGdEof
JVsTUWUZFeY2dvSqwF2dBeml8SJS8ADpdCneKU0UPzZmi1Cab9VupAuAgqcguxiq+A1SCX5Hlo9D
hd6+amV9qwoZvmYKwj9Vh7FhbJi/ha6IEVbp/wSt+a3S+l3BOzGaBANoXJZt1A4jXm3Kt2Hpo6ui
1IjaNT7Kxl4hoaCSljasju467xQHvPCzIGlboeY9Yej7aUhuTTlpLvrMbxGhyymu80Ftkj6+TMoo
2Wtt9VzU0y02948+3J1N1dBE1aL+tpMsZ1Csb35lgdQ0rmORvxJhX4jTj1bAlzMRhEPTJ29eh8ZT
ZJrpXVgW9aap6BQgPk7+VDePaY5o8yRl30P6FRkWIq6ao/syNbPPdmNIl5oxqPbU6g+6gZKtrhSe
KyezWXwQZy66r+OdEY3IViazuYoqIZ8klHYWi/jlyVHmtEVOC1Luvjea/6ybKBP1lQWs12wPcigE
juShrtRoT16LhW3ctfm2i4ubOkfDjiKKfFFiP6dZdOLSqaKEFn6H2HMY0+pXMJb4BOP4uJ8KYx96
AhibMsAup0SwRm1wNUlLw9iMRk9/tM5+WVr/pqujQPwRGWb4WhdJlTynQuc7VYBoSK+0qm30XbIT
5fFP3GS/26bGBpDMwSb1vw+8Cm93IeqdMsoSW0Dg9Mr3ZdD7ivTWRdK9Npp3XaritFVFqO1Fie7W
US5sPU/NWPDoxcuru7GgdlshG9nXhV3KqKcUumojhSM9RkqJH8JgQKpS2j8pGLy7XBZ+dNW0jRrh
QfCF1NbNod00ijddGkqxmcLoV53L065pxj8qD32QRl4BgJkfASkgd4QJKyF0z8Bg/Jpk8ULAKznM
g4Nv8Expaac25X7G8wVh/F751X2XW8hcGXq26Zp+1yoC0i4jT5Y+wSihlt/CAcJTZKAiJE2eifsf
VkSVJKc7Q5LeGk+4ME3pKlXryxYe/ybWB7wTjAINrzR7VQq8l8ZYAcU7OVZkbROdV1kdu5Hp/640
b6uP3bdhNF6mtnhuSuVnZXkvlmq+nz+8F/qPMzyAvqCuUuOen2sA979ehYVAm8FT9NIu3htXxJlH
wTCpxJ1FLzbCi4ROPQ+XS98NrjEkWok9l98+X8PL2HMi9ymv6fTRC7OB2H81aDIncPW7Dnmu8gIF
0UtlBfS6zGfmcGAWRR08zMwDmX/Op3B52LaymmkluLrqIsYRdVZXwi99d35Yy2vqI4zCEisGtwfV
ma9hSlGqYNXRaQ3A7GsIZw6PZTit3IVHCI+PKHPVgs9etpDg+RqlqdQw1QLmzvIQrfSCC5Gq1yYf
q208ZYcUg3MJDXNBhxUsrCXYyxGS0c/5PM8HejEAAxb46cIIY6PMB/hwj/6DiFNoQHMNieGQerHu
ctbQYFvN2Zartwy62KhRC3lIM1tY8XFSf1fHTr9RIkHE2TtEA1FtpH7rFbnpiBMNtzSvUQw8v64n
0lTgNPC/9LnVx+J+nXEok2pfaqQFVnvQMQzU1xKPedo+fw7zCHlWgxUCMY3N9GLjkBm2tIIIgIov
lm80ZvLn/rlwS1tvEDsAQoxsTwZoEXNVSqPtT9zuzg/xVOoI4mlW1EVkjVfoIvURpDFIuRBJfRC7
LG1xm+E3i9+LtJv1CPA23J4PeGJRFdHg1UQrcaYqLRa1l4O0zH2crKEZ1z8KQWhdH00/O+8qdPJL
HTNVtUNRX06EQ9/E+uv58Cc28gfoFbQJ7UwwS1+XVB37Vs4kZryQdZzlnoLGc3I1X9k4J2dVmSua
YKFkFncxSlMOokizxoYHzuy0wAHkWDe1a+2aHUD4leNn3iWLXQQBey59kY7Dp1iMqRXNOEjJXGy5
fsiCuxqRXOnewEblv5i6f8IcASczz9ODnjCxcj+ET1NxFyjfzof4P+bt76EcYSXFvsv6ihiDGz60
GKMo138BoeFL/zdAQhDXmOrQGgUVxMH6dTOIXV8aRUM08826HV9miLlgY22EiC3b354lX9flf0+9
7b9EXXz0YhZYejQ/NuY7EOVORH66vXINZo2IqVP9xp5hZT+e3PWfBro4yCpNjYxeYzsOkQAR0rCF
vLztqm5lI55AZn6d0MW7Xve7GrIAQyu3mERIbrqNXAlDxbsK36h5eLmrXo6X1tP5bTP//KMP4NPw
Fh9A0pilnkkMr427y2gsr8Vx2iYCOj9K+8MoxZWs4uT39k+45WVoFP0khQbh/KxwaccdPEO5TLVp
Fwn12oyeuCE+b5YllDS0pDzuYK4Befqopl8b29GVHXHdv25Ovc5M4ocn76dcqVBLgNFGNt9FgzOz
D+kbqHDAZnkf3wl/nl+yeUnORVtkZp43t+sqcE6TNU5XllXFoHMt9PC7QB02nloVh4bSA/5IuNvl
G6jEa2zSlW/CWqRTJW93NYQSZdeoaafB3tN6Knpr67cWZXHEgFcIOXiI4r35D/i7uOXD7PU6K9ME
D6NToYG+87b/v7ldHDCR1oxQg9gzEX7A0uVsHj/zVteunRONu3lr6ih/kL+o0vIhgSiClfsjY2t8
RweXCj4O6eWHAuVf0mxxb4GPW8FcnZpOncLT3GWiVr5sqeF/IVlRwdB8OgWjvEuVeiOuZdqn9qbO
paDRYYVLvUz7Mt8Tu2yg8SlWPwUTu4mmdaPyLk7+eNa9CBETVfrzK3Yi0QSA90/ExbmZ9ZOHiyMR
66q40kflMEXNyhl59Hwg11R0Wp6oGChAuJYpSWoZg5LM13eP3ElcAAtP9p6BuUb95rc7H8apaCCq
7nf/zdg+xZ3PnU/nSskbrI91kCahcTMWKLRenJ+7o/fscmCLo0QVxxmuRrdhlkfKhW/wDx5n7yro
pG9QOjo793fJDWN2ZjPe88FPLRzep+xIuioQ7Bd53jipZal4LNyA9XHVUbDLYvd8iFNb3hCpxs8P
dv0vL7NP89daclpEJiHk6Q0LEqW4k5P78yFOj4ICK2AWQ2Ubfl2iaDTybGgIYWgCjy28oYwVvNHp
QfwTYXEkQcpKJKHiKVfrjl9hHO745co+ODkImYca6KITXFqtzWGU1zxk0iGXeAe3rROB3l050JcD
+ShgfAJVz7/i02p04dCVWs5TX4pwvircacwgPKwkGGtBFuuhR0WlJzovfa3aT8q+QOd0jfyPFsqJ
GxjhlL/nazGSxJN6WKgzFKs1Y5sOqfcdMFN+p/UCJ3hUeNBoitgotqRXxW01GD32Rnk5ubBu021T
ZsZenq9PZcKRWx+qtt6YmVV8LyxcTWM5/y00wnfFVzpXoPX5PDaCdFWoaQdFFW86qxyrC6EI+3tz
tKaNFWGeZCI8BHQemgP2OKIAbzgwb0y1ctpKvbGoR/a0K9ti2pV1eifHcBGS+GKMvNswCXqH9rIz
StJdm9DjxfZsLCoXnFa0yTVjmybTNg4RNcgbaa9Ik0PH2I0DXr3w2QS8bpRUd2Mf8nJf3oC1vo/q
P31eO145OuKI5E9X4JY2vskt32By3yUPYytD5f3TcV4CpbvrFHCx4naEjJs10HQp87eTb0Nsna+p
rsZJoRDdVvZcT4ltXaSImT0lPr6vYyg6+tRgYFIaGylQr6ywIPOiBJtgvBdM3D3yjRqSTCNAnxnY
iAcdslTlTVAMe117rSP12yB1W8QS8RyOiDk1O01/kY3YLSTJRkDKDjODGnRAZYg/0Xc6A+E/z3rJ
8vQ3RVc7D3NbyoML/vcLou9EMS92LezbDTq77x1lydbETrhiL3Sly6V/bVb5uyB02ygVL1MTkwVT
3mtCc93gtGdZv9RCuaq4xroYkSRh/FmXtIFD3AqEQ5lO1zFlDJ8PRzOjje9bO1HCtjhPXZlGEF/T
cyeOV3J3q9Xx+2BkrtrhacjnlmGsUJec8qxXVt2bcn4j4bxlh0K+UwvpdzzlN7nf34jpnwm2R6nm
190AzbWtHhVZQBY+KyLHF/y3WPN1u1GFaz+rN10euP2g2UrPzsPazBdHd4CGUmGr1IqvSSDgNSHu
VA07eW+4EPzxpjaUm1iT/vSltBe99pCXMq66SnUZVxHq9UFxEakvY1Nd1BINHUwKIotTItr32jdB
fTDb4laiBCxCJdCq6qfZ42szYEQ+dpe9pv2G3vYAXhdDkvzS9FJbMvAQNKg2m8q4E/r8rTKmvdfl
u9GbbvpofGrM5MeoVZfg4ek6Sd8ba+Rj0sTN5GHqEyhOkoh2EtTTprREvgvzSUZEzMQjivYFle7M
uMXEoAH+r/h/cmAyqidtogqmdYpX4s63niPK8ehi5FXrNorT1v7O6tStmaZO3+ks2y+1poxjptuu
qR0LJK47CVJul75RXBltiYC+BO8l8LPK8eqx3kRhMnyLdVmwZdIQ0n0BW2F+aFY238shurAClONp
MF5FllcCCtMdQ6h+jLG0yUTvsZNqW0z9fTJErgDLLI0RLxnF5DlQhIOlDfuaPh+1JPEgCKNxN5Z1
bvcpnRlZwhKntV7V1NxYaof0UJQkm67L1W2n1U9THu9ENb7UcgwJBQXFSi2AtK8aG63A2yntCmFj
Wfy/1asASyIJM9/2oiJzIJQ6DV6G9TCNN43VYIzVjsGFp5XSRipwt0zF4FmR0is1km54dmMHXuev
g6CL2GREB7PtLnwv2PsGSTtHSJ/S8RmgLA/GJQ2t98Hko4v1KxlCj42KxMabxK2H8XVkKFsjNe1m
aG6iwXAHYXBicfxhoJU2GMK+qhEiKtIbS9NfTT+4qAvhZ9m1L1YMhnADqHRwhEb5NQpyuzHGftwk
abbLozRzitBDgrExp5tIV19KI9mG2ch9ZAa0P/g3voHQLASOTabWEIItBc+FgltX04RNJCiTHVoG
7Tb+flsEMtlYa5qbj4sli/Jwr4rTU9QmrpfA4THwNyNLk/uqPlRtKL62nnSPD4sTmPojbA5bLMGR
eFajbsepfKgGMdskHc0dw2iFH+FYlpu8TF5iMc83qgKO0KgmvnpJuA6E8kJoVAgDofWc5zgteZYo
O3VotfuwKzFLLKSUfylU12E5vWaFeIgUtdxmpRXsYc/bsWZiUznQ/i0wpkz91KlHyE0YyXi7Dvdi
7hTdYIpDYdMZbKVQV9vNQDa6k/KJdx6SUeyY7q5sVBqwE3Cjrn8U/Ql7t+lVlP2tl2OrJspXWohx
ZSK7muRjJldFORYr2VvfTBR+izCxyWxSO+uiQueWlGKaeHkyXKJKbTkma3LZjKV2F2llcOjFWP8Z
dcNDJwKtcr04CMMbctfxe91p4xWlkvq3OF/7o5E021Ko9RvKC36z68Y2cpRYeq1CHdvnqv9mKuG7
V5MWBr4GTihRsQvzpwQNK7EZH7VpxBupxIyjRqx3lya0zrexNvZ3U4aEnxgWCl3tPMSqXR3CjcT8
34WD/1710k8hC25ytAW/FVkxpm4RJN22843uJUuNPMS3tODeNqtEttOo63DgCGBilLiShHnGZaNj
ODyavzA5fATYlbhJmBRbDoEBiyzFp9lWPBaVJXAhK9CAKAQhuiVVNxWtOGUj16G0Sa3yuQ4rYXJj
q5wK2xBk65L+e/AUaJ2AakcnePqlFLTQK8vMcqOhzFlJnSWOlcCxhEjZtWH6LKXztSBgI4VpZuH4
khZgRpJKiOYAOrc2fZOM+ibMhMFq2HyDb9ljN4il00x9rFwRxTIu2wB5EE45pdsNStxfJmZ3xZtT
tKU+pLOSG8Wm76VHEXjAWy8YVrCLSiVELkoVI9e3KotMtMktLrjSUMYZ4KghqqNwKAoG5rMWK+bT
DA8mmm2dnE23Okv3EFG/RmoqRcRkn7aReCsVGPJqY6cdgEqM5cYPfTXldBwSbukwF+eBlt2t4Lf9
vpXKqt2YfkGFRsl79b4BO3RpBQVuwY0cXNJZj3YZ1MQfUWgFKFEbvfk0Zi2er5GplYiZZI36bjD8
batNHQAKQZQukkanK69pFajciY50isnjdlRj/Noi9Bs14botm5feHO5yDf9gY0h+VV30LKngd3yV
pAiyVyLe10VzHVXNJtP760YZnTamx5jMLsldYce9ciMPxqYt1UtEDFxU8X+2Yuj6Ay5PktVt1CRr
IMhUwdzk9WsZDz4V1GNSdLKdo3Hj+AY+YEoDvziKk99q6eUXgRwJ4S7xIs3O9MJyPK/qp9eKbzTd
qqEZhK6Oc+GdGUtwhMtW2gSe9xrLhqA6iTWEhZ1MVt9vaq/xI6e0UmErz4IgyFKO2pM56D6oAMU3
n6zYhMksh+VWjiXIpVLRrLSkTlXg6ctASgIBAdBiWSYYjKYtpB5sT/U+2tUFbp678VXaya6+D7Zr
2PzlQ4en+5dgi9qArAdBnc7BAvlF6A5ihGdwswZqO1WnQmOKGtUsTqBSWPz6ZhvEyS8VBXr2XHCf
taHj3yE+862Dm7Jbsvf+Yw4no/oUb/HY7RVrENo6bu3ISzbyCF017Dfh9NucxpXaygfJfVFG/RJq
fuR9eo56Y9rLrTGBE3S5kX71v+Wtfvjwv3GUB3/XbeM7bOblDaxBRLDX1JtPPCG/RF+UrQpZ9IOU
y9QOcMMr9cj25HIT+5dZfaNb/0WN7EuwuWr3aajVKOQdmSUfUPOt8R4V8+V8EeT0zv9n2ZYg0siL
qspLCWDQHbyYnXW0B/A3jnD/4Qu5Xwl3YvIoxFHP4S8Jbt6idDQIdRiIIxdxjQxJ/nOEDtM9Jg5e
Y/KvDEHiWalyD6dk3RdhGXmuYQCimktW4LoRdvk6k5ruSbKvRRUcKfmq8NPrKS1eyqFB5E5xm1pf
GemynLoMt/jIy9Iy9aahxRtdzESzZv/vfFSW9Z+PMLDcER8Du3QEo+bITT1BMnBajfdT+NSaK0Wy
o/0xB+BgROWSfwJGXBwjgmUofQWt56Onq74ocCpmX96NsMOIzx5ez++P5dH4EY2MAt1ZWSLuYrsr
5kAmB9iPmwhBurpx24qEPpHWoLgrcZZI46brCi1XGJV6Pbx7O6fd5bYAn8CZhSfZfIYzrVS3Ti3U
Z12CRb02y4NKsnyqW3KGQbM40I402mGtMjsfsouTEUbbP+WtxWqJaR2PXQbOoIBPv1d7AzRmmHIw
b6jL9E/y0MVrG2T+4UchwcmgqIto8RGwyhwDvaCOSmq9K6ijbKDTO7rDq0SkYxcjobh2/i7Xbq58
wyIG+AvKGDj6YowJgrOyNVHfKeVLVLh343CZSsXKDlku10cQtiDdthkvsQSIhH1UqAmJhm0K3zzr
oRifzm/0o+/qIwDC7shHwYc2ljudJwMFdi3jdYlYmLAJ7OhRoHg/6x4H92vwk1PRVCjeCIFghKEe
yVUUotpNVgJ6fxZbVZwB8+MWXMa/aw+cop4Qbc5xUHbj3be4nydZRnUnqFoO+XFLY9M8BHdgeGn4
q5s03JQ4k6cIJKbIdgXXFbysNZveE1vkyw9YXtFWYeBRDy1Lk16K+KmBP5qsLeDyPpmzOPJRHXwY
wnLSMr+K60Di8a+2diOqV31hGG6jmdWjOQnhxs+07tcUdhQmasVw1WakLZOL8TepabLQHvMMy8a+
1vRNUKrCNkbA8SUJxfxZTpvGOb/Tljt5PlIh2/8NoFt8Ll0vZQH6V8D0ukuzOeirtIblmbMMsEj8
qrgv5HhCaWXciQdxm+JQbl4U+9odXdGtSMOEu2inb8+P6gh0sYy62GO8U4ZOmFsSzft4uG63fs03
BAd+W7tUeaHdzSiWNT7FEetuGXWxseBsDibo8gpxZH+ffVB8QAdfwe+5X+O8SScXDkNAEHIiBZol
ZozPSxrMeV7bgwkxpb9WvkUYpYVXHaPrhk30pj6sTOryLP8YHpnETPVHo2GJE8s8XeCWMrGvO0zu
7JHeXXpXpTO6CEJc6jfSxfl4p0f4d7iP5u2n5FaJBS8MB9YwxQI8vGvGlWfd8hhYDOdjNT/9+S2l
IwHwGPxqOb+eZGr34n2SNCvPkVOZnoZkFGhwEjA4L18Ty0qVckEISSxVfIbm/Ci8EHb/Qj/j5OLA
vEfVCIgrx+vXOGoJ2buP5h0PfUjFoia9nmVBdO4M8HXpZi2XOHpBfkwf7HHEQUTEzj/++6fpG7SJ
97zMBpz1makIpAcIpZ6jInSOsXbh/gs9tzkJ/5xMLEPOO+ZTyMjqJqUiLlmz5OIOe+BwxFNR2ubr
pnNrsRbz2WJhMgFoYrPD3Q33xWOD1Lm01S//hbjq8rKYx4VOlALX00BUaVlf6EtTD9oxkWzpNrB2
12K8L/zLWQPFdKqt3vYbhAqRtcHJNHTXzCpPnc9QzOFjgfebhRu+zmk2tlk+1cTW6CbhkrKphO9l
QVlo7a16lGXMo8RXgbxd5kliivOMf1q9bowSzYv5Evwf84wioeaEF96tt4m24aoH56nDA+wwDE8J
xfYjMQqT7lUci0pl048Whp+qr61816eHoxtkMCKOG1AIvg6nHOM6Takn2+NBcjEXOLxX2/xC/lAy
XPvYThxV6DvyhCOOTkaxmLqmDaUK3gLPA+smjSE5yRi3J/b58/bETvgSZPEmpYsWDR1aLrYW1LYg
PReYscffkvz5fJhTYwE+ruoK1N7j9K8QPaWICgn+k/Sq9G5LS12Ufp6PceKDgmCD8pph4vx6JKMe
hqY2SBPdhiZoI6r4woUqzsxe8TJJujeUR9fgZad2Axkfcm/G/CYARr3YDXWTmEg+VnbnhhS3yXJA
jdhFiZdHZa8fGSe2N+HABFOwADm+JKVicQRJvGet0vSR2u8G4cK1/b28UGQUnz/pLy8RnSaCCZU/
Kz7P/GGQCPMXa+Er0coboBC87lfTp+XO+IhooK9ITWvWDFns8jyEwjBlKD7/dYUlrpIAaAsOsJf0
q2Y7bVPHFC5Rl1i3ypv39uebZRl6sfcNGSPwLib04CpugXawp3CTDdtoP6tN15Zzfn8uk4I5HNR2
E9No1AFRiP+6WwKlFgyJ9hS7ZWamzlfLDCldewsf4ds+4szisywkMPjlGeWFqaznInHknbkr8OP2
XBwHoaWsnR1H+/8jEgVyCUGZuao8Y3Y/He5yJGt55hNJf2u34b6+Tu132kOzvsW/sGad52e5XLzw
/462mL8iaIogyIkmoYCGF8FefW3wCBAQJltFdC7PEkamQpSyeKuiYnN0QXpTqmqtOZBSkedkVEAF
dUdBsrO7PbgGzOLnLxyBsvzgVSsn8vIrX4ae//unSe06o7DQ6VVtC/m60vFwC/qP9yHnsEItYf7o
2JNfAwi0+eohN1AFvPIO0l79l1ywU+P4HGbxBpwMyFjKqKu2MLY3WJnvIBf/Pj+SIwbBPFdcKZz3
aByitrLIY4Ioo//lEWO2jBbLzewX9b8+8MF+vJB/Ztdr1/KpXc8LDGlhVE6Q4lsWm2IsVIJGSzWS
xOEvDTkUFmpn2Gbb0F0TOT8xiwSj6qlTkJ9lm74uFj4JyiD6oWZrrbqVzdJOxDXm01qIxTGYqtWY
/A9p57UjN7Kk4SciQG9uSZZt7yXdEC1H7z2ffj/27O50sQvNIx0NMBhAI0VnMk1kxG9iIcAgyksc
7GhsLb9f+U7zX7HYuhpye5TYuftnvtHpKIwAJ2eY5Xh6SS4aALwim33y23gSt+Y22Kzt3uWAoDnO
i4FaIN0Eso7FnE2C0lUIeUkOB4YLj3U/NtrD5yNa3lqEQBcRHj7JLdrzS6mSQmtyKcxi5E+9yQnA
7fnCt6H79t8FWewgpQf/kAJEcDpkGmLrl1hdpcXKe/jDFnobCSmgqHLzz0YIp58m95Im03yCTPWx
OMzMOx/IsB9tVLuYiSoiua11WN1EZ74RciiUHZEpgku5fBcUYU6/ExTQm+FLeFRLO3cAsDm9fDk5
wPd2yS5Y6798KJ/8M9Z/gy5WujWmutzNXy1+Fvber1n03j9mL/Kj/oDL4z69WRW4XKbXy4iL2S0F
BL3aiIjCfthq23SfHvNdZ1MKc/Ez+uI7wTG60tzP180y0VgGnef+3Q2CAFPpTSFBk8uG6sNM9q0R
oP+LbXbyCRf3SJHkg+cZbLM81XmtmlQCpHLlhF/ew/8MBSg2bSweXMuDQ8GqUko6YgTafV48BNld
kO0zAztQbaVXfXZHc538b6Rl+yfISmg3oEuR8jh0PnZYPkXq7MvffJl/gyxOJmOIy9Y3+DIyzOGZ
1VeTmjW7NUbPh274YtqMxUKvrA5Yckyc6I0s9QXg7ZsUmQmz5zoS7Zaw6Q/k96+maJWtfPZIQZ33
TSHXsmisnq4/NahVZfQDiYpoc+DJNxuWxw7aBJvZ7wQw7q7+vkZwP/f5NBxjUM8CrIFO9WnMTNCj
TK59KhpmID92Zh3+sgJVuZfiYPpjFdl5et8FWxYpC8UbAw2TSke5MXF5wK0MJpN5mV9aO9+Bvr9f
fSXNC+P9BbqMuFg4omdpihBSsBGP5XVNMT2xpSOvBwwU1kAbH94Pb7Egz3LDQfmmXXM6leUU50KS
Mzp15x1nBZ30MtjPrgFr0PvzC+VdpMVB1dVFNIgCl4BxM24KxOIiz0HBOaacrTjJpt0njSveFWvS
qGfvgfm1iUAgrqpUWE5HKItxI5sRCzRSM+tJljzQL8rU22KRpFsFg96XPG/FYw9uda+bMZmyF2ep
LalVs8+0ggsxxsdYUOK1zunHW5FnPZWL2QSADuOyJhj5LY4kZdI7LGL9YUSR5kkJJmXz+Sn0ca/M
NF80W6n/UblYatl5odR1wlCMjpDll2UsXQRmvK38fPd5mA/F4reF9G6aF/lLK4RACOcqYyJsg4N5
9+ahvrE2lTA7xG+znbBdiXjuuqDgjhYZgFIKq4tToERSI6kCzj111+r2LLy4mfY571M4tygIIPho
OtIrxf/tnwK45rFSlZlXFeVBujOnS6oJrdrKk1RyCmBGQEv3UV9urKR+Whnhx293Emd59IxWFiq+
xObsvpTXzSX9ra1wD0f7d3g7VyETbMDWhvbhwbMY27Jw0eexUCN+CHT+ck6ZkJSjyiXccZT/B6Zc
q9EWd1cxtpWVD/Pxc/cP/bb5rr45EjVPYEOdz+dzbs4tz9V3n2151uGTxUYfVNGR0wj4buIC+R77
uzqJ+K+vmrICITh7tiJZKxn8QxnvzcvlXWoGlh619YD8JdCsiyDM7rzMsNwurX+LjblvDEC98H10
Ow9hiwt6UNmfj/fcBpmpcyhZvjX05uX1Lr6mTVknyExuj3pQH+wT84D7OxhluvDGnz4s39bNu2CL
/T+gQey3AcHKDjOc5CaK+pXPd/aI0ecGBvxUDs0PkrltGflJbIlv5sZgWDegXbUNTgS0TdKbxLF+
fj5/bziFDwsGhU6Q/EhaqMt3S5+nSa7Q16EwNLh0ozbNd7rOkBuO8RNaerYMVk2vBaf9DmNr83nw
s3ufywF3SRMh3WVX0ZBb32wKE6Mf9YfmPVnDvSKtYUQ/vh0MhK8ppwKjmR/P8wJ6t0CUIogGS4dz
MRtxZls00978ktfeDmd2ORHQIZrbAdQDlm90LSzGQUijyYlyu95UwGvxcNvJEhMI3fhibeo+7nOA
QQaYnTncXNQ7HRYUMMVD3mpyRu1a1twm+OpX+7j74iOV0/0pvIKKwAx7QvUTmC2l7UVZNE3HKg1G
bXSwHnOG3nAyc4X9fSZzIoSFTvTce5iVnU7Ho8KWscyQ8USKAzvLnn1gUsP5pwFRmwfjiOQXGIvP
F+CZ9AQrNQo4s8HAnKGcRi1DrYrCMZ8cQbnM0sOgrZBjPzCY55nT6IZSdEWx+UM/u8+Q468imG0V
ChmJXR3AQLmiYAsvMxavsbtN+lg/Ks/JJvr2x+CKZfDFcZVTnU+bNJicstWkm8yT4xchlMIH+mPd
rgowa8xAXyDIB9ssEdLmptEQ0G3rytijUdr5diaYoy03QrxSo3lLyE4PHRI20osZc8mWXK7eIPaN
FtkShFgyJfmmWP6oH0oRPQ9OVcOAySj5/Z03tY1mV7Uu4C85dPpdKlTlLf9v7CMn2Eg/mduhcEtY
rhTQm8F8zpTSf8ziRthqZS5/K6vMsqWso5oa1sq2TGVM6ZsJOzm9Fl8FHuIu7Jz6sqNHfvQs2EbK
YCZXRSf4B7+EomE3UFt7iHaD+Gz01ngYEtxce2g7X2LFSFCm6tJdbqAv5eiCJW7ipofgWU2e8BQa
RnehBh0uP1qe48KhaMUhj9Xkmyp7064IeJE3Y9odYiuWr0cBaqIxetbXQRtDR9aC8iAbnfCcTSgE
rlyZZ14Lp4tycST2hderih4PwPL6DfKsGznaNQa9ANPGqGSkPe8nK8WIt5Tq9Iujk6obPE/YZfDd
F/d02ViBNkLZeIPLzdcMFRb/gFQG3vXIW3++rc+c+VDdYTog3j1r6S8OkyqFytmqSOknercR4JAq
Xvo0hGnooP9w6+f1TT9W3/kpV+KeHSUejaRB8/UtLV2f9SEvR8lnx81dluExPI69DXkMwXBEM+pi
5fo8c3pZJOgzHIcH1oc51ULKL2o20cPxrrA/FNs/Lu7geIA23KyPhkbcchr9NAqQK5W5nrsp/ab1
dWI6hV/5sj3kldzvxE6Rv1i9En5vs5EiTNT2awYW567VuZ3PQ4S1I3/wzy1RDJO1SUZEHAjpjbb9
5wa3jsEG57OV2+DMnUosC+Uy/kWVZ7Ev8rqRy1Coe2cqBBnGdqZ3z0JcxV9iv5/2idbNxqxRe5XU
wOpXNuV8Fi/2x0ns+Wd7l6ZwRkQjzHnk2KebrHyxkk0qXOTVygjPTyeCdHQAkYImHToNk4ZiO5YW
YawH8FVoOBkguXpXdGManGs18bPr05o/HYgPrtfFnjd6UjsaxB20i2PW3BbxCtz87GigV7BIWSK4
AC5Gw0kvJYFGDXCCsUZn2N8Y19Zgz1KQ1U6//4vXOO18cnMWBxX+D3WGPDXkHMdG4t107gz2HS7q
K8GpIfU/dNQC6ZfdeEBEtbXV8TFRJjCpETkE3g8f8OdpXBlBUQW9Uw/f1EHmsaO4YrKSg60FWbxT
fcOLearzpDF6I/ytCj0cfjWugoOv5db+8xP6YyzsFDAVpavF9f8h8VIQaKinIBLnJo2W733rZvLX
kowPO+okxLKwUGuhGGuTQG4X59sawmlg6JedFW3+YiSzrJ3JZaN/QL2JQRYjVJGOjhmZtxD+0Ldo
tjJs5s/DnLlaGM67OIuvowvoFilTC3MPxPdW2lsbHzRJce07BUyOz4N9PIzmWOjEq7imUTRd7Cur
bX2xz4jVSNdIQdkBYsfNL7X78/07x5nJBzP8jJTw9DTKhwxJd51jVVG9aTMNMF+nwj9wklxMKiiW
XNwiLYNY9RDbeiD8kC26WkmwpmN05tF9+nMsDt8pzBSjlRivkdn+69zP9XE5Ln/4EJY3srs+wR8T
lNOAiwn2xoGTuGPgAuoadVCihOhLL5HW3QZVdTDK5JuQ6lfwd1fs2+cJPb1lTuK+kRre3TJNnkot
kP15wi8Hq9hKypUgXqX5MwTplR3+8fA/DbUo8BcDqra5ypyW8rGQX9v65fM1eiaLPQ2w2BB5IMqx
bhFAQs6Baju8PnqfF4O6nSrs7+Zi3jq66+wEUtGGZGdiC7NMiRTNC1ovKkfHy27V5GWSX7MmdETR
Vdtfn4/v3AkJSWxmts5qv8tUMqvCWG/rjPlTjyHpgGo9ohy0krCeCUJGDrKUZz39n6WrZhaKBcRl
mTTcehUMxHpC2TaLwf58KGeWAnBgkmLyf3b5sjSSyCnE41wanAQbj9x7SutVhue5gcxe0TPTiFqW
sVhtnBySFYoDfs0P+pE3NrCZYd/Y7Ze59x4hEOY//MUhCWjm35CL9RdPOlKRUowehafauu49TrJU
2FKH0lBbeStTOJ9Ai40LaGa273izTFhC4JJy4sna64Njach38DL0bMwD/GejzptLaOcNggBTdBCi
8Mfn3+7MxNL2xDuOsfLWMBdPKbVI9Jx3nej43X1m6m4sXfdy9ef3zUmQeQG9O5b82io9lF1EHB61
X4lXuLLxU9KH+6nND388HJ5mpJ0sFHbw8hlq+iI8T1GaHPqpTjy1roxfZrH2kDhTzYLaqQEHYdnN
bIbFrGEgMKGKFYxOBqn5qgAiZGxRoPXtcOf57j9qsNlural65lvJMq8k3rxcqIzvdBrVIGqauMio
ofkGElh3XZ9vanNNLPjMEQhwAXIGnTaFdHT+/XcfywyqJlcbfXImxfglhtI9pgeuYQ7fuwKhLL29
//yLvc3VcunLFB/B9f/z0D2Nl7wxRSyNjYxdDnIX03e0fBz8DC5Kx3PlQ37IUb+yUa+hfgEW9Wm4
CrdrT5lz6ReDBhINao05XjYy8zRrs16JSIm2xWHGoE67/xQmf6anYiKhTcGQBUrvzZq/87sZ9rmh
W6Xg6J/fvDOx2gTwMtNt1mAV5w7m94EWBUIj0JAYmAMlmF1s1UzIKIyoq6jyc+uSZBJpcIgMdMcX
K0aY1ejaOB8dtz3+MyDPLTidtSugZntxb7jySrnpbEQkPqkN4Hv5ARFaW0NX+33HTqh6pO4Ct5Mg
n6ylIGfS5JkyAf4ZzKQEqvb0O1XxyL0qVFR7cB6a6sG2eiyHutiu8/gvLmqFOjImX7RLPmirI6ZD
K1htJieP972KhhemrnJcbz/fa+duGcZC6YpfKl6DpwOyplDRR2SznYYmxlTf0TgchbtE/iqkxy5c
qY2fO0coiUOhQZkSpfzFqqAhFU7TwKroMpkHMxYE2nXoN/VlHcXxXhTU2MWuY3r9fIhnagbM4ruw
i0NSUZOqGiNK/poBmtzYzpq9ZD4m2nlvDlxrjZpze8xC4pMJpTIIiP10TqOylSMzq0kTggo6W/Bs
yo3/56uDmgRrEM8m8oO3Mb87MIwOVT7d00Sn6Us7advtiLsPXhJ/vjxOwixutczytBg1HtHJVQ3p
PG06CgBNCrIeMVTsAPCLnSrCyvl/Ls+HkiLySwX6DzL/dAIHz4yUERM8TsNpW+t2e63t55N/NlEw
nscOaOXauXjm+HgfUl/0u8Y6FcvZ+pM1gs9j4G9LM3s1rTX+/fkwCrV2IDIKcMDTkSWxFw2wmiWa
Q89efEtLww5VZSVzXAuy+GhJHAU8Mgnigx73f2pdAgrwLzJ8JuzfkSwW+YjHleXN30jREQ1src3U
rOWI5zbuSYzF4eRT7RtgJosObudbs/vqZ+JWGyP8pi8989rrfmTlUzcJtq+++H9u+0Durcx2HjNo
EzOYZeGU7qekxkoPzuESHjZ3snGvXbUUTlOX5bH/80MKtDeAKcAGdA6XGUAfmhSv5rHKuwwIc7b1
DpA1is3spWMJ9uoZNS+CRY51Em+RCGBAhfVo3GEZ1CcV1LlBjW71lBbaFCvKlg4+pk+ZjhI44nxb
JD6U27i/HOGi9Xf+mDvZjzzGwipCmMNOi+61towfSRh6iMbJpjMLZlltVm2sGJez0Ud+0p/GaIsQ
WLofrLa5gBnuX2iFmX1tihiOaquVBy1F1iuPrRSR7hK50qQynwutxbA4TdBxcc166A/pGMgvQo7g
aTdoiC1YWX7RduaaC8HZPYSzEncVfXB6A6cblf5xIIRoOjqhaCh2rYP7jClJZcHaZj1zWZx8h8Wd
mCCim3UYGjq6/E2tkkOAht/nS+t8BBpGAMrm5/gigq92qLiWRBAayxXN7jaM45U68pm0iEH8G2Jx
w8rj0Ph6JCFy56MiKSXYWWpoQNyX8V9kRSfvxsU5HZhKNANbwXH11O6McNNDyBzMtRLvmbToJMzi
81vAX7Im4vNjfOZqaCvm6mWnIQeMRkIeP+FYv/n8I51fb/8+uhcXwzAIeR73jMsr/W2lmFtJ6F3J
DHd/EYaGxtzLQOVjeco0spGJ4QgMLi4l3a7aTgfvrj5gCbUGnDo3II3HIlcdOuQf5Gw6vxWkUhhF
x4SCmXrIduLW10flX9x178MsjrEgz1WjCScalgWOuOWmCnunDVeyoLNjUcFW0OZlFy0twQbV9Nos
bXiCKtZBGazbCMlhI1NW7oDzYageSLPRKHWf0zNn8o0klOcpm8zYNpBrtBA5Dc3sb6YMZdn/C7O4
uWPagVmUMGViBVcqLpFWxH8WBN2fLzXqIf8fZh7tuwzVa2o8DQNsK9X+lfTK6ZKXOP2b4+B9kOXn
z/ycG5qxVJzQlszmDMZNYgXufzeWxRGK9KXSRzFhhHFbT4VtCbcW6nifB3l7ay2v5PeDWZyiaRHG
XuqBNZ6hBLPun7yLbkXdNlIn110Edl3hGfSX2+3Gl6xwUJPO7ptdi4qJul9j/aytxUUKXofToDGv
3H+q6CaKAkpHdYpVYa+VMEuZPsUY1KxE4RjN1sTWrfjCNL+3pffnJUDq3f+/FJfqfH0Kyd0I+Hyp
8pigFNyb33vW/eefb20o8ul6jxIj8/WOGRv9OwvVhnh8KVmQnwc5d9G+H8niiOjFVu3yeh6JcAkY
0BHRmm270q3ylRt9bTSLQ6KYkjiTCkajiNdNObjR8KQa/ubz0awFmX//3RGBrWog5imjMUbjptTd
fmgekOL/Lz/M4owoU5HMWmWNickx63569b6WVkoM8/7/ZOcuYSS+PkT+OJ/c0vTLsiykyLu9iLNt
6zVu263Jup5L6N6gzwCgsal8Y069m7ZUmUR8Gci2jGDY53FxlxX6mvrPSoxl2zCgbC5kZBFOk+Gk
JkF/6tS/+S4zgvufYciLHKsa68lqgAE5Yg2uLjBsAY+hvKv/yzCLfVl5LUaEAmHkBmHnaHDa8kZD
eeLzpXwuYXz3TZbl/1DLaj1ESAZ5bWxvk40hPgbIneQ/0YR0cjw1Pw93due8m7vF9lT9ssSpg3BG
9JTKCOwErwg3rxw258YEMx3FLHgoVP+XMzdUflh3rLMC33hSkrC5NuvLInnMe3lnVStM4bVoi6Mt
G+TWy+eCgpRF115+gU6N3WibjpxBTvuDn6xBBs/NISQCpAPJtpCZWKy/EO31ELQrc5h06Pc1dilW
trnW1D1bzJph/Qo6hfSPl2HGoJdgEJQz2r7aIlcAZzLYepfFhkfFQYNKuHZ1ny2bYCVMVRc4JMih
RbaS62oStyImB71DEw/k7A5Lwl1wr6D3EBzXKmfnToq5LU6qD/ALRsHpId42ZWvqfswqiZ4aH1MH
DKk/X+xnLj0KTTxYIElYM3j7NII8DX6qDTzGmiDfhoUQ4CBX7nS/QL683Hwe68yiOIm1WPNJZuBX
EhBrkPofoW9d1QLneG30X/48DrUeiquSJIv0J0/HNAldRQ+2FZ1ePGb9LhZ2ypoM3ZyiLS4lelcW
OxhsvYic0GkIHfkP2FzTBA3C3yugh/4zqd635fRZnMX9qgyKLxbFOEHnkn/rd+MmcJD32QWBHTvN
UaOO5EQYazvZTr7/fBLPrXSocjzMNChHTOciS83FoZCQ0Z1Y6f+IgVueY+HGBwFj5we28PPzeGcW
x/twy2w1Vz0/UXRmlG6/qwverkrwNfJM9/MwZ3YUYXTudvDycLkXaxA3PJF+K6OSCnTlL8c1nM65
I0kzONJRLSAMmPzTlUHVzqy9AOIK4kuzbzo9kRD0k2E5PS4H7nxOrGvfnJu890EXp1JqjHVURAQd
xOs833reUZxW1sO5ECZduZllD0R0SS4adKOxvEIcHDEKH/JkOtAOd8y4/fr591kLs9i7aRz0mN7z
ffB2qn6XppUcBtHLj4KlCPbnoZCXPbsaIMgALWdg2Nqcfqy86FU98BiULE/htrBKkbpp9qiHjXw1
Svq9OtMp5Pim1foMY6De3JadnjmmPP7g9Pla4ddF9j6bRpTF7zoZvkqt+W3Kotei9iI31JPsu24G
2k2h9j6OQ/KViBqY6yXhjWHSrA2Gn3AZZUfSMOyZvPSAJ889l93FWBrf9Hq8l/LStUzK5ImofU0E
DQN405Mcq5j2GV5PgSBUduWZXzqMhDpdYWmFhW9Lgh6jARa+2cVAmPCM2O6iyrfjVFbvUWXCyswy
Iq7+5jkrlMauRf8+6dPIbbpYdduhA6paBnJs96N4LXuoQvt5v9EznqnUg0a7yGT2qESVS6n4U3Vr
3nsB5hNphmtiFRpPtWbus0q8KsfyohutJz9FFwnfjm0Ri4/Q1FvXmwTgepr5e2p9lb+rRCEi01xl
yr8VUaLs0lDPmSihj3Ep6bw7vdXvDLF4zdthA6HEHU0JStiE7DuyT/WBHmfqKImGH4vi1/siVp7z
EjcrPL2upqQNjoNi5BsQRvpllUvmg1Zo0Sbxo1u18e4wix+fERXFgiJKmq2pT/rR8Gr1SYvb3g1A
aNxRtMR4rI97PNZH/daKxHtZhxHRiAku9qb1Ez+Vh6BrMeXIh8S1gurHVKTDTpVT+Oqh8TvBuclR
xRB3NT3Mj7Hg3w4tkx2ZQOOxexLdLpHN3TiNvhuDWrQ5RWI7NpTgojeT1i6LAZJRlF2SsxUbzbOq
wPYnLYICb33vGi25hrmB41PFt981uJHZYj485kXq3/u1iPpQmm91Ael6+OqHug1up3j+YEL1tW0U
llWmy/aoFIcmUrCg8fSXqPMMW89kYBPSZHvh4HSKZze+dhtX5UWejYHTx9qNhOkLQhhC8Dpp3s+x
C8d9W+avrTr9lDuZ4eUPRiRdkX/sGqHZJFrw3OmW05lxvPGSGpOQKPoZl2X0VBq5+VDioHMrd0W5
bVQtcTJNuwxMaRuX/TW99OZyrPQidvLZfa8NUmZFuWyV7IbK9baMfhUdesXWsOuE5Ji00XUxGtdi
XXvXvZe5cl0L94FZbCag1LYiZRcosz7S7DhozXSlaOG12phXftM+5aJR486Q7ZXa/9FZzc9JNLAk
QwqzVv3Ipsb3u9a0YNNYGf5x5a7oEeFWYqy+mi2ehzRmcOgo+dRpFI/3tDo22dBuRH/coTBzzNIY
uSv/UCrdQ1kAb6hKyX+G3vtUTe1tmOnHGCdjyOllsEmq9CkAWBq01ffCbL/jhFLakcEeT9Niq7Ye
G16/1tR2H2Gp6cntAVlD0/b5trbcjzleeljEi5GPUJkp3teTakspSHtJvlX66b4Ua5KHBG82bMR8
rW2ORdI9IlyxKRUzdwwv2Q9QfqSsbTCvwd2mEIPXJiidOK+/aUF0J8nytqzqi9iPXr0AlJQ3uslY
XpaZevCtcZtRDRKG9FdTpdd0bBu7wppI9ZLgWraCjJ56+poajWhnZTfaCIXivEHfwTYkyUUf+ljq
+kUXWN5GrdOdyoxnmKoVunjZROk+bsOnSYpku6lQ95pSp6rTzO7xvonq/lCnwRbdKltLJQLCIkvk
u3LEmo3X6ve6QZNRbYLITXiB+3I47PwcdDKujKoDl2l0NQDMj0OfGnZSCWz1JLDHWsvstgjEXSuV
Lzhq3TclB4MYPAwllUOzV2xLxBnKDP0bGQuuRFGvNbE5UCHZjHF+6/naL99HQqsddACUut/iMGi5
zVhtsWY6Dmn5Pan7DWYXGvZzQ7XNmP+NPKS+bbTpbhi0XTTom6Zqv4rg+2wE03/3llZvTbEPL6NK
9fe5qHQ/E6wkcVPD9tGuR/9I1XMnBPBfRuGpTKqL0YvujLTPdRziWsFuSv2h0Mv7QjAvWzl/rsP+
y8CuyiLrOAXYYInaQakbobAjsdwosacfi8wbHrzIiLZiPAl7y+uzO7MlRCEDYRjqX3KFeHcn3HYj
4Eqp0FU7b1scwAKMjjMHKPwhyMSnqiBDSqSM8wYucwLK1Ojja6uO++tSlYsrda75ICX8tYyQMyln
M7dQ2VS1gV9RFvmuPEnDPvOt6LLhLXGQiyB7MiejuqD9qh1HtdmofXcMG9FwqhTn6niIereGGYtF
WylxlPVBtrU6rfMPVV+ouo0yQ4GEpZQ0qo3l1kECnSHvmNP+t19LL1Y++o7pBb97X3BTs95LTXoT
i8J9lvqvkMcOGbhspZ2ulc66n/eoC/5C3mRqstH06lEaY4UFnXdf5aHSN62vqC505B9yoJY/9II2
mF4JpdNjVFYoym0eTy9xED+P2TjuoErg65hiKJj6pV1b04tES9nGk+wCGeba9vRmj0PUbxyEy61R
6imXrpngNWniryZOgY3q6eDKeoPgRa96e471YN/qQ+3mXrwZG++5LeBFIsOG/NrM4wxa6Vutqiml
4yq2fd281PL22hvx5qqr8Co2sVur0Z4fNf3OEhQsDfX22hRTmdUu/wiq8EKN1CdBEQ8CzlSuNOZY
3mTVsQvKAcvTagec/SEJ8ga7Qrjk4qB/B1ZRO72p03lUs8RthuSxmnBbRHL0ylPRTq9mxzgxvRGt
4jrzkV5sU0wpa71UbbxIj/mI5Moopj8VYzpIaYxEsoWakTbcdpwYtiplj77YbWqPJ66HZVwbl4fR
8m+o8W3I02iyT9+arrxFVpfrO36thAqdnjyp7EzLMjuUvZu6y797Qn8tpLFwVAMqGlwOhQP067KJ
m3FTScHXChKqXQ7mLoDLSoLxkgTRZdSZz2ErfjVluE0oxnl2kajQv0vtocyBs4bVzVDLT2IcPota
d9cM/Qu38oUplzeVpB/1rPsWScqTaI3HUlBvsIBonSnxnpMkvxH9JnLK2LoRUg1DvlB6ylMMBo1A
7uyxjyS7qYdjS0JmD9DO7TxpjkMOcNCL/E3uoV4tV6rbW3pmVzw2ba8Pn8xEr51Ka9SD0SCxUXKF
IEZd2CM4HhsFgGQzVsJ2MLXnOvcvOkX5mU/CTTrIsYNbSfI8hlG28U1sAUkkvsIK3xg1JpFtKxY7
8pijWsVXQtVtpdBywFntDJ/6tBlOL2HZ7xGEgedfeZarVvqVqJWtOwXaYyiI/cXYGZlrejXiwFra
8tmDASuwAU3HKom3TUNHp+YTpdO+C6rOUfzuUFh1YKsQGlpAc5ssMm6ryvwp98ltpKc/qqlGnFcv
n/sxjrga4nsvrnYeNW0MAaKHvgYfYYTNxRSkX7lJfnWWfNMkCA6xlI4lb2db4cPYcHHHQ9A1EL1V
JbKHPj4aJpDCZoh/xIL0bSzHdhPl3EBi8Juj5ota0hJse+VrP4zglVrjTpaExo4wKyTxbn5LrZW7
nVjjjwu3PBLAyBh8IdWnf4l9oB0FSe8WYvYFRF9ph0G7i1X52WITRqKi3vkDjXuhhHY9tciQlkXv
KIoSudhsac6Y1qWDHlZ8UYW0qMNYDu0QpPo2Sr3mtkY/TS+8F65gjBZL8YAHTPA08gaIulF0M3l4
0eouwqTCw/cGyAB7Umx3tZVk2y7FRlWTvP5bX/rcc1V3K3hD6nYy5oa15AkXCB481tXAE4jUqa2i
Oy/x91Ptu1am4U8/X+ApGa/QI7bU962+Z2/xai6m+yHjA3kpEzWBTpZi41EWApR0ROU6TdJr0xhN
Z5J6HFNrQ7KVBISgih7GFg57jU56rP3KI5GnSoyBrTYAgzG6kTPZONBe6OxaaV4VNQTDLmVfppD1
2Ve86nQxSt0hh9gT9rjNUsY08L1tqqy3J8u7Ts30kVKx4OSyv9MLpbL1UA3tGJfSoGQHVeOvSKk2
8dAiNMLjL6QabOeqcF+FDR4jOtkOfs2B3NNjarMLqo53Osa5Rqjct373khpqY4up9KLEBooHvYmz
X8BVnyviRKSWza57FFYzJkYNt0PQH3spuKj06rLOs1cOhsAO1Nlete3wLywjwBZYD9YeVo5pYU9G
+hTFETlNmTmFbO08Ub0Sk0i/KNSRr9NFL2AtD1mK4pafeFdGMm1F5A6MDq19xONEd+pU0a5UPd1m
VlQdKy74ZD4x1IRHj0dWtCsqw9rn5DuoIqiFDZYBHGwf3ySTz0w08uNY4wZLQ+ymDsQbz2qfS78A
01929pTL3FtpbTkNt+NhiCsS3El8BOiKUyO2q/upAyrGcrCDwUSysZWbvY+03MWkm82mj1vLlgPL
vM7VbA9bftNl5j5qRXfUIEQMLWXp2n8KtYh8U8ryYxjnd2Y53hsxNqh9FWFtRv3oUhYrZeOhhLIP
vUzkVGeJDaU4PRl5d2d6Aj8ClD/QEbq8L6c+26RKUt1Hw5jyt5USPi0V2UKLrXEj59/8MbxL2DNG
0zx0MJGqAnZc6V9ESAzZQtIdY2XieT8UJFPdEDq4/ybbSfELB8HSeh9bzfehHH4Ok5BsQ8mMj63c
Sza4DJL2tNkaqf+zyjOe/Gn3pc3amybAdNaCt/EENsW751TMf8emkTx2dIYfVUGvYUFl3V6X2y9y
NKQ8KapgWyNdYvMHHqNc4WEvVbZAjeMeMGX9W9bj9mKKJv26CtsU/MEUgXXJdB4HeZdFyMDJFhkr
wmnGHsdMDCzDVKh/YDkbHdCPHVCM+B/Szmu5biBJ00+ECHhzC3McPSlSlG4QsvDe4+n3g2Z2hoQQ
xLb2qiNa3cxTKJeV+ZvRP+TiKLnzLPOIjKJAv8OD1LzvjWFEilUJDuRE3HpwlL1aGTL+f8VTbJii
O2hq6ypKKl2KRAqd0igehyQ4dW0G2xpTZamQfSeOa8+czOxZ0JXxYJrzcBaTqXKizvTdCAS6nQoS
2ZAfUsCKTWBOfa1LJyFOv89B49u6b9RA33h9pgV3ecxPdapGL64MNcivwi6yDuGgyYek7clPG192
jIoXk49JnROqgnSstU7w1CKU+SnjrawkaH7ouWeRXtpzqNyWtfJFLGGGpcmNDATY1kvt58AdZ85L
4lhcUa/4oZbZjRYLj35Z4L9eidOFT4hpZtniSD6bWmzrFQeIVRSSXTD3Lh1l0xumziDjVNS7TOYZ
1lGteaCQOwa4rIKFg1c1cQhmkzF/VitDiw9JZ3Qa754umdxgklN3wjrZsItYS1CB1KfwvhvVwRP9
VP88+XJzHHqeSI0unQtzmE5RMXGXqsJ5LEdaCLF1D1M+mDBPibIvkq8M9z5m7OwOE39UzAm8NuoC
w8l4MX8NhaKmch5U0WvbShzCuhGqN9bUmNdiIeudHaBJcU+1RD7KSteclN6Ir4Q2/ZSHAo+XJog8
34iLCe9ROXgeZIo5cjvzppjpPv2YO9N41jsOZ0bkH0N19h+nGJP2UmyNJ8oyuBcmQZtyvVNiEqyo
sXnI4hkvDcWNr5vdofHLHx0Oyfcif+rYZymWg22nexhqqy+B4He23+vyc+B31ZMc5NGxDzv8uznB
vQ49tO9NL/NbRzzj3IZi11caSrwZBgpdVqQ89FJ7JRrpZyWcxENj+LnHIZ3y1C5Yn1V1l3fFw4zB
q2Ol7KFOmE9BW10Nfk3pwhgf1Z78vjH6yMmtyDzqtc59W3XqpwjnhLaXfG/0U+USyF/ilHftNFx8
o3nym2/VGJyHsDrKBaWs0bKCSw2S7dLFpuXp6mh9xqS+ujWMDENOgXSvi2BE1+VwkeT0atb6X3FT
omyII066KLD0DWWjgedJY3Rnha2rNe2rHqNsgVXKcxakFgBiJLDS7Bqisei2clSc/LbU7EKMuZAs
rbJV8gYni+Inn6zeK6AxOGI7dNdqGwtMLu1kX++/1qHx3R+Tn0aZ+A7W6J9hQOsOQjQ5ldPwe5BJ
kSM1huYIVmi8khPoF5Gz5axV7N800jSvAq3wHApY/uI0FrqlEN37Or562JXbtZGizpWB+EDv7RWC
/XQxmto/FU062FTeO5ytrdQRQutctj6lN8plSak2bqNkkz2ow71AfdpKxm9S29xo5eBTik9erN58
yiaeVkJJmSbvfDdI/MJOp1k8YhnxPW5FH7EpbNrBiH2uRyE5Bz0FGl0oRS8PreI8C/GDMrQvWOm5
YydqDgWIZ7FtIhsE2ERZF2vitOZFkVb4lo5jpXs6VUGxpLPWihMyG/Xg1nmfnCINISsx9QXbj1Mw
lxnNo2KI3V4NoPsK869RK1t0qjmvfLn3ilZqgJrSe8zSPPOKUMvJskx3NtRTkfYpdd72W0y3wK46
8xcY1ec8LbDszu+jtP5cJ6J2KCphPA5+f5l8bjCpqZlrCx56Sr9bQMPPyaZB/pL2fe1QEq8eY6yv
HVXjRtcDtItSwRxuTBGXFicveDfG1LYjRy98wQmiqHlVIrMDPhWXN1JXUtmJpoR8FjWmihSAZotS
TeNdpo7NDSSL6RAMenqbWTVeaj0ncV10v9OwuY7k8IdvAeMfQ+VVnNLyUCqkhoZeSl6ZWeqDnsc1
pV91wlpdLvKdftR2m+1NC2LVkLLqHhHSbEI96Il97CReeDc+FOfWka/2DXA225Zvgq1wAHEQyaXQ
Loyk4XM6J/ZkPUV97Ayd1zYHoQdMyn/5cZdlq6ED0Jv+Mrru9I9WbUShNeUuRt4frColurm1y8ak
hvcPKEINsXXYaYq4MLuWn/EGt2MKnFiCps6UjFs7abF9CCa7Alv38Wi2GkaGBo9ANNFI+UtioYxU
rBdwuXIm+ZMaYT5Pp+XjCBvazCYKLyBDMA9XFfC970eCCHskxQMj8eNTdku1Ij6nn+AHueHBcrTJ
GVwY8hakODy1yC8Pe+yFLfkGhOMQRoEyIXOKrmYskSe/NBpqmoOzyHku3Uv5PB9nRz8kBy6WHdmK
DXwX4SBzofSOOOp6vNEg5oXY87KVu8SzeEGOzSlvIDaKikuNbOfrLttp3VB/G23VXwx6dTb0qmEH
uNKBTOYYPeiYuiwemuWvPeLy8sf+CgY5TqV7TndxbcgjZopCxQdyXDJ156Z5Dbm9a/lTHN1WQuk2
fXr4eHSbq/NN73m1CVB/bKumog2cdl4V3lf9r4///hYRG9nH/20Cr5bGUMPQF6qle37HUaxwuQN+
yJzWbkNH/lH0tuguktPqDsti85BELBHNSUWB3qivzq2mHOaxCRTgFjetZasXtKBvUlq1jnhg3o67
wmNbH/JtvOXf35wmo0omUYTE6y1YcqIXed1tctHdxi1zpKcTN/oHdSeTT/u/Q1zNnUqbNKlNGV42
7dlxeAl2aY2bG/ttiBU0wUhFNWbDzw4VEv2PwPyIGSDl4Lv0Eb+a495JsrX838ZbnWSxUfmx0vEV
KxyaIr/8KtfdJRPzgzxi8RtQUlCE88crdOswQY9rkXWA54U6xvuJm80iV4SQIU6k9uB3nDDS7FY3
nNYonWLas5VfJmW9wd+GW13etYVqBQUDRtheW+o5om9HIrxz52yPCfnaP1K5IMHej2nEat0U1EVV
hHb3OVqsf2YN/z8xmC03G1NSJblRhR29p+09B1Hnv8OuATlKCi1DYt85QR4nz2ZR8AjXpw7pOIN2
S0zV1ClMtafFKL3iGCScKx+0Qtxk0ylGubX2Pp7Z3d+zmto8mLKuljh74tptvjXgoJKj/KTfab+X
tbt3dG/P7P+OfjWzSWmqihJ1MMTT35J+V/GsCrRv/zIk0FXSQoQDq7YaUoZXz2RwI+H4NXnB1aLO
2mZ2cq5v4wuPnD3a0PYnfBNvNSjDF5Af4Sn8RzVy0e73XZ6jwyF/lE+0nfZ09Df3/5twq1NbCaIQ
xDnPuTxvz6NcHodgEVaJHSEYrozqh9/tiWlszhoeYBYULESs1+xwFJ6QYJAZYF6ea3Z7xrTVxnj6
eN42b4c3UZZf8eZ2aJM41saCKGP7GlEfsP7hGqdO8j+jWJ3T0UjfFLjJ5HSF6mZpxxO9fvh4CHsf
an00x11V+0u6rDWvra94egtzI/jycZDld/51Or4Zx7I+3nwn6nRU303QVWaq3idS4wbh11mQPbmY
d2ZkMxLSzWTOCpLR4iqSbwxZ3g8t897R8FK+Dv3jaAVuV8/Hj4e0eYcisQdpGZVooHCrwxgoM+K3
Bslx43vpuWhs47Q4SPewM28WX7v/B62UreVmIdyGZNBi9WmstpE6CGInRosuhicdutlunNK0RZJz
dxFCbRFobByaXHsn4CaScVHHsBTsl1RE6d9PH/m3Zk4DyjSL/rbwOYYj1dMgPCTn5SkwnWQejnvW
KcZyBK3XzNugqyMqtlpgyhXIqhiDut+Bbwj08UwSBqQNQ9CgJTKYvzQgB50N70i6HwP6MnYx+FJo
pyyC0K6KieNUi32UdweloUiPQC+9SwMvPktEOxqRGP1qecU9w24Mn9o6qO+1sjcdMfHN+yIKDQ9l
7eykZAleZ93cX43lPNp1IJq3rQgKqCtG0JzFiHi3Usx3slVZVLJS4YtU57HX6I0CokWLw6OhTIjN
Z7l8ibKkcdRkobdZY3iUYiO5V8uiR0trEqPThHPb71obg3trDMajn1T9sQFIiijJWDwWgV4+tyin
enPoB4dIK55yvUBiTEnUm0TQpuu8Mztv0DSRqt08PIvIqp4GZc4eKDGanwXDHCivWv2QgBfy0xws
S9Sox6ac0cCfaXvNXZLIew/ZZV3+NZUoBi9OGyi6rBGjFX+9Cyj3ozQ0eYtG8XiyboOb/0JKN6Jd
7BwCW6JCYLJ5ulIBYKus92YhlBRTOp5b44ExKW51jL/rOECm3Km7z+SNrAxUNDJvCnn7oiv0fnfQ
opCiSaIsNdcd9LpgsK6FSZHcJpJVIA4SnYNhrP6Bm/Iu6uphIgJtn3CsRfJKMG+1THlQosI1wuwf
KEq6xfCQiSKDBQj3fnSlH5utMRNH6o6leifsas1uLI63AYw1syELAWKwREh9gtNyuFBRLn//t5QX
ZWe728t+Nu4IIlqMBeEpFFBWx1kl523dyyXOBXrz0NeynVqWJ5U/mz15g600612k1RmGqkNHyzJf
Fr50WExtaLmA1hcPuZfv2rlu3OSGiPL7IlhDU35dY+B8UNXU5zqgh/bTCOvAyZvcLX2r8D6++jYD
kVMtslOUEPXl39/c5tVM/0YzQe1qFu7cfnenW3ROZWFnF2+FwZYWgUNkVKidrKZJpT1oVi3FYdPv
b7tMu6C6jF6FEvxLHGqSVBOgAijr222m264FPVZKuv+kdCHkpFe9fPrPP5m6DAYWimxSdnr/yfpW
CpPGYskBUhPjY1hcSXvDWDKb1SG7pATURXSuTTT43odAVj+pmKyeh4NAo/RZaZ4EB7W8YzOIwLa7
nbxxIxfBV2LRsGXBWczP+3CtpbblhHQ3sKwEpFnd22a75+m3F2N1xuV6DrSsDegCVVdTfKuBcf94
WpbPvv5mWEkvunPUV/8y+4hzs/VViwAjZ8//Je+Iu/6HWysZ20yInDhnGtJ69sEbTnM6spLp4STX
MG3Uo2SN0jEc0v7w8Yg2Qy3unGwZCDvrkq04Tpqv+Cy0IVFstRMB531eeor/EoU6rUlJ828BexWo
Zm3mRMkiaAd16IzRaz/srLCtyUHVAhFjvCz+VqjP5sKvzJ57NYuy4rZulz5rPtYvbRgV10UG/GJI
DSB2rTH9iDuAah+PceOW4LrDhpbTB+7ieoFnZW0FbcQYJesuz2/K/tnMDpP6D8+Id2FWa1zSmlnO
CsJgLU4n+jCflNvqh/HQXS/6yACN9kqamyvkzbiWf397egd+ZC0oUId2tewO5mDaZaHUdmRpO/X8
re3LHUvigGomR9PqRJrU0AqVYhoc38hfqlk7KjlmBh/P0kbyhb+NRvrFkqe3tDpYSbymYS7YWpJ/
8fXGjZXMbrvvovg4Y9D1cayt8byJtVYvk2te4ppCLMU/GM11vlfc3pqZt39/deEV6lgmA4BWZ8Kr
2jb7CIpBMgTTaQSrsVew3Freb4OtUpOkB+wV6aQmmgFwQj3T/PcEBBCH8fHjr7bVKmCK6MhJukhb
R1lNUVIA6NWjcSDSGSVTU34QvfRQOAmIHzvTImAMLk5OdrBbSf/Dn1+f77w4MFf6w8QTV2vdquTA
B7Q7OtHLeNeFzvQYfPsvqzh4ePi3gUly8pf0dvb0g4g9y5666ebqfBN/mYQ3e02e9SmXa+5kSbzH
ygOsoOwUw4OExpaT+fL8Lwv0TbjVhqvSpqmGkHdy2KUzaD6ankW911raKnxAkVsMcBHPwRt+dfMn
XRNkhQqAq/EmD2H5k5SdperQuZNbHLpTZ13turdtLFYauSJ6fqSdVBtWIUcJ4Unf6FisQIpAtptQ
BcwhsmNrr+m6F2k5A97M2DT6QA9CDUMIWf0G6e0Y5uXnHCCCAW75442xcZzwrjIMlIyX69pcLU7B
Sou5B0iDaFtuV/GLaH3/OIBmbeSEVO1R0OORY2KvsQoxWNEYpnNPpV4yhaM4aHe+aJ6RI73ta+2h
08bKLRDX9vKpih2tplNiBu2rlsEXMhJBd2JNeRZq8RLnFSjRPv8Bs+y+EEZbnkBrhrJaexWVL0nM
b4oIuasyg7LWXOVCdauDvnDSTMncqQKOWc6mDf7qrkAXIlTCb4PUtG4miyA5U42ajHW/eOEFgtWf
x8zH4Mm87eXaM3QsDmPLsDO19O06gRPHo+Oqs6JDprduRT9CB16vGj7iLMNZ6f1POZ06qwS0OcUe
vjmumPmngBQFHsYxjORDoFSfcihdbfEdL85TUZDBCD4sSiSaZNwHu4vVVGfTHyHCh3avLcBWFDKV
7rpKL9b8Paqjk2l6SvOrs2IImw9B6B8UKGjwLpxWG+3cB7pdtic5v3TDbQ5LcwaaNGXCoQuu/UZx
5uiXPBe3SgvNQS8e/Gq47sz5mpan28EWO0wWNp1pSXuzrO9mRfqJG5fXtsPZH0U3aJZq1pc0fTLS
Cg0rmIczWGeBGzC7sTJgtepdaPo2lsYg4htHj8JzHqMXB+uQNsNnoOQkVOckKOyxtl5b7VM8mG5r
3ee9745h4sIScOqgOwtRWNkFTwo77Bonl+GmTNJB6oMSwJdwn2gt1p7W/NyiSimRvwwSxkVzeSsI
w90kDk9xYR1GNb1AE7H7Mb6Lotg2kLRQ0SpM4t41u69GOR6KHHoOJDVhFD3ANzBkpAPQNKQ9/Jcm
Vdw+jC6ZZMCgPgex6vhF4AH+BgA/vqTgfCUjfGjN+nVGcEiU/JvY/JHAcJg12HRJjW8I3IdGuBTN
b6HvTtWg/hT74akPj3nc8L/QH9QeoKhPYaqabC2tn62wuUu6RyHNr7LCS0XzZRjFE7RBB+D5z6Ei
CY1BGEHAjTOgjHX+28+K7w1aBnOYYCxkXmiFHTr/VU7JrqLwGA2pqwwAtBLNJfP6aixWcMlRhelX
oAhWVidhLm9SRDhgiF4L7ePUggQN1eYMFPHQzlVpZ1iKVeFZw0EpF+FsfYJo48xZ4HTKUc5+FoUX
NdeFxRdIv4l1daTK/jiNuTcZlV1a4o0UIQwmfEmNT2a3uBh2h3FEbqG4UlvcTiT0vbXGAzt6FEMJ
8tOj32TeVFyqfrj2k9ltfdPTYX0kxRNFvmOZnFo98GLks8GkNGDaGnhyRfia53cLPa8T0GQCVZ36
6bKebVG5aPmnJPytLaSRtrSRUriEY34x+ssAfUhrL9RXXT0xnHmY7an8WY13cZ273GeHLgHAE1qn
ZPxhYLXqTzCG/MJpl0wFvRcYxPCUBjgmyotUtk+YtD5LsXmCA2dLaeml5nfJLz3oxV5moM9R4QM1
1IcqGRcSjId08Ne5lG5AzLmY1Z2EqD3EhfEqwMI249lWw59V2Tk+jseg1FyjcXNdBbXXPEnwswsl
P2KlGGGQqnc/OqU7m+G58OOroTGus145DlbmjP3PKswgUJvCU6QWh1mlSZqcphDgGYBM1YCIOSaW
TX+MmJpwMsqa60AN7+I2/TbHn0dl8ITsqkzlX0oQfvb93sUB5NiFJ50Cp1p9bUfGOj42SMhElf5S
sTnnKnFCvbmy2Fz9VF3k/DkZHjX4sUMuPAZlc6nD73rYHaxJPcAOZVOkN4Aeb+Owfg47wOcDkniW
5El6Mt3MZeu1nAxRwFlpmbOHZ/TNGFTltVxHzVXQ4ibYKEFymxVK3HkFmvXX0Zynd71ah1dqIoln
fG9ycO1GGX/RrEi9GhCCB1guXVWp+kWLAL0ZsqBwQ/Q/Q6m7iYLuoo/WU6b5mR3n1muZZGjUmA9d
ojy21tBzl+kHcKeKXdPY05XsKh26Qy0d26q+0/PiW9XCbQmrHyCRbb+8zsTkCIW0bJ6MZIARLY7f
c7nlvLs28uFKgPdsxCBUiwmFRqRVEm+h7YMTtSRXGrTIlZISGHIiXiHQWV36TOV4LH+lSavYgdHd
54H0E0nWl4DqOlW456BDxM40Xguj+tnOgKlBBDV2GPZ3cZjcxZ3aHNXMwAJaFeRjAMHiUqpIm+fV
HP+MCjRqOcuykop+vayteOgxXEEa7/coaZOFqWvOYdUiCel2MlmtWUzFoQU+7YxdoN0KMpj5UkyG
q0yXpxyCfdp+MYo0PMmR0sEIKEEIg6Nx1LpAbii2QJpEnIJGmfH8bOrWReYPUnmppygXQmVzQkXK
bLFKpgN6B5UHeESDc6cIp6mv9E/mxMs8aybuKN+vD4FGoiuknXAztpCmai31j8mc+4daH9KbFIr1
abDEGs5bBJtMscrArvqx+R0F2FZmk1wcq5hnQl7lg4NXxXijFEFyrVa5CCNWRZw6NevHJEiCa7pD
EfzkpD/TFmkPEFGUmdUnzziBihoV5TwbBfMuGasT97Mj9qEntw/9YR774JhBvr+uaLncqLM+fjab
9Be8retONRrYEzBo0nm65vngRlN6ErTkbo7AjsztjyJor/ughcVIszSZvFnLj3i+56QpfX4UjV+x
AMQfEVhwLdFBVetDo3C8ZlJ8OyrNIZd70cNg02gcCUI4GPY58eK2V87qPArexxngVq7+LsdcPUCU
QJ2U0DCxh7HuYevYQ+FzWj9Ow70cw9dFV6AIvQori3rq7LxF6Zfrfec3LC/J1SPs3W9YvUoE5AsU
QSbP7Q/q78Xh4Ud/yW958Z1yZ+/BJW3k7++CLRnxm/y9mSYTrqjRI8czuqzce3DkR/Iy9fAZEVYH
r9szqOa9ivhWoZ+rDxc5y1TkvwX+J1OpZ0uipZhem0cW6tEfj5GTvqiHmhbfro/Ykrf/9UnfhFtN
K9QJQQhbwuWIboij3UaJq+0px21JDjGoBWgHxJXSyurV1Vl00OiU8BbCwXp4bM/W04S3YcHI9Ccq
RpKjvNDnvhM+fbxiNl4tOCch2ba0nHCBWBUMwNdXbbB48kxBjwHsEKdXZVRnCx8fhCZ2eq6qpz7C
KX5//Djy1pOMp5KKzjWuQLqyGrFS4tqEazE5dV/jrN7ZUf30cYStmWN9iEhFIdprrhWv1UayYrUO
BviFx7I8DebviVzj/y/GsiHf7AEhE6IqX1RYwsqY0eDUX8NM6r8rjb8XaQsZANQf2TXag0h0r5eI
P/pNzFTSpD/jA+hMnUvmji2yAznxXBzyo/TFUnbezRtbHIswthme1jJ42tV50sap2oGfZZKE4KR2
TNJEUSAsucD20KbLfK/2GdaAtAYAX2PLs+4UJm2aBqPi9/TvIDPSv0vv/C/tiTbOMfVy1In/YWig
avEL0yhaUXZ+P3NoBViCCg3UUbvvoXg9COe4hQzcl85/vkJE/HuBdiug5P+qi1nZYIQNVY5CRHzC
N7SDrpBVj9lOBXhrtb+NszqnmlQPZ3QlBnRGdA16TxjbUyDfioV++HhAWxsXVX+8I5ZpohX//sNx
z6dlYbKtCoWXTRJkvN6VfqchsRdk+fc3+6ozzNSKTb5aaz1L7bex3zHX2f77iy0B5SCDlf3+74+o
bmR6L/H35YRyBq96hvHxd9q8qBbHWIVyrLo07t7HqOfIUqrFcBf8tFuflVNy5Ongzl7qBYfwH45T
ifMb5B/NYlqF74OlkZVj9kEwMblAUsWmbq9Js/XJFkdNEwsJEKp/rrA3U2KGAYrJPleFEj+36k1f
/ecCvbRS//fvr9KJCjjN3PbkT0ks9O6oyCOMlUG10wBo0T9MzdurYTU1TZ3MktXSLukPCjZ78UG7
XQxwkYrjJX+qtZ2lsPXp/hygaCP+8X95PzllpI2UZwyS7MaIzkJuYH+hQG38h1HpoEfA/nCnsuTe
h+m6sTGtRhkcGXnLqzRGhlGPy++g+AuvpF3gGK3+0BgoZMVFox5SHiDPdZ0Lx1ARjD2R4s0xsxhF
kVXJalmdr73AI78J+THSnDgNQDEeYjvjXWZpdWWQBMoASzQLPvXaB4JOcyxBAyZpyvQkdGa/aL90
44C7Bs5Lt03VGLdCEuVXgiS3N6lohQupH82qMoQpOVnpXacv4K2Pf9Wy0f7+UXgcgw6hHryGUpDV
CFOQ0xhQj+25OSZH5ageMEg9fRxmI/u2wDfoKoaGIsexuco8KnUchgod2T8ARePUOKHgLAK9GK1R
0vQUT4NBfJU/K3uLeeOhQ2RINHSaOG3QmX2/zIp4brAFXA4CWQF9KZbmUet5LrpZqYyf2iHCV1rS
CyiiQd6dO1NTf2GL4r+IWMb+SHAd4N2vFPnOib6+/1R4BzKwqaX1hVfVGts0yrPiW2PGd09saL65
da/Q0/v4o6/ToXWM1Qbrszo3w0bonEFTznoGud7Svo9m9EOJ5S8fh/p7+3A5gfihmwfkFT+s9x85
kQrY9AvpZ7buYvTMhvPHf3/9uYBjvfv7q0n0jZbKAphKVGwQcPipJZdg+PlxiA1o4PsYq1O2yGup
MxZCz5LSyU6Ot21wNI6yi0Tw1cex9j7X8u9vLidDH0pknii0WIV2SgO089RqJyXZSMAZDinqHxqi
RJPnfQywpk3aStGCnuuKq/qnZAee6daeYCD0h8YoMlbOHptn8xuimcphzs0I/3F1r48Rzt9tA2ym
mWayCDSjEfVw/FL2fN2isqWcgll5Rh8AixqlPwzRvLMQNw8a9hUIJAiSEAZXv6Ay2bZWCgdSPaIn
5xZHWrk9KoCueFC86So86s+xEx32jEDXe21ZoCBCAGCDfOOcW20AacyrUchMBJvy7mGWAhTA8lt/
RP9GycX/+H5+H2u1GSJtwtyu4S0gjqbb65Nb1Xt31dYCfTuc1V7A5yBKLKWn+HpnTh42KO25ggmi
2sYDtPJ89tQT0Pmd82ov6GpXiJUyNsjI4Y3powKoHodkR+J8I8d9/+VWe6JPOh81JWS1Bmfy8i/S
5+SZNiALY9SdfZDB9m5AixXejgnEa/1IbDNNGH2NWnyOo0gY2I0kIa72pbIe6TaEnPd982iMjpAn
O9ft5pd8E3i1QlIJ7bQqos7Zij905WVS9z7kdgB96VFrxpIEvz9cxHkaq2EB17Ru/+f5K5qecVu5
1Xkm1bZhpd9WO2fm5uQhFL94SQLIJIt6H5OKeDhFeH5SSTNejUNxRFrGliY74CgL3D0w1B97ufeZ
0QKTo/0NPkVhb68yQjlr+ylqLOxn3cFTHe1kIO30eaIkixzSTfQ8nqKvwaWHHUmD1alt9Sp6Ak8S
mHaeuIkrXseeIB326gDL8fX3r8LZWwWxSVFx/REy05oDEciMit2fRJO8/2KWXyf0dyJq7cJ4i1ba
x3fVZgJl6LhVwWankrNGsQ/5FMlIJBDyqL0KqNkLt8BzBte3RVy+m8/pzvG2DOGvITK2PwhfFV3H
1TwnS+MBiQ8aP8rFCsPP0yQcqnT3rtpaw6Qs/xNn9YLTQvCrepTAbwo8mOV/MNj57PbO6KFqKLOI
F4Pjjz/mXszV7YSKh1wFBt+yMJvvyYwi8+A/fxxie5/8z7jwEH///Zq2tKwhguEtXrhmUze9a0+p
nZ3VQ5fbwu6pvb0+DNTfcWqED7A+5dK0TxQzRJRxEYEPv2RwOH4AFPiGsuySYvzLF4TpRImPtBk3
0PejK/D50aslw5DzX014qpCh3vl+y7z/tf7eRFjdfVnRRamyXBLgLnltB5fYdy0n8NCVshzjGF6F
F/UxPWqf6EDuPlc2F/+b4KuDtY01PwJ5PNFEeomyH4H8e6z3FsiSi/w9QFa3uQCAqM6+/4RxQDVJ
iHnrqsf+WndSF3hHZkcskPqYSDvztZWQkYLyzNFRT8fOfhnxm1w361ToSz6phHYXfVtsPPX7GpiB
U13rSyXYHU76bA9X6rwzj3/eHKthShJpGTBhCYyYsgpczlVAsxH8ifzHe7hECXQMVaxukry0u35G
NbkdD3461+fSH1GJrGukwfP+SxFb2Rl9olsB7Spb9lvTLUTangWlEHALCBBNaOocCklAVi8ya3/n
l68Pif96tzE1oLShBKxrvehcjXIo+h2M8eEIaMaV0ebbWeTLNnn7cdYxVodf1jTiYCGmx3tcZYxe
dKHs4Qoadu7Lbap7/xKP21uyNIrKfxEUs7TmC/ZB7+gP3KZ/Om8II10H6CTsJ5LLzP41uDfBVpuo
bJthBgiItKs52Q3JVyHwn3Kx8xHX80TO/26BLW+CNyu7HeV2kvNFpN8H+JamCAiFqhjutBrWg/kT
hRImhVlcKSgfvY/S6MMo0+wfHT0D9x1Akissuwey9vEMLZv+7TdbhZFWt4aeTgNSfBw8nfmUS9/1
8lMnAkjT7/F+3fluWzcUzFiyFx3/Yp6JyvshlVKeRKlWUM6ORPNYji2aMcWsu0rXwsVW+hsEmenH
BgXw0SBLX9BkSxwd4NPVKDXxXl65jGw9cupDkHAUaGwcie9/jRyWpqaXpG7xWTlknk9BSjiiY+7s
OfVsvBElRV1sYFGPN/ng7wOha17UJXoJztDMN/N57nR7AmWDhtXOB95YMkhbLHV8vL2gma2+7zgI
VT0htwcepLqNES1FBvfVEtKnj5fMVhiNHBnULcSiv+hRshSC45dGemBSfaK+d6UNSYoe5e5R/mfx
raaIIvDCL7ZIezkY33+5rLLKvilAgfjKBZzVSYsGuweSKZsPivFSCYajjt/HbO8K2Ui2F79RFqiF
xSTF/vdhpayLW6Ghxq9Yx2z4KqZPMx4XZDvwA02vN7+k2cvHn3Qv4urkktQJUHDCmzA9Ly/u9jQd
ELjcVa7YKg6B05YYl7kwWNaXstlOyijIgCFScGBajER0ItwCTQH62ZhOmNWeLvoHIZIdq6NQOzW3
FPgcyzAu4McPH495A00A3ZKakQF5XaZotfrMFspvYmZNrKPX+NN4Pd1SHXYND+ei8YL7avqnz1He
ZN/9bx9H3ljAisaGtyzmS1PXL0p99sU8SanI9xOQyThD4jPqSoPr3TT/wzud3f4u1OquGOBnS2JN
C2fi2d/UCLIqsvcfjoY3MRkDD3L2I85Fq+NFjWahERqJB2t+ZwVfDPlSVTuXxF8nN2mDaNGx02AT
MlVrEhmPT2NMJoaRV+f0LHsJJUWzvrO+FufcQ5i7dz4e015Aa3UtoQs8lVgyACJ2kMHljeaf86t0
0eI6CO4ezWZ9oa8K5ms2ntKQK7Rh2lPEQzkUnX6kHuXh08dDWi86EPdw/RYokinC/FsfKqNg4Noh
oowzQlVIy1fAaeAdv38c5O/vtoqyOkjCIiqGsFfAkTujO7tULVz/rLrFOfWSO+28E219s63HtIz5
TSZEEy/Jp44xabbowNuRX7JLdcyO1v8h7cqaI8WV7i8iAhAI8QoUtdjlre22u1+IXtn3nV//HXkm
pqtUROlz37gT92E8UUlKqVQql3MWB1CiHhqRfTS8aRtZNkQmVzxVeaMDBAVEHUlbfu05uvFU3OvZ
fBcNlgTr6MI2hAUVriCzssw644BGerpry9uBSMIQmVkIAfmMenWS2Ph9hS4eR1hn4wSICl2ixoWz
FbdK8BJmSLp6mbgej9m+2lcP/TZ8NB6Km9bT3H4/bbttdFA8WbZFslPiOSZTBfgMHWJp850Zn8as
RNOHq8n41S9GygT1bCGYM+xlHlOLNa76CPDzffKz8EqX7qfH5QAkIY6FmBzrncT8JXtn88fWiflj
iLE2jRnKgdgLw/yaR3aJp7jxtvX00ilRQMKCSjzjqkzUa1HnQHcDyg7nMgulAlt6N7fuon/O+slT
OE1PKLGWVaOniIkxiMpHkQTF0tlq9HAYa+CqZps++NYuy+b62vHPPI3s3vfrRIJw94ejWStpTWqX
kF8mJgAm5Uad0YLPShAYyFI7q2t2Ikxwig1eAQpGyRp3Kp+X/mf+Y7Q+eM3/ow6m7HEDEwQVwukq
UACLywTzTVFTv/QpoFbG/Pf1FVvdE0AY8cgUrXUiFqalzWgMttTaVakz2r+7DxPHv+sANFYVXWCw
LlvQoc07hVUN0NDLPudgOkqH+Ux7PyDs/QtNMCeOhy0BzYzYe5CEywwWFG5dIWgc5tRCJzYDN9Z1
KWubjmZAU0PKHE8vsdXIqupMX0As4y71I1ludQIYJPpwXcZFpYevGQd8Yqh8kst4usvjYSAUQnRg
JhJctcHO3gL+2cukjcxrnvRdHf6CBCyF4OGaqi/ZzEUBQMSZGZjjVABTbJVYciFd5HXfdeLr9q8g
4fBbINgA5XgJztpb5RM7kB19IHfhHhw3+xzTnItkDWV6CZ5AoxNQ+3vo1Wm/0EwF2Dvk2vx++Hl9
q1bN4UQrwQeo/TwqQQ4xFehr4+c8vIlk0+0yEfzvJ9dBk1ZVZ5sQgWYIm+wWPhgp2Zw1JwD8ARxQ
NFugqUgQEXWRPSQk4WN+HflSY97QGcaslmzJRe72HxP4I4bv2YkmY9mhnZprQj5xE+iP9pO+/9H+
yG8DR3eSx+hoPX98ezCuj1cuXByaawUrUHWQiwGWi/cH2a4KAh/d+o5Ri+tCLvIJXC9kfDQ07/Le
ZLFdhUUL+J4MYKIZW3YAKc2u95Xt/6ekvRqPoEveBFIyv0XF4ki9gDezzFkNNFz2iMDOSe7To3lH
juaj5mLS4dXam3+zhCcihXMbAv+p0sBv4FaLDxbRkHiJ9hfmRwD7xpdO1e1313FiF2YAeDsWp41L
MYB9Py6q5sRTNstem2tWfiqG//1ETNX2SjQm0KR4m3zjYLiagxm1o/VS3lqHDEzatqSpUyz9cLug
yJuhIxFX38Xztqpoh6q2DntH8J1jhskB3QDYvVJgvxexpWwSs6NODX5WiUGuaYqxBsxSqITPZQvR
nJEVSJaqiEzGR/q1ubX9xNe/RK/q/fxm+OoOXG9/sYMWn2VApoDgHAgOBAS6VV8DgdXFzGfrYJ4D
4V30+bpWFxUYvpy86Rq5VbThXsB2j+pQBOiJRSTx27qfvHwHrgZ/eZs8jvQGyjbA523IgfwGI84n
/em68IsUFxeO3DLydij/IMsshDGlMXYEr53GDT9rbyZvm/W6m+kJiDB32oYvaf4XSwpnzJVFWI7G
q3NrpSSrEqIjW84wCEpBa5ibhi9Rau2SBFAGRzpADylSu+cy6km1AgoyKOSq453mYFhVeQKdS4xm
Wbf3VA+IeZ/iT/V3m0iqEKtXAWDDcTYs3hEhDgYQjjCpA9zH1aevanHDtgbqvAFm5t3o8whggE2l
bWegdcS+LExc3cl3ZeGrKSxJWFi1HydMOoJRqvPRFGQCkAlTVKjTh7pjGBtetQxcVabv2ok8FSp6
0UVVtHGGULvZxJ/ZVt8gHXuj76tNmvkE7QFyhm6ZSOHuM2LwgwwaRAL5/dY0wPSEGuB1A7oQgU5f
OGx0T/NjjxTwuf2AlGOBeZmcsMPejo2+yUeJ05ZJEPIYKU3HmragPSo4gEuq88GOFngN1/Xg7uns
2YgeIGRsVQY0V17pEM5BCtDpIazL3m2CxcvA6lgqL0ogQxqVSHkHkTm5f6hiKqY+lbO7VMyNDfAk
YTQ5nD/6yD7XRQxGuqFtsBsGyvGLvePMZY09Pl5frgu3IYgQjLlSVDbPLZbLZt8K9cdU3PXzJ71+
/bAUxANonucOF3wewjkNO0x2J0GJNFKRAZ6IeguA/5PB1ysZnM3KxpxJEvSZQqJHVo8xYGbe5Nh2
a7qPpZjqlzlUVChP9RHOI23CuMe0OkbY8AD6x+lod6OfPuhOJR3c5BYrWPSZMH6uTmxtsfMaiCwQ
pmvJYchAjkn36XyXz09R9ZSXoTskkcQZXAanXEGEACqmvYBSKua7WUDSPk+AGs9b3DQkiS3VqV/Y
AwjlMcUW+22NVgBZp+yKg0BnIg+9OSwXShbnimotHuQohQ5u1SRHkkSgYf7oEBuftj0VIfigYgC/
MuizB9cKwRnN0sKvtPKF5uTtusHzTxX3jLtTrCIgdNSLHFzTJNkwqirIEnRnqF/pPPtLjun27Iks
oWS31mz+VJigVBZQLepaCEP6FsxOZH7EMu4peO6vK7Uux8YdjwwQr+6e7w/sIZyLEHKqInUBvwJq
8V5a0eUfe7lyf4QI1t5qSZaYISpvegmWKOMpAheT0tzRDAYY7YgqU2rN6FAR+08prvTJ6eqWhgAI
YIFSARhqDH0/56Vk3WQiuA8+EZGDVqKjIypgtGU3TTY7Cbhqrm/NZUqG90ycqCGcnQRv48mooUYE
RsDHeQPqaD/fVpuRuP/EXrICy6qLOJUoWB3p+ixdsncTdzj3VLxBwx17sDYtfMS4H7bN0ZJ2C8mW
Urjdl67UDcBQIIZg9m/AOd8BwVSylOtH9z+DEBH7aJFFDKMCKmjUUIbDmNoC/BKAISlLC9o6SnaD
0UtGfiRaiYm7lo/Sg5lNdUFXXTqKhvlakP84101EcrCocDMathY1aYqlm4MHMPmaX/RJmdH42TMv
1sr8jYBYD1TzrexhsnZ9UQ1PWBCr8CkgYcviQDMWY0I/2T8Pk/jr9Cn5SV3Md3no/Guc4K1xuiOu
6uoRxCB/4xr/CBeLS8mYUUo6DJdV42tq3GTgb9OAeXR9ZVdiKBvtV5plA3MU6RXh7KlhWIxqiYhc
0d3QUrYWqKcJ2NiXQraWvKZ94RzxegWsPjVxOQvOSjMLQHr1AO0x8+SpMq03mzlkAvDMLm0Bphsi
25IiC2vsrivIf/ZSLIccRUKHv5rPHViShglrLByJZCmpl1vhcSHTC8bgvv6FHATvIC/UeQ+qYCrK
YJFIzSAngw8B1WrLDnT88T/JEIlpAAIQGgEwXNyy2FQo/IWqZ2dP12WsmvwfPcS+sTg1MwRVkDH4
FEnEaTcdFFRPZaOTq9tyIkY40eCMLiIA66nupHzrpgSwRvcUAIfXdVl1hydChEu/CoO2CnvoEuhb
or0E7DPYVNXRl8MoklUPdSKKu8mTe5KGWTcH3MxAOKD5LBgPtbL0Xps1Begr9fxXlgMk34nsAPWN
jrXmBjTp00MH/qBdoYNDGOlwEILP7Zs25t1L2ixo1onsPjyCnle/B3YQGuy0dtnpWkO3tp4AGU9h
QE0wC5CRtZ1a1Wi7awcDtdk6f50jpXsFI31ZuX27jG+0LmgOflj06PdWCxZZnYYtnpghiOZ10CIk
QwvUQ4Up99d3YPV2sAEojOQfomMRpDtlvZIaMd9mi7Njl3uapdv/TYRwl9vxiJvVGnHnNd/q6BtA
MiRWtHoiTnQQTjYABIE0HkKHtB/9vh1BpU6fjAK5El25a3Lrru8TLxqm5+t6rZ6QP2JF99/U6I5N
uPGCkNm3+y1bMDBdlRLlZFIE92jaVcWWEsotyTdwpzvKXDhD0W8+rgsqibhgCPAq2Dtu58np4D1X
FWgpQZTcHJcILNXkG7iK/kKVUyHCPilMV2JU2fFuARFxE9V+NLAbFU2O13VZM2lUqDE9BdKdS8yc
TjfiKETzP8hnjy0DAqAk4XpZdUU4fCpAcCVzkk1Rk0EPvIN+87kTXnWNbtCUL53vXNv9U1H87yf7
EvTaGLwTWFdAPbMqtC4Xmzj9eJrmTB/hCdF2ZtLbDfpNl8iKbacDBarPaiPftYEyb+ceeGcSS5Bt
kRjUDEmiaP04u3mB7pjlM5JukthMJkFwOhlRQIfD94gSID2Cad6QFCnXrq7TnRGM2eyjNK10CNBj
N1beAB7Rd/OmB072mEb76xa9FgOeyDJ45HZiBYoetgBrgAe1FW9WH9HG2aXapk0LyaJdELzyDAbK
M5x4AuX3i5R3hv4XI5ogyDhan5rS+Woc0Irrk5vIo154S2ZkVh20YCJJQyQ6vjf1iHEgaGUxM4Pa
HgCphAXVZzDIIH2DHLGeH9g0HnOQZANOMgRq1CsLb2b9lz7syvEVJAWeMvWoCADPd7gd1MNiJZ8m
MClpPfHBXG/3X6oI1Cbgbbm+D2unkXfs/htCitUrfYyithm4lwREcKNMwPrrjgA7kNzJMjHCeURe
2UaoBdMamPESFEMIHKR829lD+z/qIxzDKYjaJZuhT6QZAPtfvjR03qHFV1LUWDuLoAb6L8YQnFhY
pVkCHGKIUYHy991In69vi+z3hfUCc2gDGntYbRVtlvm7XXy7/vurRx1VdM6FiLKiCNJS6t04agoQ
NI15m2SPDQOdOjpF5mWz/LwuaTX3i+nC/0QJbqu0g6yqGUTNh+iB136sTfR52OhehJSorIGQn6jL
E/dHmHjitLIHeCzXi3Q/m8lsKwe06GSX2ekPMuY/cgsIqA1Zyo2WB6A5u67r2q6dqMoEpwb2tqEg
M6RT886MHwGN8hfWDeUw9oW+Z3QNCGa31MawhBnMIih/TIs/NMRJpr9R4kSGYHrgAdGMXusHt01U
TGn2CPLzqZMFHKsGeCJFOKd6HKQZ6MO4W44/A0oVXAUKYPsdC0nzAazbxEW5OXKsPdjgr2/S6s1z
IlmwR6sFx1xYYg0jFIr6bKengzvXx0DGOrJqDCdyBFNsQm3sFPDQuGrC4Ql8Y/h9XRGJAPFlbmvg
yggU1AfVqS+ejE6pMJDZ/1Xo+UcN8W2eK7015S2WC/iyjh3cNuruuhp8vcUjy2wTToiXU8F+eB4J
VGZPxzQE4ttogB7CeFSTh0j9kiJ/HRvfOmkvni4RJzw+SlYSq5mw9XPmFZlLt5wOhlWOQXfD5r2r
eXtdv8vEL/hRMdaF8hCw4ICKJUi0alol1mIirNpaP+gjB4eKjzFsXNnqP4gLdE9Plmy+cIOCSL4I
J9GVmid5wAaIBJKKM4OhvJicwTpGybNWfc7JS2XJcnqXXQ2CSHIusqzNLI5Hfqz2+Wd99LLnCPPQ
xpfAL2/pm2E75uE9xpLErJctDYJcfkpOVDXIGKBhFKoOvklc+vsf/jdEWZo3bThBevMi4+q8OHhc
JK5NVMaQ4rsAxEvRzBczfslo0S34tY1RcrAvToTw+4KHYhobFo1fI0NYOKWq7kJ9vo8Mw08mzXIC
ddrobf583UrXLIbzv4HVDv3KFynLNFysPtdQSzS2nKUr3Y4+sKx3suEFmRjBMPVhqSKQhw5AVAgO
ACyEGICk3fQSn3IRbnIcPIz4EmSATOCxCfdkq4RpCn5K2L/deKjMujppnDyyZEf74i7hctDXjQEB
oENdlC3zeC4UtgCCJrklz8UtPUy39QEt6z7skQLsOQYYcuUmL7Lw8zKo4oIZ4HCQ1cbgkzh1qE1L
pwU62CGiPUOXNDzYLXrY/6X4kW3aujRIxAwsqEXR+X1+xuwcE6vWHEOno2k7HNEyfslucKZtnOnQ
VyS9g+8319mVAFmYY8RIOPYQSyv4kgZIxBZSkBhUM4dGcULbrLwkLZWDZXfFtlrC8PdSaf1TOADw
Msg0MP3lWuBkadi+llbaO+1kPoRTNbvhkPS+tQCUYRlStgMobLqPMQd+CIgCmtSg072iyDAl0RrM
LYBbeNeEQeU1JonceMRDLcT528ehfTNYk+k2hZlWrlLp9GcZqNZtoOaYn62mNGnRbE0BJalYASb5
+iA/0LYqd2oGHHQHYMSlzxQ91tBmNRJvNEZ2zFIavhljDjqROVTH+9BO1UPXL1ArsU0ZH+eKz+Jd
9ZzZGKsK5NPzLZwoq+vSgKXGIPBlQGUsdP+6B1nzxGcihF1bKiVL2kxH9OYOXvXAJ8CnXef0HiZQ
0Ofhhv5HYa7QWHomUbBLXLrRgM6mDvg2SPSCd7aenOtKrR1wjNNirBcAaDrwYs+XDTjB+RCVyeCC
uuYhrOcjM+N9OOk/w7CXBffvP3Zh9n/2SGwiqcwYMG85Q06kwPCfDqCk+veADs/5aw3QlNRd7gAi
6zYO242eiW46J3C6rRzzYeX6OVtVISADXLnOGlqrbgP7N+lLO4PPJPkURPg3KBBMMlJNmWkK8dHI
tAAPdThr1oHTpXCjSvWu76KxphI6WIG9xFBWxUTR+TYOdghi9LLr3B6l2x3JbNCJB3Z31M02aNwS
WNpje1cRN7YfWst/q/SCOHo15y7wW6ttY41t6vWllWyMsQFNdGFMm6REj5Frpknz2nVL7qlhBG4L
Y+b92yTyaoTMG2opCv6btgb52rQYn9Q0+lXS0d4ruv40qGT+magYCejNrN72i24/WMaQoINDaTL8
skI+F80QTQ54nReXLUG4y8Nw2qm9lraOATSpYw8YhsQDTQRIJpasCTuvHY2s3VxfvpXbFANrlo2+
Jjh/EN+er55Sh5T0ms35unSv6ZVvKBOj50h7uS5mxQ4AHMGpIEGyhaydcGnXaRiYmLKH11fCL8NU
eNgzSYPgqiamiW57TBddAiyRoBmtvAHtFC0ejAL8Pa/J8PHQg9cccFXicuaYEeeLNRZBN+YJcAci
Gjl0RBsx/ZZlkqh3xS2dChExT1HJBkqytkAP8GUWoe2pVf+y5KBRNwwwllzfl8s0JmBVT1SyhAM6
W0MNwja1c9HEBtwhDaxb7rCrPcRvBsj9eo831hdb80vqmE7uK4mTbT/euix8hHCB6aVWNX3ZTO/j
qOO3BUl2wDcrbucEoFoZHDCMScEdVs0FNXxUkHBjXrCO20Gidl0YT26ptyBFm8mzYrwWqfnj+gKv
BMVAaPsjRvBOuZqnFYhTOFQFWtF34RYsnptKyl19mQrn8LjghkRbMkVDttgNkU+xCRBe0v07yZ7v
Bh9ZuU3rllu8tvVPw8Z08/v+XvESIHte1/Gy4UoQzk365J1mtVOQjeRdODiUdpmHCkbyvf9hbVH+
8cmDIcP2XPH5mB80cBKRpUV/tuC1mgrIA1mtIbkDfh9WZ1vswOdSaXy2mLdLR3dLqf2FewFEsqHq
JgqPF1H5BALkSqthozaqgZX9PRw2c8MkDmZ1JU+lCCsJVmglsTMcx3/gFAE69sAebJc6yjb3mSVF
2ruc8cLW4c7HKA+PIC8ZnHtDzQoG3LFKB/Ue04udwubRaSm4tfA2egEB4a+pV257jW2YHUv0XTuE
J9KJEI5Ehk5jRiE9rUHVmtyEzZsVyro21u6eUyGCizOyLul7C0LiOtmbi34D6j2JG117RREbSJjg
14Q9ItV1fgL0sZ1aM8DNYDoDgCQ0B1xocF8WDvt8I3Paa1knSDMw2Ix5YECMCBqh2b7JLMBducHx
DVMuBpIx4Ad0X29Z43GsMLBdyY746iKeiBRc9Nz1YzdZUBC5vN8cCI0+Z47DAIRWHGbnk+xKWLkE
DZU7MkxF4U1KhHNAGi0fswoHnLTTAWQbL/Ni/5iImvtaSiQumjsLITTHQwJpJDR0Udzuwq1eJI2e
zmzs3KajwU4HM5DumH1qbayETE4Ags7bSAtkoAFrJmOAogQTGgYaJw1xOHWO0fzcE3DltBvQQmLU
K/LYM8eVbxD356/XXfTK9p0JE9Zz4QDrqglhRoQY1/pOBhl0z8pRPpMgumQNkZ2WqmApNlJvWGq0
5PVeZS+P/5si/GY4uWpYYzBFjSBGZ+NTVftNWX20nAlspdN9EcxBx2yRUWlYqsBCEoQsPu7cZ4WZ
Lx9XBCaH25qh1ojR/nNFyqZTuzqEmHwYHI068MOS9+3ajpxKEBUBfhKfaAG+X4ACNegSh/Jo1uXT
dT3WriwT2RwGtCM+1C86I4ZGtAIlTU5nrPmgvPWL8WcUcNBhlzOw5/oLkU1PrZ2dM5mCN1Iiq2Xx
DJlA9/Uxueu34SG7mX2Vg4gkGzSeSJRcOT8gxYGTQCqQEyTwtT4xu6gLskxvOUur5QYv+gEeEJhO
Lfr+U8c+6j6omqQ+dy02x2g3qgvobgW5h9ilbHdqPOVmxoOBf1bWvptN3CqRNwXu2B9Zv1f3FJkC
ThQ1RqMzJliQEAyc/nX1VywJs5qwJQ5EiKy4YElamExtPiK+m/UDA6pz0HmLbf+NEAtvETxDka0W
E4OTmVKrCQ1EsI2vZMfa+obXpORIrBkO8ED+COH7fLKPQdzSsItMQH6/DZ7pazuCDJ4DEGCP3vzF
qCIGpJFCBigloPZ5nehcml2PLE6SdnFrUJIq6bZqP+6r0GytwjyQ2EeVTRAwNeZUZRnt3ExPkcoA
F2zR3QWGbGZ3ddnQ54IXBkIAEyHHuSJGZ0wAgMXeLL36Y4xV5maTjSm/cvkyErBQ5nSTkBSEjJrm
kCa+GeNmB15HSWPGZScbqjKcTI+D5KLlR6yKkhksLGYw80fOuCG38cHY9xiwoH50kM248wvxPCg4
FyWEWHSpYeEWRGmj4hcqJ/qM2seotY+FBQy+6+frwrtwmhMcc7gXXtMQq4izqZTTUGHmYQKeTIdI
VZMGwRdHGCJQAgK6HsPwvCpOBzM7naaaonfGAFdsZx0IxoKH+fnDeuAxBqwNDLEjdiPC6cJ9gzxP
k6PXKVZTBzRZn5fc/nldhnYRrnEsDwBcAlAffDwAuzy3xTq2c7NIEAHg6YeZU9wAHkdCpB7y6oND
HcTA2R1eE4iCZQ/dlUUElBCD/8AoG06BcAwqqk+kokXvFsmTYn9Rhs4rB21/XcEV/TAdwtEV+MP2
4iU/lkbM5jrCBAXtnLj4bVH4jSdGf7Ah966LWtPnVJQQFaLQVJcDgyg8s78aueanbXLXFLPES126
D1SX0KiHchauzksOKwDC5WbS4TDNh2bf3A+oHCxAUfsWOY0rGwRYEYa3LMp12CcMwl+0P9ktWvMy
Pq7JnQR/GiEZYW4mF9S2PhjZZTbBbfrMUXAszve8AP4PsAaCCw4qqrVjjjwSGisX8jVeUsmdtSYA
PY42ri2gXlzAQxSkTVulrjRMswWKU1PEiUHbSB7iMiFCNKqX80zjEELSGmkqs9ob7ONvZKyUCfeA
MqNO4MG5NZ7cvZOpWRgyKcAC4f1DJIDKJvAJeJKokCbE1hSimLFCPMoLmGKVuFSYERk5mKOQubeW
DryGssPDl0TceEzVoTQM6A56MaAzhcNUz5bVu4O+ZLs4LH6Cq+p5StQQ45Po4DeXGPd+LkuZXMbb
WMYTueIlmC5DZlkteo/qxplBIutznHDLBQiKjSqx7qGre3PdTayuJUTCANEcgaGu841rW2NiSN/D
rUfJoV5+60EskbB6aCluDp69BxuT+IhoNKBI1D1mkZN9MDvTzwRoQ2gk8CdUhFEIk3V5XHa08EU8
kSc8IEhnDRS9cOivKu7SZU8fOZNV4tvuEL+mtzp4u13epRZL57rfrVwwGzyWmGlTkNtBYcFfGLox
B4GC+ndWTt/Kskp91Gdu6qgtvSKPn+O8Aql9Plf7pmgemrGoHSBUfMtpqH9v9I4dyiEArYgFbpEl
aAsnGPrOMXoT31rVb3WrJodWs77Z+YIR20DrNhNaZr8RvQa2+3WruIiQgGgEcjZkD0FQyTuxz60i
zeppMEsc56Vnv3oDjXBmOOroupuPCWOSS/G6MPTQnAtLio6onW3zhK+mvZQdsQ4Kw0nr9YZUbmyF
xrfr2vGvF7fpj3ZIyZ4LDGsMQoXW+A/jn7brduaWQ0z/zW11sooI48/lJEqHYtMIQIN2Q97peuxN
hTjmMHMerl0uzePx7xb1wn4hAMSTElVvIYRBRmukVYvragBADH+tYx6UP9WTXXTopA3669JARI04
hgFNRfAc+WAryWw0fBWThxx+qiZ35rG95Q9WnT5+fMtwUWL4AvV8cuHyK2rmlslLLTNadVrA0JDt
fKvuZL6Df7O4gqdihKApANhcaZkhcg+E+Qm518grgPf967qs2TsyHOgr5OB12vslcHJX5szoMH+P
3A1IPPdTbTt9l35te+qCXHt7XdSa79VAo4HIAlkodBwJpm5P8RDTGiZhbDk9eeJ3Ft7EDA1AjVu4
tSxgunzFwXHgMgFwAi5P3M6CCWaFNS1LBF/foCzuZPPgpUZzSLvGZUrt9+NyGzQmyujWa6EimgpJ
8kmi8ZpZcm4odA2gZ/Oi6F3bEzLOuNjdlLnhrvAjv/VN01k28KLSmahVffnrH3hUvEQg3m1WmQXY
5n7GKGfmGOEurNtd39VOHd4E1jMyjU6t3UfDc1hT97qia6YK6D7IxD+XQG201IemQzjsztoxKw9Z
eRMRyVquxAZAsvlPhDhViKJYXgIDChBDSe5WeQxyrY+HpphkADMpsk8q8uWCuXSZ3ffIGPXurH4d
8i1lksLeylHTVRPdaMjTIP1/gYUMUqY86BWwvfeAiCgf8Cp7JOPsK7omgTZY2Q5dszGmhOQWb8YU
NEnCSBsor3blzVy6VUsGt2MF3Ud0ksG5rmzLmSj+9xP/oQ3BQvJ0AO9yZO2qfrrth06izZoInqbj
1EjoSWCCCILWAUKjYHTRrvjcDCZ4oEy6fPzex1vhjxDhAonzoR1mA9hSZfHQ9uamZcUmKL+aTNKW
uKYM3tzooLA48/A7zd3Jepnjohsd8B8Q/wW/Nbr80vru4y4dtaz/RIi1TttalnAoefJgAZV7/DVR
PsVkk1Pp2CqPhYQL6kyQ4M+ntNCGhSIpOGT1/JAntfYG6Mk83UxWTEAbieGC1isxIxM4IJ0qKpeC
BFXBHBuZs0M+TXa+CQm+My2m9Ebn8E7u0OqDH9ECDkybmdr4oPvQFbeoejt0zChpd9GyxHt0YPXA
Yyum7oGNaXfMw6jdLSPqKJ05t15jVIOjBJbm5l0w7pitdDd20DAnjBo44bZRN7lKc3ew6/BXOWfM
AVLo6NPR0h5bSreNNuJGSqMBANgtmzZLac2fzKqcVbjVer4NlCT+rieK4jfJFLmkiAEtfd2jrj0c
kD3mneHAY8bMrhCIGkVfmyNFU9mA+QJ1C7jNDSeMjfINjcGRySefMsDepZ6MFmfNQil347hAwF4h
0pFNOjpT58YGdCD1i6x2WlUW0K8FAsjcYf4I+NHg3hF7wcal1osETOIIoNTf037ZDQ4KsLODqgro
p6Sh6KpGJ+KEnMPYhhrwElEBi7qDWrnVnnjpI33Qe6duvDrCmBDYBX1Z+PGepBOPhwX8abR0I78G
rKNz19hX6ajkOVoS8zHcV73l53bldeAOy9uffR8DBebWHPi/0b3cIO4w90hlFiUmy2ZXAS0wipxe
AMQn2hww7+ykmPoMI+YwzgIzvxLAoubmd0O7Cyhofft70nROFfzSky9WUniZLYuxV9IQOO3gFeIb
hheL4CHnEaW3XgfHaLyEeEEO90QtvHqJtgBo3ZiFvkG/tOQQrN2YpyL530+cZWrCQpMZIkfzjTSN
E5mqo4w72/p8/bCt3ZcYXrWBtYgYA8ya53L4syJVaoK3UTqg+QwQ/07WAmeLynIqlylXPGLRVocq
PBp7NLF7gyUt66oEVMEsjx7BEHNLrfEmsMlNb9JdFKmP1/VaPWiGDVohnDRIEzGOFLuhFZigele1
+vBLbBV0pw+0+xzpafA7mYNhHw5K4M4tWHZyK1j201I0n0utsF7NrpKN96wu88nXCE9QsMBVelxb
HXCBbpRyD1dmtJI3xpoIXgTjJSq8zMRh6VyfuyKq0T5etMc8+GqgnS94ur6oEhEiM1uDM7DYFUIq
Q9vNyq/OeGT9r+si1swETySklOE/8D8h45Fp8TRnaqUC2+hXHJQ+Za0zBti/2ensD3enoyCEiQyk
wvBwwFwo/5iTQxZE1jCDvQKlPUDxFyrCURVdWZu4f7iu1Ps0vugPTwUJbrg057yLM15vCO1iX7Ci
27IqLnddXGNGPR3a/N5Ese+AogVeKlEDHH0zy96qqrWeYrxZDmWQodNDK7u9ZSra3TwUJYb9SXWb
g771qcOUsr8wBBFJaxR7pW1AZplX9r4ObcVJWvV3adbo/qqU3rhL8/JOi5Dyi5DD+IoqWHjI+1H3
F9UkDmOgDgxm3b6Zl9n+qZQ9QPHC1Nr3Gkm3JC1kZYsVP4djwefAMWXEEOaeb4GR2UmsUXSWjwC3
Njbaj5nevHOdbmxwH92YwNOwcTk2rrxyvGLNSNLwAST4CfOiXGeULANuR925RlYjIdrFUbe1rAgA
21Md/bhuAavuyLIAYoCCGqYDLP4xJ6ZWo0c/ihpkaZQbPjLZHgsUnmIMd0Q7dWftw+8SeWsBKjMs
7voYkrDilTUic1cXBG/Gye/2+YHz7qoYFVNvZBPja7lylIJ0CykUApxysWBXT82IcihG0jrfvjf9
zE+P6MA9mluuWb+TjW6tGAzE4awydIngPhGOUtWRKY6qAK8uPQIqVKJ3fpx3OYZkAK6lkLCWXMSX
jYDolACoJhpEUBK9JFLRlxJQKCPeYLzWpTita6OCg7ZAj4+gErd6LAFOidhkc30HV6wTrAO8uQFY
15ArPP3aipbqPAD7iWC+mkTbGK+AMJJNAK3F2hjCRO4VOSL0aOtCnAFug2gxNcw1DaAYnlOn0zfz
uC97bza8DpVe8E9u1PGXmd7JB2XWsjZo2ABCKocXwhoLj/V8mZUi51N46pbDWi+74ibfEzRXooPa
vb6cK4Ew4aOZyKJjQfHaPT9/ZW2VICJAaJ8nR1a+RNnH215gJ6cShA3TF2B060WJuf8NSh4b1EQ9
+6n1230BegDpqVtJr51JE/wJS3VNn7k+ALFC24R+7Ltka0ypE7X9bZ1ue5R6HLsNvgYYtnEaw7u+
nGv+DPKxcaiaIukmRhuh3WokJikANoxNsK2Q3gP2O4omb6qPb9rIEsLaSggO81RxiSIuQEpdOPZm
l7YZLXBV02P/235bbkE3BdB+ZwC/ls+Lm/rTvKvu0Jnry07imumAFhJcn+jPIhh7OTedsO3y1LIV
TG8qn4oOnGGSwE32+4JpDlMQjqBaQw+hFjpq9LOJ3q5v1porOVVAsEzNrkFrBL4pUL3fsbhz7fzG
CmVUumt++VSIYJC0ng2rMuCvwOldOWpavsRN+DoMoafUWi8xP9mSCV6LdlGq6Qkm/QJr2DGtflTa
ULIraxaOngM+7omi+SWkcl2aGEXCAIRrYPTyPYFN7pqN/fj/hLfluyyEiHgwA88CcNSwcioEQsVQ
GmnOK/cMuAp7Y1MVDq+Wxi7ZNp9bJPKlBdqVHTuTKBwpK6IgcDABHBGOX5fyvqwNx1KP9iRZyDUx
aESg6P+2TUBICeZtpISkVYa94qDy6BlxTFW7T9tdpvnXzXxFENgoQP9r4sWHco6wgqkaR+gzN8Dl
l+t3xOhu0dz+qKjmFyVTnq+LWjlRZ6KEpatmNY9KNoxubNp7axgPmZpucKdIlm6lDwsgyycqCa8h
pP7UFGLQ8O0sfvQA1p4tBy7bzPdMc4ZNiPJ5YTh0E36OJJnny6EVDI6fiBYBxv6PtC9bjhSHtv0i
IgAxvjIlmek5XXa5XwiXXcUMAsQgvv4uueJ2ZWKOOV2nH9sV3paQtqS912D1ainZEp6T2hz9Y3fj
+wh/S9QYi9zLrSIYS3DGIOFbA/nReryatkQOV74mFp+t4GoOKzOg9i6zLniOI7dUGAUkE3Q/OtPL
jMqJDQAF5//M7RbPQCHgBQCwBZLyolo1tjhbZgZzOVnhLzA1w2c1J+Z/vWTW7skXURbHSNv1jQyK
NxpF8b0Oo9BBvs8z3ac1zm8Yryq2a5FrubwuOhlcd0+dtgwO165b+AsAdAbiGUjTJcRYonQsgZrA
OA9xaIaxjy+4G6+04zaKbyVBn4datqziqixSfF7mxvpjbnAnQQXvr+bz39F86imZdJrRf4cloGPf
RjvNhdXlbYp3R3sT/dh+LYrsscjPaGKKO54GnN0nnzMS1yhHQAjPbaXBT7Prrvk+sAfZ7hxJ3ygX
fFYCEAsSl1QTz2JUrpZM3jEjbQfn9N5tdAfGqB/aTvYrfxGaIiUEMUxv2gi5AsU4K7mjAH652xRQ
n/FmRUQhX/IbimEEdLd1lVrfBP+W9lF2vIyjTbMZd9CWxHOD+8JbSgIrvw8GX3C4eid+/nqRfDxf
Pn21s3iLBEpoy2o978CYZHpAoHNO2WNX5XcNCWaOeOp7k+ROKU2OGhXOrFAnq05z+RoNvxJ+oulN
TGAtpvp2bDqx9oPMYcdeGuLpkrrLZLr11ly5BADAif4YtJwAvl0iR9CjT7XUhnRA53NfSNzbvvIg
cALCJ6pwh5f/Pj0X8cQ2PqtKaKU8W6P1ES/aTfvun+qu8mIftYnyG6y7j0o4HBtoJuju8C07Dv8k
8Jz3+D73bC/f+FRr72xsZllQIFBsx8q//FuYGZdR/Vv+YvLqGwNdnynMoGIF9GIRcs86Snvy/vUE
rKQp8b4GHw1AVpFKLmMaldTHporzNcm/2cktMTe21dbvF4fc2fyiC6lq8O1G/9ZqsyuTlBUkKlnn
fT2KlaMSSAvYcBHAWZDZF5u3AzW4VDIAWWqeQTuaG4dhmh8hIb3v5C2do7URncdabOCp76Z6GNC/
Mrn0Q5YOqST/+Ho0a3croFfRakFB8DPNk+R1PuuR6OHqDyDqOrMB/7u3r2OsXe5xt/0TRAzz7MNA
54LpVIoEy0HgZBO3bxzJxwUYQNkSxOrd/zHeYqFFRZMDjtPC9ugk8D/1TpCKBHlL4B+3iJ1rB/3F
6BbLDoWBop87nFWp0t20k+JO0NUdKxz7PfNMozjieA6ssfO4mrsZqbZ6L2tp7Hx2Fwsyo10Xl6SB
jg0AcEN7az8nMKEWUlVloJm3KHj+zQ4A3kn0PYSk2CLNa12l5QrHfdzk1k+rsoMcNDLax/tBtx82
PuXa+sQVAKBMVB9h57u4LbI0yxkhqHcOwZD4epAebFe9VR9/V674M7rH3l+tH0GJA4cUYjrIWJfr
lSv5XHJZ+H/d9q2TP4y7xIOgDXWTB7RwN/F3azcQBIOHBsxCNTi7LiYUTGSFJjPiif0huNbNjj73
Lx8Va7iF7ordtKU3vpZZUOkEWhdyYIi4WDSxptckx6vCrYvc4WzPtq5Vax8O5oso9kNKGFS/xZiI
HvezoXfoCJa17bad1SXOaPVlDCXomG6sSPHLFhcP4BfQVoLoCzh0S5PCgkGsQe3Rv1Xr1jOy95I+
TuN+Uh4TdmyqW33TFGRt+vC4RtIUuExUqi5XCBwISIvHPG5wWQrZnT3LN/Ly6ojOAiySSjxXaTJb
yPzaju2F9BwBKazd6fuv99fWOBbLIB0IqG8SclfeKTubq0cw07fetqsrAZVntBCA/wTE5HKu0pGp
rS03k7CI+VUWUGTLw+ZDkkV6an+NXvqSB5tbeKViCwbDBygY/RC4jF8GHTM0blsVSVHbTVc25LMB
wkEHobsrgy3E89qFwBZsc8TDel9Kd5QMqm0173uXjI1H7GgfN/rDqIEvaOsbJ5tIPMt1fh5qkZjm
eUL/NEGZwJz6Q9IAFwFUfsgbM5Db9LGzoAzeaRtNw62Yi40Mw7E6qgR7C1rF8n1pQUcK9QdgrPIq
9ylLpaMJi5Wxb7QtmQux+BajtWEDbINTDqdHvAUvv2EF+ZcalXVwNNvGGelTlFVuXd7IoAvU9rwx
tWuXlItoi7m1jaxUlAHR6l+xgUWK4g+aTlIW/jYaNTfweWuPs4te7CKFWK3CRxQ+RH2ge6WwkXkD
/MSjNy3E57ap16tzedb5XeSTOm0NxoWmWAST2oraQT9FnjGyk1128DnemMy1tHK2TpfS0iU17Nwm
eHiSaJcMr2yLJbx2YgJ6AcATKOwQudDUy6WBhJLbEsHp0qEfkhdeexIn9BhAV8mZ0Z0B6nnr1rOS
kS9CLtJYFNkdpy3OGDYbbpzfDZi4BmKgeWiqoZE8NNkWKmllFi8iip+fXZtlmddy1yFizr2mq505
2SrrbI1psQZLY6wGXcE0ikJEFQBz8KHWsZWNP/P+UeM4/1yL1cfl1i7bGXFY7/R4bCexl7zgau7S
3C0CyW88NTBf213rqCc8vyHvD5WlrQ+4tsPFW99A0RHvNjCTL+ez0NWmLWycqerOfjNxlcwhQwRt
4dgF2muzB7r2LrgIt0goXVqOdj/hbM327SMNon2BDm/9WB22e7srR+xFqEWOLptcmzQJL9+6mA9y
0j2l1PTicdw4yleOgvMwyyq1lFOCHg0w2LE0Oply1wwnNQmL6Z+ifO75xtV/bfWjsWAJADu6yMsL
ZGbN+TAJgZeZn0C2dQy2US5Yy8DQyAT2FcxkcK+Xt0YSNVmmlOjqCqyB0KsZfrAjc3Dnwk3L2Jam
WhvRebzFLtBaye6TEpoDdRE7XfkQbXHKtgIsFjjrokhv52GGkPAc6m3hdJLmfn1hXF3V54NYrOqa
03Rqh3F2NTW9HUoa1sb3Mb1R+m9lGu/UCsp6uasNJ1neOjBFTl9cBy4+12KR90nfQTJTm92qzfwM
5IxuAngooY6p3kfjrd3+JMqLZb+XCgOMY+NEW9thZ8NegvEqs0+Y1FLcvODNO4a1CnyIufGS3/h8
H1N/lu+13ogJ1HAZjOSPBX1R2Fa6X8OfnE/hR4Y8i1AVBNjIGiseeHdo2wjN88wOBsVVyF5o38Ij
NVCr/ajtt+SattbN8hUgm4lKtRoT+HuzNeiLO9S3YZyXBvXz14t0dSJ12FLizSE4NouV0jYy8Bkd
YDbl7MwMuK/sb3BKwHkJ2QkTBeRPD0AYX/U2k7AYf9eOq5Nylb2LE7T1M3ojtO2K3bz1aIfsxNoe
AIgH/Vbw2z49a+o0V6dyylHRNzUKqVVtNxMgsSw79pTqvhs6h7UoUUBP6q7Xy8ob1aL8x67lB1Xi
P2C47EmQrK2S6WczJndZgzZnV/hMr0+52nXOoP+UJ23XGFPp9dFYug2gXxDVaG/IlDgMIilaoz4o
WV85ULl7IWBK+TY18Zjr8p01qh4zKQt7A2WvaL5qgDdPCN8VecSv0e+Qr6mho59qSL2ja/PsxFn/
imvoe9lT4sexlbslnEQ9TSuMADh63ctVM3Nh9147yODfrNysXVz+f2SVlMLIPnovwKEI8qkFxw4Y
e85tl49cc3U17wOLD1pgIue+pg1lXt4YT0pkQqa4jE90khQ/48ZrPkWtR7TYY23UfVPz4rqtIYEb
Iz/XZr9HG8ohRXMyeQ4lwYnF4IKRYDSiyRs09Gfxe05J1IR5H3tWJt1EJffHNAsSST7oQ+UXev3I
c/2aydm1Ucq1q8j1syrDDbUf5YNpjrdTTENAi65q1XrKcSTovN2rer+LW212CAEthA9HK4INeUnu
WzOFWNGY+lnJfrVqHzuJSY6alp7Ayn9SCj12YCLnxUkRNrS7mimTnDpHNZ/YqATak3STNSq0gDsw
2iRCZm/u5Pa+ocr0vWLDwwxNBofyicOstbWiXUvNzGOz1riwcyNuIU3TLorjfCdXXXyjpPHPnnSK
Y0R94UjV5IMwVTrNwPEINgB4BQCduNARVg5xwsNY6g5KkkfOkMOpS29b8BN78kMZimdayPe1Zl0b
JkSq0aT9plV5DhVy9QpFa/ZEKEUjSZkqx7Rmz2zkg6F2e3WigKEo15EObVdU4/EvlB+EqD9UfOxx
sE9YLZlrtNN9wg1fmctxbwLV66jW1DhJzSHHqpWDD8E+f+jLI0naF6OZIVknybNTzCDp8Km7Gyrp
1LZz5gGKBp6EpJPHtMaIlMiwQvi2/zOg7eoOOJncGeyIq66X5CBWm+xu4EntMbXGQ6si73o2Ua+r
JfO6LOcqVMc4Cmu8q3+aQ645UWxH3qRYQaexWpBwK1eL+AP+nEPSyz9hLnKE+cwPTVfeB2v42dkx
lueA3JZPUOpito8+1rNF6lOVzZInTygzp4p9InPr91n6k+XDVVroh4y1N6wkPwbLfDYlflQGpQtI
Yj5A66xwzbZ/UME2KmTjqlYaL0nJHspWp5TjkSXDBCSJKkcj/b2catdEb2Y34c0DS2AmmajTlZYO
XqXodyinnsiYPk6anbn2nPlRbr9TuzuWoNahW0IPdmp4GmC/M5d3uQSAhdVnN5Y2QWg+yU8JaW7L
un1V8PZ3qK6hYt8aTQC6ngkivo3uXJ1fASP3YKZ55UO95kFL9WvASTUna+udrg/Q+C9niEiSCmd1
AZ18KbmjeWc6qDFTD0roUJgYWOLUkWl4U1lBOr+x5pd4LG86Uj1negbZMbM5mKw6MbkbwnhIwjjJ
QCEeZ4gFAy/vWnbVOlkpDV7cj52fSY1fkCocub6r2BxGRJecoSa/Og5HZsigHJrJaB0iJ98bbTzp
hukDKn5q4hr5OlOcVp2uCwOJW+mp/GynyimLgLYbocwNEl8Zqpn5s9MKSKj39fciIU9WAn3rJCNw
AldpONExkLp+dCIJCStXWqxgqHS5nVpetwUAieB3EUcusAMV2A2oMz9SbgurSSiXaHiej6bXx12Q
McMnoIwyichOnpBdms7wiWyaO7D8XjkddNeqQHjLO+0k1TCiU80Yd0zTpKCyoA6a6/VrGZnXht3/
k5EEeaPhe5Nlv/BlRh9vZ2gCDpjvCbbsEJzOY0yNoQfSUPtFY7ktLpWUaA8kqV+jTnfnvPfmntzC
gyBQzJYG8UwSX9HyK0jSIAHzOyIpPzO7fxhVySGJfVOA9uGoifpPPwLvZNNu9vEqYu4kg7lEcrsU
7kZQHc/MzMlGMKVbKXuamFVqjppqkF0gJSrxIOd09egpyKWTU8bV4NsR/i8cZeHrYOXPmM3WSYfu
trD5fS3RNzZyYWZk/MglK3dGAx8K6mKSD4OG2Kks6UYxJN2lXOscnmj3klXidtw9KGX7NtYmxECL
x6HVrlRQFJ22VN77onqHch1wMezBKGQ4Djbfozx/ywYotaccC1FvAfpOBvMnydruVquwPXMkbIu/
QeFrl+v81egMxbXN6IDTBvp6snSCB+t3wy6CPqsVnzHSeLVqAr8hU81povh5ZOymkLQrxeze9Fr7
EUGrzweg/3WIJRoMUxo7ZarfRan0E54vu9SodpWSPwOHiGNRse7Aezuo6bxXUzMK4WWWO2qdX4Ol
xB0sitnRkvJZluaQSdP9kJW7HLyyCp0yWy2udIu9F6ZcB1lk0usKhj8H2MaS72NnNwxpVCc7WlZl
ELFJfZWjDK5EyiQds3rIj6SNeicd+WvFK7hyz5Z+Gnqtf1IJra8L05L3HFhoZ2Rj9VaoPT/0cQQx
shhFY3+wml+WBBVdxzCp8TDRmT9UutpfjzE3dgWtilOBYzlMIw2Fi6az76Sx6pw+mqsfQJFaldPR
XHh2EDy2pgFSMw506eEhEWc5RL6lCWKKc4EXX8IM/U4uFUjrR0V823b5dGgBBD+iBEg8ONJL4MJM
o+LJ8CmuPRNUmbBiRYlbHe6vWZRmmE3w6q2BP3WZfpBt9KRMYAhKzTc1rPMKx4BlkbdUBqykL83d
UNs7qqW3NBpx0+qrxGnk0jGyzJOofgC5lDglZbc0yeuwhanIYWqyA5jvqNlptPQqWipXXJZfTAlE
1jlyjQHnGdRDop46UEXzGVfuRzp6sVy9RGV9QH/naPV1404GsGp5BXpMqxU3igw/Brg1+nCLaDxu
1XdMNkGtn34VkIO4ImlDoARhQTdLzZ4j1aBe3rJvldzne26iWVAmRN3D6rkF9liXQ00eNWz9NnNn
7NGwwU5wKgmqN3VJZ3/M2ke8/uonmQ3lMdNG7tOGSr41UAv+2Y1yrekTvCtZU7n5qOaHSjVBkatr
0JdZf2StHOgGGhXMyHqvNbLKbwos1Dm/hx5G4rUDuldZO8eOMrW3pjRHTt+y3Mls67um4gHMYXLf
253XFAlKMW2LNcJvNRNq7OZQWTc6yZvbuanw8OdgAemvs6K/MPj6TWnt8qSDHHaT+0OETtk85qWr
VDHeL3PZHNO+fDb19lTV9bVaQk2+qKR9W/T+VJ+s1vIqnXvzJIccJ5GDzQWCRmwbnm2nrwPTGKi1
P3OK/Vp2J3tUar+prB3HOSxFXaiP6u0wyUEtVwBV6oUD+jF2dIZTMwZ/FbYS05C/Vp2G4lzVvw+6
gRRi7modls5AzfUtjmipduExfbIoNR0l0rlTmSTFcdT9ynX9mwm3G0NNjoCkPs0Z/ybNctBr+uOo
zsnRniE8UgwkVLjyCH5CerRp/I4T1NzPYMC5RWzFnoDfe0UHJX81ab4VA0CQMSfwp4nb2wT3NhzW
UuIgbYDy1xeKw0f2Le7ih1RDUbho/SqSR0emoGexHF5O3XhlK0lIITHJMh6Aen01ZOpbZMG5AibM
XmtGp8Qw7omm3WS6FkKYLcy6yg5jOdu1k3kcdfk7QXvCh3sGPBt1/SXGPRD9flj4lFjqGfx12GmI
JM+cJDCtoGOF8yBCGqtB+zKyyQG+M7nuhknyeRfdV033jrP2qhjjIIa0N6g1uPIn8c/I5rYvtSTH
O2S8p5NImdCcGTQATtrRqyvgGTVzRsJugwxSVE7X09dGUmeH2jkuYvJDOZtHqzJ/RXZW3Si16uWD
dJ9TSDMzQ8NtvFKcsY7JzpJ05uil3jgWmQqc73bs2wXmPhtU5DZZYk4GF6EDw+3K+fq5vlaFhqPA
v4/aRTG/LeMhN9tK2GwJu7khHAMotey2bLZWqwJnYRYF/ARUfrtQADylZpG4Vs9it+wn7+uxrNc5
LCHTJ/RWPiNp8fkKvJIgNuCMfv1QQfYr3aOgeNiuMK8OCAp0AkkLNdYlbEAlcSkZDWQRqvqaxfle
suKNgu9q1etPhCWwdEZHGBKlYNmUMtYJLwmqfihyTKTaWAKrtXkIuvz/sSzxpUlhJCNup4PbH+bA
DJrd4PA7OEu4ZdCHm5AdUQj9VEpE901gcxU08ReFUmJj5kyIlbsK2wH12cXOh7PiEfK85Ga+Sa/k
t9aCXtr/xu1w/av9ib0ooJaZZsQTUZkrldWdzi0q9FG3JBZXG2SAz/47wkUJjBeZPikNbh7ZXgCu
VBjnahDwb/3JL3xVwW3YB9lii/e1vvr/hDXkyxYLVyPd4AoOVW2Xhv01mu6OcjAC2ak20a2rWQMM
eRnSEaBdqove1VhPsVoCE+/a9hsQNCCygWARFHjhPFkFgVWOohymIW2dDjz4rV0uxvF5Af0Jvijl
A9xdczi0w6IpeZ66ozzdJM3BIBxFjW8N6iS4ZHuJvlHWXFu1kH5EsRFEWqGbsZjc0lRHhYsEBsN2
44dCD1Qrjm310DZ0q8y/Vmw/j7VYpf2cEKhNgkE7vXGX7Zsd6npvs8u9MoiDLfuHtS0BASFkTBgj
oBC4+JTo8qAMkiCRKZWuh6hoaJ7cGP1uIzWvjukszOKjqaapplAdG1zA2K2d0AWLr+Mr9Ra3PhDZ
NtuNKxAUqMxC6gEsNkX7BF2zSGnVLEM5XzifjDfdLt9pDs7sOzXc4o+slYXPQy1O0NqspsEaYfym
Sj7OCgflOw9FJifSrWBjEldHBRa/OHAM85PkE7PpyIwCoxK+IPVD6f/Wvi0eChAvv461dvqQs1Bi
2Zx1K2wjYTYKAwg1QgRZPlbDFcOz4usgq2vPwMoDGA6ydNZioaeW1HcWSpCunOP+oz2O8revA6xB
rVGdguidsKQB1nWRirPZqG1ZaAWLdWC4VQD066gBACvkQGEnRMPYu3/aCCouM8sEdRZ0eXLnVTJT
uUXQ/Kn3m5sOlnxQ3oDEJoThM1iZb4GgVr/Vn0Euz28JEI1STrGFrQ6GlhCH57CetAvT/5txAUwA
m0MNStJLdcm5HEw97wm6wifmtfsqiP1ecsbeASAUvFTlZZPbv7ZAwLaXcZRCzhyGOJersKjkSoIs
/fjx+cpQYPZrsBGceRe/Axzq6YO/dT9Zm0wkDPCGhHw6zN8uQ7JuHIasBeg1ZW+6hVJ6BNZEb2zc
uVajQONCaFiDBbjErdUtnXQJ6liujSZu2+BxOUEIpFfSjby7lpzQZYf6N+pJEPRZjCaylSgyRdu7
aq576W3A61KbbIdo/C+2MtR1oFIAAVfIwi82mjmpVQOqNiiJyas6hqIwtbH61pKfJvp+UEQAU3Wp
3Ie7vVSCeQuY7iENdRs87NxtatD2Cx+l3638t7byBMZJqFigP7bEq7StZKRRhBtOmZ+GLJjqnxvD
EbltmSSwZw1c2EC3/kSAKaBVAEkHUZ66QiU7BDzHEw8wgXvrPcVNXf79N//2bxb4eeBFZhf0idyY
By66Dge0XF5mxl90q9sQQlxb4eKQMoliQFBx2XMmBco2MYdWNoHw751B5jnsOx1btiv7l425XIsF
FVC4dgKtDmkn8fOzw4rMUDVJJsbxpHBRXan2ABhBRk1VnL5HrwPyy0KMc5spt7a7zuOKn5/FnVFu
YdKIb2jK+S0etY4M8TjJrDxtnjZeg1uhFvdPoxxKSRnhU5BDEAQ9yWTunSmPHeg/bkzm2k3tfFCL
Q1myGp7pHIMqAJ0SbjjxDqVVoQUO9VuXbXy7tX0GaKQMtiYA5HiEXk6hnOoSehu40tBudKZ+dvQt
ANzqzMHIVThiCGfexRnS8DSB+EbD3clEh4BJ90B2H6U2uta27mfrY/kTabGzJkgXWa2NLyLz3HTU
3I6BwfwLopXQofh3OIsJ0wyCTreMIKgbHppSfjII3X+9BFa301mIxbLWTThGpApeyeiwQgVuiI9t
gp7jqKUPXwdaY33DQB5seUgv4r/l1y/ytlZGYVAojKA1t3MzT8hCXZtgKsDUHphcsery2et/zPrG
Ql/5WhexF6PEcQI99BrsGb3jbsOCoY/9jeGtvFQvQiw2LVpwc933KNwbrDxoQ+rXFT1A7ucupwqk
iFV+p0xj4uRyfaJkC6++Nb7FPk4lmuM1C+fXuM8OBqXUN+Vq3pjElaVigcqI8wvdegWXtMvtG5lF
VavwPnUL69ZIDrS6sZPw61lcD4HLO4TLhOTxoqzRy5JsJw06iQXbleXRQnHb6O++jvFxGi1OY4zj
T5DFPSnpG84oQxDtn8GT/c5tdtMxvxYu2uUL2xRqX/02Z+FEDj47OLgG1EozIBzKbh86bO3p6wGt
TRqyHSBSAHFqYBpdBpBz27ZiCc83jk5JGKPkdVBoBQQ6QA8bJ9PaWFATIRoECFHhXfqK9RVK01kB
XJs9m9oT0UqgOlC437hOrBUpwfH4E2a50mpOJIhPArKP8/1DQYn6oCV33uBXvrS3+40kuCYLcRFQ
jPvsG1FOC1OsbUGdCRUHFXn/f6nav/axzocmfn4WKYJgTck4avDJ1fxdYMGnEJCuK/0fE4jw7BCD
NbNlC7T60fC9dEG/RtFnkZn4OPSVNqDEZFvvhnrq2y2x8DXYOcxLNYwLhoTWJw1k4EXMAmURGan9
N+9UULxVkeKr6yk09r8ZqIl5Bw4hqr2Zv827EIt8uanP/oSlRnI3wqMw7zFIdWcd8kMbMl+gi7cu
GKtz+WekZJE70rEpRm7iwgQWwp1MTekRDobx09cbemssi4zR2gBGjA3M3zj6NErYHpmfhH/nICGM
7wHTh5YtxHkWa1FKSYRGPep0UijK8s1OcgtIlf0W7U02Xqfrm/os2uIMbjhVjUTBrV3LDkIXTagk
AAQ4m6jO1EEMQ5KN80r8wk9Lgmion1lCcIIssgiAM5KWtsiLOX2zq8HBU1Vu0YPPva8/11acRfLg
alIU9oQqwmzJKvATJfN1ZuAyNfbsYPecb8RbeU3is/0Z1+KzzVk6qFRJsZ91vwCuyyR7ubdRvDgU
025UN47k9dx4Fm7x3WQgJ6y0xq19CLI7yKLtU7A56I22Tc9dzY0wJv5Qs4Nj0GJztVwvcSeAnj6Q
XqULwLn0HSkkGOApUT1ZDkA+zHBUqC9+/f3+h5X5J+5iv+mZasVygi6VKBx2D+Jmimb8Q72vA5lt
SiCu9W7w/f6EW6xLFvFGBehHSOr9NucchGvG7EKa5LodnY3BrZRSoDSEuhOkYGF9tyxuFPVIyrYo
RGKMw9xXnkuXOXUK7Q34B23KBa7dgs+jibV7drwpFTHyGqafOEj1wAwFWYzs5Kvt5LWaiOEIBmUN
Hf5wS95pLtV6aps5DhyU1p40+HWg11ZUfEtMdy2OrsAWTkbnHI2LxeUqlpoG+nwSRGssZJDkwS6O
X3+gtexxFmB5cAEckAPaGA9uUxWQA2+dUTkKVXDAajeWwtr2Oo+03F7VOPKaIFKqVR50/R2l644s
2xjPGvcB+lZQnxWUbQh3LGasmG3gb2e9+3jndYaDsgJEI+vxw9I89WzsqtbdpmZ99CEX6V7YIaO5
LZRvsb8ul55EcmZNJZApKGD4eedoLr0CRO0KVkWQaaiO+UFy46se4qYqVNmd4pfllHdC1VHfErxZ
SdBQOgLiDjKnuA0tlUsUtaD6rNfM7eYE4qOxFjM/Vlrp+zBOVjClTHqASGrpV3ZV3n+9mtZyGfQK
TdhRgMmLW/ricFCKOFMIA0BGCudA/zjTc+YJxmvljyHdelivrCkbpW1oyENIEpJmi1zWxrE9E43h
cOgrlBC8FLIcANF8PaiVLYIgJuysUNTW0EC6/LJTNcrT2GNM8IIQDQ8AnGmhfpOaZHYjIHG/jrY+
hWDDgRGHiYTkyGU4VPpiAqoEPp9PQN2pbqfQhIiKjeJzChS1vxFuJcMINbh/wy3O17LQowaoW3CF
vAmOpNBJbJ/B1sxcQLddK0hvJcFj2BjkWlDg2EWfQMYiWerIV8Nos14HDIvHmTMDAt6MW8Jsa68C
GKL8iaFezmNXRREFpLTDhqRXdB8fp/iKP8FiYBdfD51LQ3w9xwo7C+SJ2yIUrnnJZotn7bUPgUaI
KuP9Y0KCY/H6ifTZ5NSGQr8gEIGNEBTaHrsQNfdA8elO1f/5C62Hi4iLM1DO28FkLeZ2KqpdkdiA
Pz9+vWZWHggXERYboqoNnjY2Zja+Yfv0QPFAAPbj+BePHajBwN0Iwm2A0y5zyTTWXC9iMPWhCUDl
kzJt9YQ/fxycqzjAkSeRrzQ4UV8uEahilDp0Yifo33IIFtlBfI/Gug8Q8Id2WlhJG+v+8+m0iLg4
JQzK6wHmVpMr0fsCQHEhSique/HeiB9K+1V+myBAKVxLtrbc54v0IvRiP1hWmVlVhAMqulYAvYoP
XZA/qo7sbPWzPpdaF5EWWXlMe3vuFNi/4zmyZ4+Kk3nptQWdyzCCcNHHVZOHNfXj0xYY49PRh8g6
yJMQoUL6/OQ+V8DxNpKsbnItHpqZab5LzWzdNLZCd42kqd86icahhlPqPxf1IGWMMxd2Zegx6Z+8
vlRjNrpkhKKsfM/QYoOJHxhKDjTGD1mI7OKCRfb1Hvx08i0Cigx7dtMlvEMje4bKtyX6QPHotMYJ
rkXe11E+hN8vbjUfYaAzSwB1BNBguV6lVmtqOBkgfQFK43ZOsQdRDHyWKvWBkk50EPT81Jdc6jf7
eXIkDcxE8AQdFS8odNC9zjMPYJlsijeJvLn8w1BDRScOHgfo+y1yUANdX1OSNWh/yae8Vg3Q4fIj
LdIrTliYDEPifj0Ta/ON0wRXOwtwsE/vGFCcALtVWu7qzf1o3EHIybWlZOMwXg0CqVQZBW6hTy9+
fv5RWV0A6UlhuBfrB+DVARpmsGr4q7GchVkc+Wi4JDQBIMZtVN1v89u8V33L/M9VVCwdeCWAm2sY
OP6WF2KeJzHPOQT0hiDaVR7/iXvwg+njWetN/eZ6+HSjWERbZDdDMlRWFMbk9n2yG4Fz8KY424Sl
bEVZZDZpkimZU0APhrfel2oHlEhxprOQf2eS/9v3aauOtHZKXUzkYqvLUcSlGJo12IOT19igOcEP
QvKngxrQMsSO27Z+3BrnYiEmIwfdZkJITU6u+9GSPRrJ7G+2FOAi6MlZEOtYujMnetZalYaK3Axt
85Ic+jIJ6jHaSJRrQ4EAMTpH8NS2sOov95TWwEoLRTGgRfps/k5TXt3ENRs2onxcFZb5CGrHqGUi
+3/GNjYDTQBlRAEYJJP+l4Fezk2Cl58JqitAFhTiI9azFmiKN/nCZO0vxIGxAc7/gMWmNuNWbxWU
oV1pUpyIgINnv3ydAj/bBSxCLO6yQzPRqdPBtxd1dshmO0wLoz3UVW4VN4aYKS4tkDSCVg5ztg72
ta+IEioQF7BG/wyyZIOJBq6N9marKW49CKLF48boxEL49AXPQiwySJaXeBCr8LcWIjmZfSBHBoYC
LrbJ1bb9wWe0oJhLItxVcfUEb3VxfkkRnQplxoVBVOGEwTDPfJa56bfGGz3IG7nSiyTto9eNQYpB
fB7kv2E/LolnJ4ytzoOZEIRl3m9dCAKchSMcSdCs+PafBRowSABlIHku5HehpXq593R5NiodKuBu
p/e/FDLdaVZtbmSRtYsAyh0wQAXoAhr/i1TFpqxKaIZ1z2nmaMp7NFB3Kn+2xt1oWd7G9In8vpw+
IAhEPlEt2SKLAXV1P1f5hJr+eBg8EnS7yFNuUncC6IftYk/ZulauLXugIAEQRG1J+JVeTmBEKatn
E4DfIZhgrB30u9K1Xe2U7sFph7Ofs91i+lTtIHgHCe8msOhF0XYxRK3Q8v9H2pXtxo1r2y8iIFEj
XzWUanB5HuK8CHYci6JmaqL09XcpjXPblguu7nOAPAVBdpEiN/ew9lpO0+CbTTVm3so6/91q3U+d
xYeait2Z/TyxPnhmdHLBIgZ8mrMyNrZj7Qw9A5rqbrl1RVhENI3gq1GNnrbNE7koztQHT4RYFGQh
CElAMwod+9VxsRUQz4ixECdkewaRZjVfDc3P75d1alWITZeSLSq/+Hafv1qfGdqoFCIfmx44Tf3U
TcP/ycJ6/iIFtzYp5PI+A1TCprDSz6EtTq4BV8rEwwyJXGe1T1kCLt+4hfZzOth2IFmjB+CmCP79
MgAZxdGmyz6tswsM0jldNqKKbk40ECnbVwnbfG/i1Pf+aGLl1a0U3JcxKLpACDJ4hZZfaB1GBO1z
rEUnzYCJBhwx8A1fOAwJWgRda6aj38tbUK00zqNUZy7LaROog9g6JBwwtPH5VE0lnl5XYrOmXrkg
JFDvE8P0KGHsv7IEdCOkueAKwLX02ZJo1DyaDC9h2xle1coDBlk9fe7PXMWvnSi4GvR9GbqjC0Ht
OjSbywYUH5xCjWK3zGkolAeqncDb9w+qH8udW3nuRQtrOWVQHUMx7vOaeAfMZp/OvW/dQUD1EtpK
gQXqhOPCzJ5E4w9xOSMwG45x7Fu7c/Jqpy4TsmfI3ix06AAGfjaOgYGswbASklWVz74och6RoWv+
/UtIMTIEN4rK8Ve98WZU5igSpMRNMiUR+EjcMO56AQqyFKz7Us+eZyBXz9yvk0sDdB0ctqiPfykQ
pC2wZg5GLoERNH1NPdb06fsLfPqUfLCwusFG5yizSmBBUuoJ+7ay9lYXFjX4eMrdDLRAek1kcdHx
OPwfLS/RwIdgiatpmgcblifb9Wcaw3rS+HaZb1Ah8AsOUola+zES1Av5jJtYNdH3v+DUlce2YvFw
wDaYqj//ACfRWFNLMLPo+YPtPqZsp9HO+99srPIGvIFOij5R7ztu7plt5gE/vcHOfm/l5DH5sJLV
DVADs6C9hwpun3PooRuOZ7Xl4/c2zu3WqvDNei2FaOLY+yO5HsVjr+4G+V+87B8/yOplj5Xoc0lg
QubPcX+sQDDw/RpO5VjLQwjhQEj6It9ZeXlVII9liIl8+tOM9I0RgAvqGmimXbxrgoaib14EkxeH
zWG8+d708gm+eMgPllf3rJirwhzlsn2gBBr0zovNImjQutSQcWn2Gbrhr5Ori/P/YG51uVyIUuTU
xUIXjcQMohgKEkz1Id0tqQhv/oGA9qlCyieTq3etoK6ctcXkQrY91QAAaTvzagKDvoyoDmTfufmH
U+X+TxZXF1ijReKYBBbbsLi0o2VEd+lGT8/IkKMFb2weMHl/7gydvGwftnZ1pUnmzDxnsOrcqcAG
82pb+QRpXh9oQc89y5+2xpn7fXZvVxdcd+pS75eVTpEdJYc2Ai/ObbIDzdtG27YHdoYl8twSV3dd
oXdoOy0Oa5L/YvWhis/EJid9CcqWSIRQi/3CSipBO4eyN1hScuPdVcaTJdkraNm+v3EnNw3QXHQl
EGEvsOaVf69FmeXDn+MxgerSa1A9PyxHowynJ+jqnK8SLZ9+fck/Wlztm0VKbXRJB6xR2hystDyK
WplAhbeXrX0u1fraycYV/2hs5S2JMXKNpVie3fRe3HVeNgP74z5Ruw+lS3Z8SLaSXXOnvrdAU61J
euZtO9EO+vADoMT+eX8bCh2eeQBl+6C/53x+12lYDnbQgRnH0MtA18+cmmVB691dUPggG1g01tb5
jOis0iliFMjKC4CdoA9sROBgOjswdtqMi7oAao0oHa2OjS4yRUwHIF4aLaORw7bfNLvzehUnzWAR
GKgygEBajydyOU16KwHd4ju5M7YDVtPszgPUTz55YNL4fzurhyefuoFlC0RsqW+b4CqtfGglqdfs
iIbhJr4DpCOcttYbq71uPOMrT93zj7ZXr1BKWyGqCbZT81mh1dxYOcqL5+75qVv30crq4RGUT93U
wor7MPl14dup39yo7QICAP5hGrwxRS1nqQrnZ9Z36lH/aHn1AI0J+Ap7GxjbuXuy2lsGrSTi3Lka
RmxsesbWKZ/80dbq2dEmnlrassq5vzM7lGjJ2YGxcyZWJ7+DntU0lzCxaOBYBxqqQ1f71mWFLAeT
jNWmjEx+JlI5ZZOh1ocSJkp+Xwpibp9kszsBXyuT3IlID465FLxVZ1zVSStAQWO8BS2EL9wIJsiO
uwFS8pCy+lmXjw0Nz7w1yy1a+ya0pv/fwOrrCJnZYphh4D84nzgwd/2GblC43Jxz/acO/Edjq+/U
0somztJhxORTewURUQLaaNZE+lTpgVE38xnHe273Vs+anQwNMxXsseERQ+WgVG2C7/fvlKP4uKLV
WzbWZWIOYrFgqGCM5+vWBgmZnf3+3szJN/ODnXWBvm+YqtrlHLgPfw2+D1v9dmmiJ34dneuqnAzC
QbsOglUMZ6CzvXZ/aU5SRwILPPr6ZnG9PKhfIVARI0gsNv9Aj25JX76ewr8NLh/yQ0rtZuBGc3IY
xJxEtEx8Yq6mDhdG6ml7Fnx8+lT8bWzl/FTDslm2MOa4u9S67tmZjOns9q3uFMNUbN3Vf6DUbPpD
Z+RogOrNfyiFuPLUw/kITj/1LH/8Zqu7NXXc6EaUNX0zD8YJUpYFKmf98zJBNoT04mm+XETQ/iBL
r8+CiM5t6eqi0YE4hbus2IziSLsZAnWxNEEYWIwjLdDuxf4cCuz0JgNZwzR0IyANtjqjfdIXIPzE
EyZ2AmK9updfudBYSEA5BKk3EeZR+vT9JTy5SGAiIZeIwRT8+XxI4a3ArG0yhI1u6msMUrJ9tf3e
xOlVfbCxOjpjkjIdpVtk22ji7LKQ2FA8A80vZlGECwjYPxGHOZlvLGDP/yxsdXRGLvOKxzCaPS6J
IVLR0pNbF+1b6qVA0JyV6PtKZI4UACkURfdvoTNa9/iFRlJMwcCdLbHdgi6NdyUQZ7gkjS+u8JKG
DFql6J+hgQz85U8Nw8zRItORtf5ZqOvJJ/DDj1ntuZ1Mqo5z/JhuUwN3l+x/gRx1t+z1edK2U3C7
Tytf7XWZd3PftzAGSl5fXRiYszMivj0/t3Lyrf2wqtWVBJeflAqam35acY/Q6w5jfOZD3b9+f2KX
3/vFcy8wSZBuGNACX63HMnozbbsYT7oBenMvk3n8ksWziHorT22/im32NhhVciaoPPnuAn+GSQuM
EH/pERCr53FRLKsbwG+qA39tQltd3n+/uBM3Hj1WnaHSClNfVOwIoEIt+EtwTOO7EgCR5kwG4J7Y
PRgAkb8NbTQo160+Um7KceoKwI5dZ3QV2EWzHg8faPT9PDP0nZVX1UPqSvtSjFMf72JD/u7Rqw8x
6dBBObOhSeFREE3egsxftzw+8azwNEJKMKRiBuAJTba4BuPkwJuQQUZlI+cYZKpo9UNMrgYx56DX
cwD6Wuln2qxvZC+gSGvKx37WLC9u9HKjOXZ7Tzl0o1JtYAA2Vc3QRHbZPHMrTUDwPD20M0bZBuEc
NTDoHkQxDguDJYhSR80dj3pV/MgK9qxDKm0Tq6QKKjz2SG9aZ9uDD97XaL/L4kQLhrrvQk1ByYNK
4hvEJncEzLY/eQHmy7Ts5KZMQDGaTlk2+ZVyMDZnmuUlxkirAOeQbxI3lwWgh3wIaw6MDfbD2bdm
jXGHzNUNULi7JPfy2ij2EE5g22zsCww7CcP+gXI39Uqr4rfo1wBBtWAny0qAeqc1rPauFumoPCnm
/NHsbaTXUpcvHM/eudrE6SP394lYB5SK0qIsXVSYwCPXTs0lJubPPTInQoWPp24dTCY11ZPagg2x
MJWY4XwoIXudHnM0veB39xPSzksnggcEbeU53NqJm/vJ+KqSzZq8M1oXxmlf50EN3XsPXHrjRtj/
mtgDHsddJNiR3KCYZi9b/SGoHNMxSRrDQoQwDSipxjnqBmZ2Vgvk6x3WXTghl6HLu0BNVoEI6P5V
63TFX5RoxLPBL+cN0JiPQffh/SWrUkd24mXmLi68c7Xkr+cFqSFUPKFhDkDNlzQ0jcHvMXHagkQ3
Si0G6uVz/cOvD8knC86qWiYVkbM1wr0C57WvMZDhKOD+cgx5nkt2vx4NELChw2FjK09Q5hkkzWpX
dnj+Zbwx8zaUJgAZMj0Hn1l+8ec3C4Qf6IiCRhENUXcNxFAZEvrKqBZIV7cr9pW/aMcBhXc4B3k/
dTQ+GFrjMfo4M4hQkMptRxTIIBetnpvMCfVBRLZ9jjPlRBgH9hpMYEDDflE8WD/FYz5R2ZAUU09m
aLV7cw+S8I3jj0loFRG7mYJ/MKR64vgh6ViEujDKuPBUfb5jKR/mtG+BabFkKCtvCkvM1bmBzAMl
vWVmYQnaznYyvkZsOvChps6WystCIfDZqqvXvcXwNmMUvU69bpdv4qDzKFjFloh18+9d1mLOsY3l
zCwEPitzmjublRbjpUogwsBRVGKTN7DH74ONk9/vo5lVMDAopSmnwKpAgvureTERBS9cXE0LzoA8
ZAHZfG/wxOn8tKzVU6M3hE/4ri042zMQLB7N5NFspgDSHV7Dz6kZnvAiH42tB0rjDnRzZsEQ6QDt
nbeBy82gmEF+n+nB98s6UTj+9LnWbAhmYk9joqMeRwat3MwTJ7d04eYvXbsJwKZdB30JkHbWF+9V
qsD3XULaiM8a5Lk7bl5aELnZSgtwHaUQUxh6Pvn9nP0qp4Gcif9OfQFgIYEtA3oQAfTqYIkuNzBs
hLkUkphekT8K60fMI606knPYs5OH66Op1eGK7cROG4IxHwXY/XhUu3lbHhQwkX7t0aCONDM68xmW
d2/lZQFHQtHSAboGgyKrxbFBgybssjh6g6kzd/9HYPJo9575AzPlAPNUZ6p9J3IrdFfg/oCzAmwI
ueXne9pobFJdkYH1WCe3CdW3LbE81b4xdwhSa9hAi3ovXOdejPrzmcV+LWB9Nr0c/w+xBi07txMO
XMQynZk/G1sWFsxb2FrqSBfh99ZOOV0DCuxAyIMO2LFW68y1QWiFiwPetHqowBfPrPv/wgIaYxiY
xqi0u3awFrEnu6BwRRW1jmknb+uRmt73Nk4geLBnH4ysjmQLjJ/MZxxJMwJmdgFdgYIVDDeLDF0y
n/MKp96Mj9ZW3q4B6XciZLJQoqaXSxuu8EEAY+HJyIJ0c+6JWn77+vAD7eMuY8gnSOWGdEhKEwMF
vkUmdYnyLZRy7AqiLsYwHrQy4WGFekxQSWL++H5bTwRRyFcBC8KoG6bO1uHoUOdultsIRwGJD7Rc
7tTQwfWp7fdmTtQbl7z4bzvLIf1w4p05xrR39mce+S++iGwITeGBe6koL1DI3UCFN6CFlyIOJp4O
1bWocs4doRORHAMRLLqQOEdI0lexNxD/zWC1CHkmpTtPqSKGPzqiurSmQkewD+k4YrIbWgl7B54/
5oumr85Ue09dxo8/YbUPbdOafdXB6bj1ppa3sXOOHP/UB7XBUIOThP3+Ai5XJbdqmpMWvXm7OdrS
HSPkG+1t4UDE4sxHPbUYG6gDjEjiVQIe8vNHFZj6bjFVJ//UcZ0uBFFCtoUXeIiDRaRX6lfmf0F0
AoZsYOcRPy5ECV9SGLvC6tVsSPjO6oWGGGLyjaN+Aw7SUNsO56hHTr25UMEEc4YDNgYEdZ+XCLLM
jNM4bf0hbooQtZk0UjrvAxqbzAfV27gUFc4Bs79m3KjIIDpm4PzRYHaVQ5mpSqy6B3dmlye5rznZ
zwLKLh50O0oItgxPpltEPWCaHtSuzpCjnXz5wYcLkRQ4cvCQr97hhgAo6TbYXucK7aOIbcQd/OzR
2Fu+PC7UV9+foT/w3LXrw3QfLiS4Eb6iHfK8bKyhFQtRQfEid31UhfJi4XFyg3Gjo4fURSASWJSX
tWChRD33A07U0BeSCfg/pPwWmL1XFQZJ2kqNCRJWMxofqworTvad99Q9QiTrr6ruuf7HqWvz0eLy
9nzwhaRPDEztoIw31ddOd52WZ3wMChZfTSBGxXMMUDS4EQAN/myir3raTsxu/ERLuZfMAyp/c9pC
LKpxaECSUkHhsIB6/JwCkyG72I8rsPl4HOKHngF1lwBQXz/phnLTSEyY54kS+1mv3mXKLlnfvui5
fNA6u4S4OfBZUjxXBVSawI6JKhG77B1EwRTULPsK1VivKrN7rGFDeAZK+5ldx3pHvblkgbUIHDk6
ZLUVhKCSLPVYhiri2N9B6ugyT9K3pouhUhdvWJ4kESni0as6OXnOWEFGsVGup+gA5Y2mAh01Wvol
AcVNlhK0BGt/bLJ9roPFMjZCvQMXTd6I36Vb7KYpf+vNxHd4splLbVupckcG1PDyRUqvcvuozFK+
Faq46M3e9aDAZvrJ3HrAZ6MAWrbUs2zyPoIp2G9NlPpKYWaeUww/JEPC13P8U16D+VsOwmOme7DJ
HCZOdoXhOwvpfX9txpnwCWnHyO6bW50mwLJaM1j7lI6Chp2hXAt6C98k9GDb008BumpfDkQctCIl
h2KQSRALQwZZDvAyWWS76Cz5hpcpkJ3QBtuTUaD72gwJSp9j68VFY6LyjT6RzvLBiwEPzbzc5CJ0
48IKURKDehQlb4nlQJuRkpdh5q8OtDNdbbidpuw4lTaGcJVTooYuk7AFZYqn9z1oRcAUE5aNZvgz
59A6xTjB0YJS4AYvju51TfGu5vymaHUR5Eb2bFYdOMqhfIT5iRZTjln14EJ2bkPKQkLFrA14nLxg
DLL0Gwe0KKk2QyZ1wKms0+6tKsuXinMZjppVXeh9kl6AztnYOjmxwsrIBMrWzG+LctiincA9VZYX
JiDWvpPMD0y9K1s9kzjeo3gfxD3P/CnmV9WIgm9bdQEkLAKtfcuUFrpS30BpAnUXBfG6O624kUIe
7TgOaru7FLy7SOg2Fc1VPYirwaU3TZzdtnTwWGNeSwr2GCMj7wmtnJ1tNswraKN73MYtTOrmNwRy
R1gs3i3Whale2ru6tYobSKXaobKJ8JuGvtsgkASpLABTDare+tChv02M2B9r+EQqE39yYyTFbl8G
AyJzKDtZmJzP5U+Z4dMK2T1Wjr3P5vy5c8dN3GooZUsFNtdykzey97TeCXMbf5vyCtDzDh0ziXLn
pKdvhWrzwHDdJKo7+240RVSpiuHWWHwzZvh0FWU3MgPnkAT3zIYQLQ0GXuoPZty0QTIz9iOeWe4X
qSo37SQ5oHNoEua8elA93Vq5Zfl2XXWbkTMDYm6YoUgKy89H4EpBn7NpteQ2z5y7rHUPpQUlXSjZ
BZAL24K1AYHqg1vKfTP3UT7ot8iVUWGpQYyUJQZUp6TGPQPVnqNVoRUJMrafWTVh4nmabN90eR7K
FqJkEvGF13bVCzQ3fEgpaqGaiD/k+ECaU0ZJTQ4mWPxbXYMmXuzJWV05M2F+2RtdME/WiLy/phhs
hp4y4UKCl8/OfCKe9RzhqwltR48MLPWqaroT0F7yWj3VvJomIAzs+yfbbRk8nR2NgjyJCXFvnta/
QQp+UVBt8GxFL9Wo9u2gjgZo1UeGs6Ndo4MSQKHt2LQv2QIxm0oSe3onOOKE4dCmZKdZ02/J8Dmh
a/YLY+a3Q08hvQGiC68RDKo+L6mBt7Qzw659GiBsyGb6KsbhwRL9Tneq7ZgovoEzu51r8HXPJL6J
u/y2jtv3xk2v5jyJdM4PClJso+lea1A/pdYY5pUVNQjX8T+9FhAdBCb7zsqh1Gk4CjSrnYDotGw1
hCsCytCpoF5XV1fFBMk+yuOtbSRHRuo7cwJ8JNfCUU+2Gs0zX8piM+XsBlrqtidLM3BleTVOP8EN
AhFGljpXSG1N36HOEQlb7eH4QXwPkqtd+wvfM7LG+oiXHepQWffoxFk0zM6L1dOdVhiNb5o4bhpc
FkTqNwPE90qdQy6Y/Jw1Y/CzdGSB2ygr6rT4SLn2IJRzUaX1nW3zO6BPvE7v99Wgb6CzEzm5k260
EST1fdKSgMX9pSrtsLYHiiFj0ewqPuXBHPMU6pPzZTPFL+jb3BU6ZLdth3gOluiNRQ15Ka6ckOTm
dAUt4xrYjM4KTCP9ZbbitU0gxWZq6ZY02mtmVswTOuQoE7uEJqk7vQxTJaOuNirPSbmJXaDGBtxS
l2NcbSx4iq2lNfdxmW1Yn0JlD8BaqB2WO8OOUWx2nNxvJSjHBIRAJnivWVRv3OpeZT+gHTimzVYU
0PXStcKfBMjqE/dI2iEcZwbZJGZ5cnR1iKRx6idk4jtrLC87ArXREqfed0WMsXleoxWA1qiTa6Vf
D4nrN5p7GGIbleB5BhnGVFFoV6aRTYbU4wMNJZf7th5saBhPpc/EeEV1zF0q2QeM6LdaTHdNUo/e
BOVtw2mBHvkjUSqnHYM+a9DmEMUQ5RYygXYA2jjPtfXtwLpnK+4aDyp9m1hzgsmSeH7rRvMn1BcE
SnuuSK+5oTWomRgIBnoNQjx6u+cDSAcNiEltSn1MrpuYJsFkahVqf+UL140kyvNGi+LYvm+E6VeZ
vU0KFg1G/9MsjPvYSY5Tb4R1x4M8hbBrBhehq27vjrPjtaN9nI3hWjb1UbTFToDmJ2wkAwY+c9OH
ouyhVqw0aysh/3AQc6YFvBpJUJYE0kRWq4WWyPKNm6l8W6I82AmbeQTkCNelllUBhLKPuikSP1ka
nLWly4MYhe1PAxcPheAaXhVBvFQY1IdkZdQyoBU5vuQFYCwvc0n3qQ24c5VWT0OJRGTGqz7pGaLJ
dB6itnWrgzV2FPEUcfcxNbaQ97qpW7KzQeJxQHcFmoBpj5skwUA2PYzxwL2Bd7e2GCGe6oLMI1aW
zy15g2P7lCaq8iqh/Ral3h57pz6UzL1MaUUv0sJ5p4lRe1C36rypb2Q4OSPwsHmvhwnGYbyBTr8n
B2pNyTKAYvQPdUwoqrLmM8TgtTfowvYbpQjzksRsvEp3ITbNK443bLQ2Mka+JWJuVT4bLWXh5JXD
O0focKzmXtz0s9Ecms7hQNsw8mq6WXat643EacigfDpSwJhsQJy2nZWIANeuM72WSHoouUwejd5R
Eeub6dBqToxnMsv3JenA76NLu97HegYgr3Qz86aOs+e8gt6tjhu7tcoBZtrmVUoHqsL1CAXfES5h
LPMycInRQH+eoImooaADlsKcak+tVRk75rbyuuPc3hY1ExHB7b5rYkVSDz3rKrAzuKXebIadHJ0e
TtMwfVdrROU7s2NtRTzbFG9PPz4bWRsfle3C8WmmtD0uRrKrrdj2ijKdDqXKwMnSN5pnxWQMk67U
budixnPtuq8IcUQ4KSUvC6X1pm8pXsJJ1pmb+bpW380TxIxZpUHjuZ1QFUKz37wRFP+3RWV21PjM
tywbQLCf5m9jr/A02IayWojSzm3jNUpg6kzrITKKDDPD9hnvad1A7LK0rm2nfIAq3I0p01dqTtsJ
XxMq0sPkMcnutbS/xpl4GCvXhSRipzZ6Y+1EXmwth903iPPiLK99CfJMHDcReyCOSuDC+RFywhte
FdvcgaiFsOok7Mo4stL5vbT7I1KfncimW/QVflGl/6am24V0hERvF18kKYS1R7eG2nxyGduk9dKi
px4SCag3iys3bx5zWaI95uTvyaAuAElFgFZVUAVptAuRQx5MVm2gOTk0ZQ20tDRp/Gghe4B3DoIR
yXzvTIg5s6w8zAZjt3VJj4nL0d2rxMM8NJfIj/Bv6YSnI+NFgPoODwpbIfhCdpc6TWCMCJ61mkOD
ov3zmvSgXWyTwm8G567ulZeJyQldgooZHu/LDMLW3pRStGhUlCdQwh5Z8TTw/kpUBWJRwDwA93uc
kLpsCCpz25FKdPtstqctGcHaQiEBX79mVb1pON2kiXHtIiD2pMUfATW7EeiL7tpZlV5WgHEvmZ4g
+gEBbg1syFAvkZeDId0tIgZotMsMYoUSR2ecpiqqY5HAf0ltW7IiqDUF/CaOETNDvUWcndDxOs+h
7w4NWARDerfJrFnc47pA1j1VSPWK+sWSGDixR+yW7NlLk6s84hxEPVK5ejRZFTj4UL99Ktv8mfW1
OLQc1LHdKLDwfkLeksNryqG8qOPpFnN5zVVT6CpgVaXtCKnsoATBUQBuG2uHXP6l6QzpNejMeqMi
WohE6LrPu0XgfMYRgZN1MW3gV9No+qaFA6mgLYAUXURuLInHJaTne9t+m3RyxQv754ggfiTZHW3q
iLBm28/N69QJhCmglUnFG9RiNa9yCAK4Inmz5UzxajnxVeHM2i4d+61pdbsZGjV5WW9l61xRB2ZK
Qm+sbEEpuOJqhix7XzlXDsu3yaxBAHe+AGrtLdeQIc9AdbllXh9m5aCNN5UjMA5cjQeh8lekdJU3
x6zaai34MA1ZZ3dCOFVY6/Kmz/ARGtfAzFlh2AdeuOMjADd9aLA+DlqwaGGbxO9pwL9QnVBbqFCb
V+VgtJEtTIlxXrt+pRJPhNEg4iyS+sXsrBeMqW4Z0lYtyd6GMr53kzHoHfkiXYk0Mo1YiqxGsW3L
MdpXWxed2+9tsdQ4ZXEvJlTiOdBGUjWero0QyJ1tA14KdUcMrj0bqZX5bVJhQM9sr4yieVWIKkKj
1MkOktk6hKiL/Cru5/oA5XTUCJIZQtnEkGESzy2GkAcTdzBjV9wVzY01NSSqk05dzsxJnjRZzeEA
LxnYYxEu9RnuFOGMbrrbpXtpYlDI5Jd8qNnzMNMisjOkEHWbo7++1LcLnYufvC+gU40XPyQzoccG
ReIdRLsd7iGGH19HY5RXxkCT93iw8ZfFKAVSxwGEWxKC68k01FtHk9FgDT8zuHOFYNQfOJIZU2Du
SvBpI8cYmudth1wbs2cksYlXJ20XpVqXHRKIPwe5G2/Ae/FqN9ZlqaGyas7Qa+al4+uVuUud/lCV
PSIaaSFtGOV9LecnHeJwLvRjCtEdJgRNTpUGbepEcU03Vjr8MHqBYDgrwadVOsqbZBUMVimgZY+J
at3tglQrxwvD6QsPsS9qOSK7MCurijJia5tMgKNRoibx5rrkmCBvJOmESJc/S0KfGTrcPTMfwZLx
C2NZSUA0LNZ3s1kd6iwO87YO8r68Sqm6oRAsgdQnqg6zRS+TGs4WgL0ntwLN3aR1DpBiugsSKQ4m
J11Dj1EAK+8Sup/EFNHGuKjt5kE3Mb0HlWwda/Gcfvihw0NsaQYxTxw3vyZ5OCLcGIZfgDa8QXc5
9+wiBUmwzi/TCvlnnTrm1eLQA/Q/U3zF4W4mQQv0aP9SaWxXtmlEUjlGTYKWJxrtng1VW2QZMrDm
8gJaqVuAXK9HOwE6ad/2V5gcb1MEjQm7AA8LIlUUiwS4cmPPLLZIHRlt9kh3JLYepMUAgHhUFT7u
nTeAiqvmr2lFj4SM+zGzQqD+QGZyMTa/+wEhrG4FfB4R/zxmaifNS03c1fwZhRG3R28U4ilLske6
34I9sXGT8CLCDLjPwWI7pC9s+lXJi9y6LfAKGyRIoOytuZpv6dyX/MJFfIuaL4rm2SalOBxJva15
+pKBXGp2f5rGsxMPDxTuIbfe3f7FsC5qZPTG1Hic35qg5xvcVzDjhyChC7OC+o6NN9MFOMD4nVr3
gy5DEUdDYnlu8SA1BFUJUoFrZly3GW5d/dNOyo3MXag4HWLQRvROHzIh7g1uA4np5JfI3y6lLbdW
FePQ9psEYlksrgAoyKI0E15ZzGhMocYgoMsOVe3CwtwIYlat3xWomo4ihITTc2Wnh7yS+7lv4acX
RhqfobFEbMTeDHLFk0Do+jSkEFkcLIiBj7EvEFj4w4gCN6iVNnbJqmhoAX7DJ0bGS9XGQKrqIjQ3
W/cZz2TpmX1ZhYz3fqHHpmdz4psq2alsecAtB2Us2aReNtXTLp8n46ZE7SdQtJq2YNRzUa8VbaBI
x8OUaYUEW5s5o9s2BRW6EKHMBRr9eWrt8iwGZBN8wgAhJ7mX0TkGra+5gZOQmyQbr9MBxabZnDwU
iN/NmZYBYgjmpY1zo5dEC1BbCsVY3xedfOBdeigJ5NQMNFSd1n0vaAuWLA7s7CwQU1lx4fhm67wp
dK7sGinINGtLZHZntWSPwP4o4wUOTXRAvqQlQjkhTytt+lCqvvBR/v1hcvmrIeOVJijFmK9ehRCk
iP3BaY9OxZ6ZXs7RZPAr1EYzD3KJmkcTtqM9AiZZofDaxuVlD/rhKGH6kXbj/1H3ZbuRI1mWv1LI
52E2adwbXQU0F99dLsld64tBUiho3IykkWZcPmJ+an6sDyMzqxQeIakngAZmEKhKhEJOc5K23HvP
cqeVP6q9YA46BaKDmnZV1YpvNL+IaSvMaHSbIo+V38KMuOuKCIaJeqx5RvoAN+TslOv8i0ardMXa
uQhoMoNfFY417DiV7gVVbv9oweAgbIdpiPJM8BjV0WnrF6O5lLD0X+HXvLUqbP8w+AklsW20FUqG
Td+HGoq6EPj0uQgRb2Aq5gnS55yNHqzIMyae0P+9jDgj3s5k0tpOEiEVxBhHF5waBBuVZwHD8bj/
Wpr1RBHDwoSNzIFvgx3tKHhmXiaVIxaIZLtItzrrRiaJcXRpVm8QJKM80Y2Zcajy4XLUW1BtzYTp
TYSMgXQLKIiTTZ41YpWlXRZBBcLg2JwhwcjbdjwhQewbFKPzogpoWndlmEHItOWWzXfcUQUCNPNJ
adxfEX3yFzWhEl6vpXZtpTXTw4boLVS/rp2pCyUHxgKvg/Ng0CNfu3LwXDnK/UYd5n6Oljg2S+bY
D9zsvNbnEBn93E66LDUYIVQ5KtzcsB+T0eXbcsqa2PZTjQfoP8h3DWkp/CBFamJh1BUAsFE/1jBo
v7Gp5+WI1Ht9g55t+dp13OoKNYh6pQwHpfhMz8CStsbaWPi21kYChh8oHsEsI7A1lF0oRHsrlAwI
mzMuulBj7q0kyem2YW2FRLikt5mkBSqRSXvEW3zs7Yms0VXCjbB+sz34TPlVhXNuk7PahG2p319L
qj9NpXBeOtEkQSPV0WrtcSucro21nluhMrHKu17hXED85V5jpvIlM2V+h7+WOLm9OrLGLr+eBJzs
UMKuzAUXeXFpa8oI0KeGHoeONCvCiTykTmotx2kclhoaa4aE8fIWLV7zlYGECgb4TOD+M/JYeczY
CFnIoydbNGYrmkZt0Cx6OpV1aa5bJZvIylT5jLoXmdl5kx9wfcgAhZR9pQL0eoeLHlqDg1VvIBO2
NBRb0c8+bfacm7dg0sBH3XVBlPRRgsckmPLuweMJf6iZotvcGSFLa8mwH3VwYUNMj+RCY0Mb06mT
a5Z0ILL7yoqM1rMikA3oAnxPJxTocnmd6bq+zh0EepZmfnVkayzVMCXLpuf9QcvIFDBECejbaNhD
H0DUgN6ydQfwQ0uz/q5JqL0A1OdGnemjKOVW5XNfV9iqc9Xg9Ef32DGwFG9RKbS9vSdlGhqZyZqF
g9olCvTYlrbcAyDWtIovleGyB1nqyQLZa7IZ+9HawtGAo3eV8kFgSBAl165c8aSjj4ghdSBCGeKK
pd5Qs0J9z2se6Oj3V0XvmAd8S3Dk7DEPU8aARib6XT0SP5JEPhluswH9DrdeDmlIBjtHWjDmqxxg
YOBMVC1QQxzWM5V/Q8sB1Gh3vNIG66IdYU1emsMXNueinWd/ocK7LVHRBwKCkxyr5sArpX1BC0IX
ygVN3446nnOR52huDKFKiO4cAJZh0xCiAWgbJHNia9YAQkquZwFJKezkpgG7JW/xUYmlknZ1YLR9
HXuT9gSXlZjK4dI2klOlOQiTFHY+tH1Bg4Rbp6N53JUGCg54HQyO7Wift6SAY8p+agLMxgVMD9dU
t6cZL9A5TqmB5+6S+TR96upSXzCjzLBxUUy4pQDfIkLdLw9GFM1wkGSXuWXVyHmRujcoTgWuD7Ck
aVugsHVuRphvT23n70z02oXTEAoIOP/QgEZiexElAgB4CHuBIUwW9AystxquzNYwrvW8uBCSPehT
565ZY8toSNVV2Wtf7NYcAr1N+yjpGxiOSzYuJTHo1kanzIWb9fkau9uwGXHDqGcb5rY3UYOzSqhF
4Hq78SxQb6fpmeTenXTwZZkcFkNPo8E0HgYfAEAGQ2SEQu6zatgXvZBXE/QZiP/QSc9IUEBxGYqy
TjkANrG2tXAfbZBSl93Q1gj9y35bjNyOJs1t1i66xgSJcOQxK5GhMFMlsdA8ZOS+uE9I8yBG9aTK
CcL5pi1Q5hMLeESfZObZKwjO9lJNV6wbr9CFft0Zpba0aJ3gYGo3vPRiSF5IUDdoG8xN9MTjKXT/
dpevazQJD3KfjgEx5GXrOXcQlOAJiDaztwngCmRVyjT6Y++pBI107eSYFKxFUOscYAT1tTeZtuka
AKHSVOqUacUEUVttu6eyEd5j1c4nSiM1aka1DSaqD9QykLqVGzFETqi80aKIjDwxrKBoCyBLarRw
HDl62YaWK6ZlRZsszIuyWOLzaIjd9Ww7ukg7Cs+qLjNpddsyQxHF7tFNLkA1OfGBrKfFgk86yOh6
Rde9XpbXVOsaJOoDaku2WwS2qKHFRTFsO+SjFmQlGyOz6TDlGtKguM6raETzwJDl4lqr0mIPFYIZ
8lTYUSn0YVn63Fup2iQoVFvV9cBNGieWk8W6XiIK7V269lNTrChAczCOMR8Oeu0jwxly88iMdAKt
UY5Rb7R5jdIVAHhdz+DjCS5Xozt5EjWme6krP2KeuWgQLQSkawY8WsOX0y1sinv8ZKr6fKvVsuyP
uuZYWOY4oNeQ9Of06DcEZqeg38RDJU0bZZuE7BpK01MnB0B6KedpiOoFqL+II4BN4j1VqQbibDqg
qJKAz3dnN2IIx84kgeMhuegL/9Uz5CuO1Xt/hhJtMTgoSuU4LhmHo79v3zNkd21VRFZNI0+hZN1b
EXbrC3AlLx2aPDgyubXLIlJALzqtuHa5g0q+k1TPPqu80IW8eEZ4x6CkyU1d4rzKzeRGs6y1pdgl
y8ALtdyMLROouy9dadIgrdQJ9RgttPsSVWuIBqOCcBXjpi+Fky8l86MJnJF4qsYNapNumFHu7yc+
o6ygRrvFRk5zmxF0YnPA3LWHnTLNSwNEAaQBxkrTWwh5xpXeVMl61NzXdEzn7DiFqwSFXB21Lfye
WSyyfNb9UKDw3rQdm/xL76sLwtNTXfrPYEShmWJqXNMxiYmfXhG88inHGMgUuv0E1njQNlmEjGVd
pQhr9OlS1xpjieXYBEVO9pIiVtOzrx73DolZRQlpb3W0frFbmDv2pfea50+OUy7NunsUDVoOlFkZ
EVuEQm8uaikuHCqvGocv/EzGQ/uSGskB9bxdndkn4uUHPpTwhpqmG3Ow9tRkkZE6F0OJYgF1lpXR
HUewYXpZ3BquWIypudQEfF6UuYIObt/bOPlzc5Wy7KIjEmhMioS2XrelhdCAribfYqE+uluvb7YA
1XHUjdqN0XnLsrHvO21iEVD0Phiptykdpwh64IXBpGDASeE812BThnzwFjMLySnRLggkOmRApjug
/NvV7VolDLjFUDzlCsddoyLajTtdpwcnaQ9difQlQ30GKjukicBPwCMSgc/6Pdd9sPBwZAep8GFR
kteCLDLbvgUxxwsK5fBlyXQR88xfpAPyCB8KggUpL0ExWiEmDxVxRsR/HBU3KMOQ4prTLoFAZ4Ut
fgU6IHhiokujfphLpxPlO4ALzkblqbUgrPNvSkgWAaEYJkROQKwW1Wg42EksB1+vuJv8BsFFZ/jT
HUl1BHTlq6rELerZMnY7Wc1CSC30vGqIDTMtVqDmovcJSSYA7flG9+rlgCUCXijmOghGE4/snOAY
c5oy8n2tjJJqMJHKevaVPg0vbZlVa6LZ9xZ2wKBGxhwTJg0ExZ1R37cK4X/q17Nc0e9jS5VZgOOj
QjiqhSlpFq1ALR3MqiU0WzuHVUsOWRoSmJS+DkWKrVGH/5KvdVVYopAbOEJvv+qFOoDdo8Fp10eR
ywQt0q8iCL8I/l+k/EIgVQ999BSMKl2h9wMBqyYsMLGirgSAlKSXXeM9t3marUwg8d2IvRI0nQGl
KPI0ZtqjSrNogJ9wlIClAyYtynFZ2QRKjE+Z3+1Hp7sSFgrBYINBeGlgKsAzMwFsBOikrsYyVBMC
Fm8qVr45UDAv2AoFXBz6hQ5jDCb33EJGjyYd7KJzNBBd9Gx8wPGgr227iicbKOJUGlqgF8gwKQHl
pKtMtphy8ZyU9bCAGQVCOj9Duw74LUYCnTtQv9emo1VrOweyBoSpxdy0sbe2NrL1FYp6gA/Nogob
8N9CF6/kwaca2kijW/D95JsShZ2ySj/hPv5I1SWILsEyh+gBPaH8M+ahg36LtB0EXkbdLLRqFIFC
ZibS/BPlzk+o8wR95iFqBCUQHTL9MxKrV7WGo+qq+Wa5LtaQCm3sC1T8L/GEPlFV/Mhkh/EMgaWU
4cJ7kHz7Km+4jRbgM0Uktn0bkFgNuQFCQjAB9QYh2oAKS2cp/2ro9DwyEr8+fUwm/dmNfjf6GbOy
lEBDC72dNQLJyt3OnfuQuS3YSl95Fx+PReaH9j1xFXfq4w0a+PoQ5JwpBLAV2k1KEY2mnoLtgdkD
noOvBRCs0r33DE8/lRqq1jlO+kXaFu26FnRc8o7na3xL44JPTEXShsm/L+V4Qs3MOXlj4ly2mBgg
GunUxOZHkUxmzC9VpI3SvkHt23n5+EZ+ZDgTDxGMAbcg0POxgX5PFa0hDEDyUjShC3KgV9/a7XoA
zwPWqMA5efzxYD9MeQtzEM8M5Hs4UDrnphhj65UoQH/b263AQ4BvTAj9P1O5/nQUG8pQ0DHnNs/z
v7+ZhF3GZY7CgAgd/64znsWEWvFnJp4/HcPRIVRCDd1Ae/vvx0i1zkI6gjHyOvuCVlbrksEZq/q0
WcgP08zSoQxx8bzmBjX48/04fYPWt607Qk24mY0fwehFXyIUedAPYnac9LuDG338jn7gDkO3CAaJ
i2bS8EvwzlvOdjQBUXj0RGi409bgfNGZevzxED95eN8NMX+FNy9IlI4mbQ79k6gfnBrtliU4lZ/p
g3/Yis7u42wWGAYBj33u4UhpzGmyA+DeNAc1qEAnly35zCTtRyL52Xhnoi4GfY9l5rgpZ4/47gL0
5EDhPF2LeApn/0oflNbPFBg/mR3fPcgztj7pLVKOGt4VW+ubHCS59dwhUoWOFf9Bl/9scvzkzcH6
CnI52Jjpc4/b799czyqrlwpwKFL0U6cBDTHc+17zPjmyftiUMOffDnO2kXsNtt7OxH0JAQwD1ip1
t8+aCwk4SuN/GsL928vw78lrdfnHpt3+4z/w95eqHkWasO7sr//Ypy/gTFRfu/+YP/bPX/v+Q/84
1K/82InX127/VJ//5ncfxPX/HD966p6++0vMuxRlA/kqxuvXFuD9t0HwTeff/O/+499ev13lNNav
f//tpZIItHG1JK34b3/+0/rL338DGOdC1fVmcc5j/PkLF08lPvt//nfx+rcjS/Oqe/r5Z19RI/r7
b2hu9zuM3KHeJmjMiT53mN7961//8q2B1rxNQQ1kYiHySnTs779Z5u/erJ0H4gcLJALL9N/+hvYW
f/4T3MJQX/Is9AWDHbL721/P4bs39q83+Dcuy8sKxh3t33+D9xAm3pvjGIZE0DvhegSaBxv78tlK
cAgtqoSn081YNwefvKIZwEYwfpUJ4yXT9LvenV4y8OYML1m4vrmFj6qLdtPjXVtU+OXxSJAEVxWq
KKa9R7UHuXxLdkrbgzBwTSdYBcIjEFXYJYxqbvMKOKynV15kgO7o0Gxlq2wAOC/BPkdWi2YUx1Hk
V37PbwEWg+pbRH7gNuOjV9mosNLTmGY8wDYIGhJkzcxr76TnzKSQVwVcJciyGiWVzj+ZmXEsNWQJ
jrYCX7INqkaAVa8eNI/cGb13kJ25G4i7hsTmBB7HCcfugZZwffXSVSOLlfS0lRjKh7LMnnmFPagu
XngLl7RZ1hSWefU69th67WIxduhxJ1AegyddPsBSAW6CgQ06UACW5aZXaMXXiOvONY4VB32UDflD
CQCyzoarIWVrUOnNoCt7wFbOZWIMR5jVNsjDACqiahj1ClIIROE3MLXowdGupXew8PMWUC1gvu5a
a7VVZrSLvnRvq3R6zjNr1Vr1lUx6EPkbNHYHNciyKLicuC6YqgiPrP7YwJuGZPJWm8jGH+lX0lfX
hYFHWA/0COR77xQjDaYaKYsaUcslsgm9Cpi/lT1aIHjqAqlHnrf4KU2LUFZNAbi4vCJuZwcNapzD
2IDQDC8O+F6sRsfFKEApeq3edKRb293s0mG5F5mpVoS0MqTpgOJ42+ewrpwQuxmHpnEAvBYhIMCw
Hsq1nJ6dAjUgxUCABmn10kuqGXQHCUPgDYPSdpsl012PChgghINT6NsiAy7ENGMFJ4NA6/UXu0Kj
Gm8AFIzwFHh0K64N6Zx0X15o9qnoaiC+sHJjoMZ7l2kCfNDIoVVp+WvS4A59D4VWGxbgXvkKBCeJ
Cmt6gmgDgF0K19Rq2/pVEZKiLlAF6pZ9Z42LIRvv/MzcdaW1yTUS2TK5xMMF2SNbFi4yNtvUvkqU
MotqOiaWXQXtOFMjWi2NG++JE5gFaBx0gAaUFLAE46boI1VBYWRoK0PpdwrEt9yw17Zb3RZ6dwXE
fD8Sfm1UcFDrq/K2gHbZAMkCWqBIQz7HVLnsvAKwIWrdaVeExQhGlFsfK1XjDEQDv4hZ2aYsZKQ8
AbI5cj09R3NOZu18wqaAtrwGKCci01AXuYEZBJ4mVEpXyqexN4JabrIVxcySjXhVHgAJz4jTBRvJ
zgBIHbjUu0qNSKvnl6FE7LYUaKyyUVvplsptljcdaCcMCFgoJT2YGRwNsPIfAOcv8X0DwCFfwSte
KqKt9KxY6dAUpG32QGv9sZdAGHqyk31xZYxDEfZ9gUYaYLDwRuyAib/Uyty0abLofHsNSPPbF00q
Ho69u4Y09GvOrA2I6WtRyF1ZJ/dWb+wsnz2Pun0yTGPLlfWs0vGGQhVhQRdQ6Dky8vq6zYej3mgr
OytXo4cpplnsWeu9TWMji4e1aNV7XxXXDn1jbnRCtpa5l910yipnndvjY52wJShHm6EmW9vTUPdl
SxeQ65tj6s8j4O2Wfx5v/bHj29AuoLvM7K99tuOb4B7ZST9MN9IreuixzANt6vvMAF/Tm4undfLS
D3yXuc5iLhPRnm3QpTjKkEtVvfNJwPJttPPzB72pbIjsXejs3bOIpfSbvmmE0G9QrKjQOwrzz9ZD
M6Gg4+Q2SgxanIDM21YL1tJDVpePpZFs65FuKmFelVRe9rDI73gZf3tM/wPBzbsh0P+DgQ2ZXQz+
7a+A4YegZl4klfjyxNPXt+HQt0/9Ec6Y9u/Qu6OvJFy20RoY+ve/whnTQsyi6/A6myXxEMIifPoz
nDHJ75hvyJRRRYFXBUwV/hnOmMbvqHegEOB4OiYA8un/m3DGPpfhznUhGNUhQ557niGkmsOdNxkS
zJZNEJU8tFirqPZccce818E7WNhVMc0AI63Wfm6ipK2DHqKLIb0jODgP45AVr2heS5au36LWj9qh
uculhG1Ra/JxR2pX7mnTOycKE90D6Qx+V7Q894E1QDcf2KqDJVwFsB8QvxLsTpHG3UJw4AQmr3oE
KzhxTfwKk+61RSsSmWq21TPFvVNCGMb9DrTM0X1wmLvrlLPum36ZqW6jZyj79OmFlMaj1duv4K4+
CcE3FVhZaeFtGThKQMYXtJLXNi2upro/iT75qin43E2oVYEEptfpThKyKgyxm1Rx4xJ+qnQY2ip6
INy9EFoet7UZOGgrO+X+3qmMe26nG+Wb+5x5FwhS+8CptEdUQXiQpuO9YUMWOAoRgNnx2A3Ntd2V
EGdNO5a721HRBwR6d31brCFYXdZZv+01ujAce6PXxqVH22VWjE7AE6g3Oefgf0zJKdHkK5JMEHpy
NygrepNZ7hcI9C57oUG1ZtGAQv5gjN4N7bxFYmjbSYCOT1IHnCa9aCLX5QttZgiDnFB0oBdbU7tB
dBpqzF3WCRQIyYz3t68QrD5x6FH9toV8UsVIocE+0zYo9QVNgdMQ6hToLsF16p/awkaLT2zGatSO
nqMeCq9dWzWKPFmaLPW+XYEFt0iG5mgj0oOOUFsIbVoUXHtOGXDKdNIuCwqNYJkBWK1XnFXIof0V
q+VM9dq6vNtXFgxp0uIRffrWpKr2o5o2dOweUottWztdTBY7tvOxq/P8SZPGk4B+k5ftPQyEjbXS
fBuiwxKUhAIFG28wNlD23CqjAvHQG+DUlGRPqW7d09Zfosi58krj2HL5xaH2ZSJ9sJTxLgAPvSaV
cWX2/saaKdPVaB3bNn3tQGTiTo63zE+0Hpdpmx9cgSjbTWwPkfjEwLls4WTqAE+DRrJ16x0Uji+m
C544r9Bk3bWOjYc4N7Ot0G+SL13HDllrX/O2X1t9B4Uyx+2Wa/ho3rf6cDV1fR0WTQGwzVxref+E
Dm4WRE383ubgH3feyTHRiDVpi2U/6Legll6Yvn7n6dZLYcx27jl4fMBgn9Dk94InnhGknLTweofo
uW7aZO0zgW5JRV+FVI0PkHztsp7tkC77ARHOTZe1qNln3AZRTdsagl7JGj1S64Ru2QRU0QYZGKyD
4Qgh8UVZeasyp9A1+VA7qgWcXGJobNdKT27rtjqmw2DECoqkqGk6dqp6vYFiA7O1p4ItCS1VnANv
iA3Amb0zrSEV3GWOd8lBgQgxee2VMTT2laQzeRdR1dLXktdE6fKVluzK7jIjEo67Uk2eLXKVPAxu
/dKNzbCVhdPuMZuBCxMmjmCzaeASgwQPjUHbXQG7mg4iA93SmIqLxAc9lPfNcDkoEPeKQkAGUZfT
BsB7GeSKn7qyrZc4oW+yNlnkRrkcjEZuaeY3CylBhNIaE5ozhOJ54sOmzJdO5BltAuy/eTCBdU9t
JcCQrx5pi5ZjZo98h9Yg5Ch/3AthPKKhyB0gR9hiyokeAcHs6AjeG3gkENZIb50x+tIOzYUi1Rek
RC+TNE9MqC3P+iakSb4C++aQSe9rbyCQcmr6VFUdD3vVVyBi20cuvC9VQabQBQ87gnQJX1fQJBg8
pGdjhS1atM7SlTZUPh06W5Wc7uD7A82KT64MMydxI+oGkIrhLnJidsj6AM0YdnHB8nQpMv7gFGjt
MtbgMJLUCCxCmyBv0HcdwhdoBiG8ww0nB0YGuO82LhCbml2M9XTLzRz1GblSvNgnegIyevelpBBt
SiipXKCUI59Ng01b6ZueQSCb1r1a5Gk5BKx2yp2WaZC/Z3JFmjRfmUCI0ZWuOJrABQOzb8AzL9qL
MUOEnLfyQUgxxT0MGiO7oGIFZ3X9AOc3sbMSvodtjogL7ngb5eGDrgUtGNhAB6Q/ILW76Dgd+q3H
v1oaTpwR+1tow5UO+uPCCrNe7/dKTfcWwnckr1ZIFIAMJ2tRsqd2voPHEprTqiHZTFoyLjJjhODY
Jn2YTbKJqw4wK2uSm6bMwSlvSbpQbFqkRcYjHWcW0Lop0qZyU9btrVdPZKWzhgR04kCzLeuroyaw
1j1gZoNZK8iCkfqMU/YVyPqcUFbQOeXaVY56ZqzZ3oak0GN5jKIM3Rh9DO7KF17IU1shs2V+mx7g
T+eFZiZvHFt6W1Bp0DBOEd29rtHgfl+h49jrAGnlHRh8Tti3jbGQqOQsk06/9ouSxNiLyzW4el9G
pEoLYYJxUUOuuZzgPHMzmRbeGcv1mRQ09BL061Y9DqLQLllj3g2OCW2whj32f5UVrI80ZQ4IFdwj
2tatRx0vHk1kkGRrct1oTpQnFjKietwPdSYiieADnIeQpHz5PxUR//9W7pvxsPeD4v8UyVw05N+F
xPNH/oiINdv8HSkJmq2biPRMF7HsXyGx5pq/o6ZmwzHpW0TszY08/4yJNWL8DqMan8BV2UJJx57L
jX/W+DTb/l2fzZ49VHN151vA/FfM/t8o8s0x779SLAyETkpgc81R99tY2CWoKCrEvDGCoZ3hl4sS
awGsgjcP4yf55Pewx7+uPsMIbyLtCq2MC9Xi6q1rs0BAgB+nJThEH1/9ve9+lqTmZZ61jilYzI1J
oCVNKXoLcHjepFtoVjvjk2HeuwnUWd/exNBarSihBY+FTaGfnx4dN/vs2u/dwvzztw/IhYsIHMJY
PPXmwZq0Me4KulOZJ+KPn9F7X/4MDTJL1xzRBA/SqoTXT0S3ux2sLSEU+/jy8zP42fSZMZQ3399t
wMIaBhPKA7IHLzEyTfnSGsXTpKV/7Czf4QhvSxL+nOT/bIj552+GgBuHTPSxxBAXKgINO2zDMnh8
toNkxS7JLYyENuNmitLger2O9rfPz+USRdxdEfHLapMGKGfCCLhZ+jFOOVgegTS8AFc+ADczfLp5
EsETWgtFX8bg+GSEmz548oLlww1oksGOB5ur3U0e6QtQYoIaFviwUVt8vdKjzUUVPYzB6hOA/72n
eAb8TKWeNunMx6Ntumj4tLP13oqL2kD5c+jyT4o77821M98iHec1MZUF1h/4MAmKkeA4T0dI06ZP
JsM7A5zDtnqm23XvWSymSb1jJrvieXJPyumTmTBvGj+ZCNbZZqJlWeKBjJnFjpR3Q+3uJwSsYdkm
/aamnF05lXvhe+rql2Y2IJTvpl0vsW3588zODeZBjACnJ5A8BovftkWy+niMdxandbazGCB9J4WD
xVmkJmJ1d6daiEE+vvZZh8N/7r3fQJ0364aijtYixMnjCX1jpm1hhPXWkqfUurSO/pJtvIvePQ3O
Duo0RKUfD/reDZ3tNiyxar+ELS/o2wM85121aSf4PH588feml/n9G8mAm3U8K2ETBHJcqXQwtZHa
qy+/dvWzbcZvOu4xpljs1k3kgwxayoe+HH7xTZ+tcK0ndZbDBiGeycvJTDX1Ppmn7z3ys1WNZhA8
w7kB2WLe7r0COjmlrE8abBnv7L1z+PF270UuPXid3hUxFPP613Q7bAlavPFLtLGZ25EY4eguPn78
5jt74Ax0vh1qABO8ExbWG1n6gR7zBcQ0wSGP52ZzU4AXHc5+1oi8YTBdhSAhxvBQwx/0Z4jzCPpz
TOlkgbxzkR++fvyd3plw57Any4lCNASZgc3stSH051L6p6Epf3G//PYo3qxQ1xmNRO/dPM4q/QGE
1z0aKbvgXdYi+rUbmG/szQCQlnfwOjRY7DDLyh8MaAJ7cLYSxvvbxMxK+zNraTLPtp/szebZwrcK
K0eqA6NmsoRnRHDKIuRXAQTXsN0HXBgc+0AGtyuYJ32yGbw3Xc42AzFSv298LKhJetcKbHdb35Xi
nknt9eNn9866Ms/2A+o4FDxMUoCVD9WtWT5YGkCpj6/93sQ62w1KGIyqCm2i4kT4/roT+RZyIm9R
9SiSfDzCe4/nbFdQHgRcxEbMmkFJZyUjHAxg8D1ZoTlp8S8NQc72Bmjn4bdQ4bQfINGHPCbx9CL2
zMK+hKIa0g1B4Kf9ydt+54GRs81B6OVo2AyRPoRysyUE0uHWFCOUq1r3yVp554mRs/Oe8iZN4X6Q
xonB9tocIulQSMKYJBcR4uXhkxfz3p3Mw79ZkrBs1Cspbcxb134uADUgT4eAxtHJJ3v2ewPMP387
gO7KYUDwFaMg4FzXGT0kCUq+DmzHP4nD3hvhbK2n09hZzWDmMbioF03VHJ2UrCq3fv54Xr2z8L5x
Q9/cQNGL0QWnFvF6saLgYkOS9fGF3/ve5Psn4+UQWTlMFLFtwFICHtQiJPm3siTAwV8b4mxh58XI
IEbCsrOexvzZtiNhXf7alc8W9JiZdmoRvNYiH1a5YmJZKuMJFuvOrz2dbybTbx775LWphZJjEZsZ
nCHtZC/Q7piCLfvx9z9rCfDPcPTbz99cXxcICT0fe54M0W0rut2frpMAoWfwclcHX/Xg6ZN46J11
fI5cT9CP+cyBWyXqtQA+lHftp3JrtD2POErYn6yBeZP7yXn3Leh+czfMMYEPCChxBtgawWdPj/OB
L/XcXuS0B89fOyUm5H8m2AufPMB3lsU577a2WSYV2obHaOr0rGlyR2Gq9sm133tmZyva9FsNNVBM
rtJYt8bWYfw5g7MWlPK3H7/9d5beN0T2zeOinnLh+gaPNQmjN4JE10SVtrE+62/73uXPVjYpG4Lu
Zg5i90yi72A6eXsdnjoLUOH1xa/dwdnKNqjtNjAny2KDQLuWinZVp/XXllmfPKH3Xu/Z+iaJZWRj
U7BYT70BLrj8Ab2E2Cdr25nPyZ9M17n6+PZQkPUE8R+YYXETj6FzBfNN/BcGVIsmBhATqIWKerT/
++MPXEZICGPYeP7hhP85m//i7Mt2I8eBLb9IgPblVVKmpMz0vpRdL4LtamtfKGr/+jlyY+5ksc3k
HaNQQFeiQYpLRJDBE+fEkAWokWKZ3Q+wuyGPgrdzNwP+f/BfrUO/myDtCxFo/P33z4J/gz5p10QS
FPX+/X3yIWnsH35m5qxcW46CXiudEUf7crmt59HwrEQDkH8wyA56CSJQNWdZZOZUYPSWPnSLUYAK
RENR8OB2mij1x2t6M8Yzm1CkyqaDpuIQaI1HPM291asqantr47v13gzlrO26X1HbmtrZzm5lv5rb
33h5CUkHcZ5CpOZg8L5/+/28D5yRtAynsh34Em/IVXVFruLb8Vgcuvc+TG9AZX3dXGX4U3z9qcN/
/7u66o5qpEedqx7xShwNv6RbejSvcZQ4OrfWbXLj3Eon+9q+Tq/MawO/mNdQoL8q8a/Lpsz7cI35
cFThyk0NUzNREbIzR+cWXLA0utw4g6D6nzgnM75oseUuy60eiuw+KqgWPAXvlbADQaFnP6xeeiz2
0uv/nxzq/+uLcUoWqfJ8xLt0lDrvuvU09YJ8JG+GGGfUI7i1M7grUW+OUkN1rwFme3l6vvfU0Ib5
e+7B1FDVplKmUZXs1Tik0FWaBSH5+4/Gs8nfTZcor1VLvU6jWnuvtUcp+7j8yQxs6P/OssVKA4Ef
IFYqR04jq+ieQJ4a2tCuVmfgKxX9qc7ofTUr78gKgF92ojdrle4Vqzw2en66/AG8OWMcBQjlddtY
kyxCCXnRnHQ7kBKB+hGvacZPjB0oARc80kSG/dbhrTXWQR9cCOyM1zjjIGRolpgT7iLRuICzSoqq
+ZjVIg/HW23GiDc21rnEe3cgGyM4SaORCA7anFSG9fUOcebXprUpa3BJZVEegWcBSpVh7CvH8QgJ
bp++LJmbeMV+U42ewuV+CUX1VV8Huf/6bIutWMzG1gTypc4iwwVzH/ivvWqX7dRXoLUhHAseSl/b
TSERikNtDum7/lgjzxSnJ1aVRaCe97fypxzSv9Zu2Wu79E6o7LsFym96sRmDn0ChZaytkkXj3oTu
FLlSn1GFv7N9CU/uPvj6QQHlI6w+CVWpvz/rWBv48Dwu6UMJbnadYlyWlwED/qgejP0mS9e8gP4U
GNVn9U8F1q8AYDev+nXZRnmdsucEaZzaEa83UT1rvrZel4Cyg7F+nVQvbn0pFTjm7+O6ZTOuwJi1
GTeKHntEO6n6bdXeJOsVCgovD4LXOuMNyrFOqhpi85EEZjg6hRpIptebqQ4vN8/bCow/aNR5xYgk
GBZEL9YVAnAAuLcKiC4aXDwawV2GkSD7H3dtM55hrS2l7/Iyj+wVuTVU8jtg/jYqYO2dAG/tOwgp
uI30CMpuQY8cV2QzEV8rZlCno+AjyppPSqI4Di7PF29PMdF9nfvBUXHti1Tau0X86ZDWJUk4y/G+
AlvYrBmCMwtv3RlPsHa5alCUggQpECOgNFahZmRCAqSoRK/QnKW3GC/QDSBNkSeSR70JuoVCc1t6
SyGVobW4ayiitCpnHBZj+WnlDBK47fOIKIdRB89HJ/np0iLD5l9eEc5KW4yVx4CR6jVoaKOhLK9A
I+ijLvH5Z01vYzqLOhWe55XVMPOoifGqYYOksvjhRzNWXdsFbquZlUeZdujo7aQ+Xf5i3rnI2mbp
7JOLcW71aaxokMXqqXRMECki3U/za6o5p2EE2Vf5OYFmPq3lf8ZYvlETAzwT/f5y97zFZswcReD6
CmgiDeZxhtC1Aq6Ig67NATK3gh445xe26iCeY2CkoH0bpI1xAl28jdotkMgKjI63lxjrhgCIDeba
VQLpzqkgkGL4fXleeP7PYqy5IKPeghqaBgRlInXyPspgslbAwaIUBKzvONKAPG4gIKyQQakh6JRz
mGAL3TfE04TaOhqAxRDPzSXUzf3sapPyBdk9MgOvgn42h/HNceIrwXG251aJJOoWBMPprke6on9U
wv4dgL/AQTJCgySsm4OPQNtlEMsW3bK+UoffdcqYfUctvKKA5C+sT/IzxellS4YAI+ghUgYVwCHd
9aZ1KyoH5uzsra7z3K5AHY9nbmg9h337KE1/MtBP48G7E9Zwc/Y1qyxnp1o5aR02SK5Cg3SC+qe8
NzTB8ZnXOOMUpEYq0gmw96htH1GOkAP/nc8CHTXexDAm34PcsAPxThLJ0k7JwNL0ZsS/UAcl2Fu8
T2fieG7HwKz3Q4IDMWogfGh6emCrOZUuOXVu59WBvTNE9rJ98ndbirF+IwamWYpJgmNxHIA2NXA6
T7umPrjfIIIJNa2uFpxOeG6aVb62ahTjQGFICvVgeqt26f7+o4hIRB8Sod4bZ+ZYEOFMAEAtMswc
+GFRut4iCw6JkcvLwll0gwnq9TqYgymnSUTUx965o9mTVu+tUuCFea0zpr3gqjCgGCiJuvq1mE99
ChWF2jNs0Tpv2/6bdTYYW7bwPgkaGtQT0MNkuPLirv7mOpxdDe0L8AjgslUHRCTGyettW58z74gS
bEk2oOUWtdp7ah5zWYS05ABBrK8k4FnLK2Qj5XrECm+iuvQOFYBIAJelm4ZdID02ghsCtxvGwjtC
iqE2QH2s3Ix+H4FY3Ut/acG6q/aSLwnyKRxklGUwht6jpolQa4ShG25xHf/ebjsu5LCj4XX1KMo4
3cWXT6h9Eu2Czaq/2wWMtder3oO9Hh2qQRtpfnKge9NVvDGoPZFAOnfqmLBfNo2pUBl9rDfgeYto
EPva/bRHDn6PdxHRSDiWzkL8UOENqSAFvejlDqUQ++yQ+kB6AahYh8qdjOIY6KPXAUhyL1s/b61Y
0F8ByQmy6Nh41o15APJG8XVkRWKIsS978HqbRzCTueKl4ty5WNSfBeo9ixJJCk31Ma7ucxNFuds9
Zdgpyd2a/rk8Kt4sMl6hkYEulKcFG1A6dfVeKUF0KQxjnM3G4v50G8qO7db4uM/uq90ctjtw+bsN
LEgktsldFf1vR1O3ZZf3m50aiuvcjCqWBW8NEX11rqCccFwPoKUDQEzEC/X1CP2NAemMX9g2XQZO
1SQqUGj+CRI3rUJ2LNkVHpiOPupre6/Dhl/kPUrvd/HOEnmKbTzf9ct4ihYVySoEm5MIdOl4WdzM
CkpGbvmZP1eRvq/2Yul0XleMj9BNWbJAXQzXh0s4HgFdmwSXdxuvZcYzxESxFHWwkkizJchiZnvD
yn4WPll8IGg4wdQ520m0iQSZylVuEzBp7CGCJDi9cL6dRQX26pL2lYUOKvBlbBkD6MRdnhXenmLR
fQNxwFQIQRRcX+W92ms7k9yCIioYijYkhhQl3cmRitOUhXr8qaxT0Cl41lTMKE1RS47knmzctt1W
eQSuscvfxPELLCCwHEDGMAOsj7TVZwrKUpBiKLbo6YUXITTmdCBn4InVkV6Iqs/FS8JtK5t/mpeN
6yo/gDz/8hh4K7b9fnZSkJc0trMcvSygqnBVCLfEgyQ4H/DaZtzASoANko0ujXLrnSKTJ4scGm/i
GTuvQW432dvU1Mt1Dk7oBGwrpmCj8T6aMeyiJqo9qvhoLX9SB6jxCMya982MWXegzSsAIG0Dfb2y
i2cV5MfjKLBr3l5hwX1JNowyUTAh6oLXgT5qHySvkVwt0PfaP21ABQu6VUZ952BZYJ8MQtu1Ro1l
BJ74bUuCP+TKuVuA58184aFl2x7feHEW2lf3VpuhDj6J7Kt1b0D+WvJQ8T7s/6UOA0nm6+Wtz1kR
lQnrWZ3qfdYVeDa1wg7iENaLaQgWm7OJVMZ2c6VNqd03aFpLIU77ZhWCleY1vP1+Zq4JBBfQNuZm
aJSQSvZLifKTy9PB87Aski/v1dkEByeewh0XByicEqDX4ClHZ9dBLeX3CsAIiF1R5HuDtM3/4hDH
GxNjzXOaoBAZdSiRhDDa1Dakmn8JhrQ18d1WYow5zwwdKjkVhvRi3XRRvbejMvVmTwqgY7NXBEkU
3gAY046VZSKo200jUqxXzrhRBaSC9CCnaRbmZ5O8AIs65kZPQdpL3yQRWQvnJs3i+4wKTENNrieR
NEsdgVqEPoN6y0J1b9Gbv/o+lgQj4CU0vtJ0Z1s2toDFgggkHKoCiVkP2CQ/BWcjTXbGHbjBcf3Q
fmYcLMoPREN5j2p8vPyDP9ZMfxfEv7yPOJ6CBfPFLe1Xs8cCd9NDDr4lbS9ZgjQWr+lt4c9mJ50c
e1psI40g61J6wEL+0xD7ap6FF01eB0wQ7hu8rap0m/6bGmoGLgmg5VCACGH/lngPmQ/Fq0V2RT6V
d9X4ilBn49GgmIfKeXSHu/obKBh3qKVO/fhk/Tb9fgcyDLCp+o6PJ8XLS2N9b+Ffkeq8P4hw2vNA
02jtKWpdLOfJbEAdbff2FViPQqmyBLGPZzCMkUMfBM/iXZtG2SY1uR5a/QURA7qOl8fBC+Es5g8M
PKqmoRAAKRtlA+/hfqY/4rrkmuDLtEU1LDxr/A8Qr6aQKFk17Ld5V1xbe6AI/OIE3oPmBVVmR/FZ
gXM1Z6F4JEEF/dQ5wPeA6QNEK515tMcrQ4IAgn20NJGH5zjIjYrx3H5k6KAY4GkH5+cdlJvtoN1D
6fK9PUIQqt8tfu+Bl3PJBdcb7uwxcd00876Dkt22uzPiIbWGtI257W13y3klD6IzEMdoZcYrSPqU
WkqGXV1JQ7Wz1rr0xmKCLtnd5d3GmzXGKZhWqbeaTrIIwrKgX6kfceXcX26a9+lMNO9VneApHKgE
HXS5ean4+CGS53V3uXmOvctMRNc1aIJIMr7cms09INXB0tKdbtW7GDKwKAB7vNwNx9plxtozrc17
ApKlqI6jtgGnJZGe5hgkMWr1crkHzlka9KR/79yCqFB9MEtM1F1/gszKdburHg2vRdWycL9+v84m
C7KjDkRfRyXPIvJZR+C0bqMhGMPpFoy/9ZuCQrzaUwTBV+X1ta3YmSceegj6gGwji7pGPq5FtdeH
GxtseFoABn5XkU4KOKlIdatCcJd2EGZRHq0VAm4VGDSU2bOW1ymLUgjFqxAQjaEBaECpYpPXUwVf
+P3ONB3GVUBvlBhGlmZRIkft9Kmu15X2dnkxeU1vv5+NPbXTLF0lRHFNgyKL3mY3elscyVK+X27/
e2dqOtucn7VfN1KpKCNAbk4Bxfnh3e5f+06DmMlRo0+KCNTAAcOaLDk+7S1pgvp3FjUQgj0k16oH
IaP3IrCuEhpuzrQOROcS3owxbkIa1apJG4xIs2/K+LGjIDkVhFJe04yLcJKVgAkWSDlHfbbmwh2b
I9EFp9nNOP97oYCMwN8LAUUou8P/mMOYSAimcm929qS6GaE8XVbKzpmfTBHijzMMFopHM5kq0IHI
o7pKwF8GpY7u3aofLm+o793oF+Xf+YYyaAndRILGO6n05OYh2XiTumQHHZzcFMRmjkOwGYfQNVIM
xRpgZAz1M+teMlFhOa9dxo4h6ZkMJWh/ID093tqt5YOsxb88LZxTmMlyDZKRKBAG6mk4HcxDCmBE
FSQnqBmggBoA9B8hbU2bsWa5qKicygUNR+gxzDk0Q/GAbIuqgzjIVFDN/L1H7aRTUB65JOH6Ib0U
ISTKQTp176wo3gK1VGCHtuxCWbT4mW9i8XSgHyvttbfzCGLoV+1wrYM2PH9xElA9WxBLJrvLS8Mz
B8aqccwzqFk52E2S5taF7lq6Fqjjj04tIK78e85qdU2abMIgJAqth+pgdii8yQSNczA+JounM6AA
B8W7pIiSWX1u5tY3F8vTMtBgj3kQIxNYgmqtzMC9+MMtxmLrFhnctDTFbFnmUw3eBSMxXUMWXIU4
zoPF1Y3E6ClKDUlA2z+rBf4WNeyrBwi4+FQRBFQOiAfaqH8vyLjE01KpWR/0qGgCQsnPtScNuMpp
B80c13kyAmUHyQcw8mq6MPXI2WMbtdO5V2xrCVIW1EBmM0a5wABVMvtGNUXIPk4QZwF4S26rfQt+
jTCz6C1UW18m/bGqwFU8lTtwGYM1TpBT4E4e4wHqEZp9mTak4bgfnjcuiN+GvK+jLZdq+7Z63S6u
8imfIJUgfGrmTR0TzxMbGnGqOWehNW8M8FAnzdWo1UUJVV7zjPVXdjrplpnmYS7fzgMg8JDkbn7G
tAOS2b+XfdAqBYLSORrH9XuTpQRxZwfpxcuOi5MSgfbQ381bJkDTLZTTQ+nY+9KH6tG74g700cnJ
dKtH+th5IDV/EuphcKzzP5g7UPok1YjR2FeQzNP8GErEowetS3oF0cdwDcbPeryHqjTK47K96GmA
s0AmE+zHrI0nC8T6IV0Pc35HnVCWBb6AE+9ZgF29SnM6m1URbmE5/RiWj8sLw/vk7fezQ/WqZ84M
cnNIe1Xd7SDZkZpN99C0FFw3eGcJkwnzdQe+z8JQh4huWc8WJQ1ZEO+nj3+Tz6L15pxITcbWZUiS
ddqkDNEA+vJhnHapFXvQEw00YkWtulEe64FliBBYvNOFyRj6ktChAhm+DHxaHGSo2dilDyPqNEx3
fLY+lwhQznvIvl1eIt5eZsy+xLlCxiVWDvNuAuZrcqU22yvQO6v717ESMQ1w0jomi7kDaiWr9JTI
4fxRPjaJq4Vbhro4SZYP9rEg3lUCz8zZcizybl2XpjOyZMQh5ncPnakFyuTdIKLd4MwWi71bSnOy
rNiqQQd80PH8lywUmhefZtxGWS8iwdoC8Dc3IIMxdOgGjFW2amPUT3LiGjNk/7K2+U1m8O002f3l
defNExP9zaGvaqcdxkiCoKATJz5oYs1a9LTOGwJj+Eo1QEbBMcYITLJ+BVraLvXX9nrOni9/PS/+
svA7SI3XUq86Y4R3CHrdnZCUvNIsl35AMPUNusmaB5nDDfKMOPwq6HMzie/WhfEDCc6vdlomU5QU
5dvcp/el0/a+FnefSWb9ymNgvZbkOdeWt02hHodbWeBGOe6ZhedRyaLNOptjBPbbXRH/gQaOwPo5
rs1grH+V9QFYPKyTPMX3Wa1Fjt2huE+Vowws7Ymkfmo9tDfM+keAZRCA/h0QliJpUS+K/gwrLLpq
XwLpaSavVFzEx9nXLB5vMdNUryHdGkGEtsvdOrL2awgZS6g/239Gr302ge0wK9cRvOny+tuOomch
bixmOkByYoryebgu5/nUGs1VM4vMlLP0LPyO1o1CqIM9N9evCv3HEIF9eO0y5r+JGfcGHE1Epiej
f8vaw2Uj4Rg+i7UjqlnqZSuN0TxC53vVV8/QjX/62ASlc1cKwwlv1pnA35JkyNMS3XSlZwazr4Ma
Ldm177HsQwhZ3je+FBXv0JK9PCqeu2HhdmBunyVqYpWTT1AgrzcUStO4MUEi9YhCmx4XcTyzap7q
1kEqMBXeCql/b6xOBs94kpRTVFbO9QoYmRNr3uXh8GaPsfoKq5EqXT5FaUV9A4LndWp9Jvbys9Ci
M0a+yQqm1KiniNbHZDlIneoN8yr4ds60sAA7vZvA359hWmy7fKFOfltllWCVeU2zplz3Rp+AjBxy
A4anqqXfVZPALDgzzkLr9DUt0lovMOMOmNkly13rYz4LGufcelmQXFLUEO8gmG+ZQvpbgdgEyqVX
VPQOoFVcERmpIKvGe1BhAXM0HZx8LdFTeVL2G2x7uQF7N6q/E19UCMKbKcaycQnRpCLH+iaEXlP1
QAbnuRUl0jjHN1Zssk4JlTRbR9mrAuoW8LLjlWaYRyiN7Yx58H9kXSxPnkOWxZpMzQm06SHO/lgG
9EAnUVJf24zom0OIxtgusJ9Ki7NADFQmsHm3OfE3JTXkHMBampl7KwFNbllAJW65xpXYLYf9Bpik
468G4Wm9KYDlr+TZHeLX0YrAY1ma71pyzMzfhXNtTFEPcRG0RhzBoYm3nIwvKBpTM43YIqFWVjGY
61FgJ1lpvZ+gL7O/PN+c7c8i85o113tLTaQgB+R5iGd3mcNxLEOyfMr1MwG893I/vN3PQvNaPUfy
qoAnzqP8jwb8gLPTH/rPDSwai9ADnPjJIvOSRXMSOplOMC2qPznDlWFV3d42UOk8y4MucKKcVWFx
eZ0Wl21il1Kgk/YfKTeUQ0aaz8WmkmiuOAdLFp43TaSsbN0g4Ya1UB7MQN4tT5pPAmtXPm/vXDak
EYLlhKnzhkTgwHnDYnwH+AUaM5vULtTN46q9pcN917xdXnzeumh/R+NGyqZlSiSAuUsbdfqgg3PB
gfi8quSxzszociecAKSyIZ+szVzFhhQQU/Zk9RdYEQUzw2uZ8RpLPvWSVaBlU6n2TmI/VZLzM6iw
+UUbcnYCJvqCpKSpdCHRgGZMP/Lmdkl/5j5YcJ4lIWsgdy0NKUhN+k01DjJnvS6iGOGsKgvRW/Mi
LhMHnz7oB9L1bmWfFlS7WdPPWEfNr/Pk2dwsQ1Foo0xpmBl1CICb5sYS/TUPyyGmi4jYmmNrLChv
JnImSxNSd2rQox6jCDZQshqKGEt4zW/WdjaGein1ru6w9Tvo3BkKKj+LEWjGaTc5V3AZe6s5gUFC
EDw5Efrr3fyss6afO6NW4GMb5VV3vGZ4hQqsOxaBDPT/j6zsK0V11gUmy1ogJULCVf+IbZByNwLz
5bifryzlWcOL0WWD4shdaCT3M4hqko9aer78zbw1YOx3bOvSsQZNCjo6hFSLH1fkIndaOb45RXKv
T3PjOubkDdO8u9whL6X+9dB2NhhqNRO0cSF/VENdqHGXz9VPPQC/jsinDVD7epNw8Gu9jfbnco+c
MM6i8/psoubQoUPNiiEycyunD1XxniYQK9BOZidID3IsngXnVc32tG0pUmDUqBOozLBbtTBZGy8H
ZubyQDjbgIXl1UUBqUwLTiVb63BUDb8g0k2mi+6+vOa3kZ0tTF5kjqQ3qhQUKDWcfhv2bur/ufzl
nCghb12eN63WYGVvET/lMUOC+72WBTcU3jdvHZ41TPt+UUowMOCl/GkZHpXpKRsE38xbUCYwS11m
pIuTdaEm31sqVMO61te6p6qMBVgX3r5kgnJaLnU/0bILW8imWVkVpp0E7LO6zO5oN49Jkv12iunu
8gpwSGFNFnyX0lJNaS9TnDHjACDVODKz42R4SF/N3uJvWG4jC0bJTQPpjyhnzkMlsVg8ldAM5HYr
Dft9UqFWFsrFgXzb7oDvhOn7qCf1yI8MEKKTf2+FvjfL1mkMGkpWVKQgFEheVSLveuRsL0/h17nj
vzckg0Xk2euqxnaJwWSfLcQir6GAhVrmrTQyDq27EoJirg7kKon0UxegNE8wsO+Nx2BJ8SZHtvVm
ybsQ2nURNcuHYpBEtwIOvMFggXVWV+ikGyS4LYLr9vjqEFzfXqmyT6CMJyl3fTO4af7DkTBuAKgo
2g0QAg3ocF+OuFZqP/NdBguyU9pGHhoTLavJ4pbLfa68xKhdvbzwvAVgPEEC7rY1X9F437+05Z3c
P/6sXcYBJEPXzFJDoTEnZwGs87DY7evlprnrysR1yKZCbn0dknBZpN5rmji/TSmIwEpnKPzOShW3
GxP9ICdWtq/1xrzVGmgv/3DCmLt5XqfaYjVNF8YNhNVqqXuZSf4gGNk2699YIYutq5Cc7Y0FwjAA
/Nyou2Jn3rZHJSiiISoP6RP9UWQxWG67RVtI3/RVEvZZ9hwDDNGP5b2SNYKM1/eBy2ABds5S5loO
YfFQJgCR2c/V8ksTAeu/P+oaLHWdbJVdSUmNCgoUcUwfuhz1aoLT9D9KpwtWmJO3NliwXUXVWlYy
+MLhkGcu6Fd1iIbMR5TAH5MTMoTOHVD1fgaVEBHvH8cKWeSdIgOmm3UzWNli1R2cAntXFQXH73Nf
Bgu705QZ9MNTi/t9UF0PAeQ0DySCgOFuCC/vWt7HM6ZeyhZwayZMvZBGNyaPUFgSrcRm0d/ZA2Pp
UCbHxV4zIB5p0munbna50qUulZW7sTP3EBf1uy5/7RPDtxRqe+kEftzLg+JEd4NF3ulzmfS6jOfp
NCreDFRU2H67M4Iq2qoNNw4EX9DRNk3fjJEF4fWdnA/EMJNQvQNHtrcxUTne8rIdIJYQz8yXu+HY
JAu8s1UDzjJZ2sgAmx2oxyHiB7Dl/eXGvz9OGizwTs2VWdF7DIHWyq5Nbivk65GAcGURy9n3NznU
5f19/lnmVo47HR3I5LnUrrPlCiqEbk4t13YKF1Q1rko/L4+Fs5tZrJ2dtFrrdHMaTs0u0YjbSyIK
Jd4SbD2enecHwB46s5fTcGmOo3kYQGJaCIyc99FMFEeRZ7LqOvgWlUz66FbzlJZOJbAE3uJu+/bs
s0tIyhRWrHaRbECrGk/P7Tg8tSR2x1RU2/79bcGwGDOfckNaS8hjh3MPKE2y+MBAQRR4AiYwdXUL
eU/ZEYyG1xUTvtNBGwqjI2O4TOsVtLqggjz8yvs/ao4CBu0qhbz05X3EWe3/oOvaRLGLHh2V9GWt
f9dIxWXz7eW2OcAgg8XSzZOZdYoOl4vEvXyoHxW/BB1U5jV0B6ae/03RO2dnsfg5S6/XmORwg+O+
i9q98z4Qdw4tb9zJcFBQfpffRfQsvK4YI8+IVNo5TmqhEj9VS+KpwkXnrcX2+9kWLqSSDnGOllvj
BPVfII4DoxQBwDnIM4PF0zVGUg5ZRfoweVYP8YECYuqCKzZR9sWJRM1+OJYvC/TG3gSLvxneNwGD
RdZp3eBILSjmQjAJRqAxOoAgONheFLe4JEoscc5ZLJwOijAVNEqlJEwG1VOGh0Y2XMlqId5+V/2s
aMUwGbOX87SadIgsh7i+O75tZQ/LKgcWae91O628iUSLUR9ru9wJZo63wxjjX9WhqvPc2jbz9Jne
TtebKhzqWX35xTk4z8VexB7N8Zksnq6U5lVzlGEIm6yN6Fq6kmYFKWRZ6758vDwYzp5mQXWVhoQc
gbpkBJWS+KD0t0MvmCbO0rNIOntV9XFRlyGaNXKdD85xkYa9Yed+MXcgZ10ElxCe3bCkdkNu1DSN
5yHSg42mHHRcuaveTrclGL03psTsppfcRnA95x3qDcYHmIAFVlDKHlBvbi5A7lOvvKkC/dY8VVF9
3+9sV/XN9zIQ4V85e43F2tEBl98OPB6h2j63TedO85/LC89rmIn1iSrpRRcjYQ6MWeX8Yw6i5y7e
pmUCPR66bE1Rcxqa9oND/bX6s9a7zBAgc3i3dhY1l6i1QYZUblHmGCT1tapHVflBst7NwVtGx5ep
uQaIQRDmeZPEWDpt7LjqLFQHqnn3W+rllwpMspfnn4OfNliwnJaPeqxnJQWQfd2r8L8J3o422Zqt
bFUEWeCYN0tYlw221slrl6CYrwvtgQR10fttUQlsnLPWLEKujssF+6jqwqIJFBT8jATr0IJCbhHM
Eu/7mWBu5nXVFi3u0JJ+byPpSiNzEJx+OGvLouW6qpIMaULTOmT22gUVcVYpuMpy13br8+ykYKZy
bDs13S7LzXWFBEwKikoKGaLxutpb0eUdxBsAY8HIvNDKapGuNiVwjySyFOJG++ty2xznrTNGrCfS
2rWoGgsJHdy1Sw8t2DslB6QA8xVRBUeQr7f1b44gOhO56ymusmYrGZpAbdDMPkSgtwOog2SxchhO
VjB72pUTGN4GUlevJne8EhV0cN7YDBYop+mxRFS8qIbAFII6B2qu6tMGi5dvNrGooYawBkgD9z97
7TZY6FxTpQVenZUkdDTnoM5+pdUBBPQ8Kir34OwGlpuu1e0J+PsClUlF1I652ygiVXVeDoMF0KnJ
pKmz2lig05a9DJdnN/Ytr36O3a1sNN5JtyJiCG5XrL2nLXTsEM4D+eC8mM/lPvXB51Ivrgky7fRY
36E4QhbkF3knBxZRV0F9XLE6dKaApBT4CYrdlz3FJ93PMnfT8y0PiW+Jij14C8T4hNWY+2zRUxsp
8jBrr4b1/kemyuLqkhJqjKaBdkvlemlrn2yqhvJJ61DdIYKC8KyFxdWVvUKIs8bgUInwmJo9p4+r
r4Bsx9Zc8iFBpyH690FaFLc4/odF2mngVxlobzvB6qiunIPI05xv2nyOMjy+traIwo8TXr6Afmd+
2rIdgIgMGZU+gEfr5tNU3VEh1oETHFlsHEhCpnUY2gYJ5t8AFbkGUd0ECJdBjLnaziHfOFAWFUeb
DvfRVomD2XiWtEBaP6yiCJpOcfUVhKfmSUresuUAUhy3SUDtA+OJS1dZGq8f08O8gpJpqQDGVL1K
OxIb0EX5M4ciSYzSIFu7rSEzR/I2AFZ9R6b9Wuie1e7Bsxnp7Ue/Ul8bgyHfpHyjWH0apd8tGFHz
6UmZHuv1dp2p15eJt6TvRaztSJ270I3Cl3WC0xnPW7CAPbnXJtJIBMMfQPyqekh7vuuvuIcpbvxg
7tsg/2cRZT55q8l4pqRO5Fot+ziou8MaZzsjUV1TAhAd+aXLhszZjCxsb5nNxCSSAXQpseyneJQM
T2vb+LfdLbagYIL3PvvFbnK+4de1pWVuYcNXSlA5ELspg3Z90DqQAah3mvYb4Nyrgjw6xuA21s2A
LVGT65T8ptJjFz+MjuQv1WcdP18eMscnspx8ktIq6rShOi2w9hL6WIkKrDn+4+vEcTbOyrG0viwS
HMCk+WaIzcldUuMUS9UIyBHoPkQ7kJNEUZkTzLIulkwmDKAvv4ogmyfJkyPs8q0mIald0fGBNx7m
IuIgk5ENyzae+FesWK5O38d19cCm66656ObGWQ0W8FdqjgTK3xRvklDYk9XuVuqth8sLzbGe/4D9
gL8fWq2Rgsm+VuXfkN9xpeF+Ep0kOabDQv0KtYHod4bml0J1tfSmLR9m0R7leZmvmHi+l4wiNaVy
xPu/O/pZ2NylD5DukjpvS1+a+/QwSqGwzo23BtsIzzordLMvQA6AV/o7/ZCFJCiBBIKILAC7Ccrq
kgfjVlh+yktmfI34rLOaFATiwBSkGVfgzT4V4Xb6hq20x2kPFmK/+gBd0z72hIz6nG3Mwv9IOhdy
UyKE977sFSv07PK96UN4SzW8+LRp2qk+ROyGPXl3Hi/vPN6EMjeZSc3NdZ0UEprjTV//aXKRPhlv
zzGmPw61jucRGZM3P+ay5qZzBFcgcCw8e2HsHQovWiYRIkEjjKjeuNqf1AIxX6WjgiWeBAdgTics
6g8MXXh7abEaZnlQpw9VvlnH/qCAleLy1HNmiMX7lbKWFZ2ydmGnfRCyl+Z7Inoq5BklC/RLq7Fd
IXot4eyufcQdKN9zX9rNd8gtts8bW90UinJ+nE3LcvAlg2JOBgR3gqE2fc1Qd6RX70nphLkFUDSK
ov752XQxpu80ZEqXakBCIi6D1J7COrevZ12EouclJVjWPdOcMgjuAqrcQatoxVPPlrRGFThEg5K9
0MR5m0r724HRakioLgMtFV+tJztY/w9nV7JcKa5tv4gIQLRTmtO5t9POZkJUpqsQINEIAYKvf4u8
b5ClMocID27dKg/gIGlvSXuvJslv/Jsu/p9Hgs1j89bEpXH3wrixAesGt6bjmvVAAc4dDysrqjxM
dexEEPNNYcPwvqf+tpFEdGTgyGqjEiYiBfT2qCRBtOwBUbZiRAv0ZbRCWkxoXgTUvpTUezQc98FV
e3oGHz/e0RF/cBES7lhX4sTDKc0Uru6BJ+HeuSck+HEf1NHxfqpUfGILwKU51qydPzXDXVPw2PCG
WHVFwqrqcD04Pl5Wjo7wywnK7uWMBmI+kDKhE5mhY1SLpzE3+ZE1/d6Jbus969//2BID352LrIWh
+pSl8/ylnKAmS49ZvVdR3iAyOaEW5RImyUNXq/7E4Q8G2Qx6aE/uD5XKuD3unRY/Xq6ODvVzZgJB
GQ9l68zFvXMZ2y/jzHeqjlsDpMW3R3tjrACTQRM0AAh+gTzShbsXoXaev7Vitf26DrpwJlkFHIty
Y099yzsrmaud7sHWw7U92yrzcIbQLQZGsKioqxNvu4Q2887jt8ZdC+YyK30DEY25lQX+h/KeqqYw
uh4BG/nb0VF9lZqUHQhvVYmJw1+rx4k8eV1iPsoUxkd3we61eiOodVyfWuD4WANlAvhgfoLWfhbV
393b7himKrZieE00SX0ZHuUP++tep3NjYnSsX2cPcDbxBF7ZcGjsQEMiMA/TLod86/FaVHumHWSV
FQJj3c/xjBNuN9dpnn355Mysr/0jaVC2tLhvjjnK/flpuqMHHpMf0wFjlbTHbq+XvrG6dHQf9Yuh
a1EkOJX1nYH7ueXvCYBvNNWc/4D7KGdT4YJ8UIee/DqqasC/VVVkQPgzcv0pgxZa94NbxjRC1WNS
Nz7dvYVszY0W8Mr0XU8G67J28stI+b0M64Tl884hdCNfBVrIz6BQDYaFT1sc4y6reoLdr409cHji
obDTnRWwPu2/hThHh/kVooCpaT7CyC6d0vL7AOFkmM/NcCSrDuYnF4AO8QO5eTIdumIJVRh5mYyc
8HD9928sLR3WV7UOGXJ7lCeTPWbiQZX+TtLaGH0d0iehcLJYDrbTnlZdWvUOiaoGddAaY1MF/U5X
/uMTOpTS/h1/BXWKmbAV10cFXK7vK5YndfHVIU485dPOp2zUwB0d0ldbJQuBzwcUq4nUYUqVhCcj
TVA0jUovyscof0Sj+5Cl+c/rs7KRh3VFvbwjbWHAc/k0AETo2fQhLLy4VicYJEewY07y7On6iz7G
RTq+tqfndHRcwfGi8bCSGNGPg1UqVKl2QnCDWOPo3rWTN1Q5zaoRN48pFUVkpuYd0glIPKf2lJ/V
P1ZcnroXTqO8inevBuuv/yAmdThgHfrlWOUNPanDapHaHLP3zk+XZwe9nTo1zr18vD58W8tP2/aL
cfC7qsWLuonDR/Eiu+ak5tcMBoseuEPXX7KRJnUg4FB1LPczYIHmURyWDMUZ97nbo9dvhKkOBGwd
0+Jq3R/bBsoxQU6fQkrZgeT2uep2EQ8b46SDAAGBFWVhNOIsE+sgH72Lf7JTUUfVsYqXi/tPCd++
p/YYnve8FTfSmi6th9MeMwJjpMg+gDVW7rNk8Aa8Ph9bz9b2/AIKoa3dQoSypUd/nCMy7qX5rUSj
IwGhdje2RjjRE23ndBLjfemGkMnIH5lbPRQLqr82brqddeqaMO1tcvGn+S8QhSM3BMZ1WV5DQ+ws
7a1Vp2WGJShCRmqAjZ36UZiJMfi3cmI73Yit9WD/O22XfbnMASfiTOZ7zlk0IwHIYIjUIOJumXcm
aqPn4XjaCcBS4ZDVOSC0DWf3og0iP58SeKXF1C7TKZ8PQxEk0ofkTJdHnX/TuBfWm8nimUkxGg/1
JCNXGgk8vuH5BhSEuwf53BpcLW9MswTzzrHpKQ/FnZq6IWYBvHc9c+9ct/ECHT+ogLhueOPQEzcA
VczNk6ne5+aTNtuOjh1siS9p7+P3O8ffHtSX6o59XYsv6+YxNMn1QNtYJTqOsCmHvswh6nWicvCw
Lsby7BhF0vR8joJ+hLRYR+Prr9oaL+0cQXglxlbOuLuV8tIq5+AvsH7twh1Y0NaXrK/945rAViQ3
8cV4Cpf6eWxp0rjeTVs+Ou4vi++Z/G59w5qv/ngJHcrKneDWdKJZEXEoBgT8oeN75YuNrOdq+UBx
lxehzwvwplAzhtMACDs7XN+t+62utDd4VWCDDFeAOzqk9eP8WrwO3+Uctff2KbvfbeRuVWB0BCFH
z6Oy7ArNFesJXE5WsIvnwvXo7ECRy/eWiOe/xmJE+3zneLUBNEFJ8t9zYlmdhasb3tinc8rNGOSj
PM2+WMclbqPxScGgCj2eXdD1xiTpyMK5m/1xzJbilINeEcB7QDJ7T8Bh46SgAwpzUghZKyyA2axP
oZEnU7AcW6Qwaw8ns1Had3RQoTKpxSEkDb3is/iylnTzVxjk9YnxtBZ1bRyxbujxUwHvaAGv2gBQ
cYmRYvVDp9LBIMkg9+Q0NiJRBxgCZeGVgeMhVtZGcFjHwr8Jpy+f++VamI9+0DVqzIoTiCcnPptH
I3BTlu9RaTZSlaPFeWuxTGRBWZzk5MWiN8CHHaIhUKmq/wmbnf1/c6a1A4Dw5mEpLeRb8iBusws5
Zd/5aoboPKy0NfYD3pd75mm/4VAf3AZ0rGHT9os1iLk/j0HAs8fSD+wcLSOj8PpEWEwBMjfJAkAX
iRYMdpSa2ONy22emPdeRN1m8X6LOMSz6UlaLWx+E1XP0Gsa5dCGp5YxQc8e+4cspbG5Qpak9clcL
BWOIwKTLCCAh6ywokfl0Kn33HM7Qt+uSseQKH6lsNbG3YAmVD/DvmBmTitqghA+QE4VV2FZeWvdq
KvykKIN54He4rwMr7Nhm0z0CmJW12c5haWvNaplqKpzR4E1Y4I45vgfdlEzgQ5q5t9c03ZpyHQdJ
w4CUykBQkBf7Mr/1Eczbj9b9eCGX8gQp7+NeTWAjUel4yJEESyDMoDi504sg6Qh1lrbCtMp257Cw
cWn+DyqyRv3NL/ECCKA90bE9DZb1PjPjzStS1QJdA6iDnNSv6/G+9TlapvKYm+HuhEwlu4cueHE8
O22yIjbqnVjc2DN0LCRRqkZND/PSFixBLfaXN5s/r//0rUdrqcpjmRvU60zU9VNT3Xp7bMWNtaoD
HwfcwHyz8rFW0Ykoc1wrJzdt5Z7A+dbP1pKTSQibaYdQ6PshNbpbMeytnK0frl1IUMJXRQtVAWjf
qLgzeFzbdVJbu4IVW8/XgrhrSiLUgF/u/SjuzbQmUX9UN+zncgQdI0U6k8/sac+KY2Nh6ijHruSe
D3X84lTNcIzL7ZsmhNhHt3fJ2Hr8Whv74zhbFE05NUUuz8XwCuAsIzzKqlu1J9+5ddfWIYRu0ViZ
agqo5D+UX+yUX8okKCPAk+g/7pNzkHH5VLyAsCb3yOhbH6QFMltyGqIjC1HhHprVpR0JGsZCVCCq
7jCiNqZfxxEaEE1oKydbcDSAHK8M06W5cUmfXI/mradr0QyXyCknPitT2wcidzG+4bT5XpG9WtrW
47WDh2WDAU4hX5yqoYALYVlNcTcQqO8XfNhJ3BuBrWMD276qnVn0ZZrb353ZPdaZOlwfm60na4FN
bGdtBJAynVlWvflhJbPIK8ru5frjt8ZGi2uWGW1dDbxMXUlLdnScZYCorYLqWVouvhQ7sKDfofvB
UUnHAUIHyePU6Gg6HrrUjWD4+yWDqEAT+YcqBb8uCRIj9hJ410VfgUGMvi+pvBf3S2pCgrlJP/Wx
OmIQUrF9Tc1mOheFSS+iktXXsfGnaGmc+nPTpaMG0ZqgA6N4hTm+ZqEXl7TYWWIbzGpHxwyOZlFO
ncWhlPwqE5D04W4/RuaZ3668agPa+NcHaWPB/b5w/pEdOyVMz88N5zQZhpt64ehH/JPgXOf3Ee6P
h2dF1QyWyN2T2/fFGSJqDqS3O7XTs9nIgzoUkGWk6FqJn95A/9ZZ5Nu4iEshOx63kn753PBoW7g7
CMie89oFedJ/y4z5dnCdnbWzVUX4/fc/Roe742jOrFvOICew30L3znmybmVK0uqwJ/+41Tn53bD9
4y1zU3W8VXQ5wxMoCU8y4fftwXge4Dj5bLxVZys1T2uTmcXT5yh3jo4KtHoFh/qsdU+O6USt/9wA
7CrhGnJ9SrY2XB0UKInB2FgWy5lCJ/sQRhTq8eNNdcmSMZ5D4KYlbJu6n3tQmI2cqeMEpxlJkvJ8
OXezAU81O87nG3P+nKaWo0MDaeZ5ZCHGfDbn1CP3/fhSh+qzI7V+0h9zP3pjPcgCK8wS6WqlkF/c
exAPyp/TEHkP9gGSAKcG4qzRfumF4NEfZH4dIuiu8p9DjdGqv0ETB4by/Bj2UGxTcX+2b8LE3tli
NsoL5vr+Pz6trdslkx4+rVjGi1Xbh96vHzsewgANaChuJtcX20Z61MGBhm8aFQC0iFH15hkJUIKf
e662z3eNPdOllcuZmUJFlEDCUnX9zk1sK+Z1QUDatK4A3GI5e3feqzyI2w6tkXRtYHrvOajsZ7gB
RzKFaeNuh/bjgSI6TJCrmpdrIexcmCe3+cqnt+sDtRHtRMcHVqieSIhoL+f5oiAFaJ3C+7ZNcQ0B
dN6KV6eIG+CW5Pfrr/s42IkOEixCl/gmtZezGSoWBfXsnklmQGF4cenL9Vd8vG0RXQzQy0ZfjvW0
nCXsgeoWVr9BNGaP/fTrc8/Xgt7q2GxCWWY5VwF6Yo8959G0VDGui/H1F2xN9fr3P0KvVjatjAkf
0K9lq2Y8+rsSJluP1qLaVFB+rDqFhTuSFAbfL3zc83DYGnZtJ28ys5wherScfab+dsBfLz3WR+Cp
PFrDtLc3bb1EC+tJOHUwZiOGpgc60IxnoJ2q4miEz9eHfuv52vndWpSQYsHQj4DEu0d4cibVcO+T
PYTgxvN1gCCD6CXxewzS4FYHZdYH2U1j1AJ/JEpvT3F86yXahRwCm8DdE8RY12fP1MS5pBNJ51l3
S9Ycro/TxjrSwYBlmGXVVC449PAXZXRRb71ef/BGI4bosn+WKtDZAyVhPXx4LvzCYdARG7FN0v5Q
vq2ZFRKv75/zYiH/EQAcYY5gM7KcSaiSUE5Qtut+Whw76s7nrKv/v9s1zDP+HcuLERrBUuFznKcA
UGLUHXHH8CIrFpf9O8ZGUtWxgeGyOu4KzIYjzQOK2VFn/Qwa75NzrQe214YlzAqwnJYm7cPuVc7j
zka69cP1cAYM2sxApTpBWaDBmYIs8SD2mjsbhWzAUf899sxmg9lmo3m2jyvxYDlV6gLFJnazErXa
eP7qyiT00uszjQr+x1OtY//K2u9r2UB4T02Edw815Bh5dW5cVtQ9eEek76x46Zbeeiwcu3cegdw0
zCCqC8UpeosQ42FD5JI2a35WUMudvJusHyuWtPNYKDtWWZWN7MDqUuUAr7Y+Le2UhI7soNs7+uHy
ahb20P4DQcnG/isvA2LCblniP77k/pC78MxwrKoYDv2gJJti2vCyMs/1SN3yPcMsmHesGpfipxku
fBoOY21MbZO6g5qMJWWl53IU99yqr41EcYjsZLFdSqe4rdTge7AshI2g28BUx67m1zJrgmGJRlZk
lEV+VfvMi1qoOTQ/hWVwwSNgBgL1nq3+lxDkCQUtg8c6d6njJUUDYrY8VASgQbR8SiuWipPEho3C
oR6mwltibGR2c59nLgwEopEUsn8ENGRwzUh4jp91t4aEsUCbVLk/9nehY4nsfhHOCHhxM5ieF3vB
VJE7x4MGMQScnPeyoStUfs68eLQyY7kNiz6h/jy9NplH4zmzaHDTtrwEn6gwXHd8AT6ZeF5imn4n
VMxFV2TT3RCMDmlv0DFCc+pZ+con42Pnt8p9kJzNkzhKU8xhm9p2i5p7FDLGZX0CyoSF8wH3yJzY
UdCw2n0itR8qCH1B83Dqb7tMGq6N0kFvDHeBKWqvSkM/F8OvXBIPVREydN5SXkyjn0CCITZ6YsXN
2ABZKxIblRrntigmWT8s8JUrv8+4Q/Avy5LDqv4JxdV2tuIW8yfKc88camEVeIILkWBE1DjFflDw
6W9C+Fw2ETdQTOzjxcl99w0IHTpnKWAsIZCdlu0FtAOfgcnQToqKMP9gdi4N2ygAy8UcIl4Fbkcj
e+qq8tiOLvTmXzzREe4+hcwrc0hnuZB9kAXUHhexmHW8UJoHwgH2KIBAx9nphQqtOACjBJI2rLfG
sLqzczCy+c0ijJbMz+CDjbV1RPdhEf/YsIEHcokulHQc3vKiYPRkWwYZg7iyfOrz91EyFoypa7o+
/ccYFM2BLTJ8fxgjPk0CFtAitxVN28BhdtWkBSCL9lfe2ENv4EY8I+XeDLQIjFuDU8d5b42B0iJq
i8Bbqpe6xy7z2NUtkBOHph0xt51hje478wNuWVFTmSGq2YPXeeOtYY8eQx2h7+wcvSOzFdKNvBJC
le1JSOYv8w2XUEW2o2opuulMgDisxMGqGtcCJH8mTQmIsISJeH6mRc4hmLy0ELlNWj4aAzuKoiVQ
APB8pyXgj3shdcMENbxhgspctoTCjmwE9AAFVKvyzCKyJTVa63tJcoOZl2JpCvIuynmqsseu6LAE
gKGWgRrSJqh9sPxEx4jfHA1vzj1xnlmhrOogcQycX4SjxAjsWA+fw+GJMKEqGDOUC7ch6MAgJA2T
xaUwKgNV96FmQ9lGoifNTG771vdAxrEXAj1zkO/rfrgzy0oI6z6fzFlA7gTUL/z2rPPgQBn1Dszh
3hzoRwMyEDRL6LCDYrKs7kWnAmKgQUE6l/3Dwsqeu4Nfuhn94vgtqQGtLJbZGw/MdmvyYFsmxLKS
rDLaEmoFriQLDFa6qnAJhqaZ66GKGmaqpgdKJG8zgHm6Rc1FH5MSPOEvLLfnkUWqQK9TJUhudg1s
rU/6wEzd0nUzK2Yj7YJbbpRyga0atNJGP14AOmu6G5O60sqjuczbDlatAwGdFbwIw6mBZ5Zu0Jiw
IVjET444gl0DOs9wOKOKTZDK8C2bsBcTGtYSoeN0BKflsi2npY5sm8h8lc5Wovmblq3p/FRiagRg
NUJQWH50OXp0QwT95R5C5LksETpRkatg+GFjK6qbJCQl62HdkEPfHz0Aio5Jmfh2k8lXVKZwHoky
Tio6HfqC86yJ0BIfHAhP2ZUDzgLgKUK+VuUUShqFJC8NtKZKjhmu+twhT77BStuMZtPysF/3uDEG
U+Q4xTDdEC+cJz/GmbOvq2gyzaqsToHLey/OwsqtIYwRhjmW1dSZJfk777l6QALKlJ3Af4eKv202
1gUs/ZzV1qnzCgva4rkC1VmWriljFD0AZou43zlVD1BhKO0qChdDIJ65FU7Te4Y9vv9pdHMm0LtR
LoGURU88q/jLsQp4gsQrCoA3kVtmYzNFtpC09hPMY9th6m2gJ+uIAX1gvdtdkA/35Vg3Ki3s1lje
ppa3UFgaK1wRAFqv69WjbAnLhj0Wjdm3X4dMiHkEwLFky3tZdxmMlvBP1rxaZEadPIKCn7BJVFfe
lH+bsnqyXoPJRzxH5WwG8nvRzyDVlLyrMj/Kw752zrJwGJIAuiAK9xyD2SaDaQYfB3n2PCssx0jB
O1x0iV951fLau21duhEET0VVR4tfLbUDv5s24xhbM0eR0DA4d+PCoiW1o0J0qOwGhdtNGEhjKZsD
oRnPvvXevGAJKcr9VZ7EoXnEpix0jl6lCtC+ap7L/jgu7SzOfl86ZZVUmW0W0BERVE0PnFrwEokx
UiJc04fVNCQKfQ/msimzA159o1Uw+k+9B/tGJ3FGqx2CyCNuYV5mSemEks2osvJJ8oW1p9brx+ZV
1c7AzlZj9METYC9eB3EN1rDwSfEylB0gJ7WHbXv0zDEzI8IqAS9BVned9SUbQj97t2q/9p67yvXE
GGN1LuEAQnIh1ePAnXAU6ayWJXwJK9NhTorVMJEcIiU07LD4F5MyOHWHVWuAhNEv2fgSBJ4NAOVk
ysq6b0dY/72rPCtxoaY41Jlw1oRma//etW49hI+tqUCXizqe0/7ObJQFG7HOcrOaYL/M5uGRu6Ho
aTTKVjDYATeovx9Ds1bGA7R/eYM6j2h9+Xc2B65zO7uFctw+bhdvsYwnXg48DJ86wJrtZOfQvHFk
1m6qVHGn57a7nPPJiLyZxHIPuLQ+4YN7l85q4VC2odw0zXNod7/8FgfHEj6DklykSd6a0Hmd812x
0Y37ts5tIVU2uP1g417nx8BgTakRtQ9lIk/9dziEJOC7A5R1BNl5Z9Q2bk06ywUhRFVLlXHyF/bd
tu3uvh5hgk2YNHeqdBtAT6LzWjKTLdlcEfNsDbiCr70xdPW7KSJH7yDv3O/2Tr1l61O0epRcBi8s
CLT9sT8FMTF8Iyr61WORIONfX2MfF7KJzmypSx62tePIcybGi2NEit0vvhvR+a9+T9526yu0a2xQ
8pyDu49XVC9j/cODB5SzR9/eerZ2iVW8yqa8cUH6ASsHh7ezNf7VKb5T5d94uk5ZKUs2j/nUuacs
XG6xS8ZLLo4k//v60G9UiXTOigXQPBMlClEWnPrYABY4aGbXH711udeZKn3YOKZpo7BiH8sv80Xc
kgM5Ganx5pAY19U0P+zhEjdSiU5RkX04lkuIGpFHWyvy6jCImek8LiS7ce38vgkz0GHLHYj11oSs
f/+j9jsEtiTzgCEr2FG2R4k+/vB0fch+oyc+yIk6aWVWzlL5fQH7ncv4ja+oATMd4gGAZ0jkvszf
J2iSPVgX49jc2odVN5DFe7a1WwlFl7KeoYHWs7GX5/KMIoGTqpOEYxPtI2x7SQ6ThevfuPkerVhl
ZSLvxwnf2KXGS36yThhAFblIW9BIi/fKhhsNIJzu/j1NpuhqbwzxOSKB0UIR9c/2ADMq+MKf8f8Q
pqQpeHLiyblFp3mnLbBVYPK0VNDgOpn1npAgZ1HjMiwPhMKeepXkhEMCpFXgc/SPj82GfR1o2tNk
VSPa1wn/jS35YPnoVJWmB+x2Pe6e/6eGu5xEm5qPxWv3q7vNMI+roEuQmk8UnqUu2dnrNlKITmDp
A6MI4EGJOtVyGL0nVb7tLJSNTVvnrOQO7uG8N8zzcHEu7aHDFlf/ROvr5vd2vVaZm6/zc/Xz+us2
NiF3/RV/hHWzWI1tenib759N536u37nvJkAtTru8j62lr+teGyV87+go5RnCnL+cdEGEObij/o6w
fbnirS9ZJ+qPLyE1bj+Gh/2onSBZ4owxFE2jvrKP6LJHYCTuLPbN1aadDGhIPKedPOx7cMgl6KzS
JWnVbePf4p+CPHQJ2usAIw/qltXowAEciFLE4fp0bb5dSyNgPMwZExhLCSGeok7MO/jZMXAEzn5q
P2QPJIVyCqyBcfyO+kea7vFwt5a7llcyPi8wYkB/yLOHtOp+BHzcGdCtJ2vJwy/yRdgCiRF2ShP/
a9eCduO5OpNlCGE3W3SldSZGQpe7XdWdrUaQTmNhKPYsnewopsCM/UPXHtyf+cX7XsUqtg/qCJEc
Wh2dvc7iVh9c57R4BaF2l7P2bL24D+xcPdOVO37wUWqPRxMM8ilZs0I4pNfX2MZO72gpoa1HgZsX
Bq4tnmV9JgtEoneAWxvYNqLzWlDjrQzYhtBzOcTkW/PMXox0jOu/2FvxaCbiuAd+2kgGjpYMwh4l
jB5Q6XOHwhltm0QRjJKCRh29t8xuZ1PfSNU608VkSjj2zNtzKLh5H5jzfECIADOA4t25XWtIn5sR
Lejbvm9bBH5zVg65eBYpYGSdQWWj2aUNbxwldYYLhNxMwUqssSm2Dk7MkqyOQx61PArlY/COisFh
XWNBmDT1uXWSdk+sbitKteg3cpSTzQAvbiCOZhjPtco/l1d0tkg2m55UxOMA2fEoJzL2duUcNkZL
54dYeT1WLSo558psb8WEtlMWTX34DSUMlANzuEcI+8f1qd+6TuhUkbYgZj+gDnSen4Y0P9UHIw3C
5z75DQbF1TFeRXjbnYW2gUwkRIv9vs4GEBfwtnVz42meDm68Sis2wAnyzyFPic4XofA9Wlsf7dmH
8UlhJkG+dyjbSF1EC3uDdpXwx5qfPetioSG2AHs48ufrU7ER7TpnZMSZouVwQQUE41vjoTNvtzeD
8M8Z3xXAWwP6g5OsLpXt87wivfN7+LPjaubq3ovVQHYVnaiPtbsTGh/TjwjRNnNSmfU0zgiN+QJ3
zJOEZOdwFse9s8JWltelscec9SxYMA1T/P9qgU5UQVovPDaH9i583Lt4bMyIzh/hyg0BBsyck/Rm
lrIFKp0TmyJpm37k+5+ExuhC2b7ZBJMSQBtDCeg5a8hXX3CwbtEiSVWR7SyujQ1L55KAZCsIpAgd
8Pm9k0ef+pEkvM1jw4Kp89unFrCtBbc1KxgZNe10Zp2LdvQUQ+X45NUwpi2t5PorNgJQ548sPSsm
a6rBUGFj5KFelpd/eeWORNrWyUtXoC59z+imSYG4QAqLRbbKgiyqqmL5ym2n/kL8tjRPrXRi4s5T
MtpwHDCG/CLmsnsamD/fF47TVpFro4FiBHswlI1v1kHPtSJ+GNQd9CDsqUzRl/tFiH8ButM/fG5Q
tRsHNLMGNM1C5+S76ESh1wzMFBqTyyA/OWtrOvrj6uTl1rx4LgghQdtAxv1vZd4Vuzlt/ZUf5DRd
5pqxMsuMcpzQck2yHwJKwXkaJLZIg5f1UFEc3Mfrw7QVQtpRIkRjg2Zzj9VBLRisZX0RzTO7daFi
ETOFtp1rfBY9pdNc2gxol9oJHKgSZcf1Eug9ZqdVvEIATr93N984G+k0lrC2ClcyoKeW7JKHFLYc
r58aKZ28AsNSg2Uluhv9gAuq40YBAD4OwDty+SY8urOqNk5Jv+8zf6wqmznTmAHScw6N4Vgar954
pt6ciPongSmvsVcw2RqlNSz/eI1ZO5Mc4Gp5dpevFv9b7mnebmwuvw9kfzy3mfKuVx2eWwG+xi8M
zeJmOVTungjQRtr4vXn+8Xzfb2RLJchwdIHyjvGVo75TemN0fYq3nq6FtATUeBYiKNJqyi+cuGUU
TCWEf+ROTtoaHe0IUbv+QizW0xRU9rcZmFEJtVNoWL3lwd7VYOsVWjyXUBEYbcppKozAwXoRcVXx
B8hmf5us4Nv1YdpYPDqjZAI10LZzBoiV/Y9HDtIPdsZ/q+ilk0caiEcBC8D4AR5BS0KSub2tjt7L
egQy5U0d717d1hn9IL/qPJK8rApYN+NFfSpvl6SP8xSN8af1RUayl1u3LgamFmUAEjmBn+XrW2Bd
ByYfhUHHb7kecZz25Ho2zqU6hQTAiH6RwFgcnCPC7hKm0wHqpMfd1szGVqRTR3DnoJaE2vBhLZ5l
aJofxtOvJS4c2DWhLv6w1wfdOgDr5JGydS0PLAx+gKdc6h+W0xjJKHhY4AvE0VTYm/utxompRSHA
S22DEyk7/O+gXaXN3S8WtYcaBUFwogDju4zHPKGggqDmjn/b+8LfR66PVp0WnJUxtFnVrW++BMfx
/D8xQxWb393jlKz/pfLIhUk5S6fVIRaig0kb5xCt2Iuvj+fS1mknfk1dl/X4Aeuy5ygqB1+AIK1j
CW5IjZea7fF6ithY+rbOQymJhP4GcJP4VOxlP1c25qpxOLwUuxP5cRqydfIJCzpCEcdZGtpQCbNI
EMb+ku8cmz/eCuz/0E4gy+fmYBWnvXyeKhkVIUh5/g5Q+uNN3v6PJDXEoglQeVnaVMDYmaN6KFX7
tXa6Z1/0N0Fjfyvz6en6TGyN0vr3P3ZMNUmqpCyz1EJx1bbf7erL5x6sH7CHscxrVoWp2RSJACOL
tTsFz4/PpHaobcON27tDYeHJwjduiRl86VeEXOW/dUsQQ4Dsr+sfsNEWsEMtEfhhCJStcL0Df6vh
xZvIR/XCLwFAC8cing/sHvqcxxkHvOP8s7zbczfYmhAtCQhP+KZZLt5hCcC/E6NTo+XojKfrH/Xx
/m/rlBRnCABJyvFN8xw3Xp1ACut28GEZ1+9t0hv509bVqieD5Ao8XEBHkv/j7DuWI9eZZp+IEaAn
trTdLT8a2Q1jRkdDA3pPPv1Nzn8XOjiNxhdaaKMF0QCqCoVCVqYTga0DJFuT3/fufoha/hCQyUWm
6gGk5Tou6tPefCWLoIIEQeM7VXRghzcCofQw+TX1x781fcfFw6Xurb5Kd0Z3CZRCsEt84woAx4C3
jvsubWiSBABw7V8u75DgtVnju1TQWWDbrdP2UbVTMF1lp5JBxxOcPGMIGQVPcxvoeQFx6ZIX+17W
ACqIZ3znSjqQGshADDqBNMFLKYB3ibFqkCIzf1yel2jFuHjgjJpF26zpo1rvgPFvHCuwptqScGwI
d54LCisQf4CPOkPEnlHWva2fMq80gr33Zj+4pM3YgixE4+mrlXlQU90u+2iXr78BXJIAT5FDp3Kr
bu1I88mhl11mhHPiQkG+Ag7kKBirGD3zwzmVJwVi8IUZrv4AHSBZxU+w93wrS9uMS2E2dR/RsgJn
KclwK+u79U9JJ/PPtzaf57OOU1j0lFd9lNvDKc17t1lldiX69fsp8eUAq8hMxyndP13ifdgeffR4
ReDLCC7/ctHn90D65fODnWomtEbSI5pFIMqNtp9QJ5YegfFrPn5viH3oL0MQEK51Vpvmx7RvAcN+
r+LJU2tJpiVwOx7bN7WpovegdAhRrtMBmNaTfy7/akGSwnNUz1UWD/PWWqFWaONtxxi0a4Aov23U
DQyutP+Evhi9sdlqeZcHPH+R0Xho3zLHdW20pomLTHLoIxbtCSPuTt87GXl2aj3rK02pVCUk6ptt
FOCNjt26bt0hliyY6Pdz3ryoxLancqFh0x7RsBMW65/EfF6z+7osQVt3GEtJSifIj3iY3wTmMAU9
RTRMevPKsOKfTkePSV1fr21yb2+k/55r8IA/k7ZaN4IhNBzSX2aG6/7W+Jm6SbZbYF885K+w+3Ii
VqWEDHKmWpO6GyvddOcA1nVPaXp3pm+XDUvg4jzkbzTQpUshghY2+dOc9K4K1vDK/ibDnmZx7m2W
8drlEzxw1JfetVjmJ9BnyUY8otujHoD18I71w+vChtNKyjAm84vlFF6lVKd86ST3FUEY4NGA89TV
TYeMNoSWHTidf+bdx+XFE20Td6yvDM1KXaLQ0KxJkKnVZw3eyw0oinib/S0vryHEsUnup6KN4s54
VLyretg2JbQACmi197bSjsMi8X/Racuj/IqmmDaLxTRUrprr/VF4V58uoM660yJIL/mijeCiQMdU
k0FpXgkLS31ZNvNuq3pJDiTwex6yN4CR0kjpRkOSLB3AgrmSv+mzRd/QbdVUbkWsPPY6tL1J4oxg
KjxaDxqlWkrYiDgzmr8aYr5qQxFetirBNYXH66VglorrYTKx02ghW6AI3t0Z5uANyvP3BuCOdasz
mGbacEpjjH38nVLNiJQy87VhkFwRBNbKI/Sm1IZyb0ZomGZD5ebL9tTVLdR3rVZSJhCt//7/L3nD
2E0tUPs2Llo4rip2U5myjFD0Zc6pWzpaett3cdi3cexrE+Q0tt6QmI3ITDkvXuYtJZuBcxwN0WDV
qH6vi36fFvZ1Z6pX5hh/D7cA6fh/L09rNoZWgg0xTPByFYN2zxnQqzrKABeCwMdzSOs5mn7GUjFD
R5mh4AwBharwssprmsLTsiQkmWwiohshj7ortT6Jm6SwUJZDZ6BzGm/aT/slu4Kq8j318ufhufth
XFu/tdj/JtxA4wF5Kcu7JF5gAs7T5GtovNrxS772c/ShoqTtKqTBZU8UmAOPxCN2TfKcWVbIyAh2
R5KiXxO9YOHcJPQGvWcT3uprQxLkBahq7T84vHJB/4adI2sd5wpIky4Np3Hpfeo4jUfS0fQHYF6h
qTUAsW7q01WfKCzAdbzz8g5M/aZibVGtJmVEjCWGNqvCDgptnXDOHBQZtq5BpjXR6PLaCFLG/2BK
cA3v966ysKnSEFwoL7laBizrwmxOA0Uvo6xKA7Dq/r48nGAreIhJ1eJ2awOoGE4Kc9HP6FpQ52Dd
fFSVNjQAArk8jCC68AiTKTGnPu0KJcynOFppHgAYKTEmQczloZBqCfbWZILPj2lzu4BormjXNwqJ
oMu/XHAs8QhIx6hGM9WQ7GzOcpOPBtQbG3V1YzQD7SJKlwcRzYELvmhshiL4hqNp1WKk1tNdtiaf
GutlXIiC5Te4+ItW/yRPnRzprnlY2/e1kGF6RB/mAu4Kgck8Y/jhyWL83rRqBFGMKtlY0YOBweVN
Ok10CFfh4+QEyXfwoGXXwIO4mV95Mh5Swe7y4EbAnCYTtBZxqM3WTTK0b/XUDe5aOe9ZZkjuGqL6
EQ9zrGvbKDc08YbL3RJuPg2LMPbXOz3SPesg12EV7AWPcHRIhm7Oeo5DSzeqQ4qGXX9UR8X/lony
iEYVF8mkpFUc1gPa3WcQ99C3Maeyvd4t8b/vYBqPZWSbZYO9ZEXmtIbWqQrjY7X6/7+aV6PvxJbS
uAgG2lfvSwZFW6o0dC2VcLFXd3bqgObJ95Kz/wAbM3Co0KZRQl35zeJf2fzn8tIL0g4ezVjrzC70
Hkn3yuqPlSrHLVdcatp3aJY+OvUMagkj/9ZDC+FrR0a1zBBx7y0QThh/bNr56IJ/1tAYqqqa56D/
9fKUztsq+BD+vQu1sSipUvV2CP0aH0frS4UjThJMBXGD8FUjEBxU5ZTuqSze2HfxCqY/ZiC7S6/S
E9UeL89AcHckfPFo6FObxiWiU47e6xNUcfDWgcfpxN8rtd/1amJzQXDNwMZQNdj8goLIuAHfgMys
zsc+wteMKnDvTo6J4lSMZNmaQUbihKbWnJT48/ISnc8tCF8sAkNRNagjU8J1TG+JMp1Se/oJbsAR
OTPoA5I8vDzOef8A2+6/jQkMPGudN4gddlp+QAn5tpyqq20s7xPLOqVG924aYK65PJZo0fb/fwkf
kGp3ChBCKCHa60NHSz2z0KKm3k517Egirch++erRlPZV4mh7cSprPKd6yScdNaTCpQsoluIrNXll
c+o2Re7a6+vlaZ1PQAhfK3LquO+aRYnD3Kiu+pw9WIYRbZYhiSoCd+ebQ0Fg0FmaghS8yH85mgX2
F4mJiT7MJTZgq0LZedyTP/AM3NWDot+oa6JLotRfit//nkqErw9NQ7xsS1Xj0KMQrF0XEJiNSuig
vq1UxLUXMHXYTL+dh/6zbGVKkCJz5jw+qfAaPK0sDpv4gWiO161asDLiEnB81KPi9VD8ubzrgsyE
8OWj1KxjRSW4bGg3FmTijUA9KJ5+M4fEnyJ5DBOOs0/1i9cUW14pazXvt9nFV//iWpKnwbVcIwRS
O9zuL89HYMV8CQmEOQtbO4uGy0Su9HqDDlq/Xi1z/3z5+wLn55s85xqqzEqL7yt5kro6lABr3XoD
r92TactcRWRzfA3JVlMLj/WjFVJgS8FrauDYB2HNOKCPW9OPoOSKiAadFjO/n/RKMjOBH5n7/79s
0GKp7aigEhqyCnxr+aBBAMiQ6ZqItoU77BPSOgZtsGyjPr2ip+CezfMxLxaJl4p+OxcDaAaBEL3H
MdP16gdtlVel0b75ae56A8I0fZ6s/ZebxKfF9jRPvSTiimyJ83I0QhStARaWsIAuvJcSlblWa4N7
rikg5Zcag6SeILInvpJUDKlT9vkEgpQWzbuUqq8gEruiI/VmSq/BEvRrWfoTOgFsV7FiSV1asCd8
KWkmjroMKhZuwhtzy9QPzZa25u9mcyYo89WjbTX7Ou13xhfyxzDB4Gbvz2tmfBzoS5JFplW6RfNB
57CzQ7OI/W/5Pl9FAqkYmHI0cG42GR488/i6UavTZNSRyibZ67/AUfhSBi0XUk+ZTUOd/urRd5OB
VQOZrCR1Ee3J/v8vPj6jW6lWwa8WjpW14nkte6mRgF9enfNVK8J3cI4jmYhDcQ7TkQSpboZsHUGs
ZHmGSd0xcaKYNZG6NIfvDce5vDGDo5k4e4xslkf0cUMkcvTsbrV8FJMBANlJDInjQMEknzpJLBBt
DhcLaFUW5mxWFnJk5a7NxmM5ON486T8uT0nop1xAGG0ncRZrwX0iBS1hbKuqx2zGQjVDs4pS4x1R
nTpQvFGFgQ65A9k9sTKJuwq2jy+DOMxstYFAyhy0nmAng1mAefOqmrTPbWhat+wp8dDp45rm98oJ
hK+J9GwbHSDTsZo11H6G0GkeiuV75S7CV0JmI7PB1ViBmXJaji1D6M5aSdgWOBFfBtGdsdxyotph
wd6hupg7ROKdgssSXwBBxjfVVMtRfF9tAy+p0wyWrzRgk35IjfoGKsBZILE00Ry4QKDleKSqQaiH
VyqoItZ67uXx9rI57XVNkHK0i3GV96BcY2V5C0G8w4IKdE06zynnd7bKsgLBAchXS1obDITJtofx
Cro2wEMs43Ts59IvnVYSJpzzJwVfOEFakKNZGS6rsQlNspUHFfRfdlI+5eV82Gbzriu3n5JF3UPP
mVOJr9vXk1pZ1v5gYxo2OGNASwi9yenACv0x7SF0XpnAlcyl13ezv2qg4Rss3W3TXnbMi8bnwkdZ
90Y1rYi8prt6aF9wW2850KA8aj67k9EBiBJ5vo5v18k4rmAR/XJhcPziyvwfS5mCWMu3ijbWTAxr
KeKwnMrTROxPqwA79VS+XN4sgenxTaIAcqMLcGmBM0nGcM2ZR7bWG0wzMGT6X6IR9v9/OWvBjaqN
IIaOw26qfTujPy29B/lSQsOsYpK6smiMffG+jGFoGRumDBVZbe783NHaABSReeAkQ+ZpwyQxbNFW
cMGiBxmvURuYCbqdd3pPN1HCBLCcyzsh8FBtz/G+zKHcuty2KySnwEB/qkXt6zMLdLu6skorccdC
9cZp/vzeWLvnfBnLzp1UgwAwjCpm4ewwsK3F83M/51esU2/itX3pVkfijqJV45IFvZucQs2Q/5b6
dGPtvJVTeptMQ3B5KqLPc85u9AWaqfdNKUAZrSZdoGhR0ijfy3T4pkxjnJdhRkU+nNt4DDRzndCF
MmZX2qx8887Gt2TOXaN3hY6Eo8ya59Y0nnWj/nF5bXbDPBOI+abMBPTRNMlRa2ClmXpFbtb+WKmy
i40oTeO7MaEGRKFemyTRoj6PW7TjK+s081HVPJQDKNeyxTeyItAaWcVRsNf/0RdrlETtFFwKsjV+
NeIKuHMd1Ydm/WZVg2/QLGun6IweC9Y58WFZ5w911qwwK3AZJVDP+57J/j1RvnhfvZTWvE6AxgBf
sobqaDzn8VAc8oVYklgiOpz+Vuq/DJF0dd3YGybSdq7tdse9Jh/7HzN1/7eSvNAGOO9edTjCsGJL
0s6B8IapvbVk/tOZwzUpzNHVLf2j1fr3Jc4e57g5XrZrQYL498d8mZ1h9bZagTgjVNcOy9a7S3ed
Lk86CKpI+S3IIOFb8Ht709AijxBpdok3Vga672XpnsAt+Q7RtUoVi6Qr8qN89Zm+vZd6NUh2XnB9
4XtEFXPelKRs4jArD2t+KteHPrte+sUd50i1Ey/TbMlIgjOXbxIFAbexQnJOCU1luIFO5kczKidA
BF5tasvORNEYeyD4stFxkrUqtVRcbmfVRTXAJfGxG0HH9vuyIYl2gjvRZ41BOWHCmVuD/MjqYi9V
Ogn+TXCc842hPTpjWJzhDjup2mdfVWFS2oGTxqCVV5/NrAqbSSbRJVol7d+rNBt9XVsFTti8v2l2
ippxONU1kPr19/i7CN8UajoQolj3pqa41/zYVCc3W5wnouePl/dB4NC8xhgFi3vTJCQ51uWfKQvI
8LapPw3FJ9+rlBHK93ZOpT3V3UCTo9OG1VELcj/1Yyswl2CHdNVhESnSS+XZrcdY+/+/WC0URcxS
qzZIuepecyzB/6lYD9iOU3pFDvqb/uh4f4oAyI2DKgmI519gMeS+sF+GZIxBR6R3rEhBm260U47G
1zlIr/2dyG09VDLw0nnuKAy02+CXgXQKFU5cJq2oD5Ifqp+BUCi+7sMFPBUmnnrHg+wB4/wRhpE4
31ehlmM1yVwc51N6jxldMa++NgMS4hYXxh49XDY94Yz4GGDPeREnjR1td7sqnOrvDNA78+EQ7KyL
aJqT5JLCkbgMHzWMHI9WrY21W/zpvnxI/Q8DfNkgoMXFdL6S9XALl44LCOU8xFWXYkrpUbkDnWDE
wLhlPE7B/y2djIflbPTEDnFnP2iF5rlcbStqzB9T82KbktB5Nhrgu1xKD0UKYGEROqMtfYK0BBQN
HVy5Ttvwbo+15PQ6m0oSyneCAoY+1rVaWFHW3Dfsp0buy1Hy889zCuHbnP8rhmnknQFC/9mbgwWd
5EmwApgCvlgwcnvGh46OfeiygEtZYsK7Af0nz8eAnPdrowINpbIeo11wI2BB/tj9Rl+wD0JUMDH5
85VBJDa8T+HcSJz7b4UCoYxiRLtZ/JGBHnJdcjCZ14GhKO6Yrv7YyxStBEbA94FWg6GnzpQN0Vhd
mUgtHdUCAdd1lz4sDpPM5myyhHXjXB98ShBkKHQ1yo9/ScsOe09VF42SfRHZGOfvJcqXfW+UVjSh
XtA791BGCFuQ5kt2XfR5zsutoUyt3sjiyHT/YpS97bCAJ7Q+VAcHpK3lo71EauOmkWS8/bvn9p5z
9wJwqGlYHBq1f7ojuj59402N2mMd5oGceVkQU3gdMzVz2iatWBw1TvpMrPK+RhlUMoGzeRKh/+n0
NJs8w80RE4B0D2r7mbvTUoLMCyp4bvmqP6hefkheAWg3flweUjQiFwmSOYZcUNE6kZ5d18VVAsbq
Ybqm6cflz/+9yJ/ZEl75wUjiOKdrHkfAJHrqkrqGBvL5uHJ1sGlaMXj+ylsWv9jGw5D8MKaoWU6D
9odYUeI8ztITdLfnc7+CCwozSFxmqNhgz+K7rHhd+9WHLJeahJbTuXX8ruqva665aE53y+JA+/fL
s/9L93VuXC5DMI1NT1pc0SKaTG+QIwyMdPPUNf1ntrIgA1cXbsBRv0KKZs7XaCGap0AOKcvoa7tL
juCUb9YIchIBGhmuoUoW9N3oFwWE1S7/QNGBzyMIa9uGwmaVQQzRX701gDDV495VBeJ5dLKXIUDs
Py+PJAgFPIZwrLoxKeoujpTlFgJLNuSxOlmnq+g44zGEdW5DAgDtMFH87jxlhWucdn3BDWI8tjud
knvNnz7lBDSCE4bHErZ1T9myYrQSUpvowvHS7aNVCq/T3qo2VGRyDaIV43KMfLEsY20xjN5ALqi8
KevEszOJXwo+zsMJaVuxedg/vlEI7xTHXgOgqJMAyAQxhYcSZtvW1OqIjxO0YZgq2nTT+n60tCgz
ZfWV8y03hPIwwq0GGaI+wLOK1+pIAIWCbz2nCPnsM1Hc9dVx6/vmBNZ/AAxkaGTRonFRhKTqskL3
A/MqTkN+p9S32/b6LffgUYS9VWgTa604ypzXsfyRzk+jU8mcXLQfXBKRb2o5QK7SjsxH0PYf9Ssn
OW2/FfBVQDxD8/MgeTT21l3PkOSXooXi0gqQ0GY1FBlsAAlSEGKGeqO7/XR/eanO075g6/fT/8sF
r2a4hpv9tl9SnKjSXO2k3BWGZ3hZgAKiabpGDVCBuwuPjEdykHKXCA4RHl9YoLtVYRqWsQ+aI5hZ
rkAbedQQKRMvf8hvlPDy/AT5hcX7PUktLTfYcMhKcg0tPL+bYknFUJBN8ghCc7WVfjSc5LAw7agB
klpV7HYbnJ2/xD6q666m2eX3SlEH35oL34FKlg0yfsBKHDZwwZU4XLPVu/zl8wTxBAD6f1vBPFtM
KacBc7lTUhcc8SUsoAdFPE4v6s4fxZ8pqH10X0mmIjI7Hk84Wp1uJ30zRtnz4tvHkvrFETdXsH6R
xjWZWx7LyND9BQRkOgoaTMYPJ7or8xhDaqcrlE8x8P/RlMPKZ7f7nXk7ILOLlLdNkQQKgeXxuEJa
rRlmmIMQqEpckj6ZjcSkRdHa5AKCvkxpBj5/aHAFOM8O669dImW4Im9z5UEUbQ33FVsUV3nLnzrZ
dARhz+TihBbXBA1h3XBQs+uxuR7Rh7GZPplXyXIJTZC7bsTzmhC04w2HKayfx1/6gVle6VUHY4Sq
NOYE4in2qA9+9vuyzYsmxEUGu1t0c+yN5ODkkL+wQEGALLLdnmNbk0CLBBbAww/bQnF6PcMIaflu
Q1CpfL78y8+j5AnlIYZEJQ0rRnx4vwlOR/YOVi54DFTtDq0k6xAcOjzSkBlLXS0sbiPHpMdpze8a
hxwXTZEcO4Ksj4cUKgR4n4alIAx3AAVZcvBVM1Ct/8P6x9mwoH4g83fRPPb/fzneyo1WWkzLMSpW
vOsRv4Jysz2Tg2QnBKcY3yKpg30nryBqFdXQCEq9vdLcRgBi4gyw/B2AAmUmGR+EyJw4t5+ptSm9
ijUD9BJ0B9nBTBpJ+5ag+MI3SWa64ixth08vNDkY/ZOjUK/OfzgmXF2yVKJfz7l3tuZb0tOii1Co
9Bb9DpT3ssgh+vWcJ+uW3dkLVDwjRfMGXwOe5drwWKCgJ0n7UB7UBsG9P4Ld/UnWDS+IHTxokOVV
2TMdVrWQXa35KlNaj4GPmkg7YUQj7I7zxW7J3C0jgZ43WI+dYKPtQWPv/Xg1N7ITWOAYPFCw2MBj
uqTbGFmG6cUsMOrGJarEvQWbzUMFWbmhITCN86Ol69HagnxP/7zscaKfzfkzVD0BQh6V/NiqD4rq
xfXPUgsuf1oQk3jlh1nNgHGdjfxotB9Lcr8up7a+nae3YnN8Or1dHkT0+zknLlXorUFTu8Xz0wIq
oVx1IOprtoe812UcXqLF505qCk6PAvrdbdTNt3Wiee1WhZd/vKjAwSP9tjLexVjV9u+LBiSsIZR+
iP+xvbf+Wg+aJ9xPZIwMIvvnfHrNadGkkz1F1YALYmSlkKNyXhaj9yVT2VfjTDGJh/PlRm11rK3G
vTi4d92mfulRaFu6WrgLLMqqqAKj4uF8lWNN1VrBj1PnN57+UbDrfWvSr6BaE0D+xYXAu3d5RoIo
yCP7Fq2L4zTBhJi++ukAvfC1c5t+9Ca78lIZo7Yo9+AVIJaOpkPSY0Jo1Qj3zvTCPO1SMkNURHkm
yT4EJqxxXj6z3FbsEvHVsB4bqAyv07ewOMgy9hG/xFW779IEvEpI/1fNV2YowJZoWYVU0eVNEP1w
zr1jNpHGnPHDK5VFHXitjTG6/GWRIXFenQCa3PQ5vswoKolsfFBK1XXM8QZScolL6zQkMfu8PJbA
+Xi9BTwul1bdYJEm/U8FuM1Wbd6wbIE+mpK7s2idOPeGAFrcjileYoox9cH56CVEl9iO6G2cx/Cl
UJyGjhZueG0wBiTYGQf0H2q0s+dRX3bCCeI4j+LTWih712WB7VBPgDy6pKdgb6ISMxJd8XgkXzbl
q6GQmh2d3nAAuV8Ve/oHfb2aEiyO4UCBZBvyggYjAPI/S7D5dc89JOnVzQWkLW9B1tlWJgrlELdB
90LjALxqlWq/hmW9Ddndtq7q0zzOxmFOnFG28oJN5SEwtNG1NWVGG1madQSBRbhlsgYewXLzbOgp
WciW2Pg0ermPMSre6/ukZ5JjTfS7udSUVro95p3dRsXy2dW3lSZFTwiclse5KIA+M7XDLWr2iLdX
C6vH4/DSqj6jIL7/y2vq05/6MUWNJZGkw+eXyuGRL2OrpJVVYKkGalTuOuuu0tuH0XQkzzCCCorD
w10KplvdOpttBDzm4pvh+D79bv3mGaQVb4MHbdHD5Sh0nr0IPVT7SfclVrOmmjMDD4RYvclvb4Fp
hDCiX5+2CQ952ckO6AO7TxPXeC0SUKOMA2bqXx5bEEQcHvcyNchhWwM7lx93iU5UxN9w//VwjTiN
V5skGTwfZx0e8mJndb0zSraRYfcQTIUG4McMvJ4tezE7bwqUB+zWJutBsr8iE+zG0zTPnjmV15aS
BJJF2k+1MzkUj89loOpJDAsZc9t4urtffjMoLlAP1g2cayCvFosmsnvuF0uIC7qkg4qBNPACFexO
HZ7W4eflWYi+zR3ZqKblEM7CIpEMBNDsLt8WT6HPlz8uqBH/Na8vPxyHJxhMDKT7PYNugVY5Jzq0
zAWKNqyW8XM0s2AkBVRAnf57wexv3vZlxKFbq1xf9DaiSAFL42PNZMJc562V8ijcbCHtoiY4k9r1
zupyZE7RgsTA7iXy4AKfozwEl3aOAyVM3C6MSPNAL/GS+ruQtuqpN02kHy/viGAWPBhXt8ySNRkG
ofYvtY90/T2vP3Xt8fLXRekxj8ddJzqRIbHaSKvNV7t2IgZp+CQZX8qknCDLAO+elMgGhCYncThL
MUiiM2yf7pdt11UN3P0zor7Z+pM/HKf7LJhizxi83jf/aC65UvzBkEVH0SLuvvRlNGchpVOgczJS
Rtd5x9EGzRh2YgsYWoBBxGXAKx7Q0qhBM1uyroLrGq/rstQ7Oe6KMzq+2WoXbIqnXQ0QelM6AE+Z
L8XsnY8GDuUijU1XU23ipPsLstl7yRotsI5bh8EcFyRlBy33WuJuUhGSPeP9bwx1KBd+ZkvtbcfG
gKoSuy2Ysqyp94wNHTrkNo0/HfowOWAj1HPZ3p0P2g6vJ4FWIHQG4rE9ivNHJ9qVZUaAY8FG8UGu
27DxlHvpG995M3F4wKAW51qRmftidsESrkHqpYO3q/WCYTOZ3Mrdgg7cir4MInXeCRweSDi2DXXY
ikO7Bvxk0cCJL0WmCz7N4wepYRjdqqA5pDPA4bKsAQQdJTtyPkl0ePggW43GVCpQa9L2Z59/tLnh
OwooTsnk9nTxGpmpCXaDRw3GSY0qKUvQ+wq1sL5C62KbwIPqsFOlaZNombgwhFVKDcPCGNZ7+6yH
5iH1k6fxDRqkQL1COYS4yj+XI4LAUXm84NiCxr9pQSIxFfn9tpW+Hs8Pbax/L4vmoYL1lic2JI3N
MGk7vy7rB1ttgzo1JPff88Uax+G8PskIZHIZqBVn82pg5VsS935jKe9q9Wz1soqQaDO4kgFpM3Ca
1aAemhv7T6wqh7hVv/n7uSsTa1JGGQIJmDV+LvaDjWJ+OY7BRrJQVb5XyHR4bOC2Tlmvm6AZM/Dg
9aSUVpd58IjvqbISh8cHKgY0e+aFgdeiUQI9niKInFyBaijqDSJ5WBH4HK8EYYxp0dvLzuMY906U
FAAe0rW1/T6pGqiCSKtDgq3mgYG9WhRJ3mKcvhoOmNfLRmRgmrOfVjW+gqlQ1m1rM4GV1bHuSa7e
6Wb9cdmHz2bH+DR3watQiquNDQRvdvpkr9StAZ2iaJZ5WbXOZcNDPEjeI84GCwzEhaWFsM6a1JKG
hj5Ybpdb2dGY8+7ByWJZe9T57BVj7GN/yYkm1eiBzgKfZsVCdI369CoLFK9koXkqDiyUFcZFa7Zv
05dhcHtz1hoHXYhkz/jZNM583XWz5S2mSsK0UQB+pLgJx0TpD6jVKpLL+FlDxuy4gBXPqmUCgKyE
2pDeT9V4r9LsLhlrP25k56DI0LhwBTRNF+N5Z2ccAgPD2Gi1NxUyKc6zARe/nwtYDqRt1HKFekNZ
ZDfmdhMPk1cXlauyZ9mjoOj3czXNxKJgLgGqCYRs0MszYhTnHMnqn8dkqhpf06QQsdziAW1++TE7
ZNlpN60ecnKARVSBBlSWwdy8uZYZmWC1+OrmCAnFctxFHJIucfXydYd5zCNznd48bI0eXXZ/kcvw
Vc6iSkCOvnPM8S5TH9f/AWsm2Jj/lEFYD/IGitmg6xZyEPk8eKRq/7k8CdFScW6vpKzUUHCNQ0IO
aj0FrOhctfxTAAxYtbI2DNEM9v9/cfpZN1tA9HDc1nq42Y+xLUMzij7MuTWZHCtb9TgOY7Nagwky
fy4uI9l3sgRYLefRS1JkeuOAjXSu1YcVXPTKqntoHfFruwgnqGVc3gLRJHjfnkZW9iAhBNmp6U2O
GrHhWykUZsD5dKOmq7b28LtJX36VKAs5NPMv/2rBmcRXO4hCS6oPrR1OlXZL2nY7JauleHi6lWly
C9aFL3UAit4p1MaJtK7lqzJ0j6RgkiUX/fjdG74Y5GBUZbJ2IEtS4r5pvNQuQTGTtIP1Y6yahoWX
l0jgW3zLsakX2qq2iA/Uea/nUz089eNhaFO3G2Xsy6IhOPe1HXUG7SCGsNXrBs+ZLXqc1NdsU/yp
sIPL0xDtw/7/L4uFNxhCRwVOZo1N4s850f2mXWWlH9HXORcGppXOfYIstjK0T73pOneJU8lbmuDU
559dcKPv2AJKxrBEce5aHw2tOVJarG+Eov0jL1NQY1xeo/OvCqrGtxxT26oq+MPOFG6h/GcEfRT7
y8POx9mGWSirSYgMl3NomqjoMF/2WDGhFzCu7nPIQlpN9R3In6ryjy9VX2X91oCYhgLY3D0p04/L
y3N+I1T+zWUcM5qRDqwnTnpjrwsgc0HbtX5cvV7+/vllUfmnlobtpIzOAKr/2TxMdml+Nul40NFi
JDtpzlY5sDL7zL44gROPlTksYCqO9QyXrfI4zRqB3Nh207Lq50pbw9OgOHF5OufhxRiNc+vWnBZV
tXB9N3sFrSWdpoNnkgwuODJn3zQ6228Vczxl4NpxNRpfOdVbmm0hWdLr1dR+QJGqcSmFEo9q4Hpi
kQlE1/Xfjs5klITQ82Aa/EYuLNiqOVbZCi6yDhVbw6t8rLX6W0HrrjMCBU/c+VDKclOBe6l8mbEy
2IyqLdxre/zbPPhV4CRfIRUqc7DzFXBMizv0G0dnTqnZJghv48haXPWQRASC4mhGbqJClqEKckeV
ry3GCu1npoA0jh6saDmqB8tn17tiaAn5Klln9fnYqvIFxbXUHVINeNpv23+KZWeilVHbnD93VL6e
OLHOtkYVm78oc0StDzvGwxbQzaljXJmFEn3PD/ja4tg1ZgqpU6QADzvLMe33i8JeigUZDbD2ircs
QYHKtu6Z2f9wSf1/nH3Jctw60+wTMYLgAJBbTt2tWZYHyRuGZPuAJDjP5NPfbP8bGZ/QuKHVidAJ
g42hCoWqrEzV7si5xnpfu2Va4QcpGEItv4nNYQvK/hpN0r117zeHffxmZ48WSPisRRMtKDZLFqnl
xF52ShHuiHX9Ygl+O4/20+V1VA0tuZN9qP08I1WaGL59T4v6AEyGph6lGvr893d+sV4KwKCrM+3k
YkamZfy3N5UbXP7Zf8PU/ykuECKnGVcLlMY92AGSstxu5vbZqYeomZuXPPUDNxfRvrHYITN0V3TT
Ubh5T7L+bmtSy548qLKV7Q/gNEMnr4+gozq5GXlq2zU2UKDSzE5xacnitEszZNSfNnAcgsL7508a
kmN+sB8pZJatAEUhnfNU2aoUMzimt5HKhvant8/p16Zw3+Y6Q4BS214E+Zo93PGG0myZ4qKXc5Iz
mLXHPQdvo78OP4iYbpq2gOboek0tpgFwKJZNzkmSpeLUtEAaTez6a9ku18Jhr4x+TiueyKnIebe8
QWyolKy+8cvcg9loHzZLlzhXmAuTwohiJiAK2VE+bwAALjv6mOY6aK7i6DLJyBGi9yxLdxynzA8J
SEgX3gI8+TsjL9yrIqpLRqqmIFl8lxtVuudIRdmmwYNuHPOkIln6OX8itwaXTu20NqKeZBqKOgBp
dxfoi4eqny5btwOBQteEJRTpvQMS9kKTKFCdeukF766m2RodfjR1Ogs2xe7nkcadqGjs7fWDxl+c
X0QfeENZT6S0cNcKMfO/6OUzl00P3CGUsyGinJhHl8W6sEEVbckNwdXqjmA9xJeK03xCIf5Hx4+o
Xwc0mmMSt4cRNYwu1+AmFPYsNwj75VoVE1LAyejSa88V38c6Pzp79aZZtvPmfrBscnNwBtmP3AXb
f9IZVnUADCd2bLSDgt3cS5frZqvqwF3o81Cyt3SdIzsHU/Ouwxh9nO4mslrtvgtjGCwTrKud82bs
/otXrwfaQU09709p1R47AsrgzNEE5QpXL3cOu309beiFBotXgx1KzQSlIBhQYx/6dIgJMzRW+jHA
E08RyQns2bwU9oacZDbZ9/VifytLJ86QFlu587Ck9KY900JnNuDpe+xtzs/MhgiRNcYQJ0qY5x/n
1EuMxrhzc6Ijv1RYoSxV4hSYe4OgOrHMlxH867m3ht2UH4xeB+NU+A+52dhauWGQCf7DGVDlrDb3
pTN06FOVGUg+xBOZEEODfBo126vc8E+Qhf65wZ1/0gykKKBZzGyxOZi11wSSbFGW2IBdf2OHOq4P
4s3UNHsrVkhuKjZ8mlXU6FGzJfdud53iCar5/YqjLXcP15z5Y29tSMaG2wZZRSCszDXc0TgYnhWi
amh4ToCkWkBS+kWgdYWqCZ1/zrv4diW2AXgytty+X+I9ykBMyb7wmyVCQ2eIT510X1Lsv9xRTOy9
Q1YN+0+86cZFx2I2ekmuTSmo5iFFB+CoqvdldPG6QLY5MLzlwa11TQkKw5NbhcEFTnPLhjCbJ4gV
7P722+4gr5OjuYbpcvGq3y+lCdO2As99BodT7w07GOmyxFvPW83pUh2u893xbpdHh9RpPp5zGYt7
6ks860jm3nY1mqvRB58sPtNECqoPSVY+N948kpyhYNF57ReAG9s4w4SiiuzGbVXaa+iT/FPNo4TI
orfukBICFQ9+AKooaTfz1JgA3qeeZi6KEyv3B+d5N2d0mxH1+HtxQs4kD4AUyQAE2WKN0St2Xe4U
dje/N1kJ9WEXUhS3f2W+I/al6BOKRz8P0UKiz/wormq5ZdjykWlAXhjI1syM7W07Eas/ss451asX
Qnrwq2Eu0UozjUNWTe1sTO+OXJEOez0RlFt7XvbfEdm1X8ZibA6XV061N5K5pxMXkMYVEDuwBztG
N0wbCDaPUYo0oiYGUBxluXfYSGvBUPZB5bBakpXUcIfeFnMLbT0mfVx3+ilYHCGyQgn0Wq2MnRVo
F8+cI0HoW5HWvz+3TpLhD2adkQHQmmQoph+pD8IrByLDzK6/fW582d6zvRqHEdoCvN/ebGclMTVM
79tSzeuXy19QbYN0ry8t4cCXQ3IOjM+PvWVlwZQ6N91e/RHbfmSohGt8pMI+5KZhCqVkDsA0bkKW
etCvm0EVu9dBP8wt9NXAaz3mIh49cuU6OhU3xZNWlhphOaRN3AKhO2nL8XnmvDxWEyo3VU1JRN2G
J/MA17OIyftcAURuK56bdmiNAmpagG55oVO4B0rLVbOCintSbituW2eueYYrPhu6kxD/gUYdlGe7
F4y01/x+1SckuydTVaVLZgKwZaMw5DniW5fSR2EXuPI9Gl4+cqocudxq7PS+V4N8Anjind5C9OyW
cXaVDfya9mtCh+ZEwCIocitMQb9ExlHzUlRNTooBWl+4QOiBR9st+K/ZHh/XRVznhXHk5qqJX1VP
X1l4RAz2CI1ICFMVp/Ek4vyntYQCT2yCcM8ag8HUEkgpLgC5GdmaXeBUQPSbiOZget97/t/l3fmY
Z+6cT/r3ZjFQaUtzds5ynPpT8YwHYNeE0GNo4/1vXUYkxpX5bEZ9WB72B78FoUQwHC9/XOGN5LZk
q+/AWCgIEucpD63pxqohoGC9LsXPvNA1uiuOgYzoQwtEi0IrFq6kY1BkUNtJb/35fvfd6PIkVB84
T+7d1Zzv1Jw8MApBRaEJQWAWzPO3brUjkb587gPnD7/7gJhXMSMbYSRdVZ34VG4B4pznurFf9mXq
NN5GtRWSK5hbFKTHDq5gNvi1QUiEDHbatE+VTcPFSy7PRPWR8+F+N5Mi84dxbgGYtgbnjaEAVJLl
YOz8VJptlDVUc6xUOyJZft+iGrOdFYdoP+MZNrLm1qWiT5be4oHhNJXmulZ9x/p3OrNflD3KWgjK
HFoCLzan4IvfIWyyVJ6DCIqWT5fX7bwJHySlZDyfi0JuMXLEZ2BXt41oMH664nB5aNWWSObPm9za
RgfFHjSdhDUeZPP2ByqCCdhLwp5/7p6RAX151VDTyHMjYax5zmb6hJu6CZzMiPuO6wI/lTOWcXwI
vjdaCJThlsczJHX4v6rv8EJR8Pv/qvoqtkNG8pG6ctZMQP97N9AYZh8X/9u4tJrrUjW4ZO1GZZfU
ygEdGPiji86bbr1uQEl3ebcVt4jcw9gtg49wG/DmPUfPVFVd2Xb6enloxUH6W/h/Z9t5M6+pJzD0
2ADijKSKKIbYKL9PeB6zT6a9/m79u49spWcNrYdqQmdUPBgbbgYoSZ06f8g0y6+waRnFZ3ZWM0OS
yk/49AU1kiBtQNa2AMw36ohTVRssBfkFOpyYu+D0iPl1rQBw+TlnGsenQlnICD6/caADYOPxMz8v
sZuQo1sf59C49VAlRJoL7/kiIL8vb7hiHjKkL3f7uYIS2VlL0AkN5MUL46Zu9vhzo5+D/Hc77VTe
YosM+GjRi6Dp7+buzaSao6qqFMt9i8StHUbPcshjZp7fb54B9pvKDAcr68LN6spHk9FHQkQ09uy7
W+tIrVRIARnjNwAoYJkFMKJ1dQ9lCxcKcd6LDWnxsKT1cNxHuqHpY2eBM9AlybbUOCw+OnWNydp1
ffqqfTv//d3K2paZm4MPmAcrgTMswrbFY6zSMeepRpeu+DRzJ5eeT+AKkaRcdLHb/DfWPLp8KhT+
SyZdyPwp70UNkJJPHgCZD+r0v88NLF3lU1FYvY9lQTWgv005vzNK53OXn4z1I5XBJt6kbpKCvyIW
fkoPE4qigcnObAXr+DnYNJHpF7gAetQfYTHjAFLbkhxnq9QUij5edogW/HtkOF0IRykMwOAGkHLO
l6BuFp2Ip+J9CKb6f0df28bxoYYM3GW/tnc2sqvxihx6tLHlNbcZiSD4lAbZVu9RPowrqH7oHtmr
kWlSU6rZnW+0dwbhTv0ooCiFheuXV/BXxPOoE/n++FIE4ey/Q1eWC63X2sdlPowsmTYiksY19qPt
ICBxFwEJlT5fNVfXeb3+N0oEr+m/H6PUWi3fxdW11Q9lWYDT7s8Ovqcu+wJxz2Alz5dN5WPuSgJG
xn+/k7UIfbiBKL7wyjfLYEXYp9VZq/w2rdlN7vE7vDJPO3FvSx9dkNMWj3l2t1vmTTqNN8ZqgnO1
zj8HtTRlrB+fDF6seYbTA+luWoN8nBXXbt2+MD/9mg3lw5l86vLMVQssOQmHQvwzG/AQa9izP4Bm
3yGRz67GwYNA9PU4l9Hl73ycOzNltF+7iwZIdixwOS1v+V49GWv1pyqtH6JYvvusPMwNP6Fv6Mfl
z33ssk0Z92f3zs6sFAFJ1ZS3KJNcsXS/c4rqeHl4hXnJ4D+raxzu1eQ8/BMhL4uveRb/Dbc/OO8y
3K8T0zY7g4OrJtnKwH+ujnMbAWTincZA3NTf7XA5eWNAczAh6ZRmFWslQ/1Mltk2nc73xDh+z7L9
ZRfkkfWWJqGk8Bcyqk+kaQnHjiB6qrbA7Ptos7PTUn6BnmWY6+SiVHM4//2dv8O720jbeUa3r/Ew
N8+g1w8Jp5qzq5qB5BzGlY52LsD2N/SgJY82URuRtVR7G9hmU47htJro57GscdJg6VWzsf+dDVIK
XW9BjwzK0uPRsPHgKO3Hqc5KzZPp4weBKWP8dovbDTjD0Y3Ujx189kbjZhT0sRYWjax+0vWvqBZO
ehbkkOVe7L+Q8cFOfD5FCBlC1wRheLbdLzqaIUUEav5PmzGerIuz2rgkXChldPZmRwPgcXG5CSem
zEhPrHXECdKW+cnbfHoPBSnIHM8+LpJ6rzXFQIVPkIF/vVdP9ko2eNKhhcQKN9twmzodElQ1+tl/
vzvgfefmpt+cW+Do9jJvzaFz9u+XnZkqWJEBf0PdOcQ7p7DMdQqYX6EChMfVfr1Mt3y5MkcncPbr
fP3dm5+djRRD2PncWsDk4M3ueenXtF6qp62pdD1fCvORcYBj7ZvTUkDmtLLSab8qpsm2QKtmAKi8
EHfWvLg+vDnRfC7PYZz2krsAr27CCC0DeeQRSFJRF19dZP3Q4PSnMWedPuiH24+PSf6NFNOSAtuI
+GTsW0AOjdOWcs1EPvQGGFtyb8Jx3VSARDZpKux7mXXimoz+nvjgnrw2oX2qeTR8uC34juTV1ozt
AwJjHwmyW4Mi9+5eb82nKv0YXI5jqsnjaU8wiakEU973ri2i1ny+bCGqXy75MWauYtssFOG5haRi
b4SbPwN2rSMLVA0v5Su3rkJrjQATRj+tCc94PJTkx2Dq5N0V+ytjGYfNMIZ9oKAnEUNY528UW+CV
dUy7p08tj4xfNFFtWS224QPj3gWoS9TxRNIszJkeKn5e6v8JjExPxjCOvNrgp7AFhInAH4+0sKIt
/bl2E9CxZsD4afd/e9V/5qwJWxSbIuMWwVM25GRFF4xhU5SPiu88G2KA6z5Jeu3JSMWR22yFPLKb
0Nv+Jj92txz65NsBHEzp1/w0fkcn7K31VkxR8Y3oLmTVpCRTL/cKB8E33cRefozLA9oWAk4199+H
lz12SDLvuk43ZxgtN1nqIjC9awIp1Xr5bRnfavD/Xj5pH7/T8BHJzCER1rGmxKKxJygIPwAr9mMl
4TBFaeQEG2QZ5z/uEiMpqGtTUs1KMn1EfJnlgCsice0sXEEf47tTWO72cTTzsM1+X56XykQlD0AY
aC2sMxfOsmZf/JrEFpgf+SrCtC0+82QxQfr/bwAxQCh380ac5zav79bGvzaWIb786xU3oQxM7IrR
2ubtbCpt+rCm6cPI6E2x7gch6mg0mh8umT7namSZk203JzbNcAM740/jUIepP0GsVWiMXnHNyhDE
Ih/YwrnvJmU27EHBzmp8TEfcpTA+WbjE2huk+if4Ycof6/lPPl1RpDIub4FqbMmw84muq5djbFHu
t9s2Xy/QsKuMUnM+Vesi2bZv9PZe+Vj2mRV92GTDN98sNG9e1diSSe+W67hoHnYTZ61u5h0idE0W
fW5VJOMtVpvUVoWhW0gWVMP4Z23GY8sMzWFU+AYZXbgXazWbBqzWsG2otnj+zbR2yWY7h66of/RZ
pvGsis2VYYZkH8xmHLD67UbdYHHmm05YT6SZksvLpNgBGWPYc7IaG8U8RuEFPahsDUeXmFc4NhlS
OE951yJV4iZ4kV/xdHs1N3aXZsMfMeMe/9zPP3/73dOom1nu2gvi19ap7toZOiQlXTSAG9XSnLfk
3dh5CxzyYmDpu3xeg5nT61oUOjC9anHOH303+EDTZa46+M2qqn5OZArXfbnyMtoFJrc+5/Zl6CAv
yDh0/tnplPuveW2vKq7jtFEcf1lzZEefIzjVsDaG3x+7bf+Kzvlw6LLfRjvemJavufNVWyAZcc7T
KV1rzGCsLD/od/Nmy40fl4+O4uZypHu3AJe8XQmMjcJVzPrpgQJC45A+5t18v4J4dXAXjbNQbLYM
HgReG5SrKRrax9UpIHRZ36DT52pfvR+E63ptFI5CRguC1dnZsx1lGQINM5vygMxOtFEdQ5Ziw2Vo
YEvavu1mDG9l9I8l0ki49qHOuqQwgahfOq65hVVLJRl07xi9R1fsipPZ0wGpvRKcqx64qovuYc9b
jVf9MCNterZk2pvbpaS3MBtvzJck9fs9yDdE27t57XkrWPDKuPFqLxjqSvNF1fZI9l5zx15ZCkeF
ugHUbMl4x2e3DkpXVytXfUC6pqmYXF5SWGRPIFuXld9ZszxmhY7uSWGJMjKQNCBbmTF+4vbrtelU
jwPRNTeofrlk5GlhG22VYTN4WtCDYxbWsbfa/aZZK6LxI6rTK9m6h0KcVUzIcjnOfEU8Fs7VkwfB
5RkgTfPtsj9RrJAM/jNtFGqIiQ1oVvHNmtj17pman68wChnzVyG3Ye0b/EdnQyyWNe7BGderobeP
ZcO/Xf75il2Q6fyqrIbmJoh6k9US99BXOaLQ9zgVUEa8PL5qDpJhdwIKWLmNzmKCQrptQRnuprbv
80wHQ1Fssczg1+WszhoLKTlj8+wI7IygzzfFqSrSr/OUQpXW+HJ5IqqFkix5ptAn3jwc120p3vCI
v2O9iFfD1QyvOkaSHc9zNjZWib1mZnZyBjPZilJzQlW/3Po35vBcgmaSFal/36XpdeqAOqXjMIp8
mnVt/apPSLYMrEkLMBB+/QJhZtI+20uejLVmaT4mhkHpQjLjwu6Mti7wi4tzBZHNbh+KnWbh3DVe
tJlpG/KZPxZFierStP/ZW2BLm8Fyo6Hpl0OVExOk6kMbrAOAbnPZoXWunaewLas1zmfiR5dPiGIL
ZXjgtHSbbZwTFV0P4qvJJeKWGdaeXB794+5TVDykbXRQY9gWI/XRFjRH/cMIwsozhXf7BD3EMD2Z
T2ZSxz6z0aCn44VRbKuM+Rgoy1BSQ/dDD9bI+NysF3Brv2eTp3t9q7I7Mtqx7Fp7mqvzQ8Q7kARs
J9f723qESEpkAcT5n3+w0N1ofHZGMuaxM3g9IKZE3jJlt0Y/HCpkD+mw66ocihX7O8138b0YfOKL
CV4CJEkhzfhVvdEIIgiaI6YIXmXg45qLaacO7AzdGuDlvmunt6ZbIi8HQAk8zdbSfQYqY3oyDBLw
wcU2S9Se1gpJNv5abboXkMpKJEeXtaM/kmpJE7IA5Qe27P536vmlbnjVBkhWsvalmO0zSfNeVEEr
/BDcMqCSCi4boWp0yc/RxiIjEbhtuHC2r1XvWz+3am5PvaC61ialRUjezmFOyhlKs+j5hbQzP0IU
sQAaJIDc7f2ZpT9PpuvuPvupK9YrbmgZAEnZUtl4pAA3BOWLKLcLtOg0r1nP3aAluiyuYtdlWsN5
sqGWsQAcNcxlyArhnD2yFnqlMAsZCGkMYjSKGVH2jNJvCKFVK2w3PLmMHIn8eWC/iBhf0OLEA5B2
4P8twNyhm8IJt2pp4iWz8fx2+4c5b83E65wXvqPnrt+tUvMiVxwbGS+Zjtu4LOfZQ6kwIu0aiPxg
Ts7nwkTz/NV3PsfgTo7YAXyXO4QtO6+2kRWx/1v35sXyXJ0UqGqJzxv77iOeaKGedW6s2AWzH1e7
uBfC/5YNfZIBNH5sISIV2ib5etnOVMdFchLmClpscP8CA98J+1fbFNB8s1uu66tXDS+ZmJhbc2/s
cyw310+kLF4mvj1c/uUfbzWTMYZN0UBK5Byzm0B2r+t/wI2FW/l8efCPfzeTIYZkK3Je96B2NJs3
Md3a2xBeHvhjH8BkKsEcbGPn7gwkwb1ffefcOOjRM7YC7yUdn+bHT28mQwhnoI1y5E1RS+XFcOuN
BrTJJ59e+wPlL9AJ2eN1GtcTOpAAwWZmSjRhk2pmknGQ1iUeyAppMjF+19XLDV/7o+c5VYAuC81l
+THTs8lkKCHLjaJbz3366Tf7mb/2J0jM3ZoP271/u0RpsDyZR12vmeoISJaBqmvNUZoE/z1xv5ZF
8bscdUOrjq50dVq+baTsfOcLYicjMYLM/2GnuieC6odLV2e+byafdoxubf3JTbcDZFU/dSszGfnH
StL3nuFhTdhenfV8x6gf+R4uVt9ojpHi18vov86eTVaMuPjzfJ6DiqInN7e/XDa+jzt+TCYjAFFz
qkm+nnM43WkL6ZVwIdJaHfJwyb6soGDME51Ujmoa51f0Oy/eWVue9xveECWa/kNzrr/zTZSaNfr4
imAy6i9ta/BYCdxylDzuoOMh9ZHx59V8zlcSmMXn6gtMFhEB9yutwJEAUtK6Pc3cOpibuLHd7Y6k
vWYmCkuQhUSGtsN9OqNBHoHx85ovWbAL73HxU12b4sftqthyyYw5OiFrg6EOwC3z2SqaWyv/XnAC
6tIRhXQ/YEABC8GCMjfvm7kLjdaObIpmNgouyD0vjlDJibq+soFH9FCd26NiWb6Vs6OJWFQHRfIF
WWXhvVmBF8Jy1zwyUNBBw+mm66pXnRTJF7RimR1WcrBO2P9BtP4EXXkIT7VrWJZVxKv+hwP2a41z
UM1EuutzW+z54uECAMfBV6CNr7Jx1iySYhoy/C8bN7LhnecjcbzMeICxx2lovs2zf2ooC5tqup1S
w9CcScUFKjMA7qYJ3Y0zSzH6rmIIG5WhnwrAp+17w5zivFlefW+8KXmn86ofYyxNJmMEZ6PcZ8hR
gkMs3hPIBMYuXlTxGDuJdSxD8XbZ+ylsTcbU+Qu0r9cVF1pu7Tj2SwwxqMDnulkotl9G0XHmkkwY
6Auv2FpPIXVTl4WEmU4eX/79qg+c//7OpQ5rPteug3vNZHkbjMy63tvhU6hdbIHkJtBf56AtDWZo
rC66pzp0HPza0zvbnTWBn2r1JTu3HNCkeg0C7Wl+rdPHxfm1mLrUr+peY5KZG3nXp+D3wlP/aUVq
x4nJ0Qj3uyXZY3rMYl2WSvkdycSX3RHcbcCYuj3+33fAchftd2OMoPKgpyFXmLsMqoMGICFZPqHN
v+HBYs+Bhfanncb2yFB1K4K+E9HlM/VxUpvJ6LrV2lxAZdEfxrrnim1AvRXXc1MG1vQq+h+Xv6FQ
amUyvI57ndubQ4PrOqXHumgi0DlGjFposPSahz6bY14An1aAcKzvzB/M2iLaNUla9q9V7l3lffeH
I+eEZ1o0TrSBTqJ1pGLTHEyV95HBePZmdPNqnCuClpc/5uY0R3hXbVHLrC7JqHjzGrOM7GkYT9nC
l3hi2ZZsfEzDrSC61njVRpzN5p1xG0uZNsjinVl4IqNgB3vdX5bi1Wyyb00uTpd3QvURyYOkQ86N
nIEnnndJX6DQsy3XfXUi3Xwqik/VV5mM1OtKtGR4Vs8Sswstnq/XLWNd0Pp2Gu67jrmKYlX+F7CJ
o/Lvai3N1KZD2fsJHhJxavODXc5RSdu7Zuk14AyFv6KSS7EmczGWs15P7vQDxHpGkGGAyPIGHH/V
4fJ2KMoN6KD9dxrCpLkHhSvo9pCJH5emRljmza/CdpJt8oeg87IhpIYBwVwTLdW5Q6sQMBp2XQIS
HuLf0NAV6BWdzSyF4KrfRTuKarFrVN5rigT+L83vVKyFDO8zBeOjNyAQ9uufIIo7VK0T0tE62OBX
g4bZU5Ohi2zhkbGT07rj7natazH2NxNpX7gzzPHl36G4AGUoYFFnVlrhGodb/E5ckBI7mshN5ddl
5F8Gm2/mCT1xghZeyJ3ViK2qdyEDQFHRscsuMPoFEqlTZpzhM2VoT7kdrQOatFajcQ5pg+62y5NU
rfX5yL9zBDgNS987aNLaEGMtv439fva+f27o8yffDd0YPZQiSjSRVEvWR6m5vZX94twDFKTzpaof
LzkYD/Q0Q37mX0afeFiB2QlSticoHGsOgMJ/uVKQAmLkhjvZjuE5sOAVc2PP8v2g4KjFNj4Cl6rS
MQmqZiJ5mBXgjKo6txRyf7/j9nBT2HaOo8A1mRzVWZbci2E5FVpcEfKWpKU3bPgbK1o6mWfVr5cc
C6u2Eo3NGN1ruuO68+sKmGw6ftIQZcyg5UICpCvBZLCYoHIc82DTUfcofriMFkR6S7BlwbJTk9Cg
qFsSCJeGltAVNxXrLmMGhSgmMMAi/wg0y8MwZdc2pIk+ZV6OZLlLXk5dZWBo15xugPsCU0V7VSJb
fnl41S8/L9k760XSbDKcDD6KL9mzcFDHKgh7+tzYkt0SUszMPOf6eJXdir04tkX+cnlo1Y5KNisy
4vc5KJkTrxq/wAO9WGN7KACD0/hLVfgmIwUzoynyJsWziFnQGyzXUzOg96caHkaT3W11c5ryEYhu
Ghkse6qYdct9W4O5+pg+xGSOZMVkMpEe6jE5sARugVua38vcidd1jKp8vqF9nVA3iw2SPluG9wxM
XgjG9dM2GDHj/uvlBVadC8nWbbKhZb4x0RqYsW+rYX91eKoJUBRDy7DC1W/5vKLiiCJkc7s7xcEs
Js3QqqWT4YRDmVa5A+qeBPqUIrAKX4TEEG/5NF4XdhPSqn+EZubJtYqT64P1fScHj5fhaAxIVnaa
G1GR6pBBhzNxSTNaODt1YT8vRDyktXFPF//WYxNAdGN5WElzvRjlw+W9UhiDTFFYFk1mVLOP3lin
eTN7B2+u/ks2Uc10VPsluYi0r4EB5KCHtkXrxK6du9G663qWVIOf//7O/0BaVDiTA/8D3o+raQYA
lNP27XPrIjmJHCyUNetNP5m7qgv6Onv2cvMAXo7PuWYZXNg4om0HDmAS0hC3eIr+KPFfka/Pl3++
opLObMkP1M2I+xDCGYlz4EfiIrcOjTJwWWeRCH0aDaeGRyLiUcE1CcHznfLBA0gmIbRAXHLuG0f4
0G0h98sT2inDbDLDrflcHZbJcEOwAG7FNgLfMM3iB8J/cBa15m9RuyGkln/VBXlwXF0XoeJsyfhD
K0Ozq707UOAdtx+GSW/TnX25vDcKk5Nhh4Zdg5F7Ryi0guUUkrH+ofInnOFBY3Oq8c879M4sAInd
toKi0NGMLZgHxhvuAlZnb5o4UTW8ZNIccGVr7sGfwNCsZ/YTWOC87Sn3WRt9bn0ks57MvATBH5ae
Mf42ud4cFHQ9zfoLWhG0W5JtQx29digDuWBRrq/1mmWQjK23YKJOEWfjcOLjojEK1TPOkoJ2c0gd
YzOw1wUpm0CIPEl38h9N8cZZ6RPyPGdBFfaw1tUDelRP28juq5p9WVpT8wtUuyX5AVZ2++KmoKAF
zWEAJZRjuZThXkwaN6acoHTXs7xxq5QBG2Fcn2UQs3A4jEf7cQczfx8an5M0MpmML6x6Yyg99Ikn
qJZcFcUYT/USsmEvgxL6yEY96x7eirMhY/JA7QWquBVUoGy3loAYYC1Kl1+l14uwdbajPehwMQoH
I6Px2lwAXmhQlPLa6ddgDsbzuKT+f5dNSOX+ZSxeVQrXApky7t1p+zm92nkEctAAjtzD6yg79myJ
IScf2SNJxmV4aJfhpm6HkyXYKdv/dKWOXldxK8igvbYhO2E+mA8qNkVtb/7qUhvkp8tKwy7/lBgk
DofkMArK271BC2jC9xMXdy5qiduw6E742VQ/uNj+nvx37nTNDd70HSLqmkTtyYqbA0uv3fiMOAU1
KY905Jeqkye5isLbbNr1OBDNDr4/81dqPflLBY15EvDaizUHQxFf/iXFeDcb8N5kjm9DIqC+6QbA
aEEabR3WZzMewuK+vc7zAG1AO3SkYh76HDqLribTq/IUMrEhtVtgT32kL1s8OMbFePRY88VJ2au/
Gl84CpMN7hSvRpGSNrdAtcW56d4Xna95GSlOogz1y+HygcFByn9HK3rA0pM9E3QNeZkTuduse0Mo
DouM9cvylfJuwvICwHha/6qHZBHQMAkSeU+6TVTsoQz5a8uO55PRsGSpJgis9nE7jNdoe0NhZk8a
0wzEkgEmRT9Dz2PCl/8bTwAtTIeuxXXpoZMkL5u45dkhL3UlLIUjlCF89WaWZZuBEHQl9EeW+Q+F
0HWzq9ygKXsGlw85BNvBlX/VrZH9LGgAnik7qrMAUb0TDTc+u34d5rA/6L6pmo4UXOS70xT1gsAe
8HeUaPbA6zUnWGVBMgq+t2lmCAc82PtT/t07tEkKkp/DmeW7OFrX3ZuOXUo1BSlmmIumWdwFykFe
CqI3wAWfWb1pLERlhlK84Ey48hyczWTzxKPwjVPXb4nrjCIAr4bmGx//firjEO3/x9mXdemJY9n+
lVr5TjUCBKJXVz8wfGOEYw478oVlO8NiFoMEgl9/9+fK221jE/SKqnxIZ4QBDefo6Jx99s7TZi41
vj8tpgfVyCpQ5H33AncJQ8ztUQ7Exo7qDHWFvPixqasNO1vZre4SicgGszRLgcvy/DCXIdvbuzqC
wNYX3Nh0MJ+6z+DIeHqnAJHpLmGJaTvp2jHhkB2j3BtGtfe092gIunv7qPn9SqOT9Ge34dqTM2qC
3UqqAeJxGYhrUZWempAisfL2K9hvj2ZsnJ9fkZRyNFvqGTtwoVLwxjnIpvFrVEmDvMeOAhnkQU1b
tYq1XbUwbDENnuoZ8cGIA+qz2OlZUwFES9MheHs0K3lDd6lEXNpNVXdEwTb27p6fycGLCwhP8bBD
X8sWDG5tWRbGjctPWyofmgpCm0du5PHc9zeFp+5qaJW8PZDf3zlAsPLzsqgqUzwv8Yqi8p6Ito6g
b38ejXYjklhZiCUesXb4kEgxYJp0ectzsZuTrdvS72Mwd4lGnGXNNCj6odY0pCroCydS9kfH5Ac5
NXlQTlvdjSsb9xcOQoOltUExBOA36ZUFwcuw0d0ztaZm55c2CYTXs6CwmndJ5ZnuL/jENBvzkoJ+
3iTDHHRe796PUIgLalMPe5Swyg2LXFn6JUAR2dMRSgpg3ClGF3xk6SEvCP5db+ystaVfGDzJc5Jw
UCzvslnUBzNjYpf6et74+BXTWAITmTNJ2Vi4R9RJsS9M/4rPMyrK/gGtRxtH09r8LIJ8Q7R5W9cI
8sGVd8Bd6POUtHe+KPmGD1l7/sK6/cFx6lYDvel3L7S/tdm5H/96l1UvaQezpNZtW2J22Hwxje7Y
VR/opjrWSvbdXQIKSWemIJcESqOPx9gNy50//uVGClKnSMoUgRp2Oo+cDUjIyj5aAgoz021aLDfu
WvRFDWcpt6hsV+Dw7hI46DCHaMhigVL9eMmGDPxKhFAtv3cCEoIw2oIv57tNVfmVHbsEEFpunoGv
KU12PSBZfJA3mdA7L2tPIHjYiEpWXNUSRDhTdD06QAIBdeK2MRoxu0Pi+1fQ53IDgNyQnOtkH9Rp
LzdsfG1MCxuXY20rJ0cU1DH5J2hHzziuvgw2AcuWrb6+ay8vsYVtgvw4lLKA20DLauqTfT3fTCB1
ePvpK/Ayd8nOV85mz7mDlIExs3gS0zV6VwNQJX5OhvK67IpDKt2PfWOedG8+Qows4nZ3pbvkz0x1
VxQwG5JyVEzmD4qVcNbl0Rp6sTG9Kx5iCUzUSdF4TYYql916FdAlxYiqUs6Pdku2EN5rr1ic/3Vd
dJ0E3Bg5NEBvfJY/KCk/geFiw4n+nsHTdJdoxNauSw/Tgpq8Bb3RyvYOozFdI4i5Nib/huTZ3QQF
8toTj2ZnHZHAid5e2JXwYIlNnNBsBgJwFKUnv0kils7zrnUbJ3JLIwshMuwcQGN7//a7VlzUEqKo
PdEoI0OtHseFDnJlT3cA+me3bz99bSQX4/shDVSLrvKtCqUz0ILsEw9AKRsEb07j/JnIdoeG+S3e
v5W9sKT9m4diNkSBKRtr/lR27Dn3zWNJycvb41ibpYWzqO1s9h2GOwx4Pt2HOvP1HXLuWym5Fd+3
RA4WeDyaIdAxnfMycJoxDa0eVuIWswiMtC2hjuA8l7rd2Ndri7IIDjoKDhMKHbedM2TGWVVyOhkU
EsuGWTuRT1S907QXG2jCtbEtIgXwuxtAggBeXYwZCdAG+lLmPNR8ti/43qj1yxcptwQU1q42S1yh
zBir8wZtPpdypPGRx0VI92hIC4vdeN5S1P19XsxdggLBYTeYLnQod6pL5zBhED120uc0Yd8629h3
so6GzJah8MwNiteV3beE/9k8hcIfhDd2Ves6sQG05L4bhmzj5F3ZDksIoINIkYoONuoU3zx7jqwK
loOdgBTE3iue3zagtYBlyQHIvaRpkg7H7bCD3GoE0YYyEuEQ9G2kUcSRoeOdyv27FGdMcPP87Hc8
ZWFMvUh2aZ2cIVz32PHum0Av/NujWVuQhTtwijbttO74PuM6kk5z7IW/sdYr9rJE+tmeadiEoJI3
8fnUZAAcgHSortOT7qZP/gwont3Jz+8bxsIRFGObUyTgLr4fLS6D2jUVOvrffvbvOfexBAvDF243
t0WJBGUhZsilz1dWpgLtjTuoeJ+8Mj8D+QJqKJzeA4udiUT1zPaJ75zsogwFMV+Ad30cbHPDD60t
2SJYGJWvqDBbvndVs2sJvyk7dyPKXzl7lqDA1GjyHA1kaE31jW89yDkdLo9stp/enskVd7NEBpJp
RnUrQ168MgmJJdcOVI7mR5/kAFXZRuB7PKwLfZ8kdv2+1McSK4gG644JAhU27UkejuaErhsQ6b09
npUdvkQLdnyuSlKhlFvmKEvPhEx7AZlXtJI2dG8S7h0orhcnpo2t/N3aAi28QXbBnELjFfk7Zp4g
A4Fmjzk2TCN+e0ArW2spWOxJmXlGhR61BN2EdOJYf/edj7Z/9mPEtqd2aEZE0U4WOPWT1Wys8Mrt
Z4kdbHiX2pUHB6knlKla2vSB56IJM5FjEeaQy4jenpu1qV94AZ6IskSnmb9rzbaNlEuQ7BBP3pRt
+Zk161jYtZvaoyUvzWeA4ptnAzCqIDXYy5xCEgF1pGZWYSHMa9SRtnIfK8u9xAbmNsnQUIe0Y+MO
se+yZ7SybpReVmZrCQ1EDhO3XBts6EWh0QkEDl6wYlK9hSJfmasl6G8WrVad8AFscior9NPyg8vU
N7vwPuRGcwZ499H2yRTOqb2xfdfGswj/01y14Pm7BH+c7Iziya/+cumWbaxs4SXToDVmjjldkGBs
HnfgtkMOPju4ffaEKOx915elHjFErz3Da5Askk4a8K7ctz4PXAqaGLsMmPvyLhuxF0YuKppOEiiN
XZ9UYVqmR9f2PvWilhtH8dqyL455o6yt3neRBVZmf54m9ex3zj146B61199B0HuHWtkR3/Dx7eGs
rcvC5J0KShE8Y/4uTe8NeZwgdGxAYhAS6G8/f83+Fhaf4QScWAncVpH0d1PSffa8dGO/rt34l9C/
uQKfoULSEOyVU0Bo+uwW7lXtdHcoJl63tP3ktPYJ7KY0mMaiCPp+Prw9qBVLWeIAa5UURjJZlyDc
ac6CAjhDKJvOQ6e3NKlW6rruEhA4Za5Z9DPuLT2I8CN2Al1AGaU7uOX27t+sR1u19tV5XBh+PZbO
VFzaMERt2Tc+p8nZgTJc3BpoOnA9Vx6oIk5kJuidMlOvCVyLfBQ24RuJt9WxXub5h8RDafmDEA44
z6CKcyQob7JovHUCN0ATMTqr6ePby7ayF63Lf//hNdSW8BAjcBhybMGX/9KgLeTtJ69O4cIrQGhX
o5sN7VB2Q5sANPZd3PlFETtMunuNLn40K0OUI4ckR8AcUEvTht+1ydhvnEVrmfIlprDIaJ3mDjDw
M3UaZCS8WA98107Ok+enWaANa29UuQySLP3iNDQPeQL6z5qyo1NOcVt0G0a5ZhoLf+KLKheJwkRQ
SAIT0p56I7kFicrDxkRfJvRX4JW7pD70tBCtc4E7QIcnfeyO9Y7d6vtChfUHGhZRfr2Fd1jLTizR
hSOqe6K1sFumE9mhW+JgX7tBElhBEaEOvzFdazftJbRQg7KCQyIUWFCEjKd/94TjLDE+g9uJ7nmI
LuQDAeaw2dipK+uzRBjWAFvJJsf8tY46Jk63yzqKJM+WTNiKiS0hhpKDHTkB6+OO53RI9uNMLwD8
yW23IPJrlvZ9In8w4sECaDnNsNEV11BWaPPQ8Yd7kjQRlf111+FqiqB+UmnYCvI1NafXt3feyrm8
xBMCJWa3KgO+SlNQqDVtxBC8gqMG2bGrvs72Cf9zSsnGKq29bOFOQGJhJWS4eOTcQLOtkYAh2Z48
UIIUdeghNYJ2lDqJasb/JMmwBZFZ88PfTeGHuW147dotw5Y3DhkL+8/fewN2WZjI/eXIafZbeIPV
VVy4CVMhFBQX3B9Yj19M8MrJYr7rZ+PJr/sdUdMnpVD9Ro9pAI+ZRGPHN/Jna45yiTj0vNnUxEZq
C5xIV+wEmTS0PzRfHFibcTIvWsre8e0ds2ILS3ChXzCFnly8CXF63LqfO0NvbI/vH/sbL7hEFDpz
PXnmpeYgmCtfa9rdQ7ssD3jWfHQ0r6/klCUBl2Ud2q59jcKm974Ye4kyNKyuMaoOSKeG6YdK+1/Q
03o9VzQaZQJi+ky8L+u9hBcOWduyUSGNQlNISwrnrkHuznFUlNb1rnLGrWT+ijtc4gybeR5Y4/Y4
Topj3T5okMjWGy0Ra8u/iDbyvqaVz1EjVdwEF9MlPnRcKsO3N9fahy88hGeroiktbK5aPxjzfe6e
i+ru7UevXAmWiELapF5SMdfYIVG2a1UeZNlVRhxo3W4s7trMLIy/73UlR+4DLlf3oLgpNTrIi42P
X8mPL9WS697pkXLXyMgKHgNQHFYUvbnuM6mfy2LasL/fv4QusYSD1H1ekQvqobDOaNxBcF685I73
XJjFECCz8fZCrL3mkpP7wR0zw3F7C5XgXScdPyxNOV+1o4/TpxRghSoLKzCzqdpIZf/+yIHazOJl
Ze0XFGJfu850dm2a3Ns0QZ02866h44y6MD2N6JEN8lH4G7O4ctzQJdZwsFTZyRRerKnpoxqmEzfJ
bkrKSBX6CgRwEfqHPqXjFInZ23Hp7bM+j31rK8Hy+21Il1hEH6U1bwQ2G6Ks+RXU53ao077L9dMl
BtEfS1sXOdyXO/Rx4ekPKete3t4UK3EpXQojJ5DJ9sUFe9GM1ZdBUueY12xnMLbjRO7txH2Clk0N
bu+yAWTARCdWzz/0fCvb/HvHg57Wn/cJHdicDz6SnHOVfdSNubeciWKfNO9ym3Qpkkw9VveGBcYK
syjvGE62Lt/qIVs5NukSgzhmiJ9SMRg7V7lTUOXZfaHdQ5XTeDTT56ESTlgOuONOV6rI7t9er997
U7oEJs55nrVoJMNNdqBxK77JOj3mAM1ItjFha6Na4hN7AU17nVjYEMwpH4bZ+sIyYcZg6inueiZo
mFr1n9yZwU+AatXeadB09vbYVhzUErGojLTvB3WBjUyvKgccubyzUx216qyth7dfsWKkS4yi0RI3
oxnOuUZe+8V1U27l2dbW5bK/f3CuXtdX0lVgGWFEugFNR32QoyBBNafFrueFsTFHa+9ZhAEmG5IO
rYsGAKnpSU1gKS+ueUmPFIrWb0/RikUuEYpD26MIl2KHld4XAso1DTUPR2+ddWsLYP08T5CwsyZE
MRB+RmcdOfnZJOdg9guzj973+ctowBhqNPlIULqh/zVAL8BeqDQihpg35mdtly5SkK2puXDq703I
PrhnBVqrsyHOKzffVUVyGmr7XWlB+gtacfZHCNRjS+Wtx3c9Q9UMEAdjz92y3MjzrKz1EqM4zbrO
coKxOJaEHIBBTLSK5jpiCKo21mNlwX8BKxbS7uWl9l/X4BHNc/YNuqzj/u3FXju9luBEp8td4uYj
37dAdFpxuRPAUQcqgoHvR7bbYjlcuebRJUJxVBlSbxIncJlBQt6JMyiiJWe3AWv8GJHYPFj2sVSb
Mgqr47rM5g/uhHIIQmiobuy7iOwuSNUed2g0zJG427ugq99ib1lbnUXcDwgblyAeAEVA2wE+9VLW
9cbuXTGTJT6RFhz/8xGNMV8/d2P16NX5VZKad8SsQsPdEgy8BK+/Xl3pEmroZEnaNCU2AFgthoCK
16T6BNx7SBoVVMkUl8r7+PZeW5uqpd1XPeqIGYqNvknYVd7M3a4dwX/y9tNX/PoSbkjEWNfDpQGu
MMYIpJdXdmZ8nbn3p29NG2ffSpaELqGFVaFMT3VIAzn7v9sGd9ne22P7ntMNg1yZpCWiMDVGj6HY
iyOcdrGXFKDr8cYtts6VtV5SFnqpwhAukYntW7eF9mOa998EYJFV0cdOhWC+TF7fXo4Vx7iEFIK2
UYOdAXnUGlmlI7iKX7lvdTtE/eydC76wcKkgawVuU7C/oowVpFUqjs7UtHtfFvw0KPJO/7vEF1YJ
r6DmiOO8bdSONOwkVL1xx1ubpMVZnkw5tx2KxfbG/APILGOXk0en3LrQrXiQJRdhIWVFOHHSeM5N
HjpDU0SuNINSm2CdmLOgNK335ZnpEjqIq3zT+A4tYmEW+nZMs+RPO8/AzPmu3bQEDXLTLCCO0aSx
eVHGkQN4foBpZ9OGq10xuiVEUBWCjWPqprFjiCxM7SmLcBHdahlce/pleX44ijg801i0Io3zNo8u
Ya21BRNfe/LFF/7wZNG6g9eNKo0F+gKd6WbSW0KEKztzCQHMc23kk2GBhKr2PtV574YmgEABUKhb
LOlrb1iYLylBUdL1JWYlHe97D0oaVhrmPf38vh2zOJc9z5xKo8XjzRYiNXRUd27R04AlW/fItblf
2i5DH1iW92WcWFkbMAaOzSHbEqNYcdRL+F+NhGoP6ZI0zhhIVdwb175tC+Og1R2oV0fqbbjQtTVY
nMimaUnTYbqIe1Heu5DvisZy/sRMzqJ3rcIS3OdNM7GSWnlxRgcvoh03QwtcU0e3mvLd269YWYcl
wA+gTu43GnRpY22FjPIm6Cybb/idlaBiCeXTVceRLYKBUSqvPfbUsWtI4AW91hv3h7WvX1hwmqFx
X4imjH3JhjitEhpwlT++PTUry+tc/vsP7kH6LscRINM4tWzQn1HyLSmmFpSrwOG8/Ya1z7/89x/e
IHIzB5yEFPFcNPSQz0Mb4yjwN+KttacvbHhoymFKGSYnySv/m5lS6wZYQRG979sXBlz60m6gVVPE
Y9vezKn7F8TQNz58LQW0JPhzLaWqWcxlrItd/tjsUEEm3s5CS96xPFlbGtlru3NhvsRWZVtMNTRh
wTkQ8xK89IZgj5aQVVQK/2+Q4H981f/JX8Xtvy8D/X//F/78VTRTl3HwKP38x/++aV7rB9m9vsrr
z81/Xf7q//zq4jevs68dQOLf5PK3fvpLeP7f748+y88//SGuZSanO/XaTfevvSrl9xfgSy+/+X/9
4T9evz/lcWpe//XHV0Rm8vI0non6j79/dPzrX3+QS8HuP358/t8//PC5wt8LO/FZZq+//I3Xz73E
X/b/6VjonPd9nziUQivjj3+Mr99/Yv/TYdBB9B3ILDHTudxJ0LQj03/94bj/pDZzbf/S5mva9FKY
74X6/iPrnzaKCMw3HYcwBE32H///y35ao/9ds3/UqroVWS17fM3Pm8OziONTy/HwMod49BeAxsA9
cPl5OkHauYrFAIUOsKc34K/JBIhSxyH0m6ZCrc1yQ01zESK30JzmZCgOucw++Y0J3g0rbQ52Pd4J
dOFtZUl/Nm58H7Wp6ZugF8JEmegD+tmF2LbfmZ1mF0kFv7yG3bRn4350ZxutW46OuR1KYPrkufC8
w2C15T61Sr6rFTCwEu3XP6zr37P302z9HCr/+2uISSysFTVdc9lAAG1i7SRGZgRO+4UQ8pedevad
sssb3JjKiFtuD9Jm7gRGCe1nyLH1oWkkYE1QZVQ2Tz2ivFOT1nOkGqhcs61z+tfFpLbtugAkUewa
9M4sQslBqIIPpjICXMw7Ok37GYc2GPD51yJxVdjndRIXZFJAItc8VmX6pbTqACACBBH+GAG4egDt
6d3gbpyPC83P7/OGGbA8aEtZ+Lgl9K+eaT3VRge4u7JoKKQTWTq9JmY+7+jsHYUqvaPnkznEdvwy
z0rGzCA8EEV2NSaSB8zLojkVxZ9l3+57WTZhwoeN5oWFls33j4QR2NAvgpCs5S5hgpR1XTbalRHI
SvnImSJk49aQYn5GtC9HAFtcE+zSG1aB8sRMpiGcmifL6eZPFbceZykAb+rkqyhVE2Y1US8M+Uoo
4DjDoaX+Qz4200a9inwHJfxvWub7NzuEujZ14FwAuVucUolFzdmsXVzfHD7vDFExIIyTPMxmQ4MZ
yfTro3CMp17xp5SCpdDAvTuWTn7TGZ5zr7TBj60P/K3si7/0OIuPvEg+uLn5KedVAYiO22GbJn3k
lU4TmYqiop9VRmhnl6aZjExBrQFsb8DrdxAsKSLLyMWhV1MaZj0173T0OmtuIavXz1GVqyzWds2P
vaG6EHIh/bVrDnuw6nnRbNvl7ajBVV9UFL1Ynr5WnnELR+geba9gwDQ2TZAYc+BTo94DUNGAlWeG
ZsZUpaHNsnNCNTlj9x34oIrzZAB6P1hzgf6+3t1TbkAjBHLaN1MetFCGAQmdTiObIzhvwdYaF706
JKqqz7YhVMgacQIR+BCkg9F9aPCrJwX62PwiqdiOTnHsOXDRpFXTDiFUWBq2deUOMvKSLj93fl6h
03ocAqNAp/VQdSfk359JaYrIYCWPUunlGLWF/eJCAo+P/onTwt8ztNmeLNZ8uQBRrokzvbLSS/Zl
MesdRBJVNLUS5zhq4ykVV0UyJ2dPlVtcL4uc6L/3lOW6NtwbxIp/sQOAdPO0cpESSFVo1UN3VVLp
7BV6yBAVzPtE5zUmobSiQegsNhL9lxhnHhTDSD697W+/m9xie7s45iyoe1xc7jLJ2TGToAFkMEDB
3qljBg2+YJ4tHYFyvt9VtugBMmkPyYTU/eDzzxJI+6rt48qp/b3JxeckdwDOs/vhUJnezffTyq20
jGvbtbC2jh0YVbazCsOLvN7oIpj7U+GOuKux+lo6bXeFed8IKL/Twi4G5fhoKHds3zPxz6KCwpjl
VZyB8z+d5RE5Fh+j8/fwejsxEnIuPTsAT4O9U+MMiuk0eTZAfBaNvkCZxYVHsfzZivJsRBfh1OgP
k3hhg8dP1aUfjCjvmzFaPAaRQJxODeZC5I/gjxxiEKAHo9eC9W5q+0iM6RCBIPchc3NgTcduAwQB
R4OTeTFM1FSoTXAkwUMtK6m1SCGzbDRGcCGJF529t5XNApfN156GPPuc22ckeV9cW6UHD61QAE3a
STQPFe5qsO6XnNCvKqn6GwdArGkyzJNUZXaYpzq9wR4M+151h7Eqk1CLUTxjH39VoJg8NSy/1gMS
x0bSJyFu9bcpqp4hJEoCbpxb6HW9/NWICg5o4Oe5pPxZa3ZH8eNCiPIT89K7zDLQsz+ipZGn5Tew
XE3BpGywgTXTtTsfaDfLqyYtSQRKyaDroAIsneLgZR6JFWieklaHvDWSU5srK87n5kVI6ccsEf5e
FxlDnKX5odHDF2Qo/X05P+BVxUlMLWL1ieqjzigNyi5XQT416ckx5yGyOOtDsEFeNdCMuzanbjoC
sXCbD8PXnNT8hNiHxgIuObKSEQEcRSubaWeHEaDYM1PtI3otusfEH6655x+arro269Q7WK7DgmzW
Y5Dx4ZSn5ceES3KqelAiTbybEVjdOjIfsD9bFaP913wercxDu7xz2xgjjWRlWU8Fwr/Is/2wQNNL
3CjAKDrHm9BPD4WdROhmV2WdCR51xcKirXcpMvsv5SgjCjSk8JV38H0IdBP/ONZ+H0uvQW+DHo/S
eDAaOtzIboaqBMwBun83WVsTSAtnh2RuvjI1Gk+uh47HmcAZ8ebjiM2E9m6lDzNpDhTb6wHe6knW
5IaZkpxV4lwXjcR7LSdDthCj4oO7bzwcmBVIPNH/39T7AiSbc9zldhLDB/qBaBP3iNMq8uf8swOu
yqDTTRWNqiJBRsHNKiW0esf0L4QN/ZMW9v0FIR/UCeNnbbZdSKpW33agPTqhvx0a3tYTa+lHhwwf
Oe2L3YAnQt/mtUxMkNc2sg2SrpfXRPS3mowiZOhX31vNjCkFkFVaxAwxdB6zUXNcrw3MKy/TEJz7
E1jYxle78o9pYZg7w84grD2bV7bjJTi40xPs8iynaWcjUg6GlEPn1Ru/cdOKq8nESyDNF7g8e7Xb
xAoSb8Y5plkLahKDn/jIApHMKhAomuXHacQNIedanJyB0UjIbEKTO5Tr5wTyPENZVRF8a3f0WsMM
m1ma4cy77iHFgDG15H7oWn9f89Q90MSkIbOnqKKJt2+79lvRp8dOl9GI/s970P3L0PDYsTCUvh3q
xAn8vJRHC2o6QeJmwyt1PtAkvanh3jdyhL87ECnDJQRlSddEwLEMstxE1xMa4UBNrkN/SMaQV34T
+CK7tdB/94Ssedh57mORyyTKJsgf8kzOIUubrbPjd4G0i4uFY9kWYnxr2Q45dD4RcENGMPamDfov
tPuPqaZBR9KXrs6g+txQdDEnPlhNUagPLa/ZQ4tx2NeQLqiaOY8A1Nx3JJehnVpmaNp/Jvm0xX72
21DaNS/HNiWexX6phLmCzqjoAg9vsjFqdKIPqrSu86ScY3/0+p02EYd6Vm4EoB/q45K5Ud2S16av
I6PE8WXg2QEoGL09JHFQafTaz3woRNgm0HZNHJ1eOa768na08bt1RtgDGUpiMXL5/893TYgqdL1u
kR0ETYQXliKxDv4kr532qrWgYpZODqyMFkbUcz8FWMuGDmxaBy0UBG7f/hTvN4cnLkumibQBcE/+
Evevy9qYvFLxEKA7c1/ojgUG2w/D1EbD3M7xMOF6pGTWnEemSWjWY3ObdSk94KZk77yURrVfygez
Z1/hruUjSDU+ziV032qryx9S2t73tLlqyJjsRYYNQS0ZWzLvj7IRhzxDCy/zdBoUvpkF0LA+CxBZ
hLzwD0KROuqAXDrUCMsaf5SfNQTGQCPEnQ+1UVjHkc3fyktP4uRAqIKUXQDo/xHchd0Ht/Ti2pe3
IPQE1ZEyAH4RKjkpPURgSulOfMZvjqBjCEtdWVDmLq+QJQsrWYozr5qvYwtf0heC3vX6qmhNFQq/
KZ6genEEgu+xQ/LlSvspqtP29Lmxmq37//e2x0VMwxih1HZwzSZsWTKrxkbYFnDvQX9x5HZZB0qT
/lwNhQy81p1iWOcVbxwZg54NjH/1+M2ZRSz83g5Ka44rbtjRjGb582hbcY+DBf7OK6BMGVsufHvi
vHhK3yhrwo3EnWUsbSECNkrs/ArnkUQHECD2YJgbLjqNOiSj9KKhaOprVSQNDN/YilZ/k4BhvoV/
CFJUDDvyZ6MAGqrkmZnxEFQCTsChsRJY3Lw1eX/XIca9SbUpQjm0aTD4UPbUjioiAX07CCF4gYAP
Cookr2NtkeSUg3k5G/7kRT48FKk+lDNQMbWwPxhVy2ORphKBXiVOuRaIPoacxIMGwQEu/E4MrE56
7NvJCt3a/AgUEnlpx+eeW+1Grv03bsABEwRxkFxDPoAsOTtYmhZlm2locs1DFmUEhyhvWBZw6qoA
GF/wbI5OjBO8wNVi4KHB0I5ljf2DPW1Wrxdg28tlDB9j4TjHZcxDKH1Znh9S6NXUmVbXjkYAgHR2
B+k2MOpbYdn0AMYYaGsl/XgglvVBUqTEmiSNUpyk+9J4BZhdbSTjvo/85+3v2C4zmYfrEXIRy3qN
7zVGkQt8zGykYyALuz90VXc/g0nDHprstqtea9ZA9m+os4BBHiEcEBwcQZ9fPnMrx7VtfmkJ6IGh
V2KeUTF0o7GwBtQN7fSMvrdHgyOLUQ5zcgL7rhsmM9W304Bww5sglFxAPW8PZUmCpGQCo0nBZVYl
YGbGqXhtDYjUxtnb95mNSqQrC7TfdORGOqASH1kWsko9id5KTqDFaLrsgduGGwr0Go9dMkY1MmEx
qiHnhFgkUILzcDbZ0ejKK98s6VUxJoE71/6hSK0ep/2whRq3fi7D/L3SmFoGD2Mi57uo9ShjhjKM
SnGgX4Kiqc9zOGtu7sqLHwA3W3Kaez9AC3MXCwvc6xn48puhliGF+vyDSS4hvJFwzLY6VRr5T5qm
/c6EmGRg6jY5Na0J83L7z3WfoGUodxEu51mYF7iVvH16fW92XeyTS24a91vvYkXfLeyHTeubiaGE
MkGfkQIUXh+kVOAmcOs2QJL8Fqqw7QtNQlOa1cFNof9sEO8qv+Q1hIuzIdk1IpeHwUAa0O8uhmdT
49SmKei68ukOsmnW8wA3ZMja2hmkxj3H6L7pktkv9pYSivVLfpw6lww5YTa6kL3vlYAf7c9yNCmG
CUMpO1VFk+mPu4Ll9Fz+P8LOrEdOJF3DvwiJfbllybX2Ktd2g8ouGwgg2CHg158nPTeny622NOpR
94zamUkQ8cW7WuUbZ39ZBNltn3XPQbuYobLGOJum+WlxJQgYOKBjS+1sp/mz7Pvg1BraGva52Pet
a59ELYj5HjNnx0hHpbnUYyuQC0Gu+E/HNP+rYfjfvgwIPx4EEgw9S/96fLmtJuplAh8ulA3VWjVN
lHrpsz2oNPZEfWdWa7GTDWG8TeFF3FRpJDVEH4658kPdkAWqoE9PxJsxde+mSbYInd+cUYMZoTpr
w9ptkrF8kOWT9KiF0/WmZEwYQqaV6e6nSyaqU6XDK1HhZsgeWrObZvVxLnXnwXRZsYGwshs19nPY
KGc8rGS6o0my2GlM95ujFUFkiNuqrtzHVGPj3ZxhjtmnmpjcGf9KdtvbXGpXfTq219tgvvtz0z96
ufGIIjbpl6B79NJFxEw4mCbkjbupmcQ+z4nJuGv2yl77aDW594BV+htlCqjx91O+6dFQ6W+YD4KQ
YKgrk0qhXec43P61o6UNF1GLXu+7ffqYi/YuCJaedk1dj5am9SJbx6EmQBMy4rcD38ojb+Re6MrJ
pD6MArpBQ05SdmQ00Vt17XRjE6POHyK72/ybYjBVpGVrFduKEdncpvpdA6wiQso/EqArjmPxCVQe
xNXYLLfM4jtw4jA1O/vdpa8vJBBx2WHbMeMi73X6IvzujmRUPZEZRZRz3o77y3G6To7+NpSqCbuq
+zbpo3MuQONrLxVXQ9198x3wGeVQdf7fO8XvLNkvO4Vre7rvc8q5Dv/55/HmYVxahpVNzzMUMevD
RFl7PzlnzxYWvhIvFAE3/dDw70fiAPLWrJ7aTfNPqSNWkIQVW6evP9kbC7hKrWKnZ/rR9kABvHr+
XMjVD5e6oPHB6nsQm3GKAxGNS7C+F9LaE2piPmQlEcptsyaZ0gk2q+Y6LPU6OBOy4EcyAPDsKlI9
WqV+ZXIU90aHxkVM/niuNTo4cvLbFStDr629PS8+jgQZLqXqrkAAT95oa4RFquo2s9HquetEWocu
v7tWD46KGrhN5/Zu9AlUIQ5jvirGcYi0WdMOqRpPEDMvUxP0147bZonhyTlpi+xp22zroZsuv9c2
nux80N5Up4LIKZZ+T6HoGkK32yezkEEiCq98XfM31OxJD1/+7hppR3OC64b52Is4TYPqrJztPvVr
48oCVv7vB/yvW46DYFP3DWYp/auAmGNLyME0QQFbfCeWBUqQZQWhrQVswTRfFvbgvXW5AJvMz8Vc
abfr0FpR2qRuUldOdzAqB5fT2hyrmeu32XjOHRenLRSWs+yWguY2rxra2OIw2zniXC4/TeWkiTbp
fw38/fNWZrs+99nAspjL/K+u/b7W1FxDrZBNURWJGMV14Y4vdE+/jnYasP2L7fIUnCjt+gKQiZdt
G6YlpJbuHZd1fu8Mo097aZkEZT2czcBrbvsA34xmHofL05lJ0kk0p/rIjJl84XErE1O1y2+JvVYo
LqW9fJtH67vJWSpNYz0EW0Gw0OS9apmcj9Jnb1HgpelSygdrpti3dvw9YR4Nd4zNecozVLXSLCM5
KusAqHsFllXfu8HUx0wmx371VNIM1ZL89zr4Ypi/TDcO7zdoomc7ZFB8DZUucmC/QcAAOsD20UKS
AmKut0zbyricyyfLNk9aBhI9a8516hT3VIcMy5M9qfdS48PXRvA3Nd+/jNZ8JLhIrnMemPtXgDqf
85mURDK4lJU/9+v8nLcA1P2yALYVWoSesA2zpazZBZYN8X4OChfMWaKqlg+2uH8hl3/X9P1zL3Rc
17iQ++A7zIBf4Ic51ZysKCtAEwOckQ88RBghlucMyK58lWm9AGl3esK3mah/yuPaBzQcBB+6lLI7
aGn+o7okSYx+uXe1lXzLYntQAG33veEetzLgDsr519WVSLK05k5JPG+4ahZ45RYWstDjWQ7o4RUj
vJlaSe5rsXDk/Wj295WZdtfLuvxFA/O7xO6Pbw3tSgKsBdX/hwrJ1b119rlfOrC6RbfI0CflInCL
aTcGUmfUL4doHfIO5scuY03W1a3Mt4eJ0jJradtjU5ZPI4XzNxUNy2EBe3PsyoKCIsIXo3ljwJic
d4OKmNkf7WfgYhKgcoy9pZHvc7oHoz5Y5+T317PU68z49JdD7l9AOx6sC0VLuRXRn7/Rsv83DgOj
y6Kh8CXqU+9d90BzV3e5VVvPjHiBaNfNubZTEmOcjuO+39qfgYV+4Pf7rTUB3UEdx1YfTFMyu9uR
vH9nQoj632/o78a0Lw/CMxE+miZqCwuNwz+P4oHC0SyYgZwqZ/4GArHPdac6lua2hmkVlplXIvIs
INF4E6Xp6+G0qqesEs/GhWXlwrTXmpnbvlhUtJT2GMtFKGrt70XjeXva26fjEmivHGh/kUf/y4tM
KTfXXhuS6bKG0NH8/xldz7wtaF1e5HXbsqNX4EsiUzvYD2tRRW6/yNs6d679rbbDi36At95OXMtF
AdGcrLz/q4nlzzsDnwe70IWc9njoX2QYdVE5pu4woE5B74U1J/iuXGwRIyyJt1IZVxqZpuGieU8V
wZPMI+Z74UGE/L6m/WaCgw16iNTY3xjQfz9n63e9yT8etEcehY4eyTZciqy/XjTNQNMXN1tg0Poy
SIyMgSHtLuZhW/+2OXqRpP5VX01Xnur1l3HennsTaGpU6idBlM9NUAVvtZf/UGbr7ov8ZeOk6Zh5
l4JWXMehQnvczP5QNMIKC8hxwKOGynOatzZtei7M5sPdhqj0bDjXhdPbBvPdGIqTqt0OsmLcbwQV
t9oQnHsbZVyKhRYf8wxSNP9asqpP7JzKVtds99ImaEUFVpaIabjRyiEcXLHFFTrknaGSbl2Xo5Va
O0UfYbTZtBs6HRgoLlbg2w5TmVlJCgQv8uXV+FYVb2uWqRDlMbuD8KmFDewXPweSLPnHqd6GsLUN
X28accJoH1rawAsh95lQYIRbDQDXZPp7vxLEsXkw4ll7AuZ6yOAzYVRY/5t+O3nECXHrFWReM2sK
59AP6xJNhNb4cx6njW4y7tpW0prfdCrUV75AUqMnCac69yGUKtAAN0jmWRvianUuQoqPbqD2cOjZ
8PJgeZ0cAFWmXbIH2yDRC/fJIKEMNjA/FBdh1DDU8KJrthvr2thlWXuVdQVt4cVDTWDkYcgQJUz6
9uqQ+u11mJNrtxjhW6tYjcN68EHyJh90L9/6PvK3k1dqdeIqbrPCRyJm1t9bU78zGUNKc/LjtBVe
mNqeYinMKE0097SZ8k70/hrCbR2czf3Qe+492dzeLh6ikl4+23r3VmjEfqqFN9Zqu1M2LUVkXnha
0+y3JJvaW3NO5s17b7G1xvpMfIbjiMeBSs6YB/W9U8YNRSAqGrSclPQ5VJPHT+uue27edHTkKhx9
qBRlmxzvTrcm5URu+wLM99BgAo2aOu/3kzd6VcSNKsTD59824pvTt/W+po4o0fwiqYlCOUwdn80P
mg0bvr49+PbYUFIlxIltcFzz/EkygxzadiGVRdPTc2fyPFW7tTvIxQY9XapOXmrO0ViU+y2bg3Ng
etoNGXm3nb00x9YN6uss3errWdyL1vROLHr9PDYW5BzxKCuEJ8tzVOOayAKlSJWXRaQ5pnl0DDO7
CXKWPeFnr8IINjyVtownh+S44jHIhrASq8tTndnNKXYnQJzbYtrKSOXjrSbUQoqHCG7bwglu89l7
bIbePWJrl1GuWivUS/fDSqvhNrDrOS66VSKvsOW5yOwny1jyWzOvf81r7R8JliuuslHejjBojpjz
yFnNm3LKqe7WEGSMTi73hjFPSbEK/Yj2I9QkBAQYy95xU+5/FH2GnWVdr5XOnpq5HXbgxU18a/4E
WZPhLE114tqN1Hv6Odez2USTzWhrD66/81X2YUhwBVSa7hyaap3Pcssio/MnTNDBmBiFsO+Y7x8G
cuF3KnevTHNIEyP3DCwl5vtC0s915mfftKXyT7KoaIjLXN7k3O6PAvqzVUcUl5elACQ8zut48LnT
hlDLGZoO+a7cHiBuuGwHxAZiXk6LO9lD+6eFZdDszewzufGMmmDv1vWvYbKKY1FpbeSn452wevsm
N8w2Qf/4pHO5Pcu1GZJsUfMb2R9eS+xQOq93bep6+1I4dWRVozgXZGOF5dQRq+4TsoFE+tGGPOpF
dc3p8G0b0uFu6LaHzfMjdsTxiJeX+9M8dEAPDr+gn9bXxdy+jSjNIrQJVezp2WM/ivetuUhwrHdL
a2mUc+07ofI2lsLlgS1Ccib0oH+zUSXeSqNTW7cnPP3qmt5keBxYDdU1c+INPuqPrnkZO2O4z9rs
vPYsX+nmIhZKqRg0SkaTkuWxaAraVvmHYaA5dUyDjMGbT4f4tsIVzq7RJqkn8pcCSZfncPzrygoO
QztT0tsazFSueJFubSVa57GiPX1XCJyM6AHzRJqLjhIGaYns/Pqpu0j/Wu7j/33+/iEhvZy+ls2g
GzAfINj857CyjP6KiGcm0Y3kyHiA5QXurBa61HrjYHfpvVv0fytx+BdKw2MkMfWLitZm77tcbP/f
BGpo9lJL30ZFu6TGVa7z81VeFyFDektB/PcgnGk81x35TVVAt/3O6rJvq/63JL/fcsR/jB6O5/Nb
onpm1uG/vsyY7qoLB0c3aMDUvaVbUG3hkC8369JvB60O5J5sfthex6/jYs7FjjZfGeYdyOuyLQgt
dMNKBmd8WIyLvADAdt+m/m7aMAE4JQfVpjnBvgy6KcyQWOx149kD5PA2eVZco0P02SIkG6Xnd9fr
hF37RdM0CGVHWfu+sq5aP2vOOtZ5NKDDRmZGEBxlbT/OZnm/XtA6Y8luZOmDRFt+G2npBC8r2yc/
dXQeozcmIh3GMEgdl5GnpaFwsLTTnG7m7r9X0Rej9OU+zS8ZcJvA72kG/lexKlJMogFrTi9XSnn0
n1OPnc9J436AIoVabWK7t6LCkid90e2IHJi7FJQx6YY8Pad2+dfA0D95Qg++LADyh6tipX0depvC
9ReduGwlZvQtZYw6j4iJYLL4JIjoPLOkfSsr21DTL/e0cm0Oc9XXsdAtkGNzKt7h1h7awv3MOrkc
wWuze2vDkK3Z5Vn0lRt7YLEIyDCG07VMMsOs+kOpuXc996eSWB9jXM2D23AOeNY4oMN8kM7i3685
85UttCvLZ5RaNS//Vmgcb1bVfNiBXnM6tMN9ja46skws4U7u1rFOREP838/sd9bKP1c/z8oMLNNj
B/iTyxOFMlbRt3m0Ssc7alTynEfDKM66Ywzkm7TcE8AXLtBj/bitLqKNxeZqrqZj1Y19ouUKLSxx
doPXPmRyCPZNX1RJt/UKw/oQBeaHP1f2HrjCZerwf8FcGke98r9b0jdPKML0e11wkc4LS4/7cnqb
WiWu59IT1wHBHbt0uGDwhUJeVnnmNZNC3tvjtfKGM0Lg+pCXc31Oi7o+z/rKIOzT5lT0tfkwu/yJ
Agr0dhTb8waltPcyxsXcXz8He9tP5nQ3DJa7y8j7s7Dhoh1a09glyiPKx/GNoti2QhswumYdtoiQ
zoY5PreOjFvaPsEWtVBEWqBOFlUt917RxqafPW+mY586aB+kWEhiuX6QGE07t8gdta8ADizxaI52
lMJGnSGd8Af43aH1RH8yy9ds+841g/tq0ze7QAb61f/+Elh/eez/AoH6Og4PeiZxebDvf5EPNXYr
gtZcMoqkHvQcJYcvP2mfvC1mo4scKp2XatHOW5NHVO6AvBTyqmjW4uSDFfpiC51iIosModXYNck0
qMdCiTCfzPS+bug2y1Ya4i+UoU9nX+ibAy3A/t/S3X/HZ35Zu0B4psE1GwwD78k/TxDEmGbZOSng
VB40l5z/+dhXA3WTprwuDvrmM7/6DwS0JCkBFzeopCSWTfAp5zorbHXFxwziEgo9Ulvzhk69vpLC
//Hfb9i/nHNoMly0UQBKAX6RL+dcPrAbDhPLRaqSXmRNfctWlKfd5DskiGRLuBbI9tNN1mEFUb6X
vEmqTbVolH81Bf65IfruhW3DWnOxrX/9xdyOpNagrTPQRC3qgmHnMJ/95fv+KUhhK9EvR+pFsGDZ
X+OdOr8qm3Lycq5h+pSHgMnjAXRBXXXE/DNTGR0t64V9thoni4vJ5cWEGNHnS5tntU6xkVa/grlL
r0orS6/6EjytNqsTqmriqHLZmoeRDCLaIrQxtHhVrwiCANq4clf12RboUMZs6thpW8T5FlbXnVzW
H6zP4oz4GIoe81w4tN0SymoJzjqXtlBz23mvj2hkCgHLzkVzel7XIQZKsU7m/Dik5XS1qrHYeXJY
wmWx3mlC40I/gqDIgqLcoPpwLTi1oOcDFPaYRykVNBWLza4G4+iuIh5191kVcvvfyLnhVui6NM4X
LuFrt3y3Ot0Aa7izUIvHtiPsa8W12kLsTcBqnSYO0Jyl6vzEmJSdrfwpZ0p+qxDoxlVgPg8eqytP
ay8unNE8Tpr+4FSwk/hBr0cJTivysdwHq1nfVcF23/X2NdK77Er26/UqUQVOY0mUSscHr5wUbTES
4rn0r2e5aLG/2mXSlyiKmrlk/y6a/CFzT+iO2iO9NHMbFDdzjRRFm9NHTZH2YStxO6OvPTbpoF17
JYhhp6fgJKVt0AY+QCkU/J5RNqTezqnG4IqXwj1om7xG8mOcvWUzzovsuZRU3YnKDf1sdr4Z2la2
xJBozsliaDr1bMAZocl7ZV58tNpS/+31/XOXuZyMlqUbPGu0b1+zsdSs5DJ59FW4rv1hrVlxa2/z
a+951hFYlYC0H6NbrKdZlNY+BViKKk9qV9U6gDCVG49LXIwlOvqRSmjrRUcODmx6CsVeWSVbM1wh
ChOHBXHliQWD63X03YjyqR9DyxUEVNgfZ41hwfXDhWz6PRrTm7xsh5t+Fmd3ew20matcE0Hdvxtj
nR+9yqsP9mjeFF5BSo3qb5Y06O+1wNn23Oyl6RhXpjVeyzWahJ2edKfJTnn9E7lDuYWuahEN6wKt
W+sYt2l39Pw8PdlLOZ3zki2UY5mQJamZt0J01q0KhI0s7kb0+kq/S97cGF7f3Gxm+z2Tzo2CGURw
q7pj6XT3lbV96INa95ktQiEqXm2H2xNtpcOeUznslq7YtSuAbxqA7mRH4TA4S4V/vERsO5Z+PPAN
0xlW2RwuVF1HLHuFGjYug20+FAYw3NJcl8KEcuyZ+Jx2onB+pVJ3hPZGyKsnW28viPtahzuWM98s
rfdg+A1uHUuRDMrkAzG4xE4bMNT1bnpckI/lneGcWwDjc43oEIn/uVrcGtknDV5599doPMv/ktjC
NO1Zlx0aNohwV+aJL6eb12XjWgrWU9tNaSj6ozE5cd8YL4NZz7tp8CJ3W39QTiViX2+BCN2sTIqC
uwrZ1s/4gLbIGgpGlWA6WkuW83J0O2vLv5sNTFJbGD88a+a307KPJi1RtFC/zkkKbjloW1I2yOD6
XIsDs9EjMXZ3Rpk+MoZ+ylTd52n2rZW4rLbpjoNsr0EYDsuskjYdDNiCLRFW/uJi143SN0iq8jhW
XQjtBZETsPRRBgGiDtRDrzyFTPVatNrNrq2McacW7XMYkAO4G5uGi6y4Ik1Gp1A6BIGhVXoYDpVX
5rspn/uwdZ175ltCyQEBh/px8eQU4xIGuXHBURY6ZerlqUmDn+Y6ELwNsHCRIrehcJ0f3pqH6whY
gsPw0rlGbRjthUAg1nerjSdWZTjr/DyAi12HShLhkhMWAz7TtnlU9ZxoFRi14aU50O4lHkrTP9oR
2HgazIwmt/HsPxW4+3bSQc88beUDd54V0bk1R6olM7hMca/2Pn5VqLvcst+Guo2pglNHh99xNCwV
q4bESlPp72u1kebdbaHeaU3SOY89iwMgcz37svejNSB6YdbQoINaSvR/iaD/CL27s59W76bzxKmQ
mUmrRSlDXWTv6OevjFy71vyOQ6rlx0EvG4QocM5ol07TgghqXuEXq4zwKUx3iwQb3jjyY6PVXtmB
3tYabNK+wJKjQmHp8nfl6jEUCi8WrnuLtO1G2M2EGx7fiqZVN6KoIFcLq48aLb/NTe0DodI5lWY8
5fxruMsN5NrTsaU1aRR4WLjmId9irQ5XOR3rgdG7rSc/mbPqLQP329ryZHfFdy037wCeiWLGJFAG
v+yhvGeRvAU+3zY1dn3A6C/q0ghHz/qWDkCjdV1LwKTucxkCasnY7tw8jwUt9XzbACNJ9XJBp0Xd
uFwP5yqRTWtGk3vnj+LDENp1t/BVQWdNrvjzT1fMh1Jxk3Ez/olRXVsiaCJUM2UoLWjOIit/LZSx
hKYtvwkjGmgUNwX/67R2fhRYrojzPLvNDPER4Oov0nqNvRlBxcBjtwaWA7/8HDnevSps/hRGlkgR
PLgrVXpKFfOi4fh4mTbrk14lgMX+PI1miykLpsRbTBEajTjnQ2dHev+eb/JqG8EkvSq9Ky3nITNq
Lj/+udS7BsUKsJQ2OOVOg5INN/uQCa8JDRPasyPdkH1T2yKQkoO3ON83xKLMrxNyHg99TjBxRbrd
2BMvQpgq3gKIQpm+bR1GUB10LOzkiDugRlXZFO/KgEpei6ffrytPME86MD+PKhk8FA7pYbxJ0r+8
ysX8K6CCcfJ6fvHRx77i2cwH6YPZjU+8PDcswgzgroWVsaedlulZWNg8DK3qb7Nu/GjxJsS9+om5
EgG4wbSGLfXHtsCRYNRp75rR/3QsWUOF5l6S+fzLrXqKiYyQ7CZaSPLCm9YpHkv94GK2hasOPjRe
yoDv4zCpRTmWybC8d9ZJDxtJZUyu/ypbTbLdVm/EPfWhKrZdXo54Nkpi5rOg2M+lSFJZ3lt6sXHw
IADFDhFm20bCwJbF6oBQtEZv2BxVafNlUvVhUhYD79O8eG59JvHjQyHLCQvrxdCGj2nwLQLtTQbG
+TNr2bEGc72R7FZVg1shLXnQuLL3/mz/dNq9crQ5guJiw8zKR701Tp7MH4Mqe+x8izDTgV3eV9zf
RNBHzGGf5Gc81N7wLDeYDl+Dsd+YafHQXJl6cdVJvq3u8auLjXtiGvDHG9pz11oOjgko/dbX7s3W
O6wL2229enVMOrDGwtV9auM2OLTOAOoXLHEI03BC025jcuCRupxDpayiDXStQhBroOLTELpE+EtG
AuZjOujpda7Z4XdeoJCcNRlCnInHm5IqbpcZgTp3WrOQJ0BGUFxt1WM7aHebQzITnQNdrDm32uSU
MZ3RNqkC8nsuVhmCGQbx2ntJ46sfbdkfcELh/pvzMtomFpshujvN73/1PktWt+rEsCEGl+wkySeL
NUDUiEC0x7Qcn3o2/HBOW+SXLbKsEWodbOgHIcVnTMg75c54pR2t2hf+SzsFAcnW6PnzSeswVqBC
WK1HKc1XPNJWnGLtAxVezq0NjzQ1lMfCabk5a6Z3mwhKIA1lay3xPKMO9olOs+Zda2Yd0UJ8vdzL
3HBFv1rOPKysy4posF+0fgCvM8vPWhH/Cbf+E0svhXAzzlpz8LFNZMvp91/4s8yhspJtY0S5uFDM
AAOUwRrgKT0xSf9w/a6MXAbmKDPWROHjC5nSf8xthuN/qa6oncouVqwV9SPMBmbiED30MRiNiVQr
UofHJvgFDHZa9PQp91lMI3Seo7EXVDoPVY7+jVFPV8vWx8oZsFnlt16qv/W6ZrNPDtBQs/MGCAdy
WoK4emRP23374jjeq7HiPsWYSHW25l841P0kpo+GApRIwSiHwTosMUdXhPaRKQfYqdTdPAbvkSFs
861jdqxnI5OR78eyBzAZxw3GzhYPdsUTLl4gjWM7ffZryFfFYjSyfOFfYr6lvN3+OvRx6bcfNniS
RmluNGMQnIPhtUmRhsP8ngjkbUPKmqKhZldtR9yXU2e9jPX6HuRpEddr9kqnwdO6cvjbkt6IiRdb
TwHwRa14XEBIi6G3h97NqY4RGcgcFMtGc13CXQIwrD6kcsU13Udy2n65ZZ+GE6wjxbRR7aqBCUlA
Gru40TezO6ty0WHDcLAPxXSrtZ0bCoXdgHEI5wlvt9gqJjRGhNUKPvu2e9MDsvDT9G7w8Z5WW87l
2cluxdQwzQW+nYzVQz33acJV4rPSUdth0JsjGwqaQ+bszYOzZ+B7LCcL42b/sS2ck1XVvGp2z9oY
dCc0C/9bSw48PqSLLXb58Je8jmfHkTsLbdmCHLMsq7hwb6ciexxGKPRmpS+O5LQ4s5FwIfHamSMz
XOOKxxHVZ1RPP1uY6Zs5yD/N9aoeeP9Sw97rJrsZS+DFTTv2NgeLocYSLlH5kZDdx6ln7OHCMYZU
lR+uNZJ31mlhBC9ZoIWTc+G6V54h19lnINdrWQUfU4D+sq51HxUCc0/Q9scxwPHZmdXHEiCFhwWM
5lowVSHihg8hDGzlkDAFeXsBn40rOlW7QJTkuAd9modwRzi0gKG3DoGqco2oqA2OqUIcp63fdp4Q
D8ZQvXkWZ6i/ak+y1pO8k31cMFWGTkZjc1evyz5rPzNKvCAwywdjNlUSbD/srvtlNYW+s2q0EquL
o9WRDq9yViKJtiKpQ2dscoBiU4q9PdzctY0De71UO+TML62XHdVi9WQLWQZ18uxobOghQApgcWO/
10jqc8iik+n3Q5QWfRFB70W1zKbIWAMQAOO+7FpYaqiSxHWc0wCmDtdYWWHbzPvZpsnWgVEpuoMF
om7q+T4rLTO0XKfdDeqXodOtnBG42WNRjbk0jkm9vLcttUouXOBOW+ddPSMyxnMpUIL+6LIctrvt
EIL4y4bFAi+LovCTWl4nGrFY0gt7QOc2nxvTPC2Tv1yv6jvysGxnS+h5vJE7wzDFQVNefMnNOpKR
ej1zSw3N1QFI6rCKunb/mm5VFWJMbKJhWw/GZuX/c6Gk5j1auJfA5TaXVgJtRpbdGEJ/BlU7uUbt
sSNvADneGEG+vq6iPuk9YASCmrCognxvFuWPumPRg9uHAb90OOk/ltRrk9WS9s5snCepis9R5EC9
W3BlaySqFsNVCy18YbptJh9JCU/7yU3oti3NgX2mx1mmSkbEfnzl/4gYoyxRnFRPaZXp4YB5OnI7
VkSDiXpNu1dVpxr3d+fezfKMPltNhAhfrsdsQDHOo/bqPiy94FGbggX5BRtE557znFCYaRmYR1aU
3yZI4lRPYblAfwbZCCW3smNxh74wwsh19OETIz/pzEyViQQxZDfLS9Rp6B4kL/tTbXt9lDXeuxIY
B4sxzGrodcfMr1Monaab7NiRNWfE7B79GvnG5mQzb0l71LplPbQ0cuJG/JgD10HcWL/3eslEdLnC
5UrtkRXpURbUEW0Rv0QOmlmVRQfKxXY7r0dArV1qwBdSHPtrGOnTKvUyxqV10FlvRmXstsDnh6zr
F7ksMdkC487zCRuW6TpwMzuOHeki6ZyFXtC+Vn1ucgWssDH48i4jsmnHC1LvZtt+H+tg5D7J4ELV
6vfJA6Ly1tRi1xjL2MayjWQOhZShPnVFbEo1FvywiI/m7mJNZzPCFWDAeGQ/x2wdIzX7h3qjvZuK
g7euFAfXKdGdTI9r1z8ox+o5HdNockhpA9UizuH/ODqP5baRIAw/0VQhhysBEMwKVr6gLMsGBjkN
0tPvx73Zu7JEkZjp7j+1tohLnrrI/GFB0p7UgizrXxkmHTnjvdUR4TlLddCM5YjEh3m6Iaeu1otQ
usmVaMiwVdTfYhjvA1mIzKbcDWxC2KdqxMy501f7X+9uxKeygyq0Z/Nc2CsqUt2z46ld4nWaEXph
RbO3/qnQeR1TAsAkeEqLBINv17czfaZY4vxakjIaTLpfnyojtd5a3/+reLR2jttPFFCT36uqswOf
nYQFngGiNoRSvWnHLT43FIcIfzTKQbdg05BmiTPPu4lW96+WNe3qvtJAjt9JT+DTNnP3ZuuCT+V/
uKJpbmph1ada9stKLc00v4ozkqME64PGVReRAsUOTYP1rI0Qr6nRkTJl+C+EFC1BYq/feTE8psP2
Zkx5GY/4XXbsQPV2SdZXUJfuzaX9AuKGpJvWjQNnJ1dVGdR2D/lI7/rcCNUvf9BC2vLAuf/PbdmV
dY+yyXkWM92tzB8w/zVBIwf93K3jzX/RTSYjY8bIBhB+mK1u2Hedek3ZJZGkpnuW6xZM5egGTQ/M
mXFou5aMkAzb/sGoxjBTBZlOssK8u/2q8IeFq77+LkruPS1FsZn5RVB21XdeChlmOHeFDhopJvPk
WUtN4yKfu5bvPFncIUsR56aa48zHM2Pm/5SVkQLe9SVy9jH056baKau9zh2DuLWKnnBoyj5OXn31
sNyk6Z8t81faYbva9W26nk3394Tk7MRqxq+B6fOYQNtYglt2aTrQ1149UTC/kjskUdiNZNiwGRKt
Pga2fBlr77utf28DzXLtb19zmzzR2Y+7eUxPPcKAvZIv8JyxI5t5Z24T4oHSoXzRanngxMnv2uzO
JNKyptFqiqBXA32OigmeB5F0naAX5pWh6rXWVhagQi2mzCA7hsrUkNiTGC4RR2WuL/ebwURqGmdX
CrlPbbgYkoevw6g/AZy9OSnODB4T/L+Ze+KCJK0kBQ10JRXC/LFMUoqwviCxwv+7SefWauJotdVD
m+jfFTka45j++A3UhzU+WVpJ+1VGbcZ4NXbB7AxkiypCHOavhhi2gL+vYAX9neeKPCwEemE9mmJ7
AvNU+6pJf6ezt8ZGnRzrWjwslfvY6shNKh21o9Cby9zIHhgmIKvq3maHW81HvS2Rl7pepCf59yxb
Jxzy9Nq7yIugl6jTj+Ninat5sq4wc9eN6QLvWHFs2ah4SoWHLTW91ovrB2oL7T7pY1NLbrUvtnDw
sFqZyZOWNcaOfqjkdca5ut86w0Ov1dOBKgmN63oLNov86FmrjMv0g+erRNa56UzxHflK3dC91vpy
j/PpcjrA8sfzux82UfD06tz5aP0Q09ZENAwDGx0995k77Lsr5920vCDMKqmqGsDv1NO11+onL+er
W6HYq7ovkCrjZlnFd1JM3+DX2sGvIWccVLH4sAoa7LoO9IXZ3+5pH9tE6wK69Trweeu36hOxPiMI
iys29YfBc94b1vSFgrEn8yNlHeliNueSdhP9v3EqWnvbT+Y9u0r719+/WhvV306x/GDoTD7SHmGJ
1gawtCTEjPKLjEf3aquV7tTsXWzl9Q5eYrlUk/ia76FupktGjRjHDscyQte8yd9sRORuVW2hY3J2
BU1bjT0pJgMDnrz3UNS/iyKVkZ1YMirHcFnEsFdt99vQ+jIcN8/Yd44J4o00zu9IuxMmh7Klthns
9zPkRe/AwRZHvY5GASBG/BtuVVcj/uTGpJVhP+xnJkw/DR17mCPSxIogUeUSlXKad+1iPE3KFee8
KfOgWShnZmKbhypdi92Sq0PRgxjnmV8HaQa3isOv5QZfGKP88WqsJWU1o9cVxrK3OkGqi7uB/2qs
CyP6624r7pG6GuypsRz31RJpoGVBNhOw6qCighI1mlC2LraBeYxTUDCBdurCusKLxG+1VVwGKEoI
OsmRnBKXnT8RsikjLRUIbqCa+urLT5aOFyGoqV4Xlq74dAlKw/mUf9Nlayd77peKmV4bSXzmpOm2
fnOt7lZq9RiTmtqfGocYqI2Yg7wEp2AwdHeIfK/80t5pTYV7MozuZ3Hycj+KirwEPNABlCtQStYA
dLSKZUa28W2XmxUMO1jzKmYV0zOl4rKtkI+41TrPeVKWfJIZDloPiVKNWAKcL0ThU4N0wK2O7Xbq
dT/Opb8++1Z7dHVuYnNZq6jTQcpW0mqitZAMd4m4uQVwdZ4+rMoq90Kzu33Wl+CQdZN/WTVLTFu3
fC3uYqCxGD5EkIiq2plCx/Jm0gKyoEt69hVn3tFe3D/KSfaklFaBseXfeDGfl9FS0R2eooj0FxPX
Nt3zs9506D/Ss0HlkKPV/B2nGRonKsrpixSgKupXGDuoRvPCDRmxomgJFFkX4stImx/hbgP8CfY6
0Gvr7iTrD16RnweTgUjNjhVlYzQYHfJxaZPmuOymCqizySy4khHhnFs5J2fLHkoUyhvdCAxINYee
15/Mcbq/ySBkdrPcSlv/a67q05d0al1pOYHQ1gPQ+5vk4bkZvXxvS+eLAuGEEIgPlUmp6AeOmLNN
vD/gup5tqQCzA8jX4OPlxCCcdULH9eC8yXK6IjEhdmmy6qjvrnLI4qRD5t4U3AUOwIkSj12dvpbu
n8TSdj4eQPhwlG5uZeG+tekgSO0AL5YE5CX+RZsfvDzZuExrEee5drBSMpHqHlFX74qndhqaYBr4
Cd6a/WnW/jaZnYgJhwaAHvCqIt3KiZep4cJU9U+Y2Jw1kf9ONRDumlg8jsFj6dQVPi9rjsZZey+s
bN07lfc9kLxJL8Okv0l+ykIqYECD9RfG9sUxhHFGqUNlYinBQKw5kRGf3Spp9gqqbEcdn/yiI+Bs
NGh0AG8bF7y2PCe9/8sep8vonVprogXmZxuiWmjkG1pCi8gUvYpYZ0Uz4L5ubNeIfDYYdsVr54y/
muIuHElsciB1AujmWXrcnMjoYPCgQn3rK0VaFTUzq1oH69TbSrxhKyJriWwSFO19NxLXpsMM4L5n
16N2mFccK5pS3dFukZq2E/OyLHFX27Uk+IOWc9dYOXg1DvjBMuowM0UZtoZ4XWnaU7+2iUBtSoKt
dTjvlrpWbG1kLcAl3N6IbacqBRxhlSu2u900O3NErkusc8koL4AJ7dGcEiC2aGmoO3Bh9j2u0hzz
09o7KbI8rO6LGs4+HolkSLHyzNMI/yqDPpuTI7j4g5XpV800PmSt2nMmMEm0tvss+u6xHKxp3wi3
hJXJtX0+b5Q2t9rPWisi7uDjpF/zlFtZT1dyqqiYeHWuwt/eq34FtZ+/bOHnF7nasbb6KetvYXPy
WfvugQUP+uLlgJMYbFWmTlxxv9O0kPEg7YvuzuFy5ypYp4Vzb1m+PGt6VN36O6llRz4eoagowHZO
ZSU3LJOgUcOub8Z8Pyn/fdEoAKb5pQYhdhCt2hmW/uBUqX1oyCtxu+1AEq5/WkfvzyjLF8O7Vvx3
h3GVHV4I4l0mKaM9ykmLkYMesUB1EWKL8ziibCvGmIUL7P10wJhBjfaQsSwVSLRnMHYMDT7W3oO1
0XnWi3d2nDW7inl78efuMlauiGdT2lTpGgRZ/rVHvcFMic0hd1xa1u1WJOnn0vdhw0RDbhdHlpSQ
lL7A+9dlFUSwxauDvAM3MygnHjrZAxpILe4z5ylxsn25iHkP0AXD4GgmwqGcAXx9YDwg7AvoOhxW
wbKteaZQDyrWCbglacTf9jg8cK3b6s3H2/vsluLiL+tx6DX7Bix6UDoYDc6gd8MrVzpCZzea1Odh
pXtGo3WSYkG615avbVMgXC/113Hr9PMEOiuagbl7a36swjzLpiVA7J4dUCxfm2Z++5WibSTGihTA
z6xcpoMF7LRjIcHRUbkN59X+LlYShGi0Wji9Y0XYGRTawUD6vbNSBx6jnl8KT1xE3kf+4r3UPqSx
N5LiToajTfQoz7RPG4SJD29ol104X1w5OST+4hnFHvfRK458/MrOFxoJQIip+LVkjColDwtvDJZd
mia9+esZ1RtJd1iHZGMex0I9UjwhlTPY9C7xbo5qCQvClSXooUTuBUrZXAueOjasZQlKE0jVKKBP
ncwJ7aWMZPPPQ+MRZ72dMsaqP05edJeksciPHHnvjPxO6TBzbq9LMVoHFoiYHgS3VRL+YJoCX6u3
Hy0QBoISnhUiG1xe5oNqxy8SCB7RwJBooeHJqtcFKowxuc+8H40wbN39Kl0QXwzxLO4cfqDHYHNJ
bNJ788PXENQDP/4jZeriY8U80AOBPBqEGtiGh0erPLqLaUftPTN5gRh2CLQMJqt1gnoFC4BupRB3
e9LBXnHn+3sKyDVLq3JPnCJ1r3AeabjYWcfJHT2DjAguEBgKeEC8NqwWv+O2rs70ggmaZtPbWqj5
9AB1RghjZuUv5BSRXTI+IJ0EBfo/XdR5qus7JQ1TGaXVxmKjbn7NaRikRRLiJuuP1kLKrTdqCVoD
5Kv3DxpN9G6bMNRbC2AUQQlRqbfWkTWZgQvtH4Dgh+hX9t5k/shcGDxtRoBP7JeE8yN6ogu25l7q
WMLnCdkG1bLiEDTFsxz8g+6dJKWfwLJiV2Rwjkx+B6+yP20ONMF7Gfz4EHtgS4i97769wPS+RhMK
JekI9jPLK3DWJ/+ahNte/Bu2htWwWX3wly0gEZ5kDzt2p1TBn0uQDDZyaxZzKE7AiG2YiER6pCCq
5D/XziunLlba0gYQYJi0ya03zY8hG140BRCdoxfdWQ20UVW6n0k34IXJ/tVNt3xihjuStvMystv+
lKTG73FIT2MBSVM2y+/OJGnYLY5Ld92Aa+6CoZwkSEAhmKo8rb/KfCEJUW/MIBuso7k+V2J4R6D2
0/D3oKziAXbq4OTksVmmDhXFMjpuNhDBFe8cn/p0WNr2s0QIcDRl2+wqWrj797CkX8RpKmLHmC6u
LvB6WN+6Ncc5sN/Q2yw525o0TEa+PsuLn84ibUAlGbV1+NX7Z50/jT2RSw0uTg1flz+cB12L800+
2kumhUIDKc/cVe4m18R9splqZ+rlUy/SUIFyBgSfsxx8Y2rJPBNJ0TT8UMS+UY5ZyH7vGB5sg/2F
DGhX5SIayRKObEPE0u7H/Ty/L85KuqfOZKa2Mu7Hb3PmXOvtcJYmbCb5KmkEZv8LCh9BvBdq/TRc
SKtsZE5GgGZleJf8o/S3l7XS/iT13YGhe4F0Z+3Zr8SZq4p+T+ZvwyY+cm/4QyBCHQ/NlWzI98nz
nwoWPu80JL3Y/Mxgw9XEbhzeCet+4Koea5inChh2oC6IiD4m3GgINfMP/JMO6pLcWRHGZNw8eeCU
FegKPCfJa3kIP3BkimXk6e/JJYnjB/OKFznL6gjTIedotkhz7Y+FVoKFw2w6gxYp1Is7Z2qLWDOD
zgAJsfwU7n4zP/JsO6Pon3eNKCAwHe/Jnemj8TGAWc6wh75ZMTQBNqsui/g+cNwmH3FrLQqfAaa4
KlPxJtY/yD1Gu0DvlhTtntw7P/fUwRoqvA0r+t7CA5BKF8Ig1Mqsy/3il6SYuavBdQ30KO8YIRz3
CdM79kO7IcGkX7vTWhUvpT7ZUBI1vFziPKWLHtpKAaB55kBLY8ab51yIS0ExO7eBOS98gNn2x6ka
lkoXQAIogEJTH+2w8ze+ysScpoFyzhahM3KYYj4IbT/kPmqwsfwkKtfj+SLieSQs2axtjkxXQs0O
lFMNTe04lEQBeuQeuujcGKHpoo2FJ6d4naHCwbH0L+YjMUrqlcMBnFV58pEWRUsPbyRr7a2SSben
+u/Whbu666FiiOesdklVPGiJ+cb9G4866aFFvX61pl+gx9rcEAVgy+PJfT7baGENDbC3rL3nyWzW
OEExwmQ6rIC+DsIC1eQQiYB0iOHtZ5W5zLkbj1br3WjNRviC0t8P/nJdnI58Wla0VLP/ijWL4C/Z
hdtIWo/51g0TyifZ8FJLZqJ71sZ5aGfv1M0fFe6ggOeKkww6sms15yqSTYtSV8uiRej3HwY4Pnya
pS2itm7iprRbNA1VSOhrjSQJQeGkS64Dbw2GeQO9H2CunZ4vbt8hV9O472E2VtjxsnvT/abZ08hh
ut9qcMMeOVXvFAf0qDz0BnrK2qGWjAIAykIJ12O5jPHR3fyFeHSGLD1ciNNDko0h0hjLIF1MkOKM
Yp+QXFGBEyYOkh/HZkpKRo/TxGebqvqvKdL32fT+VgkjkT5CT3V58zIglglR/H468AuLBqAiPXby
5uaHVTZOVKx9NBMOBQOvJUHjoR+ryJyMJDw4NctMycZpdqXn6UFW8v6lVkMQYoY1s8DusLfrCVWi
UzMmL3NyDxxH+YL8VnTyIA3OYMLGdxKkCrqa5qHMVBXAh9lgCe1zaTTgPZzajOg09BnQqv2U3Ma6
+3BTFBtpYUAatCjYGANzBB88mkeYt3XXIZDdG7CSO93srIg8X1617cqonc1DP4MkGvC+CYRw+P9V
6cmZc+/nu6llT0aW2X/nfDhMZgGzPgx4nbZ3oBY9UPVvtwRQm6f6XmUln3JbtFFVuPup1zFu4/ve
csc83Z2zjQl1Q6g5HnZp2iGmcOii+cFg/NppLjt5NCZ+rm46f9vtjib6DIY0FchEAVzeg18yKu+Z
x5xGD3B+5yC0Qs1btzt7bB4rWVzGzF7PvcBYXqVoHEw0WXUjwqKirBY9zBh6F4FDUwHu2g1qFGOL
AdyQnsmxPNZ6c+9nUWKPMYr5LPB7tHFMHnvI//yCNrryizNihuRAys8vR/kGqWIIZGYWKNQTButp
kP0DVV7f5ex3JFFaklJXMkrbuLULmup9bapkb2Ci15y5CHG6MYyb3btAu8r7D3rRGMMPrtcvEoom
dgisWpiirbPxINeKS2DZYU7XEIKbMnDS5potOVuBO4QKozGgMEFMEOnKeFiT65yQkCyzCcOQlgsU
DT1pimg6UCoMB5wTQ1hjES4RYVWCiAhdMcMCV30Y5mpGZU2XVt6BFA9OKvd6SP+uD1PstDjIAVpH
3YD1QKoWEbdD4WxIf0YmHXrD0p9soT31Q9FfLZ+g7yxlCDTg/JGmfxjkOTcesQY6W2GPhJxwlu2v
zZ2BbTWQaaddXjrJ0OEa/Ga5uzxa06LCBakTkd8jY4h5QE//bBjIGSSFNHaGYqIm0IaTwUiK4KKK
+9XzXnkMhqs+/vLnNBx7//u+pEIVkTYjOFw0c96jYCVnZGvDKSn3mgSpyOoePKiZTkL4Ez2yGlm7
4NNd6aCsy8T3I6uKmYJu4WVe/EvJ/W8o8bLBPdpqhpEgaKsgZ9BrpoPm4xojrb9k/GAmQYfrwGLv
igIFGkr312Io3kcilQJMFlpY1CmSIK++CfJ1U9uH0QCHptHNYuEmWHu9o56qH5utjmQdMlDa5V16
pDc/TrU9pclCQmTB3tpmXgh/2Pxgwbvwf3uT+IS6kfo9BnndvfA4bmTVAeU07K2gXDmIKvpvd1g/
veRhdJi7+gr3Ur091H3qgwTC6zYlQextimE/e8HfocdlBw1QMllkmQ6gIsVIgCRvK/sKGCz5W4mP
o1zHNa4b4uhKXwPplku2L1xFD5NARFdJJ5C5VWch2s80Q7jvMLYCltMBUkihpkp+B+Caen4VgzxY
dKDRtiB3SEprPLVOlux6aGwx9SgSfLMO5RE9pUWGRPprHUCCxPbqOmUeDshqOxxzVHRjb4+tTQg7
m2Ia3RyjcqGuOAXhuYiAngYXOUclbLLnKkmnW8Xl1FVhh8X0YPYNZ8es/iK0JiutkH/A4V48BPoK
sd7VFe1Dt7gfjHn/yLZHyQPxFxhqw2TIJnp2/KoIABR7gOheq0x/GTOEn8oikb2s7CdP5tCs+XBF
LSYDHbM/ww6Qr7EAPtmAtWwti31k4vfkehXwBk5x7qhnCS10YCHC79K3f1zHCLLaPnfF/F2X+RAa
UNQMCNhz8OmHiKN/8+L704IOfcdojyLCsAlV1f/1rcoupay+nAT40UXZhm5s2R41v4z6M9iH99CW
8jGbQM48Sby55hUfyYqSeKoqVtuI32bCjp/Rp5bl5Z2uLerHLLftFyerb5gk/kkDdMbGEvp78iiB
NnHGNeLnaBbzaROtH6c2SqSxl7dOVq/LpnVHRXM7O+InG/QqIKMHk7uVgwjI9msmF+EMGg38qnkP
RHzZ55r8PPIbnINlHUkwn9A8QlVOxjSd06GOtS0jNhm4l6QWQueIAcUW/CztAhVTM+Ux6hhuEDLN
9m3uPNgOW2b+90BPBLk/mGp8mBEghTiRXkdMDTD+KKy0+0IDtBIRt1a+H3vn5f9vYNjqBjbvhwTi
rees52VADu7dxJyPWInbaBvZipThOosEze3mJc7tHjzUlANCOc+ToWHDzlZSIG8aQXlrNWFn4qU1
HdV2WKxbUQzGk58Yx6lSRWxAQu4XYy32m/NO1gwZ2jqLbIUr7ip/tBweKFuCSsshsV0uFXPsHQNy
h3i1GzdCrRFOQw2a0rLgKmVGqj1tOFYmN2nV1w5bnoCJXPM9XQ07wpKEho6ZDRaxj9D65/glti1s
ZRL/n6zdiioPXL4VbTS1fSGVMUi0wgp7Sd9s6DI7gDeDiBW/7EqzopKE1GCdTOQMY3Nhs8llNBfx
0vwWiIIjVEDJ6f9I6aK7FVnpHdZs/pWBosTG5rp7pydNS0rNOKISveZaotGGbeQMdWOONR0hDWnh
LuwuVcjvejr5YUHIWC90XixzSTWcbIWLOSlHI9ZK7WjcV9Vs0kR5NXLJJXWG9n/xfaLcu1CWcH74
F3Z36djOxttzTPRFi1w1UhNJ4UMGSWB5a9D8Z1su4yQpwUosvdp3TU+iYT5dGk0oWBbAvHZwYBJa
cbBnhxuimbfIMvL6JfNF4OuP/Thztgf/SxY6Owfy9M2vexNHsP45rZO297r2TbHM5IZLGfTHcx8L
4HnkitdZrssvzN6Ap2ScprQYb5br/fp/F0pne/+IbKoDA5Y3BZG/KMPA1Gh4x2nxuBNSPlY9xVBz
3+WNLOynYP69bQ1tgaF4XMa+daJkRpq/6gnVnHb2g+Ujx1Lvb+vCmgAEprTQGzNHoVvQh1mff8my
utbi3pFvnXf2UuQivtkeSlN33uchC4Dskr9WsXyInEnSMZ8sE1mJho16t/a68eAb9d/qvhUC1BT5
/1KpW489Qd5t2CD+9sGt7OdRsmqrA8FnCX15cu/SR2qY/oCeyUa1kflRO24X9ntUb7wy7QbWFxsG
kdKb5330ULR06jv4PngtZDjnpqEJnArzjaWdVrAURsoh40Ok2Rlv7oB3wXhkDdTwWGFLDQ2VDCyt
9MbIqcZkB2LYnOs03SNSbUEGZwM+33pxZmsKyNofkImpizBnTBKz2NdeBuqnvDwym2ccCtMbHSQJ
um6P28CpL7MBMd0hCLdaQCH1SqiZ9aBNFQuqmBbTxfroFMxpS7b0rq1cP2T8rt62wQ5cO2meJRK4
IWu1uDNkGXf5JN6yygh99uhsLOJFXA7niB8Glg8ARxzw1Hu/toKpXo33HsglLgZ1jHXWESmsTIJ/
CAOqdm5WwRoN2m30K/mQNehNpobiMM9NeqiIWn0sFeE7CbRMlG7imfSt6Srw78XpIsvQry+Fiwg8
ocZeCrIuEYwyCc+JPUVNWqNwF0YVGmb37G7G+zYUN73uyv20dASI3k+pj/35Uc/Rwc3/7qtIU1/p
51T/6xFpfh5Q820K3aM7m3pY2jjwuLr6oySPAGjy0/Qb8+SYWlROo/dRocpudRhNra66fVJZf9t6
6R7dkSyV2bVEtMykc1mTvTyrnE56Os8+uGlbavkjIAxO8WKn90l+Ao1aDjabsxLNyZ8Rglx0f5x3
DCQagZ3Ty2pa54JJJl56GFPyYAMjFfobTi91KAk4sBxyWRBJH9gdTXYai+wsaBU0HdUWJev6u0PA
fsUf3xy0SdpRlkPkT732KS0s/3c00ban4qloXGNnZFp1ccetZLSQ494r0uJokHlJH5TUMQMYmWC5
nK4+o1grfBFDATGcWhBXgzadJw9l6cjkoxviMHMWDgYi+X5wQq+185j1Q0Zk3pXsHL095gaEdKnX
Xv5P8O7tXO09hzSbngyzsNATk56qzS7EPh5Jgvqsp7d5WuVjWk03pZNiiBYGnSrtM9EJ0zuHoejJ
zahgZmZ5j/+9P1y5HBBeNYn+qxDZnqi7Uz527ZnTd3B61R8HC27ATnzxuMAAshxxTR98xQ1SW8un
WUwPRPCfmItYrzOyt0SMtschuqKTGg4NkOQZAP4rL3KeAllZSBPu1rPiq0+ECd3N84RvBfzXb75d
TX8lgJbjWpUf/TrYJ9bCAME5V0fv5iuqkYVonjv6NqII52oxH0VRf2oGlXxlH9dlo2Yf7FWmcT5O
N9C/4lJ7a7OXvnFarc691A0CcBdsUWWyP4uZYHPkm01AFgir7hz5q8jL9djNxEalS10/aN/ORhQW
GN56SRcYIiApaDaBg6M1puxX38Mwm3J+sixRnNyOAJXKhuUyB/BGqy4FwgCMU3nSASROEx2Gukwb
MoZsmdOrItUh9hWOV5rvHUE2irU5dT77+ywBtve1r66oYDQ6Fp7niXessdm/1QU2ShwA97KHq2Zq
89fKJLPr/9VYQwnfY95j01hog9NpncYrkEMWVFl7yeACdg6Ax67GylkMMw1C49SHzdzac155fxaa
ppDVE5ha/NwPZ5/9XoTatyFSexbwOIxx5Pf/YVMD5g7GokFTxe85fyP+LsF2JfWA0P7vwSSWSmWJ
Fa2AsOhOMrpzM39iCSA2RWY7jhIBJOkwvuE636mF9DWe+EfbH5abuke7tlmDEo9m3WWuVRuLnHNW
lKBAAX31ViB6dkFOp+pVlY342wh5kn3+z/cNRUMiEJlW4/wpVh6zpDwVHlkpangfunJhax6UB9kx
fzVsFbAkLm3HWqWhwLfHqaAVXlek6c0vVwj7SToLGInBOwRHihdp4oh7X8bIsg29INzL8lCD+z3I
nMxfbGuZHix+A6ebHvj0XtIeoEgfFbJHk/hv3b713Oo7QmS+UcKFK4bML4uCPaTONyy3/irW4Tuj
1uINe8+wL7wvS/EyEb93shGg4S5Q8Oiu9wFZH64VmiJ222wf8/1Pa6szeiSJOqVlwrYeZ9Ow+vGP
kLRynQqaNg0jx49gvpk23Lv17BW3dJi+ZbnRGK/CjxRw59lq2J9BpkkoXGl8IcI5lqI5LeW8fhD0
GgHgbkBBeUFmw6/M8FHm28VwbHzo26Y9pElbXTQDVF53iSKVKRH87WRfG4DLpw367aIRLeMA1CiA
xLSGMbwDjQ4VVxF12RPKiECcPnBb/pSisBFtwp2K9g4X2v6pFTI7VhOWFXkiFJ8qORClu9Hc7TKd
hUDGqD4YxjNUsSbBrmvXHgmU/kjqsjjh62nibhiaPYq3C1M+v/U9udBgB+fOdVvwd0gaUb9Ju01Z
/8glAz+AEywb3/N00y86G0YknU1TNhWTpMW433ZspWa3oQY0oYR3zLvZP5usMMFUwgq3LH1uBtt5
UciaEGsRR2nUKwEC/nbmrP6uhOOeciTTJCMK3sLmWiXTrzFJSIZPOLGjmlmBZdVfm157Ef7YPllJ
w0Bwu/aVOAm2KqI2dV3ehaG9lWts0bA8VTofh2uRvZazNKYGljnIGoA1zbXrskE68FG6oVn0aNt0
+7s2FBKVFTSO9Vo7TW+wk0sP065bvLDbHpWV76APbD98ttHGGcVak6TWC0LX95UHyYVDF71gdqoL
8w/PBXwusH9uWGs4DnVkF5kbDOrds3CXEtwEysAr2bGJgq1jKvvn0UhofWLfnOnHIGQiyPWiOhDx
SDyQZIWnPyBBNj1kL0vzokggjitnfWVcE3sb01Y4w6AEbHvB58uSm/063wUvQ3dvpvSLSjNi7tC7
k+eCOty6mSvJk1tjfLFjAfuL4T9SXoBhvF7F6cjjtuiLizy+6M7u8OniuLt5xgowW60niRzx3gXn
QWcLJA30SSQA7zVNk6hLyEl2s/XzHoborXe1xbjAkQGkVhayjip1ItOpytNIsdP6jXCvmU0j/5f0
0oUQVRpxKGNy2LT/RybaQpQCb97MQ5S6dc5DBuGiOSBlmc7jOgOPxGs1fM8e8RLgmydPb17MhM2f
2kSKPXg8SLqWvjse4xR5bv+RdqY7bitZtn6VxvnPas5Do6uAK5KipJwn2+k/hJ22RVIcxJnUG93n
uC92v8hTg0QJyVOngEY1DPvkzgjuiNjD2mtlzzYRCpU8we9Sj2q4ijOtvmr3tfooF6A32oYJ5wi8
Ayk1d1RBFyUea/16NBJKpQwIDGQL3pDAgwM5wPtnq1qZzgk8gGXBMeHo7siMEWMxE4kjDXzqqkj6
pYa4zuMos3fygPRDDDCK2TdXS9rcrfjwbmXLhycpHpknjJaUoTpAg7eDPOrXyR58BNDU6BbcHa0K
GS3d/oAKeaTYd6gNChidVb2UhrawduFLVFW33EOODni7jknyI7IYd29KAFqN0KRY3GUAKqBqWjDy
7pA2OdrVPkWICvhqMoCe0pLCHxtD8kKAXIFxqM3rOt2tOxThpLLTHir0I939uBnNxHrrQIMZ1Ve6
g+OPjOlqwVQBHROhLrFTg8pWCH9IFGXXyk7qlmX1OS6z5iZEAHjVlyEPjUmDP9VAYRW7ynwshOTC
qDbQSjFINjLE+GjtGAhFvS2+hsPCUb50TZPfy/tot0oHpRJwzPsWYain3oKF+DCAWSqpUt5U8ZWt
HXy4/cF+izhGNTdokSnf7Z7mk4RBsH7SQyOuj0RWytsy6evPFuAoaLpH476LcBSpgTJfrR938ZbW
MoRkbhhl23tpm22kJP2S92n+PQ7VTZVChiMP2wclp2iyN6ACpvwRikTlY5aicxVX4OyKJSMDp5Iz
K++CqEfsg2BLY8tigNOlk0fxh37/NncIliIfArNiQyq6C9Bz4iIA4LBnfCMsGEqoxn7VKOYqQmLU
75zP40EmigR3uVftoGrhlt7Go0LvTb+1kINY9EJhivfLa4i8r/eAMPymrnlpy6yfWZF9JgRgASQy
NVuFh8ZxZGtKdgdRrJIUlCVHuXoaVOtOcpgkodGpQ/jh7gaL4inP91pCrzSV8iVXdRywtNIxEkiy
5PLWQfkrzH11SPQbJQETGsYUGeKWGn5do7ORH7QXMCzaBrAdLCPSIAXbTDXutl0n1IeLz2h91AxR
8D+STvtdy7gFxkTPr9EO3tjrxtCKhzqDgTjT8ANE47Ir+nBfbcCVGzITOjAldCpd41C4RXlmO5p3
Vcb8sAbkzMssfXsTSQMU8DJ0MGUmf+/0dACvCkQ0hcJxFfNbbtRRvXr/p6b2tU7tel0LtmCaow/V
bhxugTrTtS4c8/7AvAmEhsDSt6CvFGQm0D7zG7KRq8wolBurPtg+fGexi+CXfGfQn1raeo7+qa2u
yxFWwbEFSfyxX2pnPN18Rbj4dBXGQg2Rnwnry56aT0KJMnYhPbtvtMpebYWyLiMk19KWqYgQHfBr
1c4DKLSaZRNx9HNFE6yKzI/rMiw/vBlFB/Y+RSEIbkh74B7drVrm/m9DhK+2MVr0FM5QPj1EMBP2
r32uPzPD1S3jtoq8QW+fSu6MSoOj3NQakP81PH816Dz9kDV3stoH8BDacwpnl9zXtlA5lA0ZVjdj
4r5mPeoJ3OXiYzMjT2hTBId92aLuNmq84Fyzh4jaqpXqBKC9Q+XbID1+3/3/fhv+Z/uzuP+dO67+
2//y57diP1JzjJrJH//2XGT83/+K/+af/+b0v/hb8LO4/Zb9rD/8RzfxW1XUxa9m+q9OfjLW//7b
ed+abyd/8PMmbsaH9mc1PkL1kDbvvwXrEP/yj/7lf/18/ynP4/7nX397K9q8ET9tGxf5b3//q/WP
v/6Gk/338U//+1+JRf71t/+Tbv/f/63in5P/4Oe3uvnrb4ryF+g1NYjtdCjlEIXjs/U/xd9I9l9M
hEl0+AUdoNpQS/JXeVE10V9/06y/oNTGXWXz3kC96iArURet+CvF/gvdB0WH8shQ4Ks39d/+8Zud
fL9/fc//ytvsvojzpv7rb+/H5YgiUFMEqbxgtwVxqZi2M/Gq0KxNKKb7H/aNGWjLnT+s8mVx06zA
VC2dx+JGX5MWB00AxDm/Le+ijXK/XYYzh3oqBqDprMRWkdEwLAqWvDynRIVbWwJv0QBdA/7no5Lm
D1eQDunrfpmsqhuH3sGM0vWE5+/MoH1qsOmKhGk+DEbdVdy8xhyrIxf4+0Yfb+zskib6BnsLnu9d
PABYcWGJdyHXsRf6a+XXa3Ul3cM3m/yHFvUJjyJp3kDSg8W9HezXqE2u5B/5Z8jrr6FD86V7y5tZ
4swm6hPtE3XP1AQkV4y3rexAgdMGqPk2GDblugsYC4OzNJixKH7isbdO/ESfsHIqcZflldhUOmIe
oH03Wpoe8wfLfWDMCYBcXp2tGpZpMkBjaacuMpAGWWXVpQs9qNYASJkjS0hcF/sVIu2r/GGvk/m4
qJX/mTVyveuGzuuG5tupXbhA86LZNv9YY+rR7AqsQPXkq7n9FD442U5UC03iO8AcEExPfDSxAEFW
B8HHsWzW2opTv2TifVXPRF6XzoKiwUuASokBhfT06QLrbFloAP++JHIqt+ed9ihKeP215sdPyv3M
Hk5kGcXxPjE4Od41RW44HDFYedG9+o053yLYufqCado1ymTQmHn5TTZzp1xepoqqCeyh3GdTlnBI
07oIs+LI9z4TXC6oqmbBHz0gBzfbpTbjomceyrygYL6DStpRcNGJDhtI0BRi3BpOTfW+zl5NKkAf
7+O7yM2JgwgLKnzK4BUh/rYnJ7y0gMJlA6C22g+D9mv+RLn0EPS1v7+nuuIrj/aT/cVeSWtEGioP
UPht0c6RZoszPfkdiNcNEfM5hmWYEydtKCsNYWbv/r6rqZf9bFZgApZAKG+Kzx+v+P10Ta2ZOs5K
B5uHyJmceieUrYL3lIdhXX9S/XSp36dPkq97rddtUFRZVmitL8DYzN6mk/iOiFYwGXKpmBwQxZqm
J0WVaQerwFUViuvtmAY6XIrSQWao5y5vSro+zdUYO6B8tJkr5+y0YBn8E3gjE8YETJ/eOKFlSEkJ
DdAihxcoAmvJ6IAV1TPOdH48JmYmhzKSmy7smG/HmQ5LcUBgynSNx91a8esnyWtn7M2tauI3CT07
u40FiopuSqLxNFU3cJD9Z3v3nnSepMnDLqvE3h2q9dg/gElT07nIX+z/xCePv8/0FNZZaBcIA5Oo
Bs2aKjsjIXvf8iECdsEr/RxX+kp61db9avZGO3tvVVODQNoyNQ6ewWN06hkyYqJwQdITTK/T+8wP
75sFHGTPTZC7c+HL+SIxZaNbYEFYLRORnpqKuiFt92iPQmoF5QQ93MLwFYqmo/GjU2e1FcRPO91S
rDkyt5suYnB74hxQuB6MdpvvFvIGrJGb3lV3oPUXVpA/ovbyoj9+fK1MdYI53GhTEUdQS3eQIbQn
V/XeAP4Zh+k/7OVPtATUnbjKNg5YOhdRcLdaFHfyFTI+uyctAAfLIyWtR8VXZp4N5fxknP4yIsU+
9lmG/sHvg93XA9QHwXu4w3dYwT5Ta1xld1Lv1oBPXm3/4z1Qzp+rU7OTawaoPT1dKCYJ8pVlt64D
MZmor2EY8EYPPBAi6R1DizPXgDIpGIitJ4iyFTRlHV1o6J6uVorplKKxDAp4WX9aMjeE1t7CvIdX
0BX3eRdkMKB+nlmreu5fJ0Ynd12jNXFR2Ri1nmh5+IcVsxEBc/0uIn5eEnxs7cLG6govpEO1DqGQ
aXiV1UkJ0g6cc6rc9jpUCXo2s4kXPAYLNuVkG6FCHqjTPYxyvedowigiR0IiHig6WGt1LkwUX2Jy
KE+sTPxya2R7yCWxopkBI+/b8UWWXwqnAu4NAoP+WnjXRVSTOTtZdF1a3wYmckr7zmiWCYivjzd1
Sksv/AZ9J8qFRFcoAExv3WbbDTXEtqx5wylZxht0ORfjsl4zAHylzUSsF5Zu6LKiKRaRo0UocLrB
eaqY5piLAdlIppR8XZBXKFXLTPyjpc4554WveWJsss8pNBMDGt008a5p9Cw1L1lmgf2sBMUawKpr
efCZ+x/v5mWTtmI7VDN0xZw8JCn86oYOh9yCCWG3TxkKuwn3s5/s4i4KD6U2qIrM7XQXQ4gW2l1H
WZlw9aFiNuYbdcsFw0/rfBU+WYG0KV67m92defvx6i6ENryOR4Ynx70G0ZFH1rvh3yP/yLN5K6Hp
WvM2e3PeMmtv8nwNCvOecDeyUDjoPeADzbOySpHlI6WSEIQCRx9Yc8/GhTvNIBXgVNBko4I+eaG3
o6zZkCBQtHeZ6L2ug12g82JKwc5jNmMmmdLEEiaXAXLcZKVCZpqZrqnHJNGQAY+lCvRgeXDYPYqE
KlmG1/rr/l5bMZLB9MHyTVkxJHcnMlfFz5Y4rtv5mqsuIp8DtD58aVfOmuGqJVGTZ844tXIhPDJI
NE2NXF05f9WLxKjU8sCvIq32a93fbsJVfb119+58eHTp0SY/oPZr6rbov032w7BjsP57bFlMx35i
uAlwhQvNlOTnK+WXAS+Al3n7m9m05NKZOrYrvOIoWKgqgBnbQfBjBdtVfxNfGZ8dn0w+UBlYCXg/
X9ABMxhBnc+ILrzcJ0ueOFylpczVoz61yL+YQae7YImDPR0HT9+S/rHPKGIx+L+ogvZPPEUnpsWT
e7TqOIUJrJcxXdHI9pov1RqmTxeub4/SRREwwLEp1pIaZMu5x3z2Q4ur9Mg0s6jars4xDf1V9m14
7pi+8h1XZezNLZ6tQPH3AfySc/H3xTuFq5n6jKZRW1Yndwq878gylHzo8EW8CgxMefFL/1p71gaA
NxwxMzHFhagF+v5/2tMm5Urd0SQZtnYciznkIsxBpqZzb7jwkOklYpNV0DCVFVmb1g6Y2h5hKmbO
Uw/CB2VZL5RFeP+mL7RftI282dLdpbPimJSxQbmYFLInW5jXlanEOegYUQCCGM3ffTWWNUVKKOog
m7g3CP/Gz/ajtJx5fy49r0eGlcleNo2SmXWKYaC798kr3B/eW/8WLg8uaAq/umlX2vPHJi99vWOL
k+soUZQ2KVScwoDsB6pYRu/mqk+XInfj2Mbk6oGOoGzGHavK4wWMHC5DWleUfD0ExG7U+/esgamv
u3rm6Zlb2uTaGVQZum1hNsm+yupPWb/7eOsuPBs2vgEDKl11huLfT+LRCXeAjkeNHMbvV6p82MQP
cEME6WqfXsXLuYbprDWx3CNrmi5FKaBuYa1BFHcBSbO7W5tLJuYQCp87cedVrNO1TW4vJCBbqLuB
HIkgQbnWVrsALOy6uJsNR859XiRzqqyrFnECTbTTdaFGtYsE0fNifDgsy0d0GFHTLLzoV3mtLxMf
6pDmLg1mF3j+KJ2YnR41SGRGg1Q+XuTXpg8RKxMwbv4kuaan38Wu/EU8w9HDXAn93CdtHVkqx6RR
SHVw+vrvu3ZwTMDqiyp5HBsGI14/9slLm2lRD2EfRY9Fn2ym2dZA8lIH/E//cmhu2/jRDGeO1fvO
nF7Gtn5kw5heUsgcHPagbRb9Zr+WXxgIu8tvCY/Xsy5/HqmeWppcTjkAeaWF5pGUH50GsJJrKiw8
2JQ3yG3mXuyZvTMm19RBzZKSWQUOWIZGQP/JgSyviX5+/IEuuZ3lAHggSzREQePU2w2l24lCfQwD
/AZKtEXWRUEKOH2XG3NH+MLuGVxPmuJwNQE3mOweAvAQoKn4WnrtfAFFeNetqAw9am73siW+/nhd
Fxz7xNhk8zIU0iIjxlgygl+7H/WXj3/+hXDKPjEwuc0No1cgJHv3ujBo7rNN5O1c+wmw+GL0ZE9d
tZ/1uXTwwsc6sTm5cjuroWKisKjal+6i/QIGR4+R5/1Cp1lZ3fZ38dJYS+u5+OOCI56YFX9/dNOn
pTLqUEVwIx4glJQfo6YBrzUTGs8ZEWs/MoKARpuimsjaKMU0oyDm/F7IjzNfbc4tJu6uFmgbjeQ8
CzkYASG6zb3Cw9Ws3qA8zVEU9/YBw+IzRoVjTy4o2pMaBRjUEp2zfhqIS5D4KUbF29WslVXoNYuM
9kQ1312eszXZxtxoi77NsJWuy9vqKfGYdHbB995nd3P304XIHqiIJptovRoK6ePkQGt7k+G+weTx
oPAKif0KAfTA9Aa3pfu6v5nrvl7yEBH8wn1vXah168quG4GcxGDKboQSuKC0yxCA+PhrqRciDePY
zGQHmZ7apcOWVfUuY/1gYxnil79BgiDarkIQFj6qhbyIHoYHrVrI180jOH1v5pcQ19OZyxytdeKn
XUjROQ5ZK0MangbTo7/zQ8/yzUX1SQpd+7n2ek/1RAKFTA/oW/cPxFxzv8Sk+nQwytExxS/RLUfA
GOoCEdclxAqL1gnQZF4azx+v+tLhVGUhX0mzEijhZNEmALyik7Cnoq6RvFhz96cINqabShaqG1RC
gUBM37pQyTJCFE1ErMZSWzm+gCVUwVxMdfFcHNuZ7FtNbjq0woOsJ4gExk8RvkNr+Ys0uuiz8cnm
ilqXLeo6qC06rupZHd1sI1OGd0n4rB3sHlXX+Y4UnytQQQbzC/6cf17YSWIFA/wZzSdTmWYasNHr
jIMo3DLJ1yr6Klurtn8Y9mRtxHgcTRuwwse+cSFpowlxZFI4z9H7oEdWYmkyS2y+SG+6W90pIRQn
gFjM9fh2+FX+MBlb9tOf4+z1LV7yiduYQEzwSHJvqsyTGBbNDGefw7Cy0J6QJvBEtdB81R6kABKD
TerORS6X4tlje9N41kZQrgtb7InKmHEFbfBit05WfwY/o7KnLIx9hXFHnR6IrkvA6O6xJGBPQoXm
K2KWbsnVgsoY89funzkaJxYnR8Opd04iG1hk0NyDkhXWcldyY6CAuZ8Pi/5qNq+6+PWgT0Nq22KR
0w5B0miyg1a4sChK6JoXf5Xct/COF8rtP88djEthoYlilqJT21R0xCRP3RQB6t6GFBI39TqIPxY2
LEmSd6CaLFBCDjJt7UJ+porsz5yPS+s0FVvHSdExoElxarhMQkai0wEmyrvOGzwA9DGVNvUZjQu3
slw0gGbeqMtLPbI4eSgTCIH6WGKpegAS8QWSpyB52rnQ7oNLsq+SDdPvc6GoIhxkehiPlzl5Iwxk
VnNQ1ug6fLK+6J+c79EyfO5WsM3uXIEoPXyzIDN60h+jr7O37IXYisvuX1s8cd4CScO0YygVV2I8
6qoM0PByjcBcJpvZg3IhCjmxNbl0zIint4zeN3egJSKSC9FGV69mLZ2/8g6ZH20tVQcCr01f3UHJ
in5foGEkLgEBWhARcbgU64o2sxXF8z10KK5YwJNVsF/cPKduus31MO8EyaSwlt+3NHveWq+6/QN9
pTlTYuFHLwZssXHPHGzEkKxfgVuVfOOWEdbBB4kxG7FdQCGcLmySD+YhR1JysNZubqAvX9bBT+GT
+adwgX6uN3v65lY3eQ/VxkE7sOe8O08w9LjKKvLMawHnTL7ONVkvhBena5vcLZEUGkOzZ23/ACBu
fWYt/cFFHSfYLsdg5i67uDb6niZdKUoF0xc32WdoZg2szb6xN1BBbH4v9plXsGXOxRXn96aDBVMX
DL5U16dA9cYxur0sw7zSgR0Tn00cau1mAMKRLZnL+fzx2s5jXMwB4oSBwlHBAUzur8EYytI0qZHG
6quE/Em4e/3YwAV8wamFyS1VJk4nVd1WfKzBY04cXMrKAgujdjRv5zdQvbSBGqUjmVfPdM7wzP3Y
qrtIp1nXfRl9FLq+ihwhokVdky8crlA1hIZuQUTvJQv1O2OuhZ9sSnkx25S5cJFpx7/I5ESQe5ew
ovOL5NcM0XvxBk6aF3Qpl9CrL4wff2Kbj61NzoQD/1MDU/OW16/+Jva49BpfVH7IjOZP+9wmT97a
1taKloSQVI9rE0Zj6Tv0Hzx4g19Q/flzSYxzspsTR3WiprJzGxCZHmSPTXQFSytkuj8GOj8tT/1+
jXyCO7OnF1dpipkRy2Q8ZVp6j6wUtlqFPe03YWC6sE178KncQywLKHdrL+YMim90GkywRosRYvIm
R0y/nL4QdVSCDZQQZ7SqIWgKybXlfD0cau/jdV0681R/yDnhZz4vgg+avU17IdGlIwfn9Iitz0I5
L+7cv0xMc4YiVmW5HN+9cbtisjyhNag/vR96WoPf0fOZq7pfPG2UYlSE0gl0p8jDsdBHhoYF2bi3
+8bIBDh49K/yT4ovr5R75/rjLTxP/wwHwgCM8f/obU0x6XQCU/5mEOYgaFnFm/Quothq3YRPvdev
wd27suzODTKcx7jYM1XwlWBUQXNOsSkwkwxy5lBiiX+hE+JKi/omc9HgehBlkPeWzPwpOPPKd5sO
MFKw8ZY2zVi0JiuhbIEqtd9oz+W4iG91P1nGN+lV+dYXWEWCzZ9DJpz5qDCKxI0lcH4QKk6OgmPU
sgND6pYR2uZ5WyR+2ynLj7/hxXXxDanwgEc7A9ynY6hL+R5l8W34VEarvfpqm5v/yIQ1aQVt6ZfI
CLhvFyjBqftHY/eUdnNdVnHVnlwahgOAiGySK4O5trPPAwuXanR4Yu0315m/9auVdCsRMsRryHj9
HHk7aQUdyscrUy+ZNQG62iaowfNcXY76plQS61ftKyDrkPoSxUmqgt1KerHXZYBSdPzSLhkYRxjO
FwG1eOuNO3RXoCVaf/zbnNco2ATTpGGo4qHOGe4YpuC6g072lx7Eq92D46MYy/O+D6I5jPoFpzkx
NHn4YBV12lHXf/2OfMi9LeBl3j0pQE9oRb0niK5nF3cWfk4WN3n6lF1ho1Vl/sqHZZGDEt+BXZQf
JIbn5d0yhkYk3n1viznE/3u1ZepYonBADMpVA4Ll9DWCMrCIOsX6pd1RqGBo0nT32cOj7e2uLTe9
zf1idwcB6Gxr/cLJFzf4P82Ki/4oTYLS1FSG1PpVKvtHCGKVWn/62Fneax4fLUw8XkcW9H2LyMuB
vkr4NXWRJUfa5tFYCcxVCqDEuDWCwY+uOl/2umDvgmN2P/4FLt3iAPJ5AmWLwJsb7vQXSJRxq4aR
ydn5HZUaB9ABrARYQV7ZfrKej4ovfsxjkxO/Lca4GpXCxG87D3ow3o426FY7GiSHh3ItcIRDMB9B
Cc+c7jRgdADVlsrM6/RuOiiR01Z4bgoiNlTWMQwar1XcB11YzMQ0ov5wZslyLOAmDB4w0XS6pWHT
FBUqWL+SNYj7F4sLoF/PH/8z3zTJKgSzAjNakIdNP9y22oK/V/VfaD/m7bc2ffh3HUP8fPEcQRsB
FnT66uVbQBdqfcAxomfpi5gcOnyXaAtID4gGPB1uUGSZ8cWzLzSxODltaVlA7FMcfoH+FC13NKMX
W2Tumv5Gy2Zipnek28k3QphHJNBi/Jne47QW2UhjAhHJ+EsOaEOQSgfWUvt+0y23j/m9yHOLANIq
D0lCmjtuEUhuu4SEz+1uDLe/1le7J+l5Zr+FV5z/RkxkC0QIn3Nysx6cGmrTyvyp3wzL7arld9Bu
Gc72pfd+0mzd4qyIZqoKvUnR8LE4+dM6QhY7LfoY+k/Up27F8UOZ0KNXFsx1Qs/dVOUhpH6OPUB6
03YI09FlWtSHn4fyroYmqFdeZvbtwkJg7wB7bjDlCrZrctoapxnU2ml+itOW3sVBcR2tQB4vZ8tz
Z1E9hUAbQCN7htT2WQsurff7SDLsH+l6uxpfRJ+aXidz0GJkaG7XzhFkGCN2YAKT0jyYkIk3JBr6
sYei/MGqukUdiI4Vb92mfYo2c+Uy1Th71CfGJmURGCnCKtuRN6TdvvrUarGzHx5VpWfQ1VwYB1iq
hA63VGy/IC1pJtXKhIGyNL1qtwszeE97iMwTxEXGBGrNnyOfqtFRHyilOJTvFbZtHK6kFLEdM7Cs
Lfz4C4Qo4l79agxO2eWvqB86iMYOCFH2w6JsICrarmtIyQd4BKVDuVKKBFJStzFqW/uEpnR8gGJf
MxDPXhzGg+P0bjbakdV8afqiBNaKfJbRySjtqCW6i5AEUv6ADbQp4+9olkRQQZZW2LWvat0MTJhn
kaZtvQpOvxymtVLNr8xMKoAD75KqZcx2SHZthG70XtJAJm/1RDEY3CRKiV+R95V2MrTMiTTE66jS
DuoIFuRg1Vf0I/fVGowsF1vs1sy/OQb6Q87WgQaxTZPcuEGkAv4e144VK0IncdCU8e7Q6wxtoXMM
c3C1iON9WiuLSjIb+UeS26uaD7Ff9RCNZJ+jMLKiYG/s5V22gDXPttejZatRC/VM3sPPbaEECqOM
5sC+v9wfUvnwAO9Qod4OHXTADnJ5XURDK9kqxvPIN9BXOlrI1ZPdDiE0Nya6sZSHino3oG9qSLoB
6VCj69vU3SUw9WQQUiay+UmmWTasdfjBgR1oSS9pS7TttluA205B3GK1JXyMGfO/ML86UWug6KGV
/ZBtkOhWmnXUOlILN72WVinqbxKqGz+syo6U+7EeDPtx5D9QSvRjd+V4p+XjznpBJNjJ77puu1M+
tbmVoGTiNPs9IqqIQtiBHo9jdoBTqKkhJ4ytvZOViwHNlpbMQFYyMnETbed1g5xZWrqWtBub2C2M
ETrw5dY0tkoVmIVhRG9Z2iJeGEe9tr9DT6ZLoDOGvvRWb0LlYPpqqDXS4xjz09Z5t82R6oNbOy2Y
S+DLaSgpDzJyDXEaxlGJ9m+YyYYHnY4koe9VF1ttE4VJD3VaJMRoHVAc3ZUdamr3UlI2170824qi
T55v0XFECRnmw8TPSsnulva+PPS/7Now9C6ww7bRejRVd2XJr6u0LVmepXE3NVEfP3R124VePtYN
cn2lEmmfIzlM06fUKraACpAwO6AdcjBzWsTaDl37L3wxyIQX8PE05s/EtHbllxSCWlBAkVV96cpk
1xXQtWWyyQtZF3p23dpmyiXfx0of0leAj329gxXNvM2TFp4+Ckn4eu0WWZ9bP9qyUfYCujfkzLcz
HgUDsh2ZdfOUG3VhbcxdWOXGXSlLkh4/IPury3Dfwk0jLQ52lYzDc76D3J5M0z5o29stzFDVdbyv
q3SzT2LTuZEjMzdv266zkqVRps72V544UJLjuYltrVUTqc5fVcwXue3jSqtUFHdsC9o25hZrVUMI
tUmS6LbND2j+ukiKyYcQqqVu6D9pkWxHfhOhDOoPB/hKXduyw4PfGvrWyVZ9IqMihMJQVeSjV1sc
K3kR6voQGYsm4ScgOQE0CNUOeCtLw+detMrEh0V2mwyugdpjGNMjjRUxMor0pDqOOWSpdrUvhhav
bGGtq5aOpLX8k0UjRwlU9OhmbbX6uqFAZP7QwmjYLoE7D8YtbLVVfWeUfbQt0MmVhvwGZTJnf5MU
EOWVntxkkrrU1b7bP+5RwN49FfDXwE8RKft4v4EbLVY2LQcM8elt78CDKsOJfxdXTM7dFmVtIQC8
h+hJSfnmuqq/hEmnHZihtXINmmfJKvMlcw4QKiIjFHNiPn7+L4QXFGegTWNmEPq46euPxISOBBLv
ZLGFjPiwUWZrGmfRvEl7/MiC+A2OMrQoLjtbGXe8xOgd3Okb9BR+CkR87DY+ASpZYSAv1YUYdpqr
wZ43lya2J8mZNA6atB92P2jSXatu+Sja1gzSLiRUrDd/ANUkft5pDCqgABb1ZUXQaZiTCHw0KoYG
sacH+8yVb9O16vcvimgXuIA64JhFNnl++uY87scqE2dQiGg65dJJcp/vS10r1ehH6ZsBItKdm2M3
3siv2ReBz9tfiZkneTUbY10I6E7sTlZbxq2q5On2h6DS0X3BVsKIfyBmwP9A0ntWoxKf8miRkzBV
tqpWS7WET0n5/ptsLnIGQMV8kRSASDRX5lK0XmeLtGeYAGjIDcdSaawh3XwWHR/MUN8mu+0PUSOy
P5kbRoyWRniNLI7PoNV7yUQrV+Hn+RWfnxsBfyT01zWsW/ZkwVXWDmopgUeiXKOtJF9janEeUHbu
sZos+KuIyGkbUno8PZ2pk4dM1dpvDhoHbkd0w4itw7X78S0zZ2VyBwzKEBOlW296eJ/TmJS167h6
+s9MTI76bgfxCxWut7JEvL3fQvNclwakjK3TLT62dF5/wScY4nBUi0IlT/bE1IC2+94yrDdIb6m9
6J94k/uVzpSjC3tmca+v6JwhKkQ8vphltzg/c2CKSGxkwzZheplWYaSds2/iuHvLr7trnc6gSKK6
Tyqg0T/ngce2Jucb8cw6QdjyTd5oy3xpw2xWr+cT3AuXNEUeML7kuPA6MSly6oIj8kA0yqy3956y
p6BkRBnW+bZbA6MKHAPq3rkPeP7oYZHEndKkDo3cNHcfM2Vo48Z6S9ZMF+mL/Z11231GQnipLlO/
Y0zTi5sZmxdOM9Uk8RKKtJTa1ukiK5ujPNgGe7ld1YGY/QXjN89adeGgUSKAo0+2HIpX05VVaS+l
atcD7LUDiJl3fgGasQAGJ8iH4i9IaP4Bo5e288jotEGYShXsv23/Zn9Vhqt4ZV0lS8WCRYoqFCkS
qrSfw9tZbMV52UI7Xul7Tn4UVtihcdC1emBDfydDsfyRcerqZvaVEzfg6ZuOISZYIBoCM2K/3wZH
hpKhsvbjOLxVnux+1V+WaA26hwcnKDyEdGbLyRf38sjapJSAXK/gZe9Jm2jGS5CIM0jLwIJ1w1hk
x8eLAvP7LEzrPIA4XeLEOWMEsmo7VziBdnC4Lr6Sg7l6+yam5Xu6Pmjt8NRtl/ats5q5Si9cZ8eb
+w6YP9rcwuic3Nmqb9WXelx013tq9j1yZT4BWrT6A7iti8fwX9s7LVuGPQWw2BDnA1meT+qDGYgR
/fA+vBYHpAsOQUOXGZn7WSzc+cmkTkgzm2uOa4Dy1+kFkHSDeWjl6pteLcPimx0/HrSZEZ5z1xEW
cFD6EOY5H4dRxmnUHCo44z/FlIgMO/Jmvta5BYb5mEumewzVmDPlO1KauqSqln5DBiN9PnjDU7yx
vc61ghi89FJEQ3O1tcsWHcWkNqlAezTxzKEq4hpm/29b2vLFc4LM7cySzk83S1IdUcJ1dFpjk88S
tQpJW7z7JkfMz8Sr+gZqhieKdhuNuYfd3SyU9jyePLU3Od9lB3cVFPjfSh/BRhchsYXu7u9ENiSM
xgE6e2AI51H1F17ZU8OTnTxYymBm2u6bCCfD7TsQEzxtdS2o/tr7aCNbzx9v7bnD44UyFV8IOKiU
TCOVrc70H2C0b4Ni3sPyt31Xb638f9sI0k2wKhOSMSU0pS9sWvoAYVp/1ZDXgJM8q15340yr47zD
Z8miRUQCwDASJfLpzsGo01eF8qoHA2DIDirG94lu3Uu4o6vF4KMcvWznmmDnoE/MctCgEBRh0dlh
c7Ikz6gPvHZLbWkt0bhb0Qm76XwBggldaTXbDj+7iycGxVk8uotlorCxy9E0uFNgUigCg2ROcSni
gn+Ze+fO7mELyJLGmSZMIVCZHrudFlnU2VKxp9dtIPntsr/+A9f92ememJmctjpHRxkZm1cxHBe9
ZgAaKr+8VtzMk+FS+Pdjkom5iafU2W4sDMwla+kLVGEE5we3hnlu9sE+O1sYMkFq4B1Ek3A0n34q
e0tDLtYx4g+eeMDsgT1sFtqDgMfzVD8p6HL/+2EzjihSRU4b3LJnPb9Dtm1sKBTejGEZf6cVgVNG
d8CQV/awFMEXcjLex8f7HHA6MSl89sgnd0WhDUqTvG2/GV8EEMzyK9iDOAMq32/2BJzFlO/WNKA3
3CWMrUy+X1gredTk8Vu01paIkQY1ZBThQp8P0y/4JTv5T0OO+EWOllUhzDgOaUxuP3SL7j7xxGSM
sdG7BUCXP8LEc1Y9OV2Z4OY+NqiNFgEeK9MWsiviZXhhYD9+5+l1426BhgQAm3HulJ9DeTDL1AjY
IkEacYZIzvu2LqNt+F0c8xxy527TX6uL2JPm7uizOGFiaHLQq+iwh4XN+S4HdiB/SqGb3Lnbtb3o
rxHwBvYx12q/5JjU+XASB+JVjeNwuqHQ2tUD1ZTvaqB8oa7JDM4hMAJr0zANM9trPusv0mI/NjZZ
3YCUrqzmwhjlU5L+cJmtxVzm/Lou7OOJpckJYOSmYCpT+16gy15Vj+N+/e8faGItWOIJ5wQaUJyM
I8/fV4c2oRTwXdzIwhF3TEx1bkaun/+cuz0u3JJUlcQEik74wVzvqS0nKexOkeTvY7ruw0eDKqw5
43eXtgvkJrIN1IIEbu/Uwpg4+9CoD2wXxF5ajYrXHBT2ggWmvWj9g4eByHCasFSWfDhkTv/deWpB
+2SPyqJ01dd4rRGgjgInPRNQCW7/03SXmA3KLjoBDhMSZxG3bNFuPaT99+GLtoRk1Bs+K1eCCh6x
TKa9YxjiTEZPGh+S8a2bb8YVYke+eWs9l/7cUNQ5/P/0d5lek81hVAsU1nGW/Lp1/z9pV7bdNpJk
f6VPvaMH+zJnuh+wkSC1mZItUS84XmTs+46vn5tUVQtMYph2TT90H7dsBXKLjIy4ce/o+rtvqtU5
0QGC02hZLvedXdmQAd6ga3o3IjvKfPyTk3X2+Ke+gNpCvhRA66cYvqmvsaVudNQt0Pqm20C2mOkh
dL8rnwA23f1CA9zKDYEWJtyxGuKjyzyfEQ+gpWmqb+ShGm1Tu7Cm42iFhxM2w+YP14/l5S5Drz3g
swbcKNae5pySp6Y0pDn5BkU2FO6eleDx+u+/fH0AgoEuGKhKAA0vXbBMVeCG9KFW87V1Z3dGWipw
VC/YyCa3QZu5x7wOLh2mIAGihko0HtoKYKTn5zJUesAiQv2rfgsBPjCZ6jfxHQmMCNceY2TnUTMA
OQrysMAdA+sFEhrEYuemlCac/blpXwgYD6EYjic0SBE5507ksliezh3ayZaMpzcYgPFcJS3L57Za
X+GUQRxfkh7pQ24PYXmooD78/oBAXiihYQneRgGx2rmRsfbFrk75F+NRRX+UsB+3sjlDHwEx855J
iLQye2fGyMZcXAcx2rFqGcaiL7WngtIYMddL5aVOcp9azPCcfPnHYX6fvuXIqKVqdQjHyRn/EnvF
QQJCbZAfjFtllzvDnnvqLFFhIMapIOHSIAXUlNtpiKeEf5Hu1R0YLHZgXHokEwklPOaLijpil8ao
uwhtPAbkjPgX7ZE0JFa3nNWa3C1Bv4W7X3jrsFaOikk6gH36OudfEhTFoOWDRJB4T8iC0aL0u2wg
l2Ojw5JC5DgfE0mMdZtoB3mJm8mVQCWe3P/CVDLGRquSNLHfdBymMvpCNEnie8Kim92QlC/QY6yI
iLEr6UNdjGUrjjAWfK1B2ftuTNkAx4s3asT2V+cvgT+nkrTlIyTHzUK7+hG4FCPNhJdMR6Mxmc2c
szCdVpzhJs3s9NWwtyHoSxleZXWUH2bp7ol2qto+1vkXecO9+F8qUAHIPyA67LVg4TM5r2X1NJyH
MX8NEwVjMEwhQJeo7VnIEIIcYU/MNqL8GAM1dyNAMqxpGrMbpd9sIfrTHKJ0ETrVCJHoCwcIWSUP
BjwFzCRD6YU8sCBMDQyfVdSY19bKkErM2Uyn5xfdu13ywELEhqoP0mzn/rOdqwiYKxmJAJKziV2p
c3trsAUnhKaty1jD8yjh0hjlrNFEAHwDL790kzM4M16PMUTuN9g4uina9e0v8cSs7ZvlACmfXehx
PEaj/BKkpg5mlcYCHA98qve+ye0I0v1vbdSlQcpn62oRRpwsv0wbPXnsbd4h/Zf8Q9t/Hh1yp7OC
3JVJVVFa0pD3xbZB1+75CupQf83VNjrWfdd7hCyNVzuWjCDV4XZaOUIugKeQhCIW3hLnRpKkKUJ9
TI7ao3wbfCWBCtksqMQbmqW+kDprjPoO68JdCVdQiISOGN4R0Omg3y5y2Pd5mykvs7Yd0ZUcQBK1
emXsyZVzfmaDuPJFAMGlYyJDh/EFNELoy0XSUvKm3tNvMg/acq/kiQx5Zgix6J0r/Wbx4H1alwOk
Tp8whHUVqcpLaXdIxJ2ojX2P0G8pAJ5b05Zn8sWs3EwgU1FFZOGQeLjIm45yGjXjGB4n35kcqNei
kow6XQgxgl8hArhcQI0n7H0kA422PTqF70+C3vFJdVT151KyZe1rFLDuhcsBwQRot058JkimUOc7
TtBYM7c1EsHJHVjkCdVnb0JKwplff+FwX7rLc2vU4c4mKA+FHbFGHBjUo/aIba3By1xWivZyX2oC
4b7EDUR4cOgMbRQGkWy0mLr2phButORQZpMpS0C8t6xNsbJKyKCjBQkEkiBBplMqA8RY4zAdjtBe
9seHcnS0kFFZXAlk0Y63MEF5/nkK+jJIBsxbsM0yM3ZJ2Y/LHMJjAF7r2bx+qtdGBHUvMBkQjQhs
8/NDnbRa748qzCXPSXFQUUOKWa+cy3sFL1LCpCOT/74gjIxVyOPGPTqYwGcToBc8cII3oraFeNmd
nhWWOZLQPX96wBxw+1Cmxba4uKfTXp90wJGOqXGfQFM9A/kasEL3bVmbFbo6at1KddG5Potrq4YX
nISTS9qoLjZGCYty7XfH1lZrk2TPDeRE4zvf7NEexrw4VxbtzBq1R8I2LpKU645qAj1qxEAoD9go
7BwBmy0Kk3Cf19aAbNH1QZ4uEWpmkSRBZwyK3zJ2DPUmVrmUn+S2P6JNAR4frGEPgCIi8gLI5kZ0
sl22QQzmSZa/N3TLgGg5m55lxauAq5t8AagYUUSmPqFOwEmDFwM+wfhO0rOG1UMXxytQFuyP14e7
NslAl6J0gPQGULvUjaMIaVFBw/Co4NzF34sEzoWFVGKZoNZRMJosF9rhOMWeHwPjmHmBwVSaJL+E
XrXlOMhHLK7tqRnCEuKZJ4fSY8Vil0CUOMWM78iLNd0wfcrK+1gDF8vH1FG+v+gLtU5zYlJymxr7
I9kA50jq7ejBrTe+kxn29cVimqRiO5HXWn2ssFp/sh/xRKu0c8dkO4FeEarTOStEX3FrZ4Oknj2d
XgWG30D+94RmyEaPoHJHa9A9wZJgUch/KwNOQiDMKlpCAWxBUgpiKecLWQMI3Q0wKMWHwEdh1dAZ
k7i2HcGQgM5aooSE3rFzA2GihdBgG4/ctAcpmDVWh7rMGfcNxfz1PoqlEWpvBD1aL/hgOgoG5Avq
J/R4PBdWvye0X5MEsot3gLp/EHmTmWJeOwpL29QmybWhLUHJdWwQP9rdFwWCtqRbjb/3H1GEgfoS
mwBsdU6hkYYbFsgCdNmez6kugSerzaej/1nfEB+J5PK4C0PwjfkAevVvueUbdsVy1WQS6TMPDei/
rNIwQUWK0ImVTUddnmyu2pUlqM6AJJozVvhACQS/LycYziD9BJjsJdYq55V8nDkRp0B4IaIvnFOg
ZxnEWdFOOgwuug6s9LV3oG0PcIOBHEv3M/xUsEo3a+NdfgV1NPIsQhpVFI/tS4ya51bbxmCcke5k
FFBI7aa6mVHFZsWdqz5naZVa2ySekfYZRPgcIucQQiaNhDU6qD0KN3IFVmCztnsX5lQS+CwcOaeL
UQMXgbvvpK9jSZBhs+YNqZv3r6UVf2YVqFgDpB8lETgKs0TFtIJT60RSUe6C2xqhqLwNR1MBLIcR
YqydluUQyRNmMcQyl2e1wxAjATrsbug/xxLDbZ8e+fTRWJqgrvUa2KMC2MQjL3CbUm0fI+CP5/g5
qW6KqranubSDYjRlcYOuMbNAE6LxMxjulAzcbN3kiukrOuahDV85eW35DcgQ9F3ZQmp9LxsPqSDb
UXDDB+M2Gt0m/gK1Li25lcRPYX/k58TlNMUZNJExaxRs6q9DCPJmtCXifqBR8lzbK0Xcisg51IgG
mxmMXaQqn5pgNo6e0m2NBzJr95PNfTmPHzYpP56kfV/OmEfQLmwFyDjUUD1mVwVPqNQLM+gAQGqD
PFHoLSioPcrYk4jHQ3InfxV/dpvAkR96i3c7N/hUA2TEbSASgNpWojDVHJjWqf04ZNqIhmDxGAy2
vCtd9KN0LrohM7SnWXg73xYemGJuJTO+mZHSAUg5Hxhru3roF+OntisnBE2JauJxSESw8n6NQkZQ
sbqMi99P7C9O3JR1jSJ0hMRuep2kgyy6RhM4ZRk5PB7SgmTp0xsjVFs95AuT5OcLk30oVmqBSW2/
Ex5ekr+NbiOH8DXgnUawoJEtHq7bZM0ivVlR4xVEjFIAc2yporu2YSwT1ajyfgRPhOYAj6CDkMbr
VlEeq5xCnDPRRkKMLd2H31RTsBS0hSE9jT6tEo9DwxZZCYO1sS0tUyuYyGrsB4WEw29AbUTbkoY/
2YPyCPBwMbKozCiKbPrzI4kRgikMHMoKkFt0SKOgplF3hn669tBhgSp9svG3vJs705b5mr/cLDph
SwDWGo6ZqJ6fb5axQxkgmbNXiAKnrqqi5hvb2qG3StCAWpmr7EQUilgEF5dTCqMQjjkpXIBFiDp0
WS9B1rYtXisNfcP1VlEfr2/HlYv13AC1ZsI41+hyLl7rwuxSUIsLZmyTPA+fotKGA+CyLtaVsNsA
QTIiNCIjje466gQIRdvlcj0fAaJykZLexT/em1XgzzbVDZHEy+77XyBKuVy/c7tUyI2GdClRhvk4
h4epiUxfeqvDp+uzSYK78/0IEydtbMAp0D5IrdYkycE0Jvyx0AYnrkqrTbubYZYcFOQeVD0+NCFk
Aq+bXLlxz21SC5h3SikVIX9UAIq5n5z0KEENQn3KbsAidpvecUg+blWGE1vZNYbAg8FOBwJCwQGk
5hJZakOuAx5vCXXjb4hF+Sm6QYstEmmByyq0rawcCIFQL5F00DheZHuMOq+nvheOfbvLK7DPa26i
M1aOzBK1cqC1AXYdrEAAj/DU4S76hAvQK30Us0fBx1HrRMY6kV19YQCZQKA4QBsjydSuz+M2JCQZ
xwGiIFX/yVc3cXALbg/797cDUDAfdqiVwQ5MIaoiHiUBxIZGjUuNtD9/nwI7/am/rw9UZZzrVi+v
buPMKPXoKbSWCzVcakXyLEQPYeRbvgjSZ+5OrvA/2U4Efv5k8b++j/8dvBUP7zPX/Pt/8OfvRTnV
YFNpqT/++zb6XhdN8bP9H/LP/vPXzv/Rv+/Lt/yxrd/e2tuvJf03z/4hfv+f9u2v7dezPzh5C5aE
T91bPR3eoBvTnozgS8nf/NUf/uPt9FuepvLtX398L7ocVEmHtyAq8j/+/JH3419/QMxoMfnk9//5
w7uvGf7dJ/wf9cXff/vatP/6QxH/CQ0K6EfLyG8TFA92+fB2+gn/T0KsiVcxcoinHsg//pEXdRv+
6w9R/SehASB6qShJ4p2OxW2K7vQj+Z8oAhHuOB6dfigz6H/8Ne6zFfpYsX/kXfZQRHnbkIGcHQGC
kkc6B7K6+E0gUbogNYoa1Ow7oM5sZZistjFMpe42IVhbijbY1GlrZ9ASro3aqtoXPXnotZceqcim
/TkUhtkbhyz4HCf5Bs7VXczgn1969mXixZehPwuKX0DLEEAcjcaYM7TJtDUozbQg7UC/wD3CC4HF
w28tKQcVSo08oqUaCRg6O1SrgKYAyFgogIis+p/Xv4Wczw8/QSYJn4JZAr4UNi56OY2B77UoCUo7
85+H9qefboM+s3w9sfAThrM4OZ0rxujkDJiD4gzEcq0diMptOM+ypQqTU3Z+5mgNhwLj1DlhNbsQ
u/5ZFpUtp3ptJrJhlqDH95Er4vjR6lNw8IVfWrSS6/HsNP4zOPWtOYPGjGzElty0DrhjNkNfAXuV
eroGJc0RxClF3uN2up9GHze+DumL9LvoZx44Qdpd27ahKdSBbaQgD5U6u0++8UV/b3DhtykxdmOE
J68Usebjcu4JjyhI65EyBq6XbODFc0BN8oAACNEUGOl2G4FAJni7vrrnN9lpdZcWdCpxEslDy3dp
UNk6iBF1pXCF/FGVWMl8HHN6D51ZoUoT8DAiNygYx5wj7wS8hu4fr49jzQKOs0pAqmBIOL1BFjOV
V7Map2BasvMBbAxSa/NGybhTaDIvchKIss5/bFCXSqoqcZMNYWNDXZy0TyOV58RIlzogD3MD1rPp
0jmdW6PWPhUikNWIsBajDYQ0JzUIR9nNSatmUFaFfAiOOX8CYi8mzo9apazVobH5XeuRakTtGLtf
kAVe22jIzhNXS/gr6PJwD86YSeS0xp6AUM3lm2APlRk7tDWkK2rujrBYsPsIqNrj+/ZeWiXbZjE6
PdL5GMooIHBGHlL/mbvjNv5JsoLpjjsya48kmqa8F9rkIKGO0BCIXzohMyA1kEDFs7YBL2vBMJPa
2ecEBSVF3J3oSO6ZsN8V5ywpYMxBURwPMtwV5+OTB+QoKt1oIPMtuDnU6PNvPd64JNcKMW88OmOr
trUHwfv903YiMVcQnYIWhDrPberLgj9FpV0q4HzQ0PHYstLW59XM95VTCQ82MMZgsKRb84ooACo3
xsqRxkOSXmpk4N3rL4U9bSPW0V7zHugSxREA8wO6NKiz5mvyLEoGrtsyPebFHWTBGMH26kZcWKCB
h/wc62OdYjjpzWiDM8wKPkUb0q1W/ApydG3ygOJC06uABUJXKrUtwLIrg36qteEHT1KyhOmhg756
vGOC3M/fEe8LhZZUcEUDUA+AITV3UdknamL4FbYgb2kgIfPN7DCDOgzCVQZEGYzyQbT152nPOm5r
i7YwTOf8q7rt5aTmKltoG9sHr7daMpdtbSINZAQkpFjA5klnj6e85oUBtWgMbrRHDz363nRfefoe
NUzGmVpxkEDVQ1wCWFHSaEO9k8q0nMNwAjFhEwdeUtxMSmLjr1rXT+5KzAvU1sIMdYkZjS9BDguS
6C0UDeXTW6yXPAgfhN/9hxpApMjrbjov/5SUWDqzZ1VqyXagfCTs44LGmcbTk05aFUkcdAkHxrJG
VVxfkkxOqTe1+GLM3izXFsqsVmF8Ygx6xTEDPganTLjFkZCkzsNUymkOjtwGjplk5XII5jzHX6F1
vPOdxgkeWX55dS0RKhAtNXDO01CMMcJB6UQMso9Lix9vpyi1p4KxYc5zO6eDh0F9GCFviMXdhnpA
2nDSXNlpi8B/NEqoLlS6h36UH4Au4RWm3OTxODE82erQ4FaAlMMTG5iXc6tGDq7FMsX+4URI1gyN
qY/xNhZ61j5deQEBXfhhh9qnFTc2Kp5etZ163RdylRaWdFCAyGse/16ccGaNcmJjrw5KFzYgV1HM
GmGQb8+HIgVkAX4MfPcZM+e4egw+hkczjuQKXzZ+AufV6r5X5uAM75AdJ+OM7XZf2eo9nqZeVJBr
HBnyXyCJY0wwfYcXfJ+ruh/XduV0DuE8IXAl4yuRqYseq+3fOYGL8VIncARCtm2zpIbbKb5OIFnx
4vveRLsiigLI6ibsZo2V6wEkJyokx0kXEZ4E5xu1DER9zMm9JN3PrghVPBTg76aHmai3ogptw4Nz
m+ujXInGzkxSJzIbtT5MQU8OsO946yvTvmmPcpNvyjnbzcHzdWOs8VEzCvUoOTKGprWHqbQ57amV
OMZRZ1kgP184mBocXwG4BLFmiie1EKUNOtYpPwckvvuw5SJR8WsKck0+F7EJ5c0EnICwrRGoCFBP
YlZmVtcGwDjQFSBrq9ANcnycalwb44SjkA2RRBxxKJtHzvhcbtsTgFQFoNRKHlmZSCoz/ecQPwzT
kV+b+PGo+phFcZPdTbfklJHm1fnLL/bYr51rMFr8NVCax6yYhB7c+KeTNjjTFwkOBfxNr8AO2XXF
xA2tRH+oqX9Yo7a8UmRx5oMj1Y4m8SmPpEOX1Q9c0R8VTnu8vuHX3t+wBU4xCQGSAmQutR/nJuTz
ESc69WLQ1bjFRraTEFKeCugsM56x+yn4zl8L92GOGpqW+oUhB3DR2JsA0s/uaHhjfZvqWyW06yeE
8A5Rnq5EW4XGX+ZW+tYP7bi2xtwJTu3+rE6GtQMJXwZxNfgzA8wb5xMgZ7FgFLOMt3qUg0c00F9A
yv50fZbXFnRpgxo134ygiBKVxq50pbZA243kvAQF9io9QOKb8cqTyG+jo8GlNcqJKXXWixG8ANI1
jZN3CM/K+Mav/C2obrxQrm6VQXMVvt6EBahSdOiKF4UHsQ2vH9MbqDPc+rG2FafyUeQMt4jR78qp
Hl+27pSUGwi67ZI4ccpEtsIW7VB85Ob4HUrIe5o/341DboXC9Jt6LiRNhGZScGARgS/yMDpfJTGo
SzXi4Gn0z+9F/Nk0MlOBliBBXIGS0TY8VjyxFpUtbZJVXbjqtJQkkEUii1OUwS6pohu9EL1xlFmJ
PJoO6GJwxM0uDCXFnChh1+ElDsR6+gCCHrD68QR0Avg4YGzDVv18fUNS9cT3c7gcGxUJ5lKR+n4n
oNl9NKGqSTJv5QOh8ZAje/oePfQH3gTQhHEO1s2qpGqBEB6qZtRIG7nv5gwScac3dNGYw13+2O/L
rTSB61VE8GDK3wam+uvqQuJ1BIQ+hEcUmtAjqLSQ57OxtrNQdxFsW01rmIHkXJ/TFSvY/Ej4kUeY
atCdDYEQKdk4lMjHDiDU5xsr4Xq7AwLkupkVf4XiJWSkyIvzkjsqLnupgcQU+lWNV6742UcM2N/q
70crDentQp2JzinmAwRaEiVAUiUZzFnx7biqGR5q7dLRpYUN8g2LDa932tAXeJXaemkp4B/lnBnY
zewBHp4N4SfujnKHZ8bIui2M8SWnVpEIY9OGtHJFe2HfPhvWBHkK/xtbF2klJjozR3mNodUHo8ce
t3VxcITJ34zRvc+DVinurc5n3V4UzuJ0kHUZ7QLkWYe8Hr3rkOOrfGlACpgkK1UEX221EbDLD+k3
0taMSxNo9GfQ1QolRBQYYK7Tw/R8bqHFCy4GdKCgmHXR4VjKURK3dVPYCsQJTX8zJ4ccPI+RpfhO
5fn7cpNa/OsU7H+fKAtek9gGKzYGDkpUOk2bVOB4b8OiwMj9DSFn6GakAOMMNH8gXHrvV9fDIwuH
eHnMCZ0Gcu6gu1hhbeFCEHdVo1/a1fy1j5+4yEIvByNMujyD5zaoeIGTwq7nQkyrrMONCLpVKsP/
0wQVJPTGlPtcCRO58ZpqL23N6t68fIWQ7ivMEtIZeC7S6V+ua7kqU8XCNsRDrm8k5c7PfwzRtgy+
a3h5i6MndUyw/8riQJTTAJsk2IFI0+35We/nPigjHTlnpQXfKek9iX1b9CJP2/B4nkJswu62LODK
yv0tnVml3FmYtWkGNvECil2ESDArNoRKnNQLimbbeOqee2DlaVdeQCj+oSMJIAAQ+VyUmHJlDIuB
z/BKFVH7gVFHJh0oEFtucRDN5Dvytkyja9O7NEpFDWD7k9Dtm5aI3gmDUPeZdwjyt95rr/qJ1DUv
LOPp+n23clmQkaIBBfcdnpkydRjylOeiUcNICU87vPc2ACuQ4CR26LAetJdx+rkpavtwvj7izJNJ
jT/z2Dl8zNudUdpS2ziMUZGvpjzn2aioPcNzmlAKcV7agvAFpwNVJt0eiidtc8LjsTM3l7cg4gW0
SEFOHMcDEdj5yUjTYR79Qodmuu2Dw0AC94vvPhgbf59vfhSMzBQtIQbffG6NugSDccpiJYU1iIxs
g0a38yi1JgFqMprTyq2Vkm4+sAG3qroTG98WGvRxgMNumPRNz0e3mgh2N0LH2T/CE34qjeFGFyoz
h3BRPw9OMjcbXSuscABZ//Q5VkVTjnKLq0dGOphmubsYCBWwymGYGHqFgRAG82gLXWqXiKVPIGv+
7Q1BpgzKTJg7qILRKNeeHwHQjE6WeMhZkNxsviW5UlCB7VjSICvjAmkA/gOGSbStIhI/3w5Jl+m5
XAGl49/W3vAZcT/wu9WDyFaSuEzKwhKQtCBxFVE3o++BoAzDrhwR8usppGl9kOOIOxEKjpC7ie1g
w3Wf/ad+V91MN4Qb9xdysuQBf37SyAeAZxj8xsA30W8OCHQ1Wd+PpBiv77Lde6PCbLV3bMWF1WkF
xAq1GGi9oiBEnTJhLMNKkwJUpzV1VzTTruml3RhCdHRSbyLEX9CBsw059LS2YcVilx4FIIqFberM
cWE75U3VNCjuCnDO1acYJesZqpGpg0YB5l1w6SuJOQNAAAW5KmSEz3dQWM+6nwZiYw87I3FDPF3L
2yy4jWYLPZigoAw2gm+ciNvBQME4LGt7ammbuhIE6G6jcxAPZlJ6Is0gg/srYuaXoTyGiMMhq2iD
BPyVOvxx1sRdrSOREtRTa45K/TnTlTsApw4RZ0x4HGmBfd0LrA5MhKw4gdbiYqcm1cgyfa79CfWD
rtiAfmwyIUq07ZPErPP4pojjTZ9VkRWEDSNcWx3qwjA1o02RC/UQ67VdcDdQuAqa1iwSSKpygHsF
IePyI2ECfSKNhTHK+TSV1MZ6glNSoIvOnGflsZ15L0LqQa3qHaSj7FoNWdIeq/t1YZS6cOW2yDiO
1L6U/OgrNZTM0JhftXboS9b1RVyJWAicCeAfbB3oQZ24DxcvztqvdKip4YlQxMYjFNFA5Mu/jgAN
9G7tO6lRmJyhOeIgQcBHDQ8M66uzu7BODTRSqixvSqDPahSj25p3fPkpB30KAQXlDQHq8r1Zi7dD
ddTQdYb8Eut4MieAcoOZLg8FpMdIPRzM6/sE5OekHpB/+m2yMvIAPp9syu0lo5+omQBb6Ah1+Qh6
uZxDeJJklATw+mQ9uMmnX+zdxexSPiETwPTPgcHR5gTxRyEUGvKQhRNVEaPNZtUTLOxQoTZgk6LM
weXAxbXgDtM9adN44vZ3Ravfpw9YeCCsCCuyQS1VUmViMhpAtcigYFK2hKIlIyqh7rCVzOs7k2y8
i6lbmKJWypg7XZ8kFTdGMDWmnAreAIgt6/AR53HNCrVAWl3hdg6xQKE3RibRrgIH8hadlJCoJTVf
pkHiGq8ZpFZKgKQbZAjHCpjC9IEE8kNTeNopvxTuZLX00r81RBUvIvRl8CDcpIZYFtw0DL0GV0aE
RF4IixW0MREqgovskc2Zt+o5CccJmMigUkdX+bI0KMRZx6Vk5KWp9KPZxIMXDrrZBzLj/lv3HAtb
1B5RfNloQIdc24M/PYMerLNQEbiFjNANZCHdOQ6/ZnrBeU2T/RxaDcRTgc/If64e8MUXUJPbRKFc
cgWHFDUv3QuVcFOM8JdhWjl/4zQQrnWdR+3pQt4gqjL0uvqAJslaedPrg2NorCtvfSgfJqibADyB
Wqj1OAo+fyuGRDakNPWUheda9VQ6ILx4WAJ9RMfXTQV8+6irBFQCBqGd7s07oiXF7MxbPWcLO9Q5
yyOhaGINuz71kjvBBs25JT+MFmQM9mwBvNWpI+y8aGED1wCdSJqEhBMSsjpV48byfUl0Lg2ZsQVY
Rqj1kRrAQHsEXrZvGD+quT2Glf4ZvsRgOAyWHfLzRTzSDtEQCxC6gKpR+VyFM7Dcydug5SxOVJYd
6vAGUtJzWR29A/vSh+GOcEE2UDgCu+a0zZ3SGvasIt2J6Ztyv0D2kcwGurpkwK3PB2cYUh9WDbxT
W3a7vq++5IN88AM1NrseICM12ypptvGDYVvh1G9nDU2dnd/clFprarP4JajTTVTNlt53YPYxtMiD
7q3NJbPdh/k+6qbbIG/4zVzFgQkh6MgEhKu00zi86Wv+WRq5W10H71dbBIyQfCWJAu1pqMsD13ba
idRjIDcgUyzkPOq4kF02xSDLrUYuEgdl2+9SJmx7SXsNZfkTP7ZeHVdfirxtoY0KnuckB4V3Hwe7
mgt3ha8/8RO/9zP50LUQV0jkb2AC/uyH6ackUu5rv73tg/YwKNUx6HrXkPvv3SA8Zrrx+651uVSn
AS/2IVepXDv7GJDm4/k0SZo7911oQm2dhTNYe4ifmaLmTgsLaeY7OCXyQlS2I3jNIUENwgAWb/Pa
jYVuYR7vRBmdroDvne+/oeNU5GFrsun9TbWbtz6epaDkiPcgv24Y9+PKVXxmjPIYXCVV+gipKVuS
3sQssiCAaivxaFdTy7C0kmAmSqcf46KcBki91Zqv89aOdKt5ZzmaveJW9oJ2x7soPzL56VeqSecm
Kf8xALgEoqHTVI52dygN8GGgKQTPhxhUR0gmhs6JCYG0hoy9d/0+XkGTn1unLv7En7RCMLL2FFUF
+1Mx3BR2UOYEQYDMCO//j20DTAMq4agZ0y/9LMxGvo7/HOsHCHq+TTcsEDRFEXp6ImEpP2yRm3Vx
7rpRgyiPDvAEcG1O/UPbB7u42YOGxEoP4jbltuVG3oMYiHHtrM4oEd4S0Wun4ZlGzWgthJEQSzgE
wdfBIZIy0gG6gWbjESUNZkKKHDT6Ilhao+IDnxcmuW5QuCawcoi+xzYQNk+8KznIK3xjvzwpso73
aUVDpQA6dSQWwRhyPq1Ckie13yglpvUVihfpdqjeZu4+Tk/qnXiJ2mJ538wGyjFjuVe37S3HFCuh
dRTI+410fP7nIyiPMAmtnhQxRg1+K/EgHoTvgiv1ZunOz6GdgxvQUvbvvf6CFVgS8DJgbXDYLU9k
LS9mf/EdlLuAKp1Qc5GPZ1cMpRv5S1q88K1mF8GdWjDijJWAE6QzqPsScl0kWShTOu7FGmQRgMvE
h66ZLVnz8Fjoa08CxejUWU3nMlwDmUR6cAjVQQwhIGi+yJbPaZfrdfhnxwLiB/6tBxMgHrI2b6tb
HnfL76rjndZ1aZJa167ulKTMMcgGTEFqXrj9JDPe42tLtjRBz6MitFILsRtbLr9APthN5tjKIs3N
Gs6KwBTBmERy5V6bRMq7jxNYVbmUjOgdhWH+etvHSkUWKDFIehKCTDxa6Ty8GJd+74st6Z9JnyCY
7QCpujHA+DLdZG48IL2B9mZm+XB1myysUiPM8wETmsKqWgduPCZOpW7+ziQuTFAutdc0Y+ICmRwz
pTATSd4mELzXmlrcaZFv4zWx8SshgXhd/q1Kmy26UFnrSG6Li3VcfALlZ9tKrctaHBu4PXUjWhzI
nwpLfCB9V9l9t2UMeM2rL1eSCu+Ry8l8vQY8M1DcvgBQLUfbWm/VP2XQcUKLmU1dsupePsZHd+8W
XWqouYTxIVvrdZB6I5k3Novw6u24GBkdAciVH0+FhFTHVJv+JwjBADgDktoJQHqSp2LexoyZ1Mm6
LqIACB9oeUgSYyRQFd9m0DFH8GFEzgREYQ+sJDDZ7JfbBNgk8iwDVTIVgZejkYdppzTAqfWgOYs3
nSCaVTl7usyI3Fb9GHoS/rJEDQytZn4rJgiKwfQkm3i033ZQFjLBLS5aoxSUlh93icXYl6zhUZe/
zMfgJNKQN41Ss/RUdAECEe7niKlId4voZlBWTC22ZvHq7tQUoPMMOLeLmpQcyVLA64hSicB1siOl
r+5XlLtXx7ewQ53ywg/4aSTR8Al1kYzOcEck5fI9xIrtwNh2KUIeCNqx4ypy7VxsHB1odAEveih7
UTPbaAR+mCQgzESXrhlxP8qwlM1A/8RYwdXzAOiMLgEWiqYvyrOIUxbySoF6KXnc+JMp2A26fKcj
qSXyOfQHWJni1evhwyDNwzAIWVsWIxxLVewVxCp5NrJ88yXoCikDSAQDjYf49IKanBPKIdEVpK2M
uTGnLMHNMFhy+SS1bi8Optx+5cZj5LOgr6uvmUWqgg7JtCkNkygDnEDclN5Ju35XeCJKSyghMk7e
2iwuTVGXrJiKgJ83CCOG/GdWh2Y2cfb1nbG29ZcWqDtWh2QD+LjEBu/N0YxDDhuxNHHg3aQ3GEhY
1mCoU1ZXvYTLDV4kEDYhlqwSflwfy2oiZDkYapeD2tePZxmbjuxyAFjQDKRsiCoEC8CydmwXhuiW
nHiUx6qYUdSNpPJZ8nUXYfSrHIqMHNIK4PU8K0Z5+1jOuiCMecCsv8cPgLWGQH6Gj/4N1FFAzdhv
evC0JXa3r29Zch6rKZHlEGnP1FZzUNcoYAHsAPgwSP8tcmlXth/fEJUGdizC2B8a+fnizi75SA7Q
SY3BZpqrRZ1bJqyIcn23A0YLPilcJ3T+tG/rcKw43NM5VAhrD0Cdggc5BkEwRlZdu5FozuUP3v4V
CfC1ywxEan/ZphOCXRcMMxwWgeZEW2Ffo0wHqdn93wlFlmaoUGQWOeQGpKmyRzS0136yqTrjqeZE
z+iO14/b+iH4GBC1OdN2aktOwSFo1M7rVf2zLoCWPuZerptZi3iWA6I2ohpppSp12BaoEHqDio4J
XTeFp7nUIVbNs3bI6qWyWCVqEyph3UDuG06KsJkg2N9EAGBKTrpjFqPX9iKiRZAegF8BYgrUixQi
AxkHzQRSjAY/BfRyNr2NZ/02s3oAYRw0+EFAvX1j2iXLQoccS7vUneILeqQYEeazNdTUBCvIT7wd
XxKjOFS8/6nQJCSpOc01Es6J0btGZEG7NmakBNcWdfkR5OeLs8615TDgQmvsMq93TaU46YS6guIb
W1Gdb6KoZgDGWJNN3T1TalS9MmKvljXKuZLgTY14V+siIEAjK9Za82PLsVG30BiWbVsFcNonroBX
7XneZ1awiTwIr7nGw1yZ3I/rR2TVWS9M0r5lrtSOGxEGndINRm9Cxu4p/0LUkIlAhvzMeqmuTKeE
PgjwrhHh8wtWSClDYc2PSbWmBhA7KS3oMm98UULRjdEMtzKZpPMBiA1IUqLsQE1mJwalXOQzahuG
tAk7f9vI/vb67K34saUJOlSd+14MCx3rxXOVqaIKnzaHAPwj162spWkACwVxkQbmCujbUFu+hap6
rRCQC0HXEhKJSsEbIwJ6B/fNJ/0b5zFz4StR/5lJaterLYCDQPFhmeBbJND7VFADw7vbAKNzPTip
xcpLr9xx6HND/oxQjQGCSq1W+b+cfVdz5Dia7V+5Me/cpQFBImJnHmjSG6V81Qsj5UjQgAY0IH/9
Hlb33SllZ0xOzENHdFVJgpgE8LljEHiypkMT/NfWhxaUtfwPsYqQioEWhwMVEBiOXYSENKdR0XPo
i7gtIrXr+DzdmKXyW/MYmXn4r1/clavq22IXEaEEvjzRypnwYCvPrUxP0tobieGp9k1PbprdXNvw
vz/bRVhoTDIOgGQghz0ai+pOfxIQO7sz7u3T5DeH6id09MqXf/2Et5a8iAhppIyJRWDZ1fJjiAH+
rEXwr1f4hbi/CDp/ivug0gUG5GJjJFOi93WNJSDHFCSVl77CVMeXC3tZrtmmX6Yb8XRrM1451zYg
FDAUtA1Qti6xGqPpTG7SQGOqc2EiEJ3bek3VLdOqa50tF1w0NF4w+QFC+GIvRgilelMBTPrH2FAC
SgrngNazNiYomDfp8teu+m/rXWzHQWu5gA9Zg57IXBKIQEKpa2V+zAYw7TJmt2dNVy57MIwMAPWh
BeVAxOgiVhukEGBMz+Plsfb/6BzkUdB6BrakOk+fQM99iJtcxiu7EjQYiNPP0vQQopoztd9SBHTP
LLNw8MEiYfFduaSturErrz3Y7ytcpMp60UpNTlihyw9R4lQeHdrQSgGaL5MbY5xr414MjLAdAXYG
o/VSJS8pHdhgxy7AFOtZvguy7BjYRbEnB09BxNwMqmXW3WUQeyu8fK9+3Dh/V5K+b8tfRII81i2A
NrC8u58N/irXm0UkZlponXi3eaFXjt635S6OO+PdPKiroHzQZB54yl6lr7PiFq3v2lkAGwzKq7+4
Dphof98igI8bkETDUw1+A6zK7AyWZ74FL+QcmjtdtjfrZXxzQHYlIACPj3bhnPs48AL/vmra6Z0o
4ViKZKtZG4/6pwT2Jw5NoFazx19J+7JHjgco0I39en0T/bbyxVt0spgZYzELNqEfWumBfIruKrzG
u/wZjPLA3PKFi17EwY29W1Dgaw9t6Oi2OWjjQwbrIizVOdcMuzdQ/sviAbJpCx6rp35Svq2pt5bx
5xsbdn51FwGDIVRAJAq48r8SXu0JrgIdhRSnDJO7CqqL0Wpuss02ff9Bk+3bUhfhbwKCPTY1YFoN
J1rjGkw9I+tuWU1ci4DfVrnYNQ3sgcaSoC53jmSpgwlurDT/LodamsLN/W8NQa7coEjOZyMBG+bu
eHnfN+oEHQ5H41hyhkIYO7AXYaXjg6gJdw20jXigQyjHv/HiruScbJZcBg3JRLf5chRC7FYMIu9R
OHrDF4Cei+QIod8FeYV6zL8xOr7WIvu23mV0Gg1uKNJhY+6d104Fxi7x8we1ip+qsEDJBTzCwcgC
dbjdsLp6HsH4nWWWIYr2l/lEP0uiTgmetf7K1/omWopFHLoBfxLbftNuYQQH8fgquwkeuhK4GHoU
MxV81gr59Xv9Fhqh02yxwoB6MURxQTV7H5vKp7YIjehPUfJvmuS/60hf20Im1nDQeJvxBxc3bEWm
qS0JViqANahN5DPprSWu3uK/r3HxBl2we3k1BwvL9HE0wjj1rRXUinXfApG5qqDNc0tT6Vp8+n3J
i6SNtelgxi4eK0djc4gQn4jua+ZNDbqrh+G3j2/+eH97UTIphsKa+RrxOX/sH3OgdNwAtFTwxnAA
/zMUEshGeDQXmmXMYhefZVYWlRaxpkJ2SMqtGSIihnwduXBhh0vKbeeLa3kFplZwvjWI9VeNNDrk
mUqcofpVrRA/C6cXFhLP8LtHc5vc6AVcy7XhAPrP1S6eTuklN3mE1ab3MZSe4cVh/jLzo8XpNvnl
WsEOYhP4w3BHwoicXSSgVZabPNWxGhSHcX8Gs40OO9hhB1vyYsGCm67I1w4b4BuzNBOokbhXvu+W
odamNoPsdMDleeoLz7Rv+lVe25DA9sBM3sWVhbjwfYkyNTqtLwDjIsvywO9nxsiM7dFhbBrMfjY3
U5arC6J9C/YGhcrwr8P/2wnoWevK3HL+ILSrx5ncg7H1EV0BBANtfWvseDXMgvf9f+tdnDioM8gO
SUwFQAOu45kJtig/nVB/ne04eeCG4tMOboS8a4fg9zUvPtQBI7MJicy8ZoHEHvJCGgwXWxeH/N8R
Xrx2eaEVBpMnVLV/9UkucPKTpEDWS0sTMie17hWdOsAU9D/JwaBpgcKWmcD9XSqturzBZh3cOhC7
aFlBL6n1MM9dz7Jz6Y2j/detD2tucEBhEID/AXzy+76MShLllQZkX8XpW5PBqaePbkHA/vq5fV/j
4vYwKl10DgiJgRnpobLOvQEQQ38z0ftrcP6+zEVsac2ckN6eNYt22kP1SM55spttYXvfXOjtGvwa
gLE2WnBTIfPq80Hqn1o4ZhSFyffPUI6QOXEziPHQfXaYguiZxGv+ky+VP4WY8dtPpAbl/D+A2uB5
Z5ltA1JNgDFcPG+cTJplN1h21gM2yyUoynCgnotaQ4RAvHPh3RpOXt0tvy15cciHQVZ1OkFuRcqP
EeQHe3q9caT/Ogb6/lAXR1q6cTzGCR5Khik0yubyA92j7e3i40pMw0p4aQTsGxMjrIu3xqUoEjMC
3JJ35NUemucRu3QPZaXIH90y9XlnZAcwHyavsM2lPfUQLxiqZ+FMd//6ma9AfOffBAcQFSZ0ZS7D
D+0azekMIPqTHbj8uL1A7kOMLZd03UKyTKJUgdyKETbLammvKYYK2du//hWuJPPff4WLAjdrSxha
KWeeY+hfRpCF0L0rMo/dt473RytZ4RZaxkDjoNT1b6x+bVvNBgMMyTWmcuQi4NfZEA1TjNV/Kb68
26iYYEqo+004w4mLBy1eReGNNa/dFhDvmd0TdAi/6Bcx3xiittYKrDmr1OPY7oxVuxorD0f3UQ9m
rpd4Spbj8say84/9Xl5jKXRGZzMFuOtcHtoiqseUlVhW24IV3vvU78Ev3BBc7/mWnYrH3lcYP1ZL
4ybX4voTA//qAMfNgGz+fk1NJia6Jv/ziRO/OCnDn+WD5umY2I+e/u8oCP01RM/P+89FL+5+VmoD
deZXO2vMTwEGu/tmNd/IOSwO6I3h5tUz/ftql1ei5Qp3TLDa3BOezWsbgWPk+LOaCtU9Z33jbaKi
v/o+//l8FzdiUYpISu6KIK8UGXzHyIuNtPk0+VCfM1qv6HPj7CYcvMguo+FAtM0EkxuWI0/pp1VB
6M6RDIl7bTE/NseFVhZ2UFuwwtZKY1hzWVTrzO4Plhy3lrC3TDbHqk0WJsnBbHaPvMXlRAbHj2j8
w+gZ8XF5FZ6c5NnK1QPjxsKZurAqgbWOU+XnfbvVeC89My0OpiSZp3RYI5EJpJfGPLoEoEbejFvb
yXkQZ9EAUBzKmsbo904hFk0Db56E0GOCH6pJvqjrMQZ8I/+gDTySbdC7LDffZFaxE23+lLoWnNjl
nmtOIJSx4+4YKjV8pBHanyzStyZJ36a8LOd86h7OZmuDiaUU+Z3e60EUQUY7Ssgb1wBGJrR9Kt3y
ObU7HcW3/ZKkcLuu4RAZDY/1wHajwxd6N0C/SZXwZ7f7ZeVYd9LuBk/Lsrc0KgBijN2wY0W16OJp
YRQYhhjy1Tb52u7kcXBHOLlTeorRXEMeSTeTUa7kOIJdYerFstXM1aBnJ5WwI+YBW6PsN2kL8b1E
rKAdxXaa0e8iyb9QwSxJnj4WRrdRMD9KDGurZTjyrbmJhPsM94NHFPfpelRJFzojXp9lpFvW0Zdo
pE+UtftoGl/NKYv9KKf3SZ74woImB48o2LWxewcJsrXZjWRZRZoG68/xoxm6KoRCzZEbww4335JN
wvXUEGvLso7HPVXkc5T9TuMwDuyZedc2ZKPZWRnalXqkZUw8sxrDUqcHRznHsRbYmXJR5tqz2boP
TWR99Zbl7mLVn1VTGAC80uWIreRZZf3kNtHZsaMlKYYT7QApINX4kCi0KdtxOaXRhFxB3afMgoGn
o5lBm2oK1nt01bhi37WZ5TVx1DlBnXQFGFmlVi7dMStXVeKsk7L/gAjgzrWyY89EmGTaBszt3s/y
8WAngnoFFx+shylimr1pRn2qmWC+Vo9+rTdHIzbfc8FgYueQfVS1B02KF42jXNaSs7LHI5PspLVs
q0/2iltQdDM59lT1w+mgLD31abFULAmUhV5XmkPHVNXQMc3FSnfKo7I5tNebBE3FHpZj6A5sqKs9
9E28gyQQojZaqf7Yyd5H4fDUxM1LXkce/L+26OQFMYys+pECgJGIx4GVz1YsPoglVlaeH03o8fnK
NDyn1x90sy7v2jwnh6io03uHCe2VR0a8qNxhpVlF7ynWJ/dNFYeA0tzliei3LR2WUA55wIUTQOvv
BWP2H6Ow/ZrqtadGtrDVc2mDCAw27al1VnlZ31V9DFfzKLW9dqSh7Pi+qdJ7VdlPaQ8AhTCbyePS
etbj/rOrhtLDx5/fS6rWVVMuwBBYdLAsnjCQvjOgQ9k5aJb3JeAumZN73SQeKXtWTuQPUXQaW3mP
L/TdZvA1rnmao44OFQ9AG8CSuNZ8g4v6oZGy9mwxiWNhmntXJIHkTgjiYNBN41Kzn6fpVeiQNGNt
v9CBxq70xPFh8KURazlC/c9AoLGAulXAStvMt4rRK2s41uvAa9Aof3VVHoei+rKmoV0TmfhmlZZQ
3K4iMJnMKahcHX4CSRcHsisPcTUjzXkV+1NS84V04ZA+kbOtl6afN8Nx6mBgLmA/qt1pWuczp/H6
Sq2Z0nwcoRZDmdwXOuuWZhIB8VCCMc+EiatIvTRcx6a3T7KuMSkarXdLfOFHviZsfGR0eMlI90jB
rm9E/d5NcMtsbMuTjO0yaNf5thPpfsRq2+cjWSlav3WEn5vItoE1itGIJcIHg34DwPOZUClXRpF8
1QTiX1blJ7gqiEC0NFkO1Wi6RBjYWXq0d60vLU7QYErd0Cn708TihziFoZpW+r046fKHbe+kfqoK
fZHaiCqF5Y12DGmhaW8VxaLBYJSbyOWGkeOltV6lxoeU7Mci9wdGfZlB56xSxTpNpx4BSh46AIvL
DnIaOfSQtXjtAkOygsmrl0z1lmgpdkUXe3qMK/8nrTK/0VByiedhTNblCHn4aAqhebeQfbYRseMh
63mvlcrWYso8Qir7vqXIuBpDW8RF/M7QaEK/Rx/8zhJvkUifu7R5ymwX85U0EOP81mBz1UP6WXuy
Miesi8hzBraFx1doa81G9PfQgwxMaT+ZY3Js5iYqte8GMfpOxGuvJAeunnWjW3WF/awXk9f0GP8h
5Ha4r9iOtW9Zp/spMvw6BRlVFfo2hqxqAchUayBriTeG/Emibj0Z2SPJIFyetNxXcteqL5uuo8la
kXj4CZvRxNOJWtfc6TwdfVbo3h5Ld/Lo9KPq2yOVw2Oam3cszQKwKNdCCU8b4KclqZ/SIewq6RtT
thzj2FeRDrN4etc3xdLR5M6eZu07aNDroy/iex7jCXJ4sgOYoYkeTzItWtMK9fQ+Tro1K+DYjL+u
k3fTfnIH+RYjWnqd2WyLMl43FNJ8oKOUmRV22XgkEXW9EnrHPsmw+bDfMSeBgZSfZ+leVO5atoVX
FfmKMn2tpNv4bamdNRM3sXSS9zTrHhJhSC/LHMujOjm5Bvu0HVGF0jHbpV1qemAb89NGjtcKlmJz
FuzOGeqnmrGj3cfPoFh6MccYseuUNznirmXOIenYvaXIT1iMvNpcX/TxgCA24BJ5b9xoX5sDAA5m
GBX8ped8b1ZT6Ngg8vJoozfsg3Qw/nYiidQGmntYnC0ZLxaJnYZQv1y4RrJvkaD1Gg3FSP2kIJ5T
FV9uT5+EhqoTZNdnPjViZRf0OZHuKmeDV1OMVSwdYL1+BXHHhVGyoNbYinXts7LalbQoRMRZSKGU
vszHYS8m+bOb4C7NoxfoRYVVn/jaUD1ASRQoVQcqDW2BG0PL1tpgbts+2+tls54mpTxVti+mId+d
eiLBOAB05kLj3R+ZxDB9UO5isMmdzRAv3HSEx3lahVakvzuR1nkwpnsk+tB706g2LMkOLIqfegt5
nnK099Elm4IPL9pIno1c7YYBYly2WppWfq9Ttoi79MC1bmNMaLaVE2y93Gg3TrAc56rw0IOHJU+z
zogbJKQwQsTY3p9UUiygeY/LOc2tFcC4AmU03yVuMiL37pbcSfZmMyyNifRBStN7WschEtz7LhVB
79gLRcFUMtJlOqTeQKwACP21LCIMXIGIVkniD9n0YGT6kQzNgVrxqymqrababZmBLlYALjQSUF9x
ey7yIV3Ssn9gRZN7oiYLO2dLKFQuOxvWSb0joUeWQTpVJYtRn9AUw2y3jOtHtLDUdmzqbEFS+ika
uhuL5phO5YlDu1Ll6RNcvAwPSfpbU+ifbBpWqZnutZIHfJINegUV+KlVGNdVOMg4WRKio4qv+YNW
mmGPI0HK7keDM+ujKIiXlQn0POnHY8msMoBpJ/IBc+eiyxlKOsKjoF1odnQv++I8EON5Uk26sSlk
NSVej9dYiImuRoM+t33LzA690VAvLVRg2WoFkxxAt+rKWWBeAkXEOH61KMifNu0ybzSsxrMSjS8b
ZaV+7AxOYJtdAT4V01dOkv1UApFBjSZIr9Ka8CvEUzAonj5OyPAhszHYW12PDY/09bGwyJ612bsj
tBgRh6wVGYNGOMsEyYtna67lubLd1xRMDgrXWdA7FjiYd5YYl1TvpJcz99EcxaNGktLjqnM2bgJg
QZ0sNCeFyFepS89xhnFb6FMXtJpN/MHWwH9M2VszDWXtDVK+JkaFHYnMs2nbRxlnKgBXGeHAKCN8
YAbUXkdsWaT9xkIhaMWKPuYJPlbEINzY1Km9OtIeO6M9SEPu4Gv3060FFKd7kftUQpij6W3Njwfn
qIwkHKm1AfZ0q1ly1VbVgqhma3G2RlGwyO14NytzxI6RrmyV4dJoQMmuqPtojbkMy2o4p0QrPQzK
0Ojh9p2hT7mXGG0Ke1R4Nphg7aMzHEYKapJVsVdZ8eZAgWKvV+OmsiGkxxjitY7T5fGKne0mMhfU
SZpd2hY/Mys7D9rkBkbTfWVW9OyqHpehaZQFPiQLfqwjidI7UbFnsM7vm3R6tCl5GUBDR8bcqzYU
KgeG0R3TME74durAQHXKKkha8lGrN0MghEOdCfe6npL7jOvmpss7HZ4SFfFFpBNf9W0b1C0pQmZo
RVDndlh0YqM6NFw0kQeOlW5LIDpgugUb8HQguO90U/oWsE9BQssdRroLIeTSpsmDwQFnydS77Ltw
6mxcbynigJBpsYrj8tl0IAjgVaMxvA+Ju4+bGrdhC9qq6p3VaDFo35kqNHsr9pvUeVCp/txWrV+n
2qmjIuw5YNgJ470/i+otG4l4FXEUjiJ70Ik4IfBCTEZYhRchCay68aBKZ59STJBcFyeMLEZYBXhQ
e0SW1aKmG4zHWVbRhHKgn0f6UdfIlx0ZW5GJ0LWSjQNf5Yc+Yu857G08UDZi1PguwTWeHYVWxJ6G
dPDLiukZ8WAX83zA6U76e1DlcefhXAzZT6NVZujyPCRDtBxsKTygymtc72MU6hkDXwYAby8b6IdR
WWSdN9a7iRjaVB0qXGThjWlBcHxytukEJk3PwLGBlqGXV84TGjivlZk8gnSdL9O+/Akf0ENTNwUs
ewn6OGV7B0H4Aqpc015v9a+mtqygyLEdB4VOStykW07VzsnbfBUp3q9KM/7ozdYIJxO+IQjGujeI
8t7UyFMj0IwpoJ7lmVZ0rGuue93Yca+2uo+Rk0CP2HPJtNPQKStozHpEjyR3gkRF6Mpi/oQ5dq58
oKRWXEfvQNouskOVj16eklNWRg/RCP1Fa4L8I/xKoBIOp1F8j0uRusiznlLUWbJbTnq0YABNem5X
8LCp87fcqiDYZUYrIy4fkij70WvQ3VGW3LAhBWHRtSQ0/8sZ5VC9ofDOvNQpqKfpjVpiIy6J0tYw
TXpOY2cnp3E9qG7lQi9fgxTQtjCdd6PQtRVrq8YTmYHNP4uDdTx/g9xEHli981I12amuWupbZPhJ
StyDdYRg0kkNOkRgR4UmRWNFVTXECesUjqWd9WhofRaKVJqe1UWWl2RWHaYE+2soI6AMxgV3zS0x
CokywFk2pF8WyCqBYV/ZPN9i7xwAWIVXSFnXuFvkhNaCAVVkjQj8XWz5kVFUgG9T7nUqomGuxU8O
UzvNxE+V9Kk05Zs+tidWumHWmq8QVF/3Sf8GgeINEul94+qVxwYkEnBOfm8b897pp9e0x6dnFYyi
EBtWeiqPU0oar4sd4nUuUDxQ/oXgedKfaRU9NByyghpstxdEaA+Ab+herKYTUBzVmuVp7ZGC3LVd
++YW8sStZsEaCk6QRe77Fndtk6fKswbtPeIUNzNfVFSuo14LaIXBc1X0O0bbGk1h431MuzmtFmkw
yGanclRnDcXzk666i4SAux2FZKs0Bi1sRgYUR9fu9Ri6nwkBHAWKX0jxyz1Her3symJVQ8ln0qsz
7v5gmLLVZPcbk42QvEn4aza59yWzV8UUHfVOOxUU6YlqUehZZfvM8/Ihos6+TBt9wfh0Nnr+irdy
jFvxxjlmXELpY5i37iKiZArzyqD+2LpWoLnGJ/46CYwiWjdmDz0rJ0FPFmkr3KsbH6f/cVZW8KPB
7Ly4aPeNcp6g4GSeIuICzNvR1iOlhnlrLnlY1a7wkNtubK3Nw4zmC4oOSmJ3uDCLQwWNIkU1CzJZ
7b3VoWGXJkB7YtA6rvPUuDO7ZEX5GExOhcTO2ro4LYtkMF9ES1ZWZz0MMTakBTUHWodxTuMlkrqv
kaHlVuDSdyf3zez15MhV+2KjwcN49lA6NdnARnLvEpIu9AK9nNLI16y1N5hM/wC04CXnVeKhObzA
8Ey+mhD762T+iNv/ve5RREqzFWExFWwNzfJim5no+UExQyCBpJuWwJOLuagNJ34uqQM/MOm8NGBA
+kPTOAFNDYl26fCkdAYt8w7NnVTgq40m3eeJXoaZno4h7JvRLUldNzS54H6K378vSb4dB6RyRaP1
m3xg575PnywDljIiGZDftOZbjmYCkk7Y4NVJsoIwMPo4ff3EC5c/uB3DAY+MZ1p14ol1Mg0iY5gW
giPlNa0RyNCSTvu2yY0jSfNQr+HE4+LyCOum27lFY3pNIWAd3cp4QVHHHPo8fa45CSuZnUQWb1gf
Fb4FlHXXCL/AvBinzquZbXgRa3ER5xp+XlwvJGsPg4Vmq2u8Tnl7XxjkYJv1SjpoTEccvvc0NPN6
3XbNugQAN7L2c8ZGkuLZyvvAMcbFIIb7Ma8XipODO3YLSB8HtO5PadmuiPWGMIgKHvUSlaFLJt82
YYOIWobQwqeJgbJ7hL4YDJsL9H1S40cSpZ+6M6FxV931KSRxbbjOxP2TW6Ow1a2HWm83TqltjVru
rBGpHj4Ovy/iEM5UAc26FTe6Q89qj5HqvjJs8FUmlGwIVSLLcVU1nlGqHnDCjD/zymErbLExcKDf
cxiSNhtxj/C5uGkmIICFM6I3k9VzctMphaOm8vrUEoHDPTSiuQnTvTrN+23kczHCLUt75NnM9Wzh
GAGatnaE1xSGMH04pPc25NfF8ib48a+o1e9jpnn29RvaJVamXo8auHUDfCqyFdK1MF7OioDZw01k
za21LiaHLRoF6TAPmfQNw4hJHGdI/ozoTk+3OKVXKO/fn+tiLlsadmNr81rzjH88cOCgkJQsLOQI
txkO12bvzm8v7mIinssOY5Z5QJiu+cpaRcH7DPGCpt+t2euNoeAlw6AY//m2AIyd/XQSb7YULaEi
P779+cL++xuWUv7jf/Dn97IaGx4n7cUf/7Hn700py6/2f+Zv+78v+/5N/zhWn+KhbT4/2/25uvzK
b9+In//n+sG5PX/7Qyha3o6n7rMZ7z9ll7e/Fok/y/kr/91//H+fv37K41h9/v1v72Un2vmnxbwU
f/vzn9Yff//bPMb/799//J//djgX+Dbv3LydPz4vv+HzLNu//02z2X9BNhw+YrBHh4SDO89SB1gL
//FPgN0BBweaFyy6Zl0jUTZtggWt/4JaNKzWHUB/gUqdfbtk2f35T5BghZM9ZeixzU7Yf/v/v9nd
HwPwP94JPog///w7/PUCmwr88qwuAf2RGUuJn3iJqRkKJPT4Ks1Pdqbtxff9Ol9AlXJMveiBLCqo
DCxuTXP/4IL8czj/56LO7HWro6uM/77fIi2NDLQyUWPrLv/QXLYdsraD1bXuwwXeg0Y/fN32GrDx
eddivpa0yEo2LmQvwGXxjNz13Nbxs+nelO9oiUMzbSnqbmN3rm9Ue8I3dh0tdRPaxlXfrSj6NY3Y
K+tu6LPzyMGvrqWn8n6hHDeULLoH2GjTx+6ZEeR5VdX7sYRioXKRnt8lCr5DFL5HXbSkcH70IlGt
x6kOa5tvY832pxQBQneDScolN1E6T7BeJBKFZLsqJ2NZ9w4GL/ouR1wjLtC4eOUrA+qkSd36Vl2j
jAYkAUCUBm7KQ+divsSWFvrhk4ngpaHwaBTaZDAnTQ4pj8Is0Z9i5xCzo7Dy1aitpyH3Jn0KyXiO
UYgWKQlQUngYP6AZgTYQAnqWv6TIeiW9yxy+5Um/gBsiMBFOfpQALNavcyUNtwK/gMA84fY6rrNV
ZqrHvkqe7EpgnAyZhIQ/8hoekhGgXSOukQjdm8wOoxhg3GgIiTv5AtjOPqYbVjaeyuyARHLZVKuq
wI8Zxc+UVCclyCMao1tAsjWvNbWPRBVfaNIh+x9RBxPMvrRhb4KAe8LOQZtcNmuzpl9NBk283p1C
TDv8qIRaZhJDFhA8sagwsSlGP0M3bUxLn/aY2JdmYNgfGCst3C73c5kvJNTdMdLAxug8pqNvN53a
ES1741FN/dqA2BCnL+2IX2oSPsUmAu1j+hAKaEDU5Gyg53hyFgNmbJmzYuxES4WWzNLo1E+jS/xo
/JlCMchAWZU4J9uKz5P8gmH9hmKsxvT6viwcrx8x1YuR7PPEn4jjaxZBf6VdmHJaG9YRSEUvxnS5
TABqxmJJpNZmvEtGua6bH0UWIZM0vJJbq7Z5i5t4n7X24+Sg6a3LGB+4Ohl2sSMlyhzTRVWn93JR
6c0+aYeTdOtNR9GhYmV9D8vEnxolQWlFobCcQ5TV61LxpVXSNQhyyLyHI9Pxezk0TEFDteHFA+7c
1nHQ6WDxHemnewCJ7pOh3U0dUJNIndqMrm0BLkBcnDH7fsqlFzXQ8rDouTcxROMobFvYwFrOG0AQ
dwq/qWWXa1ma79DAXVemsakhNCLHclfa5AALoCBr5NfYTs/mKF+JPq1gJ3o3RPEiz7ItTZr7Rt/8
ykMxdB+tbaqXUGyqSr+FrxXmf0YY92bAMzSCI+wctEBd90PWGtAD1rtd6jtnioOCAQI2FECRNGER
2xzDaxvXDtsp6AR6lXtOmgLypPmy6prDwOZmPGBjVQHq44G4cQhhuJ9gSAYtg8SQFmeeHRefHTP9
IqFnYuuHycaRMu+q3AlZJU9Npt+NmbuEz98+y6j0fos8V+7zOXW4vFkBbAMdBjg3fBwXqUU3ogTp
LD3+pcFRQFAqW5NFu7+VL11A6XCDOzro8dQG/cWZjXYvcs+2YV1Xx2UMJBmgJPGOnGYfKmi3BO98
Pfk6sNbEwyRoI/6XvfNIkhvL1vRWnvUcZdBiCuEqPLRicAJjBElorbGDXkqv422sP5D5MiOcboGu
16M260GVWSUrefxeXHHuOb+YD+u8lI+Z7+/oOF9B/daBlenqSbZWB13bh6EcuBLVdK1+pQT7ex7/
fy7zPyQRPje8vnfrakmYPmQ0Nz9IrX78x4/2P7b1t/z7j/946PLXD/nN33/J7yxH0/6loKsOaRB+
sKSqC2H9d5LDn/yC+rMoLZEzXeFb/pXkyPq/UMSGVKErKOYu8iB/pTjLH0BLACzKeYJtjq7+OykO
QNMPmwLpLCqyGnHIp0SoDqe6O61Kcj+3geYq9yVP08mRbloaKrWTkgvEh9myO8rhKdg5jLIVp+8O
mIDoyiZSq21SO8jBqbdL/vwLL+mmPlr1tKuRhes2+stQOE1PZwYGhe60m8GbXUBq+L+1qYskWIcQ
j+Vz8djRLn7pKmduvRBjTyuwqW8t7seYZiyGvTxto516C9gr3RibhUWuIrjuRbfBRZZ6wn1Ljz/0
Qt0DTeaQ0tDgNhOXs199ym4X/77YlZ+awLEuMs1GdpBfU977ru6W14uvH1Z+d8svyytP2SUX3c/2
GMUOpC4v/jJvZgpINrgBvLmXUQLmnm4iywWO9ZjvWxqnm2SX6YI97NpL0xtuR+gUtzWOsgJVGCfV
nUJwSF00allbtbBN4FpeuvWd8NDfDW5N52M7UVraA4C4jV4HZwZ+B+CMcsOV6nS3zbifTErzmya+
Mvx4K/7oCo9Gcgmy+mrcTB4z2FyhzrSnDQxQf4oc6UJ+YV5inX/wmwXBGxh13OQHthbTo3yILtAu
w8SeUmpzNz8zM4STaG16wE8v88Tp76vL4LI4UPhoLLwl2wtTx2ZSdoxnzNoaB/V1vBDBrvTDJtgN
W/AB4Idauz6KHpbfy98j7oOv1LfC4Ag114k3OGQ9BsxNmldUslw/mbb4QtiLEiu4h3FDB7jFra+4
mSS3zGzyWmAEW4DHEkJewl36M//WXqQ/F/fA6GhsjRjTuOAAFMzLqA+53YsJdfOucUcvOEZftatw
Qyq0Se0Rlaz+Vd53bw0tw2TTwcuzvg2bwQ0cYCkV5OuL9AnMrVPcC5fjt/JJ35TfOlffTNp3WuxB
ckxuhK34Jd8Jt61yS70P5Up9H+yn0Ku+SPE+iL5RFAJVV4ZOATX/Z67Z/nf9vnuJHiMP4N1zkzqI
S+lHwYuc6rj4HrIQugViAsAS184q2JoAsfyD8GQEtkmad421Dyr8e3rKjpG50pW2NeFt/nLke9Ou
1GuJltmRyup2of5zlTkixVB73gbmrqVvn7nN9/huehO+dZYtvnRvGf+XEUHD8Kp5sC7TO1DUO1Ak
apa6pfrAFnekp0o4KHfgDLMHfC5vF1hutVd3xlbdZ+FOvVHtwU3pjrYkcZuhip1+eqzSY9PhVnhU
LfxON0lDY8FOqLFjvKTzf93TSpBlbB/4afG1egOWY3bwVqECk72OlNXu8zscbH3b3MArISn+EoDA
cfpbsC4vJngK6s0V3Qq64hvt0Dr6c7NDRMUbr+l2bITSFo7jprhSFEd6EQ0HVgAtYdJxd9Jd5a18
Mw1bpfMzeHL+BVq4E29plQBbJBerc1A/M1pLOq4rhxIAiiNf0pmKLS+R7HgXH6wDYqjP9Bbqt+qC
77yTv4qxs9D0LxZtnepZ3QluAqSX1ApYhAcZxzo2oQ373JmcMeNvXOReZEefnBZuaHPBqFxM6mAx
gzbosIgYUye8KS4ab/Dah/qouDw0w96rv2S+Qw0NN+MqPgR87u9ExthYaV3hpfBZP4c8d/J9/AIc
wHwKL6MniU7qz/xLM7ld+RxZN+V0I8e7zpue2ohy/J0seqEJ0tZ4VKdLU94LMh3ji9Sji1tt25cG
cExgK4IdIZd+PxkrydcvWuo/2dd/XTSYcsooWJiyegJSNudYacc54hPfmls6bW5HfUxgsypobBW/
iSopB2MVXr+7ns+kfX9S+VRl0YSnGoD4wmJA8/FFjYuOFLdVr1JSkp0QmiLVeqpl2FnY1H+3xs1a
JRDT3z9v1Q8hTwbbpB2FUKtTfwH765v8WnoroodxU1Kr9T35Ur8L9wANOk/+6QICk5VLKbYVW92G
N3Fht8dwy3dmEd3yT8atwl0YY4/5DaGw4mr57rmj3JQOTzHPcjtHPeBXsAVDVt35g9uaVAXsiYc9
JLvwUbGHw0Bt3x7gnSL2CWL1Ag3QznL6Y7kB9e8t+0kCFa9seq5oPH35WQ6Cfy6P5wyoyJatgfeC
E91y83Tfhh8dvtNgLPbTBDmSu/gppD3kaG9cKc6461pXvp5eIp2/YZE46r0KraHluvFdw9FTRzuI
13NmL02TaxbdxjxqtO/YWLfl6/xcgSQWX8GkeCreraFrOelPqGEF7qryRl5+Chfw91hFACXbjZvl
ZpPs8L56TJzSa3M7+DHcVVscVxUAntvgdn6IXT73jYTjl+GhaL4Jf9KB68cjAMusc00XXPEFB+Bh
vlP5Uzlzyl16FR3nq+LXmQnd5nVG5Cr7puZHKCmLD7DlGJeGuo1zO+EKwevVbgonoji/zzzqiPlr
e8i2AMUca2t8nV5qXvwSuhD8QtWbd+YDMCvEiGHTXYSHapdCCOuO/U/VHTEzcRbxN3GDLtQTvQ4A
XfQZQJI4007YYE8h3y3pg3GfPU8T8keu1TvFq5leyvBF+i0gm1vFAf3pst5b+O8oEXM38K/XlwhD
yOJx4AIdHWGrvsH/9xZ2i0j2hHHl9GU4Zu50EV5gN/y4/Julk26b+8VIjNwGInbR2onNZb0Tt/ll
+wLM4yboOAjxahS9bq92XBBcm7txdpCrdn0P0NMvhcryERgrWC66+079WNcOyhXe4JZXZI8tx33s
6TFqwvQfwCOxoIWH6BpK6i3TAgsFdu8ByOiu3QTX9Fs5h5U9MCNO+sqz9n7j6PGLNj+A8x72/v0v
OYW9+kVk+FFnZzf6PtuLrnohuNMWV9b2xdgvfoHyVbzP37S/rN/+rcfR/2slXOPTB89//k88P8P6
P//Xj/evnOXf+f2+URVeMYaIJQyHK9yxhdPz+32j6P9C3pBXCs67EIB5yfz9vpHMf6Hus/CQFbRi
oCLJf79wJPlfWAODj0R98Pe76N964Xw8iWWJSrEOQR0GNypCfwgJBXVWpQmgMgzKs+tIzY7Z2F1E
U/CdwpHz+UXz8eVtEAoWF088hgQ1FoGGj/eMhpFhLSQ07OfBmGhwklBraWWt8X1O7pa/wiz6ariQ
Ma/Ln79rMyUp5I0eJ3pui3avc4dXNmfPo7pPjiINIM2BX9rv1zpO5wf3T9STwZlKHkuTQCEwpkXr
TFVLhtnKK0ZQ54YGpxlGGk4xGCif1C5iowvNQdFhInGQpjN4C08pV2KcG8g/MSjVfJy+SQWJUhfU
FuMqcJpuB7j082VwmuksHwixHNY8V/xSg2E/vP9Ac2XWoJgYhXqrvTVP1ZVgZwcAB3BV/Qdpq78J
qa0/Lwefu2Yhf2YCJYh1VLgg2EFjPFkbMyxnsQoIHbVHEYSC/qJSIf98fGsxTtqciaE3XVMSI0yP
MuQL2jtOn3b/jWX+YSgnC64fYmC9lPHs8Ai7mM6L7/rHRYEhOw6uQv/W9+ZyZWi/Ps27JPXXp3s/
fycL0E9FdQ5Cgk4kYMpG9arLiv9RONm2cpfSXf9kXo/e8oJDbP9OgHC2coic0gd//QTKdpCpqfNI
0unq6Rvg3RSEeGw5ohMEdkImASvvQULnQljd1qeOSb/DsVYWxS7KldrJNMcWoMgy5SWGYo8HJFf8
1t/UIlBrb7EPX3qvgb5X0m2yWauTnltHFJr/jnwy1wgi9XoeTKqdgn2IO6dD/hUe6ueL9YRv+nt4
FngyXUT1AnGBj3vRnLspjZcg7HkH8by94j/PJoZJ/tq2WIt0si1SmCGxUXJAJlZKcT53M7xsaGJF
XlILpvv5sE4fGL/GpdA2Zfqg/FO8+zgu4O2Ia0TLQj3QdphdBZdIqiV3qmteh1jOHkW7vFxVDz5z
dkrvohonZ2dTWFY3FERdrBIWwZch2M2vlkefYCkOLDp2qvmyMtRlKKd7kixCVhAZENGIOHm+oa6B
Tl/IfWeCXQbi4sQvEriAxpV+JlQZdvrgTC8GHlT6BqJVWDjD6ntu5Rcs0/Luxs1bq+hjcxm2Him2
WBb7WA2qlU96bv3AOidRoXOggYv9GCSYlLCYly+KIwSYZRFUow7Dj8Td+vn5jJ79iiBquSaYVc08
idSngdHFFpE6+VbKdCeIp5VDbC3CyaFSiWYsA1HlOVVTxCoh/CbF9vNBnN8B70ZxcnzIiTnW7RJj
ObhmV7KF8gCgPdsuJTPtZ0o11hLu1rSjzn+lJaFEBk+yTsVn9SgH/pkRVadYrFqHST3G6Ve/XYtz
Nomgzv93oJM1V6QNjh0zH2nJ8gQQwfNW8R+y9A1YaROy/sFzegCRjQPIxh0EhZXleFo1+X3CvPsB
JycnWlLVSI6m2guCaj5eIlm8mIZcL4Cm+sfaZbAa7mRRigE0Jh3FAKp3zZPoAWqmoq3cLa630mXs
lattunPXz/sJPlmjk5pUYbFk68NcAIib7Lj+Ea5q357dCeh+AlQxRUy6TnLBrIkDqZsZVkUBJa5l
pzA3Kxvh7PmoKbB6Nf4bbsrHgwNmuVgYLSHat+Fn+N38EeLPYz2GvhscSs/gBm8vlUcZ62DjRVo5
nJdJ+uNs/if2qUpWl6jBWCJvAvB/Ql1X6S3R6Up1OsRq1Ow6YRq9BRG3lqed/Xbvwp7MqgYYt011
ciS9ea3mg58W9LBXROOls/NqqmjbLOVDUTwJ0hlBKobTrw3Qu2blNBUmEa62qXAFEB4NzaY6M9+h
GYvO0xzu/g/03M4eNhYoKA18FHigkz1Rz77kl8OvPSFtlnJa+2rl+0Wya/REFw3HTcqtmNnGmn/9
2awQ3NPfkU82B9QbtKdKIqspZBNb30a7pQM2CdvA31FncReb4yGzlZfo+fPlfHZFvYt8cqxHRdBA
jeHTCqTeSbwNJnoNPlh+oDuTYaxcVEsF4s8F/C7cyebx51GfokX7Qjxg2qU+9ZkzH2WIVhfN6CyG
aMYBKg7diG4PKB0Zven1UTvI6A0cFEDr1NnWko0T1NmvMgJZ3d9z/8vn5l22MZTpX0fGIkQzJk58
3e8WYOKi2w7Qv3xsdp9P+dkz6l3Ak4XedqERggjmjOqGK3LYA7jt/7sIFHveJ1CVn+i+sizkUgVD
GjzM/aoN8vJX/HESvRvESZaYZ9o4BTUhGo+GtewhREW11XxbpBYFN11ZNyvL5tdt9u4b+VFpluFE
NKG/h7i9qyUjtEOL1pkWeAhrQJNcU+1Z+0on93EDHn4m6WeAo0iT95iX+so6OHsH08ugNSHi78zb
4uNnyuQy0upY5UwRcsgEsmB56ayKHiW2eHZbxUyuNWFG9wT6xN40C2nTDgtyrCgg+nRd3OyiuoYS
Ypj9invUuQNflXVUbEUQC39onkqjkUtFwWWdDyVMk843nCnWJreBQ+t9vlbPfVpVRpqIAh52aebJ
PAeNkilBxyQotbaPzbIFUUXfs9bvCiHhxumbL1Kd3H0e9NxJ/z7oyUmvzK0gCBZVSrUyN2rXeVnV
O8rMY2N++7+LdHKy92LLVZPxTJ3LoHnDYhO6TBlEyBSI5bGFeLV2V68NbZnvd1slCtq4XaQEYer+
DEqBRNZ0YKvaE3DIz4d2fpH88+VOznI1C2ctCohUVdBquK1BkY1rTh7ntqGKMS5PblBWfxT3zMzs
FrdaKmxDStMjirtLIQTstVK3OJv/07ME32xaLMTTrC7yq0FIEdW0p9scJHx3u2TfiQM/9o7u+n7x
JS8BkTRrUvVnJ/GfuKcZnZUEPbYr0/LEN7czImy57NGba+0FSSHbmu4Mr8aNdPP5pzs/q3+PdkFg
vV8kIj502jwvs9p+jYu3KAxX1sa5tEJVwYiqZHTAp052tTaPvoxEk2pnVffQI3WH/oK5kZQGxfQm
w8oyVTefD+nsun8X8WRL16lidWbHkCRrW0OHT1FOMvTQHcxoZWxnMwYe89hkGqT/fxiblUNbhIW2
rBVUqLPd4s9ZevHV7xYeYK6Vy08++7X+iaeclIE0U1DgZBKv8ZQNSz8hNdS/w0m7RPjnYumOLkiT
/mq4xhZxM3/vds1rcb/6ZDx7Ur/7GSeLZsryaIj85QVHNYoW4VY/5C/TIw3iK921oFMeaCke5h/t
j7WM6Wzx4d2MKycJTd/MEvkGH3cJPc+b7na8WDrd+Z1EbX9jInCbXK89yc9uzUUiER6nuvg9f9wk
fPsWsSq2Zu0z98IUVW8QM0ekEoAvf754z719VJPLT8d/dXm+fgzVmrIPvWika4ZLli75j6EQXIeg
lafKvLagettjHF1jnbRyz59NQTBsUYAlyiqo6ZMzPBnpMyIUy0FQFl7YLWxGUHdWe2sE4qH0afZO
mn9j9P6VTFV+kMztEMNeb4Kv0iysqbme2cLy0mXTwEVSkT/tpkB2xkFpYhbklNo/DEGrOADu9ZJM
WDksTjlWS7XlQ6iT08KQC6ETRxYUHAHqLRTlDtLVBMeq3K5Jxa6N6iQDiE2rqyGMk2tAe9A67X40
4Vqp9XZC/e7zZXSumUEvDA4N3QwVN4KTdZS3AiatINbt5AkJwM3MQwYIxBc0CLDTXX05nRkZosgE
onWytJBPFg9QVrWzio7vta2P1bfyob5mkZiA6HgvZ07zvdiEYCfW4p7Zl+/Dnl6Zk6iGPcLkdBQ7
rNbRkUK4ZILEP5aQLj6f0LVQJ/NZy4gZIEVF6Va61P3KKeJvVjKv5B5n7soP4zk53BBbif2oZRrH
5tYK5V3fppugEe1Ui5+hAazcXr8K2ycvN+4KUcKoiXrDH6+OKKkjq8Ha3k6D+SdyJ5atp4ObSN1N
Pgc8xztKMPpQv2iSkXpYbV/QU7lFXszftqr0oqYpqEA/QY4AgXh2qX8VhUV3QBmktGV9CNwiCgc7
a7pL9NK8PATxUZVRg11CteYzeObrkFlQhsMMiutWP9nEnVRnQTWIbOLYtCtx18lPYbHW0TrzdZgu
JM6XR9qCAP94NKOBiZZK01PukwAigr8esa62BH0Ls2Hr+/LK5zlz138Id7IYIKDnDXwGCiTjdNBV
9WurqWvC9OfmDSK6uKBIdITNT/IJaerbWtQYUmjtc/kxgBiyZilzNgQXmaGIkOr+eEBqY5wpdcjd
aYgjTspF8mOQIfbxztt+vkNP2B+/yjc6qHz51wNBQSno4/cJ8w5FkYLByNvgzr8UD4v1XnQ7IsPl
hPVWAiq2GT2gZ8FxrOzovtsVK5fouS424mmsjwVeI/6R7Co6OjVBwSkhf0U873bG8ym7NV/8IzJR
j+BOXZoGPxVklMWL6BoM7doPOLtE38U/2QeaGYt5XbAP2ggIGaKKKFS4GuDFDlUhvV1Zoeej4TjI
fgA5cqoeb2WKNaclb+fZH4+Rpv7Q5dqmre3GVn2JsMFKaiSdiwdjFdqqDi0VaurHD0yp3TSFmRc0
3siuJdvTJfAAp7WR7pjsBd3dgk0De+joa8rCZ+43tgdfdXH4gFJyUp+xOi0cipq9uBgsTpcdsnaO
CXYOPN9iyqy/JvdNayMwl71+vqjPpIP4a8nknIu01x/poOCn00SLlqSzLFtP8HMPcq6rRtF1Elrf
qhrByymQX/1+XOuqn0uMCK0hSo5vGl5fJ3e63CBgxKcgg6DN5x+6bbvrDzT4gK/rd5+P8txR9y7U
aeFVD8ahns3lZC01A6pnrewjzKDW1s+ZZ8v7Ef0a8buCiNyIhBn/Wj8t9BcXZbXAiba6LWEaEV/o
m/BK3+AQc0kS8fkQz64g6mgc1CDUtNMKH9buvlyJrKAGV8S8EqkrdyXStarhTojQfh7sVNB9SWp1
QNfA7lTITObpVRXP6dQ3y3ptN52XPsiO8NzPF8Vtv8O10JMiKlw093w4whvx4t90af8dnCVDixKX
ONwZP25Tn0RD0GfS3DnV9mU3XpQpApVmtl0Z5LmbRV5eK/yHutBpR7gyzHKMMo4f4WLcSBvFjTf+
Q/JDBS6U3BSbXxDs/ecx10IuC/ndCiojIZCylsvMkmNhkyWG5KCJ21zXlq+unDlroZY/fxdK0OSg
DFOem4MP8NZSbhQBe4BF/+TzIZ2rYVCc+WcaT+6MKi6MaMyZxkWjHZo5ujzZV39gW7T0usTwGB8Q
Qv486NljjTQNG8iFnHfanGUjFlq8xBQP1VVyqHc4lW36y9VqgcwknWa4dAEkSV/wToiIfpxEU+bB
jtgBCTVgejGAHpU4KJ1LnGLtD2u/5uh69pu9S0NPlkeCCHiAADV10BGL63g6zCIXhF5uPp+9tTAn
S6NrCqmWswZDn1iTN00qVI+t3sOiy4Vi7cxckto/Z/CfzPrkzp2VxctVZkiL96FfOItxEU5MToMQ
8eMazOncPcCDFUMTA8gYfYCPn2uaek2OdYIZwjc1oLjVpytTd+4YVmSZ1cCi41w8Gc5gBGQy2nJm
dPVNKDOKqep3oYgCgmZWa8fwueX3PtpJBT41FTQAeTVCMEGY1GsW99HEaRfPBTdO7DXoyrl18T7c
yfR16TjyNFkqyFZKJ65Tb6tU2JcN+IDPF+C5LjUIpr+n8Vcq/u5w0gI5s6a4pkrlLZQVhAoekkP1
Q7nSLn1jm+2XJnWLS+64thzPrhAES0RDt9CqOe0RKWKB+qPGi38hEszHBO7jUdkVOD8NG5gVkP68
Nb2atZAn5yMNY0RxdELmHXYItYQ6vLF2cJwr1zCh/4zrZF1mfYvE7ESQHjcSVJN2pTdtJCeGmRFA
t/j8862N6GRZolGq6P7ENhsUXq162XwvB7QwPw9yNgd5P6ST1dhUTZvO1a8hxdOzjEycj5TLLgdO
jPv6l9J0GvEGFdp+IaMsjKm16tD5SV3e6xhbGfIf7tdYVBqjkPEL/nLlk3aITNtULaPv03Eh3qyM
+Ox2BxQKtA8pAgyHPx5fTRZKuSqSxqKAjvzeJrtsqU1DFt0XN+vhzn5FWqX0wkAlG6evL7IvIy5z
ovlhpTuzDmK596W1I2z5zafn/2J5+V9RljG/2+kkBz5gcaKUGIjcBTtpFz1SaLfNL+KGNgdGOSuT
eO7CofuLjaIJcss6bfCHaD7GscoJ3YWafJDLSb2QzNbftYDyXEG14l3R+/7GSLL6suS15qld35Om
WPNu5Zec+5w4DlPrkbHCxfLz49CVLCJXh17JWTN4GrUE7KiOPcQyiO83/52r732wk1Mm9w3kSZdM
RUBSxbqTi3yld3RmuRiyptNYwDL1T0dAYehjze/5kIUkIHcyb8J05dOduX5YJmAYTHYcb9KTDZ+q
YazFQkSHQkQBPpZsfTHH6L3PP8uZKEt7BNCvtWgxnD5tiqYqrFHDpa6pHyttsiW4CMbw5d8NQq1K
wajRohP8Z9OyjfpUQalpAeYgmi4/Tm1pD0iKfx5lOdQ/7i2iLGhW9i+nxmlbKdaESR+qWrPrSPBC
4TaoO68w9iT6bodoz+fB/py3j8FONrLgtxZqtNAYzfK7MR0D9U401tL6P7MrYqC3gYQWTGPkLT7u
mMpqWgxFmDYhbjpntKb5xqyC6CoQIJQX1lqT49yQ4LbRlaM3h7nmyYJTjbbK9TnUKPDNuHPgtSff
whRb+Up/bhxFYverKIKY8EJOUfCApzK9bloGBWPflJCx7NcStzMLYaEs8UzB/0xmXX+ct2akjdP4
GmVDYybrVbX9lAm71DSeR3W8ShKkkT9fDLRm/lh7siGboHpMVYbuctr3H7M8o0KQKBhASBFWCUrz
pfGN8GnIS3GTiihxT0FcuWFmYNylFyyVICyRc/LVoXzE7lB6TXup+ta1in4/w/S4yfUqfI2tMr5O
iqpzp1zE9AYt0QstF+dLI0C1zNTS+N6Xm/wyVGP5Tg5UubT90WiNhwLfK1uLFCqj6mITOQ0H00pG
kli6EqNaPaAEmkV2XOrmbpCEeutraXk5CNnlgLGW3c9itPGTvPCGCenLse0q9OJQG1E67TE3h84u
JrTIo0Jyc71E7hksAG42KeEizdyaWQLKyqrJzEfrrq5G1IJGYbyqpVQ+KuN8lUjZfOg7ayQS/g+B
It2ZYj55WRyp28hEvCWMMuNgjZC/lRgRhMaArzxrCFtPwGVdAR1wm1ob2VwRpbY4iAi7D+g6lYiy
baI2f5LDRjlq2OG29hAGkdPNgPeTfAg99PsfdICBSYHAgWXCZc4jjV6eOaNcUCjIeKE2jn3LYDk5
LYLd3GLyE5PVXU10tPdxVr2qRjk8iEaIRp0cGqVDv+S5BDAG0mqAsWxqvT2NkkYqhuBzWRVIkXbR
T7h0z4oSfe3ayBvageA6ot5VU/YbaV4o112meuKcw48H27HJZmTNClONLucsj/fiEOq7NFG+ojVz
HY/IsLVatq3r+lVrdJyUummXBKNyn45zdsgEbbyylEi5x93lYU7VeGv4vJ7Q2Bex4ctxZQrjy1hD
30ObisQujC53SkHmPZpDG9dFJH2jUnL9DkFhrSu2ipRNTilZd11pLKom3bMi118HObrSuvZlHnP/
RRNyFNOxijqWnVg4ai29NYHmb5jYbFe3+AlUfeEqRoL8A4q3gTYhqou+q6vElbjX61m/j5sZ8fFY
zf3YrtoQq3VU/fkoAworeqFsW9833HZKIaEbhekmsdE4Qo9kRo3y0F1YqtVlKJaw1adgcGj0Y6Ek
c5d1o5w+p7Heimi+w5W3xkrZaW2PTkeEwoSkliOOcWniypmGvgUWAHZTRa/pkF5WU6nfF43YOT6S
1ddhYjxQWkZvPGlfmPPQ1cNA24h+UezLEWa/0ieb1E88vZrzDaWs+hDJU+DxFxSHSegR0ukNYdur
EoIp05RJaOZAclpknvno+qXSKC/52ON2JuQ2rfT+aBQ5goPJlR/hVDEogfIzliod+jsmP706eBUm
qpYnRIX4c9alaoc5o3ldSXlGWaFsEDsK8xD5+NJElx+7OAzWdTy5slaIXkQps645rYTLKk+TTYhD
ywY4aH6xwAhQoseWocEYblOXTXnhR7W896VaQaeoFW98K/a/l1NXgbTjRLRnHgzHee5kJM+K+aEs
UR6WxBwt3SKNd4Y1R1+nNvKbTaZo5Y+phajD+6xnVc6Li3jcj50bSW0jO22al+M2TwWAmlZcKeYu
0WWh9VqzTwy30RPhnjnHwyHoFRqjoiqGfNEA5IjXJF2fOHjc9A9SXrT5Tk+1XsfdxAw7p0cm8Rjl
iv4sAEff1aGY3SZp0W7R/Au+t8JkoRXVGNueg3w7InmR2YWg917TjPJGabPyOh2FzouqLthokSTu
pU5Dq76NEJNUxOuwwDBI6UMLZSS5eUoqE0rX4KvdRgklf1PxMe61KB++F34a23GCmFxjSNix9YYV
vBZ9VO7FoO6frEHoUUjQsU2SS7Qu/LRN9rXaxncyT6HdhBkPuvq6YftZO+yTsk3s1m8Ex+osxQX/
zKGcT6+DwJK0MVCP7pt8Hq4ba2SII14/Utbf5FUTb2ahDI6JNBV7NS1jt7Hwf6hxGbhWm7p1xgJD
wi4LtWsNvrSjipnlhZXGySOkCLZUoY6jk2TeRrjibYe5Ee+mMmtv/Wo29k0163uOsclJ5aTZ9VUq
g7hRArDF/FXTFOKYN9Asvy3lHBEVzUyPI7R9pyi4oMTeaDl352KbiyUP9j5G66QNDK9TDeEwSaw+
O1AxPHR9pa61jZzj3hg0WnyVm7n2YKE3ahcw+xw6vZPTFLN2K3ZR4IlDH+y5AQ131uRwr1icJEmI
2FVHBdqWTBwekkbmm1c9fn/xooyaV/oV3y64siLkMZSMe12esjehrJVNk2tIIU2I1v8wNanciVkv
HpWZNoelxCbgPLOo4RTGFBvE+slPau6hsKdGVo09nwd3wce4UJTc9TUUxfM+bV/bcRrfplZ91aNQ
+OlDdyZT7sLLPhgxhpBHc7H9EXwnSAL1ojZa9Dh7s9kFcZFeBmYIibjjyRqpZrr3fURDjUpzTdW/
Fa3kskKJMxbCTRJPjTeKafpFGYtyN8aL0meRi0fM78p7NEtZ9ULYC29JHNdHOZCtA6LgWCxNk4gC
eqZiUyYW1rbvi8gWLIRa8kJ8CYVu3gmTgetRp4ZOI0jCXSz1qGvJQSSxXmvzLUzT8s5Qc+1qqvz8
ZxeI1h7x78quQzziWj14jkcdgxipJFViW4YR9kRSathR12v1ropinHsUJC75va1yIw9SthMw4JrR
hhwoQdNJ6DBDTBtWWBigiimJSXZXpRkCcIYRm099P6bZNlDmfDtXlGk4rBZrHvS2ZIwXJByePKD3
KlIxauiaCgeULMS6y8RgwDP11rY1h2LPSSSx3Gp9m6pzhKp5VHrSqNdo6EJwKAs5j2x1qqkZCr0Y
WbaCh+IhwxiAtC2Pdq06heq2UoIB1ekyDp9HvRBzV+sM7YsVVArGEipWU2Y3Nu1VhjxCxq7Q6mvB
bOUv6qCMup12pvRopX72VMktSjRGaFyQUeAt1LFQrqoW8FisNuY+E9ThiI8TZg8ZzTmEXdttLLDt
sDcsjlUoh/exmVVuMYY1/GhxTjjEMsTIFDH8NuVyCVilrdGuVwONNu0ASdGtU8uX7FJVgquEWqi0
a6LIlC7MwZgugtoQpAe5J29Bol2vvpPtmQI6TCUnk55EFhIzQp4n4EnaXNrPyOWjMkY9gkKWPmFz
lAQdGBM51rAtk3ySuYyKBuYUOeZkxa4XsjlEVlcS9kIbZV/0uTEqG4km4cbIUv1rXkXTc9pMFdKt
eVLE5tfBV6xNbESZdlQpT9MQYdVstDbg7xTCpn9psdDZJ8zqVahUcHGrRnwWwqr+GYxCeploJVez
bFTALPK2lO9LMCqU0mu9vKlDNX0q0N+PDvjKFoVXSsOEPW2ZqgMkJmlE6Jez/yHr9PqnLg31lxkL
uetwCPILP4mtyyxsghsWju7fsfIyaUcmggBvrijPVoPTU9/GxlNP4vZVY4V8iRspuQ+QnQ6YvTEl
TxaroybAKtKaScIPJmsvAi2bvGqewAtU9Zy86KNZ3HJtd9jnCDouZr06hjgQWEbIEWoN7TWq1iR7
kARotA9qEHfgE9PxKTTN6oqsCmpLnkbGLpbGItiMWvK/STuvHbeRrW1fEQHmcEqlltzJbrfb4xPC
YcycM6/+e6o3/j0SRYjb8wMzPjHgpSpWWLXWGzrLZXx+5MZdo/2IitwP4Yg36cMYjfGrIkclOrMh
MiU7veb+c1VePPejOsaozKaydnDidMI2Kmyqk9UPxqehbImp+w1ac0YQFL+0PPSfpSrDzKYxMvVu
COhq4G7STl3VYqBRtOqxU4umf5PZMuY921f+jJB0/RGiEfetFst0IEJUpyus7pSA2qiiK9+qNm66
UwvQVfsuW7HC/VZHWoZED9wXS3qK0jz8VZvRD9A75UauHXknmeyEtnGsJ83MeOQEigL8uG4yb9Nq
TlJt6VWiimxiZr61mk75bDlRuve7wZYPKtfmQ0sLBDZmq2uARXBgQQgSY+7HVLbJbTEYUlEgHuvy
VKaJVO1KrOAgLmT6lwQh5qcwx8bLTSnL3PdKND5WYMCmLWCy8RD7PaY1SonidYvRnxbB7tKqJgIo
ImHDGSdh/6xro33yAk/C52HEiSSzvVMid9MJHwfsIZLQrvaSLtVHHZrB355hpvg/aXF0h83OtKs0
b7yPx6EK8zff84NtMeEcUWYSzyW59e1Hy6+q+9bi3KrCAIm6JHwwcQgqYzm8L8NJ/x1kWYEnM/6z
3KHILViatXHKcjjxbJpIQyUpG9HcyOtvshRSN2mN+oMyOFrsem1KXqSnyME1af9diqJyn+lp+sMG
F4cIjZZEjyCWrA++V6THhJ2Su2Wm2kcSRclgnQ/ZIeFVskuNnsQ+ttH1Sq2eF4kkoXIYZB8mSAG/
6qjsT0YXAHTu4/xN56Psp0QdTl0XVIj9Tga5dR7tu0GBKzkqef27NArrPi3N5C4aMR/RAitrduTJ
0jfJyYPXzo4KLNiK2H6Lg0pzM1yeT16TGHe+ZnSGKyW6X2ymVE8fM6sovjnjSA7mS6rxWMLD+NZM
6G1LmtRXrjQYiN3Viv/QAg49FlqK/deQKAcsi/WHWE78R/bq6OyoTBY/Ik3J8GVtMB2CzBF/ySYt
6FBp9oMSyQb8ypRGHT5ZgYHZiVamdeN2gDzRInQmhXdBMsq7QpdwXrDS8L5vU0S1uwD/tAalB6+2
ikPjdNVO0vJ+Z/Yx6zrD5WgzGGZ0LLx02JteGNyVtSo/abWkftat2Nk3Wi7exB6i2kYUyw8TRpeH
sM/bt24MTERAleBpDBV0SA2p+84DKtuWk6buszFDmhXQx1e9CZqP/uiTOPd6TNqShlvgaEG9sYqU
957usX/yxnkze6v73PRYkKn8MhASOo5GQVq+8O5QH7PepBDhpXUcbvvY1F70vsPxdUgtEs2csrAc
l+WjFfvjS8l79ADqp3uTEgzxIqNW2w0mK+ZzIpfo3aRKXiBU2Bj5T0ULAnQLKzL8R5ycimPQkNmd
6gGHqicVlfB2ciPJkZz7dihsGcdkW412adxXSKwlRlpKxUY1g0jdFZMZmJ9ChHwQizXNdtxP6J0j
5ZzHPYJlajygHddKbXlQq6QBoBXhLoTCnNMb6kGKvUA9RomUt8dgspICk1YzcTC4SfrvdKKa+gkO
iZVvbdmbJOQS00C3SRdx1wLkUaUfdA147MOIzLWzUrleKobpKpQiiBzUwnRRnztrcth10NppRt2y
77y/KQH6uJVXzUo/4bpaqVrnQWZdt0aqvVIJCWKgr+0337xW33Mhr0RZG8qsJjokE59cKgwO8fJz
m9h3tIhWOKVLnb3zkcxRo4XROfigiZHQ1rb21JGcNx1BOcrlyKJS+6Md47afq4+jdfofwObLE4n8
Fg4U73pVl19rYGnz8KOt9y7D1ZKHbTzMgg/1Vt03FCs3uJD1aBY9/ou+KeP+J/CsTJtysqRRzLjH
urbdTvOSQ59Z/sr0rg1v1kUMvL7qCsEAQdvdtT37qIVorpjK7nYJeHGhIGNmKUDAr7WyPMuceNkT
hirCri85Yas1NOoSpwTRd+Q/VcC/Cl/r8kulidcMUcaXEmKsVGc2xfB3R2sbT/p9Wr852wLd5tvD
WiIIXXShxPSe7WWNw0kyEh40DV277C/11YAXJW3ye/+obPDWwkXkbo0fdN33UC9iir8/izli/KBl
JnM5lB+trnIn+WetfqrbbqWHt4TVugg0m1A5xn2oEWBq+SSEVyKAfeTG4FDxzrnDtqx4XevHrg1t
dmp1g997PZh/rJOrT2ZQkBNpByVT3cGw13rN10tSNMH+aYPMVv5Y9mxriR6o0BmvyK5hk4cnH5Hw
dzmsDu3z/dqnW4BsExQ8sRCaQEFw3uVtEl+29JF+s9D/VoSYE1kpsn4fy2+IHR2dXQtoPIXyCWbc
pDivbGBArTXOFkdOE4vNgvzAldISc9pZHc5lrkKz5HEqPPNT5FOa+NO9YcoW25A2siCb88flOkVy
us9rgSaud6BM4OneC1leZFX/Rgn2MCK3LqitKztSbLiLLucs6OzUHFWTTlJnCgIAOiUhHknPmfzt
9sjWYsxWTl/xyKzh7rlW62wDOdt3IK3a8I+VosRQ3sHQ0AsM+/1iPNvnaWgbcTYyf3Hy4hftxpyU
rZP8FP4//2I8Z4Fmt7hTp7HR1lyoWZAffTP62lhgx9bSnmuhFTEe/Jqgh4HEtK4QtA4uR3LNhjNa
FeJ7c5jU32MEZyH6mFCr8cOPWRjsFIr9Ha92Uu5dgzKBr5vwflA/j9C7jFNXNrN9ZCcrp4EY4tWy
AWmP/ItqOVeUMtuTnLDV2RICcl8f4oOAiKp3a/fF1fnGFGD/INS4FAW48mzlVIne+rlgDk1TtBc9
ZEoxm0YAvajo/flHPQ8lDoGz1aMPSpY0vs0tQZszzNVNZNcbY0q2t8MsftXzOLMbEFlBIXbGzAVH
TKFMTOrCnfSILIe2L0+IoUNDGXlkbPqnxNnxlF5jS4hLaP7lqHQxnZZms4hnl1TfGnmvWZyoNtVf
OXpJp++D+S1S4/3ka/uVwYrvMwsGwVFcv45mY80x+35RpnZ1CwzenX623+uP+UbY8RkfFWTIqoO/
1Y63410d1ILrYqFoaEH2FrCyy284BK2ZtJBoXQiq/bdkTNQvVjD+/PMgBkQ2jEscDELm+TX2eKqt
+3zAtsj6Ezma/0Eu23hzO8rCmemw+ymSWwpB5hdflQRFErfMXI9J+PjF176Y0coevp4tsaW4auCP
gOjSZrMVyUaYh7S43dAaqUxnBySfVhaAyD8uvz+qAgbsFNSOdYQ8ZqQvu2rSUMlFflLQXDOlE2Ia
WjJhrUDUzDv1UXz403nj4+sm8sYkzoYxX3EDjfl8FCi/GMCG7ScbZVQ3sf3Hjw3we+dhZqeF0tkl
P4CBVQKp3AZfKe2sjERM/3zuzkPMDgol72s5MRnJEBobvf2u4+2cUjsoqRqq+e72tF1jhmcDEifx
2fHn9OWIxgzR+lPVHrLP4liic/E5eovvy3vPjQvXfPP33soyvz7gSapswN5cc3DUhJ3hedhUD8pC
DmtwnwrAzzbe+wYeoYq2HaIVxsb1ajcAc9kyWEELxe254mnNShT9ApMNJaz5Moi7mrUqQi0W9OVH
IwrgKojxbCo48pfj8TFtLUq0glxdgnDLEhyl8a5Wce6IrS8UdQ+KgxdvhiNO++X2F1wc31nk2UwW
FWRrmmt8wAKTePAgnrqm8XJ96V8ObrZGKlLWsBtKulFt6fqU/fqhePIL0eq2H3hoHkMgCfKg7P/F
yGwDWRmKsdBhZ+mWHlPASvsJcEljbfUUu6JkBbiO/+XCZ+OCEpcGRHF7dk5lg21GWW4apN7KXvmM
HZD+inX0BqPDIwIvm/aYYtfkAn7ZVRgUYcydHNa0Dha2gtAu553DUWwje3C5dCA4eLVTpVQWAFYc
SgdjOpB5xrbSOuyfLKVbSXiu3+LCio3nFTmASOSM2fnfdpoRJx1SeXmCSBd9oB4IQikBowsVXq4J
voXZVpergKwr3+tS9GT3v3pA/bZDxwJ0z+3PfP18fv89hm7y+EHL4p0Qf3YEya3SVAHNN3LK+nvn
HLXtdIee1T4r3yHo67UqsSVmmxXJDIPRw3WiyDLbrNGQt5UvNmsoP4w1vSPvKai+r4zqCjEtRnUW
ZLYv01CTQw9cGptlbOgeOw4+JVEj/2wUSQbSFqmuwzUFViSQH1Ttex+pztrMrv2G2cZtotoPOyPn
S7evkvUz0eMT6M/NoNlAbXjzYaBTdr/k/tGbmpVVtnBmXAx/tsiqqdHLZtBxfsrN5pBXLK+yHVGG
k3z8f7zQPsYyWa6UeUA3VSVYKbi+75qrb2ySDYpdZVyxoKfBtxvWtnhUa+M+cQ5KexBalZgZ3cdH
mmqJvRl+m1+TT+kvnJvfKcq3V4B2nQQBfwUFqxpYLKL5MZsCVRa1/I4piI4AYbFFgRCgmCdZ3+q4
aZ6Cl4xOgsseHO6knX70H8CRIJTgPYffYOLvR5D86Rbr9zH5qNLlwNmg3kw5tRbmzd9H2rop0fVd
IvSSkJ4AKY42gDz7xW0ZOe3gFdwlcTbswroKTpVtrSnKXR94eOvx1uFoF1zYebZuVE0NOA/CrYb+
0zHwh3bfmpDYFF9pt20hDWvb4PqUvww4q5YBgJvqDkUriknAZvkU+NjvBN9L3WaHP6YMYK8hg9xF
ogzYAOYXl8d5NtFUsswQzpB8jzjOVrGT3e2FtbCusEckqZHJNpCLn50sQxYrloPULAT/VtulfvHT
gkZsNli7+g+RR7PHabuVu3gxJvmTTtmN7Hr+LOkKW7OGPiBfs6U9WLmN5jkPNOIByY+AVFDe0NZE
V5eWCUL1GnOISSnjvJxIBbCrkeBg5YaJnO086kdHczCHTykw4X3kp8FKhf+dz355ZKBhJ1uwbtmy
KpYVlwEzyRpCcNCMUTMeJ0RSutEHJfapaF4adHNK3uUZHmm9Uh1uf1CxrS4D825VeCpj1Y2IwnuW
cnYBoj7YhGqWkV95aEjWsZLdTUBDX4y27Q/DUOWHsQzWSHvX00tQWr8CpI/565yoVPuToo49TeUi
HKS3WrKUn1KPbZukTfpRCao/r9KJeCTiqHUJzZFZNjdZVe+1Ku31ru1/BkqX7pWIy1Cb8o1lj9KK
5sdCUkE41o4C8g8nh3kFKUWNtALhY7rDT3zJ7xLcDxuXFvTDiGjtusvscjyH5he+Pii3zFcr2Jhm
sguRhp+aexVTKyFL7N2Ne3ybdt5GOd5eMotf7yzcrGZsT4hOaBokla6sThEIHT0+amWAhtXftwNd
d4swVuWc/u/AxOF6tjipj+EV7ZGe6g+A2bAQCz/+R93D/iocsbAQXDuul8fG1UmRgiNufm96VlTB
MSKi9+qgtXxKeZDi3TtCYSATFyp+EXYn+Y/wx+2hXt9+Ih82oJPwh4Hj0uVIxyIfLYmUDq/Nuvpc
0t2+i9ugv7sdZSH9vgwzm1Ak61Ds0tjtmbRX+kNyNPZUAV879a5vd3zREdOi8W6EqNC7t0OvDXB2
NRmhDNWiI7I9tBstAH+efb0dYSHtuhzcLLUeu7irS5kQoHDSA3ar+/RgbQKx9UBm7Aq34VUlzEVl
N9y2d2uSp0tLB9deuHSid4pg3uUnpIkDlgYGmWtbWMcphfUVUcLCjWrvR2AoaxeG+FLzc/ss2vzl
1sbOIMmlWKgPyr7YB3twn9CDVRetkvVtcZ3Mw96yELyBYU1d0BZjP9uIVRLV3eSTxegH/Xd/sI/K
IT9qG/PD/8DRXbqRzmPNEkGl0QqvTomlvGBXXxwLzAcAyA+firfGnTbiNVw8SEcZxfOVg018ofmc
nkcWicjZKD1gd8V75AhlA9FgaPfBXbq3VsKIHOlWmNlCUZW0DTvkt8AuDYpb9tGrkY+vqRn/vL0h
lrbc2XDm1wLi7XWY2ORqPpoTUL/celrT5V/5VlecsSQe2qbkW5W7aa/ukn0owYjFUbqMcCXWsB6U
tsZz19Mr3jdr/NWlDXc+vtlhNlXR1FQ2t7ria/UdQD3oFnqQ70pPbu6qmGLY7flcaKNc7II5mzs3
Az3wW0Zbn9qdaEFF9QY9XutRp4Gi7/HjjU7CLXTYNvvyzfp8O/zK6pyX+cBVtXCQiC7cbzm139tf
6yTyldXpzDL8JAycGioRB0v5RYl/J8lBzlZKX4v3uo1KmK68kzTfX69nGy3LHBUANQmLIDgYe+Or
aDkLEQDETDPlEH1SduOHP6918fWgoFqwQxEcmqfYbaT6TdERdFAra9fUbb4H4vpXbkDQqk0r3t7+
XIvzeBZudqNLrRaWVsY8Alt16RnsWul1hC55O8o18ooUyabVYRuUfJBXmp3MZq7FRlATBtbhXbKd
fmTbaBtj4+sfU7JblFmEczL+imO+NV9vB18aosNXpIyPLvYVeKD1HHvQQbu7tYfRKi/4Nzszf/B6
WLnsFuJQq8ezRecJCBl2drGbfVSAiBzwW60zZ5tqE5T7fMo/pEW+mrsvHJrYEguDGAVLoaunQuxL
OeSKHgbxk7TvN/8RkQpfga3Df0UDtinddiUrW9jYQE2gsOOOSf3jivStt1YK0lt0EMs9YNEdr9JP
ocnDVoqRTOnU+NlOwr/zMH27/f3eqx2zm4hCGbVPEl0Es4zZxLaZEvp2ThLRfLVcIU2ofCj2w2ea
w5tya1WuiscxHXbneU33dukEcCj1UF93qPaAsry8aqWoipuCDiFlkfF3aroWhtkY09tbaHLJSah/
rLt5LCwjSiMKjWjGy1Ka7UhLcsou8dAc1fzpo9zVp1FNKLob8V+3p3UpDhVu6jBCfJL6+uXYpgwM
69hBTNWL+kOm45loWTu1U19uh1l69lEzQJlFMzhJSTov45RpgBrs5Air6gH+YuBWGEWjpVJu63to
NmO9XTcKXLhzL2LOvts4jEaSd9RiRlN/Lkt565fDAcqAWwb+5vb4Fnaig1gcRwtV1GsldbkcpaBC
jcGtVPlLK/UQR9QqXzk/F7/VP0Hm8ulWV5h9DuObfzt9mrT0wJWwsTXv+G/GYoIpoUcsOPaXn6pI
CqfQ4Dfir6htwU+DJ0tXpmspOwFXqYGxgN3KC3KWN8fAlROLIxSxU/pJ98qdat5L6Leh0Rg8Ft9F
QTcEmbsJHoy/wt9Ku7s9xMWZRAMXIUPer7zaL4fY116TW53GA08x9n7ymDd/tca0vR1k6QFLaVN3
0CuxBUJhNkgvqf1eqzme5VN3hI8gP5QHcWgkj9Vj9GF4kO/8p3KlnrM0Mg0nDt7nJn/ORSXsLhqK
MGQ/a1OLxZwlT3+3Tgd912+GlatgaXshdUbtAZURVspsEot4QOhcQJyMcGdbOwMGP/Ite6OOVo5+
MU+zkx+1VKorVDOAOM0lLEILKk6rSBolt3Sb5NRyAsW1e1QTtQ/makNmcQYphKFASevdmuvApLmW
j1JKtCCz4XCM3HDGPu2b3crqWJo+znUyIkR6ODdm0ye16ZiNTss2u0dt6Sjv4l2wzz5gaR+jBmZ/
jSgatfVmTZL1WlYKzAyFG1795CcAnGYncSe1TRS3veZaYeHcd9iPnsgjYOCiuNb+MH2NFhBluztN
9uSPvT0Gn4J6MrFCUpGIKAUR6PZELM0DJHhqEWhuctfN5wFHTG2gvO1WsfULsZlvWjv+7MP890B3
9XaopU97Hkr8lLNUHsmQPAiLRnNbPUPUInLH8dmEcvQvoiBLQl0OvAaIy8sodonEuJrVyIVPGfo+
P0N0hGI5XrkMFm9U+v3/DTPLh+Q+bCZZFuoh+3BC4EmcLQgQQIjN3Yrz89/lJDRtBNYY03YyscuB
Db6E8oQxMX19/y2cvNeybD13cpQ/hxry3gJsQNMG0gmn52UgNUWCAb0QpJjKeDg6TRtvYa62qJrQ
hL79sRZXn0MdGmCBco16seEH1rjWaZDdvOcm9zaS3X2Hp38fF+3hdqil1cedhgY7o7tuc5qj04wt
Ysnu2EBQTpWi2jZtE9+PZvX130Ri7QFcEO3J2ZaaNKvpNYcViAThPeD+n1qiPybQPG+HWZo7MJKG
AGQs9CcT3vdRVvKkojfxNc2jJyQxdpossdyHaSVPXWg6WXiagpTjPnXwt57tqnAI6zwPhJ5zNobR
JlXl4C1Kbf/Uldr0qVZ76+granCQx0p9SYEgaxvP89dkbRd3HR1LVif3ELrhs3y5HW05bTtTvAXs
j94hwNzUeaz3HVqzENY2a/CvpTWDr68qbgmU3OZfMrOVhGXDqKWyeKkrvEAT6GxRBkvj9rdcDkQf
VkBrENaZTa+ajEqcwpaHt1Y9NkJcR1c8dD8lKLq3IynvP3p+n5MjK0KXz6AHPLuBmsrJmrw1aAEN
/RhtpNzXMGWOU1nZ+lEzbpxwVI/QQP1HaPPSS900GJqnVvshqobg0W4sGWsXWc6Pg5PTzAUep6g7
rpbhV9UM9jP5ivrVHj0pdwN4qU+RraIUDbfwzi7k5GvoFHXsmqjVQenUpWGHSoPySZ0UO0KOoky/
l3qsBhsnTayd0pbtqYhD/9GOJAVhpkHa+Qo0GTMd7TfPrK2/7WjQHkolDa2NFGrJM4jYUBJE14EM
IpqGL3Zsxq2r5YP3jI9rdpdi8PQ1MeQRyMdge89j0U07TNwQVkoxA68BE2W6ttMjM/wkGVO819B0
OfVFHj40aiB9GobCOSJF1bgKnN9D4UUZ9Yw4aX7ldpZ9Jq8OG7eX0QhCk4fp0BvZ+Q49WDlGql5n
bhv1/iviJtaDUk/UHhnFPZJR4YfRN3L+tgTzgUZdeFJRxz9KXmv/9koTwZx2zH94SYBHK86xHwJr
NCH6ajjTmnw+o5QlOKMOcjawwj8EVUaVsfB6HKVqB4k7ikE7M7dftLFHoLlFjhEsefdV4gH8RTZ7
+tZqNrltLhITzzcRSlCyZrWYd73KqZVQPKAIhVaZYc5usCIcvRTtGk57fbK/lmZln0jCwP34fZmv
5DVLsTQScPDWAn9gzy6xIVfTCVo3hzAqWGHEXpLTnSWt2XqIA+dyM9kyCT+HI9g8IMSz11qu+/Y4
jQ2PQpxFvlclvkt0cNDFyBMnPcAHjnalRVewMTPrZOhYmK2cHNfZOT+Avji4Qy43ADGXl7XVkfQn
sc8bHkrtRk2l19gccZjxsdCSwyPaBfVKxIVDmBIb1SeKeZQSiXoZ0u/9xJaRJ37HqXTH8VU43Jn0
W6IP6p3wUFg5sZaGSM7DCcxrla7n7NDPrTpU+qkVACXpCWWA8KF8BGJ0lx4wjtn74c5BUzRzx8/x
fo3gsfBSZqyivCfqidAexDI7y1nDwlCmtLPgBr10984PWOT9p/Eh2GuPtvPFwdcPNWZQHi+ptLH6
3bqf93Vlg/io0GIHooLafSegncUvR1Ob7MCkj1AouzLko4bl7vb8LofAfxFsBwnLXOa80PoKdw9C
cFw8TX7wPFr+/naIpc0ojDmFmDqFmnkJTw671jMMUA56bHxPa9xL9OJ7UPUrzYLFMFgR8Zh5f4HP
FqZkjamtFWSTed/8VaUmlkSNhvxet/KQWZyxszizGzQJggiIKDMW1UaGbq5PDyv4619MGem+6lC9
0FkDlwtPiQPPysaOr5K4KKghifSrC9awS4s7CxiICXYZ86N5mdOMI4hdDUFU6a2Nf3JBw0rjCQN5
0lPXoJaLs3YWbDZrcYL/AI96apDl2OxJb/LNoKITc3verrNiUf/XFV71uI/YlvgVZxumS71wUBDH
crmje3fEUWer2v53pRqe68H6Y6s5gELn0WbHQxqmCMBUHA/4Bz04xngsiqNiIlWtJPFKS3FxcQuR
X4qCQhZidgq2waSw8rmfFdW7M+TEjUh0vH7NJ2fxK/0T5v0hcDZ/jh04mZxJrG2/MY6Iu1g7OV3F
Bi6UQRiFePKRidKWmr8n4sZUh1Fj4kTfRA43xR637E1+TH8pr+tP56V1zkUFXo5sADyiWDRngyrL
OvPtmCJHGsjyTo1s2LijlcC1GChH6+oLch5ry32BskKBUwdXS9EdE715JStQnV7nqam54e/sfthO
W+MufNUqNMU2qoXeAC3vfXIAV6yv7YGFpXIeeU4Bs72yifSO4SI05ePk1ETHqprCI0Iaa5X3tVCz
Ixf0RV/K5UD5yO+UzSgP1b0Qt3SDIhs+397Za6Fm58cUSx09AEKFQ+qmXQcn58nWV46PhYfuxVeb
51ORVHrRaBMlOZaPUIHvfk4bnmSHVXeRhYNKOGZCL9IoQ3JaXa7JER1Yz5/6d+Q3eIgOL6bvwP8O
/klYCvVb7bUI79Yp6wsJq6HYuvCtpApyxa+UCvreYc+qrFKEXu1TIA/o0SRH069+TFp5oLP6iHXT
2rQujpY+Pt1SkTrO6U1lPnYSian2zmBJUbnaD+DIyBmFTQF2sy/BTnbX5AeWVgzJGzU6UnSa3rMp
prY65Fov3hfNfVYVf40IEWtWtnIwv+f4szcAbxlVR6aClo0xXzIofU4obqdiyTTHcNc1rvy3Tc3A
uKu7rVq60T7cCDectnloUAtDOW8AC+Ku+WAtTfH5z5jdfLERKYmTULYrB+XJiZH1ml4iVUvc2lr7
mmJXz0csTFZU6ueQBuZHm6oU2pgK/Weh4dIdW/BPwLw3/XEdY7KAWuAi/yfW/DCLcVhVpJ5Y3V7b
SyinpK8ZvcRd9WHYpEd1r6f7St54stu+pdpuHTK7cCFexJ+dcCPyrQnWOFRDK9P+roTmuAmrPvh0
+3Bb6HJfDnN2uo1Bb+pxzTCFOXOkPsbONqHHDSZkP4Wbsj/kYnBrAhbXPm104VBcp+jETUWaOcsq
vGSKbT8u/9+XrA/dXcKXbI/q3dqJt7QbHewQxDuZ63DedEQypovtSKBccifYBlZzqg3pLupW+wxL
GwFysng10T+iEXd5sjbj0FuaxDNg6ivn3uqdv1pbDtGeVhSkysJoe/vTLS0QqvLCZg/g+FWRMA8a
TQEuRH/MNx6mttr6vr8SYildAv5AGqFgakEddnaSjU6WhpkoKSdJx/MmNA0serDpkbQhfouauvlm
ocnjKlaJajA8ZxZr9Hfc+N6Lii3SSpNzaa2KVynsA5V7Cwr15QTLmBlWXstzrvNO4ZfiKCxnvL2P
eOJ3YTZf/A+uMwuL5yLkbAKsoQ71ZBIvSIqwuh/QKEj3ib0ysoVP+Z+0FCInD6J5jk1HMgqtCdyX
rFVH6j5PWTv+MUAJ4yhewYIuYtAAnL3rMr2oaH1TrzGVDEnFatIeWh2QSeSMykrhZGHOLhaN2Cdn
WW9HaaiuPRkDqTZ6qKLhYLXGE/f8GrJzIQ7LXqE3bJBRkNFfxnFyM/VKCn9YnYy8U7e8u5ItCpyb
9r5y65fC2ZRP6+DfhW8lXJx4fcFau+5/+xb3D2JvqtsZv7Ss3Pahfbi9sRdSJUHpYSmQPqAkPltz
fZ3gKEY11OWya14xgEzpiI3VVi665DHwTPu1dKR0O/iNdif39b9IrYlJRYa1wmH2jm84+3yKWRTe
qIO46tq6gAeYli6mCdK+Rmn39kCX7li8XHFegagFG2ze57D8Wq0Qi+E15qcHI0L6FB/Y6I3HOgUu
R4E53QYqxpP9j8nwUC0MylM/It4i0ZhyNXN4QKsZtymAd5tqaL8Glf2MYke1Ut4RJdtZ1iGAoBQq
BAuZUtLlOstjy6QSQsNLr5E09jPpDmZX4NqRcQgT/QH55xrDaGMNLbOwvAEWYcyrwpgTCKPLsNNU
12UVcG9hS7np1ZfWfDH7tWbewlq7ON9mQZpiqFpJ4WNbBUxqPVcmdMBq7TBI+l7P1JMcx8cibu6j
cVhrZS9sJAwD6JSTxKJlNf/4/eRIU8GXdFPeBa+l5uXHzpPi/e01tvDxbIALVHANqk2WNbuUs4Ru
iBkAzNTDId/4CmaDkddp901d4ivhBNUd5H2q9Z61ZqS3OD4qaUJERNBcZ8umrMK2rWv6PQj05pua
NO5DWpfmWk68kHUAZZKFBgCm2NQ6L5eJ7HSBb6doJwb33U+kS9GWPqo75c56RG91/Es5qPviJB3X
WqJrYWeHvNHLudEkINtzpxpdG7tvtzTTB9zL7nOJs+v2V1yaS0GKo+lMCweJnstBWonRFLJDdQ1g
37PTdy9AEI63QywNCMcaKndQG2nyzuaxgFJYWHnJy4JDZ9tW5cE0Ms119PqLH2jb28EWYK28d7lB
eIE7JkFnd1fiFEUWCQyvUFbQtvlhCvYIvXtcllD7jU28HWU3MdF25xHppmvdm6XBknWDvQHtR3Y3
m0+vDPJSigjfxZ9lqXrWoLpbdgKOsbi7PdKlL8erXxFTi+Xb/AFuC2XqCDtTtxil5kk4+NxrqeOt
zOfSeMA9qOwChVbCnJtmTzXCM5MDKK3/4MvKSTN541Pe8+pgZZksnMq8XKiNi4Ie/LvZeVJ0Qa+H
gCgFIMG8jyS927d1Y9ypwrng9tQtDQouqAbemkTgCkhYO1mQSQPkGGvADiM0evRZeJLex53kPVRh
qq5koUuPMth1WACyIIHhzL+VFOtIU4esCmFVbn4RBA7jIJ3qp3U3x6VpPA8lxn6WZPS23yX2QNGg
6pCi04wW9r7zasIUWDk5ljppF4Oa7bTUb+uxF0u933Rb/UtBJFRaPlq+a+Z7WvabYZdv9XqDVFVq
u2G8CZ/WXruLH1LItYl+LQJJs2ZtnUV5VgE9cHHc0FxqGPkWaolyj+BKfpSM/tvtdbNUSwSo8k+8
+c2TZJXWGMSLjvmnlqe1KJLkz+vFxMWveBZoVjwIhiEqdAyzaUjlyQ4TgGd0lIOtAzJgZUgLkUiC
aG5xZNGEmG9wx/fCxJN5IYVfAFiX5aYvN8oWFgDpviR8MSjopdtgt/bpll7AWNhTMBV9KiQHZ8tn
qnx0IEnzkPesefvuykN4sB46iGPdQdquhVtYKVgJ0W+mhgA+eo7jlVQvLXMPVZRRKX/7lv41q0vP
xRpiFxZrF97SlKJcqliCy8v/s5NsgIza1j7YH7tXDm0ubXUc0CJnTY5h4QIgd4XCgUQ1hPN5GG6g
At4mGPnWCD5RsHguu2zlJbg0a4iIsF14TVxbmIKkCcOpBAzBKnzgdbZLgrfW/1UMa9pAa4HEWM9O
rSiqazxhgIGB8vhqFSpoKXOfJ/JmKKa1c0vsndmrg8v5n0GJz3cWqxiGRG5RknbNjxMZAmsc0ZP6
/n/jnSx+pLNgYuBnwaqybypoGtyfJWIqxQ4g3MoOVkVKcTUeE0QDgmaiEDdbbmQZJsptnPg9Cq6N
4zpP9ql4GlzzKL0WsLk/4sGM8sxWNKeiCHqieqhP0SFYeVwvfUK0QeAJc6WqbLbLkSa+HaHmY2ju
MD7bUcTectywMV1fXSnPi4NhPl4UegFwKIaNbtXs+0WREk7p6MMRDqVnqen/4ln105T9RzNVg32Q
s1xXzsilGYZe5/Ce1ki05mgHgEaKhMyyINuEdwNKnVsBDR52/XF80X8kmzUQ7dKiEWwDSEQww2A8
XE4lmEK0mipO/7KWTpUQT9Kklats6YwCREXhSsB+rgpjSA5oVmFZlFT1UH6y8Zs+jJaeIP2RrWVb
1w9FGCkCzkTVReh/zRbGGMmxkVjwvGzs9IBZ7MPxL2mMt0WTPIQRFFNTXlkh14O7jDg7TbpGCZqk
pvoRWQ+VLLSuvvUkQrdXxXUQW+Qc8CewO6HWMssF8C9NLersZADT81SYOxlQGGnl/2cUcZidnR+p
PmqtPxGlq74WQ+1OBdZe/a/bQ3nfMvMtRd2XtNvgP95pl1GacayUKWHj+AnWmLvimO6i/VDsgheR
4gBF2yZ3eMltVXa2G24EEb85qHT6XuMf+cq7ZqnNLorQ//0xs4lF7qZTMTH8zwsu2GgfwGMOb/ax
2nW78Je/iXY+2LDU/XMNBz7oWdzZVFNMUHCuIW6Q5u0pyC3pgz/J/RFRY+TqnP737Ulf2uQ0atBC
5VS5ZiQ6ajLVIKjoADg4Z0nKWO/9/+PsypbkxpHkr4z1O2dJ8F6bngceeVVV1qFSHXqhlVQlXuB9
8+vXkeptZSJpiZZmH3bG1K1IEIFAIMLDPW+Mr5etLHkpiqp4TgErgT4NF0qIHBi2laNWAspcSLJ0
HQgj8lTz8SBoBIXwQ4Q/9SKU8VBzQhMa1RmUj0+9qNCznoYjwdt3FW4wUlR81Fe921wXqzB16zWo
KQRXzkLfAlMGiCho1bLsjs8hIRI0Y2YKq2Ps/ixrTS0f08j1lboG44fbfrY1b/71I8mMQmKdwaxw
BbFPfnQklaFpSQCpTyezwxm3nfoBFSmIJaG54l3evIUyLkyBmBBLBLIGCzw1JQemOaB8yCAFwTrz
oVwwOyRfDf1Ni1OpuMbKviErdrFXoFGPRc/Wc+c5Nc+diNJCmV5nJ3FwBx/zpd54na/SdeXp62Zb
u/ReDOw5PxU2HiLwVZROkDrzUdXuLTtJMgx16MNk+GhD1B5A21SQ1y6MEmJGxSBInw9zBxb3+IBg
aI+M2gTMC4LeiHbBawytEpTLPcW3bieP9bxE1B/necupTXZPHvlNHmCGSdXgNx26XUm8jvV9DPle
OmeQ6roTeM55ygJjmEeDxAwAKSjPcsYoiYqB4qVat5P6tUjm8CY14nCd5Gm6b2rIeEJcwIxGF3Uf
ILdbqb4dyq78MADMX4EWdHqy8NhdCX7Vwu6epALc0SGss6Sy1ru8a/ZS6YEW0UUJ3mNCgR7Ia9Z0
LarDL7wzkQygDoh4xPqsfHo8qAoqqhTJAOM/Z+m+dT27EONyIz93Rc/MZWuY3mQvP3QDz1pnGYYj
hgT39bAzv8Wbai25mAGZHIj8uvFKuLiFbcb78qc5zqcM1L3DhvV5Ojfe13BkcAHdQbTYqbbUD9FK
8S/v4KIPH7kVZy+vM3SqUZJ04kBVNqjCJm4Qh5WT1kYPGQSrcUaleLhsc/mwHhnl7rBxtDXMtAAu
ngKc0m6lb5pfHBzHXOs7PBNX4uoEWwd/laFcB7YjVso9m8VNNLRx8eBS0WLQ3LY3nMS2vFgjYEVQ
HIM86Orz5UWqLJRfssg/FIcohg5phqZNmPbXUmyTnYYpftUC9fEIvR8nKiDX6WSTBsKEKpJv9bKR
NgVI0r5CtRNEUHIZlgAW9+Bis5PRSc2hecnmCr3ayGTjA411pyZdeNvpafQoz3W+ITEk7KWmUrw5
zqDGhxsMHQdpHkJ3HFMItoe9Fm/LQp3cDpDRxr285KXbBSQJ6ACCQV8Fqus0RAWYU2w7swMOCHpk
tg014uYxSgSB8PxVCk17MGTjua8BLqpyvtMZ6PEZNoLu0FvPlQr9ztQIW1cJhuuhGX/jdBwZ07g0
mhRqPRl47UPWOe9DB4246IYU+fA2Kl29x2+xV401pYLLbOE7nsQAbonBaOQQsEQMoN3LFL0HYL7P
9FiwWQvf8cgI8rzTzZptTMcqBVDEQ1KvihLzGe2rDT3u2RaNwS+g7xCw/45pyEBOTYHrG8joBOu5
wmvEvCWYX4NoReJlLuQzAWbCYIqvXcegxiabZC1IudjH4o7hiXHOKQF3zbJWxksoTmyoQBZp5GVK
6tMYwu6Z/CnACBZEQ7M3SGULsq3FuxElBlQOEXLwVj5dtqlAPTJk29gHnyOCNj3Svl8+cGi0Y3mg
ckNf+AxGNdIEjX5YyCBUGyg43x1gCMnTZSuLz4Dj2MmlHqGCPlHZIHbKuxp7dqCkHHcDdJOMVX4f
gZTyssGFD4eS089Yzd1JmTy1EB1HLjdbgZN3GxINAqdYeJIimzoywR0xiEnMbVCitvUjEc6hn4qo
5WRrsApaLtSJkUw0V/ognFddXhvm61DhxfA7D1XQ6TjQyjQ0dEtD9BAhSovtu/z5Fk421vbTBPsJ
R2mpFkEVPAKU0CmC/kY13pBROhbk5FMoR/+6JSarxWC1Muj5uYMdsLMFEW4kD21wk0nNfT1OezZD
7jRt8OmyraVEDG3Yn8a4g9zV0HmlESDz0lXrhZtubWzlbQOpG+qLuwsLUUMGPTGgFmjx4Qxz/tGD
fDnDqcbZBdbM7Y1Uug3qmr4xQo+bcgp6V6tocp0preyHdf/L4n2M+fmneb58QwY96McByX5uxPNj
idbG1qIJqhaCb7rgKhrTxGTNNtZ35kKUbaXULBhNd3Q9Arub+cVnTPFCRBrNPvZyalqwM5pb9f2y
3aULjg1jol/LOHX5RoclgbWbhjCLOhx9jqzKftGDWYMQsT3P68u2lg7c8RXO+ahWFUZNc4A+iJ2a
jtFItxYdBMiShfVgghW1GAAtgWjl8TljPERzwqptihyCS3A0XpOsSv3aNEXED4urYUUtSMlh8ox/
TUtSlSVhhCJ8DVYGJzDHvQVN38tfbDE9xy0NyDEOAGIR5/ygjR5n4HMxnGIpdYoI3BA/V/sSch1Q
KnbmJCx32N3xRgWc7NpGkd5LuuptzkPtc9mZIToWHQiEHKBTQ08eiSrIj5aqKMBnooysqYg9eJSc
RrhIgaANkQfkLqxRDYm7ofOqEYob5CPYmpg4ja6Q2MSdQ1PPfBVdT0uRiMFDNVCooo92NqChkFiO
FPZ80UMvumMMB9GqdaAVPHm6W4ofvAubfmKPuw+BZjBTaygNoFwMaz9I0oih8VG2HkaoT+y0BMMK
0FTpUFSNDQvK2KPs1oVRbIzcDnvHJJOyG2dNW8+IyoIcZyGAnPw0zlUqAP/HjOCuaeyiWkejCZae
uFLd3DKr5yiQayoIWQvfApOjKH8wVTAbXCunW5/EA4b6WQFNmTHHnBXOoH297P6LFtA+x+wbw4rx
aZsa60Yn6bjULKn9Gmehr/WDcPJs0QiQbujSA6YFwrfTZeRpDyX4HN+Nqd+puUM+8le6slGRp/t+
dgzJDW9FdNjs03CZMPBaSBSZCib6G9xeFWmQggUBbZsESixubmKMdG7iF70xbpKowrwdVJMEu7Vo
Eih0YPxRWsWU3ekyqzHoBkXBY61ow8+dXe9qXYk8w0Dtc7AqN7ZrUWa35JCICAAcgXMFw/7cImOl
pRn6O0BUa9nn2ZZ3sXJVT40JBxU1pZbiJJorf9vib2mNVE01Vsz5UcwFufGnrPOottEScJ+iDgeu
xVBJnfBWFIAWrhvGKQbmGpvxkfDhLy8qSmcJEL9aS7oNncv+uSnT/CrOrVyQdS34KWAP+JBAJSwM
twcZrk5JQuNSCStjXSZ2tMXkInm/fOQEEfWMzTUuzVgqY0TUaUcffzwwjE9QxgS4b9iIamxLLoLy
hIXpE5zws0pqU9g5GXtG7U0rfSX1xcqK6VVR1k89BKq8y0sjC4UnUBb9tMYFb6rqhTr26GgwyZB4
k93b+9JPH5Wv+h6kILvkKyqlqCk2XrmZ8fBo3dgjYDgLXLDLjugDqI+Xf9Ci1zKiAuiYAWuLovjp
mWwC4HdVA97DfhCUKvvmEcR0OrgaKk9eJfVH04N4HNRqG4HhBV+C+Dp6V6AsYU1WLnTXDQViPEEm
hoHi8bkGJzd4kNzozaJumUOdFksX11MXIhDeJgAhMlwxaIm4QFvMUgGoJZsNo670ybgJJnfK/OE7
xFvw3TUvq+5Tc8Ny3XJtCvZ+0bbB2j3IEzQUkE+/tCyFZiRRIHzLqQhvlLyc7s2AZm5N2sJPcS+g
Qpdr6dPl77z0mZES/W2VnFpVAyPpIx20Z6mGBoFTqCqY1y05//XQjgOEkimA98DuqOxnHL0y81ou
o2piY8WK4nXlnhQPfX3d5AXuTcGNzGI2d3FBCQPkTgpEVUDaxQ70kak6btSYJJhMJWsQAYJAPsZQ
YbsWtXMWwirGUdChAqsaKncm559WQU2zQuvWwUQwEhhtA8r17RBOgurGohk4I7hQdXSL+fwiAXGb
FE+W7sy2+WZKQeU0dfOYdHEi2KFFQ3i64oijUHr2KsHATGaQIUSnGKRJq04HmRFqUGW6aseqEOVl
CwJ4SMtQkwVPBaNv4x8NGNMppCTBfEDrKSuwQz1P1IHS2+Rb97Kfe9FK8k03Xdc+QKSxF6OYFDn5
2vB/2fnBeKMyKTYM+54Bbeoyj7JYB/syiNBW9qTpDi1MEcR+6bo66XpxB5vElBpmicKNtm63w03h
9g59spwaZaPclR4vL2nB+0+McedZUuoa3xXvGYmMw0tiGMUVCqrqLkubyK/nUVlHQR16k5Zj3K6j
IkrIhdtSY8VLdFdBaogO6+nhC6UIjKnBwJTfrM4pJH1dmnhIj8G4qqbo18+GDugoSEGAF8fzigsq
kjFi2DVF3UMFMex+DJLs85QnsQeyslSUgy8sDD1phGUD+rJA+3DHHXNpyUQ65BxgNsNxyLBQF7Qe
4J+Ccljl0IoKLsBFg5g/xwwqgovMf8m0GgyDdmgIzXmDL0mDL7aSfC3t9rWZGhEF1MItACgDRoYY
JSDaJFxlp1ZjO5JJDXlZHAYlD1HdFFaP2N/BxeUTG9xutWEnZYVZMcAvmInvxsiht/F6BL64etWu
ovtfV5pHxDxaE+eKWjbUBUQ2QQuXgbQLdIepXypFtmowsrz65UOns1E7TBNAjwzAxFOvb6OuUQap
Rf1v9UM85J+pky9A7rEkjCIBHMi4cPjnChTDzTZUYSfZqoDRoT/hDPsKItemm+z7ZxPvCNmDN7aj
A3mrUMjctegmwKEc6pwY+OYOwailpUZ1PKe1OJ39QtN6j6q9sb78NQ+p3ZmnHJnhck46BDiBOWv4
dtVtrcTppokSyZVDdknkpeo3cvue2OnLhDvEaVuMHpRZ/ZL0NobsIo14QUu/0STZdiGqhGlQPNcg
94plkjjNYER+R6LcgRJp7XVTlHiJZuWYXLC1vTL1T7Gde7RV3+Su+5xMoQ+Q5Fuqzns1DZ9H9G4c
vYQZQH4ksF2TXdAnr4CMvrWW7OW0uJKb4sHu6DY3dbfTwEYTVuQbUeiTlsvKOp9pjPF/zXbCLoyd
NlU+q9lobMioPUk5yGZzJbrtZpGIwtK+gZcbj1wUAs/puqrAlMcmYCoDWeLVRumNjQBPKrLAHe5p
xtSfWWA0OTJbxEVMQ49PAq9YCB/Ha+COcxm1mOjEJjlgrwbZiCo/GHr0ZKuJJEgKlro9YFRhZRZo
HKIawVmauxAzm5i/cNKnEipqIB5G99GAzEsyQlCj9Rl4JF3FQm3q5eN9ZJhdCUeZazxbY6HZMCzf
k5usBuuZF+4Hn/iJF3ngyBkfum+GuQXHip+ubE+kf8HWdX7sfq6bO924z/uedBZO92Q5ZkjQ6ZTA
WSoXsVC5ZMldjj8xd8KDDDUgBGhWCxm9YFft1HodrUzXXGurzNPTNfoI3mX/WepLIoNGwR0vSjzk
+V4apAvqeoQCKFhdsgd1g1Jo6wWPKkZOjFV/g6yhFlQ7l74nYXqOgFgDbMZfqpmWSVAxBRygjout
VocPUadtSpk8X16YyAx39KLGHgIdWo6O1ZHMVeLY3mZKX6PDNol6hUvbdrwi7mQok5nWiYL7Z5pi
l6Kv0Ey9f3k1S+1/pOOQzwATAHyR/2pa3HaaVuEQlC/SrX0b3dEtymWvTB/e8mq/IU60p0/pY7PF
f/N/J2k4ts5/TLupa4zLYjjEanZKoN+VQ/u5DzRBuFw86phGgl4cREJAhsNlDLbZx9BzwhXH5Mba
3LGv5mHPjvn80HkBqC+jTXM7Eb+Fnp2Ml4+ourvoNCCuB8UcoyPkiw2FHRtloaC6IgNdjYTQ6UuI
Io8vlzdzKYdVFZMAfowS5Bn2LsBLMmGMxU43JDs9zF6tcnqv9RqkPxX9jdMGiQ2Md+GoYfqdi15B
FAWNXuHZHwfGTRPP+0KVrxDIHy4vaWGWE6GDEd7iTEPUgK9LxYkRlEkJ2BKjSko3h+zLZ+pA8aoR
LGkJ3wwBWpSDUPbHq4N/Axg1MuZABUVg40++8tisC9d+MIG/D5zuNvtk34ncYjFIAmsA7iBGjHBG
zWpbZamBlu0HFSxxG4hF4jFuIzATD2wJ8tVvIArRHfnbIF8VH+y2ptoAg6r2dU71z5310fcUOory
ztDeBHu39AQ5ziG4C3YiBdodLA+C1sVKw8ghwxTVvgIUYbTrnFgQmQ+IBv5GPbbH+aSpzRExM7z8
ZWAcTGDUiZv6aeUUu9AHDPV+UlBD/VEHCHyk660zXIm2dOkMspcJQIwARJyN30Myppw1BTxUSdg5
dYd0V5k8QId99I0F73G2HH65BrhNUE3EyTgL3WadtJhWYTesIj/pNXm2tfzBpPa3Jo2/V026vryd
SzEMsF4gf4AZZ8Iwp+lSCvhio+E/wOAkhotuQ+PKufmlmhLBOVxaF9g0INKFKgNwxNw2VnmHP5zx
Oo6mPaaeN8owoTSWOZEUeaAnX11e1uIZPDbHJUeYKx3aDiMjhzmKcARCYFOAGdlcq34+78wChW+R
kyzbRA+TXbwocpw1SoPWsoYcnjquwofqoXHhoI+MAtpYKR9imP/i1qGnwBS9Ud6XuYNYyNTocwZ2
KxvjirbNFyMCIL5pRQCIxWgNFg8FCBkoPZ01vwq0lMdYQzZRq+pVGw+3FoR1kf0/NLmyqnDg2im6
S5oUzKvS5BSjKNNdch0LA5F4srO2GD/5Dwy9JPVg9AADDGI3lTGpHm2LQcezVBk6pxHKJi+FOARH
AEsw2MNkDk4PhZJVY17aqLLQ7XhtvZEPpgpmfjbXkACs12I+66XwghsKT128lNg9dWqvTyG3ESi4
ooIeZcVaKj7poHxx1YGU13JEv10+G0t+AwQSQVAFfxMmpzhrWqsEtQy/KfD87vLG65KXUJ4EpfCl
phcobTDDhAFT1vNiP+PoITbYY55ZGroV1o3+Lagd1ZM/wp3t9jiAyC8cMGP9A0q0pUPIxtMRpQ0s
7mySNytJi9k88CGxSV5cvoCKZG6MRhvbvfJGxN9HFpwTTU2U/HAOgS/kv6ZdyslYMQ1H0Mlm7hC9
VA8AnjIGbA3Gx823eGuuk81wnfv9G0tJi95NX+lD9j5sc6BG1qLse/kLIJTrDANw3oRIQH0Tj1aH
fnzotdfQJHSCbRs6wSf6HcwA/rSpMsFeLzxpkICjJsL6EXh0cLFdpVM55x3Oiyw1rpptdOg3X/bZ
pRcNBqMBsWTlVQxyccFOGUkxTwzO248rRiGkfy3WkWf6JvWza3Pd2l73Um1Rjl8r79G1/pqKekiL
awQrDtOHA1KFn1/OUl2XmqxCVxPI5jsTAq+bRB9iAc5qIRIwJmY26otMA02A00Mz1UM+NUWMHopS
tk6c2e9oHs8AOkmjV5JA1JdfCAUYP9PYlBjj8+dRdDi2ga0PJvjU06TeELWrV+BayPezXYtG7JdW
hpsRw1QQjz2fxw51RcILG3nNNFQba+5cW0WLakJcne4v+8riojQ4Cq7FBYLbVFJiLQgR32iwa+dr
nFw3C0TLWXIHFMbRnsERw1uJC6J115VI83VUkSfFkbQvOqZ4fmMZaOtB0wfR7CybUElvBdYEvLTZ
mfW1TDAoYCrgqx7DQCTMvLg3WAkDzR9K8Kdep8zNrCes0tGRdNUoxgSmu+DFos1DlZvry8taqgzi
cQmIC2vGoj7IBQvSRpVWaxiIVG+jwFE8cxPvwhsNbYx0O3jtvv0ybCpfxKyw1EAEGAq00hhQRl+N
v2PlLmQTvni2sGoZG3MNPOUh3WoreWN7o2BiZunyO7HGlUC6fpgtIw3gg4UT76enBuSPki9/iiE6
re8gWvFJDKBe8nu8OVAiAOEByMi4C7eQSBnOMZrPut73nhRqAI+WPRBnAPcLwvHy+o5sceE4LIsx
KgOUXiZ3XtHGi941FFghaZT46o297ve24Q7PmSywu+SojLXCgnYlcheeaQ3knZWWNZgMtEi4m4nm
Z7R1JIt6wzAJ+A8Ofsg9xFCeQCUEbW14KQ9jCWK9nAibYmFz0WxwN1rNodPoQHu6KcYfA4f6w2aS
XeiyayKClaW9xO0NwKsNHIbJ11mNLtY1MuPFq6XOFJHbOmw3JCWCs7hkBc09sA8CfAl8EBfEinEA
nBh/iMQ6WgOihWtNfeoDkbrWQqxkfJ0MOoxJ7zM1niyL57mNKeohUnGnZ9Y1AoOISWLBMw60xkCS
gN8Mt9lpCJMidcgxs4ehzVjLNoZclbKjsW6QO6X6uKmldP56OZAtWcRYMOhWUcoCtJN7JBiR1KqT
DE1Ouxq2WTO9F4G9hUiI5TZ5LIgnCxsFB8RcBNskRkRwuroCs2hKn4BszTDn6FYGPzUbalS2SjHI
v+4TLGmHQ6B5eE4pFffF1KgU5WlrkpxqQDUlIZ9Khawuf70ln8DjCmwmuAcYldDpiuaGTmFRNmiU
QyzMmVRrZ1rV/OtXKHu9MUp2gNPPyjYhyUBDfXghh3tCM4dYO918+vWFoJvMyMIhtHDGpGPVUhiA
ixYDYf30ms32S5OT30AWYBkMZYME+BxRZ8phTQo2oawXvaODfjbKqOBTLe2HBUIG/AcD9Hjln+5H
EtdppqXYdqPuP1I9f1CU+je4LcxjG9ylKOUa1aKE2bifiWOu5k3qKutpVe67LUMiirpVS6cGwGMM
nQHAdg4G7MekQoUE9sBZjEGzebqRB+keSYnABVjGwt0U6AIAYoL/Y0JuXOwhI52JxLSAVWX8pCfN
Q1JiaTb9as3DY6NPgtGXpYo23psol4H2BMOIfEVbkvXqBzcagzm8W3Sq97WqdZafqZPyPMVMtW5O
0BE3epJ4FAy2jpE02QzSGynckinsRow/1/QLMY3Qv3wcFr45ygr4XZCHxPnm5yPtpjeaMca3KGxr
Da3pmzwsZpAailjVltJIi8GWMFTIplL4j171epu3M/K5CQMpeBiRpyh3uxvIn13ray12pO/Du1I5
Yojp0gpRA4NFE9nBWY+ERpqEnk+MZDlox20ztm2FdBlcs5NU1oMg4VkyBl0j5P+Yc0I5mHOtvOwS
pWFiHVmUkG2H6fUt6MEyJ4zl4tcjAJKqn6bIaQQgpJ710MYHVQK8pk0SpBud9qagDLy0IEaoAb0m
A9USvkaKbUtmeUQ3q23D/RRYW2rWn/S6+XzZDRfCGfDHmK4Dp80CffMYE7mpWFk7IlnvxL10VeZC
rdkFmCADOWMqDO9ZdHu4mEkae6wqiLoeJkoayH0wxJJY7GMh0UAFTcYcCdwdLsf5QJpLbd6x0Kzn
0qfejJ5NMhSOKQH70kMhWOBxrDDOBbMTa5wb0GbOwBirYIPK+j0bM1Qh8t4roPo9hqAFmoasdHK5
eL68X4vHGaTDyOGQ7DL6i1Pvs0eSRmqGEiibzsl8qKGOxC+/lsCujuva8ozNsMlf5MQVlUCWvi6C
N0r2eBoyZtlTw11TWPFEMS9TZvKtIr1IRuGEKfrHRFldXuOS60MnGI8JBbf5mVZZbeV2xnjc4JMS
mtW1Im81OU530kQz77KpJfcHoBpgJcZhjubO6aKisOpoEsKUrjdODcKjhv7G1A8yEYY6ZvTvmIk5
NdFO0ENNZYyp2FODQnwOLpoi+YhU5T4tot84zSglA3XF5MrOCLi6iOnF6lhOFd3T7iNAtfU3vtdP
AzqXy6cUyfXA6H2pdl03owPpXEF0Xdh8lFYw9suKRvA3bkfAYTniCYTHeT5XW0nLHjtSbRNdF+RY
CxuPmXCAZTDnhhzB4nbFTlF4iAMLDfx42FOdPtVq8e3ytzpbCUKRykKEAdo19IRYNnRU1+/KDJor
JgqhTdC/yPH4oBXDrZpku8tmzpIqmMGHAlSYiUghjT81E5MiNKoQb1MJo0KJE7WJvNHCwtrOelNn
DlUzgpd4+svEZDCLjBGMuuBZBNsbF2xbooHFlRFnzGXjBhP1WkyxtLKIt+Us6sAMS1+gyAg6JYy0
nq5OH7s+soIA2UtKHHvYjXbjKHhwge5E4Nr8JUUAncI7zlLBostyJc7xDA30zh10rx1bus+KfjsX
4G3PP8/F5MgDWUXJR1MK0frsKx1fIswodHDBw4HUGyMk3FfENKdUGpjbP8CUwyvWgik3DN8R+Zag
TsPfV7wp7r5KVZShyhCmOlt2wfjp6mq6owPITdRq19X9wxyK4FX8CeBNcocM/ieXsYQnn26Ejoxr
uOwflFLkiWfwJt4MO+tHB62uqryNC6xs2nUD43eW6ApURNMXZWN4kE6LgUZw0rvskQBYC2osscjw
oSh6aR8555nlpO+jHj+Bidj8P6N1vsputFfrPdY8eTt8i94wygXzkU/deiVf2R5jBTYVR34IfPqi
7QH3F8pmLXn1sYOx83X0babSrEnPnpISHTezSjbVZEHMKgK2Zipu4wJkSOH4MNeT4GIV2eXO7Zia
CoatYZdBztAM3wwrxdc2orkoPozzW88FPw3qvMEcwUwDOLMRpA4a7pfD61l5kzfB5T2R0gTwYWZi
168Gf/YOZJOWx1goQtfYJA+MzDl3lV8sZTG7KPuA7xXiyudiGXUE+c0isrFzaQ8ArtQZfgqqXpCD
hZEvWCM7iLz7snFd1qVBTsk3aewKShoWq8IP7uilD+DacCWXXjUe9Km9IHR+teCAtaEAcBiXQPHs
rPecaFVq22zb8r7+lhXhSyNBnwij31vBwvjr42AIFXAMMoBADWnYqfvjy0EuuJzghtfxg+wOs8Ng
j5oXPUQhaOt2n0vsnKghtRSQUN/626rJZUnoHVWJlsIq44CQYid9gyRyiJo4gC6pi6Z37egzxifK
NzZFPF2JPu9CqD+xz90qTZX0VpLDvvxFCj7neb8269atyyurmb3cbteXv/LiR0Y1DJxBTGSO72r3
sgG6LnPECbETNy4w3Tm+WsHn2EpWlw2ddewP24nuK3vjA8p6OKtH0UyyYAUVZFwozuDLhsMUVuFE
zsQwEvXNb24lqsmoljO6kbOqJXrQlVwpzIG24WZAwps75nOE3pS+DkGQJDntrtpqm14unXQlpV4V
OfZW9PRaXPfxr+Ci+JCgKRzL+MJ0q6+0zlMal5GCm+to093R3fCstoL4fcAJcCGBNR//XjgXwGVl
qMcCCmJO5WMCzVgHa9Uzr+ZNsO63FExeq8hrHchIPzTvuwLzCVBro87od7fi2/VsfpNt+/Fv4aI8
2OBoJo3MwSa/egJqJCod/cUASDvwUCR1Amf8LplufG1c2/eBIz8aV+bgCHuVC8nayc/ggkkQlKRu
05n5QrwhHz/OMvhEY0e+EgkznfHIcGtWuRhSlFULfCyMjStj13ynxCn2jcNg6flmeskyaMIqru7K
jhhlddYC5m1z8cPoIpCQUdhmqON+iwuPkcjoa4IZakeMzzvDzfH2uNQUFQd7LiPY09b0LvfGTenL
KwWT/uDaFNwIS6HxyJX47nbamGZEWARpc0h5NyZYLA3QOUz9d7u173sKDq+xF1Ynz9rA/Ar5FLWm
hV6ZMKutJz8PvfiKlcFGN3mLNsgId8ro1DdCxmrmkBfOME9xUveSEhz2Mf6eEKeZfZ044dVttQ4Q
PMiLikGYlfJd/068+J/c8mf1d37VXNjq6sho4gL7WnyPHjXAOxnQE6Yt1Z2p8880MERr5uJWG4KL
UGVxS8NAPvvImOL4B8LCC4knYgHAwIzoCv+Pe9oYZTrXVMHS8gYG5gqy4qJm1sLr6cQE5zPFlKZV
mLAK8PipS0J/DF+iWXYvX6lneDEU9NjNBs4/9EmMsyp91ZumVg6gZKgxG49BGySY3ojBUjxeAAOW
V9YqXWVbOmO70pX4gj37jpx5LrRnUZ1Ykg3zZvsc5bnb960oaVgygdkezHihUwtuVu5tZjetMdOB
shUyQAsgqlt731+lbueBB+dKGVxRj/38uGNVxyY5x59SrW7n/mCyAwzfwEhf8BquZxdk3x5m+UAG
LSLeOc8ROJuc45dpMzRGBZvGTfoG/qTDK9RtHbneGNjDwBXeh6IPy+2dpMeBoivYu8E1IjcijrXr
EFogVz54cJm97KUrUUxjX+4kpHGr5O5gqQItIAZuwTemJo6Zqh40dj1aJRDXE+3ioingZ4CjZipx
fONMB/HsVPRIZws73aRVLLlmqE8oGPYrPawET7DzHAcLQ5/HBO8PRv/Ppq0zM1ZILWFh+XW0Zsyf
sl97xpq4QNTcslwrrD11X8TIsYgnbRNX2syvl2PBebw+/Q38eIwGQiAaWQe3zbfGd9Vj80ZT6bCC
VLnOv4gF5JZcCC1niMzYBAMB/NOhAwUisSm+MaTdPI2+5hhBOyzqf76N/xt+FHc/fKP573/wv78V
5VTHoBjk/ud/b8uP/FNbf3y0N2/lf9i/+vc/evov/vcm/lYXTfG95f+pk38Jf/9f9r239u3kf/go
NbXTffdRTw8fTUfbgwH8UvZP/tM//NfH4W95nMqPP//4VnR5y/62MC7yP/76o+37n3+gcHi0v+zv
/+sP928Z/r3b7O38H/94a9o//9Dtf2NMQGUYA0wKgDIGf9HwcfgTpF55UbfRn38Q4986AFUyaGCY
tivQlX/8qyk69keK8W+cCYAtcXmAhk4D6ur/l3myIT836F95l90Vcd42f/7B+QDOFpOOZyrMTO4I
jeLTNzo1pUzK1Uj3pOK2tAfHVn6xOQwLYNkEPwiQhhjJBfrg1EIVEYNKPU08bZqdus08I7WcBsHj
6Pv+tbDjhXAX9sEMWEMh44o+JxqqXE6Q6nPWqmMAkiyMX8gEgsvgV9IwgXXZDJ8uMzsYY2TVYoZ2
PRub60dosLVJqHnsFSyBrnq+CtfZliHW9a3AFvvNR/GWt8WHhLYdtFqCcJKHlyd6qZvQx8sDkzrV
drrOd//gGlv4iBjfxEQgWt+AbvC3tarkM1SKB+r9gJ9ST13pG2urQgSE7n6QH4vKJYsf9Ngmd133
zSwB0ItFmp8MXGEQafPDbbWdMacttMXeMvwHPbbFeXsyByHoI1TV61dMC2Tc2K4KYRcUE3OgJOVa
lN8tbSBchY2sYfz7DAkK1GLSmAb6MxmuLqgtdm5L0D1xURTKACiWQHPG1MWC2NHwOABNd+CkPQaV
II2Y4VkgLGUs7S8bS0BJ8/CbuLdlokXmNFKcxamtV+BkfrFp/XU2p94ZiLJTwnJwk4Q+kSTvb7ra
8o0peJdoe5tH0kabzcgpY0C9BV7OPvrppqCbjg4aRMwh3HE2+qrkdlxMlaZ67OKdPeqFE05W5uj7
7Lq7Bi2DPzyb72YUeJInSjP4DBxHDC1bXPyosaJSj8DBRSe7qmalJiqOWJStkrsYA7C6P2IfQoCh
WbVSXtkEYipe2ruUbkKXFS1FjskXfH78DBCXIg3BKO4ZSMMa2koG9CPzGLAgSL1kcJQNQd3HGDww
0uFZEHjyrYTR+FeoiyAhQRB4bN7tyilQgNsIi6jnjoLPcvR72LVxXOsD4Ybclvg9bBx53AZPYCNj
z8dhRR/aB+QJ/Q2aZILjwqdAZ1+B/aojqzb4OCbGL+ypt9Zae2LfP3bj2DHXrFRL12LwHZdm/mUR
LzAAf0EVwaNW5DQJw4ptf1oXrjVnoPUONqUuo2ZrrS77+dknRS8aZXCMsYB4DSkX52lmGSp1DrCC
N86KowzZVVHIbh8bm8tm+JYJo5k2MJ9nYKJNA/0K79EQMpCyUTLRfPPmFwxJhI1DUBVGV4H140wI
sKJkVnt4H3ihJwJonm8hZ51zHIhL63KbQPqS4dFB2LmlwDQeLi1oWG2s51xIprho0gRhHjvAWD3f
ZrBCLeizAiZ/UPajf8LeQdfNde0woaHKFz2D+BId+8QmUFuAi6MFD6FDbisrvZ+NOIkML32SQTLd
rK271GWwqvI+9IRn8ezS4qxxnxTPnYCQEtasG/YggbUt4jWsaVfiksB5QIQ1RgyDHACN/7OmjZ7G
Qz7G+JqNL/dvpRa58vDW905vbQ6ya4CPWS/pdFWqr1JnAvH3NnlM8OhXn9SHjww9HlBsgRz0vDsf
dEFQKWVseqDI2fXXKsRbjffoCUndKtnZd5LgeC5tKtDLACMBXLgA38ntsitGOTG9ZJs/AuNww7Kt
A9v9W7vufuOUHlvjsTyj3OdKMEUznFZ2ZV9BdEU/w/bbnQJKYi++0102Jii9z7looWf3LW67o4Xq
XBJgRDpj6DyYnlwC/63c8B7dldiqcM+EO3mr7KQdNMMcggKGaApT9J115u5HQR4zORWoR/Gd6Vau
XCbwpHnBJ/Tm/4+069qVG0mWP3QJ0JtX+nbH+xdCOpLovefX36jW7qq7SJzS7A4wwEAzmOwqVmVm
ZUZG3KCPxC7Dkrt4lV1Qq6XuqlQWSVhigO1fKS3pWkB9+kzDnINZSXxguN+N24rdRXcV0Bw8Ec7u
+WJ5irIAAi+dd5cM5IAE4tS6qkl4SQ1b+McvBPggsNdi7BwI0vVMdqLUZZ6XrYq8ATQXVu70p8hO
LQnkSuFnyLyUxNVQm3lljnJFWjpxU82pqq3l0j2nh2hJLCy+nE0bBt6LKpiAgb6l3ovQJsmUqEf8
ah0IT/j4YImJO0GYswkLcvdTDiyJsY8Mm3TPWKqVqdQbfrInXd61XWUGJYs4kC5LEn+Gx+9/1qVR
187gMz4fCn2y61+gWldry8BoAULILjClb7loS0hxYnb02Dj/V2ap69bI4zTyMcwqoSP11mIvT8Uj
4ZPvJZJdm43H4nmhUbKrlVJXrgYX3iCQHGB6U97AkohW4fQdTNa4BsqePzYWRIn+YqWrXI7aYOpw
5oiSvDapkw0Q9OJoUmpVemGqpbiTmujDkN15Ank196FE2jGeXqQxuWlqyHQJN3X1NnCMI0WXhM+7
gIo3ACREmHHFCVYWaNDMgTjby616P0KEES+bAHezb9E7LFGIZj4iNlwP6kp/LFIbUGXA/MTLPCOm
BPciFJ7fjOCbwO15J3PV98EEB8dLW723R0mzOcELNJ9H6GZzR57rErSbuPwhVB7fic3cYwiF/JDB
VlzSzehdbc9mZt66t5eGyJG4cLagFg7khYOhSErccS6cumIF6q37c2mCKhkIaJHIkLKcbS2tUGbH
Q6TpH5oRdR912o1S5QRa9yDEPuaVzDA6Qg/uQZZZuNytHPfq01LV/qEBir+bMB/O7zPomgQeyQOn
Q+tqXhHdk9cRuzy8FamvjFKeeFqgBaer8WS3QGFaoU+6U2AJ5D7G4/CcnVgZ35nE94tjI1Nd93Gs
jSXowVmUCrObRcsHBgregkxxYkhiKUNpFsFrtkC3sLpb5Fe5fK9C3a3mF6iXZjqyUCC1BqMy0T1H
4U/xMACDxmDm9/zigP/C+jrQ0z0D+n7TT0c5UrQWLme2yWhPebMcZzzTKxO04DoY834giNQtnl0E
I5Pv8ObiqsMgH5bCZs9esHyNTDn5pY0qwFTwW9RTsRtuF5MkAZAN/vWXJ2PrUqAADa2Vc+2Y7hxk
tTSA4h1JVed2qBEWdvgh3QC865FXZewaT4y9JieNPhmAV6MmCbYUsFVRl1DqcAKmHEGMvCon2QrC
J1Fy+ezApQ+Y0CkBARRMFGJPpJpWG37fnkLpQRsdrfRS4Hk1bIVoi4WZF+Z0YoMoWL+Pup5CPY5L
2OP38ftgn+4J4JI8z1j4ic3vfLkP1I2c87DjuRr7jm4q2sQCICnxadoLFmnnxzaTlW4dUvHwwisQ
206GvOl6MEa64rESQpKLCS64QclLV0MV3/ktypB4k1dZoRu/fv29124dKEgg+EjCBAlDGpgtlI0e
xwk32go3vs5D9tHEXcW4v+tyDMZOyHTXmexjJT/dziAKNoxQsfNec1Lj19wgJg+sOaWNL4Zh6N8o
erT3V4RiadFF4EpJlXMoTCKvURzNJZq20PgovB60BHtmeWL9wAOxF1HWBAoSu0iP5UvzovC9MQON
7XTH3JR2kzs7uS/4gR0eJY+7F93MT11W3rfhEa/tUvmHhDRa41TYrZ3FVd54p0LvVLWBYHVJKa8z
JS+G7BQo+Ir72C4P0XPP+KgbSTbwIBheAXYOiIoVHYKgjSXAFgtODsBThFdJ8GWM17kx8AaSNXxk
H7PPyrs24uS1Ucr7xg2I+GUe6y6O2VPqLweCzRMBOrX4vwBsbVyOqyUS33yR8xRqgTtbY4lNDGqa
9nOBqvjX14+5IOpDxmohV5hkgW4ZihPd05gi8BsocIERBNSJzMSVaY/KF0Ww0XW9DnudLY/2by3t
T2PGe08+oszsMJZHvPF1NLn+XlTWqMbykoUjvlcHTErzJEN71g0qN3SIgvdoo0S6fDNUs/MqLzv9
U4oX5A3X1qlYpqVhqSohFit7xVP1TgoSpMqEaejOYydxGx786rRQkQkEBkFbNjgt4aJCgCq2dA1Q
kaV3g0k0v95X1sGkglPa9eMspljYAE3RMLsxepb65ZY3vVwN/U6Pq47vMuCgcTBnlEIjK9NOpH6E
LNjJpl32wSJO24gSVwapR3uRJnqrF+RqN4O7zH7ctXaRf/9641jnX6McSF5rSl4tsJKAAJm0Jflb
wtxyZj22KpthjbUmyoHMSdjKXQtrFY5g4MVQTO1/lmhFksNf4RhiSCZiTPzRiFr61GuUS4mkIECb
7XznRqd6r1BhbW6FyFx8wxn2BJs1xs4AzeDQZm3vRkn76sZplHuRMwOcbCQuyZ7ylj4Ee8kWOLs+
cU5nDpDcImNJ6WPmSKo5P/5FXCTvli/8jUb5m6w3QA1ADlHrtC+iN1vcW/UjfWh1a9opfu3xnDmA
83Pu31RXPfxF25vh8Oh0XYrm1ACcHK4VKHHoYnaPMbLU4E5HQ2i2QTjozcfSzm/Z7medGJOth6gx
oYMBoSrlE6osl6LCmMjWQ84Qk0hgPUD5nnVN1yCCs1P9jx0asF2EYgTiObg5FO/vxOfkXAON/PkR
IGbW/dl2qX9sUT5BA+VSXpD709nqPnufHrnXxE0tkhSPT+NtcGg8Nm0Wc4WUj+A0eeZRGR3PDQMc
YT/1wH5jcvu/eE5ue/I/K6Q8RNcJUrsQW2fmLLSf6/CsZFruhhuMzPhs6mJaDe9f/uGPSco/LBCc
x6QtDgoRE8dcc/+tv9H8cl+iVh/dgIHF5DE+BCHMzlH2kgXV+8Hr0BBuX5dvgAiwk2jyFdeX9s8P
opyGMCxTN+v4QckO1xUVrM7EuP1b57F7btsO+Y8pyj+oJegmYijr2kFRH0OMEUOR3gFzmfvfOH5J
BEEuVJ3hc6iDCyb/ugeJAPFDk128E3xh/kHy8t7mvPG2qf+CfX7T9VzYpI5t1bYpn45AMRTKEO9j
BeLHkvgNrZPbnA8UW4rqB4nHMA9jqdtmISUtgkMWPXA6yWqnKMoLLDXbAd8IbjuHcNuhk0B60b2d
/qhe5iM0rNHYq32G7c3PieHsf9smv+0iQU/HtskM5ewfdK98EB0yeSbvBpC597vSHU7siuvmhYXs
rQFsGkbR6Xe6XvX9qMwa3gQgFON0iLgO71+vanNRFxaoM8oR/gRFx5Nc1ZJ9HGdWGowWp/YM58oy
Q323fBCXogxwXCI9MasaonDKHpM/jE/EskJ/obQdujDGdi3qpzbcTF0GPuifX2/YRskWoQ+TchJg
RZhop3lX5DDl5UzVicMe7OR9MTxwSQH4Hh+j2AoxQ/VNPrCe/tvn4I9NyouWeoSnjRQg0BfKj1yS
T8PY775e12b0u1gW2duL062UoNOem3CyuZGzc4E3q+UkcgEGZf8LLMn1DlJnbowTPe50mCLAjqa9
F4Caw2spxfSVBlwHuAYH3GBWfGctkDqCASiMmqXDSRcycTdE+f0kFcOhU3sZpffk5X/bTeokBiom
w3sOH6xGCyHoTrORniq5PdVxx/huzPNIpWKGCl0lfsZ55AA/ytwxdHMndPi7zgFdW5HuJKt/7J7/
xxNJk5RnFTB3VYxvKDap3SSN2Qv/UM7yd+rw50TSowKVrgZaSI5JbOhWkjsqf6wSjRFRGDdLp+JY
m3aoUQwGHFMbWv1839Upw/VtZ3gX66CyrkpT6jqYUWwlDQVSuwr3hc+7kALwmDGK/Fw6u8HYEViq
UR8EgIA65GqGqWHQX5C8HPJygFxOPtH+QKPCFvE6sFl031seV1eAUUDiAZQ5TVgyL1NVD5yIihJX
GvYwyt91LbkRO53F+br1nS4NUd9pMaqCm3lUkURj2vFl8B08c6zWz5aHuLRBfSg1SsMm1bGYZNJP
afejMQjp8amqWFxMa1gonjUEEQsOME0izH3XzlbkZG7pOiSh8745ylbyNhzJB5P8+Sa7NV6ng44R
XET9B0z01VCpRFtdfkhd6Ru7SLe5scCE4r4C0L/i4w+HpqkNCT8lT0s/qtpDKy8MMp3N8g5R9/y3
DerjJUEhyJyMjxdw4306BiDumCfkbCn4CTI++jSU0ONm7tCPwc3SVvdNvfglV0NZWO/uvnbMzN9C
fWRt1PRITEEwrn/wQE3IP8Hj/lDbCxC400/2Q3nTPV+unez/RVxtWzmq+xL2Wie/CV5GvGFzK/qO
qfOb2i0hWvHAOsabdxKMO6CZxugR4IzXFvOIb6c6KFQ7j9FGbU7LMkC5ianLseFqMEgAalMoxWLO
kcbzpLLexEqdq3Y8G5+S0fp9shy4ud03nfAgGoOtBvyDHgm3Ylp4ejY9xlrOmkHZuLH4DaAqxgSK
Dmpfaqlxb0RaX2KpiQDlYY632mpym+ipwHzV1+cGTJqUa0U/6SwVrUEhFO1z2tWl4ySP8TLKltz3
hSjY2OMxOBYxVBmPSQTqq3slcBEMs87hOJvrSghzAeIsxXH5nix1Eh/HUKgKs8kHVXOjOuAksOY0
c0HmWsamLy2M8/TpPuWRdoFzpc24fl8rOYQmzFBJgxxuSZpiSy1LzK7yY5TkxyGHiqXFJekCsbE0
0cbXSKo0426IqlLz1VSopOcpTtqk2HXIyQJXCsMU80AxRt66rFOi4xIqwesSNEX4Ap0vLQY7kxbK
j4I8jIkfyHKLhk4gRoYj8J3eu1kwBah2qe3yqgdiG0d2o7UadIKnAWz6vTkHigb5hYBb8uJXVjZ9
bumiVPGg75sUBUD7UZZ2yZjqjQNdYKmwVFUaCjsZQqWxy1EdOh8CREngVVnQei2UwD28GtraQSag
Cq8oeHMZ0SYqHybQSe7jsI1fGyIjYNZ6DZIiPk21wlx0qDYd8KcxTzBmXDPdi3FZPytDWmbWXE/S
6BtGM0UndZTj3DTCpPVFvh+/p0uXxtYypb1xGxR5LjtyMBVQBgN6dnSNuC/2XTApkLWQuPi9SgsB
deNoEnOMTSrKUZ705qYKpPgDAvDLoQT77wuYoKJdpHQhyCaXinfDhVv2cyzUjsSJxesColWw7OSF
PJmdbAyPhdAnow/Qz4LGZRAa6m6I5yq/C5tYnrxhMQrlTlo0sf+IC/xfLJWrteyk12G+eEWzTCM4
kweooOZFOAidlal53HzyWRXpP0alz34s/VAkkxmqfTaeNDlN6tjCrgrKraLESc+bTcor+V2Tl6Ng
tZLSZD5oF5PaNFK8QcxlLhbtdohKfvDBxUq68MOcNJmtZ8HSR2bazrrm42RE4D/lubwHiQ+musuD
OgmRYZWzUelvEu6qQHSlmp9pn8hPch6mH02U8dOxFBIhNTVxuh3GKdcAyykHwFNAxpZ4qDVnhV/g
ywGhPPagYPqVLEUt3QsYeYSdBi/Z55xX0zx0OVXMu6emEXZKJEZTastDoeXQ7O6LRk4wTZam3MvY
S0noxVWYTiVG5GacjkZYjMxeBCWpTjNgkAs0P7SwMwPoLcS3YpTFiQWdqaFzCn5Rh2Nj1JonYPpG
8AYwLrx3/ZIraHDP3eJ2TREYZsdxkuZ0gs4lVlMsUeGGXduVlZmoULuzjbBRUjNrIazgxGlPtFu4
Vmlf9E4eAO2rtSZ6zIKqUH24Oy05TegS7tRJ0ts3LZc7iP9BnFIr3CKK5tmcQY04Pxtpn4WPKRrx
4bPAVR3m/9qEq1xhGIfRDwdDCUILirLB90EHTdFickav8bdhGHLarknDvnuDHmWFGbG8K3MMM+Xz
BPHltjeapbKmWQUBnjNVnCG0EJI0JqTlmlYFGGYz0MapJKDvom4cj2E/qGJY72tJrMW8t/siy0KA
euK6tdsph1KdJ4ABhA+t/5MXBYqGAKHaEJKCRkwd6SgVEIn50uTqZDkJHNc8M5w6XQyEFAhURhTo
MUAOQgO59XWojOdAUIPBiDA3NlrK54wePma6ztNbOXT6QN/uSmfGDNGsrPiWlT2fKaAu03XYx1+Q
W4H4OZnXpeJXmeMPlVCNbIwE3Q+iyf+aUb3bj57g58/hKT9K+KKiWdwIL5mvHvhDwBxxl+kEkP4N
1FM1mlSxrAX8hpiHH6+T+jbBSFZaS091IrlDOvhzM7u60d3KMZxvmVYgqUx2qgbm4dYoIMndFuHO
mGMgefPhoEyhW3DLI8SEb6E964ND7Lj05Xs/Kd/loHlKC/mEl6OnBPoBBekQ4Lr+LpIkF0zDT1ms
fBh9IDijIfxc5hiEE323N2LprsjaOzGSfS6u/WwudnUq3Q2QQ/j6QKw6duRAYIZOQzojIZ2gE/Mh
CaO5rUaM6J3CG8VF9LGLA3eCMDTEIVkViVUu+tsaJnrIdKu4oiOeBB6SNPDrNuernuIKvm5Xhwn1
RMlKHI7NeESnbMQepo4xUQNrIIGlajxTLuDiYvPPhZfYJ6ISyk1tp3clRhIWRqa9zpeujZF/f5H4
LkYrLJxUx3aRHNtpgBKx1/UdiG5Zs34sQ9Ql6jtObiStiO1BApmkH2VJ9F0TET1AWN8m5TECk0ji
/OODQli5wNtLBIkBQKY8RwXycgz2GYY1vJHOG5nzkB4IOmz4G8KstZ+6skYPDE9GmPENXuAW3os7
FWog6ck4cR4huWEVdjYO5bUtqpuQtfpElLaAC7GK3WLnCEpm5U+/yOhqavcHjSE6tW0Qag+AbUkS
SMap7yc3BdikQxjsbP0eQsGWcoBkGKr5WWvK/l88yTZ2k+DDAKMycAtWs6GilEEMgM8iW4a5yg3u
2rfF+iZiqox7+vqYkFNw7d8xEyhg3hKrAz6JfiMNUpdniPEh4gvw8n/N0b16ZALJh30D3yng6PhH
Oo6JQs/Xk7wYFoFHRe89LHUYJRMs3u7OGGIm1oY8k69WdraIOjgemuIauRkbHUieZ8GwRG/EPEcB
5rLYQytk/3sgpmQQt68AYL9X+MceFaU0AywVec4bVrLrnepJsI1D5nKOhvYseouWlJq8z/TP9Eua
9peUUSWX9TTh4cKSY7XD4HDsRLbwUYOHxfB0P9lrduOqLM9CjvvVzlJOmvIsmp4CCYoBuXNDeH6R
92TAoLQa0BE0DkG7ifb0k92pXZ8hYpfoqsN1SfpKg6NR2lDp8aSw1ZO8b+5ai2CNhz148XCKZP8v
4As0fuK8vRcWqdJIhWQ0EFXiuN3hSOAxSCM82f8L/oPVaSVrA1gBYFfgB8FWcR2LajVAOMqwp6In
70Wn94AJc8Y7Mr5VuvP3mnVat1aGrA50RcjfUB2lAu0sapPCyRmqdl59Q26j4GFM4m8iw1ZIJ2sy
gNkmHo3y1iH4TZowyYERxkC3/pLuDac8GhjJ4PHFWJUlcWMf4caQIBGwGz4ftY9ZkeRaIuPVn3VL
ZSN9fw+K/rsSzl7Y6S7SeruOl6daQhdfHz8ltfOrPDwk5eLwCY5wqwO4qQ6eNAIZl5QulML2mKVx
hrbddTqoDodKZAGUNj4F8byoTUO8BmolVHQRO2VM5yGFs0eBFVx/+xCTrpIDpTnWR187e7T6LyxR
3iIJs27u5STCxdWBitG+A4xzIC6jM9Ndhg6JDaIqExNLiZn8ZIGhtjLXK+vUp5mrIMYrHuuc3O5f
yqOcNd4R3VH+oDByuy1ncWlNJbt+kdxVUqImiQFrfYOIE/otyLhAvbfvTP2Wt8FxwUyWN7I8qBFC
kwxq9Bh/p0EOSyXWVZuDB0biQbghfB848DbMpSm2DErv1ZQTOdeYZyepnYDiFF1URD08KeN8Ipc3
flD8HJe3fAJ4w2YOC28kIoRvhsffBIpPX6fe0NMx62Dp94kB8erhc7Hyu85jAqnWNxeExypyf4yv
gved9oCY2zIyAS97eEAyv09G1sbEhDWiGdIfxIevE5+N4wh74N2CZghUclYv27lexGHKFw5JHWqP
T7/zY8Ubd8iPPaZfWl9ygkQDIJ+IboIegXjJi+PYJC3qwEoW4pPNmdk99Z7wvb2PbA7pweAQQun6
SXCAK7ptgPNhDThtZbCILSAnJsQMyqo0LJRCrgszGCiLo+S69T0BXX6ONn8ER4LNHBZZu3wslhAv
EQnL9QBi3YUNhsZqstjpWO8jFCwmpF3AlUKlhLk2ljUqSLfyVKlKD2v/xowJaE59zq4K6UomMdKW
MdA8GWDsgEABGorX3xEtTS5XEBGs385aew3uFIy0Jg+dl/xkOrF1pkV0KjWMl4KQbi1OkEpTMUSo
ilvKreCKVvACRhar9uQdBiozszJVF7wt4Ihja7Wvay74dEibVYVwka/kQGVQhXTJhIHnEQKWg63v
Uyd71HeEsKj/kdpsHOXGxkJUAmrY6AxDwZguNIVyxi1jFqN89KHvibMO7sjc6OA0D2yM3ToQgj5D
EpFMaoYALi3qKw4pz/FTm5KvSGjqUevxBIdtZv0mwCQMnlVgXgHdOZItOuRF0Mjq8BiykmN509wO
d4lLkP6zS9hJS7dKzZBNNbWOQ3ge85DrIRon2jq1a0t5zBuFPMVxaPaLrUL3K4GnIVy+3bd5h5k1
j3kLNyIFrIKhGw9ktI1p0JFQdgbsRgGeP7HfYPwmtbgTWG5Pmccqp6wg3YD1XtmibnwhjXVaEFv1
Lx2C06DV3Q06Zm0GEGqpb0JkVeYx84t7QK1fGVFjw49fmaZOThq3GSo3MJ2h8gBkHxRrUVx30lum
E13FQ+r9Sp2dZMZ2Tgner8lusHlA+RJXt/XjZBlese8PLCKCdTy8tkcnTCirFhh1xPuVoMbqG1Qd
4GU6pwI5RmWxUlGyTVdPSGLMAB0YLjvYBGkUiAiGJ4zYohwwRo0ZCRhcBlEx/8D4WFtbiFFRnEai
IbPCmuRyIQ9yO8CKUYI59EEOn5YUbLcJGM9qSyrVgxDjBQmp8qrCbECmYYCWxQ64TkSx1MsfQSXd
Ux1NU9iPhkUmZAW7vgf1CLzbj+WmtyO/fkxlsHoyFr66jLCJljcqHwgaJFxdR6lySqEbEfUG/Btq
9WilOfAGCIjSz4pNukAWQH9LCHZB3R5Qe3HFoqaPraD3U06qY6MT4z3RoTR2AuJVumnxNFcs8RD+
IOFxhizR2z9eKXhzgA5FaRqyaMgbr1cqFCU0A8pF++12HqMzYbngDM9ssDQdjCEthxoZKFolGdVp
RMZrU2itS2rYRJodDJo16/PBKDWvUysL7Gm3gcBEZdEhmLZHvQuLYqpSqIFrdvWp4g0zWMYrcXFS
C/A9xqnSBOIHIXQJbMaWsuxSBxb6YlNdKZmGnH90hMFENdcl4aPGzEa7A2U5m+p/dUmwVhweHbEY
5X+kANTe5kUiaJjWIGPdsIkkR/iulbBJDlBoCZg3yE2Z4R5WvS3aKFX/VxdJWMC/otrRLv4muMOT
wptGYC1o+XlANIBvL7Yh0d1WTvFMGNv/ZkqOuXJqt2Wt56VYTTXb8ONv/xJCt2IruOU+5vMzlekc
6OTnvGzklfC6oJ2DHNr1OZ7KRCwMdO0B7SKBJbOx5lAGzY3QgAaKzNIb97PNn4vNQmhPLI2JVaTB
DzB4jMiCaAfV7VXBo2syrWg5sLRkENcALzcozMISeg66WYDLlMmFuXFvr8xROzzEclXWTbjYNcr1
sbxXxMEMgsitc97qI2Z1lA5tqDbjlUfqapsj5FnJScOAxBpPrelIxtaHyOVakyud2sb4M9g+A3A8
cyC9cv/pxaUskxT74o0JvKFU4wn6m47OCJ4J//gApg5lH5WO2DkDpjxZp2k14kaWiwAHPgbUr8Ap
T91cNEZkKFTDqOxVO/lXE5uzUz4QtfuONz97VPhDKz9yjZm/q6/xI9Nb0aGOtk9dYnDkqVqthRpK
tJJbY2qnme3JEqzgMPtqwfKN9CvlbE1FaAUO0VjLcOrTMgQKRADO/VAUKVzloXF0k7DZsIsGq4NL
tvbCGHHUF98zVYDkbxUsTTHua87L51MuTfYiuapY7f6Ls4OOKwQk4RfQdqKCDfrNwPBM8YLRMkIe
lpEhRc0kJLHkA5aPxTOYUBg26fSMbOalTepiLsDBhAux+S+GfnB5DH516BzZzV0JhLCMtGhFE0AM
Ih2UZLB7oTVKez69DwAEUUDsF8+KI5S6KYGlsg94S4FAUtCDhC5ozSA+ihiCGirXCD778WYWoN3U
p47QRVbI3UKHy+ok6FRCQ5mfMbc5/Px6W7b8B7AWKqoLBi4rnbsJrTTGBapFtiH+qBbA7ApPnVkd
zVWMx05cGDGotCmZxYAzEnALEaqzYvTmD/K6IK/7crDauygD9Ju1/atnG9l+7D9qloaKmgZd6I6N
IujzHttPRjJbz3jgX85VWRnnrNsHAvDE4CMWnmMXYoHGwPr69LuYNk8dNw4FjT4VYf7M0IAWneHW
nnQI7xVQ5aQf6Wl+Fx+nc7mx8Eq/OOUuH7v197/YCdZPofNz3uDEWsDN7j4bV/d4Z4asdGuR6Av8
181ZJUX0gWhjPtO3P/x/vgH9yit1OYNLwelKwb74gs9wP6voo0UI97vIR3KnffuLwdVVynH95Wlk
6pRBYV5KsfVSIL+UKvCM2kGsQdejRsdCgj6Mofv4Za6oFffakHsihsn6FJCt8EacKrMc5scAKHOh
UNxyYIG/WVtChc2pHPIQ9fQZ4yl8eVcrSnSqSj4uGO5ucw/IEAIq6QDu0Cy8WZUGsczjm5fzbTaL
Tj7d6HJoyQJn6ZBpi5FpdrHhf+1MNtd2YZT8+4sQMrYQGQWIaLZHFXCx4l4SSudrC7TqHSDcuNUX
JqgEINPaJBEITdnkgqkHTJOghZ5OmujwoxPcZYcZ5B2gZnoUi/sgv2+5v+i8rF2mhFkchC7SGIF4
AQk0F6vsW8Ajg4ZwlKmaM8ipFWVgMZAyxlLXmwkz6JVCr0ICnoY+xWidhepQV+BRrCC4C64tieMZ
h2RrJYBLQ58Bxcl1+7IuCl1MSfLYyoklj70FmWo3CZ++/mbroyhhJ/5jhfb+0TzkhVqeZ3AwG+/D
++1UV/SZEAziUS8rA4D2X9mhXhphXutinmHGbJaFWnPDseq0uynq6+guraIsA+fKXHHPktpU1bFI
y6pz6zoVPsrBELpTD1yTcegVcPs4uDvA/RYjUQavAsBwLa3rGt0r5jTH/EAtThHjS6xaJvjxaMgi
SYAgtcBjt+hDlc9K2mB6YHBDHyPgUEOzNYeTXdCMPET73pRERoTa+PhXFqlUtmo7sCUEKd5F42hm
ceEAtmxxmMr++uszV0blejVmhHltlKC84hmf/UMN/y8/ERRFf4cmIjNFXwe7642k4q6SdHD+OZZV
icOLsUA1KBVeizl2ZCl0GUujy7PkxKG7BZgRniLgoKJO3NxzbYQJKYxb7Oob0KEdVPDVjzveZ4LQ
1u8OYgkdS2iMyKQ7en08ggBqeQp59+TA2EA2a/DH996dnPQHW813NaD3e1l/jInXxrixgtBwDwfX
OtHd6E1+aqVnJAqb7mH96LheF+VL81lv0lqDKYUMQAk1JKV0Ld3nFTSLMWoBZTcW7e6Wl7jcSSpG
BXVgZOiAkRdkcvcbSoSCwH3rJm5ukS2NDshOXAg/Ce+M47L5EQG5IdL2GA2kY3KF6QdjaYHolr30
ofdIoxLK5iCERsf5H0di7OuFKWqVSpgApy4iywAWxs7KN0wtMcLTGfpLu9tLE5TH0qqkiMQRny7N
zD4zjcIU98KRcGemp8kfP8B4Y2mn4AhGWFRlE9QDKu9bv4PMxD3nJQ5AvqxnBjksq1+EN6ysn6cI
JeowcWlgzBNZtFxZqGGSYhOp0JaSVR4nB3Q/AKgxPim5CmuTCsY90d1HB5PEvotcoOOiAS8PmDzT
m7/UBBNHdA9ByACtWOZnPWM/aXs6/o/QKjUAJqDrH+Wkqd3YgICxderc5kEAak2Y73n9rBqcJOSu
dvezw9ASTjALnL9qLxK3gAgFxm8Rqk4i3cZsWowYRZFMKnkgp0Sfj2s8DAmHe/wJsq5A9lEkjvbM
Jjg5q6s1X9ilAlUXZsUwiCCtJg+5fvH65+Q22IFfEGRYIW8v4IT8yfywG9ER1HoykBoAvsuqSEet
JYXIY4AxRdJ5rzOH/4nBEiJWOLuiXU3m9FOZ/kYNYMNHAL2mokmlIhdYCXWA5DfNexV2iVKi/kLo
bwiKWsEzlflC3ji8gihizg1JNXS2aOXOGNrfSqsrJGF6S6NfkCwzRc0w0yAzMY9jNtJdMztpcyvJ
ihnVBuu6bi310jz1XfvSaLRqilSooBDJRLCmnNJz36g7/WO4D87u1VLpzxmOYd3G4NsAwefstjdk
tKBxikN0kz2UP/6CWmgjDbkySKUhwiJV6NXjO/Kefh8CPbGDw3eTzpzv0qPmcV61J4yizE3dSEkU
iFkYqOQgu1NpXFOXAUNaiCP4S6IKj6QK7/wp7VpLEUuHM2I70zV3buS3qFdfGjUfWA5xwwcDe6kC
c4SmIGpfVFSQC8w8A11IqsKqt9ipMyeqzZ2L0aXb55BSZBbaNiK6gkYZYLp4GYI8l3L7glZDSFgf
ABXB5OgSd85YDB9SLRROusSiLQvBTlOb+689/4Z/uDJKBdgp7oIwLEHGoLR7DlOVXPoqt4//mw1q
LzUVY7txhr2cltQey+GmGPRbuRutr82seOxxOa7WQl3EsCjTHI/aCY5d9/oH43sCBJXd3gc7jH5i
tBO5EdozeWUzr+WGa7+yTF/LCCub8/NpgYY9ROZK3RkTyURnDmVZQHYzwTRAe8g4pRsfT+UVaHER
sD4pEV5H7XjWpQ50JDgxwWOcJ2bWgasf9Jhf76u04eBAUQNcjAD0lgog3LUZvK1qDoppo208Yhhs
7o/CfFggaiWd4YZQMHU6k3OIRCyRoU4c8Xv5WN+i4svtpcws8B+0LppIykt7y/usvd/YenSwwaIE
wALBK1B7UHSBbIgt3klh9FTGHwMgLV8vf/vhB2CAYEB0DGNk1PKTQGu0IAY/FIFiDz8kMCCSgmN1
Izlg02EroGy4Pgj6/LFHudy0EedOl2q4m6j21N4wMfRv5dxsBsZTv0xmBn84oLs6ssoozJVSWaDc
JrOcQX8C78DkB/9cWpwFNXszf0p80Scyqoyd3TpY6CmQxhC4BtDfvD5YZd40nD6fiwWgVgVnmwYS
9OqG6ECxjsnWVUGTHMNxEK8jA//XprIylroZwES7GG8wjw7cOnolg/tfLOjSCslULtJouQanod4j
UozlJ0bC6/59Asv8qHmL8mjIjR1C13tOHqv0k2F4IwVSLw1L14ZFlIq5gYNh9bS4Gir08i7ekXnD
HEIDLLezeU4urVFBYzGGsBENWIt/Te5k/2Y3bBNMJhUPhJ2S9fE2IuPV6qgAkk6YIuIHfDy1vksh
vGcasfgR9JBm1ItH3riHXsiPrzeUnDwqV7+ySIWSsh66su1ilLFQlS2K0Fey0Rnn+jTWvRMVMTTZ
Cw2tlz5++9rwGtmAAhoGdVBoJFqyKj01F1eBzBWcqKAwrLyJDqCPD3EITQI4V6fxlMTErCVT03Hj
doAxHrOxeP6BzoW+iHk9YRK9Gzub0753WWXqvex2PeszMqzQGlrCOApjUcSK3XLNTshre+Kn0Wq4
gGM5lo0Dc7keWjILlZgqjqeusZvoG5kREQzZkvLCmrP/5+zLuuvUsXX/yhn7nTog0Yg7TtUDzWL1
7uM4L4zEcRCtQKL/9fcje59bMcsja9d9TGMLhDQ1NefX4Gh2Cnjp1F7ugFLnlPvcfBX6g2S1J61n
Rzt1/ZvWzNCOIFdO64+2DYyrCIiJMGuDE8Mq3BE3NQvuDD0OElwCfWsLC8MXtEmBHQFbSb+OSfog
KmBAAFasRdzkohg7ZJ0pYgti9kuXf1EPq1Ccijdi12xq3w1cflXH8cMRXRQSQRCATNW6NKRMDdoZ
kMxAp58mob1fgrodGDEuudbf0H774PBf5I2Q+6CPAfT8KuxR2pGYlHBD7o2zhOyK5OzKR7swOUFS
uRz7oAABEInryOrgoHM+xrOZtEH/eRZeqrwE1PYpoNDfAhsqpAiyd2MISQ94M1oBJnUvSLDYeFy/
IFxCgFbPsjpeIOyy6E4TCbKHPFqwo5LAqQhYruaBu7sGyflwbn958dXcIuNz3NaE4QJRr2NCvIle
dZL9YLW8m9vlEX45LkEzgQJJhc9HovJMYWUXb5k3h5mnA+F9VZ5weeBVTH832uoUyYSWFmzA7KWf
hnBh5S8WV7hlgXoJwZ7gatP42nirM0TvMoh8Ukzgz8a9T59duHCguoUXDDVgWf3x9srZsfzG92+I
ohZ0DtA+Qkp8QV6fFJSh9GWtwhxXeAsHOgGNxESFoDt2GzjuILEqrtNkLj/ju2HXaFKHN9IiXDeX
osSGBiKyQI8MsDdCvm/N65Z9l2njT7rYYpkKnaoLISyImWRlC7VOqEMFZG+GaZhHtkSIIdA6vrYN
PjiQMZoFk23E0A8qASRGODdKZeIzyh0Nso2AHRl2fv59sXzmkR3V/e7Kh7y8AixmGCBAoG2K+Lau
AKMio7e5xJixynYmKXcS3lVQvJmtJySynt2BnpdS4mnjtW7aB02T90Ov9qQl8ywlolom9wgb802x
aDjLYxsu6cfVftBlkEGBB+Eba1ZfiGyrPYmx5hpusMvksnxrGyCWGLhftaEOhCOMzJG/Xnf/WS5s
77cJPqUL+trCdcV2WYX0umrqYcp1GjDUQnvL8eCeDGbQl0H/liVX8rkP0FMOligwfkstH8KAqyiQ
5qxpMgOOxQt+JjnkbkDZ3my8lHyGB1K6lwca9WGMine17/OITo8uNul0uq5r/8Hx8f5R1hdZynqo
kuNRcJgFxUtZ/izyQ7M3RGeYbK/1bj4otL8fb8nSfgnvrAaV1OTjYhSu++l2GkE2yX14rRh+sYWK
1N9g7F0mfrjdmeQn0hDAhnX+QTJFEgESE2qxCx2yiRYA9tBDdmLaAFG5sXx9a98v7w9k65VNe7mW
34+92jnIUiozzqDnxncLGrvaAMpp7xYspx40D5VvXffA/XhIELLQyViQCauVDIG00XYrvG5ZAEBa
Bc7rolkMAoOXWqBH5sHfaBVdG3OVhHR108VOY5f4qgaumjCqtn3n3G1gWeJ3ELiHFmn+/Pup/dmA
Xu1YfNZ/v+cqF2ElczqX4j1bdBOQKISMPtNg3v50Ypj9/LYKtYAOHg3rSIIhFrAIona/f4gPyovL
9/33Q6y+r1bD3SoBr/jnThZnFBS3M8wy+SaJFgq4BtNuJH3GtbPg8rR7P+wqRDapnqYqtdAl28Np
B6gDN7Si2EOStL3qdfPx9vn3K66C1dzkZFSms3xbqH9YYRt7BuxOj+KO7ZxQhyek2YJaOJ4hKJhv
rp4GHw4P1zJYB2A9XxTdXS6crFh27/KZOWxIc3E0ujd8ZTwKwhTxys3wLJ7JiQF9yq9p0X4AysJU
/zL+6vXRCAaoDer02ME1iGr1JrtBZuFnN4sKvRNBdRP2QvKMHR5enfrLJAqXwiWbgZATbjTrIqtR
D/pcMm0Jlh3qjMozDktNtdwtOIxrN/EPTvn3o61Cc6knLiwqKcrx2MQLPTbe2Uc3KqCG9f/RzmbA
fIClYi0MdWsdkwuI+yEXts1giKH2u+07zWo8YdhZsh1yOTw31M7CqtQOLeEIJGBfdhAM8O0itWGJ
CF3XLQoX1ZVc+aIWgY4dqoGU2guh9YJjqsrRKME4Z0FjCZyABQUBs+yh2CnH+Frg+Cma/S58EXBz
YPBGQdvTIeSzCtNp66RZmTHcinUmtuAF2Ju2Z/bWgJzed1Bth/sqoeOrPRtus+kSKTLIMcoOconS
YqlXOAM/pBNPIxvOp2fHXNpiceocdF67e4u21rkcHPpUmGI6QZTXwj7JCmenWYl6NIpWA1uvJA6c
T1l5W5Wx+eJIlTwXQ2Pf13E9pp7VVH2ojTbHwO3I7nuALsNmmLMbMc3lJ4e71M9oze4md3IeWjEJ
1OCmXL4NENGEdxqt83MRl82Ojo21zW3DeFUdpfuBJaAgcXQQcTZAVXBrlHAN8SdbDLdpzN37smCx
gJiqU0aqnxTkGAmbbjN76h+1tDU2dsvnI5XMOkEzPI+6VKgE1vYEyooMGrRPECV0H+OkAdzVni1k
kEjWw95ts+MkZ+dJ0L58gXl6EQJR30OjVadFJIyBHexUibPoJh2jm/p4q6H9FrYdZS+s1ou3JMu6
+5GX8aaCtHxkYYQwg2xpqKjUdmZvWWe4hicPvTHN55il07lPRH5vuuV4n9ojlIANp3xi0IB7HJNM
A0yZzY8pqhg7C+v+lQ39IjXKONb6pM59V3IY7TV6V3m8jcHeHmVzE+t6dsiMoeDgVyXZ525MnEet
jlErKmh+zgHl2jHl2EfqkvG2RQu6CGgDEeZJ2MW9MTPHF4mabmsp+HeaOhChG4jaDo3bBF1GmpMr
uNo6EJM967khw8yZIOc2tGZVelmbm0ebptotYJXaQyOZUfm5IunJLOpmj7QakFXC+K5UOo+aKc13
KlHxlhgiOyWZbB/cqQWUxkohBuklZq52U1kYwaL2cGZ2EofKLI3ASOf+81DSFg6gSbzjEL3ZxUVT
7uvGHe9GB/M98lu8aAjr0I4/4DNLGSXlWD4kPLe8TCR172vE1qfQbnunySEL21Qdzi5pi02i1dXr
oPMKzeOm0WFQVw0m3+tiTPgNy5Jh3kwxCkte5oprqICLNAl7HkQty7EgRIkFvEq2CU5sB/o9NvhT
UMpwAMuS3+Sh20CBAGgmsOT+hgDaxbVxNeYqqieaW06qwZjLXSPeG1t714Z8S676VlxeJVYjrUqZ
YzVOLQxi/hyp+C6+LCIHzMu/S78+XSN1X9zXoICkI6cnaPHB43MNFgJtzKwh9QoCSmps2twInS7x
WMEA8019py6iK4ne5dmA8UBXBV1pERFdYw8SaGTmadWDcVH7swzmwPCsb4uy1GsGKSPEAS9LYP53
7VD+YMVAHwNlTJO6uJT+LB//cl3CxuoMK8Zrqon4Rva5jEvv92+25C+rc+jdCKsMFhpzWpebGCHL
n5jxtbWh8hqbgBdcsxa8zC+WT4YDDycs4Bvgq7+/+nVwHIYK7eSgEgV+G7wRhF/jomtvxM1/Pm3g
MgNhhHozTr8LpFE2Owkq/T0L9Dn5bNTw8s2mu9/P2wfLHfAiFNQI8EUAq63vWcD/V7MN5VOUKdRX
aztuUU3bQJ0uXAqH19qil8sdeeAiOwP9L9jQrLVKq4lMZgM5nECLefrUGfybtBU99/Y4HufZHsLe
jq/iti/ST+RDyPtBI0bxHnttdcNCR2bWyVCzwEIZG7XRJeM1b7pA7SBkEDH/yoReXGqW9ItY6Ps6
aDldrA9Q7RsR6/hoavhSepULXG45hRpaT52ERvb3ltBjyfrwGtvzco9hXMAEgBZAcQ2SG+/XpUYK
bpgZw2KxqW9n97DcuLLHLqsey6vBTIphpUA8YZ3uypwYSd9ZLIi/VL2HN9Kfxi2g1Z8EgjFABLfG
SX++dnX6aM2gxgTE3SKIBibi+/dymjQpbTGyoDPsqDGbqONAILeNj+i2YaIOr3y/i9r28pIu4CDY
EmCmmav93fTFmC3sc+jp0g16a9t4l/tWVJwXY+vKv3qHuIxcy3goJy3ynpeVbUmLQtnasGxAkA/1
yIF+ieblextLBDBVcL5pkG+Sh2tF/GXe3kfMd+OuS9uGiM1SFkvERCn0PxD6/Gj7/fJ+6xvCNLBJ
TTbej+9Y5G7GrQVJyIVDurDprwWYD8OZA3IGRFmxVNHher9ajF6v5p7bf2oVmP4QgcaI+73YsW31
dnWvf7RWoNKIm5YDIa2LYrZrTrD8sTSca2GPtuciyfLTxG6ziDRCbOaKXt9HWxy7DiUxtLJRuF+9
nNCFtLTeARNUP1f0a6+uCulcplk43XBhQDUIhzXQ0u+nL6koODe4uWBRVLddtCi+MK+8ve4MfpmI
vBto7ZJpo/9G8z5HUK7aAxnoI9HF5OWif/z9dv5wnOWsRt0UELoLwaVcj0lvJSxI6h9jBeUKfYbx
w7Vl9+EomDKEVrCIwU14P22ZUxnSkC6YpJR77XAuakCayiu6kB8FQnyU/x1kvWH1ZEKfsoqdwKns
Z63MQpQ5XqeJbJQCJYJvfz9xH621X0dbhUEzt6nKBowmGliC9CYuGEbw+yE+eCFoCVIclhASRGdv
VZMiqdLtiksW5EKvgIdHpI+cups9pab4bkjUELl2n/i/H/WDFwNAAUkGpNmwb9fw1xIeEnpeIELk
RoczDMVG6+b3I3wUhKB+gIMY9A5gv9hqn6raaPXewRFSvY6vSBKhfZD7dQFvaKATribXH07jL6Mt
L/xLcl3ymtUpLuUonIDVYOTnzFbhnOpn3otAZdeW4SVsANLQKDAhXwSvyr6Q95lhaJG0Joidljdv
zKi4tcMuBIzoMKPcBmOUAEZFL2mkNk5Ufi/C5ra9u17m+2DH4SkgD0ew3VBVXe04qP849iClGxDe
bTjPQlfLN4b1/PsveVG1xauCSoGe5BIVLwJuN6D2B38geIizxptgWWzCNiJRWxiGejp71om4sjg/
fK1FpwmoQXDu1nS1DmViGHxoLODZdMy1+CkmuIAm45W63Ud7ADpQBjIOAHYu8NjzZFq1iBs3KOh0
Rzr3+zin5pVs8aMxwIJBJry4HV2iS7qe2vFosKCIidfA2I/ZV4hiHy38X0dYMo9fFj6X2WS00A4K
yoTMXqmN95W0N4a0I6NBuWdCW+PKO/2EqK2SJgLw/OJ8gUvTxdrnaqwFqgM4th7mTXowthO0MaAT
UX97RWM36E/5699RmvpwXAjILkRj3NYgrPX+VVVps6mbZzAi0P9ZitrVI3mCXR4MEXB3b0MCjj7U
KvZXGbvr7BQdRwJdE9iuGFDwvMi+YQEscG+H9lO/QelpY4AuAA2Z7SJiPvtjCC0viDYb/2EFezXo
OjkYZG/STMOgHZCXqGQCzJYFk35lc68T4D9HWdBP4PSiV7+aU0bHOatFsiTAcdRF/XbBkkBkIfp9
DPl5Lv+6ZjDOQj1F9wPtD1D9V/HZiJWjN4PuoMu1QABiIGWsSA/I4a9ywX+/jv8neRO3f/5O9a//
wZ9fBcTj04S3qz/+65S+SrCAfrT/s/zY//tv73/oXzf1W/XQyre39vS1Xv/Pdz+I3//X+MHX9uu7
P4RVm7bTXfcmp/s31RXtz0HwpMv//Lv/+F9vP3/L41S//fOPV9FV7fLbIAFe/fHXP+2+//MPg+Lj
/fevv/+vfzx/LfFzx/Tb18v///ZVtf/8g9r/+LlNh7eff7L+AS6wBaiQ8+c9Geu9ErLl+I/mP0Cy
R2XadlDjRWBWovv59/QfICJANg/WUFASQPr1x/8+yLtP8u9P9F9VV96KtGoVnhx3SOzVX9YDQSEH
1z0CXD+wTJcXPjtRRk8gbeyn6QxvNAJds57TIfEAjs1+1GYC7mlrG/DagmSn1UtQc8CFOCaDcxZG
v60ExCb7tEC06XrQJ7lWRy42CeRx0vGVUDGFRsbaAI6Tp1pXpTdBV2TTifqbk4+Wb83YT8M0vxrd
AAy+lWheT4Hd7knGTxlQQl7n2IAzpEILclPyYMqo/ZVX2bZuqwOm9lMytcc41g9uk+8ymYWmCb/Y
WW7mGvZfaGXv1UCTu0Y5w35YKBuitacXK9bal65KpxORTReUA8ykVFE1SGIp5JKK/Ls+x+6NA1WM
EbQ2yDW0ifXUd43K0TBq3NC2RxMyjalW7tuK1JsJ/lsvBByixDNqo3/Q3EIL0BgwAocA4wofF75r
bOSuxqxmD/oKYiczG0pyHFo9qDQ8DZK30RjHd2U2u0fHlcm2r7O48IUxJT5RFqj2E8zv7KYHZo9q
L1Q0uzo1j7Cxm7yCZ7jxwZZrg+YIOSpD67yclS+cqGyvmkb5uHg8aKarol7vf3BtGHddQizYVpkw
N42b6bVRwz5T2h3+Ca0xE4maM1TUryXPN3mGp6x1h9+V4zAe86T4Mlrjic3pAToNs5dTmniSwTWm
RVZiMB6/WX0zneEaAE/OGHPozM5tPLZ5mJTZt8zChOqtrg6tFtcQINPKiHdDHqZN0fuVLtutGjT8
kOvEZytFSp6a2iPLrMpv6wRyOEOJojCHXqNR1XDmmsoZ3Yo+D6047R+yAvPKnMEOxFzRHTHz3p/m
RqJLp3qvhRNcKJqy2XLbKj06uk+NNlRRrio47eUi8WdjKvfZBPi5TPHAfZHQU2dJmEhV+JIEPINj
Z8T9S2KTZzdtAHhRqfkUN4M897nh3KmSzSGdTF6jx1akbyK16pAZjhly2zgbEIPGL2EvGp2BVOHJ
SV8esMQw22Vu9D7/ZmqlfmAQJg0oxdz1s9VuCMRXvLjovleWgAdQM8JjWllsPxWtgy1Tjn5NJd1Z
raKnxJDUr6YMaknZ/M3oZ0ie8IxHbU3BbCuy6pOhx51Pm/Kb4O7LaDIVynz+krp6ue3cXh1mJQFq
6ZP7dEjpDU9ZGSUGUJVo8zhfkgErUp+5C1QcJgjdF3w5Nxu8rCRPmdV8Jeb0lRX8PBDrqZDdya4H
mJvIrMAuYmxj03ZGCpaWYTXn1leusHsnVdzmfcZ8iwrUmZblPlZV4fNq9lVj5vi+7ODwAUg8rTgr
Iz6ypHq11BKEGHgC6qQTxI6ib95y07kRmXagGd9yh+zhoBdkNL1h1eCPnHx3SyV8YdWl38BJFbt7
Vl43ZNYBYQr4sD4ufTFO3TnPSeNLTNJmMVvLOjVuyr40wmYSg6f6VAS2IxSm3bhBzYx6qSu2blnt
5KDJLRlAnkg6bfLTKjE2RQfCmEKTEPhp3fHb3vyh9xbxW019lgVH5Yk5X5uCY3sK51aRwfBI1n8u
e63e5rDN83laSc+aSOYzF30uFCvQ9633iQuvSNa43+DN/URUzAPRycrTZlwMioI+ZJU7wY4QbQfZ
qbdBuHcjla+IK63Xx/RkpP3RUcbXrI9vJyUfVFY/JnFJfMgz47eMNdLW0dE3vSh0b5hi5sUWNGUk
zV2vqxBtJtY3kWqgclwVabuf0/kFnHrMp9YGRMaARdkgVTrVG3ftG1lUp8rhz4jMjQePwE+80h4S
h3xDDb71M9Kf0Eo9Q0TlIHVMgA2zR2+01bnOrH1RwItBlU+0acmhYy0CRjo9qXKYvEyHXm1bDtty
pF9aEzFyTJo7FIbDomxiT+XutjbFYex7gV+Xdih8W1ACyskjTkskdPYAM8b0vh4yw4fH7kNOM93X
rMXybyC5b8Q5vl9dIeOc0yfQZTd5M1ihDQJXIN3hoYbvNcKbtYQWyPhWnO4l0R5bCL+GXaLdzQ34
9o5sttYgtuUkw9YSO8Oa9k0537KKgCrBdiUZX8XYvyDY3SuBT42TZVv03S3L27eCqrNesAOS38DK
eILzKbuPNfHFTsvOR5RGqa+kpzJDtcdQwvY4qRS+q7xNOEpNynVuE60N5x4iZpkOL6p8+AJSwY+R
0QeT8K/1PEBCj9r7Fo3lJyFxSM/KOSaNox+6QptuHTVY9yafmyDTkkBakEdw+5CwYgcS4MZyYFop
hTH78Cwlfu5Wjxnez6syzQlZm92Pdn0w6nxDxHigcXHO2bwH+OP7ULt2goVD7ik3Sy+pVRIV0KYM
GxdwKDux/KZIgJOYuREMtX4uad8h+YBWYwu9EU9YAnZ3ECHTm+ZbZzZgSurfTKMO5Mw2IKg+NDYJ
AHrF+Zqig0nojtE08YpRbABK+TwsxfosxZyCCJT4nBSPdQ3dEqcNGjFF7TR7g9XvGrd8svQ8mAp1
zw1VRD386C3KHuDZsFCTjvk8B8nk+LRDKl3YAbw1w9Im28QZvLzQb9gwaRDwQ4CSxQ2vGhaOhhUM
FtnmSSL3bCbRmFQI6VxuKsOICjd/sioJRV3RPEBKKNKN4kkv0eFIS7YrcEXwXUvAVJOxCE503+PC
PedFHJBe3o5CD8eSn7QmMZDFLQaamXPStGnf4eiIZF7kvhzZsOOm2OXMenGh3dTNegrHU+OlbkfN
ixMe6Ky5K6CQBRJdpLTh2HLtvgZ0YCjs7/NMam+pV1WKmp5CQQwKgE1I8i6QUCls+uqk1/rJpVPk
9u0zXHd2WQIDtEZzIZrXzW8zimA+TeunzoV8QKHbqV9XmeshnG2bSoMURVPgvHLilzTWn4HKuUG0
7DZI1D85VvVgk2xbIUdthPacdVpUcQFose02W3107nBPRtOil3t7ADK+HSMLHE5CtMCwNAAwIBxp
jnAB1je8pjVUmzJvGvbdFEczazCtn1HCR9Zh+egcezXB++UF+nRwvCXPuswDBjojxT3Q7jwTIAeo
FO7avvWg5OXEFaAe6FoPwjrO405jz/NAkV7cgX71CF/XyTPkFyH7zaRuhDP6hYsfKMQ+1g5QzYRZ
J8CUhYxgDOrRDmqzqOoAdidJDmTHD04Sf3I+5dZRWeYpNQHvUNzXtUixfZd/otUbVlw0mA/DrMFw
oX7ohyqw+HeV3Fvlc6MOumGGpDXPrHwqsue6vDNZstVK43bMhZ9AaJYysalEstfGErqS/a0p40BI
aHYMuj8pUK31l6R/4+hjF7HpSY0Hs41rqmkc0B/YaFW1JYmKOORM5v4TTya4ytQgDb508mUanlm/
z6dXE0qVBr2ZkUU52pHwHdqCsEOGUsSBl24k2eNkvzbVCZumGo5UPLjtjzi+Saw2cKfO6/lulPcl
PJKNTKVeKQ2E84fU3urt1uxfRvFjaL5wE69w7Mw3Q5ah6yLHjz0TPi3wFgpRmPQrsET65FujMyyB
XcLlbhRvLfxyaUE8QIzCsaM+bGOPXZk/1jk8uCfDr4o7iZClviXZp9HdaWYLQFh8yCy5Sbpbi39O
sUzwXYv8vmpxHhfGnpdbu+8+2TILVAWbT2L7tAcz2538Ln9CSoB+bFQNoDnrSChoENfWsZ2SPV1i
v+36GiJgYkPKEyDycYSoyDwGeQ8VtNncODkOaHM/Gceav6XZV3MSgTDxyZ56gKwIkWDgOTjzmNf0
HM7XuMrln6ER5dUGv7e4sZH2/D1HLqIKrHTrDeAkn2a5l1e6p5fINYrGa23bZ/oG14e7BsfKZJLY
K6c2AMRrb7JyW2r0nMxfU3F0puw7KXAy2YQEtlbfqkIv8bEeY1Arm9g4V0X23YmPMzlZU7xhgIih
LuYvWGrLmiIrERHRG38cUo9rbpj1/DnOM2isDV6pm49aB5n2YVcnN4WBreEALFr0nmsj22RPc94E
bnvroleT4V96gMB6swQ2zt2J7sWy70m3BZnfh5rzQ8GPDcfM8gQp3Oh8nTN3AwhP1DdtxCfr8+y0
ezahP5cXu6JztpNR+wPEDzkEYIXuHFRZBnbOP/MaBrMGCOKKeyOtFAIxpGeLsSe+JpKnIYViZtHe
JsY8+bWlMqTZlQVGufsJRV1/6uetpZJtPM0b2KT6TQ2NDxyiRaP/0LP0ayIwv5l17ph9hNHxy1Dk
bWAW8ScYc0IpyWIj7mGlCApn3IJxcRhbx0/r5rM5w+bBKtm+7d1dN0K+UW9PhM/3pXT2aNLVOBFp
57dj9jLHBKEquemqsff5gGObVBA7YmPiN2UK41al71HK3rUdqOkVy1HTjiOrpicgunwFEBvWje7H
8lC6TyNMyXo+PCilHxKgKPB+xWuM3kI+VWGdO5/IJI9FovVeRWAb1nA/N5KtKJ3DNGFp4tYYD8fO
LU0PWDSvxmbVp+QwZdCTmAQ/aGMCqRnI9Y8PyMZ90Ra+Wyynh4SrdXNwJsdTo7MZm2zLh/ikQ4Nr
aJ6GUgWOAtdMHnhHQ9anUWczCWP2LzXSNJHzEAf31lEVErgzpRDzzZrnLpVHqs3Uk9glSugvjYMa
RtbU3jRTQDQqvp0q8n1OAfYj5CFThr3NKdxLWOUT/Rg3Y8R6LSjwuMJAPa15m/VpiclVX9zBIhmB
8U6H7JVtycjJhr3uZgDP6d5c1CHtteee7kZVP826PJjC8koef6pUfDITXOVFp4IUdxVqP1SlbQOB
lzDPNlo36PUm1E1kub274TjzJB8CrYP+vzolib3nA65UBXJoIdyg7KtD3Fd+AlZl106Q6FB4mVSw
U40LtQfpk71WaBuHfJn0LtIQBebsLUcNYGBHh8EVqr/F2/kp17c9l4E295A8q/OQWUjloFuexyee
K7Q9PlfVANiqAw0LxWNUdCb9oc+TzWT0IYoaQJD2+hMfCsfTbThe48oaCfN1qr5RJULLAuCRDV6S
p1FOWTRONNLSbje4sH6LdS9TZzn3B9bkkG6ZnqyhOLV0AI7LyR/TGufEWNiVz4VE0igkx52Zw/Kh
KPBZoLHmpWNdo0LffVY5rmTSmZ4b2ckbO+mBarBRjBqL8gdQoRvDTo6TmH8k+rAdBuAEGuerQesv
ANNC7k3VQe4AqgrJyPjUibR+7CCa6zH4iO8BrTCCGnOAOCFHb8izp2qaUBgy8jKshyn1tBa6fJVR
RDZiui9LuZ2NzkfjAssjLYHHbxuYNJf0cTCEuQH/LPZmWbPnmBVy54z2U24Z2sFw7buqwNVaIcmr
R/2HqeOUcGm6h6n0Z1j6RoN0mCccvQtjZTVA8VW4UcW4A+dqjJFYKGfL4EzuJTp/ajt3ACZ2oCgV
CUCYOzmhAtBgccOBNZCdCR0SSb/LHJcFtxjQfLIS/Zpz3GUxEiVIOC1AgBnQKGeN5SxRbmyGRNN9
FcZRBYJjh6TxNAQL35DoV7pbH5Q+LcAAoYSPgi7Q0OveqyRWEvNRGP6CBVlYsdUWZTmQS7TgGpRh
1bpDlXXpnwGAZS2vR62l0/ZLc6jPULZ0mo6gwFqGw1j7vfc8mo+yflJJEvxSbf6ryPtrUXfV6roY
a9XIxp1I8KrAWMOA7FE/mVAb+v0IaxvLiyFWzYqCxBxxC0MgUnXhABJFd8c30EEF9V2DKOJiHGfc
QX08SHfyU3ZAx/VQV9e+39JRe1+6fj+pKxSu7rYOywSeYooW4G+670FfaY4LMuo6WHDd9Pr5zuB/
4ZSGThXqdat37kVCYnPCaPqeLDhLvDCyYdgApr7YQeItkn7x5ToXfdUX+nNYyHM54PhD0X/dg0W3
poprLCtfR02skrgyAaYe55/b8mzrb4ABQep3vDKz18ZctTL1uKr7LHUIXKQWMFa7XfzHoN13BdSx
RvD9fDcXksjwb0d6eKEl7xjwNLJHy/CNmy4kfok8Cka9SNdHf/xhb9hh4fo7j79fvKum9p+DgiKD
bwmKyAUycYZYdMdjZvjZaAAWc89RQuu1a692sQmhkwQWKkaAXST6zqtNWI5aBg9YQHyG/QRtLNtv
fHFyzrgs7uGdevM3RNvpejesRlytz5yIttaS1v7pc7RYJIgnLYRAzgY255GFfPnKIllzBfHJgCVB
O3YReUQzeL0yB5zicFl0LATrQRwMrS0DY9eEIBjDaoOE1UZE+SmN6lA76XqvA+HKtn+DbLvqCf/5
GLDURT+T4XuuDQlETybHVgXAVLt2l4b9NwOgD6n8JFLBCG6mBLDP7Xf/qTbPetw1/LRFrwGyovjC
CwdgaYLX4GT6LWScpgArt/Kutm4v4p1tYassekBgVEP0Y/2F8ySnbYbyG3tqf4r6ytZrvRJ0MrHh
4TUPtDVJDy+I4eDriE4xOGUX0FNH5qaqa2NJpLegVqOKWY5bY1MDNNkAKAfTGGGGjBzRjvEmMEUL
2Jq0/qIocXWpXRyfq0dZBSSjHQoDSkgUa1uD2KRM5N2UP4tR2xPU2ecb7YEUEINDovdtxrFD8+cJ
2btZwx7EAS+k3ygXdYDOq8YS+eED5CH8v2Ej8NFTAgUEtKIJDTfoCr0/5BOHMqe2SwjOYEUs4nQN
6MEHGFhAVRYCR6G04dqEOg/sm69qGl5ENczQL2OvNdM7CDholA1Qd7XuWYciy6ea738fOC/D9TIG
DqFFWgdQHXuJQL8kMdBSjBlaOcCxgrRq+vn/Ze9Mlus2tiz6LzVHBfpmivY2JC97UpogKEpE3/f4
+lqQ34uSrhi+zzUuD2xH2GISQObJkyfPXtujSGQ5m5sNR8f9hvyzXPVilrbN6t92+W1Uph99SJu4
7xx0PvWF1o5NqBBmkCSf6n1nd874bVve23cc2O8z2FuX5ty5Cvnn9EckBZiFLhf6a86+psX1j0Q/
o/ZzEzQk7o42UnEwZWz5o7Mhv8avQnUvuNqF/O3zkUEmWFuDOVLOs/dsVJacKR0jd556MFtb9iSI
2rlNjRR3RZH+69wZnH+K6/3rgSUDneZmffUHuS01ZjRtXE/iykdxkAOrm6P81h+jq41SLlM3I5Je
DKN/bpQ/O8vEjT0qYgB89pr1aZDT1lw0JlW4OJz/bP0wBaFLfaF1myvJKy7Kn/9Ib5hRJHL/HvIc
jyVW8rppJjQH4rWz0LEHLN2tutGGquSUxm0idl4Zyt7/Yfn8OuxZD2uIIKKMolVzRt94tXKn+9js
xTZEMJagElBdF+n58eIL/mzXAFaDhoCuTOL42dEjT42ukiKeNr7qMRovSc5Hw5aCeKce82C90Cz1
aZDYGos26DN8iHPmRz/rg94BpnIWJ48C+Z7qwh48Dh06du31/c/s/D+YRn+cHLdv+suwZztEgaIh
HCoKmri4UJgOIq/Hj4EEoIeGdanT/txV7K+l8stoZyu0bBUKtGWxTVrR2b4itbUNDW/UnuFQnK6e
Cic/brACjMVOWnp7cbF++rwGbH/IKkD5lLNcAEIVW+L2mreoiHLeX7GbdTc3cpHi4qWIdGm0bef7
JfKvc0dxcTbVnydlaonBdlLmUvk/0FaeN/T+9W5/ebKzgGBNmjXoOk82+sWN5BaHUnIMp3Qhh1eO
ett6HBeeua1wTIfmiwqIFRiXH+ndxYWzfcTzjQcDZhXUqUbWda6G7PSmSJOk3D7yX9s5ZcDNHpn8
wjGPsXfRvPeznY4+cBEtJGPybX9/y2JlTSXK8G1//anfoLp2qt6iY3LQbibaJpwqtLni157jg/D9
QnD6LAz/OvZZlFBa4MRUPNnVF9t639JZEj7LyT/it403Qkdzehmb99kDM3c3vT4W1JyTfn/g0Ezl
IqL6S6wY3eFNd7I7477H6gk42TP4/5/Ta3IuAeI/e1aYj3hrk9tSazoLxKZQNGLXMZsxogZHxHL9
p9a+Pyfxr0OchSM+sVhXnA9IWEVne5vdj/m4TR4rGIOWi8VL583PovyvA55FpFaiLYXmnG3u4MGH
kHaT0UqBiPKnDAT/72fLZxvor4OdTdQlpmOg7XSVUgjZLVsYYe/QB5fkyJ8MQ0+9Ci8TQCd1s7Pp
IVlpT5jNFWf22/2mCVN+liEunqvOZEbbx2IcJiGd9YAztm7LX6ObnGq6kE+4Pmw2G7TgIDqdrtTd
Zd349oPOIspmiaDTwE+G9UcJqS1pjkhNmrOm7UpbagfFjototfXcki98os+SyA1hv2loRRGk4nnI
rqN0MOqesdiiupv4VqhsC0wdPZ40Etn6q+KN18vldOOTqMm41Kopb2B8fJ68SquWlr2e/jXu9MYh
KMieMPbg00GiulyX+2Qx/zbe2VwMaWxK1yxDZBo9FuXV2F4q3X760X55oLPZMWW9BSN6e6ACb2Fr
CMoeomEn2H+/pv6sRjMLFZX8jA19s549exBdG4qxy/lgTPiNKLjVUHks2efKxf+nnfQ/5/xPDRrF
KdROf2SF9PuYZbVV+wPjXYRoVQXmo5za3N9wmuNuM4K4N+0unqo+W2u/jntWFxPpJaHLY4Rygrnu
crOViyd/fq4uG9R/EhGxe+XcxvaCwvu8PDVnuYFx3XacudvcIlLsO+G62BsSLb+7GH8/mSW/jXYW
8CsxDzu1oxi2Bfz0S7QrcG1MnPa5/mj2hVsGxpVyKdX+ZKn9NuZZzIeBpkcx53XGbK82vWcmveIb
7Ip+6Ynl6+W19lly/9uIZ3PUWs11poGa5B4ao+gNQT/crEf1tnPxf/VD/aC/IMRy/35lbD/0LGr+
NujZAlzpd+inaRs0LK9N86Rl1aU3+UnlBvsjIBQAPTnunwtNe2NeuXhliHzf+r2r+JvZEqxE2gM5
itI/jIS2D/T0PzhL/HmvgDD4l7HP5SWLZORWXzD2ZhwTO9rLAPEsxeppvR+9pgfuyXXULr5Svv/9
a/1sh/ht4LM0qFu4YqUJXXNo1ymvKNpu6BRou5Bu99b17G03Yf+BJvqTs8Rvw56tlKWtrXBC48DJ
pUTqAuX/fjO16m8ugz4uvtuzFTKmjZFMFY/IN30tTAf75+3bjjvuia0axdC0/1eJ+HKEvTCnlLO1
0hZZXNZbOYUEcyQAFfV9vy+82LfoKfU2SXYUk1I3XmxdXQY0/lkV/31WnS2azFiksF94y0JzN9P/
W3WiPYo70fqHoIdtI/ntc54F9LJdMW22GMgSG0cXO5+YdCEA/MwZ/ogA/7s8zw+7y9yOZt3wKnWK
CRj/NJy5/yJnmMZ+pUIkTRd2Y/nTeP7LkGfpk1aws1DMxYfsKiSFWn3rYUOJ95T1XfV2pfyYXb9v
pc8SK+Lse7XXNhL1NS0RF1bpthz+7tnPjsOokLUp4uT2M4/j4tEuHzZRv3niGsm/eAT9JOX+9Wuq
2/b9y0HfNGIBJi2PXbuL04O+7vnn6q57XvnX8Vv6InAo+yIBTeVGSakvPeynO9r/vvVz2gXtGCzY
bfjpUOikqyt1z+LKgDhM+fdUBxfP+BeWibq9/V+eN+9klW4p3m7c3NEMnu5lR3VGvAAwIAI4Jt3X
H+ErO89Ou7DlyJ+cfTkKbDcs1D0/4cAk7Vi3lO0Jg2FATww3ys6KiqYia1Af6Jw+hXZPkVm25WP5
w3LxWt2PvnYr33c78TJn6tOo/MuvcxatprZCwNKiyBIP4WGzi9yMEFSfRqt/6hDyV8T4Zaiz0CQN
hRzniDydqYpeJgm/q7g7xXHzemHlfPZIVFG2848M8Ph8U4+5jRn6iXH+DekK0b3HN/SKHZrdhbE+
+5q/jHW+ia85QM9pqbai1baJr7Qd2fTD4qYYECVCO0c5ZG/1jKm6dCvz2ZqRgDxIlKqwgVPO9rim
itdWbLbX+fNWpnPopsuoNDSYD1Cg89cvF551iwHnEenXAc+mShyblOszBpTbZBet7zG9ZjSkJ3qC
+qG2m/Wq1jZR3/uFcbef+3fjns2bepw1PGgZN2vtHGpo7JQnPCM9EWpYIBxgqR7/lWL/v4b1v+DR
/PL6XTSyv2lY9+2ZhHX73/+SsOrKfwMA5n5TRrCP/FsnZv4lZ1VVtKkU/g2KNnTJ/JSt/lvOav33
TwdIfKMhvmFPzSz9l6JV1vhTVJNMWFiAxbja/ieK1rOAjjAWPsLmZgdrlH85v9sRIisKk0IN3SET
bsJ+8Oqodbn2vSq0f7jm/xjqLH/Oqg02qpvh5oJ2l1PYswLuAHyT84KVP9CGHEiH1aO7+LIO/iwp
+GPos22r7MWsBmdQ0myh0KCD9YdIcuutXu5Z+7znJku+8LT0dVx6tWeBRk9nmdbuuKJ/my71nmi3
i6Z6vckFQ10Qu+bAdNsoPoR6ErGfhWIbrAbwwCyJ5kBtSlVG1quNT9WoVI9ypDXj/WLNk8pvW0QK
2mGpS/ZhZC1HDMCH+yjjNmWo+uxEaQ5aZW0tviat682iKTkOYWgyb3Numj6WWYy/qxm3/IZuRP6c
Ffox1gXzkIeWFqjjAGxJzegC58bGR9QwOcVKobtA8emGILe+FGusXJtNrOxy+vffdb2YbteBGWuD
zUxc+vObh6lH76DFxnQ3psJ4P8ph5zdiLj4KJW24qxS30TGX9PkjkmIp8YZe6xY66QnM11EtKMaN
odfr4EcNTdkuTo+IV62xjt/SWA+5tA/l9T4vkV2iQdWK0amyRp4dI1a7JHO1Is+NYCksa7CbXgAn
n5VyLrxEHDFCV1ELcSvPb6LnBUmu8Coi9WqdUCt0rsVjjrvPIXl/4UdjKb11ujyOKDZMuXzULKFF
ziH29OoGiFrDxpHXKWy9ijb9j0hDuInQRWoBa5pLJD7ifi7r9HDX/GVCHxkNa6eKfZ/dj/FQTz/o
F4lHJCCxtuhuvHm/ujkt8BgQZVOTZc+GgZeTo8am2rSuEk+Fadm6UjeTm9YF8s2hSNtxZ6pjTRVF
XyYK5m3cGjetLE75Dmb0iEGkNnY9yUkpCj8Wq6M3wO8WM5Qa01b6qDKCYZl7qBRWrI6HZkLwgaxK
y9ZbzDWzlUZjdq/rtE4ypbivGjPSaPCeNjglWNgZpWytcSSO7U7TKqVmpoQFLXbZPGai4VtNKhQ3
Ud/RkOxUaS33tFtEHfrSMkxmRjMb0+kmg449bAcKek/GumnXN0FfLDRIazd1lp2oRdS/IG7Vze8l
CH05pukdbZfhoIPMxK+hPpYmfFmtWhxNX5KNpksPro7cvEDwSP9+1w40XW9K+zUv8wzhI3WNGS5v
1NZXGLEu6e0cZrEWLPFotS+DPA+jl9StJT5upTJlcpQy7cYfqzlicj/2eq3216qe5TP9RLrUcfdP
53SDrLcL6fF6n9eoaQ9rCSGXtvN2GsJToQ2RdiUTguYHTWhboXaHQkLutEhy1bxnltQPiR2tZTq8
C3UkV7u+CVX1KI3zTT/pldOOa69lntJFZYOmud1EOmoppsuuxOPEfK4ExPqnHDVd9xbq5kgavElq
27Sr7oeJ42AC57ic9KdKMKLpSSiEsblf8qJWjuNiRp2XxOXUMDeqyIobZxyzIUpsOFJ98i3v+wIW
bTdLgvllFCKpOgodM7u1FbUZpH09tWH/ZDKPmBUyElejdQywUfgsoshv7pJ8tQAkhHFstG+dlNRy
SIN1Jak3cYiYLj6CPLL6+KY0B2kYuDcTeN0CUGDWhXjXsEMJpT/MZYqOtMuqeqAvKNLQCNmDluaT
AEUhzmvV1fp6gr/eW3WEZXaryEOluVWxWPhA9oTM16Q2hcjOkkz04qn6NiXZqIgIjKwSk21h0EM7
G9R4+C5E3Hj9WGZrEB9FLZsqw5lWMZV2iszagfDMwo6DWG/gltkdmGD66atGRhSNqn8h0jvlVMB6
Y/Xg1cZ/M/Ky3CeNgDoP28FYQjoq6Oomiy7rnxIVUea5O3XIEMcKs1gvwilDtjsglUiUjnoTmmSK
W2MyolMc2swHXSksLLTcqF+iRjWAGrRFz71ZVEn7LDe1RHSTrjWjzJ66dOb76pWMFnaeo9ZwwAx3
6t7Q+hCfBGmU3VCLZrT7jTJn2IzLKH++V2MxCddLXXVpRI09a1FDSGK13vaZLhC1ktyIMDEWKyUk
ONNrl5noXWSrH09ix17/QqGDCL50neSEgjnvDUGxUNNOixbt27pO53226pl+BOuM8lUZy1VAkz3r
1aFsrASNmdwrg3w1patQBgXpVVnBFoNQex03S7qwb7aG8SWfZMsrRkPQ7qt8MFc/mo1s8RZt6M3n
ggad9YsuNNCvG1XNUmcyKmFBHIEdx31vhmO2XwUdwdjQqoOCoDIUe7cYWjF9HkWtnn/UqZ5WNC9l
s24CCoDitk2sbNxJcKtHTxxWYUVNNYTblpjNlnzIiZiVQ6wv0IBoVp8pH4o6rjQE92zMuw2iPp+S
dFjRpWDMIdhrNbbaC/M6atHJpWJ5UKecM/UsSwh3yjpp+1McSoK0V4skyl6b1IoG4j12OJ0tiJKx
Hvi1DXG3jomUXGmaHun7rkpy4SCiYJARsqjCgjR9qmuuIJVBUF29VOoRqplZNEGEtcIpNePoBxFG
uI0Vgag7NUgz3CnDwLhf5/BHSFcg8z6RUncoZS1AO2+exLEk9E6xSQ/FKrVPiRbDHFQjmJfSLFfX
UkoAuerrvEpdWV96r0PflKDHtgbsyqapcRazV/bDqAl36bythFJAKTPpaf6kACph7uJwtl+jOLyf
m7Y04J9IZdBOTRk7al60YPE1vYVlUvCixKbGOKabyze9kgo5MPq1cuZcnlpyF9wiykqeybimfp+l
csbMVUQwJgJ9uI2ty3HLfmoYSWHnGXMKpZmsevlc9I80BJn71khAe/ZCfmAmoikGTqI9lG0hFQd1
1M3BRs5SWrsmqRYxGEIlvyqaZn40F44E+1yP+9jJm7qjA97IzJK3ITc42FfRsA/bVLwmr5gQfaWt
8iIgIxY8Yx5DVDGEBfUZ7yxLfCpV6gB+tFTLh7lIyr4uWaGIHUfpvkrEYm+2qZDcqOUa7juxX9wQ
CvarZQr9QQZncxNP5fyuQXW/bVVB9PNiTq81ZQydHkKmo/friDp9FBBE57PqDhoPk5Cx3MxCOxPc
upT6UiNoh9SoEK+m6nJHJiffSMqo7wiEGq9tzvE9qfTeGwpd8SCsRzviT/xi8FEC3ZjmoNYkZEPa
lG66rzHI1qX2uzzjsmBq+N1rpEyNjvhPSNnKBXQQwChwuJzVnVRG8oOSlKRfCrqy+7rP00ObNOat
GVnhs2IN6VHpVlrhu6jtHS7JmyBcGu2uRK4v3Gstf3fZSUN2DUwF1P6liuNo/CJkIj2uQ5RHlWct
ykSGUgGju1vhPGAya7bRR1aZLPFc7M0KSFfIzrFL9b7ZAe1p+J5FWH1bdPUmQcDq68KiPnTswmhz
V/HbNKeN6K6pFvsDPqFuXW1rD88DPrWq3lVsf8E05opdmN3sdOxcx1qmWeqxhxBjOrGmZjszFUpX
mKfVq+KG3qVCo8VRyDqIEalGv8KQs+uOi5Yfur6ZrvOhtoJZl+evSiHoQQcR1FeFLC68EBPqJ2EJ
58ERmxaNuTSYb01RdMgjTOMqV9EBDkryLssxUrZKoEtqXeJbVUJqShITO30r6JBjxKm8a4qqcqVF
QVyInh44hBLIysLbiIsfQlx+byBzBdMszi55TPoaqZLiE9Or09Cge9bzPvwwICRd542weG2t4gar
VnNnE3oFt5Xz9FYalckvkkHw+lGs/X4ZFk8G+JI02XxaLXrsSSgsA3+1dXSmRB33Q2tlYFdg1RF7
SLTHUsSNfV5tU5ge1bl4ItsubjNcFJ5bQTD2Uqq37txXbGXCErlaoyMDXEnl0jcAp4ZjFRUySlQk
TR8emgVCGwyETZuc/dAE6+sgfTGE53pJ0QvMPTRFdZ6d0aDinS+jAgyh/aqH/V4zYmRzPd6MYB49
PdQHv1CWp17q3L5ud2M6PTetVfuTVACGmkP91ZiK9gimUfXVsu0eBALR1xy6lG1V4ZPQ1sj9iy5N
9noNdzXhN1rj2rgt2NN3mVWt94O2ZrtqiIWnkA5kW9MokyJBHYmYFTpylDNXrammQY7ngSda+hep
wwKilB86KVtcC3CNq6qVb5ZbZpLON0IZ7qcVv5mGlohcSb6TXKDDl9+VaHyeRE5Uev8Aceoehscr
l7pkW3lPDHqN+AFWB25jbHn+SZFxixa7+zJHVQxeuzKlb2Vs3bW5kdqmlNgYb7hVpN6m8Bm19Udd
C7epZN3EqPRUxKeEQrcVShAYuvaBDYaTqW8JiuaK7XbQ5oOpik+F+i2NFxvX83uqJ04IVsAyXo1y
+pZ2aCjN/iuLz29izAZbgqcs2VV0t5TXUzi9pjH7cpXcz239SuroqY0Yk+EutrGIthniI3IF6wPU
yVtHuIvkfc8Ek62bvvsime2xFj4sesDm/DYyFjuuP5QCeiIpty8U+q6VrtvGoB8CeXH4jlazQVto
bGCKXhj9dmmCulEeyKxuSNqO7RAptmpCWhbjE2eoL6s4KzbkkK8ZitO+w0JBLyOPFQsJSHjKiuR2
aaS30ujcaFaftwYQQJfFrZVb16kCcICzUTRk6M+Vxi3VKg80Nckd2RoP3GDctnp7P5jLgahOHB9M
R1YTTv51THST92IvnUwpegbz8aVNB4vzb3OVDlwH9taz2ao3zarHR5omJhtp8pZv5m96KL7Fs2x3
rfU6ZZk3ELM0i+AhJftk1PHjkp0wbekmY7KVwApyxKjVfuyCru6u6qnx9OGLHj+UEmCJpueMcivO
NP/KBnyTYDNHKboA3pavJq+ZkvFeqxQRK7IyLfHL3HCGxTyErer2ovFdUTq/EMAwyEdTwAci63dA
lHhbD6GabNYb9pbxRNZbIXL4Ux0Bex9df6sQ6EwUNSrQRVU82JFQOf3a33Zdi7/Hbb4kzqpSXV3a
DY30UZKDUK+hoybiNCoc6lHyxQrojfIwwUyTlNuO/CNrvsEL6+rH0Xiphb05Zg8QIa4amBGr/KOX
4wdJbF9lkUkcF1AbSH8g0nuhEAZR85Eo9JSn2uhI/VxeVyZmGtmA2LV/Viaeb8pK8EdCgpRcDR2Z
04QrqO9NnhG1WgMsAXwDq+73QlrdT/JuWkavny1PnqCfdetuWMdg5sg6CstNbT1lCTtFmJ6WNToY
U2TYUyx/sCtzyS/ke6mpODXQiMh1raRWGbiD1qnE1ReHgzS2vrGWvpSlXpjSuj2mT0aPsMnaq7EF
USpadnUUBeP6XVu/FTA1Ql2r7/UunJ50Nu0Tp2kvkq7TPIjGEIFQSqZrdrTbKGiCN7BbepWQv+RK
/ZKFvqbU99LUs59h0BjJBzmrHRk2VaV/j8oPqe99EnO3iUtPE8fZ6dObbN5Lixzo87JTh1tE+Ftc
s5MafXzEvgb5KFvy+yWKPMkcd1k3SvY4J0dVpitm6PYZPkibGc2yTjEoF3A+GZy7AcAGoQS0oDe1
GRC6Sr5rR7pMOBpYrRGI252ytagftSXvVE0gD1ZIQqv7sdO9sIaf0GgDx3k2h5i9l1WTRKrPwZPw
ILjc9Nmq3O0LykeQsvoPykygZKKjlui2EL8W0/htaTBhi+tTH1ve0B3zFSm83jv6hGmZosA9SdxI
+ZDkcfUiQ6f7OrrXRVRoteAnou7VSfNYcFRxVrlCs90oW7Lx3gh3AxWMXE0dOZUKW20aP6w27sVi
QohSKn+S6wMhNuBXtttQuUuXx3qmMyQpAXOMR60oHHUYEUavfizJfpiEHFtqT+0HyETDrVijql8H
GB79XjFprsh12OU5F3xT/jYjt05a0e+6zqFeEjtY17q5nOwKa7pOZ8hFlX6qY9Wws152DG6UVnUE
dla5dL8fWlpsyPp9S1/3ZDA7bTP5SdkJ2Y8UMRhndqJlPQqUWi0LibfRJr5Rr7FNtslkrvympJIA
XsmXtdzXqy9SIZ2sZvVGnJRUQT2aSX/dAu+CLITAv7kSwsUbwI4Bucsn+NR88dDIHFEa/bgxn6lz
x/LgFFntTVOIl+jkG0pJEg/QS6R1pd82buMxz5THOi/cjpQE75zbtCRx03OvSCMfNMK7Cs+r60/m
2GLndJhqdKDwx6QkD6YCspJwAHJoz/FzhqUVMAZnVr7p5l1T33DEjdXWT3EnGJQfixbQXE3d4GGM
lKuVF6vUUrAKzGfzAYduh6NSMdx0peRBWWvTm7a7swpQA3Qgd2Zq6+QevTzYJuXsegQC8T5OT9KS
kW1Uh2x87aybyGw96jieoF919PnzXWyN1alEGVlV5K1zDQOld1E0ORGnNVMQ72pWeGX2P4pWhUdH
o42sXkk6CJlhPkxtcuiYBLVsXYUxZCH+/0ouH5JleBFiMpAuOdRt6RCLvTlCP2Gk3sQfUYpgjFJX
W81rsVyCtB1IvowgtuqdGpdukhILkvwUNdlVW8rHWgKclMXfqLndFovqGiMEtsZK+ZBj/W3MkbyA
V1IVCwpXQVDqgLSxfSQF9Q1J73zRnO9hN/nJHO2s5rkczJcxNFKnWoy7dpYfQX0eY40/OcVj7KV9
RNqgZKstzTmrAlczXITidSfLIX5qwgPUh2Ay5MNSr9diEX5gWNZy8J15/N7pxS/WYgIXaX9IQiOx
8bUaZJjUsWSobrrwWFUQBa3qVlzkk6AOwVT3V2Iy3rUcxYrQCtQlc1UcyrJw2BeT5VNzcyuZ3WIe
55dUyL7WKYbppIrUEF4GUXhItRCm2oqSve+dsDcVu4FyKk3R7WJ9S8PEEfKWE9IrKYvf0yQQ5gJ1
UrV3TWk4JkV+HOuZk1DidjJ8j5Ciup1ZawwmxNhpzB7cXpzWTDxTfKjiGdyL+tgp8UOkfYPRQ6EY
76hhDEpZuaYARRIzJbdGIj2tqviwaNKzYkyJZ6SU3c3oDezFldyo+6zFtiWm6WYkBwmnm3oAJWLm
pBNNfi8bc2bnKDac2NIQiBopx/lV3nW54MlNckgjCU6j2Nl9EvS6j6fb0eLIztmsjGrQVe2XRJVP
0TK4zXCYFSqzGoA8spDrtHhdS3bRJRbJvllKHTuuOt6OYKZKJM82Z4aXPFS+WdFyTBMJfmTpGEP3
UPfrTlh7u5lqz0r69AnAaHU9ll0VJJH+Rpn0tajURygvr9EcnqaB5vyWiGOF6pOk6+/9PNwUpsgO
PXj9QMF9ba8XyA2tpYInm25484HUDYFozewqdHlxwaBzUqlF65Rkxmg33fpF4DuJhRIA3r2dhMEf
0upqHlvYo5Gf1a8zG2stK7skS+4sKdsc0OJ9mHChJY+gc6LoNFq622XwDeWmmvfy0iP3H0v9VunV
1uYWqn1Sa+ktGZuTkKSnLpauVnqek7JzeS9uLnwva3r51sYrK6/Wd3nEVdQc303KvK/G9AtdcTda
/ia3oGTmKcim5VivnQuwg2RBg9dRXkUq2zpoVv2RfREjVjzAmsJTMssROzWo4uyqnE5FDOXeZE7X
a5CFEaXg0dFAmixAzjTN9NndOcLVd5H5XrVgmGrRjSr1pkr760TALZgjyaan5vbHm43ltKjRcTIK
MlWFZQ4aqdIFFCpGcQTH75Z67pg1UOxwOLXDdEg6jZx99vVRcBSFEs3yTWzWk2V2D4sQPnKEdlax
OXG6pjhmubO4UP6kyA2KJooJ9iYsvnp9GrT+RhjzvZgPXlGKj+ua7Ito/iiMgyGEXtVj7S5gWNkb
By22nGUwQcM0T4UJgw0Wb+zMcvkDeJKnjdWLNajsJOMhHfF4zCpv7bNDMikfbbMECluLTK+EMCDc
4mpNJ1zAdvLKSbQh5vjLtAIq2qstojVDhFMFhUFpyTvIqY0wMKf6CxhQiL2WO6HPnBKX4+2s9V5e
/+DexjVV6zDo/Z0i4BHU0lbV5t4SxgFEnl1iWHY25SdJRg3I+WmUcpLWqzptIYamjmj2UDd1H5e/
6zhNdykGJV0KqUcKXWNdvveKut+qnlL5aqSvMahPrh6DSqFXCloiUOIYbTQaA5nje2i9WHGAA7iT
Vz0oJM2viMoLU35MYnJKCG0r2bf53WzBs6Vb02BjSyOeklCfOHb5mSbWVB70LwWExnDgwQun5XSJ
dsoGGHETSuFJMWKvtbw5luyB31tc26DSNsRWfqTIctJH7XpkFKsGuyqOtpBjFJg1h0YVgzCdvAie
37RYXqVAxh1JsKqGi1TJjhfqtyuHb7wSfTlKRr9XB9kzxI8hEZ2KY1nZaSDMKHsOuS/2cFjT1Ela
YDdAlqyitQd59Zg2+0rdmetdakC2+R5nX6k4kiDfSkbhDOopNnacdTgr7jFydBZ11w5XFZkgPkip
CUHZql1UIm6Mm0plYayyWA41uAZUo1RHt9UQCDR0tknqpMu+MLngVOGQTB+JkHMNM9szREWpJl1n
lo9Z6YgZ5V9TAIA5czPw0jRv2Hw2VD8j0MO9GAIjfays1BUwKOu5gSo702/U4woRroQmFHVssmw1
cvQtsr6K2bulfQhakBL6DYo9aidcJ3m6M4u9VnpSrxDtZ9Ou6+q2K1S/N39ki2DPkmSL3Y6CyRU3
hsfVAlAEIZSzwa0avoc63Qx17GaReYUB9hWWUU5TZfSnUf2n3OX03fJqaKYH/2gPE4y7NXtlL83W
d5l7qXZeCBnbsRrzV+WdYvtT11GOF72kABlBktBiT9knka/JFDcLFMf6fBysl3bkRp1uAmN6qXvu
OWqy+8JdloyAovEeh6Ns3FERLuo3CMv7fJ523BRg10M/pt6cYn5am+GYGMYeSfAB7B1oMfGY1UlQ
ipnfSeWhivG0LNRDlkr2NDAVOSU0EjemGixHWXXjnqwKMAjZ6UGDmpw2HX28sjfgGSqsxo2idl4N
J3qh7FX0gHCVLOiNrQvCHX4+9jHSQ9B/NYjql1SXaT/5GnMmaDuZiHAa6qDhkrmpByBmFF3FjGVt
/g9p59XkNpJs4V+ECHjzSoKgae/Ukl4Q6tY0vPf49fdDb+wdEs0gZrQbsQ87mlWyUFVZaU6eY2r3
IZxpAUQzq4SqVdpX6RXt2h+J4EbUrD2omuE8RbCWVn71C0ELnvkMVuygGEtoL2Fz8uEyKeSDGmjX
6Daotuk28QZK15grm/UrxQqsLcNQTwmU94TS1WMfx+W1nmaB0wdUIwfkg1elRaKjleIvSevg4kqu
ELRI1m43gKYZwRQwbnMjj8YvPAjE1fmhVkQeG3NgeLDNYcsDinGvFMV4FfiNuVE6KyU67IHKSmTx
BEtBu1LcUD4w+ffU6t6N33k/rZQL15QFBVh50DJGGXhw5IZOcSYF7o5ssHp2u8o3tpoR+8VtL6sw
3UJ8bWl7KUNtcV0IKvI5cj4qT4k/6jCpZfpffU/nQyeZ8qE5S2RACxJKVTRqSkOH4Zgj5RG+Fzne
dYzGPZWVbxZAFvSSrQ8robTpFbguFJVTStNMkD2IfTFF5D9KcsSkdx98f4C82VoNov7QyZQQ/P6g
jmVB6QjuFQ/SRUF89BXjkHbtITAjntagdlwFgVXagLehZ2wmxVopGJ70LtoLTfzu5+q7lVfvemM5
elPfBQXg/3KqJbfQb330g0qUzuxWFECOK1SbrBGiR5GUIILEc5RUJy9Q0w0rMkeGeHTB8eS3lqlS
NnAfqt33Po5e8+oHQJQ7t/auu6a4ikqZZnJ/1Q3RuzfmDzTwppKl8E2i0o+YNGQW8ZSBac9I7kH+
51FXU0RImDPYAL3mRvR8p9OHV1MaqOUb/Wui1W9SUe1KpDUNJNUBDgGVAFWqw7uRmfDlt3cdviFu
qQWVzACgM09t1LPTpHjVIYSloUN0OugthTtBax1KMNw2F91ZEcgH4gQtz5Pe2RbHRLN8YW15ue3z
J+Ah17rOVBFQRDRa81XY1juhGA50o2GyA8IN0X4Jq4lrfpfdcNME/qOuJpumKNZhHMBaqzhjza+N
P2qohnuBaIt/JNf5lo4qq4TxWLbuBGgDx4lA0YWNW2tupEK9B3CwDlCQHrJgV6KBgmraigWvcYZQ
lGcrlzhcKyHqi6MHqZJ2oZ8cJCGiA26sjPZtTKDWHmDBDcZuLQc9zKwQOPOm5/wtKfzRILBHbddk
k4ajfw3zyQ8qp7dmABCyoFJY0kpqQuqt2l2KIAOJ+niop6lGXnNFZ4A61Z1A7rdu421aSlcGSZUR
CvvAe+ZjbXxJvBtSlIST6EpKaLoA0v2gBk0VSKh/6yb9vSDa6HH7MPZev/fh1k551R87OP94lH5S
BjlYcg5PsWU+51xGygLai+gXNCVJmfND0IT970D1HLAWFFk1qguy4DQDVN8hiiouecG2NX0gJrm6
DzmO0JDTJQim/zkmP9gsyiuWfFOC7LCVsF2NuaQ9VAbViUgMJErX7tuY4RPd2BAcWk1Tw2YNqbst
peP14PWQgVZm+mQZ0D0VNKGyIXCQgoXSQ7qtEda7ggpKffWm/0NJAcZIClqoek5YQMZiixL9HABD
L63irxW4q+y8yTfy+FfEoSoaeqOuoNnNoBBWjBNPDTU/K3UjxNC0b7UhPbVD+Fa5tOWCcZOK8q1E
IzenUI7qRU2xSRn7aG2ZTWILSqfYraioG6+LA8+W4ri/VYuK6WGjI9JX5e8d/XC7BfhrD1Z5Deoj
/iZnrb6KPZXsxPATZUXapXZOiOvu1nUNR+IKHVB3L4tDf29kgXforT7bG1XpXoelzrdRKMDFPW7M
FR4TOvZ2UCswEhfdS5GGcbLWFQq4burShtBJR+Fb4EHuEvh4E/8dnHW/8+LkNZFdd68VXWt3LVT0
o6fejYrbbuWxqbZD60V4xfjJq1Ej7/zKsJPBT/aV68IdlMQNOPwC0Jkn5b8MZZAOmukOv+C7DuAA
7cBWeclfjZzAA8BeKzoS1UmnKQ8lOnX3RdxB4K40H1IE8GW0RmDBaS5RSq+gG5UFcHFKJ74gqW6u
w0z/GGoi3ZqLYLeaAksylboHfrJLTSTw7iQ1arbAYxQwP+VPumVgQjwkYleUs7N1UDXiIatKao5y
T5celE22CapYvilCpbgbx5BMQguMnAoQmiTAwiiShbJl+wSGcM9nH5rr5htIjWJ00prfzN4rhRMb
xUtO8qgF3ngvGiCWbARqTDtzybMQIKFlIiRDQtlS8fYGwKYbI1fuRZ0MohhGEjjRNB7Nloi5Nbsr
WmmlI+QV2fVEJqtF16I6KZCknpo/ErU2GwGuRbLJ5gmMASdXDhk4RddhG4dTtiUMJdUdKXnxNF+/
HbXAuu8namOtg/hf15mgcospujP8H7nlG9eQWiZPsTYWjuTJ8qEbjUZ0hKJBIbCvFBCZ9H5W5G2K
PRZWdjdmiganqF6jG294TwIiOYRbUVNsURS3ninpv9IbEpy4jrNVUajpRpA79TbMx3jTi+W40RrN
XDUBkX5RW+7a6+BZLiNY9zPTpaZpQv5t8ESxfRpYlaButcPQpCZE/HkwPhC3wGGZ6UUbXWl1P8jA
GeMhc6QgVV6oWwIZ3lA+y+BELtXCkKoVwq8l5co0CMmMxA6wCkCUOJSJI5Vh47sBDPhaEGkk6GZn
wJXctl03ReA6Aha/w7QdJDTdi6G4KUZNBSFLWCh8q8D1hC/DyL9zEOUIAO2qRY7AO5iKD2yAxnhH
MJ4EtRw96KHoWzuztXxaxwJNsYyMse6VOzBefb0pxSFS74wmK/CcKIc0DhCTxrxVk0gOnuIk6xIy
T6ZOeLpNzpJRZOVwSDOQ2VvgpnijSBUpTCitRuUWFZPXqq4raUVRbewPQFByGOrFNB1A3FfadSYm
4gFafRGO5KQr32KwI+vQCj5yF+/mZJA7PJqiUt5RLFF3wOuELcqKTCYomndTWXpMvOKPwUrXiO+Y
4SbH8/sChu5SfBJzMACxlsKiJpZi8NOr0+iBmCg9GGqC0kLNm+emGjq4FW4+DGg5DmpuOn2swXnH
l5v0tju+ZRkVqpMmWTjVLgtHULx6HcUoA5F3DlvJtORr2Ryp0auNR5RXpqASpteDsFq+H82EFl2C
vI9eK9GH4ffKroHd09Yh7I95/dqE3rc5/NX0EjTwbVrXjzUh8INZoaeU5t5wGEzKmlkk5BQThEx6
jcTU30voHYBkzMdoI9ZpoG5G0wtvpKiFvRWye0rigZduSpX2PjW7GnJ/Yj1DhKOcNDIkH3xpQpem
OUhYwpRUXyUR+aQRjNXE7gq2EkQgkLj895DF8M/Ae//s5np8P4bpOzMb2gYuDlx9TIwANNl3VJGX
R087M11BX00Ds4wfEYykgVZ2h96rZAeg8WirEzF4G3dvlk4BSdOjdNPiA9deTujku4p0m6gRIy+C
rN4lacm8C050J/p6Tqw1to5l6t/Aaeg/PMUaN2ZSUwzGNdm0uRQqlV5y3yuuQpQNAorW3IiuSwmc
q0z1b1HeQ0MXisH32MpLW2vS54YkZaW55BuBzo9r2+J3M4rVs5BTjDZr9znzy+heSIyaImLJNQUC
3oUOxdRk5w+UVXOpWQm5EdgpIXsrhgdVKkL6TdnY7BIvfgDdq2vovFnShzvW0jajBJwrgEjRrmBM
ytLy/Ri7IOEjF0w2oAX3tU6E4InDuNWG6emrERJJfeg6w8z61anDs57xikhZMBw80LZOkeQQy7j9
u5C48np0KSwUipqu9YbsgBIDC9XYca/2zQ3PMIg3Xw33VR+M390YxQUuTCF9G7R6GtjXlG2ES7CV
iCreWD+YQ/TNLORwk0vDS2N23oOQBWq0ZgQj3ERWeJiQTK0CuVdBkInYRLmG5P27mzawJxcS+lLK
i6oiGAHZEfVgMAl1mP9mXhh0iuZ3m6xnrj5Jun2V+uoblMflrnIT890AhhxQLc39a6E3nuvWbz9E
JgTqFVjTkvpBCmOSleR3kUn7OJEbgBJj2Y/3oUupquxcbTu6+ocRQuAcjaJOZ7+p14USqd+8uGaq
wkMiwVRahg3ERjQeQBMGv8Fn/UpI6Sg4mH79ISdldzMEfbRzjaBxKlGQV1qsPglCScYHpjkPnawC
TwewO+l6u6NzuDb1Vvom+1puo2VCEVIChmILukZHP7ZEFtxINfSyVWTGO0E0yIV5eNE68Fpv33kd
x5Jx/Pw7JbJ0J5lRNzVP781B/91HgLNlr1Xv3Yn1vMzkX4mEls5QgStdN56eIz+QB6b/EAsB3eeR
WYmrsB6h5E9lM7ZDOhlbU9LQBDJ8Ud6behOYKzNNGAlMFZoUxX0+tnw/r37MIAR5HcfeIGOTKipg
o9C81bUkolqQ5de12hUPqlRDWBWn/VapwCAMcpwfdNGVVlIZ9qsSKLDtCnmLRKwGkMEUfiPzBIlI
gQ6G4eZ3ENv3G9NXb2qRto2nooYGu7a4D4Ywd9JGyoFC1pTmIyl9bykvrMAX3o2NKxEr9ygcGMWw
7twEKTPKFoTmoPFxUzdaA1Lc1W+L3BxReUsI4Xxf3yll8Yz+FNT8cfUc5SmCj1kBcmksB1IHIUD+
h7xzHFyqbFXaf7gpOl5Cpnl2PHR1SC0YOQ+tmqrOg/jW1BzfPBEaEtLuQyXH2JWm8otXQrsnq5cd
3Vf7a6n2UZ0Kg3TnFoBm11oepZ7D1YzRranJ/woT1t1cpN4hUdFVJMJYg8TDVtsphPZJk7I2EGyl
IRgoElnau1VbUqsp6bYEgaq+hOlUu+n0oNo03tCu64ZSVEo1GIenME2Aal4PiPv7YJj8e4zWENMp
LjplqPQJ8S4SSv1GIIog1gAa85sGx2uPFhcgmZDS/FABeh4mYZQ0S0Aycbcy/X0IDLT4RFQ4SOb9
p3jUr7JcEVdDqnjqNgwt4yPJlOCxGURa+UoDdS3jIYdCqSL6FbwohpDXeA00qEZJ+mjiCCkNJlls
OUMCp64pWlEzcv1V5+Zvfdvwa9TMK1a9mUFA7Q4ihMUBtRmpKW/MAAWqqm8YVBhMjnjhW0Ar8kIo
n/qmKb5ROIdQjaB2rQ5Wty5cF4RPL5Bz+VKn3FS59W42gPGyMMj2SeuBd25l+S9oQNRDDPy6XYsB
itc6l+qpEAqKrw1li6qof+U+oYMilneV2V/7cv8iCcFL4BbqD8Eo3HcEw4DJJpLANImLNJ4U9/lu
UEtSl9RvJABtFHYZO8umHpBWOVFrCXu0K4ZnQcnKu9iARt5wvQo2Wld+boy23mSW5Gi9+4Nh8ieE
uT6ovLGiWn0YcxPVPR4ar7ungh45tG3ljrTBA8YlxSMAicwXg9/k1OiquFmlUZknWXyj26b8rDJf
ejGQ+7tDy1pDgg/Yp5mb8N4Nbuk0nae95kXl7stCIINvXf9bjuIetAdAb5RrVOAipojp3e2yCsIi
H056o4hIe4BFd6gCPiL9Afpf9qI9P4i8fzBzdUmUVzJPRzpBJMO1wRyuoaPqajFRz58fjV/3gZAa
LRNQsCDUsFZZTvLgHYRbdQ9+Ub+ztiBPrlrKH4/mrXV9NM94/5+50WOWdHk2TvrF9vTbjmzrBro7
fcakYI6abHQ7ccRkh/G19/jqu24LX/O6vKoKSNBUGH0hn4MTx7smKumuiqvLv2VOcPDlt8yH/N1W
r1KBUcLaGR3NiZm/1vcF3M2qw9iWnbwu2Ds3P3j03aXZmD+iBaKi9TpU9OsKB+0U20lesII5ZuJL
Tm8ETuBlkwtf+5P96OhrR2Cz4FNlYrGvDyWDd7G8RMo4J/uYPqIp62iC6qokW0iqn26ohTCeRxuR
0c+1vp22M72jcBi9IDxCkd+RNiGlmEOD0K33dnlxXyXWZ6Zn++cqVmuoELlsgrq0xxQ5kw5UH2W9
oh6467fRKKxqD4L4VtxXxl62nMs/YMZWwdKh4YaJQ9VhljMgKzxdOhGDKrmGhgoYeUkBQ7ScmKsw
XJjA/joAempl+vOjPbQsMrXCU1yb4DewRyuTt66BhgSiQQpc0LStLq9qTjf0ZVkz9zAgqJcNOp+1
2ugH7xdiK2t3jwwl7h2Ko+GKGvAy4f6i1dk5qgqSjxyVaahoUZSHeXLsPiY+iIkYawRCDF6rsXWK
PgtXZM4q+p/lwryrKXD9Q4c/28XKbEVPKPFI2qrbtO0qHJ2oWKsfnsWPCG0LDCndg1Xy7A5P/iMh
KsO+7nrhm09TvEdT9l9+xGyTRbEWDN33AlzDRPIsrUptP3HUZnsEL7O98K8ZgEUFGkY4Pxgk13QD
ruWZxdI1I7+NWTYyTjToo113k8P8Ya3rjZFuSbX+PWvcF5uzk2UEtRiEseDanbDxEyhlwiXWqjmf
GyYs/st2wvQHX/acCBeVv6F2i8G14731PYckUWygOZpIPQIHhayFbfviAWbW5NO7GStmBN8Q1mzl
yXpilJFJ2c1EeGHR7L4ebBjBdks8ml897mRUxbGpCB1o5pxjcBhSjRHrqYL6Hj5rMMNTB7CVW4FQ
F/1WyHEm3ZYMBNLbolLMtJ6TYzozPfO46NZGmg5wzP6PUkxIUP5UwLGubIZd2RKwOgsfeMHgnFgg
H8ehUVR3Mqg4E42ThjQa/MKEKCS+pIt/ZFAjIMezQypvzFaYppVAwIpBIiNHsYMNioXBmha1TcmR
krd9eYHTLZt/UF2EtAGVGolNnR7wI+c+ZnWWEau5dijJdPF72xc924VniXj5sqWv0Q57d2xq5udy
UTezOrW4fFBTZo80hTamra5S5JOAePyD2/71ff60aHJOlekmQjFxsrihSsjmJW7Hf9mSzfvhx8Q6
JnEt3EXK+vPf8m9zs8sYJJ3R5OH0UB5Sc+fDYP5b48x4GyYuNglYrxUYwHr7D96uGefNp9OB6+H/
Fzp59+NdDC09RGzKtdUtsNoNeg0/lYO3ztfB0yKF5JeQbvZRZycmHlshQ8Zv+qhJdpXQU4ektd2Z
T4ARCn/DTAOz/rslpsXJM389p3+vcHZ4xESOAsvFKiXrQ8oMZunVjtwSZvmIqlTiQpow3bJL5qat
PvqgoP6agQGf6YP21xMHbQcVoLpboro9+1ocb9zsQUrSjPYIKhV2uA926FjiuScHOuyjpyXu8HP7
Zkn8R4SKVtf02b4x7KDVkpqTbHShh6agPNyi/KrsF275eTMwz0LBJKqWMtuoUC0koSQZJbcTDxJ1
pm8TraGwQZNDvxJtZFmcRXbRc68gA6j/b3O2W3IIrrdoCCXAF2109ECslE4vNaLVNIZvoNogIcBB
LQFw8uXlLlme7V9AhV+UGCy2lTF5SIJubSQWkm/G5rKZc6efTykBteLFleZqCSHEFYx3w/ph1elz
j26AKD8hJ7aRPfTtAQpctnbWbx6Zmz969VACu3P16dHLvonIe4HT71blZmL7rOpFQvCvOTnLOrY3
89OUP/TOqHjzpgjYyR7T5+EXqJxdsQ3lTbDt14M9QLDDESIWz+4oWAwr0Hnby8s+u5d/f2Rt7r6Z
HeEQEVsYkWRbvb8VmO3lPNuXzZx7JY4XO/PVXqp7cLkEFCBigxkiwHNIRq1B0B8GZVyoMHzetrkf
OzY2u/SCmZZhVnNwRpUptsK6tkCYrGjD8SWtfKt7jI0OuiCuaqOhwtVI0cEU3B1SfdumE2H3koe/
LAU6I0rJMvK/OsK+zJGsq1xpnL4uQV6DmW1EOwTG3Q50dvvIpkR6m8HDIMvyO+Ps2zj3JCAKnb4b
DLV/gcCpvh6YxHq7/GHP7J/ES6hMAg3Q/6qzD9urjdH1MXrcYwcg3heRSM71oPlpZcGCpTOvA9Qq
mjHF9xZs2zN/E4slcrJJh1pJlN4MLowoZaav24r5BoAPIBKH8VvWBNb7EKFM/AerPLI98zh+Enay
H+Jx8uwOYiLb6oK1mEQLwdoXLy5DDaQbkxajqspITZy+f4wLUQK0SJQiTe0OBlNkdeB2zr9cCkYs
A5Zy3WI4H0LEUyOZTlNa80cevzr9rlsxILk2flMKc2G7pHOrscgxp/0yYB2bpfbRIPZ9Tq+Dip+g
rJn5Mj4TzcqOdWZsYVv8J8qBX+755+r+Njr7hKYoBJU8sLrUDB2l124BpDwSp+19Q1zwXF9LCPJ0
8uE8pEtqydCvn37JHqxdpzcssHbAViNq2d1oo928VD3g2m22RRnWkQGUgEHb0AoXoWteevi/3L7p
JwC4MVCFAzRlzH6Cp0H+1Ln8BIiOfvr5t0B8dTPl7vKJ+fIOQj5nIt7A5bO0T864k7CsRexdgLeD
K04DfJVB4AXPQXJPiyYE79YX17EoFQtX4bMqeuJDMUr2oMJrD+kITNGnHzdMoemCwp+MHu0zw6pv
3KjedrpwCPLqpulUx2yG76mH14yb3eX1Tn/1JdOzMySFlgV0xYTyQaNl1zE/6kgJnrxVmVkr60lq
O6jH9ZA39eqy5a+nl0Uz2UCgyMgzXuB00WaQwEclM7DZMci2apPxdzBYzYEWFMhOpVmq+S2Zm07X
UbytpU0jZqCy7AToQhv2qmN1gKcExD7XIHSbhQtz5rBCX2OAG9eQRlL1mRPtYeqSh4iasRC3Srsu
xkoU7ZyCByEIMMzc/ncfExeqatBXqSYYUeTM5NPVlWBz5Gp0DRtiQgjRHjTzO5NMV3H2+K/tUEtj
QZN8jWyas00rfZhPE9c07MBAmT4J7MGttiAC1mMoLdzELz0c1mShb6maOiSrCu3G0zWpIFxdU/Zk
ONyYUTJIyOS/vHrY9zyAlaxcy/CIpcwqA+be6QF5MF16RRzXYfGeZUARNPUxZzo8sdKFV2Xu7Hn4
SXE0SuIKanWyOQsDVHNIasGPVVswjZvaEg5C8XL5M5+1IMl8ZYixYJmdbac0JgZteFmyh1wFyQQs
1kMmQhvGaOHcnDumPIwmKlYyq7Fm31iRFTkYE5eCAsRzkQzFnvamM8JweTlzxUeacWQUR2amy3l8
+SKjSji4U2FGovKNmGa1Nu0c0Mh/Q276hPtwHTndm3u7mL1NGzJzcjwbLIazpMHVOAsDkhByqTYy
p9dZarZwqEy6Vgy/bJrygdcaWeb/2eTssYKcJpZUD5PVwdxahLVYtNaVzeDYnwYDDERxJE1dsSbq
59nNTOpeHYQY91KKvt9s9NyEIKhRlBycR2zWHokdow8LG/slTJVPjc6OjwwwAqoXVmm4Jpji36N+
20bWT7Dd6xDuHgFAct4pm8unaX45OEwnK50dJgHCmGyoPLoZ/V+C+VQCX75s4LMxMDsvWFDJHhRe
JzrIp8e18uQ6yCUs1E7vTA0/q3mKoe4uYdfv3WvvN3qhN95yleHMOUVVx+JZtGhb4MpP7cI6I4e1
wjWBhXQjuBS7Hho4WKdqcDy8FDXq04tE5WdtyrKuKAjrENnNDqpUV7npu6x1qpnKa6aLAdvAxbBu
7Ilj1siul8pEZ4JlBb+OgO9UEFZ0ZfY2Sj3g4UBg1rC2waYeepu5ZmZ2aIgjRuYA5l2WUP30mKdb
StIngWXijqiW9VkgOPJAXmRChxr70zKn7lMFU+Ve2PSQY9KXLzcWPPBTf3qEZroPV3SH7EhcMVU0
tptF3zBt4/y3qBLqODIFVY1+3Ok2t9DclHCLTcWI1s7vlat2V68G+sj9yz+QGz1nDfpuSxehUDYU
beYYxkpXrWTAWvLRbSAeXEM+4dvyfvie3dcv0o+Fu/P1PNFhPDI3uzu9anW6WmCuW/vPOPtNAVv5
uGUWxpFXgbPYVvwasJ/am3mDEHy7D5PZ5Nu5M3dKsmbQN6BDBZzQLokIDt01ilTemub5n5zkk8XO
TrKbwJoL89a0k9mHuJ76N8FG7FbRdXQ//rX8rHx1fSxWFhWLPUOweR4Sab0UkSYYli0nDPllL5m7
X9i+6brPzyaq4pMero7zm3feEKIfgiLHHRQbE9ZpQPPAeOln6KgLF9KCJ/9anCa+oJJCb9aUJCKp
2dkcgiGq0YeeNs96lzfeAR6iGC1jFC/WS57uUxdlvjRTUVQunG6B5pidTKYsgYB75I8IOB+IFUWg
Qd0mHh3Dt0vIjNCIH9Yg5Tg4t8GBCYytkOIB3ScmlnbxIYWLAToYmscDWOR/1Dz+Whblexz/xNlh
pjCRuVCwuDb8AGDudtUWYoXn+kN1mO3+gzbrzNzs+OrARuEd4YtMvQFAWBBcxMVhasqLJPOjf1B0
dD8zxHril6XtOLfWKSyk8sMDC8fYbDsaiIOos7HWaRfG/SRTwQTKk7CNN83b/2xt9mVlIYWgTsba
9MwxcfzpIpRbAyRY/HOplfS1ESlDRX+0ttmHNd3A6Gvlcx8nXZlJyVDdKzcQBqEp0+2St8u39oxb
ID+iWkHkh3Dr/A1XJR/19hg3BGHl2rTuTOF/NDC9MUevZ9wy9SSgeGk3ybhuAMdm4a/LS/gKjuGT
KWQ8hgSoQYLs/9REQ0cpCStc25QiCKviUEGma67oj32CGyB5KP9JX/PspzsyOz1nRysbY9hfxzac
oDEQi9kMs082g/XwfVJIydeUPaqFkvm5+OdkqTOvp8IjX7QyNv8TclUQkNG+gn4BEMf4k6EGCiD2
5c/7NVA//bqzy+anYwdXVccJ2cI4+NltZFZ/u3jwzzwfJ0ubXbMghK6+nT7npB/ACLzvpK+FXexx
X6O99PyeefpPjM1u2RD6BR0VZvor6Vkb1I0OZa6fygelS1eBvxDYTF/o+PX4rLBQn0OXgkkc6lWn
B0VytdRwZSossarfA2UuUYsqb1Wlfb28U0t2ZsGhoiKpHcmCYUs1U8jCIEQHwcoTJoWspUMxbcaX
JR0VjWahfyMI8YTaMuwQyk2GcRv/SvCZBlG9/uBWzChfXtmXK/5ZNzmqaszuGjB0sxlrQ7bVG6FZ
+fc6cjYM5K+1h2gLS+d3IKLbf9tym2zKUzDDi49GyBwDNlIk0nXSEbsRGVFbR3WEwAAsXm4LTWFq
dgv37MurNtlTKDWAmbQ0qg3TRTzyJ2gEMGnXs8ZiM6yZ3luHd+a1sZXtwPGcJWDfF0+CNXym9akx
O9XEZzuoBkWqaEHF4NhNs9GcSbpMulW29BsSe7cssjl3lnNzMx/d+QwwACRkkMBo9wO8CZq/XTgj
8/RhbmJ2RnwdTnKmFRXbhPzM3E56pQLoJMgGGI7uNxm1mqVrcG5VKKSauok2iYRgzOmWRa07qiPM
6rbiiVDpMC20KVqu3cLK5i54WhkZr0GaTZlGVmd7pSRNoomwRoIiHp3RTjYoVpR3zaOyy7Ye+qEC
pSjo8BjAEVd+v1pE1Xy97af2Z5tXyoPaQulr2sYdAwoIgTCkumIUCjnn9/wD7CfwfPsf6Pae/bxH
6559XmQdICEPYBiqbWPlovYAOQC4cGvDPJbA22eHm0kS9vLX/upFTxc7/aija1hUglmMqWLYvQS9
yTYtaibffCjqUa6Wmcm4bO3sEs3JwxjT5sqz1zXS6qpGn8Gycwh66+h7Xr1cNvAloPw8PEcWZu9q
HilBWaZYqDa9TYaSbIDtPo45sBORmiJqXIsCgWc/4ZHJ2YMnMD8c5aD3bS9+1csXDZyGNCw9Ceeu
u3ZkZPbaWf1Yd76CEah921Xu9FdT4YlyFyjkfL2MYzu3KF1GU0NTybTAA56eC1rqSZA2gsm8vOwM
DUSsMGkJXrtZ2K9zJ4Ls2cCKrGji/NkpgsroBo+R10m2Lb7uCSxBzcJMvak3ZFSQB9hLlZDpp5++
5tTSjkzO9kspRyb5o8yyI8Y9zbi4hkJ67U/EOHphN268pmmxW1jm5DMu2Zx9zhAyKB+e1SmsVJzI
eJpguub1tESteikXw8tzLoxJDE2lRqoRCc1c6ABtcy0ZxGCjGSHfAE2MUF0PUe+01VIke84U3Sfq
kxRGDdg9Tw+KXFcN141HgTblT3iB3weIJCAxKBiIaveXP+OZQ6mKskWrC3YPQ5pr/FnJaNZViK1I
dB03DGyxNu5SJVgwc+ZMgqbWga+AICffnh6oI5/o+WLmSQpmQOvojBS2CH36QrdwJs5amdp1QAVM
iBBmvRba3GnXWD5CQ7LUv7dlaewJG9Lby5/snEMkGJdxtjoZoziH4tDNihnbI10MS3Sx5U3quLbr
6HeMI9oJBYulIOELJB0PrHK/LNMyCf4JE06/XuarQV/7PGMxtRLpLdoSJ9/VwID6nbCG6sWe8kVo
6d7qchH2e+aandieP6FBQn9FrhCAc8zD1D7z7fzKfJIdeQcJ4+vlTzsdg9mdPjE2bfDRMRlIquAe
7Cdj9T51JmAqxP1/Ephz3Cn9KQZJxpdAeVBEFaq+0LSFTC7XgyE1z4XMCH2TNePL5RWduV/a1B6n
PAIciJ7t6Yoall8ZA03rvnSf4FlY+7q2GaP0xx+YgZmSVie9TAbTT80MnozQV4qZYoQ6qopgwDBW
SVj++wvGuf/bzOwgpmFuwaXANY4DUT2YY1q+w0uT//zfFjM7cjUz1FrWsJjYvx6H+lZG28jL/H/v
kk7WMjtrKixFuTR5vkH4CLxHg4nly8s4441ODMy2Pvb9OmvTzASdCChJf+op4f6JBUqYNM9ARswn
5PouhdetYgmaFd2ZobhvYmMBCXF+EX+bmAV/Vp2VQdsahq0rrgxrnA5DGJQIf/Sp/rYye/HSWAx1
BX0T1MG6vdn5vws3/nX5W515VDVgBqDDLWaHiYtOb0iJoELXj7wNWiBbq2Ao+kc5bMS9aVV6uQoM
XY1Wly1OAcjMmZ1YnN3JVE/Ys1Y34KENs4MpSvnPqguVVwof8U1KhxK2TLG9AijbP162vLTW2TUt
3VGvZI21dlIgXkmdoX6jYoC4XG15m6obg+fL9s4ekqNvO7uwYkdiknwSuZaq96wPtX/wNZSBLluZ
DsGl7zn9iqPHoRqLwYOGzbDBHqL5YfX9qmiCdosEBsP2HZIHVpBJ9mWjS5s4u8SDLA+6FbCJgID0
HdSNEKwrfvOSGmn86kE3Y/dWgkLgEMgLlqe/+ctyKQxQ7wNASln6dLlJ4xY5CGfTttxmnbbfkv4e
LM3CxTtnhNdOBF2pU6DSZsvrE8QIUwYY7XEwbMhA+hUcaZBOKOglXP6Q587IsaWZI0Hj0DWzafdg
RlyB7odP4+ayhXPn49jCzIkUqQFwGV5MO1D062BUnyqOw6p2Qw09Av23Ukkvlw2eXRK9dNIC+gZM
/J/uEGzJZdlPL0jfud8gbpbWTCsPf7JDEpU9xH8n3MJshyqrUvpOYFVhHCZOHqYoUMqtsK0jVKou
r+dLS5Q4kyROQ6kMxUxQZrMjZ0p93aCCzGnIAv2XD1vpjYaI6BWycOFNno3KVYp6Ixj6CDbBQaBj
adT53rAEZeGqn3NgU7WKTikem5Tr9MuakeymHmN9NtT2264pIFHryts0675baNwtfOFz26gBUdBN
MCFMA868lx8Wg1mhYGKbrQA5RPHcZNbCes5ds2MT0084cl1lJniWKLSGXcq98igz7WUXZq6sxsL1
Fg7lFwDRtImEmxrNOCAnynxElzFvaMBSljPNdMLtN417T71cNXUKW1+pDmMNJnSqy1W+M9E7CBd0
siEOMJFanu0a4rQBs0oacp5wEaG2lw5SaRYQc6mJtYt1pRkb1G06X8DLyEBuXO3/OLuuJcmNJPkr
Z3zHHrQ4u90HaKCquqtazQxfYCOa0Frj68+zySO7EmWdQ+4ad0kbzkQnMjMyhIf7NGKGCYxm0bio
sj/p8LSiVaWjlj5uSCfTBw7syTw4fbfKziEqWUG6YavbOQL38aCvVt9NXeowbgF5HWnH+24ZNGKv
iiYOkriEsuY4OhoK2/x5dDdS6wJrBatYeOt9QVosyuDZ5UkH8vpkjOB5Bx+oggLwwKlOO8YLaDiL
2UmhTRKIRUk0RATRAfsL9/TxOm8de4BlcOqBfZB2U1cY5Wg1vsdlHyG/5IN8dbY2CEkzkuXb6/vT
Ch12QRZvqeJlQ2JSN5FXdPFqFQVX24auXMBq5jaDoDyrRR7bH6/u1o17tzralVWtLC16D7vRoq7e
UrUgRJGV2cc82cBYIssUFW2B3KjEpDq2EFTCnb8UDQetmmG+x0RRx/Ajt/zi+1VRrsqY0kXTWkgw
A+pUAzCWYFRbXUDpDZ3R8RDLBc/oHDAOCQ3gqiWVh/AuHLEhqxe14qD/AI7Tf7BVqFQqqojikE5P
INRFqScLuBRsINm7sNyAh1eKFD1Ovi0Zg683nSPM/GmLclHRyEMFE7LUALnoUHezK7Q6zdqb1JCM
ps7A1gyLmdu6fmENO9w8JaIK+B/YyiCHQ3793RMgpXNnGBMslxjzeG2mOf8OlWbl2xbxMmOVN0/J
O1NUqDWWkAONVpySGJybVtfN39sFQpWQb1fRZ4Gu58f7dyvuQhuTDFJp8Pp0oFpE0ZYsG8ytEIE+
FUKBl7rZUidWuzgsED/Ya6z+k4wRuFHg80k1FqDV68+piQUE03McGh6lxBLgcXFpGefyVp1PAUIU
IHgCUIeVaxtVKUHLpm3gIUPVy/3NVzkz+gGBvOKPIftO+yc795dF2ltCNYbjNvIpm0pYw7TLNLeb
oW0kL2v/1eiz/OHjrbtVWQTYGMMEIKoF8IUG9XHGzNeZzMtAYcXo/bUpSFlSRwXvtqma2QMEKF4T
KAyCDxKoOBYY9eaVQJSCxhWq3EA2XH/fuie1ORx/u5oyG3oZ/jzFfquyRpx2+FsSEamyBuwEj7kY
xJTXdgyuqRYxS5DDAWeT+pKP7md/UQGJ/7X8FdoH02AqDkRaIe530CEuaAEL26C6yWqZk/OyCyze
/RzE2b5zAV0NuVaRR9kRBRQQ8Bh5HmaJrvvyukz3kBmO7WloJw/swfyx0AzWlbm92W9tYAJ7Q/h8
bV/uJwVoyBS7W5vcd4D8uqfZi9GDVU6zDZVMV5YdzLo6ScjiAru502D7ENClxIi3QnkkMMYNK2jr
VHuLv1YJ9COIppTMKBvewj9ggk1H10snYwh0kyHPy3aDYiZwnLbwxkwBSb3JIvQp1QknrGQ8xjfT
JcSzIIbSyTCOQa2qB3cdTivsTe50RBMAvOM98NwEuj76Ef7+H1xWrA4BGyj/FLwj1/sHOsixqAAY
sBe3f4HS/GlMvw+HVv5U5oOZesmd4OifclAhbskPCGho+svf/gFkApiVVIyKKeiwUMFqt5UA67SC
aHd2fidbo7eCj6C1AJLwNm9EF8KAMJQd25zLMLwPQ2TMIqs8/gLzAq7x9cr5LhfURILWNoZooAnu
YOD6recC3QegYhuLZ4I29ycWiHV0apGAYhYTcORri1EZ6yimKkAhb4Y4OYa2dAtEEQUhOui5FPcM
x3/jrYE9MiAEOlsNrw311syLLFQJBOSxwhiym88EkioHQqi69X2/nKF4yHi1d4Ofskww+Uh7gTpB
0EUHJDGOUspniQg+FwL21YM0SPzOA86ScW73bu/aEPUpZ7maNWUQRUfifi2LVJ8OJcoMF0NopLsV
8oSiX3BanDxBEpxPH4hOS8aa99zDv1DU0DDRjkfckDQ4CWo7wePagt19tYesClohCsUitaSu+myk
wOv3v/FZ5UjbXZ4ch6E2NbBbGaFeCiZYa1k7vQuXyI+CbA8ThgLqw3TGJw8dkgNtWW3+Isru1jnK
jyqYgsIGzQZSXdCK8F4ZiHYSYhiE5bN2e4EhjLfpSfSxCeidegrn2Nigba+uaJqTTc+9Dv1y0Wch
3/auGMP1ZCIUNRwEaXh/r783mAyFRS6qjYDJMbC9+DnmzwyPxBHsd3U3IC7DmoTsAE0QFXOb9MwU
1N57UOv3IGwl/ViMmSRAcrRmHQ7n5jFxCUUKb2uvgGZmF/7TyDMhrvvzRf0E1BmP5zjp5QE/gf48
d2Z0gd+wMLwQzJ9R3VAu5BtrAWsz9xA8yir9oJcceMnJulcM+gl272mS3xy6g+SRKo+qhhrmGhmu
mDwyV0EMZZO6SYtSCqI0wiYfbkfJR10JwTAX/gSeV7xhibh8nRRYgY+jnL6+lQpE1yQAox3BJTOM
/BdSh8GUlh9ZC6PPtfP3WNZ7Y9SB7ZsRaVMBYxkk3fukAFs6lNoTVhZ408+jFQwQniiQwibl56FU
KSwxhEHs4qiH64lMX+XB7w38xCk8ieF7byS8mAH/055IQyLqWc2nVYQ98XLSPQQNQMl0fun9PvQ1
Pf9EmLs/lnhZ3tukwgS+k1M5izkcSADG+gfylC0m/wiJaIQIIKMI6m+MQ0nc1tWhRDiE6VPSaJcx
0U+/1hgLjwuNvJ4a5L+3c3RJ/eo+OioXScFgb0BuA8vF7Q4MQgMCzkGR2gC6kvY56K+NYzY3WOQA
LLhZSkbHO0o3D5/qLFFG1rXb19GuzVEOpoTIj6DPgwDHrXT2qX8h8wLbofg0uyR27zwtjH90AIH8
o3UiBEJ6BieLua9rT571pbpVbcQ7kgC1Zw46mp/aRoW8kch1XxjbSBZBbSMYoFTCyIISNsLca1sG
dB0h2BQhBzmS2VfegZzRSXNmt/EBFwVcM7+P7db/2OqNjYRRPEh4q8AJYVBGeW5o2xToJBuxZ25l
XC35FSZwLaFZeNZtZNminGeyQMslAY8Ipi/Avf+QHtTX/kRQLjLo18bH9kfjMeO8nRsFNBR8i0A6
gpIah5bawKLoYwPqDvzbrJNsFXb9Sj5pG8g+F2hPH3/MGzkRrKFoohqaDHA7PUoj81kqGbnKA6qk
uMD3Pog/yAlFCuaBIZxh7NbnJH4U9x4VbJF2pksPUha9J+claPJntBUdyPuZkH/32mM2fkPFHmgs
1gt4yyggPSBNEVE42RPadrqGtqnA20kKbJlXrFARQl+D5wrV50k/y2Gs8tYGvjdIXX1SoQH8SyOH
BvjbM/+a2Jozgi1Meh6eWdjDfeQmk1IQRk3AsAHeoh1gqVW2JMZsnBO/TDaYMoEwU495QBz3TxzO
veOGNRSRCUUnWkY8+djvSiK6mkA/W+EhfGSubxPg+pCDvSj2yNgCpvRcduJDwoYrJ4OkDmVKGW8h
aqQgErk2mRcRWLsxRGNLszqADDQ7D13LnDfZbRqh60Mqh2oHJiR02pVxYAVvVG6BuPMp9od7VB+s
yYruOU/05wPrSO43jbJGrwkjBGVF1kQGkRFb2JMvniVPxLsX37NI5vfvO2WNimH4WJ5KjFCirmtV
x9nhTOUgHDjLnCwoSKAS6zOjJsbXpFGq7Qaara2GReI3qx+ST+KmyanPy6myWGDmGwfk/dbRDrNc
t2UWyNbJ2jmZR7OcZZbjurkejAURMgAM4tMMParMSQNUs1Bz85CyOL0Vh/wZSnhebcf3rBbj7f0y
cNZxGhEmvf36u0sGLJQ0zOijom6kht2RJEhxCDUpUhlLwvqeXdndh7k4IoIgo71ImGkxY3t9yUaQ
HYmrQb6hB4UMq/UEpJxIFIgbSR+NH6zC+b62icgPg9xkgFkjGFnKkSgTPqc0wSsTksXUV/pH/rn6
ArlQQicBifYgOpTVCVoHUDv7+7uJsiOAwFgsimOoPV4vFt3psZhb9DmE76S+vCHZ1azkTnQJKzbz
Pd+9PyifgpgI0S7eHkRJ1EqzTUpliI+TF3YImsbGFMNhqUFf6SA7cgpHnVW35KxJa3yIxzFHefZH
99o89RrVU7ytkwrz8dfZgfizL92RxtkYYGNt5mJ37wO1WCo40xF8TrMOa0CdeFNAshfZro+EKRP0
v8y3fR++UPYoR9pILTf3KbYyOgngp47DyK8D5eds3fySKONiQBDbCJjX9bER2k4tSh5rgxM4QuHP
k23F+31lHLMId+uCAOKFAj+ot0HkQGNF1QyaA00hkhu5Ot199FIbFknfyehvBmXkBNP2ZAshLs56
nvb1GfJVMSEIwjVIOQCYcr3SEmGvrmJK6Q2SYkSm+NWtzuJsLzZhc05BvTIBGL2Zoj2DAAEDtOyD
RO7g9auPEXUNlU64B1L3om6NgXxU7eSOlIg0Mz6Q0pds6uYcsDMmckb2ptDj5QGcE9DtvV5tLKhl
q2vQcNMj+SKMc2/XaKHV5SxZraJ+28QvXHb+OEa8YdIAXAvwJRK7oWF5bXIdUFLMNpTbBiX2S7S5
IvjdLguqKrfEVn1M5plVxty/ksizQRqIjpUITK1OOT3odRlancukkkig+vwpc3Nr/oy5QgQASYjU
wv54jTfu5rVFcp/ePWNKIogdCJdQwzVAT1G5iTtAi8SuXiCCEk6zyTC3S0ZRpwVDKJaGQBGMHdQ3
hSdYajTnVxxa0uaAst1rPNoGYAJQeLOL2JqeI4f3WEyT5NZfn55rs9R3nSZMkyM6xyTJYED/PIGU
DajXBDupoP8MfrwwLSVWhf7WUvFqgi4QbRZEI9SJXWKB76Ecu0IuVYOgWbRBiztGGbNJfE4UWSdn
V0EkBXDM6PDIhVCTp5mm1naee4hwrTa3yJtVlMpspaggH4oKAklVm4voB8vp5KYQyTTMYsuiL7pW
8RfG/u5+DI3Q5mNGDnV4dLVUOkSZwTejZDwqfoGUmtph8SfUiYFuAfFU8LGt3V0hpjQdkRcmQ/fT
T0lTrNqIRNEetNmr68+azNQJ2nkASPFIaEMihwLVFDKc68sxcMiw0sHYECGjiQCxA1t4QqsbqUDp
ja7mNXdpY+ru+MimQdqdHmKaPGD4HwzI0ZUwox14sV45fMhaTfyRsMwJwldJWoRAaJfnjz8lOYpX
14MyRoUfrRpx1QraDMjU6lhQ3IRaJ3XmOrL27LYhkFZhcgeMR3QWIOkVVI+rFEFzM3+H1GQgR+o5
X1kjHLc+HuDX6DWSw7jz3L0or3JVR5vdtrz4it5n/GVM5MTJ41b3uFTq/35mii+I/xKmN5DNggL5
+qQkjaBMWoxzP1tTbYKX3wMV4lHxIjM7sMPVW5/xvTUqoBJy9B7HGVp61aKY1TgEfAmMl8JalbQL
pqhVUec/63icPhF2CIVLgioXKXOTjCNBg3r4VEJ8R/HKi+ZndvdtCjH/7TRhM/va/ITH6umNDQVx
R+QwJXMYP5lOvSMcxCB7ScFPxvncPQmYNccA3iK2wFHIDmBvWsODjI41qIqhsHK9uyMUVGMAFt52
117e6FbyYwQADzq7Aevd2D/J5Ku/s0btrmQg7xETFY4NmaWCtkLjIKm0Bq+wmLZ2qQBli9phrjKA
tW9hi+xV+TAigmttyWuDDPs2H5gelWFPpfZtHWZpxoNJ2k+qJ75RdNXPg29cVDe3uTOLUGZfwyHr
A8M1uBDRyAAM4Hrn0j5b6rVq0ajELCk6NQThkEd++1nzJMjxyCxxh32O/maQvPugmhR3Y8Z8jqY7
tzUkKpdDKBE4vIJMGRxLYMzJMSK+sZQXyA7Rvhst4T8NUqdFhRA1YhAYJBPblasHndMj/v77JUxq
YdRJyVcjK9MCX1K9gG8RidXyoJrRG7WbwW6Ikn35YFVvOIt3YemS1H2+NrAmoCkSEkGc5hu0Kz7z
dumyHqU9aON6aW8X8p0xcEsM/RTDWBKoIQR0gwE4vTZgl9z2IQuAlQg0EQ1Ce0SjEVtlJzSVKCeo
p0R6+a2PerSesqKJWNfsxplAAQz6zOjaI9amMxdVHdK01+GvBtV4yhvoGoMT9KgMJRhXqvGpmZVL
rSJ7WceZAd+68TJB01TG2eehr4gZyuv7NkDNOELxFszY/GM2JebQnttUYWQRLCPUpZ5SLdZWyEvY
UQXlTV363PCDP2T638eqIhUjQCVgKZHjop5+vZqkTLQpqiRS/5psGa/e3CBBmkBoIVlxa3PB+vBx
ILavKiJgIbkf4CTgpRI1KhLjK/RGoWpA8iPCaqoc0nA6YLYfxxG6bAfjzLrX9JHERAvgO6TTg2FF
VaRL6lUk5PJCkty++rYlhtWupffxmm5ZUHgRkSyh6EC/7/ojgoo90pIYwuu5wqulvXbQMrG4udY6
92NDO7wIWQua5PD3yNnlHaBtlEWOV4t0w3aJ4QCGJny9ZDBJJU37WgaC01jNidXK3Xn8N6uSiuAA
LVYUESnHmCnSFCsZiiDr3G5WZ0TqZVkMxR/F4twVw6mAHLGpNWtvrp2AK6fW3+YkedTUwa1jlZWA
0Y5T4dG0J4GvQhrLkDShvnYsVXw9oQiu5ptVBcAmgJhHl2aLrJ8/sMrg+829Nkeu6jvXKVRDz2+k
R1IvrdPGl1UQ/Y93dVfnworQaCU8KCrWBW6saxPzgqF1Dno3dpLIZjxBEhqCsKroRhq6P2ptQbX6
OROnYOh0S14wOro+dJlogtc+NVeuRVGhMbU1srqcv2hFmRyierA+/hl3gJC3nxFQF9IThkQlT6W9
mlTL5VDiZ4yAB9HQoi0tkBD7YPp0rAY6jvw3SAQxUn7aC9I2qZ2exjTmGg5eUKtMAiVQEs5ViuHp
46XRqRRthdpgSYqFYkrJyoSLiuBF14K6DfmCMWZ6YzE4SKi2SYQgH/Ha9SanajrVE2JvW5vjg9wI
B1nl/BaMI4ydogtBWA5eJ8JmTNCCqKBe2xmiZp2KweBtIwaRTyf+APluY4+b3pvoRVzqhoWyvfH9
YBDrEvHcE5jktcFxlgZDbjjU2sWnZqisegmTNbWWdWI8irtQ9/el/WWJeqyyfFErlUAu5MsCdvrU
KZ/TN8zj9BMk1KxlUU6vTfiSzzIYq9PNSlu+MYtmCni5PqulZH98BG+ujCgnYRAGs0zwbdffcACJ
gRJzCYHxEkJm4QB2wSMZuiQpEYt6dZd+ke/43hq1tLTBLFFVwFqGVlB9IXyGEviCqwu7o3fr1BPq
OBx6+AxIo14vDECPQagb1CFn8SJ2v07lp1h3GR/v1k69t0EFS3GBuWZVygRAC4eA+6R8Aru+8TCF
sy27mS8fhpMBctZPrPbEjYcBY6t/LY3y2kZUgMRWhlmpGk6cJpjRwkzuWDYopyFM0zhsCmxM0EIn
uKbC1c9qQHjCjbB118PyhfExb7mP96siP9G75w5sT/xSgnMOKAoTdR7+t/gg+ctgxicFOj+/Kjgn
ur+d6kfjzNSxZW0k5YkLYa3UmYPtMRwdVCLt0QMAwtMgYqB5RiiCZD92WTiuXUBKbsPbu6uhooug
grJaKXqmzS2OaBGsL1Pvk9HdwU+P4udKNbevi1eErJB0Jy5C2yRf4t1XLpRNAscLbBLF3t5sHusH
DIodR2+D6R5kcmVmSi/6IQt/AvVx8zOTQOOPBVMOu9kkrUYPBtf/WL90geGW0Ch+5O4iVwjTL8WL
BB1YWTOl8z85WgrG7lCulBFDUG4nFvus5QsITBM0Rv+wJOZ4aS/6K4nfBoy/yMd5gOQf6DL/dqud
fG9A9QD3JJNEO1w5ly/A5GoF+d6rI9m1N3Om/iQDykAA8wlTIHl/bwEoB0yD5MIYeaGpvrq+U1Nt
jcEffIq8Njbz2DREc/Yi1C4Wp9EPwjO7iLc3CiADsis0J5AagGfs+lCN1ZIpZY4GSatWDabFRANk
1KPST4ywjDxG7ysXCg+gJRgCwOFAAAU0albVajHOFhENtbmFJLveH/uhdHkdp3aCtppYKT4kqhh5
Izkce6MAvmiYqsTrRTn5TZxHwuC22gV0BCJzUooFwL2hkMDZPMz1ejca/VweVMTrG3Rc52w+onWy
9Ky67P5Bw3gCUBvo0goAUtCgjUTfck3CODqasz/mzeNbxTQaZtFyf0WvrVBvC5dDxDCuYAUjpIoJ
eT4edT3OKQe7dxWPB2BDPpaP8ydWWeWGM7w2TD04VTLWvUIME0RYj1GINBy+6fbvM87Vr9WzypiC
Z1qkHhxQC01TXcNih+m73M8dDGGAyA09NSgn3/ODWXgshqUbCe31KimXr+pJvEwDbBJ3IBJANCkK
j/Z41DElwGVMFdWbVwYjLfAKROyIzlnzJI2iQZJWgrp56OW5NCUtBeFa/6tclz6izKATM40RL984
RIQa+E+j1Cr7LFNlOYJRoW+8Fb0T2QgKsDvl6O5/7NpveZ73lqjnDEViHigOeIRsze5qWf9ezVXM
WM2NiwdEGNwpGdiBB6dWk3TVkLVNttqQYm2taB4GTFm1qieMIJT5eDn7GIiAMDAvCM5J7BftSLMp
knJFaXE8Jv6SISIypaROQj4rn4Hc6N2cx1I/NnljdcCt8+DuFJC67QasQGkhY9YOIIUo+8Qnfrvl
eAlZlZMb2ySjXg8tKmIFFVrqgYBLXzN9QB1nhZyI7EA3IHaG2FS/t/bkKJAwSRaLhfy68THfG6X7
WEnfpBC+htEaw7tNdehjFVwG95H+VdQG/+OvePNiAz2u6aCEQDWFbmdXa1QZWplhymg9FSKAQmjj
eYa1Tp82gEy7MHdZxbEbl0wGmQBBk5M3UaS+6dAZI5T7UPtbUs5f4sorR/5l0ip7zLd/cEYQtaH8
gqOC+0T5ZsCkOJQ4cSz5tj02WT666VatZheJLIT8rYOCT4g44m0EgO4pqfxWa+kG/9h2vSk2T0vB
mqy8dSpAUYYbDckwIqhzfRSbHHReXF3DIabpV2FcH2fwYaXcCOCT8mON9H/w6d6aBTpQOfgP5TxQ
9JAKREWrDVgJZIjyagKVEdcqD10OidJ/cAgR8oHPCOwjhLjoem3RFmtzkuPrEZUYgqqWZxPPmFk/
EXWOwpu+MAySaICKjVBM/8sg5X7zWK2monx7zmYn+0yw96QmHJ9Vt3uWHz62duvAvzdGZQ8CbMnj
BGPcdq4Mt49+4zCr1bAKjjeP4Ls1kRf1XYaURlvTcBy32GW5ukMaRN3G2qdbPvf9SqirO3ZZKXck
Chi+k30aHgvOBq0BJk43J4uhgWzyaBELjDSI8f3oxyWv9XntSACptqk5C7wjg9igrZ/aiMlIRRzC
B+dCpWLmqVj5UiGtltkic54FVofmqU8kAWU/do0fH5+MnfopEoP351Al5/Tdns3d2oJYC/bIlPD0
yOEQ4gu2puZIHuetASEDEaBUZw0gZnWZ+SVruZR/rBCZFxq5Bts9xLK+AsKEwlZvNypauA10CJlR
Ovl+u+/7Vy6gUweIq0DQyeUgtWuk75wRdEXtlhHvp8Zmld2vWv2yCqBT6BerahSX8a1v3o+/bNMk
ElzdRptGvnUSgNpgO6ahcac5GtG0foOIfElOLIH3m/cFUQM0SRCHgRvlenvXeciEKsb7M+jdN6WV
fisnbTINI2PFX7cMGWCLQJKFlxXD2deGqkhG/1M0EOrlLWoT4MeqP5fAUulmOrR9xAgsb5RDdRmR
JYZqUTBHAZYyt7ZKWq8zhtubbgPmDWzFd1o9RlZeCdUdB8IDbxBHMGXwE4olXIRy0IJmS5JUrEom
8Wn0eXr/g1CutYEMYRm3CsZdIRdqNlFbOVxRauaYqPHFEMvot1QQq7CMRTH4+Djd/OKY8gOwEvUZ
1DSpLz5ySY7uBbJauZdt6MU7cdni3kysGGZf6ca5eZvsIJU2gl+7tiTk9bYZK2bvSI2PyL8Aner8
Pif2E/Dt3cuIyVOiYIL6HpHr06lXRE51PQeGG6nsW7MZg4UxvNFiEcW2rDVZJeEdzgL9X4DxAA7V
0Nsm7bzr1RWTjOwkQbNQ9vSwDHPvO8HF/MSQ+871UIYoVxuN/z9LNdjpnR5yn6JANkdbnH4Chiru
TgfSLRTvUcgCeQwwjVSwtmVF1dUKpnI6u3NHR4SURxpuQRcUEKgsnjb0YvJQDxs3xevZgq8hEjLn
LdZhw7l2dwSDSKhP6+ArR0cfKPLrL8zLyQq1gLTFjvYQYlVEs7cyO/eSyCIgMsGpQvDMWEbQh6xQ
f+8oKNvU7tb8WgmJAtsksNNfWoj/qcc6GM+rzxqW2wETFWILAHnI3ALftSO5GrMe80Fl0jrFkUf1
p8Jo3pBZZVGaac39NtVVuFwISAMCpeCRNVEniazyIBXW9rjOhpWd1NOshIng6qetaO4TKBVCV3z+
nibC3/afaDQicwUeB4kJwfReb4nBxesIcGjjrGH1JNkbJjN6oM8UK3GYE/u7C31ti+4nlVpa1X06
N472iELxZzK12/m6gEIuGWYHn9vHfnHvrt7sAfMAbgICdqOO29bWepnxsCfcb65W47CBoA48gzYh
lADcljnqvXvXKYPUGdsm2dCHcmmcalRskL4S7CcoRe3ylH2L1syfbcFhZ7F7YAlllvInfdobQ69h
nZFmST8GVweM3/gkuKID+jpbnKs3ec3E+aPD9d/fl/+JX+vz769b/5//xT9/r5u1S+NkoP7xP6f0
e1f39W/D/5Lf9ue/dv2b/nPfvFaPQ/f6Opy+NvS/efUb8ef/Yd/+Ony9+genGlBtuIyv3frw2o/F
8GYEPyn5N3/2F//r9e1PeVqb13//8r0eK4w4PLzGaV398scvBT/+/Qua6e/OGvnz//jFu68lfl/Q
F1+rH6+73/H6tR/+/QsnSP+SZVTx0UIAVABtC5yT+fXtl0T5XwphOsBYPiCR+Bs81lXdDcm/f1HV
f6EqjVoE5qaIQhFJ3Pt6fPsl6V8i4cBCgx6DPmCKkn/5/7Vf7dJfu/Zf1Vie6xT4FizmLU35K1ZB
sQMTURjFgB4G/h91AurSS100bXOdjw4/LVZa3a36aDejZDdta+e/xVPtfFZPVTebYJ1YgERATODG
c+blcechsPIA7vFwXHxwpDvy5n9WjTtprA6F2B44Yzgo0XDQu/7Qc8VB57mwU6VQxkiLU1Z9sDpL
2ViKjvaKqh8UqTrM+RA2woZxfskvhEehhxK4aE2S0yGGgnCY0AV1U0KfkwuzTDpI3XhsRu4ozidJ
nQIU+0641mt8nrryrNb1OWrzs9E4Ma+cVLiWGv/0UHqZGr+gtiR/aQ3usZ61R7P6Js3pqRtGlxte
c2vNTMVozpgQudNG7Tgv+dGBVuAmIf/3QFsMBj802+f2DozHZyinX5AaKOqRn5fTNo6WNm8gkn4q
s/VO7gIo8r0oUf5J7qpPfBy9LA6vV09Dxz9K3UujugbHBxAJu6RidhY6/i6p0xMqjJ7W3Q3W0qSH
Nu+OdSmfujm6M8T4PLedU2mwO5rTIF+GZHhIgKmJL0JSXyQuuyxRduFsVWkfEgxI1HxuxjYvfk1S
2eY3zY/rzY9iuFvegK7y7MlL6U2C6OafDkmDMtvspQW+gaocGnUM4990LC5z3l2SPw7i+4MH4ABe
k/cHDxMIBM9HMOpEvoLGzQ51PNZpilEH8IzbvPciZD3qtIDCoaVXAk04lE4lDk5Wi04fGRChz9ym
CwQu9iWp8zGF6uu5jLe0tIZBMfktDqpet+K0M8UpC2bHqPVga/QAVyhAESeo5DaYtyxYO9kXu8FH
3f7XSvuhSa2lJqo7SIsr6Jk7gbdC3lJ/1m0+6p3tOJeL06s1fhhUFdQv9ZiZyCIw7NLazQIA33w3
lYkz8EcEOkdpPi/JEKwieu3rK/jMzpspHUpOeMnS6FPxuJkGl91r2XZvrEf0EA5zvZlLjD9Zsbly
uh/67r4TB3NOV08e1LvJj8NG7nDLOk+OSAID6p4y98YEak2F4q497+q2PptlmbvyEtbYYh1nnO/i
czJV9/KXKMAtfRCa6GKoxSVu+6MgBa8cFLmMY8a3xz4RDp2qgP92nDS36kd3nEHqlNwpa2FFrmz3
EtgxuRdUfx2pkpwxrt1E5121TD0lnj2BA62QlpsN1Hlnt1sGkC0LXjWq+BkTP5Uyv5IrP5taX8Bf
q4ayxfigL5qtGbxVdJkpq5lfliiVtwrOHe91NZbq9lvpL6Lqqdnk6aVVg5pSd/NzNBp3XNnc9d14
aoX12EFPs/aHVfD65BDHIEDgZ1frO7cvDJdTJi+LU7+zZim6tONiCk0fThX3NObJyya6TTFi4hV0
YA2o31xBW57EFZT3+fd2ro4Gqn3a3L9UXpKbhjI+Rm39KCSZ2bVdsHJlUGgoFJeqHyWu0uneFoH6
YJ1Pyza5/JyZhbQcssyOFMD4AdGRzPbAj64d3U1j66kCZiXEDLX0c7ZpLkAtXXM/98Mdd6y/gX/c
5avCxWSF0/YLalits42XLIdXAatSC/1XyRTvRl0PK4mVQf5OCXV9MUHhQqh10fMGOzgNjG7HaDHk
QUf3Xm295Ajq9pZQ4G6PSMK8tASo4nt2lGfUJzocDf2+LPWQ39ZDPZZHNGGOtZnoAShLDtyQONIi
eo2EZE3m4EU0HJfJ5rP1eeLPq6Tcg9fhfkn4e0mo77c+mIfaMj7Xd1kznWWp9rZCxhTibyquK4oH
p7izJE4/9r14EOQxXFpEVnwCxUo3riK7b2sngeBvLjlSkrjN2LvaCLTNjD+jLU01z3BgJavKvhhw
cVJ5Wlc4Ox3eDrMPmp54mlp6hopnjZ+89rSZamuc9Dm/WwbdWTjOTIT0LnbybXWGyNZwCwcp8eBQ
0dDNn3s9DZdRCNS2DqpF88XKmmfQ98qzaw4CinSK5EQpShOTHTWFjbzALuDtjMJpa+UOubRf57Up
lhxotpvHuXf4PLNArtZxvR93LXjJGhcSgm6EcLLXvbwB5ya0IDI+C+N2DIeyN9NC8aRqswChf5wK
/jHqxMcIpJzDEaqEvjYJfhHPvm50vlIWvlAb3npU5Mybl95TRK9rCl8cFC/OWq80ZHfhGxc6A05S
HiaMhrTaCCV4UIAGW60G2TCFTZ4e5EQ6JNLq5HiM0kw4wtcfK/yEbW49pnZVzueaf8iU8VDF+rnl
lPMMbViNU4IploINY7xz7MVaE8S2Fkglbx/SBTMAXewnr76Umeo2hynkrOoqSIBNgBK406aqo7XI
2zpLr5IwV8rArv1Z9HsxtZTiIWsUBuKTEHRf1yTBMIR6EpAYhDQRHJ1Az17nRgX4R5JSaTgb18PN
lM3LIyftgP/QuePntZFco0o9vvRWi+Pbu2yo79fRuM+S6Vxgge2LYufjy8hbEkYqinQMGxykJjcz
aUFRt7O5RAxSaQoPa9gp8T08wBlsPxiCFRSkKwU483knFSJXzxJvaivPwF9gePA4w/yc5tVjw1dP
fRI/K98XGVJQ8akKOLF80cf8pf1afzXG0i+eshTPJOq3yeCLqeyrGBDnw/JlSB7WcjgWnfzAV9Uj
fPCj9h1yqXxlVmBJ18xu+z+OrmtJUl0JfhEReNAr3rUde+ZFMesQRhLCw9ffnPuws7F7zs50N6DK
ysrKbC8Q8FaeR9NRSy0r4tNWKNPAxZKXxQk8rt10b3uI1YnWWSVYRX+1SOCu8xte/Y1SNNoX6Zjv
ZnN+zOd1no5KTUPy8yPG8QEglS29DsumgnpHqTkKVvZzyubPrwOZBLIgaiyQ0VFMHnb2RlnsZuAY
TuZ0lWbZCVnP/Iyavb8Y51E1h1PuKAbNGNZ63P7nJXUtQuT64sFtK9HYRU9E4YbCOLO2IwlBuoJP
4qEN4Kkf9QPsj43oxImnJh4zWGswOIgoK276YMHjt2BQRzUVqH9KndtPugArW1e92wjMUTaB3I3f
7Mt5dBMWqeGibczeVIquN/CYY0I7a0oU//9SD0QGCI+hUV3vTXlALZtwz3pdz3ooa1fHse/PIrCG
HXsVDfBbj8YcaiQ90Mb2rEDtraW5/BF0aC4TRhFhM09G5De7eSFCuqXOoeVeEKx7HpBjON3f7aTs
quQaK0sZ5c5HN9Ja++/qhELXb8684mZUMMOXEXaC3AjZHaE97NUhcfoJ2/xd68GKA+3sawzbvNid
1sjRhy9y/JS7I9gBf7VP81oD6QebHANuz49dg9nqGHJ/iAxNL73liKnAYYrfW1egUXi1sXAth3hq
l3Qf6/SxEwzMu1/LgB1O1N11uTRz0PZnwGsnYM37CeSl/TkdLR+NhOhlj60Jw8aPGY0c1XZu7s3C
AvRNgeG18SyqZgd6WuJNuAkiJxQjwTLTQMBOOLBciJzxl4068hOn8/o1/OYy4njFSEwOTo2FQGWL
0wa+1mOqLn8sK6yAemDrXXvWg9Y0kxNgu+xQu8ZjWMNm/bNKqkWn0xcHkvicppiwuAhliBd2RtwM
MIm2sdSOxdxUaBaP7evZ9diecZ2ffZOyBj09NNgM8PXZDPrO+uNsAVzOXjg7n46/PvZa3p0h4JoM
VvIPq2Axder4oGY0z0vU2T2KwxI1sx0pPDsdZEegi8TkRdvEK0K1ysPbcc/AP+tEaGesji7ZPB3H
14D72kEw2pFOsskWHBI/8ZZewpQdSLKHE7MrZIRM7lzpPez99264zVIEZ+PFBsHHVvaOQn8xB77E
8pacMtqeacNu+jIU1miVKt5Vrta6EKeLxzjr6H2clox7btYfieYvD8Man8v63fhD1Q7mS/u64lWN
BN4SlTEugABa5mFX37Y+R/dt4iXpOC7z9Fdz/IxAFzNxmlnneTdrI+hwEo9Ivx3rNeyJUQc9dcPa
32k+n9hQHSkscrBPHzhcsGDQfuvkxIYWwu4hqIQfwRl4VHzvCF5VmjADpLXntfbJP8RP5aEyxkJL
pENUvvcLzkcrXJe+alpR9VuwQwUe9C5itOzG6fHQFNYm3dgcXiDDqwMujb+thzsP161F1CsAzhZK
3cLHppmxx64+sf6btebNJce7jXfizuTlnP5DBnPcry6+YY8ft/d11JA1rEFhWXuN7EqFVQ5GNwSt
YI15PF6NDpSao7yQMztcBw2698mOmRWyn5RxobPvnb1No/3H0XgggcEXGW917YZ+43SBqT/63kLM
2jkZwTA7WEPw0vP0RQiZDgnxn1Fy/FDfaNJpnYwGtlpBI6ztsoXHhpOx3cgYjg2Bu7OvX2ZX3W0p
f418L84aZ425fRm9nx0OcJmNZRl8n9PNjJN+rAPWersp7XHNtFnkbs3zuZbFdJBMkbuBVwuAE/24
gTHp/Deyt6XmXqjEnRD1RuGfrOYXPjboGfY3xNokpzkFmFKtAYL+cs7tKQAoRRPcP5Ho5vWtCJ0a
Mt1doqy4A40OfBAar0O7x702nF1qqT7GYgkWZN2ILmNiM57vRkB6lnTdljBKws3ZIsQ7B34XQCjx
JbevBUaLo/a2H2M2HewCSqWw0KJx59Owa5ikn1Nh/6QgtQc+J9RQFBGEIblTuPhXggtV2/KKca++
Fo20kon06eydaUvrzG+ztRZBvyOwYE7bn0fIRZxBZz51cDIoTnDRmHAEjbZ3KZeVwo+901ms8Jnc
er134323L8jPqPHjTLDvqguUjv+LekbZeh7KqJZsGtR69taltW4hbHak3UWR7QEvbxGuE0mOmqc6
/iUqQ8ui02izQzO6WNI5YdPUBnVrPNatferW0mbuREioa/LqnGNVWxB0jnM1mGPlrHppT1NpkNTS
l8ygbmH5Wjh4Lhhup5ws71VqBr3ZuHiA9N3XYphvtIerozrbB2UjnhlkGfws/geISnIfB3SHHaJw
2XkfXdOPatjvxEM1w2IQjRjejjaOTd75U7hRFOeaXP3GGu8tLmGACDBcanywro0hM9u8oFsJiSb+
V0FyfCl1fauvTPmw+1/qOYRKtw4xhwRPDhlp5tjLHRABSSQP+W/fdBv7pPg+pCVvzYQedDZwq5tj
H5iWh4Z90OXFWIK26mAzc1n2RYulgXOWQ6pvwMosnJGZEbVcf/d5qSxzSfve/F5PlMh6s8zEscdv
veuH0uLzmqje/1D96hTzBk2A6/JskJLJbNm3Idgex1rv0TI1ovj/FwjzfxuNRHgiQ3mTu1WwjX0P
s+/Hfb2Yxf+/rPOxAeg/OjupdYne+udLZ69f9TbDUZuvS0r3wBF64VH5shGpR76S8C8eZTMV56gC
0QoMtEdtJ6k5miHDm9o9/iFZ06X6UT/ojMfMcNdk8eW9AfKIbERSTMXQ6iUdoLNB4VvnqEejtGFk
hf3W6HigsghDu5jafCPucTc5eWDCqit1G+DhQmH05i4xw2K0a6XORFMCDsL45NaRIrcg9RqMYOTf
ejRS8FIpVHRpu++ppi1Y8De6tdqWSmkfFliBc36z+kROyWC9K248vCPxKQ1tqBWRxWcJLTdGagXT
LlPpaSWYr+nDn36ZZ4bRWzQgI1xrAG4Pr04UQO+y9a9yHBJeizY15/ZXw/gXZyRddjTVpr0GSC/8
2/uTyE//m5t9yVpa6gWZU9UM+SaQGGr93UymgfCA/QHb7YAHA9OfEC5ktJlx39voh4x0tb10IeZl
UXMXeOjAgUDncNQPGfSw3+i1Xga+mv1nTZYc9PD60Xew5X8ZN49mm46TtPc9QOxx9ELsMqrY1Cys
xJg4BgZd0x5sUfDHpl4s3fnXPoqSUj3phvftuPnMHHLc3+gYqLMH3ogGY7bPxAJzAvLyo5cYgqCN
dRhu2dFKmKclvbqw5rjqHRwHmBtodUzNqTg6HRjIw9WYyW0clyuATQmjJrNs5JboFrv06LD66RPO
OsvFad5gEHkZl0m7IiswFKRhjx4QDA8pb6IDbfI20s9mOknIyUtrEzS4qAO5Qo8U8vqyTO4GfD5a
Ufe+0/oIkDpnxPtUYIITd84nePhM35yYUH4lW5sY+F0Xf7rm/IM9l2B0eiBKYcaa88uXfbjZeHu/
hB3bdIn8y2S6FSD7EMEL7q/azXc1BlKvF+jN3ReY6d5Hwj80AHvDW+pg5f/tzfCCrfEQFFtm6qnU
9RyMlo3WbQIqa2ocXOLvicUWPV118GkR30Um4XQNlvBVo1+zfJ0ELHFRn3EOfBnWc9amMdhN9H8H
aLiPAbjw6IfEBuAbjDnGYtLHJO4aJWU9Jtt+O6iV+U0NFg3+MCi2mrzseIENjbEycAYCLtsUYQXz
YWYaqzYTCM6InDFGouHoRK2Chxy+rT1YcJHV/etc/9ytZB8DB9os84GT9qXmy6uJBnH7Z7JwHs4c
D79EP+iddkK7YudNcWjmBZzupe7cgLUiMCSbw4lAg2T9Q2oR2MPM1f+DBcl/kv8Vxj94ZcUEhZvM
Vrk5Afevg3sEzvoxY5YxDpfJ0oN9sRMmscQReu7bqnWFYVTuBfGnoNpdYKA55S6QkvvrOKACjVaj
mh1YR6AubwDS5vw9aF+aeSajaQZrt8KeCukJi4gXGzPkFh46xo9hCIiuelhLy7/BNqEfHtR0Qjkt
oe3QKx23yvdeRI+VR0/e26l4x6IpzNE3LW21pLVt5OPsBjoTP91VZJi9QofDcimusI8qh8NLJ6pw
8jQ3ZwV3jW5A4MKh74TUMz8xth9IRJwj8OTDsY4HSJcASTWVeeSNv5Ngn0jg90fQnJe5+fImBj7u
xd+fHa+zWgPn9mJwdXE0ENGfNevvDRMvPtIpzPXS+PJqp6dZYT2lPBe8iCYfWxm449MhxQiwvgJs
8CGw9HfYS4QTx72pdRfv6FL/fHMXFfuYMllB63ew+lsCtnUhR+jUwMxvHXEgu/7uoCnRfJqzdkob
O7EWiRTj49fA/XCnX3TRcA+DCDRDf/q2cAJT3oeWeO3UL70mASdbMIkRkp8xlLyc0A8J1w636a5t
cGzrn7U5388/x8Yes0icbn+FvVOAshnUnp8SzX+rWWgciCubhnC1aXDQ+lNs59cEdiig39sxB2Mz
Xja0jJ0HRZMHBEem21HXJRXRsA5fe2+XLnu1bC0yZxuG4mjbwXKjoeg6PICiUGcftmhGjvUIjkaE
jQ5yALTgdMiw3LAK7rVLPHjfmmxju1/jg70eyz/aI2gHze401BnCnVAWxnhbEhc0h8Sic8PyZu1h
QN1ljv4+AnX2Rgfc/DQBZnrArIeB0Byjq9ikLjywKbn0enfTrD+2/zFqczQ2Fd8W7KLj8JLvSCHC
yYB3PDRt2Hd6OYlrT/Z4c3u0vqiiwDamVvXihlPSQ8WRvw1cS9+ZwoEugMTgCvV/p7y4nmDROqDN
2fUVwT0m+8/SE1EzL8IyQ7s6/5rpilhZqof2gRICCmE7YxcdlhNBpRhhbTwizRSBvYxm0G8jWBBt
Bw77ajA6OzCuIBSf6tOUNvJh98vWDYkC+jJ52bUPpGMU/T5ms4r2/SpbdXPdqMESV9NQVEHkuCk7
holFCL4CrxdSNXC0dYI/HTqGEViMBx4UODeXFeLVZNq+WtBBNiojjjilI2G10WNklMbwJoJfXROZ
RuGBtatrA/oaWNvlZ6/lm8ULBzSWPUosIL/P+n0gXeWx8WG2BloCtGdN+xByDXYKCKmN+WRaOWIy
cxiNF7U3FSZ+oUVCDhwHolrjRv0xEmM2YywbBD5gFpkx3NrrQvJ/C1h5191vWCfBswt3Cee3Z49P
kU8uGLT6LAbTKrreLAbgqI6nXXsW1roUxoSQ8oJ4bQYXjBR9ps2NpB7QUSiWwsIzcury8EfQwizR
ghnTMCyXReMOe0sPApbBiUbMwdYZO55DNNRTBFo4cDQMitLtJPkx4M1r9jfopEgMZrzDIkGbjrCF
sSL9OAEJ9OG33/UXf28L3Il/m2kAFpctiJUWw7qqsXGm+eP8Www7CqFT1Ms3+XGpcG6Y/1REyU9/
v3nW+tRQaGYoHSbQdpoIhnG/aKimKMNOHZ1I3JHGY2jEfZ3U/8GBt4AUQlX1wMn+AKuxH3/15vuC
vSXXzQRfQ07v6Ed8UodKh4Lnt3VbyaWezdDGI6OccjXeRwVhKshIwFzD/INqc5kIEI9YQ896bs5R
eEYlwJNax33GTcVRK2qAXu04/gFjWfD7IMHh0auZglqFWczUfMBB/AVN1o5xtLppAzUT34aVPtz1
032tXxaQmeVGMB44AmgJjCxylGkhUBeLmd2ZbKtIGpBt3bjHjp7s7G60Z3DKLRpnbE6CgMZza3nf
A1brHNzOeDI2T5YSPJGojGUE9nIvIGiu5+e2upd5mG4NO27nCIaJXdaVpvPxsRkoy/oYaBtBcjik
1iJE/Sx8/Jr6ApY0KRb4wCjgw0W/h5DU135qUaEeO2jiaYvkJiEyK9ZZizpppD7Ghi3IAbCx6CbC
ga+YcBfSLLC6r1kgtlk46XMKL9Wf8w8nPQ242NK2+XZVG2iDmbTDrfZ4MSstB4uZn+hiLNbneu9l
s+Ch2aFpSUa6X3Y6Vprelc7p5xP7YOSPizacY/D4aB07bIYQ3QP99tEOWCjOo7qdlnVD8wOxfNpK
p2qPPha5bTblrLoS+LE9bpsh49pCK123t702r5rVXtUxXfioI5HcKW1cSoxe3T0ceq84uJGvHuYe
GP8iqParXWAQq4dw1QkY4ZfuVDGb2ys9rOtQQf4dE0B/y51LENkt/XZwvBztfPdr406cZ1fDfZXe
SK99MD59UHpl9h+YGccb6E877eYGwzgBTvCHOQxMaWSTKGtDXqBhqIxGi81tumLnoSB1PAHQzpYZ
yD4A5OcbL4w6slAKNvHHAfOB3SmDXE6XBkqUIwlaj+V9Z+byuJEX15GPzYEmQQ0vYAdeqfrNZ0wN
LURddf4n8fOa+C+WKz9/jjxlIn5VLJHqjWwXe+E3Uzk3stqPa+dFACXJz8i/ZUN2kKuug+8cjcwY
/Wzu/GDVrdAhAlGjPm7eRO3Pw66RM7ZlQs65C44FoM2WvxkAaAvBA+CdMDwMlP8uHg0h/83ggNND
eKfGhJl6wqOXUcBU1lyjVYNgr/ars18vygd3xMu9OUrrsEvheWXHSdD1VrQspITnrrvSjHGjJPlj
Nuzbg16PpX831PTWQ2ICw42CdT1kqlM2NVrlb3XVhg/wPTApaeC3rEw76/Y+swZMHs0hMS/gwYt3
nKMz6opAq1QtIRZmL/wIHb6nYFmqYYRNG3ApXpgFvkifmgS6RjTB6t6QKz4+XPN+ecVA4E0G+ydH
KUAqN04K7e0T3IZJct2sC9NqC0v2xQl83ZhgkYemaFySi9nM9yjxdpoaqxkzlg7nnkpbpuI+577U
r6bCcEGd8abPFRW85FlT7jaSdVGprYjhQ3Fcmk2h6lPbPWIBjvKw0FYYEFoKK9963FR2xicL1IZb
wHIWqPE51PaljSAaTYXwUn3z06nDxMkhabf66OodaI6sFN2n13/SKF+MpcxNLkvkWBRtN8Y6/Tso
gEcdfDw+04F16e5iDbTFvo6BGYR/bb3lvu1fpaP14bwFi5AZW/T0eM4Y2Zu4t6Fenr1En0Qy6mfS
+H3KQIEu8mPbf4HtAdjPB/Z2qCY52FS6zVzh5nH00pU8kiKrlSqAEHOm5Q1WJjDmCLcOLuk6NsdB
gs7H+NRU3g8sYTgC56WHQjty0Q0PXqYONIVbaQNFYQm7Q//hgrs16Nfhq9Qf3NTbE6xL3xTINcct
DbSarn33mfHAhCU48S+PMSHbS98nA/wGhF7WzlCBIfNulkZCRGto4EMV7Jy46SSe2aXc9gNzj7Hp
j64pbLFA7zVmApEIbPTDE6UKmK+1QlsYGTsFZhe/naAbE46iCyb+gfi+x/6JweXLuL/Y6xnM05xb
rZ8LNAfRp04/ti2CksHnfnJgdOmRwOq0+MT08oAn0mgzNL1Dak1T6nYjzvUXrEhLdFMqPMHzD/cN
4h0kvuWHnrki3Rrr3Wlp0ZgaJjjba9NqTyxUe3qhbX7uvq/1XRhjYUs3GBEjO5hIeVa4zYJ6+DXp
//kTaCj7N9g3sEs/mLibAhsBkviMQXFMPQs851etVaOC8mOM+YF/ZGC5UsQGepqz/4+c0MCobMDF
gYVvrMNVVN+PREGQ271MRqGdZY12x0Gr3Hci1YeQzakxmqlLp0yf61zrz9wef21AOCB13RFL0mjy
pB+acGJakhYTr2FwELS7toE0zML6g+BUcM/YnPYZy/eFZfwQkd79Q3hELv0XMqUGnSMFJUGt6tgH
dY3v2FhDZYPNxQtzZ2jlgWCgQr2i0Wa0vtn9coMeB2/2twQyFRiuGvQbj4MG1koPO90vrUFWvs5x
CL9s3qfHccrgbID1HFQxY2V0cEuOXOHcByQm1Vi4qKeknbLWeFfoetmYNTBnsNVjFfbTRbKjRW4z
227N8GeY4gHiXkvCIM5+erfWf+MzVD6qydzjNrpdPq5z/nObHPCyWZAxh05TF1Ppgcg79EsDKmQf
oURZX8x/5GyfkLq+0O37QnQ8VM6PfVg1AmlQg1cbq6sOG+g2CDyzZOdLpDBl7H5pupPKDaN6L8GE
KmrcIdqpKHyVuHWHmeYcr2MbExAY/J+ytBJUVTVr88XWGepw5I1bzurU1rfKXa0KywqVO9Oqd590
dmFrBcUYQiPHFmR62sCwZlAi0FucQy2Ah5wTj3XJakEMzCawBjTSwKHKI5Sxd7KwPG/6tl5kfIAU
RWabtoJtQvLoFAvm/FRpVMJnvU9Xn2nXsUHIvOHc6oXdmdqzhQyBHnq/eziFQyHSkxROEvHcVat0
UizppFarp64FKyJtSJ2tAXtEkpXpibqCp45Xr02khyUOscez3QOU+jjIDXMCYYk9i6XDHA0EjwaF
nA1xPqzIrX0raxBRrwrKUZqIEdv3mLu77O8AGc2ZETqU+z4F2rq+1nJ+NUTzWgfPrbcfh9c+avva
K5ZQnEE/UAJrK4U6mpKZgZ3aqQn4syeD0d0mTOi6o85t2d/pT90a3bgXzcsE34azHiPRyTdi07eZ
iPdzhWIr3LJjOt9P5b6znb6hCTyYustf7E140I1xuyKvLN1Eppa5cDHkrocY65AxdbvYQe1avLJp
DMzK+oSMsQ+ofELtdmjVRGMz7f4JRZLZHNJaXge7eeCGew7cTHR5Pf0jkGv/Ctd2BA5ki0Oy2iUZ
+GJQ8lrmLH5mQLmwd3qGR+R0XmsRddtctTUIxeW5DeROHXXb3POyC9ixDnq46/MFLGQ5si87Xh2Y
c2haDAloIhsruclisVcw2SvUqU2AEaCq8inkaIQF0IPPU7ObU6cxU0rhf+zBHKqHIs/tM8Ckxi2k
3UbMBeLR9mzr54if/gcbj0+l3hcncdn8QEw1LAr9hmM+j+mXBVmDhEJKpo25h+aKTRHgOrU2Iajk
CyIwL2rpL47jV22/VqvNKtdaSyfpiYvAs37OMRNT9kMRmmzkSBolEgzMYoybYyo79LMQVzEw/iS2
5z3U56E67PGCd7pwgK9zvKlQdm2BDNXidC/qwJjK9AofXMzCjg9v1D8ElsT9xXjr3n6YrQ79NIMZ
9AGVHvECoV/x/RJwTsFi++XGsd0CPYtpaYUZgu1OagsG6a4Tu1B9Wo6IVwrzjPPNgrSQmCpKEr1x
E0XGxJqhkpQ7RMmmOjJubbHjvCnDKIS+lRASV4oju05ol02akXJbxKqfwBarCQ61lY+WH4+O6w+9
2R6M9g9JrLsJ3Y5pJHv3sAEW0e6G3tPEzB8j7WKTb1y419oQl5NASAjB6TffCop2boUTlw3h7wWB
bInEqKiTNO07ikLtBKfx6hr/EPuaDfwfoJaFkcwWxfptQlfdbgDAAfWxeugtOVxigMr6gjhTMe8I
lsHiLCYAxS6dgtMjWLxfwqgLV+Ce4zL4sK0htaH87FGTE97/ac/9Slx66+IF0lKMWrQJkxxmlnZj
lh2EPTvuH+zhqjX8oZsg/B6sEA7upeHyyPfbcDCsErA5aDgJXUjKjYln26Ky1R0zu1j7BDLci/Wp
+JBT/DrEkH/BKTQwIRA9jxereVrDeO9QbdbK6t4G18O6DLuJRVz33cx9q0AMcKV8rRh0J5ezlcNV
AFPnkRxQS8WG1meO1aL7sNAXTVUn3Yq3Eopyne/PQKXCx96UdWLMXljD+eZh35eoOfQpgoW0+tIr
GB/ZazVptETWMNQJn9omkh2Kn0NUUvMvtoDk9LJ3WkWWxKn/O6FmMZt3yzVSvQ0YzOW1cN8R4gNu
j//IV6DDcfsj6iCvcL0u+k2NF7HcBUydyJWcvxZfpH5zn4wWHb+TYLEx6WsGBfV43Zfmsu5mCf4t
nvy/c0HYFjj4vjsDGnsumg3xARyMEDh1rRWt1siDxIyDV7TN9w7+NNDEgky+bKDkFfoEGII8NUs8
l4M9l8l5GJ14QGt49yYtd5ZPM5SeX5ooJJ68kda5zIjIxmS9bbXAFpFvPshIrq5kYEt/IZXdaj48
j7/XangjEhr8JzfPSwefJexNokc+S8rxkueHAyOLflxKrK0FODO3n3On56ll7oHb7PgrMK88cg7U
MdtOOBirBTgKsXWzn2OYmp/uX/mchYdEpC7BksIBxCZpLP7T2ae3+rBRkWhcp2yB3r7xfpQrARuc
VDs+1pOBJNlQJSBHFjhHZ0BYgTWsHnYN2bRD66wQwgdqDJNG531dIMrhW9ZOGBJDeWInjbemgsEU
podSrYT+R5zvtTUEWlOH8O9NTzVmbDARVMq8y1rjHaB8Lo2E/nJOT8hS2+VMrf6h60s0YdSzZ/XD
soaLx/llb90SG5ASVPyaUX/PCEDXqDXQkFoppjs46aHOXo2kd2nUU9AKoaV/bwT9KlRCBv00+Ofu
jZF0Q53/qmNISqJlA0lEoTRaFdC899zqgkUc3bqs9dxw8MxRP+ua33YH/t7mT89TOM95ZLZHwq2+
OrbXQ1ZCKw0TC1wEBhq0wSIXTeB92uAla6hyhokUri6rd3ysIW5RoNp7t77CfK+ApMx2z3w/7azp
eLZCY7GwN7kFv8X8z8JI10VX1qI3hotr4lqx8cVqp6TwtbMxIwbWQIPGmmoW70jfGmm8aSLp5++W
4qdDzE1/SPnAnyG7OdFHVJDuNDU0ETQdoGg2QZ/OO8k9QJBmM1OCRDsDSkRXK8cOk7A3HZQJYt8D
5d+ED6C/H6XaSnP4Xjr9vmrDFWMf6AlPI59aPffXuLWzQ0I+jMWTAaIYYk1YRKiav6xZqg4HBMS0
asccZgk5H+AGCNvXnLe82HUFpnAuJr4Wqz4XNqbpbgO5y4YNbVzxHX2K9uq2+5sOLO3YPAVF+r7p
9K2ep7eR269+fWDi6kYCW/vTXrWw19GWgu+0IAJzNYteMAwNW3z4CuoA4v6PpfPqcRRdwvAvQiKH
W7AN2Di74w2aTuSc+fXn8epIO9qd6dluG8NXVW+qj1oCb2cUHX/a0Nyrgx+bH229jUMyuaWLEg7n
qchOfYL8q9p8s/2SjjSE05ie9KDL1KE1iK2jfR9OcHyl15p3vXoI/6qnpiYEIam31fsoXsfCLuHv
M8R8Q1huE13Y4FHdWJD8DKeq9DYN2yHKbPITJvwmSjLt9CxxMVa5DHBXId+awJSMuFs9CRoEGy0y
+RaphPSYwJknytFkre7MPJFTPbKkhgqJNum/WNqrtsL41U1vKJmcuXClJd1r5rIfon9P5dU8OvqU
+FoYoih1zUc7NQGBAI6Ywe4ayg5hN6Ozp9Z4c63bmrOb3TrU/KuPz9Uoej06NOvAXHSMlQlBFFTl
26zt5z6BvBTsFVpXABnkHcvPay7700eJ3ExZEcs9uu6c81V643DVXDnsnVy/5iZ3L0J6bnQkmxXX
K5JMLEdOVPyTUQkK0WTzu/hrFQkWRSuM3JM7xNGtX6ObPLn+rFoRJc1HbTw6jAMErvXTYje0F2Ll
4LVwMhWZINoJ4btebmExbEselVa2i+EofkxCYmMlKcxXtYau6f8gJZXkUdWmq/5ksQH3+e4Pw1FA
u5QTC5EilAiTXZGSgh/tEkcdjiZ9Rko16hcjMMLUN1kSxQsPkc0o/Z8/ZV9SKHnhWGDEEujt1b2d
mdU+M6Uj31xALFtKOcok4GL4mLK5N8OHlKuBOLDffQQdCD0tshfNsqUCkje0Q8oexhz1Yyy4G8Kb
bggbM81tEUlp+RZPPzr1UZaqXZo1ECZ/5BLoIVrR1C6ez2thy91ZrV5YZ2EvRblBh7sNGVOz0snm
vYV70B5X7UuWNVuKk4eI4QXFJOO98C/JzKvWTbxSrm0uv/Tjb5MUd61JbjOvtEeRKvHdEjfh/hBP
7dwE+o9CeUyUvibkTnrved6m7KMTTGaEyVMs5uERLwwBHBUw4eRo2VXuVIZmd6w+xok9KsLgG8Pk
mxFhtvQg+QHUg3/GckSDQ97BdwFuEomfeVcFSRIFfTMfmjXaTnVnl5d27c61fJkSyR+K5Jj1TMgA
0x+FsRtwOCGAoIAx5aLgtA4mKSpRTstMlzsb4XbNmx2OXbG4DIN4NfXGrtqRGQHFcBz5s2U+YmN4
CTP9ZUj1F0DGsT0UVXUwtMRphYOYzbBbV8XcdTJgjjUcO8xItD6t4Rsgd9JkeHPYeAanha5DzVa5
O3DssDRz1+8nyO6iaY6cQdU7gh8Cwyvp1VD34Q7l3maR501ZXi7drhr8WuI0M6S9VhwWdELC+Ils
2bZWXmiySZyC37RdZ+twzVb2B603j0dTic4EXIERVQLj7q2WEicS0Je1GwNpu1I4JlJv84weyXoq
cetrMV7zryX8aYYnQO4IQxQ8O9/cCsiPt1usJy1TDWgDda35zkCGkkhzF6QbK/wS4bPOIEJszBQu
LAHZdLcMjAxhEKVB2GyS1pshiibhs0dFPksPNiG8IbtBrd4AtVbf7aBTNrOdAjsJACzkv4VouInE
mneIwU+xedcz2LguCC2CW/TUCRGJxZofK8a21N4H+ZfvmHZBbSACsNqH4rbPa84DP1m+iQpzFl0h
vV8GFeebFNR1y7bAbFMXYVB3+hG9zCnB8LNAtEEfI401CC+aNvrdXpd6z400GcBwG05sI5lOy/eC
Cvh9Xo4lFaSiglT66hpm5qXae4JeQ8USIZ91eDRhKOwesjaeLa8tL0piOXym1r9YF3diWrpYAK0X
qfmS7yNBAbLoNBkkok2VAsPvDG2zjt/fZer0nopovcmiC8DeXLttDNKmBn3eICjdl3Npz6iegNB6
dBWl9bae1qoI2AZwfFtLngrL8OnF4O/txIrtZJ6B+3Z18dPvWxxzSCkGxOK3upw3glBu2pwlcQtq
AwmhDK+UIUwpIWYVT+lsfh6mlaCAkhR1r4kEr6kmOgOwq8OkDoGSb1qjc3IGs0H5abX9ImKvQL/6
LJLMQMi+Z1xhOa4wxSy2nH6b5aIZKqJVLDjlro/N/0ZAi9ebYDrMKdLSnwxhjk4J65VcnaxGexBV
9DJUvzWK9ajINsg7A2jdoGzDgzqa++lVioeDbCQI8dAD/szW0bIgOdTRewd0lPL/jvn/2NEWRUpi
orW5FzpQ73RAvgbJjMX1XnJXJApirl7YhwLMYirbWSLvUVXul1WwuzCH1i8PODiFcN+b6osWHos0
4uCw3CQdN0qfvDSNQhj5tob5qtMgN74w+LOMQGTAjI7WjJYBSlzr1Rs+Oxin0Rkzgo3L5abQvBJ/
Cy0YD8kL46uc37s1e+GyofuxHrOc3paG53UryBrzwuxlYuNZa4iu0cD69bOU/dWcX5rF3D9lHJdG
FuApcSzjN90q7Yie34+IwQ6LvTJoftbXfjKoXv6xTsmegUP6tCy/sZdIckLZ5WBPk81qfrePSU52
a4FoczpWFZVAPpKJtU1kXzKJXlBCNPToSAFi6Sp0DM9RW+/DNj+stQfXVJdkSLQU09aUQMd0DuKq
gNaKON6MI6kKLm50LIsftfbCOoKdYhVu44zcYrpY+ThKxgKVLaRRQX+xsiG2r1vup97J6luUFXuA
eyHnnorDC3AoPC1sbH+eQgP31nqZ1OhUk52Q9+cBBTqdqs1On4vQhme8ws46s3wrfWhC461mtmXs
pSDLLE+UqVtlvVXgLo3cq8yaDmUkXXbyuggMAvRJT19TlTM3q/cYYPfTsz0JF9DlFEj2hsLR7fuD
ElubKEe1GcnwZICZEjKNdHHnN4mJqJ9XvDj1QRfDfRQJbtu4jS74ctO4nbGFQPcK6n2DYcVUY3T+
AjZb9Bblv5WCwzlHAKDPFAJ4myNboO+xMKfQnWnq0ehUl1QEPK3fBWta8zIwh21nmF4yOZTLKW39
sX6TsYAKZkFvo3tTUdiCBqMbzmhPc1e5mQC/OijzgmGix02bGehpnnxM7siFwoB25YRZ6XZHsleq
J0UOoEcDXPJH3dpyj9LBvndyjGdqNyH/55ZR+sqNSwaR8jAgGJ2LrYLMVlPcocWrJZdenvVesZ7S
EB0CZ/NY/oSoI1bEjBMUlLEeLaDKmVY9NQjk/IziG0UA95PR4k2B55AXcDts2AZq1XGXzSyJXcPd
iMF9YmyMhvNsThctnK6pTgei/kj7Vim9GtSm5sHsAXOiMchB5dUk8aNhPwDOY1izBdRnioRJjvXT
r0NlL7PmpdVBxoaL5/cAOinxmSSyZyk4ZxtUL/VulPuNVu+nmWwA/ahWa1AYY5AMWJo1Zgs92g09
7GzUH/Q13AvO1Ir0et0uh4EqQuSY9fRM3uXSoPXTCaUipdOrrdGdlFu1XFp0NCJS17oBSfO07lLR
qhaao2kliwZf6+E/dnRbrh0WsX1vXUq4wSSgoY/Bhdc62WXSihT2aCKnihI76qCmPtS83+V8rXhf
iEcww8+sQU9KLm9DGi9r6mBwc7tNnSE5jGMTWObM4oV3Ei92+tLtkuox5V9GMz60sN6oqDMHQWON
5FXtshvLJi+YAc9I5o5hATgtOatyJOiRIHIdZNLq2ea7M3SysGaBTR/lGttL9hNzOzDKIuURun3Z
Pb3zPlu5DukUB5X8YSwnJP2a8DmmqSNLkBWD5vVo/pmx4hi0eqPyhzNlTei0U2VsWjQuDUm4Vow2
P+Y8eJFRTk2ILaOl9Pr6yEYEv0/y/bgrqhMeSV4vIof20ddIF+vjUimB3uhHvTROCVN3mwYjBuMI
Dt7wxIq1KXpzjYT5psh/kB3zFOS8aLOQGBNzjMB4EMCdBuRtM2xVDe8jBopowoDFRxGpSiqlx2kM
A62s7MnCubYPXYAzeDWc55Mh0OTqWHll1xS2uIGu8pJfpv7beF+0/Famt3l4HyFLynY+kMygcfPK
VMWqeGOjL+Rpd9QGqJkpPAi1aJcR4QgAU4jt1an2G73xiOr1LHOPWmq3jjgqDAfkPMlh68IY0P2k
aT4hxseqqU7jbJ7Mcj6X3VtrXdXkqe8IXrPOICzoYkTEOfzjwIMbiDYwJ8Fg3peVGck6ZPOt0jnb
zT89C/2ByiEoq0fKEc0Tjp7ytZIVN2u/VGMNBEE8dnnH5Je7FX59+JZKfEgYXei5EPFK+HXSujp3
XbAgRM8Qbq0CjDESCvkPUkPBFpNbZzYRB6iz1jTZg4jI6+ww+22e6zJ96dkRSPD2KLBJ6cQJcMkT
qnxcO133tazt7pg0uAH8OdpaI/kIqxeX2qOdi1eYtQwJJmAPxNmxX4AQgTlQfEnqd0e2tOBi2Et5
MEdGpmw+a6KFnxKbX3cj3eSSy7/RayZUfkouCH1meBnC6NFa5wpzTomwpregZz9bSO64jJyYHjwK
Iwe+cjFPMKcrZaDmJ409BF+5EWjZVPykKCFVKPjYVDG2PQQkr4ewSw5yek8klB2rX2RYgoyX1fAb
qzr0plunnyaPSZ4G68CNiaU028VIx2e0wuh8JAJVhJDEhBXFQC15tYwpxn7+w+b4Z4OJOBb35q7B
j2Tw+2cwBpT01EPm8D/uSP73+viF5aWIsC+pdZTLV7FQAkX7QtUC2fd0t/3TPzGJNvlvCJklG1CM
VmnTxKI11a1tW8VbVWLsB0mB/l+sS4TCoOzjzZD/8f4TVT4uk3Iy2vcniUz3RR4Bvlu+zCqVt7Rj
82Jlh7zQnhFM/0Rf8YwVyyHGjabZqQyG7HVKkc0yxkmARveI6Ubo3JS7Es6o5pRErZzwwfQ7pOK2
uRzNlwYKVrkP6nsZccq+asDrbeQnBYLy2i1RLMjXbNmi41MXiH1hx2lD2uym+jOPkuH3y0kxXrpt
u4Fi2moDn+XNMlZv0qvTgmJcDi+x8RXVr/NonJ8nDKiz3jQeDoFYnzcIc8Uu3KRoxax/iGiep96G
Q1IjHmogP+naQJ90y3YY602RrFvjvFq2VdDwrBdCeL0YWZIEvpbfDeNr5IyFUvMoQNp8H1fZTUvM
9SG1mV9kbEz9dLLq8mS9m0p71+XxoHeIG9vrqgnnpwINnHyokD/pWJcx1kSvz8Ww0nxR8x8dQixX
uNDpTnhDWglyP22TFHaOQwxDl4ZiMRbjvfy0EM/KrR2rOyTBuhzFZTkOKR+tMBzbBBJxcddeh2/X
z0pn+EX9kqbzSSlYSGWDoNzXubm1SYfpAjqq6E/fVBrhnyo2dl29ycpGrT4NZ72FzHkdzcqIHdE4
aerBZPcc+uk49YTiFKFHZggx0VqrZe/HZQst/24Zp7r6lhGbchsL4mNQvtWu3OKgUFFQ8J0W/BQ0
p+ruOYmnFBTZ5Jh81woPJ+LOQNVYGa9C/xN1om0ylVfYjoRfETX38tMb96gH4I5JTlD99TnED4/I
/Ju6DzH/YEoAEeRN6i9t8wXLwwU4gmOWuKInUMZMAg1YmaQZRkv0IaRkolRx6OtWDXluEiyRxhS7
Jr5rpIWfyL8TDHY3HSxOzHradEy5GuKS3cwwXKwSqi0Qq+g20XyN6o78551IUkqXbS3rjeZtZYFH
i/4Ax5gQ6PfZYIgctS1eCIHrRFXVJbsBA50+GeISWkCFea5EcKNYbwPncWFyEXNbj27ddE84TBjf
gQqyXrI1fVPJPwL4N8jIUpwHHBo9+YINlzqRwAooSbxj4zk/i391eheleTND8hBBiCdDxinG0g07
q5tdojnPpmnGLVnMJ4DY56U2+OJ6K/LMKyZV5IVSiOFay70Amz7ON9zUxlZsGZsMyVM3YRDSMQE1
lMAkADETMNrahn4Sz76AiItNjMoy+mrzOYaHBbANsMmJ1PAhYmO3OLLCW9XoJ5riY093saz7Uv2E
A7AYPlZHkRNqxLtSFhtuUsHDHH2SI/loXrpkcMJZDsB1wvAXKAMnCO6rfY/AtGwMP6T5rzMeckIO
YmwQg6YTfgOiECaYD4ufTHDnq10exMRN33o98YaicWEbBOU45waoBAEOveiqNcIJfauLvwNy5QpN
PJ261gbcXkVmeu2M8o3FWs3UHLJgJddo3SdEPIiWrcbDRj+XVKJKcSZKZVM/QgQQU+/qo+yu1IZd
bkttAiL8CsAzjPcnKgHWZfFpGm1QDi8tcuQCI8wzoKC+Dsii8+GfhC58BGMaEBjH+J2COH0TXqqU
M60+RjVHClGh7JFh9ko5kb+sdHXW9pZg5zDF37w8aRGnkeGXSJbK9SgiNkxCGFAn1EwqyqkXTDen
tVWFY0EnfljDrXqPM+1gWWtQ8bSUHwWdngbqLi5uA+nbdDhLNhIN6PM+R0OWDemNuKbnpnsniTgg
n9kCy0PORVsDGQs/ebMJK5RVJDLlQDbRsTLU7YI4UgBhyWQ+bQT6SxIYdOVjcsA/DCBvHbvUOk0c
9aFFe9/fcF3gD4egEPCRVVz+OiCeIKijJqhCXLBjTAyUebCwbsdq/pgqPHMJu0hUjHi5/ZHP//Lh
S43pw1nhbDbCudG+9d41mxAFExZs/NIx+oRx8DREqis/LUUAEosRW69FePfBSafU16SIEKprTPMz
0seipRUYgZ/GGXYFPaEujgpNZCprD2DB+xSiABEkowkSDWJO+Oihqgjw0nyZO2nhTjLvlRAdamEN
eowDU+ury3zsWtZY6iw7iA+CmcPNZodo4OaNroRH7XuwJUyue8siXNn818fpRyKyEaHsP80B5u37
CU+v3Uk18q2kmRtUp5ucsaXQvQhZDEvCdvidXQ2oYdqYAELlnyiB79AhdWvvqBzY4zw7q3jtFskp
eEBmAVptYn54S3BUycotlJ2hBb3ATNZVDwoFIXpgK/9CpqhWoA9svVCBhurPEQ4LiavCu7WoTfkm
hcVJzftKDtUi/XVM2/QUKqpBuTGDXrwuAH1a9V1zfOHr4tZOaBUw5nNSjevW1HPEGvqGLRTsWcdy
X/hWGLkNjuxo4yrxYxg79PfyRnkO/sXN4mBZ0YmGkeJGUgOLWDttU2zQNcBuacc1O1ZtsSMuaKvR
hwPWcwrNhS9gClpLyQ93bY9uolMOffoMtQq6zDzCSzS0w9zGIUliMXE7+KCecGhSARggzgjpWzIc
rUXC8tZq2GuTuomI4k768tCoP20GN73ILiEGbjvpLvEqNqtugkLbVnW+n1CnTw2C2lnZ1ov5dExf
o8K4WBKBA22N1aBk6ANQ5R7PYEYT/afoIgckxI5lVMQEQtfiuZhw32nNcVSUoMyjgEdXtnaV+KbA
btWcCUJjeCR1xZTiaapdQzHdVnwGY6ROmezz5djMl9STOyAXbCPAQ9sGQQIuPvE3Nd96ksyTwLXK
jRE/THQWCwtylE2v+jCdw0YwSDKAPRMO81vOlims+v4c1n7WteRIVH6SbYGnjBm1GKLgtl3dhZ0U
MalgleSk1ofFrNmXArg7QWnpNho/VqG/PEGaXMOBXzKySi/dop4t8Koi/B1qlk3A/BnyWehslD9H
Kw/PDTj+dNHT4WTKy6Wrj2ygzUHom/JWs4GjSQLo60OtoB35t35N6l0uukssb3W0R3lFcR3OSAiA
5Qp5I2WTvb5Fn425jetNmnxkVbQpho3FvW70ldcquafKsVenhlubhCvmUPm0XcKu/lKSgtkwO5pZ
EpREfxncWSTD2yqxJ4ZWHRLgYy3/SxOkqlbtzxr2NKVyliVHoBF6pQipAqlYQIzINYKHmMRmWcdg
SBdkbDEon/M+OekDvZJiZ6hPWNIILPMuoJHM0UguNG/fYm66Zbd4IUbgJtlW9AAVxldz3slKQR7D
xSoO2oKREag4LzgSgl7Bz6F7HV/OIHs4rVjKElgp9eLWicqZ0BIjMK3GGYgRqbO9NY5+hPPH0Py0
Zsd1iJCmysAR1yDf8bs7fhgBkryyFkfUFOISFhTGtZPAho5Du9fjY+tPEWGOyxLkWkzKXrrJ0akC
uU4GPtR5w3LPTQtSY+S3vEyvNe025eO0GtxiWmAqNPdhu4PU2yJ/2uoxU3jj6Wbuz4ggtGW7Yg/A
45ShpyboZmd85QD/TTAPQoC+BF0FsyM6fsz1uAO7Z7PEhl+hxJFqnIaugfletlPy5IQ3uYF4l1iH
OkWXgi5NFHdqB8Bd39hhYLS127lF8y/teyfhqF3Q8HW/8kzCWj9w8K5uLKlYmQUExq9l0R8EOtAu
bO2dFDEhq14X76c2fS3y+VVFUleOpE2mzauuXcqyOGmtAYT+HXaNW1kJQgjin8vWVwrJkYbOZjC2
n/ypCuHalRj4LMlrZhTI5gynugRh8jVLE1pwn0O2Q4XcWhc2e25Lk8Xn6d1Vscdbs70Av9Lg7wyY
8QQINCqDyXgV4cN6NPY8//SZ2Pg6IFmhnrfE7tHjhdtG/tEjE7WMuYuQWtItE1njKN2EGN3JjOlG
oupFqpu91V1KIz/Smz7bf9ygWqMTN4ehoLjFEhFbKdkmlWMsxk2whhuK8RY8TzUdxZx2uQmEViWX
mkW7hEVun5h4rF9rxUdP4/GxHLpsdgySxaLhmEcfAtoBoeIqxlRtUD/xpy98XCg2PIM1o5PkIRl7
D1h2J3XCdhxYC6EV2zy164xjpFvtqiMxpVMvA14IAylQ5wiJ5hEU4yvGiHHBQCHppBWpISDhcjnu
1RpNSua2SvZRNdb7ZE0veFdypXmr0oMwdPen4rzaY6rpgP0zHj2TgDJUCLNbJIqrCu5Q/CP8lBVo
rqFObrxppOGu6cNN1NsrK93PT/5S8TV8l5WJx0MPCIw4tZgka6Da6kSI2GmMhCMeHBtmccdPDktH
l4RtL8eu1RKsBNC6NJ/dSD3QkT/MaKPuEyVxxX8mg7q6NYbOXNsnRF8njgGLpaifaUlcjtkdRPlN
b9BwEmWYIXlFR4Hptc3+VDIZtOOY7KQpfy1zzL2TL4jlLtMdPRv3qUkl+K37eJ/2GGCroH2T5PRc
xSitauuwgCYDfWIxnvYjGoiCMM3htUaUQQTUk05bjWQ3Ih4XyBVdDRoBbrYJtyeZ+e2Io2PxBCJm
BAvoHteI1foDhVilEFsZY4pGbIV+qAtwJnlvIAa0GnqaLTTFEvMeG2szAydHc+mPQrL7lT+eooM8
JVxr4w5Ne+ji3tZORfIaHX+7cSF94EVSmF08k+Qc1dGX0QmjNUjHHzNl1bCxM2Pd68VoR7/bJW5E
clFHkWrJ3MBJ7tUl9x8xlQpDTpZ589BCAAdJ/BIhZ8+Sdi9Lv+3BMoYz4pPWyk9ZSG+aed14B+JK
6IMmghGB+dVkC0dZWKE3Dpavjm9COzgjqZS4bDuy62oepW+EZgQBlXl1Zw3VtQKnWGHsWs480yKW
FMC7ke20O4GbUdYsH6+U1i/egspqIRtSQWUVYsoAN6aRs9E0+2Fm+k2e7Ie63QstD+0I/BNjTOWX
DJqDQnRuhsdYbIzOuuqmv6D73IrxRcGQPU5BR3Oslg8VQnwufmoU2+bcbp/jEEEClPnZT5EfrZFu
DwzPuaLt6MTdGDiHbUwXMVqvc/NdWmxjBcurPqoyPLRLERBZFBQL6R2EPWGbQ+Vc5ONFrlCZ0ro3
gJNgaQP9m2VtI7z7XermgFzFMSHjs0MDN/KEyBgN2GnorGx1l/B4kXbDI+LmCY7CdpNC2E5XUjvs
uXkjSifuDxOZcouK9828DoTUE423qcnEVxf6MWeGexIQs/5M1l9sEkop6O4Y1W68fLVDE5jV5zcj
6vj8LDvQl2sN00GVzpEaKTxRRuFFGFqEudvKpO4176QF6RGWH7F2eUtDfjNe9AkigRSxHtCxwNZa
h3AJ0n4i8kAfqeY5KTYFH2FEcH+IcTHCrcltVVA7EA56pPaihLNcbtqEchFPyAGTL4E42RWlMu4C
VzMyjzLnyUC0s6MTW4hdf4K2EJR3kqFakjbjBERy39DWDzinZCBQU8SVDrOBIEAEyUAOpk1wJQvF
qC+RpUzbHlargdUq07daFDer/qEssz9juHqmAuw0hnXTdAGaaoMOrYpv03QYhGwzgmtKA91BeJDl
t0FHoKeDw2hbTX+gm9LC/LLWrvx/IS4XE6H283V4CaaZZws2X+fU3MtPRL6Da2AQXpKXAXmH9q7i
YxkY8DvtWzCw0mOCCsN9qms7hTjHNYvdjse5FVO3MzOoPjJKi9hVwrul5Lcle1HryEn7r6yJnGFV
wG8qhO4JT5Tb9gkjo/KYRu1hyHsEyEOjvyWd/qZo9Zuq3wRiIhMjqNY3aU4w5+iEOc0uR5Ib0cR3
5B2zhWA3SoNDzkYzbPkYJ1N2qzx3zW5T8CiVgLBp32wlIlWTBOFwBv5CdZJYXFkh7DTJS5VGPl3Z
lSs2+5ZsVMgOxoiWIy+9Zaw8UTiUuhN35nV9agIl455V1d0rKcGjlAd6iFq09moD+zaUxtifY9U8
o3fk9NC9LJV5zi568d5G7HPaiMafCsxo1CmOQnIo1M4rdgOq/kl4TFoIHZDv2qXfSSvxxAtenIIr
jEOA11Tii8HOoiUrPuOrRmCyVmK+qp017DZCrW1FOrC0pgPDltC6Ehbr0LLcJiXkWXpHbuQ0amZP
0DeEkKrtgYVAVEmByATxKKr/BpNGTxgcxehoRr/5X1LWvahKf8pF/STLJW581HttDxD21k/+MFoH
SzMOY0tgJApNNKiHZvwD/XzPxfStRExZfFedjmEWrYCRkg+6nxIkWYW6y5AKa5NP2CtBopVb4xaN
53upc2nLatM8w9VFkG5iEa0xyNY5SDZpvDcFpokK62S1ee6pev7iY3SX6VU1VM+Q0DDWL4V2Q8P4
olbta5R/Llp2TgX5NSUpqdH8oa52i3DEGFydKlF3tMR4aUgtlAD9VlRFWm84FgdsDfwsLjpiHNlX
4QzDUnpLomqxe2QhqjqDnmyEWQdsu4ux5ko9dzhewrsmfgyQIwpKIFDrR8J4wF/uK6Bi6UH54g9C
oARGPaeFNA2VW9e7I9PFOskMJ0SmX/WO4bycHqr1zMk4auCmkoseSgbuW5HCLJDZlnWZ+3+D1B9m
IeDNdtziw+JVED9G/09sYMGJzA4aFFnshXKsF4OgHES85l0GVFCosxMRM1rEvg5T35ETRNAaLmn+
EtNhzx7LBrIKKx+R6gRWPn9olO814uhCYuIUi25TIUMTu7ODR43ZZySzUyRrgWiB3rKDXAg0JGYG
35PmeTvLaAXIpghhFTHxUSxkzKgJkrHcNvWXZxB3SkQ/tDlQsVVeQiimyVjsiCpXgQsvFrFI1baG
Exr4T2X09PsTlykht0To/vqRKD9kcehPQFT8iPn8VjJf+PMGKgVKCI1tS7otwof0ARtnF8pKlDEJ
zQVhpohUBcqonfhGKt+wn8P7xiFn+1m/A+FvJ2nDqc9bTICF5MZ/XtB5cRBhJCRS8l8NcHgebgfo
OEX8UJovZMIxrkgdEklqiEZVnI7wW/JZsfeNJDbwiWoz+bamnfXaszAlLfbThMy0P64cZEEsBCGw
zzjDT0bXFndOttOSN+nzqe9S68EToj4YwOYb6zgA463XmCrSSMGkjee4uyn6pgVavxjlq9o7UjPw
1Eo0hdcagDHGTW7LDwViwSI8JEM9btWkR0c3tJrf8VDYxlMliZgj44E1UzAUsNSG/Achucz4+nKL
cNX4BQBpa8E+1MTTiMK1bgAEIaHyX6smVYhImCjdSjmCXjL6JgIHjGKLlyUtIUYI3TgMw8OYOj+a
iGHEGxBiz2YNHCes8pJniK2n0AnLW5rHL/lcPLr+HLYMR8LvWim3ZXZTebGnerqi0rnVmYOb3iMS
Pa6bq7D8CBi2K9HXpeYultEjZJhU4xQ/EBnMMbmoNa1gFMPVrxx4iM+i33RdkB/ic2EGm3O/LJC1
JsTzKIqDT9si6NzKMwbUv2LG4sMQ0jKEKD1zHAPLCBCTlbdkiNxFkXcTjShW3wmPANLXhJ5YHZwF
bTIzQhjeson02+yq01jFmyk9DSPFp0X5GbZ7DQx/6TdZMnqThao/ITJPYhJ64zKRagnuO3px8ib3
hMc1ezP/kKs4GJPumBfbon0XqXDalyoCopE+pRB/g+ODlFpEdoP5FyEmNCb6cPLC2sWLCKExIBJa
ej2G9/kZtPbDXkrQoHyrM4Uu/+PoPJYbR7Yg+kWIgDdbOgA0oJFEmQ2i1S3Be1v4+jmYheK9cd0t
kSzcypt5Eq16wEPCKMj3iae9HnjYQqZjCpOqnvDkdApN6RzZXC54bw1/1Pi28MLn5EGqdwuz77Tl
tHs2evlmSPJLFWp3yzmFBpARLnRcoyrR/Q8STxN/Ybkj2JaPgxaU00Qe3TNQ3xfhhizXNLK1Rtp7
YMudqTizLT1353jZwt3fTPxFn8rnNnyJzEctcyfBc5FDIkhBRNbOnjTN3mSlYUDGwSVDq/QehZaK
rmPDBjtd0HS/IFTiwjcbn/T8zNKqJVqLSvs1px8Cucjojb0YT4s8+0M+HPGWdr2BJ6n0s4wdWpYf
Oc2kVf8kYw6qHAyhaO4sB8DV1Fj0zTw72TEsvSj3bDAQucWSjKD8FMne2DP522cwIZpxqpZbArNC
l0jQvVQOw2QB+J8hUv+7JuEsLJWJ4ffg5dp9uGicIvIWouJBt4s79oP7OMaPXMkf0rTrYXm0o3MH
L2ItOy2+KNBGdCdzF0Pn5OC5aGNdzG8OyZQLN+FrT9CVTUHtdEGKA8hpyJrY3HYaGTAf65FQ38hj
vamF5so2KSHEpL50gMXv4+jdirdhBTuYe6n2MVa71qwPHBOoXYS0cP9r7Tb9trT6QA88OLptj/KX
dRpY7AMCuYnjsPjHi4Otyu1hM7X5b9l+m73qtni7jJQtczxcew5sJC2CbvWxmV/s6M9Qkf1ctkmM
iZXrRl2VrK1Hdu/9S660L7A9Wu2uZTn0MnySnXooa/AvJs7amHT+NkwfYxKzqYpfsC9qCsFvOznV
jXpMm19VTveY9jsUkZGA2FL4pUH7g8Hsr2WeyK9NotLpQjMHKjxC7iNiQlNxtuOnY/sSaazH5vJk
r19FfOoVif5J6sEKHh5/cDIvcCeh+HT1dUVD1cjEzNN3XSqAvP0Atgw5921PTbn9TnX/YpUoTCKZ
vo18DHkax0GKsdjtnZq5rUrsHXklqmqwgWtyeLFtUtA2tyS6y7QttVEGrw2EjRRQ3iHhXjtK5hVe
tRqSvdoXGcvCQvPRYY+O0hyzVhxnST0axGvTkfM8NXZJrbms9WhZ2cIeJFrO8guEPLv3krAU8qUL
q8CNfnqpOyFJgY6msD1St3WibLSBU4D7SeQJnZaMVHLFQMQ/VRGsjnKtPCDFECJ1huQxxfgvkniH
D6kqH8tJdWJSKs4xjcxjw40tro/rEY3cQSKZuFJTQRP0kKlA6v/kFtrBMpwshArVxpaoINp3xaGW
FMZ4Nidd6A1S6FpBXxDWtUOAZ+ar2tkMdubdntjNhO7MfzyjoyVpQMpwRIrKpH9rOMPOgHQMeiCS
Hgbktkgy2GdPQ06v3Iwb3lvyY2yWnR2ZvpLNH11vvSt1chsI6CrEPFKDfghynGNXYvxz5bYjzmkf
MYGtxttjrE6nPr+2jQnsYVah4S06q8/+IstZIMolUIromjKG0wqCV+dW9qeQYofFMT8sSfmgjfmd
TJaQJh6ydqBUdOZIe43YRiO4rBHgbFGlpe6Wt0RrBPnA5U+Sh+7fHm8KsgsLpLbk7c5zeka+zBpf
s0dX8HbK1zkRW1VGpLZqtzlZs5C6BwsyolMDVWKiimfE4XTFlB1WbYLhobdXn6LFFVfhc1Xh7bMv
lvKpAVy65jgvNSFeEZuPE6G0aJKfvcqGycgOLXqDyF9pEX51CJSuyq3YK3GLBCntoKhTZD2a0qYS
Jb+cvRGsv6r4rQ+5oqUvJTmXhGJlxZI2Ya4fHYQVJaht9GyDmDj4Z20/rmUkDh5TOk2KZZ1y+Fe6
JtxWQFrFVWagxcLKsWImrknYSUHyZfVgR9mhmOX9sI498fvAfKaVT2XkN7J7YnUA4bGDRW5F3GaB
il1CMzfhaquY6IvhbqDO6XyXpXnplAWCm6ejIif47XTzLNXtLs/ZG1Z5oGEaK9w23FWxeunl+oLr
+Tyj7OYAqlX7mbz1vOs13TX0S1FnFzMJjEdI1HrGxqxUu8G4iRB5R5OvMrJ8y0pHEAnOIInU76uB
tMHmq+K8LuYz60yszIiZEQxGQzEoLRTwtlbrB1dGxoSmFttplS2klFQEj9qRAikUt8IA5Rjtu0yc
NYi/M8pRVr+uXTP8Yfv8IyIKk4XVmavDKSMUNZDTYf/Y8jL2TniG9hxNuPaBOBIsqdExmVyWQjso
6CJQNUyO2Hx+GPG70VMXM19TqpycLGdJru7DmPLqpvFrfHOBiJI1A9YkWBwmF9/9jilh3xoJOcx9
iji6DOJAB5gbY8+T7IQNCC48yDgmdE/r064sQO4jAQWeCNrf5X+VCXNNj5NrUYGZFn6ccd8l8MpT
C3k8pPy5aD6cPxIwL0ISOQQdQ3618e5gJ95KfwrKpjruuAl+Yd/OSA1jscYvXeCX5t6/T/BKK8JP
iRgqHLXYcBnsZ36GTQxSJiyobwLRl6vcUs2DlMR8ACma1Rgu+I1TxgwgO8bqao9PI0QRqnzRr4MC
Bg3zQjQwDbJAd5R7Xfz0Q+T3CIbOV1z9GzKOpyoESZ+yYZXISg1Bn0qBIoPcTH38Ifc8DIqufE/i
8ImryNdAgGXRKZ/Vx9gr976db1WaX9M2WIg3k84HxLCpKKAq8nO7IgmWl6n5JPR/lsPmNNlgx5Nt
jgINBHy3yF9JRZOSobqM3607rQ8uvGEcSwde+hSqMz9ZYVIcGn0NBAOU4Su1UCZxx7BjMOAtyaru
N6iVL07yM6fRvgWClsHRKPDStdfksIW56LYScKU58liLeWKqPFHgjXR6irB6z7HENr8XEryq4pLf
ldjrUEZKwkollJaRhy6zJbvGmcOLjVy1C0uqAGTu+iXVQWwWFz3gVv1T6Aacp37U/XCUN3KbvRZs
Cky2qyuOYdu/x1czkm8lm9Ql+ZCC8LYGaKHFXAw+znn7okelN83HqM0uSDFbZSSMHf6KQabnQtqv
Z9TQgGKzc2oRyEclFLi+5hEhd44m6QdCdgEJUKZ8E/wvFS4eAoZXAVfNR95RtXTsdPMkfRm0GRlF
hw1culDn5nTaQf4Y11PHwUeNXhej1418CTQ7Yg+xauy5dA/FeOuHnO9Gvk48tGim27ZG8TDUZWtB
J5SqAytm8BLWYZIBV0SgJWieyhEslYD7ye5goEI1qFAme8BmAbhrNWTcc1dipxgWAuuvw9Jl36r7
Cr2AvV8KzSM9tADZhfGobelBlGKTC7xmc3sR8Yi/58wCn6Dib9RALmSJTWmVXrH33xbr8DNdcmAg
cgYLxQSxlpYU+d2iUjnF5JtruTgNCltb6YE6uwvHV0LB9mqOGMlXZ2T5JKx+NV/gYX4lHhSKMd80
6WMkSv9KhJz1hg2kXWEpxkYqSl0ZAE5oEL7QbxX/g3kKEugGkNI1190epwsM1BEpkRSKnocHKUu9
DDlRYe9Z8+QycuT442y0255sdAFey1JPkTqcYv6k9EzwRoYekGwnBR4KjN8o27fyQ2ESU5xXVZJu
JjmWORI3Gg9v9XBrTACU09PWuXqOXq37lsrwSc1UJJN5Y+4e5W976LwmLr1h6jB24CA23EmtHmDG
7pWV3qs0aDWVZxGxal60ukeg+xeTXB2XbKNEzQ37yDk0iBCON4WfVfSjEQGFG3qpITLENgcghieK
RMr+FqLgGHBppRq/cfKtEkvmm7tIRDCVHG4gsNI+HIMMzgcuoIXkwqJUZF7LPaS3o4wiYovbfuF0
x2BJAqH5iNiWp9Z0GbqvxWy3ksVKJWRC56t1VLgU4ijSW4+3bpCqIyOen3dbnAVbC+WBn2cW/zNJ
Z4Q8lBbWw2EPphWekUn2R5n/yq3OHEVfpDXfkOJ8pb8RyXqkw0/DBDCTztVv+GfiKvQl7UuwwWri
51TKB4toS41zvagNj/Bc1HyFbLkEiWU9/JcSA4ur+dyA1MOxYyd4+3pGyKhZ/Z77jp0C6rJhY15l
qKC0LhOZPwrfNn1r2zqnsvuNwC4N/9yF/6e+Z9yUl7nczWwBRquB+xR5KjOZrf1V8p1CpF6T3xRQ
G+l7xbPNtpHZjZFmsaPFc7XH9704GLo7XApA2WxwcMm+pbuE3pJ2ZbNXi9+Jg67olwRNIhyGQOQi
IADJmKGUxDGUDMcbaSJZveJfgpcJQJLaxUZ9yb8j1Yat9d7mlC/PH1n4r9KCEEZJvq9hGmLFIyEC
ioXtKearGje4Pp5CLLcEDTNzxBB06KHhVH8ZKarhYmr5MdYJIJWHgWVdWFt4DwvCeFCDrDeBAqmL
m4NO5Sj5aeR2yDXZwJLYwzsAqayB+macnXhD9es+BX6qJZ1nzFZTWrE/Ab3O49Xk8TrQVUw6rbpQ
Zu52Jn2SbDpbYkT1bzXEoHI6GKDsEZfmlEocJkHcWUFcB/38lRhc8cKbhHlVEHGECS67xaBiuHSO
MhMMsjPcsX2L+RVXB/MkA99NA9ZkdQDUihNRfmS4Ama89rDxS2VQv3U8UzliRGzUPBM4lzXYwuVP
Bo0J2+G03Gzq0oZdFF4Mu7sLPYGD6ty7XH4MpA+rMj8mNTeuyWG6+WulNVeBYxNe7YqUrGH6oR5v
LRuaG4lqtcPRXWFuBbY7qH6k9jB+eTrv+9l0i4rDYafb5tFCKFBmHg1kN7HZTdBQQwndrb2PkOBb
5VJFxWGlHtvDxImD+wyGSZZbByUnJtKiloudJGruFUwUbKKYqvK2YIT41um2wRpWg03t1J9Qmk7z
QLUPOQs2+BtV72kc1mh8g5hRdbv5t6kOS9cHoT5cYoLnowbjxaSrZm/YIYU+8QXjdKldeSB7PNcw
koLe0ku3otutkens41T4jfD3LWz1KPTpzZ2GLVgpnykRDSt3DXZqJNl6XhQZFVkKz9oX+oZrCqpf
WKjoE/I+/QZoZb382aJEI/UKVOyw+EzlPxGSWUaaWgeOKbHDwQ7ZwlKngdXko71wb0fIPXS47jXw
4dg7MlTlCQtijfZd6H8tbdlAIWLH0e8E/yhiYdn0MJDiw4TqrN2RtRMc68Lic064Cq/9UWcWL9Hv
2KOvCf+SS7vkJhiIO/KX9r7t/4zyNgL2EGl/sRJkk4mKAK/WMg8j93fSYRkow53Ukr3KrQuAFWfQ
twO/1mRRlNh1mxxjDHl04vMz15yyA5lF5FsmbqLwdk4tMmN29WYwbEbwyIX9Xuryx7QEdvoV8kle
qp1jh1uJ3TXGl1pRrqFe7HLGrARuUl/eMtYVfJctkReE6weYOBKmwTJL7LsxoUaXiB/wUgbZonrV
rF9q7LhCpB+26ckY1c0uPqfVP5ltebgHdbSUvGrGh5FM7kyHRJi8AXD2If8A4xMt/a/maVRf5YJ1
3VycmxF+QozLl2jfslzpsXof7Ok96o3n3D7VIr4Wt8T4XcoUnCO4OulNxNaxj6hdy0a3HdgZYemr
u8Nsdn5HpNtYrRxD5Y8Td9n2/8W5jSFpNmwEriAhcGKIx/wN6ZVKkGmXTzqWLLBJyc7A/kFs5akn
f6NeQ9xvvT5MPAcexUh6LTkZVFJw8fWwzLq6WrpSdGDhde7yIUCJa25l5tyzFvJH5lnGiIUdWM8M
wyCrfSMlGDWfNOhzMjs7x5T95Vf9CMPwltAdwein8rWwsp3w1crZOeWDPjv1cbGi4wImapkpWISR
0Ix3W0Lv6CUv162godTMecogQ3s8HgP5IYjLhF/quzZfLGhuLEfc5iWvBTpDuLVyatCSyLdGosA6
jzlhgZ7/0kzmMn0th4FtAO2cG/5bbVgHdRr3fX2o5Q5oTXvt51fxDRStGXyrmH3ydRxXsw+XsBlD
bK+2r5q9xx0M877bWNe5Sa5NJ26hEt5nrXmxtIhhyPLr7WzvzSnC/Yt8bWGEeCny0k+czgcc5Tey
4k8IXWQBeoK9dOV4KcHeOPp1tJTHqbXpdep9lW2MZXyiqZKzni1Rwx8wC4NU+jFxZsogIPPkL6td
A2eol0BaR5hSOsp/I+UhzHtL/c0yg1f/XmgrQ8owzVdaA0z1TaudD0OjzWJ6RSj1ukH3JUztsbkz
RuBg1dYEGJfFGon98LjkOWHHPe/iEVwFs6/fQo2Vdx2VMy0/VifEMs2nDWxME51GLTyaLNhZ/hA1
CLjpFckrhO4XUe1m41aZuiehIdC15ivDJ/TiMvzN45ZGLNoveLvxnXl4JLn4W54hSR7rLQe3jVYy
dktkX8Spkx3CvGRJa5RY0HL1zJu0EXskrC4lc+54tGOllAeogyuNVmCGCq1xdTDgzq0bZ4ux303K
YR2+4602ilcNn3WJVL/2orSuirNVe69Q3Ex+rA6T1GDOXlKxY/HAaK1FePadSewQ72iFulVldYsa
hQaYlzwdr+rsrp9FGROLGD6x/dSIKWx+MJ9RQLSRNU6H0o9RUB4m+1F6cXF2AIVhAG44pOmz6hu3
ZgNUgYKKGLSdYTiMJHKn1tkz7FCfR9cD3AXBuPxYFaNOBnSOKysnpGbk+7YFibWwx1BHjzEJz/i0
kdktD1zpSwdvXByfDLccpSPe7JNt96fGGdxJvmkW3eFserbg1MB7TG418L1EMuQtxR3o/1noAVLo
AOKju8QOPCrSCXiyZy71qOwmxCWKcik0HAMgWvLqlcZ8Gh36EVMf8xe8MB0gSqU7e97IB6vSYd1z
L7QuktkHlVZfK1HzAF2JfiZL51Ml9GM7sY7SRvT0r2b6BH2IZ8pwc4GdAR8zVeVZ3z0XBGHmg/3I
9f27S39M8I66sYvz61RLrrFUnlKpwEMsDzhTXZt7MbR+WM6+1b7rYKGaH4l1/8gvmiSAZM1t2vR7
eAjtwOSen3KODcupTzlf9fwPqceAatfD6GL91PFHPfS7sWWLHUHAH5yrFY23yaGxSYIySGvBhYWG
pXoaX5NGdKFT3O5P69sDjTL5cd6lN40DcWGomcGHQrvMZS+XYPgJRKREd1uBzo6KMRh8jsjPB6lO
u160IHDjHFFiMMPAsGzr2L44lXks1O5MePM6OYlvd4QTkIcUcFl2Ai5rAnk4XeQGBlHx4XAplEpf
HhuXFhIXQYxLchjQnxXkRRHkunYJe1aG2Xe5NADLhpM0L8f0W7Dpw6u7j/FK6czMBbajNdakhWIf
EXKxAP2qVzfy673E36r4W4qD3kQf6IKVLLYhbrJP0Wu36Wa3pTt0fjdcfMoTz4a6c1X+7gLevh5N
V0sdnCvc3Omzn7N9FG6oc1j6jyjKPgTcdv7gT3NJ3qA6Mre3+2Ra7tg+rtVO6bVLnZpEPfV9Npjb
cVKY2pn05oCM1lJsMr6hWHmLk/aKXylcPew1rxQBTWonbZ5yuFW8mgchK9Eeqwi+8UD9DLlWGTBF
jEDWnU19MjAvWDhgVciiku/seZ5wfKuW5MfUGyPsR/k314eNylLZ4HlbYRNempcR56fUDwdpgarw
zFoGw4eFxmoRxuvWqqDHhJrZgKteqoNdvnUURJaq4qqqs6FeQKvGa26rlEnnG8w846HVkIbJKkb6
y6DJXjO0F1hiDQRXZFLTovxIpU9gPOvYiArVOqlgz0LxIQ/WMXwdbM4y/eauiXd5Whk7pAUK03fk
7MjJs5hPTvR3p+4vCxsarZg/RAUfpdXPrUlrQxO/T47xRnHqLP4ZYYPxhG8GmwSwBJjB7krEiHcd
KlttDxQJHcPZviocljQABdPSBkZHCZ0MeST05PXcHcItp2DC5oFQmwq5by6LW8QnPCPlqJsxAaUy
wGExRP8oGKNAKzlC68cG1cjikonqPbWb90xP38PRJzE+cLYU86fCd0MbxG3Mmnv+QnU95ZYiM/bl
/OwiHhwjs1HzNoqzPdZba3rK4XzKDJt1OLgc6kVj8sYyP/aUdhCy80Ysv4ImfUsPGnfuLqWfeV3W
qsYltZp3+mKfrPirmtUvxj+lxZGUUcUkdtOQ+zkorxmNuM8XV2EfDiwNac7G1lsk9K58O9ql9WRs
/ShD0oQBPDtRtLLjuoI2Vb+RKAbqqpvYMqDbJYryZkXxc3Wy57G+l6hhG2YGJHuhUCQBTgxXxnrJ
dag56dXB1bBkDAfpq5MvB4nHSxl9kmpIlphsyuIaHZ/+nMcJrZco3JUu4c21SQNhEbevobxrjO8a
MXom0kaixtNA4C0NRvDGuartBwAPRu1rlVcIuummjEF1NdkxkibfiK9OQeKb/TiBWT53+4TcBPWF
tPUKbiNs95goye5TdZaeV8qcRJGqjvw4A5QLq+IQRk8UQw+gzZ6QPN2E0hiS+B1dHZUYq4qnRvsi
GnZDd8RiiHyNfMH9OlKfMqGz0glyYsgZnjwsACk2GRWCe4VFp0ISrKF/5+0xJsgra9JWAcETcxfn
4HW+3pG+qUtmD2qeiqH3FSr7DpZcHLvmnjlg3c71flDwfJNQpZ8omDF5da3nNN9UF24jMEiGbmP4
P0mMLLbJ6mRr1K4CwCKXPiK0VeoODzGOLMIpMR1doElUkkVZ7KvyRBEdjtJ6OSX9zkS7xvrXVjuN
fxgrvZfIwKqdiFnkkfNfceo813Ub4CkeN3SgrlYEdsIHEK3M+DDEitI1akqgkDP6yHElHF1ODYFO
xqGK1J/6Zr51SoM/qnRin2uvFmMHXBnH+3sOPFQtvRlKyqfNxRqyweJ14cP+F3fLKSt5YNeKHwOl
DPVv9E1c24lEDyvnpUaviiAdR6nJbgLDu+ZqZxoxnbeZDcXiVk3v6/Yf3WYSIn3go2Sgtu8jfFEQ
SgWP1uk9tl6jJT45DeV2VCTMV2gkWw3PUIEdtxdYrCfCgT5uYl+mUIAjXCdPX45vBb+aJsKDPjfb
sgrKJYIR+juy458ySs5wJbTNclHHFEwsb/8I6JwAM2kR3tW1YJDx2Tks3A/a3NBbAQ1arBFGg9Fo
IkTVkCrj9jqouERJ8rOZjstdTHhLNeEQAh4TpYRNvWOQ1fb5Pp/3dmbTFP1RtaqXKS1E8uaW5s9W
va/4lziTz80gziIZzyrZFvanlMKgpYx1CI27vEtDfWtDoskVGOyW+FP1MiQt16OMMVCEQFfDO9f3
fD8YdjC1CbRkupXVyucyjfe1ew7lcJfMm6ItUF3NJzd3QT8I5hS25TnFEQobc5ULjrPIbo9pyCHy
YiVPhYXO8Lto73DNZToxDOeWqvL1CdmVnRRNMgvGTedpTHhfqPlkJtvFKJfVKO1DAJ6piWwjr680
KrVAA5tif1kJkSxQoAryTZQpa5R7vIKErfpS9fIlIRI0JeMjnT5t+YFo4oZs8TN+rLLu0mIAkaOj
S/sdu9nuxcuPxcu6uJlt0lpF6ZmwpFD8I5gNoQExgRWNIjpMrGsDD2mJQOPohPA6azKfCUiWjIAE
3Fz2Uq2ACd19UiZXhRAFk8+ZPMKdRojJF0jKmDwpDWjTbE8aYwQK3WTb0SR15NMZdxJTyXfQnBd7
PFvMxcmu1qV92n3VxruWdPcZZ4IEtT8h31YSRXoz7I8k7ry+dVz6Rrp02GCExs4BXRoqSopLzur0
LSgrm5c50nBcJ4Gk11cCaxI26Erzk2VFbwD8mcD3QRac8AKC5DqNjXKK0CNULLSlq0X6LYvUm1nv
KVXCQKDjeuvG8Z0KzQ377p42p6y76/bd5s7a1cVFVnBwsXuyp0u8z1t5p77r3MxGwoRZ+Kopuc8m
C1PBKd10gwlgFqiz+BlBb7OOaN/kKD7kJLVY8B9i8TqCqCqwkxnXP5pyMVPrBHabwlwK7hkqz7E+
nWXe9WWQUEiEDY9MqCBqvhF26nWvZUnSQ5GP5jQcoy45ygpHSM2CbMBCKwcQODAc9e5kpgSvKY7G
UE+SUonYGMFMn5JhDwG1s0516ICU47n4WnX3sEjvdGzJ0OwC2fin9d/yFOPX8Cu12o34+0ZoQaBH
irzbkc9TEuNUtjTEO4Wrh8uILYN62fmaC8FGK/lazfW4b+e8f5sxM2iYFNv0hzgOLQ45HzRNKKuv
qc+BBxMAYQEJ4wXUX4WDtQDzToysvcq094lO+9KM+SlLlFO14Oj3Y9b/rSBhT53Nbwv3dEqjRyZR
v41LuWSU1AreKhxQ7Dz+lu2x21bxeNLJUZl0DtoTSEsQ2tZ9oEGIRieZIpqE0r8qs3xzG7FlDjue
tGPm19wnRsKEisJugnQBPvG8hwu1K/LqIifhbsxY1nOOtrESWL0dDAMuckG/TRkG1rq7xJsewpBZ
rZT4ucNHyXOfm1xHksdpT0mZBelsnYt+OGH3Zy8bZM58YAjHGUePafQ0EFwKxqZRc15mfXjovonH
UXtkaaACPK01+ZzX7x2KZ2IPx34TXSTpg6o6/iXidq5sOWDCoF+yku+PTawecng+UtV4TMdooCZ4
GfbtMi6krDpqEbP7LqVWBgAKl1T7t611QOF7SV3O3P0D3Rggd5YPBbpCuNfKoO3t07yd495rRsPr
jMznJ+AbbbvtmG+zlw0/kxIr8th+y8qTQ5hWylPFR8mg/LXr04cwopdC+x3XElJJI29X8Nnf6LwN
sFBL53oecOipF+EAOHsVEsEAiPQG2JUaRBg9pWPxG/UkHhFGRQ9AwukP4C/HQ28Yh2RwSC3GtP/Q
z4z5r61+utXqMjLPdYShHjDqTWnhmql75t8ovJp5uk2fPMvnsLtNJI9Tz9QoRFyIIIEZi2Vf53zf
6rgz6j0b/TO3UL/sHiMrCU4ZMERHrjck/leIF5uJakk9ZxJeUtsenY3AddYHiKe0m1bT/JJGCj7y
KZuepHktC5gn1Y/0JuPX1oa3Gkt0tOYX+XVMfp066T0mOloUXxae38tYEU8gD1Kfx+47ETd16U92
qJ8LTl4+qLOaXLladiWOFPPF1B8VpY2q82f1MRCrXa5Lmd9I+jdYIMfwfcDgh/SCb3IEkyYfy/pm
TpQfaKUfTr3vAKYxP+bZJJnKQnLeY7GMaDdjL2JTxbconx231UUR3GExq7GBARNijw9DG186WItq
96Fo4rX8M+bAfKAYL0G9XHWDZjvJPFuWgcn71U7f+C0b/YftyZmr/5nV7zmVWWINnOIjsv7iJwZ2
biPyS0yZRtZuFIl+pozCqnSNouqHuPuxKgKyHJay3vh6K3kmNEdTupIe56o+UydIBor1TGpqfohu
vqnwLDNE2uQOzlbC4Rk2QaOmgSWWyyjBrDwqGAttntj1p6mbLznMHcEhSrFaT+t4CqSWvEJY+oV6
k/OvhkgxBpcZy0g53zofy7Fk5A+9bO/9WEPFLq5m+F06cKj+zsmWcwojMbOYhe7izHd1zK/le9/q
gSqXF6k5FeE/e0x8zUg8yaScBSIruJsJKD0Tu8mRu3Fb/aNXiFza/cUO5yCM+Fz+6srOnF6ogtCh
rGIPW99PempfeAEFLF+YIZn6q5S3GBxSZZPwMffh2kWZVYcMiAotU1RRVoQDwH8cSuJGU/XpRP09
yZd7Uyz3gjaShZ4gZWtKg6tDSx27+iZLGi+rEdR9eEkr67wYn7qtH/p6OhrbHGoL05jzrfEsnMIK
ZgZnuFMdyCojQOtyhDsxRVkr3OSIF+IWJzygx0/Q2McyFrem5hqsqdcmOoquPQH0DtLhF5r7biLp
RqH5vpv0a4O73ZgQfezLSokBv8NiPLOei3iU5eIWYNR0X86/+3JwCRa6OslVqJSFrEK384haJU50
mdNXDfq9s9zM5ks4qu+QmAMNp/EomfWjKVv0IphHxnlOkIhSRgi33LhVzbiI2rnY1niumk28s3iv
KBA1nr3xo7Sczdyw6BkYphrrLIEzB/mkk4nPNlwvyw0xX0slKApuvgPJnBadl1eNv8g7gw6saWWP
gYvgiWjQY9McKv59k2aARmvIUpk0fWFycWSvZJ6UCXvLxFL70SJMmG4a/Yjel2cgEPFWR1njVU5O
j0Vb4Jjt6vOMud9ciW/U1Ffk0HS2gvrroCpvWtU8ExMmLJ6/CGN6Mj/72n4bJE+1rBu8MGgJoeTQ
3apR+T4eOpQAHXNdi5Ru8rSjw1Yi3NCz7S9hbcvcrSOv46qXLCrn2G6ms8qwTddp2L9yhEOAOOlQ
BTPp0KXf4bkV6gnF5ViyhEuhhrE6rNF8E9DmBn7CkFVPw9K9/R8vBCconfwcuhCdGz3vJDNTt/mr
0ln3eG3roiXTFG5GP0NIf2Cho7P19mHs1UMf9Qdp01FMR587NjmXTYjbqXCTNpH4ogJrVECCtCSV
P6b8l3rmSZ39NsmJOGg4g0vy89yRwdTGJIsEVB1GuXG3QLOoIWzgaH4plPalxvWsInxz19p1Q0c5
e4o5UTvLublxRLxvX2W4sdZEeVUKxD/WfWWXpVAYkswzt3TemQnM//GoWddOu2gshPOD0dB8zVsg
7y03TgeYgRYgiMZPaGZsCc7+Dgav6aYc8GJNxGdggRDXoX94MV9kp36dxfSKa+m1tL2uI3HaHi/A
GrsM4XoiO4ernbzbqDLA4wBMlQuoosB0cdWehrpDEO5PHT59uoBPvcbkz2mdmcmpDc2j2MPTQSnb
K/X4/5u+AGE7IVCuP2bF4VKrUZyk3hyqHRPnZjJkVpycOcb4sB+uVieCsNR4fMhnRVQgHjbKDhsJ
W119W6m+vIiVeWsipLdThysPTbdA9LdlSqxOCmo/Qcf7cLHGYAKSGJmBJk6ZEp6XczOh04QbDcdz
pIVnK9K55le7GvFNbR361ujS3gm4FzAkDxBA7e4sLOLsDtanEoxFN0Hatx65Xbxq9n80nddy48iW
Rb8IEfDmlQRJEPRO7gVRJangvUvg62dhpuehom9EX5XUFJB5zN5rZ6+0MF/xF8EiYo7veRi72bR4
lQZv5h6M9/LEGLHp6cML10TZaJH3oAnoYvK030tC2csVYpbxU4VnW8wjVgXGGUNLZXKSC2Jc699m
cuDXvJI+PNEVb9vxbxbIaCj7/SV0rrHqhUKQRHGVYy+s2PxuI2U8jAz20RTPQwf9jMiph6j9TmEE
xbqwDC/hcIk706tm5GzIkaUR6TY0gf7c0wEGqM4jOkARKAQ40auOAwYgeCTzRwIlZa424EfKxSqq
8vpTRtKy96NL9OHGDqmeHGLbGuJ8UJQjIAB+eSz7wLeBqatpuf+28n3JFijpdLIXYF0RYGdYxo9z
HpTk0vXx2ZJxHrFl6jWvqiBSQjM3DU4+mer+ounx2tFPjNRWLPNIiDl075UJW1NKGWSTVMycrZ2H
rdYcGnwpcAC84hB1UEHjv0ycQlUcYqPxp7LeOvm5VPB6mOkKBS2VJzMjdeoOlmxCqcQ2BIaj6rod
6gIUCMUweUpFtHBxgJCAoa4K+Acbihk3sbJSoRfZ0IwQGH2UUFWZU1k8oznB6pAdNnr9IV+etfRm
huVb6STv5GwAD6agzHZJxRisBFXIn1CskmjVErFVTGLTN+nVmHRkd9amtORLqr8PADLTEMQWQjZ2
BvqH4pgfRQZLPLloaNIHlXaYRrbN56OFUqy46yEuDl+L8xuSaextDH7D+ma1wrVx8DaSuNaDzd6J
TREqG0yupKbSl/bq0TSP0QAyH1RjjTbJuXejs0bup5zR3HuAgoM1sCm1aL1IjLt6SLxaH9Dfouo+
hkfn1a3k6MviJiIrhrxP/NRhTJNr52eIN9pdAUXWcZ7S2Zsdlj+S3tHmKHzWUhF78qS4oOzL4D6o
4XZWlM0Utxs5zoBm/DURXLH3c0uwwxJqpUb+xC8e80R7EfeFlQ+grY65FIDq5LtRldvo9OilSts3
GGriiz4kPdJvwYoM034F1mteKwrxZPDNbfGANgtqfJKvZfcZ6buqrHFDIGzI1A01WNTQ+zjvoj8M
zHD0IN5n5gTTY2kZ3Wled6p0mdKEykLxsgEyb3xCZVFZh7qdfeLn9obUMcFhVG8D+rzKAuEcFz3m
3QY1Zzp32x41Z47oM2qhc8B0scUzjbt7S6ZbQyr5VJNgWDO/l0LLLZwei5vjxyhupXc0m57E3LOh
EqCC4KiLmXBoezMO/fS/tJgSXy/+keV5GxciHUsoAKNT8i3lhA5qEWtOch8Hnpsc03k+b/satjDG
DhnFbGT/X8CIErF5d1YFIzI9Wa5q34psf5arY/9dFpDeSHOdTr12H7Jfm18+0ACWTInCO0iPVL7U
OoRDw81LKoMOlm1na9cK3W0FOh1oo7VRpooBT3eEsV5pX9IbhaYBA7uquDgWbxlF/kL/0re0wEML
ogE5OztW1lRzTBsdwJUQHyADARjztMJrSuAeNA11NQkynCfcbHJ1tgbrqBQ+mM6jMpSnYe2sLfnP
oiUfYfMZ5ie6pcg3nw1hf2O/bwAdm5Aa0qDYZXxaecSMRyfoz3DzFsfWAjaQ6q3EtprEehf/4tCl
67ITe0NNfV0wmbLyQ1aBGTxryEknFLl9ZmFpfQpGVCjs3Snt13IfExEZHy3YJktyU+6Ig2RUh4Hp
fsBMX9s25shIZ1v1A6npqJ0WaT5DBrxflcVEGZ9sSXHq7I0pxVZKvjZ+Eq15r8D9FKx2TcqCJWMj
UsC6rw3N2RkD08Tw0wSGYiABqODCWCzoGlS4A5WchOhRB1lVGHiNVHs/txacBscL0xZsw8PgkCMr
etXgmc2QknI17hyYKBmpsUIb/AAmkhUMrBS6S2rPO6CFvTnc2bOuTDF9aRIxCy2rTmqOBJkgs/c2
+q6wclq4ZMZaPY6JxPz2r5nyGA+cW/L3gDZDRZtRExguXu24TxPGdkrwigztpbcJzlblMXjAhB61
hmscKGSsHNjK72YZ0dIUIcZh4kJmT/KXrNGDEkZ7DBISKavSTOAsYtGPWWa+R+kFS92YHRjiBIT8
i8EAq0v0BtbiAOs23uieD01gf0+wWPzTi4uUjeeJHEpdpSuqk6suHlr20Gm51X5N0EycpNcExVEt
rRAdjcOtEEd90BF7/ubNlSCKTZuw5FXp/rCSEJHcA6FKG3BuRYwaptsoqybMQbWzKpecHa6XkYDk
iYBkunJfqTBwObfO4k2mwLaOZhShmo5OFZSvVMXHYB2XC0JH6h0o1gGq1zysJzZwcqhjGq2uoTGd
lTNH3nZm6gbvpcR2I0XhthbKWYa4rv0JDJVNwT3WY3YWEvMbk0gx1bPG0Ut5l0oOVri8kEtaAfEv
eTZhus8NgISIcQN6gEl59OW91GUv5KGf1eylqPZzEfjHv7lBLLsFkAh6eZCktDvOxmkoPQQe3pYr
Jtsk8TOHeQDTdboTiNfGrKBwcufTRztmRw0QmYURF2eFXDJjCL8HlvXp6OtQcDgR2bIrHErUMkXf
nbVUPvW4gHX9WjkG+V3ED7Culv7zBszmbSYHC40hM65bLR/avF/BKOXgBwwartI+X4MAIt2HcErE
6pjV0+qPUrBIZZysfIcmYwPCPeh9AcOzpgZdBW9igDchuoVHHO0Q5Mc68i908kZ2SaNfC6vwEu7i
+GZbHkKzP4QRsp/gDcHOajTF06rrV2OAmpPeIMfFY3oKEjI49DdTL97E3L9YYD8jWWI62vtV/5uA
52phag3IZSx1r3JQKRlWjHDVRNYuaIedEae7QFG3MTM+VMU6Xt6yHDdqmWwG0+0sa93ab3Atdorj
qsB1YX4lyksmGyEkHpbTpj9VQ3hM7PEcRVtujyD8biVI+ch110rXouXsPBnTn0RHxaCd77lCVloh
2G7Z+CIgrRZGMTBYuOT0e4hDs+SsO6y9KcOVlQkVQXfCAzM1rCrQBYvfGfVh27OxcuYzk6ZQe5tq
jWBHprtJg7KCyRSqdSP35br02+rT0S4SP3aB5dDc82LThMnEDDAWpVJgispNIsc4motoH9RfZWZs
5/BTDjJCFlPYf2mA5+w0Yj+QsHAUpo9ThsDNnCMTYZsMa1IYpzm+qG3r2Rq2Qs1aJSX7f8PeR1q1
D4O7HNOJuCWntS59J/qXsBXPyjBqht/MRS3JOqcSIKT+p0d5qO5N/W+vkTIu31j75sWrBiOjgN2N
WPghdLJnAwYQgXD1RypUb6HvKEAqlV8VEiv60DVq9YVtkHUVJ8clZTIU5IQ/oh1r1017VC99Irya
NM+hAaD0AjTNMPg9Df8YpIAnFlyvsT4FqXKamCGLBNvRuRhw5cpXe9rCJtsLIp+HmojM2Dooa3In
M+WZGdlTizCAtMNtkl4htsPCfJdK8gxgYRMXRrqp/iuBJCvqxs1xFourCYbPtdHSQ8yoJWK0WBmS
SWHlHzKbNUP8YC0lYutTQl5F3DGizhzkGYZ9RDsawAANM2zV5DC+WdfZz7T5qluCx4AmjWR6sNov
YGol3VmOBsoSSEPB/E19TvQGhCUN89RzpLycrrHzq08lvUHhK1r4kulabHLBA/Wb6nJRL4Gsssdd
iFXRSD706DtxWCFUwavvT2wRNggByhAChCYOZrF1mHxRGbPY65hTvAaGFjP6/BQti8IiVvYcfPPD
OIHAoAF9DO0BlHqgXdlV5uyhelogifN0AnhDlLSn6CSO4UJU7fKoxaWbohEKBAJJCZBYeCoYl2Rs
ijRR0eSslcJjpciR7yqEimhEkYgF8tMS8axe4tI5kuqNNWLYxvCLTa7XlOAsSqEF/0SbBUiEjvDH
BrIXkWne1xlzDw4O+ZeKxjV6Z23rfwNk1LgJO6TYHayJIT8IXiqcBRIPaSv/QyjOrbUCVZaq+HNC
Cp13I4n2GiLthtX/IhG3TCIEg4I4TqCIvz2M6azTQX3I+wK9tmqHnqINHslWFIIpKm4gsAR6E5b8
JaQJbxORVDj5Kpx8Fq+QCYC9paLODO5ae5eDPp10UouPXQWVf7YPjWwfiC89OIp9sHXtAJRuHOxT
Gli7RvyRArDDm6R/M5ncPhX6GtQYYQme18DICRUtwfgXfQ/YI6UJry10KTKpMuTpKRm1xbWnmxQL
fNv6E6gh6DT9aonqrqfWrZtWkKdn7Tw39SVC9HNFvMYCzWdHNMOGXcIyTUJWBSbi3Hbc3I6JVnWn
4dY6ZKsLkroX6tuIGjGiY7RaLqoTrZ+72KL4pKqAXTNe2JHcs0rUT3hnWzDVqwBCRQswJkRqX+Eo
LlGb9csfYLw55ctC3skdfe1YD6AMUXHOYZ6MZEAsn/JcXJdoMIGuRMd6dkPM7UMalLWYUqu5S2gk
JhVxPSNLSBFaCkyTa6D6CZ8K8j+BFH1ukNJO29DmRU2bnUEea0ceaxykO2PEDIvrLZ0Jx560bfrD
OPdC0uM+at80QPtDKI7Eux30OfNNW993er1LrPPwpcfdvitzPjrHtwVZZBtWhupPEdGrlGIr/Xbk
rPUYnqZ0qwIHTv6RSuMDQscVfk7K+hKEzTX6Y4abrDdPIQxPVjMUiMkfSeYXJHhnZArZGeflhcS9
hzE3j6ItHv2k320zhkQV3SGDEUCApIbhfpYnFzk8Zxk5FPm2/DELmeo537VMbjEj04D+nec/SoN4
PGDSHHp9YXjkFu4LMfnM/TZzzNQIQpQa2sd0C47gJUW/ZJNljJnnhCh6+H/dyN3HfvoxpGeLgI4G
4kxZsDydOz9CH5eNt7jyQ9dGWds4b4rwCbx5g18Vo9xiDFrh9ctgeAYKgkByroJ9iw/FaC9F4g7B
P3v4MUYcKOIZGuwP1PbeMzW3K4ANHDJG/5ny16hcnQPZh1V4dzjnLO086rg7KV1N+KY6f+xZPhpk
oT2C9EOgp+pQyT27RTLMpCfv/2XWcDN+DA1F+1Fuz8FEr0CxyaiIMwSYy7uMXbyGLNk4LPuxZEK0
0S3SY6BO07yZN7TtDFjmjpIN4zpB6ySCas8OASpHTDtic5VL4L03p5S3PZoqcFZhgnHml4+9WPqz
5oCQo7GgnyHpzLmQpgz2VFBdJ4ohirfF5D6wkSX0R+s91Tm4CZarDqNV/zvw7+mw8VYw3cz2ta57
jYwLcqYIb5iERquQ5knvf8tGgGUSqAFUv40uGKhYF7g9MynNyj0JB7xcviMw3BaAZpofU8j3Obpp
U3+xU+PU4TEdyAsLv6PgIwpZjv/Jsz8BgyYMKsRSHBgvnEptU3Nvdx3GrCg/CqVdd7nJx5CeTfZM
IJbQ/zu5TNNqgjAg8REzbhc/u/GEN3AXzWw8huAmfeYW/kdGpt6/rJIxlen7JP5xxmf26tvHVM+v
Ck2wMSSvgHq5wPKQ8JKyae5OGZOrYxcj07ZsApPccXxTDUY1iwQ38yzpR0sHLxlOGlu23rrxu2gR
K069WyTfGq1zxgoFqpqt5KzZw3sgRm+MsQpZ0jWA0Vz6kVQAFCdTnghYi6pV9WIdczHFlWa/FXj1
wf3jP6IPezfKhnT3e01Vm0g/eR2tb9rnJMAMWQgwhs0g/ZTD6GmfnQZxAlvi4hbAcSkRr+rOFJjB
5patE2gXdcdLOsNhgXYhgdWMXiPpuDXbgv6zSs4y+liNXhvL/fJMtwxEalWlyMGzuGVIMfqO+DDh
9pibSn00kDtafGFM9qaPob2s9RRDCJo+x8XXhZcR2NQu6N94ORB3RZtaP9UpyPzCT5C+J85Cvfoq
8v5SBvMFCc8ltLRLa97tnlW8FFBz5ZS1hfTo0fozt4EuHWL1iaUvDawpxz+jfI5vV+20RSmygf8C
V2ZTKq5KPkrNkrnCyTLChShaV9ffR/QHNlorvd2rXQmjxG0tyUvwLGTZqQFOyoYB3Xd8iRZEAj+e
bhOWLhFSTvGPelWltzPJECa4HIp6TVSxWs1sOH7mqN7bPI3ytDM4oEL56RjZayjrVwRPT3+aEZZu
BLL4LQfoI4Y6niBskIMlcAiEyXeGcLbQtJdsBU87/WsRuqpE4Np5NOna60eMJsJDS7K0ZAJIFKsB
FQ/XwiPgUq+Mr15e6KHxGtHrxlG10xDTL+Yx8ZRwcXdt4ua6dbUD7SYB75WY3mArPrG6JFC1Ydtd
IrIhxNiJt03q4BgQ/qIJjbPiEKZYwl4pM2NhTKzHO/IA0ODo8S0JT+X4bnF75qXtWeKLTTXRHmYy
7bqWwxWci8Q2kt0CXng5fCx6f3z5ftOGNHtIEbNb4oZi7dBOyYzcp6A48fmY3cXudH9MGHJDXOm2
jbK2O/Oc1sO5g2MLY4q6eJlRFbivF5OLWYH0/4ylf5HFSKApPQLILugqR+1hWLcyaHcBalWsUxI+
WU3Dx87xCJaeY443iFAFBTEIW0ZE7jC7UMErqq/dc3hCC/OpI1DxTlCwqZ2T2CTd9Im6fsi6Dfik
bU3UEmQRZCWEJSwLQbRLh3n4mUw6nNA5CVKAp/wP47aV4xxMhPW/lQx6lOHi/0OgHRaFMS2CQwa3
zOFvkV5j8CtS3AGicq+eZVZ/cPkrsLE1MvflzOfIahh3aGGxZ8bDnr7dVcqaPS26t9GTKambOoQ1
yzGTF27RGo+OLbwdEJ2KOwu9Fckhydjx67D3BgOwAVRYyQ1TyOrB4FDPgRTLTABq2oUGTKrcnQRK
vyTadrApetP2BG0tpHLwSXz2lSvJ9GlfjQiPFvXbRK+ZLZzavIEtkbu1RBhSRTxzsp4ujNx7Ephb
VXkKopCqiJ1j59y1TFkPWM4TPhoCokvoWaqM+oSzTw9OA9iOicidsCCTcOKQZH+5gGZH5ScFHqaX
p5zx9TfAjQnxvxrN+3qiHkGR054NvkNIdT44NJCxF4GFTZfPGQoJKfAFVLQIHDPrNjdgT5a9L50O
Q5CqNlHMrCfI6w79rabqnp6Tfs6yGMs+WlfDNeBYAX2xRXRQ+WEw16FrZ4ejwVpDkWl+RkiRaht/
ApdL4lzpBXtqOlBKqWxg+Gw9JXrm/LuWr24E235cx6b5GsNvUnQSp9xIXbBVsU2GDOlUxow5SQhx
JHkVzl68KMCAUIoQ24MZDZmD3NVbuyN5iJ2upcn7THH2kZr4RFP4xUrPpX38tLBjCrAC6ZKfQfVs
4ItiEmLhJm2J59XkwSM5N4M2aJKPy00BR8MlrGhxejgKvpL/nB4mP0XALVMjsKU4n3WbrJuISqI8
VIrsxlNxF4O6hvchdTmqEghQotwoM4MpdTooJRZrP0OgO9Sx28nAOSAT5tiSh7HciYQwhwodM0rb
P2iPZFbUTCFzCwmaxBxK/0epyV4gxypZHkYoKTIC4KTV8GEuko5ih+1nl0rs94iEmLGZSM7ZmIGY
kD1iIYEO4phF3asS8WZidC+83FE9/IqebGNOw1APHRaKTv3RafIVQ3ZTrdHprmY+HG5GTvmrVMau
FGcnda7PQdpehri61vWNbesbuTX8kDA8gARS1axryNgo/AGmgHNjfb7of1v0vxZqyCZTud4VBpgh
9AyoMOSuwDnaFmNHukRq6gTNiW0KP30oOZ9HZZOTiuogg0fmoBjkMOPLGeCfw0iTYaSRqufpcAME
gSkxd0UwUmIvIItVN9NA1woGU+lfwGyYbULAsyv3PbnAqQsoJWU+Ji24BR2KGoAZBTyxBVSBMTcL
k2lLgdaRa5/bIdat5m43vTfLDhhrhaoHuVzY7PgPXzz2EGOU8kSBjGZTOTukLLGhZwumroMhuTeE
5o3cyU15aFFQxJTRXezpIkLk8KWhJCOgYkdKXavgeaRt/B4kpHLQA2op28ZoDGSMoRSokBjvDD6t
4qBG7TOLw1fYNLj6L4WjXEwnf+FIuTIOSXPpkafRA45R44S+liFVtg9tj/207zwD0kYM45fw1a0B
jJ48dLKJvivwhlzATZC4csPLK8kbTcXZxuCjTXCEdaQSPAxZe5iSvbWxj0vofPnMzEc1uNkmUrFu
6RpyZLI5CJuN9dovZN1XYZEE+rxhxnboSvSCQJgN5a3TlTdb69/a6TsTX91kP/Ai1+EmbKzLYI23
sC0vkcJwRnBBvePSEDbZWQ9aUgE2GQAdAHatbE+BCnXB/IbIeSNHnDG0+UhywtbMk9p9qPpPN1KP
4o3D+dcOYmfpEzm07AvUjmETexHEI4N4xfj7JTxZdhJ5sXC2arkCormTmm8dvUU3bs2+5WtKtucE
6DCmrmaIMDUK4JJQe8wZxakX9lq3SLqpA7/AmTK0zIxjIjcB/NbGRp1YIaW8+PVRl82tliVQ3zoG
Gg+jB4wm63hL4mOTV8cu+pXSt1JB5TJ6kfGYU21f0ijCA6DeHS3mJCEr2/o8km3QgcKvYS0K8ywx
wZd09Ux4eb0isQH7XGBBjRnm3Zxu5B4CVHqZ8A73uIT0MfJh6VYmW0wQoJwjiqFwCUbHyj7rsGiz
/EeiWJt5Cyg8exJ+yYxIcTzaRnHTsviqXqnjbGnfpLdOq6ii8TMU95QhRsWErkjXag8YbmwfkVLf
l7vhbjCiJzIAnVzDCgcUDo6yjCk7SV9UJDlV0RLEFUCENL0Yj5UlgehPlr11Y0hntFsms9SOTD9V
fMiNveL8IGQ9JfxVvRjY7W2VxvtcwW0B2FXrsR/yMzERN0GytKwdqhIjH52oGr31CbvSp2JVN6O7
pmwRk4kAunQ8ZFT+evQ2cD5M1FMAV2DOrActXkc4Pub+LWnQADWHPmCg0u9JuA2WUF8HXaC96wxe
+RGzhHxItfeBIhreUIlQqiFzKLB/52raQ8hQlR+MZZIx4avEuUczakUXTXRuzBy5Jtyl5fCdmx6E
NX4MCUIkw/OaeA3i6eygXCfxO8xq09H3QEylynarFudie4QorFGyzGFwLFJIHYiw2dUsL9RkT7cM
ra3aoQidvWbSzlnaXxq7Il6987LqJ+VMSrg+TfthtskTm3YEla/GxoNtNtIm5CJAoDmWba/WurWD
htqq7lHDDGqVhKPfBa1vWbnfWc4+1wADgRe1iudQyw/xlhMxNG+Yta75GMLmHNsCZ4pxpJjzIT10
qu2XE7rVfuNM9lYJOOfBTJSbNK9ZZSQe9EuB2DnNmChMjO8wTpoP1Rn2vRLBwBx8TPV+13ENk3EG
0R3lA+NWTaybQD1WMxzXRzcpfldlNNrIrQi8KDC4j/869o36lBwEO1oCE7wSbwYxEOt0Rlk4xFcd
v1kAEaNVDoadoXEdjtSG8LSr8JFEAJS6kGwaWtlIejpQhx69KPwMIu/I2AHXiZmS4kMykUnCSwh1
M9qUSbA2YHsU8iM1u4dkMJCeBH0xg5cEzl9xy0VxlevoUtXaCYOa5QAERy/sBfndXCK1EHPyPEvW
Z3MI428p/YinjKLUw9vHOX4f2GRhv4ZxV7O4XiCidvcZANCt/zfQx4bZRZrPYdZ3JuW/Xk0nGqtE
P+o0eHxpHX0TDHTgmsTaluhoWUP4b8nNCj9bVia9Wm4zMoAHiwq5ab2whoaT9LuB9escKStu3ZKj
p5VWE+nXpZ3iTMAeGW4mqlHC5Si6w44cWE2BL4CG/d1pkda15xBnNxJDXeq9dB3hmzOGiEcvWqnX
lBH38jqCjl/x4aFjb22B1kvaV0xgnPGYrgNgclN8gB5w7hpiLHj9+Qvt0deoCSSWWwFT9pB1B4Wt
oGzAjIuQxGtUhfyiCElSz6vrm85vUhPvVW4tGsNUVzcZAhkq0rkofJsMKDN8M9meybBO0paghrBj
3IQ4LXSZRc/Jg9jWtXVShbmpK2erwQmJGhOiSuHBkKv75ATMdO3M9aZyyrPSWGfJii923V5K1ZVV
+9iM9YVwd4TfL2CJh75EKh0UzzSLHpKM1uKdR3WrxeoKi7hDguR0QJmyE3J8EFF1aLJxl1GRdXwl
b7DeqpucZDbV8swu2CVBQK+Rf9TOLoikB3Kx98mhwBYSetvqTWrCV69Vj/M4aTcF9xw1UWxvAgwm
KZGjenQch4N2mn6UttxgztkYJw0qVbgFH8T/GKYDePSWIwAoLBfl5NmgS8djvO5IEGKrVdE2hIHn
pL+zhI2XHdiyxyK/x4jzPb4PVcPPcyGwTQ2JcZHLE7kNLOEOWkMSFfS9TBiYg9d5cAK2t23z0pcB
hOHpDEVz1DUESk8LxXs4yT6u4tpA+d9kZ9Fm508gAEEVHLoUYGi2jYjfCK65Zu0WovCAM3JhaNbm
X7hE8gUBljV+GV9QVOEFLx2BA0SBLL3VuKRUR7iBzX3LTq1VTb+1Xxq8nYRi7JFHNrwu0h06Fa3l
g9mdDz5dr6RLFbyP7AXq/2T1piBlOmHSzNEq5c66kt5L7S2risfUuLF0MqfyUlopvDzGOpzD4fiQ
ZR2AVkZuHKqjRlxnKb/EDBUrKT+iaYsZ+8c7GG673NopjcGpCVJLGvZNVfnCtNhi0i064TF/LBPD
0M68PKeaj8JbG+W3gkAsST4mGMhChBbLsEW6zyaUBhJBF86etDaX9ZW5Al5iBmAo2UMxl5LM5BZH
9XVgfUrmx7b2NM4awVvDnlIjGybU3YjxbFeSwILAO0OOLmHyG9GVMlVFH3FXracTaoQH47bBfvSF
U/9W6a7KpcjM1mypfhC0M2qNWgL/OMLyhdlarMqcUXfePmZkABG8vZujvDfSjjXtikg14uK0awu7
lMVmX7xl/U2Rfw/WpG7Dpty1bPZBVKy0pPdpPJibNrjkFQbcdrAvSUEumamNY80rrBG6e9Lxs6SK
L2PNhWBNIkY7QPOJj9kyc2Nflf+LMPeqYtr2zXbuCEOa2Mj8rawI06mb9tKLntZTZ5whKr4RKAY4
pkiBZLCGPQl68oT2CTHXViF3gAgBTWxHFFE2MjtNRfT+NRCTNZADX8n/wLb4cvZbscfh55vcyALN
DzyJVZ5CRIog1oIIb2Jmoi+pf0cpN/VvQpvOEehkXKtaBc8l8y0Fqkdz0lodOmpMhkG+TaQvs0II
DJzICYuVM7LOWWdC2sjnpDJOgv8rtLQWPxc/sJ7+U5t7TTM4thbgXnph7WOoXSJPs8aN+CsZJCRu
TAZMQCtSGTzo/DeQbAHzryPAYjeQOJqY3PC4cvkHzFkyTEmrrV2Lq5EHeeiL/QhWP+r1bePaJDOW
Ca+KCtgj5iIw+1sx2HfqhBX1x4yuK3zH/sZ+gtGr2a5ybjjINW6G9RiHFK38ppdxIiE2VDhrikjx
IXG3LCLy9p/OupZ+8cw+LuottFjRuuDiiElxwg3M/WEBH+2AoBuAbYqtpYDzCl/xQBgSQ6DetAis
hF8Ke7jTjBdbSbQm9votirqLolhXnNnnnPhha0IjBuikmjuW5j15qjrzHZM5z9RXp0oUb1A2rxKI
2Rl8pdN7hdM+GYShN6V+JHXZxgHk4DIbQ/l90IlliD/A6QHkldHRNKcEqkVjwaVM7G9hSg+1emcs
shGUtr3uXHOig8bW+J51DjvGTaKCVIicocTRnE+EBnHMB5FrO6ZLnRKIoxI9BsO4x07+ZBnXdqeh
dU5Tm589bRjOsgSyNGB1X4hzaqO6uyY4pZyOSxrGI0d5Cd2+TQ5Jo/v2hmhRLoH8kAaGzx4UWIKc
eb0NzKFa0BC1rzfKvlIlj3MdOhY7fp4BrMpvSvw3/BfaTK2tR2lRhuE71b/S96LgOepwkC96FpBd
UfnUEU5Xm1sX1ry908rBU20dWRoybwH12J1b2oa6+1eN8T6FGzjEyJ1JS8tyLydJg1UjO5mMvTu0
ADlCKsfIKzGJ8IIfChBeXOJaUA403IzjqqrENicWKOf5nzJXXAT32dAgQmGXNVJS93Dpq1WIFE1h
oT5TuSesk7MwPYCIWDXKo5UStydfSQm+BnDPGdtZtO5IdXQg27hyte8Cf7sF3m+QUr/nHmoJPBmy
dSguJfcm30/eJeSfxLYPkmWWnAPK5pFykW4CKc8n6xke72IhmFOxhP+gCGkg4mrNN/WDDUhQrm1X
IvS5lduNdtFpGwCyQeUgbpVNAgFafF/XfDmxWFeF7HfaXQOu8AcPLWEzyibmo7WJbIJyQFyISvxD
49lAJNCz6D3Sg7+GhvMHhVVB88RvVJY3ggmlA7N+RG2rxUfYCqSgrAOTtYHlTujheMFq/tqJnw5p
0cGAj1xO7Nj6yh3YZ2cjq9RqPuXTl3nLaq6PRHtiMXq16fQq9sXRMvObPmZMaZq1QEXqoTBiXFMf
FH12eSqJTETrxVRcYU2pMiTtd+1bMJJeRdg01YEkDo1zmmFoEp1u5Z/FdMboupFmPDzN9qMyhk1O
vlSZhdu0BAcDDBFczrahFpupIVR8jDWW4wJbLPT5pBQeTqJlVuTF1se8fBBRs++mhoXVOYwv8On8
itku+mCmiiSXdi8dxWrd/VF5trr8s1JcRP0KPrEIXUITOue6PWYEx4LUPWv6vaIGyeDETVmwonM4
J8UrKOOzJCR4IP0mYNjboHystLvKo2ba7+P4xXKbmedExc9yg6MeHeBF58bLWDGROrxTI+ZiphtA
HRibv5mCrCvvXkpme3l7HEPds6ZiX/+TuQoMC47m2rbfJ8RLFQxslD2Qf5FKZbuCEtmxLjKReGP3
QtuyHLyuxumufnHMS4ASDL4ikeJnkP84qBlmTdrWIDdGDvoSJRMXakurjC+tI89LJwJ7sIaNarET
ZfpaMWOMEddbeEgtPJmp+TGnkifX304WUoB99VbxaYNQntC2yCVql5w51T4cgNwupYS9Vs1PO8/d
kri8mZKhHpggvRIKg4I/CT9bWn4HvE8F+d0zLl0nXCOrVz5L4FkpJ41BNxUtYou/1EEGKiPGAqmt
bWMKnME8Dons2shsUOIiRgpdK/ujBd+mcYvU6TxwN9VhfFV+Eot7xMafwanR9MpnHvCoHdjp7EW8
SxF/KCjjBVVHNHWEgO0SCUQHRq3yOWT33GQVzzSXbYMub2Le24nEmP+h6Tx73VTTKPqLkOjlqw0G
jHE9LfmCkpOE3ju/fhajGekeXc1cKcWG933K3munNEgdG0gmmkPyUSQfPSsBC+9L1X7pVOEjLO6K
KzMCYV6xhLfwoMDydhIVBv1vLrQRpG4eMKjtmeRHy+9GvQvQPmBuGaOvG0j5n9Kffhf8qZH93+KJ
OSqb/CA13gYUpnl23IhXXuvUyfY8FbpfeQRg8d5NdD/oTmv0NKI7J1pQDCbnQHat/xmdkxn+pKx3
c/XkjpfYfFmrGuZ8U+4C/CL9SLvupcfKW5Oy4h3PaNnPLX5fdQUkkqOm+B3nXqyXSHlrHm+6GCyP
GyR6mjiWptC4CGPcfa1MWjcaAZHZvpx5Rca9PLbeTLVoloPX4ExCXDhHLH6HM9omT5oiFMlsUA3G
26bhclk5s05yR3EWIHZWCn9AfrZkcpu5crsM86PXUjg0TISssmAxn7tjrbOushPzoxl+CHS5lBty
CkSR7w+hn5YHwoSsRvWq1rekF2kVHmqM5A6b/tSz+ptoRJlP77cCe2J1uTQQ2XqCN0eAN5GGS4h0
AoupF6pcar2VCxWpenWcuWGRJmRQCpmXZjhpLMZVFVkWWtI7IzHmTFkIfxeQvc9fJbOkDsFWr35x
ywALO07cV7F6iomwL9WvmcsFRqv+vtYRg0y7T8zTysXTkvfbITRwgBofGrRIDUTWTrIV5akP82Xc
QoQXzC5St+JdyGmpB65SigPeD6gB8naSyGyRZJCtEA7L7aiQUq8dKDmdL0H9rgfrlluYNz5SyY3x
e1TLJzyB05qrR5HtijYBeklKHBA3eA06wVYEWTuckAmkJ3pRUbZYeLMzhGhJxIQ/q4o/4RzOx2fa
xieRHK7lGAmfFUzBXFPCwqjCKtv4jKOgBXWnab7GsEIR3CH7reAKiNKww0OVv8k4xmJl9UsWtsvS
464cP+a8/SAF7Z06qoi2O4PwfLnG7GBjvAsWX44APF1RmfczmSKKm8+AwATdKbFCZem3EbUkJqQn
iywBBMsaor4CHaVuqDaRpG8fDFs18PIJX2QA6iDDPySNjvkukZoB8Yivm/yJlYYCdMbJYg6xKtOh
uGD4UORws8KZarsv0V3YUJpQZAHwVZpQGPNwrAQEfPIl6/vLYFmEUxPfGxjgtExqNBNJDMKibkl9
zfgQ0mBmrmL9ScrOl9kTUmqPEwVEvoGBZg8YuXX+b5Q7bz5xuOqvOj10/1Jey9wf/tU0vxtzRUte
3ZK5YsH6sK2A4EWKm+PsHC/MFxdedIWvR5/EoBr6YNJZ66puzIbdjtHS+sY82CZqVXa6A/e/x2G8
sXMl/IFLDvoCUDUUG6Q3cYsVyAlN5gj8+lwXQ0Vhcvi87BVR8uyk6Jll4uuYFcnbupCRik54OETT
7MQJCLTEKwnvjnECkz3CbJYp/QwZCBiZjnmjkH91MnUMflkk2nxnyUmmiu9wbuTo2sE82FUsXIrK
8Ft6g5E8wsE7QL5poVcwL9me/JUKhEMZdljV1pyFE3ORJq+lUv/qcbVVinn/JN28Cj4NhL8WB+St
4LMlia+tbzSDKBWhIBmiWw9oiCVUF6KDi2GW+5PSKqwqIjyxJSZAEpQjBpEsCPVp4UI4rugrWW82
lz3pb4rII62EqwpFphbaqwpcckqa8KqA0iALvGUMJJ5M3LXiRpL7npCTkMulwBHW6drZ/bXe5OpM
H2qNonWLg7XXg2zaLjVkwXqKA0U+4SHAtYQf+sxzeq6hkVdQNpt6PW+QyOcDPq1zET6ahFmSmWKg
1nxd6n3PUAWPk4G4nZRBiHSQ2KeLz5jFfd6SCMGlPR4/1Kw5baDRmbDZ8b+y/W1FyiH+p4YdxjL5
J+U0kHjlgAGucDa6O8DeUxW5wzeF3yGy6vvKEQOo4ms+ljhYDNK9y7+0Hp5S4lYUEN9Q4DXa5upL
xXn2VTMPYTrPXL1JbWDoj7UwUEwcStIDsgnnMPBei1xH1lTiOYyqIP+1b24iZ6XaniGMGgm0FqGB
ZkSLxogFGa6zrUcrpD4GdqkS+IvBl0PPz8j/U78lRTseeN4j9O2J5lf6eh6V3IdLJ88vJKQPQRue
g3OJi+7dytaPkiQgtmUAk1xjxgAj05mX7rbVLqI6d/io+vmUod5c+EElD4qUuWKknaqSKbPQk7vM
Bzoy5ftDcIi7/cJv6baEy4o4VzM9PaFedRoQBpvC/z5YbXTqb5KQUI/NnpTFfrJ0cBF0MBEJ/Qdp
XscWgCw3hMPGWdcwcxI7oKrgz/gxlFdSQ+PpY27iw5rQ7Q8ZMHD53KKeWnGhd03tZ4m8X6MrE3FB
d3osBiSUn1Y3O4psSiTa/YLoNeG/TkKWkkwjyJqJTdZx0Nxfqlvp3KiO+NitKIDOGe/p1MMthX2H
nABazLda/i0PeM4ZV0eUtsbEgnHzMyBj+ba6DdS1Gi02Nu4UTLCe4QO4fsUbelG21ahhEvGSkEg2
Vi5egXNkJqE5RoBqtEtciWhFistmW2IVpKN2NjrRIUe6/ETD7cdK5susZ4VJI3qUbGKUICoiDfJG
q1C2EA4pGOY3zFYif/fhACjWTUgOLx8ty+/krFb9ua4Jl09TqCtYhphzmyx6YZUQHaVzjlkDibUA
sVZdcztgWOBaMTXwn06tDCbgICOV2k5tTCStozLv6rOMoK34LHc8CVlIiFiIZ/TQi5rTdGZI+EOo
fYWa3nnTOgLpOXRrYqvnk4E4WF8PSyl8UrE7yxK5PyVVPdWo2fshon+9W95y6ylHRUxIA/00sYlo
DxeXHpcr+wTG5NRVFQaWN4Kt7fXcMmeDuRVqJGLYgy0/xk26bWr56NfDZIyXWE3CbF1CPT+nME0M
i/DL5Irv/EJhTnzBY+PCrxrNN/hRTUSU48Y8mIIgLvwysrzyuRLfppxYINtNWqJHzwhHmPx2Uomh
DUU2QUk2P3reVtm06LDqe/IOBLdF4/TELUZFS5aZGZNDnLJVlk+i2pw6ZmgykwNdyzk8zTN2N2x6
WC2O3bem/dZ/6l16Kg3upnAf29XYt5JwPXJEneczY95MQ+XyU2ZbKfB51nFzN16Drc7osvwyFq7i
2R7nlB0obG+iYcKgTxrfqjGLLNVza5pXnyVvkAIMHhfpa7Ktsr5s43HobO0b10kOM3LYqcEooPlH
HV688C/pNFfNu6HMb2k2v0qreGpxoKUYiPGcLMkapqoWKPYo1RQgqTMCMJU6ATd7fiN/+k5aH6aq
+DmXOh3jC5kZAJA5Ue9JfowdqA9kgahW6u2jlq4BEgrsF1Hh1LkK46zx0UAvK0iTStUvQFZ4ugQ7
uXC38aY2XOoVl3rGm8qiEgxC68jqFy/5vlOZ4ZuzEvkSrCFkSk2bdVy18kjOBvzsOSZXiDHDEAAg
CWZxA/ouBT1nCgJYg3H3pH5KVR3gsTxjfIimR64TCWCvdU4KJa7dOHOJiaGAjU7toKOfSpxlAjlG
+U1UArnw5E/oDcQltGUDvjiMXZ6cjO4GuCnIAD1m1iHBPr6y1xy+xYXNE7tikpGTnq3tsSPQ2uDQ
ygG+80gl4FX08tqRZARBlWmhVg++WF11SUNfiog+xoWV++1s+TXDCngGsS837XFILd80lfcqKY6L
9pmcy1H8pIr60ibjs7CWT2b5qAOihr2lhIqW9zEBfKVs5ymqz9F4MvxBAifG2JDYmrj9HBThXn7G
bM7L4d7SUyDVtYYf1KwDbFSW6kVhOOmCvJvJG7puZQKApv8YMZ20DLnkMMZFWpS/EqrWsb8D+7VQ
4tSM4GZG9CklcZHVgdwFAvN9vb8OGuf4vr/uQnqjJl4BajCkhiTVviqMrdgLO1ju0UIikZPgHOoI
kp7JzHO1XH30+tlCCcx4rIuYp2/Gs6mlp5K5ZjGEDwZKiRZfU9jK7cQOYoaEVx5VEVca6o5Zx7sq
1zfl+IOYhkmAWb+m79UovmozeyY5VGMVa/ogQrKQL1q0htAI0cmY+K/osiRyLxuCeHf3IALs81+F
C4uZkN+hT6pYvlVZsBUJWyMyA3m8t6w/iExPIa4b6lfjtBYwD//QYkQlPixyxEa7ysx9RrrGjw5A
Sv/IPhgU7HBdzR3X9pgsHAvhIekGYKIlQdE4l6YM9cUWboA9fhBEsbzq+se6ngzKW+FBrdyHprhQ
6WMZkJeQJf1oDk5qzahpyK0kLv6X9rC05o0baJzfRkk/dth3BYRhjM/kh8QyRjK2S1JtYS0Tyvex
WbTeI+iC4djSx+wTyw5qGZvuaqE0+uDXfSRr9PxkxyI5h0vLNMcKp0VzLOZnAoFcijkDnTjjxHYz
lgMDbr8fKy6PNhABkmQASaZkIXqRPu/cFQ3/r5sa70IWn7S54/IHFU7G9JpC82SoocHfKmBo3ddT
N9sAHuRh8C0uh4jLQVTIY8lBXa3ZtYxj8rv0MLd+a7NNv4FG6yL1OUDaP6Y5uu2lVUlWGp87x1wT
AqMcLoWpX5QG2bTwOTDmywfEocInxIxz8kywQd3dkXULhsaL3DlKiCnQNhYAi7rIpNCuB0TC6MFK
GbCG4Iw9wWa9Y8oElt4+2ey8ViIJZKG8s7N+18bBHb/7L9amkxJcMKJsqYkeDafQA0YyB+GAUyrl
IBwIuk/XU+pjDmzi2VUeC6wonqGFuqtZzlizq38SsxAO7UcPVTTTdDqICAlacpUYUDL2i9laRcry
KtE2VJu/YbI8QBN3AUl5KlEjMkUmZPn8wiqykeivM6IsvpcjsrIP5JgEcXrLEdxaIku3A7JzgXy3
9ZaUBKEBEFsoSkUmpAX990gaW00PDmDzDfsggJvqF/c0qq5/y9kSV5IIidWrhkuEiWcuMCHcgG3e
1Cz94J7p+wpr2+pIJIyDBFpy7XwRojtok2CB7ZpOB5OqHcEKmdF/EdiTZdSelSd4bjjZw7mZe4hC
qzffTbL5NJOZ3lH007g7G4oU6IZw2fLiOjB3xFn2+lyi5f2CVlDTjjvLhRDL2xTMev9cCv0Raca9
xYRS+QKW+i4QSfl6dl7OyjRMQ1VR7tuCr0IMRFW76FYVNM4TAYEUfQG7tYaOYT8oUdUezhk1wKAP
p+n4KS2xTWrMoyfEuyIOsvln8slDV2nQmlwGxwo/NwR1YFZOrNsJz2WhCxyk1t5UXX23MPq2Fdt3
eEg+24R0ekizaedq54iAvoaseVwtV9lrfeVNEKcgv69w49Aelc0V2kqIDBIJZrM29zRF4ztCLe6N
XeNwiYXhqorl3RRrb5W48Kfy1bkmu2SdcAOCMTxZUL093GDuMdt2iZ+0UBoQgj7GgbntRJJTCl0g
JRGmmLwexXqLXFvXAcd7vUjB6WVHYd2pqlgyemT55UmOnyXAo/3hwowP7kzhhNv2T6JjIWbcSg0M
LOS+G084uY8zU5JGYJs9wBAgK2e2vFRDMtsGQtSFqtDdprPCGLdhwpzzTlnmNR7Ys8l1WEdhxRxJ
ZE8vLAM4K4bZ32tRH1LtOXYoGZF8LTW73eQOufWeJNIdf96YegY/ky6Q4zrbfCKldJ87GwPkS0Nm
uJW5PQ7yS4Xvuak3YyKCh2z5HOq+hloJdSQ3RBWRuyv9guPggX5xy6pgwnVIGQ/iTjhknzAhSY7m
9sYKr7lyecksrn9JDu8tU5iW/Cfp0qHyXgZGmD86Q/VGiTsSc+ZMKGPN/Av+9vDm01ZYiAAHUnyE
Z8MquKjtuUX6g5CZI/kbAXgKBHbA8sMgQ4ezS8JYubiDgaqTA4NbDp3AxiQgxaVPkOyWBtWBqbCN
TdA1mMtvCUDR+oxfhM21+SIzJuojVHYWM/3tYdTaQ+6Mx5g4WjbZSIVX4j9mwOcE7157LD81Xkng
CZ03KP5cjThasMuliCVRmo9ez9JWqh0TbFq6Z7/D5885y1Ta90Li4HgYCvjaGG9AgkcbjxuuyXUz
ce+QVSYC8le2yyw8iPOJkMOlv+ciOSnh+MPYqWAs49Hwcrg45RcSI8o5pgGMQedDx5/uYFVnXutl
285abdBAwKFMbIBN9fhjxEEgWyio5yOegHuM117gd69U7UxYrojVQpZcwmH1SD/s6BwqrT1LHhwx
V1xE/Erx11gt/Jel3aE5heBAvaqjdI6Rbv3msxPWiokq1bvbADmNxOSotXqoLjUkgnPGrKKqgpIQ
qIggX/lfnmCdUmBq7ipZC/JP4o8Nfqhx+Fil+VPmYwdno4usQvkedtm5ZjAxshNus2GNfchYvrm1
/iy2OOZDRdV9k36pMBRfTA8aUQ8pJ7TSvcTmhoiQ2SLOXHEjajW6MPlCRMHwTT6NnBxtSXBAySq7
8A2i3htVDnIsKSAZalasaB7X+p3J1ikCk2oYpxIFN3IEDp9LmykHPa2ddUdawPbvyRksCuEiTr7W
RTfYp8dqacJ+/bJqK2gamuG9/iQrdTykFjyXu4kDRHBysFT1RApNA/CYBp7RuMBrNpuRyyQubbVw
guicLeTKvEOkwEIBumNfRT1IkT4oP5VMclouaoMyw2BNokHrrMzCHmEJZj/Rh2DJllwSqzQ1wJqF
S3rkVilHTAlYVJfhV27qtFIyZao9oGNKm/EKcvcGQ5dpTattt3W7pzo1zmIGfPIXGKLLLJyxvReU
FErNKcGI7tbLcEWhBH92FXZUnuWWtmGQAY6CPEYxKo0fI8IHAyhDdYpwuGfaeQa5kONmEeUX3UuY
zDn6YRbC6FhHrYa6iKpZQwo6HJolcWFYtsjmRs60P1Cldp3KcZReC11rmYOcLc9S+UdmrGKR7dsj
UUh9mb9bEd0VeDAK0VN13SONxnsGax3wZDmcO/ltxPxcBVk84UN7yo0YpHPCSre7lEw8mY2tJBxD
Aozoqq3pqYMqx81bN/KLD4Iow7cGgdBWuXMJTI44EXILfujFBLDyDq1J/b8Wfw4khruFqPvid5r+
jLQVGNlB2RMHNQgf7FpmQXZVRGip8ZHyDZnJzxpmRRlx+LMQrMAs/dIYrwsABMjXXR4LOhqVsLUC
oD+2eNbblszdge+CHFmU7SVAAGu8D/zB1eYtapBpego2uKrQzpqb6iWcIGBGh5g6p6/oe3hkquNG
RrOV+VZylI3yfVYu8d1SsENolh8Vp7YLOTxjJscSZKJtvpQ4U3UsrwZfqvgn+WzEXywJFYyPK2Fk
bDKPh/uSVJdZHcK4PhBE0f/r6T1omY6wFPTxicru0Yg13eV4Kouc2w49oXzdUxeSJA4SFBHaRhZ0
zxYPxzAHJ1oWHLeM9LLz7qTo6V5GdfFKTF7oV66J/hjo6xaFnTlERVbzM1SFn2szgxLAqEQjb8h+
mxmOTN6zpJl2j+SmRfCUMfTpzb86pDbrzwICaEX3JerzTZbHn/lCzKkKEQXHrTTUQIH9bcwCvVfP
bTqdRZopZSDl+yhKyhEDscWiZCx0r1C487C8QYYarcX97tSQjUCsfFbsaHfFdsdPI2O/4lVv2KBp
ZYQdlex40zqqXHOaqdo1xq4sj72ZcbBl+IUoh1lRvJlL53S5RPbL+Lj3X/ILOZs3Wmy9x/fPFokG
0KUdcCkrwgV2JdVT/GhyZJqMbyTbeM9Ekgb0MtzHt0Ojo9/7w0NpdaClst8CLxt3igQ+YhYk21zI
xWI9bmw/phlaPQnhG/MONmJFuSNb/IR3JZb0szL+sn6mIJZK+UNjZhcNocqcY2iNqzIoTidiLHxw
SBwSuGHYnLg6MF+HHXDfuR+vFWpw5QpIiYa136ehEQmyQm4XdDeiOUJUwHrJVbNyN+g4bHoYtgQb
CCehL2GZ0/eHE3W3XE7HLh1gxkqAvCyvb8PdgAYzJdB4MkaGGCtKLrKcNhx7q4Pb6cTBxaaDgGjl
GzeS9N5UvmEJV0KCiJyJQ1EnHQLFM3mXC98TgI14RpTDrBIzYIWVs3fzOfNYXXufsOUyiuWOjcfE
oazeevBTDakPc4z7tly8JuebslMa0HR9Kl3+IUfTx/ChFfE7do5aUkhyEs6ippzFbTkXg+Q05lc8
agQoQ1ikFojT3iPMAphkNC9Bo8OC+HWMj9rxaHwMzzl1hidot1xfDh1CBPA7dcrGDrekULqijncr
ekjAKztTJHPKNaAxxKCZ5zrYBCOYRMQNkXGBVtZcGrE8TvkMKmoIZQ+Oc9y7sQUyUdY5CpfbphEJ
w0grDwbMM+yxghXZRgI5CRaqvNnrbyMXAkGowm5iTMT+LjLfOrhx+LY7OSCy+jovf0as1XnxaBYC
34kO2JOdm3crx7K69FCte9hyiDZ48ZqUfAGSm9WZAT9jXgZFDIxn9hKKalfSGFRxEQxIugST+EtK
VIhn1BZqEJdfXSo+TAagYhpaRX4X3sg/uElbfNXmc0yu31/0yA++kwIVPPlxoiCfp/5nKSHiypH4
JvgaLe68UT2LEoZra/Fq/KpI8/rhCPDb7K7dpkNnT28Nf2XivOQSu3IKLZ94J/bvDMDqq2UXewRC
EWWfrKE+icuImqAC05kATRRBdMJgN00ZERoxEdWRRr7G6SoFdY0B68FfnemYOv+pZvM2TtVNT5er
nomADCaWsrTfmQUeQuOmq/TTsJCqCbpet2J3FzMmgMAyYAoYx9bpolh/BOND50XPyl/W+CYjc1eW
+Ji5BW5w4mwu5k766HSa4hUC8X0klGmtMS4f1xQrXUzezW4pzzTZqeQkGPBBZ2hdJLRtGiZ1A61t
Kr2vuOJHkHF/tskx/LqssHj+0FmetAtHKlybWb020KWnD1FvHlme36HagR/tQrj4cR6azec2jy9D
nR6zPkL8r0LGlIb4V0Ls+qpFd4UEM6IPapm+ruxJ5qPam4HcKkAYQi22i1HzrK3yYRbKj1lAAscw
e2HR2sFtGVk6LipSbKjVqGMlVDV9Db5fZBJXHUKZDKIeNyUWGu3B6t3SS6+n+ug22PcTVEqUth3S
JMLesCahgsfZUu9Lm7r6s8yQtpvF7WFRkfzSNohEHKn40dhpwR0b5WdxjhgOvTqG6uzxau1rBw7P
nCn/WrrutU0dZseLo3TOYj1ztJ7BjJ2J+d3wT0a4s9wFdgrlQYxLZpLaRYu/PxCr+kWlUK2H/Ibo
hQxyfIahP9KIDAgFRf0N/qS0B/zlHjpht8oxibdfaf1dUkhMLdSoY4+ZMuuSywiSETWwZI+1dWvw
56R6+pr5xKRFgc7lTb0ToVsY0C0gNEV2gZJaxlqj+4zqd3QWSSJXoIAWOrORMU6Rip45Kaeyossj
+3n83deDl6+th4fKW53VUvxMHvwa2Dpi1kn8WK38My2Gu5p/WvqMosI21oJ97psGEbyyZJSRZDiu
pWexrFsnyV0bUBhwpmwd1Z8gjW4MMR+mJ0opImBAg0WIRlLCBfn3uPoziXpTiaiScNMp+rnqtkqn
2IJ62Oc0RJEj54wZW1l/Vk60bDso1K4VYUmKds4H3Zd/Mmf60oT+14ZteBgqVKTaI0bbS8w23J10
Vo9Jo54XpQp7nYAGmi+l3pmFb+tseHVXvrUoZFFsOnN/zakatD52IfDZooYEtQEcs4al8QOjD2y4
FAuuhkWM7TZIgBLnR6oS99IhhmHRj5hJHWVbQ+S5y2KyUUXI7Gw3jR6uQUc3nmXd7qS/KjkMI44F
emCEPJSiMxcxb0R5wwMflD05SaTkZrgLI5OYnYHJ8ADywJNV+j2EUzjgT6hI9bD5jhhgcGP4Levi
rSfoYAm1VrtabFspQRmrFRdiXWjHAUJMUfe2ZGSIyne1BuUuf8hdixhGurXyuapYPdb/hD21XjER
xWqXfPwtquphKsyvTCE2jNBiRIQJN0/0nY1vUgYZXUKwuEjHma12/Z3WH+LyhIsYCIkYbDceTLKd
OQiYmVMS9iXpUuWF0BZQMHRyoCSyzjgLMrs2RE1DNZCgHCi8DpZ1TujdzXdh5EirPprYziCwJjgw
T6noipSAPXTIZA52gTuV5cBG10LYMZwwdwD4Qj9WwzvrHMmoyFH0i4RPajvmoGpWBLcq1n1VvgGT
6BEMw6GD3NnBpsnJ/QXooaD/pXnEevu77K8zKi1Z74PlPkOtW3tS9HDuYyne4Esa4nOXy69AK8v9
YCe7SyZGdNcpI8/GKYkgcKHbV1Bvdgwp89+jVnwamAZz/tsmIe4qcgiMo6tr+4oCl4EZ9v2VKNSj
JRsptAvdU+v+ZfFLsDkRxeKxKZ8kD7rbALQbyT+Z7ArsTdz5GaLwqrpEjIjaCTwaQLa72P9D/jf3
d1V/CKi64OeMnGPUwsftHiHU3VBkcWzrb0PxS8fcG9GiDjn8jeJoWGeVv8zKrzeOH4aSo804ijI8
TYQZFS7/b7TwqYxVitn1ztVgCcOe3h7PiM7seY/jHY6l+Yr4Hfp/mAGcuEEy81dCANyLv1IULx05
ZEX9UsdTIfxJp7+pKjk9xVY1XXGkhPEOWhvKQGcBv1uacQPSokl1glMWclt2Fv8nLBNo9PDXeZnh
lcVwaev7pjq7B2JVEJsZlBxTOGvbVYnRMDqCNDiEMsvYCmvFcCwG5FLB7Byw999sAwr1tSv8EQMQ
LcFpdClm+mRsWyzJ0+sufwdi7QzD7jNDBk0beq2s+flIK+mILAzNlnDMWFglZneGfXpMKzIaGfhE
M8MkdrsQH3QAuJNQITeClvLHJClBZ7WNR6BUfPUqUEIMQOcExcaMCrq2BfxW7ReypuG6U4Pqa4uS
s9gI50X4mV0EBHgzMehFdBbQ+GpsCwzaY9Jl8+6UrFcmQArza+6z40x2O2E6dlm6SPZIZZZRiyJW
aarSk2lfxJUt418Icw4sKKPaj2ANgZR+sTAH5gZLo0NsMNHSziOBRNU3b6RQQqhj4ZJFSF2prsYC
c9JwmX7wjCAxcNTyXll/W6KvFTo9VWaj06LxYM3VIj+Pd303UI9aKH+uuPeaUmaFxzstodtve/rJ
7lCKJu89FSB8hmxg/MfmIqJBRI46Np+S2j2MtvdyWF5QdyKDaTbuIYpom68clT+heQQ9mvojhu8i
VuxR8RKnLd87Qx+Yn+Ny2WYqcsIhf5iJYtfbdtTzR7o9a40FUrL4kcl0TlE9E+GrTCEoIC4ySCsA
q5L95s3iGNGv4qBeK6ySuoHhhsw+QXMkJNZJLdjiZMu0ziWPf9K2rEQnfmPtJLGp0RXyt+rUy4E6
w3GQ8VfLsDjeRiIO0jI51+qtILLayCYPCrI3ZQreg1M0rH5hMlIExtEyz4aHRrELrgGtgY5vbPVx
E20tsnZNuKwZg0HuHyvL7ny50npHWsUDxvCXypomjOwMKyStqlWEgBwtFVpl/KuLn7K82mMiM5AU
gjW6T5yr1sXaxyKImPlTqGzn0fS1iIQlkZhmcj+Hez2eZF0LZJm9ChUFw+fPdJaDKOovdXWPdCvs
+MZT6yG0xLKMl04BCelL0nhBNRqD2GByO2bk0rAJoDGeyKDCCZCRTo7APmX4/LHmg6PZJhslgKqg
lJH3RBiHRuPYcVHshmak49KohsP30KPSZUzTMP7Vs0eMF61ljbrGOMvAOAgcUqnauaLSQVWs3BK6
PZIQtwJT1QMFrmX2iFsaViCPmpKBL35lJr3M7+7JFWeGrPvoT1KUPGJOPYqMR0DGs20KDM31ghyK
fvlfKdwGEwXdOJ/UVX5Zu1aik+6EBorIfMaGZbrHONNDPlZkOTiE0Ueh10oXnM2s+lu7qlCxAAfP
NuCeeo5iNX1JpvFi5PsGCY7YFDVd780yuYpBBVjW9xbKFbdrKT0JL3/bmvZVAPmVa4IyfIKZQSwg
TEI8k97xUmRAvlGsc1yKXkolm4LCTWKjPeCx6FRwpTzsbclrwTLNVEhPbAjOgCM+Qg9TTSwd1XQn
aOymCvltTLurZZgBOWRGhWPopGylv+a9N2uLmw+ZZ/RMnOOeBHBUBSYqNasMNH6/Q4kmXLl1lXrv
SZ8y9JuO//BfGitnbcARoJQodAEIk2/SHYW+dSrIE6MeOWYag0z7CQ76tCYIWa2E+qBxXy/RrG7Z
0N/7GKqIcMnb9qjXOK3dritfWgGrbtOYe0ov1Zxfm2g9I+4eA0mrYHCe2JmrP0ttfJrOYwO/aC4c
mNgFk2/rEiwoUhQevmE+56xG4CI5QOHtGllphqy0pQfi2C/pX7QXIiR1u/bDrmVAQPxzFFhOkAS8
Hgd7LOQnAtYcsUSDCwsamYpAWWeJskn+iDChtOaTpfQ2pYVkLJ+pOH6gVn9npP9CyoZ+e0HhqNBc
lGQepFQRZjqfBpQyC1uZD+0wUHmW+IXWseQ539PfaTk4vrQGaeBhmcjDUXBZcYSdjXh7KZv1LEnK
qtCVxZZfqNNpqJcjBc8dpIq4lk+0l3aP4I5zZtjldgacOXtmQSe3EeE17yILy6hFNEb9QezJSQgS
UT986M7AByKclPuIDJjVzUExErahPTX0h5CvJEUQ4ZDeDDyiJeZ1iVa6JQIgwSk6wGiNKIxA58kW
1TWz7SQlj04M1KRAERV0Y8MvX2GO9MplPTRMu/cfQ1m8CnW9KqW2IZBKVFmnhRMsG3ip9NOu0lTw
gWCYEBXd6+Bupzg1LaYhu4LKYI3wJUedX04MPE2AAlJGkVyfs8QZOpmW0J8n+PnYHCOnl3EUcL7T
pVTjW4URYrlLSJkMBBquAgQiBjmr6eSykMND/ZRrWH90HmjxAEAV6Irej8BIu8tWlUG8Cb4A3SAK
VCkGhUZSQV2HPSWKUKCuojYvpnB/mtWmc6KZVOX1htSSP9GJVLIBaZDUHDlkXG1dXU7bsbp1s3Zb
dPW+VEg7ZsjSG3sKphzAQddEc+umRC7LU8J6g8V+to6HGYNGv1h0CZsvJMnbtAv1mr+aloRyOoYy
+pAafchsy1t2jYiIHufWzjIlXIQ6nKP3GUbmlLeMmhTI42SuHzWkBWtusI6CGeUkJopC3fDN6T+M
nceO5Vh6dV+lkONi69AfCuoeXO992AkRGYbeez79v1hq6UcLGgjoLlRW2LyXPPzM3ms7u0539igz
Dqh+JY5xqyCUA6QDRPXeV8/hEJ3gGIqsuAQxeXRJceGQT8eDBDbYsR1UPZY+416W4T4bf1c61aOp
bIkL2+KSGdtNwAeN2IP52vAM0LZm/8q5wclVbHpMZ+1AiDrTfboPOqhdpLc7846H8ZAytZ/S3Oiv
7fCdjVyO8oKrGNlpkCYXV9POdvE+CnqFPDpl7n6oT21p0O6A7uRnBdyebkWbR6Y6+zMopRXldhTl
qxg7vL7Isxad6YSnXPZAFiaAZUdDSbfiERlroj7WmCBAY2UOZIS0OgzSU8mgF2Gj/mpEYEyEtbfb
vcsIxC1vNQb0Int27A9NMWfimoTxSdeiQ46Bv4JMUrxqNKe2eHawHYLKqxBVVkgNR9i2zEYmakQ/
U3Fk6YfsjUTVWWc+VwrBQ0N6MsP+0Mrq0Jbs+GJUrPa5gOqkOj4mlnKmgSOqUgWJnLMpKzpF7Fnp
m+qOrOWSow/N/rdGHK5kW+GwcgGVtTT7cd5TC5vzaHB3Thbt8LPlbJ/Mm/fk1BchWRJgCFTC64g2
itZ7I+UPswBbbmjhNlX8cdFTomwwEVx0E1eP6W+Jc2ETLStzQ1zDth+cra7mu5zrWZ/QWynRop3Y
+adEXDSYR85RJzcPelrX6/uyTYgXBbRJSnJaugdeQ7ADJDMCrGObG6FWbRGECoWBZniISiiFKs9B
dvolc7Cuidiw0sDyVGuzney0rboUlrlx1WQjxYulKKC6/LWuMOKCphRWA509tx2JMFW91xSk4cow
F67DU+YlCIwjsWo0laTB7J1ogyoD+uvcs6x7FPr3uiX0vB9Jm3Mu7syNGwhW406PMMj2uCyA3aWz
FBuORkIUzu26G1agLkceBOrobNIfdlMN1Z+Bl0ZHreyj3ELWknYLv0RaAwe3J7gINi1+a0wIxmRa
lUdQwRWNQpgs23lLjIthcAUmOU70a0NhwwyFjACbyZ6NnYAQxRXlDloJAdPAxlI1zmMj3zVNv1vi
Zw5b/7UD+ZRf/ZowqU7uM/PWFVdLHxeFoR709kP3X2rs3RpLFnSzisWWeFLPYbPPYK+waSh5Imvf
WXi5WZb7KORwRyWpAt7r3GaHUi0KPmklXDI/Gu1unjoc+jVJYoPy+VcEnyFOHTrFXL7hLIEgXK9M
ZjqdrnFf4cI8+yGAWPqQxFAOZIIHyU1AEUJBgBwUECKnIBbzEoMxawh402gxqW9YH20I1obxPWMD
N8/rD1KNDHJa5gdy2Wf52B575l4x7x1JfJG9AVgeW/j6cNiOBZROiHUD4nMqdpWG7r+Ea13wVHnu
XCt7hFkrjQRdwuzZBbsslirrWMvxVALlPEddfdfSt6mCmKKI88/xyrlcqsZFuOMtjauZ8q1ibKUP
o/VgfTReuAk7/9Mr2bbab5Fki86Ce1LX0sgTtroIGpJTJoQohY2FomyoWdhCU3I7LCWuitpLJsfE
+YhZXheYSTLmuhFz3XQyk7D3nca99NdIKOZZuc1rZddUy44Hal+Dk03cvZ0/I3xKfCCX4wZ8R1Hw
9vqoDeILooNUHajC67nuGpdQ8a6NF17TdFmnGIP4f51/gwuco88BZcfrJY8xC3l44OSgZLPPyqvO
yCLt+8TB7sOdbOdBQHUZ8RXJ7DNoH60Gpgweus50UZCitPWpm/uDS10lHwOzLrBCXXGosIqTKqg4
5Z5haZ5uQrc6snlifjgXjDOoftiastr18D85rB6KPWagpS2IsLAIi3ij8wNuSiAoqm7DvKg0kt7R
IVl66DfcvBh9JSMLSi8WhMEydopDE12sgZFmA3ZncA6uwaGef0SFe3JkeA7zhT6AMyD7nPFb1mw9
rF49iUC9eQyamOC4doeHfZc2ZI9xyMOR8tS9w7YmmW9dn9GcsDceKqCkrjZw8rEqIHOIkCKP/trI
ZwZ74Lr7VOuTV777aJEMc160fG/UN03w5bEZypKYxio5xeQbpBbxdK65U9VlqdmHVhACXfNQ/jLR
C4AQaJvvomNFAhUo0O9EcFgmHl2uY37FrgKqGTxDJk5IJHT7faGx52Xu5IttiNI6pbxVbkCXhJ1e
hVJeknBdlGBfq7MFYxQ4QVWbR/VmT5gFYETY8tdkgKjVxVkCeCXn6RKTLqgY0/B4rtT0fjqe1VeX
y7PVc1DBK+TYvaJRNW8rDZU2++/qrcGskC2+c3Mn6+PAmoifxSeYpxR3EXCqdcW3YDXx152PeCC1
5bqjcppwGTornWZA6pZtpS+3Mm12NTFUCToOm5ibgU4blKcykZe24UiDFF4S2VxVNJBqU9618MDM
j8fhoThQODNqDPHiADuL2VZwn1TwFbOZ6bb30XFvvpLfUiXfdSbj2/riuMl5lNbRLduDNzeQIdsu
nUUzZU8+DcaPiN/bJnnt43jafz05dvwgac3+giM78/Bq4ZdYhjrGf1csejNn1sXWuQKMnjA82CWI
fvywImIIFyQ5tVjie5tC+Zyo3aMSqLN6fdm26V33ihsen+rojS++RTtdL0WM6OxtdE8ERq4GFnPe
ySpVIlyCY9zXh0RF/JEKoDDUth3kJhNhLjxUdy/wVuTBPSMZbNyzfWDJGEIRoU3p8wFdqg0HjFuy
anHzs2ryvC3ScVkpgIdGWkcM4zmZwF28pgei2k/g+yP2IqcpSycg/Xw00ueC+BQSKYNbhIrEVbhe
JmshwpLIYErMqP4H+VUsxaw5TCuaej2dOTZjNGRFkZYuu2Hf5j9tN00+8O3oCFVJPTTM59gIt4pB
4T91wBLybHzeVWdneMt3JbPcVdSw/F0kpBmaUcgzBB5EwQ+OZrmBzM8y1mJWS5sBJYLNAVUUJUJm
gUiMkWGQ9ZCU1twe9Q0Y3E1IqBRBmE0fPtIuvWc1nQQZ2EQ4XeYshJVA3WoqpRrNdJNO04J2bVfp
RvPdNb0qbdy2XmsmmkP80jFw+txpYB5DeOY4MkGahX7A0x1GhhkctaQAGMPvA9KY/TPWsXatkRio
Ex/WUHDzgmN87OwrbEOUYAGzNCivvjxBTjDPefUuPGcRiFuKqTMB0Bgce59wYKOlZgwPHkV7QkXv
0Mh1pLfoyLO1ZY/8nzEONkN7MZkC2BoxPWQ+Gxk7o1ghp+2weQGv8JhyauIR+k+4KyEu4SQGOb7q
2mEd4cqz0Qj0PIPd94g9S4SEE5WDh4QbVVzy4+jJNfYZ7OcPPNdQ09QD8nt1tnCK15LHJuNnhGtT
X4rQ5IidrMD5U1en2MDfhfJUh/ZZDisTM06OziOZYH5ruy4PHuy9RL1aIfGN757B+4oJJ7LRo2Wk
8VbLutjWJE5TNxAkio3XDxd98+ibdmZjBDfwey36jkFjky16Di1stCsJs74DREYbqLvg4+Gzodek
xWVAW/ufVXScQEsD3aH86cGVyGSDHJpVWgSApz8jksKz7I9oeEkph6G0VrADv4+2vVB8vITrmNcv
QnFh6hfD2TuAcQIeBRbQmTh/ZzbMZDwAUcPGYoKhGD3Kj/zuZhhnBBZNxL0I3WCULxn5NTuG3aD0
KT0JYnL53jYSnpkknwExjP0BtkD1+03Zk63sXuJy4+JJHq6GwHQGGKWs10zu/UOKa8DDQqFQiyiE
XiThwih/T9AMJB41vjvKVfaA+IFM8jqx3XVYaJziAr/qWoFQt5CdYsTjtTYXJWSNECXJPAG+rrK6
D8qtOfb7EatwJdrdEKsbTaWkZ00c1dBaGzazKPnofBp5Ix8xNMg3FMOqYT+MbqEG1OajBVsFcbUa
GavFZFj5bOfDaTA9UAmIlANGPzdUmv0AfJxEFPs5E08DDbYafwRpD4c93itgJhJ0sah8Onka1e/R
g4fH1iLGc4eXS+/0/YAKh2n95HizqRhV/csdgn0YACjpX8LwKQEcVjotSO6Vr/MzWCoV3anzxakG
WlJNnFgaIz9WUda82hnF3NXjUm25JpOZkX51uwqnFHwqN+lWwgWw+zDKdKej3nIeBVwSoebbTHlF
iAA+nJkHt6PbfKfuD4MJjBI+NUSxAwi65dSdmdsWcy74ymgMz2TZbwr70TYPf11E6Vy7ZTihKzLs
Wu7sMh4W8IsXDfNHHaGQXsZICspqF9Nf4MGlfWZ0t2KyudaQahcvcdOuSQxbx9wUOoDDXD+p0W/f
PjTDuAxh+D2LZOZMsDuA4ruArICe92VgQ+/l/aGrCLAB2Yspoucdoe1Ln9ReLAsWTj7gLB1MyXAd
chA3cPZRu8QfXcnIGgS2fAmiV9wuPf572wyXQsNty3c/czelrC8C9hsj0FTuutYqL3gJZkAwapNd
4TyEdahE+blqnrVplYHhqW2VpREvscanarBrY3S7pb9gLJ98cQqvR7qvXp7hLrBDVkndHFO2kCpX
Gh1YPu8VY1uUs0rtt8+wrjtae264yuRcXwis/hKrP/1OWU/w/2yTZjNF/jgC8RL7FoZMIRNbtJ1A
vIAb1PGh1U6InbCGBpsye1Tqhw29/MvN7wU3fLG3q3Pn1ccuTg8hq9P6DQ/k3H4UVb3zmnZrOdks
Ru9n4KRQVTBJmwyPlxNg9sroME2QR4m4staDZsNrW3sLiwFaAxBvzoxmQg1ZrMmUsVl34tHajBCk
DnUKXZWoodaYSze85xnxyWIR/dSfTWlzyLofEbghE7p23h9zqz2zRlfafYpxpUq+UU80T/hv8+Tc
9FBM/SdNyAssT0Zmbgw5PzhoQXUcJsNgEGFOIXwee2+3Y02U1osEEzLnW8/6g/PVEygf0Qph96cW
rzbTojBoVnDtiZq7wvFRES4IUPDkmrAWTfnvTONwaLnrKYSSXIYQsFIm3kI6Z9UAu8tdpjsWtmMn
e4/QTli4vOm8QdNl/Cn/dGB/1F/pZxZbxwmhMZBR2GcPfTY2G4+iFsoWB7JtLe3koOnUPdlygoIg
4Oxku8ZL6Gz8A5nRoXoA5SdqLlvqyUmkMBAQ5HvNQgG3oc8By2xGAD6RYNbD+MSzsNpUC0+5DKwc
0PdqUKFcBjd8+gSGakF4zPxEwpj8rhoKPfgbHNbeD795iShPoKkJUNPAqTA6ts7kKfUZThdErHeP
dEjJWDo75iW0V+meuJYV9PzHPbXz3ICrXqrPXsWo1gO4tBwtlmDHxNz7qT7X4ukHK9OEO7r6B7aY
m/LVDOinfGUrbOwHUCBD/yb5cuQPFadjKZ9ACOWo3fFW11No5U73PhIuCgNApgEg03WqeRNebdrE
Sh12TOEmTE26w2Kipkf9K8NkYelIngDPeUs55043yB1MGu/gNc8w01/c1iZQnkVaNe8D7ZjoHUZT
UtF1/j5jBfzVvo1BMM8M9j7Nq5GIl1rdlxkjJX+uesrabB8OS+QuUVYufYliDyf2wxhQwZLiiq2z
p7Zfmyyj1JZxx1tG7rajL5XkZm95AKlk+jrNMXZxkKQfY/bkBSt2UX9tMDkRXTBuCgk1BI6geR59
LtougWI3rmLiWNUSE84Cr2aG5kGIOZ6mnlzgXpoHdh+hP+ywzO+QQuFkRhBJ0ctOf9TbZcosKGBe
EagPF0SZP3ntoF2s8ax2E7rQviNu8TgphQM2Xps1OKkaEe8x57rGKwWb4SfbUWEjzM01kOxwzMW4
skAxDiAHLQXp4buSPaz36ayI+mFfSPyF4YGFFk7RZY0DujRJCWP6hDompiAUM727G/YJnUzCJ6GG
bpAKAJGftrDWMXgugq1lYvcwqWZnCpox2b0rxUYttnp/avkycUU3kKDgDcU+NudWQ4fRptvaf4qz
R9KfDUb3R3RStXroz3Z2HZw9d+LIzhPM5jLnVelsh07+aBW/OzEfVLRRUbBxNF7TncbMlhx3oEdL
pDs+rUWWLKXNVmCAV7VrypuAKoD0BUybOJWYBePUPDWgiNqXwcYnzFZUC+/crtwVjKCr4AVn+E7T
JXfEe1r7C17GSlyL9BQ4ci3hRHAW9gjCQwZ/XhkADgWKC6vxue3uyJIKmP1u0J1GZHg4mEoK5ibZ
I8eHSBViaJwlww2p8wjCUKsRZrwkk4UZwhwpijLO0FlDgWZclIV33nbvSStJNETdQ2Ea/E5wuTsQ
Eifi2DBRtvDeGseGt9cakGN/uN8ZJyuPcNTbcjbhiyiHTLwM/IUVgWTnR9ZPmYMNDTzwvGiSdaQT
NZd8oS3Fd08kRDbziVjRvRuPvN5/miz0DX91fUQm+0WQopXtY/bMUbkrmo8c7iBF1Kuk6SmGkmBO
nJEVG21BphFefFYjgOFcExd17s0VncUOSRtDeBx+3DQ86Djhu55rmTRIFE2hMXPMmx0Fz71vPrXW
LbO8XViZW2y4W6VGGX8DmgFTKp6jm+nPKaAwpkEemq8hAYgU/bQJC2KgcCQ58uvTc3D2Fyg40Q2x
lIFHwrPUZ3MF3VO1jPmexyd5oKzEOig+fTQc5fikKIucsRbZoUX7WUPjnYB6dvCbNRtetxl6LBkx
RfPFIuaNyKjQwYbqVFv6NLRk1MEaH4Irwc6t2NQFjtL6YuvtFf4E6AbeG3a0xqXGEjLQW2f+eUQd
M93QN03wHOUHf49gLanqiuAxVXIBYLCB+mdwxqMZv6EIAoJ+dsu5xeir0Fn4Ix2K5xp3PDIH3A3j
xmKwkqPPi8ZbGGgMAl8qFaU5Hil8xjRs9rJLaaPVdWymoLRMuizktbaxlMz10gQWcLhumU+1TF89
qjzkRRQ8yiNA06GIvdZDb2/AgT/pBsZO94tArFlkACjibAXYCE3Ga3+S3L2GeksK+tHm++QYiQZ7
Vrw48LStjiRXv54lybgwAGT6/HtKVhTX6Zz4Jye2TotUe9HK/NjhFdF0RjWojN4NHVVKwqp0WXr5
wlI/CCmnpWvQJvbtVTKUrokH7j/lUscBNAU5bEdupRcLfdeIfR7OBYvVGbZHLcQZxiy/DT5rxMQu
rp0U6zXNBQJfxyl3ftktSwlMnYg8yB+UbNoJb49DhSpYV3MQSestCdODVbFLeaiKhcduzg6s6Q7a
TTC/U9m32oA/DUZO+kR+K9HU8PaL7iBNSA7ocFhyQufo0fZ46SnXqNPKXZRe+gtTmHqsFlSwpPcx
b/jdYcdmkqh1h0l0SdI3jDTVYdLPgAxyZkvqp+OftNya5Yww/RXiEZfJLKgahoZj5t0UcofszNgh
9kM2Wi5TkHoIcGllmIAMWLK5IEeP3fqxRmcdCihqYOuYc5sKe2nWIBXXZtqgB9yZGAVR+dkDXafm
VpjCjB3mjDx/y3hfiazraKjtKUIcmZBBBBRZyquMtDzYIqjTLMa2g74Z2y1dB90Dh1BKkG8ECIcH
LaC3GMixhItYDSwmdSpddIK0MLUBTwQ1IW+tx3KyJc8RUZfypUH2Io0TBFa0diYfD4aUrv1CmJoE
OAeIp2spPMHU8t7zcvf7pv6p+N+mRumHTAE06a1AiO2QX+B7xiLyBnz3rFHsL/PNJsa2rHCU448k
rk4hIssLmNgT3zci4x7tw5A4+8iRO8xZW5/L8aHzbncqQ3xmBs2zPuUagGSXSLJ0sAzcA6MMIbQD
ljv1ODpjxGmZ8a40j2KvXyRLz4n1pfP6KsFzrr+gVj7BRWC+0X5oeUsEWYBug2k5DGLUWBqj5sHJ
n5llpECkCxWEpjJ10B7QhYIMCNFTF+LazPLloH7w3NlOd1tX/5gcTkF/ACkFVd1Yd6NOQFVyQ4lq
VsAXc+9SEptacfOpYbPVsyd8TK8Ze76Lya3U8YqY2l2aBa8pIxv7kmjafjotbH88IGZgOQ6Vf2vS
rSbkHjIuWmWqQ/oW8idl0sAIJopMCRBSc/umnrm0iJNK8Q7mKqmYobr3DCKzg7MrmSjpCRWs252D
QT5CD6hHE1OluXOJDLNzlxDdoekb+dZOjW8H+bZZL4bmx6Kg0yn1EsH0yL1KvqHvDetAlEwcb1Pz
mvEC2HBxnF1U7adYw4CXTWGEz5BhFcWvESHQFYfm4FJWhNfQPhgctGW71Cka8YjAqqZabu1dxmnm
F2jFYnlVDbDD8Nm0AErpiM9HZQusem3CEJbxYcT03OWYMS9mrRgLg3M5CyZNLoRgNFIAdOe+jqA1
QnBVG/m7yQlsBlAyCOUIK3aPk4iq6R8Zx37L1KZ9LpUvXfnq5IN0m7XqwUvCe5xMYeIt7QoHc4Rg
VdePtBAr1aKob5NbbiiYv42r/5Tx+8DuOY4uodmIy90J2g//ayKAvFj8NrFofuBa+oQeF81F640T
OIS9VKp9Yo8gKpmDHBhnfPoaQUq8jmNdhNNeZLgXASNJm1GJzy6f49a11BhRFSU7lvMY/xKcJ2N2
KelHBftJgLz4czMmik0IIIWBIgb3pfIuOMbxVArmMN3MJCilButDt4Lgj3AB8AkW5V7j8fXrBnyO
/6NC42bThk3vorHlU2tzOfssM7lvQ/yzFRMoU1zC50My9jOUGnjmMuNOIcukYECQVpsnaxYUoIUw
onfw8ybMQeGhXkIabtvLvlDXDhg91juvMSCx1H/EDhgJSD6OOzxGPil6Cltxd2vk5M7JJ94tCfu5
ZR58etABWV1A12pTteqwglv/pCTFuZXdBZEd/Zi2GjzMdiEIB8Xqtxm2RlNztoKCyQIwpOgURqQX
griiynG2xdbozYde+g8lDe9sXpAEzodmOJUwhEwTrrqKJpN+ut/VBEamFZepSXKMzygLgLFarMts
WMvcXsuEQlHmrNOhdIhXDa9laYrNsEnGz7qTa0c1j1YujqbLqEKmR/inrBuKg8W9P92C+iUk8U0b
q62cgpFefALNOH4oj+z4VmwKBLzVJMroeNbToaHk8emibTCNirote2tXKB4XMGF/8dYjD1HyZOjh
9JEJ3iLadDRznby4ywyRtE/4YBWQaI62k3qWQhrW6p+q6WdW2Kj5snO5KFk8aai61AJeRFli4t0y
ir8w23ZHIHEUKqCMFjKwTyJepDo139IbziYDfwx2GVZ2AhetZmvf7V5nfZbuZbq3mJBMI+uAzZEM
XsJDySK3wDqj2ti2cWw4Lap2ot2s3zaflmMSX7iA1LGgJFHzKLXnWjs0FTIRWn7tmTZ6RK7KGqYb
ybgyifTIqLVhw2vaRpVrEy9h0gTzPvtxO/Fk+e6DtICM0G8PN16kncDLtfm4C8wD35NCazw1PHvk
d0TzlIzYILQvwuKWPjfcQEgowCUCoX2shQ4TtQ6SjOMslW9IkzATFhP2hCEv3eJRgzhqg6Bd686l
pOcBQgM370+ZyyRTdFQoQoXemshDULbH6ir9e1XONUK/5KIVPAptH8hgsY/b5hBlFKH2sejF0QpB
Hf4eCbMpDojkjYigMAzpXjMrWQ6LheeFx+LuNC5Kv3o+vSLxM/5mbeINaykL19ufBIR4wWjUDFm8
z8puFmZuLgRsrJ7/hABYFKC/EhKvoZPSSk94QGZ0gTlpxKBEt/FNl2uIxR1jZ7e9EZDWaMO6gV6g
vBtmcK+WFsiFEvl6izdTYdVoKOpek5BSBv/gu9GhQbgCz4nIKmYUbFNfB07iBitwM/5OeezHLXGD
anjN9pSzDdpUyg8yiWreEbd9txHeBQgBPEZTZnXJ1PqGOYqdVL6TaryPlWxjjEcXCPMYvltXFNGV
fkgP/QoyKVGgp1HHnIoEJ1WLvdW1e1xJ54QIuiKTq7gFHzTnnBT7EtVgRp4yU0tXsza0wNYT0gJV
7RfMn1JmiUZckNTqzx2s+DEmp65QdjEn+KJ9i1mdUWhQtVu8as1DT/fiKxy1I2OmiJiNxL8RanLP
EvEkPvXBPINtnZstDY3jXjDfrHs7mcvszYWXwdTIAnit2HfihAo6ZwYysI5mlFDT1UXcFdbdHAKk
ir09jnZ2/dGG5t7E9saz1QWED21I4eGZaT+D+tMzYiyBs3bd4SVQ6qNv7VX1rSNEm0apw4AmmW7j
bfFw3CDXKvhiVSL6OWGQo7kgvA3JbvrmRjgt+hONO0BJQiUUxobhs09goFSZnXjHKn1TyELEUWdW
B16lOsgvte3hNq2QJtXbdIxvCjlPXwZac202IhS0I3VduJOJs9lk3seI1VdXcQiCBYDtFEkG+Nqm
deF7zP6Mi7Bp0UJmCHPmQe7C183WsdJBujXWE775ZCpP46gtTZlDHvrtEnctWGCzykn9xZABq+BM
aXNMecaadysiqFIlWKCrVkpvzP5UZBLZdpmx4KG/9GDH4wjzCN3YyyBAt1zvt22+qFh+Crls0t9q
/20Z19pPFw0hA0TkNPWi1C9i/AqXWgRxGYla/QSfW8+zE9naJWbboVhvyACYlaU700EkafgvSyKJ
ln92wxgNo+GXCIHnOTulhZ2ea0YKjAGeYbf9mVtJXzBGqLljQ64PsY7Zf+pmt3a3swzT15QK0uI7
0abeeNi0xjWS4co1mHbG2z/9DGmXU/H8jMgkHSnf8rbeZQEUT53rABISFiPeDhzkwQ11nC+uFrs8
WjzT8J7RDCB/mWXzMbYg31v7PDwHISNCHKladqNS1ot43RjvtptecFdlLmoXdZbtB3/l8WxzunxW
7E1c9ahlMz4SQxJQ6Ax5j1BIJR905SgRhZ9jGTNhmWIjQSnUkKTCnUZEOsgNqGguPH4yb2TBZnY2
dQxhu21pQhhp5SXscPRDJMCER5Xskky5cu07QXzRMaEkoEbGchWya4i58ezQ2OTx7E/fdIumGMhy
xcceLihLnoIOQ9KQPOwON4FrL7zvkRlT4uxcfkjyOkD/0McIs8NT3Tj7jPxg+UQmHCtMpylnYXM3
9JVPkIpVPdnWD9APRD7eipKEuW2vL5KB4as3h1pJ3/+tMQ+3XHFQxlc1yMEKB+h/0LPxsudoDUQP
EEVv50PXLwqUDiXVmc27LzcGkyF83aEhVp7HropegAC/qirmv/74t3/8x7999v/ufWcX5vfEkVX/
+A/+/JnlQxl4fv0//viPY0ChV2U/9V9f9t+f9q9f9I9z/p3e6/L7uz5+5P/zM6ef999fyPf/589f
fNQf//IH2qygHq7NdzncGNnH9V8/hN90+sz/6wf/+P7ruzyG/Pvvvz6zJq2n7+YFWfrrnx/afv39
l61Rbwr9r5fjP1+N6Wf88xNOHwlf+wiSrFQO31X9/b9+5fdHVf/9l6rZf9MNVVVtaUq6bFv79UfH
10wfMf4mwBFbhmOohrA089cfaVbW/t9/KfJvukbb4eCIsoUpbKn++qPKmr8+5vzN4HN1eBHcxlJ3
pPHrv16Hf3nH/v87+EfaJJcsSOvq7790XZW//sj/862d/qaW1AzT0PmWmqrr/JYWPyv//LgFqcfn
q38amtEk6I3yPSLJd6J+0ZG1IyKKEclsFrfjbhinUy+voazFPVlyxbNSt8ZaD5ynkbizjVaSLVwE
zUyUBcsdgxAKzPPezW49hFrdI206aJZeKRZZ7y78dsQkI8W1bdKfIGfek4cywl3nMGxJCNTzJoxN
VvovyrnqsaSGrfoYVJZaWuKvoe4rC49kEFURMOfqzRAzofcYKQvFeoo7oUHBInDSD3No02OiYQTC
VKo30Bhiqb/6qa0tHNScmNCZ2Giw4O2x0JB4FZOlBqhsVsPNT3s3WXdWNm4Gn7xymKIdYv13ED7z
SgvdGQOOv2oRnCdaE12nhZhDFuuGbcVREdrIvpW/s+XqL41im/vCjQXLP6KDSklxSg544pjg0yYQ
iD0oc+llYuOQrKUOqnLRKRpAv3D8C8afzCXnnP0VD1Jaa7yeDfNtkPaKIdCU4COciz747FOsM4K4
07NHqHNVAevwIpYmqUu9T8EFo983n0uELaPoNbTLzUSsxZkVpjm6f6tZwSoGHNTTSoyGKh5ezDIo
VWuih3yOpahrx22W/YyVq23KxujOSssoSLWqla0WwwW2SwlvxQS61n/3pe8codft4zAe9x7gHp6n
UAFCN4cvPP2jyNTvTBujVdW1x7wB2m63g7g12MjDMmJkqFM1OCRxmLPM18uZ6GLMA73GjmAcgm0Z
m+/UU0e1bPq9tMa7KLl6ojzVdmOpbKTT2XPLSLItdlEmhDnmjjZmxOc1JXlqwv0djSPcyS5+1bqG
VDtkzp2vKtfSJ1KOUXqZMBKsrOmKTSm2mzBJqFBLbaEMAw0HWnTIIKJbxuFB8tXsIrn2LLRioUNw
Y9byNaNirVpvCB96bhHjYWVy4RV3N2wSFL8A9NV+YNJa9dlVlAqBBMI+W14pWVtiXM0ztlO602CW
7y0S7MJoWIU9DzbbgWkIhXNFDPZBUVr93I3Fcgw18v5S92mosaSRdBKRtpkwK9dUItlHHzugXScL
X0lGqBIVLk+cbSMQECgBDlbHAEM2AQzpnbqXYo2lMARDqp4oFv3CrQ1tp6Ioew6gcBdmIZd1hTus
01g0VgM4ElXKd1tHBZJWCqklFaWG1Svs+CNGYr0O7atE0aVFunFw8iSDI8/ezvMExEdufDlME2sX
KAW//MZU0W4NpSPZgBm7skBdGo1aTUoqVYOwmLKOY+iu2Ktj3m4yqM2uJCvBzdF2Y99kwMFYwUPz
00vXvDeufK/jAZBe0JMomLIxMHoXXze0hjAv1H08/cNhzQj/yTo2Q8e6o5TnwsaUlOqgaO20BZeq
jkx1y2Wd+Nk+sIChCnJgsLzD0yivJmNw3U4Jf9DUzyKqethWiFjbKMcELjlgYgWCR9pgxjQbH91S
CEUhIMIMuXoAnQOAjzQ4RomsQj4/mjzdCXwFvFZvJDpmI0XFVvs90HxC+UYmCSoO2TKrp4z2WoXu
WHckyGIbTQiiFRHhbRCA2fAR4bJoNI9dM9vymEwBNKa8Nezd5JJXmNvYYefkYNoZ83HZd7wKUijd
SWNUm0rJHvDFBE9+xC6YrIzG+10FFHQ+MQJQnig/Ov1jsJL6pN9kk0YHl8ROW/e4katqm7ctHbwJ
/zENH3n4UhRsq1ynNq/2iFfFGogarEa2uZEd3TluBspoe2VlFrK5KnkndrTaBqK41g6KIsmgu6Ho
LcfqJTaMS2KH42JUien4f8yd127jTLa2r4gD5nCqaMuS5dgOJ4Td7WYmizlc/X74zQDbzWlK2AJ+
4AfmYMbTIFWsWlWr1npDwzUn9/3+OQYu7Zd6T0nOx+pMCtCOs4snJ4jwjIXwtmwGkrtA1wY8arAq
tbR3TGaOTQjRwbLbV1n9keOtYioj2NpPEKjhdtypasOl2ElXfiShBYUDCUKBHBGD2rEyYm5/TUqf
ojfKrTZWgT3JOzTci2sC0KZSu4ZqgiNOM5aNoU03FdCAxhjcBenHY6R6oME9Who+DUx2bHcXym9V
Mub0RgSROEiSG9zagbaNavY5AtN+pSGpja/Tgu41pcGRL1RkwNH0QfmFmp+1xCEQcetyAN0ceeba
zXxS4WJsBWlw+9TyFY0I6gfddV9bwD0yiROiLpslaXKtoakitRYiQS0unD7A5j70bdi57nG0Xw5Z
2AL6v4iUClUlADC6nFEv0zC1I/nAPirR115QwTNPgY5mlD8KkUIqyAqAL8XwZhkW7cGYH6OWLWVW
9YUDcdgBMAGdZzXtAsI20FaFQo1evtlxbe4qU3vyVUNaF7jzNoVt0WQqXk0bikYY4Qo09DSPERh3
fa4jaQsAaKCcn7V9e+hEtwrY6JA8RAw5wvInNYGnIhVE1yiLDyItqNWlI+s+oPuRIr+gubd4Clxp
qdpCM4k2ap7tSxs6sOXWo+ONOuycho6Goln4DIWixjc1l0aejQoPH3twOS7NKwmoBvpiXbTq5Cq4
qfV41DBMcGALPXfnaQYFEr+WbjD1roG/4DVqKGTtmQI1rcu5H+cKEJPKyqRFkuWo8Sig4bsaBcK2
5m5cmPB7Nd9boSDTPmgIq6tge7tCu23ZDRZa70JItshejHFLAsZEKzdwHjIlxHpDvXNyNVobVYmb
iKU/CgNBlBy+VwcPKfPJezBcMH3/mCf9QfTqs0vZTkbsQta+uOjfxzXuaaNJuSPdhNGPNFuW6bX3
wj/ClYv9SAIzB3QR0nMgKLFuKHYvrXStCHYWEGAL7MAQwtXlFXLVPTWefNXdShFwttvQeqUMn4Ky
k4+utpTpIdI+we5qpGyBBIIe+SH9bqik49Z3rwMeGjaN+EU/Gj/5ngvhD8u6sZQjVURQ5dYoX7BM
fupU2ZGAkdY1PdR6JyMrsDa5ouVL6luVj7IGCpBXCipdA9Ymq+oTpxeVMjcOG+kaplWOKTAuTdEx
Dx8guGNYp3QowCz7ZGOhv1sulkX33H0U8IOWVbmHRMV+UNgrWP/0O9IHuFGufVUbHSBK3EGW4kU+
Mhac1P3gMX4v1C0A9jyG2La01G0PtGRUPRzh/DoYJGCLy87dI0WH0jeyMyQBiLnq9CsFTkcLWxxc
2mwY77TrGh/TfGW8tdLK+fKh9oi1eDDKzwQxuVsSTIcg7bdAewMXD+Ob4KVRb9Cgyj/zlxpptWKd
4DYoaL4uQ7SjpaUcLTOQQ8HWi/d+t2olKLCgGzcWeZMW4UqzxIoOQhZzS3ID2eAT8youDR0E1psK
yhGFlmHtJccO7TuMJ+v31n5QcQhrbTx/wARQH+ewyng1Vd9bAMjkvsuI7JvW91fhb4x8S8zFKrht
5ImONROfbnSp+NQR97WaDM40gkwOHDIkT+NbCxKCc+/T3neX2WdKPEEMDmF8UoCAafEjSjDPpQd+
o4+m3AsLwWfjYHlXJaPY1f0Kf65F9SYs5potjV94E71q7QqSmo2sD3bcyUpEgDxQnKfmtrA/kwbY
AD2xBa1DhHkMfeHjDmljr7SgZ5/8RJI1oELsYGy01WmgjpWHRf9ZxbvkZ0or/J0HwOYL0CGTKbIs
O6jZ2MUdTAQsnI3dH3rrSQruaCGrFawiJJHYIT4ATDXZU03pWF5V4a3jfeUgFwKPlXRj+y9u8anF
2DLcVvqzYVAYeqydlzC4oW8orLu6vQtoDeTDD04XmtPUgb7sDiUDpJxM9y3vf7bND1d7FzT2gaXT
Fy/BBuHNNaD0Xn5SogIm/VwWPy31R6rs9e7BS9nn43s7uTcCQMl7s5cgDDwUAD6Gx0aWgJz7qHPc
d86Xl0bLOjpSgdaMlVcc1ZWKith7Sx6pXw13gLpSbPFUmvxL+BnOttmoChhtiFh4aowFwcLCMj7C
KUD43OwGD1VDFxUNtJM4LpXqSo0w8Qxi9xeKQe02qavF4CrpXkUXwKQ67/ng9z40fUS/Zj8NJDi4
TKXmtVWh89/RS7aVfRlzbFP17YoSp7W91L1scMjk/kk7RbrLXNJgnAnK/LEdfmbt7wpnhiGIl77c
LGoYD6nKltC05PoBK81b1ljYdL9zh2Z/pGPUuK+MRxQBwK2F3kJYjwX1voxdzpS09Uqvm3UhoYUs
k+voCBKDFxlZ4fhB0N+qFjV8Natq15bQ7yFscWBKlMlQWajs9e+6APfRA0dxUQ8PviwdJUKbXYRW
S28cPN87ZnrDStRXjtHsYfmtbGAvV5XkA3/SVzGXvGDkMQEFyGRlEwWIDbCKa0gyNFBi8RthhCKt
FjahYwTSstLfYjlcioQ/QRUzsGy36AvrZKMBnmNGQifEe3ejZ6gSkJcsRgD62H/R2G6Jy5wQxpSB
zuNXJT+hVA9l5yEaXmITRWOYB8QbodF73tK20MIe3kpKiJXVouqe0ZloF2CfQLqJ9RBxi7mGdbKK
Ikqyw688+PDxAwfrkB9sCxlGR162Bc1+VCcCMozAaNEwfQyx5uiHcB153Iyi6yaHt4MC4QF5a1iu
S9NBs5ZbuLSQQ4qDAkv4kKKv+svWf5lAhTOtWnU9Gw0VhKpMF67EJWkRd4cKcZOoerEtTDbjIwQL
3HhBlL05zY9sVOVB7y0nl1V+ROZvZITY/L4EepFpvGq167I/hiPn7qv1P5XsscSlokk/+RBpcOgx
kho+qbBYaF9VVz7foqAfZN26X1jpBUw/ZpsgKsHBN9arNdBOcz9t/1P39pgSxR0t82sFLdl0C78c
N/cbusowQuTwCFqqxOZd7FsAtNZONqmwbMB2ZVhMcCmmQ0q/Mmo3wlqyxxU4w0AJD5a49els/8hN
VHvT3nXuFXrwm9EVl4qMAo1R/B6SlSrtUl+58od+h1kAXrE1hf2lJePPjPxybCIV+4nmxKILDlrx
WUFWeBSYSWMgmeCPvRnSG13/9OOXcW14L6aBy80WDqEabSMdIMebX7wkxh19nGWdHCX1mFESBnCH
H4LbFT07VMqx6SAc3JRbFHAWdZN4ODIjPKul0rAqw2dL7QvYwgFHvedtaqvBQCwHxQp6BT58j6G9
ksYNBGf8gONgtMHdX4dpvusqfmoePytqTxysgZ9yKK1k270rxp1HwqQXXIMHC9MCsxBr9z109LS4
zexPLs+shH419O+q86GCy8/rt6IAoZBamH32EphtB0deCLxC+UxTUvxQ2vWaRxsLm1FlUUUo8Mj2
dY0sd1jQcv5lu5/4kjFrZbKmvg6eTOSwKl5UaOP2p2Y9odkjj4WNnwFKkek1w2pMsMebJvyZEZTj
uTVaKZNU3wAGRsRtn6t3QXIkG/WRtQeS3+EJi1jAGjlPkqqkPNRADNmH+FnQZ8HEoEPSfUgjHvPK
QxmeunRo3nohR8mLWi6X4zOQenv3kW+hSfCkRXC9HdT6NryWDkzy2ZiIrN4K0HIGkpnbTluypTTP
nK8gTtUnUEAYHRbIg0TNb8eDer4u2p1ZPCBL14b3CEXCGCpUgtkF9fChFm+OduPG7z01hzELIH0C
9+LZKIqu5RLODtC8Gi1K71oJf3jJOgmvwc63BjITeJk/RxLq60tyBjKhHHiL/8hxrn3E2TJTkb56
DLS97e2X1oeJx7e4pvwQjVREgHT0SzaQJEnjdDxtsjxyqdexPZj+L9RQ0o0kQ43IE+lnYnh7Uu4g
p1VR1fnaWuXVA81vGg24TlI1ALUFU/sKplRc0edfuN4GLBZ2MuQ0IwTAWCO9hbyu398VDr6gENER
3UPY86HX8NtB9OhGRHdNeAdLgOxwZdQHvd+jdoc5UwLRh2WibuoR5VevtFEJ4wndkTK7AhZ0V/+E
Sdl9oQcppKs6ux6CH4BuSD8VJJM+TXGNXWALsaO+MZboAeQxHb+1/wMZHuurLVeYtTU+ORZkOAU2
1Uq01+jBkjxxA2hoe0aLIlpZ6HJ9as9UdZnkmPoU+TRh0CCH8CI/1VQAXoGpINlqfdnyA4blXbID
EdAHC8CYaj9uRYn80MdPXYkK55pU2hrWVvaYs/YeOuDL8csA0aa74n5QN9hcjZlnjyQZaKKB8sY1
fRLd/F1rXGw5J4YvhyqpDrRphWShnTwKMB6jlBt4nxX3f+EjJLFA9TYbgOVelfwPNXywtBvF33EN
Xl7JFmzaByMOF/UAtaLfxeKZZWrmsEVzsB7M+n3RHiJUjZtrzISASBMILHIYX8G9roIt5t6jkR1G
K69/UJ03rb0CHuONNHfxachk1uzvPWrcGzOHR/ciQm7U/g0gqC7GX/UnXURYsR1A2hekoDDmJtnK
EsTR8P/CC7umDfm7rX80PoBzcNHS9apo3hLQ5YAJQZv1e9U8YinE1oCkvnsVcGvJm1uPXFHiX/TP
kXns4/vCuE/I9TkQnkyAyBgp0mDDXePRNY8l+MLk3c53TbOHgYpG/WC9SPYNZe8m+eEmh9j/smmW
odwNOvDJKO5aJK7o3ds52sjKa4BbbnWt01KUEhSqBi4MtMQ4geCYwVQsdnjR2s6bAgM+ey/q1cjL
7cZfuV0odbGs8l9V9SlFV5G2MpaIZxoNQmdY6VKBEevkZ6+Jde1cU6EirR7gb7kjfyYPaRSGi1X2
OyqXFJpJ4rkh4IGlhxsPp9KGFgWWuZs8Jjv1AQbesjFm8VPKbtR0dATWpfm+svGnzR+AXpMTok05
6iAY4LzStQl+PH+M+k+eTqFkoChq3nEuc7GVowcPqcpnqg/IulXolsOMs7o3UiLr2GpwbjbQvnoK
GxQwuvqodfd0Cl2cV1206t+5/lLWs/QF3He0Vq4jnSR20zrbMthoyUNu7paltCyiO1Zirl+RfWyE
fO12X7F3tUTHUPU/8vAd5lLgohL4SoRAx/7WFPtPw+l7gwk04H/3l2imOfgR2Zbu2GOf63t/yVB8
4WlKhvqyU4u9ZQvWVg5D0E2CbkEP4hrgSzjo+d0QfhjUokQfBsfWJxluWwHDEGmCNDcBC2k+aWi9
0zDX6bgkWSDsbyQbqp3vqndujC611XrYrfqPeRZ2XPFLrpRN1VOqfBgawdp1w8/Wf82DwlkqQmxk
I052HPqUqkncEZ/01LWUpTswSkVLCVFkOH4Erh4B3Q7Zf7mhKEWqPTfDVd6EwVZTcZ1QkP2IR3lw
2kW70qNDJMuUAGxESrKmGw6lpDxW+NYFcgzCoTYlyj99sYKtGa+klFaSj0p5W0MnreqguJJ6G1GM
kqwk5yQbrYPqYPitCNveVg6FHt0RtP27dCeiogeCr71/2NLSQtAEny9sReudjmtW+KArDzFIe+qD
+xEogNxdvs7ztcaFksPJ3rnJa36DtBVcZN198dy7XLuu1Q+EXoN8R5pcN3eI72/qu2J4xv4RhnMF
Li1+Kp4pEmSfQvpl2F8tFESyNf0hkmFsQ2PRID0hbgACY91UGH/vaOqI+EbRdhX338w+kDHHN+Ww
EvnGJ3oVSgugvFccsUN9KF1wYniLYIHpIUG9tsJbkfwYKecc1DF7CCI01zhOI16Oa9eN2a+WCCom
P2lDYg1sbZfGsx0uzWZXdWu22BIpvnIbstmBJrVvW3vB1Da7zH1rsgevRwGlIN2ghsrtt0DEFKHG
eypraz1Bo6SNgNeRh8GtDWP5rkL4wWz9Hfqry8h6rzBaABQctlCIg4C7aopi2KYpnl0EsGzuCNh/
NKp/5ZBfo5ev/wRtRU5Y9QDrGwp4jb/PSzm+tmPmTKV+CNGczArBr1LWoB2TaWkp956bUtytvO7o
yYeGXIaZVGljjbKj/XumH6zVcHyVHNLAexUcI9m1RZl0CwCO3NAerOWmIINHfdX75LwodgOel8E7
Uq5V8lACUy2HaAFk8AZtZQ6VL/2eytXeVj5KqkQr5dg6L0HJ8af9wN9v41mbFh1YmhRQ8QtppUg7
v0Fo/TEw3samS76JjS/siB6T7AuVX7X+bbe/ujcSUqOA0br1bv0aZOSebCJ8r1PwMkfbfo2DlZnf
HoFxp29jXn6sAThJ5pUiwZGrF4dVJQ4wCgL3xuRE87Ftyz6b8p2GJSyQFnnUFrnwvmPHpp8m8NMT
/q977i2AQ8GSOTCJjZcUmZ87Sd7Y6EZGP7LwpdkgoQcI6ir+stXPvH5EVVB/kZ179uaMbMKhDNXG
T1mMKLP4oGxWjGDbdc02bQBUNkuUqejV+cmnzKmNTD1HbYpkEhexLuDHtqDod2iG3MMFhqLQtTLA
f0pigmJXDrGBuunVqIQOqD7Foq3XPwoDIIcNkMW4GhRaCOYK3+khR16BqV7lIL0ALOOrnl7X4qrY
Or8xaMQJhztYv6MKk1gHkPrKEpfy6o1tj0p5+BWgepAD7odqvY3j6wYdyQJS+ipB7Szbo0SMxlu3
+H0vwjvaIErxow+x8mBX4w5wDU+q/DFWUqlpYLu1tOm/t79cygk2dIANjwRVva1ukzvTgCi2EyCv
oicqH8il5YuSOmSRLOJ42zZ3eGta2WYlPbEFgQ2onfvA+Ig2mILpK5CYLVC08KGkdxYfqQeZ4RN0
dg+tQSS/EeM4An1/llpUhBGiWNEdJLnorDv1Bv1SciUm48pCYH0Pn3GwMcdEPN5YOoiaw+X+Vdg3
nMbifaXoi9w82NoHNDKalXjMPof1yq7v8vQVoJUh9tHGvcXtofhZ/ExgfyDXHIKFLjcpjjBiTd36
vrV2V6cPRxX0xzfshW068BTAd2iK5YABUWT5z7NxkI0iLoy8ufFCWHOj4DpQ5m6QqY3E+6LAX6TR
ShTxaYGU3qNPN9kD1NM1ccXtheYh0dkrNpzlnjsceOEWbqfPwdONNBpBG+r/FeDnKUv4zxTp8x3o
M48c+v8QD6QoJ7FA1+mvP0BA//zzfwOAHOtfTKyiGLpiYc2rm6RH/wYAmfa/VEwbabfqVNb4rwBv
/gMA0ox/GTKAF9kCmuPoxvh//Qf/Y/7LMmX+aFuqpSum46j/F/iP/sf6QyJEt3SLtGzEBH3D/Dhq
0JglugTEoz96E9BIe/FVs7s9vb6tmcePf//2+NBCO7PtUjgmZRp7uzIODbYSuSjfm2LoqMgoLXXr
SoHJ9G9I2r8xWH9JN8dk8n/BTP87IPPPNzrJENl15JrrpGgUlBxiGca+r43vJV+0iuvTA5v7bpNc
FkFxE+xNSiu2F42+EMFgc8IMavZ++vlzH25877cPB1ZcxuIP6n2tCP1gOpJlP6AhqvT73q7wtJSs
AQxD0ufi4fQL5wbEMv/+QmHLorHGFzaxY3W7zK9pOull7Qfr0y8YJ+BvEzPugN9GZAeo1Fa1Zqzt
uEci1oX0CPFOho3DrVdDHc9c6KURd4+nX6eMO+ff3jdBswkrwVqy7A2snb2GXEy1aSF1xbLpnVhC
PAvRt1UP4Z+SQI+4oBqBsYMS6NnYE57+CXMjnuzpeKIkTWzgyd5yF1pqRfbbB6Kbyw1l3s47nH7J
zLxp46Xr22fNCFbE6uDh9H1pvXpFYa2BgsVnzqeZIWiT7SG2wwCUfGEABw6CLxn8J5AynXxKM0bd
JghKm9PDmJsubbJTZFJriNw3jLXkwTV0O/OHasAW8UyHfqKjApHyapxaTMSG1KR9jqpmdfrNcx9w
HPq3D1jELQhBFWhslUlUiQqlCL2VMBwEHS57wWSrUDtPsbEsMtem7FGBj6Io8SCk4DFy4QvGkX0b
gRr2UpqVAqeWrLfMuyqzB+kRRWHZO7OnzmxG2mRvKG25ltvOIIAsZJG4EFPKlqgd9YgY5sh2tVRI
/HDQzrxubkYmOwVaq9BOVVAQmWQPEC3QtGrWHSjcZnt6RmbOiPFQ/f7BaP65diskVNmqWsW9xMxS
mUa/EndrEVRtdyZ45l4zif88owStdQiPCDUanrilA6cQVXFXYu15vGgk6iT626izlVY2nK0qdcGa
loWPHGtrc1hEho1byOm3zEyIOtkFfNsTkW0JG4kAvb8GPCgfHU/BWfCyx09D3w16mS+EiYeVqx29
tk5/MwdafacfPzMN6iTA68bKLBtE7LaJmYYOJseakzWFoaKgSnT6HXNfaHz3txCsAy3t4z60t3rZ
RME67u0O7V25D4Yz32huEJMYjxzJyLGDYApQlnQ2uV+H8jqwRV3tgKSl+YXfahLpdMG0UpE6c+vi
W3pQnSG/LXtHO/SNEV+WEv5zE/r2qRIHCcKw9gg+XUkgmXlmK+6LsqDnquWDI+/oRjvWPYwEXKIu
m51JvFs9n0yWDWvbFEwTqq+gyFdUiyXtTKTPHJPqJNK7oM/NSkXmUZE8dAEytYaBCSNyVFtOVFrw
qBgVwZmXzezGyiTmey/06H2z1oykEdZGrmup3ceq2tCs9axAuY0wWpap3lRK93b6A46P/ksu9Q9z
4NucxZ3nWtkAL49biK/cZh5CQT9LdfDpeA5FZt5HoRp77HOxX+3lUBXqa687mnF/+vUz0aVMNoje
NUl/I8ndJpZUr3w9VpetiVXS6afPpR7KZIMwmqoLchXYvyYzmPWguE21tr0wRrqz7GvvRUh6m9B1
tZG46bjBpQfVsu3w1Y5UwzgT4HNjnOwgQFsNkbW4dQnLLWEMDM6XgC38H6bO7LVoZoUqk/0D8WNT
6bvQwk8hwFGvb+ma2nH6gAkiom24yJ65t8wNY7KB1Eph2mHoQTqQYVmGdi7duU3sndme5p4+yQwQ
pU1DSbKcrQHBg2a/YifDgmI5MsSn18JcbE12ijLIYT90dJ2rvnWRebMqFUCw0PT+Kg1qgY/QQKfr
p0iGUj1zdMzs7P+sym+xpbVpzDoqUJGy3aSmcOsoYjFEXv7V9GyNZ5bXzFvkyaYx6EOU11CsEQWL
IxQhErpXwlOp+YoL0zZ5kiWYriOnYd4N27L2kGkNTJS6wAlvTs/MzNTLkz0ACpQvdRwQ8DgDzCwq
JVy5PS34y54+2QK4RWW2EhAKapmPBEPlBavc4swMz/30cU6+zbBiilTvYm/YBpaE3nmTqtqq8ST9
XHo+9/zx79+e74d1JbQC6V28tZxrSdYARI8G15d9mklEa6IxRAXpdFu5wEj0hNOsl8EynH763OYr
T0LaTtXBRj5x2CogArS2vtKk7pAk3qvuRI+dLW2lyNxYtGfUxLo+/c6ZIJcnQR7KUoGvJrRYVYRv
sjSC0Gp8WZD/h5w9ePnSQczl9Kvmwm6SGIBM9IdBgX3cSsYX19uo2ehVJNJt1YIaOP2Ov08/hcA/
p19rrCYNIxB/GgH+4FRZiF5jFp25YYzR+99HP3XqP59epWx+LXS4raKPXcN8eJeiaN8KwHqa7r6W
GSqgjhueWWx/nxrTmUS5UiWxaw9hDfsafGBWjBjRQb2KBP5ALvyBhejiMwOb+2yTkOfEd6NIQSeb
HrGrLAsDdJLldyj7n56Wv0+96Yx//xaVhuuVkTRQf7KpXkBgMOHNJzS/nTRKz5xWc0MY//7tFRRu
cZitwwpvSK8tH13Fi7y9qNP467IhTEI/UoIm9xq1W3dejT1GPzxZlkDf1rW8C9fuJPqNUIp023ab
NW57FGhLcIG5Q6/u9O//e9JjOpNAxwdFV93QbrBrlN5olQPSKLGpLcNdJYzwot3ddCYhHgmIhlJp
/mcIugrIx2gQvDk9hJkptqfBbdhubftKs3ZaB2Gn8enlxR/IngR3JDfCjUueng802gzR33nCvK3t
qEb5Rw0vHMMkqH0dsWSspKjh6NihaGjVuDqAnss+0CSMow55msDj4XaJhxXSCD1+J6a/O/30mf3I
ngRxV1HxivuIn45yjO4Uj12lozYFNLIR+ktpydGZbzT3okkoJ75Q00yTR90iY9uW8i20pjujCz99
DSMq1J5Oj2fmuDXtSUiXQ1GJzAet4AXKqEWNqodzJWFMaaIEAzN77aMIAQx2lSOSdfqdc0NT/9yl
ZNcotN6XQPWipqrjjWGHECHKLvjQI+URDcPN6ffMhcok2vMSm1SS9HqNcB898HBUhihU68woZrZz
exLmloa5SwAIf53pEHo95GtQ7iktdBNReLloANYk1rtaV1PdgpA9KCgtYDKWRJi+dj5i96dfMDMT
1iTc1bxzEnzQm60R9eLBKQxzIxIAeaxnBWKiYxyS3k62p182Mx3W+CO+HU5K4KoFoC78td0y3jlh
qWAHHPbr00+fmQ5rEvZ1AdHX640aLJT2XkrdTVfCGUzRBLjs+dPAL/sw6Xup2ga+dMuu+6a53n0k
kvvTj585mazxo337OE4QJMg1WxXghApXgxbEcZP5D43t7RxsJi9bs9Yk2NOolCBQ14BtAuOQF7Cs
KEYdK7N7OT2KuUmYRDad7FaU5OhrhB/gfAOG7pUX1UhuTj9+brOyJhGNV6QnkSLAV3MHRHs7WsWR
GwGrB0S4xgsgAOCEO6teVNmhCwYP8gxYk9Mvn5uhSbw3HhTtiCdvY9LD276PU4T/4EoDy7M2AlLq
mRvCzHtGVMD3lVDnsSrHblZv9SA8RkkEh1dlrEI1FyhR/L5oMOYk8F3ARlYTFFB1G6TFlWI4Jgnu
MZYq7mI/uOwkNicB76SmHggpqbZQgb7MGiYYG451d3oEM0vNHD/ft4BRK7UqqiJgN2naW6X0jtrQ
3Ii6e7js8ZNwH/QMdrOP5KdciAxYPX4nbfYe5/aFP38S73qrd20A1WFrS+1dlOI7gw4jwjBnTo65
RTQJ9Kx1Xa/SvIqjT7pvZIBwNXYNqGUGNCGQHz39kcaJ/MtV0JyEuwJSFtK+KpEtNjfVKCvRZM+u
pYAozW9hnZ/JUeamehL1ks+Vo8j4VlFNQucOa1UrN27ir0+PYuZcMieBrYu21zqaHOsM780C42fd
ODMLMz/8H/zztzUqeqMyM8HlFQmMawF/IiFdGPT6zHY488ONSRAHcdX5dc0PV7NHGbg9ZMqLvogx
CdwYSLMYIuYVBPOH6ua3kWNdXfboSdjWeYMYfmtW274MlacBtYdtWOMXfPrpMwvSGCfi2wcHUqeH
cuxUCLsfI1/fZkCKbTwjLVm+V0v1smVvTGLXUytPErosrdmP7wdFWUqy+ZGXA/RrOV8IKb5sYRqT
IGbV53kskxMYQ4v9vIPMi97AXTz9rf5plvwleo1J9NplY6H0jINLt4FUde2/6jp8qwWUYaCDRywS
1uAo4XQ8u9nqXKVtLiImoexjZ46sb48zUu4dKjl4N0arjExyP08Pau75k1hu6SP2feqWa6gFVwE9
jpUrhQ+Bj3vjRS/QJ6dzUeMhLsW8wI6NO1ukn8A2DqA5LzsW/gt9pxs9qppOuS4S7a5To89YjRFt
MM48fmbH0CeBrbSBpWmdUm0RT9Fvzcwor3IdJa3T32bm0NEnsY3KShOTgUtrbYDqmNT1pzVkaDVJ
zwqiNhdOwCTEOweFqchhA7FUuQ2QIwDrtDLsYohXIs+Q0zs9lpmFpE9iXLSJ7tIdwxVGFx9S27y0
RvYqu/GZdH/u8ZPQbjRNLkyNT5XqAV2R8UiWYtJxrUZG/7IRqH/uhQVK+lT/O24Uqr8vBus9DNqD
m9rPpx8/t5QmkRwmlqxbPh4afa4d4KEG60C3g+3ph899nkkY114BvrVuuGxBh9Xl4trGZTZuhzM4
vJnfPoXIFYaU9p6WlNj/Yb2kFtq706HsedFvnyLkel8JKTxV5Vbvmxs/1nZZmx3zJjkTwjNBNoXF
qbQ5QQxLxTZqMdK0zV0cyk8ZP3+Zu9g3nh7D3EsmkZwZbergflZscyfQlq4jsLL23sws+SVhSnj6
HSNe+m/ZozZO/rfDuhZqGfkKJD9TybZJCfjXgDS90BPjl9Yq+7zBPRAe3TXNmWjZ+r6A2ywedanK
t4krn7ukzCw1bRLorYTXYK7XTJevHrFlfZB066mE2HJ6lHOPnwR61WqlL8ysxKBT23qqgfqQuJaT
c+W7mYRHmwR549oRjrJ6sW2rAJVzqNGNW957WoFhhB0cSqM4s5vMhcwk3JGBhnnWReXW8aE56f1t
Yl+YJWuTYG+lQo3BreD9kTRwbwrLRJnaFN2iDVUKhBfNwxQXZ0Rpl0aZwYfqqzuJTTb29RdJRE+n
Hz/zeaaAuA4gbGxSe2BHgYuT9GhzgVPVznz8mUWkTo5tT/UNchmsSmNdeWnD8AH0/lqXxJk1Ovfj
J9HudzmMQdkvt4Ya4M+jRplTLT1ayP8hifwfsSYIiv4Z6brveXZtxzD5Ouk+SNSnOBd36FJuu7Re
n56AuU80ju3bZhIHRk5FgFeUbnPIbe+Q1d1Vhc/jZY+fhHFsY0uRN32xLTTrp9zY5Py2Wt0rXhuc
OZPmBjCJZGTOZGS9WaB1CwE6j3HlyJEaBvN/4RAmEZx0LtZOpc8QdK9YIPt6dH356BfOr8s+0SSM
q0Kva91hBthQb5oeVTI/3dqueiYGxsX4l9vKFOTmtF5ch7lXbFN8q0CbP+SFeDQb7yjyc32JuVdM
7tM0+QsUUKNiK9MLNCIkTJR839nJvoXRd9FHmgLXKLtWrtlK+bY07RfTM/cIiWzjKH+97PGTSEbR
NYk8EXKk8q0WTu6himrYCA6hG3TZG8bl+y3OKg1duzBz8i2qkc9dN9wXanRfS87z6cfPbEVTVJos
czlMDTnf2naM4pkf5kRalyWPpx+vjNH0t1U0iWPM2ZFqDJFXinLxPFgYhNv5IZDKTy2HSChn5nNg
qTWscsTOwwgxPyo2qI7n4YXjm0Q5cvumm9hajso72odKqd82LVJDp0c39/EmEV5LqY1ldZZvPWPw
R1l2Lc/El+000Zl61twLJiGu95ns0DUfXSvKCltpJc/R13D1/LImDpSKP1cX+BEEDfJYbFHueW+6
9Ogo3s61govCw4Ag98fihRvZdbGqZVujxtTUiXdWNqqjOGe2qJnPM4XU9VGNsmjiiq1heLK3ijpL
1EgHWG1xZoJnNqgpoE5JVFlvHUlsQ7f9Rd1135l4ruRKeCsXsticXkVjJP8lRKa4OsvqOltuZLHV
ouIZNyQDWR4MRzSqEmeGMfeGyS6FtrXSl1pKWW4Y0q9m6PqdMqjRR9R36Tkcydw7xr9/26e6oDCL
tuNTIcWFFilaPCJSH7pYuQwsJI9r4NvzYzXD7tSqxbZIcfHpsZXdtHHmnzmr51bSJA4ardF6Ebfj
RBvDC46VSDwhj3EOWzD3+EkcaJwRhtozxU7q5sh017aGZbmbmefuwHMLdbIT0duNslQ0YmtbaUik
VdsCI9sM2znD0y/MiqcMaStKVED2xf9wdm69ccLa2/9ESBib0y3MITM5NkmTtjdW0zYYMMYcjA2f
/n1mS3+pm93J6M1dFVUw+LBsLz/r+WEYsfGpLIYvYlxe02S4kIP4dyOFaxVdwWdLpSw6EGzSH2Bj
k0wwduki9tzDV1sNmKjGiWca1KLjlP3Di0hwMHUzfWr4hGvRnB5HUcU0bPfch9UNEksglEeX7FvO
/fTV7O1nD4oRiYcn7QhjYxCzanVRgndKo/5v8AnXGrmudBCXwnsf3vxz6X0t4gVEKRg79Jw+Rr6h
PczqeeTnhsfJ/AA321gfujSIdE6YCeF8BhNbmMyxlFv4iBYaTp3WzlX/0yUgFW0UsvVY5utRVYfG
cpgGFQ7lfXtvqUT4QIca98YpDaIJzjd1XT6lvA3Hqygc4gQcscifdxZ44XIbhRTUGhczxh9GFnnV
m19EtfktVQxjMF2PXXMXIcEBeHlZxfP1SEdYe1ogo+eN7gnoq6lrYDnBZ971O6LobK6QRF5AtEkn
kNqaWEf+wSpepYc2pil/NM7BjcPvuM+RIjEUKOOPw/257jz9/a9A1jhm8MuxJnq4uYe9k0IydW7z
jx/+7ygcrvV24QShD2kqDQtWALO4B1dd56rfqGC/EIbPvWC1I+n9gkY17iGRWgFWpkUQoNb7EVX9
86c+YK22q1ABPanYx3j0/RTKY0/CV9aVVzB6bD43WdeSOxGVsFEOIqDvcM1zWED8wOmvZ48ff8C/
E0RhskodAFcwTZOeMFtdX+UQ7lZAiiNP2Dk44s207G4M8T91Txsmq8jQqRLe1EuKxkLVNuwzuxfQ
BOCTzM2FjznT22vxnV/2MFNIdLvvxy4sNukctkDgVeY78iPgJ3/cYudespoQRJVk8SjGbFQ0odsK
r9R/tBHud/wf8/WPX3Jm1q1Vd2PTWe6JEd3C5Du008fQ+z8Gz/9ntiVMVqu7NrafujlucVJuo2el
G/OtXrz2d8Nm+31uafv+8TecG1qrRX4KOzCGDG5XZZcuCfweS7i4QwcX3HT1AqeXqfROToGYLz8/
fuG5RltNdquVJL6DX1CctD9Ma+y+LAGi+tTD11o7GITxaimwrNF57AGTIxFWTut/bjOxFtpZH8X4
YYmMl2qlPIoEVLmxHvyXz/321SQfKlXUvG1xrlEmPgpF/R845M4XpvWZZl8r62LXdEszYDNXc3gF
GZVUuE8fL0kQT8HhHyt+fJqGf60/AZUmLU9HvqRJjnDEv8M26Act5xczNpcu8859wenvf72D9MQZ
h8Px3psV/SNQUPBnaUwzXljlzj1+tVsPA6oqUdU490Xx5B3qVBEYBVqY73/cvWdkb+GJFPX370cx
NOeRTBT8fM1YP5RqnmEfH6tAb+zQwj1paO68JJ5g/jhiPTkm0dzPRwFUYHthDJwJitHqE20MSpZq
evyCuV1uCh9sw2VMq2eWiGD38Veee8XqI4eKqZYp0uyxZt3F03LNo2AvzKX86plOWrOsCodbnqhv
1T6tPHZFuSivpNafO4uEaw2RraMymWo40rN2KPczWNzPbcWA/4yN+pyRTbhWE7HUoQBageIdh6qC
HCS54iR46ubl68cdcKaF1nIiIDmKgqclWogJkNNHGF1hLgYPn3r6WrrZxxT79wo7ezt3IoHRbIUs
dCOUlhfGz5mfH69Wh8inYHp1WPY47avmpnYDLNYW142XLtTPvGAtzFx806OYP1B7kNRKbGRtZYEz
rhl8pD9uonMzYHUojIYFMwx4mf1QlN+GsYY9tnlFSc+vjx9/7vevVgk5NjN8Nhe1hxfekLuCvi9g
Gl/47ecefgrvf4XYogN1Z6jjZj/5bCeD+hgEw4U9/pkVIjo111+PbjzPLyw8jvaLhTQadhx7JYIv
kShuvSL43NiPTp/11ztGIfuCoBBzn4YJhW3GyfOzgDX9xy1/pmPXerrU1vNkCVb/isKQ9JCGLFwO
YqzYvLGg0MbvH7/mTB+Eqz6AYRJPIlpgikUe3PKdShMLY2M/bTcfv+Dcd/xPT5RDN6Vlsw+keZQt
IFKj/1gQvv348eS0c/zHXmAtrIM9ypj4PT4glMMm8VLwV6aHjjVbX7R517pdG7LbmfJ3v+1A3bmU
0Tj3WavFTVVJ4tXQUm6HhZIrWo9w0549/aREqHYff9q5V6wWN1kqYvxgkPvScL0jQyn3uqEhACZg
uHzuFavtuF68xueNkvtpkb/aTl4HgC/h8LVcSP6f+4RVfDUzvJ3MjB+OTX8iYHmq9Y8yDvv7Rabw
Qf7UR6zldbBG4hyOOHK/9PFbKIFwEOJJV/OFndSZGbKW17HJx1U6SkpRGN3yCmAcKp5jQOgvNNGZ
E9FaXlcGg1KCn7qAVhy1B7o7zmL8VlnabmXtRcBUNOzCiDpN6n/MlbXYrg0q45Yen4Ld7W1V+iWo
tz1K9gAJzGD0c8km4lyLnUbDX4ExjRaAQgZs+YkdCWg4BtrXLImCbrhQ7nBmWK2Fdslkucb2Gd8h
YGdKgAK8HzQA9wuMCD7Z66v5PUclcvUWPK6CFK4FS434d0Ggw0sVG/+xifpXX6xmd8Ro4ADjxLBC
lUODetLOD+FKAu9HFKqQcNoJp2H8j/t3v95X4BKirqpKRPtKQlS/aVkAnh4z7zEuXILLohnKwHEb
i9SToLIFxO6stqLLTVi5X7Rh7HrS1XicSzGhYs9YAOZTUQoY0JdseRYEpUpfeg62xr0ApqS4q7QA
04I2nhhuaUthcU0D3k4XthVnOnAtoPJ5GheB7sBpdbSG2bV0Y/I+ML2MV8BC8uBCJ66gtP/n48jW
tUshahpETxWDTUXyJ5A2/A1nEXM0nINhNkyAMlXfje7von6Z905MBi7NY/1YQ8q+NY3wMze3LWhb
8PuXlH2hKUhjVVpfqm470wxsFX7DBWb+p+r+bcFxHzeldXpjo6q5snDNf/1ccFxFYOFVdFqmqd6P
Vfgy8BMrrftSe/PnZuJaFYkz/dx4ka33dBlOgC0wHJbxW9pdOkOeiY5rYSRciZpiGVyNrI0Cvku2
oBdt0xmSlM3SdN5yjFG6nhyG1IO778ctdiZIrsWSpEsBWZ7CGsltL9qy2spd0TW7KIK2YESl2IW4
f+41p7//FSQFMpyE9rTedxqoqWXxEIeD+aiV2kV2uHT7e2aErfWSxC9KU/em3kfSlE+Q7rP7RBTu
p6vA4vhce60iJbQchZkiuPOA1ljXO+DpCFR4KGgomwU4wmS6eEV1LqexVi4WAnkl3ku40zfvPPkG
Gfd2XOi7rujG9fpQk2QLjdLd2F9K8J25Wlp7/HlOE6RMVL1flHcliNjAKyjzRx9wujFzpNkGstu5
5LO9tZqsMeV1ssg43cC4Jx4PqRzCXZukkEpExST9CyPvzJj4H1kjnh2VcJHZuNboG9cCgtKZVoF8
5F0qfD2zA1hLG+H21pXljEuyOA5HYAhBoS89/1JS49zTV4fSqURClxoi9tFMk11fzoAWyuL94+F8
7uGreelHmkgZSw5X/fLoc5qxNrrQ8OcefeqQv6b8yVF1QHUR3ywLQ0kXTgygQ338q8/16emVfz8a
ToflABfcTV0G170Yr9Luoa8+t1oHqxkOnacfY8jwja4svPpLkPRc6T0Wstp97tev9kIcKNdppkB0
OAMzZLAuhox6PoBEnvjz8RvOhY5gtdTCIbjnIWx69kr1f4Ky+4b6yTtYPnzpHd1xL7p3E/ADqDL6
0+hL4/Q0ZP6xxVsb+hVRXHhTYMq9nAO5m1rujqRDdBxoQXJcFCUXIvCZKLWWOXqzwxVX08Osf6TX
PWW3fOI3Fm72IRB8kJrcYNwt4Ah/zskzXBv5ucrvzEDbFORF5dmdOlXWwAszWTYfd9aZebIWPApI
iTvJVIqr7uimmELA5Lvvn3v0anbPwrmiKbDjksCjoEkA/Flk+Pjxw8/1w2p+T6jgWNoCiO5Gxy8c
0Hhv+pYMPxrkUkABfpxmsByaS3KZc420mvEL3LSGadQlcqNgn49iNu+8V+klXeCZgPKfAoy/AkoK
OTqL6zDdJKxdgmwkott5LXk3E1+8Cwf3c5+wmvYmUlzFHQXp1C6Zq7+Q9tJ97BnNZvifbNFfP59F
C4GRXCH2ZPbodN0A7kN/xpGDDAQKif4oZhDYIeEIWlgRLw6sDjv2LahpKBwef4rF9mw/YufcX7gL
Ofepq5XdeR2Be814Ok72YwHyqAIyrYql9vKPx96ZF6x1hKosxyghIgYPY/HCY1Kr2e3g8o4q+o9f
cGYnvtYR9mNtlolrszUtDDtrPj2UvLmref8n9O3OdJdKTM8EzbWUEFvGkGoKQJA54chAkr6tqwLw
WONdNSy+IJw/95JVGNDxxAY+4iWTsYCXNeQuWMrDvJDXlAwXVs1z71hFAyYM3GMMihWqYNkptTwM
xfQtjsI/SPa8fdwn5zr99Pe/RnlbJ4nvUz5uAQdqssTz4LjjQPT43NNXy36RzLXPPAqzGhQQZ23d
F3cypuPLx08/E2DWln0MqUBKog44Yn9QWRlxqM7GFITthF0q0zrXPKs1v+wtaXF3Pm45XBm+6rKH
41jkL/GFPdfpiuUfy/taS7iEwnajmWAE3WOAmgHu+X54G5TJldLsShXJq4gvFTf++1PYWliI8nS6
0CQctmVKml3oK5Uj/3zJP/HfcxsMkf8eR9QGdJH1OGy7ttiGJLxjFFLwdOjeDUE9XTX//rjPz73n
9Pe/xquxHQzt4nnYciIfy6h4aGJxLXV3z4b56VSwdGFhOfee1fQOawMKcoeesYTc97jixhXxo7Qe
uF8AoM7lJfHSuV5ZTXFv0U3HJYUPFmqtNinqDXME+UuecP+eISw9vfWv1lpQGsPLqR+2sQ7eSsm+
wIrjvdXFhV3juR+/mt6iEU3bama2YSrizAsYagsW3m4/7up/Rz+2ls1LUkNV2eJ41nID7N3cmxk+
saY5YcyjQPY71uvgkhX/uf5eTXQ+Uc5IhU8BUOIX6AK3yGd+m4IQNMkpOWh3qRLj3EetVnEteDyO
Ed7jNch2daG9c9qZvBbJVQKp36dabi0frCsElmQJ+m2igbMfK/AEvf5EiR+Dh6HhFy5IzwyutYIw
hRfF2IRhv51qA36ZSIKs9GJ5U8zEfm4WrmWEc0OjaOltvyXIBWQoQfi1sOqmKcS9jaY30rWX3PvO
dP9aQ7iIhi0t0snbNJVdVnv62NTAjhZhcQ9e8rvqpgsH+DP9v9YSqniOxzjhelvWk8g0A5C2WrTK
+mjqs975F+bOmZmZrCY+Z0z2pIrwmhHYZ1nUBPc0lbmwU/xPXdT/rltsrSM0ZF646QtkTqAajmvc
xs7gDRctAMVBe2Mtqtpr0OpD5g4ot74D073bwaC1z0gX7sbQ+Z8cH8F/xzdO8SoDXfhWdON7RJMS
dnv6qejIrYaFYdR9znWAJavogCsVXFzMabpjXgggqverler547n67y0AgFz//Qk1CQivaRfvusg0
OeusylIb8is+NOZ6WgrzAk14sK8bLnYfv/HM2FhLDomEFnOBy95u4Q5o64GQsb2OiFTJhcBw7gWr
vYAeEoOzik53iUi27dBl0v/chpKtzfxgtdeNc4BHT0GwX8pxk8bD5nPNcpqxf62VgNeUXMQdmuVk
SZYUKD5qOhNfGKlnguVabwh7IJSJzC0DMroCT7u+Ub1+8KP4wow81+Snv//14/0QMiTaNGBFM75z
YXDPVPnl43Y5E7HWKkClSVdJ08a4U1DVN9lJ3AsuZIFCmXRHBkORp8+9ZzXHSq/WLLE8AtzQG65Q
1jurP4FB7ctV0SxW3I7YWVw83Ef/ka/9I4StdVvxHHA1VZ3cisFZ5XIiSxnobRuiNGnIehkSjALR
ofgtF32Qxiyj9TJjl+5rxgMoycYOVI1W6kg0O02KqgZdcqkB1hJ89vhPSi2kmThEV2Ckzn1he4uq
jJKS61SAV3U3DdyS6ODg+9BB1RVaLb8ylOe0zy1RvcumAPQk+BX58CWlVeN3Op/I2Dm9mxdN4mIz
d5MFso6lLTbyvAQg1MVJdaQ1BYpRCf01BGkPwMul/963C3sHrgAV3vHSefE1HLobnlU4Si5Zqhxp
j7AjE0dtI/92VumIUtS5dDhUNWkDLrcKOSt/2IRo76hUxQoDXGVfHiE/jPZWMbk3vujvg2HGNVpd
Qnu/JKIGtKKhcKxt47nZIXtqCtA9bbELPUBNS1YepEiXbwKFAK+K9Hniip2M1KFN+vA0hFOay9I6
t+GcNnlU+UmWGJDnI7alQVoeYHw17RM1BDvIUje1Dn/rfr4RqLHJSexuqQWes0XJAZ/sfgYdtAvS
buNPPcnLJM4Hv8Jd3CwfRRTkffc7GK6r1nYn2GrOYJ4MBtw1nGFBRQBDGzz4Th7d/Ahnm1yRCtUk
102LFQ2O1ICmlgaGlrbFymBg3V3/YIvc14E/5GYw2TC8FYjpDWjDEAXe92x5i8zvgVS/gXN4o94b
yqZuly64cwlwsbXKZ+vvRnDvKxiHGWiS9I9p+o0TW+QebfDUz/0RfkpZ35eHMkCL6T6L5q9Dqjdi
ASp3erGFuEOb36Jo5BC65q2vhzBrwKwWPUD1Ybk8oHoFFFbI5vMRgg0n2/IROl84fPGovXIpCpGd
Nw13ZBxZnlDe3omg4HsIsKnMolr2B6ZDOm8wNlHDXFTY9SHJ148zGNbxoDfz0qV3aFqAhrGq4Btw
L9m27Bedg8Og3FNVmSjrbXhsennDZ5bHFb2bhNz5c3Ib8Ol7PxVfKzH9oVEoYZmtN6i5q1HRalHW
6onXYC6ezTg8hAuGXNfRLMEl1FZJ8dYu4U+ivFcchN6GJb2VcZm3s702vtsIL/hqaQTv52YGEFv4
27gT3xIY5qAkelMH450sa4yLZvrl2WrIQF7bsrLbcPPUJAX2Z7tCw/dpClHbPtMrvxxe6pQ80ZJu
mO7jbG71I11gZJu62zB4JVG8A8th66rwRgUxLmpY+nWy8jb15WMBJMlcuRsZJ0DwTqBsdBuvqZHQ
P9Ao3XmE3EnRaDhsD3cD7IfE0G8K4R9av7qCocW2NMmVJW4Pt5LrQqisq8h1V4z3KBQqNm3Zbo0o
DgAp5mVdfsd0yxbJ74tifuX+sAFHL1/I93ROH+rJ7bwozqCny2espwiDApI3hX9XaXqn8WhtbUbU
PWvbq3EBJrHWW2iYH8zg7Uyk7woMqVKrLaA/WwtQBRnSatMbeV+AHG7knzj6FdD6BWVSe1UmKM7B
rqwOjwEHs7hnr0EpcGIUGW0OOi2fgiQ4+Bq0mwLHFkAR9gHrqw1q/W4C6u9q8ISyrkSfJr2VN4MN
RWaC5G0m1S6Z2gdqULOnJ/oGq2wksZK3QOu75cTScNOxIOpmTkHTBaAga3xlTxHjGSCuB2WXq4IH
T42DWEPMKONDdSe2y0EK8LYfP2A1gieMDWnW0lDvIuPzq1iAJJpGqNXQQwMYgVwwKMxmwtl046Kp
zIoR/nLGY+z7UnMFAPUESroa3cK3xgTq2VS4z8kgpYkfxiBhT5VzaZLFVpknRUrwlUWL7q97mY8l
yqxn/juc+z5XsBsBvRluZO3T1MzeAyMGvsll10I/XXkE87rxB1THi6SO9yWj4pU1wInkQZi2gBYI
GXdZFKJxXlIL1mmGogT4iJcVixtU1GsOLDkdzTObJvXSpAU8bglDSN0ssFNrs0noZhsNPgjG6dgv
43WPJP8DhzUu3c4ceqJj2EbyZ4JL529JjCxW2/f0jrHRuw1cy3JuJbYoU+cKtRuc6b1tQ1IIZsKF
1PvGC8ef1IOWN55Z+R02vkGRQ27bfmsVON2o+me5mBZ1w22Z5HPTqIMI8MRN4KSvDlR2Jtw0HA6n
IDbPU3qjG07qP5EXDuaRVA17ckUKAUYgPUmzUXv65+CE+8l5oF6SevQRJjQ7ONxL3sLQb3ZbjVX/
zyz1REAh1+ktatq+1U3qXY8xIIDbcehCTLHJS81GDgkqMKHFokdG2nDHR6P6XSXHFLHcBC9lkFTf
Fy5aTBuJBfNpHIb2MMakfOqX0P9VFDCgAPFJOHozNWn3XjQD9bdAQpnvqARzf8qm6jfcFvVmkYoe
ei9id3Xpgt80mJhGP9L2qiD+fFeiF3/U0OvANm7s7yZwRH9x347sYVEy3Q9YmB4aFnWP8OxQT3PT
dVfMpD3mIIsSlY9thBwad71/xVuXHBZRkGxiTfJa4lGYpXGPfQMblq8DdA3VMQmi+NBVXbkBF+dH
T9igtrWjZfTYpn35/YRYCzIfecdfoxeY3WDSITiMA3gO9wZOw24jJyzE3cxazC+WKixMM5P3kWuH
rQeK2RdhQ/utSYj7ygY/fm5H0hyRYQ93pVJ2r0dR7uDAHVylYTzfIWBOP6PJAyW7N7ba1OOYXLEC
v2meoV87AZHzNE28L+GMkoA5qiDojdGKiB+eN+dY5qavvSOq2rTVHE64aolTerOIqQnzeGH1u/VJ
8xBWA/jtZBLXytr4W0yLJveEIDlkljS3IVF4S4cVDCcskYAWWlO4Zf0JF7g1ixx25DGcOGzX9f1d
mTDi8kX1CL2zk1Q/wiXEeTmq57o346bEpxn2jsm3Pk3Zqyy5L247wIoLFOiC7fam4EtdbgBBJHGe
+AWZDrUrg3DrFDY4PHMLwCJXDrXN83ZBlZaXLZPTDyH0v0NGXOyGGVh6OIXtYJOO20xR+0WRxVpY
/i4xUK2X+XKRXQHfydhMZjs3Gim/g2R2NP1WB3BjaaSF+igVCBAPJSzHmryO6nQXwYcnbyPA1Psc
oDtvmPJOe8JkjIVBgA2voo9lVQU/JC2eQrgE5WPReRwHuo4/gWs1TVlIeYTYZ+Pm2bmgUNgAJkXR
HQoOhe4SiRAbGO6VZBuH8+jlPrbY8poq2uuNQRR8VH3Byxtb1cCvu8X1u2Z2es6BGPa9n9jwmPnW
b4o02KcJip+qHBUiit0ksU3NH2NATXyytYfiI0uGMT2qwJKeQboDC+Uln4ImLYFyN3X8pWWA9raZ
bkcz3NgpmG8RY5J5F5QVkVtbNl567IwNvQ3oktR/tJ2wcDJDY3/XSNUl2CMGkw/U2ki/AhxQTXlR
U4vsuWyqn4U7iQVtHCTpnjWdarMSnllL5qtAvfo1thYbJzjY0o10S7gZGDaMjY+NPOSZqkzvUnjW
zRvFdbjcVj14Ww9TxZzZshlQ7G2CwejQ5q5w27pJ5ngjLO3rK8Xh8buZW1X+QQmWqa50Q6ruFX0z
wzsGPEmT01L4JueY8FPudxZGaoU/YINFIA2EjhbgyRp3iFPEdyj3jYccpcstvWbBmMgrhaIrswGe
bWF3YDvGb3JQCD56rkS7VTrymmzSKEPfWTtNIfQidT3+7ILB135WWEpSwHLCSP4q+w7ORqCpNLN6
QkV2O9+iZmxI8i5oPQYyoCDpoUSldv9cL4Ci5yfvUfVmiOr6Q1EHyx3KjQpkrhivn/2k1OIx1Sj7
ePCtWgB248aFI9sMGL3kWHR9RX/XEPeI6yrq6LzXUTN5Vz51dv5aMcqC75Aos/Q3sTW/I+3kHaEx
Wn6lksBMwKJ0uPAZh2gKkG57BMZvWq7gKUq/SSTIcIUN1Ff0RcVOLndFqTtzVXIohx4C31/Sl6qY
BxKeWKFxkLcxqV2UVX461FnaRMN0JEAutojiOsJBspUJb+8D50MQm3t69hPs1jGksL1toetdYrgE
3FTtvARPwvn9kKP+hC1bhcUzwUTCW6frsh5SvsESyUWOyi8Yeldeo8nRPznlXOmq0vOLEGml80LB
waDK6rnX8V5WmunDIJth3EwmSrBBlAmNxQJoDBixv0JEqW9x4hAdcHiASjGgXeSuITKN4VI4ysXb
zmXDngtY7lMkxmcoQzgiUIyjbuG7vEADmxe4f4ZYp5DykCWUPvWCu1cLuxX7PIMV3nOc3MfYqYws
2kJ+ayNeLnVW4UGYQNZMNHwB1bDHCRc457p+rHwzELB99SmsGa8bfbODkQ8ff/reGFQuGy3r6mvr
hkLIzAENnF7BEgF5LQfroOIuRMyUj2lhbHRrGXXDl0FiXB+mcbHp3jSwGt50NuDzDQVa9AEuo8Xw
3GrNkWSecWlJ4ZmBBfiXKFkTXS9Tm/h3SAn0fKeYF3THrjBMJjhGydFWmXU0wegui1LeE4oa7oOD
IK+/bW00lqiABvMSO9l0zjrbp+RAaDqM9+HQeepnULpE3kSSDsg6KNFI8Vvbvm9vDG7MJZTbc7G8
cI9U4xdZN6G4Q1FYRQ+wVonkrekDMJC3tfFlhDoDj/I/CxguDueNfjJvE+DMJbYHCWHVUVTjfBom
DQ2KDGLyyd8OGjYY2TTOKnhSXpocadDQ7oALwim49XUJtHLeE6/G6gspu910TQyTKtAv7B8cGRtE
REAiR501qGGmiKtlIH/VQdPaL0wnoHIWSSnJU4jUtP+OKSOCQ+gxnM/GHpHhrUggGa+yuG7r8m2C
dtbD4ka72tl86GLWH4g3+csbfInFeOBajMG96X2wVBHE09u4HdVhQIZ5usH2LRI/6NRG/NXvQzq+
+m6GehWMcM+g0S0tFuQ69KJhJZqJiCy9n3VKec19Eo+L++2BTkihRyAKxawbnqoylHlsCxNdl1wF
81vdx7o4jjRB8QCSb3BFheGJaOqdkmWR/AlHw8kzTjfc7SZsg6YHn3iJ9+wPQcKPXSOr/jYtw3rZ
wF7R6UfpubCV+F0WXI9siFAOkNxWi4l9m9k+TqBtTytjcdgfUtQLOMI9/zDywW8kLqb8BIT1BCvs
hJMuAG/YD1KkrNhVEdpIXTmIS9kmEsKrN8pPNH+TkbY4g1LnNx3OkJ0I0gyYB6chlIvGqIYSqNLk
OiQlm+6J8uH7vWiRpM9OB7CTSkgtxmePtgmGXex70KKVkahgPBvSBQmtOh6Way3b1nPIuoS9xDVK
UVf4DyEb+tux7PFbTuK/urjtQNvVz9g0BIXOWBUP6RE+aNWI22l1igRFjzxVlAOEGNFt7/NA52BR
mPq1qnE33twow/s5zfwEA+9FY6LRl77qZ4pki481geaxpK3/Co+kWdJNMcYhMkdxNElUR/i+RsLJ
m/pm2tcOs+F76Pd22gVxLUmOVXZwR68txmobIst/k2IrY8eMEtVMx0TapGzzJmpwn2ahQho3NCHE
XHnDvITXuHqLw68+TbXxMyM5mR5hW1uNTW4HOIfcMK87cfFwwxjNr7XFLsjmDZcVbujoDKj5His3
Fhw14gLgvgsiTm8FLVL7QMBwryDUCAchIXSgCKhDNildF7u0EojuqP8pxh+8kcNY7cJGlZXKOKxp
cAhN2kaFbSZFNSuw2IeoTrJoZLbzczZE3kCyZkE6F2f22pD4lS8NTY5Y3Rv/DtycYdw1bWhq9EkA
jdVTTP04eDOewQYyY3Pvq9/pJJJK5VWFsyzPwsbBHiNXsLoNf/YQZjCbcepR5KjwM1gtMhTUGXmI
F1+Uv8FSPSnixZiEocrkgH0Abl9ppZadIEtIdoDQltUX6yWpBFgu6lM/p8M0jy84/i7mDhU2lGxI
6sL0QFCA695LlHI190GVthGcU+qBuW9Ke1z3O8xduVxTJGZH7AmTsH+POGoiYVk3Yp5eCRVbcttW
XuK/uNZL45c6rNMD+3+cnVdz5Mi5pv+KYu6hA5sAIs7oAqYMi96TNxnNJhseCe9+/XlqjnZj1Xta
vbGSQjE9JKuLKCDzy9eqsaZ4rprdt5ST+PSt6OrMjfJFOZhrlm7LmaZdCXQqx6mgfa0bFwAH7uAX
MZNO/OzNPKqvXoNktIw0EOCB9g2/nOY7tJyFet4momKDAf9BFfrSKs3rFXRXV0x5xF3vvHzJkvuk
AlA9DYsrquNS6WkLfisqTjK2WSXmk5iTtbEDv1il7QRLX5azz0jSFHLfmVbj4fnJ+9EIt6nhI4hw
OC7aqamdvA3XqTlvDkZmptaTIzxVZnv8RNJOgsnJyjZa8qoQR6cbUitu082fu6gF8K6SwMJwTgp6
biZobBul+t2qu6Le1ZxlvxM+qV2wJOTye10VaRpv7SoXL6jdri6ffeEa1XFVrbxUicmpiy/dd+YK
TcnJBnT5bi3LMujorw+wECcjaKJedWbcJZyRLtpmoegZUMOEoh3GYe7vTAskMT2tjW9lVE/yAcqL
3vO73A2pIXL7Hd0bS/qR8dfrpNCb4yjv55SCRMjkOW8vMCg164H0RevJqjGYXtmszcn72OpN9dxZ
Xr7tFl8vxijxbVc/6ibgKmW8qZFdZ33XErqt5yq96lxDmjdYygx8sbpi0aO5acvxTwTFmNqJFXP7
OuZxkaYuXh09pzg1Efo6XuuFvWivyhimNgsXF3Dzx2w05Uofz1Ta6d6dJyd9Xeap3S6LVBVDZCwN
SoygEtmY9WGSFbN9wWMxi7jFwFqGk3IXNlYljSxq6Rmx3xdTVWM4q462ChZl7PFByiKePk5b643P
koQb70sN6VzwskwL+odmNbVaQ19x+lpBh+nZRhlxVnD7+dJpV7hmekDgplNN9eptykpvJAy9/+TW
apEZXQ4O9EO0zAPr54E4o7HaqzKlZmptkm2+yy3d9O/whW3qAJHkum9e6idVFmuiLeRp3jSh0rhY
k7maYo08fHE5zHgpvB2Lzbp1oe6UVXfMczbUYLUc72H1HAoZgnoWo/uk5VM/7xKJL+5u9sa6eDMJ
uPJDmaVlcdPSWOs9gVcm3EbOvHnMopKz1XIn8kHrHpresuofTt3Td7IYSamHSPyrPg8Ym2T9uSFC
E5f15ubmj67cRkzKOtU3z3axjOpyNefKeJomUegXWzMsw6FRaCm5vxu7bU6cOEkYt0p9TJ7NTdZ9
XEud5s8RyMO8tTkMKjcAX7HcEzbetdnNFsmRu1RRa9UG2uTV9RF2RzArOBOUlBvYpSyyY94PYv0+
TX4m+kC5/WI8an2ixkNqzy5yA872glu5ThN5WO3azdnbNHLVnoh18WswbscuLlRqLRP4E0/Wk+/p
ZcVpxRd6Uh8hLCoJfr36w4XMLNcKrM3BnphKYOc7R1cN033rVdICUXBMN6Nr2C7y2ox7dJ69c12O
+uzPV6ufQPDt+pRsQHvnuFm5vGjViskxSI3BUuOO6WpiQ1abMIr3NO3LHE58SqziKl9lktysldHP
K6A2SRKUYhUMtC50lPJXEfvdlpSQKowMqHkAblUDwJ42OT54ZqnRuyl9P5/dI5Rdo0S4Wbnb9VEy
+aO+BgB73pjHs2uP3iPOyapim+3ssXhuNFiTW4aDrr3Lu1x6X8Yg/OnBKTLLeUoNp9Yfm3UsjHtP
H0xtIW6S8I8P8hTlsuA4rNjgKDDlKbMi3RGDd5qbaUl4ngtPXBr2lrV3ejOS1VOyWM1xWfZly+FR
16UeFnUz9qc189b8yjWBuu+k08zLyzo2aQ7W1NvAaWPlgV71A06jytHd6XErEXqGZzGGc5mm9qZ/
esZZe3ZI0f26gIly7QCQS40x0zPH5tBamWPvTErA5g+/n+18N9S+tE+tLCYA5sbqnXk6AosnfnZY
he7IYCBl3uAsAADWhV3TJ0vYlStWCG4OuKsLQF57vFoJ+K+TmxrZWHFJFP3oPbedQTSYvVSrittx
GOaYPKS6juti1S/BXvX7nLWiDPwOkinKDG15r7SBo+syc5zkXCzML6ltyYMFukcZwVqBS/nZvZbY
1cSRwjRneLTasAITnrI+JZkzwZL57Uo+1WgX+5n7vIVnQYx8wWhnlafV9Ir+gkXYYm0U0hwisc4Q
mYvZaJzwysRxouI87d12JmvOtc851r9tKj2TEwMV8a7JzeYkblddkkEiVmoKGn3d9JAyA6E9mXOy
fDQl95kI04Ft6FpzdK8MPcYAFcHFzDLQ3Kyhh+J8n7KIE+l/6al0s86Lj8eIPeY6cLcgKDXUfX5H
SkNq8TmVfqLfMbvb6a6EPHrxS0x1NwmnJLVzoDnmCKS4hlfs1toOyKU3zYEoY7gE1votqYxbCc6x
XNV1PdjHOt0ytw4ARDjM9CuCTnv15+kxMazm3NKjbv3E5z3Zfe7O1/nm1t7BQpObXcNgu0U41byd
/Wb1st8Xuds6l4Xg9wmsmSHvPq0NbQ1ktfX6AVKXXu0m62s3SMp5fm00W5ZXRSuNl650Bee3vNfa
IDflaN4YatDLy7ZL7fpW6Zab73GgdcC+FbjotfRTS4Zdn6nmsyD9mJPRQojAQbVZgZOibbX1Clyr
KffukDjiVlsYNUKndWdYFIsjaBMph1ToEAFdhX9TWgaLcOGIB7tx9TfgxCpnwmuEDMqZcTkaNSR9
wVQUOlvstPl5iEV+fbA91apwc62tCGXPfBSs3KX6cfWl8wJMT7hEamvM8IzfhrZzCsFwprfG9Fq7
PfNh2kBsuIHo15SduK9yx9yPalHzQ0EiTBJkZUk0pd1y2NqlmF7cO6f2Um1PNiTPa7bkNCZvmZV9
bNuyNDHHNKkHDkYp/VCXQ7N9Z9nKZShsfuOYyc6fTgSEGWacFBQAXknV8++1ta3exDr0RSwdnptS
r4BhkTjo0K6upsGLpj29zzrzox+zbSxuRPztyFjdDvYVn1qRhhU786ddGiTuwlPSnZ4LpzBDMunW
OmR5k8iqKub60DTdLr9YfWd0fyxza55GkbrsK3UGBIDsYxV33sRqGLX2bKaRB74wnZxFLEnUKwbf
WK2ZfbJJmwc1K9Q2XpFGTVPIaOlCgcGbReuFZb1VM2+YI+nRNUqxBC7jef/IxmPmUdqJ0r5pOjiP
sPRRuepBxQ/ogPO99bj1ne2GlVnNycFRmv7hlap/Yy+wjJ1dwguHBBKORWwNSXMaFzQGkRq0pQzB
IvwbyLpKC2Zjy7/GxlVVUKQNTC8PWfZJ1chcRa7oiQoLB8ZOHe8+o8Q+9V2yQdXU61B2mtvq91aF
3QjditPC7xudThFYOZMucTmaYtVRGbH8xfYmpzKyhsGwo67thvchlUW+syxWxb0rNPMzXSiHgX6e
e5Hvx4GzZUiYgF+eOrKYcRTPyJSiJBk1M67meeOAxlHvhFN2Ukcj0daPrrYZA9a1zWGooVnTG9b4
MrlQRsrWNhtm5UaaBckUCG8pB+4Xt15utDkjqazSCjg5usymK78jILCKujTvtvfULfDhk07wJZIF
OUDQIsqtQgMx5vBtBPzzzhk2VIIstDug9R4n2DHixpPucSp8XVzIYlPgP1ulhV3euxOou2eJB3Tc
YGqKjuGa4pjW25rlTVvYlwKNGbJfg0Rkvbxcmr5tnpcWrbcXAPT7c2xUDkfLoPPElmkcmoFX8sBh
Mx62AMC4r+oA3cqIxnrWR9X6cb3YIn3rnXFFU0lzA3nK+7WYQE+jLoFck9TKuJNmRJ2VIkn6jULu
L+/t/6CZ+jmKSjDHVaruy3jYJQcEnwd/Zz7rsSlCOzb3zHyBHaDV3RfRFMqTefIOHPhi+3sTcoeT
GfcbsdsvtHQ/t4g6pTUtfc/bkMmr7nWBSk8TFNS/l6H9Stv6c32oIqrdl5nr7gyes1jAldJuozLo
SXq5glQT/Qs0rXH0jHaMmRo4lNTI0GfSVlTgwqQfhgIhLMFsv39PZzHo/3Thf9ImEnFK+d+KSJRT
sdnvysGz01vFBsGJ1mSED2a/3ZwDqYbEwE1D4o4hkG/qh4Bk6ncV8L8QAv4ciJUs2wA33rk7xWpc
RlnKJu5KdArsx/YBUlR4x3//GfzqA/5Jzdi1/drbliV2W5K27gMJMHkVGRUw7qHIVDf/xsL1C9Hk
z+mCgJCtX82msxNeYkYDUVlxmzXZ/+cv8ZM2uemcqSdMxdlNbgWiazx7bVIFbrP+xg/4q4v0k15y
aImUaBKJtZVupABx11H6+TVZSb+LEvjV5flJmTygC4alE87Os9sYeTCyABT3v3nMfvHiP6cKymXK
SIHLUFUBpAZeN8mAJX36zQrxq1f/SYFsFo0F5cy1MbdKBO7g0z+7qd8IVX/hFfg5Vk10RjVjCOG2
SV3f/Ozr7LzXi5X0IINxARXfiJ/ggDvQaa7//QPxq9/np+c/9ZLZJTvK2dGi7bzYbddf54b4XZ+u
8Ytb6ef+UjdfLTGtib2rPJ9NpvfrFWbA4L9fKxPcs61qn39T20Yt9lmTP+Zb9gjbK5OnTmWyfWB/
TeNuLT+XyUobvL7uNvyztuE//iVYuP/Hf/Ln76pZuyxJh5/++I9HVfG//zz/zP/+nn/9iX/sv9T1
t+qr//mb/uVneN1//r3Rt+Hbv/whrodsWO/Gr269/+rHcvjr9ZMvdf7O/9cv/u3rr1d5XJuvP//4
DnI7nF8tgSr/459fOn7++Ydxttj+x//5+v/84vkX+POPg6qTLvv6v37i61s//PmHaf7d84Xj6iYH
eM/7Swo/f52/Yoi/E/Hknf/jYMTDZP3H32rFdP3nH7b3d8dzEEHrpqv7ICm8gV6Nf33J+btrW8JA
i2PqKCDICv5f7+z2v7eg//4wuBL//PPf6rG6RVg29H/+ARr/r9sE78v28Ur5vs4/Ybj9OfSMsTzP
wX3asKR7F5LTak566bzawryq8OvBNUsUwHk40qQZmEOFlrZVuzIbT5oqlh0V3kmUy+ICnZKkC6Rq
oJOh0FvPu6WZotsV+uiF+jVqmH1+li/UWDNX56wQJg4n2ERuBjZ6HpS+beypKYdFcIDxxFDGNAhg
c+UbDC19NoB0op65McJ3F8xg0rEz1D3qC0WPdenmHLjaMiDGEv5xM5GfbEsSKsc4LKTEBd0K02Kt
E22gRmB4hTwuU9w6o/bc9PZFPbs7LUvbOPXt96zXpoOk3ySYkLBFlWEivSC7KQKGmGDDp4dseZL2
GCHCSeLJ8p/0ZAhzs0ZTIZ2I8yTC49YMUhdhputn5BbXiAgbQ9sXRTtEOvWSIaTweza7l0Wdzicr
YWzuP3zhGxdQ4HkwaPOBg7l7odoqPSzj/ObRpaSdwx4IoESANQbUPKYxA7ETrEX9Vm7zAY7sC975
0ZoBidU6fnPLCpetWJ0I9E2rli/PZfZZuRwhOg2qaLTId/wf0lDX3Ia0Naj16Nt+hsxW3+t56gdu
koCyLWMeNY7+tonvJYeLmHLtvSWd+kKhlsSDjsi9PumkSwadASRULZx7y/TCaPqY0lVOdCvQQSEQ
6uv9eNeU2Y54LaT8TuqEqmUwzAf3uHjukUQw5Eeqo0PQGyNjrKtgI5srTEBnggWEyxrLIpjX6YWo
WxkgYL5MhEOwg9eTLQ6vHJlqk4HvKVoWIGuHdf6oO+uH7fheaHTp01Car4Z8G9uMe6r8nluDFvBk
DHHjeUgjzSF0IBY0pGvD3nSaZSdGDX2ET26OUZVBPtDgPM3i2dfmp0zzbwcqAjEnKERhiFordODu
Yr2X0GFhOrtGAGvK2F24QWFaiMEHGIuxzC99lA2k255VVuZ6WjqOZ8PyktXedKwn/3rp0i8PfjXa
bmCvs52cKhPSzFtCk6pcPlFCkHrnqbGL8pIw9y3Id31xa44fQPCfKZx8KLK1iuzEDCqXY5LuWjYq
uumqsN9MHRk1M9pFoyuH8izqeAHEzqTHHOMLJpxBdMxzxkupEoC3BXsN2QJM2R1nr3VoD9k0hs0y
f1DBdWt6s4iMvI6mwXc4C9PPQ3Pz3tE+fQ6Up7xH0gqr3kVj0j7XqNx3lTEJDBCbtjNTxWl00SM1
ZWaULcifgcTqs2Y3NKrJDuiQSsMNqS4UvfdFQOKhHVAMEziEksQvzIgeqzkqXQOrReL74eaLDzCN
B5k33k7oek7yvDOF3loHc+9hy5h9cinXdLrQ/ci0rGebuCc0jsidhWPG8I51UFf63bDUb3qax/WG
ft/3XA7/xcqN0Xt66Hvpsy1sA7l7/Q2B6tuceHlIjDOavMX9VjRVNObpS7PWKlYjyhf4zhsJoRRg
iN35hdZGKVEkkZMhNWpSrvL59kb+F5lb0+4g6trQWK7dXktCa9W0g5VHm9OlO4OApdQrIwS/Ci6j
INEEYjwcp/NqBqTdGnpYbwgQprkVwbTORzvr3mHk7NBq1iY2PNgzU3M5Jtt1iADPDooCufqsiSeM
/6diNMNl0vIwY3hEv0d0uEqwumavK7KHYGOch8r19oh9Nz5NKCBpAkjBqMNCTpeLXo6Bmgo3ntbb
wUU/U0xPRSbGXasNDvPWx1Y4OBB6HzpStZ/ZaMRd7d46evnmptrRx0R86bX28ZwOFGZnXCedfLF3
LB5cfI0UHGXp02i3sOW+dHfrUJTx3WjmW+gsNE9ZhaGFACPBNC2PycgagKwUVTxitmA179pSu15y
H01hhsih07Inq6IHrYbm8bLuLOzUXpic9zUPaTJHJFPgKb60jFGEpQuVsrjfpeeCfA+0rrgHbaAK
aUAmELjVrNM/4335G5OY6XzCaVxloMVB7/bX23ihmQ5tio7ThoVemvA010iX7KCSCu7dHGy05Uvg
Gd7Jdw1z3zmLHW0iu8NpmO2RT/O4vHpi3GIt4alek/KWwMcishyOKL5jvhYlqAb6tJhIHvALGJ29
oby7ZVDHdp1EPFq1iuCH9yVcPZRwAheTnKOJTuyTr3YtK+I2PhdZ6dHsvZXaNsUeqr0G0UqY5iO+
JZledBBCUSFp4DUWYK3azSAfyleZGg8eAZLRNGtD0Nc9t6PIzssJaE7X3JsrkgA809b5ES6B3raC
K8ZywB27VM+eGD5pHwSdc8HmU/f7StVOKCWc27iaIUmvDkkLyY5oTmTyuYMcbGGxZk8vl4RxAQVl
0GjOoW3mg24PbWgvpIOJsb8yfF5wHbJPQ/fioRFdPMxQQtzDBelhLI6OfE22DJFscpE1xZ3JRxk0
LYohVT9NWe5HgocLZVZ30Q3SOmil69C/rSBBypkLOF2wO5HkiLAoFKyxWN0PdcUu62ANRUMl8dH4
c4XebuPINEv8lcOlZ2UP2mZ9oW26bcgaYzS6SrrulcIS9E1n3rrwh/tW47rpTeQQnIueBPPOVO5I
78QDpYV0rNXRvA0yLO0r4XDaW3WE2FBaRrh476CV2BvKqQ19PDaZ5d+4CSMTiK8VUYRxnABFUZ3T
moinrLPLIZqbvAVD695YDsJ5yuKKWqF+bLEuoEkPzG647xO4EVtLA5Q5WA+mo+wzHhrLfXbbyg6U
LuC0IEUsGBAA02wORNNhqLqnuJBg09mQEMfLUZnlGhZjC7APzjE42q02DKz/nXEBTdQEpm9fwJjk
8Sq4aersvlr9DWsVImpGDN+SbliT5CSXNnKdKYaCHkJXFFsAB/LQbiOva9kdkgv7ZM1IZKV2pNDB
DM7X0Zn7F59AeXYiJ+i9+W5VedBsecQ8rEfECV9qcrvH772jFdEMs9H5rhY0ed4YFDI3Al96VMZm
CmD63SzzG6OHo7JgMLRETSFkGE4aDDqIcVgQHW1fs6aH6KcuPLsGkCzUyZb3Ntsy0nRqMjQ1hFNi
9iH5ywlTmQYDYR4pBybgcH2t9WYI9NXUIvt8JVAwL/YiL8lkww6T9H2Yr+UM2u2Gc66KoMNr5Aum
pc4KhbUZYV+lgW08thQOXNVSHUA555tNe7dZqUIEVs8Q7semFRsDx1hF/oIEflOXyxSm9M1DA62f
IoEo9vt7ElpqwmYi25FfhdUTWska4oOaO9pumeTbqvOeV6yGCoI0tCdBhs/impFvNA94P4iQ+wYM
uZKBtk3ReazJRX5dE+XbFehlGgtFJWPxZgwl00fK5DAPP3zCEERCu6ZW6Ahil5MzCNRFA1Nr2l8k
s5HEpjK4mt4Sz6Z/uchHUeZVAHf3DdJ2t+jmoXfXF/RkKkot45pF0gqyrjt35rpuVDr1o/rml9bX
mjbbwc/cIUoHdpyqor/E2eUSSVMzZiEaIBnVyjtkRbqFXrUNgbvmB+S1l0PfiUOqq1er6EOKCgs0
0Dz3icq/+zhT1zJ9L1AKIK/vGKBL1ELLipB+7B8tVb2VTSYhz8sd5x0zGi0XWVlD6qQ191ElXnUq
cwJ0QKgCpjnGkfa9AOMOFoioOenDqTe+2cX2QDdQEsD+feZv+tk9B4C/11GHo90/9xk6GQhohewK
9uPKWuTpDMNilawuJlJZUF2j+ZJDFvXS+Vqqarm0uIGO/cy2iIlKCGb+EudBU7I0aOq7l+if0BBr
nObNvKswha0J34Y2k8AHZ4vIK7/GQZvt6Ac7wMKRvFWlZWyID+E1OpcRwNXWxn1BCRuWiZZdSBVz
PDHLIvFpYYLK8pw7wB5JJ9qa9NDX5ZCGVrQaGWJwDf2H4aaXCjb1MG6LHXgLl2m0tX029tUpXU7S
nay92c+nxFl9Lquz7O28uZjNx1w5Tpwb0mM3oeiKDrYisr3tm7MqpuuWebGp5zDXMQ/N3gsk9YuT
Jbez5sRVs06BKe6MxflRVd2Dhtwd0PmCVJOK8wDPqFNp+D7y8qbnUwjM8/9hnZqDYpp3jTd/Ss2G
bavkFVKOHGCdizeiNpa5VkaqY2FtN8ycmR1XNeaHdpHcNcPl6slwzhwTrtdf4wIpcGhxuEwRvuWq
fJiw2yJoAmp1B/fBs5fbtK2eitk3dgYVYX/JQBv9ctl8O1gS2MOp6A9lNV1mfnOJPOyU285V3miP
vVvfqC17N/l7Ahk2NKkC7lUazm55QOSVR/3Is+Fk2aUzCRE4n1UGdYnm7LNnlgg9d3vwLCuGW9nl
HBE7MX/n4Ms6XajHzYMHE4X8QCP0sXio4M3CfZpZEWnRGzi2ldEsOHUv5EMHo0yKQ2mmmEvyk9Pi
znCM9OB7PPcZWtajWwjWS131IZ0X+B3QWXI6NQ8bYoMakcQOC8aEFVRMO9RnFZNuubO6yYpN6Puw
qxARptal14zuzu4VCucFSVUz3Q5Jd911jRPmmXBiuCDWGazDs8sgopH/mjm6GYHe3Bl4SElJ6rZg
rvb1xMajpU0ZrjXNVsgcbmwzH0KVow8zMeFgN+JQga8JPjSN3HV6M2v/I3mxrJmUxjbNIiXbV3tk
wunFfGd0WDPczo9w6aGkIEaSCR+FgK1jqN4W/USHwhROGIOCoYDvGlEkhXU+3ZmbXcZbep/BqOkW
0AR79QbL0+Wv3PBXepY8o3E/eNl406/ToZxOlmXt06K8IgAvnHg80ntTlmd7fLarCTzAC7AQh8d1
D1n/7q31Brdja5VYZwOjX2J9tGJR+oducQ5XR7tAplwLHae7PPaGdttq0MzjdDcbkezFg7lsV5S5
XCUOHPAYe+gWSwTAgW+LJBBGdtzmdNepC7QxeSBUc2zwoURC9Fdd4j9W+bzzlzTqLfbVSqWv+qI+
JPYfpQo9yCxAAo2zUJGbqCU0/6MdPWtvyGNuLjdzzXEY7aVexrrZhnpSxoRVn/zFfEep2AccBe5G
azmViXtSufjhM9vaWxW3y3ii0fuuHosLrSkvJpQtBduhxUy4+cMtIuNwlfeNq722o3Uzlv0XUyCu
AqQkrncrJNhTV1TPYkuuspmuyOloWpITbrrXdO0OmZfFPuj67iVr3Bo0jcPep283zrkEmKCC77a/
HZaNwa7pToThHbELZFG59LvEDmydoJGqum/19uQkxAQxB3+rlPuC9fNOrcYjvvFwy+cDSU91ZBOE
EqyepgeCM3K1BiQdIvFMTmioMKyeUmPvmmRISuXtKwt6EluwE5iaZ4CLZ2FnCgsSTRdMHRDVaK53
1C/ZO5lVgtwwFnXEO8HIPzFS5ydDzvlBLcV9dcWS30Wru17aM0ZrjK4uB3Bk+RdoPJ9y9CLsPPDd
C9tWoLJMBkXDbdRV2oeeaZ+zyX4qGnCDgSVvE5/Ej14marlMZwzXkzUh8Kou59qMWuzxoWcmb41t
XjjSfF+4+Kp2Oe+aGODKdYeLdme2w5c74Y8s69M02AQx4mJM5cfkVz82HQDHNbFFabxlp11RMFuB
c18bRc4rywdGtRO2f4/LYjyL4qSvVhovhnclevJlTCaoSAq5rxo/nrQMI4b7vVq7a6ztRw5uOym8
KZiU/aYb9dEZ/WO5naXiT3RqxlVZEM6AH9eqh/2abreGZxxmOzubf7Uo71+INOJUpM8HzWs4+0z5
QbOtq0L72spXL73HqhhPpvviUuISZ/UUaRsMn24KL5yyjCVI9x7IX3nSJ+sOcktetWYb52g6F5Fc
ruK2mprLJGXkz0RZXJTOfjnT5INXPW9Sa0JL1cQccSjM6wqzrhemRqewhvEsraRlnHMJ/PrOLLTn
qY+cad+uza1XJTLolWUeBgClzNZ/+LhBaNFw0O34blwR4qHO6umkBAjqJCiMt7wSfQYc23MqLxGn
oryvYxxUVZj6HKOcujlgO+l2JMPjd6ymXZETRFCwsPUGbaEe87Vqxb7nXhOeE00t8f2CeIHjBvNr
MhwgFcNxuZ23Aqu91hqDC8x5jsiKF9E6h4WRABfLfI+Rc6cM4KJerdN7Ib8pMSRorty73sr0wGud
oEa6H/cl0xiwTkn2mwse6dPdYZZmHeUowRdnQWVfUE8/hGjHxh3OCeCBzgfxJmQjtBbzqa/863rk
8CmdH0AoJ71CQjT0w/dO8JglWxIkNtMkKkS44YXcSvYxoj7PKnKJ8zpSa53u5LLyN43Jh9h6YPVM
ARLx8Zs+PR+dImikrptPo+jec6DbAztHPHYrKxhL/G2J/DPK6vxbbvW3ArWFX1iPTetwCtXBuCt/
7TAKuy8J5NKVzk7XOpyGssS56VVXnzjr2ajRgHPwnKDugnBnQ8/CaWzmK8dTXqQjIgoShDFICnus
4Wq7rpbiGl0uaSxlA7KcyghF3BrOA2FateOgQzCM9YbQKf/Q68snzsAg2dp81/XsxJ0zfBDS4tIY
6QAl9c33sh+tfSatKN/ai55h+7aZeHjHUn83u+xDVZMMpwUQGNn/Z0WUVWtEM3o/sgxYMzTBoc4D
J5pL2V3jPAoZleeznoxxPu8/V9147HtWLinEhaq9ItLFlGBoQRiHng6nPw/IVnHAKHP2EKdfUH8J
LioSRhHT5YNhSyY4tK02KmrLD1opjTivYynyKya0HzlmIEpYNkFkAkCelPMW5dXqhllDjIKFpJig
PhqFa461BQDFvkXSTebIzAhE+CBehT6cC9D/RV8BH1ETxPhmRSg9hlxrelJFat9p3ODN1p7sNbnW
XNmcf3fkTYWuhQCrYS0Ahqh+Pkse2SPaZtprg1aG7VALjjsVFgxD7MpEfCPwcD/5cv0v6s4jyXIs
265TobGPMsgLoPugnvLnWnZgHgpaa0zqD4IT40LVJyvCIxhun8YOW5kZaeFwyHvuPnuvA8KkfldN
9ESZY62LNu6SRP+OzTdnN00ArErob8+V2u16dYWXkTxURNn3QD8WHKFjvlNVGVcWUkMnYlfreCKH
nIBrFn0lhC17muhhuLCR7UJzdUmzsVmfv4gs429GACnKgRwrrATHHomfNBbSh9hIgI0eXVtFEsh1
qvq8Xjyc0CG4G+RLybguDttmg83I8s0uI5PqTRxyNVTYiLMrzMzsgLR8iWkAIHi0EPiyGIBDmuRu
xEToePimCIH7EJRdQ6E5DeVBsPqe16E+dvWUcRH7xiVexBq3tpdOH3mjkPi8QVhnBgidrVS+BmbB
2bTZBQ8ulje82UQsCQHxUiP9BFwgVSExou6LKgt9wYZwJ/VcgFmKQh9C9o3WTJeqJnDcZjQo+MKz
kyWqOMbyGVXFbef6OWmGo4rxd5Ejeau17X2t3IbXcmINN3TNBhBDdU07qn4QBZ6svDbolqz6uTKy
r9FgQSqxYX/ky07gv2+6EZdx8gp4FFDJsAMAnDhm0zrTalZH4DTHEPckUAUxuH2ujMdGyNk+k7To
WlnFnZoqDByi1N4hJimHzkxue1vHbJMg68MJca34jQjdpZKm5Vwpp8wqrUuUIlHbvPo9RkPaZRJ9
eoy2hj2iAKkV2R6j39nVmHvqVqpaVuomRM422ZWAV08NobRNMAyl7RCx5T8jVXEMcqO7Ubhhn98r
SUwnbFmOM1ppjapK2OFK6YvG0XTDqxIlu7JYvTI5E6eFd6+Z2EYnDaq3ifjvrJTRhkRGEO3spovx
LOs5BuXEtyJ3BQ4XyGWLvbhdYnZ6zQznY42dZuQ9HWJIBhrv6kiCjQJX8ke7zRxjpJkaZ8b70Nnj
kSg9lubwPdJQ4VGL5n0ht/tRlfFoyQtdvplfSStebJyykrbo7rg+y7aVOWSLVBRbc4+xm0YBD/Gu
IS9W1L3KEqWS2FHfV3Zy29bge9ZjcpQlwngJ/QqZkZe7xR5ucn0kbjVVg7M2KKTzmn2z4hmQ7vYl
pwjMzNV2UtbfuYWlMdvtvk0pxY2+fuWLghdORLYnEnvcYX/bmV1NnzdrFCfNJr/XzeFqHAqPWHQ8
5xgJ52Nfz6CbMv0la7U6WEF4k53JdxUs8t2cttd2Rfch6eJvmZZIQc8OrC3S79sInWNIArTJJF5y
k02eTvNjJeTjYEO8pEUbQcVhBPBkxUyHx+FgjIBJh1rewBJ3ZJRHluPCZhuu+mG8bc5SZrcDAHrL
FML6U8ijVC1kdPAsn2OZYWy0JNF826stbAxxqmBHyo4dI2h8StbGgYVGC6Lsdym0A6IKtL+jUYde
onApJ8ur0bqisX5RBKtB3KH7amwiAfl0x7Ttv5Y9qgm0ABvhpnsEG4Emo0TVbtVnDIPjrLgxhRYd
Y/qUo2iKU0SHosBSt5S9sjNwmew0wl87nllHynSeBQYqUGTfE2e71RQVpaN5tae8f2ql4YF5MGzp
w8JPBoonMswStPqtW83buw8HAlLN3CNJbu6RMHPKkK/BUNOSYKpAMGIrdMCM4b4XkuLTk6Z3ILNX
zbCh++oY37eSdBSVIsgI69/rhOR4Y2okQZfomCblPag+sW9U6w1nu0pSdSy9OoygP7b9Fh/PEJXM
V8xpzgRcbYSEZBAf2E3Wo5rSpNSXR1sfrpcyu8OtRVnnF+o0elwCT97yuwKPD5Iq4N/cXi9h49q1
uIvML8R/Chow7JClJLnLKDgZro0RIOJjo0w3tu0lYNqdWCoMbzFX36xUFmdz+Fp15kFKqkeyRU9S
iVBOB/ix7sfTsGYnJe/vxqK6KqrUt+1433TllarmDMYpvtZi/IHn79uiNK/I07terPcqqj3Dr9G0
4NXjWUZyHSMlv4qAbaFb6G5fV6GTTkPkNarCxo1dBjVBv2savuYKLbQ419EN20QOtDx9SsPyFgbI
07zWexhCpwneGI2ASZBWvkubJkMIng0uvf3d5L6qC3tQosyxHrI3Kxo5GJsLsur9oC7yvhDU4POM
ubdaNJyxjbZ6Yy8mGi0t7fiiZuMosn1iDmfJaqyDY2dlhSZDdgl2qXmINQwFaq6pXiyP865L4uSh
a1QMjpN81IrR9jST5nmBMkWOmGZvJdWWk8xLf+rw1go57i9hR6XJXGIwMCRgHLz3iYfx6CXNUnE2
c/1BrrJiX7D0Oa1eSz6hD/sSEZrgj3AWC+UipsYpiIwcS7qSQT8sD/mqw7dW6gCsC+EoMpN43sPQ
T+ytA2eRhy9IHBwYzewT8dMRainFTa1YzmnSroER91s3UBZXpvwIlLdQlkAs87O5UCd1sIdd9Nw7
ukSrL6/GziDzuRf0MihKO98uKC7WuA3mYTzlUCLIXsl3Wcw+fjKnOzNJBrc0ACBImFfXlGEFkKiE
PwxBR4oyQL6nTzUhtyz2iF0arWBg7zDzOCWDJpGvk95TU9Cl1WJiCINnwgZCaeft2RhhMbWlBWEC
nLCuueNMhaoVJVYE3kw3p/51Zowunqp3z20ojez9kfeSDHPYNnPJj6zhBZoJnHl6U0qflDdL5aMg
lfeDnByaTmNllsM8ICVTgkmc110BE4DhaVywmJXEMQfDDkTYu/ROxzZnLJAaQYroYe6rUUAuN3ND
a7ytkjVCLJofaMogw9BAYPI5hOIBp05eGXuRJ+epkcu9VYrlpILDQtWug7GLiqcq+i6JeT0OCQCv
Zm0CZSrZ4U46NoJ6GtlCr0iwduyN6ANOM+kq+9l85XMjw4aEfLq3lvwwt4XXsmIfcJb6ZjiYriGZ
gOl7w2+l+hDhi9+HNiUrsbK7Oq/9vDP786TrYlebMbYFDFzI6biKhGmGxCXo7LVzcx2mBWljYkEX
jZzGziZZeOpXVtN0IOcaCSXQ0hmFgKwXnsFvRM+eTGmVg7gKBlgxm0VI3dHTRnVpEWerYppPc1U/
yB1qlIH8dszDLVsCBWiFfHWoc7IjE3n6OY5TP18PmaZJh7p8MsL5cQrtR23QKZ74qCuRZt9FtcLi
rQLih0SBogVI0hC6BDii3eUYhN3ITGM3okrew468IGOPzMyDRK8ws8pJI3pJdRvXPgwHpyHrsCvU
9KQqRXRVyKax1+myntPRXBnpgkNL14iXsqCsR/zZbpTo87mOwEOKcECWAtpyZZKw3clTYXm5DEVq
QH9M037FknYzb+Ws0nWtp2nL49TSgCBOcq9q30VLFiYdAOHZXZTi4xyIlJuLS8DtKZNM2sgtuuIc
Lq9ZkYce79Xgp1P0JCKqZGlN5HPesCcrWPbRa/c2T9teeZZM66mLRLpH7ZV4/VGoBzU5jFFuYYSC
E1Sh+iz0niVi+n7L60/hL4I6Nlh5mhGb0WTcGIDTEsOWAojOOiIKbMxRdRdCxo4orvlAwL6c+MWx
vhJHBk/GJpsClhCpUzDBmJaUcjIbBkqshJhk0kXN2JveKotDP7DC0aKmsrAWBGUJs55c3ZiNDG+t
fJ+VztMWcKV0GRZd2i+W2e0r66xREWK+6t5X8B3IJto7yKzt95U8pbGOs0rBvVWGqZQ+m8azsE1U
KuM8R9l81EiSRyNz8dKICtTebCeq0ckuo5y+qOBDpzKPGNM2POrsKJk8iXgU3VjSvHrKxPuqdLdy
a3lk2pekJlfSMbzXTgJdiQcYmmrj58aYHiMW57isNfqBbelTITx2ab3rVxVU9KANqH6W7eZ08WWS
3AHdqf04zIfcfEn5MjTQNnbIOZjwYJIAEnDjNC6AofDjAH4xC9gonHSE7CqshQ5y/IKfvNqpMER2
Rj9DJQU54dJqDOJlYkA4Uag4IVAuqsWbWnQuvQL1lExuLymvVP21M4XaDxkScxCZ2XU8I/CUyxod
UokBbga6C1Ic/FE/1EXmil4NcOwsfljyhMoJsh4xU+SkyHZmuBk7xUDCW1cEDGiDyDHpcIyy87Qs
xn2YLZd2mfZsvShi0muMN5HbVvK1JmPBgSlzZKo8OnWfeW3Y3dAmolisDYOmVB9AxkBdsRd3maUv
OQ0MrD/8AsNyXnTyX1luNS5W4R+9ZtyNZYSRS8cIh3HC7ZboHDOJwh/6LFDlZsP24V7R+TzE4llh
/vJTDHbJyipeCnnWKSfUo2iNwNRTCtEyh2NkXbo2T67gDLECyesVU7ciStc+3DekuW1Cw1Z20PQc
bu9gC+6rKQWtTk7R5CkwNOVKlKm0M+LY2Gd9fCRRS5OgtLCk1HUR8Pm5kaPK2q3UfquFASWnnCiE
qh7tVindChmV8rRrMDy1iT8kEjYYWiPWWJ6Kujryt5hZEJ8VOLy7bpFuYyoKR4zz0bLtp2KrW4dU
ZyeZje+2TdU0ZPTmcPHt1CJ+tnoa+XJr0+6TOiDU2tjgYGNws3ItEeg54DsnXiVLpwa9hMKjvgxz
yqbDCecMQG2WvlvAX3ZhykaXkashPbb0qQDJuzf7mceMT4BMdsuPLUGGEa+DAqGX57VlRRfRA3Ux
I2G1jiZxjxGg2eJHIj41avxNrs0ED2EVJOpTboZXSgyOh8YWLNG2uVtG+Trni+rTmz5qyFJOZkud
Z8pH4tpEK2R7dFZAMnyF9BIcXvGtJ5vlscN/r8LspSXV7FEsDjQWKJWSzlRcXaPQk2zVA1SjIs1o
G6e18labRdzGPh7kMCxg2qh7/BqXGqUQQ8PGrrNprxUoBKUc3cJPATxKZMZN+uRRacLoObHKO5lo
IyflDOM0+zIp8MAWQ43AyG1nJ+4ZM58mKy7D0yqIb3VaDKdQTK9ZS0g6zmXD4ebn7JCMyV2oCMkH
8ZZVmZQRpRs9wJlOVlTrOVT5rmi44NhTnihV+l0xqgNTPkbHACt56kKnqLGk1QSxez0bsfejTS9k
sOMcgVuJRDBPttctMnYb2gTZ0Ltgq9HFFNrUVRgb3obqQkIMeY1XVoqpNi6FOeRuqQEMkbWcVsZc
XCikazfvgafl6Quco/ukwzIljGHPQCbm2cO7pQV7bUPpcRZB0VgD9aQFNhuuolfvpRQuDgE+cJ1K
5RWtRauJz98kpDvdHEesM9p9tuIY02cFGg/Qt71UVCclbun+8aUNa3ESSfy6hE3tzuH0lq9J4pDO
xt/CvJN2Shw+Brd6dJEjWhvlbN+OgtI2n1TcaiCy9FYDXGTaqS9FfVCHT9CQmrOZoJBoY36dDZXs
JArNNRSTJNNv6t76UmX6Fd13jAEqw85Fiwd3ybBDpYUU0JrPgmXNcZc1KvqD5kGsIIK/7V7TEomU
Z2kHQQDLwwYbhm3qLUqkY4UZ6CIpbVDZyo0+gCCAqpuc9GJI7yK4BLWGexhARpBL8A7GXqovldyr
dBeQJZKofDNMConEtjH9mGgHEoSy6Grs08NSLy+GMrx3iP272YqPSGjvHVzMI6DtB/55KKpmfi3j
H3aDjYH5kq8QklaIMRaPqt1NlLgDIfxX4qZ01JgY0MtzTcW+YX0F/mQuPO5MsjC15EQNUnCmyS6C
F08fd2jEcMekLCMoRexb8woHuNy362ZoaqUfIHzpt1HwqPmV3UAGAr3M6me9LYaMpaVyTWX+1ouO
pxXGnK5ZPyhfX0NAf7KO3s0MQa7rSj/MOsadvWdO412Od4UPQVg5TTrh4pnoRbUN3ZmcNlIR3pcl
3+9UUl38F9+ksfBBmrhCTnmztm09Yc1DWzSeNtu4h8ew2aGpAA1s7X2lEheoMEpXuiYxrbp8iXXm
MkpYfIx4eJTyFbuakuZ4I+LYBeohbnM6kRJcD9oy/fVqMgNbTx/owduYqiP2wWuN1wGHgQCJ7RZL
svJlp8ooevBLUcy16awtAahCwpjL/BRm4iYZEKWjqMj9cCiu9BIQrJJKj4Jhr4OQ+BAuo7tO+EBR
P4gpF7AybRWC7MyXkEuktNhkNLWGIW5hGbQaPuGR0ZwrM/phQW5gwym/SJJMNouCGljqN6no/cyc
FuY5mG9r9S7VxjdTpg4D6gG/WF732hSh/MbtDZn+t6o1rnsTD7I5Vnedvt1f2/LTzSGyQQTavEw9
5M2+yvX9UDz2o8wyDpKyj/ArcGV3RoqztluGr1HLDJPMHteg0b/nc8ZVxrvNH0ATZYVhrgoNp2ai
wiTBXhRsg7IqdbbPkzHUP5jadQlFvezVdaY+yIYbPam0gzWYWA+i+mlTfDogv9AynaxZ91OM7zUc
s/tulWp6b9pbyE+cbO1xstTMn1MaH3ZJ2Jbk/6nJYIY2tp54ujlzyYRxyNhHcKoUOdZsPYRp68lr
fBWxq58qHPlA/6knNXOfswOS9QNPbo01boVHIdp3OEKGv879QVPw69NuHPeFEr1JE2kIPAA0urQv
YTa/jXgE0qqWHSPTTmnTfiPo3kEaZG7n2iinNFceMRuYgVXnjzEJTc+Q5iMegMTvNLrfUihoXebL
UTfW514BvjUq8r5tZeNizctB5BKbuyi5s4zhycaX5WaSjVYwJnWQdUPQTjgV20XKIGbTRc2kRDhw
6a4h479rEqCzLESizmbmbtq87U0sbtW8kgMzs5t9qzbmLoxV/PU6zsU6LmaXGUwIT5gK8ZjK+2ih
pbdx4uQufTVV5VKj1ez0QnzRe4WtR5181y0Cy+A9gq6g+LKmhj3E+pAoVnyFRxStsdavRhOEufQA
E9TTQvlOmtrY0xgLG6UUMHVEqKZj2zojstEiPLUds3mqCk1olAPmvh96XKDLiOV8qbFu98ueSYJz
VT4wBf5rrQr7KHhYKv7cAFuwp924bbflU98hKqva20SeyR0G+1mS19QnD8RiRt/JSKQLdwBLugY2
XK8amiTLu6mPN8U8v0F9hLAGKhD75+x2hjhHEnbquDDf1WU86pKpHuXZSneNZM9MoZe/1HpFFQmD
xmdaZKBLdnruwzfGlK1+aK/PjB1Gqssap1Ki5UAgzl0lZgFYhynkxbW0mN3etB7hych+yWglB8wY
m/u2uakM8+6f2bL/1/G6q+RrC5XhR///Q76O4Nv/OV63e4/b7//jP35N5PE3vv8zXmfI/7BlRVVt
y7DIArBm/ff/9q94Hf8HgVvTbNNSTUW3dEKa/xmvU8U/dHIbZEBkeUvSGWR+/zNepxr/MExN1WXV
ouZQNGLl/4V4ndjCvf9K4W3BQVPWSdapum6bQpjCEvqH8G+GlTAd+wo1ukcp6+veGeL+GNnnXL9b
a3YhmdtalFhl/GYP66FQqfkT43kmiNNrg4+V3M304cxoDdcKy2BzPKf4l0ZQ5lGbH3LGmCTk3jNh
f9HnJtCAnnbs/sruy1Q1gc53XVZLTKoxEBQCHgw6QDThQ9HdF/TlmkjaQYP3sW2+KKbqjTkislEe
UhqtcwXSUw2hfqL1l8vBLIaDMtHD6EM2ltaVBHZbbr/2NG5XnBfs4/hxLLix9skEru0O/uEaAthW
iXKZ8paF/HlmjhRpKbJl27hG+jiqXyWjZi2IDj29xhV/2Dg2h0lFijPMiyWMa12OyEDEh1X+mul4
WCNxAp/olMNKhgFfG1uuFNbFkmNCFkQX7cm1GQ6Q2DRmjYe4HU/NEjumfWoj8wBEhkqTrSjJDQwU
lnZjDOVXmarkp0f6DznMXwPD/+s5+d/nqHzIcMtThoFR4xzr9QYqDXch+yTA/Wtm+PcjfHgS12Fi
kaN0c3PlRhY3wnoMMTX8/SyUzw7Ce/XzraJ10Q5qy6YbnmO10715bzqzg5nD6T3FIRHp2YfPZib+
c0b0x3dMB3xMrSqEDR3p14MKWJhrBr/S1YOWtQEpxq+c+lk8NC+9l930wbAnfli81oHp/v18/3TX
fj7yhydzFGh8GalRVxWXlRisLmn+34/wpwtqaLIiVENG87C2///TvCjNyPJlBOzuJpG9G4r3kD0F
yL3/Uvz+X8/Gz0f5EFvPenAwncFRKo6iSm9p1H5ypf75AH+8ST8fYgvp/3QiVpcAIVM5BBF8Rzkn
R6ZZ+8JXT+bh71dM1fhJvx1Jl3VOSxUWuPVfjxTmZTRn9LhcWubOsjrRabzvnHXfvtbX0VG7A//3
rXogH3eqr8bv4xt+yU8fDOVjqHr77hv//iXsD++zphH7Iv6xnS69KH/w+gPRDVdylDvtavEh87hS
urO8v5/7H9+/nw/74SWv1sxeiolzj8vlkjMPhh3ZrtSCxb5rm/e0JXQazm5faIEZkhG51ZFdcvOg
LMrpk9/kT6+GoWtgdnTWWPLvv96FkaawriQsfJOj+P2h8Conc/ITYqdDrPoq8pXP7rv8x2vOCmGC
z8N2bm8Pxk+PmFrIvWjIycFCN48JXaqTibNezvn2QwCmvUTILDsXGtujskWvYAZ4VVXeEkfnoTAf
m6G9jxb1SUMUDqvMLWbUEeM1pgZPTdKlYj3adCYVq9zrWRKQxj1wRC+Uci8X7+yryCAt+o81k76W
JrdbLc4AEv1yfsEaEBhoj1PGzq3M9tH0NIHhT+XSCe3oyPAyt+j008Twh7yRPTGKB9Hlp82skABK
XGLSdfT/gTu6uprsZ4Zyd8V4NZtQI9vzJF70SnVLpfFXRl6ZFe2Sojozn+KSSmZgLpPXTspFD2kQ
4qDEwPml7yB7dXyYy9WB0cY8lMVvB5zZIwW2Ar4zta/r6o29BGE/7Zbv0xemtrjjYr4v+RFudhBH
qS/QUHU1P7Zz6KnKSLtX2uM7xGAFL5ifbJl386SiEmF0ZcIZHeqbeeWGaG9MEWEMtEKJw74A4zdm
s/hkpsNVIrPr6Ztr+tAMpszPaWsdbK30+2qirV8eAHHfq5i2MBKYlvBimkGAK/ctdrtwfo2VR7NY
0Vtjv7SIrE2L7YPM89d0CdKVZ5/09WbgAxmH2VqcDKGcZpCOEyB+Gs/AdoMVonYmz1eEKkTbHpke
4Y2gZ3BuotgXmgH9lvlhaWH5a/wcd5a3hl/k+DstZycztlN+rfvkexxiMEyqh7Cfeuw1dEWXAmmF
plRQmelbjMTRrCVGRPZs4Qk5+75Tnvm7nfJtQCKR5tdh/jLqy3uDIEcJckqN+A1/MhEeTJHJiBVU
Vw5Sbp16o3+tcyaUZmrqZZMmA1kq/MpU79H8z0qUIAXIzFexN1Lc+lrp1g9sdle5JKlON+mfYE+U
3996k6rZMOAMbowK88P6n8pwu6RuK3cJbUJa5ZxjBDU4jr3RHJm/QXAMYZ3kTMxAhDSxg3Q5LIgq
yWw9fvIF+n0d+PV3+fA5gPgGi9ZgYpexG93qornrHpOcYwf2kcF7QfHlk+P9/vnheFT7hiYIYgrt
w/FmZu2AQkKn21a4edz1Z8XtHOi2qYuefG4OfZBdJ7WbBp8ceLuovy54psrVBhOikRFmz/Lrdw/d
gs54nHQuoALqhJ22lzz2yS6W9ZPkfkaVUn9lW23Fwq+H256Bnz6zBPWl0hRx56oBaotrXCsvzF1X
XGDWHuaMJzzi8XsS4GrwekdyP6u5/nk6H0/XYjMlK7IK7/2f5eBPx5+KgqFEONG5zpOnO7kbX7f7
rcgMd/rp83XlD+UlOQgFQoSAkmCwlP16vswwYoCNRatsOtZngkv7+VD6+X3IXYVkANbJxfZz3Z1a
/+/39Y8X2laYHAQDxiLr8+G+1h3s6UnDyTQ56hHm4TVdrwPGA+1UBZnDt+ppnXe1EzrhV9WVT59d
6K1O+nidfz78h/tchZLIGIaHfdAfz11QBErQHejifLJu/7674/IaBoUaaVshWx9KlpHOZgk4tHXH
NL6GTHKJo8lZawy7AwUiOEhD/eQr9YePlGoLwd6eSS8AeD7cUIHKbHdDBba8+zarr8K6/fuN++MZ
/fTztw/FTw+olkqtpjSwFWg2P4zyvWzR484UwpyHuq5wlvbO3w/4h7KPa0jBaaqaYnAxPzwpmtSs
GWTg1u08AO/FOaPakm86d/WYU6n78p70POLBZ9Xmny/kvw/74QmJGYuXYj5r3fYFwt5N52AIDtZb
0xk4cuol1589kn84Uc7ypxLvwxFTZQKmTDjfHY4i8LtL4zygaVNXFgdwrlfUU59d2t/P8dcjfnhY
ACLYeblwRHtvBTXniOCwE2eEX8dw8iNRnf+rI+JW5JVQTNLJH84xZAKdstAZdscX4bVucRkC6VI+
b1+b4dxf2uDTXcPvK9f27DBdRlds3gr5wysYmTpg+u2InZc/JKfOgQ7xfGM7g6/60CNonl3/+PRW
/r6M/HrQD6VCX7RrXSQsz+kB77zurXtxLg7Ge+x9dij19wXy10N9eD3qAedsv3Co8Ep1yC98DQM2
Y77s5X7sJvwbeGInzJ1XKSjc+Fgw6Gv/yRu6HeLXj+mvv8KHm7qYSpzY29kyIfwOqMj1vBcH+TA7
UqCfyismUPz9gJ/d0g+PLYPqbHthah5UD2gVyyOc2aOpvZrS3d+P84fV+NcT+/Cxi5SuNOBqbLex
PDC9lU1u7LYn3a0O+rkOqs/2lZ/dyw/7SsZJzA1TKLdFcXS34+XX4x6bRoCr9Dr+BNn45238T2/G
B2nJammctgxU482YXSwOPgxYV9nrB7IafunJO81DPPhkRdzuze/PiqVuS4jNsv/hFAt6QCMTT9Cz
rPuEzZiY7+vmk/v2p+fDQlDS0SgM2zQ/HKMEUF/akK/JYeGlYApSQ54Na4/K7vHvT8jvR6Is5kAG
/mthQrX7dTVMQ8o1W21QNmlFDfgywAUdRvlK1/pPhOLtd/71um1H0i2bqyazDH54zSWjXRNGDDcA
2AhrlA69wlQmdaN7phR7fz+r35eFX4/14X2u+glWsE0RGuM8arsfcfMJ6/TPl+3fJ/PhssVrjFFu
5gDs25EpvGh41XQ2FcnL30/kD8WKzM1RZcVSVUX+qNNEikFWKUE8LU11lydPDOveZRMSXXW/rpFb
Wsonz8Mf9DkunW6xWWGNs3X1w6PXZzJzFft5eyB28iU9R3e4+dFs52fISfouvZYc+0oKohfWcy+6
IWbof7Zl+vPv8NM+9cOKpzU6ScuBs1ZCvGIM2XSy1b5WgH5VBN5nUtlJbT7PIcEnTBfx9H0Mn1XE
ioKxSKNK259pZbjJIK3MV4zGYXzdGOhM/06LI/mOT64Yr+WfnuyftpYfnjYF5xrqyIx1XzC9dGJQ
rZONcPWENa3fGbno2vKljZqTyrxh/OEr9G/jzLx4D6PEIbO3znB8qmWputApzaaayCHuHUAhij3t
p4rxYVMdv5nkp4tYQxgYpGVnzs1LgY41bSa8lCGfhe3NxUtuASdoJdAU36jEnAE3v67Gb0oJmyFs
vIKZAmSvtdCTMdqTGA93CCJMairjmzgpMUQ2BMS799xKD1Zyite88qzyiTVmJ/K7orihR3HD1ANC
GV9CYF/qgMt7PNLQ321k9GxzzZnIOGiLHlHPV0VarlVJuxXxXVxnJEHKoEfL61b5Qda6J5wcY30L
eewoQ7lSJ5eBjHdhj+dfat/wUl4b0btmdUGvrH6UxbdzVmM/mG/t4SWdFXrWCQZpUjXD9arc1AsL
d2Yz5Rz826gHwwSdvROMte9ccHBeU9kBfj0VEjusTPYtaaAxnLy0aMFrPxjd6/TzlQ3BTm+xUlZK
QITQKesvIQpBYb+KzLyBGOXXpYLXvvK5on7aiF1JFl4hTCA3ePMyDO0gxTA7z+6Mo4uhekiLj8wy
DlZe3qp7yKQZ0lX5BGHQG1YaIQJe531JuKptLccMv/XKTTHhd8NGxqisSLmtyK/jVMuctlGOkhJv
Y2D3ifwtxHNab9gk7WuDURvSjdsLhTFU3JYFF3pRejbLBXxOR0+Zl9YTbMbqUUuXiiwNI5CdWmHI
ScpAhRxaT4/PEldWJCZC4tllxWllzPm5n7cgNUFXjLlz9tWOH1cCk639xgztc2THX5Vq3Re9fp0R
TFgkdc9gndMsC5Cfp2Es/W3Gas7I7ZRVmhkyQZUwVkG6NXl45uQeR3Ugi+6kTygVae1ajH+xLDbL
Q3huqz00S4Y/39VUZ7tteLdsp8RC10dLjvcqIUlpIY3J3IpqVO+tNYbIpsJQ6LAqPqjxtZLLh4kU
ZcGsQ9WCBrPUp5KpHbZWnCbCAQwjJ6THrdPIpxM4qQ9mX53SNnaZdQ0D9a0Yu6DlfsmwAdgke0oK
4WcN+rUkYI52lsOEkdl4L53TAjCc0vUs0w3Ouvyc1e+FtPjTot03LROT1fy5Jryq2BW+plov/CkM
i6t6DWQe9mT6HhnaKVxemNnggVf6UsnNJYR/x9r1oEeP0/pMaAzXv18xoynBa9cymG2O33r1URMP
ariyg93ApeYzW3VkaayspCn8hfmyoaY/mvzlkuaxiXF1YfR3V1YPaqm/TU31PPO8JPoztCommdqe
LHLPAjQbFrAQuzB8bZIvMzgHwk7+OL5qKQLLjBnFQIVnGCk2XgxGQ/at6av7qMU5s5DH60YISCWo
1OtIic6V/FWeu+usJvgoVVcTALIUjqjRFV8SQ3zT4s4v6xMxVt6Rqw44wzQ0p2jo/EylHhlEfRh5
MNX+hukAV/YwXKKVvDZIvGzF5mR8D2ObOdOk7otN1EwJNVaPS5E8JOHtqP4Q5dUynYbljvlrN+aU
brC5ndWrHpNn/VFHI4sirJAnSXwHzehLpobxSTjShH1FkqJ7vKSehnY8yaD/2GylkOpJ/mEJ1l/0
CeegJR0UE14uoBwGX5gwKk//k7QzW24cybbsF8EM8/DSDyTAmRpIDRF6gSmkCMzzjK/vhbhl1RLE
Ervyplm+pKXJCcDhcD9n77UzxCstyicjf8Fqs/RFUCTEkarJbkTz3iCLjsT8nVRzDN83ZEKxmtPy
CaytEr5gn3LE1GXZHvZmXdqQOoDwLlXXPZM5s8rpW2H6K24iigYmam6VAntY+XYdHi3/mQK5PXkQ
g2Ir52clXhfBiyBAu8Gta5iH6TuYImPLXkYzOOjRSZTOVsIMV6hIWipIvHuFSeAaf+qKYO+QaEU8
q3n4m8CYZV4nu6Z8AQKzAOCykFKQE13t3ZT+SJqttBgt7xz5wAr8TFoZzYuEBizQfpcdbjflMQnA
BiUwG6IYb2i4QDFokyCaCPJuMF8J1dx5ZoJQmL1GFDnwwxoreMl4PtoAupLsFYu+tailkB/jG8ML
9oYbH6S8JfoXuSC47bjTfsr4BEDXnvP6bPIe195jLJ0w+2EY7yBa6mC9IG6aXmvL7VunG8nay/B5
hCKQswx/DGbAAQ+EiVEPemANcAf9am084U1MyOkIf7udSXArWSikejtcyk6J6GRgPaR9USXPofDi
Ibj1xPBKUezCQe5zDWm24VT4OpPWRTEHfrOt7xCG2NFLvfnbsDtl52tbsOnPzTbrn0pWs3Mj/2ud
9jXDhY3o4J3ZNCXhqUJ45SwlS/KVgWbbTb+i05N6DBS7b4Y7tbfgaqWgI6egtPpB8E6C5ATx1rLe
jfEHYaEL/23ElJFkZyHBgSI7uWW3xhEfN44pJ06GhaudgSun4AGyuty6AMP0p7R5ats/JczhbsBZ
Uq/CEtvCk2W8uLWw91HJmPlOMm47tXXy+j7O75vhOEDObeBFjSNfEEyxLJQjG8wSQmIrLicThmpE
QEC99iYkGB51dIenj0ieyWiGCPM55dtl/uIrGrDpCdPylyJWT+XUdnULNcIU8CvIMC2mZ7EWc1qX
2O5C9dDiLVbGdMtn74l82LQuFgBMPGanIKwF41eYHk19X5ZgtZPJ6wOxxgOC0d9ZCaJ1bCdJuJGV
ndlRgIvwq3qLLnJaVv7clnwF5KawjFQkf7iN6979GUUh2S355LFNf+XVr0BxXxDMBthjzR4bdvEc
NNukJwB1rY/kvWlBbwfKk248heZ+kE4lvfvxPVWxdw4vBLzuhAIXPTugTRUvJbUA29mIEC63ASRD
FK1o87NRpvwad/WGsG740jn/wwBgtn0wYIuzxDki8Bijw78VOY2GAxKhNaoBUKrOMJrELU4bghRc
RyrYooV5rN2PCkCsbAPG5FeZxACYMW0Vjy4GAL9kp9A8GRpqg6QdlTUZfnxXxHpXa2AU5H3fEU+j
F7hnXy0eHHtkvrsNbvGDWG4nOXUZjLYCo6NPaD/Wm0qBWdh1rDpEcQ0ZTUOkucD2BrZCjfcDHNKN
bPVgRClKhLR95fhE8PdW5kHm5SGEASduFGuAuCpV8mLM8wN2rAFGwi833w3uL6mirPD9OVK+cEbh
NEHy3CS54Kw/O1L1QV9IRZGWMH3Ysi6UVXXq4G9sIsdfQVGAr9SuBIeu0SqxoU9KBE5uCIm9Vj29
9jOm5eBD8V3wy9zAn8i6sqUHf+85wrJbqavmHNhXa8MXzuhcsq6qCE0U/YvSBEp8k6iotsgrAlZp
vFRNQmbe3jcfB0u3u+RP2TxXPsw9nNEqqPOYqGA629A/wZ+pgf39E5AuX7rF9lVWDFWfd1I0sasT
P+HnJE+Dg/ZqD4txa67EhXD90i+uqogsECZJEpGcs69F1PeN1IfTS3YEarLxdhYNKe8O1b8dXC2J
X/hWKJJiEFNANYwwhFlhJ1Qrq+/LprSt4mEkpK7x1oY3/IMJTJnKBPpKi0E15pWQrsM5NLh8KFCX
r+AOT81F/0HY1Idokx1J1FqhpSneki0kxhcx3wara4XqS99g7qhkmbCq6IT9VZN+mLxux8aggWxH
cZMMsdJcGSvK4vawgnOIZmi6t9q1WXOhzfdpzNkL47t+CsCoLO30wKxZZve+p+x824J9tVBXsdNi
AU9+hgj3hE21rzxv+Q+K48annzB7vsZQ5aI8qFP7SlpB0oLBsNMDCp+2sdaW5boYT4n8euVtmf7o
bAPyadBZTaVsMTsJZMnZcsELPHqbWHABMhdrIfkNbnEjBDsFV5s2KBjlQifPKXS0T1d+xIXXCFGf
rFMrshSgybPNCe5Ws6gEFs0u+10p51L/U0W6rSR3TNFlW/7A01MTWBachuL8/dAX3ymTd8mclMmG
NluuPU2qAhhwjGyxGgVZtwkK6zFrutvvx7kkCeESyUBWUT9rCCQ+L8h0YE0PtyndVqc8lH+FYClK
3CWeQFtD+MzqhGrpyqCX7+u/BzVm8jszlRpqAyRTm0cwmku6PbcgRNbqijjLqz3CaaZ8mkmmISI+
5yolxaSFPbvCLByJbosoP8g4riTQgpJ87SX9UqX9OwSPSZ0SY6jXf76JSIjEUgF4ZfscPay3AsVQ
w6FLJVNFsgA+Y5YQgacHcO815d0kSynryy0At50hB7ehmjkVNK+kEp+v3Ohp4E/XTrCNZCmKqKlT
D39+7WQ45yS2Tu7X5Gb0moWYFbvGG50OdLxniWutUx/yEWFKSxRFqq1dEUJdFgKIrx3gZ4deKFZG
3F7pBHx5IvwqkjhR96OGsWg9fL5dgk8eIy0/WqhmvS+SftMnmysXfuH9+TTE9MQ+LNVGKYxlKrBs
ktO85VhgGzDPfPvNvIWtviiP4dr0QufaqenLYj3NA/wONDhMbArq7LNr5LGu6QLbe3KaF0mhbEm1
4XyvcCCUwPKRwOn5h6HXr73E18adndYSiTSPJM85H0v3onvwxzddhF0L2wDiEi59iB8oCxPplWrf
YwITKKvefF14NergpovTm7xHMEeaBQTCaw/iSx95dktmzzrP3VQlxpZGSV/dJMqPpLQOQShsxLhd
llLiGD3Cy0zduur2yhT4st+ajTybAoklKIKmclMUspzF/jFIqzttRGvR3xFO6FTkjMEaumvic2QY
y//l4LNFh3yRUoCSQN8VL2wXt9s6xZIEhsbEw+8XxSGRnvB2enHsCJp5ZfSvm/3Pl67N1tciT3GE
TjfdCLHTY8kO/RsVt2PJFilQenvEBKrJra1hz60UlS4KQm+xJKkIXaf3u61bW1FFLOzFnim9gp50
pX0mXZ6x7MqZiH/FDZ/fz6jzh8qPWTFzzTw1fgxlQlqVuelMUDCjAQgH4I/QJFxa0tLNz1KrATDM
lgFhRrkwcvhOVzInMyOv7zLEkt8/vmlqfFo2/94/Q9RldrTqF9GTKDUg2jV02rqmrfpBWuYmtKKz
4PYnud7E2ZW78R+e1/8bb7bJSxpjhDLAbEmEzpEraGNBSf5Wb5eQXxDZLS3JAsS4CzV12dLj8rDs
BzG0He/cuRAZ3sHK0+T64WOPTLrYCYprK/aX9RQ/lqxoJnQFBOOGOvuFOFwzAQQGMjDtvVNCW6cy
S0HEDqXeUYVoaoOobMZkernaghwdgkn42ibmYwUeErI0ZdNNZWYrsLk2vdmFGk6e6/eqB9EmbQC5
wyASKJnQ+IBZ03XhjZht/dpcKTiQYxGoWT3YhVvsyzpeh6Dc8hgGba06lX8e6pM2kthak2RFvpeP
gV4QjLvvp8TXQtV0ByxYOBKWEmpjsx3ZRPHz1ID29aRXHV7BuNmAKhfjMvgpb7Rri9eFZfPTaLP7
rQWm7vsTOrL/MTjVEkLbM+JkZITVNcXGl1Py3+viAbIDRF4kz1aquOiaxhjo9+rH3hYWxnP3UqwJ
PNhVq+rALneNb5o6zs8rt/PihGKn9K9hldkSpUJMUuOMFm/9wzuJDhLp5B4hNEof9a18FQ/pTthG
V7ZDFxYdtkKSxJeZU6Ruzb4IfW2Azs6npv2a3N0NaBxKD/Lm2i7g0qUpooly46+/Yi4MVcg9B3GC
eCM03gLvvU+eU+W/Lgfz1BSJ8zCCMFVFbPt5/SxLvVZrkzFSUOWL/I68Agwc1Zuyw8v14u+unn0v
TciPA84m5AAadEqQn4RE7FxXFM63xZaCqH1NXvP1RDJdGtp+lXRFlSVntonCtd3UpSFBhtlhYZy2
buEShwWVKZquS2ML3/rKcn/pa8SQSPpUyyI/aS5NSfy67epcpuG1E3fSCnCxbZ0Cx9oX63qvOcqu
2sYbdROdvVvhytp/cbJ8GHp2zm0MTO6xx9BiUBMjMzpKrsD2iZzv37drw8xuqgm83s0kbmrZP4f6
Gq4rQIXoyjno0lKicFrVkY8YCjfy86QcE9fQiNApgYmc/fFc6bLjoiKRKJN+fzVf7WrTHKHdBzBP
wnk332hX6CFiHQY6c8RdK5t+06w6G5TjVbHXV0nrNJIlUu8xdHmamJ+viaKAlZIfx4dv1drmH52l
2H2fJLTpTeokds5J4qpwd3qXZtuPT2POtvOKN44F2dNTnUndwThp1v2eFw9w8RqAysb9VyTsp0TY
jymjF7Y7jMcTEw1JxFo9e25ibnm1JHJYCvI3C3rW6BIhKND/D8gdN+GoVP/gwPJxxPnq3xnsYPyw
oqrVl7/GuNzA0n4ccnUjxfRENfM5VZtt0IgQX3y6qacUyH+McTob2VnUtb+oBCK7q3MhPrTBlb3O
3+Lo/PargAtMRFAobv8K/z+cHeM4MmPXZxrHQIj6QF5ZHKDyhpgESAk7UDDLcsoWIXkzIlmFjeti
rIqtgPJGozEtUC6JUWkFA0by/IdHLyTTilVANlRqwXXAwhkSeqpnwhU15JezPjNVlQx8JijMqdso
n2cqNOWmlj2qZfGI/aC4VfLSCdkXDjRzWuLOrr2Cfw17s/uEPV+VkSVTYf7SUvBgWbFwBRzjtUd4
oj/JTnBICTpZpfYkSgXmtJBGSawjTshzyuqKcCtQ7jB9MiUNHKa1/mQiQCI3hNL7nUiOrewLx1gJ
doD6z6P0punZfdWHtjYaG42r8REBe+4+6eolR5zlgEIkJJkAZcipC383nfEaQKCptMpOaQ2O7ibV
H0KL6AKx4gSkYR38g3ro0cfmr0MTCzPhXoa/FBfquUsITQpuOCavZLU+if4fs+wesPRsa/WIeH8L
dvHVt14aKX7X6ecXycmskhcJfklW+Kcq87YZuUohcP5BI/FIbbiAJ6mTFip2YFNSf5hu9BC0Eahs
dGnMGYiFwIYRq5OKGtfl3TCq74S/2+hboMIVy14PD30vbnVjuNO9wJYI9Whd4SiLleMTD5NEPdTL
faZ2K5/PMg9qUSJYsugP9r8SM3Cq8BnYvoUsqaWbgyduocb7Fj2MhVor8+AUtweij2T6WqPxkspP
tDphasfgVIaVJEgHgZ1S721B5G8JbCOArnYymn2B9KCrDwNALY2QgRDMRmRlgJ8ixwLYaGHOlzhe
R/FbAQa+a+GiZfoCRs8CLuyibn67Te70qsrfso5q1zgE3CyVRoCCN54Nn7ZbJ3DMUxGq0POTgSH5
xi7RCnVhcGbwFMCgqOgidFqKAcEo7R5yaXoyGqmgurf0aOkVPewV/a6YquYcqiRduB0s7YfGt8is
+LjW21bpjybOS8XKtwXhrSQlH1oXcDfNZqHl9Ynvc/WpH/BVbvL+Zhgg24/Cgyukz4o5OiOxUpKI
zso9Z6xMXoQ2M2yXeVfbaXcjxQeP4EsBx6no35lFA7+12GDM88kBLdZ0eP3+TRZuyHPi7OQgdlGk
bqUABjb6Yyz9LgJpkxbjXZijBMmspSXQz1X3ulIdJeOnlm+1vnwqoBtZSr/SpLuxmPx7wkQUXwUg
NYW82lT1sI1z96HvUfSq2k4d77OFBtZFvpFqpwMg0RniqSuFtVGF92aa3FJFXyRjdJePZ8t75IrR
kfCijo9AjTe68KcK7kUgMOCDB8yztLktugAgdeLnSH7vjRdPI39SPSQNmZmWu8f7vcxb4W7UOpJy
Nl38XuZ3aSvbPS8RmIMCCjGpiGSgV91tPyroXMi9NOyEyuSQsXDZBlwxK0gevdp1ppltjLVTlQhr
RO15LLdCQYBHMvZ7rZMA01rKsvbbtdWK+8aqT24KM52ASgWdFLxpEVqOLPwJQ8CeNHit2NYEHVqw
u8ICe9+iIvD7J8lr6NWO+4qDZKYdJeUsENiqNe42BxPTRPHeLKTbPmvuiNhcVOZTGUo3UXXnFW9V
+CeJniUFaZVnbYqh2ijijdFMyNCbIAwOffNYjvf4mkAkq7tRLwjZwOSav6PAXMmk/crCz77N7VKB
3QexEigR0yu3ni3vnkDB+8BXVkUDX159krRf3fijzm9L8z4s7yXlttWBQrs3jf87JJ2lVR6xNgeo
uqLkQSSi1zWOowLpzV8B3UworryiNuAuBose56s1vicRFJP2hJzLB3mILs/vFyUsXJIaV6UpvueK
CVAQbZUu76DqknqD0QxoWMLr5vNVhNlMWRuWpzHuSUbkb9xR+1xF7XgOJO+HWpYHb3zQlZ9BDXhQ
8lcEK66ssF5V/m0vmqxDYE2GeC9pjx6qj9g/qImyyjE+p738lpInqYUcAPRyiWfCBjOzVqY0mPZJ
CNGBeNUP0FWFE0m/tOq5aILVaGkHUxvWJkx8OP62ONjEXq+p8pVLvSGpzCO0Eu1mhbYBvaBR3BQT
Ta5KF263T/yO2AYohMhOU8hrflgfS/EZ1O7SHVBgBedOeNXV8a00WJ5wzpc6fHqStVkyhOIgFveh
8aKrv0QiJ1PYkwY5QqG7D8PRUXuSxt97ahxEnNGNX0SkIVX9qkBdMhKQzUsWqfeAmVTUDRp7BgMZ
kkQScEbGwIgEzWpSB1T1skyBkuv6wmowdiqHLD5q476zMAb15CgO5klSpzqfRWREs6/Nc6vxUWp3
dYhBHWJweO+aRL2YfIukU9T9juQHY4pe9SE0bfUheWqSaqdNWN+ARMXsKWA576wpZIDKudUf+/pm
HJWV4ZFfKPDKGOaKNBe+QOJebX1nYMkJIkqd8C3tStBXtXRLxtSmRyLGyoXmZBURO+papPGk7oNk
9cvC+kEYoGtWTzF5jKS+bRrF2LnqndK+xlXE1A+WsA5X0iAApkeujFzWqv1VIzx5wrsc6sS//tLr
XyWf8QVqJZNiWLfuiV6SZX8jmTtFd49q0W7Ewltl/UYukmUj3rXRW1uRd5U/5O1vnXgZJnCovpTx
2nefY/fB7yF0jb8GIhRl711LnoXs2YMgHUAG8CN6Vml61sAml/iDKvFJ1p9N0HBTWFdRVXaByLue
2il8A4xThRpZUvPHUm1+9iZ/A34eSxyhvJZR3akGhHzEcRYZS54cbYMy38WBey5bHzL8Gy2YW8F0
byMpq52xluCEGXq85nv7oogpORlp+yKR7lQKxcaAo8XDVXeed4aO95hpHkVcouy05q6vRBFhvLvR
uinYDAVw6W+76rXIpPvRdZ+5iyjnvCEGUyQNtkDOZSPI5OruhLJycIoQAijuRNIkm/ShAoFdhAe3
T5aVWsKFK4vNSDcYmWtVxD8K5Z17H9YgkcasX3bNY+35pENKwBtf1ZG50BE5FrNc1BLKmd8ViWoa
MXcSxrZM3kYpSGB1wiehaCxCNHo68V+u/Nsz3wILxzbPoEN6Zwi3WXYiDoK8PHNlDSelT26Hrrpt
jD+uPyWCZhsL/SrwgY64OaU8tNXZMKVdGTt9LxMlvGqSjZUlhCgACJQqfvyhyqt1l7lr0n1tecpI
UohZFYJTQ3hGGGlbY1hXind2++pHbLSnJN8IkXwSjQH+rsaa1CCy8ckKM2nbauTWuPKzKhN2AQNQ
Q+9R+3/IFvDdGkSk9tNoEzaOsLKj1EU3vGl0a6eQ7eUON3nxOghsJiy75D+OPnsv6dB1d9BRN357
JwXkfQXRSx/xTUiPtR+t/EhcxQI61Hoha3tJ0pGjuz9HkcArY9iTPGSTtgj1Lb33UBJ7nb8bIS4M
QXsvwLHrszsNCXSvk2sIsFVMfmpk6ri0avAGO2RP4o7dlhr8/5qlxJMXOsDDUFoTzcTOTrz3xWQR
6S8hXzGjekEo7jTRg1Sh8hmiG7at0RuJ9ERkD9suUZGgN44GtbHq630rQDav2LwXD0LmH11sHapU
PLa8H0YcrS3ioIkHdYTQX2sx7VP/Z+GeyMokpYwgHBLCkXWlxS6Onsde2DeEGIsF+UbVyoCAQQwR
VoBmWxTbrE59XAC3qmTqi9AkXqU2ax67YOPdJYSKrN7wFqYoPH7c8cI5bfCeAEtXK+LLn3HGIAlV
CYKaMA8Jkj08P0L0LsegP1m0W+w4XmAuWgGjnRYdQ+1v2orCB8wHJJwsEqhcMvjdPBEf4bXuDWmX
YzVsHjL9OAzDxmSpMb3GluLtiP+DKFS6AeTB2KbRnyzvj1T3SxdOtptNEUSReDdEjxYgW1l/EEG8
l3AnzbJadSbZyOoBiMWhh07uEnnasoQGEJizu9b7ITePnL7eRT4TBH0uRm+XicdWoQbbIw0LD7BR
nWYIV9imkoA3laOugIF4yPArvliCSj+kpb9JZ8tvkPC9h5qHsupRGYkumdqLFeJY8n/YngnQZYdF
V57Ip12oqnAbJenvznqoAnXvlvs2ZSV0u5Volesy7TYSEUYje73A/yVmD9PRCPIwGc0nPZWWbSRu
8+ExDDdeApxEjZyxp3fQbbQKL02Hbpp+HyDh8kmAcqzfqBH5gpRs2icmb92803J2DC1cF8Z9HdNb
GaJNoRBoEaaPvol4sB3fAyIiQDjlWX0XCEMBW9fYiWBKfDNcNtqNlezzSS2NCrIsC8eDWyMFOuo5
bx9xJ1yDhG9X73ZVqa7SgfRxYAu5fpCRBPd9tpUa/TCS0C43N31+n8SUWJJEpGzV4IPj6JuldyKm
EcKTn0dYmFNGb4rYtJ+ix5qUqI7nKGAv3Lf2FP7gxWTAnSq25HFmOE0g3TT1YyqEvGzB72ASPgoS
wYNEltt5hTNBhBGLg0PIBttCx5hY+P2AK/PjHLJQb9yAl6EvdYCRuepxDKW743U5wd5Roq6DUmTa
10QFSpweCynbKQGukWHgo14IJFBJLhsRbnDtZ0/kkuw7vqW9H1+rOkxFjHnNgZ6BBU9Dp1o1l6tU
hiqOlUtTt60Q/IstiVAo98EemKcpn2rEYWJ0Aaex91gbHgo29U127TdcaCOIH37DXL1SG+RUCDCs
bcwPU26Rner9UYJmm+lTDkh+h6eS1yFYg4xehvD92CXZHpYutTAh+HdsVTU7oZUXRRhQunh7rTLz
/T0yZr0B1UjMXhH4fVB2lh2JR0Le2x7aW8HSlob/p1GPFUE2PfKp70e+2Mf8eGdmTYIkthqpQaRl
q4OyFXsD/u1rAyqPYC/MVTTyamxRgNqBxy4LITpq1bZTfkb9A6W/RT3FlEmEmsfJmsY81iecXVV0
pbp3qaDLn9f49JmyhVBjVuwE3svnwKPfpZ01u3Eo5mEB2XZrThYQJ3biCp7y+aqH/5IYwaBcpJoa
CAh1Lsgs/VA15FqcnMoEkjrkXBsLYFXLlHou2K/vn8Pla/ww2qyAHETmoHLWprmGWaB1F+ScLbOl
mi8mLgJrFIjdhQfC/tq4F9/OD+POxB70q6AjiIw7KQURdqPAX04uemlpbsTDsLnWRfwiJKJP//Gu
zhp6NEmBGRnc1ZbUDTMlrrzwr73t18aYzRcCmFSJHg3MxIN/x+liOe6zt+k+yosd9Py1v77y8C7d
RHRqKIVUmqO0mj/XccOSwldqMiDdDad+Z+Ox5LTyE+X7oTkLW+Xh+/EulI1JDJB0ZfIYQ7icPbOR
7EZZ7Xnfsuxu2jfFacrpgmenDiQ8/fx+sEs38+NgswcWNpgHPInBcq1Z9bLrSKX++P0Qlxr1IiIF
ndcMjZk511k3nguYOUFaMql0+U5O7cp20+/6J67u/0MVfOnV/jjebNFrBrCrff6v8bCg2sZJuycr
Y23ZwpVm/fTo518/uIUqqhRp6o1OU+dDZ4JfoShlUE4N7Hob7KjArnE1XZ+C00/+bpzpMX4YB0L+
GCch47AlKP+SEb3f4PEX7Wu5TtfXTAEXJoUiSxrZpHDJRGC8n0drVdKrQx88TpoMS00491fF49dG
mE27MsxqWSZV26YcvWmnKN3m2jpxbYjZW6sXajEQWkfvE9+tKpLj4F5ZXS+OIMuSqosqH4t5J1IQ
fVVO9RBFdPMiGDcFcsIrb86FmazI8l+hKG29L0J+uZDC1NW5BnFH2b5ZR0dCKan7872AKX9lLl/s
82OtmFQSug4IevZQlKEJEnN6KJUzOPoycHx10/5yD7Uz2DW5cRyYVtb795d4qUP9sUc23eMPE1tU
BVOQK3pkhOGui/zUa8FmyilXlOfvB7p4dR9HmvWNXeJ56KEwkmmUWx8hj9pxFieZknCpo0iIDLDc
ZdRIj+4YPigEOYYSSdHpuxjm6+9/yjTS7GX+1BecbQakLIwGX5muGayylb4N9NmCaw3di4PI9P1x
RkgilN/PNzYfgsHtPKBdk2jD2yTwggTHcNpl/KosiaXd6DdXVRuXXgi6j/8ec7bPjeVGq5qYMbsd
JFmHQJwdZ2m7WjW2sszv03Wx+Qd38sOAs5W+VZLA6n0GTIXbMETnlj67/7Xwf+rifhhjtsSLYDQ7
MCl0cZGB6EezOIbmFcnJVyfSbIzZWzAKTWCICWNIOA29KV9LgPEZ/sTIYwcF+YRqQWrvU59pRA+1
q//dTZy9GLKfFKaIPNbWpD+t2FAhDBxJvCbAvTYfZ5NeITbJSlRGSVLiUeuYf/2talzZzlxcTlCy
Q+kBWA8B5POsN7W0LEoQAnbYY1umr93hGE3JySisaxf0lXXEQ9PECQcEw3JirH0ey1VSIQ0SFmfr
XK7U3bSlL47ulpP/il3AMtzU625zbTN66TZ+HHS2Rse5ijYEWhUh0u1ipFShwzQMh6tiggt7Xi4O
eY3EVU6Om88Xh9clU1tr+kAvExIbdnR9Jztiv5Qrp9omKyFc/xOVnsbXBzmgioR2znGrpb6SuhGS
djWQVRv89kTJjvy77yf7V0gk14MeQzRMA63eF3YbzIMy7l028+JL5ZhraMFOguNS7QFxJUu8ctT9
F4OtEUO3p/znfD/8pfn5cfTZ/BQjBK05LXP7RzUew+w+MLamefp+DBRCPJz5B0ZHpyexK5GQn8y2
PpKWoBTI4YNEzasFE2MKCR1dHbGH905S4jLypKVSDdtWo2suB0tqvWtRQL5bhBvEBasxpulHHDGN
RLrvaHtFuVqKnX/n1f66M7WlZ2rHRpd2brIromZXhMAHGmIDinIrpekhCgg783GxpNbZxyq3gEJV
kxCtL0Ws5UTK4P4M79Jo20b3mKis/oFczjVtEm0bkJa4kMfxRetpufvvhglkpxDC+NBIh9Q4Nz6O
4IKecYEr/CRzgCjqcudhWRkhE7Q0l/3YPU58Y3PYt9aTpT7husa7tQBdfWgatCsuPuESVGbfLeTW
dMxSIKNniginE+cVW7FIMCgQ0+n+6uIBxgv2Yi1dlrX+gOVxJafFKpTMvT6+W9kr8Z44jq3xODTd
pqRopzbeVgq6B8IM7Z7s61g37NKinTwxksTs2ib3r3T1m0c9L32B7/BGF9E2hYWOPRvKJxBv5rJw
iqd+q2ywEm8wHdwXa9N+o4t1H6yN5bgr8GQCVLf1U32TrDw7ka7M80tnPgUeG/sOUER4vWbrVFML
lYbDZ0II+nfFztuRFbjQ/oQLbE5XEbv/YTRt8uZRhsTy83m14i1XrWRUUZZIC3etOu42gY297B3R
9p1iQkrb379jyoWDH1EnQOtZ/nGYzYtWuNFjM5/kmwRuraPsvR6xitf1snSpBVd3hdQvU0BIQ7aj
DJlT0peoy/bCI+mHy54CcGY+6v5vE7WS5g9LWaWnYD5Cy3EQw6Akypdm9iMriQcKFkXRv8j5xlTX
qbEZpRvCjCK+Zlr4O6zeJMQsnqC6V67vUsHq4/XN8zUKz0zTdGCh8rciLF12xvfRY7bW7anQ0rxT
095ePX9Mc+LLXKZYxYLGjkucFz5yEawKHripTkD03ipwahhii6pfx788b4PoiqHrJWlKCDGCJ7G8
cv75+037bvzZnDWDwlAqj2c6GQqCTbE2bppuoXLimiimKB4Gkt8pnU2mbfNGujOrxYRUZkavQDqI
V5bxy1+qD7djtoobI4GIuB+m2t30ahfkrC7ch0zay1vCCknZ60ApoztYhkczX8vVTZitripRp03M
N/fk74/8cD5TvZKOeMM9Qc+nxPT2Gk65ffYwRNFbLqRXDrx/q67fDTc/QZhGYinTcGyFV9MR1KQ7
dJzUMdJSt2He/fqfEou8aZ41m0jWVYV66BxCxThdq4JcesUnW6Qpo5w2iXr8vKhIRI6ZQsv9F8Dr
9cKpl7Vd0A2OLx198pnzWrPlzvzz/cJy8cUzOOtjwuQc/kVsH4yNQbACBlGt9Q8IgTaeuguHijzZ
cEVYGNHNZ1HLdmkTOQo9UMFI7SRG/aCjYMFE9v2vubRdofIp65TIiTCeJ0RQnFHzskJ1mOTIFwUP
xSC9Q5n8pMRYfT/Uxe00G7IpB0Qy4TjOttNlHxtmAtjMzn9IP4JNptmunT1aEDCKw1SWV/emuHBP
1/DsV8edv/VELRTUfacp1znDq8qxtViad9FyKuWJk5/iNVhdm1sXDQ4fr3b2cltSGXVtqE91V2Gp
AcOrw2SpopnLilMc3csBeKXAtzvttxKR3CYTKL13zZskulWUzFGtn+FQ41m+tj+9tHPElYwPWLUo
BemzD6nZe10lpiZzPgqXujAF2m/+yXOG0qxSN5uq3LPXSjMCzXenL4t2nkgR9e20747YHfROtDV2
WKo21yuaX0kRbPt5kf896nThH9YxDOBkOWmMSvjgLtqMeyIgF7T1WczJff4HvI/ZeLMb6QqVaHUG
4xm3f6G7dnYM1lPFVj6Ux2vmtOmPzVdNjmimYVCJ5p/ZqjkIRislBpMpiJ7jijLagz5eK1Fcsht9
HGN2cgmI57UUj9ck3LprFmLq9/IKSaN9lW5xqehJ+BxoVUWEpz+PgEu7zCAE4+/WQ9/lq+gorbXd
9J0je+zK9+bSdGe/OFHD8ceIX8oFYWC2o8YSL8nhMY/8tQcL6fv5fuEDqkrsZSYLALvF+dW0VSIj
XCf9QZ1kF5xPNO3RQPylS92y0u+/H+xSIUmV2AArNI6mcL/Zy+WnRTlkU/0jjcc7QSXutncRAdcn
DOWLpr4ZEEdEaNVb6kvuEFy51gsbOCqslMu4pUSpK7MlPBhNNxcDFIUsIw4AQISDoQNkb5nIBqnu
/tLy/oEx+NOQs9XbyDNzULy2hCvMYhVjXgi4aCFY9bq4ECcCba7/z6T5rwIl/2NaJBaft4yUbjIt
6/9zm/9Oz/+XvTPZkRtLs/SrJGrdFDiTd1GLNhptNnc3n6UN4ZJcnMnLeXiIfql+sf4oKSMkjwxF
xaIXCSSykCjA02XmNNrlP5zznbZ+fW3PL/LfIFfS5Xb581zJ//t/std/rF7S15osyaKNEawT2bj8
zrdkSUVz7HekiBH+AXyIx/iC5f0WLfntR8yFlxNKYxW4FH6MFNvov/9LfcfzxsUlI6Aps3swBb/2
PVxSfQe8Y7E4C4ftGptDwMR/J13y54PSNRdMkXApMAi7snTLeXO31JXSV2NuGLem+zSK89xuXfVg
yXPXfFSaZ/THE7WdY2N59oP+Vs6PdvEx0W4rSb7sMZUnE/YotEN0vq9KUO0U+9J1Z8cAUnty5nMQ
+r1+aMwQfSEaovGBIEuPYRlDuvI67AHtopX2+vzOmD0S6J0ZJOh1Y/nF7bSvP0jED8Aj3ZV4DZ6S
S1/cJt26C9aRuWJSgXDMvFJsf0rLXZcl31qf/9zS/8XRq5INwUn05zf2HejBH2/p33/n243tiHc8
jSxmyraNjZg19j/va8d9BwnIVgUIMZ014PKT77e1oRGZ+ntgqmZRW3+/q/nRYl7E2QqZhAcPxeHf
uKk16+djV2EBybcKLMKbR/IQhIQTt3GwDetU3/Vhizm2DrRtGpIhJZLKwlUaMZ0g0sAr6rH1uzBm
0CdMzIRwLk5Jny0AReWxdS3CsOzoQ2EUH6TulPdImpMnIL66FwuLPkwJ8o1m4fcYyRFc1S55YiOj
Li9RMsE5G8HcqzKn3mCclVddP+TIq5rgoFmj8cVQS6LMxyDeyAqALDhqe/g4Da166IqEeHv4bL5I
gQXXXU9iONG1h8oZ7ic36a+ijKFO62bi1s1Nd5mgMc8n9VRbyQGIYOMQ3DY6pf1YxXrntelEspEz
CmSbtthIkeeeXczjXigi5mkwo8BLRHtXRiYSHL2aHlkfTdCfo+nVMUS3EbUTepNbDF6hZrbndKPh
0aXlu6EOlR2Hh1whfyEoPFCJNUmm8kvpkONmQuidEG93llZuUsoxv5y6fhdELRNlW4PvKisgCpoD
/Vevw1uMMJEfGcV5mLuFlQqtFEzhkO0UvR490c7h56yV+YcsCZ1bHHkQKcthPjOaVXHrWMWpiJuB
UPRS2bhu3xwI2MZZpz+7Yxr5xC+xtDeRyUoYlrxVE+ywaZaHTKlHnWn+hEx/dJ61Ybxn4IsmDpF0
XqYU3bY45S2BcFaNkwCXu73rjezMxzki84RyUajpOdDkpg7Lc2fCODY7dJ9KbKG2rxl2dhhHcfho
tmdZ2XSXx0N96toivdh1i2C1aQr+uEx8aIyWRkd2eONHSQrVXLJoDlT52DuDvOv7HMll2DnEnGMI
XWVGSw0zV5mXDaxpkzGuH7uOPHBnHhr8WjZq8Ryc89cj4P/DkXhf5vzfv8Hj/fu5xkH052fhzYuS
xcqnKH7h4+j+xanIb/92KjIY4NnM+cWERF9kPd+e9pyXnLo0Czggv2ZM/3AqGu9wbGOeYAlj8CtL
HfDPU1F/h+IEu6zDOJV6mYfz3zoVl2Lz96bo91PxTQksdILTJarbnZZm+tWAUWtd2oV+SEUs7hxc
l+pqtOvwjJAtTPZlp7ODn0HQk8U3XJy+Lg+1OoaPlllah3DOnpOh+TB2VXMlB0c5WkV+b9dLrGWf
bzOA5Z4VQbjFs4lp01Wkpy+c7SjKnNvIGBWCKsvRvjP7ImzhwmvFoWb/WZIMiUJ3qKfXOpgD0nCb
+6rIPgRh53rubGB5CGSAxrmEFJ9PBP9J18E0OtWEJjo9nNjkXOhDs9aahuEfB+y5CKJpVwI49aQq
ynWaDurrRMbdzmqU4ZMVF8Fd7w7FJcoJzl0Nk21/CCnTDmE6O76s6Otyxf2sdQruEDfPCSMujAyN
yaDg6hpGe2O6eXpVKk59lFNRfEIlPSFczJ7q2Q7vRW6EfibKclebsvRzxx1PCmXirghj41LB8PQb
W8d2nLEtirTCWWsOZTtRi/y/aQAwg7hPJnwOCyO7dmf09G2FKrJoTMCfAqK1Q9q2EtfRxRhk96kx
FPqZhJuItOlliK6j3T9UfVkeyhxtuSUa4HVm0cLDCfr8IHEZ30yKXdyILC830mHEuALQTni4nXZb
oy6Ls9miWiaQPrmy3bp/6uJeeqUSOLd2EonracyUU5MGwYOobXtfl1bnRREajjzPs+tZAugXY2V4
gW2Wp9jJMTPXUmMpQ0LbuZMi9tqkB0ltK+3a1kEIjBZ1pOniT1fValawn7XxHs6AfO0nEjsdNwi8
RrjTY8bdfDAMkKghrNbzWIYFgSMlzVWJkrkPxvAS103pt04yeQEh3ztDJzUxmJpXKw/Sq86MgHRE
+rD7zwG5ZKv8+dn4v9syy/5xKAF8tmXx09m4/OI/uyDbeUetyOnGwJQp2jL6+60LUt8RIkQf4wI3
MZzfmyDNeSc4KzUIjEzdbPiWv52LmkUTxCJNIMhDbGb/rWPx6xL991PRNRcJq8ZSAYWXReH4Nvu7
BD6oRHLU7iMqll4eFBujjrl4z4yqDT7Gep52Ot5JhSLyutasXgmvJ3MwdPlaKnmdFADiyrzousr/
X5BAKp0NtHavVeP4SZiT5frhOEQBFUKOYG3sVIsIqGassYU5kVGuOZwROTvp1I/LPd3He1EPrbUb
0k6AGsPGCyqqnkj1UBxRo+ZVx87A1OQ6kz/045StG5xquDAGNbV8WwvnFINaryu+ZhpTfPvDx3vz
7bL8iOF4M4xfrtayQ6foN4TmuOLr7PiHqaHV6FFY2rFxP6S464cALZMMfJFr8Tqq4hP77nhl9OOp
qG3eqnLou+GQdZUGTbwEtd+RnIDNZPXrd/Xzg+37m0Inb2KKQ5/xdi9RuI4ShgZYf0N9VUaEQXm8
kgGGf+T9khn9r1/tzW71jy+3zNB+uAZ9ldZlTMzNfeXPzOXhvfoRZHeG49GBFPe/0GdQTvzw1P7j
qy0d/A+vRvZxkpVjaNynCfIBbdyy217VMwlCtvFtjvOnkBXt577pj6+1vJcfX2suQiNZXsu5GyOf
qOMd/fcKt5RxBVV8n13h3yRMSVlXx/nu11d1uWg/fw25sX74DJfP+IeXbkF1dGmc8Wf2cj9G82bI
6vtfv8RypX71Em9mHVFnSezKQr+fc7ZjmJ2yFi9qPu5//TJ/eX+82WRgsTQJ8uD+6L+GvcV+unWR
jJqbRW+d/2dQ8X2OtnDRLYuL9+fPn9vyU/RaN/84xS/Fp7Kr2x8fQb/9/rfHkMaQgRUE6h9zAa1T
yv3zKfT1J6CFdfVr6DuT9t9nFs47xmyMyDSLUtxg4vbbU8jgRwz1FrAZaJkFo/a3qnNe/Yebcwmc
t0zI4RaAI3TToNl+vv/h4s6lYmXlJcy/JObDqGJkT5u1A/dzxKpY1qFXRhAm6CcjogGK4K8ywt4u
hP7wDuhefvwG4vVNDVHzDio60AwRXVOEqDKS9XCe9haQAre6xN0HBixLC78SyuevH93f6i//def4
0wj5fzZoforTWL5+jl/+HbpQ85cN6Om1KbEk/nhrsyj8Z3WlM4qzEMJDGmPOgvDyt9tad2g6aS0h
g1N2MQ7jd76P4hTdfQfgeBkLQcrkZluqnu9dp2Ko79hW6KzcMRgvYO+/VV+Zxs93tkVVZfPV4p9D
uL9Ikd48VJjzVOkwOsFK16UD+COB7BAFwt10bkDEdx5TMkQLEEYf63Gbi6L7ENRyOsRl0R6jgnXG
KilLt/aayrb2wiyUi9vGxXUSwH4NUyvbSup7r2imAMZnpOUPCqZR0NXRjLIIjsbJimMsrbhCg+ex
cGfM/3OIZ7hNRLjNRKU/LSHVzQolZLslf34kxaSIAobRzhgdlRItmKz7bF8yphNrKZIhP8HUGD7r
Up/Wo2qomJ6Fvp6SUN92TKIyApYa2lOlhZNazJLxUpWATwCzrKNRxTezsRutgoBTlh/HtAXLYWbZ
jTLmXQZRQ5/3lTKDVWoV43mwW4BRgWqOR1F2DqqHor5SRBBd4bPI1mKKtbVtz7IHYaqZ9UrYbbup
FDU8hkOXPPISLb2vHE5xEZETG9tod9qqXzeo+I8DdewJj7tylzQqPuA2cfeWTCqvLWJkvLVbyQGe
kTvBiJLQD8RY2ndtHkQH+Knmcwoo5GTOaYFuv6qvQnxBniRBDoJwYD9mwUD2X24k+8pKynU06PDb
B02uxzbrqHuD+iC0oblkztzfYcUuH/Q61w8xjbSvOOOLq4XkljT9/NFM1fS2MgLwogXWb4a70TkD
xQG7puzKR6WwLV8QOvWaA0xb61Ef+xKX38fWXSJdtK5YG+rgPGh6O1yNdQxUuwurgyqiKN+0CAte
jHFQPobZXKkLMdbxBwtkVTsm3VF1QMM4QzZsrUJLtykQ/mOZj0RhM5h8mq283Wp1JPBxjZO7C6dk
OPJ6+WthOOHnLmkUP5VWto4VznK1T52zUjjErbvEzUVWm/q0BfqmrejyK7tJ172RTjdmG3aHDLfy
ttSDaFuEPdw2SD3m50bJcKTmTbgNVbhZBOfih48LqDMDWF066eEhiR2yyjIRPRAsojxVgF9Oltoq
RJo21Xu1UsKnAXqs37rGAOloGFWmkn3y0ciUfK+1ekVSzpg91+ymnp2iRxGcZRH2mjAc7nvbNT2d
+/86UfuBFppUxJKYoE1k8nWKAze6UfLBWaOwNfy5VpxtVQIGMCLZPfEwlH6k2NJHfB6Acy6JEsNm
dzB7CcYFnO7ajsPpYzrNzb4kOm0/O0a6bhuIyrVh5M9hn4tTEgttQ2oj9JyyJD+XmvIYYOVfEbBd
v6ROn270zJxAAqrtmdaOeSpQSc9Wp9HryfnbwF6dIPYVBFOr8/ySz71yKcZx9DGpW7u56brN5Kgg
iuFMr1kidH47xvEpjGEddTXcnxC/L7lipPs5RGzfC7AcN85IXpFDne4ZWupcYaUR54yctWu1NZhm
9/aYbuQo3DXbCYfvaapvUMbafhO2tWf15ObmNrOrdGgAIeiVPgEVm+zT4DYWKuIi37aDrl6Milk2
R2TCmLcp3zvjojWuM+0x69XhqGKS3OtO4Kx0rVGOiR42ja+0ptwadpP7valN51gDYcEHPWyJAhBA
PqaBiCKWH23TxNdSr5rz7EBRAVzskBNLYqImGd3LphDPRqmNOMFLMgp1QDhJN4XLndI+CKVsr0TG
V7pPC3dfJUnvx/xTx2hskYvXHM16X7rgEwVAliaxfK6KuemBwjxlWZXd8oUH3jN1zqlNjGifSLM5
uQBqYX9QKd5akRTXSiqJ2Cot4TWgIL2ga53rIMnTnT5l+WGET3oVmHV6TI0wI0ARKDceN+ci8k5/
bcsmBohgju7dZCrgNsZmfhiavJ2WzLbYt4rGPnLHgjga1HBCL2JrL4w83Pe1CDV4fY56Ckw9Pjux
jkEjdse1aTSFHyjz4AVm0m3ZgzmbQTGSe2lWCd0SWoC1UU4KuA2jqB8IQLGP0tSnG57fk+cOofhg
z1NzygykALGujQw0tVn3wcbF92WcEtvZmfqdG0fREambjp9uiqbjlFmMydLRZM86ucR6KVDUN+5U
EvNSaPELowyNDKo+25pNDylPk/UksK9HRu6rJPN5qsjI7wpK91rtAMsMUsUqUeXtXp9LKBla3vpF
3nXX7WyEymqeSrYJI6kQai+m3aQq7blpwVFUDliU3Mpnv89pRFF68EBrZ9MLRJuQjmlGAeSwaOy3
iWyCp1zjd8CG6Z4Ulbt2J+gvpaGHFyMqkqeuigUrsEKZ1gQzwneO0uFTOymjj+OSM1zTiEasaxz5
hdQO3SRFu7GaihVW21a3Q1EhcWD51Mj1rMVw2EK17TZmngaXmkG0Hydh5SdG2W4te4hPkcNocKVP
ab3temCeU9eEKqQkghHNoNO+F9V/q6b9nxWs/27KCEKOft2ZTS9d/qo8FPGPhevX3/rej71zWCiw
80UVo1Nv/l64Ku472ipBiBL/wbCBAvK3ytVmXsgWxYWMTVGJMYZ38b1wNQU/grYLukDnC8d//52G
7K3YeCFWCwP8Ar5P9uX226FSo7WtLZZGR91mX2Pp02pVZHIrPGJ3PXcTb/In60YPPFV/SYfHoQVX
oGx+uGY3/2LcRuf5Y1f47U3wN7HKxlNNEMnPPVnGNrbXUt5E5/dryqzt1IfbAY6dZ3jxRtXaVcXQ
HGeF/hf07recjD+88puxkxkOWNMkr4w9dAsACUpItuNZ4H/zvvK3kvq6gs7D88h0LrpzYQpvrf8K
NPwvLwAtDCIa3dVZX/x8AdzYTOJCWVikS+StuZs7Y/cX1/jNWAhbN0PfRQLDCBoJzFtBdyhVtHUJ
HphCJ/TnrJSOvK/NPgCKJyer3YMjZiTVjWqjbIphzvujmSqT63FwTPNzrfVqvhuVImQOyI1UnlVF
hYOsZan8K2nX0in9MMBi1I2CCCA944iveuA3Hfqgd30KgJJVf1efUhfXDpscbGObEYDrr6/Kz9fd
/fpSOkxpYxmqMpd78/ErJktzNVNo8yP1wVHc7CgmO/6LS/+HK8/fo4tl8m6iN+TT/fnDnbPCpnqN
dEBQkNxY1gyx9mC63adf/y30sm8um4MdkZNk0Rxymhg/v4zo+1oqKig4SWnczwUwraS5nmNSBPk+
u+l87ru/Itz88aNCXQvbYfkvTri3skNDyat+jEFHJb1YIwJczUmzKlEEFMlfxc69kTgun5XD37ZM
5In/YqW9vJcfRqd5ZmuJPaKKKgLhTdVV1t1o47HXMmDQT+znxvIU5CcN6cOvr6vGP77MMn++JbEN
ko5im+SPIVB9e0uihg9lURurWm/c3EcL6ZD8ltd1u9HUAiWM2Zqx3IapVNKNFotG5VMoqk/xSIuI
8GXoPwwxvYxZt2Hp933VEY7MysZakcmTfexpDF5ajGn5Lq0M55M7EqWaa10a+vTphGMHA1xe6sHS
ehQt0fAeteX0capyDfbVqNkRwnxaEs/VomTbQ6WsN0036+k6JL9iXqtDL/Ndxc5z2OVTFNxZcxCz
mumK8EYdUt4t2N228WAOO1eOTaOsVFp/pcxINwdrEEs1b/WNl0EDyld97yoIxbMsv3O1SdQrVaPq
35J9pKggoJLiHm66rmzdJKtYeqp6AUSzUBpSbWQc5mtrkLrclnk9fuwzhiPrulZjZxdgDAZz60Kz
28Rdq5tXelmy2uFgHOV1NLn5exnUzmGaZbiphPp5oNT0iqlDYFMlw0ajpVoqSN0fcoqlUmne501X
++qYhMwOxo68WDNzvTDvkmTdYji8rirRF74djmayGoSVOOvKNgGfxXkVrHvwXjcBJROSFcsh2jSv
6t7XXYJgQz4JfRcFzfQhGvLcXFVqnIynTDHrfq9hy7PpNVxtIA69JkE3tw1FXxuKFl+pwh6SFcQF
+5NlZHeRWxuX3mwEEbo1Zh8XNY7ZzepzlVE4FjLut9AkN1keOZ7aKSs7S0N7R+azlW+ntJnQHljh
cJYx9OWDajjxjZBqc7CJmD8M0QxsxdYH8MFNi20syO7bkJY1Kud0QSPKNAZxG4vB78zYgQzUFeBJ
dbM+c39GL61aZsANm7IEy5S5QBqDoDG8LMli6U16bFOKBiN8Gqvts4s79/ZzzEz1s5y6+TTJwtl0
bT/jHlFwibbQUrCdqgZBwYWaEIFpDDP/g0mVm3LmJRtF9uRXh5TQtpamnto6r20WPCEx46tAYsp1
x7Leo9iqdxXDNXXX9VmRbs0yhsKW1YWDlMpIc/VzmBtk5dWBbK6AWlpMFjrYhJ7L15pEXLepfL6r
md/p4Uy3koXQc9W6opxPw9mbUCsf+TSvWfUl4AArugLy0KHimosswYHXlGdXqTZARxeeFcYP+RyE
q8KuEb2lkzPxJDHcvdnpawvIbaman3W1u7Wr/qiXzbN0jNl3q+hJF8Vd5wweXygvaFJfL2b8PIQV
Mz7M8dkmrf1lGOgBVSe7oVH1Wxsq7tj1wTqTTXRwRwc+uia1lRPZ1a4vbfMur6GLcZFUcux5zg+5
vW+TGG2g3lqM9lqSled89DVgm48aPGWXkPVg7JvtLEU2rRE2A3DX82fIwz0+3U7bdWMsT1Gu0ZQ0
+SXrTCZmNYTdfp48Rub7XoKqlvOlKBTMu72LS2msiD0Op9AHJfPo2hLaMODZuBQXNcV0LJDijX1Y
YcttEcR1WcP4zaUXj6c1fdiwiojvRe/F4rip2/xBN2qxl7Q6aVDifUuryDqV7JUv9GbDWk65YNA4
j/Cv7WIdNaDxtDg3LoD6zFVg1CQfN3wlLcWwvmh9ZzwbqZbQqDb5ni99u4cyDsM2eM2RVUxGeTU2
tnlt6i+O9TmG/nprWnXs1VV0GpRgjenfS2b63maiSb9je7wqzesC/J0VZ8jf3i8aQ/jM+j1Dp61w
xk0uUWFq3ZFp5kpU2aoyYrEaA8abTnYnmBb2TrDV9C9lBrbc6PwBPQj31MGMJh5qW7lQIZcRmnkt
I3pA8psilyVs8zSG+mfpPhZASKdMyzwmCh4D3feIO+PmanB3Cl8TjlYidnU/z/njWLCgjaIllPts
HPwhq65r8UV1n5vI9Gp74wbP9ZT5VoCLWBIDMM4fDAgR28p90tUXOz805bhiU+S7nF+anl909ENT
k+yjvllnenzJYmY7Tt35tBM3chpwvHQmRj1rfOrqx9p5BpgEZ28fCdMXSrg2wVAigtpDK4H2qX6e
4/edOWZrZbIKWJjlBcv4qiui265SQCZar1Fhbaquv0rzLx2qKN1o0bpk6xl9oiHxA+bT1snfK9LY
JkzUSuCjZZ4/DFWKe4wvdKAb+6EoP4Zt5tnJvKMVL1cV9rZJwyVPQYWZMFrVlgZ0uljZTvK+Lub9
LDZaOFy70y1x2o41raoC5ROIw/hzmC0L6niVCJV0kP5c2uVn7kfrHui45Q3GpO4D8rZQbRdIB4AM
7+dQx1+vZIZXJdZHQsYxLQeZ2KRhv9ZaLKXRIiR/lIG7NZj9mfNWtyRqp2JvRe2LGVXlNcNu7V60
lQXtVAmSTSJVDc5i9H4eEajFbrGNhbIRIvQlaV5d0ezKvCXDnJk092RgtdwNOpzl8VBMYJMrbmvg
nNnK1rsTMergZQsd7TrFPoebNXij1sfrGqHqUfZDvdP0bqU3ZISHikOme3E0JzSaYRcwA2nSj2I0
14o9rsyO+9ER80lroQEj8d8aahJ71YT01FQECBCdIggdGNd/gERcPGZuX4CfjU+5FQfrYeSwY2Pi
mVrBEQn5tjaw04fdk7pMxwFzrBDQhiunnaaV3dr5ZppBl4+i+ZTE2ZkseVdn58KQpgHv6rTqWhak
raPO24Sk2a6gx37KCTXPQAIPrfFiVx3Kq6oDf9wTxzCo/B0G8yYPM8HnOm47CObNuZGCm4U62tWV
u3kaEofPPpHUD3ZIzHneWscpBA1vFfEujsQ2T8zLFDsXK416P0piwj5nDeR4TbhrL+ClR+Gukd3O
Uql73LxpmMW3s6dbEQER7VB9qoOBr8AoToR0dn5ZavVTVvXqaq4t3P19s5vnilCfTrnM2oirDUx/
i6swGm4ki6DCpacNyYKzpiMwhZqprfshRyYH8FsYq2mU26ZNxSpwJ6Cz3Mt58xFe46GQdChufDfL
B1ZPu75qt3Ffb9pGr1aGUV0WpK4w7yi8ViNnQp7cRkp9ibrJzwx4wH24RgT5qc7Usx1/wabOAL3c
qGl/bjSWW1G2U6kidPe+56pMDYIBVG6acchGri7hFrET3ndDtNZE9SHvyWmvbg17/KhNOCRMSXMu
YlDRxvtMkTdSL66cOGI99n5JhrHd60T7lM7I08UtrRAZGvF6DMJ1ncwPhXo/Esci2CgPkTgokFY9
HtHPPdWpHtSeWr1myyAQTngMcxxhndZw9LrFlaXWF2E1G1Ue4qmA4ojyu3dWU1OtwmrTFsFOtW6d
Xnm2gok/gSuoGb7alTtLa27ruNT8op2uNOrI0CY6K83PIos3TTvuDEbtHrrsa4b5F0MZOHrDtdOY
VzJJ90U4bfJiPME4uAyAZ2vcXTlgCte9A8fLMzJjVs6/aXFRTFFvgvSZKd+aagJheXu2dXmWs+4p
vUn2QbBqxHSYB4qKcG0wE65m9+AKuTNEdqkT5SSK/FQUyXq2txElJsL+2wiTMmzbV+L2BPL8/kNR
SL5zWfTekdhyp3MilkSi+RPwHWs1BJGBAWtUvTLRXpwapPkQrGZLXsbQJihxLs5RrmDoHaCBlHQ7
w+2ouNj6Q4gIDEdXQ2M9T065gXhHNWk8OiwIXOs1budjHHJjtcSx0Cith9jcdrP0aoFIVkXZWrGn
bKlly1Z7JeflVA4OI+fw6xW30aQFmfHZakrHEy7fLvPKMYd0k9Tly1JlVM3MCd3dSy32jZxHguMW
Jxx2Ny73Tai8z9P0lljmp1mNbmt4QnYsdCIbpsfJVsGYUKvUl8JSrx2w5mrQ7PJYbpQmODpWtmtJ
oFAqrhsHaaAOXFj+fUWpdxkGvRKdHJuP9ZR+bArl4HbuwzQnZ7YOw1o0vbsq0mo4hG53w5b0gRHV
LqzcrcuSShHCtxU7YGTT1du0nmnSNPkxCgpyKm7zeLcI+7NyIi2nPNrJXZ/NNrEcV+Yw+Ems+zqC
NahTPrFjnhzTK6YegfxE/vHjIOUTrGM2OOx33KECvc+BxdPiRAd0KOaW/sW4YWP1WLr63jDSeuV2
5kPfVk9zvDYsrHg8APd5GW+VOWdiVxNC32AdD8viemqKwxh2ewfKtGX3vmmY+FYthPw86sbhgRaX
QrqtI09W0gDTPNd84d37LmhvnEB7ZP/OY9H0R17acYpr3HhfcepTPl/MBbk9Jl+sSb3GrrKOYnVj
WdEhwB3fz/3WmoIrBrREWTSeiwUrWPR7YUoZFLDExvZsjubgVR3Y4Gi0jyl4XjUDeiuc93W0ELyz
w6hxrPJv+jLsio2muAIAeVuukow41yLVWRSq4tA5fPWDG5UfxKFJYIx+p7TPDvQOleAnd4zJ2Sg2
QzfwfVXIXWH/slJGlmIVQRW8auMK4m+yLTL62AsH9b3daXsK9muhOB1duF1TZ898ew/SDrbNyAFZ
mdH7jv0qoPjuIlol8JI2/xikA1LPTmEDWuz6wT3ypCGqlDXxytDTa3W2mNUAQ5a3dmpdWOGa68gI
jtK6bQt4/nZ5nDP1YSR3KyD2XJm1tZW7FLMxMPqK+CAT2jJ+m561+gLMS9cj5ZpKhkHVkInQ0JgE
aseTJloblb6xTOMS4VcqFKLMFL+no+oCtOZ5JA81+Rb5pKsrliEbaZM6m41Qkut42TV5TtPRq1un
FKtdqYSApd1gL+xxbUX1C1CsozkP+mbIKZ8SU+b4TAKfno/8u5MGTSh3ALMTfyqPWq4d9Jo3GxFa
Ruu10ivNN/g6DV21NZLwCIdtJ+fsOkuNTZ4WpxY5AOz5DQOMs9Swp8fBLoKBPlIhiOCszc7ZYis2
ZfqLTMYPLNp2E1kXblC8jxyuZK9CsA89jcdEhrxfrepVT8hqQwxxX8735AC+byxw3fZ0Yzjq565c
vrVB9Dg45bYI5GNbjfe5Zq8V3b6KR/VKtXAV1JH9nimOsupc8ap0w1lzFXOlx4utd6g2k+qsLBqz
MsPYMKsiuR/0EvSREbteUajhzhl7/bp1ltRaNSSbqcjDNZy7wBO9bRzcJGE9VRUhgwbXj7XyEoSs
UdXI5tvdV/pe5LD8xtn2xqbb2daHIowIQmmzsxzEDh5fiOCBO2ygbPSQLiBBcdV9ZKH8FYE3Z5Wy
x2Rl7cPI7o6FSUSIbDJydrr+A0GLdzKmiBib8QPvhY2dLNXtPMl5peWN9PPgyrbbs0hfg5FZyo3i
hls7iQ90vt44YTMy0/HYOAmbQRbvOi3GXlGB/HcF++sxJRLDlJwEZTlv3bA5K611rk1manV+dMzX
sjJWkaGt0vRhpj/D4LDnmbIyaY40Hlh90flyYpLHn95SgQmqHKf+8v84OrPlRpEsDD8REezLrYSE
dlny7hvCLreBJNlJtqefT3PV0z0RVbYEmef8a9qxf7dYFSRrTUM7Xbxx84U2nIGb2zstqjkb8V8j
Kc8Fcmq8JwkF2vT+UVnDfwtohPei5RUOgZ/W/A/ybpNY1t5hsPV7lqPgZJLUnVgeayap3Y08Tlm6
9ZTPkIJsLk22GW056fThefXTmHEtuV0kpt+a3gNVfda5t7Y7EdXUkgS5Csf0t1Q+azXOqkcZynAD
NC2nlMq3OqTXJUSBsck8UoseR9i4sqZ5Ywp1wJyxsvh3YbcHQTmbP3anwGxXi+QjWx4KuZ+GJpWB
Zh6LEcw95eVPoRcfXVZue8eqENiNxFPF1tMIl5ux9Ax6R7ixvrdKZ10sI+OQH8Wdk9DCNl9L5HgI
Y8MUm2yeBh9TMV3agQtsAOil8W+u0k3lJudamAhMfnX1Y+rUFB1j8KRRqigu3CfDUsdBZMdpSr7G
QqiVZjp/yCkiAtECBFB+ucqaJr8WM8y+JwItmit3O1YUc4nqYJDWhX1zXXoJuCCmGPcvWcAiyELx
X+OiGpl/Lfz0sgZX595Iwl6rn8scCTb+Y97PR2NUoBtnLeE+WYKeqTLgryxanzYOR/tuMWeSowPG
1XxVbv/m82SGrj9v+zSY+bPRLDTjOhm0/5aRfHZMAkA/Mn0PjOLHoyLKcGlhcSsjmn1vP3j9HdER
L5Gxnmff/XO5fCgmcknl97Kf1LLbk2ohdXSTUjLL21cZR2ptcjMDta4NRtKpbf0d/sThRc3uQRtR
b6jHtKgtH/Yi6ZMxg3teVqQg1aXjUrLWOCeB1mQXZ329wWK4aVSRrDBA3erCw+/k1vZd19IkWy84
Vjp+HQLwjoYgheDKiBuM29H2s++2mfo3z6u6eWU7ijh+x850k/nGhQaT0k4InHCbNwmbFWqDEfPj
x9lVE23zFXg+/WIV3e7Llv2OFhBvwLXZr8omqzRS6/nywlazUkBAChjszxmfwdYziFcZ5mpc91lt
Q1ik+idJyHgXTVPbGhTSPxKdglelp/lG1hQq5oZJt9JSy8sYZOxumlGkl2VW7bzqPb+hLCJD+yap
yklA5FZN2tEsMI/eoFaOS1PhKlZOIk81BQWrztTf/V51t25pzXw9CtltLKQsa4uoHXwSlU0LRSb6
QzcG9bdPc/El0Ur6YwYwg5eMIrHvts088vJ87XuZlxxtBpkwBYWQ68TQBm1V58KLLFB2mkJ6w75n
2pJQO+X5X9AXyzOtlxz5izDetDquD51YNPpK3Pow4ey4LOzyoBlW3l1a7kQgkXl6FRYVMYYmTLQ1
Wuo9z56fXwZEh3ukFdZDKYNQN2iqrZjFa2pOI5uFa4mayTw2t1QrSH2l9GXapACo11wrrIg7N4lw
hqijHyz0BqWakdhbi15Aa1MlRuatG93Q6IWzMiAiR/Lee4lXr8spqY9M0EyJqnwsS4qF98fv2/yc
NtSVrQFYCxbt2jf0zQSyrrPMCM0+t1aPTos/LWbUkskcCSQ2Ov4xl9e7E25y6bgf7j7/C0OZOQwH
OGp0yDK9oCKt1igsd0O3UBdYNxcLhPAIOUJWYOrcugZzRNExaeerUmuektbtzlMw2gP+aauw6ICJ
X+vciFLDZ9i0PczUxYtRZtS11xDd1hg6dmeA0DtqB4dENE6go6eJy5yprUvbU9O63q/ex9VZ2nX8
lc+AC2UJr9IYrbPDheMh+6LuM6Gpk/kQRY6mKNlhzDIoOCCI4RbL2jwJWfQ331Dpr0ENVegP4IFq
bsTKGwI3ajnewDLQhWjcgz4ZyNgFz3OWbEzN2iqcS5Hpd2NIglv6MySiG5j5JnG1y9nVVplfOxtp
i4/FsM6O7IsdJ2jBZ6GfEVyBZBYBsNPcGz/u/JChWG6S65GRg9DVsXUtg978LWtlMm+rtB22jtD9
7N+Y1KDEpnDirV9byYkACq5rkzONZappy3StKNjaBGVsHiY6MJFy9bRrhQw36U4ybW9rKs+uXuep
V8QxbPV2sRVLoj6cNmA9nucXV6bxXR+4Aq2mSl+7un4dvOLIO/rsVc0xKIaf2R6ezJQKP0/D5P6o
T2zVLvOdyEnMA8rdl3KpzkZf7frUORqdlG8zh86aE35YG/oMYUFJ6BJUzkVjrH8TqSa+/UYAfXnZ
VJ4GslbZzifWWz3Yz6KLo2ls5XFMygco00nAbs4HBEs95tDWsPdayQ4d5M6lrKvdyOFTeFSqNs6z
apY9UqGaj9t6HqX5pdWSHRqp2jQk66yjDEw9gEplHUe3HtZuK94Fn4g/X/3p2dYi087vwgob/yXA
zhnc9ZSBFcFtqSnwniige7Bx1TPtBb/WzM8/kbFS7iwwXrv4qggm7L1vlQCN6Cvf1zbVeCspFiwu
dvbUWIeRXtmAGYrV8poAl9fi6hjYifIXfzlrzrIqtHWJxNK5DubBER+TcYNy8MaTnz1lIIYWtSQ8
djrCKlmGEja9VhfhgzXhdlzA0FjkJHcBQrtMPkI7udWiwqUcKSjBXbZ18KlDyxVMhcm38J+T4p+o
fwveZcqgMk3fTT7urdkPJ09FI6hVEF9kxn1S60cYl/W0MPBOdKRipKkIg8M096n3O786W2CxefYR
lO6WuzbMdfq6LIdMUpgSlJbhVO6U/1NhB8uSs+gnEICwpcrMWMSqGQjGdO4L3KgxmlSRyJVWADzf
/FyuCuswjf/UhJV4m2T34rHZOdHI5iuPes7M890XfyZhPm0RGWkCFbqs2upd1Ck+hpdspLxJUq7o
RZl7YlhwrO9HnaIefDsKDAxRZ30TxVsLQUaJmr/zs70z/ankrLVwDaSkv+sGj/qbKZ5zoZByf1D6
hmT8xXeZSSAkg/lZ6jdo0lWq5CZj97ezVZ5y1lc7Ks+C8cRwVs3vorx13nfsPANvyPlYLOwqwWVK
r0XxT6v9dUW9rFvf8pFLNiVa0fH3bgsHUDMLVw1fxF5ZLQGrJ+wlu8H4fsyn5XSQ/qcwwKHcp2Z4
DSCiBvEapwjcs2aga6I6p2Z2qQvziyzDtVkQodk266T9b0mmrWdPNBMhO/XNL85t+lbbh6x1dp4z
T/zFAWG1fYe0lkWiSe62+55RxDebEb5lXLaPUsi03nASmWyu58oDdTfeVP/jpGJtdX8gs1K8TznV
XteCChsnbP+P46Ne3WkKn/UoNgY6wdE8TjiME+elzuLjuLgb6ix3g72Zs+ODSrIcGP3EObjGb63+
CMhddyz9Qu+2SalvE/U65V9axmpkvAUQrezn08SBUKHmtap1okdVuk2CTZFd2zqE+ziq4WWxDi5G
z3xpL427y50renXY0o1o/A1oZGhMr8iT9l324Qz7h9BAQ3VMeVVWZNsmP/XTX2y/tfE2KP80/a7r
lyB+IaqjmSFK3ZHebXvjaacs+FhmsdNsc2XpN82hOYwSNT9+J130mM7NMe2h1mMKR+0tWExYoIgt
QY2EIsaj2RFMfuD8AO49G+IjVnYII30wmQRamygSu9wQYhHOMlibzVcXV1szRZqRnLOS1hQoW8Sr
gLyMFslWWjtLIob4FMn3OHx6BAQPxW0OItsfwsD75a8BqWZN0rrbYF2LSa4D/bWSER69udzOKN9m
T1sbxsZbFL3OFNxaYC4tcQoBxXgj7+1/kq5CXztrnDgChILcgNx818FEC0bLZDZC/EQldWLmSIwI
/NTgJXQtW0RWIdOwkqjR/kP/HTlAX+6M7GJGggDPT5GohWJW6v9asJVFXIL+m8N8W4t3ral2Q3Dy
KPLpJiICLcqsVWSqazCg38N8wo3GneJGEAdXZAQE5LubwWD6S2VY1V8IzXX7njafSF6iwf0qAzs0
nOsSf7B4V9pO8nX0Tx1Lr08/cZ5vtEerr3xO+nDICGYsiaavPOJNyprPFw5rMzUmotaAsBmtLdlO
M5cwgwzedpIYI4pN13syrEfrYg1tsWVxf879aV3Ij5pfgKXw6Oj63vB/NQE4HcfNKSi0k+HJk0xi
wmeeDY9yS98C8qYXV6ccI1RCiVWl3H5VV8NLZ3nvCJIBdPFuCE2/jHaGS2V6smdXrQIPtMryLwKv
BEYzzi/KCKt2zFeoDdZNReh+wr1eaPu40WH86iMqugjpwzYgs6mgDFx5E0BqvRq6ctstzDuGeG5m
84TW9wsVA6+mGXOQ+5Oxkl5+G7G0IHRceXO2TeN/adOzLA9UQcr8Pk7W1zB6XwTgrIpuRmFHxbNl
GKG+VPemnMJAk7dU8E6ifUsLe9vMOahDfxnZGlK6uDILzpPB9TIQZBVMdILAoAlGFlBeGla9mkeC
nkngsnBRUP+DWHd5d2pjfR2ghWky+gKLAhiM4VIw4hv2VQ32uJrb1PxSbvrPm4MRPsyh+mt25dYZ
kaVUcYDOpbd+1aSYE9q7MTpPucsFQKHx2hsHtm0qtPsUdleeO7+1101XLKFDqPexcji8jK6ELiZy
vAnkV7vUl87iYSTu9uQk1F+3SHwikffIKnJSdmXzRh5OsR6SJOxMFiRWlqM++0cu6oeoXz07tOE6
ffPsxumxNYJLk8eXkd9RGyk6DYp9kcYrjxDwdMp/O68/IhfaqLI9T/Nrg8WJk1p5q0Hp2TlI5+XJ
pG/l7qKQXxUmGpB4oa8YeBMZweREy2jJlyYRxHl1LhfdcLHT5ZCYwUl5M9qJoK9ueaI/2TF6n47o
MKdbXtK+3dm+9hy0luOHotbsCPx83KAQstfCALJtTYyOVq6Oi00M6LCwCuR5MIW6PppXquHSbefV
NFvqD0ORjvzvZFn6T1ENZ9N5cmT5VDF+BYr5MX6ctdVinGScyzXaiW/DG6NG/1rQohNmjXGDo8v+
F5jaXQ0VuUX1yrPuE80ylDO6xDx11ldsRn6GQrSgLp7QwMD+abuzXpeAlNGUPU3LtucN66lO98t7
5t5M6knzApZYtpzI1JtNlvM62/lH76GadRR6wPG/ElR3TBn44pXgn7r+FMf5OhN/mHSIJqQVfHof
DHzYKRu7udaBQXUnILbdONJKC4zorT1xasz/kOoyjrmrYWnWHh9K3+ID8/4y8d6I44NWWoJr4oSe
x0BLdcF0bfKnqblNxnxIqrtUO+qxN05ALTU/9ZRGWdxseVS0Ud8go8uWcyYvdQVLWESL/5pa345W
rYdqQJKxFXoZLhJgINLYP8fqL82mSyPHLW4CoGiUHCN8DB3P2kmjwdmjvlpRa0qyXF6RF/1JTgri
/wayuiPDnh9cwW5z5Sz6fak2TvVZNSfB/NaMVxjEUC23JDlbaEWT5sgHOFLr2Yw33ztqJXzNP3p8
Vwu9RjN7rKOFvcKdwAVKo+hFd2+ecYkpDrJP8/QzVhv6iavmb5Y/lkuBGb3D/vKdooCrsUJslvKj
Y4EOXhhUnPFioe6YkjXiSFYtysxN1D6+y8KB5c3Q15NnAbJttelfBtvYlKu2D/sSF4ijIoBtKPon
U9I1p1ug8TtDGbxsPx1sf7u8VQJhAFFenvyy5o03neZlb5FpXnXWyqPbNfvKetpRdUmFbL4uEXxn
/p/oGlRi+srMDwVQZvtRYtOvcixcVIPyczGZd+6TTjJ4WwsiY55GPxqBYsWch3Yzglbn2IeGkYiJ
L0/fmelvHz+nA0kXxlNAlFSgNoYGtoLELd93IKaLeWkpPYd2L/bQ35uGqJek3XpxClOXryU2Ipky
tLASdsawUyI/SdkfgZK2SjfXpiQgzVzWDDEJqF2cvkBR1PRguvlh8bJN7MjToEdDT8msWA/mX2bu
cNUMSbEayXpvxq1I8lOOBbo319L9KcZb70PoXQNGeZntbFVDULSo6GxxjR3i0aQZquGYL3CCyEm9
nDfdnr7AOV9IGT4HwRG45TzW330TXKrsSDQSIMuNjtGok3uIV5od/6u4Y/MMBLgkbj3ZtwE0vOuB
LPFoAtsE6bFwOoya2TGOj8X0ioBv1ed6KPUl7IaXdL5o/j9TUhLCtGEaCI+NlWH/G0S5kbyRM38y
hjOC1B36hhkKqgSOPNLKnaCRqfHOBatP7z5XD/bbz3+wUGHFo3z1PBgBROjURJmEc+uzjySwdsDF
CILiO8nV/UZ63ml2MF/m4jv3zV01YEVrdS87FJoz7edBv5mDe8sCuceMd+9sFqFBE9uJfsvEeXWC
9hcdJeoPRBh8u9neFfV+0dVn7wczF2t/j23EbuWjj13f+Q9gj+L35xkPbSn1d7fO0UzBUZRWcuWS
25kuLfGPp7ptj1WbHbUCuir7XnyfcXSKf5Ys+SVsfs8Ec9TGjE9zDJfHe0iCe7GIUOl1aBOfso4n
rWezi/d96m0aJ93HRb8Ti7oXU7ZtQbZXDoqNY18lcjel+d2dUwKilgfswAeA7c6yOD1ig5JbbHuO
NYyhj/yJLLz/5jKIFBW+AXFWpUwJXpv+Gw119+Zyk47WY2yn9WUMsTtvhEMwS/lA9WDGLPOicnEw
kocu1N0xgO8n4Z5UkqA0nNYYVjdgSuHodVE7VaFPf7Ctz2FF8ylWpZ0s05ujmcgtll1XkpEHvXCN
+2GTaP7G0eKb409/aLNASrm1HQ+pG33SLbLE3vps3fyrxZQfG+1lFJiwxuAjHuODF7MKGfEaI+Bj
ZxxPsicsvB0vBa15Dbv20qYn+OEohTihEnhbqIJIjASXg+bfKx3tVwLaLomM5Qk9Gm6zzRJtM2Yu
4K9FcGAWPxnDFC0aUqbS+M2Vc/BS+QTK36/zCk2doeVE3uAW4/4tokkGF6ezLnUJVZzpRwCWGhVF
F4ExfeZU+K7tGskWqYX+WFz7soe81x5jCKPl6KHtmTaJ66/QGcBMIHbCsRY409muoB4Hj8bth5og
yINPX+PUSrWFJkykLJmKLx4M3Rx7h1gFt2QukaWw6Hlx6BOMtjYGdKrE3lwxsb4nTkLkWX0Ikvaf
nuv0TC7xdtGqzUjhsBzqM/1ot2auUY85G8OXLJZWuKC80VILZFsXL4WoPk0UKg7D9JA0Ezdxfq2a
dAP6GI5t/ZwQqzjF2qlprKOfdYfRqf5k6ji7pESnHQc00dswrUPmPE+eN9yaLrkXLQOjWMywD/5p
Jln4pJ7u67TydrQQA5eCioV5PXgbPPYCYMDFc4mZmThOwBLzAla+yUdnR7HtsA306kBBxqZ3UK5O
9gvmeYRs/qnpNXRbOioL5O8I5Mv8bUHZli/m0dEChrDqQaxlPPrubP1YOq/CMv1N6vE19MbKdfSN
qJKdnXfX2ckiHMS4BVUYpHWEo3lbdfqxDtCCt+kdouLuI9fxTGIlpJb9K9KOi4qaRao7ID2UDbXu
zO7zEGhvkxMTnjkeBqGoODCD8Vl2r8T6bPI8ca7K0bub0MruRPpmhsmfgQqdZdEaALdFidi3CwOR
vvZ2foiJBtuqikELL6Baoa9Ah7PUJ96Qm+eP17S2OekI23TLt8STG3vItlXGV+EvJ+biG9ls31AQ
G7cNrm5bn3K9j6xeYMHJQoDU94Tq656so4pCc7cut8KVoeFD6VeDGDn7i0MLfRC7VQLo0D1pZSAQ
OUHMAlqYpk4jUYHd+sq9X4Xx4r6pQlxwAOihVSQ7sydhICOQr+WS81vvfdaGcDFRwqZE8U61W1A5
P+ywJz9Ei/1LoU2HRnb4+dvd4kmM7uSgIZvrvIA+cUwOOEbDBBGjLNpNajnbYezBql4he5CxIvQs
/OuoIzFnZLTn7inTm1uaF5hMeiBG8R1TU7jmzBqZ89JhKuEgu1cM/DwAIEogEwXuF19X54lvAaXN
NoMS4ddVW3z2KDiGaCJaFEwwQKhh22gluTb97piNvJeEZ81cp2hoNuPEZBQk7zpl5XHXnEm/21aD
dah7JjJjeffKBb6w2MaDcfHdaqst1WtnDye/91al1yMrKV66xHrWg4/KTffB5P+VubHBSkValm3x
gMDGSv0XlHczmj5AsMetHiwRipvVQAfjMtMpqlBIOaL4agpENDWxensiuGhYr3cB/7cP8FUs/Yo0
vCj3F+SzdvvtOG3kKXKRM5AH12WoebDrnrstp/w9RVGKCBqW3H/IgXLvWGjNtm7JNYb+rocMwQk4
RWbfE4V3J3OPBfek6xBoZ5pP7MA7Xw773Or5JXgcgvaKbWoG/e7wgNicT8J95e8IH69UqrKPKnCZ
B9O17RDL2LbJPpblbilySoh684Uov+u8xG+iyL6FHjxPltrpo31u9AlaOwV3Q8dMbEWxtiozXyVF
G2U6fTdDC0psfovU3ZSudjdJjVzb5njCgUGKqhVljYyU45wDNOkMjsgC8xQDkEFic5n9zQF9Syxh
trbPcfnHkxGS1Lolj/VgLPaKizEcABOSstyZKngZQQmEX79aZEdyQo7r3KNOKPlvyC85eLTlgL5w
BLe/XT+GD6fJYC4HUzBY802cfDfdZbX81f2Ze8ZBe1HzSKO/8C0Y0ipCun9EDMKBP2qfwzzUKwm+
W3LwnrE3/alOi7QGz03n7FBcbjBX7KvB+SuHudhohZRbHcSyw8MU+Ok6sVWUzkW4jNdFX9YN8sHY
ZqHL+DkdtgV09pCnvE3rigAOW6tOemec23psV66krD0N1l5Om0X/0LUZ77CMIPbFzi5d5Nse8Q7G
f4uvvcSME+PjEaiayJ3BAPV6D7q3xmqwjxGX+Vq5qV20SEtyq+wAoEBbz6rclwKMsGrOeRkfjWx4
KfRy7yfZVpraC9zRzjV6iGs/qiXngFyMbQZI4zk6K1uxn1Fhr2ZRPfHg//lxZq/J7xh2phCHPuUk
URYZxdrFyppXTZP7xJr/YPIewl3Gxs63v4Igv/oD0S2zi7/K7xL3SWuV+4tWKD44kJT8geyMXhqk
kU+KzdsgC2IjOGANpDuNbC5Z4ajwEbFF6svw4HRT339texs+nWyJQ2V67sn0hnkXd9jYM78LllVW
QOiudKI0LvFSsk7ZlbkSjqs9ut2q0yCldW0ZT17dOQfOHJHOaTrD01x/GQlagxn6JiKlOPR66zmH
aFz1ilt1Lq6mZrbUiCX9m4No7Rw7FTXciEtDIYjxXfeVYxwEVC5UmQJk6k22IS5GqSHyFvY9mFyA
9dEHjqpnIGfpNQQ8x4X1W2bti7PMzb4nx8HbaljPsOSk5Nfoi6VBjo/tS2+p7uQMCeRg3rfbfBmC
/6ivlKupD6o9EcLB1TB6yto0TuFl7NRLTrIHUgZPQzmguTvRBNVxrNtp39h6/683IQljvShOliay
d5JzOM0s0gjWQYUHZjUESVAjqPY5DweEqeQkNqRBuPgsCBZI5WowdVJfbMdG/S3tTSGr5FT6c468
vuEe9FHF5e0/m2U2rRMm8Ee+DM5FtEIB8rA5yuueoJB69H66AUPZQIkHx0KT1tdgGkcMT438zYQz
bpO8eEldv4oWXWh74mR0hysoNRKqsOZpIxvP18PYYiawMCNcEFTj9mgMIjZcxGSQBVYcNmlZn8o0
88jxKF/JqvZYZGz9GcMjwpJg/Baz9A6G22qkG6ocMgVOMS984kJqpLumkUVmliqSEvzhc7aF3Csv
IXHj8VhB89P70GCSuvRF8dKmC6BmiVS3dm21r4hN3MuupqF17Hp8IvZV98VNEx1lDZ2D2KpagI4w
Oa7RV8hVl6iBfOu8wzamhrAnDJGA7KS5jo2kWXMUS7hUfJ4+i0ZFfm5cnSy+xDhu55NnV8uumBaS
xRc/Q77nN8eJLJpNo3k3nEoyTPNBP5WyU9eE1Ow9pQXVwQR63OVZR8CK/kEcUL/uVHfPdWmFoz8F
kd+nTwJN7tEz+zWwIadn5X6q1kOMrZAIqy540718F4C3B0aWrVAfTDtfxX/uqCGAVHa9RdrCQMHn
gfFAs9iePQwuYBpZjWCk4Rl2+xDUR20NNKnbAiUTTiF3P9tJ+cJYHaAjjDdKc+4YxLjJS5+j0oky
TXviK0aIT5tBMCGqXtKDWPyd8JNXfEofzjx/92P5VvHfrMDbl202H7pledLmU2+Nziqe5m8h+BsR
xIwlpo6AmaSiRQ8AeSAaZkNi/GbQNRwaPMSx3uD4CSSp407kkYURe8Ze8h5xVq21xj8l/b2prF1m
JLDe/p7UG31d1k7UFIhAltY4+3Mzc8BOq1xph0bpNvpK/Zjb763PMxijYPOFSccW7KuecngRIwPO
7T5m3U4dukL2W6XU98NVONRLFBRjqOYASpa0kxiqfEYrM8XBQXLqNjHJ9vPCqG8Y+x51V2Kok0u4
M/eyEXUw/bF35k3YCzs/jnmxL3HWQKaP08OduRplVd4QF+3w2nwLUDVHG8CMYgfICv0ECcIQu+kl
luh4SDTG9Ye0xvZw9dap2MycpEnBtKeRm4P0pbm4ox+vp4CbOM0sEoH89YCrrFXtf1XvkI4zF99D
/Tl3+tp3Ru4aO6ix/g5RgA9hQBCixU/p0nyMxmVwgzCmbNIObh5iaVa6Y6nMawGE44GDokKLWu06
uNShDEwQWQyhI5b1QlCoX6SRVZZOODajunpqhjrwaTPf5daknycPSwBVYEUobHgryxzfi7hHFF+d
xqE74c8GAk0JPO3gLlcUbUBKdMw5hbJ2/pJYaEAh1/JGWZCMfLdYTuIwUOLLb6e3Nl8kyutHxyGh
x3hTm2pdKmKYMxIlPMe8qro49XHzktrl3bRAy3I1muuhI0qqAoa1CaVGqw/cOD6sBTlgoNM03l1U
CtGhRmJOOiyfRbUgbZMee/3IXFIq51TrKPk4ntDnpOmJ09E4GtjD8t7bIxE9ISh7+b8pEfj61hfV
88Jji1/K+BnQViMiTPIbB4u4jZncj4bfbPK0jLjXr35WHxyyoaCQEgURaY90JPZyl7loI/uk2Ak1
fVdeGyWIr8WQ/SWVI489haq1sOhA9XaDCTrcBMxrAn6sRS88sVBPhfkTG8tzUAq2pezZGJxnOi5r
MDyDX1wwYsoRue+sL6ckxn2N4JpVuoTcIOLHf8N6fcx0iDzD2U80jGfE4qzQmmwXS473VE6gEYZy
Q/x6QO9AfasE+GypxF0Hq7Xm8dVEq9d747jLzOGgcpQUdr8N/OE1UPJtWYY7Rygy9Ir42TmZ7rJC
RkUDDEyJnKs1mVlMHLXCR1glwPhW9WZWXoMTpP0vwebi2HYUmOQtqt4+SCJteAY4/1zRvflm9VS3
frElwFty1ODmGlGqmhZDH892d4h1hhIneZFmjBBGglPrZdSVw7FKtCNpxhVjrXm32+bQTt13bKfH
frDarbKNHX0Dn6JCe603XJtJ6myR3qGRNZ6d3E3CQc10dzZU5ObDc4C+lMEezZCtHPQK0/gmnBlx
g6cFyT6rdBXJuBhOVT66xyWVyU2OAXJU1dn91XZFvrZsFa8sXw1uyGm87PrKsIHza41pfsh2wuzR
AyE7FaZ4MiAVGjZ1DAlJFTajjhIn/nCMGWcZMZXVnL/GU5yfVaX+Q0Ltfs2x+k2z+XmZUDFMMxNX
OXbP/jBTYTFgPRIK+4RlJDuN1/YR6jFmrKQNOl0D3Gg/Emm+kr6xwyD+z5fJU068RpIlT126vNdT
h90WJ6dl8taVvUslZlPyQ8Sv7eNLcydgYQVD4BPSBlAJpuSpJWy5+p06O1imvaMsIgoMKS/2NLOY
FTUq4krfqKBls9WGdD2AZbe5erfch0sZJ8T/ODqP5caRLYh+ESLgzZYEQG8lUZQ2CLmG966Ar5+D
Wc6LeZpuCizcypt5Up/xLcfOJ3tBchdTQQQhX7ig2U1uSNY1unId4eN1Gsb0UAvvkzH/G9vi12A/
hPnBgGjPoJrAucNvSmIhsjATSQuLvbQViugrG+EawNjWwYS/LbjxharEgnOZomadRd46Frnkl3Vs
nhoz+OaleSqlzslQo+2Wd1hinFVl0J8c99U6byzLkzivsIfbTVezNjWy+yiTULRKWNW+PhBUVDWp
wUyDP5D3/uSbVVMeS2hiKwJm1mrkPvw1pyY3PFGM176dpE1cThD/Z0kUX+WE24WTnMUHMer0pOVc
jZShnLbwtLpDw5nM3bHMXd0I4fuarfQHJ63bLMxFlwOd0CTpzWNqkNioYcxFbcr+O23EV28GRGV7
1goUxvR70iKDO/VcSSdDT/ALDtW2n2SbbyDVBBK4y12Tpi/ZEmZI7Djww3LIj2qQQwHUq6Y1Nk08
T9mucvj6j044OeuyDfNdy26YFtPyJiQJB2CuKCHBuSmyT32tRVerzgO+TXxr+WsUyiEdkuCVrp0J
A36koGairRKGaAMCKhJ50VZKeH2prOHtwCi4c6qUAHS15KpFsYee4AZD+Ffow17q8BxFqwBnmRDK
s+pHz6mHTRvbERFQkuVNV15oLHly9mNgT09VIdDGib6N87wm2EM4qjglRXLmTOft/a/FbslC00Jf
dC4ZWosltSeF+ESOtJtzShEWZ/WwRnGkNWCpQIt788MYmOVysarJ7Mz4mmMUsqXhMkd1LAkH6Mvn
lM7Uoj2pcVf9uSUPqAUImfnWFsmno1mvdaBgzq6ffRa0fulwBJeazVI7s59mIO6dXYOUKPMnXzmU
a5mmYXYbz0yRXlosQ6AzZpxUsis7v4B6+Dd6zoC4nUjhzvUutyZmR/vFqTXfKPpLHGTfRiO1i6LD
wB+pOwAET6sunmyf9xpepMyQdx1rtkRzdst+HjbpLunzS96REJCDQ9YAnyS/IjMQ1HiGVKwIVNhQ
9oB9uvyXTnXqW0irWyKzwcUMcwM7JTkiq2YwZ4mfRYmzSsBera04fUszvD3L4e9L9A+u4cWFZ7Nd
yODcENzZVjit9W6+zFI9bWQziv0p4Insu+qoxdawzYxqH/EuYP2gKd+zExBnjk0iGGGqn+ZZPjbs
cUJuOmW8zQP1jwhsHh1mbdfKuzKFszGCUTE9ooBoaz5ND/vQnHdRRD9QXW7GJPnX5+pXw/MQDSTu
KNZgZanJjT9KLtGYdZh+13hEksNcvsfsKieuUZ1ZNkvs1EO7MNbEkCQ3EzhP2lgjTqUPXqOOfs1c
hUJc+FZb/fZm8pPn7lh9Jorkay2rYFOiW31DvH6dg5kwes7JodVPucR8TqlTEL+VBrnAn1qbbn2E
L0gGzMKLQeUtoZbCb7CXJNDx0mxYZcPky0hxovs31c+gujEDNGy/RqPdoznZMsO3Hv7VOLdSS2wq
Yykq7dZEfjBMsv8IXzu73MpQVk22B2Sr1iLqXRS3fd7zbWVDGiS45iR1A4iU8WstZdes8Yvh10wC
sLhkuSaEKPOuTsNamJ/NMqrSqRKU5y7E7onq2sxkDHysxuADMXyCBZTYP0M3dfHersd8qeGgG9rA
o7LsTQxWad1O2Kzr2eAi/jtZdTEhYCS7mLjQKKRN1PaHhPl1bg5t82jE/KpbLMTx/WertKNyTSZB
v0tVbkekU0zFzxxAjDTPz/pP0IEfbcslArfkcuXqMemcdULhy7upF2BV9TDlx2zewnEHl2BdaOqu
481p2l5SQQJIk88iGs8E6JddEbE4ydzgsIWXuXG+G5y3WWbtIsU81mb+pYQEkIIgOfQl416XCRyf
yb1SvzITXzYtNGX/ZVvFhyZJP+RMKpWri5jin0Ar950DnXcqj5lBzh6zxVgfbcvthmsJfABiI1Xa
1SZGj7cCQphTe9dmlA02SyumxMtAx3Q4s/1UeVORlmzKnVy3206LN6ZU05qDn2y+N9Jd48IFMnvF
ljKzU9dJb7Z8E4W2QRpbFTZXjLWUFvwHNwjjs/1l4GcTE9cbCX8pTRIq641JvUfmtkyW8JvEVZQe
rNzH3YLHmM2YssHYspoZboPkM9U8m5xihwcOXAFppTaCIItUmcaEmdkpBg8cN0g5b9IEfKQL91NZ
vTuqwYqMk9jAy9bGrWc6NM4U3L1ZO+j8NxIQJPFGbuu71Tleln/wMi6aJ1rJl1NAQCoG/ooxQTcF
6/WkbVN+SWX2lHn6jFD7tQQHfd0/e6uK2RSYuDzHm2AGIUElb3Mq2pnTtkPDwiEQOWbblOaygtG1
cVWLKSkOD3oX+EW318tgK8rkPZ/lhaCxG4h365KzzWVcy1qzJVzzbaQ0FZrE9GI8gN8WmuFrObDq
ylky8T3N2wjdairCH1Over54gq9WIisqcTbW95jdg9eoCfmmDdhzXERmZkWuxeNDisvxVM7c62O9
NtYRpBqiD03+FwJo79aSIFpOxt6pwGu8oopL1a/iHGal8fNE9op5wl9L1r+Ot8vk2FbpQcr+6PJp
nNFtsj+5fUos/q2ZHuNhSw3dVgnZvnW7qMMh1x9Hw7y29fgtT0RcsYloLgOJ46kLJmSuYl5bqXNu
yEVgl4N6VCtgbS46bq9gzu6yM9xbydk3rA7RZ34m9pIkS2LTC8vrzGPA9yMOj0F0lOuPqPxRdO4y
ZF1MiDT4LAYbPsF01/P72DF3jOVtqtAcZqxy2Gcr9JVY2Nsg/YWf7OpIbcZc+6wr+wCpA8cYZWsj
mkfZHsbyRUe9Wf6nKT/n2fgPmu51MHAEMcvkxXE096UGgWF+aWdnxC8BoEqSfm2eMNO4yK04BOV3
bf7k1lkdic7Y+ZEU0Y5+zGMilbe8SAnD2adB5pWcVuOn3ohrjZ24H5s3o73bBnJrNDurMCl8J0te
p176qyagAUH9E8bnsORbajt7eZL+4jYiSZDzLZv1xVdCY1Lr20n1ZoYjFbVSedC6emd2gYt5cBeE
yNYdifMVFkrGUmr2MA+uWgNXsQqOGFYCFCEw33zxVWndy19qeYTbjKUhyb5iEbNRe7MpsZTlEjUR
axF48VSZ3AzZBdIgQBgndONgYDrVfG6iddXdqKa6WqTRLFzDnWTyAQ70C6ZXRbBdMHIBJzV8xIpy
MRjnsu7V4NjR7WfQ2i+KI53qJa7b8vuqdZXNhKK6Rjenp1oJ0q2sFJ9dNN+w13IS5HxuqUVNIXRm
NEKklk1aRtYmB/m0FQ3BA70cxDXWeZfnLY73uTIfQvD2TQbmKlq6KiylaipjP+WGpMxTTudNYrVv
zEUO34FQpUxxUqLuaDJlclCXBQ55Ay2oQQ5Ex45Bf3BKhcNfzRqSRww00oswKdyzrXJQqbntxaHD
oeS1c3CRZtGu5MyuVvGAvRWk1qHBcbKyVPoOgzF9DCUgEHjfZxu97Wp0UotkA1Vh1Sux8HsREIQ3
5bl/R+B40COPLj3E4aNSzb+yIoJOE1dFDXneJl7YYXwGDMwSI8h/O0eC46bo8drBeTBjdIhqxZ/C
6G7gahFdc+6Ufqey7BKowYO9INc/pCzxiqriCYwtL8Sh4/asDJQ424+mOfFkE9FuVIc3Ej+SjOI6
EZyxhsXoVxTxZoxbiiR1MiqjgvFt4M4lQ7mxygTWDsa6hhk0LbAqKhGemXqSr3GWflS1AT1EKmw2
AM4miDh6MWgXttgwsK21IvLN2iRLiTufVQScMxKuqgejZ210p4p5h+EW6QQgDO8I9JkDq4ZjRX7X
ugFnI6zyHh0okYFEAy15l+fEQtDV5YZBbMmT02TIdhllKKitVZXNq/IrTLY695ioyOG0KJwzu6D3
+wAO+E7C8EMuF4wUtKj6KisuF1T1BkQCDLmW72XH5yFUnQ/NPEba3bb80NiUXcg1KACrvVhmEMnS
8KDuWwlXC8vSR5Z9Vtwox+k5Wxu5/21s3ZOHFWpHqSirSf/lz6FPqAfOo8dPrvDlmWcobb3JuKG4
qg083KvIgbPLxGMstg5nCnXmhq8791psoheWJqXyJOBpRf26fNG6tc6qrfDjxnVKL8GEeUA6g4RS
6Vf1Uap7Ld1q01Pdy8M2jE4aGxDr25I27N75JAJ+txZmKxK+fGN/wvQzHpEX2OhG5W+dMj+V0m9l
ojZw2TFjPnbrS263osM51eooCfe+GrxC2Zmks2PZ2aQt1ZyYD4vWwtXPtxaEKXkYsjuDa9t4AiGK
Ra7KXzRklbFsctSrGRE1JkyBEqu3xB6yS5eynZ43MogcWE3LL9hKMN3OeAx47QoHXdMO/ojWOERC
KfPFysMjKcIXyD27vo+uA9S4vnitJNp/B9js8C9Yc66CgW16cbXVr5GgqZZfR/l9cHrcx60/66T8
T6C3L8UyYieh5lqmdBIzlIaQhjuqWokfl5/IoynGQ6dUOHg038z/FaHiRnTUFcO/JP0w1Fczegbx
mQYGrVU2ZnGsYI+AGNguYkOUs58iYCT1v/n4lYdI2JjHgtnieay4cFibSqrcHMNMYF/m7BRld728
ZZrvsHlKRw4ffJvJJenvs9b5dSR7kbDYyX8Myl6LgGTsu4LHgl4V0SPNnBpj3I6t2HLLOZbB7Gpz
+7TneZcO/OYZymu2gBjS1rPAs2zwq+X3LynzRk+gpmv/FEJ1WSzWomYRT+wv62KejyTBREROPmk2
MaGahJdOysvfGeyzCNikRDX3Rx2N2/LmycBkb3LFO5R1t20yQoLCchNsEItE1oPO6QYVz5Xmjawq
ZEwwUMiEX4+GH/Q04YYw5xZAIFJ4OE5uXylroOxeZph73Rn+ZUOAcX+xcpXheWBnEdbFAaeGW1W7
Jrqwj6HOAdcbDskoOVAkVnLgSfjJmmetSfvFHEafKhSnsDlbjbpTJVK6kQHrwNnHWnUMFgyH2nkN
C/dFRJuIfOJPzcgVBbRNN23/oks2nlcapSsuQemlQCEre8wH9bit2u5f2mP9PUxVth6Nap0hgDc7
RQuuomiOM3QKwWQHtNora1YvGL/wjKdwwzCTYX90h/B34LwcHC7CS/DJQTOFY3IFv0ZMwqyuub6Z
rZsUPab+TdIuWiPj+ic9AzZ/tPHOH/vILzQykrtM/8mKtSh/ylxftzoEwBYLOBT9mM8/+LPt+ili
dj6V70CdifwkfWOcGcJrielRBstARXE1elKd6YwHzFtyJ1w1H33bCd9mtV6XAu5fFd8szGqNseTh
9H3bw9qbZnkPwJTwiUrMLcP/cm2l+U8MGs6TSGDljLU16ON9UkoXJ0zeWNBA4eQzjVLWdP1PPKW4
uEbNlXvig3H0yWLKE1ie2F2cI5Ubc0BcIQK+2xXjPRVE4wdg9XUX7ixpurelcYh0uPWhk26TjGsZ
q79VXIidDfh2RfXGu1QtAEUj2RLl/86VSEDrKjlH7f2E1Qnhj7u8tTZE/igzaz1JNtk7rYVwM1P3
Qm5hmJS1QSXosgknpMSeMSdlEzAAEUL1CMH8aXV9K2NIRwPjdmoQRLcjFmqL50j5HLrw29AjyLoq
K4uaGPCs4rvXG+y+dg6yScKx2IjsIx3Ytol8QnNUwNO31rlQZHzbUkwarAeL0/CZKg7Xarasn5EM
jUPFTj0UJJWTD5R416mx9zNyrZ1YwpdNkCpDbjbNcYA1plNEggtaHTXUju7Oz3bwzPI3KVjpu+ZU
r+Mo2Jaobato0j6NyBzWbZ2ViJkZKjr67mqUygcQAE+TavKkcAvKZlagI8jUF3eEVa3PkJcGSt9n
A+Ms71N28s6B6mQAaXb04lA5g6v8teWPHTgYFtiozdwpDCb6AQFm5PpTlE64bgz5NV7s48y/dDLw
z8HKKCdvEMy/CuxYR3laKriQzhLMHBxLMbd7euhADqYUlFjRQ9Wc9zEI/vhvAlyj82bg9UjWFneL
muOGMGS+jY0NyYvs5dwv3chJIggosTfHfbrCygKh11mW3t3TJlmezX+Qetw2kG9VZd1iDXMSJSo5
7pxihOSlkWnoYQ6pM0iQjhVaht8L9vwmW1BlxMLpdkgAdawVnUToXII6w4xdmS9WR299X1Rrxj1S
GN1LZqj7Ar9ng2iQD8YlV5zLHOmsvKxzFV6cRn4rMPpYA8dvfJjVhyyo61lu1Y6rSjezJqFV8TVy
U/xjHDCiA4xsY01Bj7BfA+XDYD4V/sQMR8I/Gb4i897Fn9J8Vi3HQ8BJ2NKNz37eML5TUL5O+YS1
7GPJSi0bCjo9CJtP0YXBT9Fzyo32vbQW2k+svvZIhiPvTPzg83yvGr/hBRIpXLUksrjcvzG0EPcu
MFeDG3bkY8omMreRz+Tvmk+WcgXnJZoewcCq7tnMtj+DQKWkaZsSqscTRAxvLcCIWipDVOVX1Sus
Rhc22DkN91b8qceYuOGO8eE46CJWp25gUK+rSqW3HQFPMZExsrNhvfYhzpcnYS9uVbjM688slbbM
BcRufgs9dlWUuUQcaUhJ271sPucCXIHY0I8U88exjTNl4IXy0Af7IHPXH74E2xiDlakUEJZC9+VF
wbcekeU6NI5fpK92gOSKUDmGu7a85tY7tCvPYAUZxCA2eSmjgFI0vtUgs0+Js64Nl6qgWsEm2Yfe
4j4d9K+42DYhJnEyqGL2NMqnpD9nvjkzGyL4VOE9bIoLhMpcvrUYZEptr3M/zMON0xAS/FKIyJvh
nxgPYGAJ8+26/EQ/JEnDaGbgTCmB+Rcme2t8oRZk1gnEVB+jw3cCbC3e8LkaDiPmvhUIp1jUXgUD
07JXVXRp4k9tvOXKlrk+nC7gwJY4DYSKCMBxMjwkuqLscd/YO1G9Jwg9s6sA09iOIRgM35L2c1Wv
4cVYLG2d14JtzGBjDLolxdWsvvIcwzJBu7F609tr4rxZxPBSi6AQktyhrs71h178Ctgds/Q7zMeO
WQo5rGGTx80wZPNQoyhDYiouzgShQNonYeSGrPLV/I77ZgDdGU/TasB8no0moTMD59vWCS2XzpLV
NJOqsPyGn4r1bKWCZlu4zaF6aczb2L3N9LMKn5yJPp5G6ajhZMRm0JW/4biVOavFu8LALKEDF/IN
c8dUw6r8wVYmLeVhmzR98pMt2mvwxuHg42AjIgvXy6VxeKdi8JL1yLMCUjjM7Y0FopWbGU6Ljkxk
uVtkqSzxCe6H6kHitZJpX0oF7qX8McOTTgTAxpTejxspds7oqbNxCctfNfqpbOBIwfuIYYi0BCnG
f9X0MMNfqeEStiGhsm5RRtAWuEfi/icLW/oA3TJ45UBGFb4BEJm+hoRn8zQ2WATwufKgqMYdr30f
bI3y0guOxHBLNxj39onKpWMl7aPwpEanNrur0kBU6AkcLpj5HL/r/saTIOaPPoQrC6FWfZdYjFfd
UwZFQCavy18d3u9DOHsUAMmyH1CH3UDkfM8E3sXpR8JWrcXbauEHPlQHRTIhrXQZE372tO4gQkzf
RXcECDEQhTCm75ApsGo2c/qiRftlLa0pJTRKjkdIYANNXPEGZYgrcySxXjyTu1NqbAWUcK0Frtj2
kI4HADtyvStn8j24M0k6zgzIHFW8a5DzEw/RdG2bXndpY+RX0zVK18jBhpyM5izsW4cfu1A+rO/e
ht+xqadz0MNDv8AMhFN5Nnlutegu4+Gd7F3PmwOUo7jaCUxG2Lek8t053I2MHqx5xn47S14BXmMZ
T9fCXhFgFBGb8APU9DrDI8qA6M0x/kz27j7N4bbiM7bL2jmtUFm/Sqw+xl1VN0aEuZOcJB/tL5lg
AjFojrJ6ZjkDzEqLvTE5p5TCzeewPs78fQScwl1Y32s2tPFDETAvgWdr7BPZ21BxZCaMVyE6b3PS
lJ8kZ6BQyc9j3fBCywtKmswXNlNReB3ZeTiw8CgQ3+ItPQEoyuTjBIhMKcZN920b09ZpX1TK8hpB
djxcG8YnUCOisv7Cg8haeUsPyH7qG0wUqANnu1zLowvaDHx0V370C9UYcZHUc7IhK4XjeUOCtn6D
wtw5Lg3mvgbEMHhv1KvarUxCjUruF/FbDH16Yr3vms164EdjMYclPaGlEQSV+C206ZZxtke6dnZq
DSninxofMfpyuJrRRyKd8Ch32DaWdQsfCrum2DcpHUZTktcm8y2VAmq1lngTGciqHaVmK5G/GOEx
4hMml5rsAscX7bYatqD7BvuNSEBn/PDbM2sCS6gy+9reZBilIZ7J/clBnKi4B8qwMtuDKr/Kanki
NpIVvKG3ZOWDZl+iO0zicwFOgDhtig86mPMSMJYNR+Yk2Fr16W7CtKdR6hsQHgnfouYQpy+JQ6a9
OFjNp1a+hu2lNF155LMijjudJ2rKUprE0glxZDiY1NiF0y6SryUvG03/V/LmYRNRfNEcHMVgPlHt
+Vjsa2G9zfJr7rxUzjWLSGbwyxsw/j8zcki6edTZyFCK0XzwpuatSOrv1a75cxC7+BLOd0hFVzO5
NYSh/NDpd7obSiCC0zlOYHu1F3IRy6lE7tVzLFhVKaIHcEBNem0bDMDfU/TGm45NzB5VTTEOPf9u
Em3zGbWu/oVtog1rbcC8+sL3ry/OjXQapr0doceUrm4/yvIgIIaZyB7KQbUOTrx1nK/I+IziN8Yg
rfjKbATVN5KthPxa/dJqh1DfklKPu6tTn2RwDfZJqW4WREeO/ZbvRsafoTvX3THHc9B8zxr0Vx6Y
Xv2ohh/Fuo2cz1a7jZsK7DQBK+Lq6mOEjI34JN1NxlyDxH1tvw3NCfiAylgxK95oYHLbxfVfrzwC
G6im9qvhFHFerOIcKxsiMgRpVLaLA0OgNVH6tWujB+1K604QxXyVRnWTSs3B0n7j2dch89OrqNHJ
WeM8ku3wvUiSa6Besnqv4iVQmEX1/xF4O43Hh3GvuHMu6RrWBxahxKEqkr5O7/iDOLIcXOMwH+sO
F7JPnH5FdMzX7I8p+9fNPv5Rr4bNyXW1a9w+uM/Kv2r8bQt9LVdfcVuuIxmHavNMwt90IhWWnuTy
kI0DTy8reH6AzhIJRT7SdV/lX5CrWyPz6L0GtKVXfBET5dom11AHGx7fUytxtTb64ACzWnh24UYb
Tpns2+Veaz3D9lkiZsUJNO8KMENYXTPzU6jXFOOiAk6zYpfrBYVfImhOWPXqU5tu2nafoa6pt1T7
jNKjGm+spFgtGE/CRaAu4/qXscZkx4KaNBVLRDlf9yPvRmREjfkqhW5JnWgEZEI8TBY4afQngzzU
w/TQoCqWduJxZcWY2MDPsHhie2Y462yWuR/Nd9wjFAHMGKvNHggyWHTr2xn29fjSRic09SG4OMhy
gAYiX26PoQa5IIR9n4UrVaxaBSgHFxUt3TTduaxcM2BTRCz4KoMaSW9tjQhzUyB85vGDngEiWryf
dnV3Ywbb1NKhtR5KcFX7E4KskEv+4kca5NF59zS4ek6ymXWmEAygG87ODLV4xBE2vGTqhu2Swy2N
sta0+Qyck53PKzJkGO9WKWGHUAHFdlQkTy2O+Fmr4tGwuavYQHSAfTgSDD8FfAT5YhNT623zi/hU
UellLqi9va0I35CohL8gryRecsa1YmWafQfm2zjfDfghGA9s9aW09knFCXiT8r1k+2NVu0r7PcDB
5E/cIdkem2jbIrmH3x3GY0IHhop9MPCnmveyyjL9pkTvSGEDzsOq+JPmRXXj2WdOFEeiVZV905jB
E6PlVaMwlSIRG8qplr7k0DNqLxv075QKTdz2mJ+6AfzEJ9SlGoJ2MyAIVvvZ+R7Qdxa+eBVMK7PR
vSyC6utBIFzVpAUB4JtYSz6Ewav4O0NVHsE08j4Nc5pSdkmk8O/V4a1LOMtHTA+xXrDOM7uj1Kcb
qwUJWA5XXKngUnXtkNkcDW2H6N0mk5eM06abwdt1QnbHfNzVBa6yrLikdbNnidCv9RD0XFjujZ4L
vKn+s9Jpw87ba8foOIChzRQecgF0URnfQrtDSuYY1DrMZ5zP0zT4Ws/hrRkE9cp2o+AhH3AUAAzj
UIiEL6F0GHJ/BxIDd7jYYcD5Gvrkrw3GI8jr09iOtyFL8Ucs6SEnMREZOjadZjTckkWTjdtLBtgP
syoQyvlLZ+bRk4kB2JF3lqL/pmn/b2pYLhZy80wRWUKnNfx+YPMwl+Tj8XNyeOh/BqvuZiHPQFX7
7MFIsU3joUjRRFuDHGYHYSRAuE41BmViWRQa8inrHQgxqA7rXsJEHIXjuaCoweoBJjqD+qki9a1C
S/tKee3EOqQ2ie4XSMMyMMTUpCVCHfEbYSWaY2OvQMpYNVr6PqeK65DGz2bnvR/zN11DCojDkV3+
dOyd6GvCNtPV6TckDBG/REgqWKZIQPH+kKZxbyU1/sWK12bC1AIjSs8nYNA18cByumkTUiXoXiYZ
P7F6cFMhOJcYnQahDdFPEYxjKl4qST4OTnKxRPKcTH03yubWEclZ0LUrxeGw6nGWaZ39oMIYRcNW
/zmZ4ksZ7iIjwWfHzqcwVFznxbOQ58lNxvmVvM4PlvKDQ7FSn0zHEfOBOXLE1F9kZ7CNaOweAwg+
XYTbnR3AXCkvdTHynRVYnXnSwcVRJ3Kb+KvmPFAJtUO4NdYmmE1useNZTnOGeg6TsHpje7dth/ZV
HfQ/IdiSWu3JHlRkb/GXB/2N7cipl4C/1MCoWjypJl1iSRz6sMN3jPMeURJKcrcAMr1kod3TcBCh
n3afjR7uKqU6TmYpr2RmvnnojqG90IScgOzm9EOuwhX4Q0IOM9YBNaY6fH2L4o7GOwxMiPOGbSlu
bvKTZQULk/VsHscbvSwWXCqr6ORMTEGgKLKT7hvqPyPm7f7U2cmRehhCFeGJcicvCUFiDMo/2KUu
r9yLnKNVDXq1r+rsS51bBgENbirZO5oe2CSlBJQxgbDaoOfmux0z6Ozq+IGHEH9aABas5nCFgCFo
0yKi0OxTwVTYoQzpJLUdOdkX+mQjxRN2LJDfJ/k+GPHLYEYGq9n6x6kB1HVEgKnGGFUowMqzSOo1
3UtuHzJApe2jlIpdnNEh64i9Uxtcb7JTLKNoL9ahKPHRTD0B4CdbuLMOBr5QvAUd6CJL/6QBah9I
9rasYINoJYZpxcJSQaij0hrTU2iLdfUmZNPggNzqlfYU9bBUrfyiZc7BKaZzx8KjaFsX4BQFQuyl
hFRCEh53uEBICGbdSzX9RbSygt3HU74V8+gFonfjKnwxeZs3VripaDaK2VEGYc+vcPYnVF4LPgwU
yTX2GJhmAe4bFFXlkJDCF/bkLqDd3IKfKtXvihxyQsEjbeC49Dr8AK4uCzsCdjCEXnRGwvlOkm9w
/G96FPpcbrxmCO+2xF5M2JtGVtmRGZugplCF3zH1Z6s8beA/BW6OLiGSbj3E2SvYa0+SO7dlrlOk
CbRxdVQLHuAohutlYFpsUMX0EI8nXseXIgm2gMTXTTluQIhvlUmcLXV+tQrz0uvZTrVZZCvhvaW+
SzLsK7XmKmcj8vUUXR3QKOmIN7mR4l1URHvwHIxHKavO5cMj+2PJn+y1udfpS0eHx1mK/RqtGQ9s
r3b7OdBXKTYYwWV4aJRtnhBMKDIfXDMXbVt3e5tPg6SiShW8HUn7SpIOBnXT9H2fdKXY1ZD2Aqvb
J2AkqxYNyNZWQ13/2Y7sOU70yQLfn5zE00TlCe53xIPXGs0oJf88pnxjlJalrbWngQF5sT+BkTzR
D8QDomy7tPCRjLfGoL6mSsPIr9K/m72ZFavrASQm3jJb6rBeO540cR1z7F0G90DKMZVDEmskrlrz
CU+YygwzXhcLrWEH2xnWUa3UdyMRt7C1Xsp2N0k/igr7a5PkL70MPvtDgR8pf0nlsqHxps5i90Oz
VPZjFcEN5WnmGwCqJvms0s8KJaeqP5IU8je7r/CnU/+1hHFLr6Nboik2aX9Tst+IIT+YHhJKTwdS
ZZ9SX5HRmBIcIB0n8U81Q+ODbzswEOnqd4GWEuTpZkj2mGD8dkDY8Cr4hRTFvyjgBaXNAF/KUcfr
REy22kIpWZdhs8+VhwNjLHh32Or2GhrtwNRZ0YnC/zlAASnZXhbiPQUeMpxHPsy6fuuLtzjdQY3w
hwhIX8idnZnZkc9VEHpW9ohUNrlLDOppqNaxKg6Uu62HgD2m9ktBUy6ntCjv5wThMwPNhy1E3Skx
3J+Ppj/qyIjhskFHJFQlBzOPK3i+jMJhAt2WwNkEO8BhZzU7yVJuQ53547iBDNDCSYStacFUT5T9
2G3bxRqzRHAttmvqKutZMEHF1mlMhGzTf+W2awRHzKpsnPUpf5t7nx+WTkfWV6RqgF4T5MgryBnB
se5JsP/W0DPTY0H622qPJpJalFNi8co84s0tFi+i7hBbq7fa3oWKtiYQuNBaIZDZNWw+wo86lAIV
pahhZUWuLU4fZX5v2R0BoXWT/K82fo2aT6bmej16HYeA0v1AFWC6ddXyTVNZQE7/cXQe240jWRD9
IpwDZMJu6T0pUY7a4Khk4L1L4Ov7olczi+meKpJAvowXcWM3a0KzoX4CeHEgCotRtV+61VYM2ww9
D85ArZ4xwi1dlGcfpRsipphIMA7T2iQ0IPpulwLSco2/mFa3/2mI5bXgGEJQabnJDN7OGLjMTiwL
gpLgybPn3ifeEPlwD3pqZwlCZP0ZSxZ1nrcBn8tovRus55TgKx/QPwA3Jf/c8jP1L+zN1wbwm3rd
wUgT01+tfZTlseG16r+zhqSowm73QNzQkjn8+zY7Ags4S2xyOduhtoipOIT+p2hxVEr77JV79GqX
pvhyH9YEgLnXgq3C8ALyI1gCIMN9HiWXlMRX69oYEJ4bqa4Gar9mI9Lgi8qgyU7jWU+c1yTfFxir
kGeQxwOnutVDs0jYIDTCIujtH3qFbiE2jgfy6AClBKresreHZZ8sZLiuvTP3WhNoY+qDOwEn+QTX
eBHXOWoIF9Y+JQVK++QMsGE5nhAA8QqCA9Fs0SWjX2yMyZ31fTvu1ulsQcJDnWg4c8XBnCJoZg1b
Ah2Xvs2ll4E/n0S8wH9FUADnr0hOvYFjZdfishhVyxKd7Amna1lS3zHqpy75iPN/bRn8AM1YxmTi
ZG9vK3nVC9COkAaJ72MmtQomWcix8UmEbyFvijLba9kq6Tae9WGEbBOIqSEokm6IkNc77VVr79g1
l854zCFFVnq6yk0Taw2F5xqyi74iP33sOsSPzNkgOl7j8dOV7yY16IP5CDVrlXLApuGh11+tutrW
ZNcS85qJP2F/RQDxqum5964WhrUgDt4LhiRbPYIsvbn2dNVYENm4QURPO71B0BLbjW2eQRBzzO8C
RYPmMB1H95nsMtcAcXSyvUc2tuVPbA0fFU+UMNUq1McXl4VsFdXrwHiBymDa4VrLv/2y2hJ/Yxgs
USWw69ajeXVFcAKT+Iu05BZAdtRLPENAk+8KvzRPzoCRNtXVMu3wto7OKp+gQ/pAVsZk2luoDh1m
G31iDcClvPank7DzvSjFvgi1J4IXhZPslYg2ABi2RY17T5kLq1I7K8o2bRYdiM1YyXvBxZQIa8Hz
TghyWZTT+1Sw5bBb9mikUxhl2oG9eoHrNi1xV13os2YJT0GBLvGPiq2Q00V1/rbPyoUSXCiZews1
8sWh/PA/YTOjVz95zo08aLi2RNgPt0S3VgmF7zhZduAJOIwSboNcn9BODTxCrfEeNdrBTB9i/Egi
GJ3vUXTznY7Kxt+8Xhl8iAIyZUXxC0vmjZt/B/xXP7iOCcoG+ZGRNTMdJcx9sPkghDoDRAVetSR3
wJw6bLZm2hWjLgHsobpG+B4ASq07zBMiEtBdKFZNOUaBnkYY9zuGUzZjLZs2LrxrlLO9692r5lYX
/l9YsxJpMEuFHXPnsNfIBdQ94UxoR6wXsjfbeRkCNqazqk9UhSei6P856ifxzXVC0saOt9KZYUfw
eecAM3Gqny5TOGaQTes9gzaqEsV74tXXXkZgAIjHfYypDiN5NbQUQ7xYoJrHqN51aCexuy6TcW3b
9SbS3KURim0/WPwa7x5L+cxHoefpw75a89NxzFl7i5dV9mHqrw1DTEjhsU1gpG14DBuipt4CIz41
Ki8E2hyLnKtu48VgBHxV8SvmOWM8T8ZbU0/A9Q6tzYzNQyRxY+uvffDkN1cTh4J4D/GfNfVDax/o
nM1Pzklv1T8dSTUTOAF/FVF2O1/KVRu65M2mVWdwI6iuRnsxsUIOw7qe+yBhViWvoZPu7PjfZL5o
BWh3ddb9X6t444HDxj1/0hYf8zoLvJXBrsNR4a52Tz5fScOsrutP8jcqy4VRWof5jhP6EY45OidZ
reY/mfdmVLDPUrqEJV6KjEApl87ps2zuiSKQjv/B/DD0a0vXagqXLT329L8B/QqiU+oZW5PuRrP+
KXtaa+QnAsYwwjA7J97RDC9Wv2ns5mBRNzJ7hWM2eNoH2MRlFb5jVYKn9QZigas8PElAQLXzA7bD
aD8irXjWVb0csPQhUfZzHpzVBQZbhsmLSyFNCNipUfcaiT+CSBtN2yS6eEmz0p2TND8yNocUUS/y
BuoyEP/wuyPOmDj6Shg/szaKriyJ27rtIpg9j4yVWGHD7h8wik0pQQCF4TYZb62vLXhzGM1tMAWR
unDT0/IahZRu1LMwWZKwy1YtrMuuqs+wr9B9Nu1w9NgOdu01jL4CjftKdk78HQAyGosxyP2NvJrB
Y3MY3KW5LxlEfRdHQ02sNNlPbBkz/dJ4h5C7C58yOIplBlvFFJcQCZnmHHaiwnjP7a2T+rsWOb3h
wkaR0o7vSMPaPaeVcehOWry3WV6NdYop/OGyILV8G+CAjrpkg7nElcCffC73cvXPMjtn8h3xLnBJ
aqFUlPPLW/yA8Tb6H5Uc9OHRA51rPzvkgJENn0EauPzSY1L1ycKTTxZI1YKNsEijLaT/wv+k9stx
vyqqfTSgibZ6arDlMsdqYGQztqfkHlBmWBiZC9Y/bSexyLhgIVggFX+zQ99Bmw8CkoAO2GWQGdPI
Xsk8Fs1O4M4I5uE4PcXW2RC/FkTfUB60nP6KJ69/IPjtDLpZjfSq1LSM88cg38vpMlILNIMcvSso
EMUaWAYfEKIHSHy8wrXsSdOvTXzCCG/AUWvhP16NjgJXXMgyPnTsgro/r//kVtfXR1PnHgOopSAg
SAq2SsqVgY7sDVCSPEjxCtvRtO+qfWOPS2F9G90lzf6CYcOdTmKkdp6VmAe8ewoiCjmxNY01qLKy
/xnRMK2rEz3RU1xwD8UMpAPmLN9t4yn3H16drBONJZ361IxjSx0j7Q34hwhISD5B54uI/kTONmUI
TVvQU/QeZ+SC0QslexprfCmIYWaDChdWgLhlQV1ueBuiDH7bYPyNmZX+aYk/w9iU4Pd7l4Nrug5g
G4ptj1gNhHChB9yE2RpGQEqR1hqUTv9s1tzNMLDkr7b5bE4P5YGPhVuiThb+IFQinOOSazsPN00R
NKD0wAyAUey87nUoP4rw5oJoqcG4hy0qRbE3QtJGcYggKJYK+QSGjf+EjQhQ1WsQYBAq+4Ogl4N1
iEv1RZeMy55ZQg8f/Et5rZNMk8NT2G6sPmBerrCB7lJ7g/gU6MeIdbNXs+Z232o6jTveRI2kNwMB
GxAVRBZC0FBzqinbzaZ/+luU2hTiO+0z2LdgIGBIN7a6aPlfXtQbSeBE4S1JWZS3/zAUL/3SPTLn
Fl20DprfLL9q1rmAHtCz3EymJ1oVvPTXxqcWWP/y8BGRkTfn4wEbObDUOja2SJmQDLwdCyljOidF
vEwB1na1u6z1F79cF5RS2g/R73vu5YrLL3mnAdp7d8Cf2ZLt7DDAGHVAdLujQABoE1e6wf6JMCm3
rYuj858GYskre4tV9HChHG4hHb7yORaR4DnhN+8CkeHa0iQHi/w9LrY+OUVYMoKSFgqIAdDFjOjP
bC+u162IXWDu+fJEubOd9s/Wmv0gc2D/A9cDEH0sUmPeOTQsoEkFx6aocHL5l97glxW5D236Z7Sv
hatWZg5D7lJSxTI0F251cfGDL8usPnLz6pEdrolrCKWR3ZlPAPAFIYWvQ0nWgbzD4Lx5mY8sGu6c
BA88QEFISzZ+RCA++psRNvvcuRihPNuuv9ZtnoSyzU42d/7E++4FrXZtCo6IG3JiE6muVvU0vhvc
36zM2ioLDpvZsmqON/nkLQ2ZP2Xld2uLhRn+mtDZ7Oy518StmxCbunDdxmjBgJJdFhpssFyZHuvU
5QXMBSodaCDKWNwcpbx1DBgYfzxanFOf/Qnfd+DeLPaPgnHPYRFjcbgQdN9FABEI6J66lpMSraN5
1iJ27rx952SxrJqt5vw5/o+b/EV2cUlaCHo59SH4iCo0S6uDYVxZizr9N+pyT3jmKctQx0LAWXgb
oP4A5fKLF9n+mfJnCl8K9J0WmrDbt68Bc79wv53UQugS61F9JAaOUszorfEvzMhCl8Wm6+TJi53N
wPSbY7KduMNP7SPoqp1vv8nWI2HwarSmDdX6oGzAdzN5/00X96j4M/wXh454tOIMXBjUtoeWfFJJ
kfLNmNrPQHGhp37b5jZhFmjNv847aT4Mghf6K5ejSwsq0AykMne8dvF3quJDzHJNqE+35/qAlSv8
LNN4Lo7D0IPbxE2OgZhYDlwn6JVzLYiHGW7uQag4liZ9R4sht17WXZ331ZrnOIBmHWrb9v+UVX9L
m2EXx9ciyADEKLzqCDDjh40dNt/PaeeSAUkdbPWOBBfxQVQhXomv2tta08NJm42fupSo0qlhnCg7
nfO+0a6rVk0O/GlbRGdf/0NLlcMJhG8lJO84Hz8ylKpkZqIwj3VcFtgdYKxCVcBZJvlCRrExxQMQ
Mpv/GM/aJux/ygYyS0USirTMtMmib31aBzmUbRKvH5X/jA/Y4wlHTaNpcGWavxJvHqzTicbtqnjC
qoAK+Q9SDtuFG70BBSakKvzI5rINZ9fEl4h5oyT7ND9WwyFEcJBZki2gAyyRwpkHNftJD+4zMzUL
40MCNj/R+21r/lh2B1bb5wG8sY3r/bOUBAvZg5xq9gfcrMZLilLQwFQ/V+ZHacmFqfCJVRrknpeR
ZZDNsUw5Z3NucUmb8iCnvT+cfcHX88wlYpZ17PaaOg9qIjHaP8/+SHBTeN6Kd2g/NrkVaqoD7btv
90wKg3aTWG6B8CR85JLACttdIAdy5qzipqeKUSdcE615sdMlgqFzjWfdY5FZO+ui/dRMtufg6HT7
3bN3LfZjl6nLc9tlafVvMMz4GezgQfi8lwjUSlb4Vf1wJ2QrVrHdtKaD7I7TfCM0ashhA/Ump0e4
6OpPdzA5eXYTVMEhYRrfsUozekT77tRJeP3y2EF7ImYDVGuZ9R86gZNwNhriJ5qouGaPoeOdO9to
LAK7BZeO/tqS3dHMu0GI7f+pCjGxeYKRXHT33i/gBq18IFzdaxnAy8m3Wv8wJchr+3M+U+rgx1C4
GI2TsK4uzufmlZqrhWG9SLlOu/deEKhBPPNwNkjID9pfi1RWWo/AmzZI/oPDr05nkpnanelWL4Ky
LhOeWki21c8BeATpU9vdHP3JgdcUN5uGOVyv87U/KzdsKUkMi+hqZX9N8jI55caeNC69my6CtT6r
DqdWf6BDxUOybgTXuIPZf7KRrK23Afdj4F9G5jUuxCPQhYwCPLf/hApHd9kXLZSx57yk7SdMyN+G
4x164NYpsQ85O629dEW+IWRecTNJpHcI0vAYzbeU9i/2w2XiJX+dOmflazRlr8U0QPSxyPPijsWO
wLLsSwQ9QghNZ5q7LyzcSc9ZIlf460rQoi1g6ADVnGVb86IQowz+jH74OfIfNkzQbjA2rlkubbEN
7H+Cy3ER4jocq9OIiR6WyboGeNTZyT4ELV7XiHzxrY+hfTAteUAlVbxXprWB07FJuXdP+r7mE7Cn
t9DoFo0fPXXmhdKOzy7KlvbsiWgYNWdPZe1R6so2y2/ZIECpI7Ri6NY6NqaFjmDs2GgM4UJjvrJm
pSQ5hYhKRuAeMjffp6RPuPTzo7eXMfKjVRJXB2Kot/rFoF03ZIFdCB9lOdtT9TyLWa/Z9DKbOTMM
wK3QdhMKrQsIafbnGs5LkZOM6A5mHe9HXJB9sB3If5VzP2mdsRRaztnKQOOYJA+DhNNgecHNz6gA
fyuEWfsRDexVzBanpYZB6GGgM1jHklsK8DVynunGtjd1+ldRlUM8bJnOagkrPSGwclpH7J54i2J8
FD7h6C4ejgniVuDqC8e5KH1PCsbgwhX1TLNF/ex5V4/VNDGNxZRv4fQT20kekoJ0AR9urtFVg0lb
ElB3m0m65R+uDprBF57nzyamR+nD+eZBAio2ZMewVBg9LtKhZguvulZdCg/n2XW+bcBBSDmXgBVw
AHvriSeqiZOtgfjX9OMXqaW73fmos8am5g5fexFOMCzYI2NFTphHzb1yBS/A+jSbgbBXLWO0j0rr
Vp0ixgDeS+zAkhFR6zBmJ70EVEme0Om/BBcnmDNkTN+F5e1y770duXRoN7abJiUheO/BULnTcPKN
Y5HdW6RVXFHanaZ3SLc0WGyc7iIUwzfXGfM6Y5JH6J14Lym9yeLPSbsa6qLaO5Unq0SCfraeXeb+
FIKi3x4LXhIht9eS/Q9MTDC90bqPBdogcTaOmqFbpdaps26GhTW8O7vWJvB/RnmkpH3lQJgnq96D
1IY+afQUBEXANZJtpuUMa9OmSd8ChGDe6sxTw460xJKaYzql5g862FuNwilPDs99pyiRXzxutnUk
v1vnmkhqy0gjmJuCiq8geK7HN8JVJQlfajAN85hgXyq5/7YOL0jEk+bITgsTdWTsTbwaHgnGCY9x
zDYk0HeN9mnzOw1q1OvwYET7qbnnxbUy36vupWTijNNflzypN+7hOHA5SfVHyr/dLF7AruAc9b0f
fJFjwGrJOebNduzguStEBHPRYQhr6LMq+D/IXXbAgQ2NKV63P5n4FZ636VxexCGbhGa2GpzsrNmB
PUure8O9oYYrh/k9PdcstmxM6GptGOGTijSkeYScc4mLh7xNBydw3ZJDRLT7gxa+RqTZNHgh+HD8
TahiuM8AgLP3up4I+PYSS/Q/8OILS2krF6tID7hAwvL384uPe7K2tWWBMx4U/9LjhaGV+3GoWZCj
3boJFghoM5HBR+UB0kMU1VeJ667D1qUUiFj0qF9EVO5cajP6KAcFDfyQOaFLyQA3ZklMmGAHfBLT
gbpYFPewYc7p6dpFCXQbxQIe0aHn+ZjwYZpL3ma7gZtcEcEQAoQC4Wdvh9qt1bkP0kwTddaOhsZ9
/f/Lgce5h95RldlOz5p3X2Jd8ADebAE6Iz0Vm4mp2HAY6nOPi5pcdnX9LAX1Igm317mew+/r14mG
FBvvyCow3eEYBVzqRAHJkwqyTZKIXULuxAi+rTmfo/1EKj7HXr/sQ6iKdsmPjFmjAkzHcAnwgRIM
wfSVbkMqxiYgCYrzqsaz0ORyWcKwN7UEDOdninG/ARMOgXYpNPM1rokhQjgT/68bMUTOPd5TiMLM
DhzgAkt1QvvcZiu2IaJi4mCK1ct2D4o1w9hs1QRiw2SH4qUTMmtUdKyZzIFj3Mqi3dTDa8u7nmaF
xUxy8SqSeUQQ87oGwUAtnwTF2UQYELjdBs70XmjqHrbpCqgxnqJ0+ih0Y0MoeBlLjeZntaQccx2R
VXG0lwr/EvmBda1oznIURLboRKxr30z3cshf44gj0HJxV5EAHQlhJUR/ypAZHW92IgiHKe9gMGMU
INQ1bmhV7v9Be30XhveiTAic+oRwwH5urHcZf1sWqv1cmOKyRRT8buJB7Gp6v4u4QOPrnCW908+m
Ni06iLKc8zjrrD8Qf29gUCyc7P63JNDgqvzNpF3ZHbMXs8l2o6tf0hEDWFM7Z1GkJcwLqPlU4nIL
hepWpsXWc6p1k2jXsqwwBOHSr340RhMLCdTNp+EOOurWDJiNBPVgo+H9kg28lQFOMTFlT3WdfMEE
WGo6Xs/CvoT6TyLSTWGFX64SJ6OcJW76TieemrrZhon+1sYc/pjmFqUefWcA0QeWlk4wi4A2sRK1
ycPkzeqBmhA3hIRiX/3Uftag37DwQKfB3FKzmEk7VBbG3BILZU2Py1CaB8m8oBkE7SgLs/16K9yJ
map7an2Hc/kz6XC3AqnqsEc2Zntu8QMor9k5ow9VFWO7rr/FRrjL2VxErH2DxnsSrI4l0Z2+jvlB
atWyHHHKMgBYishubm21WGdLze2DSaKCCasgzEY462L0aUmpXcPoO7GlGSgxinD0SnGshB5hlm7I
60JxtMydS52JL7yDlkE/G4inmG8x80VLmSdEYbYcNqMJ7nH8DJL+CC9u1jVIhxzFdcwG/HFoDzXJ
aIOgVhwmm3DW0CZqrKp8KWV961tKG8r8Gk5UTCuYIAXKdoffJeituY1rHVWY3Stl8UWQByskdbc4
miN7Pt7uM4pBjA4txqX9DETjnxmikDpQUsYc5lBsN+vIIGGelOkh0elE13o+P7Q/eilWTpDCFMQV
RHhbVPYmyedCTLgFToKJRtJjMw27vjNfoYUu2VafU5lhu7b2zii+rWggykCRL4FKF3YZvxvuVzpp
3nEIvtK6+GpFgXrqfoMBW1tTdK47Stur7K/O3rKWZR/exIzXt6CaktGB8GMYYdasdyJTu3Gwb7k7
vXhJdY3leMyS7nlU3bFjxtDwGI2SEUJlyxwlrhrUWlj1TvUD1//uqagvdYQ67QbJlmjtIe5jiMyk
SKeKx7RcEwl5l21x8Ef6vKpgMxSI1oapzl2OscISHArY44h2p9k/maRv0IIfMpUsgkdk+w4yYY/1
2HHmIgvxrPKPal7ymd1Rc+RLlWgM4s3Sw9rX85c1vIbOeT42vQSV/FOreDu7PoMaYhgff6DlywEh
nkr3Z7p9sFwAYM4ZVaKEizxOLWvQ5vQodP9pazHVUBCghL6fS9DLCtpYa1CZqd1RY996KAs59HRH
6uueSCS6CfwmtY4IvgVsr3QKcXTHYPLm1o80WFWcxNlXbmiLzDLWuSvXqrzp/EmCujqOqO/o+vcR
ubJIqSTA9Wh0XERFzdFv1M+mEmtFx01XY3KgL3tVFf62y+s1YtRO91j4WfzMGnffJ8lb2VhLzeOR
s0jSZ1CrciG5INIAhsm1toIdZXSrOjZ/Qy4pHXzGSqXbtudZ7aPpOYYttuAtsFWGRWoh2sRC7pOg
/gwFAVVWglqgbSFzXaRI3v3WXdIvsdIca8N18T0IgEXIkZ9/RUckYh+a4oZRYaOnUPyT9Fx0GmZZ
0gy0s/hxzx27BOLQA9TGeDHgLc4sR66EN628wb6Y0LFlZiBUyxW9LdSi8L6jo5gFNtQcShOcMN8k
xDFlyjp2LE+OhjZn8KLOmBz1ofvkxgSnHPJSmvYn7KsXSw/fKr0+hFVJxNGN8XF5WJzq4p8t6JQl
68izHqAvZOCOarJgqd6+opz+mVVxFab+YLlxzAq51NqK3Ul47gN19brsjV/6lq7bHb3fi2wOPrKX
Zb3Yn62WN1nAytHqx7+4RcpH9eSqrujOQXtMyMdoaXMee7mzyE2Mms/jRCSvccMvgzvZGFGOV7N3
HKvfBGcbSRD3l0doWebjV5RyTaX9gdPIOtL0M1CXLYnAV3Q65R+W15AHmT60JHpNkdVLL+tXlqf2
YBtvMp4uXtBegULOzcjIJl72YSdzEqxXZytnekiATtqE1MpoI2P51OKERTrv3ipULoiqL7Zd2ku7
x1Scut2X8o0tef13RzNPlcO1SU9+bYplS0NemYJ/uooxk1y63tjG2mqIZVc+xZfTyPCVucTDHNZy
fsoEF9cYMdwO33TUFeazk0NLiSFr8PYlIhTTioZLA4GoCpq7rOv8aMlxrk5nGp3WBm+AsCAdgV+m
1gRDb4nTIAWcZ7CARRPdRFz+IW/y6/TzV6D9W0VaIGjYHE2mNFbKCrjy20RKmfOZW/vS+J29mpHb
eoQI/F0waLgpLPdNJ2ZeEfzTXPmtUVWql5B266S9Y9zf2/j5hzSCKBwx0ISx/quF8VNNDzC7fo49
rEC5nD6cOPmaDNpXvOBsi+Bh1EQ8+U1e6KP4EIFdMCyov0ozFXfVJCV0yT8XsB1zStomuXW4rrep
jOrJlFhG+eiD7DXQ5tJCCic6y7lR84cRSpq3rg8PtUA/HLtfW+OKG8JAtOh4jh1GpUB/jFG0h+zH
8lqcJoctahl4RKC0cwv5gm+Ry1jbplB24h84/qSCTP/cUQiydPDT9TaSA+er1wKH0fqtXRgn1w92
ap50Q4HoZVXudzIo9JMsXKfanLYNeQmZ2rORU4QZRpjhVAmwxbvZecbnRnmbqUHnKWeZ1/hIdBYU
Ad2AeQshkeJvhXwnCuOm8VOKXecUdki/HCzESJPNpKLzSN4rRBpMbG+h06ORFMXBrv1dY/kk/fHf
sCE968741xfWNqaXNAmSG57j+W57JqazMxXgS/QhRdeLw6LUDsR2pDe9HMgu9iinGOYXsuHlXGcv
JW9yhySuSIJT4lirqAZRZLh7n5CX7/csuoiGMYnoGAUqL3lpunzJX/qpHe1zB5onUxykdlUC1KNb
wqbumIXPGNO545W3AM2/V9xps+bWYzwJGElj3bk21EcJNnL8ynj4qwZz4GRFLHA0Z6vKaDURiq+D
ETBEEB503l2arfY44u7TOLFWkQieWblHyv7xyG3Rl45JEkdmdRMj9QywhHmSqT4hdKr55aFQNf02
XN9yeGpaeqcvBkhOty6YSSQNB1DZNu7YXIB3HcDlkl0W031MtPVkkzHBS3QGZfEyltmBktnnkkwS
HwybWaBqcZyfdBggnh5e8PLyt+1aGofqlZ2JPTtBioAyAhJY1Wvd3ekixyhp/jMlZcHjq2W0b1Xu
PmOWQv9PvsGuvyeS3R9RE53GMj8eoW0lBhfGiDrvbqPVHIkxDPoZA9VUbHXwYWIFDK6aHB50D+No
kWAdygaEJ0Y8ZPOGVAOZPYwUY2mjJ/kn00PbtVV1wk/1OXr88yzcZRE800m404ClwxLZOjDSUo0W
ef79EArWlpEw72YgVas7/YVsDlty75MWHTK4fyagkWWvmucSg3vcjGxHhtUwZceu7e9dWV8l/aZJ
goG8Es+tGK+0LZXgPrHbEcuOpbX2su4jTKY1Es0aLvVSYXq1JfwjEQvQpmJpVyFkCAp1iDt4Xbno
gaVO6UQARXHn76u/wBjefIHmQ8PT1gGrbDFDJBol7TJ2l5RmYDJIr7aRHkNESkyRKlwWRvmc4f61
LHyWTrYL7Gxbw42hWc4aw7eEMkd+E4/CZAdUp2o/acibIgcz4JnaboDX10OQM015c1O1m1kCLqvl
pNQ3Nfd+Kwf/ZoRMPMYJa+DKmqEpBLlhH6+lQQhT2KsaYFua/6uraF0V06avmZDH2jvFPCxTPiPN
uSn01fiSk13obXVDnTsK0cP0cC6c0WRj/LtNlscaQLZmM4Q1JJUzmuTdxpwuDcAMY/fJG4C0h/B+
C6WAMpYfNP8d9KzbG4P3XUJLppSNvemUPUejXBL349sjcmVQ6JPEVLlBF5q69Hmircc0gvPgEj6l
HDUW9brMaaPNSEIFDc088RPd7atiDP4MMZ41DestNY2XzKypb0UAzEA+BSF6hscxlRDPz8T05FO5
aZjmJ1qEZfRfDTXL+VC8TzKn3dK+FrWxGsjeSYetS57/eBNe1Qo1EFjkJzQVXojS2Vdz2lvSCTCm
X7z0toIEeGRl6Is22K0C4l3/lAXFZVAtqeLomPskTQk7BQa/mYIl5CAGEG6hdnRVcPHoODVN8xWc
DsVJ2GAClkGGgy0mwoyahMDEh+bXbJ11NLg/keB95lvEc/AY1iGacp6jZA8Po5CfE8O4HmUHpXjF
j9jETe8dVjaFfTmXZfeADsc22EMsbr8tEby5kp3+wEnKknzsmn+tQ4Ntb+8avdymxt0N6z2M5dcM
TEIx5ISlekJ6zKJRJQ/AdGjqcu7zWt5U2c4q5TbH6aCR2yeevFY+FGlhHOvynwz0ZUtL1Sjae0AW
3xJcW+PoyufGwIPOSoPkumzH7cBuKhPmngnlXdNMkAWFt6r8fwOClKGB8DM1eZZWyPIOckio7l0T
sGVxdtUUPU0A2OPQfdAucjCd4tXCMBgDgQgUzrQu+6gmiF1kn9GO2HwlDDkTVI05c5kaGAzMHzUy
KKAfcbUo1K8NZHVJ7S9pOqnep5bK8ni4KatUKy4Z5EoQ/kNXjhuvsGHRkigw+ebJQtozVZoqLPbJ
OP3boVnnZJzwAP7vrnjGqXZgIpPsmmbKn/k06Bz0U25+RAY8sAhS8+QhGE0AlUOXhUSvD29R13zQ
V79uWCRXtnGT2M9cD1W3olPRI9ptePR/CHBx/mO09U/EdPQGMNnDcI6q7OQOmGDG4jO2BBsvi43M
Z4PJsAzie8vrTydWmop5uxO8Yrl5crB3EQ9ZaRmt6EX+Chodmxe7Z3P417XFMcDc6enYTcgWF21I
ezSeKU0cjBjgF5+oQDGAsLmA8XNUznASEIys9lMak06egsxZF4ATGahlEcNwoOB1McA7D/r6yW5D
iie9R8ymUlJWoPGQ2haMiVHWGPz6ZWtjMvLcs+naH7ByXoMuP3CHWU6G8RhyXsOxvWQiGzB8BPz/
mPibqqEyl5Pdb00vWM/ETE93SavIdRGKXx8LZa2nlNiq4MHg9zFY2b43OcxMT8O11iVLN5KEAILq
L9QI1w/+yBsoyh+lR6oo1T8LAEdB3t+aPiAE2DzpxDBXWcXumOk5wGE/HqMIrQkxE/pOvh6A6JBi
WjU6yabwBnP2t+rHc67dYEQdkJNwAfu7kmZHLG3BuVcJABRM3UmzwcSyNIjjJCUNoD3FT0M6LJ06
ORR5DnBWOu9Zz1SEeT7K2msB217TCqypyJFSHe3cbYBeRp9QwtZDwF8MBldBN6CgA6pJvZOaMKxg
wvLJQfcaRVZmoc6Kt5/ox5UsE3ah5Y7hn7EaXmXxSGFgTylgqfHiJM9CH17NcFwYI/aM7jubug8W
gvNpSuSV0yL35RuVgkeyROuMAE2VHj1XvrgpwR5of9VQoCv4x57qYwNBferkPouTo89jqFmcorQ9
8LeEo5Dg5eUmtEnaHfMBjEYHMlQ6YVRoIMhuA5jJZLFhOA5DFkKnJNcWpRqq1bj1TAzaWXG2DGxX
DtwiKl52uaBmTBe/U4FInP7H0XktN45kQfSLEAFXMK/0RqIoUf4FIakloOBtFYCvn4N53I2dnW4S
RN3Km3kS98QA8L+05SVt3OM4I1bAQc+2Vrx0x00D7jrSFXU5PNWUY4uWmKSR6kdDwOzqaVSAyhqO
+aev+HtXjn0ze/8X1hzh2yh27pQbkGCNAXpSM92EEfgh9NQsD15EPfw4vLR4FwAg1cZfPI/7SL/X
tnifwuBiptZ4cmJaLUhzq3zY8wJUmxFxdC3UZx8QV+6fJbddQ+m71B0f+XuR0fAaUAqV+0zyJ9v6
vcpZU0AMGzzK1RC6LB+/HWGEcumNCWyPQ9Ttcc0MrLatkICiwUUx1T+BKZ+tsrx5udfxkgoOIcH7
uTF/vaD5zUvB19D+Zm7+OKfIMiLjnTZQ88trbE1m5SHX3YdM/VWrVfH/aqe04cp4GoQcjEQWAPO+
sOS2oy/+GBjWvYJ6ICD9xNPo3kWsg3qHlQHzKbM7kCG5Qp/api17gs4iDqMHy4CwXD/GXv2uAffg
QbDuaTc9OGF18dzkQfTDRZBp6CZnV+DRqVyAsCHpJHRuLyBeNGTjxidkW7aQr1tIdaG76vLsIP0Q
SEuIaVkgXfoUYKVRwJOotpFtnbI0ONqmf5508SrhTI7ExKIiOHgcmaKRu1GVp8TI915rbhIvfh7w
MGR9i6xUzEc/kA8u52FHlvcptsH5EdwzsLyErnfVjcUSLKrI4kfNF4Vzy4sMDi9Bekp/xhc7c1ma
kpJsJFVkdj3/FTWv2U6xM21b4xTmROpM60hslN6DAINMf4p7JALTeDYD87V1cupj04PqxDtaIX2C
sdpP/BymauhAtwcAFzEYVRalW81zWnDntwbNAAhGKaposPOaq2OwOhu7m855ZFLOhYItWKSCV4eI
82hPp6WsBZ8zkabi2Of62g+LSTMNtiJ1TrqtngJAr2vDSmitgNGIe4rxItirhmbcEx5QtKCsrkwf
a9LEG26ymViQUmR1nqiLBOja1iB0cntEdW0ncNKrwE84MxGQ0fpqCHeaz+jEPxTC9AeQwpEY5Z+h
kZ98q320zf6pdcYDEN23AvFN6YHhapD3HmNi0hkTNMRfDo7M1HvmnKNdgkH3gcFXrQLVsvy0RBG+
D15wyqL0ga/w2Hg1kGFiDqwAJTs2abZXGQM3EBEEfZqMXpxCk2Lz1/GiY9bNTXreOV3WxSHNzW2+
U4mgr7c+zAh+Y04YHsS5jfGHxpV9P8UQOBfn8USJFz9dFGctLGaJEFN+TRJs+unL6ayafkejHsgi
ev6o9LbqpTurxneZmT8t6QabVJyPPzXlJtwAss9lcT8BHHSTdNX4pCFL+9GSICJ0eIyp/6LOiW0+
CPYE2wshbZklD41Zf5ZUyTQtCrUSlyxDkO7uagk0xBieYmN49ZHT+pQOish4Kw0XH01goHMJksKw
hTQpirie3KdAjbh/OPL+NZGDCQpUOoD9hi6Q6SAGzLurWFGwyIuV9AEfCjGQdszLX2duNJwvGTbs
Mj1PfqcsFvuO0EyWbjrK28bYhi/TPdbAP+osP3Oo7Xw8pVZWXibWyn1unO2EbmImj3ne6tw8zePF
Wvp1MKmORgfS2bsNEeiplo979OrngMrdFjuGxaF9hJzJdfsk9slj/ijIC7ou66e4SHeG1SEZhZ/S
mBOOLDy3AV0bbMiXhU755tNhYmYwCEyqEiaImlLREqoZdOLAI0pDLsvI34PuBdTTu1fRPu0ol4xc
9wsPGM/CJA9cPJ9KE5KzHgATD3V/mPr8Q83j1qcscU22+NoQUJ5d8MwsJ1B/WcEKfkPpsamprxtj
4l0oKfu2mRFrSdvV1Zej+COgcSJSzFdXuniyMUuAlgzBSDkzXKTIw34qF/DcmjInfo3FYLM1vR/U
Y1AarLKL10RX1+UQykgMEalDMNYzEm/qNJR7THhzTAmhpJpnblH8ZUoRs1XzzgZcJSPqqYmXe5yT
+GqM4m0uoCJIo/ZXKpWfA36kNaLtvZiVzcfq//iNe+Oh2jcGkvQczBezzNSWfeWhH5sjMf6VaJ8H
1tN+Dn9J1vuRAgnNM3Lfk0TaIr2kKFYFEvhKdLY1HSbKKN2WcufROppJjSdKb7uJS76mk6W5G7uH
URT3HaKF626x90Xi3M54EsZ15HbHMRUPkVWtBexkbLAez9Zcv7DrMvnz8jaOcmvrm0vmiqC5M/xk
4l4XHMaPwn6V9RuYePxMBSYuLEvOdGVFijeQo5TQ81JKHx3b2d01gM2swnyxU9A4vCGGZjjVIXuo
cnpXYMzAXloEL5TLxTKM32JX73qR0WUzPBOk5bjT29HAk4+GVHTRljkXrYKUH/p3fKuYcjSlgxbt
MhTNfjRNc7Kyn252Nhz/S0VHnk47d/GPsrqZ46thfZXxHelz0k4jiwbowMqjtv6tFxc93Utv38OJ
XKj8OzzOihgKLzoV/nXwaYxdHN8pHBGzmR0d42sio25HKeVm3xmuJVgeexvVzsfZB4duE5gQNdDm
q/1oln8FCcswPUl2t+VoXfw+JRchdqZVk/JMzANG9WfFLTnjmJcaMJtxdZ1Xgxp1w79O7i7ETEZG
dEWCNky/FqhfY0SnmmKyGCQxuPlt4NivTUqhT6O9d8+ESIRHt6JpixofhLGVT3VLFd2Fhv5TWfFu
OQloXIGpqlU/BvEYp5BswhGStXM340dkLb0ZNIseMz20LChG/o4hIQ4Z7JbY9liyc0ziF9P6A8VK
nCUk6e/ure6JnFCgPTiE+CI0Dw5m6RqCp5G8CezsXRWdfIfk/UipZ+M8dbLfKmqwIh1+4C8/FtAj
psAgweM9oMluaw09Nlasr/O93dL+7ebDysMJVlj+wXIsBMT+S5FGyYhgTO1IdwfW/unPtNs1IoWV
eNCs4Qa8V+nOw2Ewgq229z1SieL4KHr3ElABVI1/ScD13ebPKy9AZI9RVVJ1RtEX5e9DgiRbQ5ZW
etry8P5E/J9X+s/KKCCBCwV8YZeJ7LFzkBUYOR3eIm5y53vH2X4u3a1b0AN0qOsXe9oFza7P9tV8
z6w3q4+0/g0g/pg6OIygPIqQky3ZSN5AsjNPkvSQIjqGZOd69tUN4Dzy8RPuNLLfrlwW0DbzeMre
8Z6+0tpl6Id9i+Jc9SbO9ecewNt8VcUlJIosLPO4lDHRMROIo1U6T64Sa3dYLEW4Smn4i7IZEDs/
/gggKNwzkcARS3kR2YU6WC5RgbB+scr2oRDm1nDo54BBS2cfC0fSaF13GHEblXhtpljypGR7G0qg
OcdrSxNrzOHgDt0/k5RTUP5OybTvFFevbekbfC2MQxGIXQbJBo6TyOx3yBevQfPUE1dII+w7+CM7
SesHlFq7wrUuSAvdhdyUZgKqMySflqVG018czn4GjH1l76mcnfzwEivkCKou6OfcOFWwCzAnFbGx
HXzswRqUx2g434kSbLFT89wh5bHl3/ppAJFbgplSd4Xb7T07urUWdeiA4CaijiEtZWytH+2JRc9k
vaueGPLAzqRCcM44sf5mw++vlSDCSL7Fctx1isn6pS0GDPjcCxKe645igGlmMu5uiGkPcj56uKqy
hJyneA2iox6uDY16RQRqJNn7zNEDpuqOtE9FeWiD5wiEoSQTW31WJeiS+6XkuOTF1VNS3bCcbV3B
xw7wU/hw9fyNC9tv5m3qzk8jWNvRaTY+1t7S/c7n9EDrAOMDBbmZ3JtWuG/ZYgyGtUutfhf1SAsu
XTE57ekgQHMA5RmXWawcijB786btCAnBuPjkRw3bfqtYItTsbsnhH6gtxD3vH82cooRAf0wMRwnD
m4Vux14rYWsPXCGXfAUeBfJ8mwHZSW022xZCW4FhnzeseYZrsjFr5JA+PObTkQbVTWNOK7vj+WCo
zYgw9Js0KR/H0fxws/TssBnMBxCUeJ8mSZsFKWfJqOuBinKn06AJMpNmGEjN183LRDWo7L970Ngm
9kywIeswiSDD2I8yqM5VNuwj7l9p8am5fTasZIx+Q7fv30TBkLCtVaoJMCF6gVwFzL3qyXhJ5zss
n4Py3Z86SIIYe+SL9h8H7A3zVfAD/v9Aq7ZWPpNhnAlaTVzJMlCk6oCcppJnPn/uN6zcwFsCQKug
/RAwL+A4LsCvxYVZDP6pW/6GmFNLNh3SnS4MiZvAxfg1cp4JZmsTJZqsqgfQxbWjt1K6Nxe3lttA
6+7kPfSOvcUlNaas1caDQ6/O+JBAEmJYXZWNBKz83VmvNVcKpEliiw1Xi/dy2BWfLpUPeC8Xu6QI
1Dqrn83q0QvJnkFAwVnG9zJCGe3Zhc9Y9Hxy0CxqpnWtyUdkN4pjwVqAxeezWnXlQ6HLNS0wuyiF
xELxb6drroKQ3nOilso5jtgUzYFt5QvSCZmfnSExECKF+KuZPqheMPLRmThOwGFC7CLSP4/dt87o
gb7jcQUimoU7rPq2/0KMjmXMiqVHw06PelVxYmBnPgmDbWVv0gpyhrfpGcdwR0lBqA73S7Sqg2aT
13dV/21Zv8H8Kd1jH1Mxdjadq/QP6O/8VcfvGmNfnW2XCM10p+hHG8Wmyl7o7gsEUKWlN3cdG7ta
HG3n1pOJccG9rFlfuvE2pTqWfDCiAVXLA+HZX5OOvujAJG9Ad3c+i6UFnPZneg5YnjBh4r0oL1bx
FdRPUY3OwcQkTmgvpUmKaVC4q+5bmhqpq6NWal85H8LD7tkNh+ynVYeiOw0B4fJjat3n7cEqNr54
N0Hz0KQEY7cIHmiXxjkVPDQ2K4MgXKUNKltw1wbmrl4O3mgkiTYe6Jxl0vumVP44dL8VYJQyu+bG
DWMKPrZTCm20mq3d1MP9xaze2Jjsgi8dYQ1tyn9StxsF6ajv1XEOPkTiXY3eI1g5AQ1396pKjk4n
SfUKILBmRwFw+05AOnSh7jjNcz/V3wUnWuPKk50F6tyFAt79QPbCP/HOaeoFiZYtGWdntGHW5yG4
RhO5OBH4gIe9z7siI0NSR6RE/XDGekYWEPSwCTuyL5EN4EmNErM9aYZpZg9QvyEbr3X77TR6I7wL
e/esoQnuxQMKTxx+5eJA0iA18blwYZ1xmS475Pmr6O5V8dAO5FvJuzYp/EP724HQn9A4l7qk42i8
wMQz1jANvKfB+mtK9qsOxvDHimWgV/3m8BNoWUJChLNpnhMbuDfEsXqQNMJw8mCncx3WJfR+0q2D
WWS/iE9MZMVMEar4GMhUYRbYJplALKD+E5g3Z2BwP+II6KmtGPz4PBmUr1XGY0IuZbb7J2/xVJs1
O2NGkjJZuqyPHvlsO0rIAfvHzLdQzu8S27iMM8Lj9zT0tyL5wSq0q3DKoS+SvOFsCbdt37/oBNCZ
BzPu4JUd+5OmkOpYjzqED1fi9l13ZhCAxZ8tRInZszChtAQAsGomU9s8pRnWWIy1DMjCiyV00GwI
QGeXc3QcXOpLMV+Vtnnfjl76VdRsW7DEVK9W4CzxucFIHy2nw/kepT7OKbrniVT1U+WziCVeQt25
W9ePVo/4+DOYtLsQTQAgaY7VgEIw47s5OfAiCALQIPrHSpDN/Eg7aL8fZmNJmmqqU5gAl5U5/Xp0
NfQ83RRJA92jqSHJ+cEVHLIoWS+jxE8X8irP8HFhlTtQLZniKoBR2+RA1SL9VreOhcUVNkzKxPni
1oCZaOLSZFUIK5J7s+NnfmHyJjkivDOXAPdfXZvFxkn+p8WS5MRzg169KSeYGMNomH9WQB6swHor
rEnTjEiHPfiU8Ve09Dbu+SLc56iPrZfagBm8MGWCdtu6OVmOKLDgKweTbZCrcYfx1bQCcDxpzaaY
HbNE2i1h77dx8I508pka9mOnY0AOnvvYUBy86R1Mk33csUns5KlZ7rG9FZ9tVmHeaJzLJOU32uaE
zoLCX6487qnPHeagCB8D9JKKbr3+hnNpIeEBNeRqe4lYk6wAEp2kMi5ZYnxGXUbl5jDijw+mQ40K
TnhjeaWNM0z3Prr0if09Ku/UaogMDjbeta7J8QQU3GKFxG6YoGda7pvZWiYGf+M+sLOJQCFeiyYw
i103cgM2Wu+WEyDLupDQSc0oBJGLCyeM6tCmeTbhdSO5wZoT/k+ghsAIqF/Ydqy3M37nPrqIz02/
44heqc4995a5M0qOIwp98AkD2uA3OknH2Nt1ghMYh+vO0bQ7pWCDvJoCr3ABARUqeVJmh3eLZ4Q1
+j/wHzPZH6xm3YQbS1SU3uRzFz+mbVeiWxUM3JEGRg67Erpp8eqEwUk0Pk0Nzp1RGA3KQn/ymDr3
8xxRvKHVcz2Vb95kHbUbkhdU69CZ5Usy1SXVtPMdG11KL02PKV6xf/Kj0Fn7bE/CwHI2RqfXzIKb
sQFRpLlrlMnYEGiB3TQkrUCFcLJDXxTRIRGQLNwi+Yd1A9fAlL8yZzLXsR0PUrfbTKnRfkhSCmMV
PCzO+oq6D0EvlXSyXz8V+8Z0CYQVLcHq0mW/VrOhDiHw5vq7cyhjzRkn3fhFJsl7YEGhMKxj69s/
XHr3XYMBpLblcUozkAdLgtzsNrH97dI+Ke0JphWR4phogiSNBT8GxycZpL7nJwXvcEVa9tFzHhbN
lvT4Y546gBt0fhxxS9TL69wODpWR/0T6b8LQ5dVqNwl1dNJvBcwWwpIPzbiS/H5vMy04JQ4Ygnrn
OhgZUeOL3RH5m8cBmhzr2buA6yy1wcN95OtvdpkvnuYSGvMII95TPIUNm2vZgluGETKH2WNbNCH8
evo+FJUxPLodRudiuqRmRGbAueOJx+4iNtQz8V0zbudVR+ujA+lpuHktHgn33LLnGgX/bYNkvTg1
FTcU7HNe4e9tyT4ikh8+5QJh+5oZ80kCg2UpajzXrGjxZo7IhimNE3hMNrxokFtsBEmN8Vo/NFP8
xTnIpzxWnzEDj9U0O2HWQCgGWcGi4u5Ucx0UwsSDFf1LBBYrGzMR6+OnrCdXyC+zJADdsNGJpvCI
xL+2a8qdIEVgH1WJvQ572v5cD2hGvrF6OPq4fWxXbNmvrGvfecxN79y41Tr3021rV8j0Cvoiuxqb
IF5PP2gYs/jCC1qz2+FtEZjjmprEXQrrPh1aXjzudxWTMDca6Fahpa6Yfa70Gp8SQF68LafTSIK1
guCWF/pb9AXSoWh9CCk9XqThKFL72FTliXcsHU9TffFLyKld+epzOc8pY5Nlv3Vw4LgxmcSuxNXN
Dg8cRc7FtskETk0isNneXDosp5bUKLCWOaoOAWmgwdePgc01meutg5gUx7BBEjyPSt4H+W8IFQt4
qR91Z17wO2/i6kwok4j1flLhrkbIZQ5kDzYGyaeN8bqiw8+Nyzczd88RzczblMYcvwL2UPwLBT96
eFKACEwnQ7PDipYjh8mEJ2iuvJ2tihdDd9BKq71FnANfE6+kHomZkSCKqlVU8O7BygEs1GTuqoBi
RkR9m4+Qbr6NE6qbIzTFDH/0gJjpS2kW5LBgDWdz/OsIXEXCZE+MLJlh+ZjNy2Ka8nOPzbZ65zna
C9aLEZQ+0Fprf6QDffodqTQcB9BRwTclfvg30v3A4TzX4x9awRZYJsstXK7002/EbI2gRjK0MAuu
LGKjfx+Wr4NBiXtBd2JqKo5DzPvVQsyIvtkP0PRruX8c0F7zqY3h0Rqdfj0gJflp9L8LfiCb2Y9o
+QqnmStxOY0KvSv+AEiz4/6DxwEmGIAuUCiR/DFGSjasriu/DMSfUHjdxuvxpuTjNUr0Z8Q+vEm+
Aec82VF+zznzEgW4jYbebh7iYT7kYXIf5dA80y6wr5Zsjc3g8/DnzV0S1v7RE/RZK0yubVUeg9EC
2NPPez+TT70yD9WMX4b4WzFYH12c7HTpN/QdgNXv3XwbN86jTfDdqcyLXlhLCkSkzLto3YoA5Bh4
SRfvj12peV3So0LL3tkHrUJYRDEbFdhvKsRS76aEczMLDI1Rd5hzQUB5Pjjx+OFZSw4HtbNMzDVt
qVyPzXBVITfZQaXvGjvXK0dyHVItOecZQiojmIJSU6D91V+BUF9ByzFe8j9JneiWJM77nEX7OUWJ
j6GRMMOz1l1n8Hx0fjJxlBKtj0CZId7sPXCjU+F8JBhAW3GJ41+P7Yg53DBE7oqEji1SfnELinnC
agPmL+iYQMPpwbZ+O8G8EHIZSdp94lI+Gfy4jrftRbCJE/lXqL3mIQz5B3LjDyZpmTSIpfOTB6G2
bF96GqW7fFsOrKmXkcCOPvgcDgUnjgcouVjIIZodv6toFRaRPWzSbuDCjA05d7tz3iEgCvpoAYlq
3RyJ8+3C1qO1/TXTlBQU0wCKEtWBH/947+R4tqvIwIQq+lVdkT+z4+yZEdhY+w2r5mkI6GipqQ60
O8kRwsIxH+NDrGxIQx3J67LCIltbf0Ecd9BToKM4ZGrBsxg76VnfNQiTTSh7Ru4+YH81s+oZDLSa
rgA2vIyNQ23vBq5dHhsgokhBdsh4/3RsWw9tbx5Mtz8NPuGdpHJex2LhuRgN5S89YhJA8oG9G03Z
dBVzxWGBu08xWdNvjV3VZmvY+CHpEtspjqMKfiWwQi5dIBbYzrLN5+1JzEZvk5gRaMjVmy7ye5Pr
JNlL6G5cT1+67l/a4CYemz3IjhujKw0LyQfm9hOd0Ru3gp/oYsQqwFG7srkOmEo3Cp2tkwGrs/jB
s78Ew0oYQ3KWCa6Lxf88EIMAq4CLaedOrwVBr453OxF+Mw2BAbhgl6h2AzAJQ+Cg1SvBQ8VgXTRg
opueiNOdSa1o24U7VO0115td6T3JkFrMNiGmRSwedoeqb8xdrBommG0R9FuS/KU6W2P5R4farij+
TdbngpZLuv7THGkkYcCnonflLdwDKKeA7KWtGNl+mCzp7oJ/MOAv5HIgAcTYxWufe9ssfrAi4GmC
HBW1Z0O/itxpUxpfRftt62mlKe/S9TUIph0cVi76FXq5ry/RwoPR+CtG/PHuQNyTdh79sfhxbJef
VLvFWbahmMaynkL8DjaLUxF3h4F7aMOg5PLHQApYF+C94b01QBWVuTAndq5487HoNvoYW/tJfsTT
kxAJNTLA1dmkoZmzi1lnwoFZQrTPPi4MvkC/Jphga77tT9le4ZUQn6OdbGkalDhkHiL63vWjD+dX
U8BjQ+uLI2xmTyNZF18rRhf0lmRbDPl1hM8Y0sNasPGwjJ2KdrF8o7loZqZ3UuxKS6kbMaMSSgJo
x6H8cxQEyRFoKVvhePgK88+usp9Yh+6mWR44jzaFFUDgTD/r9Mup21MaAJ+Ph+idml+H+109wtHp
YVEFXHEdDyx+V/8WZrQxC2Jz5QzaQEG7Qp3uHfiOQDPZsCbFM6iHleRiT6ew9zT5t5z/yVyA4MOs
S9F3989ubxM+ugbxomy8/QKvw4yBKvQi5n7fLo8dNj7g9msP7TeVFbap4kGb5ZNnicOsLCIp0a5d
TqKeaiZ/2ggc/8s4OvrxYzmxKwz1GeDQjXTuTvgmzCmy2VyrhPTvJJ4TPk1WTu1dH3VrYfyWIXPT
X0QuNoto9GqM7cTn4fu3yfhyrOlse8mrr6O7KZKbkngTAwlrlpfGHX81xUUTqe9x/DA7GD0+JtUF
TwZdF7I7/rYYLC7WVGwLg3UuS4CMPEC4rxz1HNofWRWsRWqQs/9bBElvjPY9KuxYpnft8CXCbcoO
JhO8KSVQF7xkBUR3bHbCcVA7uINaryIVO0PVhKOes/nmjBgs4jK9L6nraXhk2yk+9ZH5OU/e3sYT
r7Dnu9yEx/F39vDR0sI832IvehOT/+wkR5Y9tkPrePg4xTiWWL5ZKXaAWkXws8srOLsHrRjK6DVU
ZP0befGt7tjTzjHmJ2BDK89VTw1GqdLQV3+hf6Kte9RYiWbYpdWMy5tGt+SaF+e4eW/tM+B9oDkU
t9D+kVjgHLP2UCGcxN7PON364OagoRlJg2fmkE7vrjo73omys1m91RFJwnZNzr6IGVG5FJBL2Tge
NYPlg+vbW6fwUKx4G+Ecx6/C084EHHKeDk1HoB3OBT+bJDMuFXuiuek3c/RUTTkW9QfLxZObH8w5
OkWxz6a4gbGt/iU4KPp62EM4O8qQ7UTUPtssUtg8ipUJOiD39E0FZrZzMaCYon6HOL6puDIVZCRz
UaIdQgUpNYFGSW9tanH4OISQAZB/BItcM0oZrvuyfjOi6cd30epbO/zJKtqH0+rowymXDZOyU3Q4
pL3vuXWe2iC6lvx4ZVu+CgNMEY7U1qN6wjQYDgnS8CFgAitaQl3jvMGy8qCn6GZGNAPimXB9rlkz
TOh6MhAK1SEbgYC4kiU+MobjBERWLTwT2K8TLtipRUc7NyJar6SxNk3/n5rpQhjhoNQFeBITAWYy
gqegZkrmXqoIuST4a+tQP8YJEgTSb9O6T3MHwi5j1R5AOfB796pa6IYeWLEEo2oROjxkRYRHzvhI
RfvWhOS2XVX960bCmQ7/xrKGnl87F4D/74ExfXBQWesYYKxtJ+9dNHsMONW6m42frquaVyqFoUpj
tdss3aXwoB21Swx5wJNy5/nFNQ9JIZlTyKkdP4m0YedOBVDRz8Z9VqOfB9h4KZ/xjqGAKsEiWJOe
64eKdnXx0WYIqb3cggZ+yv2cks1IHFwgboarPghLvUyd7q9tanKzK12YKdVXmQcLenz8Knqc9PyH
gyUTiLlavScIg2t8OSEoCPOmqZIkwruLYuGSUhRoyIqVHlvaPW76h9jxgp3EUa8r0vwufDRX8Qpm
ZwiBpiA3Zif4xlZeaU30kLSlvJpF3ADtNEv3zvWQsu58QrsAuPCN/JrRYM2bJOo6vXfMeZK70I8h
zAEITP56p8DI1GIpvTeUyYImYrc+BRl7HyqPK288q374TcN/LFhyLx07hE9tRKuiRnSjj69zwmOl
aCo4pTJn7Q8jqKY/oiq5lHQpUi1I7vClDuMHleTPrZR5gZtdMSmCFa6hYFH4F6Bdf/PUIWf4vlOY
59oP7PTQyCprDri+uuCgbAI1lMNR002SseKoSmeVehdkY0/uKgc9+kAa1GSnlGdZ/mCWkGpqKi2A
BoXFjAUhtMmTmXFpPBt15ItVZc7ig7qTgltJp4riQckQX7srvPYXLaT7sapwZC4ivUhBOq9SBgsI
HZL7nyKU58d1G55ybqNPHNhEJdib62cdjd1z6/YJXmA3+pqGqLQ2vruomKPf91+WPSXtic5Pmd83
UjEUexFT866sB/OEpVAm2wkAUVKhQ3rLKNbls2abNHwZjfFoivhx5kEVSym1Udi8WImYp+Yqc1ko
XADfNNUl7XcgB8bsouKnWt1XEkQQJ+VZU9FVPwKRCcVjEOzM9Aa9gtg1i4uGFRj1OlsiDbtcYMki
gSR7m0WMJNqc27uW2nkA39fUvYkkeTJqTCAKVyoHPlbtPE/PtRF+NZpttN2fYXX+BRSrWR7qhVMH
WOvDbo/IjxnNgoknp2TjzsxqCl7qFOXGT6qA6ixsfztPsoe45kZfa6PfsZwmmRejsA49s32QgtcY
ZHdKZr6uBu607cQdA1JHpRt+IwnitZTxmzW+MP8eFSkPby5xgccvvIhe3HRizSKeZA3HqqR7wAvm
h4gyWGovtm5n4Xuo32zLWEYjysHbKTt1IidZDqmPb5dILaBunUxnC4Ih+hTiSu+YN2IB9mEsx4ce
jxali8yEuS1vpcXxWolLZ2u1y7OYOOFi8ocKsp1xlNECTVz+I/fgalP302fPDmey4RubIo0uSTGs
FiK2Q2WXkYJtQm60fZpjyQsF0P2Z69ZBHmyLWe6ZNLngc1uLWOThaYxsOH8hMlkWDZfYqklgGb25
RadeSiKsazl3d43DWpVtrkazSMjLjNuppbuwmunVmdkEAD4LbkU9P1ZJcDCka4DFBJ3YUKrg8c6O
TbXVFnHPkPx+V/0zdbSWxrSqRyhtfXCw6WozcjQsw2JGDu5GrT9ZuV362PmleppNPEPBgkfo64ur
vPs6Kt+cAR967tv3nsm637aPdiTWSag6WnJ9WjhHHgKff3dueGu8lh9FZh+Nwn+ohbEVoDoPZKmo
mEv0vZlmDjQL7EsNx1Zq7Kumvk99++B3Lb4bclAVu7TCaff0Sm0by7lPQdgafvLAA3HnGfELkYe3
2IeyS0J2XRa4TUyTlRRkEthh9l8RKX0o6E4xZXpXuvFF0yFkcOtwqH9P5+5Xd/OvTtPXZA75+pRJ
BLLcKkqKTEYWIEgFiFSOUdy13ppG65FFIn2nNXFny/5sSjKIBIegtthXB6qkm3XH1EPO7Roi5jUD
Dj5vKItTm3w2LsR/dQJHsq1xc2rIXV057cnxIoGV8clrMM/yx7lMQ/iNDrLV5rRLIJGpYdpUibgm
OCyGTH6B/D3LxIR90t5ZcoIrZedHc67v+54zhvmsNiv0YC73APnqFucto0eRwIdz6QaJEwZMN1J7
PwxBD4HvTWP6diEw+17yMOQWZEUBF8CgR8ayrp30WVpJ79VDCsCc8OdW1gGx+ZMtA8xDBb0hXRyg
3WWSw2viA4lGF7nvvOoJd4y/n3Ip1iE0nk2B0gnOyvzuS4N7gdxBRoErUniHPNC/ZU7WwfeQbIUL
8qad/4wMmo/nIksT3GcbkiI0MDjBSWhXUVpvmX9OAEALNZ76qn/TZUIKPntK4K8hcbhIMzivw8lF
fVfWh1mS3aHf5lrhriy8ENnAXXLVtMVoYHx2+G2RWdj5bX8I/uPovJqjRbIg+ouIwFO8qr2TuuWl
F0KfDN5TVMGvn8M8buzujNSii1t5M08m8MniOX0dM/ILWHiMZHEuBWPHTR4WI47RdL38ol7vrOep
w1lSboxufBeKuYo6nKTwSGaA8q/1vgn1MWF5YxkGDjr4wU2qzrqIUuJFIYlpgT7HKOGC+VUYqQA9
HLrC2fHu39th/eEBDiacwYkBVL0LZoTr7JZRIlVO4kGb07t24OWKvJ32sYxfcAceLau9BpX5yJry
1MzdSwpE02Tc2mA/3IW276yybLyNGsdoUVS7gbPRDvGXpCOGpG7DflUfxxBqZuEQnJ6zxoEu7l0H
L3zDPP0ei6XGQfU/oeU8arM7V/5X46Wvy2RwF3U8OlAWKfHyy6e2mU/5DIhKYmCjh4BadunwDRMs
9nOyfVFOIGm5E9ueg3nda+lmTT5VVn2PC4cwT9UenOFEdp/Tjz5SqKqef4m9adnqgfachjw5uKZ5
mEKZLeHUG67vK4Leq/IyUqx+Rrdp/TzYoF8S9EZ3MOlBrJubK6qb76bcdBJ6UWoBMtt1Ebvi2qaN
BYapbEkYgjDxA1SlSFBcJfzwFMXcloKuyyijafl6j9R7zX5DfWzkPeT+JPeWQbS/wBVLnyFV6Gkb
Tcc+TOIVc1i8LkL+kXNHE1bkgPiZhxaLfhodmrpQj7X2J/jmpByIZxOjpdSJ94i+Fc5wX6UpsDlr
7Rb5QvJ4t9Psp7QYwmMXe2jmWMC0ih8iARu7nT9iy95ZZEmjEgdlap6bidw8xN9NkBgYMYfaJVjD
hSmXc0GtzADJfUxdeV+agl8lhIMyJC3hdUTbnVEgM1ipG35HRTU85qUr0DSmHxWZw13YCX03NM29
5fDdiBo6jQiiEM+IO+4U83jv9+QCcLeRlZtoE5JxWO8aPUNgiwn4lzZwQFfkDEW9wHKhMeUHVYP9
GVr0bERPo6qfmBqSlTUKmJTp/BqX+qXNmUAyv3lSPkBIInPH0aS6DZV7sSVFaU9icYJYB/pR1QMn
IFmhwM8/p6LYYK5qoDdZUPYQRfpyah9kD3GJiBYUdDMjDBgrAEIlTtWmL18rHLmsXlmzBGB2w/pP
obPv1ICKHfbPvgmnaIJabouvnMGahRYNyy7gBj3Z6xgvlmAL6sx4AizaNfqxW8JPI+ZH8QLf7+J7
eAirZuS59oeLP0cbEczWzbCw6hqN9ZozLyqsTqU57JikzwR5ThVtMI3wqn1iAqQy8Sb0wFuwbz9z
X3yau/K5o7aekq6XGvVHutOnRU1SPfIla5bLiLzMMRG6DF8OMKyrtBl0vBDmfDA7EKpMtzpXQwvT
v65Korqg0sjwte9uRFFBG5QXu+JWP6XFeMoH+94OxCd/rvqBxyZcJS2moaQu3YPoJO+qESKhSbaZ
WL0FTohPsjjWCXStsomec+Vhu0D/1qxkdPJACZyTHlLIlK5GaGAnDJZk7YKdgoz5JeR0qN1kB0/k
taEFmOkH49O0rzrKvKsGVcA+FTgR7YyJarCPlQovC5+708ifomv2ThVdSpcMqppudcBt3YPqDDa/
JjqXqjU5upPZxThUjHNZqzsrG/eGkTzwGtwEPqqdfSvENSKF07EIdhn3pxzqUgb5gF9MY+yOkjMi
P2N/N3xMrfnQFOKW5s8yIAyKR6RmhhpZ7ekIpxHnahSmKK3hmmv0XTr/4SVa10zJWskHz4DLRgw7
pSYZ4SDsPlMZnRZwmpP4Nyuk15Ceb96IbkTaAxUgbvSpRlEu2+6hSNKN1Se7mZRVUZO+WcIRJfY6
Ob4lC3LfAAeGAbDXR0sCWB5omWFnhMKMVfLTk9znGW613OYBpWvlbBR3+TSDQuDhYI/qu2KjcLcq
wj4uC0FbWrSSXkt7RXhDO98Yvxj7hz3XCWJKTICYUJf+dJuOBjoG8n7FVcwFythenXrjVyYuJ3o5
MP4a1kNCaCNh9YW/EBnX3emBnome52bGL9ksGCcyWb5AlJE/uJ0OdWSeyhIMGyRv/MWD3CRyqzmx
6XyvwZHX4OmfWmJEOPbD8jwQFEtbTixcBni9S/9oDI9Dcy4CVlF9vQVow2Vs3VoJbsBTxLSVYoUs
+H/NKCvt4rE5EBZtIhp/mUkPTrnroflHlwqrRbLPAqKwLC2i7JPaJkTYDtb4sC4hdPAvSMtbzGXA
u4w2uZtLGv2b619cczx0RItwr/RHS6l1l77OADZrcFCULcGzbWjlOSfjJTE30fzh0VWe6rMz7Gzj
FPXggct83wsq6mcyuaQpOL/CS0/QzlzXlLotexk5VKQiJsgtu4wjCm+93IDGa9sdg2lbXAwy7cQu
bIYzZD7rGHW496nENd4w3fa8QpMjHfOue431Z6xP/HkyNtf1PloWFjD8LIqIuifB+ixr+u+0v9DW
4ObxKRLP9rCBn8miMJ7PMC9r9xCr1VTv437tJtRHpGiRkocEPzgmfHLpPRb7a9XxahkvVQkg9tog
2BcLeuZSkX6I6jeTL4r1TPy6CUCFoIKwQbbDQ7f0cIY7LeFTMZ+/tT24f7QUF5Bh2rzG7Kn7Y5Pt
euNcd6BCUSXvKMAhBH5BwE+hpbl/pURF8hBuCWJT+0mN8j8bM70+A1WkQbjkWSZiGD3X9XoElGUf
yD5aAg4x9oRVGn3qjsUYMaY9gJSixFxebQz7u+WOyNukuXjLQlXfUL5FagA/QyKOrxH/aX4kHOoA
MXNfKuNArJSnPf1GPW+yq/C/B9cgKUoOPfrIHYAmzckJntV0ivR7xeu/yDale2wNhPd05epzkhAx
o1m+9x8scIH4clOBWRW9x/gcRmrMyPz1SJkcNjYp/2XVZePcYsL39a6f6/Wy/Vx8784I0jmnOmn+
Z+pTgE+h937IOaTpm02NbUS2Z1FQrLvQQzglIulhspjtHyY/g5hiGXlbj29nAGE455ft+UaXgXpP
Iu8lWrhG/nMT75f2upxoCNn2ivHDrLtVtcT83UtAhEdcOutmcrFUAS+8JQYwcRnSyUcPbcinPn7K
ung7WvqNi95Xwb6h2QYc3ar/cwJB282X9uUZS7/gmmL5FzI+gHhBchbivgUhvG09zg5FCMMpUHbK
aB1pzPhisjKwkiQsS0ZxdaxJPZQ1Xry/SOMq9lvIP2waMvs9cx79+dqZFvsIHoPa+NfE+pJK45x4
z8T9EeKmTcWfaIHkWK3+MGAoFs7FH3FbnF3x6mFRMJOfMQbl4FHw6jCuAd+Vt4hOk/TQD+ktQ1TJ
BqwyI3GUzv1OhLoyDG0zj0UgitlGD3+L5libpyz9jcgW1RUmEz8u/TVvKfxl5EWG2s7WggCW41rw
K3idJcGba5c45RK2+bpjP+JxXZEQ1AtzBi8XYVoYhxkeHwoG3dBHw4cElxfvudHiG3CHT9uDhznO
VIUP0yoxzE85BAdsYDdZLf8FRbShW9Ge47a7YCjukyghDHBx3fbbd8NtgOul8FhLy7ZISJBHE1e2
gH3lcCtt55oQb85bjP1YxkU+QmRK8ZizsiUtzemTAuSzKZZD0COGmvbPkIb8u7zFWhu2OWs7N6QH
NE6egslhJ8S2c6q/QzXw8qYRSfX9YyTiD91RcGjN3BfyjoEvpiuc67TH8jLVq4H+mFGz3PLqlqDe
jL7dm9WebfVaBD8J96YOFHo3l5+RZL1V9QGqUC4oGZMQvm2Y3lnJz9QMCjCBemZqNlDpyMEW1xHn
BW0H2yhZ1vPpce7ZTbXJI27slTKTS1D2G6sZIas4MVco/WUXvMJL2FOuHDZFha+rzN+yxt2b+NEq
1kNeXCNTg7imGudo6gmISSZfcgpDEMvHBxI9X+Awr1PfHe1i+p0HCloIioNEAtAWKlSyAhyqRT+b
ZsRlKR2+5Y75Gnol94amv1AajWhnogU5/Ws46NU0pd5jru1rSNIINq1LrWuSvLWQd6rOfmw9dUpk
cZ+P/Ch5P7Y7j/S7oxzsLAE+r5ktzUa6/GaG3hhstfMaTBnFotfJYqqmDQzvLpa3JQzrJydB5d7O
rhygLeR5jl07DvQFVyviq5cyWpIPffc+ODzJbBVz+p2zRxx1uDF9311HRfAA0eTDjniDDSxXU4LQ
OxT5R9ctuUSV+icYql8/ZOh0YwzlXSYPth3sPOU+0NdXgvioThDML3lbXWAdfM1TQC2M+045bLnp
S7w1QKDTyt4EAaOhFQUBp5MlMOiC0GU4f6TR52wmwSbWFnIHoeeu2EH9sk5TwrcLCR7gQnqxp5Cu
RsXLZ2JVb7a4T4ISL2wxXyeiYquQIOFsTsZqYIGU2DFgjpxAh0ev1p0ZyPdgdvc+VeTjHN9i6Bpr
G6sblROnqet9wiG0TJDdU3n4lnjp4ljxj6Us2y3cj5MXhdfU0ORX+FqT5HFo6pl3E2FiyrEfLMKk
eShJeM5qKxy/ZbdE6ZCMvWc/wN/Jh2Vl5bU3XsCIkUjBOyMECVVCULQ6KCZkucHEulx/5UG1gnhl
t7WKYCcb9OmZUL7bOOfUdi/EzI5lX0NNSIdjkP9WA4H/NuzOoY3jujIBtleUSYrI5pUUgaYgERBl
yT4Sxpcq6ciQ+d5J28dmkAHU0wLfpM3+Mpx8iqZc/7VoJnMdRU6884lv1Kym/JozFotsakXkBsTG
sd33KWu2EkU7xhdyB0pjU1K6Rkz+bgROmHoVJYnph4PDInV1fxAJtHdE+CJinMmMIv4r7SnbU/g6
7ZCb4+vgxsMeRoT5E3ZmtWPnKN4ruiJes8jwX5vZgaUNO7H6N+m0Zzqb5X6ajU+y9gn88rY6JBAg
6DCQMoUdLxS3q0THVNU2lU3K2kxGLK8TvLWM6mm1skpQs0nlnVo5imuoxdUIadSKcl/uMm7enrvc
MDHhMHUQtQgDxzlaQ0hXluNQiRBLMQEW7sAsMN5RF2XUIWB5XRuPILXFPTxT66L9FOh8B1tIKi/6
F9lj3BwJK/GMEBYnkM3Zc5eSpb4I1i0fbdiaf71I41XkB1z8mmDY0KeQA6Mj+2v3fby2SC5g7SIA
cEtV7/yTuTE9UAbzz3Fyvg10Wipq/ZYX+T0et1MpPiz7bJdS35XavW9dI1srLpJlS9lmVR+KrsQo
AE8IhGURrjvVnewiPs+ZuzWC9jUvgQk0ddy8NTJXZz+j8axrCutQJX3J9chcTy52y9HOmRKhSVk7
w6fjc/BYMfi6gOikKCcLo6xia0TVuG+PEG3NlJldpOm2bHCy2osySMcFP6Hj/8wpJQVMdlF2dTos
+3Xg+Dd4NtmOEAlNETP0O5jmWd3hoBVtBF0n9M5d6/h/nhNSZpiJcdzMUaSuNCjA+3TgC7Vi/JN8
1kC6/egoMcORPnZhJcyej1rfECovIQrW2JvSDirlypjbmMY/zy5AiqSRfXbCDMw5X7MvthCvg5Q1
htyETAovLfdFNs1SqwYE5tmPMvWMPyO6IuKHeDAa44kImg0qKLf/MWiwD6rAmNfeHHx0ogcA2Sq+
EXiZoT6t+raJVslUWqcgB0HqKSacMMSFZ8UKV0JaTyNzaj47j9XolAQr8BffZR0s+thbSioSVOPQ
/ImcZaAJHKq4KJsLM0AcgA4oOAwxZ1shYr+4Txf2nVdDRvLb+NQ51GJFzj4ErM+GYkk0NuPeFpXH
XQ+3NRNiHs5vshcnDPi8j7kZdMHR1pQlu2V1GuRigFXPFPly5SbhkbD0W0LZ76HinijRpSHBbkaL
Rm6CBvfJKCYyXminiVWcZ5cNY+zDKZaGSYhL9fZX6HcHRU9ATupMyXezZ1YkaRB4qbX1m5gwLlZa
c5gfYGUD0KsqjNPa+hRLX6NTyIJs8bye65gFp3+iugHULdp07L+VgSQZGXrPytOsooYJT1xk8ZO0
E3lOTc4tSoVaMom4NXDZqKp4cJfuwzi4Fia4S2MmsaMIZtbWcLQrqrj+n7havXwwdfg4q+Z39qip
GHwyw1INmF4m50y6H/iRQW2rLuhPb1hoBvNy63UiTUse0jt9u+wg2hdD2Gd2Q1vLcA5eaW7yhi4e
mpt6Pb8GEtdynkIloFMAM6vr7bskB8Jn2NmfWU2sOkmtHalwFKexm397f/xwqvoWekxkJXkDsnXR
2HxkZv/d4y1xum8RvUtVncfIyWju45Dv7fbcEEQ0upxH5VPbdCAwrbFK5q77YhXXOIZ5Mn/ZgbEf
6/nLDQJm5hSfrzPS35KK8lci8NnF45ggG3BRNj2Xii0mr6pOSVx1w9atogWB5NubqOnRinH0EkKz
wJoSF3BN1g5s+HfFfBlSLHONqJ5Y58aEz3G14f1J8FG207gNfNxefs2zxD1Yk34t/NeYbQxTP4iy
04T+R90quxC6ryzKuSFzmNAz/An+IwwWw4O3gkDBCYNdv9l7XfpWZ+phHg0amQwsb0T26WTm+lb3
K4cetjGkvRVDEjqOuRBmQzqwoNq5nnlf0XY60QDM5nDueA2wv5CQxCNWVNH4nnbq7LTtuYqTPSuc
M+g4JIlwBwflkLbet1OJ9aDqA5EmzqmSiCkaDwAGzYxvLF81E2KPm64Lx1yXZb/TfJ9JkdCjcXax
yJRY4LXZHNsaPi6gyfUA3KuaBVoyXedp8dBr/EBT+9oFep1WSy9tREl4dNfhJojgfJigdFZ5QICd
ZVu+6WLvlyCTOhKl5lZb+359GWoBGg5BGnvCqnN7nDsRNtluhaXrUpviNQ1hZFc4cKrBuEsqvXcS
z9mmHpdr6MgchxZxWFqPgH4YETmHy2D9TWjXTQ31REZr9AHc2SdL1XCOcF9MDMfJ0L4oi5NfvPqY
EpO4W5Xchx0/2LNqOOCN2Q2NOORhu5v51Qq8smHrnZmfjjIUuyJ37jtXgJvp34w++7FjxlK/Sh7r
GJjfiHEakWHTO+QIc/vY0/XXiZIPjcwMCfO57B99HXLVfht8gL0OqmDTcH0pzEU1KpNb2vanridb
QgrbHKNHh31HXtB7MHU+CQM+n3LctoOFNudeoZSB/x6zTxa8u94yTYyc7I6znuPUZ9+7juel9S9L
T4XjfNPv8k1e4CBgWQrgTe2M0d9tnUsVqZg6HQGdzcrTQxCBB8zlgy5avt4GciYV9pNyyfo2Erfm
cRjkHlvydBRgoYfop08orRFV+5GL4c/Cdkh0ixwgrjTDbk/YNuPZ+iqa+qryGuJqc5UKRbRVxGwt
7P7Y5aEBfzbK74CVdbvYIpVrGEcmrm08hwfTaMeNsZh4xcxr1BEhXoYwO4G+xAzn4rTtyTcqHOhG
XV6syv9mZqOYIQFR0vlw1OYtOFwsyyAxFBjslegyG4Nv9NkMMb79aDl5pX02TPgZUznPRyz0Dbws
YEmjNWyUxmApWmxkHQUyRer8lvJPRghUVDKRLqrxNbiButqF81v1Pz5gYa9O5qvRdCAv6TVKAuUe
qrTY977aOlVSrd1Yqk3g/GTg7cB/38DjEDrKkbiMdY+50lQa84x/GfLpNfOKd5qNqBNBnBlSVK1P
Tz9Tk0ARrU0iMyGKo+HVx/QYYjCYSpdKyQCVnJUYYb8Eunyfn5RjUFPRHtmA7k0CFm3zPobpjkd/
K7GxV+GC1khP0ISS8xSYH3GHJzRdivOSZ59/GM2pXM2yiwKFxoUk3HgKv67O0JjVazVlD0LnZ1ib
5hMjPdjzGdu7TEYeUbrAp6BcNurhVsr7aoiOoQ8+rZ9Pbh/cCksn687BryVilmceLMXQirFsYFcu
pugzdhmWBcsDq7sIPhq79+9Lp7rOCbK34ZMMyN2rnOzn3v5xgCsayrzXbhzjFyT6iKl4iRTEmMAH
Dj6XTSL+Ev6VKCTlF3IIpFC9rs1oI+m4MVV9tLR+IL69HXllpAamZgdVuG4HuryZAO4aEUKfragk
aBS8p7HXwbpxoMeUin7qySAmE6Hh4Vh5TYPqqNxl5YvIWS16MrnIjYL5P1HcG8H07U04nnF1m6x4
7+h2i0tvNfP29rsrEJlz0IpsHbJ4yHuSYA5lxSl/rpTt+31TIznJ2v7RcMc2eg6/ZjdgFJQtSJh0
F8JP6Qp9bKBE4GG5NYVC32NJwPFMuZxTcdi3dIN05InYx96CsQ2X0/8ggQr1UhJNTK3q3lThhA3R
QdWGDUhfzyggUZnugWLwc5BxzwttxdVH5eei+Rsn+WOkJIczrvNNW191E5Yr4gFfrul/e5p9Y2FO
3xUp7BR3ytQMVNuJCV9Vd85tHMXdcA4oUX2YPdLraZgj+RNwfykSBqmAdG4XLPu4gkgVZKYJWV62
7keVJsG5Ck3rIc2wvaW5f4ic5lUtDoPJbDuWHTHFvWPwhKsb945n7cOcr20CIYh3yhDjhIYEN9MB
oswfbdu7ohoD9M503gQRTroE8JlTkCCeORsQ8sXRt2IyWnBN7v4vnMGVRjXAvS9sJL1mFVGZFRrB
mjsEJQL0cOEHAy2zfPgCTD8WsEdkIoKOY+xvM2VR1jmOPaZp99uemp9iDnHy5VSpqBpTuMk2gHzK
K7RmwIYe84+sAewh1gTr1Ir5c6c2/xOeIK3pItZof/CtuRF3cGDN13r6plDGGqYL6R8Q0GTccLIF
5GwVF+vQ+8S3RvU24DWgZ3iq0XWg4IR3M2yCqLQ0+JrqE0DYv7qYtpih7kLzgrWRmRVWJ9lx6mbM
QzhjeNc8sXcSexAPFdYllDKD7VhdVLi56UU0/iKqlIpsG7goHciQji7uzRkROtkvhXcp69CM/kKz
58/q38vs5g54GzB7Schr0riYIy6DLyux10n5S374zrCm7YBuW5bFLne8vapfMjB2MWCGoLnViHCN
fsRAs+0ZwTVakeFZr5QtgzEt4ue2xRaeC3nGf8aurjiGBlQdqq0oD4iM/EkrJj7rGMfbFky0AUh5
3ppmf16IERMGNfykqAdv9HMDVq1Qixu8NMJflmb0ld1VBFMs+yFCXB1MemLKBdk95EffCbZub19I
loGR8vH+G09BcJRxuYH4trxox4HiDG6jS9cqVUpkeTdDfQEgOrCm9UO+N+Efb+dNkoQ7o4wAbdQP
Xg9bVBsvLIRfipG4EtZajeBnUmaXxNVe4EaQ2btuF4mQ1vdoFcYvNfPZiAm2oY81m6723JerSLFV
bfzBWRMgeDQjWutMiW7sBSODlmXMnx5LKah1BqCIu8qnVNbGT26D4xilxFkwiHMPZGjndCTLjJ4l
gqt6/C0I/JDP5EieDfVyRvXmNs7OLVhJEzpEwrnKSEtjYk9Ij7hRtmGV2T2kdlUdJW7YTFYotwoW
YGY5LFLGfUgIVCb7aeSl4S/YUPZ/RXdvslSAAwwOxD3LGjuzZgKNMrFV3vxol9iZeFxIurJ5Ye3X
6+nW5EysqOhPPRYrKO8OtuyUhaF6w5FAF7B9rqIIXskeR/lxTL7A+t6FCK5UUxhvAZAyI2N/TueO
l4uHaSYWYJhPc+8Z5LAKlrUsGDuHCgh5kAY5IWtWlxzlYWTc0lwjbSPZaH7DxpGrWGOHj8oBI/bE
scCtjDQgfUhT7gIMNK4y/87Sl7r2tt3Coq+HZ+pBdotXqYOD5fvjJoj5OD1eI6od75t428HlrOZu
Oy9ldNiqISZTtpDn3W8tl1Z4Z8aATOQz4+ms6GHMcY+j0LyE6hOI7EaN8NbM/m4imgLw96SH4Lnr
KKB4bj29HvHZZ/FIv7Kghdjd8d29H218jHz3KPZaqgB2bfGoO/+nD54aRQ0L9DCvxDXj0rUu38jq
7ltBxk3h5Yfpvpqd/K+YiBI33X1dzq+2BrJjMl27UGHJOMRY6bqV4/7W06sFp7HVLQHUEBw125Pc
VtuZ5KnZBL9u6Lt3A8uTjtd42VrHwUSK7MNzg+rPOLYOwuZHdu6a2nMcEfjVKk4SqgjvdOPmlEHY
t9o1wLIRVSnbS6WARasZ4oIBUqjhrbWbpwHtg96ZkYttG4z7iKXCM++r/Aj5ItgbYacP2ZCHwKni
jehdsbP8Af8qvRIfyjXXtiUB29BDPRHaJJKxNVFTJIkAOYd4BULWy41ydswjel3V6lY7E1sY1n6B
xEA4GmwM7DrjUSCxlvvRs8eqXNHbuotgUPIC6VfzSG1B1RhHCjK4U3HSpwFLxNZ7GtO/mkJ2nC5U
IPsRwNmErpA7RK3gomesmqUD9V+6fN9oCTPXHj743dRzAvHlBmw1NdadUSO761ZC/mlNcmjVmNsw
OhyylH6M51fg41z3fftXJCOyNS7T8J8UtH+ZYY0xKRrhfRHuwKNhixZ9pEJWXKr5AsSQuBi3IQvM
VV1a2Qv9K/qaO1K/t7QIckdv4pFrDyQQe8ThOzqZ9V320t0ZJpCeKYsyXL5msQUdDrdB42OKFnt8
FhhJQ0onLx6b5U4kwhjrWY+n1+o7QdQmqXbThMk9niryrVoUxm9t5hRvc0yw3i9teTBqMW4SrhRY
LeDn+V2gNoCyOqwp7nzu5TxtzdRTIKRRheltwIIQ2UlYr4MAQxGidg7WIeOfljkUpMX5gJtr9Czw
QI1tz5dZKf3T597b3NrUC9THCgjGqowxT01FQlm1fhRAZLeqiO0Hq4TrXvt2uCrGlHz4wIqz69nO
GfuSWy8+ofCcFhIrV4vfayxEwXBpg1YKSYE+g23zHsycwqXQmZIHaG6YUxhUQL4cwrR8iOAAJkG/
60PzCg/lPLHAuav79tAsL/o8C8l/Fh20TdZutvx1OKBhSPDHc5vmyJSFxSBLN4FV8cOOHzTl4b+h
AWQvIendAXxYKMXlN9rAZzMr4EABOfFqXQ05vUOx8VbGGSEwaMS/bVNhhSggRRXwMvCC6InTV7lX
y8EaNOCdIemkd8JQ0c7C7Mca5UNJlAgfYM0XvQQBMVIs7CbBi8DMACB1LDTadj7YbLUSOzmVBD52
EJEhtWvK7qNSniccrvHEO9pZLvMIfw0d7m3Cbldc4qF6r4vglMTMFLxpR5Nm0iryqdgaL1kq0eUb
Y0PqZdi7It5gJkdNIBYt86m9t/Bma+HinopaYxvYMsFLpXgVlI5L4JP9b+WmLCYmXgCy4C8ZQuRN
xfuYB4qkGZKmlSI0BRGw4nLyLK7AUc1LO07oaprDGipqWPXHwk7AqflgPO013iyBGZOiYG3zbiGA
E+q1niJ96QvOUGH4xVWWKS61IKdYqKgaanoytrajV6pLCEzUmtzhoA2veeGlPD3PHQ9lFAb6yyIY
PZOUmV1ajAv0Xq8mO2oUOTXTsq+fbCciw5ayK9RjBlGVKZop4iEwUSYbP+EdVzoC+N106xpahAyK
pThiJmb8LHT/Bf9vxVRB64Bgra8weLPuUXLXhTRN5MZYHnp6rtbdWD3hOXDXqSQg7MT2L9KAcx06
DihhzphXcDHYDa9Cq6IIJutNua4JXGy8EpahpRiCCqhYkL6h3maDl63w9L0XAabbTkfF2mjZtXdx
AFqtpoEFqAotERYNJoUQHNBW8Rj4mnJf8ibryoRj7k64sYMhhUVWf8XNwIDABfspb3lWhcW042Lm
3fA3YrIEbGJWpXOF3F78cxo7f5x1dLMiB42p0z1o22ZJ6iU+t9N8Wk8TxzFi6rjrktk+iFnQWmTR
XNixhCVS1DfPQ1ybxwZqMW1SJbaxOofZxkp+PSxR30S4/tZ1o2hr2+0/FXqMkazEqZVvn1mglLvB
CiAJqKlnTes0XvkGHJ01jun+eV6dHjsQIKiCpjhoUQ1bRVvYGvFabl1Zs0rydPyM09p4mS1sJbzw
qR0dAIrwM+Klbe1f0cwpAvxg7ALFRyU8zBS1aYGxs/sPjP3tGooSeUExgRhgdXqXwDIjNjeII7oY
pYkQoZK28x9abCjrnDabbT553v0syvFegoA/pzPm+gpqykq5yZ/vQ3WLZmDuOiGSzeWu6ECVk6z3
S2KBeTDyUIVDu0/sAbocfJe1qKr0Fi4FA1ELa3UIE5/9emQepwq2mKpKD3IegOIDwyeYtcigczaA
CWtR87YNeM9hbwcORAzQx7ZGWCbk573OpHg2gUbVNh0Iy7D2Nfn9+hZhhmYDHJvVwfEbkmiTpyiL
k+pQBPyuE91TnLLd+II+A2Y/SbD1qKrfE9mnm1Fw6zR6WI9WQOxztlP91VFAiBVkIApVYTC8U2aA
1dTF1B2UNo0P2WC8yxqTA7inAI7f+OlXFFq3Few4lkfM6DWXMm3l7MwmZW4L3YMSgbe95iYHkd5h
vLMwGG8m7f/FxQTwcLTAAwtOnLSm/G6AOM0J5oykXJBzsmGMT6zmaApLyM7EQ5quakdPBYBRbD3e
ZI5PjhhbcrckgouUE8aSiXl2JjZYnkdXTE0w7NHzTeMPxFb+5TTUzoFXc6BaaTM/e0FvLRNTZaKg
eOGq4sTbcWXZpROXO5YvH30Jmr5MEArLkBtuQCGThgiZxTB9APs4rlkiQJvEB+aceKN0xD61nW92
Vj42KPFvUJne19XgHPCE2LROUkqEAjw+gVoJn2Jz+MgHwGEEEZAyXFPc9zmFIZsRkt6957TvTphT
HNF5yaNum+TJdDznIV8KY6Ym/5Eo+K6JUwNqG5+RjRg7K4Y1Bz/7XeZZ44HJqHlNYojSdthU9w4o
P4G93aEk2m2RVkncXkoALOcAgNyLh4nllHmN7W+4oBvgFaleDbmPDH32JQxxGxrvseXU0qH3r1nq
TAhirVjDMW5ViBrWaJ2nVrVsuOazNRYPDnghA1uG55B/Jtf4xIoc0f8/0s6sOW4sydJ/pa2eBzbY
l7HpeQjEwmBwJ0WKeoFJlBL7vuPXzwe2VWcEAhYwZmdqq6KSHvdev4u7Hz8nLWCqRPexgfPET9zo
3jdQdggU0kJIJ1HIU0aEeVVlBNXpVR0SMSOLSB+BFt1GetYeZIXHVhgDvsxlcOhhZ9wEjfAo1UK4
B01CehymzU6UPty62Wtev+ncgVRnsinpx1VbeZ03KCpLJiwSudCRsXNpNYG/ANHLwILhjpWG+MIW
GoiNHAd9rSbg9V9kAaFLghx0SW+lUN1XhXXvoUJL/za6SCS6aXcfHvvYf/Qs5dFFqWxXwFBC8jAG
/K5n2a6udKD8gvjNT4xsHYUQ0Shi/lh4XUHTSVj94PS61Suf8dPniMwb0UwhAELzkVSGZwtmha1e
cL4Cp4HAAm7qH4UM7WAW7sCqV7bbthQ7oVHZFTHVrlId3yvJteyT9Ot8GgEd1ZFuTSXraHHTCG1V
ARWMFJYJHWghJQuS9jVQRLrPH/qsRV5QoqRVl+GzbkFWjlvvWgtQvNcgSOYVigfMiHRIYJb38Lle
GRFa3TRfeNuyEr5FkY4gicNjyCFmX3vwmbeB/2IAIxf66o/RImsZqt3eNcRntze150wtniSake4j
Rf6TyGUCcbbGta4ZJMZ7HSENE0cuVBl9gfxHngF9IeVPl1QRULawzDf4CB8KnWA8UJ2XqDZvuRvJ
pfkh2HFYNtSwGm4CBYIsVXlwVOPdg1bO8uqdAm7ViAMYswkqyj56z9UKx+/bK6Hr/0oTZVfTN9Y2
IecUehOs+w3QIfJBLnelwPm1d+FVoAitQtvf2XTc8qppncPYueULycbK2lFFCqBAZXvgNwNIjQQH
CkKvLH9mcpHdI2eyJbVzKC1Ihzs0SO69ZsgPZJ90/gvlEEPhT67DK2T6FjzaLKUyeXHVJF63mmxc
UcrK1wN9Wyk4cLWNruJaQ7csu+kkeNa6fuwf0aDJS1EhsnY9l4DpO28qK2E0waEVgXfQkUfjFmgk
2qOgg5agQrEK65ZS412tKG8QJitbV43rN08tM5Tb6RkvI+uOk3JvSeZHh/hjyKHsNi4pI7ZMZRJN
qQpHdukNbwgWGHdK1G60BuyOn26opu4sqj9lAbyMjDp4w7WIfjCAynWZ/WUFSAd47ouP+E2mNq9B
itIjcY0t+Y95PnY2Ziy5wQaX7SwqdpUCVo0uzQMn/EH0QnRJ829y6oAMF7Ye0r6R5bS7wU0fSsoi
a58S8oreHmVT0PEHC4TxGAzv6Es5q74MjZ2V1xD91tabM9QvZZgeHKpW41Hw2if9ptDQeTbpZvIk
aa1b1YsnCt03VeaZJ9NYBnOkrPTcj4CKq5HGQUIfTvNgVw4ENISrnntZz2kvSHryeRJTpTVb0PUF
oIMYUG5LnNO7bGS/ghxM1gYSEi0g5EEsYtgNzTZ5dz267FHrolJtyGOSONCBE8VyZbzzCvUQD9Fo
qmT/5yRuZBBaa8WJZHhay6jdaSZsGWno9oRJMUwJdpII+o0BnO+mUjMV6kan+xU1SfScKwodGQLi
YR96FRovyCjSrFibWgg1QQPsqKY6SuRXVYFzSGWYM7eGi6zaEJKns2DNy7YW3Xtv5LFpsPVEEb3p
rOAd4uphzrVFv8CPtiqzq7LIsw85r+rrnAgivY2zQr0X67r6bUWq9rM0UnKEqEEFf/lKTUViEBpo
ywuQUzeNV0KdpotOtEmDrHvWtaw3V6klOnRelMV9mRIvxxqApK41rAdv6MKdUfLKD9WR8b+IqUgn
uUAbA421np8pP/rEeEOJKh3ZqYwHMZTztyZt1xxnG03LqkPejeVfB4DOyoC1+aEWdVKuGjqTKqKB
wvBE+CPc9WgyIiqgQDDn1TXwKoXCyEMRw82jmV16o7UxHP8+2BdghsW27PC4RBXevTbw9nEpRbuy
MEYNrkr0FBT/aP+tdbU4FAhtkusrKVsWeZvdpREAuyzyqzUQWOkOHFby1gYhAAuIHq6SrgX4IIAq
iSBTVsg/cRlI+tpwHHUrgiOi4ykfTwRD31Zla9HKJim/qp5XAIX4BoR+WkfwpNdSjoyMKPbtHwW6
GeqbFgQhZIuGTLwW8ixX0OhWHRoDe95AhKdgnkn5KHKyz6KGwygDucMAnfBnpiXfVSATz1aQqNmK
QK7lRYjgBz3FYoJeC96lkCmhH99F+XDd1b1KzjIs9IrNWdU0l+HWIZiE1DTgSadSRl9bX0HpKZRK
y25vUsg1M0kvd2ZcyFCoK0q6+18V8mYogoPTLf0Q7kiaQgteB63raqt//cf//n//96P7P+6f9IGC
hZsm/wED2EMKH2D5n/9S//UfdP2N/+/+93/+y5Ql3TBNQzUsSdcNVF0lvv7x84mnDH9Z+l883E3V
hAwZTt3hUFnadlC1/WUTxrkJS5XQaVLYraaqiqcmkkEkqCVVBOmGsTKVZ6H807XfMqJu+e6ypZnB
WKpsIMWmapoom5PBDDCetWwSWCfAo5lKf4eM9NPXTRAFyCN0UTNFUzsdTNMCUspDTHjiQ1c8acLV
5e+vn02WKdJZquiqqNEWKSun3z+KnT4SPQ6cGsjKmFN3QF3XiBbRr/Z1S5oqyUAJDJNc1WQkht6Y
qemnBPgAKcTsZwQCtG52nqHtLhs6X3/mSZbB5aJBYujWZFVqw3K4aXveG1Bzwu29EqVrrzp08Kz0
/e/LtsYPferOlqgZqmzKminpojEZlEAFQmSTwEPfP2vKFbwuO1RNF9ZIGRdhakUXTZ3lkSzLUK3T
RaLakra5T66KHm+73Og7tO3WwgoOr5W/4S2wdtYQofKTSpcNz+gaQVqbftoVfCS2sG5XzsZYa+va
/vrg4crSJFXWDRrmJoPvIKGAtIWP1eSoRdGPSe7r9rIJRZ4bOpMry5JpSTRwng4dCLLYCia5+3wz
Dr1ZN2vKOzYMDath9ffQ0aRj4ID5t7RAfg48XCc2xBQ2ZEV2tr78qaRxwk8WxJBEZdSr0mlM1TR1
dMGjU4zsVuSYVHJpsNmTP5DooIBeFn3T53Ir3TlXQnzQVzWL8M1bPf9emnf5bNNOzJun5hv6eyk0
Yp7asUMW7tE07GT/4z61IQNVbDJp/h5Rr6uPxoYZYJWt7vrVX+0qsIMFDzjbauxkziVNkVQEcjjU
Tz9IyRPJoBKlw/Wc7tBQ2ammB7S8db/pEKn7gbHgDuPATuedI0rD2xQZPk86F07tSWlskfgfDJQN
y7vUgXBNrJ7KCrBOX5h3ch7wTo4XDnlpZpBscBHqGFEz2eWT3adHFmrPngRTlKhfjxlKIQvhctJ+
BZQS2yba9/RL6EpxZ4jwkico+K6JkB/iIrSpRNwn+XBVCMNNHwwLd4M0Tu/ZdJiKZhkiE6J9nhtH
bliUVFbkYpyO5lfrtHue2Ndwt5J/gPvLj6GXbrehlNwrwANKRraw+meHn8FqWJR/TIvLVjYnq2HI
ldijIAxEdAzrK0gOavkRReiF42920Y/MTLzdrCLaWBLMaM4OXAZdXS+t8atTnyU6W/M4/B+OarLc
IjSkTddgTtUhFIhBZgmoiwi0Zl4+RM4eD8weW8fAH7inWL5TXw7bAbKuiD7IGgBiCUWMBwP7V01Y
CuxVBoUeQnwg6KcmXIOYSqgUCpFe+l1T2vA+Im35etnIuRcgdsFzi3tdV3VeQqdGsljJhUpDWkfw
xZ3E87dI6jewFwvb8PzMw4wF8oUXqW5Ixvj1I1+HnVSmic8iGSG9Ju2DmIPLpFEo0xaWf86OJCnE
5ZLBo2t6qUGnwKuSzgLk2ypUDwoqZ5FDTO+BNJPvL0/d+cnCQ1VWWXxJ5PfpBvJ904lph6cUo6m3
bvasV/dUN28U0d/UnrG7bOxsnXh84wSMyWL2LH2yjQSF6lcS6MYqbyz5JtdDsAsAumyvEheux7Nh
cVvLijG+KRXFUs3JDhJ8p1bJA5HLKQDsKCC68htwWZtGfVdp6f7ysGRZRbxYspglbbqN6jyOQ1fE
WBrQ0GR6m4Fd2wJv/rIZIgkNB2e/Wvr0EjDp5lJBwUL5kNz5xeuA9lbfLOykM9eDP5Y8Nmuk8ngV
VeXUxZskHoCcUREr+rvGf8+sgxG9Dd33yyM5O055q0KrqIi8I2XAU5PwqKmU3pQimGzpACtu0i7u
ARTQDguQW6P9Fm5T2UAuPm7pzL5secYvuGRUlZeciNfr44l4tIWJyiKrMySImmS13eV6D2XWICu/
WyMv9gEcmCtNqcUFo2wjvu3JLWkyTF7oBuQ7Iv44mdY8HsoGeU19tV6vD+v17fpwy5+244/tdrXd
71crfrvdbrf8abVf7arVfrdbPe345d//UPFJfu13qx1f3q+e+Pfz727Gr/OLPf6w+Wc9/mLbq7X9
+Hi1flxfHa6wtR5/4afNjyu+yt8Y/7z+fXh9fD38PqBYyP86HPjx+zD+F3zMw8KmPHcuCi4GAaRB
f6FpapNZUGsIw7uKNt6A7joFNgyXuppYPA7Gl71YgTScfUKob5iaOLkPQqVxApj86BeGBsRwB/rt
+oMO2XWEUMVlhzo/0rhuxj2jq4aK1cmYZNeMwtiigz131IcCXk1DAPyoCgs39XhenTqQonJgyiJD
0iVTGf36yG+dih7Injwo6JwAgcZfjRfSwgJaBhZ1UK29+aHKCyZnRqbprJWuAaDnKhpX88ikJ4VK
pgQeAmMNea040i27oLR2Qxd3s3CAnu9KRdMtSxMhHNU13nOnpvxSd1WNxC4EMKEOZip8o5W22zh+
Dn1B3WR0+xhkli+v3Oecnc6pKovjs4FDWxkvplOrjeYlYhfF1GhX6erHfwVzyn21hsBhQ7vVrtnS
oruO7T/tNie1snGeh+to1x6gTFm9Zmtx9ddv0wa2tO6vhYWdMh5D04+mEN8RbI/7RJ448OALRDUl
4uJeR5UFwdqeP18e/vmRNIbyf5uYLG81NG2L6hwIvzi1qJvRNg33RGs7MVgfkVqKDTkviJ6BSvll
y3OOxa4crxkDfZHp7oxzU+9qpyYx1oD2De0eqGmYLIRpcy51bGQyvEwya0BoDWtJp/BjVvM4NJCg
Ze+MLXph6m1NtE1eLo9s/Kany0axy0IwkuQPr6nPoPloy8SR43hqg1HJi2Hcp94qgH3zo+J1ZIH4
ui0TfSOdzJlGGDp5WJupUnjuQIzgg12QhOtSvhmUqxx44GU7cxN5bEc+3SVWUlddLWEHxau15j8F
7rsVsz3gkiyXoslztyeQlGQ6cIm1xvzpqa1Sp9EvkkiZlkH2OJTOd79zFo6aGRO6yGvNkkgWjJvr
1ATKa4njR0TSJr1Bq4S+Vxp1soW9dR4V07Z/bGXifRAx1gq8gQY9crDt1X8a61lXSCAhayFpsS3Q
3eTXP8tyrYHmvrxe0vwINa5YUtsoKk9GGNRuT6mAMmYePlfyg6yKYxmexu2H0Nmj1KBbOziilRx9
mOve2eXt6+UPMHNVMfa/7U/GjryY7/ijw2Dfjej3vAtCWkxK6LGfhNSgav7tssHZASu6rPAoxnem
zwqp0ZVULxhwVsChGrf5O3W67WUb46RNdrYuEW2b8LySappmfVLZpQ/TpdvPKY1X+qiuKBm9Z667
cOeOczMxgz6prnCGyIRH6mSzhRnUT2JAg0ncGi+q4d55EYJuSfQRumq34KTnQyKYoHmF8gQ3jDEt
gwitnAP3Yp1q9IDy3PxQaGxExev98sydDwkzBMsAyTikJGkypL7xhgxsG1uham68Ll6rqg5Rdr8h
K7EQn3+uwun0jYcGLOGiRirIUkdPOTp/LVWgMb4BtW5GUVq9GjAcJW+5N6QQEpV6pjyCrK2ye3iw
UHFRhkK607LE+At+0ugHUPi02Udlnma0nURJb6utXu9NqXKeyjRA0ZZaqrQD4gnfUi7nsG+BpRzJ
vQZgZlshi+j/bFRX/tWokdxtwioTH324SO+FMtaLzeVZ/Zy2yVDJQ0g8mwyDsGJ6VNI9B8zQpKMH
KXUSsPK3GNhZkwv73IHYcFA/ImrZiljSguLRA1rZcpUtXLHnK6tTc1JJUpgieQptcgNZxRAgXgwp
ehqn75i+Jb2zDkT9CQKEhQjqfIszTlUfyxyEUCzv6cK6YUYrcS3CWken9E3sI1qYdV294D/nO2JM
ahMvEPeOydbJI7uhhTF1GxCpeWtsahM5aDqcBCV9ubx252Y+S1CyBaJO4v0zzuuRl9boVHahn5v0
gABE9qAuGPss0J67bOZ8zsbEjklFSDY4TKTJozqwHAh4adyh+A54Xkl+Ia32etnEuQeokjF6IZUn
0kjm+BGORsJchWVeWjxT6VeVKgh6/S2tRWacL1xqc2MxFTCrUATIY+h+aojycZgrAT0XVr6PaAkr
Xi4P5PyRo0pkpchic+oQg0yiODMAkm0kwQgjVezGEJBGLVZS98vKsq2oLm3eJWuTaRv0TBusCGvU
r9cVREfVb7SW13kGS8JSfHpuC5/WNZI5PEs5fycjC7NEQbsX1tyoSv6ShXYdi/l3nqiuLXm5Qy9x
cXV5Ks99wpAUzntSSARX3JenSzXUSY/mVAiTpPzKEWuDaFp7vgEtfrLgFJ8R6OkZSBpRHfM4ZKrI
9U1OBU7ZIkZS0rMP3+n5W7mkRHYfb/bGflw4fmbeVJA5GyoJHJ2KLrZOB+XxJHAg6vdseVesSdPs
djcUAVakUBYmb5ydyZBODE1co1XkLux9iPqRo/ostRaUWxGX3iB2vIbYazX+hO53dfj+fX1rbW7v
t6t9Nw589/Chrm6AuKwhONlom4/VA8CkFbXu1dtu82xfPf7+fQgX3hDn3nU6L5MV0HgRNVLIvLTA
X9e9L0JHzJMCzTxay40UBA9aFNnm8iTNGzXZpbpOSVaZRAmDK6FFITFHMu0uQ1VtBmAlqukjpqRe
Z4a/u2zu/Ljm3CE/oBCvkgqRJ+YyaH0Tv4ZfkzgI7acwWYElPZiK9PBlOxzSPP0szQCdokw2jh8I
qtsVYGnQGyELWVBYvIFZ97KR80riWIM5sjI5SUFu9X2U6zQPEQLrtCyE0Z8uv6/yHwrcyo7cwfaa
0bR8Y3V3OsI1VWmM7Faov0Zw/3Y7kBMLPn8eL1igcbjX2V+qdPZ818W+TCDBgxK50e49QbmHyeSD
vDGNwoChLen7ALyftOqXz6nRdf/2otHLju6uyBGMCmIovGjQIS2gfS2vdknkg2X11fXlWT9zIYsc
k8xlb/I0lSiIndrS6oh+AxWQGW0PunbthtAZFj8v2/i8z0+OjomRiZ8mxC1ll4AlLfq3kiYLOGDS
4rEcbtAYdNrfUf1EsfqyzbOlm5gcv340h6keBjRgMK5SKKFLFXegzRQ4zfy/4MUdFDBczYKznN0u
NPzLomxJKu9NmSfBqcW6tqKo8ejpkdKMjW8m7bNcFtkarmRgx+REFl445yuHPTBiBLTjC8GcHPxd
q9ZVAKmdnYhqvQk9zdwpYaivJRWen8uTOTc0XoMYM3Ueucr4UY4mk+eVWbYlSrVdDlxb8B6zftgO
CpB4ISVRdtnY+TnARLLfoGzURai+pu+CoegpUKk6vdqlJFEX86MMEE2qOvT196mv27pewOOpDbUL
+3+uRz86hxf/LlKarrwNE6us7mNqKcNGE1wXjc6s9nI7LP3A29RSEFSoyOdBveBw4/V36uMiOA8q
bbwEcYJpGK4M1MEVr0RoF8UxxAppLjCS75enZmbJOeRHkCBROLiaiYuJSlXnKfQNttHDiQn7DN1c
pbcQaswsNkY0iTUg3DenFWtDgaDQ9eXAlrNfOpxazTe3e8i+Xp2wwAjxaKZqTVDDzXLqU0FUccxB
jz7SKsm7vgCc4TQ5LAQJK7gQDkrjATNdnPEFzTVJRHDmwEGv5SmIWcbkteKrSD/WKPpsFn/UuLD+
VLKA5F+gD+pP9NKgE0Dj4BlO1+GeJ3lp3LUUziC2U8XE2WoFiqW0P4WCBfWG2L8gowexQgadXLvg
UXMLwdVO0kUEpXAGIIngWqSvvwhs343gOXSExwJxokc3oDcG1sx24TExa47MNzcwtQ7K4KcLUoQI
39dajjlDv8qChM7F1NYzau4fl714bqeQRxI5LEWJIs4k+mt86vAVnUgclMIohbATHXdz2cTcWI5N
TMYipFC6dwYmPOS3EdQV0JEOCpqNYOG5bGluS4I8pLQuGZzDn4fZ0dEIllnOBhUOHsrsmk7KI/D/
CiUTLUjd4wi7bGy8jCdujAmelnwrdqc4OfJLaBALROsh0eigXRscQzgMnvtL1btgpdDfRM+ltVSt
mBkg9Xw8HKgoT8xpMr9yCqd3DQ+GZr/f5Mab7EHmD0vT5ZHNWeFdiu+R0B9zpafO1xVNAY4S/bpQ
8g+er18XmrDL+nzBx2fM/FeYTnaKcP0zOX60WspAh1GjmujQG+NxU9z2RgTBtrZw3sy434mZyUuW
ApaYGAF9MVX7nJmQ/cEZ1+jPRnJzedZmdtKJnYk/SE5o0GWInSLIYVRBPgue4q+bAHNOfGmh2Xl2
CGWdOOiuBG8LB9VG9Zpr+ikWLpy5RbGgANWBo9NzaEyeoEpDSBbQKYZb7dEqRu2HGOP5y8MYS7gm
sQtZWKpvp/6lyWKedmmNOHBbPXs9NEE1+dHLNmbGMUJHQCJzwZB2nB46iuqWhU5/AcKCh7QxV3lv
7OLK2182M+Nc2lgjkkRx5E2dHgJJhgIbfEghNC50No3CZWYHe9PPQF+I+ma8C0MqSW/uH1U92/n0
vovkckM7gD4uhQ8MDZTt5bGcZy8AiGs88TgR2Y2k607XxRocFLu4UumYDDa99WSZ3zSLpnp0LvxN
7tBZv/OyV1jPCnGXxzSaSeLCqs2NktYBoBK8osHOTfaQDtmG5rfQU1veThsqeCKWXs8z4Q+DPDIx
foSjU6eGZV2SS0xkH6CwUKfh+PRvktf2V/e+BAmf8w58EMeQKTuRWju1ZQ3w00QptswaAujoRo4C
lI7XQ73ghXPTBuc+IeOYlgZ6fmonqgyjVU2InaOq+OaG2j5GVemyc8ztpxE1OTqITCF5ci5APuji
2pjIamhoGjryKV+7xT84GTjauFRpVSGKmgykkzoBnrQOKZkYsRHNRKRxwclnpooCHQ84iZqnevaw
6hNpQB8cLGEMTSva3nRUywsZg5mp4vPr5IGoEOgcQKerUfbtQNMcg7BCHz10cVvqAO3LbiHZOGdm
hC6x8OAj9GlZRSxpSicRGdpJbUAaea0Hv8izrb+87J/4qH8bmXqwKiIjEGCkB5dN/7MtSS8ilIf/
wArBJRIUzBdl/dMZy8RY6k2ky200w/YC7CTqEGydailDN/Ni4/U0IiGICtWzF5tSyI5aVbye4HJA
dS0TbQAT174FuEWDhwl54YVNM+dspIHJQdAtjbbj5BKCrjLm1kDDpo7EOxGCJT2OF/x5zgvGdJhK
e8OYDRy/fnScxUaRa5WQ0AJJP088eE9ZUL8YWrFgZnYkR2bGk+7ITI7EUazpmGlqNwDYBKAEKYG0
+HbZEebNMBaFG5vXwWQ0iQLriCRhhgT7noL9ra8U/2RNWJJ/m5iMpNcQq0RQNaIF2W9gI0N0JJG8
dGEg43eZBAeU5f+2MjkuAUz5fmVhBRYG2lxvkd/1whcY9xdGM+fS43uQnBMnANC/03WRlc7SjS6L
UHLM4CcGRAJ/R5DGV4U5vEsmQiqXF2hcgPNx/bc9YxIu9qYCeaKTjjyJAZQpo4ClpFW/E0f9c9nQ
TJKAo0Ai6aHrRN3TlwDMRmWre2jRQGl1sMqfofrbkWkZfYiywa6WWgvnXgUn5kbHPPJvPTbF2swx
B8M7rCUZ7PFIkZHpjrP3vr+JYRZIYZtZeO6c43+s8YL4e5QTf1elzBVpaYxgahShaLoqrGctQFH0
xoUSJi17NPeSbflleP3E6mQL6A5oMzfGqhCiSFXC8MvT8zbukFy6vIiz2/loeJNdIEO7YmjJOKu1
Yuelt4WQcsHErEMemRj96GjhtKZFeQiKHLvJywxGMriSZO2P6Bqby0MZN9KZ41N7oG+S5yPw5FM7
cps5aa2UEOHqwfcqEkRoNuQnSnAvaKBeNe53RLqQq7psdHZw0FmP5X+gtdNAqZHBuNVZBRtW2X50
fb+XRgEYVVUWQuQlOxOH0Cxy5bnF4ECTbgcoW1F43+rll6vzo9/R1UGZjAcLsIbTOYxzKzCDDlY/
yoHmyFr0R0Kd/utTxs1OhwVA6HOQl1+g4FN5LbJxUGVLnn5oEK2OxO7tH5ihv44y3Jhwn/YiG1kj
eFLdkCIJ9OTFgWYA5XHgTa9Qiv0TU0QPYKJIx2jTx70faaHqeD2zliED5CR2DSI+IC6/PKI5ByeE
0En8sDo0cZ8ujqBEsagIQwRBGJKcSRVtXCnMbTHVyodQvBu6x65O0WqCFP6y4c8SwunWAgcrET/L
5B8JoSeWcwsqTfggNEjYYK/p0XS58RuwxkiQ/OjkQf5W5HVwBX4Ecu9R8dVoDGi0PavfuQIstHqJ
gMzlj3Q+F8wCcDRAb4pByDN+/ehQEU3IUSGaG+lWEpMMxSDfq72crwnQwYxVkbVKYUQZyTeSXSKj
LXPZ/PmxSRlwrLpw2FAJnL7pkqCuYsGnQjd02pWJamOuqruvmaCmwCYBMi4ZVDAoL5yO0LesAaFk
OFFTp4RRPrl3gm4hkzQu2/GyfpoAX0cNjqCRKsmpCdcbvIQyLrSrwNdXnum1a7V0IYYoGuW2LKjF
J2q7BM2aTt2nUX0MWcj60LczOWJEFPYa10fapqx6NP+g5Iycx8tTN33afZqgK41eABq5eKiejgvx
G1EuO5StRu1RAyZouPvV7BqyvoUrZ3oqTwyZk7dW3sPMm+kYAp4Hv1mAOPKz0PmItxDHZF+9SKfW
JrFKUyYpfGsGrLEetEKdQr8wIgh1NpQL+12eWyOLNgqmj1ONRrjTCSTBpPfIK0PMdVX3qwqKk9tq
r24sW77PDp0dA5gJbQh0dtfmvff0LbC/wW28MLdzi3j8GSY3ntmi8ptV5ahQmm8Dw1x3rrxK6w2Y
h4UX89xoFe48AOuSCmRj4pFQ7TtS55vjKiZ7VfOv3XQJwTe30yhFKNSEOT7FKbDZsOoOsnRK66LW
Fqu8Ri1EllJULzrlPWjeOi//fnkLzHnmscHJ6eFUQIW7HIO5H6+Duv4G2d5KUbMFEMrc1NFDT9c2
iUnCm8lOcxqlEoda5YDSEW03oa2EzvIfjARoMyc9OGD6GU990TKEJKHnCFWe0lsn+iahIC2rPy8b
kcfvMj0KaY6iUkQymvf+ZG+JZRZEUYnHe3vrqvou3yqQiK667+0d4lDeSv4w91BX3+mrb8mtft8/
9PfvAOKurCt45VaVnS44/9y8Hn8c+XTQZhfLw5DycfyhRgQ5XQH6XBjxOKJLI554vQ/NmOxUI7R4
q905t+lOfKBh6sq4i6/rd2HdXGe30OHtGkYZ3yQbRKcvf4C5LXE8xImHtiI0oeXnGSP9jqIbL3gp
Cn1NvzbCuwumzmLH8eSkNi+OkFPunel1HUQgHMsW2j725ncBlb8Q8rOYJhtAafsoplEtR/K1afQr
qdX/ybHNqwnbiipRtBkn4uipEjnSkKulX6EWW1/LOQj9Fk02c+m9MLfjj81Mwqwod40ezAnK5dFf
Vn5dpohAaV/s9xrnEVwtnYt0ZItk6U+Hortmprd6wL3Qbb34xdQh1vv9dbcAy0UqHhAyJCATE0oa
B207YMJ0qg+nVK7UPt/rgfLc5C19J/LCNpjbaAbZf0Wmki8S8pyOSBBkWeBJXdkoGtoNPIdW+8XI
7XPO/rYwzcf4il4j/5EwZ4rzTGauhE8T1TDFX7Azt58omgAOEUeeImsyElRro0bqUK5HSzDfVkrZ
bPJGbFZD1A1rORXIo0vQlV9erTmng6uFplkQwhpd+qfT55Ze5epdyrGJvHv70MR/ZPHpsonZcdH5
LxtjP54iTsalBaqfdjLnVBe9Z+U+CN4l972pftXix2VDZ1HOuFJkBKmdjLhnfj8djIcetpu3BTsI
mdm62ZbxTvSvYX4M1L2kbRVULconuTsU9YsWbhaMzznisfHJcdiFoSIg6c0RpW5/d/ajAFXf1vzx
JLyaBZq+m+L1H2w04l2S3rpo8e/kWEp96OkkqcYvEXvLrH3cvSURilN3SrJwuc4O7cjS5GTqtQx9
rtGS1VOcEuHqW4hj5lfuyMLER0hWKJ0pYyGpNtqTdAXD6iq5Vh4rd1Wu84fcsbWXy+u1MKbPG+fo
UHfSIJKC0WLhQnJZIGqz1Hx3huv7dEcqYWNPBiWuMz44uBgbNe0qW93ptnQlvWxTGxJ381764T4P
drDLHzI7gYj6/fLQZvf0kd3J20MvyAeiTYvd5tvgHBr3VnEXjg15/B7TxwevrP8e22SrNWKkpKGA
jWYbySv5Nb921t3e3INvfU5fJEjabcUWV9ra/RnZhwLisXp1eZRz4cXxJxgX+GgBtdAqRDNidgWt
frBqYRtX3U7N0NYMu/1lU59onEujndxpvWZUvd4xWuNZ36Ub6UO4d5B2tmkKhF8aerU1PrQT9yZ6
cf1K/e7uhmvzQ/zwXs2tv174MPNTP76m0SPTzlJ8lW+4OspsHDQ7bZvunN0edUdpRbHoLrfLYIV8
6rq8Uf5Ie5dNtAt2+jd9Yb/Oe9jfH2Ey95HfhKWociWq/t6SN7K+T90vQn0+N8/YqzgmGWCQmJxu
nmNVhZAwSgvGfyTd4ZiVFzxodhRHJibHWlLC2lDkmNDbauWktw16DG6pL1g5aw/8r5GMkAFqVfJZ
+TAcwm5AQIJQIAvem1oAn6vcdIZ2MIxkHTjo5/TebelHG1ohbxW923du+HLZZ8aRnPkvKO1/f4RJ
KK6WseM0gOqhTqCbLkRRp9i1DaWP/AphX6VeMDc7sbTdk+Cj+fiMCZBTNY1UiauwF+gCURAVM5+D
comaafZdcWRlMqggMVMeftz24XAbWGg5Vjux/I7sdGV028vztzSgiTPSikGducCUkMD132TwP5cw
ey/xQMweaUcjmjhkCxMrbAzMW6TrW697Rj8WJOe9Yy2sz7g9z9xhbG2h2ViSYdE6PTp1tGzMNMMd
EHVBZA8lh2jhgJgbCZUIoGefHWHTfDPvvc7wYkYSBD88dHoRBTKhzC3Nhatu1s5RnmsS9aOSErS1
w8KIub7TblCWoDKr31rIEX7dA46TWeOhfHTbeFGTFobHgBoZhSrrNXGJrf9J6HRsZLIutenoTZph
JLN+whPf9hsWCWmttblUjVqat9FDjoYD6zRsywqWTB2xnnCTKfCnRTdpvZSJnNs5x0Oa7JzCbc0A
zvvx8Y9Upp7bllnQXiRYS8+BOZ+2ZHgPIcjBIaZBemOVatRCg20H0Q+nRGyxWqgYzB03xwYmm1Ov
8kysalIQeaxdg7NZ+c6hK+NNZj4kS6mVM0bR8c44NjZ5Dyd5noEyYDRpvzL/MtxV/F1Zi4/KGyT/
LsqfFNBfES++ku+IFLfOrft82d1nZ5M0y9iETdfCtCraxU1t1h2DFcJmpYc0e5dv/zMLo4ceeaDT
q4isjtOJzJXd1X+4LpYu3rkEmTV2j9BaA/Z5WqgoYojGCxcTcfLQhSaspN/LZGd0Hx1ako5w0BG1
CN7keCGOn527I7OTvdUULeIg9ELaaqgiCGGsBfP18tzNXefHAxs33dHcDXoqFj6pP5vNZav9jUcA
KJirDjTngPhki37mZYOzu/hoSJPFAjGqumhfwFzQf5OH725Jznth1mZMAPClKAqtFqSOZwn2ssuG
TsJElIEM0eSNC8u1O7QLgcsnwHZy953YmayOG0ZyayQ85RF+sZ4phg5X/u2wE26hDCtW8R4lyIP1
vtRQOnPejmRhI1szMLWzFi/ZdSAgaEiKGe3BgpBXRw4Xtl5Yr9ZfXqkTQ5PheUnZjNJgJIWda7l9
7LSDNny/bGIuWD+xMXE/U62zAmqU8Xn3kKKD2N4Hqbd3wm+i+VggGZI8lP59j8iU+NQKC8bnAk+M
m8wiFG/QpU6MS6WoCeg+cEeu3TvlvmYR05+q/YS8wU115T3VW1qbnKvwJiHXf+19o0Ht8vDnl/Lv
DzDZC5Vh9k4f8gEK7crptrXzWg93cSItmFkc6PTmzJGr9zXsKNARBFeiRlO9+tvb/glvPoJt8Jai
ybd3H9pVclOv/Jds97Nd2PWjr0y3yvFUT268/0/adzbJreva/iJVKYevVOo8OfmLajzjURaV069/
i+Nb293sfq2yj4+v9z7lewYCCQIgCKwVAwFKTC3sMy41diI+jv1C9nbpzB8L4KMc6kpqrENFWu/M
bo1BTuBYLYWBBS346asiGzMNfdsQIu4pRquXpgbYR/KrZHwPDYBeAC+unBJaZ6TogkYB2pI/JXVX
Kd5cbCf01yqHqMcEaasubcuFZUMzIowfGIdAmefRgqKwaYBwo8KZSL/0FghxlT0Nfl2DHPEFLHMg
USEUFB8KVhMsE5a+ystt2O/Hbj2092yoe3jRhzt12ufUnxiDSrsWjchtC3cQt3l0mGuZTOo6MQOE
SJWAqR3scZatDJbdjM99VLp1Y4BxXbdzQGp17RYYVlKXexE4oMLO++vjJmNMAn05wEVimFKnsQ6V
AYprnobKoLzrqqcBc5lZu5NA6f2/yeEcZwx+3EZBnyX6+/1UWvcdbhL1bbg0kHUhdANPShYxrsBw
pfjXkQHk2h265xC6R5A6tjna9XTSSq/CgOT7MFdL8i7ZyrE8zltlHZjvKiZP029Eo3IU+RGwAf71
tVtSinNVutJG4NCBkFAGbZIJAoIBmCOmC6hjrzRMkPlEC96R/UTu0KH/DEQ7eFPAUeDb3MB1pHRo
6+ls3XIrHfxK9FdftqTO8vW8BCl8SRYAW4AWoLEpxO9weJRt5YVRzVZodXZrtqQdt22CCzNNQJro
DcVCenJhuwD+/UcWZ4WlpIAzSjQ6uxC8ERRu0mO8BCt8wR+eiGCfcKTOVOXNDNzHzs4N0QbBDXAt
F1K5ixLwoo9SF5yTzs+xzJOW66DG7ODWyxdNLNdtryx4hSURXGiqgRKUzjMTUX3EUgQ8yYXy48WN
ONKB8+pyogmWNUFAVLyVlatMohODuu76uVkQonDdR2AhCoRKw1ZQbWu122CSQAy2dDFeEsKVSGSl
BKhcwZZKo4e2pe4UBnaw5KYvVTnRY/bfpn8zdxyZldkpgP8G9Z3d0+ZdSY11oYL7Wuv8wRSBN5c6
8pC44L51akFDr3LuNVJ7d305L7ihk0/gQ0UPivBOwHJa9NGkD1WOV6RmmxsrQBt3S4no0rJyJ1UW
gwmTT9DXUEo/qFRCyzur+byu0YKZ820PpYAwH1rQCIPlN6NoetFsLHjSJRFcgIjUfAS9AUTE5sOs
7CIgfl7XYWlX+OAAZLUirbFQ+mR99IX2Bn5yAKEVya0mJF4WiN7cZM51mZf6RU5MgfMPVWugD7cP
OntufYyIk9ryQVzXGKtG34woOFTZnVgOC0t5IRP8rj8htqPofVb2nuJuqKQo7oHbiwtBTAIkVAyU
UMdcIhhq9mCVu67mpcikYDINo4ISJvp43pl+moZhDCLQCfb5JteUdUfFN3nM3G4OHW16uy7t4hE/
Fsct6tCacl6l0C/e9rVThyTdle/GPnh4ku/rD7owe3cGKYYamHIsjnPBZqBmiQTCXLv/EA/xs/GQ
HqZflUXKrTHZiuto62ftLvwXyzmSqnE+uTTkLGzwwGXjXukOX0B70fbqGkR8oI5byjkv+ZBjWZxr
jsELBz5TyBIBOaeUYEhQN/2/RLJjIfJpvJ/zPDPMBELystmqbbetakzItr1/3Tou+ZFjMZzz7SRw
nOYt0yVW4YBTYuhLBsF+BJ/0HYtgn3AUYiZzMqaOiRBWIB3369fksdhJTrGlr+oDAP3jhWapSw/4
xxbI1xoYsHCfsv1piufw3SD6j9ZpiOACj9xugSD1q9zKj31NrLvs+fpqMq97TVXOKw+CFqdtBcnV
+GMwnwXAxCTWvblUZFjUkHPO/ZRKgsiMQ98raJsB8nq7jTda4XQDtKKv82a8TR0NkMW+ufBEtORO
NM6dtJagRyPTEb3+oKSXblRbLMH9iykw903Ey/XSSbgQFVijE+jDTExxAr2EnccjAwLofRHlrYRm
V9Fw5PQg540TJw9TtUcFv+tAPudO88JOnvtoJtMCpoAq4zmUv6kY6JQohhwNtlR8FASbDgDJ0IHK
F97FurRwBjG/cGY3p9K4I0LN0IxRrWlss3rW5RgF4ttRPoCVNae7unqNgvUkvcv0o6F2Xzw14SdG
eTFpSg9lgU4bEA81utN2AMgOAXdVOW38VPW70XyuZQEYTKmr9iEZAYiixc8BWHabxi9A1N51twnq
6xUFA1uWOQEIW6MocjItdLUJ+BYN0fpDkZQ+yIqT+cMSn5p4X/cP6bjXyxdJ/SgLAT7jDuzKIfDM
dcG1MOdlzbdZclOk79O8x73OSnZWvjd71CUeAgD9x35hgqH8HnmXPoHLrIPLkVLHrFdle0jD2ilR
ECw3ZXev012RvlTzpzg+tX1gt/MhzffgtZzET2F4HlF2Akmo3Vhgfg5DkCB/NKotq3tJ9ntDBlfq
WxX8AOCR3YOHlJp7qX8skgeBvmOU1jEm0MwZhlOaQCmu1E2V4QyhUpLQd3E6iBSzz35J24PcJ6uy
atyEPgUVJm38FF3J1nCPQW86bmThMZ1f1UYiEchxqoJUOgh7GzQ/uProqUq5Lvtqp4STr8ngfEbP
kDj4xfCIBhHPSpHj5uvrDujMnVtolsNcKGjOwMgA7qPTo5IBu7kY8ZRh0/ITbIlZ+3H955+f/lMB
/OQFHdGLaKQQAAqqwDdqMUSWJARO0VsvLe4HoDgFd0f0jGeOg2SNW0Om+1CJlk4M0+PU0aKhF7T2
4PIBCD26x0/1zLUwAGV8hwfk0pbWxrr2WqcD5US2a0grEvFW2RtPtUtr5wFfuHQBvPDOhyXGHBLm
1jVUQnnvUGUa7WrWhZbsMjAZDjagBm5AkxSQlwd9FzrF5qO1m5fGrRaC6XcvJKf4iWTOU+h00o0a
4ZR53yZw5U1F5pcQTJ+dLdr3hmvsS7fZTatoDdt2El8YieiEztOCGVxwWCefwa1/1Deg8hrwGbKN
GypEBw44M9Fk4dHXJ+TtxHKMXUperc/rgtnPvaY+F2AjoFxavYEntJxGpNX9pkSHQv56XciFx6bT
7eXCq5gCAd/Q2AskyQ+qrWwjD7gbjJfTb91g26w6O1i4hCzK5MJqjlEwqzWxovlzRaJ14eFuWru6
0zjv7f6Q+Zo9LNjSma8wT7XkfMUwpvLv9tCic6m+GpaoKM5GuEHYdGQkwDI+PaTpYMRx2EAllXZ4
r+0xQqISM5G2YCl+nOTXTpgqEDpI9oQZri4xFl7+zwg2eflcnm5ZIAS32Gs80s47RAnFK9aJkx4C
52fqj858j+BK8BBDGs8kvT14KO86eFsmD9ft6SwrhM8ETw7gThSw5QAo5nQdqigCK4cc9JghRtvl
DEOSvprsJjUfr8s5OxyQg9lFXGZ1YGBhoupUTgJ2+zRV48HOtAZU7h8URPFL0w5nSEhIhU6EcCdQ
7hU0tjcQUoN2uyYzkkBCE79YoYF0rdjFSCget/K/tVVOKnciYSC9IIKn2Z6K20R+0uhCQGH/+xO/
wv187vRFaERtxA5aCYkorrO0yl9aLYhvM9RJNRJbc4QjX2XT/fUdu2QZmJAxdGwZAMZ5oJoxlxpU
D7PBVoQ7cEeO4tOgfOrGgl2cX8m/tfsjhr9LqnIflxNWz1qhK1MaPd0PN/KbYNnhznwo7suttk/X
mo3noev6nb85M8kAaURDIfB4ABFwapKhMVuDFYMJKVvjwK0NkbzUpHcVHwMFbliQJVLdRYHcRnZh
1cV1B4H6vt3FOaG+ZWt3xo/BG/1oYx4Wyx3MiZ1ZzpGGnBcVtKkYjIhxPWne6CA/J7JEatNWvcJu
wqX1ZJ9/RRrf/t4VGe0nEdJGR7ox/f4Db3fN5Mo2uwHOvn7TIAeK7PYdo2vTailIXXQwuIcAlw6D
C2djSGaYzKI455AeARGzcA2gqnSYTl8wmounAhhREriZMYDIP0TorWmUFpYVeVX31fkiRlyFXbUp
fwa3hltXNt7tb0OvXaoDXrYd5XuskmV1IhcvOhNIvTrwkJHSSB/qHbrDvcDJfsqPs63Z1U33c0FP
+dJmHsljf390r9UEUCeB03WwDRntLOhizohix37jiOgFIp2ICcfrEs+bE9hxPJLISjVHEo0uyPRc
gIbmj3Aild/HXgHkAJJ4wGOeSHMzOYYvrDHisPoabeNHuRF2yd8+M7FvYNAuwGTDQ9NZx5/R95i5
gTOqo60qfYHScEHL83oBJ4HzAegpG/KwhTNvQEhjTwHIrMGKd1tG6rPW5z4gmp0xn1vP1EArXwJO
YOEDzpN07gM4n9CnZlqJMlQU9LX+Y3gHxzkagx/K1X1JMEH+kXsY9hdXymYEpwPjO3ce/rrd5fQT
eD7AqA/azmK5QKCqRJEexNTNpeeU9gu6XnQJqMkA9wgHVeYdfNO3IsCB4JBC9LQpemc31PKA+rXw
wHo5hAEpASyKmOXUzlDEC6MNJ+ZmMZergaLq0B08bavkZHpD9/+jtml9NKjG3hK612X9/shlSfTR
iQFa7VzkDeQifq7aeLoduxYQRMI/LeMfMVzq1o+gUM1CiMmDF2l2kngtLb29nl2ZYRFoc0HPC9oY
kIRy3s0oa0AdC3g96cTGlYyEWOP9UPhmOKHnBByfsW3+y1E/FimfLl6DIWp5SiscRDi3NkcjVOVe
92iXtudYAufQpCHorDSDhCLYT6Ofx095+9cFTywcMLkZlil6Kc+AM6ZQrZS+QMkj/ZKIZDktdYyG
0N0h8RNc8NslrttLOllgFQdMIsbP0Ht4umpW3gf6VKKyVYGWUE4J6g+2lC5cjvjLH3qt0U8JIDbE
WRWgppyQQQE63gQKQRQO7ofuTWp/XN8YPobzP5/zwb01p0kYSSqZ27thfGnDkiTBLkNudF0Ov1i8
HM7V5hgnCWLM5hJh/CX0gUurjSgscdefVb2YFNR7MGmLJB1FYW615Kbt2V6BGiYFJsf4OtUfU/Cs
jUACMe4r6y0NNoPmp/F9HlsLCl6SDdwh7BAMELL5RrXC6GlWKXi3EOm2mu8l/eeo+SKIvEw0f6lp
41jDk4nCb0sPibZkJReWF8IV9JMDAIKNQZ3aoqBT3Rx7pHh5G7py4YBDlpTtoyTdheZzp+xrM/ZE
wEZm1DPLbayv1HiVR8/5BNgI4NvM1MOdSQw6Z0RzTDTM7mCqtlqDS0m9FxvHzL9aFXRR8V7VDtNU
EiHbyNGjREOSJVst2Eu4KWj7KCodA4l1vg7k98F4qKIfwKZYuKXzqTX2+ERVzmLLLFBpmkHVWkEe
b6LNWMlAPLozrNCehQfrr1vXeIGc6RZ5DsqqAQKHOCRUDfeNZAGiTbF1eYmrgm3T8bWBE8V3rKAq
EAxlCFEjWMbaaSJytpkFzWWtf1P899hsJyvJ0/CgLJ2CKbqHxUYqah3AnpMbYiXxwsk4y2Z/a2UA
2xGlFUbpfGqcwTQFetpBjhWV9lAfRHlbBw+q+Dyot5ZyKwsrGdhjQjuQUpxsQfX7OiUt7iyDBnrI
8Ic29TYV7grTAxw+EYSld/4zOB/+A7nkIcjByQyOVI1ouOo22VZVX0t9XUeZq+kCsehzOeD5pgVB
M9pBIynCyThQ6yVRd1MHXo6JOkNeOCoUGPXbslbIXB/qXLZTOXy/7kbPanXfn3qE68Ud9AawpWPT
YC1znPJ4ykhfRbYu5k6Bz4vHkOABqC98Ae9gAd7Brku/6GWOhHNHT+70OAssCJcTmWBiwTHk7Wh9
XRdyWUUgzFiMQghU45yKowmsc00E1c6M5CfH02WrfZXauxJ2JDG9DAxNIdoUrD53i1b0rgs/uxJ8
r++RcE7FPivmIG4gfKLPgYIe/8Qu0mprypsoFhyApDizem+K2ywobSHSnUR5UQzBlYYO//UxC3Lb
skaSg2s3r15iGS9NVuw03b+tkaozhEC8H30Ho6N0d24FMTMG4KvBdjGUsjbzXaSCRwTmmlQ1yN8t
uzNHuwFuTPj3uPRwG9gaQ9QxdH+Gox2avU77eMYDfdQGpDWy3M6F/lNthexf7O1IErcZEojgVamG
pKqVbSBx2lUSbzK0N13f9ItmfSSGc/C5HKeKkkJMZwV2QStbBjK8Oi7N6p2Nuf+2rf8WjvfuaDST
Af6HSQMA6zrgi9JQl42FW13O/CI0nLH8KMxbuboTpVUYb8v+YPZb4CE7pTXbqbmnxl1pqQBiN+2k
cqn8jOdX9OZK6fP15bicyTB0YTCXg0bh+453ZFw6rTWKCjk2WLK+Zv1dUlBuSIWHrMwnkvfDehzL
lzil7xig9/HIAxwoZal356w48L1YRx/BeQFt7FQxxzQT0fF8pGdoBOy+qmhb0NQeaAcCrE0j3uYI
/deVv2ALgPpjNMHQH8iCnC3U9TQPYY7zX7WBYyXCPugzNy26hf7XS06OQQoCLJzBuJ+RVYLwBxSw
BlxpGAuWk0zInHJQfxI9MEW3E4K3UsnErdENsZ0IdCZlhdlRPf3r/kQsMwiMGHUOGokx9cMtc22k
ualOcCSjaaykPHXmvF9dX9Kzp4hvGUdgkFz8z5RgSqIcMoq6edearCaN3rtZrtkt+iHySFwH4bBO
JWtTAM4xSPtHAS1+ghJ7Wp8u3RL5OjD/MVysb6mUtq3GNlgRid7fS8Pd3JekHHYgriCJJtpd/ChU
T9fXQD9P7E6WmfNk4Fmasokts1ZpRO1+qt0dbsQoNy31VF1U72g/OfsFakjVWiV8WdqwHGpbGH6c
fGQR2KWq9zD/NVQjqH3869pdPDT/CQXw1WmClyU5qOwznNXMAismaDdK3VoVQr1wy1kSw1VGZgAY
T2oG3WrtHpxs4fii9gu+78J1+2ifQPh7qknZGEFRjGyfYAx5WKLR5+V/WyvuMNDBUhPogWSYxn6J
F3IzrTfAgHavi2EGxd0k0HYBvDP4aTBRaNy5DqtRACA4tgQwpa5IY6LSPY2exMwb6EbQl2gCLsU2
hAsG4I/br2J+//1RzNCCulLiBHvT6p9qhqfjdjUgKIjjW2TdAASWTLie5WAai5KdaDR+p91bw6bE
BbLpDqLyOZgfPbDswUUuSp0HTB1B/JWCy9eYwwUPzzTnVubkS9lRPfpS8KsVWcmsSBiyeRuIVo6x
q/anYKq9JwZt8nOcUzCAXt8OduzOhOoILOwKhAcZbjuMjkqBGklYhlyibhga1KGRru2UOpyc2gJL
2miOpW2UEhLrrKkXxF+KpiCrA4wVCBfRDPMdjo6UHmo9n7tWYanHC54YiVKC9nD0QmB/m2tNj53R
PAA8zruuNb/UYJLVYX2gwgEhDQyRs/VeHMyhEkyDSPWajngf0tGqFj3N/T1dAlo7CzIY2cOjPeN9
QgsioipzHkcaMkK1fhZoZL96P731r9sP9/AQOovvlvy5YmIwnArcbEb9BMyXUzGhUCpdNOex/awR
sCMTsgMfMbHd1cJDusVHDCYIBBLIAjRZYli9p4LkQM6oHJax7exBw/y6//3L8/benkAsfuOX+3//
h3/xyZrgNziS/+/viOsStyC7ne2s7u5WX3crZ3v3fPf8+bwU33njxqcCthXzSOy3CQbG00/Nq1ZT
AS2Pdki7sT3Pi+3vX6ulByOZD27fggB1hwllgJ/Aqk4FiQPN03zC4jtbx/EcD0q7ZME9nHE7fgsB
9JYIah1gG5xlRIqV51VcgYGPbLfPW2f/w/NfPlTy4i5s8VkOyEvikgIwVUmBFUHSdr/HtoHN+/rx
O29/w8agJAm2IxCVYWCC8zoxtWiC4j4T4Dive+8X8WEO9sq5Lue7MebYuzFFjuVwikg9urxSCjn7
Hz9+Pj4+4kpKHkHVPeOfYDNg/w2i3Z1rrx6+Svvh6wG1Hfzna0LLX8T+cXf9i87har+/SAFkMetF
BrnpqaXUeNIsIsYw67Djsr5ZY3kZh7m9Wtn2gvpnse+3+n+EcREFeAeoVlRMmAPrJ969j5MJSc7K
WRD1TSl/ttKqAi/+m56dcz+o/YRTazVM1J6dAEhj5555AugHBR32+18W80golxSFVjp2TQUyAifH
Uzf+SMHQnpNnqJvasf3Lf/Fvd7e7nbuwi+e9dmwXjwRz8aOrerBDphAMF0iJ5z36b/ZhyatcPPDH
UtRTWzFCSQbgAlPP2RvEwore+jDVpyU7ObtXf9vJkTqcUaJ4Vkvit6BXx1v75LAk4RtZ6sw80KKO
1mJQLYDR91QVJaGFkIKKgO3U1iA5adzOdTz/9qN0P2CVzEZW7BgsPPvywQqXqpOcipOLhw804lPk
VFE1FUTW0dqLHvdyBSbcyQnbpFkwST7i8PI4h6MLY6DUGFsnTeEWEV53CpTK1XKVSr869C4awbOw
SDB8OYdiHdvsjQUxmYs+gJpUCn1ESq0NuMFuksy0TTQnHDLjBlQKeBoYlftaF9bXT99Zt8u3rn/E
8p3cwG8odK2H2Hl86IY3TE/ZkonWoeQRQAghWN2led0JK6U8VN2IdH8hSjGjPDap3+L/ZK7cUveB
bHRJB/FFYpJp2ki4IRfJx4KSFw3oKD/m1lbKgiAxJkgRWm0FQHNixm9Wii5U8W3qDVLgBU8Q17GO
N6giAc7Zz3Ic7UAB3hVGdyL6fv1z+Lz1t87fkOpIaOCDTo+RltBQjyZk60DtzeVXULk51eSJ02fW
L9FFfhfTztf3jyzOuXahrAcaGO3JmPyYjLdY6ojZWXugP9sAxXSqbI++NXAno4Mi9Jtga7ReL2P4
cdqOSwM8F9VGtz4qQUivQD1+qraRlo0UClDb0HuUpGLS5B2p00fV+ikDvOf6Gp8l7N+LfCSNM6xZ
C/JJqKF4P9crQ9hUtMPbijfXb52SgCHoILZrYKSQogIU6IyXgOaeRkvY45cP9dFXcIbXligztgm+
wqhfgwAQq6PhqYMEsKe9kbqi8TABVy/B8MmC9nwqy2lvcCUTQDdoI0C3YfBCS0ptFye1N9V3KNLk
qpfQryj9CSKj60Iv52lH4YFb8lQJ8nyWEB5YHEfXf2e/Pjcu69+bbIzeub3jGEhfCK40KkEnCBrd
iP+SkdFu3dHOiI4e7AJplLO6/mHfXU7Hh+A7Mh59GLcLZoEnZ1n9HYLZfcfZ//eHh3/f73HdYUkV
+wN/4tcO//zOeRDR8Mth6db1j9LZybvyUfyoqlAFVSeefNT3p3nO71sW+wr2LfiNzJ39WvoChWUe
/BfIIgoqEiaQcd/kloVSK9PUGnNmTDBuft+/kMrekxdof7A3LJ117ryly+eZXNSDNQDCgOAYd+oz
OoAqrSKztiBXlAqJVEa8F7VpoVL5Tfd7ohwnhMua26QQkshUcDmh5CYkwOCzc3Tl/sK/zWTEnyG7
WbvQk0Bdf3dr36/v/bVLNhv76+vuE8ux9lie83y3Xd05d8/P27tVR75CZyCfSwhtvGtk1Qu2GLjo
gnn3rBlSS/HAi9cCcBcD3AMsJZlRgr8YlQDA99HQcjBNPRfunFbGQijiw+83lg3IahEggEh0hm5r
AsFimlWQvUryLILrF8KVIJC32TwvIeleFKWjfqKCHQ5dglzUK0UKyO4ZpK+J9V4Yv6wsABX0QlPp
WTbzrY+BZiZWBEO3DpcDRyqaDlQmpDd+xtm+rfaS9ss0H3LrtQGB6Vi8jJItzDemchilBZM7v3Az
YKAj4WcmB0YqGkB4nAYkM2dPHFZFcYsRQwp6sGablbtcpE4WLgi+uLJHcrnA+l00oTLkplkcoNsi
9iqr3U8oYC+4LN5fcPpx/t2KG/SE95CDplonwNTMmKPL3BPNeCF8XVQIz/MybAVzLPzkdjVlrRCY
OA6YMAb9y1pXGtLXz9e1uSgEvY5stBcUX7w9SuVsZHoF2omxLkldPRi1J0+f/yIDwCmoGqLPjm8l
z4eknkAlA4sAvVGmOFqGKcTy7X8TwqV4ACEI5lpn2P543UvdaC6EkmQgfjP9aVSzpVrz2bqxIQ40
kKIjEe+jFp9aTFIAd6VH2Jz0Rx04sTiSMl64FZzlTcAdPhHCOQsjApiTrkCIKuwCAKKPP1VwkVdW
54kVGqTcufyQ/xoThpPJr2MyW1AOMitNmPA2OKkkkyvTlQCluhD8zyIgJ4qrPIBVuxgNmkC96tD3
791SuXrp57O/P6pWT0km93IYg8Mbb75A4SBpu7BDZxGLacCM2jAkWcKL9qkEiolflWrQwJgLO9Ew
shDdGEJoW9Jrry51dzLHchLLOWGcY6WyFGEeA8KaOLLl2g2kH0mxLrLUCXS/wlj3Xx4oThznT/XO
DEurhrgYo+vNfi5jx8oXAu8llbB8oKsEPSZrZT9dv2buEq0IIENQuxj9jpYrDoJBRgN3QVFyhEbZ
RPXCA+clq1BRXYC7M01Qx3P5XhUH2iTJkDnS4jCMyg8aLjYe8BcPdnD/yAAvzaleYSZHXQaATTto
SsfE4EGBArSposXQy6faHTCoG6AjNJidv9+zY7mcw7DyMjbjEHKNuH7WSsFDu+whN5e4sdkS8Zao
4rEJONVoAT+7ww5ihFwqgZi5EgqCIUgy9xaJANiDgpQdUuOmjgRfnJQF9S46xGPBXOxF63lcSgME
o8tZfpRbERSgEzC5kpn2diGWkiMj+PtD3LUbahTZfhQSYeHM/38+QgO7EXs5kviytxRlOV5n8REV
ZryD0e67VWJ8CK03Fa5Q1o5RfI3h6vrGXjRaRg8ogrAWrFfcxsq1mIKtAm05ZW7uiwR6toV/XQRz
H2ebquG1GrjjYLjjUQS0WM4pUoHU1umzmfqp8mkJbr6EsXZREawdklPcvtFWd3oy0N8XDEVZpwy0
fdOFmi/Uxb9YiY4HGaS5MmMI4xbLyMpYMpMQcYWOkq8FQNoI51I+WEr1Sw4HxQZcwowbl2CC+dfE
1HUmSQtO5qziBA+AwWNcJ5EMGjoQBE/1DAKtG7UQWeLk7tHj9BFv6/VIrL2+Tg4KERy9IJslssoL
a3sik/PYFDcOnea4xnQVptiF1FB3qRGVC809F+zEQDpqGQh9mJ8xOJ89ZnIKWmZkjBiAismIZk4i
xt22FxTHlKKlfr7L0vDAhHo7zhp/2DRaJ0MbajB8XFy6cptkaGCOJa/JHq+b/yWfhgdgkT2xGZjr
5havzwSE+DrH9QF4+Flt3CkDuDiKFrNA5ToaAkdqEleg6kKUvSwW6wjCa0bNya2mFgfohjAz3CYA
ekNkmm0jA82JuuwWchR5mWUSQwsB7LOECHphYcFSjjiI7kP8trhDUk6UltkEjzLJ43qSFReFuQMt
eq9Xl+pwS6K4lLLsLbRlzcx5JXMFuvrBoWH9PI5A1hH+tt2eRd5jtTj/0rWqFrUDZLXmuzXExCif
6VIEYKbAe8pjGewcHuWVpTUA9AXwYHYWvVsNMF/mdWA5aeONS7R9F2PNsSjOPEqwhxtTWKa21lQO
qvHmeDMLdoV24yq/6ZvYkYEbKj1cPwrsh57rB95iVGIQCBQuQ0qGMk7RfoxIMGP4ogwwJadbB7wC
L8j57sU9E8R6QNE7hZsMX6fIgk7H2C+CgerHL6pd2M/Fju4VArYtwZ3sYG3tgEGNqmm+L52ZBI+v
la2ux038GLxWn+pCjL2oNjioNVmXWSGIM50J4y7FJCIAFoEBwsJ006KzXNXGu+ure/7gykwUN0ZG
JIhZeYPzNLTIZw1gikgO79R7yaOb0O0tDL7KnuaHXuqUA7H/tuOWHQu2k4hEaEgDs+CpydJSjHWK
4QrbCvtEu1EzpZW2cjH3IIIUu3ppNP/CCUGM+OO1mUc4OiF9ifnNUlRxQmixbWGx8pB/iG3kAaXI
Ay37P+wcyiTQEKwLKOVyK9pJ1tRQwNxhLGAf4nnBek81//quXYitmLNFXgT6X+Cg8YNn0ZBIlchK
hHQWiJQEJF6iNb3kJU0FZENovcEkIu+QlUnPRpHVzZB130ydSUQxvkvqCK80pXddmUtBB9VHA0cW
Roi76+n2RPloFvWIWslc3g3V+xT5ubzVTT/uD7K+G7u36+IuHaxjcZz/j0api4ZoZpW5wsup6DVp
btdivP7fxHA2noTxHOYA8rFpONBXTQgqu4xyxRvpaCwY3AX7RjIFpmmwNKMJgPeQStvgrtFAIysT
b/LO2hk9kAYZm4GUemh2JP+i2X/iVO46GcP6BtBsYL/kkJjlrgY1qBYt6HR5l/4I4YwiQJWs0kMI
ETC/mCr7JlBtIx0XVLm0ckDLQBmfpY5nsaWac1FJE+RzwER7qnMQvUTFSh3pj9yQHHVaokq5dKiO
xPErp/djYqY9xI3WhPJPbnfyTsi2SCkX9Lq0eseCuNWLOnhYZK+pHaYrJHGCMAD65P26GSysncqd
I0uMIxQ12Nrlv+La1zCL1IOSPA5X+hL/z5I63FkyxlHpOyZqrtbq8B6DnAcY6NfVueBSEWhxS8DI
tSaeTSxOs1hGs4RrWh14ejJjhHdplM48T2SASKSyV3YEdSBZn/q5OgO3mtKjlonbcrPuDIoriiaH
D6iQFAhJCIeRRfdzPv418iBufyBawBA0hrcACMFZg5HFlhQbuExYJuC2QjQ/twsXzAuGDQlAtsQj
Ihrw+JA3BMDDzSIkhlPQ2Eb1YrSxW1mPabTwqnLWQcAusseC2BofhfI6Yj2/VpHayoMlEWA3Eomo
b0ASOoAlNHludpajLtwwLxifjnZCzO2AXQIryP7+SGSG/H3C9QSRUNhluh+rn7m5EAGXRLDlPRKh
CUOKwTpo1babOd8H8ZNS3F837/OWN7ZyMma7YAKYGedzriSIDKkZkU8CT94Rn8aY9ER1ehuR3Yt3
5o3oTETYtl7mD3/vjACvhtZpUNuyHJ45kiPtBjPuzVpBXi3O+8bcKeOPWF2yC+YBuNz9RAZnF7RI
1a4IkcViOo3EKwzEvwW7zrN8hKZby1kqqFzcMJTbcEGHz0DH8KlKeaXGUTSzupGEQaYPvfZp+HZ9
w9DfyTzomVK48iA9Rx52xnbcJmM9pbGQ2Nqg2wPgZMVxQn3zk8oPSbUPwpuSbjLTD8ZNPXpt4iuh
S/t91PnoLxEGTNCRWXlCDZCYMwF1jTo5pr4dtduB+rJ6qJqt1W0MoCLk1q0lrEXJp6kbiPu0RTqJ
/jpgqpB8XGsGm2hFckbK3DaSm66yjfATleQpxxuQPav7dtqFAaGS1+rRJlK9qJ+d1vSqjqTlzhTW
Mm6lQe1ptZ8O70q16hpPFvyi3DTRWtLXbecEwisQE0ygQEvOFHp5s9HSfR4/5OkaExMgWQGAbT6/
ohaStPtx2s8i8Al2CrrTRr/G/4P5k4I+hMr+YG0tABtYRIGBUyDmTgz7xvITnN8+X0+5qww7gNSM
jd3i3U/EMCsFlXJxiPD0rUyADWnxbAKSoTBL7K6tMJF/L9R+0v0/iq5rSVJdCX4REQjPK572buwL
MTsGJ0AChBBfv9lvN07c3aVBKpOVlfmFBeASm8EW5J9W/Vs3dzaUZ2HlJ/h3w/xIwBi6AU2ugL0I
5vVYUjR1+ELs1IIls5Mx/KDJCibI8pdDdah70B2eb+9Ua9kwfY7y29BfCwrtZHo0LewJffst6sXu
yM3Hwt+FkTXlneFxuhJGQqOV9kYw893z35+KO/JJoruZu0YmHJLYwXAeBdk1oIxNmoxq/CJaiXwz
L9BjCWgZd7YeyA7bpnCF68JixSZKs19FjHVDyuIZbg/a3mwOiv6rltjq96Z4FXi9YFeHXr8XVRN2
vAkWI7Pt1PF+l3O1/Gz1y8xTpb2VzRC0OG0QYA80aPUrD5BEcx+HM3M/CjeevRe/2xP5o0EltcxN
NyefGFbPzk7TdwQaw166WpGDwe/rMEewt2TNQbgHQcMnL2fodkre0TAHIKAHnb3fXInR/tHA841e
Attffwv6Wdt5WowFmKivQik+PAHt/qR8igJf5Hw0x0hakTZcKz1a9HSzYzXdSvDB6hjcVap6gOjA
aiqIxnapY1Wx74Kw5b1M0P0soCc/vgsvKUv81TYUCq6DtwbqaHUXKSOIOfv+dbHdwJCRas6U57Mb
wXfPXiHISJNuwb1NShj+1aGhBdNiRvQOPym5JvrXJF4oiTl0EuomnLS07aZg7X8cDZI2BIp1GeHP
zzFC0HkUgVXvNYjCY1V2YUcsUW0CpyKunZ0iH2OfafOub3qsDp+M/ka6fOURba61f/KKbGnLgGAc
o++MMShVQmgyDqdBxrSICxm1Mw58apoprYDofPZLYE4Q0s98xJc2cmzUEBHpQiZAX0tmdn+KVvQP
7OtqMKYRf574wiadTg79GNVW1FNoOJwbL23G/YL1rqJJOyhCDRmfD556Fwr7sD+AHCZ24dq35R/h
4EdVMn5glXGxMr0KxXqj9ivlN9UiA2frvKu3CPIYdrHXHZZUcg9AdMNbmu3IQuQi8YLP59/wj2n/
iIipjE0zsF45eI19Zr8DzlR9JlgIeuF9HXf1klhdVGAvbUwobq9uROaMtxURM1R6SB7+hAAC3mnS
a3mnt0lRxNK8eXINV8jDrUk1pb6+W+qXhsA6rIXzdVLMH1gsDpXIRhcdRSrIroKSgX6zq+chK727
6zw0eu0XHkIZnmyJC7exEvYWQQ0Xoaa7NltSuQ8FSzB9r41xVQV9d/bon21kw5YCW1irMyjII2h9
HTQhlhhfURsypUFiO2pYVDNEQPHRrHtpBtA18KoT5dep3nvY2MOP7IZwUgcD3uvgE3vntaBAtRH5
ES6PtRd1KLLlOAc4Kg2iuNuE2vI9kZ2jx+Yc2ENce6FLAKmApaqiAougdTLZyazyYUzwK0i3N8hu
2t4rmXAVzOA8LM7Bs95t/K/eujRVbAgImk9BX+cuLjvEFRjMgNUWavgSFA59+46knvbuF78GT0aa
GPr7gtTmVK/biF+4U+xzWZJ+3BvDw4Eyr5uLPjGEi5P5u8GepFoSPtNoXnigpg+lLSGwv9C0bsp6
qycW6vLeWm9iE8Egr67TwAZtAjGzDl3n5uOutLk+ndwi4HWq2A8xXhbtTLzHsPSJo3BPkRlyvYGJ
Qc1hY330uku/HQoY71mfnRdL7eDSIyOvbnez7EibP0oaa5A/cXaLgIag/V6r2+QfnO1YjqlVhlaV
9BbOF2hxywupPpj7Csf2YLAvrnaURXl0K8gInV1YrigVmxs03ec3z8XTG4/CraLJE0dLZbL6I5Wb
NtwAgL932N1EeGyyYo7IZqCV3g39FAOeilpkmtWxstK+VnKCs91pNapQc+OaZmo+iS0f5B+zJiSc
Grnxx/OuK/vUimNH9qADBV0T18gkmg4YRbWQC8DoBSoFVHtvqydUedFFn0442ZtjxsK44lbMwxtT
PvRpD4VA+FZHXUsm7Y/1Py50uxr2PU2fIO4cYNk+66G3fUr74tCPpVVxY1zLTu2WMiVm7oz7Fj/f
u7r9SS/uBAIo/r70Y0dhk76PDLdHCn5xpu9iM6KqN0MTYi0lvm5P3ucGwjpbpmQy8X/a+Ngc6Anp
f355ff4fiHXfagh0MtCwWTKWaYdSgfYhNI/aPqbbq1/tIZmzLnBe2gn6rIVuZV1HwhtiMWDKnY/D
gcsvONPUFqxQ/T4kBFqnVeLMqfAjzXpq6wdaj01Mdpq9g9Xw0IbqDGjQUODSUFY1u0HdbC+y9Iff
vjnmuZ8POo6jnYn6RV8vPRRpSgNryvlQdDEc1Kz5OKFG0bqAbxddh2Wt/hhQ7GD4i2Fwlw4SAvgv
nJ8pZLKkTBbkFdofaL3iD0CFcf1csWFAkdcnmVrjnooASk9akzuSH2z3n+0d8ax1VyRlcwVnMtS0
IyqcoJqPRp+08iGboyZoLIe46LN1eofTBoLzmcynsU18coM+n+7GzYRZpzqa9pHzV4zy045oeyaw
+d+HFU6eLbLJdm8GUEB4FejecaLvHodN5rvpZFDMCJxVBrNhx/0wxaz55Dh0Uitx7lMb19+DmA8j
iUUOmvu+Wad6IQFFUJcMiq/Q0YAk65rV5FW4SeMSeD4/Vu8uFniPT3AjiFYj4stfSz6NLWuWrNj+
+Wts0m/Vb2jTD7UIiHH3kBztjFWvtIbhhIJTSnWpmn+WizNCX5j6ETXuhSUxhPkAdgtjh68S4M7T
uGscHhwmiGTvj5li7cmr3mwtovMaFUUGv4zV/nIwQbFhZTtVce9sKLAOjht7KveNvHf+uUhqNWz/
SmPBo8AF88MR3yNbA6Psk3HZ4YgR00vANmP9S6sflf8urExgdwLaYxC5nFYL0uw3OFp223Wz3hyR
zkvWu5m3JGWHJgHFsFu6gY2agBTZLBO55VV3bIYLX87WCP0d8utiBLNVMKZAtvUWqCM9Y3V56rvD
pCXjvO98/Fr/2BY3XuEPV0GxZUSPZ6g7iS7jbTLP+0Xlax1bqok2iBeNbqKNH8voxXBcAB4/SjjB
x+Z6kNqJSxmvmFRDTJ5Ho0hr71CN+7E9EP17JcetvQnrUjf5yNNKS1SbjjrY6n0ilibk/Hceb8Jw
kLcPpXnSSW4YP17xB7WqlKEiU2XmFQdTxwWFwaFAFKDLbzfv2hXR77jBQYF9tyZy19nHlfLoh+Pt
UUNzDfyOFhSTN8Qbj12H8YeIn5J9y+FQDixwcTu1NVkbK8H5DrreR/pPfIHzjb9+PNV2FepgyxlS
xOUy7Q0jnE1x4EOOgwHngsB6So0tu5nAp1awuOV3j2uJ3Z8tK+P2gO7kNDjvTRNDzCVwSLwOH/jD
KD6YmpBVXBS8c6DgEKItu9Z8IyyvNY68im2l6QwxS8jcbAHxvmjHUNKja3p+pRUsgNaIt+Kfj8Zn
oj0KSSf0OngcYRNmfC4A0TGEtYgu/J3JGdYzIDAXN9arbHa+dYEB5uJmjpe0OD24vuHgZ4UNQSr2
I9Sj7XysnuesPw9Qi5Nviqfruhd2avg8WJqL5tPA3VBM3UskY4C+1OvxDu6dVYeq+/XZhTEzhNOd
6oasRzGKtgDs6Qg75mX7YNVXb2kRr9J6OlVQIBjmbNQbMJ3Sje60cgSjLyEE5uE8nK2EV1hscnPG
3+bqpV9fBU5PX+9bfvIrhXEHiKfehxxZYvU7i/8MRQn1TWynUFR7A3TCOG4fvsL0ruvJaJnpaNhh
U42BxcpU33I21JFcohUikYW7J7DInbw1bVwf8Q9bTRZIHudaizXzk9SxLL4d9tUVwSZ/dPdi0aQv
kNm2fNG/2eoHFk5lCXNWzwtHCsYgQfxmBzyt62X+8ubU/3gfz1BW8aGb5ULxQ99Os/IRJ/5W2QVN
/46WMyQ1Nm9tWPcxpAYCnn17LcgVpi8jCQo3X4vUa9cQ3u6RL/bOhgKvQ4YSd40cRrTuXv9bC+xl
Df/KdQtHpHnZJoq9FCiNoA1IAPoSuweKMAa6QuHIqrAZr0ujQkbMQMlY6H2mY0g80PsE0Re/wcdD
z7n8ekuJdvO1K748Q0LK3YrtdovtBmlYh2mIWoJK4r/PbdwaIt76pzU79DnW+1p/bda5HPFpQaYc
vDNa96C0Uk28QzcIJuCJA98Cb9nQJSVD/9ta+WAiRtxIq+P2AakWJzqr0GjwzOWPu54cOMSMTjpv
l2a863SLHYRC5mKVmTwc7a8kTzsE7MdgK0l4r6z/U31UiT+qH7UiaLrIaFKvOUDbY2uOTz0pa8qN
Nt6sZFWow0YVbdVZthfdikv2srVROe02sw1a98bFx+jdrOXp8HPAbCqo1Z7WT/oz3Ht+u+Fe1TPK
ku9tRIUM8NZqbkLficEHPvDleLGJyFzDqkfRK4ReUFPOIm3tT7d+EevRM74UYq+rn1wjdxAdET9r
U9s3cke1uLJwSIcQvQwkgIAPTbilaDTuUt22KVLqJumOLW99Y4TauCOwjHGhxMYg8/+Fp3PmkxrK
gK07uv4M+FcI+dcWl2GLJL+VQFds+QcDeihFZVZ1NFSudwfJXy3rbQbjkFovugSHE6iIkULA0Vvz
hiLaRJ75sJYlWIts4BcPCbycE6g8oIN4Uf6vLY8jLFR4xFyWtCXbESPRvEdd3aY27deocb2IOmWy
+mfTpUHdQ5hzCVzvhevIXMZvaT3G0U+YHjnkRbf3w/pHuY0X++uRq1DfZv1P6kCvUENHJg7lsEQV
crqodx35cku0VHom5A9eDzw6MDYcT2ROhPdhe+fBBM1PGkBPbnab++Q+mileIK1+fP80ilw3UMve
G3mtt09VApbCb7PbArjUoVgelnPdynQke12Hd9YN/3Fy3ntS5bYv73J7YCsIotnYz2j3Vg/hfKXQ
ez16OyeVDPBFORpiYt+olxQTOhnyaxgiKJZfje3m8gvALDAvL9C8M7e+1v7DgAINfs32LNZ+5ubT
sFHgwCOokgjFSz6z42zdMb1HnfTjFDvS3yYINRbANxY35AJOAWTPOvy+IZqcm4lU7AzAH+6cQukX
xhN8V+oftvGPAwpS1g5DPCUEFh7/SdRebvVjauFc7rR1b2/v6A1jeCpHlZc964lSz+25yLvi9Lxt
+gJkmmtRi8CLulqj7xYMNbUi1Z1TA5qxToHE7QdxM7UayM9+87+mykFpPORNo0ct6K7N6gADcCNX
0yKDDAFff7h/p7jxQos2HvVSR8u3H918cmr0h/FSrGlbphw17siOrHpI9+q5l9X8ddZ0qccfiCyE
5kYSfyuDurg1/pULcRfmvRmuvbx5xdP0GmfUC8Q6RNiIDvXioo0HPqGSpSde/fXLT6MZD8cPNf2v
RRE/UXhVI8CUrybik+3ugQ6q5TRBas3r4b519mYZw7GLlwytZ5cZxdPtyn8zxcUqbxagyQHsLAFx
VBf7tHz6hi2X3rDQGTk8TjES3ttG3HU3j59q/80wrmN1cRo/GI0XC1DWUkSsRVBGr20ynIIL4BjX
wJYgu/iIYM4owQTxkYG6XI7dwajQpaJjQvtlR52bW04CtRfUy9fW7jPVAZ/484Zv4H09AIShwsLh
nFZrUkApEYrl8eYDrbFu9tpEJmJaU8EriBx1IHTyu9eOnQMNRvgXLW+83Hm0C/w2d+3iCf+VaEgp
ZJSQxaE+sfJ/0staFHbsbLsMnQ9QWZr3RWzCYhgxaNKzoj8vzheaNKjInYpZA46Scz+2S3ffo/yv
7Dm2J7SG6C5K7XPVgZrN62UAYOepr9qsAu69D/6X72MheTsa/ESGP4jkpwbwXmc4El9GHMJO1bAb
ahpZNV5DteP+UT2rfiMD9+RKiZ0I55s+sWYLHxTJySVXfdr3hkpns4yYkWndffUvJs2LYgNsBzu9
url02xtkSj99ibtjkrSGgJil3vqxS7hz5JX7z5y/Kn3FUk6zM1sn2DQeuGo6+eLHVzwujbsSp2L5
tHkAUetESCvWyh4Yu0DQErnlvUHNOpqWZb+Vr57Z7Czcf6tvIL4v3sFcQDCrvmR99chHI+5wZsN/
l8HUtNHsQq3/t8VdZOrNo1/CMCKp8oXmFNXcUrTB2KRLc+YjBxR1Wzx8h1fk09XFYAKWd2aTNAW6
gLO3vVN2QVNPcF10IUI8n2FdRstAat4puFA+VYxLNMcCw8UBZQ0tXheeCyNeOBYBPnycjxmZDAQI
qi7jBvHEM/TSASgNGzIAyo1hdEOnkad1IYHpYt84B+Ku6WMw9sdlrJNGO/otqm40SLDA9F9Aiq+x
Y9DtvS3WnO0AklRQ6wCWSVzx747mbX9DhLTnjOE+D4n2rNVhC7WWuSzv0tlv7VXrEAnHf60EOW7F
2EFEqDIMO7Krh4VCkG5vs/XknSjAwlXQNttuKo9ii+oy4QDbsPiSeGgwCYetuAFq8PrqVHvZbflk
zOHcHm2a875HwpjTmSds/tJ5rNHfdftcn1dmgaad8TNYbVrVqFjZDsK02AfJAYpFRHvV0RQLaSD/
wI+OIqo3KO0a+aeKTw/n3KzfJrazUBu2icT6GjAbA/Dy5OFHFID23hSK8J6zpNNZ6pZdOvY5Skr+
/Dfs64TBDAFGoHkASlCYLrw5WcN86AAI8y1eqg/awOumFRH3gPPVu57qEJV+lBIpbvSvRjNH0rET
163h2qeADPso+naTgl3VejU3fPS3ltcoiiY0C0/b+BuwVX/KOLrP1sgV6hxtBIlttLNlKVImrmBd
6rw4qG2n48lXP1cL2ngHrTbgu/45SGNTGdqAlbqsGx5TcavXbJxuAjm6tUAstg9MlbmOIQmApPpF
K9eAymwGwDbPOZudSPfHX39qY28FiKm5L4XEAdf1U2Fg0EPRunCK4kSAaQ7jCf2qr0htWFGoAZ57
M8UCZpdiNBSUYPE7ddI2MiFc/pQ1jIBWpPu1z9k4nXlNL4SXYeXSZHXwCHfNdS6meGcearThbJm5
P6OTdeAA1eh49DdSzYBjjQNBcdgMJ7ItX1hbiDXbioWUSIGbuysrI6Soloblq5RPnVE97+a/rdny
Emio3CyoEEx3ARqb2zV5MfYpNIGx3NAkUGVHR4LlA6iBQ7sTNhMQM7OLHasfOBpBDzVn5T4s0gY2
BoG1Vr4bXU7pRVhPy/KjBQjdwYTNC3WbRtqSNdM/IiEVfQMXDAPKhl0rwsOn/rLUaNTqT2x9DGcN
LSvLfJcdyhFKuLqbVq350apLAbowJQ8X3br5h7Gs1B/QaA4dC0MxgC88dmoYTKJ2XjCxbOaz0+lB
De2Boh+zuf+y6BkGJS8l2Pnel0buC7us3bkCciHhyjRSIOapBVx9NuKyxQxPj2z/S6hdaVqXwd05
oxHWwxy6bl76dbZh43OgTY5g/tRUYNOtoK+rOcfQU9VMJJ2Qw/Vo/odjx0qALtYrI2Nm6Zlfr18w
AIiXhsSFBg5mM2cY38PPIDM1/boAI9K8E5Ov3Gl2KzkMLO/bBBDnjGFb2VZpq1428zYOfarTlOov
MAwPR+AipA8QOnqURtZns22A3w8d+dCfrxOpR1xGtMmFdqtdDKuKxGfGYZ5QB8OvEFdtWi6tV4Z1
gRlfwsbmWMyXGkrAEom5307TdpLGuShOFuplCcag776oOtp6I/eXe6NZIArdGYklnLv1+ZeqBybY
jfY2k/sEtGusr8y6LNZvQ2NMIMzhRStOpAG6CXyCl+euP03+tdS6WBVQUHADdw3a9o72T8JRejYS
UKw3VEnjAQFrgbh4XxX7dcMIGU/uFaFvZKgwHLCWR4QkNRxEuUQGR1X+MBcr1PhV42ZA6AvpULOj
7XZfwVtAqrPCtXvY7LgNOzLnZYkn0g6lG3NAzdb41qOg1OQXBOLQCrlXC0EK+Zu2mW6d8OIoHzID
zF1FXjsbkezbq+NSfWG87Y5Xbt7qIV4sMzBxWa0R59CiCAl+7vovDmROaA9VHefetBJo8S8prdDp
cIT/LUiTlpatyJEtCkS2ii+HfRJMOEQB+MKKV/6iKih5wDlagDts1gdwKiVJtxL9JbIgnTDL64p0
KIBXSi022N8M617NfwzVsUcxMbUJIE5V2zkDrMC9F3P50aCz85x/t4gwGuYOCr2jwWWOnnIFO8Hs
oDRpHteL8aFjSof6C3luKZMF2XNUPKN2nXvyzpBIS/U34Ug+TarAlEKwr2FzCOzM2dn4OAZqNCga
RXMFZB5jTypkZjs9pKDByrb3BXuBEjEipZGsxnxvBKI8SgDAODMmvm39Wior8kHv7VEjar+GJvfG
ePXtN2Ch0YjmZNBe1ROQB+e4+ZwGGEitNK/s700/GF5K1L8Z1Qs0l/cY7pYuC0tHA97XA5R0YiZP
VkNSy0HcUFmLrtd0pwTBM2nhdFGAOeAOsLXlmLGBTICSpABlA1VbscFuOnRloEFfBtUfTIaAGQEO
wpRZ17OxxxQUNwzkgxFgTizKI3RxDe9U6yd7ApRRoQ0NDO1ktMk45YAu0AcjqPsZlZG9vgFeV+IF
DTw8p1V7H+YYbKUSUzgTQDGsIUL7MV9mFKluxkQgjKCoIwKfXGiszLfaj1cfUQYzBEC7lR36YKYp
LCsAE4QFFUZXKR9C20TPB1g+rNhjdIHM3J/MAn1BOgwR4LBJTXwgHYgfaBFf7Dqy9osIjf5VgXRd
4al3OqJHi1CDG9OzZDD/Kv1MSQQ8EyHBm2J3PlpTPNqhMx2QwArzHfvf67KvZ1D+X5QIaxjXtom5
4MRBkgnY0hYrFFE1bFStcLDS8dM1I03DwAmpPG/aAGU9pgIGgZBPrP71FCyalIIg1GUuuiId3WC6
DdGqTtufQSP3q/6HpgR8FAjsIz/w56DpzQMThe8qiM92x1kEDhAKQOF15HCYLwOupTu/TdxHMUYF
1Br8kzJC7p8sLOBh7IIRIlIXidkNo+NK5e2UY+tcuSGsNesPVaJ7XkSw2N+SYkLn4nWlzgcYFCM7
F+zou5kBNoyMUaoOTay8EO2TU8Qa/ooBVtJ4lcBwYk7f0IXVU9IbF7fPJajUA09cGs848GZ7wNs3
D40XMgyXtE/MdZvq+eVH9lPDXhrz9d/1dQMSJILyV4Mo+T8XDAOzCVs3l03qo5eCnKebAQViyEki
0d66EjNLNC0Y1IeK7kAYmKojBf6GQpfEogI+XicFBRxyaJaUARU1olHurQ0dCb5rBEkE9QICh+NB
aj/cxqC4FFNs/GzlYSEpjiuQUOwYOTR0luOm7TYST2AZY6w8AI4vUY3LWw046OgXc4B7R8ZDjXa4
aBC5eSDYSW+jpkxXhCH9XvwIkkJPwDNBUwaqCNAisjo4NvCsGr9AW/BBInqffsc+LDfoGSOc70cA
36DKdVEF7gBqhIWGIKmQJgSdwIKJL5xm28wdj7VxRRqHaFMHuyZUus8lot3QgBXg3bDVB74801PH
f0ETAvPKRQCTRTbr08FFkjtVbyj9MSS15N5UbwKSvaLEtCMaUQ7riTBeFcxlh1gjUNvPTJVvmCiC
h+SBPwXPVO6tUQuSj+/SSB8jIN5V9yfACmkwKATRyM9cI+maT7s51uO7pgEMwVy0VWk9IqhjLGsl
uo0liJ6HxE+06b1xv6Y23+bUccArMpNhe/dR0mEUurgJM7PSPy8oearul8q/Zy8E4AmXjgVV/cA1
YuoTxt7IeU2935oTJswm2WOJGiRnZ3vrJmA838WYF8NR9h8teda6B1i5R5N82Dgk0AApMLzJTMzi
xn2JyasXt8hbtRE24FX04jJfzG4vl5gjRlJ336F48Vg6+RiOxO2QW7CM05wDtfcUdI+pvdBqTygY
yQodbJ0wB5bBjh8I6y5xOxTcE7ad2Zyd5YGgipjLRQpJ8N48F4ijSsv91YQt7vOb9BGx97Z8ZQb4
bVro4Nk9DC0tUPPq6j4D2qsvBce35hssxNG3rjhtdAhsf8V2FD2UOtp71YSlYjEgD6CsFah4c8hq
uCIh8ir0PC2qsTbVvSpATRrLUQIpaCLBHoWKpYHEjq5k25AiHu3wW5V/m/5rTeiX3FPZXjof1Fv2
JaCd5XhRvdGzFCpqQNAPnbqLfey+1Hy7F899F6f9xVaKozLHaq4dzSbJYl/8wmwvYJWWb+uSKAJG
h+WGQ9vlPZwIKqi0CfuHw5AUAl3rgTUvDCBO6ZJUt8qYVw2S/Nl1eOTrTjCST7f9V04Ht9pZfWrb
/4ifCyypLAyTEv9rq14JnsDSYGXhwQh7+FD45F4bIV3P/m4yrt465bUnL0vz6uLa+9bdhI87mUCe
WzHWuW2tHq10PzT3dj4uUx/gxIHL2MpXp/vr5jtnJ62wo2fb0M2JBXm5kQP1OdoIOU/3jvakppvq
whZVy1rsvTbrULl37UNv3l0W97yJjK4NjNXMC3s49iXyP/o1pcW0MgOGoaB3gvlSPvExqsaskfg0
Z7+5OHbUF7uNqWhFmYgp4GYfnlyH4X2rvwsoYYPB0xd/Xn8stIOp3VYYGmPkMjb73r6V4mTaP1BA
4/Iw69AlQaM6yqyc0AmiS5WI2Csg1GICKDmAyIEHXAioDMCp6LSHpEkwWme3WoKuvW/khpWqwMM7
MA61BkEDtM4cr+nNAKRrUERCT9919qnZzmW5A4HEkmBaggxGcoHYtuUbutT6YjBAyZYKfCCTE7hE
JabIjwKmNyU/lEgzKPLsLtOpfbEACLaujZFPf/Mn/EUDGmTvG3cocqeHX+w79bkhpC7WzS8OGz3w
+WPqUwNJAS02g5JwPSctmB/sQ+GSDsbBMMCI6DBXf2dWMsi0xXAVnZjJBgAVQNYEsBlMfUz9q8Jq
nvuw/bNRXTzEcxANPTsh0+9Q/zD57bQXB2VPk4CmYYls0DEGf6kqzHr0qAbxsQbX7mcFTm3TI6lz
ZmdmdW1RxGOcG8kRqOPk4ZfupQu2KPASy/hbdSM00CutgO5c/WpTPJNux8aUuihwJvN1HW9rvcYK
1FjsFUQzOa76zjav+ggdSTmlZY2xN4Ca1QAksj4aJNzBi5exiTqAYy17WwC2bniPBXnlWkZB/pgQ
jlbBQBWDnD8wGurAp7MRqMQfarJisn4P/LsvaWAUfwp0BeUAWShlJHQOlyCQStFLcIppWQkYWSQ2
nTMPPdQICpvZ3NjKc49NQfWfo7NYkhULwvATEYHLtgoo99baEG0X94M+/XzMZny6C+pI5m8Z9G8D
pGaCOcWSNvFwKbCZOSW40xBv4zDaDGp+MSgSq/lvTI6YgXxcTm4D6Nd03HWafVUNfaWCpylN63J0
wfBqqFXB3nUXVmqUFnLtFHef2vheTy9LZS/lzllrSy5wxcOK/6Jp/5i+mQ2+PbLiR5hejbph6NfI
umrEFiK5ix7862/Eu6UYM4f7bmo78L+D0sC21qMfU16nc0odDHq9kHffivLe1uc0xcAJCIWehOEs
0KrHBYSoe6Ajg24nj4TYQPDeMoCFAHlZWqA6RaClsZMKy0KzkF9FH53noGSW2mYYx5Xc+j3TUZbK
8Tta+gv1EFs6N63uO801kEDdqmzd9/t+2CvBKUx/jURZa+33gJY659zVmm9nEKuA+NTRlF4V8vv1
zvEG+VCLfT4gI5qAiPPHoJr7IZ5X8mDCwQ6ebvCb23JTtoym1VBrty9Svp0Nm0F4LB8JlMKMoF+Y
71xpNBjnenwVHQ0FBIO6b2vQRnXwE+MnhVWpALk/oc9WjrgYIlkJud877T8tgqL1y+CrZDZJhcD1
FBvfkZLd4R9Q7LGAhr96ItlK8aewP4w0GSb8+IzKCml0W5TeMFR8R9160rS1QEyu87VSvkS44kih
70XuQdpvssn2C0vj1mcUByA+9+ycQjUyoE7Rqr0KDGRXkW9zCQz6qdCpG/RX0WYbEzygNXVvyBvX
BGB2krNSby3NoRw+mj2uhkUlHaIfiKqViJC8qB8tZ1cSfJRa/uVIqODSl8YOvVG8Kr2fcGUN8TEj
L8xCuzkDow+VjiyEH63qtEElm8QGEbPcAuRjJmrDmFzmItHhsc2qyvIUNT5As8WO+jdGuVsD2JUR
Up6lXzbu9uz2Ve0m+buTf8Mo2MrXbHAPxtY2tqvtosfoOdiakMtbYUcuHz9BNEtzWC86Sw4JSdF3
WQnT3baXNLyN+lfA2GcTtS0qLRr6xpfLfzYVsWRtAbzN6M9AtBhZT8eozwW882hG63GST5TKTfOI
MngiZLfjKH7zOEhWCiPp1lE3NJwiCcLoYNL8lqq+mpcZ1rPHIeV2834GtzX1WxoyyzfB0tZW8cBi
hFQ3ks4d6HZrxnUJytlG+Qqmz4I8ouwW9PIinnIQw8nG35iDdjvqyxQZxzKxd8sBmlWYeaD9adSM
l14aLyldTJlZXq637gy5amqf9aCOqy4KEOXJ4XdcJ7uRJZeM10SBnCQLQkJormjPuaVKmkv9HtWs
w9GsGPLR5egvrGsCasvYp7Jq9rCLdzOpVgMSkCJk8ZsMcJxnkEYbaLX2M0bnKhMAfGh6c/0hwas6
m3G+dnVIGiBSAO06A+noYjUitsAJhbSFZF7d3jFTi5/4ran/iLyTFD+s32r1NSiuqf5IqvdaeyCD
LQyMtWGJLiI4lE54sKPQzdOnk997eolehDu9eElZRgF64L5akzKzdvSdSWBBnu4xslL9CS8ur0ny
kieGl/TOIilOw+ktaelEzb/UvGEoRqy5tgIvA8cCnQ2TfzlZSn0S/iqRfGjC2ivIjmsytAAjHb38
qyYd9MBGWe5g+GqmixlMMQH6KfRu3dj7JqxWnUwJve0paJqDXJ0TfafpBwe8Qul20gyknYBtTnO0
bqq3PFL9XpwH6Zlk/kwvOGnxRpd+BeaIoPzVMuVdsaHZKLCrnmtzUr4FSRs1/UiHrldF764y5Cay
3yTghMLl7ht/52Hc4OcDjeVy019mKfYm4xElNQUJiITtuGWjxGyq3gLe6O2SYVphcp+dJLi0rUY3
KqEwiawQQXgbjFzoVfcYNRVRaWzxjBU9T+0AgEqW/RHoy7LLYGba0Ubf5ARLdiF0SzlUrzYpEquy
0OluW23yRB0pGxSWbIdGH4mCA6IaELnyUip3HDTrpMbBtyRDyxhaHxwDDe9L0TvMH8z7u1R2uiuX
zCRrTYBruYi0tRzV4p6KgbFopij3TAbUt1PBJjGSOODTi4Q4xXHe4iEMfStljtUypueqhVb3o4qA
em/sKTqqRtwlBzwyHTuZKjGOd3mivvWSqriONuvQUVrt62PRn6cQvGRMmty1QSq2JH5J4HPG39yl
hYtxPKPSU7NtHwVfKpNx3RmzuieJGXoIicJKSNZfgYfKjfDQ3VEpC3wFJlBwHYASm7FmkvmLREmk
UXwIS+pEzYbtaej4IKEJty7z+q9Pe/XeVHG8D6xsmYvGLJtabsuTCBzLV3L5N9fFvygzOj/opwAP
Qjl8OWnLf5qE482ukPHKmhx+9o75V7QNiEvV1rWyb7JKfZaBPMHjyfY26fLRrWaMD1KRmBiOtGcd
0AOHg3kb1SLaS1nVu7bQueKNLL8QnBV5TRA7m2Ea7q0pDXuNueZ+380QVkKubmasMl08pn1NzAQH
Cn98jyorWjXNKG7phEMgiBSO7F4d8e3EyvQrx2hTom7B8+OQq6BT5PaWtxqIU8MMGZxTyrgXtqJ5
g1LVnhPEka/3xZ+ZGclBFVTIPCHjtTKFQ26aCl/TK8SOUe/A5C1uhlw3H9AZb/agDH4gFU8JNw9g
FTETWesEBGBbF7tUJxe7bOW1SVlt+0EBE880YKPUkg76MCAcm4Paq1WlO6cYpeGe+nZj2+NXq571
Sn4rE3186NU4I+/l0F7SsBbBd5M+EoONZkCVUy8CMugy2K226BaVNLsNct3iH6Yb0xK7xaiiA0zH
abXNDWtmviIdiOirmfO27nmU8SeI0cJ2o1CPempLhIsu/onD4t2ZZNmdHctVKq599Bqhsh+kkVK2
PJR9vQrDp4bKQosgP4wZTRsTckdtJnZ7PFtRgcaClhpJtdGiPlV6NM/UR15JMdz2uwq3o69ISezm
KL4HxrXO7VOEFgpJeG/E2ZVWoOdEb1Pd4CASCRAYPKAaqczqd7J0LrBFZb8oOcx1oL7pEkGkmh9h
vtFKaT0k1lpMzwrphIqtujCqdTODUYx32bmlpbSytMuwGJo8LUZfFcT2qgCFzUtlldqfVv2aIs1O
7WQ3xIYrnPQgxs4tu4MiErAEND0hQS1lNm+1ZvJabF9yeq24sWMFSmqmGpbOkXwN0Ce0UKVJn3iz
JR6x1K8CoXnSqJxH867iJxztv5bSVM/Ru1ikZ9FTS/Xv0NF6tkjhpmY9hCMr8N3Rf6yEH6xcG+Zk
ZjP2pXGfL2dvBwFttpTAfzX3DkwHBiHqRNvy2rna2CZzvJlLbFrqVS5qWvJ31h1fSof8JHWNsEdU
PEO65e6s/AUBHD8uH7WJz3a5hCRZrlzHvqKaBGwtja95CsFfJVl4c/zdlDgie0K4LXsT4Z1SFF9z
SqgGZ9EqijUxvN7ITT3348scZxRE8qqilyjnfEOkHXPnQ3K7pVWW6+7UHMfU3M6AynF37YzAnRQo
5twVhYRk993I7w0Tv6KKAQasZCfrvJhaYySuVZ1MD20OsVJHo5DWY/eqR7YrD8Dvartb9JhxBrqF
JSZajGizbftQLdU6H5CsJtVusudXpgmecqxLCvgktT49lxa+SWH0LnWlZ8JQUGYxHy56r8tyW9nH
dHL8LpE8fahdZh+BimhbQ8+9Pp8fDpWtYF2Sw7rq48MyWjaAp6n7jWVXK8c421RYS2pqhjy3Sh8N
wnSlit7LqMEjBIAjt9sA0Tcue0+NpyPBTp9aB+QQchtaqLil5q52NKUAHFahMZs78iK53sYgkG18
7PoPNX0JENeQ2caQvhTi5GwDrkroiXN1PPT2o9c+c2FRW9VbO/0wekoUMV7CKd+Gg+AeVFYlyBDS
k9tgPAVCMWGjT704PNREtPziutgbtXNs58mPwhbCA3LFAM8fXYWKZYqVTcez1lXgar3qLnSbprdX
BfvYNCW+rtJD5ZAOPw3qfqPfKeOzNN7k8TdGpzwppW+Iu66+c77Y5qdu7qOu8qcaNx7q8dB5qvZ3
kv4bMJHMAgtj+csk4o2JWq0ZryH0A9MzfL0C5U7zC2t2o9MBz+xdTSMACY2IQMovZPWQJqmHCwxF
2nYaPyX7m8Zwp89PvRB3/JHuKLeACAhomFSMojrU7wPVXM9hMz9GuVnXvxKfH/SZzO+1lv4LS1hq
YqMUsTe6vzgnOpSg11r5lzDkVhWnBNbLzI7clVhcNvOEnuzLGiIEOrdcx1PHAzjbuEp9FSqks957
jf6OE5ETPpK/i0r1AhM579ecKlTNL452pPZrMZlJ2b2Tzl1nrHWgJ4rKBqtEDmY37xwuvkpca4jK
QsDr9V7U/BjluE76I1Pb3FJs8sRaiYVGARHiL8vsKWL8krS9UXgDgRE4BJHAJYyujWq+TRn6v/xp
5YtUPQzE8kb96M17Gv+K4acEkgtSz9BOU7PXxVWZv+SqWUVwaUU/uSWD0NPsLLPNgw6jKtPd9HaN
pqbBQjKBCBHowNP/NMxsSKe3AKX8LJDbQxHFybPKew/Gu0vvfXEnctMfGXUcNiMJb0Cn4bgVNmvt
05L/mi5Ax/DWZOcSzfeil1Q3prGH7pewY6aFskn1xgXqHAYQej1AC4xcFqP2wvkNE37MzwRFp1mU
vqbKxxITqgnOwpxIqv5NA4Oi9hWT4YjT7QI/gO0r00sEkZbzcurwnOOz05p81Vm5HxjyMWvrncki
4c7zpeFl6N6sdiPVp74mTYIqBdfQ5LBJxldZPavtowC2jSBm+H5xI1rarja+M3SplXMwwa6c9kuV
XLuxqCqB6vvvgrNoTl46Eyl88NpTbNfglU4UsjQHf6QI7hcsvfbnOX0vxeck577Ey62aYp+n05Z/
TJAzXg/jnmg/Wb2VJbGOUNxMl9jcBDXO3IW1eEu6mVn16zlCaUmd2ZuuHv4bbBrH4XXsRuYUmvDC
yzRnWOFIPpXKd2ymXlztiwBt62WMExgAc5fnCktOrJLuQgGzLm0VFU+w0QZvmMS2hcGqB6DTksT4
CncTVYlVCFej7cfubVc/1vBmiJvVoXgHX5+wa9dR58OJIxj9CXHD2s1jSdiepu/Meq07c2Ujge5M
Zy+DsivyTyP1mwZZQ1I/0PxX+qnHIOowvMOIH1b/ObIBJaNCuZVD4Dx051Xt4Txpq6GrjAGkEuQ7
R0QtQVK8z6QRqzh9qDMmFDtafi5Yn2XpGv1r0+9si10bXbAqFeZRs5qtoh7U2cfg3k83w6ANa+6G
vM30kwGJ39n/kiULJsAJ5kACwutOv0iTDBC3oXxktAxd9NEGb2oSrVN2kK5xqiKZN2eOKQdn9BsT
cNu2xvP1TKtXCwEH6IkfWA+mboe0hlEYeOp4y7EQyvaXqT4cEaIVDb0ABKACQJ8/EMqDcWym7B6q
T9R5OkSjBNZEN8o3p4cfGSGHNO01jFouwfuwJyaM5DuleGnKnqRRlEbKpxHiHbOXqCjb1VDdTIIE
xpKuSsj/SHmh2b87xtNQ/4CjqrCmt20XQH+ofqf6VZQvOVUBb7/VGdHNqrdeWmypPI+OIUAz3bjw
dEhIiInhOTieZpbEk2XrurK3s8gRBEmHGUXBEO2VFgDemGgkQ69ANCeZh7z9rmwXvQQn3UNiKUiD
3xXdXi7Xcl+5Dt8BbG+mbR3oe/QISfWaaKhMDFpU+9NUfxWwPpKOaVMRzzFkW96I1jXbT3O8VeVv
nN8TYzdW//L808o/CvGXUrm10s4o/ub+EqvSEhhcMTJ5wNds2quYZobqoU4Q3jOMHpRSXZvgfI15
EJVvtl96txnmiSSISxsXKwV/qmP4OtkFSqy6Vvhqh2dGf7qK/q7KHvCK02/18sekeQhheHo0qHsV
C085ca7B98vaSTHXzJkS2RfzNFYdaHmdPK3s00quo1V7bf839hyHqOWb4uy0h1zGj4UavxhXUnxh
Jui6TytUKn8a3Z5A05D1l6p4U+orlZRRvWW5X2UuNCzxwZKydyiUYTERAMZGwvj3txTdhdHcUkFM
RLM2CFWuBPbBq4L7ov0KDBIlZq9SDla+EQUBNT+RDgxPOIPdcBx81tNrmLwJKHVm3CT2PkvxXRPx
0F4IvtppLUsJm/vkd5i+6mAv99uUvkvXH6ZB+kPx1SVPM/zBAzPwF8xPavC52eQahKixYlikg0hh
Uul0pkde7MSIRaf9CNvSlZAiljUL0OJ2jvyUKHXKt1RG3oXRebvcFd8EPCyW98w1BPavlQnrCeqD
Gm8znxzIGLTkmBU5gHHADiusP81Pq7wW+gqOUh4OHSqDui/WQ3xo9XM+7HDTTHDYzTpHxpFszOoU
41pyVrCgmFIJ8+gVj7dDQEP7Wva70TjJ+Tdo4/wdTAgzS5dIAWpUCGHaOc1Q15axU7S3xtqDcjqt
W1seitGh3iG9bfTXHAxPyysoHwaiiY1lYimUUbFxRQWXmGpvhi6btmXhLYWn/LSHF3ynivWtzhtJ
8+XqzZZwRT3G9Fa0t958oiyeVMXDSNImP4AjmXyWOE34AbWC/vdmQAAUeyTwWLMj46TZm2JJf0D8
Kw4WOqgBCs8Yo6MB3UIwLbXMtzxd4Vpn52H3yDmISBEnh6H3cfddAdxAIlQsVLAhZ/6Ba2LW2IuS
nAZsBWOA5NG37deM2kizAE7sN7NJPCkmPcX2ZHtTanzt5DmM0zHp6H90elsCTsxJ9TtQTBOXhawe
Sf3bJvV7O+ZrGRmLhL4xC3nNSGtH2hqhvSiA3RpocjdV6GakszzUlCWrnvgMLFyeRZJGbvc8XESj
ii6fPjDMEc3BcmnGRxMc4vJmFq+yzJui5WyVQ65yxMgcqPKbRlK3Tqke1d8gm/YseGC0veD9xbxu
025fE9ldwGJ19nOJvLXNW5u0X3nhxzSYssR/CNNh4Qnhb3NQavwPtfn9f2TIlvZzEYk5KL4Wf9oA
6cWHROy+0qNNiaCrMt5jTB/VgkU7+4CcNNDP9jYt9wIWt7JEsuwGTbMPugRC7q3r/UpSDnFQrhSm
YPwvYOU1mgsTgCPc7UHUDbWG+Dg62b5PZRzQ6KtNwrYEktn3hFY0eonCL+pOVf6ygk0f0bJzIqdV
7wkn3iCP9mKkNrn51adg2NzYbXjIUc+ljacm3yYS7Cbe9hQMi99wHPaDecq1vwR1OyRmag2+zETK
shlXFcKeLFrmMZ+74dFFXlLvGs1XGMiM9rdFp0cwiqQ98ijeZeqHVP7mTKbQRx3m59iDD2EyyWMv
bwYEVl+qcdCM8yTo0FE1LhsKmFucRHFvkl+rfvYRepeMDWefmSafzmeAuFLbz9MukKmIsa81Cu0f
esYeo6vjZ5j+kRPpsWsXNoJt+A3OnCB+EcVv0586ziVLPsU1OwY7gzPhvh3eAnIR6pZ9dtSi89R0
awHGrfHr2DIORq2iPGQmy46LGBV6QW09NoC/K0NANeaXmoy1BFv6VGEN1jLwqjckH45zncrtqHxa
Cn2DCQ0A39KeVct1EFpGNLRDt81gLqNXJdzr6AlG5yWGeI1IgkX/qR5lPp3gd1Kd9sE16lGMbQdi
PSz9LXAw3Q3UCAhCilMedWzOF6u4RjRNzpvT+rb2MWUfAJsIwPC7xPAdA+e/7g7J6xx1u1Kf/TJp
PJtaFp7IGTivfkW0LaGsIvpvI3EQEiW0gl6oYcxiHzcZWrTo2ncbG39keAr6T4Bwr5B8O2DPGKdy
3gfqrsYMWfpteai5NBmr4Mnatpqxqgj6gF0uHQnSpn66hiHqOQ3MQT023UXSUJw3ErTqVhteLIku
ylgzdALd688E9cFEpFWifJZ4GKPkvYbqSzM/QHM/lD95oHPQs/HrjUpdG8XPDCI/paGdABdIFvad
4gVXq83zGuFOck5zBOAv7zOVYvRYy7hpfUabaFhQAH4q+JlOgh1cRvcg7+wQkZ268oc+OpQ+Cu6I
rDymOIO6t+5X7kvs1j8hxBl8uNodBFd/G6EaHrbTki9jeHqMXJAXzgtD23AzZkodLXc7OOnJ/uri
u5A2Qe5rnYQfd92gHog7yMjuT+HSssh6Zd2FJMvIZxAk8IFji9e2Y8w5PZDa080MRynf2MSPJJQJ
+ngQtAZ1cZnMF8M4pOW2A8VKyk0ovtKMKBOT94GZY/rI+T9TntmgwrHpOoGDzgMxTrOGf8N+C503
BJxVdnP0j1j6S7HMTg3vqg/dSOpItjERyqOZwR6jm8dO+ZZjUNptZt6m2JuVX9X4YPg1qg3iGRxX
tAi6jy2FuoaMbshhe3V3RPaQQKLE4s+Ub0N/mXgex/i2F+uEc66qfdYvHFabZX4MShmNxy7dklnQ
pVS+qCeU3YzKC21MLXMi0V/hLi7yDvbPXqshMhFjFTITrMGlbmuwGOZHZKKI5gQFQydfiL2LDJ6S
izt0XY7bHOBmMchmkriawU8PUZtnoFzzsCmk2pfwgjvOJR8YLWbbXpT35N7QKNnNvh6fppI8QuOT
BKYE+zbrhGo+oZVOaL10SolJGOtOPlBR9Gax0WagiPyCiRAHnLaKobupdHWYYxwx9vgjCiKM9yGx
QQvpezADFbIaMe2p6NyqOKbqloSkufPGnuPPI3sEPL+/EfJRyETGqL9peSBIiSQvPWJRuC2lEDrZ
hQJLD3WyQbBpUMDo86Zpdpa1oTyJ1lbxQs1Ix54Iiqmj2t4T+awYawsXGO1nesNhwX7vHOrdVfDh
DDuNqaUU3NrFdjZU3jEkC1lSJ0tchouO0p2i0jjpJWaItd1cRLwLQeJCX5dAIeGmC5+nYdY3ZdZF
Q5EtXCNdobirvK65x8VWTfYDmtqCn31mJvQiUDW/nBlH/NMi1YR8IlBvxGXqYVb3UYL/+KhUyAbJ
Xadg+lImFKuoYlA4zNiTQPHO47gv7l3tEskRHKCdYXP10OUutcVeJhUIb9PLUL6PaDam9GWSjznI
q1fIBzMknuwr41ej2CKFQHcuguK73IDcTvCA1mYy9+QeaKQcsd/MQ/aMhddgE2wZXOt3sZch43ei
7YzUVtrS1A7vDVUKx2flUkilw2boduFL8G6TwSZcuX3Xy88AxW+z0zKyKg7FF0eaTNAJnvTcjeHt
aJy/MK/ZP/Mj28ujx4zJzsDYNH7IyXOZLmqQLjA6v1Whu7oybCQs9cgJMcgEo7XOnBKur6BtOLQB
CW2uPkDAlZemeMWWW/WDKyEF7oxHQXeiEfQXTx8Gm7A/j1m1hfquYl97KZCBdIMb/sHLjsi3jG4z
K5wczCtZcQVDgYzKmjw4rDLhl/Obp1sbcduaoEumigGct+EetTEvFTFiNxNqhPd31awV4abf5EDx
ipklSZ7bJQZkR5b8152ZfiIYjDBtE+RD6hrUCkiow0fbXlnbxp4MGsGUFjAplU5tOx/x3MDygvaC
qoD2Uhh1GBsT8GTnHKDWhmL9I1dnWoe2G2FVLbQ7jC+mvQFxltt1SOn7dykH0rffjeEQYyFFZlSg
vXfUYxV+mUOH4O+tkb9DDqBw2kQKY2V5BfXPFO+H6ankxHjZO04YPLvAanX6oE5z9nG5IdlGSbho
2d4YS6i6aC+UwGuInhoONVmGbNyZu0o/sSTBOBPDR1dN1Ct5CG25zmEMq+5ahjsDX9SwM6JLhtgx
A7tBpatO+0ibCFwU7hwfVS8y9wAB8GNIOwUdqF9iaPpBnDBnpxjCLN3ZgsrJD59Jc1Kuutdu0Ycb
5h3s3ylX5d/UeSyr4BaX5I5stPZgl+u4eUb2znxVWHm9Bxt8AN/GlFE5K/sffbEEqJF45Ex0iATG
O948NEWKfgK5ygGowm0N/y17eL/IPtpY1PTj07LeTJ3UF1fvXav+sYk5uqI1TwqPq9/5if4metvT
osgOhQdkyUgy81E+uv6KF19q0Yqt8/fiXLzbF/Pc676lrYpl6K87/bXvsuf8OrehOXDw270Lyqx0
L5r6MJx7w10cvZucWykS5LmnQsMVu0NgqyHEWrG4Yvh10qkAO3W2/qY19tnNwtNbblEOCrokCy7O
tz+cbCO+xHwCOZUJPOSw3xsyavuP6Vc4D6TXANC8RT05ztggMATbF+IsHTBbgCKXDa44D2l0IepL
bV3cxnv3DrOQf8Mfoh0kVVGhSJ+xJGxa+xwYe2d4yYH3qBi2A6OYJhe2d9Vb6MlXbXoT6XVEbih9
WppnhRCJOg3idmC1poMruMNShFUlvkaxSWFI55YoyvgZ1GhfuYldYpriepN+1aB4Fj3YEY7D9HRg
DTbFBCWtBc8e8iyRh42RvgcpUHvmoLtEoqn120ajIpDLTVwRNgdBV6rxXVFfLJEci/St45pBS5ub
9YeWTqjov41WO1gNZdiULDJJ/TvUT7EFuNmACHBamgoHfLXuDcNXm3o3lksjBxlApMM21tWPbMr3
emOfRvE1cn/kc70eEZEWjsSxKnhtBgIuQFdtQClCnzdXXmZiLKhDaBIV4x0xjWA2OpS1lYLwMawh
14ikq3xLhSuv8pceuyWIaVBOpxR3Tc4nqFMvwdVsA4uQuOpHurEfJeNZSdJea2yyF+w1s/tYNl8S
88W7GQYkvfbRuIJL8rXQPqustSzbhumxTq4BKEeX046C/4f2dXJQefPipANjbiyERo3zTkOmkiZN
E5c1+GTir8SqVsaEe6g2V1imM/KZIAxNmeLwrlRPPXqdxpQecCMCL+fg1wkIVABNZmrWBqLBCX51
8ZXru0Hg/dh0kKZZRF6ncQu0owbeCRkstH0H1KIr1xbZl6EQ12Psk3wv1TbxHUT4fadi7zjHvv8x
qQyQOKMpiObzpHgwkKsY43q1kD+Rm6QYcnpaTHcqinWr4BeRMIjbhBhKfH4KPan87OXeN4E61Bq8
5eaEW33+rOYOCI18TaINGmaXo4iKTDwM7yHhSSUS/d5CRsPvaf0K0IaZXdFrVPkJWgXFOjEKvFO3
RXAq+6da7OWFR8v9RNZ9ctOM7E2U5w5Z3qKMWwCGtxkpC6Snqe14MHLqnOEZ97+KiS/6Us0tTezV
ar7L9j0A86EBJfCgHa9mQV/V/usiV08JfHqoQ4EP0o/pVrDf5OTWImBBdk++EOarWYCHjcJXq0fe
vw8UYO2SKnYZ6YZj595T49mNgmkI0j5+AYTB/euR9k74SEsQkVg5aAdwZADIbPQGo5ErW9/mMJDV
MUDXvqENU+Q3yTqkE5WY4O19WNNHNW80dIHteRa7FOEV35JiEk5JeHwz6zgKTKLn3sfmajfkW96K
6mIQqWJUB5tXUJF+Jl57EzxrM/avSXpN6hM5b3yUbwPJ9cIwhON54WvLUyV7SvU62CcLCqwx6TiO
TX1dgqS04N1Ut7XKxXINodMnPiT/tkDWq9URKbfHNt61/b8WzNoat239o8eXBJxfOBArpKHlYL15
OnoGVglDPujk9Jobpfsw2k9L/Ydxa4iRNB5D46lPOCOqXRVsK3Ry7bkSxyF6CThprWhbOF/kVzf6
79j6OUKgOdxTItA8Zuuxuhtdsk6yvZl+SFPsR9VzLK4IuFYOGK5qoKJCgDIHMv1BAOOHu9DxdMpQ
iOm5/QplZ+tIjodzbGYh2dgote4+druJY0BTHll3ZaQUSt/GTbO7YW3R3awsfXbTRcAE7w2WYXce
OnbIY4Y2AQUP8OzBSq0OMdk6knZMy6Oq7GOJwurLDj/SJWg4fyqEdunTs7aOgX2IxNladD979Nmp
9Vgo6AzmOtVwZnWvKcl7hbNJraMT7xZ1Y+wjAltpwB22/BHF5xBhNci1rRD+yb8Y+RNn3VB+kVJV
qh/wOXl/VNCIKjeiIomC1ZyDnO7q6KdSrnnAbjc8IDp6GTIN0EboFmjNe1AAeDN5CiaHGFqO/nJX
tZ6UY/Mbce8vobwDaopngqqd9L/kk2+1jv8ts0ELcGF4CNzqz4wwTsk6ZcifS7zoDn7BygucY0xG
U29sJTqxUMVVaPS+qFNM0ND4KJ0Du7smUCA2Cg5pfLHoOTubyMdbYX6M4kdwfxnk12gPnLBVekIU
lI/n2XYnYx+21FnQD7TwaD1l8DzjmvV0TjJKiPCYYvJoylcrfk+d/WDcs/FmRPcSHjM7GsM7aoAA
kE03iCy6KuGW/NacaF1siXq+AZdEDEWhd08xSCidvaKzMKgV6uhGiTtj4Jv+I+3MlttGkjX8RIjA
XsAt90WkqF32DUKybOz7jqc/H3xxmoYZZEz3dEzMxUQrWYWqrKrMfym5fL8pyT5zXoP+u9GtRbVW
qe5mp8JcGeoxG9R56q+6Elryh+LsELM0oWgKJDdoThq6Mh8lrW3AuHJaok72PUJ4ELWJ+t6mCGv7
3xQx8F7YjQXJElVhbs4NxdSkmBecSpLzDPpcNNDP9hZnXy/zykc4HwU0rYWk1CFli3AqvNVk4wW1
tO4VNEpbP0sXeStBCBocc9lovFMC0/JX8pDVGwX6ydp0jWZRWn37FEf2Vo5+utXPgOuexYupar9M
6sadrS0tVNfgxBiFv2w4glIzfxFDue10ZQlVqeUZGapOOWvto+q8e7I596xg6SmnvN8ptcv15MsC
k2nptJA4HbMQilVDhXNhQiEZDHfBg0BtSV6ttbRoHSuc/Erx3deyFT/y3VHaBxfQQzlKp6FpLHgn
AIm6k+UXDellmp4DD3sHMtHgl6cKBH7OTbCLAwQ5aaDxCgotwOQDZWVnGfYrUUdrOPjrnEouTF8Z
2F9gKyelA46joIBSAxhqUnATxX2NuIUVUtEJ0JdoT0NMnTN7U2MZ2C5Kf8XwpAL/iYCKtWN9txKb
mBJIT9+mDmHXmiEcqNA72iqqUipP1ITKuKNSISm8Z3TUKBb7mzrWng3RLHU72jtu/B19DRQrICZy
ysAZboDQQKdpkbjDOoVpMNVvSvPWBcgCQAsZ7vWGnoIybyJpE0TcRn0Jhqks7bKe5UH/ty1Po4Zg
1bx6Ef3PUll7Ddj/O04MK0G78QV9uHtVoRsZwEKuHABeZDj4drwUzeBzwCY12SuOWDrdaWyBCG59
qcT6BBRRpRrNpO9SY+18e1iGFZ19nltO+eChuQF7RZOQ/ksz7rRvFeBqUl3s0qcKo7lBOvSKT1Xq
Zil6fVWLpHl0aNFTbAARVPGw6wt61a/tcFf1p0iLl371prHHHBFskghNIpNElSKAiCVOzPNN5W2t
ugNPgXhZj18IOECQD/MYgGqkocNJMaMuklM+gNWJN4pz6rrhzqq3gvuK4xRrJR05SOlSg9gclSe0
bucWDRSVZ7fef6R01SvzS4GiGtG4azhs8WcA5UmpFnCACoNWpk1vuMmDAiW8QMs+bqGHOjZyeQ6f
MqL2U3UAkmt1G3eU75Vi2aDmXSfSsTc4UaSTlL0XdNH0zkcRDikadDZExZINPywUcNiMthWhCdDw
ZAcRD24rcD/YWYugjdZ2YaNr1i0ileZAI20KhtrG4q7J8LsVzqpDCB2wKfVkbwMrpeEybFnbondo
if+IvJeGmx8V6IAzKVd7bo32quTRKLXf9BSkoJwhq/4tqYwHJWGn0/5BlebB58VQWO+jBu6gDoAw
eB1HDeAY+iACIXlEzHhse9qugTCIOf06iY4Ky8tKVyIGXw5AIkcb3oOhaUXA8q2V4WXoUB3QEGpz
XpqyvQIv1nEA6V8JGgCsWeB2vNEAzMWHvtmp4lMXdP+ck1+g8XOK6EmIjeKtMuddVNrMQsKkMR7U
YtN1qCzAr+8yGi7vWtKCqz56nYNkDTUemHZ1cOfG9132NXSv1igQ+uLn33w84dRDaEIL3zsa9wmx
bK2vQn+KxGto3vswKEccLU4LoOyOwn3qlAU2CxAHnVqG1wot0XwVPMlREyrIutYe1d3MULC+2xXU
cYI85TJOfWCZdJDTkY/4hbXuELza8iqEppofNAc069oZtmjgAD439QUpiRoOiEYPnGbw+LvUMOw7
Liaavg26I7VKrEciZ1XGv8TwpSOyEG4NWm+pA5PV6teoPOgZJTb9h8JNJz1SJbW5fUcW9wtU6xtu
7FstfPEjZIh3kNFL560TD0qB4OIhbw82qqBRbi7t2IHyNpLLR8UbOhiQRuLuGU10yL7cc3n9VvGd
4b70oBT0aC0JatAWlN2MIqlF5keVQDLnBR9TL9cp/DIJ9FgE0ps+yIwOVzi2GYxNV3G+r/P63UZE
nAdLQx8DHTktXnsdpKXvbsA6ynYplDG61k1HHepe8k89+ULXYU5LkLfqY61QenDCNWD0VeeyhLD1
Tft81kmnXsSQ1dDF67IVOVEZ4qVi3UmJydsGOtHPgFtgWtvAlR5QQqBFmuuHYYD8afE4kNcoKCGT
WMGXLMw3GVnoLH0uPNjtLa4LtNi97zIda6NAF4JiZbEFqzvPo/dxVuT+l0fWcHVgws3cHFcBXXN9
bg/xrgVnalC/aZF4QP4aCVt2nml+RoBAc2jXXMVc74g0dSZvKwf2+zzpPlQAWhVv3pjyRH+SK3/j
DgeDUjhN25EDHKwcOPoSkB9IAEX+HnGr1QrqiGTx+k2LHyW0gL0WNQ/vdUi+NdKH/IGGrOEe2+A9
9DncQFvb3nNVceQifobR55yOAeSzsjha2kYDPuHSqINsz/troOrTQmo5ICYSxY88khGjiA2QI0+S
sQDJkxnPbn1o1I8q+KF2/KtAZoekQVyGS5+7jB9LdDLtcgsTmcml5BdWm6SOPxO2QEBxQI8FKKPx
hSeLnSfSWTMKt5Q/7OBXQC/YzJI1xsc0pcmXiYtO5xo52c55E8WPpvqyjEc9f4OVp1mAMhIEM1Ue
jNKhtqxHD0y48LSD4WqrmKnuKNBn6OvLCkt0oAZO7aWWKEDQUBZeth4QIY/ppvovEepZFOal4EGm
E97Gd6ZjLVz0Fm1a+siYbLiywIYbT0c9ehTJTyPnCHflY8rzx3fMncB8pUFhr6FMblF5H8A/BqMQ
hWIvOLgp4TfBG/C2hBMa1qkAURKWT9Dec5MaJYcR+AMU0qx1ZGnbLv4UnoJg350EIoH6hfFgyLw8
w31Zb018VVxEXHyqvCQAAV5boX5Z/zTMN5AeAiUQ19hY5rPmYQ9SL7Xu2eyfUOo3qXRlKP17h4Kv
yfQUowwILiQOhBZlVkC8o+ldq2+m+ThA+Na2LowMxFCiXQ+RRHNOlrKHhg/enCPgaciPsfF9MDMq
5G96tbWplxvIqZio9xVoS3i70nhs4P9AXMKdl/ZYTZHPJcOCrQFqL+L7uvuFllEFoUpsHGslrHuU
lzVq2AAUq0oAX38BvAVlwLfvQ7DnVk6FgSt2w9Gc+Sin2Fv8QTL9GXmrO8vv5gqav3hYIsYgL1pI
/EHoLk1USAQi9CkqTdpG7p4wmNOyfZvc+e6LilBf+Caoa9afJpPgNt8G89m3HmX1Z9tAALXA71pH
1CdzsXXqd4luYjUiXCmqSNa+BtOLTjx0F96XB9DaNe/S5KMkFXpDRUM1BkB7qqUPHS4UbIpa+h42
1JZfa+NnIOFzCtCABNI2YNaSjQD4HGuPcIWoMaLvRIpNEBMCl9B+hEC8RySaLPEjyVOy8OeJ/ihL
i6LaZdYSlTIpeaut5yr8JXoIlcBXPQ+1pR1JpPB2DWksS5Y1UnQBxAUgK6H6hq8r772d3N9xTnG5
YNPXtKlUhIJOrfnsFkhBbPxwldavhnLIaN4b8EuxzpEzHFo9wI3lAzoYW005lP1PEKil9JAAybC7
T13fMvfu8CkDwqLi5QALVY1VOLYGYfDlIdAC8YP+kwffq0nfeB0GdK1N/Smv92zIJHjooveh2rjB
Zy7mjvlahihk+xug4378UeqctP28GZRtm2Bq4++U9rsMMl19ShCYBsfV/QKPLnd3CGeoKk9Oqs6I
VYL7UdyHnC7gIB8MzhuQG2r7NF6quTAHr32j8Sbdozd09ADQIfDlhvc+wnvRQ+w+hvZzYT+lIZy2
HG4A6vcwaVBx+p5o6dxxj02+acO7hNKJDTzy6CMDlkG8WFXiTrIOKBvWYUu3HeMBHYHmferWsxwK
QtvdeyLc97QwamqMSn6wqOF7D4pHZdB9UlwHyiDYC3DfxWctP5owuw3vIRMfrDXVf0sQT5fXvkyV
hYTS+jkby1sPyJGo+MegbM9x0qgPJvhiZ2aFL6a/rSEOyMMpK0wQpt+7bJ2Ifea/2Jj7lAgmbMhK
M5+nti3eUfXqrLsEOqLsoeH71JUgxQDNzRLnmGqPSZihjoa2rYYAAIK8FTKnYJ+odJewYyr+Doy1
eVhTi5XeDGmb8ISqZHoKMBReFPuo1JvO7We6/9gibNo+5XQDq3ugYMKcdwnuWHu4VL54cPxlKHYq
cBodIdYDuTCFdEhHK0tOCR18tTAODjS30c5PbEGFwWs0EGfStmm99irqx8ZXkBxCe221a1+s0Zp1
qebJylMozWWUDbr4CWMep6HKQIclXRejbJl4qsyTRZE2fw+tVadse4xbXJDJMLBRlMZvybrvKX3a
6zJ/a91HU5lXJgU4CbQy/Z0NH5sLMfqzDy3SoMq6Cp/RuuitX6MCdJ0tRvUVg0subXZKw0vaHDU2
XBJK43mubVIKSx03eVQLZ3GdA+KhS0shX/1mK/sB6SYSQICo9RtyKcIAle6mM7/sOaFPevWuSI/o
uyX9Oh14fNVzQfsyoRwnSzySkofUO0XWnYFOWwebr8P02zROtkrB3kHLQG9WUYC0S3cCV7L0AAwl
4VsM3SX5OdaUMvkQ9686TB70fxZqh9ABlj0Rv2szpAc6gUDF9PRUUsX0JIAoH070DD/dQA6jXhXe
Q2EDfNmgBITUthLe1ybLw+HwqQ9Bv4n9fukmjwk6GzC9rPJdT17D/M0B1u2ceuSPHINquI94FvZi
gfGscyltKLHXQwtgEwh+uywG4Gbs8qpihLtSguAm3zs+UGOaCKxABwFbizZhoiG5VWrPYb7tmcQo
xRKDn9JGLyOQGKFXuJIL24NE4XjLDpxQKH+6ysnr2qXZIpOXoQqborWzjoxHCuEj0y0L9nVw34XI
VX8m0i4HwBzLP7CgBfJVARTUlr1vAs/kckN/I34M44eYHq08h3+2BB6G8j70dhRDm286V10qeuhG
iua5ifYh104aDMxck2xS80syTzXIRpkXNP4pOYrFpbczlMdBO+Kh0DQPvXSKImKtaQTbOvobBg0W
evo6JT+V9C3dOd4OLLdpfzP8pZF9d/rvDpYg1hZpH1W+L+1T1L+ZHtp/KK7R927o/kZjj0h5TkYM
9FZKjjzMY/tbnnzJyHRKAPDQTxL1oinvB5jCot5m4U8ao324hWg7z3mMZ/66Mp5T6V3tVx0lYNxq
6OAdkuKhZAXHzlPnbqr2g3ebwtW0q/A7AVHlvsjaNimRX112iB5yZDX6SNTHgbL9pfhQb8CeuzwY
ug8vwqfE/mFyfJoAmNOnPPnlyN7BE8ab6UQ971quGHlezCoIxd953QJFM9KvJF0TyQZiydLBFkte
1EiIxYgQrTOavqgzZ2tUb3uE2CAxcTVQtqW+Cbsf0XCfVm9t/dP81Yi18wqUTkL0xYWMsMDFBm0q
T/uBot6aquYgIVH1arg58qNwJRZG+sjrQZG2LWIdILidl/ZtvCKPTu5Al9aFfQDj29JmgKlDf/a1
KugAUujHb1CG97uwyn2r0/hZ2Q5gIBVKdE+lYZVwwrXzKvvSOonqDwQCJB6WAyLt2oNdvTgQq525
ld4PLqn4Ebl/7aeHi5ezDNJHxNYMSlUWddS62kr4bgHPit5aQAoAocsAfCu9sF0/qmeViETu+NWC
pki7Q/29Nw78Aqf5gu5ei60HBMibc6Q55r4F1eV91oItcW/Qg67ROX0a9GczXQLLbWQeEveodSDD
M1Bp6b91aJl95RS6fP9Ja9m2APq5ES+GHt2jtdptWgc7B2TW5jVAzWxJ5YDudT6soFRRhtSjZ4m3
Tyx2Sv5gxbBexy4KfjurUS7XQbGN681jUQLwFGQq7kbSzgkecVIxqJpFpCdlZXJJBg49nGw2fJ5/
VfFzYB96CzWah1zfJMMKDdio3iftF+RRkjiSUobP1eMgW88NkiUYBdWYmBxU1NbJPCO16S1H0NQ8
DA3CMZ9mhsX2GjBvQHqiMwoYDKYYHl29fYfqgultoO3UYx1/g4ZzAtsqxeELMkNMhLWBlJyeHpt2
HQVHKA6hg4rVPAmONi+TFBoH6CiNCt6q7R599qPTbYB6JZ/CXafxCcEiQ8MNAXeZE1oyCaRGgWO2
gu64GuLlmYmtwFlE6aBYeb+aaFv1CeAXTHiKQy/xs/J5YRwNb5QbszH0Mh0oGsCcsrkKEb8Be+DN
1Tf/J2csPDfF/2nF8Fz3Bgpr6iqFPIHwEuXPlpb4u5nxax1s/OaB8TYoC9E+5/Wu08Gszvg6dros
vyAY4YyJiFqm7RtAtIBdrHn+yZMZ/KTIvnFdj8pX3VTWrYWU9RpyhfEbNOeu3b6fKdlTC+oP5VwO
02DZpB8ZypnGG7kwLw6dGN9q3Aepan052k+o5hIrN61fNF3m9nPDc1a96Nlr0e2whUav25r4N/OS
7Ap8Z3mpz8DUror3anvfLjkvzDVKVgsBfWrWvlc7xr7OfjHmuf2iK7MNhhzK8rrX6QUraXSB/vkp
E39nz+cyq1kOmhYVAtnSexR8h+2g9IgD2zd8xS/74Nq6bSimJcuyMoml64XqBubowowOwgw+Ce1S
n5o3laW9d2KVHLF24AZwan75iO88w9C7PtiL3rFnP2A0oj6zw21KpbA1jR/gWtH3CLitaIHKW8qN
MMpowz51j9VlQzVsU1YMRZnY7gKV10ol+P19UXcGgMi5ubHqGRD9e//z+pguWVufx5rY7+Y8OetO
IpYdBwsz39DFq5G0cvV9GMpoOGTz6/GUcXFeG9zEgDctsD5NYwLSmNc2xVe8o7c+13/Ii2DZrZOX
G+Euj88ybcMQhqZbk7nUZSR8HAlzcPWhuKP5t71HlvsAFwyO7lw9UTfdJqi3HN176cY2HQfy90D/
iTyZWbsYYLuNyxX/w2wb/XLv4P69Bmtxd32I6mgCfi3QZEYTO/QdcM1UBVB4eUpfV8MayMyMMuzM
/IKh9uh9Yv5zdJOZeVTf6lsf9FIK0FXDEoau6wZu0fy8s11RCqlAboIPekgfq3uLxtlMWeVAlubM
9Dz4np76PRJ19iJ+uz7wiwnhPPK41M4iG7aX2t64lKp3y5jdS7B11ya0mln6wwIPvCpm/qLc+5+4
GWAVtr0R/eJCPhv3JB35Ev0uLyF6/orakru5h4gQvbaLbIf42urWNF/KPbqmCh35K1XFjPvPsTq5
CHPV4SNb7jtOHml+n+fr6yMa09df6+gsxCS9xbVppaXrUzGmpde8wHS4/vfVW2MY//+z79Wnilo6
6rgjVnA4gAX/4LPF6b658z9cGxAorAO0zua0HHj2t9iXgJJ5o0aWUrE1fyDJYL1/3PI4vzxq21RI
3bYlrMnuKbxSCgZ/vLNIJxDeifkvTOgN2dI4JRXTVMzJ37cUeRiqBiitXDh3bQZc0sVhFEPe65N7
aW7PwojxTDmb2yDqGi3kP3PKBGZ5n1obxb8xkt8H7HSBnMeY7HSKvUaseMQAoT/iVTAI0JB+xYdS
QhNDL4412qcuQ40H5ZC7xrrwukWsq7v/NtTJtg9y07PkZAQna69Y8dX5c6zd2NyXFoWhWKZuCs1S
VGOyUv3S870KIVGaiACOg0ej/H59DJeucAaXN3oZmkbTcnIslYZcolWLDX0Mlgn+L7df5DxoiFwP
c3FVkDBM8pSiGPIkaxS2XyMDh8sDIiM4VSEE0rUP/y3EJGs0iR536mgk4YUoVX8b1DVa39dDXPwa
Z6OYfA2RD6VoLXzgPekzTO/9/kZiujVL48c62zuFYtVlNg6hwEkYkWEr/e4LMbs+CHWc6792z9ko
Jp8ctSPPNQ2iwOVXFtJju8R3BpTdotpoe2i9R7HJX8qfzio/FY/tHYDRCBLpPPqP32tyLalLXakU
fZxMb+2C8CuN13j4vD7WWxM6yXk0LSxJpAy1lN5C40nOHwbpxje7sSZ+36HPvlmahm0fFISQ+pMH
76rJHv/FGHhsCNmQVdMQk8/Vy3WIVAWoxVgZjUWz+Jfs7K+HuJxQz2JMvkWj4W0mA5qbmw/xR350
j8MGtvaiXtHYQQz3Q97cCHhx1s4CTj5MGBmWq46Dovdnz9BH2pyaPaJxJ239Yi/ku1uH6zhJf615
Q5NlUxembuuT/CNHdVQlWMjS9H4v2lPXHwwALfVLrN0Y2cUVdxZokoVqK1bTwiWQGq09Ws8dKLGy
vJGHLj7MDMPUdVUnl2ryZPqCKDbMJiaK8xDcCyDXlCp20JXVpfbl3Fh/Fz/VP7GmC9y0QvA6PrFq
C2eyowj+zQYSuPqomsKTWp+Mpa3KdqgdSj5qsm9buAz+j+uL7eIn+SeAMbmRGFrd27HHGSrJJ196
zLN7VdzIZRfnyNJsTVZ1hf+OP+EsCUR27qh2NWIcvI9c/QUZ838fgmnalmobvON43Pz59+UuCgu5
QXF2JCbX3caF7dbLNz70ONHTPXIeZLJ0ZSkoUGEjiFdW2V2jAjMKqwShw774QWJK4K/Xoz9qYY3d
t272L4ZIGclkXcvC+v24PJtCWSmcsFbJCGXtbwrEJ6AeFvb79SAXK1Zcpf4/ivrnRA6Dr4vBJIrL
vd5DCxV42sxYPMUz6yH8MFbDCsjfsT6CK1omr8kvb4QzIsE8k0F8zMJtcOMKeWnhmMIUlFc0inrT
qoAWRWjXamO6QNqyX2nNjYV5ae2f/33rz/HaiY3SWsffL2NogdR2E/oEGtymG/OqXFo7FqUwwb1c
N8RkgeqWkqDdRpxEVd5k0a3U4aWo/KWqq4guAEgGDNuhPCyQ2PFCbDk16WhEHT7j8cZGS17F8lg3
KZ8CK0EpHHcmOB/D8/VfeXEyzn7kZIFXTVoP9TgZtvORwS0YaIelGNddjzJO6V/b6CzKJBfElUc9
gEL13NNKqv4gxbWvtAYmvFXTjQvb7Hq4iyvoLNzkzigqN0rscVCF8thm9+Gtu8HlSdP4pDpieTxM
/1xBkAtQnpMrUg++RtoGUwRU9/z59UEo46/8e9L+iTJZp72Z6p0aMGmgrTBrQzn+CDtxiaPGwrxH
BHiR/PKf6yfr1kF6efb+iTs5fJpBeFI2fiyAtv6xOqlgJnfB7Asbp4W0gNA6D298rxsjtSenka20
Tp2lRKywr4RbqORvSP/Rv781pZfX4f8PzR637FlCdVoHFLjNwoi2w5221xZA/o/2PFtCtPkh/1Bn
cAY3BtjMx+F0/WvemFR7kmQdG6vXXGXJeH62oWO5b0JpfT3EjVU5rUJFCYJ8qc0smjhIpj29uFSd
tUW9+m9hJhlDVLKvVQ5zOBorWe2jh9YBzknXg9yarknCGKTWrnOT6RrKaCmGAhuqG5VZ5dZ0TZJE
ULZ6KZuMI3y17/QHXNpXzlY7tN+qvbNCauaxn91aBLdCTvIGz65C00u+kMRuHuQvfAZnrVbc2E0X
7yyWkGUuRaai/pWdatPvjKhm7t7bYz4P78ITjjxz/+36Jxp/7F/pCbtE3dBV2+aK8udeQiI3iDud
MPngcjPB0nfV44XjfTd668aILs6bPRbpdFmz5OlVUoXlEDqYsc9d+RBA5ZAhhiDbeH08l/MtXTtF
aIIH0e+K9lly0FS/q8wcNqF5oNop3IV9H6zMtf+QvBkHgbDPmuuOsvRXYnE98qX0hxIONU6Kx6Zh
TxJur2teqlYdZ7Donow82YrM3ddAIXIf4tv1WJc2lqArqSuKripiWnRqpbhVC4VB1p1v5Cu5TXJI
s/5owf4vAgnVlmlAqjI6Kn8uj7JTs063Ncxs+mNifQPofP3vX1oT4uzvT7avkQWa1oY61bNO3qYx
gN00OEaDfGMYt8JMtqzWmo3lD4RRKrfYSTUgJTlAayKy4vjGMrjwaYSKyCtfxTLp2ExmrPIhxdCw
JCH16NMm+JCY5o20emE0hBCmZcsa+3aaGlJJkfJC46NE6bc2OFXpqyL9+p+/yx8hJrcWSeM6zKMQ
6R7tDuOMFqCieWOnXnqxCE3m9+uCIrChTWYq65o4lAOD8g+VmOgru/Mf+92zNI/23cZYFXvw0Duw
w/fqLDm6K2n/gPbB7FaH69LnOv8RkwUY5fZglOOPsJRvsCugFN74WOqF28ofw5ysvba3S5GHRDBm
CIYtaZJugUwvmzs8nMFmqrNy3S9nxRbk+Zyu0xYDYTApVKfu3AX+5eHMvLHnlL/GTH6iF2Papi4r
tPm1Pzd17qm8D3SZMaOo42HMCdjD2df2WzBC2tFq2UrVhyQfTIGdDbfvG/H/Wr6/wwuF2rzQKS1M
rm8m3vJWExN+8DPEZiGglNlKbm5cgP+a9kkU9c9Bemob61LGPsS70vRPHUJV5iqHMQiZObX/45Am
M2oqcl9nOUNqrWMUPho9KvTN8vqW/Ot8mQxo/KrnB1ulSKFbEAPTJRhjEuz+5wDXbrO8kSwvL49/
vs9kX+Jp4BRWwsyZbv3oRcqyUm+10v66dUzGMtl1qu40eViPHwdBThmuoo72QroQNjLXq+vTdmu1
TbZfr7nFgOcDrzyECzFiEfETYmnXY/yGi/xxi5qMZ5Iuc8nE00ciSGLPhnfnF7IAm+Ez+nTZz9iH
zYp1+Nwv0BVYXA986VNR+kXh0rBsW59WS7VUOFioQBp2Qen4+Spt+hvp69L0nUWY1kilNsRkpSGC
QH1aIAvXihCcvHNjzV1a3OdhJjkhTzw7q/JxIKb1pA06dlOwdK3g3esfrk/ZpbygqbJFn1+DUfq7
h3S2jXIRAKL2IHj02VeVPONEHiOolGQI3e0xaLoe7OLsnQWb7NlByyXhsm/nbqDOct+bB3qP5d/r
f4sy2bBOl6hx1hGlhm4t+lcf1Re5vpHi/kYVscaBnigaJ7WuC2Vyv/X8JJbbSuXUAFreNehk+fgf
wwSyVkUOjcN7ChAlrotlpR2j6se/GOI/wdVJbaFN+tSUM4In0DILdWmPOdC88bUu7Saq6bg7crtS
FW2SxfWSiVPDNAIg+WJbR3+48Vi9tBosZSwCm6ah//VCyGQnUcsYQx8T8QKtfIrgBUTmjRKFfWkr
Uc/SBYALjUFMVkPfKoFsj1FKmUqgo9vde20G3i4rrWFDFhkV3mpcn6HeO6tBSxRgv42HmyzCFbaa
0R2TUJcLqyKHueRiFFGXDgwDL1UQaAF6C8MLcwHeC+s+Af4e4ny10FpHUeedHo8qI94RF8TRxMxE
cdwRWL/1Qg/zvYy40bqho7CQO9W5s2zLhgrY9etMgbbV17DtkgTyEeZHn0Kpo7ksF9iedxFSg22E
mlZu7liXMOqrEOIhes94sPbD0VUjFLVEoy5DZSQyNqo7ujkarYLhHsoD+MzU1jqzSw3gtoGQYK5A
rtJhxBzKEvlXUbb49AwSEORQWHNeIeFR6EWJKCVap7GnZFtXUQDG0vByZXCtfQvFyKxwE2/juDlp
rfGhqVG2Z6io8JkhQOcIlaBCMpXnLsdt2FTzdB+2KRxfv2ofGljaW4TUh32QCYwmVChyWpoD7HVM
u3tKItm8awogsnYKj7+IfUrHsWKjr6DoPjreOj7vsj4qvF/fZMqYZSfHGPtaoyUmeLnwhvnzihG6
ndNIvhrNe1ux5kJUDQx+RGycBCwfathfpQp7RzcSucVMwfvVVw5aXiZEjes/5OJG+d03G2vuPKX+
/B01vPwSv65onuTFTiSIbfjZXpWd5fUwF3fKWZjJqe0YqtxnJjvF6iy0LkNIipRxugb8OLD067Fu
DWmSPS2HgojVEEuDLDS0qNpK6HN+ux7k8oCo4thUtKmATIK4sHNKTR4TjBH8rEsMuSm+xl5xaodb
hbcL4xG8PencCdtWqAz8+YlKOWgGDafLuYEgko8jZsbmNsL8xie6lJItGki0gqnmmNOaEexoDew5
KwGfMYj67QIj4etzdjmCObY4KW/I07WWZcp4SDNneeHWqywQv6IMmvj1IOOCnWwsk4xo2QrAas2Y
FnXrnAMa+TQcfgfK4zBkaqxd8TPRmgqFj+frwS6uAhvAuCLzStenaFGz8eqcdiBz1jYa+qjB1otr
Wug9wiyxu7ge7NL0UR3SQPUZtmxok60aWAk6Jz13jzhDtx0dv/jGfe1iAEWhaGiDw7flyUILs1CL
gN/CvaRtGkpbpX+5PoJL3wYLBNWQQYoBE5sEgOVpR5nuRfPY2Oswju0IAQHXf3XQB0TO6XqwS7dP
cqfJP5ZsmNN2d56pnucFo8BDW2072BO99q7ryqJT7ga5nkXq6nq8S2vhPN44u2e33SZzmx7Z62ge
2tmHWYOKdFDoNXdBdON6eCvQmC/OApWJWTSDx8AGquGJ7GHOGCyUAr+gWxjai9+LjvJYNFKotE2/
Vx8NLvKIqJR7SE60kZjbSX+0O9ecp5W06ev2xtAupDqQCdymgNiwSKaprsGxsK0aAqZYUM+Tkq8F
nMsybkEtxuw8TRJsIj6XYZqmbEy2kq0jgqikOdfPAW6HcxcgbzXAD7OjbS2/6sPRSW8cShc/Gpd6
LqM6LYApRFL3057rPiNzHetEkWrWujsY1QEKa9eX4cVNbJqCDEHBmp7un6sj1RtPkAMjtLRxhEJ2
aOO4XA6vB7n4nc6CqH8GQaAiUdNxYeSRdEzLD1lDNB0Cy/UoF4dCxtPV34+h6R1J6oXd4aLKHUmq
4U7VD5h3Lq6HuDiQsxCTgWhymss42qNNpECbpbKwUe0SvnkZr68Huvj9bSH4JoK2jDxZcXTGpdiX
CCRiZJo9b3hLrWibjGoUoZt/XQ92eVT/BJvctvJYq3U3JxUFrbFIso3O/2BM9T8HAXGCHBuXRp2i
yGShlYU65LHDGhAj9btCpqqgZ4YA0/UwFybujzCTLxSNp3wfIwgwoKAc1M08wHc9s+WZIr9fj3Rh
1gTvRQZjCnCSU2y76Zd+2rQ8hrTS2qDmNDPVV3xX/820WRoPRpOHozatCJNpUivFQxtR62BuNTh8
IG9VDbceGBdSN5cSHbAFuZsHxuR+asW1jHYeGS4RL2aJhuhyK+ylKXs3HtoX47AINKDlILOnNDZZ
MgtXzrg14qzoYQinvUaYmkRIFo1GTEcThYXrX0n/O3ULSGS0HTUTzOKU4eAKkQvLGV8SaXaSR2Eq
NPKvh7i0EM5CTNEVRalmRiURgpf2wtR3Cb5Rcba5HuRv+KXKtdGwafXJuq3QXvwzh+Y2ln/Z0JLd
giHY543hvVSJmqP7qD+ooVs+SEHT/pA4KBel1/O0L6gJPl7/EZcm8/xpMdlcZWYkbikwjhvi5oFn
76OGrMn1EJcmk1IBXBTTBHo4Xe+65OFa3/DQFek3xM08c59W//utASbRPyHGUZ5diHCQTiu3JYTm
GXO3lJAJRWrj5/VxXJyqsyDjOM+CoE+oVzw6uBwPEQqR6gJ44/UIt2ZqzIRnEXw9yGw/ZBg+bkdp
jUzJW5gcrse4NApD1ejVq8Kw9OkxpKG/yeMeLT6KJW+SEi3L0SDkf49hwulShEnD3JwubMeTjUEX
Ep9Dy9Drr4d47lZK8HI9ysXEg5USJV9bJWNPtk9jBUlOa548il1EgqIrkhfl/5F2Xctx68r2i1jF
HF4ZJo/ySLJeWE4iCUYwk19/F3RvHXMwvGTZx9Y+Z5fsrZ4GGo1Gh7UA/FwASStYCd7WZHHHZKx8
GuU6ZMl5sKHjpcpPCsi5Ex0BPllZvTVZXGa0wspFiQk7U2Lf6TSQISvkDsBZOX1Q+8/lNZyzOLjS
/6whd3B6o+50Czk9p+rwpExz+hzGaOihgFtdFjTv7CaSuNOj+b2vVJmCqFT+ndOTmu0JyDS04FuS
/6ZaAoaVA1BxloXORQ54/+kgjsEsHOaSrs+TaBZVTDOspJC9CNUO1J6bMghBy/1tWc7cjskg0AFP
HfIaJp+tNyoVZPa5yqItgFQC8lolQFPZmEK8Nfu1OHKu/mVMpPHp+ZwoQV1EGvxQdt+ABcKkYORh
d2CtxBtV6U8gfgfnxbDVo5eCnHyQyBk2eShcYFgu6z3nS3CHKaz5QjY1/oGdRZIfDjr01sDrjLGs
g5ZUKwdvbgtl2bDQDM9mU3XObKwY2MdCjS3UxQTkHUmPuQikuMFcoQP33SUg8XxbVmpOIkjTFTY7
aeCJyLsVKgygKPbxspFjoCzJQ4jZErDF0shSXT8AHM6yvLlFhKfEdDw6nnWFnynROwAO5xTOskO5
CtNnAIjYLEuYM8+pBO6Qqz34GTqg5aMwBrKqLLbAjKRvc7SamCEoHiNgzSwLnD3sU4ncroE6Kyn6
BBLNAATl9assntUOg+ndpgR/dHiJkbEHg+uy1NvmD2aLk5VkOzu5PjGkFXeCjJ0DLamh7wQ2kQs+
AK/eqI/jT6AoDeBUcEBK+pBLrv4sqBuiAzHZDl6MD+VgPKYvwhmAdSuHZHb1DYyloOnPwOXKxeGC
b7FG3QFOCMiUouHl/XMy/ipRi08BoLa8BHOypqeFWwG1qUHMQRHN+UBIpsnPtrmoHQAswZmtR+6y
rDm7RRyByhceMRqGsK5Xu+yjuNcoTqYIggVZtzZWXf5DWCerJvIlClJ4ls7UnWxoHZIxLw2I0IY3
i7wkzVOufyxrMbtiOlKSiFQkSzI4LcxcKSm6xhFEKOqDqptH2hkPBlglEhnkfmr9L4tm4EWmoliI
5AwnTkSUWqcWfPeIaaWjJAnWJsuFy7JOcx4MLvM/QjgraJES0o0GQpKschX5ewb4ktzad+rK2s3K
YRE9GpvQwMZfr4XZB61IdLCBFMK9YGDiPYyfpRq0GoYYrtSkZ/cJDhk3H2xNMbmgCAwWxKojC0GR
qqM6qHugOmuBehpk9XvbS9vlFZx1YMg6WQCDUWVd5+u6IrAts6ZDzoGI/re6C3aM4EUEQF2F8XAr
Gu59K92kreVKQbRi9HPnylR1xcJMjY5ZTU5TpdA71JxSrOrIwAUjYAIbif97WcG55ZwKYR9icrI0
DJB0Sgb9gPrgZECSS/YdnGEArFAKcNdlYXN2MhXGGX2dAKUfkHzQSK42Uf1D9XcJoBtjIB4tC2Ku
lEvqGlNBnOGPSp8pI2NTNmIwwRNx2BMN2JIkaTyzeaeRuVH63BPACLAsd7aWOxXMlnuynKYqoNWV
LWeKknEHXJsG1OICuNue8+zTNEGEdExRXs/K78uCZyocUBihrYZsL2sT5eQqQxiDtDxxwCAGaF4Q
jOX+SSbPqHYR/QdpV7zX/Eb+EcetL9GloJBViOua+EKN1qUhSDzT8iI0zcpWzp4CIAqgyRu+Eg2r
15qpBF3EagWA5jSpATq4BQrsZnntZo8AIkoFhUhZgz++lhBGY475Q0ig6XMZA/FafZIBxh1K534t
MpkVhdEC1kGM/jG+qCESX21bQrFuPsCNEbuSTdFsavoaao/LSs0ZBKtpaBq6ahANcYY4mgWq0ChC
OVXmpqAXGu/a+D4AoVVWHYBFuCxsbo+mwtiHmVg9GjuKIDQgLBviaFughnc2VHDHLUu5XTwJgBIm
piWQIUNdiIvH8SggYVxKSJGCnWHIgJeL9GIEqkE5eM2EfEXajYmjRRaxBt7EFhqvMCV7rVNTxHoB
UF4BcMOXloGtH1HnwByht6zU7eTEtRwe36RUG4F0jP8jgbcK3I/ocTy1OwSpTviZHRNb34Dy/UL/
9m7RkNyRJLQrYCFVg88Jt6YfKnlZo09h1N0uB4tPsoYLcWOBXyLQZ8+yS3gZci4poR2xdEC6Ogw+
vjLrraqB9xgNhn4NFnBJuKDKuDYMd2OInEzOLyV1FBViCrU65M1I4Qny3z7wvwSgaKNoKHNgfufa
KjK98KNeAK4foY+kcQF26m+ApZrDXyzbBftBVzcYEwQPoVgaxtiBsnMtSOgVkMfqWL2s8hgbY/46
Cr+WRdxYOCeCLebk1Oq9WmlSBBG65ST6aagQZCT76K9xOTgx3JINtTqQLseeiMkeoOuK8ti0a5my
m/ueydBkBEuI1DQ04F2rkqRCW8nxiH0HWQewSx1wnnogorX9tQtentkXzIUh9kQACsAqzi3Eka4n
OZrTHPU8HIKn4S7aDj+FfbBPIW21+3POnifSFK4B08itQgwFEYjyp3BLTsUp3ERn8yRugu24BQzR
tl6x71mBCro+RBTfjZtmSQmQtrmpQ73Bf84jbNbzss0t/3xd5BSK5cjqpQY/H6BUbX/Ky5Us0W2/
LCwB+/9/Ctz0KZjCaHR+yxR4HN3hDj2K+q/SGzb+W/ghbAR3WZ25UwrLA9WXiMLXDQYWUhAyGrIo
pnoRmDkhBYGanqMZMgjAKvFfieLviT4JlVBoi8KhxU+pfcjImxCvXApzHnuiDZ9HlxMpMoYQ2owG
qM1iEFsfE7Jp4o+8PxXDP1ga+mVRJ7RMhK38QTIbo0xjyiD9a/AsD6lUY1YVsGnLqzbn42SMPYoa
hGCsk3MMQ4OWXIvdcw1yaj3OTRhvEhXMuFXnLUuaMwUDzWZ4mqroJuFhR1KQcQNdGXCxNKgPRgIu
7UT5Zozhyh7dBEGwbzzbNVFDvRDPX06hyA8UkJugwTA0LjWQfMPyTVV/stEXzf+1rNHc2kEhtAAi
74JhWE5UXOSSoBGYQ52IIHf/3oF8R4jOMVgJlgXdvpq+lPojiTndyU1kIVRIRkCFo3eufg8lFfAY
lcbajE9G0XsKQOy7JjjE4LIKiwZdwmDMXf4Ec5sHHDETfTe41FU+uWySApGSilXtBtGNUt9Fmu5X
KLYricl5MciRo4XzK8t0rWfj+8LQCbD53Hwmw3NDtiO42/9BFfhAWVLR8ogh5msZMiiSrHiExctg
OxS7Aj3axEnrz2Ups7bBuqbQxYLsBH/h1qE1yKEKKbGm/W4S6yQDkKMiEZjMw5Urd9biJ6I44wA7
Gt5nDcKUOgjRYI6pKE1qDyAauSOGdG+CNO2/U42LvEI4QU0VIM9o6Nmw2rtOTdAimLoNWdurudvQ
nKjG/nxi92FYqkNjslUc9nV7kdvXZVVmfz7rNMKrCZlT/g1T9B2ezlmLaLWQnKgClPtagXf+6P4R
wV9LQU0SuUuwWqAokICwAWTu6CI+aL6XeMIJuN3LGs2eoIk4zrqtUPcjmkCjVHtvlEM19mjrXjGA
NRmcwcW+1qotZSqN+y48JNWT2Pxt+zNzeBM1OBtLNXBpaRHUMEATJQcqJgtXFmpu6wEwgKcXXDhq
WFycCvSVwcgKSFCsXcpoD1dMa+5UWuhDR8uVhAL/1zzMxHSDoOoHuUdkaoASFY9/u9cAGCuB+oI8
p8qamcmz6kzEsY8zEdeMtZI3IcQNW8y9vAHb7cUQHSt3paP5AIx446n1LhgSER4qAOrvhCMQpbPW
oz+Ul782wP+tCUpId6NVjxnP5INQ01TjoIULz/zyrUIvrC2F408CJuYVPz6jMSavkPFCSwMiTP6i
F8IEgz4scsnQb0RAoxRW+UosMWPoVyI4Q/e72siEDiKU7JugPRogi/3rXld0mEy14AxdFqwIbfB4
LwNhAOyKlyw+92iuVQHPtrwvM/Z4JYgt52RfRpPmAehc8VJSyhcJfAXorCvBQdU+5i1BHmANy3xt
7Tg7SH2F1BnLNCTKr87/FQAKrl+JFtYsgN3BE5WMoiaaSaESeHkxLgkCFEte6QGaXzU05qBZAfEk
jwVZZKNECuaHZBPj2m9l9gEITTDrvNfk5/L+zCvzRxKXIizlqA1EFU61tL4X9fcs9pZ//vx+/Pn5
nL+TaIvpvx4/v7bC74iydmKavdWFtlkWM/NEgpn9R4zJv19TiyaNATHocAXf2UYVz50kOCrdZvKB
qttlabeYAV/H54847rqLSr0HejWsrA88cx95YmFLOxBt7pvOBhExvRdees1ZzbTObpbM5ovQlXib
BRABEVADcAmOoQReVtHsiRqt7NeyiJtEgK4GxIjQ9ej0yqde5ra+ips2axH/UeImE9DnJhXrHhLq
6IIWuqg7mu3KNT57fCYiOAeaAJdK8GVYQ9++SZjOtsijiUFty3peRbWc1waJaCAEIK7ns6m5HseV
XHa4DjDp0fbg6lVAhaW8LRvc/K78kcK5HA18YX6lwB9k5t4yHmu64tLmwkVFkv8IYCs68Wl+62tl
ClROR+yH3QD6GDOwMYGaA19bDD3ZeBHCN9SswHL/3ynGuZ8IrxUjrKFY4X/ve/CVr5jzrF+Y6MW7
n6QhlcD08utLWbxXwoMJWuVx0ySVa/bqymXHtoFLDk9Xke9KFkxdwEQTtOloCTCH51x6FpB6Mo2V
62FNDud+zDKKkVNhRgf+9qB1y/7DksEvAfa15e1ZsW4e4c2igWUhJYNUNKrrOgXNXAhhayHV7HHF
cDZG5oB9jrTGtfH1oh9pAXurkOLcgxyq/xlJJ9V6HJvHf1BnIog7RqIqYFBhgOtJ8pdI9NruZJYr
WzN7UiciuIMkEBoUBYvdzPEc1p/BP2Tt8dP/rBV3YMoOo44KGpYcGaQpYhy4o7iL2t/L6zRrXxMh
3Kmp2yrLKMtVSGw4RUkdi4Dwy2vGFbe2Ioe/taWhEAaT7UcYPmH8HsANaKc4RNH9sjore8KH7Oib
qJuMZSqG9hKB59FoVjZdZhfKzcH/s2A8QZJkmDT5Su6ACM3adamt3X/IDwTkJNIddcmbuK/cpLZV
tzpdgtoGQyw9rtG/rJwivgGna6IsH1kkR8QajgE468Qr81MBII9Vv3DbfsMCoInCbMkn9wUdxhC9
yBBmgr5qBAeWKI2u3Ob7amjdOIg3uhWBgwwtOEPyfXk3Vxebcxehn2cS+Uo8baSTtPFje9zIXvcJ
Oq7O1ffjNj/5xxKwvuLmMfhRHV6X5c/6xInqnBOpa0lPxgqqowHprtIK4MuiS2BUpLWO7DVBnCuR
MR+WULahYG7L/U+QU682iK2J4LxJr0YWqZkuOdm1FFM0T+DAW16utcPH+RLJRzW1K3DGS3S0opk1
KFbuqK+5zIXDx9+6g2IUuTVCCXKqnHwrPQEMxesfUO4pRzc4DxtTc4o3eeM/kTdQqNvdTr5rHMu9
KNvUTdcqkStLyncnYzCtj3UB+o75fSFdfP8wNt/+ZUnR2MmqDXgNcIZhkFZKkXqFBQaglje2IVnx
Z/N79kcAZxYg/w261oSApu0+/Bh8hpmZrdjFrLtCbU6ULUAZ3LTc0FIr5VRBaFFVaD1QHwc03yr9
PiR70XKX12s+ukWlCe2hQPRAu9K1twJPbpX26YDs5FP1ijbjDFnXE30QQAb0oN5Va1WL2eWbiOOe
HwNG4hLJgGqC+KkOhwI0risKzV6cEwlc+gYYEZnZ5VBI2JmPgyeeo4OSu8lb8VHa0h6zDYf4QXPW
MvCzpj2RyvSeOP1eqzMaFZDakMNY7cf0qFvbFc3YQ/3mMIP9QkJmjTV3ss8wkYFG3z6sBXQM1PRF
ij3ZfKvAFhtsm/YlyO6H6r1ZYzec3a2JRM6fl40sxIoArRIM5Z5CxaCMXXKNym9NCndms6qkDRmh
V9wad6kunCVzrbd8dnsminCnNqZNEpgVRETyuVMfRvoQ1CsP67kyPlqT/mwP583BggQeZgsykrzf
6eFdm2+A+ZxGnhkdm+459Y8t0vKRK/91pzkLONgMBhv/RaaXW79EV3uQZyPRTH3QdJ2U8TyGKz0K
sx5pIoJbv1RWkZcI0KIgZoGdpj/MWrJ7i8H1t2Qlwzt7fieiuGUsw8jXwJGMBIX0mkXf2uEjT/dB
ulk+TLM2Z+gMv4tB4/Ld+X3lo52MbVYUgCVV+xEL/3JPTARwK9aYJOpCAwJq80dsXro1ugG2DLwz
QBpHAS8WLjsUTq+dAWhEhNAM4EjjMSXbqisHMObKsQdW6+oQAqHsmAoh6HeN4VsNbN4VXzRznnSF
1VGx8RaaFDjpQjC0pcIInDHC3dt1h3uqbAnD9gHJ7PJOzYhS0B7DgMpAaHgDLAwclDJO8x5pCv3d
MDBW/FbmK2HznAgg/aEHWWcj5/wIXK0ng2kECqJJdXSbstxjjsL1kZBd1mTG5tA5IqNob6AshELM
9ZZVmiELkYnRhlpIA8cANrPT+8VfAxuge3YqhX2KyS0xiilw0HRI6X36UJH8TITuUdDX6IvmlMG2
YCzoC3OcV0Zvx4rIvcG6xhvM6PVvSamtjGjc9plCFUzpYDZRResiRgquVbGGUUujno37JifdOBiS
G4nSY2I9j/3vYvzwg49CBhHzN6RdnER9bqpvSegB+21522asg2EdAOgM1gcjZH8+WVAj0lMNOJCJ
0wYt2WZVUIJhchCHz7jStBVjn1tVTG6YrDoJ3D++EyIKRjmoxSx1ALhvd+Z3bVg5uDPeFZRJQOhG
EMFwajhlkLkwVCoUqSMGTpUftOHTBMW0IvxeXrPbOU9s3VQOFzmkVNCs0YKcIT6AFV4pXEvY+sX3
IDljjkIZf0b+HhTF4PFOusaWK9ePtlTbt/XaWMXs7qF3hbUeYcCdB9RqW5lWLQX+vgX4McMMMhc9
l6pH9OofVpbNkZoK0C8RvHPG6ssi0GTENAV5x69Ojg5S/l2ugaFEXpaXdsbx61M5XASdKJpQySrk
MJzVNNwpFTjmTZu0BiDR7wrlLq69ZYnz53CiGue4dEDw5BXz9l0agwLZ9Fvr7Edp/723hOA+jIyM
AlcWWBEbre2s1FYLNZDsmGAayBbbCPR9kZVHwAlslUAD6kVeaq7fx2XuSVK46jXYp+FuRpgeGyBA
C7IBqI3r8xoHmSoPBkwvQcVJHF8K+mzED3p5rxcH1Ivx1m4aT+pfwnYr/YuLR3ORiosKuKC4ma9l
S34qlIpUAbat7VvguPZol8IarXikr4o9ryJ4toBQAKgzHfjc12LGgbSa0gSpo2wE1fH3kps7qt17
PyU3QEtL8xh4mAlF61sCanWbHMie2NRLd0AR3ffHwQNwuN14z/KJPmfOWmJ8zkAnH45vrymywAiQ
HQfjhRraVHlurD0+pChsChOYwOdEXcHvnjvhU3ncwetA5GgJbDFIWEqyHRat/iqUVfDUyEn61/gt
aE2RNQltKiLme/Bmvl55qRJHQwZgvxORWnMSMSsdsVlj9JiroQId5j/7a3BnvEjRzZqyJdQfy9CT
jgDNdVsH5BD5Zthkd74nup/LZ3zu4plK5I64UZk6iWImsXoata3UPC3//K/B/gWTNdgHmNyiqpbr
RdVBgPH8HnnjHqnQDyBJ3Z8khzEfMldmq6doo3hrE+Srq8kMaCJaG62yQg8eDuWn8TK+t/c/epBT
m7Z2eEi3vROvZd3m15I1CaMlHcgunEHKlerHfoMrRwFetJY9SGt0mOztcLOWbL4SyAVApfi6fCcK
kRpE23GJiAQkdRtL26vCL1H9WYgfonbRwb+5vHVzCW10SwI1nHXxmtJN9ryvkipktiF2skuU6M0I
QEZl0m0tW05LaYRkW7sbUrLJ2mi/Ipwt1o2uQFBD+GUABpGPvuJErKVSgXAkCYKNQvRnSUEhrPPR
rjwWVg0qNYNurFjv30vaPqdSo3vSIPw1eS/G86fjYpzHjeORqqmEcbFRuwjmi04ugv4PCOronGKT
9uzqwDVybadSZabAQsRQn1ZpthCMGO9vPUJXTuKNu2SaTKRwviVQMdwy5JBCMNQpKKmdiPdq92t5
25gbvNo1TgjnTkq9pUWYQcio/M6Vpxo4M5L0YsmZrRhr3vLmuDFZlopHPEbh8SLlXHJqZEGTDcDw
SklkB+YuCdeqDbPaTCRwb/kBs9JNj0EJp6wF064a40j78hQ1lQsi4fsk9FdO3E2QjuY5pP4RRkId
PBY5hxUC3lQiJrC1Umv8jptotLVSPAVNu8/Lvya8+ZKliQYaL9Fwwg9d0l6M25DJEn3RNlviKC2w
uJPSWzaIOZWQmcILHmArIrowr207ItowElMEUqFCgKVFt0YcS7Y5mKehoGugXcrXjARnf2zlwBhj
oXAOAP9rcXHWy+qoYMfELQDDPUyFix747N2jez6W7vF4lLdkX7qpfUzxzfcjvtx393g+vuMvnPGv
52PrFic3t88ufr9//UX8VVfDN1z2Lfx2N/gT98M9n/FvG/yyNza+9jb7+voH/+exL++bY985tmOf
8Cth38BvB1+2t/W2W/ydB/zD/uYJv3E52aef3vZ/v/P1fza+7Xkn/Dn7L9kXvs3++7uvH2Kftg6+
47D/Ynuy0c+e3FmXxlU85f7zshbgzXgQlo0B+jeGOQBowB04FF1IncJMgMvwJiSnoS/RXrGSPluT
wR05SRe6Sikgo6wkAG7jmSiAeJGuURXP+I4rVTizzNIqS5Qc1j8KltOLl9RaG+9cVkTjp8citVCk
bIQiEVre8j5z0uaQrGEZzaHHmMhgAY8d/2MZ/BWNRKFKlRI4Lb7sC6ASRcW7swtVH5WTNEjaG1WG
COIpzdVtNsZV7Imhr5tPAr4VeBEagcxDU4Gz0x4SoNTbRaoEJupnaQiMj14vVGcEpO3gjq2QyE7Z
5aKxB38bQhCJFomx7eMksE5NJVh0Y9KwEPd6HaXduQH+LijpgBafewoKGKq77FZun6bcKDJ3Z0a+
FY19h1Fk4CsNT48gBnciG9G5eOy+vQ1uugeVdro2ofWVELxyL0wqvhgAItadj/AaERQuIxuAHi2b
HrSf8nbYmmf6WbsvD0CrHe5DwxUDt7TJRTzqK670Nh7jpHM3OLUqBCM+BskHDfV1L3+t7Rpo9L4n
bOW3NQSg20zOlzSUU/HowXAv34GUp4AaHhPoSk70k77KDh7WR30vbfun/L0/lDZACI6xCAbh5a29
uXQhl5UBEPXhl8lXuyR03YG2F1rmgBvWNbfV7ZS8wgrtYi3rNqsjGJHBL6bj7X6DmFLFftsUAnRM
U6/xRA+Mz+iOPWpPid2dUCTfWI/drt8Sb43z68b/MCUngvk0mdxqUSlCMCgAHZ3ktkxXcgVrEnhn
LamZj88g2F1/SZIQ+Zi1Ubjbpx2nBOerBcOH1wHwnz3CFGz5UGzUh9q2gxOGJHXbtC9Ar9s+Knvt
Ye0o3DhXYPHrmGxHuoeh8/G94HJfhNpYYpCQVhcp90zR7a3XZTOcC1yAvo6yMYwQI5Kcg6mGHk8f
CRhLjRy4abAv0cFUqLtEC5xlQTe6IBCbCuJOdSZR3xCYoBwIwbryaOYXIPavHKo1IVxcZGpgjG0G
CJHB6x3jimjQCVKv9JTdPE+/NAHsBWsnQKGDfYjJ81SKNSuqQkAr5b3smAYGImW7rl4H61kH1NLa
+PetO+TEcWeo8BOtrw0UPHxQ/ViYnpZ1r1J/1/4xrGJbVvdifOi7x+Xd+kJYuboCMEqPO0BG+AOP
gfHIayUNqcuBwVGnDhXzszi0x+ZjzB6aLNuFtX8Sh9Kuk3MWDE+kKM9are2kbA3oacY0rz4Cp3hd
mgnQBfERxqSEwzLabUTGvRoMja2W4+uywiwS4vVlzcIMxwSMEXxm09exumraIcuWkCcap15bSkCA
FsS7UIh/W5TsfaN7LlTz17Lcr7t0QTDfCKmlEoDxpDZ1KjSO6DsAkbePYdbn5DCEWXzfgomH3ItB
S0VXrnFTOXoqdRaKJ0H6Ck+/Rq43uw4aZkgxU4HLkOc5JcFY1WHbo55gdCDlHuQPTVBQdq3ilySP
HrRkO9JYsaW++VxeiJmjC4RqAPAzPHG0yXBHN+topg2RiCxMZrxWBRtIau7KfG1s7ebaZRARX/Bd
mAnHk5rzd41Sl3JDsdzlWKIZ85ALOSoNGxk5x7/P1EMW+hVQVNMB54KZz+szVHedlrUmkqna+BCS
TR69Rd19p9wV+p0Gwqgk6G1RuU+ifVt9SOaKQd+uJxsWAUYT+sTg3nXu1hITMgqiCAQbGoIRr993
LRj51oqx8pwUNHGhKwR5OmAusOt54guFxEpxg8Aq3c35/oX9esLLzTk4z4O9C+3dbqV7YkYeSEoR
qoGfBlmer88zkdebIK7sAUnrIP1iN35pG+Qto9+XTfEmpkDhdyqEczy6iLDeyiAkQNJ2KE4YPf3r
DAiTgGwBQmzg8PBp9lGPOlAXQYKUELcOYjszHs2g8spkpXgwp4qCxDeYpjHQAyiW6/0Jx0FrFLFJ
nbQXiseCasY+zJC2XV6w294grBhymLjhRfhOFAivxRgBQGZ7C2L04aIV4qbTg0dSgYNcb7/1uO+N
gU3iFHdxoPc2Hd8iLd0vf4Rbv4XGeIS2Bm4sEXTQzHAmhlHmgzykIgXYdEXuBtncCOU3uPrBKTpQ
WkXleOlr1dPHNdVv/cm1XM5WSCBorV6XuKTiyi3U3FV6CewHWfE7q4bvFll7Cs8dAJR7cUfhpoJ/
5ja0iyNfp+hpBJvrZ+e/FvLgivFfj3RjOydCeBTjqANfbRhBSJ7DO45uDGBFdQ3dc840cQSAhobp
D1XmUeSIkAhACcb1LoAKKjcACj+swffOxE5QZCKDc09J3cniwGRYyog+9ZNYnEZq2BbQyH0tBZcc
OjQ3+ppmMzaBPAUCdpxvGYpxtohCfVQZap6hnvxJym3bW1tNd5rqVAuJt2z2zLyuowdQliDpCEtA
/h6/rs2+MKSoUGrM9GtiYBvWY6bL6JiqbEL+SRDa7xAWgLWCjwerTOhbtacZaI12bXKyCKYMesnu
hPdlhea2DBr9EcQdqJA2bekjGHDyaB+H57zdFeTDEFw5xX4h8BGSu3FtiGPGeagI/lD6AQs0WnL4
RyQADKjZV5lTJq0jmsirpKbTRZktGc8Zm/bV3qO1QcXZnZvI5O7nXugSvQHqumNWukuVrZT6O0M5
CJW48vBaU47zGFrSlmi2LjOn1X4AUw8sIA+ZeFfRi047Nw6JOwxrScEV3VRuJDfvhgLg/9CtG3dK
LdtGXGyi7pdJ+xWrvH2KoZLEwBSAqmKihYrbuKEXW/TlAX/QzCNPGZCKK08CQMhj2m8o2iP6Yi05
PHe2pxK5bdM0zNp0hpg5glRsq/67kDKua32DmXqYZr+yd9Dm5oCjXMYmTJH1RNMNb5pjXIej1Egh
NCMVwPkMbTBHrxuSqrVFfIZ0q8hFcMnqTFecXh7KyqZFFtKjXhV67vg0B/KomgjxYUgGYwMeMUv+
yDQ5BwClLw9I5tV5krmgnVAv3UDzEO86n6ou+qgw9NlpZYLm8lDPdKDlyy36YNCuQbxI9Xtwt1sZ
uM1ihH/jwaBYiedgTJLUjYsKiSa9IlLlkrBvjE/Z9CXfFYlsnFAGNDK3UIK82SZpPpATYN6l1MsU
Kidb/Kvg70Q9soZjOeQC8QqxM3pPHxJt3FoVVRR0W9Bka9ZWXpyR7yX6VrPake7lohNBIhgaQ/UU
aLQbN2MVJRe451xwSZUh+Ws0Y/4NCFcWgA+MEhylSTrmhgcS9qF24pxag1OJjdo5WpHL+UYVFCK7
AJSQDEfLe0Pd1DUh1YPYaGW9HzBs1blNM+Q/5dKP0X1V6LLgVKCGPY8issl2JBFF2sjUEkDVW1rd
t9SUUU3usqZqn8Q0N81H3ZfGcpNGhSTfpdQvpbtar0LRMcIk7BxB9UN/G4EUut60Eq0qd8CjWHGA
oFvmhyis5eynj+rga1NJSL1LIxgCQbECxCaaGt1jpA5Raw9RSX9WaZT8Nkcppg4F7fxRB1eyYMdx
rxguAOHD72KrivdZpmRILEhp5tWwnN+5bxnBkYLA5TXLQ6rtqrrOI3vMk+hHBAbYekuSWMm8CJRW
IpiWoyb29FhNlHOKLSncIK31zFaVphxBLaGIre1/xdUFkQM7CqWt1Ctl44SDJn+DYYLU0hLL0rMa
My6OiKFUy83lLgidTO4GgNNjuMa3B6WvNVvOCRCYa5wDcEbkVMGIt2AWgSsAiqq2m2rsja02BFLk
hrQXWsewwuYzbEfpd5wyLLrlW+sL+Pn6Hr4+ppxbGFM/V80IXWsbYK2cC1TDdsfHo/tpubtuJdhm
0cOVKKQjFbTh4bH1NTzDxdpiJhu9VUuCHWS+3eQXoMraOcCEljW6ic6YFOA2gviANSfz0Zk4yFkT
+JAi6u+N5tth8GtZwGxadSqBi818YFXRnMiCrW/RLrlL9ptxBxblvXAoXiPnR2vHjm6LLrBlN+FK
9e3m2oBy4KQR8QuJT+D+X0dNEjKRYx6xtHR1rPJXEr8IcQ1MD490rR1GaxjbNzcwJ47bsbKucuQI
kerX1CdV3CTaTzPYFNUpit2xGEHfuDKqMWchU/W4lcXlUBcDYerRfS244Haxy2olCbomg/355L1F
ijQFkDxk6Jhy94MNGfAeF74t28icEWKAAQlIVP1ghtz1bvT+YFRsn7r8IVFY89bnsoDbwuLX1vyR
wJ1bH+zaGsmZGlvjVAqH0RY82KMNRtpNt8Us4Y66kqc9AtHjKLig+4nQhtjhknTEHbjl7bXIaU1j
LlgjoS+HVoXPM9SaF5a6TSJ5xX+siOBnJpuirYyALeqAH031S1fvlhd13jTQ0ISRA0z4qVwE7/ey
3loWzN0klR3nXty/y/rTsozb/DTbOBS0VJAHoQuNf490eqgLess27iJv39Ft9wqU/G4rbeN9tq12
dEWn/6cQ+0cepxSSk40oF5DXbqRn6b19l52n2PErV344dSf5hILo1nBXlGR+iHf1UyU5+08omA0G
HStZKsSurDulH50qdYl20FO3A3d7Sd67qrTz8ol2K0dj1kwmYNucbGqogt+XUBjRQlge9WEFd2Tt
53Mnr0IHEJqY8fMjgCJaWueJf80J91U9Q06f9eUAaoh7G+tjQWuVjnCDQgNQTiTZxPbvb0k8VTFm
BSg/wDvybT+y3klWmQE9q/DPYvBcay/LFvA1nnplAcjbaaib6WjKBdXqTXu/RDUgmqWhc+xd0wl2
1r1im1vi+htq15voGHv1MX1UncDrndoZXx+6rXan4+rMMN9a3aNmfvQ99e5u3OJBvZftwL0kf7sG
3EdkGz25CRq8EOIiS0JHNh4y5THyV1K+N4aCn4/dw+vOAjE1+Ievf74oWejtajO8gKqNmDxl2spt
yU4uv8Sgu1Z1RjeMySXudlbL/yHtyprjxnXuL1KVNmp5paTeu73Gsf2iSmKH2vf9139Hvt/cdLNV
zcrcqZmXcVVDIEEQBA4OGjy9uzxABfRtqL73za4PVukk0OLKKc5anEnhVonZPsq8DMglNZ9o7+8s
ewW4mMC1X19nkPJFjq/hvQigJXdoQU5QA+/TBk7jGi+YTeIVh9jTTu+FawI1wtbNIdx1TrrFAI6T
flc+29vUBav9WnrOPbK9bbvXKBIMMJQxIwUp7rnZm4fxAkuY22nWB06F5I1Haq/+bd+FjyGj0758
Ne663/0hf4NHewUXdOsYq9vyF1b8QjznYJIIQxTlAOL1cUPIna6DGyAWBJILtoNyFWySIMOOrhXO
NrWmlYjWQEZuMLeOV3F510vfKlHP6MIROBdjcPmUFiWtPBkghgFh2ta7Tv9760SKAShoPCswMYq/
TfW4zkDUoAUYPIm58t9tEMwQW+AnrgN+2MO5kHkxzx1Fhkal3oAQaZO+EHNTdBR8Qv66fHy+H93P
kt5Lo4PafUVWGki7N6Lx5ddVCu4DuNNhZ5Ys55hw72AQoErDmqqe7xYeWsxHlUrwr9PHbRO8jlI4
iZwNMnuolWSAxEpahS8SMjEOxn3s2aEEtAgc0ZYj6pu97gbgRHImiQZ6XCU6RLa7TDqiTah0PoH9
c+TXEIXIkSqpK2H+4G1FtatIRQcrNRqNUTiAC0XS+3JvE78qorYmgRM8k62GaBpwtd/+2nrpf1T3
j4A2OYDT7zIaOto6dCw6Hsptu2GO74SuNNKIVi8RlQQhxld1i3Pt+CpMwdJg1iD15b5Kk4ypA7wv
cDAN54T8OLV25l36OOAz+lX023AZzZ2Gxofs9FvzenoCoJZap5T+6Cn7eXuJltzhxcdw5m9VaU2a
3Ayc0YkcQu3A1UfauNNBd4KfjQcOJDqUTu76jgrGeuoLKoELrupCPGf8mokRiRqD+K7amuHJLAvK
CkItJpDztdW3Fp2z+SjO0ZI4YdFHT6MprU8VKHqS5xwMHM1G2Uzrb52jrxKqecgynuy1vWs3mWML
9n7BZaI9Dh0q80vfAAjt0iDr2vcxRMjGTVivbQw2CAUWv3TOULcFIB9ZWVVTvzJCZ97MHkuQo00Y
5Wcdqy0oJ09d4U4gRHKCmrY6+u6RuXgR8otcQ/lw0M7FcnFExTB9NGwgtvmFLgrU9DEeZD8zUQY/
p5N8R9YYXRh4nr1VRNf5wn16IfnqMIWlWnaQXHt5QrtX/Xe7nu5qDGVyyFF6Lw91iFhCBIFb2sdz
fblTM2mynjMFUsNqlaf3hiFw0de/D6QLKghYVmSCrqLLMOhtra4YgiCUQXYRs4t9gql/q9uHf+Hu
mwE1gNehOwA0FrwnAoDKiKQpQFfKQXOjber1nu3h/ON5RbV19BtjLo+d5YzUdIdfrdOKYC8LrvDy
A7h1DG0j1XxklZ2UoqlyM4VUOVi/m8Prh7Uad4PL9sNe/616OlKKNNvHz7pKI0fenZoJvBvId4gK
KYsLf7YinD/qzYAxLQoxNLDSHEXfgghQEHBcezyAEjD7ENuLiAZFlEsXQLQxTeAHYmdsTMcqQ9qi
NTub3ln5dHt3Z4926fEgyMYjBfglQCl59ENckkgP0BSHKlRrPzAti/aEsOhBy4juZGXcgT5v8mnZ
lSKk9tIiziG/iaYEA3hE7kxKdm51kolFbCswKZmZZ0ui5qBFEXib4B2KLhqgPC5XkUWlAb6FCJBK
27qPCzASJ7HgdCyLmKc5Yl4Q8F+cFulg633bAqqUTsfB3lYAbNzeoMXjN+ex/5HAWX+STEXcdpAQ
aE7voSkMyP7G7X/Mib4m9TC1eBXRl/gZ4HbmfMioGwq+YI66eBMBJgD3BYYUodTMqahbgxQDwwmS
hRB3/hx06HfsvhcOtF24lmbSij+COE1LPUoSNYQg8pQcTDR+0DKhBeiJU+e7+ktdgXpIRHv2ha25
pRx30OI0m0htzPtHi2d5Jzv6W4v1/LTuQJtCe5r+FAFU5l/kJeJJKQOdirZ7jJK5NMpULybULTDs
kMU+LVQMgb73TZf4942yuW068y9dS0JIixACQ26/EjRn17yasqjp0QPidGBzA89hdjeIIJcLkSEK
OqBVQJpHI3MTwqU2ZgPGik7GeDnjfbgDSL5cdyvkd7oNW2Nwa+1Onte7CJIdDLwQ2OWybOQYDZgN
LJPPYFlGNSih1SRODEZ7OjxlK4yKxRmpnaBxJKd07U/USacjWw0TrfetwEcv2g5q9//I57vp5Qj4
FX2A/NbxH8ytUeGJhEofyPym1ePk9IGrOAJ3vRBDYb3PZHKJwXDoohYUQvAGmEi3DWm8M1+lnP6M
nfLXAOXdwBs8/3txFLVDXHsBFNIQkWLiPSZ5gc3qcqPBTj+RcmQxIE8DBSNIB2AQ2JZzxKdt7KYA
LLC/bjSbkVVnIrlovGgGpQk1iIwNeduqH6gsgspXUAxaeOdeSuEfnaGq+NkEKcVB+6hW02u607fa
scJDx9NXANK0gmO54NEvJPJ2A+pKeDoZEmXkDN7zzeBGd+ORPXabhKbHwUFQ6mQP8ir8piCo2okI
ohZs6FI+Z0NZBHbL0ID8YCvd2U8M5YfyBWCIg/U8Mm/agHM8c8pn9YT88996pEvJ6qURJZOFqfRy
EKPH4SXTP/s+WsmBYEOvvd6lDO7Sr/ywj8BmEDthF7zWKvsp6W9WZIgO/3WEdilmDgzOnOugBHHs
z8Ypr7uDHG1kJ3LDz9GmOAnqXe8OO3WP5iT3ryeGzIdiTtspADyB8IJTD2T63VTpWMJaeZbyTZW/
dOPf9iXNIlD9svEvipe8X1VL1kndLCJVWL6Ws/g7y4ZBIOS6eeBrWBs6yFCoR6GNjzy1mDVlXYQx
2hQT0AfEnZa/6bpUf0oaqR/R/akdZclQGidvgvxxUCYAifw8Gn8aatxqou28vpUxjhs9s+gjAnGb
zBf+usiMSRC1WFZ0mU1P6N5bhbvie1Z4zHCq/bgtn8ArgDEJj6LH6XUEeSmZc6w+ZjL4o9zgNFqP
BcLHqnu+fehEAjg32rdFJE86BBQ5WAVkkza6IG8iksC5ULWf7KCWZgmgIJrpXnxV5DNns76MZeZV
ArTSBG8Qepe4OCP1bXXKmgHHzenX4WPikhVIJjbGywpz053uaLyGq2AXUWsFruoRM3sEBnLlVUCa
pZ1xXXCxKXprxyGauark7kcfRFT2fzTBx+2NWpQB6j6EMjPAg09EZogn0KsSpcB9t8oxqEwgwXPC
JJRqpUb4qp4T7xcrOmuEEjQ6SeBKkGe6dGAqCUkiz9LUxNUJjX8wz19XIQX7t/Hc7KV34K9M+RhT
8lRUroyknyPQ98psuC/gboPAn6o2K+YvwIj4ui6p5L/cXtGroGWWQADtR3gKZXmMZdsncVijIwqx
tonRk1axkcty64/pC1b/OUj7U5ZMW6K+3harzEfqam3P5HJHTlGigKU65GIEc/CMQx0FNPk9eqV3
B9DQ995lT7ja66297XoqokG+uplmpQ0g7Oe5GPOktsuN7ViddjoBnqvRPyzrBSwtsNYHpogqdiI5
8/ae3YDZgMeTrc1sZ3bsmrXiaoW/nUixA6ZRUOe82kfwUqgoCaroBMGQT/70Ww2RgexrM0cdVEA6
I6cuU9oj1EVRMrP2Q/Xo16Jn75J66KnDLYvGLkDJOI9jhVlg9/HcF2Ke/Oxz6lGJaEF2oIm4Zb7u
Ft5acJ/jgYYiOUrm3Ek0bZ8BLgNJtZe4+UZfg4RppbjJoVPxkCKr154qK/MOHZQnidbgFKYZcv9v
gaeh4duiw17xgBw5AfKa003zOoKqqXuZ1j59KFz/GHiCQ7V0bPHUwwMWbhhAFu7CauO6HoiOdkNE
5XYc0P6vwQ8wYBwevFvRg4C8B7cedYhcVFii/DPEMtIdMdlhKo4g/FhUYs6vzQlwUM1yh6SPk5wl
Nror+jqzQxrieBu0HVvT9AS+YMmOiD7zwszC0FB3eUzkqfbR4QNJRbCuMWUSxRp51+PJVK5Z4lq+
jdzwwSgwpLR6Hfttx16lcqMkPwWfcXWE5kU9+wzOnOOIhSwaYGTxCyB1k1v9LF3coM5nu45RQdwG
B3IfeJbXbozTKCjRLi42GgkVMP8RzIfnNhTdOEMnW5CdWmhnSR8aRVQ6XLo6cY0Bt4W+OtB7cTbZ
g2Wuz3JUCQGzXhEp3DBbWpmB6t5exaVFNEDFI8MolRnBermXjBhd3VewzM4Y2tqb0Jn2W+oqdGoT
PR4NVzbKtHH0fvhIcIebDpMk0xRY7nWXCXbSgC+0kPcHrobv4dbiSKpSgo+QNv474EHDz8FwSbXC
PGpwOAk879LCIjpH/x1BSy0IWS41tjEHr9Vi9Jya+sbW3ksQA6FH4faqimRwZzGwUoyRxmxlp8to
rG4i9HRYImrOpfEbSIH9UYQ7hiDzz4KIQZGwAt+iSbsGBb7u7TVfp6hjGB/52jSdMnESRzpMzo58
jBtRpL+o55zMRzZ6NlPOesrIz0FxgU/QzeED85zSwkvbUADrEAmZ3dHZrczSudmJQEjZ9/W6CPJs
m2KSOEU8Iq/+ft8IMIxAyKgIy/n+jjTTwsloZ88WHSZAcqTjIPKei87zTAQXSKEKgTZ2AhGR+lvy
D7a0wxxDp5tEeeBFOWfekfNQZh+UvlZBTj3gzrTZkYWRE8u9g6Epm9urJhLFnSjg/dsgr2DtVdDS
OndNcBZXRKdV8eO2oEVHce7yuXNVlWYAtwhJk/0GShw6Bg+d9R6UT/gDyH+pXG7j/F9MzjTMMyPn
PLGfx6bEMkQHyXOdn4zmbpiOcnQXPt1WbmkVz8VwhlEMiaZbE3ST0MtT6+AYWiEpWVuiJPOSx8cc
duCLVButnvxgWr0bMpXNnALVa5o7VkDVt2jnP46M/osxFQbyLbglZ3Y0Q56/5OzgFp2qjKoMSXG8
saJ1omL43+r2oi36hj8ivgzmTITZK9NUl9ibMX9pu7d6OhUilt2v/BMfzJ6pwXd1Kn4rVbgA59sJ
qDmKdyueP21LSUrzyOv2tjet9bvQrYFoOfUPvmNvzbXWU/S5GCKyuaW4w0IIifsSTccgheWWFBNV
u9BQ0FitfZIBLZGiJNZsZbyyX6zxQAiCL4FPxnWj0hJ0R2DP1LeRrKcUs1pwqtHVBjrdb7llCG7K
+YNvyeMusR797yQikCeBCEzPDg0Dl0m3Z8pTKhoWuiBqfnQhAQgKPwNFucu16xS98qfURh91ymgH
uKedfjZ2Qhv7qQsF+aNr3A0cBpgHNR0XCahZeCximMSsDSsfhunoTvfUY2hsSseS9i/hvtlqq3Q3
OdkjpA8JLe/trb1uM2qDwSjy9NoRPaCvC5GXn8NjFo3cj7NKgu7ZwVobTvbMvPjob6h0DPbaLnyS
H2+fS6FAbrEZuheLPIL+IUiZUNWxXPbQbEyIGl58J9kW6w+BxNn3c5Z0vuIGdwtNPUYOdzEk9hho
CihH7Ay7aHU/gZwar+y1kGxjIdt0IY+7i4K27y00CSIp4TYH7TB1Drp5KeAad+Cf/pED4fbdqNwT
thjDv9EXpwpcn3CJuaOToevQqPOvD6iPtbqCjRmrX2z3HSzcvkmRJGmpJHj3fL1UL1eZ6IgswS6B
qUDo8uUivnk8ZGaCb9WBm8De+i4AZjSy2IaEjxZmcvTktUAiyGZA+iorcFcDaLEp5PzBZugHbk+G
/MLKnKJN0pOqxB00wapc36Lz981dKPBfGCLPOUittAo/S/F9BJPHffmZoU47Gg5A8QLHdeWJ0chg
GOClVMGMfJ1srG1pQm8oeKeUElD4vDc7J8jMf8EAPuOTZnJu3KJXPgvN/4WRhfNQitKKt9EQf8Sm
rQvit6uIYKZYUo25dA8meRDZc45Ra/zYnvDUNDLdaVvtmEjICpfbHtQkmZa4hbzBpAjn9nm92igI
tWbGFWVm7QK70aXQrJG0BCk9hHLGZ6Q810VGg4DRAGx4twVdhQgQNFMQo28D4FOTJ10hkTEaIYbq
OlNjPJmM3VVa8QxKCMErZcEekA/RMfthFgdwAq9POWq6hGEaisHeEkt/SCYRd8DCkiF7B1ZqpHI1
RFWcT61CMy8IgRNXEpmaGJprJD+mZGP8PX8uXuEEu4O0JGAIYBW/1KXCFBRwNutAKBcPBhC6mB45
3Tfpz7/eGEwFmdO6IF7Ur1B4I8FzLswJHsn+eD8GuVP79j7uRUDzhf1HxDTP4/gC4vCQKUmyMDvG
gJgQA1RMGR35nQ7MpAj8tSQGmT1M/UClEQ6IO0S+lLZ+0qWgXI18apWfElMp2G8ExrxkZRacG9JC
Oqh1NM4EpoHE0ThCSqGXzhi1JwwFfLy9Lcsi8KLH/BKVmDxWV83lKtBJhnr5yLZF3Uc07Ipft2Us
WfI8Yxi5M2RhQMZ1aWDETC158kGUYuS/rOGhMN9yjG/QIeu2nCVdsCEofmJD4EE5OQzMdIpKwLZh
5+0B3WFum4jmlSzt+7kI7tmGkbYTcrsQUVjSagqrQ0T0D2aL+qIWxSDRMhNM49TY3FvKHn2rU1qI
MZrHMPs52b5j+X89/xnnHsH//wvBfXC5LUlQ6yXpIETKmFMU20IhqwRzevvwcRCxvNxWCCOCLmXh
xLKg8CErqIMVxoZuY9A19Xnq3raABUv7YpI18ARVkavmjmU2+CFm3IOTCS7IYehwCZue+tqLPwgg
7gv6XAiaTfHsJWqEUqBoIwSheS1/BDEJRg4VKWC8iTqubut09UZD3IlqKnrwAM/E04LTaTSlpOs0
OAHdKJ47X3XspBopqUOq2/7Bl32Kll/ntswl9UBehxQfbmx0+nLbBRR2WhcB6lVx1VBUjUDdHDm+
qE6yJAVmhwIG7lLcPJxmodaBzcWEX1ClDkNwrd9hYuzsvBYEPAtu4aL4xonBHFU/q2IoM5SjoymP
6NHzbi+XSAJnDZEV57YRdFCkHtdJjzkjtiWwgkURMy8k+P7QkMpzZDYyOD8GBSKyvHpGA6JHWP+3
qXIYGjoG/xHBs2EOkk9aJYGIhBh08snPXIme7dYX5P9nL3zxppjFzNfZXEhBdZfzbbXUBayypgwp
0cCL0pLmwf00vveSSTVZ/jc7o6MbBWOb8DD/As+dndMSxOAAHEGnQWof/Lo65JOIo3jRis9EcJvf
hbZvtBZEGBZzMtZRxZIfJHNY37axJTeggrANgHoQW6LSeulxUtsPWSBjWm9iJCsMrKBGfJ/XkVdK
nZsaXiXKaSw8E77IOjFnEu8OdHFdystD/O80J5njD/5jYv8y08nVmo802jehIwcYaJg2AhWXLAOE
icBtzbECiAQvRYZJ12fNOGZO6N/Xxn0Qvinauzy+tIoIPLIoCdUgC9phmAPfc4lUztjmIbir2s4/
EatwtSoGvMJYaRgrpqeNID+0tHcgkyY29g8YID41mkx9lvW6DhORO/Bm2lpBtnHngwHP7qqNnpDS
IZWuoHxTvN62mqULEa3VCLwADCNIpl8uKQTLUjrOiRn1QcGklAlUIUbz2kyiB/LSKUD3hTZDa1UV
C3spKMs635Qrhr3LPqPs3QS/hd8JPMeiMmcy5mU+O8x11JJgyPFabac7Vre0Mn2nUtd2Nrq3V21R
GZwz9K/NhS4e4h4PmAcEpCeUQfPTjBSQgJwzZN25LWZRnzMx89/P9AlqLS58E2ummCibJzSWAdUb
Nlr/b9YNoSSgRLC/K4o9ZvSVPoI7DUCXnR8c0Y1IJZB1wPXe1mdx2c7kcPtjSLWdgIwL+gQ6Vaa9
pK0mSYTjXjq6aC38rzK8H4wxo9BqoIxfrdCa7YDknmLscRU8BsHmf9KHp9KT6zpuKwlmUOtI9MXP
PYFRi9rYBYvGOz2QdCH3RqCPYT9lLbp83nJte1uPpdgB/Hwmth9xJNLUl3ams6SLwhTBaujL26gz
ttYoGgVwXavDrY5BWnikztVUnQ/wAUex+lLDdaECQFVpCrB3A7uzJX3P4nwPsvLt4Ld3ZSGvp4IJ
Apclk8C4QiR7CG54XJKX+rVlWxVBgDesLmeuguFWWYXZJN1bWB90EdB2abtAaQLKSvQ06/Crl7LA
QtNg0GkCusqq99fmFIGkNZT7U64lhsALLW0bSnfoW9RsGbkmztJtO2UZaP4QhNvhXV9E37s2+nbb
Mq5BzPh9kJcCn4CYAl1m3NKldkFGfX4Dgsh2FU7mbmjt73aV7AiJN4lRbKv0pSiqOzRXuckYGQLL
XPKAwGfPrcLIDF7NegZEtIlbAx6jJigTVKjqTuh8yR2mCBT9SsjxUee5pHmxz3xto5RRK9mQZIa+
GtNEmcBpWFt9hXE1wDelNGOZnXnGMBrI3/tSE64UO1XeCJjESwegV2V0mA843bPJyvoNvJAk3Pqg
F2tWGLmc71Wkg+9KuQNpVSrj8mvJMCeh2nZqaBkAUEl9y4re8sAak+M46CMIJYhSBvco2Nvd0dYb
kDeiPynY6pg4ZrumMU/PsdUi3Q/5oKCXO+8mID0wE12T5mkRjRRQ+KUMLJLpFNvgihuqwZWlwH4x
29D6nlZWZruJNjVPYYm5zevKKq1p3eD49jTs26E9qfOAmxUprLR3rZrJvlfmpPBp3prGpykPtvHR
W2b5OxnCqdx0DeKYVUraGCWuyR+f/KHxC+rrdnEM6yx/imuDVU7cINPraUU9vAYaoBxUDSNL1IMm
shvObFuAf/Gz8/NbRSKpOPXhfQeMSBV83j4f8+9cWQ0mE9ozMgslWE6O3ReKWczZMUn7UJuMWhbS
I8P/KIQLA8D2VymWjwe+8dVQVwYg0iweKlt/v63M4qKhHooSPZCPOHKXRyCMu4rYwLwCVzttsOnu
gCnJvax8l31L4LqWPDIog/4RxRfqLdbpdT4nLu1Qp6R5ShIDRPzH1F+1g4iH9roBClNagKqdQdKz
8+fhpxazcUtXYC2W4py25Q8W/zSakur1qhofK9BN9+YO6FRqmm7QrDVwb95e12sjuZSvXq4renS7
qGeQ3wWJG8gNCE8rVy9EYyKvrwOIwZhwwKIJOoJ5NaUmKUbCGvhKBcxT+rjTlfKvs1oQgWsU5T40
VF8VT/y+M4pkAnk2CxXtIVVj0KAWobFDWkoSWMjCzTPLMqAJOlYALeUuUl/B0Gclxs2Tli+h/RkH
wJPHHSUyTdl7yd4k/VHO7ypFFKReLyN6MEydzBerPb+LLncL8fGQF6ZfO02A+U8okJu5IKy/todL
Cdw5q5uWBWXCGidoPT/Yy5gcJGrBE4jgI1O9r9sxlaTaKYa9XL3rybtcC96s1wVnUJZgMj1MASPj
Qecxf8PZjSklpNP7Ep2o7Q+r9crOG3YW8JnrZBe6ltehVaVzkfXQ3m6fpoXjfCmXc4dKVkWKUc1y
d/3avJMeM3fY563THBuvcZo30VouC0SpDf/ogDjzCSnMWfbBWx02TljeKx0A+WXjKNUhSJ7H9Fkq
1wMBj/BTVckukT6tUPDIWIicoe8f8fxeGonfsEyOGsc0f5Hie+s/5fkhznIq59smekgLmjWJ6PRd
3wWXQrlUi1YpSL220Nn+NQJ89j14Uh7TY8xothmcvnNiyQmO8j530W51e3+vr4ZLyZy3ZHXpt3EG
ytdBbxytfUEcIo13GHbgCjd28ZSgLwHoH8u6Ri/IUQCwcwkla9Otj/LORxpwN3njvbkuNtZTctQK
mt6pj7cVXPBs0BDxLKrCyNQieL88OFoO2gkywYAbt/teOwAmPLHtqd7bm0nw8Lnu05nP6B9RvO1E
vWUzf4KGxWsL7tTyRH7Gn/lxvMPczHGlr8h9vJLf2VtARawqy6fmTDRvQWMPsrtZy85VqE3TdbI3
T9nm7Zvv5Huh1VxzgHKacmajdHh0VV+LurKpsrnvnPCIN6ajYY4ec8xDckx/ihrkl+3nvxvJJ8/U
0OgHDfzfzsiOpN5L4/sgbW8by+JtZCOZAQAy0jM8N02ACjMoRrCBgw76cl3BxLRRcOBEIjh/moeT
lmkR/Atm8VKpP8T6x20dlnyJpSDuUpEtw+gSzhLiosPIBoYTLY/KJvf1rSKPXmt2bmZWgkzW0o6c
i+KsYMToVtQRIYpVGk10tgqrtzp+va3PdX85bO1cCheaqNWAZhMVKzastO3MCbEhdMAl1GN79mbl
kPd2L4FbPHsYRAd6yTuei5438+zSLQYMmWtLiNbXGP3p4RbABJiZruiuKhz7Adxda7adPN8TRrGi
XeSu+6DXOjlOsbRl9D0Ndon53LN1Lf+8vbaiDeSM0W570jcNpOSDl7E3OVinncAcZ/d6+WZDezla
afAf2u0wvfFyCYdhYonUIcCzicdALcEyFcNLchpPgAXOgI2dKWqmX1q7c5FcTBkpMUplDUSO6T4Z
n+TUBLCK0LAVdZosnWXUMuEt8IQDOIizzCKdMCNhQGjZZ3tV+rCHh9vbI/p9zvykqu5Uaf59WQ7u
rapEr2K/ui1iXour7TlTgbMzMBgRZmcQobKjnfww/TXLfw/FrsEIAtIKzG1hY2ADc4Mc5t7PF+Wl
LSgRk1NrgrAqfFeUn13aoOdJo34jKgKKBHGOaZCQep1kBORxYZ4sjM7Q0nDTdZUrda17ewEX9uhC
J84GoqBT7BC5dmfSDE+NtTXTW8EeibThzCBGw30EyF7t+Po+K0qaGpvRXsvjX/NbAaYDOKUB3i4M
kUGHwuX2VMWY6P6IC1b171V1xfxvt5dqwdbOf1+TL39fwciKrClwu45W4tpIm8ltu7U6dmrMaJ3G
YKRsY9GzaTYpzr4vZHIm10/pOPU9ZErhO+s8FhxDCeiqcB3JW4KymzGehvHeUr3bqi5v2X+X8osk
9OzimJI0CFCywiOG1PhPdZXJOGB6NUW6UiBqPqG3NOQMEIMN//+9lGI6rskKGoNXNu0/biu09C4C
hA85AnBrADDI+3EtKtTO8qERGctTEunHxie7uUMhkdir1jYPNsxyiPNtJerNWVTwTDLnzvPUkmwl
xhZ2ZqJ4OqnCx8gEfLmYo6jbWopEcSegMwfMeUmhpJa0OzyMnjW19ogpwlws+gzUfxRciKiw85Gs
X4bhMHNXOs34NOUessG31Vi0vrPf5xyGOnR9Ogz4/YHMVezOmbJD3K3LQWQUIkXm9Twzc0UNenXA
XeuMu7Si/lFZ1Ufro16r90iEkx2GJz+Ipv59NThf2Ttw2fPIF9Q5eBSmrQyx0oWQ2Ty3XuTmtNlg
5IuEKTog8DA9bY1MqpeuChrsjBP+cEBL+V67F/OPLkQ2OBF/PoS7ZMrY6pU+wYeQu8R5ifcYuZ0a
jtq41qGghTNufsQuvLX0nH3TtoEg9F6ITC+Ec6de6SWjtHRscSzfdfVTMLpK/DAZGAIqAmd8dSHf
WnDOmvKhiu0eM4YwfQa8riBMfq0Hp9tErv2oPDZeQM1xLWqgXLwq0GOFcTvIjKMkdmlYKJ8qTSIn
jWOp8X1RaIewBU2uXx39cnoLcoMWjehQLp79M5HcdsaMDHLcIRaWtM+wxOC7bqBEVPu/Jpmb79gz
Kdy+hVYRo0UDium77HCsK9rdR/fNxnjGUyamBtWccNV+SO5DtBPxx4oU5PaRAdtglwFET1ZDSWw5
QTI5o5DcfPFYnGnI+YSyavRyKCAmzZ7Aw+lU5ib1GbXUiBrGQ6U/2iIs1qIXArHpPLVAn4E1l8aC
Xw8TDEL7eoauM2atyqp9+xce9UzE7HHPHF1JjFDFSDGsHYhLw2I1TTrtbC9QVrflLKsCTL4+s6cC
HnIpJ7TqJiYymv7R4eOGZb2OUiIQsWwG/xXBR2G9HVRQFCKS8T4K11N2UpLNbS1EIrjT+zWWOE0y
5FDDR5K9mulnLmzOWbzjZoKG/6wUH2FZhZmNioIdiVIz2bZR/OYXRvF97FFrykNhgWRJJQz8BDUl
YBsELulyY0hfD7U+QiVfYS080aiu+1qePNUaRfTkS6IANP+vZpyLMLMA7EM2Noj17wPx7PC5b15v
b9Cimc2prHkuNmh95k84M2di1pYdjHDpCQsAj43jwE3tQfJuS1lU5EwKd2jCwQ66IoFHDTGxLm2t
tTpXiCtBV9yyFLR64uzj0cL3MhkVK8xy9tt1hwggMxxm/uorUWS4vGJ/pHBB6KS3AaoGMDet7JEB
Qi57FdX25N5escVrD9Xgf3Thjr8aW005zLm7ynycwoJOsldYLtH3OYifAl0gbWnlUPUDvhNRKNj5
OJuuJV0zkxA2ndnWQY5LT4vMw1TH/8IbgOJE13TMY0DXGWfP6QSgS1XBnn37exZIblCMtOtFNZSl
a+dcyryBZyYNsrOiAScMpPSqC3KlsfPMLKI5hpNp96T/NsUvt/dqefX+qDX//UxgV9iGjhGfOKZN
Dow2Ctr+90YTjVVafHcpWDegcSzw9/MsbsOg471OcgQM9aNqema11U0kzhDuKscUQyzkaVUSYcw3
7wkf851L5Y5uRqQ+TQtIZVJ4ALZmFQX6c1gy2kzRuq60Td3bmCHD7tJuXGEastMmbAVScOffrPEf
5TkL9VtjUFoJFhoXvxLmTuH3uPVui1gqZYB9549n5052l5qTPDDQgDBJfc7adJ0a47oE70/am05u
25hp+1rI4R6vNpr4+RYXj6shnS7rk9t0yqHys7Xgk+ZEyNXqn30S5wYMU2uUWIbaijq5Srnyk00y
/qriXdntJ+upNzzSCDooF60ZM3cxcBozQkDNfWnNqhyW2ihjFfo6X6u9tgkbFaXWQuAL5p+51gx4
cksDxO0qY2qDYgNzJHBoNJb9KArFTZXwQZJrtzPjh3EKBCu5rNUfcZxTaJNoMjqkGUFvHK6bgVEm
6WupzP6NI0WN4h+tOFcg+WoXj0jRIU+buVLdeXpHXINUAjGLjwflTA53KnuAU9VohDoleBrceAPy
tt/hRnLSQ7XJNpnl3KtPFrV7Cg7pzfh42ypFa8lZSJE1rE+QwHPCeHBrO/LSIVxLdrn638RwxxHt
1vp/LqW8+Aw69CSjjXP6aw7Tub32bCG5A4bSW2VIAxZSTz0bMAoDcyz/JzV4zodca2QfqbnGMZQH
IwK99WkMBSs1G+/VWZrh8OhIRsswDxbVah1h3AQlkuxO7gENfbqtwmxNV7+vI9YEeQwGjvLhQVNp
pTRVcAl5q37TlOgpM4M10LWHOtffbotatK0zUdym95PZtaMKUTJig1LakPyjJ39L5Dzv+ZkMbs9l
ANVjY5j9vH0yQBjhk60hOiPzd14tGVoUZspftG/zr4S4B8Be1wBYAWILbExoirBqc1cNwSkYAvAy
aEfQ8wp83KIZWNpMuwo6yytQpN7mvp+nCHgje2tkP3zR9MvlCASADQSI6AVSLG7hii4qMbNl3pzK
cm32w2e7GhO8gE6JyCrDxBSMvVX+j7Tz2pEcy7n1EwmQN7eSwqbP8nUjdJmW915Pfz4Vzt8doRRC
yB5g0BgggWJwi5vkplnL36hvrRrfv0KX1KwTkAKsVyHUnJ5M+REq7Cb/nZj/oYPHvtE/ui3rTEHR
eb5J5uh0I/QM/POB9nLbtP9sZi1tAiQaoC0BGwXhYXF8qTH6Pk2Vmr1eO4BGRj/rdLJ1ONGPoQ21
80l76PeP0fnbs+daTvv1A9QCbnKnHUposIBzdQAB2ngyvUWv4y5c/KbloEoh9lWl6DVNq6evwo7v
eYgf8pfki/JQ3E2P0ZeQpvZLLNraMxzzLuhUwxYjzdo8mww66Uw+APy4sizjxlWRKanV0qQFrOSs
HAY3cPvC7pxmF9nxs2LLhy2u67dI+bPaFzIXJb4x8bpKN5H5w58c6X74Ij6Pz+LX0v3GILo7OgwU
uMFZvePUj5sckGsWfSl88QyCXCmyrKxD4fMMyprvvNGJDwL0a/2zdpDs8D55NPfmRga9mjNcip3d
x8Uzxef55xUxYmE6cguUzM8xDPFO/fO+/Kg+MYPi6g9Q9rryYYspeLVUfyl7kRc1Y9mLo8J5K0/S
frI/G0/D/scrwKh73ZXO4rP4ZEGCp0LoEX/50O4ZhN9aT1obybr65PNXuVC/y5qq1z1+gvygSJhY
s3ud7GEvOH+uXrZPvxYH46zsrP+Sq0G5xJt3RgsB9upaMKP2Y+13nLthR5x6TZ28hSpM2TeusQ+d
4i4awd2NSifde85mc2ItKFxKX3z1DnJJPPlsbPlnzTsIMJbcdmtrAhjP5GxZEGWFcqGenxZWCqFg
7YiNYrPTyNj/RgRYtVwWiHjzcnqs0C6sB06bPgpFRFAll9zyiIdufmA4dz+zz4X92z/5H2ntnFsn
+Wz6G+qtJSSXshdmU3ugsGVQVjqUFOyo3weayNDC1njR7PqXoUGliUXU/oNasjhEvauquJyQorT2
9NOya1pJ6V8+6FnaC/2zygmdzsm/VQlxYDxseqR1Jf8VvzCSnjZkqg/zAQNg8HP4Gj9Ela0UDkvT
cD868V8MdTnp06/blrPmB1lLRWHI7MHSW7wjoqaLvLJXGAiSPhuJbca//bkjz4DObTmrQe5S0CKp
NEKlD7oIQaDQxy/dUbKNp8zN7opTfATvTlds6VGLiTiArACMFu18AvQndauWsqKvNhPq0Z4AuYtZ
tmtHQDde97KSRnnsgeuhMl+za8W/zX7DmFY+JnVcBqws0GNAEVmIkeXRzHSprJwsGuu9PkWiDZyg
SF2XXerbJ7ty99nUVublhxlBZgnUCuRB0QZiXTmqkBxIS/9SYnUja9oSsfh2WdiRS2uIkMDxb3Iq
LeMW3sragZEPAOtF4sxg5+LATL9uei1HhGaCAigEu1L9LPa/bx/Vysc3Tc4IKSxDvtmFTLs2Feq2
qZwINNvxt2S8lOIjkjei/Npx0bThRoF4yEbpQpfAq7tealvE+MIu84pTDT/BbU1WnjZo8q+IRe5k
eGI8WhEicjyiP35KtNAZxqdmuPeBdQqMd+++QJ5CMQpDBgwTwIPrW2PFpido7AM6UfnQs1snB6/j
FuDJ6sdh9QSMIm7Om8J01o1RnjMV5pjSSzuKjpHUdqr8kOIft49u9etcyJn/fpGDeGrU93mDnE5x
w+ze077f/vfXRtxNaB0BpiIgE4xnU78QMNMeDp6IlakKtOawah1HE5QY0xwrIBWs6qgkvnUIcrE4
yyPrBD4ofTu80lZA+9M7XAQ0fojOAivtBEL24qtJaqZ4UjxUMzt3+kvzx+hL1tTVkxyH+k82jfXJ
EUrT+t4xvfBDEbWcNF9nvQ7wu7F5MsqBaUAziSXYkafp2bf82va9Un3UdBE6tKQvet4kJVRP1diz
ZKNmBVwGUTZFLvlOc1fm4c6LU/FUiZYYu/Ukhn+HvlT/asOifx50Pazd20e/YkI8ifHq+A+GGpdo
/BCKxVVFGAeZR7H7acdctmtpXyt/a/h9S9DiEzeikgu6giBgJWytGJ2m8+9zlqslvzve1mnVMc7g
GLz4RaC7Fh8R9qBKK03MtU+b+0SqDl1iPCa1vjGatyqGZWOALAGgYVv92mgzbVCtOJy4FVF+b/SD
O2m+b4+yslHZXkmyrD8wd4yQmQYvzWs5Uyn1nZGiTmON+s5qk5Y5ajP83aSR6Yh6PzmpF7b0UQwC
sxf3H26f5pr4SwuZP+zF3ZwgbEh7lTCTgFA2dzI0V+3vNfFH1fz2hl9ZIv6PJrk4V38crUprEdhn
lVvkki2xDBzqwX0gahulpy2jXETpJAtTa7QQ5eUNPfGT3r2UNZi75ZfbZzj/5IVb4XoRPwHdgqxp
iX8VeMyTRCJupYMgPWxFu8gfq/wYVh/lIdvflrWm06WsRZxTvYCX24isMjxF7V1uafeAvTqhkO5u
C1qxf0ui00ISTF0NfLxrw4g6HOnkY5cs9pmvWlBILHxNyifapdmn26JWApAl8ZyBLxueAHHJMzEZ
oVroETrlsEt2AN+X1fsROHlQXohYmHnH0A+mQLwxi2mnTf6+1N+/DjuLoEVFjkums0zYqlJvpCjC
YUzyZ9krHTKpmnHX20e1Vu28krL4/sM0AwbM3z8bP2hibA/x10w8SdInJYGhcrBhDMoADbotddXo
GF2asWDZJliijkyBkGRxMqum1zbUGH0NkrL/mKhbeBlr3ggkOWB0eFXDvDn//cIbpV0pNGOFdkLR
n3zfP3ZD+w0MjftQKe8UpTyAarWrzGTDCa6tp4HTOK9V8uwzgF66litNjS8HFeYh1dp9DqapqDLe
0KbRXx6c19HUvA5xGNklczuKFO77vjtFQXVgHGoj6ry5CtAEQvvG/DIAG8w+zLfy4gByXHArtxC/
gaRgJ+JDDb7EO7/lQsLiJgB9nGaRigRL+mXUXxINPauPrfHttpg37mMhZuHmh2nS874Z4aVsdNfL
6p1aZgdwUDe02RKzcPFipKt1mCImzZ8nzx3yz0p3uq3J2/T1jyogjuCg5lmUhXGouq/Vgs+JlYY7
3as73U3vhd/auf/Y3m11hOd/6yqU/JFl0pthkksH7en6+/dkcr3ZTTEENL+McJ9GpB/Aw2fftPjU
BHs128jN18/vH3nLSrukRGopVMhrmhnORLSFEo7mdMvopNkt3dBr6UHiAd7ZsUSOfK4652MdufKv
ynS6A0S6DTmyW+1vf7UtxeYfdHGRRAHMlTzDMIz+rlGPQXz2p/e+Aa+/lbrI3PqqVQFdRoQcH4X0
5I93frChxbo7+PfzzH+/0MII9WnwUzEGVs+JGmgWImnjAr15N89KABEh846Fa1lbLL2wOh/RV5NQ
oi1cqYYCFKagkHpGZieTnQBPf/u7vAklf+TNr7AZ2RvSs2uNGO1LijpDHpVpJ6t2Ujc4Y/kx2pqI
Xf3++PP/k7P4/k08htlUzSdH8Rcuk0A9TMJG3rdu1RdCFhaQRZEgtYxlO+xVldqd1TyGxidlvFet
QxWdJX8vNr+F+hyYG5b3lnZkPkUoqsg4gUOlZXR9il6f6lLrYXotSc9D1njVZ88qBDcazLixp0zz
j4MSSQdGpKrzoNEhE4Y6cXtevHuSB2lnNpC7mL0e3U2JnNoiBeSdp8gF5JuJ4PpT6j8ko8Ryv2J1
Z1mKPEeK063W8IotGEz2meq8nMijfBEj1MqIFA9+W8crTNme5ADSlF4PT3rsh05exdFGX/HtLNV8
bAYsH8BkU7X/0425uE5wmUE6YyixA0SlrT3JO+8bnC3ZUbwDv8StdvIrDmlz737VFC+kLnx6PgSF
YuYqMYqxOFHeV/GH9yPMX2v2p7V4oVmXBLEol8jIpMGuVMoQWx3vDS2WFzcI+PXprEVcknUWR3kG
DXj3EMRCjcWt1ZNYMSeTD6SbH+CD9awHfWuGdcXodAoi8jysiL9bZli+L2qlWEQwgGRPWgfN1nNh
7fotBt81t8qoP2A1uIcZlO36glJk6oNRh25KNGFWT4odDtgdojsj/TZ67KZ9vu1V3y6hc3BAk0K5
COsExe+FjWVqHExhXsZO/2Lt6d6+Tsc8ttVTs7sfXUOzC/ueWhtd1g1PtBagTLqIUIcCg8r63bWe
ni5kkUADF0qN4a9wLH/qjX+8rdv8TyxTB7gZKLfCPsHI78LXVWVShcVUwRgNJfYw3aXRj5LuQWn9
CEgd/oMsnBEIUcw40xe5VkcAvUsuPKid1QGvEAFr0o7HsQPMLZRgM9niuVg9PQ0DwVSoiy9HV+bi
rqeJHUlKa9mVuA+NLYjztVtLfACMjLeETsH6WqFcKeupqWreE4K1q73pVAbiAdCm/e1zW0tbae8A
fEY1HJKDRVRnjTkNPK2PnVz1X4KqflR0nWIjE41B0e762j+NEb1YUdn4XqvqAcwLuiLj9TA1XKvH
SzGqPZPUfFJ+Dp4tTC+JfLit2rqImYubW6y9KU4MAYAYIeDtjpiZe1mJXL9Xd1M9urfFrLklUAj+
ETP//cKBi0pi5sacr9CMtWsFSMB0H/mv2uT8b3IWF1YBez4E2Q8LLxU7HkAKLL6X0M4zEfq/CVq8
zLowMIth5NzMoHFD4cMkvkqVfui25txXDw6Ma5w6DUxFX3g+eFC7TCjwfEGyFzuYDO+U4OjnG93+
tZtKq0cBIIJJRsgCrj8PqJdF4gstMRzSTKU4ZGC83j6vLQmLiNEpUwQlFhIEPX0RPQ9g3y3vtiVi
4Qz6GkzGNp3djTnCDvdUbjHfrkU9YBPAmwc8HXez+BYxO/9+X3Edc6+0g/RTOn6txqdvWvq4tVO3
9tUvJC2fLXKU+noxVzGGiZUK87NlPGoFjXJ1ozq/dvsv5Sy+e5TTeNMm5IgGS/miMOq2ZSS9HY/9
xsVc/Tj/np22+P4M5IBANz9YJRUeTgps0dao35Yui88ftkGUewK6jBX1tEMp+XY1bnjLre8ya3nh
xgShHfTIQAYvY7uErynVfzT9MdVfbt+WDUtbPoA6PbeMqkdOqUdOP4WukYa2F6p2qLg5M8c94Ni3
Ja6kIXRoFBipoAIHUX9xetDXmnVlEOICT98LxdPYPQgsvOiWB2XIRlVmRTtkWWBiEtfwawsn7Wl5
P1geslQjeOinwa5D3zaqiDYzrL1TtE+TrURu5cPNOI6wIXF3VZDIrj+c3rVSyg7pHOYg5END80sg
ftfCDftYscErMfPPuLCPYFS5UTpiPDE612r8SGH+7zHfIt7Z0mZxgLkeKl7QIibM9YMYD7uotwfD
eqjaLTjPVbMAMQZUYhCErOWnEkIdi5/jdqZrX1Q53wXt31Y/7oP2Zcy0z//BBi+ELWKqoEKEWTY8
mMeaGcnyg804VGhHzXtH0VUZ7hheLbDlSeQ9i9MLI8NskhoxUSrsenW4M/p0lxRb4CertnAhZqGN
NnatUIqIKYxjkT5I+p2pHG8f2KodsHvAE4WFCrKra3OLUz1OmBUibLeKnYW7yPow8Agf643Kworz
phcNyvfcLjPfsK9JmZcktJIpo07ZrtWPESBCtzVZtTOLnjc5CF9nue3gE+zGRDMJD5Vme7oT109B
8wrOTrFV7147M5A/QDHmCcT0+eLMfH+QBb8VkDRmf/cGI2jiVB39UE9tK8w3PtDawf1ZdOH1M3PX
LtxO1Ou8Wws/cYDc7R05HQd3NANtd/vwVlWa95/+v5T57xdep/H9JI5iVJobEkWr3meddfKzwK3C
/D9YwjxGD0cR/YI3r9U6GZKmiKlv6lX1wTBCtxr119varN0bwPPQB14DXl2LD1TyWEzykEqMPzR2
Iuyi6ExZ73+TsYjjgZCC2T2gRsZYwACjE42/zv/9fiGX9b+FAxDENh6SQuP1ZkjDoRcnc9+xEHwI
1FF2/4OomfEc8GG69Es45NqA1NHyOLOxvZ/a0M5MV2i2Uvi1TpHBpgtERYgiCV5YM2hoU1zlKGSI
7aMi6LxJDBfenEPWyU4h03WGtyPx5WOrBue8BLv7P2g5v1GhVADcaTlL0rRJCHb27O4G82zFpZMo
opsF48alXTNA5ULMwjj4U+jVtcF16qIHdVJsFV4VvdsCBFm7tZdiFqepKl3WTxXa6OL4ceyUj1Ft
HBUleBRKdWM69W0DGKd6KWvhIVKZYDiFqFQymmjnivFdK/J7SfP38kj/TfPueMsC0sWGlDK4ciQe
K3N4HUrjw+0vuOYPmVmHEH2mOWNY6tpTgUkgDlmLBdW1YmvJi9H9hwYM4KH/Slho6lMyaZKQU5WT
v/3iEMsCz0EnDD/eVmTVRi7ELHIIRWRMYZgVqVrJFsevnizbJauMt6VsHdfCg6RNJgQ1LIROHxy1
nrE8JphuS9jSY/GkLcwhAckDPeLU/+IV1v1g5i96Vm2kXGvh/eKrLPcxG6tQRgsCT4fuPGnk+CAl
wuNUeq+Q+e0D099yVRtqLVFY0yg3mzxFntAbrhrIjlmHB79TN05v/fswfahDq/4WJ4mJ1QISAbKW
Vqz2jZwc4/DdUHbzzQVj4P9ELN7NxRD2muhxcz1ietQFdwCg7JNy2NXyVrKy6pAuRC0CL0uznNqI
Nirsp1Y9njJTdCT2mr1B3zDs2XAXRW9DYdtdVAG/ZBhgUXeglBoYY2BhD4Gxl9NvZbO3RAo2ld2C
KrZVTVm1vgtpizPUuqahyo5ipcFmBZMno1bbWncSGTyMjN3tG7V6ihfCFqcoZq2SeSrC9EbZl8OL
H7aun37qoo1RmpWa9NURzrZ5kfQF2RD0ZswRtg0oxg+TF9tQsO688FURXhPZ7cyNILJq7MZMUjC/
NN4M07ONHPdqjkAy3WNZgh3pKe8vQ5JazpxJM8MPo73XOk1MhCe6TCKrtd6d0KoHo6v/gxbkr9ic
wb4uDI/XIsbcVzVBzROHbp/lek2iuEVSbmEFrH0coNN0eNjh7hOXDzM/t8ya+erEMYay+tiMhnYy
+nI8pE3zowFYyh7MNnezHDtM9eLdg6E0yVSTGXCVtplI1+xaR2sYvZ4KbuKo1CnDcnAm9RwEla1t
AXa/vVgIAq+CyvEMY7MsTrewpKtDQsm4Uz6b7DV29X1S7IFL5dH+7fa1eusx6GbSb4SrHaZp3gXX
OkVqmENgXiVOEd4r/rMqk+TKDjMAkv6Y1Rvhas3UCe70N1W+4BuiwMIqq1Jt6sTJ+/wU6hAcl/HH
d+vDJB7P3bmdqVBgudYnH0WPvZ2O61t+NgHj6F5ydnBlRl27c6u8m4UD+B+mXOEYxWfQt53j5YWz
mLKqiVm/JZEYP4bsWef6SSyDd0fDayGL1KsTA1+uM8p6uf5xVH91yY/bR/bWs17/+wsTENSBp7OB
EtoEbSTBvPd3UnEfAT55W9Db7GEWxP1lMgisseXtHVXRG9oGRcriOSjOqvdXuMVCt67LvyIW3ruZ
ep+dC0RowxffOJmxOzQ/KmUjRry1Y0VlFIQBZ12jTbpsX5MJa2nZDShiWXbTW8fSKt7tTxHB9otK
NQA/t+zMT/VEwGM7Cc7spzz6Hm+Vnta+BVwksDRBkQvn8+Kjt0EZh39qgpLxo8ZypfxXlm6t024J
WeTZWtcOMrxiVIeTc5N8TcQXwuvG7Xi7UMsdpOJNARoOaRjmF155GM3GS3WGP6q99136mptO/ziy
CPlSxifTLXYNkN+jLT9NvKnZE/9YnF9um7WyoiYcPxTqZugfUspFaqILRiEOHc8JLs1eP32Xqbq7
5c77Xh/GHVNS9ucH+azstZ13Uib7S8oQY3f23cZmTT1iOM/+y9v5UKFA63y4/dPWvDuhEtgOtngI
z/Mvv/BPLAxFGfXk2FEa87WL0+c8LI+BwG56Zb62suKKuVBsfJDZcq5zUF7E8yI2O84irnFxGlWb
eLUhk1mXYX/IQv9JCcy99Vt6UAJ/w9mvTGaxrjmD1JMSEFiW7948T+K4n8cQ9caLvhn8x7IzwxeZ
vNAUWNlBeS0gR9HG4YFtC8BK/KY9DnKx99RgGGwd7IK/Ja8oUzvUh6y248yLfzDrrG61tVc8xlWY
XdwEWWL+3jCI6IM07aVmcFN5q/a24vpoMbMJpM51pDersl6UpoqSkp1042Ph7Ut5dKb4UYmS93vx
KzmLrL/SaoZ6OHke/3S1NFb/w9E2/a0yzpoZXaqzMCMoEiPR8hFjxZ1dDM9Ry9eTdFuLfsX6lqNa
uyeU+3ULEkwWFZYDIaNisa/es0ZiRoeyv/fl3g70F8t6FKR9G8cbN2TNZc27ffNSM5zhAD5fX0sJ
Ou2yUihfl4pqF2HP+PSLWLWQlL8m6kNdu0L+sxKeFGBVonspOkxleUyLD8l0TMuzNU6uKvr7255i
zXrodYDmAvQoi44LTxHHWdGxE00NMM1/efF4UPToaCWTyRLs1nrh2mnTIYBIT8Vt0xy9Vt+QvKwL
DZ5yhkdN1ZzYzS+gjhQZ6c3D+2aqvrZ1sdGRX5U5b9qw+aeRsS1kDlNcC+3EE8iwup1kpsckEw9e
kN8LrfJJG0K322SMXbvzRKWZWZX0kCmgazUzou+UejzsNP9HDy2OXG8999ck0FqeGwYmYxPL8rRp
xEUN1g+uNvtgRR9NM92462/3hnjyXEpYXHZLbwVRqDg28XMh7/xPyg/x2+jK+oNKO2wjWG1ps7jx
taHk1eAjK52O/B9bmT7dtvGVwetZG0KSRbSgzr34InU1sZlZc+9Y09zLQ9Paeivp9zpPcNsKGuaI
g85zLDaHnCxpIsbDhtzpJd/42DXTuLv9a2Zhyzh56QQWISGvS0XI/SBxourFrJ+i8Xvk/7otYt3R
EIhZTwKQiO7StQkqlVlLgYbCFRSmWXjIhses7e0mfrHAeWyNU9GFrB6brpQNdm681uZLUv70knuj
+l5zN43OSbvft3/UmmOnP/zPb1qYVGHlmVLMeif6cTIC0HGOIIfbTTjs+vjdD06FSX6k0SKcGeMX
H7wso8AzuzhxpkB0KFFQkj/e1mb1K15ImP3qRYYV1wU8MzESoHG2q+k+g7DX2PiMWzIW4aKMjMJi
uStx4m6yK+1JBMNK3cLdWxOizCBvmgocKzOz14pUsPLofhHxNrdGttW052Jo9nLW7W6f17pH0SxA
cylTyjjHazlKVyd1NHekFSudznmWWswTKtazV7QTgJYRJANJEp/N0AdJKITYppjEv2//hj9jd8ur
hw+Y+aiJQcwAXv8GTzODofMwwbEIDN0ew0JJ3drK9c+V5umanRiCJZyrsjRhKy7FNnOy1KOJ1Cfa
t9IPLYnWVd+ptli3/id4vC0ipdYZridEkW93UqtWp3RKrWZnVOn42R/G4gegDFRIbyuydpVIpUXQ
DCmG0Vq71mNsO2itc7LKKWBMNjop2clQ+50q/RVsMUiuiKLk9WeCiW44r/hrUcEw1kRWRElUiHzh
GbhoJfqawF8QblG/rITqK1GLK9VHMtxaA6Li6FQ2ERMrOng6kSMXH+Ly2LPPdPsUV+LOlbyFNRBf
NaHqkFeP2q4uEzdibOq2iJXLdSVi4ev10BI9q0REI0M4Ue6ShPCpfXqnkJmi+ILsdtbzwhXpfiCO
ugJFsGH4R+hNvzYBkGSm9F6PN4thEwLWVla83wApDGWYVZlSwyTNyFfrV2xPTmCNbE0cvzmyP2Jo
is/kvfqbgnJaxi2UyzMTcfp7nkQHi8jNhN+3j+zNp18IWcSiKojrytLRJZ1OAqGwF1//NwELb8cG
ghcAbQuDrfSspZGt8bK4LWHrnBZfvbL8Nu5SVPCnfleP2WfajgyBThuzhW8q74uTmn/GhXHJYdU2
YDfD681iZPc1ykpnGk6CHjpJ8qGQ4Tgtt7io3zxJEEkFnHoKUGy88BelXI2d0jA1cb512Lhp+hPQ
UTcXHiL1vdW8azmGeK1aEFehFQTIIdE7h6rylDINevsjrdnZhSpLVIR0SDq1neNImfYHpYjPtSyd
bot4G1hnNUA3pyQ5M/0ug0Ff9kUompAldyjzSVJT7Rc/yRgdw+/F8RAGZa7sEsKWYBfRoH5vDbW7
i6bI2+ICXbPIyx+yuFR9W0yJkPBDgiR70YX0L3Bc3dbvNgx/U+HF3ZKyeipGbw7OZmxL9UdJatyk
uReNl6CJ4Wg/Z9n9MO1uH/Pql2RiUyZzmLnnF0L9IoyLQO4zqh+mt49KUTuXrf9+NhPQ8wBXVdk2
BAj5z9zJxW0zusETrAAAuWyC6E8+tcJLkdYbqrwJ6RgMSzBsSM2NJqiLr+1eYcOC7kWYO6r1Zape
tPILM/i2lXyw2q2a4IpJEDRENtMlVqTYh78WJZd5kY5NmTNHpUV/6Uavp6Tjmfw0kxtsZUXrnwhG
E4P+D+ot4nmHuxBDiU8k9sLZzKPHqO3/w9HJ4twCnOcdWS+71icus1ROxYm4Eeq2bBzShOmf6L5r
ITuSP922uJWzmy2A9i14lIygLWQJgiWOxSAhS4j3QVrvAd7aMSSzvy1mzRpAemILi0EwyumLUxss
1YPGGi6TKPoejg85WE9C+iHrz0GzEUpWFbqQtEiGLLYj2FtCUiP/HsDL0Cee21uL3G+SSIybpIEC
tKXL+MSFxQHxndTZrA6UD5FdDyr9/PpsKfnBrzMbEI3nxvAPt49wTTFEAkOi6H9M49oqwhBot7on
FFeNtddhhknF8uSHxe62mLW4CMIfcz8ywDdv9p8nphOK0KtwDpUpkxdNxkHIQ4jqhhakZwNcpNvy
1tTijQFENu9Dljbnv184o1YwAEycktwB3CcmzquhGzEls5Ny4e//IEmC2VICaY2i2UKSkMEVYgms
3Q+gaYa7YYxhK8uVvBjOAPJW6sZBrig2+yLqcKSyIPAsbKRVrCEQxiwHK5HJAeYs4+COh9zGxdqQ
stw50mm0GV2Z545ueuzJz09MBzIA591HJ1HR4lHLAhXlwIWX0IcuH3JFhXw+yvdWNdhCXbisBm6I
WbE9Sjck/TK+9W2hvNPTeDRG+M+URDv08lejVOxhMpw4+3pbn1VBtNVZT54zmuVMakjTyGKiEa9n
iOB+pgxZ3MXMsFedsmEFa5IA62b8nk09VjGWJ5dHSSz7DCOEUe9Eve/m1rkwn8xywzushCXWf2bY
x5n5+w3XVpmEcdOIJtdWxQMVAejIg2psGNvbEicT5KoFQTrGwJDFMvhlna4Kgx7nTmH9NTb7aCQ1
Sl7yUrXN6iTkn/T2TmlfKu9BHD7f/mIrAeRK8sKtx2z2QaKKmwjz0Wb2RmbCrWieRPNDssXEtpb6
sS7ILBOtcXoVyznESA38dKQJ5ZhDfVYyrbCHrnEZjbYbU76ThHIngN9WjeGJzZdvt/VciSzIZuqD
9iYtnOWOftg2WlsOeI3K8j4IvUrVL3CspN/Fkv6zi+sTqFfubZGzI7qqVxHMGGeZkZ0om7EJde2B
zdZPiizm1iWww09gF/ZJZlfFV8V8LtQnXT/4mrlhSCtfE5E4dhYsaDAsO2J6U0i90XErTONr0D+b
qeiyn91rvyNpi6Jy7WvyvmNvhCLtPEK2uIF+7MfylJKIasqvwD9V/V3bvTQKC+CPcvlcAVJdbM68
rxwpIXoe5GKei93che83epinhYSM1LCOPYBkliHY7B6a5u9A7py+kp0qfvfaOXeT3Yt5rQhUNELc
9WfMzVaFaabLZ+Qf0/s7tz4pwhbb9ape/8hQxMVj1hw6P6lLZLSKCN11y6aHBHmY/hB58nmchG+J
1vyK+m6rU7Tm3f7VDTd3rRtwCzTcDeTGhuZkvn42xS1y2Ld7EpwfCcC8i7FWOi4TJW4nSc2dHP7U
dDea9egzZZCFXIbI179K3ei/zmgG2b7WzaHdCbEk9fuIFPCENyq3gHxW7gjob8RDLFdkC2lht8Iw
KoHnz5FdCT9MafqjrTvfgeD31HnJTi+9jSWhtW87E5jzhOJSAhd4fcZhSx3MqrmTsf91DAo3AVG2
Dp7K7mAov7TsEG3Nwq7dTIYJ9LlHDd7zGzRHxvEHyxeJwll99KmPldEpCV/T8Nc8l6/oZzmHqHiL
LXQlYQLhCRAzenQsMyxJu5i29cvAxJQGJQxeIojiH0OlKU5WLMkbg7GropgymMH7ZvSOhdVKSpUl
oQzTXSqqrqGPT+HQ26Lkb8CdrIiRCfw0gXmUMpU9//0igyaTgqInF8mgRXMngbmZBCm0IFvbAGsX
hOSZfjMyKM3+GZe5kGOGbeTRBOaZbTEc3Yc7qfnps+kciIILYeaOJr9TBxHsU6ar02m5HaVWtbyQ
Pl+XC+l+W2lDMWfvQjjuwg4oyy5wW28LYXQlX0NJUkImmaV55OpajDBOjASlxN/R5PFY+7CdxNkj
M273gawfbqu0KmvusMyTIfOowrWsSerB92MigpL6p7p7aMaGC/cqTFsAlqtHx9asysLQDHa+0Kk1
U4+55jmnMAFSYzIW2GWzf0i8rZH9tfyQNw/+GVpRgu6ymmAO6ZDJApIMOipVcpTC+26QbREyce2Q
+C+9/AuoFzn4WPYbGcWajjxYEU29hN774q55CSDdbTvlTqOUp7gOFTvqAGqyyo+3v9nqLZgbezJM
9MxFLIuto4dbHlUJ8Lass8Mkto3pGAOvq8RnrQZK6YPQfUkhRCilrdGolSBIzeFfyYvKZ2eNUdTE
cu6IcE/ItX+QKmnDY61ZJFXBGbiGb0hT6doiDTDPvM4zOUWh2/ESdEy9c3VfsOWp2jD+Ne8PdA31
Opr1gMyIi3ijtSogvlAUsJQqRgdPNDJbGGPpVe07+E6rQf/cJXVoB/7IQhDV2FOXp1sANysxj+/I
/ySGelVqK9f6pqNkdFHLx8y1jMYsMNd9Gu7ytHVNNTtYJRh1uVUe/XZrg2vVjGYaiHknUydRXNx9
Qx0Kk0QEd8YKXx+d2/hr5NmG4pad8nE0xCd1sj510vgwwVd/24TX7IhPO0/+k6Sy6nCtdI31hvFE
vNB9hWxKr9tDaI7B7raUtQuJDzAk5owpGPw5gAt/LRn0Ots5nYpU+WhKwTFiX1/pzA0zWhNDrxBa
DXYaeFEsrGgQFSHSKphCzEC2M//nb8Hc2g1aOy/AnDQehAyYv6kbZWOoRU1UEtxyv1Z2WhQG0c5k
5moLtmHNGumBUy3iyUDFaPFh+qhrPXMujwvVOc93OLJi+qkFTCXCM5Ud6nRjau0PAN/i5UdI+Ffg
7A4uvlEYtTkcogiExsutvgDI+PojLu343rRBkYVq6fkc/BaeW4i+tujU1r7bpehFODfVvinEqCsc
Tf7bUiDNsR7lZAtHdP5Hbum3KBp0+GEwwhEiZzAeMd6ZJ82+NRj9EALYD0L3tslviVvYImgIXSx2
HKcpfNDKyi7Su6HwoTD8FG1tqcPSvKYbtWC615TVGSO4/nZTlEZGpvA8SEd1LE9qDAb0fTJMFjdu
MjTW5WJNG2xZmGFaQNhppkMpppG61/Ouv+viyfBdAAHN50RPk9zWmioSXsdK7kQ7Aw1VODWdl0Zu
p/mlYJtNlP81WkLVHqWgL+B90YRO3AtGPUIzUvfx6Jo1TBNOHJTZr2GQveJ+GHPra5eHougMQSpW
dlW343Qny5mu20PQ/j/SvqtJblxp9hcxgt68gmS78d68MEYjDb0n6H79Teh8R2KjeRuhObFPuxsx
2QUUC0CZzOa9KdVY3mm1NlReMmWjj04t+b2yRmsmiakMD42Ra82VEdXqIUCAzoheZE53G1N7Un21
CCiarPUmVNHjI2u9hyxy13s1Wl8DXwnz7FWyOmRLzBZt2dYwOdUhdNRp3wbBCNrsstAtUijwwwsD
IzzQDx+dJLseIJ+MLoougxAYOpZ0wx3l2HinrVI8lHE5B2SuYClB23dh3duUqsjrQRUFdyp9vqRz
az/lg1zD33rtwozk/KfcjfZH1Cg4zBJHj7ONTasqvkBneKtdyplW+IGldoYb213XHfKWBi9TobDt
UWXpCoIk4zOEHadfajMFBQkctOO5mhFluot57E66qWZ1vC+GrmtJoFjQny7GGnSYTZGk9EIyZuVB
b8Z4JnXdI9OpaqWq3A64QUtvo9qic7SEqqtF8nRQcsFJs/pBgGQU9QTENI3vRG6arqsGSGK7ljTv
tPhNlS8o2AQLfQsxiX/Hwt0WOTMwKYAci3/XIdkZDFKCA5WyKm0AfSIdA7Cp5GzqLEAA6D/Pf+yn
AQx3dpRj8JREKeiEU8NIJimIDbDCW0W3N5SAlOV4UMof51FO04HHKHyEnm2kqZmKg9NWwzXSWFFE
Zt3EMAH8kd6msrMNrSB3q1GkjXUaXxgyiCMwyowecr4ImViR5Qwt6PWVMNsW4XDdRf881YlX+BKC
/YTF8ZNlRjSHTJwA42E3vZzfq3DY8+u3tkuQCFCQxUWvz0kPG/QEEehoAWWCLvO71vbLmh4c4T3y
dEgHpiCHATcw0FF0UrKtLahkqnoJAZEUb3GCZJz50I8zprFz1JZ8DMFVL0EA2nlX0lOlJXVba503
lUjlk8oywfJrVAhESuaAxVapA3sgRhX10baHXrFyqaEi9mto9ZiiLwZcySRJlGanpnb0MWOKDNPX
stq9m5PWyt6o1FnmSb3UZkSutPd5NDChXUMDG3KAclZICGBOREGzNhq/qrqD4smY5jTfK2oR2Q/n
1//0QYF1YfOSCqiUWbn0eItjOUJjfFk1ribRgNBYQukgb1ELU+34UlIdYS/cmtvajAsNaheg/uS7
/1VHaovMAqDdFNAJsdtwxBBdFIeiw14ExL3GMhzK1WAAqNSrSy1vH+Rm3p5fvNP7IBv7wtwsHrR4
9/G5iGFUx1ZnQkl9JG/6Wf3U+8ADg+UGV+GPNkX1WZX3uqTvzsOK9oxF9cVnGWl2mKF/HCIr822J
MU0VGn8J3vKa888pnWPn4K5nOU1w8PRYwsqqKQktqd9YUMe5VXAvFAw8np5ESFuhH9jC2COYyfnT
AUoJSHiigo1WgOhyQLkhRkOtVKGhAq1mqM+eX0ERGmfYWJnmNPXQFjN1T5dqIqsXFuZ8kOkluaNt
zoOtHRG/h4SRIMecID+TnJWykkYltqvOY4cM6Sf4WvZmXPRuZYd+HlegyUoFnrkWVjHaicYHmY1w
8KMO5YQpN1BKNWAPr1m/A4bhWqsuvdqyLe+8eWveiLoUGkeQkMMMEeeN+liXCfj4GlDDRNiucoI2
ZZFB0lTpwTsRR+P/iMftnVM1ikaZJiTYQwhFLbXPWRJgnxf784atBZClYVxoLNhzTw6whqo0kBoi
JFL1z4lhlqv9s3Q8/7ocSrjP54gfeXltBhGR7Gsd86D/kxl8krvKJhVSNFivOe23+YgBM2Hmed3b
/trBhVpZz6ugZCvVGQnpI8UbNB/5L4Ehq9/RYrW047CH0dvSqXIYooR46oevTnvbYWfa8im2tlbw
dX7ZRDYx71gEWejQ2AF6Q1FGNn8o1UjS5ioSUSaufjoKKNAxpGIwYoRjDBQGDNluYJEDi+rsOk8S
VD0OkYgMfR0HSZ7/E/TjcDKtH6UZog6ulvbQB/K03kHJ49KJns+vmQiH84M2wTW1sbBmta5tq0a7
N2h+IZnlxSCBHf081moIX4gUct6QjpRaiYUyf1ekn2aoQ5qhL/cFWHcJZp1D++483Eo2lB1QoHr4
TxTXuMqqkmjqOMwsosbdTq70A3QXL8Ame1Gl5W7s8v1UZpvB7NzZrjfnsVddkfGMobMXRLJ8hAUV
SJfENc7GfKJeUmsElRUCAWtBYBXBcIHVGh2bJkwMNUtrTyuVPa5PriKNghT2OgyemxjXRxMHXw2z
8U5qwhwwNMbkSlyATmXfzpHgAFx1RQMCqGClxZgpf6+1i6GVrB5SqxWId7PJKUkylxi6sFEOyARj
ZmvXQChL/heLb/HKa6NwerwvkKTOXaX/7INNqzwMyX6qay9XbrNe1OezuoYLRP6DrisjszQggn6E
qHFKDBst+FTQGb/6iS1QuM8ZRbhChbIU1nB+CKV707mK9IdW92Xr8RsOvgDivmVHhRLJPDMgqnmz
5MlRc9BS0ZS3yBwuoqeVxDhFgTK28sWcFHu0gNxreXSvFMlzIYvUNdifO85tImAsjGJ7uDhAWnXI
lLQEXN8ZJKKpFym9IAaulPOAgUuerqLli5XVjjFSvSrbPoYCXZrslOpliB6DaqNYj4m9ddqIYIyv
sx6z7j5PlO8EiwUyt5haPVUatOwRLMJrlGP8Kr0ok1IAsrqECxBuCTNtSAzwO8G89KA1o19PnQBh
NUxAEAl9BhjVPulzKhwrVhLKMhzRfYfbeWh/SFBBQq/VNzx8gcN+x8IZMPU69U0FnEb5hfIeBIA/
0vT1PMbpaqFABrJx1h/C+Gm4oFAp44T0BIKCY6U3o+P4CSS5zkOcxp1jCC4iQJM51FINuz6rdu9b
SN650+h0xAocW7Bip1/rMRTn2uoQdlLewRopoV6ePCstVBX3U39wgl/njTr1AYaEZlMU+XDA84k0
SDRYCbqX2O119qKhOIA25E1WmnvLhoLVeazVBWRqO3A2BZ7N7ZFqp3M16kgXUhT6EzNC5kMhtSaS
3hTBcPs0toVkKYkMYWWrvM7ACzBY40OgiKQhVveIcSj+h33F4by6t0a0GDNZUUnLfkid7JCxyfvL
CHXwbdoXD7rVicgj1iDxsTKGcZT8IKxx/CFllTSPyqQjTzAnu1Y/GGN5leuuXD3EouG9U3oZMJmw
KRzbQG815se5zaJtiQRebuIBiPLb60Z+QLXmDvmxC9NzUlJ7w2voUjwOyHkf+U3udHxyHONyu4c6
RGpPaHh3LfJoH7LL+bb155t+c6e4oL4jlBRbiv9soXJFHg1/dPuXdiv5tmf4jd/t8K24JpE9xy0v
S6/zhxft5/lfqLJfcO4Xch+nXZYNrTT2C2+ibfRYvVh+5EIk3McvuKj8AeRG8wGUF/cFOURbDbUY
wXe09s0ut4bFwkU8BdnaIGUjfkDW7Drtwywq4gT7ovw4b+jpk/N4J9h3toBRKrXtgxkwkCJV9CvN
8EO0bMr2pp02VaMLNl5kFPc5QcQ+KeIY/tZUFRmkiOAtmDpX/SQ4KNa+ITaigjFufLkm34qjqU2c
apKFY3VyR0kjDhMMrc2tXT2m3T/fIXX0j/zF4ny5CVHq0ixgWXpLym5jmW9j2JA5+DmLknqn13BA
YZwD1JAgQzF5AQIQPEkR7sPg+htvJnlfDJ8QHabOz6zeyNabrQvSQ2sxFsSJaJwA2SrI+7n0kAzy
07SsARf0XlxdBtG7oYpm2dZMWmDwCaIBJ/hYNBJSHllyS3MV7a7mc1K/FXV1ZavVRViq/jxaom5e
ESwX+Mp67O0B8pBu0BmbVlc3cplvzA4671q6AV+kn9GZFKPoHbXml0trOV8Jdbt20hLWUrCthOpX
174noF2YX8NI8GIT7B3f3DNYodYZDQwcyoRAx9mrxo8Z2cvz0UNkDxek9AC0Q9nMllEqtrE+uSpo
WFor9BsZraD95jwa+2t8TF6uHherskGPdGkC2jxdt61NBlXU37YWDZcIXHwaMz2gWQWEpO9iYuY2
PuPuUoslt9SMWyOt3EF3BHUB0U5x532S6Z0CtjNke8fQUwaVWJ3lSsIzdx0G6QiMAaFRib8DmqEZ
R/0M10ui+1rdQLqUNEjInt+htfiO5r0/IJw/tJUWBHPBvuY28gI5x7V5uMbsuUuHTpBkEUFxzmDE
XSi3GqDk9r6QLuYg2aP510rM3XmT1iPFX5M4l2jb1EDqAzgaSpgQNZJAt+okD6XxK45uGjzmO1HL
wrqbQzYH3QoYi+U7IDHxo5SzHrZoL47Diljp3I4EYseVaMB8dQkVFZImCqNEk9nXsDj7tcyksdWA
WSXvdS8aZ+zavdm7Viw4IVevmaAJ+wPEHSTBaPRx2sKioJ/eRtl6oZEDWrjMU+T8Ym6D7WjqL+aA
ti/k4+px+KlJ/TO15ztzcDZFNV/3s/AEUFaXGXOwoC1EyvFE03JKGmdOurh1W/kqRctRLnfoD9qi
HwWMHLe9+oQ2dkPxtdC1BtY2I5M+Fj0v1NUAuvgRnHfp6USrQcWPsG5uzLfJjbaNl+xbiF4S3e0u
KoMMnrwv3c+KROSrkYi8ST1pk/mON7+dd3TRT+HiUF/PfQOHaDHCTqEYMKTvWjF5Ra7vSnBda9Sw
BMFi9Y4NcqI/O8D5XxaGTtQqQGw8tEFt0Ffy6925hl7ZzwjX6wIWs2u2SZrQDTfGXtqNooeIyAc4
x9TaJomVEL+gdx7t5iYuRDn81ai78HzuGREo5QBCAHh+aV+bFYgi0GshItMWYXBBV4nCYKYZMOI5
9LLgDcMl/uCogvfIahxcWMLF20iDZkGOoU53sjwMgZDB+TVNiEtG7Drja2PtKBUcjOsO+TdqcN9G
qdTgEDUReRv9WUpMN2i8qb0tmx3VRK64kmaEIvHCOs757bwfQIzFIpRxYYGIUypumvlTbgp/glx5
mkF7tHpoVb9xDomICOgkDP8nWYKnPsphmILksCcIsuUSLTI3T7Lb1piuB6iYTbmxr6Jmc/4bP7nf
MCi0wTE2WZZg4KASDM8O1ALnaOdEbmE9Rv2HOT+X+k7O/dwWBJRVuwwVFazfxxjPXWtHTd1qWQXm
9cbZGOhft0PZrcN+h64YQRvxOhSjK4FZjB79+CQbanShmQNI3kEbQYr+Vpaf1eZxyvfnl+8kXLDl
Q7XFhogQegn5qVwZ3QyZjVeRa5mdX6BTckxlAcTJx8xBcC+ETkPnrMKItJqi9Qw6+6l5M0z337GD
kW2gvx/NUdy3rEbpGFoOilNBpX/ORdHcDkgRC07930+Mo+s6RN+QqcXcmQb6bdw6jzclxPibqmJg
GlqUr455hX5eGWM5iuwpyUOc6G5Cn9MuI2ZzSLNdE0aeBq6RWN+iS2s2d6m8CSb5oLYtiWW/D3aB
aPyD4Z/7fdzxI1tZljcxnKZuEMNwyAzRoZbeS6vzbcU/v+KnAYZbDM5DExVFOfSngPMthFRSQTTk
lJHdIWp5axhXujm4tXqfhPNhnonRimRt2F///5sKYpfjrQAFktJXMtDnHhqtIYQz+72hI/1iv9Bm
3BZ4bVAq6mZYcWXsMDrgUDbEOAGfPjCmcga9GUCL+g49fhjgKdxg+nF+YQUgfP7AUptajmOADNlD
mhdeP29nKrooi0C4bEEl62nVMMK+Pnmqiyca+6ao3rnmjEyCjcmogkCBz/rWSl3JZgguXQUNJhmI
vBsrQ1PkhSw/lpV3fs1WwphpgdSHdUVqkDLkfHFU+xLuPoF5WrmdnJvYEjzNBH+f3xNblpIqrvH3
g+A2C98CUxDt17bDwlw7Zrdk0IHwY8mYL2iMQRpAZp1vafbDSvaB8vSNJQLtsCmDdBgS8Vzsaros
Q289TFCmi3R8oaVgiU6bLRAPQN/0B4ALPhGtZLw92BrJV0m10Y3N1Lpq9xmAOn+8zJBAVDuRlPLq
uqFPHO35TH2Fb5mDPsrgSGMPzHQ3T5+dsh8LwckigmAH9eJJ2chdorYlICzrqiiuZ+TL6eP5rRFB
cFvTxTkqmhQQSfye17eB/NxTgRWrDrxYKG5z2rYex1IBRIoS81i9TGrqnTdChMB9giFGWBKJrdOA
9oas/crN/XmA0+k+5mDgGWK8P6AGPuG3SKVOgSoXSD+16hAEptebLfh/Yj9tx605Tle1aW2zarpS
o/gggRLiPP7KjewInnMETW7TIXMA78RP/fQry15rNgpUP5yHWQmbUITGDBJo0Gzkxrn3VRxUctMo
BrTnMVqVj5d1cF06IZFN8Dh1oiVlm8KdoiCcYcPFGPMAwwXzzIVzWzmaGYPSxEWdtM/0A7OEPzQv
+gkG7YrE+yYl4c+IlC/dlX0hohxc8RfGdYMXAhNmOinUBQ6NehNHgts6106/cUQev/IwQIKfTTCC
FMUBec+xaajlNk0SSfj7rCF53CbBzRT3xKbXSXldiqjYVpxjifY7OC4W0sHxY/RDkLnUeM0wpj/H
+5leyvnreedYW7SFUfz8Zy+Hoa3nDs4JCTQaw97URcpFK7HoyBD1eNmSQJttu4Yhw4jhJjAGOy/l
ILhHry6WgWs6E3zC/nPxjsZG2NAUXucExaVaWm7XQiPBNC9zU/3XURUQa0Ek9Q8UF/cmJa2ZWA+i
txKRJPyBsEG6/PP8rqyu2QKEczXQXtF6KAAyKg0o8FOQtZskAI3TeRj11KV1VK7QEspmYRiT0fHe
OKADtZsu/C1as+032WO5nQ7NvvXtveNKT7Gr34SXGCu4lt6ha+VX2+TSg0eS1g+9f17X45/CrWvP
+soLS0rcEgMxVeUFtUFykab36boCBN0d4BkCx8JJ2riAvLIUjbBXAYldMU5gH7gPk8fzq7q6qIyq
EfIWuEPyb7qWdq0aRGxRtZ/FlBC1QDu0eZdDjMq81/vn82ga+36OIy5sWsBxC6e0BdiYAsBpN++x
q722/kOyj7fUf/x0yPwa33+CNDR2kb+LSdUR3YsvK5IdyodwM/uab90WW9s//5tOP8fjn8S5r4o5
zxD9+FCgbP2m2PXOoe3e2uzuf0E5YTkCx0o1FMx5wfmf5pgk0tq7NizqZzR0WA0pdOGY1GmSHjWh
v2t9QnAkI9E1DCYgB7cpyYB2B8fvfiDzdTt5FXpBoHnZXkg70XDFqtvqGNEHmwt43vksUSs7QWTN
UNqh8j4wASNddQP1zi/n6ckN2xYgbFMXB85kDDlGDAHSYbC27D2pRvsI9JHscqflb71+14o+lNOz
5xiRiz5WrYwoNAIxyx6lBHrhsyRwxJUnBINgIjOYkWSNAcdG6WNizz1I90CGc219tOXnYF9GFWgy
9Xs5fhyda0UXLOP6Xv1B1Lk0QtS2CXIXbK8Gz0LiN6mu+1xEQSAC4R7bLehvTImBDODw0a6VBEoD
P77jDn/t4I5tRZIqJHkj7Mp0bYwXSunneUu6ufWdICYzHl80/ec369Fm8eVXObbkfgLphdursycN
ARnH92AWkaOJ1o555cLPk5rmUsNcAjrnlXaTqt74Dc07WIL4j/QdWMpQ6j3GQFvUmFAHGLP+we7a
XeFJqqg3ctWQBQgX+IteUqvJAkidRyRluf+aCB+rK6HcVCD1pVmqAq1OXsgtUDCQUCOl68bdDwjP
O6Dv0M1tYf7rDBRr5mMTf2iyYzo13IJRVesNPY0z17D2o3rbpw928e/edQTBLZdkRbVUT9D70PIb
S7k2ixBtT/fnPxp1JaQdgXDxZqyRKSlZ1rh5TT90JKhJRvpnpE034aV2TerB1Un0caA4rMFZmZCv
L/ldxAL7e3aCuxFgFBwhD/ccpOL5HMaElkkQ30HFRVGIRom+tQ/yR52R9Lnc2pdQXp0P49fYblRy
3voVhzzC5U6Q2EhHde6Bm0u3pvGoa5BAzATXxJXL1REG5yh6j0pKZWKB8+rTdL4snFVKeTC1LyW5
CgP6P1rE+UymT+PYJbBIG3/p0oZiE2WBQasf2GKzOI+psqo0KhsGZfF7a76a+kOAh7kyPX1jb0Cj
y/KBTAqJSwIUU42+qgHyQZL2NXVvFLMconzdqu8vILjAmjoNpWbLdJbmhz57kKTdeRPW/j6cGgEC
XK+YGue23upibEUA982LkBjpVyzKma4D2BA2Afc5HnHcVmj2mFUoQWC3Vclz+ux+Nr6zRiwby9QZ
IbLHz71TqVKSrAREUH4G4yPF8+78Iq19g0sA9fjkAb+aZJtFzjbhwolrRJzbdhC8TlfXaWEE50u9
bXcjCJPx2m5e5+K5Sf3zNqx9EksbOEeys7K2mxQ2NNVjqA/EljqS4vHbfidgIeuHizXIslXF5AxR
oZVZtTNKvU3nT7ik5fld0z+eN2Z1sRYYnDGYT7Q7SQNGZm+nEK9Bkdj16o4vANj/X9xnOtsa9MFB
aTypHmP9Ef2voO0RpOJXMVAIlXWk1UBsz2HQVDIgwoIytR74oM9TtZ9Ufjq/TiII7vDImrDFIBMg
2ib2amlHq9orLBGXAYsR/NGo2pgEhIyVAd5ozpBaa3Oj11ClSvNdMASumbyjd8GM3pLiO2fHEooz
qJ2lkgYzoLDxg7LTu7dJFnyI62v21xouIkZ23HQBq7lZyaWGDwRkCSn6sL6xMRC3w1Q/OGZOdOjR
jZtjeh0lYA2N4WroGs3PJBG0sawa8heDV9/panDgGRVCuzNuxjEkbffqaA//kx08I2RdVEE8UWAk
aFKMy22rj6AP/MYlE5zOBqidcZ0F1czxxyhXapbEPevn0IiOi39je1ImasxeDSkLEM6zTPRht5WE
kCLhaSY/jbbgMs7OOf4jwRQhdtVGDQw38mMjrNbC6BATwnWG2qOVcmEnKSaOpY0xalcxSB5JZ3Yl
CUMhdy37yyfIYOxEFp+92PmSYlJokITtZugPXisX+VZ1E0+WSEeMrTaSwJ8TMgp6wH8XWs9Bclc8
9P/QOmkBqW6LfXz/WOzDligvjtu7aUyQ1tlG18qd8q65kofeQunnv3slJiM0MB+hBIVMxfFaUzXP
QAKCryvMDrHzFVPfEa3q2nEKhWF26QDdDlh3jiFKuVKkzIbjG7pPkwsdPHfRITcF2bi1i/kChR9/
btE7gXo0+4Rn3VXtqzJ91et9MNxqxY32nUN1CcblP5qgymeNgVntXq3eB1mUGV8LSGCJYvuiI/PM
543ArzdXc4VPQKk7p/Mkp56ZkgZo+lyDyk7ufcMLkOBGUhosnLh9Hm+RIsfNrBkj2mz0Eu2CDpG1
S0kTzZGsGYWEGqRwQFQE/UYuOJmYJ4u1fMDd0Oj9tBp8iFYRVX0+b8tKGw+mkBcwXHiKIykp1QYw
0i64Kj8kyKrc642fXg6ecWujHTJxzyOuHeqg8wKhF+7ULFVxvHoJfD+blAmXavsFqhBETkqSWpdN
dRv1gvi+5uXogWQiOGhuOxFbdsD2HoClCF0u9T5R3Vl6Vaorne4HZ5+J+gTWkpfmEoy7y8u5UdKo
A1gBFrE+kq5MPYtJDvKwcjZbD2ORpGwDXyobr25Erc5rhwxTRMFXiwcR6K+PF3UqRkstWHG6Cjqw
+xo4x0QdpSIILvRGlhqqVSrjRLbuq3mfzIJb6+9WTT62L23gPqtcmeahVRDb5TvzTtlHPSY321/Q
GmPjkbbiSU9BSGY39iRPVAJZO0MX0DxRiD3Xaiiz/iFsXTH1XqW/Z8FtWGxkM/C06UaKPs9/BGuL
uYhYfN4ZqYo2BW84PoIGMi/6vhVd0Ne+siUAF3Ot2SisdARAbFZo9begcXAVxLczynUUJGffsAap
U+jYgAkMraTH3jdqM4YJTYD1ml1PJFRA2wgS0Sl/PI+zahRuOWgAMZEa4UOH1qqy0WTACcMBEoKH
sPgInIwU5kNqCrxxHQo1HJRaUW7lSazlXKO941DEeDvz5opuIz0E+6WGcV5Z3ibt9HHetFWHYC0f
/4fHheHKmNWhq9E+E+SHbniixe783187TcBjhijIpthP+onN1JrHMEOYT/JyQ8He22XdrvtOqcNc
wDhcPSVQBqSCTJihjc5j5lRPqZ7ue2nen7dm/R741xx+Jr+BNIiezexwvJEjN7wHMRtLmV47/nwd
u/E+fHS29qYfvMGLfHTQ7EXvxdX9WvwALtoHTh43jYwfkGqPIz4q0xA44IoQPBShFgjcR2VJci6N
CZZy3Cgb4yF6jCKv9/RDva0u6oRAwcg6uOGb/IohLk/UVr9uHmjMISuO1zfPcpXnVaKZEcD15Itq
YL91vs7v4Or3hS7E/wJw64esVK9FzN8bkLwmr1r9lto3oYl5Y9X/dyTQrKBdFx3zKPJzkbAy0iJv
ApxbQ/BipXeS9q5qMWkc6E2JrjZrHxnCBZpdZdbDZXBQNs3y1tDZfQOZwiy5sQsZTScCx1gFYdkQ
mIPrLr81GQ1BmZ6omHiYpRszqH8kMvosG5E47ZoHgNv1Dwy/QegyUvQGMFKRu+poQsu7E+zM+t1z
gcG5ONq30WofKHjNNQZIjFFnwSD9mGsPRhk/aQUqZJLSH3AgXCZW7Jl1vtP7SBBKRMvJ1mGRkCsN
M5jKGr+hirY0ue7KC0s0u78KgXl61tKH1AifRg6rpqhpj5Y+NXmxW52EM6iMBDmZ1TISqnJ/QLj9
inI8IfBiRUbOL17xOr6J+k0Lfoew8xAMPTlxA3Tr/KDfOPp1pqmGJkJ0e/MVx74B/6+SwuW76bZU
bkYqunayg+/kVrgA4PYnz/KkNCsATEGPBtl7EJujUPfLibfnw8T6Jv01hP3/hR+0ek7NlAJHTx90
9Nsn2YMuiaYWRMZwpzxFyUWl7I0wSu9J+goiezenmS+LBpVWjcGMkv5bJhMtVMfGFB242sKZGTO7
EXBaov0zbyBqwJi8/gPBPQfqpMvCUcaVOR5yEvW3nfkaFbtW/nF+W1bD0AKGexRAoMikJQUMdXqC
X4Mxzl/nEQRrxadCQjCZJ8MEhHSa0Rq9Deq7XCRKtP62QcaAtS0zKhzODL2atDmCIquL8WBr07/K
Plp6mQAxmW6hCHZrbM0H6n1M5BttByaYm/8LzOdqp0zPWrsA8JhKe6pUu0TKtlk+CQ6l1W1awHAn
H2i20QySMBgtInb8PonGTtef1wsELr7VmpanOgWCXXwlkAHKp02UPkblLQqLfWOTQt7bpX/eNdYu
KcvF486nMeplU0+B2Vkg+bdlpBhr1fTL2PGCTkH2Yng6D7gaHxZGcsHOjJ2hNEIApraXGO9DfNk5
vg3ihvMwa7tlQCGItX2jusznGKEK0UZpZ+KsYLwMFpkGXXAsrB7tCwj+qyqMOLTLyMJT7Tr1R4Lm
gmATP81bukl/QmceSlbnTRICch5olnjAy6wJN7mkX8U+OPQXHeRaQVvzJYNtm0ib84BrYWNpIOeP
hhpCGDKy8UDsn6rpU7Fes17wZlvzhiUE535Oy9iZK5ikKoc0wVyIifvQRWP/Om/J7+QQf8Sius10
ozCvhVma49MCJ9+gtHjnutF+8o1NsVEgaLZNHiykT3NoWOBfyldtIrEHJVqoyoBslFhv2RO6Nq/0
TQ1GZ8Fmrhr+9wfxQUudM2pkDX5QOr6P9CKBdElbQjalE1G7iYA4p9EnRSkVBUBlui+lLTRGoErr
NVREgLHqLAuDOGfRImrMxQCcXDnoqd8lu1r2zu8i26STTYS6HngfoASPz/p4E7tO0puJIjciB3je
OFFTHOR8mjynqZSrbqTyTdXWfqLRW5oYoorz2jqaqoOXoikjYPLVOhkaDFHOhn8gBU4aVlEYSaPJ
RMa9+ryZayu5ROJW0kgam7YNkGiO5KoxuXPzWVtv50FE5vBrOZQzDdlAVj71xCoHTwrz61xKCTUV
wbXzlLQDtwHoBCPLj2Q4qN+ZwYt7p6ah9Utno3/dJeSigotY2WTPSPiDI30gpUGsfeXOD3gYf8PE
BSxbggVsrlRRNuIf16ZPDliQ5XEzQSoq+s7bBySNFii+QBuMNstjnDE2894ZdGTFk3e53EC9KRkF
YXLtNFtCcKZAq8hKe0fDCw5U3JIcbbNRFnjdmkMsIbj7dGM3ehQlsKJMd+W0laivgxi2SURa7Wve
/ZuSnSVRoZ3HRWK7GY0xYvNYvQ2xw3aj0WBjmaKuo9UFY9z//0Hhh5UKI+jVVgYKjWJX7YlRi1jx
1hFM9CPDtVEe5uyQHL3Thxgnlz77aPVL1afz3iv4+zaXZnQC2hqFCgtkbZMrXw3q2+cBVoYN8apl
mo02I8KDkuGx31Zdm6BZAwij9nPItpX2kWkHjJuSeL5uh5902mj6dRcLXvHr+/8H1eTsoqENCVj2
iAfVGQnCp7J8y+3H86atr91fDO7MswepsrsWlknZWyt9WeHd+b+/agOEYqDhBLF3iPQer5yhZdqE
IRdkstOHpH1QjAunFmz/6ue4gOC++Imm0DALkZuaxiszfVH7HVIfZBgFnRWndD6IzdYCh/vs9dKh
jVOzVBsl88Z6cAh6DBICCtjbS/LyMrvEv/R9k+y0f6bx4ZC513UDXnnQVAO5HN/VPmWENOd3abX3
eWkb5+BJPiROOAJBu+kib3yUXOlacutteGX5tQeVRNcnox8+DF7xpF+GnuhhuvokXvwA3tcLuzGj
WYKf2O/KAwipnxUPA0/Jwy/pvb1V7g7Ug7rdlemft3vtSbdE5bxfncpE6myglsUvq/ar6rYP9nP5
sxH56NpnYENmCEO8OPpQrDr+DMoOvHERC7KTZdw4Rvg02Sb4OGpBxGDbxF/7bA1tfiipYzSaZw5o
pH5IrAw3yxEzcrlZEB0K46GF0s6VHP9wmsbLRJatLeESkgWYxdVBT+JSCigg1XIiOELQ6XlpKxt1
vi5sUQfg6bwcyg8LRi2+oFSafZ1kBvisZEh1+nSnbsFiuP/RePkPg2g/Jzf0IQIGMUUv3heH3gcH
iTu8afefihtvyj2y/l7qCYs//znBjtad+12cH9G20+ye/a68fi7Vi7T7MpULI4VkwXQx9Xe4hpBJ
3bbly6iwwe2eVK0XQJW6U0hpghjG2LUGWKTlfeXcF8YWjQG0f65R/kju8tSflZ9NG+w1Ffx/UCQ0
D2XzIwwPTngzJbeJfZ/ql5O0l5DdTRJiTbdtda8md9DLq+WPIbyCBty2R4ehGeHdG5eeHntl72tl
5E6JX027fNqO1oZKu9QPMi8tL9NoJ4WedjFDwQz81nSvXMYU3YmYm8s2Wn6pNxsTdMHxI4oaclK4
Y7ZxXorxMwM/ZuHGeC+12X2GZ1p6l2L01JxJH6quE107AyZipX097fufwXTQ458mmkXrjeJs0tSP
5vtS2ThISE1QY3OR3E1uonJTD17TPCgK6TGQ0X9N9f/j6Ep7I9WB4C+yhAED/so995XMJPmCJtkE
zGVuA7/+1TzpSbur1dswg91dXd1d5dbrtfvEVEM7by28duU29R4t5qLeMAXXPuU1E06ipxcXeGBr
6zdk1ZLUEwlWxyqfNVs6R3guMrpjE9rdzYAIYdF682OwL3YZrAM0EIPG2VRFZNGHyAZ4zbnrcKJd
qJZo+elrDxIDRr7N6o2Gp2lcZu3NwWPvmvU2TXGq/KoJOcX23QyGKBY63Or6v8TcQXEDckCuU++t
8Y0aB/K95lhp+R31IxOnYYFszrFowrIL7QXuSwEVYUY9/H6GwiTa9QQ/ZmtMAQS8QDzpMz7Tscg3
qtl38HSwXL1yLeItdVwWETN8Zzg7HIxEOEzxapxbjE7u6Ke2eCw/1nnA5QEST2kWQhzbXKPe+DRU
aKSBiXKtL7EZiXO4rUmQ6BDVd6Fw3gxwRpzuYN6rPIJjtZYHrfGvHaIm8yX7cLZmHbLc6584qBQ7
julytarY0WM+bIebkWMoD1Zubn6u0xhAszR/WrnN8x9ktIodJnGcSagtbtcGYx/m1kboYbGi57iz
y6jPdK9S8BXEGGEdz7D6aucwO3bMX+lN6vt6gUara6PWhbqIBvsED13RrHfzbyOPuXDhaK8Wtzos
c/jaHzT2tUT2ziKdPyfnODcBMSKtdjzNDiTZ4FPQ1bWrTaVc3Y5RQYzYwx1dMYVyvLf8oDUuKQ6Y
KOt4ZL2vzkZRiM7DxWMKuixERV+M4WJGOTxtBt8wgsJwXG7fs/qU0C0bo7R1TbE3EhOalDEvwnT1
RohDNXmgMi0o8d6NEwokLuNueM7NrZqP+hBNZu2PH/AixVAFnHZpOFZ+44SacdPoY0jSqDU8XWB7
FtPEATP1wNAghxQ6QzSgPtbLkCxXOfgyjev+T8p3a4QLd766aeGvlr9m0GgJ5v64VJ81lS51jskQ
FQxUDwXSVUFpftHxPCxXDO+N/MnnANRPO2xEG9HWt/s7SiL9gQZAhWEdB7foDFvQtN8O0ofCfCU/
GzDcfevmVZRCs5p5EIFvrtwK4MMzZV5XHF6hqYJmsZdO+1Rs6Q8FOyiXQGOhZu4o2eD3ZuIZZqDf
8d1ka5h84kH6zdzvErVp2XVaIOoOkV64qeBsOR65rDO2tpJ/svEw2jvpe95HjnZI8thyvCrB6/Kb
LjbrO8QvM7UxtQARjRUnjfwOyUNOt8z+HGps1fJDO/jORr9UEvu1Pl99yoKx2HWfSX6qhWun0OsJ
BtNbJs1tETVsLG335NfodrOBSXXD11J/JK48NH1AnLdu/kudfU2PwsKc1q523D71lzzG26WVO2tb
BNt02hjSZ8t+0p8quZNqY+bHUeyUuDdQMTdh5+L23J/5vS0uLN1iuaZcQkfbIoTXwzErL2PraWa4
6Jt2/U6wZlUFNroMlZctW1SvueHBC9iFRBZqv0xsRI1Z9Lj7a8+vOPajyQujb8WpwBnTXIhMaMYG
4UdXx1QPkv7mtFGW1BiSn911hJ5reVg7hbi0N8dzqu7a/AfvobHbWebo6l3Yd4mn+j/L+EhHv2de
iq/dCbLtsNX5LxnCwbi14pOulzKN1V/KoiRv3cb4MZazZcD5B85+ow/W38X6U0s9mJ1X286Mshum
2+jDEVH/rBY3KwlOWOotZM82VRaw7NgWvWtrO+woHscsJOmWLB+aHbbrYW3frCXOyMao943adnQ/
iXdT3yJ6V3KHWcRej7Xp3BuxnPcrduFLsMh3gc0DxCK2t7uYSMT8GzKtCfHk6WBrgzuYJ8u5t+QP
LryWg96/9m4bcXuFAOhsQzSqhSPGhzGOYZX9NKO9USddxhX+qw59ugexhMDaIDsnpxkRt1CBYb5P
hl8ZW0bCOolbM2yUa+e+ym/Z6LdjqH8r3W1Mt1ljvKgCsMfGIfd0fC96yJePvN7PEEPOxLEwNy19
f72+4mBpbkdDxKghDypgf4h+ldbZ0QIybfDXjbosw3kRJwkgqWnbBuuj1caeLAw97Ra2NW0vn93X
19sjebMf6BXhtgpMYOn+9O1YQddjgg6ShfDO8Wge4G86cUQ7w+jsbW3eRm3dYr9ikMrFYGvcmDKc
XkYXwnYbab4UsHdDdS0lpGGXJBj6xivZxgYHPQ5Qj22HsErakKxpqKEQN7SAg+EXsxYszRemKx3b
42ZAd+vkZ/BWz+4Nj+TVOrPa73W//M5hwH5X8PXJYB0bpfAq0pDMX0Y/6p3w17B1lfzmo2uYm4Lg
7bsGDYTasvbb+ufI0EYSFLtaRcBQLK6t2LL9fvFzFSstos6fUe60JrAavKyNKA8J8VJzA5W/1UAl
7Dfjedqk9DLQvVrjWvOn4pCabj3EPPVXhYeKCcLZ6itBXT0ugaLe1uETyR1uFQjoq9sogE2OdaG2
jQCZo25qvQTyrqPqwso+jIPl9uNva0hvwYDfyk5LgZv4mJ3Yyc+y4oBpp8UgsTljpAPASN8qoIeG
/3HrQ62+VUY28QAgFudYvSTCkSUKvrrJ8Nd3t3z2y9GBbqHhOupSksx7WciU/DrUCP7iIckpA1e6
4IWQ6iRayIvj3jQdxJ6rvSJb3VjxAj2nvGamx8R3hluo8agfnzCAkzne5kLOqjW9Aj8h6S13JRve
B2gnc2AF4kREe/ZkX3aoCTEWwvR7TX8TlviDESW8jXXILmo2qgHniLTlpJnH8KXn047jDPcAyRqG
fToTTbz0WYyw2um/V6isEX6srR6K8vupuzLGvCTD2SOPltxL4GbZ/bONzl916M3nFw1Gcny4UR1Y
1cE/yH5zLMDI9dQ5hddnF2HmGEoULlWPivxW0KHi19z6MsjqWvhe6vyz0c7J2AZ4N7rad4q6CTAO
hLFx/TXfXJfQTD8Q4leUFVZ3S/CW4FccmsNXgYury2gw1y0ttaAXsZ2xu6Y/MiuypBHS4tA7fiH2
tX6n1aUcImcc3FS95Tr0bmClbcTGMrhQFXUFgfwwMoKy7/3w7PrDKN9HGEq8qlP5VlYhePyoG+bQ
0sLVjpm611PuilF4A+gBfi6zaO25a6PXz3amfFbQyC+6NKgdAtZy8lVyq+GoTqzPTD04i4p6P6w4
zVAyVNpFtvdprn1WjL6xfs5raMJGek4gHqCfklR6JDHxmQE8G5zmMjame6+lbot/oFqbKFXBMlxJ
f0zyx9KUQLww3Ki6FylHAmu2Akc9qM5c3pTBaz8pgY6RA+F+0tmAc1/z+tV0tym5NU3Y6J+1+dEi
FOrVJy2/4S4bT7T37frUOuSVg/IRBZQ24KKmbrrcVXKS9F5AQNrK4mZIAjhNulPZoI5B+DY/6urf
ov/248nMH/NsYo6zjMzU65fZM8VOVP+KvHRXDpf2eqfnEVyfbJeoNrCKQJMg3/vKY+2/xHEOo/NZ
kC2Gat1FW/3ZeHZ2AW/qa2IxAJezWM/2CHg7nWibeVD7DDg/c/oGEJtVwfwnUGAJr7K8CY4F/LEm
5wIJp/wQ4s2Zg4SjBA0T6tr903IgBqz9Othsp/YnGmFuwrdOH63cBxJZbU9LA1WHI92Xjzqc7RgG
2gTfhl49G4QOzTybGayx5y8z34vlbMhzmwaTHoOocDFZiiuZdnEGMGn6nb6tZzB04RQDI0H2qaw2
Unxp2VlOF7uGQHlR+8bwD84ZbvrFllDApaoJdbU1p7jArifdJdx12g0jwSu4nzE2beExF+yHha/6
yHFlc8i0DavPxuJr9l6lhUvMSB8ONcR0ClzbTZtHPfjoXTkchxJT+UdhYA1zS5dYKU/pyJSu9hyy
UJBQiYgUmdsyr4KEsqo+mfXWYPY3C2f+MIlvZyF8z7E4o+cARyhpYkPz+BIL+iuSv17TwwrJWeCi
5CZsN+qdAEYZ8u0IM0/zvUq3/Xpuut1an4kWodiRpi+dk6mFTuuXqyeBD96ssNdc/rJ7cVvcMaTW
MWYZrCL8Mo8H8aYZgXUH3LdRIuBC5gdmbOYlRl3N6+1s4yj75EeREIxlVf1J8SaqKLP3jELt/4I6
sFK7IfcgygkYWH/nn+b4hm2j9qvgrhGzH5tvZ7JxqiPSYJmEHBg3hRaxQnLR4JnoOMTPk2froEbC
S8sInlp/h1e6W4AWKnOEHwBWSzT+WJ+pCkac2bY6cys2UtNP9YuDWgtjki0wgSBTJKGkzHZy+ueg
nkmNOGPDgXeD12JzTuobYn41CRCxGSF/DSb8OBridQvYf+lpcJTVxr8JPKZuwlP4tTT4yNnqZvLE
UNzz4uQg6k1tQHETclxI9HnN6imtn2k6TK3tCn4hXQVpeAzgDIGtbRMyRyNwyIQCJ127uEmvDnRH
bJQ+KvUtx5/yiyRnCifvOZmDboWe0HAmBBLU3Kdwd+IHmmI22Prtam2XZG/Dss/0Lrb43jB7N2vj
GYop1opuegJJJCyK1IPjTriCdm1E3MlQgHM3K2AiNft9QWHetsKlFGG20uNu3DVWLKUNDCTDZPhJ
5V1L3mXdhHmxq8bNPF5HrvuL+bXwS5M5bvlaoNzkwsSU442NTxiN+Z0FSPfUZhlW2MIB9Hut1Qlg
Adm6MHt323K3JLFThFzf9arG+OybGt6NxLfG9znDAfyyxT9aG541RUMCqgL6EZO14SawLvfsbpeL
2Z+a2nX6/dLsW6G7K8Bk/YkZyYDkjxYMJe5Ia63YsJCekfxJ0DYIjVMXdxbBW9srOxDNZamkm6A3
OZA2HkxwXA6iTRdK8CqjvmJB6eggKLXG56AP4J20G6pn1NjpeKotjFiJbY8blAp48LRxAkgqcFtQ
BlPZ3WwsfdrJfcxpQBRKzBUhWgUS28UWP03lI9WeIyUexeIJ+g1olGVezkRgOIGmfrAMgXmMLE7X
A12++nXfcsvXluPUm1HLTqO2XbN502hNROq/IrUjZWAz3hzC1sJa30aNTwVvRAwiy6bzk85yafrE
aPGlbgx4hH5185blajPTc2GhVAPUwJTXRe8h86YH+gueitodAYaEE8CiLmiTndHuKzoG1Pp2jMuS
/NPJ0RQ/c1KCDRtQTfhm8uUUF1uLc7rtaxTave1qSwQo31eHiiuYw7zBkRgHr/btFfrm5UeF6MQ6
n+o7DdlKjSVqSczJcdCUoYLA1fACfpu2DloTWZXujGTws1G6MwsW/Warj9cMcaF0X3fekvKplych
fwjEGA0VdfOnkVB/lJsGyTGf/EX+5HAkqQla4fl5KbcElJlT+A4bIbIRpVAYAl5HkWrJmKw7TCTn
ENhahvelDadXoheT2yI1OAA7tvGoO8frgcpYYvqs/SBgF3VsBwzL20IuNeqKme07+8It1Giq9Sx6
wUgPAMXd0rQAOjqe2S9BnS4egVtmieeY+F23j132mxi4JHSr40ZOPTqouLywDsCFmxC9YOqqQep4
2etkX8+JqxrhL/AH6SqkfFRGRpr4sj2w+W3SNH9ZftY8xU05CBpnAjwUanrVbPLua5ke3Np3+cZC
4aL/9fkFaN7ue29gwTrG/RKp9qNOcP0ylwMjETgqF40ZvdbKE5B26GBuLV1znQIBjQESER/dRVcY
DG/W8vJiD5IC20GmV7ZfqH7t9I5GxpaXT8he4ANNqBYzkHD/NFH4qGa43LByjh3Y35hdG1n5Li02
EPL8Geif5UjoeN47HEqnQMVWQFFa+Y4WawQUswLHeMzA4Zrgm6AFDcVHnBLlpoy5qzwZ2Wc/XjMn
i3LN8jIwRkbiBLUgPqPvrKX+9Ar8/FhWz4WiMFBvRWb5CfjhHPIr+vDdvKg6dqwaFenmIxkfGu2C
l+i0hfPSl4GqrhaG8Zfp1mO4U0MxXQwfyQR2BFTrnISJMF0s42JwfzPphsfgB01BJ7I6OeXYkMW6
O94c/u0XRJCGL/Vxbyf1jWm3KQXt2+O9O+gIjyhC4WXdAwuAUMzyQ8ORtvmugNmLBQ26WkQz31G1
xC02ifr0ytcPpmHj9l429w6MvQYqnZXIQuSRQTbbbP9x0N/2oEMANgutOtsrvLdccw0n7vM1VnoR
wlod2SNotCfVpQdNEV+gIGGztskn4N71IRL9ZjigaccmkIkZ9Oa6oahILPmPz3AiMZYtQRoYmfzV
uvIq2j3JV7yzNzuRgWq4X6DWkH2spcecH8nEXFoTzBklgax83dpz5zagbsp/hulSy/wgkPgb0Es5
HqMBM9jPPz0kUfnZEaexb/4ZYEyMHIzhGrXID/V0zCwjkLgZOdijvkGrwgzEjDqF58GAUF2ve/FC
z3g/2h88zPYLAnLVCKxwfIy8f+OQeYUEJ/h/221BlbdGVFVyA3lB15R79sq7+S6rz2b33jdpoJHZ
FaBH2QJeRvoV0g4YCMnKcJob34EH1zjqEcPrKHIUHmpDSsMTBri6BgJuxUZvHRgDn5ZpcSk5mck/
YcFhDX0E7awcUPTl7Nlt49VdoECNvixqjRmUSL9sllfqIRYQC3hTzP8m0gkqRQIdt2kELZemUwhB
YwNRyJE/vd66FQ6D4v949dHLNwiHYBUDfaQj2hEFmk2jDNpeQXntR6NRkzphm6MZds3UCuz+bIHk
hvViyxGKllCrrz8ldPp72zk0803i9fJtBs07u4dZKxyK+gvmNQMoU3hZDUHl4agjpJW4DW02+RIk
7JLcVjuyFA3F4GnTYyaxASycdreWO1BePpNip88ksIc8YgR//WfJN7sJU0yCLc1DvOQV4HzE5J7M
+CHVleE6dajvKkQRQ3ijLEBpeV0Kaixzy/U6OujR3lOBkjklcZvlKMS+cnqcCzTcYSuwgvtZi7jS
jMM0Ph0E4hpsglluy25Gz+igkIdY024ncaWNRHY5M+w3W8O1K2svQ5NGgHqt9X0DqoACHl97zBtW
G7H4U2YFVgVHxwwlj+UJfsJkG4iUp6gw4NYCUyb8IvK7VW5ErvuG9cbphSAMN3MwQOCtxMcpi3OB
GlFXt4ahivzTODwJcHXJcNYIxN/MDdTkLTS7BjGDd3+fyJXXcG9v3lfGfWgFwlvem1Fh5doRXlcA
Om/Dq7HEopnoUYMHHD9ntauzT4VPxDEVvenLAgtVh4Yd85dGjvQyAMzikPcflnOZAOpg/4ti4lPq
W5ECZoOBUuJSdqPHtS5KEKEourgvVKaHSk2ePiZ+98LT6wwNlsYz67fMfOImpR2yS4/CmMboDFmI
pz1tcX1xJNuDQIOMwudjPFdg1puyRxePAr1gf6P0S2q7HT4+hGN9KOJ51XwoMnxOBgADpz3we7i1
VARlXUeGE676FKTGm8opcFukoWtXkhs8k9Gd+tBtsCJ676aQAl8JchhAbfsutINsHqjAJvJlAyaR
7jpPyNavXmEbFG2oGx9De+H0WfL3EX2ObHqvZOUiQVbtjMEuI6LrA2L5ISaMQKl9OuVWz/C1gM9n
6tHkb1jCcUVyKHAUsLprToUvMdxmg1NE6bZW0BFcN0VxdMrfVVDfaIHe2i/BDwzkdp+dtfk6rAcI
b3uNqDY9wqhT3NAAcvQTwwQbOjw2hv7Kbwdz3zYaramnL6cMr0c/plC6Mk+j2HMapk7t1S8ISkJJ
U7eYYhS3eX3OkbLTFSTrozFLV8FLjjIUAFC14+tm6EGrmyeJVCfJH1SWDlW2tfKH1n5ZoLNFtkGh
4aM0c5xNbekbldYBsXg40z8dzrTapyTXYvjVkl9o5WAGv3Yx5A3GdEWLM9uXEmmjsL/AP0u5SS2k
QzAvxZR4ooh5/VTALQxXorELD5IEbr1wzDb/qWIEVYIoOT2IYeHu/Dimn4xwjchOeQ6y96Go8Fp9
a6AAXuFejj8kK4QUMReDnyybN60Oym4H31VJcFd/9Wlboh1jGsBcJDDhb4eCMDXAQaD81vs/+OG4
OjsuDHCpRUPvjLlZ9F+ehjUFmtH760hDaLN5itGD/WS4R6lAxziRHuOhJS9QzMtUyAx4eNF9Z9QR
Majbm2B3TeVJdR8HdQBmn6ZNNu8EuoY6SE086aurBj7UXD7IoocDoOFYh0V/tfi15zudBDNqGgAl
hW9OsAQMC1gW46rMTf8/APHHFy/f/LMGaLN/d8t3yyI0eqb2MrUqyJ1NZxwtHRJ7e7QOs2n0NW5u
YDrlmyD4LNb6NHvo+H+ZiBrShlBPw90JeH6ySJhXMABKcQPTSOjPOrmm8qpNP1MFo7SDRD0Gl22v
XJHyWugWidOy7kR+HqZ3C5JMbIaA+zaTRwPlCzayHb7FRu66XJsBwWk/tEZcV2iBBbYB89MuA735
S9NPBf2MPosNDJBY4GdF+j2B5AN1Zasdow+igGbeQK9YXfSa9lrzjVGteyvRoyXb0fGzKW+ttW/Z
+wT4Qcd/eRt35V+GPksLd0N7dLNu2Sg1B/C5O4myC0ygNMlsvzF2htr26jEJcF/m11BtrQQE6AqS
cvzk0y7FRGGPDi0B3h4St2FfPDlWXN/IHqr4CJKaPv06YG/LYvXrMmztAG241IE5hB1nUwc+D8Uv
6orGCVYZmOJkOqCAh8DAjWcBEW9WR11ibCmqlhkBCEVtAfQ+8aP1IgYALdYmRIsZnJ8B6hQTPqCu
tzmaOyuwhA1pMpkqdwGK7/gUldm2cbIAOmwQuAc36KCh+A/VfvUKyN233V8dLQ0JaBqEwNKMm35A
b0C5CUiUWotKhAKwIFjyrdcTBOhqOA+sNCjsg4Z1ntyGexDA9oX1+2SA8Vvq5Wm8gCshnfIq4x9W
yT2GaYClcZt8y0GuEDRX1HLSwRXV6CZ3FmYSHmr4U5jhgRlz0fgZfpnovUnmEHItUblG85oBDj4V
Gmxa2I+eVr876/71FViXYgLOPqXO59Qc5/HQ69FYZgA1WH12ohSTBD32PHC5mm4zqQat4NPruiVA
H3TH9e3AmZ/Mt7nDlMLsU7EH4R0CRVHmU5DmzZJvTXhuOzeK55bq2SbK5WMks0+73o3zeS5YOEDW
TkwgqvlTkA/OYa3IZ6AsnCev4MeON4CHu9Y4ErpfQR2W4tDj+XL931hECZg3GiyorEH62c7isqcN
tALOTPBnil43d8ICZV+Dyh6EOLpryYowbBxl+mST17cfQ79jut8AN4qi8FucScMaPXueAWOHe2Ed
X3UuBkjKHONf6Jblxr8V5td2rIkI/BV1wnGAUpIZ1jScUNViOoI22xXdjWqsPauIG/qOTQh3ztNd
yogP+xZCnwnA2dDfFEg0Zz3YbRWaU4AWutQmjxrKX0AOaNXVlDtqnLIeBimVu4CMgYv1psAb4sZf
yZ4TeBlwMhn6CvJdAAyuXY5jOQSpeq/QymzBgKHlg3GZFk0sgnRlUwEPEXcwFg/TxUAa+VasDwMU
k7OGOci2JUn2SAVSnHgSYPojET/deG+KI8k3A5K5aXzkc7AK4VmIZ9MfRxnS0G8B5NYh5topAVX6
jRhFQFgO8wNqxq4k1JtNGGOuwDaQbwFjmwLeAavgawg7426zvVpwEAw3zV8Aq4f2MRajq4ZuDCfd
USuYhebrJVC3hfurt94rw8A1Dvcs7LosSHFipnTfoU/j5MG4JmEKZ2EbF4bbLXgvBgjM32XyDjkS
jE2lEHHrAP+dWNd+LeigYb/cXRzdMye037ZcHAQ4DLvqdubab+oZq0H3pfhqW+63HPKF3C8zE/xC
clqTmA4vymsManPHUPQIo3xvMeepvZXoTmNZpIO/LV6rnzg3m/wIfmsEiGSO1u98yysTxwDRCcW/
TuKUjm6J3mYFQDfei5RHYv0YG2xwKzRHPrImTqr9Ir9LpBWZwPRteoE3BO8uD6b0xwE+FgnZtc3q
Dhl61uvnyzOm6w+6LHFpTIxeEb9GbfAyqO2soAD6TKtYIDNn/NsGU1NCxEKJR0OboAb9avX3usKy
OIsXXQsKzGqsPbrjJFD6zaxP+YtbG7d5uYZrj68Zo67lXhcYNkWe7VjisVeImNFCb11FupOUYUEe
UOpFDVHGWEW3nD/0qNFCwkAbGJ+2+UJXRquS935+ZEivOYPNIrCQg2ELAZgrxc//9D8DGU6uljxW
uOyqRiPxd4UQwcQwsvXscybPUzocm9Z+K9m6G7v+SFZMBZpYdELvAHN8xQrYL7tTY7803ZYZYDVP
BxCUNUM5N+jYE0T/PFH5tpz1r3xBhSQAyZm5fiwJBcMw383xn56mHtQ/QEc7qKpy0P94mu7SmedU
o14zL4Gl7VPCniNOhKawmyrrbeZUIa2LGOh2BZdhcxkINHUa5+lMF9iqnprkPqHIzlPpY0Cxqk90
fbWeI8KKIE0jaww7vpsAO1HMjhJBZdO3Vlhj/9TVVgpEhaaWeVDFjYEni0YjglydWUW5jqp+wpnR
AQEBoe6gIWdchWH8ZdO7mcTd7M9dQIqAwhYBs3bkPZ3O66wfJ8x/4riiIm1bFuvZU4qwSnVQlNvB
UoiIJFLT2UFxMmT7wUZzn5IgxR9nprszxLU059zJo2627iI6F3sX3gq9PtBtPSz+un5noDrLG8ez
DBBXcE1wZ9oHRgbZZvhb1/lHh6LPmorAloNHir9FM17iujUizKR9U4B/h+wtuV+Hd7TTXw1RE/d5
dnDD7gqRrraihf422Q96XLYxgWhiXqbiZlJ7TMFkSOMtjOeUL7rbku9ZCtZOu8ISxs1xpjBeqpMf
NoUNSi6YEjX5h8Q1X0YM/aB+bVyNYQwRkNCy2hCv3IUvYAr220ox7mf3LlfnGhkOoXRogFWOFcO6
MGZ1alF5C3o8qxbx4rugi284ZTCCzC9QIiKt5dJ3Wk+lOsAp0KQeLFbZbXLbfhYZGgr1svAoTTAz
ZFlFFUzDiroEtWIMQQSgI7WgsdA2aFk0+s/L0QBDZckcw6v8dUpm8WPPOIM274ufUkLKsLWT1Zc1
AopKcrBCzOj/YMiZf669YtuR83wP4TTnbYIAajw1RbbtFHAc7NscjETl3XXMSrQDnQoU+4iHmmxe
7+2i1672PM6RKiTGaKaCgp1XcTa+p4LeCE5VZzRg0sIKsUNiQEOJxktMHhnL1zC/ARG7HIxvZRb/
kXZey5HjSrd+IkbQm9vypTLy9obRakn03vPpz8eJf+8uUXWKsXtiYq40U0kACSCRudbKdae9KeF9
6ADNlFB6MHad/6Sa5aoz/YXTCCSN37P6UZahQhX5UrfimJM1uLJ+Fc1KJw3cy3q2jS2xvyVT56PZ
W2d7pzPNKyMAjOZ3dcRhbUYL0Sz8WRB6kDFzIVipki/gWJU4l+r6Qyp9d8nztF7bWlkeKoeCNwrJ
4DfCFuWYnFPFCKz2qqUH01wzMuIKTk/ryfblWU52XyyjpUsdPVeDfd4J4DARQJIoawigb6NM8gkA
60OCj+ZCfqP56kK1Do4iLLuGuo4JKlKShJmX2UyAf2v6dzjrIRhqC369kkWurs5a2mqYz92yeIty
ysalwvs7F1V1Y9hptjMq87ebPFexBGP+ms5iK8nDWb3bKCT2A9pRKO69RyClli+h+wT0Y5bU9NXU
noymRgDtpu5uGx7/VvTV0gChNdOZqt24lIv6vF7Eyd7iWa2px069SaqXkCSy6OxydRsCse0zuHdi
DAqsmMncQELqLBJCtSb55eZPQtcDItxavPL6XZH80v1oLonc3pG3l5EaLPwX3QUPrwBaAv8KTNIF
7MByzeqWznsaKF5yGbFVrtyc/WAqT2FjAXuh64zypqhXuf/e9gd0PDnbvypwPwXZcAO/a4LHKsX5
y9ukE9cC0Ma2v7P7VaFbMxXPM6S7itdzrv/OrK8y/Og5RbuQDGh8lLV0HdlDLljZ5qa1KPOQOmNL
+9ptlxFFyvEh8Ou5k8grySTMyJFu+jIqfSFVNjBk9Pl0VHriW3BBi7hdwkP4pwhkSDVXdXAVNgIx
ZkwQoy04uFbICf62E2dtBPHScKO54WjUBJo5OAVD3UutBcwom4lZxbiKYxDehgBanIQXrEq2fIhF
mX0JVZuAJqJwzOb03Vyk3svwWJALZ+uEz5b5Rc0R1VnBE5YF9dCCx1DZ7/KgP6pA0jMe0S7LKNxJ
lHGa9qYuxHUDEqAPwpkgvoksv+oK+7ZUwb+TMNFy8qDKSgaOoXny1gOHmZMorVP9mFVU+g0FHES0
tg1grVqx6v2PSvYWfpmBrFfZpuZdkoFa0snYZurSrJHkkQKyKKynTH23OLh6uymoyVgemS4QsFnr
L7R+Kcblqg6eGwOoe5EuMvndBQLS2f06JwoPEVIVdX/e4XGhZW6RPF+4fgxQVNhYfX2lkHSSsm4G
mWaW1xyZ5Kw9K3mkIk4JpSt53EY3dlk9uh71Z+LiiOBa070ro+/mJS9QtXoDbUUppgT/Zi/hxszb
zrmXzOpKAW6becYmK5BWL/2Vqz244MZ5SsVlR7fF7jP1dJ6igfWoNd6WZjQGyQMOkE6wNkkWQl1A
0dwQSPW0L4Vk7LTYOgRleYRmMUuIXazspdtxV5BVaqr+Kj2E8T7QDo0EFIL383VkzRKOHfIbhK1m
vK1U2mWzVhYgTYffIPJbsQuC8siqzwYOoK1U84biQpy+dZTUPWQNOp7DendIpNfS+KV75aLsfIpx
KzHZeAQmqfdoshnccgkGT++48tag7WJ4ECE5Iq9+znYFuJJo20W/uPCpaAefGZG0qPozX1j27kMG
2zqr79vgpRD4WPKtAILDhqgJ3/M2VjhkeiOwzzRvQiSMLIUXPxYcKw2Yr9Z6TfPgyq3JgXPq2Owv
S4zppkXdg4gg7IDTbJ2hsBkK9j4We3nZaHEG14GZd31IJsmwyI6YEGOoBlVX3X8V1YxUGK0JwxS4
NpkETZKAntGDWAzoJds0wG7dlW/+lkUKBL2t3EhWvhJcQ1zHgdwhlqCsAxfpcM7HpMqupaBY+2VC
/tGAkVE90OjxV8J9mNXaIiffbZoAonzanolFKq16IX/Uht7toQe0RbVIrOb6OnciZSnVFDKNgyrr
11w+dr6rlIXTW7uQLgRdUy5VNSZrY86tt0hdGOJ10xYLT37npgN8maxa+6XV0Mg3eMo9+iLvCbjS
VFfW3b6KvkrJeGhlYPZXSnpsBuZD+5lGpK3/yU1mG7UiWo5JUD0mBY9A7aOW5ialGzqLkYkARlMS
o5dd/ilSKh+usAj4Mu/4LvqEktAjMELErG2a7FjTdC+iMGQgjBU1EFDT4TVr71PHWCktZ8+Q4rf3
RA2MqaKwqChXob+QmRLz2qZ+HwHUVT1j34v5o8+Z5KY8H4RnPDAHhBlflwYYD3OmNrvsNtOS2VBD
a/CIfNH6c7UjbwUyDXRa1puL7kv7KHhQqdpnTxIzPJBEVZKa+uxvj85XBUkFPd2F4HPZFxZ1MdgQ
5dzNr0ULXN6d6t3Y8tzVZ/hzWF751cGQ71zjTRQ+EnFHJrkPt9TjeNcEMjCmTevNKdGpvOe0G6O8
SutdrEirmEpJoG8qd0kUI8VX2mcuQFDacxrBJeLsqN2l1R4L91NXD5H2HCo5z4QdgPDMelR5cscw
aGKEe42tAuCmc58650qulk5lAixXFm0IVOQtKYNN2wWcmhRG8w/NffHzR7Vul36irEG3+cKdY5Ae
1O25qhyCFHzrQCjRnWSpRS+21W56YVemm7C7a6ujnQNbXPsK3Idb3za3bsP5YdoLNW12elet9G5v
UK/nZp1pzWvBWRFTTWrIJoFFED+LrxwWik12iMIwLJSFAVyjBdK80QpytrQ2nOfZXOGq24NudcJN
SX042vg0BM9uXOvJcV6zaB0UQ/OQtemuUjCfarpOuZ4sYcUi2z18HApGrnUVmK8RlW7tloxLGC0t
Y5MKt4byVmYQB0iPtMBnNONWKSGdHGvpVa0zlvtawtWEZN2G93WFTIlLiLlPimjhmA86ji35b4p3
VNWdY18V6o2lvagiKIO9bG7Yq6r92hnzbufyhYrxUgA3gUm305ADJr+TSh1Im3fDAsggrdz+4NDZ
xfCGbKdtrXs4gUbgzl3tXqQpervtNHBYWw0oarKzffoerOQUfA6YDadf2mSsykNjLaxiz9MLpyIr
7EnlVmjSFUDiFNyF9SmJJNuamAfE2mvK34oIDl3ZQ/rX6lkkPCsUyyt9Z4q3ruwCPaeNT8NzprF3
Mq9C/6YN7bUuLk1C6oCHmMKh7UdXmr3RM1ScAVsd82Qlg9GgVCeBqwPgoBwiSsk1/6VcrUReOs7V
AEwtqOFdG4TtEhAPMqfuTIkqKhrWigYFxkCQWUBOyI9K/CsXVkH2aQxtMV50LpliTsG50SHLaTsJ
HBUo5aHAHIbUFH67MJPsZQ3csl45yLDUpDGjXUcWjFd//qvjf9Wx6gfvtQzx/I2oEcwHEW5/0zkk
3bS9aYBPIB+kcdCl7bpsMdlF1NWlQy5tYh57ft582FDXy3oXgRW032qHtNfeUq/keGPGM8AYLSh/
aVY9JES0SBz4QywsrHkzDnhuRX9P7Q547WuS3jidQA7ihjRqXt1a1W3dwIm4tWseansjvJGcz/gX
taRC4jlxlDPmnkTcMmsOPrs5PIrSSsjWHY9grnkazcZLwpES3J+ylQGkVs09sESgvsD84T+8l93W
L+5KJZnp9sFTn/hPSPNQIrGu3ezD7yrYfTym6W5sGatce/N8g2rWBzQbgwsg72HIgWyF6z2HvS9Q
BXUUdI+EnRGDsFsXBk87Nrv+6gBPJXs3d4IDUXYKgMw2j3GmAR3xZ3BElC9Xn0v3JPMhXOgrzvUg
/EQUp85JHxxKEeXWvVQehfJDRpi0cex5S5m0zmC2rE3zyas3bgMrjRqnmG0oakN7MEC8uHAEtlyF
QvWkKWtScTAC837jXEXZb3rLzhrV2GUWibpozYM1Du9tOToYnbyLACZ6Ar8IQLiIgEsK0EbTpSfq
y0KGUxlK0rXYghFWtHUfEftCViNxTYH3WITyfWSgu/no8cyCLTIvOpW8TLbSs1shgrnn8IIhQl5J
pXFfm4PPk+Y0YDBKEWw7jWDLkK6aBIXB+KlM97FAAaDlKUDxhRvB8KxjY5EkviVctI5atjE/HLxf
MX4xhB59/nXff3QEG91NpYGRmYk5gCILPsGsupFIRZJxtzfyewqa96u9ThNaAi48sA3+R+2tNelz
KJ7Q7YCGGpzd/S/hgWtb50D/yJRfwwssa39DG+STNH9RdYtOWpbuY/TsPrZPCoHzUSLTtdD9ctHW
89DaCvGMcRniShkWpAZ17D0zDUVHYWgmuxsoParyzEEUWutAXUSfeTTziRJVeWuJ6zJd2vneqKgO
EuEni/LRIyg/DFeJcssffXeVPGo3MUiJBMjyMwRAT73vgAbw7Ky+2GxxtSPWN5z7SL8qY2Cm0qPl
3gT1U8nt7EhbU7rN/KumWpnOna7t4WfKtNr+5bDFALvGZLvc30n/4nBNCTCS6ZG9In2c5bDcPwsA
O8lVTfbJ4bqfpwmTs6ybQ5IvPR4lKrRYyDrBVuNZDKovXpQcAy1dEVUvgBdbAP9eO6AkB7jYJ+dm
m71Ywa374D1CjiWbojkzqE3lrLqrXwCDivPwRg52EhzXxl6mLvAp7vV8T4BY1ktpYA9ZFKVnsNmM
e/El26W/M6gn7bUT8cQtdgmrFzpblbc1B3LGgUZAfNeBqXq2rsQ3tHLgekKEMmfmdXvNa9L6VQlz
/d55L9v2IQC2lVvUEIWPIv1tw8KK/Uc1kbY8SFO6D8hv6b1aLSGL5lQUwAbm2+7oPSZPOsmglWfy
3ppRWIHGnHzJlFTIrgGe2gDjLtoj2IMc5OSXvEdQ01i7zGoHxGlB6yNHWpR7TnVlYXj8+gvxpp7z
VlyptHxsgDuDZ5xX6qwqyHGLOx4AsX7DE7vwtyHADxi9b+1bLwyqZfGyUSB5IKu5IE3gtpApr8hD
+PCq9gMB76YDZ6xD2poVt4Y0C+5be+McIRvG0Gk2MS8lAvQbBYRYAWF0SYYwvzPsTSisBY/ZhKYx
D17Sr17c1u6mB9EFdd6bNyQQUnFTCDtfqDZKRr45OdrNU1nJ165yyLL3ULgx/epVLB6zHHh+tKtL
cx1L1EjMrWhkEuekCTETKhT+XDbLFA5rDaJ+SlFRHgj2lwj4IyEolUS5EohETfLBu4PY/eYvboA5
Ln7HyJXJ18nWWzw3O2OLTCAZnAl5GHkQYrlkfaTuELlFYtUS1s31e8Xpv3HvKY/3t6CsXvulufRv
IcYZe+PaPvKyh9I38QGD/scP+6h9qUgAK+hEj+yT17FU1YETIJeJOgsF4brQnHSeVAMUXxV2rqUP
VfQ6mRBCOm/XpAkXMl+SYo7EXULTj3TdjIhkUjZIpPMCC1zYiblCpt/R4YX5VSiDOtlclu34ofgy
yC3Qxfs/dkeKL07v0wDIwW6TR/sBnO+yg51fsv5vBziSfLE7sS0Doq55HGlHWUmvrDz77CgYgFVZ
V72FNLEysZbnxqaJGh18VIWeweJISkIIA0trVR9Ub7PrOxdmwzLiKYlW7F8ZMk1ZVyX+NUaGyrRp
EqnFkJryyo94D6bgRX2oIRNtes55iSbJ9C5RTNp5qGPvVG2wMhmTKNRw9cJDK8A652VjqCuPhFmb
ry97xw+tFbxDG9qxoPONypgxWrS2UnKXztrF3CEjqdvWyvEhxFvNxLDOmqEbAJ21RAzJo2E5tWY1
gU1qQ7K2AQiMOAMKPrWzp4yM1FXi1FAsRcZIZ0OQ9mnzBgIMVwhtoDh/MW2mSF8UU1dAEI78IXYz
ch5yUsxp3mb4xcotfyemt/obI7TJUXBtkxQwJ9mJWkxQdnKfBBiBvztrwq0wkJdtb/nvrIzOh8hU
4TT2nA+SCku6S3SEWErwlnHoZBOzdna7nnjBaECi2nux2bNAtXInudRDeEYlHyJhxOUh/ZDZGZxa
YcJE3vASiInvE+fpceoLAnbiSocQEBQ3hRT9cj1gDZFACYJ8zr8zOJpDWSojp615paJUPAcGDDJd
ebT69KEW67VcWxNXyfD94ytMU3V96FGocrKPBKiMgAidynKB2slzl/wySgOmqjkxpmG3/DCi6Rb9
5rkldXl0MsiRk7WVxZgcxD/a4EsWJhrCnh2FLiKmK8r8I47OhM5rAt1IGIUs1leZzDylsPrfLq+M
dC7Y0U6sDMM82UR+SZK6bLDiwYaTOtK+SXDXJeExIo5zbTMl1yLNdSBgiiFdC7YlTDjj1DBHzmin
dCtLIuIdS+dp1kUL2/eehVCeaNg0ZWbkgqpJ5k22h3EqV2QYVf095q06MZnyOZ/QFVOULBRLlbE4
oR25kAYrYqe+Cj5c8GuCps4VdBis5lgWJJIgOaG+J6O/GSXi7zZRKLv7X5e/4uwp8ucjxgqGSQhd
SrCGCY3mmbcz5asCYXvZnOrOen5GDdpswWKiA8DIP6EHaw0RDQejbfC6jUGnw2NTzO3l4Zy98fU/
ZkYOWkidb5MqRaarfARAEAMFqZ21GZrzsgVBky8vmzu7rU/MjdyxkV2k14Yl9DQQVQMbRHeRTLhs
ZGrqRs4ohJnrCAiJUL47toAt1eilJIl22cgP/bbhlEcalbZ1NG7/IQxvgkwR2oKLqwA7nrcfSn8w
QTBWwZsTb2MwRWna/M1eNv/cyKMzMVFw7TYlWgoCey/SSAFw3M5J3QmXODuyEzODy5yeWbUnlOpg
xo6QN7pOtPvES6+Ri1lYZL8cC3p5+Xl5Ms9emScmh086MSnYNPs0MkyCW1t5uX50E+jW4FUcgAwS
QMeJxTu7if/YG29is5RDw/CIbWrS3zkU1RwgVnaMEUm6PLCJuTRHkVpp2p6fxhiyULoFfpyaO8+l
u6vtGfHK7KgnVR55sEyKH4za9f+dw5jy92kNqUe1yTDMzj46oOIUCgsmgnKXx3h2Mi2wA5ZhqoYi
jU4qKcxTGj2weKFN1nNVCR9GH9PmaKqhyNltfWJndFTRotrR/RY7nUd3Q2DI1BLmjiFMLNnZI8pS
oQkYmqmhIPt90oo0CoWuYtLktluFUfraKcrEbXl+xv6YGB1Qch2GvTDE75WUPMa1+ZAl8P7EdhsB
Db68OFOjGZ0ZhS/EsVwyafA0bssoRp04iI6XbZzdvSczNjowHCsRgWWQaquDR038UpSc+9AB5/7k
AEC7bGtq6kYnRWC4bZXkTF2moKfV8Fxoka+JIcZGQjfVbkE6b80kRoLfwHk/suY7kUC/Zqw1RvKp
Epxpkk7tStgUTfMYa9St9GLX2tV7Ib9HuXIl1OTo1AHp51OIa45hIKwvj//sfc3D7/++SB8JDetx
lolNyVw7KagvMo4V2d6gXMriPqOq6Au/L9s7t+l0ERllwxB1WVVG/lPpemSWcc7mNiCZubG+VHTY
/Fk44UPnZvrUzsiHEoB9TtFmxHaUQepdS34YZliFjMvl8UjDmTd+WJwaGi2plpuuX4kYiouNXx1b
aChQq2gg1coPhQdkKT8UCFyonwoUvMu2J+ZSHa1dU3ZB20SYjiyLyhfYNfBxy0YstpftnNvztBMg
1UEXIfGHkLOUOoniJdhJjWqt6PGrZPa3l02cc8NTE6MTzHIU3a5kTJD+gkC183gAygj4oawRPNni
r8vWzh0wp9ZGTohjxHIs4fRKBzpGve9RNim6+w6gUeH+Ra7o1NbIEREh8RXTYGQhjH6xXTiCTPnw
r1bIJGpEap1s8GhAWeyGViiwq8ogW7R6sqvr5O7ynJ3fUH9MjMbhlnVTySoYaE03l23+EGUiWFaB
wleruhOOfd4b/tga7aleUWPRL7HVe9qsplKvLVy6vgN9o5wUGMvLIzu7jWS6eFs0IZZItXy/oJW+
cTS1YfIC5BV94N+lhnZc+XrZinR2F52YGf5+EpO2aaBEhsOgPA0YF2YEAI3surnfrAKoXGa90qNr
K7nL8o1YPfUIg7gPE99w9rA6+YZhKk6+wfGbKOyLYagupayFHD/p4CPvug4wLgVxeamDJDPVa3Nq
F5xd0RPDo/2tgdgsi2GOHSCjQePPI4S5ECETAL731Ot77+nyUKcWdbQj0KIwHanDYEk5Cno6Ighh
Fv7NtpMHbXuVZjnkNb9PZ+1Weas4yF86yHcUJRkDQY+m/OZchUk/MTKs6cmaNWgfGRazN++VpwYm
Vr9MFdiglOosdKXLI/oA5VRK7uwBeWJztCUyITPrchiYAMJaLxuUdhE+JYevWyjsFVM9SM56hyJr
IOFpmEle+/sQIxd2sdExxEi+NQOgVIC0m11KZl0sN5ThL7vGhLXxtQmqv5T9GGsSekK6yc4DWRZD
E1aomQ3IiSCcsHjWGRWNLqcqcv7S+AngiLoTSBoWA/O+t6AGIdgcpfbm8riGWfoRiZxYGe2xWlTi
oq4AHHsiapSFTv0PVCfSAZoRQbd5KdHK9JF5uWx1amyjjabwUksUF6u1BuUJCICXbz3LefwbKxYV
D5XK34/sSNWZgBtasNlQcj1r36HjnP6vnetIwNBn9z8mjFE05VRxllQVJrK4Q7UE0UfACv9qFOO6
m+Y4lis0mIha+GZBghDisekmIuyz7g1/mW73liz/qLmJjgTg1sSIpmuvpS8+5lq1ybtw06vBrZeF
qKUjYXh5YGfvthObo7utz6Oo92DhQtAyl41Xbc3OmDhrB+/94d0nJgY/PDkGbT9MeQkxLBc9LAH6
nmkG7QylinVvSxPrNGVrtJNszWp9c3CFUnOfFAm9KqCrHrzKUqsmnu7nwwK6mBO46RwN1uiorVw1
ssqeqQuTdhPL1Y0VRAcVwUJNhBQXSisFtHvcBrdNIEGEjYp3tSEWKux1ojerv1lGyxAlRbEsmt58
n2O19Tp6gpnQ3bJ2LQriXdBMLeN5T/mPCeSzvptABk4LexcTWba36+cQvsK/GQMvs+8GxFgR7LSF
nZFoqLdAVWqidPnvTMjfTTi0w1bjYclM5x6VCIBQ/3uTy+EwUv9M08grYr3sxa5kFAZy1jUYqAbw
YBBeFcDBkdcsjWUOOI4bemL2zt4hJ3ZHG5nOdK6Qidg1c8gg2bMM06W51QA2ufKtkh1L5+PyXJ69
Pk4MjrZ1Kdh+aQxkGil4oC1C5dACwpn/hQ1ajilDMpH66chGkCRci8N6RTZvdKnYmojp2ulUFf3s
qXFiZnRq1GEsd64+mIFT1PRQ72nHEMWHGP745QFNWRrduarck4LrsJRKX0q6leF3hvWvKJQW/87O
cNWcnLnIhTWFh3jBXKVbW7OWgOfCyvCy58tmzvrAycSNjx2xtnrLwwfqFBHJIFvKpXKdBf3TZTPn
Z03XSL0N9S9ldDJorhn4QsfRo6e/0WkSg4UKm82GSHTZzvnh/LEzOh7KTETV2MBOHLSbyFZuxcxe
B1k8ceeevee5w/8znNERYdq9LrmmBXuBLiLZUbVjCGubEu2NzFmEU+XDs+f2ibXRwZC5uRRkAJDn
sF9ghc9ovDXh1GffHCcWRruUxBNYtZZpC1XbefX66Bc1DbCZ4M3pdxAb9wrVywmXOGtTV1SVl79G
H7yRzSLUTDVOYYBISrUPZWvuCA703Bq1jERc6jKg97/wjRODg4+e7ChJEHxD9AXiWBFJfRRf6ypD
ebKbyH5OjWv4+4mZQlFctcgYl4X6gXJXkHoUChUEOn0AgtXlIZ3dVidDGh0SbihXphsxJMld6Mh+
NAadfoq3DPHsy4bOuuCJodExoSVBZ8g9g5Klt95xwV9r75ctSGff2v81IY2jEy131Cg2hnkztlnw
O/Lfg6amddB1AwOkFR98d+OhUTVhVWY1foS2J1ZHB1Mr6KHeR1jVaPXQxKiJO6GwNKEZytwgZZ6u
9ajdpbW9Ki3htVWzmy4Spxpsnb35Tz5i+MgTl3FNX4QSyzLG3TO0EM28dXV70dlfbf4oApmh6cLl
YZ/3UdqiSRC9JfAX3w0qUpemOfEf5xfdrtolWgAIkhZo4Vxp6EX+jTGRupGsk2QYY4zUSnDLpmGK
BfVXoqJQjtLkVWNVM40qxGVT5930v6b+QQyfTGQaQUv1A8ZVA8cPG5/jeAJqdH7m/lgY+Yvl1HHm
ws+e0+xwPvS9UvtNgfZ5Um18EBD/bjgjv9BzweyNioO/dDUyktKjONn69uyFyVPg/xZnDKeshdiW
ioLFEftD6yDD0b6XgOEvj2Nq0kYXWARJtcm64bqs1YWABJIAc1iobqGtO1NYsP/POfJnRKN7xbcN
X1Ih0yKj/azAljW7bRr1KwlaSltd07E+hlkUBFOOcf4o/mN2+PuJ63VilWmCQSBloxIX54fYTtaV
ftAxe3kyz/v4n3tztHd93UWAXeGwUI3mRop82hsYlJ8uGzk/mj9GRiuWwzcvdQu3iLRdKS9bKV+4
6V6DZPcXdgxRoVs1SZMf+MrKNGrDzlgsC3ZNApWLyTOhViYTXUTPgvf0E0Oj5bHSPgH0MOxbE37n
Q2Fe1/m2d6/LHlyAtMzC29TqEYG7/XfjG3bGiVeEdS+3Xs34+sCc2cFT0SSok3+4MBYvGzq7j0/G
N4oEqHkXslFgKPXf1OSxtY59vb1s4qzjnZgYxQCF5ethqmCiDuCRatWHVMkTy3R5FBQ8v09XIRSC
EHiDOyBNXThXuXzd6J+Xh3HWhkkBXJNQMrHk4e8nS2JaKKHRqIqEdxldi11yl5fatd6ZD5fNnN1B
J2ZGDicqctIoyrCDkhvd3eYonrghzQCn+ARTwxl5mNwJRYGIWT73bf26iN3fvdwd0Cn7ujycs4t/
MpyRf0WdVLdOyaljw1ZKUejORXtx2cTZW+LExMi/IktLGzNnJE0KoQodWtpnJNC9DUSWNMPcXLY2
MSBl5GpR1qheOzzhHH1lDhJQSJFdtjBMyY/Qcsgl0buaVq3maGVIfcQl9U2wd86VWnxy6tghDdnS
hYbMsCtPzN7ZGPLE2miBSkMNGRALJJr3cv6o1zvZetJpNaAcpejZ06T15dGd9+8/oxutVlDYgpok
jC6L4eR2O09FMRWdPHQBLhs6v1D/NTRuPiukWedoMuhxPXSp2dq7VhDuL5uQJpbKGkV1diEXVdwy
GDEUb9mqwgw5rmoWi3a2aJwStSikbuEwPxZ2v+1EQMmO2Vx7gzB/noe0jQvjZkYn2t9xTd2n6RB5
oYWCMBFGnYUwGaIpDfg8WFg/iF+QUcTIGPDKRr000H3TEYrFk+GO0IGuRZNE9b9EsftEy4c+Majn
OM06IIfkOCHy2OLBj8FiTszdj3cbJSFTBU4kWaZsWMY4HolitJRKizbzaCYjvlbl+6J5DNu9odBT
Uo9mAOJQrFteNvvjsBgKUdQrJQ3aAtCL0eYKTTOOYh2rFknnD7crxU1e+vJ9aeeBjzyGAaNZimgP
e9nsj9N2MKtoVOSRQVNYhO+Xhy50XSpIzqD/dZ1Lj2GuzGQStP/OiPzdiOsGfqXYaDZp9sGx9kV3
lL3XyyZ+bKrROEaLllhtkysi44CcMTMyZYaKxmULUzM1fMHJNZtVflfKw0xZ+pUh0BxzkPcrJpbj
rBdABENOYei9Pcb0BaaYZGmO+Jfg5E9KRZM3oapoNUeTO71aF3L5v14aw7T9sTdG7GVI2vOgRo0v
b9Wl6tRH+iX8ryHQPyY05IAk4mHxH8rtybwFtJnolRATvf/moSEbuEu5/ri8Nj+Zs6pqmAAbJB3e
D6482j0R6oC1mGXRvJn3K2uP4MCV85lv3GfnNn2nKYVyZ9IF6EP2ubtmPUTreBs8X/6GM/7x7RNG
91XF0aVlQop6T9bZsLH1OpERfbCB7TUtdInFZXM/TnhCPV3SYEPS2UgEMfLdHXPb6ZWsLWkkRbNh
xJCNmb519kioTZGdzs3tqaVxLbsq9KbrRCx5pfGQKPKqcJFZqAbd4Ftduhch/ev7qEWIFk17XfRX
WqEdHP1RtgFY+fnKBlzu9voNOmXXADUnzpYf1/b3eRiXwdVKF2Op4OuqgLNy1UhPlrcopzBxZ2db
1jQQJZYIAm9Y/BMndlTXTouO5n+d3qtPqNSrL2qshy+phLqEnMo0FS3joReLGLjWVMDw862naqLJ
TSTCaaMNgDlaawVdW9UPYNtnFRr9901IG7nDoNiqLxwLxSZCiQz9hfvLHvbzLPpmdRynIB4Ym02N
VWpoFipkynvd0mf4zYteLhs6s4Q6STvNNGDaKoY4Gp5VBXZU9IOUA1IPAXXB5FmukEudytqc2aGn
dv5JtJwsYmYIYBstujdaMTp90gdtZ+hbe3ksPyOv4biTOP0VVTQ4yEcXKvrpthPbDAa5ogxpvC/h
2tuRcF3RoFGZe3tjSZLjtl9CI7nSthPGhx//FqEPxuE9ovtGGGGOM5NSkxRmVnBHUYdi1yVP0j44
ZM19sEXodw1M8LK9nx7yLXhQRwunBQBsnHLQckWVm1aVkYOUUfI7TnkW/svbd/S6scXcRleUkYmG
OPcQaY2MaNG31YSZn8k2VTUlCjUwp+CQWupo+fI00/VO4SLxJQgCXBQ0JVSk96pD0FYwgBE/+AE9
8FDBvDyVZ/bAN7ujEKnoakUs/RxZS+VToQWFItI5fBdPIfSHFRk5yDczozCp8ATJovwW0Sn8So3R
9QAy376rSEWnT1ayV5HwvTyuM3vum8FR1NSbLJwtMZ9yuhNQbqQdsd29X7bxU7VjtGjj0zmR4yYI
GZWfbyw6UdCMMfQfbf1JCZEKpz1ZCZ81Xtn6ttFQjKKdk4lyfkLHx3u6NIvOa5c9xDXayKguX/60
s/OtazJbcfAobRSXKF4QZV7Ll1XpU2kh0ujQDXXf0twisd/tBqVCOZ/wpH8AgOM1JhwacpA6h+pY
xUPxtCR0Taa8uxI/1dcsQ0gkW9BP4AEl+J20pd+eOLOXlwcqnTkLTK4pVQdyyetJHK2Bi8hnLMiE
P3SdXcq/7DdacvxGdSlZIdl11FegkVGu2/q3/kTIPHjQj+ECVIdzizgEnKjvV3MoMeumRqPbQLgP
/D2tEy+P7MzVj0uoUMlp1cx7cLRlXFLgUWbQQS1CrbIKkDA6yCFiA8rMso6lNHEAndsvp9ZG+0UU
67TuE6x10rrybqwYyNHELXF2wk4GNFopU2hiJSwwoRhXvX+ABT7h9FMGhrPu9J7t9NIWPAwYMq25
bkvl+fKKnDkrLUitaNQASgSjOtpUqp5pblmF4bwovOXQ4tgWZ5WHDh+Jg39nafCNk5GYNdg9Hi9D
cPks+u8CXe6ltTj1sjw3ntNQfjQeL0khHdeEsC6MXVSO9bhY+FQmyqkcwxnnOo3k9dFwOiEJSyHB
UN/el+ZrY9HC4evyjP1ce0RndBYFFSFzkE/5PmM2Qri16yAgnqG0atAca2I3/hwCv28MsgsDApqI
/PvvR3Xq5agEsPZA1v4fadfV47jOZH+RACVK4quC5djdtjvOizA9QTln/fo96t39xqYFc2f2Xtw7
AzTQpSKLxWKFc6LKt4C8taLi+30tbhsp4cqI8ZWOkTB/zr7De1/FQ5wAQRYEHVSw1GHVV6/S9KP2
gDlpA3pPfwBEqIUUAPpJ7steWkENaLW4MdDJiWm6aw1VtfLFRIaGVSTtJTqCiGT4cV/EgrMmooZ/
kHsD8AzRGBlNAmytBHNyFkiVybPodrb4mm69vX6Y+1RN/ZD+RPP1LtnqNkfy7YUIyXjIiJqhaJSy
0BmTKLZCIeJE5UkBQncyjPWvJBjQpF815dRZhjLFp7pthF9ipoEcJJlIt5XCMH+KBM07lWU+c60m
aQc47CkDMGWYq4DF74xcAlek0gNbRC+kkzwMqc5xBksbA4sTDTzCQFfLjhIDZT5WyhZvwGKUrA78
i2F0ur86S8aNtkI4txn5A9fN9dYrRZuUgEcExTwYjXxNt6viyaOcG+b2oibipRDGO6ddUPVKBCEg
e+m83dSfxWhH4xpt6j//QR1MsojSnN3F/67VafUk7TWpT6w0eAfKb2usR+N4X8Tssa4vfyjzRwT7
RtXLoCgMESJK8VBlxy7ajaMTU7Rf5eCF5hVAZJ445tx4QgpkKnUW91AfARYrvIBQ3undn8mB2Aeg
+Qa27r5Ja9PfgDoMEGqFBURxy7B6JwX9McdTLJrLhfLy9foOTe7RXMHXADkF+IdZ/9R1HItcNJYL
EUzw08hCOwwTRACu0u8eezB0Gk5JnFzlBCW3o6/wuEhxAFLE0GAu7MOrCEe9FMIBkvBYJQdxepej
dR0qeFeCvWoj6B8FCNlDcNHOdHb3rWjpZBtItqL9UUXunY1d8fJC9mFeSEluLE8OzIqXP1raKvSJ
ojFfBsCIyErQUxVj9RqYS2bAWyE9tICnzmWOg1qyTs3QkRDEODSCfyaOKNs00dSoghqSGltNEhI3
z0ALUUTwkJJHZpLODhYpTipnARdeYHDreC0TLCPw+9gUjuQlVFAr+MZoI3/zvitmsRfM6Ewt0JHa
+TtwbKt135uZuU0f1Yfgl7C6v4O3IdSVfDa1o4VdlowU8iuQVvrazgvdznsTDfe+mCVDuVDzK1F3
EQ9OuTcRDEXBQRdPEqBNPen7fQFLdqLLMwIjhrsIXnHXR1pDFjkhgGCwxGh4ouWw94dsp3nRX+fk
r1N7jB9TU3mM6UzwM+YKIGTBZys0bgIw2/vaLHmPi7wlZRwU6CdUvZvFSBgg06bHUgJHV/08gHZQ
p/8QeF7KYjxVPDTKoE+QJepvgAUfe87vX7IwCsQvw1B0UCqwgW1RkAoMvYA8jxMxX4WdLJhjJdRO
WoOHvQbrxz+s3ZwxQB2SSMjlMbGAKsa1INawhGB6UtT9EDzmAGQtN1X/cX+TFmxaEmUME6IMiwkX
dk4HMF9BTTQIko2yA/dIAyTgEYWn+1IWDBvT0CpKjcif69JNqhBEoHlswL2HRQRg21h0xgGskyJ3
3HspWX4piTCZQgmgE4ZC4GrLNNpMQ+NIUebqDXGrUdkCiA5ct56lNQB0HwL55Ge8epeyYCn4AJgJ
CtoI4tgBzcqPulzPYIm9L8qZKwdtAaS9vA1/6mPQH1IQ7RwCPfZ/IIMM5kdDAHuSLI/lsWzKqLQB
qejF6wosl2iMT3JgQ2nCIL9Xkgr4Gj8fPvWmqUrQ0w9Nhts4oXbW9gNe8iRe4S+AdhcmPfkQprzb
5mkrbFU/iXuTYNLoVVDL9GVsivLDq8tw4+FackH81Ld2F6XDsez84CmpUFTn7P5CTgrNSTr60fT5
NQUPd+3XCtWLqAoudAC5IhZCMnyd7xUgIO+ALwwIA3duMXSls/923+oWbftCLOOAYHD5ZMxifS+x
wYAT17wpzEVzk8AJDZxQ6GWw6ScUjLqmDFS8CkgZg66gikHU3g85/d1h1Pozj4Zmq0SR0ZijOFad
WWKC8reuZNlzg1cmbzh4QWECXwHUL0C/yPjr9ToPEQjkigaV9n46qLmb69xa1OxHmYibGHi3GYgx
8Cfrl1pDDn21Rn0DTVpmS61UW3eyRSIQLVcnI/9eJWfF2INYp8oLk8a8EHzJj6BFgugoGOl4HDNu
0W9FtUtrLcG43BhAcqh/hmParlVQLXJmYr4edIyqEuY45rI1lL2ZyA/TAt5ZR0uGfGxfkcp0FBkB
vriZtvkKbSfiMw+PeGH3rgQy5ho2XZdh5gxrW+/9bFtzzyFPAHNJNtrQSLUxC6Ci2QNMm4Sc1+Wi
BLxeAU6lYfCTvSbVXBQUEJumljH2q0ovNiCuev3rQ43UNq6SOb+NC4uJkbK0K6M+7uduks4u0Tyk
ifZfS0AgO+PXKkBPvkGX9YoAN1kJJbS+t5UJgO1SxYnVF9YJ9U6ioUAI9DiVxQnRZF8SirlM2Je/
4+LQcMHdlnI8VxLmL7iIVbu+BxnYiGrn6NKzn5iylZ/0XfLoPYVW8xuFiBgcJCugTNglxwbk2U6Z
gwPRM/I02nSBU8Z4e1WJGy+OoZx0Jmd1qzqCE32qx0/y0CF1ZoHBLDNbcD2bVrhRrHEduT2vNLm8
vn8+gTlK+YiLsBvxCbr+iWk5GnL2b8nvX+nIHKVIDNEeRyGA/ACZy0ytagIVEMxSqCI57afGGcJa
qCuTK3nMdgZhEnTRXAANNjNzugk+r/3kquDQ3IJB4yi441trRtar8vz3YDPqtWjG5wp4GyeqDFWr
92iTbULD7t5UdMGZ0mxIVnOKV+t/OIAXBjSHWBe264cAtfBmZRuAOmpgRCMpZ/8W7pGr5WScCIi+
NGCWQqdMjjcZMC4645wXHDV4QpjbOB0mZARGqKGCmNGgsa34h5wHNbEQbl5d+YwhjlNRemj/RvFz
OPdSCkalb43y4A/EvL8ni8pchBaMAQ4AM8JJR2iR5I8qmpkN1allzvN3ITt8pQtjaQQ9VIAdgYzS
eypA0OHJu2Y6yNUxzDYiOM2H1X2deGvH2JmGEQ4hNGAFPYjJE99qSxEkJjuQj92Xs+iNLtaOsba8
k3tVbqEXOk/RCZ6YUcmRsKjJ/F6kojSjRjNWIPaVrso5rEDTkGZBfTlTfUukvSlPn/d1WYrlCQUs
tY5GVTRJsDVtwFho1RgiiABznO1tis8pxcPUpFZi+o/EKg7iaQCls80RO2vAXiqXYpnDFAlKBNWN
xNJcfdWth5VvmtVusNr38gxqV06GZGnHLqUxuevOB7hrJul4OYA+TT343Atq6ThdCGA7LxX0M8rh
LCBoCYDiXsP8cRx+3l+zxYv4UghzEUtCOUylDCG16buAi8MmgWbsARd/ZAKMAS2R774N8s/TWdli
VjqyewzDcJ8M887c2TmNvYuHtmi8AAYzPX4LzfiAAUMrOFPnl7ypV6BodwtwT+52w98nNmCnyDUA
aFDHLBZz6IjYGCXe0omFkSgt+KmqCccjLj0QriQwJtlPkhFXIxQD26pN1u0D+na/p/seDGKd26+5
/VaLQcelSoxVtpVE5VqCQNmVkpXnDs/+MX8fJvDbgg6Gco7cookiCSEhUP1C1bi+hRNdBOn17B2J
+jPz95W01YTn+xa6LALxL/BmkS1hUdOnPASKQg+3Jenfg/lZctL+ei4G0QtV/iOChVP2hT7xmgki
hPAlUVFPAL/WfSUWfcWFBOaU9XimjBHw39FjBFLjcC9WHDSpxVVSVUVGxfarrH69EXospgH4UREO
te8pGpgrtIFijui+Fst+XUVyE1UKjAN8PSgugq5WiXR/9HBeWmv40cAtgPUPVIOmKZ/DzWQVx8Gq
OS+FpTo7ATjvf2QyJ8gA/G8HsngUI1fq73jXO4Y9ufk+eSg3jeWvyIZXM1uKMC4FMicoIU2l6R0E
iq5/Sl/CfbwZnMIST/cXc9Hl/dGLndsmRRhofQUxtROu28isVwTqdBwPx5PCGF6UBaOklPPq/UBT
wtHbo+op2Mrmvi6cJfu6ZC7swvBlrwEZN3J3e+BEgSuttjsnXPFu3IXWSxzUizVjQphWUhs/GiBH
PUq44Jtd5Xjm+J64/fG+Qovn9ULQ/PMLheqOGMGozAp57jhs0+Z8//cvLBjCIjRrG7jF0TU2//zi
96Pjb6zoOA9VKKdC2Ka17nTtySMHqnYmEAhV5eW+wAX/AIEKUEfnY3szAZqK4dShWQVPAGDQEMB0
NwW4ewNOiDnfl8w1Pkd7mAiXKVp8WDAsKWmTWk5jpHbSyqWlCoDgcBWP4MGrJhDUTfHnfa0WtulK
nny9jGruC3WPBkpLA1vsZKyG5sd9AYvLpiFLAY9HESUwx6dqvSKhaFKwfICGqpIClO7Hqf97341f
/0cIo4XQAD5PoBBCDNcgT3G71XgHlKcHc3B0gNcJUpTi/tERkOfPrfKQhZwzw5PBnJlOaae2wVjp
zE0NcuFP2inmwKvhLQVUYNNB5hC5Q1SS2ewuiAcST5UgRcWOkLAwPfFXBOobwQ2bNSm+DcQeQZcY
Pg7ti5Bz7HtRxQvh8xPr4tjGgtJFggh7G9LMxZjCz0Qhj2qnc66GhZfalY5MWEqLqlIR96Mjun2J
1V1CDoP0MRW8oORWDDKYuirK80g46smMEwKKpi+0kx6BBwZob6GR7X10PPcgEoo9jm3c+ru5ZQN4
qwqkofzP2F9TeXkzTVpsDcMDVX5n3i5vT+3UWL2yERs3Gp/vn9tbxzCPPEGUiFMrYtrheqN6H7RV
Uq6jST56joOTOvEC+1tLuBLAdhX14hDq8iyg7yMXtWu7B+um6t7XYiH2+ZrcAkeagfgUrcvXangS
hZvugE4zSRgTAdtS+htM0TsAvjeggf8mHLRzbOfr+1KX1w5cb/8jlDFyX9KFqB4gFHj2TjpImIfj
6LXw6IReM5Mj0r/okmNrfWXT+EFYAo6qdLLnboX2r1XkZhs0ZW3QBpBb2VrJXnW3sI69SfeRS/e8
OZgl27/8AsbnTkXXjH2IL6g6S5bXUuXKNZ6Y/sf9tVwQg0a6ucqBafj5TF9vYElrhXZNiFhyWhO6
64RVOz4FAsdffJVMru9dY2bnQyQhi0Ab+soMX/glsZZpmSYpnmFmeopfQUboOxE6EE3VDLeh69mJ
qfhWdOgcf5We+dNnC6fhSj5z3Mpkkmv61QS9BeqMnazUD+kBIN9m8mIcfuru95/3l3XhFrhSmA2e
WxEQsJGBHlHvG5HMXrTi124nmdQhh3ZYSb/BpWVyRM5bxa6xjnZUPHbhNAk7MxGJo1CRYbYYWzhH
T+VDd450W9trBbL6k0u/SVZsl54FKg/eU2HhRKKYqhrow0VfKfqar62ICKMmgf8RdRq9+FUame4q
qAtt7iu4ZKqXQphjT5RRDmRFAKm1SLdFmW+rRD3nGGOO1X+4eAwZuMpwMGjPRo/+tT5RVAReWWL3
VFC559lLbrw09Uqtn+5rtLBsGG2Bg9GAfAJ2TmbZBgntjzpFPw5twV4/TZn8XZOQUeNYxpIY1LvR
goP5Hcz1MWISTNn0WjJ3yxInAVR6lfMQg25BEObungsRzN4ovTfkRgMR1FsR4GkcRusTbwcMm2H8
w1aO5SbcVybd/IPhXcll3FdHauqFPeSWTWLSrjX98a+TqNeaMa97FOCq/x5s0NELIPfboOX5Rvn2
3OLI4NxIOuZAgDJ8bWwNpq4ASjLCN+ay8A3YS/pHAhBBYGUB6ThdSbGCVoFw8GXFVjPS/RwHI0Ms
Gda7iY7am9TW8q+/t0tNQQiLOSjwebLmH0iV8d9NuSrZUaGD2pxXy+2j3wCZBThwFTRS3b4ue61t
tGCeFqkat57eB9B6R+Em6zCmW1h80Bd05i+sMartEIdrTr3pcAkmIaWBnyEv1AnlZE6oKu/0jLah
aQyV+JlNae9OVaz5Vl6LyhqAm7QBilyDml1fkfy1UDxlk6vq+KLrOWC2M39o1wEwOTMzTQ0Ae6j6
SA2nysZqtHVJAMKtmuqk3qF43TxmQGnaAgdqWvXhGG91v6vtuBGUszzmxm4IjXozZsnwHHSi/wJi
vSEw20op3mvUqr5HeQ5iQknxw8+h6IaVnCrtJ7iCQDQVpOIDzbX0qCR9eEKjCY5aaBgYLmhTY7SK
rM0/PSUyShPw2J0bSkmzarTE29dKQ16GmtLabuWiewLYnOSZvSaQfeUF+jdVTGMAb0VVvquAKpmb
iZbqjwCzmqZdXldN9YR1JMch6j2UwqOuCtGZFOmHSRjl9ZADhReEzsOArgYsiyUIubCZCqF90Eip
vRZhH5xBG0hOkhoGvaNhKMLMaiC2hEBa1k2/T4ZjUw3VhzLqvgvYMxWzkJ6BLuBO0uphHY80+5XD
26Rml8jZs4fMwVOFrprvQC0NV36vTZ8JemnF1VAmCngiGq93umIk72CAVk5t6bfvXuwrP+Aw5Lc4
S4J9imn4Qywr9VoPVaW0moZ2mOxAHxkPtHPJ9IkI5lqw46HWIzLOGFwngLwvc6S/0wkzOYU5+q1L
22Gtx5ILLOaHSOD1EciLFwCCLzRIYthMY2cyurQEYePc9ymcOzSp7d9zS59MoKo/P/sP4A+wtDN5
iJ3Sbp/Sz8AxEO3KwJvgXENLZ/DSq8xfeREDhn6gtmWJ9knQHr/KFbHyprQV77PSak6+YknfS0ns
Ghto9x+QM7f6KLYL8aiD4va+h1zSRUcOCQkyrCdaRBhdaCik8oxm0JeVXakHpd5HwlOt/v1LB3UL
wK7CZeGxyGZ3ZHHK/JCi9w8Qk6K+T8p/uNwuf/98NV1sCQVdHRqzcb34Qb5Gud2mU7q6v1JLe3Ep
ggmlqEqKJBegQiTvaQkv+Hn/9y/uBCjbsUIw7Bvwn7Ab5Q5nCi+0OFulJF/VH14fOUPEGzvnCWLW
qgiA/FAKqEPSLHM7shmT2k7D73rEqSfw5DALNki4HmIPNeJ88OxGC+1q+AxT1PRTHs/ToiTQjyOz
ghk6ie3f6iJq5BnF0pFcNJHXG7QC3WLoiqg5jT88QczJr6VYHTMkEDHkgx6jzqbKe4YGnOT1viks
9BehlofKDyr6yKoQdniko6QK0BGIW95pHX1Nz7/QhfEDrg7lMnSKKa647nd0Xbz31OYVZb6m/pjn
F/rqFeRgZVW+7RoEPtkQhQTCmxVFGvYMSJvEFAH5aA6n3FKFJ9GwNiHarJx0A9TkDZLqzzKs6Rhv
JkAj6evI/HvgAqzHn09iH6GihhQGApXESoZz3G0QJ/bh8/01XzrelyKY/HM6VVMZj9C6Bu7LHk3d
6FXXlJETkC48ba8UYc5eUxR+GCfzxoofffnTy9G6JdpUfgPkw319FiqI12vGHL+oTA1JmN9k4Xf6
LD6kmjntNRvjMj5gT9B20JnGg7EKOV5sUUE8zXBHo1UTGD3XjnhSBCDHtRLMAbM/KbEAaQ0QMCvX
NoPI8S/LouZrBUkCwIMwCtJAArtUriIY6DzD1L326AXKWVVb0ZbQehUijLu/pEsCqQw0OAI/rCPk
u9ZNLuVe0XuYuqEglzX1+VZQnhrazJwQtbppg4LT9LwoEJX4ub1bpXhbXQvE4wJY7zGuHFwadWfW
kgIpml68d51YB1YyAUwQ0y89/X5f0YWzgMEQBWziyOcCh455yMWYvPHEHsVnAizWTHyBq3DuS5gD
F8bHUElESQ6Y3eihUBnNBJQwDbWdq3JBQ+2IAmJY8mvwNqA4Y94XtaTMDGmIGW6wJlF22EVLEoMO
s88u495tdQD38VhjvpLDrDbIB2qow83gX2y/l9YOPkjmMeVidPboqIfAljea5e3BCmyjhm4ZdmAP
FvIvFgB6M9f+vrUMhxMqLmUm56Tkfz5iXoeLECjUMRSliuPcYoy5DqTmPunOs+tDuMk39GCY5c/4
114248fCNk5/v8SXopkwtekV8FKV0H/CYzMiuCgGTsrsawnvLfF8M19op5SV0RkStMNbO05M9du3
aKV9/CBb4xEdTKZ2bPbht/SYPzcP06cGfErVkhzvH87FpZ6MAxg9QzIaZV5iOlpp+n/p+1iy1ksR
TJbGT0BzpMkQoZvJB2gUtcEsPtOXPcaFfhtr9dTEjv73ybt5xBdTJAYgVSS2zkfGFj5txBPAJ+86
hkhUQKjft4+lkOJKBLt7aCHOhHkeME9s6bEE+fCqdgRTf3yOdPOHaAa/tee3yhSoVTmpC1RU4HQj
dYDbSXtod9yn69IiI2mDJkwAO+o3uFIp9WS/LBRoLG9o/b0FHfJ9hb+eTdfmOrd+YuJiTmHjX8aD
kiRtx3AO5nPgidhJK4TZykd+ygFPXJvbTVj0v6VMDg8JIWHsoq6hgc0va/pfAckk72NMlMIzizol
hq3qkwZC2yEsg+1IwkY2MaXWqNb9T759zuNbMXJNDWDaIfRjPLI3xr5XVfhiJSaYB+wzz1LrWtio
mVdhuHLo7EpAB3AwFQGnYrlQo6Kahi4n3HMyhvVYGAqkydq+Lkp4Ryt7po/5egB7tt0m6OKvIzPe
N463ive+a9hI+zo4B28oCXN27NYkrr+BOXcZApdA7vANCPFNGR3VPSY8768wTwRjE1Fe+wqgoDIr
lI9R99sbOREf5/ezmNMkQF+APOH3+760qptmFbYi59peEDE3IAJzA3SNyBowDlAtxjHHSx4IWlMo
rSbk6c91FxucsOc2OIApzpOpGDoAAAEb9gw0wpRoNDe3t0C/1aUs3AQFerWrbuDVmpYUQksivAAC
HRlFhetrJSoUIe+TGa9KL/RjqE71nH2XMcnx93uPcVsVWQKQEQNR9lqO3qtZqXrYG7AErerMOIIt
/fm+iIVK3UxV+0cG42S7pkqyBqiKKPUmgRM9pS/GXtzIviNtqRuYUmFO/7B8VyIZe6hDPUAmAyIR
ippZ+xKGHINbcqRXEphz6QOWB0kXSKj2+jmw5MoEXPtJtUGzuuptNL9ZxqO+xewt56W/8AS/Xk3G
MoRED+kQVMALOSZPnY0XjfFBdjLmtYyN7iQQT1+l1+5A0Zt5fyMXPPEMA4y5PfT5Ir3K2AppEOLH
NSRrwZvifS+V0wSIV/Jed27O63u4fWFAyxnYaEbIRIDMyIJLpklbYXY5lx5HgO75Y2z52fdeP7S0
XN/Xa+GsQRYFpTImc1FUZm6YUUm6Vsi6zIroj9ZAkkDiGMtCHD5r80fC/AWXQaKulX6oQ0LzXj4g
FG1MUKKu8cYWTsmqWWvAvUjMcpOY4NtMH4XIrPAGrg7TuXZ48KYLDZSYU0UxETVRpKTkr9N68S01
aQyZqENmeS/itjhPkvNDXpWGieCR8w6e94iJNa4kMVqXdT3putdngMNFR1hwjsbByikPM2BZIRgm
nvWAdlbZDpkwxQSf1o1Y3MbtHQCnfKed/SYDUYdwDsBC6mKe8f0jivFkwhRHclBBVBaa6UN6MH4G
K81uV/JKfrSA63MQP8Vv941zoQHoWibjyqS8HOVegszcCQDClZtgVLNjK7SUQ/DQmFuDV8zgasm4
NkGUhi5qgX+tY27wh/ga+xbm0jcAZLCp450lK9m2Gx7m17x0N8ZysbSMWwNMdTnQAWoK0xOlxwLt
aBiIN2teG+TSbXS5h2w0kqcd0ZovQZlZOwDFri3dUs/ZLrKf9GN99jlGs3gKgJoP3XR0j6pM/s7z
SxmJFDGzOr23uiqwJOUjl3nJ0fksXS3fDHiHCwnFV0OhKCvj5xenGuFb1bdiiPydDthO/9R3nGf8
gkPGlYbEGYEOhsT29Sako1rdAa6xiPeBeBK8neG/lMWmAxzbfYu/UUXFQK6O0WpFR2kcwPLXqviy
VupZ3KHDEhRMtZIdw3Q63RexMCJzJePLp1wsl1dgBH1qIEMccjMIRlCJo2ZdPPTCr2kogETj9Enl
iLFvluHqvuxF9UAZgUZs7NRN2qetRVn2C4juQ+AieMqTMPEAiBZgsqAekmFoWga2CFbzeglbjBz3
fjKmIE5dVdkJBPdR/Io3JVFtKn3KwdMoAsvjEUOUnL1bgHiiyJ5h19DZTubG9mvJWkP0OPBUoHqe
hdbMzWFvbJzYjV14rdEcV/QoIO3Tm1Nrvggu73JbWlugMos4CUh5oeHnWjq6T4d6iNBSIKagD5Z0
s+chkC1LANgO0rqAL2BjoDgIaT58wT2Xz4byU+WBIS25exGdGxQJTjRZ3FTbVJTbtFTChVmSXdzb
1MxWnTkcw4N6RhNEKay+y2teACQvOF8ReFyA5EXXCPraGB81FSRvSIl1S3G7tNv32mkiMwlN+P/W
TM3HzpZd+lCslQcPvO6OscG7xNKJ6WNchfcxSwHu1cfI15sYT2lVJDU+Bm1OEjUjsGFaPqpJzVO0
QgpGfNdPIaBa0M9iPfy8fzaXXvxXsplQsDWyUIozyO7e49/j1pZ8B+wyT+3HD+Pn5A4YSWzW/V7T
zeiou/k8284Lspdu36tPmC3wwjW1pRoV1bwXuUPPyjuwYHDTExdn2Roc4XCUjwWnfLAUQUlwREhF
w66Vm/m6FtF271fomJAadwyAVVgfst34WNdO/DRwhC1ch3NmC1XEufkXDFHX6mXA3MzyCgjQpHGC
pLQEAGx3f4/2jIwzbo7Z/+Fpy8a4BsnLsDAkCAEIZyNYSCFxHN3SNn3xR+MyRFyvsB0fnpcFQF7R
U6t+qN3gTe1NDFa1pnh+it9BchGt0drIS1cuHY0roUz8KQtBmhnAtEdCqnb9tWQCe75a1x/Fm36Q
1/IjwcthFRzSnTQDs94/Gwt5fBAGwLEjCYfOMjzArndOp7gZvdTAfKHtueUh2hhbXzWHT/nJt4Zj
9hraZBN+xG/hOXKbj/vCFxwUQM7QBYIQChcM22tPUo+U4AbKrElYZdlhlM6lMfNb/kM2BDemBv4M
DflRtikdJFN406PNAVx/L2H1nvOASBeMH1kjBVUfgCDcJpDaNA4R9mR4aRovVbaSs8fY29xfqaVH
Oia8YPlzayEuwutdkjEao/VzvnDSfqWG66EerleNWfWPY/sQ8toMb/Zlpl6b/5txu5CnYnw1YHvG
eizAIFY10w6oDOYgTIco1q1ikjgmcHPzMqIYx4Fer6iIdDC9xYrgFroM3HCe772Jcb9EADRIR7IX
nWPM2hUJynEjyn1WA36YETWOCWVAySTk3HNLDzf7NMtC4yk6JmWC/B6jTl1qQ9qq4HdrA830yycl
RbN+9CZi/i+PsGU88M3FnbqQx1wrJRXSTFGBg2Ro4kpQQ6eMHeofOt58FE8OE4IFaTDmoAqDRZBP
Uq+NZnRCzZFaHgHbzVH6Wj+YuYHFA1Qfs35JKzWZ0cEc5ORNAzt8kbsxAIPuH6ZlZf4IYRbNG+RO
zDIIycojVQ6tv8Ewh9nFPELzRdueb6v/UYZZtATYOSBwgxyt2GkkNmkrcjRZXi4cEhg3XAMbGYtB
pwVti20Jwn1QVyYxfCv2eAfotksdu/JFQIS7F/0P8s0J6uI01ucTBFjCAzmNT9pz/SA/eSsRgRvq
NciVb/zfE69KsqTehVz2UY8IIvTzmR04T7dx9BSH3yf57b4t3D5trnVjg+Qw0+KuIdBNdCmGa3RA
yCLnO5naU7pN3WKHzNabiHGXcoVoFb3NniVwmgmXzPFSS8bbUvRPY/gHWnoDCmEbsX1uBltUORkn
3loyJ4ukNJN7H1LiWLXH4FXvHouwdO6v5m0ow6wmc7QMo/PlTsBqgon9MOlmBoBx4OSbY2EGb82L
d9o1CnKSof3dc3xeEkhZ8r6XKzmvwUWQLU9xKAIoC5SSZrDynrWnCPPquhM6KroUfGzeMUKDhGpV
G3IqbeFbA940t35HL7FZWPUauH7UNgBjvFY+qpV4FHYh78AuuQRkTwHlgFcrGKmZJ3wgVzEaN6La
iuVtk+aWrP51sPO1A39oNZl91oQaqOsjboSy+yjHJ6XlReG3qTZGArPHVUJQuCKQIPobP/oc0TE/
Us/xwlU/NnarW7XhDMHrJLo9XZGRVxRcNuQ/Cs7H6WKTMfCsTqMI8UJ+6IUSXergu/VzniXPULFX
qTdGS2an2j7FFMFsS72/SoTV1L+i3x7sA+919CLma1KiLZDT78HTjM3QFkPaaCk0U0thi2H8fTUV
R72Pft8/pDwxjDcvW0CmeDo0G6cDkV7G7ixLfz1Fe716bGSvZHI5gfUYNhK9yWBB9JRplQWKe1+T
+Uvv7BHLdEvTpgqzfjYF6SEOfgzem9a7em2DoS8jD5LhceRxVo6Ni/tYjUTMt9ZWBsCm4lsnHQuB
1yG/7CH+Y95sBBmjzSM3cqxcWnRrvdTe1RnB/f668WQwJzjSwzLSKGRIgmdTrXhpRtDt/oMMdPcg
J4CAGAX862Oa1QYc0ewlCi08BYBiegUIcPvjvpD5EN4YAFr6kOFClQ92ey0kkYdJnSQIUarA9sVH
o0zmnj5HCn6DMoqjEU8Ys2phTXuM7cB3SxHoRsiWdIfI+Ei9Y9L8Sxg8A2X/r16zIV74OAmMWth6
iBo81GhABDx8U7LT/bVbNIILGYwfjZNICLsKMmg1uGJiPMYNL626GNlciJhX9EKNNEHOS51mNaaz
Urz50wON3SngGMGiIpg6Rd866BtUkTECsdU8TIMi5pD6Zts2Fo219f2lWg4SL0QwW5+pciEkMQ6M
cQgeq/W0Rnprkx6KzJzHQi0tN0NA76DKdUhXYmomB8OROR0Cty2Js0u9+AbGJppWBctCDFvvfjwq
iFKBSmz8fH+WCfo9SzQmEFe3Jmt8M5zWUrYTQT+9yvmG2/QY8w2MzUxDPKS1j3VoQW1ipz16I4Zd
7Xbr6LP8ERwVJy6cwCx5lfblsPJCd8aQkkwetbqE3ChHN9pcgNg1a/mn97NVMCoADPHILD+TjfJY
RKaiO9wk2aIhX8hnbmZPVeOYhpBPzgcKNpc3b49ZGTkyxdVoGqd2553kB28y/c/7hrd44VzIZa5q
qVMnWcmw59Kwk9RDJThaw9lTjgi2ZgZq2SwyZkb6tj5FxXaeBdZh1/f1WHSdf/T4KtxdOAKZ1Bin
nC8cgmaumOKR5Wm/ZFAOlA1ah5Tkb6ua12b6VUi7EJeOpGrKEeJ07QcpBrPtS/TPnkLxVEbT6r5q
t8UFRhjjfvwipUI7L+BolUAcxuNRf8cfQWHrD6TG2MqH+NlY5LncZW7zokZWchT2o3v/K3i7yDio
IJ0CMRVgKEQAnJEsr4wAx9PjbCNPyvzzi3UlRjn6ZFaVNr01gqFLbH83Ia+0zvHnX9mICymN3zRK
NkBKlr2XwY++Su37i7X4TLywRsabEAGknPrsSRM/cgRNMNvankY7HiaH6OfQ5zXs8xRivEcgSmU/
pFAoLfdD8kvrePvCO16Mm2gaOaPd7B5BxN0ZzyhToDacUmILabv5f60dOxpFxipsu3lzUsMRWtBt
oXd2Pw3JOu17C49vjsXxbl42d18YiLDDat6rjTeY8jZNQC/U7Cha4sJDDQjzWvkv0r5sN3KcafaJ
BIjUfiupVpf39nojtN3d2iVqp/T0J+Tzz3QVSyjC8w0wVw04K6lkMpmMjPAexvVTtun3ELpwZQAW
2dHztf2PorEpQJZjz0c/EqMZX6lvib6pFOh/+p3hNT4qwZWZu+QuDjwS32ktHvhM2QvR8vEDHBQF
BSSAekKKAY4Nj/IUdZRdPnfRznKu2urZMSTAfJkVIYeYVT5ZYQArobKK+C+d3yRgYUTb5HIELSeR
v84ISaSygrZiOsz0/SOYC/BG7UIz/rKN5R03y2FBkBZC3MIOD7jOo8hMsSHM0c3BeFS2knez5cX6
a0HY03apOOVgIi5HFqxKNd6TCZk9NEACn35cduarBXl2y4Er/3gjbG/biCKnmjsepFK3Tqa9snJE
cw0jG8oAYt9ANSOfzIXZ2s7j19pCedq1e5TK1SGJQRHuQjBB+cgau6xdCNKMxSqyI5SI0PG8nuI0
WSXTVP/unJY/KSCufKU5NyH2luT6LbQC+c4aE9taO2NgAOnRKNOBDpQ+GTRs2i3hGZNdgWd/zvwF
kEbFIxSI2s+ETKYs0iqoEoKZ+yrqb7jxANVINzB2zvA5Ord5pEkOhMX8OasIYy4AGFjx1Re/oWq0
BgKsGE5fm9z0rCC+LiJgAdX4jnXfBpzPFcORuTm2jlJKXUzJmNAC/vU/FQgHamTnBNvLQbN4xh3Z
EHYA2Ghj0FLAJXXSdiP9RXnvYizGpeNjMKVuJuvKLe0HXMDBDgmyBLBECvsBW0GHRCa+Gc3Le7U0
12NT7uxW8SkvJJ3sRVOg3MK7MZAGZ/c9iHVb3Whn6DGr/bUxFE9gvvwYNP6oEhn+bilX2UemhJTY
61FaBD1MaU7gG+kjwxnEA1m8yxwSMqIF1hgINsFKWP5OBjfKX2ngQKIzWl2OiXMAGVYL4/54wwHH
Ii7MgqE2c9Q4chgqq/idmq85XaWQJGyV+Vnjd5//SgxX453bI0/IRUkW13IeeZ6VT857NWHeFpSW
LYyDIyMNMJdiQBFOJm+7tJW/Rp7/z4rwxYyhHAttqJErAciOwd5Vct8q/tDyhTvPl5dz8bNBb3F+
pgS0SwTFhU7cO2TANp5AbadG1koJPTP7Dc60zWVDyyv3ryGRxZqPYZkFcYlWmh18ANa+pxiuyIvi
P7xDoVn3jz8iaQZxGGsSB/4QRXMjXLOrETzMeAQJZHTTiw6BxRFqt4iEM5SNNYC5SYvxkVSarklU
+iyo3GLq/kNaB6jkXzPzBzzKs3Za9aOVwAwtbnT+wwjTjdnkvmHtGvL0/U+E8wP4ROQjxJ8AtQu6
glkBGKU8jbJNaIGWCZxhhawSWIq4Yyv01CEIlxil0WALlc5NgMfIjEAe+TrJJAXHvEfE8/fYjFBu
QkhuGsHhhPOpJNui12/0UMYnvBQBxyaEbdol0WTlHUyw5Mnp/tB2HzWSY0JmYv73o69PVC1SYxUm
OB//qCmSTlCX7yGXETAvnrR/qzNxd8ZG0AVVg+osdYDRxgGhh8+BtSuNd73ZxnEkCeolt+ZK8P+K
QXGXsqQGWWGJ8jnruBuB9BtyImSUobVlVoRI41oUxDTBcW6aLkMqCOiT1v24vGdkZZ7wgbLUUnMM
ACF/Rk/E+pNCIJRNKyvZKM1HNDwGdHXZ3uKHOiorhXQQDiQcHNDHenV+a1kfUFpEYvihALnAH5mU
2m9pE81o8H+KWKEAwzzXzI8Ia4ryFmuf6phKAmHJwEx7hxcWCq0akR5CiyZdr/QePdFg2mDQCZIe
seRBcjHfgIDi63jTLU3wgbVlMgLjg6ymO7XXKMm9UkCTUgvLTc655JRb+DygaKBzBsXCYLLwdL/a
JWpLJ6shRUIOhr297QAuMs1tgnngy3GwsHAnhoQ4cLTJnGKjqT2D+kr6mySyx8+FZYMBEHbMdGVA
3gr5U2szk3UODASN5RUDSD1D853XoY+hTMk1dP4CQqomKqpuTMhifA8zrKeL1haYBR+rtvZsTHxn
TbpPdeU6KQ7tgfPy4fK6LeSEE1tCiZ9CepT3CmzF/W0YOP7g/I7CUtKOXoyCI4eEu24RmWbWRDBC
qh3Td5G9U5yrzBnWWqF7LWYS/yefrBkFcHRItAaNGSMwVwarbBzdtN2l5v1lGwt57njdRJVQRyvG
gIH7z4uabBVwEJxDMBOzxrdKBuUG9bc6dI8xJvIlYb4cGpDJxOAQ1EC/qB2PXIPu6xQQ2tUYnu7B
Q5iusvQz7H/l9q6wCu+yi4tbCoC9f2wJYZi20PGwrb72dLLFRWZtm+32soXl4PtrQQg+1gI/r0/w
Zsz3rNhl1Z3RSObAl74TMDlgJQA7gHOOzamzqA0DqCA1BXorVdfwa2JFo29z01pxKHf5jETQNc0I
UOEGIf8hFDFHps6SNRjhFGdjO/AYQTF7wlauWsx6UdD93RjBn8vLuPShjo0Iua9Bu6fhoGb14giE
PuFbK3uRP590sXVIzP91QwiFOGtJrWI+2+uK3+Dx4bg8cBvXsH3sXDutH0HWfPxUtLVmHni7Hqy3
yw4uRf2xeSFOgiEM0M2B+Yborpq+5OPkV8k7Dz2LyCAOS3keYru4/oFCZR4dOk0eY1dnA2EgnB3M
BNhyryOQZky3lrK77NNSDxpIir+G5q96tJUd9FGULIch1ht+yVcDJMPUa165vXoVVZs2OWTpdQT5
SVu7G+zdMBxAYM21lzb/Vcey/u1Shj7+McI53cSQtag7iKIqxs7OHlpnHTbErVtwYmFodiolqWVp
40MSwgRzkw7sizifYNpWkCkWzDVJU/uO2ihrZjDAtzGTJsmY2uLuQM8RzCjgZzjDuWZJFaUMGD2w
rSNqVuAFweDU6KVuepO6EBR3q9WwivfQ9Mn+1NtxHR+Sl99sld/Sm9gnG9tVX6DpdlC3MgSu5IeJ
QFgzbdWO9fhhqrmGDJ7LpS+0S8uM0RpwQYItAjdy4atO2jBmWaHVXl4/h+AYZfkdobINs+TGsREh
+ww6CYNOm93AWGZc4VYh+4QyC0L2UZzJAGMSLJRgb1eU1z6SvCws7fljF4T8UjaRlvL5SyjNTree
dXbLAvTiJa2YRTcoJh7BEYJ5fhEm2gxAsXYqrCTN1qketVTy1PP1TCfWjRRq7Bi6gUo5ZhVOM0qg
R4YaJfjcpQtu0XWzwXtW8xlvXkbMvaO55Ade4OIum1sucLErGeR5MdqOzAuBQGz0ipXZPwqqcw3U
/oS6jfPjctpcNILq24aMt60hqk99pNYQDVMEH1v1Lu7fpiIC45NsrF5mZP6SR6nZMPsuxkLXXlhr
bjI9KCxF3G0ve3I+yodDFcR4GOIzIYt0NvkGwqzO6kt0iHurBejMRzsznW5rJNwoJZBivc0T1U2y
lcTs3LUSooQCJzdLWeEug0GtU+cAPBwaNFTRb2LPhlm7VR65Zn+vQKCHZh+c3tbc70s/wdvCZcsL
pdjctbPBjI8nGTD8nxpuMCleY7YRF8/c9DL1JsKAvZml6z5rgVpdD47tj8R8vWx0YdOBnwuT1dBj
MbUzmq446Zt2dMB9FRshZlRHY83jSBKTC4cnBfMZCgYM9WNASHBMHYiZ1n0EPEhku7q2tisCKkmM
5MarBmTusb2+7NNCeJ7YE9JVPWkamzjsqaz2Qwvc5kl2A950yTX06wASIwVTmWAf0TBkh3bE6QeL
bL2vAwdfZ9hj8n49eIFfuujvp363LzeYBIWO+uoDQDXXeOjBqWF5iRv6n7mfHjRPdS3g7S87vlAH
gtLm3x8knphJEiq4M+AH9VPjGgnYbQY/BF/6OH6aZSjbn0uhAzpgivFUTFqfgV370Ch1q4A1AqkS
V/FyHYP43mfzGm2d1H0bcre03HSUlEZfFDbnq/7XrJB8aN2jI93A7HO+4irmzdwOIn2OG+z0u/gw
bZ11f4ViAeopznvkBrn709n9bLZQkdTccN183JST365HL5AljoVTEquPqU6QziDYxSZl2MZq0oLB
H2w0KNcOod9+diDTh2w56KFqdx64QKWxk6FFlj/DX7P0NAoZ09Ci0GB2pDp6R09DI6nEl0CYJ44J
Z4qmDkZfWbDAP3sfeger+Ka8SV6bp9gLHg20/d3wUX9FH8G1P3R/H61S98/lwJb+BOGj5yw1wgyv
aV7vf3Sr+Hdzo/vl011+/fnGMFE+vASY9/+p+LYLwbQrWxJzS4CckxWYM87RgefQMAQOGyugbK/5
LbSrPAxDmFt79/labjDsExSu8q4/2o/Oxrof3V+XvT8n6ALQ+ziy5sg7Ms9r4GD0GN4bt7c25KD7
D+JzAELD+09M7XvtSvNq7krS21LW1kBVORNU41wSs5uTshhTyWnrmSpEFArXyisooT+DhkILHrns
leecxmT2ESTDkPJW8b/YCTCNRG/6AUs8ldFqrDpXiVSMq1peTj2ubetU9yJy4PZNJKNCWjouNDDB
wEsDKnciq03WOmY0drCML6pFmwKTB5X9dvkTymwIm3SYKT4aFV+QpPYWL4G3ihJOaO1RSQ39xeN4
lh2BoAc9D4WIschtExVRS4w5VJzbANPt0Sa4t1fZjv+wf5CNtu2v+INyXfx5NH5VfrjuPLpu/NGF
0O2LbNMsDVBCtOXvTxF8Bsrewuwd1jUdsSt7P2twuUzWoAPBdJzHUQdDNFpdT3tLkrDmc1dcA9Qy
BIqdINE6E5jiI1Ejoictiih9bVjNJg5bH2BEzDdy48bsmsdCjde0GSRpYikToyENtRLsGsymCnUO
T/Oxtjl2TObsbPKCls/3g8g05mIDOwT3I+Hvq6PhDOF88rWDjYfQsYQK5qprSjXxmjyUjTUuHWfH
1oQqKjfR8XDmDdnUga/MAPCB7emMLNBkSOnFhYNfQK2BcQfQtdP8FkxWq5K+xA6sErR7iq2SOJIr
7GJM4ELkgOvvq995agLlZ0oUypBeTKTrslqlQXnFpmxbpJFXWfbW4WRl9ZlkP54zTSCtAY4HAgPk
F+vsWYT2eaj1XY1NMOS3FRSaVF5fszHbJVOyriNzFRaxl6vaJuvGXeHwFW4Be9D4eZFS7nJV9/TI
3OoMhKO6eZVjZEkSs2eJSSDbEr4y68I8ZRxkWwOmCOLuTaXPjvbyzbiFDdzlIJSJVcCDjXCjMiNQ
0eQ8zYBtxkSs5hfOHc8eL9s4i9YvG7AyF+IErBen35cYdpwzChE2xgmenHzbgcTRMx2/7wpoWPBi
B1KFWWRFKATaJElJXzFoUY21G6LNyKd31kvy18I3gQPIXcBWgN5VXC89KG1mmxAwSJ3hDsORLlgX
9rjVS+6bMjNCfmZqnQTUgRnTSbd2Z28UJbhJw1pyTzjb3AZylYYFAxs0upki/Ss6mZQPAEt7xALN
MNeunULGXL7kyXxnBlYY6wV21tOPbwatOaK0ABM0+yTNzqo0Vxskbsw56ORQgRsmCOksE0z60KQU
ajBSK3WPTiL4+psIhwpoyLTUCxzzBdpBfjdOkn0577tL5oSUSLmVFKyBgAyZwK9ZPUzJD8vuPct5
DsK7vP3z7d2DjhjOajSADaQrIawjq2btNCvydWrnJQNbcepsoIzz0NaaZB3PEjF6rTP+CXyds46d
iG0H5Wls5TnklpS6Wlfahpn7LvYzlM7dnwAg8kL2gruQGSwCLjC8sM+53xQyw5SStk0ZuGW7/NEY
AbcgoV/2N6NMn3HRDtpVc8FsEhBQnQYhLdJsqkrYYYmys8vw0NRd4yZpuQn6Yn35ey3sKbyxoxDA
4yOY98RWqV6UDe5kiI7cIhGUeif9Tol1WcgveUTB62fjVEbBIdYbA8U0a0AR8hCt81RyjePN7fTf
qmzSbSkkIB8PJiE0fw00ik5XznHSEeECWnQG3iQX3NfXE5Qz3Cpz7gbdee5GCHBk4fWI0ZjLy7jo
IGp+ODmzWYojBlk+4rmYQT2J2NUvQCI20JmrXKKP666SvUzLbM2f9OgOx4I2H0FNDnEFav2MTd2P
Y3tHrMrjofHrslsL6dCiR24Ju1lpdJo7CdZzGpN1G9wTAm532cDSohEQTAGfAhwOEsepP2XZxqYz
65fEmD2EeInb9gYg9rbkkFpIuxbU5P81IyxbHPZDaaLJ5hlW9Af1kd+O2g0ZMAra8LVNKknaXfIK
3E+zNC1qFlCWn3o1TuPU1umI7KStRnpNhsmbehnh2kJu/yKuIfgPSgDi+U4UKBd2CjRuWtX0GtDv
t+UPIyvcImjuq/inUUlAgUuhBwJSUAupJhgUxHsJGdsu6hmOx4ppayscV2bS7dXKhpDb2+XIW8pL
mmXhlEfpcn77BMYibpQOJUXplB9FDvKxbnq5bGLpC6EAw+gPCIDUM/af0opUnTZIs2NH7rthfB/a
1FOlzd1FM+BNA4n2TJEvtiOmUWvb2IKahplvQHzlps5u4LLW3VJwo9D718j84Y5ygomeTuFU8EVV
TIibQoQp19wSShTQCa8YgdRivqKDrLxc+kizWDHY73SoH4vPYGoSqpUSQtPJDtL7nOXbrvg2QxcO
eR0tUA0bF1TBZ69QoVE4Yw0TJKic2E/qkfTuaFo8WHONVJFbpjn7/f3AwCMuEHs2euCIj9PFDFpN
CxoDCTbTHZB5hi00JmjqmVrt/wdDaFbp81EF/mUh86mhkhh4ycD6QW3CRfKKXKcFQKeB9tBlS0tf
CsIJWL//z+ImZKNGrx2dcwVazEn+FuTjq55SSTm2FOfGPJsAxCOIBEQAIm0h2UsbmNCLX9UQe9Bb
3TT142U/lhIeamdcl9AXMeHP6afB3Ng44f4CJl2FBPq+iRS1uu6yiTG3rgkdt1M7RWgtExJfxXGs
xJJ1lO0zcR1nFlLLmDdzm+zUcR/ikabAbEsxQX1L8sq8tKCYNUbFZIIRmYpT31nQQWRXwwWeUzPE
g393MJowdtNCWV9e1EWnjgwJ8W5GyFvGfIoEeeKC9sXt6j+YcgInN5Bv9cNlY0tfEFf3ec4J9/cz
kEitcUUtAhwhhT6toY/8FNVkixnfdZa2W+i5e00suzcuLuTMMGnjPgLRSaFuj6qJG4mDGheN57XO
jK1NofxrG5IOzVLxiTQ4n1iwhf9PY5NaSWqUHXZzAFFwxraoatDO/0Gm0tWUXRU82okEcre0q9El
xDUBLCGQWJ9/0VHWr6EhY49zhOiT4pJaP5STI+ndL534Rya+kBBHJnBtiO3YgAm1132Cr2Vgajl9
KhJJsC/ZMSguB7hg4clLvNuHhkISmqE6g/wotPMC+5dTDZbXY3wZU07N5vtBeJzhhYiYVKePphol
pxaV+wDC2qVtlW5pQowt0FZ0yt5omhqSAvTcRdyyEH9IXmhgQBb79GsZ2mAMDOe0xwB0c6LCHYPS
D1vDLWTcNOcbGpbw+m/rkLgD46BgCb0N0nMHdKcx3Rfmu0XeMmOfRfuSf3vCDyrBx5Zmn4/CI0on
qyz0mVgV/jR4KAVf8lT+vPy1zvfvqREh6bIp7Hg2u9MpL2i0oum6y2QDn0s2IKiCbYTWBRiXhM0b
2z0Ux0PIcqR46Tezfptb2VpT8m8fkqjUwQKPVARSaYy9na6XaqSRkhPoHmg5/Qm6+o0VIPA6VUa5
cp4ZTuyIwOwcj4At077UKkIvmppVX6cSVxZN4GlkzjxIrOIjtUEhw64wEzpgisq8UgmBVE0iWf13
jt0BFBgMoGjKgcUR92vh41OiGNxKHbStMWvZ9VCe7H6UUBoxlKsquptACR6ANUCKGVrYQhg+wOUK
zVOQDdqCWYymR0kQw2yVJh9T19wGLFzXqrIpq+FXE1kSypWF3ECA/sAYJL4MIGtCXPRamGRQ6Sq9
wFLXvfZRsGDLh3g9GsP68mZacuzIkhgZXGntqeKwVLUPhu0g34JJstl047qhMqzr+YmIQP/rlQjd
j0bCw7yGrQQCrOTRGta6dZMMa5O+xJa9UjEZddm5hV2Mpx+MDQGyhluDeIroWpwYGOMo8c4L5Gl0
z+mIx0LJJXhxBf81ggml0z1cl0xlgTl7RTTfAabL1iEv3b466rOtyGY9F3YZvDEcbII5nYsYsrQD
zsuskDAyZR8ns8Lk728v2UwSgHMXRfF8DTn1JhjxENG02MZqAGUbzbDeNRMq2c5kdavLlpZcQVcT
DNJf20q8LeJRB5S+FMMTI+hMtWFntJKXuXMDAPhBhQLvKdYM/RQ2kRGzznbABo9aJRugcpFB40M1
/ctenMc0/riOFj4uIThcrTkEj068xCBRZgPD4lVmc5c77QNn2VrVg9eeIw1OQeJBXNYDoFBS6y0l
QiiMQ6QK6RCaj+LVp6vVNAVIrPCioAZZizWB2tDu90057Kekq32o9O7LmtONpuiDF6paL8kc58tL
MFph4XSE7D0uesLygs/CjGgalZ6p0Gtz4A9oQ8oyxoINzNYDBobeEhpMYou9Qi8ta0cFOly4xRXh
U53Xm8vfbyFFwIJD0ABG39sSgyTP8ipnGAn3IursJ9vc1M1HV+wuGzkH9M3PA0CWAcGFlE7EwbIm
A28fdZAj+NpYKzcf3M9/Nm4NetyqcTfjZ/0CHJ99W1wd0tvazZ4flR/Rnr1bvozZ6jxc5x8CGAwe
j6HWKd7Ku6QqiJbCXa1MPFBIDq7V8u1U1X5dd/4Y1A8t6ydQochGlBe/JG4Os2mUVKqwT8qmLTD7
DMNtnXC3ofygTaFk2k1mQ6g+w4zYmdrBRo2JhkYfb2ipv13+kkvrh7c6YD8AbjWoCKVNMTWRmmAP
8Ex+qwc3ffEaa64zQEz4J7HAWiS5bp3fjsn8NPivufnfj7NLUhtdFydAISo/ab/GC3TPdjX77LV7
HkpqjvNZIwQpOu4aUiZi9AxNm/YMvcE6g7Gt0m7se3UFRuU3XEhMX/fzXb9JP39dXs2lzXdsUXBv
GJKxHRS4V03DDaVQPYqjAw24pEuzZAZPWtAJgt4SGhvC9S6A2K8NUV94YzerMRh2Vd34nPSSC/85
IQgWEFgvbHMHoDq0KE+/VotxaG7zsvSm2+jA1/0OU+weeS8P+ie4DSXBLrUmRLtK1ACKd7DWrltf
2ZqbeEOu6qvpBt0GkPRJSqmlvQX46yyABNWPM/iXMyo610mFT1W3rgPNL6nC7tc19PRlGst3ZIKe
Lp9lMQM3H5jQiJvt2lcKmLOquKAVJwA29/vJ+4lHIRkB95JjYJkASh0KPnj1FG56alKByMBsUGrX
D2Xy2ck04c7HzRAVeNiHOLKKG+U5e5ZR06DmQ+kVu+TWvv5h/oJu9c20Vx9T37OhF+jhXqbE/ve3
FhROTCRcSJwggZwuZkCMiFZaV3ppQ/Eco7mxFbiZbMjzHIr35dxfM/PqHiWosQitqGY9csZtObrD
qvhVevYPaPykG+u6PNTP5ra6cnbTr8vefWFExVg5dk/YagZThoLlcI9u3rnb+9NtcRiQs9baY+mm
v9mhggBkDzYeCP6AzfRF2a+6zst+jsAkGjupHNfSsXD8c4S9aCqJGaomfk7brIyt9YjRkivTZysK
KgS/WfOV4+vb6hDfpi8eAHaXF2MpvQH/ArEckLOgcBfSW6xabeMUCDCjesOoBC7AT2Ui07+ePRAW
HBgrTNKingadgFg4NKaVhE7aMi8awYXZjX5b3qEV6DpclWTrJUsgYQDSAcIv0P+b1/oopFSrb6MQ
koNexpNXrSuuqritXWLg0zWyt/OFzT/jAoC6mu8haJme2io0woIoVkuPdaWxxyYGs2lvyM6fc6we
TlTgHNAFxvKhXhY2YxJZoZkPI6qGJ/vdOrQ+5sC84M6JXSijcq/zJ5AQueUh2YYyBORSVj2xLezQ
Ck9kVVfBNvWaP/lzfcjutKt8Hh9o1g5uKJ5WuexJfbkck0sLe+yxsD/rCqCfPIPVJDnE2iNlkm7T
Qsxb8xgrAt4CrlNE5SWRqQUDVHQ8SwWPZfycB/tABuJYKohOjAgHEgNLccsYjChX5qY9kIN1NYEr
U/kNZLMfE1e9aiRuLfQScGWdmz5oM6HCFG7fVlJOWjMiHjM12epFu06Y7TqsX+WVurIzLqkhFr8S
JJZAf+MA+is2hpshHpomoIjLPNpEanldDbLhlYXMiMs3Ih+vc3iWEG9wccIxuFIapQdwlgdtsize
6c2BV6vKHnEegWDalJRhS6FxbFH4aqnBe14VOgI+mJQ9Hat+3xvWc6qxp8sxLjMk7GpS1mbbzK41
fb6KWoyQ4E2kjmUn+VI+nLEC0CgFjg5FxGmOGh11jLmDmGg5ANrMBnt16pP4tiplslRLDh1Z+mo5
HGXeKckGlqcEBwlmCRpV95NiWquRInnbWTLjILgxSqdDu0UE+ORDyasKjx1gjAlvTZ58JFb+aFfG
8+XPsxB5s5KTgTduzHnq4rqpSUCYEjjI7QO5DgPcvAt6FSh0VRvmXstSUC5rM+WKJPOdz5vMB/Ff
u+Iqct6bed7BvaQkL4Mar1JD3VY5wJVWeIVstupy22MtWzsReTBjurns9kK42LM6H+6mFGWnmEKi
Go2qoAkZlKsqt3Rep8BwafgxyERYF74iWFAAaQJulUAWUzg6TRJGul3GaPVnoOU2NmP2U81+XPZl
IT+d2BC2ckaiKuZBxDwVAAIe64DjyO41X21GobA5sSHs4rBiXCUN/FAe68Kld+W79pDu8+v6ZUxc
nbn253SbbPJ1vVaurMHVbzOO2RbQ0mWQsWokd3DZos4LcrQD66rWrKGDw9zeZ9puQEOZPl5e02UT
uJ5iwnIGognpJB9IgYFf+OuMd3b9zo3XbHr9n0wYQke8SW2TlTVMmNneDh768D4fHy6bWIxy9I0x
X+zgyUmseTvgwjkYL5kHidGHLOtAMKNWQFCPVyNN/sOKze12KFKiSKRipFscGEI9L5gXEuYHTfoQ
NsydWvJ02aWlYEeZCKVISJ2jTSZsqHaouWMXFfMGdTjwUdmE05/LFhYWDV0d1BYzhRHVxUesaGg6
CsAFrrqEZeBoT3uX1rQEPXVn33FAgu4v2zsPNQouBPRb8OwM4JT4iKoFFKJFBuqnqbge6KNCrnvO
3Ms2zism2EBXFQ0XQJnOutBxQDQMKqGEYd0rKbbxhOmJ7jlCtSbjal/05q8lMa9brVP2ao/TsUy2
iu2mxseYShbs/MgCQQDGfOcWi4k70PwTjra/RVVku9ZE6ZJux2HD0IiLXupwWw1XRbS1mrfvr92x
uTlejszV7aBPmHBAbTZwb1R3Wp56FYDDTXhHExlbydLyzYyegEQDXAkUwqmxZqAYa7dtNCSUDDQ7
+cM4NBs8lHz70QdTnjPqDJwzQMiJMd7odgcIPRJDCCLtsa1crZfU6EuOoJ7AyYdXF103hATaEKXm
8ZAyr6s/jfHBLN+G5NvnHpyw0LSZAZx40BPWqp4spzdNmGDOTjPfFIyYf//LY7vgLwMFiEQg3DMy
PQnCoUoYmJg3EKyynV9dd6faO02qvXSeczB1d2TJPv3ssZIrNsvms0AhbuTsmvbWMJjbDJKyZ+mr
AM8NyCvwweiyCV8lYkpDVfANecH43rDDmJYAP+eSZVs0AjFaHWcO4GNf49RHG8YqatvSpwxnJ7/R
+8zN1auCyCoSmRFhxeqgVcNChxG8j2SQktOVH10keT08P2vwVfB8jBoRHULnayr+yJEC3MSQ7ICN
pqbdriniZ0UdyX/YKOiuoCUFmWDAtoVPUjpJ0DUBzk0VldtkAFmPj4KnSe9yLC+u179m8Ah7GmF9
Wpka+uDwxXxVlc80vDK+f6XEch2ZEPajCWHtrhtggti7gL4QY83i58teLO4TtL/Bw44W8RkOEpyz
jR0VOfpr0dMQvbbGPi9vqawZvbhWyCwqBiuw9cUpw0gP2KDlcGRo4nWYx6spKx5z4/tAZqzXkRnh
YLHHoSydFGaK4aXo7zK8KHbdn8sLthjCRzaEFFZqLVTdEtgY83hLjeE54rJujMyEsBO5ofVp18GE
Wt7lyYdUIkT2NYQNUhtpiKYL/n5Qg8yj/0iycO3Ukh7PcmD9+8nFYrx2sqGpdBghnfkYDlbiDtA0
XjW9vSJDJ3mvlKyYeMiPo0KNScGWNzoHyOQDG37+T1/doKebXbXzMZrYvGR9uSo17jsymnPJRxEn
DJK0182KwkJfX/f22qB7KoMDLJrArCJgI+hOgCP+1AmdMzXNOEykINEyUvRiDYxIV1xyWi20frEN
j+wI8RuRIeYgumJ4JCHrbj+Tq5RPeI3YWpOruwB/pnfd1vpx+QstO4cxEAKujRlUceocJLqrVLUY
SovoSatWWf67KyUHy2JIW39NzFF4dHpZYDtXpwB+NbOAzyPtVbdMnjJDk5wsC62ceQH/Gpp9PTKE
R4GmzSv4kmYuiV36VlzVrnWtbGLf2YQflxdu/hqnjYhTY0LSbDQTT3Qa7n+h7ZPgU4s7kCOEXjPu
TXNXgZ7ysrlz6hnczI6dE6IwbXmDiWPYU8dtvlK9+Fn3oNh90+/rbbpznqDKtOpX7V7ZaJv6IfYx
xn/5F8wGLjkshKcCSlgTCRyRUicrI3oemtQ1cO2p69LTO0kalIWlkGsHi0UK12Bs0tAMY92fxmGb
gRWSBs4CLOtkVb+QQEchoxhWTyrgKLwxejQKn2WGm4d+zq47PJYZ/VZXeneSXYIlzomowInwyGAm
jFpZcceo4zlzf7idJPtO8sE0erodNJy5hZHADImUXaNEXq1e0wZ8XKU7E5lfjo7Fo+Tv3jt7l5/+
ySOTNroKyx7AW3p/2YRs2YQ8QrsYahk5YqJT3/Jsi8LbZfG3m0en8SCkkCEbRiub466Ld1Z7U5Y/
8m9TAJ1uZE1IHLHZTt0wmyiLK8O4DuJDKts9ktwkokK5HYRm0sOEzdvnaVQekr52Fas9hNm4grzB
rjdkTUSZSSE7hBNQqHYEk72mP0VJ/YMNkDOwxn2mx/vIiK9sJiOeWz5XUH2DnhETreKEVRF0eae1
87mssB8dVVexytfWWF7HrUz7dTH0UADMnIzo+YvvlxEwcqyKsZXynvpmNawaSKsRsNz9hwg/MiPs
WL2zaycZsYiQcPNDvAH0SnqjNeHDZTMLMBBEOabs0U4GLA53mNPMgDRexnoOdEDwrkCG6D2/x5F1
XW9DdBh3OED2wPyRt2Qnq9AXv9iRXcE/q2RUrSLYxTuK26J9hZmTCbaAX/wv6ejIklDWNGWPoZSg
QYpFJHZPifp6eQkXc+vR3xdykdWRIO0r/H2H/i7s+74Bp+DgduljQP5TTPz9VkJGSodEKfMZyTF2
P5X+D6a3oC122Zn5MD072Y+cETJSUBScxAVM5OG1Gr42hqdmh7I4cLpvQ9+Q0WMtRQHevOaBEAc4
YV1IFY4a6Hla4dah0exXopM1QIUQZZtyNylkz15L32nuz2NC3LTAUDD/+9H5PurOpOg9bE0mu4qJ
vbY7gDnsGK3M7MNhpqwbJLMn+EaUoijVubvBabqJQh9oUR/EPt4wPcSyrpDMllAj5VVd5DSCbzbO
Q/tK6f6EzgOQK/5ohqvLETL/bDFC5g4EuOQAycQL4ukyNkPdpyrAFRD7vhqK54J6LabV7R5zu9X/
I+26luSGkeQXMYIGdK8k2453kkYvjJGjdyAJmq+/hHZX6sYgGqG5h72NC21MNsBCoVAmc8vcLroM
Jw3LTvEERzHOdmL4FHgJCCVcAoXAKbD858W7m9vbuX1pqyToXKKAlXn5U1TBaZC0HNzW4h9Pu/Hm
HWuKwE3HD5znUxDBc0xevDrgv2pDjHIXephYt1r7geCZFyVMiNxBHkdk8XGmtEBUi9sqzbLj0kET
ubShAWYo3Ab/pe+M4gRGcBu2Hadw5hQrKeZ9kxUb12sV8bnUVfAxSB1vb8zRCCYOLrh4AmEvVgJ9
JMMLZuOlXL7axvYj9vYH591QUB0bKLHO8IAkoV/XASLC8E5TFugWDVaMkrZjts3yGPl3FdGIdBPR
kInyLjjpfHEuZEEiNzV6/q3yFwo+NFOxNPkO/v37/N9PHGDHfCdpXJibYdA9CAZu/SLPA6dGd3qj
ukfkWBgyQVBhYWJb+Fo4PgnLdaxFR64SnJ3lF9pnUWpq+9E2FRe89KyikvxfLCKkkdE1ZFGPAIuN
VlQUaD1uniEbctkuFAsSwz7dqkY3KwFilyzw3urxJUsVKThJsyE4AiC6gPwSGmwwgH7+gViJcRqG
ptxweQAbQfwQzd+bI+cm3FaH+nOym4/1DvLcB7QDH1WNsNL1nWALbrbW+mHxeA5jaSkOV4ru7Zhw
Cnf7blJejZIvBi47DOeCERkt6WIf0TKPKf7JRenX2RD2wLSNH/+8/L1k9wY6t0ELg0ZUPsfPf8OJ
tYOetnYqB01EBIPuZKl2ltNu7RjULdTdL5X5YMVoDeyhz9KkClclWx66pNBsy6fg8d/n0M6qT/WU
o4+IjN0YNXlSXPkYf9/rqTJTKPEZmLJCFzyaDzD2J/YBmvUIUSUDLspJ2pfBrkFCiDyxYitl64FV
ovIAPhBQwglbyVa7d6oRFbqOmDclkiLezG5I2x1dw0qvE08fD3ZVxBFZJrYDqUgdoaEajb+joW/M
BAFdltiI6FRjL7KfhQIoDgWocvkld77N1dSvzOZJ/nke150LTxOZYALaaCbEYy9vgSS+wiQb5r3R
tMIZ64XTwXJSYvAG8RUK1yCTuSbNwwi12DJ5oNruMpQkvjqDEiIPx+Gz2D6giuaejSkGrhoIUITU
BLO29gZWGYVjk+ziGZ4QhNCpYAsbUL5CuHqcXP8nzYe9RdIPPMMwooFWe5D/gDpB7JAoaAr6JAuW
Wg7zdhi8TWF228tbJ1nKGQT3cSdHfmwsqrcOIOrUy3elXrzmjZdGEx82/wgSavzIAOA8iA4sr6jf
0h4fKcsga1eRstp1S4YBwTFTpczli/oLJXwf08lyjQ4o+LYQie+sLRn8aFQxMErsGzv3F4T/iJOd
W0FmPqQtjGBizo1pZUjbHT13CZqyCjNNcc9JLBzvB7DTI1ODcSTRM6fDSs0ScunhmDb1ZrF69kya
bOclawNSv2LZNZTlLzodK0UwLFklTB2T0ZwFG0kiwS/3ht9oc4wACKLZgVl8aslNWv8ysr2ffrps
HwokkWylAbFf45pAWgbtOCbFYZyqDRnJgzOgjdTT9A84KLB0YsoD3skyfHGYeZiLrB5nrcEjwm2C
jC5+2A/+sE0xbROs0wCGnnVW5RYlMQNmUrkcC04AXtXCfma0qEta4EO6y4zJtcexBI3Sd9YqjrWs
mHOKIzIdrE1F7Izw+yf30Ifg2VG7Mjyp2b1TZlFhxp8NB9zXaBRmmvbsWkxhsIp1ik9e2upsGBOs
k41VHUDxExIzoOYbKhN8v+vjZdORgqFDCQxHBrKMIlhl+4lu806VFOdd974YWRFN1dc0jy7jyE4h
rOUPjnCloTGiZ7kFHC+eops6auok9Lt7rdh6KsFZ6ZIscF0jN8op/YWLevVn2mQ2vCVGMq7r/qHW
/cNQH+cPnG803yFuxqJwyMW+8dhuK9vg1VmiM3jleNjhf00Cbe41aLn3xXVa5h9olUHcBbFEcPEg
ehe71saMNHOZ4LmYz9ZVPaahlvdX6EVU3NLSLUR6FgS5SJe9618a+566xYzwvB52cNN4YgceGOUH
RYO/CoYbzck9kBe1FesTYGav0QO/77cgyWgC2qwbS3M/YIGuD4J3EOiArlpsMu1IiY5W3jJdc+2D
0My+F/2+n549twpiVYaM+yIhQ4Fv9BdMuEb1hph+k6ObLS+8gC3fCJ6+IOQv8tdi/FUP16aK91J2
byO1iQCBT/dhgux8K9s0Y3rOATUDzrd0rvLF3oD/a3v5GMu+mGfyYTvoUkF0R4CJwW6VajYPq8A+
XrMqYu4UWe3bgv6zy0iyHQQTP+/UxdGyxc7DxjF7VFi4F4Sn0Lxsw5Y7Nv4YnWPiPtaIGerkx2VE
6RZy8hcM3iElIja8D82QlGuMLeys4mGh7Z1poB5h9Qo7lD4Vf1OV/QdHbLTx5pSRusAeusm00Qd6
tdjmN0i7vLRJssnq5pB5BQRtSvLk6cmny2uUuWFO14ymVBCIv2u6aCZNmwud323QGBmnZ706uOt9
EUMaCgzL8fiBA34KJxyDJLMyNLEDznJeTP2wJG2U9F9i6LZdXhb/O+JxO8URA0qLlszifbBcno18
aVRCW1LTQHsHWq5Rt8Io0vnpSjEANy4e/n7tmQ9TVj3NE4nsTJXsli6D+OjB8hCpgsP2HAbIVY4K
NlJm5KD7aYDBPsVG/Q4F3+3UXwgxVKxbvdJLUJ+G7l0Drs3r+VDslvvuC9k6T07w1v4yNvGm2fQb
kPEj8334wHcCJRey+eAOQpQlLHBuEsPkDxkMD4dQjIx8SxF0Sw38BEGIMygrLY9i5BsJ05fOPVRl
ZK4e6j1WWNIvhaU4y1K7OEGzhPUMoLADXwkCb5QV6/Ln6O47VROY1Cgg5YIudTA6vRs97sba9RJe
kahZSYIO7GIhYUSRBpC8INDtjmQLPB9CQTG2xuTKtKTcr1tLu3GcezwxQYzyXa+f/eXLv9sAp9nC
oAfoNN4R6axFMuSOAwtkoIOsf7S5wsXJ9uvv38cc5Pk3WbrVq0oPf9/I3miTo4nm5fICZB/9FEAw
4tQhTV/nAFicrZ8/1GXkkH8fTgB/3P/2CBf6+RpI0enZ0gOCJrerH82O4pSoliDYbcvYkMUm/n5b
NFunLbbL4AdVm38gWgC7M2JxdI/jDc5/xkl8l/UMbCC8BkpJGiTJoSJVVGlXrHy8/EVkUckpDv/3
E5wys5D0JMDRkZPrfyXlsYqdcCwUzfASJhUuQ/Z3PfwUneB05lIs7YRtm0b/rqL9pk6NKKbW86K5
VxNbwmFgG7esBjQBttuyzG9pN6t+hOyonv4IIWgu9bKvCa8Vjkftzn9aHlhkBAUJDDfwd/oh3i9R
vclfPKWclgpYuJ0WYvfmAk2QMJ2Mzzhht1qcH5bF37RNfhhZ/XD5oyrgPOEcp147jYT31ybZzTx/
Wx+T8noBgYfxdBlH6i/+flRxQnCt+tIBrxeOc0r2RjVdkUpVVVZBCMfZMeplbVzsXNPuiJ4gVa0H
lxfxXqAPckAnViEqWKyFvyYJtwr7rrot74ZtF5TRfb2dh2BNApe38Pbf2A2FEqilwFacPo+v/uxU
EKhzcGhcuSZ7WC0SpPSgs0+Xlyj1WSffSXAm3WpPTdUDxp2sKy2rr5Aufah890O+xEO+EFy70IsS
rJx2Q7N0vGfYNav4MHixHxJamuDu6rrrPmalonoj2b2zF71wnK1p9f9TAG6Lr96wnakZZFYS2IYq
AyMxQgCBpwJj5ygriFf8AsW5eO1H9NrQDGr2obM20eUv9LtlWwguTyHEzFmJ2ap61gBhb639FC4b
Es5BfaW93Op302sCzVnzmQbWTbuLNwUNim/Vr0IlbaFYppjQWn2PGVmO3wC5s4BA4xfKu5eXKf9i
fzbSFU5zXFhDWjdAQFk/6K2HxPdDnT7UscISf2emL22ncEuz1q3a1AVQV0K+kG6r2xESsnfLpt7q
OzsaQ+fBvZr33gNkBa3gfvme3Cehu2ui1wzF2xyqv8t2aYI+C9xjFqliecl5PPvYwrGP7QXKPz5+
ncX8QKe4g9hOyWunAhEOfdKmtt9UAEmaBMJMFJMQoQPNg8tfVGUz/IufeDC7nxxSrkAxnEcoDgWd
8XYZgDuNsy8JvjDO6KOb6BrQ342C+qD+bAuTs1CFO/tar41Nhrp73AbToKFTq1UcxHcWCjjQ1+E/
XMwe/8/5esq2JxXkyDCB7CdIRtoVdTFc7+rjDgPdOQMHcpyrMN99KU6JpqONxEV/HYZVBEzNNtCu
MKAkoJV3TWqGKX3UbVUL07sPBRBoaOkY5eaU/GL9GQ1MvZ60nLOCksGIqM3yZVOVeb4oLEKyGhCm
goWGV24wky7E+D5lcQ0+lRocKlq0zvrOGN2bRZ8U7+H3uSCAeMjY2WgkBtulmHPy3arpvBU0vaRY
w3zpg8T/2TrbAnM+TrMf+8cmvjNVyUmJeZyCigmoVLOWYVk4NzAF2Yk+BFDZDLThsWSvl83+XQjH
V4euCLAUoJhviWOwazosRWECKCmeHHJrJjcmSlHMOk76P5dIYRmY4kYFA7ShFuhez00e/lijJuOW
4djhGNdhE8eH3DcUDzPJ1nEdI4gzQS4MymcCzOLRJvUTPMYHfw09484AaZ5mPsfj9vLOvaeUwno8
AgFGWDlydeLw+OLMrdUmSEa2ELExN83olj91PNqGCC32hbFHjarpEfNb5ZcCo3TQ+eht/apNqd0H
06qTJfBzUJxuliUFNSIky9MivPwTJVtx9nGFwCVJNWM2a3xcjX0uXNTYGSqNc4RhMsVZfP/sEsxI
CMky5mljycnv64qF1D/Q4RZCyZ0PsqtD3ezMogoq72VavyuHbSX+BjUktPNYnBwILHPnVmX0+VL4
FYFMQUNfknW5J0uhiP8kZwT2hAy36SPhh7TzOYTFlsmkI26D1OqDVHvJc3MHBxs5NQ1i0I/+80c7
QxMWZGdLobf87qk7P2qrZxeSabO+z2fFqmQbB48Gbgp0UBq48c5XtWK0b2p5Qx7aG4O+IVeZZyty
y+/rtDCLUwxuoCe3tukPBWa0gOFyZRYjWC0QJw5T1OoP7VyFiUl3YFfasOZxbD9f3kb+84X7HC4G
lPEuKPfR5ypcDxTyaazsUYajuf5ItPRV672jHy+KSFNiG2cw5vkKk7LKqsTjMMNNWvJL4jqdHyz2
2VsUXGiyw4weOOQXkZX13xG8VR1YFisb7a4T0bd64dxW5rgdsmbrxv/cF8o/G/gh8cRCEd8WXai7
aNQqDYYesjiBfEC2scYiaskUtIavuF65C3r3mU6gBAvpPTeZmwVQ9vo59mjg68cpjfripi33s6ny
U7KvhYymY6NihfF80ShIkZlrOq1IbKZf7f5oZeC/XNyoG3/MRDWUKVsZ5zlHtQp1HJB6nlsGpJCy
Jk2KDrSGZOPM3VOs9zqy0DFKZeiF8/thCyKi7/9u9eiihF6QjpFd1ObOQat0hqie24Jk3UQ/QqFd
J4m9M6dC1bslO12c/BKqKpidgIrBOU7pZ6WXD8CZq6+r7QaUvC6lr7hV5CD/UdZDgCc+h60Y3Y1r
SWvM6XzpazfoQK6b1arvxK8m0QIhzvFbvw8o4ovY6Iu+tXRI0Jj15x5fqO0hqRcHWuIGTf1jmDdZ
o/C8Urd4CimYRjbW/sSJDTHHb4WT124TyBPhjN25aCkHT9oY5E751c/6AEMr962S703mStAUgZQv
SmW8nnD+9WIvtYx1wcai2PjSVcUGir7XJtUO6ahigJXdMqdQYgjigwbcdABVW+auXZyDkS3byzYv
O9SuAUMEDwaOtRhXLtSzC32Bvk/rkzFoe/NHQYqnwVw2aTZca4bxcBlPuqQTPMFlFXFV0ywHXobX
4UqtwLG/XkaQGT66R3nTN6cOEg1/WFYooS89gnLqosJYBsVMA5b9uowic1AnKKLh12k+snUaoTrR
mwfDm540x7nOaifUoI/kJmTHElUrq/RT/V3Yu8xPZboF5k9q0EX+5EMhmr7rnLu0eqp9qnAe0q90
AiVczPmQmXrGodL4Zi6fE6p4OKn+vvCYTvOOJj3fvZGANogQmgZDMinufNV+8R9xEj81bF6MyQcI
GQYYQBsk3o6SBzv77tiby9YgtTkw3nP5E5QZRZLxyVgJxmOxX1qeQ+dxDtP2p6uajJQ+ptGz9AdF
WJDb6DNIvbAgE70vM+232lAc27bYxKCizk3jVUv77Wg5ENGiinehdC9PoPkGnOyl3dgYS1sB3U1m
WJnbyvvltp/yEre/Klkl30vMVzlcDR4kQOdQS9J7UMOBh1gd0LwiKpy8R7tQDaBILdCGi8BkDpd4
EG4RK11ra6yAonkOKPyH0Gw+8oBEsugPhHCI9LTtitECBDOMyNaaTWFdJyDoq1VNc6q1CKfJzVfk
ytAUAOkqaHE5xpW3uPvLBi57r5PTxQi2N9XMXDBdDx04CHyu7N7rDnTdxt6uG+9WLyLzEjDnara+
FuRucYqgGz4rfgHfLjHUOP0Fogl2WoVcwe8vFpTZLeZqg9G2gwkln7bGxAsNTH1b51dxj74wxfKl
5g+mUNRMXORFxL4OzemKxOuRLnM87RNPjce+c51kUGEoweZsD6p5L/lRRx7QRieTiW404ZMyx8zA
NYCQDRo6B8tiAfqwwVHmor3ou+6lb6Cs23lTfnRM1auTlx3FbeZjRMhCItf0Tl21sUbmlB7PDMbO
Bqm0qHacIK1TM5jrFg3JxZdpqjexM1zTqlGRtMvO/im4cGRKvenWtceyHbSK6f5Pj1xrlr1TWBI/
25eWKGzu4FXIEUw8HgbBitu8OcZNn39P+8cyJtHMog4y1K52b1Qq2jxZtIzX4X+zrrYvuLYe6a3G
43u7mr+m+Is/33ne1mRWNKRHZj2u/zzSA7BTPCF+XAmOCyjv6xCKih36XoxYTyO0FZcPjBnt4+Vt
lX67k1ySENn1RgMFJXT+Qf6tg7SiH+Y63WJqQRGwymCQT0LCg/dnvqtfomq51hmGh8LMKSA3PC9F
MOjOtKksW9WiyX+xaCcQU+aKCPgPmpLx7yeXXlY6Fe5iiG4N2hR2DCnHIQ171tyB5iG6vHkyF34K
JXwpqzXLxEoABRlMGqECZwesMJgCRZppPIXhBnqyoiZr8rqoAMMmkGETFhjaax5/zvTPMXvqrINp
/Mz9q96+IoMi1SP7bKemKCCXjYeWKMj04Fb/ruFdX4xftE4linkZ5N2wsbW6MZqKcLDHtD9YEwnR
WRZqi64wQYVdiD2GicYtxsUuapgmtdoDZ/bVyGtrf+QNf/K5fjNXnXyuOfNIPybQ8crtGOrkxZbh
tjXabnPZ+KTrQb7DQ7O/DnZHIRYiCB/9CgWhcLL1w5C4UW+tO71NI4NWH9m6EyjBwU/Mo51nAUrX
jOM0FFvNNDaGMx9WOigaiSSrgkYTBNEdrgqI4dVzW9dwfPvBw1fSh26IGANBjx07QT25eojsJlM8
OyUnGPOMfDwWwRaoRLltnnyruh2dtKqgAmg3mfZI29qPwMSh6jiTBCIozaAK+Xu87N0sbOvGM7qj
IDOExo3A7a5Wukv9z54Pzpw5CS+bxXsyG86mgEFQiF05DhpahSWxxqkX6G1A1yEd3ADcPTsYUNAM
/mak07YmZI+c4NEwQKGd65tkrj8XxRL6E9mWfrHVkyJqvFZhqxxT8Mn4TVzvkQ+d4S10vs2O3kxI
44J8euj7yOm/Fumbs6p4VKQgjoV+VBDDcvaAcxDDGEb0JaC+DGcS9uUQ5CvEaVaVO5Z9TED8gRGd
/qxrnr8CJq4/N2iHxkBq024s/bZuVAKwssNgOxg0gLYjSvUiGYLd6nMNzU9YZ7JLljrICyNai88e
CBAvG40MCDlZPKq4O3lXOWhjsFUZLTSYFo+F5saywRBIH+vl+TKM7Audwgh+JNVHO8X9CJhmp7kv
deYHtFWtRRaFc3eIKgyGQRC2Cca2JDOlJANKuz61SLIYGAohScjiJli6R+rF4VhdpyqVcukWYq4L
CUaMaoCI4dz6amSStHUGOz0rXg3dCgrzW9LcJtbbB7bwBEawPjDVJwPoYgFTeqiuVs90bYK16RVZ
GP5nxAML9ro/qxEu/sUfel0HZ3BIRnuz1OZRS7otZIs2TofOg7x7zlDuvLwy2bk6gfSFzkoT2r1k
HrCBcG7f+7L9NbbpprXGJy3xtnWqIvmVZaThJv4s0RdvmrJFYOVjiYm5IzU48fPAjp8XPB/69AXx
FHGeU+MrU11wcvM8wRUOQV+YgxG7wG0NkJr55a5K9PtpcJ702IusAu9jCsHbeN2CT39/eYsVNiq+
TwvLWZqpxRb305s7PI3dFCXJV3csFRGr9JxjrhKzKSC0huDa+VlIynJgBldq0HrkG4rAjHdG8e0D
a/mL8Y7wJCvABmwDw3dpVFK0iezXODCsp3+GQZ8NuDNMENmjX1xYSpNjArvU4UzQbbkzzf7R77Wr
AeNzmu4qJmwlu3YKJTbAJC7tEjDYY0XzZxu2UNfHeI4Vnl4KYkK/AKoTINAWo0bbW8yqoogOMJPU
NGOQlkfMP/0/QQQTd9yUmLMFEK95qqsfZrqLE1uBIYnceOPan4UI6YCctHqa8TDHqZPAK2bep6QI
paR7he4x/l5FPV0047pb/LJwEbXo3a3lrUHa/sjb+t/PCmZOCNpqwP2PeFdcR9KlRaYDxMgf9fxb
1t3p0/cP2PAJBN/KkyB3dAabOTEgnOZHZnytveeUruGs4p+U3BkQtDEg3gT5Jq4ycA6DxEnTFhpg
pvh+ZI86Y8FkfnLshxqF2fmfdSz4oBb2DOpNeLahE+Ycbe0dankLwjBa2lGWoF1s1YNpGRSfh/9o
4SLk+nI4KWi5QYOVcEt4fdqYsQeYbHwj1gMDW0LzpTGeYmdvD98LT5Xhltkcn5aFEgNYBVDUPl9W
WaZJOTEexJZzQGHWGSNHF3Mbl03it1m9W9dfHPE1jDxiYXcFcGxkSWJ8qrI/umyOyPqopzeM/awh
QGKZoPhKDoW+qztlmMadwPtfgPeJDz5/JPSFgKlPzLidE+jPLQMtf5TZanaB4U/1A7IO2n2sGeBF
cnNjxujDHC9ZULGyINvBXgf2aeonOHu8t1TVGkkQgvIjhhZ4ryhyxsL2ewOb83Zx0RILRj1Gd1n+
QMFdXUIxeGxUXO1SMK4AhZI2OAF8wU0WPdK2VQ+wknxf2ivNfBugW+MVX5u1UJix5OZHz4IDSUb0
3mKaWNhsjdBmtPi6wG3kfIkJqSM7za/aMmV3BbUzhXOWWLH7WwIIWXe8fMUx6WRcc4gGY3Avcafr
vloife62oA5QxDOy+gbolZDiR4YfI4KiE0hLq8vyHP2VzVwbYAE3tGFBcKP5SC9WJqyarEmt45Fh
oJfCG61Ru6d2QpuN4UKGcOPOydIFoJYxfhErt75S30hUxGySnQcjL9qXkJSHOIbo31st8edyxZDu
mP+ACQVeu0/ZwzT/uHygJbYETwi3+1twB2rQ536jdaHr83v8L3HbIAdfWXqfOZui73Yj6z7QzAEw
H1wCICwASZ9wSmJdS9ZVxzTKmr7Y/nbpnoz42Goz1JrtyEhzcEK9Jdan2f10eZHy7/0XWKzfjwn0
/H4P9aT2cKUNG9+/X9ofBuYpKTna2bO97lF6XPObXL/LkldjfFT8AEmd5XTlYgEycTqyxDZW3rb+
tkVyWaORrb/lbg8a+H0xHy3t1mtVOr+y44TYE4pKyJ4gSSVcQjNyrn3Heekm398M9l3mfEuZqziz
kpsOFx1OLThK0LAsChfPbdPgXwFi+/sxu129g1d8sya6Ncd700RvJjEUiJKAATLzYMHyDYz5Iol5
brPVEoMQhVP5lv5Lzh7yxA5rdMGZD6Y5RwNRRYyyk3gKx//9JAyyHGaVKyfPtD1UOh33vrOHYCiX
YMk9xVtW9rg8W5rgb/FKRh8yAZZLQjrvqnWnDX3Q6PuV9UE+fPebR615IOu3y/YpMxQErNzR8BtV
DMEQ6NG8LVHprJYqmFEQG7tnQpXKHLJTcAIjvlQ6SF9DQBAfztesoIXQY/nE0LCPmoSf1xBOebFL
J3C9Ory8Orm9/FmdeAy0Hr2gRoLVWfOV012V/c6xfhB20Mlj432gqIkv+BfMPLcWc0V4MPCtjNe7
pHlzzefMVJWqZE77FENw2nHMprYHj3DYt9/hTECwcMXWO3gR1v26vHUS2weVEibsMBwAeSbRbxWU
aiW10AUKHv/Fi3QG/pcqDmLvAylLDyk+jD2gyQ76rcLVMDpNOsUamluNsdtSdh+Xr+48hg3bXl6Q
ZOtAC2VgggOd4/67jOXaxjalw4zJCq8NOvqjIlGpofd+QnvN62UoidmBYRGpBjgpPALEYMZguoMB
SwPeN200B/xbOUYfkOuGrJ2eufPRHoifRG7CvCGaDbdSVET460yIk8/g+c87cVvdahktmMf4xLH3
Gif0UA365vIKZTUDvHExxIRJTFCDi1UX8LEmNB+xxMpedpWjbfqObbIp21fmVAbMn++nGbVbLdtO
BYig3TYayinUzTWK3f4pSdpD4f+zJB5aG1HFhbVCC5HTWQnrNprS7KoczcQoE13FOmLi1WfxC2Vt
pQhoJFuMrlAXA1xwnGCWErz1lPG3gIf6ZjrPDqxpLfj4lmpMTHIGscXoj7JAHI4wTUDJyoT5qU5R
RU3TXdPb0BDPN0nr3w6jKn0rW5AFvgz0iCI4RkP2+d4Z2WQvWQ+otK/2qOjvaqZHl21GBoFWaFTp
cAaNdxTocarpnWPVXTi2LejFXLMHLZeeqyyThzaC9YMs1cGG6SCfgdD7+UqgxJvmfjd1YZ56kBQo
D6gBblENPNg63Vv5tE1XEpLMOqJmuCUaVfhNWbYWXbbortChig1lTmEnW9LazuysXZhZ48ZZaJRn
w00DgrjYrm+NIt7YfrUZ8mqXe2X1gS3GF0RWCB1UoA0V1r6Qzm00KESEhY3p9Zy5TmQai6NIO8rM
8gRFvMxHz6H9BH50qB08dRq9Z8sQZJiEczXt82WTkSJhGeBhx/vaFoUORnfFcG5sdmiPWnaZZ36f
8uxQLfXemLvdv0OB8ZhP+uDFi5fKudlk0I0jq211YZm690tnRuDAC9tmRgtNooDiFiBa6CmU4J+9
ubKSBNF52I+zu4FgJH3Sl6bdryQxFQYhCysxCsMlQv3fvMrCQyBeGm0cmQ2L8Pp9Zn4lHWKSGiIE
a52+xNQ9jga9Hovi2k/nn8yiH5hnxF0LvWiXYDwU82Hn21p7FLOGPjR2i0T70hT5bk7NB7RVqMbl
pXv6F+f3qTy585al9Yo68zo0Abcgj17q6q6HLFXkap5KEeM9FGafMQrhY9YNjcBiTcScc5LmzQwH
o9MXvAqWyCbQcbB9zKBdtkmZx/RQGUQlHF8QijPnm2cug2ehTbYLkc/cNA59TZn3/TKE7CJH+REx
HjrIHBOh3jlGosV9OhZ4rVX63qR6NBb72vchFfACYearuj649lXs003uY9JpSoNq3U/s2Ca7Zvp5
+afw1ZwfCxMyyYjRXISdpilKFbQ20zx3xKho40DLdtolzRYUWJhVeMtcRYD23q8AykHvMaJ1ExkJ
YdGzzyxGuRxwU2KIhWohyCiD0joSNPZfXpTEWCDRCyBoAmO8SZy8xM5m+W/hWYYeomZ6Npcu9EZV
9uy9oaCJ/3fCmdfiTRHFn20CWQykjHRzhtdaPSNcukTFeS3bNU4cB7pEdOa9y9H1o2b3lIsPjfNU
X8WGrt2T2TTROTF97qquUvSiyxYFx4F2BpwxJDyFj4QoRWdDjPSCBm3NvurBCNwrPLEUAhUhRGtQ
iSfiDF9ZZl3MKjy6MaCakq8aZA8vf345AEb3kIIBg4GYbkS1qbWmCo+byrmv1yHQqzX6/yHwX3Di
+AqTjZ2V/34+1RtnIMcFhAKXId4/Z5DeBk2Bz5l1Qfog+HC7inX0e+LllDPvGqFj1IH0xKHTxlzX
+6waI72BpudlTJkz+Iv5rsVvKL3OsYcJPkfbo5o/JZgr9raZk4UdVSVcJWfUhEg77kcLbwddvKMa
0yjGBoJyoeG+aNM2L4ao0b5cXs/vHhLBu6GdiRPXEN4ZLDYPLGA19Y0B0W/e5NGS0HCNqwhUCgG4
qD6vcf2kdd+ccoyK+CGbxte5Jkd9vDe6MtJ7VXaQf7BLv0XIVPhOMfQDj8RLswh8goTkeDVm660+
9z9I8zUdhzscRxUZr+QsgEmGFy05oyyiknNLbVojyzTIw4SjNhlHK7bdEJKHqpq4yX+8sDgEGxBl
AwkgCkXimYbqUe1N7kDD+tr8ugZelG2+v+YRQtRNEaZbugHD4Wbcv0yBHTyoRj4NyVnBOeEz8Hjh
4P8IVzbxtNQ2J2h+90vQ0yC5re9XwEb2JrlhofXJKoN5l95Wz3uohGwVNiZZuo2JVpgYnDNoUYUd
TiZn1qwG4hzmTXttBd7ROxThZ1QfD3h9KGITSY8xoh/UUTBDy99aYv1gtuKRZAP2WXvqw2bnRdVu
DqvDusHE5D5X3AVKNMHNpaWbrI6PpXUbMOcetSC9K6O0DLSbV3JVqzimJI+488Vxl3HiVV2/7AyD
YXHLA41aFnTBHLhl5O4gK6OIECSF1XMsfu2eYDlGjmBzBNZ0HDff5qtiN37pvjiBDgOZ71R0RzJH
dPbdBAs1yIg8MF/a8GXcLG/uFQvYscH0XIDJuadhR18eKsWD8XdtWDiTZ5jCiwc8f95kNMD0Hqo9
JtcDGi1heu0HW6sKumjYkO28e003GOzZfVIcCp71eYeNpiLkqPAEcgn/95PtnUpf6xcKbOO7/6N4
28Y30F4Lxi3us/XYHJSfU3Jz2cg8/METLNXORhAF889JbrQquJvCMsyx112Y7EBvYt6tYROVN3k4
7S8vVOLUz3AFkx2mxa+0Drhj2G7Rmvbt0d7putpc5evj6S2wsqBEKdhPaZhtavgMHu5o7saf1Y0V
pZEWVKEf0g17yw5v6XG8QjXh8vIklTwcEwzT/w9XsCG/tqyc5BMNwX/7hsmzJIiv6Te6McJ502Qw
3h+q9JskLkCrNwgQ8B5FGVwsxDrNmBs1txw9HfYE7cH1oh96Q+VJf8sIv7PQExzBYtjqmU6d4c5Y
QhL61/3mzjgs4d3jlziKt+j4C9xb83CTvfx0guV1ikBBut2lV1lEbv3nF0/hjqSL9jFxw4UlbV9M
n62zTwdESWAoi+/jCRS9T0a+u/wpZRCQEdHxgMZdhVN5fiLXKh7rurBxQkC6bphVSOKbSdUcKnnY
4l5CqRC5UySrbDGjqTW50RQ1oWGVhssx26+B+UoC+8FJ8Q4L/o+069qNXAeyXyRAgUqvVOzcbme/
CA4zypHKX79Hg907bVlo4d59ttElFovFYoVzmFnueaqa43l1mn/x8kCMh6esBNAdyP6+voCUTckG
vjLArKG5xdlH4GEpJ7Co//sJFazxStLs6gj5NBTSHpJKqyUGuufAS71iD9NPzI0TBwDt5Ohnw3zF
zH0KfTWKdYLNqrXHtsX1J7lluIlk+z/YBIBA8NBDR5g6jyYI6buC62B2UXsWS1cprUK/3BaxeAsh
CYWzLIgK5jdm2oq1lDBPVbCUz97sDJXGjmr5VNlooLigI6jfA3rsaO56B+byKwXeRaNHZCjDiU11
ipnRI7UO8GAF5sjn48HrC5eg/J8FazM+y4v8K2fOx56OQlo2PeQMWxG0BpJRiJQzBAcACZfOwUiH
ThViYZUWRj0jQx8s0cS2rqh6ijR/WI2O8RjkCQByN8+RNVkYCHEOq1EO7F27gGMMqAmWZg6fql25
wbs0UjTPWP4D7yZG8Rnaevtf7BaPjKm7HjPm6sxuO0AHMqHHF3jE7vo7D3cxMLY6cAzfXurCq0bG
6/gfOTPnjcEZbcgDyKlAX4QS9vDFtBXDXTadvyJm/iREMj/SGojguCimygCQsrB50NXn2ytZ9ltX
S5mdD1agXK5MR1313oX6kc/fGWfWtWho4gbg83WvGMoahdafQuHMUtC4iHIkYICmDqHZmyWSyoFD
hgFueqCZtmkGINgYKcyzNXOn2JV76a3cN7YcGGJidHZtZQoN7bWoeEHFGPhW0W2F1zk4FmfWUoEu
TAg4Dl8BjqtRfY2S+4RbCdCWAn3kmhBRTPfCNLL2/V4oRB9tGE3IIIQKdnEiG8+WD/xXbbUWcNMO
om7++x39JnG2o6o4NDrLIJFZiYkWxXN31hltasrcag0+eVGFV6ubxYVN7gdlnUJWonzEqlHIKUCd
Vm6JhcP2bT2zGFBs2VinPmQU+iYqPvt05aQtlEumBvG/WzTz0mnRK02lB8wINvIpMBsrMrnE6sz7
wVG//svmAHpWRi/iJHJmcxNgNw9gf4aHCfaEo6DvxkWEHl5HOYyvK8LEnw55IgoHAiA6IFC/mNle
H6JPy5cTZoiOfuKtcefZOjAZafQe0chBBHFb3uJGXYmbGR4ZtTGp04yBjrEyJYyIddyabU97PXcc
1yua2VvskWyUxJQZIM/u7ogTgOPMBhSQgFQELrnaku6mF0lB8334W364vb6l18g3fc4ssfe7Uhkz
SEenypRZOn60Nm94Z3TK3OdflRH8ui1w8XRdKXRmmH6ZNGB+hUIlHQxgdlKFoJxduQCmTZlrFGPw
aGyQMQWH5Nl3/1Qrao6ce46yvH6oC7cUv/LQbLuV1ok/HdG3xMxMUeTEcuREiFEOEUe7reLI1ul8
4gtauD31nYRuRco31LNWMWcWz/f1Emd2OVaVKtY6ZOd3GIqnuuGdYqe1foPTvlxx90v2eS1qZp9A
EhGTLiiYQd6yfXCqXe7A3bEVIUtmcS1kZoZ1kwYAt8B6VFZSqTRZbXbjWvfe4h2tiOoEjjC9DOd9
KLVai6EQl9NSRpsZNdqYKKGx1W8q9zWw8xf9ID4El2EXISkQf2A4+LbxL96c1x8wW2YFlj2/7/AB
LPtKsmMU74f8s4utuvsk5HNkR+KZklxRJj7FqxH18kb+Xf3s6FXp2PQ6P63+AJ6IO8UB8I6DfsIN
/5VuWlpZgd3S3vJsYVshNFEdoDs4/UmnT+pGsW5rYsmvXilCmY085hVBUXvAtwR1CSCeu1UAqD/p
mx+nc2oKB8nfNOo4M9u4Cssx5CtmgN/cRKjipLQ5BohVfECKOMQNzcYdz4AkW7HkpQwvALX+Cp7t
ccaBqZMB7coYE2Pc8HjS8sZIQ0M14M2B6hU4t1W5eHSu5M22VZUjzFQmkJfpyMmLCDo5MISvBX2L
xvNXyrz/XOb4OuNVbFioGiHb+ZnpaVYgb2UppyKSn7fXtHgtXSlxXjNtfRZFbY5FvflbeIRfGRVx
UkcjoJiooJglWPMNkzncMJc5iUBapDXK31gf0ACywqzIWfY2YQIWxHzFCazs1/xBVw2DqGDwhxmc
74jVSRRNRVxpnFx6AV3boDq7AeW+TBtZgIxozxvNL+8h2XFvgDA/SmudyYsH+couptVeZaWDBJna
XIDeCu6B+UcxWztOi5f5lYDZTZcopPblSV2jHWzweNpmKNDoPgXjqxlvwFBJO1d8JisB9J88zU97
mIaVMXwgyPMeTLlMYsQRWJd+r2zVnfQMPiaD0XOLRAuhvF0Yz3CWRoK0Le/yJrDs7NtHYFmxfz9g
toWFqHK6HGDdmnJMQGqhrIQvi7+Pwh5S0WhlBMTC942TukjL+hoL5ESsSEsoiKBur2D5tpvgKDC9
MZGnzx4GAcZ/+EbDEhQH1S4j+gKruHAMz5yZWInTbXxzReBCtgY1w78CZzprIi3yAh0CZYph9qGj
z68iZfeDm7tr6ZJlA7mSNTN8ViJDVwEQ3Mgt3rMUq7FiyoNehWzq5wFHjaYBPXvnz+LiWzWy+jHY
VkA1dHvFC155YsbBlDayKpjwmF2jcVx5STm14gyjy5HEzfwI9GHMUkbkhcnQgg5lDT1gwVGiExwM
CcBgRaZhnhFLGlKMnEZKAyhCJqc4Un1uUntskZZSnm+vbsmNoU9nIm6dOut/NOqUCVHGKkDfmKAU
B4EBl7rL+hPfqD1V6hJgtklr6Fr/4Q2cE9Xxig9YcNTfpM8u8jZMPA14eaWhh3jRjnhIlDpFKWDF
ahcUOk0AATYatTYU3Gb3NwgEhShrAyTeUjGwVVLyFqZ1ZJoVrX/hSim9j3K526yoduGooFsObf0T
IvzEmPj9+Ie5BKwcdPUabR+fgENlBtHw5o3CMdBqngIn2fZTz/X1dFd63XFQ1ggVFtw6+tUQlqGJ
Ap0U8uz41G3gNRqww4xYchr9LOmvxdAA3uvX7XUuKvdKzMzLER86VwnE+HJnysI55goLE2Ugq70T
YFe3hS0YjC6gyx04vlNzyBx+xdPaQS41VBQxiadOBeHaCFd5eJcUdy1ktiI1SeQiqHuYSwFinC4y
JOmOUIlbaylb0ty1nOnvVxf7mBbioIaQU3rncHTiqHUbeS/kKa38esWNrcmanbRCqYY+51ESLSpJ
PVTAzhCBG2W0CpiZ87xEC0FWr3UUL9x/8CxTL7b6px47O3akD+qGyJCpes4YPmBqd2VRS9aAhDD8
FoBI0Yw1U2CUqt5QiyMsXH2pxg+uOEbdw22DW6oNTsWJf2TMFNd7AVBuC8gYHM9Jf492vfsYUSZR
LflC7v0z6O185OFuS11b2ExzWZWJGEiH0LT41YYnqXuPyEqRaWlz/q4Lmb7vxldJgRD22STCOwal
w3v27SUsNY+glXwKSiYQOUwofxfgZ+roCTF4j4EFohm8lR46p0dQCber4Kru8MjQTTwyypWYaEl3
13LF73KHhoyMbyC39JGz1N/A8WnyzYr2llwEeoLBkAL6Esy+zzZIVuMpT4vSWejfiRExR/LSYZS/
USXrthqXV/OPoPmjcJTGVgyn1UgVGjQS4RKFuC2V6O7/J2a2WSqnJD2QOlFTBZKz2GBzIm5DCm1l
NUteCHB4Uw85OsjRVv19b7I2Yr0vYjV9f6+2ATAoQN1zYvxHyVY2aFFvV5JmPlwMiFDHISQlraa9
coWubsdKFRqkhdRhrftj2u3vLxnUpERAnGGKBxgH8tzk0lz1vARs4uq99FxTxSxo+JA56gpu1kLB
9rucWbTf82MdgZQbb85NlVNh38aGYCc2eQiN2so3g41eRc3K/iRGvdBe6/cQf8bC3+VPPuXqwvIV
3yOsh/zO8tCTRY61Hb2mVritd/2ldacYXLViMLKGm+Pv4SLcieZohR/ecXDXVL6qi5kp5XwWSV6N
b/GfGgt9RagZs9+ZrVvxPvpgL8UT4tXjfXDojMjJ3dunZSHz9V0RM+vS5UGW42kjhq1ieQ6edvpu
sARXoL/2ItU+hXfvpLlrYeziXXQdUc7srK/yCT8AEWW0J054kV3fTfBUJ7XhueQ+3WTbAKNcTrOW
K1o6TNdyZ3aHyQQ8jDDCYuT+QeB2YrRP1+CtlxzqtYiZaVUpUTQm4zrSfUJ7b6dxuUkK1yvXslBr
a5nZTRnXalBMgqroEZQdyKw9id3XbftYuluvFzM3D8yFdX4BfSW48Ar+VEnPtwUsLQIdMAJqL5jD
RK3n+0FsxpzEVYJFNOXnWOZuzb9hKMj6/wmZbUkpdGLQy7C2JrlnHCh8yWu8RsK+GCUgOpBBR4OG
PYwMfF8JQVNSOIwCtsNUdTqaJ+aEqoVdsYqDZwEXCzx95PIfCtC6ipfRRDWFN+88NqkqH9OPKvTX
FgNAiBJLroqLt4rosWTU12Jm5zXBPAc3THbg1aERjgUl7LVuH+NIMm9v1dK9ei1oZg9kzJSATYKG
PDH6WKdDLz15E7BcWyRmKJVrXTuLBnilwJltDMBOilIeCvR0S2zMKnsi5f3tNa0pb2YZnKjmIx/D
MsI+ufis2SR8/IzRfCtQVgmElg7stf5mB1ZTeoDnJpAl3ZtkC7aWF0k3vXtmj8awQVHYZsPKji0q
UOKnGQ9AEf8You6DKvRUfbL7sgZNEHOqBNdWVVu3lbhwU6HJ/0rObGX5KPCxzsEyeIddNFzc7U5A
PSqjxPX2rYGBHJPfqRvxclvuokIl5Fo0MFOiG3AWT0ZSmCICQzzJmPrQJsV7mRQrb6Sfwci0sr8i
ZodLkHOtrBKIaEb5pepVp5KKQz9yTtmL+6xOX+qofri9qqVs2TeZs3Mm+YI2ZiDWMCTFP2WoPoWE
WRkXW0E7uH7mGTJJbLkjZpGtQZr91Cgy9Pw0motcEoYvJxdwFXuJoQw4Z0HDnaKrTilpm7CsVyYn
lmwSszDT9C8eNmiE+y5CrsW6rTCxbRAFaO857fU91/z70Algl1dCpm29WodUxj1rMwhRRaPflVvh
whmhpWy6iI53zabdomPB6V+FL++/vAhAm8EDwRo9lfPV8SQaciXC3g3iYKp5HWJwtLFS4d9DS3y3
y2kjrxbI8qxLxhJyOAVzPbVEM5ZaQbRSW1j0jlfWP/OOHYcxOzAp4AYTP4Xguc7R6j1xMr7etvgl
k7g+ZDP3kcpRXNbKZPC8WXV7TwKd0cdtET8NG/oCjhu8BBrdlHlvkxRlhZ5M2bZGPPDCTk0+b//+
cohxJWC2IcOIOeJ0EkAO44vaUOkjwrzMEa+WZ2VT3xUXBbHNr9Wmo584RlgX2smnIQTga80PbOir
TEWjBPpatc7qn8Nt9Zsl720+DQf17fuw9ihZjAGu5M0OFt+Rpo0KyCtjNxI+e7kBYuVzFZ8rEIXe
VumS8aE5GogmQBbEtOfMUQxlWsR8Bdc7Ku4gv5Lsoo8NkpZrI3JL1nctZ7akQpaGIc4hpyafnbQj
OdjD10aH12TMMjmpT8ZECiADqXI7EMttPjRuqvv2bZWtiJkDYeR+noGyGGLS/hFkFzQTDhj3/S/7
gg58DJGDqvJHQ0ZX1Rk3qujK9bOAaslR6bYcwD08oCT/h9VcCZptjFp2nRcoEJTLti6nlAy21q1N
qi+q7ErIbGfGVJD8Xp6EMEBLkoNexrQv/svbdhrb+V+dzRNsOiNx6k2RCgkbYgkJUw0WVsOFdGxt
wP9nmgijrBiMQAVDlWWkir7fDGU0dl2u4OpTgvhJL9TL0PMPadBitrfbqaVvdnp6z4Q1lNnF0zrh
2yDW/FOH/i5W1MfUB24WfHgdmHG8GzxgdNduLP+H8AHh3kRfgJr+j1kdPxcqAsglZOMFfhN1IwDc
fKMYnNumt7gadF9jmAVYJT8mZkIV76hihBIbDJCJLlKKVMrRrfCfrO9KzvQdV9d4MtYqP/TTZjV7
v35VhQOqoLeXstTeiKkplIBQH0Ff+7xZrhLDTh0KaKw76EfQmAnPsVu44aHaJo+CwTjqb/yzZ3m/
9MaNP9baH5Y6HL+Jn51iiQWMhxkihrDzY5NQvBKzD7SxOKHJ3GCtKefnxiFJJACEGuDgGBibU4eI
KSckdYge5lxwmGopwdHnzEHc3NbpT6cBKYAeFieuQASxs4eHmOAWJAOal+XovRVPTHO5bM1lLDQm
YDgdbR1TMD5Bt80O8gByxz5tpSn9x6GjFwQGlKHVTzqKW91Gy2PuMAkNLMDbDbbqBtN3zMAM3lqh
42fghK9ASRsZ5+lpMOcmRkmfDUWD306Hh6Q4N/7rbVWu/f7sBPQggS1TGavM8gdJOXTaivn/+cB5
2vx6AbMwQml5reZiLIC/q/elgeEqW3LQUOEgne02tu8ERoF0coa0MmdGlrzhHc0ih7W36kKA+C2b
Ow9nyDB6HXg0p1Ry9alYoB8dT4rjU+6XamVu9CwfhO0a+/hC5853obPDF8p6H4qT0PpzMApTpaNb
7UP0toDD861Cxvz2Zi6di6sSxRzuK+G6kPAdxI2ixYTfWvakCNZtEWt6nMc4TSGKJQMIqvFUbLSD
StM7jgqoWu2f9W14Xx+Ew7+uWn3T4RyzU+JDKe0mgWXkRvJG4h0gDN5e1JLerp/ds20ifiNyeo9n
t5Z3TiaxTZPAQ3fjStFyyTniFPPoFQFAO+Y8vt82qpTUdV7jju697kOqOx985qQ7d4gaDQ39rsbt
VU0na37yMN4OACC0NhG4sO/i/K7GECXQPIyIexvCQ91VDhEssdtp/ho70+LK/oqaDxl6pcwPQBWD
AuPBbeXiKOM5PHItmrdSthKWTpvxY1kggQLiO7IYAO3+vqyqxLQWuCnxxJfbbccztw9gf0PRPvSd
d2n41oxy8fm2KhetHu/Xf4TOLITxZVmlPG7RpBEtVeH2idJ8No1nCj5QS/zQBqF2QvOBu1NydgTf
tjOqbOMN1R5gA2YR+5fbH7RosVffM9vbsgargJTie+qGs72mOmJUjwrN2roXTQiXD2qsEgLLeewy
gJEIDT84GDl/AJYQFYrAaLQvpnI0WQNqXLQhTOJOOFwIl/jZpe71UhDhgY3HE1+Z/hC91E1GtQh8
o1Fh3tbepJ0fJnQlSvxuQl2gqZ3XQFRThVYaoUeLvaSJyRpXIfuC+xzHl9sCl25ZpAn+Wdvs5IMB
ZtD1EnoM9cCVk9pMI/1f54oQH1yJmD7hKpQVRF/XQg/HAnwAlCWAr+deokYCkvu/Twx8lzTZ5pWk
wRdZo1TQXsQNFPebOQZo4QW7sViv1fHWbGL6+5UoJepzTHVhUXp5JxEXFLLUI09ypa34lOX9mebA
MXyn63NMELVHmwdAIJHOC1Fb5bwD4KdX6vqLJxbe6v9EzPYHSKcIlws4/6KOeTOWc8HS+UgDMQRR
zdvWtiZqtkFIDwV902A1HRq7wR4ZBS+ES63bQpZVNhHNTuTnSLh+3xoZbUW6x8GkB6a7XFegT3YN
JmbR+4AyBcBNGtDI58lcsYjTBt1f01P6V6VcpPJZ7QEsgnuzqtew7JZuFWShgNICJCsMNs10lkkj
+lkCPFwCjEtlzRbIhx4X0jE7D+1LtdaXtbRDGPqXgIAJ+DyURr8rLyNo8IgyPGByX5DdtvLFkx4S
f5f4q+WMpX2aOnFUWefRZzxvUB3lpBzVysegYBOYiRgeerig26awsBp0TmMhAJ/QyI+MlK90vB5G
mMIl2lFEDTkv0cAdx/ZtKQs7NE3F8kizgrBDnReRuyAL867BDjUkMROVfx1ZbYc6b6pSLtBAl42S
JI+3ZU6YpNiK2V0BlFJADgLjE5SN8ypylGvpIMcxMyryWdbnEEjLYd1bIkBtsi8Z/W6VjN5pIPPn
qqWXtRWpGS17z0iFzagKVhmHNCdHrUKuLt9zpUibxKo5Rywf+cjNpop78qkBK7tkX3khmrX+VTHJ
TUFsmGSDzYR0x5CTl8bnSnwShMjUCIBLWiw4e69UV4h2ffmqlPds6A0uG+0Q79Ex8VBxfCTMrutX
r3+odd3ks3Oj7oL01esYJeprKziBVxv5uMWtgWa9iPI64MkB/4YoruJBgSE8STouxmPGCorOYi56
KJg5jIeyQy7YGjzVlDDWhk6/nDhCs/VDgdbkadCfMuA2xYd6sBVwhwypVaH/TxQOQz9YEgBJ+tiM
vHe9LShTBIokLK1zFxgGSvnFQDIeVjTwN+Vg6a2Ddmlj8AhlgiuXzzrZt11OAeRA2+zU8/ec5Gql
gI8/ePrJ7zwAXZ7burC8MHLjzAmAoCvspdzN/Tu5PXP8WUshEJilcfM7le6yblu3IF52ZdmqPUwc
/GL9PuIAxPer1S68tAF0Zo/5B1k/BPyecL+CpLZbH8SM9R5QzlBAASz30ZX6F9B5RGlOS7JpgtOY
2ppqi9KuG0eM83wWzVbJe8rVGxUJLCgkzC9K8BzIThtcwGrGhk3HbwTfEHpbgnOLGKGt8Etirujt
Ff9Zy866SDFT5RIffNSyZJTCtpwwUSM7ICrVNSfj32Pvt6i5YuO2GJmoAeoRnIt0pGV20utjl9qq
HlqZ1Bi1SBX2Pup2VfFGErdU1vASBzo1yDlwSXg6gM2yT9JaXM2ZcXNWwruYR7dZ/5QEjqLey8Kl
aQ5J9dGz4wAP2bfnQTDl3IxffaBRoChsFCU+SnJzkAMy4T78Ggqyrboziza+9hblqMdpho59T4q7
LDx7mjF2jgra3NKou8xmwI1r70qAIQrvamSMlanwFozA0ypaCZgo09Am2dyX9SUt9rCCOtl3xVML
XcRoFyfSoazFPc6WPzhtyhlFZsW6LRJLbu0ADeWxfvJiE8DD8XioILXrN8l46by39o0prsdNyBYR
sCcmFFCuBuUPhsbFfdQ+ePnZEzeSdtKe4uESdm7Gtn0LsLTHsHY0ySXCI6oMFPyTplY06Ag6cpUV
N4Ehh8cSARKIXoXE8Ls7jnyMnaVgViDpNox/TDDVCDLkdC9yF04/ZN0mlE4kpF3/QhjmbtRDpyvg
Jkhp9FnHH6LyEDGTRc+xssXoshlxErjdLwyy/czSQqR/c8nQ+jNLElrBHeTkmQTHtm6AhZzTRN1i
FgyB9Uj7/ClFQ53woYrH0nsI0YaltVTvraIaTB+F74ilaCW/IyWYOUazb6wETCBNb/nxhqhHvT0V
SY47qzC79lNSK+rFd0BR4wBLJbyPbJsw8KWmDj9sUbE1h+qjTS8CAaNTRoUWzAcEM1NWA4wfTBNb
mXdSJvVxvamOl6g1Ys7VlJ2gpFTyES/j7eoEmZuEhuRh0niwhRDOzu3REd7cs77Z1Yiq8m2VwO2c
vPRXUgioKBl6YOuCKaDwnKlbvBThXByQGCtBRLmio0qxL6Pn3P+dC6aq2XEUUSE2e9hvvBfSO4kH
Gg1v8yhIcBJOJqlpN7qRIoErzm4ifF6VGhlAiUvhMchPhVw5HOfoxbsiulViNL7tJb960SjSi1LZ
bfDKtzsWPw3JRRad1LsEzOQqaPBODETA2kbYFowW7vnEGobLyBmRt9WIqfe21gp2zmyNnYfhLien
AnKLwO0b9Fd7n160Sbu3ND772U5rnxTukTS/Fai3feQLF5ydBrJ821FSXoF3Y2TSfdp8tXVHgzgA
QNRFSR2UQbj0lMR3gX8pBmIhKWgrnGyq8WMQnZioGVV8n4fvnFJtAs7QomcOHC3cQWkQT/gAhTEY
iJQ0U9a/8DF5/DsunAAtNrFZ8qMV8cyMioLyJRh7O6pO5NU4nBexurRQ+nhSs43EXhUfJNL7vLA5
TgJRPE/rweLbBwGzWONgZbKdyJJVxbsI9hsKvSuEr7myC1oUO3g77z/b7kBC3YjRc9x62w5OXr9T
Jn/UCWYamwIX4Ph5Rl13ZupZg9QbQYZRYk/bSMXoiIXkRKyjSApbXA+npGl2GqiGLp6i8Ql4RHFu
1YKhqE7cu2J2X7IP0KRHwPDrvNDySoX6fmQK5dsYO8loKTkMcSuEAY2SD64+9InhRWYj4qtNMd/2
agTHjYeuZ3a5NZBd1Rppp9GQ2/RFbTSqWeWPfmgk4U4C/WnhmSzpjUpxuhTYdo1Mle6TETgrjTa4
M7Thg9ccocto7UubLPdwxwGdRy12auEoekPL4IDBMJrLd9VwTsVDiUEzsdzxEoPzeBdF0CCE6i7E
VpAPEUoadM7yeNWItE0gHxHfUym+KOOLLmeOFzmcdoiyt0Hz7REpP90Z6sbSUZaOxK1QcwZfogfJ
942ubHBUrS6AI+UuWfYmSs9xt8s7K0rcKMaUQPtUdbjUxlexTu0cnpRrAcmkJLwp4obwZUse0F2p
uqi1UTmAuw1S0WxwazYYDmzqLfH1bQdwwUR/1RQzVQI3iT9q5eRpx7zZpZ4Bnjopv0T5gxc/xb4l
B49C+jJkOxVPiGnzNLEGLafujhmzwJsZExyJ4Yw5FAPMUpT5OhDpAOYeHjtuK8f9RvMOmXZWcsXW
YZGiYsnlHuNDFPER/H3myWauj7QIj0WfGkA8sXnmWUmtYU1PXHZCwxQtVYkCZNgqEHENOiKcVxXR
EA8WUlnZC8yRKmIhZiQZKAv9Yiurb3V3nwS4poU9skox3GCkOaJ8iLpnz0e5PNwCkF0MS7OpwavS
Oz4fURKkRhCCLz14FL1jpgpQkW42GSg1lf3YvY4NkvDiXV08op9EHL+8mDcKn5hDClzy7EUWnoce
o/7DvhtsGVevr9Z2Hh/GRqChCrDOaF+gftUDlSmvaO3dyfKborgCcwvi1FqwQUIQ98RBAi0ERpqD
5nfRndN2049uT3aYFj4CrGVbZYLZhoUla2hmtNJy29S/eii4d7r2osiYuuCNzm/2oxBQtXnJ8703
3A2KmUfHrjj2JKHSoINIlxhgYrTT8kkbfSDGHVVcrrEC1kV5pMC/3XATp1tt+M2jl25J8luWEzqF
3+HXKCBv5j8SuCWJfCHtNLmOICOGCL+VDA/C0Boau9T+Wct2ElTb3HkgkZRZZKT1DpOFMuc5XR6D
swoulBh19BlUB0V/jfno1EBRSbvLOLvBSeGSlHoshKPlacteWRO6kh/YKPHTvrqLBJ+GIOtlTDO4
jgNlzr6Tv2LxUWCPuv4saOfY601e6Wk/fXLmYLS+qzZK/4WhL+qVuHNzYGLvBC+zWvgjsIRV/LGS
6olXaNtxZ6n+PcB3VMOuS2WrQSU/56wI6JWpjGs6/CxUwIM+iAh76oICqcQd8DOjNBjAZqSqzEzQ
pcTxQxm1jhSeSbMNW7BM1x4tcFVCGq+g6ybah9KGD7f4j07YgM3VGGLByGCPmngS0Sfl+wGuyG0k
PsreQVLtXDXARW6KcNOYvAALDF4fw2ZyJ1l5yNrGHgRAbQKUT3/RS8lQhJcyzBGHZEZbZm+JQIn+
3IQxJh5r6tfnqGygua9Y2UUi2H7Ep0gXtwXi8BYTFIhQUqW1MKXmaXZTvLYVuQezcAPal/EuEN45
eRemPrwLkpwZKukQouq76bEF0ryexKZePvPBm8Tuw9TJ0CJf2hKHjibeUkgKTh63yNwCxKN4S2h4
bHMYc+2UyPzzxKngemCuMaJA5Q9i/ltQa4eie40810seCP8KYC4jbz4EBHFd/Tp0PO1TbdPK+5z7
EsbBkdnvIUIg1mEkOfgVxngrogGkCKZrnDcY4S2uKrc93x2KONsryYeA45CByrF7UmKeanjbDbrF
0BaljREqs2Cwk0LKOjcHWgtntn5EQ+VX4WduGMD/+JWtRLg7k4B6Ag6HGhrigFJ/sIvbAxoiSXhO
xAdWH/SgctB3Yade4IaJHAAzY6sF6Jr0Ohp7pZGFTgriDa9CrW1oN+IIjB//t6puYoRnuBvlRjbj
yokFUFriaov2kmBrxQiADM1IGHfiPcEW+9GQi/eifSbVvT7mdoPCMkIMXTgWxKNpJhhaCKQs0daq
i5rk4Pk55Xj9hHpBwadijuqdP0D7IIjVK2J2RAZYymiPEi4zH0QyoRmW8RZj70YRf8oCoo/oMuCh
PHgeDYJthWjLgztRK7wtz3WU07G2muSuLFpL8A9J5g6jqUWMetjuUgGOKHraNXRkqeJrzf3u4ciB
t0XDsMazYg8iJT17UlGI17q7NiWUkMjE8DIYZsAFwb+g8cZI4PT8LLSEMKceXqhgJeb15hDq6kjj
4FAr4kcPcns2fuioO2QdsAFIimektCmi1OhwnVflYLbyRQm3IbZJwRpcvfofjq5sOVZcCX4REeyC
V9Ze3G239zkvCvv4WCBAEkIs4utv9n2bmPD09IJKVZlZmR/RRIpG//HYVDadyQhnmR2bvOUqE/xu
YIAsTpwCZOFNaG6dtlymQxTudW+roTtjTwBbv7JyI3ThogUkgkFk2KskxR7Svh3p/r16LfbxomMr
mlOPfW/G4zywFZkeY9+pG5Qu4y81R1MwCwwYnvdq5Z47zZO8/1T79H+0gA/fFKtNVk1VH+AQOXMB
QumtE+JTObz06eumIlyuRYd2b+x2xAEgSwz5bQr9D30dukPQukWoMRH1iARGfVl6fVSNG2Hb3vsb
OEklFr+OQnNVevrTrMtPz52DcfhV+JxWa/qx9HOt9oswYR17H3jvpTPuZxtZNPU3c++tzdlb0Thr
fR64vuh5PSWz/YqmuNoI3IhbhgYaTwqumsqLfkMfnmchBnv/B8GOOOiIF3keSI7YhDyEHAmxCfUk
0fHj5+TNfNTB3yB66qM4o/5LZONsEs0HzOSLbsVA6v00XXqhAhODglA+jfuxaOW9MeI1mUpjP3f7
tLNvMt0/XfLaqgfmIJcmfaXxTeuL678Q55HOrzFMfIxA7fbLBFKUPcIgpoZiJl+K/MYdPOMXjui9
fCHVxtgjoLZcmjlDqE4eu+OBL+JPcIcw5FIvWr+E6Vw37XDst/ZFD10uIu80BPPFkuRzw+/tz0Pu
0A67jWEu1g8vfSUMkMO/UNQD2d4X6mFNukqpuLbu16YSRCci3XkdS4ErnmLRPLbwLzhH7A1TgkCA
0PJGBeYzjIMEd4FonuBPXXeQuaTuXrAkxEU24Z8/Flzsu63SJjp4C8u67S1i3oMPzRlLPgiZwb9G
pfJWXHook2h3FC7OiDclX+jjxuNvP21+kKBSbsY7Ys8Qzxlk/QoyLpt+d/urXv/y+Mehc2UAu+Hr
LAbj4dZdbnL9CgLoxYMf61yHeC0SabN9RCkwIXXOZlL0maFlRPbZkgXr+uPuGELV0jvZDNMzXxaj
iGm+TfGHZmE14YNHVDw6oHfzLaI5w1nOrCGli0mxW9zc9Qz6i9jFv0Xr+d/E0/6wpxZe0tP2yyBP
w4nnXpZM+MK61uJNAszy0IR5HIVvjJ2nhuxXbthPZwJZCNu3WczDTN+5pUDVjvvRpkBUyDIVvoGs
Vk6A1RbHfsXwxC6gGATAOIYdsnSAbKhWQC+TQtQZzLTPx0mXs5tWEthAzltcD3CfQ93sEnSJ621e
ZTW40QsbHFIYDex0CEUV4SEw7pAZ0WJoGu9IJvy+Yx+BNvHIaMlG/ZjMeHxj15LXeQQdvE3+Q6jh
0o0E7s4N/81dUxsR2swjCbyPSPsv2qcf6JeKntOjEjgbGIpi2QUAf7qz1F2+pHvlYXTWKyla35ZD
yvtsWvjL1DlnSZEChqUsJJb2ZaKSitsWw2onu4du35ssdZpTZ4fgXU7e0WyOyFogDDOyPTKvcW+J
bA4D2LmcNfYX73yAVj3MJ8SpoPH6OyOai7rt65Q6V1jzV0zu+Iy4rDfYAiHM8Tni8iT99ZKYtnIA
C4xoideprRq+V9JzC7Fu9zorPlK7+1kaR2fluEVL1A1bcTBMdQ79IspdTr/euMHzd2tKvZl8XZLS
SL/sAlY60YhxhPUFC+wjnFo/GnRPrGF7TrUu/GaYof4LPodkPq4LnTAkAXoQDUAMNCOWNLedOqdw
D69i5E+U+Z+o2BfN2cnVbjWqplotLaXnFKkNHhH8vME4A0DzIjQUzdS++oglizyOtNu9MIhjRtbQ
1wwwvHcxxeP4nDSn1z6aPtzYPAuPPCYBYlEiw0vKgOKmqmq8FpgMFlUBfHld+C/tg08xCwQvT+PT
HqVP48K/lzb9t20WIRWdfADaVrRqewAdU1vYGdhNHXcefy1LBHxed89+NwDKblUBe/Fz4+PPHbKc
WrTNdHExIdE6iMfPQQEvNWuLWTUCfGDgqyTh5dlrWUxp+kcvaIHDVV8ZYXlMOQHmHITAdNtH6C7h
Njv0p5YlmONwyajkEKaybtzxZKYlzOaJ77mJ7scdD50rWdkAo8L80E5lwvF4G4kBY7dZM41jIVz6
sfYRMF4YOeJrVVNGiEBoawg4/K7mlmY5UnAMecDnou3Di27xIpOcb72QT3Dn7rNVdOUS99Uye+8y
dLH0As6CE1MiPviUMKCSDFp3d1o+Jk852UbEP1T3B3e1ohp2n2crmoMg/Ds1SNHpOtybbsnb+ByH
zTNcHaoBV0XqU3i1eK9tI2FSAC8OSdxjN47PXag+jNsdfdWe57m/Dnp7nCF9J47e88RM37tNReli
jdRf4PI5stp4K6Bik9Qcl0SMBihNUEX3efznIhIr80aZ/BlHJXGboOqHdxd/Hxh7SNMfuHS8+IAL
ts4r0o7fVNIAoAj3lxixQyGdm7JLcKxae/Un/sas/hcs5kT85AGRhI+txnDl2O1KDKCmoW3RkekH
xpDwTRxYa2/uVElrj7vZqn4gXxIE8NxzZO7551UQiBjpizO3n41E84T+FLKew7g5yFhjRUTWWq1I
qZHDi0JHN3hObfb5BlfhfG1xw3lkqrZ5eFWsv3lGH23oH3orPkmnPtcI1yEhyz+kNI5ZnGCKS8zB
pM4rIn3zWUYnuEmD3gKoPe1LwdA9LVFQby7aNKpflbEny/WLM/00+17qJjx4IzmYnbwTf6+D1Z7F
3H81fvIeCtRDLQ9u4FTL3lxHQiF3dSJsxzTqiETRD868ax+mh2TC8d6l8YEljS6g4Ag9CNJjsq4L
f30fFJBiZ2cCQGKM+JxUjNmm/VxT/7alPS9UD1ib2OkwdRopDB3q5+YGH0M7kEqQ9mUFjkEda8+d
40d4ct275TevZEMu0xaueavNKUjsjaTTeplx+ncTYEQcoefZorZuVfyWNMth7BO09+nPwtLL0tjP
rQGPNuBwKz/9pXT+icNFZA76z0XDHXGkb5iUDqyDEsJtS+kmr26/fKjGKReFisJwDzscwKauRqwM
/98wKNTZYuczDdhN9lER9tNlEW4xepTjBaKvmIZPdh+wLts+SkqBW7ZnGdsPD6DggKEo7Ya8J+27
1hNy3prxprg6bj2vA+6hDojrPnbfwlG1JuZpdyyKvZJVI7paiu6QTqwc16Y0An05QG5gAeH0Mesf
odqSB0HezH4edFPptNHZb9tCbPLRw3Vi97aao+4T4qbX3nGW3Pdg3L6ZY8v9okn6kg4iEwLYCXju
bJ3bi7v7v9ZvwGosVlWwYsc0zdcnudEY+BXmDbZMpaSxn9OFvGH8KZIY5lgI5gMbv39qMQI3pjs+
LCB4sojcZ+zkKfrbLM2RxXfueX6J3f5brQC1UcFPSxPf9k3eUiJpsYTR2YlaDk+K8Tk0/fM4s29n
R1bvTKM3X0cFRsUD/E1USbru6livqVWvn2JqMbtJGmV40k6mY/cNkhd/IddhxpYR0hBQbVx8IdH0
w3b/g4/NA+x2Hu3mf7Q8fN70KR0b9M7LIWzB6WBb2c9RHIoWncAgza3DuKYifCg7z6cNdZ22+00h
9MsTqvbGBbVieIo2Wruec1zcGWAeq4OkQ2S1P9dyCDLrK3wRY4YG4GzYWrIJds6A6WGA9WEXi2+q
obd5X7IQ7r0jRhfgqE/w9ARYGh+YTvPGR46qH13jJjg1XXx1UA1m7JRCzoY2K6H0agBlajoXG5cl
9fuzbhzcYAhHS5CRh2ssSwk+0WrqaSWHbfNq6qmz8UBfK1ieBqIIF6zdWIQQOmOlrDh6IIGnvnnu
mYefRDmweReHjpDSMyuo5TmPp7gOTfuwIBwtXoYz5cNRbaLGsgDqPFaxsl1v/+1YfGpN8tIY9zr5
ztfeszzkpBraxM04YtEztfbohgzSTMOb2TGxTvO5GR0FQhr/CaxDsoDyJxINb63Dik55ZRhPmFPY
emmnAY0WqWbRPXEOlUaclMvqH5MNM7kfctzYpqBYRbVtl0M8+mW88Sxl+h3icPdO/M26n2lZXkY9
lkg4K7uhOVEXjMTM6wZw2uLF0Jv62eDy28bdSicOxIJJPWBtY5Wgaxip59aefdcBT0GKyfjXYY2L
TegyYMuD33GRcbl8NzrIdzK+ywUidA2Tp4lC9bU8hjwoPYjBPDBEfN+qljbAf9fKj2TpO+ZRsuGp
AdPPAJyDQTloE78grh5TeJNTtp4ioJpAnY973Nc2xPrFxGvBw2qn8jIvTjm38EBJUYtCY7MAWXEZ
8liLoU/fA286CQzbmu/1SAYwnOxhioDFKte+RsNSToYX/qz+xP0EpNodL9vIT2kEEy6xIcp+LZxU
IM2r+cSE9rztUL9vfg2bgsvQzZeAYnEh7aqwaz94jIdsTf71bPoTI+tkdLarK7w34w8PbUIK1wvO
fdwe5k2OxT44AG7XawJwwPGgNQ9AinQ/Quh62DG1qfakrIPRsvOzTjY3SdubGwQ265au6ob2gUn1
Ow3R1RK/OzUEIebAYzG9tDtw7vZj7NvHaAuw6SNelIXaxkuR1NqfvXlFJQXvD24wlunzoFvMA5M6
hwmC7c0mnskM5MOLIWIAkzbDmT0PpMaSWnxVDsa7LQ2yfUlfUgf9A+KIeZjYHH/1rNywZkYXWEet
xggVvoM8YY9/ghbCv9G5peFyC/vxFz7XmPUQHxanKJ/SOZMEg9y4oAarHO6HZ0oxEQLTp8EGlLv/
b7EDQCoHnlvrLfHBW+3sptykdABcxLgmJw+sXkvBgy7iqWUUGnrZnpgAFaj9FEnTUHrIkX52THz2
M4ZEvDOe46Y+Sh69zMJifiMg4MjYn1YVvfLF8R7HCJ2lw9HfG3XHc+79buNc92kq5n47wkAv25P/
gD0UGxsyL7IIXxKFdeMC4GaBDNkqiV+s779P0r71/nBOFKugTMpD6HHYNpSDVh+tR2CWbHPIPjMy
2tzGwD7XoBBsqDQoKwuTLETPZAIxfVruRRsOJ7sBG02nkovk0g84bQ1o12UDTsSKfT7BAiJT6R9c
ZbCr44e580B7nxZIUBYyPCNs+QrlSCHosXGDLJ3XbF5eKJKV0UFnzuqezDDmm0WEZvcv7vYsDlfA
r68UNyPXr1MrK5O+dijF07YAPCboJ0HdoFTFM8JaOpq162vb8acIkwaEZUWkp0fMfRVBXQi97tgw
WybQisxLnyFoshrRjWJZDOyqeXbBbeyaAd8h94EXgCUwcuABzdzWyR0RJgAG74I777/QO0L4DDjZ
Q5NPcrxS5vh/JrYV8wzAFWQR1iyLBUPtqgxUBE6BVFh8vdep/4TMaEj+ky3QrO1VgcgEAYQdmn/a
kiL22jyK2ow2fxcGxA5aJlz62yhO6HZ9/s02oGQjzVeOJhqyqABAYSz6GnrXrB9ZqaPfdMJgo23e
Af+DB2SGqlYsKTQcBlqrFMGKyx9N/6bszUOf2fSvcm4rjisojRdUuChTIBD3pTl5OnlBf4TGyQdE
gw/gw38eeCBMFh90MhRUfjAclCEaC9XcNmgNWk8fYmzQS1iZ9LeeYpoggAsgK074WHrBr4r68+4g
M9DOb4n7LzZBnS6A16FXGbuzEVDCTDQnnigxi+BO8Aq59NBTuCfcM8C8WclSPE7LC1SjgNJnmJC1
hVbzQUgoxADdEpQQ5iEgxZ8frHte9fcezY8iOTW9X4Yurs8GdMY0HlMJPt4+de4vhYssAmKhrs3t
jE/ue3UQbYBZh6xpV/x8NDN4Rmj71w8/Cb67HshUPJ3XDphmlBx2RQoxFh5PzwbKFqbGIgIbQsMT
T/+ia80a8hYKSMTHHmjU0W5A5htEPyRbRR2oK9mr2aFk+QDdm23hO4P4y1IG2mk9xNNHAlmatpcZ
pC3wUkDbYJ6bOkLHEw+8iNA3aQ3uCn7nvv27QyEUM5MBaQB+xSq2f1D5zED4G/InkX+m5XPunCyJ
/mjy4sm3SGKT0Akh+t7BEWAcmtcLS7snWEnkSuEhhDzKrvqBqJcUHJSaEdWHK4pJk4/uBiSi+dxN
n4Wg8kLhZsJATgGSdYDSBc01Wt0Gfz1AHh9PKKjkmQCUSwBf6W4remiiyF6ndixpt+UbWVAmnmUK
bcnePwdrCJfLD+zP5Qh5zRdkHRg8iqH3PHg3ijbOmVa0MWDeti6P0gPfH2FvWvV4JDHaxE2IQWjs
r53xJC668GVmwYG7QKqY/9CjTeeaFdKH+fPyicILvSJfv5M1LDfQFC3pXpTgyM0wkNQxdehBZmIM
27Iu9Mt9ld8tYP24IUvt+J+ulH9gPQNGlpoP1uufwaL6AvpsLKw00Z++u6iRIZ3qdFYVgpc26ABc
uO8A9OUzJFCOVyCTBH0cemko3SZAobS57J46CIiyFtfFSzvHcUdP64V/DDaZGIDItMNUDEMmaGHG
q0cxsbYWiofkRXW4h4l3HRVkBdb+x+5UlmgIUNHgDu6cBxB1PnQuQKZP3IOPPKZQy9yqc7pTt8Uq
23rn38Dd99h8uNNaGoYHr8VotkHoOTrjk5V3NVryEAgQ+Pj7caEltnaeu70vZ8DZCKYugMBU6Q4U
qB8Oq+OV6GyrEMqxXs4fSZj+6ziOtSFnBEDLTNEE9ohiLDf03+m2AykbKos6TcP2S+hmxmbQ+m/0
dNGzvq/6dS/HZQO0bwvqDzck6UGZKQumSZ/HarltZKy3oP23AVTQcDka+FAhjfVEcJyZHmvZfWEH
9WGzYKHX6SAHvE7aHZ0ZuIuhUGJ20XEFPBIhWtku/rFZw6uS/O+4qYMDBXnrxjgH0IbJFCYRBOcJ
iUVJUiArvlq1s2ZJh8rrutgushJXI5r4wYX26VXD5tc0GArI3dnQQJjjpgc6z4VdApAg0wvcc3Oh
zHuwexUgklPcvQtcE6yb8wWYlbvqJxWjrAuZnKnynslCix0UaSyQCIAH307tfzSFu45aQSE4xZBA
tNAuJ0p5Nml5dJOt3DiGSFC4TkOLefJLJzEdUEBEkSn32U76rHfsg89LsSggt/BSklhaJQojC4cy
a0NEc5ueLMElJ5MLBahtenNoU4Q9uOJgGOA5EDjQJZ5NjJ2fkJdgLAo/dA6exX05QP5F4XAeoiDO
7LjgCzKbKUJckELE1cAX3IQSb6p/jCcKkZ+CLfM4Jy8O6pMVkMYRtKAiRC86QoPmDE424sZuh+E4
senV7ZK/xllq6YmPcOguaz+fmkGXvdM+WC7eBu2dyC5LDt1eYppyAFeosR6yYqCm/n1EkiBE6ZKH
s6jBxaJf2Q5ILs8pReCKceALP5lyQEsK05wnG7S3Zu4OW4RPMq2F5RiCxYwnypyZ7+CiYucGrW0G
M/jD4Pv1hEo3jr+wu8naQFzlbo4zQauQYNDBrOHi2TE7PbGZHybcp0wlCCxpKhqvNTib0sWlCGHL
G2DNzIXIoYPedwLBRGJYYJH03WnGsAgY4AwfXbkBZ+rfBm6OchMo3uI71sOvA9gZIDi/6Uaj9bIZ
G6DCApG7UnMJI/DvafTWN1OFZgfzbgfFXDe/J314juScc8hVmN4eaKMf5qWtUPCQ12Ahvu2OLX73
EKoBV0mWDQs2gltRpiaqW7aV84zGPYzf2wTqvFR/cTHnTSgOWxyg+QSKy4F1+AHA2SY4mKGrt3i7
NMq9+SP4Yg8SFABg+IITSH4Ri4mYyjl0Eckdlf6W1nToS9eudRdFlfIb3MkM5X44Ybo8JKGs2juk
FsUXyH4f11ZCoSevUNE83uH5JEDanv63dIC9p6hQvipaGhZoKb9n61ZsVEnmuu7F0VGlQbRCfAhs
SdUy6Y4C2PKmt5OZZwznzXHdUgqD1+nHN2hMwO8+OhoPNZoxRYNrxOKsv0MOBgji2sUPMaRNg9GX
eZpeoZ28a8YeKCEVZd5lgcJTO85zKNLP+xWPaMYKAiAMpJI/t7HBgcbGBNnHr+i+eBf2AAO/3QiP
NOU5zP5qkcAkUsxvtp0zbtSFDKJiej8sif/esOlTp+ywQGxOu+i/zWDKTzZIwPwcXp+VA+4/mKar
E3dVP8ZVl/CDm5CzmBAUTMZSz/xr8/B6kZ/10pynqa+lEfW2rcUK4bGSqph19DLo5ZGswN9GNPQj
pCMhWW79Mlw8f3+VrbhsTXtG+lZOHRhdJFvd4ctsIFGYILwJkierkW03RH/mFYFHDqpqz7qcerjx
vOASNUMV4e4RqVNPaDCo6Q6tg4Q1IPApwlmN5x8SMj1L3Cr3rg6XYMXl+LjEMCeaxi5PPLTmOohu
AtZVPh6rO/o6ojEMhcKRkODyoDRX9nnEuQcNqzLT2aOTDkFJ9vSZWaRG9i34LeoIqDEhDHI8/D5j
C/mnj5sGWp+9h1ogtGWrOAEhJ+YCHhmfaEIhE9SlC0eq894udbPhyPQxOAzfe5w9QbC9gMEKsBuo
+/8wjMH2OwUvEauiWfUJs825Jf1pEQpKiwlb4xD0SMeFED0pQZCe4OkBoghwJYjTH7s0mObTL7s4
v5Lgv+yd13mDKh22Evkcu5dGTH+mdDqsG6AcaUqH2AcYMfIsothh03DW4fwuPcNNpFBTd8e/tRuz
xTys0IS+okLjhxlUHoEX7xF/qmZ6mKGsUXv3s2BMTdGQE5xe18Ogytv7ysbq/PaSPcbBXrPFVKM3
FGB1shT7Dv3cPnHpYtzsYbTS5QNmPS/EV2nMdQe/Ofd4G/D8a4BOilSWXnogKn2aGL0SfKhAw0uc
yjJSvwoNyBgvX2wZ/qFxeZ6CuCt6iQbcOCFUJOjEIFcLgUJPIb63FM89nIYVmvgkhTxOjmXiBLUC
Jb0ByyfoY/3o0CD7oGei2qFLDXeGHRAGfgnK/cDldbwrYKgttOzEvPgUI8eoCy9BCw9aigTjpemc
P1OoysFzy4kpNJyJE+WBs6C2EQv5ZLtB9UqS/jhuyaeXzsFx1ECP6bCnKLQeLHAb7NE4HnSgWBR3
zjRGeWp2tR1c5oMcthIxUJZBbq6W5Tx3ExoDoXm5iiQo0lS5pXScufZS4JTbvOL3YBY2unrB4u7W
Yo9jwfywRkDstdPG9/OzPyQ7oP4g7FNEdmPsVBrKNSc13pdOcGiaEQPzMJdwu2qw/9BjQeHuMTac
ldD9r8c8L297mT6ODkTySQ+5BNdPKScX7cn79QB0PE6LDbPQhXA//aQdRIwTwMzc0SmsbLkzZ5FN
VYHlMZ4vHZaG1rXnD92g/mqn1383K7CGM714EaZu8OrJg0q8/tasSMhM4qOexCMb5Cdn/mEMdowo
o/9GQrweR/6dagFFD1lrzXkc8dJ9ul5XC2pI99iuW8X0yCX1z962paUGjgapNbVfiWv6m+8q9Ias
Bfc2TnORwj3nYLE6n+tA3HcuwgA0HvgqO+B9Jyw1L0G83wZw8El3I/TK1r+7X+/rrQcMxba/DJyn
aEnFTPDAXSzA7NibQpxX+B7MSR26JzUFkEKxbI6XA4H4U94cDtHlUiYglIJR4T3f59f3IUbhDbOV
k9ylQUXRr0NDoqHWJdcRwjDeNcUQXDaaFHwGmUJyQy8OvkAQWQnA977/l6RvLsUTAgiog9w96dCm
qot0a2nx7v9xzFjIU7Ph1RPyJARmw+VL6T27C3bgD97wOW/ReWFboINtH5J02BVsTxnSB2/kBe+u
UXyMILWJ/SlzHJxjUowyBr7YFmtUCWMvO8XcE+Z6AQv7Bw9Hvjl/Zui798VeGnsbG7TF/Y0B+TBf
GEKhm8Ra01mOS66VCwIM49LKTxRYyMpSuK9AIYVnCFsWNIIEwz9zdJ1S/Uexi+RDI5TcCW6greHj
ikZbN4VLD9Pk52F/8pagSJIHsLTuQrHK85xq9uw1STGBGh3v1d4VYNQ6bIBxjGH0HAafSEkpdvNO
cMDWmDy4WLVQ4r99+w/l1jdetSBVKzHhN9Y3jzyGONV7UPRbw4GcQlvBQbTRHPQBoJ0Da/YsgioE
Xe5gqoQW8fSMvjI0x1QhnRKTv7FB5VsDSOGtx4oBxkhAL9UGeYC+AgK9gfiuOgUZCGTP48Ry3Qwl
cIBKYw9FAOWE5NN1nhJJnmMwXVSww+AUY+QDGTyN0BE023lHDUy+tgkgEyTh23zjkCPFrVfHyX9m
VZUbPgYb7nxyCzQ4Bnp0aFp1ghzTdK9lSCsstlbUlfka17Z3KoSo3WLiHTbA+XbGvDDx18Rtzwla
cH+JKzO90RCyCTMXi4Xu0gYfercHbxMYLSX0IVCkCJ1h79FAdgb3yAtWyqsOrLCzHWeI2Dcuih7r
BkrIcwc8tn+K7XpaPYz6phbdOZ0rsYNa3+665gq3uacRZ0oD/GqPK5hOI7/c8dFzf8cZT3tXCq89
ynZ5XSGJZC5UtPdWbMTOX7eMzyyUuKwfffKG/x06KBeKIvCA/xfuz2MYZJEfgZIDnPsADIJApyYn
GK7xMqVPYr1I54i5r6fNOYSIy0I+BFa19wBthrjMUnBkdpsxy201VkfKPmCneGD5DoszCrknRw/K
6EERdYE955tGj9BBMpf623Myv5ruLrR8xGfxEzQ7/QW8KkFBAFx/blxz2BxT43m4RhtErAT8nCZY
4Qmg7/NzBDC0tB6XD6j1oMpEK/QyR8f7QDpNILdeJDkN20l0p5AAEXDPfe9hr6wr7xtzLfpO6NGB
3VBcC77CwgHUjA4CQJ2LLy9yKZwICOFrR9795qWFR6AfH2dx8SQ0MWDIsIqQlgkEretrE83Y49gA
oME7QpRt+863P2OQ5vHwKPf3MULIqNuUK7QxLaz8qV4XBCEQrETRMm0D0MsIA3T+DuNhl+99cmae
zaDl+Gp6fuqxmBmAfxiW4Zt0/SEk7NG4bwOUJ1jhdUFHdTj40B6EUT1A7wBzi0cvACzWu1EZc8Bt
uKIkHk5ggMmTCK/E/8sxrXswAWMLhhWnh8odBaX7oFgf086D2L+aFQIBCJTdywKio3dBEkK9eBZY
tGp4DZo6dSHvrlpzdJ1bhDYkmIDjkLlm0mLB4BGAJ6AAL+/Gx0BA8/4iu7Paj8n40G8Pe3/ufWy0
9Q/R9gzYx0srb3ryt98t/e3ZKzTrrfee7s3zvvXPCVnQah8QX5kR7zQ1f0NsbzFmAWN89vgNsJ/A
5R2JKG0UtFgAbxpIVRmSoD1j0WMEennqgl69tdZJ/45u6JwmM8NPyIGeaV3v1nX+EtAX7JJn0f9I
O7PluJElTb/KsbrHGezLWJ++SOTKnRRJUbqBSRSJfd/xRvMc82LzQVV9lAliEl1qK7MqU5HKPz3C
wyPCw/3/u28DfYPJe0i9oDH6OmX3rzXvi4MkbT2O3hoTXXCwcaj+tOjhE6XnxIhWtUwZvOnCAhtd
dMpwp7raOu8vh/w71b13Mg/AyMe4+WPHthCnBTfu91jfE3Oq4Lk0n9rw1tH3Xf4kaC+qeZ/pL172
mDvCSqOeR/Fo1a99kpNsWNyHBjwFPqv0hto1m+x0kVx6ZDMRLr/pSNBHO8snoUvyYOCqOlQjE/TO
pNG4ide9b11TJNfx+IsRJK47Dr5jqTOvHDpNmZeit61Mnjvo3nDjawr2VgqFUM3Ye2em67bO1gI6
ve5lnrFFU0AQGazXgTelfNci+FO4Oz2ExKCk4YnkWUIJp79NkPSkDL6Q16X4XiQvjfSu+sW+5rEy
piPS6mE7lq8ymhJpaolTcxNGXz0ZP87GOxcpOv9glWtLzQkKz3ha0om7gNc06YkGoNK4Kusf7YBq
KjtbWl7rZGVTaPS8gG2d9qmKJzDKAMlk2Yl6S9WNRIa46d4knkB8GnBy90GmpUfvPiv6VT5Yl7ks
XpkNBfbe4/nWdGmu616SJFh3LPQoRHHCKdJaRqyZJYrDfU3FSCtTrTHQ0UuraMCzl6fkj+XQrYPY
ouqt/lSvwovveqsfslxf+CYzJB18j19fZGQgOCLpSCWJUsNgvJpnwj0hi4yGwkWiU7iALzG3LGGN
g3KEFUlChNweWCL9pW1TrOus5jhQh8+mYi2R/sy1/mMXZE3sOKaiTVgaBCEPZMOi9T/vEZEeyodM
+gEj+p0a9tdd0lyQOqednqSV7yxwXs2QNkgSjE0GnCDQ4fwkVTsy09XjmIM8ooJtEd2lhvcFpe4v
5/1nhgPnBGJCrdJ7TQ29Brp7vU8Rs9fvOkqpAjqtjUduVZ13QV707yPK4kgjJCu6Cs3K6dxZct7q
clHiJ6231RLnqRxzxWX+1vY5NwLeDR3pPo8W7JxbJghYq3A3QUOnqBOeEo8eRUWpQBULZdWq+cqV
qVKlY+i8cXMzpsCFIosSTC6KOXKZHM0Y17K08+R+5A+566x0RXfreYA5O44BRnqMIwDuXzK1iwDI
PcdDK69RVjUEcVvHYr9gyyyUJqHXANEGNdCTidKlMC4FBJY4Fr1wDFXdhz5ccPAFCH0iTJU3fgJP
KhCdT2GqfCGbFj2vC5RISyCTqR9KQwxrGRCa9rOUvPOTJS349AxFjYTonkJlGJGC5oLTWVEGQevD
UALC9+JVpzUHtRdvE5m2cq//5Ki8VZ93g7kAiIQG1Jcizqaak7nxq1qSjUEm5zdwPuz0leANmzKi
gGJhhiSZrz4lPmFvUVWMM2V9ulx5ooTplW4GO3tJ1uP577b4zOl0Ex/SHxACCIfzhs1NlipCkCoZ
kgmF22Qku6Ie4KlhO5OLVzH/Kos39L/8fQhNVCTFtIgESHqdTlYiJk1XKPiDX7z2NOnlyhUykQsT
NGfHMchknVIGAz0WtxaKRIqbKKiuc13ddqq6IE08F290TTRNzRxX6ZRmuA4txaxd/CA2012uyHsj
qX9jRnQ0CCDyhxgJ7qDT4eobUc1KFwcQalJncgtZRgfLmJ3IMDGen5mfLDpTZ9PHRQTJnqFK1mTU
ejYHQYutUQW2ezHokYw3lxVqt6o9XGZbus3uk72xMZ5gX12xaxQXyQKv8ex4Hn2BybpqrSLk+MkX
aKjh0NuXaEkL5Gco+P+bKE+1+Kw2V7pwAEHYk8XIN9fxpvpe2s4OxopD+uo8lnft5+JrsMACKY3n
wI+4GkEK8iJZ0ybTqBlqXSRjTWdZrL4Oex7f/K+eZLuHT1xA5D1dWoucw+NHnoOczKbiDkMbOpgq
2s1B2lPMq9811AQh8ix80ffKnXgp3wh34n5Jek6aC486fMcIsloaikOTQ7HM24XHizblwLvuSn6i
LzRY+ztnT832TqYkbkVf2q69fD7vvnNr/hh1dK7jvVlzE9UcH2Jydeuam0HLaK9a0igePfDjoP4y
bfwSRyCD2XR94AJSXNH321wG78mzv2WDkX6ct2Y28h+bMzka8ipdhj71G3ZM1eBN9ZIguyZs0m6r
7ayLahd+Po+3NGcTB5VIPuleD1xaQPekU+/91lLgXWpfz+NI82v81whO3LIwncyQaFay4V+8oeDd
zjcv0GCIB+eTuP1GUmDBsBklGfTAj7xxElRUvfObxgBQeeWiH19zP5O5Dr+Uj+6wVh4XzJu7rkAl
x61BhW0cguxTB1G1VAqMHAfpo3X1Uu7kL3AbX5u32oW25CFzU4a4I8aNJ3muKKdQZVDmI+F8ZVN7
/6B8atYRHU9XwQtkIQ+quqkvzW31LdhZC9vE7PI+xp14pp/oSuiG4EqvyPE8J2ty+z5lgQ+GvtZs
+Ub9GggrceddL1ERjq4xXXyGoiiqJfMvfboX6tzt6SWjzSByrcRfV6Xf3dIuh8pI0frZigRDlK1j
1VAe1TTu1M35qZ1z3GP0iePmdRxHHCG4DuoZ5frRvm+XIudcCDMUncIOrmgyPns6o7kY+ErL25cd
DurI7ADzTOuEq0bzvv+OLf8GsiYn/14vA6/pGElKZbdpbFAVbe3OQ8y7yS9jrMnB39Pl2uwjjGkv
sivpR0nug81PpKln5b5dCdfDt+hdpA5w4eg37yS/TBtP1EcRuhpSXmhpf6XHhkp6xdmTT91CY2wj
pzCGtHvBURdi2sK0TVXke0E0PWdgNMXspso/58JF3L+eH81ZCFWUOZzBr6pMD+ZJ3nem4TCYGXKX
1nNElZD4ch5i1r+PICb+rceO0AT96Hy89ZnZIZf35wFmD0GQr4pcL2S64qbHZWobW5GmSiLxbbf1
qEhaGTfiXb7WX/Otdaj33dI9bdYk7oWc0cl4MHCnvsCpXTO7lNBvZY99sIuEvy10xUVJF9EMFmVV
0tRJsK+LOJJ5p+T8WBswTEFRkv0otCWtmdm5R2FBNC1uZSS7Tq3ohkhstRYrIutWgUagoIV3YbHO
QsDmyR2DjIM4dS+PNgBBbti1XB2iKKvc5eR8yQL/bfpd9inVEk2u6yiJTzNqkheH6jAUNDmnz2Op
rVU9VDAgnXezjwHgFGSyPSVlovgl+n4seNLgNEwPFkW93kXqRReFf+VoS4JDH73sFHBydBJFqg1b
EnekH/wn2YjvdMofz9s0s3ROMSaLs+yLEAXeESN/cXv4ZCBD0cf+2c+hellVb27q2q5MB+AP2Tro
w5Km/cxp9BR/4oM1gsR9PdoIfxVP85c1om6J/uCYVJbqL2b4qCqQl5pPZfwjqB7OGz9+9um2DzbH
G9R8VGR1ptcJwXOTAD1pzjnqs8yTAiSdarynlrH1dzyF1LSxnAccJ+wc4DjhR1uIEhWakqpNZQv5
vehRjZrQgeBdNsQnqvrPY31ceaplUttmSSy9MS17itXLki42IuntMg3XrmpcdlpwobbZws16xqQT
mOmiMMKh7JABoIRQhUZI3afOk9o/hPKNqSxY9PFYOlpkorgmMmfilMRZD6mvDMuUfT+Cq498hWZE
9+VgQQyZLMSTmcsEWCZjhKAdSbLp80vma/LQaAnXMW0vc9kT+s+UCgo65aeHTHqiVEUV1qX7LaXT
ObUOYrfwBWaW/gn+xFO8vlUE12JYE0n4XCRFurUqufjbGdRTIycuomjxkHQ1RgbaQAecsqsbb0Nj
5Pq8J87OmwntvyVKyhimTz3RCCqDZmbmzfLpXYU2KwrTT6EnX/lSdjgPNT9s/4bSJsfPTKylMqmB
8ntSTRmVj6pqn4eY2QWYGUvksmAapIUnQRmSnshzgwwvdDsqJDwkgq5akR7Wtl/JlOHE3QLg/PD9
ApxEaCXwhtoKsSmJUQ2lu6rVKdge+7+FzXnTZkcPRhYOUjrvKdPjpgLbfxqmvEs5krDxxRuPkv/z
CKNHTQIgl49fCBO3bhKUz8sWhL7S6WUdBIWWXCNT94aYIQ13Hmzmgs4cHaFN/BsS6raxfNAkD1YL
NQjvYg7SVmreWEJ6aBxvIzj+PqRFRyskbcHrl0ydBMZi6NootPATzzz0QnHRwNIstwthYtY3LLjf
uaqrFNdOzolBg0xqNIL0zcYq9gzuXtVuOyndLgylPDtxv4AmE+c0cDy1NUOpmK+6V+/0vhpoRfWf
TerGdJOiLSctX1w66qTE2iJcCftLubC4l4ydTGdS9o0ZeXwHl6Y7i/YUqIhbBapZuirPmzs/d7+s
nc4dhWQ+Te7krBCPNmgtdrdllC+s63kQ5k3m3KqzJk7DotLKiaP7FTJnGuRHcbStYfmEV+13TPmF
MokejimFFDvwQJpqVKKWz1kYwnnXL6DMR45fKJMQH2pN1ehU/dvQnK4drv2e2y4878weNFBr+2u4
pqE9NkMp0ZNidPW1538pKeuFx2FrSBmk9tqCq82BWSKHQ5NDAM0sk7kJYexIa4GdMU6Hz1Xv35Ld
Z/fPtqEe3FHUvQA35wrHcJNJGjQ5D5OYEM8DAuzZQwlbnGxynoolf3feH+YW0THUZKZo/vB6TwXK
y2hvwBkG2j90zVvrZPbOQ805xRGUPNmM+zqjw1YGSim0m06ROF6YC2vo50V7uqEcY0wu4pksRFVM
6IH8FcpLU0GEgLaQxvM2jq5vPAceDJrYEJxcx0Nna+h+nLdxfjh1eRRKoaJDm+CbYlsLuYZXFjRj
5HJrO7TYmErz0FK7uBCV5sdzzDmYCiepqSC7TKaWMlriH4DtqrRo0vVg/vitWfuFMu4ER3cUJ3MC
14lASTKNPk+NPF5b0J91ftzmTlHIQGl8aRYZVFOnKFJPZWOoMG56znOZLNY7w4e7Mm53A938fmru
svbvFwz8VHuUR60ZBX22yaLWB3hujDGC+JlqSz5KadpbLisLF6LZtTzqmPyFMlnLqiTUddcTCgV6
EWlVOPgcLehq2J4fwNnDjXWEM1nISuLSVzyG3CC6KooXlQr1Kn+Lmh+9c9HkTxG8qVTtngedt21M
Sum09XCcP521vAwEFRUUVrTR7k0qolsLHsXMXzjVzDo6qcj/gpm4YK3pfe+qI4yZXBSNdUsl1cJu
Mm+JQbGALouUW4w/P/JyOYRAoFcZvVp6ychq0MwqUNZ6frhmg4PyC2T8+RFIloj4QYgdurVxpGu6
JWDA21WonJzHWTJm4tiWTNI/Gl2ud0d1DfUQV/UFQWRzHmb8mA+x9siciWen0LfJNMfxwKbDhZhv
Qh/Fy/Q5c98rvVuovFkyaeLdcuJXoezXPNhThgpxQmXdhYPmwPYSqEtPr7OxSBV5KtcsFVaOCZah
Rn6WxWB50BGJtM41vNrH72n5KcreRfVwfhRnLfuFNq2N6soha+IctFQ6xN6bRSF1sySiOKNKTKg7
ApksVFezcode9/EtVKAlf+Pv6Y3WbVRwVtrum3Ddr8vbYROv3U/Clb7gJksGTlav58aFm6VgeyMJ
bxRsHTlALsNf2vqXcCZbCGS2TZzU4ITf1I1+QW+audEesk2/TR5yHu26lbcTL5eudTOvT6dDOwav
o0XtttAgmdkI+wxTOTzgewdB2/ZZfYM1fN9HFOzaxTts0X+/vglg4i6xV5IospzMaU9pU6ag70Ql
3Y0TQvZSbgYYms975+jrH9b4Echk8sI4rNR6dBwhOdTqte/pcH/66y6CSQLmeh5+kQ05DzmXAj4x
bDKRQZP30OyDCUk3wnNbq79KIdaqUTqykp0QvBhtsxNrZ1UPB11cykDPbjZHFk/mU+VsGMH3ytnb
rGgQQCIWgvXv501cwhhd+chnusyhxH2k8ZasL5l0L5lLSopLAJOdRovIq5Az5DCgv+vqq9y+nTdg
dq0Z43MUatkmT0anBqQNb8dKKJL0Ci+KHiKzh+i33HssepRljYLeaSFTHzidCykJIWv4QTMvzJtR
toVjSFqfN2V2FzvCmexifpmESaqxWdJJI2bh3kPjoKU1UA+yTaBrv3OUOUKb7C3U8Pu9boImiBm6
Dma6dXvtd7zrF8Z0R/ESnhKagH25SXQaUOvnph/q1flRm3WwI4xJ8IHM5K80Qg/nSGflNN5pCF2c
B1mYGl0+9bI+qjSCD4NVxeUadd0b2n1fMy3cR3oJXTfv4OfxZoOdiTub9PKipDxZlkI99FHXM3BZ
C6mZ88Upr1TYixQ2SehAaji3ZHcBcvascQQ5WahIlAf04AIpw8uiq5+0YK8M6wJhLlG7NeIF75s9
gI5lj8ibypwCJwaafar6kgdaaulPyGPt9ES6FNvuIszT/fmxnDXsCGpiWODnpmgkQKmSc4H40l6H
Fo5sxsZrY9vNPsV+uHCQmp29I8RJTBoKSYSEY0SEsyfSrgfvzlDefdTn2uoSTRU67c6bOBsEjwAn
kaPIKt1PGwDF7mA42d24Q9HMvZBKW5qzScRwM8V1WxeUJut2g+OuC1quIZ4tF3e+BXt+3jCPdiW4
YyVBHq9ZWu+Yq7ztPmeib7ultT0/bguuMS2WEKg+qLUMHCe5K3QYvA9cvlcOj+da/H3k4DoPN3+e
IOeHKBA1FNq0J0Rxi7oWXU7YfdKvVFmBCMCF+Vt66CSOFIaPkAUpXYv2Mwies472Nstc8M35Sfz1
FSaRLHK0sMgKDhWSdeu5F2lwLTrDIbWqhVU3f9A/snVydiqjTNUgRmEOs+BBLbUHMUwOXSK+dpD/
VqKzgYp5q5nCJ70btT/qSwg7X8McUvkM5ZJIXRsF1GKSV/6AnRs1Rffh/GR8XKTjLMD7oZqqROXZ
5PsJsuKIrUqtcGZdQ0tliQ/8L9rRf2jiY+quRcgUzwN+dOpTwHEjO3Lq0lfDQh6Lk9t2LVvPsNX4
+sIK/ejPQJj0OdE6hmnTk0quFwxcRU0L7eQ1JJiZukIRylBfRHgxXGPBoI87L2gUKIgcvFRDm8bw
pBH7GN2riv5oddsHyi5Oks35MVvy1smYSV4exYk2XoA1RGPq94KESNn/qGDuOw/00Ru4whx56zh5
R5MjNJoqcmfjCuMe5OC+zCEx4lwvZvdW+uBDz9TBBXYe8qM/nEKOth9B5oM2+G7LSnRg0ZFgaB/L
x+EeWxjCJcsmm5Hn1D5921gmB5CcIax4bVn3RX0F8+waDRpVSBcAZzLfGm2hGh0i6BeTe56MZesJ
oiAM460pvalSAXFLOiZF+CbfLUR50TLpvQ0UbCs4/xeGdCbAAj3WB+t4pkjh3WRME9/rhvEKDIP9
ymlfFPgT4fBch9Asaty7ScHbEEDqFZXD3m1UVAtuNLckjvEnG3HDU0Umjvil7iEVoXhfS9OvF0A+
Og5GajSHUh+ncYKaRC5LUYqM/8thtLuM1D392Enzt1PFQBAZTY12Bjq+puNYZpykKZm1RaO8Qrwb
cc0EJnIItf7uGiCESDKNizKFieK0FEhvWs+LRlNM6SLEHXxj79HJfh5kblKOQSYLDe5hF9J2dVzb
iMZ/Eegy/58BTEarjF2oizWsiMwLVBrc5u38589N+LEBE68aIA+PO2EcpfDCH2kfzQuxfj6PMQ7C
aXrldCbGMHIUjZxA8zwIBNidkk+R9KTQjZ+jNv34OygUPpAlYtedlsNmEvXskIQyUkgTIlngPPje
Ls4/nUeZH69/oxiT5z3H781eDEGJxa9OmqA3+lgUS677Ma4yYLJOmQ3lySYFpKcD5hq+rlrjgMHj
BLOmYqpQGgyZo/3QgzqB7rnNXuXKdd/biP9AKJ3k9+fNnPXro/134tetOWToIrH/hsNORbS0EEL7
PIK8BDHxbERoZBPaLU4P2/Qm3zkH9ytc2SUMP4dN9KzZia3fXA4/lE/Gun1BS3MFLc8Voff815ip
eRtPGqqpkANnWzEnd3wFMindzXxowGBlvOjW/lf9S73N9rwkXYXpCu7DR6j1z4POOtERpnw6v6qc
a2VkeZR/ZtedvInqbbG0Nc+P7i+zJi6k1Z4Ww0UDAVr53EOA2S6cwZdMGPGP1jSaq4NbmHx+GV4I
2qGK37Xk4fwozYYNiwptWYc6W5YnYUNJgsLsAyBIWEFdvu3Cl6JETiU5nMeZHaqx50eTYL6nBuzU
lLjLGskbO1HyQF8piJmihXUeYXawND5atQzyfMbEx9JeHcJkMMaq1FcTvV+Bqq+y+Z0oewQycSpL
dK2AgiVuX/qF1n6S/EerRJAGvprzxswO1xHOxLNKXuNdQQEnly4iK9zACLKAMHvVOEKY+FaiKJ5T
1iBE0ZMJ/1BqIfa4l/XHMLjq49+YfQgOaAfQkbAj5p7OPt30nROgG2mrVmfdDyiMRDACSkq8+fvD
dowzmZ7Kq6SYd6HKlpM71Nh0/zdWy/HnT6YlDWulC2Q+30w2JWw0SUyldb/Toec/b8icM8ucgQHT
KQCZFjFY6LNXusRFMBDvfCjXUVgpEHb9n4FMXKBEQw4qczYHQXkdpcOh+I8SeX0eZC7AHFsyWnoU
w3xKoHrkgrhk5gfoZoocrp/w8+AtPbbMjxiUCnS1awrFH6c4ZtyMixOcXvwijPRqkJYuvn6OHzI9
ZBEo/w0yOci5g9eomgtILn3ptXXLa4vCe5xEc4FaLyzQuRBACYsyMvSIum5NDColrdYziTUDcyQv
cvdK8u38zMwZo3DyGYkTIJD72b9xNDOm02Vkz2A1sELJXYktmR4Yk1eFBWmmYl5qSCr/6XD/67X7
3+5bevfnSJX/+R/8+TXN+sJ3yQCf/vE/r/3XIi3T9+o/xr/271+b/NZt9pb84y769vpWTn/v5K/x
6X+hr79V307+sEkqv+rva7QgHt7KOqp+QvA9x9/87/7wH28/P+Wxz97+9cdrWifV+GmunyZ//PWj
w49//cG70tHQj5//1w9vvsX8vUdkWfzq//4f4a0SHtPv39z0w19++1ZW//pD0MV/0ihqWDwYSH9e
vNu3P38g/1OkWYvSH4ViAhmK9D/+kaRF5f3rD0n6p6LLUFNodGJAJcICLNP650/Ef4rwD0mWZegU
QvG4+8d/jcHJXP2au38kdXwHmXBV8rljcDtyfoVeNFHnVg4TgMLHTbdwCAUb+MVUpGkuYGeWNxIv
/8m+3jYbSCRv/K2zORqkv77AMeAkckzxpklklTohxSvBM5FGIJG6DSR0GS3oht/OA8mzSLKs0s1C
ryLX8tPYYWiCZ/pUb9hw18aXZDmvxG/RD8gzv0DpblsbZMr8lfqqfW3X2YNkq7f1WtmE23IPL8Df
7Kf90+qj7zIJMYbbxmrT812q5LHOoWf2f6DfvhBbphxgP1FGxhTSppohk+Y5tTiXAz+TBwPCsa/K
61jhoNvR1jxom/61XkvPsEtvlwybUnV8wJxYFsqeMoQ9mLUHWwcsuLa8Ubbps/U6XBnbchfbGN3b
QW5DWFoeumtamJaaBlkpH71YovyW/nMKo3V1WmjWNVmA/krgINjdvWlBc6XIrrgKTfkihPLRI9Ca
lvWtznpzVZjIUcmDcuMr8rtbVUi0SjXKun7NdU0fdlXaQflR6PfRoNeo18kvTV8+81oOhbv/KUDz
upZhSK4NtEZaq/naDIlrwyYqQYLctdQYG/qq0mSSyVSAV0mJeh1iU1LJhyEG4cOFZwXrKrae0riB
GDLtYITUDfQseihozWtFFvY0aFHUoH1RS/2mSc1DbVar3KuQ3bB021KijJM81Iux6HW2Y5nBqhkQ
blErut5qTBEd89KSqS6JkpscHdS1HCtcmHL1UtdDdSVHQmYHjfrgiOG1ih6FO7g7BBopKi/N26BO
39GJgaI/usxIU1ehcO85xQ+y2PIqT9C7ccX01dDzbSlBN1Vbh05V3k3ReRVUOtFV9zPV4ztDr7cK
HJ2iLnzyeDRd5WZ7m+fIRYlpI6ArFFzDE7iN+/JSCnENKbgO0+qlTeIvtavtPC+/aXJkXmLz2TJh
N6e2eqULyb1sVRt4dD8XkYi4ZE5/sB6ZbNWhcKWZvQXjfPuSow5q1f2OnB9qtxqUwEWSeutSVWtk
eFLJ9uCHXvmoTlQlZL49uiakwlwYYrsbIVQPThh8TVCTkmRerQPTvQga5SaH7F2h1qOLBZpGg/LC
NCCeoXP9Nk6KN5ogD47R/ZANAkwBozOigfTMIFxpRZ9DCxKLLHqQ3OByFCRoHTNchWLh2KYMs3Vl
RF+VKET50czuAh1if9WwtnHarh0t/qzC8R6Y8UGt1AdLI3s6CpjFtlQj9ihrCINVnrJGFsPY1HmP
ThTiDRViTnnYHWKU/+pivASo6B6p0Tbz0p2blQ+x1rubKIK+kv/KpQi9quG+KUb9EjYDIgw8qsO4
k6Jbn0dwNArht1iH+wO6/e8wZD/C/7wNBOmHT7ZLknx6ENDbqAJ3w80clsQw/tFHarPOFB8ZRV15
kILqc6lFKDmoSN9YjfjoIiK58xSfxRh75sL5d5roHiMSWxqXXl2hG48W39MoWLhJnsAn7tjBwbmg
tnvvHsyVYkP0sl+qcviZNJ/snhzk2d1J+NL/NM2UinluhJ3JNU6+7iL7BZL/6ot6796g3rxSvjeX
xSZ4KDbVKn4ybGOThRfi1tuLl8H10nP65Fz502j6v8mxyxwstem72ZAXUItInWU77VPrvFbuUgH2
bIjlKYb0Gb2U8BBOhpWxVoZ+SBxKBPVdcSjuikOabIztsCfA3IYH89W6UJ4TEl67cn9+K58+IPy0
7hhbPp1ScYgTE9EjKKE3omlrW//CsrsL01rB5Wz3l8bC7eZnp8FkWilU51arWeNlbZo/cZNMUsQC
Cupmi1hatzZ30hX6ntkB7axrb+tvPOL1Co3kQ7dRtStxv/QN5o5llDRx0NNIwHMwm2RWoiCQKISP
HFu/Lg66DcWP+SXbDxfNc7pGzOeSLpa/P8bHiB8OZpLVlb4OYlqsnF28SXeVY/PubSt2eptcCwul
JnNzSpv/+OD+k1tw2uXJfpjJqgtea0MVvuZSvG72iCIfmh1FfNsF62aOucdo024gg6bxRHBCxxZ3
zVrZhpv0SeBkEl9Zu2rXfl7Emzl86mRE6AWmnZp+4Mlqcay4Lww3Ha3zb6CsdS6oSlq3T/HOIEub
NnZzr+/97aLfzMSBE9zJSqkpFTSoOhlx2424ybbICB2qjbFTbNrWL4zDYkfNzMiCCCXgGBWweHLo
lKqoG+DGH9dmt5Zge907h8Zme9pZ75Xtr5WFSvw5xzkBnJw43d6Vs/pPQIl9coeGxJ4T26pA9PoG
zd3dguuMBkyCARc0Gru4JdFGM43xHuV/khshyxch1VRz1NuP/gNn6Sb73N173xS2eZ5NbxIuD0vg
01T/GPm44sG6yUsFfS/TzQx1LQMVX1aifA9ROdyebv2ASonwqr06F8Un9QuCYddZbocosLs7srAV
Eoo1oYlq7S2iFQspv7m4pBvyOAokl2Vi0Gkkhj5AD5qmdmz13nQ21RVK9Tb9UrYyEAqZ7mWPHj12
OvzHiJPpFsgLD5Xf4NGe7d1B1mLHO/cqQ+V+k67/G3hzK/cYbxJ569jRYVYDL6Y/u18JL+rG38S2
fJcHK3iCttLz8IRC8d5aCogzS3esDpEp2TAM9cNU51aRWHKrjpuOg5QzxNirks0m24eHfl08+C9B
txJ+LDj3JME2+hf5Wy4/qgpPAqyAp/OJJlJTtY7i2MmVaMNOgqjpSv+iHsotDrUNtxw5tS+LFdzj
GE7m1JCwcoyP/DNNUtEWhBi5YyDD+uwifIMM+AacS+ky3qFrYGcoitwaX8cUBBwK66WCrzmbJRYV
b1bw2HCgObU59doqMmXHsZXoa1FdqmJBWd7D+YGdxTAgZGWEKRidjqtfWGFi1WC49XcLjvr80Vl6
GpnzF+kIYvz5caYvNAZTCQQgxNuifG9hljhvwxLAaOMRAIxFgzno2OBpAQKD5a6WF5KVM2ttfKeF
UsUgxH6gr1Ubw3eqzBXQt7C2goXOcmOtKZHc9KH1O8ZYNDYpOpwgHw7IslhmZSgAhX7NlWC5X9HV
/XR+vOZuHlQGc+nAJhmgyaavC2LHHZcZCQ5oh9gDqTTqo3byOls+Es9suydYY9g8mhwZbY86GLHQ
brmS1uOR1PxhsO+q23hr3AmPC7aNnzdZsid4k0ChurVrATce/9nm1+w4b77db4VdsXPX8efzaDN+
cQI2ce2+S/yk+2lc1q/E7sGVXyLSLbH+fB5nbjs7AZq4uC6Rz0kKRrFYK7Wdoze8l/b+tYEas7rx
9sUu/7wU52dW1QnkaPvRxDmdIKatD6TM5XrsWNPct/NWzSGMPmgp5C2kD50RDXffoEcqG4ED994q
uIpX3sKhaG6CjiEmm3IgGk3Uw5Jh17W55kkDeQrHpmgXDqSH3zGGe4JGCSVHsIkrVGnWFF0csW5R
aSbdAMHN1/MIc7c9GqR/QUycwBp01FrFgCiUygfdtRB4NDdpEu27xrkXCvTSZe17nTiXHlQCjo6Q
a9d8gfLBLioKRhMfZYgMWZkAHkb5kKXxnieMhfH+ydY5XX4K/HFs1SPz1JRxsgrJuJhItbP82nd3
765rxABWxaHexdfaBinvYVNd/ryX2og4HRBG2XibpdPobIBTVEjzRuJLiXLWU9/N1CaTUjETWC4G
hKmeXV4XHE/0rbhfuvPLowt9sFgdiZvYpUVZnUx8DGGjmqRYrEfltZFD81V1+b3lWd8IvDd+oz4G
crcVWw9R0UxY61F8ifBMRhpN3+h1P0pDei9IvSOBhFoQ4t9wDIc65SIl4ocZar5GHW1zEYk81VWf
HMO/7eFojIz+XnSXKoDn7iwmRKH/NmbiYoXWw9aQ54IdXVmv8sa/MK+0+xaS0nC9nL6YS9WYKvkY
kyJgqi2nhw81yY3Achk61NW2zru0Djdk5x6Cz7SS2ZqdcaZK15ntPMTfzy+lKav1eJw0KQchRUiH
3Eh7dOoggyg1Um4Wgt28mLvmyslt/zJZe1vpAVHwXX6Q1821QpnI4kVpCXlKJJpabqTDCycgkxbZ
mS+QPO8PupfdyIK/81vpfoihRmzM8lMBddIqirXLMgw2Riy9Qs796gXpHXrxB08eluisfmZOpp58
NChT/lEevGqjy8dB2UpbYVXvmr2ya6+q5UPB3CYNRwIvhxrF35CfnA4/YrVwP7m18PP2L6xgubjX
1+pK3Cab9nKJ82R2hZIho2ZQo56BV6dTtDKWY3LloHVC/kTON4KfTh/sdlDvHKuTbPT1vvhmtjcR
cQvj9NrJkfcJnIvWiA98/6sqh8bB6ttn+MjfBY9O96RNrpBfe+iM9r5H2qmllH1Fdfkz2cdvRdq8
iRJ0WVYo2At+OxdsuNfyRPuzV3aarvHVvtAjo8GUF+tK4zpivcgb5MHHtFvFbZqLdXHDo/13f7uU
QOERaRrpYOzkqX6cMf6lTNvKeASIFb0hE5aVCIg5Wep8zsNS2vgdQkUJcl6BbRSau3Ncha7sNM62
TW+232qlflWborxupR7ql7oyrnjLEGm6FWjlsDJyTI2Icp0vUTUfIkEap0iuS4Ik2oOiNF/aPPlq
pEa2F5uYJwvXazaR7/cXWUoXrRMOT1KeURXuFM46SxGuj0LI4p1eyj+ZOm+X/JqMZlu3r1F+XvVu
YG1Uy0PU2NS7Tek3r10tszXKirbjKSTcy4GAVLZGh9cgQzYRmi2ciXl034gB17xCzNdxizqUR43M
xszV6BDxUr5pPO1roUPCPySGemu53VMcIiwVjnq6bJdbP0C/sHO0Q8QLW7NCV1xfQ2MorRMez/ZV
gSyf631Ba8pdV3BAbauwym6RKP9/1H1Zc9u4tu4v4rkkwfGVoyRr8BQ7yQvLsRPO88xffz843TsS
qBK696n7cGvvt1R7CQSwAKz1DY1otWgY2SnQz9bY1YXTDwtEwLvupZplxRL66a2tE3cJ4MRqmhKM
/+CzIW5rqVJUTzMy/YUEmdeY8F03y+Re1OZvmQE36ajED2rj8i0Z+lOTB/t4UQhsQUl2L0iwqYVh
OgRHnbigppdd0WmeCXNLqStSO5XE2YERLkzV0hSmB4vZ7YJi1jY52vZ2QLr+vhViAwXwJoiezRxi
PJB3021Vo02eUJlxR+ox6+kgOQF8QjdtKf4chhhm9lNmpa0uWjDF9srEuFPg3LrN02lfKspH2STv
oTY9TmSefWGpP9RYhHtJJuJ+amjwtq77yJlnND1jIYSEflR8USLNHboYZQMz2uJgswmpty1B/wHk
ulc0J12jh99znT3ByiH04EwjbMOpetIH8Ws6FUctKY6qAOJkroiTVdXQASsNuKrlNZxWVTyj4Po3
wtJ2+Frn2jEkoaMIwVOUDT8A/sTPAnPJDdDvKysDlmfJcSnhGdZJVY21kCheqpC7UR7hrKffG0b8
hi5gbMld8hx3GdxYRzTgsIyOqtzDy1HC/qgmWHAbjfyUmMprnk9v8GK+l5UWsmRNeJjE/g1X0MBq
RngO9uitoQyagLkIR8pAfIZp5FZvsAmGRFmsadZfolI7JSreRpDod8JOe63KAS3ZcgRWvOogewnH
eWMmkQXVQNGKJ4BzJmXq3FDHA2soSHFfFB94w84PGVak05Ple5MgYiSk2AkqhpktSQe77BxVycaE
Ln8+nqKBQMwN2yuZH4uyKCANPh7EKTiOnfk4KZHi5Hq3GdTGQz4PLFKop3ZWvqVZiE5xAjc3lTyb
84AuPRmOpZBulEyBLV7TfJRiuYUkvwoBWxiCLsKJKMEOf+QoBQkYG8FbitVn1RPqN7G4T0PJ1YrC
RzkT4FMpAT8+vi+1yYaU77aZBr9tpEO0JL8EJT3EWodFkI+dk+XCm2zCcBrCtS9GEqIo06LLrHcG
Gi/Z+NTMMJ3XIBe2QNLZSszW3MlBaFpCrrwL1YhWuqDs0wimmG3awPw6bSRLN5djhkrbQSxq04XP
4Qaqi/tpNl+lSX7MYcw3QHrfjIPTCCviJOufU0nuIepaATo1NLt0qn1zXN6aqIec8vQg6vW3RGkT
cCy7pyostySGD58Qjx5ANJUT9kECfguy8dJoL/nSUI/T1BdDaLXlzeR0sLBvDfNJjccjXMqPjUmN
geSNtkR7eQBkOsFtDm6YxlFepI2WaftUC16FAjUqYrzmI5xQAM8qd0sxL44kTEfsOtVG83/2tGpA
51ZG+iftKDgyxJJsAWr0ACVg6Q9z9kuWgHdPh/5V6BQ0zkpZ8+rY8GJ5cArY9iWR9EsHJ9ceuvqt
CSUwuuRudoZASLZGNme7IFQKtI81eH/X4egmFYzXwxZKHZ34EMTiKddNn5jtLsgbdw7he6kPi7xt
NdJbUpkOwC20tT30I8ALTfNlEnG4AGKXhIdUGOAQKJU/cBhZSy2/wgF+31San6uLbLWNsUlb4Av1
qf0WjTCHRTc762G03c0fgi6doCF7UnT4BOpkua/BF50XUbHQnM7wQipgJ5t4UqPAILEDxmAZE9hT
x8tukfT7IQ9xG2thTqwk872SSIeyjb/3olbjF0+PTTOjKBkb36bM3IYqRMKzSH8ZjW6XBmUG5EYv
AguRPYxlU1pqXZpOAF/CJCltXQX0I4HZtC0q0luI1X1Xm1Eh222lwqCjh3UihE/HA2wSh0NG6saG
/ZX0NI9B47S6GVjzoOygtJp5LZRCLRKkMeQG9KeaoCYNT3Jf75b4VW6LAGKi5bIxmin2cxl6jkZs
y0rxMzbGj6oJd4JUvGRZuiM9TGHDfg/2hdebxcloF3wYPU+tcqyBQQj7ttzAfpuuLxFcLJgIxWL3
XRtycmdEyLVEHJFP4lC2hGaanuJorg71BOvDQhQ6xyyANpG09ovSNfeKGM2vJcSeLFFBHQUKOpMt
R0Po3r6yrUrI6DVRPht2L2YYvYjLy2csa0YKzgoOHN/YtX7qLzvF47eeV7UUGkZCEHS3YBXCsub0
bMyaBeVEG58dfu6SC8oU7/JJy4IX7wMmBlMRmpVeihMao3XhA2q3IHTEe8HPcGfn1W1Yzgac6C7H
w/Rv4kxKJ9QXgMlyBmc+og9q41i3y/3sgOflxE88gNi6ZsBEZEpFVShNSJCYqGQbb/Q7CODY9CUY
2smu5pAFro8OWAyZmIaIGgXzIgkHSHfluGZjdJIHcJC6GcNd6Ku+7MmW8jrD0rDGc9+6vRTXDzw6
RAJyHzqEeCwS5tlVjUuGVKMBd1ehhC0kNp7AW/BjIUADmRgJAlFSexxLeCK3HIlrVl3o93yehWaq
JLEu5yIu5iZefLpV3WdO4NS7xcIDwMK285K7YjdveNIr3KhMOaNswZFNweD73HzLlsAV24uc1Eb9
zxH8cds+DbAf3/D6Rlf3PNoEEODQVRQ3mPp6N0glLswYrOKHm3Rnup1L9zy3zHV105/FYXILMVLS
FwbiyH75MruFU/tGZQEV6wRW9xA75rbe3F5Ca7Dq5xL6MzRmCcEDbR4qHSGNg/EFLueNpeKp4BUe
EFr3wOx9lXwQqxy4m8J23cm3MS6j1nKIdmQL53JeRlo9h5lfw6yqZG77OoIbIPZRs++2mZceWkAX
ZmLBMjy2R0dyxU2OpjuOTnQ7OOFpDlrlQ1CXgIqGOQdwVWxqTzDJnWDaM2qN9phLXmXUmyES38Yw
hoe88XD741+d7j/xWGxIAU+TJdcDZKjiOapg8my83A5At8ONAbGin3IlxG1NECDM4FdXf53q+7Hk
iAysYqCIgK4TpMwNRZFgLXT50eZOSlVoiaM/k37PtXt5vMu7p9vDuL7tz85cZv8lsVBqI26PEObQ
N4La4HQXGoAN6zG09Lj8ldejO5u53UL40QoTaictvC1GfDc2Qoy3tYZXpbjc433NWTHXf9nZFDI7
Vu/LOhgi9CBod4rEVvJteoZLmd1ZgzsOqN2M29JD7YZzCeHGZb46kReYlcD621Yt8xTfZfeq1/sU
LgCJByt9jjY5TlUuJmLdDaD782y4zP6M+zofe8iuIhF2gDpbxQdwET4woM7w0mHYqasBZe0pTr0P
v7WVVT+lJ6hV8lpZnwfbrYXNnANt3wRKpWJhd4DIaW4L5He90/fhMfCbe3VLhRssNCzQ3C8kYCDV
Y4cVsFMbS/ANr3mQPybbsCS3P/2Db3Q1hwFeBv0IwJPQZL7cEF0hwDc5xDdqnGQrwSRya2IhbIPG
io/DflDsfEM28NR4V9Ci7V5iYum/pJccDYQ36Ve7TazUaTn3k9Ue/Zy2Pz+JuQqlUpxKhK7Syfih
6wcy6Khk8E4SuuTWcwKvQ2rxiO46Mydz0UJBKUUQepssF6s8agDm65JTHiMoOxqO8iT2APU1gL9p
VojHxr56EDe8Q/RaUgW2BKrDUCqnNmmXn3/B+VEsTQTYDmArdTdahfGvATP4nOchmF2QBXIwdeBU
4szMoBm10T6xSIbTw67dpcjQ2OGejNem8Dwm83UVvavRW8WGp193XnDDhF6lg5rj1+Ar3GA26VNy
4F0Orl6hgS+mADToz65AV3mawGi1BrthhIUmXv7WspG3uo8ejs+NRVn47PI5j8WsURhvB0qjIZa4
oxiG5KS7A5BAla9vOacJzcnrSHhSUcY+VfC7XCHVWEVBSSGZyTa6p3hTPDN3ki1bFQjsvDvF1acB
oNr/icY8soxMxOlofAJAG7gxLWiOJHiKvHdAlR0Vr/SqAxepeO0iI6E3YopwGIaxDrMH1D5NumkC
bNl8MnzRVVyyyTzBpWdDZXUvy0tjQ3Pljudj8fkoXX3Zs7jMxkgW6tdB4867/Bjm1uxO3uiGdxS1
SI4EtRC/dWaPvEQuCB5+5u/S+8wV+NjQa0kA4FfkAAjjq6vXc7K0c5IIKFK2buBXkjW/UDw+CnoU
kD99T50EbG5OAlyzoJAWgGYDXAAQHDTCmFtK1lV1FhOMPtlru/Zx9BPPcBa/d8qt6AR3qWM63F1z
faB/YjL3D60FvT6GP4PdRvZQojUuOaaX4DEW24rhz07pRS4vF117DSkqmA6ijkrI6rE7CU2eoEJD
LwHhhlZARu+/fg3B4xK23xr8S1ev2zCS+mikwH/aF8Odbgu5k4NijXjpEZfi8yKOzM0alYMZhFke
JRrAexLM/8vMUPTVgFxYAqBnDc4A0v97fAerYrcsAfoMUYhy/7rI/T/isD51zc+f3eGt+v+AxSrR
59P/+ZshumKxHt4+3sK39v2tOWevfv5Hv9mrKiWvAkoAIgQINXh6Y2n/pq8q5H8AAQF4FOlbw32D
gh7+Yq8KoK/CvQ9WWFgzMDdU6Hv3L/6qIKv/A2YFBMokeHLiL6j/ir9K8/afXAenQ9BgAXKgPrcA
SgOgfblW9DFvEpzKmd2VaDnUU2RlJH8lE3yXExDlSrN/qqPpNIQPzVz7rQofJKP4kirDBxBmxzI3
iFMHnHveZd7//E2QCBUVvF1hYG6yJ5veaLGZZ22GVs4pqzInjt+nCXVcZQB6nFMB+qTAX34ACqCU
IESO/xMUlC8/wJgbUbWMQGQ3ePooduVVTrYt3xSfeJVX+7QsU6NP5StoY0ebZHLaLSC3D/lJ2QgO
jxB1mQfpyC9/DJMH8UGi0KBw9cEklpDuBpSBz5bn/e+BnfOHGSjNOgRzqKZdElURRHg/MQ7aC9mk
GJphtc+5Q8m7t6MxdZl1NOYoXZJIN+q5ptGA3WieAdd7NXZwGnZNW7+rDzlO0vSZ+NVjY2uiJR2k
N+VH99I8lk/cCxO9et2aaebCFGCFq1qOkSsP0TOYFrh+Qn9TB+wrtwOPulY3xyS35MjCY4ZfFiPX
48M1E2AsEfuXqcvo09RqWoaVFnzXdqLfORSOnzmibbgN6kSBT2uQ4abAhTi2AdAXHlDqPSSUbAOD
VXtwJZyE7T26Hbb6M0VFtrLr19vzxehb/j1f//mNLIspLzqj7hf8RvVJ3I2u/NL7y0b9sbzGh9Ez
/eaxe5FBoAITZoQqEif4OhfR1f8nOLMVlXqu8oEgeLJF57R1m+1wolxzwxEmq3Gjo74rHUhHcwNz
ZuZzz5xhSsU2rYcgRWDK+hm2AIhQRtUDveCGe8Do98pm3Od4LiiPnCHT3bZek3+GzOzGOJBjMhsg
x7Quat8d9kfk0OoHnHtER0aGCTgf+fIBtp5gZkNmaV+jmo6AQnVKssPcPKjxy+1BXU9if8bE7DMc
g5hGHV9zyRQIvM8WQAu3IzBotb9HYVCIHjgQYPJdJu2qn2Roi2AUsq/hkXUvu+kuEKzurv9W7wGN
wBXHHK3mO/8hRGgKXs/Yn9B0LZ2tlUqYA2KUGF3ntC8R9my3h276Jt3MIHNmTuRA59aKHhcXeAFf
3gJu5Qu7xg4dzSXvpVNvS2fe8NiA12f1z49iU0s5J70e4EeFIELrw4fZvjdQ4rn91TlBDEaALjZb
sZJrBCFiahdzC3a2atcDj592PQv8ZywsZQuMbSk26PL5bOcRWiI4xV+qTf519PAScNTakjfBsSs4
O4OpCq4WlUFn/mxmtcxcYjUCcyk4SF6wE79kxFEWrC4w92ldVPfC3QyxAJAEyuegOumZRVKL1FZh
c3mIvI/A5IXeMEHnoCwq0Q8O8y+0w3AMxC6cKCKrc+MPxYM42Z3CscG+fBKtvwCTHPRwMKJRwKfP
o9zXavM+goyzZQTVXQMbaVLndjVXXmdGzu2Vdf3T66jMAIihGyi/M58eWBfSwEMFbyRUF1CAVlzw
orfiqfcDAAglv0ZD9++S1Kha/bO2+QdiHFcz19nPYPb2BAfaMavo3WgX3RMYM9vJ51EwfaTu77pD
+zz48iZ2NKuEMscOnEVH+LdVsr/m4ex3MNt5LswsSunsj/biSfGjTH/JKbUlP1RdYXTK+8StuBz4
q/v7T1S2jzNnmaEkASZhKRPs7xc5h6KL8PP2VDPlhdXY2GbOJEQChKrAd6VnbZBZ4s/fJ560kz1i
D34G0JPNO/WY8tXfUfGSAqxbhQIse7VIADfRKQuyddsXufVkrC9orjigypUBaPCJ+w+mkf7R1VEB
pVkZNQaF0j4vV3WidrCDhNkJgs5uukldVDqf4y1lGIm8O8znH7sVjMleYi0KfQPsK1DSIVAsqD3i
ju0mTrkrnox7eZtuk0fZEV+1x/E5cc173g8gl5XPvz7x2WiZlBWIHUi4LX6AiqrD4tDap7bF422n
P8PCwinuYQGyQ0sJALMtKFZu46bPOCU3BYqw4q50y5PGSWdXZ92AqxleVVSalVUOD+tJS2CmR39S
/Da61QfUV/DwiLfIZDSb8LmR1zLoeUQmgwQZFCYkHcUepX/sIesda6U1V49FHQEVdGdCvwYAIM7B
dS1rncdkskVbaUq0dHSUrYHWyCEXa+/2puVEYB1PGmjPEplOLYnld1h0buGHzOtGXDvxIKAFajTV
n13VOidzabplQIwCHeQYiF/LAEkOxAt0x9wEPgnfwCyQHXQmHB6qh04Ku3UMMEGpZAXKzGzLxxym
bMppxbMvFjdQnjThJElfdOmQdC+ayqFLXf2WZ8Hodzi7ZaSBUZHKgDbmjJKGkd0DwclZD1e/5FkE
5jCFdmFdNhGGMwOxTIC/lmmNBqhwiAD9F+viLBKz2utRFpZGhwo55Pl3Zi7ZmTpzlt61Q+l8btjF
PRhdFicYTGF8aeSjvkDl6eX2KK5/L5gSmqDRrjnceVWDitFgFC1sN8356xBCusd0IS/n3A50tfaC
+81/ItG1cTb3pRJBKXNBpGTbv01P9H3ZoRCMi2S14+eiK8taoRcqCLiptLpFP+1ZNEFoAlnN08Ku
grk89mWHehWR0jc9mzonIfPkzQohv2RDhLrY7ZFeu9ChbgmHP5Xqv6DEeRlbLMt2AOeV3l8VX4WY
2rIvHPWHCMQkXrhUbiLTrNnJ8RZq7OAdDbKHzOdV0xhg2eeRRFGHsBqCvyq4VcyRVOqFqY4pbjRd
kdskzYGx/hFJngiUr4rDiZRkL83l9vbYr6xYFeVcXDOgtws4GzN0TWirZahwwYnJwwzDQXhDpSNP
TuhKEMrAVxRZx/ddSdX1YNxAAhnfV4H+vyFslqWwDPP59kgYItzn99MwBnDSVHxAlRU2h8SUmiu0
YgbrO0hlq55Y4wAdrNYRPXp+qjvaB0+djIshu5IlzyOzYudl8GlIigd+VyQA/b9UNRfzQiefyfoI
AUFJGUJBxCRMmjRLfZHmDiGSbbgBgYK2uaA0ZuX3xcPk/4Pr4JU8A10KgpWBrhNBwf1yT+jzZABD
DohR66ZHPbaaU1duwc/cT7sRpWXypfieAdARWiWnnr66B6GJgOkzDESmuZTFckwF0PVkaDJErrYw
4Bknu4RShOoH0GPZps5iuHxxL3aJskGZw6HtjBS3FgSNhIMZq1YgHKaGdwJdCwI5ArTXIKKMPh79
97Mcp4OxWpPaTCE27g0BiCjhQxd93N4G7J2ODgQZBEwmcFCxp5ksUvTJJKQNHApmAzkjrTy4fW5F
yLlaRKtf+zx5XOIWSJAs9W8HZhcMG5g5Lupahc3giMBhAxgUKE2depArwJG6zr0dabXT2VDMdwxV
dWpiYVk+L+/xBk7GzeiJi1X7mgOUaENbH1Z3yGU3FBx+VW11MrLx6ac4m8caVps6UBMpXoWTA6C/
Xdr5AR3LbYG+Oq9ByiYXNhizEYWunSBZiWD9/EUMNlHKWTDswQvhPBXysjj88JrG/5gFk/ZATtWS
mdniIp0yEeqdadY4UhHHEAE0v4ZhM7kg/QWc29h6uUDXCcJCogxS6dpvG+iXeBaJltk9DoNg2o4i
WHli/wRjFc5lfb3rYEoJxj9eewAoIXdezlaYGVLeldJgTyBbEH3XmInda5w2NqMrAAo0pEY0SaZM
eRFKzywQAayNAryvHBVWoOPIs7yDktDDD/FXsOv9EoujBk5Rs+IPeS/fCVyw2arG/BkeL0dC3V9x
gWDOcWUmWV10A5ot1uLlx/YY30HhfkMTJwbujqflrT5BSIAzi+tsA4EVuNQQ6vSjQKD48ttGZWHC
Ugvftp0zCPw+jZJoRbDtImLlxCnQUvNpGh9ub/8rK8eEySiBFQVtUrPlNzAqk7CTQPye8sGwxnHw
zDDeQ3FmsiVQaW4HWy8eXYZVMuYXRtmo6zGLJ86TaFTiJLWDrrBa8yRMmyx/ux3jSj5BELwjNRnK
Fwb0FpivCEXbWtUC0LG+NlAdTBz9cfHBNwM8CviHL5xoNGGcXyU0chGNrZyFsWjMQgAK6mxDOLix
6sfipAhW9ao9zV9NuD/LIGZZ6Sn60vGK8uuRqqCO02o50SF0vRIrCPvJrEi6gLfq9W4x2AqQYJoT
HfNn6KPwa6SrDiGERC7isYdSp0WQApgH7Mpqb2RWciDWbGeo7pR28yO1he/RUXQKdzimXPHr1dJh
YtN/PzslsnFWofyLsabVr0GMrUL+Ni08l4nVZmCCMBswxKVQqQJxsKPetDohsbQZwmwaShKgWt5e
OLzxMAcRKdUc1nYYTx8+GMVjBrFbmbc26Xa6WJvMcJhrWDckMMSl6yPZpo+5ewq275ONPvK2g/AQ
L3mtTlYmGLPtUr1PwM1FsCX73s47c+bsa87csIUodPxA9FNCDKYnowVqEI6AdvnWD7pqzUnOcwri
zA97BExd1DeKgFysLblLchXkpMnVDJNzz1thUJg9xRrxCo2mGYKKzzZ46tfZoAh88w49Rbv9Oriw
5XVqgO+mDZWnEvwJGyvxs30IvMZ4J3ORx+uD73ISWZuNdCrhppl8/hr5FxgXwnvwi6I9UTMFWqPe
T2/KexdDEJiHeb42u7hPKBDGgdQ/NPWZ7Z1F/QBCd2/Lcw0Js9zvtdbLhcAVlJqz8xiMHA4fDBKl
Rlxh4COhA/93GQuoLF1d0PCyp3e45nWu5EDq3RlsPcEhkUMYkVcfX5VEaERQ3KB8C7MXvCXky4hF
P8yduOCzZtu0tXK3/1KgKE7JUcpL+1N7Rndzn6B13fjkW/pROgQs3Iir9X71vDj/GczxO0qgEI+o
UHze9EXIjTzWB8HtPYj5R6DA+bxW5rWUcB6POS8CLR2zrsZ5kRmdrQ6A7EacCwXDIvk9l+chmHVT
JTHIxwoyduPkb9CRjo8mPBEp+toR3NYJyX56+UfQzmv54Twwc1R0clN2zYxv2TmBT5mnwxZKwzmK
eqC6vcv75qB+42Flr22S85jMmdEIJqm7ElA4A6pMYm94AzgyPWQn40xwbh9PvKljjo5CDZfWlOhR
n4u2Wt5L4FHfjrDqBrKbgtmGBCwTY9bLHpUJKpos3UHeAWgnZD5HsssPERin0JEj73ZY+leZMxE1
A9yxdROF0ZVijBDW/UREDGzwum3hdRsK/ZU3PHrT6h2IJAZAE6jPtOajsv2/VBwxWXlf2H2wJzlK
ZfAIUPUHvBh3S3ZfCIl7e1hXliOu1ApeDybu1hpbqDDzGv5Y7QCliEQo/RqlAr+v9PxBXyqeFdOq
3YiJu4jFbOu01wYFFg1Yht/jx6/NPn6bHMHKHPRr3HKXeBpoJBB3QJuNAsZ52O11RQvhARSAaRq8
gGhB/TKZ9lU0z72Bx9ny3u27Z/O1L+3AaTbCwbAM2YIACsjKPO8VhkjymWhMExU0E+QAMJbZeqgA
PYsxgx8OyB3xRvgRuinU4iS7vU8e+s3tuWRICKtYbAVUq6O0EQy5QEWkka1sK7qgHzjytxRDg+TH
QXuWv43e4qJj/rP5mX/LPcHRneneyLn4uCt5ADbCIqxR0J2jJsyXH5sEQaaXMT72EGvvqZG9ROTp
9mjXSQ1tAjj4oJZA36As8Tyry8xQq2qyIcrjzHptdUGA46jaC03BSWqcUJ9t7LM3hCLocl2FGAxo
lw9CET+HveloleiPMLfkpbf15Rv7EdLXVBYLPoLsjmybSRGEHFAlcQc3TRh33EVPAuB9kPf+1X3n
o/uubMvLgMy2bHqB5HUx0VWzeCP6SrTXFPjQMvN1KIptYmAeBGjdfhLXqIrdYXzlpT26HC6zK0rq
UG2n1tN4F7Pt1DZFOyEf8sGWYNCdBmjkwrHbxJWuXyBXLNm3l86VI+QyHJ3wswkFjSOTSJLRIQ8A
cMOGXrFaxQq2tTM68770QKMEqIQ3ynWyRfWCyvWhtI4pZrtrKVSE5DnF01DWBquMf5LxLexfOWNb
7zwqRkeFpRVUSlaVxFEvRYLb2gjIcn7EFdWBXDvo7PWeCkBQ/MK/bvn8lr+DoxUqiRAiZIEyMySF
pzme4K7pxo+LB/iZ35228YOxVZ7MB5h8QaHBCU/G4+2RXh2oht0PHTdYcrEJIK2n2IwzyNxE0Zey
DC3JyP79voe7EWzC8MAAApvtvgR93gkTqVC7HnSnmyDsSBYHpAw7VHiue1ceF5i2s1jMxSkLSJHO
E6Ztwskou5A/cBqX+JNLnxb8XX9tC1zEY07DMiznXFaQZrTD6Cr2fMi/Q87YQcPFlewCJKPqwKt5
XZ0wqGTCLQVbnbBnQqSqcw05L7i8Un28qQZesI14y/9KJqHsN1RiMTwQYugePNva8KpvasjJ5bYA
OTfobv0afUilQd/tQ3qkIpDGV+3UbwkYyFAG4+SV9eUNVcqz2ExaMYe4CGQIH6EC2sX7WM1SL090
2TJaqX9Q1Akvi1g0PfRIY54gypXUchGafpazYVfV0ga9GOC9PfZ21wMNGed2LvPucLwwzCqthxjm
CQXC1FCbKvv8O+lheyPUHBTWehJp9wx+BzjZUZ5kmwV6IShwAgvB5pF6v26Kp9GE3sGwQI44V/Yz
nqKcU3c9LmiYIJdQNUr0x1n5VlmIysEYYRttJhAlk76oInCrBg8uvL5HwD5QMakEvgkbZzZK26Wq
GooEL5WmxNv2YwFHvi1aXPJ5Jd71VtM/df4pDUyHMA+zu3Grh8wuLRxAR1mzsCehFmHwHEnXT6KL
ICviB5JjGtESlOL/dn1Kt7KXwfDkdp6/kqoQBzYXInIwla5n1rauFj2eFoiT7fOj2W7VfeLA/NRe
dvLsVRgeBGmKg86z57lyMUJc1HkARYH2A1x3L/eUpI2dIc948o12aVFj8016pM4UkaM4wgMYUHuA
QS3hF9D5kH+1NhknnXB/ALPbYnD6JkIm+gOCB/g/OT3IoBPAzg4FHoTwqNC8cCsA6TzuQ5tfh7ny
ZLr8Aswy6gctD6rp8wuIdryB8AiV1xcOgUWPdPMfCCmvNyLwDrj24vGrwa6C5fHNRTmKaWyUNmQk
tnMhP49FeIym9Pn2mroWBhBb6JgZuD6scBWpPqS9nCBMAGh0m2twQIAL08DrkfPCMBMYmSjfpZNe
2kQOoAgIvM3yBUuKk7yubHYTGjSQgAbVHhmG6TqKMxwjpCgt7aV/LbRdxycAsjhdmEXQ7KjgnYX6
JzxoLndCLMhakEkzLguQixXU2RZE6SkcIFW7pJs4Ub6m/fCjKrKHlMSco+Da4M5DM58wi5IqWcyx
tNPhsYegSiPwgGfrrIzB4XIHtQdAbMjnLjw7OnVFmCHIV092UUN2dF+qqNlPKmAhvMrVldUASBRt
TaPxJqLmf/kVBQimmvMSjhBZ+imI77kwWwqvA37tc6HXpkOdD419wFwuYxRi2SGBoq7Zl/M3NYRs
KfwnOZuHfvLLxxqMdQG4RxEFDtFADVzGQIsX4HWhRSEl74edGeTVKRcHnM0tdNfahqgQCNXf+tFs
ORiCq4MzaSMYlD+yonClEPPEwYoLjrB4DfBxXfrv7zcY2lkEZrWlEXinsYgNGydQ3S07t20PINxx
wFXXFsJ5FGYhVGmOelGFKF2t30O9+DGHPaNVTAvne13L3+fDYelXYdIoAKkiEKSb0WOGNnzhJI70
CEYQQWtb2JXUP4r3zL3ylqF3DsgXwG4IWenz3892VBhrKSwTocoJBAtoE7kLzR/4VoAMWrjia3/H
ayFe+57n8ei6OYs3JIIRhRXqM0ncBVYvLPekqF+jwFA5mfZK2wAjo8YYUBYBPJa9V8UgJ6dastDC
gXnKH3tfOGrbJbSmOyr+R5v2MLIPdKt8vX1eXQ+Mlr0pAedBvcAuh1g2Q14PIeq0jZ6Z8anVslT5
rmWTCufRQpjyyI2Noo8cSc307E4J8OiQa39J1LfU/MjUDdG+don0M9dS6PNK+HeZA725dkuDKDfa
DDDnNDScGJe/cCizXjaFEVattifa/bHwYBsGwSPhABzYLtoBY8SZjWvTfh6R2axqDVeKMZXRImoG
u9ZrZxY/qkr4X0ZhNmupxtogjagVya0pu1MQozWU5soWeoyLe3uWrw9I16GwSutTn/Xds3WsK2UW
KNAStyX5Eerd8+AHyHL/RQxUTYG0xpG+elqRoozFqUeMVp1smGRbyoDHYsEDWa7RgSqQmvQah7rJ
FbrtKJUjJOsiencttoSSp5zFQ6nNz31UhpwJioYNEJBf0xOve7g+zymzBV8QRu/o07Ad+Eqf8DA1
h84eJj3x687IfGzk9tR1auxnmSRwbijr4/Aynny58FO5ggq6iQUiBUCLQ8l4iV4H0BBNwZlI4oTK
wmlerpfJZUDm/O1DeDSQWUIdJYNlMiA7pKKV79a5vVI+b3WX5zzifO5pEFxAsmTijGoNta8FA4OE
fvioQHcgchZQho7Jr74HnI2+AaKfhju9y/++nIHaJdo1KsXwKauSYimZi1ku0J0ZtSdB720xK6xy
SjkjXN8nLqMwM6eFAoxCCKoZYgfpjDbaQc98c/sjXpsrLEJRIWjgwzqS+YZIyUKgtPiGVRvfRxHc
rUtI0EfDj9thrq358zDsCbiooTEIgGbXRIW7wS6NoYSfKHYhyN7tSLwB0X8/y1FDPfRApuKbNclj
iHsmAeAgl77cDnJtYvAIxKLD/KsSeyVXFbFu4xikl7x4N6Y7ffz2v/v7zMRHRjJNcgVGXyCTY5pC
vNdMOBN/BTQBGglKncDXobOxgqLCxG8xAXnt7MZbPNXLINEhf6RgcjbASywcBvyVWbkIxgyIBGWi
oJ6b21N16ImvGq+J+vSvv9lFCGYlh0Et91WH8Sjmi7mgnSiU7u0IvEEwi1iMKqShERGiZivp86Mm
/YT6Kmdp8YLQfz9bv2oyxEKX0D0vPyRQ8upQN+ob0bo9FHJlBeNraQr4E2hnrZoTywz9frHCCtYN
XBXFWbPyXvCLxTjOItxclNmFYTtU/mEEoWaOpEfHMiR2qhyiGegpGMGjs2o3pmKTDhf2vt/OsXYv
DSngGxC9rzI05Yo7ZcSlCtzHYvEhifRoptvAML0YEvtSotvtsMDnIuKM7Mqbgq5rHAvo1oEczTZF
slJrojLDLFFlRNFFRnOq1q5e4XGDi4tNAL6f4v9qef+Jydz09EStoeNJ80EAgX+hdXQi+Kme8fYs
/TvMiUfrKOieoY8F4TWmkpIWXbyEAYiWFFqCGwT5kY9bOAk47b7MveWQ7GiRLZ0t/Rn9SZ7yEb0h
r6OjbUGvZSbwGJdLM6oBDRJkjFIVUmUnwOtkV0mC7o3L65h968qZcKCRV/cCxf/jVYEn+/8l7byW
5DaWrf1EiIA3t0C7cRxHM+QNgqJIeO/x9P9X1Pn37kEjGoc6CoWkEC+yC1WVlWblWsuyTtB0WqUW
LLfW7hPlTTVfKmODK0v85os1nZlY7FwohcGIMhzIKlqVuyxRJ3x6cvJ9n4IqkkZNKfuuFNvZXkqh
7bt+C1dyEs4ql5A+EPnhJWhnLKtYFftpW5793HxviD9Rn4t+JobHXPWcuimzhBHUJPHuuunL+y8Y
KOGHFjqrAEAWbmYMFSdx/IT7X6fJHgRDeBMWc7JRSFiJst+bEXHBmTcjJckHLeqYDD7qz9IjlYR9
85CTptw5Xo0Eue+id8fU/ONw2gInXh6e96YX+Z7UKmra5wUyzeED/RPEi056//P6V9yysTg9Oi0Y
2Q6xUaRfola/lRsIZ9Xa+xdWRFpv6vrKGHmnmWVmyFiZ7b+gk3KN+ZtDWn3dyOVF4HOdGVnslKOn
9mjIkOb2DuxQEnI68+DFg+61avihmRyUTgI3VPqtEtDKJxSwI2YWOYyXQbzuK20EvOP3/PBnyQ3f
pk+Cpbvek1mWL+U3+S4AA3R9rZeODIeCBxOTMCrgkoUbTYuqCQ2dU8ngiWPf9BNakPrPzn5o1I2t
u3TYWDJQI8FpW4xOLYKSeoRwRBaTuqnV3afTZ0RVXCkcjnZ4/zp0W1nJSkz33py49WfXTZMU8AYG
m+j7bXtrELl6VSON5n0q1f2NJQkuAq3ygVyHcv88QAx9D12z+RBXnYVcX1X+cSYoPLdgQCBVgiJu
8WIkZqbZUm+lntH1/U5S7fJ+amM04pxA+3p9T9e+NBVf6A7IZi5hSUOC7JrViQG19K7q9NtIe1At
aKb7uzbRd12n3Fy3t1JEhP8S3mcEWOmqA/B4/60bCXqquMN3CxrA38nnY/IACTQcqBkg9k1JkRWP
jT04P1RRAr5Ed1eTXal5yFHqMgTSrDhsnodRkbbWdZmqsS5VVUgMxLTfspKXKZlNraoW6xLYI8VN
H8Hn6QaIWVd3IWNmvn2O3Sq/2aqXra7wzPLCBfXNGIzqHDDWHnWvaKPgurt56+6vVCrfr2/xLgx5
oTXNyEhhsx/2IXQcDHX0jZccYck/Nq8oGMTPDCzDZrMFc15zO9TNyA7pr4OeWziD0rBy0wLbhbST
8hrBw+5Q3pqCyXPK/GSb9fH6Cf2td/Q+thEr/a+9hTcAzuWXCUQQ7ORAeQvtM9ktkp3i7zLjaWzv
BD2w4CuYC68sD8HO+Hvs92FyLLbHIFa3FvgQ2DkZEoElFsqWNJSiWj56ED4UxXdl3Lj9q7tK948Z
CwJFuozO4jaaWVHL1u9ddXirPqr75giA3LFcBDutvcnBtdGC1N0YKPFGlLP2hLGnTN5rXE64cN7b
th2hfTNgWw5vkhw+j3ZH73F3fTfXvuC5kUWoYSiTHOWJmiIepHhOh5QEBCLXTVxwSzDiqyAUImDQ
4EDonb1fiDo7kmGTGnp64fMwFKfWgJpSsuY7KDfuIPwJ3LZGQlOfX4ISRNt186ufUUyv0CYG47Is
qjRy0adJ7UyeVWlPZtE8W5H5s7W3Rt+3zKjvF+nEGky8M5qxiWmeBpsr0UJ5Nob766tZfR9+D+P8
z3IWH7NmfkFHBnL2AmDkyCwwEPBbeAq95cBLVVLS49YQ+MrSIOcQVAyCXI7c9/3S7LE15qArUm8a
MrfQup2hBDvf3wpq1pZ2bmc5GwrfjxY4OjQI4wGEkPQmP1D+rIJbfYfe33c86FDebiWfK3m9887o
4r01JeT2WrtMPfNZOeRPc0gR4VHy5qN8SL4SJ7Z3zi7buNkrk6HvjS4Oy5AbWp6NGBUJ90DO8lW7
yx4m8C7/KD8h7zAau/KTfMpvg8Of4/WEdeTdiR1Fwr9wLGkRMAXosJ/Zr1R5CtJg37SPelkclLzZ
b/G2qise5p21hYfpyrGKnTpP6Ypa7vC9mj3dE+DEcCc/hY/KFxojIK2p7HBdDuq9oEjJSBMetsKA
NV/+7ocsjnFbR0zMpRlijRAnzCiVz3/5Ma9Ve9uCNoW48qH+2QabUnHrt+c/X/v37P5Z8CzDmNRb
MV9bRjKz13vXGL766IJf9wurXxkHKy4pCcHSyxVpYReFz+LM0HzoW/MlU6S36yZWFwImhWok/a2L
mcOEFKAPe0zAezy6gNaOWejfZv74fN3O2lI0FiJ46ARr+8LDlbaUKgTBkK4M4Y2cyb8aAcG5bmP1
MJwbET/ibFfgtx4h67RhLN/rt9oOTtx452Ru+RcTrChGgFVv3fwB4A3aY9dNry6PRxACNUgbiLnf
W7b01myMHB4WX70lMwadUP8bC+J5gPceoNfyfudRUmpVKGhI5dh1UAzenMZe9ZpoNwI/Jy/ir8Ue
tbqeTmqSglQ9TES7zTF4tpihZ8ZHpClUEayvW/d37fidm1zsWN9VidEFCSa1/KBNL1PCILNvbRyM
LSviz8/ORRSFyZiZIGJ9h6egirrYLZrxpMFGsrt+DlYtmaaKuiDx3cVcFkxDNgVedqkYZeVkOK10
b0iGsiunQTtcN/V7xxchOzB7R3BsyUCwLkAKlemMgf0/nDV9/RAzqKjuBNw+OKo/CmPPkLKGMpMY
WNicdF8/LGfWFy/ATG7S2pEYoCX1C/Idyrm9BqCUKbS9ehiDx6aBwHtrRHplihgxqDOzi4tmFKFf
VRlmhQBpdGf/cu6GT8W8j/8uLOoXriCqFeOnk7EfzUNI16CkMW8j27DbKhpufYLlNL6qmFJvp1z6
GuoJFCX3NfTlj+K+jHvmmBM3fRg3mgerfua/y1/iAYy4ddS+44p26YgsKNzwSrd1rlZtWGDhwGHK
sPUvbktaUwSWJLyo82q9CZY+SkQn/dF2oydYh1Gv3CqPrF6aM4OLXJ4uQdpGoTID4cjcKB9dv1EP
ur2xrks+HWiBYFEib3EEi9USiG/qUxrAK5145jforAE+MysV7/TBbT4VD8GxRStyB9lABB0unHwv
tbRZZl77suRMVC5N5jmoz773Q3MXaIhaNxDoFI47E5siEH/dKaxaEHBjRHjRvln6BBnN9lKuVXik
cue1SLSnPjX+jyYWF79LpkEyIwWmkwgVn/GDtYVBWel0OABtTPJzCq/UQhfvUFGVclfC3Pg7pqs/
JidRV2pPQqYjedL29l+UH3bXv5sqfvXSmZ7bFB/27ImgH9ektYJNWCERofQs6AA+BqeQ0/Et3rV3
7U22708SJbsJcpfyCLt+g5rQ/LlA2RUl8gDs4da87eqJNZh7U9nKFZIGLWqTsjUTzstBiIZUx+4l
Pjjo8P3DnKlNUAmjPHZUkeTa8QBsFIXWDpMgzrOAPdL5WTIVzUw3WsDgEi/rnWOUTrdGZf66/t3X
rj4VX2bF0Ay6hPjG8zi1DOLgz6z8lJfzobOT+6l2tnIzcbOW23tuZ+Fi4AWsAhTfk99iV1KDTsCT
AzWCiGt6NvhffDjoUUX71aJztgRH6w4zMX6DB2261M3GD854c/2ziVfuYjlivFRjFhs74rOendZg
LoJwYgTn93K0U3syjvohOWxNq6wewN8roNSDDN1yIRXsV02f1uImDnvjkO/GOyH20Dy8QIIJBLY4
yCfna7o/lZtkKKuFgzPbjsDxn61RMrUQJBq2BUmBpHgGYfuncj97NQ96Ue6Gv7bKvWuH0SK6UIUY
1aXym2YzsWHWOtsGrqnUSWzV2k36v6/v3dqtOreyKBMUYdNKk4yVIiMwq2QvBK5/3cTatyPVAriq
8NLpjCe+/3aRrDetbMLwV+/ockQnBc9VMQ+ZfESBGk+1FQqJ4sLiPBoyBVvYCOCJvOhvqErV1kqR
Yi+XmRAMXb099IlC3vo922RdvtgmsAyMguEukMiCK25x+MuqGJJcwpiaocFh/ZR0up2bU3SX3xAz
okLMYABdqYtXKJrA8hWMPXrKdOfn/e00GZ4R44Pr4l4LfgY6pGYB45iwxlT9y9ydGnQiru/jxVHh
JwjJSRHhG8AoFts4mpKWg4vmQOam20zabg6jjaOy8jEps1OJBl9Mcr5MK6smyJtMJoYtHe22MGM3
teTdiMbI9ZUI//rugJAYn5tZBA12bXRSpZL+R34eIveuTEF3sCbf8G+roolsL8yMTN5wwxdeEqOk
5ARbFDaUizr/UKtmZGdh8pvhNrsVNCfhaTsnWfuEcI7wUjIQfwl1SZzW70o7pPIWjrvEkW7iyvK0
qdtd/4RrZig4IdxMgQF1ykXwCOOxxSOJ34iqetdKlpvyuARGuf9zMxQR6VbSGrWd5ZkzBsVOoA6M
PcNID4PDEGQZnaB52YjGL2s1gmueegbdLaEHtoRe1RnJq6NhRz06j+qv+qP1D7XkbaF5/qPhqaf0
Z3e3VSVd+4g0DfhbvM4XnOBQp9lanvaxB2r9E8Dj1yKKjlmdbyAVVi4ui+PGUqsRjebFxaW3lTt+
yXGvDGZ9ayk7+N3cbNypVSPUGgjMBLp42cZy/AH9W4sDETK0ociF21LpvX4Y1q4t2C1APyoJxQVH
dDEAxJ0zvEM/GydlIug1zZu+y+jzOBur2TK18BBxZdtRG6KslGgFnqF47nt6cPL0lKvDvzEFhgoJ
dDz8heRhKiW+4vi8jvMc/NDM/I0LC4dU0L4SaW1EaqsH7syW+v4lBuxQqEnA9HdldntFij+Mqfax
zrUNM6tfj/0xxHQvTbnFgbPlVvGrgq9Xxgh/tYH6HCK7YU7197mStqZIVg4eUGAxxEwlFyjawpjq
REMD7I8CQVKephmlFVnd2KKVz6ZBuCPGNKGNu5CkCP04NVItwNnZb0X4s52+T/EGmu8yzYS8gdER
BTyRLiK+hUOdI2bXcE0cbqEyrx161Oei5GjJHvz8P+a9MhIpyahibKxtzfUJAUQxcAiwiBrL+zPh
jMoUEnSgOcpI2Xw/35SvhuKFhwh+wxI9e/+Owg5013+clpgETBByAS1SNCrIIoo7i6hBJ2bMNYne
s27ujK5xpzz/83P4zsTiFjdJUluZ6qee5tQf1cQ/5bH6zajLDx0TCdd90yVkYbGcxWc0rFKHqxEA
k36MoWFGswQi1mFfvTiH/FD3B8vTH8MP9ptNeIgIueaZX6Tdllj2yl04X/ByKhHp1HGUHLCRjhx6
9TC5nXO6vs6Vq/DOwuKYgsno5KKi0Q7lWDy7U1XFrSdljUNukleKtXE6L0L59191SdMYmNM0Nk6M
+Jc+PupWs0fY6abSm5s5iW/UeYtj77KIij2uoCBDgCfqQi4iGBKt92u6ptajeat72T4+hDuYz+8F
dVEEqddWrrL2PbnWOoAlkoeLEEBuCikYagNWead0bfNpsic3DrYACisOmU4sZTioYZB1W97xjgys
kSoQWFLZVG6ZO59nSXnuKuZYitT440E4PqJg+mDER5RqljfbLCSzD2bWZKFxrU6lm44ao1s//vwk
CiV2QIr0ocB+vPcfZly1/ljhMOUg9OTpY8DYVsiM2HUrazfq3Ir4smdeatC1xPJjXIiZ9d+HiGZQ
q9dbGkGrh4CxOkG1RH91+V7GVWOV/URuHNs3Pnp+/fQQbSX6azeJ7PE/NsRCzxai+2lgdCULKdXP
vRzv237cVeMXKzEPSryRKa4etzNbi60ZgQC2rQBPSt1RjbO92qEin04eL5B3fXu2LC22JywszrBO
hVljeKMJGjdlNKPoSrceP163tHoQzta0fK4cqba0jD3iQHtt+LGpX68b2NqgxWM19m0z1Lk4acUT
s2BuBmfilPwgLLiroy0Wm60Tt3it/CAxWuCSdDqz/kAPwNj3DkR/ZgGH8/VlrX03zYBuiOosAxhL
11P5vSpPE2chFiSCpB1ZNO2um1g7BBQM/ul1Mzaz2JogLyjCNAYRzKTft1aPZOVrmmqwzm4FS2t7
dG5psUeIcmRxNWBpRJe6ahN3DItdDu9EOt5EzFz839a12KS8sotUY+icl/zL2DynJdMU6rOV/Yuq
C/wj//l+y6hBnU27LiVWZel7TY88qXjikf+/LWZJZVcXaTDMpYA5Sv0xiMZ9nWn3cKzP6Rb6Ye1s
ny9Hfe/pNKPW5LrDUiqIyMwnX2pdVd7IqdeNiKKfCGAvWAMGR5sCBcYAz8xnJOl1N0xPxVaTcMvI
wrtNsm8zFMpKfFv28hQpdOUp2co8Vi8oCND/v5LF7en6aDTykZVMynPg3JmDsuEB1leBjixQc5E+
ae/3w2xz2sJ6zzFWQ8+273oTkFK1sR+rq7BEY4huI8izRVwqzair+YnwAVLkKdXffTBtLGPLwuJY
mYYUMQ7Ed7K0X1P7EIUbK7hE7BE2Mar1nyUsvpMU9klmFOBkBy/40N9Xn83b+Kv9WTn5Xx26+JGP
RJvZu/JHHYGVrcxh1YeeGRerPwsPHDNV8lB4Noeaee8/t11xUm1A5snW+O7qcTizJP783FJArU3K
+Y4gPgHj9+WvqsgCr4vUjVRlfcMMFNlotUM+t3CfThla8yyA1VoOWF3VPN0vb6576N9nd1FJZs/+
Y2OJJx20kNJarIg9kz3/GJ2KW/9GA9iped3j/4JbUpyBa/YWx5x+PRmD0QlQlH8UPVh/p72ITF0M
P1d/beH+L8dyfp/J/65vcejlrC9ia2zwpffdZ1QQGH6bDsVHbV9627rAq6/r2cdcXICgrO0hSNmw
fEBRO85/GrNtu52fHpQ2/xHUzbfru7d6EkWiB7kqTeVl37LqUXmwa+wZGVWqtNjNIrTrSu+6GXHO
LvYMOVPB10MBaQlkY4iqVFTxvKq6kbi+Jr1FVvzVyYMfftrcB1nuHxwFriCl+nLd8PrphCua6TtK
2hfYmRFfDhaelrk/qZ7fyDurSO9TU3PHKLhPu/ow9INLFodIbeQa+mcJLebO2eIEXttWXklCQIh5
L/nd884xsohOuhdPYBPUTLb3SgQ8tre+zIN836TZBm3I2sVnQIzHBuJuSEMXFz9Kmn7IRWVJ8sd7
ufXvMlr51z/t2tGhaC+6YBCOXQzEWKHfWmbJPVT1Z639VccPZfLXdROrhTlUH3EvmqAmWj5phREP
hhFio9mnH3WksdtDqrjJs7QXEoWZLsZC+nRfvW7fxNW3CIlC8njODZ3UhZNWpWjoip5PGN6zwB9w
TXnZKT+goazGDKUIwNAv/WCe0ufhi4Yoz/762kUcvbwy5+YXgU+foXhVjD3JqpTcdIzFNNJwY1Uf
YrPamdqnQP7jGRX83LnBRRCkNjH4KPFWzEO8qwAQ2lu1yNVDefZFF6lDBTmpXYV4gVaun/xo2Kul
vnEo197w80Uszr2ulVbTKWLTUjlz8Ssouv+AkHtyE7XaXd+h1QsATwFAGbp/lN3fv+IZmvFKXvCK
B05YeLKZRbx2g0aEB6d0Y/+5Nd4guo00sMTQ+XJ7cmPQ6oayHFMpz1Ewfkrq4VFW8o0PuLIogAoK
fUbcFC39xanP4x5nqdO3mJz6QFrpNu3XOpOO1z/dykkwBO8i3CWE3RfgczUcCydNKMZFRfViTekL
ZJzP102sLES0E+gn0Ve8lO/urbEMkoSeCOjJ28mA6N6Ob7XY3/heq+EBuEwNEgD0Jyj4vT8FfUzo
Zmu/XRTN5lO2r37SsvCcY3VIA2+rY/C7B7J0CxCwi9Y9UNCL/YHZoIgjm/L24FWfnVO31w7ZqfkU
fAP7x9jXcf7cwdZa7NDou82+xLdb9HurRf7zHyBu4FnsWs0xQIyQ8SGTUjs6EEVfDcc6NQW3vzT5
b7LBdtpyXTwHcqfBAGYMbe0WppJrwHE787vha5RDwdq8yVlYZ7uqCMrhqM9Ery6ghL44VZ0C92Jd
OMFNY5P8H+ZMKvcA+qkPXz8ka8VuTglMVBoN1Us6rz5odMbjIU1GDtZwhfZKZe+l7+Otemg9BmRA
zgSHLXjtJYrr91Q1eZoQ41TUZb8uqZM5VZVAhLD1TdbvNEBAvkvJuzsKFvHq47AbDhEEwMwjmvz/
XZa7xtZwxtoFwZ/gUBQ+7QUdSZMpkFLXxO11a+yC4a/O0fdd98eKZWKpZ1YW0bMWpsUQSeCjZ+1z
InMqp7/m1tpf38aVt/KdkYUnTp1CCa0RI0ZenuSQDlQ2dZKrkrihbbrrQ+lGBlZw3ejW9xM+7uwi
xEkfjM0o+LaTLBLKmGO8Cxvdf9OsWd+oJgvnvrj1jBMwwoDCtq1dkLc4taSneY6tOeze6nI+Sj7Z
T2W+zmZxQhP74/Wlrb2isKMBaQHNIFBr75cWKt3cTorGK+rUfyuWlLqE9qOLs72x+2rrIG5ZW3iU
DH2XsYWj1Ju0enCDAXyQqvRf5Sh8U4rmXzxwvJ5oioKKEyx+i3c0y6BN7nQiBCbm3Iq5I2hq4Hfc
yKtWHjiAoExwU/MB0bAs+Rb5XOdNSNqRO9b3Pp2eCgVXcn2XLudNiNjOjCwp0tvS7AF5UflHbh3C
/Lt2J2binb8gRDUYsjoZz9TQtc/Fa/qw1bO7nDdc2F5k4dpgxy2U9oLMyD7Ou3yngQZFIO5bUDCn
FP9dHqLh5KAsM+6LXSbtTCC+P4b8RnpKXremS1du4rvvsPAxZU39Y5aAjySNvzMhqB5C3Z3mf1HE
4xJaYloOigWSkve3QomTLp4ElN/vIi/QDsgt0GOxN3Z15eTQIhDroRxN0WbxYbvWyCXZ5+RY1XOX
/bDoG14/Nitf652Bxddq51gPZwN6upEyV5m+lNO3ztoqQF8qU+H3YfOAWh+WIqbrF2ERRBRjZjc8
cXKb8PwXzWMB0V5lFV+SWt/jdjqvsKGUM9voyar0H2gRbj7uwu0vvCZDLFAKUA+1uIeLDQMIyjhQ
xGtQczFU2IkLj8TxTgw65/vodWuAe2Xn3plbpDdhHEehKeAPStS5I9NGffB6fevW8mGkKCHBFcoB
8kU9z+o6C/wkSYDgPY3ve5TJ9X2Oxll0NF+t43BfATrfCvnWgiTeHmxCHA3J5BKBOLbUVZoiJlxx
AHSA8W28CnGzH2aHbpT1C0U19D+vr3TlkDKBQKdWw01TDl7cgqpt1dq3eBOAcAIp/m4nHVynn64b
uaRMMJG0hrmISQcehAsevamQqyQRI5xRNv8VqtlpnMu/Y6gTglA6al15CHv9LpPMv6dROVy3vbpA
TQNyCW8nRKSLBQ7VPEgIJFLZGJoPpR8fsm74GFTh7rqZtXwBkU/YpAUW9lIWRxnntlKG3zPwk+21
hVtXrrVr9uOueLFO2W3wXN6Z98ObE8ItBLeB0HDaeizWLgapnioL8UHIDRa+AGl6I079OfFaYzjx
OV2zMp+vr3MtDWMKjoBFYC9BeSzueun4ga9NuE35tr3/Z5DM+jAcnFshib6lnbG2eefGFjcd2Jaq
pSEPjtQgU1EPYLdeNPnt+pJWwiK49AnPDRW13QvxRHU0mtxoaIaP45chuk3i1O3rD3Hx/bqZldgZ
MzqvGkkl/7E4iNoQhk1WkgaUgzEd4kxikMwJZ+l7QDr32Kh69Skuo7D25Nn3Q++68ZUPyUicQOSC
AL5EfQQznFZ5h/EIQpIh1XfjbLlTtvElxd6/fwcUCF5gyhT0JDqFh/cPd18VVQWhB7hCSGUC5wt4
P0ipba+SQKl1WyjGy9MuIJ+CyQowIZNUiw/aJ+nEqhhTkJ/RoIzc9KvyxfkwP/e/6s/ly3icTtmX
619xpchNFsmQB7A0DS625VRQII9NYlYsUD/K0r4GNhnuzJ1yKxkHGPp2UNdv7NuqRQ2VIZGQUNVe
Xjc852ikbUF8G7kR7M0Mbj5qL/FnxYPS8tM2H+DaR9VUkOkob9nClb3fQqZJCNdhFvfk7DQFKtoG
W4OaK/VeatiAtoUwIpWc5ZStlc5h2Oa94CpwXqdpPwPc8pDSEhp3QpTHeJi9PLkB5Se8ZO798bCT
+d7+Ig2qcho0iRmR4znzri3eGua1Q/gkN87K6pc8W+bCUU5yPKnSiBnRrlPuAXI1x+IouqvTrvja
PcLI8OePOSsTkDteWAqly3TSkrKxdmymZsaU4SodZQqde2htBbaXDhMzYgiJWI89XE6pTrk96cz4
UctxJjdCV2jMTuX0YTI3bvil0+KImBoTT/A5igfn/Vls1SFXTGqLgEQ4CYGxM5N7o9M3NmptnxiK
ZqCQJgvef7FPWa/1UhlixTIJthQUO/El18+CuvbFdGQ0xDwpOMXl4JZUx44attgQs/v9R/k4097Y
J7cwFseP/Sk4jrfRU4b+uH5S9siA00N2Zde4VXfJ69YhWf0tVDQpRsm2eBTef9UwNPI56QgSqrmj
Ifeml4Y3iymratxY9ur+CRw7hT8xtSb+/KxwM4WFHStBJmYoHFcNfrb0kcAF/hsXKZBY6P4wiQTA
+72ZRguNeuowY7iwJ9Y7bfebY2mCi0BoEEc5cdj1/VxbmOhTi+QUBqmlk4TXYqi1Fotak9wV2jGV
46M/b8FB1zaKOVeBoiWUuwDSUmvvYsXiNjfZzx4yF635Wei12/+xNhP+8MzOsrox5Vrm94hzeV0b
7docnZGP1z/X2g0jtYBGFIImVrM4cSVSvk4uVTjcdNjxRQl7tg71SokGyUKUIqG1pHB3Afxp4OlN
wohHpXzjSalvtB2UTAf9JoK/8Cn/wrz+LjzJp1HfqS/XV7f6RAsxasggOREXcCAnK22tdggKqn32
2Wgwjhz8KbjJlaN0NE/5MTxuWBSP8CLOUkSuz+tCPfkiO000P9BzuLS9yvlQB1XgOkPEAMAYHOOg
3GtKeUiHCU3uLnmW09gbiq1Mde1oCkVCavmwCV5Q8vCsZ/S5/diz+sqLR3VfRNP9JL+Gm3NYK/UN
NpbAh2BLIJaWwIkh6/046MSALS6rziuvsZ+66KiUkPKUI/qjd235KVV/ogu+4b5WAxVmv3+zbPHg
LcdkmK8sQivnmsf3dumNnaf/6m/Q4j5AilB69R3keE9K7UrH6Ed82522JpsuEwZWfmZefe/X7FEa
7DJklyEdPlhl4QZ56mowHlSy6TX65A7OFuZ0dV/PTC5cKSIaBXG9WLGOvsX0daicQwGNqaZsObc1
F3q+OOEzzt4Gi2RstulNeYl6kyFklccPZv/j+j25pMzBs50bWTxAvqZlgA0xMnjmUZqgkqDSsGtP
zRu1xa/JMbi39v1dDaOp8oAIyqcOyAHk4qfrP2NrqeKjny11Lol1s5hfkTJGWDU2EVkE1VOyv25m
pWYlVisgFFQDL1mRujgik2ToSgQZkSuYrBSIwLJP1j4/zXD6J286bAVbb+HqBaVIRltWCCRcAH84
LQl5Eb6g2Ts/xNvbQn/pFjfFLjr0X6+vce1TnttafEp1nqdxUsiG/Ab6RKP3IM7woBTYCClWD865
ncWLJZelb4YVW9YeutrNKm/4BSGtdegeJC84Rjf6o39f7+e9ead5MbwMH1qv/F/Uc1aKLQpCjfh5
xvARH1kqGdQ0TZUm5VVr30rNo4W5H0994KrjwTqCi0MRaWPlK6OBWISQE/lO3Lu+rFKA0vG1puAx
0ywapZL9WszFPkQaoitfekv1mnaCl9o5hXW/q7KelydFsjve1XPsOfVmjX4tdIATmzcdZkegc4sb
LLWNNfa9SH+T6c2Xyo9hZ+AIVZq0vjU/GM5jPhT3EsJ4cjzuB+O5VT/1GqWN3oCZRjvIgeFBru2W
U+cp/Bv1E8DNv+oyOM3SawNuUrov5L/90NnHdXTQ5fsyyvaDDFt13Z8ANuSurt7PMvKiae+GXej1
EDxXjXxnqy9ZHx6cSHMztbt1ImWjFbm19MVZl4NaNofYkT2jqveOfFPH5u76bVqxQKmQkAVUBfXR
ZVyWapXcojlKYxqhzF5CyqGWN0ysxWXERbQBxSg1uLLFTRrqQim7gNhPZ0Pg5HBuwvwAZAEv0ez6
zxn/QNm+uVF34d7ZSYfrKxTfaBEoMc7PKJJBgMbI6+L45IOpz/IoptFj+d7ob1MyEL8u3DL0N4KF
dUuMpCvgbCAQW7ycQVaNqSoRojQVABGGTUM3Me03H9Sh25mbbZ+1rcPb/8ec+POzN6W30fSdOkGJ
MA33ozK8TvIWBc6aK1DB9FhwV8LEeSG7kdqzNGslCCXtMTFd/XnYT/vGg8OWjtaLVrvxS/Y120xP
V82CuRHwNWJLKg3vl5bOahpUOWb7t/o+/luFokzyzJ12zL8j5nky77LHrYbSSuOFZA5bNi8nYgfL
U9qrQ1MVafhPCjnvGrRd6WBFXvKRaagIEsHwfisqWDsw5yZF9He2g10OB4hmM2ZT2dNOSp9zJz3O
4escbel7r7yZsOGTGJkUH4hlFxW9LmhqM/IFrDpLXgdoVLrO9Fozfr5+1dbM6ATJSEfalmjGv1+P
Vphh2IuLXhcwhVXMcBsw09vmxj1bO/jnZsRnPfts8SA3QWhCO6+Hw22ha7dGcbi+kLWARogwoPsg
HBd8bAsTUYX2kngC45v+vjtmxx8i0I/d8t9EhuJxp9gKZRHz8ItvBpNkL5mQgHrWnH3OreyuUJQf
sZluTHusbg0oE7hgNDrFS98U+1HUDFkFYXnV3Dhj8xbAMmiX458P+gkg9H/tLJxSPul+W+V8OCmV
TkqfHybrb1K6jROwuhpL8M06uD9c+/vtMZpGt1OftEiplI9A4F/DOG1civUfr58Dsc3LtwNWCYfs
U4YIZFl91CCbyVF4ETkucY5VtZXbpRbk1kn5JbSKhypHOEPKx0/4kw3Ta77BYkYbVXOBKl9CHQte
DmVuWWLd6i/dmL0ybLT3CyIgZdjgElj7mhYqZARYNEgJ+t5/TUUv2taxid6nzHfl4FdNYK1On69/
SvHIX3zK/xpZTq5E1BwzU2Bdu3CYX7IyjW/zWou+IXBSUMOQTbedmai+bnRlZRqABHD5EHaIEfH3
K0sHqW+tHBRJaWhvTWV+GLvh22w3/yJn1hj7pbJlEN9cxOi5MkjSkEuxl8i+coik8NVOs5lEUi9c
3Rq2+BovqwJU0UBCA6Wkz3bR4x16o5xSFd9alMZdrzGNE8inMm5cbT7OTe/OW6IRl4cRg2iRgxEg
HbjoCBXqrHcKpJReUjrj56ENdFftUv+ABDEcHkW4VRnYsrcoe+RMInYVVNxeMssoRLykee1B/OqG
W7Jbl08JC+NysmVCn2Z59FO116Ykb3zmNu/K6W9kh68fwJXsTRiAc4lJZOhillFFNjlOEhe1T7dQ
O0wPhBReKxhXSBwFF5fs/KtPB6kUHkv0Z5ZH3g5qw5dStgpJVFBZPfWj2Wu6vvAyc3RuLKsMg43i
xupuCSFbcSqxu4guqJA5dllpEOVqoflrlI32oTI8ZZx28Bc43cadXtkyMAzcZ8qf1BqW/dcaoWiI
M0nFA2U6jFK3m5U/X8+5hSX3omP0uRYEXea1dXo7yz+yJt8bmu+N/aaOiHBA770ibWQ07eDj4mrh
f987qC5vlHJ2wIfpz0zCW4fq6OwNqDnFgJ1/t02quhLlAvNhBgBvyHN4kUwzyRojHMLaDNd+Lr4n
JxqSHhkLgB8PSpVdtAlIufTBrAxedYvJAPp4y05hmhuOr1dD5lXjN7V4tX2due+NCayVuhdGqI/Q
jMRLXVAw6toY+33NsuL7/AbQVHkw7oqf0r47qG/DvXnovwkRBmcjqFrBlr83u/BThapmZjlkDkCY
4JTu4tf2NT5QmSKycp19dh88aV51CG8LJJL+sr5uleAv34H35hfPWzUN1YgyUuZ1/nijQwMkhX9L
ySfdKm77uLkxsk09k8uA6L1FcTnPQm92ci71ku/snNTb/j59yu/9I62Gx/4v40W+SW7679VTeVs8
SjdbCdplAPHe9CLmy5yuhZGyZ4wF2FiveY6ke3NWHvI8R+Xj+4bfFj5rcTE5UA4NRQ4tCKdFzUI1
xrRIBqyZYOKaLPccDRJR5tU7/bWRYZwDoWehu94r/iEzf25Yv/RxYq3/tS42/uwzxwkpeVSwsdZr
fe//Sk7DQ3GMHvpbCZgqqiL1AwX5DZvirF5b8cIVFUputwp6654yPyn+s2M9NvHo2nm0l+WfeTN7
s3+yhpe0LBis36J3XGmgvVvxkhNiquw87lS+d/ZL/4Ures3+H2ff0R03Dm75i3gOc9gyVFS2LNna
8Dh0gwBBggFE4K+fW17Mk0s1qum37SAUQIQv3PB1vTPFogAAUV+d8n/BNMaAkGvF9ZsAqnSedzEa
syWMYNGa3urqdPGSbbDV5f8fKO9CMfnv0U5P6LsPCq+2IeX2ZAh7v7yYDaQEtwQ6tGzfPLgvsJT+
gyqFMUNY0j3aSfrG7vnjcuVduwBBCFHNQfsVYIoTRvDsCFlo/cSQkwGiNQzz1YIQw2FP7JtbYqLj
KIONk+Lq1OZ2OpUbJX0kdD6g2vWcZb/cPtul5PcwM5QoZpovutkk4/hch1BNzaBa2epy6USJUqOT
q+aaP+LHGONEIAAaCU0GvJXnjDzAl5eVUveEnGv10+g34Q4VWP8oRhbjt8TXpDAuvSjgKQFAAyW+
BA3+s+PQQ/w2ihWKeZzmwe+IVA3g/RsA6yuncKCI8BUApTtgM+6jKyYHF0dG6R1ZMfRvkVKc3eoO
9ac0oxi5fhMvBCzYDjlmBVW+fLpzN7KyJT/QL9d6OBeuV2ACE6ScqFx6H6zZ5hilKOm5CKtW9n0F
1IBSvxi8uVJxtoey/pVZXni6fPhcYnXRMf9Yj5jmmDShMcgoaPQ4dwc0xypiLMr3XTmjz6mE3X5+
wV24U/0TuBnXKnCeH2iQ0IxFSiWGU2CMmgJ6jq3vbQCmiMfN5wNdusv+GunskazbbIExBpZSF9g0
qsQJPzLgEDicdXO+5u7u2se7EGP9NeL5wdZxApoB64vjwoIXeBC9lJ/P6QIF5QTBgmEaYlUwY897
Ql086dgOsGd1dmaTbn0U6gH0T0qoQmxI5X/3ttGhn3M4nhcAlh4MBAf/d+hm/Ay8ybgKTvD/83gZ
wOaspgaqWK1dk52W/roh0tNXUowLUc4J2IymCJif6IOdLaffBK3UyqL8HHtNsYaQ3ImDtt9FVm5N
N+9T3eaRFXchm65FWBe+JETzMD2QOUKgWM4Pf+fMNOyxSyOe5n4NHwbzxNX+8695ISuF/h/qWScN
U4DizydIBohkZdlQ4yHAxwyrEWmp+AWVRXdzasJci1M/Hj0AZZEBo6wO2DO6TH+/fqRVQ9bBSRBu
e/P6TZJ0avKOoVt3ZZd+XDzgjXGdwDsDIhsfpFnrjmm9diC6ePMANlarEyjYiDT8Rxoir7TmPj5I
p7Fi1A7QgsG0zpJet6bJwhH/F9CVyF4oNHRBL0h6AgcnXne3YoqvVX2ujXiWbCh3yLSaIPfuOngH
YU7Md1a2d+jaOG+jWvR6JSK8uJonUiKSbGT254DFuNUE+Dak9aR2INvBIZ9v1u+oul7jDl3aHtj0
KXJ5yOp+2I0ZN3OyxB4mNnuuKtbRJd+cOiVPn+/6jy8cvti7YU7r+y4GQ6WVcn3ystYKCl0Q6Acj
C+3mypuDbZwQnut4ZFdKq9emdrbzx4hNEUWGWOh4cm9BxzCbNvhfdAIxM4QqqAS6JzD82V5E4ZFO
aW+x76Fs/rD0jvNE6whJ5+cLeHEDoqSESmCYogj4YTKhCtc1wjFGDjCDZ5IbRdcNQMZzRXmkruy/
a8OdJUGOVBYdTjyjvB/ysMt2tRO0YLelbql9dc0k5eLuwJXrh8gG0Pg5u3i5cZUmM9ZQdAefQJ6m
Hbbd6q753GvAzIL0SoZ5cWdApxCsKEQkH4Blyg8IDxk2/RzVsSjTLBW/UaLP3CtB/8VxoMwPVao0
xoN59tG6mmhhJebVwvBclh2qkTjRxo7Vf94cJ5ocAqsUHJMPEOohtErLFXd8LNeqt46B9UufHW2t
9X4lTXNluAuXEwLVFJoT2PAfK/u9Qf48uZiWWmKngDxHc+iZbTdjP17DlV4b6rTC7+6NSZpJeadM
cZ1sUwUdHuaQOyQnaGRsPl/ES0Mh3EhBBAeS+QOoWCyRXsVJTzmO7S5j8rbV41E3oJF9Ps6FTZGi
HIfbDeH3RzSuZ6H8kCS4lkQvh6RUysFGD3gyXonyL83nxGIEOwfM9g/oElikdkxIDfVmopOt5yRL
3khIppt6+ffzGV3ImqI0w2RAN0cn9cMjMjEPnUcHEj4AmNwTDrEOuhu3qOHmQEzCHgCdmO7Bz4ft
teDm48WRYtTwhJKADcGHoCPGJo11ipA0IgzIrN71SV77QXMLGl52O0+1dwy9eq0+n+/Hy/HEhkD4
gXDnFMOdHevB0qHr1IlJNgVkqaxpBqDDPen+jJMZsY9tY1zUn4/5cdf8PebZhezyqVM0AGWtnWZZ
RAN/G8Tw3/gemBBAJif0AEAKUFn+k1u9O2yBR50pmKDba4P1roUiFlwrmQHwKf2PlqKnkaB9jHj0
pLwQpudEGUgUdRpWdX7Bw6xs9FiZcLpSlj5LcjEEEqbstP1xxpB2nr0pxsbrNHXGFrMvjsAEvS6k
q8LO/BB+/1KvyHSn6Jqk+NnG+DMm1PzBX0LNHa/0Wd3C59A9Jf1gi9bTd3w2az64aC2ALQpjxjAW
V26SsxP+ZzjIMiEqOIGzPximSBXSIB1DUzA15qnAKjbAx4Fc+PnWO8+p4VIAHzicazcEFgn4/rMQ
xwUYI11rPWJf1KXlcKxYhWuLnsxos3b+D8H7pUK4mtyli3uTEfYYNsNOA/VWpvVy5bueHYQPP8b/
+0WwYWR7rxFTweZlN3D1K2m7/3gO/swX3/GkWxOgLHN2vkFFTZUZ3QnBqj36YEezhT576mq78NJU
cGcCWeljkA+da1XPQvjZOhVjuwtTW0z0mhDvOYT+z2q9H+JstVq0DGYnhdfNZNzvWnf7qJn/CaOh
WLzuxSr4VcNbiq3ea2jXqeI9eUg8BtwI2WSRgRjKeLN24z3rOX30Wf/Dpf2VzXVtDc6O6Zo2FpRd
rAEsG55oxHYBN09X9i9EYbEp3tXXPyzD6Ve8u9lmf3QjLduk4MoIQEqZO6xRob2Oxh1E5gIOzjHx
JohtlgPTGeCsAgwP507XPkm3qSGRhOGXDkHIhDlI8Db1cfIjTB35j2NmxjYJlcaBgagi/bbN/GQo
bE+SI59rCS9y+NXWm8Vkus8d2Ia7BUdBVX5VvWlMD5s3xGkmH9tBnei60qbG5qqzIwWGa5hbUHl5
s4agNw1owXVdzkY6uw2QvwDnPFDT8/aVtBOVR+LP8lREjrSRJufRrF0AZ1rc33POVB+5Yy5j/KuT
eVMnGeIB8MPaNh+TVTU8T1k/OmOuQt9mKo/TIUC9LOM0G4/jarjZWSVbgepLp8NZ56CFZxSlytBd
VLbpRmLif1Y6ppIV8M+DV0S+djqBGe4wWb4JZCyjHZ283mKIcabDrQ6NTA9Zl4rmoPw+cPcr82tb
+P4QZL+caJECeP1GsOnQKOjP7ZJB8xbvXtCOedaktSwtE1qVtbW1Ago6CB+lENle6DjeRuliX7JF
teXAxcArvfhQ5Gy8ybalbEOpKub7a5fXjSG3Qcv1bm0zexgSOR3qcXY6VNb94U6MSXZ0iV504TcL
e7Vaus9kUlERkzrdZrODa4IpmLVo45GfbdfQzSAb/8bp3Z7lxHJ8OBVP/VvPfQ38to4zuPwx+j0U
NvXzcAzS+qb35Xqr2eBCU6mnd4mekBL3Y9cflDa+3PQ0NRBGRJXwzRujtHD5qp+csNa3KmjrEl3Q
aONZ/If12AR+vsynNpnjRMRuxbrWTelOa9fmThqlPzxPGVIkuon2YxSqn14svJJ5zHsBu8/cLWoI
X6zP9UlVMLVgq0dh+zqJ04ERdvLcEtlTir7cGHk9NCmz6TsfhUpKGi/913micOsOukGADz5JdUem
xS9Hb3Y2cPYaD04X+I/wlfMhp+7VCi0L1E7u1jSAnI87L1/YONkH2yUwMV/s2B6E8oJSdal3Y4fE
QomS2WwfgI3n44R6gAYASPmwNpF/i0sOLTuhyQbHLYoBy6EqB9AeaH1/ISWVQu0WG41vdeKAl2Gj
Ia0yb56qru+NPbpwxhnLgcbxriPDusNa4zcYGyxFFAPEnvF1uJXMOm9pv4Yy59TJ7uq0oTVMAhgi
UCo1/drxGWzqWg3B95a6+hA7sPjAY0Ie+m6o2xzJoHOscfugnxNE6NoQmrLvcFACUqOFg+5bFDfz
IZ18zy9TO6p663Tx+NTYwMhtreBZDqCdJreuCJs7akx9T5IOXONpzpy4aFoZB4WYo/UflpE4KLnk
CvYILQ5sbhlz69xPnaV/kLbRhdBLcgxtIm3uTA1pf8AB3c8gFzsEGyJG+hsQTaXyQSQ1gLgjjXZB
soxHqGJDUwqvmjsW7iShlAAQWGtyuUwhTGpNw56zSKgvkH+vcVVQUjS9CG8GsANffGOihziV4vR1
awpd7WkUG79e4k0vR18+xvDV+ZVIqTHuUjNdMtPaG2jLWRDFvXbLYnd9yII124KdGRamcQRY8gl7
Wh0T/G5rMm2NjAWa01m0VGHdhHsW8fgubgbn5wrp6Dyp0+RGBD37p9GUA9evskpEXnMHv0V7SAIC
JQEAanIgdtdqmliyG1KzonXgQEJXgEd5B9eJ5U6uzgBIFPVpmzMg4GGJnUxrXzg6c5LCFU69JVnv
lVEg5V3vQViso3WzXWWwlm4o9NahM8R3/dkzvzNNsv3Sx91NI4n3u+FJuIn8YN4GAJf/O6Fecpu5
k7+v44QewbpQX7nGzTQO+FcYdlX3WUqGXPgjyO2DXI9waA2O6eD9CroUP4ms5pCQBki8Ri/hBoSs
8cS3F3ulV37fsN5uumZBC6hZ/cdktNixvE0OsfGnb5AVcvJO1O0msGtYauiAFhHNnF0gWPDFbcL4
Fw0Hz+ZcdkOpfCIhENvW8x6kU3cfN0zt3MnRD2pmQZPDsIh+Q6OZbDrglsqQQPIZqMAwX3y/3jAi
cB96fvsY2rD/mnDmPkR11DzXGvEz7k3yVdnJ3YQU37GfB1asbi8rjU7ABkeSM7h3d94rmgPEwdvT
kwJqEWLTLsF05zfOcgBuVT13TddVvB27IQdHs62GJpgrH2Nt18yfvBxHOiqX2jr/wvqoLpLGYCM5
JCtotISlAvTvewxcAss7O01PWPn0CGiCBpUbGdpjxyMoMIVm7CpJLf+Gl0FWbNAjLYDyjEq5kuVG
8R7STGGT7QlwSWWtIidvvYHeG3Q9b1ye9hvo0flfEAuIzeImdBMbAey9sU7hIwLYtnhKbiBKIWKs
e8+ex4GOpR57f6cyIFXTuI5x0pv5rbFp+5OylOcO6mBbh8xONYsAio8dLhS5zv6thk1cOdgBFlY6
Rr9zmfunFK25XWeERC2EkyOpbZevdYwedTBD2AD3zH3nRuIY6FEU2gH7Ok2RHvQ25duurX+0Y8gK
ytw7PkhRsiitN54amqIZpuShYZH9hqw9fJ7doaso2iEbYnVQolEQQdYDGMoEeIRStE2KDgIE33w+
uJtpnsyDdVe/kiEFnXhg0xPEgNir1hpWwJx5bwYwip9BH3UPKmzmPFl1VE1Yh9tQmrEQQTD9gtyo
95BMRpVkYvoF5dy4FPFKShka/gAmRnREnXfO3RqMUrI09zJ29CPeCZzwZXZoOdJx3TuJXx9HYYYn
AWzvBitIN6OZp30L3a8f6C+zChov4C1ofPJQGMjDyVg9iE6s/2SymTfMcdXGRAYxDU/5ZghC+BkF
kpc8XqLfAwquc65xBx+oH+vt6PbBTR8MqVf5EPW78dUwlU1rvAeEHGuUr0sG+69QDuAcgqx058eu
QOvMFdNhkX70s9Xu8gi0o3fDZN/AFTIkwz6ElOkvqx3/i+/2tlipab75TphUeK505WTBVLZMjw/u
OuNyodadCMivkGig6zJCyzRIf6XuvOJtN3rLbLwcXVfSH3JudbWSbH5MVb3ktEVq6Glou60xpbsG
pYdjNiTeZhEzxE00WfH/Zt63tG/HW6Dvw80Yr86NBvEFzZx26d5YNEfg/3E7P3lOZ9s8bVWz7Opx
9MeHMGLW26LVbeqyBUW8HCCQCUhzTBjZginhTznv0sYtAzkGY8VCUcMTjrPb0Dr1DkJKwc+mW9e3
tR3C4+AZtBRbWBa8DCJuj9SypgQIPnpAyNUfOc7lNgmByUGrfqp0P/iboY7SR0D6QIbmkcUZX4GI
qho9DaVfN3Y3NwTqBJAorzTt9KuHECiPsBnzPo3BPCGDt3Gl7rdydt1tEE5sB761u7UwOvraWjJi
exAo/Y26fZStVTl1IRah5i4u9BhnJRcZnG8CFT1Z38aYjwzzBJ2W8kRbfsCDsxRxUo9bl2Ze3sUs
OczQHyrN7KqjtAv9PeIUxoEzl1096MqVkOkiLJg2IVuifGQQ4wAB0qtQyqifZGe9HXGjeWsAV6ni
iPS3TTx29zMlSeVGaqoaYZIyHDvgNFDfifMxVs0xzMh6k/GT3DxQHWluzdLtcAelVU8bb991nbdP
edTjKiC92gs+JNt28lDOMzCWKlNNI4IoBGikxAeHokV/f7fihtvyyR1u5z5d3rJs0jQPg3X+Ma2e
/8tx5xGqhWb5TmZBj33EzbGOLdlFo7s+DTyB9gc3XT4Fjar6KKZ7COjV/zJWB18gRyIBE2CRO+TK
S6avnamHskfrZa+Ex+/cRA1bh8NFQBPD4OAKNVSoGLYbu67+djFg3wzNPOxRDyT3DPK/cz75q1fw
ZUYUmfmq1HzpyiiuNZTOpXtIFF32fc/W5zppcG9GiIshghInZsPGfvjRktbb1w38nyMOE7zECeXW
B++/VMmSIoqj7WvnsvAAOjd57bROqzQTa7fvoEN1wIrirWEO4/zJE7SleT1lzauOoUICQz8P+P8h
6P1cWbG+tq0Lecs1CHbo17mvdvVBQG+8I55S2NWPGWQvs2VeHqDdjadhdNUK0WP7myKauk+xeFtm
8OLmUzQ5Xxu3Xx/B2QiifHE6LAKHnoJXDLVmbwkoJA+g1quXERXJ3EAHaNOjLrmNWJq8JWstjz2K
S+Pe/5OlRp6Nq67r+VsdDtAxzVZuVJVk3nAvG9lV8MITeyDk3R1qVFAdWTL6Dx6F4RX6tMndspK4
3RgaJK8wKvMfkhVSG+ChZt6/NU3xYfCc+OU0Ihdr8CmqVolhM+iMv45aQsIdDkPpsB1oSIcSOrgT
tJtX6AEYN1sPY9Ssu0aQeDtS3MAJ9ZMu7/0BUBoANSH+bC09ZNB5aXIBOt9dPbakXIORAMqRATNa
hFSHe4F6w08nSNcSrtHt/WjTus8z24L0h2id75pTmNRnK33luNwOetQU2W2DaE8KNnxvoprt0joL
HryGQu5iNM7G8KgpnHShRzEjA1bw0/i3Y6FbQgSQl8pJxa8Y/cObrJlAPSESKs1IArAlvMDyZ8NZ
e/QFOJpLRKIjmtQpyuphK6sAXf2bwPow3GllAlGGwW+zW90O0+MgTfIwTtK3jzEZB2dDY7CWnXHW
955McM6HCKJ8aDKLQ6+QEwJjjmLDYmqoQROWtXetkHYr6Rz2G2DCIud+mFNPHtQgkcgNfJyPyksB
s40agFwG6GQ79WKqJg77PQynPMhmZ3W5zisK8hY3fr2qU2wYkhuYPNbf1sUmYU7wUpSTWN0vTuY6
O1xuyDtHkCmWFPU3M3u2alloj+EwpPcJYvedAw4LhKI4tQ8pQS2s4DKZt3gAzAbXsEhzN20NpMmz
RgKr5mN3HbKBRg8Kx/0FIbr+5mQieZ7ipNtTFaW/Jg6hZuITU82IELco5sS5XpAmhpYmX4iO/N2Y
JfwBCPvsUWVrAqUxli550C7t1iQk2WMrh0g9vbWI5iErCbTGc2EoLzxkJSSnyIRLEEpVKROuH6xu
Ifgt4ODpF1MYTj/QRiYV8jl5cOIZOxtmCHcJKA2mSBP01nJvkQGUW3oF13c/UvoxUhAHw7EAgbjl
9TN6G/2Oof7y1EeO3XJvtE1u42y9rVPd/K5p6N1ImFnlQqmniQYdakgo186j3Rm7pqg2OT24JbiW
ZoEqBxfxrXsqG8MYqISiBit76TwTiKvnIZCbG0/DVCqfZsM24xBBpVwxcoM4mVQIZqAU6I1x3oSc
37RwhdvOs+mLSGRhmUSz88NGIa28kah+C/uLZihRa1r2nd9Mh8iTg1ui2iFQrAsRu5e+CC1DhUwD
Ajep1FRrv6Y7vHp9X4x0YntXDml6SJyM79rB+I+MgA1RuK5Q4VbjgXJ2BPW0oBSB4VvYzjqHAHAi
KJgGdJgKmzrmdQBW7AdUrh0YL2U2ubGoAt147Ryz3B9gMwJjXF9NKBmouowUWaZCQGC5LVuZRfgH
PHtGylg/wuHbfKWO1qhusHjIfdn6yHESuidhJiFsmST2m4X7ngCEMmHA3zNmm8JTiblZmPQefFvz
b04Ab5hcu7yZcQo6Me78rl/XexIn9msmSKqrEPnPz4nR5dl27tqWoa/lC95ZIGEofISfLIvMi7/Y
AZVCEXUit+GKiBgGxyckczgiQ1EWam+FiQd+kKxh99ls5mcZ6Bp7Ih5ViKiMq7cGHZWHbh71MXDi
6VfQaKdKHJ/tU6/rtzohiATZRHaqY/zWS/Cjc1wwzrKPhia0hWNRSLDLXFcjSIK/ENG3O2cy7Y0n
CHtdHZy13GGx/r2ssffC3KZeEdNS+uwuuJJNx1dZyFT00KoSDUofVMU3LdRwCkcK9wbZWAsTXxYb
t/DjjkBfFHrkYxVw335zsB/kLWr5djwsKprTnQbrzMVrYFN8j7H26XYgAq2ZdpRy3jgqi0e0RQMp
IHeSpo36JlooLL4k0sFeToGttyiLdYpvXeTm7GkOoTH8xSyxDV87whGA5O5oBa7ggYBQklvaqfS2
bZrxThPqhjtuRmX2iyS2PbRTFy55hrk6v5JhcTnJZ9QoyHcaNKOXoEiHNAMVIBMk8b0bdr56rAOz
BI+hctP6sVvwiHxZAff1bmoXWXTZkMmInDUpRcmqTiS0VB006B8YOkeAOKQGWbLwsTUPMDv3gWBC
92uuw7yvger/ykel4IzsIOd4qOWUxpXwh2bazqum+LMpm328En5Qp/YZki0ragZ1j1cN+m19eiA6
rRvYAbe4JWaAnr1XeMYgkF67oP7mhFAMeZZqBlogI7Ijr1whAagsneLdPPq4xqWJUYPH5pzDF6ol
NrHfuslSqQUog5KpqGm2pyC6Kzs+dkjx+eyJ3ENRRb4iGzYUOId0CvBrDcEfcuHibSG70Yio/UKA
LGT3C0D8zSPqJU5y8OFN2O+xd2ZbockxPlO3depShGM8bRfP8+ZDH9eK39Z9L9efY4+K0XeVydM3
IpFZYHzjro4e9wmbwJLrlzryNxp/ublJUSSIb32DTPE+GCDJVvrD5EKxcUxhp1PVvqYrKhYeog4L
v4fVc79ksu76pxFVHbIRTiC/fd5kOW+3nnpmSZZB+8ZDEAudvb87LApmBGHIT70sym8nvPdR4mwd
YWfUV+XWm4CpSOy1Buil5tEJpQ2rGHCEo3O9ZsqmBjxxi7sVjSlWNKIWW6+e5muWyueNVqQlqOGh
nezDgTgFOPzvyYm6iYCjzGRBESqP09c2jvPIXMNcnfPD0KX6e5izZp03tGu6ojxa+Ft0jckRgpyg
h0W3402aB6As8ttr3Nn/x5CA9gNAcUF8EaXZwCoHMyPeNoQUaNlV6hVi1N8QcSyosuYu5BfS/4Zl
wDyxTWKoWkCPEUzCc/xEjRo/SRDfFyQZl9tgWH7KZgq3n2/IMxzxh0HOABOkQ1zHDd7dRfBcNLf1
KA+DDPcy9vMVN+wyzaWnr+n3fNwpf0/tDAEQwuywFTPCHYUaVdN/A1uj6tJrQOUL+/5kE5bFEKUF
YumcS0JF4Cyh9aZi6pIjGcRG91H++fJd6hyHwJ+CWeoC0Au8y997PoFkd7BEfAamR5UxP8Q2H9A/
iPMMRAyz+wVzrl+d99Cseft9+dIcrulzXFhJ6IFCcwigQCAnz5vwTRdwybx0KkLEjKeCnWjuSDft
Pp/mOWIDWxE8TDxBoOYAAXsuPmo17xz0tuZiUNEd7eVhScidRjsqp8lw+/lYF3YkGOoA8gOVArrz
OVJ0EK4IfLhlFBDQD4uxnnI8UpuYA6+vkts27u6c2PmKptk1tM2lpTxpgGJUyLoANf33p2xl7/kJ
msYFErclH6P4RZmJ5qLj3z+f4aXVPGnFQrcKcJEPyh3TaolVNMMjEHYHSsTLIO3z3PnbqQ+vvDeX
hsrw3UKgG4KTW8Xfc4oiDsBo7U8FoJylwaLO1Nml7pfE2X8+p9Mf+hs6cEL2eqdtcvJWPGc9hKHx
Ej7MS0EgYcXnZtf7P9Bm2xOHVF57TfPw47RSD1okUMOFCPRHO5UmAktmTvhSrMjYCuiPjodRo9hS
26ApIyfgV27Jj1vjr/HOtUeBI1ttKFuIcnU3lt2hgoXo9/MFPEcH/nnW3s3pj97LO/DFwDLHmxqM
UUb39Gl6QF8StJWkgCJoVjDwnkl57V37eEFiWiAjZ/AOOwH1zna8t2b9FENltwBM78iZ3pGUVFem
dboAzzYG9GkAsAQT4ZQfn131hGo8YgJRsNMBx869LbTxNv1idqHpj4tvSkpkGQCahquE3brJ8Di1
zgsT85X1vTjXkyEALksP8Muzk+CwANmkw5aCCYHaWJNDprf8fK4Xd8m7Ic7e0onUaw3XJ0i4xeq7
36U/fTrsuhUiQ5+P8/GGxGd7N87ZkppwBXLDYkkhfclsCLLFWil1P8e6bNvv4LCrNrky5KXVA3L1
pNgNx3o0uP++R5jG84f+rCy89g02rbskm68csSsjBCds0rvtHy8ioagFYy9OSVN2UXKv1lRdCalO
X+B8M76bRnC24SfDlzGZMQiAAhWSpLKBU2fiI2J037Tdd5Rd2f6XPhVSlACvpgd1wPMYbpkoeqQd
AkcUzYA9XPOxf5X0Veq0gEYEHMnqYpHxFd7P5XD13ahnG3EOnGjmvJYISjz0gYsMUnIbtVNFsmVP
3W+BhhOYvZ9vykub/13wf05GHWsz9U6MmUbzqb7BoEim+IrU7Soq9tLl/26k5Gyn1GjptajNSlTH
glfTRjtOsgPe2qNY9P7zSV28lD0Q7aCWB4kUvDl/70obxyayLmYVvmX3pjTP4yMrzS69gXjej/YB
vfOv9L6+smkuvKX4eP8z6GkB3h0FG9lIJqc8SmbZi+fTokkWFMX9OoeD0oH70+bzWV76dDjaJ/dB
ECc/mOsw4HMSOS+yWLT4qtKg6lOF2l7S/f58nEsfLvMiXCBojEDF6ewSiVrToV4lJbxE0cqXUVt2
eu5zyfQ3NadX0KmX7hPYUcDsM0Zi/0Erz7jjEqYoJaHR8UU2tw67whu49vfPztiCKuRiF8QcXQ08
731LXj5frEsfBV7KEAs5CeJ9IP8vMSybsQdksXq/ILBZMFCsGerOn49yeRb/M8rZVtMZ2mH9jFEa
dGPQCstHbIPPh7i0m99P5OzhRY1LhmzFn0XJqe82y9IwF9UBh9b50AfNY+PJ5nsa2eA/Ghj/Caje
D3z2hRrXhJlvMbdsnr5SP31kk9RX1u8C6BuVnAg8X9Q9QDw+DytQl0R9XQ84Ozb3NmbfvsEbZMgT
W8BLBsWIDPjOK8foT1h2/oq9H/NsYp4HQJiHOjgUlMODC7FLW8X+VjyKAsWsov5CHupc/5b/AAt3
75fu7qowxWmADz8A/Ck4vcA24YMVdhfDRKoZsPfVprvjv2RYtFW9h7BM6RT97uQcEv0YFZrvoGBf
C7IuXiIQnDu5GkB47jwVRdnZoxAJxNgarrb0ccqCSkxD7gTXgoWLzygoM/93qLN19l0l/w9lZ7Yc
N5Js219pq3f0BRAYr53uB0w5c0xSpF5gJEVhnmd8/V1Zp+/pEiUTT7+UlYxMRgIIRHi4+17bKDlf
u9HL7JGiXU7A+r3opDnSLcXv6I0ys/f7l+WXb/1fhvywRNpG3tSctnuXZLEr99et/LUkTvj9IMov
n9+/R9E+7KCrMYZSuDKKcRq97jG03KLepINP53Nx6jFxsy06XVxFbCTLnTfq1rj7/Tf45CF+lEpE
4yS1YcYXoFP7dWizxlXatKf3wi5dehz04PfDfTR2uywFwCsvGCtad7E/uNz2v+yoyUQjcN2xo5Ko
1h2YOQ4NtSUrUv2tGNvE7dYm8mjdo6QdxkZM53v9GR3kF09WJRtFgoEUIqf+D082MhaTBgGjd9Pm
dqXvvCTXpr7+/jp/sZozBoZ8NtEKPJAPSy1oHGVqYZshVSCELh8oRn8ydX51FSgxSDWRVftZ40K3
5Fo3ESZBM/SuQE0eGQnKiJm3/u8v5dcDGWx8XA3C4Q+3a9EkLG3zuXfNS1Uc5d51X9r4DI6D8skr
96ubhpwWjgKrmUEO78e50dbzKsXZ2ANpV+i2lhwp/Pb7a/nFbFf/OoL64whymVt9eRnBTtJzFCKQ
oXH5RmHbdWIhb34/2C9v3F8u53Ie/8tUj9UlajXBdlu2picvVJSok/Cyf/J8PvIZ/nylyBtAzUZS
iLLw8j3+Mg5uhVlfFOyuY0DO0wxW3F0bD6eli5nN/8Jh7PIYPuw5lzzF/4x3ucl/GS9bl87QRsZD
3OAh2nSSaoazVThzPTqzvDjp+jWcY1oggKz3n3kS/3KS/GX0D29Wo9B/KXRGH4znVZyt7Pz7p/YR
0/bftxN2PjfykiT5uDwk9FmotLezQvkqOZKnldbFYS8nLm2/6vMQ0Ftdzh5lxPYlwwfM8i4ZodL9
LCP0i9lDux8xs46EHu+zD7OnKitp7ZWSqHYqFry5xMOkNKdCaV9+f72/uJ/oQmkmIHlHO+THDaCo
EMoYtG9SWVT3RVNf05/9iQLuskJ8mDC0LspwL7gU1qoPEzSr5UWqVoaw+y/l+Gi0j1IfOWv51kYj
zS21k4XFJy/FL66KIS8W7gSDEDc+LCWTtWSJlDIkCYETmoGNEX0WlPziAWkC0alxGYi+2w8T0cr6
LCm0iFRnlToNzU1yPOCS+FnJ8NfDwOc0eDjgFD7MA11YuTx2EiUMeSiOIwq/TdLQ7EP7f+L9x1OB
IFK5lC/Q1f5EGSjtQtFTRH74NbzW6nmuP9n8f3kpf/n7H1bffMlyw7jMA8yGiKvaLHaTsJKdfM6f
fn8lv1jnQWFdanYC1C7v8o9LVNdOJjYPM1USSw13tah3dZ6jSjKy73lj3/3ng8ExpbR1qYaSl/tx
MG2hX9QoGSweN0V5LOn+xdfTC5VP3tRf3b6/jPMxLxdZYa2XdPS5ET5N22HS7o1whvSsZNvfX9BP
Lw/MK1IQMmD2C7zjI60m1JVh6Sdqgr0s7/NFiZ0Rw99P4peP1HRKIGS8ET0TA+IIhfL5x9vGpisV
zUoB3qJdtFn6R7Qst/JIy1+JiXdhOXkXCPtQLestopX731/i5Y//sCSxNFC8Bp2kCDgXHwvxw2rq
vYwu4NLqVGyEBFNj6D05VfazIhKcjObPloufFsE/RwRbAzUVFdfHWVLooqUHBzO7Ibc3rTofaIlF
opku3+dGv7FrEgtzonGSjGht/P3F/jRxsHHFaRgoOa82OeMPdzoVozwYIi/dRKqdmRYsSZzN+LNK
0M+39EJGNgGtg4STwUX8+DxXA7nS1IEVSwqMi4eVHj39dRKxH2d17aRquri/v6yfpykDgqYSKokl
UIUfVsbKCDW5aEJIQCM+Mojn6VFSqk/ehV/cOwahcs2xhSaRj56xqVyBze4YZJ2szFHK+VT2+lM3
tl/+84tBu81ecmE//+TkXYa0H1izCZNWUTd9mr4K5Er/+RCUK6geyxSBMHL88QEVll7T3g90pe4K
ysW1fV/WUv7JHvLTymsiZAMXfMkIEEp9fKs7GtNEG3NEl4pV8Ydi2NMe+JDb+V0+KJ/wkn7xbPBT
JJ4nm09PwcdXyjLiIuqx38F6tjs0EhC5LI1pLSz/43EuDwZi8MVaSSW/9OONo/mrUBHIASbJNRzr
ZH81nzULweh/+nwEFIvL+kCikbv3YR+ZCtPqI11ABkOnKs+2j+/5Jzvwz68MSSKclv9kKV5YFj9e
STV0+aKWuCPFtfxgzgirTdQbv7+Mn5M1ADkuZ3uZ8PWSsflwu3ppoUVWxLkbnqg41DfFPg1sd/CU
5k+DzRqH3k/R2D/lUSyTaiKmV/RdkGv+mIuK8yXRjZaWYmNF26VHHpooAKnkbXqr3VpF65pN59mS
7I30qqfqNcmroNMm96IdinS4Oaa5a4w6cnqp+yQ++NV3o4R56QwhPclt+fGmN0mqtqjPGjfrqhvN
inbz0LebeKrkoFLFrXqJHATUqt8/hp/2G/bUy82nSeoCjPr4ckQVxXda6yywsSIQ22wzBdKm3XzG
O/ppRjEMaf0/MbH6z2SqcIqLkiJvyyXgM7Zm6VERn50ffnrPLy+Egu0JvSj0s31snRizultVO03c
2Q6dZNQcA0GXzIvy5x37P2/z/43eq5v/3v67f/4X/36r6uUi7O4//POfp+QNu5nqe/9fl4/9z6/9
+KF/Xtfv5X3fvr/3p5f642/+8EH+/r/G9176lx/+4Zd90i+3w3u73L13Q97/OQjf9PKb/9sf/u39
z79yXur3f/zxVg1lf/lrUVKVf/zrR7tv//gD0PlfJs/l7//rh1cvBZ87Jv3wUibvP33k/aXr//GH
avwdbTf0MTwJNJ3eRf7Y9P7nT+S/04VkXhibOocG1vs//lZWbR//4w/d+Lt2OT5T0Li8ljzSrhr+
/IH4O8v1ZZmjcg63SrX++P8X/sMj+vcj+1s5FDcVvUzdP/4AyXfZ5v8dypm4mRLCcaiET8U8ocPm
x9eLmLxXkSjSDp8ZpL8f07h7MYo1A5Sg3dP4eQyr2Yka05ErJOMgEOYM7w11VpEoJJWD+rzdF9p2
zKOzBvcpEXWAL9dRqmxEOCV9H8a7ZVZOL9KgrWs/qeebShT7qTcfLdryQgQ9i4ZgpzXf1tLaVZV5
hc0m9bWrgjVmHJqTNsPxSM3bUShuJ1t08Wl+3mh3+gp+7zDY892qtugly3M8Wdtq6jKv02qEJMsx
Msd9k6V0+eOu14jnpZw2AGlrR8nFUzP3D2p6K0napkrCl2bqrtq224CS2i+c4mBxeBWurrhHNo6w
rkelQ/RpIxjEVsL+Zl6rQxJEKex7Ll8Ob9L4bqzsu74e9sUCnt0AT1BWjt5EV7bGwog+mWrk4xrg
T+mEucla2x2LNvOaTjioU3fDUnoTiqQKLYCkWduwm33DQKaHxirKi5tGtTdltF+U/rbsM7oKwn1X
GkGaTK+EqOe40x3dznbNo1I0uMQOE1TjAk/ycAiqWhytsfGtpb5dbEyNyTfdtOkSZCUyajXvr2KU
vFEKVdqIPC1DmBqLoMq6uxqhNtP3GTvtgHJ7tI6IB/NkVwNqcGuQJVm+eqVmO32onc38OWPW1EPq
VontwORy115H2gsuP7WMJaCzgFuvu1qoBrqd38JC8cK87cBTNCc9n6ygwhYH1dG3SjcRFSYPgqtY
5dSLdNldpHuIHGDxj4aV7prRugc/4SZokpN2OPeG5cdS7JpD91rBO0beVV5lceXBSpB9e7W90MoP
cwqvP25u2jjfiTb1FxkZzPol0cMrnc6GvEKZbV+bbe2rVns7Rpqvh73f1fpeTmOYqpNX2OEhFS+t
XmyafEKf+AK05Ws6l8JB6r5vFWkrCc57iYwwdZQw4m43SaXv4/ROnxa3lsjS59JBFtEVRzzcECOH
ps/QG7VgHXW/6PraWU0JgQVMur7X71O0jpUansd29Mq2QZcwe1WRuGvWbLQ58fRmuV+aYxxOgTWg
rqp1JSjV1Ud77th1dDCq1wEhA1h5RFII1iQpvY7Fg91ZD1q+7AGedE45FnexOjx0inQzJSjcty0O
e7QMGjs7Kf1uqK6SLD8MjRWkefsS682uMrsbM66CbnmTc+ObnpjQCACsJFJ41XThU2GMkHdw4Tqn
phRMTbtDaU8PpBrjxqqrJZ187cPMaoijgtjZFG2s5aHqE1+Y41F0fQhypHJlPfe0pdujKbvu9Pk2
zEo/M6EgtzZMklZ/qopma00RGu1oezlhOX3yVa0fO4ykWiNFR9g/NliluZjpbNJ63kjyI4rjQ29f
Z6rpSutN0krvcbEcGyFOlYpEKFV8SSDSQmWXx3d0EvWOXFy08NGrPKzQO0BcGNF7bMA+mEYIjzPB
WpuMJ+CSDz3iXcdq9opGZ9ZY2orXZlrpLcO3pA5vGxQtjR2+lYZOB2PU+pUmV76mRmdbtC9JflGt
4JxEU+Bbk+5q0zjIksS5SdHQqfXbJa9BsAz68zp0m6TvDrmQY38UGLOmy4CaJz5XaBnSKj8AH8r9
3Iru+7DcN803EWY7NetOskbuV97rrfKly7Jbu+nuQMPYXmmOd9rYujoEBW2u/BX7zZQQC6X0fZbW
D8uA+KdcfZHmm3GyvaqN7zIx8+IWW1WVyFTb21YAXBtfNKkKUlPx4ka4pprcisH0xLggnFoezTA+
iir3jLB2LMGZXbSc28laJI+9aEvPMBLJU1rxDYMEEptrI3tLApRGbvD+lEIsUueXEuuq3q72Q/Na
Rt/sUXajakfjtacv53I6k1cEnTL7EoSUoVoDzPoOjVLuZb1wDFYlVY1vpwbtBArX1UnlQ7ZGKkfT
Vndyo3RVfdnn7RN4fLdMv46sbPqiuLFaO4sQTkuSsmgGdL+p09JcO63dfl71jaHXxx7kFsf0ztFq
/ck0pWPTh77Ztfu5V+9bKCKb9MJPWskOGsv3TBdXXcXGANTCogasbswwXTyNqWzGhs72a7g1BFvL
pCzeDSe1CPdlXKH9RbW5qNuJlY2uAD/CCkCr3QZdPMpUV5nUyTG1OxGXTlQkV1HOEr1agQhrPG/m
9llY1XdYJu+AZJ7SqXwPRelM+J05fdbcywuINynOvyptvW9z7qO4C5O8cXIt87V2Md0qywNUuC9V
1Lwin1A8Mxq3Gh2PTsI9rlFArVMMj7R8FvPqqlV5kHssoFNpM2FYYNvxw2QqG0Qp3Ghx11ryKay7
7wPtLZZc3HbhOUuiwonjAj16WM++XM/f6XY8Ia7aVU38NnQLOtt2U8TLazE9173hLfoYQOoKtA5q
SBj7zWxprB3pOTNsB6uNxyn11EYDMG4BzWgxiLleaWswknZ2ZESDmunYfbeN83W3huFmKhH3KGbm
rN0bWnEUiHoTVJZ0HKuIcS64j8k1kzjyqhpZoRmtbtRuzXntXG2MXwo59+tmuWuWGh19jyxWfTF7
5ahq45dVza6kseSJSNWjlCsHHIIOaBaPQD68TkmA3pQBi6ke0IVquoXyKgwldKpGP0hh4VDqKKic
oOjvetOEx2dsDW3eRyKKvdrQVGfB03Jq9PskibdWifBWr872mFN8F9tRLa5Ds6WzsjCPUbF6Y1vB
V5L6gxZaX6x+0Hzr1jPM9R0XYiS7t1m6m1Uy/4t6ypv2YBScfpIQVUCSY8UidYOTyfn5spCb0706
aKC1dMgiKbLRNH63om5XxrlnTuZOm+6qMHxMZno4wvFKaXK/h3HhgGeAM1KpJ0VSHbuwj6laPEtD
/dCE4oz+9WtsZxoanDXxL8tkLCUPhkQYwJRm1hPPEkeMbqPiMaskbmk/TJrpJhm5/jxxZXtnF+9Q
zTaJlbha/640qq9pp3J5MbPcAX/HzpWbFE+WDVLH6y5XrrW6PapxuLUlAChhmT7OehTEln6T10BA
Ij+3H5ole9BnC6sa9dAqTTDgU0V2Y2MzmYoG1Bg3Y83OjaFeDUX6QMHAWXX1IAE7qtlIOikMwtw+
4XK/T/ZLdC/1m6FJthjU3DU4H0t55w3REu2rSXeT6oYz2LOWkzOxQ6QDhFJmW1zLIn7GldPRrPgb
ZzQ8JtPatwa8EkHU+f0U2FKBjmetKEPYuCGlpmOUI2gIoFxFF0xht8mFCQap/sqrYbbZgyn016Kb
IZ1bkychJZO09YxbVuOHRqN6NpSYy9diF81lXx6kvZXMD3bdPBgA5u7Gtd/H6GA1URpuOEJDER0I
BYXYdRULOB0Qz82ACnhMghJClGPWzVaWG3c1VxY5GqZBNhU88B0KN8RI6wZZNWVCOaJAKOjz70T4
RQvx6VIGb6kU3e2s6Azu1m2BO8lhdTfkCpOgEpswj0+lmP18Hf2BRHiP2FMixO1Uo/YNlJGtikJn
oPLazOlbWIavWaTvMwUIUtJJ+wnY02GmEzm1xm9p5lrxMDuh2dyDsoj8TlDGLJKSDJOyKXV1NyuK
K+rE9gYpZkFDWahQtfbBA5VunYU3yjY2rYdqkCSv6M3Ayob3xpTp1sCfazkhaee112JXtQ9TGN0u
+oAQmC1JfG/YbkLMUKrJ9rsVwW/dmDudNccxJvVNX6YB/F1bujCgfLOZN0rczQ5Gozamff2TOZR3
S5/ivqzfJcS8ahufTStFRQ3zYE2D1Xwbswo01oM0VHuMG7Fb66RdpqpsBWsnvFBLeImicK+RVH3q
VyJTsrf1IvaFavSbbDI26Ik9qzeCRoxPoUA1yTFLOgh+hYgOyE9ykHQQ2E1NUKoA2embbV+U5BhH
dOg1nt7y2r9oqUZQvuzLpNtEJgcLiATmPEGNsAK0p5tQm9Bw2oFqPym9FIz227zGxwyldmOwH1n9
Y5YQMc0AsON7wIT+mrU+3iMX80LJ64oILMW6XcvGWcI7eQHI1gxrfqsaKxSyITkW4fg0xNV9WamB
YmXP2W0UV4uHnPO2HsnHQMk7a3QWIhKmvsAtPJuteYgjzQgggQUlKbF+2ONbSoAShjoa89e11Ldx
r5gb0Ge7dHlU12qXpv0Ayce4a8DWgCpyDQ65qmi+a9j35NY2Zj2iURZJVWLSrWT0D3mk7no73mnZ
fW9JxHxCPw9j57dzt5n63O1Fdm3NgPVpd8pTQJ6XtgGc5eQektRaOmutHzMjusUYc9cp6smYjZ18
6QhhsYb4Ix17gyGJhsENXGntY0ePlP2+6LwATlZ9n8Z0L5rsEDLhVjX2BACLVjs246nq0DCzEqph
45hdDAbmS4tDNeJ7dwBVaReoVoT5cok6xg6psjEF+lK603huTNc0XnMTAIoSOfEQ3S+j6koyyJlh
2dYKwUE+Buaoozj2F0nBMzy+r9BVT+jexmy5ikR/F1rtfcgVDFPCKTXzLPVgMqlWQgu9f+QQ7eR1
62fJN/ppN6FZH5tZv43n+GigpecQrQCPhHBBYJB7TUMApmD7l1NF5/hZSsOGn2bfEnPutyky8Th7
nbJ7UY7C6UfpNpJjxVHXHeSRjFg/9IYS2t5UfqMYxtYwHYrGuJ6hhRa1fT3Nxd7sy3Oh14d2VRdH
r5pnpTOPely6a6QcxrmSrwEvMxtoUXDWpWG+ZbNbJi0PcR2Pekq2FSKgpYsb2uuRF+riWrb6a3mo
Qs9cv9X5cjQa80yeSHdsOfmadOmuS6bTYNNLqc53w6zlh2LsXzEB4XEXOdS+OGIzyK091+LJkeED
cQyMXtQO/3mQFCLbXntL1dUb4nqXay0ki9XTdKxBq7bwoZR+GWv52UhSr+k17wK6s4GHWJLYJl3C
AbYJcnvdKMa6rcj2G8q86+E72qsvh/11OoiDkhPUzrPbj/0TiGtfn5mvU82gyFiQUD93otyq6wgh
VU68om7umqInlGhPecwilMz9bVWuqoM++xDayUGf4OrQuGmHy03fQzelJe/GJCBwJIJBByHv0xSr
5whkASAUo9hoKQeqWDrpJF4v9Lc9+QHNs7rwwYbrUM+Ih2I5dYi83Ljfr7PBomuJ6NAWSPAbS74Z
LcPcJrURHcHHrvEywC7MrgUtpGAgqOBBYAQtWab5XrZzhRDtAP/zVZ3M+4VYQ80yv8vtLRpt2B15
cdIGXQIeEPm6VdxAhYpCYulVXJnrsB2TmEZU+z1TskBb8zrICjLRpniIqm9Gnl/B7KaVvt7GccjH
669Kt8C01B9F2m2MiR0rRtdbQZFMl2+RfMFlWRv4Bm3/ImFQPhnSnY3lMece2t8s5jHZsFgb3EGj
kloK5TXNpF3SdRFiuNiRR8O71Kb2s/7WzX3rzZzPAEIPZ/qSOYqqu0GwQqBaOmWy9KJwZiIY6dtt
2d6qserowo977dQNiafEj1BivTRlMdKe+q6mZZJzTpKEx0Z3kiLeVNMR5khA+O8bMReZP9Xh11r+
UmWj7mRJeQ9TNGjpnK1snOvUIqfHRyb0lJXlQgXVgzHcI+tsPXgQZCULBdTg8NCOZebrY3cX6Rfx
PMzIXm9OSq4e9a65HcH9bFPV2ANGT7yM4wQF0d0UZk+is6/b8ItEhMNhXHrI4skGetEd8zD8Pu8a
MhbSELLCySr5u2y9E2oMLm14t+qC2CfVIt+AyhEmrFt1B6PRTMn8mMCx6iV06Dz8nrURiT5xHOob
1uVtv9wUVuRJjeRZlkSWleM02VXAqV429UgampshMViLlxfyt77C5c3MSKJZ8yFdote86lyhOqJI
9pkVuSU8R1O67ocYAkp8ynTrrKX5FQhvEAzyNyxNsCglqjnmC2TL1FKcAWTYrCek51Kd9GTTb2sO
Ni3o3qThrNSLnLh2uW5bJED9SSL7kI+jl1h2sGTVgZjOqia/ScUmidUgrCxXNYj68SoHa+Hr+imK
4C1I5c26ngC8EUY0HhQfX07eMtb/NG6vyWizrOH+xAmz8fIh1RxZuSdbYzor6wY2zP441Vfg2wDF
3M3mSgoyIs/HVpglAoYySYrESJyxLo9FCkOjuC6kea/m2rtaznt7JvY1LtClIstOITlldZn3oiPZ
W0es600xuoW1BtUs3hvLiZfJm60nKws3axrCV1R3JkNmceFPJrw6zbzv+93U9R6N2AQund9F/Ta7
SlbmA9SiU8M5rM/qGzOdXKnmdFmku6oTW5lYsZHotNE9qT6Ow8M4CWdMCn9IbcIVf6x8oApL1u5s
M4CwN65bYjA4YFhHDbVfZtskKWFqhV4/T54NZa8e6ZpHtTQM9G+RRpMaVpyY9v20cYc13s5AY0u1
8ycNcFQ0bOghUSLdm/TF6y6RCIkrUd/Tg7sB1tJgyGLJm1HGCHMCcDQH7GiQSiG80BGxwFkMZcmX
44cc00yj32KIfIhkw8WR2OnkDjjvtFnkm1m+pYcCiclT1tfuTDKXsN2TdJlnN7u6/RqCK0rLloOd
dV2Ph9C6yWlgWZKOEOO1T4pdTrcOvdzFCeAEoa76EONC35XNieh8rUu/prNLHpGX2Av/H/qymL0y
yzY5rgOqwWtkz74yhNeK+N6VnS8l5y61tlFp+hwxvNKiLyh+QFR0bxdOLeFhMbR3k+gCwzQCMvL7
Ira3efbUDLsZ3Lda9bAX4Xkd0+pVW6+k/qEZshOprm2S3yRdvmlW2e2N9dzLcEjYoybDEbLl6hor
c7ZVx8QVcv5cWtVenb8W7WJslCg7EP+YfpkLd2y1U1WS01nL89zqdzSO3ExSdhVm4hhOoRe2Ejpy
JbNdbDLUfZSaV4oqDLdqumfFSK60Rla9eWA5qpfsTQM7uQccANt1ZbKX0bkidd2Q6moJxsSCBj6D
pRMNUb3vFhIUEgWgGn6bGYePSzi8jPHkGRhsg5ODDQAEjzl6OeyFxdtkwPyFKkDKUMVBIlr+ZPZ4
jb0YR47pvQYXWDP6oLfmTUvZY6VqtC7gV2rZKfX1rqwg482h5s9vBY0VNqy3Nf1apeumCIugZvmI
6C8u1y6Yx2epP1lTG9RWttEXIj1KJcLciv5LFRvBWkMX30o2mZ7CUeCuL5bL/llMNQv5yejvrK+J
/kQYscOak/h0DqqE3hqzTckpUOCSos26gqgms5Tmt3JUbGwF7IH9RWmxeKgVP6p7QH5kkhQzkJFZ
4mtKVrO4LiOsU9X8aJX+RH1KN5wosyqnTMPUW6ny01dOv1AhksZvpeaUJF1/TEcp3lNkfrSM7m6c
Jg4ZrXJes9jpyB3uVz2LgFRLkz9G1K8gcRFHMsWhyJDMa9eOWo/J0dGQ9E0e1tZBtPmjORsKqQRJ
dsKCIkA7TincEkJMqZEVL2yUgR7SqfZgYpAOwJkOeaOybq30Rod5pa9z9VoNg2clbXXsUp3Un0Sq
KyyBQLTZcq4eBt0s/XFOltsiU8+TWr6OM4Hy0s3m1hpiYzMuae4lDRiy5BI6ZyxYRVTsLSmiRjZP
+W0stjPgraPEa710oXkOUUjfwGG0QgkTZVN/r0VyArDdPptT/hhr+pulefHYKVdpLSLuWCoBk67O
YljTm7bmaSsqt8TWm5c5zrotesqjnQ7FVYg2xEXEvGFe9mRueyILCa/dSrAsQhr0k1j+WnRV79EV
arkWqfx9PHcOHPCTnestCPF1wZGzmlxRERCvd0ubyttB4TguEjyY5XFHJA3TG7obGLGoPQ4RtWVR
bwBdPIdQzMhGrIEZq18G4NLE+p3XjoJaKIqnsKDzu1QJ9UTLIdcaY6fpBzrPu+msyXjYZzsbi7sA
IW83xOrWBAxol6m8bxTFacE07Ypx/rIoyV5ZI+D8ED+PaCqzU4ayAIMJqfPX8U1T7dhtO61z1v5b
CNS0k1MYL2W5ifqCKmRPvJ7FDwnKPc8syZHOMhG9AgXYVydxPbRyHEyLzlvc3sd23Z7oBowcSC/+
vGbJPg2jDY5832RRE4jVBdwyjAk82RjvCq3USVOWkmOs9dfYXOKN2rDZzt14XqXUDJblsmMbOCFo
pk1oZEa20yYN0zA9Sz2xl2jQb9IbPNJ0fWjl6sT9AQuuRYpbDTNhLYRwX6VNGUo1TeZY6Ib7lMfd
F7tuTaSNpZErbFSFxvqIbNIQdt+UlU2hmQzbT9s0mEFbOOYUkHXUPYhS7+HIF1S6qjsK/QSn1MEc
dXa7IWw3Zsldou7JKnYLa7zB6ITj8QQhzVzgaVOVAm2QSxm7Ip+rSVwGZSw7VrvIpOUpdoTR+5gW
/QllixpY4/MClvJ7vB6TpNqoS1UcCgCNTt2ykKTLBTkLQrOY2gleSHSnxsu4q8tNLXcmcy+H9lxw
ilnsljTW5K5W+S25BEutNHgd89hfCZsluS22dZ+CQ4W9qvUd9EWNUIWll5PgS1TIkzupPeGOVjd7
ObOPM66jW5TP1FRNMyQ+eJNWDsjFCgJGuPJiovzW8Wio44HInI4vkj4WWRSCW9pFduTFX8HKfW2N
8BjZ/aHoRHedNupdO1xypuN8rGLJctI0md3K6H265meMsEKbOF7Fa6DAG8PO880yFY+taJEgyvK8
gcfrxvp0q+BPBgEr0L/qycCbP1orud51DezSS0qI8o2B6muwwvNKX8LRiKTNqrFWmEsb+m3R3Zui
Ltg62RAWaFrBUPeBKGdrA0/ufk4ThdzWMSHD6GoFE36cAe6PQDYXRYrxtMgaf+J/sbYy7W0STZk/
kVfywjAuDg0OQPl00Td0WtC29A5MqTn7meAsUk0Sh3KdRFZU4m9HcgyMGLsnXLrCFWt1RRhvuOqs
Texi91gzBkIdpe80jFAV/jKj4nocbZMFq+l2cqHILn2ykIRZBKAsVjs5fMsBkW/XYQjQnM27pLcu
/T1X4yx7UqLUOxhopSeldUQtDgc32ca9ZIRiX5AhdESbKH7T5v6QoFq1RW2Q2f9SyruaW3utQGek
NPKQ1bD2rRYYeSu/NOlEASZMqkBo7xmoD1Zj4dfa8Gzkg0++Tf5/zJ1XkuVKkp63wg2gCS1e+AAN
HJWistQLLEtBa41FcFPcGD9UN7vvvZyx4bzQxqr7WlbWEUAgwsPD/RdX9cM+m1psdqjnccqOzESN
MnU0g/Q4VG8VEK2cR13AgGO9awRv/Iw6zVcqwXhOsZp9npLl127VgztZiFDLvcyBQ+oua9HIt64J
S9RUAGFak2cUoxqMKyS0Y9n3R4JENw+3fCnUpABfgCZ7+VmU5OM2z7183+pu9qidatz7PASr0l4b
XfmAmnvnlp0W4qhXsj+OqWcW6+br67LSP9+TUFsSf5jn7dqd/9H1cruiGvyr08e3ZFN0fxGFPKxB
kfn7pqHh1vQvZbbfcYlEol6qi7ARcYvRcJl3ADFX9iA5m4CcJ8rHqwODBHcJsRwvYk5DRm/UyseY
hMZEirUL7nGvVi5xAKb76I0iapfd0msBmokuBzvAgJn5NpOrUkEQLVamwYCQZswmMQ03lIOdYaa5
Ihv3XaJ/mcCp2/AD8uRl+wlg9pGZ3bXYUA7Xhqbw0IRN7ARpyKu5ZeBXzI2+VG62l7V+zPkkR2Vh
FB4gesA/hazRGJJ+Ioa+A474ugAjubRC/b7lkQlW26UERj8TfcF0iTuxqaNDTLsgSyk9mqu12HNz
7Su5PU9wQTPt0V6hjoyfCvn0bvrpZgweIq6pvYj66Fed8H7g43AvpHe9HZRrWWpIMBsXq5dNT1f3
u15NdJAq5FO5lajNazApOscidZrPWmdSBgluJxSGHruWPvRKpoR14vK1FFS5lM2iXU+94fVUgzwJ
S3C7mdl0rOwDuvTk2w2d6sxUOX+DK/GWplq98sAMhuOwFCiZ8mLR37pJTRL1Qm4XlsVepbRnEDyc
da+pfJsZb1npj9V4Cl23ghKXWRBcgK2nl7IAEiNOC0Xc7ZPYWYSJ4rqCGfOWTuFEg72OQaFMLA7i
/O5IMDO8SsuR3Z/SKQLxtdq7XBg3tbP8dUrrcJdfl23LnsqS7IT4OMRTc8GLkKNFfaDaR4VjM2lq
L+b8WimoX5o9M72bPkrb12zAKFxcP1mZWEYmdBBHH+Y7XgeRZGVrgDguLkolYqWylrkCepAXskwH
LfyrBtM/4L6JtLNK6X+GR0ePsXArjQcwSUN9yXDWpVx5IGe7YExjCjpTYao81ByB1o8rDd0eI9IR
AwK3Gq8ZAC8bWIoaGCbHcpqwb7up3oqDVVQtQIeaRP4goHjFdolMh5ROX4Y6UZwUiUK/BtdBnRz1
e6xn6g7VgaXSDXffdA/kjPUsnbq1ZGCGl7fr5EpQCL724L4GdDrf1n6+E+hLdrcDg6hVuioD+JKl
w9xBx0zAmPcvUtK+w2/61Oa5+miG/TFTcSjNIn+b8vWzVmeJj5CnxYGasS506lHbkpg0zQ2O7l2J
/Yp1fOo27akZqG8Y5uyiMc32PjaFL2TySyVqBNlp8U0MEwCu0TXS3azNXqQccZnyBO0xuc0MDU0N
m5Z0Rnp1TvlPRUl3KoyO9nLvjHWOfjeHJsQo8yFeCunzQsk+0hJMDdPk+9boHWMN/G/+VGXSr1Vw
pH02ENatOnfX65cDPhjVFIpK275wXmDLp6OOCY4eybMhopU/4GcjmDeqBWlpfKbIDVBowYIoUdr2
tkokMxqSTPqQbW7a4iJwVD4inDvlNullLkpgADlX3YESc0qKKpdMsA53pysNBqnRLyT72aUUXzF2
6e66Ou63rL/sPecrM5UnT9ha+Tnb+Q9hgTNf+W41IzZWoim/6UpxtyQ0s5utTwA6ycljlSjlYlNS
v5c6NeUmA8ePOZHqW32ZhFyjEbRNkjogpeug2rsEeEwtO8ksJ26V0jiyKkQ5U1Lgv//0r99xQNou
GwAUBuxq0NLmQY6hgvK6SFDkOFYa/X7Z4EH5sP0cinFM/FRe/UVZET/INymSQOIIiKG3kHluOvLY
joiNFvJLbr1tqjer0nC1tP29GY7Ea7FQi0DIiHQRbpNYFC8oVVMWaT4Lx1KSCG87ibS2RaOOqU/a
gj/TpA6e3aiQyr5Zm8KjIL+ux6uKrXUkZ4qrHbJqd+XJtl3GypVa6Q0bpp7KtfH1POMHag4EEjss
JUjHlAs70EFJl1ttDuTa84K6QJJOdqsccddvUoyi9k3Npi0WpR4FcvN5UDbrDm29dzSZg4Nq5V0s
6ZtnycX83OnLdcwb+p4iXe01y81gkjcmUnJsV6iYj5RWk2BKt6VUhNsyiXaLBi8xpwxQnRueh6WP
lpru+NE2gtuhShKkj0OmpmEihE1SZaZ+Vy/RMUyuLreANSi92h3IFTsdkaLCTagIkFWl2aFo+GTs
8xIX6hDrlYRHk8bNpgbuY8pBVR3pD9MT5L2xOQ5MvlBCEFI0Qw3zowl7s/paCmTU2Y4grbyH5rBe
jzxRL1tdWPRZjGs3ieHWJkVQCZGioZ5Pyexdnn/IViVQtxVX6jA9qXaWPJdHq/mk9vCC1ywNmmzV
aIt3HwVRPN0XgOS2ZiIFJUmEvSx9/5xQmyDd/JhsxhoN2fARxV/ectqy6OPpSKHNX82RbCDN7o04
hmI/Gh/xlmqQkGIVWzPF6SbNX5rtGaVazTeLVLjKggW6swXNuWsvqqURFOb3Go9GZ6bsVVNRo5hd
lfi7SGSYxXHTZMHXa5CTc6U/a9Ix22MFDAHv2MQ5ku4zMsA/dWw3WolzsWzRPC0UzpWD8l3BQNFG
+v4TFFSsHoRvwqh/XKn59Qgu3PZS+G4JytNhdWWIWium1a32qpLviKhYa9O80d2im0ZVBqnrVaKd
Kfzqpymmi2XaSTnCrJj8CgcpDsGYky094FbEfXNb1xVPIOQ6AqIcFfwbnEccQ639DPEdtUtDC+11
H3X+zM7S9D1Ve1+1FMlFUlxx89JAfV/UP1hVdxWtER8+4Mj2jNa5Nwpkwt0EoBggSn6si7N/7mBW
IGFPLUqJyLqLVBlc5ORUT6V4PzYggrAhEHAOHt+1RXaTebSQQwCA2IDKtIsEYZJ2ONs7nFaapKtc
jccw4K/oMYwXAa9QfxHESGmkFXSG8Vxk2wso7RXHqs3ugDbsw2MDk6ucD0Y/HGPEaUc2aHOx9/ZN
4hQyM6gSHwN17rGYn3YVN5vhwG4Gds1nzsjfR2VjG9rWT+m4st6O9kdWrAadS44eWfOQ8ll86K/b
BtFbB1VQKMCz9cZMgkEZgRvZHK92bM0HwGLIGlO6XH0SObQ6ssXOdEkMhb6Ly8QU/ETlHL3Ii4TS
/Gz6ma5/NJN8dlXsNcxsp8KyHKqjrkRFKkvXQe4Bmh7DY8Wb5NWa9rgcxTYQpPa9KaSHUVkUrmpR
jFbafgvHH70p1Wuabk9q+lvZoIgNvYyacvjCY+qAIAJ16jIdgWkNfwZtDfuqeW2U8iD3tkYPGDjY
mmGbnWFYBQqXICq2s8vWLDqR4qySUawyB6Nxsj7DycNCoTrLwqGZDNfKjN4uJjnAM1CzO7nrkA8h
DGN4FmszAN1+oK8hpBkoMJTxqznbnZnDt6vkT02urVREpY8jM1CetdwesbgADtPs1DQPey6rn0PZ
IwyNU1xgzqVL/X2Lh+KbuCOrn2bl14XrpzlReKATEN8R8gfE7KkVPpiWaxoj9e2likwT0UNTlmVm
cPkNE4su7JKWup/Z3VoWJhh12REblBCzGGcKniNSlk5fc0HJpD+alftpaPbbcsMhCHAPgpC4KwTd
mr5Y6n0HmvpiKLNkc0a6cnMr1gRD5hnd0t4wx/lYrlRsSYYdySywX2l2JsKe9HegUQDqiutSiMbT
etDWGeVe89qppr/bS+TK3RY1gsgp0eg1pPUXTz5K/ZVFYW+mYNnZYjAFG7B5uERcKazkpYB5FlHb
OAYzUGe09QZu5jEKALD3T+VWYAnTaNoFO9HMR3h9ocSvnnY9faSo8v5UIGM7VOUVnb6gZLP6ATPS
Hs1Rdw64xzQUp8Z45INCaO/fpvZlKPBx1790Auk07TXcyBxl+aIPr9g0vszEUqwd8ZrzeqOjHl16
6f4+JO8SV30gET6a0G9nX7B+JRXAqs0zrOWpMA/S27isdXeSc9oPKy3AX8nwYiqds7Y/t5RySz0H
VvKzpauXMRj4yESbha/XOMZjWvhZrV700YC2UMa1NHsmQLo+G6PnuWX/rwx/5MaXhA5KC1LUB16g
g8yu9g8TjnyifqsNxbNA+K+y/FDBfeRfZLX3cA3A72n0klT+asiZ058o75JDktq9jSmYjkK4m5r4
hHL5xxQlSIAJOXhS7bu0U02cSqxThjg1l886KIKDanyxZD8wEIvN5GmZ2kc604naMBcFzFuX7atu
UV/Vhp8LFmfDx7L6LrbXnE6IpX4clsuCJXtvKR87Q+/tle766YmLqYNvYabEwTBpQJ8g318VwJ5B
JCs0ycxP7ZyG5Zz4YCCiQSyvIiaje5naW286XKSgoHkh2OOCPmH62QAIM2JhSj3bHRTBt8yfa94/
QUPn0JVjGS2FSj7G1AFiODe3KaPlif/O2t5OEoVKLyPftHO94L5sQW0AdaQLHriE+0g6uhXPzfi5
Mb4dOM/hfAnEjYL/kSOyl1EylPTktRwoAE8icDbYc1Qjn8aqi1V18bPXaiPp77Wzaa1RMVxKgNx5
CH89ONC/c8RC/zqZ04XYI8drLdybDH5IgpcPOVh9gr/CzQJtNR4oL5nScyLTv+hFAeiEbv7ALoGB
w/puXXySB5FG9EQr80j8Q1Eekyx903tCxm4pASmLqyvLBVV7uyvq9wTgtzB91kih8Noy5eymq+1t
6ySoK2fPpPYrcBc1a3rQfW3mr7r6dcO/w5dHzLGpcvw2hZnF5nMqVO9rsz8pq4gDMGkJR2V5rL4J
cxGbe3UtRiusJRbWAuY1158XMtR02EN5zDaEbgAg5Wq4CoZJo5SIQy/wAnxoJlk/VhvQELQPIAFu
orFFpNbz1He49B2gsCdldQZtjcaEXdpM4w3QPg5/D6q0fgUKTKv3pzHJvorW/mYaiF/QiMJ9VXa2
Ybhlas9EI92TqYPlwEgGutPylkZ4CzqdKnwSrPGXVAMYVUKgk1Q/AUue6JahD61e9XQQWHI+Xoq5
wLpLALdKj6NUw3EkxsynhA8A1nYQIgyj3Alt6hZqgtC+1XpM/fYy4QBUz2nUaDnJMC3buZyecjLg
ejE+Kg15rpWU7qBp12lQP5f796JJXATYI5xZKZW4ViJ9SIb1IiLa2ezCFxQTKQoaN4FYzxn0s4L1
Ap6bmRSIWXEF7ujUVevm++JtgnBpQFrr+ORJO163Gu4xhR6rClnkgsOsyO7omFjSdO07FoJUebr9
3Mklxxzzz38g8v2DL/dHftxfyLgnO04FPYWCJTYAkOT1k7/5B7GetirkvWvUw6UrtYVV8ZZmMG76
BLBWK7yUZf5lUnn4lH6txIS1dsrbG6UzWMx4cf+Hwsg/KI7/uJ6/cCr/8tf/AYOD//2VNfkntuX/
Gwsz+Nme/MXxrx/1X5CAiQoYbhMwF//7/+E6/l8kzP/1P6uf4397/dmU7+X8RybmP9/7dzamJKt/
A+eKOodsSCr1OujGf2dj0h7/G/xM5MZUWTNM6SRd/oONKWt/Q8gI1WDO5IapUyj9Jx+Tf0JL3oIs
rEDHRDdf/c/wMZldf6JjCrKkGipiEycV9I8TTTtW1ciXQrkVEfSreLwLD0xX7Q5AvW3e5Pj8q3o3
7zr5kL0gyW+Eeyy9DootPZLn/L74idfc9k97mHhgNLzisQZ5jAWUO8bFtXyvIriICuwXAPyRGswX
yrguRW5H8uk1urILFDBeotKDzeEQ3OLNlQPq4i9JLHt9sF0gvzl92F9GT3UEb7mwxUVCyAHZlcI8
HKLdm3wxUOM+wLbX3T3Bb0M97l7TmKzeLe8QlrDUvEkuYjJ+52sILqZ31FklHyfQUHWF2wqIOLfN
a3kzwv4ux8YDn7U7lR5Xj1T3iKt7Hi1h59ch+HVf9YSQPT9un5Mn4V69lrF1b2912MdTOHjgWbnP
zOFsfNMCw0ki0knDQBUwe1QcAFcbB6byLXmiSmlv3+p4iqBYeQUfq/ij/TPyRjfxP+Q27eVAd3NP
9pJfusO4+rTIfl8GVeKQT3D7QHGPkDpVNPqe+JRctzgP2qD0cEfmzuagcWmi+n0EeSoYLhD5gyHU
vwwX8M4+LkOuEpdXw1t9bBAjKVifmhDn6mB9qZ8z/wis55mEPuK887y6hlMGdUxRrAwWB1hBsLvL
qZRpF3EWs535yi8pLp/KH/J36+sUtlwHxUx7/uCkyK9PtuEsnhaPV9qKjzZS/cRevDLoQtGv3Syc
r8Zz8tivuws/3MdE02lstuUHRaVr/ePAvY+TF4ZcDkcAVDGHu+gOnnZX7tZtjMrX7q3x+gi6jo92
cmS42Nn4+VN2WQI5LALQ0N7kSV7pFzf1prmQi5QINlWn2vmr8WREA9+G7GegOCWss6cmhtDlFgHt
5E9q2MXyZf0kRLWLVxIXa3rT95yfd1RB1Zf6okTzqVAKU8u8qy8SOEo1SLzcr7yedSLyux/zpXqT
nvJvrB9eWTwbEVJQtPtjNcC87lG+FrfiKsfVVb+1F/OluBmsgOFaRFncxGA4/wNta9QS/52lTpz5
41LHOUxucZOSbrsDuiNjFU5u5ybOGM62YXdcw+D++jUFuW+wKquoi0DgeqK3I5MqfFAixcZk5z17
Wp3KEW3BnfzV4+DllPbH3M19SGkOkCfPMu08hH4YscL8MpRCA1+777lnIMWPgoWLVKWr+IZfeibP
W2GWQwVKY9yGnY0/k507plsHW9g+axcpFDzdTYM0yIP8Zw0hzIjBfI8/j2/12xJOlzIo38zC3sI8
2B9daDH7y9ZZLi+CA8vyo+oO/G4Kky+Zr0fVRY0gJ7vtm/klvcmRdE/zq8lcuukPJmSURvKH4wXQ
kzf6S2xwkAjTaInTa3XBVNEfffWhBUr7BCnbgxKIqYB02wLNkZjeaOk5ib84EI35/a/Zrpz3L5X9
vSEqrKwFkNguoLIYrX77x6+C90Ogc8/XJg6dSAecjssneVTHYzCo4RIUBFbzDn/B31xwpVEFfdxd
PQT4HTgAOK2HHJI9YG+fmHFu57zrthhBz3V0+7y4H8TwK4Zxjnwjs7ke/uLOHnbs3nyxnvCb5G/l
/fAnHyPPF7hoVWAxHagEBGAyXHCoLkROD1yE3UTCY4/P761u+zd6WPhGwfLjKwuv9TOPJRD1IXzS
IA1Fb3OBcDlYXd7xMXKR9vAGd3VUR7qUnugoKKeXPrA0e/D3YGarARNn1/Zs/0rZEZAD8HobBF1E
G9GlmmpFBa/idPnSh1AhPhhfUndg+uWfaYGxUJWIAo1HGszVtZ7pGG7yYkS0CW05EMKOD8ni7g3n
h7+rTvxJdOLPGZr4Zw2Nf22Zf8nNViMvZUWBQdh7+u1gK2udMeCE6PYhUAIQf9zw4Q/YGXEHDOXs
GNeMJ9GwV20MheUK7itYcJ+uMD/mjMZHjg4++tH2jwaZFTAmduYkwcJIGi5Mi3gP58vMMpz8xT+X
7My3be5XMwD55LM124Jd4HUxsitC1vA5aZzT5twk+Qc39bhCNteFdwP384fIjBMC1eBzaiRcYXZr
i1/nmFILHziGOnNMdOo7AFd+ygiavQeu1JvhgVzMYPaobzjnr5hB7+d8HkPNbfm76GBN/aLyQZw8
QospIfM1RbQ6Gzd7fnjvSREU+hDw0+8bgUqF7Y9GMMhc0wXWzqwsIt51Q9/foSD4cebuZKYPJQxu
ubwzaGziik/04s5ZG377Xnzg8xlX2R6cxNM9MZj8g/EEceLl/AE06nKOZHII55wSnqq3xDM9dAmC
/RePxelcFuA3UbTTV4o62dt46Zk7anC4OiNXocqsRzXPGfNfYif2GzxOemiu5WesWVcl8NEK4Nnu
50R3QQi7OwsHv0CezPlv55jNNgssSP2UvaPyzo1RYyKvdkngxHTRNSJOHP45lVvP4n2S2/IlDfcA
tEe7IhLg0g+Ozts5U6XJny97SCTg6e3MFgaIV+BIz9Rrw3Pwmuj4TGssxu7UH7lqk2dPPhEkQXfN
ojEGFciA64HwOJ807cmwIQYYTODUHwJQ184rOr/cAzU/u3F+UQ6yLS43Iypwnv09FppdcNFUG38P
8sTFg6li9shsHIrf4YHFc+ZyQvkyBfBGQ0yFw9xNPCsULsSgC7z/cAx35vH5XVSgeVark7qFl/2e
mBJbxcqFFk4XDLojRBXhko3HM1h555RorsSmsDpnMtFFZIplBA+wNwFSpy55h0NNE1VQJEE/Z1FL
V9XNAsJViH3bwFZXBFRiiF1w4CtmnsiuDMU40qLBl1mzcpAFayiwis+Zmt/NQI4XXwgHP0yc9WJF
gESCczlMvIQSqw0tiO1gJw3JSHUJ0Y4QZtH0XSUMW9czVmHayZDKTOnzVqnVuA0jqjANBtdgVsmM
Jda+HmvRE59pCD+rd2Iaz7p2pVvtnuNN2YBpV4akv7jaAD13V54IQAuHHMkHMmA3AbRKW3RyXrNz
/y0RwQyQ9fDWu8S7z8Cv8J4umlkJ8DhYyLuzsFGwLkijxcC8ad91lq/4vAcmWwz+d273LgQtYa3l
PbPXfqTpQdZP7YDAsxKDTab0wHgrzBT0jXlSVUT+6pC2hbQz3c63uM+U76Yrgbo5EuR8bsUgTz4D
64oxpCeeqvh7hm++RMQ6d55ztVKBPcMQkhIBK9VRyD8BEnALw3WkScU+Qo/J6R0Ahi6MKU+CMc4w
ku6cux6XslwzcgvUbm3JLl+yH+39HOo+1rjQimEgevLvnWeRkptB8SEhxe4e6G2QqMBGIz71wXE5
9FvzqJ/3n1t4JgrAgbycdGUIiRws9SSQeJl1B8+9XDiVeNjrBeUN3wk6J74U8te48eu4jGHb0uW9
AkvKHtulv4238SecdXv3rUC3IaQGG+CQt8rnSBVyLT6EDAc2gs8EszN3DVDmsvMbpyIbnCFZUht0
fh7iOMqryEbcgiMFNUwHciLDIrkC5xMU2M8/PuISPwQn5cxgOZ135i2dxwPy99t8B2zkFL7pTt7h
WQFGLzh2dKY98vGyR7cJrXolcax7FyrB4fWk7KUDduui3ZMPmKhP/CC+Gm+9/gZWWr+SiHlgIiAq
B0AQHFQLFIdTgJ0zLKZrefqHhWASwauK2jfGl4miuvIDzd6gucjAz21ADPmbGslkcMpX9Qcskqc8
YHh4bfGKD2Wkf8l/WnfY4k91QCnYBwEA1owmAxSiZ8ETPIqwAVskaeaZh0qHrXlpIHjo1fjgjZyU
Xyecl2oHq19EzxL7OywKMilQzvZiA2Wwn8hN35v3ERwt7s3X/JpCZXVmX0GiC1AFz3+s3tUe1pGd
R9ZXTbMz3vZZfk1EV2Oe8APo4WAl5zsfr3Ae+k7bb/JFxTEZwzY6z2HW7+dm8YGjX7yr20X4SnrK
BBTGaxKOrmmnHxTQaVE+REeQ+a3TuMUXifnwHWdlO/m+uqu/ee94JRMUsPilvG4bXKPhGB4aXLbO
7MI7nrk78Teq5KShC2m3+jtrTFnjsE4OyqqlzZmL46XoYtDoQz3mt7sAq+DXSFhFSXlvqVFyOfJ3
PKejwcvuh+Zvv3Z/8BK+7sxuk9zeOH5hIs/AYuvHsjX5Jq7CtoLUDIVn2QdC6Z+XgY22W9DO+YHo
4H1PA9Vv2dzOtI4kiLCGiJjToYhW3yBiuilhPfURWnEB4PNdoi/xGoBpAXsOD46567xPjsJGy8U7
56Lp+HaIk7+T7tw/k+1zch/x4bz9KoIznz2H6zyCQJjnciB9s0UD4v8kEKNwGI4rrntgyz4vioBi
FwQg5A/sgoBEds5BQOZ3QMEYsol9kQabu9stmfSZ1QkXvEPJqSWvIdghQH1uo+Z5Hww6x9Cg8fDk
9Gf34EJoARDkz3TQIonO2Q9Nv//QEvytqAqgNHD5h4c2HK9k+3W2h8YNqKEVM48+4GnPVgB21BtR
fqITTFA22XvptAVmiBO1zUYanPWXKcjOMOydo8wRgKBMWnBd4ID/GskYaSjyRYW3sreQuNi8gQsm
kfKzSIzzO2ox5x4Hl96XbU4gqnu6V8D39rqfHLXZYc7j4n/s86DKfxYQ+1f6ff7+D6VR3K3zem87
6UaSSqYJqKyhsMS+7v0gT4G15+zsIbBzOQDwAAwyK/QCqQVROSKmAWIlfYIiTH52prmHm4bV05lv
bZF07gtBRoCjPkUticzUPh7JW3JLboBfHkMke0u0BhIVDnQe2S2oMZFUr7FGzWj8WH1AFyWcooR8
D+waEVsk+lOoCet4vFX+coGUyP91lyDk5bfpokdnRJx98xViBNtW5i+ftk+b/WSwCdXB+HbYzWO8
Fa/jz3MbkD6c+1tN8QY6YUhXgC1gfDYum/19YXEjCfQ7VKEdwx/xjPPsdirTOXO1EH4V9llsHTkh
uOLFhZs5qN2wL7CvmO5wEYiGkmvG+i+JxJf6kdtBkCRuNgwehSWKdOeWQlX6upKi8v2/DVN2HxUX
zhnjmbT656YEg9FfXcIErzlztOR588/sRqPQQNZsyx8P98wNzvKd7HX+SCA7B4K9NBACiE/u8ft2
YJCQFPaEKZ7IyDaisju3Ea5YyvOos9xt4MBkW7zTXsmkieQbdK5gpkAEheqVWycMwHT0lo/CMxAa
4gH0pRi/7Ehj115CNuZgJ14qHouDc9bp6zWy+W/kP4N/5pFoFJEhnjk2pwXuAYqfo00P66m7iZ+K
57oLc5FUr7itLO8ziMj0yx2nJgnrEBEhuzPcwT3n5MrPA0ety35J/TdQ0M4cDTaqLMSI6nnTnSwG
2mgX4Xm05XDNml15jiTmNgvwcaaIM/nPmeIpXi/6KqCcuPJQ4nbOxHBj4OaIrZVY0hE1zpSuIy2j
kkNShxLbeSgxWI/F78hFHLuC4r6nTzAMiUlnyaEmzGAgQj77h5r4v9XP0P691Sr/ebXWAJxLmE/G
LfmJzklsgRIiTybfexNfjle9tOXb4h/umciahMYztURF7El4rFSZpy9alL9qT+2Fqtrz8b268vtf
5d1AGZM93jNjYPR+9kioH5/ZQ/KUxs0r3byLFCjx8aulvpmS8xyeTJVz9/NIJzGcrhygSWM4GkcA
HAMOcf4Q7g8EK570p+FivB0x9T13jNg0vTJumSKwDa54c1q3L2yOhH5XvJcEvMPzwMZG8pP8ZYrr
K7sQCa3MXpb4M0XOntIEnuCR9Qyndv2+wOOOgO1c+ov1qCLiO1Gc8jmVN+Uh38eLEXH09s4DfhFY
4e9H8P+th/NfsD2DfL8O2+MPU/Hfac+E79/a+j3/Y3vmn+/9R3tGRfgSbS08KDTrT2KZKGL/zYTq
cwqyGrg1Gf9qz6jK304FS/zINRWCN+2df7Zn+CeUu/lEFI7xzLHM/1R75s/NGeRZLZ2eEa7nmAkA
5xf/Yje0W+VQyY04vOlJH2i9eKlVHT637rbi7PJm6PnYD7X7f+AA93fx7z+IdP7+YtxvdfTkAZOZ
iH7+aa9FtlMGvKZMbxkaNRkR3KApvg/+BjowBw+CbFABO7r2hBWaj4CgWIOQUJ/2bDILVO12XNE7
UzQHzN4pcOVCCYvVTUdlpf5aQHPLMPhs5OWlGNgpC3rReC7OIv2nDQAOChBr+02qtQCODsBP7bmu
yg9t9y0zCe59fVXbwxtr/UOxL7cFkKeAxJcIar3c2khvdFe0aidLKzgD+pd1HL4a+YumWh/ESYTO
1IuDnVjQ6JrimqldII7V/bQ13dX8fckOUp1W+t7PygOZ8g9pTcVm6L7k6XQZAKuN52bKN6gcd5r6
k7481WL2KWsSGxo6rGnV1QcEivQZlO/SwdEazPtaGR9AwTrWvgXnF47TEC0rAPtRWKNyMB+QExJ4
QxmJxcT5SNZdIVGR1bsa6KQI5ejPuga3VogLWQVco0NdzS3HUjgQw8epu5WST0r+sx1RszZhIxQ/
xMbAI8qgPVSND+Cdimus3WcrSTxIJ18rYNUTDPx+zByl2j5CF/GRwPCMTXoTVbR5IeJ2ENkMBRLO
pOp3rTaBSlxzYYobFEQlevGGYkl23iPR8CbAA+o6HVnO+iqhCKWjUVgl99KCxpYi9jC7f1jK/9au
Ip27x1/mpywaItL1JnYRWKv+eX72Y1/POA4Nb+sKFNR0xU27ZNoInnr3ergE6lr+0tnc9fUhF/mH
RU+hAVSeioRRWRkQrag3I/TYlHDcJsPPeyFu1f3TkY+fU8ajQmpkauGOCFooJ5PbHJDLUWBEzkUD
nAE2+7nAd1eVOZ4mVrT3Sm3XbXXPqNaMgG47jR8RuAISkzHBCv1ajZTjIC9Iyewqa2LPKQd/OLDC
WmT2NpXewWJq28JtNfxoewRIJmor0vwiAtl2UkW7CthLDhBD4Cw+VRnHqkoLyoyZiHqeYZ66qNoV
MiciAhwysorS21I79YwIoWTM7rx3X+CYxoC074YM92hAffAoQkuvn2rZgMeyPVJle3R9/2qlwHxQ
DIW68nQsSG+3oWLJb8uQ+tJUOXtSPxks4S1T7yWWmoa63ZYUyjdzv66f0v9N3XllR45kaXortQHk
gRavLuhOpw6KYPAFJyKYhAbMoIEl9TZmY/MhMnOagSLcu/jUUw95KpmkATBxzezeX4gY1Q4OE5As
peZvhQbvLc3O3bwBZ+tehsjIfmY6TCL8mHfpUzF7Nh3apCyzvIMeVareg7C9hxjtCKBhNZp4UK+e
Ry19LVpCmdbfgG3awlK8gpcM/bH44re7Asy7b/U3MaDzUsaXqEpsVSAhAiUPXcABQ+Cpy8Wt7SsP
5tAAjwFKPUrkR+h+Nd+4ZnSvaP1FKeW51Vs70wGc3pNfRiezdsiEIeBI0Nj6RO/JmyA0KAqwwmNn
QPLoJUGBwAbRlpYHv483qMT+QFywVy+aqtj3ffMMZGUj8+6pdOONaAzerweIn23tqgFdWJ95Q7Ez
AoIr9JZB1RExRqWuRtO/n4ZD3LYt6JWhu4qSFslU+zJXE5Z6cV7UOfeA6iow2pvMaLiEt8iiYHVR
gueF2OSGt7HWXcE02+WCJAAk0bUsuWA2zNPCuw7lk2m3N34n9kXyig4FEh0UQnqo7e7PEr6ToQMr
L8tDU4m91itXJendkJJuXdiTy8su9pVT5qITbmEeGUCKaRr7pef8AlW8vyXGjp3ZFkopj3aQ7gv7
uakJV4G1C1BPgNuwNxRsSgwu1+DZlZixqCjuO/6tcCghArOsobQqPf06zSB0SXUrORcl8bCFLXXo
lRH5Kn07rS8xkoAwyrPSNPc+sEDHM/da+bUN7gS44b5ovlYuaWTDQF4w+jktMJ1gELCFlXaL4bp3
3jji3DG+lojqHF8Rv1d6f50bcO3j2OJiFGXYHEJ+277NVJdAicf6MdfNxykeGjy508lrlOib9LBY
jj9P+/CBk7cHS/AXpuX3B7YKOEPRcV4wi/oA4PLM4fZi1CQMggt48I++010MrXVZlsW6Z0/ok68e
sgp2Y11rLapJcP63x19pOp79NhEMi0jg4vGDca4K7GY6W71LFxjoGTgGlMrHzkb/IZbniqejc+Qf
gHDuZW5fIqu0FoIzVUpFDA4F/MJNld93Nakfi+Q2S3HkVWvla+k469iN0DHzLnJ/W096kMErUWAb
Ng4kY/nc5/ltnAcXkgiut7ABPQRUWwrG8Fnqghy6VX41x+ACKiWCW/qjGZfszCivQYrPh+Zr1sTX
meUdQoukLWS9UtpIfQevWSZ3bWBt3KG5UlNrM1rr2HK/V5xMdLu/qWIeyXEwTUjJ49+RDPC5ZTCU
Ky9H7qbP3b3rDzgh2+QHfPEtyIw7k19aKSm7ja48VKp92RvhhUiz7sScmObY+4VocCw2XQPck6rB
HtZmACOhIeoXhvS/jVZX2Zk7mNd/jfF/dLX5n2HPFn/rf+HtxjKO3mxWUfmvh+9dlL6/1fz6m79u
NIb5B8Ax11Ztl40c204m/l+AM8P4AyUFPKSnEz0bpc6p6h/Amf6Hyv80MGc4rv9S+f/HAEDX/qAd
/qPhaiYGMbrznwDOtMk949204J6FLSwhwlMhs+HCNpP/N10r0d1xIJniobHxw+d3OjJLiVe++cII
JQyW0CsdhIXjpNbE2grMHo3xsY1t21tXSpuQ/M0Agn75FS/+o7n0/51PhMUh+F1Y/PAW/K/zumjK
ohHv54v211/+cwd28XgAnjh5Mvy6z/4zYxjwP5hAps1BGzzkL/Di3zOG2zHyv44DMh5XPceb7G/+
towwzT+4o6CiYUxmP56NBek/MMrbv6bCXxjTjy0jkA6b7y7MFMyJuJ1PXjtM21koF9wCy0JJ7cfS
0l6bsbiyYuvBVuHipk6GomfE/+ukgde8G17pdvwWQiU6V5UBTKyzatKD1hfpGcoJl7VaAETpg0OQ
oDVao7bVelNCUdkMGpl9bA+vSpywfKHtAtSDowIGMGrad7ASsC2oXfdcCb14A59/VVoFZXyrCXfD
CHoes4tVW2YoN+fUsaoM3u6gtUhZkSXaSb0P91XoXOccevqgGi753kuRJA/mSH6pBcTupH21gfF0
A1wTWVYyWjC6L1Ilv+jQsUtV484R8NaGzrxTxZcsRKBPL5Iflm9cxEO+M5AqdyMP9QjEkXoFbLDn
ivtsCM7hyH3TWuNOa8wvSaNpG92uxDbUmn2ZwSAwh/C26RCBY2sI0vhHU6Qvo2Mc2mK8HVz43mjS
nxsVCA/09yctOgBAsf/TqibBWC7LeRRedUm892v05EaKG+i52Ha+i+FH6TJA8RV92fi5CGBVO8I9
1zPle6ih0dykb3H1DFli2/j5fayaSJcFWHkY5fmvpIJ2bujVV0g/IZrpBhlp0z74OhwFKKhIoic/
Is19qAZzn4XqdRwO90jhoe9e2de+qUDLtuyVU1vfcOoBsppc6rDmpWJ9l0H1opi6u0GF683rwzc1
D1+yaLhxiptIG/NdiBANksRoAUy5gFhzyGr36lM0gMnRxpc08x8aG0UUDYMH04bhErjfwgh3jzx9
83WBsrybPpTtuopDRKUkFf22qtaZXf/MtKvQJm+SCZU6EbyjzoxfgwiBmzJ5TFV6VpWRuIFlE/Qe
2m3ZD45NpOet/BZerboaahUth7i/BqsP5rFwr+MWzwezKVYBHs6rOpC7IjDkCpJxsYqFSyxFKOVQ
2eKL9BH+aP3zIVTGjZsrFaogecIkGTjlkI3Flw1VYfRiV2oX/cw7j2u1jiZVmEPTMfQ7rzfvsB7t
Nu4YvVQt8DTs1/bwh7ZePSIVF6gFhwoqB9DbUcXcajYtxBHJoaEuMHbvjK9FtrOqeNi1IGkrrp+1
Cq9QqRwgwHqExFeHGi3a5r4NxVZwdDSM8F6OJSwDNXpVUvPOQ6YqGL6YhocAbIiPmFKEb7kSvpUy
+hOUhEDVhazzpuF4XQwQAA0IotzbYbVzGQscSCmuP41c2LqrGiW5NMxvyygBJlGPPzpsFFesHDSc
NY3uieSlG6VvHLbvkEdP8hyuLHegQEVrVQvOIfqRlS8nzbynQvPSA6dqcDJhD7fDOiNkcSNv26sa
7YJVmOdIl8bVjWpdxLG6DfThqXVDWIAF+jSOGJ7DBxSsw20Ja2wf4CThckU7swMIkQ6OEEW16Tt+
HTMwyqTc9yFFPBQq/Tqq3ZOvpBNSUx1RZVdkfhftK9MHntPnD1ULIteKXtPIIRTa1y2sA5wL3P04
3XzgFt467neUa/DjUBAtFi6EkECYd52NPJ0Q+rnqaHdJEb+2VOlr/y6WgbrvKvuL6ozOXlGHjPCw
KaTzpNP5MG1gs6E3V9ceMkxOgksA+XgE5Wy71bflIC/yuK/I7/EYgdh4yPW3qa4ia/DOmDy3bhyO
q1Jo+VnfMdVlGV071NzFoD15Jnq6eeA/+DL+kaBq6bTVLkfje1VA3kUvGesy7JYOvyaMqk6CS+YT
qds7RcP9BkYJCFwZXnSJuFW79oodZ20k4AEidIDr3kI9y77yYx+ASJef+55erhKuvAi9EgOmKz1S
WF8M0L5O0xxMPxIrC9H5TVE3f1Y22PgyAzySueeqW9xaBW+lFPktirsw6OBuDhC2+7C4lGb7PMb2
tc7EXZWDeEaCBwFkpeV4bhTWHoWpe8TAKZXUZFTxpn2R1fjk2B4Ctip8Rf3Jr9kqhi4HuFuj3dKW
AJjr/NJC83iFvx5FtwLiORtVtEbeATIfiySwN54Z2ytcY9CedHEOKUC1mNmjknWUrSiYtp2lkl9E
gCX4WlnNgHIHeBjFhpyuwITvU1hhrrVNFYpr6pWO9s+qVJurwE1JdaE25wzeQ6WLW03rV5adPWZB
84qB6DV2oSrxZEAxogZyEqtQntGzR8xQ11ZGn4tNA/pNr9s1IqvrpCxuFdFcSbREyRwgAS17ZONi
1QdjWeJiEzjFdTikwbpoATpywik2RlqXq9KZ8mbkgyfuUrXqyAcOpnYzBIhGliorTFuZJf4HOAug
+IrARGhTHi3Hx6jSvtgyFPB9kjMr6K9lit+SqRK6flkECZQ93EutuzZRnkaB9iULp2nWOveywwKg
zTZ5lqMDj0wm1yc1IvlhWyXZU2RaVEWtpvzpG5IQ5xka4WutdB4kvC6mPow7tRkQ/tWrM5hn3nkf
39c6ClRChAfDEUQU/rpKC/9M9Snjk3X1mTLIGuMAKMvnXCufta7+aSMT5zS8a2Q0LFr4t/2Q3zul
kCA5kHMPzPbGCZkMXot3YJ5+zTPsQqIBrLwFjU3tdXQpM3dTtYgdouXttOa921LWT+wH9ClAkY1s
f05ePqOFtoEVdR0K/7tph2++hdZQYbrg87S7sC1+wJqtt6Fj4cIUWhdInZ3r07RWR+u8bVDdw/Rk
O1jUtCvgUMmY/OiN6kqL2bYyk87Rve9VQGYIJ/OdPdJs2DGR685AeWB48qP4bSzDl7YYHi3nWfQ+
ivv58OS13VUvR+4KSrvqAmJul2QAZbqzIkwvmWqXSAu1K06q1xxmLxJlxTkJNffSA5rg60+WQ866
fG48vdp5tXsRiGyPpPMTLOYnyizATiYBBDWtcEkdrxNNfUDdxN/3EBm0oLqxG/eSHdg5VzSuKAh/
NjtfZS66A4k6qeI46cY1enpISXJOBtsWFTBCuLjtrSTai7jTzqtJXcKrxDkyLBtI6+neFC0Ci6N/
MaDJoyFvCTefQcC27Rp9YqTbUKCxqZLoIYVsdQBIyva57tmSDcEhMbb2SaAcUD5CWDR/cQ3zrnG3
sUQYsagkyga4OCcSKrrT1EiQmv6fpg4ypmPfs0bKF3g+X6u+BkDZwf+nB9Ovwh1nnzF2Emi2aVO4
r2OK3QoqrDpnq1y37mVwHniQfkPbeEvS5K1rxHlQljuB7RmasqSyPas0IaUDybN14yD89EW8kQcP
NoFu9pi0KfsiGsqNLeONlYxUtbmTrm3vUQsDfI1H8y6xXiuzCHfwTI29EZfYDX9piBFBS6zKFR5B
+okykv2QGNu2bG7Ic2z7VDClUL+qJPB/HSSkCYigze9Hihy9lbwIzYAjDlIyEOgFWNGPYKC5MoYh
bNebWA5PSm1zzGqv4l6iH71HVQ7TFwNqA8c8VDlMPdmozo/SfvZTdErHlICM1t8KFf0/VVkC8EUt
IQ2A+Hrpi9WVz2181xXVD8d0HnAg+ekr4SuXntfA0Nhy0q6CtZ/+7HSUraKOseUyvLGLCqZKxKL2
+/w2TYanQe93jRuf1WmyxvSZA27bUBEbDMpbOTU4q6IGB2n3T6uIISIZN/5NluqviqrUZxJXhBWi
gS8sXqSrkFEyULEtHlD5eFUCAi6j++ArzoslUPmJcl1ZdTg99B3EsCR7rjP/RWPsR4tJgKA7C8kZ
nvokvaVUppMWbg6FRlbL1eNnqype3ViFDF99UZLAXqEkgUgEW5hplT9bZsnOttpbfdISJAoiP4Z+
upW8pn3wNvTBWV0HryMyFytKUcLX7vSUmCDr+A2ZI8qPZbOvQ3pFoia5Pv9q9v7ttK58bhq+7RIQ
IoS8S0dAjM4RDt8Xjv+jHXsw8pZDJJBM3nQ4iC7/oQaduWn/RN493KRK/Pars5W0Pcf3A5xex7FU
wCttnMemKFbUf7/pXA2w5ovAIZHwWHuZ8tBY0/FcrZ4iNb4YrWkYJseuJiYsaejbrYMMUT7opWT8
uCyqdik5bPUP3ZA/CkLohqQfLgY2imiNocZn6oBrRf6U6ua4F00ZIdUQbxEEbfMxOJhhy6VTi18k
3Pak2xQKR65YovBd9UBLOG5T4UP0mfAVOSLZRezuexwzQBgo+bjzwwhZRc+796ElVBdtjXFBFmxq
Jb3lQGBuSBWtS4Nkohdz2DaUHuOLRuLNEF00ODgIRBdWpec8BGl+4YYvdWRVOCG0VzqnGDrllQLa
TxOp5MbAOsMxdhyZgB2p2Yr0t7sJag7Ylpnc1VoDXkxtKIEF5s9KIkk07f7rpuqf0Bo7qwcuQ+jM
AGxPxGXZ2si9pNVzlstnJ+Rg7MZPQcxSRICN0rR8Q2qycLnSNX6BKHtMT2u7JvgudPY4jstgawvv
oWts7JQKlXB8FseATOOofZbONJGRttFTCFlyfLKa82JIIIS1BV57/sPgxaC+qGYnCZUSlbN2ixkY
5j/Pec95z7VBuBgKwBzZf5G6BHAVcAkn18s2iQH3GvXgZKtXd1FgQ9cpHOOMKgVSx729amxOb1HL
wUYxXLDCLf+Qqj2CSaS2lmJbRKbZaUW2m9Rweg9xBQk+q7XUOxVhU992nntcCXaRk7x0xfBs1VzB
cx9QHPf6tsNAFwHKEBOr+85zv0fjasQuZZ1V7CpROO3RRvRjdFKI6/llmlXeuq9xCAj9Sf6aqO3W
SrEONJsRdsJ7RJfessjZaabybSgJBLUp4R5Ur/p0YrON4LUQyUtTwTarjT9LgATIsybtNisDd0Ml
/M4JmC9GJNbol4ScUg2G9CpEX2bt95yiQt99GJ26QgnRQ44BEqkZoVUTIPhltbvxB4fGMqrAMCGe
wwJDqrjzRL212WoQvKg3ozPgiyVgjCldzRxH/SX1TU5W006eBziWDUX4GPg6yn/Wm631h7jVAKk3
ulxh6LWL6+HJzA2XEzwHyq7nZJCiYGK6gbJ2R8VcZ9D9zaD8VrBBrrnJWet6CFCuQy09yDlsDkK7
FBhAOg1bfJjejUF5z33ogMTig4bnUz0me1PjIJdA5YxscxPpPWK2lNzR+XsUDoVhZEx7az0pYEiw
IbsILoDnHlrFdP/K0f9HSc/F1Pj/jOL9vzCBrltH7XOfov/zX/W/oKK/T4j++pu/06Gq9weJbrKh
5Ko98qGk4/9mbKv6H5pp2qZle7i+O5Nb+j8JdHA/pFBNVTc9myrYVG76Ox3q/mFCAsdZV3f+Agzp
/0k69Peyyl/oV1fDwfn3chbPHIoxLfpD6YDb51amDMZfSLFFatvvFbP/bnpWPe8jWytTkQK8s/Gm
wPHBSJKfigxe3qWe/07svmfOLTU/YTneFeJETFKFK3F/QB4QioLUvkg3uYkqQPCfe8BUcnj3ADLQ
XtqncXdQEYZNtcZY90V2g9aWcXb8AVPJ6r9rF//dQTMYlicUxIH0ELSv01x62nToMqp9G8j7qO9P
PGOhl8iZ//YRrs1tr2z4iMYKtDOz1pWtURKG7DZXTvTTwhRSZ6CuPq8NNKWq9lAMqM/HmBKtJMpD
J2rPSx8wK+yQKVcHaWXtISpM3OEq2900haOeKX3n/RW2Fifq0gdM4/NuoHGziWx/tJvDoCqH1M22
JrJJx4f491LD/xtidfqqd013SdT2fjKA9NcLVeeMhQvNrtEol906WReVqzizm36dhTpgtuOP/Phr
QOv9/ki3acs4Q/UHqTi15vpZyB3HoeJTwwEW8ffW9aEu9br064NEISVXQLPpBnShZjjx9toUHf59
Ueje9FnvesxO0fIcfLPGFnWAPBiS4myb5KBoFpk+rn5lfWuU4nuVwo5zlMexQ5CyEGAukhMr5uP+
M9TZC/TuSIpz6HG/HrutMZi30tPfjg/NtCL+/duoYf/+bbqOdCviZs0B+VluRbjBr924xA3bzqrw
oHegeqO4Km+VxovGy+PPnIb935+p/8IzvOtPMwiCkMML5ubiNdfzMw66q3F8HGR/YsSWHjDrrzqu
dDNRetA4KtRrrGtyhYneZpdBnp8f/4aPh4SK4e/9VghRdAb3+IPjjTcWvs4WB+HjTX8cXnRntotY
oUgG39IQVMQ/UXTyNrO9AzbJJ7BkH7+5oc6a91gqTlxjpZ7XylWl6lzbnOfPvLmhzrYnrdGa3AGD
d5COM8BP6lSJPVVtbSnOBJ8M7bMdahBR3w6VbA6lUJ27GB0jvKRN9UTfL8wcb7Y3BalZh6rCzd6p
7HtfSLJqbCIcu7HOdE6cEj5ecro325yEGAN7DPgCJzCTYuOKXgNJVvsUSuCSNVQ91qIboDfgQfP9
+MB8POZkFn+fraHTebbAJu6gteDW1iDsMITmoBifUN5Y+qTZahAJovSRDuwxc7yrjk1kb8dwOS33
Nh67t9ISMPCQoz3+MUsPm03gqLZREE6AqJkq5V2hk0kyVYBE+eRBQLUNHyFA5vmJ7XIa+Q+ClTeb
0706Gk5lVfUBtSq5wpj60KvazyH0Lig7f+9QHh0q/d4U2Nsf/7ylsZpN8GgSeA/I8B0Sx+UijN1i
dtvjXpmf6L6F9udosW5w/a5S6b7IzpFy7OwSwR4kw46//ULwcmeTO1U8J2nUrCZgefLCqjV4XAKV
sqar3bPPPWI2mWuvjSlRM5lH4dwVon6VxUgFRbPuj7e/1EFTbHi3Pekp/tIdnqmHAE/mdkdFswvP
/FZLXj/VvjObUVz5E6VJo/KgIagdIdYQFM6JsV3ofWc+dzxqKJqdYzlQJDdZkT0NLXJGlnkici30
zASEed8zAqE8pQiw5gYQjaxSkchdEzbJ9ni/LMRed/qod/3e2UJWrsnG5Ij8qwi6rzkWXL2bwPlP
5YlnLHzBHC5a9knSKoKjnMi6BzcXh3ggE3n8/Rc6350Fwa7p4hKx6/rgtSHa+uNG6hiiZMGJQLTU
/CzsqZ6d0z7xxxzoEo7n3zqglKVN1edz7z+bl6HjTTcbAo+XRBXC8hoqEWpuXKACP56Yn0vdP5uf
jeanfR0H1cErsTmG4l0kJ44FC73jzKampcc9W4JeHiTOkcmXpIKgFp1aVgsz05kFtVxzMJ3MFZaV
JEc2DPjxiA1VuodAyc4/1flzsGBPjgZM9lgeigz8VUrevRb1TvjG1+PtL33CLKipoV4OWVmzdBvl
JoqLy9iF9WrrT02ZPh5/xMLg2rNeErpuh7InrgF0XBcqOjexvj/e9MLb27OQ30LbgvaQQOoIjZsw
Rt8n1sj/Z6iNec74dvwhS+8/6yLLdtLasJlCiBS+4HhwFxfl2fGmF2anPf38XWgrOr+wEwosB1hC
IADidWN/iZQTh6+lxqfvede4MFyrcqd+B7EfUZ0NAiinVbs9/upLvTKLam7lBDnmfL9e/VXmEfaj
g/Xzc23PQtrQ9SW+xTjkxDWnELe3fwAN2hxve6lXZtHMNQMnkmlcHZxB39WOth36/GIc2xPxZpp5
HxwL7VkkA1gIotSExwI14QvG15edQ2FX9PdhCUlZE1ef+ooJ4fzb2LqQbYTDXbBvCqmuEsBC2loA
5URZI3bL6+NPWRhja7ZyFV1gq1nCmfIb7a1Vh69d+u14ywsL15otXC9IBtFXjEIl7IFCR4E/lR1/
ifIWje7kxAJYev3Zwg2qQq37WmMB5OGFaqXYn1efO/FYs4XbjeCJqHjiUYF3S9nj9V1lSFcf75yp
ez+YQ9b0Pe8WbhH3Y9b7ijxEym0W7WWNOEj72KdPsn9JjPrEtr7UO7MFnHmWFowRZ8I+wOXIa5HL
VoT+dPwTlhqfrWCODNiNNQS2IYVABNoD6+nPtTxbv5U3YhVR0rLdiY01yYRbd8db/lVI+KjfZ2tX
SHgok7z9wc0RFUGhmzvR7WQ5sypCNIKUbO1DlERxwLiHg3YmO5QaEDjVs+LEdrYQm34p1b4beLU1
gBP0XXVIqXpu9bINmhfR0JlPfmM5j8c/c2HpmbNF7ZWyduyYDhxLQZkdMzmE8tVAASLonxijpe+Y
re6sUt2e0ro8wNTcWGWzbjl2tYB0j3/BUvOzdZ1UhLxad3FQlH/WmDV0j23w5/GmlzpneuT7ERht
DCtG3tysMsCKyd5wlR04mo2bfi6Fr5vTknn3CLOJWysvHMzBpAk0f/BqYJ7l9vj7L6w7c7aouZIC
rYm4ialen53jm6SvWxm1u+OtL3X8bFWT6vV8xLvpeLVd2f6fsfYCju3EpFl69dnCVvQWhG9B16uW
tzXT4qxW+hPraqnp2cLGQQ/au8PCrnNrF2rFtZUMJ7KmC11izDbipIJgDaFUHkhyrorxm1WhZpTd
Hu/vhfeehLPfTxVQN40TSvq76vRNa5S7XNdP7DELE92YLVES1wDmI7okah+lvBBmuS56b6U6p9RC
lzpmtkjVhoglcFg6+Lh6eRJhKHk1OOmJELDUM9NT3y0iaeZpUg9MFk8C5w2SS/wRT9y4lpqefv6u
6SjuZB7bBi8uc+OLk+GJlIumP9H6UrfMFqiWDJ2D5ASh0dSuh9jdDob6UHndiek4Dd8HW5gxW6FO
X4Vj0JBmM/rWcdGTUPQfQ68ZmDX1jveqjmWeAH4UgFqOT9GPvwe+8e+9lbdRaijlKA+2mgN+fInz
tzT73CijQ/J745WAjpM4zKEqz54JbFsz9p+Ov/fSKM+iDUZuYdLkGSHBRvbJrH5IHczQ8bantf/R
IMzDjS8HWQwdx+bAeMrrrFyROXxMZfsA3vNFi6oXY0yUdYhp6PEHLnzMnB0mG02xSzeSWG2JQ9BG
h/Tk+C7EibkMCmblE1+SprUAW2Ul3eM2e2GW6pkX2SfKfh9PIV2fTaGsxEi7STRCkX5Vw0K2gUf7
mXJ2vG+WWp/NIdKEjRMH3GHgGQCLtJ06u9GpqkAN0MEyfe4h08PfxYyuKDu/ryt5aCMFgWavvXMG
895KCnliSi2N8DwolaZqKV7CMIwxEm6A7jYO4jKbz73+LCiVmiN9I8OS2tYSB6gcQqF9h65i1pwY
hKVZNAtLZjP2vROy2qTXHnRZnDsF5vJxjfuoTE98xFIXzVY0aaZEb0eOPuA4VYSo/EBGu3yElXNi
DJZm0mxZN9mgm3HGIHOxXNdQdmWKkGd1f3wMFl5fmx0kFL9C9CdmoY2ohtgRKDnZnthzFnpfmx0j
/EbEAeBNdrTe2PnBARKJS9JAR5rk+Lsv9MwvbYR3059isdfFNbOzUhD8rNxtVxkbIOSfbH62hDFu
LvVAzcpDZ1WIHTsA+BElKaOtHKroz+OfsNT906e9+4Q4CmPLx3f0MECveRD50F7gsGR9svXpqe9a
d3Xfy8JYyoNI7J+KVd0pKAecmJZLbz5bvMNYw7rQUsKn7f0QEXyMMh0+2fZs3UZhqhSdxaTsevvP
pEa2TW/EJ9uerVe1bfD9tBlVITM72/Zd5Edb3dCq8e74kH487bU5/sdr8nRUtI5d0ejPDbeGI5dZ
h7qU9ziMfnJqzmKCrN0u1z0ip97ne1z5vg6puysq5evxT1gY2zkkDt+tFFY2K5e6BQqz1qGwxxPJ
sY97R59D4QpDpkGoBSQ7suzCGuAtII4CQvnQtKdudAuH0Ymo/37Wh0ZiK75A/MZTtURej7qpyn2n
5QJVSj2P1F0aBK6+CfpY6U981bRcPzh6zUEs7QgDBBAIl8gElzpuZisHXSGnNT4XpedIFr8Svkzy
Wh6GKrxVZPkd3uOpY+PSYM/mkhqnYZiLghFx7b2eBA9OaJw4Yn3cNOZJv4+EDfBR1lRhDq6DWnuB
nHRlfPnMFNXmqJVaGSORjDlK4gEOXfzrtdedulx//Nq6Ogv8TSCM1E3pkaiTb91EAobp2q2Pv/jS
VJl+/i4mK3Fc1m01VQZhrxCDknVKxxhG/DfEfBGrubTCpq969wDXUzpYtMyVDBIVMCHk4zxYEt2P
oq0/l6Cfo/RiQ++zVpApxlUWHkA2RvU5NoDy9ngXfdz/2hzgmJpZDyTMIYLqwW2Uo8OaJycKGDM1
lH/gptpcvy41q6poYdSgjOVvMHRGNi5kaqIZHIWPStTfd5o4tEK77yyfvIRxCmX16+by7yECkazf
h4WDhImYnTftl/15K8xtjv0g6Em/24ZxHm9sku8IM2ZQf3sXG3PrzIt9TItGb21UyK5bCG9H3kuJ
2qNRY9OKj6STV5t0zF+1orpUjfGbOzh7PUV63wvXuah2wzBe2Jp3dnxUpmPbRx8w2zjNfrCcLicr
FEfNKtAcPgSG7jcdcYrUVLZdfGL/XHrOLB5FUtdKbTqRejCDUNlAGkrBq9O9Skqk0KHCBqtIsTef
+qg5+sjU0A9rDTZSMt0wLqV7BiNyM7Zse3V9Xpnq18aLT5yHF6b1HIsklaBujFKVBwU+fBnKm9ZT
vh3/jI+DiubOtrxmrLU8cGh6UFWo0c6m19Tbugo+F2zdWUBMXQhgpOnFwU2aJy+FD9ieiuMfRytt
jrJRusHoap9ciwcFoozKhyw2kS5xN4p3KvO99IhZQMSZOWmNZjqQ+So85RCDo07dQD2+rdNTyYSl
sZ2dhis9STTEk8jr9NEOsOl52sjd8bFdanoWOIqocp2+JtVrj9g5JQVaEvLEsWJp2syWdD9WdRxr
CbeP1sJGxYtuuhxP5zg4sZSXXn22lGuXapY38uom929j8hUOThW8F159DrBRagiorsvCLWV5W1bK
2hPdddEnJxKaC28+h9i4YjD00WCbMBr1MTTVS6RaTmyeC9NxDq0pvJZY3WboiPvuS4ucYRha124f
PxSF+XR8yix1zvTod0eAuoewmkxXkLbCxCQq4c2JcN+Pzol5s/QJ03PftW9ZhczipCQtxHZ0ZuFn
/OJXXb1y8wzGXKJGq+PfsTQK08/fPUfzLbRNS7acsMoxb2+ubVN86sQOYur3pjNDjjU8InEopHHp
BhJCofVo+OYJQeelN58t2tbqW8Mb2cRsS2CfpkMtRhXROjveLx/fcLQ5ZNMUvV23oU5EE81DW8ht
i+1OG2HeqTTWKjGHEzvW0jyarV/OSZoRxZY42E1+P7jBTSKMXZqpJ9AMC83P8Zth0xUhSA8JJiZB
cLG6DHpjXSF7dmL6LEzTOQLMafTYDTqmqRM1F0HTf+na7okb1NbO6u3xkVgY5zkSzIGqXuRTClxB
GKJKcE12tRODPF2SPjhv2dNXvZv8Mdy6QSnJ+5VK2aystr+MLf1JCZW7Ehy2Vmj7QESbOvgcJE+b
g8I6v+7qxBq49JNDzsvmrsiUfeXiDihRpz3eXQtnO3u2oPOqsSo/IKzGlrVPbWUft9GLgzJz0I3P
njJC0DaizfFnLc2u2Qq3I12MasPoKzk2Snb0xVPTB4j+J7blhTU4KdG/H542SfLWizi4VBouLUnw
XHNgHGWNpq9ypwXtJ9fIbIsOUBC1rYZCV9zhbq8FfbNKhuxn52SfS4hpc+hYlCohijOVOPglDpmB
hVgGqg/Hx2BheczxYp3qx+kYggUcy6K1VgqE9Hrj6UF/Ktez8IA5qsQYGsWQNhMqKAgbOKW764pK
5/r46y9MIXMa+3dLMPVyVLuplx1k2P9fzr6sR1KcifYXIRkw2yuQC1lVvVT1UjMvqJdpzGYwxmb5
9ffk6Oqqxl+R6OZDS616MM5whJeIE+ccZpIfwEfwrAPv6+3htyZvRLh0JyiR+xauX9PyFYQzJ0Am
vt039PUXvZn54DgOB7hzuCCzE0M8EyjP8HDf0Ndf82boKkTZZqXIutfIn4ImDLR3+B17WI/rb39n
1zOxf9Hs0Jz1tL9IasU1wFDD6D6HtDpX67Bz9G9sQiYIcGrZCLp0bKz9VJ7kumR2GzyMTBVpCJoG
cMuDvIjZ96XAPGONWeMFa47bxoU07hNV8yWAFNvthdgylbnGYnStpglhKgbGKZetF6epD9HQP8Gx
2M5qXwd7bz2M1c5nKv0xmPtLMICWG6Q1oF86LsVeUmFreGOT5rQSdKRAA6Ib7Bio9jcer6ANq9aX
2zbaCDHP2KXXQI9W2MFGinsPVtt+KKv2fHvorakbOzPqKpbHRYQcfGm/ukX0x2H6cQHD7517p3H5
Knzw5/c9zmMQOrJk5eEChj7m7zjPhmFMzN8AerBmIdVw0SDiQJXuk0OsH7cNszW0saaR1UfABU+w
uWOd0AXxz2gF328PvWFzaiznPLRQuLDgjdVog1uoTJzGOtTuzsQ3AooaK9qMYuUNuDwvjr18k7z5
FJbkASXAj6gOfbvvBxiLapOuBqstzitUF3/XLjtPI3usHf94e/gN05uwsAE19HyxkLmOXKj0lcVz
EXo7L2JDAeT/ZU5NVJgjKuEAUHl9jNX1z7ADvxpY4EARtQ5AmhBHJrrWUNzthw85mF3SZqnQlyjm
o6eo2rl0baVvTfyYjWdmhM5OceGan4bJ+uEr+xnFwodKVKcB+c+mI38L2j1doVNrR19v23XDM648
4W/PPNA3OLTVeKkUzmeWf+mKIAnbz5rsZTM2LpPu1d/fnKkBVZFdaewlBdc/Vu5CWSKvn30qoXNQ
/QpEsLepbASQe3WcNx+KCnuphx7+F/nqpMsolRBBm+29XNXW8Ebog2HIGSIo3l+8/Oijupr34fNk
i53o31oFI/oZlwPQmkDsEMi9+R35VLn1KVfiAcx2z/cttLEFhCHLhY0dDMntq9CTcsGg1c7Qe5wg
arQstN0J1C1DGftA4Tl9F3FUxpCpeZQSVMx1mfWW2ilzbOwDJjKrjFijXAHgS1mOyRy0xwXSC7ct
tDX09Vb1xoNyoqugkIhANTvJIqEQjwbx20NvGMVEZOEez511hvc0wXoOOEg+KchJvZ2X1NbEjRhu
Ha/gvXVd2qjsYtJakMkEBfTO3LdGv/6mN2aJbGyIPccOgYbXZPCdBwCbdnbeDbd3rp98MzRyqA2a
/VDPXkXk07/bQK9/O6CT199AT+Z9XaDBMdz3K2zDLWern5tVo46gnZU9cEdYad2WcudGs7W+xu6Q
u3MOSgGsQNRXn8YpyKJ1ONZuvuOZ9tb45v4QXVXV8gjpKsc9lGGVgUX/saX549JBRZQtnx0CUc18
egLndjKy9YV55QPEQT7kEsdVFX6+7cZbrmDsITltRme1US0JiD7UnnoEP8DO0FuuYKwPjj8Q7En8
wtaXh8hdH5jtXGbb/hbUQ3rX7E1AWDCWCnJVWKQwiAq87JaXEaXR+zzAhIQVjEXTxGh36QlLGu4P
z9qt/O/5Mu1cEDYOUhMShrar1onmoL9YLsg2nUWmUVg85oSfPFTZUQg63LbSdbd751lkaqwgKVMu
C1i7wDDh8Hgi9vjZZt0CLlpb9WA7d8G0DdUj1r4OA813onNj9f/1+zcbQZkPALfpK1hsEoeAQUNs
IsC5B2B7HO/LW5tkZ6PifREpZHwnjR8DtkAW+5Ax2ln+jcj4l9HozQ/oyqHMpUSVDJJh7h9GiAJk
eFJ3lgv+vbm+Gd520REXoC4BYsGw/SopWu864Fd3AsO5xu97a27ENbr+/SEAjOgyeyCCI00bgxv7
82hZa8xs4Ffd/FCPIp0Urt0RSa9SAcVUXkq7fBILZKBz/4gmq0fVzZ8h7nFa+vxEqJ0psu41P2x4
v4nbsl02OYOHl9eM1K3Vs6xu0snP42Fc0C5W31cVMCFcSKNWk28j86mCUXyVvQu5OeqTIvaieq9L
0Haum/Y71jZRXNxzi4qXUXcZVr2CCbJvvq3ABUA5UED0Ny/pAcId8NEZ/ZyPQJj2B4tR76dlBTky
1hEYt+RVGiyP5AF0umsCysE2qR2s2shB1CqgrXaY5s5NZ+KKlGr9D1gx61MDctFsAOwgLv1VfUPm
ozi0zZwTKAyMc4p6NVQpWM7SIAR78RBZzcOqQAbug0YsXQoCDZAWjKvRUnYZJBa8xLLVHDvOoI7V
0ECpudEReDeHJR6hk5UIEFRmIKAD4zPtIPu4chDn4oGVSJ2jBbksfhXhyqE6GYynYLBYEliDk4Ya
KiedYmW6roonxdK/Dly1Z4+2wweHNRXksWYIm0soGM496DdRyVkgvdk7h9bNm898mJYHxwuge2KJ
7jD7kTrWEftWSVCyDxD6w4I6OYQ0+hfeouWQSDocCcWnqKOalOZyjrGTg2M4pG7iMajLdd3CE8k9
iP5W+ifR4fqcO7lOUegE7wrkAw+uoL+LMESVf4jKD3Nvy+dW0vK159FVmqVznoRH5Jk3+HIAXcyL
KMv6Aa250akK6Rdn0X9yUQVgguvVQ0QL6NwLqz+CDbRBk6RuEruzIDUsRf7F8sR8oL67xpVFIWJf
EcjLOyVU2JReId2A1srbx8D7GxoxUWh2AZlYXfRRNpY/JLiiu2KP+en9uww4+/976curqY/8vIvA
4HyYnIdhxCLyPcbArWkbV2GH+cSZ5XVwR6QonuNmSXcuq1vzvv79zR48udwToGqOMhs94a5c08i1
4mWX5+z9HY6Y0DDWlxQdXjrKhtl5pb39eQFPRVwEwUkW5JtnVdPOym59yLireoB4F44joqxkMwBX
zT91U/3I/e6j5alXJYLn2w70vrlsE2rIhexpC/Gby4RWOw6JAouQR152O+/Af0/W93ZRYznktPIA
FVZIateWfIHjk0voWk5GNW8QdEP00HaACNoqcP6C4jEkjYpg+csWSv9YWADGX0TtjkXfdzrbZA10
RIu0WolOIYHU0Sv1V3Avr9jMd27/G+VSE5NYzpOmEzbXbNFdIll7WTsoLoHLjM1VspRtLNwoQdF8
5y62lQ4jzn8dvYk6PkQ1vqegI/JdfQgh8/DivECNR/xlXUBuT3bwIlsuYlw7QIg56nLAh3oLJ7n3
Ubogb/buvJIR40WhITXrI/8QZaRi4efW484z8nzeX7fd+/0bKzEBwLxDn3HhY/RJ/Rj0K2l/jBHE
X8vft4d/36WIiamscgVx1wBBSq0hBrrCB2X67ZHfNzooh/+7uvDeEih1bGOWOjVwHC8UsVfdtaIk
MmzurcCDNDaPss7vY7tMQegTR9OOyTdsYiIaq2qeQi0h8xrg/pusIzI0NvjpduyyNbqR/aEjNI+C
toKKmCAyDRWI2lY2N3fdLCHl/l+rl0rnhRUNfmaVnjoULC+eoSBin1nf1Tv1uA2PNKGMMwQI/Cbo
fSjDVCzzrLGFajdYUytRromf0/sIlKBz/9+fEgnLAam572XVVR/Os6C1ZiVC35fHJSZxWMRFBV1g
7WUD1I2d7m8/P4X9Hh/E1iIbZ18ZheEk7dHPVtnHhf/Tn/7cFVWhsWfSXBEXnFs+JK2iPq39+hOF
wnMaeHInsrZW1wjbwEL2kFvUgwPlp1ZDc6HqH+QkX1S1s+9v2caI3cWFoC0k7rxMORIvHoo2jKkD
k8VdBjJRjQX3S+qtk5fl03SEmPGDhwacQf5fyc3/z9YAYqIa7RCtZaTG8KqfjpV+oFeQuEKXz12V
dXAb/NfpJw3pO+ChvIwtICWuF7x8Qhr87sGoEE35MdIih3Yh2+tc2dikg6sXvLlrDk5Q2VxFWO15
Uika9LojmSQ4VEZrr8Vww6FMbmC5VK7ULeKMOJ9H+rUp6swWzysf7tvxgqubvfkJ0wT8s8eVl3H3
txAszi3I2NCvt71pw1dNjGNBRWWv5eJliw3K7rBS5BDZdO+JvjW6Ecx9YKFGpTB6vUJpfVydMCF4
De1EwtboRiRbKDNIZ4Krzsx77FT1vVvpjs23hjZCeKSMMtlik+g6Ln5YS6F1MskK8uR3md2ENdbj
JOSsbS8rgfQ9ek3JjxMP9k7gjSs9NKv+6zIrC30oQ1k4Weq/O7Yiquy4xFO3xFbk1t8rMcRtzX9B
dzb2BydTfp2I2to5PjdsZ+IdobwE1ImDjzt2SeNZ+13ih3V036KbkMdI+F1lo0cgm4oqhOoa1RRc
xAC9/blvZYxDGe3gAfrBB5rxEOVxoKKKXX63jY3CRDY2nY3e5q4hWTcVB1xa4rkFyf8apENT3ulX
xrG8oL9jQtcbgV/B6njVzE50uM8wZizb9dxwvKAzkVdfV0FeRLvnMRubtG8EcstZU/dMr1kJaTJb
TOihhn5rG/G9fWjrA0Y4+67ux2ANlwzioskUgQ9kadXfsgx37hQb45sYxrod9CpatmbjFe1Q8rLA
F0QYHoHbr+67tJuoN15Xs+NWwZz5yn/yeXuQEdkZesMxTbTbwnoPRfN1zpC1S0ZKE8HKBH1ccSj6
013eY2Lc1tyq6ZDPmD2oj+MJmpT+fB/KipiMdxw537BACjWboYp2gLz0cGQUtZV6ssL0vulf97o3
ZzB6qSNo81YzMvEgxhqbA2f5TshuGd8IWWgs2xKH75QhrXxwJvqjiorTSoIP+cJf75u9EbodUD4F
KSN8wh4ew2Y+deo+DhNyFfd5axhoKqNIKi2VofCUBpJlobemhVp33GYrsIzARUZfyVIzndnzd958
pNSJLe/TbatsjG3C2zqQkM6BnatsBak19OpiW03H9d4Eqgk7ruiCmgJgTXCZaXoWaBc+ySEc73tj
/A/suHPb2WVEZdMQBKkT1vXBnfZ4mzdOcHp11Tfe3iic32WlVSa9+miJ9qGAGOZ9Rr8uxpuh/YrO
ZdgVOgOG5oTmmowFPnblcSeYttbUiFPtioJ6otOZaGUT0/YXSpSX1hbfbs9+yzBGrIppFs2ifJXh
IQEhZZoGU/F8e+iNbYAaMRpGOuzzEt44U0i7WgxSnir/Vg9fgEQJd4y/NX0jWL25sseB2AqyiF4P
MnSI2lVROKe3f8HW6EastqKCvAiZVVZy63mtpmNZ+z/vGtrELAYgb5k9UqlMr1Dq6INLuDY7S7rh
MSZkcaHoyyy9EUvKgk8gv0rLuXrW+Z4Ww9bwxnPX67lWeKiobMTbYfaKo1Ro/mz2GOG2hr9605tw
goz9Mk8WZk8HgdKgJc4gi/kxo8R42/Bb41///mZ8u6lydK32Kou8ErSKYeLqdODF4fboGz5vIg35
2IwetBlVZvlnoJR4ZJ/KGtWmaq+7a2v6Rrw6vKFQpJqwxZeOHqBR0s9w+dJFHRLVS+2/3P4dG55v
UtvNUI0hXaRUVq0gbB7cY8P3yvVbQxshWykasbXNxyyCYDtqqkcy7OUHt4Y24jVf3X5xOjpmQ+Dz
b5AM8R/ojOvrXTYx4YW+LwIcUdaYLVAzSpGdBNHN3C0794KNuZvcbwHTlYIiMA7Xyk6a0D3WRfn5
vokbEQspK2jyTjDLNPonNwIYQ+5Brzfc0TGitaPtVeLJkhmpoewLtS/qjodeeTvBumUUI1jXGpUa
d2Jj5v8d6oPb3Tns9XNv9oAAz8iob0DfYWsr8YIqm1X+9batr/mI/y09EseIzyiogtJHViWrg9e1
BdJYjh8rsaL6s6a59GPImOz8iC3TG8erS2dNWAPbFKPXp/lc9hnRln3u9b178b+YoDd2amcfGkhN
ILOh8r5SMTyNbPobFCh7j9how1hGvEIEUoApfBkz9MOehdY6rkOIftuAUlj1C0G5Plmm+iSIe2eF
y8T5OXJyI9AsymxunaxW9YfAHY5Bt6cRt4HUJybUj7EA6r5FO2Yi9BIuBrRpfPE7J4GjJHb00hMS
N/OQek0dE8KPt33uX6DqO05n4v+s2YVSDqvGjKo8lQUQV0IgFTOc5ToemOdmCiq8eSgeeS52vrnh
fSYU0B/DIayaUWYFlK97t0wIWFeW5b6t1sT8eeCRcHKoNmc5MExD7R9AxXW4baytiRuxPy0L2Oz8
SgLi4NAzsRrI4g7tmAY13xNYue6r7y2HuQdYHMgCUO6AeLFyLxOaHH5wGUISWY1aOAe3yrUPPXBU
C3bMtbHpmBBAsnQTmlR6mGsNv4PNvo7baEyEX30WTJxCa3icKbkLK0n+9fy3ewKItK1QNzLj1tof
lYC6Namq+xhFiAnFrq1xbv0BbgUpBAK95XA6hKXa0zzcsJOJFGSgzmCOHIYsnK3YA4b14FKZNEvz
ZfVombZ2mIb1Hp/TxlXQBAwCUwBBEEcMWZRfPOR1p64Ac8EX8Bs93/bkrQ8Yx3oxi5GiCXjI3FrH
3bh87+in3GEpocEOkGbrC9e/v1nrkZXzwJFaz9qFpsIOOATNZdr3/e9y2gv1jTPAVEIFyG0ZqyAc
sgayPlYXZCCCPzJ/gDC5O/2uIhwBqx0kU5+rnWjZuFSYkJypsbtyBQd3FvrDg9VXj4veywVsDW1E
vhu6IQg7Ogy9hGkDRU0HcnW3V3tj3zKRN0jx4uAF0jFzp1d7pUkOyayV7TFCbU3cuJSTOYR+BAlF
pu0ozf05lUyk903cOOR9PFSYBZbAbKh5rMAKnMsvdP51e/B35w2kzdWr3njo0nZXNZZVZG1XFK8O
dOdBb9SQn7dHf9fmGP26j7wZPYISRQ7NRpF57p+ireNO9Kjk7oHttuZuxK8vfZmXFUbXwdClY47O
ojEkezXWrdGN2O1UZ4FbHaMLuwK+tzkX817LydbQV3O9MUs1sKKIigaSB60zprQr5oMNwrr0ttHf
v0PB6tfPvhm+v7bSuisAyR0wvLOL5usADRM0BnI8jy4NpJjFz9kuj3SR92SR8EUjbMup9cqczBXQ
Qzbqijlvpm+tXNs9Jez3q5f4gPPfn4QNJ88lIHlZIF6r0cqcwnlo+v4sHaD02vZlEuEZsgOvYBx7
8pSKFcpobjjfs3Xg60ZwUxa6kJ6xvDNtXpCgfBgXsLPmzuH2em15gxHfrGzXQdMyOOtOQVery9XZ
za32+a7RTWDXAs4oBa1A/+y5fjyXUVyVf+4b2QhuMpZUAGytz3JpoiMI7+wUnb18xyrvHmuASBvB
DfjiEBReoc8zHZHHBguIncfUf8z9JrZ9eSmbj+Ne3+PGNmWiu7pQ2tD4hN0bDjoqT1RHdJt8drzq
y21LbY1//fubgGymSToAZOpzOSxfWsc99lPw3FtRcZ9//g+sy4KGTS9hKy9XEbQT6g+qR3sliIXO
9/0AI75dSDbSaY7gmKvSaWfJZ6eBEswgmp0My7sXJay2Ed9tzrTVzIE6j6P3oXQ+os3ygdoiyacd
BMLWEhghPLQ9lwt39dlq+sSuWHqtZaIvOLltoK35GzFsM7FY6KJR5wiNHqTJ0NgZq+axD3amv7FH
mAgvNditpv6izwTF40ZWWUemHfTV1tBGGHsN2FhZNyHQQvFgc/sAcpD0tlXef1ejG8EI4h5FUocx
oc9uyz8JT34VtTzI9hrNRSeSjjo/ZrtlaX/F94rmrsoyPmsc3RFFx49UnT6zdT6Gdv9R2OvOdrrh
RyayS7c1clPAucNR7SenKJqEUSD7veH1tsk2tj0T2YW3gkamWOuz7y/HWfeJWv7WHhIelnWZ/PEA
cDEci+20XWytvRHXASdlJ1itz5NckwLX7lHk9+AfsAZGRMuBgIanxtLzQh1Y54KLTKwHMfh3tQXj
A0ZEW7rKe0EafablZB2Wqr0s9eofIB/z+/ZSbC21EdOQeNLgoGj1eWVWOluvmv9ymbMTGhuWN9Fe
JBw7VCIwuLIqyDPUgLbYh9vzvgbX/2RPIKhrBHQ+2IsIagxN+t9g/45XtF1dW5lE9CuSe7fjjQ3P
RHQNSkBaBexc5wpps7i1+FMOCMRAvB+DTXZOnS0bGWEs0FPqDTOHC1UkUb1IHbbs7NdXW7xno+ua
vzmRK48U2sa/c+QytN0OLx3VibYendA5F5QfVr2XWtrwIhPhVdIIFaARIeau9NgR6Bw3XvG9H/cK
81sLYYQwbxcJMm0GLy2cD9KfYik+q8DF/Wiv12PrC0YkC95Fjuyuy7AEaYXnRO3JOIhIXIg96MKW
kYxYJsqtumrCcrTIJi+ze7ZH+aDmPTju1vBGJHcU6XEbEIDzbNVo+FhjLX/59l4xZGN0E+k12JG2
6rbCkbB+4GgUpGSIZzRJ3o7mrdGNaG4c3TnastTZ8v1kdd3Y9+ZYT+1OIGxsFibOi4hhgTw2dtFe
eHMirOAFjZjHxV4/s7bPuB3+uv0ztr5jxHJUVH5tF/gZUTT8DELrOZrWJycSjxA8SjzV79yTNnzV
xH0FDSTEugafgRiBHX4OHB2L4GkO/7n9K7aGv+5Ub7aNxmarT0C3d6ZuF2vvY+O9lvrCq52r2NZa
G7E8Fsz3xhmeFLZ5LMvhysGSFHIvyjb2U5PVjPQ+GyQP1Tm/Kt+EzSKTtqZ7z9ityRsxzMLaB1kq
3giF73fo0ui+BGv0UdKo3HHVrekbUXxNLQTTgOmjOf80r9ZpwhXy9rpuzN3EfdmB48yB7+P54Yi/
BsrSUbEZQOI91s+t8Y0gdpU7gsHEVefeCtDeH/bOE2QvBbq37T2FlPdpTNDiaty1o3ENAYRGK7SQ
6roK+Sr6j6yPVJ54tm7yl6ayq/Dc18PETn7oCHSLdxbYBlhACnbMQYEyp63f1+OltuqAAY0ZzXk8
1ozuXdk2VtAsh+YC9BcBWNHOYVGWWEYGiR4l7h3d8A82uB2aN130gisLwi1r2vbDfTcRE/2Wa8/X
nM/y7HNxKOp6gUl3lTc2rEKvTvNmUwk1CYcqkvJsR1D/mjwrq0Fxkt727K3Br39/M3jZFh5U3iZ5
rok6TCEqZmsxhDths/FYMfVb/cJVrM0HuBxnp5Xn2BN9/jigwSOpivwxXL0OXF70Q0PIXbSz8HLj
MgLaEtICs/bvdQqCEmXXjT9EVd/VNYvhjU2sqlpW24TLc4H1zspKsMdiQUR0uZ52cqVbe4Hhpiqa
wMYLen7U67+WrIijoj/V6s4jxITFeQ2umnpqJK6bzS81289MIs0E/eGft/1pY/YmNk7Xlpe3kBI/
r33710rdR4+DTGG9q7hMIpOoT3cuZYFTy3MlGmSq+58gPnyawvJw3+yNW8i6tqIO0cZzrvxwhKZD
8aum1YFOZO8uuBFuJiNfR4pyXqGZeZ41ZMopXXtUsIq9y9rW6EYwKy06OQoYf/KdGV073IuV7d3V
OwXbG7cPhao6FD8x99xjr2ScMnewTrftvjVxI2q1U65M03w4K6dIKe73EGnZCaetoY2IjfAGte0R
HqOtz2WlmiTyUPK8Pe2NV6JrhCqZ+sYrsRefPdv50agX7skMidVjUetjWLqAbOy1Z22ElQmN01hQ
kJw06lxFlD9EEG78B7I84RRzW+5pCW1YygTI2cjtkJF4OH05yHInLn/lut9rqty435skfG7pq6Lp
HRy+VZt4/rdqArFtk4JihnU/bq/Glo3M4A2FxVeBT+RR8I05/m+o5H0LqNj7CVvjX//+5qgsxt7u
+Yrx7Xm+eJ06gU/44qi7kH4gHTCC15/rrvNAEHIubOz6vbIg4VXUPzlUPe5zVxM61/rUGciEC1A5
1W1MveqXg/4j6ohTXckk4FGHlnL/ztUwQnp0p3UoeyohHQWwyfVapK3UBuz49mJvOKuJM/M7q0Kr
Pa6KUdmccp+DONXfSXpurLMJMSPdXPrLuMoznf6u0ek46piVd5ZiTCSZNwOnBGYWeW7AIdLyR7Aa
BfPOxLdsYgRARVjd+wHGFsT3PnB0S+F27uxtpBsRbELGqkiFxHWUPA++Vfdx03QaPBC9fAyqpcrs
kuVPaIRkd4FIwJRhhIMDPviwl6M8S7c6hYXz5Lp7/epbC2wcZJHXi6UUuK2vTdsldOw+5OHyqQVP
TXyfcxq+L4YAyqgjbuw1HU+j1mnBnftOShMdZtkNuhIbDA0NhEtTumk7tztgpC33MU6zHLQqq3Y1
LG5F7Cknfnl0G8vfmfjGW8CEhl2bAkAiTTgeGtaHohCv0Bv+XijkUXVoX5zO/y55/dqGY3hfNJjw
sLWl0WALwc/gWiNOrEJVe3Hr+fWeh264kUkl51kLr7ym52fHqS5cOq/BMB1ZtXy57UQb8WZyOLWj
M4i8FvK8tAcqrBhowAd7aRN8NQ71Xurz3w3znUy3CQ9jlYyksFtxLiyw+jW/ZzY8Fz1klfsx6Zbo
qbAfGkqAeftahF9qmx9AvJzmjUqD/ufS1o+hRdMKuPRlV/xmy65G5C/Ilo4D1M3PsrdPaCs99oX9
2a/G+9zcZHRaXcsb6n6dz2Uehqlj2/1x7sjee3ojA2iiyABNl8DWLfPZQZNaaesPaq5StPN8496e
KuxGnP6PamsNMSDbEcuZSZcfiUCpQFjhnr7N1ujGLgCavgF18Hw+t8EytrFtcadJQkb937fd+v3x
QxNQxnhX6gaZo7NVu4maqoMv9lBA71/HQxNN1tW2KvGums943/Z1bLljZaVVvXqQEqFDuyadZPb4
ZVhyYJBGSJn8c/snve+woUmqt86kX1DvmIEA++EteWwN3+Z579W1NbhxqK+8LSjQx/O5y3Holn8N
ogLH412gRxKaqtLWQqHYEMJkoyYP9tSdofT1mUIc9LZlthb7+vc3V+ZgWa12LO35DA2OEtd+v46n
Idox+9bgxjFe0LxzADaez0T21dcQiUgA5TmEEHZO8dDZsr1xjletQP95HfVnDi4A+mWwA3YJ58Yb
H5EfyPuXKbCd6oss6rJ0Y+IMS1PFHFiexo49z4fLxbi0yGGMc8g98IyyhmDvdsMueG5ZPkVXoTtV
XuQyX7GPstHV3+DVUOGpCW03PICz0kObnt2O4WMnBR+PNYGmxsGeBBF/UEAHjS6hY9VBrhV7QroK
KIckugHDIxrZZaRPbO4b92Mhe0ueImdeeTb2a+0/TX1Ik9Vb5vmAavBFtw791ner+hmwkD6xZxw6
I1nimQD5flw6Tn6VzOpmFGKU659dyGqBqmtoVQFfV+gi7ObBLdK1R20I2rMd7V7sytF/1hl0dnE5
VSsaDYlUy2WiUnS/XWIXI4Zh1wSgcsu+fEDfXRM+tNBtWV6UnoruBVIfizqDBSTkj2oRjU583eAF
zAQ0mT71dZ8Xn/K1kvWh7tCgmtRFxP2kdaOcHNFFtniXNWc1S2dZh2uMB2i/niCL23+iATpi/gFd
YeAmEXa6IqF1Lb7L1s7zVyig679KCDKRzBlDkaclQwrhVPZV48dj52v1R2h0A36q0PTVfZogVxxm
ba5BCV2PnDdJoLqQJPPkrWHsjz7nR175PpQkhnxc0yYX1AOXgYVcaI/mV3Fcl5LypHRmC/j4eayw
dKsLaQAyjbaN5/0UhOew8clwalteeCdmR9JPI5g2jxly5cuhavIqTz3lr11CAOn80Gkd8oMC9hFb
hi6aqrhINBqFR7WMOXBHvRvyFB0gg06EWMZHz5s8JxZj2QdxMdjlTwK+fODEqmB9rDrAP9LcAcvi
i6MaqznnU9mpmEa86dFvYQEpXSovsL8HcxcQmLXXZWJVPMKPlUFFjwsfWBjjNglCZm9e1zzpeIde
aK8OpHPwvNJ3Et6GLiLAn+Y80XpYl2ReWcHiMfDQuzjwCD4m3br205DUkf6yrAEL4nIGwBAdml40
gKvTY/TQ+2pczz1ZhJO0rcOqT1yhEy2GnIfQp4BPOG+ielD8i+WLZmxi4ERJc15t0nQf7SViMwh0
0VTS/ROU0RClIzC+y6HEAqK7aEZnPjjmGbOB0i/Uix3y2k9C0c1B2i6+Xx3BHLWSeByKxfvosQkq
nEkN5Z71AKr2SXVxM/CpyXjhhsHRAnVVeOGtBe6MPCI+mHZ4if8vDToqM7n4NTmSmvffG9d68YV9
WHM3QlqAUPEQNLplX8ewKb7YE2U/VzL29evYh23TH6pxbrr6MElNm8+lnzf8D8qStn8ArZITqhg9
465/mUcXNJ0x14XHeFJD+KYHsflIpgjsNZWyH3ufUH2qJ9/zHsN2rBuIM9doEgJFuVq/ysZq9ccC
zOHFqWzrNv/jFAo6BTCH2xa/JSTORLoiLTYnNZMaYNzWBgahAZZcX/LRg3w0OGe0d2zh7OyvtR5q
8YiTOqwS6sFVX7qhxqmEynyxvFqRX5TPfs1zflgY+k2f2qCK6lOrBqc+ev+HtC9rstvGkv4rHX5n
D7ERYMS4H7jcpfZNKkkvjCqpRIIkCHBffv2X1/bXLVXXuKY9EY6w5VJdkpfAwTl58mQOUzVX8TCw
GhNAq+g5OjuigpQx9ApnlmgkMu0eMyjGwNqFQLLEuELOEZNdU18AR86hoKdkzlIKT60gaTcRBpel
581PQaOa9mirLWHwItfRDIm2NdbLHYUQ9IoN3qBFxaMiW6ONdddbDlFo3d9WXhduaQnr588aqisi
DpogGG4WZsW3OfB7yIGsW1FBvKwZykNOVxgJJIKXMcNQ08eKT34XBySgUdPCWViGGi4CGTJtK1UF
+2pt2B7Tw2F9FKPUMGeuy+dx0ZfhHOj+WGw8PFLeCmzuxbA+CpVpPkNbvK53mlcEm6T06k/wcq+2
aJ18fS3K/hvuoXomKyu+Uue75tZWKoDk6BbA9A7Sbr5MvQ0S62eDVuMWo3gmazK4cqlua1b57qpG
oTVCxhms3CjL6hbWJlYF+aVZBNvBqvc0mOBfwtcDWZhcgm264PDZ7RBX174pomrwhnkHV7+8vWxs
R/DtzTgs462EIWLUWtKyKIT81BgVVZ+FcbM57cMgHoOmURPYPovbfAWFrBvH3Jw5vnbrOauGyUX+
JkdYnWPyN9zNzFbNPjS1t8ZUaMitF57CPI8E2LCc+ZaRy5VVCxgaEBYK4hnVqYATJqFD2kLJC2Cr
9oPxvF9yqMxTPlt8SgGjpa0LxyLK2baaqJQZo0eTV4iOYYb+UNL2fa7iACx+damN12KtbCu+EB6U
G4+C3AbdZ7eNrf4k18KKCMFOlDtHOsOTcJypTfqtJlXcsLDu7up889uLLQ/AAPBgJUwxwY8Z6YvS
37KTj3OmyrT1rCsjVstcJ+NWjeyoMeIH03eMK1x7fpGRWHBK171HtcriwjVeuW/h0UEiixEY/5Gr
YPosEMkdtLddu8R2bghPVoEAcjMVxtpUb40lZ1aYTOw3WjtQHGc+x8CfCEkKqiSJ1EDXOl4K55kD
SKRr2UZQPh7Npb/O4xSbcQIJf+rg9w7R9Hn4pB0msi+8IdfikjgVjrCiwAsGwQGCoE+T7IVXJKDE
Tew2DwCDRLBOCtl+WTZx6EckSZ+HmvWnU7GYvb3Ipk7GsJZv9kuX8eUKzoUQJVSNG1nSKNIhU4IK
33yzZjB6ivIhxDcqMig73nrN0pTXbIOgNZaaqcc1Lsg81/HkumXYW4ifFmedhMRbEuDMx9lbunVJ
EM/0+qkGbduLMdYHSBWrycCKJJ8wm9y0QZ0d4COBEIzOec0SkLJycTSd6eaoVRz7Tephzi7FhHzh
NMeMma0OewnlF4wXh6fKLWq7MdCACxLs0qKDAIIZVojRj86do2b3aNrRDhQm7PL6IyZlIeglkAhW
Rx4O2XhRc7aamw2nsvfdH3owtYQR5cnwqsYkRtsa3kRk4OimbZ43kTPekz4E3arHXDjuZvs+Ngy9
YaIzqvGOpdp2getrnZINZn7X0kC4fFdZrBhg2MTlsfbg+AHVRm8uE42hDxFNmZi+gGpd+klJfC13
tZ6C9Q4aL4wnkG6upphMC/RFWGZNHc9eK7fdKDtdR8U2915ay2oU5wsG52gsMh6KpLJhG0ZrQS2J
53GkSzK3Id4oEi0TnNhcttuNnuC3o1nZctnavM/3NS+bce/csGHNN2s2pATHuIk2qn0RuRydtH1l
lponWTWs+SdAEhReDHaAZZbcjP8oQMMddlqK2aZwGCpAV5BV28BAdx7sucxhEsBNKc7RQenZPgSL
Kj+uZWP4hywY6HWembq5mjV4TzhRN/ONwVoTRqCNdvCKnBZq+/MBHjJ8lyEqXLGgtm20kZr6B4/D
zHKHtk81nukJEmtJWfuDSHB4VfdbT6bwnAZ0NlFIh5Akw1puZbrQqSUxsoAChgZIoUzKNGqDK7jw
1HKvBoEmcOm41Xu9ZvX6pYZJMBSVt8ET17BrXidI/4dLDtPgYabHdpZNB1NXY4edYqzk1x4NZpV4
/by+tM3EoBWot+CA2qRHkF2IxDFXhp7tItowfcFE7uMGfMJ3Ztoglge3eJVhOsSZIK0gd5LFOFyG
LB0cDt4Ink2K7ua+UIipG5cvtJCkgLXzkPlp4RAYoh78MRP7shj8VKwlhPJMH/LPtem856xFuhit
pbRevIQQyz3PKpGFySzG7gLZp7+HwweW9TZWA6w2JJTZZVaBnqQGDa8xv/VJFJJCLhHvCtgGuHFZ
6FmTjfKh6GGLd6mWwlQxUXUbXuXIsmqyL3CCeHeZQ2kHE+J2ugm4LE6EdsIe9VjVIEdWprkWtceH
r+MmlzxSFQ+CxCAw+wc04jh0/jClgbygJjp12VSWsMPbEA06QD44iLFLigh8cNrGHrq8KAVNU2dR
PqEBf9zGktVxFSI5ihQyortS1ZbCYqKqngRy50+qqObw0AjT1XFdu5nvs5XOl/04dTd2rqy3R0Dv
4V8uT+tsqqdZ7nMZ+KinVFnke2WtmxGG8lZcVbk/9Veh4KHckXlc19uw6yr+1ORF/23BtvgOTA8+
FjNWIYxf1iWf43ZlyiV9BjmtvetA7rxoRxlUe4bbD6+Fv4orvjiGOKhHdufbbH4aNr00+6mXfIlE
AeASs8SuIEkDqL3ZVW5s8l0dLCg/xLZBRtLXniTxqsJtPrZbp5pYau3Ih6bTG7lk4wIbAZRKIPgW
oRMuzssZKxxHZXMSDwggPZLYGrqykQ/vlWbHK8P7pOtMWO8ka3p9ZXObVQl08AKXBqQk2cGHL6W5
7AdyOqmgCMnOTUfZ+sAwzLMeQfNayQPN27b/Vqz92n7QddXLFP5RwbxH6UCDa2QuTfi90wJ3iUkd
wtaoXJctuA7oCJBhrovN3Zd+5Z4JfHLpl6UNBnbuFa0MP9t1sDNSQ9SwsahLP0zD3Bb8TM4+DtPa
wvoztp4/Q3O82QgkE70mJ/zGCz3/CTUkqvmmbaswLfvGb88hRD/6+xIczGq3lBDWPwkqj+3BH4nu
YFkMhyXU+g3pYg8D+CWk0LaAX5IWc3iHjS62v3ILinqUkcK43bpV8whEI5ADrHCDsUrgRFp5RzPk
G0TWh6J43La2XRLHQsyYjAP43DENeuKuFKIkTTLGpbhbGt9zMY6LYYalu2nGGzmWbYr/gBjbxAJT
7TKlSfgdxZmY00bWoj14vgJbr50nUt8tKEpnVAlLVhynmkhRAaNZvWHHIDobfmIIqLqKACghN1Oy
MzQq6pW9OFiYd8fWenQ7GgQiCKZ4TajXSHLTTxdb0LjTjHjVrvNLORMoCbKldHcDzFGeGrIx4B/F
UmxRL3jxbSpKZQ48yP0PVclDGnuTn0FeiKwohe2IOILOoNxA48Cl6sQu/iTTHk4u6qProE18rJ2A
eLM/sELtZeVRpGlZ3vCPCp7uNHIo+MukXP1C6pM/CQ97hJVm4V+8oajEs9pa4AXr1I4ohocNfeax
ootOgb0QGy21Ees7Ugb/EyD7inuB+6tKnVmMYcJf9SClaZMWmHjcSyqgCUXdTWO3YK/ANfmLgONr
9Jo4Yn3TucOCQiuBoDZkOZbhDwbhf/2kdN3/47/x56/WrZ3Oi+HVH//xYA3++e/T7/zz7/z8G//Y
v9irJ/PSv/5LP/0OPveP6yZPw9NPf0ibQQ/r7fjSrXcv/VgPv31+/mJPf/N/+8O/vfz2KQ+re/n1
l692bIbTp+XaNr/88aPjt19/oadJ2v/68fP/+OHpAX795V6/dN3T3y5e7AkT//0T//lrL0/98Osv
HvH/TiX1KUYxAwko+TRlOL/8/iP2d+b7gQwpdIW5IicKI8q4ofj1l/DvmCkPg5AryilRp3mp3o6n
nwR/DykR+BxBGJRtQ/zS/7+/m98bV7+/Enwff/z5bzAjurG6GfpffyHkN7bhvzpcCoYIuDEFvUch
eCD4a91qCTuznHf1vuEbYHRV0m9h2PCzktvKRmyZ4KpXG3nwkZzvUKTrJJTMfcIBxy8yaUUKV4Ix
cnx6Xvvexwm72QhpArL5soRdZdl3h04CPiF8O3aE7gevNzvAWBfFlN1ADqGO8xqIi2vnOh1pTaM8
LCqgtTmwuBqTEhSKs2kw+HUiYLwdMz0959b4cWHmKq1b80hsiAljOz2F0n/2WIak1zQdID9BYzK2
+0WteWSWgkdlJj6MqFgjovrbvNS3Pgq3GAwrlWwGBbUnAPbDTycOS4pGcp5HhPteJFvyUffZfTXy
o80yAW96Sx8n34ejmFJlE8ORap0iL/RNCqKN97ETldpv0hh0iscS+J4mjWxj3a0q2hTS/TakxfUg
IJokixxnhBIufMqZxkhQjwr6ChhgN974yvHvG9o3kSBmPQPoYWNrwuJKFNQ9rmJA/Z0DBVmHdfgM
0SI0bzYFuVxVZSOKDxpkqFuKIYTOEJ2vSbnSryCDm9JFopqKp7YPC7YH2DzvGxxbbQQmkk/iTvb2
YQ0WAUPcYXsGax8kj1wNKzS2/M1DbbvUd7MJ2nNTh9DC9tB0izoUiw+8XQAGhzl3V2ZcXRDNevJ0
pLzKi4dxDq/zbajPijKExINPvSE8+R1WqYUkJojjJVYg3H8a9KIzZN1KbvMKI1iVe1EPIDnVmrhv
Zc6mFtDpnONLNy4d+ry+C9ialZEhEz3WJ3UAHi5d2lbjcCPycD2Zj9FHaTi7n10FDEhq8TkEjw93
7Q3kroSr58dZt9slUgCHKfjWRijKWsjEGfmCvTOgzQxvg47j9bY8Dw8w4+A4rZfeu/N6v7iE+KPc
YUxGX3cGGLcYsrNK2OyxQQ5+3jfIeQZppgdEoKZHRVuu8Ur6/G6tZ3tWO0AVYbuqVHli+2AE3/Zd
q+azEqYcO5+s427kq5gjLT3+2EJnJ+as/qrlYna8ZAZaHMrXU9zomT0jf55eBhuusek99w3Ybgd8
tqsACYO9uVtdKfIIfhyzjnlNcw4W+clIWjbwX2uzfE4nKafdoow8H9tWxRbH003tjwc9VcEFqw1d
I9bp9rrblNnzZfX2fiba277OxddtZmPSTr63J23PkHB727oTzOkz5NEiQUm23WcF/FfWNS9iZBN6
13V+fnC49W9F3eaow/3uPMvcfMF9n6Wyz+l1AFukR77mBEmqFAnhdLns64GXEWXA9YNyUTd9qTAZ
6+QqvyPZbV8M4WtMimzcBWqckw2GT0kpXP68hRnUwls4k00drO6WYAq/MYLELxm7iuzs0Kx7Aqjg
HNlHfltZJCXoSbQyLisq07KUaDPk3XqG/tO0Z8G43E2lfpia8nMlwUpDg+uuUpUCYDpNFzacHWY6
ej/FEFjXHcoSfk/It6eHcpX2rnAZMk0ylpayQ18hS45q25zKDThALlHFib5dtfrG22KTezONwe3G
rWWXG1AcJHZl6O8HoLR4I9OCZQByIgSljI9yJKTVYwFu9xgHm9RnqO7DG92o5dkyv03gEX4SLK0w
UTc3HdI5yL4ve0cCc9+GQDxQSk4wi6z8sxFttRg3iLqCDQ07A+5nkmI9DR/Vg//YmIHfqmbuvKhs
KNpfozGJ9hYAFj5tz6xy65GO3nwD2dswwSAcipwhmLfIYIbspg+EB4/nRS+okPoSMW5r5SdfIdBh
6Iw+Azctz1lomrRhTO80mhp71jiawJ0GqjwZyyBIM5kFDTQUX4XHg2O3MXLdGvzvyOIYeK7DfryZ
N5pjF5eEoiGkh2umTJmcyMCpdlTuMAuT30gJA8FI2hBCMcLBzArrZMVg7xS6h81YcsUJKaDAAti7
h0Bwi9EctwXlWRsYfje5ppFxX9dU4oQq8mOTweO2U12w7AtWi9uBcpxEmjUAkEYF976069w8pTDt
W/xYT6V/swjlP+dV6F1ik+nzpnT1U2sdpqRnHMqJ78AfjyZkQudadzLJB4LOYN0UF/DaC3QUjqWD
lnwHlm1dfkc9BMk/vtx6hqCFWR28mQOibQ4AxY6Bv1zDVv65mJrzmcxnTsO0E76qE0pnBYmCvP4+
biVcvC7HfE5KC0+ULbhEwR439hFIOnJ5vZ8oTDlGoMheU5002F4CSJitmLdq5+Jjp/okg39e336G
vEkyr0PiwaeibHzUMGj2FGudRx1hTwFa0umaPeZNBb0CgKl9cSLxJHrIw/O+h98qOig4qhhevkDe
Dg11N8Xj0F0M25xK1DsoxBMasgTwBjxOAQU7L2rRHxAWt0W+ZN6YuBq7V1Tp2tmzUdAzg/5HhZct
6scsHAHHoOhBUrIRB5Dci5BtxTVvsVT8mPT9HnpN8B4t0rrrdxQPS5op6ooKJhwfKg3nywkqcTkm
YFsggfnLjPYHRDEAzzWp89QFkKbYcLdDXpQAZj3A7wi46RJ3+kPZ2SBaGfuGUHGsM2hD6yAeKh7b
2iQmL/eMK4Dmc2x0eagJcJEVglTj98rPkoo+qG0AHbk8A5z4dRrE/VS0t0bnDtNvflTyp1Eucd/b
CNhojEmy6x4N6Kp8ZnQ91x3yhPVGQ7GjJ/6xL9DRlF9CBFzjeZd5G8BKHp25AnyKVtVHYCsoiPtV
7mSIkwxUxqOhNNrseB10QMZ9HCnwcY9KIS/UOH731ixtwDmV+RJLvP+uCBEPxHPXDld4nssGtNcx
wOoHUhDbvInhNAkr0+77yCSAcJh4+Ek1+nrPmA0PU6ahueNZnWjIo6dh68rL0Bn6takgJ2qQR6Vk
7MyNUAMUPHydBRdT8aD3QMdL/+DQpckAlMIYEd7K/cHUa4xod0TUhMrX7HZcZDdd8dAqes7zLrUk
jEeQBJikhxGtFR+Ej6pZQyS1FraHp1avlLHLvEM34lVDw+9g1jX22V3ed2njNbcLVuaKWjMI8qdO
PoHnm4BUDNFWsIWg/cHTzrs/xQjiyhTCGknRi8OMddj0n4QNrgrXp8HEoqqYo8q0H4Den2clFrQO
Pk5j/1EN/a5vjYoddmZUePld07c8MRJy98iLvOGlmeZkLuakwmbyM1gPwPCJmvBsVTIa3PcG5mG0
8pJZ3s4ZTPpUl3TqsS151AoT5ZxHrERyMMJNe5O7wHuAP+HOBOCDAX5FLE9J1iaYR01LI3foI8Uj
d/HGp5suXwB4OPvNUzccaOU4+5ctZ3fwZN558FsURZx3gGqbb9ohvyI4Hi8ICKYjAMJxiAKDA6CA
YjRe1JTdtf1pW94pCDj4pEsgCBwNUJBsZjAiQZRJRt2dd2w8pyq4XhbNj6IP752lZ47cTrZ+JLOD
MEAZ+UN1MQqSBAAhcKSlhmaHoOcfJrViI2ZJ0bmPrfAwdXVBRzQ72BGMJSAzqIxHtSBZW57Rbo3H
cE3Qpt/1arrsAnObUxQ8rEt5/gjgYK/YEqPIuqZzfiYKBsYgvxnyj9AmikZ2X5HLmmE6uEoKfwBL
sL6FB/tdKz57rN8DnXvIdHguM5MQlClTUH6am3nvCw83vOB5upSZFsmGt8PIaewkS0CxjxbuJfXw
UIQc/A6TNBuLFa0ObVc/+oDIT0DvggMeEeFmMg2qszDydH0Pk11En/LUUkFt5i0fGQnO/cB9rML6
Sq1kBxugxGsHZNjZJ0bDjza08GewF1IV3+bRyMjWIRx4Rx0TKkzSBx5PqdcPu9rreDr4pL2aONq5
OjOgR84xFi24nxtjJrZCfejb5bBNrR+xXvgI0faoDP8yBKqDMTyUtkc4PidiKQaIqlRlMrti2QG6
+FTkI70Sq7hrFVx8LY5DtJmtgulwhoY5vNNSFPbYFXN4g0EEsUbhHN5v88h3FNBubGV2I+s6izOL
+eNtKeX1jEP5UpPAj+uwvd02gsZ1CdytR5dxj2k2dwDRQZ1PMzBlX2X1jhbTwwJvRWwSJM4a9UyE
jc52C2n3Y8kRdjoTlzWdsR1CdU+BWkWU9GNCB6x7FJwGZbT+4kIC70p7GOR6yRTE+reFOrRRS7ov
R7Ozqj2gE5eCrdMl6Fk8kLl68CvgzWT9qiC9t9tK9HwYgHJdwYO37uOxgDUNPyg/B/g9xbxHY7Ty
DkIUCbKDeCR3Hm2jEOWv7DHVjawrFlMR7Laiu2HWvwlD7d1Tfy0OSnp3HSbh4ol7Z1UDnI2BZRDy
2lfJCofGO92J4Ei3LDwbs8nei7X2kmka5lRgPcZEIAwBOW+wnRYbTwu8YYIiwwlHcNv1NsRdI17Q
jasiqjoRUR8MDLY+yip4msL2CROc32sYSJwhRL8INCFQkc5QBIR06Qh63KSjGvWoGFAF+znONqzL
BVP90x2C7ow5BwaQGAe+2YCQw5QDDa7HGXsJXBa33+ogj1jOEyCb885TzeWw2cRVxeceVrDwACvR
mkEXD9seeYbJrgZaRugRf8g7eQUgQcSDFQ+gHl9kDfuIAhNlbdOk2Eo7D9iIBFrHxIrEze5Dxw9m
RqeuFPteX6MfnC5Nd8lX1LGrPc/y5TLD1hkcP0IvcMlIKoCi1/lnO6Gzq5pjWRQp+jvTg/NEfaBu
/lqty5mXbWvUTahkQroD0DSA5rMeR+WhMmLqWgDXQB3pCQwno0joitKLKXlGw/ucZPPHrp4Pk0Z7
wSsiMQc73/u6QEl/6rJoHvBg4afMqiHyYD/LBMgh1bzFWVdVoOgiMOd9XCroh/FpATVId8Eda7w5
Fsvy0KycRcVUXNThCPFG45cp2pdHsS2XjlZ72LY/UJDiPFatkd1qBAsRBdP32bXntQ6rA13CD4aK
LJkGDE07/oQyN6b2bhPFLaCU3aDHh83bLoAB1yiMYRHe2YNaqk8w9z0u3TjgxQzbjq7jXmdtXMFu
MloqDApRVvRRZsouRRPwohnpXcGDS9Y+Ysw26rtPaP+J2E7uvvcsXOQhzQG0NVp5eYDXI8hKlT9H
liNo90xiu8sXkHBOUIJr9uPI9xbjuROHaNU8gNpUYKNELRh8WtU36DB8WLf2SWCFRNB2fGJN+ehq
sDBHb6KRGr0bW3SPuRv33WBiSe0Fpx4CYHGbgaOX5585ss0RfAsLzS1L5F66FekAufDl+NFkJr9c
OplKJIsN+NkCLb4Q6pCMnW1TKXcqkMHtoPPtvuA1SsusQzDIJYo0J5tkDbuE5tkEndsm/FTmOPKR
2I7KHZUvQGBLCbQOTqkC582tBuHP3y1NRc2ZcYG3R5cw/MrQHN/l6GpjQ2q0xW9/QFDfQiR/ZpWe
8Ei0xABwcsbQpxbiFX81sGRquCoP6IonW9LHkwU/6gX8q+OUujs0HvITzyWi7wgu/QzG//tlX3Fy
AfcZB2b0gRflc0kMJFTr0GuRQQdfazOWH0bXh17UzUv5zuTHz5T4f7/w6fv4gQyM+hI2r1h3la79
Pbq8ww4U1WBfLnLDRJrR7/F2f+YF/3E92K0BPKaMAUz++Xpqy6fcs9VBUO9iMCRe1uzLn7/Ct96g
AG5NA4V/4WX+fAVAUVrywBysH9wF7QxOyPhSwYX+/3aVVwxwLqdxbPPmwM25CIq4Cc99YIV/fo23
3o0ABAQPVt8n4Dv9/CQZ8PLNhubgB02XZuH64CGDlBg5wRz3+o56yW/S5T8D8VjueC3Sl1wq//UM
XAmMEpVSdZhj5NlJnSw0jLtpt931SXGXRZZEnQOneL3YkGTc/JUH/de1T7vjh0WI8VkIqfIKSosj
CuAicnMZuQEIkpf8+YXeXBs/PORpDuqHC2lRwcpYYvVx1GAkK4Z9OGjvoLT6S4Hkh++Tvm56LVAD
BRPy4L4OLKYm4TE7VJf1eT0notuhvD6sB9AG3pPVfXvN/POrfL2/2poW/sYqCEuB413cwnQo6UeX
sq57Z8G881XSVzR8sehqKofqYFrxZUGDC0L/yOxBC3tvXu/nUavfI4bgXKEBjdAsX0fkwlWc5xYU
Z/pQIs2AZvljaJETqvUaTm7vxP+3wtOPF3sVh7spAzm+rQ/CmY+ByE0KWvB7UjhvfnM/PNCrAFXk
BAoZRX2oFEatW5kqMNSAeTXvyRm8d51XIUrgTEGrvT6QnqBat9BxvpTTO5O+v018/lvYQCASSjDF
w+BVjNpkxzaz1cBfo+FiS9z9QuIwnWLwpYKoi5qzJubvjem++ZJ+uOarpYduGTD4tT4sYn4mVN+D
qP1OdH/vCq+ygG4rRikJ1KMHhlr7yOz3P49Db+7SH57g1TIz2wD+Fb41r6jONXwUc+zWgfjJUP2V
yPrDhV6tNR30aBBABpv2YR37eriZXFGlJcraaCF/afNIHOuYsgAV+vXIFZoc3HbGAPKFIRmA+6ut
9u//8y8uIEwE9CTvRH6Tmv4hgM+UQNQF5uegN5+5IrvBZMl3T+fg0qqPf36lt3ZPgGkTP0CPXGB5
/3xUUCaoT5D90cpdCeCG8dqaIG6le+cNvXkdUGYJCxUW6mupZ4sstx1WCyzPExfdUMOle0BlO/Zh
+Q7h461FHfzrSuGrE0lVglfo4hzAzbmwpLsKl+HxL3xnnPgc5AEa+q916Varc0Fbd1gxSghETXhJ
0Ntd64L3PNPffBRJ0OuXVHL2WohzLZoixwl3CAD8ofCUD2ve/keTqL8fO1IpCSlOhn+/Tr5GB7dB
b3CgD6gLwIAV7Lq97Z0E7613/+M1XgUyIJ011gR4MYPeY7TkdlvFmZRF8p+/lR+v8iqYVS0wkFG6
A5AQCXYCqqk6BwFRvOdK+lZQ+/E6r4KaV+bazaM7FHn/ONjujnnTuTXjPQeO/OdP9OaVQkoZcmLE
gdfKb1yFAetsezDN9iyb5VGyYUrBrfwON4H3piTffEf/upZ4tWsQh5rZg+qbXt13NSDFyUYSt371
3mzyW0taSYwQgl8jA/76mbYBRP6uaA5dO93pbX1R8P6I//xre+cSrx+l71E/rNIcKtCMYzsUDaae
ivmdffPW9/XDc/ybkawljc9Nc9jQ85rH7AvLp6M3Nt/+b4/yaudUQYYJr6U5ILZ0wF3QCpJseqc0
fu9JXu0bTdjUKWEOICN8BknqovGGryAT7P7CkygCUx/CCGhYp/T3hxPtt1EOmlukt8GlzOwxIO07
WgtvPocCx8r3ZUj+DdIQjW3BSbGHdW0ONgC7ZaTo8MAK7tOfP8lvt/o6FwQ1THKUq34QvA7/9QiN
NJh9H5rlarFBignd7dY3lw5ci0bfztBMDp2Lqesx+V1A4pOgfdBEW9vfKqCCcnnn/b1Z0v54P6/K
Su4KJbypOfTplABSyf0vqtl76kDVeZMUOxmvuxWdJO2iavcervKb8NaffRmvSk2AbdlisEL9rTe3
C4ecs69bfc8z9gLrHxWFPVV95Bbqy8TXlZ+DtZrBwGwaGgzCzz06TdFYMfBw52aBHxiBM8dzS+Cl
FeFoWoOkqorKQoWaDndQ4gXwDT93lrY+2voyz8sHCGE3H/4fdeexXDe2neEnQhdymHiAcCJ5mJMm
KIqSkHPawBv5Ofxi/qBu29KhSrTsiV11J923yU0AO6y91vq/v+WKagdtkVsBnuyothpdz05UqUbz
G/UnS94CFDA1t0KUdoAuafzp3FMUQ+cAJYVhyTT5nc1uhFujScPAbjJLx4/jNih0JAxx0f8PxqGV
XbbJLGnauxMBiSAwX1ve4WevUA0Gr4aTCf6DpnP7wSRfLzQ/fVeeyDBpjrRVxdT08yfK7U5KHUXd
pfZ+ce7tyXLp0fdHO/NEexjNAelXS5lCD5oPfeHeLeR1aFCbmq44svK3Iv6HrQJRkyHPobIzh9k6
GqU90bmQOU+RqRQPv3/Kdwfs95FYwbJi6rLinG19qKykzmjUnWbQ0TNdoaxFyklV5aPryfd4/d3b
RDFm0FOl0VJ/NpCtd2h1dBLFQWa64z45OF5yYW3TiCVpB79/qPf70/pUMOdtk51Q5rl+3mpHGYbC
Euu7cYNLZeK29z1NaF/0ABKCNyJB3osywMvFj/yPaDS/fJ8/jHx2XC21bKH803aJMqeeqYWvtqa0
rlYiy+vM8oM4f11TZ++UG4vNnZwJylG8TqMfpklO3X9cSL4L+kkCMwtfsMNrSOBpg0dz5kNElu+j
N/suslAUEvs2OQB5zQOcX2KauQvliM9o02AVG1R6KjLW90NHo4N8p/VXVDvm+hFnSDcdv0gLDJaP
jOV/8YZNiysh8bJBtHa+LMPIofvO1nYLjZ2d7NnJdWkc7fzP1wUN0yx7mX5qGRXVz6+2FfVMT6ix
M5x03ttOYZ1mqUuf0grBkjfK4iMczne830/fknKEQ/OsrTmWbsjfIRg/fEstm+aqKSrWR7hVI69p
T/AB8utyY1PQcyPhN7fTZX4X32lUji5b9UQfc75xgtxdvGnPYXyUbRfeivfBUvpVveLHv2v9HD/8
XaUmw8dvqCT7sqd1++axftaeox30tENxSVnpYarcXr/Xd5P7URT7fs84eydnZwqCUxRw5ADWTLVt
Hdf1m7B+pRntqWc8JL7l//5p1wXz7iNoJOItS6MV6R3ftO4BjTjVLm2ll9CyZ7+Oqdi16qRt/ncD
nQUsYTfT0z5yg1LhYTXTcDuJ5WrWw48+368fiLSQZlFWsM7xUoJ+U3qF612VFvf6LD929kLzW7X7
46dhjbAoTYNs0DsCT2lYbYfKfBf2n03gCdbncXr5/Qjvth2MMqiOyBrZVE6P8w1dwSZZjRjBKKL5
YMKUOKj09HyUbvzF2zIVFruu6rJuKedvK3SK2spqEHt5foiU7rOthdsmN4PfP8tHo5ytqDTSsWWH
WhrDznGW8Max7KfCqv/85mzSHGMgXKUwv8o3fl637Uj/bwuNM+z7bVylQ+aKkDMpnKOhRsiWf+R/
+G5f5hORr7M1ogiD93cWBpPo1OU67ynttF5aNhgU0IZS69e1OT38D16gzQiceIb6bm8u5NFYnHjY
CbOMN51WmDsVffRXM5GkP/1UnHY2aa71rAM7cX5ls9Mi180aq/tiBMQzSi/S0Ha+4YwfpAbf73Rn
A53tBxIuSIjqzJ28RVK2qbZl5Ysb01U8gG9Q6d2PANrvs/mkUxxdXlObZAq1c+unSFNDKZ9Mtla6
cW+z47BNNxDnfVAxoZu6id/86XxUFFtmTYEeoLqjnZcPlCLMnbgMd5o+vtQATtRWn1yjp9kVVesH
tZ13U/FsrLMgLKYzf1GGcJenn9rlzuq/tSoNLb3t/uE8ZBgy02RAVxufd4kc/g2cI93ZdcXXJO9d
lNv0sMQfDPKrWJZRbHYlWSfQOw/ykr4fmnQMd1HjATa66L80N7kvBaMbJVyvfO1AR/+uv6RdSXyw
6f5qkvw09NlOpSpOoyhtuLObjX5Y9sox21L61mjF9KyDyiShh/WDdM/7qzwvVNVN7j1k/S3+9/O+
NZgiTgeNb4cWEgTKiazMZXLQr8fD8Dz51qG61p/yrx8h8r9bSP908ito5xS0bpQfyTKf34OWyWzJ
qJCUuZEGb0wIrYrLcNc+YmrY7+Rd98FqOOM9knQ+G2898H4Iq8C16olgvOwxvY+/0HCu7dKN/AI9
Ap164mytQxk4e5poYk89lY37x5HOOr5haiRvVALOcx5o3mR0yqn1PkHHVjemmy/3tv1nbrt/P6RG
ishESGjZ79JEhlQaRpv3+46G37jLQRZ84CPzi31TlXVQtFyWyUS9j2+46EGzaffWnbmlR3snefmx
88mhBO1W8o0PwsMPhztbECDiuJAw3Lpr6t5aKXKzT+EendlGwPEIuj8NrPhKhsyl2TR1w+HC8/Ms
Aeo0t0JU+1DvQtrMUmQ+riaLl2VJrY8C/fVGc74COA4czTRYB9xBfh6rscRsdXG9F2/RrbWZH6JD
uEkLXwRw7G5CZuHvN893Ed36aD8Md/YqdcD4ShbVewuS2QW9k4gipD58/P0g6y/53TOdbSZlBfgp
4ZmsoYPeWDSfVaO7EjR+udPkPP1+rPX9nI9lKRAFiRvJcZx3LxRVWKHc7/YCntw0X4fSawSM8vdj
/Op5OD8tInmVC/95zwdhytiMdb8fZFgpJlQnK0XZfmj0P65X8XV+HOjsBG0MJ+bE6/amei9a4dLF
h93OB/WDX5xsDKJa+HgQnmrvslyI7rW5b/r9uDG3c2B6LXQKr/GKbbjp/Nmnof2Qf6LN96OZ/su3
+MO46///497bEH6vbzG8bE7SU3bTZW7x0O7eiosFp8J9fiP5AMLTD2LJ7x/nfILYZNk0QBKGwgT/
eVhZAizUVWIvb6MTaBz723LRvtB+5Waefhfej568qW/pnQ6f06O8s0/J599PnvcT1CCjQRDrkLdZ
Y5afx4feoUZgtPbCkYdPzYAP4BDpzlVYhn+ePGEkdmSOU43y8LnXUUiO2snAfuAlviuyOUPqMF0h
S31RqvajSfSLp+JaqOgmCSFlDWd/fipVt0zgaoKjMvXWVk4ANLUfBQWx7OTLukcHu2/sf/8m308g
hHKo6egXsE0aXdet9IcJNIccR00p9kYx6G4ehm/2PH2G13ItJBr8fz/WL5+PLgsdYvGayzx7vjIU
nWhqscfU2u/bdGO28SbWis3vR/n1E/3XKGfrfdSVySgTsY8lxfJZ7QdbmutgLOzCHar4gwX4y0fi
7bGNkVZ/F3uUqsjbChDgaJKIlcIr7JsuZGN5/P0j/XKUtdtCNpiHcAx+/khLLSaM8+b9gihHTb/G
IJOkNP/gUX6xh5F/tRUCdIIPkoVno4CAjzXJ1FjUySv4ju5UHUht3+ZP3abkOnDQL9pP5aV9kj74
YO+PT5KfBkgix7As/d1iroXWF8Zg72O5vXUWuvOl1v4zP/U1fFvHsDnPeIMkWs9Oz6pvuUQt9l6D
eQWjQCt7EH/oNF7CzJz/Xsf/sDWu/94HzyAeZ//4L5fJW1t11bf+nNjxE+Tjqv5a3vXt16/95Wt9
/l/+n2R7sJh+w/bAqOHf/rVMvv4M9uBn/gZ7KOZfwKlMUu6aTVzx3aT5b66HAtaDbAuXlRXsQYrv
P6keuvkX2TgHbQLgCEWDEvmfWA/d+AvQh7luX7K+Uj20P8J6sK+zjP7rVFvjkPXipFMRIB1vwYr5
eZk5Aqu1rjQSL7OUzA8V8BeyQuQ4R+1Gz0sPfs/ozWM+sfrQ1sydTn9x2rdXkPKEG/azA4kBCVmG
YU9SdneAern8Odkx60/WFKcXeq9s7LZTgPSi7qPHe2vF5WuLnCnJFay8gcd4peQsW5FIlT+gbkkG
SdrlbYxwoBCN25WV5OupX0YC4ao0xv4QryKaJLsw++q6CMvatQYl9UYNtVUJKMhF0aQfpwXAcxry
78wCuGZXd74wrGZflvEuw6cRaQ4i3KGkzi5L4gqxjDcnGggCBclyNYNDUAAelGECAsrQUjcd1CBs
7A3uFHUABTl3x7FcPDMHEdGXryRN0NjIylPcic5P9RzLFrJpsfF1qlF1CcNM3c4ZNrOsxyCLkJdr
ORWQSQBVmLRdkahJ0CxVgSSl0QPNDIXbZgZqxtiEqpvuY7WzA8jOtEPXQQxpwLUjCvOQDJ67MTwt
WN64vSxyb+hCMAdDc4kX6C0sS8MTJcYH6nLV1hVkN603XVPjWywK4mkLpDFMB6qGSuhNWdu5MLIM
N5OWcaPWJigRc1iCPh5tV0wxOFMdaRzwJdckl4sYCrV6FaUE5KbBz2tm6VNHDzRwWQFwkOcmjbeO
ghYNmqqrjO1LL0NznOvmXtiIqofMrojlpa+qFD1Jffm1nOKGd97bvmGg2i5hlk4VbftG1t23FRDS
lAy4ZfGYeNjyKpo4sDE68G1Bz1ddjaexM8qttkKogE35VgUpMorCyc9LyXLLnJ6atsv9rGk1l8xM
Tvc6qcFae1QAdrpjCjka7sQWHsiTKYJ6tHIXlhlXeqSgkwJCrNLSdh+3PfwUvfT1wak9LHy3em5I
gTl1L07tr3EOTG8zDtLElAOlty8thfc3911CU5LKQgnBDU/2IUK9cVxyixpFSuNaAznFT3KQCZ0n
ksanZSJ3B0N6AEx6mSsjMmN1ucx7sJJM854mDfsUqovqjrFFynExbsthnjYFMmQ+G27CHaLpxaw3
El+mmrciNW8LFaypoMEwGAmtauZi7vfKYvmN5mS8pfnToIjqEM/1lun/KBXZ1SBPBWuI7uBFwEHl
3rdq3lYnYfWxp2fAFZC7g0gqDqFGUisVRQq7MlAM7ZMoG6aWXTwkgFvthW+LQA7UGDi0Ourp2VRE
7IE5JDPW5Fu1ZCdR+tLZdsaACI0Jr9rliz1GCGmhIGzibtyOusbUrQvtOw0AZdHkgcU1fEkVqo9m
tfbmtt5w93prZ4XsC217XicLT1vsizw3YPFoHfq+uff0UfWnyLmx+bVepowslCK7z1SoFAKcmT+m
C1enUTokyQIpJhlI6JIXCkSlBpGhQHqwT8BJ0Yk1iooMg/mot6Bja9ChO+Alc5jVG6OpZjePtlSQ
3ybYTdue0gGIlAH6LWtwmNGmqU2Cwzqr1hhpDpFaIsVZZ31P1uDOpn1TSzSxKTm9QKUiH+XYfNZj
GBRzOc5eZ3vJNGXbIQRxmTmzHAxM767W0dHtow49dx7zYjILRMY45/s4hMpat4vqw9qzXGGp4I5N
dtfUgnYASQEsMTymWQVrrYcrJIGWLbv4IuSi83VrbrdNyadE5+XlLdBrzUZkFWlT74HkA6LA7O6I
ut2uYpuB93MDRpcmw0vDVsttZndvINOe6aV9HC0SumEhHXNCzdsIL2QPA7IddNC31Fnuq8jZf98q
6ySF6gs03NG7CzJ7GpGum9nj3VKAaUkAuLi10x/TzJG90v48jCgAdbPfTOacYNP6ZLYzuuM43tXx
iDiniDa9xp9nfDLSwEpl2wsph3C4JZ8x7/kSodJ2tVDu3F5ySnQ1XnhopAijk/xmABjMlR0yJHJ3
VrKca+B9Yhk5enKNL/vW7o7oARFYjM497nJosHOvceBldnd9GHu1jqg0SrMvDvs0EKYqgodooNAc
OYH0aWuWb+WSAJ1QxwtJCtnFoHTnUvdUMIXWyMvNVL3cT3X9MtAYSv0Eei1+lG6fc+ZNA9BUHC9p
l5DDelf3W12bgKPX8pf1d6gz9AF97yiVBqqiBwhKafaECViPPVe2bbQS9K9Z33AnSm/jaE6OxgBl
CSHytaW0W0ujALUoaJohXxfBMEf3xSBXLHadR1E6Gxilg9xare6zQgv6EoT8suSuhKUEKFhp26Bx
cDnUoH8Qs/qZrBgegpHLprc/01WlX68Y0yE75EMlszLzK6Q+kV/FRXPRhI8ECdvectJNNdF/leID
UUxqsgUr3rjpIt2wSkmot6dB6W6WFnCRNLH2w/6iVnDO6Mflk5kg9m9E+iLVJs2uauKqcbuJyurY
ZKO5M4QSk0SFWE0p6Q7Q9+gLU7q1nTh2y9bmwj/iteBn20oKwV/r1WueCsNvQiNlh0UfHhYwNMok
uopAa7plHZ0AN+243uBWns13cZ4+F73s6nHMASGKk6LlmmeZWuoN9pL7UW6dwMKx/AYEqUAeVhwi
1DRwdCrzkbuIAqnKl7NjP8uFP09O0CmRuU0g8ZhzyPg27YI6zol0M12WNeXBPiQ2qcdjOMF9GtXB
T9Wod2U6krpl6I9DSmsxJcWLoYi83BoCPdWzbZqz1zcweTxLW6a1Kzx3ERyCO2mbGCTP9AKWUPg0
FXJu5xbdW9Ec6CbEKgGcxZ1qLLVhyRbXYJhMF2wpQBhw5DVCTXMYdqrDYu4S7Q14M+EYwA41UmxI
Mf3Nmg+rrO5egS/vGhDIaLlza2NiDvX25LdGpwQT3Iccwpzr4Eq1qdPWG7TaxkspT33VbDhpnHID
Hx3ms16APALEetunuh8lEtrkKXdewspX1CXy4ZiFiZvljenPiwDN4vTaYbaAtCzd5EkQoPez4Kou
CeAxYqlbwEOlFYQXoEaUILG62cM942kaeuUBMjO7n+18MjJsNoSaQY7TxLTR9fZ6XCpjs4wVUrkW
HLHojMhLwcC0IgbrwAU7ELhnBGqvzHvHzL5iLhEHsG2ZvGqDzbfm+LbE1XdFHSJw0aKdvoQHRy3B
tYX6jVbqKJJVBUE7PX0IeHRXbXeobbHxnmBuxLlrx73llb11O4fOrWFF93O8iFNrJKDoBlWiO7GG
UibLOhC4vTanhGmLxDQyKk+in0Ee7Z21kgLS2Zi33QQ/BfY79OgaE0TVXnb8JH4WIET92hQPVj7A
70tByuniUEjdEnSIzKnI1KvHACx0CeTsQgugn+ILgUK/fKtosvTHOBQcsZLCFg++u88yw1dpUnWX
BIWC2UvfuNTU7NVvGAwo/hzNF5NcKH5rTTcS9X4gLHSt6ikxZW3b23QqowvcUGUgvtbip1PmA4CF
bcR/qaF6dpsxrvYVv6WlUcC3piV0zcmk85GWKQ+VXBvUUVX5S09U2dUDcG0NoskIB1BWhgvVHB2/
DMPPEPd9aQKL38vL4ivVXeLgpRIbxoZwfCUqs53nJbTkFiuHia7RII2ecQxgk1/iZ1VPwq0zZo9s
26dCni+xl7lNrL65NJogjImWGhKCriKn7aadryL4SLk0JQg9m+ghUgYk9QpzIU9YOD3YWB2vjhBf
FBimSJWcDME3PNS9HdHEq7aOfGpZBoZz0hZSw9049YDYnG9ZQetqaLdPjblsUrlusXW57yRJ3/YA
doFtgHdMIeurrTCxGmiM623WE+I5Ur1aIGSftKk02Y9xPFui6TVPhovIhgg9LxDe2VNuDC26GQYO
QElK3SrpN1XDh3WcRQ5qFR4MrisElOm9PsiPMENsf5r02yi1r6Ag72NIV64C7MMrh2rwYFi5em6X
WEYTBXIv22Ib8WmA7gT1xVy312aLocquiFnUSnWUBCiDDnz+XlnbbY2nHFTrpDvTcZboNK5GIrwC
+AyxBPteBrJ5lBHe1DqhDOxKt6rm0Z9bJ77QhCTWTY6eKd3Zznl4DDWCRNW+XTpzGyKCDyo6U9w2
KS5RglfXphUHQ2OxnjRuv03N745bAgVQBsOwXDqNfKniJe2CMsfZ244ifA7z8XIKW2Mn983J7kxI
H6BMCPQUKRAaLgbVMqVe3BDAVJr4EsZpfBmzjCAbvsUD9vMqX/giRxxc87MgXbjpdj1pLSNSD6pE
9tGJmiMEAinAeWgOulH2KkdAJhht0C+rE0KPZ4Q7pJPkImFH5BAvzFlRI4qF8ZKFRnaRSdNewrql
1GJpxVfcdO1+CEv1XlOw10pojMZqYQf56HrMjJU6RnuqUNiIsrG8BSimHBQJ5k0lfZnL0jkUiI+G
WSi7pBKDH9P26bbCdo5JM76EDR5qPWRIHHtsmAhyOQV5v/rxZO0hUatN3kyNh8JAAcsuX6S542yh
NzXM3GSnNG3kVjL4PFGvSEyR3jrgoVz8ZWyqtN1hdJK9qOuLOHfurDQCMyerr/GUkdXsy4Ljcj3/
yktFVvBhsLwYoxKwGiX9g9A2XU1FCyQr4gjPpNnGdk4CQ+QXWqLfRWlob0DUxQBsHPY2i0uu6mDL
Az76PusJqIe230f0jl1n41y5hhzHm8jhNmptEZdMl8ZsEbc3in6snTmoBjHuia49E6c9V1134G78
Gi6KsqUH5GKOkm2rs9ZXRfHRykIwMtxjleHWGKRuN83jgzQt2b6czNXgxTkaWK0BejpIsaxCaY2y
Lc4mPrWF3p/Gyt5JMxirtU/IFYVsBGM3f1mGuvWzFmsDjcBOrztoUiJ8DYs58iS5DKBHvDYdVCBr
uuUi5LZTZR053ByrCYHJtQQpub1ZidH8FlZ7XFGi1yYMp6R29uE4vE3y25Do7RYgx40ydo5vwC3X
MJBNWneZVGdr1Gw/jcZVMByqMFBF0E9LsZ2TFgSLI8+kRaxhs0RZTN4k5O4xD+YKNQmKjOCP1FLa
DdJFmUYPKXhBl/aFaitmxzn2UwKnKMVfI7NVDj3SZEGnieEyCttbA/2aC1Kfq5edcMCUeMelRZp5
bTs0HlR8gjVijFYWR5Vefs/hrxGTyu3KHuujlk/fRNnnQSsyA8w4d6wuoRZH1ifcZPlzodvYs2Tl
qWmbQw1bx1hSP4/noJ7tr7lVhBhiyjSPz3kFI5GPashhtZHaK7sMiwN/s09DLyeQOhU+AKG3whE3
bfg17Mc3G/ataHHRGBQnDGKBnU3JTq0/D237MAH8nMdwug4ny+fACeysYnMpshAjB3nEbUPZOSEY
tEh5ywZuwWkPq06LJMfXodLRQLUjOf+l5QbI0Z6u8Qg+Dlp/mKaxC2Z5OKmrBm/J9IjzRsLKSN0o
mdP7YTEkW8nJ4BwO8r6SM21H4+Om66XnDpekwNozgZyRkx4UWHscuIKTN3wtY/VFkQvo+aOVbZXM
YiaYLXmk0LiJ6trY1k7yWkj5tcB7a6PF+YT5cxLtJiKyC1srtnFIhFbUSaCrkFkqSUCsnNkZAEAR
m+uid22oHbO0wF40agOQH+AazCisXQWyzRhWv5neFxHE4Tm/jkwHihoA8I0wZj9T5NJzqlm/esKG
4WmJBiwrQzhr+EqJLfYYLHD2LIh3466oi43Dh75oe5Nm/Tg5GFNyyjLlluuqwe/8jMEJZCEp3Kci
2gu1PmSKeGorH+CkN9FUQyD/ShzleBgbctXXq2PiTJcEONe6oHk8HDp/UOWjlMiPtanthpIo0Kzo
n+/NcNOvuc6k/ESfF3sTlkxZmRRubD/XDRapjY4+wqFfSERMwXgcWaiTdRVLsukaJRlYgzTTUkfA
ewWWrUI8yiK9tCr7NLUxIMT6UbeW60biAAnTHi57JzAxI/CRV7gYrkfUaa0JcwBV3KLbXgAC3kT6
dLUq3Wb7IVZl31j2CymjPW/DW5J21yn5RZFKqS+10XNWs6qyAxZxKylr/W0tDvF6hdNqmreAGVX4
t2yBEunUUokCoRP5a9Ot2WrP9pye1EL7RhWbnUWCFsqyNpKT3kR3qs2azeKbNo8UOLnZs5VIMljP
ogatk1zLY2JfNcfFATxtieUa+j5RVFiuSJTqU8mGdWEU+jcu/cYm79FrOSpOA47ZHpp6eJV12pyz
nlnLguOsZ4/kPX9WLPNowqvHY+LLYEWvsVg4Ac3h1mEJgY8dkQDIqbLGDlvFgOGjqyLcWwobF320
W9Ymd1yrv0TBR46mtG4GbRkChNaSW1TaPdZYD3EN1TbOhsAWtRwUs1pgF9Sj965gCddT9a0V1rMt
1Vcju/ulE5X7dk7uAXe+TYlme9lYf4WS1jLRZmmXjU3Bpb3YKkuR3OcSxEbLqDdjY98YWW27mSDb
WipaH5TMb5quWJSxqm7qOCndtk9fTZM7Wrg8zNJAnt1K7samw67tEDta6WM2RF9aR3ZQx4MjtKLh
IBrkVrpN4m3R0l3qPJBVjXyrJKWCC+AmFi3XSwOVmhTN21CqX+YBllyIG2ofTiBJLUq7VSLiDXmh
iXcSEb1AwN7WTXpbS+ngTcuiAs1D4zTxT33Ibxe4RtaiXb0EJHw1qvReGXlh+nAhNZj4LHnueGl4
Re+I49clGUQbBL8tv1T58HnoyYhpNf1eNJFg/YgJ19h399yAgHsKHYDcmuZykng3Eqd7kUFK0nHq
huz5EiQVQMKu/QICOfWdfAVCmbwNoU1fsvxgxWnh5Ri9bLN8AKmULkErFdemWlQn20EHQ33J7xKz
97BzfKoV86Hjs+LGBEF1woKOisIDicHcW1bwB33rQIZx+ehKbasPE5Tp3lcG6T6L82AUzoU2WP09
PplCgg8wsi30Fvka0pzc8fDilJzxhkT7ISo56mBAk44x4ZIikfatRudWME2bZbJQFQBSVIaXOIre
jA4jL3O8Cy1Dgl+sPBWCdJK14MVciHogniFxEZs500tlXceSdot+c1dzsXYnu/W0kdAQmDXPzJpI
ZARbhAP3oUxeRDJ7siaV8WledJK7Xbcv7bwNFDwPh1p+1tVcBJzM3DyG4jA2Q3uZxxo5X9ZnS+WK
eQxkbrU9LdRsCQZFbcF7OSseEwJ6XAE6NECz47BobDMIlxmZdx8enRakrf4sD/oI1FDTg4zTpBDR
Kylsqj9VtzPnucXsiRxCI6ffN1eyhRK7uFmd5EG9mmQ1DTq1Sz2CWNDpgiczoupSgPL1jKSXPabt
QAI/MlpzLyXHPJ1lHzs6/NAVlX2n++KMVXZBPtciAds82UQv7vdS5h9Vdf8bTg3/vcLv/yM/BzrG
f1fz3ZIq+Ld//ani+/0n/rFysP6iJdtR6PdTwTPRvEDh/T+sHIy/aNmk5Ls2HNBr8I+Ng6L+hRCM
nh50v8jdDJWf+MfHwfqLVlp6Bx2URRSJV5HYH/g4nLcdYOBAxoDk2frbnHegKi3DmzoeyktMjmgF
OEpgj394Ef+0AfxoFHHeiHI+wFk5OTIavZOs6rIzZsyMsI1RjmYp7Rpl+KCBgq6rn0vXdKOfPcz6
sD+08RBdkrmWzUB3KNA54zKikjd0YO9Rwq3YTqKNMsoq+Pilu7NtCUvCJE2wzKm1h6RjSWJTR0HZ
jDGHr8iglTY7/2xO81WWa6GvG5VxxPcP8FOpythNpqPDmZoKMnCFGuR2uNybYateFW1JDt/Mc28m
utwqSUH1p6rVy7GPaxHMUdd5WmbIHC+lzG5q5CclLMgIToUekosHvKfbtUE5F7XCLicxdDGkSX8H
Y5kQaa7NoGHl227XZfWjakrtSdWzdvEGI7cvc8shLihARn4Zs9r4JqcA1EkPqR0Rt1ZhUtc2A2K7
vKcNKGQCXuQFHqI9FXRXtqb0UR8K7QUDLdifg5Jd4QxWv4axDTMzolO1CXQbmSBQe3M8xJR4g1wO
w3u8k9IAyiecRzkdo9s6rZeBhE+uJZ7Jox0btZ1WGU78KEnzeGpFYQSOvkhEHyDQ37ROyklS47fq
prYwTn09Ny9lakveMsBm7jiCXgfBIqI2QdlWxRN5Oy7pcsKVIQ3yrJQ2VdXVWxQS7bNiNKTIR8c6
KHO5HKYojo5hvYZK5Pe4LiaZLQ5NOGlHXLfSx1gYxD8kgeV9rM3mV9GVCoUEuFi1bDZBr4LVXx3B
XhVyKbeU4MhV4TPbb0ZOvNfY0dsXMRjlSW4r+1ZtZFKhRToHapSTJF7KMv0UR45zMfeKc2HQ+//Z
xtSMvyUuVteL0sC5GGsGChOSOLJKOpTJuuHnJrpws+klr9WyxUtlyX5K48a4NLVFBmgQYbE3IZfJ
pcbB3VRPtmkq3oSeS1fYn2r+khihK9iPTszn+jKPKOU0EQqlri+nTxmx1kHW0vCgTFQesVZIjvNM
WpOSEKZpow4DoKcASxF/+lIIpd0ktI2c4PZhPxoVXwtDSe7DXCKGGofxKtbaaGvBmd308kreGrKX
SZoP+pQfI1FOm7HF8FfglvSFBgnEDdVYbLS1n8NJuAxWYRceqYcBUsYS99BXOiU8lSAz8rjeKR32
UUP61e6S5QqDe3W1Nx2XYwIbJZDrRDq22SQesUWgAU1QGSU5qKpbc+j6nRpTlcZ7o7wrNMmgmGFW
1Gz7ULMvdMAwdHWo0wxPvU+thMoBzWUqfri4kITGN2nQhptyjEDEq3H9GGOm7BW5aK9mpao3pH5S
N1si7URzaLKXaCZYL1/yVYcD3Gsy9mxA+NQBiyty6iRU4GDI9hEzQhuL9mrQJyckk1rYG8pgpDuz
RtH2RjoVBfENRg1ZDFHCVck2rJmJstiH3TKf+i6Ob2pzoVI/TEqxmTA19aQi7rHYKyRCNPQd5rXR
GCGb0OrEVjpFgyFGVX3tOozb3FJXUmlbhhSLxyJXruvCRujimMSjgSQJ+6gkNa5mZjGFASj97mmQ
M/2gY8lxh1HW7LWD1Fz1i6JH6xvQZ98Jpe753zk6r+XIdSuKfhGrwEy+drNzUk4vLElzxRxAkGD4
eq/2i8uuGo+vpW4A5+yw5mxG0xPsHjk71Os0l32U+P3yYRVwbQugm8caZudJNQtQQ0kn4op3Tny0
OyRXuwvbG/tIoq5pVu0mAokPTZDnu6AR6tTFdCVnNaIpGz77Xd9FpKphRRRPHVihkQeYE3vWNg+1
vnlOkm7MdohXtIzqQ1PN9OEvgfujc4I1fjYvW8OjKnXOmvjRMcJuV/O1WKVOP4O56eVL0Tr9SfqN
cS44lqjEoxeVrkj2V96SAjhjiL3g1Uz3tGFA01Vu9+hYnQ1pHCjDBaFSXzCohJHv58UWnMb4g48J
Fd9Jw0cPmiBb/lQ6T3wUvVdAbaSz2rE6LunkXVJt2BTL4jVJ4LQBZI3gU8RnKZfwNkyz+8xLwT5B
I5x7/j9p/TSbi7XX+SA2WEodCsRZdik1wF6CcmdF7dDO3zTg1xUQl9zaknQIbCbH0vXXC1/Ak7BE
/1Oz79i4Gg0CBb7PYFobxWM2pEMkjKw56aXrDouol40ji+xeFFxl5yY3yic7T+oNFfWlsWoBeCar
tAtntXF6Si5Z6481YflY6KfQRZ/AN9WXZaSJfB6mJki+WggBuHrmiv0FIMz506AH6NZhCN5pbfg7
4mZ8T236aMJV54vpXPY5rgvhV0dYcQ6Th1jGS28LGHteGlLWG7jS+7Oahe90nRT6Jx/bZeOXZsO8
7adfdpx3v3r0+i9Lcnw6WTEySpOFPhOG7g5tEftgiWwQ3KHfn7wh9A16prv6eylME0FcerhaZI48
VKZt8GN3LS0EOtFshGMznl95pdEDI4b62TABUNHeax+Vbs0HNSS2A1J2Np9hu1sHGNvq3Ms0PznF
FIN8IM97tnAVMdA52lync8LKbUybWzbi1pqroLhw2E+vSQ66h83MqI6JVI0bzaFX/eaV7R4oO2Td
R9q8f4rhSvW3BD7CY9c68iHXQfzahHlISb+24D44KKpr11fTiRwk2C4b2hbgB1HsfIffmYWnhDb5
tPZ3uh3F2bLYgmbh0kUjT57/pnKan02aq68SiJONSDPGJ/Zbww8rGYjaXiBvJv5xpGYWhoLrPOrz
gUZyD0hittwn8NKj+npkwWMEUl+D1NKotZB1OF/7yJkCvL190a+V8vVu7E1+LXlh+ueuEljVtPL8
akMBfrcqMs9+amcBgHuZhzA+aHZ43KqcUsXaKpzlhIQwPM6yGUE+lmZ9zWVuo+EGate6fnBJjZnr
alAALmTgtytZSufEKcuf6QoBVNkKt6q05g2Sm7uuU+6otCYNHS+UFq2Lzk+OUmc0Pk+AuVg1eleq
sInUt1n3iaVqjhqt6lvY135kz6I5mspItlUiq09dJR6c70XsqjEpVrBr7V1dyfQUzGGLng34OmoG
szzO4EaBoDTl3YNZu1gmRPNWOgjTS2v2+m6PMmCMyAHkd9cvLAhqlLK3wOTfyTDGXbAASUTLc9rw
SGtY9e2rAPuvmsCp4QV/ZsftH3uMivnK8OlDYcz197Uy5WNvBMa1LBW5aU/IBhNah7fANfLfOtHp
xq8dVkBDmPLjQC6wNbvvRAFPzl2popCWxAO1CBzpIgmP9HA2pzzX5kd5J9p0S8LxvbjgpozExpLZ
D+105RWIBOalyaWOwW94lgy32EAwKo1GdhwFr27kWABFpi43bjWyPwma5WYN9zpusg83O/SyyHO0
fGSFi2onwUfQjBucRivRr7aUbJVFhfkv9sWzCGbnUrZSf2gj7kJaL8zlakwpXi6+JjvKowgNitD6
EOOS0sGONQ29Sxo/YZXClo95Z7Kt4Om+WkKVbIouGM7dfSNgoUfuvCqAjloZ81xtwmVg/QGj4d3q
Y81c0AV+1Cx2iY5sGsuLbdTI+q5JG7h2E++ra2svho52F67nVAX/WXkCJEbV9dZLOvCo9b3KgAfK
tjPY0aBm6qcFk2RFjFPhqimSIOqNRj+Ipal5dgfzmVpwuXa80UDbadyzrwbUKgoTvAJhxA8exWKV
Rx6iyyUt2gbXSZMMUTimIz3/kjhq1i+RLNNqZ4f9cOg9yavOEdm322BJbFReIwf40rsAfNOArNMQ
eQhVNYuo+W6LrRob9EDu9sPkJ+3FGNX8WXca24PuLBy9wOBsM9Tnu339YURU+T/hofu25WRgg0E2
ADCvHsMEgHsZNykb5ztwvhDAffq0Z2LA7rEecwg9dTmozaBkxYY+Z+PSGdl/A534V0N5w1Z7WvYr
uxuSXyloa48ClWJ3bBIK4NFrpo3yl8BeWbj1DnB3rVtqTY9hmeclNBqVbT2rqY6GV1EsWprLutLy
VzBUzKNxc12ni4LK83Ypyb5NisfiFdKMOC5CyD8+vWLYz3YCVLVfHOx8HQxwc23LKnnufZ45MVrt
BjesYsATbU6pLMVfBwgGLu3RrdBMnOnyac5YZLctuiBeLDcbNqJI/NfaAoRW5w4HeW02+oN9vgGt
l9foDRO6VkxUPYa3MMV2TYUAyJY5qP+RoCvCfapVitSBJvzqUSJ/DjK6+XENTaT802XLQ9x7N9KE
DyvDqLOb4+qu+MX+lhKcu+0NV9WpSpfkKVZeCLlmcfYd+fQd4UP/NzQCUKq+X99v/aTF+Gfk15op
4FIhLGELCobk3HmQZxzD01dgcN56yKCrJsEg/6OosqSGFHcv7Vd/1SznNdzaaeMtrcTuhHRswP3b
FXUYR57oqQebEdaANEl7bcx9/46t1zy4IeQSBc65gE/2XbFfXbtDUkROkYnPNrO6DVb9OeqFc50y
+9O+91cDQ8ts7t8uG/9zPT3sTa8dYO0IUQ9HQPTx2m/jqltxv/MKFLO2r3ZpYm1Gkesxhy3Db89s
+GjRG3QSuqsO0JXmhNuk8aKYg/pjLOPuXDm6+dXdkF0Kih+2jQPALpy1eJK2XWO2bEvvzRpFeCmY
qHlNivYU1gGlbPfjZd2XrosU7hvVTVEfBp4wxF9JT4PPD8cC4IEeOT0rIOHWHa8w/47SQHjQTvhQ
VRzhq3J2YT044N73jt9pdVlUMXZMATHjfx8v114qg9kL+jeBkVzwfQzCp0YKI8rCGj3O6OIjPqCG
X6nMfo3Gdt+6Cf+KhWacr8qRv2KiR3tnuX274Re0bCxzNtiGZ9Dgmso56BB9SqWj+wnLwL3yHGwQ
irsWC8Qw6AZ+TjnocS2kxyck9f19x137k9S2XFbkP+efOrmfwwAQ5gT9osdrwQcOJrFcAuMY8jrt
cUq6EziJOA2HQzy2BK/zadFJhBfKDPaTkeFuySlvNB/Kqsn+q2tm5W4p0+DblzTFJIHzl5Ql892U
XAztlNvBzsHveSEULOXkx670YUql+S72+TCiSCCKyex79MQHttT/Zu3swVB84RDmG4UNspfQLMc/
Q8SfHTO74fY7adZn3iYvANUv/QAqIEDXnu/lA46VPI2xuQMcHRH92Lk1z6vBrd67kVmsrJZxP1cY
GExfRE0R8yymhn1l6OWf40EYS/FX00ZbMsCZ/jeOmS7yPX3xpuHYxt5LCS7sEg8dBojcB4Jlwfeb
GXPOGTRaxlSxW2ZlrpxxZITAMLOyGTlPtYuhfR7FfyXEp51qy3dzSFosONBHihkHZVF60EoXb8Im
SFSKLNVmGaxsHQbLX+Yw3TjASLpiWlb2shzi0OJwi6coTbBIFeLmp82rP9l3Hzauynirzfo4TBSG
pvqu+B9Ku9tiiNqkcJXYqz4lvEDjgn3OoLHRD+g7qLfXoZ/OrY9/vbfK/mx4U3hF8zrGQ89Og/Hm
pR+8bFuN8ks77vSj23QED9QmkZiaK2c/N7DS3TPwUvxOgxd8z4aTHvzgXpENze+iDPal0GjwXANt
hZgi8Somi7OiHRqGW+/b62TGK1Xo4NWcfCZq6t1PfjJ6u5Bl2tqMIfGgPMlIQzpfeT61GdgEjY0r
SidqPFeeMmaZrRxDUgSB/4yrlyI3GFjrsZ/oR6mz5WVy08tcab3pZ2R9ZA0MlPaSHvMME0YR0OIZ
ima58tv9s8q7P6awRsAoAhJJbIdrDXJ4y76gWvfwCh3P/xkYyHc1Vyr+Iawytd89Y5H4gemmD8KR
4C+xdKyqAgNWVVUvbLGmVU0wZTXgIFrR8PfPzMW7ydMNgpRjHWTogzcJxHL/cFUHTlU7wi3nrT2n
9NaTyH97bGqUftkfdqY+gyr8aubqZHS+zcZEInvPXrfBuoMCg/hCTaL4uHdxrswubVe9NT/z5Jfb
EAdgxLbAvcx5UEdLGhh7ZnNvzYotRPyX17DMPnhJiHVvSXeDvQNjAebKHS6HelPUU8iSAjNqGxIW
UOVkMtrZj2aHxUWlyacp5YNt9jYsyhEKYBV2zGpGsfMMo9x2rg52pTd3b5YphhOvpgrEMGLulDTI
lJPxwERXArSq+k0WeF+FRz6hcbzhYqRpf8Bdi44I9yia5fJZWP1GS/9iNg2GCDwFqbReYcqStaoh
CzZV+zzK+sFXMZuc8Gl27XrFV/oxXvy94cSv6dDv05pZqwZ9WcKCR9OfX3VvPekq/QBWdMA8+W8a
6KcNquZ9Fg777hmBLcvzvxEjuDFk+/t/dxn1N371dmV7zm1q8qPuh18bTwdAyZ2y6OGc79I7GPa+
4zAZzoAgd4toXnAWXLp40hiRgMz1HO2J2Nk+9ENl7t28eCtzg6xKvp2NttgzRm+7DFNiy67K4S3W
ZtUTovM9BnLJe7Db8fVuo/adLseI0t1K7B9JQU01kDbtODRQBHwiRZ4QjvDr93nmHZw1+pwGYVS2
P34qeFabyW5InVMnKf6I011rzew1/f49bhcjIvq7wxJO9ZRHOeeTN/THKXYPdjkzQFbpxvAyUO7x
eIIodFyke4AfstN+Thir0W+Oq3gNVqHexbBEwJT23G05BJxYkGky93Xwb0n9EwZarBNM0GsxGF+8
Iy9wbMoNpQ+C46h/SxZ8GC7bq9US98ku7ua3uE7e4xiQXs7TJWE6XI3LUODs4bAdOvOvUNwms3tt
BtI8RchCXiwbaWU/xRxuAo45adxdDQE4X2B9ph2QGRr+M+VCh5MmolcZ16BY+CEPzxPFe1YDAyBL
PxsX4JIj7a1hQ0MMBxPmkWADQe4ItFXUOASnmKCXCk+7a5DDGywN3zMJMEbGBMz0ZgAPZxhmZNnl
d8k6U7FwwLDHS2KQt/vc0hfBNzDnLWBeuoLwQLAr+J5luwmC/kPZ1s70jFcT4Z9vIeySLOCNbTZ+
yV/Qv/LZwqSZt4I8FRk2swqxmfCc69jWQxRb15P6gev2FhuyJV3gPCh4yyvfdbxtY9tX+okeBoe7
Hrqutj9B0axtr3y21F0GwgFDwqDHaF6Qv7VSzhNNwM4HaMvi+dhh4rLi5Abf/H4A5P/pKXaO5pA+
uM18i63Y4oufq53jZ/xEvGvfGScX58nYObvUDI/9XdIQ7WYK5dW16tMyZceWDJWZw5Dr3Od6xOHs
T1Hg68eKxUKaCQY0lZ8JY71MVnohvwhaqTmNmTh4rfXpdjiAsgp8IlTIxS/nbYq7GOgcMZvs1Njh
ayHYbvh0fhDxglUB8WNaWayGhn/ech2Tx6z8c0ZaT+J2V2FFa0pGCP541xVruvTEazuO/hpNEDvH
mEY+huq4KNk13AORVi+2ogCYWTW3og/Og+mtfRSNnKH+1FYPyiv34RxHs3+oJ3NjmghKzjMk6m1T
vUyEGQf1kc10vFBk63eXoEVWYSblHCi6q+lNhxGjTI/5t2vJSC4D6LtrPTYvTTNuOWVIVoGOm1gv
W6+TW0VjUL6wM2I+UzuaNp5jWIwFdxuP+XVuW48Usvzi0V0JZK9u3s05gFOjJ6liPeXW9DaF4X4g
IcIaHsGlv/Y15g2hNglXC2z208T6gqNyxu4AS9bIfpWVYVM0Nl0R8Eo8EStdN5yXCRDYTpD2g2o2
AVxc0odMlmvH92kp5eN9R5+Ag+YqfhT3D2ZgfsBiP2AqO8lavA2ms61ALApqI+Zg2lcDLzRmypmU
05Ntd89ekW7StFyzV34MiE6EeUN8QJyNgm4SQsKbwCROV5jJCZ1oPRXqqJKBv0ZtKZ7JVsxTB+rW
IGmGNdbM58zg4eKz1QP0y//q0qILFN37AnhZhTFzinwv5vJrStz3Hq6vWxQnw9I3n/VmChl93VJz
N/l3qDnFnYW3yrLndN511b6fMrz8PEPSB2ERPfgectDezuegeHG9lyxCTPxe0/CUJ5cE2z4P+Y1M
Gn6rHApt813wM0x642Dhex6S7mGMISZmB+l37GrCFyDnP24avuOzpG4xbnZuTkpmqdUrUPjnwQ6u
85S+zhbaBsOHKQFP6kKc4GVF1t0i0ZsvDS93ONFnHtibdsrffa4Yui1It5g4Fuf20SIEy7UbkQ57
TBYOCneKaDrYyzm+9JYBzPxPD+Mp7eQjzvDdRBQF8YTDzsMIPrPnCqpzGScZV239qN3yoSUcjIWL
hQondGVelyA83F8KckZGKMhSY8pdW272piFqAhlZ5735T0iGm5D4gZImDQR3FKpCAC2DPTmZdcUv
ePZHGsMyeXA67F05bc3FUJ/8uzd3LrazTbJL+O9CqZ/RlBeix97K77pnkFHbvp2GtRsM6WaaNTtA
tBE1pRsnVahX9hawdZRUYisVEY5mfqlMsHnee3j35LG+6vpV0dIE7v1z6zaygyEycfl4bbJe+M+T
y3RXsbbLhnfCvKiupD7aqxaI3+rfWA+bpUjeZVpcUz98iPmDQce/lKhUc/aKkwLP5Fdfp/ijp+0U
1PvEznFHe1D+yh+ahZjX420iY3QdPkk5abdV0M/AiOPPrE3PSziDxmuuqM27YSKSN2J2Z05TInwT
ZJ8WG0SoeuBLty8cg4E9RuT1niRpm2nJz3WC8RO+yIOYTFZ/dvpQetmtoRof66v6tUeFBRJX1TpT
5AlykqkRj/YXJpiNSLOHXAjJUdP8zOD61jrhiYVCQUTYNW5pH//rffNlBDNdcbwz++JcDLw3eNPk
T/mfS7P80azMk6usw+KzaKgcLklrNYjyrUrtX1sT6rbkymnZ2xnusakwpQ/jc6KsjfD0L8nPxwS3
nN/yrBgn9yXo0n+Ii37EP3YGrRFmNBHPrfK8b5z2xPDy4BqyU97hRwpXc7mY23wyXw1yelvGYu/T
s0x8DSS8D3mdZxt+UdnBjl3m9d4A7Sdld7fHe1dgHLvFyXKSo4v3HPMc57nmMLQuPyoubFjSOZzF
1twsEyXpJVNyHORXs41VVNUJbze+9uXS/EoiSLqat24bE4QdIjq1mAP4eJhZbK7qqfrSYfiUBtab
GDE2LgooAiFeu3sKwNnnKnjKJonQ5QB+6cLkJ8udd03O1SU7NE39R1z/0rG+zsPilrD+kZU+9Xra
BaZHA7LW75N4Cz1OHts4TtnypwKOn3jZu4M8Ga19irmDZtjuK0VgG88sp1/Tt6S/i8Fes2XcIIse
eHgwVYeEwipY1jT+rftWHCbBct5IXfQV8GyYCV1Yr35rkNkmFtHl03HJrSt7wZBCch6AkQ0TNMOq
mYImbTJGXGNNIDFUIB4Zgsa83/9/3Y8BWHC7s5neC65v4ZarsEmORHrXNGruOpMenco5WXxQ/djg
42KT3y9uLiG7UKlrFhRR10wR+c+N6+GUm0sox8c6IKeG/OCQlUybl5roSJdQ7jL9kM1YTSVfaQvv
dp+vYh5F9fxbTR8Fm/vQ3rEUQbX41chEVttHg+ceoGnydnhq8MFVNs9atmDR5P+nYugM+WvtnNuc
M9gn5GgUSJEPvvdvFN9W+2A5BgnKkI/Eq+yJ0ycRZDQS4sc2OVX3gOFIFiIEtqq3PbsnKU6KSS0P
0jXG2TdPJqtYs36eph0OGNbjP2X63vBTcsQZs/9eONYuJJJRgskzmx9wpXRLvGssMILX9jjhB7Kf
23JjNFRphuZNE4i2ZuyN8bZrz7rpd6M7Ec98raBrw+BcSoKqLk/CTdOjq3dqY1QLhMz5oAit+JLS
eYWuRt5qxYoFzHAbuZhgvfxzcXFUOK9OK/ceZ0aX+WvSOOsFt09NRVgbVuvY7fb39dM9VepjUkGN
58f95SVPqXmp3LObzniW5zug4Y4UX5el8ejYeO/jpz4p1/mwG6CAr6zO4uZQm7p/HHlI8xBYV61/
E9xXuLPvQdRV3hEvw5vgxfSYBoy1LQFsF2gpt4K3ra2clouvu947Sp4a9UsfZxECwMhzsYrPItkH
OTjwF1W+0mIQOxe/UntfXK3yLcPiycwy5/cQFxh3tfEd7rMTvFsdbhvj2pSnqptXxlzxwbr18qEP
2OtHjnOjFINzSjBYAC7AosQvv/rtjKtbHMM2u2YUVEwLATXR4mENonyqo7p7xWfs2u/BchbxT6rS
M44HfCykvK0mqgVBvvw+z36E6TfvyKhv4lPnvS5xGrXyksoU13rKI8Y9tcbFmGyeAv/5Plxi4oQV
wkwPKz5tLzr+cx18BmOx4bBb+3W2Ei60DHmJWWNM7j0a8TiE91gg46qTX+bEOaqA6+V+iOAjzyyE
npt0/rHaw03Vrqv4Fg4/djNsbbvaxCME80Ks6C0/hvyEfbvGIU7nBllFx/zmtt432tzKgPjloPER
4y+Q89WyloqeCDoM+ungBZhAaK2oxEvIlm1y7GOPQpgaX2Y1rNKyeHCTbh3EL/PA0ZRSl2D/w0K/
8dSHUhc9fs4WccCxPNTxEacWwdxSvSeOu60JqjQhjSVMwH2aRa3GgjwUm8xejthyML4a94fPCksT
CoLYLFmxLbJ+H2NXlx6mcXp4HZegjbVntfuIF4TaAPaK3Z9cFNHOYMUBvUciiJZ6Oi0GRQh3fzW2
5pIOgNR3mAHTkzPbT53Ay4ML0KtrMMTGfpwky+p4pYfmylBDfDY99CNVeH77Ra6wwOzvVr9h0qLL
lzvyqnh6jf7RCL0fciG3wi4PikKGlRYBd1C1zX39Vo4+2rH3VqaxWCEps/U3r3XNB69NDKINLoCr
VKGnVWtWkWvq9xCTM3QCZG62BwVcbPfJ5DFTu9256Lp8XbjYZXIMy7zIbLa7tWV9UxLExCiYO5iz
0bMqyVm7LBsMc23QxlEbl7fe7OkZ52/qXIUJuhM4P+in6cOLDBiBZa1//bx9sVnRt35yYFOFIZEC
8YU3BMfMaqkcIhPLvbYmP1OScRlFdumT5BHKDK643Jk2maqAuotXPVdEHNyfKbfIj7t7a2kIDY17
g/FziKuNyp2tc58cTHZyFo+aus7WsY/WYLj1X1g0Z26qQzIYTyUbFphWWNZNMt1pzZiI6Zp7MQlx
UCO3z2XXPwxackcM6V9t1M2lnVAtzSQ+jEv1ZjBZrscguOZjxztojulDGBdKsyaChJ1MXvxK7mAn
44Cv2JHQSksiLWtIs3dvJI6uHfRcyncYnnVlHmcj4IFl4ythHeqvcTQ+5nH1zP5abqas+qgqm1US
MZwG7Hy0OObjaDpodFghV8QEN9bMmZArdHHXc+S2c+ryqBj5VvMgj1g371z25kEkuP4MZ95RsfPP
EBVfRHOw1lYbT3tX+Mk29/j8pKG2DwmbS9SPyn8xw7w8FKP6cYclXtO7+Jd15IdkoMmeje77RFIo
n+Mr7UgP6Tx85kLdN1mExDtfRrGSehtb/VMb8pWk+dz7qVpDP9XVidznkRnhn3nP9lXoNPvcIem6
sueS1qKkeXMWImiZ58JRRKetObQIVaKofnoaxjI7ut7D2VPgb6x3irXzZ+602au04oL9rDUQG6ht
tCYRtJdK3nNGHqf+U4i35apj7igvKNKDtPEIOKzwWqW3bD5/hhkUul10n7mktzcd64cKPoM9jjZ3
rPtFSP4JdedEypTqjng4KJOthsJtB2inXQXeuEUzfSmbiQUqQ15MuqwM2pfhbuzv3WKra+tkFPTO
l8mRToZxo7VzavDJ3yMV1lxeEnc825W1DeNh65ZwHUuW9wpczz2337EXGprxq08Uh+VIpj70IlOn
7bqugh9mvYdk0D90KD706E26MtAz26OJe21oFA6fgYQxqYU9r6/NmE4vvoNw5NqYbO3d5GbR0A2H
hcwqInV9bCvaKjRbQFyRK1HM7kqoKqpnVop5+eVa9obqrbWqCnqCGETG3L+bvr7QyY8l05M/1/G6
tJINtUhRwC9VOvLPb4crzgKiyDFFQTEyim0cDG3f0pnwWN7/0ji0r534RwXpcy090qNEp9z6KZnD
A818t6HGllgzyZhLzqbYPk6BR8tCbjMaNwRTg6uTDju2Y9ucdRbNtiNrXg8HwxykV5qe0ACtb0Ve
ax6WU6oqYnY80Dz+aFo8huo/I/xwEwSiWjVMGdYTLaw7vws2fiH/tX1943FB95S/90p5sSkA4qu/
gZP+16XTbUzsr7n2T9pyyaipT7MS5o52jIjGLuPBzgJal3OLG8w/yzEdECCGj0Y3z1YtDzKxv5Ow
pwKB4nYWR2N7YhtGWU5cdsmEQVbNxNAdp6EfcnR9sc5mwd4Dh3Qac0/W3kEspr/FdDlsKVvIm7Pt
1igVyYDDi3TWEP5hxTHTyEGVMokwL+LBSSdy/6L1jR0hVZ5s3AO8ltlmQ8nslgXtP+4xJMyWRwtY
4OZq0znhfMCzYb52RULpCVaNYDc3Iz+wUpevZYxTVdSdqNaBxdjUE4G78AAMziHFFjjY0IM3hCnD
jLu2hp5Vm7N5Neis4puSZohIbRGeY6XNapXbCXUtDbm5B0lnwvZO0qR96V5TFqj+JlAerQ2ui/Q/
RuriytRS/0lLTnqFh8q88WLyuTchKBcixII19olxSNrGJzLbWtHcO86uspEafFuhmNVDfgrSwv5Z
iEkfw97xP+5+YRLHhKivvecaNHPlgb4kPb9G/Hhko7sR+b1G2XpmzT0fhOCN4w02L4GhqiJN5nev
nEoZK99xnMe67MV7mNXd2cD7FDl9bR+TbEHiDjoNkwsb4dGd0H1nGXLAoos929qZduOYUIXhWHZD
8kaikeIalFFeB9OPh6/7wV/87DjLguSZwAD43UiesFmTFLzggF0yZJHNY/6As7OzO4udvE9e/1IO
tnqqR2tiGejF/ypBkLAWuYeZpmpqZxeMrhnT+wKNjCZxXfHUMlzdPLVLp18yWpVOXVN33T4hyEXE
bmz3pq/1ucCKtCmUVZKVPtQzU0mMeuamef5qFguikLPMx3IaWOEbqt6OnWY92rj0QWROmDyKzupO
dV/Pu0qEYoukNcpopNziH+2wzdGj8yqiBDzZLPxzvJt6YsFUCXpZU45LXAck2umf+4+eqPnUkhzY
x3PbscP3y+DBtnkvdPB/c25ONV08GmGwxiXm2gwW9RTbTf1S8juMxio1bgVO/lPPUu3c1Hd/i+8n
+yrooW2aMYNxgtkr1ebynJq5Gzm47o5N289bIZVN/5MWxm4e7YHH3uj8BuOAK2wJ9a0ZVfXu8FWg
3MTNlqNUFMkMjfXYgwrkQVH5p6429bYYE5VBkB5TZ+2WPv1BU5u7uFwDJ926Fe/32c7saV00i//n
Wg7Gt1Lo/6pstH/mQGR63dB5w+vYqeeNpDvIo44gqjITL2IcW1+9M7sj2zMXV1J5l2FlMB4HmDG7
wOiJ0TYzwUNjshixx+YoMQU/0ZjDCcFGQ1G97qFg1wYNSXSVnkJV+G+IoJeYXDjb63s5eyroQ5Gu
t+1oVL04yK9P/FgdNnYGSxyn8ciklRmhzlD0m3awvP8w97UHZ0DIXerYO6lUF+ugAZ+p4959M7LM
fGqZnq1VRRHlp0ORwcEeCue5raz33sIpvPJqt3+wARZu2ryvDvTTWQeXJgpqDlVSPqHcIH7UIwUB
oY9smynOdK6vcfM/zt5kuW0ti7b9l9tHBOqicTsEAdYURaqyOghLllHXNb7+Dvg10qYU4suMyHAn
jw0SBPZee605xzQK3Ek0T2OaFYj1PNQcYU1ZLuIvX6kNUVudMsZO2w6TgaS96FDiW2LsoqeafueD
ZzhZK9ElQdSzj9rMIMsoyo17vJzUBVrdvQVVJ6+xRogfbZk1D21AO9dUysiOorY8Qz2Ill3fW6/9
KFrnRsylpce4j+69LoY/fIy6sjNNHtACRJT1mUow/AW+YdoWnMR87H3YYCcAyWemAGxtuQeg0a96
ZRPSIwMl4AGzsXNRRvhH838tCfmPMJmYsGMy0Z572QjWDTFYrzMwnoJe8SaKJTO6w5De7DVBzw6C
wkg1ZOyFNL9pj1ID55B2Z8YwZWAQGNDdEbuuRYia6cY+yn3+8XZI6VDRs6Xj2g15Clgk0iZbw3xr
qxLOABuhXPxj6L3iHDaDcCcFPieZkR6g2/sMBrlFYrvNQoACcWsOD75var9rmJHrMpbzUwdhKkGY
pqKRECDr4ZWqM9mRPT3I6OzjgltWURg/FVVebpnaGETaV8NTLjVeseREVW5MeRQuUpuMm75TKke3
SpP+fDeiNKjTiQFHbHKUNsPyNcevsiKZMn2hHxpTxqVDlzAGMqYIWQrYmVQz2kcfi/CTl2Tw5ZD0
slmWnD1USFqONOiOLycLT+uQh42R6P1i52qXCkKth1gxsFPH1biVA7lY84P6jH0F+ayWo+FgX7Vs
o6eVPmRx7ChU2+ccVqHr1dBRstAKUNTJ6J8XWd7BPBUNM6vdiPPacxXI0cZAJUyJFfQOSznNCY1m
uo7j5C6QgluRPTOcGMwRjM/Nr//7f2bAL14+zdRVjDiqqv2JO/jLACc1wH+Ba2yHdlK2ml9rLq6D
CiZcXv1/RlDAvP5H/oWtT4E4e30ppBY8kSblrKnq80f561Jhg7fDjPRtb0+uv47xYNnsQ8tuOS1V
J1oGy4aJsF29qcvOZn9Y7gWnd7Wtb6N08V24Pfm+XI/Pt2IwpC8/l6qwyJH6NbO8//1cgLWs2Ajn
z8UNXwR2tBx2eJNWiiP8uHUx/drcyP0mIVNB3Um6o6Fec8M9TC2JYQjsi713KVWleo8V3lhPfSIs
Kb2jKplPKXptx4j91t3YjSu6SdskFGiIAUV04oZTpZKotPUsaPlZDflPFmV6nF4/0qxFr1ZFMetG
yOxoaNRfuqZs5WlA/VA0z2NXuW02rCOBOqOtxTu2OH2lKN5LqXabuq2QoygQOVH1DIJ6zlUoUui8
RRa75COdhnfOzPJzrDfqJkkYNkciDrIJoJLgZ29VSdvUHIStUiertsocrccdCcUDF1j9rOs9oFDJ
OyDqD19lUd0MNUyHmhHMwhp5K82gbE4B7kin1po/ZfQreK4bmRNf3X9VlOjPKsS8qH9g3n89hCkc
GR+8784EkrEuu7K45zOqMINxYheIn2489PJXD5cqSzqvkSWp+nWmn1cB6RO7YBeif9lhlMLFLWvB
ytM7ZGcT7JaIRq8dtF2zt1qleRDrIFuOpQ4XaICHxvKCGLMqpXs/09IHvwrLu6Fi80mrSP0Fjzxb
ibjLljqQLFfNlOEG5v7P+3+1Pphg3who4DvIn0Jx6PcgZBb5/CjqnHwSmAnQRJjBdqrTSZwToUXG
qz7KmBLVk5eDjjfwf+H6oxhqG/G3ECeZ898ZhOd3yJAMSZP4VEDxrwzCugwoT4m1LRqy6FEnJnWw
o6EU3BChGyf6Qs2fvr/gteX5zwUJyNIN/MLEz10B+L1pKLS61LaDEt7XXv6mSYF0w/T8xToMqe8/
l5ifo7+eS03rGRrn2ha31UbtDlSZiypTb1zki2Ql7hzRuarBW68r8tWd02Q9Rnutb9PfNApO8a5/
TFccSZeqmx39h3KDFGlbPn9/86Q5NP36Efr7olce61HTYHMo+rZqMK7C53xlOPmalvkG+kMHbzC8
mH20NjFA4tfwH7+/+pf39a9vPP//f91XynopjAR9Kxjhos3OY/IoVze+4Lw/XH8/kyVWkQj21kjs
/fcSkPmFgbnvVpOe4vIc162TcDqQREi//z2OH/29DFqHnYp/9zpgTy69jlLB2IJONb1fWr5K0St8
f8O+fOPZovD3i7LGS3b1dUYw6INaEO51H5zUp5Lt0LKVlYWYl7Tc8Ha66BcrsqVZiiLz9FmmdH37
sl7xyRgIdtJFfzVXcyUg2NkO4CO7yhzgkTnZiqEOA8MbX3QO1Lv63f658NVziT1JAjgb4KBexCB8
772VCsg6X4WrbJ08ERkB6JGt1k6XdBxvvIlfPDOWLhsUXaJoznEsV88MpxlBUqIdLQJgcEUaC/tB
86c9vjQV5001Km9il3g3MgY/r2MsYLJmSeRVyCxlV+tYgsPJ51C406y8PwkWhix/MMW37+/r59tq
WKzMrPAUeQo5N/9+NSWoK0lojC2bE6k+NebCNh+ArTe5EK8Tva5zBP0SoqKxj++/v/TnUk7WVCyf
iqFxa8k7vbqt/dA00qhIO7nqe0er9WnTtiWMLwyez3LWyD+wMLQFhygLFV2llxqk+6xwi57it4ck
eLnxeT6tPn8+j0kCjUEVrV6/r4FERIPXNztUYRxmaYPhz16GjmWri8HpQTNiReqW7dt044f+9Btw
XU5+czAhHBF+7n9/A8i1aLEiZdcNjUdDTozsHkTvQRN9cV2Zow7GuOrSdc+448ZPIH9a7edLz7mc
BtsLgZkzceOvBTfHP/RniQIIhFB36XqTDTd36TEVf/EZWC7gUxxit9hOH3Tylt/f8K/ut6XR/LVY
JGWesH8vHhlpC2VHAs4MSSBnpkdAcvn4/TXk+S35Z92Aqj6/tXPMPavxdUkXaHljyIO4s3STPhUE
LNZ7XcXCCCSPUVSzbhMiIvpW4hhDJx4GO1jTVPH8ZVcIxarPh2o5ir5hF1It30exNuzwwuVuGVDw
lTmkpToYEP4W2LtvPZBffnYy/1jaJVmj3vj3BkmJzijX0HZjVeKutrToPkeSc4kNOXHYEzLbmHS4
rlJKgwn1jN0lzB56CFQ3buIXD6gm6opEH1UXCdC8elFlqRjHplV2NPNMETwRJbjcCqDGKTZ3jV/S
8RuZnK7VNNW33/9+yqcNh99P0WlEqpLJUeAPE+avJ1QojLFVaNuhVc7WmMNfJtI2YKmSRQJ65kj4
c4UKTWZYXutMCigpY7GgrTyavwOceDCrFY6wwWCsCj3FEKQQwlk2UPGjR0uBQAG8JgM3BW9eyQKG
G+qzRwM24qiP0kN59SH0kqTGSK4OcibmnpAuOJWgr5hIqjBVZqlGiaeZZqP7/Tf/c7i5fnIhABFS
JOFX5iX999eHElsLYaftsPOiujaD2glUsb3nFhluYHTeik4RgKsm5PNXibCEPlb06LUNeT1Wk+60
8zQRRTASL68yjlKgTJsxaP/rWvjPD/Sfjzk/PH/9QBoJBaHeGbu49PaqyhxdaIrH0jJv3A7ti9WC
B+E/17laqvpUSbxWU3aG0KJrDo895soVuxoS/onzrRX+VrDJ42SSn8cAhuZUpMjAqp9l2TaLSgO5
q3nYXgfxGeHAG+28N7kdNoJZnbtQwscr108Unw8hChamJuisIWkgO1QfvdHsfhlQqpdkMf5UfKUG
YDxbIGXJ9UxvI89zX2sIjkMSrFrZ2ln8G0xe/N9CgY0/m571Fggktk+yMLIX3GcnJBz70OI8TxsK
lqEHk63A12dOE09vrL4EOZYLuDr1jfP053KRH8syDVpHSN8pS6+WXDkPaC3RUg6yjIZGlGQdfpcR
dXXhV0u4I/saNlpjmT4sTJCQ+pgNrjzF5Y4AQ3kZCnF0K3L0q5/17080v/9/PT5THVRxpBg7naZc
hZc+LoSNLvz4/l364iIGx2EOxBxA55X+34vIeTkNmWTtariKApIYDTXzaD1+f5Gvbq7BIimxl1qU
4n+2or++iq/4JKVUwX5uTUnLZGkV1A50BVx5ES8ZW90qS79Ylv+53tUpNPW6SQgUwMktcN5+eAaU
v0x1iJ4MLjAcrrBV34hvVb7Ykfh2oo41nhhI0Oj/3siWFrVp0YVX7mgfKy/IBTWMA9D+4DOqjrfK
3HRVgI9OnU5npy1Jd0WEpRFKw/jgBe0GkoI9iEZ7sDtHXjaHYnUrGfhTsc45CPyGMQepSyrl5b8f
sTD7mAwuaT/I2JSwm5I3uwBGY+0ttU1wTNTmOmp948ad+fyEsTMa5PPI87CR3sC/V83QCISGGu+R
8CzMZBcbTk+uyPcP2K1rXK20TdYlaq8oezof5hq9c8TKNVbrTO6E9f9wJdMiKmeuzj4dPeSpKSN5
4h4SF7QPKM+34hB4T7yjgv39lT7/Wtw3HiaZ0peb9ynjkmCU0I/jvSRzoQQJd5uucaI7oiDsJEHc
fH+1r+6gwpNrUmebRHRfP76V7jHAjvdWU6/kQUGto2+aOPwffid8c1SbzFAV6/pZ8KMyzJgx7ZHm
d8yVGgMVX9riigvk1fffR/r8PuqkDRMOyq+kGer17UsrS5D6Qt4nauI3OEw1477HOL4t0QLtwMX2
JxFzjkvzGY54yVjTCkHTW+j1bzwxn5tVMkcmzqtABrnBFNxXLwDAsKybST4doTgoXpVloTTNXWBp
uYuLAzVvaukXPTDbbUMsEiAysSJFgnnj0Hc4FlTSblJPTZatOFn0tov/Ye/TRSoIovT4mDL+pn8/
oVIHqCOGYY9NeCVxrsMetQLQthqOMGWX+a0b8vloxeVo/sx0RxbM6951yUycdYrCtG6UtaGUCUE0
fviKZ0NCFY2S46fQBMlBU6PhOHV98ZjUET2MGw/IV++XQSfbIIieP6/PlrgHVK/32ded8ukViAvS
h9qez7SV459sL3FVt+Lbezde6y9eNIZH3GUeCOPzuVKZNN9kOHfQk4bXGbevrG/8Ur9xlS9K5Dkw
kTOsLtFIEK97y2ZU63MsNUuUhyROgBj+WsuKf7AQKFSU/oWwD1J52AymipCaHXuv6zEZnG0znYxK
9d9oicAkzpmR9wWStq7UzHjR1AgWbvwQX90QngR+cGkO2L1u5ugmkPxY8w8QSd6ZAFdgFr3CQfZi
3bgnM1T06sA735P/XEn+9zEnH4aYw0jZm34wIdRTM3SbMrlOVMoo5iWYfGnluV7Y3XVtsBxTXDxD
3548kigUSD3YxutLpkIEGSISNRh99K5stMNiKuS3OsZ53qpBvkog8y0zqzllZUtuFVwMISndJLS2
2aA8YweFE0Csb00OaSGB+PNV/tDr5M1Tp62W9W9BUJ+Q863zCAOMYkoPPEeA0CYsIAERRIbUrrOg
OzGjfCgD4Vhk6bCAEsYiZ3k0+3BmLaZGXsgoGB2oMdg7wCFh7TDWcj5sjUEfPlqOCM6oSm+M6YpV
PBvTA7/9NQw92F8DL2Qu9Rs1SEgNlGXf9Qr/kBrVWTUjsGapK1YCaBGOHA7DuVunmRs/kvLvj2R0
jToVprFXob88IXjlbkPHfNBhI90oTD51EenpqSJbHWMY8K/69bpcBnkLSfoQavBjGDSfi8F/+X6R
MT9/GU2VZDZWfe7mXB/RAWLrFnO6QytZggCgBfvG1AuBm0thfE+3Dufh0GnNz7YQsLbduPa8Zf97
SuZMSHolZxkRWu6norv0jbhPwgPdmY1mNCgho21fGHbLLF+P3wFcAiwRXQtdnSXUrlcRNxpXiwj/
DILVBfbhRWeMtgZSv/Xd3ujXSvVKeb+Qh35tiueRaJMmgTzVoGtXYXIpUL5GUCA1jnXesFyqcSYL
FyxEMZ6HSViJQvviGcG7r84On1E7pF6+7zpEGEVKrhnxXurQn4UiPyhJ5U6Rvk+EqKRHgZiaqMvR
OASzC42IQoRRZ1a2Vci51hpM24/uO3gG4T41EEfin873WYq7COJ4n/KfS3Qkxoj8TICmIkBCAU37
fZ/9VKdTr6qulX30bbv1IbzExODojKHLCYq1RkRVWyofUhzdWTlo1WzaCz7xYjHCvhvL03yc+/Rz
MdXSeVz433VTowjBP0IexEsR70UCORgzOx4hjegqbzwZX17JEkHxyRb/6KfO9uyCG4wICthMJPDl
8OID7XFItSocP0yK1xsP4hdfjB1WZTua69nr6iLLOV1MfXLA85+cLUMXXo1gYFPSE9/6YVl+/4ir
wnoxEW/eGhR+seJTBYomhTQvgHHdxB1qUY/wbR9MEUU1UWhT95ZFpfP99/vyIhxw8CSgQ4HEy/f/
63AbZobc90l0kPRSgHhpmiQdMKGgJQ6f83+ooEEiKVS0MmvXp85wE3uKHA7BAbDlosEbJ/j3TXir
FzJvhFePIml89PkpHmY5zfU3EqK8mkZjL98zfXClNd4L27v8/5sgfdEb0P+52NWuTGVmSD2kY3Pi
YqF8agTdiZpp5adIU0116xM4lUftYyhz9unlk+4rd+2Ewe2//xXhlKMOmBdqYOX//opMVfIMS/mh
D+eVpl+nkY9k89YxS//qXELPVlfQzaDU0a/vLYintvR0rN9Y7KOKRMYkFNeB3Nh+fgR4ilBq2bQr
XzxUwpaPaodWuZizHWQFalt46akA6JetxPhX0p/6p+yFRDW5e7ToIDTVYRIeB6wtSO1KVnSTft3v
DFgsot/hZ8UyrMbPtQFgNYqXrXDyhscg/mn1x1w/QiQlP8Cwx35OWdKIz0TOonLXIywpq7h+EjiV
eDWhnbY2pzlV3qnrqgX5IIs26TaEVTldQc+sfRdDn6xLwChx7vhm9miwo2PxFJCWNkTf3A/KnRI8
t9Kyb6B1O+1qTjCmq9g7Sr4024cpd4qQWeIyXmnVsrzX23USr0f1YxiW5IqYBrkB/eDEvy3AiGRX
EkAUP1XZGw3DQDno5UEMCAx4D9pTT1Yu4fUW7/2dBlY3uvcArJAILRz405BcKGx8grFbx5Jj3pOU
lFUr7aBGj3K3E4QXE6dEfwxCB6hRSkKmRl73IgeqI8/0PjsT3bxWyDvDzFhsAzKETaeS7nOwGOHG
SLZTDJYLq22zL9WTMB3IRq71jRbvlP6+9x6ibJuNCIdaG+TB0C09zKeR6NBQT35aomOG7zAtxmYb
Y+cOIc66GmRWb29mmxYQWXmnGc9E8tXBQte3aorC/UQArig6Hh45aEOwS0a3epDVRbuTBuIPLwaM
WWg79TZvgBeupeJS0ZHS7giF9fDo606Oa9CH4rXCMqIZ7pzNqIOzgYW6VWOkdQsd+ZX6SkqHEdtZ
/1sHt9NsWvGg1VuCqYfURoA71DYar8F68OQXzBFjvCGy0gPkrYOvqh3RePEq13rWMLsTw527sb/M
htVk3oUl+FxgUD3J0oKTWwRN2/xVSVoY/YVktzRPl+aEJwfqJALSUHED/x05HLpLtIp0/QuRQR2Q
tB9SlGDRLboOpFF+ahseiSG/JGQ04T+exgUTEXOTa9oaAOhLOxEsDsGlToo1bh9ssL9Hg7ENaICu
AC0Re4KLtmtfSxWy3GOgbJOs2TeWnRlkDEnqpkLPHMVoRqHQQZXEfMzjnjyJZuZ67REXWZxc/pD2
YsGpsT1N4wme3pJ6qDYIa2t/5HlCEhJuhdqeyjWS7LJ98zDtxLyRk8ZLd+qqDS93lex98a4QT6O2
G4ajOp6lYl8NDi+Fr9gWVmas19ld6u8sDYTEphfelAIpHYNiax1mD5h7Pf85LXe9tIHfRKc9rX73
3RnhNqtH1mHUjTZ+6nriUVWdhBQoqjC5fBDAHXQMkzwxAq6eOZO3i62DkAH5Iam7VeGKT8CQp9d0
AFL6QIAbkZxjt9ewDZodw3IZRhMVJR1G8rtSWx/Bs2qvkHCt7KSbjz1cwbx9CbSHOWCxJTVYCwG2
QVIQ6XdJk3ekjUfqojrsreKxUi9pdBeV+0nuwGndqQLZYdOiSX9WNF0RJqLGrpwQg3XbPA/9AXCn
mR1H4VlOL1H82I6vRjVsR0IZgU02xTrNSFvnl71DfgVOwUuWKvGp5D8qOeNl2QF5a0nHFhUgYXPB
oRG3rbycWFMUCPJ2lO2hNAkIpKN0nU/7KHRBLMCmLTlF9f0akgYMLKgSmWBjq8euj4cXRAbAM+mI
G4R09gz6NAhJPMxdBB582KEyIqnarcA5UELjJI/izEkgsIymtvSCYwBCjPydBdoL0I7xEjwGq6kC
lRqLdyvqLvCKuNvqGILrQcBKW60khNa9yUlO3RTkDc1pgFAIchJrquwyHPxKXojEwhHiiKe6E3BH
IPAXIIgxE/R52dBl40OuY0ILl1gHIdEjVec9bn5Y5SN4C87u1ejCyCTAj4KdVgFB8w5Juobwoeqr
UnQ1TM187xH60fhiEG42HSf1Cb4hPgSmtF27ST2nSNxaokfh1G9V8VFFyMhxgb9VqRNJmFvUM8JR
I1vH470croP4LPiQgJfhuC2HbV9CyFMXPezCnneF3o1ESg0OwhUzplHY1hA+VNKLYDxfhGY5rsRm
P8JANRYtKZebCVAPv75EjOciftf6TQlJwT+Kxp2sN9jMtsQplZ4AI6Va+fmyL99UiZia/74IkSVE
BxLvhiJeNy1jzeQcnwcHEp2EV0UcofF4ZnivDh50iO8v9cXpV5eR7aArlCTCLj7VO2o8jlN8gK8L
6NYfkl3Qd97d9xf5qjRmSGsCv5i1o9cTB5JEhSgxOYIWFHVVm/U7QGjKRlXU6Eb/+otunv73leav
+1cRXvYj/QiR1zNSWI3L4A2rLqCyrkKZOvLGMSS/cQO/+m60Dg3unsIQ/lo+0RuyV9daDjNTwMcu
NI7uz6bJ6P37WyjRJP5cjhuzAoljDNOAT3MbLdGlVK6DQ+lRdHTApsgetRPMrJ5f7gXp3VITO6sf
yAXd90g5ZB33d/Fe6zVvmL6Y8uTSYsvD56lf/Mqg4pgKa9VAhNyYcIxZavANcZNUR/1jYx8TnfdF
yheW8TES9EpMOvmxYrMVQRprSVCSxMp+pEmOl8OuBXDZT3QFWl/bRDUmmSB1pqxaB/naKHD7W4fc
+l3Fa1+4C7Gp6ytArhWo5rKkZFoZmusJ/h2Crl0vdMtuOqSS65sOJGWvw4QXvhDy5kKPBYqKaHCh
kCrjnYQA+zU7Y4tG3J68JUYrWKpiDJ1ngYFPY68ATpWU26pcWQUgqGX7EXz0mFWDbUAEj75KyXjX
BwcOPYDlYnrUp2VOhTdHcZmbYsKytRQ9YuXgmBgcH4l4sV4Uy6GEUyEE466qyCpYwnwhzZtqZWjL
w8wij7Rfwnhs+5ZhKtkkHfx70DfhR5pfRHgDAuSARx9MlcrtVfpV/TRMT2NDelW8UkthpXpPDa07
Pz0nwEH9+E0Y3lPMTkyzbCP8IQsbLftVBz8j2Cce0MBGf6F5yFcNgrMOEkG767OFZiB+h79wJ+zZ
ENXWTtu74GdDfss2UxAjQCddTc1OCRxLYHPaWs+ReDY1jEX8do5SAyXANzHLFul4YKS3enMBNwG6
wVgcAtgclG5ldMozezCgd4RrwOF2oqQoSyjp3JDSdQQB/kLEymiBPLLmkDB/QensmT84JzBgtuFr
RO1C7Pl8llMVoAyUvaDs89covveoQRMoOJEBxqYDpbDyo58a7KZA2mQ48+N6qVfrEQgcXSh2hb5i
SP97orQs3ZawkT58BqVQxSJk/bVaBqdMfmqDO4JjOZjBwvtZRbuCTLE249yRYtxQLprF9ijnqEOU
pZTSsWUHSXPOE53qKhgfZXPYKNZdPacbWc2qkDNHNl7ozByV5iWbjgCAKLhC2xCUBVEPCxi/Nouv
I1XmBkQb1tqL1R84ztup9KOUt23lqvie++VgYFJ/iqaNQGBHRKzdJLCfgXIMSM7rDLbeoeYnjU1t
XYMDb1vNEbOZlz29+PF41+uePWCYT9N1ZSSQeKDQ3Gv+fsjWWrvppXNdgDff41UMRzxdIz1I9SSq
T9GMEYcHAbkbJAg8lNzfRfjMBt9tkPNlgb6plIJAA57CsCxhHoBgiDEt4kaTT3HayzbE/0UhQw0N
Dd8u05YM5OYYtKSNZFF7akWKoAhAQRvPxA3stbx8ADSOUfJMXj3xPMmxH0Oc7XuyPYX2UIWrUPS3
UvecqCcY18u5rhh/GzEsdc6HRfnbLH74wiGgWBJkgCuXrk3ssPIp41xTW2kE1+r5JgAqQ5OyOHbW
vk41O/AuJnU2yda82QLfLD9kxEcN27h7FgBqxHDUTnmMfKn6BWY20CCcxMtg2Hbdj9b80ZWXPHoX
iboJyHMlPZSzuIgHbRMBQRCl9VQd+uYMFhF/7IqYp2kATPM8Vb8Cjfp10WdkRLqF8Vsx+XHCX31w
KYUPz39q+wfRx7+FcRZCZXYZ200hvlnqxvJ2ibDWesgw7aHG1i48po9m5aTaUi/3CSpprXfDieH9
qsDl3S0a3MAp6B2TA9M2S95Cn8goGGuLajpNxnniCGj9LqyDnu1ALjjtdNeojVMKz4P+q0g0iiR/
7fmXOFThge7H4l4CPYKT1o77rVVe1I7G/wlIKF9G0+gPb6znNKEB6ivBryjUlgL0hlQjpDYkbqch
b72Un8IGr01OtdrY4KQdg78Yh/4q52EpoJmgzF6Se4tOkBTOBnaS0Dqyyq6WpXavFE4d0hzWP3Iy
OHweVmnZ1BWKkVNDQsZUHCtplWXrriYIg1RG0Ik0eBf9sSyOVrTXzUvgOwoMSPxDgDVTE9fVYzr/
zeQVq9Kyp8RWy2MXYqRs3umCrict2MPzWkAlcLrJcqXyrgiHbQ0PT6kfKGfdvBWOxqAt8MUgBH6K
AtYvT3EQsG+aQNhDHmiGu0qhNRHlrkWwkWbU7DzQROlNiIxjACelvWtAZCkLCnW6K3PSI+6mRccW
JJ7VgskjjJnq3RheE4zV9Ukfwg3LgmVd4pgC+9zIhx5sk9fR9TjkxqFtY0y758lvOKocwcxs2ThA
o+1Vc+NLp1B3rJzF/THRwRm6EnApgdY7P+IjxJFw2Gf5DzWyfWWpFw8Y26N0mf4yq1W6EdQ153iO
2hPQqhOkySqD10gs9onM3pETRfAcXdLyfhxccE60O49q89KcFTYo8pPrB1Xbh7nOqYXUTet3BDn2
nSDYSoUd+dAgdekW3YfenhiFBQESAH71n0X1jLJ0lFcmQZWKxEODJ3EfdmuhBKRG0kvOi2obDarr
DyDgbEvbVLyP8kd9uFOLo1EBGr/DQI5RATcjlnWw7PDU7qXRHQilxrPbs0bVBGmFqTN4D7LEI39v
wT72u59AcDui2XxCxtVyKWa71Dtq1b1YnlRW+0RfdeqK+qGwjnG4K/WLZpzj/Owl9NLS5KXLt2k+
bRJxXPlB9IB9AlgvqReQD0zAvnr0GBDJSbprDkXRg1UHIE73yY5oLlq4LoF8eLq+qKOfALkXvrA1
YUAm8YY1uIkSmz6RiYJuEj7gx7PBPMi17at3xJ9HLDwWcF0AojsvvVf0g2ScyU4LJTes7lnrB/8H
uFLYP365IyePHCJSWQ4QS5ypaezpvh13sf+g8XB6xd4sSJM7FePDlGy7j565UHYSis5OihzN4kvF
Vk0r1AZRE444YB2fdOkGgBXZTAiszF7c5hJIsQGWRdi5bYItGKJMF1n3vNubPlROY/XQBZCzplXU
3k2PCqnlJUHcagAkNmY2I53kxPUBBBcHqyrcyHwZdccEhFuVLjzNRDgN+a4oPHSCYGM7XMLQoOjX
2gku/nDS1ik8aq9kCw0XkbSZSfVx/WPAx9cx+gFZvZDGnzUBur0jS04mzBJWXuD1wBCYEwoLO8rF
Uzqee9hiRfBYVBuJknlCARvB3ovle+Kq8cvj9Xktq61FUliZvCbKHRr+hZfu4+Legz5rVe+JCmK/
JKUsuy+INkg3ZrULcRhmmE5EVoKnunhu4JKWx6Z10MHlMQXwigFs9QPe4KL3Tj74wnAFpUNMqCf3
ernt63WuOumwYkVgf6bupdlEsPBHh9Oz5H04KZ6TQrEqTVDUTg/FTOEvU9N5w32lnBSmccpEZnOJ
FYXEKj+6JPKltAgKdnWk5damoXWrg9vhNTHB108vFbG+42stPaWxmxN1Zcm0BgIOUqk9kaQX8hrj
2pSGn6rGh9YP3FVsEH2/F+kVfQzdvuAkYjCdpohnyZUByVkPRtID4WVybNfSh1XtRsH1VRhqkKqz
ixGDrzO2FSy76ImS1oxciwgEg6jGLbXN0KzUszctpxoMySMZGhmNTWbyo8NAh0C4qnywZMd/bNJV
PV7ixDZKDhebYTrDymEMMz6XvAzRUs/3YL5EiEuiQ3pww1vYOJFha9Ihv8SwYuYDFGRlCv5NJWK3
proA6bXqx40nUbcuG3/doP4netAgqJKyIiLVmR0ueCiErW8C8j5p3UWXthwRiKpwsnd93l2gznsP
SX8klZMIq0jbhtFJj47muKVyLvvOhmCrrK3y0EjPfn/HsEri7QvTLUZwALyoUzCr0BB796NfWijB
CXgoo/4BZgdiQm0XdRAGURw8+Pnw0zBx8KvNRAxMZ8vcPE3bWWeLejkwLyUxXYukBoXQ73pr23q/
p/G97nm7fhdCv5TZ6kXk/RM8+RHwhwjIazJPqo+0ujcWEnSGaFmKy2p6lTy6+HTWyD+yJ2EbF05T
HcmNrpVTpT700zklpBc0FynBSnAXeUc12ZodLX63zFaVVS9U0HbDqjF5oN9KcavT3+53fuXIwVJo
HhPhqaZ3CXmDl/U5AhBqnUQwZSC9/BPgJN4KUhiD3s2adc87Km36+qwLJz+kcllBCxYmQrhqpn7J
xo/OVfYKHXmF0nmqLmQgWYRcV4Qf7+Y3JT/1phtxtK7jTR6uzRoU4nmMd2l9N9QvlESatmxehPkz
0KpyIlK7Olt5iCndsjMeL4XSegiBKaHmY1zjUfq1FVzEOaGps+eC/MWnMSkdE4A1GsBtUjOmXZaU
L1baGU5H+paTQrTeyuSW/z/Kzis5cmTN0lsZu+/ocTi02fQ8hJbUIskXGJkCDunQalOziNnYfBGs
sa6svnarux5oZLIyyYhAwN3Pf875VpOUmrNbyVxCouyT1ttClfj06oBx9lBnRyZm/EzKQv5mCGb+
E8MCUkPgXCyiAqfeX2yAWVDIqeKA3hy4+FAE0ptoF2yyFVzVJW7Ay/XAfen7ZRRIr/bf/PR/oqj8
+Yc7F9/YnzSc3Av71LJQVMZHYICLkLJS+0uQ+m9RnP9riObb8mfx2NY/f7bnj/J/XX7Ad40bJo5U
+79//7L5+pr2gNVH+/HbF3RIxu103/2sp4efTZfxV796Bi7/53/1m//j5/VfeZrKn//+j++0yLSX
fy2KdfGPP751qUC4ykb/88///h/fvPnI+XtP6uP//p/so/jx8z/9pS9UMy4RWM0YwAWhGs+yLS6N
L1Jz4P0b00oX/elii8cFz3f+gDVL8W+2C6JKYBz0LMdyGN42umvVv/+Df80UKJiuhzSGq8G3/1uw
Zus3DQwfZyCxwdr4dAT+RMm/9tu1IcquhGdktDtlQJ7H/hFt5n4Sy9BI9U1k9zdtUD2MZpHcOvSW
HTxAkHSmgmVP59B9AVx3Bp5w0Gkp3keU7BnHwCZ2esWQhE2ScBq6ULv+GeKGeepa2lF9WsM5RCEv
lZ7ejriqtpURVO/p45B6/ZNsKROnP8kGdCVHf1cPejXCQz8nstSHdEwOlpINt3EgZGOdPKakhjdx
ake72Bz+Jgl0tRH9x7z+8uRYFhY/36QHgJPSX9NQTlqqviADt9NDEp86txshCi/GVhjnSvXdIprN
/mD3yXQXG8W2pb1w20Vm85C2EUVL9tBtgpp1s65S6p6SYHoEwZpsnKH1N1+PM0miyz7Pj851U2fb
prfZQRWXIz2s9tUQGsMjPpJkNV0/ayiL/RsR9HcJlIvLEVJcwhmY14VFeP33l9/TfefRYjlunZkP
ntuXJ/Z4O3aEBjue+JWEVPk2Z85RG6Feus7c7+hFZxEPiU0aM8ZHx8/rrdH7FoNLVx7jIPr1r3/H
//QqcI61MA7AuuPKx2B/ubf+6faVYqSiT00B1QhoBJ7pYURo6JpbHWVshzLD2lfYft0+zs8VD4Z9
janAXLYftcW8rHYkACNCFOAY+V+DSWECrILnPh2WTe33Gw6k2TpJRbgOMhqVU6eY7tpRVHsdBCNb
CZJdxszAbQo6+hQz+/5fPzzrd9fu5SXARObYkCwt3Dy8HL8/vJLSE2eSwtniDhEmFgJG321OZ0Nd
x9ljQ2AQxS5C1TCN+qHA63gDPdU5O7mgqsxUztpr2L5Kwci+HfsfUwJSqZ4C6hZkzvmj5Yr12oCZ
TtZs6LtJj+RIrL3Xo5SmFHRBpEgwbiu6MDdjq8l2sFNhrQ//zjP0lzWQB4oDK8CeS7gswJz818kI
oT1Haj/tKaQqqVlGdass9ZjQ6PPYAUtcRdMwbAYk+GjsdmE1ffObMP7Rzd5tJ6v8dRY0d9c+XfAm
QDHwCL1xUHH5dxEX+buL6/prOvh7CV07LvHYv74lzAD+kF1ePKaROdAMPDm08pKHyyh53FzvAS4l
PGCZMiTg0Ejadzq3d0PNWz4x+vGOyPRnBDbj8PUWx4oQbFFMCPHQS1pN2Y1Bjc595zD8yof5kXDd
uJRxFG+u94FmNOX6X19h19aGP9/GaFYmXUwciZ2sFQjv8oj/9AaSVRCH7VjQWg+p++RAjttWI/us
bob3Oh9HwF8X8HRzi8M2W8wV4B0b8+sZ2NdjDSnj2AZWTWWlyO/bLFK7OYjcLbDgQ1kjoVUjpBGA
q9XfTJ6sy6Tsr782PjpmaDalQET/f/+1B0fVslOiA6msixsQrXQfGj2akhes8gpboeF39bNyh4MU
2XyvpftSj0XM/1B8hoZJo15ghCfVwdXV0BfeNdqpcGGgOQZSjz0o+Bj2Rrm8GspzS0rYTJrLB/dF
TnX+Pevx6gwR1Vqd+QzkRq+ByvzNxuwvEYbLtcYC7vJekH7AzuCvC8wU57TeTV29ta7LXrWs4sR6
DvKzHCbzgb+FiYY+1LuKHqx93+TTBazFTCny71mlq21V+MO5yMxnkiX/+qIxf980fv1qAYY4qteo
wiHQ/PuzX1CERfRHIF3RJINwgnoSDW1zUJJC+rZIrWPhlnvLsPUumggmu1b5bayRJ8ny0xJKxdZa
LKZgLN/+9S9m/XXHwnNGKp4Zq8d/QeCxNfrz1RwxyDM7xrnI/Lg5hZk0981YOAtOwk46nuew1Kdp
HnKC7ag7O61xWVhkUbTn3WtjEMcsjYn828AbPTNd9ZkMiEyGTF2cqT7BCKtPpazp3KE0cd31uXsU
qbyZlDXeJYEs9jQWdKvEEIDKyFv8sO3bCQdsSIXSWbmZ2Pzrh8vgU/7+RqAJS3DkxUtt8w52XabY
vz9iNUAps3zdb+uW1uYB/s10iDXWiFIkiNPoI70zPqqyA+XWuegm3oS8oHDTVvneVWmApHbnBnW/
s8UAfg/g7bKUQbNuRbHWWiAeVAkh4356Ydr8Tdl0aZgRK8tQ+RvimQNlUyDeBHXEiyrGHRIrz6NT
Mn7Mh1bs6zL6aWe+uxgm36P/HK5SKlF1rID60t4TKKUtTHVDJmfd5Q9patJ1f5FvqZkgPdtXr+At
JuIqq5GWxoi3Cyc9KO7MqpaDXVBjUr4nXoeBB255Pw+LsVInj7QoBcyCRtMSu0bB5P+EljyStcdF
BxybmWFeJRsSL/UiVnG2kh6+5SxzNkEc3ameH+3kzY+gNW7DYj5EXE3LjDYsSysiu6+QdqNTnxu7
2BvsW2e+g4NK7R4pA0UkgSMIPlQ3gUvqK/OOSqvowSqM2wFolISlveymONzDWDh2LT/aGUMC33jP
Yo0y5UrgKgcKkRFd3F7jIykvV1u8retxWCj8ObgA5bGYrEWjmYw0kUB8U3MLdAmXxVxInrRYLHs2
a4WRPMMV/BxmN1x3MLl73+HhmgFlq3G/LRJaDlT9Qc3UKo5BoxexV26sglcvwV0295tJG89EOz5b
M9l0+mcVAuqNgA8ydKxW0uxeExfXn+5xAtll8D0bkTx5xwBd4EN/ueTSRu8Sr3gGkzEvQ91FK1kb
aCaO+DVazYsoKYI2kIbKFMBJKAewziCHENESsde8c9RUvCSdAJVgH3sxPAm6eFl+MTDhA/M6mzLu
pPtQSCouuI/ZOTFeBJQJJR0TixlppogRl7Afh2evgGIaDpIO38tFTxjUiLp32QgcdlZ/9LIUbqCz
ydwuwLAGp4I3LHMtWhqSpNg0gWD2ZDw1dkeatozRAw3rjfSIyRDBIiRSYSZV99ME5sPB5buwbP0+
RQy4e8LbqonGnU7pdTTrFCdlVZ+lPb427PzH5rttY4mxnPq14m4EIfM9tttTXUGZIkz/jHT0rnvv
pZ7mPWexNdjifFNqotJlu690+RmlzDbysXvFCtGv6tbfuRN1pehSNnX5AUBxlNhqQGYSgMYIWLdU
j2IBYN3GexN0SLJsnVtq7vMYCbcLQ9yXNly68Wii8i4CVzxlEeEcmjJbkH22t5ix5fmYBWlIZT7R
8usHKmJQwttyN7ZrEZc3NGJS1C25P3Tu/M3P0vbJzWHOuAx7Q2aUXkZvffANVfjVsWFa+hzhFi4i
Ds0r39mSAkzoSE7pAm8yxdEJlO0HzwSHVGrnxY4JUZlzs6X4tl2PGbzR/CxioT67HGpg18weUl9j
nSxvPiQjJlVjiORt29rx3qxFsytCQ9xVjZyokxHOU9PiVuqh2HZRW+/qy6Ylrd0n83Ij4r5hPNpx
XDBZyr0fQmXLzE3iz2q8p+MdbXMY1SG1SvebIx4KW06vOpbm0bf1fKEaud8Ye1VLldBHH5q9/dI5
MJxZwzYmfM1tFOG0LbPZIARQmm8zJ2GjS9RTNSnvZLWaRtHIE2+iqnjD17K6SWYjOzahv6M43br1
SSsNxCnvp9Lvj77RvDIuz06inr+VFV3tUWeLBwqA7eU4MNMfw6MXR/JGScAPhiMm2CHqmXMCLsvL
szch2AcZVaB2heMiKEZgP2n8Ml9W6izCpcAqP7wBZls7vZd9HygjxOwbn9KJwT8LanpwhvTiAYzk
feNn0Bk45ysNJ8kda2OfhoSfnJyOT2yHg5Ofr2cMt3OsTR/NjGw8mmvDujz0RlefpsGmPJlqkQQk
+0LaDxO338cGkB6qPHnOVK8czbAvTb38qbKa5L5OaxTkKt10s+muB9s3ngx7a1G4+ky1zL5z9bif
jNpdWXRIv4JieWChb38aprcbyiY8xhRuLzyZI25wtMUu6Vrn2VKEws1R72SX1QcZcukPWcZlTdDg
bh4rveuTBgl/9ljkIDA8pb754tNG/IliPJGA8cY73/bSU6SDblWAjV7WOezdAIl9IgQa4chgBluO
3ivn5lPmcTeNc6+8b4sCpOpEN19Q2GLbsrptOij2ncyLj4nOZeBrRncI2O88FYbxcP1zv5l7IAS4
JSvCZYtBhM2tnZXN7RBnyVbHtIeqYObFT53s5NF32ymrvZOyKgGIle5GAYy+o8axvaOanZx1bL1i
/x2WTKWAPlaRf5NdPlw/K/E8Wvaf/gBXVr7m/oCBfo7BFyiGMcBNkttKzH98mIN8WPMmMal04hum
TA1iYNm4rvx5Qn6tppO066pbaOy0ZtxGx+uftbz9v777H186ebUKsgHEe7CJmsa88zKWW9qvzLuy
tRKcF5itEoqdmYoNDAsQodMkxQN12UbnicnZoSwU/mvTuUmd6tGjq/fcyOakVewlyzyLS7Qd+oOr
iEJ5g47/2wFUFiWVMr6nBIv9Dp3L21SbC7c26/vSYE26bmrHIPkSbrwqV+emNc5jWJVvRirO6cwI
RaZciCJMk/XgUdPNE2+59D6b2LO6dZ9687vXwfrtZogM0iaC2E/dzhhLCV4Qb7992UL0xZ1pP9e6
ae5JPeCGUckKNQd7LRh7fCLJ+eurZIBlBmaJGU3HzQI+Mtc5Mdm90bLs955L3FE70UHB9LDUVB15
12TZxvPxusZljVkFvNfx+uH6bbBCfFlXzSHCg8tZdqFgWoD64/mIVBp/12FtUXav3buko214MIoj
3QBUekX1z1wN/m2lCzbervMY4vrExpAprEQ8dTKIrGfpYzGIJswRk90szfnrTqTtabwjODxtCs+O
GLuyN+VE1hLCcOWzMBhyGk2GoVcxsrYsekOjyvo+4+8vOSI9FAljoalgixtUOLzhz8iU6yxtHjpH
Jg8osxe+Z8shJqglR7lR4n/Jm3tz9J5pFQRZyGDhmBXWcK675/l6fmgMmm5dq1OPlk65axiFu8iJ
VK+vt5sQuDf7X8QyOJVbnWBpKYOauI2z1dnlTAm44oABAugeYOu1ygeEzXS6WGRnjisDre570bTP
Nvj2O6hOP22z+tV3Vno79di0nckOb/whIMbeBOq2Sx0aLkqLkXCA8ZCylfcoSfSOYXq8c7FatYNS
3yCJDSu7Nh9mJOUVTn194+Te6utnV4SAD4OmQzcSbsFueehei/RWj310sDKMBFKQQx3CBANSxsnh
+mUf5c9ffx2CvLlOL89Z480dlibCEHXn9uwvk2mdKdKFcRP/QO7qt9evhO/M63gs7L02KHQv2px9
epsFB4sOWBL6qQWhrWupuM4fLgxnYDk0oRGExhvlm7R94/Sbxvhb4f5wRDjjc8ncHdvG+E759HVb
7boxOnXXO9ZiTuP4jBfCXEvmQk8mvwOt05jropKwDurNHxJalQcfpbbcH3ZIxMbN2PR15WyualaL
m/uR+N5D00b42VgfEsvFsXR91QQjpNNAwwPexNa9NSehgHfQTxvI19mVNIs4Sb6FBGvftK1v36gC
XeWyoPbBxQ/JhUpGwI/31Nwn27Iayhc7G++aXFgb0OXJKSLL0cx0WvGJXZgO6joMwXhchLY3PPdG
0pxr3pQL6rKa5RBl4S5ORfvQAIryexWcBnb5XqvU+fqBfP/dl57gXXrn+S3ZqPPmc5S4jam33ZIb
zPdT5Xwk9B/yuPx02yOzLc3OrI9KoBGe07jHj4/suG+q4IcBkll13+rBit+aEAor7f8Dg+D6R1ZN
zi3lweGa+H0Ewml6ZE+fnWmHwLvlidP19U+l+CWHc+m18qUOnOnGEi3N2QDhrvoyuzgYFXQmpVla
vXkmZgiK/ml6bHOFRlsMBwcPxEaOymLGKGE0cpNf0XlU37PvgOLQDM7++uX18rz+GXxkG2shWfsq
C8d9aJGdUTNsy94Y+9eB2qO+HINvZb4Zh6KFtsBsnxfGeta8p7++rHWb3VMzz/R98JZNOGRP/+wz
JK1nJwcScl2Drc43d4GqGurDFr2M1X1kwmaO6FmPUqLpThWox/LWumy+0sGJjnadUf3P7vQ45xz2
oiKHuVZNz4llWHdjgPcCGcNdUCgPns/w7OfRKKCpx739PGiQfU0e//HZ9bvnr3tzBmBja1o9KJPE
yg9fAnJapuNagpTaKF2kBAETjMel7bAFuYwgph4+etWl8Tobwgn7a57jedjGOZuMrLZ4LSNlnoDG
vQ5JX++sVnrnvGy8c9+m815b2dlTVk/k4wLciYvuu81agWbHUfiMmbnshL4xKwZM0ibcJtNK31z/
THa1f0hJCDVTtRsTmMY50yfeTnCrK0PnG8YpYnVVXmeTI0hhJVCCYlrSzBx0Of0JHBl6TiElx+Zl
Q4v3CSG2eXB8/c6ReDhkdcMQI/AWLX0INxngRd+dbsJu+ONDHGrkgYtQzn7CPgtn+nkVyou5Traj
S06FHfcjdcvtKm9SMoJxckjnYXovSvJGX1c4Z8b7oh3aFUqNv2Ir4NNxjATh6ldNOfdNikFR5HWz
MFJfnCeCOLteO/D0FOOTUXg5AUDbJASnMi6OhpHK6ADzpPx0MXhJSc4ntW88icVj0G67lrXy8DOj
NWwS6KCrrA3mpyCz7qsU5k3zg4ot9+hclq60t/uDLqYafoD4hDxooh+W4lB5vjoXLqjasMytXSkc
F/eCYnMyeJp2F1WsvwYSqba4W89kKGFs1dtJYRCvUFypEIH5boO9qwZd0nBkeN/s/mefF/ETkMfb
2azkNk9roGxTMG+ytmGZNFkKcSlcVEt4VYv2OvAafEi+rdFC9hSKF1RCPHbMy1keiv1Nn4mjnwTF
bWa2xUGguy+ue4XI095mgOBaO6BrbSgQK3OgOqKo5PSeFRGOnOyQttp5TuAUQ4grVqI121Om+uZc
/hSGjj6RDy459vY02B6CIUXEyV0HYG8IW/XJIjjj4w1uNO06xAa53RitQcgzs8dVyfXYkojq2bpp
3pAAWfVNOvaPXzM8nBZF4UbL0E+Tu9nWMIYv06dcarnliDqtB7TdRVPCzrF7+czL+dOInAuxO9uy
DTUPdi041ltxt0zhHO+V37DcXZ8tMczDqdYYsRw5PV53nQLEjVrN1C2QDXUPZs2OtsX388AQuV/W
Mps3wKaT1fWCCIvi/foEDrO2T0Ub4PE3yUyidzbrr+V3jgHzpMH4UHoEKfO8olToKkNL0GFx1bsE
1ZRepcB5cV+NzR6fdnBm8PFS6DZlEDp+CstoHsxssk+dMYFVjbB1kBohHsFJ1oFXcchn/1d/+WpG
hlykqqFGDAniEIS88l1Y7/u6MW5Gkf0ITXQ4TFLjYby+TNeZ39elE2pYs1FZ24vrP1VLIhfANMJd
ZFvT++y0AYnJVi9tOYq31jU2UxSJQ9ar7tYJ4gNstvTVJOmbEwV7DLX10A+q3gr6hjfpLK1XqApH
NfnsPbBZ5eF8kCTSl2M3DEfbGoyXkFygm4fZfe+KaR14NabDRqdHiEQDekdSv6a/0qlQLIiM2nSa
fFb0QB5U1NjrSOOiHS/K6/VsgQQ17fqsW8OL5C5aGLm1LeWrdjksDmTgH4KmTnZZHj0V3FE2BpMy
cJuMnKOah9UUAAqmmb7Fy2eF7824dv7/Z4Ym8uhRv77OBPpXlU71w5hjhAx5abe96KqL2tpw42H9
4ciWMyXBRZ49x9blhzOYW09lyfy3iZHSork5DK07UUg/RLxnCzG8BFFo7lsXC48rP+JQzA8OlKB9
BjwPo3BvUzJL5vv6ON0cQ7+VpQ7ggvH5OmS1nPjuugRdPwyg0dw2L88zxkLGktYpwqWzjRsUWuw/
HMEdz7qpWhNKQmFs5PXs7zl3gU4yTjEcVyhkA5xF1/EJ6Iu1z+ZyERaNc+uRYETRKd55Fq1bowcv
PklqObCYum+G7ZMLTUjFzwn+pwFPXXK5yUPsIWDrIGfhQ/g683W9ynbdmGF8legW2cFANEj8TRUE
xbKIFEoPB4kXIh1Fyiy6yOmmMrSX/PFZZDrLtCTHV9ITe8gTY4aXw08KOHlqBnOfSSrfMN5TueZb
v4xuFpsSGPlJlByj0KJu8ixp7xHhjWUCSYyqUI4TA863OIQ2m9BoZU75K0VqpCqo210CD0Pd9wIF
z8Y8aIqt12k9UvCx8ZK8XqF3woSlVQ80pkxO9vAUDfVxtroXbnIfXmLgiLYipBuhdk4VP/ghV3no
obIWvY2YC8Lb2SlYmfhqBQjmeeLIN7q7zo0xObFEE1PhIEre8Y2pM9nQQMFItD6MgoytmsJ9ehE0
rAG10Iqy77NdHEw7XfkyS3D/ER3N4ovl1of0lkHqKg3VH2uMJ1rtRHGx8DWYn9li0nLiQUnq1dYL
mnxR8BW44+x2NMhHekiirN7gZbB4cQ8vI3Xh3iYbU5kIbjFMpTL8WfLbrisBiGIEhWYYGQF2PPt1
puJjIQjuB0oxFRgf8dPf0oCaHMx8aYR9yFnLlyunXU+GYAYyUMNZMZyis4JNbcC/ecnuc4rh5kTG
OjcQb6dgouKlyegjyj5oXgbUbkSY8n+YgmKZzok3bdN4x8xc1HBhlmwCa5LbeDJDeLuhiSaVerCy
xDapynztCniI2m4GJH6UlcQLl3lEGsjABczVrfbjj2wSZFCZjmCoK9Ze/TpJxeCKK35RG2TTkx0K
y8slsDCLaul0HTIuBCKaC9lzSf+ZcwI03hlioI99G/xPsekufEe/b549bBIiGI2bIfaYP4T+0s5y
rPwzwMeU8gMbL6qMPzn0vodNXG976yM3WJFwl+Osx7I4Zi4lyPw9jl39OrysVozVXvtY8nQ2I4Oc
Yl8HefZSMVhYCFJjNSLNtp3CT+diG3VAYkJLJVJbm+NutqNT6Tjfx6lh1Be324CkD9bCxiQ0jZUZ
1tOiUJgqS0HqaKIvk2ZHHoh5KAlRL1VA+gJQ88UnuYmi9qaxpb2f9yLzX/LYMZkcEYQXiW1sDTr/
yZXV28DJdpy6f0yq2E2jblbMZ09Omb9a7nyc5PSGEKdNQlMBtk3TJisWTelLmHefZtxP5D2aj8RW
z9ZFOI89J9z4BrDnnBosL8eEHQvzUJnxWzKG09aaZiZ1PPV5Ezbb3OhJOKtPZlqPk/p5ea90LIh+
aBBLstJv3DKJJujEXxh9vC2Ra2ez/QXDiNEQ9FTVTx9DXP5sowHqUkCowPFBqHbt6C5lZNDUVgRn
7Q/WZiZxqrsxIaPFDc3Np20CSbzrY/upx+xE+KhbO3X5Jlx/384YoDl1viZ1XS4oKX2A47r3eyzS
EwF0GtzeqhALvxbiPrehkJv9LzquSTZGaJ4M90fHSS87UKLxOnsDYnKgJcvahCk+2dA/R6R73BqL
9MxeJ84K6DccXEwdPjoGEY4wYqGiQB6q4nW+r8B819jefW2+G4m/jQaoeE0WH91EhTtLkgixiw8/
wqWMU5K7SER9G+cJb+Uq+nb9strKLH/g/F6sW5r0EHI4no8oORueHgaeHgQ72yYkxylha7b5d97e
EZGDlhN6i2mYOMIy81DdvTHbm479tm9l9DHiKeEcjMeN7qCBJ2OfMx/yLxgVs7pIKwyoiDp+JHEx
rIymROkALNxLEkyNFt/aAQN2PWF2z4AZIju/KKMgbVWkO3ukZgYVZ9XEyZtM3fRAAe9HI/bKysjj
JykBzeJHJ8m+jEM5sWvxGJTJctnGYbYO2vFQY5Zd2g0JtV6gh3fWxoqYgKEW2RxQ4x07vWdx6DPL
3Moo33dFWkHW0gHFq1TMtRhiGCQVAxt7wFSUYBQRhUs6TvsNThqmc+iSiwCDW8hYaZXht5lHwjF5
8zA6rKKlLbepuPh8WZM15HBpI9xOT6BvgJGP2l/23/s4Cbk67WZBpdwt7JsG/3vnrkrK0WsBNHnI
h/rUgKsggOnE257izLVlkezyh8m9TYJbs7Z/Uae4KLvO4ZnpqJLuSB1PRfWUN9ZeNwSDDZ9HzXHz
xpf3TP2aXerpH46fvBciLt5GFYF2xK2eTel0KKJpovyuN2j34ryRKOcZs0+H7lmscl6OdYChupdo
x1UAP9g1nllIplVt9jSDtpxg6mZX6tK4H2oGMH5K64iIiVSlmf8Wj9JYVdG41gaTYa+qVl6VvA+q
rVZQ6hDABQ0IrbLfM7NYylCw5eFdMbouqx1CrItxR1+Sis7QJ9soYCbJ6HIg8KZkwaiTTo4VO7ub
0qgwpg/sKGgQWsCwJv6T5N9dhMimgmpWzaAJaUjfjV38UufZWvlyxqnuvdWJbBa1FW4DTpEzkjgj
bNNg9IGV37N+OnO79keSl2XhphvwvsvK8JFiu/Iuwu65tIObOBsEnawQLZEBMDQEDp3XIfkkgwRy
b6zquG6OwqkAtrYjPQPVrpxEQLIvP7sloZGJMMPMEohs3Nyhs0EHdS8FVaHcNL1eJ4bSm7mkps9s
1n3vn6x0KPYcGtUqNQghhHZywr92n3SUaDUxrS5RT71KUFqk1t6TiBHyHPnngF9d9Gm0q7N+aVik
eM0RyY5Sa87qDszvVgNvd8adV6TBKlPToaza95wbZOhw3rQ8yLltAH0zyuUhjigt9CvK0Ybo3vbT
fF177lF3ndq0ZX0aGCquR1xXC573pR7hp87dGK6MdPhxce4rA0UHHCd8pe40OMmSIfY7E9F2W9e0
EFsdkPCkrBZWABIvB3AYRCLZzMSMRxkQtbTLg5PULszPHllDfOrM6pHqUefmjCmr7LHiAT1c9E3w
QrzdOsR18lk06BMmDsOUUK1raLmZqibjvE0FelDd5xenzDzRlhK6DI2NZJXmERU2gTetu8H8MUip
NkEvToCo2Tw38U8RmnepAWDToh+L7QobP7sNOeLQUcPO4XUM2A7YE5eqQYXFDBrM69ny1Yxu/RGj
xVxhwoGAxjiluWlU6tK4UXPTLScWWNjtRjWbu4EVcJvnrCq1a77Zhdqzqoe7ihp9J2XrX3IUXk9j
+YRd+qTnwFz67AYpMGFr04F0hVKsfGsiWkmHf8qkbmXIH1GZfvjSytjUsqXwExSiiYNSn0D1Dec0
3HgEXRpO/QuVi5dyEAXFU/Ep6gQFHL1HLWvfFItJpMXWLeG0B8HzXJrjQ/GEQvcyjfPZ3LRRy74/
dO5bZW0pvHlQ9iRZQe1+gV3jw/e5P4i0IWiMsOd1YuvXqP75eMpNYS5TXz7XAdFgaSdsMSW3Xsyo
2SKLuIqIVdbOgbDnN2lADyMNn7YpYXj1Hf/QK3t6HFOQdB1aIzG/2bGd3ZvU2mM89cJX2dPqVGbT
CpH6UmsImLfN47fJ7Ylq4GM6wLq/j0hpC7dnSQkbuj/JbvgsOWAHxbrl2LUCfaBXsCRXRTp+TCYx
u8DK8EMSR0rsijlix5dFmC5b3MHLVnV0MHDSSEAoLlgidxfm94Jx/0OWhUcjyt+y8la07ZuBDrfq
prnleECPYeZIBBYOo9ZlW6O5324bU7ebzIsPURsQJak74t4ejU2EdBlTjAjMQ4NtydWo8lwHyQXf
yjyv2snm06cjZ60bnR3PlabLKDFLtc49/IMMbS9DMpB6NmDMKom2gLE5tJQQvRsv2VtkXxFU3CVN
sv7ecJ03ycSWUpiqX43mNC4C8U1Yebtu+/G2nPJ0Meajw7OXcbxwbS6Q3l+rmGUktmhfKNWTZJG9
LDcops5DwaVE/JELEln0m6tTcvbh4O4SRz/Uyh7QkNyJQLdx6J2HUTr9ciZaDp+bAjIaX7SYbpMi
3RjOoM+j259GMxS3jmZfx+FkOZkSBWcmahZ2Hik1TeZbl16/U6Q1iDyTlC2IQXPooNk1R6fv61dz
CrnQcDGV6hhgpF5UUHQZmQNxMseXoaAqp2RiNLcG5WdkjOumfW1tl4Z3/zOWwVseYSfxkmAf4oSn
bSuoGecOO6eOy2UQS2dpFiBDe+uzm4NjOrchyunEadPIDlH+DXXNOlv0gAk3YgRlB6TmSdtZ3E3P
Dv1VTnBr0Hd5aKX9y6meUnatu5o8Miugi8EvRAfq3GlTSafZD9Uck8g/xL5YeZQNLyMpDfT7YWMk
o0eHJU04phGduqL7YfcYcuKPVMdUJ11wxk5pvkxOR5R2p/2jG//qAr1uvG7BgHoF1G9fUOKW0eGC
vZXN2K/G5akdvf/H0XksN44EQfSLEAFvrgRAT0qUocwFITNCw3vXX78PG7Ebe5gdGaLRXV2V+RJj
3POi9xtnxBPQxXsU5CSH71P9l37NDkVECM18a7vvWvEZmP2dee53KiAu2y8udt8ck5SDoCgi/7re
FPPrUiJW4/WxRSDgKczEirTN6I8LYDsoCjm99/4eQALdkGO7iahhPP2vgUZlea8eIawlxDB8mylS
r3Sy/YYxcB31vqfYPvzAQGjYABi70eXfpNgYWsgimvLbLMumjf8kJFRTWAEsdF8m2MRUGRgMF6IF
wkMx4kFYJ8TVrkUrpAHI6LW7HlMv8QVnBGKyQIxlUtXz9ddpQfas918NUZhlRzKc/IC3GJbUWKpA
x0QJpd1c41ZM344YkWo+xCfVvDXdT8rvu6a99RHGwpd8eSN3zB8mRIeY4riGUQKWu8ZWg44fS5EC
YmkdaGMTMA4OxGNraIHFwcMAcc2kLxGgo3DwNYRkCZi0KKGtW2R+xUXFBNPWFbY/aRJvAaOWOPez
+dehTYVlnMkdHzDxrS3ZCdg/yePdlOiNcaCW2LK77rtGyZHBr22EzriYtIzJCodojcTz0B7CiGOQ
HqSgBR7a4sNEoiYGC80aGWV2B8oC4ZzEuopEUgFpMuNBGYhpoCVLsw9prnlav/v64brdl+RblXEe
LAxdZ+P3tEw/ZcTVs/pKUBpgQL003GI8+4FKv5Zv0vtmsQmUnokEq6f+S5ZXSFM9jLqeEidFO20W
6JrSfBN4wxs1KigzUighRSBD2UpczaPe+IiZfDycKv82+VvqcHl+TpKFo/iWpe8O7QvBstXHxF8s
BwU9k3/vB7U7eMKEi/5j3r1b5LA1EXWA4wZaXeITbP0KssZCFwr5YaCB1Km9ea9Hul8T3O4RCM28
A6oOR1ZfQKGrwgKQj3mL+QVdrOkdjsWCboxCDdyPC50gcwsQmOP6mclsqKgQDo3fiubS2Bmwq785
XB/MyPBtIf2lda5SfyzYKWaVKBb26NoF8PLXss7XF6ig79Z0d1wnH5X9UXMHmp2JV5p846rc9BzM
sf7iNS8j60qpaJqs5BzTV6cnZp5+BkqrZmdJm49saEFb0lDKmAZyQ+St9EgaajnyB4LBp4ZEtf/f
LsF1YHLfKwVKBH/VjsiTQ6GN6hRoyieeBjcLkC7O6RNDnw0ECwOrJYqCUGcl9fI5r9kMlMlvLH4+
r2dnZRDdS+7l9YeRn7lf0nzcRMnVJLDYFYAGRRWCqQ81aBlgOpSWdjTTdsRmXFKB7vuSwyKj/Tmq
zk7fmcaIPtnzlyEBORTvCadCp9Ru2KqE/VR1vyvvePC8Tdde198fUrKfRq9qfV/fDcuYg8xcgk60
m5FDghyxRcG+Lj0i4c2thTRhYOYzinBi8YO85m1Mwqz2fGQ6FOR2wLw3SMrGr3tKthkTflL5tKUC
E+h3y9QYMwDyJR0ZBoxHVBUVr0hBqY8Ed6N1JjZmTM5IBzvUBy1Z52tXI1JCRmAodw+ZBoMnid7K
dthlFC+K8gGILECHBBod5g5re8r7oLaYdCuqL9PCp46aCcjO2YowrAYzWT3D9M1e1dikIFPlNvpD
RT/RmCGyfU4pudzY6ab+o29PCi1VM0YN5HCBkwtqI5p0NayGhAwGPjgFJ7rggmeiSIi7kFK9ZDtJ
Ng0XDynHcFKxZlcVL210qKerHr8PX2NEQ9cDkzU2+26iBZhoPGSz/Had6jg23mmJk6Amk53w7W2W
/umvSi2ZqPCi8cNafOSxofD+/9qQZxuXd53N1SzqUw0KMmGQtb5tphkhNUNaikNd/DigKxqfIj+M
nPZaVjbd2SWwYnN1MIUu3AgXWw7ZKJsSVlIP5ZWmnESVUbplGIBz4R3I0PBCBaQ9RLrkxuQJZsVd
EpAtvPoAP4Fz+a7iDbOr9XnC87IyBohXnakdP2upScLKY1hTqITZ/AvAd0Ou7WB27Qdn4qBZ6GjT
RMmDlqqtaONQIO1h9up7XBIUy/lMJu1uReBfPbWGG0l7ZK7y7watpfsCBXtTjLfJtDYDHKokQ6ry
2bAvGTz1wEhNhJILVE5izXl6acR8dFl81MHuZ9++Td1HLagAmQ6KhpHUgZG9db9UEB3YFdmZnW6V
KCOCMmcM7eAKpi+ba0k8AK3ipjav4ZXtrXV+a8WdaFfH+7gej037OSX/FjCx0UvWi0vVkUeobY3h
T5n+CcF8gheak3OyzA2mmlS95haqCjS1E1SP/q6vXQzOQrt8HhjuQr3fzHKthvuQTjI9Toz2/y9C
dtUqzwIbnkbCLUbtwSWm7bZW12dV+ipFTqZWzM8Sn3GTzUisb/4QCm5n0OSDuXCSqnvYnZBNTX6d
wc2D9VdTkbWsLKgleq5GBOfNR5nJdgOMVaRUjfLodJetmnEloAnOQ0Sj7lFR0ixM70nTnbu+obeU
zD8a9C0oGPFe7em4LR40Xi9ct5QK8WhH/9mg4mgyuTXJx3OgBHWhbD3gOvjZDSaAerttOfLq0oDJ
BUcgKi6y/2iWbLNwbK+/XmLV26Z9i7962hW1PPX5g84gltqJQQi2B+iJM7638qeuJgiSMKmZPqwb
akEHAEzIulRqBWhMHNaJCElpxVsmA0s47PzcC1hTDhy0SqBFiOOj1NKTquYBcXoAdrPfrq4OifYu
m+Y+LO+RYdFFjBDnX0fAOcrwuAptwLRGX7XxpypvTNbW4oZ1M4UueApG/cgEGgo43PtLsa9NHxAm
m/1vB9zN81iGSelXU+WXoM+NVN3lFQAmvwUsQX5ZoNPUr6ofBb2JKfdmvsOc70fkGNHL3PTms1Z/
TbTye9FsfFTSdE+hABRcM2xfscYzk9udg1MtieXdZdbGNrCMxrblNdUX4NYM5kvzn0leXwl3aJAK
YyA2Ieh3prPsTe3y/2JJdSggPGYeWNa0vnsxbTsYqmvPBZcEtQmbxfrBR4XOOIW4GE7hCLCU1XY7
UeEJ5ENbF25WtixC5x5rVNDT5qeksKgzSEbShrCyRscqe93gtIS5nLD2svI7VWna6AstqOLFssd/
mPNYUpo+ByUmTl5uKosocBTwSwoQLvGTDUO47vZxCsXvc32pW5UpQfwnurdxPNYeLrXXLtawS2iQ
r0A3AQWV7joefNzGi7sZkmebkqmi1Jz7mUsIhRDLFwtpCCIbpAXKd+0zdZ80R3unVUaZxEtyANxj
6xh56l3T88PQitBojq7p4vyFHOwtZzXslN+Urm9NWZZnL2JC8/jRkQnGDxuZz/ypBJ5anZL0ULEF
RRH9kLXm45CeKEksNgm6KzZF/XrgCevPk/qt8RbGlnJ+Q8vBVFAHg92gJodsUXZBkz9VNfsC1d1q
RTbzkvYdZ7bOQ4KLl2svVQJm42Wqty4QVtZoPSoImzUIx+BAOC8T5znNp/D/herZB7Sg3ZjemTFr
DuWWBS+jSa8tChhRwm9ru5wHkzK01PioNMEBtYLqgNtieH0elhrN2L5I3Dv+lhLUtm29Jcq+HP60
aVvAkAWfv1O8bqsDslKgbR34h3blpWkTf/1I+roLhMWtAmFN7ImrqzE5/NPNl0XGLF3XCyDh++uv
ylJgdazb/rqD2bxfjYxD9cvSFjpWaN4F5tnxdVJvHjCQrv6Zy88Of7wy5VtbQifkWZcObOsJDaO3
LXhRFvbNjKs9mRkrFydS7YsxpQQkeL7lwo1M4V5z6RKM12yK2TZ5LRz8xHDl0g1uJur/36k7xen0
PAem0iA7wW29fhBYYtZnvL6MHduq3fzDP7pJWNQjg16RvqpgVKqfTHmujOVU9N/zZIDqhqncMTY3
/ylluaMN5DewBtbvvP6mA7DaEirZnZyWbcXpIdKvUX9qNDjfVEn1IA/FwPWCqUjPN8kSTCG8zYYW
b7z0syICZn11ep0nj6VKuvZR8nvFEM76iMPxdSRArXgqK1TJrnaW/FUiuoP19J24uThaDZO8wWNn
sq333DF732lrNDvX3n3iMG25fk38riv+pMfvQN1k9SQXtBSd/J2So22iH820hwb1XitfZrqACe1F
wdxIROfRmcO+g+8YbcqC0oWDm/owWHosQ3zZ9YePhyRYH5vB1zVyLtcC9xFIXog+I2CUdYGv+4Bo
QDJl3PGdgp1SsHAInyLldz091hNF4P7N5a9oATJT73CahC7Q5PV/We/+ejP7NiqMPvoZCQRY4MQh
g/cz48ZG0qRA09F3OwXaj4ah1TIFT8VMHjcyj7n0NsPwid4n2Su586TqHG7YrnZGra3taj5Sk63L
GSLijy7eLMEumqcy/rC7yMfgelJGE5J79gxJf+MgWNEG1n4ctY9dpp1Y633goGrglj9Y0NWGHKKy
yhlMAwBWkazTbT4oUCjc/TjTc9IVniD2M3fyE+OWaMlWHYsDhMPjvES7nA+6ouJ3dDtUXDROXbLr
mDB4rJAq6o72MWusYy1YZ+YdGRqNihQqAmOMpD8jZ6gCXQGTBPl6TBmhWJ7yg97gIqInbRGwbuqA
VIEXx1UuJLde18MjojJYOwVjci6KQxUPO8LS6H95d+qHbZojWECGhjOzoZ/LhnZYZP2mwcv3Hung
/4pGu0RTdqdr+Sa6APDZi2zbm973jzQBn3XDu1mCrZ15+rYsmyAZgEHzqNEO7lQz2a4PcQA+odLx
wlXlM4VjLWmKs4t1IzQUAW+LV3eVcKnl2Yteirx+IZG6Mm30NuNRBfWRgPRsjCVsMYEVSBznFTem
Nfv0N3GX3TB5cEYZPaKpq/Jhq7zPKTO8OQHPkR5o44c01120xj1tiE4jrykjjlSIo45kP2GRd0a0
pUx4Xmb7qZD9nb6q1g3HqKf9wTxKGOLcwxZTzYKSd94q+ozYnBEl2JEm3jYKHiXudNumcIH5FFdb
2vtSRRZpHnXLuxUaXfQIJXXncFHFyjneujS+u/wgzH65bAMRmhSfU8CvoJOo2RguzA+6QdycLmGy
4d7UvNp5bXP3HAOvMzTEEhZF4AiVz537CYPYW0eHWca7pEYflmc3Itv/MbHft1X2gJAhK6v7VOuX
Ynkp9InGzsw1TRnsne25Xxl9lprXOrugrz+qZfdjOa1fmBF4Xe/Ry0smlHJJIRJkZ2yNtA7TmhRV
oKAZsYwu9wE3v86UJXo5+5XpbBHi4KaF8ksbe8wf2roD3mjqj0aWX1WbmyV38nnkUjbOesZ6tZ8H
G1KtcV68MSgYisWy3jfucm3baD8s0dGGWFJDNkl00oGyb1iGOgnIWiFJ8l4pZM0u6goKY0hNpAc4
0F1QzJZZeci1+bxuLHHf7LBs0ax4aqlpCtTeBVgx6BZBshlH4RNqyfWSdokFUK8ZAqNYwkj/dOmR
dUgcE/NZLGf0PBDMXSq/rPx11xsY81JEShVk4QSu8loJF9YbMH2K3uSpiKktTImymcBSvqOFAnl0
fp3htN5QBPKkdhVRLQPT/Q8Z0V+ezLuF315z0J+0th9RPs0ACJdoP3HzaK1dK3/H/AWbdUgMAp4t
YXi+toZjWxOQdoNu067VQeoU3ILwD2Vzck69JOi18kxSyXYpHoX2C2GHmUy8tmyYEL04duIXZCNh
etsLMoaLHJpWrHhMiOjNmTESoeppmAcQfu6PJq4odUiNuhnYZGQMG499cJigSuld0BMMNBe7SPGC
Lvf2imEe4ig/GMl0oN+285Lp7lrLLm9f3CnxWzMN+yTbawaIVkKrRiN9ssruYTTavWeR9RF92RZC
LlJUNBdYo4Gd1EjcnSLfzDbZW6A/VX3ZY//34hHcMlWaETGNZ3Gi1+/5CmrkhX354brtQarlIVHM
x9wbzjWyrQgsEB/LP6w9m9xtAWLWv+6AO8YrtlrhXadBXgyXqRQcwoz3fObMcSmkDfADg59z8kcM
37ZG/lA3/+dl2V5gen9l9Sac9LxCIKqOGf9UQXyJGGZOBo2u9q2YlDAz3qj5fA3odmzBNB0fi+mj
QZ1DN69A24J8C/VTRqztNLd7Er+gBDAUYvDJFsKVsAtb6Bn9gHeaQDU9oxWmQcDP+heR1uFc3nW7
9AdLP8Smss/iX5FWgSpRHDT2uWssPZxV/diI9lDODwsNdTXLfzwXOZew970UNwI0DgQ1uLR0x8fJ
1H9k82ym3Iu8zHhydeXDzNxbL6eLc8Xf/xbzzunlV6ljLB3N6+DIR4aGgZK04RL9LszTZt3cw9Xd
18wBTQTcquI8ViOgQPOzUH50QyJkQpw/E3p+9cArFggfS1ztdUpiWUqvwLz09TNW3cdV6ObpXPMt
RrEu82/6nEpDZEv/N3QWgAFmoWyEQ78lt3pbmbTEgEgNE+rZ7JihMHSzbKupSL819QsHZEtWAmjb
TSVblDQ0PUDQQvAhp+S94xuT4KVNX56FOZ5XfxkiqpM4tOvubjurFKL33cdySek4fOsaAmIS1qAZ
ASVirsYwL52cT0nygtbMFLWIbti0ekovR76mw3YkrM94Q4MGCPYSYznvMFbbBMrl9qUubkiq2v6k
IeazIYhinALeSjfGgzwnXxv4bSqSpiJ1MXN7mDIJQun35YQTrweVGMr8xQLqHWnjrupBcBuhhZCz
ZVMxGhy6fyZgbCPG0WflBwT5oU7Y/foFPVusU3x8/jpHOhceoM/KSZ0+DGKLqkm92rFGBw/XwqD4
ZKAesJ2ckI7i2OBTbKrbEKl7tZnZRdptVcuzLFKCKkZq/drHSUGGxkOjTWGbGf4w4EIwnICvTBPM
hY87f2ErhAsONrJHsjjG7SnqzDdrTo4KtUfuoBewd5HHyZTk8BBoSEgkcJVwPpgjswWGjTX/9LAJ
dBi3spO4mcdjKdLtRMiJVRWPmiFwq8KZWqJQ4XYcd92ra8Og9EQISeQixBq7Lp/1tnpcSv3FLuRV
4cQAHn7G10XKh/2QYSM17PirLZUfUUDuV90dEi4SJpeqAAzGJd0eMk51LJiwfG1UGfR5D3JCtj3u
e1KA5ji5tZNAiPEse/vWyfYyTiPKs9jH47lNyjmcRLzfWl67w4kZZsh5pDeA+o7/0gzMMd4ABMmn
dWVY5pcet0FOW6nhv6jBfUXdZFN1sAxn3/OI1gWyHtvGuDZrykB3kA6X8dmd1bOzjIR9iNciJqYp
IRqJAdR5HNRL1C7HuUlepGKrvlNBvs9sjdlR/iDRSm+SLGzaJYhcpi2MOt+mxWMaXsBbRQHSCu2Z
+vY9HvuvUZHcZLr4aYqLMI7A3eomFRxN7hgrbBUuy9HyGOjVhGir8oQY9o4wlPWldGOg1xoS2Bnf
VPdmLzqeUJQFDEnsG1OCZN4tDL7K0gvaedhRxAaW0l+BBGwX19zkEZt8Wj6sK6tO9XPaL9fCThnD
iv3saEHW5Ldhqg+zw3VeMZ+VjjwgvTo6Q811Yb6Nc/7cQIPtvebQdWJnLQ1oUG5D3IC5WLy4VUSL
Iz43NVclzVKPaPbqEpaXodNzSoPOW4dV6JDKrlZp1H/rolfpesSvOSy5XFZMMTQf+iWMYYxoPJ71
xC+VUzrgusizt4GIgma0z7MREiX4MI0qCotxp0zzSeVGK6DhOPNfLMtfelbbiudFxu6rjMUWXMfZ
MbJfmobFIs+FkV3X109fmDZFC2nFClKazNq7k3kTlndCA37NqviwxpMJeqa5fq0rFd119+Yt9luc
Ea2Mm4Vj/K7U9htfk9zGpPBRu+9MFRrCPO+NzHnA2XfqCp6AvTNbVARezoWqUoa/TMsP1TxhzDwA
taOINp5KdXyY6vRYesy9+ZlT5cWR8T5jkqrf6WYfjIGNUxIyJd7tKaHRV6BvSCfaAqLFyON5e+g1
gZzel2UJZiTUZg4R3HGOnjTPmCfPsscbbweLuhwRCeztWb/A3DyqBgk36RKQaxSFIyczpnn0ZOIs
SnUXd+CFRHnPq/FMxcquTabNoMzMZaOzw5AkYV4CBeaUL9r/I9JcsTcj1BKlOygVYh0CqGP5SvE/
c3HWGuPflEO8tiLt7DkyGMT0jEkQ94nhO0L/8Zqy3Uh9uHYr06Qy36ZJ/j8K89oKaCdJRw4h0bZ3
8NKnJfIOBTJeaRtkT4CEib4rLX80Te/WV0tY1Fo4DA6qEOQuTBYss4UgjP5MFWHeg7Kqk0PRWazS
4q6jGi7Ec2En7DDqEe/zE7OEIx2m3ZL9M7oI+m75KDODmX97VJz5aEf9LhpN5N/eky1g1mtYOqMZ
uH61rRXzqYqTp9wyz3OjXWNNhWQwsYsol3zKnkkYOPexi4TxWa3toLXciz4sD6239uoKjjOIrkVO
rkIh0nDpGgr2vMc4JojrmrrbChbKBClKJXo55lftQ2wQedSXTsDd/Zba6clu85OF72Sx+y+pOOcm
uydYVjCNPjid/VtNH8NcfS09ct4ufscxd2oW+2pZ7r2pyMsay++8eFeH6uDm0TWv5WsxZS8b2SEg
sxzEsqXjfHK5HvOC8AzxVy7YFgqk4Js09/6UJP5Q5/aA8XQ3dgPn8MyITfcwkJinLCNyKUHCKU/J
emr06g/F+63NSSLWnGcjKd4yLlJ4vfYwk1B0uQVc6SfgiAYj6PzgmGjehp/FYsiNvFKi3MhA603y
VFTuzcPQl1Yugg25Em7WqbMzFRwh8J177wOTBIr7LOyH6WxZlGDTBjQYMtmZ87tNPboMgtZMjlNh
ZQH6siT7lVA4yEEcZbQ4fcNkVrQwWrXLipF3q2lhbsR/OQpke/QaJqQujRuU6P6sGcwZYihGzlmN
tYfUAMcMcF6N2ltaKudRfLix8jKh9Deg4DqFOIxzcmkWhzef/ic6MZgpKXONKbsintwUufyX2YDn
4wXtRFeXeDT2mO4ESTDFW98mL4yBpDOjH1nwlqU0CdgmfEdH57HO77CbX03wuzMHfjqWR69u+FVo
HRtRDSqsWR5LJZDSvfJXX/JS38da8zwoKXOHvmPw5Vy0fLgh/qzAlLcvpeZcysn4W8RxwTurR54W
wAj4XAw2hJq+o9HO18n0npAZfFg5xmezeXIGrutKbB8LNzmWdn928vZBxSGDuvg5n63vvL/OKfuv
110W3XnssxIUpNcFmWf9WTqSNkScxLfIp1iYX2VCftocHVyNrEBPtn5qmh9dmQGMz++LgThxrriS
TJ39N3OUqLmjh/z8T02fvzuMzvAInZfRvgvgdXGl4JbNbhW7dNOA04rqC47CAIrJVdXix37o/hKX
hmjSnOCahcOcfGMdH3hwLJBYNd+rpPVHjCGZuKuia8/mkJDs2X2YQIO2lihuyzgxKo6XDTs9H028
nNi0n0WB/6zD9NcPxR9O3B/H+mzRYXc2b0NFN4HpBwQecjGTVt9NLJk61/dLhp5kKd+nmcWx2F+T
hWZhyRFC8R5XvfeuqSgPqSYsczkAZ2ULtO2XgVj6zux+4gm0VFGtWzNeD+mObTAZ1df6jDuxt+ty
XzZHoB5Y0LpgiZWdMPN9HTVn9NAPUR+/6235MRT0OVTjqbCSf1oZPTKF9BO82tiVYzMOy4e5CU0b
qtEod4rLpmHEJWWstODrxdgPAKEss7uDakjjIrb2lY31t5Yly2nZOpn+rkmeUc9dXmOIQ4fwsXbX
K/JXtlhPeDbpkjP5zXVD5/rQFoHNzxo1r5qWPKmo/CtO2q61/1JH/yxL/TaDPHCQAMlqfDDbBWVJ
ggAAQWAABaPxwcz9tdLbZwT6bCdszEyUXhWQHpvB9u4u1SGKcvYlr30DjfZQ9e91FEHVoHGTVn8x
HdUEDOI0WC9Z5dyseoUHIC7Wc65KyMa+5nQkEQXjMNLefTRBBEHgvyzOMSONJrLFvrX6I2fnQ6an
X7TQ6XfbD8B9Hyy2gdLQDlnrfck1F8OsnqxcRQKuQyeI3K+UYaHmWUe16O6ZNd07S3wMqgJ06UHR
o0skC+67/X2284tH8ZWkys1oakylGCZGz7zJZc/kC0TppbKYlCJiyJAh5EO7Baf7hgjqJoZXRcMk
6Fp3uSAWrmIUq4l7TMV0al0yHTuUg6rYqTJ/aIR6mE9yjQRQYoYW2t2jj1zH9mPezxaIovG7UeeX
VjnJZjqp44c6jbCKRf4u6D0xXJ1RHDOW9TC1mbay7xElD0t+6Md4Y3rLvymaHhgCvqH8Pi31cmHm
GkIM4P5L3t00D5siKs90m4NNoq8XxLuU1mNezkE/ZYHe8Eqi7BkW98GM7XMrn4zKfXXK6hmPFJqV
vP/X2cnRYEZsDvpZjZYzlJGLHlvbCR91XWqHxfkqKvUY5RG6IYJb8UBMttznZBc5ZI7k/Vdc9Ft6
sgFtJERNTagUkrxarOXtFBqLt1fJUQFZD5eM28J8rSWIGieFqdbvZYSwq3NDohC5pUKDn89GM76o
o3MU0MBM2WKDHq+I/W56zGItnLCCSVsJ2meJax1iZD6p7Ej/THZaAupGXQLthn9yS9zmZazpFpax
82rERDGp3t40hl3lcSJHcOQTg03a0QnmOnhudWqcA5P4AymAO9pdz00+XAWxVU3a7XRTCYTqkqQ5
XDK1vSVO95B4HvyxAbp0GpZ327S6xy55ckbvoaBxiFjJK4rdoPPBLdaLGL0bfPddt1IWiukha9s7
Zy2v70U8RbpxSiLlYhsNa6R8ZrPcZVKcIe58SMULbUmZFIuPsv21GLA2kx6qnYq6jjBXjX4/9idb
5N9Lk+3ShOkIVgoEK4KWXst0vIuMjCcxPqDw3M+iQpPsnX2jmG6TRyaQQ5UiVEYa7nYm2yEiOG0B
4p+jZ+iReebJcq9huKfK/MTug7LUe+VT2uh9enGG7hpL76UfCX9xqpOWHs26IV2eSm1o8UiIK1Ec
yprfPtRoHAsmCHr/3eTZaTTnQ2zLh1KKi7xpJtgaNK3jUl3GnOZmNf00yWdXWkzF/ylRSEgXs1Gs
AxtZ8oLXyl4z0TqQJOA0MAy5IdDg2ZaacbbyN89Gbcg9mpFBsVuUJJhwrMOC+U5sK9vlJV2LAffQ
1uNuFGN6fmmyrxV6uNKxGDnPfJxVVO1xQPFp7sREXgP/ZS5PsAcBLVmG8HwOwKEEiz3sNO2GlyIo
3c43lSxgQhgUYxo22B0Gow0VnCiU7CQc18Y5b5xzN/b0D6mPo442kRw6sYVfeU3tCvilW+q+SZQp
m6+1yxmvgDAI3LraGnWKIIaO6b7BobFo878Y53cwop02Sd0bC3Ovze2z7c7rMG2L1WEfD5TS3oOw
tstsnMzUvTQ4FL2uJ+IPNheuXJv8rhJ9fVXjzRYNwqHup6/pRYxeaFC7uCWn6twj9PEX13hUW+M3
hSSVTC+cEkT/1DWibfOjtns0U7LnDEDrNYWZNZzb1LqpAEI15pe5Mx4Huz952tEiS6dVtNM4myhn
KL7GDCwTPff1z+FB7Kt4PjFOOJTuM4KhsBj5M2UWF15Zo8ReNSPWUPJ4m3c4V6DBfFcJ0828RtHb
M+PCnvpeWtX3uDqc8q3mRX6JyUx4IBndyboiWny0eht8iNg6BqJ7YJlZxoREvC91s/ijkTwAxw/M
ZJVZKs+c8PZ2RNCPPWxS9H3X6VubVxuiQGBz+pXD8GK3NEmbK2rVs50T75J7V6PUMLi2/UGDwhTB
NS8KH6cU7Q8a6vQmERNY1nKUtf6aeSkVFf435h1sYOZ3onzOo01036LGG5c9KJMkSDf4W/1SVcUB
rDhfe26OUUrSFsHRnIZPxlCf124PpgKByXxCmlw/TqQozeXyZEQV0i/9gt9mZ8Hwyex9lUfQjUFN
z9q26cxTbLZXexygUeGzxgEgtoY6vBoZ+URAJi8aDHnAy6SYEBjF1W8vc7kzi4yWpXx0iOmaRmOf
t8W1XoFoKQpX0rsz5ljcs10N86RhnOdxhzVxNzViB3Hi0hM9vrR3C+BKxM9o58XOJeDSmul4FwvZ
0fQgmQ8afHJtMoVTbB4aD/8YddZMo6WYvtW2fUdfahs0lw+GWz9jNWXlF0mwTefsoPEaTZ3kfgVU
IEL2WJp4JpcYTvbaxPwb83ZNYUke2TUulM4R2jnrVBjWoa+dg91bF+D41vLgZC05l70gqgyFVU+W
z2qKwlBSxhq5UEesmhMRb3GthwUs1akzjt5Y7vUi35lus+WOxX3xt+UsM6Zp79jmXuTZTpA0mRYK
aytB70rgMmHFjE2Oqk4SOVIVRhAXMS87Le7JSCbIaVR2kfvPhirJO75VpH6cMvdnho7jDMlVx6c0
eNbrgn5VutEFuj4lU/GYt8lT0rPDI4AyHUyBq/IoKunjs7cfzGR+MJjdaRCx+uERk+xOxsQcJ2J6
zEYAr8n8MdTVo2LS8DNXjei1lejsOlqOgssfxBCNjni+AxzB901pEArT+jbRBMzlg5v3D/2bbElI
sMp0k9rzY63H4EUhqpkYE4rKr/COR+ek/VyBi1psh+RFhHE2HdIuCs1IPTklw7q97nVvqsFBICp7
Uw0ATsG6IkekY/IfSee13LqxRNEvQhVyeCXBnEmRovSCoqRD5Jzx9XeNb5Vdto8ligKBmZ7uvdfG
P8hh2SlflsozlEeM8HwZ/Ugjo+MK+uw5Wbxha7A9jFTZYcT7jGTbwRzI6EGub1ZTf4PC+mmz6IHl
bR8P8SGK1HVGppeFA6hgvFlIO5saL6ogTtMi1pBglF09j30U3Jyv8hyJOMO2gmYjWpse5h2dRUdd
YkUgkNFLkWLzydeqvMiRDgFzo3uE7+gEOdaNugRSlrnWUDKCaKZXXXwEaJoL1FLpxNYvJxswZ+Sc
gk3nc4z9RRM0G4NYG8lK1iP9ZTOJtkvH0Y/AWBdyVewN9rai+5OHZq7J3dohvs9BPtKharRSenGU
lQEUunxwQUMslPqcqD+F/wDPTIeeLdHUsC5Cl2xxFjQE1GK8xzlILYwKkDlJnBAf1XLpMZMxlU1c
UQSGfHFiUiAlPm0HX3hFj5hS6p2ic9Lu932GK5VQw8Akm7L9arxqhySupSD3LdKvTAxWGwDb3mzg
VLswrOaBAzhc0ujQlZG11t/lSfql1gcDPGYTXMzWnxfOszFkN8UYYaNYN1joS+J8RozxJSttrWsu
TY9AeD2WtknKk05FX1zIDUHDCQVXj7bgOEAJEl3ZybsqYNDtaJ9V/wKKPYPVuCkI59YqMFtqIq+U
nEOCzomIKR2wTd1rF57XIImCw6Zr5lwPsCRU6CVdQ9dkFMtwuEofY4T906GZN03wyTKSWxpIhhCs
9i+mhKsebonZjccktxh9qxpjg1kffcftitg1IUVDmUtmSanRn2yW9VgtCINy5e5TC4KV1fqv2bBN
CKodsfk4/3T1qDUme8LeNGBNAvhy4nk6+vNoGLnfGRMWL2Jt3EgVKV63sWLOKD+B8mUa9BTwiDHa
EWhgEOuDpVQ0i54DDvLoVRN1NuZTTGkQST7MKKG4L1EPyjlz917VgT8yd3QWuiLGVXR8Ixqe9Nd9
HdV4u9d07TNMSAKPt3037ouyOE9txzm9oiU1IfuaArTiY3QuktYHpZ2QPNoSZKbjf0usPWYL1xww
RrUS+mmj1NdSsJkGZRFlLeYlfYUpCfUXYafyd6ZmSJWIq5hjSz2EU3duCYVbkTjCrs+obzJwK5jD
UC8Ku0eaN2GQkLyv1Pht8r8hsReyI617uVyFiAOqFoU3oRF5fWRo9x09Ipnvlv3pYoXWPTZZoYeC
4yD+2a08ETDjAH1zLTnaFqq06ohljoHOwu8GFa769mtqVGT5gUJGHId4RbVvqjVdSrTxEgosxHYd
Zwr6Y72tLlk0l3mpHpwieAjxi2ZgUmT2oGJ5gsQVSPZZjWgoR/aAgcAMaFHG+PwkJvZZ9ZD53UpC
fGZG7LEmQtLYMwBpnK0SHhPpjSv4yy7Ta1jTo6bf/9mikmjUet9qBnlylgozAm1TpNzzj97bNsbW
p7lkZNsKpJlV7TqhpWBM3BNzhfycRAQXxCSdrgG5pRG3uE1pPEq4rvW0XtdB9A462Nl1MElzgFzd
vJQfJdT1QKt2ktDsAfzpZxaaGLP0UWbXLYG/5q62flMfwT1wiDRkksHKM8rA3WHktCnVnDcPePKX
BemtlfZTeRda5mj/E6JfTQM5MiUyKSXnEVxUI3/5MQ9KGQ0z6dLlf7HB6dGhDoyIOCg5NYFIb6al
BXQpYOLaM9DGqBbfc+MrHOnXFShJUK2SVVg9NHU4Oapyyhr261qhw1UweJs7AobSQYXJlPxOBtvM
h17a+c+Q1dKR+3WyLPP4OpFTiRdKMviye4a6khXZbsGfj0icS1qUOpWoGvzl0I8V0ua6o51e4g5n
5x8+5fk0fZFIZOhMrQ6NdPdWOtLDoLn4DgfGD5AYPVElDX26pGAKySHrg3uSyXa7MVpzGyCwnzXq
LsJHMCnAihAd6gw8e90DH9IeG2fcqgGLOGwez55WddE8I1o6i7CNn0ZavWX/bNl9Njcjg2kvanyg
44C35qWubauEETpHGNGI93A1dA0SLIiY41PCWargn639ZmUy/rds2vUhF5j0s5skh7syxx0Xek/b
8v9lRkmKeNNuYXbvWsvc9pVzz70wQYgN0pc6VGmutvJnyvS/lmnpIZDXAKKpJ1nFPxaChaceSbEU
5UPi03/G6ALDCiFLaM5khYQnH511k/xJDENiKiI7fBjobaIU5EGJpDEMrV3HkQswmwK8XyLYNdaq
z3H6DULbjXRxgrRpDUwtaA+k08RWE7HdVNr2NWWomCF17EshzCTuwpWDM5wcuUGgyGhegf7uWzXz
yiD6zWz5nzLJ35GTbIAEBIusp/dQDAdvGeb6m0YHrSeOG5rjXTUiO4C5FSV5zJBfqmyl58YhFZhx
yICYmZOxX3mczCved1X9aJqyGJl6ZAzqyBBHZo9qhIXgjerCFWRKQ70onOZIRhTqLnbOB8eNGqsS
+E9TAs49LtXJmEfxK4bamZ/t9pHbAsZCuxiM5bJTz9x4muehpWrIGtcrf1X3X/isjGw1lbg+OjDL
ROh1sJ85zVAa3+P0x+z5i0piCPHefDmCM4J0V6nwCTVIq6Y9U/08xdoEqkjNRarupwqUvtiZZHd6
GKKL5DLhio36v7T9ytLNdDFj1hOGQ/as6Tm47DlUzGr7WYSvBMeHfNGbEDDaO6MZEoMJwpi9EGZv
rZmp6g71NqGO1m9TPoWjSvc5iDTaIsw++yHb+Gp3b6P6paf+L/CdZW/FuwEz5GFKV3q3xoNLloFh
A5R/y/2lyzYjKtPU2kvMIOMvu15dsZgzYKeSrBbFskGG4NQTsnYQcJQu4HoA6GXZjAjJpHtaLbJu
WPo4MqKw5oTZXoeRveuqSxc5h3d6NbRN8x+llDHRkrkd/njaH6bbM9X1Gtdo3ymdSnQHUF1Sw8BG
8z0FnErCG1F8a5P0EiWVTxaTdglty0T3UDX+Bg5esafPk65eJraymGjGZgF9bsnbkd+2KIpVrd3C
adt2rh7tuhgFJhYlPdOBTe38jrO5dmA+HdIA3LEdzLWtaa2JApZ31MV+j/CHLb45jPJzBJBVRkjz
8Y2kb0Tts0kL535SQkL81KLpGlIm19HRsI4QheuAMVG2Y6wpqLeIyXQa2cdlYhB8u7aBbBPuGKxG
tMj5rIcWHixxzg40wQkuu/t/0dU/xBdhfsCQFVU05FaG43p1Cy3LZzMBe49hlH6l3egnu6F6m88r
81O2vy1tK3unqMROi3nBnQBWqzG4gxTkLgKm3loMtMkEIulgYU4ywXlYUXAGacpPJw3B69283Jss
hWwbhULylzyHaz4PRWZpcUv6c1ki1t1F8m3M3xENp/IlE25bZqDjj22+6vM/QsAK2Zgljth7qBAQ
l8fRp47SSZbX+EZ71BqStpfYr2MNG2ez7ZxXlH53wgmlk1/M600IAAvl6HgHI3TxiHP2OYYUcf10
mWxcDcoK8imh4cVHoT3kZG11x6jdtMU7aQ6O/GsH26K+DdNecjbkcUPWnEUIGCb9GiT3zHzU9lmr
b7K2Q/p0KuWTn92k6CXpbxsVbHnqcS2V1hJ59FPEtXvNb5V/x/K2YVdUmd/6w88g/5Yii4tb61st
/xwMaB1wyeYjQ9JiL8x+M5mHxPl2GDnJyY+m0JRqMb9uOCYgVt8LYTnt31lhX/3mxyf0vfzyaC4Z
9h9WPlrlgt+G72Jv8YXagIM1vZjepzl92cpBvEUF4YW2bHsetD/tE5exLe3NkUC35dI3sAavymSt
BhfbP3B5Uu0rG+CEnnmrOU2o9txjs1TMdd1cB+knqLeq+THYG76tQpNnsKA3bOvXvPztkxPHUmU8
OtYPu1kT3zHpzCVGvXgJ9OLd059BT+A4p5CE1Z7tmxHy2PzmxMUpLKSjRZGHrNzxXuWkLQeUKNM+
0N+N/1gCpOvSlbbS4TREVAi9LDQZ8HPyLcaMrvgY8g9YZ4xy//wmQbQfz1r9g6vntadOwTfA5tCZ
NHgOJRYYBAResnbMg7Ju+J8S7Rw62GgR7TnmaB3VP3LVeRC/ypLhHmcewj5mOXbFSZgCKIQrnboy
yFdtd6kGDiIOrbt43mq/FWpyglhxSZqccpNnDQs4vNR4Ykfn6VvHtrwX0Yc/bBTc13wqg/6ypKeg
BJWoAdH/LzP6ySkiSdtfTy1ZL3oF6wImdtbAyqtBzljM0/axg8rkanTPAQEEBzJaJtgFpIdPOVqm
61DM0Ln4HX7jbCgR+nGwoDL0hmHTZEtIADPd7t4F22ZO/64mpVb+sSE9lROMTBtbLa1xXOT9I8Wj
FdKh1IimKjptXg42jh3071k8KyIYXliWdA/JLmC/DD16WL9zj/8N26oq1rq9R4EbyXvAD0Ct6WCG
RE8MJD8zkWo5KIwDIeZ9vULx7apTiIK/WAMhXsrYUiLlKI+MRLDjWIQEvBrz0WNtnDh+DGaBXZT+
BnxRN9GvzHXmRL8645GlYRNO4LIY0fXUbgHuIKxULCgTbmCo43nPcF8FfIysUDKJlXiH2VZ4P6o/
u9xrOSdDfrWBTgCqBMP/KsEmctdK2JLkaVGRqkyHRp5S0POnynoHf52qfE7ll9Mdey5rpJ6xFE1z
aoNLrHNEnH51pK5W3/1M7U5Kchel2TGgq6QYaAgCxsucmg2uaBMPqCeOUUELLSA2EW94BaYs9le6
E20jDht+mC1jqdqM0KhgELiGFcwLYuIi5448aw5YNlCJ8LlLI1x6hhwWNWwscpQGbGuaPlP6T6ho
bpAkW4VuUYSc2CIZWfX2dR0uvariJAM5G+7XMfXIAtS6hW1yWh6Qd/rzCWWvgxl7nFSXHDBZvU/m
zSzFUNQnE0mhhIc1GKGUwGnUG7u2+DOJ825Y73pJozmEHajEM4kEQ0sxi6GpyHpE+ooK8P2roUaN
a3xfVbgUPynDbqcUAB7YemW0YY6OfY8foIBd6i2TxVFfjBb2NDM4ZLGM+HY68f/I3xk2lQl9oOop
CcY1Yy2MWMrCAtaI7RQi4pOwVQwl/jLGhiOnNPtNWAXRNmf7BD1psxoNGLiArHuJNR9sFLFWubDq
y6gq6J3UleXXP5lWzoGsbKOIU28GnCDmhBjAYg3wsk2G24/hsgt7Og3j0kDGZNXdXKS50ATDaIea
vQno1C5kqVnKJAGNJC+Uern2indHiGOCf1KGKs1BTNH+mIvNJzpAYN+WsdLthgx/n8kMsMWN5DkM
WBhZ52I6TgNV1Veebp/94iFVGk5KTIsWjkrJXgwwTZF82FcTwod4PY1jQNwmEJVocMmcDC04NzZU
gfpDDRnSdIfGWNfD3SzO2hC4NScgkcgeN8oiHMNFXc610XA1Nu2pxj2vfDqc4YSLAGyXXOiXikya
sHp2CjlN8U+A5JZ+PHSZeD5hsXPw8+cwbh2ksS15h4Rf875V71ba3rwEMub7c5v0emT6S5SxZweX
7lDRVNRizpvlMkiYZVAvntUECVjauXlBWTu9WunRWCGjEAyQiE1plXDeKWeAbcgFPwM8Y5vFujrI
S8yUTcBqQOJLBIu1d6t0vNUe5nNqIxjq+04ZVl7uLUoj2qiUGoSgcYr1l8Vkr7WRjDQwnf34sgcb
jTojsJc/IiM7iHReBTyiQmVeW/F9apJt+y+gddzD0zHSj7Hb61jvDOtK5Oassq9CF6eBKRgxDsnF
P1wLLipTnl2ZlIR0bhfUkO4g3aXkZBRr0mIVqBfYmiX2kMWEbTynZWjIA4QnsKUJgj9MFFCByLCn
icurAHWIQ5RcqT4rgnjT9XxJNEhUnjy99ObD8rvn5Ba0uPmYyUv1zUlOY/2ozE2p30xU2zq4mvqi
mztMRma6CwGjTSXLqqPTAi4WS928jcWralgbLcmt2cwkk8MHytWuWtDJ7JQr9A92HXWZjY/UfqKq
pnQ/ecLz2BLqRQlbkdeUpy/xjyj6itVdkx6KZmd3X33OcYrug05zWo0NAXR3y4icFAOesTjBhzP/
6sPRSytlZTTjXrGvqfmVahdGBKB64IowKpwiAUNBL44lkkg51kf5QAbQfEUv77svn1qnwuYkSWN8
tCZo2pjStJHmIeorGtkoAH3y0FBm2eyxAvWh+8A8aASm/NO5eU6EiImogwbhFNirCtQddNUVUVzx
dzm8amufIKK3lSfvzJxEB+8WFxhdOqg22P4gQgRzIm2XROdF3o9iq7Oypf8ASdkudpJ0ktObpPHg
1PycfHTlClr7JLw8ENDAxWiQiMX9RGPFH2Z29ZMgvam7V6t9odraFRQcenfKIE8W5kmv/0RdWdLZ
SHVjEdQYBr0Ne+qVFFnYGFxP31jkEVZ4Po0R8Z7TnIP+mxuFj7nQXmr7ESBjU4HoR4k3K7rfOL06
xc2nPmnwJ/Th2ZQ2AUbfHqSnUtfgk7DwgxJp6w25O+SKECPYhTTcaN/SMLv5/IEmf3LviT8Ogh7M
EQLE4NYlFu4HTv8kc4olpVuEaglkjUH4STXPjr4iCgg6MohXZRrmXrXNlWULwo8OAtrKNT1Xp74h
OTaGPUJ1zg1ycClaZOlLzbxGxJnJR8ve6GpyAlhHErDFKVh3BlxMFmvGIu++roqsHZJhLztXvSTF
5idJPkf9HLHQNNwlTY86JcELwvoX85tlC1BubjgVrHDUpJEJFobVElH35CWvCPxUvy5T/8yoFWDw
zIo9jFV/TgoHLtgZmGYcXiKl55Pa55SFp0CKmpot5zrf7Q8Dc5+cNmmM148zB4cnzphmnvBhAL/H
d6UQs6xr1tILTHdi7KT7zLxvFbI7MQNs6Q9M/GZTbOH4Vaj19IUdj384qW6wbpn8MztqOQKV9GCG
lSVyguLfynyVmIz1hDY1yw6xhlVSzMOCtpOHFE6z/gVVhpoAR3VsMD8/pWB1vGOl0i5jRC32GbT2
HMVVdoy/TJfmI4WnzPsPcQFCNWIdZHukzeE4K7N+yAQChT6bbIGddgSIX4a4zQBY8EioauEaI1ls
M5U2i9GINjDvN/TmeSyjBWpgYHt0V0hCVL9CCPgyTndJYVMNJObbovFCq47KZyI7wdir4UXsEBHJ
QSNetgpuj6EDscFmYCOdF71KLHCi8NzCNaMSxC3CuR5cFvZvnlKW+Mo8NbTt9XJXdsL4/Zur9FC5
QKWszj0qiqZE4MB+K75iehG9M2/ap1fB38NlkHMSpkF/Gnl6Byr1IL6jDmfOV+b6PJTVbQd+tYqE
nuJNOEzJfZJU5WqS1jmfkTdFtzRVAMRSTqf/+Au9uqwoJ2TmjituH7t8t9Xb1z8K706L2yFf1c7/
QnW9nBAwRm+EYrn6lcSkkLB8V7/8t000g/qlyNBeiEqaXkw4EMY+1HoZhhcJUbq/yZWnRSM6ZAHn
DypnzbfF5PLVCwIlpmgfjt+q8oVPZ4xuhfRdZSfDAgx7J22YIcwtHa81djNJ9CU3fEfPKprQ1ejT
xYiSKfXhnwcG56o974WXHimKeG8tjc6BBvLk/xGBN7PwxfNKlX1yRnufQryht1apPzXyUgUYexIB
vVQ+fa5sX++tkCJYXwRQl6iuS1lM5VoEvVBBMC7ggZU5HFb8tGUKBKgdaHFM2lrT7rBtKBd/iZXS
bImu86IGqpqvYn3bDnyG0H9MPnAB4BFX1VB+Rv1DDxkqsvNBUZxP5itVdwa/MlNVACFBcBRXlAHE
mlAWN2jWgq5ErddZjzR+9/CTQhU9QlnRfqLzLn3bGa+C+Qrkl7iAo+jRBy3GAGcm6m4qJVxQ2IFH
Vvdh5YZEkItPE11ETvWPs5lSvl5A+3e51jXdUHqdnY/nzgLerV1rfgoozIRkHfKHXB0yhd7ATtuJ
+7FBldIozGT4Qbl20ft7eRVE0s4/+u2VH8H7E7UqV09tQjb/bK0b5UIdsJPXL81oaKn5tNxM7nZ8
XvWvgr1eDugjEf6D3pc78lFje0aKBYciBgwjW/KMJJcRtaK2sZ1sXVcUyahUVAQ4HSd+xg3gS7j0
ErDDlNaQk8C2WQLlsNJvJ67djAHmIEzo7JAqzc6eW2P0P5Z599tZV/FfYp+mpqCrhnlc3+lUkNrF
9h5+sJ20V4YN0Z9ewplMRpkcu+UAxJJu10Qdams3mEyi2CH42BueOV59Xf5XoARvR/pwcudiI+C0
3fFrrpdhtMKX5fTfk/eE7OuI+oZdg/RqCtdktqHnF+sYF39VThBYKyP9W6OHbvUIwux/Uvfn0Gkp
KHWASM/EMsvtFPc/fDo8nDy2SbhYilId9uAmJxVOcz7A7sg1eAZMP8OH1u6459T2S6t3HiLoj5EA
4wCr3VA2CzM0iV3ZmUhunHpTWzviYGdo91xR81d7H4qWpnNCZZ0qDGlpshDS6539N0Prr3jva4+l
22R9HZb2qC0iAzLTiioX8QyNrrcoTfT8RxV1VXXKOXuIJTxiJoOd9r8CZKRmB+PAR1KJ+wI1md6y
9HLbSj52bJ6YzJBcN+B4C97DRvLV1/OPhMQncT0sQg7sZ9I+p2Usb2rtUkw3YelD7JzBHEA81omJ
BTPmX6Kf5Pxm6CcHbX6UcEBxPwLzlMd/IVMIz4KH6KVuqn99q/lb1OOS4Fl0HVDPH/zhs0R79Naz
MdGrMounB8mr5QUukwzgDAdwdB8I5NaeyUQcg0JUVyzn1Rzc2iv3HgWDlG7k0Y3/mumRp4xvqjdm
Pc4Ix9x/OyqpByej51PhC32OL0WCohYC4o8ZXJz47otTPEgmzV+15c4xX3b0nsxgXhFIO9ahG9jx
nAVn66uHnGk28M/OIzmY0SKDCvSDM8X4l+QHFWW25FRuQWgTpcMwvNNaLF3s6SYno81Y3WlBsHOi
vWpuTveOzc98wi1LS1VMCxU4B0zo2l0aLzT1ZSOER+2Lkc2t8TbLjBQQCVP1AwrUDfQgBwBDaXvS
HUbcDIaz7858sy8JepC6oxKlsBA0wnz6GvWjaLto7Ao8c3HyV8SELltXizqbVBnuDih5Gv0jwomw
V0UyWjpoDKkDEREw3NQyMaXvpdGFGlS0e8pX1eJQUNjSa6Q2x4G2pP1j6b+DUAWDxfMa1Y3Vj4Bf
zQIL2H9ySHQlQmgUs14O/ot2V4P4o0Yol3CmQ1BQkQzVOYikcO1IHGQjTi61dVb7q3Csqs2ArHHh
RZ+Sfaqoo0NWK2tcKrZoj9SBNB8mstChInXWOIs01BPoFpxUaE3eHKjIRT1pavg5yhs6pF+ts1Aa
xmmcjMsgmNURyK4eJfFNb09xTqgu/Zr3f1CLwCauYImlmwCevnxhdUEaInAvBLczB+lRvf2o+U9a
LHv91kjWXEoODYZnri9B9MA26QxGkKw+O9X1inOUXZgm+4CIxppzBmcvBgqIYhjH/tjND0uoqvAA
MXTnekJcYF0ecRN78ZZxJ/PfhmEFAgSukc/Av9H/2RB+WuK4NfO9VMDTRvD+ck74VI4TQxm1eOMQ
8otdzcfYadCCviXnnQcjczPOqp+QcZx0Dzuhq9K5RzbDyMnDG3w3niZ8luo8R+AcsXVZ2hV7zKI1
WPNFmVc+zfIRal9BdicrkJvezP8l1i8OhIQbRFy6ybsvRYDION4TJ2KF4kXw66t0fwRgnD/SoWeI
20lmIFj0oPCKD7mgmAV1L+e7Tjmm1LCy8VGdddYR7ZLTxBKXxqgvJFpL0iu2PsWFBhQgj9/iZwbS
vaW65VsD/R9XR3wEXHL+rQEIO51axvoN4amk7XBvcecAvvfHr5L8pobu0sjwAnATZ6TIYBBxR+j7
36fMvzb0vMpXah5VGBl2vg/VW2aRvfjVk+hGfhc4ZPLhQaVq+jKm3DaIMlGDcxv8IyVbLd91940O
COXY3OoeIaCJjAvbalddvwmOlc3XpYT8HGNql3q6h8El6sZdnuoXjjc57SgMo46+GwBmGzg4ox1x
SMtKr1bi3uUgAbYNaR3/bnLG6GgHQztzZbLZiBZatE2/MOSfKv7wjGOriuwV8VhWIYN9mCXNUqXS
lE1OodbGEJI+lgoCafgFo3Ii+A5SiL+j/BrNisqMrFHCqxFCRhAVw3yvs41YKISoEgk1g1hWuXLP
GJtfNwyPinWZrEswnLsYUR9YweEaSxqf4c5obuQus/RhJE+ZkVBFwCWko23Wf6UAqzBqKuiywTuh
pUlhwgilevBOmO7w7TyQkn1VGwS6TDtr5J3LzGaQSLVNDetZTN/wsrOVFc63pJ5tj3UPjStIskdQ
x4S2AYaZKfIeSkw3/vWoymFpoDXZ8CmgLWXjnCmZwgz6FRj+EjxsLS0RYc4D4575v7BCGEGHKVQd
tFFsAbY9D0cPYiApulRqnFJnI50MujR9Xe/GzELRTnREmyMbDta+iLFimjmyZfi09FL6OU/iteeG
QXoUM0lx6wf4S8WzjZsbcTcprsmfLcoLrkcOUyqosYXLR+bRhUbnLXBbLi8iDi40owIv/TG0O1do
Zo1/4pNyem9WQ4uo0IZKxKsxMEFTvIFRYvrhrNBfwA1noUP4DuE41VlcuYG6L3QMPkbOt2LUoyKS
KymPNYKOMLH5aLiU0gSLSrs0lcmbuPUWbkdwSlF3tAaKOK50gpw55I9JJZsRBt9qNHBI9wD4FsJ3
6XigdbaBpr7wSPK8aM4XKcRzMtLm4tkS63ORXnSPtxABr6NWpmlEawDJEHcL/Lba2Yt1Rvw4sXk0
BirDRc+yys1edHyKKvD48T1wLsn0hzbexHYmZSTrGrQWr6a1EzcRV0phFzQ5qiDAc+3xRA4SezgU
E4ZfgzBAkberMuPXnBM9AxrYXUNJk0Kg9NNtDbkhbk4e+0G5RZIyS9AmyI3s5uxcch0vJ4pMxTNd
xeSbNwSNwxrmLSAIIzjZ5xNohLYDFKmzRoTG5Vywk1TD47/7LMO95UMm59mOI7ZMSIRDjnLGQxoS
/pb+Ohj/AgMS/TOt7wq/cyaTyshjPCm/6aW0qYZRBYiPT2xc4pIq8UdnwzxgSMJGm6nXnruRbCNq
9wxQbsBa5i+6oAD4DF+8dW2zdMVU0kSgwqPDrcg0IMrx5yIqY0MsuD+77snDhGxrXjf4R5sbV92m
szHxNQotANuK3IYbwivBm3yIlZxVefC+PQac0o1QU1CtQXcILnl3Hvj4Y1KkAulfE567AKTuzEBT
mT+96E/+V4dvDXWdzhmzir+d4G73v7H1YU8bK7i2wcEG9pk4v3l4CPnGttix1ut94UpAzgLQBEcQ
wWJLzGgRAlKOm70q4yyHRcaJB7k7Nnt6BDL5Ontu6mHYaU8BdO55MZvtCRkxjZVnSbWOxxdtqsab
3QDVPWrTvgiLWaw8Q041NfjHls8WzyzvhhdLPZaH8CDGMD2v49tPSCONjRy7ofmJdOac4YIT38J1
b7EqxTYWoWVkvbUIpaH5N7Fv8luxXGlYnljhOuKxOA2Cr2LWyHhzPknLqNmaCjHYO6J7wUP9yBXM
2MtEc0LxOneEmt+AiADb6oUQjNwS3f9laNDE9nSVWAR47Fgo/1/XkdVEhDxiZZpdIEnLV1RS8tW7
svgMxxMf3URV53u7PoE5gp6JRdXQqq2FjFw5ZpRu4/jS4886xiMJBQVHscxrNwOoZEqNdFwTGVNZ
54Eip0lMNppfv6tWAHcKYjhRl0is/1hY6aaJiHkBEy1OSsDOALd57HDljEzSOcjCcgx2k/FwMho6
DPPyBUy2wVyJq5eINVHEvFQHrp1M00lGNzEQ/sVhpME8vokYm1j21nBWcAAIIZWnjXkZiIs5D3Qa
x7mvP0MCUM0duJhAQtq/r4pcfJIDMxqPHnlWnqL6I0aDp0CulsCYm/G0qAP6UyqZbRZnDioc29qF
ZK9pErZeJVaOYX8IpgdL/WCFR0H/GOAXfozxbhox4lGVQcfTJyCWw4ePgzMDAdwSipPP4u4nMK7A
qJJxJ2hoVEciUci/hulNlaUZrgc0i5rbGUymaHOLt8mAn3MmYxvlTIDTTishDxueD+yBLioQqm4k
Ip37hcNtyuhqXAvxedUMro382sFqEFSfEfP8gBlsSvtaK6oZQ0FnTtIHO2O8SGt9ptnyXo4ZjNLL
XMWh2GGxmH7IxHMY+2L8Z9PVV9qboQAg4rUsDmRVfCJO1g3PEFPkdO9HP3a480J7Hbxk64WfOEUx
QjPAH0FQaajpdZeVPv6unQOhzTM8irWK5OSaap8e87qSPpzqM6bqaGs4xIptg6Yt3bEs1mmugnFa
g1+bi78xxLjIlF2z/FCqB5yTur5o9dUREWWFxAL2GtNXX32LMp1+6Eeo2WBGKnT6rLA0Uz974uUU
IMvPiJalZwO3bui8Z5fCuQzGwQ7P4jtDGw8x6lBrzLn/x/EjwlEva+nLtjgJeOE5essK30ofn50T
JxD8RdxcVfmjTAeDw+NgUsvH6DloYaBIZCDwrnFqSNgPNU6AOawDknpy1CnI/sNx65Qr7hdu/Ywe
LFPlxPlJ6gN3VP8Pvy0jGzy4usniy3A+2+vKH4nHCLORNeghuuucGd4u6O5VjBz4pgmX3aGQX3FH
H1h0m202LHKh0NL1PlXgZpBcxVuJz5RMKYD2cyM9CN5+s0ky8tzqB+AD3sx/jouTcK11qOcah62W
Vg8OAbz2uJ2+OXnZ0W9jXyhAWX3h86P47fMXmKNAn0OUa1C7cmawfxyhY3Jbri53qzL8UphxNrzm
0ypkWRtaPM8PfuEC5re+Yc7FKyv/PTg8riwVSqAvihQQLYOuLEQPMX6PeMybXRFgiS8gd9wIYTGq
fSA9rSNO/LlOLh3ZzkjWrgFjJjVAo8ppWp3GBXjHhkaxHMmzwYbhzNURRU2l06qmSUNp0in3qvvz
UF6OrEB1uxmTq119I11mImW5yrelxkuzXgU8GE3X0hmAP0z7VEOUbvefjZHO1RpF3wTP5MfuOCU5
OwubtTBkZO0nItkxv2YMnFTESEZ8EDepP1kuuRBu7/y1+ieOSrYRh+BMRE1dcjGnYGfr19I5qcot
5urnzTZ3XnpzEP8RopqMuwv1g9Tc0doGPoQ90ztxrE7ZIsr4buXHvoFGfGC0Pus5YivgQfPw0XYn
SSbP7VGVt3B8EiM2+yfGoaqHcjK/18nLdN6pcnNiZ16H+Bj03dge7Lp3g/JWlL9y9K2UP7l35csq
vjngAAGMEdDIbLp6wQ6+hXid1LlG+aMFxCjDXBvnJUqbjBUY7Tj5Xoa306wPqQ8xwDx7Cfjf1kKa
gCgfh2LwiIytuMMt68jkGQYJ35aNkJrZisPXoq0+tOZqmAzN/kfSeS03bmxR9ItQhRxexUyJouKM
pBfUKKERGqEBNBr4+rvg++CqsT32UCTYfcLeazffCBanAzVQc8QY5oqzDo529TAQP8rrioerVa+P
dT6fJufWeCeQXAOibMujfU/eJ3EcsgfFsH15q10+6ny4GddxW38b4/7FNBbGNl/6kTOQLAttOcPF
Mwy524YKX9lIsvLmVVBulM9B8e0glirq50R9LXBmy+DrP9OG/+Xnd1YpD7lelosWFQfSqPcajAX5
wdVtNTb5HsSNpf8NfFNZes3VGmEGwKqkyi24mLKE3YrROXLr9HmhKJ0RizTxsAtmFuUjmil6mIQk
2eQ5CeGS8XfYYDmSpn2/4ks+E5z13jFnuVMNxKGmyBkruQ3cz4ob1ZrpIdCameSxNxc3/TZo6ELY
cgqlI2h4pNNMX1kNJ/4xio/9ckrj+1h92d0DYIMdfT2hAYqFWrFNmKfiP1Lue1TjI/0x0H9JyJTw
6TUV9XDs0CfaPL9Y5IEuFHzBbbydQ4uHtiK3BflK84QCrV2D75bHtHmKvGuDOGx95m1oeW3/YBt4
lS+B+UV9mev3jpy3aPAPLVpXEb+jl9XFczOzyy+fjf9xKljnqxnBSc1y0QFsauW7CWfYFP9pmqvT
fPN0h/kfYGRbC1YcRrpSBECvyCB0UPJAH0cLBCgNyK5FIW8hRbPo0yTxRq35dccrzBIGoxQ8q9iW
0z4ka8PhnavIqcl1zZvBmo8fsuAFqJzQsVOd0JXzs+ZUYk54sQNo5176BQwpmD4CyM31REQEK2he
l3E/B6ToK9epRNq2/BfsglCITcfKbKHcaJiiN6TWua9zSoUzPE3InTvQab0HioElrhsDn+TV1jFA
wWRzmKwv5hC3ef3OFCOGNk8w0WEUjdhztBrs84jnuXvKWO+pY6ddk+9MSvRhZLx7r4cY0RR/VaZ3
bXMru8c0RgBA+WX4AG9apOBp+4hNni8yXz00t1P+y40BqXVbjM0x7z8ilvnrBzE55UeVepgx1h7Q
o03/bqdwr0ALV6A92XMxukRYRLtsjesJ8D06W4CMNIXWXoXZPqpP7YwCjHAthyyLVdieENda8N5P
EsO/eW6T+3b6SNn3jnCt8c9vBL0TvrmKPTf5s1gAi13VladaW/slEgcftr1idj4h/4kfunqNuvkP
0BFVxV7kf3tOb4eHtiu+OILfjXcp0/6vjKwT/6f9+unzXBq4JOTHwaMudn35BXzL1p/7aGBsRjdq
9E54n5OUCNxOUYji4Myspwp+U4oIe0qutHcXx/duF6fauZIx7/iI86NECOxkcNPMfvaBsgXbUTNh
t8pdohaq8yslYtvDHcyqU+i7Wx+FaVwoEPrZ0afPS+bopGD0NViH1tUenQyMuOgGlPF5JhhcQRwu
O8RY/FOwN+wQ9Z/1zbJ8KqkpuWtHsAW7Hkwosy8W/dbWHblJQ2uLkIQFIFEV47iJ+HrylK5fEI/x
gvRw0sn+XOXv65uypg8I+n4WwFSWrI3/1ZTn+yH55A0aKfpyQIRMGeP4LVteHGtAnMposR33YfQ3
YAgeM8HglwDDOUA+0S/drx/GVFKCuOKYDz55a/6PqroHv283SB1sjFq4z+nhBO69SLY8LDkBJM4m
tu1N4GCFeSX2EhcLo1ZW8BQ6viKypWVvxpsIQZAZxsw0FMHAl4Xs3vYIEozVk/KQwTE2J0n9yXCQ
UW6N0RkTMI97x6Zy/SMm9lPeegiQtFQQDAFLJOJdFh3vhCboWEFTiON9lAkKTeeGdVi3gb6nd2p4
WA+PschO+1m/C8yokXtcvzMOX6FY8DhrcbTovQKgSKQXdO9kWsJ0/G6ZntjKPyqX0iLPDhA0ICYg
9oKtWkpQTUzxV2ns+qlqlrYrBB6CIbHx9MLuxu3QrbCab/3N2C4bQwmaBF8J/qd4YI0/4aomDoP9
JMmaIxFlZ0xMjkCU22TOQ/dnbXHchdt6pMd1pLddz3ecrpgvfvvuDx973P4GfOQL2k1GFJswBbXa
catjfuXZ6IIXSXmm5ug6pNee77JUrw7abulk5LxAqgvkLdgxzA/4gOWZQAFIR1hIsFpGfCAym2j+
oMRVOBKbh0LM91M6fIN3ri39B/zZhpbgAuww6TtmfrP1upQFwmmOU7W1hmQ7zgRzdqyJ7QUxdcLR
fZ+RU+fdrT9E0kxckWi2GJBp+nvK/zVzkJX9oE4eyXx5wdaB9yWmFMJ/jW2ZySFf/gaFEAKVwLjP
M0tLwpcEG5rZbXZV+FTxKVEYXFjzau+VK40Df+IrhMVGcu9FPnj0+TwBOTd7Z3pe97Ul8/zoy4Wg
pJJrgCDKXyx0Tk8Qypk1RZgxmTd15VaWGVvAyuz94CGXzS7nsoghbXF7WuJzFOcJlmeb/ndcrA+E
ypa1Y10X23yn4bhlp7g+DH1zlyj14A6fBQmTcuYe+IKFrp5R+OXuBwOWlN306g5HUUILnvFtehtq
G1/pAlv+t89e3Pk1t6+6wvZvqIxpkgjhk/20j2iA2ZCvsUbe0Oxd5scN1gp3HX3yr9plumnb8+K+
rnr2CT0B9N8dyob1p23eHeQwTgdN5C4vftdjtmd0ybxKInZYiqeoeQuDFwoVmIc3EvzW8qMgSsTQ
dEfmMMSuiPl3Em/rUVnjz1nk+lGXCFhn2k7o6Fuf+RRark1+P6/ID9XueXW4d5/m/M3hB16hhmKG
nME7izPVzV4I2tPtWn29+NY9sSI3Pir/AVeIYpLZd78F+fSq5epHjTmF95xibcB1haiooEe1CH1j
CcWnA76PVIJ/HabOLoOsHd/oAdgv2hrbfS/CfwGOMf6QmYNqPTVNeXWWpwW2IuEaOZyTxlrb6+v6
BVv/gPUHmdr2NHvBbn128+CRD0QyAXcbkO0OQLfo6CkmknLPd05S3TIa9ob1bfM7NEd3S/CUV88I
70fnLZB7BuZF8cSvCxtoqrzbLwWq/QyrlPuUM/9d//jNhBBp/WhV9bo+aqPP1gZdUjIAZOIZraKf
mgBSlPgln1sEWC6852HAy8JrYzgR8Jnwo/ISnPa9IDdVYr2g6ecvHjquztR+W+9ZfuVUuONf159S
Ew0NX3/HQ2Y7H3xO6yebBbTBPI1Sod/gLdnHLJ+rhVUmGkx+ln/rg8bv5W3htRbIl6nr7IJeB/EE
lSkLu4LKLYRvSTQXrZcW6LSsOHrpJaexiuH5jOVFL9y5KPZmAiQwnnZxTpq6Q04YiwLihqP8ijf4
xvfbY19PjwKUT5WRoTujktaAPcSCQSl50+5A3NmfdC6PuUrvCTJ5y3rFjl+go8TL573aNWvbuj2X
4fjMzDPgcGrmOaDjIOMKpZaFfmx55lzXnn8P2/2gKu+4RONxfVwaxzkSrTYVWLZUA6R4RQkKg1U5
aHADkZQ5GOtfnMJUdoVA/FVjKl1GloTfDl2EgrwWecmmUeT9OghOQla1//wGCjDQNUfojSSKd72z
I2j9U/Hasp0JExJKR5+3RQG2TgG3IvuP4bXDGN9XE4GkNFgpTIK4I4J1PiyfL6Y3HEjOnbZTOgry
XrGL0qgcTbNcF4lwT9t0HsOGqWzK6C1x6rOF2lmzk17vXhM6e2m8A1mrp2rIT4woDD59El1vO7Hc
+a6i/llDtBdarwl9A0UPghXVkgwOZ1Q4rJQ4zfDQ79brvL1mDQZCdL/NWvcPz2iEcPZk3aclQwut
tflSXflNAB2rD48Ij4EWbLE85zw3yS5Z7AdESU+53bw5Todsf9l3fvRdQr25IbK02cf4AJJ6Zp7f
SOyCwxkMHcLUtKPpIrhc59+VofapdfoZe2gHNOBtblt2k7jThrCT11al7EyZ/bplfR/YdH8hKoEs
Zuy7QEwfcKCWeAXApCBZCwfSuSvyFUILEySfD0Vr/QU6K1LouFNgDe1CEzFoOLeTYU3CCfEczsI9
AujBhh2zZOtqZDJplM4kt+q9lWMhR2BMOkvHfDEx33PwkIzhvhXRtpvKi7iKCIjOCPq6RFrPClZZ
0Jz4K0j+vz6KeAYAihFEpBCiB/jUzpodWhRSGbOAEp9WiAxiQfSeWnRyxDtMXCAAIIDCXuBB0yWv
QO8ZOg8SQQoArFhQ+fzRbAZS08TC7dHzyMkBVy3CqqbdFlV3mli5+Eh6lmGvegdgPhm/QPC7CpC/
Ss7YSEjmxXzZ6WMLt1myKGrOecuSWPR4A9mXJOG96qcndqmm2OU2Dvg8p/VAtD/hDOELNjC3/VZo
ZQqBNWvoq59i4vG2UjDbQfGqLZz3Vn5IGty2Tf+PNMsdrEt4qitdfDc0A9FZ+sXMqx2nuBtV+VBn
01vJbTyO9i2rPWxn7ml2+UTbLrpkNJ1Tlz/T4Dw1671sVRg9GhDD0mk3eOvg6dioBi35bgwzTT+K
v1yLxVE/7OacaaHnnqyu2ouSaDp7AbJLw+Uo6444J7Z9sfPs6M/uP4meOKSl91b21mNJ6q+r6bib
Vy0kXL+YmU90qmf6G/jyyKEpfXMV4HaS9XlwUKTY5haIHKQYtyEnvin3pIdBjGLLmCkTnixpPQVp
cvVj+xzYybdj7HXH8deSRm1m5S+nYMBB6uP5YLzNhpMiLqpw/LjEFSNG5Y9LkD3ZKMyOlkZbnYyy
O2pv+XG6vRnxaWhGKVfpdBsXF7CMsu4wZygbMsqKzClSbnGHbSnYHRhDCOqcSh1jODAeU1H4Ds7W
lP5n4vWP0dw7W7tlQmQyGISZPs4w6DYNRAy+vtz0eLuExUAFEIT/X5e1GDEe7ZRiagAAosadr9Qp
KpuKkEn0qosBim37Q0SoTvlWAwJiYrsLLYKTYp9JbqHvrDS4eKNrjmn37JVgYxo/ee7IrIHVWj47
MiQmRXbb0uGj104NBoqhDBmBNIjpsM8MoyCCdJHG5IYtezs/VjaUhigptzo2WIBleZDJmqnHlCEo
SC9vm+U+qtpzVMMjQAM+YF8in2U7gvPArIT1ZqbpotbBTa9w7W88N3ksGQYGOsx2Tmb9dIX4Gamn
M1tNt6Nt5l2YlOPmK1lIlXMSjymeQngc3gGc6XGD09fbxkHnMAuAXy4RGou7z+2527fp8jOGDKlz
bwCoTbG5IUjrRSZsy3AfjyB68ngPnhwAWI5SHgc9sh6+4GCsfMYH1PETF45vYLZBag+6nyac/ylr
GC9RlO/GIv4iNeW3ZIc2yyY5BP1P3Yx/+nAuIRerJzbfex4VIptAFdQdE1n5wLl76+iAQfg4HcdO
3eaDPqQtoUlJlL3U/Z2O589hhUtWCwzmea1EDeWdC6YzCoOUrti5E3oVAQfBT7+EMY3E2tXZYcPd
icB9odSfB/tFmEjgI8yWvXIT9xBbIzuzuIVz0n8NQWZvp2S0byLFUrys3pHYPswe/0BMApAJY7ws
AFvXjP1dmrJG1B+p4ITPO1qjePUGVVHG09zYYi+dBX8BL29w3pgPlYcIoVwSE95S22cXnsYu4wIL
HeWfIhd5WeXUB5v5w9BNNUKGWtzDlb2zls7ax/AFiSWntF+VRHm9rmj8v2Earn+H6+G1kp4+hPXe
yBx3h69/ulx95prdsh/nOdI9QtGRq2CW6O+q0W32U+WfhzrcEzG+szjQtgsCFUvZ+0z6RH24+iQd
bqgao/vdlPXnkYnopUTCka38YNjl7d4eEEUFs3ffsQxsmuwyznj0nepvb/S0LfsCyD8GS8RN7P3d
pTh1M6ocgeayGYACZdaaDbv1dNYehJUxudtAPbC3XiVmZHXNXve4YJxJc98tFagwhm4gZd+KxgPw
wJflMA1MfpTA+C1LrAEuF3qOZFdo5yjhv+zHSt33PksMC8RqN/VPrZpPcWjBaijZRczDU5HBOXAm
8npMeLFEAsg9eOzTHDpAOPgvDRYhbA6QPKwWVYGa0mO3jo34MDDkwdZZmGGIuf3bkpwcDvmrTvrz
lGKiLwesX2Pn4vtqPVYc/OfgChwoeQEOYFegBZ4ex0TZJ1FBjLX5FugFCGQZRPqA7EoQh3v0YctU
MWauNMQOburwklttsx2H0KNeZ5IQ9igaNW7UnC9APgZy6/Skmqvi1BPOwtacBVjWCMQMvEO0WKwo
QG37i8YJVeKrdEv9Lw3mYzwMf4sOIglUEKrzlFSWkeLQ+CcnKNxDqiRVVITUNIHYvTUL07TIlS8F
XrqTxt8RIZtK+qqH7A2TurDevGrSlz74kqwI1nF4wQQyqtxHA5Vv9Z08153XHXkzgGcSzNTwXWgd
1+yVkz0mCPe2MrKfbAf1u1zqw5ySeFHN0cEE707GQxssjCUHh90M7o526R8i3331s0yzKQu+RzeN
GGoQXqXQvA1JjiU4dv8uugXVVxCIMcdMj/LVYDm/9v78EWUI1Ft3eOorJiXMIqhKMjr9CUBdaiMj
FJqlQT0xQkvz4m/B66EbQ4lXT9WT1uE2XTXqkYju07CzbysNTGMZAKzjpgVRtBMrGs73ViYhVk+a
lTenRzU3NVeZWJfApb+dnYUxNGOdKqPEp8JFGuTchUaBxPAQ9k1wfCAjMEWNYk6borS3icDDk3YT
Xeq4alEl3EuAyYCUSGtn9Ggcesq5HVPCJsjdYrU19O1yLPN/jSHRbaRZHmN+sx1okC5u9lxl1IuE
kODKi6KfosyiY1piYStWMWycHIYhQcMxojXKuuNU2f2BjxexooFvZfNIpO66oCuW4miNKsJprp4K
w45KrP1wThb2HEGw9X1zT+BlSpItYmSZmn2XVc+cl8uhoL4Mpv9AQMIlCV2fw2mu90omKeLQevWI
du2uszVVwJLEN71Di12063AohQwjlvHarRmfgRgJr3OxUqVFgh122BWpCXZSJZTWuecfXa8i3H1i
JufHO8ugcSnTV1PEK/hEMHDw6uPkzETYKE9utdOfy8a6joYCOoHde6wZwyD1abftOl1vmZwKdcOu
A0aLYyFiLKp9HdHmDppU1KmO7zx8kCLOs63dh19tSB74ELXUxogHsjA82C7aIpCzlz5jy2SFz0PS
sdCauXsDTSgYcSKMnkT5lISMByIi7O3V2ublDQcP+fFERzZF+iAoAJm7doQBtBy57apqFSs3xMQz
0AkYzaPRQLMMdsbFsg/zaLlsA8ZxH4DKC4n/UdLZY/NA4JfxuzPuNOw7mOBUlBhwLvG2txewqD7A
Hy95bAsLgSFz6sArohscLrOHB8nOmxdnOsUyw4ZbmnWO3P315xTQgh1AMJPTsg1niXSz/ght2sAq
nBnLqHPgIYwu0cbuOwOLr1tG5jvBO2Cjp9mQctskndj3OPeQmJKH2gwgzEnrJblJz2G148LcVw5H
lxTxSc+QyYoey1bj8f1Ni7s+W37LmoFrEDKP7ayT01JCiDr9tDsmTgyLAUKFT17Par3V6LNSxkxC
pACvuc4j+PZN79KLyhDobPlLztNLqmg7o1ZwD9j4CsMAFGHxkrrDyQYG7kgWP65uWEO51pq4XFzr
KcIxzcTrhiOElhP9zBA4q9u2+LQaNrgmZLzNNrPqCeTA/G8znz+MRY4sL/xwMm/ctX7B+NkDQ8KC
+aYPEQFl5YptmNnNAzQ7OdRqbQIMzJ4GSr4IEpg9/TC4Jmmy63ZT7t0jk7l4IL4mvVoraE0oS4sY
aIGbAFn2dm0WTLsQ4v5GBfNF9mNGrvj87XvxHz9cYlItcdw5armr24XM+cAHSRj5bwA3sx3Zfb9x
hFXf5GG367ozIrpeXkqH9AQvg2fcKtpHHiBPoBkLYT/6rT4AoLhMefrgYXhRJcRDmHrL1grkHYOg
lsPHOwMMp9bRWCK0XSB285HZJQ1nRV8BUh8qcpnMn8nMyw7V/3PmthxcEzqSKP9xBziqaLbdPDn3
ddHvwFQSmlGX79JHmTF495yS005248syTF9u7uzD2OKe9IZDuwSkGTWwW3vJcwNg8E3ZkHnahT2t
DUuTwxq9AAk4CEZ4W+TAXLkNrGPCySitOWXHMz2nhvG8tQptY8Vk2kKroZmgqDpYdkGJmbgTq43o
eXAWopoktBRDG6edAvqx9ZDolfCqelTeVU02R3QrOdEp2bGLNNy3RE1w3rMbUmP9kK6qaE++DGzr
pGuZc6QbdcPdROFaMq7KGNWsL0l3HgasGCnPINiiJQE21qDcAfVkPV9ET22cPLn1iFmrZx1TMtdy
Jhx0VVnSbJOU6DgR6wAIW8o6ytj52+ZqO5bdyYWTEcTimgi+HFLJa5MjRSAf576S89+xC6FmXcew
ZmBTFenfEd1FJySIjFzxxRpPJSmD2uWDKxRmQW8KX/0l3nmZ/tvX6J5Ki1kkwNUbJ1Hgw/mPQjcC
9m5ZXxnrSoaAX1NHE+ouE0M+PWK2g/uHzuS2TqLf0sanIxjJEdL3pycueCvq4LMp0wf4zhj6FeP/
noPM1fZFlmipTfcZRCxdUCaEuXxVbMyWnnVOy9enmpjJl6h/YPVgRsEY3BSkzA8BM+0AOpns7qOZ
cbqt06tmUgMOooD/nXxbVfyAtxePQbwK4NmOqW4+1Kg8bfpMp/v1ci4hL6RQro6diIutbrKXbEah
5/h/E/PepNOZUDumBzHXY+MRsdBmHIVp9SrnaThMqBhOSuOO8NFBoHYqP0wHBc0vGOFpMHNRxMt2
BelUJoYD6EP9u/dxo1nsJINlJnJIcskILnabgeBYd99maHHn9Pl7Hl7IzyBCKM0/BjMcETqfLFrN
sfffIcIg7gHuNScSywnriRmmrs1XUXjI83TrXEvH+vTYZYoESWNa9h/IeWK8P9CH0duZIIDJPSFV
xmoO0qR32Q5EogVTODs2CSPMFGn6dmu2DvtU4jEWVPmoxowF+89TP1lYvwTZfDPO5VcbMZmMBKeT
iNNyH7XJpRzdea9Zlusu/ei9AlviMP6OGXJ2C3p3Fww4ox2LWhX/5w2DsWPThnqzyOdIhiBla2wX
2Vsa8DswFbKCjpuXNAfPIlXFaphchmLbeoW3D1smcZFb/AnkF73gtV8XIH6KnB1WHzPO0dt6qOaS
7Bjxb1CJMAiD6n4zjISJeGQmL1m8bL/nsnsYKay3beZcZdmCm5vKcyXERXrydrIbcKeqeypga9eS
Qi+rvX2rh2sWIm/v8gTugJrv+obhH7sE6S9A3+tbLEutzwQ/g8+p23EzhhFtQgbgc04Z+6fRXdaK
a8oLTREuWspcGoMdtOD+F0AhthnStjomvE8mGRrFpngMqZ9xRTCvE+q+8jlUxqrkkDbOVWTN32rF
41TAp2pugYHFkCY+oZ/Uz0IDX4TY+AKnS/hQwp9kLlbCFWcLMdpMoFgbBCQ4ef39nNj7PITgZTOu
lvptKUyOJ4V7ztm7IYpZfwCeSFoJmk02UuUEft245kHZZLa0cNgEwtiwlk9LEL5bCWtTV6T4KsN5
Z4rpwS7Hh05wQirlWFDMUKTB7HXjfB8htlnnWdhreS5rRQ0bpAPH5oDZcrrlPYDziTPE1vkb1dC1
rphacq29pGOMFc4Ah7OJ0TPjeJtTQOvcPvnLH2de0SSxoFGhJsHlbXGxww9nv1iVmFy76hVmxAMl
zGOQG6bVEU3JPJ36Jng1nSL9MLp1HfeaW8NDPqPfszz1Iufh0lr1J5PxR3e4lUn1mnaKWIrE31aM
elrqSCTN07imfXvHoTP7oUO4Nrj7RdXf68tIGIwpGf6GEWW1Z/m7PJ/+La2+JKM+0hMDP1peakjt
/gxX1Xaa/RIEu9otmQOJr8QyyFMBgSG4bquARs0FO10/Gc62uXw0jXdiejkhs26bQNw0On7pRX6x
xoEWIx3+8vuENe+LHl1aFbzyjr8WzHyNxcC47cFCe5IweMK8NkzO9wiO343lMyFPWc67EH1KM5i/
A1OPQMK7MsVyjgUr/i7uDap4hRLjFPak1yBUlNl81DVfU9t4DxYpVjekfo13tbu+OFsVm2BMLh0O
GyQVDHkzRpxxwcwbdUVooo80yaha8+mnrupPZ4zJIs/yq42UYCFvAlKn7Mny6qW3CVyyDXTwFmmQ
9V0anH1STx2itQfg1iZt/yaaib2L75n82nDZz+n0msrmIS/MURuakAEHx6TaN3uyAaF6bwXIosbO
vqaCMQJ5nuAwEQRbbD4agUcNuYPXmI924fto9xfbFeiaOWS6SZhdGmVsBMEOx2D9PCZCoIVvnJnD
yrE+ks7fFRPBx/EIfbtnCsfdFu5ykKU2GgPOxFMfo0MLw28hrCdZAK8bXP9cyIUCpWTzak3v/73h
OkHcz37tSB2ObqyoScNYjwuFHhKNU6DHrVtFrwrBZ03wa2Qf8/F3UT2WIYyJXfWCsaiAMMyIlBxB
nDMuBqP7edSnjJN4a03LnRJEEJdIwDzcTAVZKP/9wZPMP0ojXjUN1k2LcCcmoWT4ckdI2QmbwgFV
pQOV0o5BE/ht8Wi3CxOVyZWI29uzK+unERJj7kbHTLPINx53N7mutPF05MBnpG1/ph0mfik91FbY
ygLF0qDzzF2ywtNEF6BjM/KxWZ3UaUkZKNgFRhUn6AJWEXgZ5eL8kI6I/SlQLwIg55x0ctMm1qtV
5AvjO5S/uGJ1AdJ2nk+Laq/+GjYWCaQ8Ptv5/yYc0yDfbT/dCeHdB6liaDe6F/ZYnyDD+V83bz2b
NDmOEVYKdtaTjRjIVDOyUe6t/k8WaNatUfYnXpdcyoNUD0YAUuxDRDBhGRukb/BARDre1nl4HEN0
OF1oTl0WPiINKfd0JV6Q/GQ9X5imQ3YXx/6XpVjwMSN4LWldNqi9yY9+1N54Eas4QSrkS55X3OOP
VQqLsonS59ZiBxd0NFAi/e6Lpd4CzAzD1xzvp+rMkcXZpZPshrELTpUCk1Kbv/VLH4YoAbGmYB7b
tj0czQAkqtOgmwG0jREAfZRV1Y91GHbHaJUz1I+Tnd8ReB8U/sU38ee0Ko2Nv3B3fNjEqsJ/44km
O6iYeWBrU78QjD3CgdAHYoOLF1t023ZwXrtAAu9t0awETXsOID+2oiavER73ppycl7ZzptswhHUF
L2HeepKija83GNMm984esi6mrPpdj+0pBpC9w1qBFqzxkpNbyM3iLjZMhgksi6awkrb/6w68PaJ3
HeD7rDGT+VbNAwawvA0xcXrHsoKT503/cpuZB0y4n3Z+AQfJNJ9h1ib0ht+wJLaTdLpDtzwPTHUI
6RL9bc9qsnO/A8uAd87Yd5pVzpi3Px242pXQfD/1dA8VPXnE60CU5LAokSz1PWby8X+jZnHx26E7
5ovz4vYGo0XH/kBdOZY/3EpQLapPIQAa9Fxnu4Hp92aorI9+waZllefEJ7FIxxSni3hOUfeh3E/v
Qs+EN2PMcUFfvkaRHqpqVaRV7EjDwYI3kP4SGc4qFU/bbJhpZhP7sbRkRB2qM/SBYGsHbC1n13qe
B3Wvg846cJk/FoDHRBRcrU7pnWNZH4tGQoxsIKDQJlG8i2jXowuqTLzbdUc0NREV02XygufYkeAP
pvEuiVnT9gqPGWUL6qwku18me29Fa01BUAB0BC6OLAJil+MOpbLY1PVoTlHtXRpC0zN2wkc+gdKm
VfRJBBpYjqcRcIzaGZHvDTmBnfkxCvWBExPvR6R2oYcCIrfT36hFCoK7pTo4Fr2Tmp1jYJMo4/dk
rxQ+Iyy/i1DGLLfJCEpezGBvQJ/aPFX8GaVaKyQbQ3sfY3Qv3+vC+Wk9tyLVYzoa2LsEH8OpbEJE
WOzKzrNNng9VH1p6u93WqzHOZ8vNUNBn+gcjye5HFg7Ocme4M6BQQQBr2U3n8jIOgNVmNl52MTDS
4J4pWKb18RBeKNPPXRzXIDSRDMoAzr/tvgwDeUyeqh4tmwWIl129kHopcin47QDJMUzt5Qwn4cGe
DKgyJ+oRP+W//WwQ0NEbeg3a4MC96gilmOcSedADH5mlfC6b/LNx7EMQ1gyWZASemIsUR3ycH1M2
dBaJP1mO+xFqHjS60r3G4LJsZH3N7NyNS/bp9dV9304EsQKtX7CHQuxjtbEU1pcvMGygwe+xNkaz
z2i5eBhGHq9FCeIhCHvNQWngjEJ73IX+r2eDxMvRHtCeQMdWJyvjSQ6rxj60sbjV5JqRcgCrw+rv
TarR6rKwdYG0MKSScIDFu1VTnTZ9x7S2xmpXVMS0+Kb5WyoSZPqcm0/FrBYzC/EE2ickpuoKZP+l
jy1qEkL9toUPDaMRDz1XLNFWIPAtD4ZC2L6jhuDsZMxCdHS+NX7wNtrBfbRc9TgK8hI6UlTEkxsp
uDhMv6ld9M5nQUiIm3Ps+tQhZqq7ppVcuNDMCdgprroByspyW1qMClaYUTF4iNmrYGbHa32lzmgz
ksAsIkk0iSFRhKjppGRtkAdDdYpnaDZWxkp0zgMH9ED7NKZY/hZktjcFKJptyB0OYoBCRyNvLTys
b7Xp/b1OxZXZyXPQkdgMtauLX/MVJgVFY9mRd7QzbK+xDmpCIKYOJ3lSvcvMTfdp5yHOQL2hkj7d
GwD8rZmQeobgk4cp7PETlpvJsjga5/gAdwt+mJPemqq5r3qkp24UfTBRByyQldQ9eN8ZPrMiCpq4
3fRq10zBHbF/glhSXquAdypm3FBtLsv9UHRPoYskM6PjKHILrXl017YOUqKEmUHCJmMq5aMb44VC
TfOvUapAC23dztPyis70cVw659qk+6GHrV2H7e+ssysKdg7s8Y01+qMzDdfZBIjLoC4cYndAGjSl
r4W30vuy4qwxXE6EUKZCPTVTAlihSE/ualBqN+zscER3jncjbX78ptHfQOQZjLG9DxO1eheMz3Ng
4XjCJJlkSbJnT3vL6tsjC0wdEoRIfhz/IU54K1Yamo/GlZN2X4//I+28luPWsjT9Kid0PaiG38BE
n7rIBNIx6UV7gyApCt57PP184KmpolI5zJquiI6Oo6LEhe33Xus3BkXWSfqpWuWLJrhQ47bhtqG2
UdT6ruOMcjq9uewgP1sVyf++7nVHrRQUlfz3GK/lLgxfGg11R85G6Cl+A7yv/BFRTzPKaDfUCErL
MdowRfxGhY7e0N9FkoLiEyWVoOlFlsEgSrzSQfhEYejY3VheGx6VO/x5Emv4YSh+v9bl4EFBzK8J
pHu5KJMtC3w5dTngp54h1EqpW5n27KWUgQSHurcqjfCtlpvrDCVqi1MeDjSpHkU2BHgegdpebmtQ
1dTnDi3xqmZ2+dQ84cJr0GbJwifYO2ox1p4ldUNknXgth9VwC+ZpiW6uzUub8l89MTQceDVl9mK0
OXXQPqXesvvJm+9esnQKoNLTFA83bDkQaT1KNaNWg2Eih6MSPAEWY/oeNxOrfDdN6YWjE26L+lZN
Rr9qFJ1VoaKWYLSPGQmEVKnAb0qtgINOYcrQHNNo7/RmWps2ZU7Pf1K8+nun82QT7AwIj4CaDJP3
ukzeu5SOqrD0mV/8d1WWPHtW+HyXC2Y05mik2rriqQpN2BUziTadkz7wzhzfhHCnX5UFi6vCJBQG
/jkJInSNq4jtoIu+U475LuPFatiYUGHftsYE11+ZWurjpuC96AVTxs/tnyaFe4Yl3XEv1mwJCdae
F51mRTxnONuZEldmYlXk6hH74mhX2oyXhIS8eapNW9+CsdSlvQ32ztyM8yuoJA8njOLZxHOY6hls
YioR626CfuXNhkAahwsuGuQ1pilxSMpdZJFIHXIsME+Uai61xo+9TSHEGykHF+1w2cjU4Q2L81GT
xZ3iUW4aZ0kmKbR+Kjo0WSPEpVRvkfhdV2K8NdHaC1rABeNkUZm6DniEriSPQ8LWoxdVpmA0FeHT
ZM1grhA2nj2mbhrGe/QCyayzVDJ7ek2tbkuh6rbqEV3VO1DgorwVdX5ha2EGY7bEElL+4bGH9YoW
upMZl0hH11RNbbC/dcG8DTet4old+hYqwZPWjtIiEnOJgJrgwk8ndDCX2GleTDE6jipJXJLxJFPz
7jH1sC0gCcaW8F1YzPOxIEHnc4WIPcocXWHOqAl7BWbwkoffukzxDwWGSvKQMtvkwX5AhMvspJJd
kgcvkmcDxV5STqiYUpN4TYcAjXbAe0OB4JzZD+4054FqVE0zKigMdZdBYCgRiYPN1pIhgA+kPsXg
QEF8PIexAtyxxj6jbJ4w9n2z5xMo0CbMoILprEyeE2pUSPhyNgoyw4iuIEu36QdoHHDR+mVe9ncd
FiW+poDNsJILzz/zdKEAVYaUqav1OoIXqfBbKIsYcDih2dSW9q6F2yoBn6HGpMJl1djqVtPj1n4z
MjnJufGxETpWHoeqIlIyTRh/GkF9VfnocmFXxlVDgb3C3TIcU649gfqa8/Bi0bSgxqfU39eZYAxq
AMBmmppLS4J0JdLhutDkHn1sXV3lDdctH7W1kkuRR7V3zOaCLOoUAXsJ0ucqrgdcJLmt7rSIsZNE
D8wr3A92YK764U3WBPtJNKc/NS6GtilRVzdmCqme3BVa/1RNAxxBa1xa+Ek63YAweALWBAwgV0eM
cFC9DJEDHcCdanWzz+LQd0c1e8D70TGB1izbhyBpHjLBUVQUiI+1fnU2mhRr/MCX3aZslVVH0Zm5
Tq29FKNY2gHugDHOyQAx0vUkVNPt5pcTz0LZUwVJXnLugN2dOhb6Jq/wj0eODIdiNXXYrQhdVUst
R/qsAZVckbThasqksuHHoTuT9sWNEQncn/2rIMgRFUDeNa+KN3M2CLAN5Gqie8z3pr0NRDJReYFE
NpS/Scp3YwSkpTXAessS2XY9V+F/+o9Vg9XtACdXNaWbGs4tVofTilpf4zT6hVWg09CP/gs5kXvD
/jF1XUCmHnAcXtQdqrc2VzpPuhIyxTmk0m80rbmT5eqmx4p6kQkKkqrXPc2bhg5DD9sIcZtE0aXp
p29SIP+YIq4hWkxBi3JSg5wxRBYV2pL3oHQkyhJsb72wv1PNCHRfOW7KpPyRyCJzMw0qYpU8txbo
9mzWgZCs3nZiI3usZz0rTa1fDZK6IOjwrKcMbAI9ra3sQRFBjSzHTT3BQ4RXfqcMYuAKFW+D4UVh
Hw6z7to0a6y79Z035+QrNX/xUpZEpZv33ewIH0oWxE9eJJEhdn79oBrIF6JCILDdJM80l9kofTYY
yBXRPkYFV56wOLb1WQhKfk3VchdlFHVVj6KVxRjJMkKsLMVmqTJN5WydytFFrEkrMp8kWzp0j4w8
2XBksyuFSKgn+F/oyBhoNrtSrSQvA9SaoU5nbQfKrhCZ7wc5jvH/QARRi4ExlSZ7ItqvCPCghpGa
2TpAI2hMm81owaYc6zhxyfMbrQRfX3GCLn/TU3THcsVfRSU4MNHKSBjK0Bey7hbHSEgZpnXj9c1j
bfU8smVEYhV8u0LBo4OZqFiICZSNnLoZmJcBJx5Spj+LJl3FWVe4PIm4a2tls+ioaCObotFb4Rvy
TsEikBFpGatqUwuFaxFwhih7Uevq2uy0my6UftSJtU7JkLiKSSkuL7r7yUQPPoK5taz7/s2YpOeP
P/SBAU60wiF8wBTcUHuou3pxpYNeGVQKaFpY7HONJ388cpqBW3/ogbebnWIDnSlB+fJpsZ+INfdx
ivUJ1szQRyTNegXS5USQik1N8Bwh4TTo2IyMBpVCnh3UoLTpVaKiCU4LoTS7uq/a4kqt6/epobo/
f6heIMeML96zwRXBmXT2WSnzXDvXzqua6j08DcmSSWmX8r0i/IZtxT9PGjBtzPuLcP5gWbc2cCt4
r3gK/xqf1ZgSfaLuAq+5x7Y6wLepTF3VQNRKdA6WjZBPp9tcR2+jhLIG32vYpciWjDiruWWo3AS8
IdDb3MJiQloCCKtT6NpaM/ILQHXvJi/HhdnzDZFIEBwszpIRTVvRO8rAqcwtHFTJrHtZ6Peod8ME
lPtLq6JugnLM4D9noz+5g669dfBmpkyZMGpEGa0Z2gfTnlw/tThwSeJJXq2t1XLce5VAmZLStOzz
rpTKAuyoDvnZU70zMlvBYkBuN8ECnHIGxWPOLmwyOuCu9VJW+UzPwh9epsrcF3j9xF7rdNjOokPq
U4XhOBETT1vuRWj/Zsa+1JaqPGtvNiC5PT+nUBmRpaWQqK0kX/1pa3iYW2izSG2gr6hZXvfYm7Y2
hUQDbyPSCQrqO/BPaj28Jy8U7kvMGTLl+6R14Jua4dbITaf1Em1tV/CC1DiFpuvraz/Dq9sscE02
4p2cDclylrLQ2dFhPkrp2p4uTcnonZEnO/oAaGMlpBiHOANHGDLKdshlWNezB7IRI+ooM1Vjeq7y
HvMjE2+StJ0zyPNIpTg19xAXYAFRoZTAD1TSgAmR0v2UZh+WMdLcaqC2k+dPmpVvPbmCbY5zg9/w
df5I8m9IwA34WCRLlUc6PjAmkJC8PoFyrnEbFnoNs2giT2VLkbacZGTNOuZbE2KUp7IN4Ib9pOle
h0cKFZKWvldE8wCPUXZiiasL9OxZK+W1MNLLMZpKR241bztR7pTKkU16+AlW6TXIStLeQ7CZRZ10
HMQ92cZWpyQHF3HlkvjOwd+WpQ57XYK3q/WtQz4XvCIwq2UZoK9UZdOL31vGSumRcdH790Lui40P
iiiXJwNl+nJLkgmeuMDSLQNUBKaoeq2pYy2Uyc5W7OmdBK5O85GA8H/4AKKDhJpzOKKpDonmjP84
J0sFCm1EcM7KLorCrWKkggO9xS1H59DWBxuYD4IxJdc9uICOnsMw8MpUorw2g40ShdEmex8C2F3Y
c+mprvPvWvazaTODanX8Mw5QYAYLuLL9Ac9uFKRFNZOtQkX/8C1shwnyBSsJC+Sid0ONp4rNKcYJ
hdGOd9eTGcVLZd2Gd1probVg6bdQ3Quk7NwWHjHjHz0kZXbLuwQ0LL2ArccwitlDclWNOeqSRrga
CwTdoDWAk22VfRiAjzYG9vLC4D5sknXnrrVCJ5yZaYurVFHcocSIK0QRHVEZUriycjelMvSlFMEZ
Tbsexpn+W9gyftpQXPzmLMtysH7hQxvyspi890ytuT9gfKVJKGMl5YNJaZhXbo8RQJO/kSF9zbsZ
QarKpEubXQoXYAWAu03AgIezgkM3ULDnOV54dMeYUOGiPmH1rE+f5wBQe4RMcaSDhEV9UJlC+Lmx
RKoqCi+TKG9d1Q7VpeD1wHOtzzCqrZWbsld/pPBaSLiPyL1NYXmlmYnYyJNmLcxCxoWhNrAQsLXy
qpKSGymCbGfm1KsyPBGssECHu4Rbno5sOiM7jjlSVC7V7I5Ueu90cWetW98295UXviimuK86q/3u
T5QrGku9VL28+960cczyAsELgnHLS7B7oLJ31jZSQ6bLDG8jILpqMnb0Za/waTBknQpPk1JV10os
hmfZwiMxqUmRpJHyBGG/uu5Fq28NHLeYtOq21nFDiM2ovjSQ5OSBPRMsJlzydrKJIMnURj/QB7+w
M2Jn4/TDHqgouYbBa0yAb7jzzW5OejU3tjUgzJyEY40OAH5tmtQYTub1JWRQUFrQEgp4lOS6BZVe
xQpevRihSSx7yxsa9jLk5pWtyt6WuhQlqSgSO0qn0T4H/bsPxvEp7yZcGEp0escsss2dhBRSb/nn
H/9P0f3HutNBX3iyB9TVbPzzUK1k3Ja4kAeTT83E1g10F4VEJlNuJ8psj0pv1TBhzHHtpaR1QKST
sFFSH3YBtc0ozN3ASLH+6Pr3jmzCRpo0H1sHU3CDbHG+KxW8pPmfYlWS1rKS3JaDHZ1VQxqfZQYJ
aiCiCSsRJYdq4ykTPI5WX+vKcJEaeb7zsM3MRjOKyM/4xUqV5cwRpQTblkzYtSpUlKXCUF1Z+Lw7
Eqq+rm6O3UWS2fiMKRSchgrTuqYfAJYG2nzj+BgabhjFmqkkVi3o/a2uaJFb1qavkXuUPaBGuXdW
+OVMF+OtP9pD8YQZN1pA/LuVBKj0whsbqIDwTZaxaOa/koDMNqmjixq0huzH4WtmUirXR331V6dP
qj6efWBkNCHiCxspLmMMxk3RwHYe0vq6ytJlH6vdLu5FxDPTDs57A/+gj//SZ/fSIUZ4r0Oy/GlU
pEUXh949hGHMojXZP1N6cz6QUBIhg4/EgAgROo/DbqMkPNgKfRyutFIfrhgaKOUMwNrA65acvSE4
oeNHDqYIMTRpupYn09uEOuoOFM9XvmLxQK0A5I4lDh44TmXfR8P2v6c35Xyg1WqjAJJCGX1CS7EU
Gdm49kHxh1LjDblSLL0AAMJeaM8z0VeD+KyGoV+1cn7h94DJ0yrSt3IFfLWPAYo3XLx2WpMCVMFw
t0TXdbxv9AyL2L/mbjpzU+ZfFcNW3BS2fuub8XCOzqa2NueZC2wl2o9GJF0kQ3UPNHq8itI6PBdW
THVCG8PXngoLCnbgdgAB5hv0/auzbAip2cy/d+xwt0qhlfRcUz24/R7iMDHfH0bB6q+1L/mgUEMF
HBKZ4YhtDRk1ycex5+MTcW7GtQaMz7mi+gUGLR29mAME8lEZSRN1fBh9qnDFgEOdDR6mhi9y/jER
K2P2JNCVdMNq7kB5DtGWOhTJJHPCs1NvY1fKsx9S1LDLy4H+/V//lfkxoJW511gQgxv43BxNNW82
fV3+EAhQuGkKGVGhlTYUgj1nbXZlWFW5nCB3boLKR9pOeaOIMWBWX6RnKU4fWm7Ul4Gq3n6MEe6m
s+4QmYc6iPP9JKO7i2LEVgoK5akTCA8nMs/IEAig3pwxI3KIpwiER3dRV+mu3QnGS48sIIuQsVU5
M74PzUTVQje4QJEyQN5P1x6CVF2aCMBcVh0Kv1pA7VArd1Xk1Zdpy+3DsstrSCo3XNTNq9wUzV3J
EzRIC+xmK+rNBhW6wRirvWHJyb4ApgxIaAU02QA+MJa3ZlhtSql4DW17fCxljBMLu78v2PLdsPZJ
9CdDfGZoiMoneh1dC7u8UDvbdhXZy6/Jf8INwHPK8eu5NzDCWhuyX30k4JeTYfbncGQRJOyseD2A
Arqpeuu66pRdUUDTTDTF3PJkB5wV98VDOvz0ggkVxXxW+jdufc82bk3d4sFiRM/mMGDqKPEE9pvy
wlIg8es6imd6s9cMVbrM2DNdKcqp6c9U4VZXsr1XYB1G+RTv4iKWr/wJQVIxTRrinnk3W9mWF6Q7
eJEopShWofrWZ1qwHSrISoUJV7Hzs94xbQ2lJTEEK1n44/MsBT1RF1/nVgbREha1OlYphoOYVuIG
rZxrCkZG6VA+QPXLd9wYeNoYwPMjUrK3KcJFi05Kox/UDtbjEOyqpjDvStC1CEZo6lUft9czOtWN
ux4fUFgBK8RNqm2HD5/7sSx6NQ733jjJ+16SB8o16Pb5VcCk6XT7JnQkuEerrLfiC3JV0mqsjBBb
dnSWE8Q+lWqUV0WiIYzn9+IMZRXQ9lOV7hqSLTttBEwTfJdJk63i1ERavezLrTBEtc6KDEJFhtGE
MaPLiiFeUys0NlNsWa7hI+sCgey8VXjcRIHCNg95MLIijN86exem6nBmRSQE+oHJmXWXA8hGRwUg
Bf8kIzmPxc2HxATgRelCg9hjaOjg+vD5gizdJAP1dOh/SzmR9+iUS+um6eXNNE2XmowWSCWD2wwp
lrpgmFlMvX8W9ViGKsIWy7LCF6huGt8dVPhbJmyzSKquRGxT/QGCi4cjbvRNuwnAtU+JclP5VbMV
0M56I072YLjsTcw5isBoaW7AqhvrIITvwYkabqgx7K0y6DaWj6FfSglLTyp0adR0FoUGH513wS5u
CrFRvWmXDxWX2tTiKYQefmshhux58+nkvUpViihCCZ06bWt3Kg10bWx/rZq2sbChwousFpsmkZ8y
FbG+EqXawius5WQBELTVYBtoLA2YKSWMg3iTMhmzyFfOw6Ez0Zku8SlWcRMu5DP2tpx3GfCiTApf
Uk4oowYXZSlc67s6XZtMSoSOGmWdzwaBWfhEHQwpJ1mDowThcpS02zaVnsN5/xtr7apjEyexWl6O
sXkejBT05UCeHK2T7zWyVUvQ6TP2S8TYfO1BHg/3fA5VQdA6eaW6o5WpiE7pVyIbd5Zv7njVUIHR
+aXDLPQPOYZMEYBBWD36Cs6B4wc6SgJsuRnMG5FKP3MJ4WEI5igG9knj5nhjDQ1IUC1Mzmyp83fo
tT0VXNQBR3vQphtgj0WeOfI0Qiqefg5KKtyPsJxOq1BAWgG0ey6rUMnCqQ4uLDo4RInc7KdVLnqe
7ZSdlrI+UMIrsXgFWax7UXVmGxh9qBAbLbm8KXHp5cI7+zNXPyrS9SIxyKqBRCpMCSo1f80wAmvR
xKnYTooFvLV81HPvslH6H14PibSuzWebh1tsGWeMaIObXrxRBg34txjvrYASqRL36Op15TZsZBSk
5mplkyrka0EEVySCGwMd6aiDfdBA8+G1j9pxg0TZAPpi6c8KqKZS7C3LCtadISP/Q3nEbRqwsBoF
ilqLyXIWqcODHpGG+Zc25XA/zGbqaYKNpoxuxbIJd3YvU4bTkbbIChgzebTWEtR+AjxKfP8mNYdm
P4R64VDG2et5dtEIrHWwvMTcWBqdbrpMUyD+lTLuCsqua0xT7kdV3X18SDyhbpuhKHnNxUU+9zIF
9QAExmWF1AcX9DCB3E9KNnHUursWMb0sWdWt5oMJSMvuGjJ+4kDP3mXxcK8U1oDkE5KysEixohjl
20gbn2omsdPMvBW89xDlJCEGxDB+KlvuRiaz0IjxfAyC6zGX+yczAvCSvUUGWcAuVlCjmCAqm/I2
Rtuoyad7c+S8DM8tBc+OOijQlxkREGInnk/fRyoB5IVnzDY2UZdoB5w1iJjVYj2FSJToPXQNXbLv
2ypB54BNDfA8pZASwEbQBtfooLzqFUmtocMPApbwU2YISGKpcmWO8p0pAUPlIUXGJ0+eATuabi2e
DcwLM24HSDGQEML4ZEUuyqImagCAtkiqhwFvCSkieYsbjFtuJK96q2GS+KPxEuTZVSzqj/6zDGTX
4rBc2RrMs5q2xkVJQgqfvYy6y8ciy6vymhoKuoQTXnIzLNYO5G2WgWs2EFAiF+vd+OSOGjN8L3Te
ENj8fS+qONonOm8QPZcB++ED+e2P//r7f//X2/C//ff8Kocbk2f13/+bP7/lxViFftAc/PHv3/OU
//v4N//8O7/+i7+fh7gi1/nP5su/tX7PL17S9/rwL81f88/fTPR/fJ3z0rz88geMiMNmvG7fq/Hm
vUY/7+MraMf8N//dH/7x/vFbgB68//ntLW+zZv5tfphn3/7xo+2PP78pqv3RUX/10/z7//HDuQF/
fjt7z8aX3/7++0vd/PlNV/4GpV3otlANTZ8Py29/9O/zTzTtb+Q2eZEKg9Suainqtz+yvGqCP78Z
f5OBE2iybAvFtnTL1L79Ueft/CNJ/5vQSczLioKPuSbDpvn2fxv+ywD+a0D/yNr0Kg+zpv7zm/nt
j+KvYZ7bZZhcvBTLFMDV0J3QVFnh528vN/h68JeV/yVndYxuxyw0hZuf0k3bsg4c0k/ndeVtP/XJ
P0J/DmUcCyWErQt9bp08//xTKDWSRVRDrUNwCj4VNYoEhF0RR/f/WZi5xZ/CtL2h9elIGF32KcTM
vnT1GnDb6uswqnyiOYzr5ziervaDmON4z2DZF7XbOZNTXHEVctAFdcq99ehtOhde2LJ/FX8txF/W
4ee+VE51pvVrdL+1WpT8iI6638XgZE5JzXsRL2G8bTE2PlPPyLwuv27yPCF/nyyfRpBF8bnJRhRN
pOYI2i/lpbpEb4im6k5OxGydn30dbf5lv81MS9FYB4J5yjT/JVjQcbqWGtVtI7agsmamf9HVubGR
lNraohwFEHlSqZPgHu0ldXIi+rH+tZH0UFXbAppoH0S3pdiqsNmZPbQ08D/IhyfFFirHiS7Vf2+k
qussf03mei6rB5NVx2XSluCh8epBVidAHdms+qevO/LYsP0S5GCmJha1rFIlSO1yoVNdf4dpi6P8
RPvS+TdmyZGB+yXcwdRUvXDwNciEi+ENzCMwjAVoxPAsfhZuiwn8IrnQV9WL4jJNF3i2nloZp7r0
YJIi9DCaGRD6BfJcL8NedSPHB7S0UMYFlk/gh40nY3uih4/sBWScDTw4TVM1f5stmqjCcZxN+GCN
Od22XqM2s+e1ugvOv440nzsHq0LXdI4KDXEyS8CK+HVVpKoCzz8nUrciYbzqVnBjl+ISsuEZlXP+
pLvlOlxjFXQ+3eDZs7ZWgdtv1Mfpvlr7q3bx9fcov/e2ock6uF9V5TQyjIN14sUefk0VzkbKG8Iv
qgvl5xrW8TLcJhfJDVJ9gXtyhH/v7V9jzt/0aYe3Bp3umWOSnFi363SNyOUWH4mlODWu8/L7dQ8i
kiHrHLUWa1E9OB2rSdGbDhwjU1mFWnuP7nm99JzCzV5sAH7jEkPJqwRN8IV3YmP4ff/5NfK8FX9q
YzSKqixLIpvUoVDZQdNzQwHh69GbV+JXzTsYPLxO42FsCWJIL2X0GERcGpsYe9nerQuNko12Yroc
b5VmGbpCqky15tn9qVWk16Bb5gScJSwjSYJD8UPJuVpxSf1/no3HW/XPIPbBEgm0PvF0j+kxTptS
RNi1ALAr3xUdQDX1Exu3kq8DKnM/HfajqVHI0IQG2c06mCaQtUffK4lYozu8piK6SZdvBjkHSmlu
Cob11Ow4GfFgesClIeOjExFnwutmr7uklNzxEfc0h6qFY7lft/DYuH1u4OFEAUOjdoJwTf6YSutK
2ZAUPDE3ju0kn2McrOoROR1h98Qow8nJQHWm0YlWKMdmxucQczM/TT9VA1DIg4xxAk5PHh4K/gU2
pVfZKnIsp1sCnQru1cfCXmbPUJxPNPDkoB0c9pKnBVxoCM/a4lQ0KgfowMojMMrtYjefTaf2ymMb
2OcWHxz9EL/Z2TRC4mvuwhBuWARkvEL//usJohzbkz8HOjj0qeSWdgV1dKGvpcdshQHRKr4qdr5z
6hKqzlP7q8V2sIdQhOzIFxCpEtW4AhkN1wIvRMPSV9h14RiPI0qbPJRIbpAyxsEKt0W7u5FravEl
llgegg1kHLJb0F8Xeprh2hE8hImCfJi26n3pxKjPn/PF5x7uRqkcT1TpPzrG37RrqierYKNu/sMV
ah9sQT5kRTtDgWihkpaW4hfoC05tPZ8Y5Xm6fNWYeWw+LSBlyifQXR+NaV/Un9BCZNdchm73Wm26
jb6YqJ06NkfxyYl8Ync4vI+H6kBJdd4dwuhnrd8EpH+/btupcTrcflpPRmOKANHW38wTWFvrq2Yd
rb8Oc+TZaGifFop9sAfFcY1s40Sc2tVWke/0d9xOF3gNPibAga/m3WB+NKJG6+CZC5L81CZ44rCy
D3Yh30IwWh35ALRe1qob72C6nqFN6kYb2CCO//B1g4/eEE1d0WXD5A6lqgdbEIpUwBwQiKDB2Ahv
pg066Vtxjnj72ndM9/RUObbPGqaNxoAqm1xNP37+aZYGvp63QwONvl8qq/ZGIaLloGDwiLHxEoHR
6MTUOTI3aZpQiCm4dhwe/2mvtCBlwIdNlnmGtQRS4P6JK8apEAcLrxPCsAffBndoPRb5W2qm/2Eb
Dk74RhnqqQ4JIKw15h0gofsTE+9oEwQTQJFtWSjawTxIskoiT4bmo4LHQDe035s+3H49146GgNVM
3oy0mi0OQmgdWPOKNDweetmiSH/I3dXXAT4u/AcbIMpqHJnkzbjs6QerFzZzkkG8pa5/3gqnYz/f
2xj7rEJXcksnuUD/KEt2/pbUt/qDyvGy2ME8Vk+0UzlyrPMZxoxGkakcagdrWAZZoFUKn5G1S4B9
C3OJW+R0RuFrMa7gIOdXqsPD68o8MYZH0k6s4k+BD3pY4WkdKgOB58U87Zur8a59Hza2i3O9K38H
xR461v9k7n+KeXC18Hqpnoxq7vPktut/evKPrwd1/ubDMSX1onBxNwwyF/PJ8Gm7sOvBBjrD79cV
qkMDiPEC2Y3sajR0IJLTqbE7Ec44eJ54U5lFY0M4PJOcyPiputPGdKzLMXD9xu3fBhcotgteR344
dRs8Om9s1TY1xO/A1B6eoggQmDKIeZqKUdmi2Meb/DpaNWfjFcpe+C8sEKW5BQ1883UPH1uXts6C
MXn4qZZ5sGo6bxyT3oAEoymUPokux87/JIJJYsRQDLIjB9tXnzcViH0ILVUq91tIWKljGnBBvo6i
zh/621Th/LZ0+H/CNg+mShEmbQG1D+j4LrzRl/l1fA08uUHJDbOoefVNS5sE12zXuUx5jcmOvAgd
lC2BVlcn7xInvkYczKRqUNtqkvmarps203jta/d9cnLJz133RZvFwc2SEw9zGJuTAQ2HxoBR7opN
vka/ci3r93MK8fQd/2jDBMZM1Dc4Tq2D+SJib7SslAO1xa8g1GRqX6iqYXv69XAeXYmfwhzsojEC
XkEQsxKHOnC7wtjY417q+3UDrkc1Lr8OduweZNqfoh1snRCmfYqH1BRZAEm+0HQX9pKL+NyShmKr
bb2hcLCuNyfCHh0+C/U3da4/2R+f9Wl3G/JU1QObRs45++yqXUuufmuRCoWo5iTnp55nx5tJGEtW
hCGzrf66m6ZN4mFzhVYR1juuvoypiu6Q5msWw5JciNPALvaXqLOeaOZ8Afptltq0j3wY2fTDKVOW
XWQoLWH75UAdRgE8tOwow9jrxG3M5aluPb4TfIp3MHeQ8vTHJCdetA03iQQHfxNb7jQ5NRqAndO2
jv2QPqfr0ulh6aFsiUda52+RUguf2noJcCBGu2j9/98LQqbjLUu2UXNX543402BLMxoNEfP5eNZW
arNCiWRdO2D3tHW1DJ304et4x65Dv8Q7WKg5NtG53MKyQQ1zpThNsWkNh/zzrrn1d6T7HdSj39Gq
iZcCK/Pn4Z2OOrGI5y33YOCFbCvs+VRFQfIcboJeMQg/nE/vtb+ZE+/9ivLCyb322NFJHN2Yj02Z
su3BLcSIFRSMKq6vaKi7eng+XuDZrdC/Ymmsq5d+Czgh0M9OP2eOHJ6/BD44cyB/THUtsUeQ1ryp
4bAZZbH/ehyPXCe5kBuCcrRg/RyW2lIh0iCuaVshXgeeZvCQxhoOXnTqkX1kYwcpTE1PZWswgE3+
Oj/NKW2jSiIQZA2QSYiTC9lJUnFiThzZ2AlDHpZXGcboh08NEywmHgJ0Wejj/WpBX0LsepcgoQ56
4+uuOzovVIUGzWU89beq9mTVMGJMhACs82pbL5NbY5WsJFc7x41ryYNzUZ2jAWN/PxH2yLZOE/8V
9mD/gd7r+/At5mnf7QG74AmICCiTP8ATE5VVzpWTWefj3fqvmPPPP+0uWlIEFlgCXnC5/V3JISij
ppolLmI7OM/k7okmHpv4n5t4sOKGSoEGIc8Tn2e84kTofswP+X4lO5ifY3XQXg3R2ck78vE5+q9W
Hqw3Ca5bFqic05rYJuNNYuTLJBDLwn8zJX89KFfDmG00+8wabssWPWaYo1iuDWFzYmYdW5Sfmv+R
cf3U26oRpZlXMMKQg5elCh9ZGzFH4HqZ/w+W/+dIB0d218PzwiKeawnS8QYEnjWaN9B+M1iBAgbt
fzauH+XqTw0j1dqaykynm4/qRN9rzrTBh34BFxvbb39pniGwf+LmfnTq8jZQZ10mW9bn5fQpppQ1
Q6rNu7eIqvsUUSDJuhGp/jbo6IRMpxbnqWjzzP4ULRGxnyfz/XVYxRQYsqfechInX7/h/r1KXrKL
/jv61M35qXrl0RWDbpupkp8AZXMwdW3M37kEEjeNilUCJQJx7xOjd3RWaooNKkLnxDhMsSSlVxqF
IETbVY9I6wCwbJL1iDGXaaGZcGKqHO3IT9EOtoBckpSgSZmZ3UpbNQjkVMMyuMUTeyHWPPMwk+uv
4GTpG/hO/0bBRmWcDu8WlK81mYuFIVuHib2+ZaMbPRKJc1kfVN16orCHQMJKc/WHU1fKIzANQ6jc
YJHSUFTO4YPtVUJQP85sonWrZttc9u/oRC4zBF/XOtyzhXlzonPnZf176/4V76Bz1bxOG1xIEdfN
bCPbWSQm8GuQanHew9wrQV1H/UshD8jd9gGuGxhlxsUr+nC5vGi9aLj7+nuOXeQ0RUEuA3ybRbf/
umgsecREcN7vwuxMRj/KEtwmxU9N9Zc87ZGHuVeRJ/865tE+/xz0YF8obcRCooHTu1/Or5XE6eQF
PkDL+dlAn588XObfd9jnn+Md7Azd/yHtunorx5nlLxKgHF6VTvRxTvMizHhs5Zz162/RszuWaeJw
r799WsDA9CHVbDa7q6syEFkFE54NmAF1u7vxVNZ+vSGXmoohgz0UeHi3KPmK5yyS624Vi9B70gJ8
U8QiUFhnWCXIpTAN4iS3xaNxj5mAEdSW3cVwgsyJ33JQVKzXoLFeL5WmJFk2i7WE9Q5+sQveknGT
euRRhCdJtlOPwHV9pxP2ySR1jOYWYhxgaMADFHIeugYBhocZTJscx2FFpvXCqMOTGG0jjx28tXEH
t7yBDm2A0UQ0czEvCErrB2E/bTDK8Su6V3Yc06wEZW2aivJaJmmgIIHPgopulzyBjK2f7OISXEGI
i5iwAvXZDT/5k9jnE4UvyNACj0dfLk1mDGYVY18hIu3rk9uCxseBwll6DxVoD8SDWzDgPlaGg8Lz
Tj1w37bsHf9rn86HrDldppAk2giPx1n3y3IjP2CsxQWvOa5VSJoEwX10gHDNhleBZu/4h2kqQQoU
SwqkGKarGYz9knBs5WBj5LH/rS/7YYcKgRhKmjtdhh3yls1A8JUe8k3soI/gaa85eLWgNtsDssfL
jpjrIxhkSdXUr7AcAbT9EojO8IzXDpIe2gSnn2v351fHSk4AXfvXCP1QB9/IkIAGCsg1MEFaw1Ub
8TpMzGVoqHMZmLhClZk6k1M6DX1LKuu42g4hqKUSCOxpEufO4Fmhjl9U1UoMkS08+Kzcr0Fninnn
WVY4Vlh9YhAjoI+pAC1t4Fb8HLf1PJEHrcczBGpRkyt6/YX0KElO9ogZU+Hn5KBVbNcodEDCGBkJ
BIFFW+JEGlauh5q9IlroihhfiupaZmCUecF+9lHzI5/EN7OWbq1aOS2dsjnvHMxNXZmi7sU8AO0t
0lpc/tVDBlxOGm4Ha+bs6XsG9eUuXFmh9hSNSdnogcIh+B9gYXIHrPyVD1KzwCWnDMIEUFMFhxra
ILGv/T6/RFZb2lhvJ3UXQiBNCxIDa2w9dW/uMb+3BRk16OJuxh3aBH7a8tJnZsherZe6CntZ6QVU
tIhF0IZ64VYMMW1k1xsZCntQnUYtuPGGB+hVjOBO6g+pz4Ol8FyIOpLigJHcLMaOV/V4J4udP0Ln
EmRYL+Cz4xXYeT5EHcwY4gXLCEaj9+iJjLEaT3J0Kx1IHVJCvuEVIKPTfoK6huNXHMMqVdXK5Srs
RuJW1SiA6rU2QQndZ4YXgHjxf/MhlbqJwH5k6oP5zyU8/bZAZu6mKEBKHoQZ9G3s864G5q2LoRVV
Q4VAw9TJ5zAEHk0TekRIH0MypAYWKFGDcp5pOgYkCqPiJ2d9PHPUDdhPrYz6C9ZHcpsUSHXDckUR
7GcuAcUkXioc4uEK+vAL9C4nu/5WvrpaLvUesBotFFJSTR7N6hHEEZAor64FoXPLwAJxUay5ebwc
2wA9qXEAAY+sintLN68kLbyANsb+/HaorNx99WvI31e5ewHGqWYesRvggPKiFvpA9XA6b4Ltux/f
lwqJQyIN5TLCd+cs3uaLBeq7rAWEdDI677wl1mIQwwGnlnQUYGikeN7MIYa40PyKDN1pxtYWqoaT
QLGijaxhkkmXFKQA79DB1X7FEpiLox6LiYoeBFfTJdgN78zSM5uBl/8TR6SvEqB9UBsQ0U//gvhP
MWs6yyJCKylOkhmDBkOvOIgQTgW5PXS+OAZZoXxtj3IFq5zkICGugJdxvZh+N1jYyMtINzFCtQ+H
xC1LXg7C3E5MNCDZFwF10amzr6hVDBUSkoKAtqiDjmUxg+ajc5fp+RuusTJEnfrGUPWpH2CoCMBX
vzzLKm/7mFc/iip/10Id7E5NJquIEceyXQlKldgeH/rJJaVH0r9B0bx5AK1RWKF09h869cy7H8AH
CzJ8KPFgmunzSVanBuQlJJUiuBk8h2fVBnM14ALaXnQ7B9pCvFogsze3NkldvV05EV1MeEy2y67M
B/G+QHalO1eoamwgtXEQrgoHuq5orHvRPnNAgdJyfJaFFjLWP4G6kcs46cF0+n5IguvgGpVQPyvs
wCVNUdnFZncbiD/zsh5WoFm/jym3DQRoJYCRi3SgoTS4RwE78wm6e3TBzVsCH29xIUos+DNyu48w
So7SKvK0WVDPAXgvbFmv7NkCnNJqRifMrywMIHQLZqKbHqCitINiBifvYUZwUyfPcgwfKQr1nYcO
FTKVYHrK2gRDRJNAZRgilxFEGhqphGLk+bPKXKoOhT8djxIRo8rUSRKFQU2VAGVDAGUPpOGaoehA
Wq4t7zJmxR/QwWFQBAAs/Uv5dTCETDBiTItkRxDbga9N9kBMghHH6g04O/MFvkumfv7DCBtrT9eW
qYBUjmIX6xPuKvkiOy7+4oqvxWXoxReqLb7oeJBtUh+cqed3luW3a6PUxuaocAwFgUeBYdtJLcKp
d3XeAiu7WlugLpEOrDiFNuDTDeUz9AnsQbTAHHcdgtlCgHz5eWOsr4fpZQw/6zIgmTQkC+OxQQAC
LOCMK+M61EEUVMt+JuAaWYzQPW+LtXUgAzagV2vo6GFTgSZXJSgJVvAUM4BGX/YmgsDkvAVmBDcU
BX0ATcZAqkhcZnXCy1QHrWYGE9BqVZx4Kx3SDfBe+xnkZ3buxvxBRvK96RRjbZGKKfUIfkkwbWKO
qbGDjQn2QI9AzJIHgt4B3VG0r7ecRZKXyjmT1DVVdYaWpylMTtFwtECDWLbSpoeSva7e5Iv2UGnK
zgzA/vyNaWo0k1bbS0Ux8PUJ4kgW27nFrtySrEp1oBQ/oazxWF5DIB5V+eI0H02Iee3+w63BOvLr
H0C5kArW7Bhi7QSm3j5A4dwbX63TYOc7IDTtDLDW0Nc4x5FtEkOcOtgBNJOGXfRjBDFfstsSeEHB
bJP3oMZUOW8I5jFUPoxQZ77ph25oIZ8AOTeIXN4B1gw1Eaig65x7gbcY6nxkEJDse3IEE0BmYWhq
tP0Ars/zHsqKYLho/24ZdSaUUJE1aDdiSCysnbm3rlVZ33egP5mSt7jenDfG7F6srVHHYRKBb9K1
91EJsJDtjW0MeiIcQVIq6m7qSzCf8Y4gbxupc2CqyTxJZDxEmR+Vaq+AbrfnXqzMcImBDBmJtKTK
dBUBUgeJJhPH+9P1eket/LJOoFt2URj7Mf8Sfn9nJ1cWqQu1WObK1P+crkp25Z/ohjtgaLFBOdUe
8Zq55ldlmNknmuB/V0ndpyL4A0TQFZJVLk8TJqO85Zj19nJALxXNTfT9beUnpFp4XsOM2yu71ImL
0CpQIL9OborRa37395GPa9YrTv0VJNe3KucFz/uY1MGLWjMVZ7K1Sw6N90lw84iDD2HWogmQCjN0
qAMBIfb57uvrAnSQEUx0bu8Fe+xlsIcg73V73V2Fe+00OSDZB+i58/QDuPt3vCoi8y2z/gHUGkch
NDRIHqMCswW5vgdV3gOIVMtrA0+oR8HJ8JBSHPXYXiaH3AX/l34qOVejzPyquKNEAA3B4EcDTEtp
FOKe/ITRES4hVSCgHXME0LSAQ+m7eCc+iS/Sj/7VePwD+pQ8aHIk1zwCAHYesvodVAS0uqIbMWdJ
CAAmF1gzt76IXGgdeDWUPMdHbreRvJa+pAQre1QMrFFhSKDTQQY7q53qKFtzR2Du4pGPVWbGvpUp
Kvb1uSGCJROmIsuq3EZPbmOlb0HAH3rnwxHzyKwMUXd9VoVN9e5OHXpQUGSCOFHAuag4a6G7XZmQ
/fOZgv5e1e6aCvMc+u78MpgtWYz//OuT9NBnaomlDFpOZIiYAoqesyu0oWPvzwghOKhRi7oEIRaO
Ro6Z8OE749SYO/swTwV1PSrSbCIAkvgB8jFufFC2+Qbaf8M2ddIjpJkVp9nLB0wE3Uyc1Il9Na9s
U8E9qSCqYyFhtKNdcN3cEdad1HmBHA9YxQCj5/OK8D4oFQObIhQNpAMIs/pOKi6G6b6Xfp3/nhy3
pEdDLQjGSAt5YrRCOS4b6BS1YITsypDHOsNbCxVDIA0pNjJhSJjEk2lC2025CvTr84thfyGdgH0V
jFZ9Gatqp6DrUXJD4vmj94YjWFHwjcgDpo5cOAbg6Lw+DM8kPVoVTgAdl4ReQgQFHrntka2ZrnqZ
31Wn5gbyUdzWD9skUK+4FUXUQuiJqlKPxgKVSxKOoTLulBvlRlL/Qf2j0gQSHAg7LJzgwk5tVlYp
ZxRb+Z/3buea1wrUiBdCxuTnDoTrfsZ35R3gm3wMPNM/V1aJW62ewI3U1ZrWYHvR5r9J1fSyBcvu
ea/hmaA8U+jSIjSIZy6Q/FnaU57fnzfALF9hPuLvB6Pus2jIQCVF7rP0wdy3m+4R4iGOfMx9Lp6P
ecpWlqjrLFSgs4aLGnEYOvLH+U1s7PQGrGfvJawe0J0W5StohH4r/1zZpW43ALPBV00ylWSnvnVX
xB7BLA6QpoUUKB8meX6dGL797Bb6DCZwwBYxT6j1qQ8F5EMDAUW0XmKX8+2Y3gE6el0WDYz30g0J
EGSGBrS0SC4C+RuQ4mRucksYFVSoj9rxM3AD3A42+4SvjFK3XAMlptAin1HcmBvJBbcLZtibx9hZ
MNA0oul7YX4no19ZpO42ERyBOcQz8QHHdmOUv02jc/7HnSQ7vTrKdVJoStn98c1qB824WbcjJ8Hg
AhoGxnVhuvJR3vacJJqdvK5WRkUQWdOmRSMrI/UdiDD1KB8Xsy2RQQkn2gfgPf7eSjXVMvESxHwo
dRoI75rUGzDZAagHmj7Ig+0itOoAlHOWV1NyomvePUQO9peU2fprUqEORLBUjYGLD/d4ozSXUIc4
jJCOr6pkb8mx04J22xfbkdMGYN8JK6tU2yMxBrGsWmL1DSqVmC0MbQl6oMC2tH6GV1Fgw1ljF50e
7nVEjsC5BVNHJITe66KQc0k+K4YVHD3ZkCcv4XiwEtf6zfFecgucs0cdEKubMOFLljr4kEaNBid9
gMziT5Jg6K4OtZfFL25yt7lXOGknOwB9fFnq2MhZmhEaJDhT0tu9GtpqziF4YwbT1VekTkho6Kn2
/hUHE4TmO6JlKcycG4Jng7pktSaA8Ak5/KiaO5nxPEqNnQBQcf4r8faKumirLIU8DPlIVmB6uTnb
Sfdy3gJvHdQFi850kQjk+TP1oOY2f5gmRNl5wxw8X6Pihwj1oWwh1RxFbbZKWfpB2EOESvCF+ub8
clgbhl4Xqpv4DxgG6tNnoyFB7xKW0DhxSgi7o1d63gIT7o4YiEYJuOysL/PrQbFAFJssZt6HN7IX
gwhSvU1OBFljuYL/v1mjp/3GRYlLKCZjQe3SPY2R6ZXx9Nzm8bWsjQ6o5/ZERLICtkWQtZvYBOP9
YCY83IlCvhAdLVaLpgfYh7BVwuD9Zzil5kNq5FRjlqF8I/k6lOB3fezo6LDobv6w5OD3k0BlZDjB
LWb4NYw+gDALsQyZtWqBWGmrNXYVASxYa1AXwM0VbVF12vMqXkxf+PhQBhVRE72p8oT85nzoIeG4
l+fM43wdngkqiIaVlqUFKaWTUQTJjT2pRtDu3+eV5UNwowNT+njeJjny574E+UmrrCOAzmdWjDAZ
AKoLjNz4GIRgJA0CMKFB7x4SBLwmJDN7W3986lApUFv78/E7P/9ZnlR8X2hQPKMb6bQYQOA/kpg5
DmaETRE8KaRkSllU9XCJ+hpjPOpGQq1S2U5b4wIjQ/Ah3L4bzT2/p8wB1LU9KpqDcyMIpRz2+tmZ
yfB7ty1/YIwFMnJP1gak/tpPaEuHDv+Fw/KgtWUqwstzL9QdQXRB0+iy0EBhIPBaFTwTVIjPOqOA
PhvOQQz63VG+FSeLF6VYAX69CirAB01gDIlKopSTYfTnKbxZIAr6XqsQr1pYVp3pJ+Gq4k2ucwzT
JULMJIpBOMNw2+idHbeqDQi+A5zhtSrenncSFl2BsVokXSlsIxVSkRNsmRfaUwKU0w2oX7ziGB0H
d4K8iKMcIr/aSteQGd5H0D4+LqYzHzPMtPP5W8kJoMMA6GAI1Y6Mm4hGArYdFE7UCA+N9q19aE+R
U1xGl6jUAG7x0t5V+/yyPaSc0MO8+tZGqdgD/uMZWo8oGI5Ex7sSWwyDW0fMiSfOOEaPEEW+zAQI
JAgN4IkQTvkBRac7pZt2578EOzysFk+FB0UeIUtMPDp/GD3DLze4ctx0B+1XQFn49Ai8vaaiQ1Pm
mgmpBQBq0f8NggC62RAXGeOIE4ZYoR0gHR3EE8B3gjH7c2g3rDiorQxRaJ6e+yjfDI3Xl5CkwtMV
9MDO+U1kLgqjEZDUANOvSs9GzENcC+F74Kkg6naKgts8fzpvgtnzsgBURYsUeRIOz+cFBWAeH9MA
34m8GyH0AmVjD3mBiP8B1Tqwe/kR/uEEBwi9pF51wXtEMiPfyj7lr8sgTKlVIriKw32DOYUxeD6/
QhYbKpb2sULKE4WuGGSoe5IRtvCmAlF3a0PzCCNsWNtugMzGgrZeDOoEMDy6GuRBOF+RfSQNESha
gLxUFHQ+b7GYJcEQEITQHzp5bOwEcGBnK/vkkKQ2L6dies3KHHWXTFBNhbAKXDQPr8X0gYh4KOkv
zqYSt/gS24hAA8CeMmi2qE2tAqEMY4KO61zRec82UjD8QC8Hg+3Ta7axOL1ZZg8IuMO/BqkDnlVJ
ZKTL+1eExnFrd7/LH+19E7hAzqho1ZW79kq05V+WAmTGll90Z+/qh33qI3a6FaZziwVDnMjW9E0/
PVkhL3gzdxVyF+i8or4IhpvPngIJMYQWDYeRABaGO8hQX4Nw1BGusy3GOjbG3fmvyFwTeCNBCKeD
TozGei1xqWs1iNLAPSXYhrIVstul5V3/78SXX1xlZYX6cn0AcFUpY1HqhfIS3TW76YlADeW9+GZc
qnvtcvET8DUNW+Gn2dvFg6k4IAGvdwtYtyouwQ0z3qx+DfUdgyjvltLAmoMJ8mNdVZWYxeo35zeW
Z4Q6glAbjHsV3NyoPDwjaivR7/P/Pu/DUbkcmoIDoOTY0riLXVW/7VBcHCEB/B0rqmGC8RucWjRu
KxgWU21EWKmguCo5jWS2ul1AeLJzstTSedyfzMoeCBdkzBOA6Qj1ys/eryeytmQkZUjANRXeqCAM
RHLvS47uE7LACuGZVzZl5qYrk9T7s9eNosC6ECvrhwahIxOempnwJ0+cvWQ+0NaLo+5ZXZ5ECIbC
knIJZLxb7hM07bA8FzOoYMR2Mod38BhrMxFCdA2yh9DPoQeZ1ckcxIqwOkAl66aDTHkIlowwmhxT
XHgQZkbgIvBlNEAxvIG5aWp1nSWEkETF6v694hpMU4DWAUrqDwR3/500Fzo+4KlCfed9FPazr4BA
QUNihMXpFzqY6LVDsLNaDBkKIDSA7Pf9+ZPAenyayCCQiIH9FsGZ8hMREnFVOsHcv0gyCQNawYPl
dZ7kyLb8GJhoPDlyy+fpIQGJCp+fTFNb20PttGoSvCKgXiZt9L3qKb8E0S435q7SbEzi3InH9CXb
i53Nbe2RZZ2zTeLcqpCRNkVV5TOWTcjAIJxEYPAqsqZoOxbQNOFmSoy4+WmtJO6t7LUtQLmgESeQ
svKhu0u9trZDAIKd+QVE2PMd1hg4veGc/7qsHPiTWeqGAq1kZTUkQxQO8n65Uw7x3jhpv5Zf6tU7
04AT9nb+3F/GbuBB6mx73jyrVYumDehfQDYAzWC6dROC07CYK+zyYoxOrVxmOURPcgGyCpDdSw7h
UNsiJnoiHh8Sc7c/7NL9G6UNIy0hTm0VqCtXb43MyWdYeLb1yhQqoteVoFTBgI1NjtZW38hO5CiP
1mmBBDbqNgu+MhiyCX4Gh3ZrHZvQFXh5I+Oq/PQTqJM7Ca3aR4RRGtrYb4lil8tm0rZ6emWOtu4q
+8Jb5MMMAcV5y8O4st7AJjB0Il6LoIJT6WmoVNS7upTw6TAicwPc0jPpUacIiqIMSGbk8TJ/ZsRf
2aPTjkY2xoHYC+LXVNEAqH8Wi6up4t0sTMcxRIwHgGQKolVU+pGDBkCDnjz21BrsGV2VTuZdKOSf
+BJ5Pkx8qamDgUKXyRybugn2Mhg8b+v7wIWsOGYCwOOyKU5Eiwta7/fZnncgmdu4sk17bYbvNi6I
uEVa2EWD4Tk58BMAHouaE3nYHrIyRXln1Qx9OREm7/BNuTQ30DdxMAKAWWAA2jDLvW95CQ/n09E5
nR4ZVY7qBkClLWbyIc3ZNrfnwxlv98gvWMXwSdd6cEfgy1UTdC3FxNERPRVUvQOeTANvLdRtMUI9
W7M6WDKmYtMuys9UExr7/GrYd8PqC1F3g2Xi83SECGzwx4cI2mxXiRu54i20j7fmY/xberMuSHYK
ENQztEe98+a5DkI9VyxNb+IhwBoJ/w6BwQIE+0hY5FDX87ONenPeHnNLEbPALPveTaCSjTSfIDRC
xn3jPnZHBRmVznEPVpaPnsGHCco/ijkYNGNCQJav9U23y16kbXdovMXJr4YT6HX+g1Yab1WUo0Aw
25qEBCYVGVI48gS2v3Z3fuNIaP0Sr1arotykDRW964G1tYelKB7HttCPpgRB8Sg3wFWfV9GjWpey
J8Z6zeVoIkHinG3KR9IZWpBdjuVhcB6cwKAT8LpD5RFuL8Hl0qnxrFGXjC4OVYw8mVgDXeURfabb
7AC04w53eMctZrHeTZ/chbpr+iI0k3F4X5zkD7tlNxR26JGXheSMvxcw7fJCJPPqwesTiqQaiiL0
M3SGTqGpkIFiOYRUb/pQQBJ81B8LcHQ3BKbd/xomlRNmmFnKyibZ9FXQHLUxzxsFx3wwfmXq/ajd
RDzgDM8EdbQXAXQFZo7v1hm/zPFiWC4qXmef/UxaLYM622ALAiOBDBvaOKL6nqqTnQZ9tAnC+jZo
xdOUCL6ai5tZNB11KbeRpm8VQASjUr9pRu1ltOITChEcNAvzRlr9Kur461E3RSKhi5Qtw6u1xgGU
DzQwYHBOeDUMdsa7skXFgSZbOsgNw12XWyG/rJOdLm0UX4GCKN7fO2v2DM2We9D0emTw9SW9gxrB
f5jsZUe8Dx+mQkJUG0YR9vgZRXQaVGOLphAnsWZuqiVaKNRAm/cLQWaoTKDmJiJfQanmWzOF/vxQ
C81F2tX9vuxFkYP74tmjwo4phWMbhuQjFi+1MIGj5HeVAGnav34jkK/WRcUbKalNbSjwKILg+yav
u0dZGiZPLcFBoaAaS+Tt4xj4iPNWJZJTfonhFti8yMyt+mXaPCjQwhhJWfIPtCz20lf1N+G7EbfL
d0jkSZEZvFvoLYE9nVpjqgda++e9K9l/yMSVC+mmw3Q7cooL+YazNhJZ6LWtzNFw9cCQO11fsKWk
ODTswmhHdBUIabooEpoCSAt7/6NJKoWHgK9VaeRFL190brMj4pkCoC3ChQRmhNj/BnEeUDvgnJVU
qIMijHwO37U8FaivY4V6ti+V5jleXqCS+q19XFmhjkChqbFuEJVOoJoE8GtgVXhNohq7gOCi/s0n
1SQ/+8uHUy0y1A4Zyy+j7fk0jEIpkTPX6DfgftqIob4Ff+su0XrPaMr6G7egtLJHXR9tI2hBTyjg
dVl77Zvy1ayDtyLJOaFEZsUSzISCbQEctFBqofy/1VOoNy3vh21wm7u0cYb8XlId+TUnoq43kHBw
sm2cA8wyvap4J10nlgOBWc1WHlK/A4CBc/xZ4Xr1g+hKzCQv4Fwnt0Ycg8Inl5rUBnYy8c+fCvay
TeiN4M2O5VNemgK20mikR46+Nhqdx1z6vZDJm4qT4rPcRobCELjFwVAKY59PQ9PiQ06kYimhpZqJ
pTuBpiCpRz/sJXdueKUCxuYB5Qd+N5hEg/D9CbXKnYS+LOaCROzG7Y6kxJS4EzhCCf+L7E4oILq8
jJssgDoXnyzSftotmdmQWn5bVFe90T8NsXiqtfzu/PfimaH2sbVyfdAJL5GW/iiju0kz7Qj0n+eN
sF6YnxZDvGa1feMMgYGI8Ko0QMiE5QFPMj9ys0et8aHxozjJXv//4/4/WaT8MOzleTLJurLqWRUr
O+R2rnguQUVKVR76sNXgEiUhMZF+hRO3n8NwcizCQP6DWIHDRKXTXal1U9dh2zqXYMFjT32+MRMo
03cA3CcHIjGo2OmvaMP5XIxE4ZNdyve6gICaie9pAqjjCj/f6HcLaIb8Dqga3owNex8/Fkl5YBLN
pZkWMLYoim1Wd4HIoz5nWpBNMN/g/sTvpkKxVemjHlTwhbI3bDMKXfQaHc6Wyazj+mGDBqDp+RAC
o/2Ph0sg9A1Dx/AAgcIDOYRki8uxx8h3LHllj0o+ulKU5IzkO42bnpJnaRvdWs78VJwgeHZtXXGR
kbz1kb+vTnCA0kPZhFgfYSwGw9flu9jSreyXfvLKex1zPhjt94GAcSVFIP4X4JISnhKDlwWwI9Jq
/8hPWK0nm5VSzMl6wLz/QBhoyDRlfCdc/DcCGt6KKCfvayusVR2fKwtnt42BQ+5bzs3LjOSKBuoq
dHgAiqO+0BLmai3UWJGgFLu8mHa1kB7nSOWYYUGdgMb5sEMFpUHPdUlOYYdITpCrMI9vE590KRdv
DnzxztojREHJzDryQgUJqV/uxJVp6qOJ3YgGCOFcghrOoCARVqGwPmrGmG1DE/xc+1lcFMsRck1/
VpJC5syTsB5QoJyDZiUmoDAvTSc3WqQ2VpLgPSruycKLSzINWB+jw7zlcgUwPYZQgwM4A5Y7mvIp
zUa9SsHxjDbl8L7N4JvNf5BpKyIPmYBF55IXVJgehNYgQR5C3IPuh2jVkjRjT2JK1LqVtq8gB21B
iul86OJZoSLXOEIqLiWKslJbOLrwli0/omXgXWGMPBSA2I+1UKchBuZQ02uQBAb3BjifG4w0gvEp
Br1FehWdSD89deNb3g6y2qwwC0EPE09s5KXUOQdFby3nRAavmxPQseSyYetVcILYsysLiuH2ihba
U75cZJ11LJTAPb+37MO5sk8lWmkid+2McXS0tMLJTXU/u6uQpu7AZoKmj3IKbiXjsKCRD9mf7IL3
RGX67Mo6lXRJpRGokoYKoxAXNqBJjhxrHO9hn0ETMEewaEMJ+UtzSVDrqG5xLuIIpCGWH+5B/Dy+
EB0RvLk5WSQLVgmNT0MEFTBw1ICCfL4mirrp6znFiZ/3aewYPgl0/RPhC58u+Pg/Vm3zkznq80l1
DbUFIgmb7MqTMjj1nuAEBKCa1RakJCF62MXotQceIwvzw62WSX04s1QAUSKysO28nAQJY/YmD77D
PPYrE1S6bC5qK0UNqiXRBD4BtYrCrb4YrTu3I6/QxVsNle8ZSTWUcoLVTBUeuuOF1s8cL+Qshq42
QRJZiAY8aWx5fl7iO1Sd05xHLMHzPY0KlGW6WH1OfE+9EMFxDlzMxUv3NoPilI+K4S2ICpdaBK6A
gdSyClE8aPLPUAcbyKRxcgcWTHPt3zSEyxiGcciJZl3jzh4wvfs8d5M7SfOUo7Q13eSNoGzrXX+5
eNq+lW3rAoURD4poXoHszOV1PllERJ9+D/GkVRbYp6UYQsGKPLBKBMT02PR7lBNA/jA4U2MbGPEf
8Hs6BxBqxFS/gxTuUwjCDb6qFstpQYAM0QioIioKXWFoRGCPS4UcfUgClWPptqbMeaTwTFCrHTtZ
UFMyTaXlBdqU95GlfMeCrGpAr0mImXTinsUgrtNMfF+zC9xF/Dkl3Dcx622K6G9BSgpMmKj+fP5k
gm7ltUoOt3X7Z+aj2RIx+gSaVRlnNcxwTD6FYUKeCzQXVPSvQFRZApZO3EN+06/NDR4K29fYEV/G
F/NS8lJfD23eJUqiE53kro1Sd8AYaaox1zAKTtgtoYgilAzZnpdLM51htTZqHy1LadtuhBl1Gb3U
lAHUSDn7xwwqq3Sd2r4wlK0KmDj4m6jchEn4JEnpqQ6FF07SozB2bP0ioXZMUFqiVA07ROpFx0Sx
7pi7AfVV1S+88lIu+bwgrN1bm6R2LzGsLhFy0kv1tScxcoyn+qSjKGjuMAWcOYnuq3yjvHVSV2jV
1FJSzDCKHsdsaxC7IhVI4QeZhyh9fpOahUv59NSjLtJwjEaxEciDAAMYig9g3XY5NI/KaSj27RNh
Ki5wBqBZvckPAyqh3yrcfDgQXbIugQtre5JN14V6tRTZNm151N7sW3Zlg7pllVjvl4CUnwggfABI
ysMIM5iv0udk328VTuLAQqast1ShLlpVbLVyeK+E6ttR3qkIKZkbuHniGpD+C93yKGG4lU+uxHFY
+jk5SWGgCT22Mq3ai840dp1l8lgKmLn5OnRRDjprgR40JWIKmNmvVW/ayjuCpWv2fFA90zfXtijf
BDD7H5570swEWYFx1wM/3DopxGCS2/SiS6FZjVvcMxe/riAJw3vrsaLb6gfQzomphUExCDJsSKF8
0yxuFOsghuUBh1k1j7UZyj+naYmmnuxpICcvsxZ6lQTyzTjfFbVV20OV+4mccp49LGdZ26ScNNWT
FtU+LA2w/wEsm2OXgqVbHxfe8CFr4grZzt8blnZLjEVM0bhgdYMvOtDwEwHuGffLk+QXkBMYoY/w
GIJ1L70aMI214XHo8NZJ/r5K/wpgFIN8hnVtqN18qZ084GS8bAtoUokKNJoVmmVpGM0oETQkRBCk
xPwH+vpL5Z2//sjt9jVf+DBBfSzgcdVoMbAIQbtpusSZ0ho0t5EbZTxCMWbRFKT4f1dDLqjVfslS
AjEAougSG2h45x5aOKKdPFZe9VPyZKCbU5ETL3mLo76Q2QgYeSRVMCuVQjtcCsk2lRB83U25V5Ll
9fxWchdIZSxFLpjILt/dMbmq/NDLnQg76oAI0Zu3c24bHIQLO8UEFkOG1BomfWnCL3mRYxxoWFQu
B9fc95sItDs5dB3LxCZgCbx8Nm0LRQnOSpkbu7JLhRVJyQVVEgh4AeMewrbaCSAAy1+DI2FzGE4z
yItFrpwkM5ZpIEtRZRESsAr1Ncch1YeRABgNJW/srO5e+i5DJa4ufmnhLNpRql2is7v9zloh5yCi
iSZ/lTDvi1xuU0kkaTyojRCkHe2gCzek4r84IGm+nmsPD5UgcXhJNgtZaCkr09SNWGpCu6BcjqoH
lBegiRoDC1P4xkm8El+SyUUCteeTIXCtUndj2UaGVY0z8jb5KC6O/iBtCTIlWrzBdOSX2SX6pLym
DTuWf6xVpam6xjYbBgUAA7LNirXRa0eW3ruHkAo5BuEm2xaTPeTueKyvlnu+9CIz2OrAA2BwnvwO
6vTqvWVi5QgWnRD6pnwzhCXn2Lw3Ub4EWx06v6oIaiGdrj62KaR7AgWiM2RGqz/hyKToMLt5iKaD
LaZuqTsW4sWEaCiFTveK6Rq9dKtwJx++dXlBqAExA3TSXyCktSrEYRHhpwA35qTp7Bt5e33+5DCf
oisT1NUyg31FC8jkoropTy3wTcoG5J/ccVlmDq6s7FD3ytSYvZpNOKDvWp2u8oh5rBTb2O5A84ZH
FefGZCbha3tUHAqKKYslDeeDfMUSYqeNrT6QNFz5kZzG43AT9/8hYWSG3NUqKfecMkERswGxIBOC
29AAaw9Kojdpj5HQWdJ4yTjPGvn76q6GDPVgdgPcIxMhwxRL00MwYvo6EcFmkw5P5x2FHXEgF6JC
1c7A4aAiTpUqBeokC9lRya8Xu42h+jBtOzSvMLzYXSsTxqy5lxh5ZX85jR9W37sxqzW2xRShoAWr
qM7ftDdBbZdO6SgXwZUBFdvmBPkpHcSE/6EyRK7Hc5ap67MyK4QgE7Eu2XW7wgWLhTvYykb1y0ve
OX+vMp2zRZ1CaQIZIyRlSI48ucOu3vTO5Fsgb1ed1OtN4PCnfbQFmUZKulq+4ek2qQh0F7zbjB0O
/n5kukSpasWQJQZ+SIZFtximT3e6/x9IV8mCzi2YOp5Tp6PtMuCzdkALyYRFrAXvA7ohO32LOjBv
WSw8tQUx0X+d9z1crNwonqqxbUvYI9iG5ZhEqIAj4XSMx3ITYhbV2NR3eH9ElRPILipKtz0yYK46
JPv1vPoZ1Ikd1bDvwgY/I9tFvyt/wusVo82gS/oPoky8LabqV4GA8TM1fo/s+SnHSe39HkzSsi3a
GcbEz0cHEtjo76mCu1rFkClyP7pkKyk1BLzI7Ig1g4YPg6CXhhw4WiWW9nlDzPx9bYlKt/opSfTC
gocCkHs0AI0Bvazpdt7U+qRqzy+RsaLs2iAV98S6UeOFIKVkS9iPAdqRk+yL4+zrKo8ViGNKp9Ir
dQn1tuxxfRhpvBdj9CX01yK5NtLvYB1Xa6LfrK0yRbIwYBNJk2bEmxIUPYCm3poYitTJ7YHpKV7y
yFscFeMwlUJoXvEyENSbWTScVgW6RH3WSh76gHVlrBdHpRpJqiho0pNdDIJdXWDQE6PeUOpsY6xM
Dl2OQ7JSUuL2mF3AKCtezjgaq9CSLOoYTgkyGzLcrrja4V2zj7w7Anu4ER+TC95OMq/itUkqjBRi
MiOdwOcjkikDfH+3EJoEqBMTkuUeBFk+L4LyVklFk7wTi9kyybETa6fIAf61eG84ZgwhDX9L14DD
pZ1SLpqsqAWkMy3pG4KhvSPih4SL25FdTNv84j8nmAEZWoCgxTJVtP/pbiVyi3aGwPqfj9cQLDyp
KFobddh0G24hmsSmz1HS0BRCcoh7CPVohdpEMai1cUnhma0nXJpQmoA46f+R9mXNcSprtn/lxH7n
XOaEjj4n4gI1V0kqzdILIVsyMzkxJPz6u0DuLbmscHX39YNDFEl+JCSZ37jW/bQ4j9/cJx4VIF8N
qlcH/OVwtJx7g1+oxL9KP1k5SUUkZT5SqyZX6uVEGMZD9VBsp4QjRGFfnLvz4HW/f/S/yjxZPInJ
pXTZpKK6gHVqbtPxOwPGoiHPgir/PkF/kXRqmuYeb4CbgtE1UXxMbVDO8ZUXWav8Im7DaWdAbPnM
pveFUfOrzBMV0TNjz6imJxofMuDDjiDyKIMWDoD/Zfj4V2knC6iXOWzIphxXHu9TWqwypz9DfvbF
5vqriJOlE7gZvsqmAfVb7ZJfT2XCwHNdGD+MxbS1ngXq+P2T/1Xe9FI/rZ1p6UguJnn2CgULjh8Y
SBKY9EAQzOjfre2E6BBfnBP71aT0bRukpx5o5Hz95DP0isq35YBJ2ZbeUul22OpG6NtPqrj/H+8N
wDaYQE0NYP2BY/lkbyh0OrYoX4TVi9qvY3YxKSv1A/BW0nvzO0hAUbJ3DnP7y3f4WebJ5mAR2VI6
fQg5BdGNAtLYZLsAgU/0kVoAVXXpR38e5pfP89MoT55nlgi/tyYPGKo5IqvyA6oNKNl/08ZzFu9X
8+Xz2E6XMNYie2maL6V7rfRrDe7aoT6zD321kHyWcbJkVYCMoNWEfjHIb1rKg8J/+vPj+noQvukR
24YpfZpBYfKGZzxFwEDlzwlw5u2hBuX26s9Cvh7Fh5CTL4umCZcFhxDZagHPqqBunv//JJzMbT1T
XjVWmNuE3mYCLH/nMCXPDeFkIptaz0Zz2i3rwVmneb0ZhvLMgnfuVZzMXCBQgf8X3BGoleLrqik3
Xicj0VhnptTs9T7Z+F1AlWPvRzYLtMSTjQLpdoVVmtARpxgYwojhuHZAPEWPHIQ7XQg+bRk1D9ba
fSsvJ+5OZ2WF5B764wLTY2ct2IpEnIXY2hb1uTLOLx4z7g0Y5yBq1cGqefIMgDHuWEiuwNcL8PzC
wt4Vn8vo/GKB+EXEyWerhlzlTIfZi5Ui1Ea+TXQ/8AYXpXBnarS/8N7CvAYxKpgawW5rnxaNIcFt
yN2ETtCH8TG/ktfDgTyU1sJ6UDd0ZW+mgEv9zMKui4oneM3GqbBLnrGvvphWYP3Di8Ye4xigmv51
W8uyUUdxEj6NBNUoTcEWJf3hqDL68wf45Vg/izl5rIxXvG0m5u7JDDC9yCORvEA155vzQA9aqG+q
/cRm1t94wPRqA+MlexzW9MxYv3q3n2/iZLnsMgVYisnaEsBhin0R9JQvk8Jcq8w8M+CvNFgATKLi
WAeEGrS5kyUns0cv7qblP98UF5NrfvpWgPu0RYUzUipSoPKzMzK/HN4nkSeL0JgOnFoahqdQnpdO
8at1Dsin1DpTeDC9q9MVAnh3AIUzwf8MnMRfp0wsVdPGkyHSN6DASrRhB4j3qYLVK4G/ZC5kjrhh
Tq7/PIWmifgnqdPa8Fn/0rgu0inAoOXxLXPZIY67AlEyf5Hq/lafimf+LPDLL+PTME/eYAMLDOAN
WAms/MUGXLZGV6rrzgj5ep4QgPoh2grl69SSZJ5ROmSEFG3dAq0/2fUX/JjfTAEy9YO+ypv67Vyq
yBc2OSqWPsk80c5Lw+g6e1rj6CLf9ItsbbPluPZDsZD7/rbQQXl9zg8wvZ3f3t4nkSdzhupIH65B
8BRojb+sSncfp96ZnevL9zWBjnv6hOt8mstUDLSM1eSnZe12cK56UAcWZ2b+OREno7B9UYx0enBd
X4d6DgI8Ry5ddSYK//Wz+hjIyUzXB9BlZgm+4xqsSQzmRtWGf57aXxRmTDPgQ8TJ3HakSfV4Gohz
OVF/Vlt+B/6MaEKZGVcTf5K9z76z0I/OUdp+uXZ8EnyyRvms61wbhEJBl+1Vu2u9J6ADRRXClSl5
EHF1ZqDTiv77tPsY58nu1g9O1idTgNTumlsvLY99DTXZokVkWOwpKZNv5VAthO610Z+f8OlaTIAQ
jbpsC6X22F7hIvp1tTLGquWlLSaSwPKbmQqAwHfejxqI7aHH6TlQtdMZM0uz4dQDOAkQNU5tN8WB
tegq5GjoZqvt8bE1Wxh74sz2+aUUJITDbY6q89+WKr2nokpNZA4pi+shVVV7mWReeybb6/Qbm8YC
HjgDaSaOg7yME/2TIqLdyD4DE33eHdqxihJx0Rvj4n/+fj5LOVkCbV7Fnl5DSkyztY/vTGvMyDbS
qE5u/izpdAqejudkzQBILAzuBpKkqQVGVgIgeZ8QbR378DQpd+2xlfH6Z5HnHuH0Ij9tlUhj442S
EKkzGbhEBCZ7LPr7Pwv5ajZ8foInM9y3hsrlDELyrAotB1HA7Fyh/lcfkWkAehZqFPyspzoUQrhW
Y6UQkaSHpvG3pIgD36uj3ijP7B3nJE3nPz2xXOuqzKogKWbuShVk2xhjEnTSeSkMdcYY/fLtfBrV
yZpUMdJ69SSrrJyNnZfPvuY8Igf3zAz/8v3YeHKmiZxGLPe/DqmqWoshXTkHJAUpFmI0srvcGfXj
n2cBEpbQz+cldp7fBPyoLoBc4aA6md+ZRzPHNlPMAxMGTWgORrVlrlNeM6bnDzYV/FbkSf5DGzXt
WZdZfElBUZaHjh2rZJH2bv1q2H36KPwhLCttocaCvvmFrI1IVD3CBBnQdAIAvhUsrEU6AJnMkWnz
1jg5YKtrPM024NJyMhTIVGDvQopvmfqJBQgJmetlUNlG3LVBQmutBR30IHLo/Hw0yyeDjp2zzOO4
f5G1N5qBqjNTC4nhj+TaEc04Xo6UsuoxKfrceUlyP0O+SU000YcVzeS30te9JBzMPpORFzvOoi5t
FHeNTCV2OIp2UMsBEbkhkAzhyDAblEJip5sOl0Un83tfJi3GBNYsdze2WpIHPsttFA6y0bngcoIb
7zUvCYZOoe6HuWZxiHO4AJX0R39jxm6focTZIC1kjS2LMgHo0rA3kRW0GcFnVywUA+z4UnfHHvyx
BLvswqySBowX0C7ETlYFvSVJSt6EEm0eVknlasHgahzR5djCTrBSJUnbMKt5peIkyBKWaPAf08Tw
mutOl3Fh7n3VllhceC4AkLpRtJeAlYErKRN+IApNpVU4JAQvFcRnsYuk+SKW2iXw5AosuFqljIt+
kC3waCwUe10CR567gRqVEmu/1QAdxiScHVex0UvFoqGypf085VyV9zCw2jjZqZYlDpgJvVQ4eNIq
F2oRG34pZBBbCRs3mj/Gl6Ltx2zlWTKzN7pWuHAyaYnx2nWNYQGBLuvpGoi4RX20ncpD9LlGCD6a
osR+1JByiGmQ6AIw/SVl5g8i03Lhlo5NVzrzK5BPujStDwS+RDiDhWd6qFdTYz+ox4J3VWUuDM0X
PgforuLjlaZ7Xb0GZA0Zj11hV1pycHPlma8elbLG/gAORKMJir4t7cg1DbBAbVvpdreDCf6Jfcr6
7BW2D4cPptUcLawkk0eLxH21HAUt7UOq1YZ7gH7CS+A4E21Y6obCKprZ37UYQDukBKBPnQ35SxmP
CKukUvkLChgid+dpfuMtCB20bh972gD+ONUSe0nc3GYLXfMKAH8A16IPvMwqyQ1v+6xYMz9Pnciy
qSSBHA2a3yCaQlGEj3QivraygnRLW2/tYtGAQWtYNxqP8a6LuJOhy3oL2ZeFT/pbm41Dtx41JdPX
MbH65m20tWKMkMtj10VoOFXZrihy+q1tUhMkEemNDRa3Lm5KY0lI73mhcNtMBdAwuvbCVeM47Dkp
XCeomDYCTIaxQdvJsu/N226wZb1OWTyGOXGqYt3LdgQUgqdqC0vBUGcBlk+eXWiVICzgzND5pohj
VYSMa2UVmnFsY+trYl0DBgBNh/a+93tUNNdlw4ebQlTOaCzauvFJG8lC6GJBKteDFuAjNzQ0SQav
EF0kHdUatdRyy0Oyb+jTVHS3RieMFFU1g0gkkLG9rr3KkZxOoiYufRIYhmB0yS1P0zcu5rfalUOX
6G4gY8KEsyKi1zKgtPKBNfHmz0v+l3ulZ8BlBO4chHZP9q/UA70FOIgxn4BGPOxNwtZOXi4daZ1R
Y37LRp63lk+SJmPi065MKmwe8ERCj9mCyU8MNxPryrhGVvBWf/S+G/UCH3l/eT4U+OXe+UnwtOd9
EkwNzTKxREKwLOBNWTbD3Z+f4dcCgNrgoD4fzA/T+U8CFDVVq3ys+Hr22CHZDjRFZyyfL7UM70PC
dP6TBM/sZGHZkNC532xv58i3uvr+50F8PRE+RJwoTZYhxFh7ECElqBwkarLEPan2FTljdZ96fuZp
AGphwJPCwAFKyq9DwT4KKpoWcsYKpS0+qt9z1OF2RZT7Bgw7d/nnYX355IA1BqQ0VPW7zqk4y0zT
QuGTrgt9WXO6Susu6nXzjDX1qxiC5G9ggbkOkOYACwF32slnZCaEsrhoX1XqGnRhadNa0uRGGYf5
mFb94s+DOgm1TeImShPHh+Jpg7/oFAAxTrVsqGrjm6Pq2DAflZErbFJl59EHNrYkPxZIanCu/bjp
tU0qqQumOPxUHzvLHYYICfGdE6+EolLrA4b9wc+D+Rb/z3f1H8kbvXrXGeW//xPH3ykDJGiSNieH
/z5k3wWV9Efzn9Nlfzf79aJ/X7K3+qYRb2/N4YWdtvzlQvT/U3700rz8coDoQ9YMx/ZNDNdvsi2b
WQjudGr53z35j7e5l9uBvf3rr+8Ua/nUW5LR+q+fpzav//oL7C6f3tbU/8+TFy8Vrvu/4uVb9vYP
+ULb16x5++3KtxfZ/Osvx/mni3+IwYEZzbRBAvLXP/q36Yxl/9P2gYCjo1Qb3gbop3/9owaTeIpT
5j8NYMSZBLnhiOh4NhYapGVNpwz3nxYcI0iBc1DoDRvhr/96AL+8qo9X94+6ra5oVjfyX3/BPJ8S
vj7sAEwwZ8LVdB3LsxDOQG7Mr19pMpCkhOoHh/AoinAoOhoQXS79AsTYSm9o2JaIvwmFVPQRR64p
j4ZKbizeaIHFN0oXD2ZpHJOS1qHBO770OXFWfmLvNOI/AHKOB7URbzIeT0k9w5vKu5U1qkiVlw6v
SZCpMkESmtj1BedB2iaHpCllYFTVEeAod1Xmg1leBU237YqsCZVjZFHkJmUZFi9JB45UFKFErCpU
xKRzYbrZd9r1fOHwDJ2IS2cwvcDT0yyEORK6zV2soXygtrsFvI5Yxwd3z412YzvduiSmXMuFHT+4
6nrwWxJZWSxQfeB/N4omXxmjETV2DG2krg/43n5oNeu2nNiPcRa3a7tlO90dnhp9TPYi7VYxctwS
j1SR5aLWqDT5krDcW/LnLkv0UGjhQJHoD3wSkDvZyNPpHbpr6fdx0EJBOxWm3IRRUrkXrQO49uqR
6TY+CvboONTfCBSvh5aWaau8FxcolVmUkkPTU+33Ou8QmG82IypURvHWM+0NibD7xqT7TCJxW3f9
KQXPjUMBOqmmQ9FKoWl9pBmh3mPjhIdl1ZNkCBjCPDZwyN2Yp6E0OSARs3Fb5eaucgOU920Sq0LR
gN4GKHVgkVFg5/U5W0c5UUXQmi+q6QKtu0D+w22WuXq49nuzDm3NOGZsuK1bf9mM3r5t9DLSYycP
Ut5ckFI9B0sF7qvIsLNn6JBtHJj9KKMu8bXQk9pd/poWyQXx6eNQf3dYc+jL8YZbgkX6EGMWyiuD
iSSEfVCtmAt45xGgoWHnwWTIvKtOBy1atvYyEiAoY10Rp7xL4z5wDiiqK0l/BR6bqUgsr8LlaNaP
LLF2yrBXuRyfWR0DisfNj2Vj5GEpMYsaVQcgVd4ujcz4xlIgj4IbBQzb/UEy8wCYhiJAZqzhZ+FY
NXkAYNao5NZxdPxdnIpsBUBGOOZsLNWgO8D6Fq9G5ByElVnChmaOCvSmzFdNW700Vf7oQblb1jWq
YLKkWkiT3KVK8/fU6C0UAtAu4om7GUC5F1rG0XbHYQf0gVVZrK2EP/k0frDtuloBchfGXSEQ9nHT
i3YEnVq3qiio4SUPbaO1dqTr7agDvlI4xmUSWrD4GZR+CnBHxHF3wiXVshJGDnK58taiiC6XvA7L
BnVQopGbiY4ywA7KJhDr54KbXUjY0O9p1aZLrX5KSxY4Yx+ynoJks74sECJfAarVC6Ruf6O+/03a
9gOqHIuFXbEXmPRRZ30v2nyjCvuHFSffSLqoBmPtdzturTqjD4amrkOnvot5tjDb4bbIOFRA2A9N
YMBtYdF6N5gjXcTUfAI77ittlBVIjieROPS2NJqo594yo/qN74L30MuPHjWsR1M2HNb6a135BPXV
9AWwS+NGL2HfG7bUo25UIPnthyw09AfZLPU8/9668aswoFo76R3cyTuRFO6eVWKN+IcRkcZcazXm
qZnVzjputIsi15ul52hvJinuNJGPV7ZeIV+jSK+HWl0RJt/i2u1vysR+7keU2GVO/pjU/bJr+lfN
HPyVk5u49VEsshyg4X6HhXrgPYtKxZOgJWWx6um2Yi3y/lMrMljzlvOSbMwhBbxTbA5Rmz51HFAp
Ls0ZQMdDsHO3YZtTdz0Yd7HTeMsyi6NcELLQB/+BxyhIcpy1ocqN6QJDI2+uALZ3Een+kzn068Jn
/MkEv2QktIaEhBfrOAY5t+iM6mBnywppS6vOKfR1q5f+3mj8R1g8h9y9yn3/uam5HsBrDsAUxZAv
XLT61mgvXSit4dAKZ9P3SR/ktgPUCXRq9wVC/ZWVYOK3QQo0tGVpiVua+aGdi2FVpKMM4Iyguzy9
10x9QWk8LCPb065HxeGldso1d5OlXQSoPTdhvAFItydVttTjHdVzshTE0GBoTxuKupUSYdKmToKm
Eckq8WtvW8A41VcO1ZuNzf060oVZRqXP410p5arESg0ah2sU8eVPdgY094qBlErVZYdiulIu6yGz
UT+ZvoKVwATZ37YUnC8QxDSXbIC2N/T03iPSCXVdPQ+Jli4Hn8q9KzOxw/e1yjUUHVZwzGGXUCIs
RPzK8UXte4eLICq86obTLt71NBsXFZJ6A0tLt1rDzFXDDp3q8q2dxdiyhBPoJdci1SSIdPt5G+iJ
3DW6x5dOB5dcnNB+34/UW+Zj8pbrqt+P2GdoLDw8iNHMg3YkyZXXlHf6yPrtfKRSviBmRw+ywkY3
ernauHoLhSHz5dbNcqT7AgrwqKiFJWnQ1k7G6BZ2Ft3Of42ozimD+ThBcusY0mrw17lhBKXndmDR
NnyxbSsJ0vL5z1jH8fyX5+Ehw/1IigNW1IvcUHQDMFwGnvhWu9fxOhd23VkrK/W0e15U2BwKIvfO
dNh42oaVJrtO/NS8laDLJZ18JUnH1lZjorYLVGd7OBDxiD6OWzvPwmLo3ShLE5zWhVNH8+n5OJl+
NJnlrkUp95Q88W7odnNP8/mTlvNv83+GbG9AuYDBWDGySibRH23nFrWfF6g1mwTQEWjCnVFsKxMo
xmblrYnVyB1A7uROn/77OJz/mn+bz86H83/ULy+sWmWrqoCPxQRIFbgUK2gVqR7HYY8MX6guJkKN
+YgCAnMsd14CqO10kPa+1DR7P/9Vpc5Oalmxmdv20wXvfwHOZSESHbmzvb8zB1F9T2Mw4nmEpddd
05kbIrphCd2ofogJ3zejW313ffDleLJGgVZL3SAvE1QY99a4rOlQPfhK7u2pIz5UEn7cIr92rNh4
72iiAXkAqe17R0gJgqh+SK7dNkFdNvPK0JLPHpDF4tve6J1tyUs3jEeLbIkq60d8d4Ht5sk9H7BX
2o0BSoTp9zSzzMUA5Kf1fGhx7WjViX10hXKPPFHH+edE9NkaOAvGIqvG+lFroBEBrcqHh+GaFTI+
OBJTExliNy0y6W4qrSlDZXUoh5p+q6cWBC3mk/N/qhhKLNCWuZ4P9TiND26tv7eYL5r7sKcWJr9y
XLG3bAA1GTGFpvuSDCl9MwRIIwViWjeSSLbS9S7ekMail8lQaGGbld3z4AzQEhL2VtTDHWrxOqbd
azFWJc2rrb1yWLmfSr8X3Ner+0S5z+7UuMOG38EQeQERH9JdNZlcjbS+iAnBru+47krCl31tt74b
6Da3toix1UvX3M6SciSKIBQwOjdOJ/0ldIYG64BnXEDToRGKLfUnG0sGyRUF4rpzlCD2fEA0PI4E
vG4H4evDDup2ukwz2tz5IvsxN/W9PnQ5Zd9GHwoMKDONq1jp3tootBpObTEeKw71tmS+vIX7+ABP
qwpyVo27WNT1Xd5mfQhAqm6T5jq0C6IZEUaor+azGqgyl3mWoVB4alwNFrjbrHiI5rOktvUNL1os
ptO1ypD2TgnMAKToVHe9ZSFxPBue5pMNLMSrBDGY+cqR6d0NdizUlKLb+T/h3Q2Dim/m1mPbrjvi
A6N36gkwrvcIAXQX8znegWxijLNiP1+X9yWstlGL3weQEUNGMh/S9ftN8NZepMoSy7lxmUmxSqjn
/RyA8MpNW/p4l5McN8/oTkfh8vttgWBCHcBs8Yov1Q7h3AfSfpnj80qbpN7Hvlm9/+dNf1UduAGp
Eu7nNk4BpuRobv5+pUaPuWByN1/y0cPcwm+bau/l5vT9zn1rVFv2RfHySej7n/OFn3rlFUNlNe2t
aD5jKx9Sf+tu6rNT7mLMpb2Zz36MYz78dHFmJWJd13h/01UfZz9udD4x//cxlroEphRxYjv86P79
Zj5af5xB8PyipTpdyya9yHITwI11Yh0I49ah5y4Zgs5D/kXT5NlKYySNt7kVMqMRB+lLJVYNNNOV
1ucIGxHeD9HH1XqcsVDKql58OjOfbk1r5XNhbN+74MRyN6bB9mSQ3RBBqbMOcztd4jOAqm6Ged96
A1zK/3VncxttTJ58Idg6H4perLqybPdTAsL7oRa31mLkToe9jF8Qy1b7CiwfR1bb4miirq/HHN3L
gTewPrz2Kh55vS+hnhznZnliHeu2SPddm7ZpyLl77dHS270fyji55Zpv7uYL5i7zXNzVdqt2713G
unlPAP65m3ub/0MF/GOjdMBPzV1affeEKFD63uL9tgr3OQHj9/a9hZ+LbwgCWtv3LkWVvMZUDD8P
uWrfoCU2Pxt7LsjqnYJDA/97mD5D5l1DoHr9vKmyg5/UNePNx131DbBXANDtbN7bqBRuBPiS9M18
S3ND4SGjVnOzfvN+Y4Y2INuUVOLnNVCcJIrTvOpTv5oDu2hSEN9/mx+Uy8c+kDT31x99l2U3BCWY
ldfvfXeoeQtI3elrYY4yDVsDeG/CGLv1+/0hAmdDCevFz+PcSggSq7Xqvc/3N9hwP+i9DiBZ86N2
e6QiyozFK15m6tIT0MJYI6/YeJXaeP8J8AxXYpoYeseNMDMBRks7FyCqfmev5odK+yoJ5ofhOfBg
AbnDWA3cWmpDWly8P3EPwcw4SQGBMqjF/FOBgOPOt5Knhng1CjNkt/IZ8dYVd+EJgFGhjNa4RGCK
hQyez9V8UQwzYAVoWmQz9JUMG0Hp6n12xBVWoppe1JaBSNSYFe+/y9a1F7zT24jlFC412KKyLpP3
3uAzsi8Ga4ioUerwwxOynKW8T9zsTsKhAXWytJY/H/cUpdMEj1w7Bid5abzLmJs7nYhDmRnPvaNS
GNR4XvPvsqiyiGkpXaaJeEUMrZ/mZJTFBrtsG0+GVW3BBWQvaoPvrLRJN0XvpRcFq1Zm3qEsRh8B
47yCmkOPhoHVOUFkGQW4jVjZKGbpnPaSVWCNm853RU4vJQxhjjAXmnp20e39Zrio4OFaaWMNafZR
q016VQEG/pLVVYgpMh6bcg90kyjPzX2LostN3ZvsOP+XmuWikINYWpkigemn/OjaxbD3rfZCtslS
9sq+kCDAPOpO3+3gTDp0IPLyMyKORexvEIjq96yhbBETYUacDGunHtKL3OqdYzIM3hUWoKZxVeRq
xF5USddc1GpypSnjkvR90EBwGqJaw1iDQDRHvAfOGoQ5j9KUVjgOxFoCD627tGoPmUjaJulbeWBN
pUW0oFheZS4um+SiTR+76Srm0ssKUc89Iz3Z5w6NEJIP51MGg6ssEVD14HQ5qDxZWYP16BtDufMr
qHwAqxxXKHO7avq83ruJ/6Axts5GXq1aeOMyRyj4hx9YKZH46sbutrY5Ir4Egfshf82V6V+OWhGw
jrgr29W20miezCa58/TE2TbkupZRq12YfpFdpU6HB5IN4AD0y2tKaGDVJN7yXi/zUCLjw3PGq/kR
5rlXhSRuJlcBv5aWFnjKYleiSZwQmvG4HEBoeDTGZQoN/Wiaeb8Q2uhE5lAZl1IgjjGy/IjMsezY
xnp+dPAYheUCXsfD6yptsz2OverCrEnKFdKkgz5XJGwHxwA5GTYk7pbm+19NjARmzFQQD5HQUT5d
ijIBUnfbtsvOQIoKXP/WEoME2VF3rGHHBEbNgZpnjM7l9OxjN0N9CWm6dVX3KkjyMl735eQiM3Wx
SqW+qCqnOxbU/GEX94qX5b7jsBN6mT+D/8dcDqXwVgZP3WOr0xe/W1olLZ6QK5Nt8nQE1nrlkadc
VIdSqGLd0TqP4GOj27j3kAcT4/EbSHHsOt/e19ga/CVJYYk7ZI2YOLnIfHotGEHGgUi0AMCm7rKC
+b8CH48IYUxpeyszypvBo9cpoFZCR47moWzTOBqGIt8y+MUfUoDaWw1Lns2iB099VZir+VBzVo4M
TbhlHytbVRsET9VCeH38lPb23kfA67b3SLHPM9sKqeknlzkBrRm4x2CYq1FcAXK2uyQKuQ9O0WhP
bQJXf9ao5FB7RXEDF9a1lbbOMsvVuG5UWiCJtHfukUENt69pj1ddUtUr1RT5Zqy8BS/SNdIHTQH4
XKt7q+PE2lc6t/bY852N4vaqJi0DpILDkxdjaMx9Y8UH2iX2ej6SCikg+migtF1pC68b3kgvtSXj
urUvyhG5PR2809TuLzvet+v83VaHUd3PlrV05MJLEaEsCwtGdU5HBSyH2Z5HG1R+40fk6PB9C33m
798zwUs0no4/rpgPObd71ObpsAA/2gyTqFneuxS79utVXprPHxeftv7o29Tgp5ZdCZ6C6Y7+lsln
L8BH1xWpjdBLjByQxNNdz/Lm5h9t5r+0lshNgd3v4/efg/+774/LuCA3bNS81acb/Ljr9+vIKOG4
tbFmv9/d1M1781nCR2f9OHi7vt9++mUa09zq9KaZsgXCC3a8eO/05MV8yKiZ4S+9Qb3+Npy/L5l7
qDPhbsY18WxkeSzaYVUbRTQqXb3oWaICNtrqxoiZtUxKAp9c144Hh7XgKWVyQXM9D2jitDtWa9+a
duh+oA/qSvsNKRZFgKRb8y6jfb1wB6kf6kzyLYtztVKe3Ry9ymhCxGP651EmO8mz/oeb5qu8iu0X
Cxtw6Ph2c217nb8sqhaKis3s/WiV9qLlYrytFWygpLWa12ZEosAkPE3Tey/t0kffGmiEhL72sjIS
b12Do3I9dvg+5xNzExiodz/vePoObPnq1EC/t5x4uB2zwV4MWWLvZ8H9/+PqurYchbXsF2ktcngl
OIfK1VUvWl0dBAgUQCR9/Wy779ye6Rcv2xgbYywd7XR4nW7CZR6f7od1P0ATVaAj8JnN2hy1iaZP
DOkmD4wxj/ev6HiOPty/dmS5KCc++aDxoiaL0e7gl0vB0tTT79t5S+CxeluF4xf1Ms8Xwhu7X2ba
7mTgmge396J8SLn8kAt7+HOWgqaA8Lz+QSriZeiLMD33vtGbWov0OLAoPcYu05spFvPz2EN/2Gtb
/3CTurgfcT/VD2DRQM2x2c2QNKYPfZCoPzcQeUlgnMbfAzpv9s7al04k0L3brdnepm1YWB+6P8Pn
5S1xBlWM07BLKte9dj1He7vepKWAz2BLKI03QYzECwKbG+uwnjWu5AceQm6UPi9ALL+3srElepzB
re5h3yBlZ3cGY+FPs7sVUwCt1ToPm3iKySFaVtw4AGV6429rdLS5TC6pT40gO637BhPiJD5srD/q
BiCM6WHsw1y9DR2s3nnrdzlxveEcJnx+qgN1cCI9ZbZhiKuLg+UcenLIlj5NNuh76p+bmfpnbWVw
rhddzklbFyxtnF03cvetG4LD4vqviK1XB90u/JnDMXkLvdxqJewTplSFriK+fz5ITl+8xYps8GsU
UgLQwdj2b07Ypzg5YkAVCRF1jeo7mUyNiYm/Tkh3fu1Nm3nGeic7g7eUyMhJ0xd/jjGXv/u2Rb8W
pIpm1iBFcUp3vBlOiTNDmDm/uqG9TD5B7I7fZg3Vn2lLTwlkX4MYtm68vIaY/PJ0gfKMGlHaQX7F
IbNYRsMVHoVfEwH5CeC5zWWwPkaDf3CScCzQaLrPpDL7PmIvY/fhpoyDUU6rnKJS8VFEyrZ5Gsz8
7iqeNb69dGRccvzFERzloS87jVMkugn0sljjoyTjwbPKzzpJ2aZvhuguwQH4BYYauCI0oeHz6AuM
ARIORi9uD3NM3/CnCcQr+KFPOSa2UDNYRzm/MLY8NTGA96bjW9QJzxCnzHngNcWq3IOM0QS8A6aN
xuAbw19iFf8azdAUGohcaTuCnzgUmyGFEmy2AbhJSDUDj9GdG+ygAKVFEiRXmSZN6YHpnhUqnBkr
zLxb0m+AMHfuLNl+TsA/UzQhqecZq6vW37s8xK8b+iWi15eNv/JDODYRYNa88m0+hutYrFhwZGHt
XsDmrxfnjAxxII9qac4aM/rerZUHgB9ablhq+LvjoYqaKfQ8njp1Y09OYUjms4zUcu7sSyKCNQti
pt655wclcFW9JYzYJwVqVkmZW8cFZ9U5pJjQwWsnG5m+97x+VDNxHisIa57QgvAYUrnmvd+AZNT2
bCOFKE0PejkNac2aRbUI0G+l3xlBmoPnrPMPn3VJttRu81559jhJHn8NLgM6prFuaSx8Axrs/i7C
oihjIUpejISkGDUFCTg51UNLXqJ0siyHF5E/zqPIkGi0M3FEv3QT55rr9quCHDpPIuM/JMsS7FS4
mh2Dm+NxqpudF1Q/9Sr4BQRAVFiXd2XtBHzL0Icjv58ipcDjW4/JTXc7WYagSOsn2h7baR43UmGG
MYDRWmHsE0XWoF7b9ENTQrIIRemztbQrtZjBf4yTf1AcXSe7VH3YKYBWg9f9fmkCcfJ7PWc9itlG
F83q9yfWh+UC8cqmiRxnX5EmPDBuLz1U2XlFe5CFMNXtPRlHWWiijd+p9h21py3mNTgAZomfEBD2
zgHCfNKmT3L0RVMn//89D8D+W2sk3TsQaTuFmKYHtvbiIBzZn9HBfCgcQ7AsT+BuHNCOsXAgnz3w
JhQHGgMA4ax/iMboRNAf+OQ5bD2FWGsfx/XVwxB1TTVwfyXS+KCFrK+8ZmXv+QVhcwk5a/ehlzjd
WqnExr89NAqaYBuxwopV7lx/GHZ8nNqdTRh9JK7KpHXeEb/Wv9xv2vUlQhI5DMpdfIQZw39F72lM
LRyor+5wTpbNMmlZaCeedojYWou2UvJsoZsZUUUf4ln5J1C4CbQNMgHET7Pan+k7Lh2G/G//rZkT
TKqi606EEOC/kNvnfafQAmBkwYM/DubsRqKsfbkcvd6bj2oh83Go+AeT0TcFwhTQBb1hH/zJc5Lm
qQGOjsv5oYNSbW+Vqg46uqlAXBI92Yij4okEO062x1LSU88ehQp/ngBFruSD+2/oDPPsJ0yB2Sbm
STZhbqNGbSCXcjew9NjtkGK5yJXjYAinzgXUzpcvIPIJAhtfU7TpLHqhkTcuxLfwppvG3DZm4bu+
nTuoaiD9wCpuZzrP+/OQIDR0gvuTBbY/CZX2JzfsH/oqkSfYQ6sHnztXs6J6M6VZq+pFuqF67Hxo
lplLnzA7Phsboi1YHSMDgr44cWOuVestlxDrr9nXVxxrsCejaI5ub+pN2IYgjcdw2mg4HXPSsgOo
gktbifgDiNZDpHp9UlSgp+90bgY2vUB4P70sTf0yjfogA6f/WMP3tQmDT2hL3DIMa3MIqRqeDPcx
CKmkOxhh/BKYBIN5Z1w2Daek1IAujvebpRH8ONZvdeXlXTT3Vwt2Bqm0nvdAh2uk2247oEdPIZSY
njRjL2Fn5g/fNVM5r4Tt7w9RYAUdBmgJFfmD9d3NGBrxDUolb+OzkN9yA8PJwqdAkxJUSZiJSNJc
MrRJQ0sn9wxFPccQD8ow6Fx1dA0ArqQNq+8tZCajnuIyTihDUC40oUSjPdjSenURpkNdhoxCJiHg
aTcuYG9BezQMgPegMMsKNjg1wAZbZ2+sXDeDF3XnwVcg+rDcy2N4065JjcHaHeec1av6FGr0UZQR
hEZM0wtOZp3Lquv2oQz5VhiwlJQH/mYVBEHXje/uQ8hhN2oxwd5n9fclTOlLHKktGWZyBOFTXRIo
DqCjQOB9nwry2KgG3Un0igmMW3gfMCVvXLQavkj/YtYwOOLamE9sHI99OuC7J7fhLa7EK6iUC0tH
90hVW+XwfWCdL3gHFcS8cXy+bsfE6z7RDvTmvUUirGAbW83NMZBzvPeN2cxfGt2dYEML+osD1vT7
gj81aho0yJ4re6qFsxviJdo7fBWZN4TORbVHYgazE7F56OKOXgblhHkf66FkjUtzEXgg4kKpDxyx
P7smNFArxOxFane60NZF/Aawe+CW8XLtokDCR0OcA+ZRVCGS8x0yAE2xest0JB4AqFXy8EQUsntV
cOFUbxxjYyyXUjT1a+D6Hpow3c4aUyWmQYUBKzGHOSG0GOUSZK0Zoh+Jxdi50f1nGtb2jY/KboCo
e9+DLv5qa35lnK7PcPfM3iKeYopKAUYSJC8GTKIighwmSis3CxOT7KYAHeJm0h4GX2znhK/HcHab
coER59iAmtjItP6eoNvTuWt4WnQBMoJ8C7samQi6142oNiOK8i1iQXhwgxUV22jqYjbxABBL9cUw
QuBfjYspvWVuAJ3403ZiS5dHya3rxZQ6PxP0Ch0iET1Q2AeywOujk9MrBvkYSR/WdA9x2fLMhd/s
XAvHzqxWP2dDPxY9ZMjXaqq/y8EP9pNxugxI5JxJEUPS1vf+Vkr2U65VeKLrjDqjD8Yz5B49Giou
aLNBqY+heQ12c+WbB8pJmPOKQeM5wJHV3UantiF+brRPo5ykQ1qsFThU60b9M+3aC5kF8stpK/cx
7yxETlgCEepdV7cenmkblrPTJS/R4m98rx0LbxYqg18q2Le04qWL7uYfayoeBXpG5zGJ1nMSAOYK
emRMNW7CHiAwvKrJ9a6BdRIYOtJtGxP7C5T24xLHK5QWFD/HYNvSbJjsl/NCaygqJbXbTj1MUh6E
1+4mx6u/GQ+BuxY52pseHYqO+KG9YsWBr87y1aTSPBhHzudUd5ebBSv3p6r+BCH5mEBi/b0Kxk1M
1Zk7rDknmgSPo4dMP1snEH32rXck/QdcjfWHl8s0GnNJU53rWa6lij3+mcY1Dr7Xl4RZWnopYnJT
9RXW9YS6Y1w3bbTOKOO4B0wL8zSfAPitJply004gTEfE0qug9g8egegrhM/ljDTAzwk2nDdUI0Fe
ITLrgZgKKynIcMtwYR3amSTdUR+WZvRf09rtgTyBcHO7Qo5OchwcNJGYjSpTRw+HJQJctTzF4oeA
MK5gkdzN2vGgjfLMoU5mUIiePcEmbA6tlRfHVIitGmy391ONtVRc+yX6DJrDYMR4gFIdqg4Fwuj2
qJ1BbzXVgAwvkIEHL56/h9EE8LgeIZfA+4Bz7wBFt+hV7jVxwcIAyfvLCsS8J0mOCeL2h2ppFkEx
g+owuN2s06HpfsKCO+47lZxaYCpIp0afJCn0dADvOHm6PZAK0tAwgjwSQkFvrtYDyEu+cweo9Iif
MZp2RTedpt6ilGkY8pIhVANcmha9ky7HgJAmE03kZqrlbtYwCNr0wHJIkos1xZJ32akG04MKZb2X
agP9SRYKyDId6EhXuVlUugJcYRAYsJ2khxCXVoJORSVzkaQjIgrgW9nrIKZvs4C0q/8e6PqKNJMD
WboCYpi3aA43vquLwaQPtBZXQFxfyJZBb0fAy8Q/AoSZduhBfa3SQ+AqryBt1OVtAx+XkvrSxgvw
kAC9LbgcjhyfgZgs9PgAW4yBaj4I1x5XKOF3MFQinkuX01rz0gqdJaP/5VeYHvy5K4jcw3I5okze
cCgFsRhBoJ3ZxD0UfmZyfkSrBwIz7F6QluiOyJ6sDLxKQ+Pmq/n0pgFqDp7wbTu50G+O17H+6Uho
PHX0UyRmh04S9cGYLG28zwqpjrVtkakyxjvt9jqHyuxjGDBMTiLeo2fqhPUkmh9NE9LZEpXkWAc8
CmbjbVsxEHZestNR/Qbv4ry99Z7KW4Lmreq4xNgSQ7c0WTnjOmNV4SjI2G/iYTcVz03S/o6hIs5c
j9ZZL2coF7r6SSe+2Kwx3TIkh28GFvyiVWczAidYGVMCHbUI13IE8JOnLu0KIO30WANQrdKPhUUl
D/VcUnOG8qvfW/h1h2h4Xya/2c60dnK4+j3kBlQiE4jsgx9w2Hj1MVjIeQhdtQWGoaw/HSTWwqOS
boka22Y6nK+N5iHkt97V7W7iWKxvBklfw2RKThRY8T6Kl61Nw+FUD/P/3oCMQp+5GRj/6shTDwdp
gRkqySRM5ZlJnBETE25M4i9Z1ADA1nE97P2KbFCE15ky6d72kI5I7x2l9rVa6mNH+PNiFJrpUZO1
NG3zIcGFOM50W9n0B8ie49AP0a7u3R8t/ijaurp0mONCG7sJmqHbKx7/9mh3Qb9WB32XZHXy2PDm
OV67VXGDtc/tZl07yFdndklinU8tH7ayc970rHNTcV6EYBahz+nirO/at6AHeJIKOuQTJOPAa+cJ
sPDAoJyJEO5B/F8tX9XGQ0msMwPQ/8hT50iTUe0ojAj/ea62qX+8b42GtN7gjP32OJP7GpMQug81
0GajynHqKM3DppebCO/rNQIrqaZbiiFNvkFvg5GgQcrWpE8sSvTu/nZp3AV/3vj+8H5z/7B/Pzww
NN0xoaHdxf8WhF+QNyMvyOqMBysODambY6cBIkoRQX8TxepIF389sOFaCzgC4NKY4RkQoVeOgTfv
YbGEsBWXvDTiF7kdhfDVppKh2ovbSW6dYNdByek0C9ss8j3gwSFMEOAX1B7i1qVuTiNAXvQh6Nci
UKo/UugdoSlfAeVjqipAsfpZK0ib2b5NMi+abpd0x48cC6LZWQ4KFC1vBfT8DeTYJFrKeYw3UG+E
+aBwDTrj4zQNewfSbRO2BRAxr6h0IvOwX1GCAtU+Rhzc1xjcxMhxDJeTe01rLrfDQh5wVfnbyDhb
2apri3LTmwM/oyskI1gIbwYbf7MrqsywipKyjeLMhKubyUp/otAjx76v6d4d2A7a1rZYZGfKaWoH
sIrTu5OKX0nNmpfBc9+CpNNXSgVWmNGwHbW88cY+Ru4KKhwfw3IMJWZfC3Rwndr+kCr5TH0fLplk
gUbeMxsuhCyRJSePQFacBwhQvaxGWOtXZdIjZyZ9G4OYbxEJB5AtSfkLTdXn/QVYorEMBGn7LFdn
2Bs9281iNHkHI7e7v8IFJJYHKPauFlkUWPa5QKW7mH/Fsoho4n2hD8xQ4IIB1dVIelGwGOT3PVnV
lS3yij4AAzebxJ2rA61m8SRuX+f+Ct2ZF+tJ/hp0AebQiPnbEHPvq1uPD/cXwHph0IGkXx5NSpdD
sHY+hpQo/kAAZW7i3v/yxsXmpEIZhPlIw8+MxdF914a/rGOivrNQwEusJyTINED4B9KGfz7c5SkS
27z2HdACEAwwHzs7j8lzLeqv+zv4jv7V1at5xtQq9gHsVhuLhe57zPn+/tldfwv0jGNy9VIvPIpZ
pwUHvPKdAha4HRxDs/aiJT09hbz3L0mQIqjy9rskI1IrYbf40BVqNzu44hBj9HiE6g9LvduuY1o9
EyWGVzSlZLtKOvHWhMa+Lj19vL83+AoMQkhOxcUoB0zvMi75YtcPSqsibuT4gs6o3zCQOAh/R1mR
Yk0NHV2fKeR95H4HZkAlMDEPCdnN80sdU7+Yg5VspV/tRrHO75SOn8xGNl/rsITssEd55qnLyNLv
q+EXG03p9zhBXgCOxLu0U19BW6iRcoqp6juJvQNa1E1vIhnb3RBJtZ0X3nxrkM9yf4FWc1UgGzw+
1RHOYCWhhrbTmnznoXjDwqN5CUcAeSmszBt02nI/I3O9b58ThnLHMc0RWofmqaMAvf/sWFMOJ2aa
PPoV/grO3GGxfHtHT7223jh+xnXAN5jR5n27IGtiaavX+/YU7oasq010FbUlJ+N2oPFvX2Kcug36
zyFOP8Ifs++8alcL4r7RlOzvL0iiZcnFIpOz31E0x6k1B8qE84Kf7wrH/PgqoUnexZXvY2E5dB8d
FmX3PVNm0O9xQbZRqJfklCTkWXXJRai+e+4w4j1ri44BCCRA3t3tYZqgDDCe+nl/9OcGUe1Zo+10
/LMXOu4eWKpWRPtMocwbQR8FxfIDA2v3XJOh3/EatejY+//5CDj4N5oorIZurwBRF21izzfF/d3v
zwX0aZR9/XTfBx74qURXQyj6b0cUTyR8HOsffw85FLu2RfBK7+rliEHFvEuUxjVcB88zFGCwPhiQ
dJ15V2atj6hzDGTFeNg1yi1dHUFtcntIMYJmLdJez7DFD++jeEq46d5IXEXXISIf93eeRpgvEguA
474P1IgKJa2Y9/d9uHFfO6LHhyHsxlfgTbcxzrwngquz6MWMwh8f5EZRB0o/gA/j9rB1/TZXCO06
3t9Dh+GWNVI+aywNnkbQUPedInjtjqwLRgyK2Ck21JYWPWVxeeBg2YTFqDYTPd+39sG1gRbobYbI
6Kqp/by/aBlBo0U3CPn+sFLgTw1CAf4cO2qKV5ME8wNyRfpXd0VShYcqoBkmfYySZG8wZOwt+da1
4VMdzO6p5d8GkLQnCuyRqzTJoTJC/7mFOWc7DmCQ6xhLsg5frp49sAy3Dfd7f29Qsc/5OKPP+9/n
WneBGO/+eFxll7UNr7b/58k/dzUBig3fwv7vjr62K0Bj5ALHwBx45y7Ln6MZJokCb1zLdlK38JPb
gXC4Htes6oZuBy7r4/6cX/nzf3YBexCW6laIYXgsPLTcPo7jgJyUsMOVzTBMnT2Sso0MYc+4P8cV
mIRRz6wQLoM3DUxjd0N3hEc31JXDB1iVDHKiG+3UOacITRfOQD+jglcBvfSY0XBxiBzAkfM5OjHD
Tj3YqWVckVDTABwhOh8jqLErK3Z6NntfKonYFoPyf+TQroXMXO83dO7NdQ5Ete1HEf67gXPP3ZAh
JP9ukAkcrQ0OLr+/C4N8+3p/q2CQBCJWCVj99hn35+733JE4JRWB++8GtNfTpSYQ4fyzR9o0MLM1
DZYX//+t9ArJcoW4lOLv299fInpICoc5hqD59rXuz91vbEVb1MtjVf6zoZlg2gCJ2f+7AYJCN4/h
DS7/vsv9HpBvDE9uBZLyvyfxfs9BGmeuKUrJfza4BlpOrOmAv/x3j/th2IQE2ey6OPe3DX9PIm3h
cDUqMn823Lfe91idGKhI30T/boCoGJDjAE3p3xff7w0+All969t/N8z9/DOO6mr/zw5IGQK+Eo5/
nkfDlKCc2HSOvMYv4Pz/JmRTlwzIIuQQCKy01CubdUJCB/hPZZukYBo4vxiSx7n7ljLPvywwEuYt
fhnCEjSkB+aAACJWDkAYsKZwLlh2o2cUzLMa/zoKSTQKv33dwNTmJXASGi8IcmfmB9j0IGpMo/2E
ObRIqg9nlDskPx78oPVOSw90Pn0I1sF7U2AmeqRTIl2hWo6INkIgi9eH+STQR34d4cisWhBWMA+W
ni0we8udTMO+MNzFIhdBJHVaY60FYQv5aPUrpcRmaWy8PBzBqCaKV8CsUElruFOnabuO6TGPq98e
AJKtmnRbhjN8XOMjmn1AdQw6MKcpR78PF4qeFYAFomFFpTKRzGGJ6+ygMSBmaLm6n2EWr3reQhiF
tqdjQr6hlP2FFfs7Vv9fHpArDRyjDWcw4Dxg+z5FvLTUdvM75kDlGmfwoaGUL46BkZwKBsg/rV7F
LzY64yuBvzYTDDD0tGkWl+SVg3nANEuDiFMX3l//lTd8KJBKwzeJ0/2exLSTono10pl+BrGF9/Dk
jA8sxiQY3tqJSIb0F8WXvY76fEETvhX5QnzU7hVKG1ZU/Ngwya4CKg4PFjOM+TTjgdvVOMldFkGg
fMDiadqv46Vpby0ECehTAmsIKNsMZ4KtADIqV+Ib1AlFpmI9mA9xHgbX41nRQtO+Zc6SnnEFLaGd
ntKA6GINYUleEyBY3oYpEmVpV8s3IZ+SztxMg32f1RS+czTu+m10XJJxvY2fEaBZwGr5iFn6gqY6
dRZDsApV9DTvTF3FJxKgTl6GECcKQy/4rzaLXX7jVFOIenGdxa6Qb56G6Yja+LsD4g96+h4S/QTT
43p/uDrVoSXJAscitrpj2uzANQTFfVdO6LDB0rDb3LcuiOEtCID67UQc91C1vUU2P5KOQOVMR3zt
6BXnB8vHoatO94dgrZGZPjv2z0MnRbcJlqTtOR11/Cp0+zt0bHi+vxbg0/c2DofLfVsTmzejmurq
Am2DJGJE09FZxHmbBF9BPVy1mjauhHzbtLHYKOXZm9w3wvRYDd5Zwzi/ZjQIvEyOUb1pXdDx//cF
vkCzIOlPR2grvTOZ/feqQQT1vMJVMrF6J/v2xy1VCEThLQBgBf8KI1YP+XfqJQCDwJGgT2mekOSy
TvwKczK7qSBoEWNWL6oOwHn73W8O1jNbS+mli8dDHZ1C0xyYDcE52DSfAeH3vZfbpYQW+jXV/BUA
LAKiht8paQr3cWygwFnWGjLtLfC0FOQPZphRDckZBZPF1T93YemMKc2SYX5X3mhL3jQPHPBVlqZA
LBIE4V3aPhM9eZ0EgGIinumw5ogwOeczKqNZEOhdYQNv4JSPcXCIy81WJIgVfQx9vefgmveafUKD
jevUu7pS3xpSXaKQZQjXuSo004PYc1cpEp7SHiwwXM9XM2B1tThvStU0s8FgtpzBdNux9ygk9EF2
9e9+ISBd6uWI/k3eAX6hCj56nZMgHXcIbQtLyAJe6rH/2VSIllMq3Q5mevJEvPENxE4LUspKCNzH
XEtEkwUdzW3YnRplS9RE+7TlRRQmn06XQn0uW6h3cA3Z/hnJaNGP1rSXWkUOXhoihyFAkLNdoq2E
6Ojg6P5hFBgKzBTUWea3c7X1LHq09vJkdAXuipt4JysP8iTuHSwspKFYIPCnjlPAvv1zxTcNGnYe
Is0OeqrKlfUfXdL+qO0mCX7Fy9DD692zwm88UxgANcjdaTMjeZKlU4XWx30PNy84V6fufnljjnIS
UdqjONJ62sRc2m2/XhGeEJQJl+hU+4wQN1M0Fr0dArPAgaF+pUMsCokSCiWE+4MajTJeviGOphjI
9BTrZq/HtIO5t898jXaVI3W/pLLpVvuIoCMsLG2EWoMnyedQz9cFCq2XKPHQeh5SOEar9GzaFVTl
mgCQSPgWCLt+QtzNo4WfGasYoGyULWi0OGbwBLMHUbW7EHB9JpMWtuDlGfQe7HbE+wV3uH9JfViO
HY1csJ4cGjCTIFVf3cAgy3sAwrgu4IeyJIkZ5IgQ21Rj6xwrVUaSz/lKF5UniBYDJZ6zhNKSjo6G
qFOpUli3XCRWOoDOYA7M5jrcDKEuSPMukTtWssr/qRx2c0tDcXVz7Prx+GWNfqJV9Na69IcBC1da
z93aoC+gTYQCtRoLxPZBPIOWB9uRWAlaNVguvOK4BC26atjKKMwHFjpdmZ7uj2riqfP9Hvvvvftz
4RR96+cJyFAItpc36hzY+QP+lHQrb4+W23tVIpTnm29qM0QKOu7bhvtr7/f+3tyfM9CD+UTWh1WC
6Ywo5OIxZF/n2MzDOSJVPkWPxp2Dw/1wXDG0BfEnkv89TjYj7CNxUcuQrdOy7sxn1ZayJywPDTqP
4qrReQ96a0a43tI4XwNYAPy6z0j6yDT5BQ9z5jAPHoV9gL/rGkv56NxuIOCPTkvUnYTgv8KQ1Bsd
IoJfIEmkitthP/hQGLKkRcMqQBhF1bMyudNrjmFPPi7yXetjtnZIxZ7i23OK1D1+Bz+E2sV5BeK+
IM2jpruWuOy8pP7PEIDDA6Q63m60ELohBZw+e6FGXmEQbDsoMCFSrieSUT4jl8aHv3Fq4P2kfLPU
4kfapckBCc7LBaGV/l7O9rEffgqndU9QoiqbwSMSYZUIFsNzBYoe1qI0BLTxOWGVxJH3WFpfzrux
xjBLXOda8Wl9ZGYoYMBfHkxrthUosSdWo8E7AiiwALWkWB2kM/J27PZ1rU3Zce1uUnYraZFNvKVk
bLY+1bKMPKRPjrVqUReR5XmeYJwPlDiTEfS0Wdf5yfUf67b7WADSXkmaqrfRLPB7ifrp/qiutuR3
tfbBw+Cu+Osma/vg6l9NrMm5b6sXJDuTfQtj8FUYjxecpe4Hm5ZDt0Cgvkas33ukdYtAs6GIGRyE
Dr5eCVwR3vNkebjfGICmFwtjcLWE8iOW4RskeRnyAD+9ZgivAxaY8DXFyYE4zlxCTwKSjqrgmxvZ
TRqmb3pZIh+cco0CPUUUZtYstdxzPUfl7K2HCpqcIwzDUiKgcEpKBbNxNhNFM+kGzWGpTbDDIIZ8
ngihQCbsbRZQ9Ri0GCCgHv5AU3FTBOH/cHZmS44iWdd9IswAx3G41TxLMWZE3mA5FfM88/T/Ivom
U1lWYd/fF7LotqqWkMD9+Dl7r13ktwKqxGpCfLiIsOktC4f6TXYqgebYnoURRi+qfXYZpl5wuTWH
IUP7lqfxpa+srUPA9aVwZfSoa8VLLqLkxOywHJ4C1YVvEHQsSzDWldg+m9z/pwztahPMWiejn6pN
1FvlSXc2mR8Vb6kZ6fuouyK+8c9JwHVB2ApfY1ovR2fCTS9cF/qJo4MB4US9lUNarrCe1w9pIbxd
1XrFc84FbNp2VEurdS5GbciL14f6qa5FvwI+MHzxUc8YABBcy/d/WWnyCxyr8YVgA7KMoxXw9+SU
MmlbBUjO9l3pyWWJsHzd0kxdMxfXLynNScY8j9Us6QLre0it3H8om2Ydenn3OP8vScujp8v2HRtQ
fNbohlOjttpGxvJrD+fxlBSFhYGfMwZizSIt3HPic3ZXheT/JdAc1ksjZwbYe1eBVEsPx/y74/c2
1BoDl4xTv7paTEhxk8p54pYtogq3fm/SDRYaDbeh8x8NpdKDClSNj8oPTqhEnL2XNUBBbHdRz1qy
qudIxlEhOmj95Bw95M5LFMdqQZnc7qrATHd+WA5rkdAjHZu2+AZ2Ay7q0J3slBzfMsn6ixm4lKL5
g6mR+dUn6l2F2gU4NFMXffJ2UWccFKqhZ+7/nFmzqDgD+ckuFG1/yvQs2fnzX1jTycv2+mSvMSHT
fNQGSy1K+hPJN1cJcHzv5S2rrifUbqjo/CU1CCA9jPpbLqoKV2mbLSlaoitaBwGjwfZuQ8w7WpOm
rfW4nw7omF34qlDMR8QeHibQbYNkfjWUZkyzOB6XtYcDIKBtZLV1cRQ6Z8vQqsFBMrJfKSdxOCpi
rAO5Wu8AqgLwyk5NGvOMzLtCM8uosua9D8o9Yyr5WjRfsxhnxSjd7trPh+mEobMap5tfNsYqTYtw
5VaTWMeNW+99vWg2SR2+gxjqH7viVOR29I51wNiZkqm4RGX4lYb6xvFdm66Rcujcm+ajbXFsR17Y
bA1ffIE1UTyWgXpLmf0hF9CpshhSrsdYjUsUovIZevEqN2r9i6FDg+mtJlyYabSxRK+92hU3KcjY
itls/kUbC/mqQvNdKuwiujsrMzVSHVHJbjsRyCcKPEoQNzorhf0eYdKl1azL0KdQe21tHY5djaJq
NM9jcu7swPyKzzHeAFFu917fU7GUTbqjk5Cjfs6CnaLGRgbRiVOVSF7S6HHEU36uYn16Smtm5zXg
0iqH5GOLpU4Drcsn6/rx4qblyWlM9wh1MNqAGRJLZwrLm9Y3nOagH+wViTC9k/+j5dHPtoMpnnnm
96g1vQf7EqE7s7RGPn28hE36RSjzZKaxeowmNNVNBVOrNBAW6G24Js1F7SunatbAw/0tOnvxIlLn
IeOvvRjL7ODoXfRoGZjPAnB27yHaBN8InO9VH18GR3gPuS/+8QMr3UDYhMHL1PSRI8FPSMrVsp61
oUmf/QTnMm5BVD8zBtLRLgdnvbbiPYe55DDMAww2ZmMfeoxeXLd+sapAbmTBs0E1hi2THOVXzxYw
7i3tu6aGZtH4bYguFz/Iwi9iA0GpEd4cgCOwYdFd19OqdGrzVumxvfjgndToKuuodN+KaJBrI7T3
ToV+Z9BMc2lh4f0eDj+r1mj2Cl/lXiXuTgRu/MUyC30LA3laYxXZNLOusQPTs0Z5q5ZVax7MuErO
B2nX9dpEcISsma1Uh5VWZXF0YtlAmm84mHagmH08Sr1vvdRjD6hhtswycvAEbeahgPQMqcs52HHU
rvzRK59iGe2SyjMfAPjUq0Cm0bMPqCqEcXEYUT2ck1lti/UlPnf6sGQkvcBgfNFK33nLheiWeQK8
pQtDeNeNv2a0nO3afiRSVJLRGjtPySTzi2u666Qfpj2ejvTZyHqE4rF3CzghtG0VrtskOYQMs+IR
67Y0NqHRg8ivSnWAOowYIGek4nV6d0STLRlWS/FY5jSr/HKoD07j97swyZsF9PFiYYZh+mrAODsY
ehEt+6jAjpr1PzCp+lXv/tMaHVOIpNzWfMy1bHt/HzVOu56c2vlSVBfwyPk5MBFGcaZFslSCdPLd
adMr88mVtn/E7hptHZ/+XhwajCQg1NwGt4hXY4dlyQlbhjtdYe+Q8xhrWr3JSmiay2yQ2yRDbI7s
Wa1wUGW3OnUOTdgyEqu7YKeZGhC9Okr2/dyVCHT92cE4QDwTJK6uPYB7P1iO8B8auy1ewaJy5sK5
zWI0apr9nlrqkdioLA6+KrT69CFERD+AyIGhMv2X3Ok3UUETcYL0shnrnsNHmMZnN/tWBVn5Eomu
2ua6NS0+XgLS539KbUf42IKvRwoqVi3bkKDHks+ocxVZCEo/nuWP/9rllbXWguSIvyl5r+1qxcRa
PgWFOkxuXB4brQgJ9wsTpgUYUHDSpF86RjtdX8lftQpXiY7/RevqggJav2XOqH5o7Fa//YFyFuHu
sBXRWF+M+SXpZ6EXE0BwBM4078py//EXQooliFTtEqngScwOEt1qNAIGC/SopfFs9/0xkYl7ja3w
kdsM+Qz5Uw9Z42CqaKGkII07cUSw9q2WRitmOzX487zcIy76iXUqfFQWM33LNCU/SxM+hkDELzX5
hV6TrtArKY7GTbJpDE3H/e+YG5XyW4sGkXmhU4mj7facutwFWnr61kVrfMDNTav5XpsqNlZ+APWl
qPQD+qP2x3isRqvfe+1E+6cTxjG2p2HrV96TNdtlehKgjvj90M61+Wn0pkWW2/IpHLXhaslxX4y0
m/0aeSFmWvMccnJeAtRVeyawTeh63yLf9NeCXfdYlJVxk0haFspv+++1F10TOKPbgjuYNACXbg2H
+ziPN4VfAMLW6eFOPTisMdSfg27k3MxpxVkNLjM0XdreEQ+xtup9pb8zYl8nvpu/Cth52z7Wzo05
xZy7B/s9SnJM9dP4wy97czH5Y/lgevRjvUFGWzfHtQlrO3712nY4qIoyJWXjNc3Ee2tYZNNeyTez
75N1y3p+Yl5vnoehQzNba0ytW/e1a8Z4kxTYo9MwDFZGKtp9bCMkh8au+I1ppwZd89LW/TeK6v5K
5K9a5Wp0UMNhkmq0+NHRc5eOUKDTCgDdjE5eXD5eIm9oT02RI/tmMyCVsQCHRGXYlIm2m/QGobVv
wfBB84m0xEPFNv9vUvRfW6rom9t5pyRL1KvWWdomapsYyt6h9GocKvOLpynaiJ0u15jt26fWDoAd
tc2F0cdcZBln1UdfGqti/j8aqNsKK0Er4xlbM7fgPYamXIDnL49uEvl7TTmcZgZp8FB3EjmPWzbh
W5RXVGnl0CxrYY6byHSbA2T+JwcVwPnjpdeyt5qUjLUZVtVSNcX4xdfmpcKiCeEO8VXGntjAHVBn
p2Ezo/iZThaEhnUL5RL1ojOs+swDm9gMb3lj0mtKM7nsq7J4rfMyW7lsukjVzPep9sKrZ03hFY7X
sOvH6ls4O48ylKinQhTuwu8bb+Xn0Xz7IYpNASDvxmzCFT/kl9G3op0WkSzhd57YloFhr8qep3cE
yS+f2hFDrOmW8oGdHrlQG9IAgervCq+/Wl12Y148YhGMVp5jI9KObXUDnbhK2kZ7zAxjrdVJfo5Y
wun276kuEZ6z6awth/mP1OAL4lhdfhh/9CKhpxHypTqSmjGyzeEBDNePUfruvqowVwSGF0Dho1Us
RMpuTyjDqa2yfdPyQE3YITbxjIWlObaBS4/NXoz4x/pvQi/UU5V26SIVQFDB3vXvebwMUCW/o3D+
4cejfTYs/KEZmsJz1kX5SpM8b7mBtkgWQ7XOXfHCFzos0jKvlnn3zU5rb6FpobrO9uxD1NYv5SAm
PqjPw6aQpc2M/Is7YqDHeudeJsjT7N8YBdAie+z04EcRlYw3NE37XJPpsjWhZhuzx8gCkkpEg1wV
lm9851zFDpa379hJf/pMMG5lXFHSWpwh0qh6LHXdQ4WcXoas7y9VnYstmjkOGZQNxxTUQGjUCJH8
4axXsfcIlw9s4qD97I9tMN4kS9hr2dFpzqJ4LTq/fNaC3ruJfHpikBmtO4Ybl2jcDjlMYjpA/UOq
p/Jdm8ZiWQIOfIz1rNpkXdWeSEOyV0OEqsZ9DrLIveqS/h984eSB3WfpGQYQdNg9Y8uq05tducKq
qQ411RVrTzI+ig5Bhq6lSOs8E6OAmuRzWVCU0NBnkddGgg0iMruBdYgtI678pjzzx5D041tkhnsn
TjocqdH4FvrlpS2IIOvhgW26D6/DREqc5SiSPgcUEF0Z/gqDJn6LyePbgKjQNzqL7TKXVb2nawgE
gIYRvulMPrJp+Decxlsr48ABEec98DoM3d07ilFOSLkGol6DZud5+UaaEZZh+dWABbw3HF0uWsPS
nyqaNZCjB7mlQwHCT5TZVy3HL13gitomZvCzsqrwi+iZq7QtLVS3viC0ZN2pg/aLYwzONsvzbpGj
RV2WhbR3jeZ0qwIP5LblPR+z4IFlAI2KW291omGudWk91xQqOT/zV9owcC/VSnl5edQkfSSwd/W+
H5g0eilnoABS1iTqH95g50ctzO1VYmikk0ymvrDIdtnUSIWufdzYMHHLeVl1fogiWymmB79qRy2m
5EdSDsET4zH4fR1Ls1uN2CJ9/Wi2T0rl/pK5sbf8WGY5WNNQKtv3vtCbmy/CfybTxmH8Gij6g6kK
modEMkptJ3edNo22ASPbgkaK6VoyE19Dnqf/56TOYzqmxarqbKzFbZxtwIZtEoep4JRN3VW6kbGz
x3jg6O2+2G3JMKyV21gfzEMxTV+gdgAbKrhOX5SvGrvCMiX7m076qF2j2rEOtcPwtsBHjOie3o7W
AXSprdc4TFF6RQShWf2r4xbWd/K3zl3l3Pyi/KhHw8NgGbtWDf7x40Uo+L+ZW5wyWVkXYYa/hr6s
Vqg9Z93egCu4sI55YBe3jxeDbq0AcHFRHipI5TsbiNHeudL0cusFWP7swtJuHuLBbaiDR4NUYzZB
+97ATXQZcTTaq4Lp/eSGU/ychQcRT98aWvLs3aI8wwa+pWWQrzFp1rdY9W9QFMJNo7XtEr3kdKXW
OpZVBekXH/GE3vA2BmK49d73QbYtplC2IUMgVeQkvHAnsEB2Xxabj35LmFXVurcKddMilk58qDCB
fYhUFZrhM0L0ejFyZDqGtn1NAaYdmLOhLUna/Ud1zC58jhvRINtt9E2B+5hDVE4ruw5/2INt73JM
R7RYHj3RFt9TOsirqikNViUNTBTswmrCxIGzkBJObksb83ht9vKUCdqRtkqzjYrs/mT1m0JSZVS6
CQJxjNZJRXQBvVr16AYxIqugYDRJfk+pj9PeSIrokJVOypEo049alO16G6eyFOeiRZbsSxUBx845
zw0OvX2uOB7szYTFbcPhOj6ZNMLBOeVH7H/e2ueKH9osjUkIn0Tl8Mw38rmv7C/wiYZ1kbCTpFPx
wKyuZJVu332bT5JwCNjbzbSZqKgZ2vberpPVBUJN9pSMebUwO5yYgEC/U5zjc3TLMx4XblipJCrK
+gnZufVNJjyJGuIl2H7hL7yMHsZTPZiDg2ZOkOc+OzDNypgyBGNM+j1squtoT8U/AaYds/L8BxxN
0SolatcEavyNqB60rqYW3chuWQ5l6dzM8mlyByyXtbIeS1V8h+i9LTXp7UB8fXNSHNcaKt1H/6nN
FFMjL2hPpY4uubVjawMfCBWtllM8thBJdLSzEDZf+ww39Ni1s6xXzxZAxOxLXcU/k0B8D0UoTgGz
tY2q2bdV5ZU7xw6mlePW8cY1GHZQ/QN+FKx0VvbSzWpD5dTGnpLLW5AGe8j6sfyR++VPgK/Je6ZK
tQBYgY7F8wALV3V49qb4h/AxGHZWoNYprDtApy2wqo5msG67zP17F2wu4FVQ5LcaSLseVCZckmrY
OJ1hLitDoI2OACrXmSdvQadV25CuzoITQGNJ3HmO02GRglbcEYJV0VApDZr+Gr8X5wCn9etDRdcI
JRkEyoV3rGE7H/K68Y8fL7JV5tbBeXouuoxZfTO6xzEs3KMx/0U6kL5SFaRRlnMTxe2XCUDRoUP2
y6Yp/Ockn+KLntqkTclgeHRbvmbTqqhn4tbZOXk8HuPWs1amgWgc8tGwAsaVnBpn+OHXeFE914Kz
oYz11HCDJJOOWMRzG/DCBqqbjN8rBJ10RU0XYH+M1xgij6074IRLjRsRTtHeHvF/oVyFvCa1hO6O
Opol0Croz/kKv4baEA2Rr1EMiKVWsWiaZivwYaBu1HjqszqdVr6yxI7J5lezTY9RLfwnSbgTK3Gi
rUdsWOveM8ZNmEi5iEkQ2FHB5sCy/ZqOjhGuo6xdznaAFatM8xhzltoHnfeS2wN3ZpEpnPn6z6mf
eWL4k6TeVQ+TXmFMSAEy8e8xtnSHX6JSp6Jv2Gp941fdCJBISTbs9HrJBIr7JjQNoIr4l3X1HvuZ
doRouu987IlDyWPN4Khbd6k/P4vzcTTgx2vTRadpu8Yo6RP1OZwBf1WUGiO7gfG9zXxVDm+aHmcr
IBPlMgob2IaIhwqHMz7m/k/yecR9/osSglBOw1UoZSwEKnfhRlPSxrHVozMwXfmVUagE/BDZR85U
LJeTZe9U7QbrXlI9YjAMzpTkHDJqs7nANJv29D1/+j0XFDVmtC6keaTc2ioUPzfOJOGtyuvNNLnW
N93EVBwA4N4ycUL44k5LtydMoiThatFGsX5m69DPQLC/x5IfKR6MgXMtwVSsU1enlP1nuedzEsjv
SSHzlUvbsgmP0gmYd+6SQvJqSjiCFfSe+oK8OTgky27SihsJIsUGM6u/cbPE2GeQZ1NI+XNzBNqr
AYoiCIdqY/rfslpP+F3zCL2mT0cW685J1IOzLH13vIWkD87JWZ8E9vwZXYtNUgiCaw1TlwR22ojo
uKzfEpWoncoJfENO1T6eAZ4ZhyxM90M7jSsRA4mm0T8tp8QJ/5eLQ77Nv2er/Bl/NL+vpQwSVQiH
Bkxhm3Pwym/v20Ra7iVWCH1kFNamp7dixPTWDDi5QHZ2TSQ/yQr6M9fpf28oJIcNS5DeAWXpzzeM
jSDvVBBwodAm9x0K3fIhMIhZLCwv++RL/ciX//NmkAxlDM5l5txG1+8eAzk4kawjqrXQG4KDno75
OavHB8/A7WLFuX0zM5eEtzjXXyyLSRGaW9F05Ef35hveD/0ak4dQa0LD+BpDTmBo88n9+vfvrljy
JD+CqaRtmnefUDjSsxuPwOeGk9QeNxj2ojQ/YC0EziMYmLDrXcAcRNffQoBg+YxETv6eqTPH9tw9
J5g8IYrYjjQEyvG7N+4KtFNUioCNBPvI8MXts+yZtZBZnRWCwGmtm+G8+4VmPblwaTwAZIRhEKXY
WHnyWI5mv0plGW8+/msLeP9RKOPZrz9Zyf7lJ3SUbgu2aJfBjrDvHgzOaW7Q1mm6rKdYp8OT5iee
jF9upTAtu1gXDEywD22/1lDmh4nIHpA2T+uqNuIjZ2x3A8LIeGx+FeRn1PR+P8nzMv/6Hi1oPYZp
cnWOnG/qu/vZMgZTGlO6ZJJ5NJmzEgRUuPtcBWTVkytIVynMt0gFkzUX8CsPO//Z09OXTBujjd0b
9QVBfn3JLZoCY1kxBqa1DvaRajLtRbPQizjZ4mQVB6kF665PNyUC/x+qLMkSYEa1sWIdvf9ci9bZ
sPrkLhH3dwm3iEuKHDeJ5LT/EaL32/KQ23rh4ssHcljLZ4nWQvPrn7HXr2iYrv1Y3/uxUf9qzYVZ
BfHXUKavGVyeZxoKn8SWi3/5JNLWLW5Uy2X+dr9umJzE09CA5BkD4C1hNEyNDqih18lQ8QkZgkZF
toV2sjXZnCI3+2rVyfUDYTBF2gajZLH1aAYR3aG2I4FVb33TQ/BMuos1MQAlxXRvjiJYBVk9HYo+
6m5IdkvctuSaWsQRpaJEAoVd0I0jgmjtFOm8Eft7+J+ffOkfl/LHqmWZoPMMgzOa6SrTubvlQfEx
wZybThwNAFZwg+0tki5JB5iOTKS1J63ufzVuae1IQtvk4axbV3iSP5QVztB4S10EDCnN9Go5+9E0
vItV0oUaIutRGu5nn9eeM+vuPq/NVivop1BwyPulhBlkOrFp0KEbpoecmNmDEXePRh1Nixho8qXr
YmwVqYp249A8M1vyjh011tZEx0kQ0dswevZ73kJ5MpU9LGGEfqtEGIA1lFDyPPJuUPzSEBbFNpls
IkmNknSShG5tTW4QgBGKYmQ41w+bbps0isP/UOzTJg6QdoAsSzp+wUFBpWhiZzpGfQY9M/PlpoLX
vQnKDEaZBavMR9x0skeXDqCoYR8GQbSPwnFaZh3sZCMNYKya9muXd8mprbsfKQX7wgsw1DWug55O
C58Cp9cB7Ll7CAYFPeeRAVT/5GcOoBMRfnKnGH+VeVIX4N2kOy/ibB93m2mNPE7qYZAu6WZbHEo9
BqlfQ4qWnLHr9y7Rg6Uh+/Tod0aGAKCgKBrFVSfaAtn3LwKR5WOuCbH/v60awpTS0Fm1DWbxfDD3
bk1k0trqNFgY6U2luxxy3rwV+oSIDQ+qQxTYFtUYnu9R7shQPet4rdJ++tWFebkI2+77f3+cuy12
/jTUU5QcZKDxRd1/GuJjm4BZUrhMC8MBpaOQl6J7jRAgYZWbu9htZxeH/37T+8Q6YdqmUuwK0sT2
I6hA/twXpINnr3BRHdoQyx68qRvWHGMCqBvMHIXWfct7M9oFdL73JUwqd/4HPvkId6Xw/z7C/AFY
Tlia7msLG1I0iTpFuAy/4ZDBN1Xoz73CdmA0bncaimxt2CTrIrh6Vma3+9/E678/w90NykcQdG0t
3bDknAx5v3/UUlV9NAI0FFr/02PWSQJt+zMxecz/+43utuH5jSRAYYuFU1JQWXdPQjCGgCeIAl/6
KiIfMH5tddzaI9SMCvBzqbuUNfUPAS38v9/3Xy7Qtg1bl4J3dy13Xht/2yB7nRMna5m2GLyCOct8
hYkWR8xg+OuTt/qXa3RchzJdmnPdbty9V+LZkiMzI7NC+OMyJzb7JnsZ7UP/i552bxZapnNZR9bO
Tz4Ma55zyek6LTTHG7+2Jr5oEcDqM4t039PseECz6rgnuwixTdQD1lrPh3eR9+06zjsXi0W6JaDE
XRZGKB7ipMEOjrQQCNjGd/Lx2FMCjn4KsWrGDZbOLEgQhxAtxQXQ45op6041Urd43KDp475ZeYGI
v1aDjmXSF/uYbCc05UM7A0Ru5KSMNKji9qEULMWmiTMpz7Vp7fll8lbbENOdADWc6cRgl2L9IhN7
umhFMn3yi96diLiTsEbYluSZpTFEDtefv2jWdE4R1WGwBIhg4ucYHlSF+rBzXsnujgDVkHH9yQ/7
5/758Y6CpwPpLaeAv+6hGTUyZAFFjFF2iC37ly5tX3T+/u+3+fv2IXWWmxTRmGEbzv2FRWGESBZp
8RLvIuccw3r27XLE9wRdtPHWlt8ttTq/WIhPPrnAv1ZgvlKHOFCFIFnxzd7duGGrK6eLkZgUGqFK
rkb+WTh5F9RPwzJ0Tf3QtzYSQ+ezBfCuZpy/WNuUArks8SUcWe/edxpt2OgmwEhkaNCJFImJdlLQ
HKLDerSbAQWLcjs6aKzEWVAytqvcbtMMBcaxECnVENSfHPeMf/kq2BPZhBzcilz23bbQZfiKIgG+
p6qzFKtZvCoRkx10bXQBeDmPYxTq+0Qvk3PAkG4xKtmtJr9klpTnTKc8TW5gNx3DXj0A2g0OcTpO
CwCg3e6/bxZzLjJ/K+rm707xIDj0jkhr5KT+52OQAglj/Cr8ZSdtHLQp/BLf6YdfhLlUo9BBopK9
WDSxvwxivV7kEmAAy1+5nCLvxzogLGtZuZ65yryWmRR401HN0Z4TaZehZpu7CR4TBX3LP2ojgNVb
/5Mq5O/nmK8ZVYZBlLjLpdxV0WmaFK2LontRVuOLMXX7sDYxm9jNC/8aoQ7WJ+vG3zsB8bSKc5LF
6cG175OdjQh9QReMGkC84eMppnX7//UU2zbr00evwNHN+98FacZAC6r1l7mD52/02y8jFhRYbBVW
PH+NBCRb+boTk6PGBOO/b4p/uUSaBhbfKtf3d6HfN43jC4O2GrvMYV6oUj3ENvTZQvX3L8c9Z9Eq
MuiEKU5Af956NH/DuimRUKjJFwdgthoj9yD3bsy7MuIRm5//18tSnNw5bnGXU007d7e6DDBTRI3L
KApmzEIrdODEJHWsPr+yu+YXDxULsOPYBsdqxJ3379SodAzzyPEW9Cmyp4w+8kc5qKnxGgS99Ulv
4l/ezZm7ibars+gC0v7ze0z7vBxRU830sbG/tek6r2mxBQMJoolTd5/cHObfqy09IEbqgnqXlc2a
757fSiGOiGFoBY23IHNxkUA8WqaeSYZvEaGZmcNeKjs3Nl4G463Xh+QyhMn3xNYvdu1Vp9rM6Rqo
7Koig81WFT+6Xpx0JMK56wfneZg9JGO6MbPafswbu/5ki/p7c+QTW/NJSlGmSvPuw3sjQx9FsCZU
76Rc6xoB02k4dasPnSfBzOlK92cerxCPYHs+LdX/7buzHZeTCt1K+dfiMfMPDMSZ2qKLWm+rRv3H
R9GW2WDbIrffMgX3NnplPunIofcW8JpFb8Xfi7YRN2KBnE9+y7/uHHrChqEs+lm6+XfTLU4jFyWK
S3Z23l74Mj6GfLQ+1FHhE/rkFPvXlsjhxLIJA0FfyONn3d2m2hRXncW7IbRGquuJhi3ntUj9jYif
eptSBbPdZ1+4+dfZiDfly4aAPpdE1AZ/3qxtEXWajeJmMdbSes8RVa246ujk5mO/TnUk/xGuyqXT
psEPE6JeHfnsdI77VjZVcUKSUx/D7Jnc0xvzEp+shIXbeiFk1sA+p0MJX2YCTvXf65Txbx9a6ZTM
/Idb9f6QM7Sidmw0eYs2KKDjWf3D4KbNTgiIPS4WzZU9FGpTROhFmzElsPkpNqrok07cX5sA3xxG
X4Li2VQ5jtytlkQHO5wRBCX9LE1BL/jg6LPl23WiT2qQ+ykW0FBWf8oPi5tQF38Vxh5n+jwqmQFP
jNn37T+o2HPLt7cTnojFlEqQtCw6oIf7X13AXDylgXOIVBcc3bo5103X0ubBnGhOgL2stGx2gR5k
t8Iwjz4/1I2lBTNz2tIMwPYad+741dCKdkMCF1mOWXG1Z8tPgMH1UNGisoJMRy8eZ0/BRLOKc5px
mDARrD/5mf8qvbgtmVgghHYZX4DA+/PeHHHrgtns53uzwXtsGzWTh46YHde62r6xH4rU2JBlSoCj
QUOSA26AslhccDTGD+YY3orGPf/3ZzI/auU/6kE+1HxscBUHbSrCuwem9nv80gELZItzbJ8BPURU
+NVpCXyqsMUvaOZdaH/7mz60nQUtWeME2C3I2pvZygdLuFcJ92AHERoQchjkj6y3b2FWx/AhEYFF
3pfOrtLVMOT9k9AJupaRyK500kDs2+53EhzMB7opuI8RI8uIBKR6AlGg97tiRDkLmA+umCP6XVp1
DoXpLHVq8VVo5HL32ar2CDQEjLXs0QvtCp8k+UqSMJFSL13KoQdf3zHhYHNG+t+5xXU01c8Mb/sx
0cBydqN70CbPWpOLKBdOiowv7Dj+1kX2orRzopp0X7lVsOqZb9Gzr9/xKCQXPQ4JSVXeuQiacxoo
7YZrlAwEpk6M3OksmzxCJrg/WijOSRRddICBeLW1ovq56sv+OLn2dMBc7h7TItgip8c1JvXXrtfe
WniID11Zhg/M7P9RMN/QBh2S2G2JY0FvYgNyveZ175Oi4QybJkFvLUU0K5mLL33aWtgZZ8Gj1fkH
p4uSZYU7foVFC3ee0b4ECa11jV1+p+WIHesxHl+CGkfC2JoPIL5/lQMZEAU52gezwOtiCQUUz7T8
QyA1eYjcWC2Ah2Gxp1txM2fwyZTlP1O/yfd5WVdLnQYUhGdI56Qcmqqy0MNLwgtkHp9YhAuMZ+YZ
25P2nGZvdjWlaztS4uwU6c2ZhSlxR+Y1iQ7eyUW8MBlCO9Ny2MS+6Sxro9S3DcTmc+TEMMzzcdfG
zi+Yf/be6iKOLDQxBiZ8iw/8dQQk05yEvPYzUcRXbfnVH1cxOutjp1c3jAA1I/tebIsEaV8dcBbS
uy7Ym2LoVjmdL3rD6HPTQPzQyjB41oOcOxW/5rEoSZkap6K7inDYe2BI0Bu7Ewh6AZaldYyrUNG7
cMcBri9AR3SWKwAT/tFp4/I1q14CEOjLCOPk2anGYGP4bbUrE8TKjgGB2Z2S+Bon9VeZZvnVje1/
bBnkD00NOThrrvU8zisy/Z//R92ZNbeNpdn2r3TkcyEbBzMiuuoBAAlS1GwNll4Qlixhnmf8+l5w
Zt+UaYdZVbdfOqIiKjMtCwR4cIbv23ttM4/tCytdHjUEgsi2caqJ9iISE1EcCQKFvoTZvci7QTbn
T4BwWsxqgcsxLbgIZguxedQ8S5Gdkc5eK05YX6jxARvncC2g0VznDaTFGpUkwdl2tFN1kV7LNk6X
dpRO1fl+2JnYFl0GKsu0TDkhHC+BLRtXUMIm1gQy+ELBfr2OkOHEsgIwNTu5BIkfNmZcbz0XmJy6
ZJrz6+f5sKkNxqWSDYVN7ZobN6G6oco1sENRjWZnp4gdEQXUbsHifzl1uG3rlPGoxw+DXpBHLRVf
fj0PH++VmPmo/gmF6WCt5Bx3G0kKzBozgAAF4ArGdgAFPFHIvGAfoPk4pZHVTpslnu5/fdnjp85l
2aLRQ6cFiEbhWE6SWFKMTZ/LLsAZxtxi9l03xxYl7FtExr++2A+lc66G/tqm28vST+/xaEMYZLHS
t6R4O0PRlweQtsF5LMiQkvt89goLxgFYOOGXFloSRaVOKGHpPbEIH6/B62dg38EJVFsrCMdnJ0AD
fVyWPVywkfZambMDDUtb++PU8Z/fyS/af/wX//5KL65h2euO/vUfd2XO//5r/Tv/72e+/xv/uIhf
UdSU790vf8p/Ky+/5G/t8Q9995u5+p+fzvvSffnuXzYwlrv5pn9r5tu3lj7Zt0+BjGT9yX/2D//j
7dtvuZurt7//9lr2Rbf+tpDgwt/+/KP917//RpHkw5hYf/+ff7jewN9/uyiLsMzitx/+ytuXtuNv
C/t3qoK0GlVVobeyHtZGhFp//80yf0fDstbVNLQ0Qra5TFFSB/v7b7ryu+A8g47AUjRFsDn77T9a
1Kj8kSZ+1w0TDQTbGkVwEjF/+59b/1NJ8cd39nNFzR+Vpb+2SmR2UDmzFN08GrdN0bOji4P8Ylb1
FIqVbWcaiOGioKc1XRG4HVvhbVPqoeqFtZ4Bbk7nTs2Z8OMYXlerRz2yVg3Fg7L44KimGbNaGQ5v
fdzOWoKKzZiNwKHLbRTwYpYyA6gqZ8HQm+jv1vqtEgJNTBE8CYLJvbi2apbVBDaP+KIG1Jkl+oN5
UH9J00aub5NhUjBqW8WoG3umkgDSe2HPc/O1owK9sJ/WxDr6u17URFEi2ZslHapUb1ediyq3nCdn
qbsU4NgI+LoHmj3JS+aGuWmlqscU2VeGOze05veTPAcZGWQJGcc7NbYb4tQMQgSQrXbsN0WBKNoI
Ooh8cjlATQ1RmJPPmERjP7gT+bya4VTEWI2108qyXF9YIG7D+9TkUTwvoEWopAZEaqUPWqjN2nNo
DoG4plSqF1fWrJQ2Vj2FRaJzmD51cSOoo4V3dmFn0XU86zr59nkx1wW6R85WCM3bSHpNrVz6Kgc4
K/dTkeBzErJk8QaZ6UT+hTSZ5blGoAA0D6VEbqKmpOIJNl7DotwuoFKjG6uHC4N/whq1BIwifIHO
tYuyCDBV2uspXrYaKb8ul5liCDb4NthUDaFPG3vI7Yk44JYUBErFhbhbFl3rEPRl5qqnninNbpoq
ztjZDHY/XEthlxBlnQ5Vc47JVc8BkBUki6DSVgtMUG7b6wuIarwRfd15JPmUYnRx+SxQyBc5CjhO
9D1xxJMrJLscKOlqWTq9aHO0ZGCu2jTEi0ccaiopmxobsrqtVu/VswxLNtoa1cw9uNVIIOxON4gt
uyhjIoAv+SX2UntgoIv4QjM0bGWXs8i0gcQztOUjOWZU/+2Nkdej+SmRIFGULq2ZTD7v407GADT1
bQBIrFalfNxBZGLL65HYG47WAW5RajxWbQy+fMeHHuI7jn/9+EnEmHgBuLeDNBQeX1LV166Fk7Sk
jZSUqS27aMFFTXmbtKygdKYGdMpLLsRcPLR9NbPvVfWwMN8jUEsg0OXCDvSDmYk53be5IaRPzUwk
RUlTKp8UF8lv80xknbUgIm174OlOK9opfGD/iR6FvAeprL1RDtr4Tsvl1fKJ2wx3IL2LykBLPExl
ted3xWK7gP4StxrdrgCHsTUG+1Qa84i4d9KEGmTFixp/sZcqbR76Ua94T6uJt1YhqaBN+/V1VaX0
pR9T8Jc6z4s9e4rWDlxGOCcR21SVoJCRzQn76U/4SOx6m9JDSS/DVibAKtbkHi6+0qvJXdDnSvqW
yWllPfWcG6qSrfMwz89FA4hMdTDnzzKRZDUpgE01TOMlP9Ua5MwwJCmXWUpKMO8InHnCj8UMozlp
mhF+WyoanJsyiprmzuwKFcYL8gTzBumWFr3IOTPIYabPa19Mpr6QAag1sMI5nXUlat3GxnXIL4yy
4aLsQwQf05BH0ssELrT9shLX50Nt5hFwrpq8HqIh9JhwZ4ErOPaTEYgKYh/UUr3fmq1i3CtarYPb
mmnCXRZlFY3P6kj664VQ50ZGYAKyEIa81HWta0AWMb2uyIzmEv9/qDBkx36GTZTkM0CNZsa43/Bg
JKm/DEfYSITb6f18CafQHAdc+32LP9EAijMhxxVa8QXzxtic11GXE+qXyMXQk9KR0pm/YMYi0xA0
QUa8ixkPyYBNizNu5dq1ocXnXTiMujtNSmx80nIgFpNDHMDcb6eiXGinVmMrYoCTlFEiQEMTbJ5W
q0DZOWmpdfO1NjZRdRkMAGpvxlayRzTA+miMD8ibAFP3FQgeTy1maFq6RWjDNkv60TrvBhOEW7bY
AR0qBEno5u2kiQY6t3U/sC3U0nDcjnke55obQlC032WVSYrMH/jvwOJScyKfqNYYHOQ5SAOCNzlY
wGrVmpWpD4o1W9abik8umTC+TeK5jZY29ZfGlOM7QAdGeF3bE5HVIppHYHyBsSTn7OLT5KC2yWCd
2XI/yWdtKlf1I9Mi/DuEnGO9iaUyNH3y0IT2Ho7hWiRLulmfblqbk99F3VniHQ9JGryDfim6i8oY
5/bQFFEif5rDph9Bi1czepvINumKO1DYSpIwM8G5YBmyOLw2FhbH+7a1tehzYky1AEJF6w6stKU8
xbn8blcTZW8NL0W1kUYhims01grM1UGbJTfNQ8IbkI7rYCppU4Kli0rynrc6eBPbqzikAVvUCBHF
XRMTGXkVZN2ACGqRxiY+REFnLMSj2lF8aMmzyq/tPlfRZbeGPLOQUECATD2roPYwm+v9rgvmnqxY
YtQJlQsIefqcJFpPgvZY1ZH9ORhhUO5kNgCYumMZ44+X2mPdPVIvMLEONDgZ0H+HeQgvGIV+Ye6G
RsFsV0SDWt5CrajKM3kuiuCKRbs1b6EoTmHlJUaUy58gVyqC7CmOir6+lGhywTWqM16OFh6yw85v
WKCl4nSG2DoT5Id/jqA8LfOasRmWZxOjnfYEdqDTn7MxXsRB04DHb6c05MBLmkUZpHdlFXTjwS6I
p7iLlFSp92mCqcx2mROy7AkHXB/vpzKA12CIXBledbOAyFPVrcQ3mw/4sEeZX7VPm1gUV2opFHyS
dlgb4qkNRrV5yoYwUOfBYZ0k/4mAAPxGEDQ6lIRbO2sl8uzUBCX3dVuWEdCxpJVFdp7xf4bu2mpY
DfEGQAvhjNibVU79nRZ0NxOpuT1iw37ApWlrdU6NlYUhMFLPnhrZRsyRWHYHGaCVlQB5m2Xnxcsy
tDQytiVxauxERhmsRP/CZixSCR1JbW3IN32QNkHmL8wgBRwEkUnjFs5kgqc8b1M7hPJA6F4x7Fsl
jy2xQdsnQV4qO1PLSf9rY9gihLuQMlR7PEL4SjupF7YuDgBMC53A3WjCzAVpZRE3304B/9vHpf9D
ByGd2u5//s9h44dzkBvNVfPdKWj9+T8OQar2O/p5DHIqB5D1SEOX9I9DkKr8zkldlW3a3jpc3Q+H
IFX/HY4OtXsVzT//tP7Rn4cgfh89ZeoKiES+tZf1f+UQdNwMBN7GaYrGu2IjiaaMv56vP9RN8qCs
LEA+iju646a+HTfpF80tvKFzBCpMp/eyx9ZDQusoO8gjXnMfbOaX8uXD0/rzaPadyJ1n8FHEsH4K
Dc0w1XRaatw3Z76PnwIZMUSakU9B0P12TNl8eJI7uKOnu0y2xZvp/VsXpMVLi5ynf1wlnwNVaaYW
NvHI/OLEOyJeXXYqnJq8xpW84ESfbn2Kf500zT/v76/LHT3lsGZiKYNWIcmR5g9Oq7Z/OHFHR834
Py5hUP+hXYae89hPozajWEJJqO7sazc0ITzDza7SC+PrciuoVfIs1c28q6sN6Si/vvRPb+7Dldcv
98MQoocercOVZ6nciPHraD3/+vcrP781otboYyFY1Y76LErfJKqkcoGZMZoTarKfXdnVt2XqcGZr
HfWRDAw332OK2qVbJDsuqUyVr+/p891gnDhxvz/ovtfRSuWLlxYpI+/20Q2nFja0Ck+3C8lvo0Ga
9Cxf2Sx8huS9OOiXqm/6wU75zAuzBXhNiPWvH8gPXov1A6zSc5PGGs467ajYCYGYoTZ9e2khVi9b
0GIuSGPYahWRmobXe3DGVS8Xt7F36u7XV/F4KH+89vplffi2Cdmdx24aFNy6NznPWS99NJ3OiTs8
6qB+G80fr3JUojHGdKhVuVRdzU8vtQ2pCH65J2zQC73sxNd56oaORtcM9zKMZh5mjMptCaZrltoN
CI0TsqOfvSUf7kg/asfqC73IlfblKhHsnAeRvJ14ZCfuQ18f6YcvRiZqvZjoCTKlkRXmolLsF89k
I+zFLkEv3gSRVfKizam59NSNHb0NMrk/Okh25jb1QcdUPiDJOHFr2vo7jgedSsVwbSow8r+Zez7e
WxPDK6wSxTUyoL+56JtPc1cmZ7lI7AE6sRGelcsagKNbb6GtbsYF/CQ7n/UAZxrQwuxXuyVHLdBp
s4UBFdzZ1g5Rmlsuh5TpK+mkxqZUkuRpHjIyuxrJ3MotyafSrM8eAEeZICJjIqYqte8EMA+/yjWb
VyCmH0k8FrpA83OAuQmhXAKBHjZ6Jg/Yg/uaJYWqoGswa1xnU0xiHT/va9Sz3EmrM9CYxFpN+Adc
Y4r3g8D9izE1hbZsNE9TYgfbiROca4qVoxEHyY5eFknDC6rdUGush8A0XtQ29wkn+mqpDVHcZuYU
al05i5ru+yS/bLNMv8maifKC2jcORZrybM7Cxa9rfEt9HZMKFmm8WKVSUIsit4byyd4GPOMNpJaL
uKajJ5/FQRv4uCVeTaJx3YEoeES30cYmkWRn1Zm4RFX6JQKpm0EEF4G0Kww4H318vVgGBULoE7bw
a5JTXTnIP7V5JrZ6Xq1oqR1P/3EmSctpx9wLNXn8ssxNcAgImGjJ+BosfOSZFTxQWfPSRTkQs3VJ
oq66+ZsG/JSakS3cum6pDHTvxCa6bQEJn1CV/d9GtmRjZIbYxjMYj7iHcZrf9vIabCdr57GaxF6L
Qb2xovt20Sw31kOAP7jJTTgbXqkSG6npV39rKnMs5UYSbtYSsGYkkHgDS/tSG6SxUyc0qAz1+YmZ
aZ15Po56tKe6plMCR7CoKGwdv3+jhR0QQIuTx8324Y685l2617bKrv0X5SpsFlY1j0GXiuWMZeVo
appFweHCHFS33fANe6VPJuHgCjc5ULSUT9zUN/X78V1xOXZ5dMboFB/Nt4ZZWrUSTcQ9nq2zVGpv
oq3tzlsSinh/tsmJ6/3sIX643PG8O87r61qL9SECSfBTX/e1rbxL/F/PUUedt2/PkK0kD1GTzR87
b3+NQ9luAEYz/gwGIsH275xQv/76Wsf7ofX7QqXHV6VabIfUo8Xxr7GoC8JTmhjZe7OOw7xWvtSc
D710HaO/vuZPHiOjUF6tMmI9Jxwt+xJ2Dawh5NDIZ4Tz7qQNWC//nxiL6o9j/rvrHN0bJegp73Pm
2/UksOyDPRD4Xj6M7VWzAde+HXdLVni/vjchH6+dSPrEumfC3I0fiOf6/Zsm43SukIVhik/EY53Y
10tn3fad+djE8nbp1W0i5ZDps/aepr98haKhu9F1ST5Ad/abBZjIogwuJ27pKixnmi7J+JTOAbXY
qnJH3Lex0Z7L83CIm+5RSIvbQSWopnn2w6InISZEJxUsSNzNMY59Q5kx4tTAaAhYegrMVjrYUX0r
0m4jSeVXk9zxjjqRo2ntZWcGwTbsI+RFZnlAfhmdKQCOd1lOCnIYp51bUbAHYmAuj3OzGBvqpjM0
xPZelNVbs7QxecGq7hJwdDkAKd4MutmAU5IwxOpG9dnuZLSOoGIH+34w8t6Tp8a+KEdSLCcdLqzS
XuLpJo24ryIHWO5jzFviL8Uwe3ZuvTZm5nLE3WU2OZtmxna9A0nuELoQ+hRH+qsYQ/12lM3psShl
+xL4HKLbhYKwaYI0Ke4WM0bNURMbHNpfwbMnG6me9tTpAU80DejfQtN2uEBukKIIJ8vU6kJRcO6q
sw+vQ3hSr/VwVMkjOzFmjofMugfH7syLyOcXpnG03fprYVkU86pgnbDWBUPoE51+1pCpJyyec+27
IapNtC4zCutNty48ASsQTRjkIcXm1x9K/cm2GfXXqgZlZlidbd+P4zgTSdmVFnWf0oH7t9M/NefZ
NUXrXfqgbnsfv5PbvfNE31/DDVXMfU3a7fpiKd60kb18S77A9a8/0/HEwXP67iMdvdBhOnUVhU6U
ju3k5zM0J7LkUnxPNBtrYiOGWiDzKne/vupPNqXfXfVokTHrMbOImAXbM0K9p4pKX/TXVzgWea5H
lI+XUI9WzTxIzSEPeNbtRv+sbUo/O9AIdBjSJ89cx26UH651NNj6EXIX1SWqIRQrLpV34ak74vfO
2MX41mu0m971s/XcK3mnvDk/KxB9d5tHm5CawKkOJbXu9m5wsQZsbS1fc4UT3uRnyZXhzZ+Z2Tyw
rmcoLziggSS/OPUhfvw2sUbipsCmaZg4DtZ38cP2v5lr2sxRr7lme2Obd1l2anX7Jg/6uCnRDZti
GkQSG8EO68P6CT5cIR0EFWQbOGTwLK5HlyT6eKdhct3Ym9YDExy8qm7uxd6pw9PxtuHbdSnlrWAP
gTXy6IVNRGDLJYAsor8CvwJkHV0lY7wt6ttfj9YfZyvsZCiS0QETAQBD5Pv704huHUknYGJoPxPl
QBvOkfUT2tOfXgPFCBURBKiGcXQvSpipdSkqWL/a+wzePSHhppuzU4v1zwYDE+fKOkAKoslHa3Wt
q2FQARR0+zPQCvHtWvygg+wMZ/NrTY2ATcmJyeQnr7qtAifRKZHKRCYdC520RF8mMfH0QKtuzW3t
U2pBr3GpePKO1IBff1XiJzfIAYNi6Ld6rPXtjfwwFhVW9K6TB22tTc5uuGv9QHW0T8Mm2pEwui02
0eZUUefUJdc//3BJkjRp9wgu2WavyXyfn1TEH2/rGOff3dPRG1yCPrMyfdJc6HHg39Z74ogR1a56
Nnu8WNtTL9ZPBuNK+lhr5xyfEOJ9f0daVba90lCVEGgepyFydKSsdaec+rLW6e9o4oCooFvMGxo3
aRyNxkxDcaZHOkzfs+rc3C4HyQ3P563qgmPyT31NP5yd1sdoIrVb7VbsVeWjdaDMArkLkHS42g2U
U2++AH/qKvRm99oh9PKXEyNxXcJ+uLkPl1tv/sOwWOXb9WgFaxVu3jA4/OYwck7Lzk69Ycc2D2Z3
FIRM71g82FP9QA1pDbT+ck6BfG1DyDfhpeJTuHAyL/fXR6o5LDPb1svvlPOKVa7+d47AKrOJRS/k
mxXx+zuFUK0uVtUjcvLGTfXU+tYefY2rfklO3usPs8l6fPt4raOhKUQ5VZBZZbc4D/x8Q+DNdl29
K5dcj1O71OP37vhaR+9dr7ekiFtca3SLfU6RnH2K6fYeSYeJk3rUe05c8XgmWS/4sWZxNEKXVqkI
J6IeMxTma6dWMLTD1vhX37r1vGZyBF47AoaOxvD7r4t6HwX4fhTfKhatW12B13PVC9sffPnRPmGk
Wdetj2/B8cWObqkRA3HTZQufzNwb1a3K+UizHizb7yB1//qNO94sH1/q6IWTp6WHEMilQhFfSdng
txQ125oyHriCCCexdatJn399zeOZ8viaRzMY2ZUCaDHXNNoXhZxLu0WT9P7raxzLsymPfP+FHY15
BUV/UXZchP1AsVc2Wuqtu1c59Exf8bTqn6hL/zBZHl/zaOwPOdIs9CjLtzkFnZdT369NPmwNXnV/
ar35YQd5fLWjHRagaQCc6yjR1i4VpEYY2W7pphSfyU115C0KAM2p3GBT5/+/r8PRzgsyVM0DXq/t
q1v0BInHhuiMvFR3uuekdfJe12H44xvBZlzWTOBkxtGTnRFi91NfrU9Wf9U2tS8uDcdykp3ixNt/
edH748n+dbWjJ2sh5VO6mavhNbLp1WZb8DmORR35n+rV/vx1/+tyRw/TnGECBAuXQ7e2h9nzWQFt
GQfvQ9cRFKDsT7wZ6+zxq2d5dD5uGl0EJsmGdBGpP4U7sSseg0/TRjzIu3/zizMxZiBGwOR8NL8g
DJGK0OJiwEh2lu5BNvMMh9roTgNbe7L2yjbrp0MFjTcnHGO1JBw9TckQsRTMMBHTOHpu5/kp6Sx4
tEZPEGxeiHpTGrXfFTJRdWqLTyzWbq1CeumGJnGUmppSwyDclDUqK6H5phz4WpOewT+8SafCL8ik
IVcUZlsOIn/fx016VRTjdGOPo7XR22yhU2JyWFURA+LG3VUks+uJ8ZhIxUGaajiqmT07ddlOt3aa
Hkg7K10kXADb29rPS2ApnDt3Qq86h5jm58pYblvd2Bpa6GqRsekQPdOoZNKEm+HMSp86g2GfDZF2
gzxrr5r0Vmwtvc11dZct4cVcD9u00w+RYj+Xck8zp5e3wFd2bRKDOs02QwKsAYF41uYorbNJ89Rg
CglbztEtNWF9XS3Us4hPiPAAzeZe7xEuEnE+OSEfdl+soOkhN84Vy6o3KbTrnT6WkT8GkvCidpR3
xDjLG8D1ADJNq7mgM/Iya+ll16fqpqn1eYsecnGjQb7tiaS4jtkDbhvCS/YcoMONIo10vXN4YUt/
1S3R7HZlCyS/MPbSYgPdHa71MuiBLFetH2nDU93OW2ETRp4mNux1vZ4JOzTlrUjTeWe1ZPCsfSQp
WOk0tJaStcdk0mxSaDqRKOdNnDQ9SVb26dqXytcOVbX2qgKFLM1ZMYg+6IvFt6alPEvW7la69rnk
WUcDQeuLnuEeIFzF7p+ACpP2WBzYXxcCFPrRfkEzbz2g0pV2ytpTkzBp7Yy1z9aFNPdEmEpbsiC7
ew2x77j25GDQ00WgTdcN7MHRbJtboQ8ZTP0qcpO1r1fmwWacF+h2qQtzg8CA0TjkJiGw5doKTNem
INRejI8hINO1WWjTNbS64LNSGIeluktq9dWWdYR9XdC4cbiseNbroV1DiNTFV9cGZDIpdPuNSHaX
gj4nHl8CohcssiTpRm5Wq++Z2bz3snQd8vo9EQkB6z3GgoRV4Xys4/I8XDuf7doDRUL+TmgSobFr
f7SgUTq29dcmt+5gmcsEh1LIDcg8Y+p4I6yUmF5jeQd/Tlp3oFfkShFFWCjVRiuqMzJ4QEGMZ0RP
nEt5+8WSFyyb0nKWB6EnzdrWHvvnCf6cjcmwLmG/MxL62PZFkH2esELmAjZdGcG1/mqB9+9wdxPK
yF8bNkE7bpeMHBZ9dotR3XS2fAhhGyrx56aadpoIIPcyUTSxO8baJucsi6Ron8bZhorSBbwmf8ry
DfGDbpG3fjbPm7wXu1KONiyfnwre4V7ILpmxd9lQdn4z2V4XhheqFu0xeX8tIukQT5gaMnx9hJ7P
hboBnL8o+J3M8LHpbEerr+TOfLa13u9rIDXAu91+KrxqTukRjqlrWoCGZ23ex1OB5XY+dPzHysgf
aFvTfW62gWZ5JRUauYsf4E4S4ULiFjR5zgvX7cByxxicQ2kbLbMjp8tNTAyNWhpkLtzhUiWxETq3
rey05LVGaWiM5sFQoxq1ZrpJOvkM2wot24m50josI95kM1m2yFV3Isn2cl17Q//Jiuzd0ilEW7Lf
JdY4znpG2bOsZ15K/ZEoRtKlOwTj+U26smZEbCfOlKtnEo4PmwDUWH+pO3HWti2A5XdZekzHxNXj
W/aYfgMOZSGyZYQbHhOjYJju0Fu0gEMHeK5DCj07wtyTot6X0ZVgvdgkUs2NfCGBb5uaOaaA9j4i
KLMk0ZQ+zS5MF9JpqZLIiadZn3G5uBVx1VH23FXhDqmukwdYWxBWOxadjKYoyYI2zo0u9ueE+EgK
0IRz+5YacxXcBZO59u223aASCGQJ/IRV3LJtI9MiUBQPBJAXJzFW4dg1lGtFu7aMyjfG4oWvyYuY
OuQ5RTpXPSkA/xzFCndpNJ7rspDR00WAUD9FdX4hEU1dWPwK643fPm4SdXlKYraLkolpWkV9P07T
k0ijK7MjETNC6n8WGl20MUbbcHTAxxulKK1Dh/18h+EvZNoyEKNj2t3OyNP3am+T66vO5pXVE1HZ
S/kNvqJrXQmUrUWveQ/ZLb4Pq0S4lsEPtEraAHDHb8I+i8k6Eu/qZGRu3LaHviIqpAfIWRV84oU8
pTlt4I6HCd+riKRbNVmSOwMH8x0Ok+ZqIJLkMoepTs0livIreewrQpxTqIa4u/JtMNK2oZ9lgEXF
OtOMut8rab1Bpde5hhR3m8zq8DsYL20/32uiQUWftrsAj8oUN+H1WNdXRJ4ZDswBw0ts9QpL017S
EcmGZrAlz9CPLEw8XXPe98aukswanlVwlZnmlzkMPudB/6lXAiJVJjVxFT3fl4N+0G1xScb8Lsiz
9yDMNmkro565Hiyo0wu4VDjlW7mzCbDWJxf/0k6BJe7aJitJwT9oa+52rJVryOoeI9XoRJ35dUKb
7ZH8EjnGNOz6vn5f1ep71J2jM0vzVsGN5cijvG9FeMdXKztwr6/nlih31pCqSA9mNR7gREAn1CM0
CXGkMHaby6Rh1Y0I5/ArkYudRgIZSYfvzSj5BsmmlCtDhzC5La6R2q0ny+lqaEAdFpXYKnbGoBDA
rOyieQKznwSbNE39chr3kDV2Y5uk55GK6iIoD1pYx1w1+RorcMIxlPGuWp/kXjzFXfIQjjZS9epB
JimPXmXzAPHIK+XwLa2tz3NsXI5Cvlcm9azMlvNlSL7qBJ44SwxEOk6XtzEwXjF0ZU6zDJVjMoqT
mj8ngGRjldGmUkjjHor4OtHq1inCbmMF4PT6uSaeTxKbNSfT0yCFO6lgRwKB6UEy1fOgnHsiJ1F1
ZiSVa0N5B9Xe+7afKKcbocJlgFOSO6M5HQYDw0Td3Xdh8BLUtQ+ebJfm2o0YiK0sF3Px0q7Yt5Zy
E3Tma8vEUDDCpjK6RWl5gfveJfb4gp9+wZRxG5XZ5YjBRrLsC6rIj4qdnCktgvQpudQL9GWKfZfq
34AM4g5E7ks/D4Sl9t3nuiBRzmbEOEmUaTvbDAas8cNDJVU7jdwvR4Qi2SsWJcxFby/VjLGJWcLC
uxTvg2j2wGZdQAdHC5jeZ2n6NM6KP0+ssvlMOsqAUqnP30LJum2I83KtSryygt9hHiEdL5VMl08V
0SqtLoRCj3qGnKdWc/HY9nW4n6FtTO18V+Grnw3d64yZ6L8KgY2UbIopYUuwJuxEg5I7MYMAh5XH
QKDzNhGwxUCcRumtsAgH7c3R4ycuVSLXemW6yMi5gEeA4QEZ1xmBSF9leTqzjXgTLxpJJ2k2OoMa
nnXReJhV9YwX4mwiGcwLiDQizYEJk3WfXGXCFrtMe6mN4m1gWoL70LsqibOOqJcDkjJySnppRz+a
0I/Yw/pDYCWuFUdrZjJQS9eKpp1h5PdZIqiKRf1BSO2FWeY++QkXqfmek9TrdHp1l7UEQQ0SZ4Ra
HRy7UqgGWVuz6V9EbT4QqPQahYijKnDMOAakByLRIABk89kwqef2SMJjSKjAaD7rLMFprb7FA0hK
0epvgTx/afvkmVi9yEkEvWyzlO7VkTg6BUNeuW4VbKn4VPdkbhnWtZSHhyqKUy/BdbSru7Hd5Izo
pjdMT2pTUn8aZR+Yobxp4kymA06qvRj7h4TFReqLLZmUN8SL3DRDdK01yXPRZ/ea1VSAHu0d+Y2H
Nbs7x/yZxcYh7HIWeaWlIJtZZGSDNTDqwA91zdUK8chiUmwHwUWtXH+gf9E5ekfLeSHqrZ3mC6NI
7sx2WvDkGP5EnmoZNw8y+30yNevrpVzf8yW/Zaond5385XhYXZdoPbPiMNeSD/HjSrbkvdDZbCU6
O0NWnMot5wFboAwYWNAHZY+7DCQZq8NnjgQvsx778Sy2adFyQit3IcnUkdU9dqb9SOfFE3WPUbY8
1HFGuqDyrI364KpWlrB+RZ+jBANGV3JHcSn5tUwVp1dpr87BtpZgSaQG+4epONQSyNY+2o+yeqUa
/WuTkD/Ce1Zgv8ODk8saiJVJcxY9I8c8jP1JCj9bxbxttI5Y7XarFT3TOo5j9grg3I2BjztVY7wr
eeQQSkMq4bP0hD7RFV17WRfEOJAMVkvSEwyvJ5yjDCvxFqcxqdNWd6Ohvs7QPRDpR4B2rp8FWnYm
g1dHVlcHWxKZCteuRkKZg9rwCrFyJCnHu01pbTXAodWggk3Wn2cx3qHEGThtxZfEPzyiCyRAZcQo
ZnSQVWAK3REunR/kQLwpfI2EUhjwn7Nz3JQ2+yUzLZhakpbdZ9AUn9pGR7gNkKi4tkmzIxN6uDQ6
+loD4Xg7SbJuiPqxSO/kxIv1NHcxYL4QbVJgXmWj1Ba8rWRHLV6TRM15nhRPEPWUfT4Axlzj5F0R
JcXlyLP26EwSRg3PJWxjb1403jN61mH8jlP5kVnzcQ3yXsqI8K7avCApbit6WhxJEt8qcfgc6pwO
aM55Zt1shxyQy6j0FySpsETl1n2qqK0Lb5q0E6uP/P9m77yW5LbWLP0qHXOPEzAb7hYJpM8sR7JI
3iCKRvDAhjdv1M/RLzYfUufMIYts1vTlRIxCUkiiWMgENrb5/7W+ZfWJ4zMxP/Y2srnaOat8Q1sj
uH5K5X0Uxjs3nsJNmrDRLIV7xyZ0Z+UhtOlaeVDb7oRC1AhSNUpezIKhCNJSPrZZSm6Qqq77qGn5
rDoui4yoH005HzJjuovdRexHRwF0ZY4wQXM2q2qH0lzVp2fZLe+NzvLFtO9MUn8WsyTju+cZ96mC
vDOHD1nrgT5G22ni7I3IYaePwzkS1YFdx8chIvlakE1qKM47Q+YfCJr1swkiEI7CNK8fldR67FzG
ZVHex1O2B8r3ERKP65m6AvZhEi8zMdWkl5rSw9/4YCgywJK8ra3+0R6ckxTtXnXCr/BbWSoBV+qZ
NRAMmR+0XntIIXN4per4c1cf8xK97JS1HHvJPV1kfO6r7Ck3u50EEsoalTleZtufMQjfh06WeY2d
3DUqeXuaRlTDIEluIRFpU/cmoYNVeWSaPJdttbXn/qkMxcdRah3sTp2NghEWnjMRHO5mw4uotOvo
xi8iqg6h2e+YUTfxYl2i9eSn1vg2iYJZmuxhKI0NTwM6qyAmxagPU04efdfsRD6dhyW7x6MWaKLZ
duqYeLgNDzGpAwB3UM6zeXxnuu2zllUPQAYuzrob1PvxGGvllzLvzljTDq3ZPearZAoibcmuf6aV
o/BWQQk6h+BJF9vZUfp9qN1hlxpV0AHsjaLFgqxk3q9J1omzbOfYOecZ2duDerBYQb15YoClS/HZ
tdtHjug+7gqIim5Y7TIZ09wmZGMAndVbxlcnMp+TCffh1LuPJPHUvI3RrsoFEb9rUUFwaNmgk2LO
G7krlSoPpkMZRFcoudTLGl/T2H9hCNxbirgnDu0FrzwUhbBBXq2V2aYk0gSXqll4bZGGj0svYi+2
iyqoZ7RxmPfdQ1SBwyVw8DtCsUNeuWep6sNzs34ndln5OcxrsVkqgheUPou8sBZf+qLtLzk+u000
t8eqr+qP0Edyrzfp39i88sGC5I3uMNqLCbqCGbXfZdS+b5Z+9rH6cQicQv3aU+qDAlmMnhIjpstW
WZ22CuxcQa0lXWdR0ZdT0K46vCqsr6uDEydveVj05puKZI/x+xiWunJySE75Uuucga1V5YcagxVn
Vf4B32Kdlc28a5EFmqzUMTJBJ+xOMbLBYQ3vWHWEfy48/6btQ5tV1QAZEi7ivpY8NpR5HD0kFqot
v6XYRtxvevlGZ+kXnwqV+zUyZcWy0P7RX1sS3Hqw+q5A/U787La9mmdzn24dn2C7s+X1Hx3PQDBE
eJv5xnf7TYsVc4xtIBaCEYHe5VXVeRYaIVPsu7gwAIHTKvsFRLcZD6SQ7f58H3/X+PnpWq8K+J2N
6mVwuda8Gfz+mvvV97Wtu3Ykp0fzWAaTvn27z/q7jhqFKSQAxJmsNMZXCrcoJmuNqISZnk9xxd/d
bnD+HEgEwoX6oaGXXDz/+Yv+pjf54wVfC6lT2+i00OCC03Y4l9tih5r/kB/ttxoia7/xVUNkRUFD
enXQ5OqvvYDW0igQv+jtjtxP+a56bJFhZZfWV7esE92bD3A1YP5yQfxclkFuDaqiWx/xB5VDMWF7
5sSsb5z3RMztCGAsPRwdlyRw/HK/Cm/MTbNxD/QiXuotYRYn/Q1v0O/GEEYyGDmrdc9Gt8JH/OEj
NIPRixmGDqdbr2v8aE99ENtO+UHn1O4RvHkwa0/35e6tjtBvHupPF341ilKICXHfmbTrt82h3Q17
A3W8vn9LwPe7XizXQSWDOp7W02v9WRM5WQhRZ32oxk0sqR6IyUIw2Gwi/y0Nwm+vBhjVpZQFq1W8
NrX25ZBLQ8lV5AFzYG3SLSYeamo4IOVOeUcG3J/fjF/iPfhiazgXAR9IWJCxvOqHDnNUxj026o3z
efKJFWFtpQNLfKXJpNMe4Hb40ZZ15I3LrrPYqzfFZupZIUqwr3TxqnOfU2grYgcnhbhMH/Xj4tfH
8mn4QoLJnfo1fjQ23S5+SN+/pej9RawDpxjhxTpcWT0IlFlfqB9Gq1G1Vr5I0CyEK05flTvnSHcd
DR6W3WcqugF/7Wu/IdZ1S0VrY3966wH/IjLhA9C8hHIGcZTsklfyj7TU59BN3WWDN56Ma+kJCll/
vrm/XkJj6QJcgi8Gr+drSrhF+ViBMk2zoSO04W6EzvznC/w6gSN1+vEKr56eVQ/GYqhcofO1LW0b
Pxw9eWK/wHQjTmFgyLeu+Mt4eXXFVyKMemwaMkS5otiZ2wsmDvRVUZBtWDSClKtuVK/cvfWsXlPi
sLj//D1fvRyQgW1SsW5X7Q7ZcV2JR3+14LwlIvvt12OKwZCLIN+5TbI/DEsqq6kBkH+m1Zz5TnyJ
l0djjPxG2yfGy58f3m9eAY0cwBWyjhPXUV/z/YqlVUHVdJQjN9GLxWJhbDG9nTIKEadi93XaTIUf
euWxXLzxbATZnXj88yf4ZfvGXQUrrxK2BuTduo2uH75slMN6CNflP04/N2y0m+o+qd7av63Kip8m
mNtFHAQPq+6VhJifX/REiAlwyzJvOO7Woz/4Nm0SwXKsPCYb+0H/2F2trxYRfft+f/t6/yOCxP8d
Te9Ofi+fuub79+7yIv8fQOrpgnH736Mk7vrly3/9Z5a0ZP7+iNW7/ba/iRK28Y8VXWfZCE7RJKO4
+xdRwjT/sSYnAZ7WMIzyJuj/B6snzH+gbYeZp5FLw6ZxnbT/RZSw/6GtWy2H/Y9BZQMe3r9IF/d/
j4Y/YfV+HphQ+1bak8qlDBOp6i9Wqq6lOgnFJN6r45j+FdlzFpStrr/jbNjf/3Bn/nnpH7ER6/D7
9/BcL2XxVVl5hQk/H3faz8PT6AbXToWd7A2obI2vmFWj+WOrxhzHXbfCM+pq+WURtVXthzifNP9/
fn1Mk+AN15wA2351fVudijXIOt2HbbpLULwj6oTMtOjYoYzmq1tG901Lif3PV0Wq88v3XgOrWAEp
emoAEV7NqElD70gx22oXplb4ccirXHscTFEve71eUrjG2A7Zg9SpXhR+N+SpfCGi0BjWXCEiZ4LF
wvJKncwsm31jq7QuhjlWy+NSLM4L9u3FOEPobuXWgEur+ZVuVhCOLWP4oJrDAuU7b6z45ETCzDYm
vlHdi5UZykyi5Ah9BrekDbWEZL3TbqdOcawGrTrSkV8FDVZH4VgbKpIipNZMtNDov9p722qnDPWP
qlORQiZk+5PU8oG+LpKl6xIDTDuELX3xTS6a6WCVQk0QW0SzDlJ2SjIPa2bfbgtXK7ugsiuYR7ba
HZggnT3h1HVO6TRCZBT31Kl9hL6U1FKQhYlvzK68r6PBziiFgRzbQHJJl30tyPkOKmeEBMwkSPgm
9b7UPqpF2nR36EVazA0ZoUi4z2tlfqi0YX6xlZkZ0k0jI30CuGxx/qOpN+3zbIi+9BQ+h0s9p+q8
W4yxdIOOIeVQldcQY6BXIvpPmSqisUwwbP0J3lL3LiSG65E3IaRqJ4jN3miV0bFmU08cvX6ukk/U
VKVxhxsJaYXa6shnqs4tD2lTFGIrJmwh1FYoG22jQnHlxqkaRwM4NpjqRhv6fOSHqYvVXIjLne4o
H8+p8AxEAfT4i3ihwybgRn6JNK1vn/J8rcgwKPKgVBz1DIiqazwSPyKV2m6a6F7bt5X0dSstPxt2
rhsgVSoLvArARXXXA45UDpSGKe9BIg3bQKvy8TCLZMiPuCEtkigIAkLHolNgpDuj5ZHfO6TL7612
HmnX2YOy1aUl2qCLs6p7buSg0W1qCWEIBurJc+ZhpR/EE1zE5cFNScH29Y5XAFKIofb1TkRxnuJQ
lyGZtrqyKMpmZDC+n6zMyJ+mBRQoDX7deTdD/nyn1qL+6JrqVF/JH9e7jZ1ZMgyqODEJzOlzvX3O
m0qPgyjJRfhgREXRHOxJmLxpkZFZ90SE098c4rS1nowxHJJviVU4oT+VraYfaIcwfula1Bz49Gh6
GKOQux/ZJTZ4e1baEMTj0szB4OQVQCgi3pONk1A88vNGwERsGoGdPrdohHtW4wKlnLuoQ/zVgHpT
LEey0VJccNSZAekRHLubL94yzGofpGbrXtHjRw8IykL7oPQ16poksgb13dC05vRFRrGIg1lQvRdT
B/+xLiIAZlWLjeqcmbzUNMbRYfHCK/13onqojdZNrN2FtWkOO6p/5uKT5tx8teJqmrdDX1W03EiA
S5AadIr6uLhRVwatURPG3lnGaJMqLtyPLHqjtgtDt9EgilpSepYdWpSzSQud/NbVEocemjC/oHhb
7uxQoceY2DGZ3bKsVVLI7ekl5xFT2W1zqo952H4b29GmQm2OEjiMKt18w/zkVMFEoEywlDkNzNIt
1fumN4dASSstOpj5PDW7llja5r4CxmcfocX21j0it1WCB2hT30K0RwnYpfX41JMhaXwM+Snmc9bI
nh5YWs73mZnLOxeye+zD/xbLNspz+6VzNXyu1tCZHBTHdknBcOlGtRsQAzQ+jHI8xMo0I7ZrBkqf
99wQq9hn1QzAPdOMItw0XftRVMuhk6Ol+0puaVy1Kz8mVuoKfm/X69dxqvT3dl22xk4lOdsMFpvk
nF1m6pVAlp/f0+c4Fzo56T7CEjc5qKLotI3eSCXe5sWo9EFHkfKxdoWyeFoc0yoYEYKVfm21qtgp
45zqflKxRyS9jwyn+2SwdPuU4SOnUVYDgw2Mop+VA8enstuFc/6tcyjCfNBiOw7PmdbWn4dRCmeH
IMMUJ0PnUZpWB63IyXQ/U1FkXGttnh4h6FXRuQNtZ22LSPI2iEzkCyF3XbUTLBVU2CDfO+cqrxa0
tGXjhCfMJnmL2oICT2AuSvWRQmFXnHt6n4R1abV5yQ1zdANCNxcEdVJJRqCgS6v4Gk5j9bo0zIxI
2kiBzwPF6Wx9R4nZsb6EOYLVoB8H9ZnXYUBe0LNL8aq5qZer5ejph8F0FY0mz6rcSutFy+9cIuu1
oDfzDOaakFm5jTSLtrKo3D59qOduogfopslnYVY6XLsiw/leyNFpPxhT7b64KmOYQWoXCEOIvblr
FnOcA6Ovxrz3XBjY5YEuM+U/sI5z5DulleN+qqaY3iwv5F20nqk3yqCYd6ykrbubyizttnbZFsu2
D0c75J2TEY+SHNBpA8IuYsoorOFzzSrR+nrs1E99lDAzW25sqN48FMbszcU80Eor2hHwyVz1jV8h
tKWgHtu6bC/YLp0PeUQaIgHijlp6Zlbm9gGHTF4Qj9ItzPmyQaUSzYuJlMCm9QKrI6o1T69QMWpQ
fnEtj0qF5GhIaaNX0WKuIbtDhqO5EzmzaUcAx6aAsBPubdjZ48aNHcoPfVSIlF8VAy3Ysg+rFNFC
Wq0d11xqrt8MIzqVpVKfrdCWn8nGdpt9oYBHpGlpVOigujp/IZOqbOj41B3Z5ywlJjI3IeP9krE6
oKdjDr3wNQi4GAce2lNsDlNL60s6xnQ/6G5Sd4cI4J5de6bblEXvzZJ6Yw8NdonFvIutEkWCr0WN
RbJ50+pR4c0LXHUqAziYmebHYrZowC9hwoQWOCivelrtbtgPpPEpuYkedpo65Mi8ppZ0tqFr9251
hGUwCAslX+ugnAfTjEDFS/QEASu9n7Yancuo0hl0ArZ1Tf/gSo0efVbFusRp2yxQ+7dNzy5ePkYT
e8nmJevTEvc22zTHNt6XY5tUywNw+9iK76qYA4bp9XZRwNzZF9yRRdLV7ibCHsJU0YaBKaR0iQ7R
8wFdXdmR2WL0ZoGaoqhDjIEk/RJuWejV4rf0/ofD4EqleTcWbm+eZIU2e1vbEPR3KG8de+uMMqn2
fRU1tO7Q0ffE7PSxgn5isNrROaBGZGGbssQ5NeOivHfaulq8vFNzm1ZVn7yM5jhAEIj6paQzHqnV
lq9URhswMWO0YUTXdOpYhmKv0xaCCfU4bI7dJJYX2ee8BgWdKrEZ2COCyrMglm4rZSDG1TaIsd8p
VcWilZi5U+5qV+37O7Syinvo1ZQCc6TNTnyt7CR54GWKXGw++lSIxyUcV0ZP2znKk8oPMPhq1tyN
+6Ibuh5OsAx1ZIwuaro8meaYDNUW/E9gznbRvEN23A+PWaZZzcdQFOpdA0449BulicarjFJ2dbBo
l870ojQzjF05J4WyI090tk+NHkoLr7MWSq9AGlFvNL0aNS/Txbhc27QsokNm1vmdlLRjIR0sKSZ+
UZUOWta4ddgfcFr1ZkefSeeuMtW4QpEVw86eUcftcuDD56EbZ/XbZA7DNcoMx8fNGH1P8qzCUmsO
avLNiaSjIVi101XCr4Q7F9SlubccpRbbsW7YWDKbQe8Wm6ml+/QM9BJabzdIOd40S/NlKotlfG9C
GE63cSd0AongsaDZt6fymvQcUi7dDJs3QHSXkSUXdYvhD47mLGi+OrfRgzVrMSUxqA3Fk0zUqNwk
/ZhXSHKavibURSaueEG1P382+hnHVDuSeQ1ck44jdfpYSQ9zrBXKwaBAtBxi2oV6Th/erYrug7Ri
A3soUjZurdrRq96UVDoTiHEL56pTNOat+w69vlusyxDIjLXznDSL6tn10mu0we28EHI3EiDjppt2
Qlc3jSi/N2KZQWN0arTqffo8Dv0+idmTFbPZIZlDweGbSo2mGr9XW37s2mIczwj6l2iPjiVJ9wT/
aIQQCyUzj/Zs1/qeWFppf0vFvO5Q+kHIs6NUyaOYIoQWuVaknyLCpXrmUyPEZovcCvZd76KSBVI4
u3fjyh06m27txAepjRYNOMGuxAtFs5JaRUmG2zKNMHRFprqzj3fAggibNRwS1v8VBbrimE3/aKMV
Hd44SL+iKnBqojlAc9IkyI3jIUbhn+sHZmnPllAcZceRVRm9SKnR7hLD3TTHNJ8J0LSgeau+MaZs
6IuF/LOVVavfKQOQYl9VhFF9smhj07x1DUQiU8Q26xjGU302rDL8BJAZaehIgsM/kU3/vzz2vzSD
asd/Xx4jo/i//vP7f3zr/+Op//Zjfez2+/4ZO2Got9gJ/EZAplzoCv+qj2FDAsbKmBOQRklHUyl4
/jN2wnD+QVgNLCUcQ3Sp6C38uz5GvQ3OIuPDNIRG/p37P6mP3ehM/65aEZOGCQp4JLGtpI+SpPeq
amQyOUecO6P7SWDbMZs0DWoEjcFUsWuIDDTtVXvRcTahKRBwLFc/i4VKZqVeaAMVkDFdRZVmd83G
KdnqjmQN6+7m0XGoPcx3VP2SY9MpuH7gzaFiiP5SZNdfYjj7RjM9FkzzhDUmWYCGhg6Rx5pl+I4c
sqM63LN3iHddpgFKc5fiEhtvtTp/Ltrdvj51a+C10CioYL3utjaS85nbcaYBkF0eeg0xuBGpKL/7
0NrOl2poCL1fSLOAI42NAMdJVU6tP89d88nonaOR6qdJV++i0UZtj3tipyvJ9NbU8KryzUPSyBjh
CfHnWuJ/9ZC6umLpsPP8PquSdGPj39qKNSmr0cb0WNbJe7MiFDuPZlix2uKpbpESdDX/RUCDEsTj
8mK5RbOPm1L3htpK3witFz8XWdebyMBBucE9XP/hViH8ofofJ1NbR2iL7yfNna85i11gT+MXTcUt
1cJOZ5rGcgM/+lxxc+44UZ1WmNxRLmVLg3ne2Ch7L2ZhkfGgV8mOaAxSydrzImX0Tk6dX4/ld9HO
IBqK6S8rL5DyqjZ5oOlE1jjg9iZ165MSBqbafRFd61zUUDVPZZXJx8akGZckBd1QR7XpgdqoTPto
2lgsKTtVoCPUwHIT4mqapzGLysBdIrnHovfXDzPDb8rD2qvm9nqXXGhIOp1nwLG/xBJyjG7nXpb5
PQGu4AnD+MUmeGCLgi/bD8ZcbzKd3V7S5MXelKnBSdauPqAH7ki0zMvt5EYB6uzSs+wsRFtYI59D
trx3LGXdEL+Vovhah3D7uA6ANUswb9nitSKnVcHc2m5b3leFUR14c/xRsc5dHw/bZZ6TXREq3O9c
BsXcGqdEeL0bvitg4HNaZR/svB+l4jxPXX5abGaXFBeDhdJoB2a9DKzBfRYGePg37vEvI3GdEonk
Feu0CkRtfZF+GIl23/S2MenLnUF1E+SLke3qULrAvTBEMiPVWy0mMnRh40/VUmjXTi3Q1q0fSePo
4iX1ggRgSXREiMaw/fOnc355jddPB1jC4qsZtKxfyRvsUZOdTa34rsjDPijGWvGp8shPw4BbLu9z
sm1So96abm9twGJ+5cBlb7qxiPB2FfYxb8PTFOnhtus7ua0MaraFnW1Hg1rKME6Gbw5Ku0VSzVjP
njElyE/TrGrXpD0nVTNdVMSatUGNUTRm7BntOO4jc7C21UyfoGod+en2T9EEa5syenIw0roJIkqg
xEZ+jXlXtjGBcRjdrL1dsIcVWXMB+l5spFQrdpn6vTJWiq/wB4A0S/HGhjVFZP2lZhLZduZxXsJ3
SUtAiDbs1QW3qUJqRaSZk1+UY3WotTG7T2J228OIH0wW8pNDzP0ZXeO7ShsNNJTUPmhyoB4XGW9u
lLckL4/pXsGUMRM3dogGU/HnSnshwsImvAeXgKpYULx5xE4sSG5QdBEAOvLTxJab1myiNx6zbt6G
2U+LKgJFXnKaMeCH4Fi+mq85LNZZ1I/63W1WWYh3vdbqXtgy2Zn159ZUMW/aUh7sktATyf6fM1FB
ryKTH51pTSxEdjvVVhCmkX2NDIBeIQfpXoEIQiDCCH20Uj3DiBzfmCbq1oUNTRuMPuYGAYBotqiU
HrFpxU9kslISlfEd0LPvtHHqwFXQmhtlbW8yZ57YD2rVoZX1i0Lt6qSjK670i2xqkp8pzfQNOtwi
BPE302RAeZ/jcauvXboMD0oSBfZYS+ZPJ2c9onqUpwOlUgJ3toqLk8zLItePwxTB8lzLg1h1xPU6
VMjupDJKLL1PmKQdKI3VMRyy9Dw1Msgaci/UQYKVdeovCTPmZmwn6Td2/i3mCILB0ULuWuY6p46h
9FI7Kzak8Xy/3WxdncevIo7otMOrRgNeowJ2v5hueZ8rkF9zHUY1lM+yKaxrCYmnMdXkoo8e9pki
KuqrofMiRWaGytaJtmVf3kcmDZyKFNDg7w9fDLxgRPU05vwXIRPLHq38164cxssE8Jcd/HYOy/I9
R/tjZ/GT23SuNrdZNCcio5Sm5bkrwkyf0pg8ofFi2Qqvqk45kmL1PaX0Z1sdkCMizbq3JFIw3e1x
IqnucK/j7PPGWH1XDNfOmeaPeth/4Iyek0PbfyfZIdmVYmGqnr8WSxodrFF8622XoBlW/9UqVx26
mnAdS4TQHqEYB+lqnFnUBrEZGdFyag8xGY3nIluLL4QXOVmqXbWWo5vu6unGKhb+GxpdrNJ8JjJn
702CO+qpez+SWwprkamVM712dVxPj+biq11F26GCAS9KEr/W9/D2rqt5suxaV8HzJjMKuY66We3E
Qa7Z124d6UpFunJZ502gRDT6IRZfSYvUydSaXgjLKk9lJKdNwiw3UK1cdewQSaZpN+SNSagRPh7Y
JdUmAuYWYHTPm5HGXm9zX6MIaFx2jhbf0WT70JdwRCnZOp2mXgp2Yg9TjUkJztywoZoiAnJcUOVq
5smAp7k6W1VGYVyER10FTEkVzj73KqEjjVZ8qE0KvlhfcT0uQ4CEsQloazXBoiUzTGK3x3yHI920
W08LiYRZukz4eqoQPOrW46YRTkA2IfbhnGMdlZ7p2bgnoyNmBSbvpsviL0aRmo8Tne0DEasrasDc
UvrBMyhVTGA2qQWqiLYVxqstgaWtzx2KAi+KDZvaJjOQq9IWtc1u37COeEoLAABPzoFRqhEQhAdX
EX0W0NJ/LlPRnKbOGYLbKJRiJvNDJdk65KNkZYYfw12R92FB96RLH414uhomnvnFop4ZxqkN3RoX
TOPgv4mJzLnKMT+zBdSug3vHpYZ3SAu+UTrJvJEEmpp4nMA9DEveBorLGF+/Vtx2Nws8lp8aY4V5
NUO3f850JwZKWusbN0mjY0acdSyTbTRZH+0GPA0BnMaWV+oujJSLUhnmSXA5z1oM8soW91RmqrqP
Fu1wG2qpJsJd1ar48RckneikaLuppmfgyThExeeq/+hSJ4icKMeZxSZGVxsVdEJMJi0Dnyq6kuMM
YGjbmoE/NR/+cuo66LDBnnGWH1t89P6y7klxu5gnOnC8BEUT7lqKnJQZ9A8xU5Oj9B9i3ntFqEHi
ut0Bpn5Fbw1oaRT34TYV2Y6eM9vAyt3dJruupu9cqNFOqklxVNri2hTlBYH7+6yu5WUardoLJzvc
4AMb2Gk+ZOpmynOdsYIScZ1Zbq/isshrYSRYi2zDfqiRGT20ffl8+7XRQRc+tkNxJqFF9amHfK/1
bLmkfXSapPplMuWDKqvkib4bXSsiAp/KIs43w2iIOyPtVP/2ScteMYLSmbEnDGiR6IdebpOp2gLv
7vLiePu/wqw810QYXkjbg9ExU2gVunxWjdR8yDL3Wz2G412WVt9lWmznSC4eKYnAefUmeVxiE3E7
jyBXoy+FVUlsP4W8uhPec9KmisBeH5xsoHg7EV5M4pUbR50ZOtpeZyRti8z6ToJSeVEpkEHHkYFq
N//cHMaxdomqDANF321LRxTB7fO68SJ3XQOpvym0D7fhOlbtPUHbnlZ19UeTFtclIf7Y1xedhXSe
36u0EAOgwhfd5EM4ibCeejO0joOBsgYiw3Meqx+KFMvbMugYaYRCp2rSidXSFfMgOK17iXpf2a27
iRVNOxFhhyQX4PnEs9TnI+UyQuTVeZ9201faMNQhUzoqcVJ8oZHI278OQFF3sydpEm9vQ3HJXrTa
we4Wi9M8dJS3lvnYiNBLhiw52lHbEEbscN5flHLX9obl8abOntXfOhF0BuyMYDu3iLB1tbRmihGZ
S+s8KMp0YlvR7LlFLJ4TZ3pzwLFRafGzVcWMl5hbeW+m1YVo5r/agmT02yYpHAd8g3Mx7fS8Ku8m
5YPQM+82NfNyg3gAn/dg8yOYNmwdMsJDlsfWaa6EuIQhe6piTHOoHQ33dZgDpCH11qoW6hQQi/dt
liuBpHtKD9ut/PVHp5UZY0JUsi2Z3VnQzQCAQyN6zJrioFFMzixDHMhSesyjyNgnNcOydiD/y9az
s+ZL2DTuRZT2OTFx3A3mwo496beDsy6IaotZ9i/GFG76CPdVlcjj0GR0gijLtyvGYCRMfl9Jk6Lk
UvmGWcq/n4tNd2gbVU+GWyAx0MHjVzBytTm6Nq7ExtUuvmUAcZB1Ahslbcav3WzvGkPNzoUxPiwV
yUvUqOdjXvE69VoIu8TZi/6iuROpX8VIKHOGalbDO9VUw6bO8aH/PTnp/UMpm+w8Vdaub9nEUKLq
081CMNiDKJKX2zKv1vI6u5O4Ot1X5gKdoJOK+WPd4XH6OUQWmWQm7a7N7dWz+gmj6HIlaHM7TO5G
hHl7R4LjOg2x6K3/1vOfZVirFxOdRtC0FTt1NRnvlBIRVTNO328Hjdurh4299+JWNkHS5sleV43e
H8fPVsxpx7n9jSR40AdBXGqFvyRqsr/NlnECN01v1Aey8DahUVtXTQLmUIf84tBhVMfYwZ5czUB9
pMNaTS1LkBRtcEbeL06mXeda+5a7FRyYUcTbkoeZ9NbMUGqYyY0mDCzitbZsWfxBvsyk8J2cuGoC
9v7vw5JSSO+W29vCRXRbtJsQG/TSyDZFF6V+nbMr5ARIOYzgino53koFatcdMWhXm0mdMJqHIyR8
YezoHbQeogrzRL4eNbYF+TOf66AMmNM5gSU4fPa3e6UJ9BLRIOtT7op634nifUelxlOZQncETqAs
klFxKtqB1kOxkLLUaBnOtDSItHG6JNEnE4O+Z83u6DM9CWCt/Sf2k1/FxGoXRg32oSTcz2Fh7juF
fm78LnPaYUNxcbrPZH6vJQRAh1IqlwhpTdH0ez2Lvi/mJA+tKIAOkjGFi5WXAuf3amtqYeoQTunT
jS6PtwGF6KpBOkT+Z5SuYIh5342jdo06eTLxPfm51e/nPB4eR8re+2VEvVxX3aOL4AqURyOz54QG
pO/UktaAQMoghHwsYIhfShGCMV0lTeGSfamV5wX6rheCg7qOCi9FojgcQJ193CulR9JZfIxG8YAI
NwlkS8dOjdhA30axGDVl21pwNzW2OOxF9KBKFE716xBXo75jyuYwDyz7m1kqxj7qa2AeOpE5+nKE
L1g+DN1TPaiKT8Lp95AxtItrqLIV4t6jW7jfKl070MhGUj/27d9Ht8Vla4wBHyGbFghKgP5g6k/s
qDBoV661Z2fe7wRzx/tRYxi2GmCkNsfpSiEvkLShd2w51P3/puy8duRGtm37RQToggy+pneVWU4q
SS9EydEz6N3Xn0HWfdgqCV24wEHjQNjdSrqIFWvNOWahM/jUGMKu+kYM8CcQRje92saxcLdRojeP
E6GFsHSnkkEjHEV6b+E+qeoUUpbp3QiV+0SicrQ3rLTZyDjrT0vvwZmibV1X9r2e9uvYyvi3R7Nb
1WU7rFgxnqZ0+pY1EQW4UOEaKf+lJ3GeE8cUPUb4bvZJGMT8OnMfBElw7OLxF2Gzv9Ix8yAZZJRR
RssTkDlyP+yCHXCF0QXQtPwWGTPIRHDYzU2McqOy7hQk57oe6DR0+lfkUE9xYL+U/KJraw+/XNt9
jgpfOyGlq3Z17l0JRilW6Lj1s585L1iQ5d5rDbqoFpDATihrW1rjfSGjcQsWI7pGipmN7//S7aLd
WXqhb3KhPhviCyEkUyKcA6NP0GaW+ejCXd8lkN0+adGnsCO4OYteAF3kG4Jz0qcmJDGFcTsTWKrG
Oit5MLZ3MeZyAFxSvp7mvMTlKoUzGlfkQxsoP8nbiR3C+71ocvuqhw+R18VwlXpjW9iJWDn1BDAh
aiEnpOF3hlIxKSq0YFGhpHdFYJjrKSyLXYlZdUsOdX9c3h3XT521qVqogZVpg/ax6cUgFNuXuvXD
Bw25C2YOlwqShylV1jFSfAlNbn6hbgWv0cXyAcnSTzECjUmH6XEKqqtrG6jEeT8qG83KW1tQJK/R
0CNY1RLSYubmg9u3zaaIkKmMijeBiNdoTbJofrFCmV65aetQl5C1huTBoKcgNf2eBT1gtqDtqLcs
DnS1vdUdQdUQJgyKpU2fK2zKOQhBbpqo6E5mVnw3ReXdlPB/JragNziffHvCJhWeJHo2dnDlaA5E
WrbtQ1gwdh/cXYph/QBznWFpHD0VWvBKRNd4bTlXEdFd59wACWBkfoAk7n4zKFwfgsd+lD5Ys6Y5
RvQMrssjDGqA9GM+Xtzuvk+IeZ7DtjCCJ187KeotHbFm3dt2iAozwiztzo24wuX5TClJl506NBOZ
0m2eUdkNFSkG11KTP9NYJk8mqbyAuH1AkA1W8thG8xkZVz3yXhm/rFppqG8hzIbJCV6DYEyeJXIk
vOhb4UQNZwF9pXMDr1rjnN/2zxl60BrM1KvReIpnvlmTeqcGVTWNEuOzsuvvCvzXg0krg06/T5Bt
Bq6XgNhDntY0PBIjek1s/1RnJu69pCse6iChI6w733t7DkQiu0L4TfdpCmOeV9dPD3II9mODFs0T
YXRXOkh2yjSdDqQ1jEcu+ykwm5JcVL958jI3X+96bO63MnXR90DTQW34M5Jbl9Den8JNXx32C9tO
0m+6/qWeqTXKcn42k/Na+Z58UAhfpOuXBz3Wol3GR7XF693R+Eq/0Pr0jopxBitK+oURWXJgrW93
bcdLFpk7ZQ9g+7IUu26MPiLTMtwWYNp2npP1Z2u03z6nuta63VAHZ8Hob4cGEbOUW2WnJAerAxem
SET4UxkDMl9/VxthcmyYutxixj+rTO+toy6QFtqcb551Pf85xeIwsSJeGtQohI8WD3bYuuuxJAoe
xEhFp6P5NUYB1+UjvR395rWcm/qNrI/EfJQXpDw9Q5Ym28ZE1J6Sih5TN6TXybR+++NQHNIGGZBM
kaOGaXBz+9jYws1JL+7M20pHp0ZqOw4/Ea1RMrnOyuwq79D35t6nkE+9yAN6nZm8Jb9JO70fY/Ep
KhHzhvit/azx19P02pcWkmsnyralqX3nxrBL0NJAmUO1PH53M9S7s7aQcIaRpMqtE/knzQdNA0OI
gCB4S3VvPzamtG5N3O7CtP/SqtTaY3GE21I2XzHk5CvfzfQ7tqdpbY47oYiKczKjWtdJQ6cynrZs
wgFZpzWKppjDczbEd6NRPRKdO2y7EtxVqdJTJczPMfhiksqdjZ/1tymAxgXs7VNpZp+InKb/0CYj
sMT7sqEZ1VqcVlKafXp07XRQFIkDv6gFD7CzKnmqpd1umeCBPOw3Pf1kuAihRmBWsW7DlNZh4pEq
6Novo0gzYvQIbaywlYtR+CQ4SrUZU85NtoYBPDXlOh2+oatkh26Kjhsb3Wmh9dtTgMedDdphNH6+
t+s6hDsFHx+im+k5H7x7V2m/8AeEaxMMx6oMsl1WgbHr2MA2sAijVcUM+wiD5WbzpnmdeBroFqPt
NMlO0iLe3SBaZ3Rbo2A0TijNALF4e5kFFhpRzuDRfHQd63InYyiZHerNlUF2szdyfLWcX3bfdYRB
GpvBCv2Vn1bxRnrDzgnZswrTUNuIoiyWxsnJCwKUET+YbsXBJrGAgoQvTP0OesXcRGPp8VooXfRO
8o3u9kdfE96RmeHvkqjdddH53UZr3HWBrP88lfZTUhDxWbh5vk5xuSCkyO58RUfKqUj/7sRwDIfs
FshjFYb39EdWXpNUG2JNmMEF0xaYib1FNuMhOdlI1T9n0vtNlxBlU/0FpybPIwH2wjHvWA9YMcre
8tdpFp9V6QPqNEoqXem/8HjUDi30s4iS1wlZ2SrzeMathlKSwp7T6i7n1QG64yecvodkTTDyxhHJ
U13bvxO3eg0D4ymALxA2TrkJ9ehLPNJQIDwINUG9UjLAm2AZzx0jyFXt5GKTVSRd9eKL04hqO+qm
xfy6kgcZQq4INVTNKWqqzWPghi5bTn5f+kilY4GEBCXsvjE1n7QNKoluVxhuuq+HfO34yVMw6dFq
DMcvrU0lWORUZdbkaluzMVYh/Ick2QrpQ+QQ9ic1EF2QjHHEpKj+RbbxkSxHWCN189vpuvwwuN0d
GAgLkYE6DY76pGfOtJkyLspt2nVvSmAEo/Egs+SGzK04DoOCIJBDzaCeH0ym+chPj36kRbzD5bgN
J1L3MGsAXKrGk9KcH5BaiGoY3Ve7Le+QfCLFjPcug6J92+d74XX6WnWkUQMhRCAcImWqN3z/5oY5
f7tfM4bXob4NR5MD7DYwnQYilQJS6AhM2jJwzzFXVRTXBuHa0Wd3PBTEh9Nj2zmaHlADF7RZBsA8
mQi/DnxaG992zlquZWvQcPkh9p60oefoU5MEWFbuhlkttUJ91Mzo1ukc2LmZ64akpksXipsT9NUm
zcezk7Xn0TtObvy9DM0fHuy1jebr+7p2fgQG9EymNY5GVz4D8lCmSq5MkXprjxhqkKBR+pCW8kRa
2dfEMpNrrwRaWQB9J1CH7opscgZwrXduBaBTOhRea1Z73DT+vYng9X4mryg6e7UCfNPU7XCdNBwu
WoLwLlUsWAVvMfei33VZQ9ZUaQRbZQNfKQJy+PrQ+hkOnQ8FAqTrUMQXzln1qTa1J9E3+rOa6W8q
Mc07UI0nxyrlQbMjbA9jKi9+3n8fNJVdDf1rCdKtQUZ1N2NfmfycXKMD15wVJSgw2RxS7vK54OSf
uP4Twtv0OKKh3NdChIferpClqH6Fbjbau50C0xL00SbOhHsfIvlDCqPT6K6+GtY0xWs+53SWuOgw
qKR8WP5RDArHCKKtHXAV7+3PjNz+5Uy6OC1/VCFE30TdNG4CsxCX5R+o4sWlKXzMFdJ3d71Xgp6x
vW8xFqAL7dgRq5IebZyByR5xU/jIRaNxisPaFbngTLtxjGl5B/SFKpPB3IDD1VXoGuZWQTT5NLg5
JzPZ6L6Hdts9M23z+uQxSJV27tCSU7CM/XbAhxU04xPgweMs7lh1gSPhyqhjr2W/A6emgRSwpnnj
vZga85NUw2tV6deyIKjdGjiQoWrs7zTzyUBnu0fdkq6Xzn82qx/wTnkHFJclrN1t0k4p56jopaKo
tvK1WVrykEeiWJcJZi5ZN9/n1EejAjUlqyLfNLE73Nns5vSYDdqndbxi4pl5efdZQp8L7Gmr+rF6
aGP19jfQanzyirDYSKHlOB3EtBJQ19w6GXcqhtiv5JbOP5Wt2dc3s4I5L6ru1GUgxkhlRttuXdu8
RwBPawVF/DNtZHrJvndA1c6Ueb6KAa4cSNVqq3ewJhOf1SP0JWQ9YiQMX1h3uh7NAe9pePZMRE2V
85ppGIiQM5583by3/WEEwTpbdOcudt6G6k6GyD3mtrXFKKUJRfE0VsXMYoqit35fEDENHpPhW87E
auPR+jmB6gkZ6ikYWJ5F1yWV3cXx+M8mtHXXaKQJ5Bun4SA0E1i1Vj/FyaSO/D/pvjQQR3PgYizP
gKyd3LPA+sU5tG0VlgrQ8ZEW9xvDtspT7/VM8rF86MzsrHmy7RQFFMTqxSsz+gFGct+6sJud0qRT
LBvem/myskYUR4SdyDClB9Qo4nSYVxVnU0Wd7rTY2OaLtjrS4gkEjY5ajKBRU/YDVXW6W6Y1hUy+
1CbYLzyf4klTGnt4fbZhY67MBjZpnlPBozyH5DkyJ+9DRFLZuAPwqG40jU5OE0iCSSPYj3Mlk3tv
Pc9gkN3GT5MUEqhMrlUJ/cKMHH8HMXRtGW13ROjCPMbpnzLZUXHVnbayx7lROY8sAo7wZn2G/ted
XesO/e7OMtzyZCgTZmrrhzuUHCD33PIZWTGN2zZ8MiDvar1rX1xrvHFH4cm7XgY9jDTnwUp+2WED
qylQBJHMNy9wYd1ObSb2A9Tph7e7FybyBkP4Xp84ihVRbH0SYLD6ecREpugVfDGzBzYaUV6i3C2+
MnsPz+iXj71oi/OQ0M1o7L7fZ3ZtHzBCgS+wiBXKs2Eb+Q7n5/Sto1uU+Gp0/xP2i894cTxmeZyH
53cnr9SNaI1fY6cPF7McVk3sf1tWm2nKJQBHfAmTH6xLP0YyX7hnVcE6bqXf0amts5031Bdm89md
DvDPwzL2IKDl6kEDw2pIt15c0t8YNvnoQaXMpm9SjZ/ihMeWa8FwKkbMH0urwKQef4AKs6X2nRe8
YEpNemdech1tDrR8ejTBIwUAuE3tYYsGZ2NXuvvgzyI5/Hr7AK9Nql9G2jm7ZRQ2uso6gyN+GWZZ
GssArRhu0apKa7yLesY8sheAygT+kl7vNsu3asSlOOMe2YU+YpWyNne9jCQoZH/tuyUbWp1lT2FD
GBwU5jvTnUhXDF0erHBQEACnhleOgq5uXMnHjIR56cjTSsByNRCUNQ+lyhKvjwjrXToPWXtqg9Wk
cuzG82tCswcoJY2XvcbKzPxtwA+sDz9iTX12MuuLY1TRtmwczk9uARM03g6GRKo9D91dpRg+gN4F
0xsZ2yDl4jlkr3hbt9QQ06uVFuka7xgShtLZm+5Y7ZerjrM6epvupyDvydD1v2kI5pcXBFB5CRLc
Ky4cHLMtI4PiK1JybRNMHjbMoH8aZxfI2D5anDYPxFXmuFwrd4vO7HvDXTwX5sRjw1Hq0KDuumeD
s1k6T+rdCMdlq1c3lfvhdpmB8J46iLsszv8xMxob/Z9WzNhu4dy7XfVzaWjZUwam2VeQ6vGtrcxC
99f4m1scxGgxShSXR93K5tDye5c+FimJU7gzm4C5wHyLx9ia26jPOSTBjVl5gOFkyTo9QelzJR8K
svpsJ7Is2HErGWrzesw6w3oru2E4KyeJV35nkr9BY21jGwx7DXrRdAsHddC6nkmqH55FbRzoHoE6
KDK6RULfsKRKCj6DHDhjw/X4Ej2WF/Tms5YVF190x+WnBxHtYdWF494rTbXtYPltl33XFJEBSvAT
+5fxJAIm5qHAW0ijlBJqzLedRt7QPL8JJgSbnWkcYrzJK8xjyyABOcIPpxpYRmmsLkOdyDC/abQX
NrlT8iK6Kj1GBrbAcswp8yJ5Xf5aT8YvU2lSINM2RqeVdyfUgRcTpcKaXItuhd3K39HUxirPWPyY
02jMAxjQefGUBDJlUmsZ9DuA4/p1csOcjYK0lvHB1dR9G+rDPXmE91KtkliqF6JAfhsWqNsmc/of
XT78aFqRXBgRwfblE56qDM1OUv7AZmvvPcYQ97FjgwMrGNHiWIsMf8fClRxhv76GJboPDSvn3F6Y
MWmZuX6bcBUx61dwh9YLqweht5Mdw/Zz2/GEv9i5RTV4t+Vl6SAsP9R8Hohwy+eqvUd5B945P9Mm
I0g216NdtfU5H5m0J5R+Sdk2fc8vV1OZtftKtM6uTYgyVwVTCEcDZd6aHY+fXXHfDnH/g2fEyUzi
N0sD/aol5TcnqSum3vUeyelBDVZ0htbLaHFyr6YP2FrhPN9HMPCxsqbQ83q5QzE57cg7r1d+z+Sz
NI0fbmbWG/67wTFl7reOkhonVUg7To6/CUDN7vWK/qswwahm0XjfF+b3XqbRxawRluRA3y9O0lJp
LFIWlaWPCNUUshwC7Nj2rOkweb1+NeZ/WE0DEfURV2B3lUl47mM2jCDwum0bUUANfll8HSfGB2Y1
yeeJk62BAf6FIYa1bQc7Xhl8slvkSOVTWA3VWnoc+2q+3jj8YmJJ3NROxnl5rqWGskrXox+lG1fj
BkGEQ9xTjnsk68VBlWJvFa2DmNqpjxKpoIuv4ohs5DA0/F0Zup1FFxHXP7K+VYeyZUqSMrI4uump
RDOGbyUWm0HWxta10MkEqrEJQC2IEmdjwU3r5SsZ2mJvTkxcgETgzXOJYR2oRVECnqXZPRnhiNjI
jK21Xkhan1MUoAqprlpXf162ItPv0vUUpM7RiMcDflF5lxRb1xuYl+ifIwydbFT1sS8aZvJzTWs0
4k7F+HVU18XrUIG4xjvymjuUt9agq1Nbjddh6s42KMW3NQ5hGENOK/qpRZ18cPIWt1qo1VfHl6+i
z29dICRD3OhlDLEWokKFimyfY+Xfc6EJiih/XbS1caW5aK9cSj4m7YyhOOxuAebuC5dZccP1r6fE
oFQSzjHX0DkkGbF4S9Vc8w5evbIQ56qEeCkDGiIBguRWGTRbBdRGJ0+OjPuQTWnuJ17WZM9AEnyv
IijeTykh05ICM8xqOFiQPClGrafG0vSjCThAOfE1yzUY5Q0Nki4xyj2Cmx9T6Qe7Vp3KzC2YY5Sf
lxlsSPLCunDteOdlLZrDvNaOQ8RWWCLaPDmUu2u6ppwrF3kF3o0z4NCsHMInOyQmiHh7LMMeZ9jp
JA3vxdI7/bxsYF1OGEClqqMzyre/aimmPRVfEA2V+yILg1U1q5TnJ8vMHmUNuQYGjk2pmcfcd+xz
qiMGQSJ0db8tBziYBxqurD1ju3g+vLCAgfSey35owJN/6pyKY/M8pe/Mzx3s13UXNRzG/Chch+6Y
HWB4DCs3V/Ph5AGeoH92Au0bCfAdkqi8+yTMAFtca/ugFAxOG4XurNuMjyUSTkarktNApuLhwgHo
TRvsS0ffD65ZronBbQ+acq09biwgyY1al0pLd04GMwUpfMMXyYk0FXW7dgzl3Xh6m9F2+B5mtVcs
tejoBPE0q6S0XaB3L/V8+lqK5NKd9IMl7jA8YmmUjYmQAzB265GgE6d05Ci6oHhFW9i79ToOiqOy
SgvXR/dYlSaUirbHWdsxb1R0zPrPjRE4h1qG49adnVOqaS59y0kuLRsCgkI/wwOYBne8QnZDP9Zm
D/EH/8iErL9MA1KlTrI4sUDXAQAUsxHepnZha2mg2AvPvC1mB9sYulUBUWDV6zls5siOHyIdArAf
NHse7x6PyklEZXAO4/gnDONhVdvNcEOiEiSMhJQT/sCmCOiRY/MpHEIUKZZ+isuaJm9R3QWDedG6
cb4N/lffMOiMDCOm6S5/dcLh52QSvmp7/SkdXT4xnx49THdYTtg+9bLeE3b71XGn5FI7YOPwe+Ol
5c1ugdjgu1st27tFXuGe8xn96hLpYKlhZ2Qmi9IDIale7DOtsK40NlFF2Pd5puTjUmt6dbjFYJdz
op4lNmHxOUhD9zwMozo6smfIZjz62gijr+sFyrfQoMqQdBIpIA6RyXwFdcplUUD4g5Ztl83WQEx2
8HofbGEpRn4VqQyM1AhPVAYDOYteThJ5+HvaJ/YcJMo4G2hMwLmHxBFHVLqD/y232mgTmRxXTMKg
kcpDBwQTCvf15ExDs3PMlBwis7hxdvXodhjJriLXaECv1ur1N7/E7fjf3gHzH84GOAVA/aRhgWkx
30nKy4bKZlSNcVsUh0kc+DfdAC5vn7oUsWnTcXCTOg2J0uAEbAaEcMyqA6NKyBNJaTzDyDbQRM95
HeLMA13ZblC8gPx4abtQe2x0YoUiSkBQ8uIcU6Qn1gexlv+6BghlsLvARAEsex/U1g4VnZ4imW66
ObmI291850SquAtKTj9TA3wAA0wbopb1i07d1XHcbrsqBL2Lzflg+QGIi8YavtZWvzoeYMMwCND8
360b33yMU6+aBnxPaEP4MnZKX5tx/IG0f4Zj/Q/jCZMCzwBJv3BdQk85Ps9P6X/8JVPseoVoVMQg
IH/RkIisl9l2bdm/KqcMnjNN26aTBk1/mxuPeuvEz01RPVtVml87y/sqtKzZLv+K5I+2gkHBAeFG
gdCFxc3Oq88h2KPXnhfTGt3ndNbr9qN94SugryXC89v3xg4UTErdEbFC36p2L42Lo6maxok4MX+T
A3dZ0SjKnuuI42BLJHbpsJC7FfWiRMhDLFFWT9ZRDjMhyUmqj3w44Lve3Sc4t5ZnAXGQ0nUknsf/
vU9CiwWQ5kbellKZtGKcNl28rb1J3/Yj1nTD6NgjZs9HFlPyMVd9UeRknc15kf/vT8d4l2nHQ8Ph
iO+SlNqZi/neyRRVJDa1vibf3Bi55auNX/k0FAwoSzFsLtoazOgxmkwIOzA6+VVjrxK7+OiXLFnJ
f/pCXA8S4Iyp9DzgUe8svl1dd3GRBdptOdJruV19zpnmjRZm6DLPS3Q3Y77Wh6ZYaQmlW2YMtMHo
MZylOzBqGlAJG3PdE6Cvr6pvaURLM3GGWc7VrLtZp8edl6vStQ9CF/XTf99Ja4ZA/vX7ha2TwmMY
pmW+e6w0WGjONZN2K6wCFk8T3Mi+tlbSHAQYBqpEGnKbEM03rSN2PC/kc1haMwbgjRXTi5MmxM+g
0Lcgh+wXvaLuNDch+ICXvG1j8kxevKqrdmMPkx4mC4Hn9ZSQ+MXWkscKEK5h5CB0Eg0GN2iqDikE
DP6Go2YuP7CG/m2Ag2jIJ457xZEWBJD5Hf+fb91PRe70LqF8jO04qCMNv/bxdCKmovi6FOjLQ/Tx
rtLtMY5JKeutR2QARBgYPrggcob+27afCMUK43MO7spIkPv2efjLET+XL0NvpDr+90My/n5IfHaM
uReGHgvWu50iMzOtZjRc34KC2LGg7zdBUU2AHmr9GPWUaL5/Ws744HIMuvnB58jRqpU0unbnau6P
//+fMy8CtmuZGJb5/P68jY1rZG2qiZ5qB5GW8rQ7X8NMUgPExTAR8TLP+9RS8C/FK+f+aK1lOHO8
WVi4VAr//ZOW1/TP19jCjMlWJLBDYLB+9xn65SDJyJPDzezHx6LV1TVAa0lzPu1CSFFhuZf1rK3E
m2ZVmDs81RRf41nEFLPLNkmJbRndnTGK4OxSXGxqlXCU2zUA3FIOCThJaHM0GtWoEWbiIzfw34sr
Yw1HEFGND5xnPXua/+fFzFhAC067+m3pwNhURKQkUvX16QHzBRoOTj2MHAb0XMlgQXfYmnpTb/2o
e/7gRv5dlFhU3nwc/AhI1e+XeUO0gYR5ZN8SZMaXReobOFS/OMPja1Ik7iGag6sKM5jOmZ3v7bAj
bgWF3b5w6H9mNmr+lnDYuL/SAeoOKNS5eQOtlxDgflSEA/3/6UqLCAV9RGqlFcX2fRpaH93Sv/d1
Xk3LwZYJvtfEJfPnLS31mg5dado3t3HiPXqVlJNJ8nOCXIUVY8gwQHaHcVTVk2U9l6VTXSFNHF1R
FZtpzLNPBPYxjQqEYEjqG2Qjhf1HBeDf5lFrvs2Wy3gFtfn7z1p3UlQjRmTf+BWbykePkzVec+hK
cc2TzD5V/nfXcIgTnkdTE/LBjH7RHTPRW1VMX6uKk9wwRNtREVdY1T0mLZF7+3JSxSUM8OojMdwu
H5vNkGdlp8zJzGSGyfX1B5cy7xLvPr8/ruRdgnUry6xL+tC+web5EoTRiUjO3//9Zi7E27/+DnZ+
jP2G6/71ZrKYxZUMpHkzvT69V2EAjqinwYYADpCS4ROmYsPpQev4vc+DL5jLfi1/ijsSTFAez5ab
GBssYB5ScnrEJSgWI7CG67onicLIin0cDJsgQ5TfecR7LYOAwi1e5w/30EVMQu0YPV5cVTs86Ich
8L40lnVv6Eq7lK6f89/InXWmWR98lMa/bi/fok4FRpUKHObPd7kmvs/rMBLflnZLTMifESGN7Cpa
Id0UgQcA9LKrXAsgeVB9Dwofw53Tx1vl0ahhHgFSM6/s2wdP5O9VS7KZghwh3JZKzH63LTEVNdNG
mtatYk3bllADXcVHjmflyUIHsvIbnFnC8vaBWba7OIvrba8J8jUiZOij83mpmkf+p8fcRPMk7CRc
2Zi2j8F+aQxXArVwPetUha+v3/ynywJZGxnFRGSiJDH8C80TyADzDFq4lbalf/3hl/rPK2Vz0T0B
C52Utj8fgLKR8YUZYgySRSrwmQizyTH8acYlu2w3WW/Fb9z7W+lVJ8AtPfC1Id3UQmUr04FOpA89
IxsOUHhs3HK9NFQWYwwTY3vjJQjAUzRPLXqKD57S37UyT0mwmGOOdbiC+dr+Z28BRFE4ucbT5w0j
PShiYEliF0GknFHadB77tH12SSxmIE3UqG0Qu2vPrmn606UNAtVuYr0idVvTxSUmWUlm9MjAB/m4
HFL6oKn1OGX216IofyPTJrmpAoybm46xY0myVktRVNp4zxUu3rr3TktN8N8X+TeJgcpOmDqsap1E
DlbFPy9yrkf6QItMrGREF9Nmb78aaRJscWMDOpxs/2x3GzM4hbUp74N5eQjdtUIKtFdTgVWjTapT
1Qix6XViKyH9bfIMt1TeyuGDpfIfZxfwTmKutfl4LPf9qq/pnYGqAid5lFJZJi23DGN9h05TEjUX
F8VJszk5m4TTUIYjrPNEDka919X6g5v2914/g6YEyZMu5yg8Cn/etN4szUnrUjztBkL8cIh+N15t
QRovaosU69SQeNqn+mhFDMSRqZwTDvdldlxOJU4tNaIUK3X471/1jxOVXNJc2FB0z7Pfs/dxd+MW
zVlVOpfhMew+rE/h2hii6YCNjzDx+Zxp5O4G/59NF6snNVHZfF0C/dgYVj9VCy4BVkCyUVrLRlG6
ezA+w51ZBSB9dfmbjAysp/Q0PuiGvI9pYHOShq4LnupcRDn6vI7/z6dGw4hQ1r52brN3EAvQqdOx
8nkFnvnla5IdXcayIZeOVeaXQllmEJv8NqZN6/ZJBX1ySZX+QY/jX68cyzSUr+W8TKX85+8ag1iz
syERb2d30y2wxrrG72Eihdpq8IDacxFWaCUyu7lCX84SgI4/PC3/Yx3lmCl0ml5Qjvlm//whWmXA
m0fGcUuneNxbGgfB2DrGNHiQ77F50+0ddwVSOHIm6RjOxwhFZ8hDhUeur+5uZWb6HCMLaEOBRiCV
L8ytPhZ3y9RDgJAXtnLv7DnO7oPX8h8fC7+cNr9jkERuOO+erQULiiOy49wcuzTPbtm/pLny5MrX
KwzFHH3pniBrCbMf+aCHZ19i9K17k3kEHRENfeRD3ofG/3PnjrYN/ijt9xgw7EPSfoFJaGPw9vtt
XRpPuUcjXItb/TT75D+4kH88g3mxnNnuBImI9yf+wrYyLbBceQt1T4PnpHXPbe08Lof6PMxeICnf
wp7C2SbjEymDu0sACm7VHaw+47x05d9OdWRU5Wuc5SArnGS49mcXo2w/JP7jf//iJd3kfeUHZ4st
g/9jQDc/mv/5rDTRDGYuO/tG5NKl7AvrE8mJ9LtjE2qjfBgLxzxbGQOCSDrJfZlUpO7qLgmsubW3
aVSvitbWTkFr648W/9qivkqm7/jL4nu/rqJNUgCUk0YO+7JDBTiX2/08o9RReZ07yBlvs/LYRYlp
V1Z2YFxKO2/WLSs38D7HjBnLJrv/4Lr/UfbRlWGTWJj6f7XcAPqJXpi1cTPToaKTCzBE6f1lMW1Y
zHdWwNP3uH96BtUhKaFBiINgJNPaUOIaaQqHMa8yOhYMX5aJM9MvJgTrqLf6jj49y+DZsCdvbdLa
OUBMhhCJnmZZqQjKJSqY1cjIix9vapDKJGdey69OGT84Qit2UDk/ivH5Rz8Ztgo1ltB1kHlc+5+P
epKT4foJl5wVn2OyF9c03XABujDafeLXVhExzIhZlLXT1PAtauWPSdPbCxyyVWGH1l0Uuz8izT26
nsJak/af4FhL4BWl4mGyb3Q6+NlaGSwa5WtkMBYsCvnBNrDEArx7XxEX2PRphDv31d4VI+TvTbZW
kuO2KCww9AOtLNGlMjcKtjhy9Ld5s1Hha/H9uDpW+qPvY2ETjxpo3fumQvyjV75xcCPHPcLPzTbo
h+qdYRmPXdsKhjVIfNhH4gtHr1cHIG1p4S9IY7M5sNp3oHPBRy1Kohy0z3+/l/86jtA/Ew40HLKW
vPdNfw8sXKANsXELnC8sxdFON6NiN5JH3kyVfAjnwpFznHHW2/5lypPPVdx6D4vnGFv0Q1h+3ECZ
C/D3t3wB74HpYXyvvzshiUG3zDJPjZvnTntmif3ZSYN+o2XmD6OTkhBydxMh0377eESGKaBJv40T
n/HQoURWclgpv3sZ0SquGPqEd8sod8FMfHD3/l5/59g4fqxuzz2r9/V45xS4oDDv3ZbBstHY6b2Z
YMYY7Do9t37iQY/IeZaZ9zRqCOESsjuvxF2UZeR88Ka+A1TOww9+i7SN/yPtzHYkV44t+yuC3ilw
Hhq4/RAkY8o5KzNreAnUkMV5nvkH/V39Y70YpXsrkhkdPDoFCBKEI6WFO83Nzc227U0BWNctdU7z
xuBjE5dCKlN3EtYlY0+7XtRiipra7pBYN0YP7cjxc3pqxGyWzAiHH+iqC4k1sLWxsrZl1EurfkzB
hZH2G2CzNlIjxks/dDoyb78vCnSUGjWJAt80QvU2LtR9poLIarS74+xdqzFqp0bAD6ohWDOiAE56
1L8z8H6AByO5O+YvoqfeJBowC1Np0NAUh/BWDaIdkNnIvfxJlfe1JmjVJBJpVVbRBJt7X9PkmT6G
anB/rNRkB/CtgNEVV4gxbw2073qDSQ/dyFCtCroPRepvj2H2YAwvAFK7m4bz+yHXpY8yoyP7Un9g
WrFjZrARrqscQXgRQJWIfpNQw7aHqV/oUUiM3SrShgfBgF400zZHPoXIqr9TZE9XYxTJ0wCH28H+
GkiNuTOmGa3Li59roU1JLyXgiR0LulM40GaJUax1qtDndQgGiieCaHpPEIMzoG3JquMzQrHxxebZ
LD0EPUb5sDti6eJItdAuWChIkGu/dxPEhHRKlwa/h2zhrZswVNmpYyWjOD0BFjzAVrs84VLIMhvV
dwqnYJdKBUhENBp3VYqMLg8Mn8d8cAOdNjwXMCu0ugQ/nzjR7ITQM9SfD6RjjGI+oKQbMEnQOxNH
L5Kpnaszp7Y+/tuotPlGqhPf5YUJ+rIOHlMVbJDRtuO1JLSmPQRGZB/7C9lgIuqRMYUa5cqTMs36
VhBnF6M+UMWHAaIJWqBeh37li0YNSQsNbBGMX0/WK0SQU8LAImvjS+IrX47ZZapHX+Mgpb9dSjcx
t9ut7yWOUjSCbcHND/lBXNlRc2VI2dempc/UAChbHZvyIspOfogGhT5A6RQwlDkSBpAoT/SHvjNe
6M4zjRfeeXWf/EjV+E5gsJM2TnXfZOk1jDvKgwc/83EwPKwhbgrVwtHgEAKS10ggLkbvOjHMR69t
qeLw5UDFMeGawHm1y6EngnMqD/bMbP3UxBKOxgMtMsv/EaSddv2f+ykUkhMNFwoAyATO/BRigAha
F/z0V9xNrNtE1alf+PIPU+wZlokGev7SMOyO8ORjDDGbqty1YM8XfsuZgGFRppBpOcvoGM1JDT1k
MhQQ2sF97/nJSkoH3T1SweWduIeWAvHXCSF9zAleZehuNrTSCvTqpZ2VjE896CCnrOr1IYLCCGKH
caFmdOZeYIxNZnBanyrn7/qrrVYpaVdqJNOAeQAU2F5SyZ9RfJEo+hTlizQeXL+nBJnACLlVRoaN
fZ5cuRqQYIJ6teGm/+bXMAL4WS4hDO3vjDZcfNce08G314I1JYoy5XPKo8okVHX6Mhjag9VmnRff
+7pwzZRCdi1M/2ZIw30l6oxP8XAptIwfq5bClc80AMwAhS2rbWaX1mDcwBsDnZI0uGJc17bV0Fw/
FqyODn2sNQrknSttYuUXGRDUhgoWw7iRPxpjp94oML48aBPXuCU6mZzrrqcPykpHrGhlpcFLYiXm
lVGVP6xUeUWMQtqIShm5+b3eflCYbHDzw+jdxLr81CtUQDs6WI4qVMwAtxGv4QrnGMDGoL4WCLAE
kcvuFAZ0bYnp3R0HPg6afIcE7svxTYD87w1KBx6zHi29mCJ8ljKwrRGEXUzTlvlNqWUbQ7G6Ha98
yc7CuAVSUsPwkeeHK/Bcr5AI+psy7LM1EGpAer5e3vhFdwtxG5vQ19ljJjOniIwEiIQcOquCyXrN
7JWbrqLzLkDUet8AItzEwpCvR0K0M3Hj9HG9TfP7UtT7vcnYtBMW6XWXMV0ah/DfjFaBtEM3jLdq
El2Vdd2gptWGaxUTq7A3pI9HjETeRupNrt23QSqsA6OqdhIM6XHF0F4/kQgmeVWvyiQCnRTA2SP1
vrI3S+thQHlqCEExDXHxcMTO9Z3yWZQbcLWx9zSMH0cRtWwoBK/qQwuXEVWRHij3jn775shdlTHr
4SCA7XYQ1ruehmDdlFIxBOPlgPgOexNdmx9ywHjVuMQUPFcC5H4F6sCzl6cEDU5QNm993OsyFSh0
nN17vgCwSonUKxF5ylWrXvfA5va1X2grc1CvwLbJd5lXiAw/WfAAqLq3DhBHWmVlJG/SfsXrXvhg
jQdEr8iSA1DvMLVDvohyzUK15EwljDerSG1Rpl0BHd+UBJ882fU6LsZYCIt7AEI1uK38uiABvRqk
geE4Cc5ljUkuu0gD4O0Mw6q5CBECtxQjjrReymdZq5XnIfCfLwde5d07AcQeOa9JDmnJZAqzgOEz
YhgnwIwf6Msx9WRWKySqy7VeCXug0YwIWc29EGWr43lqoxIALQq5x1ztmAej67HV1fxjTBxZixNx
J5VKCTSnV10d/1eMBiVbnuM+ePOJkfZgHNwmAs0cJ3DLeOr6WF0Y0O6+ToLyEakfKPd0plpQGF/X
kL8y4zCU0yS0dKujQ0JfEOCERFq+urwVkjHPqXmiGgbc0xSjSZfeJUsGsPFca4bm7tg7OdZ/8kHb
UtK1e61rXbMYrLVQZ5+amhEEm86Hee3lwCaP3GtpApC/MoIH1CQK6aEm6lqB/uL78a9ezAi4Y+9b
3t0xFRPVT3SV6+0xuPoHqjdSQRw4hJXqdKnOEK6h9fuaLNiB0iG5yb6iUHB1TGdbzQfraZSM7iLS
sOpTv4fXiZliFCmyfX1Ibuh5bRoQmB9I5aDWCWmZDnUM6r9OjbuYOpya1luGI/XbttM9Jx297508
9B8G2Xg5kngO4peura8ZLbPsRGuATMfZZ1lRvysa1DH02jJHjEZXzrxmfeQRCY2aWrjSM//fkqsl
jZbS+8oc5LSzna+YT6XHBJzCNJo9mAPQd1PZVCmyMfleEmSbkqD4fPSPxCrSNdXX5xDUeNRa0i4I
1IJxKkpQRwiTrgo7GXzfzTHTQzCKgY6mvDZo1ET5AHrVNx6YZIrRhqmDddEEYP+KG9FgELkqB8XN
4uBVMJ48RdlXzCVA26sYD0fwcVYlwUZV3bQGW6CnRuRoReSvDQhWgJBXtKEtpsSVHqIwP7c7r1Pu
qsrjca0zcxW10dqc6EKPf6WQ8xqsWlncHRc1HMgavbQTGHDPoAbF+9taLj4EvDGnJ5rEmBP5KOot
kdl/hSojd70ahIBcJijnqIxnQxqxO6L0VdObBnFiU7zNqoK7huSNkU9mI/ohvlaBiW3FwP/QG760
g90a3lT5XpYadWOU9WPTlNtjqdLX9CcZZvGnNnilviiuzURXdzAOQc6Qcp695lpQM4ovfXqXAsOD
LzO+TqFOuUrlpZfs/IlCK05FOZrykA6t9bumqWZ16RBKpXh3aDp/Wxn06ceI4bhK8yPOHRRVil/d
lhLFLq6obmsi6vUrvfuPxB2esoR/zeVMv/f/63uWD2Xg+fX//mvyqJvX7PZr8lrN/9T0a/7nb6Hv
+e9f53ytv775L/hXUA8PzWs5PL5WSFX8tzTo9L/8q//wH6/Hv/I05K//9c/vKFFBMf/4isTfW4nT
qdb9/5d++L//h4j7ta7+8bX8+u21+keTBtWpAgT4Iv7r16r+r39q+r8gJKELYGoInopHVvLu9fhP
pH+plmECTwTYwfzR9Fz+twKErP+Lu1CTp//P9OmnuhpaCbX/X/+U5X+BVKG4TXPZ0DRT+48UIOb9
HqySDFuKgZ6EDmH1EfN6cvuasqUw/CBoTrjrrwFDh2vTqZzRVSy73IRLj4VZQetoTQXJQlDReDPM
OdAjWs90vkUCuQ1x544piYODNN5aX/evwrL2+uztNDc3F0WtER9MYtPTWVywBd6Q7SeR6frKcCcF
9sMqdiOnQ4YI4e6llc5a6e9Mz8oLkiZHhlRBtMXIhlPcSlf6jjkYBO3Dvb6AVZw/wd7ZmmVQVqOg
+5loqlO5EPIBUvM/t3fFJnQA0K2gm94frhA4g+4WvjcmLBZqvNNj+ORh9cs6qZKEMys619bb/K3S
A3KnjApbKX0P1Jeu+Hhysu5//aVTZd3zyzsxMNtKBeKbhha56gyb/Fp78nfmJtgyweGY5IcOo9Nr
7ttt8U13ncuW5yDQd0ubbazee4e877GcuYOGXKStlzQYNx3szVvBrRzxrv15+MSj5Rk+IeG5cQaH
8vuyH88ugn//DjJRcaL+ohL7dov1IiJ7h/jckTeMiq5Cp952nJm/cECnvzT/mLwbJuwQrX5RnK1Y
GxXlUFvDL7elNA+FywqIHl4Ez88u/mLs/sYWnxqcLQ0W0oNcSL7mxDvYOD75mwYfBsW4Dq7CT2nu
HBwyjpXfO8YLGgZr+CnWS2f1nAOf/oTpn5+EwLjRmb5j0NMpKejHza0lVfblVc5RuccPqPOOoJPN
8AD3+VsTwA1Q8mC25hj3ekdyiodJ7B4Cfqe5l7dLK5o9Xd6Zm+LiyYoKw9KgEcRf1A3ZwgaC9bX6
t73lZFmzJ5KsM2XjJSyrcgcXdLqb2OHHeIU+gytuiytpwVnOfqgTc9OyT5bVSMLQUyXWHLFnWklu
IJEpFkxI547ayZeaA9VQrD7EfcrWMTPjlvfStt6O+2aXfPi3qjypjPeanQtr5+7CU0uzsIb4tCCn
6dEn0p3oMsJlR7b6ARq5dbwp15c9cGHr1Nm5LioSGAZsNCdQs41vtKtYHleXTcx7fUevQ0qK4g8F
DR6Ks957JNQeY45x50Sl9CUN5HswXRsG6jaaBidkhJa0Fl9nZnytN9dtBc4lhpotVUFBSveXf8q7
1ZJbkFDxnFapE1tzjHQWtl2ZciM6UhLvIq/i1ZncXDYxL1vw19/amDljUJaoK1CGwVGktVi8gjta
eS7J07rYef43WLts6H+W9njawzfx+a3Vucw8QoVGq01HgOaD015D1Wkf7uMrBCCerL28ihy41z9f
XunCZiozPy17aJGSqOPUlQHCgsaXQBifLps4trkvLWvmngKEScmIjrhDrc+FcmjTbpGL+tQ4+jri
Sg2cgyvdKf/xWZ82E4jOlPtKDCzNMhcxD4yyT2VWtoeQclNvg52/hatu8YaZN75+OctUQwFbpTCM
NO3xSeSKorQrshJLwLg+wRC8Fe9LV9trdr6JN+bSbTOF3Xe7qXECDFFl/Eqchf9YDzPobI5Zduea
+2TrBahgQaJzk20s27CNTfSjN6/gyV6p1+XGcBa+5uT6l+zPrgW01g+ob5m/brspiRh+aut+V73Q
69x6G+tGKNfNNZz7H6pv2tJHfZfB8FEZ2+GrUgkVf/X9TrY61SLG1GnpcCdFt15wo7rZBt4QtxLu
ylVp/4Xs7Nx2g6aWpkkzbM+Rar1CSBSq4xOq3vHAeKjvAzez4UbYtPseyMwKskX74AoQUy996rOr
PbE9O5wtwEKI9bmupLtxHWxhDCFZQ/dywwixC2Rkyd65+HO61tlBhQjCGNED/nXjj6y23vYPlTMd
m9y2yNDRvl6yOSs+Hg/Pqc1pD06+aKtA+aeCqHbia4ZvN8JKuS7I/tsVIOgV6BdHeYYabMnqtHNz
Jz61OjuygRiXrU7jhkgLynUNGeQeJTFbXAGVWorq0wre2QLmoiJfpig0+96uMPQ0dYIzqY5607hT
xia4EWgTGyosN98c7OFx4YROEeCdQZUbe3r08x8zg4chEmkF+ZPErl25o3PoHiMXQSe7drMffnJF
lXV6zICHdhajw1kXOrE9+5yJZflG10F8Mz3KqSE/GKEd3Ig7uNXW5lX4xbhX7oNvCwueFvR+wdCk
WkzPMNI3C4nCmFeHdmDBTEJtUL8qbOSQN9BwgOJ2gvXiIpfszULggVaHkkVMn4v7YCsyO+8Gv7L9
u8pcedzSl9d3LuKqJo2kachOpFn81oFEbegq9B74nrvJff7q8/C8GXArEvUqHjMzt2E4Xi8tM5je
FbzAN5Y7vSvExefL+0ySGA7mdOp6T+9+a3b2FD2ztBAoOcvJbiFDdXf+OrAbp3gKSXH+Qog5dwBP
Dc5SV0nyaGcyzuz0n3pHduO1YFcw1+4Uu7TT54PdLySo5zby1N7sPegXrQwbDgsMd9pa2f7ayOXn
/LnIqU3AO9QGZQtU7Fu3iCbpqJpioqMpNfIUDdxsML+IkNFACXXZA48UBKcnjAI6BT2NMQGqnHSI
ZlvICNzB18DE4vF1uxKUFwVe6BS1syFhR1Ek3dQo3zgyqFm4wFZ+840GjGdPn3PxlprHblVB/hHM
IaVTTVYA7L1dt1pOGCujlPFTCJZ5arcruDXs4j7eLxUwJld8u2xMMWLGaJMMQmP+XmSqPoybzAJz
UxdrGQmNPFva2XmwPq7mxMTsjtfiQoGbZzJxN5UO/F0OgtWZMjue3AgpXNEwukYE71ikGffyTtqX
twwtOpC1L9cW5j7169fwsFHIrUR4Gt/ubdUfDgrlcNkJ/HGf65vKfylCuD9GeXXZo94lzTNL8/Tc
gP7YgpSYEM1TvLlF1ZyyrbkartUtTKwLEfTsdwSTBsqSs6LOLwhS91CMBFNyKLatvO7pcHi+vJx5
cx4IJ55yYmF2JVQeDdTRYuOkqkvh1VTawtEr0BdjchhcM084JXUF1k2N++9wBiabeIzFjzXcfTT6
qLBUmvkFbT1xo8spyV5Ino+WSQTxneIXSA4l+1EL91LuQyB3+bef/xQnv3320YGSpfqIWoCTVtvM
g19QEh3YmHet9jkRGtvPb9UwsGVoKJgMiv1m4eNMsePdIfttfu4JsVcbVd1hHnQQMnhDtBlhqF9J
0KNfXuiSodlRi+DHysaCoxaYyEshkXkbHnREsH3nsp2zh+hkQbOL1IDN1ISbH0J7/2tQtbdan0KU
j+rVwVuoUyy53Zz/YtAyJGZy9i7cIZXsDPbgVnaJ02yLDaxudvhSXtEAbxxkjopVt5OvlqqR8/fR
zPHntzmSl3E0jvwCK35IvM+5Dkt3n7vw0KfJ5ySS/tBZrekjn7wXrFA7YK+QHe2uc2V33MYfxQ9T
qVVxh227ND2+EDis2R07eGKTwz8hORnUoGNx33HFXnaWpdNnza4zybc6X/fxyvwTtJXbZnNwus/m
B3Vdb0CAbxesnb1uTnxzFqdqTRKTUsRa6YAw+9pszHv9h/ihANW1l9zQRWXc9Tf5p3FpJ981eiZH
kRHNBZwnATLRZpaZT0BqY8Dy1McqHlUXYKBTbuHuWiW73pWd0g73wn2zEp4W1nzuI55ansW3Qa1A
8oQh5C83IppGa4h1HN4KjrEB++ZAQ79435w7FCcW56OLHdOWchwQAXTpyUdTXqK7FKAJEHv3FhAU
P6k3C2uc55zH3eXaZjCcSgXYjbfHAsjtAZ1oLDZ2ep3dqnazCdfMQG8Kx20ccQ1fHlV7b+0sTeqc
3VzemKSHJgXZ40DuyXmsQ6sxyumzNlrjGiItJXN9eW3nXJY8jycJ1V6JmtfbpSH544dZMh0QId4K
inxrwOvuhJnv25D27dEWXhK9P3MhofwsU2ADxI9s/FuDLRc1tAUwJEJSd2vpkVvCoHd5Te96Rsfv
dWJjdhrkSkNFG1ltToPYIy+7qzbJBkVu/TujZdPbnEHrhevv7JcC9AzqmVEyeZ43B0p26BPdQ42t
r24L/0nuuqeFVZ27+WQmnaYpAIgZ5lwbaNmXCoTnErB0VI1ptW1kWBacwgs+N4r0LUc6DKHZre+r
MA6W93otDbwVcic0xI0K1KcxazePDwst9Pe/ClImmalX5mxgGXg3NmjoUh7KDSm23K/0QAa1FDoH
kdHf0nIv78D7PX5rauarZtt2ddFhCmnVVa3Fjoqe2mUT797PKrXs0+XM3LOaGIYDM4YRGphF0X8t
9t7ecP1bdCCD+BpdUUoQSwn0+4D21ubMXbW0FrpQhmWu8vTU7iqKHoa6Txlja9PABGqHJHNjeAtQ
/XMJGxk7A+BUXpkzmyVsgueNtd+MrFSvoJcqrgoaFX0ufljY0Skhm2egvKAtprbh4DP12VeLcWiN
6CY5aBGAphauhbR2DwIYvDD4CmrNOYxIS5vlxyhV1wT2rW51ny7/hrNB7uQnzD5qUYCYV2JOTqBX
L2FlPnmjso+acKOgZa7mycf/3JwCwxBCbBR73j1sgzJBuwQ8k6PI3ccIwg6zo0mZlBvT81wh7V8u
mzsb7k7tzb7kWOVEd8gUyVNFcWeWq2ALT7MT7A7ivWL/FVjFuQvx1OL0zU/upU4u4cnquBBruNw3
QY8wehKg/zLwyEkbvVkXCXQxQIjsQYRgYWG970MOsxIn+6u8tS5mqEDFHh4lb+Kd+jCFd9+xbP2z
YQckO5qtb/29v/AaOHdcFFILvhtPd0pDb41mbVAxgYHR3vgu6HsxeFT6h7+1sN82ZoGg9wc5CiCj
YGFQ6F5Fe/0+3YKMnuoTEwpBoH73BSHchbh6dj9lUaP3DGkn9/LbpUXS6PEv8vAgzcgQ09J3AJz6
QEfQ0FS9auE0vgPOTdczB+O/7Wmz5qHStF7fp0hWTTF2dKhqfTTcbNdv0pulubn5lPCxdHBqa3Y2
GL9m2BfFDjD4qb8xM4UBipoW/EPstd1zr6Tws7ThaGziQw43AOp0j5CAQFDbqvU+TPrBRqduuILq
oFoNRlu5eqZmzpg2zBgnovysleWBOeAY1RAU8mwlQYkXDRnJaTPZ3/ZSGW4lK8oc2UCiAwFl9VUI
PSYMgdIuPQLef8a318jsM0IQTCttIAwkytNEVzSatxHdiBGOugU/fX8WsASjJ4eQSjYT2G8dBkVj
OHmgVnbiT/JDvlOc0EFSR1sZiPiADpweixTQ+s+XzS5ZnX1Kq9ILFDO5/oWRvihyD7B62GW7REN0
dhtPFjeLbYJ4CNvKxEzBhJWEMKCEmg2ScI4ZLZ336Re/vRqnfYSTjnyO2DIHpyVS11lyGEhOVDBU
E1rjtipgCmpRR/WGrVFbra3ESmszNeWMZYAG8mERX3V2VylzG7DiqZohzrxGEMNINWsclgmDw0a3
LYhcEEdwQ0ew05/GJoWTUYUFvNkG68Vq8xSp323Ab+NHSNHJPVJ1dVuExS/jEwzKU/QX6t12892i
vyTI+styF+3s91WPgGKGsqEGfuu8WcCM6mDWnFDtsUeZWDR9p6klnDdeyLCOGfnb5b0NdDNXQroQ
pcCeR0GzN7mmisf8mnDngNDb5D/Tlw6GmnXNC/nvPBuB8MCgBUCDIczZXWWpDCQda4650H7M0RFv
SmvhGXcmUZ7Whtcwj22apjj51cmn80t4Y7mvOCY/851PV7D+yMTcBsJnN3MiB8bu7eXjf7Ycd2px
+rAnFuF+Y3CYFJNXXbmL65syeTabboPMyEOg3Bhbciu7dOEU9+6bOt924E796sBDIVgHqQ3b+uby
DzpbdCEMTk8yWYZecLYFIXM8oajylJ3usfi+eRmBX8ZUQCy3cGo3fKxtNC/3f+HcTI7zzrFOLM+2
Ar7juBanG5TnrKvaKU1SwZ3uUH0b3C3doe/wWsf7+sTazJ1USKfFZrJW0zpR6bJHrhnemw5+FRz7
UHH2iEDk0iv+fWTCw6ZyC6PvU2FrdlD7uD0EFufYkR/Un8RI1wdK4PGOb93DSrPNj8ux4XxqcmJz
Fg2R2eh131OnVFr4lGJPc0dbsQ9XIJsWKgZna5OKRs0FxLAGD9YsjWWUszQsJIHJ9qJbY91voZpf
V9e/GntL1qZv9M5jToxNb+uTw6PJTR0we8eVHSj7wFLWevPoG3s5ip6SAPDu5aMxbdNba0xmkExy
pYk0htSZf9alKqZm6EF5tTlsGiBpykbYJOulDuI7yOn0Wp+wWoomU1u15vghqTb0pIzMkW53f52u
TQYFRhu5ufVS8DnzxsKSBCiM8qpq8dne7p9YZ0JV96zI30lrbR2vfcdwveveVtes615Y/40NPDE3
uzkyZCrQWbYIKP6Dz4h/OyCRIX1D+Fs3H4P0cOXX4oI/nv1mEpxqqKsxTzrnpK0iz1IBSI6O0RjQ
76r5qoxQw629XLNh7o1txqwj+lVGvqoYOry83jOxlP3lU3Ke4QNgfOvt/moyIkFayZechj4I8bZO
TvkskVeb19ZDuaptkvCtsDbNJ8W4Xjod78YVjo50Yn527sMIBgnZ4vMKV+l1cstw6Xgd9G7+wXvI
t/6tsNevfMpbV/4VQIorym+oHdarpTfmmfDzZhfmpe06HeOkVjTY6FfTywgxjWfNFddTQl0sjci9
v0MmW4QeDo5KiXkWfgwG5FQ/Ukcn+4lOB1CK4BVSCaaE1xPUL/m28IGXzM0CEFqIHZG+nz4wl4hd
2X29EnguWJtsjUjUEozo/eXxdnXzu7nOkqoypdFBpnulWE+tCcshj5KFVb0Pq2/NzAKd0RbSUDbK
6AwPhxsov5CYvWe2/QbqQ/k+fom/Hj41d8OV+Sgs5ZbT53kXYk8+3+xS7nvpgDgmlsNd0tP9FIhK
FbiiZj1q6bYk90iflzb1Hdj41zH57TOzUxoxrdSKGf6pboYXDWwfqMn7clutu7W2F/btxt/HyEAt
7PLSt5wdzlw0CkbXWWpf0vc3uY555CI+s5RwnHVRRQX3AmeoAZThbQySJSsVBqXh9N2pe1Sf9+a1
DmpCX09gvqW3z+QZ8+93WmieGePm7FsVSI+TNMioB997mA4O9Yc6SRZ2b071SQmEVyYIagDbU1w/
ftSTqz8pNe4zKFKPQUW2ydV7O9lr69Tx17oz2rG4hbIa7Dbli5W4RzXkyv+y9CQ5A3J6+ytm/gqx
WuGVyOMck2UIk2zpW5SvQ/1LWn4wOS1Ab6ZfkW+YghP6TaXuPGO/5MCTf77b9JOtmPmvFZaF2VY+
zQrE5td52NVXsuB7z9DWHHaI3Rp7JUYkCuBIvr0cKc5aZiZ1gv2I79nqGHEt80lmidENrbgFTKas
QCD3aw9yTRcF7tRBbmS8N2ukFC9bPnupIJsBhxzMXlArz44POtDQWlvVr50nSKwCgE7JTnHFq2Jh
lZPTzvcXkjMGPIjl/MfMqY24UFsUqMn7JP8xMGo3QeVqYTnnogGFdfBAFEqpmsxstFpsJM04iDwD
i5fCb19VXDq8a1fBhM73s58e3dh0cQD33Hk9NTu7UAgYSJ1CFurEpvb5UHyKhn5TIvw5qsrSBzsX
2o9FIbozpOzzsZEiV1NfO0zkwKvWIQvgce0zWzwNwaZufrP00c4GiFN7U1w8CRBtAVX1EGNvyr2m
q9n7EtnMxbjgqD5KDwqdfJQ7tzDu3ChPnQ0+7m4pATu7uxBKM9usIIwwn/Lz4wMMTgqV73G8zyPU
bNPvneYjaL8E+z9rCFES1cKFGCCfRQAhRRhwtOh6QQrnqNFLIf0UO+ZCwWBd9tOzbnpiaHbqUlFA
00RlRRmlvTL+XFjsrPlnVsx5JTb3Rl7OAssx1Wzla/VKFOkgdt7CHXJ+MTDQkSwCLZ57ZDhYRqlN
HZdUgbjlNTE2mZAt2Dj/ZX7bmHlh1hVqGXZsWDveF+XXUYA4HdG3UF1q1Z/L2ShZ/c9ipuN34u4I
fKCc27FnRXZl/iwOA5pOn9KYgnXz+bIPLC1pFqrKEpa8pseSZd6V2U1Kyb/KHnrz5bKZpa8zC02W
oA+CPDlBWIeO5lurUc9WKuqEl82cDe4n+zat9mTfegFVTqilaaUML7AHrQprSaxt6cvMc4S0G6gI
sxBJ+6GW6r4fwTn0j1VVun3U7C4vZ+njzCJBWAp1AzqEGlpVOIiGryxEh2EkaZQFwsSlVc0iQREq
Wa4iBOAMXg2rT7pShS9R9BjEd2Lz8/KaFjxhDqluahlGk+kTpYdvBRdTKTUrymgLjrBkZVYLSZo6
5Q9jRTOfO/8DIvUQLRZ/aGQWDuRcU4O6xoiga7e1WDtDnj5oQ7tgZsELVOWtU4te0natiBc0Pajv
+slrclcVEap/+rMvMwsFIDnloc5ZTlVEjphBZDSOq8pagnMtnNF5SdpMBUtTGnzNQ0kYXupVPOZ/
uGOzMJAygWSNOSa08acSdmiJvNT185gNzuUdW/oys2AAhkIQDHTLnFx/qbufupA5Rr9FGXUhDpzL
zE+uA3UWB6o6LH0EwLkOtPCb5rFtfb+38mabCNajEZtQFfY/Li9t6QDNIoLUtEKPJjy+HSLiIiq3
gCR+TuIBC1fqgp15o12XCzRqez6V5T+q0T1KvitE3xaMnHU5GiBURyFHeMey6Rd6FgslL3Kl59k2
Cjd6Ii5gL866womJmSugVSFwNbBfofaq+9XeHMAMBD9kqfw7vn1iaOYLMLa2MIBxSoc2sEcls/Pi
O+qCan9Y2LSlFc08oNLHPkeDgzQUrTRkhW3V/KqoT1q49Po7e/n8XtG8ohhUfqF6GVuXy7XdWwZq
tvEqLGG7je8H6flv+PWJsdnFgGacgZAaxiZVldhgjFdvV2mwVHVb2Dx9djWMmhl2RceJ9fXObqDs
TLRvtbiTOnHhK509PyfrmV0OJhLucqxPhhi9gqN/o+YmelDpH5qZTthJYlXRdMrKETNB9ooGVqL+
qJbAfue3TKPPJPL2oTHz1oSgSoMkq3wZBLZsCWle2X+2EGuWD0vorPN79tvS7Kxm7QhlwDjFnEGy
ff1r5ZuroPp82dGWljM7p0oTdQgJdtzalHWl8CtE+auugYC+W+pknY9uv5czO6iJ5HmmmrCcxMq/
NiOVT79cqMQv7Ng7heIAzmwz4fPXPkNaejHR+NmavJTpnI8E/7OSY3v9xMvqNNJ6T2MlRf9Fh+nK
axAe6j8m5qPS/q23HLDOf7vbsd1yasuLVT3NWJIVmgCQmpVWTSpRtyqDi5c9YWnzZkd0VGPfq1NW
peb+qk0Yw9F/Aoj+MyOzA4oCV1QdMq64wEQjdow38HSv5Nbf/ZmZaa0nu+bLyCdCC8zzRxYmWXi7
KqHO6vy/dcn9/jizWODrmafqBWaE7oMRP1tQR1fCDdoDzuXlLDncLBIEXRIFSsenydVq5SW3B+91
tLJVNxSr3Er/cFGziBDAEJKoAsYysbdzZm5QxYvRs4vNcGFZZ5AvFhjJ3/s3CwkNAMmksoCIT7M2
gC/WyDU4kQ2n2bFR12z/MKQeMY4nfiF10HN3BacpyX700xiyLLudkS9430Kkm9d4+tCXwnh6D0t6
+2iM4RXaCp8ue8TZfv3J1s0lshLYuiMjx/UY/rhSs/oKXae1EQk3YR4QHw6fo0O1SXPjOerFpZRr
IVLMwXbICySdNb1bBK1aaTkdfLNYhcLr5SUuWZmFClWHC9xMySDzBj0j/TaA578IF+LRwsk6Sjmd
OITuGaElT3es4T/G3W3JTGtnPvo9vEmLfBdTMvWupP/b2+eV2SL0FTkZwXq2a3NvXU3ca9E1YA6o
H9LNkqcv3OvzQau+ayIUOViYV7yE5d6ofobqgzxGC5fGkqvPgsXQ5rJ2mIY8pCrPnUBpH2KEjhaM
LHnCLEyQ1EUA41lLWoW2aPkrBd4wDP+ZmXnJx9RLYwwizARhv/LqL1y9q7J/uuzVCw53VAg4cbi2
aFt10qBxguBGyeEea2q3RgE2eq7iwrlsa+HjqJNDntjyNVQGFJJHR0u0a0Ee96UabS+bWFrOLGlQ
fE2ODxXIq17/rvY3TdDYffYiKZTmzMC9bGvBDeb8VWVumjJ8Z+DXhnElC/K6RM/8kJd/aGb6GSe7
FouDeUBaiZPTGrY4No4x5A4f5w+9bZY7FJUSJ2PBJYGA4aqpkaaQbuPA+EMrs8wBFY5qNGT2rCDP
KpGcG6V0VVdfLn+Z6QBeiGzzwk+jd0mARBpRtJNdmA32sei7baZsSlP3VlENTXaHGkGLwuxlw2cA
lRYjBmC++auyBob27ccyaysp1Jr1xbtqZETxq59+SR1UI+hgWr5gD5r7a9JsqXJ7Lr6eGp47fqgi
oaFP2PYhcA+a76AGkZfJykdA8/IalyxNp/zEH/XQz+nc4I+Hw/2hvG/FmqfNazB8v2zm3OnSJJ35
QxSJ4JyaeUpexIYGZyGBif5XwttptELbbH9etnJ+Mb+tzO+LQ1aRmrNtKNc7lVGsAoopGTLXQfT0
Z5Zml0YnerWSK6wnR0NRdEUvtoUKPJa/dMTmco9HVMjJzs3vjSCVyy6QItKhtk6djtixHpAVcBn0
LF0q/OlWUYJiK7ai8P9Iu7Ldym0t+0UCNA+v0pl9PM/1QrjKNilKpERqpL6+l3K7EUe3YKFTL0EC
p2qbFLm5p7XWqdVsuBhLX4J+LqkvjR/UFw7J7QsGpemdLJp8X9IaI+AWA1FOjNJz2XkiY6yT0AEM
dBZZtcmgWB3uKcSxDujBgpAsaPqzhi7aGSpezRlKY8PR6jv/OHEJ0R1o4u6aZPSyXJMwi4BIXiES
Wjk6yzdNNcbQOAAOoEzarZE/h6Tc2XW4kpesWVlcdXvI8w7YHzhMQDdMMEA9c5ZWrVbMrJzQZRuD
lnAboz/fA+c2F8+erDYMvR9JkpV7PR/1pdP8emwW97ooyp5FAdbDIU09WbdB8EHce567qdei+9w8
f38f1rZv/vkXN+JVeiSuhXVJ8ib7eGvLPnVA/vS9lbXdm3/+xYpTmSrq5nggCe5MeaVcvqHxHeZ9
V+z8Lu74unkLbwWShjESBqtJcj9l0kn9AqlI+8FjO+N6/MMzsfBawsQ2Tez5gHcqdSFB42iEBuJB
eGvOZG3/Fl7LxtBqHBrsX1TXqQmvQvsz9s+uvv+jz7RsZ/ge99qmxrOJf6KRXuyMiWYBtlT1/6bE
/OVLLce9+871eTViRaWAWjN7dccrFjwMlfNn32ip4FMMlIXlvHM18kSTnNvQgcTjs9Jr83crR28J
NigQuHWknh0E6iMWnq7C+6VCzILZ98Xao7xyHIKFjxhDqPmI+eBF4tWbfiVm2vplnVpmTS56xTsE
C+/AwyYPHYkDMRZ2aqGqPVe462AtxZp/32983lJHbqrtxoNSG5yQRuEld2bJk5UZgbWVLDyDQtE8
CDHoj8IIzpuPyILfNeHaKOjaQhYegeo+j/scVii6Ts4EKeLp6fsruraOhSfwQoiJSw8WClBTToHe
aIyi1HzFysoBWza1KIU6NJGwImo/i0aexg6Grocblq8YWrk1S46EWHVT1Ee4NaZo8eKhJfw5BS85
vRmmlSbA2pIWcQIdhRV38zgwtM5G585L8q2vrr0q2n7/gdbseP986rRCP4Y5sEPsy9husir5HJsc
F2dNnGzlJCzHNKcejGBibmoN/uvkemmg3/zo4fvFrNmYf/7l3TY2B3HiHC2zzn4tG3IUVnvJoPX1
vZm1UzDv6RcztMirAMh4+E6KNpM4qN5OB63Sjv0MmjUYztqaFp7ArcGMXs7NTauQaY2nWsr7oipW
lrR2DBaeYPIbZ4wSWFHOybCXaDQoieZpiT7a93v3uyT7y0O6lK0ZlSh0KWHIC9ttwwsoEKY5SgfD
voaIGGSZMEuyYnJlB5eqKqyLNe87mHQlGNCDZ+mOWbwK/Vg5FNGi1527yRDbFg6FVJcTg0BoItNB
NhlTbya8/X4Tf7uimdUL0/sRhvUXX8sZQNRJ5uEh0oltFD4RXu1U8fpnRhaum9Kmjl061/+BrNBC
Zcr+KNpw972V3x68v5eydN2dEWOblFhKnzwG4VvcgBtNgn1frR28lT1bum5lt0YSikfbbnCHEgHF
Czdt6OOfLWfhtvXQNRad62GlrFITJGh0/tTOwbb8lUP92+P2Zd8WfjuQSdGX0HTEoc7BDetkagC9
S4gKFVATdK0Gu/aVFhGcR5Ji6lrUYL0WRTD9VkNr3m9vA//f5OBfVjV/xC+etZNNn3sFTkOJsWW3
f40RxxnU3b7/SH9B2f4rgPtiZl7uFzOALOUoYWA5dm78FEyRrwETvzoDNuk43kUj4tOuz0wXb6ay
f2OTEmmi+g9VOitkWb8NwL78Igvn3gyzoPVfoB/YDqYyTgXH9OT3y137eAtvUQwdZPHm6bJgummm
Wzf/qaAK3n98b2Xtfi3cRVBPkeAe9tTnblp1P9yRbUp6/72RlaUsXXmO2QvLnhtdMmAQY89BjvWK
qCWN8jXylJXlLN05p7lyaYiTKDAVQ0ydjsNblfyb/hbEWv/PkS/Z6ivj5JblaKzHC7O4UXsIqKc1
feeAZH2/c2vrWfgL3pAmajnWM4IdkXI3MxQ5X7I2Xvbb5/3LghaOQsnanqYEjaGgvgUfQ8nbbeSr
LHcxuK1MGhUXbvevQuUvNuelf7nNrQVJZUWxtLCb0qEHE2t9ScQP2a1MHf4GoI8y/RdDC7eBtjuv
y3ka0PPaTwfkB27+KxLiZpzEicUUMpj2qXD7jfHbm8Amb4T//8lu//kbLPxF6TmD4XNzL26n1Hdf
XExvOs6r75kVn7F2XBY+Q9rBCGZlGGoRnwUEsEBIZ+o1BMGalYXPUDoJVDnBM3Xqpo91ZgYL79la
TWXFyS5JAcZi0AWAWjiTefBgDeSgzBoX47wd3zwo8TL4mwpXVPPUUdN3Wd5WF3qChngQpcZrgL7Y
icT9s/scu/889L5oa8dqsChRfXCvzHKEzqv51Iq7jRdOw5+I4U04TwYlv7o+Tv3qBy8KNKjWGvAr
B2HJNQBYv0WkmK9w9ROaKOnQ7PnqSNCakfnnX/wEhvWKIpxHghS574I+g8A3Snn5ys1Z27OFk/Ba
i/f5PFbXWM+xEVnd3HDFUr4KC1wztPAFbVBrGdW4PG7zK5/61OT7sOLZKK2VFa3t28IX5LzLa6dD
qNlHUACGWHNJnNRbK62sWVn4gsSM1lwPxwPliU1YRtvIrdLSWwNTruzakv+cQkrERAYnrYmvKGgd
IKEsnJvK/kMHmiw8Qu26nhEtvk5Yv4/2z1o9WfTj+yd9xa8tJUTc1iWlO7dU8/ChIT+8cY0LbOWT
LPnOuQoBA50nVhzzPNbg+ojBSPOnidmS09xEuT34LY6XGO5At5fW0X0UPX2/VWtffV7pl6tfU3+y
phiHC1MRGK+HopTnphNTqdMfv7e0kpctOczbMEhyu5hX44DnKfCyylWpRGEtqcJUrbWHf/uFwLfn
hBGkM0BD+c91TU1QNpaLL1SUJ5KXWVFDjnDtnK0ZmTf3y+YVlgh6PNNIyko7s3S/rRQkMvK1NGXN
zMKfOZXdm4ZjLaXEUG1XQj6izyjqnt9/oDUzC2/WhEVhlXMqq70wtS2VgfcxLdjrn1lZeLMAGcN/
YMXTAIEthu44SN/Q4Pveym8PGwgDwZ4dQgNn+WwWnolcfx5hrMrPvr6OuwoK7T9Ic2RrdC2/37W/
Lc0//3IGWserzQSYzSawq5PIcUtD7zyRtVDt95n5lxUtzhrLbRAZUdixQUihj8NVDhI3tRFuakEx
jG0hd/P9Fv42cvticHHq6iLME/DWIW2ll55h6Thej7GX1uo+H+LMUmujZmsbuTh+ZrIbQuYFltXr
OL0bYiBEv1JV+K23+7KmxeHLfUxl0LlJ3gYYSG6eCm/ITPTLDlaaVCt2lm9pqwip7BZ2UPnMXOtD
liTNo+u6/zflzr/Xs3xLpxqTkh6Z23oj25Kh3znjJYRytt+fhJXLtHxOCxsVjL96O4m107rbixEM
QeE28fJj6e6+t7VyCpYva4Apl/80Qybr5LN8V5Maz5FYWdGalUUyLvQUDfHc4xWOu5F+m8qWbKJi
jZhvzcz88y++IQafTGXNWcKgK0DKbtuwzqJ6rVe5dtjmn3+xYtqKsnFms2U6zkZ7Z7eXrbgvq/s/
+zILfzB2grbCghmag8UxfHYkCOTGzz8zsnACPlqVXFUIQmM2XbgJ29ZJfwCC6e57M2tbtvADk2n5
0KPGhJLcfaw+ZBFuoZOcBkG8kox+f3X+Syh0lE48eHMZE4FCCtBkFkxPzDebvH1GFL/7flW/pYYD
Jcj/vnpAr//zJIxVzkTk/UXJ7/1i7/XZbAXImawrwAd2wwu7S07xobyl92vEKN/vJ6TZ/mmY0Mib
yAz/s9HMVvqM4e0M5D0MiMOVJc6J9X/VE74scZF4gycWvEGlRKXpekIrKf9LsmLWIzXQYD2GO3tV
Wej7SwymwX+uTRLjCUvBx7bemPI8QtdHojHnb79f2doWLnwFH5WH8BhmhIU6XdOlDKKV5Gos1jRa
1gzNP//qLiK7cpsI99hFyOAOl15bgk7r2FQrRIVr+7bwF7wNksJ3YYcMb1ZrZR48eVuslVXXrCwc
Rig6EITPJ88YAfgIULuo3tb9v4Hyf71ZC4cRs7GlZgYHV0GV2v5909uHXp370Dp+fwxW1vMXLujL
19GtcspJwzMRNAvGKQfzwbgBe/r3VlbOwF9EWF+sNCN1hj6EFXD1bsX4YIc/w0RsBmpW/N9vM/G/
r+tfheMvhkDqThJvRmxSUIR73TunD9+vZG2/Fv4gaKQOp/lVEtWn1YmN51iAua6RB6248b+Abl+W
UXImBKj4UVCwngMQxjeAHdbdVRPdtf6aF1/7NvOKv9jqfa8v1Fwms0SD6fNLgTR56qKMFdHKx1mz
tPAEnhIdUERz9DiA/mK8qUWbuaRI81Bvvv9Ka/u38AXS7kozSECjguCn319r+UrdQ8dkSqt/VZr5
cuIWDsGWdUH7mQ2l0/nOdzkU9orm2hj7j0IIZyk4NdadavOZzMH0oDYbAcIim96/4NZa2XTlhC9B
z3YtvcJj+Eql9xSMT107pIz/+v77rJyEJeJZMW65YvY6Q0EwyH5wJ771LAyi85UE7PeLCUFRHUEB
yVvCnYuqiRjL4UcHkLoEYZ7NY8oEuNrv17NmZuEVoqAOe38OI3N0DSuHZrwt0oYPK9HI77ft79Us
QoOimSpXz09cW1/3oBQLuUxJeF2tPaW/vz5/21m6hLJziTuzenT+S655ihm4zJBi48sfDlvr77qo
j/wuyILGSRijdBI6Sx5EO+oGKGTQbqMlRgCuIgpiiqKMdbF3JhH5GcRrxk89lZ7KppgVU+aoTv4Y
ocnyTEjs31BQOAKOBHHn9oJj3tmN0yiK5WWuuvyhLbFtQPAbDekriIyGTmqkA23KOC4wTmB8FXep
9kexl+DrDzZVoZIfPOatmxru+nvex/IuaugVRMfpAQNTqFtqE7R7cBLySzIWAmO7Ig6tNNR22G4c
y7uLcv4U9vEFCmfDMYG+5xUDwHVMrS75AG4j2vI8bA9elYApMaCAdlDeP/vEVA9CQNkDtSPTniOD
dWWJUfHl2E3HkeIsY7C/R9IF6e9PK+fxL8elzRHs0OWhKsiV8mO9Gycp0riPvI0aRqg867hJtnXn
BsdCOt2djCx2J6bwQkGmbe/pAiS8VEPvHgwEm7p0xm3CW/wxEpPD4E1RGoH44JNVk6fSMVYJRjp7
HwJYYKoG40uRvCk2MQSpBFDEDD30ALNxrLDIllAdFOlkB/WIWW0iDpLI6lSYku8FkE37UZgSEi5B
9xz0xNuTIAKYRJR34Gbr3IMMvFzuGie2OJiteRBtGz1jJnTiWfiMASNHWkbThXB8swd7Qs+zklJ6
6o3t7wEENzvXgMln3w882oNjNX7Rpp3c7cjiMJWmdbbgAdRXLFdFFhJ1jlyIsHYtBhWHyE9DRcML
KoFYKmIPhVzBnR9dMEBKhfMJMroxzkZXxgeW18ljOwjM1gfes10G5UXeJBqKR+7MImWKflJpC362
dMxNdJaU8udKMckzb+isJqulqsss1lN94hi4mo48dLqDT+NkI+K831SA9gDKxPiV39Qj+CeoRQEt
LiFWOSZxpmMEoJMJ2SEiiu5qGupUiKA+2awvMj9XSI4U8w6FM0INFUSzDtwFaEw7n+rMbksB8AZQ
+IA+lLjfE8psuYH+jg2hcAv6NGKiG2iT7PLKJykS5AdXm4MvywunHrKAjRky5x0v2wsz5YB2VVuQ
L2SCl3dMj+fGUp8Tp1FW1RCfiV11pfOyydqGQQuSUuCh3W1VRFuTQIuhIZuAyuNo9Zsw4hun9u/l
ZLvbbspfiQ8SHh16l32ZXPZe+TqM3c4Ka3lyqYfJCWVeemeAfhmmFkGo1lZRsHXGuN4UE0IzWWZO
HRwnGyzpdf2zn8b7GNMqE9hD0imqL2yvqjJ/AnafRMzFBge71nX3IvfOIrHAYwMNW8guNk20Gxxo
jOuRppVNRhws6DDhzH80RGyl671A4W/rMnvjye7dHQuoR4/lpYRsOOfiklfoC452j7MfeeYsO/ty
UCWos6YMU6VQG+HuhWu8dxoUr9IHT0I1vKFtdZaqzaJQvg11nPWT1luI+Z4inaSu36W1A01BjjG9
EcQ3UxFfW3aSH9k0XjInxG0f9pMbpdB/fvM45jtdFwSUWl1A9xjnVbIdQfewQA1HJ90Tpe6xHJ3D
KMbP0JY/Iwu0PbQlewLtxLStzC1UON9kqds0t8odCg1uyl15CvLhuhmj66CkpwG0suHADixuprQE
d4ClG5oOFj3moZ2FJnyK2/IY9NFDxWugzMApKvttCRKk1PeSi5LkIAkZYtRhPVulJeCWIiDurkiq
s+hLAcnUlnSYneJh1vIw2ZiQ5scmkcUWpAQQAhwcaACOWhw4mWwbW1QCaJW7uXM54Nm67jjUnjzZ
F5jXMI8YKkrOXVRJwPiku5fUt0H/112GFBOCA+ztFFhC95Oyt6z3/KyPp52FknHK7OE6ijvgUvWp
st07MCoB4NiY+uQk7UsQTwcoeV2PoJDa5qVVboQN6S5ig2kjh5MEb1VfZmVFbtymCNMkKV6Nmxy7
ovjUpOw3dRSV2z4E2SomTNxUW8kjzxt1hZMls0QGZN/k4wVm8+48G1g1NbkfVTOOGz3mPAMR0kfo
WKj8FLTGAE4H7VCoPDDRbwcbdPIBrj7xLjq/fUNS/tJrXmwCyCecBhPt+qncWdQBehwaLjRvNl5T
QxMblME1WDgjnkMLm09ZxTAZMruTchQ7y0LbxlbjkI6e/TgStoe7B7tCDXUuJmiZspbVB6zGgXZS
olJliUPRjv0s6XOI4vFtdFDbrXK737pIpqwgitOR+mfiyDatrCE6hyEozPA9HHMxNeF91Bdy05bz
PEfjVkeC3zWvyKbuBd2AP+tY2G+aDq/ELUuEemEIfHJ4pwS5JW0Ub7VWO0tbp1zKIxBK76A0eBVO
DIEstfWq5kkM8VFytYOuUrGxSud2KNSuhqANkc0upvnZiu0bJ2ojJGTJlnfgTAmkHm9IJY9yYoca
+MrWImdObJbWjf+CluOxq51ThJr82EqwPrbjEdNf6lkkLIHOEYeqK/FSJUcnbSTYhUyvTwKMBxWy
vqFxty2WGqMwCRAfhJAauhm8EH6zTd3aurGnesuol8WSZrqpH1FVvgshmIB3pWxS5UzbCLJqG4eW
YAgO+R7cTMPGx4luHXunAbLMchvQ9967CTr/xIv4gfek3/DyPfTLXUTlEwQKHohLTl3pARsvxg/o
UP+yJ33RCvJgKeBO4xL3pXV7mo6M3o88uak9LxVUveVR9D7iu8DbP6ECoNOpb/dVhe+sxsh7qBIw
s0CaDMoKuNmldLOC4yaoGUKG/xN08o3cKtLs2pZtTQSCVhePIamqM2QrU1s5TdoUvr6wVeWnggWn
Ph/aTaEbO22VjbZYFVyoPj7r0j2oOH6c+u5Z9PwFmcKPCcI2G8Y1AjXz1HtsT3UM4KQX4RkDzyDL
xzeto20ogfBFg7pJB6e7IlWbKcz3hrQ+O7Q7UOWXaeTSg+M3/kaBVE144oPV7wpcAp5Dj5QpDDfQ
FNpg7OQxfzO/b84UnXSOFxtqXonjXFkUYWkr5C7x4syDZF0ca5bmCSLJboj3dUcuJC0vZPQrEXgt
AgSjGNx7ob646ASSGdrqn0rIrVB5+AIncWihepBBEunKp94wu2G6G3KQJSL+Ha+mGIKQPvYHaukQ
hHX4Ia/5zo2i+57FFV62oc/w6x+Y7uFtzGaM9VaBfVX0AmRB/gZSfT+6Rh9ZBz0je8TcNoOwLCR0
dmM1bVo33xWTW2UAH18VLnsCdu6JVfpHZNQexZ745MVIkIGpuqgqOh4KGTzWxjoxWWQ0cM8ehFyj
qXqfpvwlH5xbp7N+WJIDielxQLt7Em2AkdoFoLcdE5a5U32ohDmM0t5yWx+g5bYLnOIOPJtnm0b7
QVYPETfXYSB0WpbTHvjKB+WRGHPZwbhVutsUtjrmEbjwRq+rN6Xx641b6EvTsDtIWl1YGvpCoULG
QNrdyNVeNmLjg/ZA2EXWc4nHtr3Q5GVy9bNDpl1lWxdWV+5aCPqqvnqSlUYw2Zjh3Esw/KmCD4fc
C44mQewFcbetAfpaOYCTGQsHK4esnK+aJ586Yeb7PQQ/uhwOdnIu7LpSaeIlu8Kt9l1MkTKQPbqX
DNjE4SbvSxzP/q3GEdk1vp8fsEf+KaomZjDuKVmRRYW5Q6S4HQr/SdcMl8dznusqejOcfFjJdLQb
xD+x9jAnNb3mRD0Nk71voPtijFVm4ViwLEnkB/HlBDlKN0H/Ktk2XvPoGPURembHOZCSzAY5eJtM
58gb7azz2suqKh80IIcy9sBvaOFTdNZwzIV+V0iiCmMfBu5h9rtCDzsk5CqwnMvcEduJsxNIPi+7
qSrTXgY0BR3MJkrEa9M0gKowUaWF4/6CoGmRli3mLzWDw0jiJnVK59A07i1kA872ENrn3vbuObcx
2ALuLmvSt1Pu/cRkA+LjEWdqbssS6d2HgImkZcNfTe2fEqc5gI9PplVR3wJJsLcEPH1U3oZO9Iky
4w5x/JiRpK8PMjFk5yiO9ESGlyJBnmbHQ5Rq0OGlWPeVLFWb1jWoHVzuH8LW3ZZE3yYq2TvAX+KB
aqrLBt6V6eLAKJAXMnQy9DauEU6EINvuPomtPsqS3XvJuLer8oCdvWOV61wVPj9DLmFreLgVtbW1
xq5LEW42KVqn12YSBoIc6p7FybXv5NMOJDF7SargECKb27BhuPK00puc2dceDwSARs3Bc+NXlijE
fWDyS82A0MG22cayzL6tOd20kTpXXuOeY+48+ipAHGOs60AMH0Fr6603ykMR0Z2M8wurrskzg7Lv
2QH2dF/V4ZYU1gFT0L9qr+kP4MSogDQa8mwssVl4BiDYXlhQDGDTAdwSU8Z6/xk8psdJY1JoCFGG
qKg8+J350Zt+FmV2naxT3W1tNbd+ISTu5QNCkru+sz/83P3wtNDZJLxL7jYnJtijZ+tk49ngM6CB
p+8ws3zETM8uaDuaGY0AV1Q02jqmO1ZNdQiNOfRJfefGam8xdS7D8jBAoDkbR6SjE2CAntWx3TAg
SRjFi2dZ+cEVhfcBP3M9GB+VjJ4cjV+GaV90MvM98PKMbbi3enkMgajoe71zdPdCVLOnXtwcZS32
TWPYNufwNEzFmSnrbEB+Ana28IpT62EorOeCkfuhI8+KdChpdchGIgrdZKSgk51sWRHfkn5gV/Cf
bDv57I5jvj1DQQPRpzXtdZ7cDkZge6NAQegZVQ1VNx/Ejn8Muvk567SnDFn7pWAs3GC+TWd1wD+6
iQyprKrXpGV7rcM95pGeXb/fjm6z4To4GY3IzwH5pwkOBpkO3uno1tV2FrXVCcxO20FDMSGsdpF5
UEpehtGjPytu2GYr47fJlKCkhDtEueYm5+0hkiBgtRX4GWSGmB7ZpnuaGnMXgMQp7YMmQ5U3y1k4
bWpzS33vuhQ/bR2g89Ogy2TfB93tNJ2qKthL/E3htIs6kY0mRBVVzhXHjQWhiKJ8COvXDovyju4w
nqSvM8x4ZREYmoUrt27MIZlcPdB8fKLlQUHgq9I3oxralDRjZth779ROqsLHvhIpGdHcGu95P27q
5CXQHiTeEUOpbUKGx8nwY8VRsuFmV5BubxU4VMPNBIc2mtscoZSoXyNEvDJ5CZHaQQcl7fwbI3hm
wiP+rZiCDS1+GuCdvQ5e0w9QHZvr2u6WxWSnZ1pXTlBuKG+dNn9x4/ECAgRdajTkmCMrLabkEYPd
MOMgVo3NDgqC296npzq+MjL0MjuPkOuYLIaJzE+QZlZQbMTseVvc2olzBtV8cxWS8KJG+oojiU1K
KRogbWynfdNlkQG0rx9ADnIdDA8Dw0Qn5q7GVwoxKcEeaiNTo8SxzA2qZlcNKph9jaS5i1CeHbZx
Ez5q9atqoTQaY0URfW7abq8VUnFI/LrDeVASZaZL13rFf3Q82cXucTJ11pIrr/0hreOQ5JlPrvP4
B9LTnPZpbdjNGIFpQWl2JK1I7bEbblseybQkJHoyqEimjZiaZ9sRD7ZkqAc68L1zucIZ8zsk0dA4
axPrmpLhmrQFIgHoBHPBdn7OrwkOv3RubC8iN8qEQFDG7WXt+Mck7FKKoTMgtAKGkwpdhqnz9mE0
3dkgaDEfBr/c0DT7fnQ30N9II2X2cujwCL/F7FdLcA3ieOu6UH4uXQSlbhr59qar+I3D2xsRX0PS
+BJJ83NRyh2jIuOF80CK6Nyg+jHEJ9LCC/koXyEIUZjkzHschCjSj0nMnnPAvzHOmKnwhwqnzLji
aiLsjsb6zJNimyT2E7fN7TCFn71LrntubXOAUzeTy4aN8pwrKE/uAIPIMC3YoSDLnmVjHDAg4jQS
R71XlXvl+WcqDbB9eI3YkAuwnjCOkBElWDWgdwbzWph9xcrN1B140l00gTw1pvw5Yeg8bUr2E1Rt
WTuhZqR+UfvFDd09TfqHABW3gJ2UDPbAX4Cxo+IptgZVYHDgkR9jqz5bT8MhVylh0RkeOPOcvDsn
Mtw2yHBqJE0jKIqThpzQZr8AMqtHgcKCi4aOy1TAE9Bdr+pfxVTsx+qFcP+eRMNVYaNMI8Sni9KS
jgQKovg1fVTxUtRS7qlTp5xqfC4rv4nAQGSc4V7kOjXUzDXnRyBR7yFu8ByX4PsegWGqCCYKRGye
G5NfGyoHEGZ08EdQwubNjwAC2Wno0p9WV7238IpdM6BBj8JiWPJXfLWPAOzHAR4J7TU3tKC/5DCB
Am4E6UYMvHDkDAVCenpsuxjFTQzUoBj00+XvvmvtemM9FhK0rJBjm5CnQ09rbl45+GvwCusnObw4
3acH8Xhk+uzGC8hLAnU9lBMfkQmnHnduZBijhVshnrtELfkT9dTr3rkexvfet86saB4xFbmLnB+V
OzwpgHGHOnpn+t2gqTSOmKQw+e2onaeigNN02ScrUIJNerQfXbfIRPkwJnehNK+QnwHpVxdcd070
6ohfnqkfwh4XbWhR6UYvlqcakGW3eo51AnfchXftVFyrJHlP4psidj8oQUtmDBIKopXxNiqfalTA
aNuhEuxCGi5u9b201ZWXQz0w7PZBi78ysfx33tY3uEAXqJoBo/DpFLxMQ1k/8g7ZbFeVIFhD/N3w
h6mR94lF7qzO3EWoR9kIpf24RnkgQgEwSui9i4NS9PzGjIhPW2KdhkRnVeGgSpNnRtWnhvMLt+g/
3BhZVx6nNdRPNCqnqJ5GVzUqdVBH3nQ1AgiTpPlUvUxVDIlkVHrTUThbu4uvVak3gRmzKPIpWMTJ
LbBDP23Q9qX9RK4l/BcFxXQ/7Znj4Dmxt3kzXY3Uus4n9pAk44dgeDWpW25Mq6HukDz4gt3VTP8q
CfjqyIDwVRFcImze9CTd+GDlaB/UTn9Qvrjl8Yg/3eafdRecwC1ewUcix0f9EHfEd9+hp3U3+cWD
E9w04jMww6YVIJyauaooMo+aBalj+I6CfNT48ZMv4wjxinzEu59F1UUpjE4x2IFzrYaLIr5JUDqf
HHQnBeuzkRUi07RlacCfCOhlGXIK39GvJh83o0k+/oe072quW1e6/EPDKhBgAF6Zd1CWLEsvLFv2
Yc6Zv34WdafG2xRn8875XuQH22oCaDQ6rF7Nu9ppGL0DG62bdcSGX+JOMGV51FplKDtJKb+GVHZB
QQiFh3+iISsJFy1FtqeOczONhRujyZsm4e9CUih8rgkpbyR3ZWeWS+QqKcKKHjPBg7D5Mff+T62h
70gQumkLdU6z0QEd2rFNhwDBKx7IIQ1u0kZ20jCaHF2t4byG9228NDnmE3UjVTh51Lu6CJ2GUGEg
h3/Qi8Dhg+ZgetKxnbK7YlaNdq5ueBw7dRGa5TxZXMz3Y6k+oKfLnrOQOHKMtL+keVRRXgjCQCPW
Ei+tRXjDpf6+0/IDC2NEM/Vz2MZv0lTORqWi/0sKQnTdVnhANfmUFvFxZsNDP43HMiNLRnx8k5QY
cTuOhbTaU5DPZ1llJ8i9LSogSUYuvaRBYoXTBA8Wxb0R7lORJE9yRJNjLbJbuQnAqy21Ls1jh2X8
VoqrIx4Yj7f8mDYYx6F1D8Xyf6sWDmDO9I+kkB/DIGgfkj7sAnAws7OmJm7bUqfsmEPAejYQxYGL
4xAmmdEcYJ5ufBcWycdMWtVMS5BxckAdTooO7hgjiWjjRj0t7niFRINEMfo7D+M3LSuQ01DIQ9+U
8kkCSMpJ2ywEnNKHG65l4ynOx9EsZCHMqex/piFrziPr3zl8ZSedgrcyqJDaRK0IM6aazBm7HIlF
OSs8tWhH5IpRnyyTKLDHAd4AAqB7iVeZHStT6AQ0GVwF4OSD34vIaCdNOhF1/qhmRTFFoIGQqK3Q
azvxyPVnmiOKBlPIUCPLEjQTu0PZzL+TkLfz8BI2DwPXHjiKWQcf0MADRWrxUKtR6wHuI5uirTWE
inBJadEdMKdwPsgwXWAszTHfqeDpr6wVjaWp/l3AEMlK0+y2FU2QF0HITRVa3VXz9GsoUctUh/Eb
6C6XLJ1KTcrSwU60tHCmqO9vu7550ZfAKeUzXr8qHG4CjLZ1ZEVK4PJIyPjF4zFAyRbWImuMbKFK
y1NVcTFHq3sZYmS6Ex1ekh4Fh7pPSt9QJ442qyDLbrWCKnYey0tNJpjzW56qxWkISXmiJQ/NGdl7
G7njGJSvI167WiksBYb0AcVE7aaopfDXlNbR/cCAOTXyBt5oyNPBkGn4swZNqB2QKTTlQsNQlTB7
mP0K3okIa7stYQNyEio2z9lSokWZLWfZOUiUl37KH6u4u5HVBHTeMn4di7vGTTF4/vfQh9OHBCyZ
izXld4CHZl5RtB3YzTD0BCmKyHfSaL7Jo7m8xQOdO4GcjXAAeOLoFEG01iH9grJRFN9r48AMmqHH
Fd6HKm65L/HXJiJ4IX1a9oNdlw177pQcSjgT0AuFRQGrg5vTxoLY6Pfy0XkfVU80DOjDFFfaDyrP
9cFPUx0JYllFX1vyFjNRHdVgau64aIVbRTQ70ly0MNpDHjlobKf3JU9uR5/9DDMhnEhF9wiirtzI
dYZyIEpsLG07OGIopiGVNNx3OK/c6DQ4xlk5y04eatzmeEdtqiDnQ/0QT2EJdr6ibh6LIfaPOmYP
nsu+G5aabXGK6JCDX5Lzm7ZD0MP1mCHeRVIg60rSI8MVKDeYw0Z/pkpV250+fPQ1GPVjoTWILYbU
qKLg+xxXsVGEHbKwyPJYadjCqs/ZL70l2ncuBD9NjKSPSoSM44Rq8wlcgaNTIk/5Wqqi9tCD+Rrp
wBWAHF7zkcEvctAxN91rLacEyd8xS60E5VrVVqEDKJn4430d+cLVxAyUIpvl+z4BvSPwDs1T7VN6
ACVK6oVzA/pPnSsI2Ns8Hb/nUp68ER7eFEkPpzqIwGsxqkGH6KOlKBQy31NbDF0oZdjFJO3epwCg
CBmZM7ufFHiYY3kfdiG5IWn9kKvkVCh41EkCKpahR8Ap9elzKvsPWgty39Z/isfhO5QdOPIh9vyQ
puDDy80kDD3aI2KPq6UrsEVxv8RFN4JQvKQEw3WVANkOXbNLhC8TTyw57+67ObgN57o6VtlChA03
t4NvF3fjLX7LsZDpqzzKR95S1LESvDp9nDGvkxv/1BP/TVPEN7AjFWbAixetIKj7xsEp0qNTzYcY
3ZaRl/T0dfZnO1cqr4qLY42UiyxJdo6+WYsWjWrESQBbx/v6dWilI49TXB5ZPvedjAwdrXBt6+GA
3kpkf1pyRCXxbqgABAgYUA1cgfC4Ip2VjXptpyoWACv31koMuxiBMQdkAeNZksNX5IVteI5Gp4sJ
VbjWP2daIj2Eao+5UqCBNHJAJ/K8BMtXUtH2NkDx181UrZaMgOA96YKkMpkOQyCVPDeDWf9epU3u
kkjrjsmIydYixfPvxwjwkumH3I1nIAWPQRa8S8hmpvFoNiiky4lmDd2578lNGDyycDoR+TmC9UIX
wrvUi9cZk+XNslVf6mJ+EKK/aav2VMIblMqHKJpQClW/62T8EAEq/mruKOF3WeLOlNTOgGM+5gjf
wNt+HjTdKYF16tXJJqD6SoczQ8TWoELNp8HzUacFZkL61tHQRZHLiuf0nAaNmWPu3pzRO1AR1Abr
6GQlSLu35KNUktjooqeiV3JrXKwHJ8yTaG3xUreT+B+Bg0eRTbEV2H6URsEwNbtdOVgSxeDRArn9
0Hd5+a2qAzT+llYOn3qCPy0rkdXU3IuaHtGODHstHWJk2TzMZaVGwHljE4ap6kUvfo88fpKzBCQk
cnzCQFo7ouCdkOXUzvDA5FVaoU7UOzNaX0xBovgWpu5V1b93ck0N0BYcpiz9zsLwByAEgVn4ePOS
X138XUdGO79FB2RsxHz6hoCUobwnIoQI1WDSsQVgQVesuJfQWAPGmrEziPgeKd8QLd/OLDumPcp6
XDJ9vf+WN9FgV02DcIl/w5haV1k6wrOpPFQNpkk1wCez9HXq+1+aLx8CRgeDJ6cJRTWMVjumOp4w
0hCHyshrCg05MnZbpIGJuaePdY/6qsg8keq/C/VDgqWJS6DB4ArjUpq57xKU32d9RJF8nH6kkv5Y
+e1sjsNLl/ooBAB8Igd3vChNlqIuk8ePPA7mU8fq9CwniBmiSppvJKQzbyZSuSroG1C9+z2qcm3N
EbKFQ5kpRqJKZ6TRfxHwm5stdt2bUYvVg0GYNRmqkx8Q7qRB3Dm9jhRHU5N3eW7uisiHvyLPqFWX
EtL5MxBEiNFNAsISwCT8/iDVDPcEqTi1id5jKp+Ba7KbRHcQT+Nl8FEAGofxocqAhhXZs9aOMNbN
I8UcEMAPqrPSVbUZyAwFo/IDbMOo2IPsHyD3O4T/kiEl4uzXpDbwNL3yfDHt/VuZa95EUdIPEkxD
KsY2ukceX3umbTD8ACytf9LC4VsRIqiJVNAl9wDGHAbSdsgx1zpq8O2p0UsQd3Qz2AF5BgXPccnr
Fmm7/tGXi1sAp4ZjnXX3UYtyxuKWY974E8ovyCHJAwrZEvxNIw96TDEqHrpCPzRqikaGLASop/2O
tiRHjZGbLhRXrZXhVdHa4iMDYhYaHz4kuVAsMbcSRyA48mOt4tUnUX8b6ohDk1k7shEG3i/uKcI/
WC8KXYT2k7pEGkyoKIjBbPZFkiK+CkX8lmZD7YUia86MFhSNROG5DcpvcThFp0iozzTPYqRVdLid
XWOQOM08pdAokjpUuFTnyyjjGslstHC5eSQ5s89Q0BxcnvnfuiLUnxBpj6BArhInitV3jaA0EERq
ZOsBRYGzEKGV00wxfQyetkOUTxOD6BMz+zRvbtElirIOg7tgDIoGe6WDaUHwCoCEXAK9Ke3VG8R4
YOSINPg1QJXBh57uO5LbnTqeMKr6CQiZ26QdGoM3/Q/iN9FN1473s4/qbB7pTxTEy3chBVRkzlES
j5gO8ASwW6jWdPZEg9dBE7aftQ4s4i/El7OT+v23QEhIG8YfhZzWdp4imToA1oWB1dN7OnBu6nDJ
bEUKcyT4UX/LOv4AEI5ANsOvDGUcT1WunON5cGgUZY6i6b0hyXENnFQG6I6k2YA9WrWIfqVpgD4A
EgtTipDkqJVuNEhZquYAEgInjupnStKHXvQ/AiWySwUU6TRhJtj7iT3MQW/1GQwtV7vnvg+xvD6o
LSWTaqtQ6ntZ9g+qmGqnyNTACXBxzjyMfkRo8jRUKdAdOUL80DIfkK6m00wQvb+QfPrZDPptJqaf
Bbq0EFaCNizpcKf7jBIjnHJhjEhKGJna6m7d6AFSQjEivBYPBdATryTDw1yQ+j0cw5cuhniBCpqd
D+KIgd+90SpD8tCpZWMI4AkN4Dd7IGrYD54jtmyQAW9m7ZY37QPNpeomiHVhtjXyAAQOM/7xD+Dy
3sFu8tKMiuLFKj/1Zf2UIqWCznOQG6h8OgGhdwB+9cSG4pB12Znl0VlJmx5th7yyZ7lI7LlHNrRu
1BtZABqPCO97EQbI/ieAC5IaNHbdCJSVrL6NbfmMAPWfEIgFOMECyaH21ziURXnK+iaXY4x40gPx
gF86Dyo4vlM1GZEWKVCgv20LCdPVH4mE/C4QIPCudPI7BaNzE5r/C6wSKeliTUG1leX3qjI9otT2
DmQ47DrTnkeml3eJVD2oMv8Gh43YGUXZKasrpCKnlN+i5J8AhFmF5yKTTqxhnUFnZN8yJm5GoL4D
qVySornpw78GZrq9bwLUPErUHmA8u58kXXhWgwYWtIx/jsI/YX9RFI3kY1iMkYni3a8mBPKdNC2z
AySfzUCvhzfdz0FzXKZlUJjQWBi36zDvT1z6l26wP0DldZ9tA9gAbacGbTk8uiNtZg6kdKs2q+DQ
wN8lmvyo0Nyb4/kxqbqfGh8daPGPcmhLS8iwiEGFRxLkUlF8HprEVYbyqcxyNNjzl+ufugkVv/jS
VWseF02YNSVIEMfmu6QegB10h+QHAeHvdTmbyPcLOfTv7hGS6mKsOMr7qoJaEPkpF/cE6fDrQpYe
imvbvoLXF02J5JoPIRhehumFgBqlDzpDroOh/u6VwA9dl7e3qBXOvgV1oJwviwJ+zyhQXPLjzPSR
Lr4uZu+Mls+46LxRx6SIh4WokqCckGTfAO0yxvIU/ZshaerFGS3fcSGnDmuk1oMAdDtpNd7D8mvO
GCXjXTPUezwIezu3arwZATXh4dLwzlQUekAnKnoFHnr2b/otLla0arpRKl9BWAQx2sQtP4iNCH09
c7A3YnBvNasuPB8OqjJ3Idp2GYBBguBVCxug65rc+59oAiVLg8TFCZWlRBu2zCLQARNVgF2V6sDW
GpciF3Rd0qK666ukCdRtGXirBV0Pl0BlFwrnt8RKMuBg1Z+1v8eMti2BM4ycJULXyGrTIDwqJgza
sihYG/VUthV/h5F5S4IuU5liXibG3q+5Vvx0bBRE6sQag5dU5UCp7FGUbt3MSwmrG1NoWosIvkFA
GQ9mTGZbK1XMh2AIPHP7+oHIW0p2KWt1ZXTeh6PaSDPGeAVef1fcTEiupAZxcnvy0IDwT+zmN/GO
Gnw2Qq714FLq6gZNqIbNWVoQSJ0dakc2FkcPra04xGtes9edRS7PwFdxeM2hdfDNPz/nQsEbLsng
pfRnazBlRzGBNM4M4CFNxcmcpjX+1fLAycsY0XSqMr56MXSk21qhqYAkWj0mATZoVTDR1WBVB+3U
EePfTO+5FLd6MAqmgAh6Cog1I31loDnJSefQ5Ui1Iyp1/3/3UsGiFCBvZdzhr3s5KiDrK8ASbY3O
ZKvn2VOJGZynzxGHKvrgn6/L+3IXVuJWWwkXvqgoJ0jNiZcyBIAaXnRMVJS5mHVd0qLpfynJIkmX
uabKMo5urSQIF9FQVGNhFJX4BAjwHG0k9AMBOiBh+s42fjEin8IA9tUJmKD42oiEZIzrKgHENRfR
C+fo4gaT354ebu6d/kfIyo7MlR82TMLepQJ99VFT/FBz9saDBANgsmJnRV+8pNWKlu29uGNak0gk
6SOQPdA7WbxF8P2AShUowSCiKVrn3xzWn6WtDIg0T2ODIU+TpSAHCMiXCpQPIho9iZ5QWwRqsvd3
yGe+2qzVAlcvyxTqWYRZryOMCDHb59xBkOEAcmYB7W2qOwTIO0e3dvUHAbbjIQZ6suSo4qIv7zTD
lcnjvabovVWtOXVERzUJFfwRQ0urH4o9eh+on30A02AG1p4+fmV1+nsLxWKnL3SEtHMZCA2rmszB
VkwZ/XSOZKN8bgcman7IbrK363qyec84lXVGmOCUra4A7RO5VkAnaFWF9i4Qjzbx3rCR5dy/2I0L
ESvFF9WgABCEHVTc+oBuNxeQO4d68c792tSICzErjQ/mpUm1wEoGtQzNZK6+942EWkcFVBnqqte3
TV4++tqiVsqOHsCpRN5zxAPdngFw6B4L3UwtyW6NwUKZ1QJkpLH8U+3urfOzlfyK6LWPOJYooY3K
hPyPmx7ac3U7uBRgCrsBONrxLfRqfgA8htTQcFffpDfyzs3btGN/9llZha6NnEZ9NUE8cjExkN8c
2MQeCU3igXkIvDm9iybTPUbhTTWFP8yJ0GTG6OKlXVwMROlMw+xJGM8f9RngBdSUjkgJGdNHfDvb
7WPp+juO35bERRpanhncWG31ruoTaJTEWEwg80wO6G3kRqjQvXhs88JzgBA0rquU0PWwj6hCfzIo
cGGmXdX5z5DYxgIk3JLt2gSz+06//eaiFr9cgdvFNbrS2tQXEybylROgeNixFnWkut7hOvskC1mr
J7YMTHsaGkuYtrqHRYbtbPwEZv8Yedl7CDIedISb803phjtX/otvDnOJCiuhRF264ZXVGWUqYJ9a
XE1WVcXnIs8/QHn1D9ArwY4ubK/pQtCyr5fq15AxQ2P/CLvcW7MlG8GRHnQ3t3NX3bEsm0d0IWql
6WLWIpJyaEQgF3bTjY7ave3YruWGfjkhlXBBodcgsVptmw4UDaj1sJpEq3tPidvUa6JmBHPx3J8x
fVx+G+DpHVFXylxwDWCSYiQBOR11In69/imbB3jxJat9Bf93POolQ+FxpC5NGzQfEBMAxOtStl4G
fiFltaWaUktjM8PNI5XyVKJl12edC9yBKbU7yr95eBeSVq8p2iJ9XZfwBnUYXZ2R+a5EzfD6Yr6O
Al+UfsFrcEXgzV7P52AjmqAzNMZZGZhujm2F7rOGo+UOVSwZbWtZYPcxOBimgrVmp+Y53BUgf/dy
rduW6+IzVq7KOAIZARoD+M5n2Qk1O7FDB9B0uwpd9FRYw37QuPXwXC58pbbg1piQksPD09jocHNH
J3uUjdiSzOGePLU2sbSTZHXm/nDtTR/wUvJKTROiDKE2Ya1hfUCg9Vw6gY2W+sRRJ8M3Wrfzrp/x
thr9OeKVwoIlTknxuMK5LQJXncqHvCV7fJ7bNu3iAFe62gDgICmKNFqchR4m2h0zl+XAxnU/Cz80
/YABOWQPIV3qlTvr21Wexbu6sKcDy+aUcBwlqiqIkpkV2ZkrzMZZbGp9E+64D5sGQENfN4a3cqKv
WbTQmtTXQTWMQMcDvjH8LtPbDHMx2n5HzpZTCIKU/ytn5RrBJxsQzApgbuThuUbbgxE2GUenM4PU
MnD0dM/gbBrQC4mrW4hUAz6mgGlr0vqJxvd1DigU34ns9rZvdfF8X4nRZgVN6f3wR6H2PYqp1XGQ
gE6XFeXfmNCLFa3uWqGyKk8WtQw4kvpgzACebs+ELrvy5QG8kLG6X2Gf+yzSwfnaO8zJLfnkW8IE
QPugeMIad/zlrxnExWBfSFtdNCJ4TOIQJABLXNz7L7pTuBqSa1rjlZklmyroetGZvsc1uacaqzuG
ih1tZ6CWLA4agUpCdwqAcN3e4va2cuXtgYdajyWGZirFHb6VWBlojwz5H4qQP7D2lrSniCv3Vcdo
ca4pWJIsiukmREVZnh96zDj3+rl8vm6Dt43+n2NbE20NTARMVrCy2lq00Jk9zZLeB8s3MmvydOu6
uO3TgnGijGOw+efXXFjENlEAg6th8uv2WKovCblX65frIjZfFR21BYWBEA1Y77+Nbh+39UhS7J5e
vHEdSDrgC69L2DyfCwmruxvOsQzMDIdPIL0HzX0ELPZUvfnpjpndfj4u5KzuL0nIVAodR9Nas/oY
vqG4ZCRuY2F4wGyDp+LfKd6FwNUVziddQvkeBkOK9dMwaiaIC+u6NrOsca5v4aYecJljNDtH7WRN
i+/LWqDIGpbmdz9qBGgYw4IWgl0ncvPaXohZGQfRouUG4+NG8KaKu8iTvcxEExpaziwAB8095d7M
lvALcSsrkQ8FJnx08IvD1FkCqMZkXvgEcnyj/2ewNKc6L+cW2nsGY9vJ4SpVKVUVQdfOcswo2Gn/
Y57S+8zuvY/kQB3FC5zd3N32lv4Rtfz9xQ1Wi5pmpOwWSxh4gGHFDrfQPmGEJ7T1YcSBeV1RNn2N
i5WtbnM1B0xPfQ2+RgX6EQyRB4deaS3kF2igd/pO27Een6SWXx7NC4Gry92itSKvE1xuIDFNYMIp
XP4oMJf4Xndlu5Os/UXSZRVfhXJE95RyXfv8+4tN9aNsZinHKhXXd0GZdgNwonZfvqIF2128cMms
bXHMA6N3E6c7VeBDs/TY2Es0yJuWjf/5jtXifZZRDvadZfGAr970VuClTlaYCywd7HV486Zzjc60
u121Ils7IFBNBZUXRSVk/ebNrJayvsLVOfhucSzMzOyc8rbdzytu7rVQwf8n6xqAQqs1cpLHgMzC
S25s7DeSmUBV+6A4NUakb5ZUR7ZXKd40dhcSV3YcGKA8iX2E/0r2GvXPAj+nx+vXZPvkLmSsTDd6
z/M+pfDJQ/+mPJTOoTCFSTrDSA452sYNkEHaubl7bNubiYoqsF7IhdHVZo7AQeft4j0sFdUIzfrm
6AF+HyFC1v9ZNnPaE7m1mYKA5mvRFRle5d/2p0FnE607qKjooZhNLN/F4E4LJ3DT7mzp1touJa1U
UlrI8SpU6KCS4Eg4Mqd05FPoLGvDHKf9cPj6yr6wpoOQsqqSMcVzrzHZlEFf0DRgm0+Kwbq+suVQ
1tYGOC9Ub4miapQsC7+wNsOcoI0rhT42ILa0uNqDH68GXK3dkbPpwFwKWmmHnpJiqKRgSfsGXgTs
gs2t8h/ZBB4XGFwTaQzj+sqWw7+2stVNG9BcNQ8tjLeagXrQ51J4lohUfEvTqgYRIg3Q8DuMsm+D
bLjfwYP8P1aLm4BEN6OCrYSLJlPrvMBdaGzmjM+JXShI29hAuQJeoIMEM3XZ8/X1bj78Qv4jc3Xt
C3CWyr2G19hCX52rev7hVTFymE39cF3S1jss4FAjj4r3AW713zoz9V3ISop4NUPnohQWTpIoAdjN
4zeayeZCtXBd3uZluJC3WlgPokc0RUJ1JsUR7ZOaPrFph6p98xpciFg5h3wKfbRlwVsTcvYgK8V9
C0Kz66vY9CYut21lrTSmxaq6pGRqC7QS/3RuFxwTczSpA/vRmBGa5t1dN3Rxwb7cAqaBLga1D0XX
Vwvz666TKPqaUJpIfxXH0Fq83tmM3sBEsVvM3T6oP8JWKxy0HFQcFXJcnNAJoOtStqmvuFUArq6d
zdw0yCiDALrDYALXJTku6ZzqS94JLzdmkYMN8RAdhdmhM9AD9Rzsyd5j83W2BJIaQKlpGkOYIgNJ
/LfaV2qJds0lp97Ymps/g5Ugsys3cYe3Dx2DPR0fBfLwYWDew54vtrwuXw7xQvLq9WFhx/QkbRaX
sD3kTuvVQEWBPty7vqnLAq6IWYf/6AnO9A69oBb06C0ZnLSK3ycOzQRw2SLomVeTHTu5vTCdCIFj
hKO3yh62YS6pcvB/Fta4rTc4oUd26+SfX/51ZX/kLLfk4pXLQMBcsQRHh8GstsKO/g3+sJeKlvQC
bis9NEFZ6GTPqhk5BTh0AvjU1/d2MyUmlD+fsHpoS8HTJlxipWwyFlRA7qDrP7Y/QAuM+y8s6Vzu
3/4tT/pS6GL2LtbN27wduARPWi4Ef6s7TLBGFxKIC2UdRBVykIEWKxHlAaNLYnucpPmWFmP1z/Wl
bzwXuoZnCd48J3DTlo+8/IiIFUJHiyVYzZIRSC2OdgHWg8aHS/X4qvSlf6pYHLnXpW4VjXSkllDx
5bqMoSWrtddzojS6EoFPobrplHm4EeppLCg6uRow2oAqoq8PNIkdX9mblbCVR9OBLlEJkhpc19eY
FlrN4LlGMxzua3iPEYle+dpYBKodHofdNNqutJVmBdKo+OV/pGW3uTN6/XE2F2NU/jdWcMPw/rW2
1bamKggNWPu5tuHbIk2xGhTvAa5F/lMc9tIZG0/KX+JWvkZcVCwXHcRlaHZNpzPIpvymt6/ryvLN
K/Pwl5CVg6H0YKgQI4TU9H5Mo86UEn2PkH9LBicAHzPEK9CKlQ3HlN9yDqNgsOKpMej4PQDJ+vVV
LF+5XsWFBL66Z22kaUmxSMDE4Yca9JQ8fZYyzUPjqnld0tahADELuKosFnr8lTlF15kvohbUoeCS
QNdi85J0AszD7Y5TtplDuzRfq8P3+xhM1wtYsbW4O1uotyKktcBQlwUe2MDFe3VA7s4NQZDme2y3
ZrKh6njw/5jslVpgsArYrgRM9hC9MuB03QWC03p9DDq9t8kBu5PLd85wQ0s0IJKFDnSarMFj+9tW
Dm0AEqcQSUq/jF25Uu8mgcfo+ultBycXQlbb2tJYLmvyGZwsWY/IDp/EI+gOP7HPGnqYd9RlyxT/
tarVRvZVNMARRSimo13T9XWeesh+qeBawhBUFbxlZ9w+MLdl/TiDyrkBfW9W+zvatKG0f33EyhMG
6XdQaiGSBZjJwG8VFLeNbCxqT3Ql23l7NhwpDPdgug5XEUy1nwmaixdPZJqU11kLe6InkjWL1o4y
j0n+B+Y0hQbvho+66t93TnXD0weuV8G9BOcEcC4r91TkVB4T8IZaGLFHUM1GsnBJUKCldbSL/yJR
uRXP/CVwZdHmkGVpGyrDZ5EPhBqSvNSMKhT64NPUscX+Ozd844pcitVWZm5I4ghMFHTAYFO0Ez+m
3REjbm244U6OcV4Jhl0joR9Zuw7cpnn9s7/rvLofpkNCCOQ2tuwM78WjBP/BXkpkM+iGOjedsc2T
l3/soR/3FryytqRtsn7WITgZknsC9qM8LHfuxoYf/teeLpbwQmHjGHSKwoeIBcA2e7U3OZqzD17b
CqH+krMybwIOH+o/kKOoxlwaC6qlOFJbNnpvYbkhRuegmduYfydvibO3j1tRAKRzQCo1XE5tfS1T
VoQ5ywk8QgYcFFjoQxP86hbq4fDFK6tOMVLiMUMuHf3VxlCACRGcLOZktahW76rT9pb/+ZiVOSpI
GPDZx8dgE+bbCN/S+U895hVESLMvlb2oaqy+OAntpBR3I/rsP/V6t4jziSP94jZc7MrKbow1OPFC
NOqDXs1jaPaqbDB5AItdPRY/JKNBEjc407feJM70HD/qk1mIuyY+g2YRRmXP3dt6m/46o7VRKUgZ
ZBzbgrG04AUD4PXQuGDNMlPkj5eLvbsBW17Gpch12DuUvpap+jRYrEW+/57H3kjBV6MCpaOZM/zb
qLpRlMdAxSc51NpXzE3LgvInV4AfVdGh9vft4yBMl8pYBvsca5KThFE7DxispIPSBEQuPQnlnah7
4yXU0V4C0A6Sd2i7WxmUXsclCBMYbtVPwJVYJrdojDsoXbHXFLl9mheSVnaFK63eD0JdlBw1JM0I
6F0f3i76vWQwhrI090Hx20bmQujKyOSZ0hEQ6uKBCBVTV2evPAM8Z1ausPUSWHWZGpUAR99vnt1p
d6PduvvFkOX2frlUF9+wcrGQ/tW6SsYWz1Ux/0J/q7htRqLYSSsUkCr42Y+5LOYdP4tu+R2XB7tS
pLwOMJWmxsoVd7L5NxkDnTzQbNrFrWaODjDkGZo5MBTgkNyrZmvrx9ZMAJ5P7kHj32KkzW6BbfPp
Qk56cUeETNaaje4YiQUdtsGvi5eGN3eloiU7q95ctFAVylG/ANJjddypHJW+mkJG1/VuWHSemEDa
04H9PSpvS0zVAv/X7x1fa+sGoRzEyNLtCTLelfEGbCWo5E+g0U1znEw4tk5l9sCWW/QDCmUWd/ud
MnsyV3Y6mup8GscEJagUdPQ1CgtMeHnM7Otr2zJGGEsmo34HmiGxfiSbyZfn2A+AU2R8OlA9p1bY
TMkvVvTy/Qwak73geys6QHpaQ4YGCVaUoVYmv5szqfdV5N5VY7CXNK5ut3Z3QG35cH1pW08ulBEd
FWgFxo+V5yjVWuFnqFl8plGZt2QbFzGNd12MurmFF3JWWU3edylhKU5Kwcgse9AV342DlLql1vLv
yDGDgaVEPuB3qIFjTyrGJjPlOFVACpupoEHpVScbx/hOKWG7qjbRHgZMcjRkhqk+KgeFI+rmupOi
8QeMXaCkVHyaW1mTwk0pW112wIlSG4qYNLfLpchKMQXBikD9aPmKCmZXFXSf2syIO89qeEsz/SkE
cSTo4pMMDGVpAch4XplD2IAVVtUBtkgatP9S8NkkZVOCt6VepubObfg7rsafZRO2x7xhLDJ6hikY
qqQDAhUkOrgFMR4SFG2g+sCcnhB8NNGMacgtKQLr+oZvWXxUFAAzRSUfIZC2sntNWFcA6kNn44P0
fXwe3O6muOlP6Wt6Uh+S5+Z5vNVeU1d7UciO8dm4lH9JXhmCGHT5U+BLeGvmu6k8F+S+Lc//w9Wt
Ln48qloPft/lfqgfoAgMTu1d+lS/Tm/spvzfpF3Hct26sv0iVjGHKcPmDsrZnrBsy2YmwRy+/i3I
7xxREM6Gy3cgVWmiZgONRqPDWk/jE7kDdOSz5Cuv5ffzojmG/EE75mSqFcIHK4om34oQ+2jPWXw/
SAsGKXfn5fCuCVTGVGq4hoKmpY8BEEgpFKB5495S4mgJh1Y7TSQVZpN4FwUQADAJhBZdTWePfyKB
VwpggWgAu19fuqfsZjz018o+8aNXbfHrw3IByOne64Hb1buawPdws7Rb6YxTALdoYqooOsNGAfcF
Rh+8zYFw7dr7BgBuwpyLSteMjUC28pg1hZ8Dd5gNeTlIfNzssgUllUvnzmvPzIDg5eMvjPRHJ2Rg
bqWwCMglurUFJ5NzPCjowr9LzsR/OnruQEyGj7Dm57W7jx3ArGZP542H+4DZCmECAETOlQGuTlqX
y6/WC3CYGQAw8cA4g6esfgOwScQ8I4YlksaDZ2weGnTDJbfdKd6Jeg54nuiDwnRBNg/pVM7W2qSr
Lh8XMFl43SO5bh5BuWH69j0QcQH4fgRS8H18vX7pLPf8SnCP0Wa1GTcYmU3TtQZdbbMHzKbqFeCF
OC9CtKGMv1vNuAHVPUS0YC0pHnryI80F3fAiEYy7Qw/DGpv0mPaIN0DPiWEb0SiryBMwfg0Y1atZ
EoiYBiVoMiUN1UHaNRJAyvPJAEJM45cxaODOrx33NbQxVHaKtRlNrYw1LB6qkBiRCDovPhYgCAxp
Its+ZYMwaSWwCLZKnsSRqq10u7T1qrBui0UwJiH6/4yTWUFKMZfU3PV2h1obaDxFXLzc1/l20RgX
0kUOGuAniLAv9eN0R8d919B8NRAjmrv1ETUnv90ZBzM4v1kCK/z0qnCWfJgWiO3kazX7gR7oFLis
/5sM+g0bZ5FYiZkn1B500OwltOt5Br7u37z2twvIeAUwKyFxKUHKAsoO1biy1xsCcoLzqogMgfEL
iOwcvaK3W1UCSrJZQJYg6rQXiWD8AjIkBqh7IMIszP2cHdJZ5BaEB5TxC+Ds1KeyoVrokycZoNRt
HzU19qMlxp+Vp4AstCBDOBeROxH7IJug6pG+nF9KgXMymFfKEOl1pdE7M50fasUIC1Lv2/pJzvWL
RD1NkRmel/cfkYlm6zJAThSUuz6aoTTOcV0404QTBq7Z9lBirDEFRu6BvmRJKKwGUafwOTL5V97b
e3Bj9l3TqpiYJv/fjIGm2/QnDYVoG0Ts18/ntaOGd04YE3ZpCpiEFHWefCedf+pVWXprs76UU7Pg
tM3mhRE3As8hWk+2OqrOizwDoRBJj0tlRzMuwP32aUUeneOBKKnN8VO2rKCxEo0OSEWwwxOKDH6Y
xUH2o7QNdJWpQ+2DW2Q5OBWejOeXknMA8RpQDcMxANclW4wnhnBnAEoy0ueLcQUO1IMaC0I5jul/
kEC/YGMZgwzCr1ZzJn9pBoTnEQYmPcA3ZZmLZnT10LbO+rgOkh2DMjQXNVl9hlLU0Z/y/oq0mINX
GWY/grCbvrMAq3YxHobb4bK7lK6q52gH9MvjHKDj/W64bzH9qmAgXhYsMHcvNx/A2urUSuZo4jE5
qLcThhrsq7oTHAceksYHJenh3C5xu9RNV0FJYLs8WS/6k/UcH2OAj7rTC4ofN8kJIAxfp718W+9F
M6m86PiDcMaCAFctNYT61y7oL3QwYL42x+o6AT0jMNJd6TK+WS6GB3AMzy7yFqI2Up57R9bHBOwL
zBcYXMxNmGaKTQkKaTbaxmxFGcQBOByNwMHrR/0O+kj/Lw4Mavmao2NEz1Gpb9qstWPhsVuD8tQv
QHxgpz+LqRaE4xzvBo3eJTB3ohlPg2MVkAB6g8NIioNepyfw+JYuKBgOqdYdzmtEV4jxph/kMVcF
Ssw54hXU74AKfbnkoGFr28t2BkB19HBeEq+beSuKfa1X47QWIGikt5ICOLh1j5lY+d4KVZ+Ef5fG
eV9HjTl5QzWDtxMFHt/MFxMULSpYjBXTAV7+PArwSHjXwwfFmBOoRlEOqF8o9v/Ac37ix48K8IHA
53JZC0o9XJ+9UYw5caqcVcDsgYHIuRI4tgmuMtGbl+u1kHNT0IRLp2gYm9CassjLmG4UmAb6/KtT
D2EFfliBPXBN/V0MGxaBS1aWepAr+e3gyYub3g1XZuw1Xhzoh8YH4P2v7pXcAZNX3BfLy6Wgc/Ff
FQ3GPCTJHtC5DRUxXby3QAOg2pdmQn7lSe/Z0XCtVq/mdF0198AZBSY3GDfSowS+6xmY0SDoCJZU
xkhytbc7+JulXb8oaLdUhkngbwQ7wdb10nKSZlBq0nTdNyKdEOgb+v35beA6AMNEFh3N8pgaYeyp
XrJyTt5EzIaPEANw1CBHAGAzSALOS+I1zNoAuflXFDXtjfckraKZJe3zoMXohKA271E3QPvXM6Ab
f1P99ae4y5sbgpioDyhAEESYwyioq/FYycB0A7oAuQGo6wAA8QU5gugmT8HtnKS7tI1qwcXPv5k2
UhldJcwBjsSA1HFwAX+zUx4ygKABxX7a6TswTwsTc0KJ1JY2qws4bwLOKQThQPc3AcS0VpjIScPa
cZedgpEYV9zyQJX4dHlslGSu30KZOiMpIHKMgI80A0U7OG8yXPsHuiZmzwzdstlp72WJjT6u0a8H
zHdt18jVRVKRm9GeB4Ftck8BUBpNpKzpWAWzeHgjFtNigjzEArqbebkWx1gZLuKWiKa+acj5ack2
gpglA/cDac0IdmH1Vv+L1KD1JRNwDebK1E/62rb7tjNH38adctesCJvaoRXOvvH2jQ48oGvGQVMi
+z4kY2MCh7KkOU1ttzzpwC05/MieQHngzo/iE8g1zY089n04S6U8rj1m32jTQPaj2KWhdWkEpiuF
6l6NPNEFxusLepvo+H8F30KRzVnAgNMI4gIIpJ6GTmr3ICFtXKDeds7TfCqPyQ4DZGhPPKho8ErN
1B/2zf687fL8zlZpJioASfwKLDh8Q6EhoWWCxl4BtVuiuGQiXlc2/piKAhF6a7HGtRXJuLopA6xJ
nWNfAVZP8OoHSxKoqtHnU/vFV1FRlBv2bKUxLi5r16yKYkgDEe9VvKd1CO1uor7m8g+qHyLdmBNK
7MEmJiIfH12l9RMYNbunFRNB8ZPzMoVlCBoFcJEEOoqbe+2W5jnELpYXsCiYAVDRJ21itoWJ/jXQ
yyISx9lNSA2qLO2yGcipi4aT7EyLqxGj2J03IV5DJuzYRt3ewVNWtRkbmtWMxJna0iVunijuZHxr
Yx6fPOm7Fgoup7/p1vogkTEhENbmZIjeJE5BfVf58VG76936IF/Qxuz1i0BDnoffasgYUVIZwI2n
GurhAAJUOn7l5RNG0Sc/RitL8Qg9/b9KsWycMLORpd52o06pogZiHw2n20tzdjTw2DqvHE83eSOG
ecvVThQR8OAhv6k9GOR5yC9i+ft5ETxPLlOgZgeD9TATJsMxz6vWxA01yaI5GbnkoZzu/Y0IC1kZ
vAVg+YxFFMM8AjkQBw+cyacI9OsNMaq/Cpfwev5HCGMG8WrbFjoQfmcQqdnN++jht9n1AEOzXv83
nRhnMuoYrsli9MsX5IuO21dHnfi8BJ73lzcKMfd8C87teW3R9i8l1k4DPdFcGHiygT81qSYPhCiD
22t1cF4o/4m9kcoYtlFYHShNZ1qSXgC9izeLl3vKEdjWJ5H7FynIGPc0gp3QnLBjo2m3IMpJbgok
L/Y2GW/NtgYjeS/tpRjcOOdV5J4pxPEYAMMwFiCAPka5maXGJaG892iMO5h6lbjgG7mb6vXxvBxe
DxPQ1t8FMSZSFWZSg6EGJnLoMIMFHhUM2U6HXthcRF/T7KW9FcRYipypIDMAyR7eePgZTTe3l6Af
YncqF68CplaK8ZgxynyBgrwLdSuXsRU0wbURWSGXJkeViw5zr2i/95KTuhfNwHADwK0sxlhKbQQg
ew43Bc7hK4pClePCBpcbEKH/CKpHFawpk8EoFbUBgyV000PzKLnZjzjIEQgh0Y12JeH0vMAm2Spw
P4+p7SSwSas72uTbogORf/x5fruoFXy2EvTTgVABeJksMAbY0kkJ4HqsYDaBalkFb1Oa9HrlxiCz
cjF3ZH47L/A/9uxdIrOGgKFWO6fEAZePwxMdeRyfHc8IszvDA0rNswgKiFcWxoH7R57FDpUWYM+s
px7yDPcFS6m6FbBbysvZdQLldqXjvOh29ae9GIyU3mD/vbaWTE/K5rWgonmgits3yXh5/aIt4tFr
6llh80CfB2LcAL5A8Kpq8C9QmrlSq6Fa9NLEkDR9ngBk/u22A2/Yob9Crl4YZFGf+Fm/d3GMz7Sk
Ue7UAvY5oEaGegjSOyIyE+5jQMYoxj8qMe7SIXoDSjjIoCoNV9SbTLvm0LrlLhbCRvFd5rswxmVa
g2EVi0o3DORWYdklOuiftfwLyKhMgCclcrIGNsbrcxco0uZ3q9GEjfDc62+jL+M9laE0Bpnqm7UP
HbhhJB2QPMt+6PdOjJC1E8UT/3Ec33VmXKiiF2CFz6Bzj06o7JUaaYwqqxVGL7237EsRuIVIQeb4
W/rSKssb3okGjtsu97TUdMFT6nbqF0Jmz6lFQaBAIsuGAJxgnZAOS6pN971RuGQ4Zrp+qONvkiTv
C5BenvdwfLf974qyUAXtOIGSc8IpRMLSd/LxeqrnE4ANH8+L4SYjNkeD7YWM1Fq2owp6yUdD9ZGf
u3DcrxRoIj5KVyle5607XCuejFuDAGNNVLPiqklxelDgVUzdYk5maUVa3Mx4pgOfDJTor8Ow7/KH
8zryA8+NEOZEJkoqYRLyLRcwBSp6EuNjdaoPdHxOlFfh1xwxxYsAUKdZQeYkgHU7AUU2ggmaTcIl
EXbr6PVu4Spe6/ZB5NIxplEClfS11R4X4bAtL7h4z3sYbELZMGZNiwYkdsAav8P0Z+Oh2PmyekD/
Q71HmQRmyj35W3mM+5bA0Z2j0Eoj0XSPgBfJDigbXado56h9MAyLDoZQImMyeWNZjdpBIgVRQ6t5
EJse2fcAqStRqxv20SrQkXdDbVVkzGe0rRGE8xBomjt02rsmWi0FFkodMnsJbkUwDluPkgnT1xBB
2Zri1W2elqDyi10PRnv/p4VjaGGGeS/5wsCGd9tvJTP2aqZ6ajUrJNOrUfdAv3lKgLZXXkhhCbg/
SdBdLlpLxnErSlNZFVU0Hu9aTNzpRiFYS65He9cIEx4fAyYy40FbEohYtcfc6IK4mq8Ts/ekMQm0
eniZ+idK8yxH1wpa7LIuPTV1+zRE4OdeUU4bb+OoCBOQjUrlsV1fBDvNc3jbr2PCuVw2k8Ii8EXZ
Id6XyG3PyeS2Ac0J/sYovlunUCFu+1ftCFvJ1HNsAsm2Bj63Tc04uyif4n2Fik86ef2RNjaSUPuS
fz+vqkhTJo6MxlE11xKpmVghF9FofVkW63qqVIFFCfwB5no+6hVlwAipQYkHCwbw6fg2dNb9oA1Q
vad/FwO98eK77Toy/mdODX0uauwgIkrrKgab5HEAGJlnxdZyYZvms4YZSpBqIejRddsRrCo3lt2K
Z7xRVbUNGNqhLkWrpMWR4lThckHrHNhMDP/8Hv5Hjve9GMM4JrNUx3VpIY1OoQOUd2eBS9wIKQ0B
nbeP78kopOY77yPADvNxQ6U1Jn2sQqbTz24uFR4mxcO/0us9d81sYtmCon1W8GLFzPVDvB/C+lHC
Gzx9oLlrEkoHoaPla/Uukdk3VSvqNKUSaUZD//U2yp+5YFAO4lctICHoQkWtj/Rffr5V3kUym+dI
KSrqBRWJXj43SYt9LWHqJI9vQRAtfGTxb5J3acy2OenYgoL6/9+N9R2NsgzAfDhhe/UnyXnueqKD
FEVzBb0SGnOTrHKWpQrNX8fAdQqSKSsuzWaxBd6FLtGnJXyXwmZP0JTbg0UZReTZIIEDuEHMr7up
8gPYnG7TKILjJtCJ7Z9vrDSXogqupZe6XaN1gyvrhS0IZ/gOE+Dkmgw8RUOWGbNYzaJvpARm0SLe
Hw90o8iJPvA1yogUihiRhPIYw1gKMgLhAKhgNMQgNzShIN/8qA9vvX+h9SA42vQe+7xl7+qxhlH1
NpEjbJl0qg7TVXosPflQHjSPHP9gmp9r9e+LyVaP8xgYqb0G5Wg0Gh2BX3Cii+mE2f5PFpNrj6qK
egpwCAHaw6xlg3QeQIJwyNA9GlgOWMKdWf26jOQlLbLYJUvTCGySm2tWNiKZ9TQKIpsRvQL00D7S
1EkbKEh4iQdZ+YbyLok9bPI8K3I0ATJndFwMD5RXmKL3kp18aBcvHlGPB2BlJQgXuUdONYCcg8qi
DFDfj5eNZqNKoKQoSpQjMqNgDE/dLF4E3WTcUOhdCGskkZSBe0DFI7vMnlXjvo4ui/J/FMHElfas
mHNOIKJIKr9VIldDQytIMYK/OV0qXut42yLdwBpgjWmpCv4Qh/m47tI9BcFcQ+1IMZ7FbBR08T8d
5Y0wZnMWLSFktd4qRvSOHvda2B3+AMKBvz//KsUa3tpPbQ7Ywn8IZWXgrkd+HFa/KHyu5Bt++yiq
8vLGCCmm2T8Lyfr62CGykdGFNK7zO3JDNLc9UMSx3Jsy335tftAGlHKX4IlyjLwllE/j43ypnsCH
JjjhXO1B+AfABMMC8RV1qJuHgVKMg4S8M1JbI/Aq1qwIYjVBvJBbgrPGf5ptJFFnupFUr6lkrK0M
I70AoOm++1r8QMP7nekPGLMCw6NveHMDhgTZlQlyB6KhWJGi1BdsxNtqYgKRB+LLvA3LUrt02vW7
6QiQsbhR10ZJ+hUbKWAeyatSNTAJK3XHOEbPSdQ/Y3D7KE3mX/XUbGQxQWWaD2WnpNBID8eLAZ0m
a9gcVDffxX+Db20rG1FM1DCqrdUYFM+s0MdgmCw3G35KmFxW1NFNcd01j+c9DX+zMPoBjkMFASqz
Wd0wNLa5oEpWT99aGRmJKFym1/9NBrNVxURKpVxUFHRMDaXMVd0RLX+0plkYc3HvbQqXZgImA2ee
kWTEEWI7mvfAXPTFEshBtQMU6E3uFS5AEQDzQ3NXUSAaMqGL9MmBbsQy9tH3qqKUFXpJxnHpjl3v
YPybJH91h26kMKaxtBLeaxqU0xIjva4LzfZru0t35zeL7z2AFaKqYMam8C4fD9agzYpdWYiO58JT
7nsEr6jDDWHiO4GxuuWL/dAGaxCdfteptD/gqOD1RwKC8t8vYKKvEgOozginDf8VhVM47/ujE5Ij
JvYEnpIfCm0kMTefrlXEbiRsHJ2baYFJtT7b6K1SX2hTYvUoSsOL5LERyhKVU5wjU/b2OrVeTE/Z
989A79iNT3QoD4t5fjOFApl4JVU6uQM5xT8Ckcc9/hZYAxX5TwTSf/jpKLyv6FteZeOWc6uJmnLG
3mnXdihfxkf52gpjT9//waOAF7cAfRjEN4qtoq2bOe1aKmtjNWJ0bdzNIzo7lXA49iA0oTm35Wb4
Aeg3SX0gyFENSMxT8m5heEGvUlbd7ScwJx8I3oW8TviERt/l31QvPYHwFIyjXucXVzR5Mx4xpeGP
l05Yg2YFD5YR45CiXlee/9l+BXNknTFZW7vDV0iYmwDQrUpEcEy8a0LFMusmGpr0T6xeKJNVkVRh
iC3Vm1p2Uy2J9raUy1/MNR0eBUbLVWcjjIlfcl1LlonCr8jHPPXa1XymdOW6Dyeg1l9AKIsknHgR
uc0HWx3pZ21MNyNNp5tFQh/QmE1SiF8qB0d/0vCQdlBjXeWvLSYWo4CygoqbW/9DvIEGT8BPAV+U
iQ8tvR70vklpiVDRLjJ7H41aYOy60EbMRurTMiClpT30yuVv/UUZfe5oBjrfLYVO82Huh3GG5ppb
ppTObzCOvQIOj7sOQIEUQ3Fe97L1PR1CyvH3B4Dm1KF/OkXvktkpIORZ9V6am991GYpmMo43i+6C
mzScj9ld78l7yuUlZeibvhTxXnB95EZvdg5okXQ07xhwWcoP9RdtTGr3tDFJASbPG9ap8Nbh3W9b
gcxOazKZJa2CunqI/DI69MCNGtLkpCgu4W8pJYAxbCSXUYD+aNIOscppUnCXVxcEvdFdffrHoHIn
tDCduf6qrmrERELJXMfoIPFpUbx0VGk/SgaFWJYAtg3G1I0t4PmS2r7PB7OzEb3MCyYa5WIfl4mM
6XfNCbW6idyE5GaQGO0aGvJSfkvywRgFFz7PswDezbY01MDBZclEFgZYCxNHw1dl8MWZeSnXoqEf
3p2kgZ0V15EOzlJ2GjVWDAyJSx1mKbuauMrc3CUaeSic9GVJbCBxZb/sVn5t10kET09vGvYMadQ5
AzNP0z7VZxqtsGxCegyNtpnlGpUOxJOuPbRG99CBylkUWHBXEp4CCUCUV1CH/7i/UhLlioRueD8y
o8Hv9ZncTVaMQaN+ULr+ZOqZfjMNfesv6K9MAsSZSuSplqZlflE1w2UF/NvMVc0czY2GGqWCGRve
5+lohsY7WwOxx9vA9MaXy3YZD10O1PQu1z19NJ/aRbk7f03xnBZQ3wGCqOLnE0IhMZLZwB5DRH2j
xw/IUIZSedCd62VJPKUUAhDwrmBwZSMfqSIPj6TGxxUf0r7rkPjHRCYCcXdNMNOCOcmj5px+yI7b
HaZrygyQdoIjwzVoHVarKKAGAsv6R7HGkliLNgNHotWzq2kybBdpjCyw6R4SPQeqbnMHsL9jX+KZ
cH6FuRpvRDPBVREv6qQQnFaSXnTJvVSERSl42ms8P6WhPgg8bxxZ+e01tDEUJL7kxRmoemgJGB8S
r751ToWvRR4hfvacXtbe7JZ7tOkgpKPXXxtKPu1oayq3uOwnL3uUT9aAsQhRwyz1zZ8OtAEGNBQQ
NDhBZr/jFPOpo4a5z0k+NMkvBS3dKIlcqcsPJwfS2Pml5p0XyvyEEXrDghehy7RZBjvR2hV8PDAu
S3Zttf0ixZEgYcPtD9rKoN+wkWFWGhL4C6aWgZV2gVs+tK5os3Fzo+7/6vrZymKsdsiURZJUyGqC
0TcQEQfoXXWlb0ZIOorYcRR1JHFtdbOAjK22s2OMdQqB4NAKCju6VSbys7aV4Pw+ccWYGIVEFh1X
GEvsVuilYkwlxmdjRfeVoXupVPVxtcsf58VwD/1GDLNVs4TWCaDKYDQ6wtQckAd0f27MhwrTuoC0
/EI0IiONOV2NKQBRzovmhmOgY1IwJIxpTzCRfTQTddaHVB9xkZG1A/J702WzW0lNuk/G1Lxx7Kre
DUo5nurCUoB119jxUYmQ15WWtgmMASxwhTXEmWDhud4e+BKIHYBKiw7lj181ad0y1wb8xEwKyceY
iul3q926VQlENjmNDEyNlocumnaC5aDHnHUDOtAgDNVERst5O1WbUyMpdVqOEi5aAHk77uqXt6Cy
9BY7/EMcH14csZXHuB3ZqaI2aSBPiUeva19t/QYEYLjknH2mX1S5hSmWnYOHZj7E3jKt4aoD61y/
lTGtMKapwBq4X/N+j7PuWQOfRZ2ruMctY0HL8pfEskOn/j5Lwt5aalaf1hk3AbAODAMTwMwGx+ga
6OsRkrpg+UXbwqb6LvIpBkEL0p2yvC080YuLd5gRPFF+RgNjx2w/v1o7hb06iCBa9VUvniLlIjEe
zpuPSATzpgM7hVypoKfDQHj3XM+7gii3lojvi3c23vX41LWPUhX6wNIWl4eihVVzPUivI7C01nzd
ATfWG0l9OK+Vxj0UBp41mNXWEbUz15VSDU6tLVALY9o7+mBMKtcqvNWX0IkZBxhB/RrnroLWvhLD
TxSQM1vh9gHy/pjeYwweICCgUsI7PvZbYa8mLwWmbz6OdWCROfb9iI+TjwCAA1gkpYdGZTxQT0Ls
He752Mii+7/xDoWuJgO4vSicguxRaQXxi+/jPveSJyP43Xzbo6D3en4D3vCiP52WjVz6XRu5dra2
C0B/cEH4yk7qAMQOSOQ5XNoATSJ7JIhAknKRIE2zE4VFIo2ZJ63Z9c2sazg0MzBr5Yr4fd16axEH
VicsJ3B9AkJfZKIdWwMW+Uct+6IeM6gJ5KohC3N9Cas69ZtVD6you1SjLhz0fG8DZMYtTTBN1JHm
6bizFq08tebQ/kWMRqeAkSHC/W+zHZda3qexOlCjL8c6VOPV8fXFSh8FW8s9WyCoNvF+AoMy+0aW
kkbuKwPvDG3Rc2+Q5jQYav0JbYVo2Mq0n7aeBXI+okl9iF6Qdsz9cijpjSR60fICYEQ4FJhMA6kB
G+s0tA5hTsAPdlAjVr+Z0pXerBdaOx7HKvbPay2SxZzZSVvrHikUvJ6T9TLr25/gH38YVDOY0ipy
hywRyOO5zK1uzLm1yjwbbQJ5qXosKj2wi9qNi+/VvLpaurhKW+7OK8i7CLYCmQPbmZKFGAYCowIg
3rU8P9dE3Vk5ULzPC+K25sMlyxpKOLDWNxz1jWsY1HlcptJGmH9h3iY36b69Lr+aN2QvX0u3xrFa
4XYl39kbNyJ0zzceLdYrbUUzviEDZLqaaBb1hkv1k1Yc4m/mcQizRfN/MycBGyBp0csZH+qDdMwT
8Gb/GaERf73fV4FxHYszzr3c4lP09OCAiRId/P46Ce5BrhWBBNEE0wngwj6haYHnmT7bJz9Z8VpF
A70VAOm2Dqo0A6xIW160aZZ5aWN04flN5mq3EcyUleKxy6Z0gmBTJ0fFtp/ktTlFefvtb8Sgkktb
YJDLYRaxNkBR2gEn1k9TwB0oA4bXhqO1toJl5Db7Gsq7HCZKipyMZD31NHSaRI93cucWO9undU55
PVFgwPN6cb2NBsgDjcLafIKsq8tJUzP6vFo107Oln+vqHKopdYn2RTPqv+itNDbCmENRLGkRZxWE
xWgqVtvFXYFJu0SrR6KXTIlFx59rGhtxzJ7hqVLaywxxycW6m64UNwEmufRkuigooHspAmO8qAGX
WzoxkZ6irH46MmRM7N5pedV2+gxz1PRXR052YM32yn6sfEcGKcwU18RbVumlGlYMp4NDMTIUlFeq
cLYMAM+i8aggp8EcbqzZuj+/1bzlQM8bnhQyUmi4xT6GEJKZ9zHARBZfscY1jFJMX5Zmre+aWBd4
eK4Vw+Ui9YskjYPr+6Moq4hWCYwT61v9ik7sqDUQXwcfvdbhpHj583nNuE3rW3lMED45ulqtToY0
ZDAEoKGZD+vJPKx1AMYtF3ADe80KRMh3vOXcymTu6VrtYxtD0Kuvk6vYsQHjhcB/HgWRFjcH4ahA
7se4HBiM2aRnaU76mqEvxs8LBbwX/dDunNSU3cUC0U2R2MBIWrTR0+IKz+G1myrXJgqwJ0lEgMxi
xeRYl5LI2wu/irnDl26ISbLAlvBEBYlVGlSrj1YyusfDQd7b2kF4sng3zHYhGOcRxzhadTss/lp4
GQ60GjRedl0+jnsKnypdTof6un2s0QglEs3dac2BHVN2VQQTH6256swuGxcH1d6uLzBWO2JOATi/
VqkKQjGBIPbhX2Kz5Y6uqoSM6y5W7825GnZDcSs4LvSks8GJY6I+o+oyGAVNRqEVSa10BgMYnoXp
nlxHaEEENUtQ3AoLmrzrZSOJhbx11qWT12ykjmDEi3hU8RKefjqAwT86wQzEBQtdc7vobtmLNo0e
vzM6WkxcIDUlGEGjYfUHUz6oiX2vrqkgJuCfgvd1ZOvkuVMX7WRgHWmfO6WyA785eDeinbyroJnt
isHL6NacU4vxdAVK9iWQ41c/jaI7R12f5rX+0qTRVdRqXg6SgXZar3tLVK3kq4oaKriFQc4OWirm
DIzmkA5Ts+KVnV/1h8KP/Aw88XSUrP8qVpN/g2zkMQ5G0aRObuOaymsvVp+OEGh3b9hhu+qnqBmK
e+5oaQ6AQgaIG5mbEbWYeGocXFf9bF/0ywT2bnn6nq25COGam6xwNpIYqxxNOcqLuaRqDYWbYxzy
SHa9CkD0H7OXdTvF615b1M5AFCE489QwPhnORjJzJduGZA6dBcm/PbayR+58P6COhIzBdeGl38/L
4x78jTjGTs3G6ZSaiqvy0lu6146oPkBs3Eg7AAg3OC9MtH/MVay2FegBJrp/3XpYFkB56hICL9EM
GbW5c0vInAG5m+fWHqETuNfdpM0PZLE8B0AAU5aJIiiRSoz925WEdA9dP/lY3IBG9Jj543cjiB80
T3bz6+iONo+eX0VuVcxBXxVSzqaDsg6zZ00N6iSF4CaPlct2KUOSOjt5TIMxQf1xzo/LdAIewl5O
nF0hOSKNqQF+Xt136cwmlniAzCmw8+FM1SPw+zAHnV5SlCP5QswbyI3Tt7oye6lFVdWnI6SB5q52
y9/dKBKyo3a7r76jKR7TpJmbIo8ZiLyNUDazt4VTghk2g2wT99919eDsOm99tu6UK+dSfYmJOweq
C9oWYXMeF4F+qzUTQxmDMmCODZL1sD9U6OcCHCWS0vOXzJe8aNddZHsSrtZN3IXz1z73cxW+SHQz
800bRPLgpkV/isVsdJYYg0qiFh8xIGW6HNfioqj+qljl2O9SmA2W1wj4rCaktH6HxjnAex9o8t3E
tGcSiEDp+NfjRhqzpThMVZm2uK7kY7+LQtPrLtErDNxArXB1dIyJ2iy5YcBGHrORA7jGTJBxrv5S
5q7lfNNkDCiie6oH17rVuLW1uNYk7Bbj7pxDgS5UJGMBjvQxCLDU1J6aDFqCo/dJ2SkPaVCCOXfw
5Yvx6XcNQ2QsdOE+eYWNSGYb7QYpo5rGAY0UxOBtzyrDj4wqkIF8fd790Y8/J4nZwmwexha98/B+
/Y8C2Nrp+Ou8AL5/RfaeMkOjsseG3ZPdauq6InbTw3gPyh/f9t/gl3/8gUFytHFkUzMNYIMi0LeZ
dUuUvlVBR7+gcX2QD/NFfjQP9YWGgGOH8qUGnDNxD7tIJrOClUa0qTfwCtcqMJIYjR9nosklnu/8
oBdj+AtglOouGvEcboE1P0dXa6TKwGNeruK+PHZyn7nVWnozce60vDyNUn4iixboShvmWv7Ugv7Z
Rft2kCqNILnFS0J8+DQm3VQlczNUekpjO9mr65CA9JviwBTdjlJ8F7fdd9HpEMpkXnJqudqoeWLJ
5bA4UHAUvInv80faJKwEK/LOwsuL83bcasnCIqHBEi3eCbTU6ygOM6lt9uqwVjezZVc3IB7OHklB
nJNedNJpToai8szVdgS9UpznAeDTHQq4iEEhE9W/j55IkfIOlF3tgOubgpgUfj5gKKTz6bAgkBmE
xc3P4SwGUDALBeQ6kAw7GnOcNBvxpVzoAzAYJiRm+9R3QOqe5uBWyDHQDwx1xR3uzciV9yJkS944
7ocVZ94MCVkK0xqw4hJRUrddk8Kt4yiIovkq0uadPta7VlJvBidFi6EpgsHiXW0fxDMPB7yjyyJr
6IaHJjjij7IX75V9Gur3g58C6UiIQMm5ZSAQeUPDRHe/ww6crqMk9bYer/6ajzvccq7h3NSSFZ73
xpyL5YMU5uT0eoTXS4FgF67SI+brJAHeb0bT6PjwPwli23XS1l5Lo8L6dcVen4rQXl96TKNERHAm
uN4XVDBgeLdt/GaOhDlHDjqg4QqIEveYquzQLKh3hqBewPc46P1B3EY7uVmsDsUarMVcjQVxFcAC
b2QAPwa2P3u2S+6W+ywQuxzeTim4xTCwbeMEysy1AvLPZUyMZvEx9A4uiCGuArXSTF81FgB6Kdks
CAS4Fg+aMgXDe+jqcFiIssXG+EUm1QuCOcc1MZG+YgxgwTAW2mPQgEN+OpLAGDn+jDJiv4tkdDSj
ZnTQ9IN7AneH5OLBlwfFsNNRqtCCZb/0N+eNkheLQCA6eFH5Ac84WxolY2cv+QKBCwE2O9klO+PK
VMDXSjHSRLc2zzS3wphLG4OdvR23EGag+lGVIEWKXIE+nNfjB32Yy7eL7KjN554mpE1AEe67UArW
K/ILMHbkToyx+h8b9r5+jPuQ9bLVLfCWg4PNDrsrmg8b3fEIzMzbv8Ps2mrHJqj+j7TrWpIbV5Zf
xAhakHylazfej14Yklai955ffxOzZ4/YGNyGVudVE6FqgIVCoSorc7aSuU6g8OsZuGZAaJectH1x
DbK+3I1vFB9aL38CHTozydw6BRToY5l65DTvB+t9NS2f5FDyvh1i4gAJB77o92lqTlYvwlrzvcVE
LxmaOBiDoH/fdO2tuOizZVkXz7aeDbBi9akQGMC7YhSUMf8xwVznYOSM0srG16NlaeUKLFLeQEcE
8ZyJDtIuK4HPEmVOomUxR9yMJlMGI+jiWeQxbb9b0bvgCHAaJPhivxbFnDJATSFfV8KAFEPnXvdl
qLcDiEVc41TtytfRgACa5k63a4ZxcdHqRDvKnD/Zau1FMfHRCgAXH7tcKv0Mg+rvajOJkl66Duah
ZgNzpAN7ZFIWSWadk7Uu1SDjqOMMgiJCmU1vRdXbSQ0g/TS9sLy4hYSSYHepv3+2qsGyCeZ5XWes
WlGmjL2VoP3UN2HtSL2eP5WTbXo6KnWe0kaS30p16RaJVPtSUuTPS6gNTkcWzIpd/i2fN+A8GWU8
aZrqPNYqDclveNNXkrsWTeU09vOSPVU1WiyXrX32W2rN1jHngdYxYUFYA150ORmBeEgs44uNK8zB
+TxetvHZdWEDoDZQJWCCBRDj8yM/N4rdJKUxeKEOMkn7u5ZKgWwRT5HQqF/2ZieQgObV4fElf31N
xl1THSKopEF003cUYJsG/elHN94roMz14MPBtK8WN8veRJBB3hgcdSEKEIDQ5afRmaKYlyIn8Jj/
cFkqoAQMDyNlV1N3xEGEh5CG/nB5ez9/QmQXFLJNJTR1xWbCXRcniVrYGAeeh9jTVQA0RTBY+oE+
nY6NBcYlzbEjM+lhQaalW1AGadCbE/O2iBbCHMJIBlFDqCp46M7VW2FMJ2LaouxPZINxDa0f06II
M1ph+LhrAcDxigqV4dxpRiB3MY3vikIaN3puto/x/6xGFluDmMKLk/G5lNTWD4fCcqsRI2n/iyuo
LHITDMpkng36oaw723gLAZX/EwM6WgjI2OHiTN4wKMpilzbiZBaSfWbmQdUfLlvg+9ovC+p5sDBs
qURegsu7kqSdgek9x2zivVmPEN1J1VMf5V+qSo8h8tn1IufQuH5uUgJ7ivBhoQBDEqGoHcE5oA8D
oSoqvTu71YEOglMEt6jMyy13KfZ/7bF1Dl3pNaUJc5zcQAlG0Fu65EhfJLFXgxS+d8xd6S/RlbhI
z30EqZQeiw4F2Bj8Ot9ltdOGSqvhKGMgLYEZNDvbX495gY6hBvDU8ioKjTREsCFka5A5AxARB3hc
R2SctSp3zH65KfPovVC1H3kjhtXwrvONNZb+Im0iIyQRlkczwOWrtrcO9H03PfU7ETMD98m8tcUc
iRpUpcNag3Qm/GLt+rvuBkV6DM4Mnll40KL9DQIBXjzZWmSOSLEQaTRL+hoqlhc11Q7RWmBI0LQE
R1Fkhx6XTao+ZmpTyPSwG9Nbl9C61KmJRQBl7p25XQ2N2BsrqT6DzttG1J9cy3CMygGBrr3Y4H2t
PnhJE8X4IGKAMpPovAuckp0tbovc0tb0w00mv7nRPBIdNKhc+MTrAcms8ZyNXLP6jS4ZD0GMVOi/
B/AjhdmsOh4SayVNjFCD8ZFbc3AmPQivkxvAmcN7yzjlh/ag+7Rxl1wVQ+MArFAXvpnuZ59KYoiO
J/9T6wYqriA7R3A//wgF/nWJG5RB6qG6WuY8QQ+Y7DWj7neXw/vn7BZ0O6BS/8cQE3hSSRkGW5Fm
z6oy86UhmP0CxOar2SjSQW+06NhIuizwY5FNJva0Vh4auYoSU6/2fltBnNeKG7eppaekbJRgiWL/
8iLpIj4Hu/8uki3WDcBBt5lRonxQdNcZJOJ1IAhT5KOzhSRQKm9ILL9fNvn/RPRfNpkwtJSlmaYD
LVl8QcXnHdTtKF0DiRV/hPRxFx9z0agi32kACAcW1CKyyuzrUugYSylp6c6K3qqhPHS9eZeO9oNg
abycDYX5f+yw6PN0TqW5TFEfMR8RzX37NOlO/m12AWRunfk689IfjYB+kVuWB0cLJjuBWQAnLbs2
ex7bUMOLN6NkNLMdJp7Z5zmk5bVDPYyg32/bcA9G1gdtQL3GFrHOcdf8X/tgdT0/kHYOEZ6iwppD
qc1uJasE9+kqFQJH5RYKwRBCp18VBTBU5jiOoT23Soaqwhj0h+pYYYhN28V7KJIKsx26Y58OBSac
AEI2IGjOElYYadVaRYFDYE35dRMlwM+t63GdzZu6k51B1zzNVL5V2SqiM+Pf0Bhr1SwsUEdt4Xwv
TTWzh7JErKXlVzNATz0nuxCs+LqNhmkRoKUkVYEwMaDX8KcF0yyZ6ihByJH5hAoUnxeNMkLKR/0n
peJXSid8J17Vesl7HbmRiEGBG3Y2BpkQYEY4pEoJgyQyMatoTeORgMst9nVtAixeblXNA7uSFKR1
0gsODNdfN7aZnKRbjSor4xUsvctgXoVNVvpSNbUCK7yZH1vF/WRjKv2DcOP8U2ap0Rbhgk+5fv8b
mdyfisapb1dH8g2Mj+F7glT2QEI3eRQVwbhlBcg6gxZDVlCLMxg/SjRTWiAuS+l0+kPir4BqtVfG
8pMmz0sgQ5fuYKEiHfvp4IkuaH583xinwXiTMAxl1agGsuiPSdT2CZ1glKR7RwNV1O+RB3GTo41B
5tGvj+jS2VSTJz30B6NXvEHFrPaeAnsxqY9RSB0oAN0d+hL20aYRnR/u7WKhd6FANxibznhzmekg
mg7xqZNucSSpcjCa72ijCILPX+YvM6zj5quRLwX2tY8xwpvtGjCBR9kpIYKi1Edjkw0HoARCEQxv
LlRpmP0c5qgZQgWnszSMBDRXmOKfyCDf6KBRPQ4kJ97SK08ypkNcMIsmx2k0AFNZqmzfN+1XKZz6
m6lRn7M1ekhXDJtoS0VucEmo7lQDOhMWdeYZUio7zUB01yhNZWcN4QuKRqgIrylxK6BEXdJLjWMr
yfdkkeKDnmkKEpPmR5/qhR93FX7ErMrHuFZUJ80GZW9AeUpQDuScIwVcNhqlzAFfJci2z1051yIM
LsTTCIE+KkJQ39r59byETvScXBmg/rKC/H6MwNnriliVP39sWNaBS8NlB74TwhwiA2mmYsf96HUQ
XDzFeVsdBt2uCgfA/OVQJnH2IshdPpcUzmqfbH/YbkF4MtLa59/A3NQr3PQbZSOhIh2IUq8Ce59z
XWqPYC4KCE80WJgYlU6kUmcCe/Tli0vAma+UPRWgpoTwBOw9yAR98G0eBHY/3+6wC3EWA6kOiKRN
xrvrbtUl9FVHNI6VIKt8pX+cwR+xww3vDqGjghORFtYWV8tOfYMKbCfwqs8XEPhr6DVrG8gUTfYF
A4GXoWnmdfBIbBwxVhM7s5HeX17lZxu0VgKAlwYuKch9M7HC7vKibleExCjDIc1/ZJEIGcwLehpY
eABwwxi4aTFpZ0P0xtKXCfebDuR2dmeZmSObIoKcz1bgHJoOZUcbE1yfWOejVbLGcrZ1LyXRI4JK
4UhKiGHgGFR0rb7cVYi7jgplEtATZX+tk+2qaT5jOlky3aq2emCsUvDvD93z5f1VOaflo/MD/CHl
kmOpq5MhD+3J1MFvW+EKRStSWmwvMwbfKGU/7Ctn7qFlVqVPkw5S7+LVzirHwjBqCt6xGTI/oQ6l
qjjocsMhNmSd9dadxqsx/CvTRJXkz76AsVQ0qf75qUwQi9a6NGP6Uwez8ft5cBfj6+Xd4HwlFXQd
Bub5DAV+x1gwx1A3QqsdvSKJ27uoSckhjW3bz6K5cS+b4sbFjSkmaqC7B36dohm9CeM0gM08Z2np
x0MdJCBsvmyKvyraqNBV0JOzDSe5ALhcyWo0ZjHwhqF/Z1y/5MvushHOxwGzpKaBXwqDXQiD5zdM
i+nNKGyxHklOnSm5wutYsGPcZWwsMNlJ2C1tu65YRlMSp+wndy4zJ5JE9He8sGrAxagl8N99ZIWb
rM9s5EFaE8ykpQcjAPfZHvej/ydzwrgXN2aY728uURoryK08zOCB36LywH3h5PmrLb1Imug9z/84
v9ZEt3azJrlOrAxyw/DrXAukuXOsQhew8n1+CZ2vh7mNyq5aJFNBhiGb/eBoJoZhGz2/GwzgF5v+
vWgTP7Tm2vkDr6PS6DamqBC8mQPbl3KnSI0Mq8WxjAEuqiWB13G3bmOB+U4omem02jx6Wi/dr9N0
1GJl/78tgvk6E1kjKUqwiEQFrzKKOnNbfrtsgnt2Nvkfc3ZIONnhrMPbakzZzyR2cPkclfrnZSu8
TGibZTKX9ZJ3MaSZ4QNmX1m3pK6sCaXGJbmKI3lxwn5GqpyuuYj/glPPhu+hwiHbMgBmQIKfu3es
d2StMROOjE8L5NJLCkeDBLXuZKpjvcWnKAercL4DlPnyejm1nHPDjNOHVU2GNOywYBu1+u6bvb6B
Psedlqeoy0E/hJvT2hXJqU1fBJbpVp4/bahlFFZwV2EuXmUsJ11hRmuCraZ4XQ399mx8N9H0lj3w
N5JjISKn+3+W+ssg/fabEFJZZSJXEvWg6KEYzGMr7yvtlTRAZEQP1XSjZxhElSaHwvwEa+VG5M1a
mYpZP8Vl1aWIXvWb7NpvReHPgREMLRjWLew8RKtDZ+q8/ufqT4+UTFhgn+vWRNHBRq7RaWUmBFhh
GkdGivMJCAMFi9HhlzZzo/vGo5Lx05VeOUAZoF1Zi0zT//rTZ96YZjw7H4psnHVEH1pHy9+1gCpU
zOjZ7GSvPAJYePfvFT7gWBuLjGOhrzVaXa6MXlYkTlXswREXTo3o4NC4/Hld0B3D5CsqdYSJFJGy
2ig1wJuUx8EHqztg9v2+g8gqYLDAawgHbUT2mHsi0askqzrYw5QLKO0O6Vv+gTQnWSDt6qO4u8Mp
HtF9/LVCxmlmYIjKNZ6R35nuHET7OAcrpu1baL7sVn+hkgB/5qgUqwxcry5/Yvm2FlDWS2GFnGLW
bEwYTtpNrJfKaxcp+V5pE8UfmuQNt9m3OqlDVwLx2ylW5ME3zfRprRYU0qpoCeZurq4JGMD2Ud3o
h8uniXcTgYEKbLf46hQCdR5H1DSTh3GIR48kSESBds7b78agCxyMl41srbBeHHWaVlUJehf5DyPF
0KMGrXD1aw5q7AVSMpNoVIXnX4AwUIJBDaUmi/HnPk0rC5cervAX483EKY1vyz10a1wo8TzVO+F4
HHcXgTPG6x9sobj7znfRmGwLzDrIts3H5kX2Oze7T28lt/aHBOx3JCi85NYQQJxVugj20JKNUebT
pcQgzUiNghjuLXxeQKWvefr95IOMz4uD8gQCmjHF2OPqqsH4gLueuMKZWu5Ob34E82WLVK/tnuDK
7QGXp4Mqyb01OZbXeVTrCQ9s4anixWBozmD2C/wzmJFhLOJlG00KKfGyORUvYA4DEDqTnCr1Kb5B
9eS9kvqjMLXgW0WpACSIEAxgx4LaborNucJmj4EWGCH4HbIfWKWGuYDI7a9z3VlOyvvls8kNWkT7
ZZRJE20lXKeKGk0P9UEBSUDqzScqsBnvw1cxJoZ3sW/NMadGNvMYZHR40akE823Row26v1G/Vc3Q
0dXckdtvXRO7l9fI3VcdBRhZM20EICaZsEBNbuQmlijnu9GenEISjTtwzybmOBSigRkIXPTnZxOF
5ATKmvDQukl9rVwMlNArf0rBXnt5KXxDeNOrGubLFRbXHS15Bm69HEtBLtRE1b2q5v5oxoIOEHfH
iIL/X6UjKiwpx1DmQ9PlqDOW6rdxSh0jtL3LC+H73cYEcz2ra5nahYFwjUc9RF5id92Tw99gLPkk
9juhPbrkTTIbAe9sxCmWRGk8O3cCFH9CH3ZG3Op3g+IWYFzzBWvkRs/NGpnoqWYFwWMBNilQlQau
4jnadV6D8nAUiAicuCdrY4zxwbqc5iTvYSxNH9Li2qZC3v21AREiY+kgavhaxplggTxvhDYX6A5M
KCQYrJsktTzHSz1AMGDugDmeB9kd5bF2ISXa/YHjb4YVWdAgeETUVtIwrChroVfqo+otlR35S5cJ
khWO659VuJlgkZXGPNKCkGfG6VNZFk9r+wfRArcZwMRQaMPxYlEH9RpPJbqrKKKX3bFqoEDadFbq
dHa///cOCEto4VLZDqrIcu70SykZjRpRlDteyfTJqAEKhSuMqpMU38Q3GPUxJl04s8dE90LJDNWw
1MHLodNOU4VqN4PIdnlLJBDPLBiMyoI+OoaDePyL44so3tJSAFCt6E0wpvVFU3stxHcbu2q6q6bC
uJLSWb5Ki1Y0isWBrXyw+JuUXp9A3YeJJRhRaOa0lQbAm9tHZZ2DREVCZhd+X5b3SlIdwOP7bVTD
q5J0IvobDv+Egr4TkB2QOQDTDjtEscoDyP0r7LH52Hd+8VOBoGhxBJrurkq97j266j+UZikr5/iA
ZP+oP1z2Ko4I5/kvYI5IQkaJJDl+AVVWKjvPrJysRAPBab50D9UDlRw1r+Ugu4sjJ4q8aHDQigoA
DNVd86uYC4R3YrcbQgPjJrJjupnIi4mfk+YRZjYBV2oKQfTh+fXGBKtoZBWpuhZg66WyinFTg0YX
40HrzbSsgpI6z4u3hpgD28WZnA4lDqwxNfpDhsnM4zIvkPrEjguqt4JtY7tAxqCtkz5gTUZt7LJu
vCFy9XjZU/gmTHAbY1oDOSZzJSVKWWirRkdSCmR5Y++oeG9eNsEp1OA0/DLB1Kis0JRWyobi2dkX
sBcGqjHu1vZ1HOe7cTD//X13ZoxxfLm0bExxE1xC9agcCHCNnqEDq1sbc/EH1xC69rR+iyq3bDG9
lWJtkx4YH3icej3UEKwGRdLlneOMX+IYb0wwvmZopTrnHVZDycYxWu2sr5TavDrgbn0VPqlUztWw
tUb/vjmlqaTN87xiQZ3fvdTBvF93M0o/KbRXJCEKjle6PFsbk13S2jCE5qk1yUKPpSDHpVAjB0n6
vs7qZwSmerlRjPLJmuYvUaGKuMY5ydiZfeaGwJD1sloN9pbSlGinbDcF8V4V8hrwzSD9Aok4DRtM
6GujYepTAkoFVTvVyk87fVrKu1qNAZJaHMAHIHYurENQt2DveIyu/2OT7fpJSMOAOYNNStg33Gin
ZJcjpVjAGiEi1uW7KNCECkEHGIS+zIFLGpJImNP7+5FA0/bUy66pcmCFYodI84XvNBok+yxCdBmZ
xLmLLoYk1VMbUmuo6uw7tBp9221zFFfAfvoH08E4fwBxgJcd71IkhOfmNGmeJFuFOcogOV2H3nfp
OgZ31LQX1UK5brKxxJw9aaqNUY4kQFXgjd2uR5mKIviELBv0VH1yjY0d5tTFlHR9tLCiHupLNqAV
GMvD7mHQANCU4lZ8zkULY45Zt5p5kSWbhWk7kFOJ5e+4Pm8YNu29mGg4MZ4RRkMVLuU6gnAwdqDG
7cltf5sg3wLsylGwPEkvHMzUOUuM8TY9ebscqrlZwcY8c4+mRddkIyAxXgue5yruHHv8ooPN/7IV
vv9bkFqGPoKJK5X5fCNQW4WtYjfbuXQjXNdLFR0jKALUxdtkjA+aOV4DTDxaRuosSya6j7ibvDHP
fMyCqJR+A+bTAypBmhcdE5ShzJ8U1SSMLDxjYATGICcgKqBvZe5XNesXO4sHVGzShjjokTt28tCn
VzMotHvzAdwgDorWDiYnwMxbiohTuFsNOD+w7xq4RvA2Oz/7ozGbmNRCgTEzsqDFvHHU3Mlp4w7F
fiwVzzQf7Vi5y8L70Wo8wWem+8ieUvBZgbgC/Fm6ziKm9a4vGmi+0TCnvKWhk+ybnYXxWZhvv8p4
oUWeLuBV4WVpEMQxLRB3aSrAIufLHUJp7QrFGrzZrPOrJB6j2F3MdsrcsSt61+773BlKSG1dXiq9
HpiVgqSbAplVA9ZtJsLGnTZVixlhHFnDg9SWwYJz31ezEw5ACOLEkkXU6uDs7ZlF5rsqfT+pHbVY
aOSA2WmoQEyC7/cx/cmuSlWhR6kipUZzkrkU8ywDRDntkFUTFVMZ6qLfgZ4rvtPKlVwvZjw9N+Fc
YPQa7Bq3tV3NxyhcW8NVRjLspRwNZMky8+cx1WRHTeUCnBtGXIxuW435Plnb6DoCc6WB/mqyonUF
et6dnlvyLh0MMEZH+YqOrKasKgCueb4z5aIAoEXuXMteq2Nmm9VfWl4gJiqhMl1jGKh6jbLye1/n
4/tCUoxYSUs2S84advjvwUQmHUBpstygn1LddCs4fWJCiXeIhlijr1F+GCPSJkcFD//EaeYuVBxZ
DQfcJqNRPvSj2f37lxEVY0NowOEEPQnjNsSMM01frN6LMXkS5L09OLOUVoIzwbm7dBP8SJhPwzf8
NAZL4rDqwePfewb5q80f6vFF1u9r+0eu+VL5PVJE41K8wsHWIHvu5SRv8maCQX2X3yU3ZlA+loew
Qaty8YddCCwBRGRXX9+bO0gK9L8hbM25x3RknMBnywDOfiqTZ4PVjdY8gI5YCu9BWAie9a6Hmvis
BpcPPg/iiBEU8OUYEK210cc/DziSZIVSlY9oGOFtExFUoshuKR6jk7IndOqwcUPbab+2zvKIcknu
1IkLNeLfmCLlpbBnv4RJ0acqVYp2wi/JwXqmY+w48Wn+RYLyKJ6BF1ljCxUFoMoAEMPagnW3T+BE
Pf2NZgtffwMlwfuem11m59She7HWeQhrtDEHLMiuuC920A4K6KVNyVcr8ZOAc3Fv95MtW7QzQPSK
+rGf+Z3i0KuLdte7WzEXI++WPrPFJETrXDaF0sNWemjBVR9Ex96JDsnT+kVcxRIao1fL5oGsJVY9
leBHwfGUvtMHMsZOdubROv3GSK7ow9G/b2yheKkQuYStzsdI/F/tLfT/kGtFf5W5E+9p6VC90Z4u
n0nOVJGi0wcPJoswWAQKmHOj4MrP1TxFt0AqHfT/3OwlvauDBpLk80OPk4hagHStB1AbC0SDhrxr
eWuayT8IEhBTL2Aa+AD4TCUHM5IGUf5ML3f2Yt5aYWpRRaP3cU7bIZ1ffaXEBtoN1UnR/NyXhD1q
+pM/GaNyskDuKIhyTKYRj+mqFKQfvNY+aPF7D2gFSaHDLMg2eH0zCowGEB83FYX9n3+1Ks6SGbw9
NJKCrRagnflkFJh6/VuIxJgc43DZT3jfamuQCd11NJR2RuTea3IV5ZsvStvsLlvgjCoqZ2tiYjKk
Pwraowam4dFwwh0aI5g1oCfAoZWFucI9IJyCFyyLfXBMxJqzSYJNeuQg7BfokNlAC8hbgtApPBJ6
1kOti74eL1piMpKO0gHPANTV+dfTNEzF6D2srskzBE0w7J+4RvaoBtFvgJF4SzRRGIK2G9g9oXF8
bgykZlaKOgMqynntyuN7b/xJzfIsIjPrCSdjkvr2I/pnD/Q2TW+znQGenBECCsJSF43v7BmzaG4G
JWUdGjyM74+mWht4Q1DfbxPwgalu6a0o5plu8tT99Rt3gMgg4/umIWkqtLiowennWkEftnPzR7Bu
3yruUkCsWjT+x0+UMCJggQaMEp8xS4ysRF0rm1CLeHi/KwH1EfuhPNl+f/TNe+WhQD04v59eia8e
57umd0QPf+5ltPkJzKIlEyI4emQiEU7xFLEGJ+4fSCHI6flGUNkAczT4L1myALXvbDOsYKSyxkBp
AIfXnpXh6XJgoZv1yV9QrcQopY6pH4M5AGNvVKgV4JlrKn1xhdkgspv7MbmuR6n1mmKtPYgaz85l
o9x7FUTi/1hlIwsGN0EUTGvdkFB115CALPlEdDBIJ43T1eS50DG1a+Vus7yFbfseR29jbXkVqlX2
Ku3bGq+b9Cqf4lj0w2gN5Xw7wCeAMhIm5AzMgrCyrnJsGmq3rgYymuxB24/7ITCP5CROe+m+XjJE
A9MmnVlta7RSc6GG/qlvKr66F+E5Pl+55+thEhhlgGZ7uWiGB+b4AQoDkwKUbKSFoC4pSbhbVXUW
kiV99ttzm0zAi9K6V7NFBTnLS3SjgDGZknLmrRNdd8Dc0WJn+kMWtTs5uSi1iqNCVUPNT6Lda5sX
mKmfDCDR6AA4qN1qPwHUHBqLt6nwkvoc9c6tMftaFFEjk74zvPn74kIXJ4jBGgBusisSpL7ticZT
OQcG9mzwBUCHB2o1hHnfz/FIRs0GLIBOmOde+lj4XUdJancJ+jTJXfG+XsuO/Fo+i24U7tcEGS5Q
5Xj2o8p67qh2ETaAv2XwIAh2Vg8J5if1WQBMFdlgwmmdpNEoQQnUI/J4tOplX+TGU9tru8thh2eG
jqCifigTkDkyH22sUeiJKsxTN7ntpm0e9MsXDZp9l61w0k80PzdmGP8vokWPzTTCox0tBcVTHPqg
HR2dZmrBdDIEgFeu52/tMV9oWWYr10r771AyXVNqcip5EUM2Mv6THYQKBG5edMiRXpw7w4L2eFdH
GfEAfnwAWSam4cljXYz7y1v4OSvDDm7MMCsKh7hupTYhqBRqmgOGl7eRdC+XbXA41mAEUmgWeiRA
NX38fROBp6SKIeKuG8hum6/Lz8lFpTD56NfZmIlWIdz9pAfDrRgAz3XDjWHG2y097FDNJYiPZAn0
uj0q2vdJKIRC94i9YLbLYy52wx7SNsTAN83LgLd2MY6CyyxJ/WIJjGO/y3cDRKvdcHVI4YgI7Hi3
28Y4W7frqjg1Ux17+w8v5IQBBjEvJH+NBkSL8DQHtyaN0ptPqFRZ2g6YXvWiCawb5CUpb62+Q9VX
AU7322V/4X41EAAiAmJyAZqA57Yiq1lR5LUMjPJMbqGeJoJDNgrOMtcI+qpA5SpUmZV5ISsg0VUl
GxGqXJaraTRfmyT+BuzSX5fXwkGDqZTJHSTnUFGwUdI9XwwB7qyppk6H70++cUVVcoyd5suvfwCE
x8kCHhedcBvNcMLkOdA81bR+SPSPYAgyDe2KMh00nn2vJ5gkByeKCLahcaLHmUkmzAN2Ly2o0epe
2yU7dcoWt9T7+zo1Yseyqtk1537fDNmr0klXYWxea6Ueu+WQfAfy5zt6lq1LzO4djBwr6AjDq6GK
V4eq/alpeCRVmrvLkFvOKuHFGFV9YJWYFyVt3rp6lOfuTKb3RpZ/anE9ObVRH8YGkiyOsmAGzZi0
WhCRedH/bLWMX0p2bE9Kjw2mZePuprwF7h+yjqpHXoXNcs6xPrPFxOWympPKmD9sAWd9ByzRGkOn
+D/ML6f567xCYpfW4prTIMbjiD4sEzjHNFuiZDY1T9pbO9U3Eyd5KIHXpPddqx5Vr971QsgDJ9PD
msEthDY6SIo/XqObGJOok1rIia15y30PCe9hV7nkoF1TEUvUyA4i7+Wv8Zc55rxMUF+OGomA80q5
WYevdvn18tHn/v8Yj0GJAL1cAAPOT742GWpua4XuScUX07w3ChHTLGfMFSd+Y4G5eAa5HkBTXeqe
cZslLhpR7aEDqVYN5UEdwAr0MZSvYNsUPJZ5GfLW7EfI23ynqOsaxH2YpTOI3U3/uPyoXOsdid7P
FY09zMaH7vKA2B0+iLAqnGvozDQTTQvVhqxIA9NFHe/i6LpcV5e2A5dOcZKwDv6nL8j24Vu0WWu7
qaAjX60G2M9V14rFzykaNpj04WxNzNVqD6bcTBnWRNMHOgcAtG7tqMM+NR37eQUZbBEM+95+qEzB
G5zvoRQUDWpwBWJW5x4a9VkuaQR1xQaTFtpQOOW/x3hSD/1lgTljyaBVuqRSC0Pm1OVPkgoonXhP
AFig020oxFGG8/M1xJYZh4va4huhrk4V3f2scZJrbdcNLtXaKB5FJWiuDwKxqmKqkl7ozJqmuk31
JYFXdNHs6NKpNh9ac3XCrHMb7fmyB/KP+MYYc8N2iQLAuowNXL//7RzF/CGyPgXjS/1QY8g49EUL
pFv2ySE3Npl7Lo/InBMQQnil1ILExUQuO0ICA4ID+jwe616HbmQpeZdXysnH8Nb5tavMhQeuLspL
ilOQNjVmvnZKDSZmoDAuWxHuJ+MuIJxICN4j9LAZtmM6Bi2ZoLTfVYC21s7N76i2CY0ycTpE0zvN
ahhNFj/62rwsfndTPyJQg4zpDeAWjIt3d+KcndPvxemzMKiISXXUE9gbSMUkQm+nOQ3UOlCEVeRS
CC9NP8Meysmi4MwNJxtz7DIjOQGrIczlSZreYeRCVd101NJBEJY5WAU8QzBdiycCBos+EWzJk9Th
5g41b3zrEwcvLu277ag+1Uok3uhamht/7Yvd8h1VTwTPfJdWTvrvmVfPfwRzMmNMgYJDR8LAa9E5
5RAfgZj3ZFWQRPCCzXapzFmMitnQQw3EnD1Qd2nVuTXAMc0A/YvbIhOeDk5N9mxjmUMoNyMQSRLW
JB/NIPcqtwXcA2CEa1HuxQsxwNGCwQsaERrKROdRW0MFXLVLfEF9bQM7tx9kEj7pauQpvf2oWxjg
zQYi2EruUwytDJT3TQtzOWyVP+pMM1HLmJ59gFAPZTDutd109acHD+M/EFkzkP2x09jQhEc6WFr4
aqhLzU9UrqH1yRvVtko8TfCS5R67jTHGEZdUG8k8IY/tZMhqz+9RKbuXoyY3Q9lYYJwwbsfcWhp8
rQUPkrz4UdV7c3yc1FZgh3+Zbwwx/meSGKQiIAT3Ggwu6X63oxW22ZVQ0QZhi5gPlx8hNwaZ66Cr
zKicIqxKxtQ6qPp21bP1MQPXPvwGAlq0j0yAbFA+VKsID5z0qskd6VD5mOa+mnbxo+UhwWx/QpbY
W06iwyZaJdsDUqXSqPIIgVm7LcFhRVlStC+UxYqiOSvBdPD/8xFB2KwCzQl+GMZbbDmSK0tG+kAx
AToQTXGQoLEMIjnM40eBKkDKcfr1uOWofs5/7DFOUyl9JEN3XYe0h4M3EIHee+TrB7RB0tyx7wlI
Hs3DdH/5SHDTlY1RxnF6y8irooRRe04hpAMtqPjrUreidIV/tn+tjfEYCGzIeQySb9BIWPfhsduZ
Nw3KtIuTQREj9yd0sVJDcAp5sXmznyxKbCnKPOwb2DTUFzXel+VXTL16kYmzOINRWLSTvBtua455
0tljESd2nyHxk+TrBoIj1mrctATXt7Tcp/Igck/BlrIQsVVNINxAn+WjjbmpfXsw9uEBFHXFG8Cn
1cE+rp0jbqWLTgVLuNpPki4lOswuxw9+jCCEnOp4zA70vWx78v94KtgrKLObOC172MtBHax9U3WH
YsbAPjpSEiw1oM5jysHlUyFyHeYqGtQFw1T0KI7l6Dbpj2QGRBgUkjEUuybjUDZCVgx+SP3vAWEh
LKGcR5ihh8X4gFEZH62E6+6ZvOO7QjK238VfwsixhfAqDn3uWcxhcU+5FBnaQM+l/Uj6K0qMEX2x
kHq22b46QDv7VYXuiDjD5pcgf4Udgwk78mSb86LAbnk1X9mnyKfNrtVVXv5IgPF8jWzsSTpj7m3Y
opgkzcuDbEeeKG0uUHh7NIsuu44gDLB31Gj0hdHV9K2iRM6SJ65qx34Sh+6cg341TASeyosCdPIU
o2q4olCfP09Aq1STijbExT8sCeZnWyiAGNIiWBPXTbZW6K/YVMoqMhdzRvNpSp8i+9pJCzq3e4a0
L6rUwFKmfgopREfYCqDpM/uCx5NPgUYUsF3g2z+320v22mUJ6vK6AWjSGoGPRjUOmBT1gQlcXAy5
LXhc93ekX7PDHC7S2xTZYEfOi1hwmfDuye0vYZxolcLBNFskp3kqHXJwMqDtsrPBbnDZe/g7jU6L
9sHaCzjb+YqnSMurcoSdyHLb8DpsofCqoFJC7gAZav+PtOtYjhtZtl+ECHizhW1PT1HaIGSG8N7j
69+p1swQXY3bxadZMMQFQ4ksk5mV5pzK4iaLK63ZEdE/yoqviA5Xq72QTe1yVvEFen4gu4wzazBC
uy4iU6i/FeNR6fcywBXlfMPQd3VdFzIpSzuondAqE2Rirh4DlqmZPZL5x8Djjs3P8IQEPbqQ/6Am
DSSrj0WmIrtaLqY5ryB0DCZH0gBFrz+wkZHJVt1aTiqe8+W4VqcEh7c9AzolTvECmncYdBI/gieC
tX2spaQuyxDLxQisatg5vdxpdeDkQWUq0tPtHVtPWoiEC1jWAH2uU6ckVcDYqaGzFGrpXvhLBEhj
gtDYwBBp8ZZPdySiI7ViGfBwgilstfs/UlTC2AP6FYErQndc9UJVNFGEL9B0T/CBaMN9Tcovt9U8
d3Zc7d5CCKUmP2P0MBhQOarLeTaLITwmffGQS5Vmc8Wsmn5ZgHjDT8xpUE+dUWxnpX3QtNnOW+XU
JtrXphOfKyQgTaSTHARMe6FRUdTTZBMt2m4YS7odl+NPVEILVNXrr7OSALZ+ak9d3t2lo/4ajXps
h20F7MsheY+1EIgzlQkq05dJz06TNt+nBfmyVDAlTkWNKZBjc870GvQDZeH2hYwySqizmrVWrcRi
YagbqxW8FIkxHn+RIn3xZa4xez87qpy/NwYDIG05ZqXH6ejHytfbW7Ka99AXkqlr24u8X0+gZrG1
uXZCNbQaXrtHV6A9xKET5Jo58mAm6HQYyWh7W/ZaeLYUTd3lSpwEHnuJzEHamKIvmcX84gPNZkRY
dlvS6i1eKEndYkWQh0QOsbx1UnmJel8rhaOBVvy2FOZakl1eeHROzrkCLg0m0DfQTpkc8kw5IcC4
74vwWzpHIG4G9mjemTPwHRmyyUvo6moB1wUpMwENnTQyEDx3GPYRcoFapL0FQJZAxtdppPSNawfB
icTSixQBgcyo7+Og+0vrEkblj9zdWx9APdXmIauTpGkQztTGTtGbjWYo77eVZIkgkc1ifWc/0+d0
lkCS04IjIw93bcN6pKw+xdAygy4WDPNjupe6D2o2dbOWKxISFNIbDI9dyCb3OgJIT7LGl+gu+XFb
p9WjuZBHXQJtkrtYSkH8UysHoYxtXh6skOcZF2D1bbBUi7oBTVWnUtNj6doosKKhtKTqa95wlhyp
ZlR9q6fC5pEyxp65WSMx9m19Uf/NyaPd5XLjprhrQToFr02qmP02B05ghFZ4rKyn7jGE8gdJz4+8
uGRQyiq14A+TiMhal4tj1Q9f0Yv/+AfbttCIuuo62FwKuYFGDek8AciKcQhZUcFqau5DDySGL5cN
bSqjJHfQgwQ7gh05ZQSiEMJ8iLS0anHPt3Vaa8W7yPBTVziLok4vIsgj7UhgeVREUzkEDkEKHYDJ
pGHCa9/c8V/Qs8Y4n6s3+9/llHnxUlNZrVAEQ5xs94r4lzCB45GbWblHcsiuDNRCBgktF9ajx/wH
yO2hXc2HVitlIOSMQN0wbhL+p4J2dsZirl7sRRWDEhfmIfr+JBKpujNAOVVL2Ptb5TS4vCtZIO95
SL2CIZMlkqzyQkM/lOYqmKAhWoUlU1erQz/lNkAXGPd5fbc+CjTkOxZygO49ZT3AXGyJi95ESTg2
WZAxHNq6DIJSJgAdUDiblIWMPFTFQq9hh3UDyBzaZEYZC/Z3fbk+RFDLNfd8HsbETGjRIc+PZfVT
bhgJRZYW1EolYzobIYmu+vytqAVT1gLn9jljSaD8VZ70sxZMqIog4/xUc8b3KmH2trFkUOa7MrJU
7hvIIBxJmjscEToprekjpzUDs3gcTb5n0vOt7g5avTQy5E6yMJeHTI+yOp9jCM2HtnaMulNc8ESE
ex3RN8P6rHvHhSxqm2ROa1WdJCKUBm2RMdo9X/MIHRsxUgbRu6GiVK0obukrVs7sASV24MosLWRT
G1gmSllJEk6h8hSc/F2y821x27n824zc77BRGedldVlJpzWZpMfdpFSNjCCKpxzxRtO0za5MZAx8
DwH8sDywqGTX8y4LWZRqdZQXsdzjDsfbId3pDyHo/3YYYLTHEgAtkys4Br8tItITxtBytQ0NDTgE
KxO4AVdDW6rGd5reIxo95wleaxR0x41sdjZI5EkuNj+lTuDqVrotvty+kCS4oPfTwKgyoL2BhyPr
lNJS7aulaHDo7ENPmBlUYNERk6EFlU4JfN/Mgol2u6H8/4/CQdWFWOqOSkrZpfwUYvqgiJH1OWnJ
Uy8zKLxW47ilECqwkpRWG1ojghCkCD3CL0CYtPP38hXpic8g8bMWkwqzKrWMu0iBQDIW4L8LQABJ
raPoVJ7mlBDr36Wn6hdvAq2W8ThdDYYWutKQ2p2Sh6LYQjQJhpLAHLzqm7DXvyKIReO+7FaYMBJ/
cAMz5bQyWHmxlTT2TDC3QzJ2sWLrmHX3Zrc4RSfgwfAeHq1YCDJLrUQmmRKv7ITDrP8D7xKGAFbL
zqpZXC4BFZVVSlLoRY0liLfpfftEJv0bsBVPz+wSGLkVN26NQUVLfOTjKmk4voY0A++xfxV93kyR
KTPR0MkYc1pzZ6C3UtF8wQOsisaeiBsQaRsh1rcYVVvqSzuqGBdlVZuFBGrhwkoc41zCwhXpX1E8
AB8pcObgoQwYAd/6hVwIopZN1A1O6wtMbIkPzXt6L+NikC6urrOqrYQK/p9kCZdLRznlotcLPxXI
idCTrSjOdj+8KMN/1YryUcBbbKdmxAaRHuL81/hEaNYb0KckGJ08stE6WNtFmWzRJycFjtjW4uxH
lCh7QBegBmNseT1+u+0dVtv9litI2emySdVwiKGbfxwPxS68q9sT6r7whaVXfYn/AlS/8fxHbRBL
qcTOLqLpsvQzYa4gNT3U6C95L7cZuOsTq/opTXe9Q8CVWUdlXVMFiIiEsB6umDqbXMJrkd/o5NGv
/NTcaBcLVqs/kPbbcMPv5e7etxKObT5Xd3MhlzqjcqWmSP36mDsBF3mOB8Q7CUB8FLYrp3MAzmhh
SBQzWOWrMs1ncl4SxqK+F8QmMmRsvI1Ve7P4IOo4RzWYAo0EEUEUDqEjRGW3LQpN9m6frPMw15UJ
VRXw12LylrCnXu4xGleDbMDkD9YbrHf8RnGVLRCwtvM+s/oz2VPg9e9VZvlvBBePNZWyVsMQeYTq
oFfDlAaQdC7ltz4agEO0e6OpwHgzdCCmuTFnoexuc4FZO7wraGbpVAD77INdODi8bkYYzWES25Ab
RK0DvgO08CD4wvSWSsUMddFUyOIpqN7KT9ys/ai77IekJt8nKXrXh1+3V30txoU0EIGqmH1D+Yva
3FKO5xGDImASufO9/lnjbclw5y8qogTVVQULENZFZwqRlTBfSGv5oQvZtN3q0yIFASY6KpBgyAWz
q0xi/SdXcgoO0z9MJBKyhddL+6EsZbyaWh7gMyGQMC90p+YbCQlIr9iYYIKMNfK8cpFFHucYjWIE
Lp3uUNZrOW5DbLSdDc19kcanfGrdYE7cPkkZ7/QzA9qVZgtZ1KHhA0DOKSW2kbgc9PphiKyw+k3p
DsA1EgvL39bOYOdO8JWgm0lbI3ntC2BLgkIDf6dgquCOhRmwYjagvo4fTDrigUhl/0o9TMW2lmRb
rPZScuwaZgPZ6nYuJFD5PrnRhKTAAMgZRlb78nti2b8DNAC4gJl0MSxplH0QjZ5LR3Rs/w6o94JJ
CNL5p2oLIp7YZJ3VFf4hNIAvlKPMYZVVyBn42FH9GD1OjdmBx4BMqZUbbnSq1BXeJYuHHUzPrMcR
EBECk7vXnhn2gaU12eWF5+WyXhgDmEtoPdrRnvRNg+T7yUC5Gt2+XxnSiFLXx/jjzFDWSEsGPC2J
0sBgdHrfJARwpTO/T+g4kj/BybP2RLhYZcoEZaEx5/IIgfwO9J1n+H4dnFK1xW801ouMtZSU9Una
3O9K4CsidPKrV9KqqtqNLbZv6OO3yWP+Py4mFTRx6qhySgfdanu0OXDbbzinc5NnIo5DxMRC1Fm3
54sjSxkhPylLvQJYJcIVxW3vkF8zR0vaIVoyc4tVJFm3rv8cFQArXh7MKfbDCZyycNfi8AsI556W
604n8a+l6jOeQ+S7//epxNDjpaiqFIwx86EXaTfErmHIWXD+8wFBM8WlnKjBTEgzn9dPtDBLjCma
n9kWuO1e7rHsy1p4uzj5V+zPtVzDcpJw5/dkXmNxMUiBSEkrBgxe7rUYLWGVSdbeexdCKWvihwVf
NDo0JFPG5T2ZUohfSWmSWOxuz1KSmItbG0eZk7aX0wLj8bINfp59JUtWz/W7HP1ht28a63xQRmRE
pnIIayzlbxAeAnlPQMaZ9+u2dQTb1uX5qLUwmzFLRuTI7yR/Mp9R9kTELgVu9J/kTy52izIgeZ4o
aQcWQBhHBOMIw0nxTnRjtBCzCg2rO6VgNhrwzARPgDoYSZMmpQFQYrtQS99WxbyzS5/j7aDIM+f2
bq2HvMp5SgYdXwDCuVzGMhh5JQZyqt3+TaqXjGaUnBLpSd4mW9JSLylWNj9G7Z61hUSNqwO5EE3t
oKy0Ux2FUDMdi2+oVWZmUbPGUtdmBsBt/6EftW2aH/pJHfKIHNLsW1qGP9pUdIzYQGSfHpuCfwqq
cZf48WPIV4/gyr6TeuMxTYYnKVRtxloTK3ylsIokNp7RgB6i0/ViPc1yUXTkyMJ0ElYB5/dsBtO7
siRRu6oqaTVq3IhAJWg3qRzuAk49iHUdWBXXuq0eoW1FD77IILQxwy799h8VpXYWwA06epGgaCgm
5jzpz8PoJSL3FEbjtp1nQIu81kGA1rv44bbkNT+I1IiiaOC8FwE/fXmapViTwL4KrI+5DyxDmzeK
of6lKA3KwqwWybUnumgAfhtN2oRenXaEiqHktTDxBJIISI5vY2EiJnWjb8k5GSN5iC5CVPfJIFjz
I0zYtHJEGfo4LT+A8pAFuAhCrCiAg7wzeOVdXTqt2Tvk0ja6e3tlVy/SUhqxx4vYN5SUYQw6kagL
PuJf5VPoAqbP0pD/SZ3siU3qsOqUlxIpMxjoEjgpS0gkTllUzTh44QFLgzZKcmui1kqCl+4XO+ew
5sGWcilHKSXo3wtiyO1dDFRsftNkxDuW+VvrMLs4QNQl7aRoQMANOfkhAPFHi5JWbranT/jKFUsL
JhPAV0oq3p8y3UMzFkkl5XomYXai3CZ7NE3anQuWzXPzArJH+w3jsKxE90haKRLJHQHon/ZgRSM1
sy5DYIt55L63pE107IEVW92rBJ6G9bpeC6Uu5FFbFmotCFR8X8RRKQ+TE1qk8kpQ3BB6PHwid7IS
fFzIo7ZOGEYedMbQjxzNGXBkvwlpeBSSIldlTfisWHMA8KGOhK3jkXylovtZH30N+IIiHoIYMgXy
R+IVByAb7llpv7UXIKggSPqLwCUBxPXykus++M2EWBbxaJleMyfzgoOyE01xz57IXAlygBZhAB4T
aS90KlGmWge4fo/qmGgbYfOoKOWpTEZHr8T/v0e4EEMZyaHM1DnWatGW1X3sa17SP/TBtE25x9tH
nqwMZYwv5FDmsUZoIfMS+CjDsLRqNTL1rNi3Y22JcmHdFrX2tARWFmbBBQLVivDmcpeCVAHndNWJ
tj7p4FvIh+xVCHP5TgsrVBTDuD+UU6+7YctHhwbc1GbBlaJVBHzyWlcTz1jh9c9BSQDbiFz1FUss
gEWaVogEoDRjfEi1miPJivQ7w8ud/Mh66TKlUQsdS2E8yiGk/R46TW0dIyCcUyMWR+4JvzMvxer1
08BYgsuHtkt6jrAqDYxJEom9S9Ii+lbyDC+wxA2LeYqERVdnaCGIUq2I9VHu+0G0o3g0wVi2DbRt
qTwbLcB3yopxilbvn6YJZwwmCRWNy0MU6r5ccwBispsQQ0GjeKim5jntSgZsy4ozBUMlkBvIQQXc
JRUKInwKS7/Ucf+AyUpyShJQmj9BEbZ6/xZyKHX0vJ1TKVYxVb3zH1q32MMTbGWn/1LumzfxZ7X9
DODs2usJ2mlI8yAMBLkhFaJkYaIoXAN7CWTow/xTQqn2RKiztVOwBR97C34JUzywB5HWYiOADYAg
XFdQqQA18+XuoQO4r5KsRjHs8JtSOAB3B0ngAwzKIlmLeMe6eWtBxFIktcLSUAU1XmxoFOyRUAao
cNdsbxu2tarThVbkMC1izHqYZXHMIUL2eECuScCVk1RLzUFvUzbPCsqOBkrHqbbvpvrHkLyoGmf5
9YPQPdbgFo2YWcO1O6IAdgvPcDyOr4iD2qQJalmK0LYm5AP0FT2A8N6jcPL1tuKr8ctSEOWlUAGU
+rEvMD1hTeBgFExQBhIKDQ0ILlJns6vkqydXUxQgbKBnUgCs+eVSN/0kTT0fifZe9voDAb31tw7B
EgZRARJQoUOwLBlarkWFS5mUy28GLisCtUEc80SI9VJMRvNb7jg7MYgRWDEhOY60MdVUEGeicojp
T3osOovaKOwyOP56yp1Ql09xlGz7VPAif7SFUdkEvcRM6a1Zu6VQyjODe7k1mq6EUHt2R5RqRTPH
lOAh2uTu774Hbt6qb9o7mCcxoGgzH/5rZnD5AVQAVwe51Kd1QAzS4OiebPVPxRkLCL2dhHrSrlHx
YuXGWFpTxkhQq8Ev8gr48Ft/F+3qjXKm32Oxd6w9QcEq8LGllAXqinr06xhbOu10D8DmGwzVoURK
iI7hjvGuCBljMGv3X4NtJ4k4SZfoS5K3WleFBi5JOT1N85tU3o/ylz+4FCg4o8EQIyoykHMvLyLs
HR8b8whM45+Cyx8Jt8xogYqIYD6yo26yFdStANA1sO8VYKihx5CysGNbR9pcqSghoWfqva1C/qDH
DVL5uuJ7vAgspaqVACH6/1dyKZZeSLmP4i4JtMmunNmdMQ6J8eBjvxPd1uOYLHMr1lQHTBzgmwkG
MY8JqsslDdQkEpUob885zeJRfR2O3CmxyGuQGz9BeLESk14KpMx3CaCJBgOzSKEi6NB3CHP2ggeM
KFvdf+Lxee2IL6VRYWIaVYHcppDWOPXW53Tw16UmwYPvgZ8ZxWavjcCnu/+jmha4xjF3jVUFeZ+u
UhcQMyVDnwgp0fNMFWylHAn1QRiWOjJ6Fxlu8dqEQxxCRgz9GLx0hb8H8L2p4dUBOQS/lB8aceAd
kHwBCCXXkP+ZB/25S8CUmAaRtLl9YNeW2MCI+ZkojczhXZ6gYiiFLAvBlxIKpeoqc5aYflOojGtx
bazP1O0S0pUggUB8fCklrNuikNBObKsyWjx0pIaBy9gegtp/TsRmsG/rtHpKATGuyyBlAY0JPRVM
6Fpqro3J7gnu7JvT8Tds8OjEPF4zzPwWuWaXtgbqLeSRRV5Ec0PRCaFWQx6pmIgvMTHWwOoI3j5R
nbl2QZeyKCsqB/nIVX7UnlMkaeYm3QGoEsNshV59EB1xtIId4dhR5Vc+eQHvxSeybCx9Kd+LI1zX
VZHguOKpE78BKRV9Q+FmQG6U5XHPz6brtQUQElJCwNShoXuEwvfzBqPFWFv+Ndt0LzJnDgNqUp0N
ZOXiK+bnncrJ7MhOLQntEskj4WzSvhY2BoHZPNvXkR1ZfrwmFYy8IydBuRWRS+RKMoLWlp70h2Av
AZxf8NSfpJGcDUa9at8X0s6J1cXB6juQa84zpJ2rtZVFqn8+4FgKe34FfBhzAGGl/eRCvXPabCEQ
dMYV4AJwukZXcNsngpgHUB/LCEz1vjVTc0TJcTKHH+jTg74cqCqYgR1jhc+Xe/EJVWYMo2aE0Bmx
D4bCANBcOtk2QKzODuhWUtMImkG4ABozYJob5w6rhbTAbxTVr7HCvRs9EhK6flfgBf2JJD9xVpcH
+VISFTuGyVTl0VnSG3nIVlYjA8zjJ0Igq/sVP7BSLCtG8FIeZdkngViKEJo1DqZlASW5S6zooHjl
I4gfme2LK8+sS3HUxZjHOQiUCuKwccACbdB3AoKdDK0F4G01te8g9fM+kR64NkUXYiXKsxRGMk+9
AfOgAkwPaRewih2qCNx6n7qP197yUhoVb/lar3U8WVPxW2tzP8kuhrYIZGow7kZmDQ5Rpm+5zsld
iqQiLqiXdnkLkTG6UMq7EUx0CqlE7ZgX79pJQxISrYToXleR4rz0YuC/NqZCMRpYdcntAatg6c0L
6Cbt+JU8O+rhrnuSB5TcmGNP16+PS8lUnDemedFFFSST/q/ZTm2tv1eTPUJ0uyfwgcqWlzdczHw5
r1QBLgVTjpsX5xJTKxBMFhfxZewSTya7RvAJa87SkvLchjhGQtdBmMa5Wf1dKu7j9Ccj8lk1Mos9
pDzzFA2zwGeQQVpdOQAG1aXNOQRPi7fzB5Fn5oxXb8RCIGXVlEoZpTqHwDau3HqK95oQ/fUflaIs
mRaH+sBFkCEeMVpkcWZqI9vptMQFfgZB8/rpeHkqKFMWDQqfVgXk7TPzd/RfhO/kMA62Yimj1R7L
v7hg4zv2bUVXsoIXgukwuecaoUKxn9yDN8HNfwHagOtnO5L38IIe8RSyO55K/zAF38r0l/4jcB9+
3f6GlRHEy2+gTFxR16PQjvgGEtuB3kv/q3jQZVNHZhLAPpPL20K4ReVHU+xPmHPG+T3HJwt3nA5V
nk4SpJOAh5zfObECMHG1Dm/zKKg+MG3PdTx9qS9lezB7/rdEoq84mkO0mfMHFb1Bu8BLTcHyI7Os
0Irr5bv6oa/Q08jqV1t31R+XSKTMkJyXQDYK/9YaQ3spODiQ7tE80U5ai7MVxkFbSaoTpUk9UlRJ
JYtSuo79ZMJ0B9nkGnZv1/ONaWCiDFnnwe222l9lCVS85uUT03nrl+tDNKVrlbcCED0gmphcSS8s
YXBjdZveEaBrAljS3AdGavHDqR1NLv4TILlL3SkznIEjJ/H/OWLSIb9DEEamHuaXT5Cgrp/nD20p
e1xn4qQlDbT97dlAbtmfQhcENqBdTfoTO8wky3cVZS52lrLHotbUPd9DoB/qr3mlPTY9hloYNoKl
FWWQY4D+tinxZIRJnTPLOyD4Z1aExKvk1HiAMl+B667zYxkpi2ygv7hWkXC2s4Z/MJqTLLenMGYN
I/+PcOBfMfTsglgDp7WtIYbfgYjUTL79cwvrl27DWMPrZ87FMaTHZeMURaZYhazeDTa55JAGY9Uc
7PEEGDPOZtV2GefCoII7fsoHJSI+bRJ2iENAwSZatzVaN6Qfi0fZlGmWZC4jeyR70SbZRWCpRbv0
nlXtWH9ofJxwgzIgoVD/fRa6XeeQdvqx/IKT6NRmAg4HTGRMu6qwhfvJu60fw3AZlN2I00JOWk5v
4I7dRi3MzpCdSPoepIeijxg3jLVblNkoujzghNCHWhoYAOovJaDVbmuz/vBFN4pkoMyApnPqSpVJ
msmTdH5XRBvcYGRUJnc68BtWj+//cDb/SqKfaJNUl8Ec4kFfk/bBrwrKYWSUkd8OrmCFm94LdyKL
BmYlc0Ku14dQKoxBZzFARHmop5iTRdrqu7/IZSbUhuIh3DE7l1bfoQt51P2alGZUsvGf5XwihJ6E
pbnGAB2rVvM/woUP3aib1nFoQYlJVijeEs1aoK1CHGFebx+jO+b+sVSjLlwjFDCJIsSRXDjOylm5
bBvuSyYP0+q5F1GyEQAIByIayntxQQjuSLKKsxKf+jDbC8yNWvVdCxGU7xIDHw1mJIEne8Orsil5
N3FIUw1asjBee/eJKsaq4VhIpG6a3AZaPcaQ2Noa8LkDm8B6hG76ZYid5EgaGcjz2ijd8sjKHjDW
k3ZonDb42ZwjO5IXvFPwAEFovzDsyOrp+NCO9mM+D0xln2xZTdrqv5PZDuByO9L37E8mjXCpF7Ko
S5YWfaCnRNYUWmgE3mSW4cTog7Jnp/Xyo3DP0I1xVmh4B33UUrEWIK95NzaTRfatsNCYgbyyzXm1
l7AA71j7RV21qdTSyIggEDOyZpHvtJHlpVkSKC9mTMCjNjIY47Y+lry/Mepxe3vVWBIo38V3MQyv
TA4EIEARFJhKxEQ+Ym0MZSdiaRC0qYAM3kteET6hv6LcRAe0BDl4L21ZRYh1i7s4eJTR4HQ+kSVM
GMCb9La/IzS5vUkSRc0d8prW7QVcDXYXwih7UatqJwsJtiivkAbLeACNCs9qUDq3xaxHu//KAaY3
le+rBCDLkczisAuBwTFvxsdsK6EYnx+ZC7huJXRgKgAXDeDZ1IbxFZDQBRk6Kaa4mw/Zrt2TpFT9
2HqsSHc1sgECJkIalP+UqwFsUYlLtUg6tE/xJdCL/FIbvcKfOdnEUFMhWBnwzR4ario2MdeVNobF
oheuUyqNsY9kn+inGDqqRBXk16AJlqmL0I+oegJFgQTEZH6wRbMIoSdh5m3XMsQAMCBgFWhLBQTo
5T6K5aQEWorANN0CJuJYbyYXjUZmuGOWFMgXX2m0kEQZj3GqUm7SoRGZCi6a19LNvMblC3PyzeQ+
dXJv/t6fEpcZ85P7dUswtZRS1/VylEDF2gYm4YAkNCo1EfAvht7k9DcxMlPeUlKz+xU1toS8AZse
gbXK1AkOBEmvAChMMlOa6aPzgfAfDYeUPS1BvNgtZSljU4VpK2c6JJGHFOZA/GmXAXaUpAyK+Osn
ApQ1a7o8QJTB6YCVjMYcCCRAeSrYbToZ8ST68n6R+UzfKnPGzVi1pwuJNDNCm5aSPGo4SL8jWIM3
uXNFV7CiN8zhsfz4mktaiiPWaZFVnLVClXv5rOAZyNWtkVQtv6M2jrGl1Jm7Ozll8oGds3Y39lGl
ohWBL5VBRULmHDeTfILSp+6om8lJdgpPzy1gOGVef6Z0rNUvouqNieOLjjJ5HZAcYJ48hsVnrQM5
CIt1yP1orPvhfLIA6yzMpyDdEFQyUvRo8t40MAERoZ7OEEuuxq2FoAwUDvTAx/7f5ytAlexgIP7V
nAjDTsmJdPMQbvtgAD4605kyLIdKmSy9hXnEmFBjc9xLX6PjLG+tgA+8ZpqcOAQMvy9sGOqu3l9w
j/KyQaD06H2fpjgquARBN4FgE0AyIuZ4eaLfFIiBzZeZcbiJAleLu5BG7WmUjGIZk7RLCi5EXyk3
QS6b0cjMF6x6s4UcahP7rsOAaYuUBKkOKrqZA9TqSWmQqP4po9w6J+bw3L4iYe3qgVmOJuvwsvSk
NzIUsnmaID+tDVNQMysMfo31C2PvVm/IQkvK0XBiJvnthNUkVWwhs3ThSHouNAARpbo9ppvh7hNt
HqwTQ/kWUZP5qamgG+9lQIhogIbWxWaH+DJ28pc/CsakhZKUg8mrspNLspXjT94BqvVGyMxzStot
XzgGat1qlLkURjmXqavLTCFV5XRbPiubHoxNszW/iptP1FEYu0ezIYKevepktHTYrYsBoDNxtJJt
ATTkSM606WIr/usP4DbQ7vSxmBrlWxpNQhxdQqZ/7A8aeLdIJqbaEloWUpxk5qgZZ0WjvEogiIpU
GljP+KDdBZsGUzq1ZkqeCOgBTjKZCP0sebR98SMjyRPoRyrK6isZyeveCFE7KL6+MtHXyP92w5rR
45RazfNx5UOa6AHH/lBZZMIKwxE1wCKQ3mW6h9U84XL7KLOSpLXaxUQ9EtISpmrBt/yv8nP+rpGp
Lm+QGZ3W67HP4sBQJib2pTrwB0jkvXIr4tklneEcSBc0u31upZP88nhSpqVSur9LiwQNBs7IjpI9
yCoId6FgAXL1KUxOzF1k3UPKwIi1hJyTgDNaOQWe542HGRr/IDyoJpmIMmz/UX5kGO7Vp8liVSkz
I0g1AL7IPnIbfqc6pD05I73XL0OLCWDSfg23+AloE8b10MmzYRFSaXoetLF6Pj+CG0x2g8Gv0RpA
J2H5Pz5xXlnyKHPT9X1SKTOWloCnZSDb6fTXCtUPclZ56S768d/WVSffs9APzLly1ZMyVQMi8hzv
PbGSzTZD5z4ha8y9NHuUfavb+ceUxUbMch10lTrgy1wKSVmcjFt2D9GDek/cFIbwE4sZpLIWlopv
lN7oYXjOwrpX5UAahskD03jHSxqUZreXdfWCYFgQkIMov1+NW7RjHxhlrwCWNh73hcEjUpxiFv34
uqXBvCPPY4gWGH+U6e6GCH3CPKQQaMX6PsUwfOD5T+Te85s/AEqDpVlIoxawzlNOnjtIizEYUCIN
/HPeVVsCCoF0qXV7/VaD0YUsymoTMqYgR80FwShp+ks8yeM8ccNMJa0eioUcylbLeglAZaKT7E1O
hlcbcExm5JsJpl7uhbF9W63VUpksYrt0TKviX8pwcs2QVJU8w3AauVBbKoYC7Z4TWxcokAGm1LM5
dQrdEO8KowJDNzinLb1NeCtO5szGo0M5VEk7PqrG+J1vA6EwGd+3tu6YxARWj45ZUMBsXVqDjAND
1axPpECuvoteYvuO6JXPjQleOhckh+MDei+De+E4oTuKFWqd25/o4GApndp1zagkACFBeojWkek4
yab44r/jJUv8dmiHP/ynCbkoe3geX3jDTSuT9QmrV2r5CdSBSBOtnPgOn0AOnmq1IbBtMku8I8mZ
tmCik66aQNxdXTOAGwCIUsqtRXhxcSo6Zs7vkeGEHt4j6QuSnCw0mS0JaymuD2GA2r/c3aJW56Lv
IIwAnuV/l4QFpz0yU5Zr92opifZiKO8Z9QxJ5ImcfiVhXr5X0O5Ufhv+LIRdSiNfs/Bh4MKWorqB
NMwuR+iERsLjF8k+i+epJebzihzDq2P6754pNIJwFpVCXg1/71n5K3vEJP09kZf8GuzJzuzyhbmg
aykWDElj5EUAcgagtC5VVBqxSod+wCtEEK2Kn7ZAsbHbVr6rBQAfpWJ0J/raDmBCR0OQ3LCvnyRO
fM/k5Nckzg+jz93PKAaYJZ8yTBqxWFeL8fFh9DycH1T+6Ct9g3RxEDgTCC0xZJRoe9CwopaS8gAo
NMrOfxrlKHtmWKu1xwQGR2BIwRqqA+bjclFqLePVZBrJc1DekZxbggmuztbRqE3eEn9mHBbyqFhb
aKZAS1TIqwHhXJaYVGv3I9J7zb3+5c8yW0vtKF8RREqoFDFMkTCPsT01fmfJQrcVhXg/oj4qp8Ge
k6aS4XnPlZrrDf1YVOqkAdlLA7wGlCTE68AORpiNZh+YWhsMT2gaxICITMYnmJgRq9fqY3Xp5tii
bmRhiqAvAEF+dHGXm/1gYLAB4Q/Lza09JmSgjhDsMh6j45SOYocCqZLA7Z+Hm21kZIiDQW94b3FH
EtNkd4bNojhZfYoupNKTToBrm4pWkYlRnBwhOBEUVBLai8EJExufaXQm7vpqLz/0pCkF2mbouSSA
ngX4VtF4D5KTu87DDAzSXTLc2ifwttdDnIVMyhj3QjGIWQyZg9Uezo8Kez7DZcjIm8jISr98osKx
6m8Ad43DQHAGaUzmMYwLIZoRVyWo37bPpEnhZ/qKEj4ayFmB8MoMFSwwgMQJEJUuYnDt0uwIvi7n
ai0Sny24w2P4XKHQedDcwgPjEI9ThMVGI3n+AHpOyeG24pErTVatTly9Lh9fQT9M+SQN2ibAV1Tv
oy06HfbWGs6YC/wOmYBDvSU0KJpVd9+j5/wRmMKeso1eQ2Y9a/1DgBsHBDqF0OpcLsesSIU0IiFt
Y9DCilLj2BqV2eYjwzCtnmXEzf+IoY29gJHdjtglTcEIazSZmpIzfBkz+qPClrwJ1LnhYIKAj/Ms
O+cJ9h3vEh6CT2QzVw/tItimbgpf1lwgKdCIBEmqlbp9Y0mPZ6QvT/UtVlvZqtFbiCPedBElaVGl
KW0LcXnY7VHkvQeKBUaAQCSZ9RoDN3H1TCxCJLKZC1kY55iaOEeIJIu+lUuSmQ+JqdWdczsCWC3B
ySpgPwAIh0YAhbqKXSgFEype6Nl8BThU9Kg+CNvG0ZFNRNeX8INQgWH7DgSIAPNbxgN4iq0uQ2rz
D2Prf7+ErnjydVeAnR1f0oJneo76cReE01aSQSgJxlX0en6fC/4wgAbPa/yYlXNcjYQ+1oGGIBsr
GdBZLaQ3jvRGChqJNe4UD2wH6E9MLc69ve6rRwn4WIqAoWhDPFMFLbZ3mvpC5FTcEwMEewhI+2z2
Mu6Zw9j3bUGrzcAEiesfSdRBytqmAOA8JNVvqsc7zUPkqDHw8Pw7hJRIweffItco/4+061iSHEeW
X0QzkqC8UqUu2VXV3RdaS2qt+fXPkT27k4mCJfrV7q7NYdasIgEGAoEID3dHtEB+JIDAHyaBQZcD
golrB87VKq5nWsDR7+cj4ECI6tJXmlimfnIvFHXifr4La0wkaIaqGJb6fGdWVBTMSx7Hw7iHGjSk
gTGQInzCcF+CECDTMTuP1wRhgmkUGwRjOITWclrKLbWt/eShB6GK6ANyo/aFISZlXlplhkw1bqkh
/l0Wv5p1FVwLXFe8MMBkyWqt9gbBFLVnlabb9K1rrbUzGJ2T6vnutjPy6xMXtpho0zXgIZ802NJO
g0/L3qE3PdDLvtm0BxORZtoBeeznxwmqOcJaFd9J/vvN2JfWYJNWX0d8MxBIvGrfaEWEDsmrGFAF
sb34/cHbWV0GixXeAgqyHWZnrSyzU3nC0TPzl7nDpJZRB9oy+33RCcI4982hI3EDwybBf85Njot4
gmJYV/WWDcBzo3wiVq1Q8avsmzLoLfIW81krRmicgyRkPK1D85guRSU5ia0dKiCHXDnVMM2Vk1/g
KN1D/clOBL+PuxMWuC3AyWETU2OcOFdm6NvoKbirR/JolcrqxMQKrDT93A25UP6CZ80ACy+gI8AY
GCyNDtCU1dqpIZ1YD0F71N7PaAX0DrgefHuDM1o61urhTST+4rzDemmZ/rKLz1BKEpT0qOVQzZ+G
OdyX5iK4qUSLY7ZSahNcHGBu9jQ5cW2y3BnT/KlWdT8zeu/2ceWuhpgKCuMqWKpZmAboMtPWbNAe
WvHl2rT7mifp620TXMc1LmzQM3uxY0rfZIM0wUbT9tGXCiznh0aRTb/T9GGrSXn1SdNCeSM1TVLh
X5oLRmjz3B2ibsTkG8gsgyqxMPZojmOwrinQOtko/VzrDh0YwU/lhHwcYxAJ2aoOGnE2QdGlsBjU
wWi9WknvyGRvZLxGPbmbYmjY4o0/GZmrmtGxMI29GVX2RmCfflnmLYqvoOiAF1IueJZ7Uia5Fmrp
3OLKMSwww5Gt9ZD4kgt6adWhPXU0uNFLaDrx+CVn6Vemma+0jMlYzMsEADsl+zlm+xa1SMUv7oVZ
IMe9ryxRn7zwh9HAkEhLFzkHw6sKvZ7IN1PX9Fe3+hS5+b6EWGJ+EgGK6b1za2tpNn5h1dDscrIJ
1mfV6OCtn9dCDh1j9bP6flp7y4m1yYlqUeWPs1b50veZtfaQPOkqiZ4vtXVa9RtpXrPsUScCDSRu
KnZph1kdKZM4tU3YGRWv3lFg6Ppk3dun2df/ggGL/jVmL9GeMUFSDAYzuCld9cVeygOJiyGBtTk8
6dPnuH+a1l+Co8CNTPS5YsEMSKEYf4zTugwjQ+k9qDWhZ28eWhu3iaN5clD6yXNlfDARMy5sMl8r
InIp2yF4oAqj8zUMIRqxK1gWd+suTDAfas5mQ15SLIs8z4FcoCiR+P2WPC7g7kVd/NxNTr3+y22z
os1kPpiiriAOW7EwqYTEj7nr1B+3DXDrdoZhAeStQj4CQhzXLtEZdhEZ00iJVhYfitYby3qlgDGK
Oap6R659TRbtJXdV0EiDIxo6gO7Mi4AqhCZd0vVe9KrtU/RMQNNT++md9awGqPfvpzchqIP+yXee
T1Mc6C+jScB2hwYwn5Tm2GP4BszjyG7RszHv6MD2BG08UYOco2wG+WNT06Gkjp3FM+R6U3OErHRY
88ED1sH0s7i7n0FbGHljN4YbvWurfQRqlM8plMrR/7MXsqktydg05XLqFm0IpAzSzfoyO1Y8+HXb
fVcTbfImw3gx1zDZ2L0JHjK1kHW3nyyyL1a0R0w9rg03NKsagtnT02034dxvoJKDCB1Yo0BkxVI5
tUvYt/qEK7UeJkfLEy+ec1fTPQKVae1DKLFLa8z7dDXUWCUqrNHW/1q45lu4o6R52lH59hckNfRr
sL5xaY5xxzQti74yYA71BRBjg5P+ITtSRa3eLYIoEAqD8nzx0h7jHXiWE62XYQ8ZiguB5WN9P6Jq
jfba6IonSjiHDQ8cXUYTCZMreO1c+6KeGiM8Keo9u+k7Z1zUQxlriXfbP3j32JUVZg+VFTVqeYAV
OrGabIvHGMRbzdEIssDeiVICTiy+MsZuYGTgdNHZH/DQ99/tuLV2s5zrPiZ4mg84Pm1fg03RNlXw
8F7v3tTPK/jZ68EbIClsxb/jYreC+gZvuE4XlRN4m4h7E0yYtAtqYfjm2hjUrda+GMYBjyOjdcyg
2UhgoKpUR/b+puXHyayuzDHbqOYjGL9HmBvMYr8CIO1Lfe8vhewOdgU4hLJsrBlDz1YSubfdhe4a
e+IoBINqLCoGSnvXC53zrNPSGLuqoGeSRbM/GanfD9976zVKNkMreJdxaWEu7TGXXJ0uS7UUsEdf
naXXnFL9NNmv4U90/VxUEb0a8Dr8mskZv8jADJj+7fVyp7rwNAHiBTIbWDLjRp0S56miDQMSL/Qr
lPaY4TnqzSlx13jckbW6K1vJ0Yq2dpdpDW5b5wZvECxrGsIAJrqYyk6eZrFaDN2AAd4GeKZxWh1r
WLRtbA3ZpmiLIQCN3Icg9+CsRqqpQBFDYbtWVUtqSZsazJpuy89QnvVrjE3oT70j2W6BqcfvtDsI
3GhAqqBMvVYX+Bg3s7FNkxY4CfiILeajD2nch2Pb0Fnperd6oEqBEg64gJzlWN3/RceDE2gv70h2
wVFaWwTCUSAj3Wl7fMxv3Sn0lM0KbnljS17FrHW8N8rFPcKyOcaWMrVdWCCbby1AC5uKuGFhkq96
X1oHTTJzgUaAwgkYVw9ANhst7CaE9jl9atr3tOFaYl/JdvxOw5S5oY0Iy5GP/WaSHWEGR2MCEzNg
HGzBKHYAKmsyCXgiFWEadwM1PvlxfqyDBvubIFVd5DvKl1e83T42PAe6ssgsd8jDELzSsNjink61
YwzCvOIXBWGUzV3kojb/6X+0SE/yxfsMAE5T7oBvQZY6euc15vcSkJz/rDHxiu//o0UmMElFk6EL
jDXS2WApO3ZO485v9AFgxyfKIyfcVXqJ3fqOTDSKEwOAnban3xEkbxm+Y1xigAMjKs0dJUI1fwqW
KDDI9pLbxqQMIjCIR7bXLwegO7/TAUGtPZ1VCEVbyokDkF+nTKRo3ikYf7n+iGPZL72qdn8WWEaw
V2zy4A/DkK6cqKsKgc6cjOjKJnM4YpSupzI+r/HsqtMmeqQWR3+U73u4au6iNiWKsKKVMgckzYvK
lNrzSv9xV0hb+H8OJezS3V2/3P6aPJY5wzbAjQ7WUyjrsN25qEk1xVBRDqLJc0P24FiFwyagf1FS
LNjcRBi/8OpNDPqvATyvyD8/3f4JvDTt6icwHxgcH0UyxOeK2+TjA0+b8Y0qgJvxqQBvr/oksMeN
fBdLZj4uQPNLQ9Rz2JXdxTzQOESXPHj/uJPQIidjuEqwmRWu82DriokEew6g1KO6+nHATNyz5D75
M8Ydu9pRTiOgLqLWHQ99cmWYWWoopfqi0GeEulECfFroizhp6VB5TbBWNJRH90S5kW2v8qkDdLiF
fn0kD8evsACVNdEYsVjNnblGzj/LmPenIYoWOvMYI765U+3mjSQcGzq7LBMRr8wxETHsi2jRwvPb
SXaNwhs/ZT5l6oDyW76Rv0El7bEA+k9/XH05DSICoKM7ZGDW+8iBvvwlLOMKdD6BbUAcOReDisLR
D7QNR5uA1U+qHijOmjg5zJVF5nUKyKG8rB21SHJPHe+aYj9ail92quANwMldrgzRW+LiagUyzVRz
BYb+8BlkZ4Kvv2AX5x0dyMBADxiYZ6QpzBWupdmQFQkgo/RCHb5pexKYh3VHmwGJm1SOsoeoA7Ik
2RHyDHAuATym0MLFPyBfz067xBoKQq3adt5nqjQ53VH9QJqTJT//UI0K+9+8DOnKIo1cF5s6zPli
Jw0s0t5DpUh/4MnAUmrL2zK489/wt3M3+GKVTGya16waG60G0qeM7jGLNnlk1UcnW7JdVBaGVyxL
HdyOwKKNZaLSWmb2tDYNLhap9LowcghmToeh8G6b4aHerraTuU8HneRjvsAO3c7c3mkWpGmgF6Wc
IrKX8q9p82VVHTDE00mOTTp7urzryRd5ajyj2+rVwWhOiYFBbVFBk/Nev/phjFN35lrLKf1hYfJ5
kOrPWlnu0vC+LAY3Lb92yyTKLOixZ0PipSszaamqDaRqVhiMw8KB2FswaqpbTLZTJ6YbS494djq1
ATqW5VQ2H0HKXS2XCch2DjnCcYJ1eob7T+M9ZCMBvp68KHU+NqdzaY6NumWdjXY8wBwFlK6lQ97o
uf2HP7V0hS8pwQli4T9TZBh2VMNeuosoRQcJrEeMUgfZpt/Hr+YGc4C9W0EOAdij2x7Omwi5WioT
hZHSKWhWw7S8x73qlAHocTeQewjak6hdybtZDBNTPugxoDPM4hoKsthlpCE2DaXqttH6JYqgK2PK
B5L9+MiqLkwx3qrlhWqkeQd/aYEG1GrczYU5bmq1e8q6/gGcQuY9ZHUalD5GBwqQttNWpmBUnXe/
XS6X8dncUNs8psulsz10zhkU6FtxJBDsKgvz7po8SicdZrJR2YTabzWcnQi9KaKMohhAfeFdDABA
DV0pKKqa75uVyVIVBgJ99nsBYRplx2+33WfARP6iM8q/yjBlAfgAepYK27a0mngtNArQ/4Pqbk7Q
6NRABUc5IcxP8Yto3oL7vS7sMddY1IfhQlbYS8F7pBz+5CN/oV7M/WAXdpi7aw7XprD+2KEsLske
ASYOEkBFQ5SVx4361m7EaR3vmYYq57/byVxlVq6X86KctzP9pPq5V91REHDxawF8+rvpjyj9TT/7
U7vP7oc38bp5N5ZpaSaq9hbGiti2ZliEmZH0eAu2MvFM5Tj2P4Yc1B4G0Lr63m5Eutu8z4k+gYYK
r0XAxMXksZNdgXZdqjDPYhCg9cZDpDWuOkLXZYzvG2t5SNb2NS8SwSHhfV1LwUgA5HkNhBHGrNya
q1qqBWYgqtel0txOvUtIup070fAkdUf2MF4aYgL3YkUY1JFgSNPTzQpwurpEgsuB98kuTZDrZDKR
06nLNJioO+BQ2wdl0o72CnYIpXTk7FMqC1FDvCzj0iJzBpdSj9VILWEx7A+rPhAvDefHsOrfbLXa
5QPcVLc9NUojpyyKbWZlX27fHNxdVTFaQHvhCHNMXlVlaCJFWkaZck9zrzp2qnm3LfBgnapsoftH
dEjjQWDxelfVPkzBzi61GIvMHzCFC/ACxE8JOMpBnkKF+cLk61kgw03u8+1f8CdxwvjVD2AiQVmP
U5g1+AH6vfybMh5bXqScudIVH4DSRbRgTrKuKvTS0CnKBcN71wuOLbXOhyb5k7zRInXkA34y4zFb
OJXpl9s/jKVUX6k6oDe5pwPe5v2yGfHanwQ+zfnAVz+GOZ/lWEhjUuDHqMkPMI06Mfpctz8w59Rc
WWAOpmrgxdADTOGNFcZiwn5ykPj8WMEd6BRx99mCimaXZ5vbRnkNtSurzFmNlDhRszkG8mVvFT7I
t4oZ0IA9fZqAUmlunbrcDLE/vo6J2zyIERaifaX//8XDk0hzmMcjVi2rVWDbd9qoBIIlcoIDlmhB
104xqY4e40eQee/Gqobf/qcItG7LrYlJ6WUbi7aTd0YubTFuEs6LFkcSbivynCMnpxRK5Vu/gHAE
PDVetxcsjX4dJphfLY3xmbkbhyVdYI5SU2C0CqizzEUEcs/tek9+um2P/7H+3UnGWcZyMTDmAGcZ
1BWUW4n9uWsMUTDnHntU3aEGCBgmgA7XHrFMUP7Wh7D1krB6iMdwDw855SR6vL0W3gsGweVfO0w4
U2V1hN/DDlXLo5OVlHucAi7/QtOIu3EoQGIqGnhpwLOu1xTL4NpZMpvWupN8L0FQLBigH6k5pPD7
6tAddQz7iMpI3I28MMpspFqC7XluYFTpIPtgyP6anVpFFhwvTr4EuOy/S2O2MW/jWlUXWKHPFWWb
bf5Mhn1krgAnVVaAa4c61LsbtqvzSCMtAWYVmjSan1LydijBRT/pFLV4IoTHWHRlj3kKzgm6sEsJ
ezStL++pxlbk2+ArSu/ibb0phRRe3Av+coV0py9CYaW3cUOoxc5vyo3uZE4HrWjqKesR3uKCe7N6
MNEsWH2gmZ5F7sL9kP/dYIMF1mVSXdsK3WAVYixUOH4IzL0YxcQ/dyCJ1Qzwi9BYcr3MuombxJhW
6jDhnsKLelAYG0H+KH688N6C+Ij/2mI+YkmMpU9X2DqH/tcCI0SA4RyljexAlzkQdT14x1wF4eK5
s403PHPTrCDuQQNABcI5WcztNEblNi6mbCeIXLyor2L8BLhmCzeazOygFqfTNC0GjSZ/mB27yh1R
hvaQnQT9Jo52orIhdyMvTTIbqbXJKisRTNKePVW2jJY9eON7h+JLAYgw/Xnc3l4mL3ypgF1qEIag
1MXMZpbtokB/EcPJHaiau7fMfrKqxv3fbDDXtaUkcy0TE3dAn7t4lwVlf4TqvGAlPNAQRc8AKEtk
PO1YBgglkkJl7PXWK0JMCrWDdG/EJGiG9K5cysCqYk/S80PbYpwFCOHbS+R/ugvjjLfoUxRVWYhP
Nwb9bjpVp2r02990XHjZrrprPCki/6R/kc1KcCFgHNJU0HZjE3cps5dCg3wXLKIiCdo82SlLJ9qn
QS25y3iyUbOgjtpOJx3yySIWEp7j6BZmXBWAPoARZi7bTFKMVs5h3lZegUjrLTQvClW0rbxM79IK
c7tqjVWSmS4S8167eHCgNn9HofHENxTQFQs7eiJ7zD0rZYoRG9QeUCy72FUOFpgL9oC6gR9BfRuF
HFC8WIaOKa5bwwBOhwU/GGaqTQD2AWfdgUkrrQtnUu/kWd0k0aEE0dyMQTczin2DVkNJuQPBizvJ
MfhfFcFoBe+XoBqj2ZoOIgFFZg5p3lt524JoyqvJ/Ksi5rOeiAbB6eaxHmtigFcGDRq40GTGZVBi
HmWlRDEUcmRBNXcPY9M+5xAtHPJOkC/xVoNxZCwHWDpgH5iUvWuLul6lAcXQFeODaeHOsyDc0FjM
LubSApOlr5XdQ+G+RwVr0Z1Ee5aI6lj5azKlT2Qi3jCPviDE8LYPBQlAkiFwr+HUX1/pWa+mstnB
In2GAJTY2C5NIFp/zAF896dA2hRglSS7VfQs5/F4AA79r2lmOxe7JmY0wfSyL4/o097RssTsOmHQ
vhK3gIiAqOvCCy8QKDdoFooxC9ZX+s6a0r5AdSsPF4iU225Vp+jafYScHAhTFdcPfVACuXy9qWmB
QmQ9omquPk6+GUAHMPlBeQLoONFsHqPKE3xFXti+NMhcFFGTtHLb0n6slNdubGalU0SALiTkvi7k
31M+gppbC7dJ2d5LiuUZYNyHsoAXolUytusxkYD47TDSTyBLdfu38Rzs8qdRl79IjTGxkJtyiJ/W
6PURqtieGa8vppUFmAu+u22K51HEsHF3nAuxmswE9i6t2nUpAaaOlE/1qm5U7YuWz/edarmkM53Z
lt06N7d2lHjhGrpgRgsWKu6uKa6ekY3g13BWDggCof6Gmp8pM/4NLGhFylkBZEaJ3HH5HVv1xq4l
p0mgfN2BSbR9ykhysPs3bdIxBBa75iLtB6308zR16CcT/CBO8glCcRQCKakMiCOZUDkORqpaq0Yh
NRZefPoWymDu6IxUP/pB3KbipS9X9pjP0draRPqVACO0VxIH73SMWPzB4mpHNDw2ohxeaJA5d1JO
4nUYsEDaP2oerV9TA4Hs3qHanxqenfuPsDhcLZE5eGot1ynmCOiWhpvYJdso2tEgpgZVINf7Dzz0
rswxh8nSq7kyE5jTNuMRFapNspM2fyEgIfIU5j1b6GllRw3shKclPyt/a176TdlQ1qEs6A6iRhyh
LwLm4rtcGPti6Mx5mEA/Cn2r5EmyQJIFPZBa13yjjJzU9kfrBYRIrmnM3rr8LhC1wjp1OoytrWBd
ydPBadvGWe3BkW3VVYcDwQD4UH+byuhpjiY3M8ghycag0H9VnbwlRMLUbCSIwpzzfrUG5irtbCuK
7B6bloF63Sh3i/RgDAAbzZXg6cMrN1xZYiJLSKSiXKmfQ2XyKP9OVopHgY649jPbrtv8rTpimiPx
1e8YBHfKF9E1yik3wDw01ijCyTTOP+8ipOuhmnZmptNHgrWnhOwYnbtThRVZzm2t2bqtA+ep4B3J
yjRKDWTPum7FvJtW7mQlfImtbq8P3cvtsMjJuXSgVREQIYCDEjPj6+C/65rFwqVRyLaymdtuckms
5gjCc4SncSllTgP5ppPV6pUiCMkcl9HRoQUvJ+YziMYC1YZE7zPDimDblvC+yluI3reaflpB3OTp
Ybi+3V4rZ0sx/EIoJBp0G5j6vL6Mk1xeJy3ClYQqh1o4RSFVwVp1mddFtilyU951fDmqwM5tQd4V
mKXiPKsOsivoDJ5n1aPNjNofGITjR8NPX0SvLd7huLLKfE9Jko0iohPyfwrrzQZVJqi8Ud3pIjAq
L/pJAcJGCjazMUB0q+Tvot/Aa81c/gYWoVEsRT4PdEgDEWlG+yt9UIDpB8aeshFogwvq69ZdHBcw
NtHhFA6IMGEoXsPWimOs/8xF4IHxq3KAOtiEuzyQfLKx8oBm15JXHMI74co5N8cVLpu5gvNsTIek
w8pp2Q6TBRQnnb1QEHymHSnsXogEF1lkrmCixZ2Rdf+A0WXzQMu90pMJ5m0MFwB271WCQ8R5Bl4t
kbmEDSXtm96EwQXt6KFa3VIlIuUv3lc0ZRQKQXFGMJ8nM/vYdZ2ZAuVHC4XhY3lEkV460i2lBPya
5KwHJOtuYm0jVy0doGMEdxmvhn5ln9lVKTELjAc2dCbFvleC9RO9X2iDqtrp7gBcmtAiJwW4sshs
61CTEGQ3Z4ujR+E4VIbMCFCh3N0Ogrw00USsxyggiDlBd8tYApC/SyzI1KPnvAa0O01ButouB9yv
xMS9kHyLE3VRUMYVZqqU7YvlvF6m2cBTI8NzSzsUi2tAlItm3vMQZIpXWnRey5Mhm/SRw3hlmP6w
i4t6UcFnh8OB+mHkoxRLAkpbOUwbYDi70QG7gFNX7kcKzldWGdeN0jZvVMhiePJX/bkG+dcMm06v
03GfQN5Ojv7z9gelvsgkj6jMgmsVPL02LjXGV4cm7RP8F23HpVGDwW4zPxnrZNuScdytiRLvWiNd
BEkYrxliAqMGyhs8OUHhxiyzCc24yTGchly830W5lwa2L3+Ot4qO2Cr8lDSlY9dIUHYCnJ2A1YCl
BAU9CanLJKWtF6rYWxCQgZ4Hbnxo2YGIwL+9pdwzcmGPTciXSiKxksEeHf9X5S0lPwaTvF/mmOdJ
gdsQDXzwDgkAOHgmo44HiUcmp430UOmhI9cAB5Q5uvyjCkNnjX7fXhYndKOyjTOoAJ0PWUXGCAZK
uiwa0TiWOsCJ5daxLAEvJY+wycQfVhBXFN1QWZHvHqahbY9enPUyLW5VHkqcANxIrgFkiK8YnvSL
Sr+meIAISQV5e3hpm3FJs5gMlaywXaYv8pD8qAqC5LXZ3N5E+ldYVwQunPo9FYy0mAQjh6bG0E1A
LtRyBnGdzP5iFetDs6r7xFw+oDZr4lsBQ4RDpmNG8DqE5UVrRHKDNmCVYMorUovEn6rU+HZ7SdyN
u7DC5MXVNIAbUYIVBaV5K9KDVdmO0yI4VCIr1DsvwrESok+bl3LrGdadtALaHb6B0vMjN/fljtFf
cWHFqEsryhsF4dfOD4r8qui/1/ShSUJv7hKwoJ30VnfW9C6v8dhI71f7ubENAbqFd84ufwPjiK1Z
xk2rYqV2un5VF+lRkz8y237lGUzUH9ch77MZNii5bZxgtL3c9aEDzZ49JfuKOyc8QAAD8OFQ9cSM
JTx07ZV9JouIqqmNJsQQz8TcN7SdcdOtgNNTHp3EjfVArZ1kpwY0024OlLRfLPvGe+tgqB4tCYBP
6bOO8VtLBb+voiPb7lpMScjlRrNcuV4cK1v97pXOEzSnbFMdwSH3qCz4PajmU3U90fWk0sWyMQGx
AB0nk2IcWXqDxLbqOLfPY9qUBjzzp2ivfcGEjmQGofqctrE7oKswxo6uvERqQNttqIL6oJqX+zut
Brur7GjkviG7GQ9+0BAJzh7vMWpe/EJW2a3IARrS5X+GrOk8YdtuWvLN9ilzFAiPwPNT7upMaPjc
Mr2xNWyHJe6rGFc3shPgQ7EvrdQeq2WAMlkhxUEjGZqbrXbhrV3eb0xVPaY5al5RODwk2vwWzqsG
jZAhvh9SiACkxPLUvBx8bejvxtAiOwmjVn6/KpkjxdHodHWTuk2zgjyfGGGggZhuceZcj5y470Gt
Y4+li3z0UEngoVkb9CQrgBWcOR3DHdhcBq8yteSXFLWG3zWy/XNQZM+abUlUqX+Xzuio56CRBk5l
BT5jMY90Pa7WPo7B4JJ2ya6uK+J0S/YwVArUceq7LJu/1DmG9XTLN/VmS+x+cZuh/P9GqfOPwPsK
yELg1ViXwPINY0pI7ZWgT8rb5zFqBcH4XRxkLDBX5Wp0iRHlsKA06++6ytzOjn7cvrpEJpgLUslD
MiwmTMRN7aBq6yzK0//TggYGj3/PNpuZoTEhSyE9OVEU5Dk0Bbpqe9sCL9vEUwTYG9C707FCJpY2
AA12owp3sJ8pGBJjJrsfs9t/o/oB4oY8dS7mRNIeIM1dLEqCytxOq6XU7VgtNeqX7Q7UGahfdmAg
EyJKafR9b0dXIBsA7ll4+/VNnE5rHcsDesVUOQ+jc34eVCfJBaFbQPw8EwqccrcRLEn/MciWnVpD
TTqosdQoGlCoTwZdjeJUYISGigtpvSNE9lH/ZVdoE+B88BIyDBDrXK8Q3MtqZtnYyR7jVDvgYXbl
Nn1dvAocEh/RV7MujdGTcJHYdG2fT6p2Xp3sYszCLU6GR9fWbyRURwQu+S5CQdP30hqTRk0W+GNJ
eP54C3q4ZTC/WbjYKYFiKtam5dVbbA2DMlTd/kxzdb04U8UVabVoyZZ9LjlVlBihYwOM8wR+u8Gp
ijpCszqeU2cKp+F7a8zG4zKN2RdwlcjHbFrz5zGcs299FOpfBDshijDsRx50HT1VtcbwQL1TjsMp
xXDNEVo/tKSa+pgUXydw3jsCs+8+ABM7mc+tlFmXJzMC2+QqgXxqZqdwdV8OVA9z95GwWPIuOWfM
Md971PNKHjussqrH33jDPcwaSkES6OAE6+Jup2UBFYBKkE5YyRRAj8hq/lkXFOcTh4q0aA7Qy3Qo
HfHOfhBlZ++LiXRtFybpVl+cnLWZy3HVsTYa8KLUBZYLjPPw5t6398mP5nk9/bFdgsi/EWCA3kPo
YB3/A/0UZggxF8+EW3mq2qiaQ/ohZRdEW1sbsJJh9xcSCe8CLmOJeRLYZTGDd8mugShJHyr1NH6i
2biJQzt0j/IncQL+vgjEWGQurlFpMKAwYG004pJjsTdQRoR257Z8FJUteX6jg70chDaYqJPPKfjF
RwRFQ2m3Jkyp5Y9I/0WmT7cdk/v38cDGM1vF/CWrc16qVVNLhlF78ooedqc9ovsmIq/inWmACgHP
wFSQDEGta0eUa8sqi8VEKMFzhQ4fV1BaQYOe7OdNcW8Jskzekb60xrj9GBo9qXSsKOorHzpFfmJm
jqW93N63d+UQ6gIXa2LCYx0uhpGoWBPUDu2XsKqmrT51OyOs1LeuGxvRxfRuVYCfgdcXGkQgNaVI
l+s9DNOkMaawRjr2urhnBVdvwvwNXroUmKmDq8WBaqyg5sN7aaIXC5J+4HpR1mJv+nCplWTpS1oP
XAMVj+22Lt3yIXZjGRNs2pfap2zJWuOXmZN1b7H5sGxFKAEe6c/Vj6AufHEEsn4u5glgv3NRsnqi
YrKjm+0aJG+SkODy/XcFHBxdWQBmNBnE/kz2VkbgzhtnSGbImZlv26JUNiSyQtdOoZDQ9bX8cNuP
3p8/GVQl9KvKqKwhjbteXN1qUURao/PWecrcFfqkd6ldh4Iz8T5HxIsLMRiJtg5Is87miEMuVxhF
hBlpS4/gulO25xO4geL4SdzW4a3q0hxz4gctW5RwNvHIVgFF6O6gu+rc3rf3Ci7MiphjHuVdG40m
TOiOmaNFFrv9M8AP4MejLHF3UYgRLjpnEorGHN/XFBjLzNFXUY9vzRyW1ccB5IrVvrVoh/du3UPI
BQIhGG+ZnMkULVi0p8wxmDDG1ZEBZqkW2bir4zPIqX4NHRVdJMv/SCeJWSnjnIASqEsIoCjaDzMg
qa8FOFg2/dYEIbCh+8hVxcyKolUycS7pEYvKDCaJWTh53jl9LwKMvT/iIKXAeYNaAVqBaCFdHzlj
0WZTUgbwyI690yxkm1WfE/1XoojeLiJDzBeD6NeyTtaIOsCg/IioMEUMjbHGqH09EsHb390PlGnj
YlHMp2ryZCxrfaq9ugWDobJu9d44TXMsKJ68q/gxZpjPY9aFDaAyzHSRaWGot4hP8lBDELWPfySK
0ThdtY5vKYkb//Z5p0nc1ZuTGsa4toqhDPryZFIu2yrSqIvx0dK0CJDZBktbzs5aa7tYXr7ECrzl
tsF35QJqEHwUhg4ckon65rWXJKVej+mC4sQcVHd0DmkISsCdRPkdL0++ssPsqNSYPQhiYac8Qqwc
rwJaxm52vVBK7D3Z2XlFKBxD1QzNKpnxe3Wq8jxS59oLv9r3epAH0VN3B1kMT78bMa8WQuSbUn33
IHpLVyd9Ct+Wrajf//5401399zcwR2IOSzlKLJQOkgTN8PFzm4gkvrmOgrkAAtoS0DmzZZ7aXFbr
rPQTLqb80kV6s9OLLjzWRAs3kWFZ30irir4if28vrDJvkDKsolku5Nozcm/waWNg9exD/YzKHOS/
T8YDHWCWAK4/5PsGjUBIK+EDC5983IhjgXMX5XgdIHTGmfSyXNc40mmmXb0aexVEA/+hImu/UauZ
Jy6scb8ppqRkWwdW7t0sRj6Xi9oA541GPAzjqoBu5e2zyPumdGRVxfsZIzxsMb0OweATpyl2tzzI
eurV2bdCu1OKyY0zEW0DL5AiyADhqGP4F+Od1+e+MdtSVtoKgVQrXigfvjsakKm1hyIXRJj3eDEc
SKKgiGZTX0Vx8trU1E2rVZQzFMC99mirSGFwqVO+/dWNXGsLwBxxcz8KDOjiCl3lXRGPGsfjhJae
oNWmMwF1jQepzCS58kjkGfvCD3fSaw0K+UABi5kiTNfe4XwYc0xeLYfG2papUqEYUdzVQbgzTzb8
sXZFzz/e4/xyYeyuNiTSlwijDkAx06wQCvNA+dAxcTHVzfunCVaFIq9sn98K7zBF2ZK05pJJFbqR
0dMEBVz5npJO03VN4tPNO2hUNg0aGjJRAV+99hcrUVTM8cNa2KuuebQeVRcgAzAWyLt1idBbk8G+
KkpiOGePqpMQzN1TDRa2cFWgutNnQ42zZ45Ob9mb1sy8FERbmlRs4qYSvVQ4fnllj8nr1yJp59qA
PVoALCJH2San1rccG4Mt2+r77cDyvgCLZ7wCuhLc8QgtIB693tIWrNpZF8IakBsQRct8CUxFgNZt
6MvWCprSGZAjbj9gFS9qUwX2VwZXJfMhgWYy7ETOkEX54zHdgU0wWFEf057tRyMAzCYQ3U+coAac
FGBoBv6hGSwCGPAbW++HEAX6Nb9DenXXSvGp6qyX2wvjOKhNkFgowG1D9oIF2pBUH6xKx27W5rTp
5od0GbzbFngnDo9zmQ60YMIYo8bXH8xOElTMMwz6aRtjcShPLd57P8Ccd0x9yRPOFtE/x6SdVx1L
NkquVYFqH2qo0nYNdMhCFK69gsp+dRVfRjL4f+x92XKkyJbtr5TVO9k44Axt57TZhSDm0DzmCyYp
lQ7ODO5MH9E/1T92FygrIxSpVFTdp364duqkKYIAx+fte6+91inCjg8O6u/9SkcDMu9ZFiBDbnTa
SoTUrSWfpbfBfGQ/ieb5+amB8WF72gj1QXQa4ifOMeEu7ZsSnjkNUsQQBLIwDEe23TYHVHtUTTvp
y/m1PWEf6MiCd0wdss7Hq4noNTK0pjUumCOqNUIcYQO8APTfvREl2LH1SU/Br2P/fZFHC4rUclWD
jhkg4EZX+tg6zNYNzLhfJyVUzE7s6b8aYCgMIt44WY7z+liNDsSYla2oNoiS++sQTCuNtJa5dhdX
1tU/nggoCXsPvJCIoKK49xNBZMwE/AJTGiGht2SdERsMt0cALVk2S06YYL9O7bE4C9MbjkAkEhxN
BN7Gaddw7D0pYaByDy5LGp1whX3YdgdFHJkIHaBDODCPNeKGlxrVvLcdV1b20iGnXAAfrPuoDnIh
dOBGJ7P9feuFfadnPYE5Mu4ywTrejEBn88Za6MjOVlb59SlX6gdmyfsSjxpQSqh9FQITbXhRAeVE
GtcrMlG34bJ5PTmpfzW23pd11JI1CdTS6VAWXAGzaJPNxVLZyZW6PGlsjZPn/fr4rqRj5gCLR7Kx
g2n5GI2t2itfxbKFDam/nrZZPxyDFkCcY/wMyIGjIV82MDtSw8hnWvGNWboXRqcOGh+uFeClG1lO
dCBEjnaXQpF6VMcUJdTbKHkp+CrIHk5M3LGjf2mygzKOVnjGbDLkBcroQLYAYrICFqrtmh14xgu/
nanbZtcxhDqVmyh0s3h2anT8itoaIz0gQxz5mnD6sI8qabZ1pTsJQ8zTN3fZVmxhTC7LywFWj3mu
7/Sz6FYIl2F4ytmkxAVHDySI1Q3f5cvou/74eYN81OaHr3PUHjyqCq1UsLL08X0nkrmoIogs6yfW
rw/8xai1Bhc4bAddM+yjE3rfVVYXjbUeCVE0nyz5SsAL7lzFnvM1usB+t8gQkF19XrlfgcFjYx8U
ezTt4xJodG0sdkxO7a6TeRgioh3hiBds2/l4VOBfrYtsd0pe5KNRBle/Df4SYKtR4fcL3NC35jjA
8xmJ1NLNCIN2nHAdkP/Gqis1wFCgWndi8/uVRXusLGyIkecGajHH9p+SSBplBna/1uM36aaHW37M
y4liV4/cXvGHm/E01rh0J/ysuyU74EW8cv530D4frvAmwHUwEcew5vEoV2xZdn01DqvK1daqDywB
lnhQywo/vugWOebW7qR589FYPiz0qNXLWjjqEMDWGHtbdcaQe7SLvMwlHuY74ECuhrO8XZ0Y3L+i
UtHwgIAjrjOSlUHX/n1vN5HZV1JilIlZ9tLMxoPvCj6+i3JDXXNhzXXVbYgXLVi3sTW3d8PTKKSP
doLDVzga6FkuGpPWeIUMIo+jrJ6+OBt8YwMF8VNJAx8ZCiYYxWxTG8/Cx0ZWmEV6bg8oiqmPpL4M
Q8fV2JmenYi5fjSFxgRUaKkibRIq4u8b1bbNCgVNx+1omXQBn+W6vgrU7iWr4qdeS56cTjL/xIIx
7s3H28NhqeMQO4h29kYaFj3CyDNHBaV+EJp3dZYzD1Dg0pWJfdaY/IxS+a1kKZK00tichXDIu41S
PfaGhsNqZBku1GZjl1mCg4C3TWctV4hXDN1Jr864VXz2skc7cmBYhcjGl0VOpZ89ykV+S6/KGXYx
6Mu5yespu+3DFeawdY4GugoqrU4ZHS7GIj0DhTpw1jk8rMm1c1XPy1Xl9zN9wvaOulg2/pf4IwIO
IiIzOvu8pz6c6wfD42jAp07ROEGBVyH0Lm8eQZmLFNQTK+qH28dhfX+x5IDhDscGVtfNylxHvSdv
BZxZmwAYOCQQX4hLYvsqsC/3pxA8H8+yn8P/2LSLE1Nt7Qj1U/VsxsLe7WM4gCIEOJXl5y358fIF
lUx4eNURCTquLQdjPtfrOlIzTGhduqMbpvbiTXUBgsdF+yi41150Xr1lngElcbfyAh9i16fokz7s
zYNXODKKQLCQMCvCKzj0SrZLGd2y7u5ENT+cLQdlHC0osRHbaVGijNovVg7kJFxkZiyUW5Q3qvBG
F9lG+LpXrcHRNh2/A3j5OD1xzBpL+WXOGvAgYpvGEqofxeZ7XQY60pSxwJgChkHudsOplJdfxYTG
/eigjKMOrcquUs0chsBoZNWdm12L+x6cdwRcGc7ZyJEfX8YLsMNAVijFQaG7KSET+P9ADXL0Hke9
qpaIIDOK/RikCd4kJ0SuwvmosUa9KJhrgImdMvg+bl449ww4OsZcqfdj2Sgse4h6zNhR1Vn1+69O
7o5o4/ohcJV1YLvp+amz5YdbBvanv4o8WonUvgeTboCZWqqx7mqKtc2J8xQMxO3y4jG39Q2LLT8J
0uHU8vThGgF/IlEBrKaIlb6v7BBLI6QSZxm5Ts/AI0U2jqd0bnMPesF1uUXuPTjrpOrmhf/5XBpb
8ddBvC/4aOOxSkuHJvN4UJM2mDdeGghcFrBxTVie4Ynl6cOlgapAQAHNqONc+L6SKbPCzskwiML6
BoITLhVXln2KPepUIUdrgxMNUWsPKIQU5xl7NJtFpl9/3mYfddboNx1xZCMm82hksiCG6myP43PR
6K+qmYVuazjLRlhL0ar17PPCPnBkoqSRBByc/BZVjwk2zKxqdc3MVSQpWW7RIgIaha+tEz0qiR25
Q1juOsu51yHuaOf8TM+Dp0jilEICcmLZ/cDF+e5NjvEeshrALc8wVkaC59hnsWuVC8sLzkePowxm
/Skr5aO+PKj6dDQ52M5KLQrNvEVDG9CsVG40A+IPp9IzPuhMELEA8AHaZVC/HqdetW3dadKsy1lC
u52ugiHH7K7qTJljpL4taf/x0v0ne80v3qZV/V//wueXvIDSGIPF+P7jf50Xr1ijq9dXsXsq/jXe
+vOnR7/cRS9VXuffxfGv3t2E5/8of/Yknt598DNkbfeX8rXqr16R+y+mAvCm4y//7sU/Xqen3PTF
67//fMklMq3wNBbl2Z8/Lq2+/ftPSNIfjOrx+T8unj2luM99yr69/oH/Fk/D0y/3vT7V4t9/6sYX
inA7mE0Bj0S2xxhBal9/XAGqFoSM0B0GByLgk3/+keWVCHET+UIBLbQB/Ie4ILLJsWLXufxxCRRy
BFBfouNIB+jvn3/V/11P7Xvuj0ymF8iDFTUqdOzsgeww8JuY7jgaYrXEq7xfvLJamEAPM+lpljTm
TDVDH8DHZtYpJls7CslmAlIvfhPQxBOxxjzSVxANKU39RmnojPIaWY1t7BYV575W6TYot7m6TkyB
BK7wmWivTMq54SSzvqdeF4dLMM0tM5qfm04KyeMMYYSwBvWI0H0tM7zW6De8j+5DpGK3tV7OSXef
dukCeKxrZrSpWxTKsggdYNK1NvaLGjZ13CNrWu2cCKx1fJdpxveqI0hjlQIquBZ9RG6yMXMSAoIZ
6NTOYlspPdBrlMhOLp4yaJTPRA1ZDiMpAr+zzcTlBM5XjT90STlnfeT3vXWTlL2vNWXkUUvxlBpZ
dVKtPbA7xItB2K1b65k2txsa39HGbntXKmoDNpv2tla+idZ2RUGUy0ibUb0D6U1ThLu4sj0k37oc
kBtQCa0UNV2npjbXQmXHLXKulfqyrLJZX/BvelivmKYtOpBzmkO5thtbmTFLKVdtm5qXBWQcQAkZ
qg9tsSvNXFk5Bmf3XZuQXRXZReciVLbMrJvS+Kay2Dcl+Mnh7jXrlRIMYeoGBIkUtXYN8cxi4yTO
sGORYS1qgGlrEW80s6zmMqxxajRJcdmnsB3KJiny+cH8+TE+34/H9/v2NBwRwnZG43DEqx3tpV2r
pdwps8Z7C84nI4oYwfnRD6ZufiQq/aOF67fL0bsl7NPl7X/hwqUZ2HP+46+F4deFS1ZxlD39MX+q
88N1a7rtbd3SviDghzAzInEEtg0yNP5atxT6BblkBIuTA8A3wMJj6saPhYvQLyqoLR1E7xA3wU1Y
034sXM4Xg0DqC9AE2x63e7Ba/fV+f2PhegO/HFh4gKQAowbbYcRiY6TQI4MoicOUyBKuacDWvChJ
UvUsCAU13cgx0rNI6qCD09IOx6iESgibQ6ZV9q7FO/Hdxkx5krVjbmwS5yBfp8iXcvvGqP3UafUV
1bqaeBVJw2uInjbUy9PUOW8B9nkghYasWUUpdDyrK3H4VCDsuKqoLCGzqKWD8Ia+o5e6nvOVjvWq
89RWh8SJLQx6jpBS00KimsO2MliqeE1laI81RELAv1Qx4Uah5BIYMSDx3Dgu1cRVhqZ8bhoDFJmx
rM1L0ujJ2qZdAwanLtY2cZ2Cp18JiwenK6Vb6GoDoB5LdSSKFSmDdV9rUEUsMusqNQi7CIM8bt1U
ZuoibYu+c6HCFDyBw7Z3KWImq5rabXnRm04u7iq95HnuyrJRxNzQCycAyUdmm56sm4h7etbiT0WO
AjJhRL5aoR30d6Qt1W1dswBsGqV6jlZUOpwjTcXwgyrAgiNYp7i06ovHTmMJ2LOTLl2rbcwuKCm7
NRPRcK4hPbpwQZ7fnSVQG3aVMu3XA7PurDbT4rWpAkZXxUTxirIl4CvVopVR1zirknwoN11K0kWQ
285tFQ/mI3yu2jM1lThxQ6J00LbjVj/XsizaJoGKXCsdxIYXUkmqhdIKcK1rJD5PCsWeD1mmbXhl
BOsmpsSzorq8ZwMtU09r++BZp628szowyYSFEI0LYmNt1XVITS56zcEjkkygaTJtZpQFv+hMFn5v
waDUx17YymrFZU7vjNAqTGNe2GU+qlLF8w60d14cJvY5JUoVuJI5Xf2tL3u1BlNYNjhXfdc5po+1
UnvQGgcomEjJ3MZQwvNY6XkNX59qg8g9lFSbNU5pbslQI5sb4pzbMgjaLQGEZlOk3J5zZPHOEq1K
fUOLmoeyIbkXECK9iKR0Du95cNUqY3CAFYP1iiBvtDObtLk0eFvMpZWkiypy4k1dtt0Lr9r0G1cM
gAiNGEldVCheoMeFR7iuXLdFlG+FGqi+UWXUz2gj5nnW0aea6gFxe0dYTxWI1B9ppXZb3jpslfSW
NlNDFi3ihNqPeRln80ox1FWXgjgg63OxaLRYm6s1g4pq1cc+raPmuaKYbrmeqs8is/szDYIm95yK
4KKPK3Umc6NcO3Ggvw5pTa4GIwWJiGknS6he4GQa4RS8lVVRbu1Bwd7poC2QsmMuK4fnfl9acmsr
2neYZqUbNZX+XIVhfG4AWb0OeqpeY7YZPtbAwjM5jX2uN9GmQBV8O6aQHQw4WZTqQObIYXdulDh2
FlbSQWnOBPd+aOnZPFGEvElJZMNlbfBVzAr6XcFAmgmVyVWUFM7cTAjST6y68MTAix3PhsRX2ghq
AYwVF6rMwQmfGM15UwyBb6pheU+rVlmmlsSJwyrylZ5E4EBzZLsO89pAnDQgwSPLTXXgXtOSbucU
OJ9Azpjnia8ZgT6jHY2+aXYqfbu2nRmvzGzRR0q3asFp88IyZ5gJzqzXWOT8rhVqvzOGIJoTlefn
SqOPKl1Nyc8Kp3KWNpUcg6eMaWJ7DVg6HeKmcaafGQoFV3cd12djiutZIrR6XkuRrDujjWc0o3qK
pbEHfU7V8q9RSXN/yAXZKpozvDTpEIM2r1PlrkyH2vFhVCcQoFWkSkA3EaXAd6iG4nVMy+9hfRUN
9oKsPYu5Ls+NmBjRUlZ5hrhmLVnpMlKFEXD5QZv7daQVZJvnMdRcF8BEytxZ8ryDY0EDpx67H7pU
o25hZUW2lE7RPZkicdxMj9mV09rpc4GM3NTtsxb6qDKIzjRkoSO+1vYwLgunfM1Kh65srRqYJxIW
lm41xJFwaQHot6c0FkOaGja7xh06k4duF/ZwMjjQRio8I1HMpaYHobZmpEMpgZN1oUuY0fezMDHM
OXAZxaolOL93CRdLk0eFcSb6AvSjOHtwEA/RpLlyZOLc5ClUMWvdVDI/tvIBsMGSgUNVlQmcuiFI
oJeBqBGwMh0ldBNcXEqGzaeKQrqAE5o+0TQovyoyGCpjifWrWIERr7ovrUDw2M1HJSy9SJPai1oz
YF7vkGjVMc51jw4pr9wyAycGZrN2b2SRgrAr18oO8VCHP7JBxQSxrMAqmQefmkJebI3H0Ni1cl4M
SDSgVawvlUYJtyoHmk2CUaQkxQ6DL2PAEdlB2yFW72QJ1pZO7XynIgPIt/lAwD5SWp1VnUGtq2xX
yQA+2WsuaUJeQzULrVcaSB2Eqm2aKbdCmXSShnYrhDEskVQFod2g60DCV9nRUsnUUN/lw8DVeZOw
fNOrlVnOArsOjEUmeBIsqEBCt1siLPliRY18jDJbYh5yvrPjXLu1nby8YNJpHgRvlTtNRcP7Ztnn
fhAWDMcfEYObmsd9cTawSvvmxCAo8po4ps851Q04wXldKFfCLAcAIsVQbSqqh4GXaNrQLxgCY4rb
C8qJGydhdVVkCKnPDD2M7hABd246OrAd/l+Cjw2JB5DZRKhoUYOrdF2oTf5YEJJFbhdTbVgNtEc4
vulYN7dUzuYxjMRkkWlDedVHgbrsA95f8yAIwpldDmYEDAOr5mbUaausxzCgZRg9RAmvNw3Uqi9l
rVa+obYWwo9MlI1LBkU/a9VSu0qSMljUgJAv1SHs1onTsusSZH07JUzKB1K28iFBOt7loGIVgDpS
kzyLltPLMms16GmSFAfMOOmIcGPLgbclhcbW2kzTovHsurFaj+UpCOmCQmzVXHFyT5cRWWB9L+ks
Sdv2Mi9KJ/Yq4ViZG+lhdo3jdop4cd6lM5De2oabkiJdjQk9yDWDScVdilyKa/DdOQ9guCjWgDaz
60BUDogXWpACuxI794patTgbaiO7B/GwgzWiQcZ8GgXcgdepY09O3UNoTCO6z2HevKCORuJSO6Q3
RJggVoAQie7aThhcZfDmv+QQiK+xV9sU2Z4KUVZdOzT5wtGHIllYFciCNpwV8oqXKYEaXc2MR2GZ
4jruDHNL2zAt7wUaDqtzSiykKCBeCPYQCS0Ht6TdANNV4EDbWlr8mso0uCZOBZ9qacBnYFnh98gI
7CtdShBaaGm/0doKrMvYhP0mtuSNSnMWw4dgg5yyxyZjkcy8C9oUpDSYRWvdHPR5rPeQKqrM9JbS
RN8NpLNfO2KATcmJLGSYKXaIcAFY+1J01hpQGePa1hWokeCHrplgWNRtI28Srbav1CGuz+M6pJ4Q
AwAVsdGfEVoGnl4Axx73rTKnDXI4A6eq7zs1KO8HHinrXLJwmZnIIgD7LuAIFg08FlKEtRrVeYYN
kpyFaRjPeW8Wc8KhG0oVJ3VDhRrrIlISvwfRusu6dp0G+rKvo7OsAXl7lrK7Ik1hoo8n31mQReXC
jDno3zpYrEbV0zPaJMmrFgj1foC/KplzJyIPmtWlwEbYZfVsS8XecWwUr3apjRQBamVvykKLH5K8
71+Rvd2knt2FlV9lAYx8igyXahlXUvVbIgTCKKmwt9IkpnR1bTBfEwiKNTOdVGm40sEZ9WzUcBu4
yFVu16rCzG8sywMUXpTYERTNuOFmkH41c6c402tVh0wsr5UnVsEqmhm5lT+SgWQcveQ0547OZA4/
h431xlaFiV2QtqsUQi5LmHDOUvTd8NpnWEjNIQQMmLdRC65uWZp+2XJ5jqxiYHibMMTZzupxeWjX
3Mjz854X1Y7AkD8zGE8fAk0tMDkMMVfVniduWoTmeaqWse/QQtlajtI/40Rov+aE8EUdk36bpgHM
s5pUrsKFAxOhAQQE20W0hSWavcBXVl+kmO++YVr8nGsmHOGW4bggC8KpQ+H6Ak4749zMCxtGhGmE
c1ITe0Gz1LrL+rS/xemJfxdYHGastqOFISjMccOJ6bWFKMxOj4l6CQonpI1B53TdV6HEdhU2iIOp
ZS9vU1o2C4vp4hGchOXcyoPmznEKuLecUjpgn5DRBZFJc6exDnIAcV41hqcbFXusYIf6RlRDG5lR
Yy4SnswBN+nnga1Gt0B7OS5i/uoNVS0s3H1r+Kyv7Ntc0epFje10a9cVFrAIltG8boZ6w3LmLBJD
B5MHJ2yuggByA6UM8ug4NVn1TGU+MxKsMGUcwdclrmFXqThlad2l7Gn2zULQ4ryGr+prAMMS6iFa
saCoykKvqObTJEk2CKyarp6JfgZKUgViJtR6VBMNyCQtISbSo0JTvGqV0n5VulR90FKrvbbBaPNg
a2F6p0AvZKXisM1cpOGED5kWVpcKkknWTUSc6yEjRooZR+sdbLjoOnG6eB5jPFjwuJv0MbUi/Zrz
il5ZWV191YOuuggFvIV5VSRLHFnMx7KS6L1eE6iXHprEqwO7feg7p18Hhgp6m1xWmHVK/CiSoV0O
iqn4NNTBJAYuq/Nck0j9SKVcdqFW33U4nt23AYOPMU60LMSqZKlbOEsA97IT8zrMQtnPWFEICjHk
wZzpGkfqfBTq5XUBpVa3g5n4GCtK+Gy3enwVR1X+DNsoA6kbFgHf7ssAS10D+N5MCSxmuG0/qDhu
x5mySrNARG5sd86dCUoT223AYG66tdXyO6FYyrne29mjYoXNo2ZjarpOx2Xm4mkgrbMLtVK8cbFt
MLOYs6OFaiEbybKyOUFJxDWypJaujHRzAc7e5hyYGXsGAjh1h8zzGAeEChwFrpFq2KIxIyrTsxPC
2EYLmxzvQoJqqYUFvQnrCM4dV+AA5UcqEFNvkaf/7/X7c0zn+73T73/+O3n9A7t18yoOfX7jTW8u
P/j1IMuLZDOE/5DvBcnsv1x+5IsNUDdigmDbRBB34pn94fHDtvYFwG849OCNQywPWX4/XX4KNb8g
zRKPxJ6CUDfUhP6Jzw+r0Dvv8KjeDdy8jtxFEPNDehMuxHc4kCHM8oLUoIDNAwZ/tQNhFKMv4fyo
LEtZT/9MX/Y0Zpvpr+m7t9/sP09fFj9vgVDtgMQXhryN/cP2z9k/9vhhBz/fP7LDgfnHC+2L2Jft
lHyYdWU1YCqPP9yXs//N/ru33xxVZ395+sucXnoq67jsUnH6t8L29xxV58P7pt/sfziV//bsj6p0
9HrgPgfVlyMH9+jCQXPtX2f668NqHv9838RHb1aABxDCW9rw1pgf/W767u2BU4HT56PXO3qno8dM
H49+clTw9Dy94tQtZUxXQlTFthr/KZ2w2AZ64ZKqUNbT99NX0J+IsbU4arF9+3P6ts5D4IyFGfvT
zbZZAJg7XZn+efs8XQKGN5jDmHo6+M2+wOm50y3774qyhCeaYa78fK/9z/a/fXue3jq6q/98kf17
N7k1JLP9z4kIlek93mrRkqFX5wfvOZaatHqwPn7PoyaanpixBCq6Y6n7Aqa/3m5+K2K6cao+zdjz
2xXV5GhNSuigzqcbNPtHZadPBy89fd7Xe2rwfYnTBZPDT1xCt2BZlQICXT084ASpo5fTPzlNTJ+I
Bj4lEoVv3wlFqZbVYKru9JPpApbMZjM4w/X+VpiO8XkK997+q+mvQWm8MDSss5rVP0oBjSxIUY1s
c/BTG2OjZX2yTLIoZl6EsTGr6kH13x4yvmEcDcM8bEri7e9TFbibbbMH0PhnJdSQwlGvx9v9V2ne
NRcpDJaftZqulfaw4NbQ7/bfK6181ThP1tMPpu+NSs080Tv5YqrC9F2A87ev170Dqsu/Gk9WgVxE
IHI7eD9ET+q1TqOX6a63+6WBFOAUuSLjnfuSu3pb4xx8sf+myIadndf19q1N+iBBjLSr4tW+zIxq
OAbW/d/qRCMLVLCg/vW+7ztxKtYeO7GorYPWnL4fOzFqhXU2lTxV49NO3Ndh35H773R07EFHThem
jiy05u90ZNa/dSRIfyLmjZ2YgpVxt2+Vn524LxP0dJkXYmQvpp9NrfCPOrGXyYvsK44MlbED67CZ
758+PfOTDpyuTz+fOpHjCL/az4d9J74VMM3CvBtzGH521jQLpw6cHjPd/L4DMy3j0HmJgBGF62+p
VuByQrQzu21a3VpFPSRpp499Tq2NPqQ4K49X4wT+6ySzHqdPANy0F8IJ1tMnrSHJNXIM3n7ZB012
mxbLerCam0gU+a1hZHOzGozL6RI845dU67Pz6d4ShzTX4KmznS5SuLVgw2n07cl1OVheGhc2nGl4
Ks65IRzySrKY7iV2KedhF2n+dLWF0Nmy6yHlOV1lvPlRn+kqFL3tg/qAvTea6oNMqux2qk/QsM10
pyWKt/pM16av/qrP9GGsjz3WZ/qkdPal/r4+5lif6eJUHwcOx/XUEjXgj56IOns5XQ1IP8JNUB+o
csRvDIP/yM6Hzxr/HSON3oX2/x4AYPGaj5if+vhR/wtj/4iyf3YMuPo/138s84z9scE/hweB6b63
kwAhxhdQ01KE8OEPnez2H6AlgJG+2AbwR1AvtKDZfhD717QvOCKoBkjKRjUpJNb8PAjgEpwjAG7j
DACwH4QW/sk5ANUp9pF/BSIKloGg74T9P4DNqQzS22HVqJu0tryEIbshvj9oiQ/gJ++BefsnjyUe
PLnp6zQrtVbdEMQ7BlO5MmPD79vgBFD0iBls//wjVEtjid6K41rdsCdpus23FrqmX+Vt9Ux3Kk7k
HMEjLwEh5X24+7xC75G/+wLRFYcVsqE/qMlQqpuSDT4OG57pfDMc8Aikl4OyBaoLwcvXz4v6Xa8c
wcUzHenvwYCiFHYm6gvLKN3PH4zz6IfdPSaxHnQKFsFBi4Af3YD/aNbC9+HQy6BBMC/t3gCMmOa/
QcH95t0nhtSDIiLdbpS2xLund91WnAOVURtudW/obnwB98/XEQCfe+Tb5xU6Yk382SsT38tBcQqP
gl4tCrIxZboFMmHRRM66tfIljZtzGXcu7TpP79gSNX9ktYMaF1uo6l1lYEECN8WK1+k1h15YAWdU
ycrnri1ODNH3J+z9qx2drJFvajdWrqqbjvIHcLq5AgNV0XEkNotFz+wTxfyuwce+PmgBkjREBDka
PAy/GsO9mp3oyd89d5zYB89lmVLVSY2lIagB8mi+d/Xd5332u3YZCzx8cJd3wlTxwlLqc64iMiSg
zoHwp6MuQn6CE3finvpgZTtGIIOIVLPyZFA3VH+19WEnBOBuILfv4p0dAtAhLWsdIz/SkqAvbHWP
5Mk6VyksK3iLY6hTxY7HbChe9KDdJBmkA+qVzIq5Yg3nVmki1pz7UjaLlCl+ZGQ7HrQz20a8PGir
ZYc8RKSg+o56hbRNjLPE7Qq+rWzYMw0AeBW8lve2Evkg2l7n8W1dfy2QOEab8KxXs3OJBCvetTMR
WEAodWdtF3txpiGEpiOi1iwIE74VV4tclF4fbFpdWdRoR0nyXUI2hnU+RFC+KR9zDRCVKlrw6CXl
KZhkrBkUe1yhPQ/OPR90F0iDy8879TfL/XEaaobQYGgjRLuJh1szux2CbRWdGC8T3+pHXXm0HHLe
VKlMMJHMMnbTAYH6JvxOas3nCCQ3AnoFSKgpMbUlQN8GSO21cF4AEMNUsYpiutDSJwpsGbfYVhSl
S6mxzADzkhbf2Kl+FXTaV2ATZr08pfn9m61i4p87GOFZzUpZIEa0aZrCd5p1mqeuyRFSA6gmrx6G
wQae5xRZ5UST+kHzHKP+MU27gShC3eg26OM4aP2DGmGYr4GqQ6hVWfXJK+HWJpX0vK/asyaFIFpK
V8yELR5B9I7Bzy+Yl0j1XsmzryW0KNgtZwAzwO08BM1cl/0jaFu9Brn/ORSeOV87eula0HzOqWcK
uYoxwIO09kjC3KoBv4Npu1l0w8AUlqX5QusGT5i2x9TrltwF9gAxCpjkwBOnovU+H4C/Wa6OhQ0C
JB+3MkWba9ICnLdzRbz4/MlHiZA/F/LjJI6cJICjKETdQD7Q623p6TBpHOObwh9zAHeKAgifa6O8
Ev0Z4w+kXrdIUXUUAGxl71XIlI3slyEOZymgjRJwCB5d8rTy8gGadJo4lRH+uwY42gfMnOulZTr9
Bkj/JTPEjisvnzfAbxbsY75cJ+Lg3c40zL90befSz6xdbERubiPAHJ0gu/zN+nEsGF+0jEdOi91G
KOdR9M0IgGXPTlg9v7MVjykm4iJt4rrH2KigXDTyovNz40JH0uz/5ey6lmTFle0XEYE3r8JVFeW6
2vcL0RZvhBV8/V30cb2Zpoi7Y5+ZExMxgwohpVKZy4x2bOdu5AyP9dq5g0Pst804yxJL4OLjUsBQ
0HkzYw7AQYD8ARizhXokY/930ZafRUQ1zetOqDFKwx5l7pNrL4hl1z/2jAb7v9U+zxHVXh2LYEDy
6fW7ybWxdOCBeYhgggetDGcSq8yc3luTNZmuMr/MmGhMQfRHsKQG1TW+Y3gXEaK6MueipWarA9rC
6oPA2KHyRyIlL1XxJDGnC2IrSo2DnzxESWOyyDcjrgbxGf7LHTVhbuKKFFyKTvEUFQgdXbOlOHH8
XNwUowFLB82MCgmA2DOAdyc5u+PjnNTZaw07PD1D3xwUB06zI+xf3pF7lZRslag53Uz+uTREAwSU
ny8K1BnLBl+DpsfePxhOtItvMXgmEwC6ZO5LyQh/lm/RvN/AsSTV9xq3ocWm9i09NidGxtv1Dzyj
qfznA8MJ48/foZZDXUVRhgmH/lp6zi6GM24TL9tIG+YxD+1nu3bh4W51Zu+AOrHvT6GGwiLJb/hN
6q45u09x6bfpmMWrMvRToKfVEVfPhvR94nRd5wnlG5+qf3Uk/MMgkDbjyIl+gmM4dLVs2wW312fw
93iIk+/PCWyzKMY+Rz6SRCKWixUqT3IKZLwek7FY43v+Hs7/YSANyZ1GiWJ/9NLgvau9CtjB679+
IRpCT/rPn1/GVQlKCPKFiRSdgNGvQo+WM6kFjwpXgAwmJLyd62P9HtXByfpzqJ5BJFjzxdFTa5jG
5ZolJponrvkCyEtzNAtVME6vainCHEGiuCBqaWpksDmiOQB7e/6OQd03etVuQ5E0+9KBK8EuM6vN
GciyrbITnc4GIPpBfdd2ObjJzJZAnzVutB29U50GptVr+p8LszC34AoS3i/4xBhxk0qA/McFEO1W
BYJv1yd5YTnO5eSgrR8A61ThpgO9Ri25Y/xZiQBFgySs2H9cH2NhpvVZzIgGKWs1gPC8snvquYwE
arS2HBfivz6LA1GRVu3QIg5UVnJstsAa46TpdulFxymzdizPJGr+G/T06dv8OGXCsQNQK8MojUWJ
aArEOF6mAw0+bFjt3F61r0/U4kDTDP4YqGxwrQP4eMThqd6kZwDjHbYJ3AgrC06Bp+Z+jYm+9Emk
PwdiwAmyKsUbqTQmlXGu1RUPkaXlOosPnAgsXzs9OAhOWb8L6kOZXa7Pzky7+X+fYRYQ0naI+q7H
7KiualK3cMNT6si2AXHayhPc+IjLtp0ecO2Fw0bihIfe++svM4sWolHHXDwtAfFGdflD7Spe58kW
2yV3HCJAfs+er7/l0hqYWwgH2WgETYm3FN1m390ZTmZn0MzkneYYergtOasiSL/fNMW5RDtETeuK
UowEvLDTH1RzsOE8tPddtAOhp5psJTc5d5fxPtytzePCupsDRhKKPL2qMWQW3DDphfaf12dtYdnN
RcSbpIx8AF6wcdKdDHInX57SYFiJkTOK/H8XnjaN+mNb8qynANXhqBhc2Gbuy9v6PjjIVraXnfwG
RYFVV7OFaKzN9j/IBqOfdvLooWrmQ9bz4j8YHr2f/NrYV36EHnn2DhLMIT40K8ttaQ3MAkEY9UOu
NZi4gqZmOMQ2P46krTOCNpzJ/NpM69FkubYSsJe+/yw8BE3oR3GB4VT+1LGHJFw7x75Vbn7JCP8h
Od7VFADJEvds0lgZ+ehJgT8GoeRt0jCrySfqJshVGP6ek0co4+CPbqlIXEqCP2bqhna9qTcfqQn5
M9L/7eKZRY4sjBL8Txo96Ra6n+O22OF+YGt2/aQ+dZfyXlwTZF6Y27nCQMuVcUtlDNTvmDMc4tuq
IZUHOMFO3eT3+iU1s8fru02cPtcvk63ObiPSKFBOShANqQ3A5Vnan+gOyreOelYuNWZU2xmwzq7c
6Da+gXv9fbtSrl66fqizVKJvwDEdIZXpPUCsDvVV8+EB3DLyktkRgVSfA7VfG35p0Kdtred79HHM
FD9gNRBM3+y3956lGzrwbqAFYopH45XTUPoqRsgfgmuSRiB7PXHAFoOqHzXn6/O8ENXmai2JUAl+
V2nYLYqXDVufnYX87e8ePYs0Ge1LdJURaWLA7EYfXP/Bgx/JSuo+E1H9b8Sc+1AlmW+kfIDcXdR5
8+0NUpXQuqWgd4CBb///PCr+N8gsmMSAP4JGi69RBA5TLVHeXp+bpY00yzMgkEZzn+mjB7M+UnH7
KHz5uwfPQsEAfRUBmSQeXJ7zbOs3K2WXhXWiTMH9x/lUSW0WayE+Zh56aQvttBy2wGwlgC09fLbX
4XdVS8YUv3TQhsUsQCX3pkjW5HS+W3u/bClltqN5TewDfUp5M7/bxYpqhkZqctmmbVoiJAKwzfcG
mDgKlOVleGMPWgQu4CUVXMZtU/BXRiNyW2EXAVFz/SMtnIhzneaojQoOaPjRaw04HX/5GbQ0QnEz
gOvV57lZ8I+NtHo4LA02yyy6IpJLGFUMkH3MhB0XvUiwaB311waeX2BhmqOrZs8psoEB17Nc2Eku
eKgwjrv+qkufdhYEWFcpYZniVaNs56dvQftUcR9/9+hZXgFeIpSGpyXZSILpN5mTpZeIE1e+0dIB
NFeUTDUVYKxKZJ5YYbV0MBbqQrsYStIUlFBBsWtkfxBQtyX+URxaj696wgeBXUqR1csBxD80ApcB
pxCiY5FzVhqjKcepWzmUVuZ2msPf1vUsiIyqACUUKER5IY+uETwDhrVUZ3HLzMIIGzWagmqEuGdP
AqLFUbarW21Tw0M+JS4gVHsBJ3BmlYdoJZ5P59svLzM32ZPHwq/bZBpxOKnDXcxBpbSEY9XaK4kL
ia88CzI0roZcnSJjj7UeyTdKDfnVahOrhcnp0GELa5DmkjcObCZ4ZUEg4gvaKQKwiGjSR5lhNf2r
3slgZx+jBFTnzBabxkrk0KXQvaG8dgjBQ5dX0p+l2ZiFrIqPa6PuQagbFLDxxrs8+8iExoR3y0rI
XVg78jTwj3iOnmVLa4kfPIEHw6R55foVGMpCff5bXuTnk1NFKUMoNw5ea6I157D9ZKERWswUzN6q
7Mc9dAzd9u+Ope/K24/XGIUiCYYStWKt68yu+wibB79lK/trKQTIswgD5j0TWIyvQO3WBtVvW219
V9+V52QDdr9F9+qT/mTs2u1o++QVXpsrsWfp48yyDgl4ZugiCKMHNQYz1hVTF9dMCZbSJnkWNGia
gWVBC3weyBFHpDY1e9LaOZaubl+Py4tDzIKHAVmKWk2VadqYxd+L92h32xB9uxXu/03sWYbxTD/3
l3AhzfIRDnCIAaZw0xijxT3WNwi89miP9+P6GFNk+G2MWcQwgC3vEuoz79uh1hXhJsKjFZBxpPUh
OwpJDAiuDlbmtJ4aVzZ8cx2xOf//NGX/m3pKsxBQQruwqcDc8zoEKe65yxsbAMzNyjdaWGITI+jn
LoUcQ6SEPUOAcZnDLAnuyD6+UmfvXhMLlK6VMLNU15hb5nUD7gDQ/PhXNDjBktZCPuXmUOGtUL9e
HWZaWr99quk1f8QB5oPgIBTT65i5Rc0MWn4VRshXF/VCHjMXfOx5LiorGestD89MEV+o+up39dP1
r7EAkQCQ8s+fX6nSvze8XxdAbT9zNNlHoAT0YHbXwU1BIYxHzaA64oQirQHdEP2zh7ZNDFUD8DyJ
EeXAfQPjcxennUnzQyTelexmNO61tCeNcDeALFkBfqLxkcdiZnPwNMr0fIuK0ymItqq+acVdGg6b
OuAOUKBxBg10ST00fRkJz7iDUJLJ1fcZDgsfChU1f1PxKy8/sz7730KfRaRG0bJK7/ppiQxu5Uyy
rABe2AXcBxFjrWSrw/MM2mXoeFyf7m+cy2+rZRagQCyPKIis6CXK8OnWboMwgKJd66Tte+FTJwtT
QJ1egtUG/8JmmwvuhYxv/JyilqFzdp5v5GFFlXxmZPDfqfuuYfxY9knU87lscCj8kMkBGvpQ3kiC
HSBkVkqQLngZbmrbm5Vpm+LeL9P2nVn9GE0DkTbwFYxW2NQeoJ2LS3fhahf+2Xf2+0mvrd+EB/p2
fbiFHTd3t+ayWBjSaVnkYG2rA96tQPM7WYMlLR3uc2ixlI2BCm7r1NfpbQmeiPQQnvStfM7c7MDZ
hqm5gSnZmZMe9Ev4iYy+WAm+C5no3IdBlctcBaeXeQJwnTKFTkzFm311lwpfim+sRd6lrzVLXoy0
AcudoaI8fasOpguGI1nJpjYDGzbrMHkGVs+NPbjtrWyrpQ82C2IUgmrQNsOECuNZA1CBp5JpgKx+
fTksrvVZmEgAbMrUBO+j3jCL7VENfJssBd5bq93W5+GWHaAP6VwfTFrasbMI4acl8KVNO3ha/JpC
xUqVd1JWwzj6Tlfvx0J2DGhIiVVLYqMxB9jqUohgUkXdRvDyKBT0NTL4tobwEBoELNrBaVhkQf3y
RgQOPKveQ4i9FfknYxslP2qwHvFLMuaq1TU85ElGS47pylcRlqLd9x3vx7aVO6GD6RGqK1mtWmPQ
25qSWFHJW136Evsgt9OPVgxccUhNbUghgF2REFItPugpAwidbbEtIJZgSG8JJNdCyDJJZeUUBZI7
4bWujkHSmqyxYdRkZppiQ8KGMHXbcoHV57EbVo3Z4sm0u6P82UhSW6G3vNqRIP2AUBapev7CBsER
ghKErxIUecHhMw1yMLj/capDfTBdeqj2RPQsJRU0iGSrTp77yBOD1o50O64+EjZYEKJBy/pU+o9c
eoaoBqlxcyyMmKiNSkBxhwicCamXPN/VqUDEpCBdt1cigDAbSM2UcEeIzFAD/JHqphQALJHej8pZ
K1Aj0WG/DllP2ByTPDz5g25mgWwnvHJs9YcoOGJNQrcmsesaSu0tROlyM00jM9ObjR6rJoM4wBiI
kK2D80KB6rHw0IX6GVwKMxW0v7sHzWHmI0QKIjqVAvR632mHqHmq5ZVotVA/+r7n/Vg+AORTBeKf
yIITmUDGAtfy3snKQ9H7JnQsrLDMdjAFsK7vvIUg8r37f4wG8bgCJIyBeXn+nMUHJYPmYv98/dkL
l+pvwMmPZ+tCVEIaB5vajxgJIEOtF3dDRU0Isa0EqaURZmlo3XZ80k5nSj2eavqiJts+ek3XigLf
B8QvB/AcMy7mDQdtZIRABQ2owRxM9AUJRccpdgKbMxVbcHsLviDoRkQw9YXjPMlXc+ylA3MOoRbS
KIW0H0YP91DkwY14ujZAFxf9EMMuPWop7jOsNkz0RKarMLeytBffehb4e0lsoQ6AOh/ijAV+o0cv
0SY0A/KumeIWoofTiL6JuGupDiRENusuYwsn9XdI/bFi8rKshLwKIE8MwDozoEVHMfF8ZubsEg8Q
6bm+MJdC9BwiXXFtJ6O4BKBQ89QHzzw9+z1P0OhBeqCQSgBVKH2I2q/rwy3ssTkUuVBhIJLHqNBk
uau1o1XLhQPk31qauDBp/Ozi2g60yOWwHjxjI7qCI5vQndkox3xTboK95IpwM/WPyaN0d/1tFvIc
ftqLP76RkKTSEE79Oj4qj3D/3jQRrgvA7PlJvQmhWDRAUvX6UNLCNXOONFaLqIGeDcKsJu11nHuc
IZgjf84pZ4pj45TGW9/v9QjSh/mJx2mFsw7QZFLHQCNHUI0anESAyRSENPnesJUOZpDdh9b5B27S
x5Qbt8LhW7eqlWmCnSb7Pq+d6z99gaQAh74/p4mpLJd0YFU9TX1XQHSvYShXZ6LZjrqZQ1qmxYnf
ayQuYW493IrZSS0/OOh2MYiCxRm4KZBwERPqoSxJ6ppZZWtnbUR47palR5Xf+KCUXP+p0y/6JcrN
0dCMcXplNGjsyQD6cURaRQ5Pme9vDxb/nIJR9oMCOdp0fxF3/g4hxK68aN/CHqgxIay40iVfODDn
4GeAIvVUgyCCV5Z3hb5nvK1HZjRC5HVTJFu/2P7dNM1S1EgJwpApWIujv6WVAPFxtvIBFrJfYQ55
Dooqgnoo3kDjXtTqFQJ4Brh4lfGSFlutuBEbp/ZBxdTedf9hEBO7gV5rEXe7HJQLFmVQP6uPoYA2
iBaaMagWod8+ydyrX6vmmNY29AFNQ09PRQavQwrmkGHK4i6MH6C8DOlb2f6bCYKB45+fu5E15g8c
P3oGj6KJ76APc/3BC4QLqOf8+WQ//c/8lBbvol6B62OyazzhyC5lRsZjt0MubIU4hnNXPnKAf0qn
ytHtf7swLFY/fw/gkNr5c3w9FGKunbK9Nv3y697yy23Qnq+/3O+7D8bDfz7bb8D1DSEc4Gn6e16c
ubXkS9CmbfbP7QeXrD+fPDZ82I4GLvSVIBKxgp9wdUn6l0w4hakJ5dQJnfyWQ3M+2Aj+OS1fbhTi
8ztJvx/yXQvmevkgBC8Shd+VGJuxQTr8nzbyrggamc6ZwfCV9i3Js9e0pyZITgCbPrPG5OE3oMBZ
iLpxkBMJ3jsN5B4jvbUEaFlXZvBVdF5U3akQtJL8zuagfFWnBzZ8+txeN3ZQFxMUNGJgw4J81Cvz
Az8eUsVrhs+m2pSyI3DPanIbjWcOnlVO1T9RPdoGSfFgCPTMBcmpB4VfyRITgkmO0OyzbqNpyY2C
1KWOd5CEFe8q9XnoT3H8OLQ2yFhGfKvoL021r1Qr6B75OwQU3HQgOqarjj6gTmuUIBNsIQ0CVdNX
rblEASyF/COMP8bYgx4zuAhhe1JrK1MPMVPNRtItCYJ2dQcmlW/WKMgHb6WSkxC80qi56xtPFkhP
7ag8YxIHKNj0l7HF5To48zlE1SAjveW5Y5Jvgmxf0tNAbyO6TdO9GnJWr8aE6Q6LtyJKr7EdA/Jp
9Cd4R5Cxuk9kr5Q+ctyM03g/5rd9Ry0Kpb+JkVh/hLqdjNCy002FaUctFp4GIX8J1ccQ176au8H7
y+3H9cW9gC2H0+mfazAWU16iZY8EfVfbOPzcbJee2GNiSi7w1Xbjyhtl7TKw0ET910b4kZnUA4vH
aJza/CbaRxgMCgtv7ef4qFrGYTKc1L1wF79Iz1BbXbms/Z57CXOIWgjdZaERJKR2CTgaFFXfAXdh
LYjQ8dQhsBauTORCBNJmh0/QSwMk8kK09Y3eaofclKO3XH/4u680h5kV9ajwpYav1DnddjgWu2zH
kD1CQtCMPehibKJT6F4fawHuBeLfnyuCg6zYWOgYizdHK9twj70LlBfcmCfn4pFM1ucQXjHvMye3
1U0Ex/XMym38hQsHZ13/EQuzOYecMUlqAyiHoHJWPlfwJpxcGYPV+9NS3J2t+S6QelrwOM3DPXNg
eIYejA9QomF+Vp5xQRpqY/uZotWAWKHb0SPkaK+/1hTYfwv4s3xLzlDwKhgG7sVdYhzGYGWRL7Ty
hTltg4JIGgYhw/oARdFAmhzFJJdHi6KWChlfCCDe9eMmprfCSA7Qcea0Z055F0agMfltWDwEqLLy
fHUMcxDttBdoqz+M8IfhKp3QwpWlNS/WpQmY7RKfbyCBLwBcB590WC04fLBSyVh48JyxQcdIimPQ
ar2BM0g5QAN8WAMgLigWwK3ozw0RUSlpq7oZPW6jEAVchJq8TZhHwFi9yba2Qp0/+a4ufKxVjr+r
O7+slDl9Q1fzHCr1KFGC8m0ZT0JH/pWey1br0L220536lO/WakzfkI/fhpvlT7CxzP+FsQyARMZK
sov+pVLcyMD3z0azzN9K+RwZJamSE+YDpT9qFf65QM1ULSPIk375/GFgCTDgYK1Dwz0c3svhyGK0
jnrIw4akrG9LKJFD1l4MzWEsnAhs+y5NrCEd92OVbXkxtDT9mDCYkvKi28tvLf8W1udRdkA11IKT
Ih3DCGnGmrTG0pKZ5XWGyg1CBpFUj9KLHHooGK7s8gXOBJrufy6YuGNCIgdY5dNymcgruQUXBKtA
hcZHt3dCykJXwoUVghnuIMWM5vLfASUgVPnn0JKiSlw23ehG/r0Iz2ohrFyBpsX+2wqZha5BhxdI
y/mDJ70PyiNUjWGR4gZ3AlUcbRX0vxD2oZDzR+Uib1nA9/WAZERHTjog/80fO0SK69F3oa8q6LPo
A11ZCXpvMgPVF/4CoebJvRaZWhla0BAmVP9ENdrligZ3rqo0lUqCJUNqaTG0aeCRfW5KuEIH3Etb
K9iO0B+4/rMWZnbOPRlBNMvAehw8XYtNqoHn/CiMuL4gaYzLbXJ7fZTvouQvH3BOPAl6P5EVAcd6
BbqJ5DSn6hS50FTcqk57ylaYSAvoBnAF//yCAUSJS6nCKPkeGLDd1FtDmo3eGgqRDrddTVKmT/bb
28wCVsRx4xAnyCSlp/qoecJGwl/BTXrKPuNjdkaiv2EHflMetK1hcXcrc7iwPuecFPipqJQr8HbU
bvaaMzHfuk0CopCMhEjcpLssJ759fbBv/NFvrziLIh0ftyXca9Deqz78rjQN9V5nMlSS9onWEdV4
NoqtEaPUjVqbHN7ooWqpyafOLgqaPCMFLoHnHaWC0zi7F9WdFIBuwg6F2JgQ1HdT/UluOhvaKBxH
UVWK7D4/NvnjKB7H4hxqtgz1FMEdwMGuk7u4fx2KNajN9AK/vNiknvWzPikVYqnCxwX9kyY7hJJh
69oaB3fhA83B+wqai4YiIm9Uped8BAsCxB19rYG8FNfV2ReRlFyGtQ2ePsV15oyw864JPCRsZEo2
8DUAC/UWkLfIB6rvXkO62kpemrNZXBdLGW4Q0ZTg0QRtu8istHBloS2FRXUW2iO/UGCj9B0ZqF3D
jjc02Qaq1egk1JZOjgoS+8pcU+VauJCpsxivwRYi1grghhqnQy8xJ+DxQwVzDTm/NFGzGA9F8pRX
W7xM1r51+nEI1pAlC797jvcfuaoyqNji0rBVHCBjbSBf3dSDeQYJyRfargff1ldpFksfRZklnfrI
UP3mk2m4cq88gRlt5ehqgWhri069rUhn8w6K0OhnXY83CyBFYU4KGDTIDEhaPCHGanIHfzcbqa15
369D3xaC9j9R/rC1GlWM8PDCkRMj+5LE5Ov6z/+9xiwoU0T4UVrooeA3pjKezaMHGJDP5+P9Gjrq
O+n+JWDNXfZ8OMbqJZQtvF4pzSAeaqIK8auhQ8goDR4V+VBHN7h/2XrRm4kIa5mBmaLqE10/l5AR
JLVauLl8FsVbTod2VXbI+pdxeO0CK6PAG+s5NM8yWzG6FznzYZ+JFLpAyuG3ptKACViFDYT70Zu/
z2VHBfit2irdURL3fAZpfQhajRzctrJdNOZbFgMJ0KD0TR9YzTQ7CRWVCAM8RYVRCcwRfPYR/k5c
UG79JAM4o90MnQ92h5Tt/QJYTjGHx81WNDzGUIDzwmBTp6Ir1oDKCUycpOt9Uw9Su/Sj89gXXsTZ
ha9tYFEMa6ZBIpXabgsDvxAmH6MEQfxAcOGR6OS9cWdEKiyiwkDdFNLaxxEWNrwyi4xCW7Ms7vHh
n17e7gL783G/C8ltAMjm9YW1lNLMaQ8Fb/BSaERYtU8vEbm4rru///q4/vCF3E+ZBUO5hvVV24VA
1YwwuzFOWvpE+9AO0zc5/xjHlZLOUuiaxUTYvkm0pyC85GXtlmPuFBwwKzEaguolHZ6uv8rSPH1D
OX/swAiYVpnF+BAeyrWkJiPmakR03OXmymwtIOmFOWMhEXxVTibMaaHwZuBn8FHadpAHSC3OFuKN
opaEr6AYh/Se4RieguNfXqzkaW5/vB1XwwJU5jn0cKXGDoxLGasrC2whZ5kTD2jbV4wHz95L/Fsd
Dj6yUhO4Zq2F9ekU/yV4ybPACMygyIQWP1wV3MABakUrTuFtdCeOR3VwvjLD/cui3Zx6IEIcOwxY
AHqj9sJylJsU5I/MXyuefYNDf3uT2U6Hr1rd5xEWWGl1juiGW/x9KkoSGcjLHjIi0OnD9Vq2ml0F
Ij2U+RyUR8lr4pR4xzX/8oWD5lsV6edCGAqWcD6a+b4OT6SBtyLphjEQ5QBa67H44Cfn1MMqEGJp
dcwiBPyDRrWrAU0QpR38NgnkjYnG3XOcZo5gx2UZLOPS3FXKyoojZpcNb/F+Z+bxQ+Jbf7mzZ/FD
gg9iX0eIgI319Ha6u5yfdXJ/u7Kpv4Hvv3zWOXGhihnLjBIxsMxhDBegFiI8hBLc7vMn3vhkxWAm
TQ2iD9wuZcUucRClMH9j6YlTYIYl78awt4wGUrUgjkrCg6zDFEPYcv17Hl8S1j3DGIwksLn1he6t
716T+hYwCB6c8Ki3m7Ejcauv3H6/uQL/fBV+nkKF4BD4fmn0Xiw9SHCEHQB18PXAzvSPToM7QL+p
oDcpMIHkWCEGsHBwgAJtCq0rY1cmKmmz11iEWU8X144GKQ847aIrFMNpER0TNLPQr6L5aA7ICpqS
uSo0CUupJIZ/awwoqHJu2nOW2kD1HknA3319aZaJxpk05JJS4aotnBXxNqbPItS1q1ZFVTk+VOEn
Vx3ghmRWndtK20i8XB934dCasz3iUIG0QIwbTxYeWrRrFOzqEt5FXq//7dE+53wMiq42WN1QSyOV
xayRfH6+Iym9v725/g7y77F3zvWoqrhOU0lnXmz4KB1dGm6l4b7USfsGKvyIQkUwRhpsOadfPqXr
sQV9HJy4uCCg0KiS3E7JEXc2e/D+ThlKmPM9KKSwY0Bf0ODq4amYvzJ2X/ydkogwZ3sYQRuVsArF
ZUe5xNJ9zO5VupL7LMRPaRY/6zLhY3hSQRtHOIlja+napcqDtci4tEhnkbHOqn5QRBx5qHyjyhs7
40af4PLu+/N9aHPb4MSd1wpCC28y50xU2VCVnYAP0HQ7Kb5r0i0V76+v06Uu8Jw2UUVp1UB/GS0O
5PPw6iZhTonEP1TQChlhRF+1jEgR5LoiGX6LHwaVzSwvdnATPxTCuJKqLOyWOZsi1gOhiVXcsHn9
iSsesvr2+tstPXdWb4p4mKAFAl5OLB9yaRtmm+vPFfUFJKYwp0zIvZxnaZEDUYP9V1lt5vYI4onN
7WHDjXYIew4utHGocpR9M+9ImRDYKcLjDpgxtbOL2gn0sxRbIuBn4YaDFVpky62VSq8FddN9tIGN
MYXVt25poCgYbqubfmw2gZtEDqzwOpjEGLhyEcA4hHfc7/xiE8d2G5qaanLhRyV4jf8RdoR702Ov
jq1WJuJ9LJJQdAx4ABp3MTRRvmDwqWgQo7CBPQoTIt7EH5V8X9hVb7NTLzyVKArhwtC46hcFtA2w
PQg1KlsJvoCRI0N8MNNJzUWkqSuzPfbNfvI0xr0Q5jE4XksiAlt+jhVAcQFtELbBmbXn3Cdle0Th
ryp38JFppcodi9blRofG4obeSZVl3AQSv5EZVMaEYt89DF+a1DnaF5CB4lNj9A73jtZmOexT9aIG
ObYD8jHY6A5boXrXjI5Ixb6ErFqx1746atPYTeNdfO4DwPfMWrfGrXaB4A+lZ0V95/GfZSLchkBp
MKs7GpAUCnvcRc8lN1dey7N407oxtbEhqru42CDjw2UWPiGjSEaelDjo6xcpdhLcRnAgU1vEk9Xb
tv7QIWvuW/jvYsBhgJklQIxkF/yw/ojGSYg2c2p2dxAfZSAQQH24BtJ7mwW2CId6+Khmn31vWIb2
xLAtE3EPi2MyKq7wlcD7E+A5yMY5ygcsy7vIFN9qh9/LiandxJqZbwzY2hAjt3vIQ4oHuGgE3U1P
X5IeUhX7IbzpardqNrDsgQhiKlo0hwOYXXGb/qYeSHYJnK55GgM7DV0IMoTPATD8FRlDayys/pJ7
xiPVT7FgTr8AptDwT39iL11oVpzdn5XmqEPKGJQEVA3UbgMfai3fCoalySeARCXFprKlPPohlLrp
UR7sMXM0gxRvEcjooz3ggpds+osRElGA9NfQErHb6sxpfBMinD21uGMKhLNh9qnZFFuVbZixCeqH
HCso2dV46Qtgo3X17mdWmxAIXBj7BqZpxUdS7AaetLsIoHRryB8StF3gmcQ9+P6BMavID7p8Kul2
9ANC45saPTzdiiE+n8Fy2M2LfZhYnUA6/QE1H+UR1fbwSYUoHXWHzIrfayz+wORA7x1t9Dp7ONpn
2DxE8E/BTdWaYW2V9DBQYE8shpWjXAyNGLBxp9M/csFFcQAeCjNYxrulYAWBA5lr9TV9SqBNq217
DdtvI34VUO04Z/Bt1hPMBgkejTe0vYPK1BQTnDDfuFVHm3XYTvgIe6W+q1Mby1WEMNNH0cMGGrKs
xHgapS2lsLc+wBYeWSUGCJ864aOsNyNz/YcqcrgB018Lu+wz3WqRy8O7ZEuTj4mJOdzgU1D/E7tF
adxGNqkEXZhbTiRqa1XCfTTs6sRFfPI3evipQlC6CD8YpFFriEQo8Jm3u8gRi5aU2GsRnFS3EALn
+KNcv+TA7Ld2pRwC0YUAAXR/9NqlmUnBajHQfDzSzoS6A9ZQ38KFyITnrIJ/RyDQJPHhmD5h8AvU
wYgYwb852Y7jtoZRaWfpQmLW8Z6JN5BcVLhtkd1IOiTMTnXvFbHdwW7+JniPdVNvD7VE4AxPOVfZ
a52Dn1G2uziwJJS3EOzTLRyIKk+XTB2NcWqKElDO4OMQZdgM8VFO3Fj98MsBV0OvA9gTtBsUiOlj
BfFLBIL6KZWs9p5liECm5gM0BKHGjaRBsdvhIeQEL99XyM8j0PCf6mAKHtzB/4+z81huHInW9BMh
At5sARAEvSgvbRCy8N7j6edjzSxqdEvNiVl0VHd1lUgkMk8e85vL33saPvvHHKzugnL9iu9lncSD
lR1qabV0TjE/Gjjukgq+G7twTed48DoF/KBN0BMwuUFp81s13ObUg1Fq7NxXBXv4GI1VNDoNNIVy
m75h2cnOTn2LQf7kjN2qSLeqsc6T9dyclsQZ9NcssDtsMWV38QPZmR9qOODjndHc5tM2FlBL/9JT
KpIus835prYeBkD8yi69FfZ4B9yj94J78TbVHeNyS5LCzs85xY1cvS3ZvtJABuybZqXdmufhKfqc
5V09+c3n0jucc5TT3DHFtD2saLVqTtFV+MSzx5XGVjEllkIUHJveFQ3FGTUSGM5+Z13s4wgvIn6a
l6uhbWxJQac4xOQ142XyRTPc+jK9WWeg7/qYeCFPtizvmia1h/TLqOOjyjQsJpXX9POCqr06BI5+
MW613rIJh9vY7XrNZ/p/yme3FTGHW6mrRL2r9WMXf8Tp45DsNQyww7uw28fBOcjX2Mrz7ldzfyzL
hyo9yuY6z3bTsi2He6771VJ7g+g21srpteMgHPK5d8KQ70qIaK29unTuYh1rzL5q7kQo0RMAjKn4
NuWXRXqXgxfTXA/Byxy8SP13xv8zpLXYl6u4HLZzdpMGq9zYR8aHChmh2pYywObwk5wkEns34LvJ
JkmftcrDUwn5d4pRd+NYKeIxoJDNytyVzAcmFV4o1H7KBWwEXy2AkAn92x5cpXm/BIdUrg7RjAZc
CtoqLTZLfysqKt90XC8TtrnoKw7rDFmMYo3nklOq40ZVuUfe5xIPAKv2lr66azgYRUGlM72PQruh
rbXqWGcufKHdSrXoi1O3Rvti02LNPmIwPpraehIbZ870TdN/BTw75FbbiE+ZYu2kYexsAxGJzJCc
vifuqhq2FrrdiPdKkNodluKBoO+t+EZTT4Z4g0+WM3MJGIKJEkruRLF6qEzhFLWCb3bQBOb7gP5d
lnAHdXuNfTBmkitMm0aQnCjhQWi959VnM6WkAdma0Y5jLqarIXw/LwipceOGgeqGJN6FBqdMGG0J
gGiTYS3bn4YRWBMVP7Qbv0o/MknF417f1g39r9q0x4ZXFeROqbzGOIEqWWkb/WDncm+bIdeshp9X
s095Zit/U4vvohzdoZfXhsmOWZRdEf9pLhmZvGoH0lESE72/V9rYt/rXqDtZxS5hbKDmkpNMd2Fi
vtV5BWNRso0qcTMzWcmN6VXpYyqXbtyfRbV+io3hbbYMto9wmKpQBv+KJbhOfOMCCJreT0RclkPp
RS4UBtDhY6gYdjbx+P1BgSIYhcK6Yh4SRRy21A5DTItpXYNoaRaU33jyvi6ceoq2JX9R7hpHraO1
3gQrIXwq83o/JKs0xVj+XhFei+g8phxeiJRNnjNv4d6UtrXYnFprM8nmqQ6w91Yj3uNjxQbOmgc5
eop45mF80FtjPQcInIStq+nPEYdUjoqVBZ1XHwQbU0sXj2VA1Ok64ocHKhequBaV9dIeZQFa2uU3
pAfjT8tE8lPTxEsRcwWLBlRYPsTKa9Gg04/2iIiykPCNjo5d1mdJOBnTa199YhwWdX6fN9hpnqvw
o8KSJ0juSiP0dGmzNK+C9DUZxi66BMDhUOn8pKHw5uDRiHaScbi4cWrKoyCPzqyMttp8YtpmLrcy
FSudFVXYV8Y2G84ChIUqdcpWtcVksLN5/FjAQAcjiusTyE9dckdE0NOtUr3MyY0qU0hARQ/y974n
RtSqLUzf03KUk8dBuhm6yR6F0Y1Ro8vCaVMpZIYRocs6GBdj+QRhurl9GIbMVoh5wfCZhccGAiqk
oGGgTWYe2pS6ukRBUmKQxki9vLSWk6Bw2vSuK9VVDRgsu6SAvIF5ivdd/zgltznK5Nle6sB+7zCG
48hf3kVP/ApA0QuPFRNn6Q13mDzcF8vjot+o00MqvJSwkIX3MsatZZc1T7r0UusMsJRDI0leU7+M
qLzpyF1hL70KEGGXv8Qmsvte/WrDyM+jcFOzanIn2KNGnk62rCfCrunewkHAS1u12wzJL2zfTVZF
i3IW1NiI2rjPwRIt2MvXS32yTDp3dNExAYk2nZKuS21j5TjJ97bIFgzjiTPDtWy1a2HUHNkYvZgw
mRI6RnLkxbit59sqNzggr2UEQGRe9dLgXSL7jIWqOjbHEkFrHFf80hgw1f5Og13UQ8t+ncXnJN5p
82Om8N1Ia9swWYfVV56cx+kwUaMkrdNNCu5M+zohno+sR4KL17wdyX3kLrXLsHINItccfCYqVaMm
2ZX6XqV08NC2Lstth6uGpcKAHg9y8DSppxiVjXKD8b0T5ye1l+xZktGgO2VYC+nzVhLK46z0h1yY
/JLGqjxG7gyR2UgiVyoXKJ0zI/GutpdK9qayva1Ipvq2o3tKM2ZJ37up9qd+ZUg9KTEWHkG9z8fR
ltUPC0BLIFWrVpuwTn6JQDfGceyaeG0nirCSg7d5+hYLAGDyhyxtLIn0UsU4Ujgq1CwqokpMhbdd
C/SzmpymKh1TXY9W4o1d50jS5CTZDqksaM4zVwmMF/2pViJvqEV3CT51mgBYhXPbcaKqR73eFuVj
b0T+Qi0i0l9p2vI0Xrje3YRl0LEKojX24KehE1aVbGF6Kq9yvbsz8R9HX+hiN+/UVLNLN/pyVnt6
1q1EssZDi4t6o0grk35D0jGWI1dYojWdXAx54bfHD9GAYJC1TfuDNnNoxol8+dBND9Z4tHK/a9Fd
TsKbrA15qkc0DzFuoM5PFI9SL1WGfbwE0PMBf7fCnjI6pAtvbISpcMLaXE1MsgCXUnAqXirMbq2q
zz33aE6bQ1B1Us65wPztwjV328y4EWbZZYIStDdqnW50o3tWx9LFKoUGXgohr3Wsfq9cBuz5x1yt
SY6quUOKzHCi8TQN6MlzHfbUyEZRU2cNN22Z7wzWAMH+lZBAldEnR4RUuEy3Ux6tsybk46XtoBq+
Wi/bhQy31G6iRrpRtWItAHYVu36bFirlDnVusxvIQmBSgTCunSWa3Do3N5OOMnFOcsQ8QW0oc+TE
VYetQLRNLlBGRaSJILpK4Gex5HRCe9ObZD61foiNAmJ85FsL69RLjjmYTku3LSxMqk2gRSQjiQSA
tM6QmSy2qlSspk7YjnHwOI3RszGObjtkjpr2WP9ktsaNLpWG3ZfyJoQroM5EIwC7SClkYea0iLql
1XAqlQoEbse3q5ylJ36Mga0oE0Jz4qMl1M8jyQFeaPRjFrvLCUbPrUKaGue2JI0rxEd848Lq7x+j
smG8satSwY5qZCiEp4zfUYaOjfsiE6HqbB10j10Zb7NseFGs7TRvMulJEJSVJmytaVXLmTvrCpHl
oQ3SrdUbzhh9JLQzutzEscty88zySxQjjJOhUBYuaN6q5kpOFcrPwrFSlCJC0R+op/MQ8JWle9iB
nvWxPs6EGmVs/V4b3EhGm0qT/UUp7DBCVWj2AqyBavaKln+ZIUnxYqwvYUAT6YKVKRPeIJ2e+l5/
CluE1VG4Du40LIWNrDvkanSDEaNr6s9FvTarSyisfRT11n1Lx6idjfscrUP49QclPPG27HAhgLAa
bUMdr4ReQP0kVccG6qgovpbIqQjJVFIUXwZcn0bMDH1CUxB+UynH3kAXVhAzhAVGHreB0z6M+0Ym
r5NNfwiIGXO6Knhr1fKAQTwqSYunjXeZKa/C8qMrljtysTsRcc92spwJSKsusIwebnqAug3RFgfJ
K6ZNYPXIYEyONm5yA8yHsR+CgRBoObL8UlvpqrcGxzJGp4C3GwWTbU7fRgQSku6VMIQfrazsB3pp
EZ6LFk5anSxsa4g2S3NxdIu9VohWeqHfJ2QHsWidgnFxJOuQ5Hsp0HZiSfXcfdVUX4HQuYOeOUtH
QTOpXPmxKxkKDMwXFQmwQnS6dNhXF0UMGo1WcG7oqaZd6WdK5gap4pb16KDn5cedbPeadjKix8ia
8cYWDu2iOlV1rMH0Kp5RHEPkmmncWuSi8aOmnpfshWnnON+WlW5HWibvkyp1E0nbjqN6Nw/KMaDo
TcvsBgVvOFydnV6y+0V6bYL0T/LfpeFBSeWNrg/PGmoKcs/cUhhDe2JHShV5WnVTJxZgoBjM7yVo
cGT7yktUwdO04TyAt+aTaZdCXcvJb43gUEZUcAmW2/NeHhtHlDJHq8WtikWHXVKSi0LhTbDo1P2g
myu94pKYZrtZDFcaKfRT1Ckmndg/nrSm3Ld0ZQ36M8tJTObNQL2jWAI4vNoRO+2c0UqwMrLHoq1w
wiv3ohzQe5G2plIfRVVHhnkRyJKMY8MSjeGXRdklpanTc6lU0Tk0EXFdNhMdEoXMLSqyQxvQU6QP
IaRbgxGnWPQoiVA0BEwaitexeii4CeaZOkHWVmn5nuBEOVY7UdpnxMMlu9h1UqCDejN2E/NGFQRk
Ht1W0ZOC0krSmY6IRxdwajs33pTy2A10ZvW3VmpWJlmgkJGxaAvAWbRmhH07bcpWcHtT2eh9YRuK
ahvt90TlRWIKjheFpRFX0qVc99U+Q9igEl5kGezlxbYvHRytOjKVdCQaongvrYl/jpLD8RNib1G/
rEh2TGGfZVCkNNr+MnzbanEsFfkYVHN6rVyLJT3qsxrExGAq1uEjRfC2h0459YcoqNahTv1MQt9L
qccg0ZHj7Hui0aUaj3HOxd3eSlXnjGp3R788a061Tuc+/DINus8i8g+FvI21wo+GL1miAxPlKyP7
FvAwt6CxVPlGKettJBo+cjYn3dj3IzkN9qsc+gtN1OQqKzZdkTs91Yo8wugdl8MyrQrrtZDoVoj0
sysdkSb6iXH40GPOqRWvVRL5OgycIQlgmc6uNj6VhDlrip+E/DlIKqLuzWCqfp4kjBpi8rDPBlWZ
gTg8PAv6SqbbKqSHlHRNTp5aaaeBH9FeNfEgxxTZbDKrLldJpNtqOxyX5TsOKqdVLTfAy2eqVFci
RJeJN9Dcs6JwL45cxMVI9BYgTWK5qVbbQqIpNYyrmjAX59kmIkHLrMXOWxoQOnO8YXJzSSF90fgV
tbha3OcwX8vB9LL2qV+wiZxe8w6F2+BUxSgZFCdsht0yvrNM0HYgNES6m3WX7M1BhP1CQi9iYCEO
m05NgS1Qc1POW13qDBJ7JkAqURXFTYqJZaJ+BkvgW+ba7Bqa2nxDA5DpRO/TSkjsYiwvaQzUHc0D
bdfqwbaO5m1HuzI2Za9Ts11SM/2BypunmldNPR1ytnLUrspycgRD8jXc/hQqvwnCumo29ojP5AR4
j13oT7nq9/qD1uZus4RuJxAIqs6dRvUo1sxO1DdhIegIvYsJDObogteKl2HSuB/B8Bb03VqltiNF
fpDb7E4PP0yar4MVeyWQC+FCHwKhZYaFqxUkfOZ3Y7x27XMSXeqX7KVQ4lVRoiOhaXbE53StcZvn
iSu240brxm3amoecVF9EHIxewq5GzS8tRkqo5FCJwH2Cad1ZxiFD7kIWNkJvbstAcWtmYUBlXGNC
x5b6dZBLZgq0wvNwOCwFwg1htO667kWcJxrX6UMkWivFoshQK32ldc1rZyhczn3lSnQs8mR6LIaI
Iu9SCxpD7OfqQmmJQFQuw7gTMSKScV1L7ocl3LfVEK7H/BVc5XqUW2/WsHZMV6GQRrYkRF5GLVZJ
8KH1bTlDuq3kbVLuLK6uTjoXw74sXobpRW3fxgbxjPBZWtACpO2iQ6kKctkTrOIlkVgWydbo3NLe
SPRiFQUroPUFA730OGmSU5lvlfgSM8Bt1MxNuwxKX00P9UOYNzFDB5m3Z467YNpawLZUv5VjShbV
MYbqq8/GVcnhQgqwV2+tdDfQ7VvgKd+n6uNAT1yyntXBwnAWeYOoeCvDyTF1iZ5k5M8ZMytxkp7w
YV4NdXMXi+L9hLCUHAs3WnsjkX0WeryKOygI01GQxr1WdutCPwfLXspNL0jlz2jcZ8MhZ/RV1/3B
Es3WGeVSd1WtuQkximUi+mAsGknj8p3nkWG30mM1BZ9p0XPwBtkZmtkNuBYsGhBwwae8PFa0sq1U
3pKnsQy111IYGSlWc9ldNqR+qHfHMqIzTb7p4l1K75wQHdxHQgZz8UYn4kZKuxI6oBBaw9yhYSLW
ZhwoJhhaQ99bHb2wKX1ZPi+MDq3KM8nTB0us7bFPAQRND1qY7pOheDOhwU8pFvaWvJn59fLfOHJ6
SrBsan7tIsD+/CoKVPiEkR5vTltvdhXvpIsLzRn6ztGD8nEBaZwZ4XuUaBthIAMkpPVi6lkhHBU6
/SgVMe+I36bKcAPEBhQZTYaK7r9O75smCAIjbhqi4rJDbgz4cT57k9LcofLl9wq9REaJFC2eXM23
U7tloL5BJeAyjbTMmWnMtA+iHhhcg8BS/goETZ++Y/M5nN8LRqFtK3mdVoFVBq9J9aWGb6V0rlHM
tobVzFo248FiGKR2gavA3jEFz+CPV8uXwpDNWmZkqQ1PI14JfHWsDuyCf5+bnp4P5r2HXDMcRVrc
gswT3wZGdXmxz7vPIXuL+9pXsBrsIFMx9TXpsQ0Uy7FxVrJjEb2FXBV4hdiR/tFoM0l4z7gpv5PC
wBVGstQpiO8Hg3lcVQh+vkTHyNj01YbudcnUZuw2LZyjcDw1AkmraD4JMVKu4Wap/EQ21r1A4yHs
3KI2VjrzRyn5GFHKs6a7ia06oQeQqk+zelaz/mTKgw9/xc1yFAhiDrjCcCNOHmVuMvuSdRpJv5LS
RLaFSrUXRrpSqHj9shHJBIRsO4y7YRQ9cWq2mFquCY1Cf/FPHr51Yl/ZVv4i3YcULVxfiYbz6xz3
99QQKlV5/GGmmB8l6ocyXOpFtYD9Jlq7ZSn8YjAJnyLOS8sZgVXJsZpkNeGzSMTel116xq9zP7bp
3tQXP4rZx8Pgd+NOaKhNtfiQ68pG6jHUIUYmE1X8Uq97VVsvaK7i+KsqnwLjK+UhnUnl3lvpHbpR
yABCUvZpuu8AQ4w9teYJGIWun7X+WJMHyOF0EpjQCEz+0uUjaZ+s+SkLvrjRQdcd1cHvI/jFJ40J
nhVs9HRfIOQKSLORKJ6kG0ADUsP8rr4xhRsTTJklboRuO43ntDmE1VHNDlJ0iKWDOH/wmlyxuWv7
2C2t0Jvj5DYqX4tw3i9ignoEjABrBnlfifg+fujzc61kNtjDm1KjU1Lnq4xpJV0/OoD6bd0YcLnu
YnNTRVuxZupLpeuNJv400Z3eIIzBlLJOb6tJsC9TggXSFxrVJM33I62cXtmybwMLh4TwVk1uK5rW
Vv1QGfq57+XbUMpPoeqLo1/xR7pBYRV1N8i/Ud2ngNz34kc6l+9t8ZwI54WpjGWk+wkR3TxW1xHh
xIL4JVSHzLy8VSyXlaOAXD+wif4hTT8rrD6XkI7mbkyp65pmIxkCJxiIQJ0P20gCyLIY2yU8X25H
PZcYYxcwihLrrS/706Q25Mnt69R8WPVzZWgefpJeaDE5qx91866wCsZ5722Un5fQ8ttLgpUVbrV0
uzaPcO41txJFlKp+lURCzJO7rSGSE+fWthWPpnUcEqhtIzmJiIBzVKEnotyLRecYheaNQe2HyZOF
YUeY+Gr1ZrRgtDRlu1Avi7EMsAqhEoRUwAKmD3Hil/Sbxbv6UmkCK/GyACAOA5DQIcYZdJeoK4Vs
I9V+Xe5ycXbxMZhHWuqkwE5TV7SodgUPMCU3WvAlJ+prmt221HXySUT565G8ZJA9VXxXADaIVPBQ
9HR52ctVwNCEu/qJazh5WCyQPtwxYXKrjXbTftRG71SZL1t+Nr9Jhit8R6qXC6cu9bszMpmySf7t
LN8SEBe8SltHP3F3CPQNMxAKTlJ52E7xh+STyQpjLg5MiT24wInl5nqY1yYbt3XAmYbGAYQpcS1D
AHuEXOImjDu+l4A+6koY/VRT1mqREKqR17B7daW/14psh50T3A20WCrrMUdnoMKOfkU+tVT7tuRf
RS6jRNrDORTLHUNQMliyzRQnS5323ZOQekt2mbbTwmxf27cg3cnZFjizlu7pq/UM9+RgNz/iwn40
lXMPIgo9hdJwo3jXjw8Z+vPpKoOilTiVdCuIN1NLGoeK9Dkst31FjUGn1JFSaAookcVPg7Ax0neu
bj66dlsMnLZT9Rle9L7om4BscoIIg9kHE71Y8ZmCINXP3XjWqLaHldT7fcnzyg8TlQB5uUgmYHkE
17T0u2pPYhGAkUgdUMjxaXoth/XyYFYr1bjPNCem4v1ukcK8pgQh/QZ2u/z+X8BQNQrbph8Bu83b
4T7dMUABOpHt9Lvo1tyJ7xTu+tG6won77bN+APITMimyFD7LbCkEdkJxBfr7KxzxwmX46yHEOBZL
beYHj9v4aG6HG9Ayw3v1NN+wr96GMwl8LdrS53/j+H5dsx8Y0WIyYplZLh0fJ9kseJHm23YduQzZ
7GhnoqB4haP2G3/lj8LEX88V5rUydYwydqWAPZhKPULslHQm0DjtdGHvSz19wkz2cuvLDKa7eqYF
SdskAumS0kACy8ohUq8huy8AyP8JV5f+gIv/+jrIT2lZcnnueV2uOu/5xGzGufzDUMQ9ivb5Gknr
l43yU4x1SEfdTEvep5gfI3XdGtc4Ib+9uj8r/dcjmItO1pjnSOMdROASzYae/O4i5cKOdC8SC9kV
F4/f1uoniFRpzDSQEQEZML4xkPRVzGMcJHZdXXOJ+I1e/Oc0/PUssRh2whAL484IThNQp76U1gIi
CDgh2qaM1s8A2lDi+pjwoKFRSsOb2rdejSAFJzAhpXZrXcSI5fikhsJdHdA0bSqaa9Veza8ghf9s
1X/tmR/xhepoEaMQkG7CN5Q6dE6Zi8kBFHxMZtF+Jk4fUM6M+ptBuxvBy6BFTOnHQHuObbMCd5cw
6FRvJWslSp373yf412/1IxLxZkpaThYcvT/K3tsLMRskvEf2jj3y4twIzlPodOtoa137yF+g3390
Fv56WzV25G0rwkVjMksS4KGHDR98cg0bkOgm21+UWTmx6wsdqX3uvimyrLN5AhXkpd41a89f9/+P
0DWWTWk0C9/icXBBYK0XSAChfYNFgVN6lXMlcP2ilfm/lbT/elhjTCVVsPRptwNyZ1ebV9k5MUCy
I+9rsD+eVPRMuMnc7ZHW17vlfhpXVvmyq/6x237KwBqNmtZj3Mw7lbFgnuU+JipX0Oa/7Zmfoq/Y
2MvF0kcX8UvG3fZ4Ebt/wUzx2IGrTY6yy6jJ7nfGJn0aXvIr2r2/vTDxsp3+WsnIokAOhxkK4wrE
r9sSb3PnQ7cr+9g5/rXd+RupSvwRrqRYFgxtNpA6UWEUKsmaGxVgSuE2E2CjcqCYUsuNlgr7ek78
PjQ/NNCyqpHusmDPsKwyVo3sGzRM20+dqjjG6E9mjtFK+j7jNhLBQuTjdAwtMilxQMTvdSGbsorx
JmzkVV3H6OSV1C3SlZzgF6aseGFF/LVuhpww4R5BdFTFi87MdFSAtc9h+iL38ntcac2fYdSVcHIJ
G//adpft+NeHzamW61nNthtcuP7O4FOh7RK3XcdnVBG28ik4IbDuJoe6dcqd4Fn78sr++I3kKP6I
ZEqh9oWkxmilQkhCjfHQHuJtjdDI5IMmdL8GP1+rtsn51p86XGnn3UVkgqJlna3BVv9/nrsfCdig
I8WDFvy0m83BUYwucrqFedJ/L+8fbcF/Le+PoKXB55MUjZOnGTMtkFsg1aJ63wMhqBO6Dio94+Rm
SV4YtxYYcBfvUfTOjJLrgy7cBfzSM1KZngK6nWr7bupHM9lmtQW4hUGaTndZ0DGIilcDVD+Jppx+
IxgfCoJg+uCWbN6ifNAg1zc9E7HuXQUWEzGQysrnLgaltLfE9zg5xyb14I2wnPuBOyU6xcYTTrfA
U77qfDxZwU5RjzUjf1nSbS2G9xm8BnRxpaS/1Y16WxmmncYMXjJfmqPPNHvDXgxp+HWuMA6br0je
/ka6Fn8QkHQY9V3SIyFagyWhuwGwNXOTXFzF7Zc6C6s5Wo/RQ7Hk64riShUm1wqjKynRv4Oz+FMU
lzlyKYxQwnZTfQgDf5RX/70//lyh/3N/iD91auUyVCMhx2hQs4Hrca9NNi/WfWlgdH/+92cov335
H3FYnQOjHRtovGHwJAKMAHteFrg/y4tdtLpn9ZPf9o2nmkzw5tEbqsQDboiM2SZKN1bli91ay+aV
KIMHQ8E3K+tToqlPyljdWiI91Uw/mwW5tPBl4lUrtbmjG8KzRfOSenVvMOoIuqsC45cg+K8F+xHt
GfuMxZJKUMgRpnmu8TALNsHGWH2YXGHJ1tpciwu/XF/iTzHcoW3LtIn4pMeLBfA7rftz5H68hE7q
sZRXos9vj3N5Z3+F3wajtzTP2VggAozlE6K1rzfTlaL1l+JStH5E2Lgd+6aWLkdmVb9ViLnU2NvE
68IfPdVT98k5WCXr/95lvz3IjzBKSoy4TsVHjZzOijZ4p5S2NF7hn/16Tn7EURHPxVzscW2ifeio
ZBIXd6jCfvt/0Wz57RF+BJhWkIs2m+Cfpza53+u7RHo52Z398XJxFb5GLv2Fzyr+1G9M9bAVhpZH
KVEgMtcoEHHkJ4d/4LYi5/LUcOOl3nUa/2/b4Keqoz62ZTBeFu/xUWMrn9Cjuf144oQj53ONYPzv
pAXr0/97I+e9aVlqkLN4c+NlyBAbYM/qh7F8MMTGq81r9c9vO8H8EQDURECxNVOmHRooF6FBCgCk
th3m2lfu7F8EKUXzsj/+OpPJEOpibLKVK7d3nl+Zlh9wbt3U7uLcMeN2o8NV7ctfQvNP+cS8iQ1L
LEmR8ct0GSw6mVuuJ/sDHKQru6l3TRr4sjj/iJrmj0Aga2EjjLLM0ETpfSte/L4+TRdmEriO/6/z
b/44/6kszpEpFdMOtLZeX1AhtqxfERv4bW/9OPy9mESKABZoN9aVl6rPqXae1dY18tAXQSEEU3At
x/htnX6EgCRTR31KUQ7RIDln2QM9VwggkZNzPJ/qTaBMSIw/QT26qvNyeYZ/vJmfkohMpIZ+biXO
5uyITkxNO1DEv91dtYC+HMB/fcBlUf/azbpalqHJvH/3SNZIs53G7sc4MSfCv+1SjSGv9SBAHyqA
BqVXpUN+iaU/xRH1IAwa6VL7xamfzokT6I9S3a/+e6/9cmqMHyFAtsSgBC2BAJa+Y9Y4K1cu498C
pfHj5FdzojHp4mUAUvcEe/GK+wi9O3XToECmOdO6WF3TVvllpxk/Ln7UsWoZ6VSeQX7RzRq8z83C
2FGAGfbfi/TbG/h55PXUDJlxXhbpeWEyq8wXytLtf//w397Aj9OuaHOthC0yYUkmxYCgVbcEf/zf
P1u+/JB/7dgfxz3U4C325v8Rvyn2lVvvWr9yg7W6atflA2rEm9FbttIZ1gnS1fnpWlvyt6vZ+HH8
TR1PbRTNJqSIX98VX/Ezr3RuaYI6LcEfoIAD8GMX3F77wD/x9x+P+lPsXO1GzUqtcdqJLfQtaXYT
4K5TuE9CEG7xV2bgnyxC4aN/3mVUO0W/Ap+uK0AToPGGd0tWHqf01YLIpLVQ2xMUveOWck/3ivZl
YmgfjcJ2kRtGkwdVQCm7yW8A7K/SOQPBAblDMlYmvqPSpV5U8fUYLwa3BfD3Y9r1jlKUuLCBiEhl
B224XQ/IPxusTTyMdskX6qN9pIAp0AEcLgAvjbelR75cvBGAdswpDgPMnUMQjBHCPTM89kGI/O6i
vjmAn273WThvxKDY9CAcFgFCwoMFbjG3PssS2zdxX9CcUZKnILifh9buF6oP/RioMap07/+9237Z
yfqPzRYloRinFHe7KrjvYBgJV64S+bdtrP/YTIZeALXpQ9Somg8FWGfWnBcZvLaR3/Y5vdqs3qpt
7A5zCO3WsEOVkeQMDKsN43vFgnB/SaRZX+NsZK+tzqREzb2u7HaNGK3/F2nntRw7dmXbX+nQO9Qb
bgO40dIDE0jPJJn0fEHQwnuPr78jS6WrU6k6hzfUT2VIJhJum7XmHNOeIi/V8ysje0+wpTVDu8wt
6Z2SFHJz3TT7xH4RJ4Hf+EEQWZ8hccbgVUu8tM1eFXscKVaxr7IvgqcWpX4gta/CrksDRkML5GB8
rRp/06HKaK33VoABVJJ1ym0eu2LdOAHSogy/9pcqnUUrlQsbJ4BfE5JnCddIX7XgZWT9r5MxMYyo
xaKTNmc4tHLcpCZ63OsiMzdGuDRmex1Wh7DY5KPx3Cf6OtZJougyLMlk7B5s4iho5kwXatHc5Ubv
Aj5c9hiB/PzZ0r253Gn9o2VqboEqzCp3zuRfdJO1jAie6PZjFW6Uk64UO1wybfR86xgpMgiwEum8
jJW7wlGus46Ab3rCITmHg4qDHMTBiF5I6q7hlSawg2WAt0cdUPwPgdfZL6NE21ljMT9ZLapxmdqT
mxNnOOnxOm0URJTVbYK1xJ/MdVbS2C31RUmGWIfXSK9f++RSSy7p42CD9WPgFG96pnoj3j/D/nLC
dwM6eHkS5LLfznE+O2i+UyQqvsDuU61aq3Rt0/osdaJS7NETsXGR92KDjdP1c91LrdxTqRz1eNTz
jtldZmg+EAIFYFv7cTkU/jGeNYikBMSlZMdi++gb5cGp5oUxFmtHXFWQPILYHVnDjcptOKWumNVl
2t4HxrGl9VtPqGCNr7ycNrNA8ir7RQHDWY/zZdbhLUS+OaKhnhPTixt511nIaRRujHhW/GjrY5s5
+XJrEzto+hUXl41649cfg5hWooHIYYlv1o3mT8fXs8UPjDZVZQ8P3BETsaq8z/O7X36GACvDUFkN
vY5wn8AuO7soqZlZCHDZaHqTcwo5Urc5sV2Z2Lahv9AS7qPeXuS+SjEYLoHG4+DcKFWJzIn6wPyi
6tc15JJKK1ZzRh49zkS7ObT1Nh6M5QBGMqsp+PXoWDTsYdZCBsTmGbu5IoqLhUVSruEzbZUAxqoD
XVmSt9iyPcutxdR1C6PhIaBqaI14CUzUENEyzfol8U++o7lhiOyje4Y1uzaE75XTvYk6o89eC+3N
R4caINDqeeqO6nhrsDcPq+sB5UgyoOxXbFJmUMMX5jJp8qu5NPdBRIo2akKyu8FlOos+ty76EuEI
oVy1qiwkbrhpgOTQxId8eioam4wXf5OSw2NEDYOYuQwHeRUisRUk9gyJfjthrLOfVJU2wwhTqdCX
Erm2QE2aRg8FYuuiJpxsGVeYoct1h0sQALRrOS/OjL2Bev1Q2q4ja9ga9b5ISmI8B/3SRq/YIaM3
pqs+e5vyAB/JOqvex2I/1Q+hsBeVpi8L+9B1sJwCD8EoHhn1USgMr5x8MylUZOWDESluknHiIvpS
2n5VlNEd6ZOEuDbHuEO7odzrZnOcegIAY8s1BhvPNXXq6DoWh6FBtaPM6x5cwhD1m1gZwcQUizpB
5+JssuLaqSuvt8PtCD3MOBgjrh98praqrE7GDTkpF2p9F2U6/8hXScjMGaOFXOlt5xbATlW/WZry
pRS3JQ6hjt4NmB0h1mmXeaGFW1Yai1nWFK8ZtQrk0/Kr7f1l1iRwQniFeWxHozo6Jo1CAm4CdFwi
K5a9GeFMfTHVxJX1lw9iUimcQ6p9VCWsmBLVE/Gw4XhRhM5FnDIiW91mprCL7W2hVjcn6VzfPLdp
dqjFpzUdE14NBWubolw6cXtZqhiiRi8znqQY3Kp/beyrvFuLUh6yvN/0WukVYgQqALo6WjMeOyOQ
FoGv21pbFfcgMWn7vosBNfTw1dfVroMBkSdvMr/EU4RsWl+I5Lot3pXqcigB0zKszIVn0nQVfnon
GN+S8BHDuacp5KLj48rCOyd4Fc1WBqxgVD7sTg0QUPXFuh6aJd4zTyZfFgoiCeTILh76Zmei4Clt
+TwnyBAjwtezlzCslxx93dV3mTwNexZPL6LDRN+UypZwLvg0k2uzikrir7Y5EpbjDXF/0ZZLU9zk
JfOJhpPis9epWWKrrXilhhxPY+ssBMQMDa5sx8WQd0m6svNPK1/XPZ5YHTdj+qYpBH4yJeig9OaM
rKsIqVJKTb/fac3ecnIYAtg6JZ4qv7ubBSF0aFRxnsSYPdIBZZDp3PbWrkFKjfGqjPDXrfVyXMpa
XnZora3mSUkTmv6I7XJEmjl4nhEUg4z2cxB8xgaetO4hHksWeI9qizTVLNdZw+l8wqkHltVel6cG
uPaRjTcjmBAjorKFe23I1r16Owa7JMjQ+G+djC1vlK9bVCHWqG7K6bY3XkX1NOF/mMM3RxqQGijl
Z3JtwHJni3GhFIUXdMhzrWufiEnks9lNjQJJB+hio/8SU76LVLgAGi6Nvr1Hzolk2Sq8Igk/U1Xf
1M1tFjwZ8ANbHzsfo5zaPk55BhcoWKXF/G4aAV1+69NWnQvFbFlx+RdD46McLxRX0xDYGy8xO7U8
RaSchbspqN8zfHhTlgFmwMpIc+ctGDoIH/oErA6JQjrCq8fbWphc0xYDQl6n13UvN6ZzExs7X1ff
Kai7UZPsZL7UI7oxb7U4aNWjUJ+tLjyGcYZLON8X8r1Avpk61aoOniu+gV49OAlASD+/dNoAayTl
/f6+K+9MeDpTbnnDLL0gOT2w5W5UER9rl339pvVbG5nvrOHkBaoo4gSh+6FArTx291HxJiVW3zY9
1PNdrTznxezSGbugJ+nOPUqxS1AIF6NKSmk7LVIHq6tzx8S5FqhD5cTYLOV2gity0cqeSU5dxgRJ
Rlq08sWnESLBiWPaD1i4J3Qb0rmrkvoNu8pywMAkGRiy0uYazRT0UUFm85czZUsttS8yVNcSdR25
FQvVYPkMN4o4TT9/KswXbRwvI3BDehDepRE1mqanPNQjOfT3QXnjY3CXJmF9rb5p0OIVl5pqXiKH
Yso+fVrOG9s+1arpjTHChuR5tlmo+Oqb1TTroUZvHVdbH8+Y2WMdTBKMsI9ToSzVAYyAiSgipxUR
9TCKQqwKyi4wyd4K37/ZpfxWfPyzneJZfbVowy4pw55SPo9sqM3LKLmrdf92MuJVg5YvUjMumbJM
rauqnPdN9W4lrwGjgJZKoqdBHPR3IRq82lZdq1bcABtBmjtkX6PvvZnxCQ3zgckNReOz0kFxMqPF
CPdKyVaOyD2MoSV5bLqkA+gA7UYhn4H6qrnZNo6myLp1+l3b1RsrpBYAi8RxXoUPGqbqv9J8QDa3
kepjHT+PbIGKeWNGmwEyVdSS1830wps9RQ8+gBCnyK9NPKlx9WCW0P/EfBEVuKyYVCsl3tiddRkn
mDRPvVNXxdCBa973nzUVXIqFQmdcNL7NDcDkm9ZAZ6ZDTDeT8WhwSrdGngtuHIzETE1BmMsCO51T
wB2S/r0fnAS8YJAS0+2UfSRootoZxjB/pWjqfuoDgN4FhqOvafxI9b3kXVOm26DemdgpTKVY61rA
bG7jDbEuovGShG++HXyT4hi3hOGlwXJI34LoqUDTr/j7nLMWFXJTRKRGRVMmfYzli9EdB+dTR6Ia
qJ0bm/Uq5qWhhKaULLPxTkbJsNPtlSKhbeliH6WHlAHRz1rmqcHFjuyW/bHF9xcjCrZxAwXaSoFP
cbQarKsYKqCPkdds3ercSJkSIh1jUsAyOBnXYrjHlGL128bGo0404+i8iJGVXvTW9o5rzJjO4xtb
Yz39nvY9vIwHIW7C4E03Luvh0a+SZZoCTWKc65hpjAhzzpFEUSgkA87INfEvbgj3JMZzmUUtQ5ml
4CoFCd87xLLjUHct4gOVOPAYglbNsHU0dWlL/xgpmhex4msubUYzR7fwcYp9m6ED6p2dhje27edX
fFlsqC3XKh+K5sWRR8W5VVFM13YJGsp4TMv8xTBS7ILPKblfcrxBMc2TzBCYs3PmQWuCHkP5nYGV
D5riyT299fFd6GimfTT8kRLc5nmFe6a76XR5HQmIMo7qRlq/8NUjhquLmtWyY/mL1rjX6aeLmd8W
yd7XbzEsNOmxBX9BWW5SWio92W4wFFdR9csEzMVculn5oJe3ZUhyOKPQKXxxzbNZxZc51aj81uqW
XXijKI9avjeHQzPf1rTn06s6vw3GrQqs1nmUyc5GuVG9Brj8bNtxC3VdRvtYRfk+HrsAQ4h946Nh
65Vj166r5ioAFxX0xdEygvucaB5oZRo6dQgJpptzSiVQDx0U3oNP3iur7CxZ8ZOpvIlAFuFxqui9
Z+q73074T/uJjQHLCOegl1sjXNU5LxL0g3oh6wq4HEF3wSJL3FCaC7t5VJOGnqHmOSgFzDJe9X1z
byvNTu0knWcJnu+L/XMaNhc15uOwUlukfsA5TOrkFqg+299ikcJiF7Jq61yN4ojhUJJqWIrAImIb
vKyy1uvRXyBjSALWynG/lp2zKesEWNW2B9FAkKFieMWYupnjSitiZyBO6bULBbmDU3t+h1yb9XxJ
OQuNRdJeoz1GhnPIHOw8Ee76ZTtCpaVU1jKC2Bs72fYZpiSJO2cOsVFc+OFrk0PpAv4Ws9jrbjtZ
LvshYY8/4tRBvIzTKL2K+vv0JHyMNlroqWAFNRWIBj4L0guP5axejDxPScfChxIbW28IjtAsc9Js
uMBlIfH00hArw3vgUC5UgQ3ZOtdx+l7Pm4hwP79BtvFQ5dretnsQK/p2DO6UlnBRq1r68CgyMHwk
yQsuk1HfFH50qRP82ZqHbko9Qly9aaBjKVMvGkICy+yNIYJNpq4dKhZzA6UgxvPtrwbzWZH1RaT2
bjS8x2N7F6ET1Dd69thbtxEcxsbJH9vWWKdFsAn9fq+xAf/1ZPkTYZGQZ/2BwpJgQWzescLLNzwe
Xn9XHf3tvM83JeH1/go+xw0elIW6xVRyLO6crerVh27fXGdutvyuJf6zcrI8aycMai8HgwrRzu7a
exngLck0jJXYZ2dar6q/ytt8YWfQ3O3Pygf+UOPkRZg3IGUfKuva0YtjEQP2d4KD43/9+ur8pC9w
nuxTz06Fl06SwQXaJNbwozrsQYNvW5o/+/yzvoOR2H1fpRbdU3wp7SzuoZaGEwMrJ5XOtzq2887Y
GNQKaEM2gMnnmjE9eImmb9ZKP+viyLPmBLGrhfRVbr+uAsap47WgrDfaNU7e3PWxI9eGdKmJg5Mz
lxrr6aqrPfz+lAvZtYhvxBc/q/+aJ6r+D403IadA+OU47UwNvF/Obra6a6MOTgkzzHwcyqcAjpvu
Qwts23VNjHaTV14KsmJgTlQGzMt1DP0rZRNYxAvJerJrv2ac2b9+EH5S+T6P3Wn8WB3bFi+sHgGp
qy6g73zzAv6kX3seflMlcU8Z14cNz+Y5ahFhMnKX+bVis/qgoplY8/Y/O4ezN4xMkVxzqAvsjPoh
DUO3YfP/n33yWX8OJADrQ+aynRmuOB222/Y3V+dn1/3sBbECNTL0zBogO1xm/V3GRPLrr/yTlqJ5
9txLhouBJsCwS2ZmHcohhR8SyEOabS7cXx9C/Um72jxrlwijthwuzLAT7GljEKxSnIraWyOmaAI2
KYb+Imu655jfDLH49VF/MqSYZ52UfFaFNZ1OTKK71QChdRRXQwAyv/74n1y38zQXNmxhNiN9ZMsm
LvxyF850+ojrJIvimyP8RFQuztNcYr9F3m3qnEESQGERsFfVLfoFsBfBrRo5S8Jsl1lmrDo5XKu0
LOw6XXWnJPNIdwHPuV0JqybWN4BXLhJF+0Sbtm4hIdKyXNo04ibz1dLEOp+6b+70bxf3Tzac5ykw
VUgOVGdwVUKM8t2o75u68Jx22IBh2hD/TDUg93LjNpqidzO0Aazcmp3x4OQWIUjpDthfRgL5qCMz
6yATLhMY0pX2FcT0D5LbMHSWE6UJlVQ0+7SiiOi+wI0LGpbiLWQcXyxrvV7K9M2aXhKTYuEADnJK
HgzNXxF9tgjgeDOXYhq6k0PqxSncknl8Y5n0mJj3tfLxnz0cp4fmh1F8SjAk400admpKkCtbvh4N
yqRdp+Hnbwf47/fx/wSfxfU/Lmnz9//hv9+LcqqjIGzP/vPvl9F7XTTFV/s/pz/7f7/2xz/6++G1
j/Kv4vx3/vAnfPLvR3Zf29c//IeXt1E73XSf9XT8bLq0/e3j+Y6n3/z//eF/ff72KXdT+fm3v7wX
Xd6ePi1gBv3L7z/afPztLw5X679//Pjff3Z4zfizVff68ZkWXcmV+sfH/fNvPl+b9m9/AbL4VyFU
Q3WEtHRbs08asOHznz+yhWOZlqZTTJLiJN7Ki7oN//YXVf7VVA3+yjRNSVDRaf5viu63H5l/tXVN
wD8zNGniBrb+8s9v94cb9K8b9l95l10XUd42fPAfB0Fbty3bsA2pGXxH1XZ+E5D98GxUKQZdVcfx
bicXLCrdwNMLLDDRNXCTl+zxh2vz+9F/PNqZeeO3o1nkQOmGbtuaaZyrXqJYRKmq2Y2Ld30/beXW
XrRusO6w70WLzoVmvkv2xX725K5cfZcFpZ7G2H8NA78f3aKzpnIvOOOz1UyfiMrsWtJQIE157TVo
z1Wyae7qlXn96/P8R3Dvvx/K0aRFqIuwzoW3SuvUgy+dxs3Bu+eU+i3sFWUmH6M68iwjWhVwghT4
X2nkb+lirDKI3EVCsZimnB5CCb0yhwosF4KXcvwMw/JWiX2M/oqmsy2NnypJErEY7tJU2zR+v65q
oPCF2t9Gvb7PzFNn/dNg+dXqDVXfXYoduzT2Ae3bavrSfTBc5eNQfTn21UTpxBZIKJJdQ7fUzLLF
GBOHUBybBl4cDdv5Lu4fWtowlJBSus9R38JlyheyiaHwUNGncgo3PaDtWFNXCInu6NZDKBdOtdOz
AVYZmckAeUd8ZX3PNuEqMA82BLWYvp6tfMXhUwaJMmDJ2CSvhkV1DzlHUthrETJJDqgpqr0zvHRB
57Xs0Qq6yHVMVbfzGu2TlqKbCtuV0X1AE7Tx70WEVvjkwQwE1jrIkVSs5zsoBgL8RRnT8UaHM9IV
pxJe27etsS3rx5JK39BS97S0RVy89PHNFN8rVCSDeO9gVSvlgKuYDWLAMnOkY5DsytJYa0oAd/t2
MDlGFy3rCjUaUiKVEqSmK5u+uMwCAznKTTc+Bf2hy55TbBEBZuJ+2sjIXgV9vQ8DWDvdXqBYr7Ov
yPiAxl+kLw6UDMWo3bJbB3XDnvYDwNWVQU5vkFGzHWFkgHEkuqKF8m5ir3D8T78AEgcxu8jAp+Pk
ToLBs4ePEcZg2T8r6srJ9ma2NaPvom3+uLD558v1ryf+bJIxRj/G/MXL1S/1ZebNaw0S0SJ9rcgR
NvmfxiFYfrdB0/64/vz9oI4uVNU0NMbDs6VcFKaaM5qMXlZ3QUrCUd2Vj90qWfWpe6FuJ5fFnEc6
OtY6SpSI7cWCesPG/GZe/dOvoemWtBwGZl2ch7ZFc5T4aBkYyl7bjboG5bc8bdubwynijL3QEmPJ
HvrwLtmwSV8hv3cD9zsB1tle8R8XQzMM01RVw3Es++xiGFJOVtYJBtd4WMw8YVkAKhXRQgxPbca2
PhKsMAP1C8FUqCBGhE5/pbXcPPpw4m9NvtqfTC3Wj9+HOezHZUdqkWiZOXyfuPZXcdx4LXC8xnJe
E2eXm5KQkuSiqu/DCujGZFAlvVMpMWdTfowaerwDRet87DcGwOvnRk/vTQUM1a8Hau3MifPbRXN0
h0hLaRkm8+nZnFCIsJEiLxq3NcpVHelgoeEn+l9xet/CmLZH6su8gk0ZLM3oXVATNYp2nfnGNmph
Hr1VcPjLUXgtg9es257RfdodI6omarBZ9YMqv+bwfZ6qTRzew1N253HYYJiAHlM+6mN+VNG7icLr
GEBB2TDS6lscot6gT+4cQ7Md5EImNEErE3bHSxqOj7YJbWISza6b1HUK9awHBVPo07o1CzfpCV3Q
yRqI21Xspw/xLD+iSHuekqXpa9iht4qPMdCYi6PfGFcyBcBEJIdRyH3L+r1KSVafrO3UfKIQgKFI
2Rvefg9U387BsTvwmS2KTtRhcRpsNdnzhCHso7PcttlFqGioTaorLVF3ffLqR6eSI7sqlEYVkPLA
CinCzq5aWVAydybyqml+ynzbK9orKQ9RFF85Zuqq/YHBFKXeQ1B9TPGuKj9ietU+6wRGyiF9yPqC
Mp/BloKQmtgg9ILYBm0v689kQmootkGOHCYE5/2RpUAuPizq4ApYLkju6Cey8S4Umw4+xxjUXs9J
+DFsSKCghFsYJ3YQoiOQrosmG+gNol9qzV3QGUvGIS9TMO7BqKgBHrZwQMhOmDm8LQxa38gcHCW8
9GnHiC5bKxahsYmylnO50syvui0O+LCWqqB21r4Xen0MujxBp9Z64YgAhAC6GtZVFtDh0hXApKNz
lYb2sJljpd61ZunyMNNf7LqbNCC/ocjhZUYvYalvYnZ6SUIjLLgbkQ2kp2twXdrXolBfh2A3Y5qK
Rt8LdOAoCeKvrHwWXXswwv69yf21Gemr02Yxr9JNe+qKzA8WF9cgLkqdam+Yms3cq9sCSv6vX8F/
nzcctr5IDqUQBkTQs3mjFd2kTEN2YtQBTfEVoEc2usz5+OvDaN8d59+aj0MTTA3HMVaE5KJKxEJc
HVXtIicTgxhKmncX5goh2bwwv4wLkN+M0qg+52GRvWnfzJZ//mVY2quM00I99/smhVo7U8WXycur
yHkI7R3apl+f8J+sdrmwrLJ1HQKntM+DGiNSLhUhOQbaIdsXCzN9tmnytQLtFKPZiI/StJHNf7PG
//cp2WH+YYGvGizwzXMPeFARVa2kFmT8kvuJ3mJ8/ubE/n1e+cMRfjvxH7Ysgoy4IKihEVCOdBFA
LaKbfC2WupdfhqtfH+tPT8YkKEw3xGnDcLqPPxyq9c240ALqFujaFjTgw/abpcNpevnjPoFzQQzO
EUyBue2skEZZtS4N0h9dxSIks72NeC5LuqJhwUOhs0aUbqbd//qkzkxBpznPUTWVJYJ2+jfzvKqb
ak0szNNypSeTSy6qVXRPbWOl3E9LfVEvlOdwNX2/Jzq9YOenys5L5Xk3pGmfGxPIwosCxSmoAS3V
Jb2i4RPhqDduSUZ3Yw9UlxstLbe4+q518WeXWNccRzMYXxz+7Y/30NDoTpqaD9MtKpZGCKDenKlR
wSdE0MF6lhQTf+nU4Td39s8eHZONvSENx2ZNeHZn65nX21JyOtmxCe6WcSX+Xx7h9A1+fDitCkFQ
oXfu1B+DaJfmb79+TizjNPae37Ifz+Hs8a9F7MxKyZvWkzNlOq6KXFMBW5xPBgBEdH9zpnh1aG4U
qJU9QUhqiJ07wPluA0btMhK8wm2djvdD8pUbyKwcLV6rA1P4VK0NEzpeVC/roqJMeZ9nX/F4I+v6
VguNfQeTOu7uVFZCJzVGkH/oJJLVNZvpUS7KZPKYnS5ME1WyDpGMscyRpD4ZnzVSspR0D41eVN6h
1in8vaMeJcLVkCbRNPafoaHvqvQLflb7VFUJ9TvSiWVzMdiPwURsTcVmBdatEgYkvyPJKr+GiC1b
9RH5w81kIg6HLRqp/CbZQhkiDdU8mk27mMDOzaPFLjPzJFvdQEeJlgb9dVshZsvVS/CaC9WEGE1U
uNNhTWgK0MmiftLHcRXG4a6e7Utyca8bwvsmgXglnRahHh3Y+XuKbqzouZ34mf5bODQXWVa6A9lW
xdHW0dANaC9bZAJpld+T+emWNXG1M6kD2KTTMn3QB+vSCVDpQgfoTMLfzJwLVC1K+phxXW8LR+X4
KdEL0qu51kJj75uRzqvbKSvMAtLmYYRKEbCes/Or1Lmht0BUDvIbX3iKhrnfYKtfMejXiReBBK/k
Low1r8hAdaNLydsDxemViJ7MdiL0LXDNUl3I0H4cS2XvdMnt7KPLDaer/N0Cb/00QuEzcygVMwRF
iOYVxm7DUdy+jTgTNgf5fAS16wrdK0cJUR38enQHWuYzTwlIi8JTps911CbXfSuXLG42qtJi6gTo
XMj1PKBdmATXsBd7qzBXutredtWbYTtwFSW8NlKEwm5h2+nKYkEVpDxr6VuJjUWRt1lELiRbpty/
72uAUAqFjN52daLyWhIj0q4miOo1gCs4yQfyjRAppMtkjq+aTF3l4C0L2mKyR5iOQ0EQFRegDVFC
e9tAI+txAKjC2EcI/kckPHl+1QlUmSHyd0HyoGk529n4soe7ObDg7KNn0skRJpWh8+HskseVUKTI
ANdShiBbq/UYF4+qX/LS0t5ONaIsSIfK+k1HQEPoADqGUVs1T3n8WbSEJaVXamYtc7p18XSbn7La
ehasEIkF6hJ5wn8KBVXgfRcfh+ooNc3tWVUUeroxO7SJxKCMFUUPk7BrE8WRBNgtrEtWuBc61Slk
eMsGpZlyMuNXbNsbAMLTO0n3F/N8r6WvoWSNSue9lQ8iM702pj5TLsu0XbQcyjEe+/ppEMfQcDx/
AqNKo+Y6TAoEVNSkEkGMjfKmg6XnLdCj6jBMr8RRH3qdkMHEuGYg2rQo1qsSij9eElVx6zZ7MWao
LlW0ppi6cTodtetLb5duW6c4iFA+wZBihT6lYhPO7VfpvPg8O05I5Y6ktjTKFxHMwVNSJoF+YVl9
lfNAUe7LIrRQqAoKCnJzCnYlWWTt2wgQRR/tJbGM6r5ggLV91cuq1tNLMKsJigf1aKGEGYjrjBTH
ay1CNgVU2ya+bHXlKs9IOEBypU1voKUIcSMIJUPGTxiKVTbL3AnvRhFdZXo8u6MtV2qELQqBXzWq
z6IUG2si9ZYmlCJvtNqBSaotuzS8FM4TSulVJOVGsCNz0DXPbQ5w8T0AszvQPqxSkrhJamIXt24p
JBJ1kZX7uX21xKYoH9uamIUSnW9zzNkC+SGYo2HpJPBftTfRINB1njSQfFXHgD0dB1MhsY4kL3GJ
7g724aHhtUjba8KkyLe47yvzFrT85ByN9sEMCte33kwKe+EUrTvFdJWpu8j1KxWxSyzCpUWmax0W
Lswvd6Ysls/5k3MKPaPWqtIjj6LLOb2c6TpN7QoU+jZ3JKF/qGQKCKU2gs4AYKGSMyt8SAnzMZ23
NVKgPPCvO4N9gLyes7tqsLdhf2+h7+mIUkpg0BK85xAxGCaxl3bXScMzVgKuvkqr7rkJisu8fA8i
svdqxv1RWwyw30fReaIbt1lxQ44QGp30YNXtti/zvQ5mWTSVG+ZwKTtroTXFtkZnzeGjxl7HSnXV
jBrQFew5hgb3gmL5TJgqUG/0RaQtVg3ChfCo44ZVgnjbQjRdQDZYqHO1VqP4XcvEQGLE9NBgYOo+
Rp2sChBAyN3S06WgUED5F5Vd7QerTFEP6RzcNQbNUM1YBHVP4pbCVp6adheADiLGPU/cjNFFDI2b
oB4WzpcB+i5GdTzP3aeSElop33FLNYa2LeNLp7s3zK+s7q+UhmWZ/6AZR5Nc2Oa1KDOEZijuy9xT
wDiekgt04OwJL6ctNSiyAXGa8m6ENppG9aJX4cWM4cKOGNw7UpzClwHhVyBu7RaDR8+OtfRxGTTh
pablqNtmb06mtYAhqSrQjC11z0fczLyzqAgBlhK4c6r4ON1FMznPZvce+KTl2NZFRmnYQJbU9ASV
2qQOjr5bEhBlYm9LmuLWRGxXs9qz0ddXyNimCRI9BWpfYBqqnYfBHNZGMrhzQs4UeZGI2DMiJ52K
okpMsp4fs7pByVwilkLVOhGoOKErOWVBMTToKuJXZeUU1x3jCWz5pQYdXI2v6uxRYlcKow8Ft00c
fmbUtKNOWdahvJJ1dDPIGv5+5E2asR8lBXPIc6jnFzUs2TqEZo8a1onuDeojcuzWiYY+jauQc7tl
NS8tUqLyAIoKdSKjLPgdfBUmNgB2yHidAkBpysMpaMFR9YNTVB5FBzP+EHzDNDfWas7Supx2c6cc
fLCsFQNuq2JhSIa90Spv7PfJRdCISCaqL0p3UTHwNsFyyZW3rH7vOmUxBcMmZtSW2kEL0V7kWxum
bxzCzXWai8Lwr3KrwwNkBRQ9FOdzHibiVOWlSfXDYh2IarIum2clSEh2q9tDnhfXZnDQaJc4zZO0
htWgILHjNdf0ZqMbPg3coLIWfWLvAjEuyxILY8EVUCAiNx0Q73k1Vy9Gq3tTsE8wNRADt61I9P31
6vtPKpOOalEbEMhDpa5qZwULgwwxumhkoIcU+FWXqlS7ybbZvYqicad/6Z5Yy2/KEn+2Z/nhkOe7
0TwzoqTstM4FHWz6j4PaXvzvTupc1zToetf2gcOO4kluOwBdyqK9sK8whrpgnN3vSB6/6R7OdzBk
7oCZN1mGaPbZLkz61M1iLSUmeoRWzro9M196VfJUaVe9bnhEfhz43yyMZq9MwvUpWMnverTMzbIz
lFWoEok2HlKnoP45/1/qziO5cWxb1yPCCXjTJUFPiTIpKVMdRKakgvceM3jjehN7H6CsFMViiHXu
bb0OApabADa2Wes383IE/APo9DNrIWe93YftJgUUgMTOXKl7WoJ45iNanZbRoZb8TdwzHfCErYZO
sUlgcUbqb9dE1Q9ViFF8VgCdF49dhnAkhk+t0dm1r2EYgOGZhNSNERaLEGiq36kX4hpj1vlkZmda
5EsUS9UUXVFPJRuizhOjFlaAzZuwJVuaDU98nba1Spfe9lK1OlOVP5VmnoBf+JqRs4b+ZwcbaFL2
8KTcCfUSJ7iFRC2OtYtiJP+c81OgKSlUZskgpniSCkEAp0cAfSinYF+ybNYIHy+LVb3+ujqfS3FY
uiJrmmzpOrPNk280zgXFBIha2sh6Lowl1IF6Xt3Uj4CpF+5Dt4OzRXJvFm+yuwZ57ztvcUna6VxU
RSSMSFjFBEVw2krA91LhvLu1TTxn1wyvSrwpsxwv0n5VmW9f3+655uG4rBMmqoaJnOuPZWkow48g
bfdC3nyMJ5x+raJOUEoUFVFRTkNEfmzBCvMSwqKSBwQ3wSzBX6g44H19H2dADzStR63CSeSEcWIb
w/2DzlwxTWeypzeHUNwV8kFDPuw+a3GtLnAuBLj0dcn/rJefCz4JqEh1n5hpWdZ2uzW3yrra1Utr
K68vhbykc2/KBCI84iwkyzyFgwVmoSuphCZ/iyALaEWc/7bxqoLMPkPHYB0vk6vhx9e3di5WdFTk
PwBuhYIGREqRGaNbsnWxDwZfvBaUC33UmTQnlf3j3k7he+rQhXrS0En5j9UeMsw8WXo2fNODtMWn
fsG44GJq9cLjPEUleoEe4ZxBkXIOhB8JYbczNl8/vktFnHRUSdvEquxSJQecsWQhuscS9+HrIs59
XUcP7h9iDoaIC17a1bbuXCvygwlkQfYu0NTPflrHhZy0vJWoMd2Ha2lbsB2T8lk179NymJkOb0h6
9OTvcQh3kCi3B4Dk6/s7081YBDLG0Laq03ooJ18Xdnxp7QwViL2XYVnd4PNnl7Zz0LZjwp3R/6Xy
/okn+lzeSerKySNZD0oGF+71CHnADWRlrZLt5WHMme76c0kn/YwOskyMCObYuK1vtDV2HTOm1St5
ls1d+xJO6lwjBSzNNA0JZBoQM1rpo7iy08chMSweY0OHpgCSapfCCgrXhTHImeooE5FnjKsD3NCm
4PNRMYEr6OWg4Vc1AFEo0re+BvsZ+xeg6+cqhawaqkR/IluadargWwSG0QhjrSeLjSDFmtDbvP7R
zce2Qt4lF1FmpnqmWsiqBUyJtp47Ox1FC2rayxhtVVDNlOuywHuPPD6GoND2YcDpbwqOM2KbrnVY
3KV522m/nFR4a4xiVjKB9IWAsA/aKpl6X9XBMskZX1YAWpCaxb8KvioWuhrcM9l8VtKHNLsW62fR
vDeZucnRJvezXWHAIBOGu4KAjZTC1/HvMRGZC2CCB+eQk/RVbyvwT2IYL5xoG5UNEK4WYQ4oBaN6
igdp+0mHWJ10EeEt+JetdBt14mMV9lduGN+IrgReQp4VMjotFcMN4nMQ3uKlgdkniAV8T5DRiUXD
AAfh3FkF2BeieF5xi+wGtGjUNVvrJlLkpa/1W0MvV478XDYaEQrSUT1uba61VZARarXnTmRgiklQ
AdcMohT+PjD6gnAm5IJdhczjo+AaCh30Jh+eF6GlRKP/GZiRqtnC6/U5ljYHnR/AhGdnqs68Ef5y
jO+eIG10Ms6d9c3xFChmPAPwyh0xQ4KBEBZuyoC4qhyQyBfqVxRAacMUPCgMeVM3wzbiLwQy0Qlo
iX7yVvYveEvOe638McBdcz3jzYi61VDqKIgSf0kFdy4n7loQw1Wmv6j4pRWpiggkMVBDDXedVu/Q
K4iNb9y53I8RXJ6EBpbBfDYLB6LhaxQg0ZKYy9AI5+4ohKNAnOqdelsNGLoZzjdTFRDo2A/1X/GA
2zeCxwTjfWbcTq3Yjao86p6AadgPUCc4JsFBdbGalOId0geupq2C1lrp6JulTgKT1RGI45qwnwtn
I/kDgdtu33mIFVbfe+ZEabf2Cb6NrrUlHK48zL9rqfBidPlWrp57yV2YYrzsRAlNl62JmIbZq8S+
h42Za0udABcadSRjdn0ZrbTRcUMH3pJodhHgTOPciTB7RWcdE/1tyjukoGZW8GQyLHMyfAKUKy+N
FjrWS1VVHKAwUstggv6olelGcoea4shbCTNcXX8YgSd+WqzyOrFd3aDi4pGTm7ZQYBbqSfuiDiGS
g5Jsoo1Ydau2NEBFydeiNdzktfSoNA+SId3GfvzmjGpQ+JVGUr9sBZFAwV8FyQklRfRQkzZd1mEr
DMc2MtWnOr9L04PkFYegpA/ChtXocAaS4IsSXiva1xBdiipoVmLSzbtqJALXy2g4OBaOK/11HUKL
jJK50KjfOu3BJ2g6kEDzMYOr0arBRmjlFwYBvn5YxPiyuOqTZxxCrwcLg7BEDJgphJTZQfbTHQVW
900jIPJNOEf3C5tQ87dSUb71nbKQ6mgZkAwRYxlj8HhZmLe+wdfQvWXFd028F7HLyUwErKnCepjh
gIO4kJHjzUjUT/qRo3cRBepCagIo8hgHyPHcgLSq19g5uWsn2bsgWmTsbn3ME3GZ3GXNi9U9hqFO
vOq5yhZEwfsi27tJO087QPgueX29W6DbZYOZUQhCS2pBCLveZd7zYN6q0munH2LebkrULGrVfUm6
I3J/KgJffoFdG0pcJZSdwID1mPwqe0SCcY2Dk0AidpunETgf0a4VHqf2q5HUTeWYqxpKfK7/ymgk
a/dbEdxmyZMy0j7LeiFLaEw1G0itPVipSCPSBobKEvN5ZBrrIHhq0zvSLHBKa/J1z0r/2jTchPXk
l89uNWBI9JcPFIt84tBjdXM3ZPnccG8sI5uFCvI5AdJO5sYSCaujI67BRml1Ek7evOHfOK40FyQQ
OqK2yevcrrAPykCABYlxrdNGJrq7zHLFFlJtW/i06jSYmRQgrdbPhY7EVW4RVndvLRVnQfWlL/6S
qjEGjaO8TL1VHpwmuul77CnV8cfCB1nDuqkBOpoWS5H7GFG1Svw6DNwIcXK1eqINhuOcLJ0eP+cU
F9ew2haxtRIQXwgzWg+k3xwy/Sgw0Yc4dtft21i4kXtlGxT3zWiNpmoHt8DxS7m3XDJ9Ea7CPzwD
qfS2WLda8asdNbrFJ99ZD/xg67+UTbFVaFd6dEKcHjSzBujZIF9pYTGbtMgaaSqR/591hXec8mAl
u64R0PUO0d/ghatoD+WM1PA+pjnbCl396irqXeumOCuVKMQMKNkoxGiT6BDKJqacjXgvB/JK0fKV
UdM1kWZ01XJRqz9N8yEwNhWWbyFwOVXBRsx4DnL0RfJwb1XDtvdVPAoLup8WgbEfQoZIbg8Ztb5y
Ej5ksSa7gde2rprflOxWQJsVJ3RFl1ehXqzGTkyWpI0wRmX3gfmoprvWqXHruMM7OiG7EhbYzxot
NmXKMmi+jTbUdJgL12tm2vDdbeGOUxE12jSfbt0IaA5TjKS9Ha/PNrOD2+C6CRxZjleigXte/0sG
cuImoFUVjdAqHkgiTb6JJonXXYWGuXZJxbr1jwDNI2+o8SpM4QuY5IIbpulYapCTtEoe2aPlArRt
dlb3OsqitSmGGjweFSW8AHdwNYts1YmWMR5RQ9mv6Uzn8EkXLsHz2ll6/kZN/B+Cv63zp5SMfKfu
jPgmx+CpHgWX1mXULInobby2R3zGW3Tqnaddi+W3WlTmKsJMhvcEtwsrZNeusmJmSGtZ1Eb09TD8
ajsPAMNLgXCBPjymU4j/yQG5VxP/lQGRQ78gvPzNFX6k0hus9IxOloeH9NoSOjDIOGQFLRDsOXxw
/6+mpDVPV4Z11+On1IRvIgmHQaHHjhFLQkCQfBxstoVKqmaA5aSlWFIRJhwGNJxirHhxmGJy7A7P
Y57VGGS7Vx/N4S7vMG1GHionId1fVQ6J3Qzap6VeJ5W1ciNnDN3jvqXPSpT3ewsfZROTeMfBrXyP
eRmfLfi59M3HAcw0bsfUZtk6GwGxxCDSN1n2F+EPjHz5B+gtyWFkl35plynujeRrSovASwVk3FpL
uF9FD4ZKNDh2V2DnyBAXT4pLUxwPC98kNR7B+3oUUNFqSBdhqEwaLnMAf/hrucjWQmitnZ5hiJFs
DOVJRSvNEQAQOM8VAXvZLfZOreLzhQZTe0tP4jfXavbD4d8QgME6B2y7E9waxJu6Qp3XhbrQuqsM
m+JEfG7ke9/9rqFVUoO2iGGF+2KzqBDdaahLPfpkvfYSpmhKWFeymy/Sul0oBlPfNlyPii1GC4q/
vhLQfreCktFwsXE0jMymb7pcph7maMbO7e+oOyrJ0wrESxH+LGmxLV6sBy8h658sWkpf8ndlClxU
ya6qwF+Uar6sqK5y8xaAHvVDUOeNa0cohUQmBkQjsCtZDVZI9rG4KUJ5qVjYjcXJrg9+pCESgOqL
74h7Qfd/iqhNespdTCIGsb45fBq7Q1dQC+JFZv51YfZ8btqiiZIGIA0Uu3kaSTSKQNcGXWfasqo2
ySGeM4S+1QkHXzLLmPyjTsJ88nFJJ3FEIzOTWk5B1ZWL+Dqx/a37mG3ERTmPsLQSX9m/oekhe+ku
L83Zz8xtZYNYqWaocAnF07ltnYgAthPQiePcNt42qMiXm2p1SaP6TFT2UzFjtOdobus4kSM2UHps
naSBQiUGKkJXpjAgd2r5UjjzTOxIRiAS9CxCCgpQz8+ldTnyaBCOxufZ2fJjYudXyVP005khj2c7
1/3uUtBZOnt/UJtIrMhgd09F+YXOkFMzp4fvlvF19U3N5+W1v6BT3g3XgzZLfoY37SF4LglTuBfu
Vh7v5qT2QHrTdcYr0Av0U1nmOOyCMugpu53L2wG7CbRJtsUO5+iV8wNW/kz8ri7jpXNtXrW72AYU
etEg4Ewt4jEboigD2SS8OmZXjl5v0taoiCmk5gBZr8tVRS3y1pcjJOdv1QKvOUIXEXY6Cfvg66LE
nsatFra+6mwaQT4Y/FQJYQhzeuQbc0M2eebfEECZJ1fyjsTo/yDIpUC7/vMfTj5WbXBEYxhhm+oK
gah5uTI34UbYXr7bc5GaTyWNT/3oqaZVPhAtoqSSZIq5RaVsDeJhbqyUhfrrXwTVzgSgjsub4jhH
5QUVUS7AdJUtruJrf4fN+2xjzBfCVWtX8IaQtVh83cROkZ9/VN2PZ6meBkcBLgumQcMHaswecJPy
F9o1kCMbWQ/b3WrX2M7OoD88+Vf4fdtoSWIH4h+QMVqgGJnMEKDaVQ+IaVx4yWcITKgNAc7Vifsp
pEpP/hjpFrHNFB79CKl2EaqWt9ZNtQRZucY3eYVe74JcqE3sYiEvgVEREPwXWYtzX/bxvzj5rLIU
Bf5a5V/gSbdwd/4inosHAI94SRAavHjX53DQ3LWp0ZDQ7ymnlmID7BY1E3kd3h4tsrX4mC0D7L1Q
ZGu2YNd6u5hHz9F8UC40YedSGJ8KPqnpUoxhlWqOBbf3urQJsIRG0LJXfkThN0tLZ74SbUXhEPf7
uGXaCfUIa1lFWX5dHS/d/ymQPkslQXYU/kZPMwYuafjlvHp/JXipZSthL+5jG2Phh/7uQrFji3H6
FRw99imFcPTdNXUWMKKh2GhT/tSWyPkuSMDf+5BxpTnzcluZV9cgwi86R5x/7tASYE2rUPVOI7NB
6oqImVDBgj0mUXsgjvdQWQXcJ+nJHlEQ2/nIcl1422f6SjKZ4OwNbSTnnRIitDr1ZLxXa9sEkhZh
6RQx+49UoDghOulRdKG4c63aUXGnL7UGMQLPlkFz0D9WQ2UzX3VRSf36HZ4ZcUB3lDVL0eA+m5PC
39ErzJMkbtTaI1sFZEy1GNYqP78u4extGBbJe7oezZhe5VEJZZuAPVYpQYy2tefjKT2AOBouNHzn
SgE3JjOg0ACInxI3Gz9s5MaCfiELNxFz7M74bhHY/fpWzqAEaPOPSjnNEzlpGLQy2ZsYsdjOIxLc
PvjZFmwsUnuHTPrpaep1oAl3FWDJOBzFwIot4ma2EaARiDZjHDu3egSQybfWvYP5evr967840RxP
v0ko+aYGDQvSujY2zUePW460QteA0du99IPHtCakuAhHnVKGks01LVCKL3vY3QzooLaxsfAa5EAV
PKrhPKcNDQWDXEePVz0i0Rf+mjh2Pl/9t5PBdCtWTSHGQYXq3tJs9z5aZQOaSxCdsw7z+qSYaShM
g80ukxsDX21EZRuN+Vn2MxJeXM9ZFOp9aJCNFO6KhhhAAsI5Q13VI37Ti6tMeuma0bHAgjBvAAsu
iBbCWNDnoYn9dvdmtsrGLB8bbNpk+IFmUq4aJIsH1IBkRDwUX1wb2K8Hz4C0oY8CBEmJkHqHtujm
zoACtJbNTU8mmIcm3iEEhTl3O2+vMRFoCSXKxM8jtJqN5z5JlqX3WBUSEeaHXsh3puftjIbgmJTN
cgHxx5gskoIo8PCWd7ndD48IRs+18rFtH3tYfQGMX11A37MnpJ6WxFBD3ijsBZkQvGWMSpMdpI3s
Gh7pTA7TTQqttEe9Uqg7hOwRlkcxulLca78smMGWG5TSLn0NZ785k9DO2BjCejqpanWTh1YhNwwo
ebyxn6O1MyyaJtmpqPXrpfXU5ckuHp77+EVurgz9qkIhpTa/GwZTmgaOQcdEXRTrZR/+wh2TqXOx
Uk10Vh1kKnvpySGW9XUVnBLH/6yBH3/5pAY2FbCt2gupgZtko8zyX1jO4wxmj3A8Z+28kiolLjjr
frlXTPSseTc3ttWqfop39X6kEVr2mKlFv3WRrptlvv76752bjSCB+OeBjg/86Nv106H3DYNGLMZp
2ExHZnJK5mIdEGEf01QZWTyxzS/IVV0q9bRRq6UG5j2AhaBLFkb7MhB9zMBg5qOKAwBsX3tRw/zC
mxh/9KsXcTIh0jUcGHwLIIYnUsnLe01jiCjukRv++pGe69+OHuk0/z16pBnhsF7QR4CQw7chbyBs
2v+7Ek6mVTVK+lo5UIJQ3HYF4kG0JF+XcL7WgofQxTE2ANzpc71wpUYs5HF4V9ntgkDbLWKHzDny
VXNAfpe5Bwhm/I3fmrXFJFKapza19s7bira8tn6gx/EdttB1tEgeRMxrvv5z4+3940V+/LdTlxrR
0iunB65h1+LWKkmwgFFCoTmXaBONg6sUq6/LO9/BHRV4MsMxK7RwhYoCu2huHBD3/z7OoTFqsZbO
plwiLI1llTsnA+E958j7XWj1zkVMSIwpkoR4kw5m8KTVM6wIHodP+dAIfrprxS4foHY8+HNl1S2K
GXyjnbeNri7N7M4hR1RRIdolqXBMlX8EvAoUaj2BzrNcjEDPkCCNTIZrmW/UtfZD2Vx4zONtnLzX
T8WdtJTaoLgDEoDvwLP+p7Z2CMgQqt7oS3X3L6ZwZwbXqgzOQsEVBpqzdtIgOAoWCn2IyDB1/K/n
6FXFfc68gZSfwuD21oiTbcVZ8HApjHguVvGp3JPP1xKKxmoKYuPmVbZBnY70jC3cRTtlmywawBu2
dunJymee7PGdnnzN+PmC5y0pcYyOGEtyNd7MvULsY5kuQ2+m3n39Jqdw7+mbPCrvFC0W1KJnRj3l
BXvhvrMlNE1CIE7drbuysBvJFyheAq8iwTVHpAi/gj0xt0V768zXwdulLu5Mu3/8uE/jEyXILqke
W0v4aKV6FyY1HEbU1prHr+/60ns9bTO1OHTNjmwbgRB5K8/HoKJJDKqbCytz168vfS/jS/viIZ8C
o+tSqEiuuA3AaG35DrX6Nzjlc1oAKjhvkz6NeKV8GjMVOpjgCjJqBPFMYPfhql6OLw7y0IV2/czg
7lNBJ9+F7rtR7yV00HoDs5IqWiO5rcn/fff8qZSTb8EgW9IUvY/vufoYoDGdQQX6H1QEZoXIhMFc
QYLtpIgqcN269MV3uYgYxeiZcGcs1Fn2aG3jg6fOpAvY57Mt9VGJpwDaOlFjw0l7cgZX9cJf5ysB
WhMSSiNQrSWh9r+8w1McbW4WZCwhNEwUgPCuxlb3hZT9Rpur/ybYdq6lPr69sX07GlI5MIUR1qS4
fNHP47t8G24DmyEjroQ9w+f4BuEBO11firme/aKPyz0ZpyaiqhfIzjWM3duFtpQAXZOj2I6fmTOv
5xe5Dufa6ePyTnokJba6VkgpTxTifdM6C09xEGPbhP1bTP7PzMN5MTyLjYcnErlWMGdTzf2vNBgP
2VtyXxVvb9XVz+z/A41FVKKOPs9Rw/GTyOL//T/Vz6oUHhK/PFZZnK76W2ZR/w/TV8UyLAJ7wMNp
l95VFskR/WcEY1oENWQLmgYf8m+RRUP6j4JECe3iKMvIFX8rLJr/QSYCKShUMgBxGnSN/4XConIC
xld1IPjkiQCCysaYSJFP2sRICgpQH6H2lisptDRReQDvQozVG6wV8tryQ6vmWEAOhbWajoqmIL0f
lYtEeT8aReHvo+eunX5qOvnctZL103dTD4usLN9NC9RWcxy1/mxbXZ/vjHFxsi9wBzyz3ndidagn
Vbd21aHYfyyizDre9NVY2CHsauWW8uTCkNyTg3Hhl7KZ96jGtq1nrGQ9V59ko3oNk6o9uHBNJQ+d
NnLQkOTb/lnLkI2tJOupcbulhhVT5cxIQ6l25AzOru9zZzet6Znl7BLH1QtQdRyZtjFxUrYNesdE
d9yFagBprQoFZyuzHaRdh6UFWDDYQ7tp29Prg5A64q8s9IN1H6jJPhi8dB+NC8/B6CoSMxU7q08H
ps1pAZwu3YdZKGAbM65myAG24X46FnWdACynCxau2zfLThnM66AsmqWbOea1N64NXQcRk6C/DQss
LZXyEViZcFNFQGdCAepflzXpdTMuHCFkYeT9TMsS2KVV62L6gLMQ4bfctVYkga/BiA/Xbiao91Lq
M69qHHdZdIV2j3BWe+Vm5UNOMNEWPVFr7sIwKLewZw0dY7BajKo77qNZYxlH1m3cNy3GbwWKaOBu
pk19kN27ry6afigCnaUUabpp8VDMZ5pf43xshseLaV8mG93RgWlfo2YPv9+5qeDn0qxVqcUeQvG9
e8cRtFWp4raEALp335WYtzRt2dmB3FarHGOcHfCGGtxX26xNKfevtS7QF4mJ3pncoaijCRhqhRgM
ztoOu5csQa0hlZkUBm0ZPE5r0Z+1shVwdhuPfqwxZCD1FXno/kbAeiQj0VaW54xt+bjdJo22ciEy
4ROFkHEzeLDsy9a7N7owWQ9Fk6/dTsQGATwb5hVx8Op1iJHmeHIxI4bmqQr+lVbJ+P0ooWpjR+Es
01rVMAkCCIi0GXgmKj2ShpGcXns9ejaiUSBqMy5yo9VANCOWMB0ozN6T+G44IngVdnF59mLU3VXu
RM8y4BRvnsE/3o6bSdLQI6XGIGyVOn3m8+SG/mwWCT4K5bCRlCHeDVql5DjMqNIuSCJkPKowRbig
HcifjDvfjwel9EvPYm9tjGKkqSfo87oRAnOlCS9CFY+wMke5jlGKNwMjGh6bqAXilfuuiZiyW0WI
qmQIxmlhf2MNWve+SFRiXJZ/vMcFMZrmEOsdlVO7iAC7KveryHB9nB9SeSb3RfyCcd66C+ruSSuL
ayPJwUvRWkwLWj1np43tyLQZT43JxzYv8OAMwB6NQgr2VSPFV16hGjbdDVA7cDp6Keuvnj/cq4Pm
P8Um8V9Rc4J9OhTxlY8I0/upTTLsAzVOn446wpv3qcKxoq50Mr4ZERgoG1kaI1Syt3Q0JzNuQ4oJ
TaKi8hbqfrTxrTAAe2SRXhDQkdpWocz2tHq6fXrq0fY/Vk+vBVIbzoWqUxeqgj1Cnbt3udZ3hxgF
v4e0nTtxGc8ZzDLyGV/ztJD0QaUNi8N9ElXv+2M59RT8czjFHK/ohMJZTOd9XPbnio/9mjy4ymy6
4nIZeVJc5Umb3PcmIoZlk7a3Pqpbe0cHza7pVfYTFOPW7RT3MbYEEIgmLoIuZjs/MYPyXTBfcVou
Ueww13oUlo+CEG+QVsFqqsIHbsARQK+0uxhcKeJB9fde07w1MCoA0UZVf0fqBcmPovQOsVa668I1
JMZ8KOtYRe89N07JWFgUu32TmP19HOY3xri/NDtA4DHOmLmvYYsCvnLaXyPTuewrUKlOHHrPUnVo
e1JWwHCFdVMDkJt2uw2I5iBDDtcyq12lDoCAWtd/VhC3uFD7zM+jXWofCbpxkqSgL6dLVMXPo/oh
UEz0M3X/FWceBWkDuq5ADIdnVYTJ0cKD2euZo9zVg0lXnvbPYmTpc8Gtyj34T2y7XOGp54NFzTYN
7D5ywn2hYDQUZ8XvtWmfYMY3YTK465P907ldrXcYdo7XfhwO9PwG7XWe+Jmfm/aJZbDKvPqWrG26
6Oq63YsV9plhYQaLGCO975UeHIzx49Yc7SZHpBuTXk5Fner3qc0gH52aGpHxmgrKTZDF0pNOdHMh
ZZKHIEnlqkAZVWFMGJmgMvkkly0WhC72uMFSjNQQzaQaLPS09vno6XkCNPYuTLni83mpWUpbuQBP
aSYW4EEcgI8WVgbIQNELUKCf9n+ci36tuJ82dS3dV13srP2wh+HxccrHtdM+LU0Ocht16+nS6eC0
//QyFGDvhFBuyZiES2eI+m90nhjsmFLxXe9B6fv4d/xyswphFheudIBFke8LtY9STjarNKu4k/yY
yaGWPEhBFxxkT5Qf/mwNlqs8+H7+IDdxcJDGrfHYtCXTU32c+a+uG8YS/vzKR3nYyb6X/ufYR3nj
sY+tP/9MSyJjE2KaPANn4l2ZGbZNnSandoxF1dW0b1r7WITTATdS57rU/T7v3Mle5ziX4jafI2wq
cydlnCbJADNl9OqMkw85q/vUoPaar4IboVE206RcXkxTilRaRbUsfJs2QmSAtEz4lvl6im3CzyY2
dg7sgitdLxhP/NlEdYXxRNA670ctdA5uLbe3RVoqbcjlvaJGQOcyUd5r4xpecb/Xpn0fR9PMEVYf
501rrd/eScngw3oCrmyocres8qI8hIP7ezEdSGurYzrx977plIHmeT4dyLSog6c2XodE4u+fmc6e
TrRC/H6+bi2nKNtHtG96xoSpmQPqCDSPE8vPjWXnYQDnFYrwig7+fTVAtDGNILgqQwd4/NhqMux6
qRPFvGV4CQTsz36T/Rhv/d7fkP3GSFTup/M7w7eOzp/2K67xEjk//cK6s7AJr2c0oNLe+dMyvK+N
+8ShzBeBj3aM5ZUiJ44NxHR4Wkxf9LQ2nTiCMmfISfCL0873HzclbGLzwROhoDDxyKMQ0+8GAkY+
TjziVBFXnqj49rSJR110W0nB+1Y6noF9UIbXYJzufO15qKK5iev4DrZGeWjlNptXfhi/5LyiwNGh
BjIVWXycoWuvjrYtG1MHY66gsSDpVLyP7Uy5MOLSxwBOGvVumozWDuNbNJgcqqaMdoYpM6f//BZd
rfEFsfOUVy2p8L32fWlf/1noY8xwNm1XFfQNPcNQofLL7ccuCIq4ZSHTvxh8cB+CH2LpVoLOV7zy
Su1r9VoeF9N+P1CjhdVL6vzkwHS0s0Z+noxBYW0J1SYdfCO6FpHnwsov/p53vrTRUq1ELaouD8q4
Nu5PVb3HKXY8NwzU8KDW4Q52k/yAk6p1QyJ5V4AFfFCgJN2Mx3KEJz6OleOWqrbfUp7ZIpWFfFO2
WbCb1oIWseZpLfqz9nH0Yw2KSrAL5fJSlg+wysnLAZWEBgZaLxoYdowmTl4O/Is6Fyw9ftQ7Px4e
SYvCxIG/36MRaddN7exI6zo7ryEb6roqDpRsTfvhkMLA/dhmQon1Nk9i3bZqvOn10aPeU1PYbXIN
St8ZUAtqtO4uz/XsJtVh/xRRfzftStKuWTaj+Oe0OR0gv3GvF2hUTbsM5qf70huwV+QnpkXnSBnx
jUBcNvR6i0Bm6m4MpbEaSe2LLqAmp2bgzQuxivYateapQ66cL7t/oDK5mzzA9dCDeFatVAGdSFjR
pu0blXGVeVGNj1/om1dAA1aqWiBmLY5WD5gYI/FZHtQo+73IQhUv8kiLjg4gjoO/4ngFdj/xajo5
yfRfEj4STCEzQkSNW+c70QrzHdCz32vFdGTaVuTBNOcwzl+6DGmo6UShE68rUb+JVMu9CvvEu5rW
PhbTPh8JuqFU8Z3grNQZjk+tYHbsygzFJigVyNZ4pvDoBs6zSksD5ZetujpEamo+xLIT34qGd1DH
vXLtdTtRVP15odXCI/N0f6UHZLRaGo875qDJ3SAIwW3JC/FCUcN6gwXEgXRmZQHMx3FfnCGWUwGX
cYKs2QmOUO+EtIf6FCE5BXPl7+1p7eMcczx72nRD/dqzQmI0UrduRME0Z14YilvPyR480UtuYglA
07QGDi7HkANhrLDPOA/lq6PztJQgSCkEw0rqJPWA1h/UsqKSF8q4OS3EytUOiNLdjg3uti80iDJV
EzpXRePMTk4L8qqfvQeIxMFRd2FZgFoaF0mH26TZI3DHxmDwNdmIGj2mtTxskqGN1dl0xPDxsZRU
dBWnTYvKhJlncOX7YnDXlQa0qTa6mbbQCon3bkgefDw2LWKcoZcDIQb7Y5+aeaTkMxPLzca7Sor+
FcsT5SHUM3PayvxAeQgE1FPHY9OW9/dWGcvyQxg6R8ca4gKI84vYymb6sNW8ABz/uFa13fC+Nu0j
FKnA1MeVya+jfItkQrZFVgW5U92okVV9X5dUQnVxEEGq9hoZgnOPamdcR3sZM+ZVLvTOdd3CmBIY
Ot6lcebbauKB4tZydMraAjvhxn8LTCF40RKJ6txhghD4SPTjwI7gYwGNDbNxlxlOvY9zwfyle+Vf
jl6Z3xMLOU41k+KHlECJ7QCYXHw9ZPlH8NoEfinKk7AQjSmHxwb3KG0T6o6XtHlpPHgV+Kr3gHSG
bGzUBtH2PZgtEKzNRHCa78Hs8Wjsl7+PilL0++jHtdNRWes2NSyg2+7M9dPPTRd4Mp2sVhRyv0vy
TpwhX5vMTgbFes2ICP3VBp3YvJOwhQws9OVkH41RaHAPWeEUc9fS2wcVTn9d97YgyAdV9bOnwYQM
2gHYm0+bToeVg+kqPY0kR3UXXxEnr/KroZLSJ01LUSfIYWBrFXTLytPXTH/zldbI+kM9aHfKGGvq
qwEPRvr8+6DV0EdwxRydvMB4EBoFC2C9Wruap64VqPLi/2Ptu5ojx5VmfxEj6EG8tvdOLTcvjNGM
hgYkCFoQ/PU3idZOa7W75+yJ774wYApgq9UEgaqszLrgr56BnVPCI2vvOhwoEMAc5rTwu6e89p/0
AfS3aV5DBU+bki60bqYB7Z8LCXVbOA3J3g3gmZ9ZGdwHadFuGxqPK7+KAvAfpvneaWTwZufDxcdD
+QbFxHcS9/6rI/IWeW3h8AzHDbyCvt899gTnkBxYq4csRc5d2VYQGjaabh6UsXvk3OgWklTxIayE
uexbtwGbqUugh9PTDQ1IvnGANRyF1sxtUJbFSvnwhwEBkyzbXpADWLGNuR+o4WQ3JJoXkEa78LTI
ZmkSIDe9suspR1rvExYuiAflvfWSgFZ+UgtpfCPD8IK/pPqBDcCeDCV592QOdrci3kShi7RgyAlM
ujGTVxWqPHNRvvWpY71akWvO6shC7LGGL9ACz5puz/uGLKsil4s+IuZrHHmrOAviq2yPPR7u9UBV
uoIw9QBnQQ3AYd2xH27ZQsiXte+qDABP9FvxmIRQx7Y9w9lCHjmCHihYljMQIj8z6YMDeGTCZOmi
bT134RepvVJJAtl1h7WXvAidBbJouy1JFcOCGIlFW0Hzqc6hZp7FTv7mIQfQElWzZQWolQkTIPr1
DXK76CoIymrsQZCSqDvAWSDBvzvaADyLoja6Fek43GkGvmXIe/k9jS4FSYOcYbPI1rYB/apemtUB
6cD2pvW5vYiQDH5tcjA21IbL3534VQ7x8IPjxTwF14B5tkuoPRupG6xcI7JPoDTGo1eS8q2G0KIe
w4PgV2ubxaMAAeaixU8PQiAIThgWH/ko4n5WhBA5t7s032A1fEj07mO8OOMuRbdX7fAQ/W66t9eD
9aBrMrRxusuS+jbHP7bpSfQd+i57yR0znkKUyZvhFBBdAVWtwS0SnGwjja+6yfeaTc0sdTTHpoBW
OXyIibnUnakX5FCRRGKwrlJblQ+Fv3SJmdbTugfRfZMfnGyA1kljNA9NnGyjjCkw4nbZqkSGyrwL
evWC6EE66WxaH0vQJT7YbfTJrFXdzyGnzw4jaiWcbJ9T2YL5BeH8Xe+pj4uu5kzh/+eB51v5vnMK
rSI6pckG3mkQ7ugmA/wqjkmbj7bBx4MemmDx1L3YZYj/AtxAauCfN+gBzkzByCoEsD102CBQ8ef3
SenwfIAeMOinmtiBDCHWWrGRQ7D0W88+l+OLfKB0Cc/lR23su9fGPm3ZjK/1/k+Wfx2nLetxzt93
+D0uYUa1lBWHVA5kV2zkZUp18OnOrDtvD85kddAt+qIyoZZGmiEa9+eO2s9wCoBQ4vAUBLk5oxXf
xMwL9yX10gse8OLgVeFK1/TFrRNviYWimlpeDGR/1yCPuqOBWsYcWiM+CeAGa+mRKOjCJQDVJzyl
R92kS0ZSd7M2Ggy8Bv7osLy8WvA8UocUUEo3H+xTNO5QVV6Kmc+McjkgSPUQW6m5xf6BTVRuv1WD
zK6JFbwPjQ1hIquDSBUPQaEWMg/8QA5gghl4X0Uh6dzqEftz4OUmIhcPTPAly/3iGTxfKVDs8JPo
ah+UYJGuvAYBRy6e1WAn4K3Y+Ej0PRgZz2c2TW3IRhfgYLGkVxwgvTNYtXvIagMSYdyEwHkOP/BS
DcN3zwYTrGJdM0fySvDYCvviRECE5x049fsCLBL+YPqrzInxcv2rRVYYUDEMQeyPs6y1GETDtr6d
5/s0HwTYhc38Ce+ynyWgXu+2/do2bX3K4Fx3VyEBpYbtCuC/SOadZAZR5bRKyJx7tfdiCmMBwur8
h2WABVdb4NObm9F7Noc+WL2vhQtK9ZxhCy6EepEMNP9ZRbytLZLkRYHx04Bccai3KWHcRrtEgVjH
jJAZXEOmqwEj8sjyDcpjJaE0arkHaRL2VsG9PekKGj4HouRTbErZVXWJNQvxx5yyhDYg/Ta6vRfn
atU3pg0Oii4G249XrIqgCPZFAN6FFArNZ/zHEJd0EGtUEeRNF9iDD3unVAPioIWzjkxDvbAe7wDR
08c2DKt9X+VgARnb3RD0w07cw2xcuJB5/MnMZCUS5ccVzFAcszXehxkD9W7O6C+82tmzi68QccTq
NULEb575Qbxr0rI6ZBYLpxE8jW8Wgu+R6f9ITBM0AA2jRz+i9gaEGgk+rF0+syI/5D4DpXSWvXND
VldSluK/bX11zssnRw+WKkC/XBt8csgXd+Hx+fNS1fTMIllbqEfTy+mlAjuD02LhRcR443W0nLGM
la+gORRIuWjaYydL59zbFqLLaGcD0JKg/4hFFUwd0UNoclyxdBXyZp+rutcvmi24u84UGVW70EqQ
UVz14pJVrJr28Ha8OvlwTlpRR5BXXwuPlL9qX3x3VBY8G/DATXNp5ZDMSH41TW1uDbPmM9EK9S0m
/FIDNPNQje0xzpSzyHXUt25XpmFxlJCsuh3/CzaYCzkUERQB8LLVfgGrH/p9YgtvDaEwt1l6hYnE
Es9JlyTrsLNEQIRAsYJXy04Aa7Mi0prRJkRqXcrBBBKbvQQhCuphVMhdBJarRROCo+JLhzbxhY8h
2hDJ7OAAD/rHxvVPUD6vzzoCjUBPthubjLSrz7EgGaKsgQSK3Tb3AWnKOfI8cRgyTYEoeNL/bBBB
SOzI+0WC8pKGgfGCmBoSMtLKOg2I12D9tyAu8Hs4SNI/huObuw1HVpT7q0q6y+Co6Ni6oVyRpOfH
OjYgRBn5/KUCxHoBSsR8aVQ1f4mJ/9qGrjwl5ZA8UHg1dbOiPFghfgiUyziIK5z+XLsKd25sNs9J
sXKdMAdbvfC3yo+rqa72hnpA2OiYjpgYXoUHknrlNZJNtpWWA9To2B7x6BhadXl1GlBjUIgrm0gV
c5sGW3Ds5He1kp8v9zaTgOjDLcBVok3uHbraBh7yMtMQ8oCyVrPezrMzLTmdY7th4kWZdMsEeZw7
KAsXa6BmkQvThnwLFpty5aRtizB5Dp2fqAuOXgplUJWn/SXLaDgF/UP9yBqwjfSW1b5AgY9BrEI5
3+2wvjSxKN5B2I3snhDS34O3DCAog+xXaGK0LIIiuFlYWxKS5kcbJQ9ON/D0F5DY2K6OsZ++ZmB8
b9nZHGtFkGxCrG9n3ZejpvucMS70u88Z40l/HUcZGGA7ycFOM8JpqJv4iGjTeAVGZe8B7mFnUwjk
vGh0TRMRY+HKTACnhF9k+0DNaI1tfPSLoBCHRfIKX4iFhaJnIJPOnI0JdMciT23yEFQ5iHqATnhP
kfIeIIpYWaU5GWzkqwXWgOxrbAY2fQTEUFRiv1namXotSuRH06zZ1yZzlgSePNDMGdGvmEPwxXV+
GaIBmUhjPZOWiVkZtMPRIUKtBscWawe8KwtmZPEWYIFkkcW1tXUqK9mbTZnN4dtmz44EX9X4mQbV
Llrmxt8VQ+ha+Co+uchmXaclB7y+6pwziVmMY7HtvRFItHZlqiYZd+Q+6RW0EfxeyC2xPQBjwCWk
O+Dq+yiBsgccaB6o2E3l+adONq+VoP1LFygFiXEXvsaoUi8NBFXBmUSvKpPlzguKZGo2bvLSFqkx
c/DzWOkqHap9W0fyUoVNcwb30IM9WlHokqzyRgGXMVbhvIPn04h/cE+2BzfFv4FBu3Mmxh2bP2Ts
MiRgkAeswl7pNn1RLZQsgLo66hrhJFlVWbwMisLZZqz3NjwidOmKGiuDCSWB2mrbK/NHWZqqk98a
aIel+HVADMWYM8agSMtTsVVOF71BdhFxlyhxH83hcNsYGOwHFuqnEFR1z6KxoF2e83iuq5R27dQw
8KTdevFnSR79NxSr/+c8DheK0KDLRDgQOl2Qrv5LkMOSA6IEfmlcJYWYEg8dZ6rKoTuaMmebWlbh
Ig3i4gp1JYZlLCc/IUw8jRo8xHdb5dntWrEDtgUwTwS/ijLOJqJw/Lt5bgKUpacGeX+6udmOUyOn
E3CNEFRlt1gFH0AIk2XZtoHH971qLJBCFexbU3fuNGlSfnJZZa9Axu6uosJKT1EwukGNIvqWIygR
YVOuB3WSMHhBIfoxGOC/HVcC4eXJlYCqTEeIY2C+rgwqw3DXffT9rik2fO0bxzUUlIH/xfH214MS
4mgOgrGmD7VvoAu+4HrgvgldX/Tk6tgGmbFWMfGceWB5igcwspZ2vQ1MOUBKayxWLdRImvFy6+Gu
gsSDrme1EpNBBdMo9/qF6Q97O6DeVuTc3+pS9bv0d1UpPYXgXuO7KwS0AI9pIQ7ZF13wAPZYbDqD
rt1aRglNG+Z38xqRz0dE60EcNn7hkIZBVNn7qQflRoJBJAUvoIMzvx6EFHg8llC6eySZwFY/O9q2
iH+2EgQgkD2JJ2VUIEfa4+9JX3wnjT+8UKupp6ljehdTMW9esAQZoqkL3UjoAq6ZyeK9pzwovQ3S
2NDYfQIVpAdZFquCqJhHt3R0whj5IK8cmiV4V0r1HoJno3HxAyng1UVkJkX6L/XmCQVOSA+CIzy5
DcKxtfw9SFlF+A7ZFuTNZnZyG5SOdxqPTbc7hbYhr2YIoesuSLJl59J8zushTp6GJvo+SgPupMPS
zSCg3KK9jHWIvWzd99HKHX2QpQPRLa9U9OaDBMJqMp43H0XmzaTJIL1lWP6L6H6BHE2BWavpFxX8
KavAS8nYXDppcYpc9pKTPARCUFXrurafgeQND7pJX3SV5tkCjvd096XdrW172uaymnN1Ya2jwP0I
DDAiIJCuHkv3i25jAAyvGN9hhQo6nNvMB85siDtlobezRkgz8TvkXwfc39kj/ln3gv7X21X0Iar6
eo2caOeZDXSBIJ3/YPYkPlfgysjsHkEwtwY5Wc78mTHY0EVrAYkpRMVXEv73mX5qrUDxFVVBe6vq
3twX69BSS080v7zxaNaHkAyCG8dHE6pGau1LaZFLWPx0FDF2NVVkrze4sbVIiFnub3teO/CbAd55
GykFdoPtDAPAUZopAIR1/Ki3ZDhlRjNVx/FOQKjkwRvSz+0DTn099/KH0d5rc/oK6dpMOcE+b0z+
yFro3uhPlORQg/HsYCadDmIfg4d/QA4NlLxpgn0D7b9Ho4nm+pypeCvWOfzDU8ns9kH1MfjcAidd
6EBhyCAOlzOX7hi+smeenoRpqaeMNdfbvn0ohTMbHMNcYG8MXZywNfZBB9URyAiD2bVhJ1Abtu9d
KjZ+zr1XCRImKA7Q5FiGSbimRl0vk4i6l4xDXSwQxvCzsaGiV//ioem98uICZ3ABMsg/CobxteVz
F7c7Dpm1Tza8bMirydmTDjkkxB5jRATu1vHnxGuEjOzEAk/KiK7vKuh7FeoNqj1c4awe4t8JSsCi
OWQJYbvWKxLAD2vyiiTcOei7rR950ZoTarHhnGGTtMZ/OFhkiaSPedNdtUWVJziwJhCFFlm5bAOe
gHi4LS/t6HzTFmCLWgqvU3uBNW3WjCH3arxI04eYXpxb4P+IFc71oAw/SuI706wl6SOku0DGnpUn
/fIpUMMAcdI/47HvXhvT8u+13+PCED/E//zyASn2X9//AHM7iPxAy9X6K1TF8YzagPqNug50UxmW
bNdJ3kPlirrdrCtSf5ur2t/qUtSGOAC5dpbMwHRrTGTThYuWA5XRpbKcWfBNbEsXMF0em1dGGJ37
WKqWym3ShR9yeIVHDI4T2zhzjmCdpgB8pBRAgQFzsoV0tP1EXPrEA2ZD0Qg1EyQHDk+vLIHXxvJ5
uMG6XUEjknivqit+EtDrnAWtjQMbun6Se9I+KApWBFCHQcG1q9+A1vzpIVnjtYJnbRKwTj2nTguh
lSo7MRXJQ5F6AhSHQXGoKAlXqSXrdYXTKaSqjblqy+6ht81hlyXtN2uwuwcFERBwy3bRwqeIKgi8
635SEFg6+O5WzEqNFUiJ31QFKGTu5gLfR+TMpEWr7xaedm4L8uwqN1xCopMv/VK059gH906o7Ncs
d2Y6rmRC0WqqZBGfSFqepRGn675P/G3IoQekL3h9RuI7dKyxz4zwCi2QhvRL2njfIkKTlPQlLkJg
zR2z2gZENRBQ8vEqbRM1d7y+BL9h6B4rrE5TGZYBqDaAKJgENAaopmXkAg3ho4MszO9WBHKIQoCP
KiQCxJiDWhRm8Bx7vHsLAkjblbKq5+nQpku/Mq0pVgD5TH0/mVQu1KYjTy2rqASxROtcO+7SX15n
nHEoXjWIzs8UCDzh+YMmVGOBPi6PgyVzG7ot+rpf+YGxCYeCzy1Ft8NIXG7SzH0eOOgrusTxIZbV
4gTOm6MtAvjRuEreWiZPAYKt7wg5wWdD6DQK4wAy3U2zycx6QzsvPsAgN8FZ28UHroZuw1S266M4
PetLWZrW1mDOpRubmGFU0yQPvLnwCmsvibL2oM966QMBnCgX166orlZFsyNwROZjYVhPRWSRgw15
sb3yqhNAnXwn8jTFEe49NVu+M5PoQtNerSOSJ+6kSgp3B8Wsls6H2M9fpQ+vsWjNaqGrhvKPgcDx
0Lc7eWj9pod8JOcQFYJ6XmW28damoLlt2mB9B37FFHCvErAlJmLIuin5AQjTQC4GJybcNaOJrgMM
9s2AuvisC9UjIiP8WGbpI2Kg9UH1KZ6kQVobKevuyQywUvtmli/hJPmJ9y6oPIPO2fc9WXmZG4Of
zkdWDEpn3WkqiKh2PSEbMbA3xBhhIS1PrWkC2NitniApZKJqO5uEPe8g7hmUT9jGtGDwpHitjVUf
WUVTk1rtmiNFaZFAZGwqkUMGtnXf4dtbkbgtjknYcQXgOkUri/CCCmxoDsqDkDHd8FqdSpV6xyBv
ljh9ziG69bOQFnZ4afMmXa87DU0upiA7hE5t8jpUiO+mOOmoNq1/SfdBBkQ+1iymuxLCExNSZt2s
Zy2ZtCmWdKBYw5Upk1GKHmt6brTixMcSca1TjkV/q5t0Z1fU+VJKJ4IyOSwAbsoPhlW9MYSEi5p4
14qZ3VrW4GzVVZJEAzxv7HsK6agr0mvkJW+LaTbWIAkJusmoa+e92Ru7YbwUhH+UMuZ0yy72v9+b
7mZ3W+qIEqEN3P33SOLXW5VAOTcUwaYv63QdgB9jC/9lvkpcK9pDJ7dexpXDDgglQkxaOOVxCCoy
p7nZbqWMThRv5lWRF/kWKTnNJsbjv2qBrd85SBZY2MocjmCvKuYhwB9AjTNkX7nSvIrsXFXeSLc9
5GekdqWrzq2qdQolsaNKRuZ/mlWvdsj3ZoknnWXAFlhQH0mrFtIDxMlPDsKuKwCpzFUnWigKFHY2
B2VXubZ8zCY9Y3xlyHKKPGnru4+DhW1W/nsg8gcLewgo9ZrmSYLwSHqp+OU61SHGWvgKWUwCJl8G
STmetKtKNYcAj9ISDNJy2XvAypgkgG/Bj+1n06vBs5ynv7i/N+sYjlw8zCcfsedXEjtiWnYWmMF9
nI/KrCl2QV9taYqYYBgZ9alA5j/kVBAJKMHgExdV9m7GOGZRjj2JH7jQuMp5sR0Gx9vbwJHMIHZs
vbhS7eEDCRCopBaW7EVt+uX3JPYG6A+a5QZuSnLhtXy3gMF5axG1x4m49s953aZbJ4kAtMw7dcjp
eHzxvLfUEtGVDo1aWXHTLv0IWyQrUWfIGkU/KGByE5ArqYvKXbnOsspcVLxrn+GeQIAEFsm4cQZt
aH62ZV0AB1CvTBJla/BL+mtrSIsd/pcMyseNf6QuRJMTWUbztk/pStmJ2nEhIZyZ0PAKprUaqRL9
hol0IkGI5JQI90Z9k+0TIImXiCA3cw3uAqdVAdbfBHwXGhCG3L5Rqbc56N66DSYtYP1X0+z4xQwL
uEwbb+tV4Fxy3E6u2xaU40Ng8VeakXdEXfoT1BfdU+HEP5NxzfUYnYjOENME8g5HRU1/3SWdWvYd
45fIlhT+yrb+4YNzGYk6FsQws/fSTMhjCX0ySE+z10BVYlZwh57y8aIsKM3aKX6ooW/YBqTlams2
VARiFmFFT9qQUh+J/KlLJ/c2YfT+tvKwsIyzaLPM6/1TcJv7NlnmW8sIqIZODs/KAIN2UAi+NyI4
AOH6wv65c7IdTek3why6Txycr+P6YXAgQmcPNnI26NbNq3BDaGDthWDOdECKGaAnyAulWW2veZep
oxgvoLVUOV/gcJysBE4KM9dv7Wcg/r87Vd//QnxuiCXclhFO25UBUve6ocUctPQVlsssAkV7hoXa
Nbxzj3VkBfYWcP2XvvXoQ7diFTID6mA5ODqJlb0AMwNVuaDGhssUajeEQI/kjkcWqe/0M+mxYhGY
iuyKsm27CUJyD15B8pVuu1+sOvjDpA5s+NUI4F/YjQCUW9fPQS0hiwkiqKcOeY2zLvecE6MxjqjA
QoQ59DOcYdhBS5UD3wNEu7RLSDYkzV5WDo6A8FA95IgzTUrb7de6zcodf9KNqg4A/51SJyHviEUh
EXjahFFwgXg0XOy2+d00DLUB8hRJ6wYARpMQ6UOJGl0TpSGxEWQvRp1kr9KMbQAIABLMyz6AAxxM
PsTutu3ggMqsD6q5n7CJFycISEbQ2QEVIl8nA8fzICDnXI4U5E5Mw4si8hL50R5JZ1E8HVIDDhbW
LkOrKs7wpxVn7KVBh2A1xmzwsWuKmqh69AuV7nv4NeAKaapHJorgQJl7xe/Hvw5qajI+Zr9E7Eha
OHsUP3Upsnr0pcQpblZ2CACr0Uq3pWUdHhrxQ1f8OIY2ApFsRkg1nFgEVibHavplGzsDIMtjm+n5
SxvCGxNd1R04LbhHz9jpFiFTNjU9jg2w0QImQUm5a9vso5Q5gs2BnPYmRiJBW6xtbkWsRPhdZWa3
QNaosa88oK4N0xPL3KLhXl/wM6DrtiFHh/JhDyo9vADy9NyUEKQwCyyL2MGSszVAjSHEN7P2Ko+c
dVsTFBub1cOqSAMb8qh1OGszH1H4ni0Hk/NZUUILxA2dkwmJhqkTxtE5xqdeKqKylYGjZWlHwykw
1OhCOALBOus808VrGshNKsDwD9/Yaxd3bB93P5VTINDaKrGgEOQCbQYjmzqssRcbSxarIQuui/dL
Qw6I8qoFlPiaOdymCFEIEkykkb2GLGbfkE+LfGTXaJ6w3kP8PA2jB2BRINuXVuERSrf7PmHfcbhC
AL6t2NZuPbxaxqq+SGqPYnsU3oGJ7rJ74m+4hGx0Zp+c+gLZyCidmn6GtAR8wSCRQPKQSatsHfoQ
SuCDZSRTyB+X8DZ42SwZDOesL2VsYVuA7O6FFZkfbVXTtgjY2OW6zyr3Zict64CAnr9jhUcXIh1x
4sRyN5B3ADkU0riuVuzXF1lDtwE5CleXdHPKTAOCMC5AI7X17ACxuoODYFQORdUTOWgDlUwXuS1S
kAl2SAIXyIBdZmaWIRZb/AjCtEDyrJQbPGsJTsxuf/YKVkwVzYalR6HizirjKU4LdpEqn7ptVV8j
paprATSScBrrICKjulIHKhId0rSwwqIKIoIQjAJwzYRNePAKgKo6AfgpT/2fEMNJn6HEUq0TM0ZE
iEbs2WcI97iyTla6l7l9A8luVwC9gl5kWiNdhxkPZuCaF7w/AGNBc086vsviwp/4OGhuiTEAMNh5
zspz6mxmhKb/6CHOucoBYJqFsHvM4UpACndgzuDXRy8k26E1gNe7wYgHF0sM/j7ARCH4jLE27SJQ
MgoIOumxLUBneNvDzzcaY4cHcv4ByHjdy7pR1VUN5a0KmBZeWKo3F9qYywzxzd4Nb71mxPi8auEY
u43tIUxCENBeamOna2zk6gXhrTeD7MsMMd1ypY3NRCLw1iEkpP8ENsRQw24atgQfxcojtDt2yP5c
5MkgdgHbAn2SXI0a8tSmvBoW6a551T/FCk7cwuX9qoQaE8Qfenlsm2wNFQO6JY6R+Le2xvpeDoY4
3Jo6R7IDksKhySGQ6pHixAygebwJZCCPeg5eJRmUjXiyDCAllBMuscVLyAyQ6mwbRb11ya3+B4dz
6rsQMTKiC8c75qGXrpI+2DTNkJ9ajz22JouefcrtDbK4kZBE++i5Yk2zgK9dLXQvwAP1FDFCutG9
hVs95HXRnaIkcJ7a73WZRys7hraOgITLBCoX1aw2ympZpwhyIq17UBsqkCA/Tz3yRzEbi66Vl/b0
k8GnoptbYsEU3AeRdwmVjJ58/HkIyALG29PoycGv7RxmBTRdUDM86R5TCDfoWjpwZMVz+UPXIP3h
7RwCysmkL+OnoSrbbdAjRqdnTZvBWYRApsxS33COKjQ/Lq6xJoaMjvdmbPjFJgujR210bwerrwXR
F0SKv3QUUWpOyhDZAndjbQJ/BM46frCTv28XdjgwepVlPTJGFols1Gsw+OFsALXoTlnc3Js23F3A
Ts8CSBtPYgX6wGQkAtAXUIt8lDLHg+QK4q7TgYACQPdav0tZkdN53yGh5EuHNta9soXk07030wwE
vqzhlYDv9TZrXYOxvB4A3IM0tg8Hixr4pqiTj0uKrcImGy+6dO+42907vtj9C5P79AMA8Wyi57+P
09W7zf1O/8Lky1T3sf/4Kf/xbvdPcDf5Mn0NYviPj/+Pd7pPczf5Ms3d5H/7Pv5xmv98Jz1Mfx9W
p8oFeJovuun+Me7Vf7zFP5rcO7585f/7VPc/48tUf/dJv5j83d2+tP1//KT/ONV//qRBBMyQEzrF
VCiFrV0yPob68h/qn7oQisIongUfo2711mXFbZZb/Tbg07C/vYNu1FN9HvXPn+h+17uNibjzML/3
fJ7p/3p/HGZw9JZuit35/Y63WW/3ud/3c+v/9b63O37+S/TdG+RAeKXsFve73j/Vl7Z79esH/cch
uuPTR79PoXuy8V/+pU13/Iu2f2Hyv08FTD0ECUByMXFTVR/aPiZzaMulU12Nu6A+9C6vgdxBLzBa
EIosg3BmBHVhL7MavFZ1RbGjHLu1Ya8iYOIAXtl1cVOBWx20JTPdHXVz183oHphfZNDppm6g2bak
2AUKW9iQLXTIzEVQaYq8vynCDIBejoxFNz4jTW2kWY2QswcVVF30+oEZ0zvXkU0+Bt6b7mxIYeik
xrSqwWyd1MbaDak35XnOlohJwR9l5sUFqMyVW/LmAIp5fjHgfdl5tDnpPm1V4sldUL8CR+dooc1s
BjadGM6WjTaxQxNbJI6tKWbVBpkogOFyU4AFx5vojn95dzvoTsSzIej8d3emKtp1dvgWcQceOB7I
/QAkFnBgHJw/ug6+NdAdZ/Sj+97h/jbxXQMmRQ+TQn4M02P1RdvR37N4JYtBT4/kXUsgo8WpUkQB
dFFf4CUkKVJn0HW/3IxYEOyBvlTLT2OAPP3D/FNrEVtZMO0dU4LMKeY4a7r+obMSctClDOnbXcfb
/Zd2bIiSGfan+A19GdA38a5j0eI+h7bQF4HjLTTr/G55b9OlOCPdCmmQ71/a9SSiDraVGPyN7tRN
JIOcgKnkugTeHphJxAnBZeLhKyJT7lf01q47dbsu3S+A1/lbXR26BCz7uhggmBJW6cdYPax2k3CW
OFUD2p+8XwAC0E2TdLDpBHzd9Qnj4CQBr4eBXy0g1HDb+f0ipUVzkpHZnCpLkA3pgqtuurc3w3D1
8ibAWQOm+pIDjrzw3aibqnGkbrvdQ890b9T3CUikbvfRHaYYXvKiqpc6TVeXwJJ1/sjX/ZK66wNr
D6k3nct7K+ucXZ29GzcKaIdmRstkHyOGuzEbx8nKSV7m9cYoDR/l0DCrP5Uby6nMqTYPm6rrt41l
Q+OzhnZCnTofGdPMaEc9vzGN+n5xRA0OPHjzddMnk6+Z17o/SgOkY38ydYxQ6uE6EbukMYTI2gTc
QfBZuw4Spess8LdQmUrmIEkzv+UFRAxkiRSH3xaxDzlKh8t8aq+/gH5YDvD5QjeSkTAP+a8eHCCz
4jc2qPbA0OdHiByNvj08KZcEUdTt3ftHrCIHtVLTQScbHkExmMhwHu0aRMNudoBaQL7PhyS5V4v6
7FAnXyRNlc5iLwXbA5CCHHCQHMLZIa3OQqrqrNussa29MULAR7vQdd39ZZ7eTI91G0brzq/lrgM5
3o5KRIgnup5CIXob2IeiLXo+u3XA+QQ8QE/atxj8Dgjc293UNCIxu8/Q8vRjri9t8ThfaB/+H21X
1hyn0mR/ERFAsb5CL+pNUkuyZPuF8HIv+14sVb9+TiWykHX9LRMx80JQmVlFW+4GKvPkOR/Mjp5q
e82cr8MbUd6758orkV4XyRA5BOPdE2Z57KAEeFpiaPxu5vKQmaJUh+5EpINVlrthpKFiWhbpy4S+
sH2l+JboULydCeJVWsfkHqd8mfHBTkPsoMc9kP+f+2nwoM5rYb+r+WhiLq1Uu6yHKupfh1YMeU3A
RM7kJPsyd0Q3ThhLKEOs05BVjzbgrDRCS+CGHFhoOEQb1AQObIulKUDARrvV3P4LE0MZH3nlTucq
q7AxTfsWIktFe8hZ4ekPk43cgT57FfRsEdOpQ06tCsIHMnpA1e1kzrdkgnBHHeJldNKisDf0MvRN
Jw/k7MobPOaMOzSzmnd0BurojSnT4bLaTbAXnUvT3pPJ1wGqDYy5sfcuPjZa/DB/PSCth38JUN8b
MMWryoByp5afY8qvq5GtV5ecaw0lGVxt/QBJV/VnyJIuV3tnr4oW6BhQQ03SPMgihbSoX+mP/lC2
oCCMnJ8mVF2SoZy+exwizB2a+u+jt9iUufJD7OR+7nCZok1undhACWDo9QS49h7pJIicQ7LZnhZ3
66TISALp8Gqr0VhVz22xoxnLZFoHcqhI6rWJF/Rqra4GjnJDKzpzckMhH6eotdFaC/lNNYO8td1u
CtBfQx8amPVq6/UZ0qvqn+gk6BMx8vZb4mTg9bD74q7tctBfgs9rZ6PP5Ylis3n8GKuPUDQcJaAP
mtlpgWvgkUQ9A705QnzQzjFUMGKdVa9e6jYgr+sB6EBemlsPqENCUtDyuzDCOqGFOnnQKUoV5OuR
gW+Bn1qH5G0VGQt5y7o5pZ0FQFNv7DNAPAJo6QI0hWLqHZ2tjtWWKC8QHMbeydCtQHF0mLj76kDv
xk+JCp+cJhRR1wl0iQ8r0SUE2E4CclDweu1CfSigr/pLC1gTcy2IewvA8VJnzr6gD8rnQv8S4w+A
YmEKOddpgH64bQBk1YhHUU/oz9PyApXw2PjiVrqL4qceXeJC6uAAwxdWTadVK151hxn53v9u1Wg2
wY2haa4b4uXxYE+evTeiEZ3ZwGcFvtTGc2qm8UvSyEPcItvPvUw+1W0NYXZDe0b/XH1rDlkWxCoK
TYt4d3a8dkNePzdb/FOwJHlpSXTlTWfyppb+bskKgtl0JY/XP1FSKFBh8Gsg6N3hQddyfhi8xNmV
SNg/azK9pefwGlEA+HloUhfqFb3NQ9saNTEFnYRCNb0nyyxlJ8utwg/vymiqxBu4hDzFyc5eva82
8qR9984jZjx+guVVHQWfG1b3j7liMGNFARYdqz9yfdKm27chiqLxhQ6yAuOZIZqLo4GYCwtBstnw
0gc6+AB4NDmweDQCt4V5aS1+YqPVQ+FKlPO+HKYRN1lMkPj9P7hlwUH+lIIXF5rUeSi4fmz44F4o
RJjRdOt4cr9OMB2Z3+AOiq56moBWZjvkdpsuMct1ZX7X1HWyLMIMQA8TgcInfQoXMHwwF0d2QLF0
AGq62ADbNO0stbzUvAYUo3n8qBUbPdPHx3rop0cRd2aYTuB+JNsMxO0ZqKiffh1Pj2RqawtUQaV+
cZVpAjp9l3dQ26WIBpu+B2Z/Jh+FWxn6SCE1LG64HllHUUZfwB0ynfw4nk4imoFCp1M64Pauafy0
BnyMat+mUgwNo5rHbUBjHd/crWnLcVlzjSnrTEThOpvWtTvx+jmWJWjclO6TPnVKHAIfcA1xeh1P
1Nj/lNiddfQH3zp6o5YCOyh1nNJhHZOfIsntFnP2GkljZ41cXBSKgoQIjRg8IxREa9DZeklHxhoL
/3g1isQeNQmSFMhEHWLwd66jQbZ6NvItDUc/gW1k893oSTeYwEGx++CIpuJngnrL4aO9no9JUxqn
ruoKJ6BFZu/RFM10G0MSDuCk0t352FleHb3sgqiT04GGdMgH70G3xuxMozbLjOtgz5sqT5K7Wo18
K46vaMxcp7Rg4bgMA5RXRA91LH/gYBnwy28G2r+hNuMwiZ+IyYJlurowZPaggpyWwCm1XQh4z3Tt
XD15RCMAcJXRIx1Y5nAgiOzoWCib1wOoKqXGN+RFtX64q2Lz2Fr+6wRzBITBFhp+5DChFa3cunJs
dhQP7G11Hmv37zUerYGAdzn9lQLasRVhPCbihoaSNwPAaE4a0lDzCvZQNc9lXrxeDaxILdKXjntg
Bc+BuqkZkjYeaLMvZgrkSNOC/1vri/pCtrS2ASJex9aBoVHuQoZITaIoGtKBpU4GHE0NDnHlXR3r
0HAia5fYDjCCz8zwmsssWHxFVzGKTXNRQ5ItAix86uUOVXgQWXtpctVTL8hEU/7DS3OtwQ8otmBe
/Ejz0dz/cT5FJBb+vz5c4e365FzXACh4h7p8f+fbKfoDEnB45V1eRYGD5p2Lp/EtOjNiEAnY048O
OhjHTGGsA4oenNQNRcLmezpw1lmXJgLPeMfFfeWgyaPMIqgAqn9hLsYvUW9352XkoYzWa9CAz+nP
8ealT1f+wVsgJfZu7qDmTmrhSs/tG9SqY3Q4QT6zy5vuCLgguKUAgFXU5EWqCv7KUuuZf3Tm6m9y
LUFdNGyL1ku365x4qotAjPHrOuTQi//PddZrz//58wyj1ENmg6GsLWx2rntzP2amfeARw/tWMY7s
LFosg1evgp0Lh2XHGS3AoPRmZzJN5F1iKLxFU87W4D56SdQUiqS1aajNUgdEAOzWAc9bsSUjuZcr
UviMJqQtmq+6IPXS/PUu3QjgfILGYuJmkHyrW21qhUhqQJOuLW1At3HP5zEeeWca+3R/Jz9yOcLb
Ni3nN6/vNdGcHpDl027xA4nvvKHwdnPNWbDadOUA6T46czpzsVdg3gGXpZoGEt/Po2k3B5pPJppg
4OuzwTcFtChqPjmmsfTOjim0XVbO6OeYmjOwEu1ZgoX8/KchOShESPsMBUO01v7nWFqpSONvrgNG
tM55bDQGlRd1ZgG0spxVytYUmv1IZ/9FnOd6GlDBSGZ6xfYDNxYNTcB4tSoFYFa9x5GJDl0yxu+Y
aAtAC4qIgbatjC+GG6P5DPVlyyqBcZ4tBgBz9siUOSqH/Ciwlw5paLdovQdHkgYAs6xfTANJeGSB
3At58Ua/rCHxTnOfucljjGalFxxy/GwtvMeAptUpm0Lf14370EdOd3g3RHPIYYxBaLLXen/xxib0
NjPHss9EDS9Bk2ILNpyILT5SPPB9qqVbsMmbG3dscPOCBkB+lt7rhJVQ3mPFMpVMNB/qktnWBZRm
03htgVznIPa1kbJrg0ar7dAgT2bZNruSLdIsHja10y8h5BBYIAAzW3VsTPHXENvGEalhdtW76qhn
iX4xBu6lYf0i0Ct25colBq5dDGe+4cz1U/CcluKYa+bfS6SFZi2g0606pGuuH6aIBwBCAItpgGE/
kb3gPg/bTPb7Zan1w5CbPiD49pcPsi5Xvxh+7h6qzIxBmIAdI1M7Sy/VxhtA/dG3pWFLH6xGQ0jg
bmm/SOHAfCNSQFmOYtYlVsdqW5eRahmJ3ynonudnpNBe0FCpPfFa2HuIHjQ3vOyKJ02CswzAxx+/
B8ypdx91MdIyilhjFjr6ZBiIvIj+T08ctnHa8v3QUkMKJi8Fr0Pyfphbg3X/hgNjHU6DzS5lDjzQ
HHmfgW81omNsQGkWTTxg+eoaTSBNk1kX5HbZhaL7mW/yjk2nmv9d1LZ1TEDxdEInKf6roOUKgh1t
qjuQiMEKQub5hJQQeYUKoTM6dD2apBbPx7GTcnZ0xh+Nj2ZeTnG0HI2RRBrQCt0eMxE7dQCW+xJt
0DgwaSTazdwiYS/xHAlHu628v4vCKk9AAzdIfaZleeqBiAoh0mCENKn3Cn+bDkOKd6vK1axL20BN
Np4EOgAV1bMagjVK3C1aGK7/6rX1sbtKrhcXNOC9YNdZfx7KDHovdRq9DAPgSMZYi5cIRPeBz/vq
JXILKDrUsf88JL0WaDZ6dgeGjiaUDfwjlACjpU/byrJoGRpE9dCAd468NFy91Ff3384tihjSJxO2
5Fx1f7IB8BjWpQbeFXz34ii2E5TPgGIXqBmeprjdkm0G5FJuFreaUo61se3UChYaura+YXZbr9Oa
G9CneNscbbtfzDx77tFicNXH1rybyrYIyK6EtaETDRi5r0C9aH/Gq5nxOZItP+IP0G8A18q/oLut
D/rYj26BBZQPjcavZI/Nst0VkWUjMYaLpD3fDRbgRBw8my9QAEiy+eck4yiocVu7jg2XN2kStze6
VcYP2A4CQ+9Uzs/0q8nBf0KRoDcTVwfS6eHrmzX4JtH5VIlkAwqLAj1QbzzaZESrQbEVwi0uQOO5
d1WraaEW23iavZ3FFVKlZEvfzlbvcpbN9WWoQI6Vxs41wdvrgQRD6IAmduvWht7v3ilYHXxw0FBk
0bVpSu9AsWtEwpA7c2xgTscifgC5X/UICa5sG+mA/dc9GscyrWlCe3SLH3zOQmmJ+WucddlWdvn7
iF6VSP5tBPFEFVkKMsxEfLViDQ0fFag292C3KfEr0nQoi6gdSZ9AJMTWwQnmJBy6zAltTly10SB/
BFVdoAPtkw/O0GHjKwd5/cLDj6boLkJrOjSFqD3Nu2lqbdSA51PfXYhD2xyR8GWt3zwIABMPk6eZ
u1k22jMyWEsEQ9NPUAoQDzkZWqIq1IcNpvUPZll/Q+nZUJTe/AE8iuI2ducbVuFjh3ot6p0tQPFP
sXRgevENFHbGiUbtkEr0VEISCJvSe2wuw1F2KEtGpbXhwp0/8x55uJohOyJ7Lj65ZrWhFmjQo2I7
PCTWhrqcPdM1As9x9AsaFMMiMUbtMY2E2MaeVjvolAEtLh0SR9ePmq0OwJqXuIvgFNhaC8K31vC9
xL0RlQLloXDV0/6vTisoNwUd2mHR99qK+Zqq+zXIvmzUcKCajltzz6u/ZMSh3d3EAgSuOEjgbk/S
bfeFJ1zQ3MPEWIy/7YeQKmPzCYqJViDBwrFZ565xdBbn/T57W+pDWO7dab5R9ukelCvQ+ICMxYZz
p7q3mwIbTSvP9p3Ji01vpthp6gUa5wddHmyr+z41pb8zR12GxNCfz2V/JRv3Rwk5lrm/kuNf2nQ1
Fx1+aE1dY2hK0fVTOIjZ2FDhcSWIXsqW7+qYyVA5u2iaPlHVcnEv3NH/PF/KmxZjaBKmJYd6cHZj
PXyCViLILwMbak2XSUDNaJtraPV0q38MieS/mpChK0a+XwQCfoVy1YtMogBvdlqRRmSniLelyW6p
3uW3eLokhfpfnRYETI1iraYDxAycLYSfZLDa6EzxZ17M2geNLcXYHngJ0a//Og8KGWgKosgpb+PL
POXutm7z9zHrihzEa3tUo346Y+sc29a+Xf4eNATrFdqi49fPSx8TVbYljOxe5aIK8DZ1GZLngw0Z
329R3LWBYU76tue4sxG7QNOznwDUj3cxoMXAsBpQ/wJZeR+35dmywBNKUTTJjUewLyjvPyfxPr+8
lkqM1Ji3vlWh3a3JxaWzoCQT5I0zX2gcS9T5R4FSItk0FfM+EF3XW9yt3GU2uZETNlBZRP4N2GsG
4qHsLwuVt4NWCXZPB8lHd+NOfbxdbR3a61BChBx9CVlJbIvHeDNJ6d/RAdlqYCQ65LyrOQKDo1H7
d4mTs9tu/koB78zDaOxAZ1uGZFvXQEoPuKfedZc1yOFUhn8xY7xqqksNb9cDCqjYSWlNHx145/iB
0ut4WBdvffwMGmvAl883b8CgBEoYRasGUsPuykyIJWM/eNdXkPlq1UEFkIkC6JC5700UqiYCrGwv
E39fa13+97VEzT9DwcE4emYSuM4vkbnMqK19bEQDpJTxshhy6P0GpvStw6B06cax9O/HMlE5KlmE
UzxZ+0hH9DJG4gq1+Mp4jXbRjnNfYyvzMXq9Hs3Q1fpkE9bs389Yn0ZDY7ykZfIy56l7nSe87rU5
Sw40pNYdX7ondKH1F+rhKTM/vmbGiQYUlICZHr2M1lOq+n7Ijuhon49ATXU2msHCwQNY2ujxy6EZ
FIMO5NdLrUupS7lI4l4ozOB1co069PmpNXR0Xp0nXKaETFNo6VG1ixVxfAGc/n1Sjrcd5HZOZKJD
A1anvStzE2SOCEPmEUiLDHG6DfBArrntsZ2tTMkj1qNzQ1uJnB5xdEoHcDhGGw6Z84C2KWSjbQmd
rbZ1xgcbLWCh6hfoXj1sEzSAAjIEvrB3pGFoFnUPnV5AmUHRiaHd9ZUwrBbd1rZNUGSOiVnuNPRP
7jpVIJV5U+7QZpDvSK5i9YrY/DEbQNCgpJeG6FNytx9g8jQkb4OS4+JdYfIEp0eVNlnmfnAsSylv
LvsH1/fxsPPRRdTU9rNswNQVGWD090bDfo4G82sE1qU7cg7cDECSZz61JURahJnsyZyUnnlhE/pw
ZzN1nuda7w+V3uQb8tpxDzlJP0MdTV0AUpCvF1iWnN0PF0Ax8d0FUq/3dqAyBeoVbS78bCd5iCHS
LjQsbQD6hGGGBeTQQODpnYdIpJveTtPvLRo5pAn+08HWrN1k1g5ILer8E/TarhQAAKULsouY3a0z
JRqNvrcGNsF+ZH0uZGnvuB3ja2WDtb6YS/DDKMzKqMAu64Fs1Ywsb+ZX+9Xup920awGURJ4rRfPN
71NpqBGYUs1Fn279bq54yFJ8mewh7ppgUPoUdHDqAYkqOu0yQLC4OqxusgkZJxs5IRFEjo9LLOs0
HQrFyEJvmNk55/UwDWN/HBtAl97sMdBIZzaDaG/z6xQth6Ps38XUPJ33Ofe/Q/y0vgVXsnnptB0N
QA0N4IuD1/HF3pZ7spOFzriaM+W9ecG7zWqODQZJRcDzlvhfi75bb73Yb4vGfbobqz713NBE55Ta
U9AGxI48Zz/P+ddli6LsdPZh/4FG4c+jI4GnVRHAl5m7NJuRLVbDNdZVq7VJ+nXZAZF32c+M7bQB
oMk7ZaxskdKpuse+QAOfrsnYAOTOBY9w6z4JCO08gbDm75w33icD90/k8IzoLLOuO5kMQMh8dNkj
/uZTkGhc/6nxu1mxd6k5dmu+zokMLTr3cdqdZF6LrTGJUJQ1dsXIaH/luD8HI0hc7rp+BJ2HHmP3
lZTya++C+wF8kSIsenA5upOoN6ioZHeAHs8HxxPa3nT7+uoZfoudD/qwmA+6ZXV5kU7389ibnz9M
MningW3Vqq9c8R54wnQP1uSLEqoTeIFEf1Dn7nK7Ys95N98Wwit+QH8PnZR4e3sAv2aHHlNEJJrO
nrtphKQQ8md/inhb419GoInNCyt0AW+8If8EXorynoAOw1ZHdevZFn2HBrDkiQAVdaI7xxkcWwvM
oWwYoJ5Qw9ixGexVA/h29w2rxrCuLfNISIisSpdFaT7f0KICaElalDAUaOx0l0UHQwzbDKIlgBbj
NUV3p/tYb6sztA2wA5HesAzRQ99fiTfWgAm5EzCsKBPZlQmK4BVwX1jibR0yZTZ4jzPNwJ8Z9P0O
QI9ovALJR3yWjpnf9bbXh0OSVD8GtU/nvv8VelnRpsBGa4mwuT4GEAgNfCDtdg6U0fCH+JVPBR1A
f1c3hQGHqwWC8qer0QYPdjAaGrYuNBtFmzYwwfmgHsixs6lnifSaKMs76Bwa6LMG39vQZjMAVf90
dI6GvYRyxMioLTPy0ce3WDnirLHOJgMP8WVGqgoKl3r/+JrfmZhb7mYUqM9zY4ABbBT6N56/ZHFW
/kCmTw9TX8hbA/imMxrY14BqTLddoQHPp2ReBR92ts7dkyMi290gXZLvKhApAmVkpIsbamjuKcW/
B/RDeb4r0Hp3KEw0sdO/DDDrLQP6/2WYwfSx2sGNs7UKiPj+Id5RdjP1ayAbe3CR1aD3KPIOv1Kl
z0tj3Yu7AGVj+0Y9E0K/MebAckp+4VHLXnpUXjqOJCSSA7dJB3llYtkEzwoorTTwHdLQcqx/P6mF
YJcpK3FBkqoG/a06aOCpBLwQ+hlc/rIpR5ZYDhRhJsCedGcrwG7cGF57znohrok6VLO97Zsa7O5q
RAcA/q20x0unsvjloN8NqBXTCByO4OMAsu+iR/FpNWVzV56mUf9CJjo4g18fPN3ky8w+7ZJD1dl/
QaJnOIH7EzJGw5yPJzuuhxBE6DZqTFODfLsykoci6WwJp7EVl39Vha4DL5PPZ2yZjG0rR+hVK5il
MaH7Bu/l8NCYYuiMDmBJA29Bfl7NoO8FgLMZhtcJXd+gf1bqd7npQspI476Le7Jm4i83QDxWtLG3
yXImnvoxQR7V9q+mDixXMjdgD3UM7UROOek6Girrdk9ez7PbmzJKopC8Hh41F0e439BZLJ5scEE/
Qg6g7rpuCOtOu2sncItRZG2jO1vJmh9oHbPDT6e3J7Elr9kP09FAvyvYMPGJgOPI7jOzOdKyFAEk
JAj7tPaBRmkFIkpsOdszrYac1QAS+1aARsupz6lVeYFtjNiGycT8FKGZFQWPFDRR6aTfTPgiHxho
dC/oysatuYubpxbkGIE+ten3Gn+0CAmfGHJB/UaPs/lmiCsALpT0LrbTRpimSQtWPAwXUV6gGfIL
HkpKNNpCs40GzeOMZ0ZYROVvgYkLEYCoLXd61aZBogSbNVWCi5Rqc4EckD/O/JZM5HR6ENjovjVB
DBQR5HAGEDnRfLKtixj2AIxuOdySXe+1CZI00MxCv75x7oa2ummS6BpJzQL1F1FaxaUJIisDHKky
yn6UeJaDXEV5kt7HKbRg8p3TVQA+KSPUsBBOp0soqCur7TCgLOV30cb3X5Kai7s1BSA0C20BUard
UOKAHGlvzVuQKHcb3GDZPTkKs0fNuzZeQJBRHN26rnDj8829VQ7+bcOhawBZbAgqRFKGeudmL3zy
6sCVZfSt9drbaUJCPpjl1wYbPvxVa44OkrH9K7fKZ3vKq6+Dhv9a9C+LT9gPlJukKvrrMNZICFi2
cfGSWd6I2B2Ore5PpxQFso9Xrmfr/ZVtdWUtaW4bUSPPUhdfUbR/f+VxyJ+zptTDrLLGO5lWO5CY
gY1bWtreqoX2jU34nvtDbj6CDsTbguLfP6Pnfzyijm7s2ZTp9zkIzUK3b5vPdj+8KNA25v8NaiNU
OmX+TTM0/SUe3Xxj4kd/HxdQ/kT/dnZMoVN/mXkmt7Yv6yc3iUAYnVjGdwhpvH4MAx9Di+L4+8CQ
BPzwMYT0//ExUsurf/sYHV5sLgzvyeEw4/fcTpCvQBGifAIVbH1lHLcVNbJ8HQdg+SpXVLdkwttW
v/F7NuxpSNMTCawSDTmbl+no63b7UE1FYwB6zEGK7Eor3YwssR+j2iiv2GoBmMDtR+gJ2I/QS8ZP
HSJIJ7J1caxQv4rrCiTHj0AYlVcnep0OSTDUE1Mb2QRr0M8Dh/QkHXp1lgP+7mgj0KVq5KSjRG6l
YEicKg/IeaDaY+gHHSyVG9J1sAxkF1ACkWewwUJTT/9B5h7Sg0eKIp0aiqqkEOem1a94b4nCtGnA
hykmqzuPimWFDiYfR7wfgww6Bf3jYXVAGgHR+lu0mLttzaMbXmPnzJA/O1DxrsjBfQWGCQ9kqMBZ
kxec1/6BKn2lKYcQEgQBeuSj7QIckFOSBFE0efs6NTq2QZ9PfWsoIzQVvL3uoh1eqAOdkdcEi1vA
lbflwM4ME68PFUjC7mTCnkxiqVUj4ehPRGFLPjVafSpSf4v8fR70QpfIhnUMjWSAhUWTLbY5B4cS
vQIub4NknNMGOiHqZZFK5XRYoi3O0OWL0vx68IUmtqLB2++UODeZpTGAFFLxFcCuTVP4+YtIuwat
frATN22e+mCyaIvF7gnFMAY51a/KvsYbpvUXXt8m3MOQe5kVYzsdoCePbpEJ6sw0XL2xiitdLgF2
oN1iVZTJbWzgwcX5hE4LVebx/SjezKw0j1Tdcet7KUX/8iFqcjNVWzwW2P1fNfynDcxB4cJLXWvj
VQkKnK3a47N+vrYC/6VU1hhN7NmovDYzzb0Wls4ewbKz1fC8gWaKPZy1Avs1UqoxCwOvc2aCJiKl
YwPZlwrQ9KQ/kZcX9lGAtuIhjhOL1iDzCGnRc1JiDVqSIQ8GPFIOdfekzqFgNSSPjWhb0O8AqNSy
NHmsQdwPshYvlBBqhXIcG6FpGEXurrWcV2+ObTVNJdOf5qsIcrposNva0KRB70Dn8kb9U/qFwNyt
rfaMf0q/cJbrdtKdyStVZZy8qI4jOIHSweqlXxMNE9d8P/dPwfRbw10tP0+nKnXnsHJ87UmLxT/O
xGy+2qa3sw9xWhZrwdx3876vcnZKZg+kO+pLCxzEg2hm8WiPnJ0gSl1A1RBfzg503wy7l3d2+jJH
v+KnDFygcqwnR982josEEUhMTrJPzJMwubMprYwFZFsdfxoil2C2Ac1b3aySzoYnMfvoMNT6BZ64
G+4xSHxpRnJHh7IuntC/6gLx+MtEZ+B180PwzRfbmvQyydhkPWhTHA8UaL9HpwnA7oXzfTUzEafr
FUq3fr2CawO7pVjj/NCMk2JLM9ZgRysf46k8aBpYNtG9lAVtOWc7DpVPaMl55oFLvb3VVaVXS0r/
pA+AGKhKL560/UOPnBNkFlrotqoIcpS9dTDQQ7ZMQnvxsOkhbiYMGd1CjpQHWuE3X3iDcqRtlsmp
jMbmBXpki70TUCmCIJG1bfOu/dLgXdUw6vqBVRHYikoBpLGyj2o6OqDidXoLydXH2BmeIXJRb6C9
lz9OOtItdEa2SdmEstHZ/02cViO9UOngmp7nxAh9JkG3r+5o9l6Ogn+2zESchA7MMlnzojTCecId
pUkY9Cu2gwQJtg8RHg0Eebuuz4w9CV1Il93aRq0/5OWc36e9+ZPMFOWlnr6vLEt8VlG67+5ZCTyM
ktjGuya6mW3cBFCPtx/JVifJZkaT45XZ0CfJbFDBukBd7ymCJlgC6U5S3CabmjA6YG9d8gCeGacA
8eVbsHYnL4BLd4do7MxtolJfLuw2t9/ba2yLvqr4P9knWUB9to2CZE6G27yavF1ujvW2rpLyE2gM
2Q10Kf0wiXj5aUo6NC27sRtoPoaZjJCUUDpHFGww8PmM5XRLzrzJ5EMOErIYr04TdLY2ZVybT+Yw
pdfJ5dPNmDuejjScw48NHpZFMBlxdLDY3rD7fvxJDq0G3dWpNGd+XMIh2we9GYhQAYzVgoVFNvOt
ldbDC984szW96FrPITg1F1AzwTBuBsUwqUEGVg2hStpAXAGtLDQsZyiYxfb0iMq0f/UG50Jm/HXB
UBQD5N7kHZb0oIJWQgjmhryuIb5GluC7vMD+bn3cIjtSiCBFhgRaAO8ew/S0XR++0bxVTb3vAsiX
kAILnBIyLxcy0UQTOegUZEhnC+zu2EMa025UVbZymPlDKqMdH5L4jkyD7kHvOOl+ko9M66TV9vsk
Psv2ZAzTT4r/305KqQBIVxl6D3lSd77zsxhQj6afWPtddPFJy/C2+VhFvH6q8uhvQ711tW6XBh5e
Ji+gE2TL0Pl9SN41GBmr/rIOpxwdZ0YRtxtfO0SW6iyemSfvMYqpz3j844i5VRVMhdM+ABJihnaZ
mFfPNMQOstLdGURw43HqIZbju15/h/wy22gATHySLYQ0RN123702OfQG8LZBDTg3SAogFFqy71De
ST47pmuGOcpty5Kjpmgf3ep1yUkCsDRM9uuSaCk/x/jupryfPmu1OYKaEWcCPXgBdA6mz1WPa9LZ
pGx/jKuZBE2sD8LScOZlsiO17whplYvjguKiBXHylobd0EEoHIqcpBRGmmFNabqXNztJizlIYOBh
nGd4F7x4FWSDA5xYEZ4/AaQ6lpP3rn8TowPwcxxlynbxwIZNIt3okPq++OxCznqY6ua5N+rsUoAh
Opih6/GZwtI01w7gCIbOpuUGjTn6N1luRvsEzYobNCZb23Rq8H/dFHLYsLqA7geNBbcG0IpY1naG
qBB0QR25Zbq7B5bpZ2SL+EC89QBd8Ts6e7OvJrJL21jiieKeTLYCjMyw46kaH8hOJnL+R/uH9fEd
f/d5fl+fPqdPiI63tSfT3vnoatsZmmPhC/nrMILIVpjD3VDl4H1vJw+liyr73jE3yrfAtiP/0w0g
GVETlhgmMwi9ZC5UYTLcpf+51Gp5W26ZnoHS15lLKIQrNQSrttW3qG9C3/CKHdlIO2EA8+ntVOgB
G03wYuNRyqzYOKA0qi+4sckrrMDuveHigmX+U9qy1wdw1ryGLTAyFebzeriANcT5lP8Kk3z+x2q/
h9H0OorxX+zg288kNsZQYLrjjQ1Neta617RPrSvQnhP6h/FFr/VzwcFsQZG9xfiN4zAPXIkmNiUq
vpMpqA6TDly3FCM02wm6Hmg6EzWWJUZdAezL9rsr6JslvJgieQZtxD1F07Kzj/sWW4pDej8fZxeo
FSvSypsCOpjPeoOSRORG8YWGoPrbdyVPHzUo0j2Wgm2E6nHNC2ai66mvAxpKabAbkDHri7eYEwBh
5qq6IS8tmUBw40JDtaQowMlHS1ag1ymGmF/sOAItiuYjWZGEJuVN1KHvSsDEIQd3plzKEDcSmnhp
vKOhkSfTydShWTS2SfUUo270aBVLKoUCuhaUz+v0vm/10HeHrcEZVArjzL/OLVrVTKUW2kwjaCdc
DqDxMIL94Z8Rk8dP3YxH/YcIIKeQFlcljz+s4WL/vplTBn14vLOU5hZIHKRUHGbhKBXt/phpOyLS
X2yLH6T6INlvO7DA2pVm7O3WQlXCBKspuorbs0tDlEyWISFsCFOTTPZiWjE1b5MIrUNRbyYaUejb
RBPtCOckRit1ZtZ3Q5GfID/oPgIa7D66pvmMNq7uApJYF5LlrbdFfnvekpO7/8Pady1HrivLfhEj
6M1re99q2ZFeGKMxNKAHSYD8+pMoaolas2efEzfiviCIQgFszXSTQFVWphacB4SsWjVIpqLILqWX
mWClxWyWOOkaJfXNhqb7OjdwEm3ep9lqEqQ0toD3J3dk0v0emyoQP2/pE8je744x9IAXNEprmMjB
FbrZ38gkKg0VRMJjO/oIUNeuD47p6gCA/POJwOwD1S/tniytnkP1aXwP06TfUwCOgyB3O9ZdNQXw
RGK1F7xobzRIXzJkYyH6nsY3+oLFrEXZx7+n87yqVrFrgr65YP4+wXsA2F1/3wZ1/uiYafGYY59k
SSavUW3hO+6Y9tIxY76jQSCkx50FooQlTficjudVDhLXwVv7bpleLOuBQBMmXkIrQHpHsO+A757V
SCo3QibvoMH97nbQ9wHRSLDPY6gxellmvGEijdPEodL8lZMCNFOsND01946C4BtaPeyQFjcU9ILf
kBd2FmHVZBsfrAUCMkjfOpZYYDvNkMFQmcVWSbkoO5C15hf7v/2RMzybQRN3e5QuS0BYGZAKKvL3
Rwyw8pJqaSVIaMwDX4KFDUUCPQFWzSLBM7zvS3BpiPAGFa/w5hrIsmB7HGx7yNjewBGAmL+L0i/h
ByfyMMPUuJPd93FwnHSZBbGr6MN/hZ5w06Wj2IEbtST50hq0pFM30OxTd6h7E8HbDurdYY+iN3Wy
w3PJhYxf1O6p25j6KgYr7FOCkwe2Lf/pRq+K3oGCdpC3f3Wr1WoEZP50U+eYaTWy0021zubzTWm1
rgejcs8EgBMQJtu2I2NH6IJlx9zQ7O0AFMI1FiVg7KXhP3QhQte16ZSvZhK/JrGoftUp9O6YJ+OF
JQGBbuLyVxfUr4MWF695XaSQxmHew2Dix1xpcXaFQMXHXWpDfr2LayfpGnmwBvTHb7Wlf7DGQGla
HIHZIo6YL2ZoQ060Mn+z0SRFweFHBiQ2An+dIfb2AJGY8uAgOwNhHsd+IFvEv7XC7u+FgddB4EB2
uBnBhTX7Q/oKkEauY5faGM1tal76doRoaWnfOYN0D5barLrAbmwMNqRIY4/8imS7BNr138ZJPJ6M
lvJM1/ZBct//WTL9pIPlZL7wXGOyBP9c/MunTIPhOWnrN9oj026ZNspDD7F5Hup7sovAv8aWD+xD
Nr52EWQH5vAuhYGV3TYhdm670YYqDwbxXEVQqoBUhLFKkGeE5Fw6XqyQ60tycIJn1tb2Mi5QrN7w
KFvyUY82Y+LYFw2I26kxAjM+Bdxe93mI8BYNkIuA3NKywI9sQ7Ye9X8r3UkiCNN1/NoL0IW0DpOb
suD496tLDQFIPhywaRy+gT3Xg0Slox061TXNTR1I76UCec3R8aHeFyvtaCMfvWXHQeE/eloBJqzq
VzVY2pu68Fn1cWGAH5dxCII4BrKLhZEZz7Xftqu44/ZVGNAWYE2SH5AwAKNDOAbryoQqQmqExTKr
QL4TKXm6Ql11PtDeAPKgrxtI+qVSN9b/3YccqUlTsJ3EyntejK7i/HtRtAGOW9aJjpx9GY93pjae
SIaMpeZwp8bohEljjYlvizqcfo79b/PAhwKWe2m/NZBlWID4KH6IrdDfDD4wNgI0hmczDZJ1V3Pj
udS673kpoWaegAcPu7ofoHu2FlJN0sx/JgF8K88o6EnBrKnpz6OU0yTIqk6TmhIBLcBNtLBnx6R2
tGU2inSJmBM7RqEESTuNtGE6fFzS0Mh0BFCcfDxYEgm0QpVVlhoKwRMDwuvQAktOQQgGDS3nzb1m
p9WyrHj8NuTi6jmo9Vr04nvP/fYXSqZ+x77jP3uZBR5mX9pX5ukMuk88PuBftjqzwTLX3Pa9BzPl
L0kYbUeVP6JGlEMAbE2MunHqZxbSxcyRB4MyUF98PodjPx4O1Gt1KM63QzBuCRJUSuiU9w0iehNC
SMGHQMnydxt3wUBBotTkTH7ycy6hjmg98vuv6zkN9ug+a0/g30B5iu5pqznC0tv6I1jSgblRQZrC
BiiwdFxQlSl0tGpoUghtp/VsG9PgYmhvNY7dh8QPKpySdU3i3zBaTV0pcvc6iDxF5W4SIFwA4qRE
NTQAJrtwYTlFvP3ijd3yqhmy/jw7O54i9mbVwxc3CLkna+nkDbjAX0AQE5x5WTnWokU8YB9Y4Utl
muFl4Di3rAC/37gWGMgmF9RcjYs0CTU8XYZ8BTwRRA3m55M0swpk1mt6MLVkt4fOvhRZm6+EcqaR
MEMGbqFzAARTPjn/8fCj1XPTMkC2iLJ0xXboKnrEyCxQl0mXOhEfzkNkFEZqA9UHbIaaQhp4X/zi
3ijjFTk6iYHyIKvyrL1pi8k2rWAN1a6BTJsdL/Iqh9yEYdh3CRvrnZO02b6wnOE6QggSGnFp/Soh
9+hpkfbLF/XOLU3vrfVyuaRJuZvWO5EZYB4JuuFqYclpUq67Z3oi2EW7Q4zInSaFwLXdBemwNqHQ
t8hVpYKrKhWoqWS9RNAqOFu2MICrUUd7cG3EoL9C6QEIGT/8cGoCcwmvauDNEfJZfE7Wy0RsoY8G
eWOkc67ADMtrzkR9Nl0o1HMzdyG+Ax4VPWmGQxnoN+q5ykRX4C3Jdp2ryhPUVFqEBgotYhu9AvzO
C5viY5Ugy9qV2SGSmhh+mKwLGwdNyUwQEs63Qm4JnwYImh2tJod0F6Ypv3CQKqx9XyRr+kWV6mel
J8UDlNzME/WaMGjPRd2B9w9j1AS1LtYuEBfrtAw+bKhcvYWl5k+/RVTVFudqtK7kTz9FkMfzdRSL
ej0vJEJ+Z0G2+EzrIDgM+o3BSxFkAqVKpfivDJb85iL17pwe4t08BGs92bnreEujMcxjExXyyUzj
bTv4xmsmDChZF82wJTeGFHpm4GDfjL15+G/LjqZWLVwBGi5aNg9FcbAIFthonbVD1WC4zp2x3RAL
GXVTxNa/dGPVJcoyvanD9TwaCgQl9OJ3hNfCUw9NoQNn+Cupa8eIlpeuj0IENZo6iiMyroBLVF09
BfaQK5p+6iJlkJxZ1bKpGw1CP0eV9mtaCRmPSxoV36kXcce59K3+7I3j+NQWvL1q0BGjsdiw4rsm
Cy40JoFcvGsGC5wBuCMYNeobNli7EAQrT4k2asAUDRsay3vTuHdBGEjzOqdrHoY2WdJYNUbJo5v/
rvDN24oUWPcuLPoHkRcMtFxZf3QV1xNgw9YuNe0KWjrgi5pcUE1TW45zo15aZCYwgImxoW5vAMNd
sOBCPZpUYIO+QICgP1KXlvT87uax9HFQtCdZ37B7TUVtiyq2t9hg9JC7iau9RO3+hVyQlIkv0KDY
zxPanOtbFAIAQaEWoabLEz4tEuV1v7cAXV6AYSJAKrtyF2kdAM1c2ba2MDUnhsgWD1Z2N4Z3VVaG
d6iWzHYJ5I0WOvnUJsrsiqq70Cg15DwciiBy7yYn1uDh0uA7MK3LAjAl6Q6LdvOk+V6Fuo2RgsI2
YIWzQsEVMCRBpJtHB/84n3uBXCRAa1P/y9tfJkO27jwEwatW36Zd1u9cVAs9RLHzM07H/EehB8gc
eOVTDrq0vzmwxnsKhrKaHPDi7XfVgEOXWiHDYeneA4/MInGhaV8YUXX2Ms16MflmDPPkpaplfZFJ
BJy2MneFiLcMwPENklHWyzzpo4vdeopI1jiWx+nNKM0Av5EkLlHeB3mkL00XAvAW9wNUfjHQqHcr
XUHm3bvgwJNYMliRJTBN7HNYWW7DrIAanmMHkHXN+NrhZvrEc2wFkzZqf5aIVWmmbf/mSGNV3pC+
Oi2CGhnw2ThpdzgeYvt9MKoGxXZqegixm2n66OvNE1Ie/TrNsNtvFBbCVfgI3th4XXrdhXqeDjaF
sWV8aQwG8B1qtPPFx2gUoVy+dkogptTUz/mBL4uNHoDBNAGFNWIBKITvVY1KZoFWBT+QB+TtfXBF
4SzQe6b+1olHGg/B7bYyrWA80sRMTWypuGWUj3WWDAdPlVXUrV9cHHVF3cgN8TsN+5Mx6qAg6QX4
GetSnMiNPEYtKrdtB7LYPcBH3dJ38hoZz0GbagPCLC0XiaGLO6P3qwuwLxrQrEiduqIq8f2slDjp
PzOsiAU3EAKCwzyzf3jc50d6OXVNElwgg7ZtY7zpl40Z9Rsw6TWreaunJrgia49kEqDp2+i+BZA0
wqM8deVbmFV7EO9ovwzHOEG4dHzlYBZYeqj3v4I3S9s5nd7vUF4K1Kaa5DmoW0z1ej/KuLyOoV0s
2FDE50xVpbIE8GgBSaCp92l3uFPwVS7yQ2GBS3EmmQEsFLo+WueBXVUvDjSQ4eu1LjMbOX4zhJJr
pw/nGgxpL93vShjdS2TKCBy5YEUL6sB64eD/2qSGkBtyAmvrxxzTre0X44cdZTtRF8mtq634wcwt
AOMzHfRVTZo8ZLxsTnjivNLgGMfVGRTV50K62ckaWLaCMi4EFlU36PAGXNAlNaGW4hGmRgbJMOJB
uFMJ9bhrMvbOOyBx2c0evPqSAT+6aPtA/xY3UluVtVnsqcuQsYA6pnhihjqCAWe7iMEM8y1Mawls
he7vvdhPj6g6dZfYDi06xvnzmEfxWdeGAAS6gAFASLZdaaUfHUrVVW5cuelRHZ8Rr4QmWtQgGQYU
1gpUNvGBup9uhloNYDFwoxGoYGzeUdkBhq2q/B64iKmriHmqNwJIq86/yKAoT6iIc1efHkhJoAQg
FWLpKo+wBaU8eUCTqPwe1R9rkIcGxTlwEYEjGQ8k/b5FMm091qgBkWVt3KOU3rjPeLBpEKW8kkee
pBYQB4FcIDoFnl0vdccFnjbDnpxtC4XZfGiAucJUmtGoNRGObNZ2KcZ8WbnaRvbOqwlNrT0DHdOi
VcwwzhhWR+pCpMZ6cjr+0Y3kkGwSlCqvZM3dXVVAMIzO6i7+6h0vRbKigzyNUpdO67Oz3YrwiKBO
uqCsVmu3oApOi36TNL4GkHLeHbht+UcdqK0pO8ZCUHJJZFhpAtkpddYMMtkOwABNK80T/lwTkSKo
Eq5YjG2PmQHoFuc9uwsY3mhy9G51WMAEDMFRmv7bbOpTF5IIdi6WUZt16dKLc75KtZZtpn4VjYqz
PLH2U98I8fKty+JCS5S5y+4G2eF8qCYDbzetn6HEFiR18pAlxzwS7ITdzkcz+inAPn/247Lqj3lz
JDvNaMPAAo2qTlQz1sVTYPOxDyEY7KGW0go1c0E2Rw3gv79cFgBFrWcaELpCGB1pVCDt4iR/GJ3B
eZQcMJkhuXagnHski6WNe9BHdHdcmXpLrxdp1XlH8iiQkVg1HEpojda42FGhVJLX4JCiqTGkZA8o
xgoW1EVJrHH5P+7kWXV3lwDi0iALH3SZg0rpsc6PrWoSaaHfDXEOzNCYH+mKhku7kyAntiR4Gz/n
RORO4+RZjRX4fP68pHGt6es1pLSSrZ1FbEW64ftcVYdV+J6szEYX5w4A/LOTZWyV6aZ1lG75i4es
Q2lG99FEqd2dyOb64Ndz7OxIg6Py6MDWgDjapwuNSFTQgdIZvGq5dpvTVGPvxUd9qF/5Z2W5jTQD
mShNRY3WgqJSeVGPXGniGLfTxCmj9c9a8/L/Xovsn3ec1zL/uSOtbBaFdUQtNh6feBjVDJW3hOD1
P7s47phPaYvHyjyK7cTXLo0iIR5nZnO2HU2cpcnDPV5th9ZMgdgh23TpA6CyTw3jQDZqCrdCPbNq
UGYAktKXuMUJArxd3BueNMDv/VR7qdq6fC8s/8XHF+EdVNDTBfCk08W/hvRQes+Qyjio4ULN/D+W
+P/uAwkwVHmBv3vtdI5zqqVrL4joIY+zeNNAp3Zih7A8KLtUle5cWvzJz6b/mIym9fK3SaFvNhM7
xH9OkmllvUSWnZxEgeLLLtfkHTVt4mXQylzOlhGBuDs3URtyFivRV12xWRaVsTUSnFFdYQxfpmbd
UgvrMpyW7A1wdehSBSXUHVRM764OY2PLQhDBks1GhnLRtF4BatCiWveoqd+HHs+eB23cFrUJUKuy
6xYLZruIyg+7B8a2fQ183bNT4gz5aZ/9/20va9SvUfZqSnyp7BUoL6HJPEzJshq0tacuaB7n/FnW
m/W2d3y5nPNnAilMRGETfzMnxTo7es0iWx7JNNnjZRmiooxybqMWslNsVY/zrTs8cLZ1HQ/LeZkm
7L8uTQODkU1L00I6qJzvOtdcjgYqBLk7IjCYAZJyySrXXWoNz1EHIMPLNIIn1LBHXctTrmzk15gh
FBSBINnSCtNcWuBzFQF2HxQ0qUU/G2xPp5Vm07xmnbAt3jfekQaBA7tPnaw79SjjX8ncw45bbWSm
nQdefNVgIzWrTD54pndlNoCqS3Vpu+IUEXJtImRHsrk+CA4ACr/S4OSm1nWRCt/MtsL8PS+rDf7X
ZWlSoCGYlQrOcI7CNoiW7cFoTYPUtJ/LhhxHhaHCrkq2mrOvWuzsaD/jR8BBUJf2M9R1/V6gEAmp
iblLo6hlw++FnfwIp54eFcTbUI7fgxZHosjT+xMIxbHHo76njHRFTRIWkIhlzZamhmBZx2tDTaH+
vEJYguDf6pv7P+zTyl9uMmRBsvD8QmwQ4uj30oseTLvX3zwIsQahk/zIu7RfNjL1L1AEbk+g8UA5
4VAG3436TA4OVImXpQdO+VpW1bmAjsiKBtytBY2pdyg71yu3Fsk5iKP8Eo/AHiC1lfxwzce+Msbv
ForSV9CxLdS2OdwiRYzYA4dwJ965w1uu23yRMCu6KwrXvtAAjgCorVADGkrspoFKA/9yaKKOQtYH
z4hBregoCJTk4p5sonWAshv64b5GZHBjRZq4hllsXo1Gv3G1qU2RSqKeaLV4o4ExH4rAKGiJPM88
IKqyp6KWudCFulB3dg4gP58GyZ/s1AxILR2cxN39aVfLgh1aO5RGu/vi/1k/w0YtPqIgZxr8Yzqq
d5E/1sX08eZ6G3IDJLI4jlW2nZc1gak/p75Y1hqXZ9dFQkcCk3/tQ7yuUWiW3HMWAPZbQrFBNkGx
NGyjevF4gzI+0WRvvg8UgBDFj4CBPKlwu9+dXawYyz3oh94jGZTilJLxZRVY4W+kzgDjzti7TH6i
Rq9+srtuWMd4NJ5qvSiPBrKrm9G3sakE+cAiyv32h2VGS23M8t/g4H7unMF+CTSJ4D4i7xdX0/V9
aaN038OZ7JYWfr8UrW68DXa/F66R/da98dANQf0G0CYEusB+6HV8EYt+fNDNIt2Gds0OtcfZ1fbj
aGUEvXgDkn47VCz7pQ/xty5Lh+deyAGnT6M4BUZnn/DLLtde75UvXodwoHK12nGfeH58rJvEWVZR
2oEC2+HHxDfGh5YbD+DpcN6g0Qw1p9BuT9APq+5B0/ZOdvwxiMr0tTgXoK27NTwGkDrxV1qA4joQ
YEYXLS+Sc23EOOxbVv/eOGs3TYofANdAJks5mNwdtqihjNepyYo7FL8Ud2WIAi8EHCrE6538zoD2
mr+ocnziMbuSCTVcGjLTIrDihdTKXaS16UYo0Af+q7Wb6WfJAmFjcbDUe28aCFEtMIblHfViNyzP
uRmf50lZibf+ECcg8fxcqEDCeIUfU7rRCCKCDfXHwuTjxQZf5H7zg8jeRsXHWbFuOLb5onAU5dtE
/Da15EPNl34lo/HIgXXtDP8ACZuF44LFo8ysy4RZGCGNgeBAuiGMQ1SY/IwCjWcaJJMbG2fT6j/8
ORDuSJNFzlFrfGdJdBR22XwrE9u4NxE0O/3F3tfFV3tqtt+cjH/41wAALYm9At+bb0GYmvcyQjXV
FMkqwp5/8LsiCXLyXHCDEiaBStVy8C+0TQvuidC+wz9M+dRDkmnXooR70w6W8W3EgzfqvPgdrzDQ
p3CmnYbOGa9QqfZBlIGCZDUTOd3ySaqZvERgKHKraSY5OCGKwGimBUTFtUshOu79M5PuqXuAKNJM
J/b1bxzgI3LATg+1F9E6jxr7HgjxdIP/jOAkWAK+YYhX7yxuVcgLxBbUwjsdetQW6FUtk/2AdNFm
qLwxQk1ivAZHl/EjtVFZCMRs+uyMulgFpjCvpYi0bT/27cGt2+GEPDvEx72yvq/xmEd5Xl+8Yhvx
GDKAexfx/dg1YAyrvEqpitivXNOL5d8+29hZ//HZokr/8tkSTYPIrqr9otKtWPJ8ya24PUzFWaoL
QH97oLIvbmr3qCPh+0owJhaIrIJCjsJ1fuPVaysBY8BkdJG2Xfsy1hZIYxc4tbbeRkLMbBnLEP/q
ZORlgnd05JxGpeIlVVN0urfhEcTOvUpuLekVBw2QkLNwO3mmK2q6tARDWei6q3mgrsP3hOvhIm88
ubHSyNr7XhXf+4MqaRtAVQLkyQklntULeQy2ZSK/aT2h+kcsocceHSQeJdac1v8S458uyWmEE6UA
vDRxNkLGOPaDjW5AcNfxfNSghNm6VrBibvF2YbRABvaABT26DiDSNhu/kVuog+bUqSpE4HqcNZKk
bS+tcusj1PKp6X9zk/jlbwtAESFj5XVPTZ5vUcqNvB5+eRvTicdtrroiq5YpdENeWFHrB2a6kB3X
Rv1Vd+SvIQ38OySa5RVs2qhYV/6WEbhL3nnIXKll867Ykv+Qeh/Llogb78Ycle2g1gbD7sYHZmyJ
7GKyp6MtdSs9TffTwVeNomIj+dJFLDPZp7WOTHSN6lKfgKtR4vQLw+iddVAE+skhtCteEr27QXnG
3ccdoU5zjFrEabLRbE8oMgG9RA6i6hMEOkNzE1UoKi89KTY0To3mJd9TtzK3sjA71LCgSYqoP5e8
LlHKnzlgkPFduSBjUvIPH8vtumXFObK/ypsGOi+S4L+E0gKrkLyF1np37kQIMCH0pUAqB4lGwYDm
R+oel9h5tRswvrULH6FJuSBjo0boygdSZl/W3nW2V4YJ6o9ptLNWRgWgocTOwMFr/Mjph4afUHxu
mY3fHF3G/kNlZSkUzhA3pwY5qkwgpPtPvwW/UAFef7J8mUn9kSUGNMuXtNY8B0JCCMWrxsw9a23L
zM0uoAdrNzq4wC+VEVpnvXsyFNyLGjLT1RgLa+mmQ7FOsFPxcAYJ/dMY5UtyYWQbgqKBfk9sr+cV
mkR/wukkBk2f3xULDapkh0A1dBUxpy3ApODCiPNcsCZrOzY24LvKy/FsKJ3zYUc+ZLKd8p/ZtOTc
Jx/qlmXu2Mt5xDW8cmW4EJRsBBJGokg+mhTRyAb18uhn0q9BOBT9mmwZjZC703jlps+13xSB/BKk
ZEkClZ8Y5Okt0OwnnB2/RjP/CG7SZN+JnrREewYK2jqbGvgBhRUPUIof0nM9ZAW4lzrthiI0c1m3
sYkYTxYtwBhZ/JQRWwOkWAD7kUC4xgnjX11av5eR235rBuTtNTfW77Hh8cE9yXX8P5Zsj5dWDxac
BtX8Hlu7eLni9+AU+LdIxXCaLjWr0w5Ggz1VwWpUEqkRalwBZNZgPvUSp8E2MVG0BzqMVwAvbxDr
bB78sQpOKBZslmTXOpAvlk1cX1lojXeBI7F/URNicAUgY1Q6Rxv1xY9+CTldoRdPUTk2CwlGvhM1
g9Dyk66a2UbdTnR86WTmphwBCBcFP3M3Kp8CoGDvuR8udbOJgWtZNW6RPTmyLZ8QeQW8seruyTEq
swtQUv6Vek3a/JRFPUyLQK8OtKpZjN+hWrNUB1o8iMSeutnojCtggewtdVu/QnoQAe4NdYck5DiN
Nf7KUjcFV2iyR3bDWtIoMvHaoS5Bb0Gjvtsn57bFDpVGdWk2V4QMbjSIrWuyqJxB3+WaZo1gW2YN
CjKaQ4vNAUJJOQvP+G6FZ7rSRPUNfNliZxqlMy7MOuwRgB/ABG/kOBjmUGZWV9REUAU4hAmaufs3
v3kazSAXmjZ3/9+Xmm/5x1J/fIL5Hn/40YDHRbfvjYcwhsiyBpWQckGXcwPiD2dVWpVcQCghO84D
XgJK+rrM/5lC/XnYVyvOXbr68wZZi4yk4YHl8H9fJq4/PxjdhT7JZJzvSka3qe1y4drGbewSnN3U
h5inUHdyoUuaUlXpC5Q3671mJeVdC2lIB6mgU6EYO6mpBgcoEC2sloNpfdgEXaVso0HU6DyoXwCw
0R3fNB1DrcTnXJpRpkDLSc88z/ZRR+32mOFJRHedBwbQ6whXsEvhx9iZd3HvrlmVBMvpjp8LI0qF
wm1weAu6d9YVOCXXRrqalqLJcfeaeSK+TktlnVGt40SrJ5dACy4WSIi2YJjoDm6nd4fpysv6j6u/
2MhF+raX4YeNedQUn1ezzVXLzKvSwGyrwRK6TG384kHvFtxXvQduqhhM6tQNHRbcdyYktAUzr7Hy
qCGvtotbp1/SYG37wX2JeEteC/08TRIdlAJRxIPIFyCiRceLq29ZF9Ck1D+r0blorl79tDvvEnu4
KGDxw5SfvCQDN1Ogh3uvkU8ESCcYeqSw6IgETPbZRB5kz+vxiirzhT7gQJA56R0I9OxbmqTeBQ+k
NfWo0UawOWdW+7MfIoZMXwtEXhXUfOm7IVgMvDw6NpmtzvO1+9p+XrHU+LDRVZ/Z7mscD9lCL3Pv
dRqNtroRPLCuYzfHcdgNvNfuibfjkUwQh2C3FkD8a4hnGVTzZLQkt76/xSBjuiMvatqG75hVijP1
ZJIy8PCVL6VXgElDrUwmycFZ4WpmtJ9tfWk1Sz/V2ZZcaCDrchRdlCjiIRutGdeQE41am63mu0Ze
Z22ZBAP1vF5kZebeMyTwWoaPD5yWo3+03fZG0+hPAi6ihsxp9WV1owYNbzp9hPlPYDhRCrB/XWZT
ETZ3MvDi0/zJOi9MFgZoElGTin8w8uVuEy40zfW+/FW1GQJGaoKuilyoCUZwgHCDG9NfRYt6fQDR
vTzvlvNt9bbwd1oN3Pr8l/ZNrx10X3yb/+EQIAXvf5ft508nCye4ltErrTX9HwayUlHX4Tp1x8o+
gGFDqGIasfdMiCRoZS6/p7x9NLOcPaaQbDx4ug6ErrJDz87SyvYyYh8O8KfPNy2ojPZ+XtlPHYju
yEl3TWPZunpzTixHW2lOmS86CPA99NJ4Fu1QnIXquVUwboAVAXNyHRgPjSubOx+kV63PjAcy9Qao
vaI8So5kk31U7fKk1JfTBMeMHqSxCbvOABMnIHrYV/fpnhYHJy47ICpiLKhLEwJ8WTTXkDcy9SNC
iZnsmy0tjmqT/JRaxS8apI+rJcYRKdzoOt29tQTQZom7psV8j4mLblcX8qcmSNPvJfOME/Uktofb
0DN70IngDxo1Gd2AVFnRIJlKSGQu7CaUB+qysbJ2XoJgHbnQRxCojNPHBzJoHjRegnrUd/QBQOuh
H6JO4iiJM5VIXvTE6m+j7XVQ3RY/QxEE3yDtPqyhCDjsIolu3GkrkG4Bo5kGwalqcijwoYL6G3gK
bVDi5u2x6hNA18zbZO6hwNfVNfhCEKNZfpy4QaG2m3B6MzafIfVx7Itq8QWoZ6UcYuKGda/hY1dR
+EL560gv3jvelY8Vkmy7jkPiB1Ha4FE5UGobe8B3m79pCHK+pw4AkEzYv5mVXdtsMF+7tB2gB2oW
N9dK+q1fm/IQ1i5DnILpYA205SMboIxbQKDzh5oOjVL7d4LpXo5gML6i4Sa0Mnw1Mh0lCaqOPPE1
MFsYDMVnWSyfoVEBLmfYZzehqs+zwEMaEQG1yc1F7T25oTriY7VBuc2rJemPkIgOIHk8gOYb5R3a
Ih9+5l4MdGlgvkB2uAYo0ch3XLbsue7tk1cZ8TvqebJlBXj0pfNM/VwaA1Jr1pC8f84UGcQoaGbp
RoBtW5a+0tIUCaKoyJ7pqohcNl2Jv9j+5hfpho7nZpV9ybNprjUcwQy2+5LVm3JszvCgOaO7p/Ta
NOohS7Z2tBplJp85OnKmVbKa78gu02xRjEjsXqq+qrYu6AdezLya+KzczDfWzPKbPVBIEOfNyonP
Cntp2NMWBNpmoD0rfx9xMlSpAabgkIC4WQlzrbDzy9gNwINdx+y/9MUy7RZh0oXHgEF2BFAZVl7y
0UHCxRArGkCesLwk0BC0VukoV8BQhcfZLRyceDNEmbeUNqo5BYAaxy7v+8dYmMUaLGVyM3VHELHZ
boOPZHr9YyeMEQSu2YkGqREeCMNQ1HWjHq0mmfGxmm2Ij9UiS4s2fVe0iHj5JlsQZxbkh07CN5oL
9bie8V0a5M2SutQgyAtizohf7DoAYFN5cBCILW0lJUK2v6wxeagJ/17jb3exami/Vj24J+PBrh40
ZhyJmyGEOumOodZqLdWPAhp9iYpFi2sN0e4HW4xHHeKvazwcvWPMo3jZ+qN94qy0nnXQpU+0dV1R
HsBCWa0ioOa+kVuY1fbJ0KOtb5Y9iurdd/rFcA7hihoxi1ur6+2xjXp/pUcsee/yc1lbwVvPQLs6
tmNy0POseFATabxhJTR0TMCFrIS5e5ZhHZeb7s8IAZ84bsU7sqVi2dtBfMd8w4CY6wiWUascIaLM
PnwdKLJ0kGMsVgaSpz0YesH9YesrSVcWjqqi6HyEC3A1jaorK/7utBIq7j7KhFQDUsz/oezLmtvG
tXX/yq79fFkXIAmAPHX2fdAsS/Ig24ntF5bTTjjPM3/9+bDkDh2nT3fdqi4WASwyalkEgbW+ofW3
NQC9W9HYKMq2mIkaLCOg76+mrYt55q5UKK1rvbTLHyNoxlUtkXSlv2USdNEdnOW0B9etcJl4SaC1
CzPF/sWcBrZs46iHl57f7xrZGTuGSudND0r4EnW56bkchiNpaLsZ1DvDvH9hZQI7SPAvjD5KHzJQ
70HdxplfFbANxZT8YETte988SmcZY/W6zyooA9mYKEHRSK/oI3sySY6yrF4vn1j/r8gCYl8UkQbt
Do4F0aObFsc8N9yHCIJPV5hR9FPYjy+6P2F4W5hBYF9JBamUX/snFDIWOa/LHaa/4YQF/3CahOzh
D23n29gswkXJBpgQ0IgKwmnRlCLY5v0IXzMDPgiOq5Naujn3qTgZd8C2VXedPtQQ1kf1An3UpIG5
L69VvSk9s1sSyo3wbtgD3ylbenvCt839hoqmLQN2eJGYOfhNs7OVa1V3qK3V66zF7OEb3LzJYmGs
Q33my/H9jPr+ahTAUsjnACu5jfDruXJQOtjUkyoeqyp7s5BlfAvLeoNEXP/CUy9eAT81XreOg8we
z+tNlii5NLPJWHhOyo8OKSJQopjaAhk5rHP8K+qig9JZZDpDmQJersUEI1qAVzeRasFW1oQ7AnFR
HwQA4H9jyRMSOfm1q6ffrDWfTTjL7SJbYEoujCHe28zAW6KM4YHe1b4NMx0evXl4KhxTitfCDaIV
FyK9dmPmHIIpr9dDm7XgeoMvDjfPN7tOf4x51zw4QdhsPS9P934q4JSmb0YRkwXH9bAWr0jtRytP
TdlKMWfcQUKQMOp0cLOsXHtKmGtq9iDvneV7gG2JrUxTwMXH5n7KPFD74zDdo6YBgiEcHu7gDPLe
V6qT4UX7LJDrv/Ks8Cy8avXgpEvxKgvYCpDF3rhHdg3fQh/6xYq4/zFKVzvUek28wlR1ByHF6i5A
MubSR00aALq92VlLQ0EAobM78xE08O7KNgutTe0gfVjBGmJuSggo4nu1TpHlAyHtSHcZa4VxWLV+
kXXl3yvRJMdujL0lKXrLP/vb3EqOuaU9l5CBX0PLN4EpYbHAY8u/QW+jBebfTG5VK0doveAPkYiw
u2dOBcEhPdWOwXtsF0DR2DLb4BxwiFe3HgpZ2BtOLzaDM8/Qjl9hF/PeT0AMaGRe+il+yiJv7RsT
OAZNE+/sPgw2KHKgrudMmBdRK4e6DUghcZLseJw2TxQRNKG9jWDOt8BiK11epOcbgw3bv2yT8Dzq
ZWDJCMfdmRLScIGs4X5GX2lbfWzSKDL+/Z6+/zLsfxv9dO0c3OlblY7Rbid/uupHFF1hhV4eBmQA
NlnFrfsMkDDYHGfTW+7dFEPvfbem8oclHOexTTh2lv7gHYECry7XtGlhrLMRTCV63thoV9vICHLk
nvQaqNULnl4fEneyloy9zpzpmVddQExin5Yw97HBvO5lWsOgeGzfmdhzHDwZsDbv0keb1Qy/076C
Nk1qbRIBcHEYl8UJJPhsDdhT+aVS/A+iNhryD0xb8dt8DQunYGV44rmV+GMSaw0I43IzN916KDew
Rw42ifL9oxhBvRLDV0K/53kHa7rAG68d2+mPZouNTFh6/LWOLwHWcM8GvkC1oARCBI9EjhUm0sJ2
cSQbmlQ3hW7SqNWB20mj2CuajzT6V9fGMkDlIs0goGpk11gmYF0JA1qzHJxD2TIsNXV/X0kIBozN
c9k6ufWjjZVzhh/tCgq3fnoX+JrA0IZHKHUL+48MHOIVZDXsG6OA699oqPjRT/JqDSep6QTKV3Il
i1hupyK3bq2oEMtOyOC5M7NzmuT2DxD7gW9027eg/PNyFbSAb3SxCSF/vCugj+AiFeOmR9F0HtAD
wxd6/KnftDO5VUV1cR9yRzO9Bbf7kGUwRpoNidIiaLaiDSCGO8GQaB7ghQ3DD+MWCjZQoiqA2kdy
ZVGKsD9Qsxnz9yZRD/F2+Dg6/tqk0YiBHva/XptPwOiUWbqCtO1R1Crbu3qBBTQiHNmcMg1O1KaD
DvHyKdtHsQqPHItP0jOI2v67J/LgVvaDfWZTfE1iCFbWW1vARqMNRY3p9B0sPf8Wa9tLFHWbo4Wo
IUGUXrn+vBf0Ky5RWV3ITevU1hoZSgCEh4p9DS1ow+G59u6yoIYeNyb/EzgyqEF5XYCkS2+dJkDF
YY5YW+cmr5tlzrPhKXKt185V8XezbHC5rkOJpMRWicVv0oXR6uALBkM2H8+0X0MbpR9RJul4ePK4
8ZoYnn1ZUHYxT495FLzSMo02CA5YrgvH6uIrWqy5Nn6DIMMXa1LzIl2vdvCSk1HhVaGVv6i/GVpQ
O3S/3TvLOZT6YdOZ4MXglgsI9k5bkGbSrwr24hl3gm+pBxq0ghbbdZQE/bUDAjWgBk3wLYI1gGDQ
3jBV6G1/vTLm4XSbpdbXDCubEySYshNWvdkJO5BoJwbji2OF4cGKwo1vpuV9kkTdrYwVAC09nEEH
5FyWlcfYjkaNTjRH33deLqNslG81yB8HLI6wa5G2ActLZMgolg4QrtuIPjNuqBWWrlz9+1//9//9
9x/Df/nf81vASP08+1fWprd5mDX1f/4t2b//VVy692//+bftOpYjhA0NC+FCfURKB+N/vJ5RBEc0
/z9BA70xuBGZ93ad1/eNuYIBQfoWZZ4PbppfInXr2jvL1aoKYNKfm3gEDbdt1RtK5yifZ390xuqy
j/X7ID6AsbKNaYXVC9HtADUTybWcgnTrkK4c7FLtRTCW4fbiMhiHzS9t8IivAwBh5mVGFItohWpM
CoMQKBPRwY+9j30UXKbJiuE3fgV7YqBn9UFk6XCy9GGImmqTY9KDItOfo0nVPkFMP92JjmHFLlJZ
AY/kdJcQupaC6QZwU2CLv//qbfP3r15KW+KXJQRq0NL+9auHPF5u9LWS900fjjsUgX2gpvi0Tm2j
fK5iFE30cqKfwIMuHbu6pQgJzhOo2gwwsb+OqjLPuEoD58N9eqZlNqyhhVmxcSVEHTwnYWWuIivu
TwqWmIeygE7GiNrUlwmiz/h65ZsOhf40MN46lHlwGvGT8UiPGa/GmzaIrCvbNjHngtKg/uF36chf
vxzFhClt/DRhbCdNU1j6y/vwu2xkiD8KKId/gEa44hxl5EWr2TCTpsBI7oAHo5ul8OAYWUXTCjqs
iKHhT4GRE8Dw7hJOQYO+B0XO4XRLatItoQF+k5gWNL+RELwObaswF42XgJl8oJ6pt8brmLpVAYs1
v2fDIpnq0lzM41jStwulEpBteTheX4bf7wKgCoxiK5gj5/76Im1PSlg8yst0Rad0qI3EA11qTQ0S
v/8QPIeRTlbAHPdgJOsPUlmXU6i9wtIOZtgb8sqqs2zcFNBH+ez/K5QfDhe3LadXxwLlo/0Hjy26
+OK25Tbvd6CmWwj36u+fDm799guwwBPXz4eDEpfl2nrm+vALCGDcAPQqq97iJpsgOqQKEACD0Tgl
TnmL/Vu3p9alS3G4PFRZO658y9FOJdTW0TQexWDs9qraj5ljnKw0EB10sPIPt6EBig2lCZ/hHHxw
r6gg55RPxrPAQieHjZK/gEjQ2CABA/e628HMAM31Cn+ZNBm7Z8E0rDMo2Wi3c+ClwqzcOzKwTrGB
TCHvo+reSqGeNdaB/6LvGECtRt/R9vz47FhBtbWNAqInfQn3ehDKy0EnfCFmsp4APL3iifRuKSKp
ZH+dRAAno3rCL94NZOWgaoimQXYVgojCglVi28DCgUbmwNxsk5UF55IlFhtw7IVMz+WdrFNyZt+a
q9BF3YX6fkY0Qxmv+OCdSUJQYP2Fygr8JGaqVojkK6Sb8mh1kSZE9vK9PZOrqM9AGWM1b9jne6UZ
fHhRMECCCdAkLAqCNRGnW21SN1OoC5GJAy/99ad+iqBBfaX6Sc+mM+JoV/rKn7ed++lKMxwut53p
3J/+zZ+3rd189w+/dtv6bb5zGfaptivwwnUt59OvHSXdSLhFY3yL63h90akBSLdccaiAXCRqTC1b
Q2I1Dt4B184LdYQZlL0WJGmDDVC5iiekkymK+uhsCqfhuvvjgyrO5V6/3v/yj6JE/ENhyosH6P6l
+tCpc8Ds8pZ8munQZ/dzj++k8W0Bec7WBJAWHmkQRITqmgG32xr2JVvfg6QnJPGjA+RHywWNDlzr
dOICG2XuywUyrHBBDxJvXWdbU3NLDDduV3hD5DtqQl+iXcGMId8R8yQAC/EyyrWe8zxKrBUaZTr4
07Vw2Mwec3DO99Dt/uHprUag7U3pYPjd21TEfE8tGtRCYPvIrH6kGt8ADuS0GlzTwv9JCujfBsmM
VRfGoEJ3dQwQxihuypG14AyKYi1qz4fdn4EVYGA9ARi+8v0SSgoDpHowtwT3neae8xh2xX5j3FDX
EEIRPGAFMg9Qkd5XLYoOSNVqgFiIlJ8W3ymxqrsYBhfC9xdcTsl+Hhhi1z6VxgQfCITN/XSTtoGb
3jyQZR1AR5QFCz17OnRVeQNnz/7MoyK/Zdgwk5rh2AH6pLgYtyQ76LX5jQQY+AxOwz88B8r99Bhw
bjEb2gqAQAruWp/XRKj6OhUrp+Eb/AQqFCOyAWpvMFATpyGw7nKRAuqiGvuH1QXuRdyEqwzwAAWk
76T1UujQFQ8ym8ozNcwQvxtbKW9DTdBzBZRNxR21LgoqofcjTsr2YHbwKHBKkIfJ22pEGjTvewMc
LzhdCXPCk5Y4brAJuiReznEWjbitty5dSHEmV5SOSV04EsVFgjwb7f1/bbojeCmNKjZcmeJkJfl9
pcX56VDEME3sqgJe0OjyoC+5TiyFrRnUTe8hZiLneBTvrGUHvvyVHQ3Wis6gPe88lCPyJ5ofSP32
GNtXIFE5D8Cyfe63eoa3YYS6TY/Sh7f9h6lN6C3Ehy2G4lwi+Wwx6Tq2ZYvPf1PUUOtmrGX+rR57
ZwXThmrfwKQrIr15Uq8nnXk6y+Os3iMncJ1brBZXFKybae9hje5a54Ql6uTmYborXDe4aow+PSHL
LdcK6/x7yLsA6hmG6atKBwBNsC+F8yG4AMhDvKlxjBYZuKRm5RRwSAYqPUIydm0rvJBQ9oa9MaHX
M2SPXVREWsCRF0FnxuF3MwubVQYKNnxz/tSPozMqUSP9+64hR326Ts344EP7weVwIvd8aD91cg94
x460WizIra7GwhZ7EnZppHP0TLc4t8nYn6PGO2AKjL8U6kbBfvmIjxIf6YwOzlSBKx91kESqE76j
vsrt6rVp+mz7riDMygfIV3pbA4aTR0+nzg2dZ5+b1OdQTv3P2EuYvkAaxdpDZnNfF/54mA9TV4yH
NEl3adqYO8vyATOfRy9tBRccLr1pLyKIfE+yX7UZ/PEs3aKuBm+dA9OyFroLc8x7f5ezELYKDMTC
n30U0tfRC2/HegtVsqb6FkEmat1DdU7bbRqLpBj959TKkH6Q4XjIxzT7yqvo0p8jJ78fgwiSnLEf
PFt5HS5Syd0bO83kHbebR6n7haOiTQwXzW1mgJmbm2OA1KcHbiy8hode3mdWHsJJakOWOHbNqUE0
ChuSgHqEGokOg9jKHOaHmzJyg/XfP1IWE789UpgblSnhtoKd0m+79sHqoVKZTdY3qPrWe2VDmYMO
BlLRG+CJm8XcZ6OK10HhunqPyZIEsGBseH9eRbGfmhQv2AgfxBT/S6ps7gMDwn2RNq2jwyjY0rax
Epm7JGgaixFMpV1pQkeVBgJLwkOP1c6S+qw+5iuBDA1keUAxLkBD2fOhdB/gmg2LDAsqcdQsJrva
xY0TYNWJUQDQrQPPC/AudLN1BL/pmH2iVozazIMvLhdSTyo7rdumbn03hEpJmh1SOfm71h68BSkq
ksrip75L7v3XuLnPEI0HzxztHPvputZyxoPoUTaHus9zG6fxFzgnGGtuAl5sjhDSlhPrVomIQdSY
/D3jrXz7NRSmre3B1qECRg+rcBj6rVMFaunlXXDt6EPJRH6EdgxUKyDMJUWZIvGtB6iN7OE11vr2
3qhMKOBTn9uJ4Loy4mYJqHkGfOXP60owjraJY9THMoB+rzU1L5Ny2ZdIYplmpyjoULMqejjAx7BW
pWZtJuHacnpvewlOPOiRAxB+oKZvlGC2BO2N9Cv+JYBQk2OJ762nfR+EJe5HUYZIkfIneotRlyjc
A7Y34Y3KXXX0Y/tsE9KC1t1QfGULMCiGzbxQnxf1NGpCKXbzablugF69H2Aae+VOHmafph2jqzIE
xXVg6SIyYYpZjPXB0gc/LeoDNac8zjHbuau5i84ojCKoSQfWqPrgebzewqcihOx762xND7SKPA/D
J5nnsGCZxukU9773xR1vAtWFT8yDYNnkZdmSmqab2islGSp5ejRvMqCbuHeG+tCzV8vXmI9IIUog
t9wgTx8h5AQYJmS2qT/U/abN/rJfBQxWyRpMPoylB70O+F9SExoEENQtXPTpAWp+6munZldMbG/U
zDp5LAD5wYzZgprzwdWj7yEiXUCXPtxS08fWd7xEV6UZnUAS8ooSBT83Ktf+YMOhd7Kc04Bd2MLv
+/IZe8lpGYKEeeii3nssWg8Pe1g+2zFkqiMzaVBSZsVzadonaOS0944duJfLJx326fIU4DPqx1LJ
XoswOoaob4GAIOozHQApjhYRCDBX1MRKgN/UE8ffARFjphpof2OV6LR+DHTtY0h8NuSgsDmoIQc+
hBD56CInvaU+IXl0Y0Lerc1Be5vDMvEU99j5LILCcKHzdL74uXEwUlexaYUboRXKmFtCrhyMbW3u
5nXy5u/fEFx8Si7i3cAdV7oSqT0hBXaVeIN8yJ6o1MjKLuuKl8Kzu2WK9RcgMaEWGCWZ0cs5yYt2
qmBLMwBC712BlAJo6HKoBKr8PSqYYPZCGSLNkjVtqiDKW24d/DbXtOXycllsc6NO1rQhkyi+XUaj
Ls3vXDyqTFeeA+2uSGeA6T1Wqg33c38BnMIlov9zkOLHn/Rxarqsh/NTDZg1jByzOHyMowG1pnR6
MnmCZwr8c2Q4oG7l9tOwcNkQXMdufwkzIAV+SgfDXNKCB6sLtvEEB5pBr4aob14J0appbs7Bn5ZT
n5rznfGeChefbmoO3bGxIufGhdWt0iXqNOzvuBH3X+1KlGs7SkCxNgAYhBFesDagKAbKYXUN75Dx
FdbNAANkfuOfPbxLFxzKLze2wNq3N9kV3tpwPakFIH8j3LioSWGm60P0m3cgXXkjqiPhkN7Ov2VU
cR+7YmBXlx+zBbGZHbTnSmi64udOh0afBTJ/hHMOu5r751i65+WhASL3cr8IFHxIiQfVEpvU+Ax9
dA7bMfC9CldEZzqYkIafUns8UMvruXPrxU/UoGsC5Zl7qwG4e+77dJ8hAzbz7x8gYX5eYgGKAJcR
4XJuWjoJ/Sk7Hw9xDY/nvHgBHSu9msXshhr2AuALuivog4Bv9EnTbh6mATi/PNe1XRxoo9m4N630
uzM14gpGsBDbDrbUNEABhQv3cL5scuOYfS9zWMl3oHDvRi7CJRS1Rb+K3NZfWSUquX01yl0ZtV9D
bH2ACoQCAInuCpLjbSfrq5PZ0dUsxBuNBj8yr9ySAu8ED+xFAuXSFjrIBWbAHN66i8xz7TsnmNb0
oWCPDP1EFJxhCobNtZe3AcDN9pKUSimiAqh1mUNmE3gKiJmWSjpXvU70UJNbsNIpY5AKEnuC/JsN
viVWS9eyGMfrqYTjnwa392u/NZplAKKgXNFQbbAXt3Ds3ej6oMTCWxNEwKxb+cPAzwCjdKsJyZ2z
D53A1aDPIt2XQwPoZNCyXcXcxTsy5FdmEtySXdJsqET92PTdkssRTDTgxxy5Bwd1u9vJ6J5p6qhz
f9p0hZFuedX7h7aJ5D7IvLsmGepTpaftxszifQDVggXhduhgpN4dzBHqE7XmiErLWtJVP+9BESFk
5RYWnvjFPC/SZEfKFo339qmbmqqDZAFSVdSYp0yaRmnMa9/mOZXOSvvU1U4lYcYCwp8TxWCJYvuM
faOzkyCpnBjP043vJAPyfUGILxUk9hbgukUKfajXMm1u3cT2fsjmW5eNACAYYOzkcjLf6oa/wN0z
e/Zj6S8z5LuvYMQYrUByVKfRjNQpUo06haKGRS6P75w4s6ZVoPtoALZCgAZB64YZegM++NEy60wg
23+m5oYs2eQuJMT94A41Y/uPnyeJH1164L0zDzVc3RgBJOklS5yTEdTttOgrpBZbYVTYiqATTFR8
iLLxik3Wq/AujAS0TtgA8+y2gctlbQt/ZbDY1YTf+ozZp7qLxpvEgOGvO4njPP8pfBsbrPfS5WXq
6xAdOMZa8cjf92GcPCD+iXt2+60NZbroOHL9UFGtQXqAbjtQneWLAsaXIvIWooJNVcWnFCXWa7iq
F8sYeiaQ1c7x0nVcKEtg53qo9IGa86Eq2ba3kmA/d7Uy7rdAxYfTF17V7RblnTWSb8G1GUaQZVWW
devA3w1bqkltO2UDp547UbcJSsmWNAz/DiiND0GEnQdkPMIy2jphAulISDhso6SarkA7zI4J2KCb
llf48dhg8NbCU19LJf4YJpF9L4C2UC7gM4vJH8EzqYZvsRHCUxoEptWIpDh4Hnl1n0MGHGqz8LSq
nRI+QG24BgMh3tAgxK9hoWO4GxqkLp/DiqZBQnJPTYMl/UH4wAGnfdxAPLlPHpPISk5TWWSrQoCz
vylrlq7DFMW/IEHtkNkSFUM6pU46xHr4csZgigJyLEqNcww1Md3KrWMPxlXsAXi9GOwqvArC6Akm
ru4N3O1dKDfhDMp6xpLFBSgSutnH+bDzKpjZYveilrEXYlr5zfPCh5vlMkOKp4QL7fRlAtQVP1wz
OtPBNx5br/RuDSSdz43IhgMfq5d53KpsZ90Xg7miPpPVr04+RFgoqH4ctskYwm/bL14blLtXrjTz
Y9gzdc352C+JP/EXEQWQ+5u+sJ8sbM/OPvKfYBaYj9SKhP+hpcew0rAuYzk31nNLj41Sxt9TJHEP
Sd5Gt209Li/PW5kg6Q8aorgs11soJZ9hP3jwIEyLhxRWsdp1TEDQvYJC+YNn1N2Z8WxPHmV2JoZj
aSWg4uioqOjVNiqDYk2jSQTZmaAuODwxoGZKt4bzUXLLG9TDf24Our7Lt5UXvX8CiEyk2waUOIim
OhDhnMxzmyowgLIRhmydRKWPw8PtTAeUy66HIhfrxqtvBCkdVDXqwUCFInmvl5WXzmQU+RbqavHK
8yO8wiRkP0GvzqCVDb0bSF71N1Gwp565ew4NtAwODcAwdtChDOjqbVdYwt6BtWSukSOvF66Uyfc6
3BDYWqXAXnHZNI8icdm65+10HKB0dVCwVIaOd2WS7uz4YiWhpuJ3j8wH/7jznQ/99mBFp3zKv6V+
ap3x8lmyxHIfKNMCkZylCwvEM7UiTz3xzvMueRkTSdBl15b5FQ12fgPTcKghbakZWrLZRqECuEDf
TY4Q+VemoRbC8epNB29GpDRdlAq9ShyZjcoKkHxyQYgdPHt3HY/9R9vCC6yAfO8GkPLyNGpfGuym
t3VlQKQpsVIobCXtvTdBhKUNxnEXhbI7J5PTLigkipFtCbHaSHoDf5EuaE6TmXb/kAO3/2IxqZhS
3LFs/KQs/mk3Znlj5nO3SF5gL7mQHdQ+uTZHjhszvipqAP3hsducqa9QNcekn7RbatLAZEF58Ner
BoPvIFbWGPdCgo40LZ3BTWMIrM4nKK2DZ858c41sFCrCymrqAx28VJSbXLDXyTDqQ+YrkPZMuHpD
exYHCqEmzCBwHZ3OF3+4hu4zjNXz3y++OdX2cwIrESpJmQrvIZM7EOyypfvb91VXrIbGqtU/m12W
blKfQ4ZLrye4PtBZESR4rYesOVehioBfw0CoFxV9KTCAOkANqRMrWlAnRD0dCD1Z6hh3Clug3Mdm
VPKbT2edmUCwR4/CNuT97P8/rjcBJBKwkaM6pegyZxHYSKzRtpiavh3FB9pDUzO2h+hDk0bn4Pna
Ju+cxafguekDSoa3mQFhhIGro5Pn+Y0zxrtUkyDogHy9tUxdgAeRgAXHY3KzGwmCkG2y8hsAR8Yi
FFlzN0aduStibCIDx46xL7As+B918i32FjX+2m8ybsE0S4boquCYkkGwKIAxTLInf8SUbwQD31Iz
G9SDAZou2H4oxgXMuoZ8U/oUJnm9g95Fs740o2layN4bwdrsxi9gSEbplD31SZYdLNvRv2zc2mjS
cJU7rL6iUXgPQI8qqx7DkA3YTuAT0M1YCmtI+gSXpu0+QNshu2vdrDzXnbiGrLVYw/Yt3Ld+wlfV
AAWaNCm82zAaW2CVoTaFh+M5BGb23mIQwJAhDza1iKoXR30zGshUfbrQa/nXv//9u5/AAKiTMVBe
8XwiDYqj1NPJh+RNj4/hQDc0u78wFGQhYEqS219Az87vfHvs7uBT8khY0LDOjA3hPampo6BVld2N
hV/uzMB9BQG2XWMmyGAZCVQm6gXeCoC05slsqxNlH4AIPmcRy78Ko2jXeH0idMztQ61uAyOvblFF
3ECtRNznuRT3ZYMP00Wxd6C+2vTjbVPA/JZG6YIKaCNhNPAVjxJAaarQXsFmPF2CmRftJ5WJe+ll
0HsfPBgGIYlRLWsPld6gufdjJu4/xdr8tpbm3unZ7hOvgeuskNkCe6QHS507mjof0sw9GF/A/rMj
t8PvVe+mD40+gCZZVCKC+yEaKV4Eiw6661epW2QPJpavG4NP+ZpG6eq+Ty5X53Auv7mQLe3CZGvT
bmJIdyX1DR06ZIQBSeXNhgZKkwX/AIezf62LC8Ycjv8EMhFYlSv1GQ4HWKU5wkfLvxfA5y6sCj/6
nsNbnkTWw/ILd2vzlRDottENR194w7URuMCnG1WwkFF86vy2RI6lKFCchGbawY+cP08r6m10QAgF
tCUUB6MVBdFFNEDN/7XvcjOfxd62rh3kwkfLSXaqnzhW2Q5WG/rMHmKrXGThqLMDrGQ724n28/Bv
MZcOu2r/6W38K+ZVf5lwv5M2k45rwoXT/fQ2joOKIU3IvLNCtuYZOCV3wUXS3mK57kLxMuXrLsGG
NmdiTUB/iqiqABLlvd3D3huu29BQKBwYL3TFrgbJGluCU6WhpR8OUFg+dW2SnxBA3dxhYNzxAK97
f8qWVczhbW2y9I67MQoJmoFGAyw13gdATUf60PHGF8Nus2VUFDDy8tzkTkLk5x8mHfVLTVF/K1ic
MKG4Cb9xbLs+fSuAk9t+1iTyzPIyPlkS6C4kkmIsYBVM+yhV4kts7IfiLkRmbkX1ejrMXvHU5EYJ
VwCnkSsa8NQIEbBBNqu6iowDFrH1knTQcgFvor6AxITQcmmRv1Vtob7OUbWENJdiJajhmhdXeBEc
gULD31Gz1X29A3nmYLR+66O4QvPsLsE6jvpGpEEOvm08E7hiofzJvsc0DJyFidRDI2S5p5GwnKq9
V/XhkkY/RLt2jVV2YbvHoDX1T2B8wc+p2ERmPe0y0RfgwZtQwhgk5ggwKteQXXPkC5DYUCIVzqKr
3eGe3v4FXBigWwGaiMY76bF+LMb7pAEnsQvXgZ8hF9Fzb99XUXHdNmFzDibgA5xUPSVZ25ypKwdu
d5WAwA24HyJogCfQj2b89e9/I6b47dFx8cp1sY5VrrBBQfoEUxtdBqzvaOFtHiCxDVzS16iuwm9Z
D8U1b5AMCKkqhDYZ1A9hLhp8w2p2AXET77kAp34TG6rbozwTPvx6pVt1DOyN8eimBnJPehcnAZcE
IQ9e3dR0wmkdFO103wUKlkp+tglhg/y1yI38BI9s6OzpJugVzc5R2uJLN9MKzsulI4YdNaGy/H5L
aiIbsQ6hs7V2LPzKSQ459Mx6HU6y+eA7AasMwMKr6qKaDEjvtE9s6HxffCdEChedrBL84juRFlV+
41nig+9E4Q/1uu3T9vJP0L8zQpUYopdmrJ5NU7V3Etvkm7iD+P8ABeNnqzWnpWQsPUKeRT1wv9x7
QcGfC6toNphJvS2FRVEBy0YQ/fvGgdgT9oGgBONyaTev820tfwL9VV9Oty3a3AcPuTjWrT1BNC8f
12PZBQ9+mNsAWoGqWKl6D4gqkDODgSwFqppvwI5ni3Qqvce4m8yVZwzJTQZhvF2bd+ae7iRQaP1w
p56l/tktBjgzADrVecPS9EoLzFxgq2bglKiacV2jILYEiO0ddEUXUNyAqyzGrMs9nHDblll94/ig
j2V2m77EkPEZee59b6LmIIbJfYaCm1xGagwgHuvLnWoqvhtCsJWR47fwCZz0xQnrq9rLHgGojW8Y
psO7EawQpFp8lP/y7qHoTf8aRMH8IU+nGsWKottSU2JLtq87qGZSk+e2dVvXbBO1Vn4HrAFf5YAm
nc0yT25YqbZ8HNSZuobQa1ae6U0bS/eZdolke3EJ97DMvTYLZDI0U7VizU1gJXJPbLmA5AF0XzMo
ZME7BjcMLJYc+FY+Gxm/CysBRmNe7y2vKn+gVvtqRZMDwf/aW4KjZN+W3Kq3dlIbEEOa4FUDCftN
Ebb5+a/uk8T7IS3KLdha3brsPP+QhcWZUhOUdKD0Q2bk3SKokwyPFBIXdBA9v8TKCbOUE5YQJBnG
J2xAVtOYj49RDHVap5QcRHPQlbC6tVddn+NFqp1dRVKsoKo8XPUXxF/f9fGpBgp+WXPm3rmBDLaW
U4SHOM3HY2wCkwcMm7qX/0PZeTW5bXRh+hehCmjkW4J5SE4O0g1KsiXknPHr90FzbMr6XN7duUCh
IzBM6D7nDQKWtFWEzncEpTeAVIyfQefe9S10dDkcLRTyr0EY7VBzmrf//Uuo//60ZNVgqABzyK5q
msZvyj+X6KREqlaMSn8ZJg1+6eDDrZcZH7z2Htyw0/ZANaGDybq+qQ5h27/MrVVt0QtQDpZdao9x
n7MeWNDeBZ9KlLWM91sPBEwDVDr8aH/DP3Q4TEP+6N3fgdFp89RDTA2aBozDso7QkV70OmB/ly5s
xYNsUKF/P/z3y6D9vi5dXgZTZd2w/FmWpBf9slOxR4JJwlG7y6egp+0uMvp85VVRWDgYwoG6oiNv
X/o00NdElKrffwzkiDJF4VR++8MSM09kAmLvv2/Z0H5b5xCF0RyHd87hx8P4H9oNMvualvdRfLku
6Gffrr12CqKvtealCyMZq7GEML+v7v6qls/4WkNH6n+rA0xrr9Wq3kVfjcG79W7i1l6bUZVjULep
JKnTdqNXAekjJaA/hQ2u6fC913mihU9KUH2eTUvd0KFxS9jIWE/L2a1fXhT5/4WLJPcPt4CLyTMd
oAAgWF23YFpQ/ufHeZhATtSzmewnH51r09M1b+zncFfaLDRhz9lPAxH1lQwRD13ygOJX/Xbr4SvG
DDlejCtAL+VxEui4AmJKCy8M5+8pzxwk8Ivw2VSz6jgsrbIoDwEqGBN5n1NIauL5Nj4fzASTBE37
rg53//0ZEEvy9p//Ll9eB5CEYwjbBg/yz38XYGc2QeMP9hArSafrpXelo0Fsds8iyFFtwECqXg7J
HDT3sr4HDJebKYvhxAIJF3Q9rqSqDWc3EPpugowTsl/At+CX8q1d7hSd+v/yaeZN0v8ZXDRNVfCf
uK4uoLcZjvM7hU9Vq7ywo7DZpR0o327MhIdMEvJdgxl8RJmL/yeYd8eukYk3SHHJ+gBpjS0oENQ3
ojz8cNUiXUFBsC6wTKbXDFEI2S0vzPwuCOGcySIxw27dxIOKo23EanlsyyNyAd9Rmop/ZuWFRSNP
pBxujA29/gvybqUHLbJ7MnzQPJlaVac27e0jChrDrq2N+aHA5n7NT7l4X+bpWz/6Oc+f8wiF5JOF
kkJZXrQg5AGCfW5/QWX07ARJQX4XWt3Cjeuw3wu686y81kPXXWQvWS2LU1fNe6wfvsl6WSUb5WHq
K1BHLPu96xVkZbNM2Whjv+ryPNjJul8u5tjtDlhZc/dLXUag8tSq1docKvvzpuSlTJSvdyKts+uN
XutkH8Wsi3Vvpj0Bi/+963ro2RPCjdqx0qoOgdo86Cmy2dvY0BCnd1KAqgkpqlNcCrjKiebjEdop
/Z0sF04ReG2gRaxup00KpqzwqjmZPNzjeaJYbfZsd6F9ng3/3jJCSktVl8Kma1rVPESumUFeD4w7
xch+3noMpvqzymObn3aDSPYyEhUC+9DaNZolyxzuckiBl3RWZ55lDyOtkj3EYNi3S6Os0xNjQ+gq
fLheKXOnbTZNM2CsZY6IFW88x/d2vYuaBJvMpVY0Tr7RXM3eXGco/OpRh/Z1m9TWZoKEkVHu5KzG
XPqXKA2Ojgl40kMLPfbc0p/2YPLloDbwjdPYZu+yu6wa0TRZtbgIAxLjmj4h0KOiLaJ2S1EeqgAz
odQSJzkqcAJlX5e8J/KuZJ0u0GJF6OMi+0dGhDORr4Uk3JhjGv2vCxL55GCMyW/Mghc2gD4uB33G
B3DWdHfTWmaYe6NC4i5CLlZ2QWBFJ6i9gOaEKDYiNtqd22Ol3qTf0iFNt+NsRAdDEeVbOvssQOz0
G/JvzdpqC3GnD/34pPT9d63yk2+IQrGUyFvt4gRucs/qlDzw0pBb48++spXHyC+S09y06VpeAFrw
HcSjDwRPpgs+pd3BJsy8kRdJ/ZeidHWsp8d0l5aDu2vgqX1AmPMmtfa3Im3Q1XfhsCvt3RBXEK87
goEevy7xQUtsFYMJXjIij0A+x0itPJ8fMV8L8kfZqllRv7bY+e9kMVRcxJyK9Ot1qprPcEWM5uK4
nfosVDbCviCQJ4tVXqv36Lnvr33bEXOKijAfTEj9DzmbXdrKzjUG02MXrj0LZTSeMsDGy21dayAE
eBlyX9dbdZQ2P7JnUVf60kVP2V/hoIRmMombkXjs5z0vMdEYpYKdvI+uUI2TbuSf9zxYzj1aivn1
npePwxZjl2Ijr5qayHfOto2MyHKB5SDv2xDDcL2v/7pnOWhslP+55yCpVUxMi/C+zcftoCTmrqvd
Q4kwAQLcXYmqjQLTZyVPp7Sr0eyDEF5GtrmHz0WLoxRIteep5l3LSgvOMTYduHjzIoqzzDEgJ7n1
I+c90cPyczIVb+XwJJuvtWUv1BWAaT9XkjVwExQNkue4qUAR1FhcsgRJn+FQps9V9u7weXqUHVBM
0TcqOtIbWSzVRDwxWHaUQ7J0ctZDOORbWdfAvgTq5pmtPh2KPvU+hzFvE7aIEnVVtotEnz6rgdne
T5q1u/XIqqnj3+yKvZwLbKwL7AdsileVJbBublgOrYPRXqHn0hxkXT6qw2ky4i9zNXcHR6/SNZHd
eGe0o3lUkzw7B2PNSn1c+znQhaSoX2c1z1ZpWE4/wnmb5nbzc0rnP9hBizengFkd136OICaun3Nj
sLEUbfA4+phogZPJvpJFQyiDQSAm2Om04lts6tBW2zl7klcep8I8xjGECXxRd6Vj4a0mZvuujcMf
+iAqNCIUnH0txzyT9Qi2RhloSIn75npKKtdTfcd5VZpNZeBKlCIx880J1EuRlYv2A1EbZ+RFjlFJ
CSNR/Kl0wR+V2lsf1qgmnjFM/nODOS/ANGw5HH3+vDYWJuXxt+tGXeA8IgaLZngYDm9IJOLuoCGn
8o/rDVWEmHnRlFt3KrUtur36tsYAae2nPrp/vcaCe+q1b6iSr/xeNF/cBp+REMvMvUos4801rGOV
LbPWruY5c9Gd9bHX7vMogcguRxKL9MNqevZdrTzaRsJueBmQ5btZxM5XdHXTrdYOzWFhq73MrvUg
26E4EtPVquESgiS6IO2eedeBbvDIbtx+4WvXHkY1TLaVqP2vfr29DtSdfiO6mTS5SoRrCOuP640g
GbhSwDbeJ2wIzoL8jVcsd4Jq07GIuvxtdsJpL/DB2GZt130BabKSHRQdcXKl0LIF5l09uU4cACdh
ZGPiXNGwangIEIA5Wb2armWDYjZbl1/N944o8c7Bp3kXJqPyXhi888tI/D2r9Rw6KfoVyB1ZSl9d
Xy6yg2BKWPY9WYrT3flkk65T1jFyRwSSvrSzFezGuaz31uBMb3MhDvL/SzJMZWBiZvAjFBf9sVis
Zh5JrySrXqtpyFeRU2X7IkhasitS9YOD2eIc4IcWug2LC5Zs0AL7WRkdcVieprUSm0/lcnBS1naV
HgNDWR6uEYSIp9L5I7TG5vpALbNo3oEK1z05SPbqkS6cWE6eZckaO/c4Ogt+pijEjmWudkQ+emUj
CfSaGorymATlneb3wftoF7w4KN1fY5F1raHxpILMlK1WFqRrhdQd+A5Ckz2qoWnpqBdZWmYUSMi8
5suM/Ux2ZulkVlz3L6eMNEw2Boq4J0Crzqkze1anfTWK/WB392JpqH0HBe1fmpWx3POjb0F1jaEA
IUoF0cwUf51OITCvdh7/DLSvgxHEe7/rM4Jgrp7AUghbDxyGvqsgbCaeEqQ70Tv6pUFs92mu1RAW
vXr/2TlXSPiNXba+lgXxwpWoqvYAsYPJmvw5sNT4MY3c9GkwTQL+ofujs1LaROdkG9E2fMzkhUDO
/9GVrQZyCD4QYo/QGwsrfk8DxdpkiguAZilWg2/yKUjKkyyOutgjwMUqqvAXtjHYxClP3oMQKJ1e
qkipOmry7qBdtatV/7M1TsdkjV3ddJCtvWp/M4qwvpdDlWAz6ypyrWlVPsAxeZXXyXKjOsqbypb5
I9P495uSrRnRR3lTCvbGLBaSClDjwsdbqHgSFiSLOeofK5+dzBUqJOuuHiq/yOIFik+AfelkS3zR
baJrJzlntHQys2xBNgYbtvQemkzxMyI48yuMsQ24uO5JltShYIkWmY+y5Gj6QZ/V5FqCUXfSg2J4
kG0+mGXMCp17WYJi+AyztLiWkJR770Zbu8i2PMi+a6EZXewZBWDVh5qMzfhwvl5CrdMV3w3/JFtx
l65XuTuhhrPcHIxiDFu01LmTrTnPeTByBnka2WqZPt+p1D5CzVBfLcCEXqaeW6tODqTGipfZsuNd
oqjaWhaDVG3PTu1/2FAC+RRXySqYfBXnRfqqLZcq9MY95o1SvIxJX2zzmBC9bB18PTs1E79o17Et
JlFO+iK7AnRMVgTqWbgvE4Xd0G90E2yqbHWxnzlCoU3robmkuhGu0yTT1qD7m4tZFcQqu+U0Dp1+
BdfW314rq9ClqWq0hzjrjQOhh8lYyzlUVHAy0BL1EB7AZ+IOmvj5s+YO2aWKwouqaEqBUt7Mhk3T
7YNsNaOmvfMnIF9+VhXPsg6s21cTHPdJVkXu4O/lRggsOBNMGpKtomj49WX2UUM3yg/njoAURTlC
lNsw6dUnWaOFrPUmM022si2ckuGBMMi1u+wxjDYfu5JIkiw6hD3PcdE/zfb4FZ+w9iSrW9AfKz6g
/VEWg6YykFlGK1UW5WGoxYvepulZXsmd0ZYFQ9yi18ydyYNqrkeUVfmgpA+DMaobXe36Db801TZv
C3stB/agEJ+GH9f/tgG8u54gR6FJxixzrIv7JI13An7c9b81cxKzQp3F5+07gcEeyHxHiiAAVDpb
mJEEnoTFSoBsAm0OroZzvFXJs2S0twCYx7MsXauGXiFtOI473AQ+4bdNEumQnKbew+blEJajvUkN
RF4lnegGMvYb50mNcv+Tn5E1TrEfx/yzn+52w7az7W7jhmW0HpJAO5PPbs/IoGXrZEzDP/yDDDPf
2lWj/892OZ5Hc8bmLy22ZLnsdUWKCBw8xiSS4HorSgexW1FyYYulMxrtdGb5/XprlWMbNOnWNcSc
g0MG677RtZ8yJWw5If6UdW3tZEqYVdt5qlP3qWUVKnv5sf06DZi1B9ngbqVmGmLwr30XtY+u4VaP
qZ6+SSRMGQfO1i4Rjel4dJKSXU2AjFY4LBRwy8hdSJPBVKmzU8i2JUkiEKO3LtECtkzGsFrjAzZu
pqGAMmu7+QOmr/FBqkNd66RGlDW2cDncOuwO5VgDEIFMs+st1eFFw0U+nA30CnNUgzE91V9la2KP
rlc6YpVCFNyOAXG6UhmwEtZEoZ7DxN1oZMce9OUwYf3zAPnw+yTq5ChLst7pxOdQWScPqqWMkMsj
GyQqRu/R6OZ3E+yIFzPpmk1bhc12WIqGotkHKw4iT7YWRgxguTZQyaFRVpUwUV1d1R5lycdFdeVO
WXEXN8GvswEOjoLaepRIRSU5dyKHzbTAG4eMFLrrt+ov8EYrUHJvjgYCQn9DHt3k3NadAFWfXW4D
rWlUV7IoD7eBem6SFmcQYtgDYYr580pyQJzl/r4QjpNectYJ+QDWVTECe68oubjL/cH6nzNW+Kgw
+EhftUSPiKQRpVgkWNFeGKrePMlSNyrmXajp32RJHtA7nbxYzfWdng3aU987wVNPPHUZLKfxo1ZZ
vt3RGnGQOfOWGdvQNE9oSoRPVghIKs1PgM3fhPyX4klYayO0HPyfefnkIa7ru1TXlbMsIaCATdKg
vclSbQ/9qS6ceZeilXGKglC7HiC1f56Zkdvt2qT6InukWvVZL4tTmnqmUcZn4Rot/tvkjWa49ys3
VezLUKXuvbo0ZEtDYaDkhxs2HiXFAL4dtNN1BFL/P+dSoFVspod+ASDo2mw8Glj/zqJ5yhaYgs1P
+74pCaPIDrJuWJzQFIQAr4OaQjEebXeb22fLHD0rEdEJjzDjIg+DO6J9M8eIlNcTN700hM6i8jgt
LQbi7aNOSE32k60oq730uc+7vWg05661CkzLuZOugq5m8mWWDbK8tCp+8AeCd5iPhKiz5O4gnm9n
gTKF63KpUwJajcT9tfXWbyzME5jc7+HCbiU4SzqEt/9C3lU8VWQjZX2tFHDD2cHu4ZtUX0K2SdlY
Wm99x4IHSC9b7qX+Njwve1xY0KV8aAUQzznzg3c2Eg5LJM7qpU6eyTrZKvsNfR3+3uq4w+fYovZr
zx1CsVNmHYXwNsQhLqzHIwCUjay61cuzwmqDc+cYzc41k/nFSP2zUlbjn8sJenGDPAmrzxq71vHu
lPYEPu9EF3fhUam1h9RnDxHJd06eNu5crUpnGgiQ8J5ay0E26LOAnvTXCIf/9HLVQbYttwbjAX1H
FGO7G5xKe+GtVHZDGuRrWUwbZBZNwjYrWWzGhG0aK4WgjkTn6YrYDkMcgx1iqAvCcVXxzbtTWl17
kRPXcUVgdSmGFhO7ObF2nwgvJumT82Ci7FOGYrxILSSpk6TCFuqRfCaV7beG/o5dIn6uSVZ6mpsa
74qVE62FkIvId6W/12XzZTL19CEg/vnyL4MUbVLXeSGsc96tFfifCWsltINAXfKNWUfyZJjXPLGs
vaVb5jZTRL6bELgkPg79Qhb1xmBntTx8ZbFt3cqbs7B6nKbUgBbnKp7kh6pqV4DSN7MTIZf+HUxa
bhjTh+wVluBs69IdP1wHx3Lc7rKT3iuylxz8b710BSHcXLNCoiFJ/26gwbbMULbd52Vl8bfL0qtJ
h2JbKYO2Jn8I5ePvQ6xjhlmqsMn+qs40nuMrMFnwQczyJBtQVMgvOH90J7Xsu48847vMc+Y1AtO2
z6bK3CZkPj96WJfpglmKbchWQdk6p9jGMnrsDXt1BTMx0q/j5DWt2s+RGkh3OVJ2SP8eWYlMv46U
aKcqbR+not1Hflx9WxgtuPX9hPVH9KXsrVcTi6JN0Q/Rua6U5K5WRrGFuV08E2kht2X3xh/d3K3k
qKSYvnThHL23BOPXoMoQejBIrWom8TscAJKnuEF/IcjS6nuErA6x++hn4kMiUMrmY47cCsOqJrzH
K7c/OHXxhUV/tq5Gg1gURE3M7ibnKwtOMLVd9FMztVMS1+JLnmmL6IQZQY/xxd5xEmtf6BpJoohY
oCmG8YthFWfglfG7pvhfOh4InWa6F7/Sipce/VSvnBIEsN2CvRapqj1Pi9krjbB8GaZBvW/h5fG9
K15kD3N09sE8pQ+yyqrdxosdJzzI/nPQm7sq09K1bCWI31600X6Ul5JVTjiuzVZ0j7LUhrqL2LIa
HOXcUVQrW6uIsf9ZbsYK9AIQbPlV9h2LrL5kkYndBeoI0LCi7IXQ1aVP8+KrHoGRNtD7OtaOA7Z2
RtG20Yqvkz9hZdwZfCjKXP0o1e+yu6KBTRodFvayiCmNXbTDl0Lvqn06s96S1VOfrlsjzhCSzcSh
EGG1kZP2inks+DKiWNWiR64bBzBkyVNSGLYXGYC7G7vvE6/ofR6FFc9qoslPZQvKKJx6FK7zIfGQ
3Oj2Tj8oJEiX8v/j4OtUy9X+dQIt6NtV3BZYTy12NS22JqJ3X2NcFs+dVporWZ/DHlyXwaBfu9X5
+Eu31kl/7WaxWDqorJPPU6Sz3liRRPwzSlp31dhad+ra2XiHrE9koIneVNUN7y2rClfz8iPK+qDf
uQjTbmTRqkzy8AQKTrLo6699YLVvIQS4y5gFCWlMJustEyeFDn/XuF9Z5Pz/wMpjrYqc4AScq7tY
c92vhm7HXtcr6lNp2f12TFrlzncRZMHZwtnqUanA/cTtMsTg4qvZdxchx88JHnhDVP9Z5vAER7sd
sKeuo03pu/nFLqfuoETousZ+095nk4KlehL6bySIfmRxH/4M1L0pdO6j0sSrkzrjh71895RFYTuO
K20HM6A7tuEcnps+NzcRxscv6vJDQRpz/K5YzVapiIkZgdvvE13195OChF7bCP0VtSpnX1YEIWRx
AlK2R4QyvhYV4et74TbJtTgEfEuzXEE+t4iN11QdyZbrec7zlWJrxiNFq7h2tklX7ysrrq6tVh20
e5uI0HVsWNis89KwvbaWFtmTZtK661i0jbO9b8CzkjNnJir6naNCCV/u2XXLaB9oynRtTRe5tKDX
1GvrnMb+jhQ7ZLHlrmqbREhU6fq11dRcrBFFYV6LYaTqO7XFRFrOzLNN281dg2fLMjYfh3knTN+9
tmq9GHeoB6JTPTWHxinbPWytV60dx3FV9Vlzlgfe3s+zWL+3m3k8/d5DdgvDlmi4WaQ7WWzKRvXy
0EzXxei795kh4B7PLTij0r9HqwFeV0hyc1sFOD/LStlPHoIi/m5HIEtlSTZaCua7XTZs42X8rWuc
EouC6Mj2ZbnM7dAK9UXk6XC8zd3MkXLnhOaxQfIPLtQywI8xHKgwClvLibWMHx+4QCjJYzFxd7uY
X7TRXaUUDwkb8l8uA4WjweEtjzey7+1itkgOsDbL062+C5TsaPnKm7zybe4oF45HYEy7zmE/+7aG
Tj4qj9eDEhndKXTD5DQtktp/VadpaLYrWRalejs1SaUVPHjR2lSytQrA4nQ9lV3bMlVWYdu415b/
mK5NI9R9AlILyyWnZR4r6NgVybIxKQ7+Si7yrrHD2gwTcHfQ3EMV8CmXRctMbPZNYXFGayJ4q9FF
kvXa6OiHqlZZxgK++tAadLCtBrgzKGfjNSMaIOuTzB0Pc4i033VyAbZkJgu3IgbCglYjFSAPZRu7
p3o5yGLbQvBTfRR+Zd1QVSSpyfHD/RCqQWTqL1p+kjbrztXnOx7CBrGxpcHy7X5D4IvniuTqS5q+
bNFQwZO9w7/p+7epXF/7HCYHXMfWgXlEBXRMv0Px3U2TUE5AGlLHyJDx5TAZEW59y0GeybqIhNEa
IDN6hP9sCHkk/zIsVpAtVMvi+Fu9nEQOJU3ub2uWy9cr/tvF5Fitdr8TQFwic4R+U7hoW3XR+ZOq
yjeR5avycgqt5GAF6qZGk4go5tJR9hn0QPVUVxl2orHjlYlmx7Mi6uBgl1m6G8IgfYv85FFSSubG
j/lYtL/2cAGj/3cPX6na9TS3eGO72Ce7XUvwqg3yk1DtjaHHxuFWZacxzjC38m1ELZJur8OWhR6T
nWT9tbM9qfa6zyrVM7uufZhKntDwNIk1EjtxSffV9r7AwmNVTWb7cK0sc4T5BGpPsq5YGpoanTD2
2OpaTnNt0GworMicbW6S26MyqV6a+p13q7tqdcvy74Lev4uA/9Iu+zcNRkC/Tff7RLL83/LfUidc
qoHzrePBLoc4eTV6/RYVaUA8ZFzGFcqIaEhOWkZmp6jUuwpuiqqHFGVL5zeiWwdtjc4e7/JWVlq1
pRMWmfR4ndQYP+tD81RBYV3VIrIPjpsQLhnq5FE4H7JN1oA4jVF5dHPvVmeZkYGhN2w6LTHrpxCs
wFPxJLvLA3xqlu2qY1+vIeuMUI1xTAqbvSicYa9lKhiYLEMgIRrSc0PsYx9igVP5hTbw2XU4yhbZ
ByxnCx67x8R+6S0bEI7XtkWv45eYpeJYmEnfvPhZnG3MSkVcwAmeMzMav2gZmPXazFry0FWNmQpK
RFPeTMepwlGEhWPwgItwjeY58vMJW+fVgBzQn7iMeJBQhmCVdgNYI90Fs2TgppJG3Yvik8Tr9Rrf
IltND2qaxAdlWXfBXSo2+jiNL2WDfGxkwdfUnORwnWmIUJccfdxuO75+aZZf/DnDQbot73RTkMe1
p7QkO/RXWZ7JQxM1xd5odJzuguBs/X0gtBackVtQTlnkiJ3qNF9k463+t77zWIULtu1f57gNDROn
P7aZ2Mi5b/Xy7FY3l050ipznW82t661O3kwyn4XioMGz3KzshTpQtKusHJfBwGzOuGIXK8UO9O3o
ZM0GTX3w+9mja0PkVIrWeSlz8VDaMCFVEqkvTafNq9lu07t+yNyX2e+aNXEXm9eAVqMZrK3O8h/V
EoruNLkHpHVST84U97V2dsPwm2w0EZx58vm6sOY+1YlZHrIpQJkjkUd/8fImAwWWQZblacaH6Aii
deF9jO5r5ttf+VIOF1mCyvmc5epwfy2FBoEtZ3y4lix7n82F+ihLbkKExMI0Jdftd/DneCYM7Xwv
DyiJWZvc11UgCtTllfHZUIOo9CrEajatanbWCstAWnCUWgXYFOxvM1SYpNzHQbjL06g/3epxBnE3
uQ760h2qHLpTZmwwXrQeWkA3D0Zhx/vJsGGW9SXQkuWgExU5ZxmJKp/dCKtS6jo92On1PLI8pST7
xpEhVrUV4dXRYUPSdWsrVsaTGk3DOiOy9R0Lskqzvtdd263VJBMnXSnty9STVpMNFVYbid6oX/rB
hMM5tz8gZDm7qWmLY+b3OQ6ot9MYePaRtG4ze3EgimOrWeWGDYp/WNQlW2QXHiyzLl8QSy7ImOWo
/uZG+ZKxwNnVDXRA2ZpBLjzXQ/ZGMDptvQ6ZHqeLmqdyyc5isTWvTHtA2Dhwsx1koz5b5V2uHhv0
/a+HJB9+LX5XZivD5VwJ7ogKwUtZzvy5CH8pyobf6tKlX+nkcbGSQ7S53fDbYu5r4EBjGJLxmDJk
5UO1vuuDKH7UzBomTNVU35veenFHVX9JutFAitrwt2nZ++8KNIIRKM33asZvOe+n9oIUqX4eyXZ6
yODk92MUqs0Oeatpk4Pywgxo8A9akwQroxH+g1gO7Jqqy7AQ2WLC/RswsCzSm+EiG2U3HtE/CF/H
RzmHPIRWBAg82EJLBZcWGvNbPePjaugwQ8oSm2ES6YfR7uJd1IMI9xel0BgTm0tRhRheN75FJILi
rSFcipnRAn3SJ6AXf49QkCI9KwA3bdhZnpM39oce+BjNh7V9Z0E3fh+679ZS7QclzKYlOEiWoFqB
YA72GlxX7P8G5VSi5nuCPGxshgBpU9kg62SrqbHNRYyHPsBhKw8D1pWCis6924IQd2wj+q5O6VNT
VcpLCbRr38yGwMMgVz5yU/Fkh6kSybqrEuMkR/o5UJ2g4wGhqNhYaSr53aw2ISe7rYkElJbo97Fl
insiksM2yJTslzrZWsdh5S3hjO3kTj0cQnZG/TQ6fDAZKw9mnYqLW7zIgl7wA7HKAP0dxsL+066n
Ltmw7k43Bgy+9W1UtYwP9LJfNZNv72SDvBUf7MOKDHSECZOiv6O3ClqzCd+msk3u+xJ/ChL6BJzr
edrZVWNvZDfHJ0VgGS7P3aX1/3uU2UfVa9c1K0UX/QPObP0DbAR8jvTy4JJJOt3quygnUTzPDttB
usmGJFXVEyHWgxwk6/l/cbxphyXEZev3aGwSYR8c61011Q/pKBa7O3QH7B9K0IRAQ5zyzW4Ua927
4Ov0IESbOnf6Pcgs/d4sm8/RvKIfoId/6kH3g+mCM6L3MR5Ty6m9+HKFZu14kZ8m65svqmxo+/E+
TxN1MRgADNw4Z6kQLOV/kcPYBSoCIrIk65cq2cudQ393TfyKvADwtwjDlZPwH5XsCZAwlJflgNKG
so6r8VP9E7goEQG/mnZVPOPq63SnRmune3PO+peOrLsHpWo+yMbIHqftHCLCK1tVOx3vslxfkhYM
rTPsDCdwXLJRVsG0AGprTPeyZPrEGPzm5LO9ycUauN3xSkkDULpOAaR7snjTN0TYn5dMlselT1Mh
zTf7Bhwm2xnhRmvTs+NgMiEU4WxZ8s7PCqweNhPj67SUZJUqxBse2elZ9m/4yO7Q8+Wps/RwgBE9
9qFBAJ/JXMgUOAyBFBNeOIroYqGqO2Qjvz5l+jipFqtHIzqTl1LX3NDwCFNSsLBd8bv5ONZ9CbhS
4L2QTTgrKP0HcOuPoDXdh+Ro8WPzaMPtTqeJbGua2TusBJB4tV1raxTpRxmXCiB9S/FC0pN70rEH
XNCjR9fnx12Do/jVIdBttNjTa8LQ0bgwxos8U0zgRlWJe62weFtjdOi9WkdqLCWtT/yJpzShWCJn
PJIH1S+8ofGNtVMIorjJgiTf2+Pj5C4rIhe9+IDrI4ExFUdd1LP3KiJY3shnHPn+IyRVJ38sWuZP
paoHBxw3vrh98C2MA3fnR5q7T3yF2BbbYZ6SEZ+i+dWMpnRnLYAHpxkPcV3yv2Ie5kQX4O3masJL
76GEibgNkT1AiQzNN+2l07WvriaclQoibG10PtFO9JhqnQSROgH8GYLO6we+PUQJ8nA9t028QjNE
fXBdNV2p5AlXYg4hAJGI2AB6tiGeovC9JtOxGYaO57KaxncjsMVVWLTnjnB8QMT+z8TMNQCDersJ
Cq3aYoOSrQYDgCny0h6mugCdoi+a1c3f2qrb+WZ0aGbzXi9r9c5twLbycOo3blTnK3yWfvrdtzrH
ep6974941Hgtmi9YrO5iN3/vM8Akouyg4hZPArTaaqjLYiWU9yBPPBMRPezj2nNdhMY3VGcwPdzq
vDK5W5OXsZsfKsuEtWm8wQaojkCO2Z3UkboyUK7ZqooyeGLOUwBW5lcRif9D13k1N6qs4foXUUUO
t6CIZDnI9njWDTWRJkOT+fXnAa99vGvXOTeUukGMRhYd3u8NC4Rv1pReUomAC74jJt3XJRPsXAzt
uamzW2LDrF5i6nZW1h7kVPVH2KI/lLEsX/vob+NlAImyfVNAR1knLLcaW9IAjxvs7qecyWNxdqqm
IxwW/E+Whkg64AUokuOfPI3lTZuNcTfkr/0waG+GEw4wKAMlEq8aupBdhbMBaSb2inia50qWN3OZ
worwk5clK24jUVV7DYnMfsn4Y1DoHY4JfNIwic9e0+0dvTbPUSUNlC/jM9aFksVn1xwTm8TVYeif
oH7sTDmPsJDNUKtcxVeJZoBp19+dpaJgOVfLDp9QGYp0PMsebi45c5Rmoa8rvXoaRzRmlVlCfIXX
FVUe1f7EeYsrHPLSrnfDYrB6hnP75jrQnB1zL/rGPnY9VmZlouI5OwUC64XTsqBjMGeyC7Wo1EK2
5W4w4mEEP5iAKxRrZtPNsDjUMPUE+vCmSfR9Mzdt2Gf2JIl04WWD7i33/+vcoqt0lJU9HFu1P1c1
QBfsSC7d7qJtpz9vEJcySEmTKKZlPCL2KFE7m9LvOgxRJ9KtQuEl+sHq1UdVr5sQIvnCE5a48jFn
f7xrcb8/9vr8h7nKRiazeM+tIChQYWXgM/vFoa1jrlDGQVQ7e1fk7u+Xcuq/py4buNlpEr/Uf5Im
cBcRvovU9M4xWtW9kw6/6pY/j/CWp9q0SS+vCa6nAo+hK9rjwXuUeZYQnn6A/Spey2Rp9nkPEVn2
fwoHzxKIug724nW9X5TEfRxkdC4WV7lHpJtHc3LRjP6ttMhHwLnke1fm+GJGLX88Um1x/xkeVFsM
lPApVGttdW+T4Z9Ymh0xrol9zGwKKvXYH6JBlgGfN7sUxXT0Er6QosazRS+s4aGp+LK0XLwWI3V9
vWHrEoljlhaHBUD5ZIv2WhQV1j5Z9TZidC3SqAgXl+JaHns1Fc3s0FXRVda4SmQ8jKo2PNWR9pHo
DlBNKy8q+w3C44Zhj3LRChUdn0qhZeY5F5hcyK75K7Sq8k1c9lX5F5eeFD/IdAqaNt95UfzclYZ2
SotQxr21k41fOe1dzcV7Y6oJgSYTW1+3uCWOHR+kMZJ9FcNNlV5xxj0v32Vu9tFJD+/SzJ0Dp73W
Xe679mz7wit13ylq91BR7rn1UBZl3Ha3Evuzy4IdCUmS6LA6oRLIi5k2mH5Kmon1YVQxiiwgp0eh
eqcxx/PEbcNKmf94DraOlvfdGouXzDLGMxaMkPAF5WIm5ymYLeh8le65ATD0dGLnlVNdw80mL5pL
OnaMwe5kHuzI1v1emcYdnozvCLonuKuknM2ut0vrIffHDHGqGNPLdhiElV6ojl7yQtpIh+0CGu9w
dzMEFiBLBHYoft/Jv6lhvVvj/EvqHTWwxLxCxr7UqBDJdSGJwiYsCx+Eby2pRITB5K9u0lu3iene
72QuT3XcFk/FDA8P89FngUec2Rf5vmBRt9MRZmGKlTo7Wxvh0hZ20GttsW/01c2WzOCTLNz4mgqq
bO1oJJfFK6xzxEoN289MC9PRQKGZlMulSrPxVJIAf4Uabhw1IeaHISliFrPIWqHHNIdhHHUo1a22
r1MMh4suTvaxfGh6ZD2msCmmzr2FdwZL4rIxMFrAQBKjxtwLukylbm5CibeEsF5twxuDcRHNW9ue
BsVOgrJM3beOon0gHat/l2lCwHoPDciYB8tPYdR/Wxp2TlozVB9KQ03Uy7rpXFumtUPy2vodw+XH
ZKH0SdC1fCAr7iAnw32Ap0r0Rk+MFRNY73dItT4mu++xVxTqR5VYPbaNxvwRY4jiM6yPH+DpbNiy
ZvjQvAgbYVhSH56FFZK1uPIjrhgiCHFtPpCQTb42mPiMKUaYzKyQCN/1ACScaLc1U7Hot1JBRTQl
H0uXrZ64ngmnO+4OjTkxyZpmmNjsiaPYHG4dCda3lv/rZXLlAcIZe2UmoF3tFUgtc8d6YK0NouQ9
KYtUXruMr2w0g8HmU2IxlAV9No1+rWAK08fGioLi5gM1Ctpv3PILmUwtsKGMH1RVaQ9xh8PqkFNi
xhsEjT85TuoyHwb8REgnq+2gASL1B4ywHxtrdPxZZMY+AwL2DTII9SrznrHXHQ9LfRuyZj71bRrd
Fv4vGPNe4Sy+5UkkngBS8epmE8FyQ1EftbgnzrRcnmxzZsKuJD6qKvljg1gX1RE7WXVI+wAxQ3cw
XCuIe2IHUcRnj/bYV2dv0dyQXFtjN9bLP1VfHTpZLcemHVlR1N475OBdL8cU4QvPf7TA+J0bV/Bf
seGGuCOiEdjaBFJFWRL7UQ7Q2kp8cAhsNA5pimRIRGyjtTF/wuIUhzaG7jgHuLKLXu56gpMVfNiY
uAXCBwABgqgjK+i9wvHVoqIQyfTQpZH9MtYeoLpVHNreqP2xAtSovNjdZVVs+y2V5X2b1PZuduUQ
YtRhP6QCp8g6W+AttMBlmsmAWrKEJmEkvZZGA0nXuM5Y0+0Ha04vaDuaIwt/i0/2iG9ac9JwzBBK
G106HlXMoepfprP0gUWV8TRgRZMkKRDy7Gj7rouqYxWLPDDTt9bWmqd4nnQfRO0fRm8qzKOYQ5Iu
hnmo/aSNlUdcCvvbZE+KX1Kuf8DhkvyUJOE/rnph0qHnq4B5sk4+gXZDbugh/lSS+N3SqqOjo2lY
NuKh6ZPI7apadkPeeOAnMd26lmpjBisxjCO3DIrCfchVVoGxkvuDqz6aADp7w55nX+uUsPOqNyFs
51p2yh858YeaLM14MOum3Ldz9rs14O9IAhp3Wf9U9TK95sM4+Uo643TsjY8d8z6uEEwrql2EhWpG
+zkykXEOKKX7KArLEesO4Sh/zMkcL0T8GcepToKkn6ygFfxO+hpHfRy6kYAaAKPzVJ3deRgR6VTN
Fc+xmyrZUhlQRQzcpHUlTSHLsiIThX2RkzeFHY7LviaH9ojIdp9MxIW4jVhOhZW3UCvr166tnhUy
NgK3p+zotO13TeR6YEjN5AnLefg8wqn6CZUcgTxu3NzsFRPtcVXejyt/Cen8jC/tENReIkI0SirV
q+WftjXgyrEs2PFQYJQ3Myov0yR2du99z6PS9DtnAOvApmnK5WVqbeJfuuk2QTLEs4hUTTd+dzCr
2U+eXgcp2RnLFNtshge+IOIvD3YcqXvh5O9VMU27BshsT940DvUJbMJKiTFa0etrOeGH1UZMUYWN
gbaDJdxBSQcn6IoUI/0oOYLB5WFG7rit6vaFNf51Tq3uZOJ6b2iacqx5kPxofsohcIxFKp5b9rOx
RaGZbErmfHQlXdOyY1XJkXB0dna1EU/Hora1XQrBxhcuWdrpYywmi+VNS8YIDMmd5WTPiScutuXK
fUc+OHXrQj0MyPFOi6N6KH4xOWEMR0ozZMUBl+r90tsVdl6p48cK31w0q/vWcaWPXDk/kB7JSBKJ
eI/L03dtjSJo+na8awWwEFEkSCl1gaOhFwWdgfFXE6XTLtflnT+VuyYC/AD+zElPrHfxbOycHI5M
DCgHW9+R+zGXGNrpUQHNZxLvCfgMOtdAgRsIqb2TwcCS4tBYhJ80OEHADq+6lyZHwmVQCPSo+csJ
Bn0+mbOvspI2ey1fx5+f2CyMF5Hmz0rULMGgatGDaI3vtkkdfhnqMO0zcSZQzvRNBTpXRTWjdi4O
u0ykp5fBUHfaAhzeNJrKuBchnYvgKWVt2BF5grl4jqdj3PiRbalHFYv7cGgs+XmwFlgQZlUMOzwE
niMvWw5oNKfAzRCk9gtG6f5UpBABvOaspWMfTqMYwu3V1yG2zT4sUqhTaGqYqR3gdvjtx7nM3SN/
3Do0crUObfCuQ7dUt5mk8xBLpAV7VjZtHrqkYLub21EM6PPp2FBgxIbmAnrh+kD9N6F5Msya8l26
BQBKaY7ytCQEIjNR/6O7+Uwmez+Ho9GX+4FgW7+ytYK8IQt3Fr00z4OC/1ddH6d5KUNmkZJN0BTt
rb56txNYAd0QV9wfqKW1iHoyq0BJKhJrZzcKtwPLV9ahSXazgN0PkaLKcOnJ4M1H6ygZDkNJAABe
CyxL/UZWr2nW/Wq7sv/8rrZX29eULJbGSiVaXJxfenGM8MRnR8s+Y3vlrs2JHQd/752sy4kPzcGe
ojG04zdETTUD3V7rK4PdBVVZz0lxwY1LLWjVJjt33ULBfdlpY/asKV66Lyf+YxTfLGwocYJgBd+2
URQwSK0foMF7vr1lCsMF+eFBks0RJthqRGpX3pzGtlmDbyLXxwF37NAlKizWoMFORrh9Asw8qAs7
yxtluzpkYlgNeNeXpN7VbH8jw086SJRYhSD/fq1Kj63VaILXtK4WQnTQQ4HGPKgddGzNT3fJf4K7
uHyzER5yg2657I5pl6vZnUgE/rr8rWp9qkK5HrbmdjAx8+Bn/v87HdX2f189Ol57mEcBuFgetXoM
msH+zuakD1oTV7i9rZgYjJTZacCen6IOF8R1Fy4EHviNNfvSk/AzhdNAueMwwPg7zL9FhLU0WQia
0l1J/07OuVIkvv3Y1wTY9cnwXEb1NWMcCMvCyIO8Ln5gJxcDlLeuT4aDEi76Y1t4BJAuirt3Mon5
vy0oJ8Tp8kJSQMnYvRQHbYyfHapiUXFPnOFN4tV5HFaYQLWsIpxibCKl1C+ztuyQ8Hujc+8lz7A3
uPAli+rV22SQDhBijJByGM9KZWc8OkStiBlDNstRWlZN4Iwe5g3NkIfEe6knUmdZViHGuvDVnPGC
USx/oersKxMkLdfQ/cyLzTuOR2VdZ6FXLb/5YzsBXkfW2Rwxtnb1tNsllMj0sfNuo1iMI6ByjWos
SNlC7CzZVo9qgahxYBsViJwIrj6Pq0crpeKMkdWl6csjQvuFuA1IaENF2r0x4WyrtpSOl+wD1r+8
RCWhMxHeGrtWWZprhnGGoVXKe80we3Am6Z7zDu2Gp7BTXqyl+zVl4ugs3XGALHN3HFEdeQTKUwSO
/l6VEY4JqfKjX/M1sKcdYIyK/Kao7Htab9jXeSJ+xHXyBpIUVM5kfh+IHsEQ1flTCPA05gW9VOzH
PGL5UsZp40t1PjVma/8EmXfBAhijHLXrT4AlL5QG0bj0DUIr0JJdFbfZWVeoaTqFuZxwMV2OC6WD
HSxNY7coXbtn+bir6jE9qs2Kd5AV0pYgrZ3o7RtEfzI0xPBCAOSzkVbJ90ipbZTgFBP0e1ar1Spe
ITvDsJeXdlS/d632UY5dc4kGBJNU+6nDVAWS59TDB2gsd3guZ88izQrErdnMILXv5iK/NEVNoMaK
3s1QfUdDNidvkMqbOqd74RlAqij2dlGf74lsid9gCv4Unbs8mFJXXg3VUvx5INnH7QuYjVaVHHI5
ud8l+LX0XLj1bTRfAD5jApSwUxqoIJ+MGYS6ZEPVeqMROJmjPbIDMM6yTtpji/bsnpgdqncq4X8k
9sGWl/6WMz8YIBbj2avyGseUwjx5xiCejSYC2lBE+Suv/2ArkFAjTWp/kbZ3h20cHeLEQTDcLCUL
6mx5BGL4PevdeZlFdx/bzn3uMbZISvjM88C0kCeS4Wirf+d82HCreWfU0nL/q/15erty69za22G7
/OvdX33/z1tsp+0l2sZ5zMqUM0GWDuqPhFnl82U1aiyi1/b2aptvhkTloq39Xy+/zn9dvvVth//p
2+6z9c1aV+4MtZ589nY53m9lWTOpri9VhyUMcOp/eo3BZEGwns8VKLt7fT2/tT/f+nkUM2VAxVIO
cSaacDvU6zQ7mhXmY1vbbOf/tHGvZhU5pNdq1uMXS1N5HNzCCCARxS9bX13YjO6pOR63vu2gok1X
kzG6fnYVdvYUM4x9vakbPe9s6tB8vt5UtoukvrN6Ha833w6MD4TyaIN6/upjx0kCt208Vmau7RO3
jo9WjdV4pTTWTa1N9RYVXsLUN3U/pKu9FxCR77qqTOESiWJvl8J+ruaF7VM8+/jVVd8TGBfH1Kiz
E4URVMuoE0dc6TXdG3aDzMFSovLBrob2SkTU0WWOvUh7Yom0ZPkZ5dgxY8t/KbFsPWLu8lbK3Flj
QNW9wraLYSW2H8ZuSlnhqw/Z1IWYoRQXb2Tt2bC5OcGiWjDhJ1VjVgr846rlh3CwneSL9u4A+g9l
J9Xv+K2VOzHa5V5dNEJbRM8Ws8emscqmoMXd8GjKikqPiiGTpiOUY+m9y4ZBfWucEcJol61qCpCk
vLDgw5ux8ZHWv422b9kpQ2jsY+t9Gc16V6Cde8kTTArqqfoJlk/a8NolY72/eQT7ba3tgFA4PrRI
v3fb9Vtf1+tvnjXI69YakmqhwjQ9dN3swVPrxK4qsvGlFFGJDDYZ9wohlC9bX1Kx2IUcddtaXt9g
hN4Uf7Ch+feCZcKqGlQSDsp6j+1Q6H+T0RLP2228eknOagQz4uuCoa/X5b3Mz1tfw3N77ZTo5rXU
8GcCJVHvPmlLob4ohC8cHDde4QmG7a2PKKPnoqSCunVZ1bAQQ1T92sb1rSsZlzlQa00/bs10bqsX
Am7+vUOZHRQdotLGed1IrtBBn9I6dU5py/iKZct/SLefl7Tk45pa9O2r/3+vA+InblE19MN2v68L
By25T1Tj2NkQw46DU/WAZaB5NqbVP6dJJn/r2w5DpVYP3XqIU6XyKWosh/858XWxli0O6S7q01fX
9mrOo+rhq89Niz+qJ1n9yMTzXdmmD5VOyVhMyb+vvvpspYNEIL1wu0KhwvR5WRk3+UnRIcN0Oq7j
aW1Gq3tL9xYDBO0j1gyHrakJctLYk6C7dqz2TUTRSvJZscL14mQUxSkVJA5tzVH09XlK4Jlg1cTe
S9hvhpfDb6tMEOa1aVJUP+ktzP1u7O23qZTjSZCztdvOEjWXnTpZz7vYRCs/dLYTRpJFiZ2BzqmK
JjBJy+1XZyjZgnnifWtZhZbd1zrB1krcyH41TAuXpK543rqqPmY1UdTLdWvCmDKDbLK+N/g87PSJ
fGUrIb9Y6RNlb3me+6qxNDqpJYu6rVlh9YL/Gouc7WKD4eIJBcNlOxnB6Hj9pvOzHoJxNniu6vpJ
XW+adSx3O88rr9uFDdkvQTT3Hg+Wnftb38jMsxdE7x089vdeUg+IaJjipm1i2+YmV3ci4M51e9UN
yEUCw9aXk5O3B6J0c7ifcXIscQt5jcfnupbFwVOa7JCPq+/laN8BCSyKv1q/r2BlvSnZADqVq98I
fWV2n8vizdKmmXU+o5zn2DlrccO5LAlyZ3xE87dBIbSz96J37KCJ4Jgwf/Z687i1mnqUr45xZnRM
9vbSHB1YQWQa6R7yrQwr6jISb+0EkpU3lKSQ0egnjfSdQFATWFE+JxhguuyT3OwPwFgrNuaynMcz
sDfKwNSL+OTpO8xH3SdbHeTzdtDzk2Eqj0Ypv/W6khDi18yPfGhsOKoJvDpn76IYyCJTisdBbNdI
DXU8BHHNqn505fAURY36msY4TcK48aXpRfcCXCtrWKurSsP3M2uwi9bD9kqsawy7Mh/iMs4/u7Qp
SkLFGF7SNv9V265xaomxuAkLf7iZJe6laIoP1t7tL9cUt2EqtD/EbJC53lpslh7befGZcEtq2F0H
XcLKiILDfSpe+dekvPgx2RhvZtqeE4i8v7QCYzjlKSfG5EW3qwvOvOWh0sBpSyUt9xBYaoreyTcW
feTVkmETiM4T+NNn3ZNJ1hxAgJ38kuKHGi/20Wu1lZ1fuoTRgRGWKbnHWIUD2qowY4k4fF7SsXwd
+3RVF+Yi3Jp5g98opIkrynv7Kepn6lD92KDVMKanRJqrvixtD7CC01Pb4BFiKeXJGDJCHHJbngD9
5N5cZeXszI0Xlv788ws1SAoUO0hQ+1Sh0E9RKyezuksAb2zf1J9HpXuJF0Ygg6H2EEd6RWhOCeuL
OMY33enwrC3KZ4vd2tuwuNpz1+qH7RzWp96l9yBXT/bvnsH5zRSOdycA27eJyHgbLGO+LwQAbucm
jODAmtVga6n4Lb40A8j9+r6BYvFLqZf7rTXLon5pvewgotp666pGeQbfP27nes9Sn51Inj5btdk8
d+NyNtVMxdZCP2VNvtyK9dCp42VJOx24hlbdt8NhcBUbLyPdvk265rDnnQsfRAfPgK2TdFr7llrM
MfNcXApd2jd11Dgbzd2yN5NkwLB2bW+ntgMFTLOthtvW+LxV0bTkvbUVMCq57qdxIEGLwbgiktCS
AsEQzmFbs1r/AYoANu9eac9ULaAT0Zw6nasXV13OxIu9fja3M5qshzCxsluRDx9mlVbnAsTrNgzN
vwccMJ19ndlN8D8nRtWbHnQ+yte1neFoBuFLWuNDIMdaZL1L0gEGTXqKYYAZxY9G5k4HMSCm1HI1
fuRJQiRgD8t8TaBXbX3bdS7RQI9b023MJxR3oAzr+7/6l6bFvkjaCr6MsWQpF2k7MUcCxSmHMu1K
CMZILMe8poi89iUmoydGQDF0Drt7LazyrY4acdtanjdHK7WyZLPLybFLlaMy2ikb6bJ/Ve1Sf7DJ
/YAx0kF64QpSJiF5mvetISQ1Jvzql+vW1DqoHIjxclJzubSey/QcjR7M4bWJjWfxuIzJ5z+8ddnW
HCQyjwnd5QKrGIFYRzxRtmYyEhxtmysQvZ4VtlWHaDFs0mtp5rpjPUkkuFtr+3xdrJ9yu5BP22cv
Vp7XZKUK4bdc36zEolknGXVr1kJd+GmWaxYuZz27wAYpxQhqbW13S6LhKa+BeCksU1qztFINlKaV
oU2xACB5bhirTdKyVJvKUGxr+ZszMUancez8gEB8kbwSKEyeyHxe/oJbvM8god9r4q4CivLiXuLr
5ncsDf2B/coNBkd+qis7CjtjEaTYK8mJOmR5qjDxfNSL9D3Hnu13Nzsv5iymd8etf5dFZfuVmU2h
Vif2o5vCvgH7SX6fKcS3IPhsDLTYTW/5VKYwceL4Qon0mE7Lq72Uho8dJ/SNOrcfuqWvFr9oNH7e
PKlDXjxuB4XEwkfQUCyyox8ODo/BkKFAd8eGelrcDBCuoJ6joVPx2OxRsXjddIEsv5xl2/ys21w5
W1oxv1p9w89uetIiqb/bi/hVLm5Agf5hmOvoIGzxp+mL7DEhdHCv5Y5yQKavvtdWqrFo7Q6aq9tv
wj5SEsu/GcsyHgwlSfeukl9ixfvFcl0NSfr8YybVz34SJuWdxjlpMEapsrkEZ2E0Nsk0x4EJ8YMn
jOyfkSIRqY8uVKSGYqXDg501k7fTBeWlBiLAS1UdQeRTSn7EY3ZlSvgL7sRUCbRvzRJ7J8uj8gnx
Pd83AntM04GsNMKFb9shulr/uKi+b2OpvRgkoyFEb0h0Lgm3q0DELOwuAV4m8F6Vtbl0jMdp+kcn
8cR4rjrbPc1Fj/3hBEFZBuCMyklTqKuhaWoOaOd17EEiI/wF1UO95SBgO/yV7F1pl76BW+WZ6RGL
TTv+3hSuvC86kzZd+qND4R5ytyNATDko5iSuk5f+mksleZhGvHOXpf67IIOpO937J+7jNrAIXnym
eKsdrcYSYWyVoPJJ7e7iUjXeYX7+HK20/mvigkkt6E/S9w3ibwFYX9WYQ4xd76uY1J3LKB5f1EpL
nhpYKltrOzQWAbUI5wHH1iu2Q1TrMF0mbw0ZHV+wUdGg/aUnuBH7lCyGx0Ez1ftMaXXv6dS6t6aF
keKtSL2HrTXALryPBmLsyR6uW5eB+uDoJHaza91Mu3uD0cHyhEC0trYuzbAwfOvyLNzesM4+Z4OZ
mbVLcqq0aHX7rPv7HEFpNZP6eWuRSRXvczciQmc9ObGzoV7dEUtOy9O1/p4oOQwBB0v6rU8nI+Q8
eKUNk5dLtgOLkgOPRvG0vSF2lXmfNSSnf77BiQhk1ak+rHdT1sM0AvwpiAbO2xVA3WMYVbhAfd2S
wOgQ89Xs8zMTY18FiTff5xS4Y7Y0/d5GRKOVUoR5IZjpqi79a3c2vtKsnV4cYb/k4+/aW4xXMM1g
NqyJaJLSeK2n+pfIMJrYzgHRqgHmlN4Jxqj5amsdfK7BG/fbtaWhx2FDTE2wnR1VKj1qm1jHyHxi
vq8hw8i5CD3BCgIpWvKyHTBHqfZNFlX77P/26XNS+HHjYd5t68nLHE+wvCIP72/zmIvEuLtVb9yz
RWHQh9Ny3pqp4vVnbYEesl2ijbZxZwKbnSL5vL5sKSNPuLSe7PXtTSwP0N0jDNHRtjVK77xshyxt
Ge3acTo7ceq8dHij36ZUQWauQ0CrzBh1NIk0x+1iEEHxjJcce5qoKwNYv+2eL2jaQ2z+936y/1sV
SrRH2Q8xitiUF7R0OhF3bf/Z3Po6U+6kxny2tdS4rY5LA8Hus6lHvGspjhHEjceti9hsynl9qhLr
0cT3rW9eolAreTC2luyU4dRZsuIK/tHtMNjzYw055OGzCxUkiVYjMdJOmTw5Lo95h3eWPeumT22X
SrExxi/bwVPFUa2M5ba1poik3US6x0rPkyxY2hUFlo3jb2erhFk+t3SgszZLD199hpf98VSVSW+o
22ctQVv2x+kP1tSqL9uB3xEOHgPV6q++yBzfJOGSVxx91JchjtKr1OyPrwsy9ik4b7Tt8avPJa6s
mz5v2g4jhhXYCAXWZM9XMrefOjJab8yBxY0Sejggggi3lk0SNSnP6wkvFy9aZ3bn/+rb3ma11U/Z
RfFOq5sCkk/pPG8HV4ISOggCUKjTV6sKJF1qMXLcZWhU7zKN6nuU1cBrXpoct74iKcEqUyjmoqzq
YG4i1ee3H523i03D/SeucCk2TOg/tUocVs4wu4/7RN7lUr90AIUP+L0S2p1hcmuKNXMUOShZD+PF
6c2BL4CTAvrUjkIqTCnNlnd1luljm7rn7eTWRc6YBnjfemdtHuvbbE4XWwoSWpfReGvNsQ69Sfaw
gua4eJBxvS/rvaKO9a5tHbnTyFiFeERYsLmmvw5rxms6RNkaP7Ynx+1ba0QVevjhGtXDgzXEOLYL
alLoEn5GfXqwBIYHmcVOp2IF4NVac5oS+/filjDY5FkdYpQTioDTrQ76rmMNErSsPkqPfCG98BdY
wsGUKAhJI2bzrdoHPwZ1vQkHXVXGEMbEmyad5BgzIQBwq1DSISkPg35RF7zmOk0xKC6gTnKVYz7p
7+y7GGxgL+xqQ70VfX6eFUe5Nn2NPHYY3XMxIIAzjLe0HVO2fy77ZNiexSDc+1JYWjhT0Qbv6AAT
jcovyrlDM+Wrk9HjSQNaj5yo3Xn1kPndwhzJZvhBHZ410XpPqwnfjIjBnhsT3WNsXM02VQ8KwSh+
lbzj6fpKRWiXdFp9qOzOvQwFaTAAAbz8OswjDvC20VwwLfsGw2Iiha4bDrUjIh+mRnQbyt/cRoTY
rRg+vs9j4JhEs8+Vol0L1qqFNanPRs6dx6ZYLhaGsyS26vtCIXIx09HkEWnbaqMMZR/JPfGR4651
nPiau3LZqZ3+LZ7ID4Ax1e/jBYmGutTPFvSP50Y335Q0aU4Fbo1XbBLhlTCn7PPW6a51VYGS6CP6
rSUK4mYerhAJTr3EkLGTWVDK+ugVk3cujbnZ5awb2FqZwjdI0wrk0J+sZmUExr22N0c7O0AQ/olV
0481TPRkUiUP+LaGADpcH+DOBoLH78ZuFeh6WdddNI74JEDXwkuCHXtvMNsbNmob9WeT6TO6OlNe
RogGZ2UFPIz2eVtRa+uymiUKP6OeOkguMGYpMywjkrFT3/Tix2ArtzxH54s5SpCnz7CX/y6u0YTU
31RmwkziuaaGc9VoLyYKD5OfPeVeW44Z/BunCYxSJNe+bOIwnlhhFBrP7yzI5cn7Gru9cf311gWQ
lTPgSeEkbzP5AHsjA0O1GymPwp5/uqbqXic36wKgwE4AhX6SHchWo7ZkO+d4ECRCxIhpNHw5tUqu
SMk3hABlMKbJ77aoQ2Bk88RcPmQwVrC3kge+0L8yJyJmAoan+kAoR9dYTwAjup/CLttFaXsnmh2N
mduS/qYa1VlIxsFUMYNlHNqg7sEEZPmEp6l6HZL/w9h5LEmKROn6iTBDi23oyEhZKUpssOoSaK15
+vk4Ud3k5O2+Nhs3V0AEOI6LX0TabbsEjolhpQMJM803oR74e7MDqRdqOjMUxenoe61mHySJuwWU
dYiK4KfCzgNKDBGKQixl/OitoXxrkTXno33qcmzsHBdOkx6wB6KO0FM9hsd3QQOQZ35iRtJu2fes
SvO+HtNsgxvAaxqrIZd3rAVCvZsgFz+MHgvstd5N7AoHnxBW4fPZViCUfLUDh2/GtyPIyw22WYwq
mBR2iQqHx2xZvJ7T4GB7i/ps1f8MXD9DoMwA3ujqKSAGMwd46B/DGatGHcL8ptOgMrW/BkiDEbDf
feMB56tth1VnZ4MluLpFaLrYq0UHQrlTMGDRVAUxSPRigsBnY6F0n6dq+jSGdnPLUmO2nbsJUbSs
fYC9/ImV5mZjoSd/9iYdFKjuW2fHdm8Uv/dulMR3b6wFp1PF3ffG9W7LiG7WbBS6sbSqTjMKS1io
fhsAoh6rrvuG94EBJ9gO9kqZTHcDXkW3DovHxUIgDlL9OXXcC/iHiVH26HMHh28js3ZWNwLgSzEm
80aHr3UBiSKLKxYq2sBk1620TpVbFRsrwaUe6HoBKM6zAN3wMThAZr5xcjal9ALNLaRjn0urc1nl
KbRdEsfHcmrNY19X3pfUe4HL1Kmt/2O26x2cd76l3gKRUX5ERr/NrSy40ccAf8RKbXbM1L1TD/Ds
aIEDBXfClpTiM3nrINw7VsGih2ruGDPeeaM1PKYDGkUOKcRkkn1rBi95ptiXNaiGwrkmbUb+Z7uG
IobN173lM3b0Bgsco5sB9Kw87+AHvrcNPdTXNLq+LVPmja4GvIq+aVzmOmbblNHHzzTX93mQTDfq
jHwTQlFPWhz8shaHKKg6t3n+KI2R2Rkf4iVYxHPMfNRuVbNun4a+ne7beOm5SXll0D7VEUPdqk6P
ZeCo4TZ1eIxgws5Ky/yj61NGHlb0lqQ6Oodm8WgZo30Y84j59xL47t3sdfDQWi3eN91T6jTJTcj0
4Cb1nWhnFBAAYGNHF8s2n/TAgL3hjbQo7B4HEFes78X7QamfZgwqWdhjctYtAmdadhIMmL3sSEMV
BpZoWovXFQjMfwKlY7+oR9u08LDLMEIktfwSpMaYeS3LLPg1OMieLxsByqzvdR9bVwy34EhgBurB
sQ560FhTMEzMOH2OZWnkFkHpMw21uDTm9KiG8wi1w7d3I6o022lJIlMwbXuTh2WmLkAzJ0zhlXRI
T84a6CLPLC4gMk7DBCMFuNJ9Z3ZPSov/U47r/E7HRHPeCmYuXAj8FvizvTNMOZyC2b0fU01jKNhl
Dx5bczdxU73NwI1e8doAbVh8D4cofVVzvGC89qdb+DRuWSVwlqWCetaZ6aQ0KMdztTsJJj5hAKw8
ZedLbTTAsVcrJVQAe/ogBaY6N2/kNLhWvkR1kJ+zuKTLHjtnh2E38BC2FADBFfO2QDEtcgqb98Le
mnR5d4MGpbcGKID/2nBIGq6H5Ih/F7PAekrm8C1ECg7x0cOENd3OcUYI7gveCID2LtF4uuj/pgrq
W/Vv5jXtpR2yYz3WfCZBBSYOltZqAkmohcdZ12cn/FrkpfEZCXkUOcdPehJYp3RQPs0sAiz0VvVY
mYvxQPxN7YxT7I0hu/U7L569cxhZ9zFbadtUR760VXOE/wwQ4/bFNfXpVkvjl1FllhpWATKKIZTh
xaSp8tG1SRquBxTo7aoAEWR1d7DZ8AbLVdpX4Yh0+t0NjvYMbNdFGluZmAiY9NPagqvP077ZFant
PcICcB7U6WUGwfdoAEaw86A5VHHyuWRggHxlBLSyZDNVknOqZ4z5ygyApqIck84NGT8ZKfAXa5cH
nbGtyqI/wY4oXjqzbk4jbJGtJPXEacAb1xZ+oUpzx3CZ/9N29k4vg5+TrUzHIk7nC8Ifj/0M2Nt0
7eQhQMrlIWi0mp1hpDCd3kn3Vm1XxxIauBHAzlASJOYyft7C1HAHpIKdkE3GItg485jtmUU/GKxz
0IvvsuyhCwGL4Wn1gmlZe84WzEy54OpCEBZn03mIFtxobUzqGWBEuCBJJZj06E1RDH8f/5Ml+VI9
W167+qYMuK9eC51ukxUpoQA9Gx3ktFZXwc4/TDhCnqzwJW5ACvjPYxOkhwA6r90acIuG8RmhctQN
8by76moIRkhwQ5nJhMGNHZS8F8ENKej8FJLk+NfkNsENuCxr3jNY5ZdIVN5oq4JLdpJoMrOCBAuL
vzfUBWhft9VRECqV47RAChnLAhzqgVsHDV4P/iZRtGUdgdwALNaeXZWvjpLvEjXAIfen2Q+gmJcb
1yxnlNiKT7S1RJ33AlWUzHHOpuwkNSOn5c4gixj8Ob5dTiK1tFCdNraTpTv5lQla02zAIny2uPod
g0Y9isKI420huQ9nMJw/uuX5jWbknHLUqGUPWIJE7r9EY6bIbGlhfCfJLKuOYano+M8svykH9xng
nXGSS8rPwHk5jKoBcZK+2ntl+VOOS8cAjvnyGK9PWDIFL5X77LpYC2l0zRtLvTsitYInE6CPK/ZX
WgO0W3aoxykd96pefxc8sAQDMOquhl/HeiqSI1k12JgRVU5KH+82e9n0vuK8QjX41sNc3HtNyBO1
kRA9tEnzLM/eTtyHgXWfw1wbdOvWEKG3x9Cd7a3iJnWY/rUhmm3rQwM7rAOhboKdPC55GhIr8fhM
sCn9u21Yoe6zr9xtvKLPb/B19ECfSXQJICLQNpRjhdc7fcuQzAARgDljNYwR6LuoHO3gSAES2TXy
m2t0TnvQUHZ0kuuNTcMadbOL2+TzPOo3cueudwlq6aaw0mkn91ruStIWzP9bDfGVBQMgz0SOkJjk
XZuDpCUwUhxDmi4Eoono49B9kgd/bZpya9bWICU1K5+bCgz7Tl4I+ZF6X3N/2qDQt6ygM8q1qr/a
xTYEucvr/TVzp58BXhmHjNEAre5Zq/IWpm14yGeIzq0+fdKXrkM+21lsO8c5mEEC47q3UaFzooTb
oCdkJXnx/1z43W+QKLZXkN31UL/WvD491GRwKO0NfSddgHzfO+TGTzaArPFTCpf3enOvcIp3b807
UMXHO2iwjVdEsCbn5mCEuTbvYzf8pnSZul/vMJ3gje64ULr/aUCF2j9mmFge5Lf0fvWQ2rN6QKOx
n7dNFt62g64A81j6oeW1liMl9p95XlfOCAeEyU5aQh+nB4YwTF2WhqCPSDuZcKzX5rNUsKuZCqa+
HZBgO0kLHjtrOE25xbSk2ufOgPGRu4Ar//O6dpGe/RCssJcbwBUWQMra9ub4ztUXAKNR2PUib0P3
tnTL0pIkueYVrP4sPZKlz87ed6oBzEr66AQKfaTUl2B9W9810WtUyufKG05eY26lJVwPwVbgqLy1
DRsE0hcyYW+OKHSf1zd8bcuSJ8lgaYVq3x8aQHrH0IkOUmZKY5ca6/Efm6Ck5alJ7HqMpK/RD+WS
/JB3bbZlZdt/uh5s5djgT81zAFdukwKPKVJAbr0Nwnn5cOgeRNNAZ6I66Qd8KNinZ1wgT3ywdYxB
nYd8bp8cxgbMD291VixmtcBjO3nKAaUMdXexFqzqPJZP+eB2B9OcGUo0urpTg4K1mx6BmQ0bvAfh
HUz5YhdpzkO9C6LywcG8eH3wclVJXl+nNS2ZazP5cEgxpO2px35QGqME9dJdS0xPoC+ZMZwnufty
kgI84wRmhWbX+9Dqt/KWwGonV6LvcgfX+JJbiCjJvGXCNXgPqe6rLVyKkBvWxUp6Zh0caki84BvG
RH+NeuDuyJjs5R5LII89XoYnCOUyR57Sv/JJv/FiIzuo83hJzBKBMq87SSej0Wu3cHZL1HN3YRFc
vwBG+xNSfnaWE8qTlxg9fbuwYexo+DkP3iP2cu4Vs+wn9rOP59khlxaxdgaqpjpnjlt/n96O2q6f
IN6vd7HMHHrSZPnMZG5m7XwLupCQSuAFfAGXbDAS95AflSrsrUE5MdBFGTVrf9Uxk8EWeN3qOLnO
eQKYw37uEXokGsWRvc1wDLuOrq6zqEgLCvbcdO3aCcOlvq+NxDjI+eV3+XY0nlv9YTby9qCaxpM8
1fXRSizvuh+xMUWbsShQ+odC/meCtnYcinz7JX0d2DE9LXGkYfoAxn+vZXYOO7/NhzsE2c0T0LTq
Rlg7Q9RVN7SF32WYZdfnK09i7WPWB8MH+lcKPdOcvHpnQZBGFsMxcDgpeAlcevAdCoH7klsmT0aa
daCy9mgBD/YLfEP+6cylwtqjr0/y2qCX/n69CWupxKTK//9UjNVG2Et3a1cvP0aS17H4mpbYNXOO
sP1gQIswgwx0lc4+qXgsShW57HXIJVEcNnnVrlH2tf/A6q8fSvmd70YZ12PL3N0CC7hlQxB7DD70
Mn5lc4Sla3lN5gI5mG0wmd/QWmE9OeyTU9GEobqX6teov3xBI8AgXZBex3HSUmVEtwZr3jRnbDlo
KEVqwMSWQZj8nTW4oiQl/W4se/315TzCxLkbC3TdeuIN8PSDzS7VvEWvt2AT6i9XfohZ3+iurp5l
WCaDOolJcD31MiyUJBtBaF4HEEDWylJlTUpsDdbHuOat1/hwbJS/dgh10IfRZ0rHiYQb2CJJy5vH
HU+Yxi/l1x8/l1qxiZRBfTeMlEd4bXnz9wCi/Vmaa6SrDqDp5RmEXYfkhrSUf4/K0deuClBOc3LL
dPeRChLAFFmncB84IULwkNK1YJ0DSoEEaz1JDv6PQavz8/XXLy35SvZY35nreObamCXX0/OO/ZN/
3juJXWtJ9GNaDrqe9V2tjxf4eJSisbHR2i/ajNSs9Cvr6EGO/be8tYqUXsfZEl0DeR5rUmJy3H+e
9d10RmpLxQ+X+re8D2f9cKVg6fAxmqu7EEbf8orj4cxeRTVf56rywkvAUgrkTGhETN6XZbY1WPPm
DE9Q6HfUqVqD6LWSdLdy8rXquxKJ+mYAQogt+GuLlpdF3pP1ZVlfqv/MWw+T907q/Vve//VU/pwv
5P4iBu037lwc2hjWLmNh+XCtwXUmu6bfrVX8W/UPedf5xHLa6xXkPB/qXK8wJN6tpgy/1c4Lt9I1
yBxUYus3WvqQNSmxdUC2Vv6Q9yEp9fwewYD+h1YjiZAUNkQ+Xk723hneShO+RiVX0jNL2Uyrsyo7
6F7xvHbvgKmgja9pZV5o5JKWnp+xUMCKkpVZ7nXpyA+sdt5K98DqP5KsDcrAf+hq107DVllDkN6l
KGdImIi/7f6tu12bgiOT/rXO2gzWvA/NRZJSOgZNypKFC9NrUGdz1zl6Om9l/psAMGC5KBlfgnaI
Dtc3Xm7KGly71TUtt+s/k1KwvrqSDFhI+dN9S/rDGSRvzhKwE1rCa7R29teB9bVcns96ZINXCZO3
7GyxMGIsKyTvZo5rNTlWAhkYrEmJfagnneia9+6PS8mHQwavUvazcQcq8LGGSoFrgNRgpdzQQHIs
H64SR7z2WbouP0uy7CR3pkz6PDvNqrNpMsc6ycu+PtHru/9uMfPdUGGtKjF5vFHRs6J3rXRd5Mod
RE+MOEImRUcre5i9ku0Y1Fy06V5e0es6pbSAcdbj5ou8yH9WtWo12GOdzdZJw+ZgnmfnBIlgWOKQ
1iSoG3YrN2vatwIF/bPQ2pSL7rAzWxiQ0SGvKx+WrgVHU/cvwtm22ACIVLRr5K7Kc6kzqEx6VbyU
MTwT4ZPrywOeW0R32ut65ofbLzf13SO6Tl2vd13mLBK9vuYRm5OzZ057ucty2TWQH7Am5cZ+yLvO
6qTkI5lzrSnF61/Sw1Df2ljrbbAxxCouyP23rojHo4EQ4F6HMUsS6hkCpMUZn0lKLZ29M8NBpmcp
9TxgnnqS4N1UB8+Rlh215RxqUmd3ZVC3G6k1d9l4UubS3Kl9BkhvGIpNE/GqS+Blrrm1PQCeGpii
2zRxD2oUWvkeySAMl5nZ71mVBDU8OedGD5oHOFnsNSMaC/E8c3AvitXb1B9fFkT7pwBSyif4N/UO
1bgRVQ6SkpcheJQlbE/UIyoQsV2ln2LPQVnQ7O6mGC0EB9jCQWdv/+hZ/vyYVs0P+I6n3tTKtzE3
cdVK/W95yZC8xgf+xg9UkOJZ89J7s/XdY7WenV0/YMNBa1HHGYZN0NT153oG08uUvHzV1dTeoqgD
vCpCtkstFlsAk6XkObcq9JtUFSmjmE2mpgTHjRFjdT8uJSwlYSYw4CgQJtqxKezyfp6S6l5iEmRF
4aB7lucIC7MIbxVxsCsr5If8afhqsnl2bNVFyi9TKwM7EpQ4dssC8Mb1mbnFRYzqtQrh0/AxElVR
MNy1WQEmyGsH5sNN4d6A1GB7zWOxvUX1a+qn6HFYAogu0aOvJt+Q1VTOklVmmHSju4gqV4HwmWGx
W+MEjw1q2I8qO6GPqaJp22kcA2YQFMS2B7QqtbmXOZaieMhupmHo7rWk8x7mJagzYHs2bQt2NTXW
glDP0q1WOriiDezOmBNmc+Ooowvj/5qSaL6/pkBzoPzr0ObW46vI8h5QmYm2Vdhu0D019o5mmbtp
anI03gDTF4Zm3tgOUGdgrdpOt/Wk3WAFjwwGDuClF5a3FVS722YJ1iTt85gUrKEOSBvZcNNK/Saf
zdTYaqah3UhQTMHfmUVfKdvJg+XuhSmLzYgavPQ+gFHXHvuvyZB/MdhKBxcO3Z93y4TPDDIRtEJR
oRLTz7/Y7vwc5on+dWoS0AoI4rwEYwbsGh2sh1ljL9maEutSuXl/o/dxe0rTuLjnEWhQ/lv1UzMq
NK4sNe9Uo3+pUQ26c6PkYbCrBuqrUn+KezaOHMQe95KUArZCX5Ffz/f1uOkx7thMS/VYSzHli8Fy
Lcexg02Wo0C7pc/YvTvYyr856Wxe5FR1Y2r3jheeIIfh1Jkhi3bgg1Pt1l/QBsnvMJyT63lrY24f
mq7d5yqyNlsfi+U+yJ4xKpxZtC8a5sq2eYFo0XyCe97fs3R8lhRGu+0nTOsgQ2UjYk1LDclzjPLj
QYn7orroceEaCFAb2g8rFktUgUF3i35af1sPLCuXKWonUuCgZHFGBjMBzcat0E2lPSK2qW0lKbcn
S9XlU+WACVvujz2OAF2qZaAXH+3x9/XvpEnuH+2ihnO23D9Up0HkZZOHPz1tZhxMlFMkKkEVzDDc
17S0trFFQvJdphRLSQe5Yzc8AJwBgRegc81a/Xf0Q+mU9PpLXQfhqbeHAI33sPpWlgcpj4ewPqQ6
qk3VrDgsWCsubuGsB56bIApuuyUYEnRPXMM/vivo+xQ7mbfAt+M9FIb4Uo4ZHoZLIDHJM5llF5AC
UFSLtajBb/A/Ksoh19rr0d2IOeD/5ZDUHcBXqNrx42narkDk9mm8L1VWA7cffp3UlotMRak3t2m7
8CjYdjStFgYsipR30RLkCEzcSXLyfRQLI3+AvK7GLK4vxaWKcvlmrSQxHPQufPg69pE5OHZZVQnL
ysMTY1KUG+fNAoqPspSUfjhUknLhFtXRk4MQ+PVQudq7IzLd3HclAI2PBcuvmsoYsuPTXNhfUuxJ
QS7Nbnpppyq9uGME4ERDebPL2GdU2a3YJ0WoPatlONy6ev1XHmrq82AX6rMe1vcdHew9e9MwXRAd
5OvXG+h/OXWrX2ygJW9uxqnYzCnvUtQM3qJK+QwfOXiQQrMM7vwith+lDKTwPoVQ9ylfao71WzJo
5ovmR8WrlpylCt+c7FltGuiX92GdTrd9oKV34xIg7qcPGzOpidrNvKHPBo23JKUORFM2cnz3l5oM
uJe6rF3CXErfMq9GR1sz2q0kjb4ZTgauqbvStFDE39hW13/C9ArpImvU9xGEyremxxZBha93XPiV
b0DByp2d+eZpxDLzsbTHFyA03Ver/D67jfvZUtz2JisjpJNsvfvazAApVMfKHxHRQUs37H8Hjt1+
BbKl7+YYF3G78V80wGdo2LYDeE9icdjuZ6xh4Qv/nQUt8k/hhzzdckDFZvNtOXj1Hr+2EoU5p3jJ
FMu+adJuQnO7L150GNOfsH7fSKECjO0FBMZnmLzqnWTZfsP+gjuUR0mOqEmcNW9KtpKsY9d8nNml
k5ScsRvUOxWtNx1G9CWYZnAJhRUalxqtGGjRtY8Km53fsegedzuweMh6Ii27r/zBuZGSvvW9vakN
Fu0Ot5PZp+dBMCZ669Wq38LxiW4k6USqDUwh6i+StDEiwgdS928lOSvTd5dv/r2kpj57pL/OH40Y
fI8/BqcwGpSnNGvVu8iHRhz62FUNefUI0GeP7ET/VHrtaxK36gWwwvCk6y2vSoyqfJW4t1JB8tFF
PJRKnd1LlgQmKkeRDYGh7nQMVwvcYzM7eJLqMXS0x9x8apri4HZuhWFhvUfGvLzYk1Ncog6y3CIW
XF4UlaDpKheZWXXaxR4uWrodNQ+h5mAFPlkvKISlX1Wr8vboZpYnScLRAVKvF2+lOSJJafRgCZZq
Wj/5GzT9QNXkI+7KagtQvEq/gqLOjtDxnYPO3sdX2zIuuatYz2aYOXdlYgGwWKq1k/prAi155tOm
3TGs03AjIuYuwayl/pYVvAb87t95axWJWUr7q+p17fhvx+stAJjOjh/qcW7uR6UCLl24SN+B6jL5
Ev3KVf/VHAf7rXFG9IFyvbjNQsNG2bhKQcQN8+e+cp+k6mikt3VkeF/qJld3bh1bd2npYcBS16il
oAv7Ch3ph4L41T4uti6woVu15KVyx/h7pwEQswy3efDMLrhRbCc5RmmoPqOqUm/k9M78RS295kfH
vhEwIjNGh3EyTqzZlqjultaTZ6M5zuvuIGyp5ZskqwuUcdGoui3pU2/tMtz1vh7f1IiT/ym41pHi
cs2FRwL4GRn/nToHaryT8hDc462cLXZcMu0KOmHlmOdrUop1T0vGA692dK0ZaPqTZSbWUbUHuNvr
KSzHvNjAy2+c0FL2qVbo2FINzskC73vG66a51QzTOdhJNj1O+Ljs+lZtXnkbVaA/rvONsfMT2jzK
78Z7cYeEIelYWIenZ7stzB9wEhGLNOnnaX28tFniQFIJ5n1dVfV9rLf1yTSq4SZyWwt3X7/ElqBz
0McCrErHBzNTL5HF8nv/axyMr0lkKr8UkJbXC2W5hlRcYf2c0uF7qCjOF81uMtSOtfk5tNEGZ4gS
PEChdo/ZIiquKn566dPYOrIckD64UIHAODcW62d0ZLY/h1/pgL9BPlR+6gE+yKCTGGEzCE8C1/yV
oYysd/1LgDVH037qOzDL6BQ3L17LnLDrK+0B3EYHPAeHJXhXzo7FNd8/6bqBB9XoLJIGappdZq3L
LhJznJotQCQQ7roEWRf8az5pzuC95Kn3RZti5c7sPY97gHxvHab1jSQ7A+W53Im7sx73CFNpjMvO
XQnUrWhc7zWAkL6phlC966vSf43q+atuBfq9pOYFAe7o1oNU9TTnEmmW/yipsA+ObVqmn8xC91/9
mb3EwmqeS8NxXv3j6GfO15hP5bEd1fbotEPwrdCP9VDb30oQWVjmVPVpCIbiCzZ3296K3E/MI28x
eSjua19BPD+AvNH1oba55i0FUcGOM866C5NlPCJ2NPESIbxmRMYvsTu0EFMLnaB7XSs0Rm3sKruz
DgOWgvfdEtAwpl2DN/JOklLAhm1x38y4bWFZfQHsxJWDrgLdgOHohrW74t5YAhsp3ourGHe5U82f
WAX40pXR9G2KFqBHC58DHSgk91L9SzwP07exjqztuORHS/7/ru8iubTW912f8wBP2zaBi+Db3+df
8//r/P+7vlxXrwaY2565N3Mr3g5M2J/KYaqfdMfUj/aSh1xG/SQFOZPfa55UQSiyeSqXvA/H8uVE
zkrxjrHON1ECa2FbelWjHmgZ2Z88FftoLzcPazUpHGPP29Q1fIOgfFCy1oIwCedr1Ooh2Du867se
HZtdNmrFgwSjyfMq+jd9ozXVXg8T9TaoIOLRSUkChXb1tl0CSdqGAun+ms6qXc90Da3Hv0slf03K
EZKHtt0ljwC0rVnXM63plE5vHt2Hktv1vcf+A0Uy72sCn4lGVeZnz4dLqo/Op8nuve8GAnSsFnrD
g+W6GI4m6K0UqRqx+wqbGOLxuSmVg6F782cUGYZjx1lF8PQNWtZZrhFmwPn6qrXucML27v1OY6Nr
OTfmFQ86d+0V3IiF64BhHPSmHW/0OkSz2/SCO3HUuZrrWGEBOZfJlxRI0KPVvXcBWcFE752zmZol
4jqt/5Q5ifKEQHS3008eNmLJPKPpYqAdgwi5Y24YgsCLicf6qFRZf2Tyhyy+8bsy229IjAyfoxgn
+KRr+4eo6bWTGrfZ2R9T8z4MdDwxlHJ+S8P0N6DD7DcHh9jB3yimiToW1r9P+MkcjbEL7quiaZ6K
JTBUhodhgVziUsHQFypSA2TDast7LYUXj2Syuh+8oruX+lINg6c9ppETBmiI0ySLJzuQebxk++Qp
QKxjjy9l+ojoEAYRFsZoRqeOB3zQ6nsr6JJjBbXmLskgVRijOd86Lshi2PH2xcmG6FwgZXzxzMg6
s+xR3HjTPNxk1TieFTUqL5lRYOzj99Ft0vhIPA2Oe5uUE16vNYskUZf4h7htVRwY1PrgesUI0RXR
ZQSg+kf2J8p9Gjvdk4/aE7rBYAfpcUADVX3/PHdY/WDuPL5EFvLInbnpu5BFqaBQXxv2oLfhqBpv
o+ui5Y3u6We8Z/pNFU3jnY8PFRLUebqrpjBCCQv9OL5NED78dP4rady9jx/ZF3avG3RtooVrP0fP
YEl/R7Y6/6Ukxl8s/EIvtwIWygNXP2QtH2d/MI/9cgY3xr8DHFiJxcPIhMqeEOkEYvJXAS5R78zv
HlgDpoDZcEEbdXysE0df1PhnRNfqO8+aOqSQeQOYGZWnrNEQkkG8b7yPUWthUD6eclOJXnzFc+4d
DTatGMGHZg/lzvKHU58O0xfTZu6kacGLW/CmaFNeIBugjl8iAID7oBz6kxylx8m5NgbtJne0Ycda
YnEDIyhmqroggy0PQw6/3VyzzAlBRKkisXeZ9lIimR9L1upjJvqEXGA9j+RVlQsPjQ28bYZj4L1V
tlg5tkr31mFgeTP6aoZ8BbckQ2+bdcsBpseSRNHO209tgc/lktTNCdKSaRVnSfpprW1gJ8YbTB4g
ydkOk4Il0PMQv6fSnMrL6CUVDhbEJFjrSEzycBqndqMDURpy0Fj/h+NmBKNKCOr/69ySfHdpBx+B
MyOhzbu89RC5/hiV802WfmmmMHyhz/U3RexYZ92HW9HnxrPqOf7RGEJlO+c8Zscr4ke7Kk6SkoNM
w3tuu8y7syzlhHTRfO91DZTCNm8/96NTbYzBCb63gfICocj7aWraIXfpDtAB3wZarkdUQJS3y+Lf
LGY8oA4S/1VFdcxnp2m/LHb328TqyjvWuS8qIu53EAWqu1yrwgNypvMmMdXqbi2QUgZYf+qZWPIU
rbNVuzcgMjg3L2eQQ6Timuzt0dk4Q82e5T8X+XBqZUzgC+n+WwpGFcHM5SLrCSSZDuqJza/4ZucO
inPbjQEGRFiH4vii9CEUEt15NFFyfEztpffVChAGZuhe82D6YqmUuieHpYI7R8W4JFaR+r8mlzyc
uoe7aAkkDwimtscXjV2QpXQtkHqSV9VqdjAHXAEk2dpGvo+Qhdl18cTyflX/FUFc8Aq1/qoFE/S3
vpzenJJJez01/nM+5/0OqFj/pHcxapjOmD24BqIqMSJud5PVD6cCVC0KjhGYfWyrzlbqoQmy9OKD
o0b3eapWh4y57qOK1i4rBqxep1atsLBeZK/8unDLmrf7ObFRQLFm0/yGp+gXv0ntH6Xl36gsZAYo
4cBrSuqEofRrUbY28n0sMrCh0f0eJ+/Wz/Pih9HE3xWTVWp6SwD0oIYsq8cNy0RqwULSM5uz4dWv
hwZNcyYQUjo6YXkJM6iAUppj4Xnr93OzkdI4DTM8L9GUk9KptdP7WjG/JcuZ2PHIH9K6epay2HRZ
c0JoiTF59FC2qnIf4yREPLDm6EFiEqhZ8HXW1eq8ZkkMN9RwF+Pjcz1qLVWdzDnGbERtJM9pQuQm
3QbeKeKg27Xeeh11yO4as7Bv/Fmn7hzjSgUT6XlMvJItIp/NEy3VLp7baRcVHhWc9Ug7pjNSMVIg
weiiGrRVljq1okzVYT1G85Uf5VyibPfPad5VsZwYDpmcfD1bj03Htnemcnc9rxT7acwl3tWcbUXZ
Yodl7gzbgwi2nF4ZaiiCMFjfHSgF10vKDwwz1T94pvl2zTPkF6wXn7yEJug7nXpuwnb3r/9prf3n
vNrPLEC34foblrsgsXc/dvlx198kJdeLdmX2ECPsClX8aLWueimWalLBN2uWeSQqJRJMcvslarod
0g3DXx47QndKNxwYbWCnNjZ3TRJV2xoDiyCCahY0+XeraCY09MA09urZDv356HjdL2C50y5FWFGN
fvR6gnWkaeNH4aEP5g3dOUzbn3XmewfGTBcXCdOo0qOdZk+LlK33w1awyI67jVLTkSM0ayKH73qs
MTa4W7l18sY88wQJ79Vsem/T89qh6zG91H4FuLh71YKRk0HzQxE7ue/V5taJ4V9WoJ5Y0NmnrG4V
pv49LIZbhV3PqcAScUKCoVw2/AqFTYcEvu8JHjHTVC+5RIr2VLeJ8qjGTHlL/IweK/9iMhbBXm7J
GsYemlSa3F3zNExcNnMxZOf1qICVvF1WI7mEb6ryKAVw0L63M4yrqu2hcs7PTfXcpObwODAQap0a
LfScKfkwAxlBvCzmhwSvSonJCg452B5UnYOyQztuRqimpgfe0Erve23EAWwJptR/qgd4/FlxcYLB
AvVPULBavIVjNh70Aq0xyctRYDjOuKyxYPp3XjczkEDSVD9WuOgVruU/ZEuAHIVXOtVjayPXlLbo
4oyMYR7nJYhSozy5kzNtJEkPYjzGqFFAGGquWWt+Y5ufI6s1biTLVSodXbJxxi60KfaSJ4Gh+zrb
RGg2SpV3BSjmGVNzvbBkW3rB/u5U5Ge5sOT54bCxvdbYtVPNjvXyI6UwStT8YtkIEC5ZFsvq946j
7IYgjJ+Kcl9ACH5sNS16Ys/89xhV/nnQjDuEyNPbEbOqRwncGa1/ZK2sw5qXTv3/sHUeS64q0bb9
IiIwiesK5FVul68OUbsM3ieQ8PVvoH3jndu4HYXKlxAkK9eac8yKEDfI/LmuZRqWxsgi83o45XZu
39Pst//97JA626WOSD9KZB9UlcemLSrIGFrsxtv/+5iEpHbX1YUI0Pny9aSxzfNaPGe9d7f4VAfj
0jIragdx7/u5dmen53j9wEqz/3lQdvc+0LU8zaJYt4X4fUj/Q5jx3/epHMpRsbD0Xn+Rq9cO2RXp
PYF3w21Tz+G/M2pp0hitsdxARe7v6q6MHwRNsgczqx+bKFbn67ddHyjJzA2xQM3h+uH1ew0o66Hd
ohy//tT1czgqCiwJ+Q17OBX4euzfF5Xl38PlXk6WNXzEUQclZP286ZYjSVLZJso8nP/Xb4OAeWRy
n9xcv4PK715PDeucLpx/9ZzKgxb7zj1mUfeeBLF2ayQeWQZqce+vXzAkcE+9YThz/fD6BYAp4rYt
KBhJ3tAgxyaSUbJlBWPK+puP9uW/703onRJm1rv7wmyznTejmABnmTw0uCFC4lnyreVCRgtc2UY7
y7cgh8NveQD1nD4I2eMNtXL6B4p+qGcVhAqtWSbXB2qXhbQs0jzNRVFtNDFxeBphIdFK6osAD//P
s/VD+HqvlSTLj2wNH/3dGq0SEQ59uj4jrrlkfn2Sq0toWCWM12fXh+kqlFwf2NQinLx+EnTtsPdN
Jt4qA/hSz0/JP+HVqvPWKbu7N91caLNIdrGr8eG/B2pkrA7Xj8ur62EU5atYjUfD6qTp1n+BbCKc
R87Vf2S3gN2gQdIUgLt7uj6YrVQLAUfdyt/4/0/Nwv9KcxMGRl+Bfbx+eRwXHKLXpxnYGZD/ecaY
A3A+Qzsoe/+OmDcTQZLDGck8hxHi9Sj++zKwl/PaldnDPiHuAIcZ9gWx1WZLw2I3/MyD+I6gRRR1
u1fEf4W28RiT63iqh/HN5bCeU+LAdtIQH8ks/K1aVbU5v6b2z6w45fb6ev872tdn13eAGVayFTHH
SiMl7awPZtjlsThIgtpOjlU3R4dNQt5m3UbTh/0knOeCV23bCoc+pg6dd5hTwOioyT2A9Itmh1mH
iXk1pVWr4tpd36zrsxJow7YFC8J9dzROPWSLuHUYdFkNJL68UJf/dWCwKHPcHL8HoegagaaVEf1+
Gm5tYn+JMtG2ln2pp06d+sSZ/j1YIlWnyFyPXDl/lIbZnrD8tie/aoGOX59Wnj8a2+vTa/Tq9dn1
IXejFrWTDw1j1c7XaxxLY7UYdCg6/s8Tq/Hd6piWgABWj+j6Mq8P1xf834dDaUGWMcjNjFYP07Jq
FK+Ho756Tq9P5ULDqyrdOfzvnbmep/99eH3mGxPxVhh4WbxrOIE8WKvs778HexDJfhD2OV+199fz
4PqQrh9OjDh2S9pfrp9qIptwh9ijGrnGGozXRANHG3l/x7r+Uxh9R/qoVeEBW11j/566gzkdcyBf
mOQ5pisfohXEGFwfrh9mKRRiI9V+O0rK6UwwpNwsvTuSiqJl6ux6dWgR0yVrNW/ikmjdhHzqUPda
djGmHu3p/Xz7hXoymhWsSz1CbmxN4BxW+pnR+dYsR3yj+U1Zt8kGRhmD0qVJLg5amJs4GgLm7f1m
msvb0uAWUfmtHfpQVs96KwOWjIYROp3Fph2O4AbWre2iP+C+Nw/LRIKQ45FJ677KTlY7wRAGFfsw
ksXSx7tUEkRJErg2lsxHkAmG3HBZNLI7YRpOMBuzto00SSzMaO5g/4OnW54tURyrpqF/RyRR2ov3
dmrJLJyLHfildGtj9KvlcEniTt9wc8SZnNR12GPISIYL4Ff0JBkjXU1n9BpnNFXwUgVA2dLd1K4Z
0dJChUuLguF0sDTmRL6x14cNiIreo9c4qt/e5cB4o09UCj+/jP4lnvMsSAnYiqpMh2tKRGlq0K4e
dcC3FvnnM6GZ7fibRTiydZRUgVpsbx/ButEaeZBmwkGAQ5cKhyMtErzi/STQxUwvvre2LgmCpB7r
v11u3evaYhiwY1znWOV7S5sxAmvo/YdJ21NRLAHzxw+K52Trzfj3G83JYRMh0/EWak+BN8cDj4Z8
kxceV/58yL0HBQLpwMRTvyCmJT3DI4FBr3ijG1y6eOaHGGCwF3s6WVuDgDmF6ynRfmVEtkynbtYz
yMwceVMky4/NF4Oq50bZssnW3Oi2NoevtoSOZHKJBsY0EtY0T8wbE5fEHD0TIQ3RS533JOA6+MRw
cIcF7QRLYApfcr0IHLkiRWAtb5QpXyPuFyGU1w25zOSDloxwPP6W0/opTIhlDFDlzBC97Juh1XZl
3EcPM8T1pfX+NgWperEef86jtpMeG8HJGMO1ABwdKzmjldvZfvKtwWHd1IpsYkMtb35Lw4IGpKH9
uEQkwjWy0qNl0MnzM/0B4oIXWHMRRsn4NBvejiBc5CMJUixN6Exb2SFp+VfeGsNuadUQzknR7DTv
JdGqamNnZbTtior+zFjtbEerL0vCL5wkncHUMO5ilUnQlPNx0D/Z+SeBP7vjduge+5yo1o68Lvr5
W8dv3g05gmcBkORZhB7L8QVFrgXsKEsCUjzLDdWgESzwVzc+gakbOatyk7nJwRaavhlBdjmZeAEk
1gpEkmC+CuqjVg+rjPQVD2KobgwHw4ptvja/xv74GcVtB9Sp/s6Wt8XMga8VyRfi3DLszWciFJ9H
9JJMXaClTmcfZOo625Bq8EJ6bWoeXFpmiICdyPylfQPCxHnPJvu2VgztC/8iTL6tNKYbS6f6Z03P
tiOpw7LpL9EyECBbzXvieR3SZavkMP8lOZt+9VNeDR/GQKC8Lud7kVH5D8uK661pBBKNzqBPsEJX
QCYHNMOADWPOiaCrB4Bg2efIQdp0DaHAmqUdG0WRlQijDeSeY6+HhUvDn0iBs9XsutKOHsg2lFtG
O1mgWvfZUWVoVQMLgQaGtijeyLgvQsNn4N13Mt30ffmKXhSTo2QPrfKUvCTUm05HkPCaE4syWm17
rXgB5v8AOs3b9K+jA4GuTXN899PRS83vWsu/y9T86luLsMAOMr/OHooO976ahnnnlQwLUgMtu1eg
I0rm+M2gC6pKYH/TXD/qWXvbro2qal4HsT9W7xK9MPEPJ0hl+1Fs4N51W6U5q925uRuTbJPWDt2S
VajbxupYG9wUSjRCDvA+WC+smk4cZMaxK9M7FyHGpinq2zKvf0vLPbat89mnbLyUuE+8ogyFXhwQ
qtAPiiR5LVOEr96bTpI0sxhUddiiQN8OVgaRZxrz0NFIozc1OW80u1JhZGlfHmSjJBoRoqfWVhAq
ZUrX2c+qeyLmjTF0KfZ0Afb2QiczqZ4rpe8Eqd47L3HQD6NZSW1OM61+8/U6O41BnHgrQ+zPaCXQ
xouXeZFFCH/mKemWr1o5r2Y9P4xOYJZOu3NidbOA5swdyHM9+ZOG49zUYKy9uoczWJtM1ER/zKMI
mbazn1It9FKy7t/ntPnw4+LJaYaLctA06tNLIotDjwYnV5wTmex3INlA04yXBHAggjbAaF1hh3nD
DlzrQqvj+oQqbxeHtq8nmrgzzDj40EADyK6I7Y9Zqg+yqcuNW2jPvQfIRqbme1/mXxM4PatV7/jL
fpDtoou19suYHgdRPs3YyINCr/80A/DyFA7TmKOo5ng8CkLE9jVjADR/Fr2jftkzgASm1h/jYXgg
04gMQY/++CTdn170oCm4w5KxTdR7JUD+AlDeaGIi8lKvwDYVF1NWDzlono2xTPZW+P5eOf7xvewB
9EEbOtbKlvD2c8TyM/KIhBxN0tjPhGLUt/iGkfC5YNNNrsgmorNDV1jaX3opL7k+vQ38U2z9XlNE
GJA+ixe/086sfI+Iy5rNMLgc+vjWIJm+ts29zKaDqqNdf+inatdzWFgk2PkzO1QbZnsp9f8ECtht
blO6VAdJnpreEyym/Etew/ocrJx5SrWbUq7eyYt+ioII5Rx9WqW6V2eQF9OX94NXBOQ5PDQy/rBL
9o1YyIhumIp3F089fNJ6DBjNkPIgiP5cODeYCICNrygbOmOiolFbz9IRGA97wT7j6LNbrstbokc7
6oBUp1fF5TK8OpKm8lJ4agOH567IVL9pXYiAukBwZJXxU+0UP41U3aaUxRS2/kBiJKbDLtGPo+7/
cS2KyDmBnF3F49nqqbKbIfoYJNfdMpg7B5i32483Ft07yCl5COLO0QqmoW0EShTtFMjdVxiECJ1i
WmgWvcNutDjILoeRyJOFBd0ow8F0fQz/nrcZs6kMy8e+hBE15pq+My2YDX2X/iEAXkaw7bnBUUk+
+N+6GoaLAYiM3Zh98CL5pIkZ7KY/fAgJaXzWUnQvw0fX+7t4BCnap2QU+7kfFrQIOgYcBcL4sNI1
Lh6KsFZkQRvTERh0vaRjnR/KZfSOhEy+uinwHu7gw9h8G5LaeJ64PGv4Oll6EVpNwtwEQzHjdGnT
PwbLT4g7CVUT+T1L2l7itP4lZDTZCGNgrGQ9R71HUEn114Bc5y0dLgmDRLAo9cjnrG6GuD07FIux
rG5Hn6Eh+SKgrm4wEL1Qa794DC0CO16zIkz1NdvsAHJvVLeez63GmcPcG9aEQe7mDgFSWQ9HtX3N
zZarYwqcbtHv7LFUFONFvhEeNZhToNuI09+RfrY82/VKyLIVvDc1Pdv1tDVMW1FYEZqRurAdnOFe
m1RzTLX83oopyMmkrUy72lt0ptp2mShok3GPSdvqnTKkIfTsJPFf+FawU3M0e4nRcgVw0mi/NP0+
0zo/Ro6lSAaWTCtvywaMGYh7sSlQ2x4WO+7CHiKmP2VBttg33eCjTR1+bO1E1PIlJZi1ogkN8BHt
Xd5ssTLeZ6MQO71q34EsnIZqgfhcr4jmj1YQXK18A7N+nTw3wqUSQgPl0STYtHpM3VmnYCaRoFfe
HtGSTTSkOwWZg7nHmXGF2J/ZAAJynGYy2x1zJ6z5ydSdS5txBSYc4VwQKsFU8sd2ozEsJMThcpsY
zj511MeiTihnngsUqRtyQdptaXCciBK/xYmBbGRhv+7gVZLz2oK3XzXIfKu2LYAe8mb2Z83YOQQe
bXxbexS12I0AbtdFqt7AQcUKNSOg3q90OdI/chY2zTqDDnwfE+uv6WjzLjJHYMlYSCEasj0tCvB2
VIS2z9lfa3gHKEyITUzwr1DjyzSBkZRbv5Yjq42jaPfbUJNYN2kh2uAFTf0h9XQTqpwb5qScbjSf
s8S1zU8aLj9kKDfnMWdqbTK4n4kqyk3jD8C+MkQqg4HSMkI9r+31B7YpPeLQNBnse/le2HBpDaUO
rjF61AFZE4Ca66GnyLfMaMFRy7OWcrbVndj0RfOcFRV2JOcEGDNcaurnSfqk+tKk2DhFsp9IHIfa
udw6SNgb8T0b/ldTLlmIkK3hNB0e3Gp6d/vpC5LoYZnnwDGNj1qlNrTkCUQv5otIdTZ8kqkKmIPo
jXgcc/dh6D1sGVl5M3oDA5RWZ5Dtv2e2JNG+tJ4i+WcQOqhuGKIkiJG4o7tRqJLqprDFRRgOl24s
yXNijtHp7l3DrmOsqylMUv2ewJFncyQV0x+qXZzMf5LIHtECug8MVAhwySKYzcub5//xHA2RiLmy
+EqpAikzCmwKTPB1cZiZdThDsSXmfDN2A/OGZK811U1VPIPN8xl2RgfOyaBrEmurMoOd2GjwrWZa
bTXTsQLv1McAO2n6oV0gG9wf0JxU7nZq9TetKBi1DOY+UjD3VEQYXgEGrXWHIB7lV9IivbetI/VF
XxUUGJO7sakq2X1Nd3p+pJK2oQ4XpFSlfmDUo8OfIQ+h8LUgQptbtZYReF72PbvJW8Kccp6HMtBG
2ICZb85Hd36tRVpsI3NfCAbSFT5UPKjx1iEHphbDW17Fa4eanX+U8a75ThdwQ2BW0hl0Wsmr0/YZ
JtLZyZ+V4u5tk+q9ayZKjtGRjAl7xsMJIdG+68NQ/m4iMjLypLmVcbKzCBLZ+bM6N7n5t9Aw7CYZ
5PeVN9TKLxRJzwzE652GRmXTcsVvfc1lb+hzKU1Tf1vNOx8K8DzTbkfP1YZRHkNnq7EFtjgRCqZa
WY/3r4johaTpdx0VF93VgJpnDclCkc3oKe0PCYCNDaIld9PV5vdkgZ0qng3HrUjcMj5cQzu4i6J/
4qPmsZrvugZ1Cq/7G97MJxX1tGvN5HYBOQzZN88D0mChECx3XUKE673ibsqliOGw+kQSg/R7/CXf
8jbyiVhOWaMMgs7L0X3xDXWeO2AkcObIkre6u7ETnxVvFkiUhzT3zb22Ri4nzXwpbB3qe1oNuzRl
n6ZT+zfN9MI1igwEUf26HDrbLp73/BxT8CEGfJsciRV6zg1TC0nA2r9gJI02UxuhHvr21WvrWa/0
tp/ccqDaRJhqLyjOiK7GOnEucp9tKktUZFHwcm0isqXX23bIa951x/xoDbRUJZoJGrZ/ag7eppqs
B63IaRkK621kbmnE0xiS/rPyVPz4ktjiKV6cg1FQoIuYUD5WJyoASHvsYT0Tdms7WAiNIQnTsLr3
k/ih+WHhjZj8TDgrVTI+FIKdmtPhp8kmYlGE/pZ0BDXMZk0e1PQEgLTYoeG6z9zxwlgBo59W3Ioi
liGbwMu0kltn69H4jCvv0x36l17nxMztF7IvHk2nCkVMTiERwFDACZKdT33H1YKtC4X4obf0t0Ha
fzV3pK+M0q23yK7LdJoxGfd/d0ktHBPjsR1u8xYOOAsAMrgV3my8R+vm1dPiywKpEKT2JTedhcZd
/9W0ate62ktBJPHGTawpmGoKb91GzRBxtlDFDFXtYxUX+sYWxamO5N9KYKFIhgUoJfKnbnh0C3G2
SqcPTG2gpqqQ3+sAqlWmaaFY83kH39hiBSeKPqu/kjI5AK44dWmy03P7O/E6+lQdU0CSVIlSTPfm
3NzmDoGiXVscm5HI1EFvtqjCP3OjRy5qktBtp9ssZ/CcSfRvUQU42N7yL5yH5M5NK0TC06XSDPhO
jpFsMD1Gk/Unklgoouh3qbQnkygh5dTJk5Z/wEys7MUMtFhHjTWZtzPssdCSxpc7yKPpp4/1xGQd
B+C3jNaDnRQfszG+5hW+atIWoF/VvOZ0up3z6abOkOdF8SclxCfBqsnGrced3cwfQ7P68nRu5Frp
owhcatjjJmo7avO1U6n2TPGS0JppzeqpSQC8STch+fBtEinyvrqUBXFKtf2n9CbBBF17X+Lporcg
pP3qxmQJF663l3XtBeUE5K6S23RK39KiE8FvazdftlX8jZoGraVZP5TQGqVbsrg4HWlLtgSPd16q
aRuRH4/KCa+20ZzxGT2a2og4HecvLovDPIElTMgGzTKdpt5QjZyNaM4XYYU6M1UYXDFekGoK9EAu
KiMpMc13S+yecVB+OqL9KJblboTzxVjNueEKeXVyaG3aEPpVjQbTi/dmlwXuNCA41kiLypZbzEsn
qLXLvrWtrQ3egPuPQR5lEXgmV9e46OOBTAco+sjAlTcAWedFNZb/R7k0b1z6KRuLio6zuLqxipdB
5CEBqvddIt+SkRH4egouMxFTCEv0XexwouCfuF2KaE9H/C1y5S2d27sIUD67BHxoRWtsSSE6F6J8
lIn5XipHsNFLKGvxU3k+lCchuTFW6eNVKhDrNGVoHjcHdmOPhGq/NTL7Yvf7hAtUHsHmk6m8RCG+
lze7uXRN9E55gB4joUSJaNRfNAY5nUHYyjDb+dYrzQMqI9p62WxRMrQx+ZDapXYb7Za95qsq6e0u
g7sjL7sKa9uZ2NMrf1cuoGgWUeSHqrupao0BAb9g6+XaF/vezYwXQqSRd1CLhm+yBFlJSFasvPg0
phObRsgJzPa1oMlsYotnez/3pXHSCiZYLU4EJhEuGzUv0bFnGPt59tsj9rh0081kMCnDKv9ocw80
3s37/fXDf58DQ59xXfZFFLpYOADxNyb3KknYuFvWZBms6U/qzRMpMG4CLBxXzUHrz8faxZKOyenD
oY9sCPSnrjVoB17PbjEoVAcR0ekDYs/W5mUpun4/UqF3E/ewsaMBmcpH8oU/B1mszi7uPos2HYUx
+ns3+nXJ7AzmwvhER8a9pkfulukiJue4eNcGgKq1RWnvTMZPVHlcNFTYZRT9tTIxBLSIvBBsgPAt
IM56xWtyWJa89pROa8mWaOfERcMXuV+Jb36NPfLtmUU4GqIjJGYA6XSspG+++jnQb3vXzNpNu/65
dJ3AWA7yqQnyve+9wM8De1iRLLFUwThnl0V3/pTNXZOJcZMV02MVM30uPO/YNYKWpnuXm7jJXe+7
UzYQ/7i9n+3iIVtHB75W0jZU3Vno8RT0ncUV4ZMCj6vsRD5GFbZxq5jhy5DieuKyto7VKAjUsdm9
Haw4EcAmUHboDkQCw21gouaWC6Ex7raZ3dx12fimyjVoUWXjPrLK3yld+hsJaSOmva3b7JSt2OcG
O1vMByxr6yf6Wzq7N378a/YWM9mOPDSPDWeTehXLY/ZYTi+RlUIX8tijJbEVb7BYb5SE5aBqFXh+
xt7ZtacNM9V9lurGa+6zWsOOZXdLi0WV5EMZ6VkMdF+cUdyyx35y9PK1L71iq3UiRWgRv8EYwcLu
mXvcTHqA0INlcBUdusQO0TmkSTUEa9tzO5qY1U3eY3Odti4awZB2nu8JMuWnzLPFLGyne87ngpO/
nGhVRiPDFRAqWNyZuE9SsYfTyF3yqsILcscxcDSNT0YBEFC3QL6MdYOsioaV3XznWQv7pZoOxUyf
2Shs/2iKoyzlsJljBlP9QvPJdfPPgSYfd5ta21SIHvqiTo5xNq4FtPluY3HZ0K2MwZ2o7l4vSwYr
pv23XkdP0UdLhyUwco3aVV56epbIZLtTjDVwoBh5iBzOyqqm2Tno+E7G2xF/XYBGpdn6lQ0lfWbs
4ayJNUNLxy9dhol5GScMZIR83yVQKijvNqrLh4eWzPSwJ95oBfKf6cvfxHYbFAN9GwVRw5hoa1JL
NcdsbCF+cEdIWhEF7ZDqN3LSdyU15WZ2cU6nC4nlQr/zG2HthT60OwiRx6XN3I2TV9vEJLBlibk5
xLHozxP99txD4J7l6sWpEJnq8pmpGe9/tSD9oSMbpX12Kmra6uxb4dRmDtEr4w4WAxSJtkov0mV+
2nY07RtLaZhi4UEWfrldpMXNeOrfQPRsK3utP2uscct4tHNW0iKtXypnsQ6uWaNmFvV8Ev06E+qQ
0xC/gYbPzTvq2oI8cbwbW5FwWmiTwIDd0wjkQmOb5dgvZdGVgWtUUQBypULLieu1yQIi2yoAUOsl
eVco/kQ+cwlbRWcHQog1T6G92CJ7lQ7HNjKkc8jSHAETlz02n5fO4RW3Nn8SPxGdmNhhWWMk43jj
q+3bCIvz8gLqU53j+kGnhcIZVW0i3pVtkvfgvvuO7R5/22jmHUEjI1NnqiyXWc/W8Zo6yOLxINi4
Ey9cErE6iGrPsNiCEbPzx5s6IbwFr+yn7gj5pzSj7ZjNr9aE63J0x+c+wuuJDKjbVwTRsETLO5Uu
fJP2K0gJoq0T/20sZwhdbzjFzFBpHPomYJR4pm3uNN/wmzlEc3Y/6oNG+LSHA2b0iN2oMCa0DXpa
kw6dSdjIQMJmxZlsR+DWuJBw/Tc3YpYsN6oyj4BK6oWywuacE43xrWL7Uzd/R7V8g54h3AJQuN3e
L72jQ8aJ6ENHn8C3+GlhOju9wEHByBB6TY/JhL6HNo23EzNmhxSfLBm3faK9+53wtoPREbiW5vUN
kz93Wywe6XiCmQ5jr0A3qHTY52DupWJlX7sH7CMCmBh5yG37mFnRfHIindkGWx9RIclx41rtNFjw
6JAfpVbou867h3FBYajPL6MyDkuv0xVW3bMcmYg4kwzMuOoDNfkGhWKx8N/HN0kv3wuHEZn1a47p
vcdun00wd8VxVEiN2A4MigF04mvU7IcO3/hdTB6JVhNmTbhTOPXad1eP71ZMrlcR3eQD2koxfE8e
Df0mowWPuvJJ0hQg782H+1s5ND+s5zFie5hBb9hi0PnUVvda4s5n5RJdUGbZgyYa6Pn2zCm3NPWm
RooSGiN7Pndl4vdN9aNb01856lQsznQwWHv2K3R7qou/aDdIr4R+yryXnbHpdn94RRlnVZLRfrGL
fQICF7FhmGvZodQJdO4i677t/exU95zbVhvGHOTN3PjIAxmCG61vbxM5TbeNt7VQz4aeEqRtDJ/z
XN9xh82ogq2NaLDPdXWFDqTZzdlq2JXsOwhtQyC/NN8ZJiu2CtmjqftRkLS0XpPaTnlG46SI6+Gu
cnDmal/02qcPLT4wfdVBO4nbsWfMtqjqy3VXNotga9T1COtG3hVDX/axv/R36fpg030rUdKerp9y
ipYoIzoPTe7wavs1giZShxL5I5pck7WUYHVP86H4d+McNi3rcNQYT9mQZpwH+msPXiI0TNMNYuvg
OY4disV/jdNE4HKjp1335bTtIjYy5YQPItt0qm6PreqfRrdZ9mZmpduxK24VkjFmx0znrK5o91w8
BBt7Qw5HWDGrZRJHCccai0sfTAXd4a3V9cPt2Hh/iooDWi3FpmyM7lb6siHDe+dx0/camCyS8QbU
sbsummny02aUifo7DQYUcZexfDYYL5aDsrDpP5oWkguOLkqhcut37l3JRCxsFtEHFK3bCOvgyIgV
Zs4atDH9ZN0cRs4oiS885d2gdoC/US5Gt/4S38QOexW2ZbvcbJJg0nL6McZ0MsgfoMhRPyy5wKNc
796wuod2yGnDOPFLMTP/FNyXYgjSnTb/KvKDs8gyblPbGkNZlfFOK0hGaA3v17XRaJbyRckx2ggw
yIE764Hbz6zP1vItlHfoLGKys1/X4QRdyuKrVXhrdVdS+2mEGFVzfJ6s5rnLEVNITi6zf8LHcfY7
FD5xlGyjtIPiMZgb1xdfq+OEQhw6Se+bVhCZ7sVEeV0wf9mOsXP0kfycMCo+G2vMeNxoTNtrDoAr
vvsCsyU+oprm605FHlCbrCAvmTm16ZJRBAvk5NTz3WgxPbBF9J7co0BhVQmiadkOJtL9sbuZh7zY
I8s4zmN0R1wI1hd6EbmhkOq4/M54nl/Lyv7pFnUjxHBHlQq2ODnnEd/B2akhCOp3uRg4u9fqjDnK
nZMlgnK2L+mcWIfWlkdDkYNeqkdtXoybAS2QiQ54V6eHsqPElb71Y+bWsKmc/lWr5UKfK+dmwHEz
cWa2iJ46LzlLZmn03D5NIeXFICw2S7x5p0nph/1SB75IOFvShwIyQxCz1tfdHqzSEc0kt/JcN/H3
Nx+FQ5xYpCwSp7Wf2B4+c5H/lV2ycPab+6nlfREp4YXkre+cpf+ILZqQWbba6TMmaBYZT2btxYEA
UUaHgYmtzWEeu3GH8IkV9pTJ7Jn3/4/7t2s6P4zpF9Cmpenf+/pGm9hW2fGP6tWf3nR/mkK+enP/
yBQiCsxMg5PvEpzlQ5RqI7YDwljVO8xRNVKDHYEkm8gDbzOUS8uWX2fq7EbWGVDaXyOavKCt0Imt
06xKYs9np1aExO4cR+UAfzjN1rx3uYKquN6XLNyRo71ZQ/oL3Kyi89yqfa0ja8P+nnQ/ldu/kjNF
N7qq71qxMyLunKzp0JX9QylG6MfVXzP30Kar7eClSOp00ZDLgO+0WeNntBmBXWR8u+YPA01vmyz+
jUKSFlYGaASk12mro+n1k5OyF2OTpclNU2ukVlrlxcGtlldtuZezrW+RzdlUF1MwVM7emFQMbaxp
iWBp/5j8YghrXP65OHVsSmMcnaQ7Jhiv/Vaywu/nJvtJ6naFTsmjVWm8blI5hUMXh/KWTdiagTZP
L8aS+Gc6G4HqyR737NTYKrd6Spru3hoIggBTzb+RhlOJ1tWjW47f275xcrZCLePyIJ11gqus/AJT
7wH5N9A/1TCxUgwxFOFOKKf2rdSa7dTcyUU3zlU57qZKi8M2pyhr+kNdGdSt9ITTKuXdU9XWS5ab
tGQBipK22uqNPMUewe2xTuwCiiPD1/qtX2jYlce3QnXbbuwpAWR8rxkU/VNVf8cM9NqMMEo/1tJQ
m81PR7Z3QpeH0i/mrTSodwuZO/SDLMxCBUSWaLqXsfW3EefYYtUkJ9BlHPbro3GohY3NffR/yEj5
pPklWu+FCcpeEQOHp+VssSlNYsoIFZt3GFbukkm/S6cBtYdxbOKi3Bm0B5zSuVem//9IO6/lxpEt
a7/Kib4enIE3E3POBT0lUiJlq+oGoapSw3uPp/8/pKpLElsj/jEToUAoDZAEkEiz915rTaE8LEfz
AiHFgVjXvFQfqz64I8KS5Sg8VEbdAtRIzat01G5dLbzRGVNWttWso3JcO7ly4TKTAxadNxkOMqQp
l2GINRLFzjAoZ2rRawvCKEnZHoudnLiYKsFqDpY7yPz10Corq65ZlWBsdNAsmOVSvNP78qcbtj+j
Cl9FOM6U4iYumoaPBsifm31RffNn0BvPTZvB168uNDnO15Df4y8bIFYo2LWb/ndMsjjs87TEeCZd
a9l45xvWQ2j1G1nVtoXPUlWq1R30O8A9dGJ0GiZEo7Kb2e5PRZeWhZwzYUAN0Tr6yiiYYeXue5lC
Gxh91zUdHbZoi1H3aFpY4uI6exxdZ1EOo772a+XeQYe1KJyvfjNFxAf+TuoIpCDQDhWIpN8ZCbqn
mYqBO7HvZVjcGje7hvCoJfKqvS1abDG1Bxg2s8w9wDEE7dz8JgHIMHPGYZc2ziIYDVSUqILHZKfB
k4Kb1V4ZdnmjGclTWaFVJskWXPsEpMntnaNjXtYcYAWGfdvVCgs2Y8GQiwcajgTCcPX7CIFO4CbQ
ixla+ZTKzUIiSrVANbQP1GtTsdAMhTcwxObe5O5mmvLwCzyOaWTMdD8Fmw7Uxy2MY6FVV0bZ23N8
jWy7Ea2bSYV2iBuzWqbE9HQ2kY99fak2eIM93Cml9AMmB6Qesa3OuhIGSeJSVYtX2+Evj2OFfam1
xQTP2BgoOfPauG6U5iGRMYHBijQh0tcSwO7KMVmUsFDsQKtMbkD4pAJoJ2RvwDjA6tetvhW2smpK
fddYFnwoOcqQEWM2hBZWhkGzqfddrtd7JQuaPQaIEbdeJ20IH+lmlZT326TS85tQl6IbttXT/yIj
q8A/wlPEtGm6cEG6vqfMS0Ou1r+KqSj17RJZw+JaZBEOgB/C0L++XiTsvJBx3O6XxljlN9hhihvC
xW5zGfIOkaUh73pVOPLmpcJUK0bAdMWv9RevF8KQDkq/U6WtqEewdX/sC+Trp6uKA9iSjQ+gErc1
v0zkVWZVz4mwM6Bx+SsvDuy5AqnPtagBd9dAtEuIQduIumu9b38d2NsdbT3tLk7yddYGUOl0OLT+
qq8UJiwW+g4/qXr1mh0jrXblEWEkLiry42xAeso3DuxFVrlauIcQTc+7wiVwKsu7+kIkTSeLJg24
cRn0YXPnlF58qRbYElOva5g5avuIBsI8Bn5Tz1Or33cyg684dSidau4RrLcVyTB2wjXABn3xcmHP
7XZoFWI0m5otY1jnIuWlqmjKdvJHvC76XrTUBUg2jq7tYZCgetcUyYbttDQXyQDk6b5z1PukkPgd
snytFUp1K66jcCamjLLYiQsZKUF9Req4K1Fah8Z8IKYXVE2cHcXBiItyFZV8WlBl+f68MTO4Lrqk
motiIpqzIw0GmxINZkbxqU4SjD5RVzi1Xq8TVUPPfiBdY6RQV3WtBdeY2P1V1vXxARf8FDmQ50co
6qxF5gXtTQSl5qKCVeF2KAtz7oK+uWPtVc69zowfaqxvfHdG9+iP8NlZsWF9SXsjncVSk33Ty/wZ
UVngkmX6aLdh8qPPU2CDofYzHQlkj+3sz7pnRZHgU8HDkc1bOWfgGOWD27OimZU7rFWE5Caw0Ohm
SPgB0sQsd1pqj9naxxfyjCPiUqvH4mdcWkeLCP/vQRd+tVO/fJLZE7B6q5yvKr7bWRTGwyrIPaRR
HKU4IiYPr2ZsMQRNgssiz4tyIJWjxOKnLYqjKFA8xWKQcPOlSIqCMsA4FHqxxHKHS73Uy71+aRJi
thDJerpAZqn2su1tGPV+t4HWc0b4NH40oysyfz6WlrySNAUW4qmOuL6DT3DdF0b78lNFQVq5zTqt
8GmJKuL6vSQT59/6+Puzgng2EOmbsY2Qi8QFeo1aULJpCiNEEjT393xm0rKW+vAWEoNgXipG/S2J
pSvVyDsPH/FxtF3/zyIxngjwdh47U7WRQK6BzXZWjFXFKS6lNNMuLbWzV2xeW77/RMUvrrVfOrf9
YmRQufjGEvQAL2iMxmNq5ebX3lSzued1442jBNnKMRPodpKqvSC6316j2uxeI2taLbQikh+IKAwh
TPIPhRzdpKOqXml5AtGCZna4JvAFNpFfXNFxcBR5WXQVsXVaa3At7KNIj9dNAUtKnOLgSqJu2EeG
Vq+1lKiCVMf53+hKsleaQV3DbOPtFUc113wo1i6KAAJkDLh8ZRcpQSfrHGj/RjNC/8hqhCWdYpk/
vPgCXgnzZ80+fFbV3nAjqgbGKGGV+atq31YnVTVgzjcyGt/rtjYYfZvoluipcIf22bpz4TaFbRlz
hsjD4Llui7zzlx1yoYu8lPH6ud0xUSuUlUN3XKrB2B3FAXlZa65BJ7ESSWWqp7QgcT0tN9Y5QxvC
3SG2bFh9vK0aFP3LeX6IUdlW3fICJ/jPETU/iKqw9BPrf6hzB9obcErsBu1NhooKMZYdYGBwCUcN
VuEFQTv9UuR1me0eWd0Tow/jJj4h6ok8q9MW3QA9k0h1vptcQVG2ESlxIfBpziZEPY9wZq4hDoZu
uAg38w295hHPWeLKNdVt87se/o+FCrXdtcjKHTuF0q3cZCUS6n0c1wtZ7YiuwIBSr6RQ590hB+kv
QSOCx5TGCFuWWl1bTAsEAkyZ2Caj+Uu6KkoI+LDjvtQUSYjzMTVNh9dLiILM8OprE5c6nNM2NDBd
da24g7wRhvtUivkRdMz/IdMzTHkjKZj4xYmiojiIAnCouIOnk8cxJ3w8csytN21AC7/UrlrsP9de
UhDWAmvgN6yGFU4eIzuoOUQVxggeJ2twOGpW+pyqmXMMPIA3ToE9XeQnlnML3Yd860zL3aIAFiP5
DfXT7DLLYYUyBtSm3SEtliK/8dkRdU3+iBfHgpyoR141xHWZGEjOKn4nXVYWvWkm/q0HlEvTvoXK
3JAuRVYZRpSK9Mu/Ive1vHUArsWJ9OdJvkie5BmqrWyTIlp2NjZUdK+GS18dfh1kuToGDfc66sSL
J75lfFFCwAdyHuXfcNr9NPTcfJKs9KFWlHqrm5q+tpXQXzqJBusHHPAPeqbgPgPhkao246mnwMtU
xsEjipeIGjNgEpUhLSttuLRh2XKHUFsQFc74l/ZXQ1Ekz0MOqWdTqV88o5KJIM1sduyddNE9blSl
hVZUxnU/kzvN27hJyta6Btplq8lT7ihf0SeXbiDMzi5TFZrBwBoJSOibVZHk8WMr40QbpFhZSUC4
vpnunAsky+axLb38QinKeCUDENtmjZc82MOwxRiZPimdloF6ct3LxG/DG1f3/hTNjarNGyz67NrK
kvbK9fAy9NMJ0+8gghKfVkhsYGp6+ho6ye8hlKR7cdDSvtkXekN4rWFDcSCxSy8IkNxraqD3M1EH
LOf0L2HaYOD0y1/J35cQ1ZM8f0ySONu8XjrWCAvWpbZeNgXQgL4ft/C2OFcilUYA0KwW2nuRDEui
WAhP3XZ2dWXhEKy3FRYQosPkYJ4VUvk4tPhVw1Qvvlojfuugj6unLE4eCfPofiDRvG9Yjz5XrQkk
K/VQsM/GWWYDE5hJbOQnc7TjgW9JeiJkbE+f4PYJOPEanPJELpdZBQxzqpLPAqSl1yL5WhDFUoIO
MnGWLebu6+BBapER1yCk3tmmXzirKifEt+vNautrzYVIiYOoYkz1RLKY0EV652Evq61j0MvSNrXB
dSWg1Nmlt5AoqICvFsFULOqUkivP4xibaGkY1GFa/cGWXrp4OUVV4nmpesb1S2Xe05WCsoRRGtYR
wBAX+d3Gy/mdm5T0LNqoCCm47PO6W81r4rBvvChJb9xpyxHIJbE6v/PsqqkXESYwQneghAO5oh5K
2bZ3hRqWO7Asj+yJjTsZWBV8Y+YhrywoZUPiyS064k4UGrDaL4gDyTdyTpxg3Wr5OrWId41rzbsP
3Mxa5i3kCGrYg6MC3ol4TgvUrU/MuzEmysbJPOl5hX/NfU5blqRaWRt3CddaEiAb7XpD8xd5GAMg
IlLgFmvmsudaB83QjNuxdDGcWio7TEB27M0hddf0OpyJUkvD0znUlrvDPQ/BaBDEV3llllcWEWu4
0Mvge2ElF2UaGg+llltgKjzoQMYkeMwlDAhTBev9mfhSK4zqtv+deJGXM01GrHk+VOoB3xIWd6uI
77oYhBIEnsExdF14o5Q6w0USW+tuMNXLkDmCcJikwaMdZjvGt3o9JLJ1pfN8llYUaccsRv4ukCXr
rp8oi+DjnRWFbq+rxh2HWTJpMDTWoOxxdcYYLmHdmrJSIvj3+XR4qVeXeoa2hfTrDFFSDwMKyZ3u
IkEIuB0f95KIxObG1Br/NjfhrAggeluKpDhQQbfM5oaV/YQCgnjotYLIo4KiYw7EAtJtXafRUaZt
vUszjct953fJMkri+kENwh/iVSvan4HR+T9D+irG9AGhi+kcG6qiS306J7awKZShXj2M2uQ+6Nxn
PX05J3ViZabaya9zCpO4lChOL4FUOZdKPTiXuDzxb3UqDokiTL1VxNxQooZNUSqKTv9lEawtpCZY
xX2RNIgU6OD4UNWdVdw9LM/oqA8eJAwzQ7Y5plPG66GOAwSAiXq9GwHSLpsexfUq6LVdlqrRMjBC
6RGQ/HVHL/xpBO1BrzrtEdxCilu8+ltVN2muxdJV9/tD7gS/qp5cVR9lNNazIsKM+KSWqXYvu2V+
57VvEkH7pLSm+lKiOG9KTs/JnbxbV6VLEMpYtCiLV3LPHAviH4eorC/Fv5ECIUAwHXInhGHSvpbh
7boso2m/Jv5N4aCV0FR9nyvSMMOXF6OGydoZpIvU8C6BjOjrGFfxBV556ULkA3zHeCoylaS34UWe
auP0c9KZqNWYSmNsRIVK5Ip/xaGwDXxlVhPOcpgzftUXJYPifWuc0r8cGOcPHp/GJu4xzClJkR7c
VEkP4j9WoQ81ztSL1/ze9ZSNreG4F6e+r0u06a+6Ndy9MzgOGmiHbW8vDgZEn/SjRF9aRQJ3Sd2A
/Rb/vtapBtwdp3VEsSkbkLW0CMsEhBl6dxLk75dpWsvYp6d/VYmIL/GfOFQecxfhSf7sNa9V7aHY
v6Yjc4xWYQKPmTgZiCNMTSfXwVyJk6aqTIYrGx/Zm2uwcLLm6dDLxNfkYLWg62ud4ACRQXrwZD89
FPFggRF3tYUzqMnbgk3dQuD3mptrmrXA06otxIniALVyeqg25VRTZFQd8WEmS441OI0EpZnHEXfj
HjGEYiaSQJmydaXBtCSSqg5kVAKruRPJwAwWTJDqXe6o6iFK9DuR3QVwt9Y6GnLhkA6PlYKrly2E
tRWlkiFfo6Q5HhHK1m+rdHy5tBPrzWUXNjl8SpyEx2NYwivEfnT6WUoMm2BmSNpVh67So+qiTPL3
X6tPv5ZlmL/Ck9Q/vv5accmIX5tUEDQXoPTXggk9YbpY1ZlHXPRElv7Cjj7xqb8mi8oHieYQQiNK
RcHYx4zsIh3L6ddYidONSA1JcclQCcQnVpZOyFoXWGAQHOB26xcV9uxlX1kDoUx+MnchKrjKWAoh
neQauB9K6LNE7ZcTLc0ndrqwJ12P4GBIVXAg3sxja9EdI/QvdhDIXzZSbz/KKs0PTg/qyHEORRvd
V1N26oCzKSPc6XUT2Y99rYVzDPHBTpTWZogmxhA9eArR07WOxE7fSfZjCWhslZZhvxJnqWqHObIJ
wytHip2HMdyJJm2plXcwveIBnJpywxBHbplKa5EcouHriO4sHFZVfld57lI06dT4xpQR5eumjdUH
HdRYFNj7OtbweMgy4GKErPYoZVv7rjDwvYSK6RIXqt8OQ6xDN/S7uJeIYXg9ZRzHgUEUin2DqVUz
QJ347a3nN+0tQkuYDmOCQ12PJJQ3CMh0w9NrDaVx77tQi/eiPqon1VprAVqKZDldcPLiTtcS53Rl
YszhFHHWjmas62Yor/sUvD0LAELtS4mvVYYks9FM76d/bPw2+4mGU0KcoDdpDeigbcfaBujfhfeG
WX13NCn9Gbkq4S9m8UVTjWJZw0y4wxpp7vNRKdBAcqxvoVQsRNXCxs+ndrJ9M8Zoww1ywExilN3N
mDvtTLRnAlKMW7N4cnNCFaWiZzEmRcZlBahymQWm/UjgwF5UrUP1a2vLYBBVU+FHYdER95C5XTG3
2Ef9dQ8Re6iXe8gS1lTiHkpQQ/dBWnwnfLdduUWkr2I5GjcEByQLFWKPe5FsyyhdqL6s3ut19at0
dDztTVKO1GKD0yhZgXbGT6JJ4YOMTvpCHuTyimD4blsoUbWBNhkeUSmIFxa8eV+GoX0kBFr/064u
q1gan+uCYQIS8hBAOWePjlteVdgzswbChU5Ln7qk8NfwZSXQ38VdvsMyh2TU9N9JsoHkGZlhvZ6z
D6B2UXQD6AhkoN06Ma9iRVu6vRTscBvZ8xi761LkF7ZKLBBA53SnGdkyqzskI7yGMzQnQPjF6e2X
C3RbzdJR1VImeT3Lkne6TizolCpCjyierBxeCtvSV5Zl2cJIMBWIKqLUadXsEgcCLPohDiqYwFZx
6Rl7Hfvm3pwOIunHnXk5Ii4pUiJf1FAS/Ec4fSyYqdMQ6Pt0bpehceQbycpH9WYuCNhBut7nEP3f
Bh4Bk5VCnIUgQrfG6t507OgWd7r/kp/H1rxR1OobbBugzdufsI0zhxH+cvRy3d14UAetbT9Ob6MO
J0ctye1PrZPnEEA3TzKsTQtoHJUrqFNRQGviYNUXUvVQysq9V0YdlDoIZQ2p82iEaKiEihXtmrzo
0ADRBlj7B+/AHgMwduodgZV3O02tzaMxHXSVuEUjOw5hYE6MYs2eEMxL8H/EWpZ6VG7VkWXFa/2m
qoKVXLNlE3nitNYnCn8ImmQtkqJADspnaOuNi9dqFpFUVpUl14A3zWNcuNW13Urz1wowy7A0C4cf
r5epNKtY1yOgPnGSKGiaoF9Ese8CueBCIk+p0x6x6yDZimSbueYqDXKiIWS0cRzPeLTZ0l12DkEA
IlkNg7+EqUbeiKQVZfc17q4DYCr3FoT6qqob4zEfPABszo3Sh/oe1wUU/J78J2FY8josc7Y0Ik8c
giCtdmCugC1TVx4zbeWOZb6t2/QrscBAzx1XXSiyHd50Q2ocdPV7g20B4AxyFVtozIC8ToVZmUU3
sh7ICxnv0FLkvRS4+VdtUJVLkYJK0Tg46XdRXeQEhiJvWbS+vU4YZzJREbW0LK22BUhaV189MFQv
12BzQbh2MX4F/GLPSwfPdIjrX5kGoAC+19vXlOu+pMRY1cNy8VrWvkv9Pk8Mcr9rivPwOXW3aoev
ehoAf9d8aW8qmwh3PjjP6T2iH71u63VDtAfZGO2NyL1pkqHdQMcS7V/zxX8veUWPw6wjsoHqr9lp
yUg/E+lqbH/EHoH56DPs3cTI9uI/caiKAU4VNW4QEPurwFXkoH+T1q1gk8lechF26FC+XOb1Cm0l
DUslnLj7puuLg7gWi4J29sc//vPf//2j/y/vOTtk8eBl6T9AKx4y+LSqf/1hKn/8I3/J3v781x8W
0Y2O6ei2qskyIFJDMSn/8XQTpB61lf9I5dp3wz53fsihapjfercHrzBtvdpFWdTyvUFc9/0AAI3/
xWYNu5jTX6tmBFKc0Iuv7rRk9qdldDItqIGZ3TmY/i4isdZO1bZlgiG8VlQRBzsp7HlaEu9bzKSg
c1ioIBIQr7ww0q/K0dBeDsmoXOkMrRf4hnnWsCXpV0Tl52tJ8ZrZaz1RgM8NAc0sgDI5DzCKGumm
SO1ub6RJvxf/ab//m2rAnJKyjCPu1GdrsndVZVsHTXbMA0JpXX14k3JSeWv4zrD6/MkbzumTt3TN
NHXbMTTbUjXbfv/kA2Mgjs8LrJ8lMq57U02yq66R4yvULab/QW9X+DemnGJpDCiTEbbRQx0yHX5l
h6UDbWBRuXsJ5+Yi0WUDwpu+OjqBVUKhQF7vmgbhpHLrg+r7K5035Y8iLhvUZ/yHgnD96wBv+IOs
PsRR3dxrgKZuImK5Ra7d1OFecYEYimSs4FTpNQny/OkcA+zB0ourEvB+YzwQaxHPRyuNL0VpmkVv
rt/nb64vafK2a0qAlq6C6qnr1pB1VO0e6/PnD9rR/vagTUWmn1u6rQD50vX3D7qxU5sFq5c+YxHp
4Ivh+Ykn7CUOD9WAygJgH2x54hm/FncZtKhVml681POrBqQwPKIXvj6WO8w64GEjOlxiDg2imVNm
a0/xw+Jf19Wnfy31V63cMJ/bgnVX4eXOFs4qbdna9fhU17Ohwh4+IhCzkhO12TaJbt8ZrnIQ5Qm7
HCzmag6S0zWvSuiN51Vrj09uFd312JjvGANOLhgTfnAjOxqBhvM+hrd0NPpDa1n+runyvUhBEjgc
fuW3B3SeYeBr89SdtRrMj4S5aAtXf63CqbWevpyqSnq5GFmfbLKQKA8f6hAo7IP+RnaLu6FXFATe
WmxJdj3diyd9sazl0BjyVxn2/w3BQuZL0hyCqxQM661mIxIUZEaCYCpnf3TV6fRSgwtBdI3/fDf8
VWI4/JHlQxl4fn2S/PddlvD339M5v+u8P+Pf++BHmVUECfzvar27NM3/+nmLp/rpXWKZ1kE9HJvn
crh5rpq4/mscn2r+/xb+41lc5W7In//1x4+swS/K1SBqSf/4VTSN+4rJaPN7npiu/6vw6inhvH02
PiXfg6J5/ttJz09V/a8/dPmftuaojmwqto2n0uab6p6nEk3+p6pQICtEbelgSSlJoT/z//WHpMj/
1C3ZliEDAgKo6Ro/ogKqM5Wp5j9t01ZUWaFf2oquG3/8dfu/prGXF/c/TGvvPnnDhMjNQgVMV3Vb
U2zHst5/8koKi7HRSdLMcMdNnINvqBQAwfE8rPUzw8s0erxOoH9vint6O4GqqirhyKSpcFBQUTQn
EG0/Xr55/B9M08r0g09b0WQEiJkTNBhRpmn8zTTtQuWQ1TlURHk43JpwkzdEo2mmM7fU/kh86xaG
uFt4mr62MkbkLIG0eGDLpxO6IBGOHSirvNH2g9s+ff7DPrp7TWbZwBRmqbo+TXJvf1dl5uhuuyD8
43oX1+p1ZHbrz5tQ1A/v/Xcbhvy+jYpYDGUMaAOn+xxaiUW4qjfVyllnK2+lHT5v7cwNGScPWrfT
GkkGR5oliNDN8MDvM9f68nkbyvSL//42bVPmc2CFrZw8tWzwy96puaNeNVk9QzniWzMpvqg6MHEh
MGXdXtUwg0g/P2/445v73a568iRhbYOGBEGCmapJ907nHBIzOdNTjc9vTT15foapSMow0ATAZkjD
yyU4gU3eW2dWT8q5dqZO86bjlWpTgWylnehhWKaLCjxwBJsSkoeLdg4Z4rxcM13oAVD1M0tmZfqi
//b2FAOvEQOfZRjTeuNN0xFArLCIbd7eCjs0JshZNU/A4myIWrkigrBOZtGWEM15CzlBSEDr8vO3
+PG9v/kB02t+8wOMjo2e7PMDumO6M9f9Lr92F4CBr+VDt7Iu6nlwHZ77CM/d9PQ+3rRZgxSTMnQz
Z9WyXwxX7oU/r9b+bXoNVcisn4fmrLwh/AWgLYS18zM3/GG/fXPDJ5sUcOJ55Ec0Lq9hWnwghO0Z
RGW4QhZlXRFytIxW7rmHfK7NkykkTqHviib9hG6urLzLZAkN9DxYl0tnXazytXd97i7Fp/FZvzqZ
SYoxTFjdcZf+NnmIW7hlrtVldATLOm83qDkugnm7hMMTEhrY1rUlUK2FtTjzqD8cmjSHABfd5GNV
T4amWlLRDg5MOvegPCrgUyC22I46TGKZNq6s0gJmqjuPve0sesPcf976h8/cYI5TNZPdqHwyeEQp
LznK4YvxvWSTehhLe/dMXzrXxOm44RtuEfo0oSTZSlU2WqNsPr+Jj6ZqXVNVx7EMR5XNky9Fq8M+
gaIDngT3yaqRA6x3pn20m83oemeGoulSpz3GsGVZN4khmlZi7z/KVlHrFo44ljnQU4f1LbhUgKhn
ZkTl/f7pZYXzphXnZNYAPuxZTkwrOD2xwCzHjTOP/7TW6sK/SFbS4tyHoEyv+ZPbck66gQPXZehG
NAi7wsJ8wIk293bWWlsO38+Oa9Mj+qytk/4wpDiQpIC28mZuDstqCUTpofimLtFLWHQr8GI5BKAP
Ey/AopwHq3M3e+YVis3rm3GVcRxtmJL2Fe15BP9npbcN68jPu+RHjZiEfJmqjgIqGmTv+0me2RAC
2gSEVdIh8P4s6ovaO9cXP/qw3rZxMnrZQTralgMVVYGbxzXvESc7cxcffVhvWzjp7VbtjvDj0kIJ
obIRXcKr0iKdaVnOVjbWnz+xD+9GsWydbYoJRdXJEzNzq/ThsaXPJ1eded+CTfy8gWnKOu137JB+
N3DyuPxQayUt5pVIuXyf2WC3FRSyx7hdyp1//3lbH65Y3jZ28uTwhUPRltOYeZ/viG/HLelVM3k5
TSreGi4K/yGxNtnWXsEKdPAeP2/+zLPUT8aPkThrG/J9PrHimAIVgg72/9bAyXhhjsFk+qWBcCIb
cSa50TNv69wtqO8/IHcAPDw0tBCpmOnrnedlZ1r4cJR98470k1VlZuYqNDQ0EW+DDQvKb/61u7O+
ZTttma/xvipfP39oUwf7pAOeWsUKC+7rxKE9B1CwnQzrFu3Rsa9nLbRE6BXMVMa+z5v8cOFqYh6w
bE0FCSdP49SbwU6BgB62GtpsV/aFOc9vx+85pHN35XJcJgsot+K5tDOvPm9VnV7O3+70Tasnq8cI
Dw/qUbQabocly1aQhzNnpV16oNbzVSpdqizSV/2yWKEGAc4ZsoEjcZpOuMRFeea3fDS1vX0CJ+MK
vummcaaONK0q7YfmGWoa+4LFZcHzXsAosJXm7RzsNFDbXbs3gxU8mGeWQGJ7+fcHolvYRxwImK2T
rgZIQcVlQ9CJmc+9TbN2FxgKFQhl7uBKIR4VwrFxrszjpbOFE3IEKphu6u7Mr/hwTmI++utHTJ/c
m74Q6UbpRT0/IgT5XvYQQJpzMDtnHvi5Vk56HFYL306UqRUQm5KbL9rKnbnmmW/pw+GBkHBDVk3L
wcd3ci+BXOlDO0XxsE6wze9ydWaE+/g2XhuYuvibh+VKnhfKCt1GaUDfAtZgvznqF593zqnv/b1b
vDZy0i0IsB6JyqMRu/yBF0Tvr1mJEDKB/8Q509S5B3by8gEvdn4yNdVk/RY+7JnVnFvon3tkJ29e
0qsOVVreSdfdh9mXxrr3CKf9/Il9aJYDn/T7xZ8MLZ2Sd4hQcR8SodJX5hxmqihathtYVabl8bJ7
LG7VFeRJZz/ic0/wZCAJgQnX1dTlrHoC7kOf05wZNz96gGhuTKZcVTVUce9v+lxsKLE5WNxbDtFx
AesAkEswnemZrqB8dCdv2zlZCRVtH+DBoJ2JKVGdMwp8dxfR3JxFd+aqXMdr/f94YyerIZj1Yz10
adAsYalPtJWtwe8KccaZznHmAZ5a29pYkeTaY9XlPTXzdiE/GPEKumjWXJDpFfviDkr1s4aajz7i
N0/z1P7WKFJdedNIUUHGalvZ0jIhJqhkouMKOL2r5ec3eeblibn3TScJc/QIOpXmAoi3kTKvnfTc
Y/zIIuEomiZMApphn3zItt8bnZ1OQ/jWXRMrulHW6MGuvUVz5mv+8F7eNHTyMcMEl8Uw5rE68RDa
0FVYDc9NRx+8HcfGfq9jPVQwrpx8tbHvBy6+XOiCvS+tmUBUe1tCcQvb2yyo//z81XzQ/d61dfJd
GSYMYmo6tZU8qumTnt+h9Xfu5UzP5GTOeNfIybeEgVvtIXGHz2IxrlDFXOmsr+LrfhbNY7rgDD2V
JRTWZ5r9/NYIXXg/HZqx17WtT6sQ+s1qGxAW02LbnQuO+KBDvLk53C/vm1HGgmCEnGZ69WBFX3Ls
uZ+/os+fniafTOue6rlIy9BA0FtzJ44hfTEIqirnyLStP2/q3CPT3t+LPfRjHVQ0VZZHGYrkwd50
QLY/b+SjjaZj67KD6w9zlKydtILfIinyFDeyve+W48JZxTA7LtN25a2Vi/IpW+TzTp7hGRg28Tdp
93nrH+xo3jU+vc43Y5HiwdUD7pPXpT0k3q0CH4alXLsaaOZ9E3dn7vXDB2oqhqYRxGmrp2u+1gPk
l/nIDzqqMs8ADLX+F6nZfn5LIvzmb9/Xm1ZOekiLll+exLSS7vx6CZSoPrDGcBeTpR+OVwUqy4fy
org9v0sQ09PfmkbAwLIUw1IssWF98zg929VDZ6I2h70q9hfuuliizZGXe2URLWEFQBbiRsP433nL
+Kln/xactUarltiGvv0VumM7jqPCkcV20bBwC797qUZAEHRrdR6fByEcT70Jt9rM0wq7u42zymUM
RV7dcZYDYkraRFXW+ekqLCLPXTutpVtz2BWweORtmptQFlaDinRWQmx6GEU5PKZK7VbrUjWg69ca
vOkXsQQc+E5WFfeLlGQV++ABCZU7iY9HW9YDZOfLTEFmBwonCxrTEtHWxjWLjY+bPNBnuZ23pbZo
TSNUn3CMN8qFrI21cQO5SoLeUkGoMyqfhpIP2Q8XhCWsa6VUrSuz6zoAz14KH0EcSs6hz62gy2cO
Uhb+qh1NDRJStSaYwqqgf8QKkbJJZ+00XMAK7YDxNmxrKykaujxd3x9HSflSSFg1ncy4VjS9XSOT
6KwkuFR3IGzNeZtEP1vfBASZRDICWGhuSTUm6m6EwFzp2y91PIlbldKjA9GVUsDNkqrqc2S023xM
72NFXbO327I2PpRBde0bJSSqYffNsi2Y7s11ZA/3WpldDg2y0lm4dl3rCC8qMjLRZW6oO2KDQJA8
ls59ABGQkijAH5Dyk9oF9ENwkzpPDTyFqZSu1SRadQNiQP66Mm6j8LtZSEeFoJs8fPCR8BsMZdGZ
LbKHAVDS/v9Rdl67jWNbu32hnwBzuGVQtmTLcijfEI4kF3MOT3+G+hzg9FZvtPFfNVDtKloUucJc
8xtjQMjCNwdNHPioerkSlHOz246Jg9UnD5K+3oIzm4ujAkyqjcG3pM4GeHRUTe6gQBCc3kPnoXZo
2iVxwg2UnpVwcpt2pRlHRaaFH8KyslXUvUMwnkAi72T9IFmHevwcoOpJuIvb7WJduu5NRzdQwDNP
fR3MdL6e+o+E1kAQZOn804Gtgg3ozzSfS5lPAt/LltmbB/rwlXRLw03WAJoDscFQNqbUBWTYh8pz
CBkvsp5SfWMCGSIL2OqH0X7XE6ianbcYu3DaL8taElvFOkCi4BQS4ywOex24C+KGvEVqucDvPtcg
kJboj2yA18jga0MRszYpoA5hA529q8xioymnrkf0h+BFGNAtZhhle2daX3URGVpUDdCcfCrHeJui
awnPQqZfSUbqQDPwFB7spl/LcNzN4TWcfsyKPaVXl8Kz600Xb3JYuFBS0X7xA15nQ875yPs7sGee
FmMN11ZT+yF1ZZCUWO6mo0nyrMFyMCd7VaV0c49y2zPKzyrec5wTKneF8mG1O5nTEH0zZuuIyYaA
IevTLl6F7VYSpxbIp0onNP+HtGh+KMMzdoBc3M/D25D/CH3dqqsFLb0af43iLVpezeFxmr8U6LY2
rOnwGUO7izyeh+kdEwDHPJQFlyUw2otF8aTJ7iw4LMJ8UsptOWxbXqI5lWEDDtzxipia6g70ZuTg
XJrGHxhTa6DVnUIwB1ow+AMthYo0ewb9Y/ZQ+Iulla7ctoc5WScFavMnNaE9AUhy8YFByIQ9NlFN
Miwvbh+j7s+VisBAZMSrSGW4OVrtW9F8ywbBXNuDhZqDL6rTe1k9Qs5V7ArUM6og5hYA9tXaUp+I
zPF07rp6X0AWUyBMmkZJhHxnMwwa91MIEz6t3GY4E23xK1PzCKpz1P6uFg/9cGz0lwyyQduuEhaA
xnBXwy8NEbiqPr2iblptRmgw2SlTES6euox4pptwU7oY9l53lKQVL4waXhb5Z5IjL+o/AJfo7cfY
3knxk9Rc1OmQi9UIZts4VDGdLmsbLPPV21BvcG0nyVrqDnF50UCHUbDBA3S4LrCxMOEoeJuKvYlG
pVtbLTqRlSjWXcTFkwtro1IcUbokQqW15iHutHNDinnp1jnjdr/poqOo+AKU5AgMow91GoDb4xht
E/3FrM8MK9lCgamBA/cxqQ39vh+0k3xXZmBxsLPYR8JkroPPVmEoyStSt4T7qtaXwmUXTTSA5Pdm
BGKSY6im/cjMLwPudL4QqRUkq1CVE7lL1DcNfKomP6Xgv5UI5EkO5DiuV0p7ZzUgOsl4xA90oo+Q
0dLWCiIitQDNx/AONvIaSYOvIWrJm4rfqPRqy4L3kfmtw6BJoKYx86C4BsbvKoa8JB39oszIBsq0
wmxJePn6hFErO0pOkLFmhVwEIHI5LYZ5jOSjaPNHqPSsybX0vgiflUjspcj2c+7XmIpgwTVIISvQ
ldKLzVcOQB5Ioexwv3ox35AlrMazNOM8Ls8ak+RV8irG8DhN+MEAhabTa08uH0M8vjUCVNrWnl6a
heFAzZ4X6Swm4lkQLuMkMK2jGr5fiYpmqb460VcbbkXdvVjlfsqiBwMjXBPfIZRyZeW+J3mfmxQe
sj8xaN7c0foXWzSkpIj5BPrkqHiwIRdtW0OiMCzVeJTsUNOftdFgV98v8d6W0AG6GNXPvfQ45vku
qeUHk+yZ0QyffQe/WVURvtERaph0giP42plpvRsWyE/yeIS3fGqG+glq3Moe6k2NYQ/y+VfnME5N
Q5L7C95A4qUL37NiebYEOCnBZ2M42p6/KBHRb961EQz4GJ3MGOd5KJt+rTPSI6ymBDCoumfDLGs0
GrXL60w3L1EArZyheRIH7Gdu0zt73Wm/EE6sjYLxTaiUS8ugDpv3hfs6gtWXJu0FJOxOASxD1p/I
1rpeTkQL0jx8IsEMIjbbhDOIyli/Ereir1TW9sIkZ1ss0a5piRcfO7jboTjK4K/T+r0tVK9J/hTq
U1cF6AqympxT7/ZwYRhp1GFXWjiTGzxPVoDXNsTlpY1ulX8w6jnG/aK9FN9SvLVBUkMiUZVDaD5X
yEaSD8fiYz9PJCiIASGhgKYu02mLLa5fxQZ7oN52ndmXjAf91YLHgCPAm42zZD8y4QFEwXVejk/t
g5Q8SNWjkpzSea1+Fm9oERNplcBxiI0nJpYlXzsmFgOcSus8XyHezH2o+NfSZuKr1j1k6J6vvuEW
wsQrzopxH+t++mhTik7fCmuv225MIxhCJvsk+l1peukGHgbJdcIfqs/jNwBZpOWlKmlsCnk33bjZ
mYGWgmj25lcVokGD2dlF/QSDL6rvQqrdz2AmMzlYGENnt2OHnMBmLneWGSwaisHSZQqnYtm4lV4F
rKoVIyjUs5E9LSZbtpjcjAvuwouVh1D/AuRnakFGdoxVCL/qo6rsYHwNoNaR37Ci91Bgm+a3BCAP
tqLyJ67gMr2XzZ6GZzRBf6rmaUQr2xUfFc95eNZzCAWBkABXjYzYzHFLD5MLyKfBmKiO3Z+2NlZS
srE5a7taMAt+U/60404q6pPQV5agR6Ri0RLId4wgFSHl8Dvq369gwBmVI9VKjlbnd4FaS+mh/D6q
3Wro7ycMGTSkJfOjurw5AIOkfda+EnDwCuu7jJHRmhBTOEM0Yc5bIvJL0Ew1vHwDYpsVxYGpIg2K
OHnGRjkPZEfRvzyo+m4sIl8aKAb3SNHA9A5uC6VA8QxlVaOU2IfwZO/Mt6HFRCet6xLKFPnXYHw2
gU0uvk0EiC5IVwHa1oEU4+0BFMK0xnadSJFvObkr2aqroktLOanR9csVZoY0Gs0U1Za4D3Di2LnM
6K4zoLI261dF/yGzUmZKjXOU6axumiUwNWMrW+tIuotHZVOfomGlN2tdCYSzn5b19AJ+QAFxTaVy
OaS63wIQaoVN9TeIROkOk8+XAM5BHeD12fed9GWLHftTXIfh7MZrc683GxOfwegTVu8mdkV+zvBI
z9ZZewPDAAFq8bFHxNfc9bNtbeovefkcMk8Z6EAnsufGtauPq+yJJScKHfoxxyZoh5VsBTWlEhmI
OqPa/QKpP7yj5w67GWvIcnqw8p+qCKr4YaxOubNJT3wfIW/DWPoFeifKRHSQDasYoi0HbBknT+4Q
+gTVJNuDsJ+w1FqOEe+8B6dTQrCkPcvSMR85FPSk4rVjqqgQJOW8imvlTaHTUHPTx/KH7n2+z3Kl
L8f+Twx2G+9eSPpyNZh78zAYZx5qov1yscFxrv5Ehos+XEWB+joe06dQ+XZA3FuBnQa67SswZNu7
SNnSvWwcCiVIosBQL1nLpOXGLwkbLXahOXPbSmp3WrIm8D7SdWi+xvm7wULexFbuBHYfiMnX/fyB
5zBBpjOu64wgqUcWWFf2oEqxvo94zQo/KwKMOkm5pU4i5HtelLE+Q2Qnl59VfvITd6+kEm2LF2fN
bWe+oV3mzowDnZsnX0rxgilrBMAV3SeJN56Lkc3WEXdP91Yw5LwhX44fs/YYJns83E3JVOrOzh8w
ZL16Qqe1ZIHGLi8mC5QtR3lvHThzZxuFSH6R3SomBJtdFBRqk0cIi5+sq0vdrVtIosZyx+jYEHrc
l2crhay5Sl7QyEblTkTeUt4PD5Vw9WKfMEGkeFPQaBD039X7XLyozGyXEaFGvAYJCgatjbZNsen5
63ft9/zTl1tF2g6M600wt5cUBUR+h9wlNXbtdNAJaqqPwG0toPjJN/+4uqt1hmwvxkVElnllz7iY
3oCNW3qghZtU3jDRcshsLCeym7J8rxzD8oC1Nt3axatlroY8sNWjNQXt4TqpARcl54EUFJcLGpzq
naR9xjxIvWkxecFltIM/ORrgbjotzimzDu3PtdEHTaqsuRM2Z1QSNMRiDauDdiZmquybZmtSqKAI
N27ATob5iuUAFN869gYpC+pio+j+DChwsYKFF4Jgr0vL8tpB2py/g6vW+nU0+mV8F5u8DQLvhrld
yjd12tUE5BZPL72CbTKbmy9RbWVaQwGy6n74LCl+2bgZjgniJE8dVWNWa0QbFfCSF5VVOcHq9MmW
vvt4u4w/ZffU959QyRlnlbdWhQQ1nwiAYeJxbVCX1jmpV3N1j87GNt4gIrbD+yAfM/1bb1ZNxLPp
LU8Ro2mZ+GDCoEd79UfRrbucEYYoqhvJXzX/Fm5FEMljGkzn9jsTB+TP7W58rgo3OjLAdt1Jy852
tpP6k5ZrWKSZiFtMSjXWoo2WCC8KX/p2NdfnrrmLGQ/mixLVq2J+NqsnY/xO2qe0R2V6kcbFK8U+
y+806U9t+qK9JNELKkcnexP2Ri2Rg5cXBUd1/WgxgpaxW9hf7V01fiFSKfOz3vkEkDqFd401QO8Q
mWEKqdc9FRSpndwczSb+TV4MdD72tzM+tOER3pHINvqjNfuDAWkIcYru2nFgRF6WfuLU9tDsFnPj
YtJiiOntT1N7Xkb0AMteQpfhrPACQe7jEVacj8ramPGpkQ8laG421OCMRrckWO4a6VHNnzQmY+UR
tq7Z/DHZBc3lBjw+MUP+OV+y6Dba44bsANdbK23aRjO54mdbZY1GcWNWDy2eJqf3U9VFkZIg/Ztn
NMPmDgyeyxKYb7OOtgKcF2heVLWcSZrNPoWnvASh4+rmwaieh6Ow2UOdcgiKpvVgs02dqRok1bZp
vA57C7p6V79zXslY5u95egzXVDq68pwzvHMjUAaYZ50wFPbX/mFhg5vehXh6LBQVnDxFMciHIFkA
sPo9W46ATTfAP+WLzUFPIKzYKiSkHgXTyUfHMusQ4tFlXNX9ovZMe8OOWRMbI4OD7zcOIz9znExg
PFjGfRV91m0GhmEvuusMYFQMfy1Z4LX21fAP1p7IT5wvBViMimijDCeaVOJonQ4HE9KgSoOw2wh/
kD02ogbSxUPfrxHlMmFn0uW64s7fevM7xNEkiIIfSe+3wIYvGcu3kZQYtSkA0Ei6rCOopAnLGeMV
ZbKJ2UqjGjd4g7Iuu42FrhI1bPJeR5c2u8une8pRpbZR4bPK0uts2+sYZ9d838ImKrHtYOp04QuW
TcB8Tmtzj4Dd3Et459KzIVbXylWCy5MNTTDoW4OmNLv4yKZ7nRnsWjDVv0QUegUoAmgDKB29Wl3z
vqj9SiRf40yC8KhB5lCDXvCyM9F9YuTTSz9Fc6L6xdv0vCzUyxAxrFIDHLSrb+KXmpZ1rsQSOdZ3
kvSCTDwZNtw5uBlOP6OI6lYNd9Ssvcj0y9RHK6I6D3p1ku5ZCDW0hqYB4hap2SXFtqJc9JjjAGnJ
vFLWk7apurcHUJAet9DSLn3hR2+zrW7N7q6nFKpVz0m8ttnAO+i4902m7PMphKj31O5UuOxSvbX3
BoEXPGkqt/ktUh5tbXab6AQvFN0twAXpToshRIVHA6ISIVhDbKQGy9t5dtYiuzcdH8QcXzYygYIZ
LtqlLcSqFYElhz2w4ZvNGqxcNfij3UPVvn6mkhap0mNBhMRheg4jvL+bCgry59DraDbcUH1oo7vM
XOUo2ni0wN+pK7HsMuOhSO8pftFcyJqXUp2xH7JA6YNc37YJJluvz93B2pbiMrzr9zq783zVouyV
1zCE22xfUnn12O2bLGeTzSz80qJkiVnOdRw6ojwNDx6l03iNCIsi1lGJmGyPS/FKEdQZvhZ57dTP
o+4hW0UebCbX95IPlNTBZB4TlL6NpwKJUZ5HdlUU6+YcOuGX5CDpIEfSrsdlnzd3kqoFy0IjLnU2
K4QkQ62UQaiZ/xgU8ajOM8z8dMObWDZxfd+zseS1C39oPsS92X0bRcDEIrGgRpNRQJLwmvg4suC7
pKzTws6bEu6DHsSW8EPWW23vykykfX5RKIHZ/Z4NlQJZMiE8o27GFx6fqVr1dXGwDXZMr0O5wSLA
J6biYJFPyikqrce35ion9tEemWclDZaTsD+l8JLIvUv13U1/StnVPp3qxNjUp+sMI09HdeJuqPbS
6E/pc94G8rAGO6k/6gLNkt9kPqcDUfOgsNcatzm4M3aDD3SCyBmeEhe64Fz6dbPVeQaxKqsnNIgW
C7SIb2HFJrSgb8T4MqfzrHymNUWnymKLYPiC0TeOdQ/GobdQ0V20wh3AmQjKm5U4YX9ht8FWI3qe
SpXHF0sBXBVq7sWlH5KNVrF4VOecWkOzWqQuKHRxVMT0oTcdWJDpfuTPbXnJ/Tqp36PrkU+jOiZ2
OmPnpNYHZzjIJjrurQFpdm2kwxNIOCtQLRlGI5wMbzASFYqCmS+xl6aLskUOdEVUNEAWoDFTwJUr
Srkg1SAQi0IGTDFL8w7IJn/L4fgEir7MeKvLu6YZ47vFENGpDXW2Znqqzwu/PcyHrSa3A1UhEY4r
wxDpTh/LrSEPlOqjR3J+9jHNho0a5fddVw1r9L4qOkIq9qEGaqxjyWQUtV866Gr0UvK7UQ6MK9g8
q1cpxnfFcY6NgYpNL+0ni/fFGuIdjr9HyVK3Wd74qcZ0oFLNb3OeyyaV7ySpoNmP0nwbmZsM4QsU
KXHJlbQ75It5Irz5p9f0J9G2u0ILtw3Q1x7qlJcurHvFuI1Ne5/I1nenXVcTKdrxPJ4KX7Fovus0
6bOPhp9EqhmuIkAcwpF3zizz/6G8bKap+QR1lq1yB5QwwfaT1fbti+XU2atem8VBidlRjkNhr4iU
iXObMxE1ImTXBZVwI/jBp1jiqYCVO560rpLgLvZ1f7ETXbnOExwf+sg28JXZbZmJT3CpSXQYo2W0
drlmCv2ZNEU5nKdJ4XtSqNtfXeIhv+2cjaryWKQ9xObJyaJ+X0pypTzRYpYh9M70uinv02ZmfxKO
6RwRW7GHD44IgCILaAVcMZ7w/FohxrIsS5sEyR/qW0+GePCBv0Zln6K0TFaOpGAbtDSp30cyNAPI
PTGV1cEyKg5JsGYfumTIXpMcBsNm6SCPbweDyD3ASNjVTHdGKv+AV0UGB2QsYr+Epn7ctaYq9QH4
B/58rst+PI0RHhQexus4Wigjxa5MSSuFmWXoK45C0M2sE4f7xJortCj2AwU0dtdwarYfI2jpEGHn
pqEw2ZddZE7eAjrjulcPq1G919S4GJ/josjZbVnOlDunJpuGcGuB61Y3Kcqxs13HavJBmA5bVTGN
lul2HNfGrnA4zqQheer1iub4AsGtF89JMwWZo5XXZUgY8k0wSVUpRZa4kunCoyY7aXlNcSNbcmVr
oc+SoiCX7JT9lKTlRvxHwf86nUdk4M1LZOlh1rA3qtrWDoqwbb7KJlVQWSUlhdUigTC0yQVe6GXI
2mndFHryPShi+GmHhBNCenvmgpdskoGe5ENSiq3mYBDCwiHZTkmxUeuG9gvnjDZsw04JtS9LTQ3J
d6ZKMleVHFdiHfUO9p9JsxLsPAmm1FHVkfxklmyNrLgbK1npk4RaVysNvXWzQSqNbWMq1UZpsug0
JESQVpYNjJ35kVWYPNJejQOlM+PcVROHgsLME12sFFKMUHbKakAQGXGDqFPPCHoznSchwFMzxfgu
QcvsnW5RxcWYUFetmlygXVZaoSYrE//bW54owO/q2QjfbLlXvurRYObPk0KdwCq3nMFX4Bds3M2h
qDZaJ9fqqShae6d1zN/TXKpemU/Jrs8TR+yhdkh5oNbZyFFA3nWJt0iDxTovTNQ+qCAJ0zQyjizg
BSiYCtenGvoU05PXutCuLsMZDaYjhwk0/ygz1a8RykP9XlUqBwW2bJYhQsWONll54L+BMyxF9uD0
Ys4+HW1heQ3wnzE9xjP/XhYM1RQYJPncijTRwTZpRrLJkyw2fLjlOc6+aEw4uMnr+qWd+2zYFwCT
WRdieprXJR+oDUoewPK+x14suLU94KVi6XM6FiDZIR/rKN9G/BrEwzOFLUgfKiA1pK7Cb2VEGYWW
RkjdtIrrxPwMew0Pbt6OhgLPXA4xcGQl46LWWcOrHDdYuatMhDtzKjX2m02zcNYJYooP1JRkSDi4
67Yp3qq7KZ6VIydco+43pVYBL68XCrtGXvNc4+4coWfm89zAZVeWCsJZMmvrBsYXEwgDCGoVvRXR
xgL9t/jGrCcXQ8pNVl71QFVZAk8HnQRxEKKbVjaEB8C3kbwrtQJbZAs5eg1cJnkFX2n0FNdpPb9A
26j6daekO7WMh63WV/2ySSc6MZ6bpVYpCbVzxok+zrVLMSi+CTb/wRHh/BaJeDnSRtWF33brkHLP
J01T1hY+JtkzJkOv/FkflG7lFEztG73Qe/XBbKeieDBKe6rxI2TGUuc7fZkNCZ7RLE8/bcRscOpS
Lawwm8wF71Oam6CuKlo6PibNLqcDST8cCog/lk6BWtazjC31Bmwhgz8G35EAXjmZ904e4+YgopT0
bwZ5feNs1ho8JiOXHQnm1GwMr1bUt8l+iNq0WbXod0qe3GVEot1bSulnphAXdUAAR1nNIFWr6h1r
BDB0OZN1FpbsqPNJAl8vq85ER6Q69ddu0jL87oDElpvClGfFG9JyKJFHT5Qp+lDOHOxjE4cR6ONH
2kCHJMPQqhlYCjFE5FMgKSq6KFEALeUwN7S0jWaPFF0VaREF5TdHUzalWcvTJupCDROZyOElIoxN
ofcmURJMpbWUK9o/lIpu5JxhcYbNRluDmGmyLfoxj64s89TA42Pm1z6NOaJB8quL7LzTMAHxc5Qs
eg1KCbvYGoU3afXrQ0zQOvnitkbdu23iSP1qLNaRm0I4UHJo/CvC+XsMOdYaPUA2afFQGuEkw7+U
ElvflvXC/HRQtTkxPjEPUI4ucrW2It9IGxHVHNLEdvunMOoBV6JCB9D4hh4Ds1Zqygsu6G7g5Ced
RIVWs2ssf9KKrvMc5EEyrEVNTA9RmFD2SmtbE6uyaDgKry21d/5wMKnwYEQ0MAm3LBFKr3i28Hbm
0Gpnv43aXrA3yrV5herFhAFpDe34aibA2OT+qlF35BQJIapsMtXSmFXF44gZhpMjOb26dWlAKYsE
/7dptVW0KkgPExvhN4h901JQFUPjuvLvRg1D8VTbJlAWw6o+qsWSVTcfpyXjBCILDV9W5mH2JN0A
Oj53jZNuAR8P7VoPF6rR3VwL4ReF1nZ7DTRrce5qLXW2mVZGNvI83vtDYYsZhm08qYtn9nw5Xjmn
g+0vZiaygKeRwzqatqQ4oKnIXnZxK49OIE3xFTvuLBy6DFcC+oHu2MJY23Ns5QHN+5OMzwvoEyW1
mrLPktDFdaqlUtSb0Ya+/lgtqW57djHCdc2FEscc33eO0rNRN5udGo48+TRZojizh5hDKbhkT70d
D3wGeXD6j6KVymi1ZNRzqyhuOHWXl9aPhEp/R9iJ6wKAMe+UNI0W/bRQLUfWQhaNwX6Y4rNfSUov
FYGaxhieYEuPyapxSpi2BwuLBZQ3fOcIxAOYyp2iBm0k2vHLkhfJgNE0LyHsITK8E4XXpRoB5MKD
iGAxRSNnIENjjw+mqOTwqewm2+ZgeESBrfSR3D32UOu0c9slVhXIsEA4ikvRWFd72zSr/GKbmowc
HYu5c0ZYMtov6tJaD6IyJCD2od6wZpgVcbfEoqo+K6d2Gg5WyVeihqRQpPEGnytbJd2MxorFFD77
EnJ70HeVnoKJljQ2i7IOIQ9beqFv4YvN7S6KgEtseYzncD9Lhu7QdB7ZSUZZYQ6zrZLOk1ilTALt
eqlEqJwqOe2kU29NA/44XZMqtxoV/VxFdvU1syebaS7Qf4Q6Pi4zsqI4QerVq1Q9WHitMqBAxoYs
lZKC6o8ia9OLsr8ANByhOsVJ3f3EKWvJVTkPPWfgaVibQR/FMRvNeJIwwDPCpBsSwEt5x27LAmHV
w91HSNTw2MBt77qAWEC8bEvbaMxNPiuUhHsMk+hTHUu7nyWtaPb0NHLuOy0VyyWJr1nfJ3ZmWgfF
7lLagUZLB+gRAUT2Hda62raXU05SHceeoLypVkMBS+G3dXm49cpzBMtpynB68zlaleC4uRW0oSWt
oTZbue8tNjG8oI2vTHHa86W3xp92qHV1reJLst/UPKs0et9mBIvrvmuzbk2jtIw+zm6niuUAWN0d
Sygn2Ti5MJnOCk2kdTDnSRojb8cn8sHqn48uGT29MguvH1vzFEz5DMV9znRz3vR6PrGADTsp6daV
MfdAv9J6USnvL0vcfFZZK/K3ia6b5oxAcOmR0Yky6S7Q4WrK0ewRkFP2g9QN0J80/hkvbUZpeCoc
s6KqqDRaT7lTNgtza8dXk/dQhLYDaTulNFwNDqVFIZxyOc2SKverMuuBfZTJLIbz3FaifOTBq3A+
ZwRrL6qxdNHLTAtZdtfYDkIKURjUxEbTbukBUeWJ7c//AHpdwvR6tHAd1eeADz6HW0DU9qGR+dG1
LenIi/6HiT5sGmoRLk927XAQb/Lm5iOQeG/Qc80B1F8Bdk8YYCX/l3bga//0f3bD0g6rmqrJOKuo
xm03bDJCMEszItDDq72mFI5kLLgGBhPVTS6qn0IQ+6XN+a82339cEl4TSjxZtcxbwk82zaR3r1Gt
jHbjlQm4by154WrxAI08cGzx/Vs88bbrXufRvwKi/t8Fb3E/jKpsVyouSGNplFoeJpRf4gP/4O/8
dQlDs+BaWgr0w5vUArjXVjOvXYHCsijo60T6KFAXWT+zskmkR4JPvUT9S1eOMA8jSo2F2vzpjTxd
Vv/+jd4mAGBc4FqyHWAbDhgl46ZnvaMxJssH1vrY4z0pnP/UV/vyPNuaK1Pt++3LvL23f13OBOth
6tC14XD9Zzc11hje+OvlaNK8ViHIqHm06K8HKthccD37VOFXv8U1/utVLce2ZApTwCpuerjHfEiH
biq5KpXqUdkjt/r3u/iPDNlfn+tvV7je5r/1qresIo1RrnR3Qu+QVx+KHBPBi2nvioTlL1im3UX0
700YHyO1PSyttkU60dFWPCa/3ePbiO/Nw3WLy+izpXXGmIdL3kH5fKNl3zXWzg6QxNo8//vnvk08
cCkHsiEMKcUwYabcPMeilLWiZuB0OfErq2pHXvPoxFdfpbYd63Cn2r+ByG4DTP/3ikxpJv34sqXd
BJjGahISa2UIUiiwHJpTZvluoUVMezaX+pd3478NPXy8/3+xmwQTDfGaPClcjAOjQ7hWYfcSntP9
3q/p1eQoa2X5/35Db5/U2493c0MXnS5dClW08FTDoeho/hz/t4k5gzylphvEY+zrV6bc3MFEzKXh
JIKe4daytlqa5gdm7uaXVOXt93S9CgQfW1dknfDC7UQxTtrUo/0G17Iob+H8nsivMUaPazsstofN
v9+12yjM7cVu3j61VKhCOFdFI/0HYJMx643uyOnwv1/mH8P27XVubl3X2dReZq4zqJLXoivgET1T
I9kWdK9wICGbuJhpgcQc9MuVf/uEt09iVSqzxWGBG7eBdKJm7wn/Cp+iw8Z+BGTvcSp8kn9DqvyD
XMAHVh2bOUoF+Wdat9FHdIpN3dd0j1zJd9er0u+xbGgyjpugXOs+4IbrexBeBg87HzqI7bUBbfvb
W3H9/v6+BLj9NW6+X81KY4GqM+QsH3nwUtjhl2x18lovUgUDumKt//e3m7SdzfkJiw7b1m6mKZkd
oiFlfO420F7NmPSWa61q1h3oyTkZNAJhrljx0GLz7xe+fWuu04iqqbotw+O1mCD/cxqhJJU0/ATt
PXb+OGXhRR6abwvtb1dsW+3p3y/2DxrGX1cjXaVbLDpNSuf/ebWcBUHYtLLuioMdmOsEEgPh4K9h
N6/iTePJ+99DXbfj2+0lr///b/OkpNtjHCVcMmwnD5asqwI6//eP9V8vYRPUMmzOg2zj5iWdHb0y
sBjpQGboHVpMnf7D8vHfr3E77/013f9t1XRz53Rj0VOp6nS34xVh1Z05u1HNV+nAyT4LvskLx+Kc
G84vH+32Pfjrsn9bZdx8NLSaQrOv6xiy1TSA3tfdH8cgomT/EmTUbpcQf12IR4KHkTU3t/E/v6a2
SnBK9SzTotwfg/yIzim8y/fWY7gmTbNrLjQncR7qU+neSndd7VWtm1N88uL32afaHCr+FJAu9wvv
t7Wc+l/uvUnAXJE1vlvTvM09phmbYNxvmpv/aJ/2bn4zf6zXNpgDNZi/409lw7FbMP3QFpmd6Tmv
jtRiAnqFWVnGQRjMv7yytyMzt8qSmeB4iwwSp7eJ6m6Zp7gbaOYu2uYjtIXfj2wgc13/BRrwj8nn
9kI3U0AZhjZyBC7U1YT4U7ErNeckCu3Rjpt9bjobTn/pgaod0wVD/dvV/8tb9X9IO68dyZGkSz8R
sdQCWOxFMHTqqsxSN0R1CWoGtXr6/Txn8FcEgwhu9QLTAzQaSAt3mpubmx0752KZk8jki17iiWnk
1XDsNvAD7YAF+b9ge1sJ5hwgXM7aer19yG6bpF546YQeryTaR5gs1efQ+Iyo6UKmfB1tVR49lgPj
rwYz2TTKD6GpexIvBggzKS8CT2gZ0QxAPZwUaN+Yrrm9nmtPUSFcJazrPJ8NCC0u1zP6gRLZzGUi
Oybv/Tjeo1q4MiiQ/70ZDoeFTAeFH2ahL82kZcmLkVYr8JodyhlbT/1HDoL1bSMzDx5RA9BMC14O
GQr/yWJ4UCI6pLbGaiyZqwJy8LUxq7uCFqaUjtmdHqvJWmH+CT2Tz1DsU/JPfoyn8Bl++98np/9+
++dcB8bLX6NerrmudUT/oH9nHDVyY6tfAdHYqi1THkyA3TZ1NRFtkqOer3wS+/vQMEsKeuwvALQd
SFtXEHNqewDb69Mh+q656drf2gtf9fowqKZJ55UZZNWGEGXyVYtYyprCyFlhG/sMkpSvSG4v8Q3M
bCMQE3I9k8oOGd/kozKVTMu15kDE6AqprcWUABMAffAkDUtcP3OmVNtRbKxQDJ5mOnpvOlppgLo8
6TKDhL2rnX7U7b0SPt/+XNdnnHTKlDWVMgd32dVpqDPPSHxDpxWdH9uakpWnqPRHGzD1IQnzmAJT
vm3yij5SmGNsXGFmna+lTjOQ2qDL7rcaNvUvg/Qptz9FGSgr6b7XNjad9CHweXydtlr39bblayfR
SNep5Si6gp7D9PtF5qDXWazraCrTlWUuLluphtQvrE+d2dP3tEBUyKBJnfqiJSE3UzmDvlrXaxD3
BxgPmMP198a2BPeysg/azjjaX+hXN/fIdB30u+I5Xec7D77Ynwt0z8Lvz58G7LUmazLeAlMQ/zc5
jWUkd92o8lv6nKkWNI92eQM2lob6ye0GkOVdE+07q2Du0zf/lpVPGFcVh2aWyT5Qz7sMO5Xva0Fu
F6TrzG5K9Xev/nj7g17xWbxb0GUVmmdZA94r7pSzfLmvjTxlWk4XyGPYAhjDVgMXsLAr2EEZEyvW
xZeiXMtbDbrnZf6D92LAdHuJB/9jXxzjM/tdqGWxGrNCraEF5tIfyA7WVvCfZ8E2Tlz1h7MDUL8J
186h2C8sfsbPCERQ7/CBceapn9XKQOgIEnIOWoyor++TdbCt7+xu19/FDwxJrBWXiYCPkrRnWum2
8evLmrtNQbQDT0cWYHq/0Q7tdD8ykIUfoF55spo3e4ls+DoEEvbA9PFWYX040GRvUdGzYgACq0wH
q+vgwuZRrcpjrf9XZuJCZeJCZIe/NPmK4oAIyQOqn1dqBHUTBYUiYykeDTdy8gNYJGgzvhWmtkCg
PJMXaGLboHl9ZxiSJw6rWl6OvtzIvn2U3X4NoitaBxBHM4gFfcAK3oD1Em3SzKeCr1mFfVjh2UxF
63IfC85l37Zc9LLPxKci7UPezcnSs3Lma11YUS+t2B1ptpljBRTFV0setgWjTa2ZrB36Yn/texem
JjENtpE+tX1MIf/I4CXSuep3VUp3t61cR07gbJwq0miH4zUtikNKoqeSk6qM8x2H7BjI913cH4ye
11v0pOUPQ/n3WygscuPDpWIbvGcut5DitxqnY6JyF0NObVoPpRXt9PEDqImF9PSKO8akKk1ibygO
jwTtqpCCeHASNSShVG6D14SZgS/em/NUHxCfdpXm2V4z4bkdJEDMK9pIj/VuqZJzfRVf/ABr8nhJ
MsMULTlgDqO2Q+Z0I0NfcvsDzuQZlzYm+6lm1iAnYpHVpgVduxW82PSKrB2d6s0iddj1u9sSFQHF
dDjZFAUn4aqk0BuaCrN9cfrbLJ+JHW6cvYEEXSsgg+ikLi3v+sSJL2jzwrcNNF6mL+tMkisbuBNg
ZahMQKbtK5gg5I7EJrzLIPYIRVL3aJrZL8t4sRLmhZvw1YKNoAW42TjKwnm56gbgU4RrmpAQAlFc
mhYeQBK1VT0CCNR32tZB7R2mlq3jivKCCUYftoJFEYC5LdAQeaAMS3RDLO3yxOA7LXxwYtTWOv0z
Umrym/Ln2IJJpCW/4E3XYZSvCmrAoitA8vieCpxf9U5bDbEBaNN7049QZ0kuBc+N+iQ92Cv/a7+j
mIMg5dIdv2R1UtWwMklqFAur6q5f03LdG/AN8JYano2dqGvrn5HB1Bebytcba/MU1/meIOeu86rK
QBy08jGr78yj065khk4YqX1q9+Wm34CIraGnDlby/fI3vY67l6bFTzvb5ySz7czv4IzTd/VB2ZsH
UW3Nd9XSzopb4vLSt2X4YOkwmygRXdEWwoqohIoifGfn78nMo7Xjmk+Yct3sYSnczS3q3NhkUfBc
6BlVsv8u6i7c1RtzK++XzMzkw2JRuKlD7Q8S50nIQ3fEr4IWO4M7brN79Xf+9fQSbM01tOXretcA
9TnULigWSGQ3tw/I/BL/mJ4kABWNrLSDSut9P+NjuOu2UOZsrcNtM9cXx+UKJ5d/Y8JwkemYseHt
aU93cVUunfQlE+K/n3lgjuwqEwaYaLfaNnCHN/J788AludFce9s+dP+oS+n0zIV8uSwRB85sMuOQ
aM2AzWKjbNvnmMm94SACDMh9V10njwkdh/hj/0aPq3pOPy6RcM+uWaNbrVGq1cxpra/PuzSMRrFm
5i8G5Tnuf9/+bteBjAWeGZhsamJVSh+LBfaV9FL2iDvWkMaA7r9tZibBvrQz2Ugz04IuMrETf+rX
DBvu/KPgcx1FD9DVt0zeLgSSpZ2bHO0oLpkUfF+YRg5P65sByYU1XT/0Ltc0ueaKLO2qUWNNIlTJ
D+GLUcLRxZjC6j9OGW2krx6TspXbWSuKprfNzx7ssy83uYLMkw9mzcN6M2SMCQT3afZJ5Ul2YkBS
0V60Gm/9dtvkzJ7ahkGhxhSIpmsYFfhpTQn6ceWgjA6xh8qkzG0LM+54YWHy1eIeTQkgmgzxxX67
TgDrb8tIt+8ytTMXihTiT00uGl6vlGBoWFL3mr6/FPj0ZEuqxpWvMxVoh25aoP4Oj7+ydG3Pbdu5
pUkITsqxi4yoZiA4/xlrHx17oVg40xHlIXS2lGnw7UiR7AAD5Vr66O+zNdIE8iHapm6x7tbMvPUr
mK7NBf+f30DCEt+EyDStcxiD7cHyyQZ6xU8Qg/CwACjVfilhvuAUM55umwqdFDpVOsucxA4Bb2As
SDAt9SbDztpbL3svFpOmjFYbb2rTUr4L6rXZpa+3vVETX+bKRxTLtlBeQKtv+vSTPb0Byp7j8BAJ
MmTjIP4xvLWH7CAkdmgkchOAnHqgULDt1ton+07dSzv9KbsLPvHAEPpaH6y1fLcUTmcij22hM6Xq
FL45jZMdScZwMKEUH1ddFEt7ObPzjylkYT8Go86eggCcKbws2eje3o65Dw5jq0zXSehXTuu0PgU1
YJ0Bd4Vj1i+OIhWPY9W1D7ktM/nc2czq3jYoQth0+6F91nTeUnjZFMfR1k7e+TKko6HhQKnB9KsD
m5DFfIW5BXL8yHDG9rbFuY3l2cbTG11nFSGvy/veN+U+8GV8Oo0G8OljYN3VvVw/Vpku/w40vbsv
VfrF/8IoHSlW6FBfmF7ybarRGzWbcYWANFSm46bU7xoofnTGP2PKX7etzUYL+8ycCFdnOQ1MY5Lc
njAniOPHten26rtIGjQQohwbfUvegoelYDEX2G121tYQenBAmF8aZWbRKBRmqCA/6GD0K6yV3zXt
Tm9hC7i9vlkvPbMk/vvZ8urRULtcxZLgg8rVfjPS02uSb0n3ctvQe9Y+dU+kXAG/Ef6cK6bfEDHs
vEmIDvZD8SncF5v48RTSWIu2zkb0EqSjQ00jdDXmo97r3EuggrmL5fwHTL5kCXg+NEV4imCO8+19
2JkLmzlTSadAebbGyXfTtY7zl2LC+gglh/Yl/gBLmSttoGPU17Aob+oXXrybcrESNeum55Yn3xEx
s8B73916rZDuJ9v2Tv1ar1bw5PBEk9bMRi6lVHNOem5yktAF8dicpJzFJvAKSNDJ1UYGx/jP236z
uLJJ5ubkmj8mBWY65A3gzHHjI5gVadO69spbRfv8mD8sAtLnLlEhB0Bzj74ALfbLYxFnjEAlYm2l
WnxtqGr7VvWpsNIfDOdtPUiPEzuFu3SJqn0uhDui4c6Z1+grTlITvwEc3gkXzQNp45/e2jB6MbJP
Uare+SDjwyXV2yvsn0lR+Nzg5Ezk2TimzYDBdluAIghc82jarvPDAAgXrIt188V7cn7XJgXU7ov0
kv6kvbCIh52LQec/YnJqtHAc6rjnRwSDsTfrYB0MByi8CmuhbzH7Uc92d3JGWh9ERScWSyn1Ptum
u0bomC6+peZeb2wq49nUUIG/T+sX7RiFiK2/21Fga9sUwLNjl1mXnfbdePPgyXP/dpzhP9/xj0n1
0l/Dpsy9QYIr0tGhgBz2UawuXLvz5/BsVRPfVPq0trWKVYmLUAs25Wv7rN3Rq1slMCVDHwQVrQu1
73rh/AsXvLo3zuxOXJTJU5hJxb0hkO7yyU0+Oh/8HbN22/wxugs28IUVpwWj6ryr/NnPiUv6jRGW
UYlRfTdAUeW41Qd900Iu+MuAxIC2LERtp1X9COmjKKiItmziDrv8wbxT76WX4rX/Bk3D0idY2oqJ
A6vV4DkUiMWvKh5FA/zdh+tP+aP2Cf4AhF6W0NDzR/PPPkxiPL24qI8t/KqRPmfWg2q193HTbqKw
XNjxmcK7iER/LE3CfDMwytwJD/YezGN8Fx6djXrQXtQv5ap2kwdKqQt+tfSJJyHeNruTljDdhVyh
9w2y5V28Hw+gcuHZ20DJeq89nO6V39IRHih/7fy8bX3WOM1aQ9GpdFK6vTyvADygckkx3ranYJtp
hrpn7vDV78YPYVv+0zlMglXVUxHUCzFQFcf06jiJ5wG4T0oTU9xKoPUUHoFvEQRhonDzp+AJKsg9
5AkwFaVfgkd5Ha+lNZNB0D7tAUA9Ga8w9y0VnGaQjnzvs98x+d4jGguqavE79B3sn6hZ0ejZQgix
CxZWPPdIOTc0+c5wP6hNLGNoDDoIaPzxQ9+ACYoV5IpGWdqrxZJEyHyo/LM2c9IXRJu8CVKxx+2X
0/f6Z7KGRMItN8Y35Wgco7t4mzzIS9hNEeFvfNert5itZk2oYrPkrS306/2Neai20i7ZdHvtcNt9
50/r2Qon982onlSbFEh0dHxqQaS5J1c/wA/brb2V8RYu5gjzFhEKEc1eEHLW5Poxx9TrwgSLUFyt
xZRC4Z4eUrD6QrI3f1uqGcz0XcnkeXvRy2Yy7wo338ZaaFp5MjIVoWzzZ20PC5j8NB7NLWWKYSn6
zUR2RybRNGg/0n+dzgoOUQX2D9oaTmW/9o7QO4hAJLk9Condawr55fGvtcfJGaiUy4wmglCBMGoS
g/JGqeJa1AvabfxBWf3TIyjXowq5MeitMPawcHvNPBcuzE1cxmAyOksz6iF5Wr44frdvvF+jtKR4
q8ycgwszEz/RQRMHiA/woG2UVepBLmqiBnJ66O2tLD8G/VfL+pIgqKBgOnaW9CZn7kvRfWDwndDq
XFX5vKBKGJvGaxTUTDK0loyidE0FyAq8mQtncHalYnqFloSh0LK/vEPyU6xYmRCZUXcUdzbK3tqk
91AFk438vRjWu7P8MTaFOlRKxPVM8FxxVDw2jmpBVAG4N4yvt5c1exLODE28UlW70ALbTLiuog0C
ETBDLRy2WUc8szBxxLEtra6KsQBNEywgHSzPd6P/8f9vGRM37Hx9yCBrGlYdnOOmAin4Qgieq6cw
uyMucdZyjUt0wuSk+QnLCH+r6Hj4Gzhxk/h+kJ7N38Y+3cEEQOpkrRPeczBAD26kHuUTAuPJsdnf
Xux7zW1y+Vz8lsllPvR6YBhiSy2gYOo6h5R3rXfrdgtb29ECQRrlT7qxFVrQ4oeNv08osqBl5ba/
608+Y+zoRUB3+ph8b1rSvXi7PFIy/9X/bNfktJjt4A+l+CBBgTwKRaaK/iejygunct59/8eMPrn6
IfiKkfhjJwo4/4PTL2f4fnuvZw1YpIw0xqlNvOceZwW7QLXAJafhCNkLg8dhGn4O+tNCMjEbxc5s
TN4ZgugvymNsDEp3D+HYplbSdz7fGlqD28tZMjV5YFgneMjsClOSkX42TUbx0njn27+9svtx29LS
xk18NGqKIbFVLEEs93AK48e6X0pqxZ+4OgZn+zbxMYjqB7MpMNHRFtblalNDHmTE1baFSrFQYWxT
Fk7eXK0BRKSjwpLCxcMU7uUlYCdWDXUYbm0gHbHqwZqkbnanPpkr4wjR04v1vITEnMtuL0xOvAOw
cq/zVBvIG1TmW7bJlnHplfmUPKrAXOS19hZsFqsAc35yvs6Jn2S104ayMMowwSeAcF68BypMz46C
8UuTukxsQi7AWMYiVmOuqHux3onjtHXSlE4r1qtvykO2bffhPQQ3j0IdL3/MP4GKJ2GK3srFGQMR
LKb+dL7oiT/xiAtTJcFyHKbfGJWDBTuCN4726+ZUJZAAlb9g8/4imXTVxn/RvxK4StOAx04HnTW5
wbQqdCAoxLhflW5Dmzcc0XySnqSlzsBsqn1uSZzcs5BmKfD22CFccAbKPEGT3ZcjEHj/XobSt0MZ
HJZvyNBbZVynirV0gObuhXPjkwM0FuiOpTbGvXglG1v9d/EBNax99ln9ofq77LuygWrnX0z6APU7
29zJGQrGrBsccWz7UHAVv7SQA98Od3MPJgcL8DY4hmPwHS931e7R4Ah9TJhq90061VutSg+mDIl+
Qru11tcQyBzz2N5FYfwxiVgjbFkuhA5/P0DBWg3Qhg7zDSJOXf6QzC47eN6gUB9942sWtodRjt7+
zWKZnKCiQtaNu17a4JzIcqOzWKibN/19exCQdN6/NPStT+p+KdDPu+yZvUlMMEe1YvYHe9Gh+Z5v
YdMGnDN+ggF5cVx8ZhbtHRbq6NBv8PCd9nVTDZoix8KWeBs2H04v7VPMYD5AP17byiflIfmWvy0F
3Nl4azHG+F+jEwft5WAEiYHRPj6hy5Csi+zJ8/+xuyVIqtipqxh3Zmjy5aDR8qLSJ2GCi/OogtL0
wm495sdIfU3VzDWGBc6K2QciKNv/Wdnk0zmxXTLahUHJyl5L2HQHSOYd5TgipmIkuxI6Laf5XigD
BM3O3qmeFlx1Lg85tz85Dmkph4kqPmf/REK+AdH8grDoM1mxG+2jTbZbQsXNX9h/Vjzligmimsmj
6N2BvB1aJ2/+y0py69XXjOlpe5s9LA7WzJ8PG6pWJkQY4zYmwSfXJTuBzml4B3udjqL/IRqf+n55
MmSuksiIoY41qqmiQnR59i2I9lpENmFf3kExz/VcbYuDsBT/q5B6Zkm9tFSUiuPDuYP+2AMSCdq2
2cVvSAm51ov/fHr+d13di6VN7mCpYMhwEF9O33Ub3Y2+iJoQshqr/FFkWjFquOqHBf+cPZBni5zc
xp2th3KUYzMcVlazyg/51t/YP+tjf/TuexcKw42gARkIquZSGJ+NOme2J26jyLVRpOJTyrwGfwaM
8u+0vbfuvgaP5hdo0nm8burHeLtY7RMbeRWFzgxPwh3L9eoqxHAtXq5uhlwi8749E02G2/6qPge7
27ssotote5OoN9R67QRioQ3QgMb6nKWwOFnpqoTkM22XEG/iBNyyNgl5WaApgJ6wFh3SD+nGO/xo
1skH2GQWx7SWnGcS3EDLBEaSYakqP+hJDWE6mlFWsYn0YddB19558eH2Ts5HNxukFRRrYoZkcvwz
5eREiUECJyM+oW9Q1bwnwm1UxlUQ+sBnwpXxCTq5r90S3nnWNJQCTP8CjGTibvIVk3jMWghKkMpY
IyPKtBFP1w03GEOLhc7gDJW4+gRpgrO/vea5XdZ56/H6Z3qa6a7LOAS8T0ErAPZ9u+TeRDRDy4x1
7wSPPaiTEGEO01uYwBUHb+pBFgRPTBiqDOtMoX22FCd91BrkV3WWoVGW0kdfRVAUv9mNatnr2+ub
uyLhdYFZilr49QxZ6reKk8M5uxpVCZkN37sLYuRqbhuZTZBtDeovKrWM/UxBVp5aJaEZ8vXkI9Kl
6G3Ai/MOsjZ+Nwfv83L/dm4TQXQx6mPoGuOTk8+GQEZj5SoyAXbhbfSRNCdBvzFcInaZC6KcBHET
QmtGPnzpHW1QqRLam5x2B910/bW1X4e4grd4IZOaWw4oQ41RMQWE3PSBUUmJ7psOFLZ5hkC6YaeH
NM8/asNScn+9HhoxMpOEvGaYOp12foDf5TDCYifyTNTUmvzVy/z2udc6/bt1yrYLbnEdLDEHDwO9
aBn8xhS3OXgeE4seyqRwoLvg1Hbao/Mi+B6Czd/zPWAK+jDaBYzdwbBx+aUUX4sVuEAxFcj7IdEQ
OJT+ub2c66PkqFQjwRzbuorfTW7U6mS0Xj+iuxuU4yEYxmNdtgvRaOb7YALHhi3UNEFNXa5CZeDC
bFsYCDyVirNvQVMtIwRUmXBdQ0+duH+/IlM0zhmqBlwzDUUR8h2pnSLUHhbNwe7MZ7g064XYcH09
A0UgANGhd1jV9AiVcVpnDaQ/8C/9I7cvcYJoj2mv5fZtzP7FBxLzeDibqeINk91r4Kd1zAIWE03/
7Qy/i37JyWZKhCzmzMIkocvVclDSDAvi/ZjBH7AdEUgm1lVQu8kozDmb5QG4maz80urE8U6G0uSZ
YGeh8/VyUvdpk98JZaKkhkso9o5yBoSo/IjY4G33WFyucNezalJspbXHkwDFTQafbG3rMQe8i3ci
l0OhD9km4xdMJIsVgetoeLneSS6ganVTadF/d3lgqEQFJ/Qfs0CjtE+o58JJvJxxzbrq2dcVucLZ
crN8MJBfQVzy5Kf3bduinZuicDlsTqgbaLm5wBo283xmnYLw0dQ15mOnx6+UrMCHPwYtx3c8NByF
9iqGHNgBaDDIiwN5M9WPS3vq5frMceytwm96OPlc/agK7dLRPJb29ofojftQzq+C031uwSi7VAN5
L55fZj2Xtidns4pDO3ZMbEOEve3sO5T4WsrrP2Xk7JCn2iDFIhpaYprUSfY90GZGwdHkrLh63Yo2
k8WM9tKvmnfwsy8wOc96YldSb/EFhIOXyHfZz6V5UN7nMZXNaD+H5vf/B7Nisbc2Y3KgM4jNoeBm
MwQNm4KgfOyGGzFj32+gPLeA5C4D3mbu4gtnm5zlrMxzr7ZZanII9wiR+RvAJodi2//K3KU4OXeN
Ab4QFUrFUhnFvnS0SFdqVS1PfOxYDdcx6lLNyrErdVcXTXLvt6gBLUQq4bqTHdUg1iIZVKBAuTpK
RQhTkZIiolpuBeleRhkx+Iwgw67dLTvz3MHFGkeXZ4PG/6YBqlNH2NHQs4ls/1fr2y9hVLpKpqHb
aKPei+hmm8c/fTLvtSrlxjqW5NcBncDbi54JkwxnGryVmBG6Bi2cThDBGH0EIEpCxz0vA3mdp5DO
oORTL+zvnCkGoIDu6LCYy1Okm9YYQ6Wh2MYc/clGVSV9M5XgDcDPUoF7JgTDufLH0CQEV6S/tudh
yIDcxap8t7Kb+xZN3sroXNXKFpKTmWenI4Z8yL1l/rlOiJW2q4bWZ0ztm+OsUI0sn+O7cS8/ex9p
8CO3Ev/kxXTUP9z+dHOBRyOTNN7nqGBimoTDPGmy/BSFpCoU2aUVHEXxc7AVhUswX78G67h8u80c
Sg1MFOw85P/6Fal3O8YMyKlSt2ql9kmNIWiObdTAjeEtr3p9IZGdyZXF4mBKF4Ni+OFlBMhOoSQ0
zMhfMxnCRcQro6oL/4VX8t5kcAlguHqV75WaUpSZgsqSkRmvWpMetVZbVekC6HHO9zEh6CpNm+G3
STDLQsVOoJvoVnldrtSWkZ4OUVgzebntEgtmpqigkR5TEpYspomRuZdXpdy7BWLnt62I8zONk2eL
scQtcZbi9GEOJWqIlb78ElefpEp/dMIa6M4HP/zcLZZ15nzO1IhPVB4s3GGydwg4ev6pMbqVFMAz
WEqrHlXCNjntuBwWnGHO42jSMQzFe4YhwYkpI60SrSxJGj3bhqIHFUXNWd/evLlPdGZiWvxHS8rs
TBkTjoQWbfzAY2MFSc/2tpWFhUyLcB3yZ41VkxwENihxJd81hrSU2F93wx3tfCXiOj1zA58XaFK2
rAQNr53etN9GOXtiwHCXV+bWjom7Zl39sLr8UOenBeNzPnFuexL6xsYsGwepEogFjzGOLmmlW5LS
Z1q7sJOz0d2Bi+y9nslU5eSeLousLGqYk6FoMRJX2epuulfuJLejUPzD/FG9Fk/+1nn9N9/vj9HJ
FWaWRiZFKYmW1zuIFe/hiVkIrnOJPLU8mKgYFH2/vy4/X9MZfWoh0LiSX+q19iV5rlDsWpUB5JAr
+2d832+Y0DURPFHcRSqYGfe8sD1xnQYaobHPhG00bbL++2lYAn7OfbYLExMPUSHZKtsTJgQas18j
6SxkBBzX+9j/tsG6vYDK/Pj34xnOhVGx7rMjoTSBpJipyOmQJwp0GjbVB7NCqk1euPtnN5BgSE0E
HrGrMpIaesgD2qQ4KA+uO/Me+OtCkJ/fwDMT4gierQWxWuAKBibqNawvz+Fd8EMgi7J9tx3W6Q/l
V3f3b55S5KJ/ljU5a7EBB3YVxBQpjC9I432v/fJXL6kPw3i6G0xwKPR/ApQAtOqxP2W7k/nWqSXy
39Lmr48fvwP6HpNn9XUJLZKsMh1OrF1xfjjkp0n79bYBcZFMrtALAxNHkeoxb81BGEAKCz7kVdwC
9U7Dw0mu1lqN5G3929aXoGJzXoMol4CoQiV2xVLsxXUS1w36dF0AKyCS0N7fD6HypLFo3GlwLoty
7eQGzYMqttsciuKTh0ZBR+eAdpr/z2hkwYKDXi0GS1S7DZ5rOvPg7yNjZ/7ZoApIZ6tGbbpJ0UpU
cxS/Pfv19ne6LpvBn0Bxk9cKxAGQ6E3CiOVQeTbtEzCWWP8YGZKrFr9bWc1dE0XsvtM23dDRq+CR
H2jrBdvib184CbbpuFDEhUxKNqfZiJJbGcqliJV3+lY/6hvavutyWHc/7FW5yo7+9vT5tsWrxA5Y
GbA1eKo1AV+cGpR9FML8qDBWQfQ9NL5Z0kMR/Bp8S0gkrgp7IVm9OgPYsA3IwEiJGQia1ql1vYQg
6BRDLYce3Tb0Ox3OsWqdmd5b41vHrEWEcghzRoMMIMK3V6pcG0col+YFbQUKy1fNpnFEzy/NBxuG
4O5ZQbOrHwN0dZt9mvhHqVVZLqOMprWx4nqXwVED799a8z7U1mln5SiQV+U6rNtN6t8p3pJrXz1g
gY860ESKoTBBlj5xOmmwDb9Ke3tVBFpwlPMcgQ8JCeVCL72t3fvtTjGtZiHmXaVUKhIYsNCJngEU
GdOPH2vR6OtGTPWwPv1UZe+IMN2x95Gu7ROncG/v/1UWLIzxUjZtg+LHVa8qL7W8pUtircpGybZ6
JXsIhMbaPkUUdeEIz2ym4FhhLzWNYsIVItdO/RgmDKRPi6APjjRJh02oJ0mwcvK2qd3GZHaKkVLd
XkIWqdPzy8Ccjo4Lygkqs8dTy22ETHMOjyJMxdHovDlx7pwO9G2LDw60XBAnO9KIoEOatjlilikI
p6pHi8QNTSnOXWM0TlDVI4oiL6S06lXmLiS74TMX8Uy9pqYFPiuU5lJt1TrwqepSuzdS5dULot4N
81BeaUYFgwBdiUIH2stYyxPgiGMXMeaVn45Z4KyVwjJ3QWx9a0PJDRL/ixXHa78d+4Us9dopL3/p
JA+uTScKjZFfWqmvUaKjVWjwvkALpzbDhV2ZN8V9T5eJADjtzKHiid5ChClflfpNH407w0MyQIjH
Dkax0KudCT9wIJLfk2SQf097tXoypBIEwZC9qyH5dZDQIxiGo1Z4+iqT2m0UyABPeml36k4LW3pt
Gj5YmtGmQZDgTpu83umwVoHaA85Q0uCpMwNU4IziPlONbStHn4tTcTcU5RMojo+3j/z1g4M6FYMx
MO8gXaZdcZk2pqHiYYOxyoqImnzzTTG1D0bXPyZeubYb2S0j566p6FRaPzO7em1p0DOJUqDG2j83
BCbFWmieXH9ywVcLBQphiIrhFKWKJGEi20w6w8zzrWUuSNPhoPQTFzTFwn1zlawIeSHxiGSEkSnf
aXAde0p1WVciwBp/zqUvYfbl9uZe/33B2UrGpTHALBq/l8m6pgVxq3kpsH9PU4hmhdY0B0WJ/sUt
cWlIxLyzrGsEdeIpA09E0vJg7TTDY9N3b+rJiDZaLy9cSde3BMbQDuQjAZrmO10a6+IhaTMEUlep
YiR3o2J6zzUMPTsr05cYBq6LqQhsollATkAvjXr4ZAeboHSGsIOvKDp0nxTmdaHbePPWPwzGWQ3R
TFmav7y+lxAkocIPL5gp6Lkml3xptDkyv7m6kkzdLeo8WOl9cFpR4TzoEgwKutcvcUaIaHmRUL7H
fbigKTUiVjLNuFIzzdBDJePKQ+fRyNvnHDQEQP783sjMXwGSfmlVLoHdrg8ZIRxklALRF+/V6Trb
0DZBLxNXrSHvVnpdbPSsXAc+LND5qB6CIoaOOvgQxfom19FwTtJso5MKtFnmtjJPodYxnyS9Xsh1
r33LMiAUJq/WODZ88EvfGkKv7IUON6pBESgJWdqeUi/fKqpXLcT665c02y6UGhF2AiVGheDSlN1o
/oA+s7ZaE3Qxc9TW/T6GMMP/KQeb2pVX+a9F0tbZ9Z0ZFZ/l7KAW4cDVlWDU+6Z8UY/+XpQ/Qld2
VtGj4kJbKa0Xn+/XCc/lQid7aozJKexVbNZrayV/ogbib2LI5fRtJXSgluzNeZYYL0DaFNqcq8qc
ZfSIfgjPkiv1g+5nhVtkyN3baa+5Q24O29sx9nrCU3zHM3uTZKQb/AIRDuxVm+AZwHo/bk+56/V7
LdwkW2kD++Im8lf9aePEawOOntFVxk32styGmYlW4qcwfsCBEtioiUspoa3kdYhKg2CNqAXziCBs
sFft9+a5eE5epEU5wOsb5tLixJ/MNlXrLsGinDOsTbQqyr9PEC5NTNwniSpfqlNMKNLWfqTRe8gp
jGwEtRQgPWNw69/jptgGx0W48bwn/dnOyZcN1bwpywLLgtMq8HZl/SLshq5y1H5r2jbXjrU7rLK3
pUtgaVcnN5yqG0OrekRkPUVVndYJBZP1bbedMwEfIOz/srhCp11Cr8q7SBKBoAnbYJUFfbwKFLnc
3LZy3c7mcJybET/jLN4kRSxrJ3EYQf2/oJV2NNf9sVvL6/8XiRThCdOLTLANksswDAfy5dJYQKG1
Gke2zW8Y1+oMpDEf8jFYGd69ORoL07dzkfTc2GRlctEaejxg7NR+j4fnOPwlhL5ub9+VA1KCp8JE
wUcQJV+VI6wmMdChpD/Y8Sp+rKPY++EZvXYwIMA++qPl2QsGrxb1bpDIqaN5SUd3soM+z0ptyDBo
W+3eBuUeVYkr//VbY2JlsnVKkDpplWNF35UHgfrSdoJSZvGyE7/2wh8mdibhMJWNISyg8BSQunCl
MS8Yu9RRj+r2P3qIS9iUqzM1sTcJho3exSgwY0+x6zsJ2cvCX6QguUrWhA2VdJbCgYBxTtZEwui3
bYAN/1OzOX0IUldZC0S09MnI3eHn6V5eq3vPVX6Wi8nDrHMIygwQkDpSCJOoRHd3cE4QMq1sTRrf
QidI73y9ySNXyxM/cG+7/uxeWgrTiCRjQgXt8iz7jTe0Q6jj+lm4Qn01AJ5328L1xDBbiS4fvBy8
8mBMnji7Cc1AFiFaxZ21itpV8X1Ek6S9S/7Rs62Jki/w8rs8BgyoffW+37Y9d7ApbjJtCcSA5/bk
WZFlcd/JJjXiodHV8GDUpe9KtlVW2zilOrqCbjQ8/f2O8s6kMK6D6EHlaPL5Gg9unljlTHd66a9V
I9F3DrJch9srm3ESilukH2BlRV4/WVklZ9IYh9B1yLl0BKb0wQzHw+hkb7fNzLiHTo1EsBjD/XiF
Zh5HNZT6ECk3cBrf2y594q2xRM4/c9SwQdQGBwLKYOrvaHDw/U68TrLKzBvXV6J0pXUtLJY5kMsQ
jnLgDaV9ap+ULAcze3uFcxvJ21MQ//DPFUcN8zlhL/lJtzoVTFiMdflajTXKr0YcLZUhrmswCMnw
4hE8yFQAr9Q3Qz8JfDDaLXO5jHGPa30jhqvLz1xrUNU4v6GTXHuP/VK5fWaJTD8oNFGAb1/30FsH
CsYS4sBV2J42clFsestwtXYJin6VFrA6ldFD0O8kI1epzilTBk0tMGMrDMnC+hNI/0SqtsL6elwS
OZzdy3Nrk8uNGmlLORRr7ba8V91437ykR2UvbZovCuoKykP2kj7996r7XxeyYtX/+d/8+/9l7Dua
bGWWJP/K2LfnGVqYzesFGo4uXbXB6pZAk5AKkl/ffl6/GeuvZzOLu7h2RB0gMzLCw8P9i8yKtnXD
/8d//+PUflHCyC//3/eP/d+3/f1D/3GZf6ZHTn9++Olz/p/v/NsH8f3//vvxJ//823+Sibdc3cQP
VQ8/TAz8X3+k/iH3d/7/vvi/fv71LU9q/vnnX19ETPz+bXVLpr/+/VLx/c+/ICT23/bN/fv//eL5
c8TnrmQg9fTz/3zi55Pxf/5l2v+4A19oJd2TUDRuEfPWn/srBl5BN+W+u6H5D+gREXoilDf//Mux
/+HDDc6BdMu/+mw+4gIj4v6SHfwDQydABIEH3ZuM+NT/uXL8EFWT6b8eCu7Ev///363gEKn+nqEA
YbiPexjItBwbQB16bH8/5TxDw3AO5ifQo+QXbeOHns5p5+sHajzKeRkjW7Mi01LxtHpwj2UlFBhC
o0fRbDWZUXcRPIh4J2LL6ove7IDZjjBmn8LK3XJX2Kkc3jv3VG+3oS1an9/FoCLLJJFO9agf86m3
YrV/eManrZ0rV6YGvNqU5Ckgsbtnd4QxnnDhn3MjQkx0hIYyP8c3g0NyhmnwzfRxlnwtLojUY5VI
C2tevTRoDdU9O/ayYPgLVhtrvI4k7BG78WPjFuT0VerPD/PyOonu4WOsn7DgQ387mcFjO2UWP1iq
D71giFrDi2b/NrEzBCZcpwtNlmlsBWmfhi6cQwN60uabQ3IvQCvMi1FHhpX2MQ2nAPNidT/HDYeb
sKdC4r3N+FJTXKT7ENg9ksF2/iQG0LUurUTOqzYmDishAwaBvrAK9MgHSVM0J6pli19a1I+WoWD6
e+8dur6JDfow7wHYPh1oB2No2qU0fj0G9rMdzvP2I2mQWpr1IHqntJtTAwK4gpbSxI5ig1GvG/dg
rsl9Sia/Djsb1iEVzJYw9WDgoTlGpHOXhzausQMQNlqvE0VTzHw3a0yIWUVVp2qtYstPecsOpneS
pgx7+7Udv+A9GDJZOt4Qt0Ef7mTPR229LFrR7ksEf76wMbtQD0Dg2IJir7yINW1kKlhIB00ytRV0
otto1yGfToeTad5Ge8ND2GKPxZjIx2/Vi9YKcHcxjNcsMYHNtsyV9bgGTegOfkErSJux4WQrN8J0
TmmNS6RXJ999VF4VQRowlo48BUID6I3KGplCVT0EwoV4iQjZMoZNf5zsmGvh0hVG0III/RQE8WY9
ozlzlY247dYlsOaomadIb3CrxGWjR7+T1x2mg83Mo7Udk325QJI6RI12HHfoPIEgSPy9mCn5lmjp
eqnyj5790lW3po3bGgz9QuOZ5X/Y0Nf021JOIHxj5mvAFlm7NvRl8GB0PNn0KVWmn7FuT+bhGYS2
cunXqNu2RN/rSGwVDOdpRALtoE91OE0Q2yYDWuc0QRs9oktdaG1O5+ZqUREZzZ4Id4v1UQ911Ud9
/elZmSswC6MqeeJ6vMCxdgEQMI8glm1NDjuWnbzAsS9Bd2Z2Q/PdrysI5oEn0s5YvNivRIRbMB6G
1oDb3Sfdfy3zecFslFLXla5Jxfp0WYxslM7Bp2Pm2JC+08IWDBsobrF0p7CSB0AV5K3lH9i85Hxd
n1b+bTEIsk9bLttX31+g5D9kXtNnxKOvGrhgowRorJfNbCTadmmnTzuYjvryJFjmdyvsDrAa6RBJ
tn50fcnnr2b/40Ep2KxgQlFh6QV/Buu2q+FBUviM2mtUYUnNuN8uea7gYEsHFS2bfVhblcLmpOzB
1ILgrJhoOhtD0kCddZhYhyUqWaRdlHHyO/SHpomWQCCzdvyViESejrVES33rk2k0U2t2in7+wzzw
lSUkg+0p3myZOEZQ1vJ5taF2ARsO3bx1+hIG1mV0m3TbMcAh9sR2htJGuKjpksndOlXMS/WqDu2e
Fm2nh7t2oGbtQhcIrMCtZXlF9z8dXPqEhzF5lxwpW/1w482ntBK3GzGALScoqw21mXAvmKLJcLFd
eC9STAVU4T3lDpkFlG2tbAPD201oBX0djzMrd8M7OcE6nsFEe1q3ec6MyoK8FFFXSvtimo02sqUP
AZT9274bP5rK3bLA0eiJlBoILOCpm2/60n7JFk1wR/PTOti80nTaFwzhBVlXa19B4x48px5KtHkO
DIwMZKM0m6AEGLt0cPLJgfOnHAulPaq+a6OBBTJBxRpPZgcPcI2Fw+xrsc0w+OS2COToeqfotf0Y
bAc3aAQRf3bgfNlDUilxg/axx9G1tJiWgp0EHJyk+waRkzAw0X2dePPuLVDTQqmDCXLS/tadHuQI
7aMfiX6uo8lZrvaea42EI1MAWeih2kSxwLNw6GIhSCSXEa3j2QHvbxcy1WYXFLObOWg0aWgcjFDE
mLY+9jiE++hoxM3S/rIlEoE9JxDag2DsQPRicbsfDNtw3MFlhj6AAitGU2YbLUAfQg7lcueVV++b
YZmhz/tQrMMVZvc9GJU9KJwb/VaJB2OAZG+6K6YZRThAdKjgEqp8nR41/rJ8mS2/rcr+09i1fUO2
SyLaayITtIVLi7eJUsz6z2bg1FsWBMZKnSu9TTlnYKo0dWbT1Bm8+SwW7xfBbYHUIfULH4ruiOHr
w9Au3oOgwzkwEOzbAByEgYuLUXkys9hp0AeVtYCcEL19mUDQLrXbXSR0C577bVrKwVMfnYRVmRq3
ZN59PFjpRjNIXj4fn9hKh/C+MqgZSpBiZj6+sMp83vXeiJ3Ff2joG9867ICAIYhZU47GUBtzr1G5
QiRxVhubw25elxEe1yZpYolyKJOd9J81OcERscb+COhaoLVVNo0uMAE2MEyCmS+15zWnrvWqvJId
AiD/WsZalCa6ugw3Bx3EqSsF8MiadpHR0xeHkOEEh97XFR3rWIOXtglRrWJgdMnXZFGsDqu62aPG
lBwMS9vO/G044zA8V3bdXKq9c86dcabcN8JlRIIUbOOns7iwQfDJt7MIPVltE0ELa3SztIg6QZ1M
GI2zLFnH7gCDFt5b60Uf7UdV9xDaR4c4bC0cL/BMixjWVBEM7qPdVH3WUd3P9MU+rzNozjqm3Sr0
DmPO0MaHR65TOsqyI8F5H9nzmm8Vqwux4TzG21Ss01Yeq65+cb1+DPnRpx4YZJPL011iIsHv+Jni
zThRfTAPuLUkuDrkgAspcXVd2nnfwW4+2gAyIhus5MiV/OhoFk9ZsB6DjsiTJEuhmzwdW/XUd8En
FQDwbZlp1LoO/E5p7Ah6a2Fn5jYr/UrGd/WJGdNdKw4j0yTIhQ7OkHf0OFmFD6WvrfMjk27RoIkI
qWXtx0vFIlGnA1DsetwLg3/uc7IaB1dcYK8UWZMejoiYzurFNVku9lAOzUdjfLnkYBk/VgASS0aR
NAy4goY9+vCwbr0UFcWFMhMXeRnrop6Oga5lWv/rdueez+cRA4YAwBLWQ9jBjIV7lUbJVR3Pc1MM
pJxrtF78x2olwK+mXIcVLDfsT+XQcKu3UlpOblpr3E9VrvQJNKPDwNuPiY+foKyHzojF26eIMyFa
H6khfeQUMB03Xmn7roY+HfH0JFjZ+4FpS+Th+UpSH/rlASm0t9JXgtyVB3uquR/zsiWVe14MVrLQ
pFc2908u36MFq19HzxFDgUK+M0kfmu4CtlvIqtwF7wR5Tuh3e2g1Wszx2CVSKgk7e9FchdBT195i
tjZHD1xHwkpjfyDTXUPETGxNP9j6wTXIE2b1QFUKgisqp6SxYVdrnOGjnLDlPZjHGM2JqHPAvnYy
KAyXOsWEvVTnThNhaxzZqOU7NjZyH3B7YFSsO29S9NGGdGKcUmognQiMg5zKArn25uf2zK/tBk9h
7KEp2GNanRo+R+N+qcw5l86e1F5hNn+azcN6hQI3/KRQV2wYTdWxqGRX+PpN7+dEiCaspBlT96vp
U0uA9oNnNWzQRx1PPgRD9+27vxNSehRcQHkb8SNgu6sgh9fRIdlwirneGkMbug+Sjh7q+lPSdKuu
+uyE0JHwhpMcRnjWkpPnZ737yjJqwGVvu6HhLVYthF6HZoIQYziIci+Vq0U1Mv5g58mAo66CT3Rn
GsXQdrFvVtHeXpaKR4Aczoz2ZwXJuNFLes/PGZRAEJ5mqAHXl2bE7Z3trLI9Ghrd/iJkEOJcjjsb
o3DwEiYVXJNmP/FIsajm2oJ42dX4FaaDNNVNOCB0pC6tUUi3iXzrXDtXg1xn0JE17arXD759lSuU
Mjy9aIJyWY1j0L6b2xjpLU11KwtGK9Ldrlw3O5Z6H4MSHNP1222PledGUJv2IaDNJP5q9dE3fWzi
fs7emrYLBO5pD3ncKbXgm6Eg+lPr84Ps1aM7n6W9lZgfDM3Gyyc2J501FfqdpclgeW6bEfdPgohX
XyOZtR0s7eA1Xbo0aMjyN5xeQPGg6OVe+wkVGj83fmG3dah1bjnoVqmbJ2zGzt2jXtJ4GfdoHLu8
Hd/UdDaMvUC9Q7xbKzBJAFZSUH+4NRKC1TnM1afAdDGqTeleLFrh9+l1anjPC5ByLpe0RfW1mI0d
tli1PsETeHOofLZtnA2elRJ1MY01VkoLLbO5TLMoZpQXvVXSyYZP2KleUBCuyHP3TLhjXMEoScon
03vakPnAlzIJnCG03NwSXa5Ba2YnATTF7ELwUs3TExu7eEBXerBRjd4H7b022ej8yDX7qaqMrN3/
bItzNlHBb2kwAFXYjXTaDh5+qmW8VIgSdsMR1RgWkccTw817QBLbDMrsdhh1Adrfg+INJgK/drYm
A0de07IKDA84RwZLvlERT4AgqjafMYjUdV5K3eGu7dZcagvj2/543Wyctg3D5PhlGt9X38/cei40
7IGlNi/j2v0hLUK7UXsJ6MhHCJcftsJC8DK6S20+Lv6ee43IPHbc9wojAi6qiWdIrhQarQtoYh/N
gro0C+y99DztsLtVBLXHaLhTi6RACUkeERZSbWGP0z6EemXEIxtTlCgvelMXtktvMw5my1+O4zLF
df+igChsGEowSLzUIGs+ON6TA5bDbPYgLd+ljFX/FnT1YWjoRcCjx9IjgMtZ1YskaHDqEvPm6UdM
92a6qiLd6Nuw9eyP0cetty+00U4YRj4atZ1OmsdRM6qTbElcbxTiTUG2BF3iQQ/FcZ43B0PYI0c2
CUyoBlvbHa3vDRI6nsAjZi/mgIOmXg5NpX0rH+avwRSSCfPG3n7zUUKOI0k0/73Tb3UAUwTyvblA
oN9oZ5UdpvsD/dmtfod2Bu5gI9oHiBssmjtMuy/tFBEBAcTWPhjQypBOatYALVAl1M72NXd24itS
zJxiCqChqeshkR0S0994OFKRmIqemgFHDkYRGsjyMmd7VT6mgrZ0rdllaNERohSIhHzz1XjZHfQx
sPQCiJFPXSSniwmZbV16BRjNsWU/tGOur3rk3pf7ftZQMHHkHNIaksouh0mPXwxb3XpzSo3pvYPZ
doNU2Wln5L4/W/CqBv1Q61Yk7V8O5GiaL8Ra07HqwMst3K2sV5RstlkOvcKtalJqHQGnxIt+qlTW
+0hXBz9pxz/6VCUDbY6a7bwbTXCu6jXqvfrW3E+yjSWt9aAvNcaR7fMO720PR+eGvMUcI29AYVp7
d2iqcKaT/kuRYremSFakGfU45MDMFvLsD6Lshj6iemo4NIe+dYJBKnh+TZHlYhebS+lVoDJ425F4
AU4iOwrYWfNvLgKgDW7MzzBZb6TNjS4oexJkpJmPOrHjDtXYXB2YBaLA3NwqdbUaigCL4GpdZmc8
kMl8JCtqxau1k8dZO/CuJCDtY1dgyz20oK9uOo4f+idoxJMNiWU4PMV8tpAq/oomr+cqJI36IzFR
IZoqrsY+bGvoZutjqpnmY7s84xyl3WsV/BHen4afvQC6k2uyKxWNk1GOogjGMQO85i6xob3tS/Pa
ArWhO8FZs8fWsuW1RVK1D9CGYLByiRejXKc679oxCh59N61BlDFSF/cf86RBdbSvLruQ/V5o8miq
AY+OETFlSdXj0APuYOsUo2eSKVyj4fX53KJV06z56JwNFHeeWHObTqh4UJHK7tSOTgJKeWmltoP6
yoiATMBOK0FnAjZi7YsEWNVW11GY4W0nNBvQW5rnJz74p25eYrqDMVU/6ubBb0Rad29BaycbiHJM
QN7YYoXXihN2Q2ip7zpAymYb2YzNuVP8QxxE/yU0poJ0eCgMgaWu0lXcMy+MLNw20wagjJwQQ6ey
v/XVlppIVSY9+OqFFaOlERHQe5TTp7v+alTgNa3qa2l+hx6u9FaJsjLh9NBRFLdMpgM5TKs8bC48
D7Yn1v7ouoiw3TC1CO1n3Y2dgISbrJLRvCv7XzeGyNNMoY7JwpbZkea+ew5k2QNgAAirCggjGPMo
py99TXPlgPILEuAMTEKp7vYAodyinVhSw+rJRpe4Uh1K/yGiUpT3oTveXzqLRFsLmp2AkSG2G2nI
TXGKITx8BCUpfEbPteyiL873Khx176BNLA3WFDAIanM99BCOeh9eJj8EoQ/HElNOolspsCHkrKyQ
eLswtEiiNxi0aY1aOQACIAaApQ4t2ZC1a584MkMjMWQ1krjp4hA33L2D1Rb12JwmqKj64rKqqmT9
2Q7w5iC261TCpXVbAKvYPKGAf2wDoI59Uj0Pl17mHS6YrYdg7eOA0Fz6U7iq87y0YdMAhfS/oaWO
JjOQuWkFAr1k9qgyes+i5t9he2XNnneNiDHakgogvN2AbC5oc1/Es07DCrtUaGZCuUC6+L5jLVP1
1dMgcWeWS/OzNhj2BgwF3DH3ltx0Yw9ntd6HY2YNEC9dXjUwZcWAFAq8TtyGbT6tuw4Qbokm2MtK
eKy1/LR1l1Z9eq2E1XQd3kHfANQu6SPeIKrLakT23aNqx/DJnvpDbjinlZKwVuXKj7s2RL735mx9
2LlQD6rzYLhwt9DQy1jRRZ+2JVknGYuXblVRK7H6+XFEirGQw+yezEHh1uEI9i+6WhA5Sx+Z9Myr
fLZfJnapHJ6bmxby6Wl2PmYZRAN+G4xaBw0QU03RH7lPa5zc/aJLJ6kHsEaRVQ5fdvuyr6rwrDVX
vIJiNjYBE+9WcKt3DFPUXYJSBslMNrge+Ac0NL1j1xa9fl7InKChs+sq34Y6FIAU0T5LVKAV40kp
5HfeHiv3UULlE/BsvUH3Vz8s2odB4e+D6D+XHJOfpPuiYx/3Xf1t8Z8heGIoo8T4MK8qG4zPZnnc
6Z81ENnaIxEyrMQGrOZLK9e3NzfYI86hqwaDP8wa1W7aMlL0Vh0Z7RR2mnZUlZkwDIRAoyVy5pgh
9nAPSI3/CD3yEAedibjXYt2Ncb07EXDxxjlZxhB2xD0M+4+hcArYKlLGp0cLy0YE1jC4CnqCs8SL
CXGVrXrmRKaTNyfS4B8Euegd7tXsdAT6ue+PUIlIhD+gw/M1IYxbHJKHJmAAXWV7P53cfrg//NBw
+sfWg6WTsRQSbTPI4DXIu2q3zSo+RnJNg+ZzXMnJVQBwEkwcpZiNR5tij/w1btED8rdEQMhjXhEq
9i4eu2+nU0ngTweunWbYyCGTgRBNvMFlyWg/NOhZDuJg+XMKYEghRZXqyqw1q3Sa7Ty4Qyo4M5ZX
6dwrdxZLYzswOZ/UTKMxQPdmvChfPXt8SatFhNZeh17d5QAYRRDZwVw6/QzVG4h7GO9NsyFPe4Rm
gG/U0T62LxxryauqeJhus3Gd5id7+yMXUjB/Bmai4gXaGQa6M7Q+gDEfafx3nhO1gGYIkOeI3mc4
mrdqHfEQuwTWtqHGgsRQb7t8VV7seLnxVokvyKAGcktcZ8pk/UyI/Ti87fTCELM23Qx3Wz73qKl7
Xb/OM6iaCwfcu5er/epyL6G9iHfhP9T7J3wRQk78A6HsKIFg9toQU4MngHGV1HHHobwxj097MyfG
3pLQV/R90/cXaJjmroszHRTQdWL5AjCohtKKqd53IuKKIsjhqIUuSQ4X54Rsf3aUi3b3otZLAGVc
w42VOZaLQZIKFunB8mp16EK5w/sKYM5rgki35NGvoTYr2ePgGAdk6aW/gGcyu9DW5WtsDmff68pa
99KpbwvuHDV+CPz6RSLndxAX7eqVoiQQG836hePc6nD3wXkTNbgOE3Bu7clB6d1ppepkMm0YoYJ+
/jR2zzY6cWTuUAxi9GdbI26u2TRdu/7Jn0nCAkB1K0vrSkV9C0eJqkKy4z810507ZGeNPh4MwN5G
0OfcfcMIARLIJl89/7Qa/dFxbzu/U5IBX6L40zE/2MD2fvKf3KBKOv99WF5F5z4run0JmHkF58mw
I0sskAs8WMSEsyDyKFnO/LCPHmDqKRrMZ6+dk54/BwdMLVxEM6fmcjUhNaLcgwTtqNHR3q4eiXlp
jUaGg/Vc7ZMROrLBrkRCBzBY/vYeu7B+ypq9yTopX6u7lRhzbyuFZQT6YLrghTKsWDZ7PC/fDO5D
1GcHitpnp92Bu7CJb4+YkD00NtrJ9/B/6XCeLM4WAeOPAnXksiocB5qbXROZNrDsBbtLZgA3CzyH
XaXSoihGZGkDza+NdxyEufxCJHDZQy2O+p618rIFT6392KQGDlxDfuMk1ppL37541I6herYvr91w
87urUjC9uI7EPCzQgX+YeV43BQ9S9mzYRS9PZpX3WgZGDwv6aBmH0Af+4X4uw/7Vj0a6acjsGhDl
TSsyOGOhdFATuS3U0IGFT2MGCSic7z+jYZduu+QGYakS3Wu3QGkOuRM6d4B0vdvqXzkAjtF9hJHs
QVvHrF7SFfGd791puvMIZvXQgkCwsO4zUGboLCSF6zQIyGYMN8hEaibwx/Nuusm98UH2Pt3WKenQ
iV/kXPRINtA3LHU0HBacsCbcp8ZtwLN5nLAwaoIOeV22Npq6OOAnumXDwmIX1i5sGwqretf2Xxez
4MMO2SIUzsxs3kYJDTnmxWRBUxQmYcit+so9trQG4rYlK0HLcRMA9a6br33W3qMWTA+2ebP50V79
uEeLmxEgn64JNPfVZ0AOBuh17KlrmQ+e0OJeqczx/phGLoDW88mIWfWjqzdk88nYea8WWUD6+tBJ
GzLxacIUHrHARjN53lG5wZmmu0woBEzEKA8Lb69I6E1G5EFSrsWElTmvH3P/6bZ23AwiM2bE+oDH
9cAz7w83oVOqJC72Xdoe0I47HwMufcut9Z+J4UcM9IBE7ho6W2DgKuxd89B+eBW5tAQJix51Az+T
8Q+BWcMahHxsfrQFh+VYXYNaRu36x4FVtwAH2nxpPP3ECSYCsLY182cNzs1uvCL7Br2ERUxrv8E0
Tny55B2atFoHSHND97vBqW7DV69BOqFlOg509FOjrnFfJu+5Hn8nu4lodRkBh/WWunSGESqcknYv
kxWSuc3IUJs/EFfFlS5gFFbQrYkw1xrRQUv0AU4M9pc/s7O/BplbNU8ELgJw+StAgM11cfTls+pq
QAfAUpDbrcGrO/46E+5B6bd+2gEDhrtKNe2Rg9N1AaxmD2hoViG1wO5Arg22CuyQtCcwMRABECLx
WFDOrXPouOJEBIpaz4CLupuvw9mbCYTO3C5vhiY2xVZ49lrWg8yF1jwyEvnDepVc+zJ5kCyeKHd9
B5rJMz4P5T6TEAYxkUSjlY80qf3E5l6qTcOTpN2P1+wALkArgOSjs/8MMmuW987bUFfLi84wrTH/
mJSFPmoDHy0jbm8XraVIpV4cH11uzMsMVTiDdDEty8kKqldl3jTPTluDHPBBkFQHtGRwFa9if7oX
DGjJv3MX965XuWcGAutLAvSaUfigqv9FGpWP5vw8BlbaLWH1IASgvMqeCyf4NnYeBaLFsAMDE6lk
m5WvM3vuJ6BVIB904nXo9awn2o+nWSzyg0cyo8mkd5Fv2BcokFzImhOkG3bVcaQO0FpkS8Y3mUDy
8gjg/WA42kNnqoJRUtTNENUmUkdgAmQ2Mioyna1n4olibS7WNwHou+rDp4eWB26LS846RQZuGo9W
LQ5gBBwXQX+3KR1qEC92N5t9u8AUQDo7KwyqmgNxgfa0Yd3MpwZm6whntVZD5cID8I++pLO6hSXg
DdQfiLJDg5ppRfwy2IxY9xBpnEDGrfBCg6EbO+5aRBClDMof/U18WRWPD71Li7XH8+kedooDZpiA
5C03D8easgDJr38qm6G3aRxWAIToLTwEvWgjNVXQBQ8DED/ECLuQQEuoOWbQr0sti8ea40YmQGrN
NN74vpaYrywMbX/CUF1IerB1NP0TDYEY1okxss9iBncI3cloqG7rOmCoY75ygx49D7ws3SiEhGVX
/+6vDCC+W8c+JRLfvSWDIvmskE27VVK3KLgHkji9e5MCrtvmdtXA3KiuiyZDhYQZFCX52DfBO/Vr
5L1gTq/PxmADdwM/S6xJW383cNJmWPzE0JMWpeNiH0b0FSfNPhom/9hGDQSUZ4pks+2sog4XhACR
aw66zFXioju3q59t/xaaViBjitVQpfBSRr/VplBDmX5sTEfTlZeTyQqGlExrDkhLVspepvvOa5DU
MVHs3q8P+tJE4Les9piAeTT1U+hCiJ2AHDR4XrRL8wUkP6g3+DFEh7A9A+9qQJl1UshBsxWlSUX4
B+9J3nRG7HK0WjuIWK15BxerdXr34dpHKMDoutYwlqhFgqQbMIsRmQAaJSsWx7SCx7Rkit04b069
gmko7rtto++L4poBbQHVonI9EJDGZPbbqDKWXLs34WrtBUEzJv3VNe595zXt6dmx94MD1hmYFwfc
kLNRYXGruO+1cGjFBYJQzJBptXoHs60Tx/xPrt5ru1Emate9IsYoMpwK5WDJoZ1OGO52N1BkqCJd
/Xrkb+9/hRNacjsSquZ800z2Zoi+qx+IewY9gDFMMhRvqtk6DIoqLR11NcOFLGbGlMm6+x1wQ2qU
gXeqCKQdWVD9XtWvxmhdC3Xf3IEVsvGxyRhWi34L6f5TRW8e5yDNdIaV163rxxZxufaGlU+StUEy
SpU3z1ITYlBXAAgfjvORLRSiPq2IWPsjt9SSRZV1gmR49Sl+u8EHm7vkvrsq9PDSqOrYufEfpgll
q3pq9pkzPBm5/WH1lEp25e16MBjmCm26WR1tle9abTxMM1XRfep3TuBiJght482YiE3P3EPH5MRb
dOHgF6219RvGVnXt+JAF88rGXWMkgDlBus3pIuW2UgGVeA6GEH9nsd6WNGVFnvwyijBq/QX1S7O+
tWG1a1I7CtRylMt3joBtIuBJ1fZ7LA8D/NbsvDnG3wYgZULBGFbvgTnvEqJ+xvZ7tne2RXeQXhX7
Zzz36yZERGe9GJO5nxsbPD97bBJn72u58iOVeVFYxwfydiMJ7W2ho1PlxRzsyEvlwcnLdYc2zkme
bfdzqQ6lGLat5t9yQJn3uwmfLWnsG4bdxVUKs/+wiKekebKmr7ECFHI2MqTvcOR65syOJoIvu3/U
S/DXLwFS2BkoZRXB9Xn1Vac2Xb77nJbjKTUI3eklQ/uMzWg3uzlYwMNUZLvyPA/970yMH2ZprszR
XDlGDQHj7Q2IEpNKEPe2YVymmrxFQlY6FrNmUY+TpnbxWPXJQwHpMc9jNqzCMVFI+cK/o59+dEDr
NSMtUUjoS8fip+eBPmH6XGKWhf53XSaUUlV+gaDO7e6BBdV1n4VR6qgn+nmZFBqVIWbUrBmlPJrl
A+LQ+/jpYdUU800v7XNbpxc8V1E/W+gDxOkuZwzIMFLMIBF/BvDarjkuS/HVT4tcNbHDYMzmjnd3
7DRbcrqi2iTyObfKjbG4zhvg7s1zdXbKU5HsloHmFSf06xg630kuzipNP4Y+qd+CZNrUi/9ahe0c
NYQx7EWagt6qDvbam3dxN4ONVv3qLqRKnlwj9JOVReHLQ0yNsKo7o3kWI8xok25sf4wq5KCDrdxP
PToicrEWXkwudnnPrCk8XQBwTmirguKjCoqtX8tbOOhsixgdmp5lbmkS8LgF9G6Cltoh1CgKVgPi
o9ZTbBOk4qrvQBsEljM4+SnOkCaFjDZwZMXtVzq/61yQs6J1TKoDwcRB5v9jG/b2LiObQUDpfBzz
5DPzu5+rqQff6ZJdXjRvKc9v3oMDurPYWEgRQmkzaq4/LGm+ESZZ+fGrcTZT4D/nO7QeFENUzfQ9
KR6nejpR+Wzu8gtSSQ9ePG+KHiQZ7rS8V+hoePiGKCGdSMhrwH4ZJnvLHyC+RWQ4clNbFtozeejj
NzVNWy9tDoJ6tvEOleCOAfmDyYeNt09mMj/HwxifymQsXpwAUYo1itcyo1ksX2eHzaaT8qGdVLN2
JHyV8v8MiiXMm5zxrfD6agOxtQKCCBnfVyFrSW+j1dAb6sPA0BJCYtQx08U+D5W9G0hBgtCc9Jb0
yxzhMGRvPUJy1STnDaRoEPoKvTPZpRclM13w1AM/okG1KS/h1L2i2yb2c4skucVcjzdjZU4oHy1U
SeYtFbI7mu30WwJI7ce6A0+bSCJDsGa8mAKFuVmtlqzx4TFyQbNXEYbgXXsT7UKTVi8Typc5ecig
bu0kXavhzwLmVkpcn+z7sgIJYv8LwdfiZd4EzNYR0+VeWAEWRo55DOch8jCidAOs4JitYwohn3XB
Hti+HbHxXXayBFQIBYONpWL4V9CHdhWKPueXnaj9qNiZHVR9T+Q4Qcv/btE5BFwt6X4ZZQHII1dF
jT5CrAlVztOAquDbt6F6PWrDxI2wZa0IX17dxex1XiChnvZ9dpzcz7JS27rGGub+YUIxywm6nPCX
KVHYk/zl+tB3ISHvbPwNOPveYoWX3k6OW6BPUtB3RbVsTZvmO2vWzLyHAZDUcjl3/3vlfkkH7kk9
sMF2zUvZvAWARoPoD3cd61If69iBvnus03tOKFxPUCA0pohF7ZINNJJxVLZ7QnxW5MWdM//Mut1A
2pW2XOficxQzSONbDWhr5wIQEvlK/OKJDsbmfaiAdtkcew/UYKFdmtjQGcBdctZ62POMcaXNP1oI
g+Igm1ndmSFP29x5V5/twvbzQ5fC6DOJHei56o8NMpw5Y6DYOEbFM4jTTA+sziI7AWG48dUDqxf5
vE2JCZ0YnEWn77ufg/nU+GRLSdJX5q0HtV0vm9S2V22Mf0ceQiPeUMRHxO/tyj6MDHZHB+g5/QYW
jUp1Ru/Agt+RnHTKs+9U1oB0GuELTPJn2aACqK9x+3AnkAwIDuTHbftVlxgPYC9KKDfy4m3dR6Yx
wHshR8iIMefUWPrMOPnW05Hhv4dAuDp7bzg1k8vncFVqxM91u9UDQQOIbO9KTH+minhbAKVd86Hp
5am2m5U3ZMi2QRCbd9kf2jKPVEz4FGTEvSk5JcNfK741txjedmCzG63LJKgjoZDmKTKwVLinEaeA
okdvlidDod1Oi7XRnfz4xUIs4rPeVzk6ueKllMMxp0VPm+eZsWTdn6VFRm/d2vS7zY49Iid0Rvl4
mcO/8QC2mjSEXlSwSZuAHdYe3RU8xdZFZTvvPcSTFULjv2FPxtxd48ZD3NGZG67aeuE/r2B1WQA5
Jzdyvb8ipTEcN2rhr6CFb6ujdPqV6fwS0y5mO8OnfYzlJo1PmfxVkWfq0obm1jZr/qEEXVUBbdO+
dhDWFABGW9NrVnExRSVLt3msgdww4y8uCmXHOEwsJVo8Gu3GN1DTmFeblqUPdjPCtO7dTLzTWPxJ
qGa1ClZx/TqNJ0EQ7bwTWb+53zoLLLukBRKtWHvNF1ERdbe1pzscdwxBNpPEXKHvm6ttab13+T82
2pXlDtuE1dLOatoT7gbZk65DaWdGTXmw85fF+9sPxER9ugg+228GGa/rMEJ/6pUOU8t+2Q1CEqbO
i70/9EvkL9W8BS7os6m5BfWTP4t+b/Z0JV07/JlHot5qy/QO5uwWBz/IzHUNV9v6Fc0WndDWjYsU
a4w01t1dPWeo+jGH6ANk+Yvf78NbDCTMc6ahJdz4OXSvI02Sb2bOq5GF62YEa7fahOEb7fydumXw
2g90UnHSvncamjKrawgBLYBqYM3rAATZL3fTFDxAbbu/tPq0KulvqsIq1+MENBUYj61XJQwX+xPG
QwGBxlJFWgtOJc8i+awa/hGz9+YV7J7Iw7iCjxi9OJ3ecx93wS7V3tZL+g8TYvV32RKAU9IpONBZ
NJYNmJtmwTdSYW5Sa0y2pYj0iGrmmpjtdda/BI+9wy9i+xlMyKOZ8TAgnwj5OdAVALcWjHSAJUr8
nnKxr6qnKj/rcEbuCcEU/Avkzhe3uc4ZydSsvWo5dta/WIFpjvVuGf8pf9+NL61xDopvx5CPjKSL
0ET7FPOv+YjU1cP4pDfaBohDSoOzcu1rtfKcpx4hSYJNKS1a9MaXanoNB3Kyw08D344x/BCL983R
LkZwZGeTp+O5I9bISctjPiE/Qcc93moxVGuLRlZl4qPorIelhD9XHT3zEoeRSzIi0liSqxgopYLe
I1PcXBVGYH4Dt+4cV+fMIIlknC63NusPqUHJU/p4oKVXptukdt0TgXTNjp3/TRnrvmjHq6ttuQoW
Lk7Se3uZG+GOSjnBt3TOqvwhG1jv0BGx+ZkjjFXuPRcEIQq/dde1IQjcbZrpELY8IIo4CPAeF/3C
KDHXCP9WGPIcQ3M2M4szz4K5ssAat609R8XYT1u8d69BM9QXS3fpZrhHIuilOAe2BrqAGn+KnQcI
rKesUD6+uH5c23fF1lKiKa0JT1gZyrt2JVh52Y51lGUeusKjWVnTeiT1NLrLjvtpbi7FgvwcefSe
AKLf93ne94LY3FHTHUK/X7hSa10bLyla4SC/dklZRy5d2UYaCoap/DRJ/KfJ/D27YgJ+zddG7y67
Pm+hs/PiLxDOXY+DLJPHFkKFX4izgcnHfK0zl0ic7MYfl1HtBcxNUdm2i9nfuw7xjKcR8GVGfSyh
PVctp5Omm5AyW5q7OPWhZioAiSzdN2GlVlmbBlHY+VW09EYYJTIB5Bg8ICfg5Lvzy1DNvTuhUkzE
1G/pqHtCLVMUGGnxjBFjj16COgLh59IiTahLtv7OrD8qxSzdIjsSCtmCqg23efLss+8VnMhmYyQy
3OuqREefr+hTfbhZNNJLAjPN3mdmyB2mtqZyi7PTz3unFcSYmvnzPOWwg/dDXhg93fr95c8Hfw6F
y2Q0aY0KWvL+8ueDqjWgUuzhGrZheKT5GN3o5+WM3IY5JCYWRq+WXUTDTiVTw2liUBdHfT9Mfrz8
d/j52P9++/O//8/Hfv5XqfH//LKmWgid6Y61zS0YeZz+4zzEiFnMXsp7NGeGV0/dQjPBrZBR8K2a
ya5PRsvgzv9eitJH2x2KTh0YNhfpJWlOKA/r03//YbK8CtwKQTEfjWbEG+cKPR//OwwyXslxQBts
YdPpZs8//rxq/ufVf28ztznYKPIMOZQM6Pv/DyR+5pEVJAa9pZOfXCRXALPuCUZt2SGNJuBWnSzD
wF54P7gSrs++H/6fj8WtURyMcgBLlz5brfJPP6/o44Gh8hlMAjzDoa9ZzaqyrS0lAhn9Un+MZNIp
kmeUOusiKNA+xtW2thq5BwC9pdp1TsE9+JLyNXPhXkfnZEj7/3qfEkR6St/+9yf8fNXPp+qKpyQ2
vWqziMk4g+H+fwe9NN3pr/YhmmIhTz+HkeRNVsv/eU/o6Q5+VAMcOPgXdlMsvpTVWSfXrbDVBIzK
LFThPi9D8NYohZ6BvsRyHg3iOh/iFPzDkN3DYPubxZT9o2Or7Aht+2nhC0IlhkIdYUuwGxUNiNtN
xSUZMa1qKzwuykShjEdnM04oshxTpmdPWl8IdNxt74ieTHsF0AqCefo5YPBkuNNgIH3QTXtiUHnA
S4MFVFehYg5t7Hf2ibzW33meKNTRiGXQSvRxbWyaJPmVxE4LCZcPJx+CC8CKOp4AmEvcdcYmBWFc
MXh8V4tmON2t+g+tIZ6WwRP70l8OZTUiK+in+uD51GghQtPGm3Ei58BxZtpvawbXuN6CYEy0zF9K
Ch/qWF9l7NSHbHzx0sB4TdB7VwNdhbW46c66T/ZAax4f/DBD6CuN3QC/vLGXcGsa07q2UVg7VUZv
ZtNbKcO6JjnuPiEEQ+hTIz1adL2rJYdcCGa1Va24cxnZUxUCmxGhUJzrpKUaK/tbfVl8ZVC0j+km
c0HpMxNNY1AAk7Vdf00LJv7xo90+xvwQC/dUNXgRxmx5qWZsg3MMM+Wq4cUzsLMgTfn5xLkFRicA
ZjhUFmoXu1bezi3AWocQRGfGlBTQz2yGltnE/cjA98mJEbt0oYwasKbHEeEW1Xz50QmpN2TREW1V
UoJK2/D2pVeJW2VQnPrtwkgrESy30FcJLlsSB2a1fIhwGR89nJA+mrbc6ue9hTYtXeS/ukiQVZtm
fqsbcRmWxn7jWlgbAo8ZgLVATTpmk+woafXa8hSSsSJ/yeupR8p515rGyb9KzO7JQioclwfAIfD/
vO4v5MIYCLCnV7fs8m1fDPNnhj/Gb6rulqj8aQ7K4IlJR2RLGD5cgvaflGUPOwvgqOFkp5PlPTph
6z36KG/pDW1iT//nY628o9KWi5JKT/qqe4EQUqjbsMDf43uvdxJo5PZz6Mu0RYKQP1m2WPCc+emV
GfDn2Lq7Rms61r7iNPVmInZlE3bnKbPzrak6YG1HJafSNJITEHm5q+1+gowHsfHZCFV6LhovOVNh
C/sy5J4DMZ2F9y4VSM2ak50b+s0F5UxzIfKnudRNE2500YGqUGhvezVZK98q64dWBRUOKLfbeXdI
re/a+hLHLWpeXyOIcbGvJIDl60br6UzBnx1sWVzU/W7MF7TPy4D4w9QBWkVlK2bF6OS3nYObJaE2
T9gmMaJOFvxsZVwGZfZnA2P45Ghx1srhYGkBTaiBZoKLx5ZyKszMv6UmrGmM2G/fI1EPMRQySzEV
UdOZ+HLv36strWBNssxNtQOQUeV0j5ah/Fvl4k4yxHrUjjio2Z/efXonmFSfx+WXy4SlS9DHWHgo
AD2p/Zvvuf1T7sdvBUJ0mCnoHn6GCFQWuUZqnLJWYhXSgQWSuiQXqTMTWTE0bysfJp2K09A/Mc0G
nIicnIcE5+tJKL8/5dNMrodXx0y3E8NDUbfDw2Qmj16Cn5tLzeisOY0f7LwNNhYV4TowiVQzUO7s
AyuNsCh6j4kdvjZqDtn7aOuswbN+9eM4bJzgIAbWZrTo4wGO5MnWGE2JkLzUobL20zh2q7mVBfqi
+WVAin8uXMAPqe1NupTLVxM0L6OFCTyWoj0ZWSlfwg6DDZAJlz3/Ra3EtGeqiIMl8mFt2ihRWqO8
NBCotwoK1U9egjCzsGZNHZbU0t3pFvXczyIVu4DmZSORMqTWk9f2zl4FIy0wsj+NlxCvod/N46kt
udp68seT62T5oRD+JjZRDrkdRkJnrlNzdc8t2QRpvgAHw4ENiXKOOYIEU2b/3V9Ele0Ma9RHkEcU
mOOUXpRx7t2k5ksydIBT3DYf4yLF1XaRbVbDs4jhgIWC9Pda/9qms3H5uaHCHDhMMEth7WZJtqc8
P4xDmJ/YvvpN2/jee4aW/i6cavY9C9e1M01jVwU1yuHRLK55miZX7zmpTeOasFhtzWysIrNpeXv/
GGPNkG1aWB/CGLj4nkKKrsf2H9T9wPRrBLLZIv57oufBuQS1tRyURkQ/1Q8/D9wyQmPKkm8bDAoj
iNGfG4PCLhnCFAlBCNTjpFZ/NcfS3HfcnCuIMPxAYniNZW5daWCsKwEFVANVCWTRejuvcLIHFasM
fWkm/3vVKxckVyOGBPbfJFMMW+pyWIdG/mbPvYlSzLLXAVGih5yogCTtrGhSAhcg85eP0zS8Tzqp
L2OGmC0ARcttIkFwz2R3hiVn2PTQrpMm2NnSygFc3emm5uBfn/py5wVFfCLKgojneDs3898wNZO1
2TOOMxZ+5NlZuc6WAuDHJ4dVGNm2RYu8hwK72dCcqAgF7va4REWdxBCgIxb7qcYsFYTBqXUBV2xP
vxPjP/hV+k9YLQqfJrN/DWXAhgKiyxyDyFWx3OPXlsfCRazc5y5mLbb+sEeQECPP3fnOsJ3L8TpZ
zjqs+gPiXQqd2b1hiXpq9bLv0zgaGcC9tQRdX6PCJ4aUvBRkOky7Ean0MYs/HbcMn13TQ4rUFTKq
202YodPUdoemsUzjoxfrKJ3xoFVOJlhVluvSddsht3PAMnLAisF9LOtmvwQVnR/ardHZV27VUsLO
9baEwirtuy9gMt7KSV3oP/VF3MUkbYBRx6Dm98b4WnGmffsuFhnO8xRY60w6NRkXwdVp6MlFkKnj
OMwY6K6znbPDteJQTjnrcHcDDCbYROFDJ1yAeHlYMr+46qGizMj/ED+TnJqlzqJcV1Bl5SuhF4Bw
xaahM/aCSqAN7u+zspIvSxZ2VLXoCLwqPoWDZe2N4L7tLL+HRB6EAJEUxtKetT2+mQnqs8ZcLmY7
fgY+3ZbqFYuRg3490OhuRcOUceW0h1ZADTpIbvMJ85t03acq80IoptGISt+/MMd32JiZZx3Jivbv
jBJgQ34mcfvZsJJ1OC1/rQzoHawBsVeqk0gadbY1irfZI6kEsUIXCdE7p2S2TwLzQc8a+WjX40Pv
9P05ccyHpAq717EYkG6U/Olz8xgGi79ivXOviQLOW6oaFB7l2LFAaMpurdCmlYyDzwgHYND4ticV
AJwxPaROp7fQHHc1rZeutRt+pBaxLXPenUM3bR9iEHSEGdamMjWAS0w+adI9drIwPkSf7axAPRep
dW26riW/uD8amP5wYlvLWoQuv+4or5Rr3R53uXHQYjxWhFCvVUmsxOguL1MxVs8+XsYzVdurttPH
n/Lvp+iLTZUfjcD6HdgN8pPRo4Bl9A0ExIRKyN7pu9FA+HGxm82ZIT0WmnQ30yhSa7a9QEJglfVl
QjYITaUiKeaN5Q16C93aR0vxW6j21UsJHoj9GCNIpzbT8BjLfrgxtGNDMmq918U0c31CTDV0oQO5
gRHSiS+RMrbMF9NvJAL4/r1QRUNDlPuYtnewGndaQ8DQyO+NrlZTwWOxCRzX3vfzH3PumLzQlU+c
cA2uD1vlhGOw6bmwnSPRhWMj3Dm9/9uvHfckpu8lcJFgzUdlW80O4/aHKRJrndeNexHaxY4+n7Qc
P1RlJGvRSgRms7Wbp5rzbTkYY8fur0EWw3qWRhYFPaLH9HFx0XNlKFHxi7TDmjEXJjE8w/Pk58vO
0EDLUt8wClurwizf09n6Zzq+vSpkY69LC3CrFAjvJZLwuEKZv8DNadTFASvuOlQmOnJuvxMpIDYU
s7LlW08TsVGybdcVyPt3ON+qvvhTW8Ve+/i5KpOLapSujErX7DadhOgqys6IkJBvhdWJ9RIQiWsA
JqbkEXlTW0W+l39a/lxsHfkRQqruRt0jCdDtJSxNhDmqRoOgaf5746XJR0g6WbxrV7+mdbJOZ9Ba
x7We+8WEX+43oKWiLtS76Ky/ZjkWZ4XZO7TYBgWFJ7kiBXtWU+xcAuZPM8EJ2iQaxIk3aV50G9W6
W3eQ2cZGnaL86nHR1UfqQqIPLoLCMYG4JtB1i4+SBZD0jSjLs+Os5JNFWdrV/xLfYO6qbJ2VMIkZ
CJO/dl6+ZzNBFEGKOQoUf59qJ9k0Iak8c5D8c0ZrioYcG7xjmH9rLwVmHqcv0zd+VWOFGLyCr5mp
ZDwrPdsdIU7h6DyQskBZUNffTv/ueOOEtLz93YYU7/HMDm6Y3eccU+qYvbfxdI0qDF1RY1MRD4NA
nQEIFhd95FnBWUER13NabZB440Ve4u1kDg9VSeRSu6pfDI8OXQv4l6p/p+HBqjOzf/r2ExEb8frR
reRXV7Q4fZMChJ8FPvbG9yS9mw61/zepJ3uXFCBNEveZoIskD8R8MrM/eeK9KN/bOcPyOueQSm1f
2iALkIRmC5niHJz7TA7lDcYxl+kvI/ehLZWkgqm/XJ2izK+RvU2Be71bi8zY2rrOJFZV3D1KywWq
k+0uy3oWlwCUNbxHR/TVDINiim3XYKQf9f33ypyD32C3CQrUB1NqvzoLwJjnTuvc+9PlpX8M77Tv
0sDL0u4HhBkUpA87ffsqqUY3pGHs6io5xdO07vJ4PWasDJmNkpDAmcxu6O4ggN3GLrbUVPDMHnCu
P2PDs/Domzn2xn5s14hHn+XknxKEg0OwkIoQK7C3ITyDOmPsncU2N5hS2mKS7xhYEsmRHxh4C3kP
s0SWQt/CHIo/zl3NaX0pcygxNfqfuY2oxwcamFofnBYwo+FXK+PsfRrUy8zWSfCLtw9S0W4Yubir
Wba8kr4IRz7hNdnKqcpb7vmXGklsRdMv5E0HJP4ENddaMpGdmj75LjoeEu03WDfEucUFQDxHcczI
1YMP9fex+UQujYiGmB2tR0XlABg01fPYodgwqkibvtib6XeSTn9KUKeVkyFtp/uMKkZIcfYo1YTZ
foU9kjOzKR6Xcj5WQuxkVWUvGZrRkSaMM9lGWTUWEaMk2F3YlYjqGV4VMXmHFHSJxxhyVpRoOMgW
SzfzTNwJ8SknsC87yhnrMeXFL+L99whVP4V4GlXz3FQVMQl250QE4TOny7ufGJSJHfNOhpr1J46d
vWjTYavjuoYl6B4dmX4EeShWLpvUqu+rU9GN5abMvuYq9za2TTiLO0+PIsOxYMUD6maC1qhHu50v
iz1VFTgw+3fXi3arJk5S6zs7MamNEOQsGSHuPj9/rjKyPREu7YQecjrXsDgwBggroPfUNKhHAtn/
zeJ5pe9uQixjaBSZRqUldlPXNj1kco8jj0BcdXgz8vZPIWdv2zmadIj4GZYFb9h0ycHF11rDpLRj
ewFyepRYHphZx/kbfDJuzIlGNA3lUYTYWU3vJQ3cc64MdA6T/teWXbz2zIHMlOpPfnf9MQ2tjSYM
xCthO2+WpewV86lSEh2sb62KG9I5BbBItt2cJg+5DbBXL/JqN6KM0sTdGon3xi+5wBDK92ImVxgv
DTl/znIh2A+8LDBBDXkAdktjrv0OAyuu35MfwoOSzTV2GepPSf776HpruuiouVd4hPi0KFjInsrM
mURdYiNmj2Qv26F2qH10OHUtwEaQJDRGgTJmROuZ4z0lReRtCJtpA3XAjdy1/oFN/VA0dncycrgr
cg+Wqjg33E6B7Y37fNLnkEXKQhDnVP67GesTS/NJJ+G/2YOQIxIRlRvpUbPlPIO0EXSY2uzc+eey
6G6XlOqh6Py33K+Jbql2sv6dGM2FZ/Wz/YnoAZuscNlgaCq5zRpxChLrUkh9npPxVsVWu0mp92A2
XcpFzDz85XiPfUgUFwUVbhlN5E9LGlife9Hij0QDNeyuBCh8YoMDHhnM6mrY3p+xb74GRpAFMKRb
u0JAXTtXXybjsSwPtRtgguneZuhVLqD3JX0uubU4DHjXIpoN6uvIYMegJijsh5E0GWZn7XKgCZpA
hq/ylwOIeBNOJ2d4WfrmFxqfcl31lP+p2YpVuATq2LOrU5h9oj0jtCNxCD0ANjox431ZcQJeUKmH
pQxvpZ2u6xEX2xg0ZBpa/hOCYYQkKC1WRja/hVidXRb6Ql1Hy371Ev5+k9I4NiDmFk3gYM4TTp8y
o2I2kFshwYBOe2IkOK4JwyCapRHf/tldOlZgJluvZe7zAJGjs14Kpz1RJL11E2Q8eTCb2m9+VfSK
jUybfV604WokeMUvMoBcG9NZ3p8Ww/q93GcGOEkP85zjqEkp/hcnYaG+V71PpdGxFvgFjInVIsau
PDOSU1tEXiALhq4iaGK5oTsiDHF2yA4jNmy/jOGTmeIo8AzGO4y9m/LDQHRr1ZNh1qIU7RHGdaDW
OdhpZHl8cT+E+9aOCWwxaOm0tIgCCd5K83H0Y2pEIkhWIszR7nZvwT3Fxxri1575SLpFYuAp0Nei
3ua22puF/dzb0/Koixy/k8lXz6pEHO9Mu6lXOnJXsvCshy7LT3E8oTJWc7qGh7k2iRlHJFEjJumK
P+Zos5oGyWYMijf2DG7kJDQRZk7cjJ13AqJkSgtjV6xWX+z+1c1tk2S9YR3KEV18UG6TIfvE6kXZ
b9ZPMYDDJpb+Rd/VvowA6baknT6rmpiksLCResag4nMvzj0BijEimF2YWGjTSvNTLlDy5KAfyoHF
XDfmgYeQZYVZY3HqfTdpzSxzslaoQlisVZ/skozIygbEqggwL8deh8MsNjjD7oDDwe0aCjX26mAp
nuDtsAGFWKOMon7RdUxHYINHLg1pV3bypwQWpKYk6QT+46WdrGttA1cLjMoOk863Czg6KF+zCyww
YiEVIyC6oduxwm5DIwy3BgpEoTHxGw78dDyN+aWvyksfwnx6fdlc5URt5faIsAOmZu8lCFWRsLOn
ncZcQGiUmeH8me10azPkfB+3wPIaRnVx9Jesc8KqHlvccRG1CyZrGwdjYslTmU1ber98PSZflYgR
vdbpqraAX+uFGDtmhmX7MLbWhQ8hWeWgM2YJ/TGVZFTEy7Yrk9cCtUJ+Z9fjithiNumkWDclGjjy
xiDYT2Uc5pt+QINqpsVLFdC1IUhFpoStm6BGfxlOqYkBJfbJYRRedVO58S3KxsA34k9REjSPi1Gf
1Wh+amC0qI6z+X8xdx7LcWvZmn6XO25Uw22YQU8ykUhHJ1EkRU4QJCXCe4+n7w+6ZUgwg9nn3ElX
VEQZVWnlxnZrr/WbVWQrN3/+E0qBuZMl6JH69BQck1bKqg77ZOdzZHqa3GBLAHCrHiE7+onPkW7w
ob3eVQ2UeYqElrgmR29N3SNBi65dDaK+DIM3pCeBuqnWNCs/7sDbdHetWhxI7rKdYQP4iQT0NrUA
0xSEeuvKBshZObtpQ+BMvgxebYwid4KOuVZNVAE7xdr783UVysxc68ORyvTezbvmSgm7A5jIfSfF
w004Dm8lL1PyAm1tqiZ3Zg13wPNAZxfmcBxjKGOi6W1HQ50WUCSQoJCLaV4eaLcUyNrMOjs56Z6W
NE9h2wyuhDpApQ/Kuom7t3DKHjpPTzcaNjO8ENim/eS00OEKlby+1xGq1BPAHhFgHtu7pFVE+8EK
Z4w2DAiOxa75Lcv+fYri00U9ZU9JEY/kTc03azDio1FlF55VArVDcTCMq/SSLtlDKef9WgQBCkLS
ytMopZK/gNCptGmrG3yNKJUeSDXHi8yKaWpMvEKtQKKbwpbLtfGY9EZ0Q1I5JFSHx8FTyMayYVt0
6Y40+ig1KD5IkyyvJ6MJHP4yDXAf7FCxa5Rgl1MOqtGIYe8jyTSFwzYK+YuFNjmRZsK7zVqnC4FZ
FqkerzWbZRY0qb+hxsISSQ+dbFKaCYRjtOh0CDymoYPJq6pFdNCDjZWavQ6WbwQaX2o1OBP5tWBf
BrIUcOwyDjmrbr2m5IbLcp5IAPwCXEZu5ARmygRF3AfoxC0fcqpCHUj7yuKaG9xJ8vv9GKIzNA1v
Ix3P1dDWlmvQfzjKinSTRMK/BGeLSE700Nuh5sahFiL8AH+89FELgt9R1hi9Vjo5dolaIM01kGNd
uG2he9QwYxwMtJGhCoLholBY/PzZ96AHeYQWR4zWLT+9BzaZkVZpgD6qYj4wQOvERcr/P4JsWPo3
PAnDnW6UP4xc0eiJBVt94GhuR/MqSf2bNAHQotPuQ8aDp2qJzFbrRwkVknxflU9F9CSXjUDHc3Ds
ybaAF6gvYy5edI9x1BmKLn0wKyaKeKPpytMg4u91JuB3Zu1dZcAonzJUYgtELMAPcXJTEYkT4HO2
/WxZHihD9cqI41fw9/eSZ7hdHj2NvC3Wg2pd916OosgAM3TMMracDHqhLvvDqKKdqHQAsrL2R9IW
6yjHcCwGrO6O9dTeDXqNnHM+YqziXwLZB9Df5s0mziZj3WTAe6k8r2LF4yZBbtBVPbRLWPfryDfW
AtB8b1JjD31o9XWOHcb8uOogLWySyQex3nbbhNbgWqujlCdwNYOT5v+FBccy9r8rnczVChLUnEu2
VnWkXTWsIA5yqsfAJtUGtadGeSuqEJxr4j2lYXAxlXAMEOB8ha4AsBT9Vrl9pAfhAFNA7VhulU0f
Gy9jMtwC6IEbWbplDaRVHW8T+viOKX2zpUOtUSJNPIq9WZKBuc6LfG2ECtJ3CVp5ddftU88TR588
PfNC/RBwoIDMamANAMWeUt7LSpWtRx/dB1GjDUlnxg6zx1SmaNqNjcQR1B2m3iLZl0S/wXS9L4K1
V8bWrgSQL0dZtLXl6Il6Me4lCjq2jeh+mQWyGgakPrmv0y0q4Hh7o6AxpOiwpRlg+xJKEXByhkQl
H/x7GeZvZuLZaHh709bs4/sSEHKfVlzUGcJJ4HE22BwBrUZUqLdsCr3NTZxDGZwEnUEjp8giUbo2
CpiNKhMv2cquVyw03IDEMWGqzJTERgyNNeaBAfrwOYQuwhv0JglMak6Vfi1n6kNXAeYsS5VPYdrV
Cqi1TwV52lS1YsCXynIgrpAORpCV5F3YEYwcUSF1aRwaBaleAZGwE9SHPNjCQQBqTPUByWANUl/X
gfIrSfK7Ei2xTJWiY6siLQDTh1lIaxAiw9EAzbjS9eExyWJ4MHr809DLaq/X/rMcwqyUeAm39SaX
0cKpmqLbqUK+8kZzl1fVD0WlJE3rEAEF/7LluQvJKPtVVP6AIJb1qKX2cx4LpG2La9mKfrQBKOhY
KjMklJI1OeS21pDe6lHroK1EV15wrbL/2RoyLCLIlTQ8e7czKthDVgwrpogAMFANkoHDFLEEcRfB
XstEEhEp5L3ewF/ueomsjye2TZcYolrHeVdp6CYM15ORi1n/+5sUw8SKQQorun5fNaXFpJoJ9rMv
kvc7iQ3QRqYCgYAqJSKBsH8r2UTCsYOxEoDJ8rv82IzaW2h0r00H4DAohnZt5nhPQ3BXfHtbo7hp
SPoTHcBnX+48lh1K54gZpyawWB96TOaRitblixS2B0nL7T14nmvDr4rj2JC2ZVr3Teqg8TUSZVr/
NyCQYzSgMmf74QsUpvvZzQQekgSc3XwETcZLcyz3KScHtVUdaC5dlgpWyLobEpSxunv7sev13xj1
cC91FtkVBZFkMJ49Uvh1B74nnpDihV2hgV/0trE8BesiozXUA5uG9jW4es3GLSpcngJTXzXB8Ofc
ukvTWYF9n7AJvA6i+aT5l2B6XCZCbAEfQLmTRw4wGA9vqGagW9gO9BhT7TbyaCSllPYxsyrQXLHg
klZPQwJfvhey4igosxgMoVZyuI8RYm5YIu6EeMvsUXMaT1mLuj0mPB+30+j9aDGMPTbtbkDv8FCr
hYsUVLAXzfDqV0ZEU802Kbxka9sMultQ9aDE+vgi4WQe7ajalr1yHbc2FLwCdGYFNndtxP1BQrqs
aW7bqqk5TnxH14VNm2SNCvgqAkAEkuWGWtJesSyE9EqUv1u5nvmhaNaFSX9nV3AHG6m/T6j+oMdm
X+uG/C3W0d2pPOuFU5lasDYBjBm5vGqpBbDkYyPuYU1cs2wmD5WBgjISqSMEumsEUsdnDV19J2pL
ToIaXftMar01fftmR9pBXUDVA0ezs5es4C8IkvuSfikNTSBaIa7QrdQgmeOVO9QTY6TL40PYQfKM
qYVpYQlwoit/NxSJ+1753UvoqmWcogyBvnXNfVKPIG7UijWObeEAujQ3Jh5lIjQ2ZUVJvoIq2dNF
n4t7SokY30DFKh9G10qQyaw7Ugq01Td06S4KixO2NS4lxrjSMJNe1/6wFWmeb/p0EI5KphV2AOez
sEF+r5efUmNArB8JDB3QWEZlp6eeggBcaTnRYG2rCTmdnAfGJouk+37k0JoMdDCg36D8QM3NAmqR
N0h89VP6ME3bKM5/N715UH2iJULbjkhZEYjyq6/T+FNoZUkTnbLG22eSfVRCyF8J4Gzbl4297I/f
sgG9EQXQzspEuDSXswdyD3kzWDCQQHSkQO2bbgrozVu0FAXd9/quCcvbCjgR4hUIOTUjFbJWu+V9
tW01BRH4Mp31I7Ijzw2KKprYSLx+KGvAhBoAXaGxcuFN0w9OmnoVj3gHRJzodWjINHnmh3EME0E1
EneUOAVEJfYdSfha9yz0a9HBWelq/i3pj+aIrLYRXssRZI5u+pkHj4Ok7vUOlJwq80rOspbdp2uX
IVVTEiwk/DPoLALrBUmjBTOEdN/p07s2vR72TWxt5sVRwJWhk5WCpBiGyyB/lLkh1zodJ+798qdK
dacw4Anm0XgfJjinDy0nS6/n6PSvwwAp/Wj4xa+4SELzeiYB90N9gQj3Xdn4aDtVmzi0u92USTBB
qWknOoLNk98/mjjvYoK7GzMTXhbF2sIzc2Rt5ZvKvu4CG9GgsL4PLHRF7dss6F9i1PXd4ucUka0U
DYK8ZmFcqUnwk6SzWOdqpWxa/ScnqAImsr+ZGulGQjoUsAtl5/KKTXg0B7EDwt4CBDQg2dh05vss
+lUosJ3BWfhzGUEqBzdQeGpPGpAjxaaOpKqop5oI+Smy9kzLzJEC/M95g+y0WZs1fhmouW7rLCfP
6mHAdQEV08yeS0z9LmxLDXGtLY8mVLJUw9qWQiDn2yBRPKnZ5Bhzp7GR7pWksGHPUAny6zzYS8Vd
kgxIk6Paq5IykUShMqLRlKGLs5UrNJ6jiZNENnVqgEpzVOgvjvh1rrUeM+uxHC5sP/nup+ItnY4F
nBSbRR5SmVxXgW0hBoSyutFToQ0o75Bhw+0rjXqXpPZFrTTtEWrp/FBHcJEq/tGy9Ad5YovHWYnf
qfEq6Uj52aK86hUFhobf/gg06gVFl90DgIfa5HHGTFRbV1XqObJBzcSkHEkDoKcHZdKl6dGmRh/t
WY/pL4E/eLF80iZhDT8SSkdO0HcR2gVU5IVCVZ80K3ZaE11bJrsqb2hKACSw9F+poVxYg2251Hjg
WFQwnmtEF4JJd6ZSPBs+3EQouCoEVh5LNKHGmKKEBhUqzBBHGsoYyX8r4eyd+O8ljuxVv8M77neg
VQ9RILY8bL4POIcUqgc3Vr9hZ+OGjYZdGliItwWCMjj0QcvDxbiyOoCr7DxF3fmCjWRSLMkQNffD
1FglmSdtsSux0D7FDTjtbrRYLW+kFp6jHlT7lB6nkdbtNvG7K6Vswk2Z8xDue29vieJ1oEUgjbSs
sJAHFNxCeky66xxiFo/3AfmATHLIXxipEit7WafegzLNnuzRUW0qzmatvoKmM/hInAdYGGzqiW46
YoqSk2fRazBI37I8uY307mHygA1QE37NbTXfNCRmRSN24C5eo8qO90DZNwlcO1WrGgcyUb3DZG2j
Doh4FcEzrkAmejPZhUBGFQ4dPpZ1BXNdgeaIav64ShvYK3WJ0DT22ymNrEtfnqRDq0t3gHJeAtQq
N37f/RzDgR5AcCcjfLtuU9gZyu00UigQgDymOEUCuqEk0FNumwaTEl+SIPYHfDYu4gcvJkWvANfi
vqQ8qtVIRSh74n43cZofqjutIlWXPCxLovqmkNpDE/MAyYfsKbLQW0yVR2uIYrYkDf64CrRNKcLv
nfaQy8luKsP4AlD+uvU2ChTodQyhq6mRzpf6505THrOqudZj/b5WSCS7UDsAtUYpNHcGKKi825+h
TN8qFWifulOREZ2d1HMwswq9BNNoeUgq8hVtgs5RqblsQj6s3Oo5wIrsuuLKlYbsfmxEcTB7/g21
oYNi9NdhCf679dHFn4R3Ewno4z6CSlD5UMhUhvi2lS16qZQ2h+bOsymdGibYYzuJf5Y53hVRUZKI
uTa8vwD+d+G2Fdo40Ftglo2zpgTKwF0SXhghCHY4QByQ1YAqBDokrri2so5O+0zKUEsVsUk9/2nr
FD7G8cEXSHGqeXBEECYjnl5u1PbGMHE4amkiCGjWTuQhFGMpCi/50YeW2843KMWvPoDZXqsbezTu
cU1BNzekaJT+BPJYup1MJKoioNdBjrJ/dIM/NurhLRvjKzu1y5WajlcdEDAnrCKKuMoLgMb0qNoQ
XSrK7ixPtDo04QYxtHcvM67lMLk3b6kJ2jtkTVFAxhy+wzrKyvvrYmhupsQoXIuUXOO+I72coP5L
Yq+ltHXL6Lqv5uRm9H90Wrxtuk67Eug0GSokbKvljpcDcHIirPZKGb0pebyr6/skLp7MoAlQ2Wpv
co+flPaObpuPhcZxUwLVdJKgmQvHBROs2TtPVd68nhaQWlaO0mN156WoIPlgxQHWuUYrbhGgvy9a
dJiQiXYyg8dVVuKqHLZPRpxSUOmHi6ZJMjdrG9WZGgDJ5kaJkMCwLGE5tqL9LBTJaUnVHECGd5FM
lVbF/smRCsCubTeiANeD3gL+Ce3GzGBXp78iuvROaJmqq4NgimconpKOv7BCIfFohh9tOPHtKCLg
MqocE1VMs6ArjOVZGsxEUmyUC2WF2ryh3IUWODhK27KjmVSf1ZGGJbIJs3eQtG/QQQeGsIFY9+Jj
JRV65qPQUVPsLGoJnXUvU6rfFgatxxz1rAO85yw3ijWIhgpdlPq+yO0URCuSEX4bOuas7pCAcIYV
Czp5tFFolco7UaJaApWz1dFAaSPvkAbc23IkcSsZwlxZJCOeBmrVC+n8NnW7izT1xe9HKlsauoMl
pFuEOExkz6kbDN/CsN/1UUMBbFbxGkO9hCFePJWFyYRkJaYYsfjt98bTZOGVkxu4NfY8nwMl5YoQ
8cVlTkN+nTRcArkmXkf7MUL2QoVM4yCrNRPI1B/I9UbrAYSQo4HhdwYJR0vZnAlbKspxKY5HDR3B
AXk0B0MHSH8BdCwrCB5a3TQcrss9t97oaL60nyr7u4SxroCAYVf6Fp0JaeVH8UUx+5rR24BKn1h3
1PTBODYTS1ORqIL3JQYl5ApYCyKEiKApDTvSydL8PSAJj18PXj0K1Dpa4vSp7oYkI4WJ0P2vEe2k
EtiIb432S+Ttm2Ai3C41LEeJXwuLgj6uResEJEXogXXkYdiu7Q7NLgy39M5IOJQy6Ge57HKHeOS1
YCotZeCxpBsWLDcaCnWG9ZMPWgIctuY24MDWkp9J7qjRvNRUeSvntYLKhHkzdaW6VXzUFfJJWzft
sNa19Eb4P82+vkQa5WggqBeVd5L3RmHxRlPTWx6wIZoT1JaNRGwiEd21gh5fVYS/4ZT8VLFNQi+x
xW5BUQSSKggg2N3kjgH9oDAs1J0saXdYk+VGejRzeCxFUHC+qgWeDSznuJn1TsunrOXUHsFndQbo
OVNB3ApE+uQ/lz4Qyno0MhpuwV3W1rt2PlCs9ChV7S9fHdG/5qPnEXo0YHdW4pdVSM9KoZluF0Zv
IlKLbafKAMf0GHmMiTc3V8dlWrXGFUXOvYAXeAA4CgnZk8n/dYrPpQGhlRLJJY0zDmkbyHjiIZ4d
POpC+jnwgnCNLr8H7nlb23IDQ+y7rdSVO6ntmzrABS1jXDn0DChKwWJLZmEO8CDAf4y9ZZrNngbK
xDwRfPg+gPxJFfwE0GukceVrw54azC+gTZvMf+H4QkZ8lsGZ2ZPP0+z115vzxfx9ZrsE0fgwKQlA
nsdG72mKopQlF/sQ5SQ9NbaBD6irsI8AIwAv+sWBPJ+fkx9ayJbwWpAhRZRYX+MhMLXxjc1B0oJj
TNGU1uYDHtrn5O2qNt51dvpYkhWEg38cp/hRmTiSpMHNrcdK5Vnee6hgaMFLLHEPvZaZcSzCb+Wj
KPwbRXnwtSd23KHnFkzQAEKfkc6gfQBSc0Vi5ERF9WIgJlHj7Ng/QJjFwK/t7uxuuKRN7xTWDKjg
J6Kb3PbZz7LkK7Q8B0RdHZFyiPVknYI64JIhO5W3QwN6WNlome3a1/RGNkIgKZEo30g8nqpO31je
jUcp0/b1bwKlkkwjYZhRCcZAC6L1jl6CnHGY3sLgHsz2zddog3a2Nq56HHx6W9kbUbRr1eBBFMg4
kKi2fBlepI85qGvS+JXWqtvAHH74dXzIYnCc5U2rdr9U5U7B7ojTZJWF8SaK2Z6ojurG91H2eaOM
GL1aV212NY48gf64jP4lw9Ufeco//5ikvv7LlHXhtvr/5sm6/Z3Pbqb18q/6/9COVeCT+r//5Xn6
yY113b5ghP0b/Fkzzuat8//69/Pst4oc4T8wOMNL2VZUtBA1EzPg/7ZilSz9Hza+liReGsenpqj8
UfbfXqyq9g8alVgv66bAohsb1//6lxerYv/DUg1dtTXDlA2ha3/FivWjEzHKQqZm2BZYapMYQtYX
rtWA/vqyg2/oZoVF7RT/D7nYWO3Du49xwvCVH0umM9vCzh/jcxSVP399/h5mfv1//kv5X5acK3YQ
w2sf0JnVHAqddIP96fvXUZSP3tj/DGObmi0MhqTo82DfhfGQcKsx1kPFGgm7re0CzuUWV39M6+Ee
ViMFmRUVyb/kLv4nKLEsmWtJk2VNLMzU/R4+sQixlqwCCGWZsguqcvP1wD76cX8OsXBWVoGRRZQ8
sWSqOZtpkERSzCvQ5pzuN6l8qxvfvg544kN+GNPiQ5K8ZpnhzQEDfZWQvE/t9dcR1HlhLZbEhxDz
knk3V6YKIr7G3cilix5/N9b9nXcAU4Uytytd+Rfebd9sSATTi2wnDsju7fSrTJyZOuXE6v/wI2YD
7Xc/YpQrSc/62RZ0Y22Tm2AN0zVbxQeelevRxc6z3wQb68xsqvKpoavse7a2RsK/+LpY07SlXxK1
cTyq7yCvtzxDkEdcJ07gio0l7TGp+CltvQdpi7rpi/nr649/YjuasqpbFthIk72/MF/uQJjKHSrD
bimnF0XY3VGUXZm8ne1CPX4d6uQXFsKSTVVXVV1enC+pZma1V2P4g0mV0h5zGxjPmW1/cjTvQiwO
Fz5kEKhZw+EiB6hVattUeovi9MKyH78ey8lt+C7QYqfbHU+MUWPe0pb7n5dCWyqQosJ1JYE3kjQU
qPzC+TrmyZ34Lub85+9W6BD4toesRezGqPBl/Q1Msf9hhMVq1CuvCuWYUU2ipp/8hGXc/2wIi53u
oddnY64Yu93wIPXIUgfntvFHn/t/no+GaiCVjmU4hOqPHwnkkIk9KOsZobpDe4VB7XiVOBgVru1L
M16BvFw3V4LCFXiSv7O+34We18y7+RFZ00/aROiK7tQGdCOSVd3TGCna6uuvePqsQq5GgapHEiEv
5inNDFnSqzEGadfNyqfrHMlj0EmpjWbr9KomvzTQEEpC9g0QeEbjQDGUynhjZdP2zG85eXi/+y2L
KbXSdECfdoBCDgflwIW+QY0D4WA32/jX5pkFevIIeRdsMbuo8xSTDvN/7twif4aGGgDRArGHrwd1
LsxiJjtzsKWi5vs2GLBb8DkqBKviYjgzj6c2tCLLugmaRlUUazGNY5TXhTL2sTv29U2EZo6hp2cO
xFPn1PsQi9lR1cIwRUEIis8qaqYi7Y5YxFGbVzcqxJ2Bytpf/3bvIy6mqKHxSkeTKbLNlxaVaVjy
oXxmVPPfsUwYFM1SyXkVXVO1xelL5UStazitrtx1wyqown0S6ACJBDX8AmI5ChhnpurUxfI+4uLs
lUP2IeLo8yqHeoHyMA3FKrzK+5uvv97JJfFuZIsl4eeNh4owcRKr3Ocosde+/zcW9/uhLJbElIMu
MWImCGb92gdJ7tePDev764Gc2kLvoyyWgY/Tj5V6LLyIbrZSzuIAj5Nln5kW5cTpY5maCu+bXQSS
ZvG9VA9zj1bNIECZ1Y48FbaM7CAycSOK27AJoUfgvzVjQ2L9Gzjby786SLIY+pmWaVOIFWKxKqiW
5FFe4rWohROQkxFgItJa3bdEE8a5Ffj5g86xyBBtW5MtdZmocVIUyBQU4MsDjnbcgTUd0mJ4ZnF8
Xn9E0UzLFKap4TOwmLaMGpwlDWXqhnDzRkUPaCmicvw3PhspLxmnqojP2zePjTBNKBgndeB0xu8y
eSmxgPo6yOeTT5fpbAr+fh4QCBp8vI3rfJID6rWzNyAOMgiYPZhGs7HhZQrVurQ748nSzd9fxzw1
R4bBa1ND5kTWl+eSN4tO4EWSuTTLyQwVcGJYWcSbr6N8Pot02eC9rwiTj6gYi5Sdbmem6XIMQwff
C62XwXGndyJSbotKvvo61Knl8C6UOT9f3qU0EFRCLxS0P3yRg4vPLqjIH74OcSKZ0XXuPl2ottAM
efksaCudw1t4pRvfi58TNiFrzKXuLIeOFSg9ejyO5FD4TR++jntirgg7/8NWTZ3Kx8ehZUPWWqYU
F65iU6yMYBMDHdLA83wdZl5mH68qXeiKCpfdUDRW4WIZTv28Z2F0uSqmB/RYViYFaTF4F0OBqfHz
18FOjOlDsEXe4vlxXZV+l7mRN6ExQubnJmoAvjdQojMHxelQlk36QJNVURZXMCj8RFjt7DlhviDE
HaDb0p1ZGedCLE5XOQ7hZgIRdCPE1LUYLobQjg0yJ19/NOXzG3yeov8MZf4d7xZ52TawhEo8NgwM
bVd+Wj/lmBxIRWiDvY/2Tagh1STdy6GCG2L780z0zzfYx+iL65jcrA1ipHJcD/GHHug2hI9NPj7n
4RWoMlduHmlKzsiA9eD//jr2id39YeCLtdkXPZqWHWtToNbfwW+S2zPf9sRRJf689amF6ZZuzYN/
92nrQQyVpc1tSaODoIemo/LSTjhrImPw9VhO7rO5qvDPSOrHSG0WIsCjEylPvEtTKty+H3/7Irzp
e+MyM9ozb70Tt4vgdrRt3Ra2ymW5CKcquZf2OrMW0Bcx5B67y3jv2TkEpxTM8wy+073szGFyasIo
zFoGuiaGrS03XWX0khIGRMVa9DUo/ItJnHuhn5oxITMnqkWhxljOmIVBc2B4hNAR9GkQywyhrA7I
VxbmmVT3RIlWF5ag3m2oZLwkGx+/IY/3CbUICbW0DTZA+PJAX3L9A+72tKbc8gY6ymW0/XqZnA4K
jEC2uHNs4n8MOihJZiqCjeU9gXq1DsM+PUQOtM2L+IdInWaLcceZWfszLcs7YK7tKZyUJi3U5UDT
UGDum+du5ZivirrS76jbxttuPWyazLF/gzQ5czqfmkXaC6xPQmqfZtEcjMjW8ip3UapCNTny9kbt
qah9jz+aOj6TBZ8IRhbCm89Qbcofy+HpfmBC9EOimtYHhKQgwlGxfIQmsbFz0GlnJvDErQBLTNds
jZcfZcvFxRMFnmpa4MupgmHHAxxsM+2wK19NB30PnOZK20j7/MxuPxWTzMSiZ0OTxLQXMTtb9cdp
KAq3VmXgdajfICk+68SeGdupL8lDYi4G2Dr/WCwUUUmS6dkTAKZ1QKccWPta3yC2+KgjPHUd/kBq
8RbBLZg96ZnQpyLP/SjNAH+oWWJxntVy27VwFHLXBAgFyokGeLMGIgH0szizBU98TEtliLLBwrSU
5cdUoNAZnakVbtqjBh2EK4nsrpXjMxfCqTAoDqpk4UydWJ6VEji9sjcr5qzLt1pwpNqyUnCy+HrK
zkWZT+x3FxzcjBbQJv7tVZO8gBTeqGD+ZSs5k9idmB5Oq/8MZv4Z78LkKk7uVUkYpF9y8Q0tq1XT
XhhQ7P7qcIRpcacBXuJFrf3p1LyLAw2vwVqoB9Im94iyXgwtsN1x83WQz7eY4L0sW7yauWjEMsgo
VY0xgHDDYJarM7urQJR+HeHzrHyMoH78XCoKZhEcywJF5/CgRtXKkmba7rlN8/kyYfmifaGqFtp5
EE0W01KiYojBYVi5hdNu5LW8mQ8ja9+sgBZuYJ0e63On33zSfLhKiMij2ZYVkwvsU9o9jqKfpbkq
TogewgH04lW7RSVxA4ANpDH8IudczVX5lOtYbFae0jxheNNywH/8mkEVCNtTiDkeMEtc49NB9QFy
/sv4S0bQ/lJZa5sMaSJH3EBtOVdVV+bJ+jjk+azgZDJ5y8uf3odRLRWqD9Xc1S/bDfq/28DFtu2J
UosTuueeNZ/v6nmw76Itlo4/sQ01X/C4du3XdFeuoRGtqTE/wwdcAxg6c1F/WqmLcIubxTehVxY6
SpsA/MH4QVIieWzOXF+fn9iLKItTKixsNe2EOicg1rfsJjz2v+E43ni7YY3l+Q1wqfBsqf7kslHY
HcICs8C/Lq6UCaHzeenkpHeAUtC29mlw0olJjt3GW2Hm/mDi0/uGopHjfa/cv3gCWJR9bN4CsgnV
6tMlg9pFIgmMK9wBm8cAz7lZvqXwmr96l4G+0DjK2JCmSQFjMcY+l2F1Jdh/1A3tW23Ek8LMVQEM
LrP2f3lEdLeoVQhNNdVPeU81+CXoYhufGpBH2LVBB3wVVDe/jnJq/bPT+dnUl0CiLFOQIbB7/HcS
DE36+oBUKdoOs/kqioeBU+PDYBv+ixlKmLvjVAmVS1YduLBkQ1mJJ4d37nH+6a748zD4988RiwJU
YlWTgX354Ar1FcE6GjLdxdcjPh1BswHRWHMau8i5ZDE101CFjYuTy97K+n3ZmWcS5BObnPvUkG2L
wqCpLbEoFVDStk20yhUy+nye+T0P6wdqRWfW/LzYFgflhzBzEvHu8h4GtQpbpPDcDINcrwBar2SH
Ac7ohDuIMOzvX3+4c+EWa1/LaXlnRdTMPvEl+GDtOpHrErWf9FAMne9gBPvwNyJi1YrELvVCdt3H
ASpllgWIoqIWXiabFgJgUvquDZzeQNVKzf7OrHHRCoy/aC0s0xQ79K0sLHQEW4S6q6ZfuQ4t2TyX
DJ1cG++iLO6bDgZW3NWsDXgGFHvqi4kctcq6M4nDpwSSfSTehVncM6JS/VrKUfOrrGsMIlaDhNfm
gEsNUgxfT9LnctqfUJqweGVb+udGRYfInYUNpovnI49rjMhc1QXdfCjPjOn0p/t3IHtxNthtjQqQ
EGyrCgE90LaCxFWRz4xn3v+fdhVLTqVmoILdWyzzQu4ng1yWKEV+CMLqwvKTvYxpcSzqNRLKc53H
FVrrnPmMnzM91eLhQokE/z+ehPPo3+1mL0Q2l61QuYBPXXlDpcnR9+oeA6wtPSBXOVONUeeFthzn
+3iL08OIcpTYcqatX09ue49x45V+QNX1FuV+FzCSA8HhYOIquM6+w/B4QjDmTC50cuW8/wmLTx1F
4MExbKhcGnUiSDbYKLMr0EuF7fmE7AZMtv5izLvNmU996gp4H3eR4GppLVkhAG03u8D1+IjuCnAR
lOjX/jp3o410dqSnVu77gMs7J7QKvU8Y6KTeo05tzHj34sxheeJxotrk7UKn+UWBfnl+VWHXD2qc
DK512VyUV5mLmWvkYKW3GZ3cqe6StTgHTDkxLkKia421ADfqshLUzHiGuCRkKWF6gCkvymtmeO6R
Oi+DxUp9H2W57xM/7JH4QWdKxd8d/Wy0hh0k+hxf/o3G1ZlFeeLg5ImH5DDlH5mC6GKqiplyGI1+
4wbBnVrdRJPi1pADO0ilX6/CU99Ol2noGbLQPgOXoiBCrSaap8u/tIS0CiANGFiwfh3l1GuK8YCO
4jQjZZUX27zskkSfJtKdtpuuUFTbRo0lO4LufDJ6s1CAo434HhXTC64b9gZI/c7Lh9uvf8Vn2KOl
fvgVi50+tGWEE0uABPIaJ4t7fY2qenEbH8u77kjpXFpjp73Gie6lElcDRA/URs5cHqcSXXI+BaSz
zWq1lxV85M/syLRIJvq14uLdvhUvloOazZW/Th0SmnOV5/kQWa5abkNBddLksfBnu747z+0AX0HF
Jl0SGsQ2RJcKpIpk+SEpnmW47pbZnllQp159jPA/EecV9y6iLPlxK1QiIuDuGhhkHWpKBcjsRm/t
6IqDfaDQuBPnUvbPmIx5ct/FXSwxFasQxajGCgjeuLm+DjeA0lzdRV/h3BzON/ynb8ojD210hcfR
8rHS5mrccmc0LsKuYN2GZ0RX462WqyGKRShsZD5yCbNz1LdugvdnmcGZx8PJTSvQ6ACHx1tzeUm3
6G3g9EDKnaJjaFCUlvTQxRTsTBjl1JFHDvrvOItPaiBiYPkmPjnw3S7Utb/DnNR0p51+E1KACW+G
59wptsn2HD75882oKbrFM5DURygAhBdLyEcrFvXEDhQ9egB41HeS8uPrs+DEMuXTqRaldW4MwTvk
Y4zB6zFCy6kT4Jbh1FcJBrntClH6TQLF2QGuuUbUUPN3+pn3y+e5I64AT6vCEmB02se4lVHX2ogy
jlv+X9LOq8dtZGvXv4gAc7gVJSq0OrmT2zeEQ5s5Z/7672Hvc7bVbI0IzwZmgIGNwVIVq1ZVrfC8
2fMId0TJaFlfKkg+cwpjw5oqG4h108Qxe7P0iNNALscKkVvlQeZGBZwE6M13EeaKU9vy7t9cL6gv
Ugye75qlmJ8SMq1SemI6GERe4pcMSHln0OiULYSkP0/flGslIKHqBhynea+D6hP61HOpBjQKiMMS
d8DefleBurD0P69Ayngo56VKiHwBX+zjV8qaUgnCbEDjWU2+D1V1JUU0hl5egp/P+I82pt9w4igD
4iptoQL+l9B4ssnNpFRpGGATteFLbr1dNrY0oGleT4yJvSvIfhM1juUT60Nv9BVeVrx0zE/L6qNn
/DikmcNwG6EKcg/dXnUb3nXbdtc47TN6QjbVNQuzd25A033CUiAQip9WG2HxsjK1AkZ1DvWVYhoh
/nF5ys5cWv5zZfl/Jj7d+BAAUL0BEzTXOsYufaAELthS7OkQOIWKtOAZzo2IoB6pPlkyZcJ6Hz9R
2VktFaRlCyTDetLN4SiiIbAwpM8efQpgEDe0JItk9DxyOPiiXjYyQ/KPoJ3SNcqTAv2iO2ln3rkw
xE10CgDI2NITlbR3S9/s3OYlKkv2hc4xqidnXsnMwiqvTUYo97C8B/QygxqSurvw4c5M5HQVkFkc
hkhQcXZ8RGVYUOqE7rdhKtlWd6UWzKKVbC7P5ZKV2fMNuiogQ6NqHTG0KmR3AHKmqbi/bOTMjH0Y
ymxNWFYraLTrwWlu5acwbo9y0/0Ca7T9azNT+x+N1jyipsjTx6WXomaCOo9QOW2OIpUR2RZSG+pi
B8GZ0bC2ScIiVEIqaf79iy7oYOlmvRN1yFqWUbaCIs9TwCgWHNFZQ9SrTt1FimTND3c1bmVlTEBs
Fj6d7lmMwGJx9CxEUS7P25nrPIlemiu5CVJJSAvex4kr9Lrz+4jrfPE7/oXO74P7WK2jR2BXm9Ie
rvyF4OCZNUd1BQlZ3oU8H+bHujRFZ6jtg74YKdRqR3edgF7o5TGdmTvOVcqbpzrZzxWsBugWl/ij
iAh0so3jGG1d7SZBNelfmJmCdfgBrgzzqGqppHkDolF0WutazX9k+k9E8i6bOOPsSCpwRydJSkJk
ftXyXRfdG3RyHbNSqOQr1gn40UyFwJneFYtJ7PcSkNnhZ2r4VqJ1dNl8qvEhKqi2HuVgjhp7frSi
CHjYhx50UlVsfsGCE1/bYkCWcKL2AaiSEDoKhhZg1QhpN2s5aFaWZTVXXicou2CsxDUoCw3cQKvf
CJE5HqxMkhyAOPUGXHF4kxkoCAdwDL6Z/QCDsQxycRfnTfcmZ4GFboRo1begdeujLObpGrgoch+I
mm5Yy8L68lSfuct8GPvs4FebquvAAY5O5Mk09dFicgglV7EzH359OVb+wkF2ZiMAOjF4HJDd+Fwv
liUeBW8R18BGs37EoYvKu7YwpDOhSR4GJzbkj3vbkDrVS6SapzMvhHENIe4Q+6v+Bxr0RXev0GOy
MrawkOx6W0NUW5GKtsItRSygcv7F7J78ktltlGiz4ILF4JfE7nME+bAAwxil9ddSk79cNnVuz5wO
epr4k3sitEvJj3x2f2IZmyKs1mjs2nL91eXpp1npwrkzHV+ftszJwGbnDtSYUHSVkQemYPXQvKHW
xNJPXRwmUZdHCLwwHwYn7duFAnPjvUfikuXZgq1cTatCFffj6kj/KQHqR8rwxq/43ZV0wAqDtEFh
0oLVXj71srLrYwsJpM760TXu96AX9ynwbHo7YAbBkHw0W1JPtdG7K9rtQdqPT1FlRKChkisNQWla
UcKYuqqI7gZDfINwdWuZ+TFvUJQNdQ92SQzjA36C4h46y/8t9IhEWIL82mfd0WiDmE9Blj4R7se+
fwyG7raCWML6R2sDnhv6aaFd5jidpOPF2pg7Ky4r0IzSczGGz2BOXzsVRhJKe6483sqEhNY6vIss
UEXbyzp31YCjocUDFGrq6Vepq9/6clvtRxmJkqiNxlsTDauVYYSSrVuljGqivx3qjhrNtkPfFB0s
UUZ4wwdDaUbkvwsZ7LmfQDLJ/PyJQ5qkhSRSUNz4hzFQ7tQMqSA5uLIofLBjHmFbTRsNu8iR6Opg
j+SKWTkWd4U1GeP4qiwQ4xmrEA+Zq4ivdAqag+avQm5u5YCe7cAtbF6MNyly6WVtDKtScY9mmN4k
PnAgPUEMOoQaCHw2DoUNKu6/S8lDLVqGaqkdXLU96qAopSluU1cJbHfzB1Kmv2puWqsI9WQrRwEM
CPQK2vcvBeyfXxnxDTgb1O0j8UGn76Ksy0Otw9IOxW0pGQd9QE1IbXnn++UXXulOSsMkqmPbHGUs
DWFwt33wIa2p1u8xra875a1rjZ9Wbt0PXe1BB1FXnkjapdBeGxX9OnmkpSi6Axm7ETOouBwQP+TK
vREQ24kQUUIab9g1pogNaw/f93mUxm0bxj/qegRd9ubJ8bH1j2Qzt6YurJHB2FDDucrQYyKfma4D
iijBxmyH2HdQ6fnJC9xOhjtw8TvRiw9Kr2wgWdp0hcLQQX/Xj9cw7Rx09Z5iNzsqsXcox9DJc0YY
lytZuXEbyKzaN6oO7bh88Kt86yvSGwGlQ5NpVPiiGbCKxgC+r7GXUY9HbNUmt2cXrnatNebGI0zc
98WR1j6IOewccDSBG/8oc+unXvQHah/uR+nnoA+ObyYVoeVjowmvrWk+ZqJvy169z0HC8VKwJdFl
O4P5l0sgMTdRqVxZvr6JwiduO+t4MLdJQuyXaKVmxd9DawRXrmxb8rt10gBEyh+Llr/r3gar3vMo
RHJjWJe+9IoU2VvviZCLRvUe6ckdiiQvCLPZsUw4u85IhIPyrOLrnBB3pt8Q+t34SLVUBewkdLBh
2HcT3jXy92oWRXxybiuoAwKeAkrV60ywKqA0VEPGCG5wWAd5RN1RGa/N3vgKmYOKiE45xAg/sKCI
YcMkUlH0NI+E+yfheTR0qYWDy4UOdKiEg50m4mMXSBsrAqRjZR1cMtpg7MTzv0MF27iy+iD7Vewg
NH0by+D6Sl+/U1tg6BBPQWX23J3Maqvk3OBVKkWFuIJ3aMb3MXX49qiOV61ef4F+Rkm6dVNW/nMz
ZMMhlyDAIuJ3DCrzKjQoVqdZs1xDB4621AZCdw80cYUG9dROrCN7aH4xSkHcIjvyJZPr71JM5Mof
NMizgv/sloK5LjpCTaYgIIVaBrYSyF/DMj5SDdDaUtccixrHmvYeqsqS+hs2I9U/OTJGQgawAsXw
1EeEoYqFr3GrfmmC9IVi23WZBV8lKRuOyALdtjr8XsU6IsLZrATfeFVlVEqMGvqrbvTDhuDuCEcs
VsHlgnZWihrAviQ/k3966DJEcYhLoUwuil8Eo7lWk+oe4TbAaP53FAUDhGFk6NxmqW5SoYATMhhP
iZl/LUUYPRJNSG2t3oSx8XWAVbeLRAU9n1g+BsA7EacyEJ7ogzdenQDT+L9by70JEa40pe7RsMKj
hyyIayGR4/OxjGx4AcP/hnqzug2GBlkaI30RlK6wjSI/BqTrVmOmo8hEJwpQ4Lfctw5DOPzkk5JK
q5qnoKn2XRO86ZL+05fKyeMxvLQJIGhqNkJRm7z27noBhlFWhXArPWkPkQkWUrTPI01HLzFa00Vw
1JXhth05nILWcKoKqpoJC0k0wi/iWMVsRZcd2oRXWdH/MBD82eRETFZSHTyYvWiuTYV8bN5oIXdj
715H3QuUKSnFOLQ2XYcshhJ19VZHI8Ex5CxE40+ieDAe0XQLLXFdSBNLN8gQeNGzr20S6s+16F8l
sWI6kcXxgrzdDYHhZ9h7P4fYEBwdweuVpDePimZUO7/w7gsluE64H+AtcbB5T8ZIMHApqNh4wehI
Xnudm8r9oOjXlRKQtx4lhIMLbacP8b0vKJAcDXDoZakeuKY7VKsWKz80r/qBJ0krujbn4rPAyK12
eLby9loPil8CkhgxTg2Eq78KQFOHbfk1R0KvstKvIDYRndRuhxGFZBkkXVK5D4VXQXVPpibbDra5
dt9WKJ8bwZcm0t2NUdfr1uVnxF6lM2lAXMOe8t4kK54srSk55SmPlgy/oQND7yGD6r8CS77Vfbm3
Rcuz27R1YqiZFPRukOd4kFCGlaNQh/1m0YYfxc/9iGyUgbZv6d4Fen2Qims55rLQBLtRlR6GoDsG
xZuGOkUW2cMEaswgzK14lX6pNcXW0xsY7LetApabUqktiGhEn0Q9XKlD5yS4HzHrHsYyvCvhomWG
DGQcFlnpI7fJNd2YIMm9xRpr+EqNdQR7SrGqVu+KVr9XLPFgiupBUHMXUBphryGTgLNLMCoDZWsp
8SrQiq1XB46rPg6BuB9UbV0O3FDYuKjbboLRe9F9L1gpCmWMevsSexoaL51NyNLps37f+ciCJQX8
agVOX9fdQdCcxM4DF6lW0NiqtQ9CsKhGWB8FTo9VgFgCHngv4mdtcLePsirdokkDe67/2jTcJiqI
iasSMtd6kA2yeT24617agmg7cmJziVSOUj0Uh1ZIjzQ3rnUr3/AAuxY0NGS7BAYsvykTXiCbboaR
dq8WNEM9TvqmdEqZ65yATIUsSoCwVatXR1+trvtYvA+r56B5VuUfbvIKc/mgNrBeE/3Y1vq2wc+I
QrWXXfVm5KAeawQezB8IO30jBphODnatCcK6r7iaKWV+9K3h1ejVq0Lk4xrWTozKG3e80l3/Shiq
Q1oXOz/090OUkfjOn8WCPSw6nifuwkZlRqdHrAk/WfPRVKSMX41IbOpJ+WMoyh9IwKH31QMgRogm
K414o1bSGxv1Zsi1K8kPkKMofsVF7PEMt35rlv9chu1BjbKdnyFeZnYHJXevhna4qivBdmUS4kX6
FgYliskZrqnQB2hrrYCqNO1M1JZmOVqm8Q340ol4LNh6GaHOXl2jJLDTiv7Jy+t7qOzPLUfBpjWr
26FIWaZ5BrDffAP5QF60D259ZH2QZ0XgpipeLr/ozj3NiUhQmKrqVJWps2ds75Zib5UG5Wul9Ese
802qDejlNdAllJ+XTZ1JO3GLF3VVJRM0vSJnr8eQTvIm8XmyIW4DL/SbuKnekwDoAFVGsv5P8fRS
tvDzAD8anT0ie7805SGHi68M/fiSyOaTryW3YzmtKrNaqMs6Ex2jok1VoLyQn1TfU6Yn72Nk5Ia0
jhXyT5ZyJWTFs1CjHC9KS9Um56NJlkE4luwG2fvZqCoaAFEqSVBfB3caxkfVs/ZFmq+E4sWN013S
JQ+t0hxkBSm1lNefejvp3ya4qSQ0rjp54D6oke3fdcNtFD113S/8iZOWb6EoO4lYgzTWSXFy3eZV
5KLwWsE0kSQdz2nRnLwUIDobsDkZzuy9nVWNLAiiWjseCqxDdz3V6Cwsvs+lDsRrTkxMoY2TT2Mh
dxEkHZ9GvS7h7nK59NeExaYiNnOv3NdIyQCEBHN/A2hx3V2BXr38C86vjT+fbJYRyDuxV7SEg1Ef
b7XyQcnvRmEhPPMeif8UtzgZ5CwhMMpGbkU6yyJAT4L7JQGKb2W/z40nXaK6on5I6f+Pm+iqjDTb
TGUEE2Faa98BVuyDeCtI6bqlfNUo0UMAKi3l9VbQjU0Si9tWVW5q0Vv4xQsffp5EG6skpR+HWvXQ
bw4Nj2MUQheiSEsmZkH4WnBVORDl2hnTAfxGs9Or6O/zMFCNKfaA42TJ7P2Pa6vrtSpVUQHikemu
EyQ4A7oX2vb17xfQqaueDSRyCYtoeS6y/xAXLFAO2MsVmu9mVy5VZH1eqx+d5mw/jm3JhdZlycQG
mF6tfq694ItOF+7CnjiTRP1oaLYrA6VMhtYyGifSWmjd/bHNom1Y6VQJHLUg2DRZsFd8+X5UD4Yn
PBt5vLA6Fn/BbFv2KY9uLQkGYHfA9NCJ37j7qdCLRsruV75dalw6fxxR1U9xgmV8KoB0Q1XqhMob
nbGhjrUed7ng37k9Eily+nR5vXxe+NPc/jElf1yVEiF2jQBOQ2SLUjLxGKLHddnCuWUiG5AWKCeR
SKjN3I1rDpYoCGytNHiK8u+NeTvwSrhs49woKAqk+Y9kzZR//DiKPkbGQEG3jwqmeOu7uU2Px+ay
ic9Hgyadmpit9iD1e49nae0gvRFs/KDfSyQsVmmb3kppEaAXQnuZWoRL1c2fK8UoIgHVw9WbLAWt
GB+HZoVePpRCI1FAVR4bBDTqDXLwxE+Vdba1bPl2/M1TQ6MDfVxBK57OpeVG8DPfkB9BrcQ76uRT
H4ifRH5sVFnniJD14y3RkJui7hci6ktGZjOciSR/XE0gtW+WAOjz4bsYSfGqd7Xnv/6UH0Yz8yd1
XHmqFGdIwVryrokNNMX4j0jRDwUA8NKg87KW1pdtntnSH2zOPAj0/iTzUbRy5PbJqu+9TFybDcWT
hIsvGzo3i9wf6F+gkJnA0Gy9dKWldrWvc8wkqFmVaXRAVbqGiNs9XDZ0JnFNSSgsB/W9V/9TbhRi
dqOn1E07poLmi4p0o+DDTH/qUA6X9JvOfUYAZ03CnqyMYpt1Dlj/8fJvODerpsh6ZOtT7jK/SssW
bH85runT8BDeTFIavUpb7Hgkx9K/mNdTU7MPKA9aIZh1LTv5pISmE2300pWX/X3ZATUAYHco8KNj
nzzwx+0u6GGUxgWbwDXFjev+rPXXyA+dfzFtJ0amaT255pqpX/TCFAPJQ1zKl0gxHrKkcGrifJcN
nXvN0QxiGhR64JuBCX20FKi53xqR0tFKOWy8q9jx1T3ZlJVko5dNOehaev37GxAzSHWIZkxdPJ+e
V15X9qKEbojjetVVUnffBD/c9bK+RHCbvMTHa/RHO7MFYTRpaeKXZWdosm1VdA55tA0qrqtkFNZ6
/rdIIaqhJ94TT0YqWj+95ep4lNRBkZhITXgr/ehWtqIrlZiGffmLnR0VG1oH6U3x57z3oi/B4UzK
e05VKqi/5EQarxPDpJz+fsgWxnR+dZwYkz+uDkFAMU8y8CD1z+QZgJZdXQdP4Yu6Ghxhmznyj6W6
6zMJ+Wka/wxvdgl3UVHDCyvyBGxufBv5HTtdx7e5oxxjJ3tSCQ2u9JUH8M+u9okzqbRu4e0v+JL3
Wfy0dk5+xnSfOdmA1jiFlxVZ5j6pDpv2KBKUuwOO8+AdUPu1q8fgTr+tjuYueuDf1391w/wwDzM3
Q0U2NA/f75y4PkzxMC25knjLFSiE/v16olSQ1nORzoFPoIHIikrOOY1mbXMqaFGjLfW/jpm73aoF
Q2nE0pLFcwcgXSj0bdOC9vmdRZONheoECjW5+lZZ/LML4oUaqiUTs8/XEyUquWlSHUhi0kIoWziS
ol+YuXNnG60m0L2mYkcQJx/XSFylSS+2PWukQD0qKYJbNbOcUjVRNsvlH5c/0/SL5wuSe7M0NT9w
cZgXK8P+K1UJirhToSklUCUiLNwWzk6ZaUFBoEDwM60bPGNaZTyyaXm874KfUVOsMmmpHHrByKdA
QRrKFCuwrapunCTn7LJ8FvLvl6fqEx4AiA9Hi0LHtaRxJddmZxqFU3I1qL3uxMfsJtmZ6MLRxbWS
XsRXb9+t/V17j5TnkzJsw2t54Y786SU6M65Pz4UTz4EceCWpHndXVOjar/n+/RWwQXNWdLL1Mgth
/uqZm5uFE5oii3ovlHQnaMp1aKrboslXgUWSjLxdU8mOVYj3l+d3vu7nJuWPIwzNSElR7daccYL4
GNSjqdch4uNd3f1lIHZuaXYYIKwTKNGAJb/y7LFD4Mm7R116YR/PF+XcysxZWLk3JLUlj+APKrq0
tOoVOaXvKN7oC4amdXe6h+eGph9ysjT6skU5LmddSom4QmN9KDdS/t3s7vUEKL4o2zwGFi6Sc7cx
Nzm7SIq87XsUSonEFNb3PFVtVcxfLy+HT5eEuY2ZH3SpBZJqi0uCctv8Lm6qrUsrKHJz9apZQ8xd
Cful8Munl83c5PxqV9PHr1UMy73276R1sTX3+U5/8G90J98mP5aQH58aieb2Zh6Fu1gKc3XyKDCl
pk6pfe4gnbXNOq4jUzNvfx04S6NcWJdzQmqN9hZmMdrV2TatIlsM1C9kWvcL32/JzsyFyGNoxSKN
RNx1lK9qvJ7AZ+7dmKxyCqOO8U277alTcpZAcueXJt6Z+Bnt6POnIfKzstVMw2tbC1jXT2EJwyqd
d1R/LMxXSS9GfWlQP6DcpntvpxyTDZSYrfAdBdn7/rm2h131snQAzO/n70sF5iu5wakeeX4/T+oI
bU1CbU6u0VnkBptS3BWxtm5gq5G4X3ApZ7/dibWZL24hsJMeZojGcCP7b+7w4i5lw87O4omJmRMO
FbUUYgScncT8Kneh3dJEn1z32tL7/ex6OLEzc8NtFyp9mGHHHZRNIKMeTKHM5aW+NJSZA66DwDWj
wBxplB231NJ9SdLqmaqVpyV221lPfzKWmdvNKK+VQZSPjjyK687/5SJI7n4nd7wqKW4yV4Np2JeH
dv7ecWJy5oVBa3eWOX2mCd+l2tRrrdsrdZ3t0w3ld18WrC19rNnWkkYZeTNz1J3+p35QkdWZ3kXB
Xv46OfzIEfZLldpLBmceePCqKhtcGQ9cpVfUFVFPFDbiwm5aWB/K7O5mpYEeiDm7qVBeQwn4SxOv
U+rWIiNYL0zgkqmZ00XgPFaE4d3pWreKox0tcZVQ9JFzoFDCgGSsjUR2lCMk5X6/bPvsVKoE5ejS
OYNSiOjTRzavZaW0FFso4rUhdt8umzjrljSwVbyO3ltnPt50RC81Bimr8RnI2FbIi+buXSks5bfO
DuSPlfnnGk2i+arOIpSaatsN2rr/a0Lcuzc/MTH7TI1OyE01+UzVpnpWN/3OssuNcpiIbWgXbi7P
2vmb1Im1mTfvGwq2EbjQnfGncNvuh2t3nyEY+XW0kb+01avmJXq5bPLsFOogT4nEQaGYRzNddLR7
XWQKNc/dEtw6iGq+8CI6u9JREibmR3yBLMnHtVBRGdvlMYPqEUqrE0B3gbjS+9+0kyz4wE9RG9pE
QNqgHU8oUzRQbfhoSrGymDpRHkOdLR+8YVXTyv4V+dTdBP4FcPNY2N7Gso1vCFMr4A2RU1ovvSbm
w53/hunvTy75VS8JxdBYo2NJvZPEaCxvEYTeJtpS+OHTM3duaebxx64xc9nKFdamcAuHrryTdu0V
Kp6tLf8k6WRn6/ig78prBOn6hazXO7vs9C3zH+OUGgEOoOZo3nfVtKJVDWOhONQYTBUY+aP2U36G
kW3nP4Tn4mv4Pb8xd/7Bek3vl4KEnzAQc+PTqj6ZY0HNhEitC8mJ2yTn7qjQwJCPu1TgxiWiuB6Z
hrtH+vpKi6J9kSFKbuiU8V3eOv8w/3+mYLbaQNPR6UrNIAgMvsGqe2pw3Q/pQz7+4uxdKdfEUmiO
twPzW9ntl6Afn94k80mYLbQhTEohGFnsrUPukSrPO23X/9CP2nZYa2/yce1vlkAyc28xNzlbcUip
j74fq/oEWecqEyCQ2vaec3le52fH3MjsaiGPlTuUcaA7firv2yj5jo7R70wp15fNLH6+2Y3C8/VC
1SMOe/O6ehavk0Nmw7LW7PJK3HvXELTtbE/J81asrrj1XjZ+3kn8d+m8Q2xOFnCcqJk6DpbsCHFm
gnTvviQ0BQQ5JbNKvzCfCx9t/iCJgS6KTcE4PTHedihVFjAVLw9nycTs3BoCs6Z9AWcwuu3apdZZ
8Bdu7tNHv+Bu5NkhApi7IKVXKs5UXd/n6D7H7qqPbrNG25lk+cvF9uIli9OYTz5RkhidOAA5cjr3
Lu+2Yp2uQvNR0B/q4iWiWevyDC4s+nl9ROiRWhp0fImP5HpCf6FWvbm5ueSypg16aRpnPkNXepMo
L2uh2nRkNdQNJsLbZGuw1iHM3MvraJ1u/WK19Ij8h6P5z4qfuY6AS4ZC5nt03Cz5NvTFtVmYPVrG
0VXsjmulfKGxdp8n7nNMiw9lzeNT8oPk622VZ0e5qm65Fb2NkvFCxSRnd/m11AdvySMsLeOZ54nz
NJak5v0J1a6zL9qVixtXV+lqWDf70g6cpYNs/kycubo5DYIYNpqOMIOBT5gQlKJtA8yo3hr7y4tr
wcz8nsysy63WsbjEg+YouwmbKG0orNhdNvMpKjcbjjK7LFeCkA1J/j5/6Z4aGBVkdYAfTdyVZ+fA
eP9HN6rM/E5BqF3JVZZzbiUr1f1dglA0b7J6sex0YWXM77BWZiJhHjGy8Fgfu2/WS2Ybxsp4ortI
342baB2Zq34Jebc4nzMXJDeJZw0xw+sdd4uw6VX7oiNE0K3pTXvoXvyn//H7TU7qxOW5qZwhMcWN
grYTMicw0+yi4MpOwlX+mrzWb3/d9PyfFYN6C8ojlALMAQFeJjQRf6o7lvw7kjy7Gq5V2lGaLP1X
J9QfQ7OVkvPcHamE0Z0UWFeZv6XR0oX4/Hnxx8LshCrqVvAl6GSOfq1uBe7C2hVF49vs6E/RcD5a
8xjvyq2wXnqjnr9L/DE8WyVCrNPIpLM225jeJv0xHaR9n+orNV6qSvmHBfnH1GyBCKpLWYrOtaVc
91O3vO31q8hu7eAOspadbrVfl1fkP5wafwzOzqs6ysxwIu1xXilUsDrRLrnx0S/ufwh2+jvZonVC
q8ZWBtg+VDYqmrGtLDjP8yfzn58wO7haM6DyLxxlJ0h/jwidyJpvU5y2cDIvWZkdPUJUCFYXTKGM
YbjXtaOXIjLoaYuObGmVTkfFyRbXW0nW65oJndCECENv0V/7pq/p7f2Sb3oIrOFu2Gn78Ej06/K3
/If3yn8ncp77tQqlNWqSthx29T69DW/7jJ3R27gbW7Onx4ppd9l6weq0sT/feP5YnZ1JRlAJQ9K+
D3hastIqpFFAXRf7dptul9bKwla0Zl4m1oc+NDtXdoqyu9Hqkg4s9VvTl89ZJixsjX94gP8Z2Nzf
lGEX+QnbXvppHooDSTAivsbNpPzj37TEACSCiBBmX5HDXkjLfoo1z9y2NXc5clO5IzElLhT5foqK
1avOyfZEftfxX+sYzI3NnM4YKa6ox2xApaZQ0d/pyWuVfb28TN7fD5eWyczRFBU7I9Co5TA6+N9G
u/NNeuIp67Huy+a67W5q2BVh+dr7GayEqby3Wg8Gaj1tYqN6skWgczXKya0oBquUXLgR+o+yRBNv
shC8/ZTUmk/HzB8hQIIeDDEwnv3tethUNtGtrX87cU2bI8LIDiIxu6Vgw/l3w5/FNnNPit57ddZh
NPR/JFa9UoRD0txmZrSyqsVa/gVfaM18VGsJDTFDVpd7bW4J7cQNm1btOGkqJ9lb8aqQbTgDFHgu
XBIub19Kcz86xyBxM9VocMJ0/V9Hw3e/0FddLOyE+Pnyclv4iOQJP1qqBk2qswFLdAQCyLrrH/DD
GxrftWv/OXlUQJojGwn4cHfZ8OWpBQL20S7pgNJqQhyUkPCsakCHGJI9VP5C3eCnKr6Pi1QTZ84p
6nLKb6Z7nf5NtKXporBR9+6dTk+Gvho3R2+Tv+hH3pzr4coV7WH71w0H818wc1Fj3VVy65EvUria
m9qx9x4vT+WnYP3cwswv6aGWk2JhLqfrXv04YUWH1/5A0IjAK2Cwl6Wk29LHm/moTqe8ugYX69Q9
LAphZ2U38ZgtHNOXdzpaHR9XSCb73hDWeFtDOkbCc+Uye4a5T3LulnV5e3kOzz9M/79boZn2o7FI
BnJBzlJ2wvxR9W77CESJsnXF5kowuo0Vx7YULb3yl2Zx5l1iQWglpRUoMKV21mpuoDqsqnap32XB
yjuP/uSeBdgrLMHv87DpH8Kwg024H9rfl2dvycbMiSgo41ADzA2AxpdbsfS2tRLdJXruXDYjT+vq
n89Gmmw+fiW1ToIxnx6/VF71a4C5tzyzCzvq1zqHT2IXa+2+Ob4TQFeT9OD4u36OvyjfUWf/exGl
2a6b5x30Ksx6GOeT52zXiuPbzZN3jU+x4112a/3LCMN/V+i7Ezj5jmlYhIoYUkNey8G9P/xs24Ja
vt5OtYUs2SeFgvnApq99YimU1dg1ZY4E8RDs8tuphmogTNNeL4XilhzX++F0YsmU8pjDhyl0r6mH
t93tf/Kak2IHRf/hxt0s8cInZ3tpBc2cClg8qxhNorchR1wBg9S0ltSFFvzWe7T/ZFBDlQStWDCo
ESZEQ9+sn+fwk469dZuq/9v9V5sL+/RZbDbmyOGirUan3Ou2d/CuJ1Jcuokels7syQlemLx5rsBI
u9xs6X0iVxAfI0/ZuHm/k1yCp3260vx2owXjw+Utv+BZ5imDshbpMx8IPI1wFxLOGKP5DsBq4ahZ
sjLzK1YdikOvYYUIBp/L31eAjNR4qbFr4aWEaPvHnRWkSSzl01WgXMePNZELw5FW3gbq0cZ3JjWO
ag+Zh8i3sF+KzSwccPLsFpJTKBunAE24I3g7hN92ylbYyv/rtW6ePUgbq9ISgREGsQoBzl9lCk8P
2BWXl8XCHns/KE72WBqL9JM1A2iB/keSWLsaWFoc/GqqV71aqpU9uzgQP5N0ehIoTpgd04k7dgU8
XFZ9lNuqIK8K8SaJ/7ZF6N3p/rEy1wDzwtAy4iSVnLAzwAe147GOgL9UfvYoRu5VKOnVwhtjYVza
7NDWLb0ZId8TiFQkO+qOUvCiS0vDOntinwxrtrOModTlUMXfFtQQeeHXUX/toViMS/H380fJiaHZ
1jIQ6arknK/Ufu3XKoG5SftvKraIb1SHVJItLYRZl6ZvtqEUKyi7hFZDR87qXeNaX1QhWluF9evy
Sj8frDoZ2PQ7TpZ6NcZ957d8pvCIGOZKLlaZLdiN063zVU/nU075z9JsLo1t+qonNgctNRI4sCha
xTu5PwSpYktlvL48srN7+GRgs6PYCgRIqpBkHKvsHsemvPNkTwVwVF37grDLNXqM/jeDszs+OJNm
TGCOOF3wkIICg7MMAuk6kcFz5P3C6M4n9U+GN3MbijLReYNpex1NwozqwX+t7wA2Pk0CLKLT7Lt2
1X9LHJhPCxt7Yc/N+z7KgQadMOfh1A4lzL10LyAmgOLySjSXKk+mRf7pRvBnkHPEttbJMW2bPJtM
6P6gRLkFLDzgz1ugxRWlXp0a5tkqaQxEi/z36p4+WYXVl8Z1Lq+K8yU85h8Ls2VRI8MEUzETHTVE
qrfR/BuPTjeh6WTgNO4xy4MDB8CtbnQPsAP2fh+Om//xJ8zWSpWOZHw9btxg0iieojT82ttOd7j4
3ly43Z/f2v8d7fwOZ1VNmngyBRKB+9J4L7X82GQLLW/nkzN/ZnR+aYtDUQuSCl+sbrMb1c4Ohe3f
yvv0ubxB7vub8evy9C0NaXbGBMJQpq7LkEDK25rZrFSwbUlVL2yrxWHNjhiz9lKry95DZaI9NYMS
XZ1SasbWdNo3kHYLBt+/xefd9edbTXvjxA2LnaYVnY/BkvCqsNJ2EZLE4qq4bt6sF2FToBsjrtt7
/Up+kaGeIrjy+L/N7DTzJz+gc/tsIBnK47bu9kZrfCEPvA39fH3ZzDSOS+OcHTdBMRpl8H+kXdlu
3Eiy/SICJJNkkq/capOqtFiW7BfCkm3u+86vvyd1MWMqxamc9vSgGwMYcFQwIyNjPadAmdVYvmgK
8EmlWvAphWfHuZG5B2A4lidRa7kx3tnvBvttQrcQQ1Z4P0Ue+D882n9OjvMpUq2UWYsxGnQLFQzS
2OMD4LvO0oPhgnrMmb6D7EdMs7xdy13dO86N0MzAlOGCGL+ePXMn2XQfe7mj3ukZaP7YGj3Yk46s
LH/9+EQelJ/qwLSQlkYs402/9l+Hx+nEmmngNGRdGFHp8T8Eeqj0YUwYW+c8UpnVL3FfsnrW6ICN
WPcVVvdhy0/5QXZzv98Xt/90/en/Y/M/Ijn71NK4zoB5oyOIPeWYq1S/heTp+jfcfrP/iODsU1Ex
01Ea8GFEkhzsjDp9chm0LwFWJ68Len8wP102C3vW4EHAvCyPsVO1wFHWEzjnxu898AFgNobsMYvs
xU70o7DZeHfq04OIx3T7SvyRyzddWwSRLdJ51i2aHbbAD7w8J/EttFIMO7DHS+yTbwJdmUe+oqvF
pTjmoEVzuMBWOrys6tfIwVjyPjzQHXGa7+KBa6GO3EtEZj2pxgEOGwSHKArOHta8Lrkz3w2OCR2L
Y/8ssk3RefJYYVVHiiBm31XdmffVAYC1xSXy0RjbATzd70FLG53YrZdEcRMzyWsfl3udgOgi4R98
XHXX3NQnbRfslJsCG5D0YUCo9lU5ItzMjhlgwUU2zM7tmmjuXUqVqcoiVjdkzIrKTXbp9vkBP+Qk
phnbvJgrs+XuPqlLXe3BoQRgRKVzrQLgoguh9U4tTc0Ni7AUfVbmpK/pxnmCIh+BL8k+K3nswB/v
FS5QftG3Wk7qt+UebGqtXe3JEdXZPT3Er9dvzHt95pp07uEa54Qx8kI6m+TXzmBIvw9gVSyhnl7D
3XJcPCBfOpjxBvQGkOM8BHRethM+oKzBee13cE9ZWZpNXrA2bwEIb5u44bHYRw//DbzFdqL27xOm
fK8VGB9LVsTvxhTco41tZz7bzoxvMzdxdaib7IPnHO5JVJLbfjdXkjn3JCUZRk+Ze4oO+Vn1gLYO
16T5uRu7IjfBzo3/nkCDAQchART7J5KqSstAXzYw76t5Wvo2toDGlBGWtzkeal8eAsEV3bo2a3mc
HcWAwZ/bCYkh0JGdMJ5sc1kQn/dOUCqC2G4relRlHeEbtoIUjS85Dp0kN/2MdDcyDz0qjkb/fP1S
bOsCfA383eD44j1so8GnkwLHRHv0WPtszkHH4cZhEDl4XVpRNLWlD1F0UKYBkQi0aZxVpOAXnkD6
IINavDosbnXRvNBjYzTY7v7WXsa96LJtOfK1QO7VUrI4HkqgEfkkV0avr8pbWet3mZ4/doPxMIat
gChpy8MB3unf35N7OIDb3BuUpYfJoTmwUrSyA6KzcFJkczZoLYd7Jep8qpf23ebf3hl1nOKSPpFd
+UW5lYQh/9apwS+q1FABSQw7wQVcpUqTCtqYYWQV6fxtBMWLLkL72vQWQHNSAK0MK1R43BU5pHJe
s5UyNqIt34IN3u399tA/Fo7IW7Av88lbrERxJxQtVTFNJAUwnCzZKQDCDT2yl0YSOInNfi64uMAd
ylASPiFIGZYVylGMLZ7Bl96Cey21O0zGETe9B8zARQKcs/SQOvEhvWuO1RMye/2Y7BvHuos8kcqb
l3z1U7hLgI3AKCVVjPUpK39RZGtHlno/NZEXk+H1uj/ZTEZBW24aMBbsbfAeK6R9pPWgPvIJaEac
5tBcQLCk4+GxeyDjsYwU2D3udaFb+oEBWtaAKKuBnIa7DO1ST13XWMgNu/61S0dGfgG6kXxXzqJZ
ii3rWYtiP2V1FWRVizusuhF/UgKMRuXwmYCMKGb993WVtq7cWg4XKdXdWKq1CVaC2eq/9GEOZBY9
p4Ww7sOOnr8NazncW0b0MonNCZ/OuF38/hwfA7/xRhdkz5gVFdnhZg6xlsY5ktIY5Xg0wGbA+oNs
ez5/YkNLHRp2o9uB4sy23FLwwglOjMf3oLUVZ30VIF1QW09NG19upQvChd31AxOJ4V42MzRJUCch
9RNDBfORahMwPbWiFTCRFO4mAyEdyMlYykU8EH0Fao/ltqDVtaekP1xXZ+sdW50UZdnnys7DLJDb
0DThveTuJOvBjRRHv5WkOS85CEiyXTb/oAZw/a9LFVg95XxzgL1mdAixxCxXdw2gK2cq2vYQfUD2
5yu91ACVCMXsiK8YB0M9BosMKq5C4I9EQjgnAbKiQc/rAUXboPeq7jGWQSEYifbyRUfEuYjEVME6
gcqfX03lRZ50dPdbMHIly01hlq+F2Z9mou9HFUwX109JpB7nM8q619NOgm3QON0D1eAGzIkuaG0E
YjbXEtY2yHmLMOrwvDS4Ug3QpsMfIF/0EG97AQB/1W+tK/usBRreESd3i9u+s0XQOZvluNUPMLlJ
1bLJc6OrJJaKT277gPXyHQPtBIcGZg8rR3JFk+2bBY91uMpdu0hKAoOGiI8Rk2QH8wiIfbfb0+9A
GzMKp3ul6K4VXvJdkWyp964f6+blW8Xm3OVLo6hMghGfe8DO93HW1NjRQlBMXZeyGbmuVeRuoEx1
fe4DXcZHNXZsuwW8wgfWaCg88GkKOkLbL85KKe4qamllFMuI3FC+H8Aw4xvvkC2WV781XnkAOdVe
OigC3ykUyt3MpVYp2NVi9szVXy1bc9jSgOYCysoBwdreeC6EHN6bzmClJ3cn5alO4inD4Wlq6BZv
fX4T59mXPKL7UDffZNAYORNAca6fpchiuAvatGEe5wRPa6Ykt1KufQXFzcv/JIKf8Exrsx61AHrl
Ue5GywFQAAIltt3Mn0/3npusnoRalsc5mpAiojF/CBzMtH2pDsMBpHEOonR/cfob5CUHgoX/Dtup
ogyVWeCnCGwlXv34IulNNHSLAfGd+TOSztOAqlOLZrOItn5z9HF18d4j95WeVqOMXc9WWdhAYuTE
R3Jmo4/RfSBwJJvvw0ojzpHE5ZhYc44zq/QJRGv1D9q2AHTLRPOO23KAcKxrCuBceGpqo+urMWEO
C/R1u0DdzXoKVsnRvW6BAil8/Kini9lRCinm0IMJ8THv0ZmxBGWDba+oE6S+ANNUVH4QS0usIuoo
xg/Tr7S056d6JznyITqr/jIB2u+vnjZMghMCYgWgxvCA1A1yKWrFg4JaKLbTMHEs4WWlcE/EGw2s
T4qsfNP6VgL5iwxe9B409SPYcPvXuhmOKlDKy+CwTOc5QDePArorAfdeqwmu9+YjvhbMBeYzqLCG
Ou1BT/td73QbAHV7yWu8Lt2b9W3DmJT+m1u9LRbYwow12wKbOfcGZKoRNk2B2EHbZV/YM4cQ8LZ+
kVFgBuS3G5wjQQKy5YwZqPO/BHIvwKhnmRkmE+IDEN4p5GhZkeAmbHkqtH0BjwuT0ShfpBnCQK/7
HCqBONvplcCRg8FLm0vQCV7tTVVWgtifrzwVMmpp6UcIsozuce6T73JiCUZv2NfgvS5IRVQd+EUK
+YQfmCZWMIHxEp0ICQ7eALyk3ttY1bEzcmrrL1MhuOBbXmQtj/PyYPFL+2mCF1Hlwh6KewsUUUAu
v+6qNi8ZUIKYRijBfBrn7CpijK2RUV9OcleJ3weXnaIIbEycORU492j/loI9LBlGTyB6S8GVaH7G
0wytDq2GAiyBmAqw/MzF0G9tszHFzkM1YRdfWuBRCQxFJJS726VUq/pgJEiHAZVrR2WNLTYwyOmW
6MNuhVdr7bjjS6oq6lQth3aNHf+gb+15Psu3y95w9cpJMIWZu9ZR29eHBkDporVAkZZcUgBmMWns
Cg2BOcglFK13ovyoAv5acILsr+GvxFpH/tZFhKZhxHT0JhfZXLuLkGFp9uiWd8DwEuNKiPRif766
5mOYsCwZ1tok+u8QTGwkU1XbmmXvumZb7mStGJcDpHEMKKsaplkq35Pyzpi+Xv/7RXpwrt7q52ru
OiRtuaG6A2qqDhzOtw5kYAIXz/6iayfEuXiwsvVsDIaC0iE/Tap1GkNMbEw9VmmpVy0i9ESR0XPh
vUJouWgpbldy6A4K9l9H4KY0OyGgieB8+JlOuQXLbkLY1IaL+aXxJTsAguCoUNCL3GS/ZRCYMrBL
0a3a7DmszIKf76zbGBwSM+x9qqRnMKmh71Wbsq1q52Fkc3b6XtOPc9e6eSjAbdx6SNeSOW+S5bHW
jzkMX+0fZPAEH1CBtSXR7vrmtvVaDOc3krYzpLGFgghBcqcKbEzqonKBIQq3PWdugFndwVsKr77T
2TxT5DUP1XG4HYUbv5vR7fqXcK5lVAJA6OJ/+CXhPvXC+wgE1V9ZHUW2sydZRN7xDhRz5aLwDYHI
sOY+bXFROj9T7RlR30PtGbvoYOwUX/XGr9MNxROVPmFMGa3H6qy9aD6WH26oM2L4vPUH6rJdOwwL
uf+TrzA4XxQGWZA1Jn6ZVv2q+0sfPCkijBTRdeLckZRgcS9NIGJMi0ucR694NgQedTO6XR8o54lQ
ozWniN2d5KD+Hs8JahsxPl19M3md093GrihhEfhYPtcLqyFLsRQDCD4NQyNl5kTWyZIE/lVkp3yu
1ywNsVIVnmg+hvvkjW0vZVh6bL8M/0VXVaAS5YKXQJ6qspNxTlQC+fP80wT39DQcrtvbVpy7OijK
uZrFojSrFrgaJcoORjXbY3y25sc0uPQWArNSdPVESnE+J6uVyZIUvBnxFIOF6mcehrupFiV1AhPn
+wRhboKCLoP5Rejtu6o0Dk5rNv+rNTBdV/FJFBAlr8C5BSMfXMXN/O4ZtJ5e9qDuA09E1yR4Eyjn
GHQ50aZmRpAXB48DUDYl8zzFkU2oJfBAom/HuQcrrFJqBDghMNeBkV5JjuBAfbpudSIr4NxDsaha
oYawusDodoH2gI0UdzbvrwsRhCeUC0/6NjdJW0ORwf/X1h/icCF6nOB78U0AkD4v49BCF3Q8UMWy
esDnAJrkui6bbfPVPeUhuoLZ0Ek2waLjzE6+hHvU577LFQYdTRvZ6C581AWOQWBvJucYUG0qJTKj
7JhHabFDuS460LCad3PfqN7EhgWuaygwCZNzDBNNymhIIU9NjmoMRNMaFI2DIB8UfkZ2mKsr28Am
6pyCWUnFaN97qQeAxPENaDIU4LUEzvxwXSt2Wa4EGvzAdjioRV+zrDfpiKPFsz2TX330vVRuJqx5
X5e1/QU1ZPWKAVI3vqI0wDraXoGJkIW42gjmYT0+heav61L+wxsIHGmwlFo6qMc/fkJrHiMIBz+v
9j3DdhfbWq/2TWNPns6q3951cf8hSP0jjnMVEwDdpkwpEa28s5CpXnPD5t4tzzqhhoCOCSClfWTV
TnGOTtWx2Vnu/HeO/s9v4DyJnsVWTuKQcYsqmEfNfOusHhhIpLqvn0Wzxdv+5N/C+Fnxgo5G0FYw
GalJMBRDIxiNLGKA+g/JzR8pXHAhk25ISASV6txjNCqAgtkbtTt5pRsdhUsSWxOtaJv/y2Z4RK5k
MUB+CFJyH6Niv2O92wH8IHDrrLHsbNEvQF0Fw3YzUGygxb9lE6Qn161o25n9kc85F6vRyrJtK/ZN
C7CcFNhXGiNXWtSXMlR6gScTHSDnYxI9UhNwbFI/LcxvmPDyhrh6va6P8PiYL1j5sbqK52CpoJCK
yfPKDw7DkaHT4xY4oodApA77titRU59IcxVDHTJjkGlKvHpOBEtz2y/1n+PhXIrR63mALWKUppvZ
IYnyg2Y9CDq0BkzBTeySoL3Bbs8ltZpFcLV55UBjr4IJ+V90a/ySRAoiqCRUCyR1RnuGvHPTS1+v
nxUfYfMiuIc0KpJkjvN89Gcz/Y2063c1tm6tRq9pWNyWgfKQqZlo25e393eZ2A+iKng9ySee5xih
SEbzCjzEU+DX+llaCncClYuoRsI/Obwczja6JVDkTsbnm8PQrpbbkN5WIubtT0VrXghnHVWYzOA5
Q8AxL+az1OvPmkRQqyDDjzYFakpA9thTeJ7ydo85NcHhfWrVQziRgX6AZXYD27Y85GwaDonWTWDO
pY+jV5/H27a2zW/hLSNZYUNwVW2Psi0JugGfttl4sZwPQWkCO1EUYs3v2Zf+PD8Nr8HP6Jne9q60
q47aKX6sXyfRbsnGcUJZy1I1lWBOkp++zmOJqFmojf7QvORVaAfAmGsaQQy2KYQQA8BjKjNRzhcP
epcPMS1RDEg0p0i+EXN0B0MAUPDJQb5/QDDpmuhf4uT4eDlNjSxXqnb0JdJcxlzyYtN0UgWURk38
NC7ZAethB0kFu0dXPpKhb/5hMMbL5249C5qH0MAB9tQJgEczYrvfHAXP2uanXCnJfcplGcPYCFMA
TITTYOsk/g7Y59GeJtFqzIabxN7En6/JmWNQa/KQjNBmmSQMIpvNS10Ego4bu8brUJn/YkzZ1TvT
yVpTRyZOTMcCXnlGDFtGuRcblhO+XffI25d6pQ7ntspJGQOaZ5O/SAy9ERQku/Aoj6DKW9jqJkoG
HaZbM8fwrgve/IzI4jDzjf0QcKR8VLGgfQ/Y93H00zzGAnVwj6VA4Y4j/5i+f0eKzj3Ivi1UoTkh
WhcTRY760c9/k7f0YboJTykmaONDeEie6wGrjihpesOuGz0wkpCf11XcMklGaGRSYB1j4YYzyYI0
ejgSrALMaf0jkoZfZhF8SZU0Epj+p/1wpqYio9mMPjAcNO+rKqWOhjIdsPmCB8jRQGPjYTjUsueZ
hracmnfWOE27QlOfB/wftAiom8Ta/dxUXtEY7tJqDgWgKXBZ5ktWDoOdSYQ6VTRSx8hTgTfYeI/R
0iEy2J40C/9y0bY11pUealikM6r+WVbwUnW6t6TJRZL+afnm/busRHGOpx6tBtO+BrDlrYNCFjuz
RCDem0dMWIcfmhigEP5oxfnQomhHYGCTRR66QDq3afEl1IkgKNwUw3AvLNVSgaLHJV3N3AVBOAML
tmpvFf0YD8dEEbRtt+4j3naYEJgAQbzOX5VoLFI5lEdw3dX7wCx/S1ivFhjq5tGvZHD5axqMuVa3
5oDU5wb4546Z3NFgdsfsy/WLt6ULphWwfwM3/XlRa4zAZCLlKZiJJ2NnUPlUtLEgKtkUAXx47FAo
Fs6fM62QanXVz8PoY4zAmbrUm4RfSySCs61M7UIjjyLwGbWhbyiDM0TKP3fClAL0kajww8qn+KMF
hmZOcwAuDCQAXfS3PiXu9aPYeMk+SGBKrl4yQyuyIIh74jcYfn7Js1R1RmsunJIW2IzWSOkCa0sE
5bLx5ShIlsEbDfcLIk/uukRylZJ5mIhvVRX4tmRqm0R+uq7Yhi1DBixAlqkBemruvtRzRbt6IaNP
9O4RMF3nysi9niTfo0r3/0KUqeP2W5oOyjJOFKDeB1NRZDYib9kBnIFttNGNjmktuzKr/XVhm99u
JYy7o1JVBgyPafS7/pl0P4tKNPC/KQBhNYZu2DgiPxk1G9U4V51JfG2ufsW68rPLdUHP+H2Ahouf
MJL3RwZndTqA/Kg6FSAxVMfmMFRW9xTSRPERb+f34ANp7NTSUi+K9Na2JtL7RCslb2k75YQN02An
BQV14zKND3qjokACDgr8Vw7RqxsLktvWIqc/8yJYFlei07fOmEbXyAPiyh2t3aCIJ8CPq1XzJS9z
jOEbM/qmgI+25SixgLyaFMmuXFQUq6uqeSrBvXzGMzI7Wafnp5kO4UOVAyHQUeIuchtw7B76aTTc
TMIyYQV0uINsht1DWBaGY2W03c9VUd0YMhCLZLm3fre6EYli+O1TQ6xGsa2GWTDu1SaFGgWNgvDa
6rXdPLU2ABX+eWCAQ7OIQUxMdcJxf3QVKKP3OAYTwdo43sg9saG5XYXhUx++XrfxT6VvBAaY48Sa
MAYOsXjHP3ZmnGWlji0kjDMcEqV6S8PYtLOi30XA2ViyuygL3Yrqu3R8Kw0AudY9YgcQfF7/GVvf
1MQaHhYeDR1as1d/5RtnpZCCGbRbvhned42KaYN/OoX4rudKAnNiKwloXUnAhQB/F20UoCWPeWTL
8uRZk+7l4SCATt5Sx9IoPBGw3tVP/HtN1xtxTEEx2BvEKdq7fPh1/Xux78Hfagscxhr8LXw7n8eq
SFXSsmknv5YAz5m2lqeW8t2S1a17XdBWUkQtjCCi0IFz+TQbCB6Dfug1g6DIXR0mX3U0B97CByLL
YcRSgvkqxpfYSFWohXgFLM2I5iH841HVU9GGZdNAWBL6Ydj8zivzrunrI5XkyO5melrSztWUSVCC
2LwLa8HsWFc2YiHNLIoW127yGU5J5AMQty9AocLq3/O+Sdzw+frn3Xo61xI5u4/UsuyznGDFNgN/
whh24GOKlOY2pmrszd2QCrLprQoS8iILh6kYGODmU45irOO5kXQIxLzlcGnuCoAZA2bVN+30jnga
4ELAFCMou2xYK1yMSmUVS4YG9s8/ftcw00KkUkisSzX12uQu00p71EWQcdtSLJ2CK9VUER98lFJE
ZF7yQRr9EECGWgtiJHmyC/r4j08MuvyRwvmRlobFAMKZCRChGIgl2a+BJvu+Hc5zZwghujb8CGhf
Zc2iKEijXsuFOz0AkOYMLf7308qBeWBWdnMawAeHiX83dOPXRXBUn6A/4CchklgE9WHD+LSInaDL
ko96OoMd/YcS3RUydUf1RIbDJJ9JUdvRdKk0VERixV5kbJk1pTMuv+T0HJeDk9apY2Gq4vonVzdq
5Vg1wJkSHaEsSk4fT7aUtVpWA/juDht9QIG9A/LKie671EFHE50ODCXcanfy2+hO52ifPCT7/LL8
Ct12Pz6rz39R3f7wazgLCLTMKEo9mhBRhT+JUdlLpe2NTpRPb3jBD2K4s4/Vure0HG8IEBbPaaDf
1nqM6L1o3kaL7Nue7hCyOe1i/kW594NgLuxVmime5yic/GTonKJ6zquXWRMFUVvaEQU7DjraLHDz
nHaqmkVprmkTANW7Q7tjrHesbyocEt1wsOZaDqdM0VjSKPfz7Gv3DPCCuNaL4dS74E6+5AdYik00
jCiLxvW2DHYtlXN4wBVQ1EBHUFWnpVW6Gk2bU92k2q8I0bSz6LPixlIHrBlk7oLCwqcZO3aBV7L5
sdhFAQdjVTKNd8NN5DQXOdozF995wILr7a7yxShfgtPkZ2LbfJZqoJVOkLk+TRHY+lYwAkBChKko
ZMId8rAzJlskqQMD1M0gLvcWYAH0T7Lmygl4o3u3BooJAPKpXYrWkJg1cuHWB7lcYBCRUksDS0e4
1TVu2BZeP1o3cvGENNXO5v7lur/bVlPTAb7IuiF4rz/6O0Vvw7mSYub2Z09xD4k7Su9VaFDP2E58
yRxRJX/zAHUVOaiBbAMLZR8l6nRsqmCSAQuttJlfVuqXwijcnlTflEy/r9SY2EGY3eS6JNJ164kD
ku2/JXMX1Mi0riBgwfU78J0e+t2wrzypcC35HcuTTfpWwO4X+YVNqSYiZ5DAIP7i4+dRLdCJai3i
hzGGs7qHeBH1WrckoCBiIE808JDyKdyETJfKcT77Bn0Zo8ShgwgLdVsCEB8Bmo9nkXehqTROpqSb
wNVrUzubvk6zaLxsy+yBCoGKuoqayicYKSKFSUGYDpqZOG1sHUpswll1buvh1yj/m3dHI6BbQkYD
cfysbpmG7RQnoeb3fVmiAJDdJZN6WqI69AT3a8s9ryTx87ohoAGBcF3OPnB2VM9sQMLWjjYFKGnS
7UNySfrJ0dp4H+j3dLwsND7MwfdRe9WxJle2oR1Pv4aoE+SMm5HX+ldxt76o5T5N1BGR16LurAqg
ttl81MIG/MkIaosKG+GVfFQ6QKd257wE/JX6rA8FVnvusjDY6YV8UBKD2nFvPgk+2NYrqqEWoSMS
1VAb5dxDgORylktcF/moOq3dRYyXGHjM6MrdNifNNm3iySdJtP32iRyCvWVruZxzKOMALqjL5vcp
L2xZH/t7SbaX/Tzay87alS5GXU3gj9oA6ASevWhASaQ294yXujJQqSpmH2wbB/RqvlcRoABS9B4m
S2CTm5f5zxfW2KjUKvVsq0ZrAqPV/JFWD4NSP8e0FZQCN0VogLsDB6iqo03zUQRML+qsELc5nbpL
p0wHlAVFbcbNm7WSwX7DSg05UWm2pLPmT0V6AruGHdSvurVXg4dlXOy8IffXLXPTQ63kcZnBXA5y
SSZkK3OgvZlF9WWYAi/orGOQjA96Dju5Lo/9fXwgACZcgFSZAIv9lD7TAeVAWtDZ7+glw0pdO/1K
9UUgZDNJX0tRP37FpV+GeqbM7I9YHo8GJweeB9YiG0b2u8y21NigvN5hTki2e4Hw7S/6R0POSqyh
C0wjgpUscDxp8Zh3ANyof9V1YbdlKShHiD4nZy4zkltpyDLNTwi6s/GxxIbwKL/+b2fG2QiGJoMq
S1LNN/L5axIq96P2ta+f/zchXFKIMdAY4Hrh7LfzXjJ2ifVsJaLUnB37NePjvPAkh4miaTALbRfv
2xrjrt2ebcl2aFCntpjyYvtFWlk75377zGqMwYRA/RGARIMNS5TBaVld9NfSCZ/CG+AzoETX3xWp
PZ5EYxGbxgEAPMs0UTn6VDXC7nFTNakO40DUQbR9mcl2QgS93k0X/0cIjy/QpkYcYbFq9sPmnIal
k1f3SvXQxFRQwxDJ4R73ObbGMcBh+6RMbvMoe0InzR1m4AAjBfCu2+Kmo1/pxLmPgCJ2aRRcYaoC
dXy6RL0oHxJpwzkJSvqoTxs8jJkGoGoU9Yr5Z9vsDbn5GwexUoVzEIsZZWXLVJHHJ0XLnKl/naRJ
4PJE34tzEFZiLaE5Q0gChhd7XqTntgkO189E9MXYn68exqzHQNlCJXQEQDyClvlRmyO31qfdov1F
FRuRGroomPnXkBZwbmKWK6OPp2n20YZ1YQiHML41Y+O2KktXTYJzUl3UBP6irE9WaD2XMh5OwbFt
hgGrn8A5joC25mKZCGXl4hSOum9I6YvcDk6/oGrJyBvC8q9s/o/SXKi2hCReqIz7pciSa6QyKqWL
e/0It5/lP1rxKz2JZYEPc4KMGiDx2B1yy6+M4zC9R5sAM/mKUz1ME/yw8ERZ8PfJ8a8Ec85D1rqu
KvR69q0yd2jR/KgJOqRycFP0zWGKUqwXvWnzIRvJ/rrKgnPkt330UlPQ8GXhVZ8kThmUX3K9ONIg
dGmte01lnut8EQHUbfl9Rm2jY/JJBrQwZ7+1nidEkeBc9EizQ+Nc6YPdZH/h93UVTVbU8tG94kvK
urrQsVMhJM6q0yTppwYF3A6AhWUmesc2n9G1LO7uh2UuKdGIdFM+Lm7h6i/Wpf3RPtBX9JN+pTfF
j/wn6ivN9+JJtCaz/Sn/aMl9ymbsWm2aoOUy39XaKVdC2xDRNLzPXPDWyUZmMP4DDBEMZXx0baYa
90sjJ7ovncx76yUCaNlka4fJAS7Qi7QDyh7AW0UV1q1BPxNguBgCsUxDo/wB1kNjjkmBy6jdmzsd
8OT6c3hfBNj80ezgYgEU13wOL/UeoN5+sYsEU2ibJbq1eO5MrSY3ojHGzRh8Y1cNTuEvdvqLesYj
Kj5+/ga+QlcW7atsHedaKHecRG2VQtVYsKJ/s4CiOcQvyvxPOfBYzr0WwvluYHnI00zSCdDXrUNG
0Ghmu1mrBS/EVq8VYR2WLNDApkA64hy2vpjzgv0eANsdgt18zvz4SQdsmr6L9uop+yXqa2298Stx
fJw3R3mujSTBbG+uOySXn6us+pvjWcvgLgKm5HFNEqgUDzc0AKxLBH6xovWv++RNd7IWw4V3CxYr
0ByPsGYwpeqziafPa2gsu4YRECeuJvO3OgeyDULI1q/mWs8cqc/LU6fjPW6tyPhFtSC1ZYm0tiql
rTekde9Xjbw8yZNcPlz/taLvzkWK4aRIcmyhqCfXUYWdiM5p5FyYMDNj4V0Qxew0JiHgzj/NniZJ
nGqZlsw+yPNuStqcVOlH3BS2HOSgixzdItI8qkuOUeZ2k4J1ZHkAzIVN4kuHpJP8VlMdNOTWLtAr
Qdy3/csY27OJLREMd390jiWtLCDvsiuLFE2y9oXxPVZvAuTVyTmtTJsmb9c/+JaPoHjPFJXqCgqp
nI+Q0tnME1YRqZKbIDuFIeYIMNV1XciGVhbqtApBnAlKQB7ZPQrzwKgj1AOTAzLR23in7xQvOQr7
PcyUuXNdy+FZlDCF1kZ0aVnGG2lOVdkMfsT60buBXdduLHxVNj7eB3ncaS1mLcdhiPdSScfeNcgk
e6OlBCCD0In3F58QKyjoEMggHuKxRkjdB2OpQVST6bdhmhwtEE40xiXWfg4ydaIg+Z0FkiCEJZsK
wgwx+aHh2eQ7S01WZcZAEElWxk99kWK7mDsPiw9eDBqHapBsU1KdvqvxduEZlV/7ZrADVpvpInjN
wTazyqmGb4q8r5dhN5jUjvpjWqhuVU32gM3zKQrsyHqkDO+5ODfFS9c9Yew4tRvM4SnRw5gDZr0Q
DVKy1/aTnazU4lziJKetROUe/cfiLswbB+vcjtF3Xi5C2mW355ogzp0hr2prK0TUUZm0c5Su0Z2a
JNrrVIXZBcsD/c4cZM25birvj9M1qczJrpJHU27wfoFkw1eX2JvmyVaaxi7rl9lU7FINbTq1TmE2
ftwLSk4ic2F/vhIsx+rSDDPuXxQ/zO2PQlVOS2cKGh/vPMvX1ONiKaT4wRw0bETVHlzWX4g962F5
7W/pfvrSfq8B9461CKcx7DixZdUuvGJH7sbKWypb8KU3HRt2wzBlgvouoKo+Kjxgc0ppA7ytbNKk
ugsTJw5eQLngte7oRuGXzlH3EA/A0Ef6Q+x/ROK52AvbEiGlNZx3p2DZmTbSoVUGEJaq+g+JSGcl
zr/p+nKztEslsrGNVA9MCBgcMAiVMQnKHTVACNKeTCiCRAdzN3/NPSw8jbZK7PDpzbBnN3SY1q/0
S/EkiuW3RhY+yOYMQJ/nJWzZMAgdAKdImypzEnV4zQZwJTRxds+wtBcFa7/GUD0uQS47c7kcMKKS
2FE4/CaTaOls8xwwW6li4RGjj3yrRAYzUDdW7/WL6lDIrU3bcp9WmDaqb4EcawN3w8aCoXfd+rZu
G1IoNg+jGQDJ545AacZa63OKBo18qymLrVlHsxBh4IiEcN+6J5Eiw5ugiFF/ncBBAedvx6qo+731
AdeqcPeomBUM4xkw5LrsAZD5f6Rdx3LkyLX9IkTAmy1seZqiaXKDYLNJeO/x9e8kpTcEszCVkkaL
0aIjeCsT1+U15yhGZAbVcBuqg2P42M5VgtjkJjEzy7pi3OKqaMyOYqYI+18XD8M8Cf4dWMdGBN3G
Qwyk0fIRyxHY6ULpDQuEQ9cxVmBWNRh7q38JpW5V7PM012fU3AZrcMaHIdwouSnrDqyYMBsjSmhH
adqxSCpWsmtjKZa65gQAOaDpxayPDoyy4lFQBYZDZAmgHFIU/3/pIgxSU+nf85n13FyLqMsjkM+5
CDGFP6Z+V+Pm6sy3IrSz+flXjaE6nz/Ptbq5bmFrb6flhdHPwGbuRSPzIU0GhnxoiTsCs955BbYH
Yku2e0dw9N95YLXVf9BPWb1MA7traBKSdy/1tXoV1GJ9Hc5uJo5WqIHGZGBBq68pv4i1ZiC5CnDm
9AwF148z6A+y2U2nyuKHzpJKAXqYbzs1MXN+dozhRtSYAxVEvekIjicpFo3w/JKxZ/bzI6IhOkUh
8ZfCewZ2Y5CsvspoG9p4Yu2iP8O2P06m9uKzqB5YYintREc+DAqxR8Ul8wAKao4lgtfsOx1zXJEl
idLSUkiFPk9E3GvG3YJeBCBl6L0C4wmoiIPEeMKt6cn3bWIa5udtAnBdz7sSxyoKAINO2w6TYNft
QLl+Hrx5foroag3d68rHhJnWh5+J2KX3UqHme6MNWxcrScm2M8S5MkdBU2QALsmcXRt15I0JLzxE
sz86SVXIwV4VguzYCF169Lm+xFxEr29GrdA2nVaKgqlNvD9hrahOHF7ztcoaNL3KLU6o+lM8VeKT
j2bFm68MCXZ7BE035dHXTd6YZifHhgYg52TRxqom5l57HZO9XVVYTS2r93GqjR+zOpQ7tdZFMOjJ
eBU2U2tLReGbQcONH8AS6IyDDricAzf4oTerHF6NmD+a7b7LesUcsja5jbQa2INiHp3rkMP+ZYe9
oil6V6WyZnzVtcCLiIT0CjgKAphmf155pcjYZZ95UP5lhlVhcGWeX/SOtVK8GomWYohyLfwp0MAC
Xgng4WbBVGvglvc3kcPdT7f8OX3KHobz9Fv6H14JS5FU3lLFUsdLE6JQY5z04FOq34P07rrCrpUL
QfD2fXtEoRfH0gBKpPINPIx0MzjtVgLDcXDsd8UBqboXH5lcHKsGgkkZWcGnwpoX5dGaqAUcZoMz
aeeksubIxOtc/cjP/q3maF7dAiMAPJ88ogSrt7pm/dgwUDDTp+sEap86aRXUUxPO6EbW8egNGABP
hIpnOQD8kb932GiC/BTSDHLpSzP8WTI+9nxiFwKWveZf1z/a2h0uT0KpYtAZUmHkIuqhwjaetxXA
YMLsFKQMMWvrASggf98YpX9iLwhZFcCZgR0yanRbGcLebSOOkMWi627PEb/Ji/yt9LuvqF99GA6w
aYwRD0qOc/0BuOOnqRHP/sT3pphnhdnXYmM305nA2+pYAvof0iqUvFEUBDD+JQWFNIZli+RbcLPm
dyWfMu3++s2v6hBwBdBF03QN//v5eTE9LFYFlrlcgMZu+alFcsjKpIga0hpE5pPxTBZVWAmlpvMw
RvOAh4ybbqNRfVXc3OViywA3LNhd3hQrduIP1sTrGnyLAY5zFFLJ4S5aTXUZ9O0g+aQDq3sEca18
9g8K+GH5TcQapCfJw88DAj2CsAlgWxTKRdc403rksFXKK24axrdRgLXZrj9l8TCY5ZgA7SeI72aA
hzEM8/LL/ZBKVzyzLkYhxx8VF0S4ZuzvO/XzumqseFJIkOHasPKJxWD6lTm0CmDNc0nBU2V2R8JO
/aidptv0E77VKb2QtS6z8tF+CiRuYuG6kylWuxAT4EDHrU4ZcAHfR6t4KFz2wNLq5S2ORqm9aESY
XKtxtK7uUOPPN74q/Pd6//M0RG0WpzEaNe4jOZlxfbyV3AN00Ex2+lbwkEF9sAGMV4YOII/w0mPa
EB6DLkUoZQgYI7+Yv1bACAi34qhPpAwO4rKzWqNQi52AKvwPnisrj6Wfoin/jW7QPOrg1EBdDigq
YMDqlJM8HLPRzDxUiN3ClkoX66cqGHk/cpEJtX75mPkpn/Lrk1KFIPzyZ/j1YNN4+pZYOpsnYaW8
+lMOpaBcOgR8qzcKGI70nWDGdr0n20jpjrV1cMEZhZr7j49JKWhfDYPSay2BrCdElolDtubvObSs
gx2eEkIGSuMBzY3a4m4BqSdxZofrZQwIXSaiP38EpcFxhiQ0IhoVc73dpO+jss9QUmO4GZJBXLjP
hd5SLyYt9vmoy8rZ1Y/1NnOaD6F0tNPgitjyako2liT5SFfk0cM5atEA5KCFvGmniAdCopx5s9d/
VoOJl6HijBbnFa7cu6yPuu5QUTNFwQlFu4s5RR8pDid2FTGT3o42WuRyjuKEb0RXi8ZKP1ig5itj
8fiC3xLpKoYu61mv8ZBIlnhVS3vONmCEz28zxwffmC5ZQAuA/jqlBYAM/8Ra1l93DAv51Ouxb/xB
6kXc9fiuhxY37GtARgEH77567TfBIZ43oog27GZONjK8BGc3jOmdVUe/+AFU+soPGqD6OXV2Mdhr
icWxr58Y6kss8UKdFhKo9CbjinTohXp2W8NURKt/rz4nR7VSd/wt/sEEYjrY8yd67nv28uCqJi9E
U243jVBRqGYNlmM8h/o9tmwtOXlsFVZtj6lGlH9tykLtRRVqpGGX99fwlL8omw5MD17piIaZHCv0
PIBdXd0CP/dj2hh/rt8x65zk3xeRFMButS6NYG0dpdAU49aMFSBTioktp8xX8arPW9wp5XgbMUCv
Mief005O7UPigFhRsQQeNb/B5u3YgZ8FItagMRL99fBNuNKQ5xug0aP0qMvHQhtJulB89vYwY3o6
e81bk6zOGKmZq6b4jneLA5yD//4dqWIgAqM1aObwl7vjWL1NxUrCkUvucUyetYA1wbNmhFgkQVEZ
HSP0sKk75doBg7tCpboR2LstcVDl0hTQif1IQSl5qMZOtBUuQ4aiiImlKW1wE09DueGNRsGQP897
eRgBYDttm/frirX2sUUA7GsAnJYu18XlpimkNOxmV0hvgEht5+opDUX7upBVt49nARDIvtoMNJJC
PRhRIM797GIM0sqDtygZzTjDqvRbXJ2KVrON+U0/IE9Cn3z8dV346gkXsin/Z3Cpwmtdr+KEnDNy
8iZNypMaC4wzrn7hhRhKeQ2UkxtBg4V2wqaWj/L4558dg8hfeACp0opCTQfEEU11c2Xw2qi3dfX1
f5Ciw/4wqIJVSdoE24xDGtmVgssn9ec8FOdcHV7TXmaUqNayVeCK/iWGOkydV1MVKbC30XgDXXlk
Cklhg2FSH/YTuJWTHvNg8sP1o5G/SUeppUzKg0/YYYzzCDXFEHMZgZ5bU8fi1l5VNXRnyT4SaXBR
eVyrjJWSJx1mGrvwF+dXmykZ7pt6sK6fZNVRSsAPE2UgyPEXI0W8EPZqG4JmFEwGo90+9LELNgsA
k4SN2X/mJ9A5bULHYENTfq3WLS9RlwHktEAhp/LhPM4kYFoBNLuzaruOzPCP/AaImy8Mec4bHgD+
YgV3M0im0Nlwczsy2/2YWZUpO4ibZuLVDnc3+Kbuzo/ZDRqbolke02PosF7SF4Uu+pdS36IbZr7X
QoDe1yC7at97m3dmLIeT7X7fnj4AbGCFtnLqwU1E3hCiW7jFgfOQCAaWwQQ5uPCAP38ORpl+mu+c
8SNQDgii+VN4G21mrCP57gzEcRU12cBlIY5fFBK+5GG/jswZg4CUNuRBFxos4lcE85+3RAtcF3eR
p2HyLLlhXfWFOtKyKGvui3YcldIHEL7ROPlYOtksm7mUWhr3Mvearfutp2mFJxfiNkQsq6rKbLXU
FpTKMVCValVWJkEbIv2LKFtPVSmb1Akff0DbMrqP9piLsQzAOjSHZhug3hbYrDIlnaHRIqkMTaz9
OqsJAx4gtnfd8Fw3sZkGmMkYXq5bP+3HaEFUKjHxcTUPNZDeNfWtkA76/F9mBPTfp0x8aOpE4mcc
BDXFZxAWHlAbw85GUWyvn4N+NdByKAMVwCJSNjLopkLRf2kGsKfxd5ijdPm5skYm+S9DGo30EWAK
c5J4OK7WngHbh7ZIbsfgfS+d5AGZtDvumm1r8RuWcZDbunCY33ZIo30U86QKMQdNbPXpdkrLJ6xM
2YEMqOkuP00Fp9p5WtrXb5bc3DWZdMZTFvrMiZAZb4tT5yUeRpZP6Px4/0wMlfEIIsL4SGKB0WmY
R+v5Z1FTd12IgbNB2egZyKjRFt22uuj+M8GUvwnLQpNGJETYEYk2lVdv0EsH9Qxro/3izUdpKF39
bQCBWigp7rF3dY932kNzH2x4rGbfkZqetktquznEm/oOq4NDazJ9OMOLqZRLiTDBXVQlLhgQB4Zp
vBPSFs5qTc2rOit9ExxS38sY5QKWUMq91Dlg7WJJR8WyRq3UD896u21DmdEGXY+HC7ugvIws45EZ
VBwocDywEozmuPcPvQWYAjdH+AWbA6v0xDJEyt3E2aREfguBglJYWiNZ7Xib1AqgkRVXkwpv7Flj
ggyXQyNnJClATTQeYXEG3ZPAP41xaStyYrdt4VWKwEoKibldsXqa6y6U9AhTzLAK4Aph/ZiUXzYA
q8ObiiRZVmqxIt5F+5yyD43yM0qY8JWqfOUY0UlCveBP5Pi2hhkujTA7Evh3VjmPdaeUz1HwEUe5
h8gCOC41/14qL75+kNq3qGoZF8owBI3yMnEB4lJ8MnhRjJfYbZa6dVjezVH6dt2bXaxH0ddIJStY
GwyEXIOgwRq/stQyNIsdZvctMkva3Q7gjGHCdbAukvIt+ZxJHQY1EZfmfWjUYIU/4j1otuIdh8Hh
6ydk3STlUpIxMjiQKcOPdViAh7Am4j0F4PnXxaznodiDxNNLkjEZSskZ66oQZf1LH0e7fhj/1H+w
arbRTo0d3AL1eNrWgeWDk4OhKet8XhLhwAHwHqld/UzuR1B8oXMn4sGT1LeA233oUMuxhLR6ikXR
bgUdm66TcjOjjW3OPJrsZX0W8vm/Haz8UiSD8AZgt9fALvzPnzFzSgHeWwFx8S55G4Hflp/DMxBP
D9itwt4TNgsVRqZBbODC5ywkUh5AzTtt0mUOJJFZ8Gc00snsuel8/bOuZjOLy6XsUIyGvCNMLsSv
bVNX/4JSjdlNkVUtXcihzBAfNx/aFrx25M3QPU3H2EVOuhFvVFOwCjfL/5O24eoFyqCygPJgwoGu
C1ZG1op18CUUaI12as+b7Isx18BLlN9rt0ynTXTx4pMtJFKBF0jq5VyD4eEr8OZ2eqP/ibaqmQPe
L3R8C4BV1z+fSDzJNYFU4I2CbuirQIGObLtPfSc78x6AyfbgGQ1e4NL9reIgSNm9N+0Lt9niAe7l
d+Vxw+Jq/trm+vsfcjEqqJWChE4Q6D8bR94J597OTg2pAriK0//WrOygF2a6Sc7M+ajrV34xQJjk
sYxBa9hlbeueZGc7sNiAFQhrGlgUuAtCk8V/d/3KLyaWtBhU6XoKgRiOF/sHIZYskfBPDx+Mb0uq
FteulHJ8MJm84TidXGl824FdsBdNwRY2kSf9xts3sRSvehBzk9sl4MQb9qx0YD1F/0ubYUP4gYuq
aFEJeRnUOKkI1ulgr6CwMhznjX+bb3iXt4ub/KO1Jhukbh5rvWk1oVyIpvzFYPR1C7hZEkGfpUjc
jEDSTfEeadGb5k58wSourqdbC4FUyC6HTJjVLMDsQGSihQkaR+QJ3tDa4hmYYpbwOMomZyes2Z5V
/7sQS0XVlIs7cQ4Q3DAvvCOTBZ1rgCOS9Zq87glRPP35JflYrTtpGCDGT86FMXmphG2I6/rK+mSU
K5L9XshBLQg6+mC+VYMC9ORVu9W5aDbVUAENbIsSoNGwdnYuRhm+AvP3FdI96LL+f3sc7rInVIfu
G+z9R54sAKBYwxyDBmeQPUhO6IgbTPocZ4Drxfb1s68mfIvfQCUHHJ7iWiXAUiJA91XZPm2tefzd
N69G+HRdEuNLfmVLC5sUBU4sK0FFIJXudOFT6xnNg4uWOn2dlNfhqmjmMjTaQM+kvcMMzhGy5XzP
ndQHtNUkD/VcU/6txlY8msbD9cOtZgmLaySHXxxOicS4D4DDAZgW+U5QtNZs88hRq9S9Lmc9p1wI
otxL0WD/dGqR9kxeuZ23wU62q4OA+SXkcTZrWJBhGF+Z9eJUdRtGat32SAp6UutLMjfRplMv6GfN
KK1IEHdqyzvXT8hSSMqvZCE27/UK/tNoa1MMNFOBc4neA/7JnwdG/5Xhw740anm+Wuu5coLykxyS
QIFhqQVzkP/Qh31Fq6WYIO7xbISYdKxqKxYwOttKzL3LVftSMMmGiVhBuxiOH5sW5OUYsHHTQ3Cf
bNx5b1jiTbF9CQDsOOyZ3ms1yC/kUSo/81Mh+T3kjb/IBlDrdk79gOqpi9F8u34L8f+NPVuItm78
yrrSVXtbCKfMIOi7IIsBGOMK4VvD71VuFzDHc1c1cSGDCqx63/QiNxKHZQEAojwQKOjK0gkh7H3t
TEhNRwdNgx3rbBfDdF+ObCGYMoF8xuiKEUNfSJOm3VZf0N4CggBTEvHuF4naQhIVXRU9DFsyAP1v
sttx0+8Mj5SF2L5kPc9eyKKi7FgUShIO0Jf5vfuUzoQaubA4S9gkHocU6S25xUPc4tg9NoZh0Lig
uSoaqLjhkMo5Own2cIyczJrvMUG7HR5KT7tluc1Vt/J9UnqsIZGFomtQh8Bcd7tNdgSYnSCyMKEd
iAJe+Xo0a5g/iCU3hlDQhoxyn+Nt+If0L7Oj/KIc4yf9l7/nn5lSyeP9mlQqzDZ5VcrVgOusf+UH
skbSboxHQp6qWLhM+3o0YH07yslwJMdsgGXu1nn2UarypskVRl7CcCU050UZ6qqfSjiPFimBHfJ+
Y8mVkHpSIcWM6L0qalEXoa6uBgdDCHZYmJuw09NT4e/GiZEFMZyWTDmtue8mrc1rJEF9eiykzvNV
lO+UYRdmyi5rypfr34el6pSrAvhixQWYSUAEJfPFpJFPOAhYjmpdDQwMSqGQhi45laXiMVk1DQrn
rl5MgHB+7VoGGBVLAFWxGtrYT7Ry1Fy/AERK0Uq2P0WP1+9qPUFVvk9BfX5Z4BJJjhC0Uh6PNcMc
xd9NYhxDTjmI8pvR7QyDs1M9MnX/NYnKz1Z8KJPa5OvWAi/YJmgAy5+zGgSrOrn4UZSFJfEUAiwX
D6xm7iorUgsXdw24XL1kdJBWk8mFIPJDFlkQp7VDI1TkpWHkdpDMoTlOxqEJy12Z+TZyJDOs48/r
V060/dJXfd84ZQ3QfWHoZ8jsg3wLLJotuMYyUK1HL+LIhOFfN71vYZQt9KA6noEoT+LM7PJPpWtW
FnfvP8jYGhSsnWIV5+ZZ+nP9hCzFpSJ4PRV+OgpQ3NrA1E+ipC9ZVW+uy/ib0P19Mip0h1jS8bG6
i9AN8gtb+yXYmMH0xG0cWkiGLFAeuKlX7LHnZV2XzFBO+oWstEodhgUES+NzpGt2bhz8kAVIzbjC
r5mZhWLySQJ4ngRXiO0RH7NzASAOpnl7/STrZZpv9aefvwUQfASuwVHI3gIp6YZnzLsAgA5D9dJj
elReWGkIUyTlb8SgAptwhoOBd+ygnIVfwJmUkKBnFoYqRTMekZprjHOyLpP8++IyGyOfw5440nxS
MMmDnIAF874+w7S4ScqRaGIJGlUDwcA/1g+YYzjWDnahbHDFMx/A61XqhSzKgTRxOwPkDQ5EMVWv
epOdaQcGSHw/8DC+avc9NrUtDd1poMxsDDvEEHKFYjUyaGYmxDIFyruIXJ7WKQkeQ3gH5LK91Obm
lM/edTVlOEz6RZzLzaBOBs4LMAKvm2Jb4LN9Kwx2FrCSIYa7pF/Fc9m1Ul9BUwxfeZln4RBHqNDk
nQ2e5WdZ1BiJEeNkX2CYC8VMaiz0YU0Jxe+++BPJ3Y0f+q+NX6pmkLHgShmh7qvwt5DFxanR1ORb
1e1RjkU76RUL/J9mKOzKtHdk3WekL3/zZPzLQ4tU/hLIYxQ1pIxHnozRRtjI22wLSDGPmf6vGjie
THhcg0D2gmIkLDo+F0lBFqs6hVmLJtDrvMiLtsadMpkz+onsJ5y4qvzfQumZCZUrS1T0SVHdjR+E
w/QY7cZN85FgzSK7J2ip6nY+zZZg6fv8QzJ7l9spgA+95R7+B/NY/A4qD63lhveTEtcczTeqchJa
wCEAGwfO9LqcVdtYyKE+pzo2U5hjfsqtehmzu3x2itIGGLBD59Zz4fB1yAi06x2ThUQqVgR8lgZ5
pWmuLQlmM5nJZ3uQ0HYs9waa02QWdlP96txi23shs8m6ai8L4VTQAL9u4PvE6yjVXRgc2hg9IjDJ
dwqKLYlui8P79etl6LBGRZAMqBVBR/KZREnuBQW7MgHm3p1/JoQKHZGqldxkwFBaTncG7U0BoOh1
CV9WfZHeLu6NiglAeFbijvRQjU3nqLoFfcFAa+Q1bgKiw/C35qHDh1jkW/IeC5OwzJARL1bff4tf
QKWfQ1yKfEu6QIZ4CKcPTuZNOdkLiYq4P1l1/hIAWuT6qVkfj0pGpWIIANqKewWIidmm2E3Btt51
EQzzoxchxT7g9LJBS60uBhMs5mYXE2Sc0VTmOylK3OvS1gdUvi+RHtCIQDAujzoe0QQxT8A6uf5S
uoETHBubdPCKc3yXf7Ce1EyplI8ZQWEzC6Tr1Vm6l95WO6Sk6PuTASMyEF4fk/fIZSX0TKmUn5ln
EI+ijoNk+0iGJ8mSgGFllRkBILBzBbS+AR71weJmY31QysGAGDRtBRkOxpf4xumC4q0TZa/Kuxcl
nT2RT1lDRwwl1SkPowMvI9BTXK4CsPdpFt2p6f9cVxuWCMq/zLKP4YGJ1FPLh1Z67Ppf1//+ek6x
UEvKuxhSqykVKYwZ03kqAlvuddDm3BtJdzDS9wz7LKF2VnKB0ZRhnYtyKVqQ+sVIXIrCJ14gh7nZ
Bf75+tlYMigfkgHDeVZJusRVMUJq0agmiFw/rgv5SimvuGeDWu6YWqUDJD5iKvb8gicgU2qWLyqT
o01JYAVpgr3feo5to6rKQ6YlgW7xkxarGHMHaJXRph3+o6oWYI+5bRIDXiaOxuSpj8f+wLdlaAdC
ITkV0PYZaKLrU7iLOiW5vkX+qkuTLOgcVKtyeKt+KLEH3prZgbQGai9yWQ9VYgwX97QQRxkLJ49K
DYwsDKg1ulvMg63ovptNrKSKJYYyGCHQhEKHJLfEqJEUm7q2S9uX6998/c29OAtlNPrkF5oQVKhY
3Ah4RBGi739tQd2NT+EGZCIucx6duMxr10cZTGFEUhzwCB8EOFE5zBsV+8eJVTrFVt+UYH60r59x
1XgWR6SMJxl9rhQLHLHUomfZGB+0AVXK6zJYKkjbDhZcw8kHijOeGZPlA6gmv0FmA5QHwZq27J7b
aoD4PpNBJfalUQdTmKLT3Q/6Af5aNbOgVO0hzN45rbvVqviRccDV9ulCIhV+B8PgUynCLXJN4ep4
UYhHvn0dQGkjSbE1FlulvW85Frgh49vRI6likAaSmKGfMs+3RdCaEYspbD1qLM5F+Q45jQQJ6Ndk
CwM8to+h/V4cwn28Kxjl5PX56IUgymsMUz9lwwgNIQgO85bkEsnHdAvwBlNwciBqm7rDmtljXR/t
QsYalAspri9ExbN4NwRWLXK91Lo4FeU/4loR2lRC9BNfg6fJiv9MJwLlLD/ghbvL3yY73vSPoOdh
AJqQH37FhxiUDwH1cNHyekkaLFjvV0pL87GnFvGHSvu8rvgML2xQ3kMfx0yfJaw/1NKhA9CI/pwO
zIfRdePS6LVKo5EFOawQwPpfszvb2r7combtBY/dkXgR9WawxyfhWO6SG/3EGhy4fpco6/6Mnj56
3JNBWnAC6P/wsLYMjDpm0SmOWNbMiDagePspSu3GMa6JPmpndZeA4TC29e17EpmIoRZYY7zi9z/5
ehpPp+/tyMcpGlFupA+HKtNufGN2QC6/uS6GdYWUExmSvDG6CGJAv+akVW2O7RvPpWYQMuI10eu/
1/sLpGPYczzGHLQx9NVdpMXP2Wx4uSA7Uiod6qF+jXj96frZVn3Id1pNh5pgivQgAl6iW4W1OXTH
qnm4LmA9di4kUFqhleEkggCXVMuI9kPvd4HXY20E+IubyGVNvDLlUUrRtjoG5DHUAk88OFxvCvvg
qEIF43177D02Vfq6618ckFIPPROqOQh6xBiPOxPqIiBgZ48oGNnJrbqZtupv9oT8qkouZFLhJgDG
gqolcCmtcGoDA2CrXs+/cnruXf96qxq5kEN+xyL37mZDm2Uwk7i9Vlt8V3lZwZlTcJuC05Z/TfX+
9rq89YC9EEhFHD7qNXCE4OtNO8HFTI7nb4qtaCY2qzW06vk1QB3y4Jm5hGHLBhCwZSEyg6ouXUxM
Pktd5hQ1xzDp9RHJv0KoxlM36JdSLWYjvhRWa1zRmTf87YjScGBlLrtDxAjYGCT6+b00f0yygYzB
xQfjJrhXd6oF/DNXu883qhmfhkMBMqvSY22Brj8uF6ekInYrq12Xh4gymLF/EN+gJ8j5uzsCayfb
0y+AQPxB880anrPfifvPngAAWv55aD6KFElOgQcy5dFNjZKKqARv1/WS/IkrnvlLbRd2MAW5kI9k
aotMlnTHf81mpkx+HJYYKlhzvhoaUYtIQ0ZAczfxJI/zAK/GCGirTv/7a9HdX9/PgUE4hiKGjDpT
UPaC+Ov6da13RRcSKCdcRoMcRgHS4fxAcB0qq7DqfbYluseCDlt1hQtRlPtt0mSM0wGHieXZ5cDc
JmOrAVhfthyyYhnr81BeF0NMfZZgRP2LJYl8ntpBe5U5X7TuBBdHonxGWYAzPMpgTQC4LRxJmMYt
eERAlRKqAIGfusEysJu75/qgNEM1aiyguf5v+4KLH0G7klmKQ5nM8xXOZJGMtTpq95gkdwAG8sha
fF6/WU0SAPqr6bxM/n1hXznH82VVQti0I5Nb0XHAtjz7ZledvvGXGIWqgcWJkUUBurmu1vyS/Sdu
Am06S/XXjetbBmXDlRwMfBcJCJluo1uAqeoPHcrJ+Z4PHPl9sqUnkT0GST7GpX/6FkolWZ2i5SDw
JWmco3q8xZnaHk+m8pnfGq/VQXLk39hYPxhnVga+bnzfcmk7l+p0BjEr6WOnqIxOZloB9k3D9BSX
Owyfsv6M+pZFGXqkC8CqxzYD0O0+23Zbx5geCV/rBrT0mIGonVJ9KefAui51fS1moTKUzWN8pPOL
Cp7Mf1QBNp3bzWNhlnbjlAd0tvf1HjhzGMcA5JuQIqVl6+zfZBDf56a8waCEUjSRUfric3Dw1tnp
EpbWaqdNsTDLbxpWAZSlwJTh6/xcNFpDaiYZxnLSxhwi1noAyw6pdCHg1HEMvzbkMVsONsMey1T+
Yex8VoeHpZ+UXxGBqoZ3Kr6egYZ1mNSOyr8n3HNXJ951PVlvJX3rCY3d0jW6PCcDJAE++2v2lABh
hLZu9zveBfuBg4kgEE2YDLHEwK4YPg3dIre+Ufck0BL4j3Gb2ii2eum+wQR06pCtTcb+NuPLqZSj
CRQjB4cMMhSj2YCX0Uyzc5ww6R8Zn02l3IooR7UkEXdW/5oUswb6KymoZUfQyGiJKYRIoLE9tY/Z
5eT10YPFd6S8jJ4G9cCLmeBqMQA3dJ+f7tXISLFwNHKpcQswnErbjUMlnuVZ0HfxYGT3IGjk0CY4
zmU//0mMQe9NLo2zbisDcRyEQXVRu9gRaa2+beadZEjB8D9ldH/5CBoFpvCbpJoMX3WlUkomR+5r
NccvlrF9yVA48oGvKRzljXpdT6K4gcJxm+Kk7Al8B2isd6I5YfWctQv5NyWl73NRvkhN/Qpbwsi7
G8f32tv2HNuZ5R/eyXRNe5clFrMRzVJwyjUVUlRX6P+Qlom8IwixGOfh4G9Lp34ioFylhXkQ1guG
pe+UmxpVvxbBVILutwrcaCmfTY2PrVkYz4YYba9/QfK3lh+QQFaDTIjHw1dQAMtHXWk0DIaYKZMK
jxFsJOy7DC7n1czRrIvAScuhLrLvJ9A5xwQN1vW9GlSxx3ED4ske9KKhW+8Jjk5SmvqmuEmP4qn6
DcRhpvrQ90r/Bupee0Xu00nHWcnM6fDWnJRNhBaY+PBVlDR2KqaEjZfs+foNX8SCn2LBbIBPsMhm
Zz8VZlHB0dMDcPR4J9sFjv8wn9QzqZkDpuFcvgL4UHi5LpcO3P8SC2QPEbQq+MiU12wTiRN9nRA8
z9lTN/C5mWjJn+syaPOgZVDuUZsD8GoYuNG6eGgLwRxAzNlOrKnaNSmyrPA4hqEoQGT9eYGckqVy
1IMcBsPepqqAuZQDuDqYTK8fhqg6bQpgujAkiAADBT0XMQ+RJuqlAGodLKTP4IAKw9gJldoGRsud
2n5el7amjEtp5N8XWqEHIZAAfAP8Nor/EvPto27mwV0z2dfFXLweySdSVB3AXxo4Zy7gOjA8FvJS
pMgul80InoReNIlTN+eUfS7NKAk15WRy2HTIZum5bjlW12jtnEv5lOGDM7tTUrBPu2o879rK+Ay0
MTRLpb7r28xjHHbtEy6FUZqS6dj7zPIAIShJfVdsAv/On4TMakM9vy/CwDcbo94gZEV2OfS/hSE7
8LLy3oXNbM3dNOy6XEHsbhPO0+e8vRFklaXMq+4A6MzgTtGxvajRORrQ1dW5mEC70P5qkaVBk3fD
gNywNUcLHtDtR2u4Ya8rXBSmiSIs5VK5Goo7WaxGQHVPJQujseABPinPnKU5vgEoAdO/EZzmzNks
DkNy5bRV6eBzIbR1OCzNsxIpXCBmYQocZVDWpRVq7wnYXcoZkOCDVYXAUSnEjZ52DFVY835fByac
dZBMNGVhXorWxYoWtJgD6sNnrQSFYstiyb4YwP+6UXKp/5ZBqfYAtvI5mA1wEqhkMrVITXCg1zdd
Zc7P6Y3htI5gDQ+JHSETUoEshqzIbktLTK32SULFl1U2uXgb0j+IUn9OlmJOVIAO1wD5D80VZCvY
qnglyT9ns2jBLlorlDR6EnHu4giTauDvILMdnAn+EBB3272FHrclhmbuKayHIlMkVU0ZpCYykFAD
0v5cH0BvTeB4dLRWAhm73Nj6t1kvxlWJBoEsljBkhbBASfS71Eh5gpFN8iMg1J2jR99Ntphdteuj
dKsxHlRr7loQAFMqAvYLiCL0vGVYpQMA30myoNxLoK1Xx1MqhXYoZWZi/C5T0L3H53joWYk80VXK
TEEpiaF5MJKJwgUOdMHzBQZ1SCT/BY7eAax+76GVuyFc9bP02nFmmppwinuRN0EUzM7tV9zEUj49
UzNEzRRjRQ3gioAYGcX5Za5kFHX+1Glm8v3o9KpyFJHhXw8YK17i/wj7kiVJdabZJ8IMgZi2DDlW
ZtY8bbDqrm7EIIGEJIanv57/5p6vTtmpdVsXiZBCER4e7oRA+NqnUMD+tx+0E5BKSZ+4G6e66etz
2fx0+32zrDADDHFUcP/GcPX43zA0Uw6bNJmojTYCIsJP1Qq752TL5NbAk8Uj6w8v9M1t6/mIs3C2
w4b9l1lJwi2NRILnBdN8ciDe71RV3pXDfQAlx/9eu++OBuTWAxoGhGLDBl+izaKhiI7pPoX2BJIk
NLOOLUQdBOYJS/hni9NPZ/GbNNC7mqu6V7lyyER/eZ7oaFjHAu9mFNlhrrAYa6do+x/NM/99Eryr
HLrrwqUZ/mBfPhkLNfjVGHDYTKpN23Ap+hkViuh+OnHXv/PlxHkUHl1RCIAb5odf8nMp4ZtVRniO
x+OHerS7hk4H37V7nIKtqP10iboMWrxPPMHUb9gX/XoZQM6khm5LuHqUhuSrS39guH73q+CO7hFo
EkIy9Wv80RwKJ8ItzQa6IDldqsIOTd7yszuK2zEeiv/eQ9+cv6tmPxY5DjE+/VV9HuTWJi6Tet3Q
2GkKWZZwjWhW5wc61rfv5EVeePXYCsPgyxftrWayHyu7Ea7MKu5lshTZMMD00XVTa3/qlXzzuADh
G6uIrCdAB+N/z7yMnG41CTIeixZU2UNqZGSFjpy0h8mykzz/9xL+CxS5xhbYvcEwKIG6/r9uqAiB
Unhaa1z6V9OpLo+b89Vg+aFkaXCAm/3WBTPrp4vq25eM0CmP49jHTOP1sP4jv/JZXNYsnPQGksoP
o2RBuo7JxZiyymDFcghF+8PG/Ob0B6idr815vO2/JGQ4bw0h17RZNYzDaNLcJjXdkab+gW32TcT+
n+dct+w/Xqy1ST/C2MrdeF2ZQoAn89eH1TFZ1MBJuvwIV/lDHP3pxb6s5FLxJGwVd2Fp2VbpJMY7
lB9wNHFf/3ujfP8c+GNAwRdCPF+pX3Eyl21cCXdjAuyH6q3j8L2vHv77If/SEbjuRv9qqkp9H+Xt
v0T8kYEuygb6OoKXR306puUzg0f107oD+I3csHpbT/JhiLL2R0O5b6IJng0QH6YwcOr4mquJuvUh
jYwtUk1tEaO0IO0PkeTbNfzHE77UUCGckRdbI/900W4hLjTPpjUNMITz36v43eGCjzD6EShcULV/
STpBHQU/kCkXvh8QIgTXRob30/SH6yGVpPjvZ327aP941pdX6szQz8Pk4IMNA97JD1qIaSW7/37I
Ty/05a4DPh6Kskv0hnbhnzWgLDWRzXwen53aPAo/+WHm9Nvv9I+X+nKIR369Wk2E+tp/80cv88t3
O/3wjG9SLcT2//+Rrr/hH4FCRfFCK46FM56/bdHkbBtvkwRPQzP/8Im+y7SCAIZHCdToEf6+Qnk2
4q7DkWzBM/hqGWqzphEpFPNfySw2RrR73sqNa/yM+ks6B+D1DL+96YeL5psMHaLAJAYSB8+p+Cuv
ph8oQBsd6g1vec5qcuh8ulma+mWEKKHh+iIHtGCbn7jU3zw2JFAGjqFzezWk/XoWmCBLPOMslMo5
qzIpAoWR9tU/hW734Adib4N5Zwj7ISp/t+bQJCbwvQILwQVw9r+fV05rVXMqNTQRoJp3KbfDRo2Z
t6cXcZ5P9cNPoD/5P+HPLwlhCAj+ipTAdvdfAdoDgOqDw0023di8RxVaXaRpoKQ9aF9ttengoj4b
t3mthn69XUIKo+x+gjNoOL/Snuqiop3KEJSDHJNRMI2JJ5J2A0U1x+bfdhjzLogvhi5HpoIJZWSS
KUXNaV4pK6DDPuYwWKL4H1B8Ft7/NUdXjNeW5avjrrezNBgxlN0dLMmQrdEdXM9wFaN/2vvHaxa0
Rap83w8oyiMKDgr32r+DQzdmxE9kaKAZnz3UKizzfqnCTEAzJoCyZbostU27kTzBgPEDJgk8h/Pw
2V2Hj7LlL30vVNqPk0p9xiq0F81fQnvkNUv/GHASZkuFHowVyIpX5adTZdeswXRSRsbply2XvdPG
tuA1M0WkYpXKdbgghrNUE1iYJep+YMONW7U2I0H1uiyiKoIJU/51Bw9iJp+ToILVojPITVkSpyi7
OAP+cFDBOmcyTngxNZ3MTDi8rf7wGXEUyXQybR5G85sUTsHs4heBnOBy73U/Mcm/u2tRoWDPuMB2
kW1+STSDcFoaPoPpRu+k2HafV7wnKcTf4NxDGblL1zu4jO+aA+szjBT9pO7yL3YhrnocS+pec3fY
Yn09mRoejXT0Ddn4D+IG6uX76awu9QFWBUUQwaNoyts3C6ek+aei+psr638e/OXKMuUyVKTUZKPn
q61g2U4Pipj413/fWWgcfHNt/c+J/PKgARCwmkkyQn+I+2QXrbO74XMPtMlpWcI2SzVVf0StRV+E
sMwslqqFuThpp/FFwkV4zSLFuwPMA4cdR86y8xCjD9rW1aYeA2idB63ZJYL0+Qo3+jQcJz8b/MkF
vTaABnsQzgXSg2YXG6KymkX8NvCG7lHpzhuyEtE4SN3BdfdGLOWuMrobCloPAVjUqJRFkbTD9Kf0
hilJhZmhLZrMeta7FdN9O0r7IcxUDWX2DcoVjKeQsMys5zT7JY7kUV317gdryUc8CK+Q0QTnUzu6
EGDFT3PDVUBAJS5TW41sWzFR3owtK5GXI4WX2SpUp1LWQFZisnXSZC2JZDGMxrMbKGXZbTN7zYPT
wnMMWM+Qjl2Ndnk/wymkcn97mv6eYmiXVGbHGrabkqZMFx762MXl3s7AV9nCu8LG9bgf57lLk4o8
27A/D834Cie417ALx2xoIF/D561wxONQug/X6cYEeEXqjs2TovWtmLqitWQbR2s2OvBYtlw99WO3
GRW9t3WzZQzQeNvZ10rXuVymsyf6P6Raz1pB58Fpb1fjvAjePpRNsA2r9WPieh80jkwneIifp55c
qonesCF84K17Dm1/qgJ5satgCCMSKMnobQPJoQ8zS28/27rNF0E3gQ+qWFuPLy1v952mf8mQ8FT2
5a1u2mNH+dnT0V/aLllP3D2WR2SmnreqrN7FvFzWxNmHjrwN6+qy1gYi8L3zPnaNe1jDrsoV93Ie
Odi8iBYOAL6EheGN51Z9sTr6aIdkLygDxwIaKKlTumtKKIyKa/XAXRFdZqeK8rZGFa0SCo6TW9Ki
dEy8bzyXplSEXao1GXIMKgBELKd2gwGeKVVhf1NO69PE17clDpeMN2zBjbQUTaibNOQKYmKLPqsk
qvJEoFeg4vCND0TuvGkp9y2tnjw7qZ1uxWdT9hgP65y6QA9pKGLNGsxm0iA1M24B5cJYQ8XaSTmx
Ent/IIUR1aZPqg8kTx+zM/6qyAJknI8Y7hbiYWgHfpBVbFJ3bXE5KMekVM1/cckWpMQSTbwsJhcn
hg6Up1Fsn/0OC9uaps1CtwXpS9JjzMRGCujhJ8htaUtMuujhjZjyKJYWWiQDdGmXjj5OA2m2dQk6
O7YQ7OCLKG6PfYKrd4rfE6EDOIy1Ti6rIdpD/6zZEzmjeeB1p0EZp6DcvoexfrZBnMcxf/ZM+Bg4
4WFW5X2yyltIO+xXJ7oTTb/nvbzUM5YWZGX0liQ8UIXXh7B2aY/jPI3pslo3u85q33RD5O97lsjU
9HojyzEfeH9YKd9XXnD29bSbOtC2Z2VTOIHiGDq57SHnuCZ/sER/mZpFWgp7akOehY55nibZp9Pq
/w3tdIAtyX0lhg0OyKYb7O8pmO/71jl5YtmtU/DQx95rrWt0a0x4RqBD8ODtC7E+y1YPg4Y9az7q
VW99HT8tM1QDx74cUs/UbQqLWwx6ijBrB5Sbyp0OmHo6mcX5s/LxodH80DOBQi1s75hLkMFxV+Wk
tPvRLm+tFG969v94muFrdbFTOAOnOalKAJqG91vXjIiesnxQnD25Eb50bLwxX+J+SJMuNofSDOU2
kl28CWN+v3b+mNN43CEh/xXOEzZUomt82IHnib+SLJzAwnKdimcuGR4qxI2xCn8hg3mgQYd/mZjd
9rTZjB3ZVmt4Zyx/XsDwc4m9X5fu1vXsHfDme4nRraWtt54NMSepeYrG27M/Dy8tiu2R8nxO2I5I
sD4n5p5WljwMpjou3gK2IqWvYwNzwXHd1tWcGSp2C+enFQj1wljuDh6wxWXrW38zJOxxToYLj6rC
ELAZGQBBOaOZJnaDS6+D0IVq64PvYK4mRKeLgZfcteW2pvXB6eV5NfF9kgxnfPiq8ISFBnzFbkPj
vnWdvHGhFQU7jl3Vk4/yyitcV6i4GR7dKq9usI3qISOsrNO+VRmrgg8Zd7fKB/2qGsodlFMfZryy
75KN8NQ+WNe3gKgcpN7Mtf6uBM6hHO8YB829cXE5JQgEfqPspuVeEazQ/g2D+0HFN40ni1mtN5Ar
ObJZ5MIZziWJ93GUvNQR3KDrclf6FESzsfyUbNovnd07PmZjZxChaZIFoZPPfM20jnDthkegODnv
59e1gSMVIsxZRzWYXxEKX+gt9Rjop17ae2CsgSt2WVh8s7L2gTvmfu3NxdHRH7EMOSdi4zfzbaTJ
XlZiO/drXkfVLzAGit6Ph1Q7fEq5HsusdACKObOCdYrjXyrl/LYxhvIXr9pHFX31oMSXSjrup2l5
LBvxLpP+Scr6vlssyVXliKxxzJqXFUg4wisxzFzNYAy79rac9HNLnGQz2nAbJhLC70t3v9Iua7z4
T6D8HdoRUAxg0MVpoCfBnGdX2Zd+Dk/EC09J3OdDpI5eh7PKIW0VeuOfaEjOqkb0bpaHTvADfKAu
ADxyX4zHdfXf/WjZRsuwK0OdwQYYnUUBgkyJMhj2EJjOJEJCbm981FGPTy+domftkIejjym80flT
xf0+acb4ToytevCYhud0BWPAJD6AESPSqWcsU1ikDMwSB/0YENbkfCMD93VRw6kx6rB2iZeVXeMc
5zKwGaOTX4AMUKerHdGM4n2baVVhS3EYwrYQv3QGXfA4Pi44bovk+xqyWs0Y7BobQDMlnkMEWAc2
nUmAMqpTJ570v6I+fHGR9aRQgnyrfXGZnHCrpu4tLuPwvuYzyhqaPMAgB40AbkHsT8gvMONJtqo1
zsZWQAGmJ11Wu/Zl7l1y9PylPl+f0UF/LfjNGXbKqmp2qlXCHxKolGedoW02OdG5Gqr1gKKTP+q4
i+/N2Dr1fvJiLdPOGHmP6SH6CBWWGpZOlU1OjlcFRxWaNd6Xreu+hQ2Lt4mBqGsqvRFaaRKZ+ALw
SFiSzf7qPtiYe3Cw9FwklaWlxchJ+1SBvnygUIo6WMpweetqpNu1tu5FBo57WSS8yXF3yO0c1HoX
t87wK0LcKHjSPhtl0BoZy0tbknNkeM7NdGaCPybGp0in1wJT6b9MNP/mE4QfWXQzOWPaOx4iiFFY
p0q8uM30Cnj3bxc2G0+KQ2lhYkDqj94IxESqT2Hn2I3LLe7AxOSzxoXfXPEU1V/8dTrHHaLKVB8w
2Yq0wmUg8jrijRr+7jTKpJVUQa6YcrYs8gzoJrh7ROMfBxMizIp+oyp2ish4nKnZu7I6d7UqEilY
4doaQyrlJvSq9zoa96J3d2szTfuA+lsJYEl78Yx53eomkPoJgmOfyN547sy02bpR7RV9qPucEP0U
9AucxtZhTOOAHVzR9mDDu/rARLXtexwCjWqjquY78F+2Yl23K8h5qRvLOkP6cYws7F0DZwvSkI+E
DoEzbPutlersrfU9mlmwTINBVtqANbRtSqozGIJjHhBiVZmvgvd6Uqde1n1OE1mlYdTBNEaNS1ax
6k654alp9RM03J7E6mSIjZ99I+R9YMWhUsGN7fxL6HuvcTSZohlrmUMEHArnPHrkIdoaSwupzXUe
x5RZjCv1zaKR/K7+dmrCvUPjJcMuE2lYz/vIsPUh9Jfol46tm7sszkPL+EZOKFHKVR2rhf8elX4Z
nG6LcYl96NbHMkIkj7TFEM0KRyo+/ama4amJ5juvRoit+uFCQ1LndrbwAyeG5rpCbDVV/cstp0di
YTofBBUQx35fe/biGKj4RWQxABbGz0bpHH07lZZ0KBqK/gXxAXaYo0UDuimjp1rGBzbpPu3BF7Z1
/aRG+DdG3S9j6Kta3GfmrR99E4kUdLWymM14CdS8FnGC7AH5I1KkGH/e9ibewkH8MRRxDEHbqPA4
VWlt+zlDn1qkREcniUwG2bGqN7DetXt3hAhYUzNM5klzkI6zqRpUccK1R2+akbx7G9NFc96JpUuj
sW3gvIbqYw23Laosg2lh4sCc1ER/Bw9oqJnJvUSeQ3v3pm/UTjRy06kpr8Lo0V/YU9OzN08kG7KM
qCIsvZaK5jwmHq4OeexHtrOY5k6XOH7EIDSu3qnazDBgY5V3aCVymVo++KoZ0tlZfqNiEvnaLKia
hlsp++tGTjKTTG+LjbPaGR/9BLGJNyNWxVzEVH9QtzpIBlMFPsBwKHkrCTtDruRNT+79PNbTXhID
V9CaPUnjhGjOjg4ub+V/wBbur0rWKB1s9Wwx5L6JQ09lnZ3Mrep0dYNkaspJjHRm5PMLSfTjWNZ5
t/S/1wRSRdp3TuBmf3A7Hb1+2Agf5Owwal7nEFMzftA8obgq1soWyCj2FbA/3qg5pUCbwnZ4qsAy
yNeuv61ZuaVJ8Kmm6TPm4V3frqc1iu4DSe/CRWzrNf7rcYw81/iTdkke9Rjez9yeGOy5U10j+6+8
5eiUZdb2LS6H2t8ACVD5ypYnE3k3Gv9qCdmjjt12rTzPGN3O4JoGDwXiulkUz7dKRo9dINzdvCBM
iAgKIWNXPjE9vS9je+8Ad+s53E0UeY5EiTNl6tTvVpKigfTEhbolDdxs5xXpDvT2wT7ppuS9xYw4
uEQ8p037rFVzEwt90l33FHaAX+eqmPGjBua2QOamP4TMh3Wtz6ROtnU9PC6T+4H76LMcLFKGZT05
kzjETa3TkAR53ydPBNEKamndTkQY0iEBuWnX4djSwKayQZYahrsRF5Mvo7vEIpXXw2aMoIfbTPOx
s/W5G2FLLfst88WGY8tcsckDJ0nWVdXWOOvByOjGW6O927F3PsBNWs7xZojb+DkZlH8/tH67ITqZ
cQoxoTR5+kFSc5dwv809CbO/SDdbSIJmoYS6QFPHf6D7exj8EgpHEWSiR19lUyjgCgwtO0REv/o0
c/sZl+3vlTh/iAgfoAT5AhRjM/LuyRnjk9VVjsZ6DMG46tEL5EnaIUhbYMEWLbN00BpJrq1vxLi8
xD2F9yfjN6j0cxFNN+0Uz3kUqihthX/C2bjVSg2ZGN2dNclSrC5+T2/aNHCCEhRgsSvboKjpkvPA
e9FABPJej795O15W151SJDBNGlTydk0mCem6+OL2ChFvaNyMavo4aO/sTMkpCuptx3002JbosdTl
uSwhqtc7Z0f2L2Rp77DWF9JhhtTyX0hWTkHl5iYSwJ5BxevEes8Aj1QVKSbhP/Tz/Bl5asuuzIou
upk76eVTBWgiav0jRSJPm+4YMQmuXh3tQQ94oT353Xvto18jwrvgQ8B18uCE+i1ZeJXGvrkMqPHS
ISx/J0O14R4uOQjGvpZNj2dodXHRX2WexniWM2ysiwwoTuAmSZ69EYCOqu0zL7Fu0tdPtNPwci6j
R9SER+hmPNei2VoU53E13Kl62vUSoAl0om5HwLm98S9JE6DBuso0cYIdnwwqAct1xpYFgQerhOp5
yxy6X6Ej2Ycc/EvnxrfBeeDeidZrUWvbZUxWZVZP8RGzFaj22u3i42IYvC0O/d7BFTzF/dtclw8D
d4pZDH/RmkSi16FKWOxTY9lxWeVBdECcpq4ruLFrSkuXIeGOzkIjgMdzdYhG/kHm8k2TpUm9UvRw
czJe1vUOkLdhcP4sbJgzF7aJ246So2Vtm5VLCOyGtkEW8ulzFLArm5w5OnAoO6VNYG7dpcTu8clB
TdE5oLKFVF90W5rkl0n8J+W7j6b0LpDp/nDYejdy+dRVznnsRUbdFttiRvi370SR91h4Hw0Sz9S3
4OIiHmp3wIa7CqRUu9iSF0eJ38Aazj01IOwzcwhbfnIdaAJOyzNaCPuSiiw0IvMDeSM03BhxI64a
XL3BQd0/orILswlcb7t0p2tfQA/BEen7rvL+oOYr6W3IGQqK9ojU7aEdkpOflKljILFvb4K4Og4d
xKVcqJ060RVUu59Ce4hNfEC/A2NdcCeNxgJBJoXc+nZkcRpwmSXMbBb16s+3XN/E41is0bSNQd7T
7q3S/K4J9F+9sGQP6/Q5FRODLqdlYKoRO21aR+5KO3hZzLw6J0a+q7m8EV51cCfnHMfNX4cipPLJ
h3EoTVKUS/ehjcvC6YYqI0S1G10yPzcQptRBcDEBiG9siIpVjJcGEGokriJIdtwigy648O/mHlmR
BKrSjOncTO/od6ZGLhl1ql0z1LC5SXYzwEhcyTcos59kCG+WsNrEaP9h36MmAvzYJOF5Wvud8PVm
Ju1zX7UX4bFbJ7Bbj015KPimq6EYt9453nhoyHw/jEC2XAyksFsaolifu8PagxwdhJhkGO4V5Gx7
1F8xtG4NkMC6gzfxhEkgAVx1Se4JoA8o57320wiR0X6rne4cBp8mQDcg9KtMOgzTjOvO0nqzBs2N
WCl8h+keKUy6ehw61jYT3LZ4b7IDvnkr5+o1RPYG2+Usid51EvxqBawBsYG3zPuYawale5LqgZzZ
PMCwuIlQN8s8qes9US/x0L8nRt5Cn/Zttp+Dgg9vPBVDJX4lYfkMCP9vOM07BPtNB5Bwtn5mIpiG
Mhz5lV4mMe/tAAbmgk11rVxbZ+eXc1ba8NECc59nsWAD6QcS4ieP8+MwxTu4b9/1gToFq/Az6XGc
Ibab6wZDBhPGzh56+bdBJqi9WxdUCR+VgZkQhb2hRPH+iA4aWA1xqoG5KZydoSE3V5zazADdg3Cn
RgVU7g0tydy6TRF04KWR6QBf7CwWaDn18xY8JJD2I7Q89V0AWrmi5GRZmAPXzNHfRYNxAjQo+XYl
9ug3w3Es96aV2bLWqavXzx55T9q78Lmm5iZAjtxF7jb2VZ4MaPhZRHUCvQxHHca12c+heSODhZjM
dgmR59L3Qbe3jBYC0Gg/6rRa7+pwyV3UiD7eGq3pZVmLsfPSuD3FYHOEEdjR6t3WkMOO38hCUn59
RxVnWo7ZGEGjA3ONnjHbOvSPshlRP0XFEqHPz33EExggTajmJUjPYMYmwf28/MU8SWa6fktqem0r
pHXNENeR6BsLWLY6mzrKad9lMxD33qF/ESlyT+FLl1OzR12+GeffKvAvQPkydzqF9mgtKitKgX62
e9Y7e6+bUzuRD6d8BfxfGOnkK5am7me0Y8Ys1OisKJJJs6btPGXjCoie3whkVbYDaNSAtTjqbA77
A4+6XA31nTF1rkeS9vOvK6GBuRAKnvrc+qdB2l3ZaHzs24Df97MBERNGyGJuX3nXXEyLqbvKu0I+
8jKWOA3UP7XiV2jmx3FRWdtCiW9CIoWG1Yy7u/bRyO5EDqwvA71w4wmGK0Rum46g3HZTJsdcotNs
2zb1NS9EAqWNsQIw0334tL0ByPGSBLslwadEd6fBFCdYaAe5ENSKr2jM5K6K9o0jTqIf3wZ3KlpH
7EWDv9x8NgnsPYDQUsyYBNTbBdNthag4hVAsZZDPgZ8LneghVJ8dd7ale1f30U4H78ZFLPPZM5qc
mAyKMbxLj11k960Xp+iNn8Am3AHd7Od73lQvq9dsZkdnsr+LZw1SxIRSwsVNaeBOCxEz6rsvMMkr
Gk6x6fosWfskrUjwMKLwQLSOu9PYvDgcabIeCph2Ynb/9+rfJVD4GaYuHV356OvdOEwQ+Ue8b397
HsmjFdPNbPwooyDXYDqqOTx7oR4zopIb1UX54C4AbvmOLesRTte7gI1bsp5NeNAYukui7cyd27X6
gwHZ1JJLM+D3VFvVGhw5zMG4n6vuctcsG7A8XGAW5GZcXYMP3L4m1YS2lO3GYwJMDBkxw9BBWLnA
zGO2W6il+JYyzpeBP6D0oSmr6ke/Z/suQiaFNlMN9Cp6Z0vn46JfLw46+XGfFL1Oqmz0GmijdfRX
RNZHNO/2oi0fDNpPDm5ef9S5jMU+UCqj0JiF7F5u6hKWI1XmJTITQ/lp5ZpCdgrZTp05XgKM99Fr
pxR+L9BPHJ/aSm5EsGSi7jYEoAUupPFalgMl9obfMqgLN2C4+5ybsvtguCo94EDId0zvbue2zH0N
iBzSG0zgmlm3TgSYK/S30dQUfg+Auwa5Na4KhbK6svPvUq8Zd7y0o/NmBkpaQ7+VeeWN56tiwi2S
0o7cqUkXJrEouZ2/kO85Et3sI8BJq2K38XUPOaJGCU2e4rI/+ENVxIptICGbuYYeWCy3hLkf6A7c
99U96W5jfz5R3KIxp1Aw8/dMATUp19xK7OUQEwx1LAtTgqXq4mhC6+w+qefj5La7dlJ5NYMcMuv6
1pH60DH7S0/dzof+SeypEtAzblOeZK1/H3d215P2UaJoZp6/p15zCCnibgKwnAx3bYwiwy8B3S4l
e119dkNd7wLyYuGWTRbrz4TIbF68F9GH53JtN1VJ86Az+4FUheNsyQyvkHB69EKniAKRBf5yHwn/
npmJZ3McvYPBspcY6e4AhYdhdyrxZ6MueG77M1WQPVI3a+PeK8/b1i3m7hRan7gdqno98VUWDhKU
5GkNXxzQtoCGZdNo8w62uB7F2G/fZx7BZhsZsLfqIDTM6LrhhtBHnXh7EvA8dh5QkHjdTnGsKK4x
aurCkYdGszRSp+H/cXQey64iQRD9IiIaD1tAXle63rwNcS2N9zTw9XM0u4k3z0rQXZV1Mqtm9pYE
5vzgS+thTeudNqB3kpaspx4NA4t/qziS7gdPUwTRG+VGsx2G4oAUvSkmK2KH25YOle5w3NfaaZDG
oe6ePF0eZAX5b+6YmG7WMiPjWR7pwQ/9MkTLqG21ia5QDWEecxcU4kUV6jB6y+/CCJC57NZp050Q
6zHO2sOgHuobbdtjHGq/e1RJEFImxOoROZ0mXu11pzo0I6OExIr8ot7IVDuyiQD9D/WI9Jvr0smL
VUJq0Lkrf+G3ZQHiMHhh7Y8lrzPcq5nUnJxW1gUeKd4+6wKK5X0dtCiu1M4205cKFbZw85hlT2I3
NkRRNER/W8M7gokXmjK5s/Wi3xSF/KArw+tlNn69bUV8mZ2mLIMeRGguflsxiV/dlfne9bPX2E6w
fGXqq23EpvOTXZEZj3E/vXQdqwV7OgpE4nknNP80ZD69FdCEWTK70SfBGzb9lZrgRrZY2lqgWzRm
CsKQp7bxOOfteK1NPd1V/L77YuyZuJtqRAoGqDKOqrb0jTNRDzkpueJZsNYn0+ITKeogKUSo0g8H
9sTvhpOfXqvug1K9OmIW2fqVFdbet0b7pq1TYM3zhmVHXOf2LUi/NKbzbXyetd8zXrbVZNAOChJn
Y9DVl6z9Wt07lJiokuLS2vahQiQtlR9pA6P3Oki5Pqba2HqpFZrOeExM7w3IJqi8B5VWO6cFcEFa
7SEaOWcbOz/4mog6Y0FGGvcVk5fWSJAXyzAbX3l32oGCI++xNUJVFJYZznIU5FtqXiRsg1m5G/db
r2mHTSY8667SO6ZbWg0A0fd/Ilmbp9hn8RbBfWNksWMsUEXXshiBqneuq6Pg07IG/1dOsX+XuLYP
S++uh3iV812tlSModawFUraMKqupORZZWkQajvtt3DM7lmVqRTF1Z8Bfa4jMufDu66lkl3PXiXMx
ztIKEiT8kDH4uFeTpXaGV3pn0AQzaFP7Uy/zf0na/Lap+GdiTw1HFnmBu9XLJk0cI6zb/MHSq/44
94LOyeaMZjqz7Ke1zHfpvLKenjTxh1JwMZkxxZHXG+rcsWViky3lX9qO5kPPebdrqvy7Hh/Qq4Ll
xsBNPHfLMvthNQ6sXFMfbi53Zte+se7uzG7dnTekZ/Qq+gb6kWKO952bxBFe3zcWHceBXZmbyTBO
DrsKnKY7ALduTBMhKstNPZr05pJliIa2Y/ytqaHtu0LmQex/+2LbLr+uMsIlzYJl0jbeOO2mwr9q
+koseWmKCM3rDqU07Ja8DEqTeEw+cMLInSd8SgfVtTu1FMATHZEda9jETrRaeKLqr1EbuAfyYxJX
99aInO6VG6O2uBBlYMwy6BoDaWqO2kEdwO6iok+2mlc/tO5wJ1dxnq1p17JXGPiK0QaCcwYvojUi
GnT35C/9nlI/TN0rLAgtmnmwE05cfupNs/NTgWj0nNbfTMuQvBHQ+9uVcbVHsm319mjPJy9vg3r9
ZSP7nynGcyXrjZGS2qfzrvXJTq+nPQro2bRZ2llQyljjuyt9rMOe3OQ0MDxoRJ82O8WL1vIoQKwF
Swb7wovez1l0mzsoS/vMhL4joCnqneVQZsuejfQnAISNKu1ty9lrm/JoU7Npfrr3x+oK/bm1EMRH
Jc9Nb1ynTt85SIhColn3giW77TuSdxzoVvzIE3a4rXcsfLMNusl6qsf5ounOv3GKOdt+hEQnTfo3
EniCvlWHubsxUiGCxJbD7ggDu53HZKM0RuZ100WOrPbZGh/W9ctdT60xnhpG/G3vUyT1z8Zknay2
ePcLmsP2Kic/IoEzSi0GOlL90+v2lGXdQ6bnH2MxvrjC2BHjz8jGs98pBaKmJ+nRO2tD+kpjcqQc
2DgWzASBMq23NUwgt5oRWF2GRpXRz/scnGLrqumXgdtd7H53jgqGhEZsfVhFWqPPgNjKZF+Rx8Y0
EEbvtqgDbWwILJZ9z7PdES8wYAfSE7bi/U7aueKFbflUiNeMCkUhUPZv5pRlAZsld7VCbBfa+wzV
GXc8V7m1sbOKyyHfV3C6qU2n2TBP8qxtqxFDmB79ud8V2BSUah4LeA0F2Ft6+Zu9jvu8XX+M1NsU
tQhKsqLj6c1ZxN4p0fR6/PAUdToPdedpgdfI80ARO5tIpWZw23qtBEKV1zCpLMNcgrY074L3VjSf
4/TguykEuB7prs69+amqjc7lniabpauOpNfdzZSfGcJBC7CijH3aXHqEP6lS7rWw0ZhyZA9D/88w
beQrIzLm9ZPU+kd/hhiuO1Ra7eSjpKbf5sp0Z6QiXSL7RlFMRuQx0MgSFv9N6aFKtYfGjU+Wjbxa
seaN3QVh307RqDWhj8yjm/er5qPwacuu0PWoZEBH+wSdoi7+qt0nSXOy3SEcLD0yXX3b159eNe8K
g7lRFYhEXoql/+M0Pya4ncq1idoOJMaiQK6OWZ0eEz97oSTFatYzpXSta+ObjGORYslLrdMzL9a1
pK5C9Q8F2WWjusz2tnBItR5Zq6ybYT4bGzNm4NXQC1tsghh53k00jCI5kvO0d1YnaKrl1au+vCUJ
mUogK+615ZSJe1n1O1SloIvzndN3dIZNtHT1fW7yyaEly/hi1Fd0/aAfDllvct3ewGtWa5q/xe3b
MIYdN3BoVqwfQs3Sv1b5Pntk9oKtTk1N2cksdG7Cxn43Mc3iJgwMO/vrGi4A6xnYMDJcue0HO3JS
TpTBjxxtfejk9F3n5qEz1a7DZty25pNpNQ+mYzIC4wZtUsgtIkTa5eADvTRdvx3HAx7gww07j1lv
A3lqR/2gOdGc+fu6omI1TagY+CBvOcWDDF2ZHbTYj6Y+2wC2AI8xtppR1FLzT5V3NH+XvNW5k2ce
ZEiWEi1glXt5i29yScqK59dkUNFoqXDtfyX1ZRrDumn+IZmZIOtcj94aFFgH9fHPdd/jUkZlM4QY
BoKpSwPDtcKJysWnyG0qfy9Mu+AHf9ZOfCflsrXjJ92vkSymQ1nMoUmEFgLEJe/84wzBNkzQub0X
NM24c02qLATIpbU9XpoU1YGFNDKOnARBtNefPOYwi7S6MK6tY7LWUebpe9tpzzkKNNuODMDH+cNM
+juH1KSYJaqWmV80jd15aL07nMR7KLcX6JaTOzrUOWO08N8Tg/9ydUJGFkhP5iZ2uBGa9yybTyXD
oUV/t6RxdH090lo3ymaT3a+fCyES+ZKeBibDBQf/4lGOYJutnOyoW+5GLOV+xZoMDEx7A/ER9h0v
XbFUwYwxUupcpO248wUbWJG13KEGu2G1UfIOCIM4xIQqP1nIjYYFwLd2UUGiQ9vnpML4dD+IFn0d
JTWrwfoYc4DxNBlrhpTc7OXI5UYdEY9APsKh9ZDhzb7AgPlSumwFZkaOrBAx0t+VKOoW3yInSoAP
OSrSf1JDc1+ItoKj7BKxb+eJEsP/0Ksv06rQCP0rZrhbDrJQbZjhmR38t4Yneple8+JRF+qcISnk
at42am81lP1aCS3vWpHKs4/BAcNswS0afoVmbIyxDuOMIVv+k/DbyqTdezqinrNuHEpcGyvMVDx5
85nR8ya/SWnDFN3mvChX23RYnrX5oa3NMPadSDOsret4m4Tt0SljgLSbafa88uAJ46W1xL0msmdh
TXdlUW2nm4lpHszfJrbNQ6u8q01i0tYYNXOzkCUtkHyN2Y0ma4zMxAxSX9sOFbF2iW3wyNqR5lrq
3pYa1A03UYWo3huOEcyT9tnZ4uDm+Q8X7j3tcE2t3KZb6PVjFo9fnl5dpqy8LANda9JVTWCVFQJJ
0n1K1GKNT1mm7aYqxL3TXiF5jsZIq5YMe90DBsWE9+WU+gaReet2friSGTCL9jRQZnOd71tfbQxE
DsNVW6awh9gvQssf0G5KojpsuCqbeqDNk0tldU9ykPcik5vRbe+SzPiSsCYDd43036zFetSZijdJ
ec3aams03V74fH1NtbOylFFbw3g/h18z7p3hkpnTk9b4J7f0NprzXjnxUfoicKcy1Jd7Wd+1znCs
e/qLArGJZht+5YTLNepFuSd3LqyA6npm1EO2IGGXN/4BXdL50WeuvwaJjpZruDVE1RsmiN2SxVt7
9MJEdw5zK08FvpNF8mR6xzHRniqsQNOE9U5OWwY/4VSlUeK/+/P46Ln9R4001oBKznwHKVDUmExh
2kFMemyK6deIeUpYdP8UnU16Gxj1wLJKRkqLqSqnk68VIfJ04JMtI1Z/46TYZ5IJsFEFKRE80i32
o6nCmt3fBflNLWVB0yL7Ev54BKInxXKc93WaRcqiVq3Qm5ighVWlR4ITNa4y8hLbQ+6q/exoetAm
loymtCHZlJbNbTZpa4Raq4V8OHuQIjJBevzxy95ybWwExIWYdaSyiz7KC9upVFDV8oUD8FCUBEo5
D1OZHo1y2cEDwCUO58pstjHkVCXvgUt2dUYzYEJ7dyzHtofsuSq9O1J5r26MEFx+1662H7Q0op79
Q5w4y7V4i1v/aoznAaf/ppnT+5whn+PXYwgxMXF9Zkd7BJr1RebQ/Wpnf6Kv9Oewa66+Zxyllu5z
vP+emIGV218zrxhQMGFZzQgKDd5L7jxGPEuzaSl2a7s4CR5EicQ4efbZ8dOQKdHrPBY7rWV/k2tf
VWx9ldVwL5fpWsIIDGLcl1P2NFr9pTOnyPG9J79PP8smu8ZF/1AtNHJCQN+qVWdaPu1TqrgMDGxw
3buBw8DJGO6k1DZxYZT7Ok/+JZwE1Jt/2LjPk8HwWzc7hHA5r4Gox3Y/YC6AXTREKOcBShZxWdPj
u9lid+zQPEr7NqX03F2sA9kOLnMSI+VfklwNM99N+URR1Bzx1QT+aoSNW1Ct2DG6vBa2ao56+3Wq
UMUbjk7VdS+FrN4rukpT2VyQ3bOTqtc4rz6VKJ89bWWVTvbgz+mekOVNSfqAezWzlMkwwzexBN4i
9y3loizVZorlq23qNKDsTSUhD9NPjM/Bn8zHerpNzcAqFRxQvLzFuh/fVUn27WrNfVav9GBVhb7u
PaBt8fiYzEKG4lkN/WFx14uRz+WHM/IuJMWqAk+p3egZjPKt5RLPrRYkLkqM8hIjgtKlAuiTw9Tx
QN4EIDF7GdpU3B5zv3ZFUFuSiHxI71CrMMjNqxjenD6xLwOH284ql3SLLy9+Sn1h4DQUgpVC6zXR
ypNrxFuzan4LczgXniDM52avMpXOGkot0jKwr36M920h0QPihN63b8/+2rSBZYDytbn8q2MebFkR
JjZjSACVCPqJd8iYszRIl9LarFlen9ByLrnr/cMswgZPTkIf0pVvOT+4vYFlnK4ldPv4azTmM9oF
70uNzdPxftmmuF3dqab2Mz1GWSjZxnqTwD1rwQpIIkhsqMAYxo1vYdeszPvY8jE/xDC7bQs0l01W
uU2akWoxTn+WEtMF89vjqo/ls7PqzCmK1T92g3dKMm7hCZZngdSAPf2Hi+R1UtMQqDaPkoWT2V7N
O6kn+zgZXxe6lNGgQMjM7B1A/32aQSKK9mqW7tOCxzrAjfiQtlyzvpb9jUxzQzcF3qhT2kJb93gJ
YuD8ZFHdVmuqq5mbydGOO/TyRj+LGdY8h7M2fBPWOG3o7rpTlUv4WX25mZOSt0loYdmkH6L+32lz
nVzHx4sG0cBYmUUlAyqEiLtzPrnaa4FxDzCMr3byv6So+J4rhtCWTh+W6vK9EP1b3TWkOtnjb9Y3
nFLo4U8u2+Lu3dobN/CBGB87WndVcYUHVWlm46bMdYGOq4v2pxdpdkdowsj7WzBZzYEiMx9fFMFf
KVpMC03srvzscY3bLaPy7sGpLLQztFIz1IeRjyTOM26Slq2MH+Mo+scO9g/Se5v49V/V5D9ZsT6m
BvdUzaEfoUc85io+Ft7tTGjHl7JnAjcvTGL8GCku1iu19zwHgUbP2XWW5KfFZlqeGi+xCWHsWOlf
UvRrwGLb53bie9HSaqZNtykHITC2rh3vWlDEzkuZPE6HekJXGrM3QJ5ja8bXCRDHzl/LxLiYZr/X
G5CGxYOVQX6+8sjiRgchFThXAH7pWd6X5J9kXDryYhQUVxDZaTDX8qzF1V1Wcq851sCbUdj9IZ6H
Xeeqn3r+p2ZzY3bXxMRlu9CR+Kcy97f4BJ1Y34hqCpvlPWEpqL1+TDMhQ0yPSEPbxLP4covbc5Sf
M48JRO1GhfTfFXEvAfGc09myFdN290lXVbhyny3CeaBE29xscCZLiziZ1i0hHGgn1XKGeLgmOkN4
biyKvbAtszCpx3stGR7AqA4C2qPBhDXpGU3FGsGjfHXr8JRifEsJAw3W3NubdXXppW3vshq+nZOn
v7Mtm0A6zdnqEzKEnJmUqcF2gjldmE/NcE75ovEwr9Jsjz7g46jz6tLlC6j3iRDJ+9TmHF4dizy9
vDvKW9xA6vIK6qn8kAYhKT0BXgb+rMQgj65I1J8VAwhkIAwWMHo2JFtfmFTy5bUizAL00rpLeu9F
Wt55SjJ/55dIgBiyMUH3YwQEzmBOsA1x4G+7EVBP4TQ3P4MrT7PwD8WUU/Rl0xWTvKBeyvauzcsT
2+plkawQzs3iXevNk3Cs99UwlmjW8Ad0tFBx7F3aW2yj2ck3+gNi3NbbDxfFodC7ARY2Z+hjpdne
wC0XLuAJrGVcN+C0uy7FSVjiUAz6NM8eNMff2y2KoYaHKbe0eVebNdeIW+vhVEIyMeHI3GJ8dFsT
AoC1wKJatJ3DsczRNRqv85zDZGjuevQa29jMyo7vZTovJ9HO1r7v5w9b2mcv7tGjqq+plnvbasbA
Q96PzDrHfdoMdNyKDHqrgkXIF4C7pNlqwvtLeuNZzeAlltk2F2yA3mmq3L+uwkCFryHf+kXuYgLy
36scyqwAfgwUV3NhenieTR4+nc1nQSuUu28y72VWRMsag5kBtA6XJVPuP7WuxY1uafa4LFGzbrKM
wCyy92DlQjRENDxnfqRWo0wZzVNSc+U6Ceo8WB/VOSV/UCzZVRM+qMoCet5hLx8Bv6KxdsB5qD+W
sfhnednvMOSHrHLe1tz+mL3V/iZcrQ5Mt0suM7IXjVZskOw0vfhm9z3XZR3mS7JQNXd1VBdlvB3x
y20Na6BdL7PvWJjYM25RwLTrPGG/g9lz+xQVLLHj7tNsuSSVQt8aYjtsffGceiwX8BULsutGhVoG
MGdK/9nzphfVW6eFFmlugW2gOgITv4w7Jp9ZSjahYKK2mPixKjy2wlLPBdJx3I4fhWvanJ/dplrK
rez8B7esIndI9+OqTk4PNlEX867FcYdyzKk3gsKP63oUnbhi8oA9hKN1swN+1VOVyQkrIj1cXJ60
zn5cCFMKx9Lbdxb35ZzX+yU1yM5X4tlskVukMbHr06r/WqMVQeso6zPHi4ioqXVRpdajls1f/Uqe
k+/Mh1HkcagyiJSksac9PtB8040kcicWb5+sm555fPIOo//qcNaGrIzdFeN6HaYS8l1UPAzF8uPg
yEAcvOUoOehhNMPJ3mnr5GrDipzzRTqhW7kDkl6TXSQARqD1rf0gsN7dt8pS7zL3h2taOk+ahn+t
tG2EtMxLEW/T9Zg1zDBc33NwkpRamPvpyMPSvpT2urcbbma3Bk71M+1slIxpF5ldJ1YPRL2bXaD2
nVCb5LCZ7GVblNRYpMUgswimFp59MFqtAcARyKmOgtcqB4RpiD+beZg9J+Vr50OcZE6T7P1m7Zkk
od8h4fxZvrO1cLYAl/IvRhRASm2qdhO38xjpRgov3Hf/4qL5Gw3iztUNOvX4P7UfecI+UbjsCBBs
cJO2S+BWFOixzZespSY4Xn3RenmYkuXOXDighf+bKGMGAsHIO6Ymn4uTUBm03T2b1T7HesrCKtf9
SOQprhuNCW5BF5Su8mdYsaen3gTC6QynxskrBO9ED7x+cM59D2U+N6MWAoymHzhXZeTEuCeSRr8v
psa9uPShm7rWB+ZgNE6A3QVdIx4I3sDiUthsGhnYHiH0+HmJm2LXFY2/l2l+HjrEnaZz7lJTbnqr
e5yb5SBd/T7pUpuBor3Hj37qoEeIHvJxIwzawa/AcNifgIWTsOn6FsNlRcYwb2WanrKS27QiGzrg
ED41zXJc+/neSHF/lnG8GdcBDgAZds0vTsv+a9c6zbqk9+iBzgx8n63hHlVZvM02b1x7M3PxgSk+
igEb7gxCFeSleOWvCbZWX5u2vuv8YscM8duU1TnR0JY7Mzdo8uMTqW9LJBftJ5n6R3bD8zUa9btq
lR3mt1wZHCRe2t55cEfQT1uZZM+W4x5mt/isDdgdT5q/caGOvq1uQL/Ya5445Ov06jIeD7ClgRAy
Vafl66j4hpYJr4sx+9oV2fJvMvEq8w1zpUDJ9goS2GYO5jvm+F0mubnLJFruqKwrrQWL1dOO+R+d
eP2s5EizU7IgrEpccLF5TTd5N6kA5HLZM4+Kd3GqxcfWdeBm5hJ0gzsrLHynJ6dkpJRsVeM+0uOA
dtYVjmQ/98Vj4RjFZshGiyG1kbwpQ2l7/Ln1Y6qtHrPwTKD1aqCct/n4CFfjtq58V2ue3cFF8u/V
+EsndiyOtBFyB1W17q2qzw6e0kE+x1ExW4IM3WR+TSGA3RvFy53jq+Dd2cbu3FyxyHBdoqG1Mqrz
wXpdrRFlBUG7/KLTqbWNrmKeU6G9KrLfRGWboYuJsWxsEdk4ECPDBP6ogHPv2KRuntd26j9zu3LT
sBwA74wMvlG4UDN9J52NZlEY2R6qC7dLqnj/s/57aJrH0vK9R2gH664m8PbOxPcWDMol1aVM/Rb7
2EQElk+mxWfbC+OTtdLwqDBr+8L1OGeaZfpYWqe/VK1jf/QOQyirmauzVivvvmrcCW10Zas71VqQ
AnI8yKka8Czm3oMlC+I2/MXfNYWm74zC+2kLQ4sY53L934brbkfk0ELYHvV5qa6kaTF4HLyaQJpB
BH3VJkcvjssPU/GYm5pt0SkmzV4ZpCn286IbUWK68+Oa6NmLPcrBAfjDPN7OCxEukj8Aizcdp1rU
TcfLomZUw071kGla6U+73kEeSyamKJK4oN28euqoD73xYrTK33YaSTxuP1sbigPSLAZHvzgx8/2l
9i+6j37MPDPtQBXzohwiYfs19xrmfX/Nl0dhVR3caGJcscggb3Q6Jpx0ro4tUQ/3bCxhosOvJSQW
d+GD3lX9n7Lc8ZEACDkHDurqa2Gp4bmLLR2P49IWQeYN4oUIAImorbynChP+qcsWFS5zz1zd8JBk
SsOzN/PE4IDHddgblYNmoLn5tbN1c5+UlnVX4mAGBKUEs73JQn5edRypsV6uP9xrnzCWRhbacw9P
WWia/zz2qXEg4W7AXgOsQgb05G9x7wL2tLF5R6lg3umLBLfA+mAPO0DmBDSpUetrI/6PE/Qn1M7R
DqXppMTx+dnFikcdUk9lM/WTk90nCgP+MJMGeCLfvz508GvbIudaqlabSKI4YXX50CAzOJnRbVrM
mIB1o9wjTSGGJ108vberi2XFEJT29UoViNNEbRczVfpmlTWUr9UldeRqvd5GZopYWt1+aje7/bPb
lcO7O6w9fjUL13Mwuwxj6V0m0tRoSZyvkazonqtgrS4lHhwyJGZFUbO2xcbp/JxYhoZxlitaY9+N
BSPGMR2+7IHMoB4jGSfiDE9EkwErTcqlHjQyzjFvY6TG75hp23RhdBAMnrAMECrmZKUWk7xBC8+2
aCcTr5WqkkPqWzFpnqNk6B8r51Sak7azZapHdp83p6XXMOasjslBkFsHysH5odZVftDTnPSlsjdj
HEpVWn4azsh0p8sBe8uG67IuB7ps6k6co33MdKcuwPgnbiZ8cUMNpK5bn4lm6v+WgpO2gmWiZO/G
F0Q+ebZjDyTIQ//pkrg/ChtJcJ7r9pN45PIhqaf6ZRGEmrDHBMMiVVs4xTQvQQF8f+SOqw6mNv2U
5OK8yF7kn/1smNXdYufiavgZPaYW3HIg/MX+MR7mvLPvZU+32elCwl6lW+q3R3OY6tNYVl6okfoT
Zp3oT0uBkjjOQ3O0yZyqNKJ7x+HRyPyLXen3vtnQJdR3Ipso4Pv1ybVmbGnGfZoh2WeuPOti3XSN
QqKm/J3M7rcjaivqu/xiY+UPFr5ONJj8OsTiUKfyUBJ4ECxOirTZ2xs52j9WsVxQYP7q2nx1Bpvu
jUdS2c9eO/JljgzrnTqSs3VxlP3uY3UN9bT+KbL2xKD26NbzFuVv65TLwV3tMlg768aYNkMwrfbz
ULozOlv/AtRydWdK/r7VFoYQ3EZEbiEGWnG6MW65G3KxcCLFxkMvi/xI9hE0TFqWIQFgn/mylNBL
xrXu7AP3F6SzYASYzuPOyPuzrfe3+cH0uLiMu9um5o53ilOOFHxYFVKwgs3imZzHgzkAwqR2SavA
EqG44VkdymqvGlj2RkN8t71mN7bVxfA4yUV+dKGRxkF/KknoLcfyRdXxAw5C/J3dwRxdfmv/qa29
U8MBZk3+myeht8nYYwex4Z5yx915c/ZMNCxsq8Gp5rrsWlGOuTepc/DuIAfmf8gU22J0D5bkD5xy
DZq8PbDE9rDkxc4u1R/DhEM2jg/LzPxsmTmSHffByOtvzwVKihv4LHI3Qs3+PwvlkpHYVOgZGRXp
+mql/tNQ0cozQTwvhcPYyeCCcsuNPqqrO3Vsl1EkJ1hxAaRjodw37i8FqgxzR9/auDjiInnM/Pje
kwUTsNK6BXQY7Tbx8NvazUR0sPA+kXmxASAPv/eL1Z28ItuukruWrKeAztaLatebjlPin1ajTE6z
0o802pgvaTGJgAn7kRgruvIMiRhJ6tSzhRgO4b1a8y8gHzqw7sr+iD2I0SXF94IzwElAcDHsOX73
a5DbcbPCP2osZ9xmOD2IVYpfVCui1sCups/lY9F1jwxBqoCtbQhfk/uVZuq7bp2DkEXC9gifxyXz
aXaGi6cSi3hkByO9/4xO5uNfodCOvZOZol2SyhP06/yTacldTJUqlhx+sWU+xlDAN4en1S7+6WVH
ppKPvl9q+xiDrpH0z5CDL3EjDgg1IXbAsy0gWE2DwkDc2jh94PtpwepKvj2Jx4CbzHLWU+HraCO9
1hw0igpyRqZNGmNaSEm5DFyQeTH0e7Nt73EMaTsLw3fQjR6X0ZrNyAfEzhS2+EkSX2PqgDspTV4S
RVJdxedPkNhOpcY/V2+e7bygjmD6PiU/NGAM/xirEk32iNiDRiLTMDWJqU1G0SLaEDyjuwvhW3Py
2BbT2UCBTXLBP0EINoFI8Wx51WXx19Bpmp0V+0d9dh4G3OSlXYIaGfNbPYm3po33YwKZ22f3U7N+
0OlvM3PdFB7eHFz0OjSBSQRkJrsdJw7ghnx0/iPtvJYbV7os/UKDCGQm7C0NSEqiXMmVbhByBe89
nn4+dvT0r+JhiNFnriuqsggk0uy91reKbjco86Fv3JfI5irYNubF1GPvqur+ZjJC7wD7GlFJpHb0
wSq/n/T6udCAbkQNihiMPrtc8+FLFsPtbNo3SMxRE/QWihQ3wLTeLi2Uaj5qKz/DE1Z8dk2/thHx
+fFl5rxLtHIlnJ4w+qrql9bt97X1OsY7SaHQCNx1Vlts6vgyR59T1B+r1C+r/q7gKaNe9q3nxPk1
WJzU8IFw+L7qCntxsAhRHbjDdrCo0x0iuVXn/5HV/Tz4lKamdWfxclDZVvEbyqLVjMkn8C9pd7IX
iDW9BauNNkVgL8O8W2b1r0Av1302sPNzC7Gy7eTTN0NJmKfIldzDJkluBOwjZLMJ235oe1lGAc2C
GoSMGbLPRFuyR4DTadNtlVZcnxFnu84dN/HFbL/Kwtk4tVyTQ/JqJualhfoj7P+k/hVNgRWYGbO+
7Xr6kOZTVokLWz5o/R9KaR12PhWqdZ4hHaUXnMOuKnBMdJSUHfOde7AHCwKN9EcJeAx6Sxg7nikf
cvyaJsh0H66Xokk6YiXoR+dXgSiqCdFtoTuX+G0UJk2lPwQNsmj/vYwoJwsFE4OD50Drwkba7w6I
MeqZPvFLqJWXvSyW3DgeA1rlieZTU4zyldXBckJecuifRzL/06HocrLFJBDAFGIx6e3SVe8JOqXK
QpyM84cGjAm7LIZx50acu5KRul/BRejN5poead0NKH9Uh+Buvoo0vazLZ7PtQFToKyMT+1jd5Aj/
wtCT7lVrvoie4pF6mbAV4jw5aKDpynAtShy0dQdSB0J8x6X86u4iPPBTSNncjdeNuIUrstQNC4G7
QSlo2MzDTZLeVSLYVaO2mJ2nYjJXMZO5DGCxHAqVEGqisKPoQkRVrx5shdYmACs0xjdzQHY6lgjd
ePalu+YrfCt7bQ+KcJ1kwUWjnJuoAbzL8ygltuj+Xuvk0pLI+VPiM4J5LYKbQccdyB5aYhYSBJMY
Js3uAk10S/MMH04ybaKquc0NhNjhvI3C8KZ17rrupSTduQiu8NZhQhw8lmJAPs+qfp3Dfah9WuNz
Kea1sqgz0fpID2rUxr8lAgZ7bLEkoWVpNHihRsHBheblFNNDiIeVg/nD98eV211W3V0SqeVU/g6z
674z9x2CnilAW+DvqTutsvG6Tx/gGC7ZMCn+PTm6jxlNrJ3i3uXU59fmNcJcEvtCeRMb6pqy2ar1
HYSoOfw5c1GF15VvHzDfQfbiUymjUG+gu2Jfmu1PIR6nFKMDfXi9usD1swi7zyauVmZ31yQ3lniz
+KM2fw7IQCjjP8QO8zpSb7DW2TBguDG9CIljlz87Q7JV0UOmavqJb1FYQY5Ld/5kLLSBsOpmF43W
YmY26z1tI0xfWkZgjHWTZRaHsGdk5QCTmckDip58OYoRcS++ujFfGPWjY9900WeGDrBhztTjZ1hc
Fg5ecw7MqEL09KafMOeGzjKj8u+jQDLKP7RVl5WBx+KiQzvRzDy3HJMNyqxgbr2yx8dcVcifbw0e
U4CtODfbjzZg0MRYNDVnwypfc0SieBfD54gWOZy0Jl1ResPRidU++yzVR1YBmsxJMemeBhtl4q+R
XlvNd6k0l018V7ic44qtqSMiB9o158spu5vsD0d+zActBTvkVF+Jhui4VrvKDlsb1wW7+ppxxtA7
2bgzR1UyBNopBoAkvTEQ10IZi4GSwsxClIdiW0zOFqyxZ1PYiXCG1cUTfBLcQItserDKfU4bPGaV
pqJTRc7dmDUvFI3pIpJjWLz4MDlH+oZagGZRf9FMbO1yoi9m0VLtINrij2F7qGrcc9OdmIAwwwHM
k18afascLE4NzUzJ25BmhIXhegxWB/f35L6k5gdKvTUauaU+gTUbfvdYuWv9QQqaC3IdFwM0MmQl
0l+1EbuBwF1kDE15QV/aoGJnoLrV56vabe5bhFrboo7fyxZ4UZ/TKyADyE7uhtp40Cz5NtO4hIJR
fJq6/xZ21OAaf3jX9eY1HSmSp4J9O9mZubVNzd+1L72Cdzqnj2X65Cta4WWHqFKta/x9fcTVyfpS
8UWav0T5bx+biC5b6qn3mHyQ0+8LfK80wleif8z0HjqQDcDuuquvBzy+WdSvRblX8+M4vYwj7mUT
bbmc8VCmV0PcXDX0hrBvUlRJ2q2vOV6FQwBA/gXIo2I1JcwCymEUaJR5O9VsEXM1LjQ8ESUqgAh+
ecfOXgUV4R3Z85RqtzJ0r9GcoFBA+FT5V5OymB2zhA44ICM397PleyElsVwPbqO8uLWVf92HzktS
GrglK2Ob6tFO2PoKg6Knaucdc9raLZwbJBVMZyqVdfALIcGu1PtNPTbXWlZc5kG+MvRor9MS7EZn
bc/Do1T433La2UtbZNSFIjYxij0RPan51hYsGlHTcUQ11wGHY1aB/qsdsksRkpllN8Z1IFgbBtU/
h5QQFq0c8DpoFEXBtlJ7D9GDG8GmKeNb7C5r0xi4RHHaKXvIsx0zrRm3XV3Qp7HVRxmE4QZF6NKw
3dtBclupTBsTwQRlVKrHJOTGCUnCaUAMTE34mLXWU+CKX1AaP6mmcsgdNokee5EmvdCIL1RGnVdz
SFsna+Bq6vodfZh9FqM2jrW7uC1uw1ldx1PxYMTzrjp0mVRvcGAdo4dU5DstjTjlBZRDmKmb6FB5
KMI72vE3cHhuegw6vc81LevNe6Ow7+qguSuM4AMc6NscxL/oXAKYLzdBkFwnRfYH2w3GBFtc51F1
47bo/6EgRF3ir3Ut/xML/2PoxwhwDhIV05ze7VLEy95t0jVXudtZSZx4FcAEE5rXPMzxkvJXA/eW
OCa3xaiqdjzibaIflLIZDBspPrI0e0Tnhwo4b4lKFoB7Cx81QTt+wkChxGlUOK6keM0ObhNwQlu7
jqAYIjIh0h2Icmnx9USWhWacq6bqcKslkK7wHDQ3QgtxBHek1IFKXxpqvsHegXq+3oi0ex8j7QFA
Gk6iNEAy4wgf4q4r3+qCQ+dK6/DbIhN6idLARk6L/OIVZZPcl6SK3HQtW0GEgm5LKTS89JVAU13G
1PlQya/nCu85C0cibsK4K7BNaxqmsOjGbnWQv0P7K2jGtzmLcOEVF51KvgK7uONfwkHAhXGY8xcd
sUDotPQZYG0nvuIfKvZxnAITyLUHndunh2tOXtWBzUrk0M/T1ZWUEvC3hL0qNNvBPNF/WSblZVp6
zpUTCLnuE3MHAtvhdJw9zwMO9STEO6DHybAWtiGWRe10njmgQq0czlaRHFbDVNyJ3lrUdfPRo5ps
nOZeS2WwDyXkc8umGSkKBTutby9xWP2Oxux6VGB+coXuW0TAiAUVIt/E2jCPL6OBcDk0ukczgp3U
UgdbOhUbcx8WFBQChKMiKadVbsyoLFLjKW21R76O35E5bmPfNMEiIHeiA2WvTHukyTbE2t4ckuiq
CIDzrOCJpyuhCXkDW5betBOgOGqAoIXa8GrptrZG34Ncuhb1R2hWerMNNGGONzmUeGPfTDmnUm6d
WxAIxiYcVHtBySt/l9bcQVuqk4taZe6+qovoQcBxWYUlJJU2jAxK+/T7hgZiWtlVCJCNBuWNjjNR
Y5m77lTEibIN0B2Hcnow2jjI+YH6Z25U3aFCGpl/VNqORF6VMbIdER4uDT6lcA9SCetEOztmdash
OsFoF/QQgNoyZaEZREN+o9kM5S5xEEOj30dHUFZo1VZFVVQzbMc57vDsAjAZigr3U83i90mDMETy
O9KugkM7c2/J80sjafM9jprsPi5Qztl1U2wjZLZLytHlFlcApDzk3892G863U2GVr1WTKwL9kEU4
yETxPAZwG/ygec+m9sPNYmK1QiTwqgUe7fs9t4rR3uoJQqG2K7mM+1/VPO4HB4VAk1A009znMLK3
TU+NLTa2Mhse9X7ediZXRZ/uw6osadG2rPu7xsfSReWxXgQRlC0zsi8ojKNI5UuW801Y21cEUKN/
b9gA+Dg4dxl7xX0pmbOHSYs9USP45fttxLCzQ22jpNxLO02WqjSxwVnOcB3p0Zud4HLz5/m59yn/
9tm9f9jOc0Vf3naR9magUJFkXoT0a6kjNBhd4zF9dtgyL3xkU9NCZK4DJcF4kLlhcZNqn/KeJYl7
2EpLp43o5RUAlXjpd+Er9iWYGcaFrSXQ/aI1GXZXtfPiVNzkOufTTU3uvwrBBqCWFSbslYZ3ZsUu
AGKjoKkvzfHRH82PikpxmM+/2iB6UiYVIT2Clp0snS57LoH00Nu6zLXxhiUUL5UtvSiopjURp9rW
FXYA4ALPq6qKejvbE/4mY0xX2Kp+xV1/31j+S5GU+GrGvdL825SwhYVTtwj/QyxGc+2+sTX9ClSC
yoW0hcyLc7nJ2nGLBWiAP157tZVHS6HpezMaqDbx96t8vHXQUxqmpA5bZjtrTMVNo3W5F7HK4gDE
AB92qcAyg1gDruJ2bKGpTNGVyxGrRtHlJulnPSZLOJ6bMKivjRJzu9XQkNWm9ZSHvzuhvgAAUiwB
XTiDHiDGIY5oSIBT6qLNGD5luELsPmVx0TdD77xYY37TkNtOXZAAIKPTIGy0b+gwXmXjc4MRl7ow
Ntro09WTk0f/aKXV8/ZQX1Cldp8aPQ122BGVZNuoMrHJUDAM9qdEB25WVbRv2dVlrx4tA0/DoeTT
6sk+qhL4Uho2IbbExyosH6uBO3OTlretRSMUXeGNGaGuzMBILXwnvpr1zJNYWlhD46uhrK8FldRF
nkpUDMBPoS6+Jlp/LQUPERJlvuqzq+7A5rTVHmjgJQQKL8iLbTnRTTDM+SrRnUt35ogZuV5qZ16R
WY9tVLwiTgoWlCFuO15gjNtWTPPL7PdY0miGutNlAtBXK/uLvHI2AnB6ViD+qBTeyHnX6NZBiq7t
g8ne2CAhFQXxSsfIx5dQmWi6oNbXwa5x6VvCN8mSeVWqyWuremfZACBCB0tglIjAa434XgTpr7wP
p8VQNApGTHPTZKAwXINKBQmQSvrrvGo2KukoQB7UgnT2tAX9aNAY8ra2rZ3MsRR11ioZuivYGte1
GNYAohc9HFLT7C/bMn4IfHs9No7a2dV82FU2VZ9kiCLBvM+SvbuGHVKrr2rSrg0MRxpGG7xOXGMC
4l52TWM/xmb1ltvuW1/Phw7RnV6EwOmy7H3Mrd+cqA00iFyVM+ANaxuhIJ9hjRMtbqYF3a5hmVS8
ZRHNV7NbXWvU9YD7Tnu7SXuO1LXEwzVQccuQ/k5DtDcnUHZkqs3LUC/Whu88dUGyMbph12bNhZUm
tLT14jHn5psHB/4Gys5elr9K0Wxr04IfVWHBhIB+J7T0F1yqXSTTAvGjuvQ7/wZ+L3cLfTCJl6Fp
YdlAVgaQiJg26ZpqU3LjBu29sLutFkTDG9QLi4oG/aehcn8bc6WA/0UKVTzxlAiYX313Amgb94t5
KH/3VfKQ+DkCWVM8hPaERnfu7IUph/uWhuKtkWj2Jh587H+gv90R3JnMtX3uZFSrfCvfgEESz6Ns
CG6AvRQupsg8NOiyGekbpfgYkWOgGVBwsupidCo2TV1zb6FFmGTR8gi1i6FCYLMabD1/D/tDn86E
jj4+6cXMBPdjBBUg2pttVLRMsdioY2q92K3hVRgCUmRAulvwosxRjcjXZlF4hS/4SzWI098knrg4
/YPWWulZZ0E5hRD8Oc9av03p8P+O/TgEyx/Y2buuYlyoLOnEZuHV9V/qMNf/NGbllhcJyW5YcdpZ
p33gYzkw7fRRD0asihrO19Qd4g01aLCYeX74tEG4922MuHQa9c7f08+vsm0C0GrX1OizLCsUC4I1
OErbMCXmEd4fGMJ8m3NagFUI6QVyQ7qqyhFKEEaXESxgep+YtrOBNYb6u5T6mvsKLOeDaYiKa7oZ
QSY9B/iQX+WoNZ7bUhevEU4dAnQQj/ZAdOwog92kZLxTVLDes3k0DgdxfVm0/VeAbN5RPjdXoVz3
ypS0DGtbL7/MeMLdF5TZ1ojL9pIjDUDndJPMw0vPWQqcvjU++BQMuGEnH0mbPDate23bOHIrGQHL
gTZILFmwL+PsIR79jzhojXUgByC/JKVwYa3+tOn4GOeGvdfDVqysIh+WcCk4H7fEkAKv1VdZkHXr
Rk0H6yFyDxAo9GOD3HpLdTbyiqeNZtPPt0UGSNkHKEi3DPm8keYF+iQAV4OWzPQaENIWUcEVKlTl
Et3GiBqmfi+z6qaurIC2IB9GILFlcmX/bLpI3+E9vZMQWHZVK58oC5MsodNOKqjyGNDP26zNlgOs
dKxVZbMhSpPPbHQjkDFVsnbdQw/GcfeTglLZa4KQAT5eL51wWZt1BCDBbSD8ac7SnPInXDsKGLJB
waaMYeBE0dOIvpCldrw0wiHEElpFwCZIFHIcdROU7O5TBIA4KrPXaAzfhxzTcze72dYZEyyWBgiG
kkBxCkFFyoUufFYp5eq+7TEQKpTwiwZkB7pl8M+QP9RjzWeyjUVhdsuuaxQH44MQ3p3SlzBOx2md
GvF0ETYYPEthF1srKhCz22l9T9+WWqExO7eTpe0NburbqZyfySXJt4noe1R1kfvRSJdetaxsSiGD
rECLQc2kLTROHwGFEstDJIRAgSDVEig4aIaxMQHg5ImeZutKDHV2GYGeeU0H0pAWtlFxBhKpTC6o
8DCh2sFp4JxTdJWZ26BbFVwAYyLcrIjjqN9ewGiE4wHDHJUO0SLWQcrBWW7DKZdWJmYpoFMkZxgl
BkKRRRbnIesdf0VMy3D8qHLzTQubgYdG+1baLAosetSpZA5ZtFX1BRpq3isirUVH/jSbIJorZ+DC
naiwvA5qxOWun+aXfROQQEQv2MisyqMtTzsyJAMjsMoXQ8aUexptx0uiwNIUyOdatwKeQIRIjj7j
gLCk46LBcyqz5MFMBx78YXVULE4U89z21kzYWJveYCm2rU+AaCS2iPExafkXW9P+Zc8JTkks5B7p
Zc2NXSVIVw1UB2zYL+GQ1cvAqD9d2+SzmhHepBayTa2aXzgpJdw6LGTnjfFn1FLc1ON8Tb3qOVZA
O0xp3DaF5EZNKutEHI+XiDJ4H/xE4ZOhVuwLsAqC9uJKhPZDpJms/VXzhzau8ugOFl9uzueCNDLY
k7MSb+YS7kIf6+Myywt7zSdr8u8a0VXoBC9gNUmz0eWXP6F7LiZIc2ICYMw9CEwmsMOVyiwk6bFB
OAgkz2JN+WTmnA1NQB8Ph/p+JENH1M3rUDo1pFc35u4MWHplUzhhq25ZNcYkmzDvj52F2pgSbGhC
nLHI0VjGlh7CydAP5fBwkLfF0E8XiY6kJGhsmk1BSZ0QNhlZDW7i7BO6Ja8FrrbL2Cx1mI42aj3D
brdFX6Z7AS30yRRipGKrWQ/B6Me/TbKUKIp1MbqHNt3OjiG9uiid52BS+bYPEfuImCa0MeXatdIz
ZMF8Al99HcxXzsz7KP2m3jeJi+faatx7YwThF4UpRt0A24Tv1NXDYBX2BbfO6qIAZ3Ff1w4S+8Gw
fDQkGsDNWUDrqCka3Ndp2l4QwTvv3a5uPaQtVNinoqbFmE5ddiCxd+Qtaa6yvChUiM4KGHLYfnOl
xo2kj/Lq+8VICb0a1KYXVo0g1G2fIok9Z1k2E+XoTse05msxNW/KPwOFKPTEBxUk2R3woLJWHrpr
NDyujUBr2CHIuTAk0zck8IvlF4++HnRemSCZD9KI+6mNRhnltL1JIllzaogIvahr67Fs0OO35ngN
/m7lmM7VJIv8YW59HGF9KvjrdWlv/SLZt7G9800Ax0lQ1Dfh1EVbyxTXvR7BJjqADnI6iCwvbynw
4jXlB/066NxL+OL0i4bmq3SwC4fpwNEEH0UMwGGeg+S2SKEB9yb9LtXq4AlbnxSqUF4R6X7Zhc4D
T//igBHLu+HOrJD5h06BrhPEiTE+GAgkHL24nEvO8ET6lKBqURoGHQerMsS4q1J6TWrZ+gC23KS9
0WO8Q02OZ6615L7PAkjEc/ALv/euAw3IXeYPJt9spec8GsJWwM9HS1lO3QZTQb1tA6ck8sTC8aVb
9xRViNWeeFSJOcpXLUwKSPNtu+XyvsOegRk4jwkEUxrQBeQ2sIf8V1FO81ffDsQJjWE0cEuBBTX4
Zr7VWH/uo7ySv2JjmLaWPaV/jNhsMLkpPrHlUEd48UKVXHSz4OFrkbzSkmq4VkHu3hV2VWLBbgxY
IIjDqcDD8MUkFHSckkdJKLU14ZmPuKaupmacln3nxCh7QFUf9GuPvS2MOxC95ts4+JxW9CIo6WyW
dqGuRwIHX1KjaVHvaLNkS9bmW7N15LZF7Mth1UmClqJ6Km4HkMVrKVvjl5A9h+XJpGXCR1CW4BgC
/9mI89zfchU4LGqOddc7Fme3COSQVsnwup2zeuUAjF4j0+9flH7IhbB7vb3DCGfveYDBKtAKK1kL
PVAXdRfoPtTsChlrMrGqUhHMzYshTOGyyIqzCOWLfmBsEVXMoZT4RGLKRnGR0Y30okJQW+B4deuz
K33oWlbVgFUqzVyCrS2/soyD4ros8nzyiHBUxSINBXIfqVp1kMiodROnNkYkOb1qCaJFW+DcmTPM
pEGQG9e4+OudYY4HGShYt7nzy/0QzNBkcRkGSAHnyOuzLkeCO4rbyIYe6UdRum24ENXrbLLqJ1cz
CrX6P1TqRErSbO05Ej6dWmrYU1JcAS7IbwUmVQMsxX2ItJ9VMRo740CksAFwgG847FM+JHZfsQRw
nY2i+xgYq5APTgN1UbJYjmeSOU8ENP8VyneUJYtVJo864FSeZqWezddF/qK9wT67GgWKR+uJQKMz
Aawn4mQtWxFPzmHdAvt0lAVK4CBZ7NQfPRO/FZ7Mg0Z6XbP+/Zw4KE6O4zrCdpVwnX+Er1smqs0G
gSmZo8Kj4owcMO0vUy/Z0INf0f8Jh6vmF1k9y58HPjUuwxkOxW2hhHP4829RtrTkOQm2JDlWQGQs
aXsz5anIlud+n86/c5xw6ggujbjryIY2j16dyCwa/CnBjTpVC3oEVDEhZkH/7N/8zlk34SvZ6Sv7
XFb5qQjZ78MepQE7Xa3GHoicV2a/I+T5zlwu6/6xi29CH78JnMn+5ucHem7EowdawrkvY58XaWyc
C8gaWzCbV+2mOROrfHLCfP9lh4ziby8uHg3DSJXUGYfwBmwYtEU3HFah4iyznXaRfQCLhXrYnRn4
ZALntxd5lDwacF1LkfnpngXuA7FoKhamfm5WinOjHFaCb7/OsGg5FAZPsfcoyYNi8GDWzSvtMbyH
guARimHClj+zvJwM/v3+TI8/drqkgKxn3UPXrHF9JEppHS6rjbssiofJw2K7PTfmiShp69uQ1uG7
+fZDYfTIgaMry1f4KBReALTcHInRB6bnPsFDXPI/P0GCy0xhSYcl7e+hWoo2nfCJzQpD83EyJiio
hdpoTYcIjM5MNyPr9rl8QiO4rA0TaJZ/Zu6c/rH/8z9wj34sLhHCeXQWmxqJK32i/p2MYe6ppG75
qf7x84coTn6J9EKUEMqyLPNoprrTrBHKx2hyAzKIYiN13V/dl3ZP/M/O3QBMTpbySueuzjV+EXjd
mQd+cg6bSpiGq/PBWEfPO8lKB6BML7yZnu6Ug6A7s9ScXLv/M4B9/DiRFrcxFGJPnx+iFnkWpej4
zI84N8ZRBjdHbSc0ybvyRmrvnEEodmryoUtS58xAJ+fGtx8j/56dZsW5ZAbl4yUcJ+Mex4RVgwoa
VxZn4DMz4+SX8G2so83IaE0qeFMweHM0gDqF4qZFFDN6kawjcg2pNXPQdyBHZBMXbVN8GiK7/Pn/
cFjAjj5GcINshTYR51LXj54rFbyuquueIsycfhporshtoXkNBdaEQkEa9aIioe5//4z/GvToGUda
aNiYqgfPD+BgGUiTFtya36wxeqwgBp0Z7cT8t4E6uUK3hckR42j+z7kvFTBadiizo8CB1QSvdXrm
/HIip9k2XGzClg7A1hBHH3k9dn0Kj5Xzi9VqKGronTvoDpLmcxgb5fWGPLesnJiof414tDWVA4BM
PeCzbtYUO7qlfxdsxZb84kX95yp64O1dg9Q/s3Ke+AxtStBUoZSjM2WOfmYU9e6oTNLpEtHchhRs
8CbRRj83jDzxZdgmyd6mUrqU9n/9+bftSLMo+kxphb9g0a9g2y4xIFilF92FK3VNvPid9LJVE1Kg
Wvrr3gM45Syi558/jVPzxkHHqlyhdFtaRycozbdLR8GS8kz7yy7sXWvpZxbOU5PGsW2wR0I36Jkc
ff+W9PEO0xjy3DiRn4jtwn0fm+3ObFFGJI6RUDhHZ/Lzzzo1b74PevjZ3x6to01OF1UH8k4MpUZX
0/Qwh20HdDZkQL2RlJ/+xYg8KsPWTbbB4w3IdIvS7fSRi3D3PnWviCMXjf2ZEPT68zgnH+d/xjne
h4Y8H6sMVLfXzyEpmbcG1aqQgzb2YGpK/2JVof7+/36UfbRwonQcMd52JNLZ9FJD4r+syjl3iD+1
On8f5GihtOqsMMpSwIxD9rWgF0jadLAyOhfV6bicjQFZuHHmbZ06fdoOV0zhEDvKqnk074skRLWd
jgjZNuXOWDYbmA5Q+ZY4LBf9Y/qlnZmQJ7+zb+MdJuy3CUk747/HA+rdyzcLldLP8+L0ALCGdN6W
yeL89wBIiuIRfHrvCfxi9C7JI7j+eYRTtyDbBQDqAu85DHP0zPSw1BBxxSRTLN0b/Wl6DT+w/f8O
n91XnHj5Or8DQDSrMz/s1Gr8fdSjJ6cco/YjW0hPADPXZvsKcVC8ICN2PDPQqXn4faCjZX9ssros
OgQtoXCfckmgiln1r4XpX4bS2Tb6+IXP7szp6NRbc4UwDtspTKn/mqbfpkXJxdLp51J4QtrwYy0b
o1hsBOG4+fndnRvn8OffxtFKlfaFgDJp4RYxBlwj88v/3whHk8NoLBITYrgOtpF+KJ0PKsvdM2/o
1NrnCsonfLeWzVXu71/hd0ZdTOggvGBsP5PSvtIpc5LcNr64pGepKD7z1E5OPeEo3WLeW/o/DlXu
1Btdw9EVzfhOLygBxsigp3+xNLj/GcU8ulnUfQuEQOO40Tvvuvanmf/8/GYOH8jx6ff7v3/01IBh
EU8JfQlM8P2EdqNAumKZEm/5sP55pJOzTCL4xNtJReT44DSjEEVmKjm2FFCfoiC4m1Lccz8PcnIS
fBvk8Bl/m8rWPNUgXVm56yFtP/SCyKYgl9V1q7XOlTE1tKyq/F8tQq5C78s1AmHW0ewGSa+ysQ7Z
o6B5lM5nXZhkdHz+/MtOPD54sEI5FsZA5vjRGb6rnIGOWMuLAiTfGAtT9GcO8KdG4BrkmopLsqnb
R2cxExH07IyUn/FrrF0fdq7LUenMC5LynxOO2qo0LccxEd0df6aSoOYpOfwOBEAkSa6oWKmFtbE9
cEourpZL4xd39BXqTc/35uW0QuLpFc8/P0zxz2nP9UtHeukq7nxsjH/Pk7jwS9PoEoo9W+fOfQH9
tprf62d9R8TYtXrCz70mtPPhzKj/fMI2dyODoy6lZeUc10GiuKoHJfLZS3c5obxLRa8MbsWKzWRj
eDXR10S1eOcWqhPHmb+HPfooWtAmKVo4SPRL5w5P7VJsk0dnBbpsOz8Ciz8zj86Od/RwtSwKe0lG
Efcy5dGDfcbrbq4xgm7rTfWcfznnBvznnOIHmrprW9LihO0ezVw9Ma0QrzXVLG/29LV76dAc+mVe
mMt6We6zc5Pnnyv/38MdXvO3RaZIfKtWBUmSEEQ79849REZ63QZtRbSZPAO8vz+7j/oqXtu35x7u
ySn07acerTVzMGd2MFKcqecve74ps/czc/Tcjzs6UQkDukAf82VMF/0KJcwHSUbcqMO3YRVvCw85
0aba/jzmud90WNS/Pc8oiYCAc0X0dLQhMY0sV5w5Sf1zW/j7jR19AaUlsGvFESWtooEf8WAQ7DzZ
9UKmKHXLafPz7zlxd/97uKMPwE1qPBihQU9RdyFZTtOqKgpPwR/wD/JE0qeory0LrbuAu7yHeeKR
wbMbcRVCOlnmbr2K29JdTdCiTAfyFeDWBtZJhXd0//N/9ee3zdby96PvE1SndA8O0W4fTfZhGjoM
x/nMmi8Oh4i/Dxl8lcATuOLohxrb0SGjcTGEOEONO3DVr8pP87LfJlcabtxF5J37QMSpxcB00cHD
YKF2crxRFnPfcl6arf9efbI7jaimJdaJq3xN4pqz/vkJnpq834Y7rqT3WjI2nTZYXoHq261vBzxw
P49w7he5R4+vbJuwFDXB3MNyWBvLZF2wemO63lWe+/tcG+TERY4ioZL0JgjZ5mh4tMJMRTTWjTFa
bI2jl9xnW3uLZ30VLZsVvF/BbpwvizM12BPfpzR1Sl2g4iVN3qMPhhSJpo9EZXjoXOMnkpjA/TRB
ukqiBMLxwbxgSRhJPz/XE2/u+6DqaO4nRj5zHrWV1x54nyT6IO7Vgn8xCHuSNDm3WZQTjrYmFy4W
0iUYMKlxiHHpdnM1Xfzvf8f3IQ6/89vyOeSWi24Up6jROauIeEwXc8jPQxye/9EHfNhZ/+dXHM2J
pkLCKtt58DoM8RVisAIpIH5lFgvorNXVlKWrAW36z6OeOKT9NerRVtRaqFC0oFKeIHQ5mqDg1cOq
CWKW7Hz181An1kGGsilzEqdg2scTMPExUfTayFBlehH6gYeDYQP881+8Ks7uh8VQUFc6rsOMYd4a
cOy4A5ExJFPkzecOe6e+pO8jHFbHb5MBtjGFq7AjPHogoA+rsf9/SbuuJcttZPlFjKA3r/THt+/W
vDCmx9B7z6+/idZdNRuHeyCtVrEbMZqIrQOwUChUZWXObxVE08qgMEeoXd3etq0vpOF1qqLsjyEL
+uWjYcw0H0psm7S40Pi9C4ZDkSlOFynubUNbUYkUwcHHKQqyrNC1EA4DA6MyyyOuEN5abPSCrUUA
3wLiEhDE/nSKMZLiKXe3zW6FCDxYZUHGm0u+KsJP/KCB+BJcK92CeTxM3eVAA902sfEg0kRgPoA4
wRyKiIvy6xcbxUlpep6wRDmBp3pQupudace5IJ+1Yh94YAtT5yYYdPQLpGShAuLrD6pz+0dsXTH4
ESpe5bykoU1EhamsUJH1Ye/xI2ZQ8Fu9p+8wvG/LA/CbZmyzbpmt84ZCIaAugPOgiULceOWmWS8o
UIZBQUhsfgCd6WESFSMUKcM9WVaotE+YOk3oMhw3UVNO0wC2gW8TrzNaGFs+sl4KdXeJYA8MNCiB
usMEFRAuBYtPxf3zEgOcxMDHEXWkUFev5qbUMflBhiIBa3tFQegQJ839EIaM+LS1YZjDA6pXQ7Me
iP2vnyVtMllO+hDYNwR6LwSrF4bwfF5IWcW6rcCxMkRnTYnIyyDPwPtX49DXbUHFIYGCNwsvAVjC
bvv25poQ1fEfScE/lKtN46IHjahI7qSBaqyW9ynw4hCkZZzjLTcwVmYoX+sCcNAQ8245f5+0p7QQ
GM68eUbXFqiPg7FcmU+KGBqA3vjS/AG9uXfg/QUrtCKnKC35n1f0EZU+VyRT+ZHMg+gz7CQJaWf5
Apx9a2Y2oO/Osh/t0q6fQqvxWNfXVu3gi1Eq1wWvY5fJKraxODYQID4AOuki9JpK7sgunp9e4Nx2
j60Lc71K6sIUo2WRlrnArkql/jvQoBCv5XnjVVBBx9QEcLQJRBQYPslwFpkKt5jvlaEICE1AuQ+O
VRVDqInZxCI/nM7Z1gsjv2EVYie0D4IOfHeucsnPkPqx8hMYDNzmLJqVxcKibRXUvnw3cgrX1oxW
xpQfrPX73lnsENMcuLfU44QKnuRoHuflNmcrP29/vA1kEXxURawijz0eyfpXs13PhyMuGMk1IGft
8S/ZboLTSD4Uxy+qPewVp3fzHVD0vgEktn3b+lZWvDZO7bAEdgFObWG80KNnvoayONApNuDFPq+G
XioZmFxVwJxdPty2uxHRJOSOkiwBh4A1UxGtAL9/YvTS5BrlYIKHH1wckKVghWjy6yn/gRUZA2Sa
gnkMOi8xZAHzsXM6uy0m3bUEUzsJq+K8VRj4YoNcEyuvqcWiB3MgDl/8ou6hxnGfemAVtoUX0WdG
ls31AOKj4JOhnUbnqhgbAMC/gS0CqAAnD8bkTFLZgl4qZh2R44R28OuffyhBVSANgDa5ZNBPadB9
gMs072Z3khcvxZOpLpOzzjPccOsQ4AB8mqF2cQh70KgMMNMXxmVBdxfEotDKwuLG8JiCbr0OHSEC
j4vyFkbhvSB/KyOMuILiPSOqnW8x9GfFyQADSvXPX3BffhntqRMU5nrwprrx9K3Jn3XxJwb4U56R
pYvkJqJddb0B1N0bN6AKmaF/9f8ln+ICaTso1oGTEBpGjoo7srOKe24HWiwMM7QHjl3z3ihxfVkp
dTkLTdxFIBbGNwjfSoNzlArMjz3IYNTntgSnmpBgnlbcB9BghBLJ7rafbYB0tbV1Op1aIA/XdgMo
OxATfiw2eGO+pV7hg6rnRXJiiBiYrONEtvRqy8HsibcCOq5XL6M8riKQp2DLFeBxa5CHLIvDKVCv
HU+DITtqyUx/ts6vsLJIXdSNFEVyoMJi99b+bnatFzohiOXtxgFhNER0TbDDMlIglknqduHKpeWC
jEM6HKIfBc1H0NHG5u1vx7JB/n4VAkHwqeZlEyDLmuNfc9cdSpAh3zaxlTmi3vARgTRNAwD3qw28
gUbAUzOEcjwxwVq7T0sr9tIdVDb9HgpLP2/b21zSyhwVj0Bn2CRjksoIe9BSqWfIDGbOvzNBBZZS
meNYhDiOOyXglsSIo4pn6m0T5FdeefhqFVRQwaAbIB9EKzbm4QBl68qQNwW3iNW2j7ctbR5fwMJk
hHADs8p0WWiowLEhZPABcKWA7kq2cie56PYAWhXQudgS2ljsQrm4dYRFEX1YVVJ1oDapkIXGqKaF
aJYD2R/60LYVWq88g3f4EVQOIEcX/Bpj+d+Ed/UJzVq/ssAVWYODQgQTrjOCdtpsvkG1ByKcHmM7
yEmmd371wwTq4RELKqRSyUnnvcUVncwN7OideKvoB5b2dNvalrOujVEPjkXC/HOigaC7ygYLshp2
pDKup603DTrNf230x/FcHXF+6mYZGlSSC/krFaS/iF2RK//skIbbKAW6IBWQ/vh3q6IiF57xtVa2
MAmi/wmsksozhDDebtvYyvm/rIts7WpdUptCfgdLwwMxPPO5nd3l6KOHe8PqHLBkAWqGJ6LF2SyQ
x1b+KwLHBlws0FFAE3y1a8wSNE6NWHYjXjiONRgitZPYCa+M5W264coMFQDkSjLqJYEZUHA2pugI
fm5BrAY1OIu8ZZiNK3Lertx+ZY86j+jyCJh5SWQ3mVGwMiu71y19r1qJC2rw3loeZsnE8CEJComZ
2uwJtM2AAES1wfNAmgDb/HVfKz0PYqGFxh4YR0E/koTHngc5YtyOUJ7M0p+1RGJ5U7D8aCt3gqSF
aGgYSlN1+noCZzkGmpdEwZsfTHpAJwSYnCLohGTPeqdu7vHKFHU1qeBTCJvWmNxlyBxBacEaXmH0
rFXQviueQUAGHU2hEcF3NfT/yy28XibltuDPqdWZxzL5PYhezfZEXh8EVKq6s18zOmqb33K1UMp5
m1AZ83aB82ZqpZrKLO3GMMb1pYCECnBTENp3LrjtYkbCvxnrkGtgxkdVRfQ5qFQj0aDakefl7Kr3
GLex+REjs464I6OT0MYpLUzzYub89knduqklzDdA/4wHbomeaKySLEarHDc16MGsrN8pIJ6pjWdR
/n7bztZVIYGqUibAJe2qOhoVE2iGwYHiYjIaiouyxU+sbHB7/zQMKQFub6BlSO1fBHqQMVehUk56
vc1d9RihjtHbkwMu8G/hhRV0ts4Dqgi8CrpLVJjpzjwmDHplELB1E/gK8hHqrEMsXcpsOBtVdVJH
YceNpSdDx5HxzTZzHhndeYN0PjB3R91Q+dDXBsgiZ+DA1D0kZTQ/cdU70HuAR2rXnTUMVkQmq15E
jhgdYsGXJPE8tCMx/0odwQhcLznK7PCUQfFF7nE0DMuI7jWUq3Sdcd63vBLMMxrBQ8u8QEfTaWlH
+Msiu0Ygn0H32DtDEx+hkQj5nEJkZDGbfiNjUEPVMUVxPcWkhnBcuYdvRg1Sbot3UidyIZDVu3zo
Qff+b1wXG74DFVBZRtKqKNd4wViAUAw3gp6uFp+0AGxdxzxvj60yQKgR0wcKOJa04p+/yGBTQzkF
fkOgdF+vqLQwhKUUAX8qoh5queeMNQ22kVt8MUCSglVOs0ACSYrA2OVG9eLmgAjxYoHxFxamY6tk
8cUO5f6IzphdCnTEElSjqn7ZKSqQSfVggabdnF8EM3a6d7DhWCOEUtKmtcdsuBecxlPwlmcF7Q1X
Rf6PUqKCYyHo9EtAm4pJSiD154r3+XcI7db7zCbDmQvGNU2UECzwddthxMxSt7q6a8N0pl9MegTe
DCDpkGJBvRek2K7gd6/QLrKGcnktpHvM4Nr9a8Ba8UYg+GKY8qOCL+SqmLDifh89iVawz8+RBRmt
zgxcUJ5b7a6zpufsmWWYsdP0U6DHSKXad1gwCJW+81UHxt7eqEBGIYB7TlUYmdXmKmWAXDDzgck8
kbpMSsGoO63jJrcSf4lCcw/qQpBEODkkO2u9YyDVt04OAEMG8MOYAgFFw9eTE3V1zRsC5DD5Bkl/
gfckKFlUjsU8sVXMQFRF8Vsgzbyrfl7TxQnkrfr544aUkS8uB8ORTUjSO5WnM+LN1hsHgZPgutFf
wJVP3RhBCnG2tudJ6eSDDQIUyEbjQYGyeQUHJ5I3KD1Fu6n6Dj42lpNu7ahO2rAqzGOukvp8kGQF
IVupY6WpYYUA52cgyitbMNmViE2TYnMQJDMTKPLYafXegI4OUmAQMS7xxw58/qyZxK07W9YlMuQp
AO8BdN3XTwzS9LZEFkGCFm/NQXRabDBsgnjHAexVqE+8nSJumop9O+/acuO1WfqdqfIhzGZAb04g
dezAZxL3oLiBpEUP9HLHwgJtnFEFYBakX5KBsio9eQn+Us5Apg5EX3nu0gvYxMCh+aRFL7dXtfF1
YQbXNZYG+UYaDD6BBQzjozDTQtakP9etn7IKSxsJ6xcT1CNgLtRuRHFWdXswevCVDr4/BWIyt9fx
EaSppOqLFergI9HJyyWVFDdp0eEDdY0giCao4J05ByWjep+Cah+ERK6asmrCW+sDShHvRjxZUQug
/LFSlKodhVkBJYwCvcU0vasRnRjet2mE9NsUHUPUKDd8dfp+BkRSFCKA9rXRkqQUTeHIvb2FWx4H
6NlfJqikY4BCD5SBYaKYkHAbr5qY2iFEryo+ZMSzLadbW6J2rMm6auAr8NXFRutrmQB52mFMrbar
vNtL2nh/AqT1uSSyq6s8ip+LukRXHU4hgK0uC8FAHNZnrR/8SgKtb8iFx6SXGPu46YqCRPBUgIkR
uNhXq70mYF60SBdXa/GQLwwr56BChNaoiuImL/zmssLimmeD+3F7tVstOEzOoMiHdyhYLuhmaSUp
9ZzoAB1DJXJ20PrhoJ9leENggj7P5jD8kKimCFZOADZSf3hBeUz0WcWNraTyy68gfrba9DyWwhHc
fmTwQnBRi7t09mSj0gD4LpEZApBCNgleRIA6DbR+X1mFua1+7pcfQO0/n8tLNuoIBbLX7cbnPxlw
+GPqjj4rad24FL6YomKbgYS1B5U3dlx7WxKPh/Iy8GNTc5c2j4yPu3VoRIBfAQ/FLSzS6XHYo5fH
E/y1fqp20Rt4AudfpRVCUQesujbqYm5SueCkZOELtlIdZWWYTo8hyhqlQEVjO+/Ts/6S2cHOwCes
vhsvvM8Csm8852AM7zmAEDEXRVdugNETEhxWFSQtH3RJB8lDFsykS9rezE8zlI9KbacFYwAhIQWg
3pRMaOanJXlnfDISMek7ab0Y2hGrtI4EqKvCEaO70JfsyYeK1qncLSdux0rUNpcEUB7Kl7IK6i4q
qEJXM1balowA1Odab6AWsw/Hn7dXtBVPkXX9ZYOKpw2ITzWxUxVXBC1l8N4kLwt/BFurlS4HEciT
29a20l5cap/myJJXkWQey7GDYDi+0iV8ADV7ed8+639Uh+xlsTDOPT4Nz9B5683wlWF4o5X/xTDl
HqJkLOIY4f0dQ9Wwy59KvXaJDI5aJU4iRochFE+I/nbfxYw2zVZAWS+Zchm5wlNJJnMPDdqJbf0Q
9x1ii49aklUqGmuDSdZw5aCrDabCV4W570oHxyRiSrED15sfesl30i6JbdZ43FYCQ7iXoHSKueir
wVuMc2ST1OFuCqF6IfGOEoUO46ttxo6VCWo1XcpFSjUsiwvAaGwqP9A+VH/F++5QOYvF2+jbmQ3n
LA6ofK2C/VAiB+xqM1fmqQy0jxuJixesMDlC4sKN94ZTOflOsDAyAFgP6z2yHZc/7X3cw6vTgZn8
HohpfLzRmj6gRBj9I3erslf98MJCITDNURmoqNbxyM9kebsILTbQrVmQxNyR0kjInGfatgavVuCC
hJmJimaLAGLuZcbRH95Gp9uRzexd7h6ig2jlsW7xqycldklAJQ9QcB2Z0xXwvBIISCoBzY16PzqS
DSR4iTEjN7YGBxJCJi+A8NXp/mD4Kx2xiVUsUcMDDxH1quA1LlxfK+Isko6sUZrDRXmN7Op12iff
BYvbh2+pPb6KD//OKn2dg89Zm/lexKX0bXIxemxWLl7uz8Rzsu+LA1lJh5VC0AfzY6HolaIeg6cL
Ro6/xvEC5YVqwVsXJAXSkYNgT1MVzjAGDy3mrksZdb0g9cuQBUnb3N+VWTqKJ0Vdc+CYQzUAms9P
ffIwCs+M3aQPvS5rqKyTBzpqQKBiolACmNeRlSpQNBQtZ0zFxU56qr3YgxrgsXbzi8C4HkQ6jNL2
qFNYqaksDCi1EaipAtmwF+FHcB/sFb/0wpN+VHeh179p98UBks4P8zG3Cy/yshNrVIPeWvpnkMxn
FXsqtRejdsbPyGqoVIa/VKDLQrAw3t5dlhUqCGR6oU0TwGpuHoH4ve3BYA9BdGiM3zYj0GkNvRoq
rTFiseXnGquJgTDnAfVQUYvN7NICfV5rK/vEX06VFbp/YyqebNT60qBNky1YbeQgDxpeDCqIB8Ae
1u0KYNu1B9k2vMwh/VGbsVKWu1JHYjBKqSwGmAtftB+K+/EstOQnSGvxdueFF9atf/UWptdH5TPF
KM/SAAIMcP48pXwM9dQZst6/dPEuT8+8/LtD4Uxg8UpexXPaKpUJjICBQ64O7LXhSyWayU+CNkM7
f3A6zKtCISD8EeGhxvBWkbW5VALQcCmmuEkskL25ttqH8ZRcQAGuOHlkAx8yWbqJVMAVTuj12epp
gpyPD+40NjTl6glOrV+nolK8aHEVArKNVCQ9D7vsp4gBrnCv3u30p8Y5AyAJhWz8DwDHj/94dp82
ToUopAi1jJ6t5g4/2t8R9h48vrmJntJe+a14k0OQ/y0DaMAIizodjzDTClUiRIq2+dWMz7lxzzg4
jBChU6Fo1jQ5SkHJh2TLuIgW8GD2dFB8wppRHgUncTIMF5AGFetZdwWQo7eTCk5z01QV+NY1MMKC
NMBMASQGbDz30DZCd/pp9IKPqAFp42+6GVpQBXsYD8IOqqr4VfNraLOYJxhRmb7NGylJAMeFc2VF
Yab9Set/cPkDY78ZZ0mnApUoDuo4VAjJf05aQkvHHnzNgjoUhg8LjwVUYcUpnYpTbc4HatkjTvFI
3YtL46Pfsas8gwkb2/JUDUmfrGOc4fodNCqTBjl7LGwa7/jhkIssQjyyM/SNsjZAxb5K6DMUa/B5
Cn540ALBgwa4P/CTaBkYLmJcKJveubZGxTwpgWIqGQ9xDZ/f1z64XTzZga4sSL33uQWNoNLEE8w4
ty7vZn4M6EjnigeIGpjZkc1LQr+eyVlZ/ZqrJ9EEJd4J+g6uMDxqYE3PwWsxPBY59CX0eXfbRemk
lrZFhbm6HHqoMGOf0yD0BFl7ECs0xqZEs+VxtrqpAWFy9rzkPCsUbR2N9SKpWLfUhm6UMhY5uARH
3Z6M0JR3rV3vchfKMdGe9Txi7SoV+3pByMpe6TQXj6S3oY0ulRacBn0BpBNsc5mcMXaWcUQ+cuBV
TjTGRhF1AZKUrnsThyeexYDEWg+dc5V9LCkDNjBXeTOHxo6a7ZdJhFAeeJcKRkP6Cl1A+wkVyYZU
1zJoJCCyRJauYKxatepnIIwWzap+86C5c6BfsVNnO/j+7xyUCmlKz0kZj8kJV8wjtMJ7L4PU/SKA
QEP0tNgJo+8tC8Z8VbH7c7GyAB5MEGtp9N3QTg2ngxmJpLOo/Ydm6uRe8co9K3uADZzU1u60x4hJ
1L7tMJ9WqS0OOqDyNJLVVu09l2NODOXP23u5dedp6CP9Z13UXmoDtD76RMNHDFA9Cms0vSHBELDM
SOTsXgfvTztU8FYliPgYPIfeCXLlvprMYWr2kDmxC6hDaUvljB0G07SfShNaYSvbvHpuOmjWQ9EA
k9v2LKYXrhh28QA0SSXu9fi154t9rE5Wr4G1RWiORR6bMxw91hIrqQDhBQ9iXBbegk6CYLBecNuX
ERixwKsL7ki6jJPriRJ2So2XVVa4dfgoi7UFSa55ZkEWtz/QpyHiIquY0Rt12gkFnF3pKrMXH6fm
ZwJMwG0v2A4cn0aowCGEaQWVOqxmHFRbHMrzAgWerpML4MxmPw64ybptkLUqyrGFpAqhKYRVFbgt
gfUAMjIuWG951jeifLtqG3WMh0h053y0goH7lundA1TMzE4pGBu4+TDDoNZf/kD7NzcIZV7Avxd0
BRXlgYeSQwD2jLHZddxHYZb9GrrqB/4ZlD6NUjlKLuVcBNVRktsNuxbU1Rjy34Hp6vlvFIHJy+r6
AP9li9ZvGKBTNNUKuLSEikgVDhCueuBGzqwD12j2YYaS173M5U+3/WTz6bnaVxrmaQR8NPaYUUDc
HWz5JYZShcW9td8Fu7kkNiTRjsr9dB/vJicozf6uuBffsxPrsb8dhj/XToLb6gyCeqdQMDqPwx6A
6TmNgrMwjyxyaZYRKhlpQE4/xzlumLz5pcuxabBYYrfvMNC7oI8GRLJO00/M6iyAFR8PruGHcYxQ
y5fshPQ8W8w9YO6CzPmR/gGzbb0Z+z/tXo1PQgZKjzkc9nnfv0C1ExMsrR38gJquhQI7I7JshjIQ
eaqgo5ABkqdCmVQsoDqfIiyS+4bgbUsC95ArGnKEbD8prCnu7T1dmaMCGQBGeVryMymNVDvhmEEH
Z3rt/MDV7usnEWPPxi7xIPR7+1hspuiirPOEsQQTJZSvSFAv18oeVqHCCmrEwe/deif6GiNfvYI9
fwSYlR3q8kGHUg/qGnbG/fKm7yWMjvB3071xkjFXNfoLi/BoswoMfAnmVEA3IEn0cYfAni6j2aW5
2iOG9RbMNAQXPtuDOLn1Ol/xkgcRTOG1pSHf/Nk5ymwCv6ulvuiS5h5GzBnetB1iMfyLnj1RI6CZ
q4DjEbq8xzOQxJ/+HO+F82KJLpkpMVgJ9VYpBkMWAq8DUwoMPXVf8XUEmsYFsS47qt4EVQLB1yCP
sSe6PNVshTtlT0CYcWCXryIDufRB5XAV39HBkGU0MzGvSJ2bRIznFEzzePUNz+Vw5Ht/DPcVSNU0
aLpDw9JTC4cTHID7ucZpdTPVwH3lBCCgKI6q9qxC3VTXf8/T+xLz5gQNsR7emYKmwewjQOYdg/8N
USz1tdd8I/N1AYqbZqPtFs1v5sOcH0LOGfHvewea5pLi69y3fNgJmNedHqXxOMq1qQNXoyY/KsGp
MRzCiSi2FZcgPQ7pLyU9QMGxDHE3qHdlepwbL4XeAES3XtGAKepvdf8sL+8GS+rgqpv3cUBWu0Yd
f0Ot2n5s4B7JjqA6gl0M1CoqOZboh8xunrSZNa2sUQ4Sx5VepQHu4MZGL9hGpc4u3ro3KHjXfnIs
dgYaXoQVRLUrR9pjG9zGIfyi+NMD2BO95BC7Okp5zZ5jnhTWb6MTIGnhcTvCf8pccMroZyPN+1Ic
vduBb/OSXO0AlfFogWwkYQIrg3gHSnUzYXFKbIc8DLFgWAeEt1cgXIWTyrLGhYUDr+4hbe1Ph+oA
ektbcIr9fGB2n0movjp3K3tUiA10bclAaUc8CEBLdLskzEGimh+bkS/6MgQmGFv4Qbx4yyJ10uWx
SrWFNIX4ffhSfm9scS/+BhBFNetz6gR29VTYi6nDlVXDLM7BZT52YAfqgTrdk2mFv9Oo3vSe1S5Q
52gqAjkaagiDlBPIcKvFFpPe7JPKue0+2zULDJhhXgg0nFdUqaCphyrogiQLOIoYorxgswEX2x+9
BL1lU33kPIiP26pmzqwX1vYCPw1TKSSXo7+pcLHuNgNnq4FmVyq8txDt2wvcTAxkcH+Dxg90WPSU
QKHooyZ18F7ZC/3W4xyJMF8zeaQkUgO88iForehE0g0TX1QkgoBorxQpUknYiS1fP8SoJxNP4u+N
R8KBXfRm6RnOZCVnL7ukHoSyIYBW72RgVcIndK6d0WTKVWyH49XPooLQUmOkidPI4a3v4hJa1oO/
8OeggZB7D9RRsMtnP8se+xgSuJLyvyRlK+NUbAJ5RquECYzreDxDzft9ikHxHIt+Ps+WLgzeVCc7
UU3fb3/y7RQUcBLQC6sY76VJmlR90Ws06HS3Az8Jbwm24hMZIwMoFtAw253VnLLTPyUP/bj4kF1j
iBIVWRSQvj6JmqjhSsPIdHcQBJAo7KL6RW4vqvHj9uI2j83KDH1s+H7G6mBGqe854z4Ivy/py20T
2xF/ZYNKpocpC42iCHV0wHirehJswscrnBVvcTAM9u0f8y/QW0dF/HCSND7RCh1pXnIn2YuPCVQ3
xWPhb+GNNt/tq9WRHV69XfVEqlIpLMnqBjuGgBdUmBHNkz1rXZtX88oQFcKTbEhB0YgIF+R3Ye73
fc04X9vBe2WBCjpj2UtaQK7mzi52cmZq/uTHluI5comWb2pn3gujJbFdfliZpAKKZCRzDfAbyQbA
CX+X/Ugfqp8tlDK1M1SYj/2RkBVgvNydzihfOp01+2Dpue2grDNAxZUo7w1unMGMqmgPYAI2BeUP
jlUb2Gyso8Dxn/NMC6G0rSal6RDprmQal+qH/NA60K5NnhR3PJFesJaao2RFUCk/E5RhyGwffgwP
XF0pKtTtcCvjhqZh4L0kF/Uw4KgLl/lBJ4oV3uRXhzR1ZHu0qzNJO9pL9czMwIhj3jBM48Zk4PSg
Yw23qhtT3isucqBdZFWP6D7ptv5Y7ubjhCnJA6s8Sdz1ll0qhIbghQ8rHb4VhvPDGGijrRjZpVeb
HXqa30GOy3Dm7dvxc4c//n4dCjhBHIMsxQV1wiyqpb1qeBUsVn3XeKPPrPpsJrYra1RYVZVEbsIY
gUe5qPt6Px1IWkvezpEPQA6TmF7ajj8g+AHiEE16mvO2QnGyLRV8xsltdg2Y8EEIAx/CkITTP+de
79UeXpOeamueYiUOOrYAXqrkqWZ2z/BnK7qHPIidWSzk/yYKCxoof/0yKojoJVpycYx9R/Wy3Xdv
wT00QszwvnuHjlZ1iHeLVZzLOz4y+QMLGLUZPFC2wBQ5WKRxsL6Gf24I/z+AZYNkB3JtN/xJYx6h
TVdeWaFifybME9gPSDbwI7qbjsuuPo8e2eveXjC8OAOq5KNJ7rJWt30lrAxTV8LUa0Gc1dhaUs6M
rOYx92OntDCZr3nGPjG7yTKY7/DtjGtllfqgSOSHQm9zuPZjd5weJ1sGFCiwRSKdDKXdwERp85k5
Hkpynat4sbJK3QPKKDeLnumkFNXsdNmU3gmdo+aJtgY5V2YhdTMsfpqjb4RKmoIFlHu6m0JLqhOG
l0AIXpB+noYi9W/fcKzPqFChsBM7MUt6fMb692QThLm+M05xaWmoppCytAoVTqtjVhvJ/+2NHVWo
7FLuoObYTHBb7eMbksCf70uvB9jIjp+Do4wedmhJMnQ0gtfxXbtjCTNsonO01SZTQbLGZMuC5qWO
t3jsa+8RqMiN+8znDyyqddbXpJJO6CeDCq/GZZMvF7Fw6uyu6lOz4a3bX3IzCGsQGkVNWuWveOTB
IAghCQ4lzGko9lNxl+k9Q1JlOyVbmaBWkscQBNIklICCb21mBh6qX7wnzlZ0xB8XFMVCJ7Wgwdu/
hU+GF+8azHdByzV0Wbo6/8VrDY3wOuDOoUdXdT2SwRGOXzLv0zMHorHD+Ks8NX7jTI4MIYfWVl+r
X6w8e/u9AtrY/5ilvFbsuCIxpo+SNEFmK4coMgfAEBcUHlW/qpkVo82iwsog5aRxpWoyp5OiWwLO
5vBNFs/pNJi4br2gfhyjw6xo/4sf6aCQEchdDhr7r9dWESdpDko19IcNPjOVtnpVI46RV2/66qcN
OsAlXC2p4BvSXRQ4zLRLnKDonNvHYftbrWxQga1JuYVvk4+Y3b+A4JdAyConfsoHzIlWmEZiQZq2
G9Eri5R3qIoOBhdS3VNMcH580G7kVvKKt7MJ4gIcA4GF3N+MoiuLlHuAcmeuZtLLjwm9omglu9mp
3OXYo/wUW9EZGdbTtF+87GU+6u+jL+xub/JmirOyTwWEMEw0oSaIyjBszCg/VogDusDoj7Cchcqj
5EowRkIC5IpzbhbhaM0yQ0SL+eWoJGpU8zjnSf1oQBWn2WH+tTDD05/Q0MmrUjOEDPW/2zoqfdKL
KuKUESe7HuenJAeJgCS+1z33ftsMc2lUwiQZ0DkYyHEeoCAX/CYPd8XRTouFGrfZndjEW9tvnZVT
UAGEy6Wq6HVsZucWu8qdfBFZNsbkPoosrEO3fSd9WqPBEencYOg2QWOms4mEVGbro5nophj5gy94
ZFBuhj4MQAop/kteH8GD+iA31sKqFTDclO6fGlU+GUuGZ3wk1NYsRGaY/nH7W14JqnyUr3RVJSA4
TUEd/WtobnUB7F4CTPQoKIkgiIkddSeAJKY45F7jkxclhpxN3h99VNGXC5tIcfO1sfoFlDeNRYwO
AY9vGxYtVHdqq1heKuNQSbgDjV+3l7u9oZ+rpfyoSUNd6KF8jDdMuJdA+J0LMiN+/Rdf/csGDe5t
1DpSywrrIaR0HPgEyl+cA5ovr3TnV4VhbbvS87l7NP+KUTbDHDYfYSb0U2c5DO8ddHAiN3wmYj+z
ndvGH+lFPISutpsfbm8n2a6rjHtlnLqdComDhiyYQJAy6XtwUR3SHSaCmf2J/xJwPreUupMkSeca
dEvJVINmFqjpCtAsQEPCQvnMau/EV1ZWxvATGtobCxE/zmjpuzIqHoCOm/rEomPZvuc+10RdQTqn
aRMRUgLjXec0wkMWKSakgBn+wfpC1C00TVAiyxe4R3EMAPiQd6M7H8GLxjDzXzKjz9VQYWQMRG5o
JlTdk2O1C/aohzi6Xdv1kVwJf6NSwAgaH3j/VfGrVdNRlviJhGjBHXbdpX3OBDNyDeTNgiWBFvES
Xz4KQeZtl2eulOz4ynKUZNBt7z8O3AjtjvZPRi2UoTCm5Gce6zJihRNaeK8O4oFvSW+ursoTpzeo
9CnL/cjJk5kl5Vsvl6HdSgPOgYB5hnlxW6O6myvg524vfPPJ+XnWP3qIq3WLc4iW2ISLIqzFfRr2
Vtv4oyrZGlcz0hhx8+OCpAgjuOCHuFKCiGY9a2oFeQwqbMlTPpsGsFC60+/rF84EPhcNHcWR7wjx
HfertkklMsOzYsZwICkrs8pSm8HAUMHbCHmPa/Z+o1EHwSAhNgqjX6HM+cVQMbJucsddBdKVCSqQ
zkaRGwkg+G7P7+rol9iWGFM9L3Jm91NkTnPAkK7afuyuDFIRtVzGygCdOc7Pm4JXYGtOmF2X7WUv
c+5oLy8YyLWAVlgebzsRayvJ36+cqNWVCFKvqFuIpWrKGMYd/qncy0c+s1oYFVZluS2nugqAu6zn
w9KnP5dAOemz+D+l9ys7VGAdQaYT1uSWH1zuMh252okunCVfhL2xoImUPmqJybn/bveoIFuMdd4D
Iw8B3K6/r0GzGQrpj9smthFyq3XR2Rg36E2SwxND7sxp36vlZzC91mriLPp9XwCWp1mlEHkCpzLi
C9MyFVhBVxzwsYRLnt8bJqYxH2OvRPEVhOWe+nB7ldsB5q8TTcfUJJeTWsOIljsK90r0XgsvEji3
shKggqxxbtvavjA+d5QOnJNhTCNPOhnkqlKt1gOQ/ETkRgiUQz8Lf9y2txmnV+aoUBK1dcHrA45Y
vXRenIV2GczWlDYg0y8Y/siIWjTDoTLAUzQJpkBBY5ZCbo5jgEfQ7477pWhgzep1ho9sv1ZWi6Pi
RxnIetemH3vZHGWrtUInPg1QsMlBhK7vJr9122PiC6fs3tiVTvVLebq9u5tZ2+oHUOFFDNKIq3BJ
uAEoyjQeyC7uewhCk9tWGGFSooJL0oTg1S7hn9IMQp/hpzixSgUsL6FCSbaUXAYsMjg92id0/eyl
AJEtl4LQmsV4SI7tjatNogKKHku4yltkhpP7wZTlS5hAZoObtx9Cqy9DhQ+xaOK+DuGMnZvtasIq
B94ATy3dwZRtkiqQPg6p0cmH+ZGdJDBCCq3/B/I+rklJOycI5hkseu3DzIeWMfSOHoGykstY8GKW
QaoWOQ5RGyUG3g/BvIPkefK02Eli5vdEp6toTExWAKjbewTR8D92kz43W6aCjF4LWZtNuCWqsoJO
l4MSttnH36Xq+fZBYOUptPYf+DoKoyfvl9ECQ4Creoor+UQKAAO7fxIPQw7Qv230Y6jghsvKVJTp
y1wX4hyu9KeEOIkyIOL301NZm9o5eeXAoEvKIoivdnQaD5he86Nvvc+677dbzattpqLN1Iqh2MTI
uYkUEWCcqD9pp8LNPcJ1vXy8NxpUgQtrYVwirEtLpiJQPBj/R9p17ciNY9EvEqBApVfFip2T/SI4
Kuesr9/D8mJazdYUZ2cBP9mAb5G6iTecE0x5giugwwXhMXEihzzRWWiV1rlveSk2Vx7jj7CtJsZG
Rv3RW1zblAwhx9Cb7gqVPVIOET60Hid4EcYvmaY294mQos5cYEB1GcXaylVxsZqiO2eCeJ/20685
1F2Obm0OcK0+KeOm1EmberGGQhO/2QMuwKvuhg4KJthjBtqH/KfyrbGrc2Brrn7bnHk7IJxTs10S
zJJmMrQKwwszwdBqb7Vh7EzJoewfReNLEnA3aqgnuGJLbC94UABHtHQ0R9D7OzEwsZlqfgdlxDFt
RS8alWPUYttlML1ZHc9zGu3GruHwh/LOzDgrdYgxziBBt4Cj2IjxjRy2tiIWVjEfiq5wY2nkvK5k
TnRl10nFnoypmmPR1/iKNSKndsedYZsZBmlRX02t6mf0hdozkhcfgw3iXgHc6eMAyLd/UivhBGCV
8WZTVHcSjm14QgJaquIt1E6heiI1ytb9nYJtb33geI+/ecD/lV+rjN8aozTpzT81EuPQuvmNCc65
Q7YPd9M+ddOdsos8HdVJ8VR9m09oxu8nP38SHYI1C+7kEhV2TQMZVzYqc1FldF6Hwqxq/uwqJ4SQ
G6HFhLjodXZfOeNOfvj/7JwFrBZyKZSSDlI7zC71N7If+JRW1rgDzO5elrCBALhGzBqqzvQm7jRO
f4sXwlTWu4W6mnYh3AyNHKDhW/Z0pGWAbAm58oLyKSUKi8+jN546O7kfjyFSoylxeMNEnDRFZf2d
MmGxL56w857l4C2JZBco9WdSZkDKUsLb2CSv12/+0rG48r3Z7k0llf/Vd0weonvTniN7PNfPAuYI
om/1XrXJ9/i2OPOyBl4IY5s1UqfXwBTC7v1gWmTZF0+VR7XcuE3rMx1Sw2OPE0w4d6sxjo2QQKrm
Ds48VWZnQkbUVw8TIBtIqvpKUjmci+V4NY2pGaml+t+lh9Fe3sqbFHPp1VF40G34sN+dHR0ivzjz
6p88oYz3IpWmEmOGK21i1R6ehu5b/hRmvEYb7yYZh1Upc1amA8i8VOVnodx1SQss9ttauAeQvsW5
RvqLr+kn449AkTBiBpi+FJ6Xx2qvOCEYZ+wfATgRgItE1x7/3zukp19V3bKqw4DJIqDVoHa/ezPE
OB1Yka0prk8lUTklPt5VMp4nW0K5j0q0TqRBd6IAAzsy3iOKFQjHOOfi+vDUg3EvjZIVYSFAGnTS
098wqO6DZfUEAmbs7uKVkFrmQ2ele/Gk++1dcq/utdfw0dgtrZVieY7zaTlnZ1EWs7QvcrXCr5kP
yV3+rX7pUMe9LO4sN01joaob/5TOlT8e/89PrDOvwbZPgXQIvCvP0DGXkpPWmbThkBFAdhYCD9KV
c+k643fAaDYDSAg1VgN8Rpne+G3aHwdyI/L2dTmmwu7CzENTBGqN/a4JKHhJutjq9Hb9k3GSA51x
L+qY1EqQY8JN7/qdXhku4AnshbdYunUOA8TWgHeRMV3FJgO5oZbhQpAMJJJyFBf9LdYlTgdhM/ys
ZTB21zaAsmt1vBWHN6Q4zmBYdHiNdoBRekHO6Uec0T3eoRjTa5d+KIoEhzLmWz2vbaS8/8ZVrs7E
hvI+ixotwwqYN9vFHkjyka18l7/8AF+eN/zq7vlVnM3kYS2RsSOAdopFl6DpK/o0b6Upo+y2NlxJ
diS3o1M81F53Hne8Nc5Ln56NCmvBjE1l4jDEUnHJFym257Tvbc2vwb+N4VXNiX/RKcTxNr39NnvV
Q3HPexdu2cFaPBPby04grU43syTyi0SA21F/B/Xr/25raxmMrYUg06iNGt5RLW9N7RB1mZX3v6/L
oEp37RqZQD4D5HYIW1xj2qRWLd/2YDru5hcNzZJOfSXdaKk8KHTe1THxfO5jJNsBRAZ1aw3KzlSA
szNwjG2zO7K+PCaGC5HQTGoJU9DEyRZG7PBnZ1E/GpmlFb0tJb+n5sfQ5e5U8N4SvPMxjgUwgJlJ
6EJNpe/mLLWCZj/K369/Np4MxpeoQjpgaxpv1GAkIJHDJESL5SuDh+vzN1YGJ4ylPFEFMMPHTGjJ
AHsz03Jij9eo6JYH9THbx0gaQDtiD4CpNA+VK5zp8hcWwbjrG5uDLNj+/ks+oyvySFDQI5d0RbQB
lSnZ84QaEB2MV+zxCWPGKajZednt9u2+S2V0J2qCop8b3G6SNL1lZMBRqcr8EJcip3u4CfixPh+j
K+MSxUMuYctA9Hs3OBT76Gd8HM8SOCXoDQOPDNDo7aP2Y7IpwGrqCXv+uNB2YHo/LqNMgSRPjRbD
lynTozbfNzKvpLCV/6xOybYP8YCVQ8mkNbzl3NcngehWtnzJ06frRvE3If2vg7Cdw2BUVQFkVAbC
n4ZAZKDN5RsOtlLczsd6EX+shn6ez97zXSAThFJN6NJiwME0sN7PgyUAyEvFc6FOXgaUn0seedjm
pOX6JpmwYwax3mNWG8uzqA31IPquH2jAG16Luw5dPWNf7WJAxM6n4Wt3NnbiqzLavDyG5xQuq2ir
55GgtLHaA0jsMu450IoBwLcwSYQNydmRzqFPq/2Ul6EW0dInAFvldeP+xru/XzzjlwJQc7UVVVlM
ItuU71gB6pB0EE/iTuA0jrbeKOsrZ1zQGLZRKKQIV2r2LIXf4JBs2bRrElpNWrocDeYpFON5hgav
9pIu3A5vBm3dHPXcar383ryJbeAR27JVY6jVIQ/ijpdtcLwA23cUskytsXiAUZO+cQqzccaA1//e
3PdZ3yXjaYZAmaehQ3EiM8afSqvfSCl2W1WyEwfdHss6toKkDSx9brwq4aUEHK/OdhyzAOumEj0g
IU+hULiz1tiiwptz4XxBFhkgJGUXEayzXgqJ3Z0O6gf1Qc0tePAahEeCoxQ2mFbtfxAseQdkvBF4
J1BENxEsW3d25xiTE9FjiZFsugDkjVa7yzGFjZU5h6O0Wy2a1Vdle46zUTdKSbcQKdtst5d2GqYm
JTc78HYAL4Hiir9lG41jpnVCokISLRIPe+U4Ykka2H/2BJmxHe7yA+31UYzs7BB6DSDWol3uCHvF
xQ4b+nA83KjNfuv67IwjMpMyExIRJcVcRw1R0ewB8LlGFoEUTsG7JI4la6gCu5DGO0Ptb8YWePx6
fNQA7zWNYeemjWxxPgeNAdcuiXFYUmw0tZ5iQSqI1UNsCoFVJeqXGiijlqhOgIoVBm8I+sQaNJCR
tOpb19a1EyaKbkldxMlweBkcYTxaUZllX9JXr4z+HfDND6XdCyDLoikjddbmntuL3drIWX8TJqmK
NTntTQnBgaLAlBCIhTiU8VEr5DO48syd8WidEWWKTAMR8csb41tlWIHzY/Sab7RXMTuhnR0oGuVo
82xhc851dUq2M9nqlVqIoAUEclKFFY/cp9hbpk9nNv5BU4hzTrYtSQI9UzMT3d8O2FvRF+DbqKKV
PmeVI9zQ5jqc9i9of2kAyNQaj9zTcpSa3VWV+sIQigpqZJy1w/RY+7nd/zAu6+v5Y+bz8F02d5zX
t8skWhNZwl7PkeNQXwp2EjqgPeiW+KM9aR6YgN3Jw/7o2eSlsLx7plF6lVslcSXmqkrRUfbDXnMN
n66YhIcYOdXk4ingGBjaTZ1/UMmh0eGK22B7kIIgj0JM4UXmw2wvTnUZG5Zu8n22i1zj4bqT4iQb
KuOjjCQWpbrB5yTt8wxOcqXnXOTmk0MCzqeJ+iGQtZjvl/VjUZgR7rEB9JIxGhb4fOxCRapcPF8/
CrXwT/e2ksR8sbgkaRnIkES9jYJGYY94K+94Gxbb9r6Sw0QaEds+ZUYfUZQWjNiwNYx1DwfRo7wJ
yv76obYztZU05gNNdSjnAhImMGdNWGU0b0avuCkuvuy6pM2kZSWIiQ9LrtSDSvu+gRZ7GphEdNEO
c+5Q6abCrcQwMaFqepLMAW5PtbK9cQYZ7l0Kqyp+a5bxhhkdsCldPxf93dfUggkMcgmA1k6GAwEN
kC30L73eWsJ0X+Weyltu334V/nU4WaQJ2sppNJmSJVUPWcTXDsJb9iW4r28A34dt29iuFTv7PTrR
Yk03KYISmEQftWMIpI/rB94uBa9+BVMKblUZBcsJhkDBgiQndgl+QYJtg9CPT4Nr/i7cysbMDg9b
bvsxuBLM5L2RkSxiXaBB2I7jvbkkj0K6YL0QyFxLv5yluU0tWUzeSJ82jpnKbhAFr9fPfl27ZJHx
NkDaHnIkgXSR9Ouc/gzllHe5m3FhdUbGy5RjFIU9LSrOKMRhRgS8KcRNDxGud7nPsGRMuR3JjjIQ
XT/a9mt/JZnxO3FKunyu8CQ1zlNpadCs8MYEYER4/DNYGAORFuOTN8OL8QONWQzX8Xp1101JFhlf
RIY20FH5wEBOKQ2WJoc3i5AdEj3zjZQAd03jtYY2HzSrI9MftLKnRJOTUtVgTylKi6Wp2KH5Q9N3
gewvpRtWt0q2X4b76/fMOyTjoNSoleQggfWEijGB5BydlKXawwXjvV9goh9chdcFXne8n3mHgehd
jRR/qZTPyvIQLK8a4RThOWe6BJnVPQ5JPowyLZ20U+qWwUmOH7Qisyg2WpIZHEXdrv69f7WLm1hJ
6ypl0YkEE4lOImpC08/YHcDL21PXN5wzn1fV3JygNlYCGb9TRolmNC1ukHIZ0TxNDPdCbjWRRamp
zWfh64KqeKTZgKWwNWWXPPP6vdezHOBwf1RUISplU1YQpceldkkVOlH7XWwrK1a/XVcWno+9PPNW
l1sWUqEOC87avEkeRjAO2XcKvqOAiYrncTiKeXlyr0RpyAvrmeBJpUSZNUSAzQQVjmly1IU6zL+P
z/LlAbCSYgQ6KE3oFvUiSmAgjiroZVhw0iieEMaRECkUxz6EI2ny6LZNylMcyT7ny2zm7SstZBxH
BxxSQlR0YOlEB92vBOvnefFF8LIUPi/V2K53rKQxaY0Zj+PUwng987F9ye4ytCmAjucCnBsMcMRL
nfSWl/luN0neZV7scPWpZLWWElXBp6IYwa0/HNsbQLHf9X7/S7AVVBJCO/ewSerKXubqo1UCXtW4
4Q6rcPTyEihXP6NP9f8C1g2e4smHGW3u2k/PILlwaPgtbuQd99nLUaDLfs9KZiYqYhhStAE8LlrM
8Lvzt8jun4M9OkPwN/0hcZvSFn5ydIr6jSvGcUk4V2ILrZNmQYNONUHcWZJQOLOpfl1S5RA09a6Y
yWs8BzstVh61LHAFHZPJnVxZoy5zRpF5+sYuli9JMxoFder01UPhjQIMZlJ0Vwxi0urK18yfORZF
Vfja4ZmEJ5inFjtL1KDk2jdCdT+awY0iwNX1wxe5X7yhHJ9yLdtdv3Tep2aynEHX61GR0bCedGCV
TordJv2/YFNcBazLGPLqsyKl0btWRDzO0dZMAtcoeKvIvEMwziiotXFOC7iHKa3gu+/1glM42P44
RAK4M0E7+tPQaKVHekvrQHTSRDpSUoRol3q8HtffvH/f5TCxPdT7ylAvfg5NrGGEb5V/mIMTgjon
BGHjOD2KgPUbC/JyXQv+5i33LpgJ6YsyqU1G3XlxEm5zwK+ntnSvQe2BOHUInxWfFhVBS2kbtrAX
YBbSXuWZ/3be9v4b6Fde6Ukei0UOWiy8XTV0LKR+l/fQ+Dh1KwXFt8iwyUjRFAe7GNNnLRFewWZ/
6IXBrtP9IFgyKKiCaeJ0Vng/ijFLTW7GLpjwo0q5BPNq4BDlJV7gFoIbk6dlf5NLvt8AY4xR1fV9
FgOYTuhsOnIKTtAb4xTHlnSgZevA5SGD/E15510iPf7qzosRBdZwgWL/SSaBgnI27R8UJSHma/d2
3vgujDVT5OVgyoOwaJ9/A5Sw9kt9bYkluBiDdLGpPJ7kU/GV36LiWS+TPXTEiPqYYj8D/3YXmL87
+cEQfhjKswja61m6S+LZum5PHK1hJ0y1RYqznk4SzjFAI5/6Hh1q9SgG3wmauNdFbfu+vy6VHSmd
1VlRlR4OPB3yr7mo7uTMdK+L4HkHdpI0GFDGEkck/AR1LDy8PfUt/hYA3TX+1QEDD5yDKAgCgyhD
EmTcghTnQmn07x7k7ydlfBRQOCuJhGh6jUlZ2GowelrTOH0mvmgVViVyMed8RfZqNVGTlBXjO2Mc
SSZ2JJwMzTOE3u2N8qDXAWcD5JPJUxlAMZRNSZGA6f4J079S9QScbKC2scOb7I5WWJrX2gEt7wsW
zP53BBgqD9B6sgRWdwMw8owtRJHUxWQZQAnoji6SOqy5Kw+VC4ofK3JNJ3y9rjpbV7gSx7aLGoC/
5OKkaF4gfR1QEdM6zgWyPuVyHlnWQOCjyii5M9+o6MN4GqZc8cwucrVhvIuwxmaFU77Y1Qhai+vH
YZNxVhrjwdTJDLW6lTRvQf/tGDYz6rjtJGInew68/08U86HmXgnnpcXN6UVi51G907LRKVveaP6n
TilzJPaZEy/mIgQZ5BAf9dNT65sPygO51X0JrEfKnbCXeHUutlF6kWiCR0tT8ZD4hI4c5BgWDyYd
l1gukwV2u/smj+9qgvX2dnDDGoM75nTWQ8XrFNntpZy3676plKYhE9i2BuJkxpEoBYprTdlLXqo5
omTYSpBxPOanwsWfM76LoD9hFVeNwCwEJDOip9/SNmnpY7n9jeLg8UkCL2xY65cDK4tJUYpqzCUQ
kGDRGQj9wDE3gXMNqvgLy4Huxr8iwwpBSlHfUVrxEiMSwau8a2p0MRM3BAxP4/ecRwUbcPGL0A4A
IzV4rQjMktFdbTbFpAuwOTrHAVikyp+9qOzKrvL7Wt6P4RI6cbXcaa3Bs89PK42M5E/+Jhw1KSWj
5Kk9Oi79y3CKd9m+PFbnyJcPvd0BoJxudMojcERA1lTv+8d+X8R2YwFLh08ETlWJ+Taoy8uaCBhw
0MN8agjqNUlIEVOiIdo+U46pP9Hm2aVwHti85S8277gcHxjAiiEZpvjpnaIYfV7HbaN4QktctLju
9VK66fKJWHXcnFoScpzUp+4LK5B5sDTq2GDIhIh4ERiRXdzRhnWK6ojyAFhgTOOhOgKwp+LMpW1j
i+WsYMaGSTTGwSIHmtc30i6K9FsCtKc2xZjwAhpaaTB+D4H+W8JQ2VKKnDfBxSd+/qrv18xY99I0
EqSYWG8ArHyFyWR114BWJAeU9WCprnAPJkJffyluyCk58MjlP60ts0dn7L2T5bGmBDGXjhcmdj2j
+DaI1nyXdVb4VRm8DK/TW1EHhcPsyU7uVbb+1CVOBr4+0UFfUO5usoJTqt2IjDI49KDhGgW9Z2ku
9RQjbjJ49kBUt0+I5BnkhLqtcz0mbmVLKDebkqQTsN+g+/DRrSJdE1E+RfYCdvhvlMUltcE9/EQf
pxUgxXgZ56c6EL1q2K2hSbJpImNitKxrymFJVFDoDW/AtDCtZl9gW5RY2m3z23iUgXDNf61s3uRK
JqNcwpwJRFAS7Md1qj+AfCcdgyPmEnlKzJPDqNHcDCCPA+mFZ2qGu3T3ctR/wxrw7yIuHLFswe9C
wGGe7MWhckMVhaF2sMqg3SvEvBd6Ffsag63i72OS2rkI4A9NsLOY7GTxtS40W27BHhjWgn1dBXi/
muaDq8DaGoUyRmCyxHv8KV4aJ+obWwv+Reb/4bszWaWSTr3S9vju8iTbImqMZSO4/+IgGkguTYQG
UdIZEVqFlakkAdzBVLR21hwJODUr8nhdCNUV1lGBUQ/aZIIwG9CxH29LSiRJTpMMvZPl15gDQQ4j
odclfKogXExkJYJJiUlBAsMA9S1GNno0ToBPZ9q918pILzACyTXJjXwfYfT9RExqYYZNZSwAhfbi
XrGU8GutI9BhwIaIvFxiK4dbi2LX2gKhTduSiLIXFC9h+62PUldK32LTJxKgg8BLmD1l0VnOOO3L
bafzfkS22JgFfUXiocYCVoipt8WRrHKycr9NXNRK0HdAARAZnaMXHNPiKAu7p94Z6byUITWt+kcy
v2BkmqMrPAGMN9UXA0U0soBvcMgA03wjVA/XlXEr71wph8a4ziGv9EWmr81OEWyDhE6DQVhFELH0
GFtDcBaL06yRf2PIq8/F+NE4aQcj1QNg4qgRskpDBrAgpbeg3OScSjrP2DTG+yUzwtRS4OUS7Qen
QrZFYaApCUF713HxfHmfi3EeY4oerzLgab1oD8OcgHqA18vekiCjDqFohiEaJqvpDVFikIvCzYrT
15Tch8PMUekthVgLYNJTQw5qIV7wXk+l0MkN8bcctZM9Ct2vMRZ3bZ/0NmmNt1BXeDisW3FqLZnR
dbMr66EA/KTX5rKVdTeVXFgTF3dryxuupTAK37d4Z7UECv8HeWrada/iaE1HcU/f79HBCK1OsDCx
wrnXT4Oq1OuvBTNKj1ypC9IMxyN+cABvS+qM8U40AMBF4azNA9Bu4xqIZnV14KX+m9n3WjZjBODV
SwZCUwDiZ3fdT4pSMz5Hzg/lPnijk6rYc/Bjw8rwuoq5jFfckzNWEcappIQ5TDB7I83DYlqjq9mZ
Z7rq13p4nT3TD20RFOS8fjRPoZg4q4rqWOt1BGuMF6tUWmfEXoWB/uB1F7p9PkMhsqGIKv4w58vq
RcQ/4XaXH4E/7IOX3K2fKSaN6GWmnRw7THyZDncFaVOTV2LZ42V5Z+YpCiYA3JKdaLD13B4eKYYw
ccr9IO1F+ZLk/4Mhc+oE2CQJR/rrxExKUYxExlQGTkzJGrHVhVGGyKEvODrKwBvQ3PyM78LYpKII
oD2BiZpyrY+ym4qNYRdownrpnI+8T0k/1ZWDse4VZS0R9KU4WHYqb4CZJrxigN3vv1CC0uErqvk7
1DBvCy4YtsK5UTaTqFNBByAMBP/pKilO/wJ+Bi/4QhlzCrxYLxhH/gSUaIq9U+47a7LpulBRW+Vr
Y6eP5ggT4m3Pb4UbgNATlEeAkG2ytGxGqwD6ccA2QVUKImoEcWSr2cRzjRvlTXkthXFPgSKj7gzE
VczSV0+5m/uVCzZnZG2Ry1sS5B2IsdUqKwalEkBSSYTX0SwtlMed6+5gK4AqRDIA7w1mKcB8f3xA
yGMpp1NZXCiHMWae+nSti18w3LKKtRgmjk3FYADZD3fWjLNtRqUl1oOdjbzF8k/9dRq21nLo71i/
HgMVfZEgwbSDpx0qb9j1mOcA4iiAy6/f2+bjYS2J0YJZNCYVXUBwKZ0ogCAdCkTD05pPOQgeOLK2
zG0ti1GDcMxIUqWUqxSbcCG20zChb5lnwcem4a7l5KCbOoeirq7CiyFxY0owvZiH7TBHiH8lAl0e
2qHM81vb53kXQf999ZX6vmj0Soc2tO7klA+Fg5LLntyafuaGWKvgidvW8XdxjI73XTc1ggYdl7GE
7siuusseo0seMw/gj6H9TTrqRUvlnA+3qfaGaRLUTFAp1xh1DLqxQEuxogdN7ubf8ot6kic7vRdc
iiMSNVYM5DufN9619QXRapTgpTR8QpGRKqitvICuRvaG6kuKQStx5C0DbgUeFfpBq2cyyv+MQiqa
GQxYg8FgetP3VrF0kjWK+X3SIitEeoF9rZ7jdbfSh7VEJn1QlipOugUqI2eFZwyyHZaPIEjzS5nX
2tm6PXQ3JFXR0YqW2Hm82az6SUpKoCrV0VkcCl9PeKNgW2qxFsHo/9zMTWPGEIFf4bbxrpAFQITz
EM54B2HVvohjDYBHMu2i71OttEegA/8LBV+fhP6GlSV3qRbleLDCrzuYo3tK7wEegCm64HF0kh14
hVGzjb9fl8k7FqPdRhaImRKjemL2GK4dl34XhvnLdRnbH0hRDVOXVImwxe4uHQpFqfGB6lg+SMXk
6YIiWVlUclqlm3IUkWiShpK6zOKgxIaM4iqgWT1VOpHxXEj3Aw/z6tNsBw2JwFlR4AwkjAOwSWLd
Dnmbh9jbpWSYLdjjLmiMz1JiZ9+XCwDohTDsqJWO8IRCK62086fat9rQH34Go/NVoWdSTcnKWlf9
MWMyIXGMu+EwuBRtrzgIzv86xI5zI3yhwEebwKrG+qg4lpNGmAaMFMuSnYmJNTdvav7dSDiNka3n
6gdBjGuS42kmwbjQEavRbe7yh2Ufu9Ordlfsut9xABL1edcg94UpvAr7fxNjIN7EaRFhZMKi//da
0C5zOWIF7XZ0S+nSjI6JVe20x/AuBtTqJZ2reMXEjaBKwCGp4n1horbDdmrqVsd+2ILrTcUYPf0a
+L0E0fs0TK/quM+WyhFFzk1vFU4h04RYBeBtcNAfvc0gl1JCVMikN53sA7+1Msd8EB87PHgyVzya
e16H6LO30SUDwmgERzD4dEzdLPMiaRWvrUq7Fg0bcYjjRD+Hto8iGMsgcYIaWYKqaSSf1LT2ogIM
y6VijXXHCaKf2Lw1ZAXr0zAhoezlJKvzEH37Rv1mlACvwZA/qldHg/yWldkWI3Twk/NstodWTV+H
qdnB0aZy4shD+EtVK2Kl0o8pwwRO2jb7UC/P9Vy5hfGlC76N+csyAUM7UJHhR+gPJXYvTpbWzzdj
AEBv2Xxoh2yHjlvMucEN50LPZUo66MABd6xRZV2FIUHLRylpZQ0JcvyN/K4fMMzt6a5+XwI850D7
01yzo1f18e39QSQ7AQhasrjssP/hmbsC2HSVl2FnDnRIbyKo3v5NW+SjOCYrH0WzKwoD4oIsOZUA
7J1FF9HLGkyRd5mfgxJEqbImqQRZJKyNucygjfMe2Eool4Dzc3HSXf8r/KrtOyxCzE/1bX7LP96m
mal4gUpEIpoiMj50IGFr5kihvTKPfDMDUnIOdAfOyeh/8umTrYQwWmL0/ViqDdE8aZnOSy4eZqFz
xbzxlKo75SpxRYVXDdq07XeR7KpaGg5qEbW4S0P8UgeJvdSpXVeKXcYKx7Y3pgboZ/vrCi8P1pUN
6NGYleD1Bby6K+1RDTdv5fsAUzGqZdz/KXoFDqJg8n3xZ8lRzvle/CH4FMUErAn+9fyJd2zGpSVi
EdV5Sj+nOR/qBqPUZnYszNxVQ+35uqiNlsnHczM+TZYDQxoWfNXiVD2Vh2Dfe7PT/AFxdyKOtG09
xWybjhIT0dh5gao0Y8loVbTQzMoSQKIMdHGOlm5EOXqgdxn0N6w+JIkbPZI6NFwxhE/ZWvwIJUs6
tt256m+KTMw3P65M6hNWMkWsOAcaqJu9NLOUH8Jb5cWuYjraUzdjB3fci8fs2XwC8+j1j7dtke9H
pXq0EhtKNRn7En5bjGbMEpxRdnfFvrTmCZjF5jFvg/11gZuKqdHtRaSGSLxZN1qHPa4ed9tk4DYH
s9oMsp0uOILNa3dd0sbkFD6jpinoyyPzxuT5x7M1eVF2/QxRNFnR9x1od3I3dBuUiRY7PE+03u5G
Lm/FZCMd/SCXdTmRGejdpEKucgvIeSRI6RlEgTtJtJpjhwrV5IIh0QLHK8b0se/RcgcG6B1+crPv
B2cdkVapXVaM+AHguvQbwMcBVXuxy7t/AF6xGYRXohg/Mw5zh5UmGhW/Gv5y+sNSPxzkN8pUwq97
f1pav+RPK3mMrxFVcJS0C46mq1igmORXOdccLWxcQ4DiRpXTx/1dFAMrrwFYjQHSFLL4S46lQhQK
u1CJ7HQBpnm8gBbSUMWXrOxCq6rF3jJFg6Pq245x9WNZP6ITeWkT/Fhs29npSyqfhWqyxtYn816Y
bsfGlY0vqnqUC97bYNNLriQz3kSelyEL8Ob15mQvLT/S/vW6bV1oRa+pGOs3xrAKYgFHo21R4tY+
YLswYD+jU0d7D+3zdDQBiA+EVgAXNf7kK9ivyZ3KNve1aPG63Ns3rWuahvcQ3prsFnPUt+1SBQtN
P2l9VtqVaH10VnIjO+J3XjmTpl/M2WVJR2YpiaKOS2RcGAheQz0M8ZCWW+OoZvcgO3BLXXCM/hGT
mhwHvfElPwhjDKwHnDUBUQ5oHNX02eins5Akh+sfc6OSjtOsDsQYVZpGeSNmEt4ZmfY1mwZnnCvJ
mkpswnbRAPTg8WnqUWas2/EMOqh9UswcfeJdKWMpyNEIqTqA643y8m0OiSOLqS2WhdWr2DxDw/36
iTfaZzpWGUQUfUwNkxFsWTgS+1BWAPl/aUimOwAVRkBlpav+XeWkz6oLUkKXVolrdLtDWzvqd4qF
/RHAYGS/ZNFKfIzSn3vT4811b33u9Q9j7GrMAhR2tQmd9+EkCqAwi2Ln+tmp6bPau5ZAP8Uq4ktt
lpr1jEQji0F6FP0Mg+/y9PO6jE98XXDTuF+MScsmXjCI9R+FAP1dbTMJ/ifam7capsIzcCH3wGyN
7eQGvPEIvvpBxvBA4F6XTGP659O9C2YUKc9IV+lmj3yGLMq+6kV/mlpfTZrBkmotsocZTbyonPet
KHnXRW/09T8emnG6wOGbR2WBE5o1oBjmN0tnt89CiNWA0kT3VbJFrHqmaFIWv3guaev9/eHCGb0p
RUGvYxryR1s+5A90sbFDg8qwzAPQhZ3Q4VEfcE/L6FE66uqgmDit8XXxhLfRR/f5pwJsdk90sPe3
0x305TyZl9zQg1z7wMw7dUpErIqCZdsLK+CaK2cVTwBFe1NazvDuVkj5cKNM9jiTRI3mGir8B5YL
Cx/OcFRdyl4vODweVt73YzFMAyHtg4lSc4Uvixf8LpzSJvvkhQDyUj4lruDwGtvStqXo6NSbWBD6
NOjdh6ZZ1AO+X+1W+2mv7EZXAhdS+Su3Y5sSCyA3fVYPyTHlt1M3fZCqK0TDYJqos/2xuFDKGYV/
rBYcoifpVN+gAenAOeyLo9JYskNeQ0fhVPo3JtthniuhjIkgaM/9MqsicgTKVw78znIfgJqdwg20
kZXX7v8+UPRRImMicjUZUSMEqof3jrtIrd8R9MO7hvfQ2XjEfTgZYxM9WRZQ6V2SMf3NjC39NSsA
VUMA3PBlsOkMvbiLnud9XVhCYskPHL+38dz4IJ6xFC00gOQwzUhzUd05t9XQuk0mYkJ5TpITQdfB
0lITI2txjypgaLaWmieVl5pk4HjgzeAJfTJkQzTBPctEHSWVe2HMUYBJl9zq9N4qO14Bd+sBgjby
uwwmwIymEkctgdlg7cVTvRQLKZKf72JgztUO3fGkKW4Dp4GGNtzu/95TgUqtxDMxZlYEAcy7KH+A
7d5a+r0SnppZsBrenO9WPeKDIMZa6kQmwxjAz0q34QMF4gY1wG1uTw8d+kXjvjv/g4rupltYHY6x
lzaV/+sW0pfiaTmZYNvM7WYnfMOAJ5KwXez0HVd9eUIZ4xFmoo+NhoWuKrgt2sdJuJu54J+bFqIR
WTIwiUthKz+mQ0NZYKUnxldTLfnQXYBOwrPqa5585I2qbB/nXRTzXhj6SRj6GAWdCmBcfXyoldgy
yPN1k98UAvoecPhgJxgklR/PMxIzqdsW02dt0+kWEduXrp5BtDsl/yHtu3rkxplof5EABVLhVbG7
Jwd7xn4R7LWtnLN+/T2cvd9azdZtrvcaMGxggCkVWSwWK5yzCiL13SNtGJh30g1Lxgj3uaQ1r0f0
tGPlsrT0O+OzqgtPNPsVFxGFiZknPAOQl+LbbbR2BY+TiSmdUo1t2nZuSInbDqurAvFZaQGrGC/o
bjaewUuT2HI+Hk2APccT8PGN9L3FpEI/9LeDguG8CTmdsXGWpT8ORu0lnelMlipoD9qPTEyC5iC2
Kjo/+2mVsdq1I9x9iCRW/l4tGVDXbsNT3r3RznA6JA61e5J/jaa/rm/7bsiASXqDNTUiYuDOp2FE
iUpyXNtmvdp9B1Yx+UHSPynq98lY7BgJrkoxBAbAfufl7vyWyR3P0MiieCwhswmn6rQYpuxKM1j+
4tbCDWfqILm29PnzdUWZc+OEaiZWFiN+6LBBaffc6nSjHHRJl0ECJFX117SVQ8xltcgmaLnqGmSM
nOvydq3cQtoCZwmqUs7KLYlWs0VZLKbedcW3lIgevLvXFpVRPSUEc0oX/RTSnM+yTOAWrJf8UbkF
HVtxD4z1t5KRXzo0aL8p6IV6TA/DIxrND6ZnHa6ruBt+wWFgOVHFZZPp52sa4ZQZAJP6O2OU3AxB
5BnP8pHF0/1P61HUP7+3pDjO0BmzhehD4Jd0kkK9NhbV15raHoovSyPKmrDfwBmJiuk7Sokia6jC
c2GP1NPFwqCUgvTyjMFjrCQm9Bxis3iyzezIF+Kf7+qkayb6fVD2V3hnOJkh0LJTdHBPjuwsq8Nw
YIEV4qDGCgYJV71BT/x/sEzU3jFDh8Iuxqu5I4/plDVkdGo+Xl3odazCT6ayTIK4bTcBBas0MD6H
MTqcgnPbMKdxHkiYaH4h6bd6jClbPaqP5ty95FN2o5C0AFpn+lTHC/oNYkO1abZ+u26fzI/wu4nS
nYxqq8KALvjdlIpqknLMvdYjtQfyUg09WOOJHVbER4uSR3JRjnY3SaJrKjXREYtxWz5cLaqqioYJ
KA05MAU6G8+DG3IyDpHHCk1SUGFanoHb959EDaZ71/dWMLOzTQqoC9M4XapF8Qd6Y0iLrVmPA/gR
ry/onrHq7J6wcKlewobIGiASowiF11nH1CJgZYrPFETAr9el7KqykcJdD3VtSM3YIxJR+2dKj3P2
ki4CEXu33lYRzjJoE0tRj6k3wMPR41IaXzK8zefyVxLRxE6RDFy7703zcl2vjyLRhT3+VuyjyLTZ
IxTHu3ipcMmnRxYwVg5DRFO89PRfHqkb9T5ujo0gbVwmBUaOaZTlPm5PpvlQi4jTdh8TWxlcUBoq
XbqAUx67FFgP4212mO7yB8nDdHMwAHY/vEmfRInUveqfupXJXQDK0s5FE0MmfVn96r4/YioCOV4N
qUfFKQ+MPCpl01sijymwSB7YUM9IEY8S7vI1Kux8uJGUUyUL4hPB2eL9pRbryJj3CIq6+Gmt0Ckk
cIa7l/V28ViAtDEKqqAuNgCw+eOmYa8/1s7DONqBaAIGTXq8bu17JdOzzeKumSkiTS3hwQFXGB3a
+pj2N5giTL5mhgM6Cus+OmktBmtgMKf6NCrvBtLi4se1aFk5Z5JMamvSGVqvVuLq+SdTFz1nhAvL
ORNLkkYGQgngHUALMzSg4jQe0CuY26xQhrkvEeXd7msBhTGLKCoKHmiqPt9K5GaSgvUt+qO/Ar09
8+IXyVn+An2OH3/Svesb+f84db+lsSXeGE6Plt0iY20MnZfodvE8Bc1d8jN/ixK7vK/8MsgeJqSG
CyGY7P6x+y2Y/XwjuDTUaZnppPrt0IaP0RJKXgX43JduMJT360ruhAp4FVAWrqNdyuRf81rYTl2S
oSQ3zYVdA1Wv0VW37JrDoD0k0xuatwRX6d4eaoTgHWIAzUnW+W7oGKyQa1aj7bJ1ATQAeJ31gFa3
uw8o4E/CxjrmjbmrB6yQqM4AaYRYaM49X0o57QorIwuaPGExLMXV38xPndsdVeAjSoLX7M6Z2z61
eNWGdDXNeUTzbBNGp3qoDkSrRHcpM3FeIbTiyXjGA6QJ/ztXKFG7HKPq898EBrpj3ODycXq7OFZu
h5SoKypH77xZkVX/LY/zI52qNajZopqJCY2nRdLsyljdgr4l5o9JFvXU7YQnmvWRxTcB3KLzDx01
STJpMLCAcS978tS5itzcULkobIo4zwE2Ug1o/bVwSjMMrh+Evb3biuYOu4bBa101gB1OGnQtpSQ5
oJIsQJ/bC4TO9OMOdjc1LZWslPjTWLzrumSTGCgo6eKYYXyUwuK4EHK/lvV9RwUwEXvbuFWPuwST
jtZjC4oCP+kW6RhaqEmYyeKmlZ4EkRmZrhpmtcCB7rgxVjBlOTUNx49/JaPmlCpyLxn+Sv9Kh6do
LR1DF1RC2Hdzx4EACwAN1fiHYqz5/DiYw6rBQwPlsdPr2jYV5Z6Y08PQ9gCi7jLRM3nHSICHCI3Q
ps76Mzhv0o7amMUZYhXlwXhoEpTYU79w1GN2jL4URykQT1/trCGbOkCDIPKtl2tY130yVKxTN8fq
Zf3XuvWX9c9ne4wzIZxxmPlUZDFrLpP00ZtNNNsbP6+frh3zO5PAfr650TIVQw05kwCIfme1Ko+M
92GtozP9vhEiouy4yDNhnMtSDLr2ZovsDGi4gvqVTWjTe/q0go0XeXdfeMfs2OCZPC4OAlhEajUN
5FE7uo8fVa/0IwBtAGnLBXoEwOvs9Mk6ipJCe2XWrVi+Z1yFn1oKVOMQnrBWJbQt3ZDHxkW3hy8f
rGPliXD1BZtocNY/x8ANDEe2ruQm1h6BlOG0uAKsurCNXBgnCHaRR5GV1zkuGpYZ1l4Gr7nPTujE
QtheJTYQ/DFeKSr97aUVdXRcUUxjA73LuMhIZa3c5Qz9Iz2WR1Qeo0PnRNjL8Fh7zTHDYPYCJD5Q
j7OUIpvPFk1a7trR5gO4K6iqBiQwCqT5wuZHbXw1isqRDcMe0BVw/TTuRe5nqnJeM246axo0FMSG
U+8yQrAsoPfkBSwkhxo0deOX6/I+7m3OS5/J4xwMHYZqVVWMp3aIMpPlFVMX7lgADIMuILQoXsYw
fwKaur8Y0kHuF3dRbmvZH+vsZJaAC0kSv4tqv47yIE5VW13NA5jtPTKT2y6UMA9i2uaCKvFALLu3
LCejOXqfzCCc0AoZKTdhATI8uXKua7Xrmjfbxfm0pdalVprwOJ7rL+v6XJMvky64cPbum61Jcp5s
7fq0jxaAu2G6wreK4l5Jqs/Xtdi3BcNUMHeLZOVFhLxaQxcVSJr6aO9/tPzqGQNYnuFoKMHY7b+Y
pBMK5BIoS1JMVTzAjTS/oucezRqSY3j0KXzQnBFttiL3vHuqNvoxP7O5eoAGb4WTilM1Z4UT0pep
t7zSqOw5EmWf9j3IRhR3gJXGrA0UtNhFIDudbrNBngaZUPwF9OCKXI3hhA8SOkjbO+nROs6ibv+9
3AOi1N+byR3sEEwX6VjiC4ZTeDd4YJD7kXmGr+Algtat1ptcKegerWAMMtc6Sq8CW9o9Ehvx3Dmv
hon0SQbx4acRfvpziX5tlqaK7jBb667fGj99qt4EQnevpY1Q7hz2+UiTgo1r9e/pa3FP/fWY++Yj
qD+O4yl6rV7jm+oBlEPPArk7T8uzteYOZ6w1NDVY4mo6za4EcJIZlqwFUkBAXCd6hu3f9siuo6yg
oPrOvy3LlHYYVUPmlg0ALCtGXpPkFAFbEhe+jISEDtY4L2/ExMm7aqJ9HD3CmPfReYQfqhjDHC+l
7IeE/hwS+caIwH7YW7Xb0+YUj7Fql2B1AjJ+AnaiHA2CWYcmjlkegusLztbz4hLZfAi33qpVSFLL
oAPDNnF0461JKJAmv8dR5E0TCteTKnDwu55jI5CP64pCDSUNDp4MwNRMkAN9NMl9mwOzMlmO15Xb
SytjaPufZeaRfuoCCL1gsVNwdIwHVoMDMbYvH5Ftui0/MzoH+kOUyt49rRuRXDwXdgqJ6wHYVAUx
baONwFZr6l6UxSIkP3U3lttI4lx+gdpQ3CU6C63CYAYSKz1Itbvcd18TDzxQEQZJ1PfoiwkYrhnl
FTwLnALUz5mtfBK3vAu2VecuBEDgaAkiZ9mPkA+KXnIzdGv6ZdVjT7ClrLJ+xWB5fMG1XdsJrV2s
JoYY64bBrFSoEIhBVj4Ylq5J4ty+nNetSQy4wMmZPPXbeKu5TWDcpy5jXYhdHe8QxZmD8lm19Tcd
uL/C2ureEMWZ/fKuXynKmNQovYR35gltn5gzqx+qe620gUjxwLjmFJAHZKiS1MidIu2OmZrFBQxh
ZKs31pf/0Ft29jncpUCLPEyKHpvcW9/W8EiGJlAqw6ZoQxfsssicOLc0EcnUJBUHt/FGV/ZK5Kzs
+KE/dK7sI0kMMtHiJRGmiIX+gnNOeVIv5mohrGFzfXFtQ65xkjz9ldiKIwEmzNPJMXfApy7QV3Af
8M9OPR/aZqDQl42nsHJK8rU9GEEO+sDIF41+7mXMtvvIvzmboU+WAmlkAL31xxpNeyBye4oP8kHY
Uis4rfx7U9f0KrTAKcay/c+Mqjw8WIGJq1xUVNsPgH97Q75WHpeAGGmYToxtno20IQcIrdhwBoMC
FD1s9zoSztaQC0tNcIWlfQw/D4cXHUrgWBW4oDHTWmJcLBBNLeyGYxvtOF9kdqMizz18fRl/QtOl
I5HWlgwtyJvEbifRtbl3+tB2DShv0AfoF91GUdUCMENmbSQIwogDWMmRHojlgZjCYzgOyBNnzYEg
DyR8WOyuq6YbBMoynDA+JCPLUA1tPsNiqqBJBqedUNVDoF2Xv4xwtoEHDDhNC3jq2SJiDBLJ5ru6
rDXUl6pFi0d8O3j9sYO3zz+vHhvnFbnS3dt7o6fFxQlNkyG7a8F+tAeztd+l2KUhWmjZK3F1MLAA
8hnjKQnS0i7wwJF9XN1grmjsTBRHMJ/GX3PbD+HCiJxoddJJABMD6iNUzvCgQaXxz1nM0baL4/7P
xvI0DBFIREZSjbKv9D1xkjTs7TJTDgBAf1S00GnS8ntElOco7p6LOWntOkYeYyqLSRDx7j3/t9/B
Hdx1IRSQSNhkM0WHtoKhtTUUufO944rpc4z/gQEC28hdlPOcND1JR0Y5wcpj8cMKdm4DKF9O8TO8
Xfz0kD6lmSevbgu07u/XL5O9CHQrnLs7i3nS5nwEvKWcZW6RL/BQP2szda9L2Ss5otPst47cXZlm
6NebugjFj7RI7DiqTpZaeOOKe6TX73Ir+jVm+tdpGUonztvOVujwdSlygbK7u/nPVxgy14ip1SnY
x+kk+6n6K697NPXfXtfz+mqiZHee6UjS2po1gnp1vFJXLeSnCqWeCr1118XsvcN+r6Yhc6ewJIuc
L/GK+BkIr2HUOCG4vPTGw5DciaY/GkPE4yASyAXszVTlZagOIG0KT3IxONk8+an5tZDIXUpu5tQQ
KLjvXDc7xZ87WnUxLVlRHBCv6IZ04xcWDFSY8ROFHbsubSOKuy2HpUtKo8UJiMJ48mP0S/qjurSu
ryQ6Rl4qLTs0ilUd0M23Co6FyB65iN3IyKil8WpgH/NHbZRym0zmp+u2IpLBeZcpjdWS0ZT79VQ+
LiS6U+P423URu6cbgGeWgWVUgTnKyahUtVa0HLBn00k/NacVWZgeyPesGlfeiaoue7aIBhRc+Qa1
WAn+/Iyl2mim60AxXtzmuQ0r8dIiC1AUOUYUyEDyROxipgLP8dFnxV98IDEA5xsY5i5nzMJs+r9T
2gvok4EL4DGKYVTBa8/K7OXLeLA8AhqbAC8Otw6sxwKQDJNDgX75LJqV3DNYA60pmIWVlctxCWUt
ykVOwVXIAOCUGwszkghkhaTCe4azFcMZp0bktgHMJnAOJuDlGdYP8Kb/eekYEwe/NeHspmkmWZJK
xi9p9Eg3GN5KJzud39JcBDe545gNEIhplsqw49C1fm401kSimtQNitThPW3f8vp+LAQmsvcehAxL
1QkqVxogX85lLPUKRlY6mP4An/U37XPnJB5D6RjcxZ2D5U0EDrKzR2ciuT2awnotxxZYgFI6uMpY
u23m/fnZNuWPGQ3UJnAAuOOmjKq5SCsoTntMISMnBuQa3SW2BbBtPDYFPRI7pn0mjOm7qRR02jTI
LeNUliIUVOPuJWsoBmYHIIy1k1rZXTVGtjxIh7DVfwgU3Xl9Ys4PrwgYiUnQYXAuu9FLHXSVBO0n
eOeWD2hPfMKckAuecEGPErNqzpVAEMWRQTYX9R5uRdfSbHqzQ0PUQkO/qwNF/iusTTS75ECuEVHn
7Qtj9JGYQJEv0CInM0kVaYJR9uSzrn0t284PrQMmjZQ0dP/DCiosQc2w2yyNb3ovDAZVJ6N3KD0y
7APlpj0URw2shKIy7c4VgAkrGUNWGKpBBYBbwUHq4zXu0cCG0W1qk1R7M0jo0AYTqWqhurUc+rIm
AgDaW8mtUM42taTQ57FgK5mZ9rw+5yhtDuadZd0RURfb3jHALcr6K02A8vKzIFYrN2UyQBR7EWgf
7NWMI0E03LdDvseKNjIhBkUfg2Zw/jc3prTve1jiR7Usccqj3Nrxo4EaLh53haPhRZv6+iNzYFaD
blm0Tbk0APrZ9+GwHEQ3O1tB/mAALA6UurAiDOlxTroqrYVOmP/1y26g31e5XsH8QVtBC9jOVYBM
LCOyxHwG/sOd80EbqnlQYTzokDyqOp7ISaH1NoaNRDMLyo7JWEBVphQ1G4Ybxa1vsc5a25tAEtW/
plZgaA4eBk5xSk5sDnV6H/Ub+iu+Ud+Mo7BYtePNzkSzI7TxpDVNSC8lmfYBnD7god75UpCf/kVZ
bMdYzyRxu0YWo1OGApKUF7DRLxS4SADxYdR68g+89Uw7/WwtnoxEKLp//g2U4h52xPYLeLSDao0X
2lU56xKWf3XPjA0icdC56KiwWwZHm/n/aZTpg6KLBRPgsuXbdschbcAWg70t5NY1je9U7E93LPVM
BPfMM4pOrqMGKzu0mBg9lUfioZ7g6rEtFTemhSwzw/YtHVF6dOccnsnl3Oukzxig1aBaZgI3p0+1
V6NWH65fFrtWA4az/y0f503nOZIlOYQMdttiVumAp9ehFd4Ue5neM124054RtFYvDMx3ctpbFrNj
rI7ea/Bh5FBiHutZtHh7jyEQ8GHI14JvBQkDdx7AOtZJ0vT3yVvs2o9O1KtuFSc95OBoF/VW7KTn
gdUL6Dt4cZ0C5YLbLJCrlXNUJ+jlwGiIMcReEUZ2Rz/l5gBs19nGKITTK6WtpJp9fQsvvRtiNZOZ
v4pG4YtbKjS6KRp7mQKPrLencPAAO+K2pmwX08kIn68LuzwLZ8I+lmHjz5Sm14d6SEJ/iIHfJMto
Qluq8pH2dSdQSySJy+G0Orp8xkihfiI9SjFoFEfJJZGI6EokhTvbwM3UpElOQ58Yy+z2Y/rFTKv3
MZxFDd07qRSsHGZ0ZU3BPOTFmOdK1AYjx9BHrempm6rPWRnFjhGi9NC383HW+tquze6mHfuDPKWH
itaCqP4yXDv/Au6sg1o5DdsGXzBbBSiVIzRolsNzK7WZK0ej12bxAHY5UefWrnlu9OZO/qCaZT6W
Yei3jep1Y2mHoE5oGiCKjo/G/H7dPC9d5rmK3ENMKmQg0a5QET1p7qpWXtLFznURuxaz0YcLJvKB
mFLUVjjo+fhTq+VPDQE5pC4Xb9fl7EQtTBf2WEZJRyc8gkFZmWGRl6n04TKBb5XdAKrjpwnEstqm
T4oz3kd/Ac3nJ/qIE4HsfR1/i+ZPhdXrYw+CSj81Dkr2Gq73vXS4rh7bifMgE24Z88d4NwDV5SLI
tAa1m9VGCjHJ3aBf8SfGLWWA+Mbp9+tydtIBZ4L4Ku2iTyZociLJ7zuvuO/s+iGVnMJBd85tiYLN
t/kOACQHEePgzgpu1eOrtXABNbrjoR4GlxgxJDGcJi6Amq3OjXddwx2bPxPFbZZRr6aBtiPJx1y8
HZl/TULcN/YbruwV/85L8lRWC4pXcouOK8XtAgZD1rjdbeNHviJIRu05SgVj03h/gD4JjGncAUvK
paOMWYaFkYCexIDnQ3mojsB8vBFNKO4u3UYUF533qzFXOrJrvta+GgOSG7MI9XvXDjYSuCik6MEE
rBKmTJG5NUqig3kEtLJ93QR2Qm8Y+W8xfOjdqmYdSnEv+dUvM9DctrRrOIjB74GJS4CHC4js7jU9
hY6muddFXwaQ55K5azpq8K4aSyjYdhmg2+Q29ackurc060c6SSclNxdnpuozMJxEPZ67LmSjNGf4
tJUkuTYbyQ9HhHbZjymcg6oqnBoEyteVFNgJ4YK7WVq1wsohCYxztpw9T8qn6wJ2rma0HQOgALOH
eBHzGYClb3UjqyfJV+qnEEOc5nKfS48q8m1WoTlzLCzsXL5L0UGpIAoBNAPjY2d2u4njsn5Uy6LK
cbk0JHzPMOt/jGalP4TZ2H0ZqiK0zWqIAaZGkdDRhzkI1VIPrivNDjLvVpDvwNCSjPzKBeKqUval
QpnSdXusI0BBydReWyQ59MRZp1Fwb+9Zy1YaZy3DWteaVUJaaY2fO0mr79YuQsxcZ26sV51Amkg3
zmLQBJHrHfMsRUeSRyrlHZgKx/6xknTdrbNMuRvbORIEeHvOZqsiM+PNplJTXxorHCRwh9ROOnR2
E9+27eBd3zbRQnKms1hTsoJOGic+H8Ek/T0xiNPG7yH6nK8L2jt1W3XYh2zU0WaAQBQAf/MVrTO8
bphDF/niUDBZIFKHu27ypkkbaWKuk3aeAYCoxsoxZEmdeRH1j4hEcddN2qdUGRuYYAXsDAtofkb4
PoOtrKsbgfntLx1yd+hmQOjI9zJQNa9iqZslUHq1zjoDPko0Rrmvy28JnC5aUmtrNmLZ6qaQvKKQ
ksM6rt1jWGBYlGrT+PRfjOG3PO4iXaZYXkwJGqlJFURNeWMM1fN1EddVsvi2hLQIE70D7p4PaJqD
jHSWbZjLjVRWaAuev16XtX9U/6eOxXcoIG9vpVYKdcKlOGXDeAKfhdNqkyDJumsHqAQjvsbDEyWB
8yOEWltZEq1DgJM8j8o3GkWCM7q7ZhsB7OebM0oV5FkimW1Ltnqy2t60WX8YO9nW59X/D0u2EcUd
VCkKoyGDU/Dn8oFg0i5rXnVNUELf3RYKQC2whiEC5SPdfiSAHLAgI29lLwZqloUq81ALTudezATY
pX+kcH46iRKA28xU8uX+L1plQUwCNfTLUbLnKXQS411KRNR4u/u0EckZQonewDjODdib0nhZ1NhS
btmRBqAUImJCFq0hZxIdNXtNwUiYLy+tjym1x3bNfpaFJEJaEqnE2YPRJyEBDhNMrwysLkfYmTgT
6mop/r1uefuSTDCTGAZKInwqsSgaoNWZ4AkF7+QjODROqhze970SSNokCuX3TizAshCXYbfQXcFp
JU9hJHUxKPIkKXkjGIYPMWlxXZ2LYBPIZpYBkDMClAvQGHOuVO6aaIqVPA6mVXWyenUnBWCDUwIy
qUg3Cn8qakcfRThn+1IZgAIeDGgX4RRTkqRuZw1SCaj/MKBkfQWCRIDQ+rbLQRFk+deVvFjHDyV/
i+Pup45W+apaWRyMtB/tPkdCrTdF4+I7OhEwfSPFjLLdJYuZZjRlG7bQSa8jv0IDPx5BNtFvsy5y
NOUgLe9/rBQKrQpm/EGBcsnHNSa6PCcE8uqwfJ1nxOxh+vpfRGCDAKMvX7JUdUUxJXMJEUZnokcp
dOp8dK+L2Fk1YPkauqkiOMGLh7O/aV2KtiRSGlj49cvS3VZt+Ys2+We1km7VpEb3bF8H12XumMNW
Jp+3lqOqq5oKvlYl8X2eN09gPv10XcSF38NLZqPWR15jcxU2g1zXUVxDxPq1HUgwr69NKWpVY6fk
7M0EIWjwxqsXFxTwijk/rpB+WYgWZ0E/zO9yFgFTT6IgBS2WA82mh7Ix/zgK5yRy7nxOhzEdEqgl
L83DMlXvMaGCzdkzCHgkoJwowHGB0zsPIgp1rFWrGbIg6hL5qTdBHyZ14XxIlDo9jItKb6Z+/h7G
XflyfcsuHDt0A3wS0OyA+oMCsXYuuFw18MVqVhZoyfINDZUYn1MnXItm4sbAEb8u7LJE9CGNAJoD
KDyXmBlzVqcYCqXYOzo8jUp40+VVY89pcZyi4WtaxbMtmyhiruHzlCmmIFLbOwFIqenoCTExO8nz
m0y6sbZVBF2LdryJstA1rfZPA2im4EaEer6cckGtLOwlnIBucCZdc2QyvI9y/moW+p8GaoqMHDya
39Csjb3jAzWCtxRqimoeEPJUYExv7G9VKiLVuEyrATRShlVSHWCQ+Iezjx6MBF1JiiRYakde7PW2
iezGwaZlGOVtqCd9XR6MAJ0uQVoJ7q/L+uWHbNQSVZwJBSCd54uJwtAcIWhKAuCuH2twPyNprb4y
YNUWnZUPol6eS/OAqqDjRJCDhp4Lqsc1oyQZSJwEmvQgF8/yIvIjl+7xTACfh58zPBkrJSmCcp3t
uD7m2YuhCR6Jl45EYdcWvDCAN9FiyN0sdKCdvAxzFKSzFts90R5Ghdigtn6MMU7f9LdtI2gi292m
jUheLbA91uWc5UlAAn2xiVcFmaO+aCfqjJ/EWHaXdXRYxVYcZxWkj6ayKtokmBxkX5JDA3FAbL7t
bv9dU8flJD8Eok1ON3VUoxBPcwKTBP2vBtCoApb7L0OwBdnTbFefsmB6jGLXCKzWzg+Mi2Sd7O5k
HOsn8aDY5Vgn9xWcZ5HKtq/XFF/BZvyGZ/1EgPel3FStU/us9Ta7BaRB8f4B0usgo9c2dlG7ojNy
efliLRCXg4oAh5J8VOw2N3w/NLHSzl0WNN1f8VS4Q5E7WRqkSuHNKxFZ1uXlhHseDTWKolroWuI7
W2iERiZAnGVBers4OeaMGif7JmOei3xp3qvcb17jg36Tfv3joggEoh0SNxRosHBPsFXYaFkk5pqn
Fi4KBU8DvEv7MBO8p3ZcwZkEdow3EgC2biwgLMqDkNbPK1FuEh2kaYkiiDN3XNqZGM4b9HPXwR00
eZDogJnXQtI6XdqQP501OV+uDyCKjTItQiPDAH1DUHbUtWTipBYUSizB9b3j2rbK8OdwmWvTqowk
B4uriSO45pEtTXhbL4BYkrtf8KxvOYlFhQ/BTn2cy41yc6q2c6MUeZDp6UnXG0ylZx4xRIM0O6Z+
phx3zyb5uky0K/OAEh3ICYm3AMFpnmwT6NTXgzCRQsxmNgopS5F28pTnQZoWoIwC/mgy1i9TSQVy
LoF+OLNgH7IRRPMky5IRsVBiRVYBROGqk1EIW9eXKFkGt18U8xYDof3TOuKYyQTVMYVmvUsACUlt
MFeMx8GED2OZ9sNAxvlHn6XhMV5izBmjnh3QubTstE2WW1JGsjMsFFjCzUpt2iy9p1e58riEYeEC
JxS0VcCaTOxwLrPJztUVDhMTHQcDNYrKVia1FNzDO47ybD/Zfm+UB29AqloJjLWp1U9oenlLDfWX
RIf70ASEU5fLomahvXvxTCLntKJFzcBDjFOoAumsP/YP0+Amd4xoqXmN3sExLoS4uaigcRvMOTFp
ImmYlX0eyFHSfLOkrHTGtmhus6Qb70EBPt8OkkrcJZ9SJxyocpfNahjgps1fEfZr79PU4CdRj1xc
Wk7Ga21VkjviirGzbF6Rf67ih3k0QkHyR7Q1nFMcazMLY4KtQbbYtsLvOnpDe3oYljpYolgQxAo8
sMbWcGMH+ZqUKNHitNEkB4dn99Q0g8DUdkUAURHvRzY1wIfoiZyuVmhNuEsWwy4H4H/mr9ddxiXg
DNtpEy8A/IGR8S+nJUu1Mm1NVH99qfMiRJHH0jciPAJU49PiFj8KN6tdEfnbrmIbqVzIo5Wm1LQJ
MrZRbznF1Nh9JDw1uza8kcH53cykoK1vIMPM0wcQvR/NMnQpGuoTGTA28bO8DifQrXqTKQK12/XD
qPuylw16M/kZBdA9Z2to4jUgIYErFZljTi+FIZq62L1XMJ+lGqyggsG4c/trF/zBlAlKle0RoIvP
ykLcVcp8qxHps7tbG0mcN6jrTEWlUsuDoVueJbO6GXoRt9tHJHGe+4EdbmRwR7cstT62EiMPejdD
S77Xxh6w6hmoYxJYd03sYoDFxtjb/RcgxqCr6c9batlB+OcD0Gp6vpx90WMsM8YH5Ef0o6nfcnRB
J070ioLp+ulfsGeztwWvMKQgJYTRCHQpcOY5DEXd1cuKs22Q6c4a68VPwqy1Cbwm2BxWTEqrpWkr
42B5kYkCgy4N1stax8IJgj1zBa21poHGAsNHfLkOjVxTjh5bOLKHSA3Qk3pqD9ZzeKs89R7G/qtj
6S0H1G+uex6R1AsXUM6SmSAsSmblV0vCoznqia2OWXBdzp7xairrn8fQHHjIOMNSo3KqMh3aRVI7
fzP1ckaPYSZcxb3TqCHNZoI61MRh5E6jqY10qUFJG7QEIJ06OWhLGcRr8mCgNe+6RuyLLywHLLAK
5gCxa/xsF+wGPAuqlQdSOTzO+l8Z0noKeaLkRstbexwUm0bk8brM3XsC1ZR/hLJl3tx2s5FhoKzK
isD8Gj2zYen0pT/8zUwwAwptAUL6dYm7+7YRyOxnIzBrC3NGRjYOMnO9W8f+RNZZhHIjWkkulIsj
pOoNpY6D3KhvlprYmJR2VznouwEPkNpWwiSQy+L/UzPOVFStJcmipAXe1tObZKY/VqN7vr54u9a4
WTzOY7fgjGRsg/DYUvKlkM0v2ihHrpHWN6sE4P7rwnZPMmDeQQSFcQS8q893aujAGZmHgISzisw6
5uuIAmxhlK6qCgx/L2Wpaow+TMYxQ4WZO8tKY1BTWmCE9bva2qj3Y/b1aQRlpD4AeBBTgA5AW0Ep
JLLFvUTYVjAf64VRKmepHOYfKRrFbZzxLbpjjDdtgE42QRS7a/mYspBZYhYXA2cfjVSmyWSWUYCu
R+KVK6gEjWz5cn3TdlVChhk+H2zSqIhx56sLCV4UGRyWfGLwTioalf0M7OeL23yp70R5lz2DJKwO
oVOWRefdYz3M+qrNLJLti3dSNg9TIcW2HkY3ag+0+eu67S3gVhhn/Q0chSLXRRTIQ+YBXtaumx/X
Jexa4lYEZ4ny0i1IYcEgGDwWYYOob8XTFGReEYAJ/B1cm05h+aIc3d5J20g1uRgFkAMjuoPgr1bj
MEUAJsd6an/avIM4CDVYjA2j8oC7jLOLiVbo31hHZEUaJbCk6bsWTSe17t6ur+CuQSDLiKw84leF
T/lUSFWsIAvKg0Wr7EVaXKD3ukZFnDoU9ZDvb9ZGFhdqhHNkzqBqzFFt6D5Hq511j50F9jPJQ4XR
Hka8BoIBMKqW0waip/TeFcOopP6nJxfmSW3VUtJXUaCMaeOXBTK5UmsrQO+TGy+RkaLo8uL/kPZl
S3LjyLJfRDOCBLdXLsmsXapSLaoXmloL933n1x+Hzp0WE4mTuKqZtnloU5siAQYCgYhwd8yiDpXk
EJyPmuND4grADARrfJw9Hhe975JZJegihdMtowNjvLCRCx5PT6pcxFbBpyR7W+xE7i7ruNWmChdL
+fs4bH7v6ehaHScPpKV++zS/SgnjRAah6Qg9ANCC6YB8nxrU1jZXgQvA2yCByH35WB1qz4hdMIYC
DKr8kn9H4XbuLXJBBdwjUWt3sDhfOy71mLg2vZp/SzLJrhtR/LKgqQAtR1SqMMZ8ujhUrmpr0hU2
w/LQOfQ4j9vx8uk7B47AOZiqK24AC5QLfPQ3ceKMJsNqBh+SPn52mIb7uAL1lA85mkcmhd7prlEf
IqkautQ0l3SNiZJ2VQ7T1dvqUZwFn53Ejd6BEcqBx4xXXag7L7JNFV54+yVzu9qUdVN2qGeFa7hA
I6YPu3/IZxM08+XB8WV3uHSVnLtYMcTYI+agmgGy3sFvUFZJbFCnkckfAuMXnrIeCrWzJ/mwwoOx
+7DcxRTZRdssI+z2nbsdWDHHeZyuwQ8SgBr7br2RbavYV/91JH72pNPzitQD7KnW7Ob2cetkMHOZ
BS69nNfJyqweFhrrmNixV2Hk6fKmiWL0zjN+e84ueilNPuM6h4UMqoYjRLvGg3U9hNIoye4ZPkpa
wHFjmAr/aHzTa4vmLYtbSLH0wQwpBwiUAcpy1MP5trguPLQELi9LdMXuzbGfs1tWXLUxVRqEkYFq
xySyvJwmmFxw/CUtJP08oSlw0his5nUuqpB0g9mNfYrguASx47xV6uBHk+Wnuimr67GDc7aJO1Pc
VQPdTTJMMUw5Wuwai+nmmu51nza99uzua6bLZsFFOReeHP8ujcuHnK6vaTSimLehp9ImUBt8ThNJ
m+132/FsUWD8RvcVKpdn1EFbFq2Y1cjBB7Nmg6u23c0KdROXOFvq6Rt9b0swJps0+adbNc1Ds+F1
jMqnJls/LdV631JIyzXldzNT3En5a+AFuyr+/DaDSzqVvMDc0FKWYYFnARidlRbaDpINEJ7xnQ3u
jGP8tNaUFk/iaEg9W7uJHVlgFFsAhSdQd2xKk4v+up4MmxZluPDII+BIKALLaCvFF4z1xwQX8vNB
ryHUio1ynpovCWZazK86xCI7pFwJZgcuH+7/w2UYCQ4YD50zJig86M3JsrEgxpLZXrde4oMoLCe+
/bD6mtt4402deLnlAqovw3oIzwSYdv5jm7vCEY07o4wxOjT3jwZ4oBMUDNVCskJhTLENiNviVX+u
WJEXihkpKYZP8F9EQMgX/ryN96ZTBM22Pkt2U7givIOhtILzd8a77wyV0xACY8PoNuDAgEqx5cb0
FcQttQsNSVRAjeg4xdeyurPo7sFUEhvH17GdfHkyZsiPbYBhjBAuKE2m0DQt5gZQxw0cpGUU/VDV
UT82yTI/oMWZSjZZ2Fu0TQvvA/AOnTPrNoo9GFOOzJ1xilc/yiA5aOC2DSA4+lgDARvLwGMCizbu
QEbhh5sQ4lrcSSwABwTTPqZ8MA3pd19Mr/+Z+HWGOvP4BXqSh/IDB/PUIncwU2q0TRph2kz7DA22
a9ObIsiq4nUbdtedvHsqCASn9tg33128jl3PHbTf2RwTgxQTN/+JItVBA1ZV8WXCGOeee2Lsd2Nl
Z6xrV2uKzSYNTeu+VR803AFK/PPy8ZDZ4MJzB9kyNSX4ZAbBfVsld/m23PXLJskiBEXm07VwGQt0
gkadVjXs/C/pOJjtoCufWdi81a8CyHBC/G2RpEn/x+eCZDgqouiC8hWPDVSmZqtPKabAVnyuNGiK
z0zPeguyIK+v0g+egD8GufBJNr3ZBgcGiyu8ld0yd8cc1TfGs6z6NXGVzJVdF+fBFDur6yBRgbS8
dqYVDv5PTO0MLYb5dfM2I/c2wbhZXPjmIrnJxd/wjyW+VDo4WV+0jsKSXOjMp0HduwYEwic3v8W8
wuTlMSZKZa+Qc2FyXIAQ0IOapIZaEmBMp0fOGNUYVBMkCVVk7+aNHt0t9pGyFBvbaq0e8O99/VUr
DgrqxF7uyxU0zxMM/AIDBVUHkRpPd3aGduewzUeQq2BkJdS0O8y/eMYwB5dPoTBy7k1wfmOY07qC
tDYN0xfGgt6HKRvW7d+Mz0tQBVWoqn//mjxdFBer9QXUUGWGA7mCblINCj+nsMhkJtTbIcScxZfL
S2R/32kezOxBxRXyiygM8mXius16q7FxMuwNsJOneko9xn5OjVuixbLFsah1ZsyyDACfTEs/m8zP
amteU/Yco2EUbr5+tK8oKAXU2/8PrnGhd+xscZ9uSWp9HNolDZXj6nX9sYJeIUYeQwXiCqMXf639
KvzIzcC4k6AriT7CmYzlaAMS3swWLlrM3dD0u6W8Rnoh2UXR1bA3woXsjBZlM04Q2ar1FGecTkB6
atlPNZFxDAsSXvjGbjms8rE7YFUSF3qk43OpYXTXvyxfys+Jr13Vt9M1UxVej6rPmN9koypCl9yZ
ZV92ZzbZpqXqK+ziZl0t6+QbI/G2GvHanl2MDEjyMZGfoKIJVkbgWkGLwx24Epe5GkUTQFCDUbl2
1j6p8yC5ZgXje0irTbR9dPTR8F7ndtLp6iyj2ZiETqVd4Yn5eTWfpgT/uvQurl9PnckxWyN3a8q3
YkncaG78aoKwsja5UwSiuwpSkGqMIXSiemX+i6ptCJ4Wz9GS26buXqdu9bTeuYvV8Yk4uenO6qwC
/rkey3R6NBYLYNrSG6z4Q5v3Z13cp+rWHui/EZfA6mRQY2g9DKtejk/nxQfsHBhnQMHLmCz4VqcT
Z4rTkTIL1wmD4umwYiQrSixfmZE1OP0WaGOsec00+pftCt1iZ5c7ZdbcjxuNtSTUJ9p7xoyWoFE4
ku0T5Qj7xfFusWmAx21jFuZR4WvL1aDiREVXbft6eTGikAHnZs9wiz0iOR8nka3kUHzJwqGr32x1
wOBZ86PplJfLZoR7tjPDZf1julWr0k1ZaGot9Cft7mXJpuNlG7KlcGlHaW1IRcichbOJsjV1XsHp
cF2Y6d/SOCC7+bNjSDJOY9Acbf3QxQuWMvb3igkWHJN4vWr/qKJSlg6LvABJ4u9WLeYO+SsYbf5s
BQ1yGo71z7y8H2jqaQtxo3qQ3BwiQ3jb6wYKoSBa53VVTC3XK4rp9XBZ+1/lgE6YqefvY1bflpXV
Hy5/KJEz7IydCankI0TN1y0L42b5NI/ZO+kbCdukyBcYLof1oxDA+bEcfUy6Uk1Qw3MaR3FtE5Xq
Ov7Vt5NkFEd0Ie3tsKXuLqTcSBUNKjtIJRorC+11+4n55yLQq7TxZ61N/aXtf1zePeETaW+TrX1n
c6rr1WwNrM1YUVOayoexbt8BUg6jIgtmLb4vnTJczbrEAFf5jKmuYAUxlH/5V8g2mDnU7keU2xoZ
BuhlwjozzQKFGUN7aEgffQIjpfPtsi2hv+w+Jhej0rIas20C578TPSTgci+/X/77BXhJwN93Brjo
ZKSjinF3fEBq2q0bz1nvUX25iszOG2waqsA8+CBxMNxUU21/TnJJm1/mRVzkmqtNa8o0y0NITrjZ
/I5JfHTCVXfb8P+kDC4vV3jW/10toNGnn65HuI8zGuchnae3eCalm1R3DrlLVZle52UnwZDQqSVA
yMnaLPhwfY1h8zh1s/4lkvUEZMvhruPOwKhonqP22qMYPuWxNyw/2vibAnDH5X0TPvkAJacAD+sI
6vy7dqYlUt6pBawWfdr5sapc5REPWhDjN3d95cZSrlfR/u0M8s/3tbTaMYlRKyta4ibK7QTNT4Qc
SewXHS9kn3h1oeACZlku1eg0ZekpUK4oRxCANHIj9to6eb28ecKlgE0ARR0UdE3eFfTOHCyUqYHu
6/Paq2b127b093MPCZT/zhDnDnGlxE274so019KNMccyTI8YvJOEP/GeIefEY07AXL7RmswDLXK8
jcvBi7Vp85ZU+3J5KezY829iRpxBgTE14XJc3IM0DEAcOY5PlBbHWQcjvFGBOnCrHsgCBDlZgjqK
wf2wSOwKvhVEqTAIBIguuk181hE3a0TTDX5uUajcjovrzLY/LpKoK7PCBV0IuUFlvV+B/ouAp5i/
p/3dJI11YiMoqOP5ZoLPgv357prKNRBiEmMGFr2HRBP1cvsODiJxOYEzYL/+GOHuwrgo0fCk2C/Q
PvgGuHZ78+/TGTCYMo4RwLTNs/GhqotzBRk02u5q98Nalfk1irXxdm2Bdrnsc4INg0wWVFMA3Ye8
Hz/Lk6hjr4BsJA8h+5a4aaOoHuTSXkiryShNZJa47x/bw5DXBruGjBvFdJ76fHP7aJR4meB2AMGI
ZmEpBl6KvMiHiaa0ki9tGi4Ojo7eeUvUuNR4sPpSEkYFk21schOcC1DEsMiZTtGwAvK55SCXmA76
YUvudR/DgdUBC0QhC7AsHKb2ULS3crlA0VYSVOkw6s7ETPgI3kBe11I0OGBevLbZS6TcNaPEA0X7
uDfBzsDuIFnREBVWBxOrUfnqZrt6pLrx5KBELovgguNkYVqOwc8xwHBG2GtR06R9tiC2Jp8zG5QO
Ms8TpFsw4KCbCTgXhva5uKoPZHEmVv8jXevH+t2EPI+M6WE1rzDdIgkOwm8DODtYMEFzc9ZTHCKF
ok7cIQJRDOGttadpyNpryduXHRbuqoCLw+0gx0mBpOaWROgyJYVC0DIdJg+TtncliJ0mwGVaZ/Sc
BCLwmiV5BwuG8FCwMlWYg4AHhFm4rLXqiT6oDCNikPaQGpqPyshbT0jgpO0VOplfyAAxUKf7ruIp
5s1LIvkBwp3FCAGcHryiqACdumRbZcXQgso5LLZPZloD1w2PTDvJzoqsAJOHnjcWCooM9uc7x2+q
zjTB75CG9aQH3eT8KmPyVS03yfkSOf3eDHeHWH3VRPEMM03cH0EqEXSj5JEhtAB8E4A3SBvwKD5d
iKYgP04VvLqhbFY/92CZPZj2UF39/f0B5Na/Vrj0S8Fbaq4cAqIbu7ruVPtLUdUvVdX9l2a4nDXp
Nz3PFMTahhLfSCATOFYB5MskPKfiPcM4MhwMOlE8zQeIbP7fx58N/WopIq+I9ZfLGyYKrAB8WRjv
Bt0SJGpOP0uW6qVGS5qG02L4KcH8M6AvyO3ckpLDR0zhQYFsn5FpcJtWZ9W6TTPaAxHyruuo76Dt
Y5ilq06oBpsr3SQHVLR7qGr/a4/9+e7o5JA4pVkFGqKk3DK3sezSr2KAZz+wKqThYA0BwvOM5Mug
cW2CoRnvv2Yc3cwYQNi4rr5hbrd2B3L+y9aEa0KJDONhgLBB0+t0TYPdmbNawVrC8iPHqp8TaHF+
wAYaqIykmSk5cC6hDOWa2Qr2rXPaxc1aLGtKqKxNK1zJzgoXcZy+7DYnt1BVUbvKN6Y6/5qRwpLE
NbYf/MUEbkQMvRMLSoq/39Q7H1AK9BenyASTSQVt5q0iT42t9R5AlL236MrNUvw98QJSr51Ftu6d
xUUpgDxPwCoCGMBLmyU9Jkwc4lmQ3vjIZ/qzNO4zsZL2qBRwhcb4YdH3rJOUvYSRYbcQ7gMlWj5P
eBqi3JA+1+m1kjUgK/tZO42kj8J+56VPxLn0NDZanlhJFjZm+hn49LBOtR9Rnkm2S5gvYBYBKGxM
BdiIQKcfZhuMPi9s7FdsGIep0V2lr/1ZaYGrTbV7y551t9CN70Pfx0FnZT+nSdYxEu4oCCkRyTWK
sQDuCgTKZYxqOytCu/qRWdjXJjSqf7pZNlQi3NGdHe4SBOuB6kRamoVGjOkmWnbepM+I7BNCxmUf
lFniQjrmfOs1WsB7kCzZW9J1j+UIyOsSV5IsiH2bMx/ZrYg7VGtTKbSsYCc1x8qt1Wlz1WXub8p6
9Np8K12HFFDuXUcTJTjwGV9epTBU7axzJ63SGnCVlODcmEkdjjrUo5pRklCIXIMJ47GJaaAL+bhu
xLM9FHWPnsQ0JYGZTvMVGRzL07HDQREXsnxP9OH29lhCv4tSeFeP7QL90NBJMeekJJ+VynhDJ+4j
t+PeDnfooORp1p0NBiSVtpufd46PI/BetPaTY8kgoaLPtLPFI+KSKnEUvQdP1ToVXms/b6ms0iJ6
5uwtcAe4MtW2JS0sDHZ5pyQo+PZ2hMnM2XzoRvTAzTx/ckBy/Pfut7fKHeeiBlMqyNuz0GptL+n+
idanywZELR2GMUJaAd4h4P45BzdLkNjQycb0S2U0s6tVDqq8q9nVX8s8gtD9Zm79a0xSx3StFYQz
WjHFB3glRtV0GqWYyVOL+APZ2/43cdePlZC5broYIPrJDibd8BJrkdw8ouQAIrMQqsK5Ox/6IQ7r
PtgLcIeKflVrVevOnXNF6XCXpwSjD1b0/fJGC08d5pkA5IWA2dkUjlN1kP6eO/Ru6+kOjddPVr9c
1wmVPBuEwWRnhnOYpYiHZVJHHLqiwSxtgWx+aO1fo+p8HUzn8fKahKcOcgRABkBu9azCVQ2Rs/Yx
uCt0tU2PE3XW68Rc6+C/s8J5QzSQ0qoTzCPE8xBG0fC9RDVKEuaF7mCCEB3VGQELh2M5mZapeAMr
dX2LHmdQkN7tl4PZaYdoqCTIbqEv7KxxV5qh1yl0u2ANzf5Dsf40p/q6mj5UFUTFSkPzBPyhZ4Qe
Rr2qHcYP8SBWlNItJ+OfqU+REOSY5ckTaLKt46NaO0eqKg+DlV3rWv7J6la0VHPyuvXKzUrJ/WTI
VLHEIWf3uzgfbXIca3XD8ju/00A4ml6bfn27FFDP7Dw5xYqAWNHGO5ptA+ZMznGUQ1GAjd4Y2Rx2
7eqOG5Xui3KAWqnmWYcsOwxH7amcb6aAHtRjrrogAvolm+8XzcNawDdDEwhF7nPQV5WSBGqJqPzR
0NE9Y/RoC4HrNLD93p9TF8Ke3eJ/bOLwxC632VGnRdBQ3v53CJ1pasf5veVNgAA/EK8+zMfGn1KJ
fwu/sAMiGfwP9cczHJND0krLNFwqam/ZrqVDsGgazWfQxB3HJv2qxeMd1ZuDYk73pUqOa92/J1km
CfEC7CW+O25PxowkgMbUejOXZo+RPTaCDDaWcOlvGLJ09YHKr1zjah5c/VPj/324cjBnicYPEPRn
EBJUcpDVU0z9k7j1KWinnFgSEEWpyM4CP8RCWqKzDhaQszMmH0s7bNprq8rcNX/e6iSopIVk8U7+
WZPDJT/mZBvTOK0MHaJ6zaftUN/P4XRjedEQDi+Y8jjGK7by8kaKrrL9MjnPRevE0TLIsYdQlPYg
TPWt2AxvXbpgGjqZcqXoJtvb4h4zLebwI6uCrck2XVYuILNsiFoU9JlmKvrcOBVn427VADpQG62g
cCK1ryaZaxiTS1aZGJs42u3scOl9oU3pnOI9jW/FKCl6dw0UtzqUP7tbpn+rgjXWa24KV+9cy/b0
FwzBZ260fuQU7H4Fl/w7o2nGS44IUKfWlVk6z4ZCP1BVRu9T03QNadxZ6wkv7RLYaix03DR/Iqmn
2hILQg/cWeDuaTJRfVYYWiJpvmxmQAnGY++0QpKyEdELd78Q5jm7B1lGlVgtFsSp7s3s3Pa+f7Te
QKzk277xTt71z5s3XtWTC3HAY/IsLWIKXR8takB2QSZ9Nh6Ro4JpNzZqMHazggEDzjFICnG/STz4
Jzzm6lWQbyGInLXVnG127DLFl2pqAHr01E2+K5lX9V6OaGzeMrIZEjB65ewm+4z+g2dkbvfXSnro
i+5+BE9iTbV03EilIcUDWDip2ucmja8ZhqlJJA960bTOiSkuXFYYb24GgvUiH/6iBeQ4uUbAtOzB
Fu/Ke7BiB/qzvxYfKdtmpRPGTcPRcCHB3N3m4Mw2P6HlnNcYHDsoXhe0VzjwvyEvs7sorhSPLb4j
dj+CC6FNsmIYkCW1U36orrRgOzY3XXOdvW7s8z73n5LAAdut5C4UpxoOcYC1caBdwzcx7L5G/cRi
pT11DPBSILdpWl7X9vCoxtuxtytPzctbBkInA7R/sxowK+JM9PHyZSU8RdC0Udnbjk00nZ7hFH0p
MOnjZ4BK2O3wOHail8sWRE1+G7giEEI5EDM/a7TWLWIgOoBgQsMh2jR3BYPNtRJAfr52u8DEx0Vu
b/jzUZq7Mv/hzi+anAgNjKSf9ZNPFzfRbrQno8rCTh9voeile20cfx6m+lDVr/pQqG7kQFMu64I+
xdWZxIFm53/P/wBYLkre6DVraDXzI3AxcNVABQISsaX2nb3V36ZEf768xYIrem+CH3qzIDE6gvwx
C0lNH6Kh/mZ2cQkYpUyoSmzHQvkBe4qEkCt7z609RnYF+AA1hmeKyaN2bJ6GuJZdLL/nKc8+nIk8
VMMECqN2PP1wZKYjRgpnwOGoNdwag1mF8dpmwdq1qTctmzX4qj7Gv9SY9iA+6oeidIsqqt4zjQz+
pECBrIT2z1WrdclxtasKmCXyZarGxKtspJrLpi2Q0x4Kry6G1F1Koh70qmZt+V/13D7Za/dalv0X
cDt/AmpEBepPtzGDXz/0Tqe6epkfylm9GS39oJZJ6rdqon8x4rUKMNNwXHsHvxnirgloL7UNsqTL
pIyeXoK1ET2yL9o0Zn5mTIbr5A1k4WflPqpTMC4uwTIVxz6ZiR8n601ZGLeYA8hcp1EJalsjwF0G
wFdbZaEmWZfPoN+8cvrGPoygH3fHpU0CRQVbewSHdppHzKAdqgVMdkbifFVa676L4wdzKl4dY+4f
SFVSPxm7OYCI0tcaldWraLR/RAr+KswmV7fd/EziJVCHCcPZ35c+vqG9nrm06xKf2nl3a2B6+jDW
zpu2Fn4db+3Bakh5RwYA9zHkcKtFg9cN29sHnB0hEwkUECXAGZ36hmpWKMU6wCwQnR5mQlwMLLn2
LIlagrgIMD0iFjJezIjwbexUaRWAIVHAbJIxUMfVmwn1Li9EbAIMUHBiFSgm7jQtSwUeoVFP0CAo
0QOw6vsom18/YMMGNJ6BFLQzKRa1U8vYXgG8oRv8YE7QibBrU8bVJYwLuMTQ8Xc0aFpycbbTlWzU
ow0hjhB/GCCHYD5OMhC3CCNrQ+IBTVEdSR8m7k4/fA38IZq8Gj58fiiuyKH5pN/2d6UH3hsoKL+p
b/TQfa6f1mPlGf7lbRSU2TCGBBVcVEEdyKNxn6rB4VnbxkpCkhhhHw//aBge8ken/dxv2jvRBhlD
hSC1PjHIPYbmVWkiYwZixgZNhZvpZovJq7K4ViMKjvlVUWiokIK4oxVBa8NcpsPlBQteELBvYFIJ
/WcgvdkX36X2s9KP8WrDb+ZNmdxYVTvPGuxrUD2kLoFqunvZnNCBdubYz9mZi4AnRJykcFMnjb20
rrcgKYDH3HRVVoQQnrpd+GB/vjc1pVO5LYDtaKg8dOWG1uoHgB4QAGOUHxqFw/K3l2I7ydbEaxbq
Q/VpjAfMHvf3Gat0/P2ugT4XeG1Vh1PyaL4tKhpaJhhPamkbWDHK/844HEkENtHLhgSFG5xsBFvg
EdCI5lMYQ4uWqdNx8tooDvv+uz0+pHbhFlbpLdDCanRdEhpF7gcQEkIKe/mc1RxsA5MCiq3CYN38
rIoV75AywqC9MrzYmPqSWBOd7r017rA5q55aWaljyGfS/L77TmvbG8bcb/NblW6SvZQtjYtimaqo
VZNjaXXTXKX6jbpWXjIXXpRJXq+ihw2YWf6ziWeouwk5DuYHInBDJqiobL6C9ytjpKC+1bsjoJGu
HhRYJUS9JWsUnbG9Ze4+SJwq12PNAVuDad/MCsUDSiaVIIoYrEQKv4Q+OWhZT48xQe+3AaMtrhzQ
rDvN4lrzNxui6JcdX/yx/ljh4hICoEkUBVbU5T21DmXxzzgQt1pkLxWxB/6xw90vkzna/agg3M+R
6lH0gOk8HLLxQHpMYI+ymQ7Z3nH+DgH5QZlbEKth6gfZ05OJmd41l7WmZFY4R4+dCLCBnuJUpa9G
BZAWGjdTKlMuE+4cur8MeQHlVD5Pa4jVTnqBcD6D0FhN3Rm97S0D6coWX9l6GV72B6E1+ByuRAu3
Ip/ojMNmRXqMSNE1k2ui8wUFLtdZrvr0i4OHyAeMsd4PMh44OZ/vzJRsEAGGFGfjaM0BbA92YDjl
VUS0sCkxHDgtMqYh4ScDoBUsUhoDHnFuaBU0IguYH8N+UxfPapgEMWm+guk+Pvz92gzU7VhRAPSd
/NowPhdR0kIzrG2cxo209hdUD0E0RBZwxxRU8UCV8O2ySVF1i6HfweGMMgTYVrjVjXFv04pirFyJ
fQgs02vdr8M580Es6IQxSFUqT3aziALh3iR30tpmzjfSABoyWkjj+rJ9m5RUkVxfQiP4Wugeo5Jy
xv/Tb13TGgbWhQlMb+2/NsPL5Z0TG0ANlAVazFjqp7G2UIbamRNQNI1D7mrmVZY+fcAA3A6Tr9BO
haTiqYG6o3lHugm0KYgRhT56KkqAl02IXBs4uv+Y4HtPkIlx5pIMqFXr+RXtta92PfyqqSWpvOui
xB0cTGjbWnjqY1LjdCmkU6AslAE8k8Qb0K/NBmgg5NanYNGyLZhyisqEMZNruwEBQ9VDV60Er5E3
mb3ppTjSXrWBggRZPT3QtjP8DCMen0xHXT5Fa/wGNTM9gMTgF9WMdD+uEiUwZ1MNqqrPnnoMCYS0
LkxX0ZbYdewFQKRafe/AbwoujHZEwmZqKF+PGBNQLPNQG+MUGH2rgbKwpCAZQgXi2Yxs8wOfF0gy
EP0B82BS/q4eqDnmY9cwTeH8GCmlP08y1L8w2WHQFKjyYUrxLOfubGOjXVEgWFrGdtNadVyjUpGV
v5aelGGb1GD66Ao7qLpJdzFtCa7sRm1vkrTpP+H4JMHk3IPb0nXGKb/6e9fb/zR2vHYvjqJINjte
1CRc9Oq9w5vKZjf8qMgauKIsnbGiMKoFdK95tEJLchPK2iiaYfDwakh6P9KVezW3v5PKeZmW6Sa1
NFmCpIluREz94F2MKgNSdS7V24pmXHWKp3/7yw5Bzdq4NXiBXoju0nf9+3TLuJmdwHjXfnS/jN61
7gYIMoXrw+grYcEY0fzLmy3+PQ5l6EILRAZcKEmHauxWiHeFeTJ8niJwcyDNXUdXHwuvSlZJfigi
9WHx6j/mePpgI+0NO86QfrBWvXMcwMC2XMVOoATJq41BhcxtIRwWpgfZzSIaDT6xzG28Cs1sc2b0
E9mV+sLo0Slyeu1g38gHUYSOtVukdurAlUnXfMtYoUoh11H73U5GrxkhwwydQ3QP3KZ8/K8+4lmJ
r1A6zdHAsKJCG5Kh+tPmK6qw7gDOoqWSKfkIXQYQUcQOePDZJGFfgY3XUDCnZXTx/TiP37R5/KJ0
oB7VFvV566sfl1cnelSgYfmvPe5RsRiYiwSQARWItkbjI0JvZ3bbRf1aKbXkNAhzHgclCActTGBT
+euoNpA1xh0SVsNRqg2t+9L0OmfV7tTIUQ7qmpFgTYAFipoJVeS0Sq4zo+/CHnzCh9mO5m+aXU8y
ij3RXQxorsUkjYEO48sJiT1Qe6oNFJc8nQaq5fery5i+k0N1VJvPOfUMDy3jn7JnqcAuBKmRxUDs
hdhn0CSia1tTFREG8vLpRsU8Tz1Zb+UkpYFk54HrXuzt8B3bQc+A/CRYHxL1q+ZQQga4950wc1mr
WLYodnucG3NAjYjuEnjguKzWzEinkgj1hGr+CZIr11gziRMJzocDkJUGGIIGcClvYYCixZqiDx4u
KlT1wCer9og1FGrb5WcrSiSJmmjg7MQclzNns2VFmgWMono9F+5yS73yOr5O0XFPe19zO6/AP5dP
pCBpg0mm7WKgFQqKoNMAZ1WVMyoMFgmInKeQ2B30fwhIgyBe5imof6ajGcSy+ozIG8GFYDDhIQw6
8jdn0llQpGwdjEhnqovivUf7IqgKK7i8NpF/oFeH7iMyaxQkuQsR9rN8a4EZV+v4vXHAftbXkvxO
FGUcGKBs76xzrH3TAtMTE7xAOt9OPP0AGLcNgjkXF39IwLhwSAJb8snO7yRMJGP8G00eoDPP3L4s
bdA8dOxNgqGnoXgu5wgzVsim8+cuiV2z+Hu6JxhE9RMoQLQ5zkCHWpMbjalBX3rrjeNAR6TfTRXS
ontsDeTXlz+agF7n1Bp3RxQxnXV9xPtY61OQYkf3OVG+LGMJfo5u+453LBQvWuqbffRQGdFPiXX9
LKbAOkajMfWJGH2GpsPVZVRjivNQ1mbkLSbSSbKBUCv9uqrmUZ/LdyAjDuPaBrEWfXbUXHcXjYQt
DujlXyL8yiDYYjrbFIUJLsnBe2JAGRM/RFcrUOQvBSSDIi9q5gA0sYFVDtRX4lHiWucnBqtnSgBs
MgNlJe7EKHTsh6SEURtk2tTO3K2TvBLFFiAcju2FkgLPGNHbCYZOZlhoN0iWJCA5aGXjdOdBm/XN
GcaTyaKekYNuxRJhqKXBsU8KMIHb2eqqZv6qz4s/qlqOCDeYkkhzHtBgEk9fpDa4Ss9kQzMCRFwZ
qzBZ3M/2S53cRtbXy/5wnjpBlhRnjzVXUNjmg5mOvn1TrpiFomSeoZeQ30Qk/kTN4cma6N/PVoJQ
Ga1f0IiwWWC+XhQZUwU+V6A5emt4bpb2l4bq2+X1iLYMHHWoSQFeBzoA7vIu9XSxotoA807X39Tq
8lSsR5Ku139tBShpVikHfTLFYTq93jDVay90hnhZqa/QnIum29iqfi2ZTmVhS7AetIcwJcrQghDn
4Y4OyqYg57E6yBV3rvpLP8xh9aQ82v7kOZ+nb+n38pAeZDeBwCc01qNkQCDDBEv06eqSKDNbACCz
sFTrwNFXN8sMF8iwEpqcl/dRcGyRACEoAnuDEgNfB1OcBuwrKqr0pjlVbrfYV0uLwYzLRoRbiAPL
8DYYtOGjTz1AwR3g0jLUs+5+U0i4Jfpdr8xPl82I1/KvGb4eBuALykAp1tIMxdcmMfKgs6n0ecw8
6zQ5RRP0z2L4+etFK7raKOcyTJsSWVWlE68z4us4zt7mSj30Xe9Vavm40v4WlFGzi1j29+jz05/A
kvVd9UXPGkpTlmaZEAnYjOU9bmSTCcK9BGUOLik03M6YExO7W7M6mtCst5trQ2k+RX3yfPlzCYYf
sIydDfYbdstoNKfbaAEbakrLN6MkjRcVhYqBoCF+AOnZcqePxDrEemR4y5gpfoNegcs0E0DwsZp3
HXA2N/owlDc2gPGQizPpNVajXKudEwWXf6zwRO5+K3Px3W/FjF3RxjpqMLYyu6meek1eBVYfITn7
+/vgZFe4NCkaJifr8IoNAbx7d8zItxXyvqr27Zr9PffW6QfgQjWhFvSLM+joOPOnpPhFe3+JZf0X
waV9shzu6WPPILAdKhsfmZg+hLCCenhQ7X/6eLluZCgT2UfiQnWtzJ0VW/hIY0G1w7bax0gDy/zY
0BsFQquSqCYYd91vH0gaTn1C6zN1Mv+HtCtrkhNntr+ICHbBK1BQS69e2ssL4RmPQQIk9u3X34Mj
vnG1mlsKe57moWOcJSlJpTJPngOShgTgsPY8etWDDUho6PBWD2cHV1LpOXXYddR9aCdtPc0rtd/V
eeYd53E1jrcddDfG/uugbyql7qr5Rdqj4tOAKbif/yk948IMEd+2spO8Xp0m8rzXSzZE4+KTRbmh
sUf2NKIzFUL42I15ZgHd7HDUZStcjaJxftw2rFqedCOOs++PI4XeObhYwpw/aZAk0YQK9LXnQGg3
odgMfYm3Aj4UaLCCE5zoiC7ERlRS4b+VjkEAR1Ew2lsPJpJMF+UNdHrlV0DOaqhgL9jIFpjPi8hG
88Abb362ek+Fztg7MxMcJWjfIL98MwQFjJPNNBO1OaqBuhRw6GF85haIxmuwDGHWlv9+lxwcZL8M
yvdwYZLV7nSUb4b1UV/AKg5Kh2b+/vsOAaYXdKxdBxg2uQrImZMvrdgALgaESgEAAbtbDK+M/puZ
zWOu4v5MG+oi0cVaRgac4ZB9YJSIcKqbj//NkBSLdaNr0trAKbFG3PEKEy62dc4L+z+uRwrHzWCW
FC8O9BLKT7WxnIquDrJ1UgSjLdDKOdL14UiB2DWHxR5WggKea78jgx42rZEYzPuqOZA6YZAl5DUJ
VuorUNZbxnDDrgwaN1M8aRoGz0uZDSBDa1qPvpZ5n//TUVnS28NoyWw1C/bQmkCqX0HBdsjCoVZV
Z3ZDxC8Pt6RY63vThFEkmMm0NMyy92M2B0M1Kd43qi2TAquVNWT0Nr9rZgtzr9jBaFgGxbWhMrL9
/eorKtlEMTTowB+6+RtkWQ6lpf3+gxBFAWD4dRc0dIAQvjbhZ5VWIqzDsXHnjr4dtSLxi79un/xe
DeuVFWkhrubqK4GUQbIWXQTXPNjM+Yo59Ye1aXlAmHfBBNmhdgUEHbPn28b3P6pfK9z85WoTm65s
q7xBJpUuJGxcFmrdh7J6x2ygdpf2jgAw2enfb9vczdGvt1WKfyiPklVsRse4PnV9jNE7CPYcqju/
jcH+GNrHoQuNj82X8kBjlULSvtv8WrEUE+ulaWYHdZ6k6mm0lOKwNMvh9gL30tPr9UnxUMtmFy8d
uA0aSN9IZn4oLZKIdVkjcFA0+B4WRYja/sE3IQo0viAPc0AEIJdHUtoNaVPn6Beb63ejdqpgLvvz
1tLO2VQH1tCLgJtEMQW+u0zwXKIgA/UD7KjkO6QvNJ5peLT29ntcqhXoKPj9mNlPEMw41IuKFXIv
kbKxOgwpYdwbpMWv7c3EQeG6BZk0AyojsvCiCXqUl5m1HPtqUskG7e0pdPJQOkUdW3+T4WSNPmaW
wVEMKus4ZXpkMjuaCHpuHSjcMZNSVqoG694Cr0zKOU6NueLeskDc089dfmJl019yPeOxZ5npwSqZ
SjB97wCv7UkHaFmgMMtKMC+1JhgjqL40gd8i59bb+bMNca9gLkzFzL7KpHT/QD5cMJQhyyRr8zTg
ZH7MrfRxNBYgbbkXm26pelGpNlXyGs9YIMO2YJHZsOoPbskxmlNN3I7slIPSdhxVX//eFXu9q1I4
t7MWtOe11SSO/r4UbeiXFx9EZLdDjMqIFLfNfmiLad0msVbMMZkiNugc5FSFnN8LltdrkSK1L0pr
zWgukk7vPnZsiHxPJVCgWsnmMVc3kNmNGalSrCTXaydEt/uw0JFCI8T+cnvLVK4nReXVaC17KjfX
65zDLES0jBfUhMx2DrpcpQG9t3EEXM3WVup/i0kVhT7oxdwjInc0bOaPRaEdbi9n7+be+vMEUAwf
xWJp3zjjVm4bsNBM1UFfioM5NGHjFxj+BRrVdaO2/s41P75tde+0rq1Km8iMqvaWyueAONI4H+sj
n+l9P3WKs9rplIInHLh1DxyVoAyXS/FQF1x5Om77dybkmB2LM2RvL5h2bmiQfcEc7EfvD26za4tS
ZJrL3HRATA9G0dNAPgN2eE+Lr3XbnSymaqPvOsc2KI9WOtp1shBlLbqSWC020W/KO0dkxxlKE4oA
sRf24Br/2pC+3MKCUiLuUogFWjoyDvexMZBl2fRYpqXCE3cT2Gtbkiu6tJ+nbHNFDTMaZnOXa2bo
5O5h8r6yiYXD+N5p5pDxb7d9cXcbCbonGA1HS0POzjEZ7s+5C7MFH8Lc5kGlUrDaCxnobP1rYfsF
V7GJV2iouCYs9GSNdX2Ism4JXYy69Lkb2NYa3l7Q7pldmds+vitzuUGyktibuZqeywIwb+se0m1n
k/y+Lgc+rytLkncs+VwTJI3gkzdY0PFvDVXhC3cDBbFRG3IJWpzyzJVTsDZtOgs+IczqYaaItJax
0hg17+Xd7W3bNwVqLwBTfnZUX2/bjHYqZuBwSZnz49L/PYDhafYVpbV9X/vXhlwEcIUuHAg4gxB8
zg+1o4djqSpq75Z+wdOxob2wkDfDk0DdVo5w1wZwrwmULlAW/wh52sA5c8gJu3+wadfGpEBuAQas
d6m5UdlqMe8fjDKFVytel3sOfW1ku8OuHRpAfjM1DfAAN4AZU236pmmI3Uj0Ct1WQZv3jmhrK4He
39u4h+VErzFpVeUMowqplqSWg5eI/vm2p+2awJwC0dHwfgtaL3KGvMHLQYmaAXxuL7TEWBpJ/+Ro
rqxIHycZwBaTuUIk1C7fTWMfE1vcN3OrmHvb+2y2OY//LUaK2gRc0B1zqEgKULFw46/CgXiAo0Bw
7KDUcHtfWZH8TIy+M3gW0m/eCh3EroV9AV0ZRkl0U4TpNIugHMw5hMIiMCsL+1FowO7weX6XQmA4
ROmoB3zfUM2R7a59+9I2VImJeeXXjplaeYNHJFgUi8IwwnIpX8al+Na6ZXu47TG7XwAGoDZhe915
82Z1as+pKj6W6KrSCDT5ods+W2sB7gLFae665gYtRxTEUK0830XzrBOi1kXiNnWc29ld1aj49xUm
ZLjm7PSza6WgyV087VLQJRbUOt7ert1z+bUKIp1LLjJ7dtpVJBWv6yD3p3sQO3/DM0Thlio75uvz
nyCyOIM+vgEp6vDIxykks3s/KinB9vIHCB0RzFHB096A7+ysN706twV0HItg8ryg7e1Q22jBrNjW
VeImu77mgb0AaCygsmR05iIKbVhZBtVtB8HcWHw7sMnQJCMkAIJqhl7V7cPaXR2G/V34HIaeZUqc
3gUsB8M2ImHtkRt+kDmgG/P0kNHPo1Dxje0bA6YJw3CY3ZJRoB03sxX5g0hmcDX3jnVwOEg1ZrsO
K8w5j06eKVxx19uBB8M9bG1xQrq7VpDKC89AiAD25OjPJsSAyR/kewBAb0QJgES8IfzPrb5xjQkm
oDdCzk2pQ+6rytEYtPLuUPSQM799YLuFV8y+4TnlAgXtyq+q0ZsGd3VsuH1ixSZyDFqHw8c8Iu+s
e/Mz88EXqZ1Yot35PFThr3efdKjcgWAI7+G3MLECD5G1MhAKoTx6WkRqB7mz4jUHfQpSYeqv7qwj
c/0PVaud+mz5bvD6w9Kxk+ulinLp3td//UukO4nzfMqBAhZJk/VeaMwaKAFrZz7mIyHJ7S1XmZK8
aLHZShobgUb3m4Q3x6XsMHHzB8np1XpMCTPATGhzEwO4NepyE5UTbXhoh7JS3DB74QU9WAAXQW+4
iXi9jpl17pcsnZYy0SCsNxYTmrzmhlnuNBUh8O6mXVmSEiAuhgJUBin42Fk2RGXB+5Bl63zgs5I/
ZC+sXC9q+/tVhirsEZp+Nq5Nz+/OYDYJFlYfrTG/0CaPs7b7cdsdtuOWC/XX5iTPs6hoamcqRaKP
uh9qwj1Av+l9XomPvdd1wbQ2D+1c3hOjoPFty7unB6zyFqgRr2W4XAfOI0SgCY+ksQG5U0Wfi6Iu
w1lb3hcpV7jKbkUAYND/WZMr2RkGNP3SggbCWnC8/NN8BeJoxlBC17iBPoF4Y6EkP07Y4QOz2gw8
wdmoiHaKFcuYugawYn0WCwqLHsgIMe2WAIQIwd6SXNyGKELKvjEwjPg2JsIBSHztRx54pQS4cEWS
DnMWepWtJSuo6BLbAnF2CpE9xeL2bic0JpBTgm9k602+tmcObHStyRFJ6VmP/UgvK+sVoUtlYvv7
1adR5SMzqxQm8hZCPsD0/oUMRwS33XL3U79ah7Rvbl4vcwpB4cQc1iXI3PUHpjNe/KlUhMgdOxa8
Hq1FlCKATZUSy3ocRY2CIkaM5jWwCoDys5fJsBSr2XvCvzIj5ZVzL0Yx10OV6NyKB3vAw4rNIVTh
okqHKgljaRcUvXlA0RlSZvW91dIYMs6K1GXvqn31MyTvyEx3xmQCgE3UC3UMX4QCcOZQgAGqrg5D
VJenKlYZ3QltIBmzPQL5E8d9A55OF6qx0ddBuL+6eVAZxQ/I1yM7m9ixGPgzENV+mLUQ6l2MVQWx
2lvwK+PSvvO+cEqPQYrCvjc+L4choUWQRiuYVdOANIF6rGbne39lUNrhnldZP/VYbYVPorOfic/B
RXLpGpWg4M78Kqr7V/sqfYY96W0Ns+oN5lfnu/YR4l2hHXiBeCrPTPHF73wkr0xJHyMaZYMDJa86
mYHWCEbNOdszeURlTVWc3gktMASpsG00ATVCKSsCj4EYDYiZJ+BLj1JtDa1J1fZTmHCknMgAoNAH
3Qle+GiMGf2l9lUtuH2H/3cRjhRSnI2l29ssDIONhEhgKLVshntesO/DMib92lSBB33YgC/28+2o
uUMIi9F16M/jtiF4XfrSBk61WYPzr6qSOU5RLQ66hDyMZ/sEKHMPRdBtnjr9RKPprx7U0IlqpnrH
+aG0jBolMkHYlmsNQmhLZo6mSDTOwnR+Hosi6ryvrqW4VHd2GHZ8qPM4yDffimlWgq2lt12qPntp
hH6ClutDDTjeZGH4mIzPtj7WIfh9Vfil/QX+MiylaTwr2NBVeEmz0nw/6N4FOIEnbW4eHSQyt49y
JwF9tUb5JKcJJFdbIBn18VB5/WU1PxX44KoCuI1esaE7HwVGqfDa3LIU6GRJxsqm7Fk5ox7Bpy4q
hH3JmPPp9nr2tu7KxM/M8Cpr0FebVXWmIaFenDV2B/KgD0j8hqrTQ1BQ/XPb2t7uYTZsmw4FncWb
JihD26muuhVSRzYL5qw9Qt11c4jQ5feOVyiSrp34uE2i/WtNcgtKNW8YhrxOAKNsIsbhfLMnrAOD
PKgiFO9t40biqCNZx3HJtZwcz8WF9kDQ6Wn/l57/MCHwMfI+mg1XYWmHmmFjBtsANQDzorgiXWXT
7ItF6xqA3IgNbC1zbLwPLJq969txeV+6RXbBgVph1VRLKHqNPDG85A9Vmq51gM/WOLeD06JmO0Cw
PhW4dn2rC2YBIonbh70XDpDCIeJAYfStymjrLZNJffxQn/MxKJfeD4EI/kKo+bEy6PM0F8d+HFtQ
Lmiq3szeyYMLETxqm+ID2vqvc2HaaTlpCI4DXfeQzRB9yPTjjKbm7RVuDiQ9DzEEhBcaGhhoaspF
rhTsR73NgD/uDX06QNxwAqVqiwTSSWlUFO0U6M5SPaFpx+Pblvc+pA3pBDCBa+9olA2TtZoZwJSt
w+7F6IS8fhHOfHAJ5mL+oMqL4wPGGh6+cSVJN6dbDx50hdBqL7o+qEovAm87yqNCsZt7vYdXdqSs
sBlyyACasNNG1YsRW1VYRtlhUwhp+QGS9yGNVY2FfZvGz/EmIFzfzL7RHu8MwIU3UUo7cirvOBLj
IRP9wazMJw4aysDhTVywr41u3mVW/1nn3j8VzWOEsXe3z3SHUNwHOA/1BoQRTJrKg5mLu04IuRg3
d81lif1SB6R4WqwZwPm6PAjLWY7lpNEL5FrLEBCpGszNnnWkA9UgO9LSA0VZNTDXlkPY11xOHKNS
ijPa8TtAa1GMBPkGGGvldyxnK1g4wZcAPFh3cbUX0oJ1yOrDqXkUqeqZsBNAEORQfty0ssFGs/2Y
q7vJSNdhKtyVJ+3AplNK/H/Slo9hbkIgY/RrYNfJO9K074mX/1fT0tXhGAtU+eqSJyg9PppzxyLR
Whet7bwgK50LQFbvXZadxmr6A1Dhq0XLd76f61VbVaBWM7WzmYFyWizex6ZPD7XVK6LI3vt3G2pG
iZBAseONELRPGeeai2nqPtYezQM9j0EXN3c/ZQmiP0hDXxmTPm8Naq9oFlk8MQ19jLqZHKhPTjP0
kIJJiR7buZBhjEBIGWAT/U1/zSl6pzdbwpOZtHkAJrmP3QpmKp71Dx5GRBVZ4U6iBr4XiAHY6E2C
G1eKkBUpU+DV8J51i/m5d+ixcFXjFDtX2isT0u6Z6epDwrisE4E6bgB9tEdd76G4OYF5TRGH9k0h
EGGmBpgnOQ6lE81Gw8dqxniMzDAPVzxQjCCP3Kg6dafp0V6j9EE177xDdebjjYKzwgg8KP/kgjUz
yFBM1raJz903cVhjyHkf2WN7bA9TGZsRqgJZ8J+tbo50FWRY3fRLC4Y19Fiy4S7/PrxrzsUhjZCx
BPbnRnvsvgPUrvCXncTh1VKlyOYMvAPVO/LggvlPhNQrGKExO8Dt7ikzzPe2WTy71qyS3d37Jjag
CqajwaiDHPz1UlvMf6Vg5sNSey8ylhcxn/WyCxuV0PPu13BlZ/v71ZamuWWxysRL2+DzhawGqD1V
o3M/C4BS6vUTdPO/tWw+fGUj72yXg44X7b5gOLQfvAy9xRCSs8bn4h1BoTpsPrYXete+NP3RG5PV
PwzgbYkcxUHufipojunOJhiEzurrnzGbreau0FVN6FQcJiLi1Zse0hL1u9vf5O56MScI2Q98IECp
Sutlnt16mpVVIGTTQ+9sh3YdT05kT6eRxkWYHqGhEIGJKfZZVIlTX0QUJHGRagR6b73wHhNJvecD
DSn9DG4uVa/PNipBRW2E2Zqe+675ih6vqVjwng95oMABTwUBKb6cWpeOw7q8cctk1ryodx8WU1n8
3ctl8IoCYhUYDBCjSJ/D2GwCNCsYCZzgs5fwL+DA8cQdWGLxTgHjXJ+4KBLqdUSji6q5urM6tJCh
A2i5iLDGz/rolfeObV6CgQaVO4AaQGGYlYGTuT9uu8yuDRsJINrV0L6Tj8osVmecCq8EcyTe2kYf
gG1XcUg73kDAz4ruFJ68IMaWrr2sd4CTtlG3trJLTj74HAOLCuTHXj0VNnBMYHlFFUQuXrmQL7HG
GVQL1UKNOB10duB+NTwMIPKJB6v2I2jCsIMY8ixqVmMJ6ibn8UzBp3N7P3fcBQoxaIjjHeS5b9g+
oZHZovYl6mQCRBzsLAWkjKBmGBnzqcHA3G1jO6EaxpD4AtCAtcs7W0MTC223vkoMo/mSmx1Kd8Y/
02CfxDL9QfPvlS3zdQzrMflTL1ON5lch/gbZwgUkGmYwt/2lnawxqHT6Y01xYdheMi7s0+2F7tyE
2zASECJgQwIjkpTuWlq3+HimVMlQoQ3RkvJruXoi4htI3qwT5KYHnXaTYnv3Et9rs3K5ueWYHfc2
s1o+GqHZuzTq8i5m6XpZbXpIEd1O+jh/mIQZkz77VnlgM4LukqIwvPeNXq1erknrvTaPbtOAyJX3
yVJjaDFtFd/ortv+2mBHOt00derSKLFSz6LfJ6N5TAt6VzbLF9vmSUOIonG357iWDkVVaKria5Vz
R9C940tEkS+pV37IiX0ETX7YNk5MVHjIvYUhu0fWjT4/8OTb369iaJu5C9eBREm0dMEQBQ9WfQjM
4bkv8UBWXUd7borP0EW8RtrxRllZS1dqmZTj+oV+6lj95a3HpWhj3X/kmh50w+8PN5Brc9suX60t
pabgbrbtosOyoMWUyJR/Z2t9yf35sS/M368z46Wko56EO917w3DlmgKk9uiRJW1lPiw9exKii29/
53tXxZUJGZCdduvsQfwVtVhP/0wW9zRZ7buOdIp5tb0PCqJvOCLkSKB0lJyiKpxxBUYEXU19SWzw
qXFbdentefi1Cak00Fn6kJORoJW4krDP+6DQ09DRfMxBqR4n+6vZFEosZEJv1Gq0ssqhUIPwYIKp
PBKCl0erqCbFJ7trBai4TRMHfGDy41Wfugy7hQW1GGXnqAqvTEU5trdngK/ZBt7jnvnm7jQaraXj
6JSJ8B/ofG8Y07nWnESUn3/fyyAxDFk+IAfA3izdJj73W1Big8wmW4undjYOtpdePDZ+v21mLxps
AnzonQOPDO6O15/nOBZkmvHGAdQCrNurUz5abhn7Qxlv32jqanfLoimu6b0PCE5tYxvByfNmtn1c
zIX3HR4AvdAOIIMO+CoODQiRfnNpGJFB3NZBuA2He6NR3mMCEo9/AuCFCybG9Uh9HbU+PKeEA2Yw
Pcgz/3jb4tu7+KdJqCQBeL6pvUuHhr5yIVqS86SaASLO0kk/aEU6niYE+NM8l87f1BF1bIFA7v04
zjSGkznxqA/ry+hmqeK+fOOq26/B0LKBkQF0MeXWQUfylIKEE68CkNtQugmLlXnU0/qhYsOX20t/
c4VttjCIbYBoBqSUcrTS6qXirJvrpNTB2U55jw5+bfv3rtvrobtChqjJpjq5bfSNI0lGpfhlYaep
NxrIY1fmBanjNJjjT6FbWbP+238zJZ1s3Xdgg6Uw5VCwV+iQVQeByqOGienbdnbP7Nc+ehJ4oDAq
ro3lwhPO0vSJZT356Ls1aYH0aHVoAohaFdAUmyjHzEbXs7bMAbaiRfZphYZpaK8g/yhqDLj/t7VJ
+ZtXNK1Lar1ODKeLhYZKv/Y8O3YwZvRw25LCGz3pPdxhpmNrK9VJsXoXox3Otjl/6D3rbhib+1Jj
/9Hcdi1d5TjG5EMBCINtCTB/L8U6HCrLwjTsIB7mnMWm3v8uOchrv5fLi7Y98EagB5rME7unqYfB
wP7imrNiWSrP2Hz1alka7wC6Bc4BCnfWfb24z83slgG6Z5nCMbaP51UFTFrPdpxXhnAL5syn4KQs
KTy9sNFtTHVIRk9L/ffEx79nK/+AgvEF/fz/aFmKIMDI9BUQ+BiTmCG21XrWj063jkVmfy4xxBqk
4NVdu+xTabaK7E61t1I8aZnQU33Ct5BX2oE17dHS6ONQqghf39YcXm+tDIctIQM7lOvYYra4PWle
AKrixEq602AE6lrw/jmCjHUTmNwE6V+f4zqaSCQFQB6tMf2VG+PGamu9r1ZdRK07+0G/enVQU33c
pDX+uv3JvwXi/VzpL+PSR1gVHpDGLVZark/1CdzPB3QbMda/PLAH8D1sQhZU4T0/n4BvHfeXze2U
rxzXgNJuX2NeI5nOm0ZtxL8PPPKakEfzETCNb1DS8AJtjjAhXMQqzNy2oFvGpc/T6eqsz2f47mp2
X9saDNezValAQrv3EfAAYHYDLf+bdpDtZAZYSNB8Mr3Ueqd7KzuTjppj0NT6WgZMo6rZnr0vw0KN
z8MbFaMQcuJrQFKL83RADkWALutA1Wm8eItKVHvXXa7MyGghgG36kjgYdTSsvg2gVXeEIs8/xM7O
5up9wz2VTP544mn14FUMfAP0tGra3UD8363FwW2vf4dUeOwLzx1RMxZJBirFpzRzmmPbGFWIjLaI
ckqhPzFUqoFV5eqlq7jrsxUVY+DoprBcH4biZERlDH31JRzN5/w4zwEKuoqV7vnr9Uql6DB1ItWs
BisFd4B1B5B89+KRUUUz9uZBI+2nFAYggjLleYpns5V+o5hlWKYx6HUrMJo1zJwl6JmhuI1VFqUg
wFgn9MrG9C9w6yIClS6NXKO8G5zmoVunFzCyNOHSasfb8U7xmfxEYFyFnhoKeqImmDFw/So21n5z
zw/CfLpt5S2oRNpO6WrWOPcgktXBPZevGQ3dsEvyyA/BhaFrcTck0wkPKaV0wM+vT45t174i3cui
p7o9VjA74gUerEM+hV3hgQHZdr6t0D6Pqq4+UjeLUbT/6I6q2VmVq0q3s8fMcSgzvFApbcEDCq1R
T6WfupeiXq1QnpwyrbUzprWA13ipQQPw/C5PQL3NcTOk/fMwp+TJ1YQKKr/vNXhfYA5OByxHOs6V
GOgmuNjXvHDNAJt3ysfmcSaTiuZh/6P4ZUg6QLehuOedAROaixMNGrm0ufPJnIHsEXX6uSvMr43r
J7edFcXZnSsRMzD/Lk86N8NhlV1yfPzZlLpu4HT8k0fN5QN1avNL3jkYQLD9Olo0VoQ6WF3BRO6k
3qMP2pCYVYJg7r31ApKTLnKLSTxXRfp91Zw5slJzCrJxAbaUfB15zr+Y5QpEleeXw8EYh3u9ybQI
mtBfnKF6afTlzAvjyU21yHbBZWcsd2uKsQwhzPNAWyTTBUxhJKjO2sfcdzvwo0yXQdO+jFUGBnZ9
Ann5SKuwWhYkUQJ678AEn6Em90i7PFpF3wUi70KC/xWScU4sWqBrjBVokLYYjrSlWrAu9CvkBe50
Y/5gGuJgF/zoCnaiussCyynPiMBtMEM5tVtZzKbiCMjVJ2JVd4YDoSy8CEHR7ie5y+JmYwJ3uuk4
Z/XRB6CHLOjz1yaLdc7P7jJ86DPv1KxWXNjOGUIjRygeRhrH3KFPn6p1jDF4fdbKIuEDO20w/8nt
HvKiIdGq4/YFRUMdNH0Phhj/k935EFit3Y9sHB4ciFvk9fQPig+YcuitR0bLHFRh1ReSNxhkcfS/
e9c6dyvoX6y1POP055g74h9mrG7oW0saZF3xji5DE+Urdz+Rzk6PncZPBVoyXZ57obDZCDY+z4+m
1n6/rtU9T9PTJOZTTaxkpl6azJ4JIozGOw6Ocz9bSBW87nmeRvKE2WACT8r6w0iXBUi2GTLxaQEQ
tdM+a60GX2FGaHh9+xFj/vE4QN4t0wpw1VTIgn3hggxMsHfjrIEKipA1aNa1j8Q6wDXK/u8cSLLI
6wxgtsq+CtHRaxNia84lteHeywIig6HQWFTPfpeAlyIDn4bRPpaVuYaTx4ZtGEY/FHTwY4fVNKqy
DEsUTYrMomjyADRe//QlBXBf0y6uXpxnY8AsYD3GLHc/cac8AAh6AbfFl9IoTi1ubMdrjCjDmN9T
A/zaRJvAM/J7+Oud28/AQmvvUDvOlmCwU+BhGzwVXhzWbrOU+Wo/ovPomLFT56sZQF7UfJkyDoJC
MgJVW4gVTj1BlqAfm1MjyIUbmNZryRhhqipiehZrXouiweQtgaDsA0iox2DsuvuytiBoN7U5etB9
A4XSYYqatG1C4S1fu6JyIoTzD10FjkvQrNgHocOI4/vfvHy2wo1e6Ctu8L/9dfjAKs0sA833BJja
QGZYTNQKoCmT1DX1Q10rDWj/+hCNpOvFdxZ+r1cjyPJBKRnMnneamH1yZv80FSMHi2/WGCint36Q
14X3mIKJGSNB/TdoOKKUYwxLjF5ZHcwkZ9HqldO9Z4oiQHkUfIY9XR7ailRRrfvv/cLMDm6dkhPY
tQqUSn2U66fJOUwdqx/s3AbWc60+C5IW4TBk+Qe37VG3HQigrQ45ZaNWYxKsF2dMvqCpZMWZZ7yb
+PJgVOn0LArSnjJrBYittZwwg1hOWArvbJEsgaTcd7MU9t3ULi/Omr0fOiWH78+r7s1lj1EE9JzR
JgZc6vUrik86tJ2KjT4lBCDkR/UMnc1jF0KVMCyhmNcCBxyygx/VSZ/8gTrXluFcWZfujKpsCosv
rEtMUQZeVmPaXsUgsPeIujIh3/UGAkINPjVMfRPj7IztmYj14jn8A9FcRZKtMiU9J3xKGsseuybJ
ECfX7GnRzaAr7ypH0WfbTV9+7ZopPSAGAwghPmOkHI+IgAjnBL043PPfFtxswlDd7G/pA7ZDAl2M
C1oEiNLJABe0YmmaAaOe8HJ6t/L53BTVY51ukUsnn1nISnoyAK/hEDujWvFg5lbslFpYZijGgeQV
F6UIaz37CPQHO91OO/YfU5swoYORLJAcSHs+E9B5DKkHhIP9Y7aeoGrpTlXs1Ubc0vKgmR941obt
lMVNNsdeyfC2e3/7J+ye+tUvkE6DcZL7BccvcPlFd5pg3QKneUJgULjXbv54ZUh6w+nFkvVIxNGp
ni5eU4Ol/FMLCNXt1ey2Ua7SOLkI3lspZ1aJ5HEK54iVd/ZhPpLQcAJxmtpDEXuH2wZ3V7WJaKFJ
hI6r3ARbhL/ONcX32VaP/Qpxhe7i9VzxTNz9Yq6MbGd49WCzRuaVNIORlOT2oZ/bNvCbGj0ZbUp0
bXzMBH13e1n7r5hfy9p+0ZXFMmdj2o1FhwEv0Be2nQVCi17Rcf1/Hoi/jEjBG30wGwzYOWA9eI8F
5suwhlUXWHfrMb2rfzB+8PKkTVQntuvwV5spBe1W0B6UIuAUWBuzOfhDf29rYNNc/fJs8k4lOaDw
Dxli0xUOLlWxBdX0Uw6Rxenr6CpgErsmfsXTnzHm6qxsG5P0zoSCjEOEkTgDhq7WudTOVTOr2Mv3
j+zKllQi4YYzZimF1k4fTYcG2i/xfMQ0zN0QpYEeTe/VhWHV6ra/X62utyCq0QL8lICu/5jj8QEU
n3cewaV82+N3y91XN61cFdFzwlNaoCpC+roPDCOPc3351HDrL7S+48J3z/ZUX5ySvbd5f0GjQXEt
7t8FV3srfXNNTRkhCz6HLZdp08B9YXGRGIn44Ly0ZxAkKVa8G1WuArJ0ljrV7IUTH03u/N5stCDt
SEzdb2YKgEKvqq3tB+Yra9I5evowmXqF8D//PR1szDQVc9Afp9g4kH/UAsrbb3+TF15ZkyIm6mpT
6zUtQktjhdYgDnWqKoTuxpErE9JxjY6ZzYuJBTFyXBA3aqToulGEeA8pDmr3E7iyJMVJPPbd0Sky
npDiW48HoD09CfLbuog/06RfmYgUFrOGpK0P5Z6EOz98wVDWVlwp+4W5X8uQwU9t2s9DzZD3ucZ5
AqKAzt88WoZagwc8SiR520ZMFHEN2Zzbn7Zi/2SVilob+37tsLSC/xidE0PxxVJNEO9HxqvVSXmU
XQ01wLf4mqZQvEwHlFR4IJA4IhiDzsGAIn34f6Rdx3LjyLL9IkTAFcwWlqQkyrveILrVariC9/j6
d6B7YwQWEazXczcTPaFFshKZWVlpzhH2Ku964bkVuwcrakIT18ughhQ/L3TEKM85s+4Njasf+h+D
yF8V2XItICAAMGYZYQLS2GlApkkUxaOGQZXWwc5toVkp1lMEwDsUvTV0y/y9a97xxo43hQKfg4jg
zAPTDRM9CqL0tB/i3J/12FI700p7HrzDZvzFSPM/MpiYkS2DTrIBGR12fTzRVUM7dkE4MmDD0FHs
ACOPqcsjduBKZdSJSbE+CVpIja4nO4ttsqs+MWljxXsTAyM2P2PlqZKJJnpZllEfQSBySiy33w/6
/d+721qPTCShOrZk9QwCyuBnQK8M+aMaNOuyDJ7a2Lyq70phUkMIodd1bKEKrtqSFaZWaqfX2b42
oThe03TTxfFGQzFMBx/3xiZmTJoEUJ9YlZjfYIdYGkqtwhZsaQJ4hQG4QmxJoAzCOerWB1uLZT5Y
mUi5ScMAs8vPyyJa6UmvkQPLuMaCi93eCA6v27YVL9cCmQ8o1VMmAD4FEBz9szB8Khh/l2LefbN1
fX4LwXL8aRgBbWoaichV/Uy7GgA6UgQ/SPtj5sFtn68T415by2Fe2PWyyk0zaA9Z1WShzOwmjgag
wGN8GIFOYKO1B5IctPgpb4d100bXotkroRkjOTVwxASuXci+7iW3wEbGwuc+AFt87PCe2OcIK8xh
mTe21iaZAqZejIDVkx0rCqri3T1WoY81KLTkZX6wTfJPmURXEZFfGknZVUDwsEwBmyva8K5UKbUm
bB1YCu0PoVm7Zdq4/5M5Y2Pm9MNr6EakJnaV8UGmyZK8kFiVDTRHO8occpAt4xcWHHkmvVkFWn8L
5gLBcg0V8hpm0DomAOScyJYx42FjlF2xPrBzMcKDo9peqoQ5SqrvnEMvimfyUQ00wMBfBkIChleZ
KJ8J04y5+STHKocd+IqjNOCxsrHN1dsLdxCaPcMV1wA3XAxCdVnCzpAKfGLmzJ1gmvDkFNYgao+0
p895JLxjW+FAjYiHW7cVHE+EMbenLIu9Xgw44VJ4wbAV2Y27BfRptlVws8iIjYIT/7qs1o1AdSKT
0WofJGEQ5nLlZ8JjV2QWnX8avGmr84VcoFqstciEX3RC07pTcLAEdE8ojHrLLrCmAZgscEodOcFO
8ybB5neyN+L+iWAmDNM6NGkdQTC+XChfq+LDZe3xTsYOeMUYhQdJDwSok93oVrIPd12PYY7I+cBU
d+vObo5n2r+6R9cHYzEOZb0CTUCAuzt/03zR7X4kTmqDx3xEMK4t5dN0Rp7/LZbA+p8CynTsyEgo
BsuMK2hpN5vTACSD+AUjVXh9dppdAfTXEWzsy2hWYDWxi8aSj/4lL3fdugcAZvAtnHGNOcuNdpDh
h8D9NXyi2nB+N7UTmBEw0QzVFl95Ra5Nd1zLZFzDaKJSb4YMm//eSD3RTk2HOhH0LIcO9oNtjezw
6nYvW9SWP66FMq5iFpk5G4s/xuKPEXPOqfaiBpzpx63BuRNtMm6RpEBhG3OcTNWhTcA1uOlNb1jN
aOERgpaYPTnd77GxErdDUsY5Ie9bso9YuZDEORUhfe4fl2yMfsRuBspDK5kBDwzFqjveE2ErjK+0
yj5fM1zIJI5yPP/b6ahmyUsh1ddpXjuVXvL8ZOueWstiUpaylJTYKHA82tmSl7n/uaci8StRwjOW
uuaee09tBqK1VCZtqSuZDoRAqi4hIdBsgrsYeg0c8ffy8komG4jPGFlwLpvrVrq0NiWFSUWMMhcB
dwm5ATrx9tvslBJygsLW3RAzCI2lWoMjO1NuIboHdp3bHPk8bTNRKVEKU8kJAsNXVpC5TbFkBdB2
bA8oqH5pO+OmQhv3ii4uqx3YoMHaIFsymMp8SAcdLRIAczkyUKQd5VfsK7oNyCbE3znFvnymW5yz
Lnk2E4FPpDK67tG9hdtAqngYr5fQ+8WdqHo1Ej+XF4i2wh92+ZDzKBp2xs7Wvoee1qQc4TO9afXO
7ADA9AeAlFCRQUIS2toucnnWtKXWtUgmyteaKobTYsTo2QIz9R1IdTwdbolAKqciy5cWmBXGXrC+
PhVEwqk06izBhzQ+Ot0Pi7VkGP3JvNYGTBAPV3AjqutrqezBFB3zvXmR+0XXWlP4mpKH0uAJ2YoB
J1KYC6tqxr7NepxNBRCOi2p0YaeYaNjR5YNlHtr4FraT0drnOOFGZnAil7mzenWQzEnE6bqyv8pG
+H0b7NRUvAXQrm0AAovjBxs+r2vY8AJ8FEDyzjjCDGSS2OKFvEixwRKym47UAbP9E3YWJkf5Wfpc
X1guRNbz1hLZmD7XPSjXoFnsrsWYJ7Emt0AWhOH2R+23aFpl7hIbEXbaBcf2huz/xwMvClk1cOKy
6zAzh0F3vXYnO9AdAQMyh/q1BUnsDugZsdv6vCtz01FWSmaCDd6z2CaIy9xv6EGPAI6icePZpt2s
RDC+CKawUGxCfEfgkbeO0tn9LXVQo8mt5jP1VUsanAXQdABUFmDJeJGA900Zn0yTiA5hD+kStr0N
G0hoI94lgkVbu8K7pAWpqYfF3A6/QbaEzvlXfTnY8cKhClBOQCcvv3D1WYUh6Gqjh4pzEloC9iN6
MtoxF4ZpI/lZi2HrfK0Wzc28rElEGXUEIliIjbvO0DA+B/wzjqlu3VHaAlwJHhLQ7LBw8y0I/BQM
XIDiLvhR6n+E+IdaXc/RLVXfteo5JL/k+mmKTOey2M34+i2VfYbJRlhPVYAjik2KO/8m0H+J5tNl
GZtqXMlgqmBFY3Z5ruJkoQgVkmNU3ynTvh05PcxNv1uJYUJNM+YhWgY4Sh++BPVhorxrgieACSYY
aiS9MkKAAYDsQbpu/579Bg/6lQ2Yyy9Y2XVZmY2qpFrjNwOWcKZfMzEsyYjcblb3qcmtEW6aHNhv
ANAGqIgzOsAuwNQp0SuMdtykD0s3vcQGvSVbIsIG76rbzIpwWWO9HYtpmDli7ti6BsrI0IEOXL5f
XsHkKn0Ow534W0OeS+zaVzAqr/p/b3lrmcz9OvZ5NigJZC6Y45jd1tEj6ps/7fTXiATLTPrqcExA
mgD/XdAUgvJRxdINiOGAu9HKqSvMiXP5TOc4VIssAwvLogzMJCBenRqJ0E5a0iEZ86UheQLd7Lso
9XbW0n1k6pbSf85Z54B8zwIS80dtmi7WuR9CJQKgMDaaY2LlrXkzgvrKyuRsF/QSNoILu2oGTm6z
5S3rn8ncEmUpkkgPsYFlyJhzm2crNngNyK1rcC2CMakhnIu4lzCaJIWi3erIs9OPZMQ0nTBi+ppX
POYdiDEm0pu9PmJozi/NyBYjYsd9+G8ugfWJGDuKUSlStBnjNHma/Q5y3aV1A0jo61nXnEibj2D0
tiot/EmnwQkziWNaW4F6JZ2lKwPAGW71GtK7Eu1wndoFZqVBuGDVBWf8iqNLlrWMqlGrVLOGClF1
34WaM0kp5yxbIzVrN9GZ66ANVckoOnwuqfWp+mwgI8mbwRrLV7nZqQn+D/j2urDvMt6dyjscc0+Y
oahjZgILjlSYrCgC+M6/aWCdHG75CauLwhyNspcpLD+XqpsE17byNKvjfmh5oDE8k2CCTdAu5OPL
ml9JdW9E9twPslOiBKQZ3uW4xpO0/H11pCap8rzL8b26+neR/OjwFKuAJdaNH5flbGU8oGIC5pMM
VLYz8G4lLwdDWewirVNL1q8z/ZfJM++tSh2+D6ArcLluoLriyYpXQEiwB+aBtL1CZDqgYO8KWLVw
9JcaL+WCV5pcrIp9aa1FMvYe92nVoR4BigGEejf4o7qoctjiI4IVkMid8JFbWt7W5PchGTsHak2E
GSRIHGzh1rQ0u4ys+H6ZH5g88md6jJ3c7t8vf72vAe1Lx2Qsn6h0SMkCyK/6Uu3oKJs74+zorwtK
NdFtuVvqSHbsUDurrVCyBQMll9qerrgd+Y3jY8tXBZwnGAQBkcgcH5h3qYQtMbjGR4ZmnmbFV9QL
nMbD8sSfrnEnZ2k78bS+4SYnUpnzYzlJzwoCuMuh9mb12YwDzL4cGy414la+diKI8fwZYGVSVuF4
QoPusdn5Hf2TYbUijKnV0qORXOfim4zNjTkd/Lj4MejY+Op442dbSxaA28E0LkibiHbGitznRIzy
SKl86VbzFdmZPRVr6tVz21r1zvyh++kdwZZFfBu/yTsUaXaX7W3rI2PEUsFaDbBozsDU0hjcelED
yIqZYnccq0dpKzhd8HRZyvLRGKM21lKY1GIOinZSO0gR1fRGydX9VI68FHXLcyDE0AHmh9kpLCSc
BlhaUjEPe0A35LGlvLeO5M23+X6BnM4+UxeTW+JX4VdGqUu+Fj1woHPLQRsJ28lPYGJ8LUsEZBD4
CWaCQnNUVc/INGZsApp3nZE9RTWWmC5rdvP7EeDgSWCTBVg/46RCoLXgEgP+jTTRxJqlEmPeWoCc
Q+ZBcmwVEQ3k4/+IYjwTRCd9OOZtC0ThKLRm1bQVoIoa7XwdR/NdVYnvOQW0d3kvqvFr3b7P2h+j
/gWilttQVHmYg9xfw37tlk7L/VT6yINnb3IVp0CT6lflmy6WTw5oikcTNpP+RSH6RAnMFxbrtA5G
Cn2LLdBxZx2rW38Nliajsr7SM5P1d00ZGbWMk5lVg83A3OrE3/+b0TDuCKThbgoaSBDnW8P8owY3
C8XyZRlbs0Enx2BSfYG2wGWUoSnVzx76HvP/Tq75mJ837Xg/OaHdphaw7sXyjf+VNqMq8HYXOOOF
EOls9afWchTXGtiqUrijKDk5+TlgeiwYhiOdoodYld2mUfzEPPagsguXHRYC7Kjq2OKdnkqj1WEB
V09leBPqfRlvkX3rlsOgG4iAgTurEo0pGZXZqIctoGX9qsUqXY5ELfwQhme1rOzLn2Ez8q4EMVlT
mZZhpwkQ1GEp0wh/9qbJ+9A8EUwIKush04YBIqJr81a2ASFhR/iu760l3PcP9Sd95o1i8SQuf1+l
0uYIQlN1hMSZ5gAgwnJQOXMecFsZLkaKvr8QG18CzM0lAWSUod/mlSVisLnobysshzcxFsyz91a6
U4uHrBF20VxYWl44lz8dz0aYUNMPYzcWOX5BGiafnZ7uUep3ZpUeB0x1XRa1eYvomBvBi2EpOjO+
SmotrCojqvxx6gCgmN/nlXwQpujjspjtoP0th23wk0ABtwk6bb5WxwCFP5oAx8n0yh2nj3DAdCnt
nBkEYiFAzsviQxBCpCMgI4l/tkLpXv4t2yFi9VsYFxTqYZ6UScW2uSt59F18ps54lbrTj9jtd403
29eaB/h8eZf7yu/Lsrem9aHqf/StMF4pq6DensA478/S6FPpIdHfiumgzZGDPRWw69zFZWNlAPW6
LHeJ62dp2Eos46lA8xrEeBIQ94t8GJ0ilomjmEXgB4aaO+oUZi34XmZgIbTN7F+Wve2z30dmfLZq
sGIfZgSxvoxfAVr2JlSE80l5x2NctlZU4Ltlautn6HzH4bHBkDmY9uxw6nZFlYFcl1cy435IxkdT
DZwKJplbTPPGdl49z2JlgTLRlwXz2FatXVS6Lwmi0yYvl9W5tZtwYkJMljDPEyBYegPYbNflHrvz
fm+RG+WAqp0TOhHn4y3+f8lwmIRB0gcgHGrw21nr3TzG2oUAXpCm21XjnZ5nFolGS4ufOEfcQA05
OSITlTSqB4Emy/ieQX+Im9BSVHAPlQ+j3l4nINEFUggAQyfXaF4vS150d+G4KjM+HbWVYYRGB8EZ
gDbQhlOE0AsFwcOeqi1EpXdZ3LndAg4V4yJgzhJBFaAybtkGo6wrRtn5Qab091GshIdgHipHH8xX
gE89y215KxAj57jLuUdCLJ72prms+GN/G1pY3aKAYa2MpgRW0JxhtirHuHC/u3wwngTGbAysJBm5
2nd+Wra7bMRcZ4RkwbksZOOmPj0HYyZRPE/hbLSdXxcYbpDd0kPXu3SDyOrdpUsM6sSy4HyyJZSc
WsiJTI2xEFBTN1KzyBwUaSfpWLIqKqetecwE536HGh5mUUDjQAxJY+mpSK/JmaYNHfAeNFvRu2eg
k1zp0xBakzL7WiO6fdb+CSs4ZqxdmQXQ7Ypur1DjPRfLGwlUqrQM98BzBmCL+BakPQ+kdCMMyQrY
WnXsGKC/JrHvz5kSBdidIXAMATfwuCxJLXQ6FCTDoNP5N41xGajL4MPDntICVMx8azWrx1ypaO/H
veHltfFYisJOpQnHcDf0vhbDdo2VQRCECRMzvlDcKMNRaO7URMYrIbTCaF/jn+1gcrxxuSkYizoR
yXhj0rR4VuZ97/ctQdleteryDbzsVhnxSBM3vPJEEuOVgapniR4Ovd8Aeq1tHpLgjeOR5/FTBm8L
rELCMtk5KkRdt6DdNtPeB/jRMjph9lYCUjW7z61RBFsxVqPsrAPikht73Suvgrhlkyh7g4BIgcuc
cwlHQ5g1khb1/iBoexIldi0f805ydLV6AKqPZ7TFbWpIPqWzA4pHwMr8fb0LrcvvX8AOVhClEuS+
THo/0j+FaR/hwcBR8UYAOpGw/H0VvAGeYxIhLr5UTCIr34supnIxhDxXj6WLbcHaqu0ktAPRvix5
w3pOBC92vBJMxyCjkpLDA4VXKW8xPvYvHpTQHijO9IUbzMRG2KmIophJY1CIWLb2lBgwVJb4nHjx
DThsiIWVmg5QU4PFK+1sVIRP5S5HXx0t0GkmyiN0CqSnnzl2xAEIsjccsBmDKMQqnBRLip3D4xPY
cPyT0zJfcmyUqldi2EpaHbXkOLQ3wNqtCh5T7cbb6/R0zIfTuljUJwA6+SVWRlDifkI/A/4IAA/d
x+J/DXAIF8Ox3t8/1k/lMoGNSpXYgJih90UMc9Ug4pUHDkYDT4NMQBvEXAqKGhpsag/obIc6xVYY
zjPEfwuQL58ehbl9+pqqhhBChYomeLMY7PS5cQMz/Pvaw4kcNrug4KucjBRyshe8zTonUy1MdIy2
CRYSP0XXCaiVPL6ojStvbYY6o0QzbGhndHXvkyzwNbGp7JI2N8Dl30WCuJ9j/caYR7eNdV6hkCeY
VeoYzWkOPBSUwkhqgeQQ64pz4DdTcKf04R0qS3C8dBdlGefG3Qyh32GGRbORhAkUeXILdy+xyS1h
Ol0HHGnMMU6eFKbMQCXgMigxvqVhhoeqMV057iwljDntUZ4YpqIwg/hEoQlI5mvyJ4g/qPkmKY+X
Iz8vPhpMXG6nrIiNtoKfuajn617lp89oAkxfm0W5K+4CG4+0y0IXs2PSorVZGkxMxqpz1gDnrfdp
hoqxor3OVH3psuQuTOYdmYKfgy48XBa5nT+sDGPR9eoe6OeItOGEc06RDchEf0Esma3WVb3CS9F4
7XizY5t36sK+AmpKA7QYjAtMhaIUZYJ8SYqbDO3e+oc0BbwB9+0o+Y8Qk7EQJS37OBRg7mWAtGfC
5gfwFIShek1lgFVeVuGmLKKCqBRsPwua6qkGJb1VCq1Dmp7Uu8wMvAzQ3yjEEx6+1tbbDzNi34KY
S60seloI3ZJo4TyRYxyq+8jDnn/m9sQa3cKZdv8uTfiWqTAyp1CgudRAkVmpvQHe8IHIxWSDYOQw
VcrD1KbXuq548zD6rUl3NW4joCHOj1Mz1JZKZh6byKbnr34Oc7+2RRuZw7R4iPJnFDqrTW8qbeZk
fdu+D6BxAppk8ZyV2WzA1lwtitZSTF9M7nBTYRzB6jxsogUYqUTV6ZbnFhslWtyDK6HM0QapbEml
InZiBNu4CY+yne7Q5cOUbavDH9MAm1O6jVe+mxwAObdUvnizvZuuCTsGfQpSUlDvnlpylARTMSw5
YZ5kVoSkUDBeLvvKdrhZiWCcpQ+pkWtIAv0I2fu1sjOcCp1cW/uQ3MyjNu9EGzVLaBUz5bJsil+D
QqdHEvQO2ABAnPTbWS49MJzuaVqZdtLK9miWrhajFJ7XvhqSg1QGnJLGtj7/Ec52AKJ8HrAqisgw
pyUATW+b4fOyOjfTie/TsQgqpVKP7STAHebxtRs9qTtUerQLxZdS9Gn/SyShd1ngxs7kiT4VJnPK
yWAEZgmJwPDd1bI9ixY8Yyit9k+003blcfGOAI9f2yR2+sqRvly6JxckwdgIgNllEagZi2uefs0e
CObY94X16I/RneKUj6HsadfqR/jbuIrc5FnkTf+dKfhUINtaJcDRyhsZhYqmx0tiUJo7bQFKBVLr
aybJniCnN1qY2XKv8RR9ZjuMZCb/6DpA2VJSd341YVN8oTy5X6Z3LPNHj6zKkh3tl+nEHAWfhVcI
/Woio5QgmYQ9Lrjhc2CgIi/OANaqTT2+Y2cnw/3lz8iTwlzOAOKVDLOFlHR+TpTYDtL3MeOl+OdP
QOYsjAKTKYqLKYeUfKmUNsfhOe+9FDHAHQ+j2x/H1Ekrt3ud7y6fbuvDrXTILkUGcz5HUjpCrqFZ
1YAGnyC5l0Wc5YmnR2O3TbUmbcQ6h4jWuJ1BJJanTzNMfxoqW2piaxqi/WWBXzkM63jrQy2fdJUl
Att4VvoSfkAsGVBNDZKcXUJcQbGro/5Wub1T75Wd4AY7THlOv8W3ufFk5U9XAJIic7Cx5Vz+Qee5
EKMCJg61KciUWqnqMC2OiRi0vYgVHzoCmIjBAaB4//9BG9iKPislqIzdlmk9V5WKHkKyb/cT2m23
gaMc+xo5AYYt8KwC2snvy+fcij9rkawRD2AcSrIl/dL7XQaECBG9YbOX7UarfHGSsSwugMvy/bLU
81v6VLvqYuOrzz2iIpOg9oyKP/CrDMOW3fAgPfwX2YQPpLkREJA4myooe5AtYp3kVFyViGquAK7a
B7fTQrgUICXAOEsz8N6nS7bKmPGJoEXdq3M1rS61AV3CeQ2eyRrfSwD2edlbcsObIFuuoguiviba
V6Kmsg+Bvg8fNY3EasO3zLzSm2MRHQ2D87U2tQe+dHS1kJeekTSWoN6dgX+LYnpS32Od4QoTtU8V
AKY475wtn0OG+o+gr7+vjhSqFTgTK9TSya0B5BnqFDaolEJMErnJDgRdx5YnknO0rxi/kqinakaR
DnQYpcTqoRybb3SsJTs1eMB+56g+y+4N7jxwsUvLmDfjaDQIaVk1SxMEGXgfDz/nQm2tcqCfVItd
EQjOs0Q+IqW5HuX4WMq6CayjFPew0LhaFu/SuHkDqqc/Jfmb1OjuZYfcuFNOfh2T98RqJFVqVfb+
GEY7EgOsIpZ/XRaxdV+eyGAiahFkgpiIiKhF5naujO0iNDGASebW1CF+EttYFbBLYNVwznaeUi6q
x/iail1JnRB2lDUHKjYIbJc2l9Z9hs38lLWYC8GwiqfV8o6ExVMsaRiKBjEBBjI/tajUnHievZCO
9+oULHQsLjBRnIZLXLYVLta/bPn7yvx6vGK1cHnZ62JtlbMEYuLO7SN9P6VPl7W/ZegrSSZjfmLS
zAGQ6FCFyT/17krWn4OAk3VxDsOuI/ZaPgPSGgHJUNAlHfcUjBOS3GF3mlOd27iz8D1NEfCHYNQ4
62hkQyiXAItCNDdKm5Y5ahW/JN2b9IegAc9i07lNJXFi07b+vmUyDlILHRXlCcle3GKGvpJFP1W1
q0aMXy5/p62ovj4b4yRGXxu1RCAnQh+qRRysRasA7KiJFznhrhFv5HknmmSuK2HozEwC96DfBjet
GVuahsUM4bYZ0edHfyYjnPfqZoQn6GbKkkgIkAmZAkDXqsTogY/pt17vgGui9II7+XEBNRKoVT3y
F0k3A9tKIKPPXjdDUIx08LCQ7OrMjYBod/mLbZr9SgKjQxORcjJTPFjbQZstpZFNB2akeq2RvtQm
YLcui5M5J2Lf/GFUmvk040RhRTOX9vGMSb9acYS41QD8Ml2TTK4xB4j1frQe8YIFJq8Vi+GNrl1h
4FzcDRGB7suuBN2KOlnmCCqvFswre6nKBCurKuxKxHV6jaG2Gct8ad04UdG33uVzbDoU5hxEY+le
y2y/QDfqAYVNPD/1MXFraK4JRmeUeVvY54t9S/BfyWEsLuh7NK8Fs/XHt8nNncgLfquO6SMQvla7
y0fa9KaVKPk0mlOzCWldSMjICC4P7LqkxVGgok1w0YNxx63k6O+VuGDmYVlBklDs1pmoLmsodhUq
yhU96ml1+RqYewGbcJePtaXCEylM7JNGqSjGHkmtnLYYhak7axKEV+AAuEERfiTa9DjFMeiXsTXd
j+GBAuXX5vyEs+G15SsaioQRK9NA+GCcLI31DhkosqfaiF+NlDg1kfZ0eMS2sqcWoRPkgVe2g5fK
8m+O6M2v+i2a9beIDCSJCG6b+EXzJ0xEARX6rhlcrBT11oTFsacWiCR4mmG3IAEu3Ptl+ZvhZSWe
sV/YzH9ndAL6WDz0pLVEBGqdWw7avHi+5bBvz2BWZqHUkHujyuf1TwIuOSRn5S9w7ThEPmhfvRqs
f3e/eBMmm5FgJZkxYkkPw9QoIblUSkwljuUNMcZ91lR/XzdZ2xD75hRCsNFFGfKTopR2SBv2cz09
X/5YvKMsf1/lcwnob3RdhKeAacMFqxI2HMvmqer+x6OwEzG07RNJEGZ0KTBxXYEuSkk5txrnJIQx
u0kSBSE2SOcbAFjPWvQIyE1kyM5lfXF8izARs4rlWsgqEQ8+mt+Zct1bWqh9pnPmJWKaOPVQ4J2Z
c+YOtooPa0NgJ2IG0jVxs0jNXhaAzMoer8Cmbk+e4tIf3MXPxXzZd/rqAmIBGLAQ3Wh9hMybwHlc
4Q2o2baSWfkfTG09LWQJwtNlpZ53l06vPG0JKSsrjGJtGcbHrTAcqpfZIYhLKCSh1uqWJjB2Uo9P
L7VpLt9Xn74kLSuR1VDlqWDChweFOrl4n+WTbfJyY3kzRq2kMO4FitqyqnOYvUHRuKr6xpUFEZDM
5p0aBTkC47yT6/lB0sduH9D2dWpQO4iD8V5GrcSSOmUHkmMsECbgT8tyF0RFoNfEUrY/iZ7ZytYo
3wgyCkSdXB0VsJZZM+lv4lHkTX3xtMV+oNQMwjpBJAqw9l8o6pU8qG5fqJyAt3F16Iqpq5qMWddz
JPoBHElG+TUskQRWGTxnA/hx5OZgggXwssktn5ex8bUk1o/DxBQjVVlmvVJMJEoaXg7+ZQnLBb+W
gHXapXoC4jqA7wEUhkkA6iwQyCyqo6f6yR3Z9bvOy+5av+OkcGe+s6zt6pi9FTEOq4Evi5FDRLmW
lMxUPfGgaoJPPGnX/mrRHoWZOHP3sNz1wQO3N8sqEGJ1YB9rSIURmmQWLm+oyqGo8mr2MAHlZwAK
DZBoWcAIBfHIfCUCbGlHfwnLLqY9u4kbav7Q2MXrKFihyEv32Fzr67eogH82dUxQgDbh1JdbbC2N
Cf7gBbSeMSVFP5qWANIOFJKeLOUuVQRbnuOHUQ2uSVrxeg9nb8Qv+QSwVuBAWz45c/XkJK7zTG00
b7AX+pXUHQMn9RtnAf7pPwU893nZ5ab2VxKZa2gEkynWXfL5vxIbO412bWQJbo9LQf+TgmassGVe
FNgwaV1CNwxLi0B/1NiNAdCWSUJAytmTEiz4Tc8mll4G4V6cE9sMjqnwPkYt59tuHtQgCupwGCNB
f/P001K1VuUsToFknimWGBJ3DnIOrtZZme/r861kMMos0S9C72gC0jSx8BYJHwRkkqCpl1wsojVO
cAsyygoTp3bMs9xNhQIjH2ihkqac+a6hlqWhxe3soSPuNc9TcmcQlw7XGhKk4Ar4C87lmHSWSHwd
FZ1/7PmZogzqvlN1qlE+NaSGQNWPfv+HX0qzogf5C8qBZ6Wb324lbMmlVlcsuLn6qjchLGoPJHsa
sDd0+TjsdfGf06BGauIkGGZg/F6p09moscfnDWMGOmhckeD5rRUrrzhVoO2TfAta/r46SdIlTZWp
o4YeH7j1FhpZyoMvYDMF9ixMpoC6QjkVQad5WK+yY1l1MITjaupvWl/DbjiK27o0gCT3fSDmPheC
SmloAuqt1gFEgj34wP7E3gbowyW7tVMM86gPl78VT4WM5enaALinqEffvsVMljR4SskpsvI0yJib
RBpw6iQD3LhqHUqJk/ZYmmnBsvFTaUpOBOaZHnPrYhCSkl5GzKjEmxT721mIiJjfxyn3Uy1GzOQR
60/Flp2yHgjnHcWnWvZUozfM+N/qbrbH3e7iavdnXoOJZxsGE3KFzMyGBWoQAtOj5KSA4BZBWYWr
XLNUDyNJn8r7ZdvYvkC/zdFgIrCQCeCUDyXNK51kr3+EO2kXOOSm/bOc8f8xwrcc4ZJOmcABhu0Z
PDTj7HVYvw+nZJ8ZA3A2f4jBvRxRS4r6/WgMOyIdijDnmCn3sEwwoSqQjKtChKdfBz70ewjd2E/3
zR4rG/5wxYvCHLdge0npQMyxTxC7mvahSQCN0lDLFKkNWmln4sLqsA8FJowZTGDRJTkqgNsneY2p
9thGQ9tKT83faP0GnMSXdy4moPTNAgEzI/iT8l5WLfCCxuNupruY8F7fm+nlyjqZwCICYHdKOlin
pD+guwvOzl67zdu7MHTqHBznN2rAc4jNxGAlkgkvQZrqfdj81+mlNxF1YDB7FzZxMR5fu4KvXoVO
2NjRFT3wyTE2Q4AMIgcAA0nY4VKZEKBLFWipG0S3aC/+aY4Leo66N29mu9qHAOEHxQ4nnG7dDmuB
TACQ+2nMJAKBc38Y1TcTVDmXQ8yWXa4FMB4PjJBEH0I4HS1ll07UKyQJzXnKce6zkdXF/gH/CQR4
2UDjVmQ+XEFNE/OiM7wNA0A9pijwMipAh+EDWeR2viqvsn20yzyASVDRjQ7JDQ8nbfug//yAr+nP
VaoS6iPKGjXcnSbvpv6eVNdErjjK3Axhq1OykxwpSJXzSsEpazCVLpQbMSwk9kuXHCov9+WHyx9v
67Jdi2Oso6ikUZkoxEXaL3Vu7KwarCmOnI635877fF8HX2nPlGcjrDpoT/XbfXdjgmneLQDB/CY5
oKtz850GIPHwbXzRX9pPJeGin52h5jD28+WZqx+Q1OUA5ks4gnpTXot2cDCvJMmOn9XfhmTlLwvm
Wv0Z9p7+dFnFW9F0rWIm/czmKGmNCclTP722XYfGSeoR7VEzBEvDFPtlYTwbZS4JNayVQoig5Sj8
WQA/qjUbe55Uji9ux5RvT2AuCCkM+yilhHiDiK6jnP/QJPp5+SBnjSb2czFXgzqG4PMwYJnL/FsO
G1lYV1Wvv+G/+be/EIZQgRO3/Jc5jt5g+2wE9I0X1kc5uc4EgMsD7Vad8SipDpxzbepuCWEKHonL
PXD64MlmYZAmgnNlL9nPhc4tdHVb+GFY5ZHYIAxwuEj2iw+zKRnmjP6RyNjEYFAjMGLceFnXgmvw
VhdfavFuHP6IFIvtQBoEjR1oVAG+k1nawN1j37pw1+IZ7QpGoyvSbBAP6H9BbUkOKDDNyMWCK3ld
iIxKlwLWKLOG27C3TSBcirPD5b/h6YCxprpSW0wz/R9p17EcOa4tv4gR9GZLX17ebRhqR+89v/4l
qu9r1UAlYu7txSwmFNEogAeJYzPxSBEBaOJ5R652FDzR7bx5JzByraxPTL1UkVrPkczhxjdlayt8
+r1q6heGGV296B8fla761EUT1YkEm50gRXsvub0HTTg0vOwGq9yLkCdWJpMtFnI1y3HxMelSUB5X
6JU8g6hXbXKI1Id7/TylUlkGWxfwWoB2uRr1OrVqUiX6fH4ziBbKklrhVoP6lGAJDvLLssnibLya
sLpckXJmSl5AGQrS3e7gSu54Nz/2pdXtNKvccFvpcTjwu+LAVPkixrdyQRViTxcvU5VVxqiKgIQi
s1KI8KJMs1ue9Vf5prVRGLrRbtsNqNX9fsfqW2dZEQVGWlBGXZRiu13+FmeZKfP39XK3bqqM26BQ
8NNOWibkxMXgw8XiCrAvlSwqNtY2KIiJkFHtRAHbSJbhwVDRaptPy1MpjqwI/pxvXvtUFI7kZQCy
UpKckL3RmfbSXtmVh/Jt8cPbCPJsROC0tzlP36HNox9djo1krL1S4DJjKg3007gToIl1xCdpsJLe
JLps8V7zAlN7CjgLWRPWzWAsSw9OR0MnxkOHr9jE76rx1Ev7cv6xbijXPbQPTKMnwqoKZTaNvMPZ
RnKxqwVKjMKx+NVDVKqxqkNw5Nz2GyuKZ+2MApkO3CNyTEAGzOhmVqEDddsWrJbBqy7GxdYoXMn0
pCgkkubMhBuuP2qqH+r7MTi04mz+5SlSaMLVfSYlPIEwTCxCKku28lsyTdzbk9O6isd5qBm5nLu+
LOOW05VtmdMbboTsipupE29pM0YV8rKz1xe5Hh1dHCOFJZogcUtZYm+QWIKQFPipv+VWZ+qnxkzM
aFs/r6/H2hSFK2EgN7oyEa+Bhy7tbECtj0U3wjIMClASsWiMYMCORl7HLM3OGI6aHFv6AkIctfPX
98O8YRR4RLEMTZzg/8HjXdm3h/hA3GrEshahqJCfobpgra/6qUvx7Mp/fDVaHEApMF8mkxQE0VgV
9sUpKdBcDX5SU7gNb7pj6hJNYQgdW3jlnRp6Thk6/AMreF//IYzPSUsHGHzKSVKC36ELb4VRmHIe
MQyUgSW0csAyjVmygD7HDbVdlh+itLSXKfTWt8EwGbo2k5ZxmBck4TIshpnrkS+ASVG8bbPXKAoZ
4QrryMjfL1wTcEEN86jAYMDJ4TRtb/ZgiFnfDrmzK0+qRs70YolhCVRVTNDElmZgfzLwlIk/aqR2
RFZsfD0FcWGHFHpkdZ9WAUFG2YOA2SG+1UB/s4EsnLNYZNIaQQmsTjxkj9AUc1jvDGufFJhkIjdO
YVMJbtr21qL1VqOmNicmYDTUGDeOZYYUqMxV14u9XAoIubZh85aVmRVqAcPWWb6yRoHJYgSKJi1n
MBFc/clwEca5lU9eGEzj3v+bSP3T+MZvKAHXJdpcoctIZ5FiIQP1MYc1QYpW7spfqmeYyr486DZG
q+6VLTLImgftS/9/jCA/VqZuwiRy//ExG7t3JluFt5dA/46slt8zG8Wuf8GP1ahL0adzk+okW9bY
upf6qCHaBihbIQUJSiGIElSPwfF/CwY+1qSuRx+jX7k3BBSVlV9ZgIM09t3wsH7Zr+e/iTL1fz4g
dQtUsdIqPULGf3B1JAIlyG3rm9ZNN8WxRPIjelSd9RWvo+XHgtRd0McyJZ33itvwk1n2P3UxtIR+
n0hvhf4/xf0fS1EXQswTscYgtepy3CMXGWbCsTQNWMd3hrgLsIzKHjMMC9zw2knfZ0e1xtQGihkQ
QYUmYUJov+MTc/6V2PZniP6zMboLJ44xyVPGWDXZq7fLWYgalbUD2qwzk7cTzMKzlrwOlh8rUk65
lGf9PJaolA7hO8f/CDABV6ulLRhP69ZBPsnazii/PMllA2NKeBKSTeD13uCTnBBbC5lxnc8e0sVn
azJFTaUGV0sfT4boG8LBiL+v7+R6wvTjZtHMMPkSGEqtIes0WkQ6VrJ/10Twrp6YKUVyLGvHRkGF
BkpFoRWxVuuQKkXhqiMa4KEeiXe0PKEF+XV9cyxzoFBDSjp55nV8JqU+kE7qVANN1wJ3ocu89ZWY
x0jhRdSC/VzXsTV+OzuRFW91xPQE5fkdK6ZmQBM9yIBOkdgYBSxVhU/a8hIP77yROHP2iBIQw8n6
InL6c6HoyYVcb42waLtzOl20McBY2KWnPQrb9EYezCJEgZx1h1lgRSuAC2NQqQnJLik1XrFho+yK
wpTu+Pveju4ER39uHlkPJ+OifaL/Vmc4qaRfMc7uowIjpBFopVSWkB5rFQo1lKjL9TkCOikhOpzb
xlTyztal/ylc+fhklMehlWgoywb0LS39do6rbVh0jDrOFy7cxxJkoxe4JEt9q81QBcQ9jh7yu+6+
9GJv2JZ7CMK7vMnv4nuWI8U6Owo6lilGNQKNry43jGaKPngd40qBzvAzGC8W3Y1XcKpeFuTFIrwY
pfEo5owFvgilP46OxomUT8o2RFVF9tK7AvR2FbJ/HBy00Y5/wMV4rB7BCcxWcWLeZMrLaKWuGEc9
F4Dz54DZqrs3sBPbvKtYeuPVss/CKcYjSZN2q6nCL9MCKyFxk+QbjuQJTuOx7u4XxYU/R0r3RiRJ
igxSi49Gmn2jV1LSQBbVzn90HntKgWX79JBT2ihlMhF0Sjajg6vsT8/hQfDyDRwpyELNu95nsbUw
d0gBR5n1WTtOMJr0qdp0p9r7zdirEulUjBr4jLeM8UzTU05i0/RKquCB4fz2aXbmw/JNAaX8Md3r
L8tjhPealSBnWSdd3sy6SsqDFN8wfDJO/NOyye6bb9zTYskvzV02QY2F8bIxbrpM4cmgyUOmgaIG
8kg/2wjddFBaWD9GxjMtU84Hl5diGGFY2c3CxUzi2ZqiX5BbxhRFZKr/tToKFeHKFK4URaLIwYAD
VA/Zw3wkvRH8/YC+pNrlfc5W7PXNMT8YBScGtEkNYzpH8aQyinaTk/yaIp5AzcnXQ1NlsHaygJOu
XDZtoDZ8dl4QXZdWdYJT0I6+fjOAhxU8qNYim1lqGoPDSucyl6aar4x20Qeex9km+/Bd3cb++Bjd
xwfpaBwGJ2vBcwWmzaPyY/2Iv8g7/cE1eiJmrDrdmElRsXpRTuD0tMmcGVr4ajOwA9cj5Y3qTjTl
Z87+8ZcvPD3AIWd1x/Pngq1iNnvuRCTwkntzyXHYuill5nAn+qxmH4a7Thc0xyWReoETFReNYac6
jOwpqW+XaNkJSnq3frgsf12hXBhOaDHZRBqmyHMYI1NSWqGneMgQbf/SdaErmUoT8BIoe1U3Dl6i
6UcfbPP4b53mT5MgAs5uUoHZsie5qtU//v99JL0KcWFmP5lLMp4JhYIcnRP1oiVVFeVe3BJa1sDW
HO6geYROi6TmGZ+MAagKBTmCwRVBDHomt5MseZvcyI5cIsGVW7ItbWVXei9JNhat8v+9lDiFrnQZ
swKNjoqRcTz3pySzio3mJm5fuk1iDcAeyVJKCKzyDBtl+E90XTMQMknWoFmMT/o7ydC7NcBV2zDO
lfEUquI/vfligG9RiEDW0RLcaV+RhKyt2xpKf7MtOeiMZN0I1uuhUg7NAqr8oUnI7dvK22VPTKd4
1g7gct+g4/rZYPB3s3ZI/n4Rr0xJqRUdcWiSUTA58T0cWMMirG9FwYmgDpre8VjBqG7R5ImsijUl
kh3qb1LVmjFoDXKhcNc/HCMkomd0FyEzcglKYe4UwAkMMQOjgWJ9+b6+Cit3rlJ+TNfU6dJmSAGQ
cQfwBkz38tOcmaSLJ7UGMOh+L445NN0nCB0xMYbY3krGSKUwJp8jMYf0zu/Fuef2J4e6bbnRfXGX
nlgBi8D6iuTvF3Yi8UMdCSOSvgrYGENftZQWJHa4DTFpN0OvJ1j7fho2f4c5lsD632rhf957ut5p
tD0qdMRKs7H1eFHbhUbOgBSGydClzDxB3+40wCcd48ZUo3vZSMHO98CwGMZHo8uZWpwsnUoGHEar
d3hHc+PbYF/uAxTb81P0uL4a45vRZc28CZK+q8/xWLCV/NSTvB4oyYoyWd4YPZ7eSYXAiwLZ1Ha2
Ak8G4TIa1/Of1a6XzMVboLOdQT0luJO/RbdGZ8+siIUFmnTFM1Y6LWzITmOpsEcuNiv4ZdIxDQ91
L5u6kZig7Zu7rSr5M/cmN5O5ftKfeIqpV1CjYqY4ErtpCfEDZG9CGwWIHTYxpmT+xZPEsiAKczBR
PNWwVZTcD0RLbfENq7WTY0hkxZmvO8uCKIwJ69DQUtLoOkV3C+iK5Ly86RrO1OMHvQV3SfdtSJkB
L+smUlAz8Bkfcwugpq4iT5HrB32RdqEe7cqIF/whGr1ZzP2uGHYoQ72H5WLXmVGbxaLOGwh8Pic1
a06BbHMFaumxNrUeAoEnmSlV2tXtTa8MLnSwTCm916bSjHXZZ5gTw3+kx9qk2SiiqYc5EXZCwG3r
cc6C62vcdk8oVrITRdfGhsSPUgc91JZHWRfLMhzIWixNOc0spYBiO44/B9J3vWm0oxmWulkvrFyA
yAhtPik1BFE7dCRrRKosKbJhwavUmaNHXC3NCUOzx+YLf2lMzus8UTMTq3Cmp9w1JNBMmKzZT4bJ
0yIOHRcpSkG6yUlqrnBTr3GI58UCTVbiih51i9peEkqCGOptg3s8+d22cxCRWJETMgME1hlT8MRF
ei1pI6kR14KZFJG5NO9S8NhPLCRm3F2dQqdWCmcBNPSqG7Qa2GZmJI92o8YakLrutBIRegFTSyJ9
PcD5MrRBgfsooKlrMo5GyrLKLyotH0sQGL7wd2pI9gYd6bDq3GYvv4M0GKnoblu/CKCIqE/hff5t
/c5/8Yp+rEg5/opkcBEYBMiYs5FZEhI5tVfBAs+dqCgIJrgNpOMwGMAeaGUWC+S+SN9+/AAqFJBj
ZcgNYpGonRmmvs3cB30j29MW08Ju/hD+G9y5bpgfaxJ7ujjmomn+k9xsDLP4Do728ggZtsoGL2Nu
VSPyOEFsJsgj+aPP0pZjbpi6FWMdY7abpCEJ8kAq2YSabmcWu/6FdyUMlhs3IrM1nWW61AWJUKAM
sxnFmo6PHEHNMacRW+uWxFqCerSlHv0MBmkPJ/pSNSgLA4NnRI3M60G90egPD+sRLy5S/eq2uEFV
10khcOoL4GbvN5lTseeurzs+f0zFIE/YhakoaZKBAJU06bmLOzskyCp8chvRyG+yIn/GGRpUXnOK
0HbSk9I/gmOPH+RdbAzPf/WZaI2bUjGWRMskHmRcbpgah7zIGd0zX2RnP46MgpQmVNu5x8CUK9Qb
oIoJGiTU00QLdWqiRKJCfwUzspXF2azOp+se08fKFJbkHYQ/MbOOgWcD4x4NRv9lxS/GxexjoioF
Aaa03qyfJ7k5n520jyVpKFHUoeLJbZ6Uu6TRvD7MnSo5DNpshYXsri/2RcTxsRqFHeKgpxBHghv+
m3ig9RJXuws3YDmzape7yRnGct0r+ViOgo0y4Jcc9OeKm6CylYCXH5LCEiQQuiH0jRKzEZ0FiULn
LzdJIckwRvIsQwsXmyRd76nTiNAb76E3jhB51+gO0yti3TsKVzCGsXDt7+hGwRyrsq8tpE4f8016
k5iJE70x0yjrL5DEU7ACkjz0L5OWkcbmrWKw1F/Za2ZzjuJMlvqyPA3H5S11mcted5T+/4OCufCf
aCamdSiiJ/F3BnO8y7eDbxwAoYInu8Ih180M/HKsKsIXqf2PVSmvphFBQ2OQODnbk17//kCYMvJ9
5PM+K/lwbmH7+j6C6+qfO+zHois0jaz1It/2Tn3MfTCRlzYU+/BacFZ7bpFPHO1peUJS/MSs1a7b
EjjH/vkDpjLV4inHD4g24jb7kTrLTrnTDinK0XDrvPBUMi7pF0myj+OlIEjnxiUzyEdV3/pf6BX2
FR9dpsdZMEPMmwtbtEDtBCd1Cyvy5jvGZV1/HyWeQqQ2VsC6GeJJnrfpsXLLQ+DP7myLZmWNPgvf
WbeGwqMY9ejcGPF4dTFnN1XoJEVolzWKjIlmMjZG/q01Q6JQSBGgNG4EuKEyJiSnjfiIZVoQ2duE
PHW22/tsm97nHV4xFtMD65JSaDTOQlFNLUlsLaMdSYj4s50ssbror/uhIgSABQFpAxDp/9NQ9Tkd
4h5OITyb0OcP/eOyM5xgP1ijHVrLT+5GzU3WB/ykmHDOWH0sSheNOSlVpeyctPvd9AIaseG5r01w
RMeoVRNNFD61ki3UzByZNcJ81XwuFqfQL+erpmlztNMH4Mnuqs7qS0JUAoUAYWB4w1et52IpCvKE
iV9G8BijFJByTtumsd2KoquUKNR2WXnKstll2OtVq7lYkQK+lkvldpHxOaVTfhRBLribOTSaG+/5
vrgb7lI7uo0ew4ixz+su+cWyFNwZWdv0UNUhrSnqtrXc1Bl2oJpBnwOZw2A5yNefkovlKKwD2ohd
OQNuSGsRKcCHWx3zkhLafFjM36wDpZAtDlq0S/PYWbbM1rxUpl4Ppj6xhCCvp2QutkSBWjiMYgJN
ZQGt4CSPTZhQ0sfYyjeo9J0SBpMf6wpQqAaCuDodiW81VseohwRL/kMoO5OLeXvdHkX6YdBlTddB
2idBowPs3nR6HuStTZ6Jle4ivFa3slN6wTbdZS4hYJys8DU64TG205vpLAHX7+bbkJlOIRf6EsPp
30BZS7LUoZ7Fuobkxu9Qe/GrXQlisJnZKkFbC70UZS0GZKXKMc11N5nD05JmTzLP3cFTv10/Vtq7
oJehjKVLNX0UolR39fo7ZE346env/n3KPuZcCEeIOOmuGIRWC+rzin/5uxWoZ2dQKjkzlkx3JeW7
hP7oGNO66yt8ipKoQ6IT52EQ6OokJfq5QCrZidvo7oBXm7RBjN+0ytQeGCsyjJ1ODcYFeAlbAZua
MA0Dkch7krdrXTR7vcZML/48AbBi1nTavBXDDkocuFqkAKxgjIkMkBADz53cM54XPwazKmJvK3Wh
NrjVtrlL0rusQbhP2E+fM/XkTEZWQZwFxih75bHCE2dlbnogYmpgPc389sTmpWPYP50nnzW0zE7E
/gVeMGUB1YLpJ+NbMm4ynSIPoiXqxrTEFfBqn1A/tpbkR+74SsYiQms6sNnEiM2vfVAKPAJI84Uh
OIxB35APGE5uVXMIinA/qmVkgQa6rUxFbdvnvhBFp+cUVBfXN83aMwUrfFCJY6BwmjsOj2odQQJB
M/VqdtZXYV5MCl3SstQMzjhfzApm221q9JlUfroh3gL7otCPHW2fFNSMcrDoc4J7IhSD2U+ZHWPA
Kb5HyplxfOepi5UPSGcJZWmOhbYDbBLpO/k4WrqngMqFCGFVThKZzQYdoFvDaW0B7Ul6DFmczLM7
6x3pbSt0WbNyrJtJJxLLoMz1YsbvIZI8DQheSEt7Df4x2RQh0c3ZLH56xr2k04rLMg9BEuGlbWcU
31EABy8Yw3iuXxJwnqNgKKL+Qn3N2JBQoc2BsaOVPKBlr7aaDWnArH/qr/w9BHNupoP6nNyRcJfV
H8VYm566qRQugNw5DHcRVEdLBJCZ3vLxLgKF9FT05lDcNAvjpSd34bNJ/dkuPXQzDXXVT2KguWk+
99Yg9hihq8G/H4I3El2fAl8cSoEl2cnaJ3nnLrLdUzPPY4yKKxLsy56UISe8HpBuZPUOXzeXj81R
L4eYLxLXkhc6fp/gxCNT4UjHzkFKqLFi12L2EV13BD/WI7/nYl+dXjeiusQ6shSIUrxgQ+YRQKCB
LAUrRGEdIYHay6XiJFt4CG2dK7mtR9jOIj91WVu6jtgfO6KejLEtoWDDYRlNhexdGDt5q/u1KrEg
m3zxNTOkXoYo1sHbnp5vHQm4yAAznniILSHfbCuM0sEXQcPHrqgHYqmTsVBafKcE9Omo6driMnqq
9gJCabsdvgXFPhbvwqzwswU1LLGz46Y2FeXGKN7QDeQOcu5pMWpq/K4RYrThRaZW8BsGELGOhFjA
xRfmqrIsMwHgStSs09vI/q7d6mh0TZzC0lglL3K+K+dPz+xgkLvSVDHTzuaU2fUh1p38LTmpo9mh
9VuwSrutbI4zBdlW79Z3ev39/PM16DkeSYezVYDI3uUq9GBohp1Po2WoO0QJrDQCA+3oIR6pCZtR
AoECGv0GW3sRnfS2EK3gRrXJLIH0SCTCUTG6wUABK/vPuLAyhUVxH4tlMmOX81ZyK3fwQ7gjncfC
hU9lsd/eyMdpUhgEBEoitcE6ojfsUZMCTbXdv5LtzRtUfUFbmdqjz0omfsq40ctSeCR3acrNC4Ci
t3JMCeTW/Djs+QO0Vqpv4JlzIt1OX6GI4rb3/2LinBzemvlSMCVOYNQElwp5tAe7f5ds0l8TPauI
EaZjdFszxiTO12FtPQquRCML4hoKauf19F/JRvfUQ+/ov3Kn/LW4YAk+RVZ0I1skLCQuUeoENqHt
RiO3qT7PPnjNMkdazOXXYC0Wb3dH5REcNixYZV1rCuiCqu76FqR4COEOaOYSf2U/ZNQnghvOks1y
r58EyP5hVJlZi2F9EAq8dK4KY66HORACRQzO/CS9tKqJEZJ33kQynfFBPnEGUeZHJ3znTouDeCKR
xVn4o3JbT2ot/gDGXfVnuJXt3sYhewU6NXtbdqNde1KfW5BKME6ccctpwkOpV7OljmEYoNUCE3Zv
iuKDMgSgNr+rApeLIYyG7o91/GR8ZHpeKI61MlxIfJyjuXdEP1tR3STQfxH0V4X7tb7WpzQifdAU
jCl82XbRb/eYt8Jd+xjBrklGXdxX3n89/EWvRoHZnHA9ejywtckNvO5lsCOUL0NHvZF/tK5xW92p
fvVo/GDskWDVyu2mZ4QCYcrViUA17zX7pDJJvQmAdoIoAxk4qwDaObMJ/VNJkd4rhWGjwktSUWCv
rRPfqV64qzYCdKwDPMbiTeCS+av2pjlkW8kB9ZbN8vRYCK5QmBY28xhpMZzy4SU/knp4hKH/7EQ6
tDJoB/EY8pYsYNeOWS5meDr0QJFSJVqfdjjv8DggHAB5PMZqf8/0ZB4rncS6oRQy4ZmYSrXEYpXA
2UVynxdPRTyZi1ybQ/9WBcclYPg3X+Qj/jzJ9BSRkCsgDhHPYftgo1/FlkBiQ840v8mhW90ywJDh
T9HzQw0Xy5VKzFcsdnocOs0IJTOoMInq37qN9AhRGsxKz0WIHpfsXCgRzOXbYC68VeIhJgODaDTL
ISVhiW/C6/otZVxSepSIG8ogEAPsEv3E5lQNzjK9twEzMGEtQyGQVsaxyhVIuCNFxm+zB84kRE6p
Jb0F+3Tf7ofj7DNfM9ai5O8Xrr+hy5IuDtib7Knb4UZyl73wILiik7yS3CvEz4/5gwhZPsWrjtVd
btecBXV4ZomYabkUJgnpFNRqGsLP2Qr4EUTW04A3E92RhBLCEHv9m35qE6UwkJ45Krg5bwSUUtCl
iY3fj0g4Nyfgwd2EvAtidrvck6J/bAdHdh6P9bbRQ0d8onJC3GB1jGmSbFZgq3b+glEn0FQ6kMf9
y6CLFozrqolrqwDOQrYh3djCt87vwFveOVCAxl4xcOSRU2aty7Auet4oS7hRFEeYdDTDqkOz5N7L
nhFis16TTxNHmjGUPEm9qAcMzVjN/QQlvMiMICiJHKF44tFrLJqgQlOtrrTKbwxDYqA8PYqUp3qt
ygX8QenUP71Jm91ucKuNapGiBZrE7XlEvj10om/5JvPnna5BTaBDjGQl0LhkhX7nnOGKQ0HPKukF
JGrV8HyfR6d5UDbZRt7KVrlFHgFc0fMjUdkhoy4T+j1TlwQKpDtiQA0AWt33rGvGihHpoilXCuVQ
SjgdjCv9qmfCs45P9AoVhVd5U9sc1OkfECfeCyyrYLz09CiT0RVCNZCwIELEJNj9ofPrl99iRv2O
CaOku23t2Cn0Qm0R75OM+4VQ2Oad1KkeIH74FG2KTeonJyiWt8gwkTeqCt1/Mc3ECIJooQAObRKh
KmK32aZ+JyzypUV6zhXQoQg/ITxtrRs9615TwZ6UhXrPpQrG7sIXeJJW0UFmOhYZq3zqjaAwmuZx
zKJymicJp9pzezAAmlq/UcsXBZqTRZVaUEewojk11fSx1Fl9PYwd0hXXjl8iSJ7CkYrz0Ix6qAME
gYW83Po5sl49uszKY+Lqd2GX1PNr9OyDqduVNyR8FZ54n5X/Yl1HutAqEznL8HchWTwUG+h9gcMR
evN240MCa1tuIHeAoIPx2H5RvfnjltKzSXK5zIu8AJVIA6z6jvao3EqRjVC28PP91C5+soCQuVPK
mwrmWVaKCTcif0oRY6g/021k8yTHKJEJKLTWewr+j8nzxQqu6GqrPmPKrSM5xtopfe0UeJWboyng
EQnt2ux2vWt4JD3GbWrQ0Smv7J5xVs6Z1uOa0jHi4gi/IH5K3wcX/erW/At1ArBaFm63C9zZVW7b
veItipneZE5yGzGacli3hwrw1FYEFzBJktX6i9jNdtBBXDNhaXQxQE+nUEgfDS5fJsCD0Ue2kj52
DUgoytdi/tZqu6U/ZmoKlch3JXKlVDRFheVUsdan4ruWa7K8JKX7wW02hpu5kRt7jT9ZBswrSDC/
vY4WjGiLrslOmthpKlToXWH6JXZ3WXLSZhByJ4w6HePj0aVWo4Sg+aJimbrbC4VkF6jSJcvL+l4+
NWtS2E7XV4VAyPsxw8cj84GpI9njY2LHj922fBi86lHbIPrfrK/J2hj5nhexTjyWQQqqAaR4stOI
SaganH8zK0XGcAcNCndioWwkQYHpF0ttptGjjJm6poAEH//Sp/dj508xi1SZ/JMrzodB9n2xrwjK
nlFCEGdCL18l3yrF4/rBfZotpT8W5d5EbVZINfEqRzCTEDypPS40pV3u15686baN0yvwtKWtYpUn
XD9fOkkbbhM/Q9CcmQlgXDuDApdpkObO4A3N7beDLbmFW1pzck4NEiKaVmAqL7NiRYMCmkKtxDAm
iRzOX9CNXj2QETeIPbvDjmTcl61hCdvER5Ueh7JhPtoM59KgcKYae1VQMXtKnLsjSehIXrspT2y5
qXMJ/ktLgrY1+SUXlsRHnTgPDbx1IvCNuYbHEAMG2X3lw5W1ln1mTzvZDm9bTK5AEsouvBLUft0T
xtccztZ+cBtpNFmUrquoh99EKuEXv6mIChAjy+Q3yfq27up7foxvKg4UTrLortv5eiiJtUhQcbFW
L3RiFXEyqU2md4ab304P/U/uSHL67SbZkXpded/dsllIVlEDC1PQNPF5zxURAmWChvDJPCJ9AJYz
Z32D65aMdSh0QhE6mkIdeQeiQypBytKM7kmBZoDUV3sYduKmw9whmgpba+7MwOlZg83rHi9+AQVW
U5yDlWA44371UN+ioQjLF2b6g+Qh2BPb6+4Y1qOgS0k1Q68rOPLhe7eX0c+HihmolZrn0Ytv1Q1R
xVmc5lZ0c1v8FoV/1z2B9Sm04lJRx/wOsIN8WUIe0jhEDPKv3jYsQ0FU2ORak4douKunZNPkKB8M
sd2VjPzy6kuDVSgkWtJ+AkUHPt4AwV75Ry9v1u1zPS+GjkcKgIZWyMumPz80YDMks3JbfTO6I2hx
si3rzNbDEqxGQcsS8pWokWctOEx7kJ2cIqRbS1J6Ob7DQ7eXV8b2GOd33v4FvrRKHrcjeamL/bBf
NqWVI8k5YDCcZKjEHVtGi3mgFLAopRxAqxAr8hj66Y/Vffes25B5iPxkW39jDd+Ty/vp/RCJlSuG
goY2ytjRJlQEHenS63MMvgS41hKSful/S4V1dkculqGMfdBqZQrnM4Z0mxbEwCNk5djcEle/1sUy
lLXHYOjnmwr+4qiBARI+nJwz4qTraPhniStTk31WT8TeeY9E4/l22Q2+4sQbZVtsuRtmU+NVV+Ji
PcriBxWdIWp4Pjl4Tqj3dbtwK958R+mmg8iPOZ9wlNa4N46pNX7vHKI9GttImD2L3vir3HUY7mzc
7A2SK3aHA/GjrXJTOxIDB64X2S9+J/UQB0PLcRHp8SAN4dOPdMurpuESVk7IUnrya+KqdvwQGXBD
qsnUwEu0g7IH8tjpM+PKXvU2L34JdYEiIWrQowmXgMy1iuiyqCeQY5JuO6Rx38BcYzMWvJq4vFiQ
WOUFRsx8g6guwidqnTYzUcPDhMfijTa//zcdxdfzJBfLUe+xli06P5Na8OCqECwGB6eN8VmSI5Cc
2C7QH05yFaxdXnXqLlalXuWca9ErQvJQfPbLkN8ggWmOEPksRkYs+4la7p9QIdHPbwYtSj4hz3/r
VJsIQt6oNeeIWc5mjraoElXRAu2ZzIZl1k2jMKqoy7rlW/JUtpI1p5oVh940PYwSagL1TaA0VlD+
rKsXhvWwDpbCLCEGrX2vYb/B2+KGu3pbAlKMY+iRPD/IrnxQfxdMFp51pJToZzsNp6kuBYRkSYCm
H8ikzhrrQxJk+vppgUT5P69FIZXTEpPkR3AY9oQXrNv2uBGEi5PlJa+/YhL9Svc5mMGGCs64yu1D
Axz6vF/KjOQV68QoWBkiPtC5Bf6azOO/HCIiQ2yu24LIgK6z+3OBJIMwj7JOSqp4uobSJO5U5ASW
eiAVR9SDHDCKO5AKskVEeDKSovxDymxTYj1x50TQxa8QOD0T+RqnyW9HBOzDpj7oD8Qazx2Q7Fzz
dfyUZRlzeoam0np/Igh+a444dUSeWf4Zuamln0Q3tEBS6zIT+Nev+cdqFJDNQTfpPZmTEr1m06MP
G6mQPYbimUwg1y/2x0KUayUZcZIrBRaqC8PSYDBT+aMVjg3XMMzmEwffb8j8WIlCLiNNg7JCpIgD
1DEAW1pIaiJmaTwmswDrU1FgNQQTn/UR+oAmF2x/TuZ28H3yPfHltI3A8Cm+eAr+7IsuRhsjdGTF
EdBIOnIXWzClZ8isY77M4R4V1Oag03jbfotPw2gxLiL5Np+x62NlCrtkkLYMAcGu1pFcbg/OSpCb
Pmub/jfPr41SdW5plgSg7sDThjZOlNMcY2s8Bd/GHYvlmJzq2q8hX+XiQuZhV7R6iRxAhgsi+Dhz
VAmTLbMCw/i6dCna0PowKRtS/EcFlozLItRBCZoQ5cTM0T2RdcaU2ySCwjWMB3zdCrMlpfnbW8se
iARQZFe7+VB6RAeoejcc+dxbF90RYgDFUmpoYbAKIF+g3scnp9yqXgPPq4ZhXfRg10BebUdiPRnV
9uIOVUumCC4DHWjeTEnPy2UkNyk3WstoQl/rdatutB9C3H5nWDMD8uhacxfP0pKKGinpE48Y7cUR
uqLsrLOaCKR4Jj9aChj4SjsUHRWOMniSoKvOmcbD+g9hXmgKqPIwL4tpwjScBnbwGKno4Ae/CTdC
aLYvBhpwR3+RzOb7v2hWYpk2BVxKyi9BouDrKqfREUEeqjnpZjn7ymzTvh7Di5quGYosqejN/OeF
raQi1UTyovF4P9Go6UJXjQwXkQxh3Zks4YXrrsnHctRNQsCTwYuELfHVbMbJmyC56x/uek7uYkPU
5VBTgefqAhuSTukx2kcPw6Z8i73e5d1mV74IaKLWT0S9vbFG0B6azKfg+nX52CL5+wUEjl00L2F/
Trfmu+QhuyGcOhMCLfXUvuSbBCXp6lG6Wd/2Fw/rx6rUE57qotRG5BkgqUBlF9mDmW4Ik/D/lDK/
OF/qYjT/R9p17UaOLMsvIkBvXmmabdVG0kiaF0IzmqH3nl9/o3rOblMlbtfec4DFYIEGlCyXlZUZ
GREkWlPzMJQ1UDKqoQfwPIRPfM94bCzHybfxUKdAMCrF63jMIgpbYVvZ4ZBZqc8iqVxGgdxGQzcM
8W1Z1FINM0QJD8V0d3KVLWme+RcN4Msh899DkumbWhflNiEbQz3rgE3V1rSrdvojehfw0oi+M5HQ
jLNGdwklhlfkCuFz0A/euX9AldwB+R8ea+VGXaVoSGNZZKwZ3RsEaStVjjoMUCSqIv2xTqCxprG6
IRf9o6QLuiariiBI1E7Psn70ec0Xrz0SAkItLQVziwp0I0JjlAbvH6yFgMYwJFlU8So0eIXuo5U1
wQuRMAIaaZTtsasfwqFf5VGwqXtFNw1duZQiGG6ziEWPv1Qvmlumu2gTI0vShsNs/sVeV2y412lD
WoJKe1wN6Hp3ta26Y5fqlurnn0xTO9VHJ60QKlfTgz0c1XN86SFL1b8p31XC8HuOV6wen4XN+skk
FTjGmVYlEYHM8iMIRpvMqbx0fX8plw67YcgyeqJ5GXLU9F3XpZmcjxJclxCCffCRq7YhuM4lf+Wn
J61v0axHtM5PDRB1DMsLJ+OTZerak/nAz4ccVdYRlPL9ZPW12RRmskJXBMCSeWfVNTiy2Fi6hcAV
dnXkzHkB1NB0fbOahpgHAwRuBXmwmt43vbJ2ZLky+S7YsFoSlq7eT9boNQw1TWiIMxWOAWLkESoE
BK7obbQDQcvKpv9E9E66bXQZHzk3XTEffYundTZeKprhR1HQkgIEJlVujt9SB0zYemGWvWkQrVjd
BAP7Knoef5Q7LjITwPl5hnda3MYK5lo0dFy5NBa6DgvAkwJ8QDkhWFT1bVtNrG284AANQxU0hSdI
BJl++7SygE0swoZ89lycy0NjhhseqfUK6VSZMaClwALWdLAI6KAlApXA53AmLEZFFz1YA5vGWvXS
46Byp8AwUKfO25dEjA9Vrzu9zh04mckrR4IJ6jlpgKqPV3QdqTKFfg5kY6XUXIkoHD21m6EQzL4A
Hw3Pm1MN++F6bFhx1OJJnVkkXzSL3rSkLetRK/HYGfGSjy8BqoTJcXgpHPRp1SZ2FlruWX2GS6i6
T+OkJnksItnIVGIVSEnR9C/FR2IDZgti52wdH1CyeQjedbN6kH+0O25d6ua/8PqLh+c2dBqWmndq
ATA1PqK3VDfZpw8jsNxuuI0PBQjKcrtCN/EazWN/+ApZr1rGxNNo1SD1szb0YD1vsI+7YwYGQbll
iUCwrFAuKuf6LpJ4bCjo55mV9JznR29kkZSxJpLyQgO0loLOwFAStLyH2xDCXCK6U1mp5EVfM1sv
6lIBX2mcRAbG4inJwRe4o9D7LuPiWniPY2MqMrlE4G9oYUOjTEWNK2CjW0mrPja9Db/JN/kqQqHK
uW9r8a7SdAN1FPLvNesxO3l4bJdxlTQ4YRNSgkV66IocVRsJyvOxcBDQ12ffN7j09sXgbhapCazq
0fBj0v5Mknbd5iDt/sivrNlS2MtrdTNF9uVscGPeK+hfgxdNOt5R+cIds4HhqRfenYZB7hxVU0RN
pQ9QK3bSFAy4fafsyY8UEEKiRC5XNjc8MeZt8RDNLFGHyKsl0UBkgZV6DZ5Q+UIHyPBDfdK+EzkV
YLYO2pt8uW9zcf5mJqkj1XFJp0xhi6eFLO8AO3hpBLA43LexlOb7NIPUfhgkJe57HkaIvrdkx1vS
hj86wj5Ds+7oTBv/u273wFgTmv32JT7p68DpV/WmObASnKzxUvslmNocGTd8Sl59xL1nGWnOOG7L
u382pVSeoulHpI0jJDWlx87+o38nbqYt4jJU5Vk1WdZ4qEebMvWdAMFCdFi2KNF05U854hl4h0Wv
OxsPdXNLfdBUYgb/QTIgBOYGEmEk+1lel2WG/D47yWoM/MDIDcQMKcrEbrgR/0XXjbgY+tyGQwOy
eYVrxw7EVFfqgewjRTHN22Qv3lt17J4g3/RLeNHfSFA9OMApWNxbdWgfJRRgz+ADiI+sYS/hmXA4
DFHSEV/J8jVhOht3leccV5LHU+lMr0SjEeTFH8qBX4GMwEYozdSJX/YyN4PUenoeJ08laSvUjHfc
1KP428jf7594lgl6LVO1a/wAt1shf/MBL/X0yxgyirHL++XvYVxRk7N5S+tp9HgF8xahO1JCRYTU
u9gCX/9wnG92qDd7VoM3wieYAK8vj/2wHlJA9U51/zZ6hTlwT0Py2AmdKbaZWyuMeVy8um974xre
zsbojQNYfhIyj8ElL36Jysnk4sZWx5HhopfvuNsgqWsg7gDhU3pMZg7VMlE4Tv2vCgUALWPpc3yh
CUehcr7dryCi2ZAKsejgIMnxe21aq7Czve7ivfGLkLF3TrNDnfTsn1rQ9q7lHYt3dtlb3oZJef8R
cMux5rCWfT1Z3AgnppaMBhPWTFLefwrVMldlVBk6XncM9cD7LnEegs6KIMm++/KEm+0NyvOreez7
So0UBEFbib+QCLhoDkJIu8uZzGWM83z1qbNFA8dXwg86cRlC4YTZj14YTN5jcetJJL65NyTKbYB9
sk4EAhEESc6pdjJIQ+UAjVyZ0rYemuzER/EjA3dvA3KEchOZW8LUVljtWjp5DwXe6IbNekKy/DOd
LuR6rp1aHRs2B2PLvnuK3mpQ5KDpxVTOcmh6nsmm8V1+t94W94r5n014nRUgciRGG7vAAUnc+MV4
5BOTCFynLn/SHuTH7lvlGG70QAKLwGFh6Biu57pWsy9IUCurBBlfEApv6WjjxRCO27AVUDhkYl5Y
tijv02qt5gkkvx0B82LnD4TeTdzmTj+aV/DeM2fxm3qf/dZc4PdQQuPRwUB4zghmg5VtY+x1iQpW
x67h+kRC+NbLT1O/95t1Xj3+T9ejRLmhMqnjyqiwzwvtR5KNToeaHadl9n0ry2nD2SaiXJE6+lUo
EjMk3MaqDWhWNVZoAPqeuj4KdxNoeRB2PD5wZ8Hh1ywWrOVs98w+5aFQrGsSjyTaq1X4MNnTU+jo
m6tm44p/FfcgUdMvrNVbgkbO7xeJim7aSFM43sNNpj8DUZBe4h3h5/QdAKhXAfgkreohPwa//t8K
FNS9JlG+q5O9NlIM2O1eRwceYqs/NWb0UKEcOq5ZyUPGPfalutZFseH52KOo4Fk1wp6Et+5vnuX0
5G3x6KIa+v9Tr+8QeuR+IK+8bsztCTVtu1LldznlY7ON0G/C9RpoZaVecEue6RcW1hIZdpEH06oM
YQiNrivooSfoYJRCYU/OD0IbbLPa2+qTsC9l0TcjWbQ1ZRjMwRfMtqjeZVFZ66EAwSf/ZCQQTuM0
dePXBoM/Z7mANJsaco3NXKMSAnobkb6fHnrj6pk7SvvsMbD1PaSJot9QZVxp4PQk614ojGVheEq6
EhgFSOKFI0wr02Amarkryu3ER64uo8mvGhjWlgAx88MkU76wU4wwlP96K3U4R2Crc3zHd6ER54iA
iazv7zpGTE9nxRRxSmqRBAAEBkhQTvEGzn7NqqeyPJNMeUavU5qo77CxRsXMNsWb9EKaSBon2XGH
wREO2blngotZ0Y1MuUOwzUaTQB4SvaWZnitevUSx8jb9gQd/8BbvUKSlAUpxQZH8hKpDcs0IIxOy
y+0YeFNz3EmgadqxciKMG0+mXGZXVgOwiWRTDS9T5FvGKFqlzHjKsN5RtNBLmPvKn2dnu832hJY6
dP090XQk0QsrLcKyRhP+ydwUKEkGD6meiVLwsNOeJ9SpQEZvGxvmG56xb2laP1XgunIKEPRXJK1l
hw6EZAK0EL8MHwZvkr2lnUdb9czOt8TULFNzaBi3PStOpWn+JjFtDYMg9zoIBAbgRYqujZ+EzlDf
jet2x7xqpfvhukJ+n/lBkWtiD4SGKC1z+yCPrLFXrFX3cxCdvN9myUsgPk6KaA/psdJe7zsK1vWk
UJ4pDfOqCjicYPL6JzwxpDdAsuArGN5+qavFMAyQn8n4D4gWKlhTRyPlWpLLUI7gwUEjoi39GNa6
De6gHXdJXsSn7KVfEZVvQ7ar79qmQNKy+MXSgVkCzn36DspnNS2QFGKNTDfh+03QD1EfkMpH04cC
1TSSK+rX/AO3YQFPF50DqqICDwEVaDRRixxlE5CDpFChqYnpR990LbESYcVYTvLxX15+MyvUcuYi
uNbbAJUdBBHgSgWjitChiP9TAWoIIchK3PFrY8PCoCzfbzOz1NoGUyRNYw+zyEJsuRdC3Cabihus
keBEOZIVES8nwmf2qDUsJGHqjAj2RDc4IWe7lj+GbQmR9pPXA7HN/SJUyoTdC+wqYKIwEJOrl6C1
y7XsJgcWfSZraakLKRpGZRJ4fA1oODi4Jd5YK9GP+ytLFu7ewlJ3C2jEUD3RSQhXXur6KBSs4gJr
EFTcHaAXjzCnYH+2oqvl+TqM3iU/YOTHGMNQSTlv5uq6OCmLkNTLc64wx6Yzo4RFCLHs0m6bg+Zl
7FWx4CUS1Pd1bCrSrkCH3Cju0vKj4n8hCWknSmHlasUK8lhjo8JZZJ/BgV/BsQSb4An9Jo6wI0Q/
g1V3wHWQXh0WT9Pyy3Q2VMqpTL0eBiVxKvK5s439lWDIwj0NHYVKsIwHvbOMA2mvlX/4q+oZUQ8r
QFgMpGdfQDkcPCImVR2xL2NgIDtPtdUWmcd8Wgti6VRdzcgKsjwN3eAyeWIY6zyYMEm2LkDXgHci
mPYJd1ZzaH+wWGeWo4HZ+ChPU/KVkJWoDCEa8NcpeMwb+JrK0fE4gSd98lcs/UfWLqKcSd+ISlg0
MFjIv73mzeN/3nckyxHdbESUJ2mKGjpf5DEIyj5QRpPyf7on85ei6ZsV2yyJG+G2/fva+4I3yqdA
mzTAEwlhNGdqa6jYvRNidm8jOtBl3dRIQhHwgeB2jm/xZvxG+CdZLKaMWaXbX7qq6YWew2fosWwp
WW7F6Zkxr4tIhNtIaSbGlsvjfKqxcAnpHHI5pyWIJ/NfUM8TR3LnLtAoRyMpk6aVIU49kb8owOPr
Y/0I6IXIQrHiliUxnPkK0mgujsu5PGlhzftOTlz/DGLtHkrFbW+lz/73au0jiSsT+JytmvWe8AmH
xxz+ZnrzQK255hsTCQ6W31ki8/j0WZTjMeLQqwQdXj79PRyjzZ+mJu2l/cVHpnzM1tNWlCwBRGfa
BzR5bKZGGGu5qZDHL2VZLwj+W3bTSwadgXaVXMQ128kzQjq6u2Xi/EEJCMVmoXtmHqEtOSvWY8C7
atSsGHuY3Bf3dhblfLgwNqD+ij3coN2cd2rX3yJDjm4ExUrO7TpfM+wtvvdmZ4byRZlRGXgXwJur
h/zbCJodAr8s1sNZ3AAWyZ+Ug38iYpDiCHES5eO+dcbVRRMsygZfybmHjT315c4Iqgcjkd84Sdr1
Zf2MApfBChC+GkQaThF4glU0FJ5OXMRhGZS8AsyEITmCYQJ8TpTeyJCb1Ex+lyCmUNH3EZk8mrJY
nnihYPjZOjXXcuoHvSzUZMNKqxGX5rf+u+8YIB0v98T5i6+CkzjyjxA92t9ZqZGFTBGxLivkASJJ
Mo3S9HMxgHokJnv4GaVWelHWgU3qvpElPwF3e+o3XmMayOgwFvnr6flk9xoszgLOUIulWJhgN1B/
Gvlz7et2pL+yIUdf3cFnO6TKOLPTTaJn1C1uVdJXWBz1DaGM5tf+ihWRfL3JPhuinH/D50OgyTii
oBV0PL1xsogZQTMuGBpoKYaoWE2Eor6yhVW8BgMeunUmsCZ2bub+V4jkmw+gYWFBlsShGGOFFOUy
Ju9h+nr/mF9rfHecGk37ORlooFFJCqt2glOOyBi9vOMl/aY73Ure+jvC+qDb2Tp4GLYg1thyVvAC
WKuJ5uIJCVqQ7zjZgUUWw/B8NCloQYSAAsJFUgRAyMSJq/XTpQn8Qxb1qZmX0c4vkPKKRCasipzz
e9NBXZw6pwyTQjI+Wiuvuia26kx1Us1bpYphNR3nBFVklWPp8iIegRUHhHqJRug8WEGTYlV1ralX
0XudJPssE57vrxVrVqhLVWxbtZAzclo3yEa55FIlcpcs7qNr7fHeHFBR/RinUOCO8VSLf0ebAW2F
A/iyT7LDHQdg6YRdts8v8MyP+RnyECuSUL52r4bW5EPrNto1zzlIN0s8rJKzx6y9ffVZgHbMTgR1
C9cDxIUykilrp2OXTqvS78zGf2/jp/uzzdoJ1I0QcIqaTgCur4JhfCyrYJdq0NI1OrtReVdv5FXr
Faf7Jv/hxYpeTlUVBUO5/j7zk7ygaLzkYfd5qLts8t+8JVtDYHKOAm6SBv16jrfSvkvbYBc4hi1f
xLPA+IR/eELePoHyoGDpSPW4AuADMLRL+q6tcrBBVGgGgaJs5MRH5t331WWT9bwZpF7pXprUoENB
qIgXsi1aiKFdsqU0awRzU3H+F3f910jjs0XqjEeD2BblNQVCBCyRBUQsdyYKI/1KfVWumgIo+UND
6v7qLueQbgOljm/SZkPaEIa0NMFTIAGp0oQwJ/l538pyORNpVBQtVUNF18Xnu1YaAaIRa0Qy4bcU
aesL0YoIVuOb+qg/TiO63K+0Pf9lBDWzS52XUPHzpCLRsfTY4ippH+IHsprRSrsku86pHtJNiZZW
yB+5LPTM15nFrT8zTWfnMrEEozuOqhiC3s6L0tZEm81+kkRmxynDFJ2ikwMt8goJJ5QQ+wp70gOm
OcoFxAyuvDOQQuWZyjRfD8in0dEZuw4Q+CqXiCPynlv55NUv93fMV4f6+e9TJ5739YATSbU3G+BK
jVgwrKpo4MH9SXMFvy0v9+0t5Fg+B2nUiQf4vRxUpSP58GFfPMZuZ4mrFsqRlcXZPMPa4oLdQutr
CmvmUochFr0khTHJP6nZXuAeBf0bY0Dkgz9fmJ8HRJ1ssTS8LC9gIwF1JuHug0ziYEEchcj4MfOa
zPmj7ufSMzhByWFuPP9BMaeH2MLGRwstygmsXAJrAil/EsmQDJw8vMvaYABNRtnzViwktZMYcsDw
kAuAtM9bkdoZet4LakKQqBUE24THbI8ryPHewAfvdr6pZ+YEQkTS+8+ve6ja147+wCpXLFyAn7+B
uh14L5ziKSOZKizmsEEN7JqmLt7/9JWzXiwLdz7sCei5wONXE9FF+9lf8xCjkFUR9sZtAKlfbVc+
Z7b2kh39s76BiLEdPaApw5IFa3xsDmHGZNFd9C+zD6AG3MTjMPYCJh29nydVrRy4TUZi+opL+nJC
ZjaoEyI3U+J3GmyUjrglIaW283fjQ3vIt8oufRb244H7Uaku/ncHf+qmJ2TleXNwo214LFdjanFu
/LM5oPoI1UhuhRzM9/DIpGwiru7rZ6qaCCAQetNpV8v3agsVbaxFt9J+ElhosRYIBee1TsfMOXyN
Q8jK36xRjjfsAinSEsTZzev0Gj8Ie21dPkMJQN4kv4tvxjYtwKIYrowPjlFtXo4RZpapPRcpkdGX
EsbZ2N6Z+xlIiBHSwx/CW2AeH4qH4TtYm+37fpI1XmqjoeodaSGpg3aiZEtB4ICBxlTDj5YbTSFU
GdaYg6T2nCFIhscjrQLZqNaBwjMesuqbtyeKYDwUV0g6vV/jOXl/kMv+Yza3lHduw3Hk+QKjHJAl
FH+F59RS9/+RIn8r3JJxey8U9LCLbvA1muIg6nu0PZUoTaYosTlgOpKfhqH7NeraZIuRz1tcVKQb
VakmMy0Kdc1pLc/aT4vn5vYNNHpZxG3UGD52snSs9gPQl2COWCfvhHeTMCjen+HFeGVmjEomVQKo
cCbSksGHoLoJ49ckn3Ziy20MdCcxVnPx8pvZoo5olRaZONS4/BogTyRRMv34IsUaw8pCHejTGtJo
YIGrJq700fwUbIrN9Kh/96zKTp6AultDiTg+GLUpnJH9OZFUJBADL8aaaPYhnc64gb+mGD5/CHVm
SqWqmqTDeGUXb30QqhB9YJkpt7AAbvxshzokWdI2XUiQ56TbaxxMgHkuoIcEKk02jbOgmARmU7mG
zUVMGkDW/qECmlxDwrOReySaZQFId8+3Rcl78WqQyAYxY2VZ+4d6FFVd0RhFQ7raZN7qVclCl7Ql
sxp4luOm2TalHkCaqENjqseyIYn3RNrngqNK2FqfcX+RCpQVbiYHH/ECfBY05KoVcBj3DyXLDdFg
4dhv2swgnzBuUQoGNTcpO0egM2cd/2UHexusTJ1/3vfLtIyxd6INYok9iHjWwZEQRAxO/Mqmel6+
R2b2KB9QayCsCVM49LYK82dxDCpT9wXfLZQ82ClZL5se32sbbhBzk+vAbD3WtbKW+ETaVm2M5swc
BMp6kSC70NWA8nZTsGJM/uLNOvtE6j7P2kqO9B7+t8ZVZ7xCUsxKY1N8I/Qkol0BbUp6XpHS+F9X
nbrSvaYa0lTGqpMCdnMCYfRGcyUnfmSliRiOicbsGrwvD3mPg4SM5F6A0AVRQUi2LGgwc3NRjkkR
61RWEmRPCItCAd7t/qCfSMhQP00H9luO4R/oolefxGrTAXOw4spDNf5M/CMvu4zNQc7Dl6B2tjko
H9T5UVoBwY/7ctsABfwHgyyvhgMBf923xRoO5YeEIilCrYEpuVqVIUhklF+cYfyPm45G3QoCyOQj
glEklwcplXVXNB27K5NxU9CA2xEboRc7GIK0AZjMUqdo9mlS2nwgshaJHJQ7i0TjamOV0yKhISjX
bbwOHfWtWLc/W9szMwcp0ISF8GcsFI23hLkq4nnsu2owzCB5SqfKLAJWvyfrmqfxs5qi9wEvYQJr
p8Jbg/DKdx3ay6DJA/XofQkqivyNOCeeqWeynCW5bXuFTMEs8SMnasM1xLbopg/ZByS4bH8fXFrY
DLYsHAhrp1Buw1cjpY5Jw78h1iC9aKygE63Mg3xJ8HH/iJHTem+jUNFLEENeodbhCD0vP0kdwI5N
DRw2B32nku8Siy/8UzaEjAc8cyUpJ8Kpep/GJDDsVvwZuRlbjp3uWFrDmt8MgNdI7+Uxc9HnzUx/
LpfmZwtJOZVp1MC8R2Io5dhsyu81cgYeWvac9Ewyh9BCB82oo/9UQZkIjFbXs9wN42jSKV896vRs
nIgXWJXfJjsAfDA+eOseh1Ny0hWbbWEBVvcpOqbTEInRAudPIO/JvhDN6gmqNLZ48lvQ5CUPRCLG
2LCHyYghaBXtZkhURepgFCuMHtQnSJFHj4TfWdvCOaRPyrfGBeOwk+yZaCHWDFPhy58nR4kZjn8n
SIG1gwXaYx1cHUOCp7pw4E2RZ/LiLhuVlKuOtQ4qrs/+YfKFoYxj7Oi4+pVq+6BhBUfLmT3xZoE6
M82oJkaYI3DsLf/BWA9gso7X2k50WhViA6krPRBSM+GAHrIxNPl9zizl/sNOun0CdXZGKUrHMcTZ
MQLuOIX6azw1RyVJAxMcMJ2pj9wqjMZ173Pnls8Ss1fR/cN5OznotoHMgmkv41z+nhGIwXye87QY
JWgE4XP89+SJIKgGU7lo0HmqfhvbzEGP9W54u+8v7y8zlHw+m5yGWsq8CiazIDrrff2trXyGieWT
89ckC7Q0GB9lTe23I+CTfuBK3HvHqXal8JZfHtOmYYRY/xChog4MFg/kKWmMr1cDDyIT/rgAsD7P
zVb+Nra8VYiHOnEMrG6CZc8vSQavEoJh+OHPE9gEtYemfOxi/x0Vr6fio4Yy1x/C6uASEdEIKGiD
N4itWL08VJDxCbIIwlCJFgSr9DrUawmFDqLQkX0EPwkPIWHRB1j9HK5Yl/hiUDQzR13iehFkcV7A
I2jRsOPC0kY54kXRAvv+jlzosYF7n9mhPE8WTfEfFuXeyr81kdkAaCPhuZ5abW8WDopwJCT6N5D4
xcMws0x5pJD348LQMKGcxB9EBYyA4cQgTFl+Ls9sUC6HS/hSDdTrogUphLqyt+ZxWJPc8mhnTnyK
n7oLe+2W8w83szSUrQOp69T0MMtvvS0RU5tA24CuOIf1EmXskitN6SyuLL1B9PUJhtL0peF/csDp
BT3DozDW6RrbzmyIfDYNBUFLR6VhSjU4S4SO4UcWOs4+7cLr4ZvZaJo+G3vuuk6D3T8Um2oT74pT
fA7Bh98+EyEjojUt2t23+qRDVxtNhf+CrZY1VPL77DM8wML1MUKWfqwMRM2p6cUjY6jLEeRsb1BP
gZT7a9snKJJahA5exanboCIAragRiYTGNTbZA/IWq37NKvOwBkh7lUZC2uJKbDVFH5FhOCJfPjM8
yuKjYDZAyqMMWqhqI49LTkjQHwnu/Qm1JOT/Dn9oKBuniTfpE9GYZ6cwyHn+8iCZ2aZ8StuWkhz6
SKfGeWeH4TbLHCV2G3ktvw38d7lSGau5eP5mOGHqPpLFtp6UFmejLr95PGQjRsHkvJ+MGWVZoZJ+
cdNyILqHFYIHLs/hjtQ0ZOigN6hVWZJTHKB/ybFeWeSvfpnL2dikz4eh14tY0kldjlAaQpLHSkAC
aAH6C/5OUIyzyjbkz90zR509WfaEoSFAgr/MCRCtBZSAaP9A6501vMWdMhsddQwrhZMakTTvxDHo
ZsJ4y9Xlr0aaHCUXNwUHrbg+aM0xrtIVYzUXI7SZZeoMemEuN3yLm114DL8JyWr8pqw9G4BFKNRy
hdW35oACM0jVTywOjWXLfyO7r9HVzL2Jcq02lQK8kNSr5pi+FPl2VH62+aFHkHh/lGQQX1fzZoq6
eMWK/8/FJITdKtF8pymcqkAyoGCcQMaYaE60fgigSCsSlCLXWaly6gb0ofOTmVQV5Gte749q+SD+
PSoaEhnnsi6JKqnixqjZyvK20sqLapQT45m/XEO5AYWuv89WqjDyKcprHAaIpK6GlXftDx5w9gBH
+EUoJHXAXHv7fTr0PHoQ2IHFcsZq9gXU6dcAJ0bzGby4d2j2InCQoA4GCpJgIWKblelm7BaaIY3P
asGoY3L9B1CDDXuzT94e86hy7i/fQicSwozZoKhDrzWDVtbExwhoqLtyS4XAshaoSsmRGUL0R3Cv
1P+2smmswmW1ti3vVcij6ALoyzWN/D5b1U4GKrH2YJ6T3/VyY4BIJfxQBLOOGft08ZpXboaoa5Cr
hwxlIjzL0iIEkrRHN6mcJCxHtuyxb1aoMx4IRax2BAIO/JVoEwVIiHCbksu/xicB4Qsr2F1+q9yG
RTc7aJJnGEGJ2712tKPuTnYNMegpBtURaWInSBEBUGWARVjZk+Vz//dI6caHMStaRSatpaNaXFpP
fgnFHhLMuSQx3CbLEHXT44Gte3KHHSKPrSn6j6oUmJPGglUvFmFm80id7QypAbkwMgkRPfiMwG4Q
NChbcpIT8WcBLeWBuhFa3S0K2daYWhQs49Q9nyV9Kiok7XLFdDsDFP0aBzrxK3Y/3j84sdu60edd
aaNI6LFhZHd0QDmdPRIivRbocTkAhx1LtnY5tp9NLHW1j74c46kEew3g4/37dASI7NJBj8FE34pM
3tSr6BJHZtyaqmiza0TLWb7ZB1AepmrFXm6Jg+tei023QX8YoFTjEfjuYt040ZqQLYwbDrQSyUZ5
4mwWvQRr/1KOp49HQHsqlHJy8Lt55fOQBSY/frvvxpl+gHI8ncLVQT1hC8WQhQCsWglNFSyB03p8
Q8U732ROcNZ9U3n+F5UcxvaluXTrge8y3CFkSzUbCTfHT0LDAs4zJm8zYy4N6m1RaEarcR14jr3G
g9D9M89NrsZdGHO5fPX+fUQMyuPoIpjfCxAvgoBbO44OkPKGDUoAH++Lyco/gsLSfuPKZztz1kRS
TigowrZsPWwVkk8jjQ8eugIMF5B8K//BGCRrKimf0xtxLSrR9eKo9vUDGrF30hqd5VZtpxtjK+95
QjPFMLr8wrjNLOV8xKioBx3pyitKQD9AWxDFmuFHte7AeDWAiDBDu+yfXv7/vwAC4hwVmEJZwEND
oAEKaqtIU9tgk6rNPudfDenss2Cby7HUzAbl67g2LtUYNKErPc+tyJtMEMnbhp7ag/ekKP5KrgMQ
eHmrLkpOrf/D6z/kPt2KfrsZlGqbqgj05NCWIf7hN7KTGbXLmP/FRZ99IO0LVcngUgVBEDSrXOT3
zdrtdkj9rep9ZeZod/dtppoyOS1fnj0zm5T/62QjaIYRk1I7HTp5CPG7eFKRQk3W8ZEFPlqM8mbG
KDdY90PfqiKOrpbmpqxuJJ31JidTdGc4NLgBglVJFrY4o9Ixf59+SqvUCVbRjySyYre2BQgJarnV
r0vHYCQfFr3SbWg02CFUmjzJfYSWVZ2PZj6AiCkr4iex6DeqxsIZLhozFE2RdKgq6BK1kzVwg6Pn
C/NoaCL3pNXprtI8wxlGsEAmWlUwYrzlqGQ2OMrlGl4+ZjI5OeO22hB6DTQUOISMgZBC/FcZv5kx
ys3queEbXYRToHnpb76cNmMqsICF4uJLYGaE8q9q0mlhx2EGSYJKiK3ygJxmDImPDxRvncnpoU01
WRMK1P0L9yR9lD/SR2PDitKX44LZZ1AeV4+kvpJ7bNcBCiPGKjsGx/DXsCOPA0DPTAHd63jZtT9Y
WHKWL1SoHVT7ORdKKvxtv51QWPXXEeh71miWJDWiBAFnvQlPwVpfJ9vxkd0Vsxz2zQZOuToDgh1A
VZFng+tBDfn7kIO1LXYqFMMmc/xeuhIY+OwQelmlJaN1JLQ8aPr6SKuxpmK5Qjf7FMoDeq30n/Yj
fIpLWI0VQHeDo4j3NVwGkc3KzqD3yrbscJ/h8BXKH2rQ3kuMHLtQ7J+n+Cj170PM8IgMl0vDL4y0
56aIcCPoA4rmCgSQJ8a1xbJARX0okP+nOUXJOaeewBgchsp/oZ39KUCg8RWQXqs6yBCT2AQIXaxS
DGEh9Ly5zDf7Yph32w8q5X+iOBUEn0CEtKPnSutuh7MIvrds+y9UpxhuSKXcEFcEAjLlsKWYEzig
BHNC6c17JJwoBPvPuqRY/oaufkciF0UdAW8He+882e2l0c38WbfJ1Ziss3P2Xj0Qzu7w5X8LbVTK
3zR84A0D1LFJ5kVx0LhSnAQTDCEOOCZCK20IwhbNfqy7ZBnBMVtMys/UVSFrPGmrhXDHinutNhoK
/g0WVG8tMEOZ4ep/Nkn5kzzzYjEgAlgEi9iCFh3Eou7kWJGJ9sJ2x7xDls8f8ri8IMq68qUSqRaK
4Qc4GerhP2LN6P6O3k2gjmwrY5IjLVeowTP5lz1qz6qllkZZiqUUXYgmQwvFmGweZwSRarkv0eph
lY/eC1sbetlZ3uxSd2UZBnqYEI4ZMXWQP7d4oJhLVg/lMmhiNjpqo7Yan8UTmU3Cx15e/vBEEOYc
2DVDXMaMg0F2w9eA9TYqaoNGA4R7agMegGjwVidUHA/hL9lM95rL26IZIcDSEPUX7n8Xi98MU9tU
8CVVgiAmAta8N+voOe5UxnuStWDU7SYhgEVbDqLGQgjMQhzMyivdPj4zZnDZX/89ELqeUkboneob
mEHTDap+AkpTDWI4wBeYJMzLCKzb7riGNbN8uF7rRS/GWK1vzSoDuYfoJDYBuNcrZXulPjiw3AnZ
b3f2B11XgZKeIOYk+ajr3brS/EMSB895I741PeQS70/lP0SFt6mkrj615wNQhxBjsXJuwIVtakMA
TH2y14POCUPxNFSGnSnavvMEuw7bBzSlPsh+ndmB0eIRMmZm4oHNvw2+I4PxkHXqAeAn6/5n/sNz
5PaZlAeqailNClKvJyTdhCVBeAldIjuBQNFldTQvd5fN1pzyO3WmdbxaYX9lkFV1vXOz0l08zRGC
cJCxrh8CCynD3NJID3n4VpwFF+Q+/0falS3HrSPLL2IEF3B75drdarX2xXph2JZNgvu+ff1N6EyM
WxCnMeP7diJ8QtUgCoVCVWWmgpdD7IlawNvl2rPfwkUnKapio2FwfMYElQfSacgwDw64yjV+A9PD
YmO1tclocX9AAU9UpRHFfpWLVlmZZbqsI5tUIz876XhdU5+RjZhvyXfy2p5aXDiRq3uCDRdEEl7a
pp9oFPUS24LXGdRxjL4HX5y6NshcFo9JtomgGIKwzMNCi67NoCsMXqfSosvNOKLYls/p6o69BqKK
0tbCxlypA2LiWbBY9gn5A69jXM+0DFPRZIuLmmNhpFPOZHxsaMw/RYNSuOqyrDcT3qzgXe7G/Naa
aH+4/In/w4Ps32eKx6DOataSkuXXvef1xz5Yb6sXCD8hX8ruqmsd8M1wPUGf9Q4y0QB0X68iTMXW
uhl99b/SCl5NZ8rSOE5avEitLndsE16tPMflkwSN+Gl3ebGiS57XzQG5I/kHbwCg+msNjp7e6Tzt
wMhs2dygaDJy++OCldwkDGoMXXTs+dm1YRRZPGg9+7ivi5ve2sFw3YAY3Pi27oZfjP8J031Hcpwz
rz4kfnclYvFgAZH3KfnMPhc2wJGwqIu2IMnIOzcG6KH5Jfiim5ewpcoyuIiIrPGImKSX66lmIyLL
gQ3VzrufvQ9lQDB4CN9nm2+mM1Nc9FfNWqN6jeifDlPvkJ7+6pT2IbUQCieVuNqy7GLFPJppcRXN
KaiZh1NC0+ckFo1SbX7Vsx/C7WqiqOhdscRDLag7gokFXGeXP+vm5X9mgds3KS4a02RXDx1Kp6l7
DznAqC6BpawCS6K1cIE978a5iFkbDoPuVv0G4JEgt9i+tM/WwuWbyTTbaZXCBxnWkbgMlJEBH816
X9DOEFQ9tt99Z9a4KEpjg2IUGY+wyZUxssjIZUE2dGszkqoAixM/T0QL5CstFjqpa1Fis9jLQXUB
ZLpJAhsTKEZQPYiyd+ZbX070n/XxGJdkLmXd/ODlMSDVPZ2G5jVrv132vu3M58wIV/bNG7WNDObg
5REwN2iBF9foSDx0s2Nf5QGaKCzjqJ8XD+Ogb2MMcqomyDzr1FwJiQUFh54vygCG0Q5lDP+calfL
3ey+vYm+Yd7bShwlO+iHCqOnfzfbcLZ+LtKU4xwDfod+mF13rtV3LnjnHDqLtJ8FZ48vykB1Xlui
CgXvJPreqqdKF4IeRBa4OJKMCabK2Wh+782aS+8TcAVY+/JqeqW3w55gLlmUP33McV9yUC6gNI2h
aeB0xOASOHf6dHCKhO7UbtyZWuerBsQ4CFRlVlyHo+kkIpjffzj/OiG6bZiWyT/UUkMt4n7+OIw9
ddJvzV3zJIH+D+iA6JUcUVx7Ut4vH5fNBMb6Y5I7LRI4QrJ5QG2tiIAmJJq2k8b0BkAUX03SR1kr
e1FI3d7WPxa559qalf9qy5BQeo1PGoIcI2lpPD3M781fYgoadZuJ6GyR7CedZTJymnXK1ONIABq6
s8DKkIy53ymmQ43Cpe2tlTn1epX9Wq2HSZa9NkEhszzo7YucPNRG4fTZTU/9uHqWllPT3KbDQ2Xf
pcWLHV/LaOGXmBScgmwCJrH6kU/ftMJ0G/qSdZFXSgcJ4Nf1R6/60RJjXrpzbPtO7R5i5dTReyu7
ydtTPu+M9L5Jg25AZMiP4AiUzKNVpk4yO1QN7cyVFE+5hXqSbDpS95pMD4qUQUQVnhhdK6nqqumO
qjcmUjX7WQKD0PdBcZN5TxcnXnZdclAj2S0wrC1Jbmo6YxU7neatzc8pPzYA/zWePWHAo7ieTTdC
u7F1CyMK5F5yRrKP2ve4/9Fr7zVeZxY5ZAto6+0fsxVKk+pMUG5JvGT1pPUIzhIJnAPgDFt6L4mP
mrrTZCfq3Sj6NWW3hgROE9xj1rAjVqjTm8H6bcldkMaTA7Z4F03QUJvwAsQ4e/pkmR3U0IFak3sX
7Ve36/dxs2uq/UhXN652yXCdG/fy7LfxrsoOFt5U/VVsHbv4fsFMDoBlKuZFtAeijo6ZWs64vDbJ
c2U/kepArVP2nscolw+/1TVMjcFppcWLqVMa39JMc8p5byTEp/pBhVptX911y13e75Q0IHq4age5
v8L/1UTOXD736PPYAWj0SfKclFfDdFMab5Kkumt/SpWwildHVlJHkg8xRrC6by3FVd7/mDDHjrPd
hrT3JctPl8JpDdR4te9Z5TUr5pOXxu30wzS9TxV1cvOpz94kkIECSX3fxLsR/E3RjTI8KRhiq6jp
xJXTJkogJY86VPSa9FjHwVz9kEqKVs3vCf6ZyL+rrPyrLOzPgWa3/tnpMqLCrumC0yUR9ODa3UQ0
QcwQhQzuJljaqLTSGhbi1nSUsncXY385DG7XyM5CBBf51Upe20lD6JV1x76xDsVh/EFui1f7evRB
tY5uWv4kEkL9D8nXny/HZZe5NWhjxm64CaSkwI57DZITec8k8Bjq9q+WaFmWgnkV88sbXdUgZmM2
sEafmfBElPkUUoeQ3SuOIwqPczhJnrhTuf0a+LdVfpDLtLsIY+/Yu1TOK8eMJ58WylWXEYii1KKy
13+4Qf9YYy++M1+MmyQHrxLydRIaB6C2wedO9tpdfmKzVeVT5EuB4Ktu++Yfi9wFuhbxqCioEIA6
tnhWAnoVvzEFVIZ8m8M2THzRu3wziYbQtGLaio4ha85pQP7aqyYbFmnzoO5RRjLelb4QVCs3V/Vn
VuMjyT77jg1QBTQa8FyNwANtl6PfaKJDvb1XZza4U10tU9FqBNlx91sBJW9xiA+MtMgOVagTMlbL
v6KMPTPInXFlMk3asIJGC8Ga9HFcbwbRuBZ7oX1JIM9McJuTkXHJ4pWYAdXHXa6mQTFnbpW8A74L
etqfqRqmxc+/8cAzm9yr0cqiblRKpHCtN0M7rn0cQki4vUJt0h/D/wbdtl2J+mORL7styrAoGWum
IW5hAmuv/cjC9DfTOgGE9VU8eLGZpJ7Z4051QqO5VhgnCyTFkoBq6KP13dy7qWbk4VJLuduMtA4v
f1fBEeDLbXOsyWnBxu6N6odezY5hKIKIvH2S/wxEcZnwRMs67RmFbAnx67ZO3Dk/NIvAPURG2DLP
TrJlo/Y6JDjJfVr6aQlN22HyE1M46iD6XOx3nNtJtKRZGES299ZgPCreB/nKNWiUbiJMo6Rv5P7y
/myX9c+8gjvONFYNK2MblGO4wrL8GSmhvi/AXsHGX9q39U3OXKNzGwAYRC/F7VGsM+PcQdfnzFbK
CodOv5metR2oM/y8d+Mr1lnoD8BCgraW5Q2Zl8huf4+BpB/GSSQUIYg2vDJ0l/YJpIpxo88xDStp
BphOu43t8qQs9l1m9rezSo/tUonuPOaYX6OcrVi2ZWggreccN8vR0i8YbKrFXs9gR6E+E+81/ejG
CJadiO5S3cwh7D/2OB/ubbnLYoJ1dj5u9ffpu/6qUKe97d6WU/5o/c78CmzIWqgsTro6IIWhtzpS
0ff6brrJAmEiteXqYHwAzzoaHrLOl7HGSMtTnaJM14OxWKIf3EaFG18Tb/BkFMPT2RHVj7d2GjqZ
GDa2oJZj850dcIuORq6aZjDkFBPNRZ6AUXB4iM3hdsS7kWjTN7oYq2NV7enyMdv69khgNAMq2SqK
5NxeK0NPV7mRccoiqLB5vTErnUvs1H7stTFxqJnIu8sWN3Pxc5PcdivFYsULc+vUdtafk/+P4oQO
EZDU6Srg0wFjAUmkULmPnVnerTV0OwxAxsDRyy9VBWlfrjM1ojWfbtAa2JVtuR/VOHbydA5qU70H
FElwy2yF53Ob3FqrQe/SgZFIWQTiNeX4Vi7KGymjO8E3Fa2NC89avI6xqrBmyn4JARVVnTkAqMNP
b7CJSeIY3uzWGbj6Deihik7M1oE5XySX6UllAtuM/F3vXs0yc5VcmExuHRDNIpoJAQQQ8WrcZdA0
C6mtEetjMAemf5qDM9AAEoA+rWF2REHBK4LmtrqJA1GfajMdIjgcmHxUP4abP1999VAoCxTtWTo0
+atX+GiyM9GO8B92G9Hds5k4n9njn1T6nPZ5yihSkj1wB/elB5bfa6MGspKJFkYv6ov2TeA+W256
bpLLwMppbjOV5er5fnkG3Zk8Q+SBKXnKgfxovHQ35rM40G65zblR7mlVVA3teobjXMbSibTf9VgJ
CgvMK/gTT0Dio+ggYVe/6GZUYzq2wwwLqvm6LjgT3YOtXNvrvab8Te9Dly3ZlE1im1+6qYMVU3VJ
8Q7uSOcuECOeurukywRX89Y+6UQlmkzwzjf4qvyaSLMlQQQ1SFr0wEftoV1pMFLIvgocgrE2cV8O
UjWWacsWw/p+xPCzdC/tZU2aaA5s435BY0zZtVeMVCMVs3NuRK5Plrjg0fSD2tMk04LKH/zFBzQi
AT47BzibyZyCJSHIMb/UPJTuX7y0P1nmYkrbxfOqKNgyAzn8FZjjE88kyfBYarYm2LetzoOuguCJ
bZwJziXuml3G3mpnFB4RvxgKPQ3kyYmPCypBdTiLpha2Ck+6ZkN3HLglWwfx/eeIVZhpsxoDrE1u
uV89gMLQV5mhyJH7cSCa/9kIzTrCoqYZhBjWl9CcFKYuxXIKxIL5U1tnv0E9WK2BlzZfM8PXMDoP
PKfIP7e8xrJ0pC2WTEBkxd13SUuXJhpgNN3nSJjeS0+XnVXz6tEFieEuB+pOVh2tD9AJUJ7FA9mb
9hFSUGnTVSZT8/kLk7KUaLzaKLY1eDtSPCSdHFgup+iikA70TirGb0kufIWxP8sfSyjKGwCj2Vg3
30GyoIMnLR2WPblKMD92YRZq4XKs76hwSnkjOus2hAtNjWhISnXudMzTBFKyWMIK++inPFU3azW+
XY4yWx/x3AT797Mgs2ZFac06gozGNNfGm1LpvTjL31b0VHI1vq8iy7tscSv3/LQq7mT0S1Uhi4jQ
D3NelSBXTvYVsL0ueMH2a77Ldczqvb9ftvkxf/Zl05C6WAquIkPh3xPm2DRkTLBpC0ijoyV7rsDb
Hyu6N6zPcgedtf4tl8NFPurQapRBDzNIhqsb13p0q5j9oYbubCnp6FW+W235Po+9E4+zVwwHg+A/
if2g5PO3NhINuG09y/B7cbpMFa8hHLXP25OWdZOpOr6VqdPEaxYVX4iknbJPCqOJvZwCJbCTV70s
97quz0+61GDasOuz7nFQKnJV1XY8OLac0J9zZaf3VDWkn9OsNU+9VM+to49lWjuo/QylK0vx8pZO
eIHQYokce8xI5ChzgWf/lEYvlkr618vbshmSESPxwsOIugI//7y8xk7rIV8UDbXk+rEAgn4ImCDM
B0ebe9nW9qc8s8UO25mnK+ZYlqkKW3OQGc7wnbiDO/y23yGA+qg5kLJAVpl4xm1dOFniTV4MfGUG
t3xkdW3RY3PrejBwG1k2cmnc8XwUabpMXjIWsTufWK7qrzsbMxOp4Ux7xhEkume3eNwMXbcwtGCY
xtc3Zq33MhQVV/BTL6W7giDBMhp3HRM37g9KmTlVtgZL/NZoAt66jWzpk13uq899THoTDhcURlDk
pVere5plgr1l+Ql3uj8Z4W6iHhpwKmWnpAESbDArBwIwHonANU4yQfRiv/eSKS5VMjS5IAkb5lla
2a4daQYXstM10V+URj8tiQv9tlU3FTRPtAC6I6D/9q1RRHoiWgkX+SHsnOs2RR5rGe11a9NgII1w
uEtkhItfSRVPWdNUWpCjUCihldKUQDNK3bJTKAgOlCUBVnR6s1Kp8BvLem7K8aWN5+96nv5eR1WA
xd2qZxo6hJB1pO0ySi1cytBMQ2J3mMAI0Ms3m/2sHo0iRGfEh5yer04PC4Qe0pcR5P6ZUPBr+8if
GefeWvbcVe1kwvg6XbV7Fu2M4wBpmZ+MIisPhTrXm9/+zB4XXI3CXOVkgQutHZqPRD5JaubR2N7T
IrsjRvU4S8lDZ+c7q/mWZRiz6A+N3nuqihzqcuzdek7ju6NugIoekU3+GpOJsdIoJhpSQaic3Vkh
At6VvF8jXwG4PAdJGEYaPPvxstkt2MK5WZPjxV2tpE5qdr1g2G9xaOLq3wAW3QOcEZiFI2PmyF9B
I0J2zW39PYIqlOhFKlq4yTkc+FebMlnYnjceufuHj1RyJRv6KL7hKC5mHDENJAiHW9nOp3VznjbJ
kTEABWIHJKnQk4V8ZO5GWZMhQa6l+YpAHM3PwWiA4YheCWt1Td2prsyHaDFKxhRX155iJPOrpajA
GS2x5OrSWO/KUe132diPe7mYcU0ibbWDyaaytxCK2V6zLW+hNg6RnSK1T3WuJT4iv359eVe33frf
vsTnDIM51bMkq8hYo8iP63yvTj//fxbYLzjLFGy1Neu5grfO9opBFC1Mp/1lC1s58Kcd4m4sUBu3
St425KOeJec7PQkzFPgZo499yCIHWzW1IJ4SgprZof9yf+H1+0EepuOp+HltYznGURfDIRPFs0KA
Hn3gEKOd+cSgbMwbG9sTrFVkkvucQ1x0TT7BJOnu1fW6jkBiYbhVaHhx13ijX7yrwnIou1f4ZRpI
9wmqQQSPb+76nLW4KsHorwUxxrD6NLuqgCY1B3qV0utlfo9t0E2mArfZvF3OjXI3Kk2GXDETLDRr
xjTopZkEQJnOLp0UKC+VGIpb1oLsZKDfgrVoqKNPueqDhScNmjWuDxZ0X05VqpVvcS3b3zDrAwkn
wWZsnR48lVWM4BF8Hb56BfxEE0UYLEXeOfmsCBK9K+HqGkHtLs7giPC9W5nZuTkuXZLiUrXWCeZM
9X2iDyMBCc+8M6mgg7J5ns7tcPtdqfoiFamBoPBQH5vVt3/qgUEc8N3Lt9L1Ut+U/lgxYS/R99xy
7nPD3J53U9xFkYonOpAxAfkNkeUgCZLeUcLoZ3u37Kgssij6pFxKZZNilKvlYwfr/XRIB7dGMlGF
KYyeIA7DynXSPn4QhQ62ki9HilgYiGEy4Sh/fI4csWx0Rac0NhobiemWlSw5tTR1Qaln5pUyVuup
bwYDBGwzdS877abPov5pK3gtwTi3Ylmfu6hYLS3Qk3sNumJzMf//LPCJAp7GjdIRhIvVpk6DYe7B
vLu8hs2vh9aibVsohct83KWZoUx6O9tB0S3PWmdCFbQKcxBWuVKO9lCclCe97mTBurYe2IZhqfh4
uIx1pBufN23MlbYyc2qAR2BxJbRR1x3Z/1PybHaXV7iFQfxki8s61KLpUlK3NkJLeru4Y+qoYXvM
b1GX697ml/pKuh4KV5EwNAM4YCjq2bAj/sU/z5bKTurZrV0qA11JlBhBA8I2AEGPFcGAd5c4EQR1
60rYDmPL+WoPLDsmPjDQW1zIUYe8KNoen3YkqCezgSBSOza0RGafjE4bijp8W3wkBvzfQDVZ1kyF
LxnUdT9HhpXaoBuEUsyKoW5G+SnJLkSRGcRV3Q3kX0C1+O+izplxbnNr2UQWCUVmkKiar8W9HdA3
lOpP811yWjz6jezqX8ZJEaRJGwefoR3xasAsJSv0ft7SSGrlqY9aKajWxZviNfM0tHL9y367UaEA
EACqtJhlQXVE5qJLg7mmkTaNhPH8l1gOlUZzOiHKif0RzllgxFI1aA6jy8/TmPW9poGVuZbQBXso
uvtGu0rU30p33aJah4d4IGo/bNpDvAS2T0VLjHfOviqLvlFhLy/MnxUB83ym/IQa+bM8VLsZ9HtU
N71IV8K/+JY2CEQJYXGOxzOOukIgxjdIQW/tx/m9XzKno6Ki6JZX2Gi9ATZpI7Lx58CK56xpiSkF
cn07NG95+ePyIjb+viWziqtOkCbjcv/sdaY0SVVZrVKwVP23OmrdNgby9P9ngztOmt0l0aQRrGFI
j9I87UCRfH/ZxEY8RF/G0Jm7mWgJcfGpona2qpNtBBmANZ0a7ynmTOP0Oupzz8gAGb5sbqu8Ycm6
jL4aeiJAtHJPmlgyaJoQC4d1jr0+z8NUUslN01i/oHQCwOfQt86g508tGH2dIZNWJ63G+yHVtf/9
QFs4YazXZyrowXEXgS2VU9/Q0cQ4zepl0Fsa86sqE1VUtz7vuRXmRWfXTQLA6yrLlRloeuQsqJzN
5brroqcEQLSkEMAWN2IUloRiMXqXumbyWXuMpWLmtYxDIBe7OxAiKt6iRtotuB+EGGjmelyo+mSL
S9krdZy0aEnjsM8G87jEqfReavJ4XVj5cJTzwTqU1hT5MppgtyolaqhYeXtvLIXs0Y7Igoiyke1a
GgrXKCXYWDz/kJuyYiRDh047hqS8PsvCQrouTWQzw6/L/ruRoH0yxP79bD/bZFRrWsBQm3bo9QxO
v/6wsgrAItW1uttq+XHZ3uaWni2Mu3aKOM/HrIP/SIvi1fZPddJ3ws3cuAbOFoXD+XlRUb3kmjJj
UfL6ZFcvkEh1hvTJgCxWOUFmTZP9NBOsayt6/tkwnX8mqIVhVJifR2WhKkITuCBaiS6ArWmgT8ti
Lny2V2ozmVKW1CaqJ9IN3WV+DcKmcD5AtM5tGycOROdv62n/ySIXU5q2maSkRUyxrlWXuNUbGOyN
8h4TQTUa3fad7hbocLzNKDTeX/aTzbiKpiWOuI30+suLfcYQLPCK2MPOnz3Foz6ZHBNjQSRAS/2X
iPb4P3zbP+a4468kQ51aI/ZvOpiviqd/9GaRYdaGw1D7lmB528fgjznultJqmtO0acxgzOg+qtaj
ljdHPWmDy19RZIY73UutJlO74CNmuHy68tDOaP+BH/iylc074WyruDOdSfFUzAP8cqmvCutBi+q9
pT3bMiZXZxEp73Zg/PeH45+sjanVUgSwVtBlD42GygapvXRW3VySBCF42wMNOKABCgdT5QdnTIDp
xsqGS9jFG8hFvbg5KtVzQwiE7oBPBM+xflpXSB0Ylh/linP5o24u9Mw6d9HSXB3aIcdc7gzAcGn2
jmrdzGDSoZVoVG3zCgDGgKg2iIa/VDhqNcPrQpWkoKVZ91KnWe7ZZTl4CqHjzqp6+YnYWunQSBap
HGy655llLqD1UrFW04ovnCuNOzEdhflq6URtUpEVLohVfZ0acT0gNFPpFKWxMzXTPotLwSn4SMC/
ZBBnq+F3TJtkahPY6Xz01p6GkN51brQHdjJ+7A8W/AXoI9byqsEPgJmyt+6gCYQBtigKQH/7Zy/Z
tzi7IuzStCmUf3Gde+SAos4EUT/DlWRHupf31k16YoiJGqxEqas7w1XfBOO1+sIqE/8F8x97MVz6
IFxMBVUPUpgxicM2JevvRAXLu0yyxc8tLd5pTQYMa1fZuynp4uvUNMGe12jjnR6Xdiw4TFugCkzU
g0sHtV8VR5mLt70tabY94jRZYGB5lEByk3rgkg67YHgdD/UVuWVs6ZGTgiRQvpI0R3qMhYqAW+Va
S8PLHg0IzPVBJfTz7swAvzdFlQDPauyMw7pvIHxhk1DPQMDYgfnRh+Zt7cQPItK0zRPwxy6vZidX
kdE0PVafRsRtq9bJSYWxV8HMA/PvL9t9ZoV7QLbFkjZaitWpxL6RZWAkUe+7HBRFC+EChg0IdzGi
4hDIgCqX9W1lv5nJz8s2tpqX57v0kSqcnaF8qGtNQv0LIIzRy6ST3DnA3uxrv2xc1YaujNU7pSvs
mbIwdOnzceEDdFZJ37HPxyha5PgONWUZ05MNZnJS9VqHiq3/F7XtTyvlosUQtx2kkGOIPVRG72hJ
GdZl7tI4CaIcrBRT4ald913weTejwpmbcFGh0/oS86EGVBGK6Uib6K3L6501oIAIvtxE6QGHkL+X
PVQh5jXdJTbdX/4BW+3xT6vmYwEEVWsLRzSoXxlOYXiy2RbHoCcAH04H3quohbRkcqd8bx4o6Fta
kQa0yIu5rGxue5RVMxsOZnW10wxQQ1zkX2mSCkjMtqafPq2UizdpLal6lbFzvwePAwhrKGY2GUmw
yHk3j74NhkwMoaPyxhdBoO+rkiVfY3Rj1AepNkJdkv3L2yYywblNasjzrEtLHE42ea/6NEBdVFBu
2I7PZ8vgPGMEuXyRgaMzHOsOUTkGzwLyn8Bau9ozyrh1kj4+VTPdl4kCgm4JlXZjlTBVZyhhq2k3
qaZ1jq7lhfe/rx0lLRSF0YayVL6LYtB4qcggxyGFqte7UcXkYa7JIAiu7AvyAYhYKp5bMoqnCh/3
sha68xOU3sKYpvoOaBoSENVY3FJJwOqpL4VgRzc/N6o7uJhRdTQsfla8XGorM9oIy8Jb8ufqrXtU
9h/KH+AfoY+rb+yKG6twhE+9rXWiFYUzZhHFMnhGwQwfRYYgFI5f0O6txhmu551+QvwLZQjB9GFx
m/vR/SzqnGzGnTO7PLhmlsk8pAXspvvqFF23xwQv6ntG+7ykjjw4YCf53j9jBLW7AdW1F30XeNHH
BvIbDD5kaCRgABNYDi7ca3lpLGtVxGHUopyUxFL1ajWKvVdmHXQgfazel7ROwdo5q3brpDp6rMO0
QobIHCYIVFbGoZOitRPkZpvboQACqJsAxgHp9DkpGuWuq7IaNYYp6e+mMjpNqr5L4wrzurboqbMV
RHSULwGthL2vODwcMUygIiBmGMsEtYEJ9758VLdi+7kF9gvOkgcQrcXWWEVmYErrTT/Hx1mmgbwI
y5Vb2cK5HW4vMyOv0gm0A0j0GX1c5ifV3vJ6AJR1l8KnAMoWuY9oaWwjz5Y26HZt9zGurfQ4g9Bt
1IDuKMIR0LD5e/+W3eJhEYq4wLYPzdmOcSGZlmbXmRXW2duO/FsBj8m4s5/6ygMFZ7kDCScKQoy4
fLkCm9L8TY0dEXfe1rLR+EcDEjLbXxXStVKboqShwNLT/Lhg3CAd8QFGwXjX1iP83Ar3cZu2pCTT
U8Dgxjkg4w2xftstqOyk4woigkxgbevMGaqMYRiEAnCMcmcup1OdSDHWpHTzbk6lKzrWV5md+3lJ
Xi4fiK3+Ld5cf2xxJ0LV6lxfNBC4MkwzYKFer7hNegtNj32bO+MpOVhuekxd9WRld6Lu+NaBPzfO
HROzk7V+TTXcaZ3VHCWQ5jI5M8kUDOJsvv1RrIFCErq2Cqb0Pp8NhbFPz8CUgAQexxGp615/WUsH
yCD9JfEysB5CFjpzxpB+W/brE/kheY0ge/myVNwtAIlisF5GcP/SMpDx5mxqFbcpYHVuRw/VKnou
fDkJzAIQzKxQpCLV47yGdiXqNTEsLCbmmUZURtVjZIvuya/XFDNjE0CcgFshNp+HaKm8KhjXwjWV
e8Mz09zKLafQQfcA4rGrFcg8rxA4KdueTzcjTGrIXFn+qslfhhr6Ik+zOIJJUgCzDFK8hILB316d
EsPuqT44a6X72Xp/+Whsfc9zq9w7oLD6oRlHmoAge4T4BAZHv1tqOYVzk4qKmVvOcW6K88+5XFJt
6eMkrIfoOWrnXTWLwHhbJphaGTrUSFW/3OOLFjdjZiRJOBWT2y7PNV29y99r2wKSYNPSNtBMilUn
BjWxS2b01HU33SwqE33VA4Ef6HA5xETC2vlcuBgXY1CtGTsCaffiWYfizkn2QeYe6CcQ4rWLS+CD
KJ/cWaaQI4DdZLwPYkjfVgGlw6w4P7tQKXNDpwy2C1MKq/69sV6GifhDrrvjIhJd3vqUmI1SUStE
PewLDmedyylLFGyWIT3Q4ttcFYKs7mv1nH1K0zCQ2QO/CmaJzxERFMNGE+nMHdz22H8IWaq3jG12
vP4vhGO+gIZhzQSNBUD6rAnPDy8o4zjJ/QDXSOgg+wNeblmEKGz2d3on+0piHou4fotn1ZtqIqh7
bQWPc9tcUaqOwerYJXg3pYNEPU2Rr/qhvq8tcDKS8T1dUggZrS+gsPlfU82PNRNFUXSk81+qiXkf
kW7Ucaaj3vDo+rqoXTDPtWAjt4KUCagpwafVgDnlEjAFQyA6KdMk7PVf7fyb9AdpFY1ZbXnjuQ0u
EFqlqo8IwQnYEt/L9KAsd5cDx+YaVHiFrSu4HfkbpUvGIp70PAkH4EBcqagHx4SKu9Ouoin9r8VD
tima8tFKwYgc/6atrXbppLRIwIShBVbsFrPDOC3BZrB+X9BW35EdHlyi8P4ln/uwCli+Bo4RgGa5
uKVjsrIrJhy2eYyW02Ib6hVEdxY3iYHgHJO13V3+oFsbZsloy6qWBbo4Pk4WHTg8+wUf1LQLD1Sd
7lyLMEtbJ5oNpmEIjk1z8eGw6Ou5t8FGE1LDAvfODFXKFyk+FSpE4gFxK6Z3oNycRs8Fp+pr0Qzf
EuU/gsE7G4kIP3Qy07Gv6grHypIH3TUaBVTpEXUi6F02SrojIGOqq+56bubrajIFKcHmhz0zzj0D
SE1bVGVhvLWGozLbt21tCPZu00VxibI1Guj3fUn+rWhqcyhIh2BNXNzpufRSz75fTyhBFHvFV3ek
cIRKW5vbCeinTeCeGDDjmgOZZabzKOtxqEPxF1odDzRkxtI7IcR08xOiUoeRQwxDIRP5fPH0pZnY
CTuBLROJdoHRnyENEnnqrYbxndZrHuGynv7+FycC50qBz6q2xocYGudZJqsIYcYAnoNqfYaggghW
yMIgnyFgktpAZmICzspPNQ9lQRMNuk9hUxmJj/TFgmz7nDuxkawuxtHL3bCu6h1whvL+8uq2Aui5
Ze6KM6xRpys6V2HS3oxKEpIhcS1dJOO5ZcVG/m3LGBU38Db9vHPDnJN8jQyQXNJur5hFmJlZWC1r
eHkxWw5iy/BFA+hrXAqcg2h2QwujgoMoQ+KnCRBAIva0DxUifqfOTXAX2pzbJKYJTJCQ3usP5k3y
3oHJBCBQyZd+4X2BKZZD5km3qFe038ElDIyGLugFi5bJfU0tmZep0SQ8fY3lpdLWt7IR0tBv79i/
P+VH9easJFQUete1MoJ0Hwy/tYDhnP1WcWvIlNshiLBVXwVPgBh+8qWHhBhtY9QQT3sb9XD+vlvm
pKgXC3aZhnf+f6R92XLcuLLtFzGC4MxXklWs0mDNbVkvDFmWOYPz+PVnwXfvYxYKt3Dsju43RTgL
QDKRyFy5VrB+Ne7NBxSCDtmnDAMlulpdfNM2YhaKJXweq5u53irsOljB59F30F4nr7n7ZOZS+nLm
d2dOA8wqipAEU0p8XFa0Grz0KxbFQuQaEC9fwvYJioS5ctDu86OxV8ESfR0bh6H3ZEOjwnzdBaPI
LwQI0jzuq5jVOE8HqL2H+TDnIYji+h8xJVGgmLV6Dz09NSynBoXZLs18lyKORkke72trMu/WNDG/
Xv5GBaHOUSH3YxCEUh3jDaehwJpaiy4Vfo2r9E9poiQeuHBDw613lTFeqXN+1aSmpIhz3o9gLEob
o9zl2xSxaybNmISgxMB0UQpdzfQqBtGkuq9waaAoL1W8FXykJya5XQehypAZOQJrX9wY6Yda/HGv
0VRd4JIZmSIel7gSTzcyLvR1itKJJRQLJJs6b4ne++Kfy6cl+EZcMEMRArEbNqfBhZpyMGg70gGr
sADRTfr8B8nJzlnacF7qXJK/CGIOamwAc+A7cd0zR53oGptdA2NGlR4Ka74fWtXLx0jy7mG/mfsa
2QAGwX8WWGj4FFcpK2sEdAi3RDzqX2KLYk2zPe/WZDXfW5coezAOfa8hhfHexk4syQNFnyP4afCw
wx2lmmhYnJ7bDMVMRRui/xcMFMirRdBjhhJxc2TCu8rznx/g1hrn+U5mKHphaXhKxre96dwq5Bsd
PiYrkpydyFG2djh3x3x0H6cFVhXX+KozdPjRk461HTUTiSVd8GWdbCCLMJurqaobu4lsLMmM1fUm
X/s2qGN3frLWoYF+16DeYxq582fSKZDxmtxIDXSEnKuaUH0HlJhxdOp89hW9n4+kNeKPpqinm5Ia
YCnp5nLwmrFdgEKk6ASj32OFQDa33/SW0JuuNGZPzUZ0LMzB/ImBqQWFboS6n4Op560fNQSi6zFp
/aJU5z2KPul+KgZb4sFsM3kP3m4291XGE8DdmdPjKUr6n7UNrTgr/Sh6+4XW0T5ztO+XfUi84SAq
RDUJOT5fHc7UxCwmq8G7SUnJHriEOMCcfb+/bEXsQb+tsF+xOda8rawC5QJ4EKCDd3E+WKGBwvSh
pcMUFBB7l9g7HyVEAEWwsRwENs0G3dipwaWv5lazEUDVK4Sbu/awG3f6Tr2GDOnllTGHPDsuFLE0
lAAxvsLP91QQe1MXtU1DsB2/2kiwi6K/iZr+plXTLxEtwbpCqufLNkWxFPxpCNsoOsIq9z261HGm
UsPinDr1YnAbaO3DSGQlJNGT2gVTmsPmJMHpe9bibVGaHgg80dST9mFF0H6pS4pvbV3yOzWK6WHM
5uhgxk20A84AQp5VIjtHoXtufgPnOKtbAHVUK6gx4WLXr1Pom+ydAJYAi4Q2ah0UnzLYnchXUZHB
i5BxWaGGceo6SZzF3ZRNaegmy6vlTEgghvp9MrQvRmTIvnbRUW6NaafGumjsOtOpYEyzrs36q0Uy
f2lcSY4ks8J9DWNhQEooqtNQK6baK2k+oD0SXffLKqn/iI5ruxzuuPKh08DR2aXIREEKzCi53M6S
7ZnwgAz0dllDC6AXzv3XKFVmDEGmITqvmVfRLDTJhHjSG+DRXP+5/K2JEgpM1f2vMe5CGtHecZPY
TEODsk7gPH3Mo42a8YAJivxxovQerYEPXWtlbii6B7aGuXugn2ejLi0YLnsNg8g5G+1brbtYKxm/
EgHiWxY0RaFsY5GXfkvxwm/apQfarDfDvLWDKc0nzx2sySvd6FYvjJ9u3T9f3l+hx/zeX57rLltR
OssTLFPRf8SIYSRuJBeqxF0s7hObkyXue6CYoZqkpH5NgQNFYeSbkgAtg6LhUbIe4YIs9CTRuTXZ
SOPpF11XUdJh5CwFfNqm/mxl1zOxAKFui4ekyJ/qdR32RTNXx2qwdtVoZF6U6DToG+O6b5Eu9k35
o1071LpnEMPqRuyrWXZt2817Wti6ZxEF5EBtWwcKpfaDSsspcKa+vCmnMQmGcY13PcYrPTIOJOyd
sQumpIl94pKnpNMYg1o+Qm9pfiit5PtgTkDHJf1rpqWgO2rn+yIrvszjfEcN507FlKTkLIR3Ci5l
3QI/JAEjJRdcxylZ87VGcM0SUux1SDEFo4rBNfRejmOiEUywdTeY6thNlfqCKm5w+XSEgXBjnvOF
cq2pXVS4ramBWo5dB4PyYqfWv7TChVvMP1lGbA5pGCuxr/cPRXpXFYXEiNDPNkthf9+kVFGhu9VU
jSna+ir1ugKaAxb9m3tjY4Pz5axbSij14N7IdEIDUMSYEOCCphetFhl+QPiVIkEEwAv9nrP3YVFp
GK2CblQITabATZvccwgUyJxItz2rwiv4siMIo+vGHBfWabyAa7IgaUjo3WSn10v/1kZfibtcV9PP
y6ZkK+MCuRuNLjC2CKtOFQVr6/gMilpYqpfkfzxmhazX+r0qh5XzNz7RFUsUtcUMnzDV+z4ZPb3T
fLtAUSSRXPSSRfFF7aYhdZ8OuOip9jlFjFoQj67hUaWHy5sn8nLQHTC0E6ogZyzZhaqkKloimJfs
s/uYglQ6iiVLkZlgS91sWgbCy7lMcgWiGctTASKxpKr++Xer4DIWZ3b1TNNxBeEdTYNcLyD/V327
bEMU2sC7iv/Rqz7HBpRItsDVBBsDda70EsUVzbo3NBk7ntCMA0ouVFfQQ+Q7JplKjTQpENvwZDj0
A5TqaIu8X3aNitpdqBEDWIr3Gxsi5y6KMlLcvM+sFA84pkI7a7vKL33zNnlswbiaPkHOUIZaFDkC
hLtRPQK36/n09jr2ltWYGWgvFEybjU9rIyO6EH01GA4noPkC8/XZdGw2t3FRa6myjzC5ilGe5cHM
8xuHJC8gvpUFA/Fyfhvj/LpL2k63oSAcLtZ1WzZerst8QbYczq2tTtFKY4HLdQQEaWv8mmjFl6VT
r3IjlnxB526HWp5maASQY2An+NYBcpQiGbIiC2unsrw1u42V9NGaZLIY59fCqRluz6qoSBN1zrKw
HV3FA57t+zrrXxw2vamM+bvdYqTgTz/bU4vcHsZJR2prwMIGp/Y0S93lQA6Z6+tlK+cnxawA2AAh
E9s9K4fkGA+1U2VBUqqszjGvkEM26Dp6nel+AUOzIbldz13v1Bz7+yakgra5jihFlkfqBSJIOSn9
3olNiRWxT/xeFPv7xoqjKa4alXBw4kb340K8qNF2C1Fl8zjn7yKsBkEVVxC4ac5KPNEcR2Qw5izU
3qwawoxrQIP0bYLMfQd5xmm/7jSvfLLfVwtESrLGOMsOTutLzLiBpAgMu5bGN7IWIFNKaFFmqPGq
6q6sumQfa2m2yzv8Vi8p4+EK6HsQRy3TQB6ASCSSG1i4yyYewAjEIFTjlYactpzW3E3ycC7IrdY1
O42AlNSw9pc9VGzGBOM5yHjOORB1PY1Wik88nDJS7RacghcpVe9NTiITkv71yDjbU/O3LXbgG8cp
inXqKivKwh5aH4rfRYn92LWDctvkpDoMaCtA7rYjGNu2oPnwLc3WImiysvMTSOt5dd1BjWFV2jet
QvDzncWKXhqwAWASuzWOTZeU+2pCDDEb1ewOfaP0vpmO830JjvKrqam65gg4inK1TAs6y8qcP9KJ
3AzTHL1VQOruTaNp3yj+mQOo+qxdbFcZImo/vE2rpgUzcdugcmsCjfJ+tf0Yq2k8Napk0V0QCxk+
CfTbqIFBSYf7vOYpXkCul+WhOQ2pX1CQEjrL6q05io4aqQq/q/s4vOwFgjgFrBfr3SDUIdhzL6cM
khcpCK6KMNGy/qM0yvgOessaeD4nK0jqWPub6It29K8LGY8Pzl6uFKipuE6GZ0AEtT1ln5hwvkrm
3MJ4iKQJ9WFLJ2eYvzGzl5FUVhbGSwHxqP7HUM6SCP9ra3inBmITu4d2KLIz7rjo2I0z+EXxAflQ
dQZ5no3uU5D6KDQE42d6Jyt8Sw1yd2XcQPMxLmCwD9RfbH09w0k0gbZPoJDtT9cx8S97hygWbpfI
3ZVpn1VZBQ0BFIPNfRf2BwZM/T/Q3Qs8HzAkbCHg+BAq4QuMS2cleuSYbCvBXYfhlQbyPMqu3TEU
sfPdfM929DbufAeVOMkSz7lbGOsYkjYUoCH7DpG109iE3KdyMsipoabp2YXvgAYaAI0oIPRgQJIr
vk86D2QIebAclB+Xt1fkpYxqHAV/RkXAt4JskCvEjlbk4bQob2lZ/8QLTwaGEtpA5cfE14CRB36W
PsniAajHMg/VNbrtF+KgfmtEweWFiO4SZPH/NfKrCLWJ78QdIn1Q4CddU/l69Oy4hj+lsv6IyAo6
BEwYDkjHs5sZauxNYpV1Hublz1L5x0rf6ub9zxfiWgBq4nHIgEmcM0AJA2zcVZyHbvlNiV7y8lte
vvyFCRAWAhGqay6q6af+1k9KP7gzW8WvauNdE5f7SG8lJyJojGMmhM2MAr3FRE24IkiWQmRlZFnE
BNmw62bWdK+a2tgDlOLNHlHtARmbV8029NmmZlcO0JFPXOVZUcfw8npFMWTzQ3gmmr6dEVSzBliZ
yN0htQoxJvY+LtpRmcwnJZrunazNPLN1Hy/bFX7YW8Pcg1aPCFT8bOyAETpXReaNT5j3uzK/LHuy
M772b9Ze8/5CKRfhZGtVOz1eNFBsBWkJjlejnlF+75JbgiRrMd570kkOWXR5q2A4xHUK6tgzNL85
RzYiJ8B/aClj+jrEPDLuUuUQj5+X91IQnzHpDIkY5B+AkfFBRC+Ilk6Vg5QUlNyLYvrtUHqdBnaH
vvHcVJYICWoRQDaiQw5gh4U8nEc4aimy4n6kRdgbj/orxM289ZC+0OsYdJhOmD1CXFaa9wseHbCJ
eRICKi+AjbhPf22H3o1VBXJNfVF7rZt4egzV3O6auhnotKb4enAryeUjCM4nNrm82BzmuqrypAgH
2zrY4+r3UC69fHSCoImmCKoroDsH0yPfl7fb3shHNcKy5mSf5/NdpuR7BUwZf2Fmk7tyeZ2qTY2a
Fz1UqG3LMwfk+MYn8rLdZStCh99YYfu5uWdmDf2axOrykFR3S6X5S1Z4EbmPiWzGX7BrLB+xGawe
o++8M0AiIemXESOlNi2eYkDYdcXcF1YniY2C84cFF/0ZwL3xHXNBGsxRNUY+S2TfjXNrzwgVkSbZ
MqEJUEKCI5EpBfLdsQHQ3niJsJIyeoKDs/l1iYcJDgUjnb8tcGnpkKduRmIVEiX0emgwlj+MqB4O
HsjPJZYEYejEEveJLqs2x0kxF4DqViEKYbvZBZil0q4Ncz4qvYz2W5RwMz5eDG7goYIhB86ps5UW
S+pYyi+mqjkNpvnAwBD9Lr6v471mX/0fJrTY/cC9KpCNAmqCshuegPyrop+LqqohjBNW2ZHxRrMX
BSRQhsojfhXIuW1E/gFQC+DdgBqBZYLbU9ImMWZFwG+sgdGgWq7b6dvlb1b0KW0NcDGuc5TEWEil
7ClNr/q5vB0trfTiePy4bEe4EJRLGGsDJsT5l+VStCSLM5KFTmt8FI3+slSxZIJNuBSm6omaKOBA
fE61xm01kBaPVlT+gjVp9vPwCWv/XF6I6Hty8fxng/QE8YfzurGKtc4a0zwEAPBoQWJEtXd6/VMt
JQ9YwWpA7oHKLii0ccnyMQ64hmZRFDwnSTOHfU+eiF7exa5xuLwcdr6cQ8MMNMwAdQNDLX8B1URR
7ZK9Ie2iC2k8hkhavkcduVXL5pDq7l6tS4lJwQ4idQDpOiBFuGT49MGyaZSkFXKwZk13Pd4hJCHe
Qr62owxmd85qb8IXfpsyuQYgpDSiyWJJ5vxRKF50y6iMvxWYhGVSwEtAAWisQ/aO7f3irfhcJcML
4pWCSAjfL1RE+TNcTUQ/A9jhUKXrraYtPhmcYDTe1vHPZw9ZGIQ0DIYJML7D43xxpUO8esTVa7b0
0XVQ/Jqa4Y9H88GXDxghg5eLxhXGVOlqt8pD4Ax3irvcEZJLGuznVwjCA/qaeG9DOROw6NMMwsTw
cDo3fRamuhMsTgf0YLer1ndzsW6qtD9e9v3zTwzWdA0vPTTvznt39ZAMaqSwalej+2Axhd6dh9Ku
f9mKAHt5aoaFxk1alKbTuiyWmgFk8aOhVyrY66ph2k1pFOhuvKPxfmiTow7YRa/owWXj52H31Dbb
go3tVV30Obd1lMtdDH9QhTRe2yl/zPIJnvLtRrLvYGNlJHZUug2r5xXd6HfT6nhrqwe2Wl8x+htJ
/BCAZtAKRQuAqcBhapgPwdnqGi0we3D2uEsO+RAYUNyuHXKv2b3XG+YdcO53ujt8jlUq6yIKfObE
NneY+mJGth4z2/M9Otj+OHzkYGO+fGrnj3IsEOUNcFhhuhEKAKf7qdSTGUW2Q0Na6eYO1a/iNce0
r5Ji2IpaethnJt0vZTOF6uLKwJEClzkxzlKgzWGqePStmYG3QrGYBwtPkbi3JC0kmQnuDgX5+Iwu
CkyYRu5XLoiyls/LOyg8ps0OcseErug8tuyYhuqLU78rfQEUu0R9V2iDEQNAcAD1Lj66l1Q1mnWN
qzCxP1b7SjU/xlpS8Dq/QNhgmIVyPLQMztu8K+2iYSwXXCDOUzG+5o11GFQl6FxbFqTEi/ltifuE
1YY2Ci4WlGMexqCsrzFlZ8xB96Y8DiD3u2m/2FBpnl61gykJwoIpw9M1cjFfz42CmmDlRXU5Mj3a
HfWPLAnK4iu9nyCy4+e3w14t9unolaVfjuHUHdPRZ/yvf6HZDEjNdr9ZtrTx/V4pJmXUNbgNGFOS
9rrVJQ9xoedvDpR9+RsD1NTQz6FYrG3T51InX6q82F12fUFtEYsASs0hqAadt0hRB7EQBNcmbH6O
QXogB8WPDsm7GpRBvE9CiTX2rZ4mkCfWeD44OgFvV+qwZoT2BwQVrssQjDP5jX3V+3lgZ577Q2KR
JW2XLHLRUR21YWpS1NVG9CHCaaY6BgvMFfDcpniec7O+7eP4O13H6jovKiecp1HWwBIklqer5oLk
MA1tSig+F+VQFHv3Ln+sVvSYUsgATnvX8YsvLUZk+5/GvtxTv/p6eQuEHysoB9F9BxfwWR2caEk1
QZoNY8XWEq7TT5rQ/VoYwWUrIl9Flc+Cug7+ByXmqa/mqCQ6eaojeVbjDyhmPw9u+fOyCUEpEUXw
jQ0u7PQKGi859DHC5ap4Ll2fBlWYMxmmKSifQegcFi+yIX4WT3j32Zrk4o0WR5PaQk01rJTxMCju
zhyB4ETJHTQvPpTAZZ+j6LC29riYsq6r02NWKg+jtyLZqea++UL3SdB7IIhU7YMCLdF9HRqxJ5v5
FRoGTsNA48dG65q7ZVWaDlk0wLCdq2GhPtSR6jvSto/QSzZW2N83EY1otTmqCk5QqQHWSYegBNr6
speIbkEdkAtQBjD2Jz4dcswW46z6gN6EZR1Xx/wopgj4buVmGGQK0aI9Y+h7lFrwADnr+Q3qZHa6
mVWgIHEDRa/9qXsoiOQhJVrP1gi3ZUUz5XXb42BaZYyf7WptTT8Bo/2to87TvpljQ5JvMRfjXR4V
ZjxBbcCDgFo5PSN3TACQh/p8SKLuaDX2W2dDPLeID1FWXsF1HujqtH9+aJhthxSTC2Ehw9C4RbYN
7fA2B6hkZOOIvf6oUXVnL+qutczHy/4hWN6JKXaoGxds02XMMxs94lSrdkmfXC0FSLUKUkEON1t9
LbH8vjUeLhsVeMqJUS5yQYG9BVAW65tTC/QHdUWPcxb/nFqVSk5P4C4uSo0YoGXYLvAknS6vLuym
sVRky+A7PZQJQ0x0+SPpoIYsrUcLgiPmBNH3hEYkYwDigiMI1kGq0rLknxrVnVsY852b0RV4msbG
8HraIPfM6j8uk0AeaGOUi5BRVPXDUkYU5ASOr9BjVKODVN7b1cvlIxM9HFHCwDgyNG6gD8b3jwd9
jegCXbMwG6fy1oCi93GO5jFw9NvRUZSd7irti6LkdVCvbRtkZfXnkA1MKQLSA9whSv7n8x5ZlCl2
M1ahHuleQYenWcOE22SCOxdDOTeRBTnxvH6zEipJs0UHuzXMJSz5MPbZNEDYy7GQZXdN/DoZRtAP
WeKBXfvGqFwZaaXoA9la5K6fMclobukIpSm4HsoledbA/uxBW0z7i0iD6RmUZJEsCEZO1QlEjDnB
0qDKa81gO8pUP1Iw25xKKsyCuw6zGDg3lMHU80FTPerRa83MIqT9WuybwlKOFuoqwWU3FX3vbB4I
1zbsnCmZzHGFke88LhHOHjoLGBd645QA3EYyll/RclAx1ADBAjHaGQhBXSJ3iRalCA3lxi2eaf9x
eSGSf5/HFtBoRtN6tIuw7V+H8cnJJMchqqyhVKiBnu/Xg4fXw0BIMXsjtRqA4hnCi3wvfcOzwzlM
rhLJw03kzQzcAtApZn/PchBAaxNj7S30gi1MLMwPqoFScuRKXFlmhftK8dkDgsFOxHS+L9m9AfmJ
xZG99WVGuA8T8hNkzqmG9n32WI4HU71r5/DyyQtdGP0xqOWCReoMIaA4dblMZY4PZW6+QCAn8dq2
2BtVSbzKlrJIC8plv0aT/2PtrMq/WuoyanoR4gWovADubaIimCz3Osoq+7ZZh6BtMUXVoW54UNPW
9czaAnjMjNud1ulfMzu1v6bWYjyY9oTMT2sKv8iT1KdTl98g6BiSWCygaAHpz+/tMbl8zFISVOhV
uwFByxhATybx2yez9NbY+wDo9rl6WupdKh3NPzt3TKmATQv9JBtpxBndnZ027kJpXYYxvW5KLci1
xiNmfbh89GcfPWeFy4viPhsT06Jl2FDwReCCyTyrHCQzSue9X1jBDhpAvCBwoXV1mhOBCtFqexZa
otvkXnkdj+lV8XXYu6F6k76me5l8r2hRIM0GQSVk5xki99Qcxv1qW1/w9eureZwU7ZiXyc/L+3b2
ySDQM55AcBg4yNL5BqlLSE0yl5Qou7Y7FeJKrpsGSLv8dFAk/idwBIzc/CpgAFGJ4Z7T1Whapypx
65bhojtP7qq8R0V0PS2dpD56/rhnS9rYYbu6yctBg+bg3QEGtMKxX00jfcvb6KBaemBkebBirnfU
K5A8r3bYWN1bNJqHlaLMR5OIek1PZCOV59cF+z0oN+AkQZEM2YTT37O4BYUGM7a4TpZbYDpe4sT5
TkcDJZqyfMRc8BfaDdduS3q/1MHQuJL+/S8OefMLuPhuOIMJrQhoKxqJ7XgY0f9MB3fvTs6Vk/WS
G+u8DsgtlzvmqM2yFLjdMrRGFeoesW7u12YYj2MOtGGkFYlnTyVI9wvoZ+lpNnpKpX3LLMvw0lTP
dpdXLviCwFkKXipUq8BKzHf2IgoeF6Q8bOWgmmn19Xs1yB5KZzkurmZgdYAJYWzAgG+enu8KPmBV
Xy2crxt/jlGD5Ez5SJTu2eqzLzWO+fKSziGMQMozpjFgT8AWfUYqW6Vquaa/1hTSEso02ksWKL52
V3wFu3eoRh4QjAEwy50kSxCcLAwDL4bFIhfVeJCqTu0h7RO2maG+h0ZudFzuu2DekfdyPx1MGUj5
PF6AdgsbCvpjNPrOgIyYOFUsaGI1oZ6h6D6XUGIzghpDgZf38zwCwgw+TLC+M8IfHsa4lIlltdCT
hGaN/VBVxaFSgVEqm/LboBPJ2QmXBFg5qklgJTjj0oXSfTQ2MWzVxNgl86euTIFWU//yis4verRM
0Pz/XzNcBIRYDLWok+Kifxh25qsNFK8PH8kwutmbkGqD9M4ETcLcl11Ywr3cGGbr34ReqzfrrBk1
yMBUHcH0ptlYV5BOI76jLaOfLKZM00xsELUlxqYLig8+tvYjJHA6bOjcvxaRjdGgqxXz3PHwU7Kl
LESe1LLYlgLMjuYoYDFnvm8ohpkQraJht9Nf4wMB032QvoDWIYhKP7vqJLU6oaNszLF1bzYSBOOg
2SwpDYd58Pv5nwhUwVElqfCcBy6sCXMVmsrgyWdDDu6oGuVIjS4E4UjgaG9LD6Hvh1xPMdn54/L+
idYDAiOgaB2HqVxxMRIzgit8o0Wa2zxQlJ+78cmNFcmmnQd71I9sALEQjoFq5FFramfXLchTqlDt
vlfRTdPFkg9LtGFbA1zFCK3XOutaGBiVOVjin/2YeY4+e0W5gsNEkscItwyXFgj1MVt/lpn1+hip
CdsyvbLTBMDqCoy1ZKU7d4QigSQIsv3n3RvHg84d3rTnDMOWsyA5pDA2AGucOA/TijJfSXfqcKuo
T5Zp+caSPl/2CeFxwR0YqhGjX/wzusgtZYRIKw21tNwRclfp7d+c18YCd17ZClmIqVerMJubY+5q
Qb24h6Qwr4ZmPTBQyuUFCTJPjNsjjQZRMwaWzmDVhdqo+mgbVQiB873zT341HqBe8rEEsZ/vo93y
VVbsYgvgj43RRuKBhRoBugenYaKOojJeRxgsxwFBb7wmibartcLHH96t5MaKZQU9UcDdWOT7rlmu
THqyAGmrVN+i5WqMnkCw1iMZkGyl6FNjNXywx4mGv2wo7+V4UWNlXXJfNZ1XGTq6IiPYzGOP9Hi8
WoyDGMRrdurptET6/qwD31ZjpoOVMSPrRztICj+CjwTQQYxh2sBHnw+FJZGVYaZCZz1naDIc/jv4
Zh8vr12wdFwwBlIEgqM906KxS30pYwN3WjuR1IPKyeyXbb2rB+fYJ9PeaFVJcBZ8iCcGuc/EVKne
L2nRhFn9zUYLA7U7yXHKLHB+uuRJG68Js5AtKHLnu1X5vLxpgmi5WcOZaj2ojswSTeMGwyGf2Wx5
y9r4talLAorgezuxwqUbet7FiZ3CCobbQrxcl+Gos0rD+LTkeDzKLjTBxwZziCeEQOHvDKZP4mLE
7QBz+dS8RpjHtUDBUo7LTTvJhFuFJwQSWlbRBvsPXwdwJhSyNAcn5LQKpI/tbjY8K821VOIJwnPa
2GG/Y5PYtENnu5Vu9+DVtHx9xUpsP7dlb1DZativ2FghC2prqwsrdbP4Cl5CpQnWEsB++3divbsL
tMHSo0neoKIMjlFnRuVOf7nskLKfwGVwoEuNljVmG9r3Xrnel8PhsgGhc2x2koWRzRpbI1uRO8A5
OndBEqqE6kgxTrd6w/jj31ni4gMIoKLVtbCUdmqCkbxX0Z07xh7EtHaXDcn2jAsT6oopq3SGIS2J
D5lZH3N9/XbZhGTXDA6aHVXUzKBFh9p9/WkusTdSEtg9GGXNQnI+4sWgVIgzwugBL9rQOXUUl43R
h50+6zdJo7h36aT/VUSCVMOvR/L5TLs5VpCPbaM+dKtb4BX82hl3btQf2kHfp1Dv6RTJBgpD4G+D
/FRvnqdFug4wOGK+HPmoX5qqV9qTN5vmPqshqGDH+8tnJrwQNya5qEvyBZVz2sPTa92bIogBTJi+
1lI/Uu9HWL5sTXhuG2va6XeVddpKW1vpQxNjN5oHcZ/1qZla2eOL+TKXuv3S2PjPwf0qNW8+Xy2t
lnIcB1Q3nLUPB1QojiMqA7PHBJGul45agYr09SqPch1saJCtldxlwki8WSfbh80PKJ1Om4iKXaU0
gmrttE9dcE5qhaTLLjbDZtlQXsEAJRem1s5d8ylBs6wB94KnUrDJpUPxY2wrSZFTZoiLUlVmgbhx
bhuw3oOjyv6yLLpvEdlDSeSLgFXpWI/KaAm45Sxza7ZRVQ8hVTGcp9a3BdhvB6XcjXp9BYI8Scop
WhS27ReVBBs+Z3/fHJLqjLYSGSYqOXb96MblrbMWu8aSka+JzeDixygOG+jQT81EhMSlEsNMMl9n
/RouC/F1hUiuZeHeAd70Xyucx2FKE3JEBFZ01ArT7EfUFJgbhhipGjjO459/xQxK9V9b3MYBSJs5
7gpb4CDfAZMf65bk+xHFia0F7oKvLEopRkqwGrDpxz/APy0JRLJD4VwtzsvWzQfWrtOhqThO/kwV
fx6b8PJOicq6qC783iruwyHAMagQ/kFR8qMHHTtggqnhGU/pj2WvQ9FZ9ryRLYu75NO+gnCV4iIx
ypPnZKFXi5kfp9WQ9epYnOYD7GZZPAujtUIEA9IAiAcJJEEYU0l+a9Xo05Od9ZX6sqe4ZFl8JXKK
wPGW1XAH5C67OgeaVHf9zJKhNAQtSED/QeAA9lUopWG66/RTnTPNdUs3hgz9Ln4kN8RLr0p/flh9
0Bnd0FsiCd9iL/9tjrsNzajOtdiAOdpkyP2+qY0knxAaAJ8KOmQoQ55RkUzm4BpjrMDLSxgh+X5y
/pz2Ag1Oxlf3Hxt8zpIONRRZ1qgJ1w/V8VG9BTYdrBdJGQxH1Dy/yDZN6Asbe9wZGVW0TnGDNU3o
OFp2hxDXeVrX7i5/uZKt+/Vhby6HfFhmvUhxNtH80BqlPw2yHEEcGzYr4S6GJMs10qAdHFa7Ybfs
LLQRkv10Xx71XbrX/8bXNsbYejfr6de4xiMY25bmn5i1Bwl1/C93jB3cxsJQr05qTFiOMb8n9ZVq
SXIQ4Q23WQF3JyirVWNAAieidm1g1IdleeuiT2sqdqqsEHc+wMI5NXc9QDMTVUFMH4P4qb2J/rG/
kusIYslgwvi2Htyd5TnedNP76rUZNEeCJzAar8fLDijzc+7mQP4Y1dqM7ezdl9W4m5e3MpGEB9mO
creFQ6hdmxVWWSxPHbQN1OlBGV7aAoIy69/ct78PT+OehsaEpsJgYDVNX/irhoiaTrto+X55z0Tv
p00s4nUNYnSsaLfCyev1vnEmLy1iJEErCFPCqbqj0vam+MLYLOssghdmvszYQSMsv6jvnV/59mP0
RB+bvXqN7Cu4vD5R8xHBFsPHyCMBeeUT/iHN3aZYWcK/eNW7hip4fltcW0/QqdjRR3qFowzt58tG
Ra/6rU3OER03dxYo6iLAzzQ7InUHOSSGQwMDjB1evKRSpVKhQRM9RwzDoFLLD5OPU15YZYJngBGu
SbAGrL9qxKj2RwfL0/3lWfV0Z+cG5G++OPT8MYHKWCB5oPTsFrpTdhQMEGkbJoAykD777tYymiT2
VZ3lThsz3H4OIF1UKCmHMLXLK716dQnk2NcfI/pOOjUCWv9s9MPlIxTGko1J7kMf9IaMUZoNkMrt
MDT55NQPxvD1sg1hMPltg//CcRvTtXSrAWw+petl4Oxv0a/0QKh+VyzGYSpkbwTxx7CxyGUC7mj2
SwfANbK1OagoKEuHxrNLL/XNtzSCp7T+kPtJ5ZMfl5cq/uw3lrnPvhmVzrIgtRRC6HUM5sD5J0UX
yi9+Vkew4TdeIiXNE34TG4tcrlAMcVUB7DSELZSky+ywqju9/Uxovv+XS+PyBD0vC12bcIxV+0Op
tcPaPaOa4s3ON7I0O8NOvBngg2i4r1FEUarPaZXE8P/P5mI2iBFtATDN5REdhKCy/yHty5bjRrJk
f2Ws3tGDfbk23Q+BJTfui0jqBUZSYmCPCAQCCODrr0NT06Ky8iqn+76UmYpknoz9LH7cByghQ6jY
ymR48KJNmy7b7jBnptob1u48E9U6qOMjidgc6SZob5p/gfBbjqGmlo9qs9j19dB4T/50zv86deo/
mzjaMuE8GbyRWm0qxok2ARK7U55H3PBVCB4Dxx/nTpn8fjFPHfvPNo82Da+NWlZ8VojT3zt6wdw7
61xn6rmZO9ouEli3xYwwc2Wz3tYLuu/O8WKfqvwCYfZzdY42hNPWZe0IpTaNis1YJxVNyjS6E4me
ydKQ6EsfVwBMnUlB/LWzBD7gig0NwFGG1oDjYJADGQX2dsxeB2FJajNNxpzdQD/wwlD17eig3cqr
k3EqM7hL5wLsk/P6yfjRdhkaMMabLbbLFKPeuhFQZFt5kApwnDhxm4Cj+3yUffLkfR7x0X6JdG40
Tr9gohkJNxZoH2JQMQ/g5ATICI3aybQ9qwXnnLrZUIhDCw+A5QDdHa1uO/PJFBq3eDcbAWkb+xAo
yD5bjxOURaS4a31oEdH8GWC1pB6nrI4sAnzWRd/7MS8jtJVe68ojhaWucyg/RSApy/MOzUbzHXTy
dmr0N0217IFczQbpJTLwd1ReTVUA4iVjE6KsLZUPEtIxkaUXN5b8d/bR5wGuE/ApLspF3kqtcaPK
cfk2uXJL+3LfaQgju+1juEQXUbS8Bra65mbzb2Q4P5s+CmMMD1rPpoG5taMWLWZ2nlaNgGTG0J9B
B508o58tHTk1NrA0wll9tnImvU3cGKCCmrDYfSljH3wvN/4BvWBnYtoT6F80ijig1ADKCsLMx81f
HrQJqdPBqq2BrnaHiojee+hDb4uQPdFTn9Cpux9DJMeDqro2J3EG5XXyyPi4I1Z4Dxoij2FRpaNN
sy16tSkYUWm55Rn6xeMydnBSwZkO2Pq57bSe/OO3KgBGboWlQGP4eMy6z2cplwEl8uFiQof6iOL4
oMaET1BOmu55cS/MhrijQxQHLVxwrgn01KPy2f7RSte5E5XcwIj1NMclPn4SL8xpyO+frlO3wmcr
Rx6r5y2GgzMBX9we98PQ3nI02PUt39tC/xvO8SdTf9EEs11RdQoDMh2x9ZvwVgqVNB19/v2ITr4n
wcpUCu4vQA6Oa5bo9uSa+7jS/QoEigJEM20T7J1GJGaQ33SOTqxQpI3P9qrUZ/bpuih/2TSfbB89
J9TKhaNLU21ULQ/TUr64w3yjQU6I4hGE1+A+t+GZFfzh8P/O5tFr4gWqFh6z4Mc9N9/UfsmCzNr6
Hwap0yKJ4tHNgs0qMB7tAqid/ButMWBy+zTkI89k7M3FHy1Md5un7YxQYL6pINLw+0U9Oa/QLoCi
E+gY0WT+693uSKF9yjGvUw0YlQuuotob8EyZYFr5asyQLDgLcz4FUfdRHPsfm8cteAIyKjWjmFez
uxrV07hcASVWiwPXVcZ1RGZ+YTEo2NKHPPziMYZuDGwxfdMZd78f/MnrF20toOaDEhwEeY5WmC28
sDmHv2BNYcrMLrOcPh3M5nGCCgxRJpSpHRaXoV5QzKZ7o2Bnnp0TXhJktMDb6EG3YqV3/nX6mVig
39di+nMGEKf1xfDPvTDrwTjaxL9YONpFRSeDculggbaJALg7Xh7qfZCayCtlOLHs/lza78TF94vB
I3fIb7S7CBura3RGMplyW3poOujmeNHi/sz6rdPzl8GBMB8yR8gnAX736/R5Je+cqMHgGpDNi3Jb
7vFgxHZ1ERIoDYPNIoHo5O9tnng9gIKFyA0a0Ve1j6MD0wq7Fi30IcBLSDdGJR6byjMIwxZJf2/o
5Nb4aej4lExRN0AP28bCCWxFRwKMci6nedIEGN6BjfdR4TuuH4MV1647H0sl8gte9CSvzjwZJ/fC
2gyHQPiEkiCbJ09XoMbZ1MArUByv+UvbzxdufQ4RemokeJCcH/43OiiPVqVowYDZRjDUTYdpQqdL
yM68BusnHG+1TxZ+PI6fnODKLDvQ0cCC6CrS+vdz8AbebFSJkE9ob4viWdnnttqp2fts8mh3iy5w
Ec6vJltN8uXSH9u4tpsUXur/5+DWS+TT4CgLRjq6uAdDjSgxR4vGLFUKrs+kV10GzwXalKhSNPa3
f32Po/PMgYwvePOAZPzVbiMZGBEcjNDtmUfKIQflujufARaccu1XJsB/WjkaXWUvMnClg8SeSNDx
Em2KuIaP60UJ9Ih0XGwlqr9n2zOtE0/rL2aP7najG+fAWDC4eiZz3NlJe0UPXZYn1ZtSxDayJzfz
tzXiYNoR619WPgDt8SoSEZqriBkA4L9OrYqGqfAsWGdBnTHObp0if2vt6N+4DvF0AsTm+7YbHF+H
HtN1ydYVDLuD9hziqAvdvv1+l/xoHfvL2ftp5PgqXGZzVjzAPTU5eiS9Z1zKsd82Rp/HlJofQd+W
V2Lo0E/IAUytaYT0rZ2PhBm0JkKXCP4h0BNbuXPlM8w9SJYubDn6aWGBHt53DSsxpmU8LJpNiLu9
5kve2dZ727Jz8LFTJVO00v5zvoKjZem1Mku/x3yp9iOoXhyQRLrufd3aBGTyYHq6z1svrv0xDdR7
jqTQ72fy5I3yyfrRSbDcoTVLBuu2dWtaX83ggoIMTZfncLwnL8sAhCaorENM5xgHNYC/PChDLFjE
rg1gW0e/JVV1H9VzTJ0enHnqxqJR/PvBnQplMbc/ra4H8tMtNkgBbw4x18Y0N0tmJaFKqgRgTpmw
Iv1BemZn53C2J42itQw9e3AJ8AAcuTs1PDh0Ff1wQVYNRI58fUbzvf2ikjnxD9N2ludculOr+Nnk
+vNP45yi0ZmYwDhlamWcE3aHGGGDRfRSleSkTeanxYXvc+6VOHmRfjZ8lI3hYRfMXoGxVrs6OATZ
sg0TpwFr2KqPASwDxp7+6xJGuMg+Gz1a1bKai5qtPh566zJ4Qz2pkjYOQI3Wo0JSJ41LtHHmnJy6
uj/bPHIncrfqI2+NULzqznOhf4BiTOkk2gqgMw/Ox7OKneem1jkqLztQIhb1OsoJ9Z4XYCm+rNpJ
s0h8Ygx3uBIypyLnFvSU1/RpmM7RZQQgazDNNYxadEoLsM3R/NxNcGpg0GIDNzkIt6AbfFzwHcLG
r6F5hTbCvfmFBqgcJCshvkwGpNNe/cMYpnl6Lq92wkn/xejRnvH53AuK2GPDjf0SLOk0OPFytt/j
nJWjXTLSvAt5M8rN0j8HYh91JYFY3JlL7cRhR14Zrdw+aMNNtI79ethXjRWDmmgocf1EZ8PO/V6m
bRyhVOcT1sb7OXG3cvt7oye2/y82jy4Y6el5Afk/coJFcLDHN8cZSNUdjFylXWeBMuXp9/ZOjxH1
AOQfweX94479fKEJu5RWiTHWbvDBpJ0Czw0xg/4lqs9pFdvnbK1n4pMtjlbXgnkY25Bgz1ek+gYm
OHcXxOb7lHgN6dI+ponc4koDn+tKlJnHcAougofy/lxD9IlnEvP8c9xHazvTlgfGym/fN1Xczc9h
9YHkKBkFz0L62M6oCZ0Dlp8+j59sHq0tNbmngUxdr1P2qsd4elzeoquBSDxXqFd4LDbOZrJOZXx+
GejRw6G9vBVh9MOohSwao6RMq3sIRu/XalCXhlBCvv5fKGOsn3vkOP5i9+gemIAZGNjajSXTKRVX
5iVHtHaBYuxTlNY7Y99/lw/e9+L2nErx6QMEXwRM2XCKj+GeeSe56Q7YZLPAC724cVlddvo9t4wE
kjcpBHzO+D6nd/VPg0eOnc/cvndEgPrvVCQVuEOd7pugV+ZyVmdp/aS/TulPS0dRzRSIYfGVJYFt
oVvmr4XMdIRsATr4ZUdoUp0Z2Yk3Ckv4097Ree2GEgML4ezUTniYeqi6cnqG4P/c5B0dQ6Ps2rL/
ESqF5XXBurTywntmscxb8sff33Q/IDi/m76j4zdSs6oiUGXgnTfj7lu997Y0rcEQxnZzgsJo1m2G
jXF2Fv8fx/7nNB6dwKWoFZQUEQN7wHvQA/hU5JSWYQpp1PuQ0HhcNmCeXb6dGe66G/4yXDSAg/DV
QlvsMSLJbRt34jkOQp+MyfCwMumOW5dMiXzo43l7Toj3lDcOrZWf9o4OfAXYGSvEIgG9CEFDIgG8
Av3abiVh6tJu451zxU+ehk/2jlwALsbFNjUumDEDvd+Hta0v67i9mC9Yxi/P0T6cXsSf1o4RSt1o
FWa3vsur5iUqlHFxD8BQC7EQbx8eEC0Wt+fc73Xv/2YBjzM0RamnwOVgOA+rKQYWI1lAFBLycxSU
p1+IEAXYte0Jwp5HZ9DMuyY0x2rEtQL2mGJXzi/NtTeQHNFFsLETexvVadUNKEiexUmc3KSfbB+d
Sdt2pkUasA1R9C03wMuqSdBty1glKwvySLfSL+Oze/Xk4/TJ7NGR5KXrl4NTjD+UUitlJdME1P4A
dI39SNf81MbNxk7IOAgFYf0eesPxudv15JZCRwXyzCjFun8pQHQuyPBGjeu82dFty2M0ROAyCgm/
66682Nyqtz+n+z/f9f+h39nNf28e+Y//wr/fGRztkhbD0T//cc2/d/dD//37cPnK/2v903/+6q9/
+I/L8r1nkn0Mx7/1yx/h8/+0n7wOr7/8I8ULMYDJ5ns/332Xqhl+GMA3XX/zf/vD//j+41MeZv79
73+8gwRqWD+Nlqz7488f7b79/Y/1cPzn54//82dXry3+jHxvaCnU9+O/+P4qh7//4f8Nic4QeREQ
1YBxDdt/+r7+f/tvgMqiLAf8DlLBkMPGLulYPxR//8Oz/oYOFRc575W1dS2C/PEfkqn1R270N1zm
4NSDSw2Zb4QNf/zP9/plgX4u2H90qr1hZTfIv//xq5saoEiPvB5eh5WXCMWyY9Zk063Qddv6Hskb
t4vbIriqpZdOffOQO2wfVe6913h9LPU5GYYfAejP2+dPyz6EfVxIMplADeN2+uSsl4xCpBvMXVB5
cKfYXeqHyqgevEJurOWDoymyaYcLr4HLw9wv+eQ8meP8qtzlGnLwJYn27R67MyeBNe7BMHkTONP1
Qd6Eil6G8go6d1tXTDuKpIKTA/Egi44YYXej2+7l00r/OaOfZxDUDMeTCKW+FQr8o2iEpT5GPaiZ
5r6Z5zZBXzY0l6wq63TQxspfnqqxR1Clorexk7jVgzFKq3bZSb8zNpI5L1QPb6DWJ67uo9hfgA+K
g4b6Wyevn0FsyIkM9Mc4qD5GQ46Fz62XODLKS2PJi9jh4bZwIjvmefBK86JOZAsxU6c5lI7/nUYO
/oeucqKmOvH6SCaOqAH60I1D9BB58WxOXyEK65CiSv2Qvk4dgiS/rwNitPaFEYyPeffhPHvd7WR2
7y4Y5MoCbJaD8syE2n1PahdfeBhUHrs9ZD9bUDYb0cdstrhoC+OgIOfKfOOwKLf6Ujp9fe1W6lrJ
Nz2YUGtswHtXyqaJjRbUHk5wH6oujNFwe+Xw6KNU7Q5wcopinFEmtYieorF/Ecqr9kZY3kx3rgPU
l2whzsyBNFlCsZemwkM2NpeBQv+aizZlj5sH0wb/C20tL6nbqbmuJF6aEAiUATdBbA503fb5dhkE
1q+qo33ZT9OVo7u9E9AGvIAhyLablkR2V2YNBJmpW7sbtYTALOXjkhhFtU7GzquVTHxRXihJjW1U
MnVF7RrcZWU+b9zWBaTK4Rnl2iSiqud0Lf509pJnzbxkRsGRzfatJmHQ3pkVPH2OunLs9bNNhFge
ePnmiaEnkUPvI5GrFTJUE1D63NQF3E0ZyF1PcyS4XYjnQoWV0uLK7h2QtZhPkF4G9h80UEnvm/el
GtAL14/hbuHpMmeoFE/VhdUaeQz6xIXQIjo4fbBgjsI6rjQeTZXzrWu2ioDLOUjnyMsQASFFYYkq
NnkMNnlIMD10GhCnNqxvo4ZdNFDEqOvwZabG19wzY3N0eYpmqCCevXnLvQ8OAdnEM8DfP/rWjvXs
1u3l3gv4xtBqC+FV5wqVfUqibsEXGJobpfVOeUWVuU5xJTndtw6YHPI8UYsGDYIv7nkbWqSwvSbu
g/lDDDQNtAWlN9MFSe91k7NnvfgWkXrntwl3AByOoM0QgzG4J8jd+4mlD7PBe9LxAbVmvdRbkD4V
11T4l3MLgZYAGoLpAO6ZeHHtPVgeLkbD8EnZlVbWmzYZnHnc0tzMhk6PN1qBiBQ0UZ61D3v1UocV
XACA7cARXzyVVrmQSTevnnTd2FUGmdr2wkUpLoa+yTMd+qRAPiY2oT7jstE+9HV9KezOTieg8pkV
XOvAl7H2VlROhD3VNkVDau29Q6iqi31BbSB3upfGBPulf1iGADyXUd8mzLqP2p7F82BOSRWKi4CV
fVxow9rihYprZrK4k73C9xkZERAbycNlgvBHf898kY41E2mFzj3iMTdzmApJFaGJpQOcj6yno9YM
xWYLjauMTVlwYKN/4Tj+QqwIG9YEhxawF/NBsuBKOb6K/bm7L9p8D5G+j4XWNTD51reG6wYAJBER
cLuOsSp7moix3zjUaTLtDwZxvRHTtzJM5i0AmW6HcIAT3tq4FaOcJ1HT5qTMy3vK3NhwaEHyrocL
ZEw3OTiEAhNNRUbr7PpxTp0OGP3FX2KW22FqzXUMlaxhx8PyYWIaRSTuwHvIh0QynrhR+FZbVk8A
lPKfLI499g0p7K/cCFYS+SHfVC2kR12priXlSK/lL3lvObcmBTst9XLQJvp5H7sr5vPJGTo0AlRm
kBTGrVeOb0a42Hco/L0WFY51lT+WLha4DUJNDGOwM977meXzx97wZQZJ5GvIc12WEx3iwV85og3E
RM82astJGBUTATA4cwSmivMJq8ICyA4ahUXUUj+D6Ks69EDjLYF1W8/syQuYTWgfWpuo283sAL5b
SqDWeRCPFsfmYoxMVvSldUKs7YwEU8nxcvBekBGQ3BZ2LpTLWTy06OPMAx9FufCRq1bHvkebxC/8
18qyvqgGKoh5FbXE0sig5F6FhiiQtdRoo+9Db8iEqe86HiRNI6wY8jp93A/ztmH5dmz4S+8jwcyZ
cdEfuiXPM6sQQPl15mNQiQ/pNNdibncLLT0SQPWRRG57J1i7a5b8RQFAvPUU9zZ1GSaqW1hWh8bH
VEbPFW4NMpXLfTcu+a7lzNlEuVxi35AiljbqMNJZMo1zGC7I24mcVxncOkA61UtkBS8KlJWA6aK/
w2gRkg59GA+1L4iLjv0Y+k5xJMHxysavrGV6F+ni1q55uEFT4sWc24DsoGeZhNO+by+NIjDjHmxs
cSnKJ20W600gBkAo86yiE6ojdUvGtrkzJz3hQLWZHSKoKQznrWwaUjF66ANQB4Z4i8MHPJUxmivj
shl3XV0krgSxj9VWIQI9l8ftrHHDTgFKL65BZOjcVFhBV4T+rSuHlvgKsvCDZCxp6rnILLcyYkjG
43DKee8yxyVKYguxYG5Sh914eoRql2V1meMDyluJ/C4MjDdQh5aJP+swzkHMK3Vw380hJLfa7gBG
OxKNX+CvYSx8Tjy3wHYJw8Semgj0sTJpw/EqnyjdCaZv2dCWpG7ZI6CBjAzze20Hy64B50mMt+1K
iXG+LLWqSD/V4YYVO1V6z1YdvFrVBRvN4VJQ+ZWa1k2vca/UQXG1MJnHkb1owiv7nZa83mPO40mg
8ARcQX5lt9WFIaednTtGVrhWkznd8GGsCCSF1qgE8g00nSY8FuHU9mRkiiOYLobLkW5se6Pm6UqE
qr8vtf0IXr+FtBBWjVFmEtspj3Q8L67edE1w7XscPi6YgisH7PthjUSfDJI8pA+2E90bPUdbZ8G/
cBYgk91zYhbDl0CFXrzk3tsUBAeDy8zuvOt2DOJJD+8W5EJSas+JooUVF51Xx07dffV0FBBVRmgb
niJ0KCwWS8yR3wnex/4kedrXZR5XxmuoWhzLAG1Ey86kdUMklNPiqsR1H071nedNKddztxnt8mr9
MnaYbwqpU+2ZX0bPvlaRfuqHcN4KFoibvnTgyixhCJh3hCAcqI5smoCFnzk9BHghN9LHO2Y69yUL
l4Ps8nEzF/JROqbeSy2RJBhLNIMW9dbMw51Dyay5yvLJ7ZJN5fRRUoS4WUAESbNR1c96qv17kIKU
BhwfzzMm4A977x55rBGcspAZxE1yX4UUF7KV00TxaecNhp/B2X6SqNZl/TLgXbDEQ+HafAv4QXXp
A4uUQD67ONjRN4YeyCSIlCZIzI770nfV3tTKSXt8G+Tci6WHh4FAxFylr4sQMl0LjQPLQYvN2kvn
DPY3u5zaxzn/AGABqDM2QshLqWYLD3U0Fno5Cw/YVC1TY4AKgNvTKja03E2QpE8e4PFaD3iud/ZY
YquhsHOxNLVLIE32oFzHeAKjaVoCHfPsum2Y9FUks9lX/RZTlpMKvNBJAF+vqHKEUl5s1JEbcw2o
bWM0X4qoe+nQNE1M/TQUVXRVLoOTWrAGYc+3SC3AveTivfKqaNs5S59S8CC8OC3/XotxuGnQCnow
av/SqO1bvHfLs5A8ZosJMi7eVekIgRYAN3w/9gf7qmWm3mjtNgcrmnGuzEKmNZNbCDpM8VxYB1NZ
Ifw+hoKYKV7NyZkR4YEVr2EOfCBnurd0cMltNmfU61HbUSFqD9QlucF8xGMRJtCJATYdgmlTdWQp
1USq3Le3tHTuFyWXS09N+8qyv7LQzsByVBJhoqBZOEjPlAjBt8KYO6KbKUrdvCHGEnKwLtrvM1om
Yl5RFbM6fHZc3E5cDAr+fHXdsuKAIK8x6GU7VM9e7nmHrim3tiPhpgKZn7gGnLof/4EYwJRNXgee
7AkNH5Pp34w16CuH2gOE3ctcObNLXwMZLec0oDOi5nIbmeyxmQcbkLUBnWggbUMQskD/yHo2EThk
dd5grIvx0HNhZ73roT1ljoDdnAlXVUhm6ba3s+XTPaUaSGvYgUoynrkKb8Fkwk0KKxOIaNaLK8/M
HzWj/t3M+kdQFO3ZaLxrXdi7wLigXbMAuO2/Gw2eHWow9HGOjSKNay+45QG3Hdl4XbbzNyPyLNKL
CD7dUkb7ceqjPV2CZ+jSAos2LXniT/2T5uV1ixAgNuFjalA8VsprD3UEfl8cHg7xKMiTT1hCpaLU
qBnI3sBbD8JvXGn2QFge3bC+sIlVQv5Y2fzgqtqJuSzNjTSXF5UXH2yGl8ym8jviuAHXOFwF1sso
bUZ9gVaXkAC4IOJRTl4s2qaNGy2M2HH5VdUEPJmHfMzUoC04lIs61GEwbgzT5rtC4ejToHMOHuWH
uuyMZ1MXYhMYo5WNjtODyLFYYsh5t7uyLxuiKgRsrq+GQwVpnBQyQH4s7LFP207Boc5HfqUsvqG4
jX0sqfJrCQcpmkk9osdrRGTSDxNcqdkKSE7ZlTeOTzJybmycSWKNxc1IyyqbWnj2pj9mYJhEADv0
V0YUPjgCfEkBfbPoASIBFWnmPB3d6Mmay3d3Mests9xsmYMvqhr4TrwLLvBgG7O5wzOIIwxQ1pIP
N0bEim3YtgfExF0S1RSeuQg6sqavB8tPxbhrzBWT3KHbSTnEy+0y65rhvcbC26qAxzc+OK4MruHi
lb6tDmo2+niwWRw1DZIMs3Pjh93rEAVFPHpCxWuD9H097iaTScTXEZmCmaAr42owi2dvGFaXzbqI
BNtOQ2FuWtVcuCL45thotXFaeB6eAEq1t7w5dbm5p+Oy02NQx0Yxmlf1CMEAUK03GStnZ+PL6MHy
anoAIDmKrQGc3V0FfS8W8Q3eH5qgDnJom8okbgePoSz5Lu869dJuCh8P0Rh29xaeLF8UN7We7scC
2X2FN7vogz0PfPOS0QgT1SaOo4rYDqgFL/s5HKG65QhAfRDgudvRY2gmBOqN07baGE3+3AWdcblM
K96tKq94NUDTtgiirWVJoCIM/5CXUHc2i23Fmu+0QITnFohteuHEhkCoGnZVuRnW1ueB92icgysJ
B7rfhkOHqLC7roXG81DnSAdYl7nMCZTF74VlhzGzqw8vNx6g6YJgdD1zXtQbOKpyvCh3pixMMLTS
YFPqiO+FqK560cvrdvC2qFjWCJ9NlShrpI8FKHr3wFxHBPKSYWzS3t/ofLDvRm5tC8G8g/CNTEzc
vascf9x5LXSkW6eC69+oB1ZCyo7rYYPf6cWkbkBf6e0wWXWsWsnJMizy8OOXoG+DNJqhKjSxWiou
Rt5eyQ5lJMs2rthSxxSscgkdW5VxQyVAiEc3UEOSSV7VYcqH4CHoo+ighiAxZYej1VrRTrpQrqX9
F3TDtDf//Z/c/TJwVsTcJaZt6Hjl09+iOfTQTVN4vYBCnGi7GbNmtDYsMkdSOiiGgBb++1S7D5DN
AL1t5MlNHoq7qkQvsylq9MCE+iECWQRTc4pGjyAVUXkJ98VJQ4M9cweH32uBjJyZ7K81Gy7mSl0s
kUbg7Yp4kfaLPw2XXlGbceSPfrJYeMbrsierv8MOSIjYpOIeguQgQW9Wf7XoqkskJbQWN0PvfzBV
PHpaTlnvqzJBkhnuoHOjFrGg3du8k92h4orFeeB+qzkAji0YFp3ykprI6QEkXhHT0KAwl/O2o0ud
9C6cmHz1JF6DHHRT6wnvAnMLxXUwJssGseUgzHSWCMhytmQUnWZZKHmZ0hIz1E5WZhmWs3GjaYip
z9GVWRgJZJE3TYvsn9uU+aFkeLtGFljwoksZT6BSQ7Wgs3BENe4JcxspDkr8sd63DcJXl/cdkfn8
wpGcj4u2R1nKBnzEnN/wEygQTLJJA1Gk9qwtiFbgiJStejNmuAmqmwRZ2ge79NCHDrldEohaga/Y
AdmUnUtiACSSQnW9mfUr8vw4ePBNeF/UWWT3d94o3iE5vuZU3bTUnb/rZ/Eu4fr2Nh8PvTYBhTVs
4rNJpKWIPZl3W6dH5BYYRXso2yWrgeBJpGd/6/hrB7NXgc/B+dKBYaQLqonUC4Iv5DxuGlrtkeA0
wUcdOLic6dBEsZgkSw+WHlhSIpOEclKqFY6xi83TW6aRVeiQIZDjfO0VgEmg7sbln98tTYcsl4ne
48YDRo+r68gBAWljurClyptimS+9qgFmcpq9jV0FiXQHAqZe50uoo48wGt868Mz5L5Uj4Jap/Ouk
LVA8csuGWABuQxv5nHZE52yHPup+neS+9ZHc5W1c8lHdMiTghoG5e94OBRKqYXhZW8OWa+FmEUdG
sgvQsd4g/U4YR6zQVHw7ON0OCkttWq6tub5fp55fDcQxK4bNZR8mUcF3sDoEMcH1goCCR62T+CiK
SleIC8C44NMrY6/Z41wUELJcMNHIwyci1An1gfYFnusO4qtAFHZB7OvQQEZ5qDZyHDbD4qqLwhnT
qmIgqxZiV5Xgd2ZNflGiRBKDzRKtbzIdqi8tQ+ynpegzv5w2rb5YvBAJGbp1SlreonPpbgwY1FNq
uo/8cDz4fDNo/TZNzggpuvlyZBKxY93OW8e1tubkfvWRG2sgh4JGjfrO7dDlAMe2xAU0jkkzlUis
4PtyaS0ISuiDgkKEwd8KjVshqvR1QCcKIVeQSDSLDQmJpdisC7kAk+3XEXHr4rEOKEv/L3Nnthy3
cm3bX7kfcOFA37yiqSoWyWIrUtILQtKW0Pc9vv4MaJ9rscAyYZ/zciNsP+zY5qpMZK5czZxziYlx
qtImdQgk40y7KfLWC61mH8thvq8b/bXMLHdWG0JKpfL3aXqDUmlUiDtkz0QnrZPbIam9gUH0V0UR
fU5TybjSR4GLrYB7bcJrvZsKV8LpxNWd0aZPVdSox2ZOHpiklD4U2XgSatEJWu2HVHWnOM7vmzY5
CrnhNaG1i4KMEFbtDn4yAxaahNsi/0tutWlvaiHMojk+1qKekv4wejyRyP+VUiaBCjtHmws8iJyC
rKAE7UyBBRyWKmI7lXbGVg1NE+wiv/vRMezHFGS8gMWYHZIfXnR1kSzv7+lDW7ahJKgeC0O11Otc
a+RsFTHloWSMl7JroO/1ik5AnxoZ3wpRPiET4OnV0XUhaUxm4mK05ilXlB9Ra4aO4A8NpRjGgWp6
eSibGSqxQcxd6LrkGBkC6Zm5tLdlgkHRiCUbJhryhYONfGHpKH6mO5R6dz1D34Gq3+oVKWBtUhlI
ozZxcv5trrVmQxKZD/rYqjcWgWCcRrdlHuLdi+x7xAi0HQ/dq1XAmPGHuvYYDs2YsT4Hcppr+6pE
kUNK+DyW+F0Dw1wPuh3MJ0Bjh2QW8xsRcQbKjN0jM3pix+JlqtVXMSKRFZUGL5Crv2odBEuURHvO
PsWmgKfBjOk89ap5Jc0kqNlQ2JoUg0BVOxeGrGAbape7ZjA9GcbkdX6Fu2uix2luIugu1JrybFY8
US0OBuWA3IIZU3CWHcvo+9ssaF5zrTwSRPL5itShdys5U3WoBWN2kiGgxaLplEgkKduJeYw77+6m
sj6V5Rg6gTp/0eXsl9Kg/VDTx9GH2EPXp7ySLZ+Ra1nlBFr/ag3SSxeWHj0fjTly9V1Dapa37euU
0Eic5pqB8zPdmoAx2NNw0DvjSqLJ4ci+WjuZ6nMZe9mxQvlJ14pPIIAEO1b+MkMJsN8UDvtEE+/j
Jbkomm7YKeKLNGfTcRRmz9J6N4851FpT7tqQNDlIJIcCp3AMhPqrZMBIiqY0ccZM9oh4iDHVvtu1
xsTAYCfYkTkNNjrboTepxWnO2s9zKU1XnShe+bM2HPJc/OJHSnnT8Q9kg88wkXOXvlDZldzeFyMj
VKJBSjxVjr/XbZS78PEsV6VEPMm3iWZMRyUermawVI5pNBpnifqmHk2RU1TC10kXnZA/dIyYqyAi
2NV24d0QE5eXiaHvGan3XTeG/npUR7tVlY56SNARXoSfhEQKPT/3FCn6VZeSdafm6kEZMJ2NwUlI
etothUydNlEP4HWfkxivqFIIzwTL5i1sdp053qHjVdi+39XX5qSWblRwwZSBjY6o28FSSVzeVOpD
3FvaW4Y9SyZdRFM+ToVpXrfUeXheUoqxcL3il36cT+UcgkVJgs9CVVp3Rj6qpDm0F4M4vu1UIfUo
WRP5iGBnw/E5nsrHuEakLDKKxzwKHyOQkK4sCq4Vz8/yWCMMmeT0J3r9u69KDjo5JA9S8alY1PHh
WsYu7+kvGG/3k08KF+QjG0VmPwQkIIw6aPeJZXrEIuiSJUnoiNX8UE5wLi3SjbHQ26u5Bq/eFDft
QDl4oP9ma2mZ7KYsdRn5gdKAnqHGY2bScSK6iAMuTNgyYR0c43e5qj4NyxgHk3HhzqyPHKhMP85Z
6Y6Wf5ynWDnQWLgPBQhxQU5uF48UgYMUXFnXywfNKq76NroWg+YgFswUy4IgcsvqpsyG2lMMynED
EoXzZO6ZBXctta0Gv5g6Zt0aB5T0nyhoJcDGNTF1syQU3UKQRzv342uj9R2p0cK9boz31pB/AqEc
MgVVGT0/m2wxNnctYxoJsA/ZOD3Syuuc0ewe+oJGXBt90kz9u1gQa+hgbgi2YwqhTFMtU5/hc0ps
uuWtnynCoWIqMN0ckA19J8620OSPnOPvkRn86roTIlWjHYezbBcKVaXKZ94MCZ2dV8V1WaXq7SSn
xX6qRdPNtPovI60zuwXU0LUKH9YsHmcCV7O9l7s+9OZ8eBXnsXTrXnN4e9Dqvq0zhEhaa3jpK82n
em08dCmbb4T1X4UsP6dCZpsptZdk0j9XEw6tNlLEZCam95VmZ1spMUOW0OGXkvglnfvwKke92B7r
4iqZA3mH9rm0i8bqSGmeSglvu2PkbboPYokGWEg/G/74lTHqYLGNxNiZsXRKJeHO+rxjQKTkpH7n
e2NE59RIuPdkVJNTWQ1UlKZ5MbPupxjzg5IOsIHYjl9rYXrKKEA5k9X5r+q8lG4kQjLBfFSLMDqN
onrUR5qt5IolvBJ0RmskdWzoxZ8f5kAk4uolemnT+CIWA1QC5NW0MQxAFVQ7rRY+9U1fkiJovSfW
Rn1lBeVjO7Z3XS59q5ZX+zea5D9CUD0XGf9Zg6LOgFT/Ejp19m/tfxYLPqlZ/6n/D/FVKujLf42v
eqqj/3PzLU++vQVYLf+XvwFWpvSPZeaOAmOb/wEc9U+IlWH9A40uhbx5oSjLv0cO/zfEyvqHuQw5
B/+0jPVakFn/hFhp/2C4hgXuCu0Uhgguf+8/gFitgKs6Jf7ld8nLD5Fl7sIKuEoJPpta0xo9Cy09
e3gBBQIsWKDVfRy9FvrPFvdgxUR8b3EFXeXVpGKHbJE37jrMQSAD75ifmCDsbOMMzyHWizHAXIga
Kb8HfCrr0aiJpoJbzfzR01PKRRG93+i6EZJ96Y/2m49+CWq1kJb+YMbemXo3w4EhS4ICHMJT9+MN
KgRetxORqubtdbWrj20toNQzU9qiAyAZ1jKFlc+2oIPfwNO6WlGYwlpNHtkEtU0jlm1h2n9s4xz/
znJWNhbw6hsb4xylpiqPkzd3ku2Lv7Jmw8D7g7CysALZVSFhcgyAzzPuqDt6xV51tf1CfimhgmxR
zjatLXv6Zj2yn1Na5lXywitznxxITx0UkI+UcP8dQbCtL7SC9kZa1gaZodYeqBRXdcxbFH8OzV69
l9DEnr3+lOy2ENPSuwMIJpMMCuE/HAec0BWut+3FvinQFvKYQ0fS1u5HtQcpaV2NhnhDrTMc4p9T
Stu5F15ruXj8+LysaOe/DwxAXqhUiL/9dnTnGxxEfdeXIS0gOgfiV+2uviGtPQK2OzawnWgaOgNE
A/176pX76rBh/BxK/d74yo0lQ56HRdVX7Pe8Ux3w/g5RL8KSNgLkB/oHmwDmLYsrN5bRVwvJAStv
IVTMLlUtMIZOay/02/qBvvLGEs9xnO9WuHYvZqRbTWOgJBkDmEa9ds/MrZ28yWSQN9a1Fu8rwjRF
yT2cvdbNr6Qf0SmGhpadJLfZWzvlUN3mr81nwdGf+18VYBTbRMrWpZD58Qdd6Uj/vVzmZSFuBzGO
seKr66qEcGOmPiIHvUVQz+1DtNfI09zeBhQEd0v6FNw2SEijSnEMO/SC8xsSki2fvhyblaNlYqMF
elZlWA5v8vmZZvxAKsaWUniAiKj+MoMyd9Od4FBX3lHsQ1NQJ7l36n31vK2tueLs/L0Hb62vnIg/
UWnXSrXgUyxORIHzlO2ZMcNc3ZZNkJz2IbobDptH+4IjOVv1ypFQGDCBlmF3YCK7/LKQvMHSuNEX
pgZtnOpLG0wMI8s4LERtzZUpFeBjLlVS4cndo9/HtuR/E1r/IKs/rOo+D3z342N16RJZWNF1UOsI
Li+H/80jMANTZnhZNHsdLrKbAC5N12rVeaBQHTqL1HjlnelvSbjAvHt3jhbVObBxy6j793SkMk1m
OZIo5cZNp4YAXEQgohnN4UCg9tKNpYQIr26ED1WdJXsA7XTsrHQ4wk2Bbx7J1HOoUXwP4ix50cpB
u0KSeKahDAzkQe6tSXHnsImuUN7XnjM1GT7rZleVB9+kad8kzEGUrTjz5LkUv061Shkb4Px1bLbG
DQIo8T7TgjkAgNsXKm1RQbtJ5DaMDrRMqu9MKE5UrwulwXdFNW99JEMyQXDoR9SxK4lRtJtReuJe
SlLyCqRW9nxT63Nblif9wQQzqNlyBifxepKCerALK0DaqlGF4LGeGguUNai/24CyiGHn8yTcR41Q
wH9nyGJoKcJXINetaw7B4I6jXzww5HH8RhcoC646U1F+zmpuktQ3ch0h9kM/39PmrLdoe4CzcZPJ
72UgagDxPgUZz+ZeNJp+uNYmsY69SbOmxGaEKVg5bZj8g6/MqWEDfQd3PfSytg+TJvcmUzHu8pYv
a+cRRVu7B0/5kI1i9G2W5V7CYisF4KwnlAFGeZopUUeG/OLT5ervG8uqv9AhC0R7mCLKnIavTCSo
Vg7mI26H6PMQU32vDWn8qqhRvhNFpXj0GbL03CHTeBc1ZtRSfgelZErtfDcVqvAUmgBx+kwNGGk8
Gp5CIUalMKtytsoRHHMiULIfu7E9atDrnQR5nSOzK7NTiaQPtShJdiPOoyf7JVWzJoxu1FJv3DlF
waRaikZhJdW7KQUXs9RLXHlS6me98/WH1qrLO2MIjZumrtXHuagqT5Zkwy27UTr5WjM/+1Mw7quK
UIuOS/KqRiLosG7yGVvFIHlwdEDvDRF0a1LkzFNLsxsgfWNiW6WQDjupIeEf/GLQdlGeZNJfpm4o
wJ+TrEtsXxErbekQCcavZuJb8HGbMeheqBkKYAGqKkLShnozQAIrnCZnBBpOdj6mU+7OfWcGO9VS
pcnztVCQD/Li5LRYaB9SDuvXfCpDr2KapVsZprajo4a2BVBI87uVtpFJu5OxSnbdNIUthbGxyyJE
Dx2wRfKLQHcxpPKszZPLbZb4DNQHJgWEuexn2R1OhSqvbs40RIPoWgGf5FalFnqDYNI5aufCU9in
PXOCm9ABytgpB1MBVkeDIglU10xLCJSCYXhqDe8lUGJgaqUgM2chj4NbNZGUO3+SZm/qIRTMupbz
a61KcJNZ00BP+BUlaUHyea3rVNQn0ItB7Yyi0L00QcVQSqlnZvRYgHaXo/JzpGQ+BwqJFcpLseER
ywIfRHfgOu1+hcI9oKNZlG+tzkBFIac1Hw1dLz0x/VRnFIeuzbWT99Yh6YW6oHMbRNSpC3m66SIa
VU426uVNJaqhDFyhGL6kZW48zyHQQ1CTjbUHMn5jzjqQbF/I09rpTaVBLokrLrllJCNjj6Ao57nV
vHAYsmPc9dHnRpKjnwOQ92MwdvPXqQ/kW8GcfLqIUXcV13HkUqiBgh128c+q6XhNfYVxAGUtXKkx
UPZ9F2vyaUTA2ou4bg5iPcYphalBOzcB9uZrNWyQKEzzq4Wqcj/2XDuXcFjgS2itjOOwAjTTFZkh
T54RG/lzZExwTUNrAPMdDShs6AC1s6QcvElQmVTSqZojZf7d1NK7gm8BiDwM86PMaf4Sj8J4K0R0
tIEmLAyPmXsS95IbkgM4RS4+SwABvk5jAvy8aYajUSq3SmvC4BgABs1cDrc0pvi2MZLODlNQv36+
aMzmxbxHsf9BoaLlgBcwrxgQJF2DiHhupsB0mk6+j0pTd0vJPJqt9qWkp8tRLirHT1TUIEI1K3ZD
LIMyzkwurJiZzCzpW7eNc+3BVwsqcXqq5T96cEL3oRW3R7jHzTXJMU2ans52YhnifW5p4bH2q9lr
/LR1ALt8Buw44W4bEsGhAlOYg48X/VR46pmAgWxR0bmCZP2iam06wJeCPUDY7KnLenjEAFsiB5hJ
5cSdLxwptCAoZlLrHX0JVnW14G5H/7HjxIdZQ3M8rJ7kdpKuxrzQkVOraWCrgXmkt5Y6AFtmwRtK
q/YkMLY2iH7J1U0+Sx/NoKiEEt1TPkysgifKIuOnP0GfpMFbPw5lPRwgj+cgzAQAdbMQjgxdyYK/
RrX1rzMez+++0Vjj/QwxS3lQgwwR7DTqM2DPs17v62G8h/lG26NvUjbOpqM2TAu+tT4Vsl66iSGU
3mDUwJx6oYU5MYHjLkZ5N809CIVgzD/hGnM+By9M1EAZkP2RblkyNLsx9RmpZ/Z3+gRqvlPrB6DP
NObaKjrWtdk6sjmI+06iIKRZEVqjoZr8YjhNdAqkgv5Sr004R8gY37tgSh7gyDPjJZ7z10Tr9ENT
ZQ0dEbnFRZsGGKGmBo9BNy4QkFuRW6W8L4py2OlyHYPlAEmbRmUYHoMcVNUNxVQ/eRDaoeypisJR
E9OxfIVIEAJsw8dy4RPTnjUrrW+rrsrvp1oPrB3cxtQZEqEU3bbuqCL4dTgdCq7JeOggK6FjKMvA
ScoKhEGZfq+nqU+dvlKl8WYQk+bGRNPIDTU/uq0MwaQV20+2b5Q5Kl1tMx56pYxOEwq03sex6PuY
EEEsWWcwt0mt5V1pStcSgXhOnrw+E+nifZ37r1P4TUu+f2zmQlkAOyBlqBQy5YdZh+cxrzmkswAE
cfLEI4HfQkzfG56xL9zwuBXNv68ZnZtaov034bUUJUEqpTUo0Oqz4ctuq0hbGdnFXXuzmlXabTXz
IPKaTR6TjI7tFYBEB3KfeW84y5JKJ7jzX/+N6tEig3SeCCJmjxzEsoW6+k5NCDlJ2cgCVuZ3BDNj
mOxng3Nc35bC53SETjkHLwDPnnJZ2MiQLiyYErGJXVXRKNKuFtxOhgTCKZ7Av5zAIBbBawSKrVQ2
tCguJJsIi/6xsxaCaoCy0WyC+7eIe4WI5tdgY0DoUJz1bZANLxwYT4EI8UiH9eMj+r5Ydm56yUff
HJsoiWvQMkbuFcZ1Jr+WohckW1qMG9uoyOc25sqKI1FmeYsORfRI8zjxEi9Ah2J0/GkH9/13/Tkz
dx+v7ULd8Xxxq5QzFCaZoITFLXWi5QJ2P5f0fdqZu/jrlirchQt49hFXJdUwjCXUbzEWz7+STP+U
DcbP/+V6ViURdWjzvlvWQ7fAkx0QoagFucDZ77r76ZC9bpi7cPHOVrR81zdnYzQkmcqeQC9C0iqb
WTjaac7H/JDKTXDTAMy6rXwp86qilfYdjNWrMhzHjarBb6L5+e1f5K4gwxumqUFHXx1Q3IJZZmVE
jH7XvfTU38LPIHCdbC+dUHM//Gjc6GYpSo2MALPLE0CYV+MeZNvGXry/J+c/Y32GE6buhoKQc0WD
Q3kXOpFnugzoRcwIzoTNTLUvW/t/oRyokb0hEm0ppmwhp3u+/7EP18GPponjO3nFY+MER/2m2Ms/
x+8ksV+hWoAzqx0oVI++YZdu/Ewi92VLV22lnrWUwvgZpojACnAr9nv1iA3gRdNBoBvReHAiXWQq
iqOhHbXMLtV9b1uf4M4uu1C4GZwtV3sOGXOV2PJeexJPRnRqoy1/eelgyigYq7qiGSLv9/nG0LXV
/VS0cto97VV3mzmA3m7Dg3jQtyy9L8cZSMj+sbS61F0VZqAoTAoRR5Ma7Hjd7MJHPjdKi5ulv/f1
uHNbq9vdjbOhdym2NPtvbzVaD+q0X5rxXuW2L9BIwTi6fbmTGNgge5viJFuLXd33JuwCVerY1sGZ
d7KjO9FROxl74Yg2wNbGLvfl/FqfL3Z1qEKR8n35/1xZcA3q+pAsCt6OfBiut8ZP/C7Qf2RtFRxl
ftwVfosnk8w4uQn9Dvx0HZAhtBJZqhgjHCHU/SdzBDNKOnGbhz2cuLz4WQTlA6nEZEvmogfgMx4k
LEaEdWWJmpJkRfasSk96JdYgJkDYWOkCr82MdC/4NRWWFILNNKOxVunqszhmaJKmie9K05S9ImCN
ZsPcjk+dUs72JGndj1EsIsYr5dVVYAwAaJM63JeRIPxi3vmWdur7Z9lU6DpLxDUMQmUayfktEjqj
zDpRHj3YiGWEZ0t7Rxpjp2r7De/53nmeW1o5ssKUpCoSp9ELpAcRkYkKemFtTht9i631rFx0UubS
OC7QOTJly067T0H7nOSgb3tpa0zEhcjifEUrD1Tr7VQnudbigYaXzOMdGp3RW4aniJszNS88gefG
Vk4oDMo47RSt9KYSfolt/cjg1e8qZiwtaldLn6935M/hIX8pvRAo10N2JXnSp/xW3ri1i6Hza3T+
Q1YeivpRInS5OHqM5agAfbfmTvBncyteXO7+R2ZWfkiMVCvKNHNkc4PDdGt+0153ggfpPH2BfAEF
9jpxLVeG3ZRvHKH3Lvh8gSuv1GlQTNCAhaqaCp5cASAvEWK4TyBMdvlzNbx8HFVs3YuVW7J8MSg7
nw+r6CFI/1MTeUr39X9nY5XDKJJUR8M4U1MoSzsv/asFO1doW2MFVnMNlyjhbOvWOQyY7haRa6vw
esUBCCm+aNcMjHq1bk07u6/u4m90NTcnh184kAZB4TJHQwIqux66KaVRE8t4T6+RgBVQQonnrW7o
JRM6CmUs0ECjSV/5rjCP+0guECmZdOsgl+1zGk3P//En4k//MbFyXOk8zmiNLCaqn+mY78LsL0pV
7sdGLtQi6L29sbJyWWmQ8cpYHLb4KjoUDyGTgbW9vivu4DjbG7aWv7W6wRRWNAasErUvj8z50zL1
IUWkrmoIGc0H89ibdrG3PEL15+YvxubcCVuT57YMrlxGKDSBHE6cvo62qbTTEfsP75I9ZCub63u3
BaS68NQQkcsm+T8QJw7g+foUX+jSKGJ9hvVJTQTI2bAsYSGNw5ePd/LC6UPniya8plgaYlKrjczS
gqk5FW+0aUzRpypIgjurQ+niP7eyFFYAaqk0UNdlKi32A830uUZ5KL3oYnU7GdnG0JtLO6ayXYCn
mEtARH2+Y1UtSI1SYgKlawGu0RRQB/xdfvz88VpW6naLIzJUBdiAtkz4ASC++jYD8RkjDjteDxF1
jDSorROo6MAba2F48oNhdDVZ6Y9poOq7Jof2Wi1xWGtN5n1jQpCJ82G6K60y8DduxfstOP9hy7d+
k07TugVVGnIBxTJy1amCCRvor1yryi4A5368DZeMsdELQI3JNQiRnRuLerOnvcB+B6gyxTNzGCMP
RsVVw0yEjy29P6K0of9YWjv+UjR79DyWLyvR/STQ9lJfGTaMXEA4nVtZueGi8DM/G7lxtYvC0r59
XmbW+V8WFVWinX14Et3MDb/Sb9vEdr0PRzBNQK8pC1IUBMH5VtayBripmXvSosEDZ38PMeF6UTRl
evVhKT3ANRXtfL9pePH7Ky/6NkCXVt8wKwy4J0vcV8LObWsgQdlBdFNZ2ZU+eYpxF4m7sLsW2h9G
f/XxR730nJtv7qu1Sg6yuII9OpgFHlzaZRTrgN8Dz6bjvlR7F13VsafnwKS7w8eWf6cdq1WfWV5t
dxaPSgNKv/gd/fnJX6H4Iij0I/UH/YhS3gN+3QlfovsAkH2Z2Xn7qa+/5Q9bI63eH2uTnwEsgcgC
d7KueiRJn5S1hAIUhCpIo0lxOxbabmOtFwJApkgsKu8GftFawwabSPHNSGPU5HK04D8JtvWUQNHY
h1/mG+OzTsdgEUM1mT5vuDfpSfKGXftNOKbHrerlezAy4jmabC3BFP9lONn5KYe1nerBUC4ZDew7
wxkP8pfesSjso5ElAb/Y1iG9EG2fmVx82BuHGGtanlZ61Xr9juAa3RbKVyKRAgwjRzkqXwc3cGLo
dTuopNv1lksf+O2CV7G+2c2GAtm+8XTrpLLGuPn28dd97zfOd/RddA9RyVRVPm5s3Wcy8mf6qB2T
zngV1TEGiTE/f2zwQsHw3OLKYeSGVDLDpmi9JAte80B60sTkL/Rn3FyLjmWoX9OwPun5Jz+W9nqB
kkAe/GgFOobqdRyW+0TSTzzg0yHqkz1yWYr9f/NRaCxN41jMMTOLsqvJ2sKFXXQ1SxuO26YuH2T1
YDeNOmfV7Deggw0baTlQu9quu9XvUXGmsBjP9ja+79K3eWtzORxvjh6Dgww9jarRQ5APzkc3GQgZ
lKfJCK6jpL7ug1l2P/44F+ISyogKPUD8ikgusfJr6hiaoGKk1muMLjhCpDOcwISJaYiW7+ShMHh6
W/FNuhquKBimYV/HQvAEoCDZoS1ffbLElOErBWTej3/Zhb04+2HLM/RmLwJlgDQTiHBypelzj9I6
WkyvDfpuSbJLN2ytNJ9/p4mLM2VyFAAW2VhnBnpBK4hpEIvHUz5DZxaAtOHj5PtFouwxrxx9R9o9
vMqn/MfHy7xw388sr7yNCEV+Ek0sZ7gT0/gEMuVjAxdiFL7wm7WtPIplwpXSCywQdvb29JJcz7Z/
9QPntZ+Pf4PrQcPY5WakcHFphqRKIo8J4fvK8DBLUtoOSuNp7dOgIFyQSxun97IFRrroJDwqE+fP
z4jUJ2gOa2bjdVJwJcpg1prsy8fbd/EYGn9MrL4PEhhFDLdq9KI42AlZ9pcajQEzvT6BHAM/wujF
jRB5a03rXVMtXy19ds2SwMszHh3xJbQ4Pl7VhRcehY4/q1o9ArARY0EvgpbxJmhgIrVrSSqipNmG
mWVzVkHTmZmV5x+UEFkcLR+9cIpGr+ys/kapZOFBR6jCKaNqC0DxflkWStPyIhMNpleXVuFhq4OV
LUVx8oAu0opHhQFO+Kht1Bt/d7jOl2Uh2cOUOSTTIVOvJ80NDQVw5JSWDhiQVRJ71Bwes8yuQ9s4
jKi14zXSU5ft/M+AWXfddeVtpfoXVsq0TIIjSfp99lc7WwdaJSQtaqDWAIrL2M+lT9/r9eNT8v4o
Wnx3RWdsCJGgaK2MNFUAEN+cJy8eVei/MBm2esfvl4Fv+nMOtdUHCyyxwUsgeDZJoDQlppxLDC0Y
mo1zePkSmwxGwxh9hdVbXiiCNAe+wNguxKx7XXpFhZ7sIQ2/B2F+HYEv3jB4qRJvoetkSIRSnBVz
9az2vuZPQIVar63Gb00oP5Vivfet5lQwDiUMQtCoQnXKohT4jS86ypyc9Lj4n7jHpT8tUqZ5j/NR
4gYlIo0iK3LfDVxvYUG2bUHZl0Nwfhn4hG+MrFyJjJaUBcq8IUKPDtIBmSZv6XmG+4/P4qUoEilz
WVzm+FlgX5aj9CYeyAU5ipOg+zspsdAeQwTJdEOneMjd+gp4Cu817Y4aXVw0npBc2KGFY+hEaVt3
7/KL+uanrN8EIa9RKOKnwDB5TkCOZF7ykPxUJnd+zG4gYdASBcJWunCct/bh4o1BAl+XFVVRoZGe
b0OIE9X6jjqSLPTpY2qM1fWEbmCBIMZc7j7e8y1bi394s+U6QnwMfeCVGNWfxVTcK224R6B945Re
KgHzZf8safVlDWmYgDQRoCxAnAUPExzzw4Ldmg669/GKLuR2Z6ZWXy7MQyscUw20RNA6c56dELb2
1GF6ToQKwVtg3FkntRvO4NI2aiLnhW9mmvK6WqqXZqmXhdx4lag/KiOUjx41xPbLx0u7aIVXSZUB
1+vQis8/VtE1EtMn8HFjXH8KC/SZprSyQeZsTe68ZEinO0txDYKyup5U3s5SoPdqPXqi8Ao01G7i
x3IzCtoysjp6xiTEQODT1pPT12J4KMXOVruXj3fsYu6DN1FgGxmIWa1LaGJvjmIvk2Jod/4+3wUP
QNMXGhXDj0C2RRSznGDjSb3kLd+alM+/khDI7ewLEz6yuAPKmlBfKIpvck6lBahBTbsbvPXGMpe/
ufbQb22uToaqykoh5ywztezyKvOY9/AdHam9cmRUJvJaH5u7/OX+bOrqy5Up2vmmPJOa16VnnZRu
dOZyo7Gy/I33K6IwpdAZ0IlMzncRSWGkS2E/esL8KoJmDtBq+J+s4p8W1pHkhAiMkUiUYZpKfkab
fB+W066p543+w+XN+mNmFSbkuRyr9dIVyCfhTpfil9qkgVzHUEM+Xs/Gjv2OV9648lbO4cRUMWm+
3hzR8IhQDC1/fGzjQtBD3E13YylOEvKsXZCgAoidB3OJi1vXAI7rzdeG1/4a3L6xw01k0Pu7hDkd
5Bc4NA2W8Wrz4EIWVbwgwGSkTeL8Wy0gC4hqdzGpUBBUNMCv5/LX/2SNb4yuLrA+R0XAmV5gZz5T
X935YDnKvv0WOP8W+up95HqW0bw76W2eCnOKOeqfoIHQDSHYwFF9qRwBtmnvSQAuZtv6GW2zx5fH
8PyWUfVasGxLqGPo6zZ2DNLSt6KFGsXoBNTf3YzJOrNH+XdXX9ee3x5hpCmOCLJuK8S6sOy3ptd5
QQWDMRpKlp2GyCcxe9ZYZsLANJiiCdLKw8cf9X1xn1SRIsWCaBQR3rCWn/PmdliVgZRggCZc7Zay
PbqSO0IrOIyGHT0A43MqoMAnUrncHu6iO8NVnrYGqv0OAs42e/UTVmG02ltd0iKp7Km3wl24J/2H
d3dC3XRnOcMO/dfwx8LyXUqPlQquZunvGFf+6/aYw/eVz9VPWXnXpKETGKNT7pU/jDsE8E/ZoRpt
dMNRh3rQ7RKSM0Q20d5E+i0P0b/eA0o6558BvuXQGpkF4efIFCLgS6gTiVfzw9+dnfaLuFWfeA8i
PVsqWNpzi2aqTcaQs+vIgOwnJ75td2i7Ft+SQ+pW1Hqn2G6vVVSzbOW4jGBFWNZGAHAHS0+0t0b4
vfNny49haLho6ZosvitCIjI7N12HAFx81V4t0MNhFx6y3VZPZcvMKgbOOksc/M6E/aGMTo4SdZFe
ZZq2N/Rd0u0iBf3M6cvHF+x9fXW1tNUFkyY10cOApQ1O8UJ63zjVz+wYEm0tALWmtP3XmlmTW4iP
d8/ryuzqUoUQ21DSx2xppLu0jd2YKJwKgfvx8t49riszqwsDkVfIYkIGLw1muzWfLPhN/ysL63Ck
lupYz00sCMLsdIPgZcpmDfxdbnS+it9p2hsn2MI1odKIjeGIBpWTHKWbam+6vQMBWjvpNhA+pGvC
BzN26s1G+sYWruOTGQHbWOl/HxC0Nf+Sdow4P6iudBwYfFgD9d1sY797YlbLXUXFeairKADpaKN8
nQlUCpvJJTBFr5UDDb9llCygPoTLgf7S5fvvyYPIWV2eY3fZx/65679TkzebrVlCmVKsWihY0cFo
nOZr5CHM2dl/V0+oxlqxPX3fWvWlb0y2AxIF7pdJd/fc38lwaQc94Envm4fZpGOPwoAtVYx0n57k
EkXjstu6+pec+luTq4ApDE0T0QqKiK1LnesG0Gu4W6695Fgv4o24yQ/5jexYvyJvDa4+bIfOb/lf
nH1Zc6Y6su1f6djv9GESoIjT/cD4Df48T+UXwlV2IUaBmPn1d+Hat8vGXFO3Xzpqdw1piVQqlbly
rbTCh83O+qvBR9qyyzGnuOPnuVfDk8BFaWMMfC4dgZ/lhJ7jjxnDPo81xePNOAM2vM032NYuzP7/
7ntDOyiWlBw/FATI6I3mW881+KBq15x2uMnBbrTpYVsW59j4zqKkGyb4oGBxLlCDR3Q+ULGTxoCr
zjRe8k7eGhVYi7bvN35xsYQt1O20QUJNOuz2jZrkj6Q6hiLpX74Ohp/yUpxcKEoCI6qpGspGCycG
p+OkgrUTKwPVYsXZQyR38RmmnGIfajOHr42tXl3vrS38t9TAZKHxYfTYGdhcyWO8G+8KECicRmjy
ecgMeyjsgrsp2eyfbZpeeHKIAnxbmf381sjPQTAJUUjtGoO+LsbmOxQ45V3o4PzGmyrp61/y9w4v
vDXLIDddcuxwWhyJdcja52GLHGot4L/f1oV7Gh0LGaqXeFyAQDy7DMEy/fWH21rDwhujEspfuT4b
QPeaNyWUXI66dvG1ka1VLPKaDJAFzudVQLTLM3LV72or+NrE293+OZ79/hiLJKZIIwHcHALokN3J
pep2hAajCUQM2ExY81R2sQNme0dlmvO15a3FLdKagqsQ7aBYXE8yzIb0TlH0W4vbOMvmIuUn0WAo
0zxM1rj8GQoy9ROG6JzKHbwczO+PNjRvNrPC1XVZYLIGM9pb7eBjZATTaASYI2wqOt7TzbeZsuDr
nVv1vXcWFr6HESKknT0+WTgByGMmng5W7WJ6/NrKZ3DUHAgpBZZSMaDFbSy8rxwrC9Qs3ZxV93Bz
GzKQ86vJBEypzh3zeTswbJpcOGOX6n0iBFY2g6OGW9574L118r3mqQ9KhKG/rYzl8xTyYpELLzQs
oeUGCHKRKQ0xZBzt6pn4UDd3fmTPNGAWGOT+hK9v1Ul+7+3SMbvKShphIPZWIGfWMIYF7TqomH39
Beef/dPRfmdkcZNJOm2rdC5zVBwA0vZatgpHHe4MqOVNZ6LHpZ1efm1xbVkguUJZB4Bn/GIRdpOc
ASI+YVllaiGNz5yhvPvawhv+c7mo9yYWzt830pjwBh8MY5gQ1duX+8HaUyiZYII8DsqfxTO/VJRA
+ancN8Ef4PfWEh9dNkBZryhgfVkyelEBPEPRv52KyQcl1q/Ep4XoBlJ50AFsplprp/29wXnP32da
YILgQwGDWV/twwjPCDm/Sk1tYwBp7dMBbGCi1GmCVGEJp0F12MogEoJ9lcmFKVcPOTc2vGP1rqGW
bGD7MI32eag2HKAnpyJpTPb8vPC7XesX5wL0m5u1njk2Lb0EUuLAFwBzBUK/heuPWQ5urNkR6xG6
K/b0aIAxxm6vpgdxjM8SyEbtMSRH7tUdlDf+i2P33vYipQOM1zAB5gWRad0eOoB0q+FopOyi0ya7
BrG8ndfZ/dgNPzdOxrymr9a8yOegOZqGMmjFPBUDwuTIETlngXugrw5b+7vmLO+XuPDJdEJhRzXh
kxbb11A5K0Dm9PVq5mO8WAwGJjDjBPEFGZMTi7hs9tpQpi1kfuS0CWa8khEmV9B7u+/N9sfXptZC
ykxsjHI0AC+wtnCWSIeCb9uCf2U8NGf5LtoVLmhudFANRFfUS/fVnrx219WNfPyDeLKylYqiQPUd
4/4QeF+eO5lFsT5IHAwK+3mEpwrI+VyJhWAkShPyzrqOH75e7ufJSgMG31lcXLJljm74FGG5IMrD
cfeU3cwsWZ3QGd9hgsjX3d7P9yFoJsEODu5Y7qJ4tucbP8bWuhcfmMqQgqgJXEg24qOUm0+yBhGR
jaWuHIn3S7UW+R8IAOOEj1jqjO+e6Qu644T3quKC5i4wcDjKc+4mXuQTjGBH/ta7fCV045Kw5j42
Bt1AcfkxdKfmAI6VugEHiMkfRyM+AAMHMeD6ZmOZq3tJwFw6oyEBHFtcuwaYEFHewkVfg/4IQ+zU
ly4Gtw/U+8ztHhQQeKbOdM4uqNe6YHm6olB///EHRa85si0PLRSc/vNzLO5myPsaWkrJ/KIEBZWT
H+ZsuznMePr++9bmrkUIgONmInHcKMDkfdxcSEwC+5fiMsko1OIjA6IdRQBqJXAHZruvN3j1O74z
tTgxKmj300aGryrQHGHVd9DoO1ZaXX1t5XODcz6Y78ws3KUzDIBMMdHtZXuCGedZzgHELeGNFKg7
I7K3CH437KE78HEHy1QdozbERQV1Dv0A+HkQPWnXhq04RvcHDdV5lz55Bxp9xFTn4dUlgUWey4RA
twOsHpJ1iRoA1EFVHP2CeFDu2rdGDyWJrS+39qLAkOxvo/PReZc95dlgYmIbLtmjJoezb5t8N1fG
wFCwB+a6Vpwtv1x1lncWF4fRLOpqUuicoEJlzwb5KaacDUhssdTaaO9vLm5x3iAr1KNuj8U1CGrT
Howkx/QkjjgCPvcjaTutWj3g79a2OHNjAcUItdRQLPAjtFky2/SrgHqAA0W3M9oDilQbZ2JrNxdH
D1mAVbN5iZ0f7bob7RhdhSC/gZKpKwX5RVL9QRl73SZFvxY0weiVLRI4VLYjaKFhlVVi2N0sVzfl
kDXeGrLeMrPI14gEgaGI4jxUw2TjwQGSDRACN8z5egu3zCxOwCCYDsFwVNsqqwfq+zltM0/dqlR9
NqIakD1QIb5tmHhBLNYyj8FPWp0CtdUbbiPKoLeK83DWnP96MXMI/BhDYAdPdswFK7PSwiJE5qoc
hlpWNl4vMLxi1iASvEqRxoMdyTgf6GOJ9tHXFleyww8ml80xGmZKElUpsC0YCjQvsI8HGepvB+YP
IAMCDgnN23aPbGpyU/DmbrJjz2dquWTgx4DGBpez/An2YoTU7FkBJfEMKpzmgKFrVlQvIGvOnYFD
/cEs9K3p1s9Xq4qv+NvkwmXMiRijYZV4SUhojqmNfGipdgV18/w41aBf+i92GEkSqu5kjdlIFaUK
Wcb4V9oAmg/NLW8wODAP60O/K7YRWVy67wLdz5CqSbdfm58Xs9zf99YXi83DgifQhh29CBNrworP
pc54/drEyk2rmqoGbRUYAm2DMR+fd7eQBHrMocgxBmUomOMlu/wkQaLH1kwM+83lpU2nXXGa+ZbV
ZiYC43Oz35KgiUQZAI46kZ2mHG9CgUpa1l21wA3jyrX1Sfh6I/sTqS9CU7un2bCjednaaVGcWKGd
D0V91WTjRr9jxbMsgsoQxtTnEYflgGlUV70ENTGM1MQgpQMYUSAg8Vk4M9yw9Bl+iQEKgkiB8Tq4
1qeR+ESYxcgbMiPH5f7OOkDfFM+cNPMnR6C1YecuyIq/f/2hP6c4H20ufMnCPEpuVlieKeFuNPfq
BJGzWtxYLCgiP+EbQMX/xxp1DTMAmo40Z/Fy1Q0ocAgJ9gS0Eyi3S58HUKUGPxs9WDsoZW8qwawE
YCTcOpjpAMSDVtAiAJuCSZViqBjc7ZXwUhmr+vs4RfVPJtCtAIanRjKixKy1oeRXEXcgUuV/vcer
LvT7J1iWTmkJ9d4J+pEeyRJHr2EpuhAy6N+jjd1dudPeL9VcbC7jHdf0DJvbTeeF+qPUvnFy9/Va
VsrPcJh3i1mkGiq4ysH1DCBo448OhPUqACGEjew/aHYy9IraQPGyQ+hIPhr2W8Xvlcj3wfji0qas
wTAwVCC9PicvvMh3rNa3Sn4rgQghCKA3GQ0LsMIuMsYCMuUhqwSuqcYp95pbVbb8rUId+kW+AdUX
igsYG0nAIWKzTeamlfxY/WB8kTzSVo/1sGxmhaQxs0HaGMwPKsxZZ/avWu0WImh9tWAvRA1Vh3rH
YkdLrqVinFLgJqEdOvJbqOOAFfnGLB5CKF1+7Ttr5wBCAP+xtYg1XZlmTVpknZfHqdMX1UFAxd4s
+WRHenT/ta21JAg7+dvY4gIbRI+sf8JnJHZ4NWlAOPRefa1WaAphNIY7ppc8i/vohUHCD5u72yL6
XTuLmCDG3B321fiELAHNcjL1FTZWMp5pr7u4Omx5q6+2Fr3fG1kcRo2loSAQ9fFIeJVm7DG2oBAW
5Y/RrFyrga6bjRupz+qyIDYDuRmKl/+SsAQIBFCZpAn8xdD3ooAmbqRABR0xfcPQqmP+NrTkK2GF
VFp6G3deJq5CaCPNnH9ZOkD+BL/Gf3/tLhvL0haRU4SdVukM1vT0RjUvdQnSPkXhfm3kDTG2SNww
pIiEGOhhzG0tq2thk+eGPtcx56d9d4vKjJsdR1/zkqctwPBaJKHI3tDVmrHKn8b1e10qS6oXKHif
zEftDNM8jgHxsOgFWjyA12zlbysbCFQ0hvuguIZfLGtbUGBgNKoymOuSQ6Sax2Ey3Girbri6Kkjx
ITCDzwnVpcVlTqG5MIbTW3k0hIbcTE+cQfTIo0EXyMfogm30mFaSB9A54eFm4ZuhObMIj4pKcgX5
A+YRovDQVODlD1vIuYfxAWT/PyahhC7r6Es5QeRow1lWDgCInqC9bM7TS5/ylpAn6BZVSoc6wuAW
naN7s2RX6EJiG+VuKGihCwUkx/aY+pphSsCpghECkHkvMXESAe5ahUiLp/BbEp2PHLKxumU37KZv
XzYWOe/f8kS8t6V+fGZoeTQoPUfhIrwjmqMjMjNIK97j8j2Ia+MY+1theS0BBXvK79Utvig070mS
ghwONyxaGLHhx8fMn0WzKje8qRvcTd42j8Xa6XhvdHHz5RDfVrURW1rT2pEwVg4lBnCVblG/r3kr
NHZwwSLGgAR4/rLvHm0Q1UhYBSlldGaiXX5oAJjGC3Szl7b2OIRDzkRkaL+ipzwv950dfax7g7K/
y77dDfNnFTntoPuJF19sfbF5bz66CJQ8TRkT1xhrgRbn0lglARc6s1kySgB+j0zFY7q5yX7+2RNn
M5Axm3VI0cdb+AUYSEU5JhFO+llzJns9OG1c+taOnJ679A8gr6vrwmAQEtq5jrB8l0AjG093FTT9
5QBFErl7qFXz/5vLzMCifttYvjwUYYbFhDexV426m4PlwKmh0AHQiKnamQXM3NfH+bObfzS3uEXD
fmCKpkC7hQ8S5KWoncRQ6un3X1vZ2DhzETPS2OjzDGK/Xl/ltixdaPFG7vg5q5qXgQYYmE/AW7lU
RFUzMy2omgNPSdrO0XR9l/SxrwMPDTUQe0qh2jNklfv1qtb37j9Gl+KFdWuMEenAvh9b5m0ZJYMt
g4ZYacytybeVO3ReHpjCUW8Bm8GS24V3MsbgdTiFZrfeBNivIqNto9tmMO7FCZ3FjZWtf6/f9uZn
wbtoAcETKeoLrGxI4wdJ45abyfpWXroysvRxVYvYl2t9D73oZI7rFkiUvAkCs0PoljkGdfiheo1P
UaDbb4292Aea6A+QWZ/fNx9/hMXjTRGZJqYOG4tRuMCobLPzjW+otzrluZa7BANxdK8GgFNUW9nX
usf+3uJFWjQlMnTsTCw+h0oWSIhKZxorH0rcgcTl7xlhndMZW0wwK5j9D+td1pmjPuEmZPl+CUYo
Nd7K8/Bf65qWU4EFbWYFo5dbS10/J/9Z6nIqY2h5yvII3jQVGtrC0xm60zZl3PtvjuNvM4sg05Wd
BBUdmKmjRxODALNqlFbrGwFz9buhLzD3bVD0WzYhEugWMqqE0PalBdkPSsa8ImXivJiUYj/JJHE7
HkU7KSRbZc2VPGi+djAvjPlUNPqXw4wgbIF+VAUa+8FHFSd5YT2GPJhrOrKvW7v5kbB9Qj5nlqir
QFQSSFOktEhrP0aCNB5BtYaJRa8Qk29Cy6wcT5KOHsH4EOVbcW4FNQJrYOIASd4bI+TCGohFgGlS
Rwi/Y6QkvTIf+Cm+M17iU1c76uUUdODlsI6KByE2J/Qos41rGeyJl+VG/FsLC0imZ3pYEI+gpv5x
1e3QU6a1MsoeVewPPHcjCu6nKPetLVLGLUsLp5X0VuoHDRdXAspzqZuCSpg3KglRLguvvj4fq7fI
+1Ut8iXWtyEkhcHVPwe7mXmy7F/kfb6fT30d+43uJvrGRq7g/3FbQdzR1GeMzKdU0BSQYi917OSg
2DG/jItABVLOrR3QFjvlfa29EDlAk9Wnrr7BcbTydodtYFUsFd9wlqr/+BXjumJxU2G9BZSGDnEY
i0BVR3HfcLPyRzAAu/pkpD9Jw5R9TBt6LeECPqulpnj5eufXAiDk2tG8BLUT9GAX7jQMEKYOS8g/
DHXnWPm1EV/3vbERmNbu7PdGFp5U5mqkcg4jWXg3pFfZ1gDkWuB7/+8vvAegMp1BWBMAtuLG6M9o
Cmm4UnH68dIiELoDtd5/sWmGCioQQ8dE87LyYraKNegckYdpyHwHzONbll0VG9WC1aBKfptZ0rFO
wqJQmn/rC4YB0NHQZEbJClpiwMK4+qPi4B0tDYetsvi6c76zu/CJdhpBDIkGtkdbOwzaK3ZDnXSf
xAD4Qq7z4eu9XIvi8H/gD2cuUlANfDwJchY11jhEKPWkP6owhI7p6HBL2FmMKegGUmNfm1vB4OLk
gVnMRCA3QUm4sFdBSb2vfr3YOyR1adD6/Vnub89BfH4+A5c1s1PJEPkCOdbiiBssZZDTe6u4GIdf
YF/VR/K/4YufhbvxKgNsGa9MKNCDxXrp/KD6jNIETMWQ66w8ysmw75mU3PZhnvqktkrNVoa2AGRg
jMUxTKgl4YqswtQ1qjyV7XaC2uBuisEF64iS65chRmKuodEIVspGq50U2YOww0wM1G4mq4ndvCpK
ftEImURbMXl2reXzHFAP3LSzpiHa/R+9oRkTvZYEeIBn8S4Q/9rDg+nJqGlKl5s1zZWoAYgtSn9g
vEL9dFnfiFgSVxCJrr3kjN50AMsj5YwO8uWs9J7gHXNoIfujeIknuVvQsxXfACs6CoE6Lh5ARha+
UYACgPbQgvUiybKjUbKL6qmdAs40gGBGm05P2UCcDc9fM4oqMaIWqp3zcNjHve0K6H41BihX5YBk
jvlD87vbma4mOinXadDY4FcObfOgefyiOAHKsWF+DvKLTwtF99/m50vi3cONDRWochrw5KgBfzb9
ObnX7T62BdSstivIK1fOB2uLYy6UToEaAQAAEt312XM0bBVDVi5OdCxQM8arBUiRZesC3V2tgqgx
jlV7Vne5Iyj6JVtEkiu1MQ1wAAoQw1w//QTNbrKaTUZszGzJya3qTbsIrOdwmT+quq90Y2ENTRcT
Igdg01q6JU+0OOLoYeMTiX1zpuL8lTfhHvLW+87THFBWBPpum0dgLftD4Wo+DxZmZhCXP7qGLBiY
Ing+rxJ9yvQIhaUCVdTYAWMY5Im5WwTJ3x2h//kwJF7/+3/x3z94OYo4Ys3iP/99in8IsI79bP53
/mv/+WMf/9K/L8rX4qYRr6/N6blc/skPfxH//t/23efm+cN/eEUDfrCr9lWM1691mzVvRjDOPv/J
P/3Nf7y+/Su3Y/n6r79+cATt+V+LYl789fdv7V/+9ddc7Pmf9//83793/pzjrznP+Xf+Er0u/8br
c9386y9FNv85N2+REBogZgZI5a9/9K+/fkf9J1AkqNTOqBoKtrW//gFN34bhL+n/NKCXSQE1gacC
3oPvV/P27bfkf84Zkgm66Pm04Ib66//+ZJe/gsOvb7I+1//GOfQ7hiA/xXMPMPK5HA15ULArfnQU
1cySKcEQzS6vOu7GaWjXeXU7mENy1gqd79vetNDT62TXYlm9jzCt7hjloDqdzHeiItYOktw9ZIr7
HAgc3kOhOor8csgviZi78A2EhkKocu/bqa5Q08y6IG5rJCSYLuRD2ty1ZCJHdMq8UR/osU8jkOLj
LOEPdA0KMYBHJ9zYa2YZB7oStnYBufVAr8McL8LmoRV8lrVW/Hcf8O9t+kfR5pc8Lpr6X3+RGai8
2Ba0pjGsiPQJu7M8Py3YbfK4YvWukcm50I1qF2MvXeCQmK1pLRhTpS6GoLEu3Kq3yPFtrzCATI6K
0sVBGleP3QhKRRlK82hQQZkCQh15wx/ivsPITiYOZTxoHhQnnGGUlfOm00A3AL1iP1SYjEqccsWa
MD9FlgbCTYg9B2pVQTMbGt2oE2uarZWs8HLex4HWjd9HYQE/20uPHZWyMyp3Z4DJ7FHZ3kd6TFwK
VVS/iV4nKQ6SdOL7XGN3hjmlZ81gel9vnfox/XzzKCRN0K9GfEXdhMy31rtbCV+kkpPIFDvQFpGj
2oJNV0YnNWsKW8dndDQohtiG1fD9WIydP7W5W2ZQe5PUZy2DFENcdCfFbEDaEXV3NOyjc8vYDfVY
2zhHsm0YWHORjxmU4gru4H8sKCmmGfrcuuI2A882MqiPl/y8HgLghWboCgIpgun8qH+3nkxuExV1
83pnzpaNId5VhpBcWeVxIHLlPo8KW8pJtstFp2y9aj9mVG/GCcEdr2GvCOTlFmlNo7ZtA63sZlf3
COFQvlMPeZPdFvOHf3OccXrsEm1yC4aKNBhH9cuooakrh7za9cX408AH2KcqikiS1J2KapTdop2U
3dcfffHA+fVzGtpb1UibX/6LnzNMBhIVE35ObJTq9L007VkruQzooyycwiOb33OmNeI74/7wlTy/
GXU53kjIdFCefDi46G+jBqBgkAyu9KY5sciJjDLTCzpl/W6IsoNcnOP4DxAl1ADvHuQEzejiMjSA
Mhna4QB0A2jeJvEqZk3wRCHnEpi/UbsEhzpoK0/GpBi7tAvdSp3geIl4LMx9ome+Zo5PjCe5o1Sl
afcC002mvOdS9yj12kWTGmedZIKUxaoSuzWdHC/DQzaigieEzs4gbi5PITmWZdbt69Lwc95Y3oTi
tJMNirlntH4wuiRy4yliLouSuyqmwk+Spj+EIu0PbP5VWYSWPVoVUGsttHe8chIxQIJmCR7n1AUJ
qlPLOd9XZdW7CXB+e22eZNHyVHtQyejzCG/fpC/RVFBZ5kErPrVrTS0uoGdA7DiqUydkenTsidz5
5cjAu4iW6JjXR8yxJld07KN7jsJoiqvPH6nBHdpap25qfmq6eqMb7HJCnN+nsn4FbfdLrZ1yT23x
Ck3k8lsuMLVUxMNjJkfEJ997JlJ3pLWG4JCBUxm+6uRAnNqTIjE34ZJqx4zoTpMq8Y4lhuaGLT+m
pV75k47Wu6qk3jCE8xykdrJYuZ9GObaTFA00tZSIbdYh2L9ApWqDb121odJ0kwv1p55plc0p2Oma
5gkXWxIMZlNBxiC0gdKDiAjRvic8YBDM8bpehcgyGXCypKsYq9PNmzGkVxJVb0xtbIK542XHnaa6
eYdQrqfjqYF9KVO0C/T1jKFQPd4VjU3D+mFMihBNK/EqV+1zDc4Ct8vaPfqnlaOWJQG1jwSQbdgk
dqFE5xxqli6ULx/iKtDUkZ4nIIuwTVr1tqKKc2kqS6/JpRu94U6hCjx/JopYq9ypSn03leRsyMpd
2HwPVfKcU5o5rVIy6JGoRzXszgXdi5xd5GTcdcSY7LyZEsdoa8Obet0D59BxZEN8Sobi2dIGMwhl
4wm1S0TvxhXNeKZM2qXSjicmiW8TpWBqkVBj6PrijpR9GyQQui3YWUnizEloZu6z+qkdy9uIxxJu
Mdq4Q6pfN0abOH3UgZSihPZcVJnMR2fU4d0UnvA//GgWmCNMpCe5L0FdqKoN/LNml13CdExzEryz
gOK3KRXAQ7P+qe9qfpEwXNIGRi5ao5B3UayoNq3HpzHWOl+KODaJWdxWE3JZtePRVF463KPo60kT
DoR56lmvYNIdo+BqJeHtrmSZn+qK2KVZFDq61tiRVZOLCGPp3shMt5AqK7CYck6MDD3qRthdBR7Y
CZzsdqeO9wNpGweTmacwx89F8wi4NhBJ2WVlPugdh2OmIK2gXTPY+JEwidOdGzk9ykMWnSoL0IvO
vAgjSXNaKiRHboc95AK/S6i++HVSKvaIqoXN9mMb7fNxcEjELVwJodi1gGUN5J6NKdqkXfkjYfy1
Ri/9RkGoylgv2UKeHsnAH/S4yYNMSnsHlBDdk7Q3ar5L6xDjCCPAt2okUp/pyrdBkUG7FiX3Kc1+
EgYR0k6Xk11r1TtjnMCCxUmLH0oUEN1B9T4MxUMqi0eWdKo7qJUrA2mF0bruJFnC0Zico62qAL9N
4/KcTtO3gQvoqU79S1Mx4Cy5fGXMTOBJB63KVG8furJXHGlKI8eq1VOIqfnUIunOTMQZ2B4ap3nM
Co25cSPpfhgzQIIwaYIv2KHrJ4F8ROv0xE54+pQgjS1alV2p2TkdFVAnFKjcAs6eTleyLDI0BcA4
N6pdbo8TIG4iZaBoUsJdYybcGdE2dbS6e+GhjJMjywEm3p+GfJ8n2mM99hKimsxBBAn9vCbOd2V0
FWvFtcmlO1OJIVT5GmWGm2aSCLpYI17EhAMSE6g+y+JqHAvMIpFwuuwx9Yj/T8SgJogJ961cZP4t
zzoTMyJ4MIN42C8yomBbfyD1tGyL83OjidFAht6V00tXTSFNtipZjdslyk5IaeUMKBPiZjRP2Ugn
P+To1ZOx3OOuFIEiJ8c6pZMbqjpOKW3PE5NHnpJ0uAez+SD3xGWJ3xlW7BYp0V1hRQ8DBRY3jqrH
yJM7MRyAGjJjHkidkB2pZLt0EukhzFDcNZCryNFdojY2abN7AMNvzDK8yWn4XInzqO2TXTgZT6lJ
97Sg2SXuBq/u6tpVIhMaziInjinpLruIxSz1Uo4vVgmcWdbk37IxxrtsCJ2xK6ndoslup8xqfaWg
r3LSYDhZam0VXDRBzaN0r5ST22rZWT5Y1e4yr1o0LS04W3cgvYILT27dMtXvJRU3D42yC6QdhVOV
IL21pOaWGM2JhVDVAkPhY2VCU7XQIHDVyEfw3Uxq6VVZQYIMEcCXCnWvVOS2kXIwvUb64IDIcS91
5o2ujb1PU36Zjj+aUjIfJ5KPrkKknRrX6P+reGhM8YuWJKptqhN0XkJ2io1B+FBKuebVIM5Vy0UR
dkBxsgAjaKH0Tpuw1ic4YY4gI2bdiQwGs86eSvrESC0CHXxULiCQQaP04iB8yjX1LMoUZxjYdNfV
o0tJ8mCWE+5MYoi9AuHLE6eD6VJkdy4coNlzhQq7NvJADFw9JhUFiDEy5iAa9B1GwXmSWU6ntKdh
SqKzvgOOl7QGPq0uYl/NW3Ls+kk/a8fiKS6n+IwZXXiWlXVQpn0etKOEgkWipm7eanvE9R+UkaeW
W2hnyfDYIrKMI22QNfVD+SMzVS81QYEtpweuKj8lNllOItUh5iXN/SgP/CSs9s6CDLtjmVXmgTEK
Cg5aGrlyS1qn5MmuSgn8cdKAi0+gwTfoP5MBFxxka5+0JNu3KtAyYdxXtpXX4DvNiiszs/ipLMAL
OWV4IZf9z7FSLi20Zuwyc2RhPqFQfJ5L0hFTMmMg2iyxUw0uWylRkCkpOaDfWt9jNuKpBgcjEi7p
LE6k6ZJbXRa0PdKKQfd5mdwYNH2mUdwjkKFqDKHbO6F2kh1S+aXE6emJCqxIeS1F4DnFePqTkDKP
5gMgDbq6K4ejmcnX+lD3OxIOzCYk+kYH7UBF5jZyeJtnk5u1Y+sKgSMJEiJQ5BSW4ZhKXhyieD+x
kbiFyRubt+p9hCeAYylgVuQ4x/r4mCBRGRt8jPKn1WkPwmiZ07fmmSwm4ZiaYueGclnJ1QWz1Kek
p98qC0j2+CWl7auih98aqvW4srTSnuS4OlSl/DJNHK8HDe/GgttFXej+IB5DQ04dNUwsJwU/uCe6
8KeUix9y23xLGXhA3+6IkTUHJel7ACIxyU3I4IE08ai0E5q6Q38uYb4eyKRudISFZLXCDHvOXsPp
QlL6i7xov+dSBan4VrKAr0xAmjoUik16He/+vGdukdxX9Mi64q5JgNbSC90hPPuBN/9oEYw3TSjm
DSnaSpi1rgw4Vo3yDnI1euTCVhVJBuEKOk4pCaiMvoxk1MWedEZsD1AuOJIpvZAr9Cr7mV+HA+hY
iutGwRQnpDhvKsDyE0l9mbrKzUh/oEZ7J4/h4zDpso0XBYSJFShg1oPiE6QYdmdRKUij4ZJYky+X
IFzKgWa1W0k5tlxH3LTq8ziilwqFFgzJeWbHGblk4XTsBvNsrMbvoax58SDfZHr/XTaVQzeB44fS
4VDlIR4bBjkoeAKDDyXV7IyBsgMc/khxBi0BaEk2IeiKPLNNvjX5PHlCzwAhPIFY4NKgIcIDxzWK
M/ATOelgl211Sg39UjLSxp0kHV89PWtpAiqQrL+IJAVxwDK/kRHPngQjvJ4aE9Phajr60F6z5ZHD
VAeZI71KvVqmEcZ3GgnJeHcD9C/G0IaixOFBcsnq4rbOGu5NeKxet3p/onWn2INRV07XAIqj9vh2
jQpN8FpjO9qnO6NGtM5S30p1vBhGU6CWA7JPPYvBsZwbGPouWhAg/8iiXtsVL2MYHzsBRTRZTl7L
VMYzqTeCHGcHovRdYVedJLuCWXuiNscqq4fTSDNXFEPqaoZhx7j26qSBVuOoJHYfqUeuyhmCmHVo
8Ht+Al1ZBwgYZyKTx2RXYiUmNyPL8iwSGr7ep4CHaIoDyNqxBLzLz3XzZ2aC27BLLRyCLHHVQrqW
y3LaCTwPtKi9GaPqIS3ZeYL4aqPHctGYxaM63uqiqHwraw5qh8RI5slLPHmpkbxUYUdsyIrIdlPG
qpPyJrAIqTypbU9UyeoDBDQCHnbZWaYBdFTGpYu/fdB1/UAjNQGJ7zlGlUtbTKmClC5hqJFN3zkM
KLIajL18AyaBGi/A/ojQ6CnWhH87NYgDKpzGK4h1av8PR+ex3DgSBNEvQgS8uQIgQSOKImWpC0Ij
A9NoeP/1+7jH3Z2NkQB0dVVmVmap1cGkirc+I/tVaPEKvkiQSmmP+2Walq2j50/uvL73LiaexaLW
4TReVVGvT/Jgg4J5rZcFiZPUh1LU3DdoxAnmrBrD2Wtrv/hub9Euj25YU75W3fD1ql+CcpgflaZS
DuNCF2/asvczrS+CosmmUJbF0WjkTx7j6c4r3NtGEiVielCs5tUiVlVgpmlVuDrlJ3TlXSiTcU/N
4z+kgKdjeVJb1TloHaXWmJ4Yta+x46zbzLI2BXLBZ0OpEz/WkyEc79gDsof5iiv/fDXXQKmw1lvH
sog8vZj9xrU6VvhcoL9iFhuHpUgvoa60GINtM2nXR/ICagbgtkNEqZS7uujqp7kawq5FTW+62RFv
ocNUY9+LBZMdZq4awgGnT2K6gwpr54ZSzKG7ohRql1rflPl8iB257pTU+UomtdrmM3MWsZ9z1GK3
Q2zQAHTJNf0wmNxvg2GfYvLQOBBzvXMH47stqJtC6+utq7UnqfbdLh3kCeZVRhP7H4GMSa4a03rb
Ti5l3E+Q9B0cgAUmX10/1+r4UlQflZfGFynJaBpwBj+scn4225hsh0wNbWNJQgESOs1uEpr66FwN
DWNX946y9UWULdYJJmcOhixJgtKZdsPE8E9F8QIHkIP97HELUFP4w0QrXC/auz1T/2YuoAFoMDCy
+EmPwbh7D69W3NJ8I3MDqWR7RfLK0JQlvH5EPzFgsldXvmK2P6XqxKHs221rKA9Sa6Jlnr+dEltj
hYXExc3d8MVeVOwfCqfnLqwG5EltwvH5M1v7oc066Y8GWZMGV4q/LEagmHW7SQw69qJUPnW1uYBI
Z35at9wDXT6HOEqUAWfrRU92U7V0TIIpyOx6iEHKCLfSn3U5xttskPt6aFvQZrbckqZ+TXWnjNom
zf24ls+OkuvcMvFnCxg+QdsfdHJPmy67cSJZvY7tITQmvQQja7NIVcZdmlmvrZymcFXHhD56eekd
+8gkQzXtQcoIhvGb2Pb8rlahNB2l3dj5NPuy4BFT7GljAYp96E+Sp/ueYU5AZzPgeqOJoMJTbL8v
CVBOB+gMEiGf1yQPpSVO2diAKY20V4xrXCfGvlBFcZjTvvJVYz1ptQDsKxwzMKfmXJbKZnTvd6/b
qVFcxbiYaMWjaH8leyc7F0xJT/kRFg2wPnvKO9CbZHKIMF/rL+PbVPk6inzar16JE+DS8esalF+l
GegipBqScnhLjbU9aIn4HPV6wkkEjtoBm0kZeva0qkowlE2/H+Yy8Tvhsj3fDQ/5lA+7NGl6v0tZ
X6sb4RPA9zA2sYx6k76zrLKDk0mFd31rPCGCSnVKRLZDrcabsgQVKCRGrOqjN5C4QxByzmy5fg09
qTiN7Ol8525PbWCRy3Re5KywHDd+ZYUU2HinBHMZhcdxGyt/0Ms/XcktDrBxkUxCIWDZ6NfS+276
GSF7amM346oltn3udjFtktmuo9Z+zEJ/c+2DjaqwG1t/An3Ml9sqtW1VbpX0VBMS5/1LV4MKcpUL
DP6o6FaYNNnedKZqW6v6q9abmo9T+7cTi60csPseTX/mtAzTU1o9ZOqtrS+ucXYm0zebg8UeI5v5
XASIAzqMBDvvpMfln1Udq3h5Spb5NBnJgrgpyYNGkbtuXHV/pGfcuIr32NjLc1/YfaQo1sFQa5Z9
dHA9bvNyWC7a8AioFZQmtqCoQnnJgdp/6sZlzetgoamMlSac0uRAqXi0PWXcDN2hbJ9jDtEoPubi
krUUUetr23aAnca1bZ+75lo+Den64LYTQ0qRhErCM8eLn0JO4xMuuVEFU0zgIsNp07vmo1j0vSnW
O86LcUraEfw4Dn42aaiMpPwuRultbSWuMXzoza1Hf+OztV/Ke1tdBE1hd7u5cU7K2od21r+s9zWY
soq5kncxvtiBW3O1lTVA9bi0W6sa61C3Nl49T9HSXPoUa4BF51zUiv7SWPGz3pjneRW//cIqAIpd
NUAY4c5IvDYGKXKJuxfCHgPR6gMNVrbRBufFNAVYtXR265RGrt796wiMRrPl19rGs0pfJj/TeE7r
xh/yHwunCrne6vKSTXSKDSbd8rRau3V+6guw7EdHXqbiqbbOuf7kycrfxspfAyxVJbTc6eNqnwuH
H617byFGerrWZ43N4SHF6sb6M3oPQ69Y+9Wni2FSW93VX+K3nsnRznLfKy6wg9OwfIGSW/5q4+25
tLHfrO6rmYsqSGbPwedWf1wNzkHpKd55XPJ/kwM63WHxtdPnSvCLLzcxp1tyiFrwRXkp1uIyA5X5
qVUc5/pR2OoUrIbzqij+Aqmawl9kyS1JP9PxYVRPU/FZND9ltwCuFJuSqwtl+QLk581gZDnb3076
YhnWoV1zZ+s2+05/Ztk3GFL57MpR2aWtRvJ6tYLvlTvFNTra0GSgm+JrU5g5hceP6fXOQsVRlsDt
1RvnxoIwjhNqNfjmzjVEsavT+lEXcwBDI3zDKuqgbg7dvbfBJmHJA2v8gLjzPfc6Lx16oNIIjX7Z
d0ZXhcJ2jo6+txMH/Lr2nflHTSEV8nzXlbx/xQvv+H7JIZj/JTyAhsPPurQvszaIaxDMBtRv/jGm
n5WoAcWKpqIOHWWKJlX1E+ZuOZThyG3Ro0nNym+loU41Nzs7afdrjeHI6K6q9reMx4agWfcm4j9V
Pohksy77aa2x50rhahuft5WXF4LsqaiT+MGEKajNfwu1pwSva/MbE1AHCBb/9C14ARCJaAZ/ml8M
BX/URHtcl2HyuwYgQhYD9Ug1Bp/1tng3ph79Li408T7JD3Cagds+dcPiky2tpVFPyrHicOlOoZCF
HriVAqQcdfZTxl/e0/6O8SVJ0seuS9KgKww64W4M17tYJ8VR3urjB/Cm3Fcr8ypt61UHH9jQ0sIg
pUNgsFkf2slBIfmNWKLmMBtnULsDYn6fxMvAJran4+2vsO3qfFMyGFftpncOvbSawILZjKtZHK0s
Ho/ja9t9W8tJOE+juI7VyRY/DSjt8P+QySdsmlFhbJiXXyeo1VjfJneyJI99tzur2ueSlMFWFk89
78bS5bHKxCWNvxOX5+9YvuKtPlh5OPDdokcDoeyDyT0uyjPyUWdUwoIpptH3nS1omP4m62nNr0ha
adDogMwm8Ix/XKjfTktIzswZNwd+5TSSI/N7r1yMFav9ch2f+xIbuMEwOE2N+F4I+ssTYtWrqqZr
M/wkT3xTPWaHMR4A7mk+UpAfWQexiX1EW3Id1njqkMxgx4HOW8nmaTs/NIQ1954TWcvM46pCzY/z
H5QeV4XEM039Z8dlNLfjudfRKtMnWU3L369vFeLrPS6lrvw24jbMBpw4hecvubWpipmOXPPHZTKi
QT/Wd4xtNRmHVtz9NgNrZUHHtOnxirA46sUDuHIhw7ycICgL2ZOovq7bWTd/bCvxjR6bUxaUdzbD
Wapg9pcyF5RJFWD5S19QxKFJp+OxQiOF+xDXhF+4+7nFMQTyCXhRBYgoqrgL2tiVPk9nYOyAeSt+
bR2nFBpMMlqPme34Zqu+V3p7NhSL1rm/tmlHGCamFebV7chwNVPN9Ct11kPr4OX9ZaxaLag7xhHN
FuE4uAB6RhnVUsWfVKnBddRLxVrBng1n1Z/cfA3ZecZjeq333ZArkd2qMAnORYuXa9wUR+ekW49J
92q2Az/gczJjwUuOjpm/3b1AujawMFN2lZo+UPcrA0wG2aYY5t2U1mETpvUB2HSZxqjNeis0TfWv
ee3PhaJ8DYTuwJTuEnPcGoN7rIYsSiiWuqeox3yN8HFdToPq7jJLfa2spgprpa+5GjGVSzj+easV
YbI+JyZIslIynyjjGLplnm90KMsVccCGHmnexiZbRXmYCOY5fbhX03zcqXZ7MTKwDF2vl71eXuFq
IBQFdgQzEtbRdegDWoo0Ncr2155E9DEfXtrWMw6ti+8C1FrCbGvtskJ9yuJ/nn62nCJAlhR1Gv2p
VPdOjRHGulphK+yLljm/ba+fK5cink32LSd00eincWcY04FkMCi+uPX7pbBCFZJba+xrbGbvsQ1M
PbtAJtZmKWxQIxQVzDYYkfvJmm8wDNXchA7GYIwpt2v2SyKRH0MSF+hCAkVjtdWc6VhZc413prjL
QJKo4+JiBPTL+TTQJaCADswSDYr5nVoDky1je6V0jx3rCsTXdWEWa1XotkW10VXJo3id6s2zrsDt
D62fzlUwFBS/CXxoEJDDlnIthbr3MhsC5KnLC96Et5lhOYp8izKmAqqDU8EyKKycUR7THO9TblZs
kTAQLnkHhXlAcLkb0mRbVt5GbXUuM82HnAnGotnwDQYJAEVfyg0GC/uV9juZBDjjCQ1CCLe2XYWC
StL0swUfQqMI+cFDXU6hUmvnwqOvXpRCRXkgUZ2rPP1xwiMJqUaAnuW8jntMos9imI6m1UaIBY+t
HIJm+Zu99Nimb2X2yzyZWGlUN8PmMqQ3V125PvOwIxu4sup9kY2HAcrY7n9TR6Ms0ZPBCskezoXr
WJ8Wvx3fpyKE8ymnXWuHdr7t3ANCiOlFNFEjI9V9FE5Ya9tsfHLbSFJ+x7PtvYxiszqbVfwzzVMF
cOP40M1jDOkI2zJlZ502QXtNzF0vjvybZYn9Mv0RxUeZfwv+rflc5uGblh0BQnSVbiFYmIv14rOP
awphGbC45Vf2hhhDsb57w7Wsjyv9lzsculFEjbiarK2kxzENxsSBWmphy/tJC2OoC+VlsqFtx68i
naFHgK7sq2ce18i3zOlh+lHKv1y/5c2PWZ4t5cHIn7X8GddhMYL8HhJCZeqfvDsW5NdUhIvbI71Y
gWJGksOtdaXwe+p1UNR56Y+OfqI1l6O1u1vyW2JbFepG7SzudRR6rqAtBnww6ffiFFPB4n6GnPji
AEhwhMZBZJvVdbYjvhzBMDvM4ialU0pUUxMNkrFF/1JqZ6t6ktZVtN6mflNT91cbewOcqb15XUys
m5HBdSIhM0vo5fndpV9Ar/dSpOsOSyzAGjeY+XbzIeG11GCpkrxoUNSQL3/R3zo+PsOkkuJZ49Bm
jzNYinvrvDdjOSXzXQzPJWEtfxAkLwZwGglm/B9NMW0cucuQVWzFpJ4H7a1sof8zJFlBmWvhGufD
oTR2WQfBmkNAwFtbHPdQy+2Lsmh7GwvbsdDCYf1A6bhtW9ptRIQS5Z0yRvSLhVZurTVBwdhAN1pR
ntvHxcxBCr3NnYgfJLqPPKzT29JLep82FPidiRgzOZ5JBT6VKMWBAewxwxDRVvwphvSlgTVZeVxt
XOQ51rrxOCVxKATvEtx1vNWG+LdwqOYh3helExX4lnWAyRbk8kKQnpMVG6cjw44+R1H0ILEZL2iF
lupLMXlS3u9Uva4pDYGvu/oWC3Te9rMy3LGzYz/9NP1ZcW9r866lN6t9HpRrN7003adXnMrpdxyf
9OFcx7eieGmKRz3/EctltU/WYgZ59+w4F3Wu/Y5fIud1Kz6R4H48f8zAJU0UKz+p5aDveEP7EKRZ
zUCGvr5Xgtpr6Z1u90ZUOuOyBREMvQXehGXe4ig85pnxY1TfXfPWdL/W/FQjQZ7Shr+FEcM2AnhJ
epmfxH5GdLLCrk7rPtfbf/X6XinPbb837L9Yvovsw23Eb6LvjO6EklLB99Uy1mCe/nqEhAmkV+Fu
KyGeZmk+d86mcUyW0Yy7SsZ2ERyi3uxh/GDzV3XZr7XYTwu43wa5OAkAT1anfg+TcZCjl4eLKe2N
s6QfwjM3Co1D4nlhAYWWSce3tQ9t6mjH+ylM+NJmFTVLE5l5TJVjadPu1mByGoy3Vpf5wp731hI5
5auQYFvyYiZPSfwv61Hv9TYoPmDPDSKOPRdG+kaELRAq4aAfanzK171Sfk9ViahsI1jJzJcxFI29
y83kYcFNyBqmQIKxj93xftAY1P2Y1rWuVUC6vy4RQaaKjbKkGwOwkMjAdPyrwHPaYWNZOyl2KjSH
2RQRfh/PCDhh9+snGapoEQb5MCXS1+Pf1nW3NgJWEzFrb7ZRmuYbTPFDk2cxzKYv3fcKKydPeSV4
VlXKV22tLnbb+NKDIVTG10L9cvhILdPxfW3VD6q09HBZ522Wipd0dtDHA4gson4wJ18dboV1qvI3
O8v8UaLhrv9STYeidms6f+XJrKEPWnWMuvXRmtuO4i2Uh6TR4eMbOmWWCfy4gheW+VPSgri2WmSo
ffwG6XbseMWYBFbH4hF8o86gb7Rrb+6kygaFpyxir+f6l6otp6UqPpJ80yqbQnuZBW5HUdeoATHS
Q/7QyKtV7pDChihAs+JVNR7QtdXouLydp/iuKvwkvRnZkyuYfuzFT6qbVf/Y5tsyHIyg4WOtVOAd
x3uJ6YYYQ2Pj2W4w6ujCTp4pKF3aMc/T2cBjHHrB/EGxZJ0nyc5pf60nvorLNHx65YuWfWVJUDCW
VpcKbvK9q6+q8murH7l9cgW91bcjPnLnUyQv9+yCWSkDm9p2dmukCupwKfJzpx1V62Jxk3M9IiCR
sRfO+atqvozz22Q9V/qHZqN7YJRKf5PqoVGuc7ZlRPQzJt0pp69cjpPmfqUZ7gh1Hsz/FvvJ6enm
5q9sOIv6NCn7tbB830VrpVQqX/SzDrVoPVTGrTD+4uK9Hh5t58FVNoMelTzHiVvF/FG1IwlwBa/H
bj7t/A/9zlMjzwbjQpIcluFBenVgriWt2eekob3OfoWys2fezoId3Bqo3KCN9mbX13Krej+dlW70
5aFYdi0/gfxKzKtenhzvWXdf4/it6jNf5lFqJ9Dj7lOcvS7JVdw/z/qUmU8OvIaDhjKVr2Vmcl7P
dvbWAXaM3ovJg0NQlcZjpOVrsEk6N1hj8jjjBBHszZmvMAuKN0ZusqvjQKv2KyrtNUP67nyO9+kG
nHvZe6C2Lg1zq/8r1/fUelvK5MWtpgHArDuIZMeg5tBNrqStmtpPXrPfx4zZTCt2Jf9sk5txJpxw
Wrdu/endjY3NdwFgmSyoY8pniwulGLELrZkpJtJ4gL1hRGrwMH+yl0DCyZmcW9e4gSk+CH1Cgm0+
gYX1xhN+jPe6+69pqTSlisxiXKqbkt48TGV90xMfhci9QDppHtRDefK8xIoyUaWAFPbZxtiRgjWi
/bbTDOYTKZ46ItXDP9smOnb969BTddYcpOnoDy3NVmX6CTqHpPPBzvJTPDDIw/Ew0VRkklsg3Sg0
MONIpusqPxOG1MowuLBpAVgoP0n9bKzPufNTjwczO02PK7JZu9bepDdMoZsppb98TAP9lD61P6qS
POhlh5lp1Tt+JbGKbnrlON4921BLhba3T+5kWzaBlOvYKko0OVtD0fmi3dUO1GQtdn38XLvaH/qH
+uAtZ01DglLW5ik21mjF197X7GQKzW70J3M0Tqn8yGglkmUhTGDt42hcEQ2Mxj+9pChkOswnArCg
difqjNeiqkzAgHJvD0RhEBTq3ezO/WfhANt1/bsJZ6r29xbMGqMq58OrtPnNW3CJrVV6Q7ZOfAHD
l6BKWOK7S1b7bsp4mxTjqepNpI16rwcZGzjIa9ZxN3cw8cpAettAmF2wIjyNbF1JArsaNosWq+fF
Hh8Se6pOohTg88u5soAXgJcVh9KolRp8dX9tdO/Qj3xdXWpCi1vV1Ywne+dUwtzarvjIBrXw26QX
O6+/9hPzzgACGei58tw4SqBhbeRbWu0SXWoG6ZxwfcjZwj8HgdwwzmfNYOkpVj88Mc7AVWKE6ubk
ta1xE3ru7uXAgGkaHZRTjjg6rQPHiRsqSp5EBhxqmhqHtUOUOegL0L6SpyhSEQRvTOayI1T+uIm9
Lzk59W6s8aIyFclMid5njqUbOl0n0G2Urh9r3dYUjQyS2IS1dLIDMo5+W2ujEZn9bAdJamaQ9upv
Co8aDHLq/TZbWDGJm9scP7ZLfquBtDq1uzpAj77OZS+myfNHUEXwujIcLMCZKhbc/SCeKBOmDdl/
nZ97/OOqYS09D1+ryh+sQBYGtjNDzdPUDU28CBryQ1MkE5o9MrlaWD0oM5OI7R1We+RukNmNr4Ce
zJlqvymW0BjLNloH993l+fMr611xSRB/BP1kPCQ47pvtBW+Mdzv9xkVS2acEXxuKfMndikJoH5J6
K+mB2e+lE9JBrXRVYSLN7szWqr5KtLYBy7DTg5o+enOpRmKpttBz3dFzZ1Ck5GtEFOVn5qKHjr1c
h9TAP8a6zBm/xbyxzflkeulbfh2Her6m82vmdkNgLx561rbmUqj1Nqw4aACZ6YNXTWWgOfMb/rq6
746SVlrEWxxT6GIQ4AQd1thpDYCkqnyQlZF+reVPV1Arpp6vPnOBBD12m2Tti07hj2VgC4liaoEj
cfNry5em7L2NLfh122zd9qYe76yScBtbu5WQkZu5yt0oadnFUCSbEJMyvpWAbHcpoRXGZvO4ZrT3
KgyKN2eMCS2osUtAVVd25j5TzI21tNHiaTnwoPqOTxs6HNvbZnmRb3IdsNYdeyXSYu2J9aHfOC8g
PCQav8xLt+Ok/Viegz5KJhIhtZIjKoRrXpfkyKXxpLjVRWDEaVc1+CuIMIGcgJnciHlVcPCN5J+w
Ek5K6rytNMXGOA87FakWyFJfoH0zxlDL1H+Vit2szO2dW1b0LrQ/I5rtWu3zbTzmW/Y0533nQEI6
pbstTX3lruv6qEOkXWUMgCqroBKWv0qQcRloDob+Rx3utkHzynNdmep71HSQJTzPtX5I8ooyLK3j
lKN/q7Snzm5nGgylCitVPVj/Lz1UqRbIheSy2O19zWo+Zboc3FJ4YWbNu6GvVoTm1cNgAO7qM5qN
xLxzS3xNIkFQhY8iwYL2SbH78SjEJ6v94GVDQ8557jBADG7YOupFMfOHQoEz1qcxDU28OPbskYG6
tptyHn6N0Sm33VDi02kAfjvawOc4IILLuifF5DtHBrkMNoqGsjgVZesdu6zezWKK1Bki2ED8fjRY
TZnnfL8Io9/hBWfxtsdnzx4VQuCk+lCtj6axqsEwlU82Oygbx00CLHnEtjO8vwJZ6JhpvxxDf10w
BDMSoRzrBHFNj10jJnJ3dfAtcXV+M1lsiiJ5K8Eg7VRdAnXVefZgh9aQf7tJbQODcKOUjukXlpTB
xPcbC7FwkwmJELSJpmwJFbf7LvjuI3MdWK+wk3S3Ws8Il4vQK0sY+Qbq0JMB4u5Pp8m0iBvJA8It
ITRtkkT6OuTaNeBKxnv2gBJ2mnVTF28KACTUjblaOVpoL74YSMGnNgnLuDX8qePn0GfvNbPZadAZ
7mtmUWkr9SZOSgB1Dh3f3qvXL2UoykahV2uxfbMddG6YJLO6VCK8VeVN69JPVcifNZ66Xdde3JKw
sUn2AXyyDIrOIACkemmlUzFZtIwRqbRgOJEqzNpfuZw7tbTZB0SA4Wgs3sXpwqpg27O0rcn2oRz5
ezyAn07UdjgpHlrwvjpDnxNKMDB2Op+KgfZxMWGw1HF6UVz9hMbI8G/CU0wWcLTIm60yUPLmusyS
+XCIiPYWoYsGgg/O9oVC4S0zAWqfwDrx3jadkp/jgQm844EFS6t4CCNZjRjamOfDGLQ6oxYxIhfZ
K/f9ru9045SrkFwVZcFJW66Cstsp/VIxmI2HujYhdzu9DvrO+VymevElMvmgMb/HXHTws+kciG6P
+vUrXmZxcNfkZhQNBlyIDrNS7OjFEMis5VtdoBguZ4Qci8Hymz1/TNBNrEnK76QHwRZZOYXl9NU7
WsFFRYOhQsRuJFtdSbfP3ZjWcWwRUyJ39zs9+doROHEznLnYCyc/o0xB4Tr2AxqRdot6izbSzL/v
K6MRX3Oosp20ucvPofzWcisyZaINpQPypMeya44QyWIjh0sbdbR0QvRrPX4PAj67A3dOy+IL9Hdv
5Wm8awtyacaSxQ6bvQdjQfCMgAha7pX5orvMk1ARZ7EsQsSLCNQqfvYA7hC/riGayyRgH8Y3p+KZ
Ts49eWJjuDnI3aIdGE5vcV4BWFncKZSR4WDXTrJhS0Ad/wo8VYJSVS+2h0oEz6cbKsjQGZP82ZDe
XhXtNbunROKR896tdgFi5e7NtubuR6Fg3uO9x8x8oc0N0aRHmlMbrA/O+WZxs1PpTsaW53PSEgXY
9t7UmC4zSAwM56cuUBsGgL/ZuHx5XrVHGcS2ptP8eVXsr1UaZZ3i8DjUOMwN8eEA50MTtSZkMfX8
F6XDczvFX8jET6Q0dxHLkazqLOtbNsdLVGvZLVU1BCSS1QfJgouj6JvUseKtHgM4ZGb66tTN12zU
BGSv7b+pyt6Y/4pIeukcVoZyXvWoKaebbq9Hs5bvw9I8zHeqbk7L3WJYP0gJWWGto9bREHiqkxIV
NlNP3HHRksfw5u66bjA5F+2jWrKTocu3gngwYkMWlc9KO2i6rvmImbat6PvIkXDjTLuzKWFOx07b
uayshHPWR9OCzL+yrO8FMAcuft7JcoWDs7JhY3Lndkv8r0E1Ea1YItSlBZztyeItLvF1nvPtkAGG
z0v+7o00A5lh48kcu8GEWCUwXA8NZc6Wj8J/G4wvr8MYaayaTy37N5vU21TA/63NwSiksUlT/scx
c/zVm5VHO4eHGrvXnl1vf6pkuXUKO2KRm7PqClxLGJT7BNZFFeuVvDuDWooGKmUbpCMrs93h8BVJ
4uj8WWduttv3KdPLzQAmKFh63nKMczvdO3N/LxGMQaUeBzlr30mNGCqz8EsxphyT9T7KDVVsh2ao
dqneR7Zdb4ZGb4Mm7iD9NL/Ocuc4aOnWIoJqb33pi6OyqEAtnebsa3HQJmANhdhSz5Dqo7SPLUbW
OkMfU2CiJMb7DmUaQbpZ7MDPEJs4Kzm6DsuCGHwmy65Q8sNo1OcBKaHrpemDBFRoijQ75lqLWEkp
dhOkZq1OxLRj57Kp6/g3Iyl4o7IQ5lltvl1rhnN1yoswRpXlj2rpUpoWwtXi4rzWXPq2h4ovqZhE
nDHIdZXOtCM4ay2RJ5cp+wnKqVLS8agV8OCxixA3Qy7JpsfK/UTbx9YhgGV50JPiW5+K0s+RKQSM
+/u4hIpzVvVrlmlgjxo4VJLcVKPXQpefNiRPKtkV1syMsS6MwKpH18OggTmFpfEZlagVPId6H0MV
ms1/1J1Hs+xGcoX/i9YDBrzZdqP9NX3NsxvEM3zw3uPX68MlxenGRTTI0UYajagIkXzZVciqSnPy
HP+5EL19Q8RAzk6/Kq31b71Sf2TU56S0r0ohB3emRuuxUJl/1YOYMfmtyUA+YO5Chx9WOpaWCptd
HcRcFWazTlVvBHHHn8SxuQX6L6aSrhy5oxnJQM72jq/JKoso2TBmweRIVR+cAULwVFBHMfOUy0l1
X1JfgoOZR86PGuuxoLvb52K2VWH9sNU2NWzGPpwT+NlfA72kt1lyK+8eO1gFHiM1Q9ieSZQNCN7W
9mDtARRTBafC3aeyt4MwTH6q7t24lh4M/1c0aOlDa1S21sivQqpop6CrxyuwBiPsyz7zRYcMTtxV
FcnxfaFkr7lvNKuklfNd5aYk12GlvdaFvLHCI5/5kzbwMLkm4xCyUqxMxNOT2kvv3/7Zt1/qgHE8
yR6jDeA9NM/nZDDDsHLrMD1InUXFlDfAZopmLdUd8GoPEHHV3sslQ6J517UHlKeePXzvzuzqXVwa
wkGoBtCB0BaoHTgTqe7Fk+Udo6SuaFPgySNDgwHaeZ0PXnDMXJMLySsPhdT/dMkkjkJL5gT976ZI
mJUQEtXYvlE4dB6PiSW7n/SxUe5THIb6ivpWHFK/ZUyRoLw3yrvYze2a8k3HS8wsanKfuq/8W+rO
YwaKGCcYXoo4uf8cMrf+0HhBAlyFThHiUME4JcKy3eZrQ7OXWdHgSYz857j2ux0gTDAKhk7WNxDK
lLCS3zHukqxFAAlp35l2yhSYHdAGs0OvPkuV9AHe5g9GEEc7oTspXaff946XbTrUozelVCDFq5bJ
tmvi3AbSK6+z5rPEwTkzcKVtyzb40ZnmXZ0r3ksUDl8F8q8Tw9IHMabxlzLsHQeh9oQqXWznFXi0
ovJ3mVFl8JXTYBJ98QFOBeuYqvTTXdE9WFQ1D3lC8dXN1YOWZ+qD0w3rWqhlwjvojslJNonIGPUb
FUaiAtrmH79PItO2qjJcWcXgfhbpC0lKYAeQ3j1ksnSXJixbL7TkMGqIC2kfb5Naym1XtYKdzLzN
KZFh6GtSawej0iqWwG2noPZqBn4ZKUiErdeDCYvod/QOoAs2zzr3cfGtAwHQWvGrVoh8DwKeSi2H
QzFonNSysnmPlAepqvaaL+pHQUO8TuFPAUdEe1qyDAKgSOTlp+AXgzcHAOkEW9BApV2YUVyQULon
DVjcKq2U34cccqA4adODNtKA9Fry3FSyesi7Gny6oNDUtbrsS6Ex2udHIAtzrs+yqVNmWJkL5PiS
+mmbxNLjTTVuaD3+vV7LlG3iN1/faB6skbJECNxjOfDCBKrjPtdFuGPqxj/kSsDkM3QttpHX2SEQ
KYmK4OQ1bt9UQnFBlbQfb3/wKHJBUp52u1TKuk0FqwUQVKvf+QmPZNVGP0KdUBJaa0rNGTMh8dAW
IEY4EciMxLaidHvkBruV13spIMKVlZOP18Kg36U+nOh+qNgSVaMDQ1jGKtObbqNl0jHV0uBeHRlT
QJ8yNtOHXCVabB7gbIL/P35uAuLm3P8Gm0n4rMkopnSkm65TRZsyL7pzYph3POWMAarFswVZtP3G
auI4NJNAr++LgvvYrOJtN9K1OGWFfz+mXSFu+i7N15IcIImYZ3ci7/BaU/LmFFuArkCWQDjianuJ
kcUgBoqDniH/b7/r7xy93cLLBJYsCp91mpxjL1Qc5wdGNtJGelCpj6auTGegBoPrh+oDZeWNFOnG
E358dMcqXt8wddEFGr8pD34OoSHZ8ehdgwUzrEfhGWREXB+MyPpGp/AcB6L/4EouRbIIxEKm0l0Y
//G8Q6m38eTNTwGnO9V1uutTBJC0znrWWgo6hv8xDXQcRPA8Whg5b2xUn41Sk+9UEGVuAlpeaJlK
at1WO6KyffIDJsSYUynXqoWHOKUAHCLwRNKi7tFXAF5XZqyCzexflb78noYJGaDzJQRe+QdHxp8s
SVcUQH/RL01Zml7TmP9OiZeuCJv+HpHT7vd05EAqp3/U/0EOJ+iw/usGidP5W/HNrb/1lyROb//K
728sToKm/iZDcoh8hmQaIgKgf9E4Cbr8mw5ShtqoLvEX+Nj+4nESJOu3kflLtSCR0aEVNOEr+ZPI
SZAhhhJ1InD+w1+pfP4TJqeRqOnfjEXIkSr8UbwRTOOKcORLE5qaPkxNudVdUkM3ekkkmSFnX5TX
lRZYC4Q4C5bkkbPmx7dnKrUwKUn/YhwIyGSBJSvyHgPTlVeCpD1TmXi6+AB/OuolCZOqjFRBF2ti
ryVLFWVTRC9BNN6xmDlxmQsWM3ibpK81DdBmFwnrVheSAoHXYPygqSJt9I7isOkHzJk0tMBbmgE8
BXbQmUbxrQ+jwt3WYmYxoagpHeV8PUorZorJQ+EgaUxC4SzTtlBjEYYX3ZBr5C2S35GvD3201fJ+
AIPccYM/eEGK+lvhGI34LCa0InaVN3ANWmAGAaE24OFJ7TIgg7QSvGwvhFUibXtHdYu95TSycScV
PRCorGOmeEMFMJE2msH4+l3R1Zp6CGlIVfvcdHtj38pNq4NHF4qYcmTBj82qtKxfhrLu8nWuGR1h
nByD/OqQKu7oIBY9jT7gn+omr5ESOCSxEP3qW1WN1m1W+tXI+NHUlD4ssfy9k30TNUZqC5kdRGVu
PPcktgytQ0ahfTcKs0g3CjWabucY5mBs5YoLb22V6QjziRIx6cbyYN4msNEonXpvdhltxCqtU+E7
JZMWkpymgd88GeCw3jmaSa5VxzrkBwCaW/UchvgwnchI/DlO7erbummQQ84ahZaMFyedeqdLY3ag
mrFWHz2xoJTayQNsM0kY15UtOKHaHnU/M+hKuuZZrOJ9bBYZc6kpQ9Dr3DWhHokyVfB2Tmfx6BpZ
VpO6Z66s26bR169+k/JkN6ZHrTgpAv/ZNMltGRBRY0h2tNZJj5Jf6aBm3CbfeVTM6nvTZGiZl4zZ
4HWim0H7QRn0wv2Q0dtE+VcPgVk1UQuo2nUUsQa1UYjC16Ck38bLZHhHUE505VJUtUB+ZVlWPQt+
3OcnMeglYnElz9WTAX8NrE2Dq5FKtOiRHFXDi9UToytxctYix2rv4SxqaUuaI+da4tQ1OStk5cpK
B/P8kWqlAx49MAuLiRjQjduiLvJfxqBK4Z3b8H/2dRiD8DKHkCioc9W3vvZQdbYipTGpoiUICtWu
WAHoQLc+Rq4KggQtYoDUVXJzLUXZtkGaUDkESQTMSefJSvetLrugIwyARYMiD68pE5tAfkR6nFoA
WepKDf2Cqk/RlfHOLHNQHtQlS2aKQZV/joq3cSFf9AbqVzVjHJUDRxOhYgpfo2zmVralNp3/knyH
8dZe6UN3JHAwpU1cAphZm2I0kL0gfye+Wq1qCSc1NN1on3Z67z0oYSZKLwHFHocKGz2GTVuE49iQ
PjDfp5YahC1GxMDgsY9cQQfPPaRQzfRQlkhawbhK35SDs6aS1N7HRp+5B7HwNWGrV0UErrMQRkwy
gI7spS2qBll2KlYePemUqaZeAq0PxLwA0qqjI6kxk4H4l03RjRRcHNSApkvlUpJ22yrOdmUgk5Un
qdqCbC/AFaXGx8DQBqgB0A8M+v5OjEdtol9MfUDsxOCvKmhnw5P7vr4XSdCl1lY8XS0O9MlkjRaK
mMpAUS2cPbQhOK/LjWm0lrYOKd7QdS80Rz1XRsd8N07pP4oZX5k8M3Wfq8SRz6Xcqe02NaTKA0+j
mgHQoIJGcs4+DyvQn+nvSVZa/kPe+EH1YIWBKjOL2goP0jCYud21XdjcFZThx2Yn4gBwX2m9BMOg
QWOLASHZj6lSJKSHFOisHxWpDp1LUc+abWMoLQVkSfdfpTrqIigtSb1WYRMQ7g0VVbIM6qrPSZuF
D1Kh1VB7q2T3NIvCE80r0VuHjiiJTHD4HL1BVQf37DMv3UEXFDkJ4DIvhag2hfFv54s02ujQdLl/
UoeOsFpCGU6x1QZGeEAOnQsgggAcQHZgJEyS8YflR9wx/CnHaf6rgG+NTxwZfXpvaNCBnKU0Ecv+
UXQlwT+ZetHnjBHW3NWQjGgAuISKmQizbTMftgstdk9RnTdPuQuyYg/nByQtSp1FIUxlnSIRoFtu
Q3u3aoZ9oiXWp8ACCbyvGTro72N/AHMRhLRd+RTRge5epz80UDU0L00MX9xmiFGeh0xAoMommSqz
egwJQ2uRVCOxSMdcaEUnOZa0EZHpmZs4SKzElsKIDi7si4zRR1GUfHMLz72jBKTuNF/xvjtW1kBg
0Y0gTgpkYDSKIAqVrSB7RLa8ecVHSzDD+7AoSMABPJNyqmrhwu1oOllhGwmq6rYh1ijYIo0it1tj
8IE+WpU/WIwNBtTnm97XzqIqwbpGvlaMelcOrSWzKCuLd0fv96GRyDrMSYE2fJPIzNq118r86bEq
iZ/IhlAJMiOqRDu1Ng3K466C6nPsVK1OQVFMH+jhhbKdtR49/JBXj4HTRnN1IGY4ERgNUwWWlxod
wJOgKHO4VFwQDr6aMXRnav5ATcOLW6oTUQfMmsBFN9cgPBqYKHyfBkZfUUPfpLU49DA41UO3Qytz
HMCUAkYfMi7D+yJP25Pk+QVNx9iJM2ZUYdrZiXUJvnEYmqjY+40TOOOCIUxpPQ+geGe0g3iKLAMs
pqJ5tb9HQcZicqJL28F4kqVesg4ZA7cU+ilAmOVKg3Eh+ZqkYibcCzwbNZAb+kCfFcVLNOpZutnd
/6sXVMgWZEYH25yEDsRjIBqBXZWSktxlRMLALGuhSL5p9FqpQoocVpvIowmP/0J6gG+ZxcHG88Ws
faiZmXjstFAKPiWl3Lu7f4VxGJS6UnibwJJSadVWhevbvdcz5dXy+xm2zwOlWiAIvOam1OHCFUVL
VmWG3URuR3MSukKqh35n4IMtJ+58bPyB2Tg1C+8VNSOuSMFFiT4FzttxrDQJmP+wymA8b5WsEuyP
Ye5FwAy9aF6mocUgg69AoZ/Ve4PS+RfuQmsVy9l9FNQPcEmckhRYnJwTKTVj5ANh4E5PhWxdiFSk
nRzU5+0fNvO7IEs0RPS5LAS85AlXotqEukSbOoQ4p+9Jp0XtHIdSt6lbUEFvpv5R1vn3Usr/b9zA
pCYXuz5yD1+RA7+k9c9vV2TCb//CH1mlYv4GV6Y28svC1G9AQfZff3IDy9JvpiypOKtM4qiYOp78
JzewLP8mjxke5XYJYnfEv/9KKa3fRp8mlYTURxr/JfmfZJQTv6W9AfZgzL3MMQsTkay79lswbMSS
0NavWrRZAaXZ/tF6MDYQSa2LVf4S7dKNseCS8jVd/XubE59U9Hhw1BKblQ2ciSG+nXufr8NNdv5D
RURCxa6ipbXxX/Vtvyero6Z28YFm8s63VPnfaef73zCem4vziiZNIvvEnKvwIwVidw91wU65ZwZz
4x/c3bCOHtKtu7UWxKGlcTvfm7VEgBKUDKwp/3mRmmCxTMx6h+jQ2eomeGTuZDX8+puK7tfH/3+W
+Ze9qYKrA9NbE2ZAN5I7tDPv1E23789nfSWtpft42+6fft7e15ED9sb6lIkSgeHGHhUD1qfuqkO5
C3cg4bbyorCvNF6n7+xIsmqiEiFRERkfgYvPR3GaXCnHTgm8aS1vgN6R1K0YoyT0+BtCgfMGVUWV
FB1heH1K0guZJ+LssFSvgkP5DQj7Onls9s0aNphsRetyd3sbpfGRerc+VTdVi5sDwZLJ+kDfQbQl
O4D0jspjgqeE+/IrY0UbY6M80TmSX6jeb/rvTFZ9v216PHzvLGsUZDTNUAxetOudBdMYNi0cJysl
Mu/NqKfj1X69bWLGKce7ZlweVx9o1WsTLhqvnZNDqeQRyUPhFByCTPdAEmb7/52hSSgwDH4U1Q5r
qfXogfLOsxhbr3qZH2+bmdky1qNaEBLD885hu15PHA76QLDIuKL1IjCK6gJ0uW1hor/ydo6vTEwq
f64ilKAECFvKTfwAynJH5Lc2juryyZq5nFWJMhxKFzJaBtMHQR8LZS2D3jwI9IQeRn3kYh8flI28
XxL2nXFy2iSyrqHxKCnG9DIcstIwRar7jBrD0EZTwTd3nnlOnBfJzCnrLFy+o1tNPPvS3PQuZOSP
ahnQYAD0NHG8zz7NqTBGyCQaRV2qBVrvOaeQqNMiHaxq8jsx5iDM3SRpuDD6yIf44LmjrLDgFEsm
Ju7t0JpSwcaMd5K/7+l+bCFhkWlWb/qtaId2Xa3qfNcsqYLPHd/LlU14wPukMCLCTR4RxYVZBvpr
8rVK+DOcpAMxL1sw85Twuf5nA6GSuz5VZdHJcVyyOldSDiWc5q2frov+h140ayfvjoH7ZDULF8ZE
POqPcyYZOjIJqHPKaB5dG20yT0yFPBy933yieLSjRbke9RSHj/IKjgm7XghE5lYpE8whdGrA7TU2
MC4fssSke+kHHDc3de6M2PueVMqvpFC2bqDetznMqx1qoOXSFTx39MiT0D7gGla4g6/NtlrfGk0w
XsHAyko921ryneVCdATxUpiKm0o+LTjr3L1yaXF05osXGzKqKvQNIpEx6Otey90fysjVk79dkqec
OxeXpiZ7atH3qxkBZk8DON2VFIxKhfWFLzd7J6PfiLahRLBuvYW5Fyvy0rIHFZuMsU75AHZwp67g
ZzsWuyX15bkDd2loDIYuDAmFDAGJZFKlgL2wbb6MxOdNaCytZyY2RYjy3+uZ+IQjSQi4mjxjDLVu
ta20b07+PYCdz+pW3JcnceGClOftGbJBvj52gCb3SBzANAthgL6Sn7otJB7m12IrPfoPxjZ8Sj8U
1Uo/IJh8gKBGOTLPqzFK93c0j+Z396+fYU3uGT2RtKrJ+YwyyB0HItusZMJ2s+D+c48PFHMGoaNu
AB2cxDwDQb9VjIE4DY9go0dak9PpT5QDXeBiPXRxvvXzHv5hn+KVFkDDIxVZT7djUHd1ITsflUh2
76OKaq4KI8Kr3wXKkxf3/e8LP3T2q8jUDLgb0LvSJxF82XdQiGfcDDAN7YZDvhbWQGzt7iMUP3a7
Wjqrc4E1TUFVpWgCCl6aBgF9DjO3FrH9+lN1sJjoWoeQrxBX/yx2xnnpuh0T93dBwIW5aRCgJnIW
08LjayNRDIaGAYhyZ9rSztmyZNtEvGx0s/hFOEf3+dIlOOsFisQ6GcJB8mf0xYuTHPr0RoKKxY6X
YFmuEpu6up1tzIOxHta9DXPRLn6xzksp9+yNqKAORw1CNeSp2l3iSK1Bl5Q0UC9fhJgmXuEvRFdz
KYuqKNQRaFGbvNsTxxmGXjPewit5V2+kbfWa/YTMYgPefUw3q3W2Axd1xou23m7BZ2fflgvT0wvS
jyXTt3i1g8OYdTanobdHH0rtft9729vWZp9OVRN1zUTOCVmn628oZIaA3jJ7CaP7732c/UTB43Pj
aWdVkqRVLsi9nSTZ422j8357YXUS6ykZCO92pKGt7P5XxnjsfffYr51dtnWPFbCqNfw57s44Zkg+
h9vFfHT22FyYn9zVLchsIRovycI2d/VDeILOwn+qHr0tfb2n7iPqFjI0TWt197Hfm+vbi5+7oanf
K0g0kxoq0ysijAshEwJ23KOzxuW3CuvPRvvltpG5I3JhZHoxNIMUBn3BxRCG/ovpQlqZdeKw8MbO
GpFxHc6gqHNcrn2n6SotZNSF8DJxRpybrclLBV9pdrcubIy/4eKOoapooI0zPqu7BE1LfKTeQV6+
V+6tr+Zjt2EU8LiUyc2V01SCB4tcToMKbnoojAJFg8Z/q8c4O8aTd0kJAcMq22u7UXXPfZT3DJR+
oS9x+6vNr1aXxooo7QjqJderha7UEBSZHRWPDnqhxnfGOeJVsB0PhLWDBQe5FMB9CzfO7HfUqeAB
9lGRYJ3c4yOWJXUElltpJiQeYM2NJaXEuaeCCslfJiYZf8eQVlJKmGiyDLZoIPv9VzFnQRqZkBof
FvZxaUWTW83weslLQszBYVncjd8w/Bp+sNZs7FY6GiD4Fotccxcpj5FEeXu8u6c5iMIUtRirmJRc
dVVDgRbL8krJT1bHFL0KgHHho837yoXBycmIghA0+VjDK2xnVz5L++okPQfgp4nbe7tY99+dh3ox
S589jxdWJ77SqE0Vqg3ncSyoDHeMvo+qTFtrAxBnA9F5QsZg2Ys6rXNv4uXuTvzHBXqblMpbqNHY
Aaz7p+STtlM2UOQDjf1PbuiLNU68J2j12u3HYoerjfCo1oIEIq+dZwO0irdgazzR0zLO5cImL2Hn
uUWtjCVm8ejuid0OEHBvg42xdCJmD+DFmiY3CwRmuqiOsdr43YJmrYHfFdfZFrTzHn+1mQEjDIdz
kunB+6WUT56IE459GUJiGSFknf+VpmE4CmoM42SsMuZ/soP2OTkndtyt3E2z2vwwV/WhgSrIjrcB
Aj6LzjMGTO/2+ML6JKDS0jZUQLCM5caerpC/gZx0PCX0Zda+3bQLn3T28rkwN3kWvUwzYm00Jzf6
vnbPTEouBG2zh5Aii0rMrTHDMfmYTRhamjk6KBhkOFKCXSs1z10sPd++RucXwoWm6vL4JE3Ogai7
jazUo2/2cIUkrQO8ATzwbSOzj60mjk1m1jJW0q/fPJPxEjgCsTJmEcOdt46Qmw1spJVWBiccYofg
mKyXMrW5Lby0OvEJA8hOCuJFB08WH03H3GcVxI15vrS6Od+7tDNxBqjrhiIYxk91rx/7++5Ub51H
hntX2do6LC1q7oMhma3S7gAy8E67d2DQZxBJwaF2iGCQNoXveSotZEbjTTs9TBc2jEmBAeEqM7LG
7EQuM8roLQofaQQqBNbS2N02MNd8vO0gSwYn/iGAH4Yym0UNff4AUcPJlVCXshr9qxqB27ltbGEH
R8z0ZbiZ5nnmBDKJiaMAqku6vect3MTj2by1fxOHYDIu8UwRhwgO7l7Zj3VDb78cjrxBIW7ZGVd6
ETgPXqF1SNIQcf3IEDUPn4TP5RqebyRFkFtduwf3VW6Q3fY2znp4hAEPrUF9y3TlYod8rk3MN/rL
LY1JzODKRS0GYxla2GeHcJ/TSGUC5YVQjOC93Cs/b3/DRXujR10svXGh/GdoX18Zj8HZP6HxtPY+
QTG9km31+38ULmi6gW61weMmGtPIT08DKNx7HNRFTitNvmXekwMb68KiZvxG01EgQc8VVjeA+9eL
6kSOe+4EJOoHf1hVd/U37Yd+LM7SSbe1HTMnwj0kEZCp8qj1e+W8YH4mACPNo6wpKUh0v+sKaqmQ
RCnieysm6mH80NXvQuQjJzRA8Jb4wteiZHQsMz4C7P1cKcEB6ONCX1Ka/QnkRewxwwk02q53QPGi
oenZIhj4INAd0i+GGp8ApKPUBnF0AVNHA72Qy+hPg2JDt6SqOxfEUCSh1mXS3xu3+9p+7MX8MhcZ
oOGxP2o/4J8qDu7JOI2lZe1Ze2q/QG0NU/CX5h7y+U26UG6buQeh6wUIpqKvK9LSvDafikXbNqjp
IO2UOUcc3NxFqg+8zh2Gtd4a3fb2J59JaK7sTSLT0pSStuo8prR8dJoE07tLQuc8oP4qdsMHOJHB
VbvFt9tGZ7ycYRWT0UGKezSSpotUBNcoIVZfReHXDpYqrfT2TJ2u5JDp1KjZylryWEni7rbVmVv/
yurky0K7VSDrNnJEZlwP1cGEse0/sCBrdKERL39fUQhFGa5dzTRWDHsn0WcA1gsGZryD+4fBfjAd
6vv0U8pG7GMuA/5F2tOn8KOATs4zaaVDAHp7LeM3mLwsV6Ym5xDJj57xet9cFZ6BNoO2jjLoC83v
GRzhffR629hMnGbCI06KxCiwgdtfe30CLDSvtAzBHaYay9jngNM8kZYip9nts0w8DwwOMkaTNTmB
4qKqjpkYD4R0CTkYiLENkFyVkC3s38zBQqJbMhXJoFMELOV6SVUBH4XmM5Yw1NbWgi/ZFIpjjjSB
iohdQEhT5YsF15kEjAI9cFLMAc+TJ+sjay+cwYAQzQ3VtSGEENvlxzRR0BUQP3hSulGh1WP0AcYk
8Z/fI5aqS5QIqWeNL8j1cqMia5hJVvDMQWegVGaqKRJ3CSTMWoOckDHCcpuyWTjSc52YMXPhzZRI
k4AsXJvVTTlI+GO5vlD1bhlqtrziycl/F7PuIBuQGaTOCKL9NuTQXUQ/VGOpOfPecw2eag13wqXA
JU4CvRHpzPRPTqCHSnTG8DuE+NlBT/0F/NFMqwIROtlEOkLjCgEee71ShkOUGF6mMYFKP6pHmE/6
B/kDEx87fy1uTW9Tvpbn7h5dvK2z+aenE9P4sWmxz+M037VpNwRbjQQXWZSfQhLzECpnSyiXPuX7
69lQAU8QdFA7MIn3r630Ydw67Vg8rI/Dj+IwghvTZJ18ilbNpj2Ie6i2hQWnnXnsmd4TJVNUVTqc
QIiubYal6zcQwb1VYuGeReLOWjcHGMW2zUpdZejufSQfhjL4UdwykmIb7fqft7kMTaRkQ9cSAMq7
NleWJ1nVjnEl6nIJhBkpcuy3P9+c62ACqBcXgwzca3JIwjZFDbF4c512o1IO6uwyPfX9amyYuzti
qt57pj+vbIJNexqShex45sNemp/mkoPIeNGgE1QaCelwWa1QgltY4pKJSdg8jp+GesoKwxCNh+gL
APL/5SLka09RRNUQB4SIuFGgZsx+RkW8sIYZHI+hSfRZqM0zkUsIfm1C1gVDQAnxjxKJvJE3EpSi
aBTsUO16QxFIC+H+6N3XT/xoEBFXXilwveZk13xYyhFBYk2wER4ME3KwPtlHkEfe9r/3r+61mcnW
MfRVq4KsktNY/ZNfyr8c2AozMz05ori0ieMt+G5JwEBpy+tj12hyS3qloUdmNCahvndC13CtSNYO
IkjGSGC18hbe+PHg3LI2CZ5hFq1hCiJXidrUjnUVdJm1ziJ9g+Yo+cmzn0EijlLzP99P1UDrkn4u
yN7pUyvEMGaKgCpWtQrwKWJwWN6U7lmDfeK2obnrUQPfRZ2Je4MzPPHIoix8tLHRtemPQrnxzg4a
j3Vnw7kT7t3jCDEzxENBJVuC1n0Nmu4PvNk/D9uMq58xnv6LTB+6p7QwG+7/MoLPN8vWyCzDY43e
DGw8t5c856uaTPxikpUovEfXpszUQ4CTIaIV45vC2qwl/RBRgHqKXFk+Bj3SZ7ftzfgrw/kASS2T
I0/19dpeHzRJGNTscBx8ijptZSBKEybPNQyGCoxot43NLO7tYpHBCsKiOb1gAicQlBZqzBUsVGe1
kk5eGr0CqDnFkbu/bep99GvoCo85UHcIAOgKXK9LzjwokVyTkyErdtWDTPTPQ6eiWV5DOguL8ofb
9uaWRrJMo11HZ06dRkdmHro5A0XkdrDG+yk0eCLEn8i+W/1ShWAm5gRnPCYplvIHq8H12sqhZ1zQ
ieA2+zFsERd9LOitmD+UdWwni+HB+zt6HMIhPGaOmakacfz7F74P8CeFGYlyRCb0q9K8E9tPeisv
eP2cEcIDlWlcpnfe7Z7gK7nQFwq4dkOE3DRaydkXWViobMy0ABgMuLAyuS2DALqTtlIZ4fxgPEpb
PVp5lCoTcWVs9BeOgLJG3Oh7dB9/uu0bMz3Ua8MTZ4SXK/YyFcPS49gmzo9Ij5yaUw9fFaEzFKwU
t1+WenHjpXT9NlwZfbtbLz4carPQwuUYTeqjUP/eoZ1we1kLH20K5TTK2JIHQlqmOG0BMG6QPivK
wtYt2ZCvvU/VRTcoImyYENFAE2cn6hM0fAvvzPtL8HqrJs+MPMiV0oyOUQuU/dKdAgO1gTpVfzad
19ub9rYrtz7L5C3p5RiKUKpAiICttGg9dgrVD9Gjec4+Qf2anJL9GOmnL+lWPfWfmOaOdkvX8Pu7
8Xq5kyMtglgNs5LTpocvqfOx9w9Gf0fzFEbebagt1FNnEKvX1sab88IPJbQinbjD2jgsx9GuXuM9
XKRIzX1uH/xNuvZ3zXFYGzukSH6S40nf/M8Iim9u7/tMWff6Z4w+cPEzEiWX3Tgb9/2OEbL1WE21
1v0WVfCTdliw9f4xuLY1uWhiCY7DosZWuVGPxeFrvIEPMLxXz83a2qHR+gF9hU9LVt+KK7c8a3LL
MDJhWQ0EnStt1bBC9AA2jl2u87V59lEuXVXH2kYC6xckpXvNhmT2Xr4vP0W0Rm4vf/biGav3VAjH
EuskhDFkU40igscVug3gtcRVrC6lWzOBITvMIBRtfnDQjIpef00IQHiuxh0O7obP6Msc+ntGrdEM
ManRSxuUemm7w8CXrWp6TRAaSuv2tBQWziRM179i4tpVAapLGu91CKNtBvrbXfnBG1vKm96uX5qH
/2iG79rkxI1dD5w+4c54mqQt6ga2hKIccbC0KXZMKS9cv/M+dbHPE0+WTEhf1XLc50N3FxNqpMfo
S30/nPwPGtU8e0SpyqvqQ/McbJwNsjLBLtpVEI4tH6rZW+vip0zcGyk8GdoXfgpyZ/YwOvYHE25u
9HfO2YbWxNY7WmeXbv4X/3GpRjLzDBkUMDQyERW3m+YhgeM7RRhztAzlrhb2sC6htOn98/f0ysjk
ZQhD1TF9OElWgfKz0jeh9Xujv9w+mnMh0JWNyblB4CBpdJeFRHeZvLI+dwfkQ20DWhIa6yvv2VkF
J/GUfjcWnr2ZF/bK7uSkyL2CRMe4gWaXrGDX6fZOcpejdlIvXYNLn2pyQFI9LPQmYxfLyl/H+bek
jpAAWxjDmLnirpYzORal69RRNb6godytdQhJ0cq5/aWWLEy8PehFsyl8LFSjQpz/muq/3zYwd4Ve
rsGcICy4ukrLMdko9Sk4Q7ryobIlYqwtw4sAQZELDb4FD9W39gAKfe3a/fNt+zNv5JX5ySshF1Di
5qMn+iVXNjL1+pMif8nrhaB/1h3AmwI7I+FkaOb6oUCVvQ+R4dUg3H0unCcRpesk295eyoKNt5mn
i9BCteqyg58HG2giaOFjmb5mw9NtG7P+8O91vIU3Fzbgd1fdrGAd9I3vYY/Z+YGyEAXP5JVsERUi
lTI/o6xThIGYtOhydz0qwii4rotDvBk9wUGf3ZZtf7t0qc4AKEj2uEwVDfoPwAaTo5pDS6vEOfZG
SJa6hv4ZCqGzxdst7OKtg9j8gjPM3UKXBifHNpTETGZgSFvluovCo7Nx9TP0VkiPuptUMRYgTLP7
KTMNBGRd1SzG3a59z9dDC1IpzLXhJzmsNoIc7mjMUvN8FXx6Q1X9gYxum0oOSIfsAJJ4Ec4xmpjE
hIahQJmggWSANGPi/lAB1LrT45pd9podxhloZ29mQDjSM5NC9m0fnV3whbXpOEBVVrHZFVgrmWUB
LYFYni2/GDsZyq/1Mrhu0d5kgwXEhnMIP7SVWGxHlJNnQ9L1i4dsHAr6GwijMdu8sZtvtIwXhzBP
8sozqvGgF4fxeJDC1yvlubTlLYXJ5QmSuUMP+QlCWG/sONMDIlixANsUh16R3ZUIBKYuFwKCmauL
xhozdtTKRkT5+PcvViRZDdS3OaWkxG9tkvmPxmAh+oTe5YJrzFz3lDRBDILvpAk0DdgbozaFxMQQ
r8wWcL4grxBe8OxmhbDApn5EUkb7kBz/xi3z7tDLI20CWB6FnEN/By8VIkXM6EuRFr0AJbeZ043h
kufd2aARvHn7cvDua53dffsbnBTK1GUm1idXThzmnlTRLAdPRdMLbi7AyOOAACx9rxD3n5bawe8v
1YnByYmPDQ3KdB2D46Wq3MlvCUm3Lu8g0YU1ZR0tfdlxBVeH4sqgNR05R6ou7GKm6N7STuvzcKfC
D2Ztgq1pl3Zv/zd739EcOZJk/VfW5o5ZiIAy2/kOUKmYJEFRRfICI6uKEAGtEb/+e8HumcpEwhLb
M9c9TFu1VU86Qnl4uD9/jzGrfOg3+Zv+a31xr6+tOfewhSZMeYg3KPAG2sbsfzFEl8IAYWkILMua
shKgX/obPlQAiAHg4Oioeb0qgFRVA4TDn6kMF6I4vuBy/DBH/HUrEeDiSqIciyeuCtbai+sRFOKT
MCTgWRuhPQhsZbgfobv0RGNgyjWv3KR28L5ySpd266nJ2W5Fu5owpRFM1k6jeu1O2mZ2jEqHldzm
6JGrN6tpmaUVPLU426400CpOgYoDkdrRPVouWogl/wj3+QeUz12UvL0y23PandDT3JXRXrhzLCdK
3lhJIqNINi9L5zFYZQ0l1rBztU30Wr9yODi059ymt9ef7heuFtZQYgGyEqYuSaPEAl0eCgjtrJLU
UKbVbiERjLs/XAlGL5seZ3b4pXLi0nMjMaJRwiYlfqGCgdetb0CXa2Wb6Lv5Jj8OiSVtJtDfu8gt
9hvBWcuKrI1zdqWUJhnkeOL242YnRQghtfZAKnMlr7h4PE7nk984J+NMOi0r+wjzmd8gq0jcYgOV
e6u6kTnQGbf/WkPlZbZnNrF8K58YNPQoaCqGgUEi3isaq7FDN0PHXAaxQFvBTg2dVeqrJed6OsjZ
gSy1IU0HPpn82uQCxY6y7bfoNgP9lX/zGoBG6TP9hfrBWvXg4r7GYJHqAKRKRac5QAHng83BtMhU
SDxbPASxAzBK2mChnGypkR8kMVlxPBeBDqwBLwYElYQq70VroKyAdLSsAWIC09d+TLgOX/t6/bSv
mZhtFykBSKscYKIFDTjAVLU1CpBWuG5kadaQIQL+DFgawKS4fz3dIiUBC4kAI1nC9mDK/zRZ+g1d
BZml5uW4dvMu+E7g3fBkQ1QDLObcGs2CQh+wdgi3eUq72PfFLlOd7FcPnqPRhfoB58m0JslGmXr1
OCyM9cz6zM9EmhIhPwHrnLVMQsYg8aJq3/O2ao6YUuzge9S+9aoTrrqYpbOvibpB0MgDEvSL3UlQ
gaxFJmG/HOsdJ+BjW97Iw+z4Z4LWgrV3o7Tg09C1Ct5XiFrin3OQXQA1pSJDHf2rV96I9iz1tR0n
MpNc9tzlVvSWyKAzd9aAb0sRB3+28fgVt+RFi7BMDT2vG5kvcfEO4jvPtCVfR4suaCUOq0u6cP2f
WZt5m1GPzKZmsNai1zN6gQ7lLXGqHdSXj+keSnLO9dOydFWB+lMEhQ8H3WIXnx8XyHcRAQIYaIN5
A3ls+nM65o/Fc3yU75HA3+cg0wYFQvbYbiJ/aNFCtXJaF2cXDkdFKUEHzeSctktSxqlKqfAH4Knv
bQ75412K2c/qdT1YXTgwcG8KSC3BbUUuuhM1cJ3TJgAjjdj8EMCjnj8NQuQBVr+9Pq1Lm/XUDg97
TpxQN8Qx7RjsFJFPhZ+Fcp8oK/nPS8/DGdvAsMlRYsANzhauzOWp7QB4APoHunZgF75DWRPjaja6
iScOl9e5Pib+g+ePDBw65DAMlJSAipm/hDO5llkQd9C8VLI7GgTvI1i0g3LcDnW8GysBBNQfNXDF
161erhisAo8AFQukTy5YK+DMw0BXYDUNyqOqg6mYmA+NrO/I0H9cN3W5aARCClwQA6BtsJzMUhlS
PIlmIuimJdG3Jv8A4bSVZmtls8s7EEbQ2MK5RgCSnoNiwCUOhdVONa2iA8t1Hls0XMt5Xe4MmNCR
QTSBKgVqazaOMQCjeNUaMCGBFTxWvV4NtuVYbOV6ssPwZ50VTkV/AYgEunwoUE2jk+LPsvHQDGRT
sV95T1dQhgveG99kgM9XAqYKiJlZ4FYAkg3RghDwLdfYTG6/08ELydkOlE12rwK9bMXOWhvNZb1Z
Pjc686UpZNwAAYJRsHj/kF0GCtFsB4Hcfbx+HV7A7me2ZsdxSDOJdCNskQ2UhHWwmxg3+XsPlrC1
nvXFYWFlkVUDITif1HPnMmmka2hT6hZ6j92eMYdCsrTkWmJdYstZsskB1KjAkE+y0GZyurKWl/AJ
DJWrn3ABFACnvyKDE+cWBKA9gtDaH3kkIPBQct1Uv5BKymz9Fm83W91PNzrEMl/6Y+ykdnJDv//1
k4o7CeyLSJgBNzeL8aABqw9K1+pWyFy5zoHYBtnuig1pwfNw6kpY4LArROLn0xy0La4QHW0FvQf9
ZNVLvXbL847b+Bfgywiu8MKhViFaqy+OBR9xalmdlYWKrOlV8KNjgb8ZG3YDjvsPCpAG5GU84kHg
G7zkm+sTunQ+z0zOfEZgihmANxjsYDMPdOMOa8BnBZEoB0H6kXrCztyt5cmWh4n+GARXKD7M93EX
5CMTAtCHizkk5KXQVvQ12PuCS8ewfpuYeYCsRCuWGsJEisdTETWAAsr2uAbgXLMy2yl4vbW6kkKO
IVaSjQiZ2Fx+hXt3V9boMjREheb3YOZosqSDBHWmYDCNq76wF92rOAGYr/2ItrwRdLWUsDKs+T1S
j3EvlgPsKY9Qq9E28ZYXE6rEDZ+C7YStKFvrEdrSpkCNH1hYAB1x7GZzCdXiaKp0hlPHdIciLu3o
6/V5vKy6YrPhYQgALFpaeJPl+cGGRAAhlMIEmOJ80Kk9dHYLNIPxDjXfX0piSxsIpIgvspc55dFc
7yJecuBnH8A9z4kDha5QokHbiR+23mlusz1nZJbsCvWg1YPND+4sajuzNbssjCFRR6WGrQm2dK95
BuWpBb0Zt9xUax5zce1OJnZ22oKEMLHlE8uZRzjXdPcLahA8VfoCeyhgK0/Xl3LRbZ0u5Wy3KJNs
hKqC0aU7pbCInTvJY31oXjgJPNyz3x//rZcv0E4EfQX4n4wIbjallWgKKQJvfjFInul5bEvtvLay
nQzaNjS7XR/j0ink3Yq4aHnL57wbHBrWUdCakKMuNTzwqWkX8m1trrJX8I+e7xMYUZH/ISp/ip3v
yUwJBSNlaFWsJot5dCs/A4AZvciVhUgGXiZ8qogd1Bsxt8rVFPTCxuGQYw6oRgsK/nlunID0JzPH
DnmSpLqZpnanVu/XZ3HpNocJdD9pqvZ18s9NdFEFsPo0GF97UweI9WeKDi/U1RW7qlH+yt3wDvpF
N8bKM+0Se8k7ujQJIHhOuHXR0SNA3Qcc2BM0YfCgl9AFuetsYwNhXcmm0VfKpHdFZ0LG5i1zmh20
Hh9L/99JCaNdhO9XMN7xOuPsgq96HUqUEGi3xOCWiIXXSi+msbaLFvYq+vcAI0ArFN428xu97npF
y6mJsU6tLUGTSMik7UDWOAUXLsIzMzM/k0D3DKJOBtaytGnt5TvZ5VdhErgd0Lzgmig3q1mgpS2K
U4+OdQOpxYu22myIcyJ3sAmc4U317SsP5CJdcavsZVBwxc5qJmjhRYGeKQ6v5L2l6Iw+37EtZNji
KcdkEty83VHbTZ6MKxd+ewWSsZDKQwXmxNJsPoMCbf96BkvhLdfSgGTU7p+JPOqtYwYWAmsUe03+
QhXRCzD3n1ILpuqiy/Ck7xC8O2QC3BIUVSr1keMGPUnF0Ivirpz/hT0Dc8hboDtEx7tp5mKyWhcE
fUxMK690D0EnSFNNcSMVzS4efpUy3WrVoROlXRk/6iGos0Ooocprj/+FbBcxUHtCogvaJeD3mD1c
JqUIxTrEcKOdtuf1knafQy+Et0ytzzO//GYuHbka7Fk03yDDNr85wsZAHpFC0TX9Yhfl/DOS227W
yhQLh96AtIsmmyLu/otWtD4CEzhDsQ3Rb74VupcmHA8ZuJyuL+DC+eNN5XDfIhRkLniIgSkAY7U0
QJs5ZbtUhzCyVK7tkaWNCeEKvGmhiKAgJ3p+4sBoplTDOCLDZQ+f5Q209SB3VPnFptw2hRWl+xpU
wiHIc76vhWlLc4glwj3PpVYvknnC1CRmUUNhDLlai1axVUaQBzbXqLIvzaA/CnOnonbOs1yzcGmo
Ex0soVB2auPBNQQBomqDLaTEub5Wl7EEzPBWeGSfkKqfF64GyEUXGlRkLA2y7MVRzSG7PEnvYzVt
oOj4dN3YwpmCNU63AZY0XGzzwgBmLFG7Cmk7U75PwdrXa7+kNvAbPXiW+hiMpQ3goamrNKaN/vln
pc+861/A3eP5OeP0xKgngxDIlDGu822TsFYToh6Hum2jG6bqEHI2BztUtHtRmvx2SHZK16/47KWV
RDnCQLMb4O0XOSBliFSAoAL4zfLdrFC6b3JLjKuVQ7e0kLjLNUOVTBDxzN2VQusoEhn2y2hqflNk
O4C9NqUYHIe+chK66qTlhZnkdQB+yLGQ87xOyAKtEVosJa+m8ZpS5ITP0oZDEZvva+zLS8tmgqyK
n/av1vvzZcuKIIOaKk+TEt01suA5VO4hHmnF3W0TvodB4V7fJpceDOWNE3t88CevvqbRtA79Wlgy
szjkKciM+mDl4C1Euec2ZvcLZrbqOhRHEWxOdNt3NmeaFFz5aUpt4y4OrOap5ijA51VczmW0cm6Z
j/5kdFJbpRFUD3ELxMlHLqDXRlFv1Kq25DG14uxVoJIndhD5o8fr03rptM8N85NyaljpagZYGwwP
KEHg4EFwHcIHVh+o9nVLi6dBxVmTwTCPy2gWkA1FLgj9hN1Z6DhpUxs52iS405TbAou9ofu8bm7x
iJ+Ym0VlMZJXAVIhKEdA1jRGhQzqwHbWrlhZCP74/P0e1cx7hZVQiST9OnOsBTMpuIhv2QZbZSgs
cy//L1jiFg4CrjhAKnh3NQoCs6dIOshKWImwYPSqHZrhUR/btece/42ZT4ZvxM/juuO429muABNj
xKIJNnjsU98VGw5pluzgkKz2Wn1V2q7Z4jv0ZAeCEhGMRS1s9R59UBwOgmG38TNEZrKb4s0EbPQ+
tXhGIgUeoAb5DsRYQEf+Jjyqu/zIHiEBvuK3F1JcWNGT4c+2qhpCACuo8Em1l02gTEnxRBILO9zr
D9mzsZPv+WSUpp1uIzf9FdhrpCoLe/fM/mzvRmlQMYXb7+huCkwnku/EdI1T5JLTBDBAlCLwilC4
GMf8uUknKfxyOojXZLBoGwRMlRDlMxzxbvA452CGhiRcjFKF6tIaxupLSn6+7Oisg5Ah1KY449H5
spetFmQDpYFF3jq33g1HRd2oEnJeLfSAn6nhcipvtBZ7GkTXqJUf9dd6AziI+l6DEFTYhlydZHvd
ZywApPC4+P1R89JBEgixNKb4KN7pyXCDxkDy4zsGJ9pqW4id3yq7FZMLbhHFTBAgibwXEK+N83kY
5AryEFWIedjUu6C2yhvVm46JB8TZzwI0iS0vlcDwEFqr9O1LxxxUa2iWADwbge1snxtZZUK1NwJ4
f5/dAmK3NR+48AuI674ra2WvJbd1amu2p/tSUBpQImJq98VW20A0l7hGCikM4G2A6API3jYASCl2
hSc46n26kbf0UX2PvdXMALc023mIM0WdQ9LxWpnPOGnMLi/igi9yj2/YaOjbAOFXADEO+Ufpivcc
24wEDLHSZ2GluvzVQHBhnDNd8UwhKLdmy93GahAQSNkjRovu2xieDBIKLt1/mLHlpU5maz8B6s6t
7MhdLm/CjF/fwbAK6q9NhRRpdre66RfCRrRVwN+JHD6PvXC+AxUjGzFb+CSeT0/vobOwJ/e8QNE8
hqg/Xt/vC9v9zNgsjBvpSMREhrFK+A7t+Q2IE+0oAtV9X6PtdY3ObcGTo/So8f4Vw8SKzynkImOY
IsmEOcXqbPUui+DqBIu6kCLuoDZE7X6vusg9Jwdw3Wsfa3N7uemh+wMBFhPcbCDDnL9tpkSMINwO
rssxfBfDT7366+EHpyPBun1FVBdv7n6UTB0qKAH0TIPaq6GCwoV0ImArdSDXQXC42vOErO/s/KCg
i1QFTwcDC2ygCHS+XwiYQlo82l4AtOq0p6jqK8gUhFWSiPWNkWeh/isU8VaG+ETOmrJ+I+0AdRR3
FItJP2ZDqMmJW2UZpMttCOdmfbULSkVp5VsFT9xc9oaUNL2yKSK9K9yw5gLsj8mIXqTS6YQ4H3AZ
BAm0a+3RUFIQ44VjY2gfYRAlE7ruiylvWm+Ax6X6Vk5ZFNuFKSTkPRCDcLCADwf0ZZNFSay4uFs7
0M3p6lRUiQP6jkB9ZuGIa8kSaKLvqQYO19Rtg0muHYFy0mNnhIBcSG1Ek7p4FNJR6zxzGDu1tg2d
jvljm5aI4a2EttlYWwVITuIttNdp+akAgVc4HZTWIxPSlGDtBL1vVjZQPTcErexsiEgFIq4aPSjz
z0ysjfJVaGOIQI3otTI/pgqfedfocascWomKHcBLmhFWO8gmTki10HYwxMpS5dxQ3rN0VIrOaTqt
R391rRgjmywqxBlk9NSqoIlbN2Mdg+idjiZYvxpM81PKBFkdnTKIa1OzTWbEfQHZxEHqnmIhVEZ0
DmNaW4sCkd494VhNTN1KtaEKb63ZK+p9PigF/UFjlmmHvhLKMMGvkF7ehWWstJUHuu0muolaomSK
3QNdYkBaqsuT4E3VQbHgjQobR+j+pmQwHqJKCPLnXDJT+jw0JC4Se0qkXNgIvciyg5EqORylgdxP
dwBx2ai6yMIqwU1XAgH5Ta3lHnM6NLCWWkZnpIGf6YmG5OSgS+NtNdYEkWZBA+JQPSFcYsZo8j0F
fXu3ySNkD2yovUvJQR4EzXgjTUlLT69LaJfZSUPFoHByBUh1ML3mFbYhjULS7HSWaHdjXbdOKIiB
8l1j3YCyhRrmAugbq0iujS1asVPlSCdqssLqw6Zud1EVpWlohwNq/Y+UAbtG8Dd6Gh+Vus870GLF
Q51vwLlZYt8XgQR5tEBEAHXM5TxC7zoqtfkNGpd4zoYBOzcA5N3n42gnWhjItiQP1bCZGjUVrHGk
irYN9DSvZTshZdm+T0xG6DNBfLOOe05dPE5DY0VEL6UPE4k9Rnd5IoSc7zuNoxp0d5U0lbE9FGKI
ohATij7WshdVKpt2B+H4YRShBqNHpI6etDCJEIgelAbM1uiwb3VCP2WFhLoM+vV+HF+qukqqj15j
sugPQwUgHI30jKi2EskxvqNXJFa/ZVqrRqA0DZW29rRiLOhREBW9cWWBiK3bimkaveekbu/w9eg+
lwsx6O6mBNXw3hpYE5ixw2SUyRKLRXIELIrB6la3k3QqasQgvVn1L2GIv3/JEQNSQHGCjIzgB2PU
7D4jptP0Nq5lAxiIygDPLjh+qBh2rp4g6Vlb0yT24ZNUtJ0toTNYfJBprchuNNUBcGotWsfSt0op
VC3jGS6hPdZjkqbf9KZrQHE2pobaAqpOpmnbdl00PUBwU6Opk6ejCQYKpW/yKD1UOjXazjKhvJHd
93rb08BuJl1gnZXoYx4ee5NVABJLdIi3oLkXNDfME1n4KCiLB5C1S5HaWOhukKU9Npse3Q9lHyc3
Gaji6ScU4Jq0dbUs3QY4UbJTNKxp7gqljJSDYvQAmChtNtRWK8ph8dqzvlE6u+u6tOmswEhYGYGj
tRLYn+CN/9OY/5skIwL67//3P3/oo15ozO/fyyL/25+y87uf//jjv/9DYh4I2b/j2kfr3T+l5fFj
fzcR6iD5/sUjSxB9/SktT9S/g1AEjzwDmUERyHNEeQ1QNNE//iaLfwcpBbpegUTn6UqN/BVp+fO3
KxIhAE6CPwwVRmC+QfI1e1OIQkANOHHztso3SJOLwH1R92QK7v+Ilv8rxwYu4rxt/vE3nhH4HUNz
EwhVZYDn8XbUkQqZxdD4fwbS1PbmLUNq9WfNnKBxu977z4zwKOgkLYEiWkECBUbIZKeVE0uOEttq
4vxnVvhsnlgphhDyRNlg3spQAhxu4alllLDXKATOIzZMGIoVAB5jxhRM10Ubd6IQNhFUmh4RlzEP
lbvsNpn6cHN9LPOVR8UCVQQkpbg8FtCzs5VvqNSUolix+0IWoZjLJrrJkxZdBUMqrryaeXLgdAeY
KEaqYC1G1YDX6Ob5qXiopDBGH/N9V5gq+Jeg0X6DUp58G4gFvYly9KUzcCa/aPowHbosjV+uD3WG
QYJsFT4AFVgUukQI06Egeb5uQdFNDRR2pftc31LBsCKhOqQAQGDMNIQAGs0OjRx5NXlK6BoZ6OXg
FdDZySaA0ACUX3DRmqj7UplGmR/kEGJmuM6GF7PZG9q93LyERmtTXOEr4z3PT/PxntmcE9BqYpFE
g5xnvkmmt1HoFOSKITRS0J+5VuAeLzOUvENAsYboYcrCNcjCeaLin+Y57ThSJXi7z47JpMQtQsUw
85Oq3gdj9dKxzlYGcdPHceyUUfYpV0y0JZArCxFmY5RWCkaz0sAfX4AXJHybAk8JkPv5gse4y6VW
llJfFpTbEbd3S/vXJiodMJD8msAobo+sfW7U8qgnwx6w4bu6o65R1E9aMjxkWuWYQrz2mF7aCVAU
1fEiw+G+yODhvAlAVhipT9XuXaPxfdzDh5jULXPBgRpA4jaJ+px12cpsnGdQ/pwMCQcPiwHC7jna
qSkbiZIkzXw6xV7DJW1yeOIxdjP1uS4YYk7z39mAICj/l8lZlnhKERPVJXYAmartOLxNoU+gNKhr
aKIA6QaF3ij0Xa2si1YSFubaYGdHHQT+hWoMWebjAahYLJnucwiwW5HS7xDLIWwl1GnDvIHaRoOQ
UMl/kFzYa2zaVa32YNSti+sMGGj9piwSTy3VHdLusTVKpUeV6scQ1YLdReJ9C6itVxfNphxgp2bZ
vVGBG6oM0g0ZcjS8km+MRaE99d1nAQVgNOThX9rCGXSQZ+XGRijrH9EoJKin1LchCXf9RG7xxDsY
NBwt8LJmCHLrYx6G300x30dN7HRlTWylRxQq0e9IOt8GFPzSanwckmIrCgp6qCdHKvO9UUnuQILn
Lsk3EdjRLDqAyLsaW+aghbW0Yzi72JAHJ25jEf16iTNGqRcZ+kujyodBNw8xaYkFeubXQMx3XQYl
hKoO7ohCPKnN8fbVh5dUY/thSBJLQwIAisn9pmRTYY2k3Mr60EFgTvKGsL9hYrwzDMEX9MgrMC+2
OtQ3LClX+nNn9xmHuyAxjW4nDalZ5QLzQkPUXrqin3zwMBUHeZrIwShE3U81of9LVTjcJeQroEG7
pYzA5sK7BKmcVoj6dd8IGuheSSbaYSVN/ZUjXXEYybCq+8g37fkFCtw/slJoy0eMhvrtuTuDN2MF
chdoAlSglZ5QcSPELdDqWokWfXmDmoyrZrGjaWxTCGC31UonzZp9FIO0TQWLaiCDlkrwwzT2V26a
S1ePHDjY65Ed5Wyt85SZUkykjElR+rT6qeJKAx+CzJ5IVNuN5poBNHxCv1cGS6RrZZ9ZQYS7NQIK
eR04Q94BhD+dT4oYxkmv4Q3kp3irH3jjmKcIcu3GotbsjHFsbJFi+0mBFr8pg9xvEnXqjolcaQcG
4iYXRB3aXo+j6lZjaQX+7LDdE5wWTxxo9/P6PMmXK4iPBSITuA0E2xfwJCPWxjIc1MKvzV3c/4yL
76HeHfrmFQpLFumZk3THUHyTclDSihWoCKbYUs1DA6aQIIASNE5Y1j72+ScNc7cU7VECr1Qau2oS
A3xxM4qxLRTj8/Wvnh2prxk2AZVDjQWLe1FXjJOwRJ/TVPqMtIdgovc0BlpnCAW64rVnddmvtTR4
hw/+JKH1bZ7UHmIQ9svKUPoKMmRI4RgAiaJdYi8acbo1hCS3pga+RZPichebZDwKUFBxAtUEZxPt
MofGI1l5UVxeJIDs4YmFjQX4HhQazreXpseQZ+ia0o+rb9OgPuQZs7O8shR9a0JXQ0y31yf7MjqA
PYQGiMRBiE/mcCVBDAugAjHZpjEpP8aiHe2WMOgAh7Xoge9k+iSTwGxqksIaukxYWYLF4aK8iI41
EQ/TORxMELu+USHN4Cu9mNtdj+ZXSQo8ZYyPUZ//RAY4sqrCXAlN5k8dnGEDoHIO1OJv2nlfZyNG
QSAg7ezHEZr+m9QBbHHFxOK8/jYx54gCmW9pBLTFJg4Ui8ibsQ9cUYX+dk+8UP7QkRgq4mRl8yyc
HNwM4Ko3UbLlCh/nmycrhLgYIrP05dz0e0NyjKF/DuVo5c5beNiof4gboysfrC3zR1wVh10h53rt
N5J618T5CM7/5rFIZQcX+20Zisc6JrsRySDLzMqHgUorL+JLv3b+AXxbnbyI06HMJmYYNWLLO7VB
+1SYO1WRoXEVxRrJdK+fER42nt+D3BqH2+G2ubzjoaossrhRIXgTQzaa1tuha3fMyLYt+sf+siko
RcBT8/XTxHnWIp7g/aayb3xII4eOkcWKB7iu6YWJ/BkG01r/0eWG4cIUuORNZIRQqpl5G6wu0pFN
2/ilVDhIRXqhDuhlvFZNvTwMKjorVJ5iQNIJoPXz5YrMIUaSaYQZtXaR5L9jcbrTh+SgKgZOPnWT
trmRxmHlOFwec26Wk23goCPhwD/rZJeAal1PRwlmKRvkHRqBo62oGPrb9SVbtAK2VLz70Dl28ezs
9bxhZYIlExh0eHvymAtrZJ9LBw5pExkEZmgL59Dm85FUSkxE1NMa38g+a7mwjaRCcQj8F8aT0JUO
K0GMkfuj4GeAAvz14Z2anh01ZQiq0DAwiYJkbMUpigApAhLsupGFfYiCr4wbD71iMvrvzseXl6Ve
1Uqn3ut9X+0lSc6eQ73RttgnbKVZ5NIUgjYR+GPA8SHxNveRQtKbzaQlsT+wafJamdWHXCp6r6wo
21wf1Yz44StiRwIGCnUa0GxgReLfcrIBSwoRV7EWBV8CJvE1VPrg0BVStYMeknQHHKP4Ta4hKlcl
4vgCptXKRrvm8KszqvauIAm97RQTL5oRS38jQEPGEVsVnCsKGd4BFG1B+FplwkoWZebr8MjAmQfw
ABckPB6mavbJYip3IboHfBa9UyALqDvW93RauR1ni3BhRT63QioV5ZIxF3wSRaoTl2pxP4SRcCOK
hfLXnABSgBgKZxdERAmqbjLLA1M8UHF89MrvUNocrSlY2bqz43/x+/zvT9a4atCVjna1yq/e2tIm
0X/4+fMtNLJCzwR8PplcPd0Uq3BWPv6Ty+3i+/mGOPl+WRV0MQSQzTfZvfHNRBdafwPBRsiJG6i+
kk1SeGhvIN+Z8HD9dKxN3MyntSoZi7IjlQ93KaGevCbfs/b7M8dVltkQQfkTC8PcBMxZazzWa78/
u10mhqeCyLAyObsl5EEM/7ONNYeZ6Saa74sWv49gy5LIbSmsuKeLQ/h1MnTAdkD6AW222QCasB3L
ThMq3zAeq2Izko3U/Li+xnwNLzfXv0zMKYNF2vepXoS135PRTUCX0nWGTYzvglxaOeK169ZWBvR1
i55sZYOgjD8xHEXkfc1iOzS7eq3tYs2EfH5aCiU1FVCYVH6g2zmxZemmY871USzvq99zNnNYUlKH
Um7ChBbaBQJoYWWW1n6f//3JLAVSqOa0xe8PdFtDwOfx+uevzRD/+5OflwQSS5RhyVlqx+AYQln9
r/Up8aoOd+m/Z2jmsgaapVqcGpVfP8kjvNPKAixuWnTvgIuKc8iQ2c8rdZ6YWtTgccFCB9gk3LiF
pac32rgJqrX7dnE1TozNvKDRCFkra3Xtm/qdoKFRbU0hanE9wGCE8BtpoAssYabnwMM0Se1Dn8RS
jf1IXoyoWNlTa0ZmeypkVGZZjkXPWO2VTH2s69ITTHElOFlcGcDJuGS0DB6hWXDSZawnk6jAY22M
yB40+16ZdkxdQaHy9b1wWqhl8XAbUqfzDJ/aN4KRa9heRNonwUH5ZK2jvVw/JUvLrnwljE0U3NF6
en5KMrlqWxSOa6Snj73hlemaatGagdntpyltCzFIGDBBEVC9xegSuT6CpVnCgxG0ZkjEYgjzEah1
iBlkpZ+9N4NbjBtptMpiBQm7tK+4AB+ydAAzXZAaB2kbsD5EFkXrboT0BQIHUFP7N8Yhg6sMvfFc
WHbmrwwzNcI+Qz6XVuJjwuhtEbY/olAEyxBPK183trQq5MTYzLVEZddXoYC8tar/sGTz4/qvLy7J
ya/PlmQKoXiU9WnpT4ajhbsgdkzVabuVQ7hoBUyyaPxAUfECiw4i4qQcWVj5kxvFd0b0g9AXJq/c
IosTBXFJdFCqEIefPwhRdmm7spSw8HRfeoq2suiL++rk5+Xz48eMpp9EQSz9HPrXiezjourWlJqX
bUAlGrsXb9p5MZhlqOTJZCz9EBpBIwOpMAjwmR5vri/68kz9y8w8TMT9pAFQADMpIpGMPU7VmiTr
V5Q2d4iockHsGuQYcImzI6K3GZTDugBVBH3blpvI3KmG18SAY1td7WYfUutcH9Pi1J0YnB2TOAIL
ZVbDYIses+QuEu2s2F43sbiLTR1JIc6EA3K/8x2gquBrUXKYEERLGmUrrX5Wqg7miOtmlkfy28xs
o+G0q0wHgalPgsCelMTpmwRY5DXewKVN8NVSDZJnWQUA4Xw0gEENU08j7DX5aeowoujX9XGsGJin
s3WtH2howIDxGRc3CvlrSZmviA5sa2iy5SqWwKqff7+oZpkkhfCLhuIZ2jZDGVdZWfDlEfw2MZ+i
iI6tJGWlXwj3JvvI1nqkuXOdH5LfQ0Al73wIpFRVo9dQyQi10pIzCl7owkYXhxV01pCtXSRL+woB
HQomQGvpF5zeDTCzPcrthQ8gRZX8wPs2A7Xo9TVfOiInNvTZEekbque4MgufKTYh3ydwpBI3UNba
WgGM+eoGuJi838OZV6F0cdSmAGG2X3QPcRU6Yv+t1o5T6Rblp9A1NooIpXLb9vfJ9BiZn2OXekEo
W6hlkuQYhJ7ZvaJ1xWrLbV7vxiGyJBUL0L2SQbfbkZejfwTJbdiDZSf40Mhz3vtS/znWT2AdtoT8
V9sdgRwBWOJRMQ+AEFu9wTXtn+PWy8dtQm9k/GbCbql6l7B7IfCj4Tgqn23nxynaBXTo4WTAGvWP
sfZOM/Qt1VZnvPbGQ1hsAVS0deFzyg56CFjdXiwhsX5j0kMHQiMa7aLwsUB9UwwAhgc4/Y5ATbVl
R218CHoZNGeVZeSbkhwTNEIBx24z4k4CyBK+5w0YXatjI3tUfi67EdyE7wWD3gp0SxXtRiweUsJ7
8ymgzKUl1RAv/t5I78Z4zIKDyDZ6A7zIRwAseIYip0gTr8hiG8Vz0ygPQuM35E6I3sfmNRH1fTX+
SIp90aQeAV9nP/RWVPua7padP9at3VCcK91J9G/RQGyWPo1w3VEDAPm3dpCsPNnJ1AnYc6kcAKs3
oPoo7hX2SMOHsXWR9bQN5eb/c3RdO5LiUPSLkMiGV2Ll3NXhBXUag02wwWDg6/f0PuxKI42muyhz
fe+5Jwhwkln9AuIYvogE3OL3hsI0qKzvpswG/9nU1x4zX5HV3ldQnMzqu0ZGkA9ut5m2Zr11BaJY
PER54yuxW/jqkTWqoZIuQV6g1XEqno63tWVOVNrOW7QsvLUjd2bRNN8luWiNCIfmu+D3RsH/z9WR
7rO1gB7/smicrT8alyKJj6fuek8+PgbzIOojx8fzGeifRj5akKKY8DkzAC6nahERcyFfGa9BVSad
uBT6wP05GsW3tng0+04Ox86IzJepvFfGxzxkosvM4EyQtuWJCUvXh7HmfnjruxfSlTltwGgoj8X8
bwq2yrytSCyg4DK1LtItmxff7yKjq/7I1RujeWB/tMqDxz9mdcLjkkZWFQdQzQjyWOt5iaCwikZ5
N8qdmt6qKSVlLpuvxr2NlhMvFCRt+x8LHzBGj/X61althZQsO8d2OlLdebV1tAYHd7l3+PB8/JqQ
8mlYBzWz2NU+9n5T1AVWJPDaLUkPkkR9cEBTQXQUZA8czvxKbcb5YmFwCD/s7hAaO2rgnTvqOmNm
CKz26tRj4gz57G9GZ7e2B+JkI7nz5deWF7N4dOHJgc5EBFBOtEgeTyZaRmKlkbO+8Qaxb2bSuS8g
My0yx05ZVAcaHgayV/McmW4Xt37aTBcZ3gMT8h6wsbDb6KoMcJ7kAoHKJAnaAzXSYd31cFtDSfec
i8UfrsqVeZFz7oLP6ELfY9+94Kf0rGgAN0s8SvZdiX82LJKKIqJFTBGas4ohH3ji6zt1DJzA13lE
UiWC4YLiQ4wgU7h+TEY4oaxZr07K3PnwavSsreTPcN1O3saQmc+3qvudrJNbXebut7EORviQfIqH
okyGlcM28M2hMK/MarbnyykcT02YBM7JmOa4NxLbfoj6Xgc7GxIwexvaL76Jinat3NRSMyIGeTx7
0Cm3BnbicGw2mqg2eTTYO1LsZf+sJxr1fyoyo81Cq4tdfDYsLXagaqSLR8+g+wE51o8qSEv26UOy
2Q5vGpg7MnljIhEAS3IBVYgxugkoWylg58SFnWpYftcQ33HvW4rMC9Le2nHnzFcD3r03Y/40/J1Y
dgFc7Jv56k6X1cayd3hxu4TyZCzLmK6w7m5+vb5PluZAAWVCwNKTk4FcepdfDH4JUZDL6h/SSsHC
K+M53AfCSAOZr9pJJbXx7RaxIuqHg39WrmfbG5KiXiPt1yfD3Sm9A9szkXqK4XufVNW2QSwikMao
hpih6VOLHYf56DtHc/xwvWswXg16gdVOQtRDMdBsevBm1JhI74XPXyZ0U+CIRbCjy5GhkZfGtq+n
22Dd/bC+he1zdd+Vcy58f+tOP7zBso8aMiEOrhlA86SrdgKMo8ll2M+IxGdFZHfIIW37k7W28cIL
PF/wVEo7Wvo1kmAAtzWULB55WLzZNF55MgmDFO1k0lOnn2X4sMXeVb+uLeORWtlSwYMVuNpUfDHL
zUp3yCz/wNinKl/MOXgP3W/FLq19k7Md+2Dp9W0WrEtWdWRL/Y1p7/R0oi10m1fLS9may3oH6U80
Lo9ZXh0NNc4ltN4aGzzYfY17JGwil+wrUiQNlPpqT8gHHf+5IIoaO8O9Bz3ux7mMjGDjlReuD9TK
Vycf14+QvJby3fS203px5G0Yvxr7hhT7zDfeAvFbsd+qHlPYvad1uMRgJ0dLV8dTaOGG/J6Kd39Z
o6G8mxNaqD2trozu3FlufPJovSsVuJJfpLpxD4sj0Ay0+KVos6hxL2oZu/UuaK5esRvDMbKRMzka
Mub1JuyGzDPOdT0jXjCMSCMiEvADMTZWk43TQ9uo0+IuvEPpLKAl/rZ0r6dvD9WrRlUFF3TCTOW9
VKPclDixbKbxTDWGOzMZurvnvM4BCK3sn19dzVrAHndHtAS1uNpaZpU13cWb3piBf22p0hn+uS0u
GrXr4AZGFzQD+iT1frGvpjy0xY6EoDHsHPcwk7RnOu3DszkgVtaY8o74Se1TOMydCZTHqPrFeBzW
s19dLBTv8O5IN3JGKxrtYdv9KddCDDgOyYu1gQeY3obGC8JgNoE8VZV3ZW4b+1MY21TFNfvpoN2a
xjoR4n2gm2kBG/VVy5M566RwPgwjxKIAnYB2ksne+AqltgEjYv2z4om1eqm9w8jcDXdyMLF2VJWx
z9zYH6y9zVDMUF/+JFMOOIkgA8U9+G4GmsEJMx4NReQbVVQAsQrsG1aROAKfQVvn0AFmNdcZbsAE
UlI4rovXIvwhOIXDAocBukazblPLvwwUBQXqL+F9V+wJLltUVO6mBuhZrtjMj6lltVe/3nUwJIDj
/jTsQ1j1oUM5GFAoBubD9B7OgtwI81kPH2SKaxpE3voWIiCsdg8rDkYTvGr0Zob3qwsYpCrYvdh3
Ezx6t2fobdRtFmFST+BjLpdaWPEwHExRg0P87LxYdTCwXYeE/ama7SfOTC1h/mvcQt5Gev6Zl1NX
XF2xH/8+PQEnGklliAePvOlfj2upXtbMgslY0PsZTLPw59Pqvtp6U42fQw+HPA8aUvaB+hgT51uw
m8OewkkLchLdzQKTcOzq04p7ocUV2OOm/FeQfUed7Yp8Sj/v9BgL9WDjKeB+hK1taq2I0+pfmgYS
1fJHTl+U4l72UjdIff/F0auKFO++HZk19tukmkhSnPwxLST252AwQr86D6/L8ls7sPHEI+dLNkuF
24wBv9+XFYs13DbD0YPD5pSUxQpmI0e7UEcU1sgBOcw0Lwq0Es6z0psSsH/gnyQ4FoHC47afg8xG
tNPhmizLS+AWuLbmuEWME/depbxY6Ojabo4qKOcgSo6FceGoYyVmj3YbOKAMjSfOkC7DnsptdjVC
0L3hYK9uvMxO4o0TvHVOpYMUZ7xH4VpFDpR4XXk3wi5yYOuw9D8OvYXkIxi/7LBOwJXo3H8eAp3s
l8o9GMOn1u+cmNHQ34zhXnr7alBR55y00lBQapDA63QlIIjci4aBBo9IcqieLeiu5vmXlXUCIVOi
kRoX3LtmjXrsCAb6ZoseLRicBkAE0DplkpxNYSbF7CaO8lBQ9yvmBu62SWPVkWH0KI5vDX01hxus
n6I22FgFpJst2ueTYW/X/l3MUz62exRx1WarEIcWhXCQ2NgNx4rpyFqaZETphIVNPDBQ4GUQjxBL
+OkEOLaXmwBWFMX6UVEHDSZoMOYYDSD2/6mQPb3EazXGs3obK7iAMBce7TmVB6c6NcOVLHdbbFmx
7RQ6sqlOOtjym+7Nsu2o8M2NwQ8uRj3xojgUCge3xfOeE128OcsUO1zHZfBoFxUxMFMmBr57P8PB
p4n7kkZT9cINhtFpSn1rihkc0Qb+2ztna0AKIBqGCo4k8H5sf1vnUowbrj8Xua38zICPPSEpuPUJ
AZAGhseBD0viOLmHsumdJPNPfqkvLKCHprjY6lgGOxXaOcirV9/wExcfmHgHBX/28lCEG852E4ws
3X1HjoG/Hd2PVfWxASZ+XaCp7zHfhU2yWEZeWdhcI6VvdKFixfRbs6R31wReMGmLjItxwmUYQk/v
g/f9MoUYUAVioMYJlBD0x/QwF5vKWC+yRVqLcVuWfRE64AvMudNtrO48W29192OK77V3NpCORo70
0gUGS1SdhtJAGcKvhDwNheQld2jSYPVzWj1WciYm+NRetw37ox1kJctWc784YyQrFfnD11geJpCB
lYnUVrTgy6jOFIHoEjXNl9taIytb6ES2gA1xbBxWbomB2uRhi+dlEIlHoXi3/G1VPOzmPsi8wTaa
6xeMYB3fe+DVEHRZOJaJgxdeys/e+Wn0UXbvFRwKlDAjAYitxt9ZQxyuo79AWmFBXoLYqknIzBaz
FQVLcDdQHY3FSlogQcw+hBiX1hrvGMzmMWogqi3yig/qpPWwU/59rg6LmYmhSxbzIe3vbj6T+sLo
eyn/Zhe/BNoKvyOBKLDG3Lc+RP5HPNlUNW1ug8BNB4Jr7hd0rQy+CQkiKiLWbefJ2RZNl8IJLvEN
0Lf99rsDvdd6kG7DQzB8mn+sksmEL6K0eeT015YfGfjOhH9yd7BSu6isrCjdV+5mVWXEUAfjDevn
fxr/2X9/gFYQf10catb8GH2YzUuRceIeTcM7CBgTFK9wb0ox62YBw0TIp4gBVfGHDxter11lRQsu
jMl+NhKzmw97P5FNATmPY5uYVlNFdamrITbmzvzVQpOjpt6P7II1HVf4HvFgII+p0V06t1URSw8M
fDtFGmw82vhJYPYWbI2hvt83w+/fN2si82+egMkPkEXLbzPY287vPBoxCaqoVHMuO72fy3FbK579
gQgVvZT1X5jmp+leJnGZZzcmeOtgS2YC0SeJaGFdaa2xqOErkFN9XhnPPMxOHNqcSd6LMFXtR1gy
GKJWmTE9a4AGoh6jKrg7QaYANgmd1cvZpYiyuTXsSOdvR6UjwrQK+1SWGEoma7tQulvXV4+BFeC0
RzTvEoOpqnNYuY7rTggkxMr2sHh3CTOY8azEkswcjxeltEcTtLQngtiacH71zJuFZF6f3iv0WA2s
LEbgICXBw0FLN4VnZaWB9yWCY1UgYk4+Fbpm6NXiCdmMFlUwNUCp8p8ur/eqZXEnX/UsEgW3YzWV
kP0hZtRdrjrYMpi7N/ajg0Qe5K5YFDCGkB8tELPKvTntG++f3f+Dechuwv1eFhG3qOS19SvQ5HYD
Er1KK1vRzQ7tEmncQciPSZp6SCt2XCxoOWUEAFCYaQEQ1Eb/7k1BDB/v86BhVsPCfcgAD6FVKg19
9tsdJpYar6/PYdY+IdsO8d/wGq3fGStOHC2M9raKvw6FggNqbiNXLNDiz08AtNgKhY1n0jhK7uHu
4buAP4SZr2EqwzaCu+MfYjO1Z2WnKnTTAXN/MT01uiopzg66Ma96GXFLt802VOeiOgZmjZ7s3OOt
WKYl6uiA1mXrr6mAo0Lw4pnAALpt4I0RUXu/xhhn7kYbGQi+jFzZx4X+EfYBdA7AWGs81HgAHrzD
gdBY5ZTN9nn08FaHVzJdB5Ety3YAOlVJhjSIJvpLwOYMyqkQeMR84Hxn+TtPPlBWI9XD0LD+tY0N
sZ+F3lrel0LiiMxc+WX2WJnRvTNuRfGYp9eguI+4AMN+G1Snqc78as/NOukJT6U8h2ODksMip0NQ
q2cevaV+gQ4W4iAJq9AK57mNB/3jejqq1s3kIQyL8MTTXRLwfClepYuKiUPn+WcqMPXBEVDB4KHy
lxePweMNGbs63K3GbqG/E6zF0YatuKVGr0/GTl4cn7/ZuC6AbZlOVM43l7MEnhORbT8J5NoF8EIy
fnT2mg5lmHKnTyw6JnWfS1zGDDTUaisDAJtiyv6A6AClHBvpvJ2h0kPIukYn0iGWRXYviN6Lp2KL
oSWZTSC7+n2ycAA0P1XUQvOKIZ69SQ/esyjUpYOa3eOhXUv0TKX1W9rItPuo4QIC/KeYPmSdQ5Hp
AluzyBC5miemONnsrIouNsstPG4iH+mItnk2vT6yfPtsL05E1bmif8z7wzS/KTe8V7OI/Wrj4GVf
xZoofpBsv85GXDvWoXMGwJJ7gXsY7qm4HkI0ElUa6GNN2K4LPt2pi22T5d14GcMDYElAa/KIXiEV
5GNarbQnA6q/2gv0HSQcNl2HSJPlUg7PiVzbuUthORI7oo6xXEc1e6AaRA19dBwtJC4cGxkXTm4S
xEA0O7d9G8HRLEYR6yopAV4AySnJQ0IwzDY+DggQhcLITAM6Rwsh0XhrjPW0avcEZ8DIEv1e8Xlr
QR3v4azyLjH1jA6V/owqjA3n4lD9XqCrDkuonTD3T73+Kmpc0XMH/0DbSRnBvzMBPAuCPQP6NYmz
Ve/HWaHHOlnBrivcCzRtNWxDBABB/FM+PUFtFtGm3Cw9nE1e/4qMFZ57x0+GFh2LM6CTbNBuj5ER
eoepMkGVUMnc5b6rMwqd1Szh34ZEA2XC6WzXVI9K4gxBvsqRZ4aJXWww6SIKCJEqf+/dubHO0AhH
gYs6PW61kJENVDas3lf6ulCS4LigNWw2NOh2nGCx2YJu/ElC3LDibcZAObE3t/wc5jCdIeTzEaXC
+i+YC8WubBIPMh+UoaQwFX4LfG+FOFkD5j8qYmf5LDm8aAikK81+0hlzf+DBkvcg9TdERiBTbeFm
gzXDCYB97xsYF04wsW0Q1uiveOVxGwkWSY2wCorut4zhcottIJxGvmEFhVsDD8raWcVjEixpQAxm
wffi9jCQAZZBLmA3ZOvaJZ6zxiroN2vpXvvhjkWJseiYlYiGMD9o+BxCjfTLCUuKH7tx4xBdyrIZ
yMHynuCZvHguGiNM8m51dYAphf2D8yvBbcvQWTgXYzzJGio489DW/yiSGgzGc2rmRTBn7mBggeuC
fGTGAihmI4doVjBwcoBMAL4ZWYnoCGwf0FA2UOsu7BVMsoz+pYoOfdy5Z7dZb00IPHLBO02R0m0n
7VRsOsCQYSvSYRYZHdtdW5f3Ah1NX/k/sh5yhRkUmsONOYVp7Sw3ZAMAErISbMkB+b8XzptnJE5X
gFUZ3k3ExSk0esG6obBZJz09oHRhSt4Q9vUX0qMnNxq4yIUncrgH5b68Bz7maz+IlQHPXOCFtOLb
tfS3c3jW7NTb30MJxx/0u2t5DdSUSNUn9sA/CT0ULc7am4eFWPVh03/ecufFjI1XATWOGXvmt12+
azhkBpgHkZAImPKtAHo89J/VPEQ+Bv6yeKK81Mt9NX4k8NruusAOq5MQGdfxPP7TxckQ+YQjBIeo
Q+1gEOp1akA+tQabkX/1y77yMSHmVfDZth2eKqLqcVIXDAmrunqTlQEzTUwO5y8lgWGLbYm7w6NA
OD18k/6HO+FnwybKdmLIpbB0w0TCXhj8lULY2dclYK0FX39vRKqB3+PU7Y1+YyCdp/rhbIFMO8wK
fERJkXqOX3Met26/HlYX5cz3ssY/kuGtrnCYm7jGyqJBzzurvRqB3HVbDX61w6xkXHZ1+OUYAN9K
vi86uuu8MnHwyDx0T7q+6cCO1v7G5q03PUPFMLv6+IBok0BeWYt+uxK0ITgaLbdSzGEH/icu4F3W
YfDr3U/dfKoKFiIO8g78O6nvpVj3Nj/0xMrHennjoZEsdY3ZsNrWwABgfgXwpFJpPwEymAFD+n0T
e8MEQKRF6joQx8guc09VmfTDDMmorqwymAVHA6A6goGlbV5H78txvzTbOfbWdrKFo4EEaCkDJK34
W6ZfiXkN9LUfj4HzbreXytF5DWGstLeM2mhi9jMAZo/szP4Bhm/suNirGhHFEYIcZzNpqOstP0Ke
UWS5Gyf8lMbewQUfQr86Spq2GBE8YDBc/ZaLt3GEyurgU9RBXJExHfFTTBnDtQiYG+7eArUe76IN
D8AGQIUd3uTw1EWZFeu2qp54bMXAPj3j6Fg7OBolM1Fxu3oJr8kzXMgZ1xY2e419JTA9c23jxPk/
aw0+QpiHJ51dHg1ufxmrl8PJ7AmWyyedRRoQFGHlAAppeG4t+jr41pFA2mYOHc53AaQe2G3Jy7fJ
4ilwYpwuc+9WWEa63t1YwyteXUyFuHyJi5bKZh+jg2OJ9S/MD2CYDi+5Xd+1AI0ebocX3cLSQ7Jj
P/kZvoez4sACSjODixxWPlN9CTjcN9kMLBSjxhp2IjPtMIWz165d5jd3BoAacpC6HfHW/K0RRdPv
Kwo7F2PYNKGdhQU2k27bfTdkOkgX5v6YzUfqbkbIeeDWc+4kSotVwcVGmhk8dFJR+zeweoEiqfs6
B/9W4JyqQY0hTc4crJkZB8Q27P60MXD2c86tIA9R2huXFZgbWi8p7PZJZpG3zbBtGuyOWJ/0uHm6
AtsyB+0ShG5Zado/cPjLRxlisoJ3SqwDQMkG/+Je1cGyH7dgUW1muJUvfXOjfp3CRSGaPbROBKMw
8Tf90uSd8C4NBei0aHIqqfxi+F8UBhCw1Oys8b6rFqI2z97olv4TE7ambrUtzXav/eAC6zPxt9B5
5TI8wzsh76HqbYb5iabERMLndAWdbMPX8SGxprWgVI18bW2xxq7RSrtfBnYCK4NRgwqWR7dUK9q+
pcY6zd5YdN3Yeq8LFNVp+YKO6tqJ5cyol/UMZ5ssPua2EX65lZVzx9hNa4Bui+UBYP/KMjO/wWzb
ePV5QBtvtf3ZXPhrHYYPqzYeEzWjjlsg51jh3rTn1B9Jxnp5qVvxlOGKeQ4xUcgqP/KCb8MAgGMJ
VLDgcOdvKEqJW6EhHK8EKUuqEQfbYl+Lb+8cx94QzNteCJQFxx6beAsIA3/0o8zKetzONbku6FL9
FtNqgJNdejKZMY/B7u5puA1upX7fiPaujWAr8Z041ozybyLRqenqq5i7r0kFL/4iZ1Dqjcwx+nM4
oNUY5g2cynIkal2qdiqx/KjvtGM3g9jpOHYHc2wIOAVYPwXGeMTJOVsLPIUt/JTG+lKG9zLMc4bD
ekSZgcfOOt471W8Gu3uuZXiEeR7WsfNFGzy1Joi4OJgPaul/ncq+6Kl8w4YY/II1X5pmixVH6k7L
U9ojBrLlMhn9Vo5Yb7jwyPL71AO4L6wgmZRzC93/DRnGDyaaY6+Nj2Z04XyBZjZsQem38BwHbGyQ
NjhE3mJ+wYwLEHIjj6NvHeZ+ipySZu1U5VPhbvzCOHUAdFs9vIWNuytMOLxSzC5tAcdCv532tuI/
01RtJPrSidPH0nYPZvxdpaWVtmt3bjGzWc34vo6uBU+B5t2WxcmW+gR/zV9i2GXMTet9Kljmj3pj
SZCe+4YnEFP82Kv3Dvu9IK2LOR3qnkSw45VRW1ZP4izHqgJKA23e1ejLBMyi3QyzxVpQFFLv5DbL
nk/e1QJB1LX5xpFhigkmYxitLDK+mTaA5kFeVDf3sc3pueu8LZ0KBEFVxUYp+8C1t1PKg30J343m
fGXd+AZfxE23VlU8Tu0XQm0O6Gd+TOl897g/gtLZaeZjLodLIexge2DHglQnCFteCo9ltNb7ruCn
3lDXgI231cAaeWl5hnUB+qRlX9vs1S2QDlcDimFdc2p7AEi1dQoFusWWnTvDeFYWtkwKICMz7vXg
77FRwJjs0XffWrdgmwATDI9DYe49VsfDyjZQ155BMbz74/zSFuW1meCMXRhJV2oArGWx8el8rgIG
qbQ738jIJKTaWC+64S5YnUOLhSze/I+JAIoslju6niWBeHZTBgZMcTXmSdJ/I5pjSX2H+nGFDUVM
Jhv2D4Xaw1/+RD3+HAXkGMo238tq3NmUoBuVxhARWuShpnfi6J0Hd9NIe8t304cgg5CvckUPXoUl
wg8JPdpTic2JU6P2F89mMHf9WL3Bj2Zj+calDYACWRI7P7t4wK7LArriGFHbYtaCD6fXWZk18pdq
8m6azIe5WX96y7+GdX2Fw1gk7AB+TOQ1KFcs96q7ZSB9253h2eJgeQCn/NL79meJNRRZXtGAJ+Fo
7rkMvmYx5zUHnmN7YINVidHbKU4XWiXHjqyuO1sU1j3MBSiIdW0kljbvJHbcVrCvePHhcMj+LdqD
kIUIdeg2ATroJoaD1U85FvBxnsF0YfTmq+JntIILDZfcLkTW1x5mwSkrLbBKCljcq1Cf5mU4dWZ7
Bk6/Mc0hVhqgbE83ng3DRUgoLyBAGnHZY3QIjK12zDXxfL2pV3MDj5An0SBTif7oVO0nbXwSQbMv
gVA2uxKQ+6Qs4GEiLeY/X30gHsTpssBdz4XnZn9Hpg/5odY1+G16Vyidtp67X0Zw4qRKKTb33Lcz
5QOeW2mKmK/zACITerC9I+lpYggtbJrmA9a7/8Zi/REjhlXVH124BSnIa1wGZJ1W7leBnnK1jSHp
5+WoFvqsAuSVt2QbFNhbt9NLpzDWaWYmhhYHjeWpVYF0FdTZyNELA16LhhUNTE9iomRaEZqaTp8y
OuxW2OUrshz9bsKG2q7yefFzLulD2V1auQZAxPKsg+IbqVnpAi8Zp3UflrOe2oGkXf3/IANLlMEG
EozIsJn9Q7ADi4qyx4qJJLO0d/5YgJw3wpAH/kPOlLERVldgmPgd+RyHNfOn4cmX4YP3Jhy46Fsx
weu1pRu4tLyz1fpBaOcZ0EGmcKybDrl1bv1AUvinpOzs4ZsX3QpKh4dXgRFoGhGhAX8JWKYOrTpZ
HdDMBolXXfFSImCzM9XX/NdAghK5g/I4Nc1Q4aGgBTREprz53AByhKFaZhRFogO+GZzuJqwxb7AX
KjA8wvq0BnhCMdv0IhH0EgTLH/FhoqDkLW+snTINZl83YJ9bX7CAcutDN+wWsXOkzIzq1ilEb+Fr
gw2XNcFPWwz4co6y+mej7JVY0DnjySl+rO49hLWp8j467MerMNj4RofXGeZVABEG8cqLUwjEQLTB
ti6dCPsDY74AAUvNQGeGPK9eCG7nPVQnnwLCwAAxO8gpAQNrMuysQlNbYgbmNbbNWGt3IPEJy0/r
2kycWR8Iqn2g0pW12OhvFHnoIRvWHkg46so8JhXmHrea8hasrCEoYuLMsUQGAbH++eOXAIQHd9mI
jKBzjO/071PxLzIN+YSuxymyeXxw8NjaOzxlgfCqaHTHvLY+bXxdS5sJkBUoTLsa6+J7YdzTt9ml
ce/NGHa+W7jCGauTWDJnVg8fmF2PgYX9LbhEjQ/TRCE8xuRPqD7gnB83+sf/cxhj56kHfIN3gQzo
uoS1awxsZv7yW/S7wu+D/rEH+lsVmafBIcJTdynkZyBKwTZhGwCwmoxmU/xBt8Ud5soUsFfDXxe0
pLP/5RrVxhiWWNpFvILT1wGgsKy7FufVvdcgIPghvslXFxXvz9g2XHY91wjRtkDVg7OLFwks2Lnz
cOBr1mvMXr8etiMU0UABf7bhfgIJFF8pGF+/oQVEp4or2BSXhosT+TOYII2RBVALPl234BPiIaB7
oJOTCWocKV4dWeQUH360L9Kc4tWcgX8i7sv95/zH0Xktt40sYfiJUIUcbkkwR1EiReoGZYkSch6E
wdPvx71w1R77WGYY9HT/qZtV2X+a1q8IaNlHbxm7e5CLQv+xjaedngNnlcLfOSmVnOU+Cm1d7CBb
ECulGPyyyddTdxxykxZBX2YEgFA9SMxcuETJWMpVIQ+Nm28eU1NYUt5nnxbbo1KqDUrUKXmrqiNr
pfwUsV2Yr93xG5rNnDhh9Z/Uf8foUQ3Jsp+uMgMB70Daom2hfxbd51geqvSqKcl7qb1XwwvwOkaA
57H5YuOCVZpPWw/OUm2GZQuD4Sq7LD2YwzCzzGHl9uiVeJqy4FhI5FPqrjUnuPIfgR4sVtbB8Fq5
sw05n33wXselb0YWQBFCNdeZ1wCyJvVfiovWHbwmJQqI6wa8yIXMM9yWth4SiF1+Pfufk7Hg8Fp+
PtzM4FtDtRaWdyUPV7oLFV7kc4btwnlvqUuZcum5a5RkFY503+rfpBVEb59c8SzpVQoNAYe1QRwO
+vnPDG9N+y9E6lRawNg/SSH8Hl+b10C/kw/ffDr6W8ZUpgV7RflFPc3etc8i3k/5evAOpkkwXwZq
auxaqJQkv4U5AwQ2lvFUDt9td6ua1q+AoAmNDpzvrFUprNtUPRLMhmjR710WuUVgFDfP9R3zSQoY
2OvJTIn1pg0rkG92LP8Mx3ExlOe+1PjPfdwhtHyaYAthfo/rn5cAMlMBH1CWlMr3ONnzYKR5NrgT
oTUqwYq/R2q9y+aiu7WvZf18QGydhDeD41xwRWatAmr2UzTA5V9S5zeyfy2ccl286eKcehUU3GPo
Ul+C/pRK7+vjnXzRWVSPfubspvgUoPclfd6z3tTo2Gm/NjqGUf8lMdS3+R7D8Vfge+ynx2vEjTmE
pjTnWquwaA6RrLUO4u+iTZG7Bwhshxlz7SyRz1L5ikaEv1PJc8qdyBtHr5ufBPh3lfxZ2Z2UVBQh
EXRpBs96V0FIzJ0NiCRtIKMphz98qAKxGiSJK28DnGvgFX5VZ/MufbbFv0angSKLP+sq8DOiBWW6
EtOmGfir4mmI7xdL4IlppgI7J8M6NArfSAGZPuryQ6Xp9P6a6W1Q1kW6UYcFoOCMLJL1SxM1RTnr
CQ5NblBzQp9EWjX4crR1MnyN2Xoq0LA71CnXXZCFDXXw5cE8deZVKuVuVJ6T/e11eydAX8rn1SOR
cG2wKxKYxHEsvZUdqEud0HrDuBB3S4/4JbRp5hUf9vhLqMpdlKhJjk5WrePK3AwZwKhKaxvfLTNY
aqaxyJN/irIJ06sY3nSXv0NiAhpUE1Vl1VBO+aE1fV3LLdnMOwtJUfjTBP/68FeNOBU20vjylij2
3oxMpAZblWUmBgfMQUXdynium6wzy+15jogl7E2/TwLfVT+dtF2kvOE6QzHZX1tEveQv6sPKENra
UuJlNZw8711LHX/iUZrYzGMAGdV/SvIx1T9j/pWm1A9moLH+jS057zIC+uU/0yOSEnichilnZseq
Pxn/6lFdGNE46zkffbnV5c4OljW8frquCfPzpnHZRcUMdo0MwqPTQklka3Nk9ojAUFB4FObeq3ZZ
riyDDOjZ/VCNO0P7THWgJfvO1+WHq70jF547U7YSJjh3KNZR8Fvq3bHviEyntCk2lQgzSBr9dM4h
Ht8Hj+xNUnbYNwC6Sr3JP5Nx9aK9pfZTIirT20OfyZlRHcVwLrlUI1HO4QJ8F0Yjtvp1nR91k+ey
+BLOPqkfivbXcoyd5q0ZtwUpwAh0SuurwatbiVua7PkCZ4E0yCymeDLD632+aF0Tmvcky2077lTx
LkGmvVzORfCHdM1RKrqw89RyR9mPIrnb9rFzb8qr+jYMGufQAUcWKpwx6lPpvWKloHISmLyKJ3il
1p/FdNBwRDgpB9Ot5p18STWr+UuTKqzcf1H/WUlbgMRJ7U9a9el67+nLZVC81yxHEZtAuwrOIg3X
nEUD89pcFZTmAI+EZc3N8aVnqzYqs7/xYcfH0tyb5V6y4MOlkAKI6PGeuy+neSi5zJUU+Wx0Gcx9
xQtKoLhIkW/g/Ux4t7ARvBmkBMNtmBA0aqeALqdstkSsLRy3XZIANysGqDrXV6AfC3fHuEfa7daI
3u1yl4GpjFyyA+yu2c4U/VBn31W7rpHExe5FLeqFyQgXRXdDQGXjy2+QK4tHX5+tpn5nue6MXRlg
/afeZB1RsA7sT5OF4ZX+MYAuhCZs8Boih0T/P4fOLjF7PvSnQ4M2hEyS0y1xtRVYTMPw6cbWbNDJ
BubLhm2dtw60H9w92WpWO72BDuJEodio97IGeE3OJk1flX5T04x09Spi7ktw066mwl26Bdd286GM
35mAvMaKNry/cjHlRNPoQaCOsEhomBsbc9S7zhKYtjsI5aBBRbJqZ5baglU7f1H/V/I3su4gXf6x
4j7WP//v+SiSpQHFEvGABOEevjmhw6FuYBPLonNRIl9/NPITGicER9da5s9xwl3xF8tdzRMrh2Df
dPbBTnSE6gwErHFTL63LlxA2y97ZdQykDaVEtw4QLHJ8AmD6pkHhdzR+83s0d6M+8UB+JIE21/j2
kv6MoDBBS2K+lclZT1sah7M13kT3JopokSSnoEx8gP+iuhbjl2Ofp1xweSCTCD6qMfId9IBdfa7z
RzT+E8rNNS9Zva61flm36U51zpkFKZTflepe2ibJs986T1FIO54i5MJUkTiXgHFDH+nvyPiFTGv6
9WAAX6DJfB8rbqT6p/f2YbhzjIPj3ZPuBrXs9gjFPK77XcTTaieLQdLaBfOiGvnJ5axCq9aMnKKO
BAp2qjphN0/N7dAeY+MtlG86IxaGD/sksTFHHJeGQ/zhKStZhEsNGMWFynOk+2EK3Fad73iXvjjm
KMOYt9v8n2q969Oxd9mXV7oLI+Xm1j44nJV1T5yf2D3bwZlHvRy3Vb4fWz6kBGEZxgy9+dPzS5te
TB2g81srU5TX4arqkboMm6b+6NNmUYM5mg2MwnjtQGKR5nT2RboNK3+IF50ury9Ab+jyxnRhVt6h
lCfPQEqYhmvhjotJI8uvvGsotl+Pj5v8IC1fqLG1cOPB96L31y5ytQIjG5GGtgu9GcgUxgWACFc9
5YgjepY6luM68H4b5dHSqba0UGyyQcfv4lUSHLlzGf0kpKMnGVN6sTc9zFc7A5ouiLYOPsACjExB
1wEjHCCujVN1McUj+ph4bvb6MkIaF3r2MugGf4i4cdMJgQ4dY5PzCuJLqGirnGjRghU2lcmusPKa
jNKPTGXulqsGwdbrDk7HZS5WHfUchWrzwu5ZfBZ0f7lzMZW7RXJy3/9lBFhXMf0YcFBNwxY5P12o
z0oUFbTOVkO1TO5NvwfJs8tNN53G4TAAFjaH0UM84pLLqJrszpHzcDja8hzkR62mwWojRkvCe0PE
wBYHGq60utfpe0GaVRP/yppYuc0IBKXyc6edULqdgccr1/RdZdHomlttDCCh74nKBdOxs4yxlF0o
iJ3uanxy2s9Qfk/Oo4UpYUlgGZ70Fuly85Jrai/0MeHTBB6v8Hamp9B7m0icrscFySj/GkpyI20E
L6h/9W4/2u5Ck7uR0+EKc968NuG50QKRwkxOLF2V9ZxEijXO+9lgPirl2dYvEhlQKH/xIqPPu8tf
yT0Y+wqEAOGM2xr5Ecp8eWzyFzX8HJmuZYhvUgrMacHK1o1jbJfHEgFPUrjz3oXvt5B7lHMcE0V4
1lHOdVp/aOjqTZO7JiAtW6HXJlRgqL6zUpvHJEoQCj9dbSdlJS0GQnj7Aow3nfStVgQrGE0/jCdA
O5ROYpHWmEm0nUlMdyj+sEb2ySoL0KXy/GtSwTWFxFUCJPJXeu29tTY2Qq86d9HY2POaDtRNf93o
aUdvo/CWTM0tYKBHzCKgwT7OlhltYzlcUsSVjlcfreBTyGSTITSTGW9vYoV7uOXCX2ABmctuoSjX
Md+U2onqDnBFKs4uiW+8rUy7uhBC9cgiupKtSd5XZtyiGNQtgc02r3bO1o3pCIQK78+KyK5Bz4SE
CgbMqt7dao8Nq2cHd1/dMhWGqHNPQyRnjblvla9hqkBpHiFNR9cgkYbp0rHwGsPOm8K5E2xhCNcl
DWLVZNsiIVKc4AvHRJrDMjUC38GOYprZxWTdsET2qQOCwlGF0tERF6TE+3okpOcdziZ8T+hmMVNi
e0MQEbVvXn7tXTiA7NJLccyl+BA8VG6ZnPKgunggorn86MiAIj1kIWH9VPTn3S1Gq1LzOSbKSarb
yonmxmits+DLBpLqJsZPhBEmxllLwyiAiVFoK4xw81ehVKgHasSs+s5cnE6PJl7VQpkFZbWRXo+R
qJ+HwaPgDdo0b3X9FNUVmUGe3S1uHLZiIZ5/JhTXjOmvD6r5iNPIGDZFcAw1Euar9ChiTg4VJu/O
2GEAJKCU2bObW5S2YebUxMDfRrPx2dCU1p96uNfUQxQ/mqQFu11LfVNYEPG/7fhFK2lOW63+9tR1
ZwZbUNNzxasU8s3WN7bBwg1rN7ymCtoC/aI6nq9CUiWhu1C6r2GQ/CdPxst5PCV+Bh4TP7IMjIhx
seNBDuXwoU9/EfJsD+En+mqIRQQg+mZQkaJw4wsU+Y2rL2jYiI4fkIm5ph+4l2Dg7A+It22/NNKT
Qf8khqOi6vdUqeZBpa9y4501AfywfBYVKMmCT8+7VIwFGa2mUp30wZtDduKF+7CLj6K8R4Khdcm/
Yrsg6xweidg0QeBQR/lCQVA56K998lwC42FqMSYwwQ4l8BxQ4Mtn6f2rnItTbBx2RBfDKzv7u6Zs
OB76YbmO5UeLCUTV9OXU/gausoQ5ruWNHrIMfyNsveq4KknbSEDnmvGpYFqxyaButc1YrFOuTxZu
gEM9Xe7JsH2+rPANvE1Q8g2bpxhuB85mwNNoFb9aE6zxjeZIlXA3YEl6JtWXTUuXYpyJBJuqug8v
5wxh01O832m4qNGHpriLxi79dmRBYnMKyPZ3reEtLZFVsNPDiBY2RsiwABvvdrGrLl/uzYBSApuO
cw7xrMjnToWT/i6IGK+rCE/eYQK1KZzP3AsXepT61UAYM3FnQV4tpuBS8AV4GdIxraJ8vYBZVlfg
JAnzZ54CIIQ/VF4ED2jWh5+8RsKgIhR2WXk2pg+AkqWCWFh16I2QRrDGIEbCYOTl0sN7HJIQh9zG
bK1Zm20CpcLw8I6GbS3Y4oMpLreaOZL8HA9/xWorNAcm2nBnlMupU49uh2Fo2tPOLsfoamQHO+2W
eBPWHf1P44xLx92H/V7yf7OSyo+678HakTaDH3av5RdXeUHFi0QNF2OcbOrkWju/NbCJa3nrfOxm
5nQJuas79yuST85O6XxVWXsVNk47a/ptjYlru5wPozV3gGgnkCRw6WzaIF73W/zjXs2UicP9m2Ba
P+3PVX922++QLq0sXIRkPRZ1m6YcTpHsm/BRhTsdYVAGOuzE3kwd/lXIXSyikIgfFjfw4Ca7G+63
lhVQKcYixtVlcyqaeBsEL28TJ915DPphrBTfZoQJc2wlMAUZXUeyntrPTrP9Soboy3bpyxzo5L4b
hH7u8syhOn+xqAr7QFJnQtM2LWxiTwsXu2v/WTTXAIDaaF8u72FWB9tJpv6EYRJ96ycE0qxVmbLx
KBlavTRASSmwWDHmkfgouqVpOstYixc97L5iTR+CQuIKeHLXZO3UraBoCouGReD6wzJUdS2yRhxF
Bm08bjfvO60YObvviYc+r25qB4EQeX6nw6crPPogZ24Ib71plV+WJYCjAQQ0y2T4g6i58lGvahSc
PCSxmftRU2+xOjNQavfE4gg49j52n6WKv4m5LcHnp0OHGuYXOxV8q2UUI6M2bkssbCtCt2nTny6G
o4qk5sJ6SIwzg8S5ePU4vUa7bKYPyz0yopnIF4aN0D80cxub7l53sfLVzcoi9k8VN6tYdeOm6C7g
TbCBHi2NWu4kl4oZCUJoH0UQ02l/d/EzDk4235tntNs4q/wBt0hqAd3ENPwsTsQCHdvqB2z4WtOD
pZNRuxDANUnBvsTCD0WyVWhYNQy0kRv4ndsvQ7wcbuBQwXCkYH0XeM8DxQAkMXk6WDASzxJtmLVW
z+3AjZ+VN1VDu4RgNbdKwB7jaOExCO3mI+vYnQAREFj50uL+Rb+3qAOIZbZiZGOi4ChszmFOtE9j
cYUDVVvtTFYtUiI8m84yKH/GCmdJ1L0FxsOqwBpV7Dp81WLU/d4Uc7VW2WnR7azsn5mNfg4FoJWf
dohkDBCuA5ydjK2uEjAg2YOi3z2aoDAaFq7yMwRso8hb5OrTySKubhLqrqmUZWfiYeMxjFR7aY9c
bQJMhbBEQ8A19c4mSNk/W4K3Wfjc4b03Ua+tDF5HXaA16/Ew4kIq+2GWBH9NQNZPovuWZS30QmIF
t1ZRGO8qHFcTLtTW40SOLnk0CRJvtKIQLDKNDqamvI2WsTAAqHK9WeuRWDe2/WaqJXYrzyfOw0uw
LZOPUAz1b94Hh8Ix1xOCu3JiHAqRVOKWrlhNGOjKYqIBw2Q4/fRtayzcFDtP5YxgJN40R8owjyN9
aVMJjc4iReUvyUA8TLda9/ZfG1/bcHgLnfDRaK+uLnU+1Ca8auBC4YioJb5HAe1UEx+mqliELZh4
4FyTrPpXSxdTSSy3VlTfYOPWIt/rxaNU5D6SGgqEJt5HEfxNX438U1+ebs6mYBcP7R7j0z+9htNx
jfKzjO9QL3Uht23ybTfh2XLAX9MAxq66VaD6MssRITarnEZU8Vaauq60a44qOuICbdoPZqs+ZxvE
gMc+u9l4vnlG5jLzwN9pH/WPluwIrd9pRKNkArN4OrWXujBnEpQqxUnLZsqXMtvIl+q0nOSP23yI
eCPtIXgVpHerXaHQLL3boK0LG6HTVdJ/m9YiYL2A2q0r7iblZeUCELYTjS06GUj1pYn46aAH7PbG
oIMNg38+kYSuN2LXYKIeUwhCZ1oKqht+1mYyli0n2ivHG1ZGrO/HF4fsomKQVGL1YkTVKnPfYusj
AsDr9L06hJ8RtFA9tP+qTnmaCgK9YZ+ipbQWZOOykr58qyuNeMDgr9Jx61Glk/GEOeVUQwir074M
V3l3clGN4pIpxW6wvpMWXXRaLsziT4N/8AbMwcmKiwOrYZyipD1GnntOkOhyZWnFKgyXQnVRDBn/
uuppNJ9G9hnX1xjPm63MEnVp1T1ZN2LrJPlycGgRE+scK8ZjII9lguBhOxvq794gUeY8NDcmSeok
nNoaX6NMt2V6McxnZWrYR86hTQugLzJ7PUrgCztfJ/FBzVI/1Pa6vCqlstTQ9Uz4u4oEvz82L3pw
u/vV2OtVNdFW7bNDbOP5c3oAFxv3sQy/tCjkiWkdnCk9MixMfuKSyUNTfsr82JUoq09qwoKYVUCs
DduGoX3VBSE0OuZttu7QmEBgtDtQmcI46ZymtBJYxvJNBDOSp+VDwRKDExB0v9vE5AjM8iz7C+KS
zjFTboqJwB2DlGXdrV4W8yh2zvxenmGLLdZjDDqcDy0TqeXr/XocNxl/oo8r4O2rKCe/gTqP1L0e
4bhSgvjUAMK60ykltUN92RDF2J0xyry8Hbh2onSZVS9xR+WHKsLq+FJw/0TxQnf/GoGgE33gmwXL
BLFZ1gQPHWoL1IlFsindcykuOW+QTQNb7CuXdsRkrKyr4KTbh6LM/Hb4JxqmLEsuS0dH9VpummZc
qVnrp9Wp4n6ys3URrDtlk6SXlHWNQ/wwrc+cDcuF+tl6v647OHxoqNWFsDmu05vGDi1TEQjeQXcy
37CUN0uFCBAlD2RqbXXWxDfRwULr2JdoSIyDKBmxeRXhM5Y3/HhZ/9fCCfToRjy8APmmdvbDeGVd
h7NUNIIpgnjZ9NFy8mB7d2IA7cT3HQWP3GrTU+F6fuLFC9nti36RNZqDNC0ELNxryq7Hrd9a9GKN
85Pb0neb3M/g65TylJqHqlQXEf2DW+OLg9HJsA8gXnP5X3JehRfQHAQkbHspfGl3YLsac5EI1zJc
a0378v5/B3G+oqdbBgVBZpjEmFvEK9imYxN8VCysKN6krgo7s7fabQggDadeVwuH/t7BLYvzAu4k
fIXPOm+2/a53MflJR2mykSj+K3v2e9LPyhwZS27IZUXmhMTUEprcXP0TL02GbIURyBOAzKQtsPbM
VrfRxOXGruV5V5Ho7g0CgXykrNxyWqTZnwFNhnwZtm4pNXFyOLiMf4uO7caV46EGiObIrcFWQAyb
4uCNChz/gJKMDUgsmK70v9ja5Eq9GiGzHNZhmCpwMHOWjFQ/sb+KaZh7MZb5kRiQOET1u3GLhMqS
K5cKWtVgUGbhDQt5daZuJquccEFl3psnm4dX4+gM1mFi/s5I1RrqtdaJM9ti/Jol1SNSz4wAkwYd
v4G3COpn1qIxyoal/nrUS/h6dqTVi4B9bT01yM2ODS62+CUG6h+TdenFRVVC9g5vHQ2+A31eMuJZ
pxA25oFvoEinJdmaszYJ3gKt8k002Kam+yr2jlKNKUsTOrdilmHd50Y05SNNmUu4/uAvaxxb5Aut
XedTy0fSQ4jJCu69XW1eqL/xGpuwFnaK3xUvgx9RQjC5qpIuk4pvtATREnn5yc5MP6u/Eukr3T3J
1r355fYJmh3vN1KuuRNgCyaUJIIIzLhVSYAq6oQMA0RHJCVo4U+XbjKFfW7qNzleGevKdY494s1w
wXGRtGNZNI+slS5vrT0sc3dDwxJMC0Nn4MPhxoQhSH5atXjIjP7s5VzV9Iwy/vDcS1KjYn8t5xms
r6DDPNepgO/yvU9fcoABF0vMx66YylmR7wY9izQN4MziH1tOtoBVc50WtlGybwcblOEGq7hwfHap
1+YG76g2WL5J5yGFRtRUeE9s505JbdItOR6xtWyTnxDGKqnuTr2xGZbbYJHqlyakeXG+iBi71aoz
zkXybdULRABtO5yteuqw0KWLaSJELND6jA77ZZGrApJFXgCyk9ckK8pa+E1RMoblquFHJToVB3lt
jFdkxiqmc9n1z0Q1ToKJYhJw65VLFhZo4FBfm5CXQSEWcq1O3IyekDBV6oLd8zNE3QQaZTtDPZkt
eW56f6jYMHwZAnEamaqS6Y2F09gP3tXirNT7Sqy0+CG9eqVrF7N8AeMB4aLXUqPhU9l1gWIHB6gz
3qb8IcZNa7dzPaPHHhE7If0gVOLRCNqsYV816xfzI9EZYR8BWm1IfhdlmZ0qOFRKGnQ+DFYo1OKQ
tkhj5KdN5FIltq3IlipOBkPyeESBu5B6fJ9Ue15NTHVdpS36rHi0w1er2uQnEEfqB4yqXfxKnk4u
UfUV5Wuv2zpRvG+RMkwkIAsCbrYjbkBizSzG7MyrVlZ8qlXcRrFv5fhrEx+OJQAl1LT8Z0K+D/VZ
LPFS/U34SwOk8apivPc07twYrx16qzy3VyIl0yP9Mz02EBWC4clqg3tkL+NirbnixxkZCocu3OCR
mMtS2ZRQeXre/LSesnF1MpjMb1W087rHZomwx/E2nf6uew+l/6pgr+ujG+IBJySvPtYh9lTkkJN6
rdwbEgpCGsQcy8MqT3aFt5bYbwM2N5PKBQih4hbO0ubQM1TYxVwFbCdUYVBMGp+DgmWIG9e00XzE
i6GOj2Z/bOkIJnGsopXIPnFb0apuVHHsshw12XDr3G9Hu6DuXGnQd0DQabmv4wOAK4TbASjWBbbX
5bsZrL1gPerJyinWAbq+Eul5255T7dzr1zRfRv1bmhrnXN9JKIJy2xhiNTpvdff65ul4LIx8Q36y
DNMXNN/cdn4dKcvKliv83RspJ7yW46kZ6k2IeKGqJyx3JBHxawLC04oJzaa5zlNWygb4dp0uj7eK
m5ywgdjd1iRrIbCvMt6OaOm6aCcdcOUNmU4W2GcUbmRt+0GtHmLjt48YHyh02Fwa0sB4YAY5j/lF
CXO45Gx+RTyGFcCFqrF0ENOa2t14pjVQLh5KS9yl8mz4ZNXM2hpBz2i2s/U9y10lA1CUnttIObWK
/V63uyg6edk/Bp9UuXb2vhbElRjrRFlbMY7jV24fVrhCb2ZdGDLH7XS4yn7cuDYVsUmWsbhjeJgT
ckQEVLZkYZ0vvZ2e44Lnak+djnWin6GJIk1qq0acDPJayle3ssHjLORmRNjF2pc5lgc1f2PxhFZ8
mFgSQPjt6i9FuAhA1HWPsn4UBYYug9yjPdUSKY1OOsJ3Oh3QnEvnp47Ryn8H0yPDAE8ZmleeuCge
3FnhLpAnL0uLPi9GSDhd9Bg/r118WSMO/xa7LQ3iqnYDLF96io6i5PUowSYz3Ss4xBXz2Lwl1GFs
yFOp2NxoISSohxqdjYORERcGoWor7DX0FwwJtcfI5tBlNQo2vpzraGjd/cvPGqjbsuaNk9DG3Yv9
naiQylcU9Lr2CpbLSvN/lolCktiiU99hKKhti28g+azSd4+oFTXFIr9p2pELZprLGFJueHjN2g2f
2oTSYPqJ5CnXKV5vttyzR6dFa6G6/+zBndWY4aMXnuReGd1Gd6Pnbx1mElGu9fglE6A7sQkIBPYY
CTKimVm2TGdDs03NO4a6RVwD8T4tsZ9Cqj6yvhZIysaiyv0XsQ/W2hWs++RoaLegXgbOpScuyoDo
D64aaI8FqzWoL2cSvEc7PftuO5asis3AzYZ5iDwsaw6xbFZK6iFPvwTBZxRO71ZCZyC0k4ohX/QF
qS8XRU98N/TILOBhkOeX/kKkHQtlh4gsgwGM+DuXS1s+PfNfFhzQ9iGx0fgkegd/xalCxFOyGBRy
GxQWp+TMebk8mYlx8QI3VcDd/SINv3vwEWNKme8amk4ioybsC8E+0uNF4dwmXCRxAEdSLNOQNMt2
7iHhFKgdp7VQNiLfTOrdRueZ04lmhyHI/VCHteWidu1Fou+ytiEB4IJIZ2VUf10J3cqflyLa5Xjr
43g51B+VCVn7k1QYET0fjy/5ULU9o0EqlL+k31cTG5xV59u1Dr1NCJWxjMBecFPBYryXHrJvpmf8
KZ3XIoqUWyW8W4kx6+2Hh3A/Qo+sZOGHRz5fpZ1GXPGsKpYeuWVWeYnAWMPBxEL/SBmKOlpEyJiB
yJeY7ASkQIa3D7JjTx2dVExlEPoRjjD9xrLT5QCVZkOmxPhNJ6atXBT7toRbqvAcGouGAENhXwHx
aAEcCJgC1z9/ltoHddxP084hrVdZ9uZ7hKe+2ITMXviFMLFUVMmbAOvW6eKgfkhun+fOPdMJxyA4
RWT/nPhpZXsPoyy3u9ptmninu+ocGGmeI+hKHO1QO/QAlKfYc8DAedEt1LkBSSP4MOkTkKBNUGj2
ryoC5C5bg/xgy9h5MOLYBRuIyM78Qey00FAeRZq6aOSzV566sSsUXMQY083zIC7lcCCqSEtuffN0
pnuI6bsA6Oi9swt4F6CvR+uZKEfNobp2exmgfDBJhMJk71qbrFHntbPD9rBIU4wKYUWIQLskY8cX
U7+3rGhuATMOI/d96uviqJYYnUPUkUTpBXAiRreycWUV5NcSl6q6i8qmaWaqiRXMVO0ydPEw1thy
lR9p/GuHR5KBxUIamM5n+b8buvB7AK+oJLvTBcJq3kcdn6uNIuEnVz/VJLpWgPAJcRLEQoRpM9MZ
dsVN4QIter/UY9+Q1y7YVeWvhQ/UO1XyOvDuecK0uEGTUsytAG4gXloB7Uj7man1puSYJBF3Dpq4
bPoyMNEknCSpk535nPppGRgEEK0E79QaGbuzH8U5VTTxDnlchFaMZECXdPSAKeHmJdv1OhfFmPKS
79opm58FDkLy1lTXT+qDqID31bVrTPhXfgoEPJZ20EnvcfRz1hh4gji0GSzDDw/lXHMZNAG+w6bi
yn+11Cvs4wHIo0cJkVTYpvyzJcm1k5x70P/EovFGbqRf0xaAioLAOLDddVP6NptzpdavLJTnhr0q
MmA18z5Yb3p8le37JJB7/Hb9d8k70RHVD+n025u3sLsT+bdoGAZLmhA0nDRcs4GX0DJ+ujReMb0b
HFWUnfE+9R4cI0rbsrq28LH/cXQey5EbWxD9IkQUbKG2bO/YTW82CJohvDcF4Ot1oMXoSU9jxCZQ
Jm/mSZNZXYslQcFUBOAKc5Ps8FRhsMKbhK0sR89tBjLJxdpAFmCY75n/FpYzVXwbWJGu+dTXx2E4
UQOLU2PvM7EdsDeM0PMChzMJyQEbX4TZvhiwIjuGy1b27FshkgWHompfxgczPMXxB/JAhCHNFm8N
U74SBFBRpavWzuApREymna1qis9YDg+d218NW+0GsKmQZYE/ECa4l9WmWRrUq63GsSHND68MmQvh
eCGogSnQjoixmscpwMWt3owCKaIKAKHNRO+H75qTsDv+ha1+8uJNPD5q1FyFojSpd5u4VQvaOvD+
af/qmAdPYzCWv0ZuMefCCxhO3z1pBN1JRq3u8yw0w9WZXLbmjvsbLHv08qXvw+a+wQrhO92H7PG0
AaTCA793a7ltRnmwqM8GQ/nPgSPeBXonDAFaxzhHOeusE7XmunPAWBjtxRrFoerUIRQBb5Rx6D3x
iG4NLAuiQnxs5T5LNopiOCAL+ac2I/atqHweRUYIK0Dl4A8rLwV7U9t3OwEMixtWWr+X6gYeggvq
SlRMl4QF35lJg/aAWtEVU9irhppnjQctiTFmZ8AII87Mtc27/+NWVylfqxoRqk1aG553dysHrOVF
0rwPGZOn+am2sUTWF6pKz6ppd1rhQkF3J9eN1HLR5gUF5BzjnVXDL9M/FmSMuiFRFR70wMMWlNmK
LmJGEEn9yIH2FHjh0YjQM5IgOZuE+KA8wHoeYx74tryR7T3Luf43kSoX4A/SmgMDdzdR3BvNTWXj
t5QK8iLquPjiSSH74GwiI+dEOWGbxtPaSxT+6lBzabfiAsb31tQ82t1WIy5bDctcfN/0SKpPdvQ8
cxBQj5PJRXYN3czrLm7+Ei2feITh1f60SXtlJtuIwybCiY0lqV1nYwwUlmOdJbqDzebBl9I+GmGK
vaa+aO+x4G7VqbXijuwxO4E/juaTnGvSq+HLkB6T5uCoZq2TcxgNH/VCo7GAPHyb4SUnE0qJBc4K
FG6fp9/a1PMt4JqdkyGyY0CKvuKT6sNXJEt0UEPcCSNwIGGkPDMlWJ/mL7W6Va7sI8fgfeTtK6/e
aYxiLfxMYeJW8CQ3vuluAR7Rm7GO83PcvHsABRxSKqFd4/6UKxAWOHErVWJSwfYgA+OzHeL7Cb1R
KUxF4uDG2Yko770b6jNh47NN+k+njIdsd1WhR/aM9ZhkoYRPHO9udcpuDKix2AyMOoA1uc1viEY5
ts7Wq6BWlXgtMftrN/6tEAADYH6O+efnyQEFYc3+MkEcNyOwJ1B3CiIVuMM5cm5SQaweFX85BMYz
92t575arjjOLe4ha+G1rm3ChHpIjQkvQP+ppb4scxhim2treFQarF6rrEmyyOLOR7Rj4wZua4b1J
lx8GfzRnKay5eY1xO73zKzTr7Lfi4CyWPFT/4MzmIc5oNSLdj/07hoNixycHtFSDYk3s7xOb7J1Q
0HDLvZ1aHMAyTP0RYhjiI742w8XHUNFOtpzpvOJvKm8zI/SJn5qbRAaXjOhakjwMLH8lRok/nf/e
6rNEE2kYsNrwqlzIb3V89GpoWeNrTZ9C4z+P0M8ZkUz8d47pPXrvGsmmNy8ZGdQxTk9lY678GYgT
npHwkkX/FofyXAJKejQ4asZkREnoVeE2mnEPjJt+OJbOg+7/Mp5SWd0zxxn5OlqyYujUbs/eCdCo
SK1L12js2hrdfDvm287+AVNwN3Un0zj6vNvVWK9c+CR1SsYdHT2FORYVAJz5UZVMOpqbzXAheurk
xQo5tNSPRo46pwGKQpFnyO0M63HBmk9wHuKtkl9xfiH1SWhuMPdOeRsDRrKPkn1l8vjqw0cdQQ1t
oQz/ivw7Y9tykWMB+E8wpCJQbhVTjntRECgYThp4O2cpjVGw6HczoaUkyUjr3Yew0pzm39xDNYn6
XZudLPPol2TVFxU33ykg6JZ6sZGldQoW9ViIUxxcRiih+Hb7zUjeUjGI6uuNKJsVbWLrJHqyXOsk
ik82QE5JCSpcVdh3+DvvWr/bOpJgGscPNT7ULTY+3N01E1VRk2hlmo8zvQcfLzBHcYjp37v0WUH4
8xiRW1jkXIBJQCBW7pxv0jHeLEoJu6/Iv/rmUi7qWHtw0Dezb9MFLvOqx1dvCVz9qfmiUIQVM4Kw
2qnwwW1PXXigHnMYbkN6w0HVWxtdPSe4zSwCWbL9xk94V7icuwo2s4DOw/zS2lC/wSkYh6LYtN2j
whZZ40hX16Fjd3xHD19JPW49Ypi6MvdjP529dubGS9/GrPEi+Me8umYF5rRL51wsjF5zdalwGLbR
1Zt3qXk2wW8Va70YezmHlUwY/NI+GJKgg7LXs8vbnECQwahAwzNoTMoMt1F7msC8l69+fMugrajw
t1Cf1Fess0rsFF9/8eoV6doYzvYQXuppX3vPFVakCWE3n3Fbhv6H2zx5rb6veE/iCoZfV7x39mtd
P4+edVJlcUuC8TQ5XIFyBn4pp1Fp/5nZmyXkJ/4s3gQHr0S37wJzp8fhBE+TR3VEsE+mft9O41/B
tSTD829gZDCbNZNssYKGQuAorICSEt1mBQIWWOR4JjBgwsOcCnPV4EbTDSMv/6eeqJWZNO6wY5tD
GPDfpuBj8r56xfkanl3DAC44uTq7B4waOr9B8D0vpzD5rYIXd0BNtK5OIx+tam8HV05tv8O8ixiT
VASRh/JTp39qcbopdo/3CKrUwsIMDglIIvdxBJ/chw8RoLrwfWR183Av9M41WQQZLF9zd8aFSWDN
b0+paR8T+68YwpuuCTvEmzHhVyfJefCipwk9LyRsYHA3mhrk288QEGw7TZs5vVrlEZKk8kgQvcp8
FTP1HXZR/KPwGBd/fBM2bgC6KURK4VHqk/u45pnA1CTc8ebX5cGTrwM7oy8ArkpGhnm4oQ2YY8FP
3t7yPN4nOPrtiPE+KP3RufeziJMkpHBx01HD4TTZRB2ex1c81dtyluc4/xMD9OrCAkH241t8JdVM
KhlPfPQaOM+d8xME5p7kNDfxZJMh6M5gSCMIBGRP0mLXMAKbsfz7sI1DcM45Z2yD1JlTpmtlnxa+
aQFIwh/gfmxtfDLihHpUusflr83JqR5appkoRPkWB3LI3ZDCg2ETOrc2eciri6NOgO0YdMn4kmYb
r7m6HnLYfY73RR+zGIw9wYzDQtlUOB3uTXv5V0FztD3O3usGwUMynPUMUqZUIgUSmDlaRVPcEzTx
UCyECLj3hXo3Tz6bD+audHFiyeqY/h/BU4ugtRkN9yCAwangD45imB7DTN0F/kMdm78a5a70FdTP
HnlVoNFkI6FPlSMS86NyMUXUEeOCniKO1TwJ0IyVuU3jFq/vNDzEJQJoZzERi6urqwWE8ba9owCR
/Qr9IHLEl9vNR78L76XDXACLHJtFThyXAXJg6NVoF4r8e4PBpxTLTebLgBxUcE3oWc8wIz7yv6vU
VI9jGpBXGvcugykrz7dWkU57pyiSUzxrcMMJNILwzish7MZJeLbIOJDM20yTEa9mDwJOHrOsmxp3
XAnOJWLY1itDvkTan3aB6cY/JeBEww33bpgFpJTikDnfdDB7tPg83YtS7UNCsnZuYskll5dojVo1
9/ziYucn07ivlYWCHMLsCjp1Bi9QcwxRF+J+3cZSsApbHrwScyjdTWf8FP3OxIcLdQMXgoL4lcN+
WKRgxWWsx+fe5NwHLW7/fZ35oOrtq6xwtg0sVl3JliAmZtWhTVYOf+stX6Jo/ghjyEX9tUDHhkZx
4m8w5TOuEeOjx0YbLhgMJ/hwZQ+CXTYY4LF/h7Z3Ug7bAwHGpuQm6tP8fkdFFyd1ijjMgpo8tw6W
EMZcwkmxUPz6pH3DZLnTbbBPpbeB2c7AgyurJnXtKBM1Nqy/G8/qmZnNk8UnHbdHJ+uKSzbZ+hqO
08nRCbB575inBUHD/skiiWP00yZovJur3f6l6Qhv2EWNE34sGCStLLu09d53C8Yncm6Ga1uRCLRS
xhYpgCqnddpHjhbiUHK3EOTtak8fnGIKbuHEpWXxWrJRpTrChhx5hYn0b/J75y4EH5+7QVs3kGRo
6fnoJ+dQNa+Mbe4qwTHVC7N3Z3I3Qnsbo5gfk+K+tSGIMhq3rL9xJMJUOYd+8rYOm3rE2ELUj1N7
Gx0MrDpd1cayWXrfFodms8jPHbdmAgNMIettEvSYgIHIiPmqUmutpr8UjoZODPM+oenmMpZEExWF
E5NrvaUAS0Dw4Gi2tg0/BH+f8P+N/LuIbiK9/GQSDwLBJEn+oqnPCxZF23/uvYh7qp4TyclNvXVm
+w1qERTJCOHCmEBOOB1TQTOx+63RZGvLmAQnd4LZyEF37pKyaotmPdTuCqkt7s5tuxfGO0Rr0qm+
t5vtW4xXmoCId3HbmJTuzCjD4lP/nft8NxC/SYxvHfyTyb0v9KplujqyyFfT74RbW8qPuMCbl3GD
X24qW+lkJLcupsmIFs/LZH8vtyJXD7iNuD7htEqxlQvxhyzhNucA+T4GbRHhoqt8h6FQDciIJEj2
mdpPnXtjcrSLg+KhoimqKzFPEx7EIMuzvyUOcyzbH1G8pPPjHF36lFmpN6C441AySE+0GViVeRWW
w0r04a6tLwSTvoLiNJRcShpznydYuKs4/42xcGc8qyKAFN6+V8zrivDdTp9zx8IrEvs8Gf7e7SCM
WfYhGZtzBz8SC001fEn11ehD6/5U7k/JqLPA8Y4n3tD1LmLLxm3WZA4bfoSDQ6wIQK61J48xxvoK
u7EV/jp5QSMUpE1mAeNECBR7u5ieKTRAWOWgGQB7Gp9jfvEQcaBA8GvS1yR4dmTGbd7Bg21cir57
rbLojxQs17nwuah1hQEWUa4O8Kfa8GE6gpsTs6klO1eScQWGGBOGdC3uMmhQY/Y48331ocgr2Ijd
8GYYrFWpOPjiUiXlpiY0apgVOWzX+Z7B6dAisplAHnT5n5x5YoBoKmcVlE9YDe9ydNrBvWqCjQH+
FzoKLLRmd8nAZJDhcHSt29r9oi+sXxXojhk1UB0PzdheXFZ8ClReIyQhi7tdlHjqw6t7WqlO1fBv
zgTr1ESkDviOOe2q8iAxTWis885AJQT5opzzMMvlLkNwtTinKCxsaBxLmcJjL4xdKs1zGsHdKvx1
aeBb71DkaZIuViQRV0RcVlm4bYO3oSvrteNORKHIP0Ci46Q/A3nnvutNDzJuOJyo7HfEi+fUv7YJ
uGtxKr4ub8ZgPPakY6i5R1voEeNfme1GqA2R1a4L4a4Hk1hIhK0y5Y1jBIIGRRrPLuOvYsCfgUEc
wIrfCgbF1ZAwDGgLHHOYsY3O9MnHFuSQ+I3NxnmyFYf9ZHoOFzdoA1ha1jhLGhnRV0Vot0f1CKmZ
YZgRgQ4NLIwUJEBqYFwxQGgX4/TgWTsx+EwC1CGanFfqzfZ+blAO1TzlYX6Jo+LYhMZJm4juurkl
nfNc+QURHELyKzK044YnjhRZhbuQnYQMrIQznsNqsPelm6Dmh0eVdP1K4ss9BQRYaDzArb9ugQJ8
9ViUyWmW3tnv6vHYWoimOYUfXA/uLGwLZVW8tGJ+1QDQygiovAktD4PMYZz1wW4wEpgMru76LLrW
zIk8Cb3FRHzR9lcjh509CsT+qJ0JEvQ9yucSDJxTLk0DUFEfpAQ41aOXF3hOWi4z85sRmSdvcbT1
KN58SWZCuMKibcLAzT0lLkOsHNUSUUyxReVZfkwq+aan4F9eAN8wGgeXFeJBT20LvJvACXvks+Lb
owpD0Y8SsjaNWf7tdZAb7ZLQj8+ilRHNFyNov2EwACE51h3sq12jnJdsYkJYpaC3nYYpLUYMu1ku
fQXtda0PHDMze3mcTcPbxN1UXwhm9utibr6tdtw4ZfTcOO61hxebZyD7dTvGjzo01CVMA+vdyhm7
UkRQAUJKKB6aS6LCdP31PuMCBxzXQdcRwjbUJkCiq8LIsTpX9ZMeRk6Mk7OfpH2gSvOQK5SSoUCV
j2WHdK+C4nmcWx5XzkP1P/58oghFNRs7sBTnuRlfo8rDUwCmtxCfUaMBzxjHxmXaQWj3Q87ErV3s
ok2OwSSxH4ypOQTdO9DJO9HLjRl/JqBwXNCF1YhhJruD8C6n9KL7iYsXCfmMaCRzKM0ZJ3K3dX4K
yOOW5rz3PP7DTq5U+Lb57kqChY9YDkd9hqK7ySYiAIxwFe0bifNYJr+dfijTHcjZyP8ufJj3LBrB
Pg92RQpGrLla5o+oUPUid9NNL0WPuTEifanzzcChoWq7c5MFZy0YcwBGiWOfgO/b4Ip9XbJ1jssp
nSpKY582z2QF7vqlCXG+7zzSHrd+esXvujKrfyMfM8csDPTsxqZiOXmngxMPKrSPqxpOvLHbPjzP
vHrUdeXh3sn4xtZPJR4GytjXBrpVHO5l9jY6b1nOKetYIWrG+iGPviSJHrwFWftaF83R6WH2uA+R
yaq75fBBB8mQnxfJJUMQt7GsN/m/JZazvOQB80OB58aI1XrBxCCMlS2VKBNxEf9kKYkoWGCEzDe5
L4+w+3hdr63yQMcYR+ln1OY1n1H/GjS3jOmrgzc4CLxTA/ZaMPOr4uoGhuzSBS33nolJhJX+zLK8
t1L/J+utT4uTfpwaex04nxzMwJ/H+QfMyXE9pFSYKuClyHBHNzbvReD+c2KuNIizd4WXv4dWCauM
AoHaGZnok2myfcH5GKcLo3K5I44IE2vIMGuY+IpB/BajzfyV1p7Mehpn2a9wT2DGKDTV0eS8d5Ob
cxGe+pskZllmzSFT+lEGA8jw7mXW3Ch1+V555kaO400N+Mgbai54l2jEQa5iOFEehriLEOgJHjVt
jjMPzoSjTWb7VfkyUJOClMWlxeBe2yUcwE2c72yL1QCKIKjfDYEzJa/ewgVNnofjO5CbY1AoFMoF
2wovk5gfUhugO+5AafuSWvVFRASEcz5mPwuxMhvq1khjmxt85mONISC8+iYs3z44GLjEMRT0ZAaH
Q0iTX4IdDAQ2zjXAqsCOmqQ64kjZtxEcmpzucYY4dylA5yRJMEE55GVoD0jca1MvhWTeboyZqibj
e1BDcRy9L76HAzogpqbUvAi3uiRmsjWosukc84XVm102koxf210SDKDoEJfZMVfKcH7bEE0PGj88
zYNFv2uESjpl6b1RBNu2iUEpVcXeqaqnzq7PRgEbCezdJA3EILJRyqrO3py/Sd2t2w4QfwiBs65W
edRyqhCQC9LLEDZ/VSyodNX7KYMKjQHxPM3jrgKglCPBw/5ksGVyh2/2FTRrHeKcJvj20Zv1tGMx
8kk2xxR9lLem7R99UV4kLYPcNXDfmF29ds3y2cCxPth8e9p2Y5ruwYnrbayzhUT/z3fSQ8meD3fz
PqKCVVniEEE6db1kHRv+fa+bH0fm9wEZD0OFN6I3uLSwRMoEcidT2p5Fj6aZrbJRNoT/HBTc+Kbq
pzFItOj/c4bsq3l0zX1iLYMx4Y4evn3bJ9Tg51suG3RNVidKgTf1QKwRLu2DTE2GfGTmg8S6zUVF
cDO/j1gd0iw9F0uUaMRorWvYuGHyamX1IpatA0OeQpzILjh87WFqCMS+NabH2orucSc8iFxBiZ2e
dWZfBLjrdAyuCSk8kXQPjT1uKjN+MGdsTh5lApCbz4sjfOgY1ubFQxGRGauxdvvl94QgCt3mlNl8
w/zivuHCfNfW1Xrus3JlQMSGliFBYLB++aBSUayzd2mnTKVY9GS22L66nWuVXPeA2vS4fQMExVil
m6gITlGNcdYvBOV5xj6T9nFgqD8ExtmkfKgb/M9plLdhrF9KeDFDDkcS/7BMmm+zmiRszg4eU34r
W6Qi0EGhzxGskUffKZ8M8OPwUaHOc1+EgGsxIzWE3KYlJG4Qr9qWlz6yWJCjBNJvs8oahX3OO416
fC49H8kxQRdzMBs51CH3GDzMcjEVF2esoRu3K38HoK7Mx3ZAbFHbltUtv5Db2Mx5ftM25MjJvc1B
e9B58GU11LTRcGgKizoNn0BPl4lHuycs5wLYMcNrM7kHlUH/LwY8M9EUbEJ+FJSSrWiQWzJ4JsM0
56hMxRjA3kpsbEHtQzczD4EYuLx3i90zo9sqj/Qnzu51BpG4AS+NpfsqHOvFZgybFyUjSZyxNKuF
8q5t/WOaTz9NNm46rzqxcG1nu6Y6kupAEiHpVM0wPjgD2lMssNYulrOQkbUXIj/po8WxLXPRlc/J
OO5C7IXYjyTtoFNm7urG3VpyPwHy5/43S4pVYnWQTORz54Q1NJnhuxAe6zIUqwJaZSUOsM795A+y
Ikwi47GIvyDis3peCIwREus2whiZOAKDHK7O7O2CHrxrwk7/ECcPkxgOSw8cStf6f6mNaVvr2OS+
hs1Q26tUoydb7yFDIst5arEn6iuCGn80OOrin6ies+lniWqkOfcaJLBew4ZkeNa9etC/IOax2tn8
lvss/KqmZwkrIJf4BYZiNYpu1RM7GfMPBxNXdI3GrWvjTvgYJoxzxxqRTAJDIjFTx/9aRp3FBRDn
HXP3EgNG2X4q4yfr3uyyuuOi6nq/vGnMfeeVK89C3hzetGSxjWEJ851b5f52pAOGx8jHtj9SzGq+
htb7JJ+84SNy/7myQy3it+fYkeHDmHk/pwjm2RsOliF5TLS3BZCFJYKLVkpJMow23/xxiueZ74WS
uxzfmaDwRnTmQxJ8yfqzK+GX50wSWQC4NTTt25yeffESA70ZrDdFGqnGkfXXE/wc/rRFIVrI1hs+
RsbH7F+S/mZz3oiueszWSTXRfeWu5WLZ8ZjSYguH7VsJ7N1zzYPLjNK7jjZr0annxjfUzIN5tUYA
KpzKpDJvY7VgQvLNWD70lrWqGZiB7ZnwHrkSfxt+fOxIKmZV2Xn9R4VLk0rPtQvUTYjnMTrZ9Gtg
MBQ9yaal1tr4qsYdcKgeUpdgmJobBSBQeHlo6gPeK8LwzD8dfOUfFR/sOL8pHLzUSa1G2s6Dkr6X
qeFxP0ecpFK7f4q8aGUSacxLlg/MzeJfhekmAqmjKARyY/HjBBLbDeV16amVlylZRoZQ5Jk/ce/J
KEZcmDytNWyRaFtK76LgPps42Btzt/OctyT684A9hek54ufZaArD8I9020qjuiQuMzf+1MCAeP42
850Iy7/Q/mlrUhPdcR62pnFzOTAPmoMp7sRpoD0q/AdGw0wxHGBGTOGJKO+rammXTLfegCjpC9zK
zDtg2zOodhx3p0T/kVVkSdEVXJAuBfHb4dYVkP3r4RQ1n1zwCtp5x0/fAqpi/0TcG1k5VlK8Th6X
Bhy6lAwAP4alX+0mBXNClo8TYYCmDZ7xCj4Xcfc5egQBefHifvjyAm7bDiRaifdTDcOlTdTdGGkM
KozEb8nI1eNBTFTLJOd4hpo2b3sW0JpDatgdQmqrpbgfyAPYp4jnjWE5Qvg2tpjFeu1BaR8Ay3eE
CwXE3d6IfJbdAh8Fk/gOJ/2x8dGIsdgZ9NKxRxvGc4NqHC1Qyvg080mO3QdlIiuLWsFEBhuh/LeG
R1y2TxaSVmQ/pS1hqWIfOw9h1GEC8NYD07sqj14VKrb0e946JO4B4sQLazkTOdCxAG/85DV3udKB
TeEmOlj7bPzz2/iJJOYB6fbORRcBgUFq9LUqJacKkv3mvRVaF2DFfOj7ouRz2Sf0aY7wZeF6mCST
YIxbXzXmiqwnvCfPxI1wFIiV0ZP6NjXCm/7yqD2Z/pGwMqyvMQx3gm1vDrDKUJbAECYlLDh8YHc4
l2bwGPFFNzLZV2o8m317BVN/HNzm6IIFa2KeuAjgJ5bMAc6/4FSpTlkHKGGmJXdf1VTfJq/lRNvB
wWTKWXA/dQcmvyRqzPifprm3q767gs/G25K2cALgV8W/aAxWk9Sb0SlpHHmxwQQXNkn8jBXaOEMs
cocnQXq6t08JRCin+dLTVYiXhJytl9+wHApA/FxAreFFwnopWOXq9GzKnYThFj+nc3xOwmgTKVRj
++KCn/Kiz4gwSbW8cJnat5j9Y3Xug09UKgpDs5F3l3Zdp6Zap9esWdHOa/27uKZmDGgCT2NkfVvG
xTOCnU8fb/WmkNFEeZsE+/74JrstmewhfIqYvXvMzIpgPSUhd/rONUKWsXxaTHR+y62yE9TXn42a
K/I2St3xkMwlZZltMK8zIeIVTwYniMIGids6mTw6ScYD4EN2cLycUgYHwXsQ0BG93iXPhhMPQE1V
8ZwP8XoQjfuVqTrdh3pmqN2DDRq6Klpzi/PIUOAUbzovJsbfJM8iY9M1myk7qLaqkEsziu0hwazS
fLTu6oTToBStuzbTsgRyrly+iWl1ZkI1nJij0FBDs97Zy8iF2tJa+rREsRORE+5L3+92sROE+4Yj
74ls4PhZVQE2XblvBni9btCNH0lIowLeaAAOPTgNUPOsDZ6I793MVdh5Wd0bkUx4Ah2FmcUAWTbn
ye+ow2LT8V0+DXw+TClbMHdJx5MSwcMwiX2s9TxpkqA4qRmc/VYYptdBOhTUUjOnMhuQRoniyddN
9T0OTfNitwl5vRAqVRSIHzDi7CXT5DwWMnqZE7BTocF2Z9s+1UThBJZ7LCiOtWTGWtIPhAvKaFc5
qsMRmpscPlV1cIfCOJFztskFSnKrdb7Ql32EyTb5g/GOsJjHM1ltu7wa1mI1QWeAA9gMpx7lHg2S
sLMrZXocNeMDz8X1EcYEpkUYlPeG5/fXuOCEG7nzcLEN39t7lgVNri9gkRlu+0W1N8Z4t/RX9Gtq
TuNsqU04AkyRoDbPIa1vOclS3rC58tKPueaaTX7SJLrNt3ZWtHBmTPMYeeCy2kfa5dzXkteqoYDc
AcSD4Je6grQg+PZYZekxMnDciCkGzzb//1cyat3OBtOw6fOa81YY2s1jnfcjLx+e6qhCsgP9EmaI
buyiRhu0W0/zyUoho7WqoF6OSLxY/PEIeEVD6ckEjddUZv/rVDPTxLJ1zStJuJruLVp6LWew130H
1DJJfEyFScQlXTZHL4RdpNBNt35GeqjgoMiIB9d4NXUjymMraMIxo4emtcmSpr58n1WvT3VGmmNA
cnoIZ2K+oloagSQlaJZiMGCweW4sqicg+PVExFOqLj9yInGnJGz8fdV08U6NsXeHitvs+KwQxU0C
muHUyo092dkxlna8pgIGJ1hhBVyJaACoKkZigZ1xUVdmudNd8GY39N7Mxfwl0PYevMROyt0kXH1L
0e33ZsswsK0Mve9m6tJDP8Inn3G592LHO+jR2XNrkSCZU+x3Ccp8IqLksLQG3CuvTSHBtt2pbnws
KGbmOz+VVuJHKBVxVIPSZzXsKqh8jB5m5F2myD3LQMiSFE6YvPJ5JMlkURfmyFRcjVoFaxHAqSdq
2u3DHPOloemX5gusjgYkxCcrSIhLzmTECgYjvFbGOqjijqw3FrLRgA7vuHVJz2FdPLeGjz3eQVIV
Bdh7DjvxR2k105nLKkeY2Bi4iiPD9lU/ck7N1AbSsvdI2w0naIbCjB/i0YjXFDNAQM8TgIdczzYy
BTmehCxqUzKgP6UwrhoPjrnZeu6HVIY4xqYXwFcYGSSMjWBrdyFTSWpuDiztxW20xLCJckvvZ6Nu
HrMoM2nWquTWNUfzl4DHQrCRAjd1WgoajYjG/VVM64irZwRwYqKZJ0So+KUoqyV15E/jM53UxVoM
AVmwtIZrUeN/vnOy1L+GBYV7dtx3gO58bJEhV+ApTjD6NJbh4Pjw3GOW+EsmwnxHPkT5kAU5t6QL
Pwd8RZzCiJVHHEdBAzLOYFwMC8sNpgQnVGC9ehnSgynnS1pgDCzDJvlt5/HHL3McrCLLAKEE2bGP
gZPGngN/LEhGaE9oOQBPko4kph314sGU3lKCUGFyoEaa11m9hTbiodU5nFsbUzXnOMzk2dC0r40h
WgmnSPVAuVsILwH7AutL1//WU6afiFXizdEgmE0fSTl1G6Y1Q9CfyPhNGn8aSQpt9+lf27TGpVJm
9eHCMAkYW7WkUpyYvJQ9EIxmQMU9jjhyaI+cm0KL2dYqdaJ52BGdWC7ePYsSC/ibCGHXlnpe6nNF
Jud/FEC/UYFELBESmvzGE9PTkh513xJXrQPGxZHAYCgjmsxvutmk023KUGg6JASjr90EupHzN93Y
3iYsL+YSQmlXpc1MGxt8Kl6kxnI0HSdJhntsufph9vM/m5ol2BEvsOWj9BQnYNsGk1a3Ed83pheT
3ly39u9SWDt0GxzQJzaGg0KT6cPgNScxf3tmvQ4rfJI4cnC9meGnRSQmKz+9LCUy9uczosvwbsUP
/INLQVarr3HJ6TXAAwRPLQ7WaQEng/MvJ1CrsikHRQtM+08kq1um/mlzmzmvQytIitpEcw2zuK9V
tbgOMcwn0V6hJbl62lmzWLvZg6k4J9Kbh2EtpkRWOjebUUAdv80WZsvoP47OY7lxJIuiX4QIeLOl
904iKWqDkCklkPDefH0f9GJmorqnqiQKyHzm3nPRRBfurhinmLqwAv5cwRYBbU8+y4gKOI3nmq1j
R26uI+l08C6YBdeWWHiQWaKjBIpRWtZfJulKkOlkX4G3Mg3gP85DLY9svfQIBy7GY938zKNfh4VV
E/wq4l/p+9Pma6Ykt6zcSpeJHYP3IJub6Vlk31BLJvsdXcQUjmsFf5Z21YOXWsBq2rnshRT+M3b7
sfginGtCkBrp2SR1pp3iJerPztvJ9lmOyYOj9xCa48wa2Gg/yB+c1cqhTt4b8+moHwRaTxwHX+zL
cjHprFXJoHR8aRRxIZJqWbBG/9KY0fsADfW3iOVCSBdVlgcZH/QIEq2x6cdxNwbVFlHLRqff1Ny7
ZbOxJMMVhmH/BDsyN+UtlbfCfzX6I6jJQoUV2dz1luXRowuhwVMX5qLZuG50FHxRJfBCHRfF4ID5
uNrFj45Ct9f/Gng9Q4A0LaBXW3j+oWfuEpIjVVTaFbTwimtlabrkD4Qo2TdluW8GCPT9WqXeUMki
yabdNO8iY8Eu2YOyqNq156yUfJskf6gvGeTrt9hBNapvYxWCxTUhx7goT7puzQv2WyKCuexc1eii
cZzzdK509lBhRNfrPxxU0ZTQePiE8QpGccHCwcMOTQVfT4K0FNQllrAAKzVNZjyVu2r2pYyIB+qu
gY7e7iHJxDF1SObwRzoSoXjfvtzsFkN99SHPOsLYdaGJHR50jpsubLdHwBBSv8N0Cz7IyMEsHsyV
nG+wgrngYt110hd9J+Ibcs9ce+tm0O81uPYM1ea2wZSL+aLstIh5sXJt0/JUJYUKLCL350HRk8Le
4GaKxuuUyoQfyiUKqUyxtk//ZU6/1KZ/EU//F36yP4LfY0+/uZz+mEptznaRuYtJjahYCgg9ZBVE
YoBkPOa5iqfjm/Xusi6svZ3Q67bGksO8L97bmvXBCarvRtaIxIBH1s0phG5IYTX3i+ih6829jXc9
egUv+yHs6+VFyhKjActcZy4nV0BrojHPCdAZ1iyNsP/hppYtZmHzXSk+4mbvV+e02wA+U+DPMEuD
O1EcNIwV6TYNDolzENEq0d4SzUfjk78SSgkEW9bRZcfLNMuVcmPolyA9eGwR2muvTdYZcG59OXg7
Xzx970JSpZvctIwnj4W7wpYylD6b8czZ5HWzZoUNtyPZGyTxCn8kpThYcuegT2uY19RmvgoU3EJ5
RJeBRFVj6OVr3sHmBrSgncDC8JtL7JLP0WCcmps5YwPHLm9DI49qZlzdQPBjGS5OaOJuKZAjGS0F
hTciU1dWlZkuzX7k+cbRycitiIdtMZLGSAfbmuIt8QiCzQLJc92W90zjKXE79bvSbRqIhnSUSK8e
JglkceWdhzBcJKqztFoK6SBYR4QCqn60RkhzSkraZkjRm7zLb0OHv2SoomaphhmJO0AJBCZiS7r8
qBBgodYFgyt4TDkB6BzXKLXA/6Im7xMYaRlILLa2C5OgMmKQ6HBCplOoLoI8q6lPQM+w53VM2Aw1
GYUClJZ/QAapjzDB3dRZobTpFfoSWV0UiGtzOzDzZafXEArDAt8WDagxYzfQb7q8e3XtBNhQCRlk
xzvMokf55LbR3lCIr4iPB5/JOlPtGOOr+A/kCKnChbvvk+oKiXOsgWxzmcDeVdbC1nwqdyAjjt2Q
qYstbxTozAYZ3TUNOEFeF94aw9N3UmB2saWNEzeaAHCtI8B+INNkFAkTdjSPmYf/oBs0AiYmjXZL
3kri7J324tkPkYk9SQiIRwOPPkCpGbZZ2WcP/tUMXh5OA1nhJlOobC02eEzpgatEmA966DdQpVX3
VrG1RjZhWn8mBkzyxaLyp67f9RadleimpLct3ph5lWofY6i8pc1Rj+UPmzrD+dPlSD+tEHavSViQ
ctcg/Q1pmIY2++HMQzaqLlPcjcPoLhKdVFw0Ti3un1oQEGmES9YqM8sjg0WzHnXnfBv1iDTERF1L
714Ok9JrLSYtDsNHO/wXTz5C1KQx6i7TxgRePQuVmHBuhygnfbb057qi7Cu1nHOAL13vkuGr7hyA
fO379Hda8lon7EUkmAIj93BDCotIAmrSMlPipRU6wCrfUooGgT0hLU49Pakx/hVT2CZ2WyXB7A43
GDOl1DRGq+ZMhZyRUF52wjgkhQ1hYKyGVaERfuIqWCvilCvW6pmejfyO1kDidmrhULl3BZezEqsJ
rv2QS8e5A/gIlnlvVnNNgWqo+X8y3YkxXzisd01hojceALS8XP9Ar7/QOjgkGmSJZC9MSDBY0RkN
dDEJRbiNojMnk9ONmORGvFdoQN2Ty56m7cnNZPJjF6uOdUCiBmvUz/iKtGXnjutOSIB4JS26i1+Z
7A+cTnzcc2FdndZjVkX1ie+5tCfOGxt5hdQb8M5gw4IrkMeqoAjpWC1iwla7OzlCijPMlBAvPnKP
YmDuhAQ1Q0jeBNo5d7gr/Q7GXU1DfzD7g2pUG9q8dW78Ft61KItlTROSw0lruwKV0qvQtMWU6Gbf
TOAMk9aivKXeCY7XSqHhrBDyd39Gl+986gvbga3mD4uIG5Cc13VssuLldLs3SMNk+R743aoK0I5X
u9Hl/e/Q7Gkw9Mc2JqKyGDg/de1pVvZaa1929dkM1ofDHrrXb9y6y5LgR250lTtH7osamzyYSZYh
gRcsR/uSy22nvWqwFVoOjLe8WcS1BC6p3smHToMNGzMgoq1k4ZySClnbyaLTWX4Ia8GZ7uDgsdJ4
F/ePWLBm8sGyiCeoNFoctm4qSZIbTR7IzfxpsLq0ObE6LNTN0J9bdo31EyTfzvp/poQROCDAnFVS
N2E1j653Cp34yxqHrR5BOiL32vYI8sj1RRCKY4dD2WFanGPnM3PazkEC7pYLp6NV0Ue5thSmm1GC
DaBG+qvrAJUZNWQdYXfVQ3iEYdTeh2qDt0N91QTmUuebttJpdc9Bg5tCTho7f+wOukiuA5kZBogk
4rluY0xUUfQTdPcRRzo6ZYMz2HKWhXj1REQ07Z2q4jBR9WQWvHV+vCZMfl9XwbKV2X1oHex1zH0R
clmLKuhJ81D6rZWZH10BAHDjqcZ9dAJ476gzJX7EhMCwyNpM4zofzeMYgtopjYSjpApWRQOuJHcv
sMc/MtM7hi6MBK48RTtglXwLq/7f6MR3JdAPDX9pycSmARCgDBfgSjudRXuFKBMLJ2W7v6yZGPjt
za2uerfziMtp5I53z9edU8grMFIOtMZ7M3wOvrXrYloThXwlJ73nPrhKqNHsfztt7dKalMXD6lEH
4kANfwL5A1IqAF2hsvzrNTYjWXgrzEPcXhVsyF7ylkptNQisSW1yNxzsZnQbzNzmo+JvjJExi1iU
Sbr0W2U3iJ3wzyj/Z5a/m0jKJX0PQMAAs7jFoV+3U4RLfe8cIrlUE6zHNPJybnn7ZPaAaNbEzmrp
n9SFTNLTM0njq4ZkutrNV9It9hGzsfxZ9GRZC2tuUel2GWtQao9fl4TMDFY6IWYOiVQ5SOqYWD2f
bsoGXapi1hM6hj0+S1ODfISJV81vQebvRzdYF6gNSHiYR1jOYwbribxhB2GZGxD8yZTXKRcyvTF9
mdlqtDIw3OpoHUvWqPW/SJALY1UboZiTePHf2HY/AmuISgKgigCqtqtVbJGV5uKuH+U/prKH2qVr
VNkpWQTyqAL7jYIXrpHnsvtFDEE5djTke6rRyyVeOc+T+MyQDBnIuB9ZBYqINU/eIjdqUJcSXRJe
q7iGG5CZP2UZEVzkw2RSt3hdlmpjfveGQ7LauAaThE7TkBCx6neHxQMPUFnxPbVIwphSN365zSt8
9Dh7F5htuZ519J8yAxhfDNzSiHPApFjWNUZHODcIG15mmE/Bnek/wq6OdSf+aZDjQtN4V6Phq7BU
6JkMgLmR/lxmKz0oFZ+tXVBV3T4y1pnI5pnp7lx8gxXb2I4TPHBerD10EiGqHhOyaywwirKuWEEw
T+EejQkT+TJht14vVLQmmYSKnMADbrrvIKePQqTZYqSUtUIGEYoYBbEIlrla31htBmTf+AVomybO
P0WRP+pwbdH36F8RdsLgPWc841flqqycS6Bs6uraTmy63Fu2mcsnhZs/vYU65rAj1h84DMz+atRb
T1PD+g7giZm7Jmwg8wwAhEF3xmw05Oukr3RvGCXgJ+2lg1gBXovNr0THDn5bFL+DTfE6LKFuMWtN
e+5iAysjGm6W6CbSbA9TOeVNB5QhcoEidq+cMbxKIIEpL4H6VgZgvBH4t68S97rnfjV4bSKpzUnC
muEV88JD2JyB/oSorlTwmlPIXrAFvxGgG3NWhKlr1meUMXBk8RhLIBPMB7O23UUY10MrZj8Yzez8
K0eMn3CY++Lqar+l0DmphncaNbUKrgQpWvNGHX9CA6U531ZonqNB5YoYfpTWWwztRhvA5nfuv7zy
d0axjW2bgCc4drwCoUFwTFXdq/IQiAKfRXCEJYjhjSTdVtovXpOVn+e7nHCEtj8FE2OlsFB0Bmtk
fkyDbZ6tKcNk9HvuZh3NFavW6GHYxlpCsokopNqABTXzF0kXHOEVM6y/WvsKmlca9gxz7HkqiAOy
nqqjbZrkbkPzZLixGeiYYtv6DTPylvpjY73rw1bwaYyXKrmo7dXFPOOlm3J84mC2YKSbu5wFZHCr
1WwjfUY8GwR3XO8ITTaGRHBFr++FzDPy01TFRvjma2w9mKdjAp2MhuDTkmtJH9s525WXAuBSwXZN
JghDbnqcYssNn8+iTqzidNRQBcB8sYElF7jdFZa8i67BGYqNdTMwxiaxw0RTax+0OMfe66nY7719
MdpI0/HE2vZaqaUHkOhaTuTRlCPl4HT/Eh2Xe8qlo/Dz4EGJ9qkWHfgnn8IqXmMNSgzss9W6bwxd
iBx5+KPxrRdI6Khhgwo0VbixijNsxoWrZARqNeKjCNq3wc7WglGT1WwzkimKDEQd6e0FFzWrCAbq
8dru7177WfVECfCnq8DrXO5F5iLDbiyuabKtDZWxQki3ZZGdDUY4DGkf3QS2MrMd1zYXQxlvi+Ao
3LWd99tp49qxJvdAJqAsXg69diuam6qh/5qmKFoIcS4APpuSPPFlo7E04g87l4wQrU8x+snZcPvi
0Jv2zGBQ1MX2SZInzZCaxCaIgkqD3cLc621w5asFL8cqiYbTN9ST6jos26G4DuMy6cO5pENgMATH
nEM2cWdVQ4YrapkJXVZOwlPjkDfJSe2Gay7KjSk0OFDWo1TcbF5YFapva5qQTEGGTWISTKI0u5gS
O3cq8h4Jea5xosvBWjcF/Jmw8xY5uMV4iF/sJiDfxisRJQdG9WvovbumJBNRohOowZGGfL6lDt6v
HPtvP3K/66DpGJ5MWa5d6ayK6TBzohZsOGPrGBIB9qa4CgDS9VtVrRiJc2c6o6evtMpdBIr2o9fN
1i+Uja16Bz1xV/T/lL0wfksX3ktsTPdfOQvTetPLkZE1kALhElMpnAZlJI4KfDEpXXWMR3Nu2mAp
gbg52BSm/+3/yeEZMbwl43lu4f/zKmpW/vAuNFYqu+ASOQpWT5LLoDnE6LCwwKbwDZze5ZStcB7p
pol0qXzLihJ1GgF5iCZTlrUN54SPYiJovlS6tppIQkVgMyWZOs5+vJpvAHZrr8HUG/KD7gN7acHz
B3jH3IEAj5alJdOcruTvAmKOVH403FmNzm/SSrlkOYoL2dg8jM6itDjVB5WMweDZCiLcgmNd4Lev
rzoxhThfzYzNUPVoC/Uy9OpJxkSsQpRTSUMgkXzlFpQRUXiljN4rkiOcRSZneT1iJypEuma6J462
DjJuyA6m3n3iGMXCoQ28Dg59F9oDg2rgY5B0rrGlR7NWOJfQxW5QyaPm8/9DX+/Gw0ECJrQQ92lE
o6X08A3je7d21iV/i1agXlC2pXbyLY5hWjdfzS9uFzsLwkD8g8G+fenbobWwnD8i46HDA67+GMbx
1/PDOaoC3iVQEi4DebbOqy4PN01DKmdfxNtItZYixkrgaIZJ03sq07eOYpKdUL+ZVtZ17J9dljmq
MZIOAN0w/gopBW5h7vBl1deIVqq0YMZZ9aXqGlbqpb2IQbhYgWdyx3XkoJPSmT+dOH4q6qUKB2gL
KcLKpTR+fONWET8Zrjv5wFUj5rolrj1RWAx+5ElUxrrB+GqlAI51QsgCtVyx4Nhl6KJt5xSF3XyK
5PGMN6FvGgtbOJuwyo9Z8/9mwHctCutoUk5ZbHCLqX5BT4LQqkeXmzW3KjEs2gNsqDH5QYy9KvQ7
KXJqdqGLgqqdihDHX8kqZpyxz15UiVz3tcF4NlyHI8O5lh4Og2bAl2wEV2K+8GwecfEuIht1F6ZR
Pg2sQ+BRnGprgBl19zVLF7Kb/O69ij4zvZ0HfYLN/5LDv/JI/S1jc0WCxEl66C/hi298rFm6M7k1
I5AHJ60E2UfB4RacpRK03wBAIPoeSuYEdbX3oQqZ9CTIBufMFCcDzEhBVLpbmVgzLaABxG2Y4GPv
MtjS0I3pBgK4PDr3mdIp2BYOjf7lDWfFPmaZfgECB1jyliON1NNd5T9kjtpgG4s98BpblHOD9TMg
XQ36jpeOXPLOBwYQXAUbpd6Mko6hXen5yqLn5LeilFxX4cptGDpl4NGOHQ1Cq+5Nda+byTnIPiJw
j57z3rLBU0ftkKOHYpF6zLhlnFhl18HDEwT78f/kYmvu9uNnH8a470kDW1tp+R1Npkfvo3QuKrGC
A7yDcqVkN6rE0MMUwnoNHUBgfScRxioEBz/RcActifLpyJyiMY4hNgSVMtTnfPbY0Avc5I5t4/R7
ZOYICNFc5h7tAB1xy9468YheTaLV9JSWAYlzll3d3C5ilMcvDIaUVV0dJlCiBjHvYomLLdKfDkhb
19NMcPCV1wjltJAE9RCuobO11NyvPqV7Qnqkp/c4vEp09YW9zDJt1nLpZfIVuK86+3PpoGIm7Zha
CsAwJSWPbn2rxaFLzwMLQmJCe+fPIRsOt6L2Fnffvfoq1IMMt1PqE3rWoDyHw4fgiidJraZnteG1
qcGbhWSRj22qtnFAWVDnGiOYl1zABXt0Yfv4ITENhpLTrKXCuWSTx7DZseuFJrZBCYI0AZqjfQ9K
2FI5tu5sqYOm1D98gM/kVEV6MK/Y+9kVXXr/0fgYOONTl/+G8MFJUKE42Xrt0S22Xg5X6hJVb1ay
ps1AL3xU0fvC+anzd5vsUjmeGrxjIamfMvEgFWAaMcGqAXRL8CMdo24XOJeaOhbs4txh6WNy2WsC
z2zwbgzueoTVVMa8QoB2ufRjFVcRgyAEHoJkLIAWdWMCh+NZjM9Fpy+4WUmr8WZ2Gq8stLK2/+y4
sPv8Go87zhgjc/gWseNMIAMFfJ99Hwl3rIObG5FMNPk9tb0f7zGFzIA/dZw6ORQDN/6uTSybkU0S
G6ji4ZQCf42/IE05E7CXqQk6GQojY4OBIZCfCsOgmrYymL5o++SbV83UZoWDQUu5Fe6yqv6QBO5E
fnVIT258cxF65C+ab2HPFUoQrqYiUJ2jQtWsK35L1uk3UGkoVKtVBnZE23fMvCT0G15RhRnib0Ws
bz5MvhqKYh/YmDPcC7zFydPg48niV2PHT60tVuC1VjEiE6Uf5klHXnZK0Eb5wO181LAn0IcvPdDK
fVx/BMz/GrsDW9huu2pFy7PCnDiilgyxNPXtTSS7NONBujk8lQNUTf3FEBbCM1CI6iqjS8mPNjHS
VS8uCCVmORep5jEFo5xPc643fd/V+Bm/OnTHvn/veXEH3iEknwbxACXD0Dp5Zc2n3ljLIa52ehCv
SiS6TLuJi1AYj/pHq3yWDG/b4JNl0QxvWVF8FLgX2F/NHH64YJCIISRyWzkCuqktLKjc8VFCzOIp
qp3tZBrrWT/jnZ378V+Lf7vQLgavfYMKUn2q5rFmGdWkyG0Gguco/pWtwtSsVzlZRnbM+kW0hBqX
rPFayQi5SS5V4ZJB3fWzWHTHrDeXcmAIDlRWNnIZUmnp8P2rwebEfga6vIpGISAevA3SX2t6poOT
6rAL35n92xid1ImBFe075eimB8U59uZnYZqrisertkLImG8xBy/cuCH4HhqxiY1daJzciKZ+V3E2
kKsxN7LfPJlgOfxsEFN4P13xjOOdcN9wmZEf1vbwgcWhtDe1eZ1e4OisMiK3OMjzY8t1ZzEr7tsf
Vf32aQxs7DUSB03oLHsQSaO/I3IuKaJVX27GGIgXiy2200r6HqL4pFlalGwsvJw0JokFOdXxohEc
BzisKO5a+erGD9XZo9pC84F18MJcFb8p1wKgd+B4pEsGBL7L8stkvFXjaSfRl4UuK2TvM+re7Pgz
Ns96pHFAgBhF8R0xDkfcRf1eKwNCgF3LXcWybGtEvznZ2GqLfL92j0nxE1FKZcXFr4m238FF2CS0
x0gb5jIZllp1jq1fEHWaC5eBV445r3fpWyhMB7N6qdjtRbQp5RX+0KxxN4n+pgKS164hgw7e3V3A
4zYA1U9wGvsXb9r8mYwCH479NSS/xriGZqLSD3EU7HwKxQnhFNdsjMWpmpQQ8WePtGwaqVTw0iKH
+LSYqrZzv2MmS0k7LQ9XTMngxzqbIFShdykzrX2oFSlwwXMY9j2iieHhE3QXN7R2LNjTaO6UL4/p
ojp428i99RDpeoXXz/obGIPE8htaBTXktBTaEiFwKuAnjOPRD4ihX+vhwW0fSXBLzVMrtwHy75Ip
SH0iAtLg2/Ypg4KWrLONAqncPoucyQ1iUxhCS2UiCe3N4exlaFZXZUiTWHSrWOmXWXPxp/AFuN1l
SswdWlB9l5bLtvzogAeEhlwYjCu7lCSI+Omr3QQjnmc8MB4EAW3Yh2LNKA0XAJ7OhNMAdXTl7YqY
/PqDqp41dDnTJgsM+lUFOJatOoSyxdYUx8DYNpDO5VkVV+ZarLO+tYDxAAeIR83dXCXzIcynGlqx
5i+3bxmXgHkwzGqb0PtExafK2KE1Pbat3MmTsBFjWp5VM9M4yfrsaMqsJPVM/TDRwBM2V/vXHgt0
c9Xo6EokLHG1tfVf6aBZiFi0X/l1xxBMb29wmO2I3wqdxlwY/T01z6oml6Nk67lUWFF3yxy5Pam1
HG619hgtQBb+3KxZIo+Q+n4Q/xvOuyjvOlwSfO3Q9AoopSHlMKZCY8RZsSrI0qtMYPCIzIE6HRTj
ZHY0ssfpXbKcWwGeHtmK2f4gEkKxjn1u5hBECjU2ji41EzGbN+KZ5yyTxrtdXB06rrD90dVjbHI+
lMNaMdZ2gubJb7Fo0qcxvuhAgQb/6pjJnUcbiuJGS4qNSdbJ5ON0fzongKE0iTrVa2wAD/h/jSn8
e6msWasuQ2VnYw5otkPyzlfIhD6kg0oXfYq9ZTK+JmsFy2w9/pYEO1TGo2SujuR/LPk2mQvKU6Zf
84Zi6qSN3DrayUZbkmm3uqFWUd6ZreDLxmeMFKhLlyg15lF1CRDdIokzJUEGGYiBh656R7OArkCC
8mh3v0yoeG5ivqVWfWvRmpBt988Itgphd2mH0Wc3NJABCpW0cWgmXnOaDolCtfl05I9s9q1/9pUI
nNuQLcZx4oOAvJK69h321lkS/pSPj6RHGpazVA2L2+RLzfUhmRtT8vbLtd4A46CUZiaCjDSp0miV
qdE1r5q3wXtvgYlhwFM75j/5La7/IUU9NISOjb+Rdu0QQkxagDbQVmp17dpzHf9zyFbroWVBDynD
rTso87DeBdS+sbqruqdLy4HlSfs/LAJ5ADisXFsUnPQWdY7Dqhw7cruKK/9iD0Q29DlISBipBZ4L
EQPfhYq5Rd6Y4bjOjg13G/HmCybbhPhG6LWNPWh3XppRpBudOJhozO5ZTzKJdkwHRDDFIRyqXcXm
U99HcYX2W8LqxKQmUJgnp7ZbN9aGxS0kRCkY6bfQz6qG5odaAFIqJcVALYxaaWKBvdrxrc6ZiFsl
oY8jZhevpMEfdOgHzMw5cOgB+AOUICL/DZNd0EWrMvAPdfFr+V8G20ZqOZHMWgU8R1UXS8FltLTy
HLw6nJSBXTXjLYfBd+oIAjB/24SmoKEIATnB+jgE/eA37T9N4+U8edDPFeVDaOcRSnANTLwnu1Wq
1snVVzbKO9qRjg95MI8qzQ7Wql0UAYuU9bqoqIioNpSOvVmyluJSUvh35NO21qLEqkfAA/SYofIP
gI7XXUEGK6EVQ/zu1f7OzN2V2urnDvubQ1A0WW46x/CgGMcMpXHcP5W2XaUw8DpHQjiLZwjMIFeS
qOUwYWgBAxswd+kDMnCr1cIcKpIv8k3Q0q4+9KJaDNR9OEtZ/X3U+rWHFkQhWQX00AS3uDjnOI09
m1afS0+B9SLYOPQqrySSpjR+YrZbmubNGncex36Cm1igS20IRcMsAAKJeVsHcDV2t2P340/TXpSb
kuWfGt9tdnU90EWdMXxMBLWuaMCvWgQUcHFAOqFW40wCuc9X0w83S0/mTF7WCZiqZDi68AgiUSwb
8wB+dGGgH5zmtB5uNjxDkpHQlCg3/eQ7DdUaZmlb8KV+GeJqyqeTgi/yh73v/KFY576O0PBzsXIi
8aSgJKCQcF5JZOEbXdcl2UMad4nG2oiMhMjzwEasB24ni7lyOf5manuM7R8rOIIvGMWmDvHUYjXh
LLQI+EG06TLl7EYkX/IymIdalZswOY36IyJ5w9lJ/eECLhD1N2iObRd9TG9omn+GHXcuIHKFUKQ2
fHl2vUxNZhrZPCrooYJ7jAJH9ORMcwGzuaJ3cbMvjYtEYLcSHvL6HqMG0g8lTmbofjHR3hGhOZAF
qppc5VvBzzVU1ypmUpXXLASCp8Q/VvzmDCXhNy+HaXOs4Zy22lWEm7Mp/hSLZ5wmLGeKlLT3Pr/V
1reMoN2wax39bZT81lW3VbgtakqHukhB4MF7ICrcOqh6u5U92WegCRVJJF9nLOiNEuu3gOaXsP+2
6uCzZgAVJXf8F8yZEGRlb/z9S4U33sRHHtAM8yhi1p2ruN1tSk4bbGo5vFkt053sberUQ5xMIXMx
h7CoJjCQ8vSY37hhXT7Z6Dlq9wHFZBn8IYTfeN5DVdp1OjIKhGSBQ2qXVsPcjrfdtDeuvvWqXTKt
JIodGvuocM+iEkZcDLShJXkk/ohwPEdRDF3sKlD9iFGZIVeZp7yWCiNlDOYzK1NZpiN66y8j/1iS
MDMNxqhGO4B1XvQRKumOvSGxZv6Kob6uQ/18aHXN6P4qgI5Yv6YOQyjwUfWCbB6yZVJNHDhlL/HN
Yl/Jkd66cDgjGsTRlriuh5XjRVgmNKDDVwdABHMn+NGifbBDbRKQQvyrTLDJ4RBi1Mko6l1RLnrD
p5wqM9GvShofXJOSRIJ2cNgo0NtPiEmUTvSybgYJ4Y/csgV6R5YwQA4xyhCNyhgNJC8ij0a7t6qG
CBqNIrkHej2T7p5YYk2w1vLOtXdku+zZ3+VwrLDVC50YBYbmJWmE48OTKh/lDxkcpHbsU1X5RBgK
uPBNNgWLT4tmcGNxjpKCMF31KAjvBdIUzEos9xGj2G/TCtjNyoUd6Qi/962EbB8w+zPeVL1cucnG
meS2k+8RyQ86NJMpm7CiRU0scG1dYDPPdCZtidVhAUde2JcoLgsA9mQftMo8MT/GHp4cNF+yqRB7
gZLaZPlNTyGzn7Sc25QDtrCPjfdEpztm6tlt9dlQHGw8GSEyAgIu55pBrdjwQrQlDg5ACf67hmyg
LPQFWQlm/u5WT9v8h7dppoOgrnvMtXEOettdxkVBmu43jjc0eaxNxmNG15WQEGc1h5ab24JCSZxU
YpgroJ9rjdYm6/aA9tg+2Iug+rNBxHYMvqiXWnxXBjtt9EaLyv+pXIGaVKw8pT9LDmZTzT4MZqlJ
UG50Cem07X8Skd6aHrOeY7UPzcJQ7GWMCXMXXUrsfWbMskgpSzZKmv52iNiJciOJPnOUD1LLn3kX
L5D84iMss2efE5bgJgbQ1GIB0uGrRcQKAGsNQW8dlUwlnfGZ2pIb2HYJ023dZaNUmwajz0wtIT5w
TKOs31XCwzLu3uLUvnIC72hoNnasRfO+jr8NAySkMs07/H/hqHwOmUGAQeK9p9CxmoTUbW+gJk/N
VYzyLYE4yywSM2Q1jYEriSOFeg52GVtD5qWC++BdS65ENcOkd8RN1U0et33A9wjGAGPLRpbHYIqa
HrZVcYkbGxHZXuVeqA2CwTdw7RZh96qm2HX5z2oCFLBnM3kSpmcpZ8v5HJlfxr9WDpYfVbhefEbJ
BfIAjGoPZeKTaTwnBx5Zn6ViFy0NAKuhXiyH8StQ8LEjJ3Hwonn9eVruNs3NRF3ocJjhCdrQHg3V
TeWYlmvJWICyfO4MtzEiTMFdDUbDETbFhrJaHE55fhac7w5ImGyfFousUClAf0T65Vffgu/VOrEf
d7ELar92eHR5NvPCwLz3pxcfNvCCPCF1Uj0Doa2nZrde1MAFhn4bemethjvzKZx67oCsz4iYsOtk
Dnm2HRhFnwk8F1QiOI/1chPSyVDYWcAuvDJAT4adnSbawGxGBzpFPemkb4H5BPCTr7zRXI8kOCKc
UtpLlb+E/+db4I6KipUR7EyUNHzooUlaif/utv28Z6tGd6CRpuf6bzr7qgrqmezf7BqE8nTzRebG
QUEQ+PC8AaYiAyTY4SiCEY3/oS2uMSX/wHijJSfL2mkalEMWb6N3L7IdVFQ+Kxb9OYrcYrw6+p+W
E2M6aQdOQXHFA7kUqIliSrNKvZNbH+lAgVcSgWpeI3GECa8naxNRRA3qB7itWT0rZl9u3K0VsWu0
q6KRpnPz5blgYxEBjHBnrsGFGzmL/zg6r+XGkSyIfhEiYArutem9JyW+IChSgvceXz8H87Ixu9Pb
LbWIwq28mScFzjlaNSyJkFr01IgHoKfK9IvpJvvLGlOwds5woHmvHt9IxtAxwrZ1ag1sLAABxX68
SqZUh1vpSiFSF+C3ZFxMqjeS17+OequGNGNG2QQRTYpXC+0jGB3YlHVXK1iF7rqCkhiGG2EtUv/E
hBVamzo8FeSAwvyiugdlVKJtrqNwUCnkzLV7hpkpUdfaiFjilQNEe+zhwhgi3LkTnoCLIFWvA2OT
dy+vgpinhoSdRp8rZg2sWPq+YhEULJSx6i07pe7DkJGeqid878zYAWB2g6Ma02UOtAqBYWM0K6Kn
bCiXEUZjvznCy//XjJ2SzpNpw7cWChdxJapoekzhrgIx747UcIRJPVXhdyYkBkwdfYQNoCzI2LNB
GIYW1wUYSbzVtSRNQ2pPk45Ej2xOqTZLtYvBZVSTAaNYygLcqu/+lrq8Yj2Aa+SGtR4sh7ttSOMa
3p5Q5cRpLDxePhTd5WjNqH16/5BbQrXlOfmOh5+MbhMbF2BDg16en7r8ewzzaZT2nhqVtztO7oIN
ccBfSyRdoVVXxooLAxumfCzt9l/kwlRpkdCe18ZcSAZOmL55qDa4q4difuOK1hUGu09rHwr+S0CS
DXdDA7818lqKgd5RB6ba3igoUUr3bqQ/vG492fSGjaGFESEAlywxNvZutAg8nW5yIi+fmLKktrfn
Ob8tM65GHriQZrYeU91ycxECKsDu4L05kU+0GU7i6kSkfyGlaGo2DFBucKa/8HSaYTPG5ABY5YBZ
VSPIBwrDOSQxpSSJMi3KZJMw8hvd1Ci+PMbzzmbItmCIfAP2llMoxKQCZP2vhKeesQYhgUiZnTZp
mxvdU1MZuFsGJK7fkF7E7TlWmdrDt+FhyOMvIQ7/qu5YV0dbaBuXO2WqPqNwF0MwKZdx8yP5KyHt
bfH0KARoKHDeu+ZNZgcCbWBaW1xKm3yqgpONFkXzDqrdGKTo4AApDoALd5bBNe0pIXDZWJsprK5t
b+Jyi45ZtnChAlXMYVLzCeiwDBhIRbqwuo2iYvEzNhrfrYaMLskvaEmjaG+b766419q+KU8evvuI
fRrNx2OGO7QIoQh+I5KkAuOwyXu5mMTKt2W+MvWsBvW8CucmXNywO/bgfv1liHxnmzpe6Q4zhZjA
VZvgTp7EfXXWXYpIaP7VTi2SW+ffuAXMNIc/o6wXJiV2eZ+Pt6tGfNT+JYETl5y/HEcGX77QFqUx
I/04Hche6vj1zIbV6Gegz6r7k6T2X4VTU0YxpMbcLg8hz4oVTcPy0ad/HnTqCsjYQqcpKNf5HuPR
Zdyifm90PiXBlJz7v4FxNyYpDLAgL/8Cy53KLFzpFP6XuCuVsV3PiWhFUBKYbzUczlXJNBmehc5M
3K1CE530CyqDIrkz1V5nyqdi9A9Z6STfpndsYiDyMBScV1J/uzqJK/OrHkuCPpVWLiKXXXy6xfIG
nH1qURhhD6xGbIDTfTwfp1qNx7aWi6kaPYruLxpN3CiukQLMwOVTrh40QJYye0mNCIqHFgZ9Fes/
iTxeMTm3BSNX2b9x/xZo5K8QT2aS8T/sUnddphf8YmPXM9EUdC88495hjBCoNsgzBOFx8eIpU2IY
E9GTA2INEKAmdqPMpdo4cZl2LOo180uvftvIqDXHdOFtw+CdcQe0gH0BVp95OY+WRmJaQE5xoE6G
PxnoHttgT87l2p21xl7uLxEqA1XdqBqHsBs9cox9G71/+xIdWnefBzvAV2gPCHKX0d/fpGKe690k
5VQzo3fI5pB3jpXRVercGH+pg0P1Utet+u23Z50vrWYnQwbCFnsZLc4nrGj43wqLbQDUPDt8SkzQ
8lymVfsaVvfCO/she6IMqX/l6Tefoa2yUYnZeIDkqpqNTFNUwmJO6s4DCdpy6SevMd8nbBl6L34i
Zk0ry6GyIgTg23B5pO3s7g1v7CEnVaOrxOYBQM+K/D0YW0fw56NnJuk00f4gPrvoElGG+ItoI+jw
7A+Wc7JAHEZYUhx29Rp/JU52xnv5P70ngbnNuzBKqFzxPPqbxUQNMu4E6IhRg2VJZ1y/0AXH3e5P
xrSU0Kc4hEx3CNOqsgRmMcnrt0lThyyn50IimQdauuVEle0cXBbCcNRlj0a60m7KLDu0R9hwO4X3
nahwO5n93DV7TKnhN+9BivRIfIhmDtCOwITgxjWDFgKk8xvA7A6YzTRKX9iPW3cX86Ed0pOrMjXS
kzK+KNruHKIqFe21UhOEUDbNeNFU65lgSldsY1ZwOe1FNTfKn6a5RrhUhI84DsU7Iy+MwYTGXVX7
TRH3AulitWIlm0wL0axotkaODUTiI8eE4jTHXMS0QxJa5S0qg5ZBuoEuiOwCKpxXJiZVTHyYZHOU
8WFVcyA7aTsPGmtC43YkgTsyILq2z5zd5ghOdmqVz+pzAMSprwmaBc3LKt1Ja7+pGlC9jT0Ya19t
eBeRMqNWzb1pjfIviOgxrjjpWI5aJI+5ifqKN6tS9ggOmwONK+9VITql8XUN5lluF4HCiExEBbwe
SSvdPg71o4uGqV8cG/MHKCO7avht5j4S595hecfF188eSc/lvHlFAyfAsK1MNnMjJI2eVEO8U2yH
VcABcY74zIcZpn/9R211ZHpwaAe1kqe18qd3H53gUyD/qOQuMpNUx1GLLkP7m1DPFBqnjkhTTBZC
aa9ul9J9ARSs2bjR3Ya6D5i08I601y4sXmPdzdduLMkXgXm3il8V8K5inLgtuOU5JkPbKJ/II7hR
cwV8h9lPZ3wZnHRCnbs4CdqEmmaW8jxEXClNfl5cU/+FzVNxNtR0ioEr1BY1QHLhJPD208yNhp4V
znJO7PHu+cvoSFSNuEpIQSxOBN7FfvHMqagfHYkE9ollakz2XfsncPom1kmV0j0U4X8B/miobYDf
MWMH+UoqTtBLKYIsm5UfwlqVp4qqTUX6okQFpXUJDh3tbslgoPkPy0OCMBetdSyV32JAKcnxgedb
Z2Tt4OQjgDfLhmsf8hmYpdmpq2BLjHeTQ8sJbLCNplxoRiC0zDeSvGg6QidcFUhNlAYvmqeSfsiA
t/XM5NPVIGAWLHgjbgwOreLXBONvp7FRJr+Xd6ecliY5fobezWwY6wuEZ/nbSaDz4aWraJyQd07C
GiLedq06EYye8fCK8MHXmT0PpO+qzXZqAbmbmERO5i0i3ye4UHiMJ618J2sXOh8urCnV8gMmWZOO
ey+mx3nt8gIKCn5PEBD6qSqGRR4zEhRQWwObn203D9HV7Y753L/H+VmD5eJFV8k+dHbFr0luPkJA
ZWkzgXElHsIjPQSddnNtY5003UxB1nHTo6cms9pjF27dQ9mdVQrrUdjLksd6QMSzRK8nFnqJcCL2
furSU79a8fYrDj9T5d+asypD+MLlrZgwEGpaEfHNO8UXQYR/KasDybYmfhndserumzq4hX10aWF4
Fsm74IUkxsKirtiYHjFKFYSYDOqpCWbJgLVRxphdPcJAQy4n7IMSUbR/GTg3qiJqPjIaJ3QevzNx
BtqbVvFcijUeqdPgSVPsjAs10Tdm+5eYs0J69Wl4Irt1KGV/ykeMdh2Slg63AKCeDpQ6g0p54VIF
CzW6QLtozRmLA/AIK6XDpjsMID6W5aBu3UYg5zBWdf7HQJvvY3vplMGPXRykoN9XbXDKg+Bt1PCT
nHQe2oxPJ5n7JLRa6C///GjZdXgwn638UoatDPOLUzo06LHCpwd0iI5ioB36GSSanBSLMLxX5Rp2
o6b+qjwv9FMQbiQI/RWygtPDm8BWabGRptCL6lpe+f6+S0gpxD8ylbtuqm9kZIbKuVn0RIW1Novl
06DvC69nQKxokjyUjIbmQSYSXUNpRmbAz6spP0a5TkAcq1gkc95aUPem6khrg1Cl8HOrUfFCjb/B
nlKHp9qy4VGBu6jKTFPaiVX/FsnaxLsQaGclPMY4npA2JlgDaMrEsA5mYpegDlrK1e3XqHZGTt8v
hx4vINgdUALhHpCWlNkiK+5nzBuJ6qDj3vHzJ/3P6zzdV4D5rGzDbBFVlxbZV0MbLaPVQL0WoTNj
GbmgqbnkszqbKrzWitgBnHQvq7nrdwi0jNDN2sRqG5lXlfuyAq3MM6w5dh/ILkBt2+7ucuDbzkJX
D275znnEbWb6qr0H1PE08tmUniwl/jEcABf1GF5nfYtgxaVO/MYOjhGyAU56i4wVTjPLhAFKp6CH
Qxc5TVbv1LFwN4SspGWcrzThyJgqsfBrNw2riYo+bWk5wBfc7C05EsIKeXNRBEuRFp//bxnuCB6T
UfRpNMXTD5MHE2r8W4OHRr0SI7q4e7fA2AbnI48SUvbr9zRDiWudeHNLAdaxUzWkUJw2yq/vEYhA
1K0F5Z7bUkgEuri7FxcXG5RX/DToAQHHKSgXbJwRM8ReodU7m3fww+P8ViUWN0yuwmGEKgmJk9eB
xbVZ1t9m9aFYctahWbaxNbG739SgNre/dhpWyPDqhNfeX6hIyIZTwdaWtp17T8TahcfDVK+g7hTQ
pfg1sahWA+9zB9pCmilXDYt5zLETs2dTcScI0tMJNyClptn44Pk0J+FZRBLUUySCQACdwHHFj0ai
79DU7w52zQ6HYciAoigVk2Q166jLckJ7kWL0HigBMfAr9t1BEGUd6niagXpts5JQsKBdul6aWHiY
aNPhkrE/xNWhr2X7HAzmr0X1WEgtBxq9RXCPR0KJQTZ8xwhtdYICap59hyspxJ6Yx07EVACi88ov
AB9KnU8Svz0GcQh5jBp3p1FPtWxMXY9nx8qPPt1XuVOuO/lXabJJPnCHjE+s+hbycMo0lFbvFBAL
9olhZtEeY3RgtktBEFsdN0e8+CRe7UK1H5qvzTpMNPZO1gpkOWtDo4PH4O/JX5J3VoiuWneOPL6e
udKHk9FP1aKn9+OYN0r3gJDVq8u2qhsYVAIqEL2VTr3JEBxGKvJoVY7IcAXABRS2nnR4wQQh0q8j
rbrnOHiD/8ZajvOyY2vKYOxS+6OAgJC8n9LHOgLmjDAPIhOpXj1HycKQkr/lXGL0gL3iHwObWPam
z7INyM+ZZSEcRsa6ifwpcxqAsVOBpKYHP3J0dZ19350D7VCUIBuzqV68IuviI2GN2w5JQOGgYgno
NrYSXlLILX3229sPFY0Pm/CKGsjxnAp4yUW893y+TJ33kuH9pul7HGqM5FXHK0V6jUfMEDygehqs
LLvgqoVsyaRjzO+EuQsJk93CTXLYl/Er1YFEVVfMNPwYqs7FIjwk3ZeiwjH5TuVbHXxyFhe8RLIa
ezpxS4+iY5n9guz+afY6lOOtrl4a9mCd9tBiNqLDETUQivVXZ+xiyimVrkOubeZCLWbB4PDhnfnO
UhkujfrAFIzixp2QoEazwNP3z7ceCd46GOVTw3il7Z/LwD8EOrxVtlLVtaCO09OvVZzu7QiEr0BQ
I9Xa5WtJpTCd/IY2V0g2hRTv3Ev/ggfWovaFBk7X58VPPaAVXHsX6QrOUgeIUppY+Z/ClcpKSTOz
RWniD4QCluTHCEtww/0wiUmjpshISI+hr1x8yb3HNJ7qHH5d+FOYdAkoj8Dc4P+aDu6lcHvUinRG
qyxvc6wcEcOHshDjHNwuetzVrbdpZSomN72DXRGDd+yRQ4cRhvJBJ5gvV4ve/1LkH0HGo3c/qo5n
gfpFq5uG9twctklzyc1JizwUmw+zP4byV5vuayAwJpE4I185LoURKaWc+xqrTBxfeBJtjvUhfrnD
08bpo63yDnHs7HnzVF2LYvZ/wGFBC4NUsqYA8hHqP154cCpaTXJW9D3OXO+ed6s4OzXy2x5xItq/
AemwSe5JTDQl42mLfgrREXT66YaIq2eCQIVJtteQEBmuzJ8if7sc0SEai9pw20y4Xy/s/ou1t0oK
3c1/ZfMw5t0o3YnbeezC+2SffDLbi9awKe7imaPkCxmzuKIvaDiuDUoUzuOzWdKFd5W9u19+iDg3
1S0zFgH7X0W6DwaNK9wTcjy1l46AeZ4tNEQDo7g4AcRQ2PdkDcfdiPgGq8NhQfCKyUYSvwG/TC5W
Zbapmnek34is8DBsZBxj2p4+kSbkZyNt9ZZpHbdEzb4qD6nLCRGR8GpQeelx2A7PAgFbDHtO/UTa
VyMcGxeAEMecZ1JlRWUVV9M7dLp1ETkmYANbO1W5Q/voSMZ14dNoeJu+KgJJCRbfAkqx1xAq2Gbo
DR70st4/t/HB7H4xo9jKrmcydTOCABHY5e/WXGFFTVMAo1zXY96GOUq5mT7j+uzzlTPR47t0wBYV
NvK1dJAjINQE7kGVTTLobfQ2OqSIBkRIvv9UwkoHOc7s2d00nMvJTkaidJ+G9M7yb4Fl1Bg/296w
VPIDsjmEhq3lrQd90xQ72xpX4EQF2g1gowTNWX8UgkBJtEuLu6s/KszdmfH00r1erYp0kVp/isRS
jY4vsAOwLJkMXV623OGYtizrL2DDnIYrdj0DuyMy9/7w6sGHqCx0A3evsA4uyav28TEIMDJuuvqo
uufIOETcWDv51qgDPltOesE4n9/K9DB4V7qcKRJwnWVNX3xx8vyNZm9M/DxstxUIBIYdTlxSB516
Y/zmiO1wzedLHx21wucUouW14a9vJoSRiYHbdPMuzfRQYdS3h62iZjNqlKkgwSZYmlBNlF8FlorP
4KR4wyrwF0DpZjFBAuZNgcTklpeyPCnFVcPKBu+ose+dhsiIhpKUO6x/s5AZAcTPv2TEIQQV8wKg
ejDTqNWuWNbUxoTBBjooOLFnSjI1fcSwQyiz9CcVLqyh25k6csavYrwKnNHRNWsfkVQvwm4bkfpv
OZ81EBt1tWmya9WeZHtJNQuXgUE/R/WxB6ky3OTyGNPaTLt5ln60ZBUqX3FK+7auzmpEYA0rWEx8
m3giezyHbLcjXzPWpTVM+pS5uBDLosKLc08VjnJKVTLWC1VDgfXK4YNPG7vs5ZTV2KjB3B5J76FT
5z4vdYXXl/RjkbMh8yCL/KuJrUMv3K2cnKSCOPEBrKSfHsbLFmbz2id3hLjjJneJTaawHmmU0SUC
MhmLWJY/HGTR2FimKWIQ8gfX0CFZVUiUjn+t6VBzh1daH9zeJ447a/11ELcHGbnVp1+kMCP6J7SF
4Ft20PgMrC/hq8Xu3hgULyoLMFSTsRkyYvUZ2T8SSwfAKw0mNQ1fe6pS9tJR/mI+FPlRcHOMtEvf
slpTdkbT0V5OaLU8iFLeOsYwbUCXjytRs93DZeuxW5osxcrm1hTpJch/6lRbkEecFArZyoFFNsss
CRaHmaP44jWKOcflXQvSxrhiOrTjtdJA15NQjzkccolO8KRn0HF+aSP5N0L3KpTeDmMvirBkv1yU
ErOUeOz4twWBpKkdamv+KU+3EYStKpL+2SVGRvYUPn70Ipn7ys3vdy0BuNFbMPrrOpNH2Ub+wiEk
zhophGZfO+DNMGY7FAdQ02mXMxl6dclposgO9vI5Gx1JPyTKutEKajp4ffPFxf7WpUVX1QlSsBs1
SsiW6jgB0m/J5F+ZUzn7xfGKQJ+s/FQsVFZ++OUmRRnN7ZLe6j6DZ4DLrkQzNXAzAtYx6VQO9lIP
dUBnmWlJc4vARxhsx2lB6gEXOfSperXEch08XtOscLHRpMSlocdhdGq4RetoKOklibiRcuqPuDfH
xQBaOMt+kNYKNBhSWJbxgk09w4TJgC0Fd6v5qoe9ZlzQOmXvEZrr2FrFw1s23vTe6NyCK1IbPvuF
MRsZ8bDTwRiCs1b44KZM9wE/fTVDA3UIid/9se5w3By4xRr287UK705+8/F2Oe3eVk66THuMNtGT
epIBja0luIc4Jy1gBxjRLa2fpxg6uVzwCQ+ETZM70oVmsnNgJ4bRQdMPhv6ldR/Ne0p1jzXMY/N/
a3LEiuYf9wh+mE+7Kmc4CDFVWgviHgDwWetF88x8q0RLfLYQQIy4XoFUA0smo2SxPTG/DKy+ofel
AseL0EgCZtKW4E9XPI0im7qQkgWNlAEAAYqX6rH3ldQAQ1LenhreFAp1tLm8rst9Yy8ss7u6XAQN
oTAQ20wazQRsTd7c7Por8bd2XU7NbFf4DaQ6MiL2hJMt1ZnBbRJAp4BvzWk9pN8F+G1y+RMgunO7
fynMapRkDgUfPN45Ka9IL6ACGQZA6tBXM4aFUqqt0XR4xybFUhofxuFhmweHnUR+D52rIe/puf83
5MckuGblj3AOMdNIjMTLND24GFOpEZZxkdnzCIu9TKS99+BY7MGn4lYF75HOO+Lr2oViV/h0CRg0
rb7pMht43hGE8+qGpDTfcgWCSalWIztRx7UbPRrypsTTvPQYKheF945S3kP/ZsDRIteJnvGKEQ+i
fJ9buEK4YBnVtRy+9PY69gqU4UHDURbjg9NQtwSCLPumveZ8xtYyCgosSiKIrxNMcOYJ+yAbZW8g
XGJF8xqlYyB8RbnUhLTlP1nSORXYTPMJk9Kbxkt1VEAC5a6WD1wVkgolgpEx2qbShkK1WYs402Sb
MF5EBKSZ7SzrJzOjeR6AZ3WnQ/Su0lPeHLnUTdhgpBkNaF8BBhvF56QHloEkOW7gcnaAfKKd6DcO
MULIjyxmWJ71vOyj9Ks0V67MgEBORowWOBZSGaLXX5IvCNaGBZsRdqLVKsruWb+JHV5t0swczuHY
XcgjWVf+TMPQpa4HsdRIvKdi5D3cDOojTApD+ODI5rFV8CZTV48bloKiGIZCwK236z5q/CgDKCnz
3jm7w84XpGconcSa4CcPo2CMHQ9Ydvamwrq12wQg1ix9m6HbKuG5xjsLGZ54GGcXp54F1YJLKne+
yMIzO3D9gZ2BzKkNj5g1ZNOUc73eR/QndjhRUwm57IFf7J/GTZOVJ1GHJD9lyo/VXHScmO5vaE1l
+ZcQwqgmWckrddYxA5SB5aHc9SC3AYuHHNRxiP6LAr/NNMKVHgIRrZQMPiEWSAmnYcsDFnYnz8ZD
2BG/fujajToTO/9uhTmTO+wRZF8rJKoOO4pXzykKb2F+VWKEWCIbKFcS+OHINR0v/Nc2X6aIcOY2
JfkHq9JtjwmOmbS6RGBJBqbFIP6yasSYjBPVeGb5OwXtb1YBf6Z+8WPsBfwsA4nej2Ra8RqqvatU
3NHx2gBjrP9AnmdvjNEBVIw3M9Ut4jGSu58+s0rl9AQTyAXZqM59eg0MOPlfaf5VBxh4gpoLczWP
4leQ3Ovhpo87/5KfmYve/hhpRIWDx4z1slA7Iq6XQKUMYZuijbnmEw6rYxy1CjIu8iN5c2SbcTVz
Ukm8UNDKE0L5qQEF565xBEfBJ/Bo2EPI5G/Fw6hmOqQYqBwkhyIkAn/tH+IwtnC2UwR3gr+23g7q
3kCLqaOnxf8jd49SvC95PfTDkhZS21wRoPRR9aNoC4GtRG/ph4VOVtJ6ybx+e45Pjws2jGNCRaO9
1m1WUfsnKX+D+LJ6ztw/Lq82hYnmrSsYd3qCo3idPf+FAslvi++DexCY5mVrP2RjV7gfSuAj+xZ1
K/qAmG64TCH6fHli0jcreKcYrpJqMchoF+7K5UdWXtzwSa2DJd/dYVE7qDVgFJKFni0KWDhlqy1z
GrYdLmBbo9CWdZtSK9tN2Jdznv6ZJoVNRFOhrabBpg1XJXfRmOyKiYKXq1ed04cCjWSc56N7V+ys
oMPKcvFA4in+WeVdE0MEgFpjY2xIn6Z6qzo6iWpMsOzUlNGTmuJ2Vq/NaM6gXmdCIARjtg7MItRf
XvAgtjTIpwYzCtOIrdHuu5H9Td9yAwv2LcaIrrm1aPQeW7IA2R1gdC2x8PQPgutAE84FmuDwrWP7
cmaeufCrA1whgmM0gk0VXBgFnwp+uIM3l7STqnD4FcfC9Gf28Hb9g8vHt4t/aQCkIhtvg0lsGYIz
XQLQigeivk20U4LhaJsgI/Sco9Jp9lLNyxy9DEYORQBrNxxFhai4iixZ+yHvAZQYN+R7jeqJcA9Z
pk+YHfGTToNQTAz30zMTwYwrCryiUJVo/8JpXYlfT91nMinvQp1n9ieW1yPdlS1OmOwM7dD5h4TO
HG7ilhcuxoWQDg0v9vSJIU9pKYVxRLSHcJwB+/Irkcly8SME4axnj1o6/H9sNzaWcJaWFjvpAH6U
HhIM6U+Kn90BO7xcZNiycKZFgB1J565PKE1tsrNRM5ryPEnVNvZ2pnZJeKLNb0n6uOan7k0oGdQK
cTjXLMcRRYyVZFxQUynmNpEA/wLqdtKrVaHsXtJmV+q7xNkbpYU4d+6Dl4sl3o+gmAb/6vRPRVaA
2TvRZY9KPlCFz8L6q2o6yFzeYF50sCyLtBqBGKQkyxlY9UCm+zIwN5sviRI6zoiiPlg6YaQ45Sqw
tpjj+YSaZE2dDwBCYqVrr5qVMLxUF2sSZw/YENwSO5l0UV2g2+6t6hVleIYxxSnD3nTGp+lYWTVd
rCg7K79cWZBf2h4AR0XF6i4hIdH3XybuCdW71Ox7TLi+1ssNO37ILot3xmPvz0ab0dOpQuREM4dl
hotHaea2v9BCssJvBwXQTnEf3vlraoxl76Meu0eX20SSXQP6CGOyNMU+HBP42XfQQQhEQpL2blht
LfFsBioSQpYY0ExwpmjcvnteImJu0/Hpc4ufZ5ToaSsRrVjjsxLqomfWl1hLf5gWYp4AwUrFjd1J
puxH7mFC3sLuvUnYLuX043e7FgYt9hnqmDDW++o2QPepuQ62/V3kQCCvBIUzXmFEDKlumPjGng+w
MLdB/7C0iy3efTQTBXVZm36oN5GAUvmNOa0f9kkGC0I/kbb7p4n3uM/qn5J3CKoVBpW0HNfNvYYG
Q3ZbBZMPqjGU3KVVPiFPDljBMBpYzh+XKmEv0zqgSQAnD1Z0+ObL2nuU5XcKQjT2+oXi1P9C56xY
7S5gz6GKryyby91KY+zIxw+W8xL+2+KZTe5Gt5aMnzTYi/FWjMowbDR0v6B6s9vvxSFTsRwOZwc3
hJu9BW5TGUTciKT3UO4NF6pr8+6yR1auZXXT+HddrnhG3rZ/rbJrEVwt6V6MmEF8LTKCgSiBlvub
3F1LJGjb4EvTCfh8N9BMmNklJ4DdmsLOMU4uX/T/x90RZ5SOT88J143xjBzGVPVZKD8aiMFSxUfw
3RtHOl/+xQ6YCBXSIQZ6nTnJZy5QK973YwELfFFM6W1JCbC6KbKcI47XTTIXCasaRCJjgAbrKGfV
dS+pQ/4fF1ui0CeuoCZWf2W3MsOnRPTdYha3Qu5zZ+HcRfprArZW0G+6OsNfTaVsxOPTYNdZRQRX
XFrCXJLtQ3uL1DmNtLz7fcvCbw4rt7nWfCB4cmK/2tTMpb3yClkYAFLtpGKpcc/QRr6u9DTCYtox
4sR7Rb3JLvsKzqnxpeBMmjHiZX67/t8QnEz/hsefw72RdkG8UNNjxkOSlAsvOdqjVaaALChDXSlI
fK16b5cT1W+uUf0ovYOcEphoJ5Wv0RB0Vmw4cq9Ezde2OOvmXkFobmMks/DB59AYTlY/l8N3n4pJ
mdGIyPGKglnKR6E+knpvYBN0IA/IxgNA2K7yaLX4M4FYV6zlPeTITsZ5r3XE3/hn4cxyFR6qBPSZ
4aPZlOExjK5FVLESI1tG5bdaAx+yKSXbGNVWp/kbf75IbyEAHSzD4NtCOBbZocKpQjPQJBd/ruOv
NeMeoSgnLLoyfYsx6Z/ATuZzxcy8ejZYpCPMYkRGXFKyq8Oms0CqLVVt79KOpLNs5GUpqp/I/MjZ
zkv8u1Zh/9U3oKw8aTVIsJr7uQjnVZZMStdfujymdfURfBxl+KhefyzUg56hFuLupG/un2EsgTBL
GUZEell09WXFGxJNNEjVafZXinQ8oraZHt8yLboJYFIjnMKI0JrUDG2LcVIkf6aqTezgN6/utf70
Yf3kZBZDiKJcgKMxCYjsGv6/Trj7Nv1j2jbzGAbxY6U0NQ4nQrskNFNWrdHE4KqQAWXsfC6MQ7wU
YMT6gX4xHweXofB9gqjCEtO5nzgtlg1PV5RQ3yxWKpfosJD5ZJrzQvoM3coGDkZ9i4tmWMk3gtE4
VhZUeAq8UXRL7bJoK2Mo66p3SgjNZRU8WCtFvVgcWXmcwkT+wMGE0sjZYvUEvbNZWm28qmXdxAoL
F5bmOOwgthWvYx9nKNO2WXHXDidM54b49tpNgvIptMPA54ymR+IlJd4UVgD+1yge+4Y3H9PXQ2Id
qYSqDcCA3FscygRYhkumtOowAAj4rACfd+MuUorKRS+8hdaW73ZIdx3bWUNvwPTxWc+dbeqriMDW
ZqjlmeaBj4kOGq2KTDqxirbdPHQZrAb/KSaRtaS0FH8ofPPkzzWukrUL4/afYR+buqKNhh08i9ke
xUw7t8bRBdDc+t5UuJuQ3Eaonlu1XEUe4IwTpoxO9paBDwyFlJF0slsu5dVtdIVjqLLuivOTdfsw
YCtPS66drrgopspBITRJqlLiUuzcHYYJQluuthuKedpr857LLEXpUrmW2plXLQG6NkBjcDrUPDOl
/YyVdSLutbFP031gPdEQY9Z1EsaJpFg7vGHHMcZvqLivFnZ94+pTVuY/rd3lYwpQR9fl+vuhrGKh
U7/bpjt/xHTdu3BWWJehnnkjKZAYlod9wC7bqc41BWZ4be3UkWViYGdL1vCMbCi6erjX67PpT4vs
Zwi2hrOpsnpSti0hy7XUXCx3r/Zv7Bty90yNp5L/ohfV2OOc71Jett62r46ZdNDqZZzfpRwxD14F
W2jH2uBpNXlBKf4nIyQTjstxg+l1qyRXLU43VKt2bOqSUy49bG/TlVOXCQz0bVsd8clUORPUpfK/
hoCpUtaXuffdGWc0Eb6V/0g6j93IlSyIfhEBejK3Ku99laQNIbUkeu+S/Po5fLOYAWaA7pbKMG/G
jTiB/dCy/iXZJeJuRxdvb6ys8j13GGjIQKo63OgN6HDYd28+l1YPYkDJwkd/huaBZa0YF3r6g5s1
c55VvbYq0B//T2w18qkUd59Mq5osM/NaRtdAXBPrGvXvQ8LUKO86+QUriTHjn+vmmsGxsJY10y+3
QL/my7Ar+NUjGEeEnR2KGsoTXdmCWpNpYVxOoHreFVNHTeYzs+QOpQt2sdkiqG6qVFD9IYimc7N3
Qd88ypA0PBfOW5rsCnXdOfeGw7TE6W2i52ThXcc8oOJqcLgIVdqPZFstNHILqDnmLku45yAVxp+B
PAUZ/raz4DWG5+QOPKkVlhzYyeJv2/52nXe/WpewbWq5rxHqWsy1mPDcp8F7qAPiyoFXjCOdILNx
2CQDJ23zPdDWJYdx55QT9xBeKF7DVTN+KtKmz/l3qF4Bg7vNtkzPIRMDWaUcqARvHaF1L+rh3dVX
iropwpdjfMdI15XNl59TKJq433G/8Ihkdf2mUZ8qPvURKrr7xg6ocK/kWOaOyuhJysXsi7nnXPLq
17G/J+a72pythiPoYUF9IsnKvp0/ZVFYUdGsgng4jN95Bd05ukzbzOFY1/OKk5al/LyARZcTSUF9
lQJb+25oNkPyG6knh0U2HdnQTZRt7FCCvQ1l+Iag00CkjmgRnR4EN0VfRd3aij4hqGMKx0Gx78e9
y9PbYRBPqm2sLSPzCUf0EGXWQsCLMwipUK7HjpLaIx6dARlkY5rhMEMhbFie2Or9Mmz3uhwXFgUp
GssRHyN0U8UL0l+OuZTwoFquCjrkDSU7Gv3RzH7jGOAErB7beUDLjdpvQfGrl7SLhHgZclwcAKYA
pYpvtWySedFtbZwH1DWxkBjmhv80Y8nePpnL+M+wVipLgemyHAEbYiBwY22LD3eTpFjxG9oeGoDa
q6r5s62l6SEGNQ6APobOAUeHRWtNTFblI0d6TPXwzS72lvYeZDvePP7Jp+0+Cv8U9i8V9FKXPGLj
lo+A7n5ytt4hJsW+xleifzQAgaldW0hmF/z9LQvJyrtYQIz4ZE+VQLXDj0bKJ+icDfbz2v8zo00j
r9wzSOU4ASOTCTL+NjVwl+R5WqRrEyHM2pPQBW5BKuMFg1LU88ZkxVAZYHpvFb9Hmjx9EhTRuIjU
L0XgYiGGV1ps6Vy+3CTf3HHjofUN/byElzCYq4g+rJSKMSIOq96rZyO/6tSh15nVrMe+KnEBuuWV
9qU428bhv7r9rEeaBedj4bE7WcuQyckXb5q59/SMPMTFcL5sLny9da9RgSOfuDnuaNl+a3LAsImF
Ut8q2lWAdR2xidQq35OvWmPgCV42+5zgV1rrvAy2kx9c/JN2hEK2MvsfPflO85XtsrPiacJMs/Yb
jHTpr1pzpLRze5ALYLpkMNq3QUh+lbUl6azwXorF63r0Wnwl5olFME8mQFonXpCl3dhY7AYg0H4w
H4hUZpvEAFcsrh49e8PVo7WG5pCYfiE1/YMDO9fAANfjVg4aaSrvzexWQYsnFCiS1xQrJ00WmYsf
wMaIt3Qym8fKJUlOGZAzE9SskRz1hsQRWXtiHdgEc7ExGBgUE1E2oRwoWHY1eORs7hJCrpH0Daaa
xtunMSMJxUd/PcEDrX/pKn8hd/+sPmnSfbPYjPEBiOz3vj3jT0+UqxX3zMcHX9MXZmeupLcZonsP
+rxEPzVKsOF7v/3KkSgrDLyrpF4PmCNaObUDp8sEP1jiguZFdMZ8mjvvnf5lekAgMgowry3j5/SL
uEzNmGblwJeJMqpSN5Hen4W+t3zwYVMT+Kj8KJSphjzuiJBR85EC3U95U0ha2OTGWg2yX3GIwmVr
bYP4iqHmzTE3Flp0AgbBqxyWy2wfolsa/0YVZVYHdwq7KgvopyjTnz5iTVdsBOk4jcYumOFAw7BO
WS/KRnBY+jPLu3nGTeGHB+I/q9GHdZ62DCwBKk07njVExzQ+m0kwK4C/Oho2UlLVfsXNrtoVJGA6
ceIzbzl3O6F06Z51D2e4SWxLMrqiVYADOXmolmF6kz7t0skiKG5RcBwYaQfGPdN9WgAMZbdNcBzj
y62zLUDfhUuwvAFv3+HMYrYqnEM3Ql9NFjHVir5GqdatBPSgmn9a/4ytbDP4N0PfEsAZ8NVXzUX1
tiWetpJQBIiZ5VhTbms+kuJHNMeyRh3nhSPo1cPTBObq3fX+RUyHilisUfasDd61/tOKRzRi1iGs
KHONdl22DJiQJa+kx+rIlh/w1ommI0DTFDN8mZCcJqKHVe1gRefDe8d5P5QbVZDCR7t6JuKUJYe2
QBiMdibJi9h9liT5VO3ZVau0D5dDeOzznRXfuvqgKzBMRm6RH7L7gdzKY25j5vwoeMTTXY7CHLfh
XOPlq/JDbwXLuNvn8jjWq6aF343So+BDdRQ8xNpmCOExf+nlORbX1oBXk+GcvSkdelOyMZjvBMdh
MQCRWxvipmcrs3i4/qruuKeV97hnn3SrvaMVbnR351WfKdtTwfwyoEdF2ED8ADzhPzMjnUi58cqL
uNXidaD9EfKbM+cfWgVTYcPkimGz5e6mh95kGmq5k/tYr+jzmwdRRkiWfFoujnXhbiHRax3Tc0pT
Wb+gj34T450WKAlWCoeRg6UuP7T0WqRQ5B9eSbu1sw7N96q0l13Fl456zVZsJMbD6V7sB9ZCymwW
d786AcMMS3uNM0OzkGuVpRq+QjSq3GQJ7ViXSB3nZrgsGescY2t6sGb78wjvBGd0Iz8z6P9DOWB7
MedTpXRuj3sznr76QIwbcOMO4aZwWxF/M6BYSpd6wHA9tvx7MctgIecDW7dE2yryNjEAzadmHoD9
G3zqe9hBgbWhRsJRF4m3avvPSq7L5mHzXjsV6gYftASHL2W1ZUAbB7cx6ZYXEhlGP/04AfUMPU++
U+yw4Q/UtebfyuYrCqqzzuPY1z/U4lG6MKYIAA3/uDWNKpQvBH9OFzoclxZON/ggc6W/VRgmXWRK
dVxkWLy51mX2oQgfrrLmoVLEBnDgnN3hKiwOORi9mlyvKzhNOfojy0UdxY7OeZcAtagDnO2UcanG
zMtuZmvA02T9a9rwKx+u2AOiM9M9zQ4A068pb4ZSnNmgzNXxars4WUyc9acYV53joPbc6pi3S+Et
WAQ+1nf7JZuvAjshsVwQvrxvPH95nOceHi1rpmnVLBPfWMy14Snbx7Rz0MJXD6bHRDAbIJ4LlErk
ftNaSl5CtmxdsrO4LOMt7Pp0ZfN2ZBqdyRTRYFO2FbJ2JGxcvj1y3Af5pAZAWMBxnENcT0+DsssV
E1zBPYJOyuNo3uTXbFhXzBt+/JO0f6ryGqsMUvuU1D/HnHpYa2rlCye9YDOnYvGqrZEl2iVSyLHW
PwNR7hyzcDfyMY76nYPQQakfffDWm1VNyEKAzd0/4W+ifJhr8iC5ZMUt2kvNOCXpv5WPvt8nsYSC
hE4Srxp9r3P3KlmgTWlAwRBVJ4vCP5T9d4c5LetvOelu7cEQ6SU3CQeBOifBTJvLr6hctea9x4BY
ep9Bta25sVba3gu/C4SjgoeH1+CO2lA4MgcTA2N/LPu5YeHZVMha49L/TNovLf2g9QQiJZdbzQWs
+B1ZHAsuhI1bwXYoVgG8sQJWT2a8bqKjg9Mh0MKLRKfEWOqlOE34DltIO2T0+yH6lVHNC/fusIlr
2d2pU+YcxTF3+c0/bQ+D6HB1os8KucKqV2ZwDfQHjSVvNT9CLp5GfXHKYDFF1QuiblyifN4rY0LP
3oaKJLa/0Tx4ZODEIjSYilROMgM3W9N0ikEiL/nUZ+tA/ALraXB7vHsOyvJnIye/MmpW9mNHHwb7
4sis3gLxVeKZ7/PxEDUf3E3w+igFZWfGd4I3DjP1zOzvuaID6G+Z3UhwudFCBkzAuPBygoFpMsNv
h1PhwwJ77Bd3/JDpZNQE5pEi/kHMG3AxpjSqcJaa2k6x41kWq4syl9i7/lTu17hzh451andU9ZOd
MqBZ+yY5AB3PMrlN+XiFnFdtBrUK7RACk2YvPJVrHTZze1/515JxmejLkG0b7ERKcBbB90QwVbGK
9uqtwLgcgB7LGICoAXYB+n572qqAkCUfso1mg3LMSUhEpb1oxp3rvVK5Sdo9t3U+K8dgYLi1Lnn3
qRS/tfdrAC/un8NIJLjbewqT4trDWyigxEBkYy7iUtCcUbcs3HVO/eW3n9x8LPg+Gjzhzvii5rf1
O8JXzbKLcO+NOIED/rLNiEjY4nqU+yLdm0zPntJvq4ZH/zuzJ+S2mXBipKpNztSWEykT7XcFh7Qt
1U01bMJw29VX235Z8lRAZCj9PZ3U+rjr0IYikzvEyJ4K5okH35PKr9mAKoUvzMRLbBrQr1wWV886
2FtGS3qVwZWmtr7y5x2mfp0CIpE1ixbkhws2NOVj50wt22Qth1dsfWjttSDaJYNu7oL69qK9A6cc
76dsn775SnjfB7IxxUUoM2FuFTQ5q9hz0wG4neSEl3mbYxoB/HvX+3NDSRcldpQwuRs16Tx/p2ZX
rTuEtF6Y2A4rrjia2JHcAi02s+XFidguWVjiBICvUmOz+R4Pd5GzdpWBdnQ0eCHBl5McHG2vuLjc
3XPb0X+bb5z6XZWX0NpmFrvp9lrW9X4IEnKilBvjYUr9da2vknBTmHvV/hC5/Bvdf2rCaBGgTUPE
Gaawf7XpDC6/ebfwazhvfbSZnvo5KrLbQj2L3832w0VCiEWGHdDjv/zyqKNI2b61MIsjvuS51o3v
UMkoJ+MlCmcqvSCMRmWzjChQ1B34vXywOIqc8A6KiWnZZfAFTJfcPUjtSsSirqLmXeX04+RI8zNN
KbMUe6mvuDTAfprTeo2aurup82PVe6N8tQXZfWxFZOtw32qgbQYMwj5yuecGq7ExF96wSiu4T4Qc
DQXbifWyAbyg9KYFE//Issy5aGa1Zn+GoE0XUkSoMIzZIDkLUxxt7i91tnaJFIQku9FEHZpJk7WN
nuhqe6Gc2v/UIEQQ6zfibTXqbe9ehuKocp5O3KDC//LKm0ETZAKT3VFIjZ6FesiMdVKcIiRHGd9G
48sNr1QlIie8BFBJHx+ziYEnEHMXWBgTTke+rUqN6ZJtN58V6oPqPWhde+t8vI9QQklw05xNtu0i
fB0VTbyN6a9BVCnpGMn5+Fvrwn0W9qGhvrT8iOF/DjgqgI+NHaOWZUCnrddx0c99MkumSYsEb6Jd
XAqbgKwgDknEQyCEVAVl2fwRgYN1xIZTMgs1ORGmnHXIsR0ZjJv3yfuZ6GKphd9a8hLkGlVKGQSn
vCSdE1AT4LR34RP20a6Ao2am7HZp/60ET+mzE9A1nj0sqlx+EHM9IMINbLC4xuGiJDTazHqusBm2
pwimC4YHrXz3eNKqaGHhE8uf2v8hSoXmV1r80/RvZ7BnlVodFOsauGfgBm+94oA2RzOTHobtI+4v
MGFkz7i3dkfwJrh/Lon2zFh3DDG8UGBedUGOVPkI9HimNOVOoBKVY7Pt2Q14AOBNw1kIgZl6Yv5O
KIj2qg4FwAWxirAk59cw+NKbk0JZmegWWvo9xH9936/1QJlYXjNVow7wHPNKVRqfyiE8WJKJAuYb
LsDJmKlCERrx8EZWtBisc2Lqq86P6AmmSAaHgMIJVmaQ4fR3klY+pY4KIK2Mi1RgPwyEMsE8VlTj
3FChDckfwUTd0j/TlZ8tY9zILWI6dRpmpLrbuxy9CueVQ4kq75IOWqFh1oqVXYVdwQ/OKjJ6yvIl
KapH1VJlpl1AjrPOACiykcEurK/Ti+fKz1bd53ypG8dZCfOgda+QQK7mYIL9RytHh5fbRtyrmIka
MktNO0v7S8nkYFrHwBbrILkU8UYEpzoiLlV8czawA9nj1gDXTrkbH9OXrAP8kzsW2hDD5xNVlMHM
kh+WExwm7q6eE8G+DQjvxrKjY45sOqFxGgjMX4/jo+JOCkiYtniaevqSBOsjDK/sDiFad2z+Uhqg
XHo1uUKO404HMqh6V6PdDhT8iJLVWHqN0ASaqL+2Ub6loz3ge2KDnKJuL2zvKfcYCmH5UhoAIX4V
dl2ml4G2XZEXdeFDttBKqTd4k1hxByiuDhb/cOAiyKlc+teoxm+4NKZRnSCgQWY0UO+2F7CXA74Z
kGLAI06BXM3/1OAl8sYFuFUH/zenJ0Hrmm06UjwaTgM5QWwNbqFp/LOdW6Ug/OOP5zqkZe5C98Hr
N/PBR8Mil9TiSRrlwm4iNuRzaprbAn8BC5e8hArFF0jtz1QyTjmTgYxY+p0Z96zE5o+3X+AKLI82
zFGSW191KHBLGb+e+6HR4ksmH+7Z39QBWrkACHzk3M2ogtweWKQNgBa54OmgUDKynPpnDIA1NOCG
Q6qv44Z2O3y+1t1RT5QVvDn4Fh1np5QvWrnmhiC5Gs1tVAc3vuflwSJxBqveiE4hlny3/Wy7cq3Z
KwsvR6JTkDGtlOuI+mIyXnWzF1NiXl1z9Uvbj8SjNWW6cUYC9h0V3RNj1LR+HZKkRQjIof3z85tS
R7PRvLRZtu/YHxTE9pF2rh5vrFSjI0O41Rg/nM+Lgj68mE1j57vvgdTmlq5RSNBhA8DHSgcTPZRJ
mKwSgItequ1SeaONrYQyaW56tm9ReywECg4aALGkiGhuM2+dW8zaO1U/6D2oAA1nxr5GPkpLWjU+
JbAh3gQelQm1sEBilr1F3yWcEx3vO6/3XLO32IbY3KDIgVTmpYQ/YUqqJeRKykM4vExfp4WOAnLz
iUd3aypfGY+7mqCMXkq6fdKZ1hyZvhyygrpKtPxTx+7su/DiT9Sgz6qqnKlc+sNYP8T+JSLdnOLj
OiO+qp68d1p09JCo3OYcUqhYXbCD9CTJVfHs3IcYBFcEnvvT2GEvbPfQDo/BS5d52qyz9h4QFFd6
jWXHrdB2FnJ2dvKDrRuyB9mFLvZiov3CXVvlJPJkA0WSNi1N2SwK+AxnckGQGD7PyIlOfNbZCIdn
z4j0HjMI7a1qpfGESdVdg4E0IB+W918ZOxf1YSkfnrMMwlXtFOQpN0OO5o+NuF8X9GWoNZfRmc7j
Ncv3g3qKp6j/uUEqbMN4nnQNPh3WsjAx2By0UFAC7bdW5twcq3Yv05+2cKiYP/Lk17D149djTRif
s6Ba+vmd4LpS7ulaqEOV3LGOsZ1bl1iCBdjn7BvAGCwKXnSPwhDUlZ3KBZ0LMEYaK2ZtRJ4lGl0a
hQpIPwTn5b1S4qUW4arbuUG0LsMXDD5F+7XMtZpc8Fdl2WrA/IXPsQHIPZSzjr2JHxxCPktNdYiQ
avLuJ+eSYgd/I/WrGTEFG1amsbDcU169VJbDRNS21kCvgq9tKCJeFbgIW/VfKK+wD/uUklxmgkHM
OuJ/1aqt2RoBZjdp0RvlTxFi49O2NKhgdSxQH6lVznCocaVSs2dub2w8CCNKsc9/Rpv7AbrvT88H
R/gtEyZt7EtKLxQV98EHaIpE2zTBD2bwt4K69d6iHfag6FvL5bKH6uJ/NIQ1nAtFIW+1tU2df6Z2
H+TTMXQ2LYeCNvHw0MeHRjl7xsFVDym3aJgpTCIp1xJXOYRMBSI8QLemcD4ZyBfGB3fYSGUqtlfy
9pjmSrUQbmc+nCzp2A4AGNZjPT7i4lsMrLBodmvaQ5/eIWYvMB+8NZXEWmyeXQswqoHqhG5MvphN
8a6OyD4ma8RtJDDwbHRtdRojCLW4nMCQd9J47siD0VKiGS4qwX4W4M5wSOpnhu+EUh2ze3gxJakF
pMaG6zVGSm6tVEEzWmXrAeOQQY/GcHbTg02sDSP2wqrfI+WVB9uKDJtrHOLOZ2+BBCYf5NOBoUYD
52XxN4Drxz2NFFUgOwX1sQc+ATAmx3zf4ElTgTZr42qwxqVuAfQbPpAkQ65Mnbr2fDy/vUrvvANK
nZQ90ovNtik3AOUxCwmc6lV2q7VnjScg/LRhnQBFZaogZKhPMBdiIeGv2XK1GnBz8RMhkb4VOA9S
G6wN71e0H3l7Wi5IPkYRoq+UMc5aVznbbAP1/sm6Crfyj26wPzXPjv1TtpNoSyqDVCe0uMWoI+Xw
kulXY1hL2Cw5XlCBqznE1a+qwRYoPN9s3FoK/1DHJG2wnYcsFVtnGcTr2Ph0XNzAueR6i2BSfOad
DwTr3lcYW8mBICkapjFPlI2F0iIIfERsM3WiZaF7F/pC1XMy6s9sOJhMFgYWO+m9LMGUUqWbqtji
+mbv/uMoOx8sqkJJNdK8yxau6c5yILjRZUB3GLuy2VQJImJOBFz5OPqqUQeBtMtZLPrGM8s/VJXX
RBLTRdjMbcimy6lJKRjutl+TMJgPydakPsN3PxseCmoYavMGwn/nCoAEBxv/Uvpq+3+Wuh7SlYYh
PhbbTHzl1jnk0RKyg8V8hCd/WxGKYoPEV+ON8O/ITj4mnU931SWavFAOjHjn38gzti//VfHdsfZe
fTJZevjtRx7D5UXE1vBSKdpxhKxZrnv8anJt6785MarWuzXpu5J/lG40L0xmfxyymMb5flTKh0oB
Uf70+xIfMMxHXAt6fjMhQpVsx1thLHjHpn20jkRPSMb0z3X3W4ltA2eKEbEPbnXx4pBOifWV3E4V
sK3xSKk4KQuv+y6scxBhfe4fQllb9jWRf0V4z+ufiIYQJ97XGH20iFuU/pMOW9haxxIarooaJxxG
fSNajem9ZWQNR/JXZw6yZcVFqey+Ifndu+LPRFW3w98GvKT/jLqLOrxPnVlgYBUsDj6klLXXm/Em
SojfDClkbs7gbhFEfnTVDIo3oowIRNynOCIztI20feWYnyyATTbxKkqGghZTAxcywQM6uhjdM+zb
eQ2HQ/7W2MUiEliWpCl19DfUgy1ShUB59Mutae7CbmwGABeBOZ9Y65ayGhROt+ClmBzv3shaFUgk
q9SMpGEQWwsNW5igmxoUxocvUlx2/UrHkdkyZHjROrVegfdrHxv8jioUnS93UzYnu+D/2LE6hCBs
Lxzih8EGCs9bwQY/GPe5QyicM7+YngXmT8pR5MEh8IKzk4L4mZjW18D/dhk0+dDzvBIKbP74GKls
PjAg8RhxSTLBo/StW93uIwTLkmN962Mj4YNiNwfNBqUG09bxHrV+DIurp+fkKCD/EPAJtV8WkHOj
XPT1t+CXSdCOAjBwlY/EEn5F8aFobzrV8KO9aN1p2wyufNA2Fdou06kpnWU7sTCQ5OKano6jTVs5
ja9WRosprMrqOvRfjsYH4yOBnwORl5HU2cYuvH+C+IVyIHejjeQvIzao8DGdnRNqiyLY9+FT61FB
y7tq7JCYVWdnm1e/OmrGPfcR+ZZVsEvTK5YXauKoV52b6RFRm8nolERnExJF2HwmIf7LaGe5VNyt
JHSi0Mdb8LD0e57wSMHpUTbvPdeVBq0iSRYhJrVEpxHFvvbBKaS4N1PeR+0k2gWxg7nV/Ou8Z2JK
YDVMEN6vE72gucyMbB8lG60EFItNiVLnBWV8gqRqQ/9Nyh0KFJjg2qipS7sUeOPiDYAtiHOsnA/p
IMnLfCCU7Tv902+RlnRxatEp+WLfc27JY4GyphVENHrkReyhDKGKrS5jF99wdiW0g9Ntq6NUl8Dm
EgwHshzxEjHU4PrIkGazTar94sl4w6QqdOcZDR9lCbwfaadl36mEbBL8gcKTqaSVdSTWQw+7m8iW
RbqlzzXx32Wbr5z8kpIw1GAkjFyABkYE2oOnzGNh33QEh7Cvr60vgG1Qp0nauvI+JMaivH94+Do9
aoQh6eUg7Ufrr6vBJUMwKr68YF/k5ayI+EbnwWKslHmonmphnUcR75vCxxDMYQMP2uPu7/O69sA7
hR6sOTnXdas/ShgfbZ7AD/b/mQbs8+g3G/NTV/O46AnTovf4LG2dduvZ3lYpcdSz4TYElzn+1gyD
KKsTXJvoZkiF47AzixW0NS//qSNo7Lm3rLIfg2LJWo8XdmtiUfceMGieVkEhsdMuIdWV5dRtNlGt
8fC1Kau1SjAVcpTq0aYWyrsSyU2esQKNCd0Y0v+rCKi4a83z54obsojlCAru9DPPNfBTY1PtqTSZ
noJQJ2zjqcfl14jnKlHZJxg/ZfoXWA4/qCS9//DZ/KTJeyJSXmaFushnKB4Bu9a2wtk0fksq61nu
D3+ixPIR/RPaB1BaC0Egq0HoFHz6bRqJIbjMK6hnRrrvaHhr7TuAuJxRtEcY1hhmwmqtVj9RtmvL
L8u40LLMDLQL5K7MyYUiQlIdtAmy/1ASs2iY10w8uvrs/WTWMLzZWYjIUMwGSAotW7em2rXmrgpp
j+MvrwrrTYL0bZSNLglVF8a3y8s3uWY1hys/vu6KBqPQ3tp9NfNrYPgYL9nq2KRP/AR6ZeduyU/B
QQEcnZqz1Dzmxl2SOgxZlGjmL0ts0ztWyk4jPxatWkJiLj+VmHQXXNF/LbKPC0IEbjyLGp4iex2j
Px+PTKJDWr8ZIqdr3DXjGlZ7mwWpPa6i5E+VB7W8W+1uyPZwgXBUIU/iCWzNVwkHfrDWhg3RKDbe
qhbo1N1uufCqHpaMs0dPjHx2+Ts+uKbEoBIyHb00epAGKu4cB6Qn5fFsEb2DE/JNym5ph9Xz5lZX
q753KBPS5jLM80bnkmAKwLzqJgdaHkMPtEYDYhVWgjHEznQslF3KWFOP18TZpfY7ndGzEfARkQrA
JaBWsqA/Bf2WlxEB4y/ilB7BLxqEfVKusEGqvKnRX0e+i6Waj7GFeoEQA27GQQr4X62s5WBGK5Cj
BiCbMjpqPEBLGCfQYBAU51J7dDnSCk4ZNfkX9l8Cl2aAyK4YJKy/w1Y7GuqGCvNVDXFjzJ+4a0T8
11J/SMu1Jq4yvJsNZQS03eTcIhvKSKC/l2GLB5TlTHit9YdGgVNT4ehUuuXIDsQuWaiaDKGlO4d2
R+i5n+AQmjvDo2C0z7T58eBUBSiLLatTaRKaRo3ErR/rNV2739Nh67Qaokv2CnK4vQTXO9YlJQa4
WosvDTQyz6PDwd3n3bcLetA7jAbrk1+7PmWwSYoLAVEfg4LPn3IbijsaFsmeOy84eAYsWR57MQwH
cqLM1+8OYcRCvdkRlK8B8DahVhl+Gng+ddDvdbWrjSOg61E1Fwb3rbxMwJuvRo4CZLMSY2oDMtXs
OYcp8MhLe5XYf22+FeMy4FmRE7ZxNoHx5bOT9Wwshaj8sVynGXvAHt9nN8Jl5YUdI1gpGCjNktaQ
9YB9Nuw+LKApQXh1GDyC+B1wg2/R44BzzHuE1d2D2i+cb7+8VeQGQerMqFkA0swH3X4I35pLFq0V
LEKO6Qrdy0WdhNGg/5f//hIMXCYlgkiuarGAQ8s3meVMddKiK0Rc1tIPdUjmjcvmS2NeSpWFEWtz
k4+Kg+PPX1I+rMZ/hfMy6f5uaVnGuskepFnYFpvo7p7TNiS7P3ZxHLvm2kXcD+u/VKgYH08Wm9qY
uT2MzzaRYOdJVRfXqpYA9E063PQRiV8WqTC8eVAF6WckWTW366vSKEjN0DCVi6/sS+dQhhveYBiy
EFfYccHXPLg2NT7Gj62/PL6ZcuJoXyQaf8Rz3snvEKWnh+EQ7VzukQ2XFb35dJT9tFIR/DFK6ClX
FeOvQhVQ/hki4U53tp5fnJSkny9wis5rvmdFfR/1FyEzX98MRb3OWD9qoOZ71niMscIKedbaeLPU
Tch9KZ5IXNosJbJMepUaGQT8iXXEE3fik1pULo1zAeIBl20cjXOZU2WbH0v7FSZbO0TekCQtOVCE
2bAaXZjt2g4PATuYwlpFrBPoWGLvZbhkGdBkKCbGeaIT+WLTwR02Hw41z1sHOGNKvhhQE8944NIa
EBfKhfsjmlU4fMQc8fEz8D5ra0E2iBViZBP6oFi90cRSj9CODclyGwr3Vxhj4YAAmJUHqC66C+sj
mRX9Km0RC1f0dhr9MHO6peQQMDxGXH02mW6bfCPZObCK2Is6vCohl1EVWwjWKWCkjqAf0dVwAkIp
RwLLeOzpGuvBsZtLamEUBYxcTn6acHTRgmUQtAIx1rK6goYMdwaha7LA6Ujg1B1jS2DYqXh1Q5yw
wzrTk1mYdVtREiTw7Hnvcmr/DemF+LBd3A3iLwNbUqQTmZ8izmYeHGwvI8mlgNMwwwFGbHzV4bpH
DNSgufoOlkuNEReb/5+k9CR5BSzxdb4WPQPxxLzxWCS6DkhxvuH9rm2vipHOFGtd6YfI+bBzbIJs
mB3zxSs5cnZmlTZTsNyFHYb6SVSjrKPDbcTWAU2lKmg4PakZuGHpzixjHfAIVUoX94G+HHBO44ZQ
dBaHJO2poIVTQ+DSB4TTfGvoA8xENs02uUVUELEOOx0nPj7ZNxIWuOf0eY3qKcbdGLzyol6ogKQI
ri7a8iOEIYP1VMeaIXYJ2TaTgE1DqP5AHZWNKqUDCS1xQwKaK8W+AJsZYSfwPspp5ICuFqkvi3Sa
vy3lNWBzlQZbndYPhXC+36+VniKBLZVn2PkNNit6gX2Y+bhNvHXafwr57JWLrCgeQaCAQ2zw4ofo
+DLaNxolTd6/0h9R1c1FG38Pqson7D0qDg2ZujoAw8BhnPFQspynxpxkFZy8NPzRy2AfW0KMKiN4
Hz8t7WkygtT63QvexwHMUfdqA8IV9anVSf4/iugrDcgyi44KMW1vm+eOv7WyL719bZ1XMF5xOVEc
hMup1xjw/002TOO3c/l8g0LIs0XKj1kEH4rzayuXCdOen8xkpxCpkWvs0xV+gchGPfB+/Oq7tm8V
dwyvS0D8rJv4XnETtM+23PXk7dKHSjF9iYlWyc6VxxdMHm3j4uC9/B9H59UUOZJG0V+kCPlUvjbl
LQWFfVHQNCjlU978+jmah42d2GG7QajS3O/ec+OlgOYDs8IYbgyP28nfMGaeaRjron4VBEan9LMK
462HnUUTy0vjI9M0QaSsJCMoqp10idqgIOD07el1BVgxP3ksIdS86ei55yjiM7KxwI1SzGvjnzCx
Xw6gsjpXrfNePA/8fbPcxqTpyZ53hrcf2nXE5cGFqTwZ/zxquiStyH1zbI0vk48XfcyuuvTqosy9
YpRexb/4DMN40w+bytjM7QyzhTfDLDZeeZSaFl5xVKa3pmwFUQ84Ln+kHdE2FvyYc7zBHtzioZwl
ADIAp6W9stGq4q3PN19WrGlBuFIZsgZbhoV+m+B4JK3XncJqNxmLcYTECT6A1yKmefA0DDcKdHS0
ZgvvmjUFtX3wUQTHWtW7Vhl0oA04Ntah+NvrQ4u3qvhqmOtX4kWMz8Z4MrO3Sb0YeEFVt7ecs4ng
G7+M7d72d6q5x9iCaJCr5C+N96m+5fV3YX/FGcnLO669eOBkTbIdw4tAPdNfXXV2o3vcvY9o5p2+
CVr3fKzOTurhnixXMYS+hpo1Zg4c2eOk33Txt0sHW5K17GLblCPZfFbdjbIfFlAwhjToiU1c39Bi
J26lBWOeni8t76k8VVy4hfhHOD4awb6h0BNNsGZSgSbNPlebrAj7qfSvSJTCO6oCPjqbfXbp2jv0
53XPCKEVehMZ/gpqLtfEYGvQ0MhbISliv7vjIfO+c5OjT/g8BF+euDU8KVznBj0QfAOjN9LVs1R+
Npz9nuoaX/YpwDoTvxOER3h1Hpa0cTWfbfdZ15s4fh8AdeiUYACjAngGdBjmBO8pNX0y6lMRvfD5
XrsTTKwAo0/xt8zpWRys9cT9J2vemwo2M3YH7wrMRTSUx2LIEn8NIl7aiwlGIgHketWOE6pu+O4w
fYn78m1iml8yOwVYogSm88QGgTvLi2YWxTAYwSHC/vRiBS+OscNjODL5r8QtpbfLqOm/iz0IK/T0
gG5Ohn5dOycKtjZF8K9wzdeeHlZfwerrlNqCpFY8ryrqEQ/OJiPVpHwG4OwPxaYYVwOFrk64dSVj
5nYtwe20Q75WKAwOds9p+AmKgSK+rwDrqIl+geUKUzWebK5C2kFSClGJoXdVGHO5XbYdPYvjp+Wd
e4a/nckRnndQfHFoxRyUXBcqng4IjdlYFvWf3Nm07cnKbkH5bcfHsfhZnoZFfaezGWzOWZgsLNyN
xcFK7d2SssntHZfFnE8Mv3QL+E7AglKYBGE5cdDSUiD+CJfiY7TsJ2PJL5EOhBpSBNmtQhx2OQo0
zAssjTbVEfZEf0YldpptFtL4hgGiYjhPPpKwsWlAoiGGvKlZPPKtyXxs9JYDNTOwQ5SkG60gkKHE
bzvjLUq3VoOV4+SZH039GZAJLhvJpZcRJdc5ZV8TLuEeRJIGSiB9gj2oFISJPxlu42kzWh8urZ0e
+SaXk30ysTzsjPkeoBK5VwztHoQwKGbkpzY205Le43jKOjyXK2WODwg0Ff83w3LYVV8m+1KkV0If
vXmQHk6sr8Z4ntRznCSIYHJvRjhCcq53ECihqHsR4gFXbKLmaPt7awp3KvcfuwD5tfZW5UBjoXMR
tSK01G/IkCFcmMYmEYd8eh3ICIzoKAk+qn5WHNe2+fi3KojpTXxKoA2G+rtwhEROz8nfW8NVMlCm
1mP8W6hH2z366uhY/crRzcMkNr5zmSTmPUBWvTt9CnP84kNNo21L0pVu1MUdnwXy0cWs14GTIc/q
ksZIfCJ3GDlH+Kky6k+OuCYg2jRILOIAD24A3Slu11k+05gGtApZOvLlQ0PWxjG2Zf0dKPhq31m3
Z7kjOeDWYKsWgPnfznm2rXsefnbLhklc27obGooql0yTO27m3eLhqWivS7uSDdrIOEvzQ2ZnOyNv
fjDRDPyB4DqTdSP5jGwKtuBa6XAkYkqwT2PQCX173ROgYDMZONsgxJ6n+jmtXjrq5/2nOCBZ/+LP
nCDiEkheySEJy3B8rpKtg1RZ1DYTTigo2bsoP8LuLfH+eckZrxvgtX+hvITB74T27MQpSFkuw2Rg
im8//W7V02DgAITsc/VwftRr5XDNm/juQEYRQeW1xfdd0rSjSQMinefAOiSjztIZMEe9Ei/s66MY
jwvbx15KIeAf+5DjZv2dEnkpAoJVT3F0aW28VUsdz3MWfCh1qcyXYT6W0d2xiNoCYwGbR08eF8F1
XHDUwFQ6WcfYwEWya3mvs3DTLqLL12jdRbknDI4x8QhdXpfvNg/d0owTGIXMu1YfKvefae1qYiXD
iDi03DHdzzbeuhlZsJgKoxc+FiAW3OSdw7tqDpF6rsfPOn0SFuefpyDHNjZ9a/ldLFdxEM3ZMR1u
dvduVYca/+ZARnfNVcMvv1No0slEH+14GltaoP52fG34Ap7Ck8fePXFO29VR8NBxtUWNcqpdOx1L
61Ubd2CWXUOx8QsjB4mlnLjdROmgeymoIXFYvPNnE6arls/KfpqL506iQA4PNslCPKXBQM/ckeKE
yjub3hvFkX6x9/CikhjjPlK6z0E/AJ7eFaraJAFmlQ1+B5t2CmOdcn3wpkvuvLnmTfIOh/qU0WaE
r0jri4GoxQ2JpX0X1Zus2zkxhwvcxvvEOVUgFqbgmXLGerq6BV6Bi0OhOeY4GsFnnT74ap+b51ls
JLe4tKLLa9M6rwHZUPtWMjWZKEKxUD0m73ckOovXQRPLjlBqpbULogWYt8vGpwTRwze2lX3IdbaN
pnsVYltIBN7qYVfTHFMZ9BxZHnKC56w06fcYApLVMv3vvWPqXQAbhLCpnIRQksKQkKJWEw5FKcpQ
cyobp3t5bAmz5HP/R8l/TZlxfnhdOEtDBFU+1BsH8NsEXMSu0TeG7FVTP6zAz3MIDwSHUwtCW0m/
fTFfPQZMVUKBXePvrfijEntb3SaVbEv2DSg6jUNLgrVlJNVZ2yzd6ewmPGszet1r1k8FHjfqh4iM
MRfboktRJJEe5wFi1/hc4wh1yRwFpJMxAqFjiPovhqeLPbYbawDaECebLD3Z4dnmlzM0J5sBbm+3
zLNfCy9/Suv8f38oCuFofC4oZvTrh9np2BeOLfrD/Eq51MC/Bfpg1C/+ArJv92lwiTFTxIGJgx0b
QLDzjUc14DQbz1HxCBy/ZDFSHIpdSGut9ZqztSvJU8x8WCTUViXuizS3rRjxnvrzIcT/4JCiyvi5
ivEY8CQn5K06Hj8Fa2djBt9Rkx1N8HiE6rx+BUKYop0G64RHHRMblIaBbzCQIeCic+wEYXsr6ezp
2nQ30IcxoX6Lt9DkTsxQzjbujnmnIRWEx5n7D80LrC5etiZIaoZEtB8CsZoc9d3QtFw67GsZ7oGe
iRN+tj4PHuZovhnYu4ru1eu+XBI5Qf5qYIbzYns1hfuyAUGFGpxycQUPziBL/Bn4s4yM5BlwvOW4
mTrbQgMtB/CSTNRL+Ny2WR4nqFZZ8p6qO2ECpmLMXpu/1pBtIlJhMRg/rwe93H2lI1hcPH18gWpz
2rFRxOyGyeVetIABjN+m+Sklp7HxXeG0NLhqmbTGCWh3SccZGbd3iMEmRDpx0P3gNDw0GAomTK8W
9ini66FBflJwqjqI6q0QNE8Z4WoUP17gr7QPBMLs19qxQGFgCp4JAPrM87gYsUwtpWlu/TRoosQU
yCe/rvNk82O0Asd+fNN4D6b80SCirV1CrqO/Zemyox7kIZ19p1TDG4B934MPoV9ppyZ3H7UkWftu
ZSraN7LHUCY3sw3WvqO3AyelAMflMILPpccuzB6N4nfOzW08MGTCOb/YsRB2wgR2lw1m7cdHh5ub
fSnT93ZU24mEsRvHiCH8CKg/GeGNOSZZRZC65oUJLXpCkveywihC46fkywZ5NvAmC4/YNPRy5j30
cMcJEO2YzWhJr/c4Ryqi7wiPruY0+dclBdhjIG980qbCIMCx9Q1K2AAYV2SobRjLPiMat+xZEOaD
iDYpkAlhkxHHd91r7pucGN34TArLGpgmYyAxi+niMmEtf0dwiy7KQAhMv09+avc9G+42tp/K73fZ
YOJXNB8EZYOWgV6D2NpXE2k1kqH0z3Kzat8Vw5CUQ4OTJdcBxwdP5qGeQLSb0XHyXwy9M/XVHneg
vbLibrFRkrqBpM29ssVqZMS7esapV+xcly5SjKARg0ummbafPMWT4A+Gy2XIYW/69t4KvjMuuo55
KlpiOQ7GaH8qnmb1URqgukp775gShRGqkS6PERdiD6tRHrqPeQINH+/6BOmGI3Hc5NvOyQ+NU19s
T7zrTqwHGdFRIy5xGb1Xy9ut4dY0ISCa6pZ1I7vP8ncU9EFZ8aUSbDBFeWhInXQN/e4kTQIVAW/E
KV78NRHlXeuNbxatfrQRfiD1dhO/S6cvt/iemBbEV5cUoAIzMtUMpbGU7HTeLBY/A+iN3HJYOI9D
uQvxKQmHlHaSojMsaKcetHXvkk7DI+oQowlMyMoxrLvQutepF2y1NjdizLeN6TdbP9QNDaLkElvl
Ij1Q1hA6pK5DhrS2nHeBnMDANOvOkltly21lDMdGaYbCjPXDklx8YtM5yc0KjqnHC1Ngu3FoNPqR
nKQc/9xbyMGRD1mg3/hehHul63fCfg0KfmaZnZTHFGAYaJapg9VCkuwKuBhVfxqaAOdtTc3m6+g2
pBYprxr0GjM+STQmrzmHwwbDhD+d48yjlmvwNn7dXEyighrbFvh54iV7R8e/lAX+yGBGE8aVSPXt
8n167gshHouNOHGLwwDLQUEcnmEH58gwar7r1Fq3S6iHAFIAgmPJlsdiWE/Z/X/vBDK9j4HBsuvL
KFBOCEU7lGnazvRoFn51HKlFb3HyhCVqexvdDEISMePhnFhmYjKRppD8j9ESEAqKa+34NxhlZHln
PiwTe3MVrY142DSeJCZRv+ms4MCnNmq2sIAQtZ4i8aBDJF3CaMr6mjv5m9f+3lWU/1XZOiM+kKJf
zS62hr6F5HMYjdbfxI7ZAVIu6rU3At8n/wwD1lPVU9egP1P7468mGRUXM1hQWVleP4QqyJi3qWBj
m76ljnbIHkkPOLd0w/GOpldJLKxjkfbvVSpCzcx7JjdZcXZwat+hroA5lDLabpu18yweSj9nAdWN
zxQ+1hUwjbYY4dXXEfkYbXhwYWELBIVk8pQU/vhH4J0kxTg2h6y2pMdnvh0ArNrSwz4bhSjy3ewM
4HdVzt3Liob8mFr1yHQ3JUXV4Y5o+sJbeWVlflI1mXxZeDFOwgptINXVkl4CH+62Ed+I68zbICwE
xOi0Oef2j7BIRFRJASYuGfiERZq8KON5rl2uTAkNuWNxit3Effa8RHEtdcjX2mFcvWZ+SAY09V0M
RsG8QDsKB8BfW34SHJPMOyK4I9p23Ltl5OZ7g8H3mGZu/ZjYlUkZZUwpH3bLZSTXzqyF89Sb7/mA
PJh0FaYEIymCv2Wj+o2GZrfywoB5TFe6u9n0UMHnIifs2kfA4UjrJJk3sv+UXnaLiwIs9xBJqXZx
WVgjOZuRLzHyMOeENSq0k3Saf0aLF2Xowd+Fbs+4XhV+d8EkkrUPIijSW4ZMI5bkr6X9YBemzBmw
T8v7HAXmrUgYEHTJYB7rxu621kgEx4vm5mRKv3tpG4odlSOzQ1DShDGOKn60zMR9HMyRzroANAS5
BPWWdJr83Tz2GOV9Qa36PNLE5dIM6pMVSxL6MUtnmsCoFKX/UZm2c0iI2NBsNZkrOnwx3AxgzTyb
FTELDIKcVmzfzVb8Nr0dY5zMhxUIhBKTQ2j22ymIeA1lwS7BSopTret6Sf+ftWQRuxFUGsRx77ta
6p1LWIT33PCXtUan6mCIZlrLyMzOhCCa78Dy3WtAQJcDWz/OQJsTl1t+0mZiVcvGXekYvFS5uBUx
Nc6k4NP2JuM6IzpJe5VW3MqETWq5rAwo84Y9bvoJKCSHAvx8MReQ1puTddXJ5W0boLq4NrdNoiEl
ilbYOtgVDUb30eiavP3xjwnf8tzytsLkiqMUOoAyF7IT+6S7sK/MgMueTgyPzT7BGFRfcJXCaswG
9QSDkegJDxMguEm545TLU6P/2gkOYtgmQfFT0VcYZtDcPeFt5iA6iCD9rTRH1XGWf+FN8RJSMpEM
2wA5lOTSdayqa0AWrajAmbgKObsK31WZ99vARx43fac+lmP94XhNuB31vB08kqv2R2bP68zc+ZCN
xU7W80dH0tH87IlllLJCOT277Rk8DGmzt6IhEwriWYbfY+PD80keDGTgnvLTtA0PANn+zaoj3ee/
t76+xQ0DVKmPkfubW/4HAi5JwuGB1QqCyuegfvBqRcmrPV8kkhqniIfO+jsYP01w1ubfwau5PHBi
di8kXrkR9+veVWctQN1xwmlWBa1wxrhLRLWAHDFU/LUlJQizSYGOs9ax+mQCsklNriGLokKGqGgw
ajshmR4yhWkdk4N4SqmhHAPOsUwEs/zNdCUTek6Y2UCykcZxdB8nIB6QPWfU3sZV8N4wkoWNucWF
wgVkafw9CRefBQmqpIbTE68mmlG0puNJ0Y5lW9YpoBnbbgXZFJh1vVvsDEjJbpR/hCEZYaCCPYJ6
MZ86zpHKw3RPfUkx5w+y5cEPgkaxicmtVx1toU4VbR2FN+3KTjyNuj0o3plWM/AOt2E6I6MaYhsx
UlFkz1wWDCtlQGyxApY9Wapg00vmS4+ifByzmxdy0yFgnrgwBxvGNPBLkhbqHROZAgJc9czgays7
wFxcgRiRqQJXl2YER2VJQvVYwUii/O3JKdVLo3vVrfPh0gKhLPqPuuNjXTerOZc303cBKavjZD1l
Jr3k/PxqCP+pEV88tZgCrbIsO4KB45p+s76mWpjPBn2Hzitb1nokK5kibARz82DE8MJTpuysW/E8
rT1GLE3yaHDqqbMtoq/JzsxzxFpQvAXYtouez5lHt3YLk18ceDub4WmOeRK1N2A8HOjhGb8s3j/l
bPPwiskI57sjn3yU8ci7ePZpUDvKfSR5Yfdu1levqemOwZYERiNx38kMhCRSxyq7jI7zpoL0bUYE
T/2/5rCzcA1Nu8G95TAfB+YbfQ+EejpTyDl26Ek5p///x2BLXzK/gYzS8QmSRvHuxncdw07zbh1e
FTbzdZI/i/YYdccaw6Jdwxe4ljYUKy5XBcG4LH9S8XlKruRJFqLan14AqmGtxNRlkCt8THGQeMR/
kj1n4W1NvUBG8TY64TBWFEF7myGA4tXQp4KcbOCJHqlVM6DdFRCjmXXjNUzFyxCdIgXnhCZmA1Ny
6MGyNM2dZSAqXQAZpHSwyk7iJ4/YRampgtMScr6Kwbmi+I+gK/z33jpir1yAqLbedWw5CdNvdtgH
yzYenSl9j5npo3crZ1UTVav+8vnF0TV2l5Ihh0dllqAFgTqVhhWhG05W/AW7L6cnsHyd+e4cqCaz
eB2rU8Z0fvmIUfkYvSSsFC0AohiPDaBK4piace0lRfiW26jiFv/kR3e7ARTFDcw8t6H9x/KHJ69n
4pMEAD6XqZP6im0Y9o6zsXHRF9a0bbkoWMwfm/nNMb4lVjlgn5RRYActRkyJFlQdTieTuZ6p/sCm
TMZuXDepu7F7DJrZJZtQ2IuvAXE55xJlcOKIo992+PBIU8yqJ3hbbM0EQxdNehx5c5KBmQ4BYrpr
RZTai/Zltenax4FFsHIBdhIwneqrbzD25KAdEHal8GDNcnSm1bSKHw1InxUQ8TRzYNfgzabBcLbh
HBDWs+j3Gsjrhsl3I/VDb48k7IjIsArUNemLFEwuAlCPL8Ksq1tdgwVqKcCbRkxk7W6q1Mb2v+z6
RVWPdZ/D1PXIntE2EhVXVwwk/WjxlkSksQbaS58e9Y8BvSJpNDw55aEyUAvsX6PldbA++phuSGJI
JMBykgo0WxvWR0zkUpAYLdW1xXgdmOahH8+J+zSmb0l88r2dW350+KfdU+lcLBrBrSz6F/nWwbeL
nR546er0C6/xV8U/+3VOSZB5cGT06YqLYJBv4brp3Y/lElnb94rROyeadAmzRyY82u9poiJiiVrm
JIoIkcZ2sDEzkqfE4nPuoUjiuploJBBrO/huDL3SMEmLeElxk9fCzo3bri+o91Lc/emac4j/j+LR
QrwolkN/232Yeb9rWGtinHpkzCfsp473jCGPdRiTPLw0kQO8AKCtOV0JLA+dKz4bWR0rv9jkIxFj
+uyqlq4sDvKzJHzdF/sK2dUG4pNZQHSpRm2T81T+ztUJxDo9qVcoO5P3UvbQD0NK1N1DTwCMO/M9
6p4K/Kxu+T1J3CDMV6L8bcJEkhq0Y0Viy+WbkJa6dvXwU9lUQ1PiNSroCWHwv2U4MRSAKiS9ynsY
MgsyI+3eqWAg9JjQ7uGF6dHy3s0cZ79WnKnbMj9k0ptfJyqFaFCIQhQI7QHXoDelG7ciaS6igkk1
j7cMmHxtMA5MGNuBuAWJEwZ4nntg79xse9knq5ERWa8xG/vzl1+VahOmV+5/xWbiVDW45I07dU65
ZkzOcLVikEksop5nb6tZf9ZL+ta5TuAJhYR+molulU/9pqB1LaaCwD1NaXwKxhiMGhktFxwFYnXT
7z3XohwxST554H6+Koou+Bdmtvto5IExPBhBl7Drk93A4FlJedYAhC0bJH/WLySdd4P/1L20yANa
PClyHn8cO19rDxdMkGwcKfu3gTHKrwg44AibKLGSHNNdx32faQaodcic322XCoR613ncEpe+e3Du
1cZhor4wmK0YGVtPLq9mBlKZ2lD+l9exrZ4iY6kgwM0I058Bncvtb5bYDqyJ97g1mJn24cGk6Dsg
39lyzQMIwG4S9mQQAsSvrHkrWpqduFae8lwevMSFMKm+XRcamFdcRBlzq4MU2oGIG+Fd+JQP89tG
/6g2Pha10PdNUEbibxxWl0CyJ3uJDYuBYyyzi5FEnVZ6b9IeZBKc6VLjuWaUNSZiVzKxFYWkapad
AbtaScek1LRTOJhwCF75BO9Nmttn/J0obSxZZHpC59EgNVy21n4e1SPdwXjS7K0Y4d3V1o/JHMCo
6D83k9W0fOw9Ppium/8GBZQVOwGNmAWnGWiv53W/ZeAfKe9EN+mOosQBgkLQeCZSDBucxa88cigP
iun8rd8RKZitc4JVE+5c8yVzxmMZk5HiUGXX3T2l/zcNoJdLx6euTByzQBCUcM7GbKwj+q8zvOBt
TcNGSz9lKBhB4J2VEFe8iUZoOEDu0JBOQlVKvANfSJyxZWUOd63oaGSb3yIbaLYCarQEF0epuVWp
9id1iGAw3L4Xdf1PCv/bZfMwMZxRc/oThd6lmjvAK4vQmVZv0zhgy2kOPeLBQ9+hxoxpS/OH3XGO
tItDoEgtmyGT3qQRnCEsJtDGezk4z00Ge8LW/gmX6Z+Z6i4PrEeqsWuOFsRima5Hukd6JPoMRz4l
1uMjchGMBgSEop7cVcdKoiW4PsLc+O7oU8OPRi8YPs3erkl2DusOOVswNarblslMwOmGlCXns6kh
VlTcaFI7Gr15zDNCelb+CtDhlc4JjE1T0NIMk2dIsUWljZ/Iy+ud4wSkr6eR4imP4WvoLzbGChdk
YqabZmZWq+VHHDbPdg1OQ88UmpB7ZDtBgyaWQp7K8u1VF5ms4Tnif6Tq02j7JzIRBx/vK2yirSKr
nTGoXpUpHy3hpGfl5tcijEi/TwGamlMflM7Eg9lqc0vulxesrk9pOJPRDckQJ6M4NZbZrKWJ9dII
cLC0k4lNiDYyFMS5ZTI3+9i+FMkf1XvOobIkgIYoglnZ07hk78cy5zo5bXHAvLn5oQznfTX5uE3a
/oz9zz8mrRX8WDoIXvteJxAbgyfTCK99wuSglMVdgtSnl4HTFhmX6KW0z0GXrpwBPEj1Q337eowB
AFYm40G1GgOLME5efPa+tdMkKste7voFvt7dzTzbL1qjm4/roauQm9Auymntu5+VUAfh0VEZEvfk
8oh/YALdPSX7wmXw51TesY2Gs2nSKlcqTrNRo8QfzbOPW4mxvTq5Pnd/mdPgdC4k0x74s4J7SjCH
FM8gPXLYkfq5i+9h9W50SL+YopFXG9xqynjJpgllkwKV4auu5BMF9QvpUHKMAivR023M5nUZh+4p
56PCsQ2DVRHvDPIObdRcYhkQp5siOe7zNJP4k+ExYsVhcF0E4l9lQryteok9fQwntm7ZEL5kSUyz
7LnLfU6fuaGTWx2QYRWGKZ/RE+lA6xvzYTA5S8rAxfgUFzVwV7+iaCQyR38v3YjwFPOkjS+ZnLIe
irO2G3eTJYW18+YceSh354di5PDXddnitBlqbn/ag+wfzNk3BB/95bBfUKC2cJlQwTgSToJ7q1YD
Jk5j7EeeLA9jaNvwoYq1pPMhYPimOwyric8ZKRAlhU/YQKjwSwKxs1AqkQl084Gog/NZTDPN04GN
P0gmmGXHEWyaaDLwznpuoLUo5TWPSgtWFLMOTbGqxtT/Ym8bdnz0cTFZzC2OY1TgrC5jA5Mqev6J
5FdN3+VSrly4i/ASBoA0HAvnZz1FBHmmjOHBSK1KYiXqEGEAqIgtuNDQm5FpQcfffg0c5HOjBcGt
dPHq3cIQp2vYcviHuuXcnSjp7kkUWW+2qqN3ubwwPLv5jzHb/xy/VGfQIPVldsJ3O0EmTzJ3lffu
MQLKIGDY4HIH+DOFEvJQ+eR69WaQPqrycNAFnqGUC0lW7JuhMOhiwkOq8arKIriJqewAEi1iXWaR
EfDTneHAvKjie4T+92CF5lWyROiivzbUFOnUuKeA4jHcHOKMsvEoPvKjY6nmceMW44acepS/lZc6
ZoCeB/RJBqbad0xhIz5byyWbOmrfvCYZ/5DBPsXKsJu9hV8otmlRPLqtPBEl39k221cewjGrd71K
DiKnoRqFcfoz05fwx3cFJ9VSn5HBm+5PF5Q6wXVZ3/sWFSgqMbr1V5MxVAoeUZTJ1vf1tsIp1g/9
cUR063mMoxakiaMmMt+rmszeUPEU+xjdLEqAGEYppFqR1SUnQv4FvcLFi9Ut4AYCyVnLXMQzuX5x
Z03sm6PUg4IXUhQmo5OlL7I/69w+42x47qqQnCt0wC7giu4mwClj8RlUA47+kDbbGt+pI2DvsCF7
DIyWrgLbG38ywHIR8xQGWduak8qIo8tGOvRDi4j++Mx79gzuGuMqxgJk/c4iEu/eaId87AP8oaq0
trLsV1NH0q+eDmpy1hI2upv1J7BNh8aNmOwNRzF09zIpnnDX509BF/72UfoVIKzDNYGFDW0U3wqi
h0WfZaaS6zx2P30NAqqzN+Hi2ay9h8DH95H37a8x+8+zEW6tbHr1pXiQ1fyQ4ScePVALvkfaV6fN
2pf9h6rme9pXHC7gDHM+jf/YIaG2oDkkql2LVqOZOo+8KYckjShHS78K+uwhLSXrkGIXTDEQkXfE
AugImkyBEYV5aX7EXw3J3mZYyJxmKyTFoMPIbZWJFYcRVKH+NfGPXfRc+N8j9jygwh2Tkbih6RIK
qCKqLehwnLiAMtaakLJ86E3199I8ljjcEH3/1PssPeZnDaR3fMT6s6a+0jep9luGsHLD8KFN7YPW
QDA6Ek8To0RZ/Xo6+OgokXhIF9mA+iApPhz2j7nkWToe+kWzbft65ZEi8q2faEFw45Nw5N63IKlb
/jmwCHCpbFsm843FBQ2zP9okX6QbHGXdnqLMfm4j99l1/KNlmKjDwypl1GlH35F7NifSB/EXvn8D
f0StKmjdjeOQkGMQatrQ0tr6n6YAy+IX6kGPayktjK1iH/H9su7tejOmgw05IRgfO2MESvpOxyeN
v9zx4vZeTdXV4tI/GR2QjOo0dfV73T3V2UAySZ/Y9a8w7XadGt5caFodKC2TrYftGZ7bXWt1l/4N
IJtfF4+xYk/KTMZCP5QHFfN7FYL3XhL0T6n3GjCkDyz3SYW9OCf0Qlm4AJjlNzCe03B4oMNIbJWy
Nhm/tJSDbp1YG1Jje98hiGI2mCyrlU+9XwTXIWrKTQTR0yE5a7PQhU9RlhyKqMIo7CMbJf8cXDiz
a7/O6EAR9+eJ/17yw0ForV2/J+P5j6C3G19G9556XCxRzQ13nzHVLat8X/jMWbvYe1SdvKUR7jKz
CXhxyRiQ8LF+CqDRfbavjE8JbEv6E2J5zB6EEMCtyslurXycgzMTPdwGO9P4dfvfkcbt/lca9A3s
J59007B35RUdsuxIh13M7lJlmJvuPAgAMpfQuQwkE0tkYycZAS4F4EYgGiXfZvyo5HsgAyzc+g5a
ZcUcY41NaC2d9CWTGKHN4a0qKFJmWkIJAr3HTftOC9w2Utm+sbp8g930ZhvyYqU1rkXpP5SjptVW
cPOx2xnBg3xjXJgxMz9ByNOmMNCkU7tTc0cPfQnAMr+Y7UgODfoYoOoZgbnAYmBzMmxkR/jDDHnX
00PH5yst+MAa0Q9k1vXitEjicBNEPSN/HK7R16QtCDLEQCDMFAdVjivbwO1fC1q3OZ/YvQ+2Z3rK
0h4l2sGP18X6xeFQGmO53xRl/KH/I+m8liNFtij6RUTgzavK+ypVyb4Qco2HTFwCX38Xcx86omOm
Z1oqQeYxe68duFRR7R9j95deRCxGUaLgHfYmTMrCnx4eKAfKiWgJcAP/Z/KRdu5WpfV3S8nCBwD3
wHSx3RaEErQq2Eb0ZrX9sCFp+egyhYJ5pkkcL6251UzCdk0BXDolsJzfZ2m0HOPpnjiEsFR3ozSW
MoHb4zGiRozjFtiUdMpqzomkCx6gBRI2EJYAEhH506cr0rcSr6vKtX8IvO91BmahodhNzHRtyGSl
9RU6wXfRoKBjmD104qkf1iaDoOYr1ck/7cejC1A3glNq3uv8m7caPTJECCbvve9pKzPxfkKz3RZs
6b2iWRFhss4ib2m1nzbef34X8098/k3Jn8CAtJ1sTHPSyo6j1LgcrLfQKviu2oeRoGhFWekntGBn
U555y9Y9vAgTMujU++tB/bLcwsHFqC0VLw6LRXSi2PjggRdD8cJudd9a3VdbEDNT2+6W3L5VCD8l
Q590riGXZHr93Hj2qqDmHUAAg+BlYZfUq1yKw7zwSNuUW42mDNeTPSAeZ5PVHfx+343NMqyAsdY0
0m8KOknQUU1hp69tE7oJzAaHcRQsuSJOlzVhBYaOIzd5LoGwSphTNCXCu+nZVWkfYxofnGB4mQK5
GYq7Sh9TS+r1RiBWHOOf1NLfg6jd15wcjqXvWH4/9zYLxgrWnr1X2VcdwpM3ajZDwsEZVeY3FWYb
yqjZ93SZamOrd9l2ml1v40WV53oAzuxV54QHo+ozKBiMd7B3Jy45pIzqYjf7x/YX8/yMqURnFNZb
wzvl1T3B9IDkWGNLhp1s2tUlVOJ7XOftQadIG1ZDw/gmO7h5lWxLEaWw+bAWm9+diRwLRbzxHIw7
2JUSpAwR6bzmK3uCSkHqSCl2fh/vhNYv/CC/ODVsb3pINxKHVu+2ouTHmFHX2zm2gyplpHRp6p/U
BNoyFN26SwtgWa4gwUOVZJXYAeOztCOY287Vd+vi6WF3osavzv0rGwK/M8OzVhY9xCG2Wo1LvbAO
YSCWgUu8t6wZSYHd69xNaibxitK6+RGJXqzdOS2QeyREXdNp9iHhG2/S8Q7sjgJ0RvIYQWW/Ya5F
7yzUQ4C22g+dTSifK8cDyB904hXisaJz5EvgK3NVT0w+m2idly6QHS9GvOrTZMG3Lu0CST5CMzbN
45A8K2lureIlkNuOOIiR0wM+Z3aukpJsuoRUM5xSvFDsoT68/LlCO5gzLeXWGMQtlr9G8DESaFkX
+hzENzF0VeLF9E6ZBbWyI0nOyM62PawSj0esBWFoDevGI//IjeAIHcwYSTXDjEaHZr+29a86Aveh
2uYoY2RHAbYVxNuGm35zYT8ZDWhay1yWERWeVR7G7reyy0WbF09R9TkSB5+PpwkAbGK8pS3ipE2i
n4u8RhckGHe6zsWJfkbOoFbD17xk+2TCvnEQ0k3MSQZyiaoKWNSkQwexVHj0EuQLhuPfQ9QUxG7j
e+rx0HXyorLnAh8gueAmO0bDiSHWjayQwYqh+IisH0WsQYN4FmWP6G8RuHVHiEPaBRTTkF9T9Pue
g202tReBXigYo/am5oMoAR5EcxRGFzRqUVUtu8UaXUq8kvV7U/anftxaOmNBRULbtRIhoG9izNpD
aR+QCz9VWOckkc5OEixqMkk9UqCjylsZGhbramm5xTqNi9MwXSK0Es7MKbTxjkmN+T3YsCz2b5p+
kviD88HgeyWfq61+HRdtVDn+8Z5+aL72pgHnNtyaeF4obm+RBYGjuVlEtEm0npEFr0t+tvGtNXg1
ILZqebwvmPskMHaHVkMi+udNLO4jD18fTy85Wj9TfMXzzwpnXtAX6971FqmH+rBGlQNtuTwFJsoA
TJVTTgfKByQx95XRkUYJYWfz2afrkLzS6UPDVtRjanK8fBnimeD0VHOkwGTtuaQv+WBtfXb7Vv7j
YtFvvFdS7fTxoPT+VkElYbsAg3h4ENpi+CZrJv2JWcSEspsKyRI/A5Kwol3X7pr/25U9YEqdOKeh
ViAEGugPokV/ZX2V7anI6l2uPRg/PSV+somqtxkrkDdi2SWXXvzFiJi8qIXi3fAqskkWP2NsLmN5
ESwjLHxEYfDuYJWw9Z00mmU/HhKMTXmKagbogp84wS4RyKhQLOtNtomIqauAlykihR233eioGoIU
FTJKLPRtpgtWbm6boD8awCwtoDFqYIAQ6MBbPiXLktREiT2Vt55pI04PUtxCXnY+OTK8BkivE6lG
PqJGtlYNiCsoK9TqfkAUUCSWTfSNfGXP8mQdmx9C81aRXd5ijJfoeTZt/GU1BzmTvVzUGgQ67sgv
hTP3BCMiHfJdOOx1cS0TiXOY8kUWf3NGjjftZaWjxmLsGFl/fuCtGtlsC0pv6uS9pZ20zFkyZszb
/iFz4Eo0uEiDDaiWZf2rsRGslXtQSXmoQ15YKz96WCkG+SPSi4bkWL2Exn0Mh23o+wuw/+FgPelQ
OzuW7ijAJ6TwcVH8M8hylLiVJ1Z9AYtO3UKeDXKx0a8ImChZzlqwkviVEBN3uPS0+q74Y8iqVjob
Jjna3iU3NTLaE29gp72qTIYba3CDbivHGfplMUhzbFTKiiDjqf9xqn+iIhIZ632cYZnIyNtMseWU
WKg6dOHiuXYPiPBMluO9eWGI/tRZzt7gl6DNanTt4qirPZhsNr2Dw8uZF+kafTyCLJKta4zSXDuK
jKqebBR2boNevsAIpKgRXH0Gq+UOSBBnI+ZWw3vjhwnm7qHSdhH33dmxtyBpspb4B8rJ4rlMPzzz
Xzxh5tCL45xuGhPsZDJsT7DLTODpIvu50O9ZdyJFrBu3zRwPDFKKga7TaWvFV2Gi5w/RWeTmIeA6
CwtvO7FEEKXHRXZEb9IWn9A27fI++ZcOhjsVfJX/NVO0SDyxqPsPU5sIlmDqExoHd1YTQWM0rm1z
GIw3Jo0bsyEYCf0DB/OYLZT9PBqfIwsQNKy+vXass4ZiyiL72YAs2Q7tSWfDNmFGzQPxo4txncoQ
uMt0ZSq9lXJ8JSd6ZfsZMnsQF9Q8SBu07l8SgAKI9lN6meOuQlQiFj8H9jObhOY3qAjZiFYy7dZF
iWs1KdaNO50zQAta8O3NB/Y6cT6E/dOqVepufAvTb3iwwkPRfttc/WJv9cw6NbJM1mWIXDReejqT
FwgdBqgxPANkw5ULRWEdIgBAFfsUzWke1LYJiDSvedQYQC2nW49ufDLRE/GdMvv5QHiCXZUwdE0g
PtSIGNgGoK6nFNMf6n72g7qVLyeme3g8Zz5tad7ECIqNF5s9zG9aXQwKCDe6txJ7SvTnZtStiA1H
ZoyhgculJws2mWl07krqsKb2NpvNUC5HPdsCE9mBPyFL9K2GjyBBnbjxo4lfW/1O+OSAH7Tec2Bb
WFRG6eLds7l2ey5u9jPf47jV3U+XkhRzN/VAjYf4L4i/2/TW89/zsSTWnMsUbiM4nx1TfduKnwkA
AAyRkB2XOJe2fx/19ygZnpyc8EuKGdwbN8+1MYfcHG1tBwTBUCWH8LDAF4X5YUBGODX1bBSpg/3Y
7Zree6q5bqkqB2Pfer8iCZaKStgMHkx2XKoXSS2Z075Gchk7/WMOe05rakntLxxeihaymXm0in6t
Gw3hLRbD3fuIZL4hP6DDHT0mr3rxo8PgMTtj3WJ8CnMXBjPC6B4yH5uBSnv3ZmgE9yEGn+UEuGNo
rtJ9T+jMaoZsCCFfKg6wyXlJZzwk/ojejx6ND2N+JQcC1BFDRtbH6P8gSDlY9qkui7fAwec6NhdW
X/u5ZrPqXeh/kYZV8ZnoiGOr5wghX6E7EF0WDMHRzceEwjKumRAtWe5KDMcAmy11OAyGzyIdES3/
hua/Os9W+phi5TBXLQounacPNNlKs64sGqgMNNXtJhS/469LCZ0QSePitE2xQNmCyXqpVqL3tuWo
5khAGu81nckt4Y6ziQXt+18TXGQQxRC5QBGUW/c/Lb55ryzrM8jGK+PaY698zEP+01S0IMSxeHrf
ef+qBlwavayuKeHJmlm8mNLAxjZw/09rhWY0yMs1CIelC6HK4s/YlBoRBtIk2mZS3NHoLKehPirb
+GbyjWTwN89+emet0+AV9m+DdcfkFMz/O55BjONTN5YNY+Wck7NvkQkZH91og9zXn0zJdDDb1iWw
p2F2BbuLyMS5EYw3hGur1p0WGqCM+Uc6+uXGRLFBKBZzJG0PJI22hyC9wCFoaTWFj6zOzgMygqTG
N2y+JsUhYY2cjeEvyiBK8+mjNR9aATeW56AqtlEgF7kGZkkERw0zUqsR7kisksJa5xdY1KGorENJ
LToB+IbIqrObGn30vdylwbIMYLyMHAnZvXBS1j7hd+ic0Ldu+xTDjaszrIj2rd8xDgAEE1Sg7coD
8gOO8x3Of5JgDUh+UH9WXrSYil0kN3qLAi5e2IXEceathUJtWJ7dvCRTsONbsZjn5xfR3JA4gfk0
QM9o3bVnEOjH5n7sE6CPo/clo3FXgfor4JB7HvjzftfD5/ABW1fhj01XhPPg4abtsmwBxZQA3wDe
pC6ZDwxKNXfn2TfrP3pjunBoQhEt8RqS5sLs0mj0ZREsG/PkeLDU7sGAGx7wzlB6KwuJ1OhRv+Tb
lrjrhrrT5CkC2DN0RAJxqZVYVqLgQFaPDyd6Qkhs4OQRw7l2GN1UlHVttUaTf9NaoqYwItmQGTVk
NzYJgwnwO8VRZiLsMmu24YrwMkJOGns39XsT4IXXycUsETH1nef/xJiVZDobl9kAVig1HpYnlxr5
2Sw2J/OQtMcCqgLcq4G7J/mcHPEawsGHamfwuWCHgElDYIKOuXKol5XunmoEb05D4UT23UW2+56L
sI2geSBdr2qctvpB4neq82vh/oQyWZbNyep3HXKupnPPZv1TmSw8KmujohuAYtZK0gKMh1e3KzTe
uaWOzW/OM5i2XR4tU2PaDhlbehINk6HZNiNgpniRESjkcY2HF50jQceGaRkb12MdJD+tis0uCwgD
n9HgfIxwDRpUfa06C9ANLh2V4msivivxXtIyh5E1LroGjqGYVpV90cpg08Ufoek/Wyy8O+/D6xip
u+myACrr2e+Vj4m8nTe3ap2FiFuqvwmxYFcSTkW0VZy9BXq+ME3E4qh8g2MF5iQ18lPVAtyq6AC4
y81kxIHJJIc8XdQcq3b4p0gtEz3cfM/fGXmwr30WzNW09Hmuejc4GCSiDw2QfT6HYpHA4qiwE8ye
QhmQSIJoXEMGSFNH27O2+KVXqIb6ZM0E3E7HrRlNf6MBB8Pt+ovB2HoeOHnjB3y/FWq3bS/0itGi
5AZHw8rPw3L4H44+H/NgqBMatifVzTCyYpdpkPJ7NA4cHpHL5jSHstc/Jy0iZyLRQsdB5PzPshUc
bizLMP3HbD/4eOTQvqUzMbjesBpdF4xosyo7ZoCgYMtuO5Q/xLBPPO6QNz3n1SyP3Ap8ld+0GE/S
YGVs9efMwLUYfLYhdAwomHqBkMm6dA4ayhqrs3+xSJJgquGa+a5KkQGKGbttLWLRH1t25aJVjyEk
BtldmeJrYl7sJ4cGbEQm8GZ5zzozKF3cGudjyljloViDlDmHPQnl/MQo9ZLqJlgWtM2vVsHOT9Dt
BStydWkruB2JPxFDsS2iZ/quw9CNu4AZu0ekaTB8BBmp787MtKD1ZxSUo86zo2VBhrabvNQsytPe
3SgX2hyisI79Vz5C1CGuLu33orqbwVeUYBpEvOmhI9L1b7YQiw4ckBE5RIKfOuAO9XAIcXr6SJ0k
KdVF/15CF7H8ERwhrm9mTjaOc6dLaF3H8VSQWeCVbOxZLqr4eXTQ0HhHjUmz191qSS4JDpMoLJat
pW9S+T66PyUmkwKpMAPI1n8TczQ77XAgMsAPB9byu26WHHEpmOlzqddrHSQdvE2X1dSrLVE54KGr
qnwzafCb6Mnd6aIPh9Z8SbpnXzzCdDeHPzuEY+Fa+ivMzRx2Ho43kjt4wMzgxfNuhBdLsIz1m+Hd
Ean7Ul/XTnUzsWdZI72i/ZOBhUgF91hjc/F2OyVvDcpe/68Ay0Hbt85tViI1gzKzBW45rjJCGcZi
5veiszbDdQXeXzQJZyXK94GEQ+PhBRAI7OhcgdKFQL30yFgc6IXNx+DQIvDiwVzB/0hBoRffBttX
ma2alNBfnsUjAv962DtcW5GBPwExOUkPJTPBvGNwYdb/TYd1zFKTfJVVjfe/utbWL0KSTa0/vMxe
lfqhpkPDAbTih/ok0hGtC1dmxIHjM9lI9FWQXBv9UjIwsdOQeT3pKCSBNtDdxQD3PJxXSUysX4tB
LHt7o1sbvSR/C41nEl9yMgmZ9GpAvQvK2XFslwlnTEexPUfCkQe3TkIkQCEPCjRXhoFPnI3cAXTx
VD0JMyCj5JVl6wJebqUBVpPZvxSfv82ZgxlgzItN3ZHqOMWbNrxXBhwwH+8S87iIIrVN3sCBPBmg
ySZcgkDhdI8RK3b8gr/GxBOivaFvWfvIqvw5ok3IFzQc2wIloF/URz3rmd0Q8Ytc0HgNaU4KBoho
rJ0ejAOe9iiiDeWhxuaBNVetpDUSoGOsMkqyVLeWYdKvRjxI1qgthIcoQD90wxfmq02f5suquFro
5tkaxq3/1DAXN+3P3h+5vVLyXu5ejD9m65D/EUBK1CNyOlw+TMyYA6eUgvZUskZ2MEAqRcSRRbDN
NLIH6J+joPrpvfFqM6nM226PdPNc6melUJqVFGXQseiKURcC9jAOHnL3PJBQHkgiq5sXWP1HOTDs
9q21P0SsDN/4vNZTQJkuv4vsS2qIA7BER3QU2XRMZYq+2UIsjrFb4m/IUwNlIz2JyrZNiFE0dbdi
qtea946ia53nj9JxGUJ3m8LC3c7ew0VQYb5FYQyzlpFC5JDeyj0AG0Y2VAiqJDBUobVEQj4jArgF
HLOBWBgg/q8ouIi276pnf0zWUfeiuluLL0yHE1NQgysSdGUUHVUUsTT5mwjdgXE8tthSWcTzhufF
peWHJLgkme7xht8SYSNQCA6acUzcCmj4G6tlPJxK3hOVwnhAWWZ27L3QIrGgEC2aOQ5SZ28ivhfJ
uDL6QzZB0GJpIdUIkuyzKGYK13MfXXtMRlmIknA6myLdTjxkEWPZ3OayeMcmRyPxk0sSnvNuHTNf
MKI3p3wkSXoJ7PKf6i9d3+A54N5mdypuPbu01h+PKSkjeSk3FkWyiH5bJnN1Kld9miHLjddlc80M
fpu0+I8mkMvNxQ+9jTlGv/poHUqfaAXOGS2tFqN96nsy8SLBviG5lAzTfEycFeghC27qQOaHfTeQ
7Wkxm5XXgt+N6H4UTpeMCQFmYIi7Zma/mm12cNoAHUiysTR4kZBB6pK6oyLvQzEf9qqVG51AEC1R
l61IrVtziAKp0JCyUFopij89/2DjelEMzbrEWJgAwiOEAG6zsKK7HN7T9qMtihXqqW3vEbuKK8Am
MHvO/KZgHV90ICQxDrhgDphJiFqi2ElQF+cNyF2m+YKOcc7Vht52bHltk/ZfGrw40VZIXhvzKURb
4unvPfWRUd78BKvZHANy7nVUiWLd6+cJZpQyNYSgP3GHBBF93jzlD+wrX+WTXSJ/bJZSiA+7qVYJ
Q6skOrkBbeE34SIhzVe/ziMEszHLsw4yJIg3yTy24UquqNBCJ9kn05kblmYZGA+xVsbsT2HsprS3
mnhAc0IulZOpTiHZIwzuAA0LwNImOi8lctx407aZVR9kRBEd3Toc880W8R23eQWX7TtK0BYy0uu4
pgR3Ucnx7g6f+AOwVwuKCY7D6BBBJenmQ3HjKMYZ7WoM3tLg2k03jzyiskbvU22F9q8iHigxIDsV
V0nKqFK/bvecskFpHIQSXITkc0AeyDpslPV6LH58mJYIaZFCLIOe6BteiogKr2U1PbWPsXt0gD6z
XHGG2CsuyLULccMnztrCVzRwabQuXxlTG0cM28bgKWwxQp304RiJP04soDw2LBzOEOIV6O+WOY1H
4JJBpMUHozLhEJl4ykk8D8/+IFfzyNRjzOoqnDYGoJf0z/SiXRNvfKTbTn/O4RzQuVmKwonhWgKa
vcDRUQ7q0SIds2N10gTYrwiX2VpwdhM2i9rxrqDPhyb8HjYLNSa7PoPPgEMwYEPVjK8xAI+qa3km
3lgQrnRWgR2hE5VzboybAHvqRJdcM69ZsYOhvM7b7zj+MvT6JvT8qPHXOPqMEKuOIQ6ugYqoT0p2
UH9t9WOZaqs5vxY5yw5PMq0n80zCOZvwrR7R02jyOcPVm6ce4uffbiakdhdka/D5DnKeATN5sVKM
rclSoEwwp36rep36GNUMy9kqcE9E5j4JvO1VHe/qYFty21aYdSFWo7kHZ8vWaTK3jLv65IpHAF/H
A0kyrhPFQ3pL0CWneLxJO+HfbMzgY+Cgn1lgKOJtWFFMVZYNq5IQVjngAxav/Gr2HC+rSf+0it08
RlUdix8s9CmRc757S30YqXnHBAgPbtOcbZ0OqYZoxMQzM96D6dq159j79VOcoH9E+6265j02Pudd
TgsYu+9D4LWHBKhmXNxDUE49e2Odg6PXn2qUsy2Xses1B0s9p5T+c/qW8l6b8EjzEbM7tMVr5BGG
M+w9Qi4wG69a5dDG84Joy5R2gtfzmXFQa31JgzgDCxTfXKj8CvZcJYckabhBv9FQP5ups9GjGfog
mKx7G2HaWyVJ4VZYvJMfTb4YxpsutrlRrlKMcKJ+yPbTKa8SQWH2FzBBMmG8DPl7LC6tC2YgfinI
5Bb5ixd/kK2Hr4y0S0IXHilJWQMCOR9+cjQvCDHrmfFnihdxOuYkQdAaZAo14RUaMOPVFy88TEz7
kl/LYuL9prX7Rh2HULAt4awc33QapoTDXDJ6CqZspXnpqtO4mcdt5kPxa1AW/uXMo1qs9z5rQ7C2
SNGi4Dd0btAp+CKp8ZpTZUPlWZWYhJo4ZlUF+XlMVrn3Ak7C6TasCiCWVsZn5L6H1VHvP7s0OfmO
WCjQ5SBbEP8EN4nmFMkRSGy0UUw5B8S2griLGqlczXAO/n++DLr3kM9jTjupmbRNLWM99mCD/88w
twNDG58klDkYQ2IusSTDCpskdBqRIr71tEmaPEXsd8i99Z1fU1Xkfg3IjnAGmg/P+6CDYjsTmJdh
UluIw9Yol5bJdxdSbmORhskIeurJgM+JcMMN8RqDhrKGTTjwzYR3PBuZg6SFGBlCGJ6YvVSghevS
XtTVtA1IemoveFCVuc36U4WOK2QqFrkMEsTSzQKa7oucmLlM5crX/yVoWMfkTYJYG8ELdaAf3Lzl
w6oO0n8zss/Bp0iyio0z3NVwn2UKJoWIOtS49AcXjUOWU7DrmH95ryLsVrLYpj5L6ti4JGW6Z3DN
vmljaDSpRkuzd86ABvVcGDJZdPQRYQudh2VFRziCfyVimfwJvb5OcLPNuPsdM2cv2XfHlkUJHQOU
g2tIj+0STtfor34D+wTKRsA/smho++xPqWxvKwBK8MzGWiGmHO8lS9EwGS+EyzY04V27tFkt0mvU
DrjEIa4/Qqwz/4E1lHbozEPHwGOU8oqyg+Pyw2Rwb+bAnFOSjUhIa5E9TOAaJ+ojA4x7Tryf8hAZ
OaDNWWcH4AUrfCAtmNvyPcagVFTqXKUNX7QWk2OQvk5o26XBGi5ZBIilvfGM4JPb2nNxehfGWljd
QZjFQSkaTz4yCanU0C+d8SWKc+UuDe81DOhWQ8phkq3SAREHEeHFu8uOA92gYkjJzgnm9rdWDTkm
boiZJsFQC9eyADXfPFAVTYsJr3rWmBcr7y6NN69k05SUX3ZTr/sou3RsgAJZXBNn3VFD1yw/KmpP
jDQIKGBP9PBMB/TLC88ydql02KuLl4IaW47h0az+fNIi8XuQewKGo/sJGQNmPiEr4hGX/dqL/mL+
ggx1qcvCrqD4c9WIN8Xe1j3Oun+Eki0y6Bg6Zon2MDNPksymXYIgCLPfSRbCvJKmvQgcXjiapba9
lt3Nzl9NAq7FvebHM1LI9e1B+d9qWpFr74sXd3zJ+WFxok0ELaCfa9BS0mWDwu052YPukLXtrkv+
deA3QspsBhT1vHFq9hYhIGyusOABBHeZdZOQC8zX0T4GjoXkpLkPtuhPWOKJ8rHWRofkQ/vupLvI
OARFax/z4KfGXhkXMCE5PyCI1t3ZqnhWXXY0CWhjggVEqtbOJFdhI3eai0Yy9XcxT0rGjGpMX4Rj
AQfBW80pQaW3kSWzWO2TZn4fD5+ac9EBPWNHrfqPtBy2aGXKyl+7iGty8geMwHzYzjoL1HPGSm7M
rJ2GtJBc241pvIJmmvG2IWe0ln8TEdyQe59B3nH0i+yYP3mrgnJe/xcTr2RzvkgbqVX+MwGy01B0
6NEvgp6w6vY1THHpkRcFa75EYCepEMoI+P17V2/G4Ku3tiZZanS6zc7j9hbVr8zlamzfNQqIFpuJ
9dIVX9SrYTybqGnGB0ljCRlUSxEdcgG62v/X7TkbSH6fkO7sB9ays/fEhlVot4Bf59CXGiy+jvHi
eoSU7phB4KT6DVFlGBx3+qqznr1iX+f/hvB54oTFt8l2jeEYDOFXorGx1c8AJ5OpJKPNfpXQp0co
7ui40/g9REhgIFJmDQ/4dtyXA+a2QDuE02EAg511r/EcARvtNayCjhbwOg85r/a3QiIWgrSbBFuV
AACYwWxquAHxIi3Ny69xcjH0d8v60PtfB4pBYplbuBmKnPSC7iIPWPkhRmQHwkDFgY9U9Q02kVmj
GW5Y1LFyaNn+Oute1HeaRgZz9rqs33y1NujjtK+Rs7qoHp6wFlnKTxF3zDKzXWo3tBL2rxbyl4HT
DCVRfsGt5qsevOQukSPm+a7Lv4DsOCw14eKPCWlMbGtMJikitJdmu7fDDDcHUbr2cpI/QPBMEkZt
HIb8dad0zlbFef8ajPlG9hauaPORNPHR7BVD2dJ+TtLuEOSIZiY5XHVN8/a9pa6lK76HmiD4dOz2
ft3Dhx8ZLPd0oxPWEx74OFlLIqABy1yyppO70eBTnmLC+WLjEGg9GhKvdCH1+LO2ksuEZzZ7GghN
dQlnFzi0WvBJpSwvetze8KUtILpgC8MwLzVuKso0Sy77hhG+rJjQm59N1p8F1VQ1iU0JkbPJ61e3
9Il0rwJ6Iu/F7KO/XtXovNGS62n6r8EFb9MTm9YAKJfNYJVtvcI8NLrgvRiQVgIY97UayTzlYj1W
4WYMMe9M/cpRDTVS/sEVeC4JlLUz/xQ54z2pjKMzD/KrMH1uAr5cfzTvFjyCrDVXKkmWqaSu7Cw2
RbrWwRetb4qIIStvbnGHEbyofNxIXIbN3HPwasK9Y0nkA0vj0gT+2y7KMm2ehT2dNKv5HgMqxBZe
klXgZdSijzJ2j62tbQZz+kkabe11AI3BFXket/8U3TNltHC1nC+TVGGzH1b+ZN2mtOsQTqCkMbmv
liQ/k/XTVOWiUuCMIkoUUX9MPXWO2aEf6XGfMnkoTmHq3i1Ee3nt3wfd2PuComvwGc/abPISE0WE
wRizW7ez+ESfJ/z4QxoX2aozTm+G5sFaTcsTjmaYkRpwBwRRHvYgYLXJAUsTlOxKfyQlcZi9wltP
EPZLBz5OKxTkgmaVoC7W4evXNMf6NNf0BdP69E2zrX1RV/shaK/ZSGwcY0FYFR0yNfWaN9pbUY+I
LGsGti0BhpmdE5kEbs+I6CZGwuOG3Nlndsi5JnKuOFWfkIU+2yiwlD8dKI8vTkccX00EFyBNe3R2
ri4PomIAiSrbtvSrBmu0NLq7Jvq3cIzZjuS/sSsvvV9sezyFdRJ9NrX77XlcfFjBvQkZ+KCOukt0
gZlx0Y1pvZGpdXHJUFReA6KfSLHAeKly7xqpaZ8X+Axt5iYDx5Bl9+9+rR3xCX7rkX/ROveTqumI
cOpPj/Epxg7KRM7wlkHXMHp7g/3B5Mc7e/BPHnoQKTYEnIXAofwPKg7iSABggPOV1w4jErF7rncX
khywHweOSOZcYPLOuHyHLs1THJkmzyvMUEOuIGlR5uXkkhsIEIBF8HINCGcGl0zVowE0sY3fNGNO
RekhbYijjVupnQTjNEE0fe6pJyPQ3706fg719RB9AtVeGbm3SnXEJsi1sY5JP7rnwtomHCWy6G6p
Bo+I6IiMaSKhMbcI4S11OuvWPOrhRIjhMrnjTS8fMF/OxVivzULsNPTM4KOwtTMX0R51zPi7am42
XXPtMrfvo3ZDUu4svhTyN/IdH35FclbJ2bd5JTkPL5Y7oZaAxwCzQY0W7iOXaAHSMwR+Yq18LdgJ
yklfK+muotF5GHGQ3MycUFaRISkcIbA7XCG7UjKhMFGBRpJgiM5jxFYW3XNgMdOD9/makaRUwKaQ
jf4le61c9BZxUl178iz9N/HIQSx6V9Gc+jemTZSXjc6zCfs0RqliZcE28XRilmiSzHyyme5RaOZl
4y8gYRH+WnRaeO9qfIuuHrSIrf1K7kKV2Trow9D9Yhrj7W0cwtBMtcAMtrUx1vaCLzrbih4KVpLW
zr4J6xQbMTljnUrlKStAyyCf8Uk8afJ14OJhVEhtj0bGy6qnbrU0A40BexXYFPZorvNJaMvJ89DK
lcpBEZ1WyItTgeItzXSHQF4UC2PdJsc6HemJ4iiwFpZOtC1teuC+kC6owc4TYzo+/Y+j81iO3IiC
4BchomEbuHK8d/QXBMkl4X3Dfr0SOihCB2mXnAG6n6nKaph9kTYfl/X7lFCnPClSjSg0zPpulFiJ
Mz2aSGQE3KtzgLERYkQfory/+YI2ceiAjRO3x93ceuUGdO1463T8L7Ymy0vUJsjA0UGj/GUJl+kk
FI8h521bttlrTLLT5KHgIxFvYBpaG2cbsjASAr7NVS0d/dJAKdylQ10c7Rz6VKaT1G0XHNyNk9Mp
h7p9nvwg308Jj2goyx5ARDNeS8bkhFVaBNTUEHlq3w5XbW97ZBzWMf5c0z/3hHlv6ga5elEi2cv9
DJWwY/moZWY8Rkvupm+NPTHi0Lotk7SlqerAGo5obFMXunrVw46VPto09M7aokBusvVCQ34ywhIL
H/TvQ+cMXxQ28EgHohSjqljoi2motE3YSIxs4JGWjsfgQk+4fQcTBCAeV+aDsg/QLgol1vD2ymun
B/7Sq2rjZNo1bolETPWjH/v+yDQ63MZ9VPHxadpx0H2k9WMMhyCxrS9dgtQLhcVRG7rZLA5x1hy4
0AuSWJ4bssNOmRkEdyVi/5K1PA5MKEccH5Ux4MvugrcezfW2ScNshzrWf6qdtlzoYVT960eC1kcp
uAScZh4mmwHhWPwaGNMadYlM3zpLpLYbzyn7azr200l2cyqyAtw58viwxSjJ0NJmprHrkJiiQMM6
RkXjPBTTRgrdWaYzlx2rE4JERRzBsqi5sCw7SNaAE7o9WGUUKJ2asb0Q4BTKsendjtg9S9xEi8lt
++dkcD3mkRa3SUEhXM7imDCuo/WUO2gklN82tPls0Vu/kLiaOiQ6JT45jrRqJZza2KlmcL7DGkNr
WvT+Fps87BE7QUjdMH7SI7YmlpP0cD69iMEAXGMXfgqr8zrct3gdtlKgjMttEAm5x2YqcfEKdCIX
W1l4z6jn2o0/5vHSTTtCF3QgEzxKaECiHoogMZ2gN/X8JWn1ChF2PGwwAg/nyh7J6tPtN8sy2Wzb
EKTvbhOCarU1DpmAC77gbF80MpLXPImad8sdyq3XUrk7PbAcnj/nvRyNcTmUQ09C+mQ9dw1Z9pMk
NbK0+LIzSZ9hNl6wD0VtODOnP0O3q+N7NQpN/8pNq7mqvCUxrRHMVgxEDolju9hwEuS8QzO8KYRL
+06Pc4ImALghe7A2cDhJlxcYEMyasF/oDGmO1dLInjsqjQOPImk8YTJUT/jhZhaNQjZEu4fWphPI
1D3SXbp8jrG0wg4zSaFvQ82dgMcM5kprcnQ8Xawqfv+i+bBt6daLisXtNqEcu9q9yNkuuuhHRlxN
liNRI9f5cAx94a+KLM2/skBDFCjhOywKoyTHuit5u1ImOAmObgJ4O0S3pQaGfyyYsVQl10BSy3Wt
sZqD2CVPvRjrqx4C+Eo8bma+9OrYmgaZqCHW9zoQ2SKv8LEU+WBeNKNnLeuDwGoMRHSi8wBAjgnC
Lqn40FsmxEvEodWmx6H+D9JncCkF6AtZ0IAHXHCN5pr9KvMQw7Qs1CmKumJXFZ7JX4yrRqQsrjOY
N2snZ+IxdejZQ8vuwVnPXt1Bh0rVYjdM57ezqcrf3ozSe9XhH9UUfhBVolEWXkpYT9ZOxD5IP2RZ
lFlAI2L3jXgW+89QTp4SnaFXHwprxbMzmNVFDf7wOVk1sY1u3GzKPrN37ISQJjp1yZao4DhO474y
z/hELLkmo/pQoyO5t5JuejQygzZZqfpXb7Bg5Dy6tyR1rTNE0fo+9WlwG3FrodroaXhXbhPpmxFz
DVVSPmvMyBIyXSCo2WgihiAlmwkv6ekwkvUCM0XX7ZsJiK9w2nyRJ9jMnVB8mKkZsGzhY0PnHiDz
me/ObLJeKz+BaqWXxkbZImCZ6Hsr0xratR4QClzhWmNODDNVtOEIrQ1hp9/kjAylq20yqTExCyu5
NHJfJ047St6aMMnWHJ7/grQxIWTYzV6luDsjLYU5NlndM8LjfJGGtDNC5BQFqjI2Vs6WOEj7mB4J
St/U8f6EqvhFr6aWE1qptQbtdxNPor/XI4rOafRPfeFrKLh6XgvYaKss06wtaesslmxSVUbNDHgZ
ar3dxrVGQppldeGXVrkt9nCN9KuRIKbJ5SnJ8zocGTtXMYnmdM564mYrvwM54TsTlN0qiKa3QYNd
PrTS2uQ2TC9Hc15ty/N2vSBRxLS4NmGgek9OY6brJvHtrSE7F1Wpx9LQKioGkmOopFxVleg/cKH4
LlrMXl3r0h12XdlZa05Zubb6Gukc7vuT1Xf2DZmS+DeMCEIINZhDvMbwJENtPMzBRkPZ8YdGLyWu
dU8vX8a83uMnXPXu+JDtHKgar4YMPgDCgpoEmGqyr10QUXhxVzGIRjg71OlLRDZ1y0wqGuKbrswH
Eqcf9K2PsqsZHavdyMzYpcmxXW+lIRUbNTIFVbTmrZ3RRGtq4sMUie+41veoLJ8pSTYxuMmpArUx
eh+OMewd8j4EoEKDgXuIJTxjFz5GzUbP+kMLxK5ijm871hIK6KEX1dJoxm0gsy8Zlvsx7MiwMHa8
pTuLwswml7JrBtSm9Q6x+zFBx5clHWdQf0hM4whU4q1ORhbIBU8HbP4+w/SRsfZWGLfQvw8V7kVE
gql56SFEOwLxacPYORu0NZT3TdR0fG4w4M10R6u67BussAZ/ia5Wda7xFHYHVTKCtlBhNnVlQCsw
t9wIW1XnbIlQ3rRAO1H0s78QMYboPg0RJCV8Lao/pWWLbJ+Jgiqt3SiTXU5AY5gzjg0itOJ9FH7I
CrUq3Povs2vIbBfXcTQvmQPtTAvULGez8d6ZxHDGnTYh5DSqS+Fp0Qb47KUc73p4FtXHJE85SHnn
kce3nu9w5KdFtvbks2aNCR7uLkijmQ0BZdRZypLEbbgvM9hK/VTRq9ciJURMnBCpIgv6otQIT3ao
GMrYwBID424LeEryNl/uigkLIa9mqxZC++dXApoPi1TSCt3s08Qwp/p9pnbcwAt9ylZJ8t2n9qZv
Nl0XLmlCMNqOT6J/WP37ZKBWtYtVpzHhRXUUlT1m+N8pQbeBHisaCaOrnrl9IJGyzyZbEvK9AXxA
67F3dvs5ua7UdyUOXn04GDSOcXM0AZLkaFwC7TkgTDFicpd+j5QXOXCPkbiunkCCqf2uyvrAlbvg
2zkExburTgOfQS02GnEwzD+edCGWALqVfDaiYNHCM81ZB0meUNeM9pVK170lN471xQ4Q6SAxXoio
qm7vcxRpWgpShI6jJJOEeV2UmiwCrobYhNMnAUuj/t3HRye7TuFtFrEPrKQnTJgea+xM7I3UXUtK
gCHuFl2ZnGI/PUvvdWqwzCIoGkZ32TFrnt/WUs1JdBABHVjo7x1JIp4yFhyZm4H3GITxYmLJ4TDJ
mX/yjm/YZbvsmBq2LBTbcYBcj9g8abxnI/kURbZKRxA2mU2OB5tqkrC18NHghEK8TufbLnrjhpgc
plqKRpRX2077K+aTGe/uLXTj4SJYSyWgCCV5WtGkxgi5oqJ/NtlexjzQeeg+RIBVm2G7ZDuACWQZ
J3ts/LXj7Aq7/qX3WBf994QWt2uJEuSDad36WtV8YgTxngKx6f2fvvuJ/J3OnsUHjuhn7WbgQYwF
mjLcCCzy7MgnUJeNEMPWNmpBwIMDQanEaMDJyJ3LuUeCe8VkHSRV7n/A90ZZwjKi+BdF37C02T3N
sUU7E6BskN8KL9u23AzY6bfgjLJ8QI50R9AxQrVkiHNwpn9hfRBetKiRTEwIB+z4ffJuffICfpJd
LM8JH4BeAfO8+0wmNYZjJZL/XDvH8tY6r+nwa+evWgiuf6fDzLWgP80YKUV9PlhfmXqX8rUcXnzf
4U3ZRij93eRT8KbHxHmCFkQ7SSvH6iAs7natlmMjvmHEMxjhcekwX0Yvnv7qJBeuSVwg6NiMcSOS
5o7x7antjJ2F1aqeO5kogw4VLAVCX8h7m9B5brggMg3DMgxhyuEltzy0B9pMcKlxhR0Fu1WD5q0K
s3Vq8ALz4Lelv7AsZ9WE5q3jxwz7c0cdqe3K6mLC3BwzfiDz0OTJoaxagKztkz6+JTU74exUdQyH
wjda6nVPClwSxayw9mr41I1/ZAKwbVwK4+75aCHBYedEmEAk2lYNGC6MXWHHf52s6kbfDMxoEs41
h6rUQTs8B/n6ur8js3L2PGpQnZzpkSnst8J5gMBEwJDNft26YziL/9rEaumhJYg0NF2Vv25Dbxcm
Y4rxQsGFyhlu9EhduI+AX82by6A1QB+5X1VJJp0msoOn92fRlI9uTE593tzrpiCRrsT14e47aKxu
gZRLAX3Gixz73jbj6lgz+9hWNtukJFqXtX3hqj4OrfvtVII6DnedlhRbqw33vU8kcp9uex22kc9H
12qYMnJ7DuEm1wEuj166fzVQIsQ7+lPhsFkCUcGL7zm0jpN6DHa7EICXZnisybndVcgGW0V2Rfze
xP+EBU+5f4v6+q5CFq6sASI8QaCTWLo9Zwmr4PyoaecBZbohqptsOjI5gYowWxVDvpNEdbJbJnTn
kglQX8W8AJ/1ySU8pujDJAlsQDK70c1yEeo/Qu3RlVXtW9W9lekllx9qkqjp8A8hpinsu8VzlvIH
BTx/FnYIvhfVf03+Ry+OLBmJRrL5IjNcMqiq0tnbXaB3ZPiNntzvd/D3ntzhQ7rIyeynUDGY8A92
b8L7NNa4/tnTR+BBj/xSPdiBYsBIKOfsYZ4hDpkqVJuIZD4IHpgEtwaLnCy4BOMD6pRqvsk4RD9B
wdbu/LBGisSS3Dvb2fuEbEnwj2Z8sNBsgqvIL674AZlgV2fJoV/BtUc9Vh7tcedg34mI5lGEMTHn
cjm53PKzQGjIOFS3f7vs3ayuqd8tYm3bw6PT9XhBBt7TQIUStkBWUA/2M/ERjQQwmnsgDoj0Qmvb
IVkdb0N2LVEUUDdYRKspfHWhfRnENnOIG/108C41vBNoPd3sAgdzcI5iVnBSArWSfSPemPY9Ecj8
uu8ItWieaUjezjavlmbS8cJvMSxUWpCblf4eVPDH1NdY3M2AsQJiEMP8a8Krbp0z5GExUrtZp4Mc
RsgTe/ONV70F0YuRvtT8ICkJa0odTfFdJ28xZ0SUS8SRydI2NSbPf06EdfumAbEE/copb4t7CueC
ZF2j36n2qJWPOETGTPBocqzaD4OtXMWECgOD7yyGRjzaISWi+gcETAeqvwtxnStgkQm2IkZJfh9Q
aEz/Os7qVM4yLVbxoEEjcqSzelciBgcBYHL0Dv2A0/8zsm4a5Oo43fBMwdRb2O1pguccSIFKsl+a
8yYeNIJEtYTPdiGazyFGVuDsgyLdhsQQAJAlLS7mHc+nU08IKY+d2UHquMlyy6WPKYybjflleNIJ
567lR4tXKXR6HIYbu9aXDLCXDnqDxN8FAAg1HiFsBEvHZbEDZ11PnzUkjyOuk9hXW+//udU1I6uu
TA89ItlCnUyVHVO+Q5OLIyrBP1FViVdfpuswBEmAx9MOuZ/aeOdPwcEA19xZnyFuixDWlpaTZo0C
qfXwg15l91caz617mw0ABaGYcwOfU3bSOzjftgaMuaN5fs01EH/DvWteopYRUIFt/3uC/RhY4NyO
sjob7EBJZXDPRt89T6yfnPFY+GTmdWxGgQfY/EJJ0EEY4qYwP+L0HBJU5YUHBy6QBDQ0DMMqVe8u
omY9wFdrsRHwXjzvHwqQsyM5yJifG/qrkf409pcgW2xgFcMpqXwwaxNR0mD7U0mVEDIVVYSr7irv
EvZ/eJKqfjcguCqglzjmdzhQLcdikbKdqLADeUxaaCOZqqKtnrZWHyCvnuXhvKb5b138SyOYGTNf
CCyK1LHa3wv9YaO4xE7F1fgejwk6W+QD0asWvDkRDj68rE32NStfe0Tt47AjswTZEk5uufZYorXW
1wzktdBvCaaJVfwp3HDdUy0CCkHVybvR9JuKYSS8mCZpqXODhSkvgRy2EvVN6hiLGGucbnxNXPck
1ZFpwrUf7DLzFWDUaMyxfcXabW+J96nHj9IRO5bmUy52uerXuSeIW0Ynhzsc0JmxsG3BGV68Omn0
GkkqY67jPg5fK6uAqx8h4hzQ4bJOMS3q611kvIr+apkrpcEmAc+oQuOPA/W1Lqd/+A0JCUAFFlE+
vU3RXTrXhhkEJinm772lL8eMJXW10Ozv1vsZyt+pXRf+rh72QSJmEDTiDOunwVc2Irorc9qRmE+F
NWzLFijKuToobPF3oAxGfcgwCtacCseFLR8pPukI/VYMi82hNk/3PUV810YsIO+afwrMlYskJDIp
jkiLCVveP3h2c5CMHDe1p198MNwC+2Gf4cxmHUzKgv4DV1rTD24kttVg7oX/Cg1Ijfch3eQxH3dt
MIs2kX9BOUgehT9sKrRRFl1lUawsL3wda+e16+1fPNP1IktxP5LrEy9LQ11qkn7rpNrT5m2bIt62
SbsqsEN0k79Jsa6prlllnGm4ffm/CkgapoNUgUZFk9bFs8e/OJ1VY+ldy8yHgYYtIxPT6gSFrN6m
aygiHKY5HO4kw30a6MuWx9wkLyemaWFCuIEOsQqjEgvE8NxGwXPdkj086EdPxhfL9zHTIrOuGENb
fhNwCkP9csdbZmfEtD2L2WRAhp9CXchufjGzdcUEYBjySLFpM1a3Avb/ySUusLN/HIxVZEMn6GZl
XjEnw/tOqDQCZpxqpfYwghaHI0VHqdPIYuOJbylD8WIWYHxA6pmN3CwgiDfqALPNZRUH9GgqcMwV
Px+UBr1g3w29Sh4RZqjy2ozvubjiz7ZkswqFucD0FRLOXiV79GM8aUuKQFTPPLAJq3YUak7pLidy
hUlXZ1ezSvno8v5NGmsGnYN8KSfBWwu3dM2UAn2nQCoU7uvw4fOkJv1rCcKJq1Jw92cTaFptL1r/
nHL7Vix+ZplXpR6h7K5OXS1Mrb8lKCG5VUpE+p1bnGxtxHtm7sYE7mouHrYfrjsKOKc7tzSRRZMs
sPpBP2+jYxVjW0Y93yNraM4+duIm+HNJYqV20Fp3ZdUXnn0iPNI9zM1dIxkzMDSIWaxKZ/gXDf7O
SBo2x/AnyDVa+Om49vqXuGAjnheoY0hoZ8RnW2LpEQSANjU9RCbBqgHvw4kB8lPT4vTpoqMhADKg
t3clnB/tWeE2UCW8hTjEKfql7LfO+LBJr+DnixFKkF28CDAUEzkAZlM7WMNMc49PfXkUNXn1NTqQ
dI5CW3VGeSD0cFmh+26PMdgkL0D9U++L+McpLsy6MOBiZ3a2c5RI5QxPSDiYymW/BqaBrODZjdJt
C3sMz4Ip1z3rnLhlD0Ep4qassatjgfk6nDNq5afKgA613ZJhMq3FV9hT4nOguuRjTFbApcExF79j
G18LKKvlsM66Kzk+KxnUiwFQURmBuI0Z0ZjNk+P2+7qESQ7TwP0Mg/Fio9+AOvF/LxBY58bdzx7T
zmcnpEXrgivXy/ZJlhyyUf/QySRnDwZ820Jh3fkACApn7dMyp2l2VVXEkgevg/dGxNXTYNz6cQ9u
VeLtjVPM9sm1lZsZUGcl1wkbZYU5XclD3354hAzk7bdnHSh3FQmRA3LyMWWYQMfjUwin0FSpYyTK
oxqov432UJkslCti98r1aPwVboy1DycYiqBYh6tKsQRGhueM3aUNnpuHQTH0MLy/qoVNRWFklhdW
avw5x8p8s7u9ND7w6m4lvhE+nCna8cqYapY/bp0QPO7QM9bXVr32XfNekMLbM8CrDNqx6sM1T2N3
YyAZmh6Xdb3JQeG7aCJHx8dJsre7mSY0HKwRGdjAzBF3UGYlm0Ez1wkPX2J+ADXeEXS5HZidoSeB
1EeviFhomrGl4qyNSOVoM9mWQUNlgO/vJwRqjngrgketP3uKcpnXF0cOakioW9YflQdVT0BEV7cf
jfizYb02tNcmOFj2dFMEBShRw+GqSHtFHzuP3PqM7OGLSgnbcviw3LdOvUiCS4eIE0bh+MCR7pGU
mOYYilHz84CtLd3bFoxKI+aqFTdzFv1aNBvVgAfzHyt+AkQevkL9oW4hTgsk5AsXdUToMLFxGTsO
n4iv9uYAjDY8t/CfZPPJ4nkJsGPNKeJLjvyHAKgzTuj0slXtn8muoZay81vlnrxoO8INqvU/O7n3
9HeCUG6tvjMwXFjjVloHm97EC6K9hpUnqTIGwL8267AwEgCwQO031bYkb9Fi9sfijXko1YZnI2Mg
GmqW22kkW9TtsTEB3Y/QJ6frnG4ESo9z+Y2nN+u+O1th8ObPcn5q56eqCOlsrzmBK3nxJkmiZruR
IVsOy3dRvaoEiWSHA7qiCIiTs47IlC1pyYsXtWc53a2QhbRzrNmpD1eN16uQKNGo3fLuJ7SZrk8u
q/MtS/y1xUHDgOyp5+3OCxgCuMNG78aufaV0fdHoTBb4njNtp6WnqPnxwnY5Kw2GV8lH4GZ/g/vK
4J74LUY88KglTlQKPzMPkJkyDABkwjgusz/a5gyznC1LPZx7dWKG12GYa+QNMTnuoUau3XIbUAVn
/k4TIC7Hv4aC2m4/e/0UjxhApl0THFN3X/v7Zvgd7HcIj7QL+lOIPHc4TaQp5lfWIU/liFXLBK8a
k6Y1ygOsLpK1jtBv8zHaCcIHa35TNNgDMG/kDdvc+iu1t66/8iOn060JbxIWH1a1iAdjqswF04JV
4XJ5FuOmsG8l4S5IWCE5DUnKpq/BZcH77zHZCAHvQG90wLNV+H7ZDy06NuzTz/i/gILWoMY6T2sa
oMcLFJ+809nLOT+6qokNNhU0w4DHhwAqrPjvgkBYD/w6I23LxAfCE5QSQG69TkT5TqhSTcgq5fTt
0nkJ2e4TiiDfdHcx5r08kafAv7BLXzXCOCfxH8PREnDdCGilS98qsnKdirAo79sfiYP7clqxsaA/
VOPJic7e+KbyXVlvg5Gt+nhPpodtnursJspr635l4tPhS/ZGPJJfOVcNw72VgZ2bzNu1P3zkFldW
DlPuldAKvId7jXBO/s0X5ioyHqP1QY4QSMWDA0zM949udgswMib6m6++wvhn5pe56a/hXyJ9L+AP
YBSI2+lYy5YylDhAtEwmtagz8rFJ9P0UEcj5UDK2u0yQf2R4EtYKdxURPhOiCudu1Pukm1sNvMoJ
92OAydywuSfQTZJVR/kNYmsxiJ/BZDBrsIGblrqWrzBTPk2u+7A1nNDE3bS6g1btn1k2u04+M4Qj
CXxZhvhgj7qsAT5szbolRgQsmaklEPJaMhjEviBip8jGJSJawKCYUiNQCUxMuvovw+AZlsQ+DU/p
9FG4r8LaJwoazD+rO3TmtzbBtQxxSthq45ansVzDC0D7kXsX6A4/KbWAwTRKT8xFiuXOcC+SNz4a
GK7PEiX9FChGpuRgNPXn5PHeynfAZRZUjaTrl5n5zGw9rcSbYsNUTj+uek9KDFvte+dW8DX4SRi9
+lA5DP+3ohjkd66KdZd/mvqrZrZY5dpVW/4CM1lbkkQdZCow6fdowA7MY2LJoJ8VSp3fWh/COuPE
6J7PeOXpWDJKpt2ED/5a+9+WSc34HlbvPqG2M8vW8b5ng/0Qk2t2Kfk9DInf6rXHZ+mD8MbBSt9r
BPiT81Nq0uqTCjTKn8gbnuLiTw44MSm8wsnByTwCC20Q0hEu2+s7JHRc/Z8FKzfI1kxoUJ82f4l+
8uK9mb4YxkNxoYUBG1k+bXnPURJ1JJDThtuMeHJxHBpQIgCRsGC22jfTnri6+vpnhWek106kO2iI
70Jrr5x9aaDnwQLSim3d5HsoasH4llUvZU2M+ZyhmIMQRt09ufep/XJpBlqDsViJm4ITFvhcN9HH
UJ11TzEz5FqwDWTsY+WvimQrfxVE36G6YnUZzT+ihZBJoFKFl18yR8tOCmNIjQLEfc8SeGNXzTtA
18NqgbgL3487bIjLXNv2CLTIRP5jLCr3prRPOZElhL7JOrLuMuiKBmvc93lwtRmG1kjHO6hJrjme
8whxM40j3B4TOpXmqLVfBxsGRcsx+XS5GobRea8Th8RYEiCozFuy6W0METW+sin/aRmQedPHJH4S
ew1YYYwiEK/MF9ZRQU0b7ab8akTpWsibI38bHoxJIdxN4Na4ZwKoMxY0XhivpFOelZPtzLZ5GIX/
kjK6KKavgJyBmWGKuhHq6ysUDI0TQnCE6knFlbVW4u7Q9qAPyeRLXzzyfJMQh5HtmbrTGZ3BaJcB
N8yONgXxQ+rB2GUNghMkTl8T/6JmXBApZk3dH8iZnOJb40Fbw948YQ55SCAxXvsVaN6Gq50CI+aw
TjYZt11/Gqc3jqodtpAnof8ZCSnHDqT0N3Oqh4XMMBuY3iHXkrUQxSdrEBxuIf1OFx38wbsnGNc6
HArsLNY5j3QoqMDZG2UjkpvuN7Ox8esrV3pLZXy0+kvUbCNqI9HSINJ61WGwz51wXSTJDqo1RSq4
Z9AoOnDx7HMasY55LgHYf13LsgRrvv1KKOwtIuin4AG0y3zHFbgkgeDESnnhMlrO+4lDjAURgxi7
vUTpOZl8boRXYF0Lh02LhjiopjBoqOtnIYxpL7wkeY7b6K1n7FPPyyJwF1X/R4CdFX5lBanhr9nA
KLf9EFFybOpk7zbi1LKljSWQ3SBcOph+MmA6oM+AuFawJjPmpD+5TaeJ6Rbg+WIYk40T5biw8crE
L0H96LznYaqhmMmnZgCjohPJ1z23AHlLLKaeWZ28lvEFpdD46Oxmia1m0VP2JGJTA1VgcrtxpFwk
Jjil+EVF51mCT9DZoov/WQnKBOfmurfMPJr+NhWXGpmYX+5CpkkqHl7AbJGZgd6KhSejhw2BbQCB
yTjMXpSP/2YABXQW4UWFPMz/Dw9eSMjlPx8Xaq7cUMGlof7QvZma8zyXeCqqnjz7agt2vX9+95ap
F/YofcX4x+feA/0hKGYGZgpjCYhgKIFOa4fMwWf142T1fiiKbV2Lp1h+FNbzvHylKxxnZhP8BCQ6
GD7gKdjJi2hYPZfBKiteKgo0ivZRIK5pqNKEe5yXZAaBr/DAIc4XA/UmFSPnhzlcEgOJAzTuSr87
BiNTa0nr5jkPsixpFLUKL8fGRiaOT5ukSFu0q744eviPIqwpWnWuxwy/GKGQKSh3m1RNRobiHqF/
84PfoL7VnFwD8NV/kX43vHAXdaegOVVsWxtEKoRVATd59dVqCDiuOfKHYl520MVbSls32FgQxLNM
3MUmAyL5y5oeK5xkwBB4WL8Q2+kYOKuWPso69dEX+bb72Jv1nt6OFTNCOwyIJJnSojvJGZHVNG9O
cTbUJCeDtNaTDTayCEdfq72m7lfBpn7EoZZwzPk6ennw7R7lwEP9P4anSEAjg8fXyx4RL6Fy91MJ
MHVY5/aXjc5a6TTpEvLSTxbsY4v6XYBwjbVl5DL1Tctd3h+C5lNMu1gxOCZ6Nf6OUQak76U6WmzQ
M8hvdrx29eNQssvC1GPb3zH3y8SX5Gpf0l8H9d5UL0F6oAc31a90P13nazReR8JC7ZFMYvrQjDzG
Mf7krJgimuU4kiuocHzYFtoblwFGKchS8el9fqpxq/dqrbK3tITgPAEpid41vvJobr21pdBhz7K3
iRm9jweHzy8hgdVvbnqBkI1DQMMNzw1cwXK2IAQQ2ryAJEIe8HNH4p3En05mpEqiVRF1Gya+cHR7
96OB2zJW+5Jt2iTZzaRsSf/K8bmfMXUV4gOMvnxzVvyMzI6FwqFG59K/BQPD+AJzG0uggk/HoBcP
FLUUMnU9QxmvYB/cJx1YEByFPDiV1HAOhQAA4tA8Zf0rZNZkPNrlP2N2n+47Vnxz1Hlt7K3m0JGl
1+fviYuWAUUwobyyo0bG8tFQ3wZsRZkTOWzPouIj5bws2ZxmFoo8Ygr5CHvuqJ0sv2aegFmwLobE
2PafIvhstTvZJS3pMj1LHl98GIz3fRs0TrVslPsex8YhQKGGZBwxL2nQuVqV1XeI8tcrzpYPEKHk
47lo2OJaDArKPQb5uBLcbtZIiR692yxS1SAfgYuqkLGZx5ItwDWH1tNEDGMXp5gjU3n7jqFs0d8l
Xapx9ExatPdcYZThu6HSMFcy31nqMU07pb1H2ms4scWcPZbqGI09X3e5lvjNHILgTG3L5YFwq+Y1
aUsMLMACKCfnjblFzDv6RLjO40yXfRIYT6fgOQSSbKBRincq+LDYaxC8MGrlLgu6i1U261QvUFIl
u6KucS9VH0E/sLyMNj71vNcPOxN0p+9TwAwIjsQGryFJ3vPTzoWSo0D1p3ozZwE1OAUD6CUOFCJb
/Chaztg+a/WO3Cw32feCDkHDFppB77d+hZNu897715QYsRB0tS3A4God2F8t5wiIxvygRUsoIU57
jca1MtfluMysr9JayPFmjPfGBtiCKHFckbhtDY8Sd4SnnzIPCvXDaOEBL/PsZ8BKU+Q59m8yZB5Z
CH/yZWSVbBiroQZiyHQ3Bq6ix/HFDLEmsjdi8r4IGCYMxqGvyC1s4dKzXZKv2I35PRxviyo+K9VT
3rzgiRLjqQ9eWvdvDAjEHO8OFr9CX1uIlMnjxmyDhjyJmEsp+qGDD9RHs8/dqD0lpreY4p2TGMw5
6ZGHH+XwaQI+ktYuLD5696UB6Nm8m/4bTw6SaU7m9upG+cucU6uFaglu25rKbdZ8JkBY6k8Dk5+m
7RrtZCHgCT+E/Z4b1xoxwH8cnddy48YWRb8IVUAjv4oEcxIpUhJfUJJGQo6N/PVe8IOvPdcznpEI
dJ+w99pWCP/gIJ2fIv1ojE80my8xv2lUX6vyJ1bYZQRen9AJuru2fTTNT9yIF4OFqr2Ci6rzX2DT
R0PBAF4ND9bYfwsMOihqdgaomVwLyM797pQWQKLn6xjQA8SLGufWxoj3oNDK/mGXLINviREvewvw
gYF3v5zQcvTs271B71auyNaoI6nX/4kY87Gm7RWlW0xhti+zwmvYjSnTJ0ZvlkzlNpWJF7lwHMac
wBVllavg0Oq7UW0G9Lx6THEy+Hu1YEVitRtrYEU6FeuaUa5Cim5uvucoUUVEEcZHosXoFHsWHkTI
zMOvxgw+VLDxU2su4vJIvIJOxmSCqx5AvNKccTMslUhdkgFCj/g9WRyn8Gjx3NLEy/J9yhByHQmy
gTsNYN7+yOBq4DtcBDWGoXnkzhAuKpnxr2UPUSs96ITDdqTvOgMp2gNxTaPLbrfD0B+zWvhJdZMj
Bh80C+h0euopZEJO/DRsCLKAqLcNgp++JvHOOAM30ECTzAkkYko3tTkeB7AR6bkmBYink+kcdqxB
RbfcgVu2PCUZ96EVIhxKPQMNjabr+4i+aXa3Sy4eFNAvpfVoxT1P3lLICmPG9Ep77fBlB/q5xkrH
uMnkiqB9eHGZyGv6I8C+EyJRjOJqOa9Ok+yYtgWI4/ktJeOUppO1YqSBT2dd3nG+TOXdxB1KNNtC
tZBRzxsJnFe1/aiL4rUFMhZgaOXhAllm1i+p4X9hVbGZ4cJ0Y9OjghshlG+ZlBi6WA2SLW/vfX/v
p392w8KTzgDiStdVaBa7haUc3fxAEAah49VHpB+wCqi5TR/KTcvsOB41MO4DJyNx2KzIWYPiKDQS
tOFhAXip1jyzUdYIARHkvarA8Zv+PilLTfvUu1dHu4TmXsvwgfxfRrMjs026fVUy9SSkuAqNQ0lS
MAZcoJKs63JV2Uhtek+TOaqJqacAbJuigAvNz9A4g5TUzEttvDpZfggIEPFtczNLq+qCZTElDkGw
0WtO4WEOW5PtsaL8MszA8sNpGfHEMF72PSkIOOqXFY37uM1nAogf8zP7VwPZc+veg3hdN5qXJvuc
cUEOrqNHFKPMTDHYsYI9U8lKvJTvdrHW+V6m9c53j059K5ONqwRIKD6TmjI/+siYH01q9Uv4LhoN
Nt6sodwiZ3Q37EsGFCK5Ny0YJz5G+yMIbnwvYLjjsdhX486GnV12q9ZG8N56HYxGJWhfpH6MmKCw
cUE0RRSXgnqNZu0YqZcWkTYaNTZEGVfvpK1D+wI8uuuoxVBjh+x4DApmvlAmcJrywC2T87t1+WWI
H4kuudNKFhZAtYPTUF9N473lWrFMllxXnZMo5G6P3fusY7CYLZkMeAkH7VAxSm9g6WlBlerQK7ls
UJz0O2n/oLrUbQatGE6nT7Q3t3iT/Nii3DQYBtpAO07M1q2aSKkRxUZ+Um3VK2N/r0zFVmJSr+bC
lKx7eZgYBBhlsVIErJUa3JPYJe0qJdpREwXwOPaoMPg6HpmpqVb/h2lOxr++xVserdQEWj1bLg6S
lvGQtWn6WZhJ1if8ZNtJmdAe9GEnpL2cuxPAPSsVOLM1HKL+d4yNN8TGWw7IZRUHKz8zUevSKZ1E
eLbUS2Knx14L6Jnsvdav/X49Qt1yfAjkM+aztvud0xDiwJEilXWlPjOV1xrTajF+oGWOOiQYSoGo
6LuKrmGYbEUPAz2953b9U1dnaZuvKZzfTN8m4b7UgBzts+Btss1/GvsU0yoOBebeaZTbBg1t2XBU
hbRSDndGXa76noEpxwCFUKstI7ZgWvU9QRdQTOtiY0MLOFnVaennXheBQwAaZodIv2v9I2aUbGJi
Ji4Z/xRuWH26cKW7Gch79w3JnRgRdQLfKwQgoFsTATud0rcRG1qO47kSKe2Yfmrr8BIAFcpsa8aE
1NTBYpPW6lWE8wyyXeeO4UUalZQgDkRjLtCG0TLEUWaSjFD2Em35WuseoY7T6q2gouzrB4vcLj77
6XufT2vsKYZys5zQE/qcX2B+RYGKLmY8aMo/Mfd4PunXVTt9m7H9Cy97aaBltsd3q6SQV+XKtPw3
JpRdxzAw+ZW+S5ATdS/o2Fw5hhVJ82JCchiBCJuuky7tjZ+4/2I7ml5CjmwJebUha75VuXkY6Zg4
KkyIkUOH3PhTG9QdNBYuKTZFXAEi+M3Lt1Fj60I03m9I4A0XW22+KbVH2NmidRumMKrnGDenYm2u
3zD0L/oc6OqUBSetA9wRZ7NS4N4Y2mcp3ZUth01O0llcDhu1CNeE+an6dHT5tGWZfZF6UFVsdWjF
9H5rcnSw3Jnl7DBr1q0oNmakPzQwPYgLUI1HaDJgVOK56/RLRRPiQOeuVnFwjuMtewlofvZ4oQzE
6cJJwMXA2FX0X0jdgS0ZLhIT69qWjym/Zew3sRXPJptVrN0HzKcTg28FpaT5wCu0qPkw/m9ySJ/K
8j+D6aRNBjjCl3REuo4lKyekCxnZwibf3WgasijTfah5vEAnnFFzzg6Rxl82yljiLb+7Gp+3IZ91
EG+z1Hyn4EsapErk0pCdHjONj9GdSGkcWkvstPYABuDNqj+78emyk9aPZfKEvsnm6FYqw64GkJKy
onQy8wnLeLJ/CROZGlQ38+ZEfWAR9GLmwEHwOYFoq7aVOKVkxSL5bFZdpVMkgHRwm0MtehyD5Bpz
ds+VVox0K/guutfRPFj13iIDAh/gc8p/ywjXHJOJqjK9xsEejBgRb4s78GcfYgUp5BOMxLbncdBM
iLa7wmTFQBFUM4+q+SQAi1ro130JGw29s26IpYsOBfmYclJ97nbpbqZWPHpRLadxqypsUCVglDXj
sb3RfbQuUz8zeUkMZq4V30V46W680LmIEpPUpMFdB5AvnWmRqakXlTW1ztmdvQ0ZWTlQ7lK4LOyN
lS48WoTA9uHJl+divq2SfG8rPWUltpeSIxGYuH9sLQS7s/NruLc+0mwWQSg8smxD1K0dv+JNmbcQ
wWci/mS1cuxzPmovNbCuiOFLzREYaZC9Kp4sX57CEvsrNoKW2UHIB1+qu8oKuFPmWCUU1cQ+pOCt
MvE9cTgOhPEqHH2MdV0wUoixg+9+OOSg53R5toc3wHBGtjWQtrDOy0FnqsnT6LbcJTp+hpG+f7Bn
FWG8dO2HNIYn6jXmziz3eLNCwlMK9VthVIEcAI37I4dfm6H7E1cb0WDGj/roZpBlbjb/pvbmJCwR
5O8krj20K50f8TN9Vg0m/2ile1FfleiV/y82GsQ32JNIaWLpBLoIPQjGknpWB/bNocJ0gJ6j/0md
5DayQanFny4RShiI1cr8RGAzkrDxxdJ2sJ2WtFO1u+uVzSQpzSHly72ar5nZgUTPcKXcCmLE+DKW
UTM9ZhKFxYTDIMmwjPeOX671ziGC6jkqj9o9lpAuNc/WPKv7couvlAtFGoQo6MpaKXYjBmyJ5p9P
2Pd1L4CC+P9ef99bH3b8njqvBsb4UjBDDNYBwhNlAlKvYWJtj1m40Wi2ND6/lnAAE0ukyaUwWUdl
PBU49jgmTesHxLoK/x9KAZJa9JmVgbpBDf2bmQzaKZKEuiantuhXejN3WTNeObfuWE5vZvhnU4uN
ZraM7RQGQHmxKjYFzEZRXDdripw16XtnYCJH0uZXEU6+WHsPtAKlOkDv4OKi8vWFl2M1ZH4c4WQI
W9T1A+wYSWwOnLLyd/STZQP7TEc2LlcjDX9HJdL6uNT7qL6lTrYsXWpDQGdBjWTBnTaW2S3IhCBD
kAkwGWZskQb9Zrvkhn4LEC1G7LLABD+Fh7ujtVP5a0AEFiqgVnJabiqFJaJbXD8KLG1qe7CuPvtT
MbKWD842k2q+IflMlMH3ZJg/Rb9Jw03J6rbr1R249MXEbFwnlUeLL2yUXsz+wwrHewwXgPk8ZXiu
4fl181M8fZo6EsPZ84f9RG3+0vQ5FulbN8SMx6jNbHGpKjZZiCBb5p9V/6klBzKlZi1H4Tsz+w9o
6UwJHwjy/ecM1jYB2iFCyDgmI3jWbJ35aBFqE8uok9qqOwxRrWXV0kNHu845N2BOlWI7qdN1KF55
BmgS0eZ6lrHXDUJ/nwLpKqnACMWQv/wOdIJWidZuIBCwRcXiu7eqeZtdwU1dHbE6ANCkme5YVfHO
lQiHDVI2fWck6b3cJgizWcItfXCHqcnkEA+txpLPSOXnmNFRJ+0BgNGp82kNTrizkYkjFi1vfoDi
2l4ElDmqYEVEVpcDzSq17pr/z8WEGzWB5slxwp3DthksEJaifngm9UUorGDSQ68muIhdfi1qgz7e
CPDpofA9m6BE7LkbV12RB/hX2v3VoZKLkbtk6IIH+82emGRzc1j5b8XriU+ETrUz4lcXbZHFnc5A
D6PQi4tVOKuJCqszzPXpu9v8ZQSrVcemYZbdryJ3G2iUPcq6z18jYrMwjgIsEVBxMjx/Lm07g9bM
OEWESdAIxy7mYX6BEA+A9XCANOiB5GdmJs11dvYRJfkh9NWQPrQYPHyPi5zXQ4z+0qhq9vPmnMcY
IkZMlhpD38knxr6ttx2rBwOLgCHRWQXGVsVjhuV3MdAr1Ow43e7WBm8OaLLG7z2hfgzqe+Ke4xFY
tL7qumQzGDXqcv/GqcMkZy2pgSAHUa5hhGohIBEvbqs3ozVYYyueOg0ImK9I0Zg/MpTbyerYuieD
uKR5wZuSBJ/wq3LmUVADTPvSh/Eqbv5VY4jBhTbFZXEcDtOiVmYfo70vAug5I8MxDMfAHEvEPmar
Lk2C30bWxzqLlnFqF2MPGJ3LlkN/n07kOGbG2k1+yKY8xih3Cguhkjq3StJTlOGYymlrg/CyB/cR
juGGfd5KzxJPi7O9FrgbJ+L7jbbP1m0yWfhg/WRVIU/oAWtEgsMB2e+Q/gYC8362r8FVtT4S6DlJ
0iqOGM88S/suxKNBLWSQII4781fBuAiWHoloTMvDmFVBW+HqFlEaWNkKsax7oDeYGtg9AtOWK01O
y4xUt9hh3DVwXkraE+bqfkvDODErcPJxLUizZJOEHFfYwyLHDpPfOwd8BcsyB9uNSDB5SZ6FnRBz
E8lKmWWjPWwjnR0o5JBwlVLglPG/gP9MSwefdYm/iqeQR1TBEaiZOa+yOLctij8jSfYjpYiC0S/F
jty72JN1G6vxiBaB7qE3mC5UysKy5Baj/meu1++qY150eiuiX+ttYbk7TKxbu6PEmfyNE0A9dVP1
b0yAYgazBT2N+mVqTlsrAHNX6Z1kiT1+BprRL6wUZRBgEbxtc9CkEhYLmBikppXaW6SIZ2Ip8cKZ
dXLgl/if9hLrDKGZsNcLViw3LQhVL6fJAtbMhCKkzBkhUC6a0lY3KjsoMx6WZu7uWTCu8EQfZZR4
fYZmssy9kmfZ1PHcRZKL3RDPMm9O/WQz41OQEPpYxQEqu0Xz7tjRj13rv9wzGHkhSoHlWiQV+Ucu
45JwiB26yQZQiwXe2JlMpCRjwmZsMt41n3eA87dsQ2bsvpclxFuzO2yqHhkNMOQRQSnkkL80Gdqt
ZpBcYWjmYrIIg+srksvS11bBltkRZd7l30PHwBlC5Cb10XlZ2j/NrbAuwG7XnTMmFf40OjmrRdX+
U/pwN5HmWVn9qrPLtdCcN3hOn0WO/b22CmYsPPR81+U0PIPM3I0Bbk0nwoYJbj03diNMGiMYPDPl
nokgzdrFXw2l0dXjTYM9OuO5SmKnBVYOGcDmDRZa/6uaiReEyrmvo9jLJETrjnT2IeL+ARy8UHsM
mKKE2d99K3o8EaSEJqyy8oXd0/1TK7cMoqsOVK+avRsOk2oroC70FYJ4iVDX54AilTbIZYscQrUO
A/CQtClmpS41xg0j8wtDQbcB5j3KxrNaWTt9lLjn9Hyfi+I9CZW9rBnLhkQ9uoq1T+IGZhneIUYX
sWMdusne2BL6AdVOvp9GJhedwRrKD462Eg2bHnG74jLi1fQZ86DvOtj6GOBo5zhijerUKP3ZoK7w
LWVtpcxplYTEHEmGCX8xaiStgvWnlMpNklPn8HbnmY+Mt0yXoq0upMUjR+1TxlwSxBHb+zhKEBM5
SwS7AXpSxp8+nNw2GhZKGB/iXl+bEyjkTHXvkVa/yyFYI0Ltl0JptjOBRTbKso4asiGBDHbZPLum
/inpEvTZDDcJ9+DUzl8ToCVXBlo2/swljwPew+IjzPB+duX/hxLW2sAMmV1Wn7Hj/6GyIoMisX+q
xPkeNPSgaS0XUY6WSpuIetUDwszBstCrEGZXDca5tLDAyPIzYIE9RBdh/GkGo3DmABYaTs2F9m4Q
AZagGTQFSKJlQzsItLtEcd0umXCuuwkBPU4ZVeUZIJ6P9UHG/JxNML7S1jiqs5EW8mlKiIKagUwh
+KXGQumm/xqGLECwjxUengi5kJl9+djI1Ok7jKeI6XdKqna1LWeNnA3SEBmRwIwU4PW2wh1tHU4W
ThrenGJZyKOcTpBhX5USSvCQbCp8PvQL4ZXuVUk33FI4gf3MQ7nG2Jck4qUmniJ/U+OPLtsY7IFK
7EPrvvWGEhWFuleCjwFRQ6qNK6SCq7D/7EBZFeOuGXdK/psocJUcFSv+vghBsJwaNn4BqWAu0/ui
3DnjX4QlZ7bR5cU/ozhGyMX8lmcaw3EBSs/f1+23JQ9zix1lh3o4lPlNp3OVXL9QBdv6JYStC43W
ITt1FGR9uOnezYJNXRL3mazS+qRkB4XRdt3CPmWbpsS8u8bDUV87gqlUE10OubWYDcv6HkRvefSW
dOeughrMqP0zYTvSmn9191ZhKfQRXkOGebHLf1pEwMmb1aDN4Yt22y3UDyN/xmxgcK6BK1DycB3O
JTBKqS+/9UxGUC3pH1i1lhZy47R/1PKYimMAhResQxJBTN0n6TfBgkNzdyZiGEnEZq9rjTTzclzI
lBSZTtvUFZ/nODjkK6bNLlXDI3x03B99ebRpwidjfAYdMphYpYKwxJptPMZ67enSi0CxxaJYvZU5
sxxlMp+OKFfoKpqVm3xZWBkMDBUkZuJPGW4aIweU8TRlgnVRRlvFMCNkHuREDPyPTnGTwIj91l8K
N103Tb+dC36fDIS4Pprjo7f3A/lnTHwWGLJaE901jqIAIZZj/6rG01WeTVJ6gsNbZyLQYHUrFTb0
IMohvg4qINfxEVlkfoICgtXEtS5uBJavcx+7YoS5E9Q+Hw+1MJb2yX+WzrcDFSAuF6I8uMOqMjCM
H2UerkqcBLFOqIWNGzKROz8s1mR60DuT0hs9iurNUDfS3bb6Xbo/lLDIfUAeaNAIOMhRAKC3QJSA
/R9Y75ul4CtFhxLgn0xsUpeWur9SAhNMB+l622JSF2FGMrcgg/5VHdC3etWAaG7P/bUK2kuRuTgY
bNiP5RogTB2woawXhlyF41aBr8WZJxLeZEKUOV1Ynk/rUV/b9RlH/9KpkdrqrvvsNAX92Kz3/yea
37A7+2H/EnWsgiRS+YZu6Mfl6rWz6JCbc3r9kNyzMDiFSKhb/F9dMDAbI2TQedju2piuaN9q3lt/
N0ab0N60TnnR2/EL6MinCigst4cf7pdXjHMw7Pz8r7Uv6uSSaDFBtIsQk+OJcM6Yk4SD3YjBv2vh
IGWTCpKqeEU4Q6+SX7lx+ALXAeE0DYPDgmC5TdjjLbLXKosClY+zMD1b3+aRwnJtPYqSDiSatq0A
5GALOqDCfLH4eApE/zkJR12H5kf3WVqC1LbPHcui2TpbVNFWYP90hm/p/9PNL+xNAZY+miBQm1r6
BByHQZBhnIpagvuLnGANbem3yTXiIlYT9BuOSpycU73rCK5q173KkIV9KQXriH6RdxCfmpQR8F3t
0mWCNzYXXy3iOdkcW9Ln6hYJc4gk18IfQKmdqFt6p2ffmF6SvvuIEipSknAirCrow7m9I3sL9+Zr
O10tmxI2Bvykf+FDa8y9T/FcZBwg1bZlR11RVYzu1Qy+5UwdJ5lr9ik2jItJoBFeqv+iNjbJEohs
JIxsyOxdFf2Sc6ApGhPjkgljvW9agKCpBjzVeXRwZRzwyhjE7nFQ7MJwuPo1IjblSyS3JiTpBT5g
bp4SSd2J4pfvAPZaxFmKl+TbqOZwbMmcgojywvFfSRtxnYojH715NFwqTh+X0k3XlOOUQ84iVIH2
2gzFKmoPuXEbqldGRUGyj5htMIH3m13ZrtNujbrM8gHTkcM+vAcmzQeXdgK3aisaTGcqrS5ycTBj
XjGSOOGQ0ZFORIXyGbPMM99n0UEPEKIhcdBy+cI7trsYR2S0pqv8Z8JWMohYdJsnTLezmv/2wFXV
uTms6IjIeMpM5NDS3BiTA9xi3suBTiu+Ivs9YpaSgKD1T5BTEM9lKvKHY5zQkDN3UfeJxGi9KYEP
oi6B4rYZ0KQEdbIlA6ScPpFiKvrNKcVpNA79eEEXpBFn04XWFg4JQ50ToNkk4MhgK6vsWosoUCaX
SL7guzG+cqMSJjkcVgRvcuS6fzItSMS2xhqAloCY8zUN1DJEPtV6SXuXzc0FjEbkr9IcxvFDsKyI
ZmeIf8sQZVbNtKyyhGP23qENjlDA6CSqq5azMitzk5jOKgQiTjV2jQP3NKGga1uOJuZcWntmibQv
9F+iaXyT3F7EGDOsHZVSqe1b558/GtfJkTsGpB6savY0QGvTsxLfBVd12V8huAv7rOLMKbCTFMWH
QrJYQnf+1pBgafWEh1uQ+2pifuV7wKTZqj+CnnsPrEtRXPKCoLtZ/fGZ5GzJ8n5tg2KwkNi12qVW
PtLyexZiqTdwhVSKJMsRY0uyIGVYTndP7o+nRBxmPbWcQBtfI6ZBA2ByVCSU4mF/rpRVkOMf0T+K
EA1PejYKubShsMXBr9kd2ugyNhds6UOWLasOYkjDcfha2u6+j7FeIiCo8TriTZVNd28Df9VP6xQo
fk/Vz6stNi6C5SYovKEdvJKYkmTseabSAv3MRzdSXhVYT/vxK+X9Fh1KhoAHKr4ZmNRb/o0Y0WyM
4G8wQwb1tIQ1C6V0hKRn0F1Oi6mi5kfP0OPUCaIz4lRavHFZYq4ffGYbiLPSAd9VtWadu0yrbQ4h
HzLztpsYsSuQNAg3HQ1m/cB7QpIH0V9ajVzYGLLkrC+1vkhzZ8XNjtXYJoKsEEbEU0yqfLov//e1
nlVBMtC6yPYQ6iENsdKA14p+R2IAqf655A41c0oqSweVVkczOrqK7YzdqATQLIhluUMXAaFahUNv
4saCm7ZS2Q9olHY6vBSRaUxoLsApF8JMWKuyRmTv2jtoWs2v0EKn8eN06CRZJncQO+rgIIxbyX7T
hGKc8l2ty7+eNU4qzEWoVBuLwGaHh0Bx/RO82V2IKsegc2rsd6Oi0tZS5v6IyhxlYfLow+GsjqoG
DMIpt3VnbvrsJ49UThvYciTsOG22NBicFM61QublM0+WKtr/Il/7slwJ+YUJ2YsMwkaK3zxIkQPn
Szh9C8f6Y1/uRySYHNv+EylaiH4m+uDaNMJ91QHJ4ZuFXKhNmIVVf2iKVOXR4VsvHR95+Oj18qJT
A7vH3qGt2ljTXdYRzhmXwPBjkleLjD0EphIeFpZKvVjXYkD2ozK6wkvSPPoswBr1bQWQvuBEEk1K
qFxzy+fQjE3VPTOhoR3uL+4svW0I9iRhzczx1XDkMvhSyTpsWApNhAyy12YCZfY3J8Ia1Ou8ZgiZ
R2q05rfVj/0IwszrnIsqQI4EuJTnIYbJvhn11kgqDazubTk3HkP/UpnBqw6fyxmR+XK0y1dLs8jA
QXrXYAljfzRYJ1runVCCe1D8FOKYppJsTGVlFCx/eUIKyrZk77YQIRoDStAaOOM64VVR8PyNyvBI
+BrSjkiZ8exOpKatM1LOyK4brkwvtYHwyA5pcu17sPzIOqvW7jDt+X5dSxnvlc5aWS5HxfRadG+2
f6yahCKbDTlH1tRQfc0z9bFtVlMBj7CQXPPt0plny3R8lmKuzJwgoztqgUMpkEHFG5mvGu0918gQ
YCHX/ChhfWl8xASEJJoPwnQyX9nEDPlBI2rNMbIBPGGVAXdJiMKd95gfMlqO7E1NbZuiUuZiWQVl
tm6pAmS/610y/YYnqdzayHLK/BrtdZfP0XJLrd5qDZUzGnhzyA8dkmCjPeeMG4QBZxz9rC+XKnYr
O7ja1KuNjQrmW7EINM184GicumsSowgXXpVyXxf+ramdUxkQKhOjpOEDEAPVa9cNK0cNDshdA809
N65yqmvz4BTdLuB10AhHapEd4k+e8zajzQyjIXrIwDbbrCyyAYo1K7VIHhRuVInxI+NWn7LT0H5Y
0zWwSNJCKYd3iL+pxQbObwhTObO1V8wWPBUXR/9NyyNTxlxy1b0OyVUpYJkYMVQKPXZPgf3s3JUp
DgO4rJDgCYcqVHgaLjWJYTj/qC3HK/sDe+t5x86v6ODzjjmBoQXgq02u780Iw+4uKaPlQLWUE/QI
TyAjRYxXKnoEwSmCCeI2X0V4y7RXyEV1T5SgQZIZDkHzZBbNqupPgulukUOMCYKVJsKVoCXOgXef
wV3AK+If2VNLTDKOVmxiVecxUUsiEAAw4rwpvHgwZhP2nHNjLk1BGnRVMRowsPCqREvg3inLZy9G
ZjAolCDkAA2v8JC4q9CBLia14SFl+dvVcMF7RhiGm1f7ZJ706PnTcN+V8VFjo6m/4uyBFm9idzGY
+yCz8aL8qvqP2kuPwc66QrrWM4BQEM465q/PiLXuTp0xzALJl5RYEA5SeD4aOx+YMiW6PWqu0PrE
ywPR/qVWfrLwoqs3HTU+mzt81F91godRHsPiqPhbWmzDvxT9buR3UuodV5tepMva5PTL99GQnkp/
M3ZvEBPhW3u6zmidNZ0gDBsjsKlUuBu9vu4PIuD196dlbeQoNkrrGNvz5AkCKskI9NvtTR/eleFz
jP9COvO0O8VmSBd30CnarNHYG6qPWge8C+AiMEwyuGpYRlqsG3XqvwHt7oD4koXYJHdfRLvKBudQ
nB2KOLZlxs6EzNOvLX9NdAFYIgFRvLmWKmqqQ9dSV0OrmOqjxtAt7e4i/EB+2i0gpC6DHh7EQE80
tQE4HWKue4MrbM7gwr5h28Rog9/SpkMbgFd1yRPx3MpmCW4tJJ3JVFGM4g5dW3l4zSrx2XV8myIQ
D/WHGQc3q1PuifJUwHAXAcYGl7EzqX4x0W0d0ndmrBsfx5TkKHKa/sXvPyL1qw7MsyMUHJPXkDfJ
zq1dh1SzRfJVZToOD6AAJUCAampqnvHUs7no1AbKSV0vbXejcW0ajsuAwGA+3r4zN0DAxVoe6+tk
p6Cv+Eo4llW0uOSTkEhwsebzUD9l+spEbzWM+3H67o1/E3iIXOOqKrB0iRzTKz0GY7LIddiO0evH
3w1DCTdfWeyvfAq1CZE7oc7OtadEVPMLAdKOra4k7U7GK6y8OuGtF585j46iYyPiFe6NTYSIm6Ud
xVP75gbjxjDVTZ/IbQmItPNBu6AD/S4SwqORDEETI+dXh+s1EsC6TfEsFdWGVRmatV+pvzYhuR54
jIYa6/7b0E57RW4cuTEGAovGroU0wy4DZEGVA5rj2c65c05zk6RT2L2HFPGaQHh9reQucYI1VRO6
eNhYc36ACq0t56cV53JwECOfrJ41AyGlQBkcDapywKsHFWrKzHUe3qvuJsmSdvT3EoyIoaHHtVey
ep91IWNLZjVOdlRxWBM8p/IiJJzgQNMQO4Bp2B/cOXg3KP/RHSAlGtNwbYmBupL6AFkUgEZnmSo7
xwI+br3ZUl0jNH0bULTr5JklT5vqhtSAjWMGBB5LAhu2tbI1rHNd4NZjXjBEKjqxfGUDC8Pbp1CK
EQeGXNJrOTeca4dgerBReQb12u6bj6yiOKb9XE0Ncn18ilENq4jQyxDbHKzYbiWar65/ONZHbxOC
8mNgfxkvIxDXBJizcbaM5scw6JJZaFtRedL0K6/7JJdWc6/4jaZ5qyLw51kwECD2tqxRqblGm1QI
ojNoqKsc6M+MxTsY9AIOMg2B5dib0Ls306nTYPqrn0EwLY1hZ1ivgLg7piw2muCe37OLL3b5WXFJ
l2c0mSicRLrLBpLab3jJnopwfzK8VEHoXjh8F2gt2R40FCBOXHgzyrZBRJCgNonjziKLeebAnCa1
QDYZPqfpxyUvY2hOBWHTzsYlgLdLHxgCB0ROw/Bt5bcYBoep3hDv01Tui2ZauPgQKAGgverVIS2O
NBPL2YrYAT8aCgbfvrkj1PRNyoQQFs2PPYm8omJxqxZ49LO7VfS4aLmgWEyYrnHuRv9KqDd1AQVN
0B8Cs7T481aMKZAR6b5cTUSU9MQP1hL/fMXArDFYI6hJ/GliLU1Aib+Mgc6ckpG3H74alcbLk+8g
eS7cPndQPPhrbZ5jQiGEVQSYFIjTyyTWtiTiAC6D3Cj2JmJLT3MEa5HkFcQXS3ueVo0zYURa4oXF
vt5+gvN+6cvow8iCPcMnS9mzsMw081sl4d7Tg42Ef4GOVvqdiUWLaetQ/pDTwfTbPDLeYt2QI16M
loXSf3T0TuwFhfJN1MVWkLERIGRCK4b0L+VG8PLca0IKMLyV0TZjEOzvKtSTQ1D+0SM/evpkp7bf
ppZWc9K2jpODOVCZj0ejfUhovDoJuQJ7WzV+m/K1SkiNqcpHSP07GOrOZ/RJJNix0U8EKkugkXm+
Sv2rZgwA6qkGoTC11PvU8FIiW9TPRXYPLcw3ndcmFOCsRwdWCPBeI9drlTd92sRkSSanEU9uGdoL
JWa/q97dsuUVKo5dBM/1zXdPVnSwCOCsJOrnI3kygrmMOPAUgI/GcAwgxmutQyIJjDrCfQJCTVrq
xDD+P47OYzdyZAuiX0Qg6cmtyvsqVcluCLUMvWfS5NfP4SwaD2jMa0klMvOaiBPDauz2wKCUhAcB
vM3N2d4C7IQhzlXJFJYywhrJKQxew2HvW4xUFty3VPvJ3K+qbTV+6ZW2q3s6PIe0Y4hBVb5O6Pgn
r6FWRvmkd+Ec+vrU1XgKHd7hgKAEZK98ijadHHUCH1vyXdnM72WzyMJT5n76CCLD54givGBuKjJw
RkTxFvfMPNsIvPPo0HqHVq4134OMQffLmqm9kmo8CA0HaMBBpiFxeMHSuu5BOOgSKFbxEoldHh5z
fhTTXBHish6tc8Cv20J1VwWUN02zCNLnOGOOpH+N7scsC3H6n2L8FuoeopQ14JWLiJkZ9nzne7B+
HY3zfj6DE51hBOR1NiQdY/1M3zmQNDEzSm3fcGNqObXwvhAZy7oIUsC1dC5Oem+Q9cfjwSR0qfsS
PixJvmI+3UYXMKVeH3rhsjoCsoxLKwhOQpwmvbiQBsDidgARwMnFSZ5Rz8cvHjkaLSI95m3CXfRo
g/jeAC54hbbW458as6VD0nYOAnecY0S6XVohvaKeQIRaJf2X1qfrMHYObWDRoR8N45phIoysDUGY
s1sPCgIayyS/aoSA5Tj4MmP2E39ZrIxcpDeWnCl2bB7VymwMQr/iE4Qm8O4Dk0tuVpAMXrny9F1Z
7isqQ7ynRfXcsTzLEWyk9p89fnjldcy3KQOU1v2ZzF8zuTjyHPLgpGz1FOJW10GNgcfV75g0Ul83
zo05z3tVtMco1K6NHR5LX36XBb9z5j8qEzsvAuULsLnIuoeRc61UIj+Gw7Qzfe2pE/Y29BIS2igx
fL4Xl5lXZtz8Eu9jEpyrlvg1w4ERRPJUnUR/OR1uJrmVwvodDznGT1nfHUNfDl256xqk2nqmWKJE
b+M8KiAOiRpPPREYwOyi5A7BccpCx6gYTKVHVd+CieODTIkweWOx/GxHkJha8Kiql0zkc4oVTf4A
mF8QdoB9tMXsK/pxkbSwGHUoAATidrb3FRtwT0aXGl2AxICCO0CRsp4xZF7JhvBpcsGAotvXgwFo
iCvxsnYDRBs8htyZ+9FIdgYOCLbXLOFN9RE3CLYgckS6+VVl2aERNUIt45/I1YvuD0vB1egklKqd
tk8M9+B7ztr0udGB3G0cO+JunJstpvYaFV9j0Qb51VaLy68xLE6D9KKFnFLAC7P3nsXbhJTeMIcC
rkn36zTVATXPI4g1icQ8PFcs1FrSEyx0+xhmjXUNzCugHZKiPKkKH7kisV0WzNZKjJDeKnYTHB0g
JFsyLJNUOU+tgScKkblXun8i7ukIo1dz9P4JPFllM5w7I6IlKrauxdAlxr7W21TF3dYxU3eZ5PXH
6FdrbQrWjRQnAXYyQLZEQea+VR5WKhPhonTlmxYwXmukszIqg+ARXog8sAiYzt1r6UKCMDJGhRKP
iCSWgXEDyk4zG7/ixnOWoZu+oJlhPO8U27iqNn5G+scYCLRgI5aPKM3f0wBki4VB1IAHr41YS4sa
3b6d0IKqnJGd452MNv8c8dlnEfGpov1pKnCvXkpxGKtVw3pfRt2zSazTQDUYTgRuZkyZ8MqOU7Av
098+FJ89krWm9o75hEMow9Vge2+i7/YGuKBwjmrpNfaOLdwvU6uveh3jwY6BBDl+tC1qeR57e9d3
XLRu/daodiMld8zgMvpthfjNdISk5qgYw4BKtIzZfHLtJudsx9nFjWnpI+OzMxt3EbkYZJr2ygFw
sSz9vck/iabaCXaCXfuAe8bpHF9Uhk+Tn5L10WEso72LCcn2XkdG70YIzl1fj8S36caAJM1/YmDS
NNFpYB6WRieAto4nn8fmzzZaJHmIPU1rp4Xf6H+K+hzLq6LhscKjxR0YguTghyGS283Sk8/wTNnW
SWJe0TLzpmLtzRyjFXunjFlpxfk+m4Pc2H5o6L+dDIhS+FZxu8U0r/jfrPyt0F5DspedYxxsOoWI
RoE0YlwObkGYJ9009nNWn7vqeNoLV0fEwgg3OwbW52Q+DJQ2ZvHbwf0rOZI9psDwjtjq1AmbJWwc
Pmu79Fda3pp4Ez0iazVrVnV1DVnyAaeonsLqULhfKuz3o/rkAeYeQyBPSoeccB/JvWlArDAbnnwg
pH75moFiqEq+GlGLn7Ncs+NLtDTGoj+71imiszKObnImvDUFlVnTVETRv7FD+e5t0jHdT2qlA96J
gCoSCYR9V6ZfEZOgnLlzjrNCd+pv2VTLkpHdPMgqSx2NGPBcPmJKgvxEg7WL1cfky5dQbsJmXbPQ
yiG5Yfutze1grHMeLGFt4jE9FSnvnsWBwxSBVmUyd7GIYQzbvHrjduKybqxjaR1HdWzzta2/+BNI
NbKzuwoTN5rD8n/CrkUOWzOexu4R67d+eCTGPOondzX8l+K6Qk90zWs4nFW9d0R/Gu0Z+2GzpYIB
OC29oT14aP79/AKXLU4hXSDaYysDMKDYOv2usMmIjBBmZM/6cMnba4kqgqCYJSlEOzd9c/pjEbw4
8xLzJBmAtFN21n2dkFF7oefPLOYPetN+iyzeOrOTwq9uLnSbiomyw/8aPbdsGesz4aT502wQFx2S
ibzS/AWV7hZG7iUmvtmAZReql3T4KDrtB9ZhYbxFaqnNFXx8aFoAuVfNPfCJJQk5ARTz8JJRp5fp
T2/4zMDRhRdLy9jlzLb7LAX9CczCPgxFsI+nH5kJ0ldRThafaHcMcGAJ30VaF+8WkCb4Rasiv/WU
ixUZFuKopveRDMLh0I3Lorr5AWBQsIsNxyN2PXQ7xGUcrWAnm3UFYCFmNkLByy5dNCdH25XQ3kl/
sai9Yiq3yGGhNykQvYyy9Nbnd3duXaI/0RRIk/7QA3oth2PnoEcJphvFQx8RBDKupwDkmrnniSfp
KE/bp3ZYj+SYKOrKOrvUXPl9cW7at7a82hrUI8asNKHeh4U0IoUqrN5AjiBTwP9mciWm6sk191z3
YbMiUNnR+NW/lOUrvhGXxTYFBfpd0CTZK4cgI7LgSdlohSYpAW9vqhLdKXAotJPAqqDvHJCMxF32
EDYam2Wt84Rz2pms39PDmPtn3/vtsgTuYPiRd6RWeYyH75EP2IPTT9dXrITYzNL99eHKZZTUWu+Y
0haTsinCSI5yNwFZY+iDyhkY7b0y142Tf6O8d77EPwoR90qCBhNM2zvptXuYAlRmXiqehjb7dEMP
xz2DjEzZH2nMGjuo3wKXz9LgH0kM9IxS3yrDhIWraQhqEJozisKMvVR4jIxCzZvFh51aJd29PSLF
QrnakaseGu2aeKcv0MubJqHBM9GvxZnajVp8QbC9rnR9lwVsgw12H4gBg+eiZ+ie92zHxoJqXM92
U2Hsa83/0bnn67i6VR2Rer3xZWA3qkVzMdiaxBNb7lr8FQlTqjJfj8ikfV2drGACdFyw/eR7xqIu
JAVeit7CEeaZ94cFTbFNWcOqKlqFabjPM//S8hCMBPEg/lqkTa6w3hXXnM/EdZxTlxpntI5rQeJ5
O0zACzv66vYSlTNiWrTGLFg2yFbQvhM4E3ipemJRyIPjsBII8ozolofdHrnGrnOyj6GFscTqqvd5
2uL+EGGUB/divbUNEmdPMYC3Zn0SMrykQ7dA72qZ5DfJ1MZ+kfl3mmq+SFdoz2zQxc6oQHVGJlZg
30ab2KKuwzrIH8+iABvozk3QKl5C/dM5unYMoYXFQQvwq32xBoYDwtWjYzn1X6IJ/btN7axyX+L7
woTquzyElf2eJcDFS1qKlClB04RXx0jXic+QOlLzfjQlR3gIs9cs8GhgHGSDMebbROE0DHuofMO+
zo2PKAtRtrnEgNLhLFo8PwPdHNEtVNyx89qRdU6sXs6opI8INQADO2Dhnhw0iry+vcnsyLOYnZLf
tA3ZAIzk1DQBrEFNtlsk4CVT5Ske/UXqkjZX2QQG2+G2K7e4W+BB5CcySgYoPlsrRP1PfzPgG9er
Y6G3EOsamDoEKDEH9GDsNOzGNlWEuE0kOZmb1GgLw21gKDC1XHXFiMTaju310NO7Txo6/qIxGzSD
gclUNmzD5OyzzqOzx02WJJ51s5VCaWeN5TIxKqpfW+JmN/G1Og3qS62rKSA6eIXKDCI0GnZBL2dx
DIBs7bKNEVvx1enIRx2ztL7adqwf4iTh5ZcVJIU09FAdyTmZuqrYBMraZUaRw/5OdP8Qz2+EFybl
NlWeeR7jYrjqVUgw6zTi8jOK6bmYhvBR610KLQS9ep1Q15TlNLPQWQMlxDeC93ZjhlojFNnGFMVq
sKJHojfJO3BEA3oC6vvYYXLvo5+AIbNiF3LJRjp0/gLfejD8GVamrTp2322qHn1N9jLvcP4vTpgD
hFF48MeUYs6R1dKZJm2e40+nOslJgg1LAzhk7wL8ZOO5HB22RchIw7MJt3lOHML+E7HPDyeq8shK
5LFRLBdKgkY3ZucwfUCLxobAzBHTh0zlc6PcWJFCOlW40SHV4Ntyo2Q7vezLdWIO3jGFgrYDj9Cv
FN/vwql5cYXSTDQ7ZfDsOHODn+hA13U/ei/qhq0gLLGrqSEjyudMhimSv62X2KembyHM1h0SmAwb
jt/r/Vo3Q6QAhQUCa+agkTYTb2OtRbYTNqQYGSJY0ITxLjYVdJeOmOmGZSiUMD0/5UHabyWZnSct
9LOtHzcaJBwq5KoFLhmMZnJzGfezc6j7D2Sn8cpWUfzu9h0T1hIpgOlm1hPUsLl3zogfjAyMSwJn
4Go0PA8VEUTNyhpZWUoFGrmpUmz0fvhIlebuvBDtIXPN6TW1TN6lQmFxivA1DQNTrVD1tH0knDJh
6uwT3T2SbZKFN7YQ5TnR5fwIsb705vAHEVVyRwwueIWimLWXqb71MpLbzB7eUKW307HD9rDyYjxf
GhFuaFQl4AmzJzMuR5qo6RSfUmnNllesWzotbiygPDSx8dAfCIA1Fr5AvAPILd63uVc91x5dTygZ
agK3wk01RzoTOqtY2rPb4JMtl2nqICKenA6xHVzCQBfP+rw9nwxvpish/Awzam0qI4amYOifh1SF
x7RDK1R2PBVNHbCIlEW07ayAJzyvR1LbrWbd1BW0sLzm/RgVCWcB0SNblaJ3yLoZEFASMFhrGEgt
wniYFDIrRHpTnDWt8FYTkm+uBoXuuYDsFBhKXCoZEstbmuwrG6MffjU9oppUBmKivIkPBC5PptwR
REQaYs76vxQ/hfNDCAj3/Idget6Ao49MexvVn5z37F0wMpewZUV49tDrQSl0e+8fG5tC+1WQ7AuE
Wc3k9VuyHdU2imFGgwsvbR1JD+cy3X6jHTL8ydBlerDWIUgHJd4bmDrwRmYBGjzzmm4zDfESlc8N
FEe3Nc5xZbOlfVgdLCVXIUNxNoHaT6NYmu1LieDcxmhVT/ywkN9mEKPZBJATmefimgz1YdvloUCl
6q4QuL3q0Y/qdv7wXoVveghmlfU11/2SFxeCwV53HNJM0eX2kDBjGLcxA76EGTBW/mDRuFTX3Zs5
vI3pdzHCD/6FZ76w0Qy24DQN657jgUTADRhjttYnR1ntwxH/xZ+ensVwassKUTMtjsONpDaCDGUH
05mC7DNi+B8ku9p/siLAaaulR8FgtiUXoMS30yEMcnat5DWfSgbU64w7oKqTFXqNFck9Wb0eQR6G
HYtvoMODQCbWs8+jRJcAPaf4n/BJWr6V2g9Surx85M67CJ79jOVg+tb4r/l4DqPLUH24JFtC2yWz
nn2ETB5T8B5Vt2lOcunvdb9Jh3CHpeuSd+SqDAcXG0g2ABHGmeCigOLkftJy8priWFsPREv4dIiC
qXfybyqDY25+qvEjtL8j7kZJ7Szm8+l71ijVDUSLOYPMDe9lyjdtZ+ysA5RjpGaowJnzapeObax5
yrZRCzCYX/5A490igcYurWUAFM0crxnxiu2fBNeJm2nnOdN6JlAyqbqO/8NHSHcDXWNNZx3njqyx
Hbl3UkJQ686eaT2G669+c4vBeArOLn4akj2tGC6gD7vMYNLoeCLWWpURcOohqulunHO4cMkRC40N
XF+SvOFfwMrMgOXICE0jjQy+qrS4mV2968jrSgQa+VNifDvJxTM/hEN2xTG1P/v2Vhj6i6qYEpPL
p1U+H1K6ne85GhvShdA4cTNSmuw6+58mU3YaXB11sfPyH1dFWMhnU2mzibO/KUfORbJY14WPobzW
pkIMAvQL/cZscWEfDy/BriBt1d2wYp+y6PgwHS4DOL5x0WgbLgSIkWFaIqjqtiqvEVafevOARY+Q
gidyDHOcKau8kOSr6+EhBPPgOWy4Eqi+HvSK3huXVYtiKsV00pECXJQapRK2EG0QO87lYxbNKLU2
bDcty+xhDoqRxkoMLHN6kRwMcSqta8DkcALDyto2suxlbHdf7YSxlsAh78kHgWTbLFEs5N8TVjKW
2MED7ihQYavb6xXAAtBt2E2yqQb3gBBwD4xU4FSwJaYcEhWYHiF9Bimfdh8u20xzLFb6kCBQQEIY
U2aZihOZK8Zj62tymbph9p66+BmjyfjEDU2L0cMqIQlVEi9THZNqPyD385DZJ5RmBh2ry5tYjWC5
pknQjAo0NS0yRWhfqUf73zGJKHaaJm1IfOzFLcYRHT5GzbdIGnFIBDB43byCkMPwglGVwnFqRlac
t1af54xQpANffA+lDZRfH77MluSpFrms7SRroJ/e2sst+VuG8tcaB0qleNzofhIsNP5f1WRfJ5yT
iyyIjrrhM76xgNNI8e4P/tdkOtvRZcHH5jl0aYQEXiqr+Ejo54Tj/Jj+jy//Ru0SwSTXWjISFdAN
CzI36sXSBeDPU5TjCh+hSGckN8U4pCQ+2mnWq9O9sHvo9KvIxoXug9xzF5V+JfEw4YEIKSBi7GIa
nIS8sP/puYIs0X6FgMcqMsCpAGLmhezpZgZQghHIhLozDPe0Iokn1MCT0vaWPmV4eirr8eaiJW7E
/yw5TvvWIYzPqoql3mv4diI7WI+J8eMw3Bij/VAZz+U8vup0zunAv9qFfayBgQ0Iz7xn3fWZWTXn
KqPXQT6EHHKXkC3upo8mh1YQEByUed+9/qNGmsBRh42SJ4csqoNVQIzxuhgRAE+Ri0wJwUIqNTDJ
TrHnHHuLYbchEF1aE9oZ+CeYW851NF7VFNorEYJwSql4l42Xf/V1+tXGxBkLCv0ns3WsFaPdKyHA
ZxM3xNjohyJfOpG6uwS11oaEAKSxYayPnXBivFDM3cMEtjguXf70wKjZVxeMAzxqMdv8LPIvZe5T
Dlmu/TS6dkzcJTEqV2pLMnniDWCsr7YPoWA1+UemZ+aKpeFrKsGM2Sjw1brymn5Zhg+qg4gLgsLC
ah8R//yq9aJyFYWluXRZE8B4UF0gDqVO3JYtfzhPXj2XbR9qGDZg+D+xu6cFKnLT9JYtKODa+gvY
h4AUenJcFGwdXoFRRShqFamurItTdSzEm12SDSCYxsMJYRepfdpoYGUIH74hT8GY6otfYpvO3Gss
N6698jRQ56vOrNBAl89YcIDHrZN+m024Q3KCtIZFyG/F1V8cge2mQwXPEI+h83dGeufcqI8Y6Pou
f5L1cUi2GjALI7KQ4uI4aMJTPXB502SCm3kM7j+rnVZx3l4g/0D4LFHuxv8asCqxlV+qUH8bfK1b
2uBQLKeLltKsPiYX/xzWx7vdSRrp6lPVX848By1ni/NfNIVLmb2W7JYKBrYuL2UbfEsT+X6ulh7h
9G7BXA07DiMYlbDtwdTZuPauJPpjIMvE62JEe7itJNrqMIqPfXcaOaQwMWPN6QOwD8OwdVkPjnUV
bvzKZ1aeWiupfylenrphFT0VeOcCgqUh2vL5oR6uk43C7dIY52YGwaiQsvNWm0SoEjmDA/wbjCNX
eA3OCQVOWjwCZT2LIkhXAb/spPk20CJOpQ9EL/8OvZccAOY8+7Z/xgQu6gx7BT6iRcuAiaHAvmEP
e3pDQBpPkWSSWNsYxMYOb4VPwLukGasHZpDxyKPjtfxgeXM0tZvFbVQSF+al9Ul5NOV+kL6N+qzx
sKNTkiUHhZfPaBuI0KjJZewfqprL72E03CFeRWgtVw4YNC2Zf3qH5Fv0YoaX3B1iHvqYYx1fhWCs
x8wTmJGk4hAQtTWc6BLZBtblJwUip7buk479zLNL1GQuKRfYLFnHT/0S5fXCFMxGtQMRxhmDwQYB
gIsmOyow8gtWolKgaEBLRExKgD6k4L8p6udRhnvS10lIZQZqGw93uEqxKdnfuGhkzX+OS4L7laUy
e6VphKcFLYt8x7ec8UxFeAUE1j3AtnYbQRmhPEIcovtz1TRxEGdAtjqTuHu7+LbHrS4eiN8XwbjF
VaUP+0DdDPFe8qrA1FV7uAhN/e7IfYyD3UpP6F/gGD4b5j5rWHMidHDQhlaxpKeiO6w+be1u59fe
fETtBQ1mW2yrkLc8+mayvIiRbLr8Qz2lpw0+0CIhr3XTKwOVA27cmMzf4GDK4awnJhMNwoYLWlDD
eYaz7DfRZ1/Gn0M7vfbMD6PhJaqsDz33Zx6NC8/SiJ23YUzm6oYpCGb0CNlZA51Mws7n8r9PkGn6
0kAv1/FqNHeUA5Rk8i1v6VURUOOcZ/cNBydOtW2eXmyMKyHdJ+irYthyw7UNoprcvZUDYTZA2EeG
q1PzIIgP70CB8a46wveN4MbbZ0ueS29nGIep3KXmqxVuyW+fFeWh8RgRvpS7MOUw3nQ+xFfkxFui
caeGqmPTNxu7OLYpSumVmjYBa1lrl2Ob6zzcOeKZqOct98ips+1/Zq7jqBywMNWYtynnD1CIuK61
aM1asl55ID0EuiXf78VFL+pw1XiIu6xqm5CA4nBzrhz1rZIJhQb/kIexZ62TwAHRjJGhBRUuxEwK
uwqJWG2cjAAQO3Mupvm5D46hSrksklz/E6AR0gb5HS9pmn8kakdeYyztu9ReGvu19qqbjMrHVLLd
Q8ogXYQczaADI3WeJPYUSGRLyz04JLGmxjIseKZKh41dGN0ju/0xUYjRo6yE1SHiP+s1QZ24YfWv
YkywS46XxLlUzZmkciSEXIyol3Vtm1kT3c3vIP/IGUf0ywQKETaRiULRZacro+CDhlbzDvUzxI8d
r2u+DTNk44Gddg6OFMj52q3O38CQpwwFSo+1n9MF4CHLBJN3MEiJZwxTenskSpZd31mjLAtAKz3B
7qNzJS17gNuOE//ajA5BXyRLlAOqMJmdRNO/e4F4a4C7AhlmLVfpxUdh5HtrbDEYw3Aj3Poe5Chw
+VKF2b2mcXNtZplIZd77aYakFuvAq3PSMRAshNDmwHZF4U4E2XPYT6BkFpkffIqseKm85NdqC3A7
uISGTvy6g3kLGkL+TC++YnG+6AiH3aHPX4hXWhmkZTopUygKcaUbCLieB/tmIeWdWPp29QGarpRX
dgEvTWosJpPBKP7HYZgWaKiom6BYtqu2zyNGtfsx5vpeCxbISlcM4yBm+88T29w4ttauvtEnirN0
SCGbBcCu/d+uT59JKvMJWrMjf6spir+W8QWI6JFCMwJJnbjWtm3lo2i+8fJsW8yY5l1wJxQO+KJZ
RI9pSkfrUCnjzBvz1Je/ytqMIWLA5pnxaRjH60Kcan7/IMqm6EdQrruKHo6QL1n8AHbHmrdrYZfm
vB24Bo1+jeivTA52smr0aduzPhtY8UhCKJsDJtgVQS+8kMnZAHtD0xFa8m6YdPqalhMFmhms1Jpo
xIucp6hdzn7CsR4qihp9K/1dkB9h2yt0GvgOJo8OM2+R6EXwotQy1Q9IlBdJoSjhap2wcGZifvgJ
YWPRDiRx1OLFAliExXPRRQgeQrAEXu/+mZb+l6bF1nDCe4t0xe8kfVqqacdE2e9xz4QdYeHEf2VP
SO4ywk5LtGSntE/HRYrcAnT3ZK1tAsbrQr9peVBcy+53IPItN5mkFGSuRrG6hc6pqk4j+H1sj8hh
wWi3PLwsodmjDLLD+/YIZ7ZO9aH0lTG86rj0QzxVFX8aeOAdbke9xIVPVashYYlngxX+22i8ObA2
ZmaHXLVkRWOJBcrcj3xU526uNSHegieMoBdp8bSqrQJ43Y2vU0fqKsd97m4kjhtVkvS88/F2d/zy
2v40yfNg3sfhQdNF8PI97z8N5k6Zt5JcIBVVgF/jtKovlAGOQ08K9PQvTlijBkxOjym5l8s687ZE
6wWUv93Ahm22o054cs38zcN2U2vPTgjdfA78ollgc0C+yjA8DHwceDYA1OdrDbBz11F7zk1BcSSn
StpM8eINP25oLs0aQuCaIGqtOSTlUalF678a4lmaf4OJzepaTOEK+KgbbaM0WJXV0kaEPa87YcS7
+lpkn8igx2IjatJ6v/0xwRIH3iV/+NOtY/Eq0LrozqHRgWlT9EUvg7WxWB1NCPAcJm12y19L+rpy
6NdVhc4cun5jzy3dj5ae23nhPyct++uiOnEYBMZrilCxn+7AgbZF3G0lTXOSgA73Vm3MRx8e2/KD
yf5zOT7abo+7JaCIM+sXEYChRDAibq29EwOp1LT15cOoXmS6Z4LUqFPMJ82FBgnzZDgbqIY29VXh
Xhr3nGYjYvn9MPML8F5ETz2ZmQVo3eTqEBlHHbw2LQwgOHP9GiwNl56sHxZiSfGu0q3ugy7+aIqN
6X/Y/UfobzKgX8B1SG4Kig2RitxdOdSuVw9JJyFoE3IzGsAlYvDZ45C8BLga6CDoc6stAWNXk7O/
q7J1Ahxp6Da2S9wq3upguGvVzYYX5yAyabJ3+px1QPhURa2r4CXxM/JgfWS9uRIkCLIGa76zAl3w
hmeQlRCCPhWe8GDhLBL29zRt4uQZHg05RYJcJVbZqgDX6e1MCmstZVVVlheFUmoI5KbnNeiMHbcO
G0kE7ATW032FJcO2OQ1LLBsT64n9FkXGXtWYmtSlDhgQzXajBoGhTfN8EA46dPBwjJGbDSsiwjns
lalTBV5ssl7SNkPphulRrmMXpqI6CaeBCv0+keLgGi2sf/sS6S17vfRVEC3RPLrk1Z8+PQZfbbnL
+i83Go7cNfsKtaE5YGxk+z59ulq1JM6MGodQQNK1GhdD10QEqcj0By3ledAENhtMZka+NAdit0DS
KfXlqreqYR7o/5vLmm5MFjWFMQpcG6uYVBUS7YrfnXsczNchu4NEmZuAtmUROAvjmct2eM8LRXnB
RMLu3LPDfrfSoFWMHjKPhCSVRDNhS9PrZsGqjl4IQetQYjXwzOhN2Q6R/RpQHGDM1YodJTrQp7Ut
PtFaPfl6gZjk2NlH3JUabdcUXrx460ePxsY1yP6nz/xNSydpDow3nOzbKVHBWe5RA/jjFYh3FfEx
rril9McsMwmfNO+lsv+lNVPfythDiTojmgP88JI2r1UEAsFmhwWOEStPql+ByD157ODScQMN16Rd
11nIFmgUEhKuuBDiQ25wKthQp2zArn385zB99QbvzVAVxFarvxuRYFyJ0XleS6XGiZSmtQQTEGKf
zt+Dao8CG0LIe1meBi0b1+iwL2qak8KL5jJ6jKJ7n4q2TFo4egMakFafU1VDliigZ6HrLXN8f0ke
fusOaMPiQ49ReEEqYhw5LqP5Nx6DWC/+4uDNtnpaxPraUz/G/kebtp9NnwJWjCBGZovSrM9664KU
84FaePNirGAvYV2sYboH6ckl2L6TIWCJlcih0oPQHgp9644EsTgUBqNFRAaD9IDEcLrHQ8DpnuAd
9+Nho0FILTPvqYoQNaCx70k3LJ9CSQ+6Y/6K29BoNzou6rT4sgl7aPJ1zrNJVGHn/xW0llb5x+Tg
qeZ+DIi6T81bI17rbkXWVlU/2/6FuftqZOwoJhzL7EDGGBISuh89/oyS13A8y3aP9H5r1NmyrDYJ
VWECkoYWUj2L+F8lXmMIgC4bdcbvxvjb+2xs3of6lXa8Lu4BWthxLqne0OIl3KwhE21XSFht3qp2
jZUbo/XxLyGlRol11aD+j9M3geEvKD8c44NbPGq/I1EvaPbQjnM5zH0/48ZpOoHAR+jXXisurD56
DjOW9pkEP4hC6tmgYEg9Lh5EBGCVOaJGCye6nJ7qPjq6Tg4gaOfJdx+vs1G/tEnlsTvWnm2yTQOA
cO3ULSMeKLUaI/+dbMNZRIOEsnC+y8rG3Yj7NZHE4ULx6hh/RNm/bBQxRpzmoDG2aO1rkp8rBeAA
HmV2tEO1GrJ/E8HM9XTCdkvlQQvt3oOaLh4lfNCLTcqV1BrOk+bc9Jw9s/YRjeB4tW/BGNCRgifh
HlPt9s1rjjVE+WIxjec8e5kjYjofWmOI93i8x/5f2jHtsLGnFn/9gJIXapPLlo/9IsNQ7Z22k51x
Fz9ixfdsnkvwbjFDRb/Rt6hUAeUQBOc9aaW+cMjDlh8Tnb+W/jb2p3SXIxb0CSAoKZyFbl1ZDZO8
wdmFZruKWUuN2bIa8ZJb3xFQwhDJOFQjFgH1KtV+7NllNuFhVuahpfFD22mCPOsnWu3ioliZW5D6
fH5BXk7GMW0wF4uPiL1vnFWRkBbWbIbkU3dhD5xw7S+9+hZnH7590/X7JP5RdY3loenvWtmB5QCZ
Jn5tiTBtuumInUC4nFM2e+VfSw/aiH6h98wF5LtpXcOamDzXOBgdpCeftBS4ZIDvd62crjELGaUx
U9jE/qZ3wTxTNS6d5j1HlN1NAAGN17B4oD4XzrkIjjg+vP9IO5Pd2JEs2/5KIsdJFHvSCq9qIO/d
5b36CaGWfd/z699i1ETyK0iIzEQgA4h74eZOGo1m5+y9dvqcFA+9d2uYHzl6x9R7gIgCfUom6Jpt
mmGjDqD6a029otp5yZsSU6uD15XfRMh82uYZiz0OHwR9qgADiK6kRqQIHZB5ottAqd2K52WjYJDB
hDUdBUgRi3FSmeyyT1621rGUQpboKAZAUiLy3HuQbHVqkS6DkTzVHzvrQbWBaGpQoqyrZlAAFDTb
tO53Xlq/oBLHqQFMAfmUbZ18j/jSotkEYY3IiVgH0KMW7c+mQu7BiSnrOjLB2eYgyLRztiY3RbuS
TKjSeraOffM5ooupssywd8FdsgWy4xlgQfdS7G89nMUalB5PQ9CI1Ukma1MuEdq8S957zRGcJMOA
1x/vdVv9aNiL6OoCz54FMUngQCL9r3LZwqOTFzZArbBdqCZeQPYgiGgmmUFpmGMC6tMufpHNARUX
kcl6OqnpdHTUZwyjWCY1+bvGPvHcYw37o6fdawRnDauSZhNI27/7jjXl5dqE0cE1UF+8t80uLU46
cNVRyhFEL2xxJgblaIn66uC/5sjG7AKyeDtJsZZ0VJyB5nk8WpQDHPPBFTc2NMfU20j2cytug3pr
0TLlcELNEQJw0Z+jfp0qqwLlioy/2MHLGTj3urHlAcR2Z7tLGEwLjXZ4GaG1Rc+uYx4KM3PrBdwf
UrVMeO/gcz2ufhOkm0h/r7qHFud/hNDI52a12m3UrgdS4GxauMi+arPAgUFvx9p6AsySwhrPOUq6
F9SsQ8gAjY0m9M50SbmhWw/neF7jG5VSm4Mvqj4E4CETEg/NotWmbrQevLeQUrqX7WDgd0hOZLz9
NB2neWfPlAp3T/ns0AnMo+Hgd/RT2/AphAZp81QOprHKK3nr9HAdMjLUcaX2h5IDlj4n7RWq7Aga
i5S1j+p9AMEVkcfi2vW1bBDQDvjDC2AmguXJhmaWczwu0w7xVz7tAdzkvJ+a+KBG7crFsJNLSwtK
cMg23OkMHm/eGbzdyrKbK/bURcyQjidVk0At9Ipueq4aQFEhlpdm6oWwtuH+6K5FNSuBozV6Iz60
OljYrsR7590kbQftakQ2t3XgbBL7jyXkAQuhuJ+yFcLEQHjSKrcgjRaotjMyKtOVUXBKoqGZQwUW
DadBTh6C7J4afh8dBzcRYJweKvTsIq+e42LpBNqkSsM71yJGRbKnUPSw7SHtpVKfPjf1gs6FQpJV
RrZ2BtSko5jTzWIJoJV/wuiLlGPk7VC8wVbMexcJ0zQJH4JIxSjIo4CpNmNLUaXS3IPrjBHK9pmY
hbzxxyhNzBZqcUtmzUajhGpzVYPeusnltxTFv5Tj2nQW9Fsy69rH7tnos6aFDkjQhFbTrFz6Oao/
E7TxDrHLFSzOnpqNHD1H3QGihOPM43gXFEuEDZJFmrMyiUsqC/pfp+TB2Comlr4qWWmlvvBoGpeB
vPcptobPkv2aU/LFb1NBCNdGLpW8o+SCwCuPWgAmZKE92RBktZEWeJM0NypEkoyquoHap2LfLKRo
58MVbJYtqgh6/XEX0T5SRi0sLaKVh30d/u2VadngDsM5B3koSi+u/xiylDkUWKDNLDwQzTYnaypo
k459aeuTPT3W+yvScAsO6d2bibyiQYCHkrfv2bGi5eOsEuCmBZQzCRqKih19HJv/yPtp2mCMEiNj
Ct4OSPgqvDOhESmnPuaILrKXoXoqoexbVYRjdpGELzlxU314VLKHnDZmXN7V8VvmFNAItgbfeTAl
iG5EvNTkbrw2DR/jEmjqeMSZyP08MNGJ5Q0edJ8j7Q49sEsaTliPkp1yJYXGKpHjOR6ZM26tk8I8
jaxTSMyUganVM2S8v4QgjbbCeG8WWz/fDZjowzYGx7HEzj3xiaHSW2tRhPeStMfgu2k6OvLGnZmD
sGBnlzPnAzoCle3T3ONA2OLeG8NGSh49MOO8j7e6trCVu6zcCxaobi+oNcT2i+0NV4XfrUz3IFRn
rpA4o7CJFtpcKkjCtqdYGH2F1bzlrc6Tn2P9SVmQ0ujV9m/yEgXboceb4g03SVCubJor5UC0H0ec
GI9ArqFzfulkZIVg8WN+lty8l5TCu3rfB5T9CGmmV0PIk7VSxbMigCbLJMuQeQNkzKtvG2IJ4PPk
oQ4Re2XkbyH2lUCikwA+pIxuRb6NOyRB2CVY1Qf9RdJHit5t2SL7xjy7szz8yNVpAIKreB+h9qHR
A2rYdmYKJc93I3vP/JXHydrnfQ5khqARDMAEUeXldaVuMrjbQfJissh6hLyZHyJ5zo30CKbXsG/0
9hbOVQlfALZ+vzbpwVbBrmVJdY/ucOpddVYQHiAttWapQQ+w3Hihsc/U7KugOMTYICvakUa4AyFJ
RRjBu7XUKzyH6mOmboqu2ZQUzFzgoRYSDEo79a5otw6V6jp7LgmJgPxYmI81TNvMIrBwiVpXaYjL
WbjeW92+WLyzWuk0FMfc0qd9VAFULIBHPEkeu2oN+n2u7coO3E4Hg5otC3RKlHQog/18nvvhKowQ
/YEQpVSs3DTxnkCAHIVuXDNNvHNQvmQkCShUjitIGw0bWhUNMbHLrwFF4DFaS/KB3LcvJk+aTklF
nwsHRefaC19Lktb7gIBIUPmoGzeZ26Dz74DOu6uWki/V8lWUnXVIvo6N5h6nRk7yAQyKDH1oZWFy
aZqpCljCdGZ6xPPVXRVDgTFkUoaE2C7RwxBHKbloMFFa0XrGTBTchAqMsqXm7CP8jfiFaVe07CRt
xNPuoyNmfYQpC+WgrEwQboTaTVCKK0lZCHlK4YVZBgkEkINeg8enPJkyU+NVUT7I/Uvc0cufGf3B
jZdK9xAg/gB4OsaNtqXFqa+2rtBPE4ET1fbUN7O3GHnmFXuFAsiWrkAzwHGRET62yuxV1VMhigbO
i9US0XWr9Cud+pNDnd9CJhhJJvoC+cVDEitbL1pUXUkqbCySC0Nq1Kkzy6KdTZXEO+caWYGKIS+k
nteEhxXrIaKCCmw6NOAanGL2EaLb++VC9+/D+r4W20KQMXdsgFX0JExm7V09eOs+fRRdspTJ9qJv
smi8kCa6B8jJVKCGgW3R8HZHsrzIYvEc+WKZg2iS0HNV3r2nz9nIFxUYK/wFY9HLAiOCC1i0k7qw
Z6QUo3YhzY19R1PesbH1vGVdgc8EEko6rgwUwxuCaWxvNfkaXlvh4VFocH0EmDBp7dndwg1PBvmI
4rpXAWs7+7C4MWHzBPQb8/hdHXAZn6S+PDS2Rx3c6GmpWsDQb/r21XBzqIFHxzmE5l0pTkOgcSTh
aCU/q9BG4yG5dkrqXRnKd9e1pqb9JNHLHSEcg/REvuG09XDGU9Sh1AHKCbrHLsifdMqcnYTaSnRA
ksCtazrBhyFn2hG5zw0NMhBIGfuCiJvTTI3yAUz5vujQq1E89fZGQ4Vbn4WcLwGRov/EohzaC0nj
pES53aWzX/gA1sgQlrx4ZhEqlFmgOQx1JdTzeOyxbi2ueoONIx7EptQ7bDyvaYjy9LqzQuqYc0QI
e0FWsS4XvKhjChaC0tsoONP2Nc9Ug4pcpy4cKii19Ee1eY3l02BTdqACRq1hit6bYqSAy00C4WRE
T8hqx9kyPNFiWTp9u/Y7cLP6taneVOQt9mX3VAzrhO6hrSCCuBY+Nb3jkO0dVVlUqXvoBYbm2JhJ
GOnLkxnfOM5S0daJc/R1fil6Teslax7T8FbGzqOKxyJeu+VLrtxXbbouiicLPCYODJVSsxDvAQ8H
WyrLxafaX/W5QGryjMdxzYaPih2HzDjPDwFlXPJmpOK2EmevO6Mug14gA45jpTFjTnKHQXInJfX/
QnXxxpoT2XksQqpBQHhiFs4C+kkk4ZRtPWURpuqmMqstsNRJ6bd8efTNMT6lGiJr196jdVjBqtuZ
AzVEQ1tq4/MOCJw8c4dEziaiAwN+nIYS9wXAwFWkXdfp3qVLqHKurNhaucAfGlyrqK1omOH/uBr9
shp9O/VYDA9y8qCICdHzJhhnrLvYFobuvuuOCQc/3zvr4lhXbGUMJCNpVk4aClI9hfI2XCjDIdSe
1YFoNlIBEeCi4G3ZlTdNOfcbc11ioqlYWK2u3DSNQRBl9mCLTV0cgRPSaazzlZBKktheAhsM6yHy
nmX3xfAPKQJnb44EIiO/OXwFXUiIQ648e+51QB9O4RroLdEhwwSCAszzkEyhzD/AbxrB77WLia/z
d2wOB9tFHv9A8xbXrXLVlffpQLKPfCVZz0F31LoP2v4Z2Zq67E9CLiXu+41qHIHTUFEuGmmSWsQP
xwlt+9dBfUEKf6UnpGgYU9fYxNY+wGpb95taP9FzkPqFFiyzbNnKm15+HXfYjk61DUVoos5LF0Z4
CbuKjRcG05BKsHH0g1dP6hZhTjuH/Gj3TquPprsL4nlOOc9Cw2nKz/lASz64zwmSrZDCpNq1HyyN
mExD5SanwNKX51LCSUQDLzAfA/ZqkUZIy63mUXEdz9jF1HQfEelPWwrOLcYNMEgQo/KJEkIi7AmY
qNt5WrO3FMXadcpJae+aUt8X7YOh7z25n5AaOS+s4KGot2qxbS1xlpjskMBqOoQUi3mrLzDBEwYR
q9CX0GwHDonI7BP98DGVDqqJH39A8bVKFJiACMAMFcJpfZDke3x0vn4/CJg0mxyEm7+K3Bvk6Gr/
mmU0MZ90zOghOohUBkB0O04+G228WS216hSCSy9niGkEZ7WKcF+kF3yh5krHVBJA3mLXUYMcKgay
Jl19ioqCFSvKTrF6rXJOTVxs86s8v1GUV7nhGMsJHg9SeIiG+9rg7J0+9RkNtXsvIcTQxoYPgN5a
jSUvHGFYj24qXlQ+Rc+Q0nFYny0MxK06q3h6Ck4dmgvFDYlfjH+6OhuimqnsGwZvZ9IbkocjOGNO
mhTB4zmyyQHeZdbeInNEbD/MrZD61sKUdb7GQQR08eJXLVxqOumyGKta0ly9dcNOMbzJAcX2yVtY
bQ31To0fjHzXesQE3XptDw3tltWXHb3mLJ2SlYgymvvUgv/13YVJmKsOYjdmGuNUazcaWCh6MOhy
gVWj2S0CkrOmVbf25aei3EsIqBxkcabyoVMmj4qD4u3DcM92WnJXkN4bFRDpEX4SAQGZz7aIlifJ
5Ya6DOsHmXejl2zj6gEXj4JQe0Dw+FwOZx+2QuX3h7g/2MEOTH3osUYw4+O1TE3VhM3q+s+R5QME
deeNSpKWOBfGXmWRicoXx3vL2LGwrVBeSioImgaDm0dDRQfHEcBqSQ17cKQ3Uz7JtCbzcMMJl4rV
VZSfB3HM0k3ffrhjKxY7bKDeSt46JMCsNDgjgPfC/RoRlgoKNj7TtGW/hX7XdFH0w0qk0FW1w4Qe
GOkyhESucnB3Vn2l0OBQKdumxXuhU7OAhLEO0oNdUdw6N/Gpl+8iYKG59C4Xt2rAnnoskjpsK5WP
Vj+a+ZxFMveOYfESqm+1bK56KNFFhgO5uLbAbndvVsTCMQYYy1TisBZn+5jQFVOcXPpnUfuW5dcF
jWRLW2bIDnvoEZkIEKqWyJ/oqZJFkKNuooRyMwplNI2WdGflV5iBppGrkxwWgcDQdiqbWBH6e79n
B+Yq7lY00YGsmlnqIS73UZz10ozImXU9LuZVujF6dZmYKMSHdjH4bNUTVhxR9dPIPrvOY92764qi
oBSs6+hBjkMAXCdSWEcDYuue8RsgqwHtu84gXNTIGaU3n3r9sIpBZ1ftJqfQ6xHW99de4dRhnE6b
qWsdnQzD+zys0kmLV6DbZhJxSFtS8QjfonZSo6OcN8MRxSTSB0AySEwoDsaSO2sQ8Q89aRX4JdFn
zXv5OsqPnn3tDovUWOA7SFGF9yGybBkfTDSKkRMPD+vasB4NjPaiNyZ21cNBgcTAYhxt+5YXD072
t0G859I+EreescsU8huDG41SeYxKw0D0KhNmWKsudqCdF50sgZYnn2uKvJL6Q0OSi0sVBzmerirz
RrqmgMWXA8JNLbzKbgvlyUuQBiziMTemXeRIWfuCZDaXdxGOe7rHBH2HNGRq9mm7Iac1+RFT39c4
mDVUoWVvMlIjKrnEgP6Rsz0w+F4J7SxZRPgUnz2c2iwzFuGqXbOShifJv4VVQd5hO00Rl2iIwN1D
AJZeQ8UJls2Nn/LMQDh/7jIDecNHVt112lNGfwSrXIjtUuu2Tfgh1ac8Bxe3GJpriUw6ytGm+2TW
2wRaVb4xun3rP1vsE+Vll7OhoEhQbwxOViNxqISi3A6AUdbKsG9Q8XkimooadogPvIEVKFmP2Tg6
ZQ+n37gJ1XKokHq4cg1zbWLFaHqArKQJoELFvpF02I7tq5zaaXIN2W/wnnz3kLFU6+q1Tle5QcxP
JejKz6lDjwTqdYQ6qI5p66R0LQW16BMqLntUZVb8s6m7eQtGSpeJKSJG3eDdsB2Uj86elxDsTAol
Foox0nqciHb8UQTEmp/zQb0yfDQRe6ETo/2iZc+Gs/OCRQBVoXWvHXajKKj04DbKbqRmj4qfj2EV
h9ncgwllFX31dXNWs4SHRAVLo8XnIDscU2ZV++j0K8/beNl8kLYdoVaId8Fhv5Uod5QYniJAowCv
WHmSCD3Qh60S3glvZ1msGrhBRoGYWZw8Z+UO1+zxWxdD9pSDbJghWK2B54PMofqNWm+Qlk1LzVPL
Z6712FFClUBTZa9ZtfcAh8nDXVdvpWyvOOhk2RalRzNDIXCt2ueEN2HaI1qQrkMAp6V3GqlaEiVz
TL5Zd+MYN4q7ZO+qaTiY8fRK1aOn3vCMVsbrQEk7cwSZbDsZvXJsvNMZ0Ol4Um0tCNHzAjSkBxBF
nt+vNcySFpzedqFbb1yqcWc0aqoI1pFJtvM91OeA+FobEh1ck3Glrx/b4Nkkq4oQQe/Umu8SUpHQ
ecxS8uPCu572oYzUycBUqAEN6IBoRbjJYbQYr7L9UoCsDZ8KvTn5+nMejTR9rjF8BPNDlm8i13ss
S3USebwvw7NQ7hETLnRSWStAxPCAn5z2uqN7aeDrorLfpXOT7Ss1xqsIhpmF2Fu5LrRHnWmqFE+6
Xr2FnnFwa31qUAvBsQSW4VGY8wHuQilgZxIcKskBWVoyfpN2wiZyXUOiV8Sp5urVYzfReRsT+iT5
tuPcbeYblcJuXLjLMRIIi5ljXWctFTxCnLt1iIi0ey0widQDDXtCt3tbLKl9sldbi/LB7t8V9Yg4
Ea32pCTT20VGUpTnyACX/yDXC49+f8Ehxke7okMJTZIHu4U8jBc7TFF5Qs0PyYRSrdmg3WgkU7vV
B7XAgrmbYj/MAAHk7zonUAQDwOGJckhGMeyL7hydNpo1FDM5p05LV0xNDOvarEGiOZizuNsnbffS
ASfX/JfQwkdAzc2NSX8JryQiy0SwMzj7KdIGyTrVHY4T/nAddGNoSbpyMokq1oMz5osZT1q8jhQN
ThplDo3DTy/PXEwCmfQOmVthxaZDkjVUaxzilzAp5MmEZqkBmq0EOpoZu15lDz4SIEEVhR8Zm9Sa
6L+Ql9jQRYhLjwbaDCgMXnBUvLWGZKOiQmx7N90YXIKRq1aodrJlph5gQe7PWhTXbMphQALyok3B
6Z2+NM1suY5n0qByVHyIY/NJ5OauANNSYTVBWDHVCevwaCPQ7YjC56i0CSfYSuW6tJ4iZxeaFN+l
dc9ljqOnv7rmXTEx8Mb13qOHEzenHSTou1fwfK3xvCaBl1aeOstZN8hmCs6cA5zq2jPuh+YhTTa9
e/aDrSStBDX91EQ/qiATaFtK7U86NLPKK+Zmt7e0lVYvauaJWT6oxsEuzpY9SpqPcVZN5QyvYosH
eZO1Am/LuS7Our82EFhkm6An7ZyV49Spt6JceBKZmTN0uezuUAFlS9OSSfzdEYPhk+wMEaairol/
3bht7FWXgkFBVAVIuuZdleVHbMQeRZuyf+vsZ627S4Olhsk2b2KsCI8+7Ly2PPUtm3mXiPI1KY92
sZWJn7bX3JiGPoprA1zgPEO+kQOoWeegrWINgWU+Um7G9SeiJBc0N8AAI0HH9FyNz45Hm6s4ZfKO
XVHf3Mr+3uZHxJxzJPK89ZGrkX0EJkVcktic6rnj3CeDXSxsWuXV3Miuxz6Pi63rsfCevWpfQd/r
Ik44zlHEIe8H0nd4YcbJ2WuOio//QNwm/qaEqonhV9HXtbMZjKVikuNCLd951vMXW/sYsK0U5aMP
012vtx29kRCrrAGCnxCcNqMnSmHGeR3zOor0vezeFcib5EQJ685Ds5gUw6RHOC7cWy26Tps7dvLW
8FjHR1l/kNgAeNpZQRI5NAQ8t2CG1Q+Xp73PjoLlaHR1dCGwfosMGrS+GuZQvbeWMp6iNHpT6cd2
tMy8k+q8xPrZdg9xe40/nJUK5ot7zpRrXdCY0+nK+SvqDhyhx8OOn9CEOBnBmxA7wwDG1qF33ehA
z7Rwa8ZrdosKCJHmUScvqTPyqaZuhAuS+r0NeJ03N5WJK/E6R7wkU57wXGI1uxe9eXBpqJXVrqro
bBGuWshLM0fhjVpJKuSZbB593PxwslmbEIbdRgpViHCiOveqMkar0v8CJ+HSB4tQ8rvFOQ2kKa0D
3QG6Sum2dB5jy8EbRuzKVqEWb/E5do1M8aTIQNCNtahWTJ0EDlZNMABsPIrlt4F1J6IEYwTgmM6Z
EhsnBTDH8Hs36fMo9M0o7dvDm1HSKgY0yfOJJ6is8MnGOm+io1zC8EGPYd3LvjcpeviMo4qZPhT9
Jyc4ZomKWvXs9B9xcG/Td/LQSGVHKXkJergL10WzdZ1j5BCoObXZFoSkba1Lm9Ue4InNjU3CsbM6
BklgJ3sR3cEMT0q/b62nQrlW5NcG/XbKHlyP33qiQg2uYPKg1i9mvCDhO4WM6aIzLzK+MXIBAwQq
YmbNa64Mclrz4bU0vYmHmqmCqZU1xSRwO/59cCR7LsM4ztpZiY2s4U8KpJ/qo8V7oxNrpXi1K+4U
HULtra42ZG6l3VtRlvuoPQbGW5jfR86LSjW+WlXWUXPZ6LBrro1rf4StCYn6OLa0+k5qDn9R6k1o
XjPZmPsgovXgvWOepB4GE4VN7Maggz9gQMreRLnPvKNLNNRfC874eDxWFuEBPTJoehEpOjDMT3ah
rhztBW7ktVUs2/ZNY3dS4wVR8odEnmvRSTLIHrJpqp9kaiAFUOBOZY/VwUpqyglagCsLUUab8Zi5
HJKzjwYvcJiBLgn2SXYosDwDBue98yCLE+bCiazcJNbZLSrELm+CrbihnGXMr1I0c/jlAuOTz/uh
5iYQU+vBPYLvAdMKmjppJlqbzc14JMIw/0xNua4QpWFOm/VBNDUVQBWC7Q4ha+xVcna8YYl6Wby7
9doQb1oJewnlm61szeIsZ/AEB5t4B382GIdMj2clonODU3ttP1b9E+wHtBgrCTGH6XtTSAtZtA2q
sYFz5fmHzKZnttOc90ZHUX1buIg71zYqXuI7qmoXNHtB24+/+y/Rul2g2dZwbpNmV3OMcqMEdwHy
0yZ803s0hRhlhNJc/Utxk3gwff4qlqXGodqaHu1h989//Nf//r/X7r/d9/SQRr2bJv9I6viQ+klV
/s8/9X/+I/u//7p6+59/2irNMtvQbFtXVEu3+B9//vp88hOXv6z8S/KE2le+SI8SFzidJk9/9+MN
TdWEami6rRmqrHz9eDuk3puhzjiSOEc0j0wt2rr5eQjzj1/AEAawTaGppqHL4usQhUtdMwDsfARc
39t3YTUzWdx8w539PM54Jb5eKX4EnmSVS6Uhur+4UgWyffheIoGEfMikVz1DexvjavkwveSXob77
SZ+Hsi9+UudoPmkzybHvHhP3Q8D2EGweLcKtf/5N3w1kExOKJ13j/7Rxdny6+3qNiyT3u+So6DOw
7BUHXhOJ+9XPo4xf9+LK6bJl8QjKQphCaF9HqZWs6A1fSo5Ej7Jl7PxZ+dCD3FCXefv281DK+Fk/
jXXxi1yCqZnmjIWPaxYhHqiHo63d9c4ysN47iuQd4QKo1D1906u88FEL/vwNxgH++AI2AmS0eYqq
yOMl/3RJXYd4vzqN02O8tmSoEMufP/6bO6bLnz7+YhYKLSsLrQ/To5xd+zm214XkAhc+/DyK8cuP
uJiAtrAV224ZJaclhiRWZ+F//s+GuHhsqyZW48RnCJWExyes1yytP4/wzaUi2JLpDSQVqIh5MULU
5bWXG8Sfv0Tpk9c9eSGOyV/GUNQ/r5ShGqrF0mBwTfSLQQLX6HGl8qiGz9bVe0Op3zrY0RpiISBs
fKZdP/HE3c8/7Ju783lMQ/46xdoS6UYd2skx8/BM2PdhJmbO4P4y034b5WLpDr2K0OiA9c5q7j06
EAWs/rbrf1kbvllVx6un6UIIXcjGxUxLBksPK4PnVRV3ZTwdgHwTq1gbOAWHl58vmzJ+1sWjabDQ
CdNgUgheFl+vW+W1kBk6fpE2D1GLTG5MoATRo8NK3vCmt5ydSpr04DwDz6CBHvX7oFuhzA3nP3+R
P66spcqWzHRRNcUY//n6PfIGe+7gCvWEy7spHwr1VrWlt5/H+GMZuhhj/PNPy1AV5UATebkDPT4m
4vDxn336xZVsClnIXsCnF0o1a8OphKru5xH+eHgvvv/455++f+GYSt3JjGApBEVwiuE8sgl/eXrV
cQ5/mRHjKIrNXBhXalO7mH2NkrtmUEYEc9jOe5V7c8BLS9UhBrOBgFq3r4Rk0JgtjzrKb7PXZkpQ
zznCnYXXgi+PYF3AqQjMRZ8K8LQhBzRt7TjB4ueL8efNNBWTb2rYvESFKi4W/TB1OkWWsSnU4t40
b4P1f/bxF1cBW2EVtuDZz1gBTPa5vzzi33x7lc2FImuyykbtr5vw6VbmoZ9pXmfA9RuWdbcIul+m
yvefDw5JF5bMU31xdahbuo0jKc4JkRgtAvvf+PqqaVq8SnSazrb6dSaqSa5kllxap6LcFiRZb/72
xWdHqeumzVxkY3nxKMH5C1wFVOQJsAQ99O7v31vVGHcjhm7qLH0X7yclS40skCJ6ZtQjVJ6kv70S
mKphq7am6BrrmXbx+Zqnl10kWdLJR9Xipje5tP371+fTAPrFy66rTaVPCls6oaAO3EWS/nIAGq/v
1yXAVE3Fgh2tWBSylYvZ07mqpWjIhc7U5XuYSqME9N+YoKZlmDIvOhZ9e5zAnx6ATM6CIchK6VS6
b2Krkorz8yX6c600dVkzmZts5VX58pBlSFUl9RBTiemd9kTG0nMblkL9+xP1yygXz4GC7q8qNM0/
+wTL9BPkrT//im8e4y+ff/FW5CQbpWXD51fFqvJXpDn8Z59/cRf45mybIb2e+zucAHb+yxr9zU3g
/SFsIeu6YIt+8fFqIUuyNmjRWUa9ehVtaLfG059/wTgVL6Yqy7/GMVdXNZVhvs6jMi+inq4WQ9Sg
NuxbZ2xFblA70Pf4eaRvHgqeB53nwpIVwbbs60ixX2eWFdTlObZ3HDxDFCBi//MQf2zGLPPLEBcv
+Dz1ALyKvDznrUVdB/MrFN0+3yqtsO5BUQYHqfVpPzqxrv/y674b2pYVW1F1igaGfPHIh00aRqES
VOe655BI5FpKo4EikdFjMg45JaPx9miVGZQ3f/7R39xBwWlEphSimLr9xw7UMr0iTNTiTMszZIKY
hbwLMqNeaLVGndNIyZLLI+3vL6FfRr241IkHJ1OXlOI8z7uHUHr4+Td9M/H5dF2niiBkij0Xz62R
d4g5Ko3fpNzFECbLZpXSDY78478xjoVThF0fxZ6/Tv6fVlGrFHLadjRzBv+2FjNdaSa58V5L0i+z
47u5T02MrcS42zIvnzL8N5Zb5kZxtlsNreV7S28sNn6Z/eNqcPEoC8MAlW3zNAvtsuymgNnN8fEW
59hCa+/7276wVj9fr+9+h2HqFrsuiyf58noVid8NdlAU51bpKkSDdnCCO4aHT0TeL0N9N60tVeXn
sJtWZP3iqOjKARpJLa3OqZLdS6pN4uaIt3TsObtZ2jy/1ceU7y6fxaadTeVfq+3FSqiRxF3pOFHP
emYTRKO2S88kyv4D5cfcddSlp0oPfqIeUYBgNF6nYDTJwZ6DiT79/Yv86YsoF7uTKm8LLxr4IhVe
LbMhQwFJfH7/8yDfrVefB7m4vJoQoDOokp89or2GO8NaeNGRq+wAI2DP+/Ng300bzuM8ZIJjkaJf
LP1DKTuNOf6ipLsvqqMDhtNIr38e49vb92mMywVJdmUt9ZLqbJMiMWIuiw695M9j/HXpLx8xJj6Y
d5t6Ga+yr+8wYQm51Y2/tK+HwdmMoi9YRyJ/VLRkqTs4KcZUjN+GHWfeT6OO9/LTKuW0ruK4w1Ce
FcvBJr9K9DunXXv6nUYj0oS/RPj8LxXHb4c0NEtmbTRM7bKc0OVdTqyvxx3D9WcowEydQ0SPBETp
VSC96/mNHv4by5f1acjxBn/6lSKqwPrbDOmL4lzCO2sISv35/n07D00KQrJlM1Xsi0fcS5FRSplT
njVOReYWzBYZWD8P8Wfxjj0IOxybCSLrNna0rz/DsRMp9FlKzhX2uBRtYSCOZnlQaygu1iRX34BY
mSJcYLCNvV8G/+4Z+LwJuXjO3FgSQ67xDPTdVEbNkf8y/3/7/ItnzA4QXrg6n4/SFR66Xv/9g6X4
/P0vJrrutfDtbT4/RRUVIpkV7S/blvEbXj5K7NE40VBLtwGBfr07So8nOUaycS70k1XdY4IU9tFX
3n6eBH9eJ0uWOZtZusHO2rosAQUVr+c+0Hlg55LWTCO1nf48wJ8TeRxAGApN7fHteHGjB8vV3S5v
GKC7r5yFihED0sm/McZYv1J1snJtffyRn55HvY26UPXckqbiIg+xQuP0+mWV+fNu8DM4IbPHs8AU
Xr4XhNs5jS4xREqADzIausskqIS/3PNv78anUS5mbax2WlHD3z7H+kOg7VGY/Xyhvnkr8DMEDVb5
/y7Vxd2QqyLs2N2V55AM+PxMKKfH3I2zRYfuFCixrSQzosB+HnX80K8zmWMU2yLLhn8v7Mu1jEZK
PKiqXZ57GGQS6hO0GWXzyw36ZRBxsRVRGq0jJMsqz162Hww65dNSOf38O/7ciIy/w2JXoHDCpa70
dZo5BOuSUMIz71Omr2YGbB0CFf4/aefVGzfStO1fRIA5nE5StEby2HI4IdaJOWf++u+i93sfj1rE
NKzdk11AC9ZUd3V1dYX7jhlb20WlxL+sq/NHluBf1NEN07rOOP1QAoENDJy8KzmZr8PWl+oIDqZv
fcbyK8YuHGOAEIjCoMOMwUCQtZCn0NJwefVe39MvxNnCBsV5UbTm4jEnWreUca9N8J2HNDyld+Dl
jdq7Ov52WeLamT3bL1sIHGO/GvmHWI7miD450j1ieldtJ1lGyU7Z+kur6GFYmx0LKY3yOMZfgvje
h0josiYyGcJNXbZ61IGSQQhMCOftmFxk5vWyiDXXc75Yy9/PfOhoV5ZbMdx8cs0DjGyNLlkm2fcX
Fc++X3djO/tNhQojOCNbR3l8w+9f+hN01eYVLm52UZiFmg4cGDBomQdi+v/HGwTopkN2i2qDKlYh
lDg01KEySArFn8JDXD6/4fMGDpK70iFsF7a4HtW46wetOcGOBIS1/v6/fV7YXlOfDXce+byqK3vS
i112uCxg1TlauHHN5aJ89QiOfN2Yes2n2VRrtyZt4kUMhP/9YP0Yxnq/tKNelrfqvZbku8fTW3/1
UDObIpm0ImxAyIQJJ6AexzBf81NN52u4F/aZNVxdFrjqvzx0cyz6RV5F5AnsnWVsm/WpT62byYRY
zwCtYjoazm3IKA2ss32SSw7NqgejakFKdXkL6MKhcbrIDzqfhNmQ1HSHuRuzf8izL651c1m3tcO5
lADJrlqUqETbnrPZckD6JRtZp9c9E/KqNv71o5eYw9HpUFraBF6VwazYYSDVNwiYvQzeaAafYlva
arOqx5kQ/aWTKU2lbxVoO04J22EDAz6FqcTuVl5NLxURD6pT+V0dO+2pyh9D/wNNUbTnMXNEC+EM
FE1xZfvXLfAlKRMeUSYJENeMUMcFaZScqMqJIQg5YUszG609MTnPYPXBopMf4KCdMv8YbQu+W3NX
gdj499ZhaNTnXMs0CR0FKzSaQkuMJutOJNQ2jz4DLP/t+8spOLsawiHyzcbk+44RblMQLEf6MS+L
WLtA6VnjgUDs677KnuZ5HTcZ6GMnH97dOQ5AIzC2/I+Sc7R2Xg2LB8hSyvR4vL3URJ0a14qVHE1s
fRPYTL1tdX0DaIVEnRXnhw+i2uJw2WmemPPohxEatFAdT4VZMk01MFF6MzAubj5UskB05Uhpvx+G
JIVhaPMWizzbHCUGDqrM2ulkBz9Abc3/ubwxKyum0f6iWzbXBukb8TTF9tRboTOeVLhDhsOc3bTz
FSyXl6VoK/uPGPIdukM/lKrqL7VI5rSDF20eTzYgpfUyqQGqW/AxLmGaBbs4eSpov217c0un3qYE
4qyAjCYxmU8yT5d/yqrCprmkpglVHLGgW5gqwJ9M8p667ArIXuC3fP82/npZyOqmnQkR7TAxe21Q
YybmwPT5WICQfPn7q8t59n1hOaOeqpEV5BPgNTeQ2zNJaKSS61a2ToJhTHAzWL2RoUL8fWlsv1es
bQQw0mVFZAu1/P3MuuNRmebKZjfC5hq8zKh5uvx9mRaC64RFQgugZmWhulv6i/3+3ezde294YGvG
2XYsv+JMC3tKDGhukukUWXd2qGwtJmwMrp/LuqyvFceUOMHyXmVyCp0mbDUsplPj7gBp1KPDf/u+
oAX9CRrEiRiVRtnCuI5TyQth3Wj//P7FqZ6tkp8CCuBoYB+CmuprB4u5u16iwqoIbmDDJtFBQ7mw
3YYbZGnYwethM1xQ7pn9srX9G1bpTISwSpVRg7ufBdMpqx8oTszV+//2fWGVwtpIwCNCBa/bOv2O
U3f5+2tLRDeqYdMyanARC99XR8pyfQuQkGW/j9XvE4MzcSzp1Vi+ISScNODKYXHyuBtpinq507Vn
B3UQl+opBr9G0U8BE7Z6dR3NtyFQKJf1WTsV1jI7YBKno5Hgp7QG7JsCyoqTNtw1KkSw4GBdlqAt
3lpUhw4sWpio+TmGLlzBtTqPRcCr5BSYxdXEGc/gQo6G/KZz1WujcR6ceGasyfukWcB1AGV/Wf7K
y47uYY0ZA9Xh4IvhH1wubVDRrnDymqWh241v9eA2XUDIICmT6Lq2mo6tEm1aBAOvelSzaJhm0qz6
qTPhd6QRESb6y9osey8u5rkEwTaaue390kHCMOxAkjmMv4LsDSZO7ZwKEcaHqQsmMUzL4EphMsyT
7ZgwyyFglHUnr62TyyuUshfVIZ7BLy3c8X1znC1I2QodqMVkgcCTKLEqAXOmwMz4syManRIrZThn
xXwCDnETAuv04/I+rPkBuk8sUgbEQWjxUoMJnrfWVIkrK0hJs+GYjMbOGyXX75oS50KWv5+5/AiC
Xeady+k0M0BqbHT9Dc74/PvCNrTpBPsZuB0nI7iC95fR5cuLtGas598XjDWddN+Kc64sP82uOhCC
svDZ0p9mqIkvC1pfKPq3KAPyfhF76Azd96sh6adTEs/7AKwZ1/rx1xJIy9EGqGnUsl6nT0LTHhsD
asWqzqABGt87gS+5ul5PvzgO7UmmaTBqQ2+JeCqyLDRSy6gGcpjQylYUwDcwGwA6aVbZYa4B1zV6
eDodBTQ3r7VhGsWrfqrNJrpuxgnsXoiQe4lHW9nCF79J2ELN90vXKflNYX2tu4D3ACRaPNRg4l9e
37XSzgtBwsUajUpWqVo9nIwsZ9D3SY0/QiLEaC90DV/t6b0DKiZIFm+R6tBhQF8nYaF4OVga6dY6
CfpTYjD/CHCAV27L8QqGU4gBva2af4BdpjZKidwV76FT7iPdyAwf4gXvoXgppIau050075+Ymn+9
tARakotvJYxgeG/pZrQJJIgnXnqPZkx8phfyntaueyWH1Gn6mUyPSnqrtbIH/cr5o6NRXRpZuZx4
278UFafN3Fla158G0MiBFZj/3lHRH8t15NJ89zr/0RVJ6CbTOJxiRo1qJ3qoy0CS+1jbEgsDIFIg
x/IqTFCNKSsqs4IoINtlHCjzvWacLlubTIRwluo6SpygQ8TobSIV5PlbR5YpkIkQTpER6yArzogw
YGWP7kbIc2S2u7bXVNwxKZK6BpWEl3sNdWsxeUg5mVeDtYNG6vIiST4v9mSFupOXqsHnh2fXfGiT
v39Fkaz536//HayeXamm3Waj3/F5qwVC+C53thAQXtZgzWWei9BfLpBaBD3jn+xB8Fy3UFluAHuG
du+yENkyCYd7ntvca8J6PEE9McQwzMc//5uA5QecLVSkheAyL+dhwcP8lua/3vD5pd+dng16eUXn
FLal6TYFJ3rBtwFOM/bfkBuhxv1HgqCAblaB2oCyeYrguL0xkv1bFFjeFLxoluTiy/XJJh3e87AZ
TuVcbVXQh2QVqTX3TY/p/wlwhHNWuWnvAvZANOA8pOl2pL0lmLMdU++FK2kIW3ui6Tbj40z4OAwq
iYlfbbb80aim7qQWdxlIBdpns/zROjBkAYBq2rfteGdq3wrz78sBS7SD12W2nO43UUUjC8PUjKqT
X0NwDR6E8qnOwt3iIYHnLQNg/SyJyJVVJXOJ83Lp6TF0sa/QnuKWP0DSomXAT0E1F75TakCj4WFK
7L8eneZZfS5M6IKoXMMPMsMtTyYveNcFGrO4onG96Z8CUGDt0dhetskVz/NCnrCeKeFMF0Z+efLz
9DPsCIPnAWlU7xj+kKVQV/wP+aGlC94x2TyxXh01XuWNqgbZjb6ZfhSSm3JVkbOvC4eLKlzj9zpf
t5wjGBaj9W5ybrTk6vJyLcshvKVf6CD40GbwcrM2kAKj6pCA/Bt9Un/pECh33q9J6bb2qEviPtmq
CT7Jqkc3s0cklh04TodKkRiA7PtLeHDmtJWmqbKZiTeg5oDWhBZL8vtXwgvTZXyFfj5iJEOcgIC3
HV4bzS9OlvslqgB0u62Tb5c3ZU0FRvUIjtVlgMUQ+mzStnciMPjKU3oPLqc1vmGFzj8vlhacmEmi
KStP4Jb1/WcmsSVLtPr7LcYCKNMwWWEvpn22Bd2gaqaiGMVpMh+85tGvbYmANQ/mMhJIGENqgxfv
SwH51Bi9lVJUj4ribowgjAUJMgHVMWjcvV4OkmTk2lFc2gY8hwlEzvnyc870Iemct23IrEPvvlcK
f5sV6a5TT46kvr5iWRZNfUAw0WbFhIhguWmklEHZ5NUp+gXcYQMQrmTZVvRgWhu/b5s0QOD7X+qR
5FpadkBUngromYCAqm/r0dnF4G0OYyJZM0EZyqeENPTALA8vm3MirJmVOp2r+7p/tABTas0U1CB4
kGTZod8/+cx/vRIjXC+T0qNRjBi1r6vHXI0px+W3Q2yFRxuc6KvagEGcznmaVyxjftS9AFfaTWCZ
QSpkaPHh8sld19rm5FJkt0nrvVxh5r3zZia1d1TSr4VzP49A3U6fL8sQdvG3yjwyucB5PINKI9xw
SQ3zdDOp7hEOx/nmA5zmtWSilCcyv1Nc1jMZYitmHzJn2PAUPeqjqx2nlCdn60FNUoDYMTTGk6en
UNgMyTcKrd4h6WsP0vqFxjwBtTl3gcsMWqgQ4tD+BLdVsQ1D410y+8qWUYcvk5H7WwDygPXynH+q
EJwzbyggXGuAjnXU8JCn9MlYlQeTqR28D8N82DijYm/80A23aj+G2zLQ75UFjNLzQD5Mg/c2dGL7
uen0XTNrH5Jqqrdu2H/Px/CxjIaFNyLqIVel4XOKGfxU1Ka4StvaeZ+FvfnQOSBrZD0dQbbagD4K
UOVNOBnHVs+MjZKbHvxmuQraKMwbsQrMmeVizWmkARQ19V+dnhrRNBrpTnfpjA6YPdww8WLukphW
rUYF7N/ItXaX6bSYzGo0b13oIIF/iu79PMn3fjB8Dxx+VuCQGYzG99bQW9RjzXeF2XyCeOouKZjz
MAA+ZbpPg/lDM+j1nCGMKN3wWLmgkJVm+GRb9tc6gXJKH5zhWh0jgPU8G67ExP6HVXvWsvK2Kjgj
aTFdZ1HkL9zK37QweTeA3w8NIPEGaNnNjylsNbhwy+HRmln3TGnKK9tsl9+0YPIHU/QxRPvNPACX
1VA92VjjoF5Vc9nueyOGqZWrYQu3EAiXeg3MUKCBz+wqLaDMFlxIdjbcwUoH9JYN+ps3AZWqJU8M
h8IJEaQPngrkVpxNUHZZ+vvEBhM8ij7GmQaWoqXP1wpQAtvCGsGfbDSwxlUIMZVuPLJHkOo0ET89
SvfdkPjwvQGrGVfJU5aO8S5SnOc06qDEm/NfRWT84n/+XMUdGPqz+mPi3X1rzrBJdZmnXCW5Yu28
sGoebK+2Nn6DNkWigXrrt6CvRy0EM5HnbyOwwrdVlcNbqvufc519zElPArPoj1CXAMbFCDiQzY65
D6nzbkcmGTdF1373+oJ9UyN/Wy2898kMH/FsTBSFkpT2cRseHMV0rsYerE43mwiX5uZr1LoFkIkA
388OGwILOtB+oXlMXQZmlM54B/kEvs4aSflPTrUzjRLyjRqCZDgjp3sjoyNdC+HkiMCZc/vsKRs8
mG+V+dEqSm3X4L4eaBZ6dBUFdXUgEv2yAbcvAZywS8mQZ5R3SMc6H9x++uC5nHIn6D81jgMnXkS5
NC1LOPgiU9v5apTDe68HexAlYZX26YCDiBRuNLxx0DgHtQSqUY/zcnfZQy5O/5X3YkiVLjUDXAvx
7hkja6yzXvGOoQFRq95UG/zoXWtrj5EPd00YGB/bvL++LFQIev51y0xdAmxDzMOz6qXrL7GrpE9b
/6h/hTVENjAo+7r+8uu14c0F44L+EcJsyL7indVJXoWrEjxbpUuRQiHtPC8lBKnbTDaJoaMfTR7w
hcZjFsMD+PeLROnYprZGDvNVXc11hhhoy84Hpy772ZXhvo4jiR5rV/DylgYMjDvyFZZAa+BiUmPw
jw3n3IalmPcbkJ2yR/SqGCahbSYJwOMR518ZCfXjrIBrV4PvTYEYOrHiQzpP+zcs2JkYIb6J46FP
p372jrNzjCCeSJxacliEWPq33dIU+D9FhHCizYzB7SYkaNmxGG6g5YP4D0RdvZFEhGtxy5kgV3jV
WI3lKbOCoK66t2FLLEJjM5e/yK9JjGxNI0ZVKEguiBgMTr605NQMIyYjbPdILA9p9vyBbvN/tH58
bmF/ySrj/eUtkukliJvtVqmjZvKORaSezNbbEwO+y7Jjb02Sh9uqzTGGZVB+Y8JVjN+5GlvdSUfv
CN9RET8SagEl/AZl2KXfsEKaLb6s9CAMy0rVvaOfmNtA/5zAYe8WMYj+soGItRBzaaFzwM0i8eYu
yp49qux+CulwC7yjUXzIVLidQM3U79vhV6p8DqgOwNZzWTWZQCE2n3ikBFWEwAhizmSA57L4EsZM
GtgPetFsveI5CiUvujVLPNdReATZA8zy9YTICvrVhEY+NXtmHBMw2uxg+W95clmMggLRotI0YwvP
u8mOTZX9848TzbdK/CGgzVcFKfDyMq6aOwMOlLnoKVA9wSNBnm0YWeR7R7XttnQwbKryawDzigv1
wWVJazfSch9RbqY+CLbQSwvRlD5RDBVJZa1udIhpukpyoMSk72/nRxFHd0BH+j3+/1KEGiT+YASD
fbSU7J3Sx1SSjWNemVeZa3+oK3M7z94ni3+H4QxTLYnnyyqunGgSCwCVuHSbEfEKvkNJhsDSosw+
1g6Mn5WmZdtoAgbZdnpZ19nKviHKVX/nlGg3EWwxIVDsiiixj7byCVjdYHCIZu1rbe6vLuu0KgiV
LOZgQGARA4nUBhMlcmv7WIzpZzsHgTnlUqn1CDADWavb6vqxeksmCGQ8sXXLh9RgUKfWPhJXblNc
vamo7wobiPLLOq2YokfPJMkMNOKNKuyTWk4xBRDfPk5erl3nWQRpKdGSJIRcXTkcOx0twNoCyvjS
Gge1Sppi0u1jE7cw98E9qiRbT/k+VLLRm7V1A4BHo7OOmZFXpadu8lwqwKF9DGKdXAVTDwY81YeW
+V+JNfxb+BaicU4YCCHE4hqt+4KjN7wuUSNrsI616xdPRQRt8dDEFKRGH3z9AIxp98EI4bM0i0B/
ahzvO2zC1TYeZuc5SpKx2qi+BmKx3YQbCn5wbKaZBmh5lCbw+xbdzah2gIk3WXVIshhaFiuHlYs+
GX/DgKIGOHth7eDjrDaV6YPxrdXGg0f+56F0Kh1C8tjc2VrgXNehGt94g6rAmWsoV5ajWAdd4Zdk
DYP1JkCHWydXx+/hmMWPgUKArPvA1+cB5A1tCV626k7Wwdfb8OgXbQJ+O5w2k6eEV36G8CCboapT
geHzlHK8afVAB8tegdyA5pL0yxLnbUGz1t/pfgVhBmENRD1jcgtHfXjn04z2uaUasKWN0N2WMcQ+
0HPCoW3F7h3TFxksU6pX3OWQH9wbXm995CKInqqizL+nSdPBbZYBAT6N8KZkkwfFZRhhXtN0b+ow
2qR2227z0bUPgzFYQEaX/gfFrOe7MGmg0GUvbl0NGmFacxxSFSRk9Gma4e6qkp0FdMKVnwwxFEVD
/+Q5lDLHKW2u0hy2Il/L/d2IcewGxYBXKzLJx43w6CSNAd1JZUBp2kJ92putvkudafleaN6CJjJ+
HUY4aTMXCgHC7ei2AHv7neMDuD2p8Xhlj0m4hc+1uOlLJvirGhcwMqhxZZVG/KHhOdMDxk5xfpx7
7aM5qL4koFhuuleGDbg6D6YFjVNsnCmdPk/71raOYeft8vSjBRFZn9OmBnJ7OXzrUk/ihVYiGBoO
/ghc/MdZyGSEFml117KOfX2ssy+j8S33IZ6+townF5jxRNqpvOYmzgUKdwZWFbidgsBsvg76HVkQ
yz5c9qxrPo9alsUbijD81dxaVIVV25m+cxx+jRAxwvPRVwoI6xIxa5oAVwSGMxn8Zb9eLl0S6MY8
2qNz7I0fmm/snRmYPFtWGxJhfZZ4wqM/DsgHVFqKui/FjHpHrAHAwTGo7HKv10MKqXpRb4NR/z52
nXnn+YbxKTXtGMB4BUbfCtIoGHjzwwxLxs5Ks/ABPjvrw+VFXtXeBj9xgY3FBwuRoTXASzv6LLLF
3IwK7BREim0gCaZWhTgab2+6fl+jXZSJleZjgu6NVgOmr+rptW7Y8d4AtE4i6jcchHj0CHVBQtBI
WVAyebnOAVnnJJzBu3fbInrqqobwWmsySEJgCZw9MwZzHwXbPO42RUM1pbBi2A+KvtzMo1sAqc9A
1xwV0SGYGhVGwdbeFHWs7TXf6mCST9SbKcwg/DQZY0jD2do5ZCt2Abm766Lk813h2XeB3dhXVjql
V6BUhu+jOSz3Nlg2sC/0xV7NWmsmbl24Zs0BWKcxxwnGpvfQwqtzY0SQPJvqaO6NFnYCpnun7ZAq
0a7AfiVtcGtbYxp0wWH4S0u98PRWulSJg6a3jqX9s0t3Qbvzqp+XTWwtQjoXIURIZZm2xsi9c7Tu
GxgQI/grLwtYTqi45dREGQkApQ3cu0XHM+c3xH4HC0hqHWMn+NkHkIP6BWDOVtKDsVdNnxeis7+X
eGZkIko1pW9jSn3NPTpFACKlRarXhvGWdoArsMKYDCxlDn5tnxZ8WWbfF5QNsdDYgJOlpLAaHxXH
fDeVxXMTtR8GI5NBvMvkCG84amVJxtPNPZbWj4kO0zgDk042EyoTIpxR3UvdKCdqPjbls57eNVa8
L+E3urxHa2Z3tmK6YNlOOwU0MKBJUD138DXRsiWxO7Er91+f/mdTxDdaZWoThNXLYhWkXaP8Q2or
G91sHlwFyhmYCp/QtKLIYF6noykzidX7cUHaY0Ce2SYxem58PZ6qsHWPnX2nwGCZxc0OiNY9XPcy
RZcjKp4wC6xM3MQyvCGOpFpjmCepMri0m/g7P69uLQJnD152O/RO5FR3jRF/pRfmoXUdLtDo5vJW
rtkLIQChwDKy8KqBtlVzoy/TdNnKraJuTepw798iAUBERmCYI341I1/lmpMrpXtstYcJtIEsfh/M
slmfNYskyGDYh2iDzi4h0lD9Vu0dn3Rt7VNQO7SyJl1xev23PZ4LEA6vpXhlDQ+nc2y7qwgLzFwo
cMwvHenUwbseIDnurHf2cNWOMCy9IVvsnQsXDrUPidAQqGjX6J/VMd5MrgFz3T925267oJI44FWL
+LOU4qDt3KqRrk0qwprsHnyD+7ktdw5kq5fNYvWEU5NwCM14qb4aLa+y0Oz1MIbsekyOVTXduWVC
jzXF4ixUYYYyjM/5lD63tf891t0fl6XraxfbkldwljyGbYgnPHRUv7G0wjlSvauor2W8NqthSm+G
uK+v7KqMoPaurVPTtsZDE/KyBIJVO+g+jGMKPC5NzwMpT/p+FwV+eO2knnplgW+/qTKw7a2ubA/A
A1X7POHtWqnqc+g47U3m05sQhWQKG3ei/X7QM9loze8BINGh2BThmJFmVpBhqpdXdu42qslkuHPU
k3Y3db/8NqK4q3v5RjOiGT5pXb32yLZAkKbahzLTYag1J+9dMSvDk6YQQBZO1MEtEKq/0tlRvkxD
Hx0Stc2WnuLM+BwszNFmZMNOPxbTsWuCYReZDnRoulkW28j163emO8UbN7W8fQfvU6lUxj3YqN0u
tafq2av/bmz738NJCpZQiFCLGtRLlce4beY69ijWzBT9rW5vG5Ik0ap/OZOw/P0sDopaM58sjVi+
TtJd6Hc7ysCy8HrlImBckNS8qS25SeGQd2bcp6mvO0cftDRgs28R+XjZ6tfP3B8ZYkhaDhrk5B29
jQU0I6kHGBIx9Lem4j/KPj+aWrwfR+U2hwhvDqMvl6WvOpYz4UKwaraml8U9Co6Ab6QRDwWq6y4l
88ti1u7us3X09JdbNVeTz5AcOlJ36uGxbR+KihYRSQi06j9ITfKqJVqlffmlFKcJiRmrnAjhuZjL
HfAIzhKt5rtYcn2uWt6ZoEXdM8sD5tnuuyFzj7O5NcjxuPvLyyX7vnBzhrXd9FHL9z93UwGVtwzZ
dO37AL/QtkllmOS0cDZ9d3Y0O6FzXKt9OLE9iAmVN9RgQPRgJJIsLoGGWHvUzDE0KCo4x7zZqdn7
4HObv2EXeGVT5dGX8rb4DmKmMwgh9+BSjPWNXYAToPS6zHJXl4qCyO8xXnA9hAPSVB3VWmqsx6bP
r2eDWTt79/eb7Rg8csh2U/0QEZf1JIz0LPGIqoPiYDT/+IH7htO3BGA8F0l5vBrSUSvaTwBp946B
ek170rby822c3JZWKqnyrS7WH0G/Xd3ZuaBRTEn6lirfFLwjwNxMw883rBUFvd8dtTCRCIZbgRvu
5kXiHR11ejQC/3Fqnac3iKCNnfQUsESvule8xp4CzerdYwhxZgM1+vTrvwkQfCFDqfQlBTwuymxL
i10lcYJrHn3J7lEopDRJz+lL3xTOdHtlPgkhMje+8sO1r3QZP8KanwWZlAE5sNFYKsHP+qU2aDZz
+8ekglI6DMMEhiev2fKSTrdD55TXjp5oktt+8aliCLXMZlIfpHJCifqlXl2qT+EU8visjeciABLZ
uiv6u0K2/b/xFF7J4TFuuQtCAaW0l3KCtrWSLm28o1fUT34Uf3Ms5blKf8yW+VxHTN9QUoMF9Khr
NJ2qEbWO9lhWGU220UZT6qPuG5+jEuThdN4RGn0e3HhfWcq2Nci7MVN4Xyr6J6WMT2Q33hCtsEBM
INkAmwCo9PKn23bbxfS7eUdlOqjm4+RKjsZqUtclyQ9YF+0Kr5qW1FIrWz1kbfJsW2sk6TameUPJ
IjFPprGrvqjFAfbNNtpSIJlbyVzSmnM5F778/cy58NCb6tJovWNczNU3r2rTQxVDzHn5dK7Z9rkU
wbYz04oazUBFi0mxbnY2WvdIghX+4WdtkgRfgkaMu/ESOOtCFzRifLsjjsmqU2389BVl5+bh7rI2
MgmCNm3rzWMAgdipVQ7l5G/aURZKCOv1SgchFMoGt4CyEx2Smtn06MCjW62v6NF17E+XdREc27+S
yKdz4TOvRdLi5f43rgLZtx9UJ2s8ue27yud1f3VZxJIwODv7oggxzzkqfUVampGpurlpm3BrKR9T
r9vAqbWNq0dCnb87sP/KY1Sa6W/eva9wBNSit5PZ0ZkAMnazdmW0b9n+P98XnxZRqzPcUvP91H3H
AYWE+/J6CT5Z/P2eEByFfVRrdmCWp7BdUIh0d5ck91kveSHJpAgXZhD2xRBEBlK4MMMbU9/5LZ3T
ksqATIpwvyS6UqWdiy6MhDwpsQMslLNvzXrnl7HkKls9lWfbsvz9zJMB1FX9u2y0fTYggbUSs5Kp
Ipz6SLEbszBYsLm5pdlfqW4DZTPLzqNMi+VXnGnh++T3KhUpTnCV0Yr7l+1Vr4xr8Txn3+8KkiJ5
wPhal3vdLvEj9XpUBm+jml6/hezFPFw25lVPdrYri3M4k1c35Wz3GfokkGir9zo8aOoB7qLYkHgZ
8Rp9pZngyQrwAw0j41hOMS/+0frSzuq+dSpnB3chSFut+zR0+ZWrzPuKxFCK5pVS3A99oPN6diS3
0GVrAQ74pd5xAaxHnLPORbYP823b3CdfWhkUweXF1cRn1FxlkZomnC6/07Sd2cf1laXSW+JG7rjp
PIuuECijJAu9bqFM3RLNa8DcLz/qbEe1kAasofIQWh+S4qDI0LLFprn/v5F/BAgmE4Sanqi5zfxg
pD050FXrjfGBzsNrxfQO/WjdDminh95h1uqrynM/XLbY9Z37I16wo1lN5mmyuK6K7t4hrZIRfIFM
vaWCLnlBrm/f/ySJeOd5aAy2VSNpNp9pwinUxzy8LoI7KdXF6iXPhv3/LROzBp7j113Xs6K9vksq
0EY32PzlVVu95M9ECNcJrAtuF5TMYetmsRm9X+nwOVLfmeV9WFp3bSi5VmQrJ1wrKjQIZqYgLQyH
j5nSblVeS0oX3DRJsa9VKQmvxObt5e9nNh/obluCFcCUuXdvNA/631Z1RJsXsy6dqg6OtixfTicS
qa+K9u5GcnBlB0ucmy1BmYyoNBIY6clGbeFML7/r5cci/Ce1rihnbcLwwc8fhmbcXTYOyZGyBZfh
NEGf9gb212hXTXtQvY+5v086yVWzauUWoLp0yYDqIGL6KalRznk7s0lOs42emDvdSvRYjv6rSPZM
gqCH61t6nAVcMVZ943XXZrG1yg+JcqjCfaDdTY1k1GTV6s7ECY7QYOyxs52Bu9PeTCWNSxL/I/u+
4OnKNAnKyGbBquTqUyu7JySLJU6ZA9SXqJPGYoVcTYzIPEbBTz/aOMV9sH0LKuDSD/V/e28IMXPq
RD1dD6hi6eFmTINNKHmlS4zLEPxblQKqbXdTeVLSQxecLPU49jeXT4lkO0S8uyRlhjLuWLCinjbv
+/gvm8H/9TEWlSMb3kj7FZlTqWfxOHlEC0Z9HRofS/Xpr6vTr2QsOp45SmssPINOHa60+nqKHwfr
+i1r9EcHIQjvtazp8oLv0wpr0bwpI/FZ3+Y/31882dnvb2CiIQBgjbTmKVFuje5XHsu6y2QyBC/i
eODMuMmyRsF+CK4HcMBluel1U3JwgoBL0ikvWOusjWnhlQvqi5lvrJge40KG7LGuxR8RwhVsAnwy
xC6Jg1J93/afu6LY1LJqp0yGYE25o4WDkxEgNcFnu9gq9l3y91TzCwjnHzWWn3C24XqXx0kOJN2p
rpudGd76jbu1vTc5jz9CBKuaqhxi5d9JFm+TVvsh276BvBc9aMG0lpIqzS2CUWVDqYy8gPDltEw7
k7O1O8nU/ppNmdS1QKIB/ZGGpZcrNTpZUXbxiIsN97CUq84bYrrz7ws2yy5NBkRgXN/xT9AdNlH/
njKE1dCA4Eu8yFo8ci5KsN2K8doxcvvyBCFCntNQfdCdfVZ/uuyrliUXo4VzKYL16vMQJlrH9a0r
n6rpKs4A9z5E2m6W0fTJ1BFsuK+KXh+yhp1p6m9aad5WVX1ItdAE5HH8eFmptTj/XCnBlB2ns7Ki
RSmr2BBz+8ntPO71cTeoj64ukSXTS7BpbQwA2uvRS9N3UwSW9fU8vktktCPL6lzaJiHKyju1oQ8T
u4Omgx5pYyLJKnkcrStC39nC1gVtrhBoaZU6eomLx29766EY1Q+aO1yFQb3PlFjG3SyRJWYni84P
Rm2JhOqb4FoFXoImKslgwron+J86YoJSyadZzzpyG252pbUPrik5nrLvC54AkMii6mK+H/AWUqt/
XCuUbIhMguAA5rEduzhEgnMy5o325fIZkX19+fvZndKBxA8qHrFiBtVLs89lgZxsi4Xz3mVBEtgB
5tSp10r3bCePdfktCiWVofVz8WeXl19xpoUV2l2s2yq7UDxmybMavVf6/X9bKOGAR5PjAF3M0Run
Q2Bsh9Plz6+mBGm4+79zJ86SuumoV46/bHOQ7qo42gXJc0g/cl7eKdmjOWYH4KeZj/pmjre9/i70
fnqVjKBJZgzC2S8aSA+dgPPYgbfXBge1lmh52RpAC325T0FZdkawvEx07Wk0r6MMRuejFj9fXsvL
agBa/lKKTxhGSxxSDJ5wxrUxSW5/2feFM6/Z0ZDWJY8fvdpCkJ6Wf9dE8fthYhq0y9LE5FDtFn6/
UTW9qlQ1b+kyPpJ3+6rHzeENS3QmQlChiDR9sg2uq6Z+bLtnNdU2/02A4LXqsWH8iFU61VpNtRxj
lYE1r+7CmQrL38/O/Oy2Q9uPqJCNO23edDLwvFVbhW+a+XFgzlSxx6HXYtpk4fgEGnIb15vUvtKU
fTpIwu11Lf5IWX7FmRa64jbR0HDk/h9p17XjtrItv4gAc3glKY00yR5K8oz9Qtjb3gzdzJlff6vn
AueITUIN+QDzNgCXOq9Qq0qnmV90g0stUY1RNBDu5nL6POnjEBMVRSM4hc76gPKG9TQN324v+eYl
DJeB0czgj9dWyrOqHtRSQ07A/DDgFPclaz2SBRvrthWw6i0nrCAyTcIZV73sIFvjzuE7AKy3B7K5
Jv8ZyIo+PrP6kIJJFn7jP2iNa//8b1/njl5oSfY4Tgjb2yhAqwQRXLGiH88fPKnWKzXHKkjWQ64d
hNmrzd10NTnM/tWGDVtNBQgGGzY3H+x98f0Nnay3J0i0wuz/Vxaiss8qk9WswSU1pa8o9Raid2h7
kiDgbKENED1G3CZCmzxquwYGgbI1gfahqMKw/ZrjDNiOrslozuMc9Qp+Z0ZJxdwe3e2q3+bwlJiv
Q6zsG/29aiU/NkCIZTyS8LlEG3fqPIMR92/m8eo3cK85JJMq2vQl8k8MJbc3mw/gP24v1dY82gAt
4p0yVfR5ci9VnoZtbvRDBjZI5eDQ3NcbwWnZ2gzXFrjTUoQzegC6Hk1Z2r9R8apXRw3EcbdHsdrS
NpJo0FlEzwPoBlbAMgP47qGfmuISO4l9bNSsP3YF8sxW2v2Rq1xUnFdWcemnPbT5wirwpPz7PhJL
lmkxF5emslzaP/SW5c/ZPs8av8sOXfPcUQ2absRrJjS5tySQyvZZSfJnnZRuaKleGcanJhE92VvT
AGQd8DVoOgLlAX9z0G6epLKvLuAjczWz3YE3pWjVhxQ0dbcnfJVtwARcW+LukKmEfLZVj9WFdJgA
rfD66TA5lwRaj2YqKEysNhBni7tN0E1BqgpF4IsZhTvW6YTtuhuE0hGbZtBvjmIONBxW+va40jMD
m6a6pPpvzeqP0yz5eSFqw1ydNwwGSlzYo+gl0VYcKZAAkUEBO5WXoaVf+zl7DFPHv702IhPcgRsa
B6AOfSgvZFT+JZJ9ILQ5320CPW0MxGto0Eb6lDe8uuD1qQccMsvLS0tkr3y3c5E498ZOXhhg/78y
gOKBqkhpUV7UFIi3/LEziv04ODtD9NhunOSFIc61ilBAgIgDKS9KLH1VnNYlUfs4F0eQPILKofVL
jQZ3z53N0ImABQIwjgah5dAqo7BAlTgUF23Oj3Hokk4WRDcbO5lRntsgcwOlsM5fA1ZWKsZUx+Vl
kpodlXTTzxojROs4ERja2GlMzwyccZAyBTaDmzxbsqM4DWEol1Q8wb/Gu31r9FuZTLtU/xSX4hkI
rF4zdMBhi0vX/pjiatc7IqXhjY0GCxBMY2RCaHbmrswWWPcC4lXFxUAkK7+5vpJ8u73eGzsMFtCf
g2DDXAtRU0PvyVjIxSUxMk+vBtdM/smN5qmlo6cMkP8MRRmbrfW/tshdAMbcxUBAw+LsDF6rB618
tvpa8AJsThzTFcQeY60P3AnNQFUM3bwO21gmx1aT291o5uluAJEI2nqFNHhbY4KAEro1QSatr/qC
skYZy2Gm5JJQgEYTcJ6ZgaaIAq2tDQ13EodThuzNquFF6kCT6oROeokhqe0XxfH2VhB9nlsY8NHN
HbiW04tj1PEXdHqoR8sUJuzWU/VJvI2eGkbovhL9radMlcD4Hl9a8DRIcb4bRsd3enl/ezBrMyAz
Axk2JIwtC20p7P9XV3StjQV4yMb2ArUPP9UO0mh5pBORo6+nDOcfMDKbCRpCbJC7Yhoz62Yzgmc3
TZHX+XEkqo+uPRnQEyigIQSVBDp3eCxMbxVdN8xSeXEmfW8M3wr6nOqQK51/WMP32zO2MZaFKe7I
jENStnVplZfMdJ3MrUSELZvfx7Iz1jxUzPj2ikijkMUG/BXkwuHg2pJJ3abO7z73JlYc0AdERXj7
+TZY7Kd0asGWd2ljX0Y3fX0YI88W3S4bQ2Gt+/Bk0UEPQjvukWziuVaSYY4vADaGLwnVh51hJ6Ug
6by2glMOykZWX2SlTG4L67mR9SN4NM9KV+76r1Gj7+5d8aUBbsVNLe36OqrtczOCK7sF1kpQJmUf
WJSTELZdj4A7HrUGZVa4x/Z5LBofiBGXur0E1fdBhORdn3b2PsI7VhRHMdE2tDztCQEzXV7a2SWf
nqYchM3ahNysev+KLM1w4SgUwYoJtC/ZRX2oYsYoI1IwXC85oFpQJGCMqtjGOvfea5Mqz/XgkAsa
01z70MuDe3vJNyYKBlj6DPsXngu/5EYYEq2TyMWgX/r+I1V+JN3pton1ouM2VOC2mmhvslfRZ94o
RUbAzY61aH3D8Arda+Nd6RDBUd+Yq4Ud7rlKlZBOTgQ7oeG45c8kFdGBiAxwi2ETqylBbEYu5YjI
btQ9Jbm3eAjRe9auDxQShGqRiV9uWxJV2qT05nCG+jGCO9+eRUyUq/WGBYORjGjsOkSX7NJCZjvF
aNNhPOud30Z+ZO2G+uH2eq+maWmCP3uIGNLcTGFCQQXpi0O+3v78ajtxn+fOXNqGVmQP+HyoPILW
IAWHX/lYiC6QzUHgitWZbC+YrribihokM9MJVpJHSabuAF69+4fBwimU4HBTrQRHRnlumkSb+/P0
1pvHPryE03sXC/bTerWhBIIEOTvYuEL42jpNkqmtUeg7JSCccCK1cW20s3pqXQlCq8822MXNjjcJ
YSJSOVBIZIq3y32VNtVQm3WmAo7wh4QQsbQV34ZOxaA/lvFLD6pDHbSSwGrayd5sg+TvRor5BEOf
g+YmNhNX7t0IfYKxJ7166qnstlPvNzH1x2ryb6/aeltgmIz2DBzsmE4ehlgBVS/H1aSejHe5P8gi
YnPR59n/r0YxD4o+0BKf14YRUO2HuBU10rLzvVonbAdGRIYUJA+FMiqpse3KwAAGuhuGAodndqc0
qBVgjp9yENOWQij/5i68ssnlpsscnHs5yPlORv/UyI/1/GLFx79YF0R1GBjjkOGHhW7AqitiFRu9
cXs49rNg3deXDvSgcFTximk4rvy1CUXFMCrhaJ6mbNdWBzBqVQdLBLzYmCcQJCDZhiEw9W7uDOmh
pMWJlusnqR6OidQ/J9r4UlXz/vZcsc9wWwDU0Wj8h0eMhnPeWSXgWm0VudZPM0jwWjRxgOXZzp/r
LpigdXbb1saGBsRAAZkBjiVaYrghVe2c506uGacCMim1+jZWd78GWBAdZAyIfpnUEbe35pqldcPY
PDXx29DPbvGjBnywFJE4bowDV6iGxnMdQu7gC1oeTMgXWVZBJePUO+Cl9TTBKESf50ZBVKdC/hCf
b+Q3Q0ZWb763wu+oKO8j+8W0DtfCDHXlJLUchsbJBAPwb4uIauMbW5clpdAIBzlhOHnc/BAn7MEo
Q80TMHU1RFVYy5VjCV6zjVkCByE7iOiRZyuxXAQnm0kpFaN5kvvedaDEEv2+e7eimR2hIsqNMooz
7AdcXb+TmifKOFTWSVf2Xezr9OHu7yNmhzchOw4TaOOcr1yVBy1GyumUocUD5a1durvXgGaDkBNU
KkhzstVYDsDsnAoSBYZz0kK/yb2KCmob6xVYfH/l2oV4myjC35OsPLV/aCG4mda3rOYw9AM7x+DB
0Lj5z52hsVpTCU9DlkC3TEG3TfdqQeNJhANcb9elIW4n6TX0qUwVhtJoVzxK407EWb41ErDRaioI
HTT4RJyBUYVwVFRRYB+cHPoN3039EvWuAr2guxccSmRIcYC7DEeDP3ctunqVVC+jM2iB8vAp1gWx
28aC4/so/oAtFuPh+dFoCZBYAzbXMxJZpD+kIq3ire/DkbKgqQGfarVh7QGTVGhJdJaGPDDa8ZEo
xd0ADogVXtngN22ed1bUDLAx1aBWyfYkcR1LtHXXAwEuGkE6KFBwsOECL08eKK0cKQf976n1gfxt
RRt2lZVH6H/9ebbfrm4mTU3yGJkO+zSR3aCOnpbJnta9tprlhZriRffHcLAHV0RjDGRrd7qNkrIC
s5EDlKkNf93ZC67y9QFcfp8bj+nMtMnLEOOZXa3yw+5Fvv/JW5rgniRjopmmEJhQzb0EYrM7aTuY
CwXIEQSuECBCFIaHIoTz2ESzRaSTOo9egaYCUhxsdKyEr04Y3Qva4mxxqY0xIbQeJ9iymwCJTAfQ
33vvEbShIzMAlhvGQqRzQXVo9ZZTSkZ4sr+lEIOR47tV2+FwIkAEUzu6OQDq5HIncqT3IA9qw1Pz
WOjObtaG3e0RbJyQhQHu7aizsWrqsAlPSkoeos56LPq9kfm16ptqewg1EfPbxg5e2OMOvCmNlJoE
A6KG/Dsm3SGJs8NE6Z/bw9q4VyAIxISudIUpY3MHpRurvE4yDCulb1rxbAoSspufB2kaghrsZAQe
y3slzSBFp0hleIqb7zmaxvP2LzYWcC5QigURGBwrbmMNidJUpp2Hp7oHZmdfqXc7tp96SYBNIoW5
zmclejd1ZuMYJ632e8Wj1L89/1vLjDCJZZFNxgzN/f4CMmyN1ptgGyqyY61V73Qo9wDUCe7DrXW4
NsMf8Lguhg6x4QmNVvI/sqjlTTQK7vQxCUBo8Dj6KYdYfJUQb7ZSrypLgTeyaQZ97rgWbVTy+OJU
S1OSFmlqnKJ0/iUT56VBT0qbpne70Yy1DplSCLAiicEX2fqy7axqIOZJ6VuvKfYDtf5m1cHGjMLR
pz4Wd+rKUklKMP9gV82zP2a1bzn+JLpBNtf8ygj3QOlyhjpRDyMjcVxjeMuSe+tFLMi/MsBFlRAq
sUkUwUA3ZQDyp+5feAkLA9ztAR1X9A2waYLsse+8WM798QwTS2b6NaimIg/LNtyV2yMXNNXj0NJO
WjEfh0TazaUg8t7YsgsL3Eqret+F8Ly0Uyi9T82upgfBVtpYZdysGoQZoCmuAOCyHAIyM6Uqt4l5
isLxKFkhQBR/cccayE0gwAeQDp2O3EZSmwRK3XJonsr4Wf+i9/e/EYAO4vGB+h0SqzwAOjObcOzV
3DwN6Tew42vvt2/YrQkCsghJagCMmJewnKC4UIp86LCJUG7UfiTTr9ufZwu4zHaB3Bn+hsPgLM7K
8Yg0J6NzKUkn80c6Dx5yn14JccDCEdWAP6kmeUsgiET8bdhQqefjjEKx6DwbnQRqlnknD7s8f5Kr
12R8SBTiQYNHNhLI+QkS7xv7F/A/YABB6mYZyPEvZ29Wa3RukNk5DdF7ZRo7vSwPNLo7CgSg6coI
t0SRJs9pxIzkxpdiT+3733AcDcQaEHlXtNX+nTRZiucUn0ce8ctE9I/Ikn7evQuQ8DaQvYA6CkJl
tgmvLpK0lhyjnGl4cipf61zpz2Q9JCIUIDtn3AYACgBoFqBMLMZXuDRCIOQ8J13onGb0e1vOL9MM
QnrUvqWKCO69sersrIBgiOnpgJtyaUk2k7YG3hXxQD891AjPoKu1zxr14fasrY8m4/PEvYVkGyDl
Fnf9as0Y13o4tefYbNxgkEVKaFvfh/gp0t2AGKL5k7sbR6gbzSDRbc+59juDdNQ/9/98gxH1YhAQ
HfiERV8tege5rnEEEfrZGb9CvFwp/sfvcz8/LOdCq6F1dQYHvHUpv93765lSL5t3/H6EZNzLNIBH
cR5DJ7pM8rE29s3dzoEFVT3kUfGqAnzJz72ThcD2WEl97g+Wme2c+k71XMTHn14/nH8dukRrcJo6
hUikZ9UZ+HEn3snh3bnI5fc5l7mVIzPUDVqBY4a8gE4/rwQG1ocMMw9aACQCkTdH/nx5yLSwHuuh
aMtzGc0/2m7ynB5I+Db+cXud1w8UXgt2+wEpiJwCHxnHQK7LeQ/MczN8J7rmTRIqMgAXZJWoiLU+
bp/vkmmBDM0BFoq7BJ26jgejbHGce1CDuZWoz0D0fe66SJpeSrQW39ciqM65ye/bEyX6PHcgRsPu
LDo07VmCupTxYzJEQNQNA4DuQakLDzgAdjwgzRyasgptuT1neezWR2UQVUm2DMAzQOvK54ngU0ZF
3uvJPDX0nGYf7S7vv989QZDRQAkG9REssMbN/2zakMUsy/Tc2X7T7kRh18Z5WHyem/8Esou2VeDz
PjV+VMe8+x9/Pveo0azRQiDB0rMKIpOfpR3vb0/P1u83HLhK0LWFTrzKXRjTBLXwWSLpmcY7fXpQ
wt2oCsL4dRIKADfoBOF8yUyKjnsROgeCibOcpsC3naEK6LV17LUpcWuI9kTlP0JZ5Y0NBQAlcMa4
pEB5zwfcel/Qerbj9CwPspvHx7o/356ztQEHjCkoRiMGQtWTh08OkEDSDYh6nnvyFrp6e3f0tfw8
M3/1QkNyqAyB3svPEdg/DDDTFUrr9q0hWHnRKLiDgQPfFMhY5OfKhYzULOK8ZRt/6fctR8EdjBn6
mwiS8HmqQxNN/ybtpu4DoFf37rVghW4kuqAQpaDIupwswARBy5DQ8VwXpWvRxBUxCm1MEyseoj8R
ecY1JKmg0FXq1LE7m57evVH17ijikyUc9U94BEhLcKvQSLNm95k8nJXkucgcL47y+9eZBSoAgcj4
qSsQEmok9TQ1znROksfoIXbujlNA0n71eS6fEqdjFEc9Pq+a7112Nne313d9P8ENA2kEmhSgOAaH
eLm+dTlVkmEW8hk1/NGnWS7tkEOzIZDS1kLWS36tUR1WgZYE3BZax4hauJtKp4jpskqbz5Vy/Erv
ZM6HrjG+Du8OYvZIB8K5WQ7FVKZhTstqPtvZBNUBM7GfUUcxjhWpoahESSgSE18Ph2nlgDuEFe7B
4MbNXWdbMzoVkiGIPwp7F4ngbfwJh8O0+Dz3dMSAkKdpjc9rk+Mm7Yeq+0qxj0UlJdEouGkjclwr
kQEzvQ4AnTs7gh0m+j77/9V1i3gDYvEJvp87UIGYnhoqCCr4LYx5AsoXZ4+J2CHK5naVEhJodo1D
HyjVWXF8W8Yhf7t9SjbGcG2Cz7JEWiyRGnnTQFHduvLiO0PezxGgBgZ8HDuGvA+YOlpXES3rg05+
ACjKERVyt34+ABIohTAEAgCgyyXopFopWkh/BUidgu4sde+fHkA/PvvbNJwGhVsBNUqorYEYP0jV
0U0c4mb/3J5/5oVdP3aYIBSLEKvj4deB7OL2aJv0TWI4YxMY5VEKHzXZDe0j3joinW8b2pgp6BEy
RjU4szqym8uZAoaY4kSHwIqabhj5isD1EH2e/f/qLBDLniAiis8P9F0afuj3dvx/ztPVz2dH5fr7
U9Lnw4Dvy/J3pQ5EelAbJw2YBuR7kVpnHbq8s6zPbZnFeRdARe6jKpu9NUjulOWCJ09khnvyMi3T
UKHIuiCp9kr/m9Jd0UUCv2bjcl0MhduyhdEXpjliKBCaD1NfojuncqVEcLDZV1b79r8Txt8bYGtK
kUyBFUN6TArJBReNOxuNlyb/0u77DJhyJ9jAfDDAdgCTWIJRdD+sGtsms2zmLqrToDESNHCY9fCI
XIz9Ywhj+wiRyvgtTrrmQJWBiggGPluBuNEyIgbA/f6fVo2bU4i9ANZRWmkQTyY961Y3U3eqk/wL
VRCS0LSad/ADkxcSl8mlm6ueuF0YVw9p4syQH83Gzi1jmzwQp3Z2tWFFgofi0wPgfiAcVgwXvQ4M
/8492A6tMprGGQlmiZJDM5Mw8+LCLk7zlBovhjQrfjmnktenhvyW22n+ZQ413e8iVXE7uRq/SLEq
klHe2OyL38TdzQr6hcIKvSpBM8WvnZ7/kSD8oPbW8e6LzYI8IRYGjXxA2XBm0rQdnUnFnaC+Wcqu
EtEIbVxscKUQgzK5dTQXcDM7J61hjrVaB+1eCs9OGdz/61F8BSAFHQXrGm+sKlmlN1Ud0N4zqG8M
3v3fR+EV/gOeSEQ53MWWDb0lYzs2gZ48pYcu+4vJv/48d6GFaWMUWoPPQ+fdyN4rQQJgY/IZeQgr
AgDssGoEnLJEahNJboJa86HCFFmCnKTg+3y5p2qkPIlDfH8gvh66g8B72DgB1z/f4vZOMZlGkbdT
ExT29DLM46NdJ94ci4RsN258+IayhSgTCWjzs5J29TamVT21hWzUgVxGfm6+yd1DN4duGYng51v3
IOo+pg7+ChPNhXxpNNdCs4oU6ADi52geUJSFD6nD2XMKqu4V6G7tJnMuIaM1S1WMH9CQP1pE896b
pyT9MhfD+FCXLXjvCJ3R1RIDLydI/25MOWoTrIWbha2oNC/9hEHKdDmycxpA3vGo00k9VBT6rDU0
vW4frC1D6IZEERcoHA3AtaUhPSsyy0kaGjRl3n+Ffnr/NEZV+2xHUSMoSm6sL5YVYEjQIQDbyZd0
NXukSVZKeUDGQ0eOUfncJ29TKbCycRYYOAPZL9YuAQG65YBmOy+jIbPyoEyeFXtPmsP9E3b9fe6q
qHoJ+7fA99PqTXVeqvTVJoLzJhoC90xrVTeiLxUmZOVh+iIUjF5/nlH7se0FmhbD4tHBaQdMVl+l
YzBlviO7dbS/PUNshpePOPpVEGWAewBODuTrlivgZJ0at6Y2Bonuqvp31CGhwhbFv+bft+1sjcNG
yIHnTNNYMnJpp52TzDLScQiK9JDsSC1Y6I3PA9iFzm0g7DSUfLiFbtQqsRu9mYOx+zc+1Pd2FUBy
gTk4eInR5s4kaZe/fuyNnsiR0wcNqPe19/xu8Ob/GwC1DXCoSOesHIq+h5Nl0CEYmt+q9Zve/SID
iY+kHeJJHRBt/vP1NKOKJ03IrUShRx40XSR5vL6ZYIA5yQCOocKgcadgsEgE/Gk1BgYx3KgObPkU
Zvc272KSICDIsD6AmuNh5oASFB1cqVUlRiDPj7ru163gHl/fedCHA28Ksmmg/UD5aLnKc0dj9Adl
ZmA8N/I3u6Q74hQ7Q3m/fRRWKBM2DsR7OA2YMuYicXZCPWzjKrGCOg6Uf0AyLOn7+t9++g1Cm0NU
CPz0jaMBa4wtBwH4ukI/5DFynhOsdTGon4Mi/4tlwWBQ5UbZDY80n6+YI8cu5DFvA6qY7osDfrLb
87UxAHwfRRLUfIAv4d3JHpIXdQx+mQDAZ0/dQe1HcDrY5cDdgQychrqSit52QGiX6wGqHCtBQ3Ib
mPHgSc2XpP3SFE/2RT3Lmbz7i8Fc2eL2WJ5JsdOFsCVBT6BKPKkSAUU3djES58B5AfCKAJLnsddH
0C9NzdwGhvzaNdrBJr07WgqIOUSCNFsLg1w3KF8Ao2YNj9y81TRDDFQjEfazNR8i6+H+qUJ8hYvL
Qa8V8urLz0dDG0tRSlhSwe2s3d2VNxxDFr/95/vcUhRKDKhXmHZBPj9JqUctAehua1vBP0ZnD0KJ
dR6yLDVJU9DQHKT6n2L63sS/y/oXlX9k47+GItK6WREEstEAfg+UDxwesMuwG/rKITd6aZjB0dcF
zui4ub6T00PzNoH3sJXfTeo59JjTx/JXVXnl5A2hn2YndPEiAERX5+11W+kw8T+F2xdF4TidKmlo
RrVKt5Jee+nHlPxIpVdCmRyB0QZz/EVNzrfNbjxBOMDgpwDSFG4rT58JvnCtzkiMa+ij+QHsAhAG
tw1srScY9BiWH/nTFc+GVvZl30DpN1Cs8qFKDqWhPdTSk05SX9UPUtwJ4tzNAcHlwzH+bPPlnjvZ
rhLaKE4ThIbxpZbQDthLb/DJ97eHtXWK4V8inQGuBHYzLTfOMKZ5pZZzHUCzVCofJBEAeGva0OoJ
zwweJrIlnGvQxrERtVFYB3P+pY2etbR8KItTnzzH40uHW/D2aLYmDag6x2TVN4ZFXI5Gn4q2aDS1
CUojSXd1D9BYPA3VLgI9nX/bFPvh3LMBugTWugxuCficnCkjNAozGQfcT8Pc7XPTSh/MKtb9cH7L
U1eJ34tw0Hy1ioqP24Y3xsgAZSqqZAANwIVYjtEEwMLKQFMVSBWyfwlorB/tUdROtGkE++KzpQTv
IlvWq/skTq1YB1tkF4zRLpd/d8VzbxuCxdrYevZnoRoFTAQhPONDjxJqkU5W+1mTGy1/MmOBha01
AnAN+wF7GzSXnKulKXRAkTkfgqZtnjpAiOU+PfST84VYxQvIeo5zTV7Nmt4d16oYjw3M2ScBHz8w
io6ZqFftLiDWePgumePh9g7YmjjEbAxqpqJ3lAePKsNY63Mx9gH5V4r3sggFu7X22F+f/UqA7svc
laDofZhX04wCXY+3An2j0aS4Rffn7kGwYApJVODSWffScofVYxv2WoksZ/JN+TX/vPfjQCGjbxfv
ATriVpD0xsjSzkSNNJBC7RHe3ZNZ6efbJtaztDTB+Sdd0dhhk8FEKw/eXNgHaE2/OLMIsvDJf7C8
ZxigGkkfrDTCZ75/qatGfdJoAzuO/SNEW7JbmPIHjbX9GNpBqtDjqIEO1YCeqdt3juyZnfyUy/p3
1RnfJj16jTXz1BlocZQca/CNon+20iz7qIYx/NDL7A9QSaNbK07kO8QE84JdOK6tD+9a082uJXUB
rtQXfawKtyP2b1VLdAgp66mbT9FHVNZHqbXe6dgek1ERObNsp/FjByCAwRvgy64AJ5FKB32aoyRI
0uwh0mvPVh7yeTr29ngsJBGL+EZJA/SeeDTQwY5dv+p+6vqKOmOrpQGhsuKp0cX15dGE+mFZNj6c
K1fqWts1pzj/bqZV7hltrXpDm3QCV2PDhcIPYURbFoCAaNzmHs25qVBURYdXkKaXiUK5Ut5V5KkI
H+3hJW41lyrQ/q1/OaYIz72OHtD4jLvyk2DRXHVzSyBwtSeLkGAqoRcUp0Dad+bcQM1ce6ujbHf7
CCnsjHDriwwjcozQ3drwWlW1LDPICKfB2M8HuHdeNzyFMpgD2syr5FcKzuVc+Qg1yy2qb2omeEjX
1ygD3kM1FkEl2sT41DLJwIcxhz0JLLJvokMkiow3bojF97k3tAJxoSOTjgRt9SbnkptM7+RunlLw
Ii6McFulMs2p7IqBBHL8UpPCL6ufYSd6RwUj0TlfdMwmMzKmBtvC9uriOKoPlgiCt7kYoJlj3djw
bviMc6QhSM3qiQT979TeO4qgrLM5gqvPc7d1Ax/boTOmCaFwn7sD+OVEpYq1s4GVAI4QQ8CxRdi6
fNCIMWTppOskyKSdPn+MIfGS6TE0PtpMcfOM+Fr26/b52RrUJ9YZbx1yYjx4NDfU0ajtkgDJUbha
qHqx/AUlckGEsHEJg9wMLzQLe1ATYL/iyhXU1V5XU73CypR+FPodccPwQFDs6e8ujWkLQ1zg2KlG
leslDOnKm12+NMfbs7W1w0xw/yAJjSSixVfexqHuK7Wln8e9I/tBsMM2p8nUsBJotkGgw3lN9dCi
F9WoQb2veRAcll61nxAny0Via5trjh+PgA2pXOTtl6thJnpVUh1PwzSynla1d9Emf3uiNkfyXxOr
4l6hZGpvmmkQ5TusdqG+2YnXhztai6KMjecGFNj/GcznO3i1tdJwCgcIrqeBo7htuqf9foL64r3S
juyKvLbCnf26bCo77+00AB/qMLiFCKuxOQrEgjKyx3hMLG5JiGwPkmzGJAhnT0OmbcRpPxpFcHtV
NrcvkEJIJwE5jCaH5cKDg7dAIdbAqkA614y+aVD6ut8C+NEY5TVgHTC0tKArpNMmo8wD6Akpyb4X
gRe39tX197kR5DWa1GalyYPZuRhgEk2QmowAGZfTj54ITiObc86zACsj8mFIv4Hvj5+tMsvCxLKj
IjDicnAno/tX7avWzWTzS9vUnjQPrqRXD0VzLx8ONhua4SBMiysGuSKejhXMwcQ2UxQE1XBXW3s7
FfiGG+ffgdMCn4UFfkAbLxeJkLGrKiPLgqqWXttU+Umc9piNiSB7ubHbWA+NhbCcVZr5JIOaNYCy
pk0WqPE/P41U8HCJvs7+f3Xuk7mu0RlXZ0GsfiVWIMJhiz7PbWRtBIajRjowcOZ3Z2fSy+1zsrUE
6EjGQw+nkeGKl79+gJZRNLVNGhhQrMrPknG+t3OQbaJrC9wAZrTOqE3FLOi7TN8N77cHsHFhLT7P
7SHNrPrJaIBrM7PHtn8xjdSvCxB7iqodm3YQvcJ5MAEB5VNkdTvbBmlS2GmfU1LtQQ+2p5BsJqWI
RHBzSSAMwOrYGjB43OPb9IZejlqSBlUWu/oEjdjMdktQRd2euK2NhbMN3R/INyBfyqXe0olkxjjH
INtM96GLUvntz2/NF+qnTKYFkIjVFY9W18muG4r5Kl/nWvFy+6nJ38LubuAsYmkAoxHiMg+Cz4o1
TanXMYgZgimfH+up2BEi+bdHsl4PRiWI+ibrfGVAtuUR6fXaISizpoFK6gc1vxRq6+X0XtoEBTR/
11a4VZ/MuoUQKRwVoE89qp31QiRwtF7wpQUuhAvHUGr0ERYkvfAdxzOLexlX+DFwzoPZNLmZR/Dn
mGx9eZyLJ/leJuRPE4AVoBH8kzySy4IqUzSD5wOLYcaSN4DDwFEFkfTmcl9Z4DysMXJK5MhhYUjf
7f5FdpDqP/7FjkKXHNLEOCCIepY7ak51AzrDmCdJJV6dVSBiQAm1FflyG6kXrPh/7fAoY8QgHRjb
4ZK2H2nn6sTPq4ex3dv7wfKa95i6s4hpcO2qLC1yy2Oo/ZygzTsNkrxx530Bv45Wxz57trVmT0Hw
S9rT7blc3zNLi9xyaeMwt9DoSIOeEbf5xDzYiauL6sNbm8JEDyXY9CCSthLr6ZMkGzMi4REbT238
fQxfC/p2eyBbxxN6fA7CUwbZ5Ms9kl4XXZxIFDFX7Crh11BU5Nk0YKA6wRh9AVTj1mYOB6gepVUG
PbXH0JF8O+8ebg+B3VFLR1XH9QhfSwHHCW5kzsJoTeoMMWIadK1PderZ6XMJQag08ZxEcClvDIbl
wm2W4YRrzANosgwwdbMcoiBSip0WP1mzKRiMyAI3GCeaJ9pKsFC81tqutO5+fnUUvExgQYCGA5SJ
7bgrt1FKq3QqezkO8uZYeCURXDEbv95GxQDpVnTZ4/nlPp/rc6LIMS2DavhJwTgocHo3zsPi89yb
CBnMMm7QLxuQxIMIm5eag2+Kajfro42WAeQ4QBdkMhpA7knEw9+HdtMXJ1n3i7z0IZ3hG+mhVe+O
D5Z2uIdRH0mZSR3sWPVpKN1p+H37WKzXAuUzFFUdOI8AY/FlacfMKLCJJDm1/5jmE+Astz+/MU04
CgAs4TAwag5uo3apNcg9uqCAR7S/m/K0T79Kcf1gatX324bWi47sLEJp0K9ix0Kre7llo4rYU5J1
YdBIX/NuH817UxQRbkwVVJcQFAI3iKogPxa10JyxBFbmFI278lch6pwUfZ57LPRcrwrVweel6t3+
VbYCfNr6/gMrDZBpAAcw5R2+2SGvm1yt1YaeIIKlaac4+3DoyUz88P7LAxQ1CJkZThRnQ+fGYaBv
wBqMNjuVUuYapuRa1u72Wm/MFNi1EBfiwUD5xuAOeK9ridnpdn76AqJxd4R+1P/2fe5sA++tS2i3
z0/6vNOHQz4IlkL0+7kzjb6KAcUa/H51PJBxbwumZ+MoAAKCZ0dD8zj4yDgPzhjLxqa0oKeeZd/N
H0ZKPLTdC6xsDOLaCp/lbfIxrzOlpCfJcYt/zPe7l2Dxde7eIHpjF5mZ0xMIOuZx1+h3P0GgUAPz
FCMtRDaPR8T31YD1dRJ6gq5plfqTiEBmcw2uvs8tsaaELaFGTE+WDnTMfp69TCTiIzLBLfM4S6iI
Oik9qfreif3EflBEEmobt/f1LNlcOSrt6VhYQOueiG31v6VJT98Umo5e79B2T+pOhJFis7L00Zhy
Jvhk0AII3RDezTRKoyvbxiEnCmrr/yPtynbk1nXtFxmw5fnVrqmrO512Jd0ZXoyMliXPo+yvv0s5
FydVKqOMytn7YW+gAbMkkRRFLi4WyRDWaM1tbR4QugdnC7qovt2rZqh4o9gC5CDujqseZk7inGH8
evah0b4Rhwde9vl/EyCt6CyS6nuamaSqoWdN5NQP9bj7374vleTs+7YtknISsPV4PmDq6Co49FrJ
LjdIcbVlgv7H3scGJTkmpm4G/zm7d6Q7AGtw4jJIAOkcmj8Vb1vE9mhOaMzA1McAsMUyv9ub4/uo
GADagKYeBJyXW+TSpMyTPHFOpHmuDs5aI/+1jVx8Xg3256pqrIJr9qlsqmfP0n7N4/QFmYy9N7DN
7cNeOAzMMEbiDS1zgKCqQGCv7cup0wz75KY7WtaAl35xxvuLE4hwzoQox5HmLCdeDCGApgQSl9Su
AVcXdgzhgSTKkYxquKMuDySrs14YfTydsg39XtHdUITTvaOSoVRoY5PNYqh048mqBCE5aMD91h70
E69exn6r3//Eu/y+Em7WTeqSTMP3qXmquheyNq9U7sGlJ/TxnEddAzAZyVek+A2byWdl5gDzTfLk
AFrMrUibZxDR/cKl8rsWzbG3Onr06YfbKnZ1Nuh5A/knMI8wF2iYcjbUGLRppqQ/6R0LSivAONNA
d9+S4ec/yAEKFvklOQ1SXV9j9kLzdPSYp+hgb4dNXm8qqwqi21KuDAarAGM3kRE7qHHVh2YserfO
WQl8YLFHUZ26G7Pa3RYhzeHioCBCkgpIyicJJVIuekqMnhogVD/NdnPQ3vdaWgZpv6mTosFc5nZ/
W5o89itpKHuBHgiDLJCFvzQdNniZ440WwNfxPu8Ob3d/HW3KmJcqsXzXFOdeC0Y0bcqn03REhTip
t//T503lx2vDMLTZjM+P3pOx79m9UTVYBM5+vdruw4rYdJoBn++0XbK1rZWDXth6fF62rUj2dJz6
5dZnWYV+EodMp+HJKA/D3WnXP7/+7+eVgDcjTjzELj6PsRWe985i79K7291lw4BkZQJOF72B6oQS
R0vRqVvW+ilt4yA/Tv6aY18wNwgAsg92DZNQqzZdKUg1TlQ/FRhKnmhmIPI6HMa11MvCSWBgKe4N
IGctyYZ7eRK2j3wILFs/5c6mEhtvrRFqaRnn35fyz2IqMeh+RQW+3+rv8/SlKHdzerhtCuCsxEcU
S5ZTyeVBoO571RAK7ncP7enmfEqmUjw3/mRs47jqA92fvk/IXTlW/bW1tV/mSMsdzpPCFbeRxrwf
hBt2gMtn/IkBQ+axca0YHEjM7V9SLS1CMoKwXm/1d7GdPpldNW9pVWpbkaf+Iy0LGupiQl7M8ZB0
Nxh9GKfi9+zl7aarK74HTrh4pi1Nf+L17ouAW/qo7SbNL9+nLTjbvNkddgMlxR45TtSCirTMAyYc
c98OtfXLMnn7NpjGT1oCPGGMNYsyG8HAMberje/Wm9Gzpgn1+rqYAq0uMG6i1actmxItQsrA3BmT
N2793KWbetYoCxwad5+Qzet+W91kbNLc7z/zru/aTTbm25EkIbGmbj8VI6GBM9jOMzqdtWBAs/ip
mGr3czv1HUgF9fJjltbdBpNPMcfTsStMuB2AsaNZG1XlNP9MLHN4LCnIAng+96GXGjQU1tDs6pJh
Cqs+1h9yjyVhk5UYDZkbww4TIdqgQ2vWD1PzycGoaf5RmBUAD2CmisOxqb6ms5vvRm3ai8LINv7U
sk8YGpxthrpN3+cZLQ6Tl84PWV23IRjrqnd+ZuRvgzfr21nUfZh2JMb4rtzfDhlNAmc2v2XUOIwY
3BaapSkCLWdVOJj81INeHl3LYxLWdsuDebA/o8n5Uz4bBt7+bY4sSQlek97TA1LQgy7KN9NZw5Vd
Gw5iFfREISEK48Q77tJwmjmzumpIrZNp0aCId1a6jZ0fty3n2vgvZajGOfZ10wCcdTLSjf9M67u9
PD4v83vIL4FIWOUY8MzKLEvhmidHaMc2LIEG/offD/SiJFnAvD/VCaO82RRd4linBOGOR049W1mB
c+VYsIIzAfLvZ95rQGNiYgjbQkDyCwRXQcOSoOboT1vLwl1HPhCEtDHoC/BSvwJFmjWtBE8a68T5
EeQPZoxJ7p/d4eSXK4/0JbXCZGqAsaTTv4LIOENGxnFiFnpq24A2RwZgNmteb5/LVepB0g7JkT5o
30W4qEI8tY4YadIJ80T0ZAOzDeCVa+vB6F9L+uyQFWlLWgwALqDYwEMD6KAEE22pj53ej8bJrD8K
7WVYCRPJ4vfxXeTdccNclQSNyfTr2RmMUzkf+kwE/vSb1+MeZbwwLoCd2/veT95tgQ1j9dOoJ2jH
dbczONbs5nE0s6B2mu1cnIzieeyebScg04vlrrSBLx0r5mX9/2/E1IRLRZ3b3jMTH3uQspcak1Xz
0B1W4v+lbZD92OgxR6QAjrRLEZkjWM7GhoA04qBPj/PLbZ255kyB0iDSgb05DtqaVTTMmDRdTzGo
/VRaeuCWXlCQLOzqdkOmbOPSeJtWT1nl7Yz0V5z6YVJ+LYuDq7/DaMDg9k+5Xil69tGpBMZeWbpT
yx+uM3tOi3dkpLMmDLi3NrLh2qtcfl/KP/MqlTGkrGX4/lT/Hk13axFoT/bgdUP4vy1EPbIa3FXV
CEEmSuVgEefpvLJVi0vBPgHaCeDMFYRJc2LhVpNrR2gp/sLq6UNXVWCw9l6Yae5uL+ZaxYkksYYw
cMVKB3a5a6mlV1Y/gLbHM1GUr8VLb2OKWxaTFTlLp38uR8l2NGXS+cj4O1GvfTJhvmjlWdm0JQlI
lQP8iglPkq70ciXcH0crTmM7ql0MFO264N7Rg7Ak1DwAYUJEDxIC9e1QUIbhI7htImqJQIeHr+Jx
C7u5fSCLywB+WI7YQvStgjo1TUwzt2w78sHtpgeas9aKsiwAVwgGYGEAjJoNbJMM1WYx2xET/JGz
9iN31jIOV6khuVPylvp/EYpSuWTwgPDV7Sj14jCf4TZzY2vwMWiy7TD04aSXAbBO99ulbLKHLiPN
gU5CJbbz8VSwjcHRozrB0y7wjRUVXjCVi+/LjT1zMBR3r1MLfF/rQ9PfWOjp+HT77Bfs/kKCosJu
yn3c8JAwNjvD+5ICE/2DrbW/LJw/2F+QnyHIn8H4lcMZYrASe/2oR677PqPv9ZVdWvw8ODRQ4MbF
gxD1cpe0BJ3PvTno0eR7wWA9dECT3t6l6zgItDJnEpQEYDxWWqfHWAC1fo0eePG+Z1MZus4LJ0/Z
OKxIWzr1M2mquWRx0rZ2JfSot8rnOjG/N7N7nJJxc3tR16HqxaJUzmN/KAba6lhUEb+m7UlP3xGf
AtjWYhLliqgF65SuHsEkShpgFVQUwAXit7TAYhQV/kNePEz5p5nkm1EM+zQ5dZ23K9qVOGpxcQ7w
eoCaovla9WkWH+fa1XI9mv184/L3nL7G4BRmAGrdH09hH2WQgeo+Whd9Rf3cHERiutPpkdG886sO
FBdrHDFLRnouQVG/yZpIT7oWCpHQsE+mT8yJN1lsB6ORfLutFEu6JyFhjuSrBhJJ2tqZx4H1Miep
UyNyvUNCwKEZ+B//NwmKx7Hj2DKQSzGizgUWtDi08aaaVlYhf+VlHgntD2erkBt6tgrMjJ+LfIYM
bgXutMnblffq4i7hTY8cN7JUVy+VZEIqDEkTI5qtb1b25IPiZDjc3qbFJYDGEgyfqP6C4+ZyCXky
lv5ACyOqsiEYDh7SKrcFXK/hD2+q5LaBs7mK+ND9mtQ6j2f0JW3T8SExgzpfaalbFIFfj7ASWGlP
hVFRu6CWUc8zsKV7JKUGfkj7lVVcmwaK1GhOlwPmUKFRX6gJCIIqk9szehWc0Gh2XHu2SVSIu8He
svR+JkfRqAZX2My5M5+MZuP8RE/y7cO4Pm2wfaLE4CIAR9FdbUVLS4aGKq0BQ1YdztkGncf/2/fJ
pTbVwuuQvm3dE8+3tk0CkVkrodA1dBnIJgeEnH84qyXU+1KE6CihHCTJp9qyQPNFBBm/j3nZbqwB
XVBBZ+pdkGVEO86SS9jDVEmHvpLJW3Ev1zsJ0z+zG8VXkkLndt61RjTan/pdt3av/LG7K9fy9/tE
SVJYmdPUpK/hvtrisUZ1vrLH74x6Jx4XR1x0B8erQ2cu9rHoPhW1dTBith/Y9L0a3A1GQGwo5lV3
bbrJeLVCtr24dLzsJW0PHIZa08fMhLSxK9+IBrr1kg16Ue5VItlU9t/vq3FJguGvU8wdI0oNED0/
ID37D98H8AgtNMj/Xw0TRm0kS4aY4Pc7r1738fX216+dEX69Bw3FP3B5qn46s59NTZGQyDdrQEJE
0I90O47D5raYpVARlAJ/SMNAoKAmsUjf2mbS6npkTezB9fOtUdgPejdu6sJog0nU3wxvbSjAtRPE
0s5kKuFVm7h1k2SQmaQk0PyHuXgkZh0YmFR/e3GLe3gmSHEjGR3Bqd/NejRYSWDbX5NyCOZy5aDW
VqM+qobBtGsNQkZB36WwkgmzLApj3HtsbU7vNeeG7JM8W5A0qbNAIee9G0/DpMu0x2Y2omKkQV6h
wo+opOeR72IAAmDxRfO5FG9Te2ji0+0dXVosRqIiJgaBGlKSyjXf6cVs0trE28UO8v49Bi7MSYgn
xm0pS0qJqT8IwAEqwH8UKVYJCnkUOrGl9B1n75vunTZ8dKZXYbRbvV15Uv4h1VJd5Lk0xQWz2oyF
GCENlKZhLbJQb5wgp9/4lARlOQUpQjJ7oru4sdEMVAWm24eg1EZW60dtD4cyBSiBlJu0slGl+epO
Y6AP01aIbGN4VdBTUF3lYzBr2DHnPSH4mG0ESfKZDSN4j8H931sBLX7q7oymwjrM7a9mxjfVWkv0
0qPmbJnqTYCqoedocpmG9dP3f5nxA3fxZEtQJuuCykoe5rXiwpL5nUtU7Jx6JE3jGnaO8t6mqfne
r629UXcfb2vLok7+1RZ10FkHsLKTcRhgN+2K8aUaN2V9MFf5blaUUmXlleTFla7j2T6n6SszxM4v
+K5svJ0j5kPBx/d2ke26rHix4uKpz/Jty/IdS5pDh3596oz7Xp/CycobKNDaPPVrbhg4BhuBvRwU
Dl4NlZp4TCu/Zb60mOxYlge/MFFDfjWsh755mhoWaCNmUDVHWtNw9I3t7QNYusjPhcvH7ZlX8nif
OlAsPWraLT8ybeXzS29jjNUE3B0BG2BAiho5JohA2xZr07PfLUUNvTMeRPfVFN8oXYO3LByyHDgG
9mU8jgGvkLp2thTOB7/VfKZHabzl5U7/XYn9ZO5s42OyhvpcEoVXH56tJjp+HaI4OZpxwN8onvyd
TR9Mh78vvPQ0meVXHjd7dOfuhDat+NUFg0RCAyuDtqCyq7JjoZ2JNnFOcR8me4dtbBqafOWwFnTh
QoRy5SKZOti9hVVpYxEa9SdABO+/1C8kqPetZQvMacERoXATeMkHkbfBagF2bRny72d6kBXaOJIJ
QmL+oW2PafUviwCUFeoMy3FVnFPS99xpNGSYCIY+0MPYt6FY7cdbOm7MWAUiV3ITXJWpndlw2tQ3
56h3na98zDbAOv6qbW0lJlgUYyBzhSIJBiSpWWWgUIQjcneOmP1Uaymozj6W3UqVbsHHg5Dwrwzl
PLSixiLlUjy3CrSyC2KMTzeeeLqivmtrkX+/OPexYD635kiztrQN/XxfrnnLBXcmx+SgDg7EuqyF
X4oQKMyUneXPUWI8TOIIFvzhbbTvTmWAgx3YU9QvJIzjKpXRdA51B32OJmPfNPum2FdrJYylYBQR
EXrvXYI6BrqFLhfCuYvQ05umqKyMry1GrE0AyqA79wWEQvuh7/agJ9q2aMi3nezBBQCn7oYNwaSQ
u28f/AygF5CnBae6CljR/UHzrNqcIidkGQ/B9bjyzlvQvQsBiu6ZfZI3NHenyLIfK+t7m+kBrlJt
3N+/DuAH0euDDloAMpTtjNukGlChm6K5C1Ge4yvbtJDwQDMGFAJJZhDzoq1LOa7ciI2SJnPkJvr7
2szD0n3M2BzWhrOdjGcnzoLGftHdH5W2srJrEndYLvqNcUY4HwnPuBRdVAVp+czNKAfoaRPX9RYz
ljpc5OgK4Un1q23dn2PTbxwbCTdu0RWG0aUDRM8zoDrAhOBWVyyujwlHlkU3o9bZdd4Pt6LIHe7M
FRe1YNeo6KHsCaII1HFVSqsB0M+55oYZsewp75pNM6VgN/pdlD5oQVcSuosrkjR8oDV1kG1VniwE
ZOLm1JtW5I0YFPXN6THoSgMp1Fq3/ZIcwGSBEQLKZSHF0RCLZpmAHNZuLfvYgjmtDzJ/rQ1KmpDy
BANX53/lqKjiFlgKd0BDXTR6z25agzszut+4zgUoMSTqYQBtmRCgc0wli8q1itHS4TvgCJGoa6i4
evjpSFHAKXUryqpMPKD6nj/RQi/2uUYw27TSqm0+p+X29qKk2VztGuwKw9px+aICcmlWuR2bJdVG
Oyq7pxqDdIono7s/Rwd/hItdQgbQ0a/4voprOtVYZUczmz4TU3yazbXhqYtnfyZCcQ4jT+jc6RCR
Wu3W8MaNuD9bjXz7mQSp5WeXep56Xeo4pR1lmFS9FeTD7WNYCOTRR4IObHDOSso85fOpMdO0qAwr
crqNHT9a6dF3dow/YhzoKoRn8cjPZEk9PFvK1ALOiv4rKyp6EmQk9KpNj7zB7QUtnsiZEEWv+r6Z
WPtHSBf+0u9HsOM00Bhjgx0RAbAamsRp2gqSUNh62h0BVdikQvsXrT0ToSzAHQkYROvUikrM2Hts
uEjfjQk3VuKCJZt3UVNzgP3Graor14ooLeY1bgEpQx54gOd6yU+jQZtKv0k0sSJs6UxQXMMgaVSN
MNlFcWDuVAnNryor0upDxQ6H+08c1xa8PJ5WoNBXbJCbTpbnRgL3mAXat3yNJ2ZJa88/r1hIUfbO
lMrzGKytzcOuefKslcaRhewW4tC/K1AMw0vyeBxyrCAp9mgmKAsULg4YKY0m/DIQawCLtQUpCobB
NznInCHNrLxwcp5HILTdcn/7UBb1C7BHV2ICJFnXpa2Dz87qCpNZkZ/m4TRVYWJ/F/Vb5yJlOH2+
LWvpopeYF7TaIaQALOBSFogdGl+voMtonQk4f3MGbeMWHzvxD/fwuRxl42Kf2FlNIMeIE/MoSJ1v
kgm34+3VLBoL2B1AYYuKNMxGWY3fjhUX3IqEePHoNu1Xwq/l71t47CKVgtY3xRhLLiQt2WxFNt1X
WeCPK79/Sb1AkQnaOSJVWjVHwFJqL6sqEpnjri92qI3wbOWBuHTg5yIUk0RpZMzQDkUiirEm80aQ
Y0lDvkZJvrRRIPMwQFeB2c8oxV0eRD8nXuOAlT/iXd0ErAevOuGUrNxXi2vBgwmUQIjB8Mq4lOIl
dlm6aUoi4qNxz8/8Da+7Jijscqt593fvAeAAKDJaN0GGckWtNcaJ5pQG6nI2Jrh+GtaeaYtrMR2A
z4BmARBBMUTSNP48GRyzUqckfnNzYW6bssnTwJ4sLfTt0f4H149MAXKQoFXCMBjliMZZKw3LbAmw
IU9u9Wz/yxMC3wVEB1TCkmP08nAm204YsHQkSsvHmoJ06hfQo8Ew391XjVBCYnTxHtIBbVXTKlrt
eG3cOQBTaHOoz86m9azQ9afNbdey5JSRPkWeHTw76JNRlmMPfYLcLI5/LPy9O0xf+7j6RkbSBsSI
vSAn1Rqaak2ickCdbTssxyDgqLe/UO81y3cxRgMNr6a/cgcsGatkdpfpBxnPKl7NNQaj020NEB40
C7jjVxqvhGVLun0ugFyqAnggMmseIMBtHlJ/W80PVvtg3D35GopwLkXxBkbReiwvsV8A689ilzwC
zTG6+zQOzN9xvKIOS2EHGq3RcwIDkpncyyVVlUY6U4O5pgPLHqyk6j4yvXXxDsiNh7RGuyZUXUK6
uMswOh6o9ZUfIC9M9Q2IiBAAAQzXwdEp2jFVmUdyPydRpvVPudtFHJOWRIuyolvSfU/LJwxB3d62
AfnNWzKVuyOpAQGftAwusNk2Pwt2WCWJXlRFPBNkvQcFEltZVW5nc+lLJzvYp659puLhX1bw9/vK
CjJOMB5WZyRCmixoyc8GTXz/ABxErP5XhqIa+cTm1h8go41x7Ql7/gQDIEFaDp9uL2Zts5SYCh6p
Z4YDswIMaF9iGITN1lAiyyf+dy1KKDpqIxOVBRG45tMgHvIwYWSn2d5KeLjoISTfKlJaPuIedc+G
yURHp2tAszbJO00Pm3dijapkcS1nMpTtcsG/oGlIVwK285WKXWcc+uH37RNZFAE6GkAt5b9qnS3z
C7w2S2wXyY5F/KW00kAf45WoZ02I4k0zEAz0rI+NCODrYLDf640f9NPa9b2oXGdLUbwp6+s0N21I
IdqLy47k/myAKeEkmFgjE1ggJL50oOgcHjDp1kZuFq2tzbdRv38BYFoBoybGGuFKQ/b5UsCsE6AD
NKRlxeNcOUHR3c0oJyc9AKgF4t4/VIiKbcTGJFDJs/EYYPrWEzyk88rb9toqUCBGoyH4c8CwY6gM
TrUQc9MJJBfNakqektF4BUEAwGBZefKbta52aWKXzh1pTNTaQSCD7MzV8OEkHrnD+9yK0Gg98y/N
vAGHgZ58Ne+v25iYpCdlAJiMDKPU77NUVttM1E+bzorid8I5xsWKi79WXPl54J3lXDa8QBTFFR0B
zzXDG03nj8jPpO2H2za++H1ZyEMGC6ev1jSaYohtLUWPWzuF2bDvyIorvDZv7AuKhCjVyGZslaiQ
upnwmE/tqHZR1zqkToD+37uXAO50ObgIyUsgrRTNtUuAbGvAeyMjF8bHKvXHr5qg1uG2lAVsCvJ8
KPrIcic6sm1FjF8A+9mh8T/SMG2z65sAZF7fRDGGo5uHnsj3TXosui96HM3Vz6xfMZ6Fc5Lj0mX5
B41pGKB0qWbgwqkS29L0aBdb+r5Myf728haM8/z7alltLuek1wmw+5Mx7dAJsxUFDUwb/ceAqtwW
tbQUqLQFDCD6N5BiuFyKXc2NVha4uax22j5j1tn27u8TjBjE5WuC9BHh7OX3DatgZTqiTKd5X4ao
r++3GNlQA63WUau/wsuC7CM3LIBhIsyZrMY36/6ACxXgv9+/KiIlWeE6jWcCNfh7Kp+YQC5ArJz2
whEgJWMRCauQyTLlCBq7SNFCN5oRh0GmX1vr/swiSoeoZsvHLKxeZfjU0b3edRUbIu3P/Nfud5ps
bp/ytcJCAnLvGH+CcWkg4Lw85YTG2VBZdEQ15LWb31lkx+ofbbcSAl1vFKRgl8DcBQDK1cBCt7fR
A+pqQ2Rm5W4w9UC3VyQsruNMgvz72f1RATZvcAEJCWL4RtuYoIVy6YOR3Z96l0tB/ADEFJJLamah
M0gOCkUyRMPItsgJ/Oq4//P2mVw7+0sRcjfP1gJyz4EZsT5E+pgfzYY/ZFX5vcnilS4zGUxd3u3g
IgOLHph3MK4EeZJLMfXUaEYF7FGUmT98J3LNNCizbQMyJ3NGg9Zav/GSOGQSwM8pvdVVP42mzwXH
NMsuMrqHwn4Z/IOTALLFP47Jt/bukcbgIAAWBW9FJMvNK/hEa3ccCUKti+r5QN0o4wezXblKlk4J
Jg8cg5xkcoUjQGMtyfqa9xFlVtA4+8L4GM9v92sCcvAeUgpyXoPKedf2aclBKYc9y0JLbCwjsL0V
B7C0DEemMJHyw+2u1hVQ0B2oZkGfs+pjh0HGhf7eWuPxWpLhAReExw9oqa+ypKzpjQyT30b4YhTc
K+u5Numxsr27gzwEjnKStysTBVfZ0mSu+jqfMoGxHxxj5Pi+09e4DJZX8leE8kBhusGbWYMIzQO1
qPeGPv1gteN4yZf9Z6wiUr7XrF4N5UTENbYrEV8xTEqwYzWHoPm5rVvXob3cLam9/5GieEyvbdy8
KSElY0+WJvZGAjxWmYUa/WkmP27LWvL/SPkDCSH7FRZYNXqfNmYrIr+rA9b9atZSOItbdiZAORfb
nDhhcSOixngT5TFmD4S+UrqiYAuoKQs7hjmfsBeYo6PsWRF3jZdNBTSMfSq1N96fGt5sLT8LxoQF
SVmEGjk25Knp65VQYwFfB9EStoDnN4J0tcrkJR5lg0vGSK/hp0v26ncAWPrmC+PFy+yZW3N2QozQ
OrI0PVh8epnr9mF2mi+3T3JJaxDsIOxB7dm7SgtPFWsKnO8YkdYMrAE90BxsYQwQ96fWXkFqLRnb
uSwlAmUl5kBniTdGMdr7neOUfk9X8yYy4FcvwXMZSgjnmCOQ/J0D11Q8dtq7ygzGeuN0x6rcVfwI
0qvb27dkCOfilKudTKVN9QnifJcFtEoDunKpLxkCwFPgVgI/CdDxSjxXxmKojGmE7yjSNAT13DMg
7A9FGX8G+8r324tZ1AW84+S98Ye4/TKA8MaMe3M8j5HTf3Pzg5FjzLEA7wrZtF2+ck0tbhz6ZA1H
sqeimfVSlp+bDNxCiYiqzyx+tdY4yBbV4OzzihpkaUy8ocTn9QqzBujGTUAtSoLRIQFqh7k/bHTt
7pqrbJnC00rSJV2/r8yGpsjTJmVkla/+SAKLbdPEDKv07fYpXe+czHpgOAcmc4A211RUDsyKRT9Y
RhGVgQNefX+VW/9aDfBxFL9QuUUUcUWJA27ZQrB5KiK6QzOJ89ufUP3aZvvby7h2BlLKn451HQkt
9eWO9ko6pwOkcPDXBqAqC9aK4AsbdS5BfbuXfMhsT0owvF2Ga90Ob69g8fvg4UDWA1VJTLm/VGHa
mm1fobcfAeMpD81kJUV0bfnYIFyuFiAO6O5XU0Rla2ouiMGKCPmn2ngs8Qii7hS4Xbniw5ZOwvRQ
vgWmHJAKNVUnRnBU2pQXaOr44LLILbarfJ3XbwUbUSJ4HACgQy2NSHM9ewE1g+1yOoxlZIsGA4er
oJ0/28D660m7ZToS3N4a5nRp984kXqUL+phzdBqWwJzWW2I3D33nlEHeiXesitdaXpd2EGQUSLdJ
BwACjsvldQ7z7cLSi4jp6SciWCTAjmmDL/R+hZN5LokHBY+BOrbDYoWX96kLy5+L4AGj11cUYUmh
8Zr3EXCj6AnS5Mtl5KPX6rWpFRHoBX7lSfy7K/w1qveFfCFShUCKG2Cuxv+oWCQ/izmalFgZ5cVz
a1sBZtgHDZJdevmQeq/l8Dz3BjA3JXr23xfd7vYOLrm2c+FKWEk7fYIB8BL98tOT0XZJkCX9QSfN
IZnzl46LH7flLSkGiseApqPsjqlWUkvP9B4hLPPaKWkjirZdF82CxnSo1+gkl47tXIhc9JmQued9
mwoIKfSNVgdrTcELn4cuYGYdUiRwcqqbayezH+IubyI7SMXWWhuPuPh5fBxoK0ATrwoF1M+aOS6m
CuDEJGiHT+WX20ew+H3ZIYUiAUBEvhJoNFrMBGvw/bh6y/c6e73/83DOsuFOKtZVX0dsuEkPitfI
7+nO0Zstt+4nDpTFGoSAsE3cyioSNRurtkYmrIpY8q0b0gA+7PYaFrT0QoDcwjMFchl3p9mGAF/I
kYVz9ZZZH26LWDC8CxHyJ5yJYO1AMXBorKIpj1HO3It449uPT4X5+bacBbcPnnfAj5GHxj2j3vkd
6BYM6kHOiNlS4JLJebtNTCcYi257W9LClQbwIWBPaL9DIlfNG5IaY1AK10a4V8efRWPVkrU3Qo3y
E9HrndunHyo2r0BsFg/KA44Tg0ThPtVrdDLSTs/Q5xMJJ0cTkUDNqE7cR+br9f1XgYvSLbJgIExH
35XiKKeyqlkhSB2BKH/6WIz/8HnwogD+KAm2r1qG/JhnuefAKJPKqI54r1Unb2jXOiiWTP9ciuJ9
y56PpcakXlNvT5A95na9ciILIgDIR1kFcTKg4ipDquXEBh0S0kX6V9EeRbHSdbT2eeUY5hr+jKb4
fO9s6Musr8Tgi59HVQVs+RJYqVbPMf2cAW+Mzydfrf6Lqa29jhf01ZMk03KyA6B7qu9llafVdMr6
SNdkXZAFWblx1xBhS4uQPO0S2CZ7rZXONzfVtaEe8z4CgXnIt3G6xgSz4FNQCEZlAFkSmehWDqEs
05z2dtxFk/MoqmMqHieg3K3NbX+ytFeA8CA3bBi4TdSxHn7X1gnTsFfTnAdJ8aslv4jG77c7HPZ/
hXhKoDoAGlM6A/aqtT/XYV+s3LULawBaDY96AIWkXcujOvPyAg1LTa8bIMGP94yEzbzyJFr7vvz7
2feNSvfy0sb3MRZU8z+OZjhXp9vHsHBRIW2AcWPA3IEAXD0GQnPfEB7vohYn3BjTxiKf2+IkilPS
f7otakFxAWXEowuz/jDPR4VD6W1j9KKomuiz4UfZtLJX118HasHBw9HHqD+UhJRqUN/6dkdS3Yqa
ndke4m4ll7fweUSDuILQPIhJR5biW42Z2BUthAkPngQNOCjuHl4nM+WSKxEj2vCQu2rr1DVXMHsC
UiX5dRzoz3v3/j99PcDCIFK4YqfKhrozDDbY0fQua5/jaiXcWdgdCXhCTyqeE3iqKYpqmZk71m4P
eqeM7MxifgM500q56torYbwlntSYBSP53dXEICvsNrUKAwDEJqB22PibuDnY/d2hoWwoRhkZUEfg
VdTOxynFkynvRyNyMLJi8L8zV98VGPN2+zSu7RpScIFKMiy4J7WRoLZq4cVaTYCGGYPSfcCzXbfu
TqRCBt61IMl2QWynthFwkROw+s+A3s/e0yBQt6DcfUbqFsBdZNtvL2jh/JHwkLyVePXh6aFcGZ6X
0EyLWy1yg6L5ROO3259f2C+0j/gYHykL8FjMpR9EP6pXG3XlAZfcvfY8hhATfL/a620xS6s4F0MU
MZltTblbe1FOysCYg0GsnMmCAAeFF6QYUQO57rbonQ7zHQ1YodX8IB8JX/n9cpcvawFyhAMQNTJJ
h5eT3Maz6yI2GXGKkthRnv1Iul31WS+fBNnp8y4Vv+/eKpy3ZMjQUYe+qk8bXtumvDaB59rqyZGN
h/s/D0YJOFw0VqIQoMQ4s23SedA1JypIwKpDt5aMXTqI8+8rCuWlOpt0I3Uj40MToxCa3M+MiR+P
Fm2ALCS8xlSOArw7fuGWCTjNOHA77UM+jehAe/Td++Ec6JjH7A68XdDFAWzo5ZkzruXtVNV61B7Z
8BJPd8f7l59XNmogGOKicZDf8sCNMeJixREunMPFr1csrjLTRs8FPp/aG+4HlK20tsltViwCPCqA
H7hwg+gGktHPmUXUrLdnlrA5yvtT77xY/KtgK75paQkgfERbHmwO7lY5abT7DbVWNgBgMy9o3Tps
87XH6eIq8JpAnGkATKXGaNTS+exkDKyXJAm4iFLOwnb+frfJAdMCIleQW+BftUsPaR3fsLtYj7ze
BCa+CIdmLd+6uA4UgREto/4MZN7lafSsnRnqh7hc/4+071qOWwe2/SJWMYdXMEyWRjNK1gvLlmWC
AQwAmPD1d3HXrTrWaK6ndO6Da2+VZYJEaHSv7l7L3GYlGDPU/Wje4oq94icsGAV8KWRZcCou1gP6
XmmRluA60us/jblP6SbVkuCWNsuVVf80yvIWf20swKoQLumo/mA5H41+LNPk36txZaogK2OA0BV6
XEsK4eL5gI1HWdSgRkSBhk55aEGlAUm+758/uJwBII+lRPJLUl6wXkg6VPqD1M1VZ093JfdueFRX
6FLQg7v0E4FRaSFTvkDZsddAyUc56NstQQkfzbhnDiUqbdccYb5uDODiaM+e3ccuAzvtvyfy2kJB
ctMBiwkqt74k9zqo9Ojawk/EtSdnPgTZrZj/6gCoClyI/P1lvT6vlMzTVgOxqXpwC29vDfIuDYYb
gdO1Lb1IxiyqlBjl0sQwWbKS1RiiVUeeJnqWxSMYK9vsFsPo1YGATaPEaXGzLw2NNO3SabsR1l5v
FGlrzyagC980pQVOxXZ6/vfSXNvjyPAv2p4AAUCM+Xnm/LxGSNG5uLqaPHQGoCX5Oc1p9O9RrjhF
qM79n1EurphM0yq/VY7+wPSDStlqmDLCmp7IusegPzu9uxEpfv2s/9xtlIuicw9I9rJh/jINkkNP
LZ8oCMR6EC9zI8wdK+LmLUjx6jAQBkPVK9QNv5S7T/lszgwJ0geElYwEVB0p7T2o8PU3nNblfH6+
Q/E9/zPQJcTc6PncouFvfoDHCWdsIK3ae/Obkz+aLA+ZK0Nhfr9vGO0hFoBtGPKF5Wn5+L/msAdR
i12N5gwCSLDnxF0PBimibiW0r03h0vOwGFhEFZcxfWq6E7rmJhzdnJNqRl6OH4Pi/d/776t9wKf8
NciFfXD6TrSczeBg6/WtUdfbgX0fSsMQy5UK/GaR+LiwsPmIVnRXOPODF6yYutfm+/6WfNeVrwD6
jxYUFGLAm71M7KnSrAxRiOZ073ObIPT4tpmGi4Z3XxpQlnjiYpZQ44Ni5YA2JyetiW+U5Pt9TUhV
Q00NuCbgRkgVf95RJncKxmByTn0VzXVCn769yn8//hKULdMO9tTD46n5lKnEpY//i+ejNxrM1ss9
cFnrnE88NwrfYCclR2IiY9zc8JSvLbDzPwNchtjaaMlApTo7MX2jxbX+7YDOQ8/80jSzWHs4NRfT
n7GKzxljp5KI9LVpbtior2+PghQQBAZAMgH/XWbylV63nj/p3QlkHCG61yHjHP17Ab5eIxgBUrU+
ACgE75fXfG1PhjQaozs5fUh10gS7wiA629fFZsxvQF1Xvwa1iUuiyMC8XVyME3LEZalLfsqgauXw
PfdvLPZXw4dOA9CwI7O2iHlfepcmlbOgyulOqXYqepBuQ/KA3qovX47s53tjGQQlYmAWAffr5Zbt
pVYrnanuFIngLgiivg9dYkzfNhwYBTZjEZgDHHFZXsF0LxcZKmxOYGmNUhUg/Pr/HGHZGX/dRZNf
IW00YYSqr8Mx16PxVm3sV7cL34BS/IWTDl7qf9KJf40AbVmnbEBYc+rKLWtQRbcW/VbeomG5squQ
pwDmCAAbMJ2+vMVfo2SzcFsFQ3ISsk0MkLo7t4KWayOgZek/Arf/5Lo/j+DRgk5B5ncnK3+qm6PY
/PsIXnk8+FhxDUDrAkj85R2hpY0yqjxnpzk9TkVYf98EgtwFSU2wYKGLE4N8fv0WrUoe4q7qJGkX
pY5FpHbDCl5ZaCh0AKxBw8qyEhdRneHkyp2lW516O2m1g8u3IMasuhtB3ZVRltobB+duqW4LLr4j
dY2q8sehPmmk5B8fZfDOv38kkMzGAOiIQD/UJTzXsrkv0mpiJ2HoEc0fFYLTf6/1FXO74ClLPeN/
JJfLXvhrs5YAtSdH4j7VnHJfjE6kjXbUySCZdGg7k068/nu8K3vr03gXc1bRLh14gfEGOseuLWP9
VrvCFZsLmYEl84z+YESkF1806IWaysmrT2mX+Ckltk/AH//9r7DQBIfQDR4Oaow+z5rV9ZXtt31z
Mt/GMfw+5oHUNsqKPAO1jYtV//z0rDFoXaMa49TPb6b5oW71tl+bIZQsBbCDqFqBR/v5+Ublof7T
N+uTd0a8GfBdXj38e36ujgAbC1gW3ph/qUtWFaOahN3BS0PLk4/68sBpiCpuZZ2vHcDFlP/fYayL
iepKNJFxB8M0LLbro1ac0fh0i6/v2o5FlQEWGhUHQMkvBgEVe+sDGahPXfDBzn1x40BcnSok8hBb
wpjggv28GDqrGYIBvT5Z6Vsa6KD8B8VudqPc4wo2hC3loxHDWiqi4SBejGJ2oLQqjPrk6xox+rXj
pxEYdIuiiJk2E4pk1djqpJ3aGzby2uctvcGwMdd4onwInXOhHHZq1YcVPBndszn/+fdmu7ZA3uIq
osQB1Z+XLfs2zUG1PMJlz2oUALutWEMAzyD/i0FwHheqQFScXFpiWyImEyJlpwG9uxbIAfPhVr3J
talaet/+U6qEqvaFN9oUAAjnDkN0w973gJ9EZvp9fxSdVSiON1GziK1wMURVF9ziHDdWq5fhnHUk
7xixJnbDgbjikQLXAqIAbT04EPZFrmQ07RpbeqYnyabXoTYiR3VkdCbiyiGeRu/l32tzbTh0Wy29
EQvGcClGFHTSmkVZV6eAoenp2SyeWtMiM/7o6eO/h7qy11CH7QDERRS62IPP5wjJXjjbgwPHwntx
yWDeMAZXH4/kAMjtUDyAKovPj09nlXKJNTlVj3kf9rc6a6/sMDQ8IrIFBIBEyuVJqW2qpXrXNCdp
om83crzoZin5NUuD+gFk4/ABuB8vnbvcHZtBdosXb5b3PmiFyiGR+qqa1673HIhfTX2ni+yGlbly
EXwadPn7v7wYT+dTkYq0PTl+vW1mFfnjvLdyMxkyeePq/398oAcSP6Dd8MIvfEuErVzPfAQRVO/A
Z3QHmj2gdT9YH8Su/3Oe7FUKqK6rbmyNK5scoLSOXYdLQoeh+/yJlE+6bCa/PRUd9GDyM7pbYm9e
pd3aD25Yif+Q04uIEp4HEHAU7CNtcAlP8y6Y2mwasYbqiPxLGGSSKBkrNB9lJQsr58PN1jYy0k0W
5kNG2u5o0Fv5pf/wzou3AJ6Mm2NJKVhf0ba280rbHPlpUNq924Hnx71LfS/2u3M/FCtk6qI5eK3r
j8GcCWO/pVoxyNiz6WESPtF7HlWsQivTtmBazLWThYIiA5zXUDPBhfeOg0Y8ZiZZui4YKHhQHccs
PR40kfiyS5rcWplpD6LOAP27b7kcSNo0xB7Osl5YYldZ1iS0yInfvrneweE8bCa61YBwDtUt4PHL
4gM6WJrUl8VHI/mllk3G/IECNOrO43SP+iMyGwlHOyld6dm3AUIMgNs0WFiVllq1CwtnTe3Yc963
Z4uxcNVmt/pnrn0KAr8lZwgs/QvDgztrs0l9iecbpIGq1VTzSLyL7idtfn3TVi9TpSOIdRcHBB/1
+cRUZSGtqbb52Q3VFDOa/PvxVz7EXmhpgAd7iAUuXaopt7qq5VScmekTv0u0qQt1loWlFQbprXby
xQv8dBYQMEP4GXsA19wCQX/+Fqc2Z0NxdzgHMwXz9Urnq1E7BeYPWa1r++XfX/blFgIxPGTG0be7
UGN+kSQwe23kltvwc83XGrD0G87otccDurBBs+uhOOeyQVmwMh3sivIzt/5ksVV/1x3E2yNBiDI5
5CIDYPWfp0qNKCMrXZOfAzN6l8GNm+bay//99GVX/HXTtD1zey+3+LljP0PXugGvfrmgL979Ihiw
C5kNto93fyvmk/Y29s/fX1kgeDCnYPRAfdQy/l9vr4mxguyg252r+oesRdgb9o1T8fULln53+BgA
z5EIuLw6ArdGe1yOxfXnwzQhuphfi+IW49DXo4dBkLNHdyQgJPfyCs5qe05zNJifNWpDyDDRaEdY
nTjeEyjbvztjGAp1kKhsgQLWF5Ui1C4FzZD1/GzkcZPH442r9ut2+vz45e//WpBJ1ytRV3h8L/Z5
+1TdomVbNvtnu4Hnu+BTAKEKZFwu0XRUcqZQ0xv4uXDplnp+ZBgsTHlDtE7c2FtXVh6NnighQ1P5
kpC9MFE90LCS6tN4BkuMEpvGnkP6bf8Y7FVYDQRJAeIwFFN/nq5RZSVc8GI6j94YOQ2PzG+bPgyA
wAXThed/aYTJUlFRN+/HMw2IoAeqff/5SPmDoBRlTAsV8MUHYOq62YeqzFkmAsGqob5dD2eiVQzl
UTjj7n8icZ9nSLGymtGR4pyD8s0pzjkEa/SkuRHfXVlqHD0c74WEz4Op/TwIehZm+Gy5fRYny5qg
88ti6n7b0C6UzP8zxgXsMkgPPVcexgBDd5SPz5AeuhHSf71TMQKKQ5FvXbD0y2DYbvqe5QZGaGnE
rDtcJ4lrflBvAxGvUh++P2eITNFrB7RwYS68ML16PzRVrVvm2Vf6utQjlRNNZqsb1go51q8nfqn0
W/piQGH4hUS0471Kx9S1zvngPZudJUXspebJmQPnIE2kxEWdpwkQEk+ESEPSjAx24YV07MeDqVGf
o/1Ln82wCNxuNTms2ndS/hK+90svl8rErvR5DKpxuu3pINdjk7X3tjJtSbSq6buw1Qy2bRnCILcL
oEbIOmvTlbWXkyCYiqjgi6gNzWmIGBGtZtydTnTqp5PpLj8G487UsmRQZiJsmhhQQJXeBj/5fqyh
wrP1rFBafcIbM2Z6aDlH3tHEyxIqHhvw5QYBe6ms7reC8nQVT22VxiKAL7/N0tiZV3UBRfDS8HgI
cs9fmWfsUzPY+IFGBpAFmIP3Jpxi61T9L6jXhKaPNjhUUHl6kfT2uHKh7DiaYdoYYSD8rUmfPX1H
dTMc0HHeIzhAZd+HWSEr6u97n4WTdWcaSeGqyANJlp2nIW1+lqgzm4OacFush7YJS+fn4Kd4KT1q
aY7H0NOsp+sA/9ZfV+q17FeGlmT6e6nfWWIrfCMxm2GlApuUprHSNMDbs7WbWz1sLHRLyCZGqQ2R
/onlq77aGK2N7tftpN9xQxy4/rPhyNzWicR/nLkJR9MMHYQ/KY9VM8YG5sHKKqKLP1VrHHNt3Clj
38/vAfgQiQ1xqiYbEginJo6zl8HLoO6GGrdvV5Km39UqYfm9pm94vx2tjcsPTYEuOW9MOss+NCjY
LOoPQDSeOhRjUhZQ1x7IhEy7X2eR4Gyj+BDPiiKqTFfUgqpI1a/roIfgvUswoCX0HyI7ZdPGNPKH
vNrBCzwqdzW6OXTkrJWei4PWbKTdb5wGt4Sd6LqMh+a1LgxwA+hs7VTyOOYDce2e9Boa3p804yx1
1A5zk6TqdwuFM4C1O0OpfZ6XNeiUAFuzLDb7u0r+KrIyFoMVolJwbeXDn6E90izWslfbuldFHplU
I9SIoEEfd3VztrWWkxb8b6xISV+JXVNvZsSo1ewlg9iyaU1NK/Tr31V5mqvmbpROwmzIBHtkbOpk
GM/luJ4cZMmKF7wZqS0jMvofpoISMC+jQex85wdo5o79pPURywNGhpqC6t3VBILj9ENbflWrGDG4
gLr03s1XxrBF1zXpLGR3jC3rm3DWqxfb/kmFedfVeh5qLY7T1nTvO+MxqLZWkYdNvWPmMWA6ccUQ
A+6NhUIPrEEqO/b649A8Dp4Xja6fSBCWa5oRFUMDfGybK0EM9EQ4ZlwNL0XwrPS3QCtDT/9Va/dF
duoaGfJ2Jo7/s9UmorlrR8WmtsfAFdB8q49pmcjeCX2GNm6TR07xXMDu9GPomz/m/jjlm76L/fFt
FBthHyb75GWbudhaLvqT5GZWb9X4aBoH0AIoffqde2U0lpxwaUWp96egzs7JoyClW1YY4TC/9unG
7u4sfee4WlK1EuWgbf+jrLS9yR5arz/k9kRo/0rnlig/mrRt1dVEWM+iL0LVKwLsZDX1HRF8isda
20qgoMRO+3sN+qkqf2uruwK/3Zah1jxa3b7uXrsucsaXBUawMV1GUjU702aY3FM275XcVn7EinXm
bMb+yUidSEGLTvdAXAi16Bo5roUwPihpVKPiRhfvqcUj5p1cd2dUGrEhX+7BjLnDWyoeNe3nXGa7
KohzAMyBH3mqSdCqSfwC7cy4Ws68iSu/2ea9DB2ZvVIvf7XhnaJWyNNBEHQfFBUxgKGI4al1QDQH
zjHeZaHbsGjkseXf0/yAAnMgLZa/S52dqA+Sb6wK4srbKUd2sQlIyVZCntsscvm6ptvc2UHGdECf
qFnuPbmSImHFRk8TXiZqvm/pseSPA10P/qoTa4ixTePGtyJoRBCvXOtsBXVSrX+vkLT09aS1kjQI
ZXtyVRfRAYRXG83be2Kvm0+F9TD0G6nfVU4A2G6n9asgL4mJ2N3dMjv2++d8NEhvwQtYgeNH6oC4
gjVWuUTNAzXXNjZFQZ+c7ADRseesfZ6rl17RlStoaOb3gJpy7WDY7wjXfxRWsdZThxhtvbM0XENH
XxtCo52hhweSjc4+AmEm3Ds6wSqfTx49ocKeTOiEoi3m/kdg3zszyLrytQoksWkTpVbYDZTUzRo7
vK+ABDrJ3BpR7z6MJRhxV1xbLufEoevePzd0G0ycOOUKfY15GbtGHs7aWomOuL0d9hL7Vv5UxX3Q
x212F+Tbtn205t8eDnX7xKDt3T0a82bU35iS73K2D/bg7UsWkErfGKhc1Qr4+RQsxnCd0H/rl88B
jLkVfCgXINp+Cj4gOUhyYGKqfau7u2DYOeXG01UkmiMEks0KVbZ9dRxE8TjW6uBnLTGFRVgZ7LzO
SaZKJoaxglcOgG/r1hstf+PmTsD7D0a81yPz27Azz6kuwgo3l61a0sinQf7wYULn6X52NqLaqeYd
dwX3nopma3WHZj7W7j2zM3gjG8joghMFR02QTu5sXpGMrU3naJWJravQYgcD5zqXblSysx1EIBci
ef+sabth3HXTRvcfHfuJVaAZmh/H4jUo18rJCUsfumZMBLChgG/88g5d3Hq7roq33IN5e8llVHv3
Y75LhQRbTUA4WFHSn03nEQueO3RqM+DKPPBjiR4p6gVrifqhzP4xDA85XbszLL1xbuVdlnqx5o3r
wqYyrHV9C3KijTvuda0PR/RjiDyE6vWcDuj7aHaeOZCuep+yOHUPznCXDopAatDofwYzLBb2h6Af
QueRUtg3CvcO4qB0SIbmWZ8eCyvqvIesOdntH/hwpNEPgfVSUT3sRkpmbcRnnyrxSnks+o1ZAxzV
d2Z6VHIi3AQFRBt62r0pBxmjeaEO0bMDXvK3qtk4QxUDFSTt3IVTGVsaJsVUeydnH3IewtST0UQH
4mQi1Lq3vshCDZSnBrd29ujHJuydGLLIks4dWqTq9lEUSa4dldDJMEIjWSWySXK1MsfKImiBydgf
u1ewUuO9PYDJX/pJzwtOJvPV6XeWu6nYnd2crZbGOn+snWnTtOowDWZsVu2m8J4a+z6bYu4/920V
DuXT3FcnhdJZF56Dm0doHAH/jBP55h0NcAGMpEq9ldHwGOTZsapxkPsqBHmAC/+7zt9UsPIhbZOh
/nYc7lNUozFNRh1EDIw5W3NWwgYMia/ECSRaq0pD0z4MaT1Xkcfi0otM/VQE2NtzT+z2bdQ3aMiY
Jjt0y/UYHAR1YgEKOb3HNGwyoDKuPa31CdXgblCHjaL3wcBOXi2SXNol6tG7PLJHFhvSiRqZY7qw
HVu+EnMQ963YL8Uo5QCvCOWjalfSk8CLz2UrCIwhSrjWqXAOVikPnqiSTvdJHzw5oC8R3EFbzZPV
TkTX7kbcFL6BsgAVjcWw9psPABiR6/+q+U+b3efsqFIoQ79zOD2us7XTMszUQHLprziqLoK23jN8
1aA5xKvXtXF06okIrQsNkW0R7uw1bTvIn1AKQJzwZri/A35yUUBjIGPBmiEEEf6Gpm1kF2vHevLc
VxDSHFSAavW0iacJStHBU9H/zumGj3Jblr81fVzZ9IPnam2KtwbyIoo2MdKskUJNc57HwKxCb945
XgcHqvrJzSZM1YrbHlIDh7b/Zafw9/M2qrPjPJ5H9TrIDbNpqDo3oW406HujLcH2J2PNzEPFkhwK
u9wzViZe1dXpGSH/qQ+mLRhPwqH63U7DBhWBke58lOZL2ZxLI6lnH5fqdsiDrYDPJ6l/R4d+N2fH
jg53MwCHSc8iLfWjpqrCvNVIK3JiiQbqSvPb5K8xdDQ2XlwhnVLVUQuqtmLqk2ZuROgibqt944ji
ju3svU+wDk6/TdND1+zN7jRUMPZ+vaLTHxDudOZ9gIsq0HC2a18e0z6LKbYvgPKVbH+PKC3z3dd8
6IjN30zQt7TuHBlaahKrGYYw8B4R6BzcNIVrYRE31+LAaB/y3DpN+dY2zpOuiB9QIvUXkd8VAXzw
ApyhR7eEf2a4kd3xXVezc9252GV+fsxybWXz/aD/quDIVswhnakTK5/DgEJAuMgiswXuk830ve7V
qhTPzbTrHRBWgq3KmMZQUhXSQBE3YwRofRTUeH1FvKokgYlrocOPNSnouKpkd0Qh9MusCkYkosAU
oR74iDZzVW8mWRG7NEPWvXsTIs6OVG6BSJNFDvVTeMLVw6TfM1zYNLir8hNaud451BX9VJKuEEdv
xi+U7WqerbXT/lioeyouogYuBdRWTnLp2y2HRyGhyTcZES/gmgxyPOSm9sPtGgups8YMGyeF9z+9
1/RXbsyx8tvYaVTcGhXuNJOI3t5ZfAYRgougku80ELbY+JNjMs3Bj+reXy09lzIf7oElQAcO3RG9
O62nuX4TPqYj87UfCo6h3rX7OWC7Gv1utMXVn48hWlrhB6FftskhZO9sjPqV9t2u0+p97pytXNRw
seu7tsw+JqdZS8f7IdvFKbST1PvlGiAHl3No0mlnZh8BZIuQc3u0S5640iO96ZIsdYwEGnl+XGhp
HVl2r0UtQpfKpH1YavATMiYfGe3iBpGgosV6dsYV5TOpyodGYCMBTfAzGZqqX2f59FwG9Z3bN2bU
GlZL7Fr+tLo8zoXSDrJiG63pwpwZxEM7u4a4aGQ/HPHkd1Xsui+ZS0lflEmhzg3vQ+bhbq1riGXp
GfEbzfvvXuu1KUrbdMVGxEogIDqxtnlDVQ3SSY0RyRZ9Qv45FW9pde+NTaym567U7vBd90U3hQ2X
WZh1Rhqarc4VobWsf0+sziZSZF31Yo2Wx1Zz3RlHSKrAe58975CNA7qXmZ79GS0AP8KSr6mYZiAe
bSpehS21jeujAQpSQQDaM75MS8pRNTAMA1agTasK90T63uOeJlOjSn8veW/ae3uwtBDSoI/om8Fk
DfX0ozIoMBmv6FaorFA0KqW0t21V+C99XZqxw6aVh+oje3JXLm/2Vm1uXLfA5tUeutneFJoB6S+n
H4Bcu8EaXEx9NPooHYWmgSYQw+KqU5DOLd0+7HTUTjT0pXRTWDtKUUE+oufEsNat04jIEPYDC2Zg
EgZ4jgqfHng+x7wctrpRJCB9AXNk/mbA05F6/1qhvO2Qt8O9J7Dfszfhsidonkbdkhcffg7NvgE8
lmoEghGJL7yX0WjfFeWvjf5cmTzhKOTouvvOVeCKwtGpXtDhQbCsZOoOUsDX99d1+oeO6LvRt2Ng
kR6f0Yw/gs4npVHGvjhVHBUbHcKILoIoXuw2WGXAPMwn0imiuTuMiBkCbV8hNACrQqiKF73+qYSJ
xKdFrLTCtt+mdhf19C6QALaE3JVT9THRLgQrcFIIj2goxLSFF9qdsQIxxINT2XlYzdW+cqYpTCG0
MhctrPtZp3C+dJgp6pPUMbdj+zhDtrqyd/6odvhGi4hyn6l3YHlTjhAPBTUvvjWQMihj8ArEsMeP
I+14KNrhERFAmDobVr1mWo9NvbLQmDZPP2mfhl365Nm/eflrzJ1wHjZmce8525Tv3HFngdwRJAIk
nbaa48YsAH6EvB0ZUgTb0NUbI2nO/L5j7CVo5t81nyXIbzZWW2yAxCaZGhNNuXFVvVvte1AmdfXe
jzukVX0bwMI874xaR2yQ5itHn54hBLSms22tQGlGxnHcDlmxApy7cbPmjZd07+nP0jtndktmhZCV
bnrtvRhriOCUd6lWVxvXqAnau+C34eqApvCkcJ7gNqttKThxpzjN7GRAqOJtpqDc6Xk6xI4JTHEo
110VcQZEVovTQQu70v4zZ9rbsg7DnCZ58dEbUYenNPU9lH4QTcQemn5r87EuvCijCBl5F9USrVfo
Z7EAFLmzTupsNxkHB/+XCRDKIsgYOx4zYZBalEgMRnOKAMLFVdLB+sDQU3BW49/y9HEImkQh6het
Qab6jy3p1lJbnn4EcgpVYDy6hrxT1CPKzBNkO0jAgLGW2AAvM3vNul8lew06FdMUOnvNbyb9mFdr
u9ik1vPIVsq475rtZL1zIKeiP9bpHc2BZLxV6aMevLjSTUYliWygoVuqZHR7rAnqSzmQTpnzxMpS
kikUfssftr7P+xb40h+bVVBVtyKKrGcl4KgHBRF2HuFUd8NmYglNwdc4ZhD93Y3ZQdlDkuFeHTQL
EcReczcsrWCEp0SbV5UV6/PGQXymVatCnA0U0YFSZmuWAhHsPuv/9NJ5bd3+dfKnu2GQZoiGqa3y
tHWGsN0pU/wq25Q1j40mneGFeCuX5ecJCoC6Nq97HEMQWLwMvC/uyt58EmUVgz45rjMeTXO58oT7
wH1rBwdzUZKdNdToG3dDozbdZOx5S5O8duIAoUaDqqQhpc4Q8UE2bF1azUOqpb9SXnhAzuaVogiR
Ui8KKnSbAaroy+wlaF0UifoddNSs+qCBKSSUc1WBfmJmEhYG5cmhO445QTprY2lZXNjlPcXeJD0b
H8DQed+iZ6Cyq6eJ14+jn2+ZQr1OkT02eY5LIFsqd6T7bCqowvW9Ze9zCxs+GqpJAd6vzVGQ1G2K
JgzgO1vACq0gyhlf+xmSsMbwoY3zm6G3aENxVymY9olS3mtJcYj0IORZ9+AVcKx9O+q7+tece8/K
tVYDT58WJHrQ1HouIUMXYNU0b+MIem4KHfzNprVjbZu4RVdHXtsdNGr6f4B+gjPGWvVBdzJQRfvW
+E5FTKnBe7WsowH6F6BrGfD9oYjKVkNq1aArsDI1T3aTP/kF6qYC0Oi4YjdqBSa46g71ZJikrh2T
MCd4GIXI3svcQk3pJEPDrY+T0cFh3EoTwKmrzbwFpKKhrg1BEGtCr8Wt5Tzq8sDUb+nWRHnOHjrM
RIj2OLqt9gPlD0MkZmYTCKoY4ZgiMV528ZwBh8F1NA4+zm4NGnrryMD6K6rszvEme9+MpRO6lEYB
YlipVb8LHXt8HhKasR/jTFd2TTeF7B9dFwguu7PK6Qhs5lDQ4r9eOcr4JqvF/+HovHYbR5Yw/EQN
MIdbkhKVLOd4Q9jecTPn0OTTn0/nYoHBAuORKXZX1Z/qxRLb42ipn42cBRZKumD8mRFa0BQeV3uf
J6GbdHZYS22yo9pIqn3Zk2jt20iRl0r/lsLb26Jaon4QebwgOaszjf8azsuf19Bpz2pnT+aunLSf
LJl+BSLDzRyLuFtkt28NuzoTEruGZre5l1sifpC0hbV354KvLk0PuQNW6bd7gOA7f9bsMNvMiSnS
v/TJ6nAxtH7k9eLbNc1q15l9uE7zS63GV7PpTzbHxrF/O2DQNvf2HW+zYbXH0n2X0w8LLES4bTBq
U3kg6ZDYocQYzk4j/F1luiWRMZn7W0DA1KMWallhBZmu/oSh7YvVjCyjO08V0eLDl5V9D7bHUKGH
EzskuqHaN+4UCmp106eRU1XRDSqbgRpSu6wiasHrUo4Du1nGV+l3r+nMeF7I49JMM1e30oDOuwkq
Sam7zh0Y3TbnOrn++zgdxp7TjPujnSMPc3Pe0Pwab9vyvuBYy7QHE4yc1YH7uZtjz/9ZqwkiYD2O
Zu9EiYbkadGzu3oUxEZCnk7LAbT0YbaHSPb2vBOpG8LDHtqCDw0QUAQapbtJq8A124NRtHNcrFkZ
lSQPsYw5UmZ/1eqT7p6t5D3Hfb9AMWmTDPXJv6ybtWsZ3zVyTAZkzKVv7hjXAm0Gg2g99nmMKDA5
ANas/hBGvKJFtgPNbx9tO38XPV2Vt/3TU+dFL+0n1YBa+RqzLY9tQOkISbgsu7Wtd9L4zx/6sEXm
mRr/VS7dswxNgFiVeKFhY7DkF9lwJ47wFCM1wG6YMdYy7jKvD5Nx/m/rwHGLTlwK7Qs5XVB2a2ys
VuybQ2AnKu77aw7uvYiXSb/3aopncm/UBU3w2QVDbFa1m0xKknGpbtQZQIObLYFwf7r1mtU4s0ri
kyoRSCb6Ia2GIPeNX9VpZ9Xf365FFnOVFDR4wFn8J2/tskEeFsxr/5e4ckfhDet5DjgNgeoflfgv
MR4TU7uiv7hvx/46Txun9tWvpl1RTzvPfvG7Nkz4tkqQE2tH4hZtNbeDHhmUDCv5MWFT848hiQf9
rs9/8qwIddCUcTz6w7XMz2X/ZtclQFK7N7slkAZTtbVu4eiCuetNmI5qv1ptnHpbPG7THQXHDAR6
DfhyqkJHb91ZdO2VbzLsljeP4Bws6Z1xq0YlmMQneJ3iEOT9dZxAI/pTIT/d8WNYfr2FFxtAeSH8
jbEL0oOmRTHJbu5+GLU9WVFAYbGV6A83QjejUSaMjgPoAhm6X52WbXtZ8r14m6GHbXNu2IJTYQfw
GLiNldmozaK0dHYrN0sN79hUottNFIAkGy+W8wKv1mxbsPklXytr0+s/00yPdMz/8sXdW4uiRWRg
EtFa1fD0KlVBIaQJNJjIoyfX5o+31oUjcSTf4rBxHzEsFrwUVgFP6fb8KmvB8vJ0DQu/377rrunN
XbLaQBu6PbtObIMkb8Gwgt/3Xgb5ukwUjmV28zuVW0aCM98BkRw179qzF6IPCrLg0tDrzfVF12pn
ZzoCaLNkT5LQLe1DmzpvAap1XVoiI0t3xnaT3VZ3LmiAteT/NRMVpFNBUsgLM9qXaEHu0vE8w0EB
e38Xk38nWzdM6vJxaXOe9DWTW6TXJp+4jbdtingb35f5q8l+/LrYq463ZH5Ik+9qgop6H3l58xvA
ip7B7LOHzDWeGilOeev+M4v5ados+PbTKp+LhJvEmQb+3SSCbQ0xjjyjtz0J3Al4W0+V5gAFZ2ls
wGtoQr2y7/d1HB9a4jLVABG1MZLYIVu1g3b6EyzmaKZv+zaIaGk0lDMQdb7bnCnuq/TZY8dmkFOo
QI6qAbk91OXIV8pv6j7W8G26RbIvmM/c++GkbiXepvX+UXZcgCMIf9kJ52sonwF9cxPSH4a9NMVO
ZxMi0nRuqaudsaOyuYgERMrwwg1Ob5R2NK7pjsiP0C2OjXs2Bw8anVkud+tjl8qPubVjqIshvV3B
yr3i5EiY2PS9XTAsLnrC80w4YmrUp53hf2RVEelzfd/gqfH8JGrsGrzzYXCeswkiMDtX9BlrJi8J
iH7mAKrZ/nEqpz1plzETx51vDHCkejoE5Qi9ynXMTsr/2h7+U9DD+8Ww7jFx3SWad9al3p3LcZyA
35M+SOA0hEge6JlEs0aJY/1XVtuPLtNIYwCxBrZBViqcTUgyYUXEnOxv91XbLrvFqPm6t2IzHtn8
dVpxf/rUJS/jUKnfHMZtqZ5vcpec1nA85OAUy3AHNOlvFfqIaZ+W7OSmY9Irvx5fBnuxvLjFGTlQ
bfRtl/XrBhiuIa8ZgC9qEfQFPH1Vh22/HVVaH/KhPRaoytXo/ay2E9qMuhV3kkhGvkrdRZtuA8e6
axdRHK5ppSvnza0A96cifbjhrcc0724pzENxrlLPPDmTiDEnMaotlk9izBp5mb2bey+seKFGPhXS
j52U/d3qecw3Yv23ZOrSb3hNgsUUthFSa+mTPalBzyWmtF7LjfsxTxZOPtHPoh7ftW49saDvN1n/
lXLhkpb5LSpiMa4i0+ZnWmThBx06UtaesHHbCGzTbj50DkkCb6bqLeHEa7FY80e9F89yXE5iVI/G
1p5VtT0kyXAwp/XTm5yPep3CdqLkSufgNuYYpHI6EkFNxSet0c+rHw1ovEics5lMoP1j6APgVtIL
Z2vbr7Ou4iRx03M3q4sjxQMXYYMXdw6LRCOl2//rfOOun9ULlNxZp/kvpPGAdfq0TAlyl/5xWd2n
LTGvjGAcZm/PdiYu4vrbThNnlzPhtVYOY2TNGtU93UMa7R2dPZTzxgs4RbXnEfmXn6ccqqBmEFLz
nbbA/dvLzDDa4rQpnEi4Laxi72RhAZihKe285AaKnCp0YTHFWPyxeP6vy8qfRaeVonygT9KrlmYC
0HBsGu7Abj65MgnXZtv7zsBI5HL0mYaMPhyBc3dWkqRPRXMLfSqHOWyNxAsM0f6ZZf1eceWX/RIV
w7Izx+5oZSeD7lQbHhPJoN2MR4+Snj4i9INoWqd9N+QnbeveW8fLo9lwODqJotUx9o0B2rdVZ9/E
foBynzT0lp89ftkcT4NuCbFDD57fycizxDXtfUBPq45WJ40RffU7rvAlxBFf7VfNqsJUQa5O03b2
WPtFw8MfbhaObt453b/S38JWH6KEX2jgu+/djYfTHbCmBGkFpiDb4zjlEYniX+4IsyO29EBzZkcZ
2ghLun9tX+qhMfvhXA9InMY9R+9dak3MOoodAY+8Jz0KMu23keupG20jLnQTkv7NhUroawPeXT3O
KvmBY+cEjfKF4Pa4cBFYdQufgm3kF9vuQneDOPUspvYq2ADNR93dbRjPRYcMbNJgp4fcY6NdXSO/
yp+7FhmZSQN9WdysOS8JYRqpUOGIcYhZ892XWZSk2q7xH1dRRNlYPiW9c0iyGQnWZqi9Na/5rpE0
dOm2uidVVAnkZ6IiT/QHx2CLbClOiwPmMlUCRMjkDl/KxYwbYRq7jLk27Nbc3Y+OXYemIa+tnQSW
lWU/fdLP9wSipQ9l2lo74c8wu8nmbfWOFbLlvl01tD9tJWNWiq2HUY31sU/a7rGoGXPyUVfHqmqq
ayYGQZ2aOW7dViIDV2I3GLI6YnGiVeaeL3HfaGuQjGvxzcYylvmKfPykZyoevTl3Lilpf6dkHoby
lItUeynsAvBtS5Jq3smtkVbYctLP1QicZ1RjxkVi61+TRdMyFAlih8y2Aq1g8NQs+bHdLm5ROkOc
NGuKch88kLSy18Jp6kNaqerBSUWxa2a9WMNMUS1MrJhBnyp1wo097ayqcuA4hy0qltk5GzaErpvJ
blf7I9u/ZDlucO61sStMe9izX8e+czfRhAOINsr0xd5VTPxxVnrOsZPl19L5+r6a6js/kUUb2PPm
Ps5Zne4caVI7lGV/ZK354NJ0xWpDzkVMXQPEl/8B9y9xYiHqGkyJshE+89y6nWVEhcU/EShbX7NQ
2uYc9h5SPtIWppdxW+2dMjyqn2znf5qNl8swZAaGVmrAYiOhirZcUIiXjolIjKeqTtXYj3qo23Qt
Myjb3mrM+dhtK3xHVsJ4BNmiIHWcTGpR4YBgUxnLIDPS5phIue6MpB/iwrlVZqDvvBoOXnGHFrIM
J+Rjml7/15ksUjPL+xahA66jqOvsL625jj34UU8IY8tsWuSpeRmW/j7bNFSdGYrg5j8nbfNP0ynv
s4aQ3V7fbvEwjgrMtRoo34T/T3Z1HXIestLrZ8ehadt87cFbjTNR7PHs//XaEPny22g9L9qmlV3Z
Qtu17nYss/JBG+cFrsuMspautC76HnHheK/qhgdu0IXqbMgqkmM+q31LsCbHH67IsGM/z+7npXot
2GxG4EiIlCW2ci+ic/yPb1YLxhnIWqlzskyfdlP+dcYKFKP5x8LrIqGWi5tXzzYwOIKKWgJKjMhw
vHM1qG/V+ISP8hAMxAC+whGn8XcL1GE1+3JDrfE+GqeF9J7uXZHstC3dt0v6D1J/4XK2DtqqIltv
31VbDIjzhveFhA9UBHg1nU9jYvv0iNGMlFYTciGJi9G+FzYHqx3gtb32L6nc9yxzTrk92Re1NhZ6
Lrvds7TXOPTwgtxxu1RK1tCyAMfarCuMW36/eQk/SyKsLI2GobET/jVvbQR3ibYe6nXLDkLZ84CW
aS0d5uUbA9W1lX8n0J8Fo9P+WlpyzTR7J/nctn0/FEO4iAHXFfNA1oYkZMQrAs8GfDpd7ECymi/x
fXgAEeqFd9cDz0nEAXP7rwFxSlPeeqHtdQNistci5PSBtxyVrYW6xfr67UFaGSqIn856EsO4M3R2
zWtuFTgudIxDRuQwhonHFCeGuGy0wFUk/MhFsAYqR6OXrC3jcVKQsbUgyEjSM2L5MhySTsXTKkwA
wTSLadleXHP4J2qt3aMIjrQ6fdHN9JIVWWQrPbTsNTA3GaT+HY5ge3wvauajzDzJVpzN8T/67kg3
Ec3ktvPcpwxv8zLyBs/yvy3X0AGybavuiypqDbB4Lclj3WjuN9FDjpkwhOxoiLiRL9x2YZE3UTbR
O9E3LbRfNGSh5DPZcg3pMxisWdeRDG1kZOhGLXN+dqbpvhmYgcwGapDi2/UVOAOziBLaS4JB0yyG
d6nzuOal5xJGdlemzQs7VtYnay7ignbLa9doEHSO2ZotnD3dDctbZeDeeV55I9ind0f+AxOa6QWV
gdR21fWJKoecqducMXD5bXDiX3WPymI4x9nrj4t5N1TFG68d8WD2d49F1lqcr9R33squ+qjm/JNN
Li/50N/7uvQifLyPjja++mn+wg382qdVGtr5AASKLi2oHfFTpgX2ztL47NvmpPVzFQAI/lNm/QUR
VB2sugk3aR0XbAawC7y+U1XZ10qnXheOlzzmDa7SueSKcH05BKTffNaJDYJBm7cjHm+9batCTjq1
+8qmdcgR9nnJ1RxzI2gF1lrLK/Ios6d/YFhPA3dSwCjH5WBmTjDNlgjs3JBw1TpeiU0/lLRbeW/E
s5nu8i0/kDZC1Zf7akXSpuflWyG8o2sM8VIzic3zflrrn3HITo3jPgyr86Y8CHH4XrpbZKCiUM+N
zkw85O+6Wa0A/+qz36A0/c4JPb2TQJI3OYew9rxrD9IGmEoya1+5W5yW5l7R7xSVvXNn8UUIAftM
5DsQerjkzrvTZkdsmo9F2lfh7GcdpcQF/LLcKtQqg8XM8nfOunvQBcJMRe5DZo7cz+5PITsHmsv7
LIZyerAkmKCbf0jPeVTbwmFF0J30SOvb5JnAU8VbZdzlmduEeaWn5F14Eqi4bJ8qq3GxkRXzQTZb
G9ebhyKDUOm9687+rkazymw3v/RNypbd8a6evcc2pSFC2E2vYZVDJLJuidaMKWpy6zjPlpNcrfsR
/bPTjn81/flQa/utnL9lsX2sGq7xtI2qFmFqC9u2SuPIW9OFidNjA9MYf9yEbJYUpCM7Y/iNeCev
tZ5eldTj3pievKQ7F56ItN47mjbMlHJfwZD/io7o2lYm/w3Dcj+27Wdp1K8gWf8XLLiZgPfiIGcO
VFce+UW5T5tiL7Llq2PhkG02L660nqcU/XPJVds32yFp+niy0rdhSR4LO7+a7txEywBeN9qojLfq
rq9GNoTNz6pRBpIxroYxuVZqvpgWPtilzl4NJQ9o9lwCaRNgR3e5bVNZUCE567STREEhn8m9UDrc
GE0JwoqQ1yUI1c7ixiok4HLpflni1hRkg8G8nrCxe9dJ05Lsk12ld7bFrJZ9NtDBI43UwnJO8n0+
whgUPirXQiRfnJqUB4wTo8vNMTZpkMLMhREtqHNo2b3inQAy77K1Rr5TObmis64h0CB+ePzyV206
VZnrhEYpgWJJIw0ojQsfJS+znaFtW2xuS/JMioo3xkpqDs1qUSNcdcwOz7qVDvMHzfgQpOtW5pE+
okR52daq/ac0BZAMvvOgU3Zs/CO0B3+a6mXEFen6exsTAZa0Zvmyy4c6Vw898q+eldU2AAzF/Vyi
R6qQoJXZ9uRlc2QOzj7z5GHe0mtivk/cm7WrIjU8S3fm0VNGto5jRMKhcCF6isjs09exyY9lk0Yl
DHjSMAl6KKRl/WR59Z5IwVAK7eDZM+4WlOBNGrqzd0icKWiht+i/nnQe7VK4+2aEW0eGl994WE+P
rWk+II/6cGTagtlWj7p46Zp/Zeve+ZUCRENLU8vkMetEcqjM7KjpR6v16BFF9sIRRLxJ7iZzFvqz
HnizyhGdrUCGSQ5WuZbeTam3nFBW7vl4H1nZMDC4lM37RFHz+x3STsTqbw3vhvGcg5vTZPqLGUh1
qUCwZSOAE1RIzmvAmlXg1ZW33osbl2LafW7NfC/EveXpMEBpqIbqWJprNNpeE5Llkjy2Ze/cTU3n
xb4+o7ZYE3SB3VuGKoUQ5tAxpigp8dqiwuxqn3JVYQPJLvpMwGExIHHf+kdGKNaJwu6d077vXlbF
0qQvkQkUpCtY9s9mN3Dyn6uZIRSeaDblrnGRCXnVPapQdNUPBVJIBRWVLkmgdD1S4/NSPTVsFPLa
8lkaRbzc1IeTzEOtrH87QjRZ+GZCHLTsiTZy+0uZVgYm5LQolt02YmWjF6vGuhC78uQQ6YmECTi/
oPfMqpGv47+qNvbl5O20FHNOeyrwD0zGuWzfFtmEnoKOUWB+4tahJkGlF5F0zuNSsVKEtknvY3Py
Xqshv6J9Oa0Fw32JFL2autgEfxgESGaD/auaTis3/6peR3j7BQeSyeHTy5dhO4J873zU7H13orcE
rEGw7TkgtTNqbPgKWrWe4RASgsa3ezQRByW1iOdt2NmYvkApcTysIxQWjWPVHQs1fq6tCvPFumI/
vhqcV0u2h0Tn3Bbp+9IPwB8ybrLZIin8rzbk3mn9D+izl0V1ayC7tEetyY4Av9vnrmVGWz2gC8qr
S7JB0q1UJNTWPpJUVV2llr41jV2eJsa8oDWaFQ3mSOFFv+a6cd4a4DXJJclToBE9TCfuoKF/tSvp
BGrDTuCmSR42OWoP4k/o8TvRIW9CzWwLzEZY/PPQcPrlyWqsB/ZZBZq1nVfhnv3SPWZW03MPCHlS
8AlBqk3DXnhol24UgztZE6OCCEwUJ5tFb57oZx1ZzJjKZ6kRAdkQOxnyrt/2FdS7/uaJEfphlera
ruvRWlATFgmWOB362GsaXgBRY19IY4DPcNVBUHIcfojR9S4wcVuSyv9dYlZaCs6FifXHZCaGoLCU
98BGPNxbPQWyMT0mi3p6KWT+4mWNzVCXIuOvn8tOHfReR0CTn0VHpH5rAdUzFCPIiYmlPs1i3ZVL
GvXm9JQ52oeTlJdGQ+9vS9Qkq+8NYY9oVuXLFcEaXo9pxL5DLvKcODBPfJ/jWNZ7iHNyPH3t0HuK
DsB7qyHs8eNwPLQJmnPSUkKim/SoG+XKOkK935WaC0mrF0OGzC3FScVQRnNCDHxWYHwyJ6N/SrTb
R9kwQwTJTaBv1SI0prUNZcJcwXDf0qfa7evWTsaPl9JzD/MAmZZwX/JdISh1B6TKG1eEu++2Hj9L
X4qoYd6ItIqbexXZ21T1D8uof83Z9r56JYekNIyDsOwlzMemhmKd8p0u+LIQHR8syU5bh3lEQl3W
FWbZYHCoqTwQ/8bdiUm+NfniB1tn43FpqlPqIfXlhqmjobKzO8tALDNvE/pvy3wcsYx6/XxMZfpI
8gS7edvtnbnjJ8vLU116oTnjapp097nONzbqesM/LFY+E335euPGwk5259EbI7Gufyk0ENARTqpU
yAMUfB0O5mzvWuFN1zTVn7XFfE0s3Xu1nelfYad3Rd+tXxPq3Q+RL9Fmp+sf05lzyJGEVeFgF8XO
z71bUp3s9yVJXBdL2B2sT9fNr41XMwyx+yelXqWeQixg+kME0oFsJLeGHwN3BtdQy4Zu0KCdXOZf
OymPcq7/DGD5EcK3H829l0p0fQN8tnHzUX5oeYqA5bdzsfwNkBVol4EAnHDuvkf7rBl739gb9bXC
c8KdjECHxsm7b7a7mQwa/jKIFpCofZyHi6+POxdCFNlCOBoAjk71vbrb8yzlCffj/Yooizarz66D
MABd6a95pHRM14xHYSk7sLW1APBae9RY2F2M2YwGcMzS/0qNv77IdnlqhRYmz/o/G3Sgrd7ckpfB
+G79h2KOyRE0UaNxk5Z9fRny5dvKnmSe73uEsL1R+feN6yS7sRdnujCEbVb9X7M1ZphTaHoglm6L
LbdYjmnNEJlY9lGYWsTR2StlRDk8BrmqOSmePDMps+8cMwLQzd4teKCDs1gXYDpkqqbuF5+jm453
W7MZR39s3Puh00cC1Yi8ajQAePvHss2zLsYLM99lqZy7sdV3CtNYstahNQPYVdrP5iGoHjLzxy/X
PRRsnBiQOzolZvbuNq7PYLK5Z7ZOa06lLIentTW8eJUOr6GrXq2tP8+DRe3vI9cRO61WceuXaBhE
sPQTiocJIQsejGxyX8ZWHFeud1mPH6jMq2OadUAtADijDUKmr+ljbbd3KxB4GdRqFUede2YoxaGU
bli3mnGoq2WEuluqi+ONBxst2qy0gz7Jo+R0JCXU4TxdzJEx3UNgxIXK04LYKZWIPa9+8QZToXUR
W4zn5NaH9l/bVEWK5tPqUgA/IEirOKXcCsZIw9kyq6HGGoAGKQKqdLCh0EinXf2bu6IL2t56T1N1
27mM8DYxd87qv9j5dDKWZj9pdOsGps40vzMsF6Nyj+8HCKs0jhYmWbDXveb7sey6WI7p0WRsEl4d
VXIvbrBsSWOnsEroh7k6OsV/pZe+9JX3yhbTJ0Nxp+m/OqriHof03DCezrrx5OfrS1NlxxUiR3UG
RvgnReWE3ds727Yrh+HR14c7J0eHejMrNmARz1vVXZz0KV9+azw6yxnCRpaRNv71yaW2EdnJmpGX
quIary3TOkWKR1o/WCpKkyuFCFnCc89oAU3M/5YM7dX84MzvG2RJb8dpEfvDj9Q++qo8UUBz/V10
5bXQafvq9thU/pdSWMKX/AUN1WkSBc/Cf/bGOvbETzs4QYOXocNAS50LBDj/xH27+pcMUWreQUd7
70PRHjztv/kmQZ0mJ0QkatP7bUFjd/vVw863GtR+te28HF6/mF7ENp/rhhxpmJdcyMe14I5B3+f4
KvAd8VQ3BeCwfdXnJR5m7TyVYAGt9PdahiAMOaLoMAPCYbzB+CJ689MX6b60Le4yNta9+ayhUBum
ut/MJcXMx9F2McTeK34NDKTNx1ghJwwlB8dAfJEMzs6f24BM170i0Ndi36cuOFRLR7iFEVXMNDmu
5hQOb0L/WXi8iRjHSqtKMLgMKjAq+xVVAT8Cildo468a4Qfs7XHause2aP/5PG4frUxbX01+NXOI
DedSc8KlR/mLq+pRJt+unaAp0Y+r/tzUczjnrMRmhEK9lXtuiDpuUR9Jb4aEFCIJQTSnZXuZ8/mR
VqKNCJR1ZsAN9VLf9e5j2v6nG/rORVwttzfw571HkoFAzpdVl3UxYo+UvNUWbPzl4hfW2Sa+LLWb
O3w3joODMdOeG5OssjXB6pIDWc3TX2+elk7tJ/dNn86bR6cGt2xqx2SJK+cfzoAzFYlraPjXtXfW
ItntZj1veBcT58/2cE5ZdjD7HyYgF5hoj1Zqy/4y1C5+mkQ1ejJ/s6K27IIad7dAmlOCUdjo8wxE
Uq1jhIuU6P7/zfkYNHzduUq+U/ZdDl53SrQe0GrG3ymOiQLWd3+M+qKs9tTimG/GMWQ2/Mhy0LMU
jBcz1kG5a1SivvP5yAh8G7B8FS8lPmAcLar6NLQ3s2AKzh9QXQ2FQJHghJPxRqZYTKvCpHrKMZnl
x9XZdsXcRU4t3vVCBqb5aTjM5znaKRczIiY+G4kNq1FuORCT+erJ6ZlU0YO9oK0AjeuWX6U8pK8i
mtYFFViOK4PqUN7P2NIFRrhpfdf0V6W/EQZQFDyhggk5LQL7trtDwIXB8qKdG2YI1U9IoZ1Vzr9u
Px7GBdV678OJA6eJQy0/fNzudByBob3LIt8jDX5MDAt9mSORYBRd3E/6uXTplpiJI1l0e91/tyWi
XAlTuz742Y02OA0m/q7usA71tWAeppic3B4BnrvJp00ffjXhh4JPR4QawrnfyTFR7LyvGEYb67Xt
/2rf3g+6/znUwouWbQD7YJ4DJYxcHyGp3cRNOR/XDLL09kluHqvYxnabYQ0kkyxPwN3fCQvx7Gtr
IHPC9V3fsxXmoBjBfPRzbZUGhZvGld88t7P5owr9o1g5rgZnKf8yayvGDWbuDGuiJ1nNY64+Ez//
6HLjd9lqMgx8917v8qPtM+VSRVbQ6tyk/M7Wo9n4sQ3+5OAl14UMyzrb63zIzksv82yEbjkdYX4f
62RGp/4+Dz8jOiOm92uXpt+iRxM6VL/rWvzaW39N1+a7UQpjBjO5cG5WiRkBATSbAQ3XsSRRZPGN
AS239Vv36aBxOD2VXnKS2msBJ/XPcIcO45XzghIqI8LjxQOIXNw312G3AS6p3EQUQvC9bPOwXcpI
r7ZYOfXd0Nd3nsLe3dnHsrN3AvxHbRB6eAfwOqff3YSQKDPqXQqidqsL7a02+F0g8PUZvOELCrSM
ZBYab+7+mbVmy5BGosazlSPHthO9DB1Pfq6eAmDNk8O4Fd9CbOjCWN95heK1iZYgCsNEiqoKEwYQ
d4FnXkYvuaSZRc6qyt2bdmvB2SWt/nP+H2dnttu4kmXRH2oCZATHV82SZVuy5ClfCDvTyXme+fW9
mA000krDhm89VeHeUphkzGfvtXttG2RomvyeigFlVVc8xFlZUOZqWGxQGGRGe6pi85fhcHcZGTNZ
8Jo5ErDumJF7RdV1qTFPx4m5ZNPxYpgYfD2qGCLBpizy/qq0UaLn7jh3lee+GzmxcyQaRvXcWqjZ
za7coyu/tUS4iYL+1rHajQ9XAUToamycYZcW40YtLaQIXY14OTTt4qrUsrCZhQBV2lDig+Gih5tS
bdE6MkE6nBgAXQx26Y7xy0jte66GUvupwZ1sRl69jHtZL5pYQRqhHaOwH9CIj8pk/zmKRMPI1FUn
p+8Bq6dICHM7Z22q0IlSlFzlWLNSrdikIVduqEbwvFeLRudeOUZZ62LVpzj37AO4lAiS2uGXqYhn
m+NlYvkPBC8vKQzeW5a3t0ZS0rA4p6q2l7xW6h97tAazUg+ORotS0THYIprxPMygc3nmIh4ecv6Z
HVMc1o+A867SrrqNfQvSBWNlVJ94sRiex51mKPikxCzG9MjFwoKC8Lwqx7lSi3ViNKtWeBtPM25j
4DoK9UK3Q9ih5ix1wbIavPPgt+z8EK3Z8V4q+g1BNzg37U3ftVtDN1am7V+Npnowy+GliJuKSlf9
5mcY8qosXQ+t4/J5UddzafAQBRlSVq1Eb1a7963pY4Mr6hk9B+mqfhfp0b7D0hgLdxXhhB71aVWw
3qoIK3BWs0dyfWUNQu5gsz0JdGWjSdUjvjO9ppr8ihMqXSAIASAbrAIz+415flmn9lzBglGRnsaF
+3ps4mUg9XkWIdNQEFoYKGQpcnE7A25lLvV4U+GbsCJjl1X5cE5zJJ6DREbPKmrV1bXqUSpyjAKR
BLKtqt84JpvO8smWm5r7Bm0w3rg2L+mu6rmx7bVm8hCqvEKG9BzY+bVT1dex1+472aVLqnLrzI22
sVeDMjD6W3Vyt/aat0Xje1vo2Qs1SXNWW5HPgU1HpwRfYqivGzumXjdwT+tdm2gDAiM15x1W4EzR
91qg3Kj4w3P1RolOmnyL+9/2iMYc9IBe7JwxoF6InETvOU876nySv1oj53K1kphz3RXZoqvY2Tt1
/GC6uOmgw1S5iSASzJ3Rei+Bd5WKn3WbbjqPPURvsLFEc+OOcpv3P1B8zVxKlKN7X5YPgSY2DQVP
JOKcoG4b7JBDoS9HvC8Dct+ie3G5cBduf++xzKrtuE4df2krMXfzHnsG5hNYUmFQPSZVftV1P3rL
e4g65HkhLiAuCLKZOXh3U/3TS5Nl1yu3nqdsmOr9jRHngvuVUb93hxIL7+hZrJEy6za6KD0kHZ5z
l+uef+8m1UgJFfOAUNFazBofIkgwVbK5OrVOSqudzNGvHpzIsPmoPle2GADSZRFzaT8mA/XWuuz4
ithMhSQnAdlsxuWCbzoU/gRKxUh0kBFsaV2h2NBumox7cPa8+r7xrfQuVuJy58pIf8o9+meruyoy
U+7pwrJV16nZmzedgJniEjs3C5r0t+0rb6XBzBnm2ltP2v0s91FEE9v6iuMPzIcLhdwdAxBcalcU
KPJb8x5HOLKICrDJvCtVUFG9ndy3qcquxdIr9bbpIuc61R0FIIpLiFUc6PVd0aTayfGtx9ZBmi/1
0H/Q3SB7YWGimtrYY/FEkTJ5VkPNHVe4kKJj4Bb+Rota+1nF+WgsA2RlaJddhyU3BZQ+wEypu2wN
yql7BPrF27SQCG5HWT1yk4cLwPbAkvW+wpkAg9tcaiLkcraub2Ge5ndqgxN0praGac28xrBvXA+5
CZsU11pRw0dayjz1p9jdPDac6jdDIZH8VTVgUcY4IyXDTAxWybdTdd7rsG7R5XG0og6Icor67EOc
Vgwe6om/hqC3kbw3KXR/VlQLkUU+LkOb4YKQ41c7sKVKirGAIVPHSNYifWHpQfEWQv29Iyu5vpM+
qrgqTB7KckCYCFwNE37qBBiJxyDiPF423JwGVpwH8yYFwROBIy7anMNWQol83rdx+OTjKVqUmddT
cYiRndRahf9Sc3pK7TUvEESXfXbynJJnoYFA+RxP9wE3cIou1ybaHicz7YLIm+c6NaJukCeL86+1
bOUm674PWCQWHUCuaWpAefULbGBk2TgbkkhCiFxoIJO+olJ/AOwkPJ7IYV3V+M8l3twgxVj6VSpP
gH4q6l5fkcw/+H1HkNQ45RSRSCousjmSSHWdqHLsU228diC5vorp/OAT/P378uITmKBzEPrz+zG4
PddFurD1qKJ9/p2/eAh5wYfUSm/g7oxGtGBfmBvlK8rhv4jDievrSBKrYYA6F9BUQbwtlSvTIu1j
9+bZX4Aa//3jDQ1DyYRbtklaNy/ekD04UpFBI08T9GBrJ5vP382/RNb3P3/xbqhn66Ly+Xk13zvW
th233bC2oq+iUb56iotxgEq+y2NO6Kd0/Dn25+D186f46ucvYK8ir3IPeKmEQLRJrlP5xRf+8CWB
yyRqETQnYXb0gL+wuGbL7BrkBn+9yq0Qp9OZ/ob27fvPQJ6LKcBlauTsXBA53VzzozyExQqscubA
5MJk9h9aIA5b1S1b0/4JcwzCKk2C0DFOOuYNSpVJ9t0AO3LrcMD+fwMTDPTv9xRmY5hXNNDgr+9s
6pj1tzGshkbwjUXGDumgtPW+BQWdPypGoZ8eWEhmpvtVFtFHHYlESkvqgFEd8xLC2jk2zte8MU9d
Fs9LBF1Uuz7/CNM7eI9ABlMLAZlMDRMSvHbxjppIh2Cn485vu5vRQ5O57dblnZN+f0S8a+YC3Y0q
IfIcm2bYBesLJK6fP8W/87YhQPJzEqIjSf0yeLFKuwIPaWqd1Ni5jqhmJ2v+nC+60wfDDsw8s/80
7Eg3ufjYtanJNskd9VTYRbfJdElZDwD2spc+hjd0Zl881IftkYltSvjU+j8c70LPvY7Kn3oqnZde
RPOud9mmBHjd28W3X58taGOKjzdgh190gi6we57bHE6iNTsPDms77tmDuq/odLLz52190KXJRLcF
0Rn0OV29eItWHeXEYtWQiwdYoUuz/aJDiw96tMP9K7ovIkonyvP7MVlKy+2zjD2IXZXKqjcd5Q0F
EVPM0FU9sW2qCwVC73RrVo/YqXD/RFuqfRxmcc28ETFj3TSa2lzVXDuurVrm+cLisLccUEnfcu0S
3cj+x5Dtg7Y2NxFh9asoQuErs0L/xfkX4C3OV+0uDM1+/fmru+gQElsR+G1Vn8JcVBVJzfsnc9SK
ErWXhUcqKsAlSvMoMS7IL1b4D8YSGZZQXHWkK0SlX0z8jjX4qjmWvD/emROfB+66bWyE33oWkjpI
WKMdoevsJeh9758FJqIh4A7IE3lBCx1fnO9D3SGZRMu/2lf/2Ti/n+MIcpvGEJFBzpQ1+r4tOZWn
U1t1T9ptZRkzrG+gWX7m+r0TZOBcOTGj0tp//nz/dnP6OIxpKVihdXGZIuc2ZmZD7HFPHHTWrqKs
jt/+fXJZ6QgGgbAmlYf3z2QNahebbh6gFevQPiY7qX2b7c9W/q8Wpt741+qZJXhChEELzYBJArvl
t+H+/D6E9IlijgHTvvgqkWH6SSOj4ByiIi6g8nzRwz74Arj9DHa6iKZNmnj/9ztN3qhxE/HVBZ5Q
FoT6v3yCvxq4mMkql+rMUNBArq6qM+P+u1+YYw5HbbIiCLBFPfH+71fb2pVZ7ikn4vui/EdffbGc
/ft++H2+gGVw6qSfXswmkeYpKMhc5ZRYV6m2ps7y+d//7zxCeezPsOOUQLHu4vsKpabooBnR2R63
qXMOTeB7396jvm/iYleR9oWhApOJzobCjRDExW8PYoejDpR4gPScmC8HGYi2IuIyOzrr6jbZZd63
R4DDvaRODI8F5emflQrvWNwlaLbP6U+cvMlXqTgffGBCajU2pzatEDT5vgNFRSKSYnCiMwUobrmz
x8+/71c/f3EWF21p1ijAo3OSXtnNdWl90f+n/vF+1p4ydv//z7cvTjm6qCkT6/y+hgsWewn0xMm+
GmBpsOMvjp0f9FXuWyyTzE/4aoZxMdb60DT92ElSDIz38EBmFFJRsnz+vi5W7ymY7F0b0/v8az4t
korc95w2FIRxKIOW2nTXuPy8kQ8+yrtGLpYF20xJDsZmfc5kQbXqaky/GBIfvinB0mYJEuysy1kV
B5rbV2Ganifpkeem87IMNm7crP/Dc/zVzMUH6SrXTF3u4M4PFUk54beXNkfnY7NFpKb57343ituy
91LfOiXRa83Np7j59l9PQBxBIw6fnIvZi08dZ1wm9plrcs+/gCf57Qht8sf+/vmLjxzhVDd8j59v
g36F4y/DlPkfHkAaLA42exfOBe/7aiwCc2zHjheEri7A/I0G8vMWPuhHxESytum2zkXk5ckWQa7G
3a1tnboSbM7SjFZwlD9v4oMBZ6gc1IjRcv6M7PcPkeFwFVnV2ifDAdyHqUS5yqHKxd0XC90HY45j
J5mXwlDtKfPwfTt5EsSBtAGKe2F+BTX0y53SBzPhuwYuJnIfBVU5tL19in5jUcSphuvQAm781fli
mrH/mnHJDrKlDfSTi6Xp4HSZf9VqOh623lLO2SCXCTYUpSGLgiSIZjs6A4Jn5HnC/2LqvTyv0RST
vMZRgCMBJ93LO+O0DqTmub1E1j9kPbW2GNw/p8eNH4+kJDVFjjEs8JzsNqobeUwtr4dNGULTFi76
16RGsQJgwli0DZ/W8vv2tx8ObbYWGMUold2jjIPckFdLB2fZ5CIfZjn51FhNCxdSn9FukUKiZ4N2
EClf9MGLvvHPke1iExqmeqPrLUc2LTs7CAPi5nu7uH8auJgoS6hwRNbQQOm6jNT7qjl9Poq0aR/4
d6+YTp3MYWRKTbGr3ES9795ZBQ/VSXvvKJ3mENcuiq0OwjrQ384u9wCpkGv42Gbcw2T7qaj9f/4H
XMwUf56Qm05LsA3jf1zug+vaDjqHytEx9puFRym3sgA5Pn3eyMVc8U8jFzO2FSoR9TXNO0524woL
kI/aN1COSnv+vKEPn4bShSNtQ5IXcTFZNEbnxCPF16Nl9m+JUdyA8thxAfrz82Yun+fPoJLc0VsQ
rhlaF93CEyDLfauVZ7IjntZZuo++eGGXHftPA7pEvgIm+N+9K3LQ2lHVRp5VyPIWeMlWLD5/hK9a
uBg6VVJrQvd5BL15Vtbuf3gAIbl30HQOP1Pd7X239lNubunb/LyurIPQ33yxuf9TK/p73PCGBF/A
dHRCIlVpXexfZRdwdWsX8gy6xtlRiw63Vdp2D0TaDYdYqxV8Tj2qSn/AR29EuXEd1A710bazqpUl
G2NnhXn8oxHMmXPdqM15iid/6RlkLTljpRHn2tg73bTjbVIpWC+qwJq3dqOhPXedBTHT1EH9Tgvh
RDfqL2Ap48rX3RQOrtt/sSu87G5/5gjbFCa3EVyIX16NQjW1jd4V/rF19Lkm05fUzl9zOf4sRfnF
3mpa7P5+rVNTusGVEbGlfD7nomczCSCUd0JcEuYri0QYnFsK2mjMCgfnABb0z3vhR+OVd2hNdVlp
/pMJWSEitTHM+8cOz0p5DsuHXn7RUy47+p8nmnbULIVIjOTFlBBpXcFJ1vaObrmyNfwdh88f4YPf
t9jJ8bocdIZsVN73dIyx4+CMnnsoQiJ+9TNZTd9vgGsKYVKjMHj5Fw8Q4yxQACg4h6RbqmjBvvgE
H/39nPNtZk2N7agx9Yi/Dk6anVuD5hnOIW5v9q3xH/54uic1Tc5ngirO+1/vVZlqamY5B+J1MuOx
S764JfpgaNgqxQmygm2Nqeaiv4YQ4eSA+PBYGQh2fsLiEsSZeF/chHzQTd+1Mr3Dv95RVlsueNLW
OzoVgLzSPOekUFignb79pWkGbx/3CVSk1Is5uVVdlhVCf47mMKxt6V5hG1p8rwmmTTaiTJoavYml
5eJ7RCGZu77Z62cpfjsvnnz4/OcvXxQ/z4Svajo5kzC4Ls8dee3aTmK7zMo4PO362k4yCgNfrL5/
zkd/T1J/WuEBDCFsAzHHxUMko1X3kePpZ2uwSJIgoueJGarWfwjyiY159EYshQUbtFtl5q4EsGD9
aKnkKu0X8/LFyWHaWzNgNNOeNk6chS7u+FDLkojX57zMOkYq6h/AJu4LC8uHo4FR7aq7z9/uZWe/
bO+ifzgJmDEXZfJZN5CrVkBn8L5A7C2+aOfySp8MY5XPJwWcWktqpn6xeo9V4xhkGOgA240FfNKr
cnB/WyZe1ULftRGcMNtD7m1QTOj85ou3Kqal++/P65iMZ4fiFTUsijGXe4eok9z9xqp3K5qxhsOS
KVsnxaWeFGp8jcWW5JQQiZLSa2Kb40Kd1SngepT+GmDrzlBJn4o9wF4Uv5Sud5Zs4vqlVQADMcu2
24gYOO/nH+bfXTx/so72Z+oL7DsvpyGoHBGoU+nfptT6Z0Ygn/rSsu9KM2PTEDocwk2zuUFugE9Y
cepV4nf2Nkib6Ivhfdkjp8VOnUqNgrs2zbkcGTJU45Lg+eDYeSKFTwavlyg1ddfoYbwwZYwHXhuK
9edPf9ktafTdtHUxBydeRUAEwS5HT+wkrnFj7qfr+quSz+XUMrXCnQ+CA4uLDTYM7+dgB4dm0ZIb
fogJ8hnknVtsi9PnDzJN4+86HqongOKSIpZgpTWnB/1rmteAtI0l+uIDfhC93CDF+/z3P3hRzlRg
ZEAhD/tH3ZOogR0NtcpKnr2poH9VZ5fjBujU2eft/Puq+B5C5WKJG0RW34slvY9tw0Mc6hzGn3V0
Gz807bdXdRowbG7fdC502SK/f1GeYael4dn2IfX2wbYwv3eByGw6XZJMyhJ7ynK+HE2aUlEYi4V9
sJTVcG2E289fj2Xp/0wxfOipO2nUTvgc78vk4n/M1oVZVSrDIdFWkPFW/9PmYpBGBH7Jdg8J1plI
2xXhFfUzrXoMptU+e/S9F6rdltdBRnHg1OZzMEYb6p9r6YttDAvK99/G8imqwT0yI5k2JEn8gl06
5yg661xu4Uqx6FO8r71253sB5P01wPxkwCxDsRTP0xb7zrL14eI7xWOBdbqs8qUb1/D3oC6YpM4O
Bcl0wTGzCK5Btd0HjxNW3dGOWJoXaX4bjndO683HQNur2aEMj4P+bGEDLofMhG2ir8Mi3hVpjX7f
WSmJXOTMk9FwW5CTpsL2yXApJLtR2Qo3nhVyN+iPRvqsR1dwdxflJCQqQBkRPGRfV7mxYpGbsCYQ
i64dPFgyOeIWtwk7IF9UFTAOahCVfXUN1Xwp+npWFo9uWd54Fo6cGGoPRiaYU6uSBJAmfrW0Kzd7
li2u4W0O4VjFECQjIlrlrxYnlADfSo78cgSRQBaawPdhpIcgPkliB63mRiQ/Kg/JaeSusu41aYZF
59yogDhCLZgh4vYhyuF+lVMii/mrILNBrbtmrrV4zmpUTFbg7lr5o8ghlDlXcQvH7ZdvNVDSz65/
ikjhBMgpqy089YLwVf2HyzcuakKk4MU6/bAKsANbZTkR+RaVXCkW5MqymkfQJqvJtt4CS8gfMnuf
R/vefi7A7vphDmgGWQiSWMeqZ4YzzKjrz62AN9NeE/1E5U2ft4AkDLnvyWGMamh4bHNVKJ0c4zCR
IjcdI4xhHNGMfM9pi73XlZeUc+h1CytCPlFPMmt+rN6FFV4zSB6gFYf6NScIR3fqjZn2W4kiuScK
QVVeQfnMnPYZCte2pHRpBndmbACfl+AzKXdNX2Y8dtZWl9kyaZyfvlH9DjLxIzaTTe8PyymSMDBe
cQPMtHJjBW94bHmLDRF01Q9SWjZV/QbO887m9j6KopWZvSLGWosKwn4ys1m2egmEudYJSdEwwRFk
SxBKMB5MPquqLnQixIhe2cmOvFtiXXr/ZdABYpfVEu33moCJRVncOmxW5DgfjQmk4YEKvdb8R4uw
EiUH3YfSuUCHw/XQsCjro9nasyo/DNl11V83+B6THmTJuAE/vVbsbq4l+5whYvFfRyx2XYLtzi23
eXklgDKU7UMLpwWqX+c/GqEPIeyckSHVvUYZ7r07v3rOMQ2JCbdxroH++e2NqpAArS6xEOBR+qXq
RwueoYyfyHosIdt5Ja5/E3xoYM8y/rhiOKgE5ErSqyx8lnp+76TPJT7KHP0NsBzAG7q36n0MDXfJ
wNCil8P5uq8yothKqzzCKAixjXPJ0bNdJSUvSdyfXGGgOodEHOZzCb/Jkb8NawUuAj5YPrOAGrMP
h6n7XFh3Ggm3xmY0SfIFoXzUMTkMcbCqdJd+Se/tDjim86afxXZ43UEHGe03H/5/VwarInE2RtWS
HdYe60bdKMCItXCvja+9s63qZGXHB8WGJHPO1B8IO3q7Ib0A1yMQbhXKihTwAXB1AaCvy8cMx6QH
wK/oyAlBZEdiVkRk9lOBjcG19r5VYsUPQcMx/5TaPMpgnI5PWGu05GoAlxEbp04QhNgeRXQcI0he
/rMIThIKceGfLdJPCTkRhyZ/1p3fKgI0vQLZk+10wh8dc59DP8AGnzsVn+E6DQmJbC08JBuTZKES
t2QVPvrdTzIA1HofT2YkiWGR1BuiGmcCc6hZ/NDUR0s5he0Iyv2E6dUBz9j1ywiPSpaN9G5MrnAZ
pP9Wy6OCKxAKroONqtSJx7HzlTHCTcHWBsXgrqgKdVEqXbtEfK8vy+A+GX6K+DBxAuLMmIfuvouX
Wpn/n0cW+JuqaKT8ekscealy7Y8uav7kGqPLQoYhyaUB85EDWK0GjYzLZGCzAiocmjRipd+5f6sF
BwXEKYCvCBeGrlIecGZJ8zseT77iLwk7XjmJsxqUlx4+eonyaEqXG9Rq6+TZkuhB8qAHk5Sht4rR
Kfm3/5h8XzRyIvV63CCJXRCzda1X5lUIVaSCSFGHVyFY9pisgi54LNTmuRA7CHhTxnVj7qy2uAoS
BmqWEnmj7iBhl7V35Tn3iSD7CkpgzboakMfhmfuYty+OnXFSw2Ns7qCPL5m26uwpcMjoAUSVuOJ6
EE8s8BoIPvMVOcdcoNPto2aRT5w4bHe6Oqy42N7lCRzg5hnIyiYccUr3ptj2rknoYLQBi7E0E3eF
RAHmE7mbWsFTD7zO8qpR83miRvf1FITJCqLDuKgFpl/LmGO06zyiFGtiedoYkk90LX1lP3oZHvTq
hyJ/ahpR9FWBR8nfhLHctVUH4zrbw4kmXTd60AF5F3+iaAOYKrGFmb5fFKoGJj+4MmCzVoq9rtrn
sFA2atUDhmzWmCRWbjHcGbF11LTkkR1JuchDdTekxgFr2MpzfmngnMa0vCkFNFBTpBaWO7ckIptD
sCqwMWdVtATlcdXUAiLUsDfgCphR/qxkXJwQk9fgOM3NaIvb+uCG49KJ8GSqsMZFBS6GNLRgAIiV
ybfQKg9pEfxuMu136CWrsCDNPsS7T4CWYVizQvTzvJr2TqRwFNbWj4JjbED2i4ptY6g3oz5hne3F
AMRQNZlliWNqehsDZrfFXAthpJk5dX0T48D30hEbClh4AGAk8vxJ9lC88MbWmut0YGiYHYAdtdt7
afiqa/m27f0l6Ycs6FGhYuAfDoHh3/JTHLsmyjmxB5PRMfBle3Tz0ptFJQ4+JVimqbax+Cu52Ngk
k63ck91MDxXIBXqxrMdkEVHK6lILCUN+q1nRXkj3NbTVB2hTCXYqKWCOFTsh+rNuMY3iobqLI/KJ
XbyaSXgf+wNj0TCugrRbYjnG1dqvwyx/1Ni9cC0EEac4mSUosjZ9JkePfJoMw88wV0oViLannbXM
40/yy4XX13u/7NdDipe3rtTH1FF3VaNJltnhzZDluOiLcjPSfWTp3sZuDf3CXgL9WAegkhtlXIT9
baRoIBWjbWky0VZyOVBZNMPgpnR/BcGDjg0XiMHMEFQWge0OGpDrYt3rNeXF6Lb0JvTr3Nayme6c
K+de009EL7QeVAMz6TFZ7kYVUGgAeIH83TEN1p2VbwMepVSBGhAkHEiAScA7ZAmCJETuFQOFBK4P
wUnIp9h/1aq3uhufS2CgnfFoQfEtGa7ELBGyxXDskpmasbsYqr0+8Qa7foMJFvTsyLleYykl1NvC
barYy9rnqtx4NrN7j4kgIJC5mkgreroiTANb6e8KeeRonZviZy8cNrTtFHE8HxFJlEk+H9Ibsuzn
RvpEqNZ16cc7j8NEs4vNg8yrRSH4V9hJpR6sBfytYqiuIi4Ryqq+FUl/m3rZQhEv8IWWTXyN3HhB
CtKiUO7c7K2GfpTvfPmW4Zkg2y1U1Gsxip3CtKnwYSJMrOTR90TUGyr44RJjtsdE3Gv2zM3IlsNJ
zdFHFVe9t1WJSlbzKeTtBzKQecMHciXxTYbNlulHpcIcKcRV7uuHEcZt3BFOY7XDVW7yfS1l0atF
tLRQqc6rxj3hHFyZbbnOouAW3fcjkalPZqpuepFckwhKjC0RlobhEint3uVFMRsy8rp0dQ0fjHSJ
7pk/gfRKf29U0UHq9W1Tkrwb9slcGfKXpoWKUg311WClt52YVgz1gFQfyhP05pnQ44OVlIc+wQbj
CuexGnhyg1v8wK320PUmmubCL9TrRmTeXE/Cn/AE8d6WcHmAy6tQEODavBr9gU3jvLLYRSb6vurJ
XshwV4+Md7D6+H49PhTU1m3SEYddv+j+s6c+E4K61NEEjDk8RDJoVDZ8UlH4yeGVuRFttLYIZXOf
+tiCMXgqzaoKeu6+7Dup+ysD8OkI8kBomAsr6+w4/korbvrihUfnaOHNPMKTyvClqQ5V8dAEyrwU
5izxn6cYcx0boZ78iNmENu2Tra4tpcc3qrBT/un2hBiJ7CiYlEc/5ljIiWaECkIKsgUA3ovc/QA1
hlACu3WhVfPL1vVQbFqtmCclLjv4Cpj6qvKuU60NBvV5MyIGyol0cq+EPywSYi7UNTsMPX5yCOIl
dAEDZYr0IGeLq7jkEuELZiYLe9zEDy0Z1bj5G15sChkTmMXSYSj0Q7ew/Oskuh5IKyLRkbPYbQIX
w2n2RowgXREwgJ8G96H2izXwVSBvmJHbdB5bBykw9JOjRwAcl3YRYL8ryxc4Wdgw5z9ap5sn6U2q
b7XBnvsEURTasonWCploqLfmY3lCYT0kMbh6MlHtbZX1C5Db8zIP9nUBzQxdoBPdiWRTDE+9LGe1
thccRKaF2DduVeUQWY+Wf1fUh966zrLfouIR+DCZdVM7tyNBY5l5asKRWZMk7n4ziucsxYbK1qxX
HpWMiF+AJf6+8g96/VqWPzXrPHTx2mhPJYZng4JL5iy8rNrF/l2rHdEXHFX2g3o2kRletFHdi/J3
1dD8Jmo57pB15Lv0OnieGV7xwvJ2zBsGjKWW3BDRr4E+zkldMsWu1g5R1lLxWquDmJOxETrHvAgX
DRkyHBeZd7rCXaAyZFmB+Ufd33t2jHVZQuFutzpvs68Oan6iFIsE5jCm4g/vZTg5fMchCjaQg5Zu
ivsKnEQC3jHs3qTyW4NsQUBvHV/144bCzLookmWgssAbB025NuTGb3YlR5T+mCgsLBUy+8YaKzJa
fOLOfIXkvPYUENOR1PV9OoTYQBEKhsCkdZPdo4SjE1s3iXgk+HM9iFWR3QzpbQrykdkvNU4OWmdQ
BFF8gz0fNm+2K4m4CLX9OIUXdQYHxsC5EX25CocnVxBMeu/HlXNiJGNXK+4V9x7byTYaDHZpzDRG
8VAHAbdB9XPa7GPR3waOtdKGdaS3O4O0agnhUJjEod5YxHeXfHs1xRwT9+Gd2z0knr+u9fQVPO6m
TTP20RXJUdwAdOIxk+x+T8K7U6rHrrqjVDAYpwFbe1WfRu3opYdEucErTKDYUXadnd1INRvPVgUf
qWlaNgutUnGH0EfwfjuimPRWN7kaYoPGUTmm5NZDOBnnmerB/ibc6aVOrQDII47yTpf1Y6YBQFG6
krxCl//rueWUiTtALwRhJxG7ShzhAK8y0R/qIpbntOo7d8MeVd0ARiTezQ5ZXym6tgVEVNHN+9iH
A9tEDmEa3DMFhUH4emoCRDIigg9jaa/VPlWXMmxkDCA6bB5ccq5+9HFYkrfRg0QnO2F86H2L7DeP
bEvuNhKs9jhLlrZFPlQOf4PzDjXyReMp4iErsilrT284BeUKpHEkCbMC9DD3PmW/0AqLQM263lRk
K4M9BvlDggro9N9qYi0NjapFZNES63aNyQ9bOwnuOL7ZJaRPvKdZBLNuSnPSnKPSrSVbeuU+Ma5I
WZ5J51HX191wqrWHDu6U2p/EoMyyIjgAx9imlLrs6n5I90WHMsjPIAIQ0Kamy8bvCIuSGxMKtq8f
TXuckZumOI9CgkLOCbx9SxuY0bJamB1xYQyynBFUWr9jbunMeuM4W6PbRXYwU8MHx1407sZVXyKf
zHM2vCD/C/uZoIJ532dLn6FpE3BADtINCWNni9gVzA2bqo/XmhNuVFhfdVyt1di7t9kIxqyzpOUM
gIkr9uYp+3LAvfO+eUr8ld/caPLB6c6u8ZAML9MFXzbuxkTOJQl8OXDHKQXKa57c/jUrX8b62e/f
3K773ZOVin98HvkVZwn9EFNv9tWzEiuznvu5oIHGGpHrnkWHoY62WnN2Cjb/DBps8hx5wAA4wVVY
cvC8k/aubWB4Q4LggOBHnL5IvxEw/KUClalx5KNHRFjgCpig4bguc5ucQ/WX5pUZrMCou2MovcYp
fYS0Lwd0owP9odIq3rI1wP6OCSwIb6s0fTQKEhDd0ObCMLwJRXzuuE8ae8DjpvfKt4mXOptXmTDZ
6ATQDnBjrSTdeZVypfjBY01kByJvpv1sF0XttpL0MzIBZJjeDDBU/Ng+EhiztQjlNsZ6qdYgwuog
OlRtsekJ4rJhSs7tWoVk5/5q9QpkLhj43g32RJAvM0hKeekuAFItMbPsIkusgwDOohUcOZMsBLrV
smh+sWavRq58YG4vEGJw15mL53qgGqR6XNWI1YCqEgkL7MWajJrCg6zgk82qL62KzI+4WhFONhts
SPRQ4e3/5ei8lhzFlij6RUTAwb9KSCCvkkoq80KUa7z3fP0s5mHixp3p7qiW4JzMnTv3OsfzKQNQ
lLbyo8uriwSZpu1sUoVR3hPamjQipNI6pSg8o/RlWf8qbklCPSONnLsWwDX9nD++K8lHBcMhnCmK
wd8N/M2U5XbmCqNxcOuBykg/iJQGKGWOXJZEsI8cV916mvBEEvZK8MvRLOXLUOp7JZZXtUzjXtau
n6LCllsYK8woF1uJvbHFLiAUqxl+VEE540zQ4rOou2RAnu2Lmn2bUbOuQtq/+OGXrwnvt0mQG+Ln
Kg2Ae/8YytXQtmr0KyeflfjotbsJYFIe+9dkCmBsHIy+2EQBec6QrEvjFsnNWTFJDOTohgBXJ1ey
JxF2bGJr7Rv9RW3G3hBte3CVZSKvu+YOJpcrU+VZ/BWyAbac2poknFIZLmX4Wze/eHiJCKHo2MgZ
uADoE+1DFP1fzhHYAW3tsn0b/oB+CrI9PcQuoTvqULa61972yNwgBceF295Dset+WypQk5BHal48
4F7XH6MY0vm26aHwUfqnUY6iPQHJyNyUZBEtekBcwKKCOADCMnwpJ/KP5Hjb9SAx2cJ6Ne2PKtR2
XcdZpWsPgjw8ECv23G9I6STQemiJrsw203izx9vCuy2j8ACxliJdWRPGnGan0TrW+b+AEp8/YRsS
aR0bkJAzse39h16nJLJ86Xa9MbPwz8d0x+iYzMRxrZPM1C7obBIvIllbzUAs2GikFUm9bIg8rbFf
wozY0JwUTinbpEm94Vb8iyzrUEToDoy0ShJ5Lhp9VGLJX3wyxLuTRmUnym/F1abFmpPTfnAyIz4w
gJqOEtwFu7V2aaP9CJCXkvaaldIq0Wa3T08G5U1SsiprnITyqs1ONxJYd1Gnu9b8BdGH0nNbLf/A
qm0sAsxSD1j9RlKDo9wRqhxaTj39y5Y5tHJAcD5H/NtkePNTiiRsjyeRLg8cV1NafyntvRIvuv+t
V39d8VHEB0MnEDFcK4ogQSVdpf0/QAhrwO0rS/AeWNplFP9gNa2yeT+1Nzl6dAlgnAze5rCzuRjl
YlcEsGuS1pWb4zLOjYonKbif9pzslcEl/KbPD7KdXmoO965/sYxvwHS7LH8r033ZUBZHQXSZ6uDW
ZuHbCONRXENoNXbKiGkiDMwbW8Ud02cgCJoP4DpzItv2BGfXJMx3AGf9bcbfvQgJOs65wP7qcBcg
Jg/NUTB2aIN6ZYUt2TUV0cBXgq+dqUq3ffzSkLfpoyWZ9l1Pbky4ANY6QEaliOBoHaUAMW+gjNWM
axa/DeVDKzcRzUhOgHgZP/LiGC9JuaO4xFB2pcz+BdKxqmPmATkA31NJ5m4fPXKZ4KzMIUJ/DZrz
pyrGXdBxJfZGgyhXOXLUOVQ227CkOI9rNNrx2RKc0lRbM468bHJi4ZWGE/RvkPHWMulzApbxbGcX
tWFlaSbRLlnPpkGhxwUBiqnWAW7IkRsulov9SOun7hs92gcMHIk4qpmKmsVrHexMSti+qp9BjSeq
J/RO3fTIfh1wL10QY95uA+VCxm0chQwl1/xhoIh3scheewz8kjVdBiPnZ8u5ebJrN/F5tTNsF7R6
+jDmnUAlQMd/pX2yjxaki3YWFi1799cEv23wqZafjfSrcS+ynFaPV220PW3sNpPZLol7Ls8wVdqC
XTrGyS1S2lXXEIhNMBPEC8DJdZ57nWbuVS7kVntWvPn8jMrMxIYCtbm0xnvDHv2UpOueQLEp2muc
y03sb2MAPvmC+uXkhklF8uhEO/+P54rS5mqQ9pdRPmO1IzkSQA1ys0DfN1912Ao1pWFpDw4GAeZi
LF5ZGiEozZ4tTmdISGvKV6Fmex16tQUkJaibozpWx654CzhIZWsbRCzTpiWqZ75SJnri99q8RVV5
yZoFA0wq8KjuJLgjytIqGLkr6fGWCcAmDbZ98s7Wl5cld6pjICNz7eWG/cjLVz1/Gkr0mKrO63Ws
RXlT7fVRfxLFKJMZqRTyOajy/Rydmna6xXSBsgl2jr5pKZAUwbgp2iWt8lKNx2l0deRHQp7WMnlD
ifSLAXCDB3OFVW/Nce50tjdPB1NDHt+PE7L+lWjgqjv65mvF55CnJzLnHyYBA/Fsc4/b7pxJ9yao
rhbcDFxA5cWk9BUZqYi9ftD6yJ3TP9zIC/oaCzuJpUO3VxOxJkE7TaZrihNjaRXoMakbJwjlxW6o
zG4dp+VHwdJCHoRM5GMHWMRnUAonsE+4ZlZ2w4euoPXHHMlJB7EzgAciCEDERayvrN7YVCrqgjHv
7NG8J2JZfbDDg+hKMisVSJS4AErA1nrMjBCNWBereHIHypnMRM7pyISctgQ2UtOlgKHDNfnodzWP
v2pfelM76R1A80spmS7cEVT7nVK5ZhcekF0yDuAUKQ7z43tk6u+FQfcbia25RNaCsJ14fI3SUVEi
TesgadlHC+10Til9sjpf5jbBQ67KN5KDP8Y2/7Ql/w7q0zWaFPUUp6zIM1eRjKtOeCsFUhXCf8uN
cE3G4MyVoJP3iz1G0epNafsfZe+p8cVIS/rejEbwm+TOXOm8gZQlXjop9QbtxyZMP4iIlkrfeiRw
jRJsyHIGRxfevCqvSP5OiS/mRfSvQWIc2YADxQ45rrLENqdrbZun1PCzFDcw8Htbzg5C2hjpFqDj
DrDlSszJE55xmgun6M2bVRKnTbi3NDbrxSFW9QuefBvhAYgTEOMV8LABxPYwXYvKXre6tqvK6lZn
82cdUPCYGncX+wp1gbHDAEsFHDKxjVVpfihQCkLEaCLIU+ujMJDtA/+ZqMRi55SIwrpAUga2MX93
yeCSRO9IsradSoJrw0iCulVxD5GjMfwSx4NGxcM2T68Tk7Ap/wNOszLbe9NyQgtYX/kxi7dWKK+N
lCfdfLEYGJFClnbfYVN4Uz+tial185xU1p3MtSKsL3jhwxw+zRgNjFdqBnSdp+OhB4PWMORvx2fc
0fOBMq2HYQVft1b2ubiO5KJmi8AOZ3DaBVPgBgQ3jLbgd85H38oBsXlSQdZiFH1VgH0MzvIyN89N
NFw065eMLS9NzrmF9lFmyGGfmUWkHohfH+aRKRvbEL/8MJ8HLJJSfJbUZxqeyJO1uNTG5FZmt5Cb
LJhJSwU/DqxmXckXyhNcL2jlVswRVzPQ/Jn07thr9slsOLeVTN/nKsUwO9Ct0d2nei+URxBfEczB
wEndPoaLVLYHBAhteOrzAOEsQ3U9FvFlcVuMWA7CZN5Io79CBPXtZ64ejdidSHyfjH9AAZYo7chy
VO3NH2F1p3u5fCWJeC1BQyUv5R3p1Ymzl4JGOgZQuKoRzfrmVUDfNkhV7VGi7Us1NdgVpbNmfcUy
cZ3g70ITNnf1kOPGiTXMF9qXOr3kQesV/Zve3hlrgTwdQVj5jDyrZ5j+8Spp/T0Bamfk9DJRoB/9
jIdTFMaMYyFf42FjhCvflRxTh3o3/C9Mk21zTAr9SJo7scCgOupDBBNYXuZFugsK8RWX1H7w+x9w
jrs5s7/1qP0g8PVn9jnUByjtKYqrtvfjh2p9mOZ7xRnQEeFbaDCMDGYjjAZTEOjyboQODZsJG4Pa
eIw/SvFVlx/MGXxeRVXaj/hzlmFfqL6UhY6YSLOhT6cE6gLyOQTCsL+J/E6FTpB4sZcA3cBCpes6
gXrahORSh82Pzc7Z0N2wCSQzAqHxbha/JrYbBt+Kthur55AxsL3K87XI8EaFR0bJ60ijmORk+etB
xkAwQwU3Vj1Xqww7T7llFXU30YQ2QO7S+MEUj4bbrEOsOASuUGP8ZQOVG1gF8pUJCQ5GbZuHyU4G
RDOouM+BsMvte43u3fhna7yPw6/O5QGlgjTxUxtfaPGr9BnqCMDtJddPwj405ltV9QrGIJqUTHpG
fbGLKlKn2xD5tZezzTLA6aP7RBp+Wh266iXkEycEkufRm5nSqd2ryLZGvDPmv5BE9k51x/pPdH9B
v5dz/+CbX918y3vI0XKyb6sPDaXeTmDZcfq1dzuX9nzMon4WkgvSwqDV5GGTfSIjMntPTqcz6rux
eEK2wVkri8yxtKOcHjqaQCIr5Zq5Hay0xW/rmian5ejA/tSavVbbRzUuuY5iV5t+o2ZHyajm4PeM
lVHhk2GFWm+9QXpPtaM/iCMT9bUR7azgMiQwxhKnmEGWuCVv5cx9P8P+MYki4njoPNB9FZY6qFf7
Os7TpU12NYG5hI2VD9FsIkg/kfjgnN8xTVnFBRm5/ReWmRw3iKV4hewijpY1XrFyPhr+b2wG205m
MqIXW2ruVRGHIFQ5iwp4m9ElMz/rEFFTah29OeBk0Lni5wg4PYMwUqEJx163vQ/dC2U+9fJyY2VA
q0JC4WtCdBEUF84csY6GrawzpWD4yB/S5n+qHTmRwmHAppJyKGRsapFwWAJx7JJ4Vu03MQbcrtw8
FGl2AtuRt9D/9P2HUXh+/auFr1H6atcMzPGFmPMpsXUmTE8QboL+2+pu9aB4xgx0NEEg9GtCyfch
kvN0H5jmDIF8jfK9NfjwZ24wddlC5KDW6Hc5Gg8hhL1UIo/7UIuEdgMl6quglLNaulCTfgAO+lB/
psu8fKRQ+E4RGlghWrWGOHPInTUMI4geh0mxXjr6Annr8/amH5pJjHB4qrqFN87nea8Dj/ez7Rhf
bBD+d0UK8W9BldunIItOo0kbmt+U5mXW/JVZffc9hQD/iM6gmfyJINqNHVH9TIFHPvmMKUls/PiL
yY0AFKX/nQnsrat4veBq9KFCe2/xDxAWToEu47Syh2plkHxMrNGR1VhPN4fTzN1JGiiJtfck56mF
wziXyjpSEPrJMraJpJaUc9wwzQkPMFfXsz9eiGn9rox5G0A1mSR7b2D0tcRNr282qUZpAdv9omnp
1h+uKmqY1WWuqZ/rpmNMRZnTQCX6iGg3ejdSloVb7J5mtpOKd4FlkKsQdspBzs5dvh9A42g2+nlg
7Pk3Vh6si/Ihi4dSvkjVUerJnR9g3vIglQLxkh231K4XsJUTgkvoF6JyhP5SxF7IIrrIfiLjGZhQ
I2bD03OETR26Q0ZnaIFfYiooCpdn44DHfW9WfGRWfkr8L63gWruR8MAuwi0KHqg0E09REn5SvjoD
DYgm0WsPr1z8UvCTFC9NF18NkLKF0B5auGdxehX3/8hCXoNXcADwoKaP+yR7LYojcD23K24yDbrN
JcSmEiNftnyUh8mkMA1HN2opryz5KFP/GhyMfv0FS1fSx7UUBSTSFo6WGBurn9c96dTkzeHM/Asp
BpURJMh3iR9JDOE2ML7rjjHfDBSzHZ3AbOFO7ZXye1z+TKDGJd1Znv3Muthg1llbcb3FMMw7hHPO
witTUA3qthvRDikfYoBO9ii1D6W2v835X112niaZJyCym9bmNMOrGcvfefE1Bd+sFzmx7w4ygvbf
EByMeV/54UpR9znY+Kz56UN7X1viUiCnMtrH8FMUB51ePOGz5FPxYy8OsWN8JXxNUb1rIbbVwZfG
i6zpsSNrWKyi11BvN/N4NSuyoq0re46p+VsI2/PhIxfTmfB+kzI5naFDocgFRNOPmKtIsZ25cjTN
K0ZPdF5lvqmj6hBSsanzflvynqQmEBzV3kAdWmE+zGUbvs0jCPVVkwgU/vooFa9z8mO2ryU+va43
N6USblhBQpB2Am4xnalaIu/64HN5rsXNFDdtwQceBg3roMbyZl6SGG84SaHss7g41PZrELx0nYym
ijchuk0629PHqvyqo89e+UrDFx9A7pD3Z82ABom+XC/WJMTAYaQBGHLE6VNQY37snrPCkXnIyDBQ
vLr4VQhlkvaBedHp9GwteasZtKquEfwO+mfSeYYfraQIion0kDH4EpVLM9G4kfY1Qg2JeTPk6LUu
NWexxmVUvkVbODO9wcjZhagJSulfY3tB89tQbUmMoAqmJG9d21HuLqcQYWoabz1TZtBdcfgZxQRH
o4Xm68T+0erLMmls4XSn4XrGXaItBgfUalNLOKrQc4u9pe+zMHUTrH+xo9oW5+S/NoYyfIqJTR/G
djf21yq5mOOl6kmqD6iccwcgqt61HgumxLQRFxZuewLL4ZBoOArI9mbiU1l/ks9y/yCeNnJfDZEg
Ydm/U7dktTsxyLo0VuASU7yARaUBdnpwS4P2Ko17XCDQirHH1R6EwxZzVscEXE53kXjxu1c2hldL
d5KTHDZynhSPMBRXPxp3Gjne9U2tMpw89rHTY64I1C82pNdxxoRaCt87+K1tczGVXd7vme7ECMqx
uZnEscxnJxu+9S5Z0UYTO/s9j24xDtjP3jvL6xIZR362Ej1eUS0/2pO+bnp1P5ZbLYEXlE41m8Fk
kRfLHIc3w6Nhd3JBVt0dmstLX9Q8xW5GisLU/Gtb7BuTfS3mcyApTEOQ2ger3GjsManNqW8cZisr
BrtDt8MkmHWbDHxH0J6yRv1MA8uV6KiXkZgGgcTgcanjZKOgRw0EqXSgBhRA3OV9RuT0y02YA8uU
DwzCioHvJH8DnrQugcvjy9r3IBqG7mXAe68K/KDjCtLrUR+O2NXO1XQ3ptjJk4eMoOzjp+gM0qo7
0+twdYYhkHr9uoCV4RXAvomoW+R1ae5zH/i1RXy/L22rYFfnXIWpgmvBn6qTYSf3jrAUDGFT+sNg
LFHatYV4GtfWWrQ2TworA3xxJc/XMW5C3jfgRTwVU3Ywq+M4U2YQA13vM2BrPUI0Cn6VHbvmM4a+
KIpjHXk1MqEM9bjed5UXYnmiZ2040cRSfofwO7ivjDJzI+M9ad6T0rqMunyceE8H7PydeaizB/E0
KyX8Z0Ttth7FgWlnE8hbXKSxaHdCPvt84KqJBuQRz66nx7w/auZzqR78hDh55UtJPXu22XRCdNBf
CvvWGkRrq+ZiQBnN1RAK0BD6ZWSaWza3uswvJvJTgtskA7KGdpmzPTcLz4DtULq2sUV61cliD4KO
iSI4JcTpQDyZzWbAppvkkEmMGzl1YBCA5IhaPJLYun5yYpSUgacRKvuXOvwBH4IcL3ctUwWkYWSr
gYIMnNyUeHLAOtotTJyKbos+KJ+cANgAW5G+F4wMXPzR85tkWyHRAHDESTG94sZ1LHPeqvFrmYvb
DKcOW2EuNhgLFemqRh8YRxZrnc03nUB5jXMJDitEan5NXDbAGX4Cw1pn4nXufLwOETSeR2Vc7UxQ
2EfXumWkboS5ZzOgnocAI7+y0sMfdj10pmlh/4zs9wznDKsHq7SskbvbVVKC5BlaZ8CZHwSZo+Iy
tCfNLTEg6VX1Xdm5Sx6AE+atk+qGa/gCAmFwV+Zb4PONtJxNwUZ0LnObkXil0D9ogCDnvHTDPlyX
1Qvk8o2ylJKcrpY4JGqN15c0lDxzjAqfSnWbONZLGR/W2g6kz3Y81aAVLZws8b0Z8DGAnIHyoMsX
iU+88JnJBm20n5Xy0hvJWQzWw7e1bWzB4qyfPYaiWClXOl4VEtjZJHlO9Ras7Xpi3VtOnmbrfxoW
o+wBJKQx2nhHH2EHONiKHaAH99TqNiXmWJ9elLiKjVWO17RQriNnKrMNSIrWM9HSZmPC2jCYlLK/
iw8K5HVUMjQIHdW3/pmhxaPbR2w8HSkEHAtTdoJZR43/iDDFEMTE1fLiYrykmb9SNbZO+pA9AXug
a8ZB6JUUmm0v/6gV7bL6qmrJtUY4UYCx9iTr5EmL3YBZS2uvKI9i/T1q9jYLZNKefAgb576V4ge1
tgW8d5kUBpNfa2VnUSk4VLnCQfAINjWqTYa3wfbP8wTqNGjcePlbjOJhNs3G0o9T8NKwUmfGtD7H
fjwFC9PZT58pPjmr4/6fhNfmujMa2vLq0Lnk/P+XUXaxBiO2BmW1KTJ3qo5DEn9n7P0EFV90v4iI
bOWAOhRgApiFsAM2bA390NDwaFa/KpTHoFOCfRADgT+Qk4x3rFMufGn8j00f+KUnCg6eV54Nff7z
TYp2WUbj4Myk1bDVEzMSaf7s1IcoM05ySkYs0eq9xWglAstGntdyFkqVp64bV6XDq6lErAH3Ttq+
TGO/L9Hd3AbzIKyglJ4w0p8THpKUPisLvrXpNWYPetYRCF/y/moGpWuGTMqaL7Z9ybSo9lH3bGGl
V/lAyZ6GKgIRvvXeXDWT7ZFwcM7LHzW55eJzyPXXSvGZN2YrtvPX9pDxN/1g1Oczgg+YVQ1WsysK
7tOkK5ysQMH0Q777AYYdO7FsGLAItsrT/O5bEWDNs8XUbLQehvzdDR+z9Wj7djv3j5DeW3lX+kcy
nAZL+SODR9jTRhbtOZ4+FTEf/JSFh3Cv4ZJtMFbnxikyf6hW2zQ+FuPrKKiNJM3rCr6rKHjhXr1K
hVc0xg0fRM2INRo4UOu1NpnH1FaeM1hPAUx42efad/6bSn8YVie/8OyWAVc9U3IHsFUxnvgo25ts
xCqV0+niK28Y8cn8sLKhZE6DvWLFsv86jnhS2d8oNMdgfbX1QfcO5t6Q7bVFER3F6gvJAoruKhSP
dfwcVHCFqe0VPlNY7Ni/gi62SPeFtK/knxmANua0RP1TUvSyaJvRJbSS0864H1WqHoZPEno8n13M
lk3eQvVuFDjJYYwrNQGzx3pQr8T7mktzVi8YYtIg3hYE3/JfkYe5ygkBOuoFAUT7qt/O4iXuXwcF
KDi/I59bd+IrDW0ThBruZiCRfNVdEWLrZutHkxlidhc/rn97Fqv6QjmQde6MBVjetltVQTTA/hmc
NpGPQwFmuKggW0+ONuJ3mL4K08fheBUzeyIsS5BcwS5P8e2H5nWS7WdaDlyXwzewaGyvlEKYas+B
em5kG0NG7JJwwJSebX/TQ8xsFtb1LmpOxWBTPf5NeJcrMhxGRrzY7SqpfzTCfs0pQaP6Rlz616g2
RO5I8Gml6J9AfQkHcamY2WDrW/Uxe4tm+TBZlPH5RHkQaZ3287iLOMx89rH60VVhEuft2a4u/TC6
UjUoa4XxmeH7pZPFNFrttWauGmQZa305VWfbfZtsHsXFo0JK9eN7lt1ablTRMi7s3bywN3Ob02r9
waTxYEWfGcu5A8akYDDpgXdJ4ULjZJ0cb9210z+l5miUexE16NVupbsZRz3Bix9l021VadhE5j9Z
qw5moW4wx1nGpa23krFrMy+VvxVlr0kbu31IaCrZOeOvqCqTY45stDUPc5B/54bpsCfJu1YZTlOs
byvpXgOM0cv2GaMb5AScJS2DX/HwrdeIfacmAQ+Gqw/c62Gau13ARp8tBAYbTh23ZmUfJ0mNyS/Z
CWtnhjG2/nFn+nhb7hmCelGdy/AnVWXmswgxZuENvn7MS3Zia8st9ZY9kbrAkjf477Ntxo9Epd6s
GVFeOpiKvhTfZcQ+3I0ceH8jjxRgpHXCK5nXbONPb2OSHvRsY7B5GDT3lN0qQ3n60VswArBSXiuY
FXO7zfXYNZRvCTu8TGmSAgC3bFz5LJ/SOag7VDOFGY+a03i6lRE5QqqwJdUJi1/dFi8jHhIAns2t
y7eK5enyszegqfLs2xVSU4sIhhbTlEfgS25PdDM1mARIZDzqpMf3fejgC52t1BFD7HbsR8SaNyT2
TjOZlQbXYEHLae9TctUjVMD6qAx3jLk5yV4WuTfV2GwBe21jgjKmb41I4LqrtpryvRyCYVtByG7P
Tc1OWatan75Fnzen+ote4xJOdOx1iE+opsLwzAp9KNqYkZvyVtEa0vN17DFzFIOSaXHTTXCOa9v/
ncZ521ima/OTco0gNs1oOCgG30nASmGDwbDa2AakolZ145YZLL/RbicsvNbGyJSTTgMqV9amIaM0
4YdDkHhRxeTUHbIumXS4YVAJSSJxGsNtq/dOR0nliLXaT2UEoJP/M/Nvi+qyGtyI7eTYeC+sz2Kg
vulBbB8af292LlVPlEPRjoptvJjiBUCv3jjwVdzsrtkAathYZvmdq/N2gBHZmT+mYNdRMBX16XXb
4rsnh3c0Dgmu+vktis5qtOloFMNCOip+fpo7kOYpo2bx2ii/gfYH2Wxhn5T4hq2Nn7Cp3K5BtvXT
XgBuHwJXUjGUKmLfzd1JjN+KXnlgwBNEPbs/KgZfmNMnv2BIy2GfjgUAxHUT/8zaS4gH3FKYMbAQ
FYSbMWOgLYNQZRuMglW4QXPRRgT25f1vGZ5OW1/CCsAwLK/KQ2FuVG7B4EPyJ0d026wnBv1XZkw4
TW+SfbCtZxCymiluY+IzBMXloheVJ5nVOyONDMZopH9F40HKHlnCSkSy4i1l8+7OFtg2wh420Bjw
nPrsC4a0LyWYtLxZW5ErFUel6L7F1O76GmYeISXYcdiQBUsIUVTq2JNNC1/d1koXuWaNG3Vqrdmr
IFxucWmi0+atCpqT5fSwssU1Dpv6xWct7aHnirSLskr81fbUY88xMnrYyJ/ep572pBQpgn0kDLJO
oLBay9sFfqniEWEFZVaNABhtaTpEe/mHYJyYLweUC3YmB06Sy7hrtVnbDYJFoipKsAuA/BZsy61T
nTHrPKHoaz6G27wyfqy5x5k3mh8ADFvqAkPi1wv2IIgxZCl90V2iEgwi+tGBBbngZJv8lSnPfseO
WU2amuFWoNK4VVKlJ+5S5D2y6BjOFAyB/Sk9sqZlk6+bsy8XoR6UakWcATDFaJ1WQH/rJkgwXUrA
tbLM1hzdYmsYjPTIsnAgrnKGud1Ug7BfK/aMItsvqo+grYzlIWjWgIAVtkFm3ca2m8pHtW7ybad0
1rW3wvokRwVU8VL19xPL304596Wr1aoBpTfpdvi47aMQSomwJPC+txOD+HbO+/skgr8U1VKtGbjU
yihuuNxybR0UmvjI24x8xCxrAGviKenjYX6SOFls6mXra5DDn6EdYEEDYIJmp6lHCI/2trHN5MDQ
33RYlR03bReNPJsT52xJG02k6IIXRvWYsU/jI+zaDXRWBgCjn3ECzSOZ6REBgi0r5mxQoHNEkjjg
s4RMzBdqTZ034diyxuo0abWbEVWw6Ux9PlSDJXZR2ai7oW3o6UcWDdvRDfzY6ScTRL3FJlXN9Wgr
anmMosx4zUJSfPLZW3ZvhCnes8Fwzcb4NKRZMGIKmP/VEksP+OdxpRHJM5UbFciaPtw0+aOufi3t
VkX3wGcNApRnWxsQjOvwmNXdPuyshykNV504u4Rd3Iz155gQnTWpjOc8wQ0a1dhKjFWjwWDmOKr2
JQDizPwTSJaqj52RLADt004e1kQ/wD3PguNm2WbyQ/ned/W9FgPry9ccU5JcZx5zkm1kX0tOOP5o
3+9e4HniuajdxBhZaFsI2EzBjEvRLPDecNPJ0WYwP6QwcwrsE1LYEzJRPw2+sCCW3uLaOPVy5VUW
OlWo1wdGh3SGDKiaTS8HButyqMd0qFZ8GZrGKbT4XW8kV0vidaLiD9XwbPBQswxdE8wzNGctMK+h
0uK2nXYi4LitWQwGg2io0gkp41ExfYhVL6+H7cjyfAgYeZkHtOjDJS60MR7cWT9g2Z8tjJRs69rx
m9F8ztWpad5bk5oRGKxRNJfe0pyigLtsqG5Rp040p66pYSclqKDNlx0YEiAyO96MlCJlCAuZ2rkZ
rFtYYhQCIzZyikw9AgPPTbkWIRtROzt9lwdMxDQlsINzBbORn35HGV1zzc5Od4gs5VynzCl1mspa
+Zwa4ebBJW0rry6BgnTlprNOIZx0KaOGne1HOGZ7cqfPgxy9qKV8n7UQYeM3AfM8CrB1dPDSR7II
CBrL7MsedStKAIzxFtqxOux6W/6K7cKVchIfWRX9PyukeK8bmWcZJUrkFEUDTt4zg8dqcbakLOpA
z1UssTamc1Tesr76ycjP0hX0pwaAXghWbpKZL6rrmk/B0P+psb+Kx83ixmAnZd3XAoOevSPo4D2p
tS3D6GUJB1NWzrIQ13901fmNVd8jbyrPeD4SE0iogEbQgeHkGljWmivtnBi2kzZfiWUDLVEwWPt1
txqYjCEuUaF+afqtYHbmRyHzjxc9fGcXBvXuJOtiLQn74gNKlUrcW+G/uR68HNlSKxmvj/O7LaEr
6ndWL0rz3hq4ueZ/U88ggkzStUX1FUv/So4CC0SDrrT0HeYnFLbXKsfJhmgU6crWxLsbye9V975c
Fnk4vptVeg276DDo7GXEzY2FXFxR/5F2Zr3RYlmX/iufvnvUcIADtLr7IubBMTlsh8M3yCPzPPPr
+6FuOvPN1JuqailTqlRJDjuAw95rr/VsuXTVm+u/FrgAupwUELa/UVfWMpsiv4xZk5Gim1u5o2qS
+pebR5tJxqrLhBlmHcwG1//ywp/Kas4a+2fVvNnTIxNn1BdG5s4jqCg6m+TD4aQrX52lYLg2iaDu
ifIwYMwPmenMQnH3LBxJlYayFeFyG0LC/oDomiv6S71MdW98rjVC4zXQ2ZVMRXqxaiXeoUq3j0Nr
9QZl3lhle4Ld/TALHE+fh9KIATjEBaGJflrRLTidG2kRO8slZafDyziLzQhHoZ+elGjImcQS8vWB
PD2kfWs/B6DKliyrwt597R38cQrmdT1dFOW3geJk52hmobcaQRyrys2yWzKFJJKJuGFSt9vTSFDI
CB3AVuWCJyEWTH7lNlIuaVMsAFN7c8ssFgXsHD17HIZsPVjk3DEm1f5Lo7+qzvigW8lLzCbdIorm
FWtRBB5vzTyoBEYLRFOje88B8Pvha569DZNUxrocUKJX17irZbExOjrs6W4iai3gaTSDsSjbI/Of
tS77B8NPsLjm706TkechAFV0K9gc87Q3oUVcNCObk3s6DkayZSsJJoP0mU3XuNFS/Hisn4npMYmq
8yM/Ku/S2/5CYrcqJt4DKcS8EgfHlnc4EfPRVheqLzZt9jFiMm1jd6PHBqqaM1NMCBoEPDSWrTvR
0bLtpZa3Zyd3GCEWK4e+n30iDIvYNpx/0qsh0zIhY7qFIB+kQF+c5Caq4DVl32xcuuvQa7Y9ofWS
qQECzarrPQDd2aIoHDak1nyP8ZIg+wu7bVdO3i/UyNmwQwoEyAAj5V40wyZ07WVfpkudHUMU4OiW
rMc2GFUNw0x6Db51upf6Ucg3CzetHjAEYw7Q5iefiZXItkP8aFV3ocebOmvmkVp8Z9Fjb2vYaXCR
iq2pcuzj3TbL4xATW0vsvTHohxAFsmeZcoqmoteETSu8ZJS95Fb4S9GjhIVBgXFpzvZeqoDyB+jH
PM/IR6GoqE6+q0ve8z04hp4VsdyqTgkjxWVW4nwIwfhZdg+28qoQs7ZSE3sfUT/U+f6gNFc7vKSS
Qwi/pqhOQXCqImzZOAU6+6sMOgyk/Xak0qwrZZVCKupZuitgw6Q4d4qABtVSX2zF3OtorbmrLTRs
L11cLuOSdhH0SNujbfrhA9U+8BfcBfXFmySx2li31bBiVRPKYzFTO9QqXcDwoKvGuG+EFXP7jzRF
csAZYObmXlHcbd3dPbScpgr2tbax7Wgh+5cx8VYGCKucTLRefCkYuAExLZXuse6/fMokK/vJwMKY
ZrVLAK641ltVmg8G43Xenrq86+mz4zMg3uoDqghSXmzGj1Vf7rWKxsmNF0o78IC7kEOwXEw0KrKv
tZWvVP5br91ZkhuPsuhnVa0fdU/Z62GL9xvPuv8uKZZt21wlIcOKptlY2cCYJHvpccWxdG/uQdRK
7GozYvl3wrPeHGk0CU4v9KBL6aPCFbVZnOxbhRwR/x61+rNztWWlRbhnjHUklG3PI9Gimo0YqqKM
KtVDfaLExOb/BpDj6lI3wahKC3PXMxZzCDopmn5UAwxSxviuOeUZJ/FOMz4TefQZ07mgJ6R0l2mS
HyCdrYKuQJ0FjhCKtYseAZduWXM1nJ/YR5bND7W+HzFLMp6xs1We5y+MjMhe9/FrVlpbpTHPOvKW
Z2p4/tyHiO2yDLsd4uhusS5lcWEV/EtV4cugR0tY8xVHUOCdvHsOQ7Eah+ggsvip8Yq7jItrazLt
oM3GkCcOYehgJMvlwGvcyLFpFyCxzGYhIJc5+WTJB2jPK63fY9V67Fx1mXrjPTToRW2tXePDxqFh
8ZJL+J0yL7/psfgRtvKhcjxSr/lbq9LvocswRZP9xpDhLq+td8eubn7uvdZKcjGYUMCH4ImTc6p4
f3IPYxYyKLCEY76B4aIMVstL4HEHiWpf1OE9roqzmwfBHBjafPC6zeRctRrKmT7daoFJyCrz2Xw+
LGm5sqUlmaA6ZfFNl0nBUocBSYngm5jXjSHmMld9c55kw8YKxSXNOpLx4VIQNi+l/6Urwz4YuGha
fBhdFalXeW6V7jY0GslNNtKE4xhhGAzW3mSZHDuWM9ThR1wOWz9OGRwj0URF/V6zZhx8yrCXsQIt
SAhSHP5amhgXUGiPgwjebLtZC89c8lLk6gwi5jlHmG6L93qsb5rVr3tDP9lZjqzNHmaACuZGjNyO
7FX+1gXjLFGNuGXdpaoOW6XDUe0qzqL2ATq5iWrhKy2oQ1D7Ar4Al0xfZVicoyHnCopaBwOpdU1c
nBbtCFjAtzjD2MYCY+ApyWWgFZFqvsXn/yH7/AnLPlv8xEOgK/uY3pjM0cr3k8dpZ5xXYH9ouvWQ
YTBqi4Oq9RxSbkIyEPtm2S+TMjw3VsEjwVwWtyXD2zcPYbXsK4xaAVaq6QGo4b+ZzdWJWwoA42Yk
7NoOtEfei9wfxjwmN6p63srPqqsHwj/XqLGGKGSzsbIKMrS72nmFwLaz8RH3AhmyMxryKkQro+wp
t+KLE/W8XZiaurg8mW8ajr4aqWk9vz8YQb9JkGscx7mWPVP/0GbIHLlzWDXXsKsKHiJqNE+G0TxG
dAUDQzbQx2CpbEn0P2dpSyyH9K5rLaBdvtUqiQEpC17W485GbBa1+RQkw8EK2DoQjx+lFRxynBVD
2rwOY7JNRPNAEuqh0IBx0SAz/JC3Eru+17Cfc1Cqx0QrXiI/vSVdufcTcEUj4SEPlc43W40PTb8j
uyb8PsgXJRvuMlLWOvGU1MRZ3RfbRAmXmR6eR2A+rE18YgPFpaj1k6KPPN7huJPS2kdtzOHc/LBW
fFEw9pPsB8kiuZGhvXTUcwyHzU71bZEFaxMiD8C679AfHvRI+cz08aSL+Fg43n6kboiZEo4B8j46
ui3KraqMm5Zt13oeLwZP2aZ5+5lG+ZkQxTZzgX3o2Eut9FD01CYNhaL0yDlXm0kf9l0qCgFugJWu
+aOaVC9qoG68SN9psj04/riLOu21EvGzUrErpbeoxt2igkWgxPS9BjPCJlkWQcBr2XlLFP1SYNtX
BwmepHuJRnXtawr3frUpFQLNbcQW8OFQaMNNgwYyJS1BThZykZXalXUdwM+AbHgB3jl9Mgh1lAdR
i38IGbv20qOXWvT5jT8jjsIGcNH7K0z+p0ajCdeMcA2yIJu1hXcyZfNRGITHbfsRDkdJ2nw8Rg39
hJdUr7miw59Mdmbj4+3OEfgypvt+9OBoxQ+EPxuDrdg4fBMuhpQ0EpcG+6HSq0sNE92s7Eg/1pX3
WsFuZJCcgXqwCAhEpnFsW3sjzHHptsyWlQZmWFEpmC/lnq0Jb12TvtKEkaVwt2E+7ChLQTE6HVlj
WDMJZuBk2FTYjhufZ5fAolpi6S0mQ5A3kBgO2WEPpiPsspuduMqiwYSTYr6zk/J5rJERI4xSnufi
MAg/QCXPR4LQAxHSBHheW1L2ubl79MpJIhgb6o1+B22GVJRPKCNNoPK5Deuo0P9ABZqAZ8xtOFrY
lq1i1RLdtxt1r/W4JYDbYrZsVkFAI0fQR+/4kZ3ZvBgwe6mnLbAOjb02nH4XdyAEVZu/dzxSbHlk
MKpDacC2RDpAPnBWHFR4SRlHFSOT9do4lRbWeyckQxXY58DzLzyyT05as3hYDC+6VR47r38jtYkX
VNHxllDt8tbn6upY8mMv4iXPwW6OJD6ngqAQ3jGAcYGZgPtP2apWcmFDwesghYr3Hd5U5j0bghgT
40ojSagm0vyGiEJJWlgbFlyT9BPReyIxifj22m6NvZsApRtdfQ5RExgN8cFE3dddcZmCuNKjcM6a
Yl75+toP48mu8RLS7C3HCrAWKZBjlRN3YUsKSQU8v1WnQP8o3o0K832WM/MOy/6nsHIecxdoUDm6
d3Ui1Axw49SmPOXAlALb+HZd5Xkw2EqfdZuy6z7KtL75YfDMsmagB4Y8MN9k3I1XWjODm9vJJ8/B
9D7WGeK5d27SAeVmGtYjiedqczUaImRVhLGth6IQjk/JCBIpjC5RnSy91NmxoO4iI2MlCxS/Iv3o
tcnOqZjfLqEdAImEbFQVX0DYkB+xj05V2gs5dLvWSRek0TEEdEeEyXUBqcXNqqPnK+sss0BCWLPc
bg56br6ERnhzC/c2fREr/Iz1DNW4X3SJ986b7kQ2IJwJXSHLZMHTspJgQR7trJbi2w6A2uRtRPSK
XtziCqhFeEmc7hLG5WrSWvqUJRQ9lkEy9WG5HDxnaSvhdiCKiR3q1JnIeKOO7bXl6fL2uuw2gjcu
05O12VBLGKS8tMy9sdSVmOPrQJqdZRAKzDYiQXKkuLOfovHokk+KPl0XWhVqHU4Xx4mXMW2/irvW
Xdnmo6e/6yE2Tmzq4iBKQGOjC7BTEJHZ5hLBDHc2Ayw1uY3qR6xj3Aj6UxK0O8uoL6XuLYjmPNax
iwxnGdiJug3M8S3CaUnwaFhobv45WCNvJyIhrnPIvGiZTfSussvvss7e8nbYluwIWDRJ/YSw/VY1
+LGjpF54frSM0+7JKzzsSNB5zejDDpVNkCdLNo29V6NzyQb1wcnxungj9MxOe2tT5wStiRPECN+i
Cv6CHpDbRE4W0MlkgnOi18TRQ6GOSgh1nWgOsULDJzMkhsp4yWwmX+rAxC10F1WAVT601EuspUel
YDrugcNkLcNDw0VSW3FVsnZjsc4+c9pvvSQDGVv2O6jGdVvXd02nUq5pPKGQUJno72FA60Ua88fv
kmuYavfQ9Pb5aD92sqTH79FpHW/iDpjjTidzmHqQAuG8zYPSe+kis12wrw86ijwUcCVQyyTG4Luq
8QQRwzTLzHyuetAAae6DWKmjqx1M9r4WM18erjAroUGaJEjUq21PLgG8n2oCohnzgozlpWW6PrjD
S61l77WtHAp619EJ6VvDi2d3h9wkThBm5SH0EVH8awCmpIYUYiO79Gh/0iuXiiuWBZN470E3Pzt5
0BghMG2fiyGjvwO0wLOJlWFv0v7JVy19ZuxEMuAyhhrtpzsT0PNEiGMHn7Tj3GxC1mUl5n2Ezau7
RXhn+3/5sJFL8Ii0DB/zDjaHbtHnvga4v9OcsS5pN+JCPv71pH+NmLsR+2bMp81NF0mWHc9KHczZ
P7LXS5tk76vwL0H9boORyepgnSX5luU4qCazgsSUCfWtysQ8rV/r7J2Td4aAFVo84nBtgX/MiJ3M
U/UhCs2lb6akIfVVQ3JmZNKpjtNpTBKAV758MtJz4d6rcBfGaI38zkbQrh3zgeTe20iv6cUfrYIH
pTm7yTXm9a552qylI+uVlVduCv5LFCstjOcVqCTIxlSqlIqzYRxR25KdW+8jZwl8cm5lK9KAIHzm
qaOT5gYZQU3XAiuMJydphgYUa6uKAO8wfNjjVUFJMBqadWTYz6a7oebPWrFjA/e8UJ46BsMR8enO
9yYkCDrzyAyonTehNYtcfyvaZFN5Djn+bKr/aMqQp5xVQCcmoPWBtsHEFXE9J3tAgBm3mmcjBpYG
+NhDpUHwuXsUwP5HCBUhQmTone+R1Wguec0mL+Z+/iEwZGY1RBrGDRnfkWxfhuRbMJhu38v+VTLE
66DSqSW2xW5paM+FByeNTHxit7taLnLzKwITO/abhulEB5Mqdr6aAvQGdQRPx9yo39Ps0fJebA+Z
3H7wjODUcmbo2Zva/bS+cqu66c+oyZSegPLGdTJlIiGEvmlAD10hXlzbW6vtN20H1J+2LlZNWr16
SQx2VZJ1rM5TvAa+zUzjf3eq/gp5Z5U1oKSek77YaeYpDd4jNBQnOidDd7AcqFtwzxrzVRmjJ0//
cnjTD8Y0RUBkurXVq8JkyySLn5kbvVHJ2UIyYliVUdU6xOEq0HepcwidnaeQULOOIamjAMHMVA+p
j29kilhWKQIaSEHAH644R+OjgaV7mEps8ThQ0qg9JENILchxWXZr4f/0Zr7wYdM2AL27BkAED5xH
zJemcNlol7z/SgyeOeSHprkn8S2OsYmWTyJM565pzlLuBUYvi8Cf8DHpqqSm14BxmjVD9MwjjXS1
iXrlavLa8kTHhH9S8zb0e0bzsGI9zF5dcsHAOY+qe5qmixxGeRFo84bxkBXlG525DoDbdPQXUZ+t
C4NBIAEyS9W3UY93Qfo3AxZS962xxJitp4pzzYwjA2SOHygD+sHvNByl35Ora8BWJUa0EwpUPcYx
qFGwfRnNY1q8DdTTJszREM85jmBQGTzMCQwNG8ZA67BgOOBoevBdKkVymgJag0VgCFOAJm6msbPs
I+h7B3N4OXw0DGyy9ke3XiU6oYfabNYut2UIIIfq2waSGN5ykn1hiBM7WeWZuxpsiMfas1rt0yak
8pXzBkp+qR1IdyxsmOIY3pRs4ZEbHLlOdXz1S3yJCB3MgGp1a6ZoOrr2XbLGFu54qBn7jGlLWVpL
j/pMBeib4tRJ841PMZhR8GGR6/1tJX4CJjFSmlOEn/u545BHFLZpfj1BjuGeU4mLlHaQQBVkIpfa
gNjfIINXnZeH04V8vzu/PdTRa8sppomKPPG6cDv8BtFqJM8Vi+RRJ94eeBaU1eri49RwAa8N7AaR
CnEYLTqN5XdZPbrjVVPEoWYYke2snAfwQDga6NRCwQYe0/+GsQ099KKRCxcDni5YfxnbjsaxWkZG
t4/518grJnNktXFP4GkAHl8se10soqZkWH2Lw7OrHOrsCJXEJZ2t0kEbYivQoj3B5g74jFp8S/2f
Uj1hDQySjj06Ju7zb+mAFwOmtI44LVPvSbXfhb6tpYH5r9uKgGZgTLeWwdHgH8vWXAYDdPEHy/6p
SsbDNer8pwD0QaJjpgDgQe2cQVEhSpMSo1Oh+vrMIuxVigUNQ5KkanYYORWQxVWjnI3+p2Evy+xJ
IYclicv5yYtNQd+N4dJMF3X4lWADae89bqexHBYB84smqpdZvjHq9YjvBAoEnkdP/WSmPDKnIyxR
Yh0hrFNoBhpZMMe+K7ARqZJzUFPxcAP0yW4qEZ06u1ljuy09Quv3oiA/k2aIVIDa4PmE4pqXD8So
sPMxnHloo23HLoS4eVBqGP/rtMCIiQ5Gvh9zmYIfZqSys3DKKc1DpWeYbP15NkRzQ3kydGxVy4i0
IlOxRY9ZHaMRBoyX0b7RHy+ANKfIAPJrNFnHE1Bf8INR80RwdFzcndy9fXuCQAlvMeHemqLh+axk
zOwopE2qHLs08CNGkDSOa7LUdBx4AhgJgdqU/hrVRGnuqactI+vDNU4akMO4Nec6GC+Rvw5lt820
bNXDN4zJ5Y128Rzi9gD8K7H3OdpG4wiO6p0BFnvA8q8eOsavLb2W5AWvsSoisE8tsTb8CkDbF2oa
4eVDCszz9WRfr6vgoPoJS5xpaqDRmMln10xSoPJYuvGhHMmojt66898M60O1YY3i7h3xP5XmOcdL
mOQYWbqfsPjx6nhVA93zYLZXlY8BCpEOxIkD778GuuGGb1BVGM035LmfkoZxs/cUO+HWoCS2qAZp
tJm5IdDplAgt5k3BraXxfRPmw2+eslTAOCj0KUVCZ9syhIudpT5GR617dMOHMQWEnPabqCIZ1z0r
lgNzIFwW0bDCEjVvm73r3+ppRW9NNYBqEB0DYprAo7nvmQOVLXs0UhSPdF/WyVubfDYhSWHt0NjZ
3rKtj6x7CVJIC0CLoVpl3yXvUEz2cxXeapQt7ejHbg9N9agVJ4XXj+XeAexWMSHMl9wJZqF+7cV3
XV/h2qPwt+TaCZPbEFLzWp0n8bZ2H/Vq3XTA1KoPl0IqwsnvMxK0ssuEuyn9TR4zstQIunrXCpO4
aO9dsoXmp4BusNx8q4MmoINYJqpzaVvWVAzK0gX+EsAZU0gO7PD7LMAZzVpPWXrUtOnwk2ovAS8O
k/Gkx0TSrFb2v8YxD0pHot54jjn1PZ1QgJ1trKFdVepjolNK4J6Q6UsRPfn6T5E/1M5Lo762A0gS
ld+FVzj5OlsN1x15dV6sK8+LtjX+l7x8UeJ3r7/pEp1gOPjai6pSt5zanCra5k5m1micJzgPJlHV
X8e5JEaGz8UBRo+zkE9euvlLocL4ZQA5Gm/IBvsSfBBwTtSJpRKdoUS6DK6GL5n+8PJgSveUU9tE
+XXIOBWm2K/6lhr9oiFSoqYkLp4s86TZvJTlVVIhyJo5KzM6N+UCk/KU6ONKvSvMjWuipe1q9Vam
j0X1NaiPQzIFJc91waQ9xBzONUjB2UBBz/RzgkyUcq0crSOJyTHUb7i3l7izEqrhYgRljb2PzZl2
+GRpLyQERfrZsS0j7g/9eLBKsikvRbBNPYlW6s5a/9kwABZwkoMNX1Bm4OdJ96SKl3ZPSYXZwKBp
4QZAdYJmHaUcAwO5tGlJyKJLiSrgB7FAWlX5sc4YItkPAETUgjseR2/CpPIlKBAnGMG7Zr/sMD6q
gLqy6NnMn3yP6w9hhcYFz5LykY5HtXiocwIhjbpu4pRoV/GV5/sc55HZbRTEX3fTmC5l4AO6Sy92
0j7W1PvaCEJABxUXb4r+ExUEBU9hLH9uRhOqwzXpX6acu4sQJEYYGrbKmbCvM17K6odpvAiNLapP
bkEwv9rTvW4Lpml+4Gw9pT9Phoam+GDyNxCVHMRzQbWe+WfdfM95JTbx+9gTAhHPbfrTguabamC9
4joEbOZAe7Ngj+VAlwyMU6NtrdRs2QNk0G5acPUZ6OoPYSz4Jmh2sg9ukQWFf5V/2eXap9UdbH2J
lTYAq9fIy+CDjr41WKlV1lyF+5a+zuKB65vXEBGIPL/rqhgy5aIId22+VThkWW42i4gR6HI1cesC
pHMacC86eJxiyRUnP8EDEhbaxUWYcqznKiS/3LPSoAkeiuFd1w5OT/LE2VAw9j6J+Ah10THWJpPX
JC+pSjeVuolcfCGq9jEt/lAqOe+QLRQ2HfQkRsrXPnkJzS8TRkLNjNyHRFrb0LHJC9ayWBUkcCpo
bTACtH5t9LzGDLh3KNC62HlIVDkEjfGWVR3Ay72hnPGGJNWTm4KiyPPVkNyc4KF1iRBx88meocgq
kNvMPwT+R52nZ9BBdcvx3CK8K3TtFhgwID/ozyBYMVZxew7xmwqDuTNWGTqzU6CkvAYZEwTy1RwD
pfHOOsxFRUuAKR1GxqauNqpxMpN837DGINRXfXoKCNKL9j2L7xUxzJL9Lcon7nG+u51dXzq8muzW
SYiPV+yucssOqAnk/+3kC3OpnaBDs+KJ6lL7CNh8K3EoZ+k21i9Num/hMNVTHqLKT2q+C8xPi0zF
eGrgoSG/tvFNWi+F784Lxi/5OfPuLUWJyToa/HDqg+RGyDAltfHdJDZhkldZec5Fy69BeYEYZzif
tfLQOvmsS769ZtdaG/rLhmly4h1952Nw9/hKRPdml1eOilk7HjW8jmCWprU9CXCgfejd9Oqhjfcu
3POg+3ECsvXwBdRzyGzA9z/GFnLMrFMQTD/HgszV5DNwt6gfcDyYSWPeOgyRPzOih9D6SNy1SFlY
w2ycS1ZUn2y84Re4Zz6EomIHMUQxmCgvOKy4adkXkbO6wMOT/u0ztGNglGRrX+wy/6mqaVti4HQH
Ch8RkT0rQBqEe1f5jL2R8pBrkqiLJAUeWh396r0ujVkS7BhsBTlQGh5pjt+x2YdgY9SYDWA4XZgT
NXJk3YiK48R/aOHV1dm2oPjN5RH+39Afx3ClGB+iusUkFAOCMmPzirV4ZpbrHA2usWmPqA8zaGbT
SwRDt0ocfYR32aqM3mos7JfWPHfJrah+tOTowyTqAX3Z1XvjfXd0TwX4lbRplgbjDGtyctWPVfFZ
xNEW9/Cmja6FRRYeiQp2qA05neliF0407kuSGfCjltI+Fzj6k0sBYI7gRKqVkIefDLjU2gsxvQRB
XpXT+kGcf58u2o/Bei7/7BnrWryq+aUVX46j3AUATA2ejFaOG8V9T+liM+PQlM+m+SXMXQk/t+be
rGyCB0RqbEJjdXBhy9XJ68AIMkkSGogMhO+a08oTLGZwP1RzJ6i3zfquqreu/WirE4vQyTLqi7Te
ZsE5T3b5ZENnf1VOYBqXLROCzURm9rzPnHU+Xvwc1jiHNeh0jxXbrwI8x8nkDOSWUqttm50y8dG6
eA03VXhveGh75Uta7AxCpFWiG69yR9y78bvqnm1nbXCxLU5bPJWReWmEeLZV5n3um24ee7QznwER
A94xwYChg3KiGlRDMkcHozuJfB21yNnc38arT66HVwLDqjmoMyJNAZXcm1OdjXplWDFFATLAcKvC
S9EfBFscCkSMYGj3pX0K1RBAxLibtrKFyhd/MjPYZ2bokfuVKc9VJzG0qVtaXbIFgugT9v/amxc5
QW4uZ+se4YPM4vpYpp8GazKSSXOxN4N/alX+eS7Lb+ZTfDuUn6N6wjrWcFTb8q1vnjIabSwikfdq
cz97kbfS6YJr7K1qQW4jXyU5TEZ5VqN94x0YsZLrfo/tDyIBqvls1ownmkNAZFZ036i2Rz/meHu0
is9M09eCF6SV3rvi3c6ZvtwxQEs1hXi18+OHEqOtEbc0LXxdSTerWrYlwFeqMZqX2SRCrDr76qbK
xvAYuUx/Kzb7SyW1RaE+Y1GfDeTWx4tLZxWLm6p/KQjjjGX8/HEMn9v8RxV0R8U8gHlQDe+lvIbO
czTu++BR6bfN8JggvISMMhtSgn1vz20nm9vlY8rKgoh1GZ8qnVzAdwMqMZUWU2B16ZOYMdHvjPpa
Rs9R/CyLW2QAC1PYW95/RgbED3wNMfRTksPB1agfCXhG7ZfbLxyqGL08hc1eljeNqLVOf2wTuuEK
NT95tlfSA/gKuMZvsbbQ1ZvWexxHy7ja5A04Smzy3JEG4TfLQdU1vxUYvcTAmobx/UGhuUzbPTM9
XHXHQj4aybcGzTXI5FxBOaWbCM17wj4DdzyWJpoPyit1D3mNWaedfeenpqEQw6c6LdeiA0oS8JEg
N7RNKn5aaueQRHgN13QgOPLf//U//s//+uz/p/ed8S4evCz9r7RJzlmAIeN///dfV306LPvEpOXA
x3Zs65edpWXfSXN07PGMYUaKhzH7h1Wff/fzbQuHI6qTKnT9lw267GuopJP247lujn249cW/vaqU
JZn/7+cb04LLP6wq7VxLsbWAn++wdAds2vz3X89fN4g6lqMJYcDzsaX6rw3Mf/jxvWXnpt6745nC
H9MvrJTVAMvr9x/yd9/RHz/klzWlFfJJxybO8Rz5cEJn4f/nj//lEjhjIKu+5sdbUHCyS+Hd/4Nf
Xxe2FLajSfHrKu3BKgYZ5cp4Tqq3c6W///6na9M+2z8vo2VXrKM6miVtW9PM6dv7wyWwNRe8YyPV
8/Ci2t3LaK2SyWY2BxqOLTCPFkEFNqc7/f5j/+bCO6oQKoonNxgf/OdP9RSpNl2bm9COiwfTnDS0
sH2elM3/5HNMUxWmRfbI+OXiWDampiBtzLPmnLTqDD1hCJ7+g4/QhW4ZpubAuPllm29jkAORbDs5
N4YNP0KeYyd+s1JOyd9/znSb/nKhWLQsHEfVpTD4qD9/ZaFngmBq2Y9mk1jW8azaJYeioz2xlO1e
wmH2u+wf/rTp2v/1I6UhpM5nmvKXj4TZ0tuhAVIk88JZvPO9r9//SdO3/+vP13TBc29JbgX5y10Q
i2g03dS1ziL96kDwsdKR6hthmyEKHKLE/4evUPu7P0hohsGNrguLL+fP36GZM89PfXXCZcMJ6alu
S+vRUWGa5/q9luXOdOW6y/xlyVZVxwsOQ/rU6woBztz9h6Pvb38VDj6bi2oI05n+/z88d4Nb1wqU
PsmeCHWO0yLEpfL7b/efPuGX7cltGUd+Fwp59iDm4x5kb9PvP+Cve6YddqizRtnicNIN+5eHK7Od
1M6ZkJ8zUA7SWXW84kngs3ZE+Xe/LPgUqs57QvBtOar1yzM2aNj5OqvRz1VKOAILGz3S7/8W8Zdz
cPoI26JAJekvnF/vxaiJC0D8LOOMc7jPc01dtc3aynd289yNJd1pdVPqhEyONw8YIFo0rBltebf1
m5gC6VsWNcmWudese+36+9/tL4fl9Ks5qjQNQ0437i/fc89SANAThTg32d74Ft2e1Xe//4S/3Cp8
giYdaeOfcnTr15uxyvO29MfKOEckH4yKMVrxDwf+330CiUv+MaR02Br/59tdkVNsk3nZGQR1i73T
/odC6F8/4E9nia0KSQlkarpu2ro+raz/w/Nktl5bpW4+nv142px5bxA/i6vtHKb9G5F9DIZrp94x
GJeEmYp/2CT+17fo9OnCsXUKDQnb75eDhUFubTdMis9V804zb2Cy9l3we/1+ZGburJ2TfGa+9m9f
NZ1nwdRMS5i69q9b+g9/cgc42xKu6M8SEIQCGfLfv+/4qbZqmvpUfxjiz19pE4eYUZt8OKvx4v+S
dmY7biNLt34iAkzOvJVUKtUoucpuDzdEu93mPM98+vPR+8d2KcUjorzRgPvCMEOZGRkZ41rezJF6
rwSn9y9BmJpQbWG4XD751CKvKoG3YgkevaUhedpy5WIvKYYuTNME1B/tMB3JDGpgfA9+2Q+ngji5
ZGAS2mhSF2S8myNelf6P9dWMAAeG8G2E/uz6+hauro5nJUzHxdWx5UfbKkD50JNiOInef+0G49F0
/I+ek6yIWbhdumaawrF0y3Dwdc5PKmW+LjaFPZ4aB4aEQasAVoyTeOWOzV+RrpiOdhv0SiFIt6Sd
DF260rpIGQHIzwE/G+4ccPjUGUMLFh3YXK9v3eKa3kiTbL7l54lBAWs6OX5+0AIY79SV9Vy4Hw5v
im1ydTXG3wx5PaLiWXMVE/12Xx2G2KbWujP1fSHoUoGsAzjkSft8fVGLW+holm3MKonnc35QXV/0
scaAAnOVBKJZHXzudeMpBiZgtLp5RubDdXkXTuO8RIdXQxWaq5ty/MkcmdkXgOudbDC7ezPdq1FM
oEWDmHpjVLTR2umKj7V4bC6mkD21VV2Vji3200yPc308MWdK3D5297kwVtR96VZpb2RI6j51qmu3
lYaM9KsAVTQF+I501vWtW1vIvLVvrKsaxjT9eQjJUsi4C8ZtjBUJS8vQXd4NjLej4UadS6CgqUVD
ECKh0YHuiaAMHx8HVrYiR8xRunRxKYvgqVGSFYR60uOrjqVRlqnWn6ra9oFVjnprj0kEscCJakDv
FAtwm1TTIB0Luk9aZsRgmHB61zd0QfcNHVNoua6hcu+kX5H20An0TNueGtrJbdB6SAkBL/KoCwbX
uXPXpc16drFmhAjd0c3LsBkeNA20AR1AAjAC9fzLQD9Pwhh9MDorkhbMiKE7OI4mI9KXnqNdMWwq
QPo8DYP6l2b6+8qy2FSYfzZxbjOu5A8fzHTYCBpyrq9x+WBdwlp9TqDgIZ5rEAhZbq50oj+53WtL
817fUhxXxLY0AT04iA6EOho8qKdcl7uguGiTPnsdroq/LFmxoDMttRNOf4K5ddrlaRYyuuD0N41G
ieG6qKXNNW3Dwv2H6xTdOV8hM500zVXucDIJLlLr1lceXRqpu58lReq4+VLR73dd4sK9x83GhcQO
E2bL8XziDjnwKPpw0km+p1SR15ztpd0j+c8jQOpD1eV7oMOTk7UdRN7ZSB7apQUX0FUoU//gkCzX
wKHnthmMMJ3vnE9iwgYTYjiVUwZBhc24K+3KUHD/wXZh7V1Tt0lRyR5cMCqFHVcdHlxOn4DfAmIT
xkH66bqUpdtsk5yyTeb6eKklU5m6XmWaSg4BkwOJmHGgtLEXymef9sDrgpaM1FtBktXXtdZsS6/E
SHl/u/knMfzraB9HoFMJPP5ElEbgbJPMEbrsG7YqJD6+mQ0nry9ewjp9BVGA2ZnxH7eDGNbv/BWF
WLpK3CSdDJLK3J58lfKkS5LAiSCQp4ooGPFmjO/GNOsb1WIC7mfeUfBmOvb6fi4pu23bxO42CbKL
wCjyQQewPBz8tmbYi6SYWf2Mho/XhSyFX6Zq83ViLzRdjpAtNVTqogd03FePJi38DPdvleTYMlUb
Av7l03Sqq0+B9jOnAeG67AVzQUfibHwZW2WB89+/cROMHrwVPVS1U5mNDCYzNgd+x/8mYt7jNyKc
phRuY07ayUnp+kxvlTUvcUHpz9Yg+Wx9MxqtHrAG1XSAg98H7V1P61gU4V19/4O16AI6KJ4s/F/J
KqmToelRkum0RfwDacxaiLJ4Gr8/r0n1iiF2J2fMEj4PVAigk8latn9BnyEQIhM1mzvSMtLTBxdj
kSuhmE6i7aNHLR2ZxBo7OLMUM3t891bZqjN775ogWf7r8X9z7FWc0kaY94gSPxvGk+EkuS5gyX04
kyAthpawbBK5Op1C6BI98wSk1aSEjBT/ZQQ/nIkCY1IeIga5rstdULczsdq5PkdmrMNa0U6nKvJf
yWHA7cuM26mBAn401tLm/59FuraOWpB6MqTb48GvR3taPZ3GmaXS0frXQituMhdsOOA+wyiDlt3+
p6qH5zFwxxXzt6CPTK/aBJguwZcjp0hbtzCdtCXe0yhc0y/99fpOrnzeldRdN1uvDudwsqKtrc6x
e9rKWS3pO0O9BrlRQn8So+dn5de0jDp9S4xcNlAMtv13zfC/TUWxkh9cMuH2G0G6tBQrY3gld0k2
RXF2C5LvP3pL88VAA2BsfnIV98cQZFtu5Ncsdb/g7qwc1OI6LUEpyuK4LDlQrqohrIUXcdnqL4Cx
Ws2t7uyuH9aCD2OLNyLmw3xzn43asoauTrlt9s74uxLgABwY8L0uZFEjLFPHQFFxxoE9F1KLVNPr
CSH6tDOZbBtur39/eRG/vy/dXW9U1MIEFeEEaHzn3vpi3zcHbVgxfcun8VuKLq2iAfYu65Cilzeq
vmEIYm0di/v0yzcmMhYXhcHcGhugY4nu40btdkELTE9W2X+yjN9CTEmnfdtRVMq3UENW1V8DQNJ+
kZYb0Vgfrx/K4nY5BIGWodqULmaD+0az6C0sQ6Ml/WfmT9Rth/oEmOJ1Ecv79VuE5Be7fmX7ZYII
n0ZbMbyQKrsuYHENeKWOQQxtkAo+X4MCQnFeRxYHgnfKnCl9otZuArX1upildWCMXVB/TZWwRXJ1
4oYRz1ExaAYgMKePbWWbllbx9vPSSSROY7lpx+eD1t5p/3Yfut7YXV/B0g3Em8ZKCfwnssrnGzXW
DLaPUa7CQbyjbRFql2ELM+R1IYvroKRNXcjAWZNjBa9jANwe6PtQ4KULxvJzNtUHO+6e/0AM3rNJ
hoZUoRzWOYnnhb6AHMyx+xs3qoDRmllKxxWjtXTovP6ECOTAXCKu8y0z4jmVwazACZz09CESkK8R
Oaort31JioGHbJDbQo9l11C1FdNSQrypvt4rN8P0B0fCWQhTpUyHQyidu5X6puqBlHQadQb/IfZI
bPsm0/7gGpLbsXSHsNShPeJ8q5SxF1BhecRrjE128d/ZDM1Qf7p+7Is79VuIbBeFzYiknSKkAWq6
KD+r1Vqsu6S/BhHZXPUx2CvpHhIGZJ3vmANnUdEI9jOjD7hcq48tLgP3jgwuOdyL4o5G3i+iJDic
crMoH0tTmfYAs/y8vldL152j+K8QSXfL2owZhBMDJt0DeeU7s//05B0G8e0P5NAFZBBokL6TtZfm
8BQcjZ7sQMfQDoPBD1Ea/7DB9xP6am59cVEuFSmH9wpFkLRMr01jVCpjPHlMkcOK5TEOPQ+dr1yZ
FTG29P7GJBVrVyDGtelV303Jk+8wx7Lics1Pn5RpppUEv5HLTz1Jl55Gr8uKojHYucAeQQTLwFcY
APc4gDTUk6uiKzZ24AxsVUt9uH5mS5JN2kdonSOlY8hOa5cnIlZaCgic3fdUhE+8Ggx92sD7jbEC
S7Sqw5+Upd+vi13S+7diJZUc/aLXyVsSdZjAnpTBzWrtTyzdX3Ou16IeVOHk2Nd2w9YNUiZaitTr
mcnUvZ2rxtOuDEEp1WuGw9rSFg9DlU9P4QzAlcD4BR+Dkt6gtuWdGjjBretn7UMPFNWKoV/+cfOF
x4swTLluY05eHmQG2x71D8EXkDnByLu+w4sSNI3H3bFVcdEtwWxG54QhKiWAIY0BQwAvZp4ouS5l
6XpYqmOSNBOWSuPEua3vgyiNUvAnT+A9b7MSarq+Z/TXht/2D975t5IkjQkCqxQxoCen3pv+Var0
OKQD42FhuKKZSxcCgA98YBImqisHkX3oT5hkio+ZojwNoGtFk8d0lv/RV+IZ8CT6rKrhHxjO+ZCo
h6u0Q8kvpl92AZzD03RKvGNufHAAY+wjcNJWDkvMkZVsZt7IkR9N1R0jrYLngB4dSN1D0ChK5ucH
ZTMTNyUPOoN40Am4zFIl6l3RaLvryrK0tW/FS/55OpaAFml4NxkUCCPkNIw4AcGwSyFNtg9/IEsI
NpPnm0K5pJhhPJSh1WpEylTnYeVNKRUerfRr39a3KsMmLdga1yXOD87F5lLBAyCbdlQ6bc+vghOF
du76HCIRFjMKigKQbukD0KQ3xU3i6jOBKjMjo52DJQ3O+x8Ycl5eE8/O5Q/Zp9eTzHcMk82tgFxj
6L4C+XrSPobC2LsQMK3FpbP3I60Wx550C/1eeBbyW185IUh1Hi3LpvKBID4d91Dvasxlq5vr27pg
x/CDcb9odzDIgEkPMAyuCQY8VGm/fQqZ1/WsH7m5cv8WXiM6OFAUGpXoNzBmK/cm+K1VMcaj3aqQ
IX70pr3Z311fw+L3aa2ZPXsCR7l/qMj9VHRDKU61uwWdCmDd/+370u8HK45nSk/ESXPBkRfDBiqX
P5Bg0QFFEtTSebDOd0glz5Emo66eVBgatN3EjMX7BQhdpetO40m8MIEFwAxpCiHcyYGmR2cIblgR
sKSwAAPwafwBhgVmPXtzxo0TOHpgdxRZvHq8IzvoboA3gDSk/Geos1elHVes3cLT6NAGY+lzaY4S
t2QP2ixWM2Vu6ocvvodO+y+QW7rs5fq2LQuh89l2VYpWctpGj0EhtYdAPWXwJ8/oo/dYWVANgJSy
9PT2D4Rp5AWpxhnzlTzfQisLUkFnM6F25oJXHL36vioA5o+Oaut8vC5r4a2gfP5b1vz3b44LbLw0
MYwYgMzkG8/F2B618FPr/mUBwGA7a8qxZGQootIZT2uwS2PauTTdzhy7smnlA0Jyi8fG2C6hK/Nx
1xe1ZAco8TGEoQqKP7JvocWeYXsTdYRMh4QygYBmJQW+LMClis4isGOSkle+YWZqYc2vHghYTHC2
K7doTYBkaXRroiOh0aeTUUILd9/8e32Dls6BWA4LwxbZmiqdw1D1djN6lMYiCNjvHf0ETs91CYsL
MHm1UGKq2HJy27X7YIpcCkdO+gOYBJMZ2usCLu0MHaI6ekQGnf/Ltl5oXhLRpmxTOY5A7zr67pcQ
+BYld8GIe3+nHMJorTVUgzbeC7MMa2NhinCEn0Tchw+htxKWXm7W+eelSxj2sQU7D5/PHh2gP8OV
s1ioq9FXhbmf+/8prMkGJVecSDf7xjyqJXSZ03EIATaHPqwHMUJk9cZQHpQq2OXmWovG0sLeCpYW
1iu+nnlWbx59ACJMZwuJ2e66GlxqMkube+3nkSGG6iRN7lzakKeYpYnwpQQRk0ag2P6wIuPSSM79
mPT007qFYyEPHOQTbRoRPvCRxD73MZrZT2I1hgooUxzodEK4XhKhg82dvkxDpXwOtTSCZ63Nf6jV
kN0DqwAOPvfhgx2CPRsn/fSSWTpMM4oxfm2VX0CuSnYP77n62Ho57AiFTi+caRTGTSYKZq2HUGsO
eB8Qw8E/Y57M3k6eQxFYNzSD4OpolvEVcL/slHRRcRNFjvgcT4PyedAm8WiFAH5utKIAyIgU1U3b
ei6IVZoKh10M9CpzNh0IDqJ5rCl/QF40TK9D5L42efOzT0L9pue168DsrfxTNY7+18yCZlJNi87b
+aIFHq236u5boo3KyvEuqC4e6ezsC9xGlfao8xejm0A5KRtTh3wBwDemx8CaMAKQG0XXmA8mEGeH
ICi1r3C+wR/g9fwgx3x/Ex2Zg7lnD99SkGaXXAwcmVqvPF0/GuZ+Ku7HaT+G+xUdYx3nfv6cQFF5
tchPGhdejJWldH0CzX0MYeUJ9nZ4qMXNdRFLl/GNCDkq1WuvyoICEe6+jfdpsLKCJYNMnsWhbd91
9QsXKc97RRta3zqqar8PlcNU/lvAQGJ44GuNK8Z/6da/lSXZldw04hi8COxxdq97/o2v/lt4a6e+
sF90jzCiQqoQh1Yuc/H9TC/xZiBw3MNTujZvcOlS4uHzcs0icIlkzYZpl4SnL5yjGF5bwrkSLDAx
HYy1BNXSMnRrTt5qDi+AnPOso9AvFQFQaqh+6x4y58t1rVpaButgfAWvn0ZTyVmlOAHRke9aAAgo
zjGJS/9bZAKsOYGo+2x2arISf/9qOzq/KYZBCx7zO/TR0tMqX8a29bspqbJj7GqMhtgmrKy7nCwS
0GYw7zrABH/yA0bEUwU/oCGUp5USZP4sDy0Q9d3RAcI0+9fJ4nIr6HH+UI1A87VFZG1n8sBtruTt
x+t7dHkEs/3g5ZiHdh1Djh6mULhQbVv6MepuwR0kUXj9+/OSz7eE5CO1LM12UNaLLSmTfqwKYXfH
3EvBC1N1lwbjBAi0Uw4xm71R1ED/Qj7Kuc2Glrcrh1v97vpPuFSD+RFmToL2k7nsJZ2Kn4gG9Isp
PUJ2qprdxq71zf37OwEMi6w9zdukKsyL4nng8l4GAgZXWwX2hLbIiF7/6+u4tCyzCLJn+K0LbqUX
G5FNa3Z0jCETSpSPFv3+2vtrqQgheqCOygzjxXxw4PvjACVyfNRTFYxTYOYAdOqHn9eXcql1dJCa
TNrRwczguCO5RgM825RT8+Q4gsH/YQx31z9/qXTnn5/Fv40cRdPD9sXnPfPrFAI7/Ai6yoeygbP1
FmSa68KW1jKPqNjoN9lG+QZFw2iP6oB6aVnyBD9Wkvcree9LCaZKzzIRN43e83jl+XKYtLQjp4Gg
D6RrmAIhBLm+gsvnke8TLTIcaljATEgXJDRUkL/0qD4KI6tvYZgU20IUDnDsWXQXm1b1mOj5+Pm6
0MVFcfiUJ3DmLobNAqPQajj+6mPzY4b7/nT965d3ZV7S769Lr7Da62ZmB1V9jLXbtus2VnPXjCvP
y9IKyBXOXpHLOKoMqeDGSVkCClkfQQgFdjDS11q7lwXQbUhxBbdLDiB0n/OACw06E+i6wmd7tYXy
1wMrWWfNwoVlHBrvUZczYqLVgth3fO3YIOsmhttoF01F526cidzRQwUk4BPxOIB+7ow642UR/Haw
hUHB5sRato0Ct/wW0Oi+NasQ2N+RrhtHHYnbyrYqDni+xZNIxoYu+9I/ZIox7AVdfy8xFm7reKZy
CLLee4ha+E3BZIvSXWANjAwJpUaQmZs5TGJJeohTWrILd4ItbBz1TdwK3pKKWTXAiCdzOExtPN1e
16DLzZ/tEuVQE58RqyslnZnwzyqRue3JPdBVv2nBs70u4PLWzVuOZ0LVB3Ml77065V6VgMp4im14
I7sPUXXXltQcW28zAVd0XdjCaghRiLQJU+blzD/mjUUk+mmLVtTlKXH0+77grVe0dyeeWA+bxaMB
6+UFGIdaBlo7NmMJBOGdHX10yvvrS7g06gS6xjw0yqUDqEZ6M7JoLP2ucUGg07txFxh2cRzT0Num
bqbthOl1W3sK4l03+OnBr2Pt7+viL3cQ8YR6ZKZIEpK7O9/ByQ2VqSQgPGqAg6lwJMfKzfslzJ7K
HMUbjPLNNu3NGcUEeL4/lQbMW/oHM8oezWBacSEudc6k5wt7hTM8ZyUkSx/EQG0VvimOYw4IJnjU
bgs79E3t7gD6evdqEIVhBDJlBjSRVlNXBh2kNE0edesOloPVybxfTfiS7WLcwCH1Nfdj416eb1eU
AmNXcEePlRqn9wFT13cxnLdHzwKSuimbatikeQj4VkpK3BxyFRqt3rqPoBvf17mvbQREc1BxD9BR
T26zB1dAfx7SsbqJ8yn4ODRN9pgGffbj+r4spQ3mpCP7QlTNaUu/W22g6ahLpT9GRgzGQKsmN0pd
Myk8VXEOJLkKk7lLyssJ3Pa1TX26zDy7yVYMwixF2r2zXzE7zW+UzWTCVgMDdgDM+05x977+qL9/
Qm3WM4fJSTxiPCNJ2aLIDMKuRsSo3ulAiNUKePhr67h07s+EyLXBIor9UcsQon5wPUKqgz1t02LF
QVq4+29XYksOmGa2Sg8q/XBUXLh5Ngw/X9eJte9r54cBRU5Ta3E2HB31Wxqe9GRNwMK9Z0qQ8VLb
nQMx2ZMIIE9zRa82R4HTDS3IFIP1CVndP6FR6H8XnjMB2RaOaw7MpZKBxjUXohnWnSfkJQ3Qpz4A
+FRvjwOML1A0+0dR2c8enS8rG7giSG70gYljMmNPa48K/J/Fbkz2g/Vu04lVt2k2I5kwt7pIL6hp
pIPRw7lyxNWDygwKIXrXG+NDuzbXcvnOnQuSXNeqSxQ3t8PmGMYaYP57E4r6odlOBZwMKSjz2l9O
tL+uf0vb93Zt0jkpo9VCEobINII0dRrM+MbQYRMb07a9uy7qUtUtKqEEfvQLMBorl6dUEYRGJ0iH
exCcT5DprmF1XRqEcwGSYUv9apigE2+PgDWnu5QZDUJYNfgwdu34GHt6t7J3C8dFhl8FUYeGD+BN
JNvgOIqI47hhQZ+8T3D7OOMtaLnZVs9uq/7dxRgSADPAjsvgr0o+89xOhHCnKpMda8e8eYzK28Dd
XT+chb0jwQDCCUlt0jayjwOqRJrbBGYQ0z9G0R6CHVHvx+/XhSxoAEKwCWyZizMibZimdJCrpYF2
DLRdCTHqWsZp7fuSMQVrs69rSNiOkLdX4nsRvd9xn9MwvxcgeYJNJ6IsNRRxpP6gngDEr5+EXUFZ
pGUzhnhdd9NTJtRyJQuwcElJMmhzoyYwMBfN9Eou/CnDo+A5PYDykGo7OzpdP5oVEfJjWvtqXpuW
J47AQ6tMYOMjvR+tglDn9yrkp3Ss0yZzU0Tow0P8rYvuqvj9SvwLBIhsJjBR5OTOL4kL2yN85tl0
7GJgQv3QmY0AaLwFZa94bYxiYcdo2qV9k8iKcFOOq4AwaKMyAJUaQu+HrMoPjQkLJXbv/S84HYlk
sUmUk6bh6pyvqjVrP/OqejrG4XDjTJ9q1duGYwmAcr0Zi7X6wqW/gNNuUlJmooHqkhwn0Ic4hDGo
ELCvCMD7YbnVf+SjDdL+VzPX3/14nwmTiz9dG05QMiGsnb5ZCTTPHaNB/6MMyehMI0zQpqbktHQ+
JdnB6F+ZFn3v5TlfhmR30kTJ6ANiGZWyV8y7EaT8JvzruoxL23YuQ9ICRe+zHpSm4lSq6s4vfqIB
K+/z5ROA/SfIpiRDH/qFQk9aZ0UGcdPJHnp1M5rBIQ6tz3EYvLbNqquzsJwzYZKrYwk9HfOyDE9V
AMi07liP5qjfXt+y+RvngQ4LMona5/LonEY7vzhd24WhH9rBCW8gd05dTWi9balp1R9G/9N1WUub
p805YN2agYtk9DiIx2rIzezwBCf9RoPSmiZo8LztNRO3tG+zGaADa0ZmkjsvjQ7cJ6PqwlOj372a
3kq0c2nTAFp483VJkbvINcJG8PUM5ovRGZ8tCo3WNHYrd3Jxt4AVIblm0tkpvzalruCXwflzSlNK
+g9+chdlEfj/K07Tgi2bZwH/K0a6+n7t2LVbq2h0+ZV2D3VSNhowXUkX7i2xdjLLe/dbmLR3Re72
uQLb3inuLND9IQsAJr/XXq7r2fL5E4zQXEgLk6xnaW1HPj5KeDJSs/5eUS+6U/sm/QMp+jwRQguJ
IIif1/omRRAWZIcN0wtPJlXgAUrzL+9fxdvvz/rx5vtFlcWVH4TRKU/Sl96KDnahrZz90nG8FTHr
xhsRaq4PNJSyBD+9U6NDoQL3vSJiSb3os6OYTIgLm7dkkok7nTTNOPFCszahet9kDx4EdqmhbSAF
3/7Jlv0WNivGm/U4JtRjWYguq1a/G3NnO/5zXcDyhv0WIJ05XXN274cadxJyWNfNoDuJdrm2lodc
UmDGNSnN4zsxmiOJ0bxRMKnfBifvfvwKTeH1Rax9XVIsTW3yME46CGsUY/NclGs+7NKRv/31klY1
EzSRwuXXh9D/QbKt5d9iqCf945rTt3QabwVJ7+NkZKlTzIKOvfKPs4f46X/bKOltjJTMpv2K72f6
puy21s31zy/tEzlOCmQMQ1z6rEHf6U6tJAEoJ/auK+ttVtubXsTbCcJ0ey2zsLRZhP5kZ3iPcGEk
nXKywB2KMQhOBqwx6osu+lte6JUWj4U3i1Qz0L6oLrPAsjeRNQ209cbonxSveFWH+pMosoOVmo+h
p6+lNhcWBCSbDlA3ZQU6zKQFCS9Ty9J1kQX/63envl3t81m4KLREsRCafWZnQnoa49RplJBsyUmY
/qdUvxPMjlxXgQUJ84AbLxVla+qM0lXUdaVXQiP3T15479+7w4rxvTyOGfqMYf9ZySi9SzdRG0JH
sQyYewthbfQJCjs9KzaO032EefrdR48sOnoZdYEk4QL+0EhTq9fsqptHW7Wbaii6R0/1+q0Z+N5e
t4NmRd7F1pHiYf6M8TMOh1OS1tbmCVXNLoXcKCK1UKXb2qxWnpOLCyqJkOxLDsoABMJ+xEAdlNeW
+EuDExDrtisDmE5XURPExXH9kkfDB0hXQB8JSV5Cs6TVJE10Mute7EAG0DeD0drMminGHf1OoNEn
c9IpGIcbW9HcB9GqwWtdMpSyLdShfwLAGgy1MkruhzAtbxs/0VeqjBeXbv6J4CHYDI2BtyNfcM80
AkX3q+jkRt0mUak/a8pDuda2u7gRzKVS94XX46J2lQAxHRkMUJ2mJonMjTVM4SkBQ+lGWH74aFmZ
uXLS886eRUEMhtAD5VosjglfuQAwleALe1Yan6YsSyGTzO7BVX32MvMwuMpHT9nlk3dz/epfFuho
rmdAjBIgOK5zW9S5s+LR6jW5nT88hxTbKNE8JJAk1k287+KnLniKATPSooc6+FK61cYuf/ZGv8WB
Kqp/HP1VuFAm4lEVsEDCZr7iIVzuP/cX54NBuXlWTs5BxqU36QmskM99A8+b7zMtM9159r/+YKxk
7S6vGBtO4xkoGGArX1Rch9KKFcVQx+cifOnT72X6NZm9KgIPVay85peqeyZKzqMYqlMBSDONz0xw
bmMaDGna2Qzi3XNgkNDQvMUjSKlfA0Pk/FhFomgBpb3pOdX3EaA3Kxfw0uzxeSrtzmxrL9N3BSNm
42gmcPD4yS5jNqMfX68r5kXGfl7AjEcOQAGZe7kqBXBmSS+kMj63w9Hg/G3tThk/V85z3x1Tw9rk
hdhdl7i4pt8S5fJUMRlgO8TR9JwDsuK+BDApXBewoM+0b4FF+3+PuXQmXWgmQcEc9jFuKlD3H+D6
AyDoqFR/XZcjaTN6TMsKYc48REfq3pXkOIEBNImfDs+uyO7S8clVk+0IxaHamBu1vr0uTNq1X8Jo
p507zqlY0i54rmjweNDxU/Tjs/93oR+cVaz/uYPnjU389X0Tu4giYJ8APD//vjbpWRJXyvDcmiqo
u8k+j5Jv3UCOyIflzxnVL5Evjkrn3zd6/+n62jBX59JBkJk77n4fmfQWMm6aggEYR0erSRmn6NXv
fdsNnyx1nDbB0Ih/dBpCbhvQxR98tQt3ra4E3/y4g3PL8qPoEFVhexSAfR7ULq9fy040+ymMrZsB
oqKTHWnaTu/jftzacHb+a1ZDswtFbB1MNzVe+gpKR9tp4m2g0nTVhQ3NIPTRFPWu0knwTkz93Fe5
pv00WitIDxMoG0cvCcoXpavKbdHC0+H0nvOYT1r2MuAsA8Vsd09m0vpM8VT5vW+o060LWeBt0g/1
PfTGIt30vlXdxqKHg82ubetGqy3F2hqxkd7TKGBvbQue3ar3zQq6XJ0mKKOESSUTdvpUk47cR2qj
Am9u9we6fEYyEh3gRS5JMIUrtkl4bm9qWi/2WS8AJR+rcOc3mndqnanYAheZ39pxab/4TV1vhzAq
Xkr8YniJUk3sesP1X0ajSx+FETINNEEUAlNxn9yr096Bf8wM/c9D4x/6eX4g0neJn9inahjK+1rt
IJRkjIaOuPJJy+GVDfLUgP8vVHdlXY7brjAgJas88+goefKiFFpwNEXl7eg28n9UMMvdhkPUvRqu
ojxY0P3dqFEIl9noFfprYMCt5nQT5MlxF9zUYQnbY+4WZBuimYhq/sPxDfEzh2XlUUBK+2DXiQEq
ldPe1lOibgNeKAAtMuNGcwMbLTGZ5LK9/t7rmn5n6gCn9IFbHBiB9GFjLPqdm2vDNlWd8C5KFHsH
jIa2HUVn3VbMFu1rt3EOgMCYdwXj7fushBM9Ynb3FW+tfVGbrv2m02d/n1ZT/dTmWnk3qoVPubJI
t51oq5tQ0bvtCPLQvT3F4jAoYbobgJW9Bc8xflDaPt+GTdBuSHYMm1GD1LpVp3ibZDZgW4Pv3CfN
EH0UVelsda1Of5bBZB5LD+zo3KiGw2Bl8Y1i9vVt2JInL3uocYEfZLjIUZUbi3DklhjS3cbzejWz
bu+CaszuTLsBrt+Hk6VQtX5fMBi4rxK3vpmSKeaflek2TB1z72XVSIzhroRKC8/3mUGQgnHDAwK5
qjAIDdQjmo4Bz06W+u4+9RkcbQbV10DDntGWz42epehMJvYiOIID8aJO4pDOcB3XjZv0SvwybQ5p
HY3n255Jks5laJ5fxPk4BUet3+kdGGk3UwSM4CZqV97VpWfvraD5BXmTDrNaVU+UFkF19T22Tqk4
jeKh0FYCsV+/981D8Z/1ECgTws61BLnsDnjlVAeVEhx7uMxTw/3iGH24NVv6ZZKofmBykTvVf+g0
a1cLCJl99VEU9acsBFrj3Ts7w0oyG0/HLhhB0pNlWvHY9bmvPPfc+R9jciuS2yECbHdFzi/GP2nJ
M9qygZYYM2rUrKxvdtbXncphPAfmzHqM/6Wbzb6veUU/UUX1n20m5ffBKPytr6fNtjTL8cGnQvlY
pUl901N/Pym2EX3Tosh7VEKSDJtYr5iOa4zAozBmtR/9Ik+P7ZCmBTfT1z5qajTss0HYD1j8Eg4o
SGe1gus5YAOfbCuJd4aHrZ2mUbnN2GlIW+1hpxhJGkI2HA9flaJvX+u8Dp61uGVPIi0vTzndBod3
H4E1x64MpltzG58U1RRmFjI8HoTHLgtvu8K6x+evN4qn/aWXsBT7a179JWILN5bpTvJAOFyXkFqg
mKRZptrBsRr94d5wyuGO4kJ26xt9BlU900ZVETjxRsSj+sQ81XDkRij3SasEH/R29FbunOSV/boM
b3+OpIKZnQaBGK35zlmPemO8jjyp17d4yRJSs+ABme3URRlNtGZkd7EZHAE021pptamtT8kqkOqa
FMkBi/PasQZhBMe4+zQm1catoejOV2KNpd1iEoHpAAd8hovRjbHknc6dlhiWkrZiqpvg3clo1IPu
SmKlmdjgYoDLnVwAL9UwPE5KsxHOROUBVmBIS3VH3YlsDdLxMpHAKihf0nhLB8xF/1Y6Msod1gVn
kzj2Qxqq+WOkwWs/0gdzcLMYnMfCQhv1OvG+XleLhbhtrkURRMNeNmcxzm1SMnax6hC4PwdqKw6G
mrYvwujaD15W5Pdqn2RPIe/dXskj7YZh0mEtW7Zwlq7JMc4o+6DQyAk54Yx677ej/lwkyX2Y5vft
imlZEkAxj7Y4cCFADJn//o3R1cosppvVt5+zR2Ees2QlFbH2ecmmp70COrGuWM9Nd58kh2zYXj+f
hQs11yL/+/Pn1/rNz887IxH2xM/Xin3W/VDcnzADXBehzWcsvUu0kqLo3CkA+l1pDW4oskFNQ9bQ
hvA7VpNXt7SzVna0xf455c0Yk81pC8u+JcYZ453XWepNXWTE+YrXlZu68l/os+fJBKFeKFr9nDaJ
fderrbtxc7//3JLOvcX+wGOQ+7FyV/a5d5M02juLVESfwABppgnqAagNqivZ0cLJNRG0aftcOM0m
KIjv1pwFyTv6jwTgU2boO5pW5YJIZTkk38ywfQ6iT8x1VQJ+kO5bmny5fiaSWv2fGPJBYEWTULlI
Lcb2SA0rbp9nZhx7axRrtI2SXv1HgIXVISVE1kaugzS9V6earXbPqUbEche7+yZ7d6qBw3gjQlLd
toJ7J2pF99zU9914eCeeLyuY00xkXfmP3koZW6bo1P9H2pftSIoswX4REvvyyp5rVWbt9YJqawgi
gAggAoKvv5ZzpatzelozOroPLfV0TxeZxOLu5uZmNGxHX56jedhz8AX96dr/jwNLfz0EsBy2Elg7
0d+EQKBaiMMxr+uZz/uW5LAH/+d1/i2r/78//+bue9PIuRHe/vt4W4umUrr9enYhraD8X5J8b822
r1yVMZf97yjgf53z3xak8lXLKFCIcxBc6W4c/7er8LalMAqMMHYTzfiD+nGLXr7hSQsIOM2Gdjqy
9t/mPP6wa+EXjNOH+/DWAfvtdWlnsHSkO9yGSk9xg2j1zHvDSUZb/Bsq96cT+NeYfviXz+Lv9RZm
Ro2lZ5s6U6+OMJrXuPITROF/yzT+8I0Qf9HLgyY8Zrp/l2pxUPyG8A7BOUQqD4pYItWLN/wbo/JP
txbC9G2UFkHwb6edCB0yr9fLuVqdjDlP3PSylR1m+W8zA398EIRTMMuF84kRvN/28zhXi7nNy7kb
ezQn515lodew0unpm1U7Q/rPx+dPbw99qv/3uN8KbzEE82b7eByGRiFE6KTrVmeu9/3PT/ktPbtt
7Jv0H1pL2HLICH97ii37QGLcdjmrRUCK3kntxk4IoLepg1W9O5764d/MUv70HjGx4N2avDcWzO0j
/UfY78JKBSHgufMAGTX73h9FTJx7c/jfboS/vhnIj7fBOLTmMDzw34/BMZudyefL2SVBvD1X/6tH
xd8e8NuB9bWQrrLxAPMZAt+xm7vWv7mI/P0KhaXgf3yH20H+j1dVBUwzBkj7XJdmCxGIbygF1PHw
+c974E8LApQAFD6gzrjIfgOSenMOq0HiKZuKjahY49nP/X9z9PjjQ3B00KmBtu7f5IqJyTbPAyB5
NgLooy4Y+63d2I0+WfsvV7X1d5geCvvouYc3tAq81N+2tD+Ho6BWp879VE5hTpwlVsArmxhypdQr
1uhZ18U/v8E/Xaj/+cjftjSBOgd36kGd9ckZYNtd/v/9+N8WaHHBGbdDvLupvsxgdP9bNwjsxt/y
5L82MzIyzMveWht/Y6WZRg23KsOYz60nwUVEL5vr4K6t5io2O2/PRkiraa9OpobuQANPur7s57Kb
u9T0oX9Z5Xy6s2khq4MBhadxbjOf0gToYRl2NF29QsoOXbPv2XHS2YSysCZD3Cx2zgcnQXe7oBi7
8HRYjg70aWbvbGFaXNVmvAJr77ajbe/H6iCdC0yvkqDeB8MuEPRAOvk4hlFcgzVrt3vbghmhJ+MV
iCiMQHdShanumlRuutC1ymfzq8XzfJJvcGdcX1p1AFRUtlCv3rrEHu7XcX6cVxaHao5N9QzOQBnZ
QyptpzRoD3nrpbAxbm6OcywhqIEaAFauyXTjQg25DO5U1KS218eWrxOydccuPPTOdeyNtO3vPSdt
damqlzWY08C5hJsXM5kRBzzju7r9tdbgivjbyw2sQXWchVB1MZcnS1tJpJeXYGvPEqRH29xHcGCo
hJsYkIbRkMjyHgX/mn0HPbVuZ1VpOJFym5OqxuDPy8BOXWChgeLFGzfTvrELY2oyRZ+3aYA7K7Lj
q2clm/Pj1PDAcOt9T4NPh5ALFFrdpc50NMSG/UFoiRZhtYWpjMycNBcfTUOMZhQzul81fZT6Udu7
utotEtJvR22dgsZ4cHEEa1fnc7CT3Z5oibKKZTaiTeXvt+ZAsFw2HmJbdcEHKPwKXlrwUoMagBEW
0fjQ6j4zgq/AhHrYu9hevQbK3wOwzItkZaNdKN1klVuEzjOaK1lrnWlgZ2E/47d34/TL7PJalXrd
CX/H+VBC+XKvbLknakwqKWMoSuT24EPq2sDEKXjeAZaOGyzZWEGgNDZKUBrfvOmjCSDQe7a1k8zs
jUuZVmFV1FXaMJYwDzPexp5H93wSZe/IxJvQrFn6XT11oKlCBNpXJcUvoX7p6BSGS2KFj9odk6a3
El2B++uMmSVzaBPY3v3qpTUNY63GS4sVFVqk1gJUs837zUubqNCQhK2xMeuGlgylqkXmbPHtvJ1E
0rcFhn4oexByL92CqaIifgrgNubo8RvmbrJAnge5484JW0hFYA8su8G7rsid/AOPLl1lFIaFMeLu
uMo3SN4lC783zMdOHD0D7bQHZ/7Vb7LwG/+49jwZ/cvgnTqScXJnd4k09zDn4cCYVQMB4/WNti9e
O8WtJicuvBRMHt976OdXA1Yi9fykwTqo+jAFgJyLIFPOm2OOhRyB00qY8PhGOYdGYsk3KEYkoVsg
jsWifdQ95DbBNaVjvFl5273M5ANE2ryrOFyNvXsqIZMeihgSLoqK1KjtQsCcL7LmeK1y2xJZgyHp
md/7E4uNAR2pfkqr9dt3jgE144H6+Wr9GJ2ZdWJMRpclXu0lgYOfCEnerpmTBi2KXsLRZbLWxPGq
wuG4CAL604g1tjs/2YzLaj65PUnGiE4Jc9a4XXdWUM7irhK7vmHHPtR3dlgltXcbqH7sgjF3mkNf
HZqOFULy3eC8UYo+WmAd2xn376xSx32PrHvhwAh7J2jp1r/m9mNugAp4MrUilkjmJ9DNPrghzTf1
zNbcH6H0ChaBiMq1wxTVZQl54nonjD2OtpMua/0UoPVbe/7O4WvBPX8/6HaHnvQ+qrwdAxDSTBD2
mel2XufwHFYAD7em+ZkwIUVoldnzjBuSvYXQrDRbBNkpWYzxwkNcmPWWeEGfrZGVj5Ydwyfgbqq8
KwTDCn8rOOQfHLz6iTYXc80mK7eqde9vbqKiqaBiOkdYg6khqY2LmVmPSB8TGy63C1wjxfYONd69
0wdvLQtZQsAQ29wuhah1HgzTEdaw2WyucR16GSxGEoeeV/JZG3c0EInvq6TTWzpaL24zXZS7Pivy
7XTh1VHu3hj7XLODsTmF1/fxhohjNyz1NrGvboMnQzn1wzGi3ccoxb5vRGEwfbKG9r7RGILZ7BMx
WOqyMYXgBGzE/Z2uTgtR58amMWw2U9aozELj2wxTc+Sxs1J8w4/APVX0VE+Pi2oTGx0Jgxekovjk
7GgBkVnm4MmvFcVS9Nki253JfMTFNp8CCnzKAfGt7YYY7sYP1RY8VmtwE0vfzNjwqz3clI5aMDRf
d9LYw2Ajrb067vl+unHWzMSFTGsaCBAc2MdUD7E7jXcr89Oh0cnks5j6/qthPNi8utiduN8M3EDu
HFdel8A7oWjD7g66jw8VdIW5GyYdW2LXwg0qaYU1QAce1PekVW+Dd+7VEntySjbrFVR+aLPkFSQf
ROVkaPc8BcO4j4Jh77VhPMt704AKFx3fPKlSdGP3rUSY3ZzcG2hqjFguI6m3ctGPK8SsBR2TWt8R
dW9yzCZT6FYMSRuMxeZAbMnbTerBUeLJWZxkMoaYRHauNyNTCJ9dlzXdI4SJzemdR/QAfmtsrGHM
1ykJVZVPBsmc5aFe7RgUEHiqX5aWZSNdi86I0tmi+4jxwmjmnW2wmHS09Bvv6Lcf9siTng3gJ6mr
N6FXPnZhyTCWV3EvzMzV/e635XscC09c6u24sie+IuISds+b7TVYIpX2m3icaH/cpm8Nz72WXMgi
cWm+WzhO1q9pvnRwm1mHIPH6w+Kft/pFtUe1llPXxz5DTgPpQgNKOxOxjujApzdpWT5DXdxmx8Bc
0pW7e+lEiWH/El69EwMIIUERtNemP+OcLm1prkPMyRHXXWZSAl7lC/rquKWa2IUj2wDyPKSKY0j2
Y/VxPQY07h2o14e7yuSZ7zwE9YcmbupCqlO9VvAmwR7QIYXQrYF8BhTHpA9JYYx+DomsstfyUBF5
gCdtaoThkXRW1sKaMgkqXIRtALPVsamdxPNWde9qdzuFJIAXDnwXscd4tfdceV07gfx/tQkp9Uav
3parcEnRgRoVFsyHNvl1mK+2u1vWh0Y8tlhz+zFUT25USqsQ68+Gs1NE8ABBwy2DE9kLquWEeM7D
KOzd0MAoMNwyucjEWY09GFXJxKLnTYEEsJVCHLFisVHjhTTBmwpWCCDBP1rQHWx1Hm29vfDaOsLk
+K0zzc/KY3PKqlvgE+rgVkMK/51qeJ/bk3LWZxbmVnDtZwZhhArXR2RB7ThMArntMfH1jBvzJxT0
tLm/lPsB+5FYW0HezcdujZLIGVNLfClnPtv90Mfu2L+B9q43xO0Gk3TD3bLqzPOeRtvKuXwxnDO1
VAFJo7Ny52zzf4H8E09RlEYsjNsmB4iLrGtvNmseNgoyfeAHnK2A4Z4cC0g+g4X3RCui4mGieT9A
xmOd5d6K1B5IHSJmTXIPlCXwYpRTAwe+epKkvnZBnfppl1PoHPQMabybO4+Gq4Ub1xHD6Le/23A6
SWA9N8gottH/dg0zCcOTR95uIcmE5JW3McydWnvLpG8BPTktqpVmeDKF2cRrPz+1rR1jWDUOrMdu
24sJZE7wPRaT360hbE9WXLtgNLnqYofI6XGH+3YHsa46jtScYbgiXoPotA0RJqqfTdICYn6IIINY
1cAANIudTqbKqAqgebnjFS5vY+3YcXOTl1GfurpGSANUTeMJOUft5aPT5ZsZZtEIA3UZZTYk7lCk
PBjLj4I1qRnsiMpDmFPqb3tNpXvXQ868B1OgseSDYHbs9jtLPAft0wLFh954GIwSnb+sAiYRbUVl
luM0i2wg5prrtseItr88aIMdqk3nfW+UVgcrmSB4nJtvisldBr1FSx/VTArRhzmdP2RXmtPVoz92
I5JmQdp6dGSpfZiAtM0vYd1FgjBcJeZNfBfi66AzWRDGsdN5HmNljtd2w7yz+V5j9NhuXhYy4rpv
4bYHoV69JJOu0xWHyurml4AfCH9QpAR3/7gNG+TpT8zpL9aKajDyE9aSBBspFfLg1QQR/BvuTU7z
WYs1g69L2fAm8+xduJa6eoeBAlKzQsPBA3PPRCBx/2SRF5MeywyVLnIy9XdUd4UJ2ULY3TSJQclu
nYYDN89GjWWcWLouYhduLFkCsHkMdW43kNHkvKUG3IAY3I4wzp0uskTliJ8/lD4omzdN17h24BXe
Xcfm0+qPlD2um0xgzJj41bOEeFkFXZiJRnEfLMlCrDgynUM45y639vVALwutEXk+Z++nwRnp8Mp0
+Lis4PItX1rLZBr24GLFfXj1w6YEHbxwyS2VfbCMKAkHkMnodcaMQxX8quovjn/v2F26OHbicLYL
yPPkyjyoTMj58ITR+3UbUtHB51m4GfTlBC4smbDl6Vbj+foYGIgxT1VTZXU1HGhVF4v2MkOeMI6Q
DPJ5qH9BDzDxGTJqeu81PdDKqBAcC0if9DqgREVBbH/281u7oHHW9QfVmgkfX1s1paBvq+GJBCqO
vBNbw527OCW4Zti5R8LOFQxL5a0akhkVS8x6non6m/nowo30vnK7pBvHd09CztohiVX3adX9uJDU
IJ5CMWol/YjE3Z5iNKA12n8Be6onGQeGk22uhyAnzhYuOb7iAG7AESj0VpemEE2fDRM5M3vLuTaL
eROHYZ6RsMo9LsW4rpBPihtpsc3W3oKilId79mzN52iiiUXCGGyZRC1wpkBYWCjNTMww0aqaoT7W
wxnsUhF68dznLciRJWxYXBxFIHzTDoEsDnokXLjBndqDGfKQQpkWcUsdZ9ndL6DSgHiaUe2UILPE
euH7ytMpksR07N7czdh5/XQPb2i1oOBaQHgkTjx7b7SGiX1txA0d7zmRSeN8dTNJlcBd1eHci4vZ
HAZ+qaaHKTppcmzN4zjtI3NfIR30vApvrQXsA59r1HuYW02M0M7lRDPbrzPTqj+oEd2DYoeIteE+
rEWq6ovp3QEnLX0V7FgNA2SN6vSr4uHFRgosWn5o4ZgOL5JDbUWQk2wB8EB0Tozv+D5Aeti+csxd
448fqEVfzQGXFKGvfMXn8FOPHgSKDVvUu1bwu9G7bOt5EvZ+6+rPZpgPqgEzkZN0A/YXDCcT9zCS
9JRzr7TroAg5iREeMmsOM6degPpg6wW9SsHNiGX46ivImkpa2PSzbve+8dXAp85V+mOSS1ZBVXVC
/T/OLO+m6gfs0CIw9EO4giWOg+guMM/jHDNsT144xDOiAs4XpAUQ4Wkm8AsDaPnQjwlZRKluBHbl
v4/WqwI3Ev3TZNB3LikNcahqSCTO3/36wKtH1xtwvcD82y4hjpK605aN7nwOB44+G0mg24SUykIl
2mZgvMY91EbjVq2HzrSTeRtjIwC1Sno4ivV5m9ZkcVhq3xA0COEB+PVdmi5kilEFpE3Vn2pjKKzu
q9KnUe8M/44BkOrYNazmmNZrHKi9s81YfH4wiJfVor+b0FM3zWnX+4Sg5+6+j0Z9AN0obSC9x4Od
p+BL7bXHjUdP62jmPVX5irvU19DJC90Uyr4ZRwyV/H5Qd1V04NsLvgQwqi21LONU9QKI0wYtRwob
qPB+EvsGvFViAr7hjzZFje67ST/cSW8DVrAUbgezqigGqzS2+QOEZjPHR40uEUKcJRe+czamOUH/
L+EdPdrDg2RjYZi/IAifIr42t8odYKQ11idXHlgXwHDPik33UfHrBM+PCoXC5AHFckUhcKAcfJrV
sDI5kdifaxxoK6emLgCBZ33ox9O0nAPd5l4nD0hd91rVmc+vQrIERSZ4zcD5ovU4tzyBbHwGfW2Q
uAmEzgGjMBuDnXJnwvTglqism783ItgucwNM6h+xhp8deA1BJL5GJ8LqoOLqwJ/bGxMguh0fzJhH
3bVD3eFiuUgAE3SALxIQYaU2DZOWub7ydRxRvzjOJWoDvpuCzUFJaSDF2wa2w8boMoj/mEVL/cXE
ZjAxP3kj+c2ajyjOhWbJpLzKzVevsl91B17vXBmoLbduXzf4d9OZTCF2fFQws854VF03qaNU4lSu
i/yBvPXOtzErhxzFJtv9FM6JY0zJ2N5x/ThOX00AEMgoAZC0EzvrFRhPMTbgc/pzIvvxfoIa0SZF
AtZ8LKibz9FydTad+gQUdv1amd+sLUM9AxUZc+nZRQg0YYQVLI+aE3iMMVnP3eDn3HcSY1JFSM2S
SZnI7tLyIXErth/7w2ZRLMDC7n1q5+YW5W0zH4MGl9k2oa2OQUwjsW34qjQwtCQCKNTQvpG+xZXT
9YU10yfb7C5u51MAO2tOLGNHxVg0/hcJcSyNPtHt01hVqQ6jO/+WSYoqZwI85fDJlV+mvqurk9G+
ObgW7NKFDBwRZ5OehH2AD0Mj6wNGAmqj9KBdESAn91AKhbcR5CFm/MBu7lvNwddnDA2KEHvMa58U
LmcN3hndTqyCkzcgbkKOtXz3NE2oPDjbCclq1+am9Rg0exGUvY2/PmiGrWRAOhnMlO2FQdEIaeUc
PvXRYUR9b3pnSa5rD6VY5CINADmXLQnF5cqdAoquWNIaU3oLnMm7WngHafUxHQHmSO9ZAh+D2Fzs
2xvKi1J1YsemR7SEER6vo9fiDxFj58/KOjgAUlDgQEkFqZXjldwtVutkRJeo0/EgnhRcDzBDkDb6
UZl48UY5aX10fXKv+yGl41hqcLoxG5NuGvnegley0dKQU97R1zFM+6ionCPzslnvyfo02GHso7ye
zUOvzovcYul3CBd+utrnYAMWO6HWAiHooFdezsMvr12zkXMoPYSlP/WJCWChCq6KETi97YepxmjF
NVgw2uYnkQ/dEfVgQ1iJo4hC/MsZoMq+tVKXP0r3WAWPG5RNda2B+k1JtEaZ8Pw4jCC/u7IMAOkJ
MyOxRmZqC1JyhJ3Rh18ZaH5AfaQTxM0wnAzjZxJoZ4xbCkgpxfGKmiuT/sFt9zQY8P/d9eMdQz05
bEZhEyt1ml+KWVfMKsZKcOAHZOfRIHNxZayTwEV1COUR08GKTHtBj5HY+e2daI+AMJsogzVbQecr
qYcdq24T8alzw2GFd28GYxraSCXg9U2nMwJITBfkV3B2McScqiVl8mCHXxa0IWv21s9+g4yJZZNf
Zcq4Z1PRWo/cqrC/oeHmunAEG/KwfYo8FITkyqmTTotDYLv+4AbiK8AUgr2WLvJ7Or8wuJeqpSpM
+x0G1M916x+JCLEey4YIxr9nibZl/zaNU9b5b8R4DTwFqPbDocvjGGFXwnAmYPXJkHuxFpC0Si20
lVo9pDOC3ai3cgx4wRcTKIWPXLYcnD0w8oO/hDk33mADkPK6LqxtStlwwiRICdH7GI3tdEJWMjde
0kwLvhXL4GD8OdjHiUSnQcuUbQ8+Pa7zuWmKDoOPLQ745AfYOoWKdjWCVwCc1VAZgatEN7l50Jgo
fABoRR8B24qxdR+pc+BO3tgsnicYZ9FjExixQMlLfXpwjPuxHYphCVLHKbghke6gfevw+zHEu1se
bDY6xy1okOnyduYfY1tT/GFHjjO0bTJudcteWrIB8jlVO2KONqalLA8jNl6zmvE4BP5hCXpU0s06
napIqdceTcEJYeHCjHeopZdN9+nJY6VQQrXqs67tzF77ozn7SI2P/XAQXRDbyIqEB/jogXJkgAg2
fhiDzpYA3XBwFMKjB4+7kEOsHP0mo2lK7WJ+A1x0yjM8PvaML9KCem49a/Np7ZHCqasxnsfZxBn1
3iJHgwY4iSGpQ+fdtwXA3iX3AU6vNcBg1l6IHpCeA05B+lPL/eSetfnZwsuNyZ86QCf6uMmfua+L
oDn7C9tVaLjPFInhBKcB223SqWt+HMkx+/ARdXNaj80RpVsWEJzGpkZ6FADdxCwJ7m/lHYfhzmRO
US1rjoH32PXD1DZQDJinzpPJbIw4JUu6sKYMxgMZ2QNpREajd7J9eltZmVc4GD5w4eQ6QvfD2Rto
12wtZhSQ1Pm9hoH1yWqdzKqDXQ+TmNmVMWakjrWL1A/055AVo7fkYYVWqn6pKaCynYZYgzHTTINw
gfTG4VHCsLNW9CO7dsjt6DvaSKzs4QQT67gih0hcifQBqdRpD5bQajg7zNRmvUMegr5BpxQAEQyh
lT2nTfPed3c+Q0bQP0FtMgZmAXFqG41iZ7qfagM+UJ/WIJK6MhNUU+kUfkAtskerTDI3t+frOFw1
Wl+mAenXosJx7IE7NhDe2YK+nHGz3WCJMbIyu8LCzEjTNGKVuafYsHzdd/Z91bHcNEZ07PbzAo8+
G0cK8Fc0fxOv3NwgibCBwvaNhm7iDbtlQEExPA3jz+wPSAhxNC35hBjuLj4GzFLHVuhhLQi2Q0pu
1wRmrQ13wNgViwXcyRf+grblPONcVl0ymAb6UFif4UX2SArHLqWY0cJ8U7qYC8Yq0P9o2iuVtsYk
GsjdgDVCF1hdpd4s8oBxsnxeMIcFL8YGw1KNtBNbovZ0UVgq5cTBuKbCtF4i78vTr5GJKwD7csQ+
1VkDaZotRNq7WV8G2BtL9yZwAvT60yHU9Hab+IDXPLaPnO9Q1jFR1z78gJlHOkO81QeSWyEBSgl6
TO5rpcbYdlA9Qch9iwewjQhShA34tKm2kq0y3RaOl9DvRivr4Fph1WW4wbN9RitbrMAIm2IebnWc
k8vunU3n3vhA1WpuBw5ZxWBFwrSq4+bVOVmBlTRA7bVxNaP+ApgmG+2zAR3B8ALJdpTOuDWbJALq
hKYEf0YPdvavE4Mon/s0IB8C01/gv4L5XdmgCzOOTvrZkHUZVHo/yPtmREd4/DDGsl5/AixV658m
elcbKvXsHj9lyp3l08HkUxyOCFHCKm0OmkNfNvRcoR8yezM2XZWItYkN+RmxHw99E5gvxLp+gPnV
vg5ZBjtvJGCxGk4RwNWx9z+hgvejt2HXLeBO6IPBniy0HZV75NGDxD6yqFUETL55vYHU1M07CYBq
O7M5J/1BzFnfoRxrx9RtdwSlOoBRm+asxrZxkXBoqyTY9RYbMTHH0xHdRYFfnattgKt3k1kfpHrW
S5NM8MmtWZvUzRsXGDREtOYW8IbCG4FUYwpv628f2kxt7RZbVD01Fn5wXU9AK3hKwrvWu8wAS247
MMQYQiVOoV+G8l0CuA96o5hQ5QMUArBaYlAMCOJnZH2r+hc+QuieAvbgugADdYm+TxPrfgtQj4yP
EjuctfegIJSAjpN2HdMFsxRIbMrGlhxJWpP2tkoHNBSBTjcQ/TGcfd/tfJ5i1Du4NdWXQ111+Ebo
QRnflv9qSQjFo61r6r0CnrJsHQ7Oq8R3nCEi7IoXa4QBHRd5PTcloeKC6Z7PSq5gUFi38PvaLbD5
8mJpimySDbrCZ1/v/flg9ggqAk5TqM8VxjgtXK/ePgINi+eWcxl4LqPc798qMfz1LdCTKniEO8rm
cdM8WOPj2HyrW3HY368txcmSb0aYWeQFYuipv7zWTkl69733cOFKREnYBkGZ2qVZrR5BXY9vw1ew
Gmswnz/DOQLBbYdR47iJILTQ4PNP/bWCL7G5eLEwVT4MyPTrD1d/RduP498v4uxMd0r81Cpz5MnV
TQbgyG+vRvDY6AefHGp3D9w65zaQuGXNwLLPsQ/isF/iUXzx4JPIyyIixGwrnw3zvXfw/mua1g5y
ZSAnwLv76KEayp7CTbZply8DnXiL36NAvL1KFdYXDj5BRJAyXKboKxzrAxlk7FtlIBe0CGTuAGGA
K32w2EkHeEBIwAShlVGIl47WAcepRU4ScJFASSUbJ6v0eZ+I+kMORwsoojnzPAg4UAYVh1V/CME6
GccKWGFVgDIBxzYrw3xAJu0vy0e/UjqP4YJoBDdl4jxsvMU/H0N0JOWz3ZsdBmfVqfLvDK+EIsxp
sUiKmtPQ+oGKmcf+eC/mDSO7LahD8K4I7hiHGJKxZhAxwYI0+DwXA3pSffQlw5J0uBWGSyVIojyr
7M1DEB4s3RXcub952Tvg8LTRNzUfNw2JWwMsnCrTSCNN9GpDMcRDYB5apU60Pc7IcZUVIvL9IiH0
FJwNg3gkwxxoMcJck/RPlpyvHgs+VjohFzBAM0EZQ9a9ox4gsw9ZIBzEwV6QRTzeft8FHxi+i6vx
PKElT18tfBMIyIT1WjTqTYckxmY7LvaDE0wJ5TsULgGaREggJ+SgYSvjCkCgQy4r0hs27JuAg3wA
QiSgZGv6P6SdaW/bTJa2fxEB7stXUZS8yvISO8kXwkvCfS3uv34u5n0xkWlBQp4BGt3oeXpUrmKt
55z7un+FwXNSN5fCqXZhr6x6/Q7Th7h+Kp1nq3oZMv5km5f7+Gh04aoJ0GnkZBq1C1E/NqRMZfIQ
A/lVnqB5+mGFumvl6bek67YYmTxOxUsMiB4hOU/quYaQ9FaR0Bf5wST21pCwIWyuUuKjCt7SqvNb
Jzir9LPMcVylqnqvjP297adu0NjjLUTeC1+Pr+s2d7OE6P00PDT8D6NJXxkYyTZCy1GkVm4V14+B
mK0OJ9AfVvIBnuSRQsO1JAvWUECyQna2XBpXYlbH98lDYau3wAnEsB+sO12PXSMuX5rOvFI6eZ12
vkuB+S4Jd4FC1PAiah64ezkUmViu0NY1WR8dCK3l3PfKw8DyiH1ezB2FwPZP3X6daynQzyTqrwCu
Y0Ng3zfhB4RmiK5VWnUaiXQq+gZSSeYuqq9h4mC7/WoU70OGBjtd++VDJG7QwFJhfFORCeri59Ia
CaWy+kiXSMpNKgxPrnSDvVnbjnF4IQQy8iLsay7G6sYu4k3E27mr7utMx3cGZeiNpd6U6b6irqf/
Voqdw/+nHXM9Aapbi4cueKiktVW+G+abSUwsetGjF4JjSfHkVySKfqfxL+LVbb7v7MeCgHK+6aXM
M0mdK/JTQOStzhuUu7bJ0ztY69Y3M3oppi23LlwwfKoqOIjxEwAO6pFxRJTqVvVbodC78taPaur2
9lL6ntWvSfI4jPd6uh+Ch5anptw4oFZ4rHNXM5DIG8kdfoceBdPMX3EfpHe6Wqzy4TItL3sejGgO
rmt2Prn2zPS+a9958+ZFyxd4kutxqzfKSh1uCnt+sbzOhQ5DyImJ2ndstqPxaptru7/34yts7PXk
OihiAl8sHvulTYn7aZS8RJeY76zmHzLzjyS7NUOVtUoR3o/Q2KVZ8FCbwaVWxDftWFAcU7tSy97p
1+SoAvbTt6p4TqZHu9oU5qWh3/KI1MsHJXzUtL0NMajT2Ph14snRpWWbD9XkX4wyZw/vtuQJyPtV
VjRuwCVJslI8r4vrIGFYs+TKzKpvvnPHkeqerqr9WmAPXgxmsYxOFgz2EjVW9Rohyaztdy2bZi7v
av2nTsjmdCNHqpHxZ8HdTwUcAnrTWpRw25wpbRoX4y6upRKyhDy4Yy3XLKWk0W86azK/d3is3JhF
Vd829dQ8qb1oz9QnH+kq+jQgd3gnYtKmLgqIRctDPzfadmfV/ZPtJLu2z2KKQs7BgL/WQSPe/9uO
NpdmH9SrI/VMyND27U7r7F/yWL9U8TkX1aNdUWUDJoGhqjA0PzeRKFXXYMrY7oLpZ6PZGxSz6z6u
z3gTfa1WpyMovIBRGTC9lqJtGLBCUuyy3SXaeG0lrCWgHdlaJ5aaDuLmzBw51hqqPhOKEPX+mBp/
7pPv+LzCrUHszEQXXqUQC5IpOmQnDqxrp1cHrzUpzkrubNE4WwvM4y73RfozGiIk5RGuP1bg155o
qM0oRSRdnv775tlxoKFkhaCtOfjz5j//4KsWQqMQYejEbuSF4Iz5KxdpcsP5FRYTe72kzHs0drEc
nOFbHB0VlGl4is4rdGkHYykdTmD1KHZtEnPtZ+jVqvOG3rwtkaud7qKyoOv86eMfrPBM60NzsRBz
5L2WZGbJCVJWT1P/a47vacTC9wEBXBlVp1FzoFQfmv9xuuF5ui7H9rDdxfZQq5LkhC1Fjhh+q8Ty
lEcrGPctNNK1P0W7QupeTjf4R/fytUWK/C2UP2gkFzyCIZls4nVC7IIKuuYgd9VNmlAwiuNxvcqG
Nr5Oe0m/sjBV5zSwQrfoY5OnlKS7Im//y86EPBeRC0jcr/qjpkozwKtTs6t7amg68vfkUvdBSe3Y
6X4fm02HDS0kGkPEMcAsaHYgdxSCzlIqEYEJ3SbP16dbOrYJ0h8wUfKM/7AXq1mBb6CEgWh2nTCU
Zy7vhN+7QX8/3cqxfRDRjqxi74HIbkmk8/3BHLqRYoNpqnaRk15OZrZpJ+XfgJn/b12AI4DwLkPk
W54cbMDC9vug2VnddBkS0STW7cbVcCfYe0/36OgXMjS84CxIa18Yv4C9e0WZWsZNa0g+F8W15Geb
XK1GuD76mQ3+2J6GwtkETIC1zBeDIydOnGwaYvqVGchTpNu6z/e9Rvm8aQqKoLLh21jl92pxTpx8
rJe2hi82HDHkvcsBTRTfaEbVEbs48V2ypySh402dfER2f2Y85xm9XOjI6yyolOqsjlwc+m1SpVZg
y2KXEZygILNDJUNIJpdI/qSGsy0gc2wHP3w8/RmPTf+Z9YCG1cKpeam+Tpx46qWKZhN+fjS6Hfei
M4I15djkxxMI2KmjQ4tcXqpETQQwVTWx06du8pw+nzxf+RNGm2PJKI/XFWImN7QHkyiCpT8Hqoi8
UbemdVvlGi9ci9CzThlpArT839c/5gE4+yARVQx1eUNRQn0ghkICK7eIlfnhCnPBM7fKI2MM+gmB
GyZCsMSXpExhkAeOOproZN63v5T6HEr42LX1UwsL9eQY9yLu04wX1bApSwJxhFI6In2OeKxRO3T9
c1w9q33nnZ48Rz7sp2YXx3CWdSbYXJoV5XNFHFI2zVXsP59u5Njo6awJVIjsM18uFoaf546Yz9xh
NFZd/gsTjjOHzZkWrMU9uFV9XUvHVuxq9caPbs7dVo6N0kEHrMURXteS40caHajIWg0xGWdq+lXl
34WUAKv/jpO1mAORKLNMk2hGlNjJUkpS+MjFUNg0z1RKEX+w3EGeazfPmY8e7Z/KAnI4QPHwnP/5
wYVTNXypNexQ7LQyG722oDivYgHfBBrann+fC/gwYybBe4KjdDGUEUlxp1DYrRwnoXJDR5rzX3pz
2MRiGMPArnI17RlGHruCUBjR3bL8ebofR44V87CRxcLxheO3mckd3RlegpHkhXmhq9+i5PV0M0eu
q5+amSf+wZep2M+bcu4L2ZjIQifnEowKxG3cnDmfj62gw/4spgDVg1BjZapoMn+8lkVBgHv8ON2X
Y7PssIl5SA/6gr9P5msSQ2aihQryt0hT3C6Kz2wFX1rRkTtzm1Hmp/dXPAFJmzpLBl/eF/6jIl9p
A8Xh/8cmFh0R8B85KGlCKX4E5CVi1KmOWa1PD9eXLzJ3BHGpMf/LYu/8PFzmUOVszKq8R2sl1q38
rzNr/nmo7ECWjz1LuGQCbptaZa+J2svbm9EgAOx8K8xXO022p7vyZRbTlsPlAYvJYzf0SteH1tYG
Zd8qPzq7JpA3rR2KFCmmach4nm7s2ATgoOYqpPPv2hKgOBW9EUXIO/YQO1GuwvK8Jbza3ckqFV+n
m/rDQ/905Zs7ZtAO10s+1vLuRcyCFwPOtXu7Iy0i7iL5PpCSjZ2UNykhJ416poiIum8/Tz0JQB54
+N31N03+LreIbkyUpuecO5YMd8Tg899kzXcVyOWQqj7PG/woRrgSQt5P+tZvLLeYvdxa0xUyxRj9
to1a6qQpB5VeDZ3qt/uEULlCPkGX6m2JPPr0EP15F30ZIoAX3E+5F39xABAWaSibesV9X3fXo5+u
s+JNyuN7s6V4qiBVcTNUt1HxNlEMwQtrpVMHP7QfwMmvWtKGUh14KbVoioncSCjsff05euSXe/s8
YIwYwGRCh4QjPg8YiiG/y2G776v42SHlME47NKy18QHv3lWm3AXoeFnm+4yCKFEaqOgtF2Nwt6c8
hSLqDQnHtaZEZ4JAR6bxDOC3Zjvt+b0+bw8Hu6Vf2/3gZ/aEIZYYHxxggtdl3g1bCkX6M9/oyABw
LZujewRMzS+EujjoJKMWfKJSEuWNXWMxyjh1l5WMJqPVDOcuzkL7rhGOdC4SN0/GxeyAWMSpoGLb
yuV9cVaPmg31bMY7T/YllGEv0H8QHUYPsxNEcPt0JfxvBfBf2W0Vad2Li9Oz88sea7BACdCyaOCk
fwGH5koSoxfKmn1kX6vj9e/Tvz6fA586x69bMiw8tj6gIku+FyJHvZcTpdmHheFQ2QlHQo8ipMt5
oW+jRIrPjOaXKbNob3ku9ZUkeqdv9iCQXcUnn2xn0Ysq0nNH09fXytwScTsNJzWitUtelqiMRJ+c
od2bTe2glMnHbaSqSMHigExaETyIUc9RNSe3VqIPrpxP2Zk5e3RsZwCqzjUS1OB85Bwsj8JJ2wzL
lGavDDeCGh0pvp6Kb6h0Tn/CYxPkD2f1/zczL52DZizIEZ060IyWG+S10JjGP063cOSjYSDCzAdy
Thh0GZ8QppaWhGHqvTWFz3mokCSC3Hgv26P+8h9awtaXY1jXbdlcDJmdmYBnImq1tal6rtOOVPH4
oPrt2z83A+uHIAEOASoJkEUYpIY4XOOPUe1Hcr1Fe5/iGCnO7NlHPsthG3/m58FnSUPFQnRNG4p0
hfZhlYC4/w+9UHkKmaxgeLKLQyFLAI9GlV/uRWTBszGyziuVNOV6PFnr000dmcrsDXCYzdmH4mvI
L6hGsHMl9Qe2xzZIqaDoLob0v3wWk5pENKp8muXXh9JQypUZ13sFlDbyeiVqKR+uFZuInxOdecoe
6RJHljJnEoDRYTD0edn4Y9Zy76FLaXfVjHuDgs88SFwDVfrpsTsyEQw2ImPOsTGpl7GfqaXiTVKL
eg8+EOyuM6JnyihuOt2K8eWENDAhQaViqBhq8G+LpVNZ2UAeZCr2c4HeVCcu/5GnK6NBDZqsq5qd
Vrv0003TUt9IhR1RMDj5ZPjtLYIAZ7yqpL2d59T7rFSbnLXqmaGHPS4cEUqkum2cPulI6yt7n6Wr
IOScKLq1iK7U8Dd6Dldl3nUPaHSj6JeI101xbVj3obX2dRe5QKL72x4siKDvlJ0Zl6Pkr0wq/tFh
UFFEVVLrdgQ+NQp4zozLlwNOlbGg1TVwZrD0lktdgQyRDHKf7QPqmMzuR9VfDaF/ppGvc+lTI8u1
btjQXGV1ylAMUCsnke92INyPIeQU+cx1YN6aPh/Yn5taLHp/cvBXbpVs7wAkGYuHNkWgKX3PbeHK
0Grq8YdQrTPd+zqDP7epfl4qYampkpmq2T7UXMIz1GWc+0pHW2Dlz14w7JrLrWxyygo5Dy0Uv+vr
f2TWcizy5x/8+OLPjxs7t5ORH0/U61FZd/7D6Sl29Osf/P5iJ0lln5on+Hh7yb6qnkaTsuYLvTzz
3b+ewXMnsFGe7YZghi9O+cB0pMAQWraPraugvmFumcaZvM6Rj8CVSZdBZs/5Fnvu58GJJXLQy2Yc
ZoguPGpB4jPXoeM/j+GoDE7MAMT2+efRC6AOkRJmbrzpKh5TzZlpOu9wi6XB3/+3gfkPOPj7M7Xr
Wq3Isn2qwulJidxk4UUZW1vF9G/G8Zy16ZEbpqposk1M35pZ7svjKqRIHavzMdtroVdfUo3aq1dR
dJXMlSzX41OiuKfn2bH+kbSZH8xzhm95o5X9Av+JYaB/iX89ONH3qc9fFGpKV0mGaCoym/vTDX7N
gHOOHLa4GFHNyoVTJDIzwikQ3FCdztvgLihGTxTNNupkaBjGqnFgqpjGr6iezlw8l64J89LlDzA0
boIyucZlUqMIQYUhtcv2RmftCdB4egM3tko21uBsRFE8F1wXKOWL70Jk9HKNeBa7naKoNqdH4sjq
A0yJ0Q9JOhwTlqdI2zrCnFQZk0MS4nq1l7oBBXn7HyawRgKQR55imV/c+oZAip3SttJ9A87BV+8o
3A9zhIP2TOE5V+p0dDbxMCKPS0z9C1VejjRpyro42wP/tzoB0Qy8h7yVcc/pwvHM+B3ZIhVwonge
wl3nPF5euElqZlA/sr2S/lQd6oa3E4W/w7/vkYetGIsUS1Dw4GpMuhQiALQRx4wRwpZzZMQjc4HC
LZM3Akqrr2lieyK9amZWvg/yl6F6SbJvifrt9HQ7slV+amKx7ij8tHA4MvJ9K1/8Up3t/+3X5w4e
7JPNOGW+XNOBXHvO+OR6dS6YeuRzf/r7539+0AI30UJJi3mI+leQwo2cbWeUQOeH3umunGtonuQH
DVV1XQ+cZ3AU0a5oa+qB6uQy087Nq3PfY3H46rh1TElOMybAjiT5kHzuXY5LIN+z0jerigh56S6V
3dsZ0GBm27z33am4c1qJGpqXTr6RqcU2pRtFbEuK/ePih0oUoif5Q46J+vWG2/q1DR9+EL/S/FLN
UDg3T5MybhwEv476ay6IzpOXmLQk6oVczT0zB/2grAMU9HEUbm3jQ+6eE/RSSfyAxGwIEe2HW73r
EGHeGqRqT4/8kSFhPRNawZ+HTMKyogV7FNVPs7zcR9gA2CW8fP3fH07qHF5UFdDzHADLoGdhjHlp
8i7bq2SXexsfQufM9Jln+uLG8KkF9fP0CQbetYUFJAXFR+fjn/ViSGeaOD5OfzuxuPW0TYd5Z52W
e8V+U9Wb+lxl0ZEV8KkLi62ia2q5lBN+HxVp2m8D+3Kc0JqcuXrME/zUQM0DebDOqJltB13lU4Dy
vRa2TBE71Jcttx+ySiDknDMr7sjhRLzVkCHFE6L5gglXEjmVAKMXeyPO3DJIyTPvVQexrU892Dkz
yqOzYIZdm7LNRF7mew3iNDoGAcU+VkxPAp1i+d9TClX+w4LBc0IhJKna1jL/P6oaL9CgpN63uYmt
VWOvT//+0V4c/P7iYVjDA05Hoyj3UD5j574mtdhfnm7i6FcxMeKmlGU2UVhs622fQOmuVOZaNkH4
eYjU57Ty+vK2HF9Pt3S0MwctLfZ1p9NjCJJIeXwlgyHQboE7Fe3H6UaOTmrT1HhQzbe6ZRZKigFV
yr7JiJlo9F0xXcDvUPsXHX1acGZCH90GDtpaLFOf0kJQmAydAIoZCHlj5cWZ2/rxMfvbnfmfH6xR
u85rlOJ0x4phdvtQbAw0LGdy8McaYazmFw+3OGbz50aSIojHWHPKfTZNt52Rz7Z+HvXWZ2LaR5vR
KZjkQWfjebS4L3Zx6dt6ElV7Pg8UNW6n/Ux/+XV6Ahz7KHPemjr/2Yp02YpVRJrRUPG+H1Mui74W
PRvW8HS6jWOTjA2aKDPWZiSRFjOZ/3tYRlVOTwykaeue/BGmutWmm+7s6MzHOdofDbM85jNn5nJC
23RDz+Kk2pflnSZ9L8Mz43XsrDEOfn8xiZFXqdLkx9V+ENLa7q6V+Icub3zqgU+P2bF95rCdeXYc
zGQwtYXsy4yZ8Zj067Jzg4IM5uV07tscbcdg4TOjMaNdlj1XfjdmwRjSnzh/5a0JWMxfm0FOWlq9
dpDRnO7W0eEDpa8QSuft8OU+U4Yh9qx0S67fcvldkYGpFncTyeTT7XyZcjZBNKyVVYU8KbWAy+Fr
dAPhJhKoSbFvrJlJRLjeTx97v92GqXQdQ4g83eKfl9Wn+wFuERQ387TDbpmFNP9JB19s8tPS75Qu
34eivjEGLJJ0KC4gSSly4AP+EAZ0XKo3FDBi/nRTmtq1Fe9Ka5tO2VZkxk3YPYzVVpantcpKz6hY
qUHb9EaAs4azjsUsZYdkGParCTjXhClTDxw+MeUZJt1mH7NZa08ab2Jc86sSdFJrg3BWboNkp0AF
bccXi3I13X8KEAz41V0LBaPUIQ4P/5ywncfC4gtQSjA/RxdjMTTyKKEUZCyidQKVRDlz854/35ex
Jl9BaMSgYmW5ykXQ2ZXtMEuxR1z1PvosB2RR+fv0J/2yl8y9sNkcbRJ+FK4uNnqzFVST6miHaw3w
UOhRmnKmH1/LLhZNLG7fog3Yydoo3yMRQosmid9mKsKNLcC01CpExyhsmo0tZ/0z4SY0khq6+Sy1
jXU0teEWw5B6PdRY406RUrqZo5deVHXRxupbCLa2P67lpHc8uUB5e3pwjn4Cm9jJHJSad6rP093S
2qb1S59IXHUXlcDqxW1vZGcaOfoFHPxrMKzSsX5fLOOQQJCt6Hm+F/MJi59ufM51RaF45Otk4hvP
hefYb1KQo33uSWq341SaYbovwip02yT60M3sRp7sxyFyXiv4xsBuf5eyj6acaF80XvttddFGgdcN
8Ce19z7TVi1S9VE4KxMcUSjDzrf6TTwXFRktPBCY4cBPVqXlb8s89ka5XlfSdGM4LdxLCOgl7s2j
6prxc1/aG3vQLodiunEGGcDcT2Uw3bKEa0KVUKVoXiSitTDYBfIflJ6tWmQoGUIHGRr2gJRQBsNE
Im7voF5WC/1d9M/wZFYDsu4sRdrtAIYdi63AeLdQivtRwOSEF1caYjMp8Xqwu3U9zNUCIdLt+0HR
mEIfBULW1lRdW203RWCuHGtfQwowEcLHsKUKq0S+C9RQRq0v8Ewun0v5Q1Gaq9S8mOAMEfX+bSm5
Z0BgiGUgr/6jxP+uEe+zP7GW6vfg68F0gEH18cigO4HSXgeqSi4OnrfNCwg1u+5rW+GMMITll0JC
yYsGwsIswO5+jmO5qjUF/HVx26iSpwe3SJrBbyXvYepfjcRqIerNiv21OWFLIam3U6zuMSf9lusp
iLfkWS3yO3sE5k4pJ9eTdqMm6o+8gNzvtDfl8Fuz8Z03V+HYuoX2Igc/wmhAijmu/eBRg7lUjfnK
J8RTyRhgDsNaT6Z30Yh73elctSGLiyM5u+ZjBRhBTX7nBWoOnCaIdgLyvpWR0FtI7klmrzQzv8vJ
IPrURIa14qrA+1RpFUm/ldjyKqHe+lbrjTYIYKFeyra04mZHQYcBhMX3FBR5qYAmGP0YgO2abXaB
qJKs1eO8TvtRXzdQJgCAbjL8//oXNfyW5c81KTPdgAw746ralyHM3Hyu9DHvqRb3AjSwQsZ2AMtr
Ob+LsremBKujlZtYEs9j6a8wd17ZTbFV+8hzGt3Thb/hr9v2Zn6RAYqNbRXPAUqwyHZGoQT3jrxr
WGDAoG2DrLyyEkgumuo1DUVv5Sul4k9jD1MZPOtQlNh2ZJvQ91caMJauxJ88D9C8NVuJ3G439vAb
3vz+YYa1a3oBvypYS5N5L1liUw/F1dCXF2EK4UHHxVsrXIxn3SkzvcjuVlWve/BNXTWSrtsSEEgD
hooamcZ32/4pSYZVLg0bK32OUYlQheDG5aukPsdYhDYj5ulNfelTLA8NKXbAPUrUzKWJF0bqB/iP
K8jYYQq9BlBfgrlioU1eaSfrEaTaZBJHtwzIhgF8oTfHin/mqezNPW0xaDF7Zxv1GSYr0TpvwfkO
T5ZTb9UOIKeEknpAhB7nPA1SLgtNBvyhvJhRcCxqVxeg+lSBMFn06DvMdQKJ2xoKQNZGL7lROQ2r
sWlYXVxhS8LQReS9hJ5WRi626pdKnyM0MjZ28FCa6iqXi4uGo8QY36oRXAtLrTJJZCdvpiLAyaAC
5YaVsazG2CLt/csi5peP2So3NG5B+IdMPuCOAESXvOucwK0oJk/YNsLKgkNHSaYC3aseN1ns7yeu
T/ye9dal8lomS6+FyP+58PQxTg7TzwFEoaqu8zElCSK7JGVZ8/GqrH3IQijcncrFjUbHPcaAYp/l
T1aduaJXuYZBxklxzbE/AlD4SsdO6mCJIk2uX3yPiBc2ObV17LDYXryPsrwxh13XDFexDGAQulxC
QrvjFJjat7bIUOd/kMhw8+wqYxfED/Qqa0c3FYIUOwl97c6E0COnAYFQeyWVwDAr43IuNS2wW4+H
+DZgm8mz1wi761jKNlr7e1At7IjDuyi3VhoeJdEYuho7Ug5OLm1xeehLt2D8SoyFgnBXmvCcQ4ia
SAT1hGIF46PB9EL5BguTOdy7DeQbZeBIaBpPMfvbsWNdIqFsrcSL4bUC2nITMOgBJUBycBez3Ujx
twnGhI43SQtPgd7UMnbRM4WcaWqU/oUJ7MTWfBcCP0QAFP8Gh4U8F6n8AJ2/VgaHSynbIKJgOEas
CAgADSC/MApWcYmHQ4WFff0TQYEXq6UXdk9ax38Ltk2ieFX3PUqCdVz8CiTkNHNtRjK4CS5yE3TV
juWd1gR1Z3GtLH93UkAew7gpbNOVVSp5HTVYZ+l933A/UqrLKRtWPYz6eIqAXOQwvNlUld56EERS
ZVCKRuvjogJ5iy17KktPY+1Aq9vljGigE1muvyksxdApoVt8r/BsbIsroBIrtR2AtSvrpta4qZte
RkVuK5QHWWVhifCyGmDv5Xuu9pu+hWNawperDHB7xooCPM8OdXiLfJQO5x0tvCJenXNCSPDJUVdj
UNRt5BI2TqhBVje2Rav87CXhWVrjNbkEV+l9/hpTBD/Z/m6Y3U0O3J+85GVWwuyZvplDgK9Ct8+N
GjUnCJ+xusY4oVDRJqjOU8IXrgaM7KbnkIvh2IG8jT2AJhfxILmSbnlTuC/jxLUyamj62k2gGo8s
Fjnvn3XIGL00XYxYlnf1exb9GEeJpf0em9iCpPl9BoNX6gB5OflV0byVurwbmCuBpbi1k22H/mWY
pktzmjZKBe0zBHWQWjeS6bhN+0oRutfUxXZUUOLX8EnMEpiPakJ8D/BEn51tMHdqo2ajKMk6b95k
Tm8LyHLNeygy7ktVpTKnv0W/6kXYaaqKfRVQz1SZD2VnrxJDWVstFPh+8oqUm4X6nNcSjUDFtoD6
cNloyKYm9p3dJk+V/sy9fytSY1PEIPQ6sL0Ccoxji291i0+beM9iyLCd5wxAsEFGTMNrrrPZkRWp
W+j21Yx0wruDza4J5Z+CwEdmRGsje7RKyopqMEo+Xlyl8TopoasG4VqyuJOFHRe/ZM8T9qaUumdb
e3N6iJVpBufO+lXIzi9rTC7Ctt8Y6W90NEAuuQhWM0A+2Rr4AYEavwiR58dEKWGVcgYk67r6OV/2
VG40mR5B7XhTUhIwEn9O71yTBrgpAnVTS7lnhTFHz5VwNHDC71HGid3lmzpzXsu8fQ/V4JqAp9aF
l0FX3pGCvmzj8jZJ3qy8WteJtenrcS1VMC0bYzup/bbsx00amVfV7Cw1pNJahNJ2hOLX4gtmRvWV
A+Bby1+kRGzQOGG0F3kInS6ExK3GiC8o/cUnAaQMJc/cPvE2MTaSbN62+vdwhOIHhCuVbikNcNOh
3kYptHO1XpdO/1JJgIVRkHMbYWu7n/po61SZl8olteAYAYTNuoTm3zoD27oDRCZZtwl8zSTyCp8b
vFxuDYhRTZ9veO+sSke9zNTyQU79TY8GjyKVVd0/qPqwbuBz2+1cLf/dgSNtxmDwJvmBp821CLii
Vndps9PwANKyNzxn2L8mV2VkwzHfyNyJ0GSsHMTXWdO4diTcsZM32VSDfuMEr3UXRqzbg2GXZcDw
ABvlDjCzsL2+QD0RORtCq/usTS9n16GulF2egpciLGBNM1Eq+PYWdjatfEmFzboyDZdDyq3an6Gp
eSaSAwxX9pKaXEm67RmQIVOj9frwMdPuYtDZvqXSz9+FZl/L8UcLNFaLuUFp1h1O4kRYBUD94RLs
gluYkJGqcFsklae3YIm61Bs6/VIN8jspmx76CAh3PgD01m9iEaxqIHRTo8AXBgkoOnYIGJGw9+Uq
X3e9CX6o/9Xj+yXS/MIOc8731NV6jasCdPk+2IQ2V5605nNGzoXEsVP66fchly8127xVgmIm74LC
YVcQ5fi7TOUb3XnUJcA6+JcgD1g7uDHz6LvTILzA8rwR6ZNowfCTQS8FqUVOUd7YPel6fKYudfs9
MEZPgl+dqvlF4TePTZh+0zBiWPujuGtryga76KkPqu0ELtfWZrBX69mj7+kJXzQHCGtn6zG9HVos
AuRmbZrjapRQjyv6KuYsdTjRIVCvgiG/zDv/oqZj2MUDuL0DAYpbRt/Aki5AKJaW+ZD3urTVOCML
4Hgw3beskX3cWjt0N49qMFsLCFzcf5h8RQeE4jBAT8cREJYt2BxFcNnNr7LqTqmSVTbeZ06MLwvq
b9DEdDtVcii//W7EvSQO4XbGj5X8YgUPLYDDeNo7fbcN8vIiK6Csc9Ue7bVW8AwMv7Mcrg35uwha
VOrhLo7Lt77r7mz+e1cWz0rZXKDD3sJ5wOA8+WZyEKKrfFdSVkWXb4Pe9oTyjNIdc4h3e7YIBJbY
aTWPg8i8M9rxe175bhxdlXqypbICy7nfo8KVHKcrxfqhUGAVx/K6FoCFxVNogM0DQZY9NcZ7q9XQ
o3ilpPskui0cez3o13G+U/2bUPuu0fVKtM99W1yg+Nga473FAEAXbBzJS4IC26vKywDPQg68llVq
s3lN2QDVeeP+LAa4faPXwcarB26l+NPGtlh3trXO4F9V+YvtOAirQNcmr/BfG/vdSH/U5VvUjGyV
itv6zV7lL7ZwDko7xespoZK6H2qnrLSovLEgYOpS9waOKVhzLbpoIdKeDuwcjbkcRL0W4RA1rCZZ
DVJia9rvXtwV9r+W2P0JeRGb18k5UNK0yGtYXZIOiWVTxWe8NrAbYyyi/ksP/reFZSkqz4JJ4MdI
saPPTI3YD3q7OxPuPT5K/xv+shY5DQqfGnUowpycRre6k/EcOd2HL3H5P6P09/cXEdQYO4wYvHWO
HcUqyLeDvfF5sl8pP043c64bi48ha35ftAHdaLM3PyYgdSaE+rV87nM/7EU9UlvUOjApKds30GKi
zF+jSPEmLX7wQ52ogrmpQjXnBTd4Ifdhv27PzIWjYcqDCOKckDiIymd6HU1yVef7Ynit5TfVeJf9
cyvmXBuLuaC20iDGniilCjmmzjPkss42NB7/w6c66MliRqjBSI15iMDNmLgz8Rw+M6O/pGbmL3Xw
+4upILTSqgKryPd2/JI4wMb0K6d4AkR4uhtnButPGuXwg/RRGQiDbsDA3g2FupowiKqr4Uxvjq6f
v71ZVlMTsJYI7NAbEj+G2RAuB8c6RJD2sCXR9O+nO3V0GR20pn6eZZGPNEWUdKqfWhCL0TqL7X9V
jf35PCYlIbJKKc2SxFTYduPAAScZ0V9P3ANT9SmTP0534/gU+NvG3M2DbzM4rZkDUMj3evERNyDw
LTdICbdK50Adx7/O34YWcf2glMs6hyG1DzBxTwoLgyrdI6uBObDYdpXhne7X8c/zt7nFJkBiQVbq
eezwvhBoVcuHSsm3p9uYl8eXlJTzt43F8szDUu5NjTamWrqHXMeFu/cG/UeI2VCku43/aKlnZt25
z7VYsW0Mzza22Nv01L8ogBA5EoWYBNmggJ4r8D++bNGdUoGszhX4n6fG2E4l8UTOIwCLrbqJum36
6/QAnmthsYYCeYrEqLCLQrj/H9LOazdyJNuiPzQEaIPka3pJKSlly7wQKtP03vPr72LNvXdSFJGE
ajDTPY2pBiMZEQxzzj57db+gslVLa8LcNFDJzspY8Bg4fU36y0kwpA+J8p8ciHDhkK1srvqffwmE
ehYmeaPF0LQCiVuMa4vEImHFybqucbEe4yuYx/93zUwmW1uaqecEgtEIngxQVPjDSvXCQj3fW/95
lUlvdb3o6jalDSyX8YqPxF8saGddpU5OBjjFtmqi8vwKinXwbEintP3ncjfNfSDnTUwmrS3cImh9
NLhtrMP6sI8lG2ctfWu9bOHrn+0spN1IG8Yiq2ndCI4wqts0Dse19gnOCa7dnzUyYfnnyCwj1FIs
3KPGFfVsaYaxKPmxHaenOrux4wZ7fiIV9g/SUwtT66OJFNIJ9DM4v2A48bFWzwN07EutCE+BDTVU
OlrVTSW2EVVtKX6g/kFOk11ZfDWKlzY4ZpjvDsahLT4rfuJ1ZQ2PSWUsucSO4v3r8hFjHZKN9Urx
1jFPteavbKx4L0+PuUE7b2TyFdUhVXAYZZHCxuh3IFr+Xz5/8gUNWeroCUrzk0zd3TBIGPMvTLu5
NfPsDabfUGelVVRpFKfoZK0MPNix89ukWrW53FFLzUy+o0ENURBJVHc5xc+67zcpoLAg1xZeZu5r
lUddnclB1KTG5/2YB7KVG42gvAusUN48jHw/h2VnYYUenzLdp2XdoB4e31ntg0Fg1RP79DwKTHpu
Vmr6hveZDQeu51bwcLnXZqcXJnpkrnXLMIX6/n16M2mrkMz8afhKrprIzV88nv0YlZMlqKodmz9b
ERr2uCIxsviUOA9ELzLjbzaZc0HTZDxkvVXgL1Sc1O094Zi+3MKfv/wO1DbOqC+QTSFAQ7VJzua9
yav6ryqtrNSo7OQUnO6jx38lfdnUfcNBg8nQEUjHZYJy3Co+Bq6NG9X3Ik2PsUGSzSKN5LobISng
s7NNDDkiAM1Stf5v1QcLpOMKUkBmC//kE8WrNMD5SCkIFt2m1F5U+2sJV8BX9E0skfaUwr1Uevsa
UFdJWLbotIPixS8FdZ6eWR28tN7C0jtIvn8Ht5eMSrxq1F/UBhBXdrjA/ijBLGRkzclzEcWEYds6
J4SVsKUsALzyVzexSPWynJV4njt4KXLvCWUHdla+kiNIZ+KaNMtuRyL9Dgrz99QIj83Q3jZRt3f8
B1t1DjHpVluSrqGmYEmKtYmrXPvytVdY61xKt7pW7ATsxhF03sr+VUEH4k256aFMdKqy9Vx5FSON
JGZ0U5DP9SHyyam+CykGztUC02xQglK9x/dn78oG6A1VRnQRCKQHBmH3wMTBm+J4ZcV+R1yzKnZy
Um8cXsKWottScJsH3JE5ykbuwm1lZAcjhWYnwq+AYqVePKeDp1+VrRfjtVMI9G1cxnwq6dzqxg/S
n4YziBuqZjaRFK9UOS/Xtac3JJJq/UonWH6wQxBB2uB9t7AbBmBS/g5cddWK1163ryNKZ93muiaH
ExnWDt3YRveRrEj9hg/xpkTYkENWT3D/JiZ3NRjG1xJikFG529JzWGys764SbmNCeSGw6Y4VIZfy
rRr+TmR5H3ejDitZqShhRMaQ+dqzUraH2P0SJ81NZbR7cv2JV+x0iuJ6sLpZT413KZMUZxgipHt0
1C5nzsTFITBflerBrty909vIECRyHgbQeEhfoXxVRz+K7LkJ3cehkTSQyetEzXYNwp4kcUhjggYM
Ch28JDeMpDomDSuZ7G1TMN/Mqls7aO+VoAlXrR/s0jijReBOJAtFKKF6sa5EkUIhAwzklVQWOKsW
2zpHKjHbVLYKKarcSnY2lTgt0Vok540CxqALjl6YbuOfvvZat69atDfhGukjQxu8H3xWm1wRlswq
BlK7avDkjYF/ATQF171KE2hTEHM7R98kiXoV5T+Av62yPNr5ldgrBeLEwP9mQJRtG+NaAlXcjq75
xP/TnOyc+jOwYZcja9DVXUsebyQj1dqq54D3tfZiHNHrobyhCjne2iaW6pQKgUMYyDpT2kJOBXsT
BCloNxSvSndGTdl/UJISKl0oTeRw0xWcdAryigzmAbf5DXBMB8hrV+9CsD03SLC7TSdy1gIfHSY4
qZ9yIvu3cYu+ok31ZGMrBQTXpsyfsw7RY6w2+SZrQY/UVmnuh44MUQiU9KiEkXFVt52/DYMo3fVD
n1KjG8G6dproK5a2CkjquCBVr9SPnW5JOynonH3Sd+Y2CbvmkETkQV3XStetGvZb3+9B0RSZg3DG
Ucgolv1VpTfBemDV2jJhh23pW/7WDcC8VVYkkfgPG0BssbxvnJpMf1ylaydQFfBwiY4dfltekyZz
TnglKXvZsTeAFXCFUhuYIZK88nTgVcKsSFZQ4QGJTjr6lv1oJkhKojDcBA2zHpkpaIyN140iDzy3
Ksqw1Kh8G0Ln3qoc0LTxc2sC+msUcZfJ0veirZhxilghigF3RabzSjU7GM09SRz5OLQ6YmRxdEG3
dor+y63yh7j0fue58eo48V2RikNfRvd9bygQcxn3viG3KpmF2AdBvS0MaaeH9cFUzG1YpnstV67z
NIK9kedr2UofiiY4dmSiC127psBsZ6OQsEhjdfA5htqFv2fAag4QpERXDTtOnGUHroG3VE8cJV1i
IhnkZwVg96gxgUPgQVA1GBCTmi0U+6oBittWOURV8xGHzZsASUjSo+LJLW0n2JCKwYfKCyw59O5L
CXCgXjyLnAxfE/92tPo3pkyIh3LroMv5Xmvix2QAsWkxW6JEfRFG90UPrNfchObsh+aNOyiQTu1D
BIyCTDFKj85+JuV2Bf+J9F4LA1NaYcD4bEvaGkuLfWWSq7LBlTu+fQ1meSf5yo3sWg+xqDepARu2
adHycL2loq5ZowldF3V/7WHnsbKT75kQj2FhskAWe0RkW6lvETFrB2Gjy00TeeSEObsqK5SNEg53
eZ1c+UlyWwfFNRbje0tPbnUI3uAfpfVQZVd4CWBKI5jGZEz/aRMy6E30yoKCJDP+LWLlwRbpsVWc
TTnytSrT/e3H1gZJ8l3rRs9e3j0Lz997QfRP4LvXQs+Ogd3vOKodwUiQc+8OYcaZvEW3mrbcLcL+
Mc+9m4rPQDbLq470sWRnqwiwiKc2T71bHxN0Tkquwi8MjyGbb+b+9iT7UOdIAoMR6C6eLYvlEJ1G
MzBTAm3ta2gvVdQgHPxjB/Jm42zJAK5iqdukFfpP2DcJQL2BHFRgufz/9ho+FSAiaJKpsxsPHo2q
r2xNp9s1FAYlXELwZgKNSGxu3KalyFcXJ9PUtkX62+uQyNrWVZlRfI8CXc/M6xFuauTSCx6MpPyl
O+x9d0kRvCA73qahf9DQxYhE3nkwc4CYg67AwlQyrhxet7HK3xzOtkDR12mh7oNRa+Em68otDlhe
sk+BxpLLFfrga1EM6DSHB/RLR7utN1IwcouRcnX5NUTXh8w2t1KUbYICplPhXFthfauJYNOaDHlR
b+WQ+tVIFKeYeaRjPymZCBO0XzYSohIdU5SKI5SYYw0ARUWek1Rwhy1508rpunTijYi+sUWvUr18
zBOUNp6KyI6DkM+QxoYAJ6VsahFdlzKxEsEppezJRTB3UumXpfh3augfVZj1MXtg1RVbXX9jKYL2
q1pbvyoPxZBv0gDQogmRUquR3KEkRcmHlm3bO78yG0GJSmReIkUfJEDdJMi8jMoYKdOr15aloUei
HWXpTy7e5MMVHYlRdtvpwb5Rsq8dCtVK9p5yZIkiGwAP2quGas8sgTaNFzaSvjvc2h8GmRyvjdig
zZ7ynH+HYj1sq9jZeOEYLV36KzV75Jj3CFlecqAvDjA5r3wJ6qeq5WSmBDs1c67IkF4V1BJqXpIy
//W3vkLMqNjbtOD79YuNQOsV5PL94FbHVmNPNZ4bxHUOVnrqaO/SiYMBw7sHAu6bMqGVcN0nOQS3
+iY0fwUmdCLzeyx5K5XNhOPjSlHSGzvMcGkgNR2QNgs8GTpLsjaqAdI7VcUV8ssou7ZczhJxssXw
b0MmdWO4CUlp0CCov004iVoYnvDHvzbxXK8bm3IV1Fty8l12SDC3WHkPSFuz/kixDlPOXVt2QMlx
gMoj2g6BfXI1eW+kzar2gNZFDKeiryWNJC5irgQLOCnkfEw0QANCrg3pDZs5OGmIW638FAM+KFXv
1i/yJw+OvV3AwBlpaH69KQI42bq9t8xyq/fRPYYuB1lrUU0pG9uTtk4GaCu37syuXbEsbYxcJc8b
POkeKlQru6qGJ8VJEN0ZKwIg4PHA1GjGfa+2MNwjFlXEdgOQLRSKnQr7HIVQmKV3FTofowdtw1en
Y6JbZOJZb+JjJcl39eBsBh8lrsyBWpFeSgSldidROS1emiS5C+VgG8T+rwQRTNXUbJK/VEQnQaH9
gPoKBk3axaq665j4rgGYuEo3SYggB2pQlVVrHSJTJBt7X4b/KHOgT9WDLZdbKSw2TVqgRX/166/g
gDlW+oyF98M1wo0aVmyow9aTI7hv4S6xgw0YFrC75tpCFKt6ypFTO8uKujYRTedetA3AE1W9dQx7
SEw16hxgiz7exJB8tyHi5yKXN5VSbJy43rgJxehgGpSCWZyGt57h7LTG2LVhvi75Nvy8BvULctFs
D65c/fSQV5rMCVBkVwYqHxUPDa/TzVVuq4e+cJ/yTN1mjrT3bXlH7vqmtv2d8MFdKTr/FiBZVKqw
sxwpO/TqtwqVmIpwQZjZPxpbXw71Tg2BGoegtLkYammxazqiz9ZP3U5WFqQnz5AfQ8rYV3Kiw0vU
Hg1U+H4Mio/wRIeRFeZDqxDHxaKL901nssr321CAHTGzXQiP3pFCgHvZmmP/OnK0NwPgsKvhapEl
V3ZhbS1uKoqvXSu0H+kRJ1X4SgLbEHCRNvRprHu2Q4f8xgS6iIcSZyAYVASWspYbnd789uXuOoWk
GdojYbPclVGIxGG8I5gD3z0FDxRclxKyayN/bCP9GEMVj4rqFgDuk9m2K3vc+2Qo393K11u2i+AY
y9EmDNhOIvc6Hw0+PG/bh+VtKEPcAFZd5/fS4O09q3rUOSvJnnmtDCpKH26TJnR0MPW1jXgrSp6S
stq0Vr0PnG+SXaLId69JitxUlsoXWqPfwhIQSdyIxDM5qdWOv+1Q+FtWBsE6PTYugA0KfWwVyGjc
3OSRetXY/QZFBpVjAW8rfY8RyqoDx0PukA0F/xJHenXU9XHFK+F9aYW0UbISwB1yvAhOoiShh/So
UOjq6zqy0OhZhzh+KFt/3bb2lYizvYM0LQy+pUa9p6KMqohqHauQ2CFBahWcMWgBDnEHCOCZhe9v
q+4zbrRpwAesQvVGSNSh4nGbH9QBrXq05L0G61ItrwEabaLsd4w+DY3p2hXtI0HddV61BEVeW8vb
FWmwLUv5Gsg3A0t5ABjbJFRBUqLdVjKUyRJdhE+a0ABcaIe0gYwYBHtXZN+Twt3UaAc7zoRO1q2p
Ht9EraBoIvut9v2uTaNdFMGJzbh3sscEQj1g9rDHkpU9FINQLHYdC79Qtd8ILsZKkF0jaEL7ZLrH
nE0mguPmOv2xyjg5RsEm4vDi6DVT3l8JkHCI5Ch7yPddye1R69Z2Gt+2XCcEIsEe91XkORjAc2iy
v4uUyjBqKxwkIE6X3BgN2je/YZ/8mbf+Wz3uQ466x6Q3RG/6GkbRfhROtlKAFKi5amLjujDUXW8g
sYK42CBdbazoqtS/JllJuAThlgPXtbb3Ucg31RJkiC2uApwQculKqpDC+d/iSL1pmnYX+ho7RLEF
ELprextJuLxtEQO2XrTzwmYdp8PKHKzbJM+3QcBVAw8NRwmQnqlH20f4zOeZRZBTRXmdgVmrB2Vt
KFShxlRDFAYIMfrL9m8aS90BOGXeywuh4LnwqSKosbdUoZEMnAQ1GXndi5GmoXsx1ih+13GToGf6
gRxdix8vRwfnAqjnbU0inGbl5qBkWrLE9VGtuXoaxkIMdS6wfd7C+OdnMVRqJxu/Dmmh67442h3Q
1Ka5+u9eYox6nzUhV4pPIzQRezm65Td7qYJ3qZcmYVrhxaWjtozIeJoZVtmSgmYuLH/eR5MsiaGH
ums2Yx8RnGoeU2MjiufSOFzupqVWJrkSOcBdq+2b5KTov/PiMQP1SdRtk3U/LrezMOJTbViWDK2I
Jd5mPAvkj03+6ugLJegLr/JHEnU24hqhQGHiS3bK/4EWyu4i1Rv101SgUQ7yn+/wD87qrBHLDNmN
e0Y9cvAu3yn+PUhiIf+XvaW9n7xDnJQel7nkBN2eAISerthELg/In+6YJmTO32Qy8oSCasMLZHLZ
Vmxso5Qgde8UoNaNTCNkXYICMqmqUNMgJUxSGke5CAhexO6nPVD+dCnJGl3VcNCbWiHAwVIdnH3J
FntrwmtSt0qXVs/Z2XdWFz35VmM9szLTZpa7zt0QP2Tat0Jd8NwdP8dpd2KIi1M3qhZdEZMha1vF
oryDt1DNm6DcGEBk39y99qaqp8sDN7funDc0WZ01P8hawoboxYDBw1sZtpefP7fTqEKxxhTUWLU7
WZuTctBCrN9IAcskTeCmRtkpSX70ZstBcWnsZ19G4AmgjFxDqu7eT3TVsEIlTezR3nOVuS9m9Otv
XuY/z5/sAkD0NN9JxmppKvc5YMVrzPvC/D4LF3pt/KEfhv/sRSYzTK9bLfINXiTFjT91H2Ug3qm3
sMIt9dZkS1AJ+EqaSSNRkLx0ZnpXQFq/3GHjV//hPWBegG1AcAQj4v2AOGoqK7kWowaKg01sPLfp
L5liqtxM8cqloM9IuCo4C2vR7JQ7a3QySvWgonDqyD1G5ZXXo9J3CfUkRKHKja4tnAtmB8qiulVB
fobB4+Q7LWwuRE3K9K6UO4NoV7r364UvdG4jwoPOJMtt474+FVHgh55WmUzaPmH9dOxjkVcrP763
rOfLYzU7Hc7amUwHWwSoBFNMQOHefAFe/zdPFwrkA9LcpjWZCbLbOzVlA3imCucemwMsZvsFH+zZ
sQBy9H9NTMYdidCg5F4Vk6lXvScDcyqxMBRLLUw+S7npc2PIaCF0H2Lj1NRHy1n4YuZHgbfAaAcy
6NTGoDYDX4eLGZ8a+4ccvJbqErJnqYHxz8+OHBH2lY6kYCPdKmSq37JmoTBg7pPHiFyXBSbe+BWr
758vEQ4iqY+Csq/kK8G+3w82ebXX3vgnbV+8/M6o/0bzfN7k5CMcYsnBYw0FZROYN0peUDzabWzZ
2sV98+vyNJ6bAUgP8Znga6RkfnLMkaohqBpnYF9Wnvv8TSu5OrcLbcyNEM6psgq4Gf+jaWmFpZW9
KFN60HJSDP3LgzJWs19+j9k2UIZhsAS854MtnXBrKKxOTu0MRTR7Q9t9/vG6IVOdJJPv+8A4q+IG
10fuNCfDfjbqe3XhS5/79aOXiALqQ/9IYWxiC4PkhI+kjFBQrMihff7nnz9/spJIHdGKyGUpNKKd
NSZWPvl8ZeTMAHmGxSs0EznN+28kUQql9ERb3XoSqRjrR9p81k502sLkk9ACimWUrKtuw/YgZ3fC
fimOobG/3E1/tp7z7Z1WUMdyqGMQgK9MrXU6CQSARi3gbd4q92rm7nrHfYaZvDWa24jKKPfJ8oJT
ZFNy6YTEnh4k6dXQvhGlv3bl4lBTl7zwi8aem/4ifDxxFCJoq2Ny/L5nKQ1Plc606lsntx9i2X5z
IvFS5BqRrjDYw5u9MspmG7XmndXV//hJ9MsYRL0gGftwGRr7BUCCouEfxT9M/a2t0s4JePArFErA
ITbs9Rb1TVPnt5h+H7vMw5lErXBpEdZTKsp7bbDczeWeMD72hK2P7Fw8fXRbA7/9viegCSKf0eri
FoeS4Mob6n5jyuKpsoPHYsBzxPSdvSSkV6cIh2M0DHeZYn5P9OEp9wUo8OKXpGsvujvG80mtukH5
LFsgMh01lu8cBdFQgWpx6/TtI0gVklaaT+SQnMZQ6zeVrt0EUb/T7OGOLY5cCAIpXfram9a2kwTl
wAMSLj8zf0c5ue6uxC0EFq+PQEw9pFq/800C5JTvEoa1N1pcH9Gx3Hlq8MXWh10pGYSR0+AH5jLh
QrdNVxZWFPg24ylIF/ZHQIxdO4NmDVFxW77G7rXmLghipzOD+KMlE3AzMemDhEQJyPtRMQa5kYvO
bU42NPOExJunbK3qp28SJL0vXFjo+g/JvgvD58vTYfJef9pFMU+tHs7f2B1OZgMqqkrq4q45Db15
FUQWCRBrYdZPNv7/bUIAZ8NPSvvA1nG9MrBSSklPMbnumNRSyhhHSbXGVGnVh8NKr/f6sKg9nHsz
Nkm4cFC1EFJO38zSqxx6THWyKnHb+d4mLJAQCHK3TUDtO94TWPgj+JNIZWkJwrfq2jCTO0MkY6S8
/WQV2Z9e4JQOXoieRk8yOSJKZU/018irkytrSJaMwLghEI23ilPYC4vd5Czy76ZgleGgP3LoptyX
pPRNFANmeWrKrykJhBq73KXLx3wb8AQxk2Udm84bFrGSVLlankQt9ljcPGdKfFWTbro8PeeaESof
B56yIGam5WSe2RQyx4XqJBlbaEOrBoeDKN1ebmRuppw3MpkplofFQEJOh2/v2Ki3nzQr/DMcYow7
mMifPx6pslYonuWp9QlG4bb2fneRh7fHW6qb+1x+6Nx+oc9mX+esvcl9LR5Mu+deWJ9wBPqeZ+lj
7dmfO8Z9eKXJadcvkAS6Ea+k2beKcd1/svx2+nwxqorP7iKZU+uOCHi+m/wuu6/JJ4+h/36+MPmP
zVkUNtL751d8oqUuh82pwVQC6cgqrj93XfvQwmQQuMSV7LFBg1fxYXhUlqyQZ8eYuYQJJtR4+Jrv
XwAWj5GL3qxPQfFAnildiACN59iz09KfX89uBzpsJDWAAHj/eKNttNCXtJrLpnOveM0xjpwXQ2g/
MmPpXju3O4zsIiqRaA00xPumfFcXXhnbQOzCvd19jbw7OCSr0NWRt7pIc75ljrOw2c51Hisg5ssy
oBHZnDRJ+N5T5ECuOcXfe29dv7DfLT1+/POzyeshUgxqShFPYDaD6g1e+eeXK8KmYxjb4p6jTpar
ito0Sxv4vtUC+QWGQIj9LrfwJ00yHf/zJianEeyxa6VX6CEHx923SNL1K06t9bNWNOpdOiikYkVH
ZmLwvrWa1N6lvmX+xSBxC2UPNqG/Uaj0vhf1BJVUxRH8FOqoLneGtFSCP7e1nDVgT9YYqzFT0430
+pQifVdJ4ez1pTPI3Ew4b2IyUpLpoqvo+Iz0yt+qOApnvy8P1FIDk3EqcCzywpx3qMwfxg9H+5vH
w6ti68Vj1xKT624R+BVlFQAm3YOico6wlqrRZseAsxAFQWNeRp2sw6YR+gp3Rb5E75vb4yBnhfvc
XprOs72ksUralOtgTT+ZSoIN2MhrFkvZufOv5WxhsVx4vDaZSI0VW7aTjKMsHA6zivnmdUjKPj3S
XKcNG8dwQ2HVn4y0CFXFVQgznpLiNsu+VOX3y8+f++S5BAjuAFzdP9IuSs/t2q7JgDkGj5HWrIwu
3QTeHVR6ZLK3So1OT7nvk3hzud0/IY3JUqOAvyDS9If/Ov3OwRL3WmQX5cnHni5VCap0CS6ZARKt
L4Vzg2xfcb424ruDWbLsUiIyOr8jKXnS25fBKk+t/k8UoN1yg3WW3+rN5yK74054/vOmq0RppU0l
6qo8ZSXu7Btq2aulnM7M/HnXxGSVMOOoCLOqKU8WNRSUySAVvNzHM1/ZuwYmc8fqZMqblPEdiocq
vVLT7wMlTpfbmJ0/5Hktm2yeDqNxcuCR+j4gjhGUJzn22jtN8m0Ujag6wCAKHNCs0aU2waov1TaD
sH/oQeEuHErHFj7OpP/8gslnrma2hBWEX57cBvefpKKapsSv482sdmGG8eTXy288O2yE6yBqcDPh
H95vUF6E7Yhi0JyeeKviRsl+XX7+zBmMOIOpjSgKro3G2P7ZMYJKGYUTMDyFICrXfv691CiLkXaN
/1+2M3kPp5Gbxle07IQNKhrPWByxN1GNhe18bg5qoORGEsWMM3ymGU6c522Gr/CaCoBowKF8e7nD
xs1iOv4amG48nv/tY/C+w5Rek/sGWf9JCin7Uh5dLJHbfItJmhe9Xm5qbuzPm5qcIJ1AjjCQpim9
XyGCC9X15ecvvcpk7CPhKn7U83xYX6s+B6fxC1XyWjeO9dJpcr4pyq0NgzAfgcn3vRbZQy6Ftpuf
hrq7lmTlLejyrZH390Y8vFqjffXlV5ub1qA1CMISnBhvF+/bsws9Ux1ExCAF30yM8BKEJ4Gx0Yqf
l9uZGyJOjoTVCFCwaU66UM26DnZ7WZ6cSlqt6tBdeI+Z52sylfS2bGsjMGLy/DCW9SG1g/7UfEWr
6acLa/bs45EAkRSVTaFP9/uQed4mIu1P0dET380lCvXs47k5gh5h6/3gN+BFIkeuYHe4dEUk4r7E
+dOnux+kITjtP1irD+zhjlighZq3OzXIkSW0ptiBX25hmmQYt2as4+WxppyrHNfV9zPJUiLRxaVo
TmltKztfL55yp/wSqvq1KI1n/GtXjVY9Bmr3GmbJDpfnfVh5WzUS11Tg/cqoq8FNBFfcpR8227f/
+V365DxIGa5CKaDWnHQKD2VCuUsGaDNrKQFbagQEr85/JwcGxWrqOMn7BqqAvArR51ThF0qLL3fv
zLpAlvnPBYyykA8BviBP47YupAYgHCrU3sifgsA8dBn1VVRt7/qy21xucGZhoEEMkBRsdohPTrqt
VNUkspFSnkIEQ4j0qUeoe+RvWkGz5ZJ3yNwgqTh6cLsk5C6UyeRx1cwLayERJFsV/dFOP+d+8mdu
Yg+Dygy5ES6QY/Nnm7fmGFkA2LM+DTC3g10rbfR6YYDm+kvF/oQItwAkPg0DDF6Rlr2NC7BaKAcn
Fy+ha566NN5q4ZKubbYpkhOyTY8Rw9Tev01QShZw0Ji5YCk3RWTe4HX/lirBtqq1w+VZMDsuHBGo
pTOV8U7wvimXMLnTy0NzKrHP3mb87fLzZw6JIw6dXIRhEjuZBs5svU0Hp25bZG02ZT1oRGuyAGFJ
SiAtxEEJQBB4drq53OrcW8HQxQXBoE6G/eL9W4W4d5qaVncnXX0QxuOSzmFuQUALqHM/HNuYhjPx
put6tejbk93clFKBIuxNeN8+/wqc68lLs3Kzq04WnaYokz4f1wO3EpsfErmUy8+fm2Pnz59cUjQ9
lq1S5flp4VPYWu9Mj9SFKXc3OG8ttDU3HLqG2c5416UoeNJWmtWROwxBezKktyY8qEsgvNnxICnC
8UYnnz/dmXxH6XgZuzn1KNuLG82/r8uHy901/wr/38R0k5G8osCFmiaorgK0EK+WgEdz44FKVrbR
aVgfz4VpLylSV4n+RHWVFd/1lN7WhyXU+1xHQX4hQyePx6gPXzuVrl1X1f2pVh/U/KH094XzFwsK
yzuYKNJUSPEm24pS9Dm27GV/kvwXaV13C+ecucQtVzQW4n8HCqah8k4r5WaIcvmktU3/6mm9RXFa
0m1dP9dWcjUkW1lWeiqbAgpwh0i6ipMifwDBonx+Uuuj6SpJVht+81QOmGRab0BUGk5Kn6xb9Zeh
LBxJxy1xcr9618BkEevqsrVERwN5sSuLtSs9OcoRcAgqjjg8LpaizJ3v3rU32aKbMs48JTWGU2F7
V6oG4cK409E49jk1uMM3t4IoAR8qqatVgsGK5nF5HY7CM3dJdJKw53Okr5c/upkzEfeWUeBNhh4F
0/jnZ7u6aSWp7stZcwrU9FhKwc4tD4mzcVKFOui/uGPqHM0F5zsUX7qYNMa8ko1Yd4jtFs3aiLe6
vwS4nfn6eBuUDWQMUF9Ot3XP1qLMRRNzciUcZtTbSLqTi7/Y+lBdj4BbrjHQlyav0Wolp6SSVFsX
vEWrtFkYkpl18N3jJ5My6BIzMCO/OTmSuy73abS0t841wCkLtOF43oZr937Mi67pDD+1q1PZr4Md
Xi2Xp9TS48dl+HxKBehj8ozHu5QSyvfNYg3UUgOT/oc95ZtZhO20P1C39m34rCfieNQdtYgYl6JM
NJE7v38DWScM1nZee6JIsgNJkNwAVbncSTMTddT0jYkgk/10WivQd1ra9iE3vSLz9wnrKs446V8k
O9CKcDJElyWQcU42it73Td/w3Q5nqjX+A8lfDPT54yfnJ7fSIwSvUntS3E2arP/mM0PDoFI2hLpE
TMPo2JLUGC6GnDBxuFL4a+G8MTcE5GjQjKHdJWww+QxMLx2szDa6U9LgD7EqY/AAC0fzuZk6OpDi
DweAd2IVpvyr8TonNNuhO7l4nW3JhHz++YJbM7q7cSlCbvV+ojaWq9eNqLqT2q1JmQbewiwdl5rJ
/ijYdknOjPZ2qjm+39mnzF1QBNAv2pPj3g4alZwa1j3+rZXeBKObe7eQBp45oL1rbjIixKSHrnSc
lg97/UN+K5tVJv6mx1SUujrDLigxeP9GUVM0sjHQRBXtoFh6L5c/65kDhZBRs/MaBOg4Ab5/fNUk
ctgleXeCAlndNlpi7wtNzr5FqkRAEBclwHIclg5Ciq1tpjnSgiL944QjtsaFhtY1boPTS3pIlYvT
jYEaPOVkZdUZn3SIZGl838BkiCAIVIYjqUSCHnr1xuuuLvff7O+3YFiSIfgjS3zff4micPoMucaY
Ldgq/ctfBO35/WcNTO5JNdXRrWMRktGLHc5CRXDfqfu/eQfBCZ0LOUnmye7R+l5uVYWFTia/c6V7
Y3P58WMPv/8mkfPz0aOmZtmC3vq+iyTdqNq4SdEe6v5Rjli50BXgDmx1nw74EE0YpzIcS5NlZvKp
FAUpW6Mo61Msp1sz9vcyf3V9vL38PjNDro6KxjHmyVJjTo4Ldl/6ie4p1am6F7jHqPJSVGmpgcl4
VIGKR0Wk0QDF/C30F09bWCb/XOomY8I5gag2RSCggqcHhsatvKK2aSKAbdMbD5nxHJX/GO3XuD/I
2BTg/gW9LsTCJ1p1GBHCgNlE6u5yR85MDA05ITUIMrclfsX7idE0QaVZzL37rLq2rHwtjPtGO32+
DUKaqGr/rHDTY4tq1mVX1xUUnRIDqFLZJKn6aETJ5+c4Ia0/hUFsbR+t4xOWBzfOzfvew/6hLVd9
9wVlzsJe8H/VGZORe9fSOHnOdrhAaIHsSrQ0hBVpvKFV1p0SDHvE2v4hNZJ0E2ZZdtsUhbEmPWLs
89jQXq1cLvAG6fGIq0ptoxSes7f5XxG/BrZGBgjIlpRIO8XVbzoTQrlVbWq3vJXzrltlvveT8sO7
bkAnaTQF5J4EHwnxUAfDDQf/6xiV3bWqYMxg9EN4qFX9i+Jn/sFPAu9/ODqPJceRKwB+ESLgzRUA
vXfN7r4g2kzDAwVvvn6Te9BB0kozJIGqZzM38E/OpjrJCwHLjimz3DUH9aMP5fUcjJYLK2RhG+OH
Fdj4aZTZWrO09xinqQIeAxJQlB1II+mQW7AOq5iVq7QGy1Dg9kEJN75ZSfNZ2XzjXYk9jQ0wP2qR
EQxKfkua+q2e+kWDTYnEVS0Wqhqrm1TgwpayWANqhnrS6nLIOzwlYDvCl6BTKTa6PG3HVtzIb3d5
h6qxAjgO7aVufE3qJjcoC9BE/anOumPfw04yRLaBb/voNXzRozEuk8LYyEJ+vcKh50wEnGB3df5u
ZQsoB7dg3twnE7AUJbZjU8vLLkw9I9U9u0jPRRastNo8ccTpvqI5PiKsZJlOwkdNmPmSHf31AdP6
RUe+OD+q4K9sHy0NfcaN64UToU0DGxKmnVdZG8UE+WQf5CR7wug+twECsCZfRKq2NabfQSq3KEHc
ulbdVlR/siyviWLdGcSeHPXHom9uctRtk9ZczvpXJ/rVROTf5Gw+VbXXqZoXBQsrhJaWFL6Vmot0
7g5OaT+MItkFFZU30M9NVp7bvFxrOpz2xBQ+2i4R1ShG51UlhkXHFnWi34PYevYd3bB+nL2sWutl
CYADt6YxWiuA2cib8DKhYMWPKpVQOscPEX7J+Zo7+HWpuHHTLLSpXhQxfD853EhduaiNdQvtJlGP
U3TX5l0174wYwFFCQ3L2pzJDImagulubcgieDLkU/iwzFSGW73qtiGUcqlBfFPvUmSEPZbqPASgP
UQejqOO+rB+1WcxLRtmCJfzK6AZCzt7Is9w+wAsSgZo3Ra7DjS1y5nSvebZsQ2UfdzPIWrspl5ry
VGuxnMS4l8ZqH/bJprHrY4iIkOnPD2Cbi4GCVqrYt+wF2anFoW72UzWvo5c+TXkrsPuo2bAylUUy
5zwV8gIYmxbvgMtvMsP5sJNsLcAL4N7ykpmxInMXgl4z/uxyXna2/j5mvdeogdsnoFWRIgZRuJ3k
fG+YfI1R4BUV+0DFiwr2VmTCRXE5Q7UR+9x+l8zKMypjCacNohEZA9LSwF4Z1jnKYbEx0f+W2tnV
sg66aH+K3F6V1lWB8VQtTeUSpoOLJ8LvezCXwOjQ3tWhcxC4fgTr6Iq5KLpNqH13ybs9GvxQbL8g
kH4Bb8zOckenuU5QrDrMW7MBhbeoF4qzHaZkr1USMDHbzRR1VajONjHzH6uQ3bp/hsO/Go97a2T7
MupW6qivulR4VfjosmcDHUc+lTJSR932Yvs3h0jT5Hc7HzCKKl7o/JRoaXmb/MrggQcoZbWwpO5O
/ZmMka9HeOSrehViI+3TX2brgIEdCkTORf010EqbLJl7iH4hcnplLjYdQEAp+TeWH1N25ih26xSK
+ZjDkJp50IOffN614XGsbVc3T0p4LEF2kUT5QT3dIi25B03/5A29zZj8SnNap7G6wh27Clm36DjR
x2Xa3qX4pNnZisX1lckPLUMH0gDf5NQLYk1aOWWGJ66Sl/gX/5VJ/VQamd2octHb3Q7AsD9I46bs
qHBbw75sHjKjRDgOrRgvGV5B3e4oxT3q1toV5nw2q/pUW/Em0Cd/dD4F7GQ1XweFAWWPEcNiLVfR
VXUwqDuhq7Jo1x/6qGf8IFlZ4YeewqJujnNkHnLjryMFNbBK2gCDqrbb9jhLuzlZGW3kJ+NfWhzG
cVrHpfY+vbiAYQu8oi3eRyHgCjIf5Dpt8mU4AxtDyMJCI7o3Y3xgKQUzNsw0sLAbOWo+9ThjTCoM
eEYwV7cPqz4aIVB5kK3gRJHe6k72sMcrKER2ttSlqcaeqQ2uLeGw5TxzILxGveHWMwXQYEK7BJFa
sFoiJYD1iisjDK4jE0sxjdX0+bEr1H0/KrvO/E1N6xNaOqeZ0n1majJ5Y5bupjL3yziErhtW97IU
31HVc0/amWvU1mdl4eNVmEyAtL20xmgThPqqhhoKOn6ZJbBF2VaqknhRiH+iZqeI26DdWvHHULz3
VeZVFMJH41cDtFhX6U5y3iq1p3KUuLk2ngreWHdGLzqW5a1tZ2Km4hHY5qZ78TmBbNr8K7NYQLvl
cQ/3Wt3MSg3q8j1Pc27e0C/yeqsEJicox4XZfxtBRoMcGjIwuxzmWBYKIE3fNXtWzGwqerhORwSF
cqh6owl3ijriZAWQhZ//bwINIwqzBqho8awtTPBgC06NMM4Td0Fh9m8j91tVD8cXxdSWsnfcRwiG
N037ksa/S83TzNVdnhoXrX1W6WcvfQj1Ta6P0XRqajzPwJ2HtF+0du4pzT81+Kotle9I8hqIw9mU
Lbpia5t7XQl486KlDnFxlP6p4NliFNYJFttJ2yjzFVQrJvfYjScYppCM2ap30VEzATX+DI3ZuZyB
K9WKYZaBG5vegv4IfLblZ4F6TXbkWkO4rkNE02Xs6hNz5UlzCQJxBD8j1ZDFR66GeS/giRYSv2Dy
Y+cPu95Cm+3jBmoDRJ8o2QoIGwyD79N53XWfSvQlR29zZe6EGPjZfgJn5tkjYpTFIpm2OpJ0G7F9
Yq3sDnRGAM8bxJnKxIHmyPtAHnhaf1p9WbfvNDi3XQpZrF8FPQ9L8ZkjX4nBsfc99rzUQA1OGmym
fkCptqSGZOj6clIelfERMj1uacOdz7qo9WhlCnvT5s62BS1ebFV5J+fPoPyxrPPknNTK9nm3nemf
3HwZPDkB5LkOljY4r6VcoeUmRtXeElX6LhTg7ZmzkuuUgAbUnf0yAUybkYshaSXfDj6C4aNwsHVb
ui8V/DTsXHK9besO/vrorMh911RftsbYb8bacltOUOqg3/mQHTP49y8jeVibfmZ3fs6mqp6vyyLC
cl6sjLBbDRbbV2EE3VZeVkO4ciDslsrdHhApOh8zOJ9XhDinMWGcP6HckQKxsOpqIY2jp2pU8Rqx
VbpLqX4q8acTldDnul1cWfBBN3GPP1Y1vSbTvUQq4cGZ+1qVF2qHwTErO+LngFU51J4DF0lvQnqr
bkN1tKAhDimHkVDB7Dhe+fK5lulJaqG8qKg1FRy04l0ZE+Tjap6tuiDRXH3uSxc38GcO+3ECa8uA
WJXrt7YjFo7Ct1YZufpucfQtKedBcVaF9mto0T6ZERf39i7OC5YXBU9Ct9e6BtSXsgzLcqFF1iUz
JzDqEXOgfAp9cPPmjYkJtzYnv6/VRahkb9V8yB1mi4k3Ud4C+GQB95wZEFHFfWxmSOW/EMehvx+m
KtuIGbOzzvUWjjtt1Dd5aK2lDomKtZ3n/hSyKqsGhtfj7Eilh+iO8Nn3kdJslLr1VAYTuaNwlz6j
BMpkPcGRTYjAgUlKtxTT+OvstTovKi9VFS8qRpRyfM4xOPu4ods2lsu5j7ZCO/ZKu0mz8jeGNNmF
z4YxbVutV/IoLzVNwqD7OeTDsW5PRfu04l8cpms5/9fkljfmf2rceXrR+5DAXXoEgBpPI5jHuEVo
WjoLuWmXjCZvwGktYXb6qS22oUUjquo3ttEu8751A12stWTYgYh0Ry1aBNzT5QghdKo2kV3t65K9
y9xxyxlIrZoztw09OzWxV7+ZM2xN3qZM+c1NJLiIuCtoqFK5HKpwUYIgkC31mc2Sz7TTXz0kfjXI
XgWkSu3/Dc47ehc3jOHmz8lakv7NcbaxClilyuSGdIHK6jkZ19m59OY7fnIPcCFEsNjv5YQPaiwN
6K9OBeB2+smSLxrUMEchPyb9qpUayGQFv0aa2NBqf2pCpomcxNFWdVef8vZqgRfNoBQPL+q9qp+6
Hh6A+a+mgCF/qTEfCutAwp7nwF2pZQN3YePPw28CZdjMQr+2gjXOz3XM5w8G1VNhyle6s5bn7g5C
/vUVIW4FshjyAl6m8hmHzs6krITqQFt1Vdvz1X2MvMNGKR8GSSHJnlybaZmofzjZhbqkK9nCzals
9LHtBfjDGVr1xg7INKTD8WfMNk54kuSZ9+Pb4PRg0bur4ElzXVfywIE7rjMy+Az+3wSfuZ0q1Op4
iRNo41ay1UP5YQibe72HQKofiTn4L6PCILoO+E/NdJPAEgV2zqdl29YXFdrkEcVGlEW7UtTkZVy0
cnPR53jVM2Tm9qrE1RKvI3vgkS/PMi6OKP6QUcnWM056A7Z7qmIT134Hoe5KJrw7Pd8QmH9UY75p
XmKcceaYdpiB4jZs9WKlsQDsVcGAXpza32wG+Cc6fa/UA1otk1OSXQs3CrhHgo6IAWRqQXRV26mX
plej1DdCvZVEm0pD6/mm9u9ltQmKbZK853l/VHo0tZDyFYD00WnSzyQK21C1XCXNl1Jz1uJX11qB
0dSNf6MwvKEt3VnhtkyUe+E0J7OVn0bbvOdWdB3V75FAQEnj84yDvQRDH1vJakahlXX5bi4zqiI1
VzMeklHyU7ZhW4mPT3hdFdyXcu4F6hZuOF/kvDVzHsam09rXiv5LItJKN+oe8nPUGYaEjHLrxkWO
wUzYqivXkdf0P2Eg8zeUddRmkFKXihaE1Oeid5HVl0SgvpOqQ5nXqxmneFOzhFFl2zyVcE/kPIcJ
nmusvhxWW7a9By/vxT/LKY6yER3slMnlNl+m+oc53QbKQ4gAFqIVCFqOGTz6zDmK8pL0b335CJ21
UjBfEGK/bnnT//hG8Z8xBG/C+CaCby5y+03ouq7K+eiEM/C4yVec4KNMwo0cAtG0THzHaZxuAzXc
tDGpsFaOql93muaarxdjGDVWysbbUOY7a9zH1amcNln/Z+NK6ZPigr4EbrvGTzBhAia4TYIjfJdF
NsWuET+YzXcL6gGx8ZNKEz5nNAPpJWgXWO/telcCew0CxWuIF1vZYfYvXusdlzhVuY6tQLkbziKn
AFWkuLVheQdKk/0GTH0vOgVwqxWqvzWlCNERO6zteN1iXVDEISk2Guz40JLAosKT5UNI8+DW9iXG
Mh0IJt3lg4OzRYJZqqkglDUe5pBzIEn9MY2Xg8F501yTDAw4v2G+dThsRiOl4AF6XlsOzVWuL0OL
u955tP29kuRzUW6k4sh2ZhksVOkvgaxtzz3UbXDC+mOycHI7a8d+zs24QjwykCxNybyo8x0/ZD6v
nPkycxJqxmdfHsdxN1vLOrxa2iaEQdxW4O61y6De0Njj5rhG8M3xNTFZwhQNcyU/LXEhS4dM7XL7
NsOzHCkOBSXVqPc0zBEqP2US6lcYHY3vTRschNxxUmtu4fzL5psz7uf4XAYJgOttowRflvrX8I3M
7a52Dj2zKyPnIkkG8fFV8LXJ5bdabJtwUxmrqL1kydEpNwFymTbdFzbo9KVuXRIp9edG8pII8ix3
LUBh/q66W1WfNLXc17sb5uUiUC9SojL7jNBNxTA93UYro1i4HeR0IZDWTcLgfyTqd2noVkVWXNoo
ucjl3piTu539hEJZCcE/EZEqgynWL3JxzKolRWU3mH+UcddA44+uMVocfo5G3Q0ybnLYQH+WftVz
aun52mmOJQ9KUz9FLXvp+Funa4tyqWz1rD0Xy+hlW99o4iFNl0mHjH5V+kWZvxz397lPFpl5b3UJ
PN8uaKmOZdHSDjedri4AdbmtvdD1j8k49GLYxAH12pSIPvtJ5B1bY12yMPPjK8GIVRQKzlWOxK7S
Uq/sNLduDaDMnwpfm2Yc5PoqpeSi72Hb80QkvhOMyyFZmzygBYOAdCBFtCR2saSzEavLUCW/Kh9B
+dtWBLnzUsRHK16GZrxSzLeq+w3N9zleynrM8SQvbP3ZchRia3CVbon/22xJcHrhhUriSVMGaPls
waTPOijEPIJYwkXiwHhOuK+fUrAX7bsyM79S/ult4zkdof9dzHe8n3BBXIMrV9nW9arTrlJ15gEi
uUjrajkqwp9eJBNKAhX1jFhZV0G0iDHYF5bti+xPlxR3UPTloNzM8lY4fubsHD3wFfIOeSs1xwYb
BQea4+VBvqyb3NVHyCDd67a/xuOVpvmudKpPq4t+IyVk/gJ/DK+7xT3War4EKbxzrvFEuJr7en8w
zHXdrIT2ZELKk8VFQ6KQTadKuyjWzZ7IEPLa1XCWKNZHzvYJhjuvVc6xuo/ajfHiv0c4T85JSjGD
Ajb/LuQZBnDekQwMGGJki+pHcMwp7GbddpBWiXQAheebo+wmnKgGUovYWkX6cGA7pEQxw/lDSrJK
iPltSDDrNlJX6UBs2uyUV1kr2TWD9eY0uymXrjHvfhRqnppY34WD+kbVglXWDUvNiE3PqEkkGCME
Z54NE2tT8NMVeB7K30gxp7WAVpN8KXbESa4QTQXWWVh32azYdzxHlP5kBW3SvmjeneZgdhsxwXm6
Jnyv4UA6tZmmVdjsg/akycvasjzZ+EnUB+75vLs3M8aURFuDNeQdHpZOSaRFRiWarR2tA+f2EqWA
OqMJ6lmVuohRb6QWOhCijc4o3BRXUBbRjF5YSeoFMiFh/B2GqavjoJgLfRcJKmlOwUK+fLC53FRJ
7Cfpbe7HZVU+u4kiRWIdECbRKFirzo1beNE5YiU7h5jashLvJ6D+is35WH00+ueofL2iKrsafZPo
WBmvDfeFnn9G5Q+BgydYOUqgoSj9Psg3o3x01N+xo6C/UqeLrFwGYXnKzENg3opsdsfpAdk/qanP
SJ968jZZF7N+ibown8Cot6zKRffEqgl3WWksDKpelhh8q4elH5YuVgVJPKLplrd/OfXDdro01vrl
zoKinhVXhwuiVOHXk2ca8l/Q/VXaTp+xyRL4Jw8QnG5nvNvU09Jn3eMeKg6q+MnUB05YkuE/xORF
9Q1aDXvXJS1mvExosvK/sLmGILwHGiTZ3RgRe5krgCOao3ty+ZXFOzXctqNwx+I0SPgCVM8sv6oU
sw0yHtQ9ySfbqT2ZREtHc96pQ++GNTIbyZV5BWUeG1S0JjFpmLMnGO6dsXYH6rtF/Clify4fIo38
ubpMRDi1Tan0HunneUDxwkWWQ0Qt/iWkx2PyaSWyryoPLdnk5nay13IPH+hAcS3nl+OKGKv3kJSu
q/eKzNd6yZWPrmTaKBn488+RcRqrezWgyOt6Vw95MXZqcdTCD42R1YI4IMOepHDkAJbFkMfFbsxL
s/kItEugoj5wdmL868tym0FXquu7IyoilNwXNA10w50cJHfzOZ7IUfgz2gEw8r+SafShl/xKUZkT
HTwUp6QQ+wIkhjjq/T3DCC/TeYrrjTT9Rmrp58O3DMNdr6lhBpsp/LOsVeMs+F9ElAgH6S/M1kV7
NM17J1NIpwrR2buupdilEwZgsOnGT6VdgxkK7F2hXAQlrRmZ6ijxWBauMnMdRpPPwrkjlkF+LWke
TNVx5Ml6Idgz5T2oN/38XdBNsMhpkvSS47TRy2XF373Tb06zHdUvazQWpnZ8eZ8lj/jTM+KACnWO
6SJaNAbhwExvQPUaJG/6S4MTrAt0OK12lzSkBBMvefMMgxeI36FQeEvE0YJzpcC4SgIwsu9q9j1p
ut/SrOgL6gVtjXbgEGDO66uPSbMwMryH3aeYOE2puE/65GEyy4h7J5lyU04BtGi4TEjtuZKL9J4a
QI8x2eTHEBk3V14wUDqje0HfctvFZBVD5VUKlYVqEVMADest4q+wwcXS85qXN50imqLO6zrj56XK
GVORHa2fXFpXKCQlvty0NdapjWklVHd2Xr0TxbHr51b6NWqjR1IyoGRlvWvpqwl9nT5U3aq3dMLb
UuGkqoZPx+5YL5KmP0f7LbKMqtmE3a3iB8wx8WE6pEY7El8imhtV6gZK+oyogprxMy1JTWbeWOPU
GqE7DJ/d9GObutvQh2oUwP6cGsp+zAqg0+Rqhp/yVXXJoQoOGhyqKqhcCUnNqwaflwcFais76LV8
zqrfWN8Y9J3CdPYMUyVdvDbNWzgf+cnpa3EqRG7mRN4kbQZ5dhskBZHTcOScEbp5ySvJTDlW8YAU
vOJqcopeQR8RkG7mrqDyKo0XQSBpt6rf6as2SLkSTnZCP7bZDY7pymzEIwQR6Djm8becFlZgAUm7
hxqVoltdIaQUW0nHrubsy+ypJGvKtka3zBrOZ/vUKylarr2uLSxoNyM9rLnjGmCR3qqfhcmvd6kn
QbE/96MgXAZ4R2aboNtISHXorQbn2tqG2TuxJIKIuH28/iijOCbRfrYQcaWeRPZQaEeFQySWddcK
NnF4nRDJyVHoRvZP5TgQXVrPnvZhdBAme6b63g7LheOcY3QKKqcDvWHPtP9kHDDa29DeoE9TX1wI
PBiT4lJ2a2XCTQXPEIIIpy8pvc0LGyJ+He2C6aqXO23Ya6XA6kLHI0bg+BWr68r+1impSYdsZGgR
svCorrVoxSS3WwQxhZCt6TwlrVzaZBtRes5z5Ciq4uEjWuhKulLJVpQBI17Wuo1SuFoYLULKhDiI
PNHRqqYsPGo7w/wqUKXJpAkqfYWK0DrioB3Eh2q95eKZ8hGC/k1ov9ZAqMGNCA7VE2KlhPu+PBXS
3nFixg3k9auqJGmcQ+YCURbdfDekR1nVv0bYcgecYuPDMX5eFjF7PDjBV4wfq+uuBe6Wqf5nGzk1
FSrwZbJxDGmDXNYFMxVrn32U76JBX6maQ32Z/T0Suxp2tPkzOHd2i7n8uoUoqkWB0k0j96SQ7qb6
VnASZOZnU1AlCJln1EN3qkf6T/dypFp47FKKq9cu/FWVz36Y+GX+aF3vp7HxDLX1ovxd1rd1kpy1
iYNg+ClC3sOEGz9NXUc11qUtn0Mi7YFafkCqV3TctMm32h3C4ToMACIt6PS713xHHO4k/Riq/4Ty
Z0qz6zScejQCwGlJzvc4bLMezRfqpt9OPcnBXicop+A3xeeq+hNsztNRowaBxKxvuJHNu6b/qRFc
sWadqeuifO/reIWKZN+qGoMs0ush2LZO6aXUwZshXUs07gLinYwuZiSNi4EcJGK9tYikjSOdmGWj
CZ+wvMShpYZE3wmnoXzUAxIPpVin8l0fjqYy0UDsFgMHTZ+e9RAA1Vxsi5dbizG+CfqJUxm+SqfM
JvQWjurPqem/8hUJTbZ4BRGT6iad5WvYKW26uzKfEogfa+h/Q/kzSR/xWO1m2rRZnzMbYK+dwuT9
Chb4ChfK2BJ6jLtBmRZ5zJXTc3yF06si7fgRLw6CnaU88ziJjWZvJoLzcgCULT1mnopAPZroeML5
9JpHEDP9V4MVeHOgd4+wLq+XAcW0IfopShYfLcdrh508tDRVie3R1xVMFgzdcBwne9HrJ0s6KY3t
pZC41ZSwdCZkV0r8nn4d/BW0PiP9ZhnbsvJr+S3K2qfz/0/xFzHzMaC/dbKvgHi5JL19ZXb101bv
JkWXGqcW25/rXPurnL+KKqul7ivOTxROvX1Sk7OdrI1+mal/SdOjW7qPM9x59LB11ZMP4hxORreh
7WdrX0N16MN//WCs7WhjmY+GNF2rcP5qR7lRyf2EX+BvkhRCQKoxjrFN2wcVQJypXIkOtq++2UWS
RD6UZDdLo6afkpG0vmZXQAn/2eG1G069+ZOJtwYTWz69LLVEE6W8sJSXvc30ovEfixRuxwWiWJeZ
6QHrl0mSib8HkxgrNYh3VR6s44xXWj6U85cJib6ydnW+EfpjCG4wVhuEmIJbWrPEqps2drxlB5r5
hbURHvV8X4UkOfOX3fNmqZsmeM6YPsk+mvYqsaOfM7PEiM02IXwZaEgY9m+t/TPDWz+uu/ArScUq
Rwsm6LJU1Nt0/iAJiFcOZ3HQQ2xXZCfSex19V+1XxqACxjRy1fk1SvCa6uHyLf2WWK3VnlP21hWM
avH11+1fzaWl1vm+5rNXDRMfpj8w8WVte/lgVVeDf3KUbkBkeBp+255AgoJxpC/q5q0RlZdSCkpi
8ulZXg2jhE9n9IL5bbYjv3rJ5qJzn6XomLCkEkpBCbGbP0fM7swDYIevFPKtp+9iVvfxRShL0o1a
ndOYHqmsk6HTQNAxJ/FhsmSbJTzLzIZQuYzT2yvIZ3HWNaqNSaitLzPzMCD5Ii04Ic48J1iK++iT
qqrLYBdT9ZNnRnR3adXTnCZ1pHvG+W3OH1Vf46CySSZoPiqRbxMadXPsOWF4HIiHUhrJcY+ISZwi
5YDPhRhKWk4jNiX5Ho2nKf6FwEPfpNnk1W8ZsEBhN4jhas8O2C3CpCUnhivJq2nkZEFtWCmJW9ZM
J/Xcp41Gzj6tx+wZGOFSnUNaHacQ8JxO3bdoz00fr+xyI9NQm0z6yszxMEhQN5k/OKteP48F8ZbF
aF7fLRTtX8ERwiFmyBdJ+1K06OUc8+VgE1Ha4gSPezAnBEfzS+TEWFXXUJvG2B0Vp1pN8Gj6fVwt
8lf7Us1WuWQtRPwhKOnTDihHInTDXNk144Hf2J891dnNOf2D0O1aZEYjMTnP8cRPZ+PlDiS/SL6S
4i0sn2OBytrRPIU/22ag6VWf/FGS77lI8IDRGLTaPdXhVUiIYUmcpXNMUZTswyzeAVC42rzSq7ep
+ibkPlgTkrL0B6Yqk6s0OTknjRlGLcpv5SpFlJRN+T2Y7g6nRMjcmFT3S8VqbkP/XUzJp7CG3avF
VDMvQEGLEOk4VdEmUzbZ8BHLFbNBspekuq/njAIlFztpSNTvVi+WSvUc7J2DZZLNr0VWH6dkcDur
PJlJvUClTAFTbE12N6ZKWbX9bW6mvezsGEjyhvKWqG/BKLw5e+RJ4kvTz2hvivlb6UaOnrWjPYSK
nA6H+BBn68SZvQYR2qu+Bi5gKdoOo2SET7FamLO5GZgsq8XwnefKyuR6L3tjUbNEmvfRWU4PzOOt
y5ekWRH/jLI9KLW+qdJmn5OhI09YlgLvLtFpZ3hp+ahTzsoYyV8ve1m/suXopxy0XZql11zq4AJz
6ZPKFGiMk3uVPGmd82MJ68uy3tPp004/+P/qprXZXixrGXRHXTtX+edrLkZHF+bQQTAYQ0niwh3L
ZoENdaaYzXKqm1vfcrsz9QFwLErEhAaBCGEPB8TAuFSnjaIeLJVxrE51RR/4OTMoSf4dRJQ2ZAC3
DWV4c1VW49KMtiHNvqgL/IT9ace6tjTGdAebc7h/FTqrqaAGQq7fmbTraC3Ks5fG7aqfnvCU6Mu1
94HGTDkJnhgmil6vBpKRsF7GQuFuQ3lKkw2JMVMzSN0ZP4NGtg773RBNC1nJvJKJ1GI+zc2z5Y9R
Iu455sp6DoR+/gJZiYNOcAl82PIlcZ6RjpmZ1hZvj51DyOP+sJTe16W9aPad+dERy/Fjr2VuDjMn
/ZgVtHdU3mfZV0rGZ5VyAd7tgEbEMykpmAPDoa8TJnO8kRp8RDmuHbEKL9Pup24jVzaXkuN48yjW
NWdLXjwZffJtQ7oL58EAjlQizh3v8aj4dkx3iHJ9hM2nMJuNbUoLtV0x0r3tcQYSUKAM9QfKpYKc
QWRHTf4J+7920vyxS9cyPsfIOoYiRwT8LinxxpQZTEjXCiZCRcmpEZkUNj/0Sf/O6+9RPBKCwppq
g9y9bud4mdFmMTJoWkpz4EluY4QviGEbSgB9F2zUdFPb7zHsUlq+Abij19Jss5FTLguaEVXS+1Ir
yCXwiTLwZ48ljflfNrG347it0xNjNVpjLqLqIAzcoAY5oS6/6y3DTP9xdF67kRtBFP0iAszhdUhO
zhrFF0IjaZkzm+nrfWjACwMG1qudIburbp17KynptsBkQwS/WuUnYq7eRaO7yO8t4z/J2g79NtGT
cxHaHy2zp4GtjMswfuhZY7gFXYiGmxnZiDtbQJyN4qC1wr4ELQqvpK/S0UDn4vOv+7OWsWyX9Yk6
G7x18KIBJYxUZW+y27WROjslDY7jsnseDkfN/gL7dY7p+7I3DdgzsrxlOy3flVtWn5bxoY4Pmp4a
dXo8W9omGttVVT+a7KWcQV7NwcsTyqIlhyj3mWrZ3WFK1LWgi2zbJ2hOHO+7CPetK3XfUSygWH5i
cRy0I8lwfM/uonH0VeESzuMV4t2x2HN8KqtjNL/XxnuA8jZGyXqe6CJJGiylCAUIdZ/PNG43ohK7
CaYhsp4Td0bNDZn9myqS4vXtslI4aL8kmzWA25m9zcMS0G+CV9nGKYf2MGJrlUwvvUBH4VCfYH3D
G4n3rgS7aqClOSoAlN5u7EBaSdwH5Oas1PSzV9/r5kdPzLVwDiFMtfIbprtFCjazRzfnCAU3u3zP
46easXzZgLL7V3KxIwToObmbvVf3zFrZ8Dgqr7HxtayDjOJdxZQfHE8F7ZMR8ZKPqjCQz0tPGMcp
NFZVc53ajyGb11l1dyASipQ2lN2+HH60409Hmv2OEWkNGki3NkL1JUfF9OJyk7WHoGWCfsjhvKP5
jqqSV6+ZsyO8ZbWEWats6LSrv5gOps9B067NwB7l9jlM+4xtkKmy1jOKt73T7kT1qlQPGYTA2Y1a
5ibZaxKgzODoNnh/2EHBd52mbKiEQ/2q1VtYLVWZCXB0CDtQb0bqDMYiBoGh/JWn2SHLL10bseyW
bZhpw7HEz9P9a9U1vTmPx4VqZlUV3ozmXhGqPu86QQ8TdOugazwlKplyaHs+BNhS/dEO52o4BLKM
wsojqP3FyWVm/qhKh1r6XpoATryge1s6dFKzTO3VpmYdprceObycTmbylMMMBpZtoeWNfRpjPJ31
BB4fgaAA5TXBZnqm1NKLXJ0sae9Yj3p+HfrQZ/ZOu7wpW9Zbls8YrEYOvrXyFDst7+ImtvmbW1DJ
ORtJFWNjwA2bB2dC2ehXjfEcOYZ7W/djOfXs7rfr1mx5Zx3spk2uUnhPKO1FfNBQAHROj5CttMCg
7Utbf2TagYmW3+fPYXifAi+a0104/4zTl4m4OkQdw/J93LJ4lf9SJqskR5FEsKDadKN5a0+PBtgQ
b5orapLkoFeRPyH1Nkny3Q8wtzKpvjSrCeJU0mws7Q1GIFdOag1svRmlYxbCPmoJe2tNl8HK2CCA
BcfGOSvjTwryHFa/adQgYKCbMhIc1desfnXKX0MGNFwP9Ohh+mYah7Td18GbxGBcQj8zUbjaNtgk
2nyMq9eCzbUGmleqbYoORbR9UzJM/JQjNnAfnVbAilFneBJQw/23t+nM2SbvCviTaNhF1b8U7c80
552dvmYR43LEKTmm+HCo+Y3BK1Um6Vnt9xIwSPJQkE9ixiYFSjzq6dhd9YTJs3l0qInr9DfvGBFC
GhfNL9TCKtCsFUZIL2L5ahE+yuizLvt1zDrwTGLNqnkhrZxynSYsfdRtcv+fTKCZGUzwomDXWJOn
ttZ64Eo1h6s8JScxfuR9DdLJbTlfrOzalQwrni3aqs3MkfBCK/8tNVb5ntsB/Dq+9cFuBhmZQQWR
GMAgViaCa++p8lHqmMK0/5qs4du5GdKnXqDg0zN1Tru1w2QTGVT1dFNNxCUvbtmg+jXLqJ1DoPF0
2hrrf8sDHmAog88+/ZybYdeMj34AyBehv/w7wkQRQpyieAwgcqFFdGSw7Zql6WMYAfj1I+hLwvjo
QA4NOeMUHo0of+HULHR5V0u/evFZO/PVKf9Z5U9CuKHJuwBXTqeEI0e23aEu6fsiFGJy5YNjm6Gp
T4JO9XPU6QPUj5mXK4h/WqTjVmw081hWl7gIXRN7qmHcTLNl/sBMWI9Y9vzqhC+iI+0jOyaAhj1W
G1N2ZYVJpS5vJ4VoAkaUG9X+KAStGL/mqlwnzBTwTMjYWPSdGL5xXvB7lOPMGV0aL/NwrIdPpp8r
g366rOw1Au2CV+J1XBW1hI0JECGLmPYWh0QSZyet2RIKcuUgklbMQGRtL/J/GcBfGp7DUdv3E5wX
3gTTcINltshZqN9L9TczOBi50PLJ+JIoZxs2NNtcvIbFnKbC4vUm6n0SPHMEr7S64M05RkbqqzSO
Cok9LSd7SE0adYlvyMIrYK70Yq30ezwELF0ws12kot5Hqafrb03/N5WHOLXgQRE3vdQ4K853M35F
VboRHH8Q4BTS6b0bdF/HajKyCFrNNbcr2e1Dwhtd6Fmo6qaNKCv4CNMfnZG1Pdxa4IYm8DRjOCpl
x8CDhdy86ObIybhL43sdlm6i2L6gyC9GdSczSe+GH4BZ6Cl2UheX2lRAKe8mczwDQbKzzgrBZ2rT
+JotfDWE0Xeae+a8a5ngVplcLR29WFU8mRGMavJ2mbHfakzRJyXxylylJR3ociJWSjOP15qbnFwh
TldhuVG4V+XmT9CMeXpLdZmPe8F8TOkEsxmO8npM6THq6hx19rrPTIzr52HpIoGD7Mg1LVgybnU7
3fd8EVXTXJ1mxAaFSh32e0V/y9ATi0nlZv1g5zEU5EcjMrep31VBTdJHK4IDbhob0YPxU7Da3UCA
UpENi76kyd6yLtk0nzNVjZN8Jmn+YfbhZkAJEL+1fgugR8Q2jA9zpn+hYHopu8VVOVkn3A+zJl4n
Kir7nI57efpeHnXBCMmZ9nG0k9ujEbzZ40OhNkqXO4izsavZ9k7ZEOBNK5E+FAeYe9wtYnIiXcLw
0x5OWSY8q31U4ScA21D8D7wVlbrLqCVrHTNZLhFPtrgdHnWGbYqJXFRu5P5jHCCoA7gG7WBZwPRM
NMWfaiMbJs8BQWKWGt6DxI0Zl3WU1mBRmykjXGnINoP4KaQPjWX0WZC5WbOJpU3b40q5KPVJTY7s
4XI7Xh4NWXpIlHVin+LxF/AhVpHxN7Kxpg5lEtXQFEa0WUUlc8NQEKKzMLpXSYhrmLdnkqcO9cXm
U4r0dyd9t2vxSOq9HD8UiHV2FzK4uhnMI+QUkG3RoY5xKZ75OPiGDm8GetF17Ou07xZ/ca3aBfmh
QfqunAttNuagd5q5NYuZ/BauaRHPg1vWBm5jbgz9N2DIyZSfnfLVOLmyvHFk35mDTYTE5iScGf3V
CsotcKINQ6CWpwq7TK3vx//Xq2ONwvJiONznm7ndJsDQ4bqNB1Lif6yGNfZrqRYAwzlKM9Bz+pk1
5V5BORx2NrOxDBWOYXuf5bih3uVy34+HYpCJUKLJA/lH30uXuQneA9WqfkU9+tYQHfvaoZs/sGxd
y755tIIaFa34KcubJWOJydelgzzLqVDI0o6F10yVG94xMWxn3bzaXDd61XuxoZ3tEsoVZ2rxbdq0
9ng9SdEIe2KnOSBpICfnCHNRz8cEb0CzF9WWiFP6iIl5BeYX0FGFe8FWpM08doeinKh+6k2mll+9
tZYz2jxICjrjPMALurTvfamgBfASQ2fF+V1ybrJ069KHukyDrkUncNWkdzsbLw7qRrKtk4MWjqsR
GncGJ2UWymQ+J9UlLoxVHh76YluAClXqcTQO5CosxtBFVl9P2qHjshSkIhXSNgvYf1vxEU/f8FX1
eFOxqjTZCVQKj5Knl1u9Q85SahfXkh/2t0ZaVLi9FW5j85cFEG6Ify4/J8ktr48qaMyAzi/1CBsV
aUgvGj+YlNf8OYcBmbSdzmqsrxOOm6a85tM/O/xWDJbuoD46KkOorWKC3ehu71zbOF+3wa5oWEv1
3Yu/pgDCVIttyafkdBvZ4riKg/Xy0mb5txrhgtwXCuM91sY2rFylxAu/sE+6Vi6v4uyDg7gxHg6P
2eguD48TERB+isyrYnmySZuomowQSZTi09GdP8v4lpl6jZJE1YIKLr2J3vJqM+RPI/68bLxEbJvk
w4K1NnEYVRMOpaOiQl3nX1RmblnAXTB9RhSN+PytkBppWpUMBhr7dZiOwj72ku6a8pchzkqNiTD5
HEXN7ZGvNO0qmwtnjcwr6C2D9zEvXSt5dCwFq5VmGzPzcDin0MW8MKhxVFwTmr2ZrWrByPV3cRjs
GK8o35mCmXnnlKekvmu4eaT6W8K1aGAHS+e7HmwMY+0EB0ehYZAQ3Kd7DaoUgeo7CK5O/FANv0Dq
NcEX4wd/tza9WP0ZmhiB6zywLAmpDJmpwU18LqurVr3EKK+BY7jLvzWIjXQxwgg/ZOgkdaprcAsN
6btin63ia9T/QhbY8pbJAVQg3krgKaPGZyKm147s5jIm6jgaNob0WirYATradPlfOCQnNQ82baf6
ivzZyRm9yUfafxbRMQv+5dVRBNfCuI7zq1avNYQsbfC17jjO8qpOC5AI2y+QR0QBIs7cuBi+o/S3
QkCZUn5YyVirMMwzFX7Mg+RgmRhfRbiX9YuT/7M1xhqQkpW2KyCjUjrwYF4XyewmKFSAagYvyaAi
2ij/Okv1ufxWKhkwOWh46fxV4qklDgOm69B8qAPiMVQTmQZaafvlhFOPsi1lqJLP3Jt4DwMeMPSo
UMVLusd6c9AYMNU5Z6mk8XXiVToM07vs3Ku4WQXyX4IR0jF/7PKSJRTrM1J56xWhvhb5sKGO8ntu
TWN6jjEOWsfa0Kb7RgUiEmeXPOpWdYPpm2MomUq2c9GcBeYx0WKvYWiFSriK8eMyF8qyD036VBWa
uuQKjRon1xgVxwr9TrJcesPVXH6I/NLk9SozjhEnqpZOzEcvGYaEuHLWWnJWjJIiefTl7q92kpVZ
+kX7F7JjRmKwVA6HuAhuCURG1/sjhS8RJC4MLcr1hOSikLadLdVeyzUTYyhwaLqmCa4uOdai37bS
FjP/yggHWLNDQfL7uK3KzZzMKHsUt8Uxs196wKE22NKHh+0utg5yhv4FHq5KwS7V1qqO3Jp1btPt
JP1pll+JckZNY2rwbyHk81q8KQnmzmphUw5mU1NEMxFf5I+uxEAlJDQk9V3TvsziL6hRhburgudP
QdWQsNdQJpbzLq/ubWu4VnVrNYSQ4Nq2CojHC8TWqlcORnHI1N9cVnbcw8No8brlVDHMRnoSE4L9
iD+prryYhX0KoWRZV59C0/Jtlmj0sewJhx601F0pkfxZsehqZb/QLqJ8aVpGwy3miGytmPbRNOmn
1nN4t+t3wZCWAKxVBrCmhM8eKRPRESIaFcumZ5GoCJNVK11kJqkDJWhgb3PknLHCnMtIoenWZuHr
ReqySw2bwSrlsW6HVz2rXXYQcD+GL2mLrSl7SvK/WLpH8UYDlS1yvww3Up26HTh8qlwUHPfF3sq/
Chwg3RvKb1elB0V5KZmWY2jaKLbjFklxDQZzlw7mxlkQ9uQ9qz2DckE3Pku66FYgnEr92Vm6GmQl
02g3CoKWVZ0L/WsSjDuZEOhfwcxPtzXzlKLrS6OMDtRHYoKDdXtVAIttTWtd0d4AV9CybysTBwSv
dSRo0tuO9+7RdWLXNZzf1PqNQX5BsyY8fcSCXOGoV+U/NfnoRs8ChrXQV6fZuKsgF7lprhz9jHnI
H4Pem4yLIQmvGS6qGvKk89xDnqtv9rw3xDYaj6P06JmumfK1YdZRz5eo2EQ9erqGNId1dxh9klWI
aLi06QRDlHmxUHy8HntDoduhAh0R4FldWlY8Q8S4ztVvgB476tQGN73h7toU4WXUdp3lqvK/LLvg
2l+m2LSkoN7RIu+tEtvZ1oztmuQqIPLi9kckj7F8sWmpFQUzRlsyf2dKMyV7pxrWs9JvVYD4VODD
rktXSc5t+DSyTVzsBlquKL1N9odiMirBMRngH2VO1KoUImJVa7cxwu3MLCyEHJ/guweKZ8Atq9hg
Bgi13s2QC4rKeOtwfqt65GvC2mXg6wsHYZiof5Evh/salJnIXxJ/eT5kL53g9z+t9E9Y14RNkl3O
YHDLXDieP3L1YgQvIwJQP5+afPFb3KOFBjTzQy3UnZQ9G7RK22jQMZYMymX8dIfhof8GhZ1siNxX
lOoSGG5uMVa9NArvQYh1FcnGjqp1i4heKl9dY+Bn6V5kiaSMvL6ktbrDeXuQ5nHdhgCTufFWmcEm
TSLXgp4OFbDoz9F8msPZ6DZ68dT1K9fGTxWFbt4RZfuh03Ya+t0Z77QFmvpu6u1ZayqXlZw0Gmu1
5VOw1pYGA75t5I8+1nnQ5FXFd2brgBtxtzLyRS0bqcJz6oHam0dIE6aBiW37QTJhE9G8vGSYoCzo
NlXXpRjOev1Qx1uXvE7mXkZC7ioH1zfFNqVpg69rTF9E9uilD7tvVm0fbIoJSq5+q6p9324jsGMU
YG2+GPObKe3BsizeDZ1eQOlpG96K4NCLj6QGOVH+OX27AewI9XciOyLtLUh+jZREF3zY//cRhZs2
RAI4ftBeHf1fAWXXqipTmQv9JYVq5A4BoRHTZ6AfTfWchpc6wRKccsPKvwmj9bjSt6qd494Fp6dy
SNVt1rywjoM64iYB4rQ1iGTU+Q0MoHIYSWbpyofdvieh5Ntj9GWPgd9k2oeAYBUNHeM8UERWVnLT
S8vydHDwkc1mTlO+qB0/Wpoi9zSJdSGK98WuFnIsLPdzEr018ORNVHwTQflPd0awggj9jzkJlTG6
04lYCJJmAXGjgQpnhOYchuEja4prM7demc6PXqMyyZXgywkD/hDN2pYmieSyUb81dMYLvATVJCv4
fAJfmXjsZpF4CtpV4vT+NIovkWvPprEPcjrc5RlSiFvOD4dxnYXmQbB3J0uNVduqvj4DzNlor+/t
4gXgGmz0L0m7OT0aLBUP6YpcyRdD28f8n8uNpW4kPWH09Ez6X9mU1g1zqqm3LlxAbOh8rUf0jppg
j6X0kKZPQx9pIMAf562lHjQUBC5+h+jXwfbi4TMz3gt5K2Gz0w1OnM7N+a3zjtAaS/JDipM+O4bw
pZbqmeDlpQSjINypNB999aFjJEbkVXl25+xTMz81Sb/3DHtnXbsTntPXJeMV29dy6SMuFhiYEBrd
3jbGOR2OXbrNgwWwqLbRpLmJSSZfptOINBXmLmKHlEhnDmZSQTFtIATHYQ7Qxxj6lFsl0yko0jmB
bMvJsUlF9NpPFz1gDtz37wPyoNZZu7YujxOVpRaA5upoI3N5EVmwHU1FPnVRYeGYr5iP1I5rM15w
ZXqLmnIPzYIUamHcpYmx7XZMtw2tydS/S+NbI72Vzd2yfU4YRp3Gaepx4CvlvsyWeSh1n2hn8H9U
iTV5Fpz9nHWdQecdQpvkEmCwNMOmsK+ZFYrtvI6H/CxZ9ieSgm0kPiRluDgrD3J8njXcRWeDJjMZ
znGI2zgxgS0OhXWwBvvRN4nw4Ci8BviLRQA3JdDPVsdq0XNTQs6Y5zZqv8sAc0PbStx5GJPibWpt
E2rTmOLC0rR7nOQELtWrUHpNW7/M2P3iS1C7qn4rghmLCLREdsYyQMXR8dea0tYLUd+b6pArMvfL
X6KhMxhFK91bKGDDBIvo6xxJgh08LckQdhADHUl7yqdz5ATnlkmwPDXsAKKokxGbX0TFGyIARGyi
qxDokSfKYyf7Y/0iUdbLreELLdso4t8ghAPqRoMWEf/anbVcvs6LKVaLTrLElJm4h5mUfTAAXDWL
26z6iRm9RlBAs7WfzMwro7cgUxmuMolXekqfdHZeSqN94c92eaCIMf3o2T0XGeExIUXGMUM/pZi0
hpicghRrANDq8JOSXmI3PymPVlUTQNRm3OTETdWbxjT9zrH8KCtcHnk30uFtOt0AvGFIV1nKdqqq
S4mYOmndoZQjFODFxjvO+9n+KUb7LYZ/sQbuaVWbXGrmR5+EB73BRh8ORyJwyuJTyk5a7LPyuhnT
FZObVqGqXivlUYXyGtCYxm5P9TuogSs5fyUJD6lGfgx89piubc3vmtNonNIAS4k/17slZmgaP+Xi
aucXmyvWPpvjuXTOba5caus11ZqDpRzL+jja35Gy58nwG6pVfYEx2IbdEmZDhsA0nhNjSw1Zlm96
zrvQln+9/d3Jn8PMbal8K8g/g87kq/6SdbZ4d7VngRWwati1h2Qt2m+czXW+nVkBojskCnRuJb+1
tNz1PFyxRU75vhlezCLkXoUoIWGx07udioFWkNQwD/o9KcxDqvLNp8q5c+TXQGPiYjA/AwsG8FMy
FNGPRrpZCHrVCyBgXjbU4vEzC26KujjITrF8t5xts7i4xgaMmzOiVj0nU39IWEF1vVbttSfaqV4W
nBFUkSgfaHDcJR8RsEhlnAX/VPVF0XL+4vhziOaU23WWM0jUE1+MGUkNffVlZ+TbEesmx4Y3InEm
MzIBqc+FTe4TYhp/RAa3gqC2aUEh7C9htNB3l6o/jrDAHQdDETu/lbg7gQWp9VfiOFusitCQg5Z6
oeogRYNzzP1SBe6LBBqhMP7UtiABh3aenrNGUoVHQFNixrKX0l0RHgSvO06PnNpYPSZwWbOqfTuU
iSPZaDwP2i1hKzOUo0lCDKpfP/SbEOIlTF+ilvkDuE/4Wi0iTE8QS3OqkBDV4VlUEQE+H5IFiC5f
SxILahH5MxMNBWCsLEkrEOE2j/alwIKbOls93bLrGkPGhPvbAEPsfEuY7pDVdytWz20zeVP+00Ym
6AhwR2/HZH686rODVw8UWWCcD47YD+f6uzfNQzJZ18wyD1L+NhPRMeXDelK1He/H2GteZPAwdGjn
tW/L1VnJm6tAg5tyTAaY0bOZEojp9qVMX8oBhHVydmpU7VpbW/dMtWIOJqUC1WSRGhMNzJcCP6ZA
9DprpGbN40zD8iiM6ahSAVrMe4XyoWXtuiqxAHSNhQeJRs5S7pWKk55pYMbTKmmSR4bRyhnLfa1/
qO1nUs97a2C8B+7ARmGouAzrSYgTlqiofnjtybFpR9kLx3+xJRO5Jp2qyDo1NKTOfIlpuJcxp9Op
eL44E+cCnEM9pPLNnAUlFKqSQsAQTqSoo4+ObnGBy1MgnSnPdro4Gm4NvWhIhrKfTd4cyGIyGunA
r1MAP0Gon98FtO+DumVF7crqdmGnrA2658GIL2bwTKqODDN4zzRzNaEQ4qRurRG2EON8EZB/haBu
WKQh1ZzUw0qtdksaCyElXj4erNA6KXZ8CdXZS/RubZFHN4KHZZV+GFLr0Rky7R6jQObCpej2gaWd
GinfVpU4tw7WwyJiCml5la1DH5xSdfKyiqHptCHcNBf7xuiRAgzMwho63LSpG9lGEMe422r1Vho2
lfPsEnk9pdmtn3TiL35JOndDKqDlOq9sFD0Ijx6py2gZeqrBujFG0k8EWMd2QXUr+egkIYgQ36s0
bVDq3zMLEXvwTMwrlT17aWmu0yZiwra3c+FPyj/ZpEoWOzRHiwqycCwImnEXN4exG17CSQZDXlIz
lL2sQfBJ8XlgSdjWrkfsiyjSJSkAxatFdrNJt8fJhY5EwtXwqOW3nvFVpD3zngyjAuPM0U72pbUj
mbFU9nVxVEiWiiIGbc6L2SMMfUrKKU0PozOQMPhn9AYwqEE07HuVrmPzKMnAv/MOAclBcc06AsKY
XGv9S5T/UFjDOO2jsiFtJ0dqNl12HDNZPo7KSZmBRjMuoy/DPplIJVO81+2J6B6mM+XniO+rtI51
0a2GzNLoLsiRkavrUL/n+ns/nxVp5DLBap4wL/pEBdKcmrnht62rrmUn916bPYdpf4C8X1Gu6Giu
k7pPVO7FsvtVqZaDaMnTnZsLBzrnEZjYpWaWadI9txEbj4Z0k404UGn5JpvinfdMZ9QeFxZ6/WUk
kI28nt0I6M7molJpjoH2k6Idae91+s7uAzBNK2eCfzSpB5RpODKejU3+D0EpXNlhgqfR3DO9sfHy
z5AALaYBR94RJug2aEhRFvB8wh+hsjBBjWhgZvQXC7KnzCAjKRurEPsRGpOw8YO3T5v5vXG2W+to
Nr9aDsLfrRLijUyJLPXmzRnPznRqphxArQT3w8QFFdoiA7TkTzkF9MNJGXEZMKqy8SBNLG1ya206
oYgychzWonmNsoNi8ZAG3OOLErZ4/PXvQntvp/UYcEUIGTGEID28zHHlVYbhVpCNcVy5Cder1Tmf
icS3WmXyYxl2DvZbym1MFAq160mZtiy4WtWmzafU36bsXa7u1nyT1K+IVnpUPzshIY1pe4sHTx+a
3cwL3wZg9NR7LTqfamMwYBrSZ1gf3+2keV3sjiRHev28lbqF/icIK9EoMi3EaJzFjfIhcHGp5UA5
jjLT6KvRDr0RtUMLvxfSxKLAcDJ5HTZbAjf7VCNzRCHM6xH344Ygz+1c4IVp5fMAiKXEv015tp0j
UXZI6EQU6s5F7+udzX3aFnt8hSERD/kp1B4KSkKICQZk0+/6GbKjir+bkk4ouHRkIUToMHih6PNj
qp/Gc5K7pHkdA+ky5y1LGcebw5FFZ3BttTtFP9H8UgAJxrVCthSJOaoNDFD5Jl1mbVIUYmbXRkTe
hyi/JTla08IEwB3gosy9bEyCoPguqWMst7Qc1I0kJOTI9AShWfGUEM9ObUJmo6r8UxDiHWVv2nBl
t15T9qh8XlyJF6lf2zCM1V6NCBb5K+R71JZejxxu0pFUtvG00H812fCz7t9iXB6az8rGU2hqbhN8
1QXJnxoONCYcUcjr3fi9neKW2KF++5J5MKXo07auPe9LTixNo/8R/skh5WDb6ZibltqtTV6zVF9l
2rjuu2ClA0DFRuJN87rWcI9LvqNRkX8G5lsVHsLwkPR/9sg17yOz1/VvSKBm3o5MWu5GzpnewlCJ
5IqxVCWDNtfPZsXbE41A1BsWcRF6d0+5kubmadO7FLSBo/GVjfwuJvQMB9x5alZZ9FLrJ0OH8/0M
Woh3S3Xz/KdXSTUUH7p0G3hX485xNWBiI5p9g+bRmanNVSbhUXYjcSw0XCV6FIQ91iHRKVfCNWUk
E35IOLDubhPnM5N8ZZQq++C6S8wpiFup9xkIuQzRGb5jZyVIgmFSn0EGp8NvIaq1TQM8Tt3KTIct
LvkJ21W5GRNpNRvMXmmEYJoZqpX4blHgMoJgn4azq9t/cQevwkhKS20kp2JPA7MOFQ1yHinBuXQQ
3ST/uCIpQaZ3RoLPVewtEcP6EYtSnCX7X5w/4AMinf9M6Era721D88IpIg/iPIEmduLoqCCP6es0
HoQOtr/rKWyyuF3nVrvWCC6ikiJpkdIzFIMnkq/ZYIRQvBc9QVI/PWdUSaZDM1g06392frMI4CTo
aciw1RoWDLPV7yxoj7HR/MD5EyYxJBapEN0+Jf5OOuhEfZgX8sEUVIgoJb31LxbdegnoJDnON3nl
c3Om7zt0jdjhn+la/YgkHhcV5ikgYr4dVfpLjCNUf6zs1eyzLhiq8PyMxtFC8SkxFFZM9GyKyFom
yRtTPM5JJaqvibKh4SJuDq5p5AOSbC/MhVcFDDWm13F8DQXO+dov1fdKfeb4Y6dpXDcj4Atmc2N8
7aASFEScYHLc0tmJ9A1TAHzBrbTgphcravDMJGSCztyitO0WGVLT36oClKz+E7q07Yx/VbU4Q7ze
ADYQGv3S0+Jn1JmjZc8RbCcrkRx5JLsGN639CAuVEpOZWP3TtjE41Kmu37t6grrbCOfdYSI1Z+TY
VO9zYDEx/mdUL5UgTsLc4hTXqlvdX6Gd22ErhZFLlmdZ+1nR8ZHFCc+IHye7HgJS6LsZUsC2b5W2
rwk3mRlgh8HW6j+y3qkgBtS9nSbbSiOXP24PrOtwS43UsezdIqRkcvq70ZUnSQWG0ybfTLXrMBCC
K79GhvI38EvTfvJW4CIDlZKOo168jWPAt9B0ltdHaUD12/3m83xrTe2fWS5XdsqNVCQbRmvfiSno
AgpG6cA2cSg9bTqoOZne68R5qDmjR9IuTO0/js5juXUlCaJfhAh4sxVBb0QjidTdIEQZoOFtw3z9
O3iLmYmZeVdXooDuqqzMU8mraacHT4grQh2vOAN/rdqh5DG3a2g7PFWnZnZV5GIDexfadE9INMRk
CLUdT3T0VWCkGa0CYFDHGNVetX27Gzvvw5wLa3yWRCCoStPuc8zOSn+dGqZeKexxlxla36ILmqsA
Asw8o7Wnr9x1933ZLXSQUc0kv2sZr+Ox0/1M/VHlzeUAcQmTMhKwoq0xJH88JJCCCtyNuZLu9Vi8
alb4V1lkRSCF1lxHTUQQcbS2Up/vjGA95ySMJvwSdN5TC8nFwPSMRzBRAIynBiqzCYENkkXIhEax
al9X+cuww/yfOkJnsqCLgtrp7QlYS7RxGUKWBqlr9W3qqV0xKGIKHJacSXSwAUX7cyousvyLirnY
0k8qP37bYYXMbwq+RrI2i6IpF7mBM9FmiFkzk2WjOV79B6tQFoOCGyT1jHAjTZg3TkvYDqz0xfH4
EEB98jNs2YB7jAwWKXOVReNEzQCCmjG5dMq9O+f85nGgWTNNLo2lRja2YkAzYbqLgn82sqczD9t5
ihdsSiPNUVOPNq353tqdSWim4mq7tHr57FL1qyuSmSn4I6fmpRHB0lQN5SUpukdqM8PIQsobzVnm
9TlBejawYeSYhG3rZyBoz1NLoFUsBusP9wEjjHnGgsWOsSuVAZ8s2FM+nIFju9VcRp5nB3O1AwEJ
O5mlWu8iROSYfgs3XpXaeNcJfFQqY2k79xtnuk5Z/WorHkaN8M9Ug49xvsPd0tfA+2WReem8AVJE
TIetLszwMnDqV8kNeYJ5h8cGULKljVgR3AAVUW4Sto42RvGnTN2HkkdLuNxY3jxKYe9BKAlfNGaX
1uqX0lLAbtv0ltXOoNxU+mllYnyw4C+jGcU71Rk/QxndSFA/M4HYbTs98EDmXUMUbfVw3OqQVtII
42vCYSZNgTt+XKdh7qeYLPSC8WctCSM7MSeKG8EmwDrIhBMhVHc34QB1tOqDaxBhkCHpY0ToXnlp
MgH3unWmJgeIhhapCZwJBbl6d0j9NsG6rpb/VMiOK0c45wJyU+GGCP+ky4pgbUNg7JDRW4BJKWrh
qjMY3VmO8R4ysU6Q7QeMlllC198Y+VOYxEdoa5UBu+EIQtST9msfYmUlNh/jEu9NIF6w/xo32aZx
dWpVAqDmhzveax6Ljgl+guuX7B/CVEaYxmEF04RXbQbzRurKTSgSemlSKtlIOS6Le4Ou/FOy6bfl
oE5V1PMJ6lVfrZkgYPChLI/FtJTA7EOK7oiLOhw6DhmNYQ4VRn0ula0F4P7lf487T3O3BZHni2BL
EpmpqD0fNOHG6mgPA45lRGBrHerZEifA6B0R5Bna7KL0LMSIGehWOLidx6VhJC+CUSAPthjlKR58
dlxvFMtZ2pK8jfiyAUUb5oZ9OphwkRJ9h0KgVcVR12gAI5VZRFTewzY/tSBgRKl+iSFdeEAcUgLj
GX2oaMYNTdfNCa0P3cGGi3ddaWOOkGMVvgZEg910mer9xrE0Qt0N4ZmJIbviPB2Lt3eyGcYgM0tj
Lb2NleNg41/K7H6onOIdwPdm8ObL+E/NJzwL+q4OLB63mChGVhW7fKwPqsXnS91G9B4PyTdtySaz
GGfBfSNwZ1eUGai5qso2BChS5fyx3GwgavOPOr6NFiZPDJxJkK4DrVx7goh+5+CkPwjoChaiFstZ
FhGNe67q/9q+pkXJQW61LSY6LxC+rVqhH8C1QofsIFcQDMzyiDXyZEc7LFIWwyZZXAuPns7gbdfQ
1QwmN2GPGRuGc+M7GHJoLZap+2MGWMQCcM4QQXOMVYxQbFvby4IIefK0tW3eW/5suKTtpsUiO9Hd
c+tH9Lu6jPxZpJ1Tb+XDFTyyJkKJqR07YeML0sXsBkRG9BVx0WfSuZb9ukbjd4hi1TqH1RB2Z9dR
NtoIhgVL9oZhTUiI0szwgeiov7csuSTA6LLhu7KinTKcu6J8ZuZwCXqHucAhL3Ds90TraLdQCwIq
1KzHH8fXtjommU+FUX8/tsusSVd22R96Pd4OGoGvLIfGGVrURRFhjWnpQLNR1GXqQQDdksHU2g2y
qBps+F+Sdpvjx5iNKUo5dWCtdVBrh2wsfJWBaauc5aSvjclaFgRsjIlgYgnNFEoB3kNmi0gYWrgr
DGPdm+NqBO1A+ZUFHnnIj4iwuV2c85DYxiaTyq6sjOdQhSuzT5aJJB/Dhi4bT0BXcWJPyYLCs4pG
3KbWwnOoFogMNFVw6InXWeCV2QyySJ1hrUvc6/1bS/vfzi+CADoBPaSnDiVQNkAmc4u3KQNBLfWD
KX+ziXmX+8HhJ8z0JmcjP7m5TuVCFo27Smzc2fpFCxkiQTgbYBDqAUr6shx3RYYU4WqryqqWkw4j
dCJ1i5FQkKIL/jpqBaVxecJqgmDdixJYvgfLxwJu4jAMzSnjOShczIXBQsK24evH0IlymuSaPN5d
6uOL5biHsopmyeRd8/A51/cIt8IUPIvuH+O7JthH+mP2QnoopkSzGEIgPfWgucKn6anKYjBpB2KT
P7b1GuwTKFSwRPY6xMTWunUQw3Lr4oqFitI7c4Ri1EkH0XbZZTQLCgjQJTSuYhgw9Zs4pcy95WKj
2WDS170T1zneSQJIcXnqBQdUhOOmSZdeeK9o853oEjEIbik7ic3nOvMRd7i7vbhUGNpnhqSWe0gK
+NjZtAFEwiKnEXb7WgOhyfsRMbchsaGtFPsItL6t9jH/XRHbwdlG1p2yE253OcIJgm2lw7DRjnV3
Jr0fapj99K20GZ6DEgXEE9tzNP2r6txNkT1zJkLsW+FJ+QxqTjEfVTQitWTzm9Bw79gvBuSKpql9
pGYL0Qm8GBGMhW1QmEUtzTZ+Ldg0JJsPnRP+REX74upi2cNrFo61iYhx926+hWroditTrVZi6Hkg
37Gd2/ChGtypZv2YSgKNn5OyT/vyXBgHNT4p493Wy2UEmoABQm3yGKYMANkuMeC7gaYQ9YuCtkQr
PmtH/yhiS/oqYdbECGfHCr09hZUGfKDQVjYDmMpjl0WPtxkXVGVMm6Z0vjWFaAC2WaPyR2Wv2fsi
bpayPNVIHMBFgOlag/qO/eElVQ3fm4tBYwlme08Oe0W9vRagujQt3TtSXyZhwssZwdmRNHrehFiY
uMjqo6Wgl12yAH+WQVEm3GdbQFwqk3STmFsZnAC3LKT+NbrMpXAPvimmN61je923Chquuwv6ERec
+c6QYSnxH7iUVqwmMYEANTHCifJPmYCfinuF/TBmRG6Kfxad6jod2XZpEqRjYrErTLkImDCUmvaa
d8rB1kp8PMSSbHEawSjHiN0ZVrmx+onpfiImXoEN0Ucb3lpyyKYmqEyD08AmHHTOEIkeF9ZUny3t
rbG702A82t64RUl4aLz4XoZHoZCUm5EcTHhNlcOmg+oJl9B9GsUc0JNPI8cwoS4Jc2oSPg4fbh1W
L7IzF2zYPjlTtQ952ZGT9nWtP3WyMHk/bVX+4qS4xon3b0TQfLNBRRVVxqw+wl7e7jO7uhgwZ9L8
0OBkS818OUXhzQ1w3IC0XOWQZZyzYbDZRkTLnmUxGmrJzlZ5NUM8s+varObnqoM5oUfbuI1XDKRv
ZZgQqhhNZt0e/KsubfcBZtvNEOGpM1iHQNeoj79u4Oa+muZ/4wyTsT0SBoNHK8HCmL+WtZ4FUrbR
rxAVh39qidNECQUC1CAVxESWjXgHtScHlRuWd87mf4tMnc0HZoe7KhWYV5l5Py2TOaWZtt572gbh
R17E6hwVQmDhtNky0ohXQsWVXk1kBdXR4u0vRfeB01HDnu6BTsTfVhXmCpctWqlaG9sJH7QDIalt
Lx4gqia/Z7EB4QBSt/1vFJ/sGnqx3Rr+DsECdHlkk7TAasVvMjHlsiYxkJTHPt220yasxTZCxU54
hLc1zEvVHfyaeEUxjQeJ78ANQ8aswDWRS5Me0b1VJl9U7mIC/yVs0JLDwElR711N2zoUQIpTHkob
KkIkGOe7tNxtolMWOfHCCd1Vj9CYadp3xbB8YWRU2mFc3SxjfI3QOyLHuSY0fSLtzyVv7chWoEjN
/CzjOGQ/Tcr7OgakcFklVOE696y9FkDmjNYemxzM5mFCWHFAwmmq6gcxrhp+qQZzcY1QaZVEv3WF
LqxPyxg/WtmX21EAc9dY9wvDK1e+7HligkNTJ1ILvY80FPUfjxr1ivyUPQDjBI/b8FaZznY0Hwmj
zNi8KlNyCjJuJFdHt5xzGLlPFP6l9kAFYdumc3MY6sUuDgjqKRB/A6pH+WbN8J8JMjRbh3TUqwCI
X+w9isj+CughB1Yr+E1B2ELHDjVUV08zX8MKsBt/rvCSp+D7mgYaCQafWMQdvGjaukoflSRjsfcc
xTfccB8RYei88KSY0yLT/tnNOcmuMxhCjtS+Il1ZsALS/NWmFkhqbS2VXyn/Ap2ZV38hG08xpe4A
FCQ3z5gQrbJHC35k9GZ/rASqSix9QOo3Zj12+KUpiVwSVLLBJFZwZ7FRHWgvZb8mrEOTHXW7dQBP
BBdRq74swkViiyOWBKLHmbdhZoJW4DgfIiA5XxZkOiBBVViklBk1p1IFh+acWl2HIcpxlbPWj7II
wBRCaFfm+2EgeGqATvOKvdTKpRHChDH5neCE7tYWs/P0qJQ/keS7R0WOi+ClRrBbNGjieZ6dSlvv
F1AWsuBUYMIf9uZwkGxiNED/xaRoJymJNX/F7OVwtH6tGr8N0C3ULsxS+IXkvgOhEsxDIfxb9Ek1
TZ2RNcdx0jdj1exmHAI9LGIvk4yaWA2s3wiP/xiLw8TsU9PZiXfW+fJR+sdmcIAov05KsThsVJu5
X88TWgZ3vblq8YelsscD93glfgfxrtbkVBS/zkdsiuMyYJzgMSxI39SBNRkCA23xWk0PQcUNTAdu
wQbFcGmAgEp/leS3D8hYY4tf63aHsl4QlGG6YsZrTQFXNDE/bBcBs00EB7ATzQwLYvGFuLVpSEqE
7Q3E4KtE0ud/lSHnEf9EDT2h1sq9KQq/kXgLrt147aJ1qW+CGrf8e6yx7G45tdw6KaEzgILOWy4+
YkBfBuFUD0TRUEUsS/hw3J95Os8ctA0vtcv/n51b+4PEUghnlyw/ZikVG1kQkZvOWaiAG0rKTW4d
UjRYlceMOFuYvFfRu8cSk5Zsng2Tt5b4eyqiGDUgNCZkpHfDkvmlnImrpvYjrX5dy4UTlO/DrGZb
l0Zce0GGUEPMtRQ+Y0k5q0DdcGmJpLd3wzfVYFoLYpmRpdfa22rUV+moCLZ5mk+njj8F05KmUH+z
HBkD8VmxUhYVRrdJjUffDJkR0RHY7ifw6M04kSZ3EYrH0Xc4l4ck4updm+O0VIH3awbpfo1DElxO
QcS8oHQZHHvRzpUivTkV3t5MRvYkpBtYh5vEnRtXDxMFSisXXI+GVlTBezpxNbtxexcCYAQfDtDx
zmRMRW6Rs4nIuL6vZhSfdm3dU6dSKcs2WdcQKlQoHFA2M6QbFnQAryxWIfW5eWzbk2QqMjHFabFA
mXA1d9zcxPgOArS4eU8lyHll44lrIo8j4bF5dY8UyoLVCq9Wq7zaItubfE01f1Y5S1lgGWJzQwcV
FwfApRB/E1Km4wZ+TX7IBgZhAgJAzez6DDcHiuGgbfl0Xyyww56TYcGjFubtY/JSezkmrZBAooJe
AtzYDuTGa9Y6tY+F+1yKt4b5aa08aETh6uB/Ly3Y7QEww7+q+FU71hc2OxHjmDP1cweNo1CeocjQ
SdN8XeXpTkF652ZbEf7ELfLncb3W/CoVS4WM8tCxa0zRrUk6P8RWRjhik5RYukawmOi8PQMFnamQ
YoJU/5i6c4vFzmNDSQkb+igCZkal5BlzlrIG6a39mRoPOMiSpNmOGR3+lPrZBAbIeuvwQSWMOrX2
orCIFX/RQh1HbNVfUfuO6/zFZD1cZf6mDsX0nLTTfzwVaS68qNgn7ONYONTO9rosxnfPZnOhnmPr
CzHlR0h82LWgffPGaUDSFK8FAil2mtF9D5NRcouyyAa9N61fA7D77tKj2q8Rsqsq56fA3Vdiq0wT
P+IOkTx4EcaWBitME3+107Mfvh3e7hyosi1YdENKyTLWahj4xbw/ajho7EfUx31j9osGbrDrVOcg
a74C8jsadrwAOt48dlLTVx0pqIn+dOsxecStD5XNxkzMUUo8faUgp10qY25px2YBp6zoooB+odjK
oWAPVHmuWvuYh/q27sjFkULoWOwelnLD5GgztR9p9SAP7DHdCvdTTKKF4KqHTSFYNvXRokAdW2zh
bfPQgvQAWRP55icxjKORpu+hMq0UQ3stifgMYb4UHZhENmmocbEiq7RyG2+Fi2pNIIjRVrbQsUnn
6tGu7zGlTle9pdXdaihg5kIDiFwUm+vAkjvLogiMeyCy0yopPdxoGfaWckN4E8JZyQF+mjFVOQLt
PJVt+bYT/Sh7lRuJEVeI6iXkW2PZKLncnYaz84i8td6X2o5kW1TgWxFSKKEjqEsZWc8kyRBkrA+j
wNyh2fce8aAeQOeSgh/f6mxtRbchCVeyZhJvFzfVIGenvc5z6jzeuiBhlJOYrRqjPCviO9fe0dC5
o917x6rCmGI2zNWVlF8pWnaU98gOyd5N3GMunYNB1yMQpy2ekT5ofYW9cA70BCV+VtgYoKKtHfyW
TXTXp88OP25BkBNo/bYQy5jqUYlOfadBhzC2wnR+yBWAaJkWNamg2Goug85ig0zfWJO3cOpDzKMx
mhzAzGaycQn3qXXSRRR+VAIokQKCiuz7FCL84TjqBRtm5wANwuj0k+kXh71MU494S7xq0XGJKOQW
WhDx3PA64c3E/QODiGDBhVM3ZwX+UR48g+jN7OJFjXXZs79cJj2G5M9l30ahsfHnFymRFCqUC8NE
UlE5Xa3+nwY/IUzHA6GlF1y72AoEt499yiSnELWKC0sgDdhyUMN5fnQ47Ac0tSKjP62gUBXu1vS6
Q5/OWbOc9XjqK7iolcBgHYaI2wReFfr8HISzPUUwCb3+NaLHTZVzp0NHQWdlohXXP5G4s537xeGt
0BRmMAnUVP6PEEUbbwuDIyDhRAuZpLA/dzl4PJM9BkKypJpkFQWDB3bUVI0F2s146GGTL9w5wU1q
GrkKaJrXRwyazUclirNCLh8VnhEzBXJxKhB0rOErIy+XTa8ZIi6BNqF+sEGW4ve9lA9TtOsxhvKA
tbkGpVMF6n6cUdFWfGlCIuDMS8qufQCIcj3XD+g6G4VlA4CFHAZKJnsCmn9yXLGqlegz5on8R02Z
jGLZnKMFVvxbsRLAHYxNlEm4cOn3NEf0Z3M+/Y0/Q2YwGNTyq6u+w+bXgy8jUMvtoHtIJ+FsDbxV
gfGySgLWF3xN+n2mV4P5NEsf/eA3sY1dq29ileYAh8NgS9Js8dGbmApk1tUcaOKI9GcuKZXIuNdB
RUPhLrVo9trAsZ8ctk+QW82vkwXreGp/I17DHDRoTaeS/onkY2QxWYjh320umkpma+2Io1GiSemP
XNsLyFyO+9fB8Jmopcw23M7mwfCsBMEiqlh+MQhftce9Xf11QnttpwhPbUBZJsWmnR+W5pl6K3Zi
JuPstTITKjoW1B2JPvSoszK7eYxGZDuPdSFK9VinrODqtPlZmhrywLRqSKqGwJA7Ml5tg2gYy3Y5
cMlas4ElwkkAIxRff+lt4+5ZRq4vETXdsfeF8dsTIs/d12m8yvK11hCNYwKIyMqMv1dRdpRQvXWG
wi2b7prkKbVr2pwj/OygsUkft2w9GuTKqYZDpH6PJoFc9WRoxxCsp+v1CGfuSxDP2mH2GU/o65l6
0ME+gKqebEp4l1kpniwi8a1BfaYg35xJolnsYimRVQrtvTF/LL6YxgOaKsQjHoY7EE/mNS/jtwab
2tBnELWGQx2yK5Z+PiUJj/HgbOBJk0TDs9ngJ3r4u7j1gYx3GhbpTc3aYXyYRruhUqqVTztgkSkO
27E9aXWyiHAtJxUlhkkeKRhuNSGQiSSnLFhTzJ3f0vT1/L5HhOrEps4K/6XGr0u9UAff0nut0nhZ
OrTYVLJ4PhaWuVLci0ZhbJksNYaH086hwKzdqBRZM1KNWEllA/07u/lXO+p+MRDcewvVP7YONArO
SME24wJez09unCOaiMgG6fCKSRm/FxnDqH6H17BpZPsRxktPxzAr7nlyKs3PGeeu8Dyn8jOZNVnW
vTTJhzodihnink8v5exZIuFHH94Ud5uFv/avjoA/QEmw2nslmOnKWzYwQAgfreEttdYBfA0JKf1L
E31XeWhT+C3btIFh9jo7N5qWyQqsom7s2diHU0Hj7GcxGljWwGI5WnTGqcaSMpqgJln1UHfHbJ8N
0S5kzJXWPyndRk7w81YAQ8mTYdkmxpIVDRx1mDbGddOylw1LUQW+R1NfXTPxdd07u726S2JSzDiE
LXzRAR7Nch6DK/HGhIUStXcjBV2ipXyH2gYIP/MPkpYNNLH5Q0BEr1F002KlRPWvSdEOtdMMoxPr
FYLhLU+Og52uVOFurVDDxQ4iAuOfnmNkJMgaKh4OKdwxscW5TLPSHQegorNzm7Izn5xtMxus2c7M
4q37XEXWXERT6rzgI1242psMSBeqsDCY2qbVrcBuzs6Gg4aPSnXx7VD/BG38kgIjyV87RvV2Z/l1
Y/pd+YDPj09uF7bXYKrXNeVsVd3C5Crrg6X6OV/RY9sIaMfABpxfPQbJJ3zNyjdT5MvK3fQemr7e
HApVX6c2VNHpnxmDAMDvadhntTi1KW1vx2/3iJUjkZyeMaxAlHbkkReLdcpFzWZGqJiDEezYerIc
RwD85nvJCehE8a0MlPVotWhz3aZjoUQfkCGK3pKccSDbSpTmd8SmWxIMdutDaMYXDOxs+0TZxqZQ
CG5sXa7QjF8iPswxkjyriHzm0Z7w2lA9tkPO9pc5Qj6sHe4jU3kbYL1FNh7KebDTZj6gMg1ptvBY
iQhTQpnIkLHOYPpN0MRLjU7G+GG7EFb9i/I/RRtWiyjQwy1itT2n6LMjWBwhQbetBGW8jZ2DO544
lRQTbmhXlpuyCjZGNREDx0bEX2koZ71j5bK3MyR+Rowznqe+2gOgd3atZVZKSM9cGPq/rgdVin2U
8siPJa5mjeA5Db0YKB68kz7XGDMLQX7a3lMzbnpDGLFPFqr6rOFCxSyBQTb3aKtlN5JVLklKfMUF
CE9mNjl5vdL6zPOvECNQWrD6sm1OpSdehZ6v44wcjjD8kVpaJQ8uf6aeERWKzWC9kxAaRj70OiGo
+6jGn8mErUD4qjwbIeMndB4dg30M8tvA6xw32aZ2TrAbm+launI51vXOGd+0bhtHNB0YlhQL0xKL
wUqIKgHLvh3zMnUMvokkY1y4KnXoVw7ymxWsbMN+dXOVB5sfPx6JIGDl188muLw8Yi9hfw6Vf5Vy
GepNMf54zFXHjH2IZyW5MLvBxkuqiFvFA3im4KeNgBLr1ibv+ZDMTw80NgeAN6RXnWWyLogiFj8g
jE16u5O09WZ5VcdTDdORYAj7RzcNdYMIzl3V+p56TXHOdhxB+qriQlQAIjYNIpdu+0kKTCXJWV/G
6I2FWFllbDyEEDmGh4wDv8In68Z/AvBWyjVnQsqaOg37DzZa62F358Y+N2a7NlwcZZ7n823uOv6h
FlEkRmTsGFb2dn6qXML//V1yYxUVKxjZbEQ8NcCg3g4GBk/lhSzdhoza3SROXAw1/rhXOteXkG07
PTjB2LjqtUUTd8iQqhQCy0juL0ZQkVMLF4YLdq69B8aH687Mb4/4G0kF/d2dKTkEk9kGqSNnR4X1
oqEThly1ES9ol12b8VqHF/wAaw7vl6wVIFOUvd5Cde6dnaFeEo0zkjWIOluL6vEnF/CWQVQY3rcb
3E10PfbhdTX+cFj6ysRyFP0tkO6jluJgYw1oVNb6zbvG3W+CjBlYqwxniumtXGWtlxKYXgnT/dHh
A+2Tz3gwlu5MOQiJx9GHhwCgXFn6NaJibPzK6THjPDswftrGyL4St9viRWJmxLUInQe7bll/deNN
RsY2qxk5VuM6Q7lW+Sn5JkLgoVKyKAdFAeW2vMy3rPPeqTcGXwac9DSscTxCAqVbqIhgIdi99F53
TdtHLJylweve9LcyN150yPaCsj1xfuyu4R9ktxk3cT4+umijCeAZKUFR0icuvLdjbuBgja8ZSzK5
Ou1wG/TFsUZ5sSzg+XgQPexNdWQgD6QLVf+b5D8PpHA//CX4fG00ghir0yDqYxXV67mW6AznxaDc
SGCimeNH6H6WzSPWMSHf29ko0Nd4njWfKOuy5CEM3RM85YVkPazHdD7QWz/CXW1zUYHDyuNvszVZ
tcyIMeHDnW62txcdgWI+QfMYhs9IfOOTM6J/hnorMYkUSDpT+S2V1yk9apiIPOWrsM6G+hnrR68/
5C3U0VR5hcFNMfde0SizKxgaMV+kOOpkuvN4h7CObY9aPT3YDk6ErercrAhJRse3Xf7rEZt0kHmM
rEkyf0Rio6MwlUW9cuJ/CfagztYwghyYppFOVNZVNGO0m5W0d6b3LcU/TFy3EuvkiIFAx9hpuayq
kFcW0mxlvw2dJ9RJ1kPNLLptPW8qoADuKSgjUiGdw57wkmW90b9CzPbu+0xpKJWzC66V9c0Bvv0M
vczrL2H7IxE2UhzKBcUx6wHJx2omtBVY1AIbUp3AJv7W5Vcsz2nvbYTFO65BxYeqlONrhfDRsC+S
ZIO3nGm7WXdXJkw2VBAhOYJxPKusyI75Qx7foMpUgXqQHZgQw3DD6/RZ9TGwSJCjF1hFsLKaK/wu
F4C5BHuaRkevXWuJujXph3MEn1rp2QKzzEhC4IIB+h3+tuU3jcYLx27vfXnGKjdf1eLTgijm4Rdx
FdjNHM8jX2BS32wluLOXKC6pusCpqPi8b47jHATjUF1Z9+FzXt4UsuxL7f/lqekTO0a4vwF4FC3p
WnPYxtWhY4t4zbY4ShjRK9gxCr9Gjoi7y5BtAcrlAlwUYbfUfJAndTCYlf2xJ5/lWDkY8n2Z3rpJ
90Wu+Uw41ixol8jPnZX5VlWuZdxu4gzysfvecbxGyW0onhG/sGr6ruJNFz3jBNmcUaPjLRt5IqnB
evlonWcbGafAm4jEc44TiSLdqdTqCxpnqr+6jMO6mozVrp6fCrr+Eh1fbwhSDGNfA4YpzqZm78bJ
fGTs8tVb869h0blFUxMq3UdbSqoy+xSgf1Ti26Bfxff1BYQAFo2zazHNG7TzCXF8mzed7VgVm1AT
aN6XiEakmNVR2Oy5y0KAkBTLhW1fLEcwF2YTzroHNjAs3IbcljiFIp0sIMWBDMZVEWNMoKI2DBaP
8cRF8gp+G4C25eDUXPX6a5C9aQ0uqKvXuj7jSK6hPQy8ocGBU73X7SwIiYWWnAWP6IB53cs477AJ
EG6A4K3g6XOuNqqBkScfuSk0Xxrml4t2oo7M/B304JoViWkMZ2PjsOiGYbiSuw+97f2aKI2Laqxa
NfFeh8BjQoZTvgXW+J3bAnCOTbeUYJZA1bFv4zzrsv8SWpChUxZM9/2h/9dFnJ2pdk34T6FpKwc6
itNsW8PyRX0vZPzZeyUs6f7VCpVzQV/E+5GqBHeg3xDr6bdDPPe3JI3IQLZcLxSnzYRYB2wPM2B6
7pVgQdbQ4OeF54XhFNkxfI/J7GaTdtFiBordQHygP0ot2NfOgD9tXp8C8AQZyQ1Onenc+qj5noCs
mNz+coI9qeOr6YNDl6grNNy9zrQVejZOxlUb3w31OcjnENyV8LNSzwqiuxJ0R6V555PdGDqVGuY/
MWxl9SYtdWFYtJoYH2xnEdJXcVSB/ItJj4zP0R6+B1yEEgq77RUH22MVBdwitR5+x3A6S+vNje8K
WIXJPfRRjqy+HTwd/0J/UQbnQ3oQz9ybhhqYjmww75AeeVK8zykEpYgbwklv40AeNz7UCmajCCIa
TuuuAWe3rqffUPO9YRMSqWYHgiW0pZ1y1pMCngj8MIEqf2WwJ79bcJVL1Py4gFDCfq4liYlFaBLU
nLNSXss84WAxrSPAHkJZZxquqMQO+Ws8tvoxKeUgK3FvM/hYaxOnS73vvGXF1c6y+Jc+SwE3GI9c
YGrve+3HxLOcdTM8rndPuqWjZOcLNTu19Du5zbCJb29OhJTRNlPhrGlEX8bHaOEkLMF/3jI+D0Rr
P46umIWWI7HjEllvcB+BpS0j3OCOyz3VnHRWWXTSAdCBObl+NOWxzi1fz0+jxdluoqIN7XvrpqT1
dAwQV5Ig2xpHZ0RzMdHOZNmlSN6V+lFSxldzvzVuS+0+ZoOfmvUG39hKr9jIMNGg1xYwFQa4bObV
Dmpz7SZGRIWL0D1sQfAKtaFigygUt3scQhsFngcoh/7p9pgeAuiXmHHKm3Q/+k5nhmM+s+lSgCqL
kQqCRl2GCIsKVh4o+Fny2dssUqEeRbly1L3BNcpGvhe2Th4TdJhZAfH6epXX5iEglMF6FyW+RSWe
sGRpUD8QUPM04q4c8d3053IhGLSJmJ4JpK8lESpuQoZ99ecIdUaP2M0FEXsyEfyBKy0xxTsEQem9
tzL/a+SX1iIagNemcHzYJbZMbLpdAl10Np0ZLymvR9wzWl5V6lcPDkiYKjYMUBYkGp0m2iXIxfVc
d4e3iXSv/I+j89huHMmC6BfhHPgEtvRedBIpbfKIUgnee3x9X/RiZrpruqskCuZlvIgbmcvP16UZ
EgEBbCNRypYEfq/CncdtM7T9LoEy5Rbg3MMclfyr8Vhntdkefzgl2Da+DmMt4n+9SQSY9afm4uCO
6V5WlgqUqEH5iwUABmPtIDnZKVzbvTXwMeGTtWsWh6jk4R5pmtMJ2tamH9CLemhFxkv1+02J1d3i
mM73BmOrRcBHzNRYLRANWOpddBr0/+/yyCo3Q1pesiw6FeQ/XO6QDtm+z6ttRSIvfWai3HSJstK1
l588yuYpM2rNBny09K+wS//1QnTGqaqquMTYVewUhtyH5u/ZJAr3ToVYHO1oxwCJbyxa1nkDi/w4
xwRMvaB/sXVs6cSH3di5hwIHapKPYIByAvZil/L3A0BMRbQr34Xi4EApfcegpqjbaEwvFndf6j4U
rLx6TYTW6zaUFVAaFSC1ElLpBJ0HxUHTMCpMQ0rAW0uNR/rBVr7fLiwkg4ZlUxFuVe8UhAhE20TH
1YfTmJSBbuT06fKxtXtVuarePXb/TZRhpvSlzVrMD5NFV+XrskhfNqbQxv00QBXY5Jns7i2Hd6l4
7675qzYucJKGo+ejNcnVjitfpfrFC6GZuBdWA00UXtIKhVRztxUJoFC7FPrZQBiR3pkT5pxxkcsF
ZEmq3ug8OoRoxmrMNkIcEuMb03E1PEAyYqK5Iv3DVppujiNHXpxJ+HpDzoIYigb04dq9OPlNx95p
/8SMeq3+qZfxsrY1cLqXhuN63mEtvJuMFAbsG0v5KTvGa0tdmtVLs5kCt7L4yFrOuNyXOLMD46+O
/mkC973yENEx5q/s8d+A2USvbw5gOuqIowi6P3gI8YzBGUgkTgmyuBl/PA5LeocYThfueNHdz/J/
9kaxDMnw6C4lIYz55JO5upKtZzJhl1hbeXe7kvBTcbDQLzKLbr7xYENrNTHJthSO+Tsr/SjrTYlU
3wwYcXm7cIALTIefHGlDi33Dp3Dw9xIitZGYqI6JddSIEuNtcSwE97rNlh75OxNzA26HFr8L5xj3
qxFrdooR0+Y5wNeTJNvOngwkKwsRW2UH0zxERiOCPZNUfTbAxGLIWmqw90n5BYQOi89Mf6/8Gvyy
TvcwLwH3j76FII6XTnhp0qM1Ulj16pgTLeN7HDYhVheaOppm25VglXl3ts8uZWAL3xOy2kNjcQZk
nDaokqfvgtKSNj9y4Ir56Fos1rl1D5XfxH/TeWVUtkti+0vRkqXt/2iTf4xPdHD+KQrtFv7JJ44z
OhyxMQCzXa/XeAsUrtpBBbpOp6/tX53wHtHzW/UzPxkXncYME3B+ew6SaPYhao5jtvdYZFTyVSCr
WolKtq0CbnRLi23R7CvuBx1d2d+0OWvuYjOd6zUCVdN60Tapi2d4a7/pMJ7V6qUWXz0ETiH+bDQ6
By3Ptr6ThBd5BvnDWUwLwVA5VQX1Ts3dp/tC6fJVP2rso6e3THLstb9WuIta40hgZ2sZPRUc4515
KsmGD0zDTfyuJ1BOkf042edRu4z4eiNgakaOnDKwrSClGfvDCup0AHrWYcSsQTFG1B97dykJRFPA
9tdET8f8g4vQVwzujYZjBYgR2wp856W+zbobheQZGFvyBSshzz35NyN+OHwHnk7QJz/JCaeSkgAm
UmwzgArW2/aXyfvJmOwEEt3JmOAM0TxNcT59aiV/4qeT/WhIJ+quy/e2+uMq+LNITyksHELBFv8g
ke16CevL/0iCkbwaggW5ihRVbup97XgRuTvXIkXA0QloMZXSoEwmate3bzEPAAV22Fy65atPIh7g
CYeid63M1oaYLL+PmiNmmDB0tl+JwEPywQ+1Ft+Fgs1GV7f6EJP9unKAVUuFXjecQs770O48vr2Q
wbrO4FXzsLN5TWHW8YZPgkobPDcYKU8NuW7VAtvKDmzkvaynj5DzUWHeO+1T58zijf9099myuPD3
jTjy37p71411bi0UfFQhACkbMBB0UZNa+Cxk6z2uVfmIjVvEmi7AW2Pii061D7D4HpvpxOVgYm5M
GIeW+4Nhl5O0vWGJgW9gBkS2KykCr2d01pPOhLO38BlnIjyE0Zdsn26v4vipqMDylnYATxoSVvzC
lzhXFSC3UDIKnG6hz5LplJHvreG1pUREaq0/ZirOkeEZcOCwzRcnBbb7XKLjXrqS4CBV6s6xxHZm
hH8d1xPtJGFWHhxzUyKIDA0m2WAbJO9VOoH/IZDIcVFQmDESB63tgtgxUF6PCrTwEPbmh+S5FKak
A9iIOSmxzGfpvez2rwj6dZ5fqmIkSyeRFOSuoC4y5H2k8+CMHin8gJ5w9DQeCZMpILx78EKL4MFT
J2FyCzhdIkS4FAJbOFOp5q6TFwriPFEZcND4kz/KL4dYnzL0q9LGfevuLB+53hZYiPBOwFiog+mw
MJfKhyiOTnc3TZpAW2+hWB9uAhHlw3fSJQ3HPxaumD41PtwaPcIDDEBetUnLmaihB8CyGgBIaZbA
Jz/MFHR2waa2RzPXpE/EIp/l6tUyL5D9lna/T3RKd3hAhWgkDXUpzinPSMtav4ZB/knAXOCQYx47
cN+pgSuEg+SmxrRTEO1nJq1HyHP5lxK93LBEk/D3VfxWJYgCCr0xTFH6TpfXqD40CqdjbU7oeNGx
PA/fwujqD7COXzjRyMhR3cMjwahugg18m79XzG5qxFyD6cQyWOhxnnC/o5Lma1wiJMfI8HGXGtzo
k/EPt4+r+osS8pRe/JrTS7RMN6Fjcx8BpDL/2QbtowVrJqOs6BwfZ57gMWe5hClw0YG6q9t2TZxi
bsS8hT3HZ4H9F8SXLMn3amJRkjbuBVOfQoAFa13Ce25U6qtKdWvCZjVCkaEY03Dp8sIoD1zY4z+9
q312A8TdEXUVXpOJ15HaXy+ZG9khdp/GeAyx2XaYtz1SKEbXY337qBuS1zycTeNg9jtcvwrp72Cf
VXTNy3XdNQthUNnur/zyK+xekf5dph81Oq3jhAgxI3lwfJfQjwPrWuuCcVidt8qq7j+9QZvh0EXH
W9OJExAxtNSdj2qTyWM6HEAK6NqnISNcF3xQ1aHi86ox1XJidjmwXSUXiV4/PXONUK3x+KootS3w
rzPq15iNMrrsAT8bA7Mmn5mQ0drK9lznCqCW2Nhk2S3RP2zMIcF5MnqqKlMzxjCsBZgBsoDtuGB2
wTdEASd8CbzJtFUg5tomoVixtFjfhbwYapNZBLOaM/2SRqwO3DsAy5xTuo8cE43qe+ew4GRn2wFh
CHGpDC2iWvkW4Zdw9B3bgEUR/WHa92i95Ni3SOstCRx4K9q8gMJR2kgw/F9JdVONelvQiZVnO1N7
D/ELigPFzmq8AVuaZ1RJm39NdVLiWyjeJesOs6ZDB8ZykjBIGjwVuauz9kkjM1/RuID5BuB6b+T/
EqR5Lo3O/gmrXU3aJtiqrrqowbbovLYqznYMd9Ww84lrIx66w66bWAe8uBLjYDGaB9F1ADTM9rIa
Nq74arRL3v1DJrLafTX8S9O7DDfCYy86nIT+7gONNlbQyWYmlim6/wguQZzwwBCqs0y9tvmvpj1L
Mu4xx6dIAbeDS9OcGF/mNeHhH+16fEsJlKEA148BBbP7G3NuIOHMBmyEPubGqa7Hai4DpWtN/Cd5
nQl5mkix5X2M3u1m5Zv3VL5X9dEz7xHddHAAACpN4yGNeptUuVnlm1mzMQTuxgaiJjXWcbU7yV1Y
JPaxa08+RiwaUfGJZX3RRAcZ/wnrkWVsv1hlAX6XWsnY920AFeq0Y2wcp2C5p71a7xlP1d4AyFju
MhXAI87cecxrXtH2jtgMRFnD8UvxeQJN89EfEJC8fjPHZla5FH4gLkXpc+TKgtZQVZvU7Bdmscsx
LbRsPnqGXpvogAd+J8LRmnNL1j6bc/faCPwtrGPDgJeVAz/xmx+iyDlhKyzVoZMReUg/EntdF1cS
KjPdwC6Nv0uOymJo/yni01MzMqf/4vFkBx82LSQxp2QdYe5hY4q2Mm5ALp0CvYSNYU52UFOe/ngi
RjaXpBbtyb+Of3hko2YgPeDuCyEFdaOxsaNv1gG5m63wTE9d1qS0ZACmWmO3wl0D2TlA6MJ1po0X
sxyIkHzoEz/DfNQ+Zwi+e4O5Ac1yIjqUcLO4N6qO8Dw/vNzFuAWXxU5B3NBdb5yMjmAfbUFxS4ka
ZxDf0JaZumuQhjT03cieYOyU6gRsI0x164y8T4Ceo+esMEo38g77ycIZlHGMkRqqzBkx1WW9S+QH
1yqnXMMFlETbIXtlxnQBcQyET4nz6hBoRNYVauBuHga9elDgG1AFDcljYKxp8oF9867g9QZlfj50
L5/G8GF8U4nZps29Cn+h1cgA/1gA3iKGIIuKUFlI01tbDthj2Y9GpBHe+JN9Q52N1RdKJVk2Bmws
PzHkpInREPNruGVnoABnmkOBKY4Sa9xX/Kz588JMP0bsreP0qqnTPhJxzDsUvfUQfr0bZbqOxYeJ
Wl67P8OwIcVmql+hJj8NdDOztriQu5lm/DrOt2xNiqs44GAatl2X3Oc9adcNDsuoINys6RBYGDhd
c+OMjIMFyXz3e8ToHE7hIY2t8gB12C6vZWfu8dAvMrCv1dQSBnqgRGDT3NfUQlJSKs1rdVnZ9kaT
eOKSaBWBtnedT1S7hXQVXo6SAQwp0qonY4g3K4eCYi506A+hHXH4JfEhNcH6r6Za4tHghySiQ1YP
61Hl15pyUdjVpmU94aLRyDRfmOj/2JaUDkx+vAkCZhQ7WYXqK2peKUfDzNq76W5QlmE0HArBi6vA
uPYuGmyY6sW1NTKUEdr/Wtc6omnJnn0V5qdNi7Kmq84+L0mD01vnTzvyRWmoKwvRcaz9A65WuDQG
0CT/2HfT29JwDwOuj0LQOKHzECAUFJbZQnfaedWMiyooFy1jeV8/ShhGTXeoEayDoxQmOlVIeS2x
FGOZM4rJ8HO0PwO8xz5XRXdOk3+j/qtqVz+h6mOlYB+1cOy2iOpYmIkh4iAvELslbmx759CwVVV7
T6f9Bj1Q5Znk7RJvW5u/GWTUOOToYsvraIznpk9YQON5X1oYGXlQK953kYUb2/zg9uXAkkyHcpkx
mNl1iK+1mNnox10+QiALVi722Xyi2tVIUH2BH2RQ5o4PIctMN7hfdiKUqwYIW1TiyssuvWJtlYrH
cI6l1dgqktdS/yHoH9aa77z/M8JfvduXTTcXQl1bhbf2zb8M3/oIt9Fp/sIkJ4QAyx2dpjPPKTYm
FrDPSKkZqZ25oZ3ZvxDIeE8ajqu8nyznYREaCB9tDfOSRVYGts1Nv3R1SQGSkfFOVDhi42pziv3g
fFoqiCBkUXTy0IMNq1BnC6tKLxMWehTKrkLrKwKsjmgb4V4eyeDG+imf3GAMJbFzUEChJbd+fI7+
p4Zl2LbWnL84Td+tCo/wQ9Femf3k+RX6BxcrGI0bY3ZwOcFImxUgCIcD5R8LgCQqbACnhGQ4ZJvM
/AMyDsp7YllQ2afAP+LY5ln6gbMlsVF/kxbc5FQJxFebQrUJ3+OM+xyGnAXKEN8taKj4SSbsCECS
DJXPchTKXpZsUkxQHcftipaJ0uDTAZqW8P6PkE18zBghQ7aHeXhQfB5/763WQb1nweSxXN5I59tz
SmIB1xzp1v2YxB/fOpeEO7AfmdJZlAm3SgSLvLwSs1oQgpoR8VCIMoYCh1ffU2ON6ZfSHIVENJF4
5DVWF6U2I1IOs5rNOgmBkqiPWjj0Uo28yDbS+wpIrI0aCQE0VXjIHQd8Tztr9bnvv3u+ew0rnEsL
GpbVuY3dxPGSo2L12IX8lUchY4xvwCGP69gHQ7cvvvOlgcJk03VqUYdCLzlZLqemzErPgZVTrU1d
OyOdcDjJptCfHB+YOY2FXXHOfXuOmUeTN8KjqvUl9N3Y71vr3JJNR6LQToRycT7tRsYg+EbzttPZ
P0IDAHmkxMtQvfT2Er5HI7/U8dsiBo45Zg3yaZ3h89OMblfhkBqoLkpQPYq2mw/Rwcuw+LJjqY1D
pb4Sh3/22mnnVhcr0xpJoIMOKlOyFuVSS4H7S5h/JauikOObqVJ3ObR7pWD1qP9zKmw0XMNkulcN
olhNe6nOQhP3yMKE2GY6L3/QluwFVl7pvve5sS7wZ+jsPrFLLAB1TDk1vr65iJi5rW/epeucG8sr
yUZiijboFTNXfsZH7rB/U9BsxFJnKwSsv+JeHvlDaEHQC3Dp1btJ3ZUNQxrAuzUe+9A9U/YDAp+1
v7FUQ9I3PBRyypgS3rbAIEVSs255iv5bxHLVAt9Xh5+YRI4gNFQ5Oi16Bw2eQig/u+RHy2D2AM7D
GMhpVBM5epy1zM0PA9u24r16HZuoX9wUNuBJFexL9mquNe50+Iysard9hm3ENbfTMotCMSa2Zl4h
i476t9Lsqa2cdfZnxbuWLkBocZP9661qye5itiZH7sIvMzn4NHh0/AlZogUgYbRVVGAIYIgSvYeQ
xNOutlYFRPsR3JGfEy0jn+rb8Fhwr5lASAqoAZm+YPvr0E7UxteCZ/00LPv2r63mGFdvevll8V6u
qMu0hl9JR2LRv4vAhVIGcUHpyNtwmm3OY8WVRJ+E2k+3Rr93WYWbPs4KA9wg1IihuE+sotK45Klc
JZxUdXFzdHeqs14l6g+87rnKc9eNdqSrZ9jjZliZrZYu8h53f/7Pr/ZioLkFEF0gthkVSgZD8gAj
1+1hIFfnMP0yG+NgT+WEtCUF3aaJj77Cc9Qh6f0Ig7PgWFgnUGA4PdU/AeUBvBEolJqQPrOueeF1
68kLDPWfY7w32GNG9z6QM4lcli1g1rLMWOrAckNEHHo5FoBqWMInCUi793LcO+FTAkM2dzwYw2Jf
Vkf+IvKpM+MxtfRKqsORqCkz05iB4UeNlKNmEpnUGh+9BpUgs5deejcwcpmsrbX61y/ShdGQI1Oo
i4RcOLKKcFmf+tCbOZwPPb6B5qtGXWd8K1MiTMEmKEiQ/VTF00YW1lHdrZIj6+QbGWgK+WcHJZMj
lcHBSfGeDR2tMVWJtgeBpy1ZNqEt6Mla+v0OXzNtB9nKhaTSdH8aC8sAEaroMPz0Yj8q/WYK1xWM
MPhe0fXw3XLpUQYNYJoYQYhFljAfMAOBPgJZah2yqR45zDpMjRAvB3NXjxMsy11rdrGkHGYNpQAT
J7jr+EOjWFBZRclLRnzKnASqEf8JjkYVlGKYXGJm6zBiZwT9r8YKZoxfet8j40+AqWTrcFqNTC57
9dNFTuz1s0WvVYWrMoFrFgPQVDHl8w/hbNv7MluAfKbXmnyUVmycnPNQ4CIGp5CI5oUWYJLN3E1W
BQuL19pIVL4SF9W421o+04d0lpDKrgj8QlBYWEhDaM/zTuswSV+SJOS5ybntrjGpm9zbucDKPZy6
EX69T1AcLDWBmDQFn6L2KwkuhJzw3CJF3RGTVPxXxgYiTa+CNKfHxO+kqya4aHmzUyHA6JVDDNlf
NvQMpOxuPX7PvI6XHYeumk2BqKJlzN8HIG503P5I4TvZ046nP6VDJAbfV5BPJga6nhuCduWqs9ZO
vKF6twkc2HTiWgzXOOF6G/hJKc98IOJ7Sp13Xdw9YyG8tZZdUTqwZiWITOomzGj4DgYm5hyWOBqx
onJsyx51x/9GeNBQpVrPXdZ4uSOwawTSeWhpRnsQGblhVibUip8GtuNaP6ykj4yPmc5i5eyycZfc
4DHEYVWMp4FSAM4xH6pUDwnSTJtrO2YVts+XCiHeT1+d+s73m3gMSuAuzbkbVueIVgJ1/PGHZ+v1
1wgSfUAoKL4o8birArCobbgPuH5zmvRyoiJ830gubAGTNWXXbSdol/rVWBiNjEZhmrwJvqEeUckC
FRHmHIt5ruTct7xKCImz7UKUg/w2GTvOMRh59Vk5b8xC6CkPnIPzAIaWabiLgGVkPL4EMAjUyN77
rJRmGQAMUfMzrVp+eC4jWiebk1pcLGPf4ghqTyp+VYmq3gacMIUypxGb4/lCmY5N8WgfY918C3OE
WFzVHp08nNVEsdIk1reh6X5klX7Z2g+yca2jFOYVPp4Ad5jJGxdzAGv2nKVUwao8Pw7JqgLvIiOQ
ZZjXezzLlhGffP2T/oTeW42UzXq7JsJsTcTOz08Op/nAOCvlqWgh6LP4mOzCl3qCRXB1T0U5xakf
rm5ZrJOAcjnvtx8ukaHu4iZ4SxUE0wJW1qokjCujFNWYxyUFoHt/8nj5m8Y7ptPiwKUleqe0uwAf
QYbvjBRl+SCXmxJkdFx+DvWCBKuwaCGCMhO/WWjH+cqsjkqAnzgYzg5B8tYxzlXHoZp4jKzWHphg
y0OeK4hMdEenZMm8GZwtGpMYt/BOpt9Z1SlUnII6Ai3svUA3ZjjhvazyRFinHJRF++7zOSoMxn0+
buN8l2lH/MT6eCyGQ8ZwoWMbSWIALYIyyaUfgIgL2e5qSBFl9mn3/6BlDGQSJPpZXBzr9JWZFkYK
OFmm+oQkkxenUt1H1DGPD+BAAbtRHkMMAsPCyK5F8g8l1o43OtXDxUfRIWzy8DN2bXsrYCTbbIXA
bi9VTjp5DR/0rZTtvMaJVUpcLA1rije/2DndT+PVByWOdzja53V6AyZM6GFVutRedO2irtSvyIxu
QXrNe9i/Uw6KRLXNk62y6RfiKrY7Vi3GvXL+dTzJUtmT3i4ZTBSO8Sx5Q3dH69FiTL/H6OKUV63E
hg+PdRjXrsMaDT6bVRfrwnXuuZas0Lf3ZYb+gfXQpeFGTVyWPQA9HQx6WBUQEkncTMAgqp0R6xDk
aYKAp6PYh8bNsemb22IK0eq29VFifLcd60rhwIYS7n0RMu/A7fCZJqk0adzfQfwriQcqN4efgUoL
nmb+0Y+065DhI0olu7Cju5hmYzNYGAWiEksyWU2gdJ5BbHUFspqg/6r3Tx6ZIBNHSpJwEi+DHXjl
TVjzW/btdug4HsM/RAOt533vrwGzERX79HQb52RxHbVOzgP9WI3mW+Bfs5YO05+I9ARGHRYQWFwm
kyvqallzLoY7q+i8/dJnMZnAVXpy6r9QeaD3myRnbPKlvDvpIVPf9La+1QqmKpwENZWRWrPMWmDi
NqcAa9npNy3bW1KuBn6jMeJwJG1zIYV1RPoGpFeyG4yXyXD2Mtpf7WLv5OmyoSdSYy+bcXLPvGET
iPTl+nfHbtY4WbJ61Rm/poEfbaRxsaVzsyA6IvE4suyVCoRI3bjIFv9grzk7Tzd5EqfLeMD0WwIh
0xRYqS8f/aK1aPAjn6KooPPAw3AWt/8fF36tnLNxSTgPsk/vgZPggC2OBbRbiEFYUnDNijeOnQy2
86B0j9LZS5N7zRfLBItLB1tLYXWR0dJq5LtyvGWwSIm6wyuK+KimVBKsc7q9kbialt6heK3oHxHB
W78oUTJY4p6j7BV5zPUn1bwyAtU+CsFDwl+PjWVCQhDbeGIhd3ifgXLUacQULkZyH57+smYgyVQI
ZO2p1zG3J0fQa05/Nsfu2BhYcBRvNZEAtPTke9seubetGcWmuAm+MZ1VLOUdB4OvE37qrFVIZrEl
514Jq0XvAJClQDytLJgp70azybqGueShTBb8dqdqtyK45PILACfeSrig6QlkxaYYegRvKrdEshqk
thvSly4qaluTN0XS5fKmuI/KfgR4x7gMWV/lCU2feZSfXbEDaHsqwR1xrOfpQgSd+Mui1Z05ZDZU
z+ajYdc/Dsm6qL7NhqCEsZcG4jKeuIC0qcro2OPgEdmmLEG+Tr9EKWaAZUfKb7f9Iovmw+ouqRS2
wH1yTzjZlolZZP1Clt82DB0DAbkLMHYc1eiYw+ry8r2rn7LhQnFKprYrt1vp0Wu0setn6OE8I6Vx
0vCZ+DwiQwY9G3FBYGYb872vLVNVnVmqtgmLD2Ugto99ICt/I8V80zOWG+255q4Pr3X50Fggg0HA
6YMreibReCe3qxXc1fJ35IzUkmdVG3Qsbn0E11nAeK2pIRjzh2l+hs77iCsN1tE6aOHBJ5NtD3nJ
uAqEjTH8NyBPEbwalaujHVrZIvOQB8NK0nUHr3ib4sv5xETKdgHrZadX0C9uqaQPN/kdBTbKeKuD
/LZ4zyZYvCoNkzgmoCA6luqhim61d7aoAjIfEeNiOm19hq8yulqwCwTaDeazlFh5QASu38lqxRZA
RnD8eDRiAAiKcOcYf+0AVzy1l1FxL81bRx8k9PgMGTlm4gUMO1NAF9a89yWLloGxKs1Jci5oi6vp
iEf5Vh2AnsDVBr5nqlJV2rUrHNTYECfMbzn2u5i7wEqeRJtpGYNv0CyK9qGli1wkW5M+VR/DycHt
f6V/SGBshhVJFkLjtIBxQQli8/gH/JF6H4prnJ07Hmtc14O8VgFybP7teONCD74a8xag49trxz/l
ADXrHlwsp8iAXAt3m2QE8p5qM/GG/iJC4erorTTngLMcQS5ejCFlx+NXz2nAanoeRBwjCQD0Jdn4
u+ObtNa+9e1dTVmIJQMaGqI+f4rHUkywQs7CYGVQ5uKFm1Hek/6t9U8texK7YerGvji1RlacHbC2
4wxUVoZxMa2jxTFCRVSuqJrSmL3M/hsq0iRH6n4KuRvj0uASoLsV2SvOkBDSZ5p9kGQL5G+EGFp2
dxfHNhDjMmAX6f9GOP6lU3KGJkmKqW1gKdL1mA/aF0E70+SBPhWsFjjIje3YymXPY0R4tCCyLLNZ
GJSMuSOlVo1kHenPB3HoMWlFtyh5FAZx1Pypq29NAdgPi0V5gAl/pfcYUeGthN8BILyH7hlwk1fe
YWTCAB6gogiaZc0ZkUI91m1UY8xinIy2GW2JCrsY5Ckp4RNnY8L15UdbF/ZQQwLGcVjLwvhnc9hO
RqT3MUaYV2Y0hnFmveXGo+JoTsCI1xF6tvstO2i7NkXvNp98yL+Czm8T1sjATekYDzwcVRFTmzNs
+44NbIeXgZ+3fhaU9DmGykOQh/L0EKzW5J2WKdO+Vg1LvHNJdC8cZWWRCvGxtUomFHuXs49TMf50
tb0o9a/JFSlilHrOTNC+qkqF+8fQ0HwpwVcr/2zoNarDUiplcccp3ba/EqjEEajBZjv13Y3OMyaM
rukNQxLuf5L+egomgOqJgQvROuW81SqsNybUSFP7DmsiP9PVVeDXCz2uqncQcyhqO+CwBoEkOcK1
BuofR29d+Crr+8jeoKK0mRLBzrhit1kWmF9677uXHyIl7wHbzGTbA5QnnjIp+r0fDibJ1xa9PiMj
LWBoWf66UDtYv5Bi0Y4dHknhOXX2kbJ2tIaSUSwneIMU5wcvI59cO93+nEFBOnGASTFGjEC67NdU
3DD478J9GZNRvyLBQnpQPeKZAOHpsXDFe14T/8SOOKJ2tBymc66LXnnQhX1M9UuoYu/kYSYIgZns
hD22IHH2l+bfRfTu4roVDkM8CQO0bbf5yzWq2zls0VYOyWCk9sw3vieCMw2TNm/2WnmV+NYrFOGk
4ZtCydcpvMOHk8hy3pHUH5hbo563uMn9lnwY5bPO3zXjTw/ww6BPeXxjiT23MnVFIwYFz2QW+h0R
Fu5+NhwQekWqMA2z3OvgjKQoO+N9oD3AJI+o2TEHJNb5EhNMfk55Iwd9MrcY5l0T7AnDmKt8UtRe
Dznz1DDL2f2QCrI0ZE6xKVgjZ9rDIfhkpk9cui6ksMmsX+M7DRyA1rRApcRBsVVU5b2mmsN0ePin
SwDcPVhNA8+GBaUn2lqiW7moYdK82VSiGHD3U9hqADLju1KKjRGPtMd9ppB3VTwi2tSl6mxovBhd
asv5OgpuolKcnX5vN6h91r9eflotN3AGQoeyoObgEwqzD1r9A88hxtQcO29FfwpympyRzULeStzl
vE/nlcS6ofRPIT5zWd1yBWpsfrXkLm3be2f/E3m0zNkgFG65TjuuN/9stoJD+RudzOwUeP/vWkbj
odtbPYvu7mMoVhBy8+Zc+N85wgEY784E0Ev7V4iCFzs528hpNcHTOb8q1a6zvCWZX66CedFrG4xg
e7XahwjqpHZnU3KadMUa0taSxT6RyrdO+XWIjavtPpBYfMGb7yrSy2AALStCyT+PPv/40+zQw9Bk
fCQKgemTnWa5dZn37XqnKKT2zhwuVXg7Ia0IKHsY8weE2qlgm1d20D+qYd0ayODbBhAmw091aHTm
GXZdxTmMzgIGV+J8Kf1X2Dya5j60xlIzmVLpiy3ZCAUovbx6PIHRya7QFwgHBWIlvZOHmC1jnp4p
y1XCGcWX4R8ajwnyCp4urn8D61/U/8T1FflyYIjrwpPX/iTp1VCIsbSQPcgYuGxDcAXEWxxjowSp
T/WeL6+mi6HXy5eld5wqBV1KVkMEHTLjWs07R9sUFTb75ivmni9dlr+MFqH6WUEqCBBvTOuSGXsf
QjHP0Ha8DqyaexTigz+s3ea7MG+Fc/XCRa/c6uyZBB/e8B4A7FMIrEH06Mxdwu4pfmRyo3Vnq/5O
nI/aOzgqcRDKbetTYamzoiRdFhf4FDTI6SdSY9CdX2O9NcmsWKbGmIHP2OipUMa8wOYzCA8NxGAb
EhL2FYf6FW5QM/iJMV/nfKjCAbl4aao3QXg04cSe8j4co2puqssc1BNRWSmOaKlBTBMy2lb5cLD5
y7xct7lx0ZK7b4er2m6pvuGxaEzBerCp8OUl2qkcLhJJyHWPQQZ4lTEnhWjiFbCDYTJyIAYNldK+
PLqvieM53HAlE9Ydlka3nQy3WL8keRV96pdLdDqQK9hrJUW2NUzptgGb7DVLG+odLWer1Iv3Ae8p
BS0ItiA1RgnXSNG7+1xTt8lwCY2tx5ITyOjWrkIm0DcjPJi69hZ4wamxy/vgZru8CVeW114UJBxX
bWLmWxXWS0xSuOPIpNZ7o45ujsOM5PMFNOrkC6RTT0nx8XGsKDVcxLKcPE7gX9rj6PCTS5p7T8mC
Qg9Rb3fHOkxXkDGBNbZ4cAMSfXC5sjj5NnTKYytt5cbG26S527SIesL5bTxa1SvSslWHoa8Q/ww1
vrisV0iNxcdSm7QVgh0DNcp54m7/o+m8dhtXsij6RQSYWXy1JVE52rLkF8LtwJxDkfz6WbzAPAzQ
M3dud1siq07Ye217pHKe27PEiu4C+Q9AUBfVcXdocuVR50wBhA8qfNoLLdwHvXOblPzXJOW0Fz0B
c8pShbro2IzHs+ZEFCabi+YglHxn4BXPDfGjZ8psmJs2HXRMkyRZtI1HffBxFRQzaFUBo+Go9tEY
s2XI8CZirOEabEq1x6icyRs6Rc1WoakyMMZo+7p0NrOrsQL4OcFu7K1sKxiry4lEjGBCaeAzcTo3
JXXyf75U5JADfNQQUWWQ0mAjjCFCrYi+C6SUJc+pnm00MqXlxumvFjAmSL8vnJ4g0nl5EO0ZjAFU
ZyMpLHoWH8DsV2XyhRAlUh/C2qkdgSgMI/Dbse+e3XexTqxEQJjGxbJpgut3BElPtHNPQhs9yyGi
CUeVUhQfFnFp0AbvDpp0VzHWAPK9ceCuazFUGDZnGzwxGU+sH3uxmDABmznWZcP9N7rWWlbtQfQZ
zrn+vaeIe+1Nkstlc1ZhcQxwEZsefUkZXhyViVlARl8wQTlhBudrutfLtalDCwxPfsdQFeF7e+oV
bmPSs1EmmsZ3zMi5Y0qowknVsJ1ok73AgIGadz2izS3gnOjaSDNgUfbpzJY/xsiTBiy0L1MAnMOY
4yJKi7lQBmCqRskgOb6yzIoIBC/tr4E6Yph7XnbkBsrkNAIULrwx8D1qKotEqrLQkVcgBak3Vdkx
KR+hEipL6qRFJb9MErsdauFR/x2GPxYP9GtIXkykktlWjzC/VNtW9kT1VOzEv2NaYYS+i4w0pw5H
VL0ElJlKjwF5Hmf7ur6wWn2prJ7anhVW8cYla0D7ybTvniDH3H/oXHwm9xyz0tQAjZA+a2YfnDiv
hbjT1y6qhsaFxV/IvsRh/tg58rUkw5Es3SZ6rzHbEJu5ChNmKZzZIHxg3m1GGEyjpAJtD4VDl0bw
qeO8jnzopLK+SHJ+5Q960QWgBnX4tsDSlGx3bDhlR4vGjkk6tlduvxbUkTeVvxALX4pB7lW9vFgo
bwSTY1WWi55mDOZM6Z/GeRzl3kyYswj3lnn1SAPq9SS5qqVELuqwyEqZWfOXCeibHcPGkrD2QcHl
5Wum3GsJKpkmRxwVrNt69aYriE7VDWZef9q1vpcET0X9CRFLpNwtyBsWKB+9KiZwPmmpWB9VPqB+
a9ng093xiZPCSPMH6w++VNL8tQ6eUsLuQA9TaWnPSlxcalw67pbSgoD0Nl5rbEsJtCdXAniA/GNm
h7D5XamY0wcnHW6awWtDjAfefa8BFKe0ABkGApERI2o5Csdta54boNxJzSeNoNas3tmJzA4LN/FA
SM00VL/P8TnPqYLkdYqFWdzTLPRMbqT2OShy1xN33OcUTTBHFRZ8NuORSr6p5nYqAs817KWekEWb
bedMywmqAlMHJGtceOJFYcMZxCaDOrq14Aril7aadvzYQIBRUJJQvSpu5GlzICuDp3z0SiqSyvxM
Ie/HvAup9qDUJKEhwnZEKgbiV4vPXPLe9kAk4haJCXrldkb8E96UEgCBgxrEAL7pfvAXEi1KyyhU
q84ZDIzsu3PiA48CRcp4E0hftOEZ2Te0JwCjGFNhSoR4a5QDzdyXP2Iw+HSa1Evmajlkwd5fJ6D6
WczKLzu4pIdhVBS3CAGACK+R2MYF+NnUYw4PfZay8Z5kgAOy73ac2/XXAnJLCdlLjZjtmUhRppOS
DEctAJWvPyUpQYBXCCzcRvpfOtrHnlpHgbQDzX6d1sqKOmZJqhwL8I7aWcXwS/Qu3vAsRLSpkGdD
HmWmoeGwPi39YqcXE2sFEniHPuuP+4FM1/DU1FQH5nQoTG3jd+M+GEiPKcVSNy9V9i+xmdICG2SX
Lh1uqptF7oUbIEBCU5jKqxsGH5FPVRZqiDKcl7DxX8rsLxt/WmIPdbzqWjUs7A59tJxZEEtqz9g4
2gmmAcN6M+FTZf53nn2V+WfDEEfwPCV8fh2UpjHHoMZ1hVmDNpR3RjsN8RFf9YtgOFAnlx4uAHZa
qXw55VWNvMzSVunUsfne5I3DQ9wvkBq8lmghOvfd1v7FzSawt0CzJRLFOcKYYxatnZ/QeSM6zdlu
fWCcWKndQx0BrJFQj4R2IBCnP3diwzPKDYJ9kmdDO2TD00iBHwbUhOUtVg8lI03RrIlkQteVnSPS
z0pjH5f7lEtAeWCOTtG/1t/deFepZeYphAM8nLWs6h8Dyl4CRpFu2VgsaDStiWee+ok5P7iOcp6h
hJ+EH/i8PVP2tMff0F7H8TYbjmF071wGQwyAmqXJ+egPPS0zOzS5ztz3CIu+4ywHeU78AwluOUvN
qaVvI2maSm0eYYug58RC3ELNzF9vaIisP8+Q6M5MwYvtDeREGW6lbiKYN93CUxA8CtXX3JBatzzb
1ePJztdwPvx+n0A+Kh7TdJzTLOvwV2eso4zAEXgRSKBg7YcYEgOQwrY3s69N2+56Q1uo3BDDD27O
hdUh1o1+WwZcQfPJAtptV+WwcVEUa+pjKI9jBXHCtpauwmK8p6rFTWc4s6XFZ4econiYWHHA3aj5
KvCzcfTDQrJJ42bjFzrfJmHHmVWuSrBhuku9WSucZDkEBAK3lQqD68pHFcoPbQLmNAqUwD36cjRx
QU7HOl51l70gg52UPk7UJx4yu2TL3x0TyRhqmqnHNmr5hFQGnpCCEdgmJiy9CBHBlHs4EBmZooZ+
UKuH0wCbRzj4Iue4V5gjSpCw6cNkMZjIfmhORkg4bvluipoPMF7oiNZ07l3DXGlUaMbcYqGZtQda
gBKeGeqPQS6GER4BUkWTvoIzEkbGJtDgvN+wHy0SWS1CZJVqr68yF8x2IAisgsNvTgMhstCp+1s+
OB+FxRUfJ3szNpdR81TlzcnfGmgEHVLZlsJj4tSd0MrCe6lG0lGcaJFPuBQYt7Ncp8pp6TT841iz
42N6FzMjIGTqZaaUCeZ2EQ2tgjOFrFCv91EUalcfzzGMYD++Ji4GdMopV7l3CnAXf6WR12NUb1m8
F8odJl43Ex+iQ9o9phyfTumvZPRVdFdbvRrDMpgAmQO6ZPolx4tu/Jbu1ah+1FJgjBqODel5A2+G
yvh4rA4znDbEjMyEpiVWCj2D5iuErswG3msynBQkpXm3KktzEc7JmigW+4GGFWr5EPYXDYvFVIlN
xeZRMpiPmW7FLHmi+J9hUKDR56FE08x/MbNNnVBYA3UccGLi13J5IvoOvc8KUHoX36rgqBrnPNr2
hDfRlfUpCG+5jGS26KBfNjCjm+yvHi5yptAl6npq4rtWTdeay0IJ5JKR3aJHeWazl1VQ9uTcqRVL
XwxPHsTYW1A2v6lfIB1plrQD3NMYqaLZ4x5xErAtjgd1NzmklqJ8kWwpOSMXPc+4qG6N63i5va3H
d9QGfbBOUwyAXmR5sbGlNwNySh1TxR7iuRAIchCf+/bQhMda/2e3Gxx3QpwzQjGsCYY1GVcTosKK
P1IyErVQifKKjfp5oKJzZx1H8LDgyWncuQbDlEAwb0Ytafv5Jlc+EBQGCO+Ss5rvwvjbGch/pkYy
eP0qPfkYkT+XfAST84GRRQe2rFjEj372gmTW0yB32nhptI0J1LrDHklUGtaDZV5s0fjHOMxDkG6c
9DqV/+AfHaZC2PRckzQfSBdhch5md+oH1PuCbstGq+oP8KB4CYAUMJKKsfzhXWSSF7yCdnlN9YrM
umGBSJXBHJbxhvXwRzJ76giyQWeWKs4q5TObGdSOwoCcdl033lVoxHMCWhzjGqDl1lh62/JYcTmW
+qk0s9dafFpT/6J3oKrvNnHgU+ECYDlb/L994al8q071pxh0XB+D+yyNbZ09mLTUqcX69JDHN1QV
mIvX0l/5E2tEBK259ldosPDXwbwBiQdwjGRdULxpxrHBA0yw+CupBkyroepz7+l0+G7Gimyd8JKi
gX8tjE+kQNCHJu3d6N+ExfLDzz4lR7NR95ABf2aEiNR/W50Aaw77H9Kq+EWZ/zblKjSwCf5U//8F
/wh5LP9IhL+tNa3KqPCm+MOnPAUgNrZIKRvQu/bVIbfTildxvFBQlY323lXQRlFJm9lpMA+hbTHj
xz6SdacKK1rcBIshZpQ2nctgbedPnTFh1uM3CzedGl5E+nCSYDvjlgrcdJbA5zH886t/RvdXqVjp
70m7IvYvHvZO9ZYz9I6KBPdfe4I2rgFrtblgx3kInUhcWReRc0G+y26T+EjrhAkMEAmPZRxIWV3l
3G8BrpGC8tJMTmN1M5WT4dwL/Dc2WVKjysQ+XEws+oHerWoj26bal0bTUn5Jeyetb7QvdbzVQYOC
wiqWplpD1C+WKlaknvUShF5GVwkn8ggK4hyJfZUoEGa0pS03OUZqmITCwehDlwFQfDHyVfqsLuZS
ApQ12gu6EhfKPbvGcdgbwdNpDiVkYP9NZDeSc+1IvdX2rEcdsUR/RpiIenANJjd1ecvJWxA3K/2H
jAVn0DGniLOGD1ugGbsgcV21/iNwn92wG+ON7/xGVk4KWLEc4n00X4ccHPXVN54QFWe6TTPOegDu
pyisqWFyxtn4EOFTd+NJDUHvUF3FJ9nmdwv1TQciJNb2LThdgARq2nzI4EnORYE1q9B2JeGAg+rZ
86olJ9ARi1ZWkU3lLmIygGJ1wR/YsaUqh33n71JoYy23tsaeI0lXvfqjDNoKfid7yDUSroBGb3YD
MJNUR3ebGiiVnpQK6ERumo5bxBMjmBIOVLGKNWvZB7e42rCf8udVDs1ya/uvZcR4W1Xea3KchgwH
8Gz677f/4SyrTYE3/j8bC/YfFnUCDEZHxnqyqax21TWxXBmTSREwEnBueZWfXZhm7aQYfmtZnirY
LXkOHTKGvzi27x2SDl9iHmsJLi48U9brbmBC70XJ90gMt9K/mwUOh11KQlVULTMeWOcRMklJ58mq
RODOxChka1cB9CqMqwR8zPWPIMdz4XMq5a+u7kS/zbVn1z3b6q9J839J/GOBZZhwnimaDYGCg7hI
PbXTtzmC9xZBFgYbZg3chXnM0mnoPD3ydx0L65jckQ5FyUuejlDFdWwipv6PaL23sWXIqMUM+5z8
4M6Z6BgUxpisWpTLwui+i4SoyDhauhzMOeOn8Zmx+dL7v6gmzbF0llpNRTVMO47RRdLRLnaTfmc2
miIyt5imxWzbslT5BIaznDrItWmzNLovIGstBBRNYvOurYWFu7aNHtncDE5nLT+AtNcc2PuHBhRS
SYocezwE2jh/kdvjLcapjsWnl+/2jGgYD4l6TCzEkyQGmEhUYh3f0MqSnk3h0oP/pgmOKZZmGGEs
PgxKA8esmOtmu4YQlPwyIaaSBlHJ7wGPs5Pek2Tf0k+bCKqjr8wnR+NpMycLwxmEnAPFQRitSLY6
fA/oRSJ2gnn95/culhSdQdDEdJV3vYSqggsJtypRAgG/ARx0hrSPvgTdLsggzCBl7xJmzB366jj6
8dFRm+uKarYufyZWyXX94zCAVbrv0dlU3UkZt7isUiR2PdvfiOCCasCB2O5s+8eqrwHTnp6lb02V
PyfsGd2sZ5xW2bBSubRTZJF1RjIFTJOebIiYiJyy/mncrY4gbaaBuPaust/Rgdmmy38hfLNZm+yt
M7YycYhhDmFLqx9k3K8g281duZl/MzKj5nw0KE/yEIEyoymUD34JGVIyjSLvC317tE+DU+48NfD2
RrkfTcbWOwTSNIzroCdzHkJZYf+GBbVf8JFCs2NBFRsuZBuSXfxy2fNbxzmooIeZfY4NxrMQckCA
7jHc9NDTTZ6AMUKuRNIlO0CzQteMfUsjCO5XOs9IReUy8QOheFSi3/6/oEWOVZTK1tPgAqmLFbUE
sLKLVr1b49EsutcKipkOu9qfEENOv5OaAz5DHM5eGxrXvaRloa/zI6juhEHGZ2LKUCS/5N0n2ryF
C8defgbTn+Z/OOk8KSKGQlm2xLRXw5ldKFMFRMfxIWsu5N8NHHsiPoxkfY01IRqZxQpUXdo4WWaj
bHBo5QUo/svIsFRS7Vd1y+VnIl3rSX9KX7UKTkZ/DDr2jhS/JmgHF5dq+cZiQ6grJfnsp78xtrYD
shsoDCp7Mgd7dzfcBdTgUKGxVYEwhMUyDd9NPHK2jQgsF2vGbgWXIeuppTDcs23MvEjtZmlMD3iH
WIFr6dmO38o5Ag/3fSW+MTFCoiucnROCgK3ga3OFq/U5LnZO9NDlRwnCdw449NGc5MFaLwVr63+w
hUyLtMn0qNrroNw27FYjUqLyclMwyG+7Zzed7O5c6Lj3EjbwK6OVOCVS+jVrWfcbCcMeC++p5CNQ
0WyRazW7f8uE+xAD6UMDltDQv8YGzh/jHDA5E7JdTxaRFCrdfgj3xJwE8l+OvOQWjPcww/F4ipyf
Ltm2sfJauouixpRFLiaKX+PdGG7ZdEzhcnbhV8RKjLjKZl4REATDPFFRroD6Fip58/O6Pp6F1Q35
BhcFfsgwfKIlfTX46HGGm8OPXu3jOVCM0bXLdcpBvBzgKVaNRqHOvLlBxK19VPZTC9ho6MRUk8UU
FRCg51hO+1HX9LM2miXtp3a3kXtBq7gNSspaJLh+QBx6jQLD/+3SNZv7kNOucN5c+6dpjwIlS5oc
u/ooVURlTdPu8UNxFXFvNdspX5v8Kmus3SgVrO/aymfmOiAtiduLJJ675Cc0lfY7H8y/qCGeOpq2
ieHvx6xlANAuC3bDzvQbVeMij64KxXLQ/WPpkWq0UiH0YVdfFyjjZGeR9fnM3etAXGAQQmQdmPcF
Cx0pWhAeCEnDCe8pCMxdeogCMarDgMqssg3s7lfZ/xHqzK0221H6l0Q/DMCyxgCvRnPWmw/VQiq2
N3jq5iwujJprFTcXOsuXgnhGgZHbYT0QFyRIIOrbWG3uKZp+JDk1YStSX1vjH+N7kif/WeN5su5k
8qLDuPdZAlpr7TeHqTkl/anmcHN2Y78utaOmQvMbmWwsLVIRxwg/0HjTBehMGNCVuxg5Kvq1xZ2j
r6SWcNK9CxEsiUejw0HdewmwEMVKdfSNg42HMrWRuG8icxNgzhx1aKLo9MjqU/pbYWzlhMdgY3Am
sOYa3F8JipaI8pdUJUOnXHZh8FLCvGta6OP9RiO+zQClUxV3le2o6U1ZukhHj1EqhBlQAqDmCeLQ
kYv7rqC+DTCUmBUWEkAJwEn0/eQyd4SJ2Tk6KoRykQzJPSUvBHc4AbJMDXJoRUO39Dt5DNLPON/g
OfVpN+x9Uz9GSBhjFnliosYr8ZulsxomW/REsrXP0gbJser1o+sYK5fa2GGsUZMaFLFedxbabKhk
8+7719EJzy57U6sYGW2cjOALeh0S5KPE3h1W1qod2XwTQy1+c+sjby44BwjFrUO0KxrB2dlWwgew
DIawLHmsK6yE1ySYtuVU4FvlZ2ZgnKLfDcSHgrWkuTX4Xdi+T8pXax1wv60s/w13HjYBeO0ty3G8
oGH2LKU4OMBh0vAeOl8NiqUh0H9IZN1m1dlkUW4GNEH6TowwRJg6OOCdObeRK9vIx4ljct/SzlkM
xkfF6aRU3JfxabKvFgVDzm7YmpVEyLaSkGyJ8K1gG96y2CchY6jlDnnvLnEYzGowI9sro8RtqwBO
VF5y/TewbhInvLW14NUVbBlVMtcszzD7uwA5GUXWdoQzFh0El06OfM5W2FXwWGHO9vNt212ddlyo
zVeoEvGO7f1OctnAzlpFCq/imm+xXSfO3ky+TPZLRf2VUOhhsVSMtwkw3Ox6ZUdol5cJsLGw7mpz
CtLYG/3PFslXRB7SwDYjgnmZoI7tyV0sIan1FGt9nfHSB17CHFCb11g+SpDidQBl1bGh9Yln1TFp
1c14IAAYxyTCwaQ6TXCF5nHjHGhZKFwQsAPndTa+nNeQ3qCMLzVQZ0npx/m6SsFhhGSA1WhXDTAD
M6bC8NAEgH04qcpBxSqUBS2pyeiR68mbDPwNLsqZYxQ9RONT0+xMBL+sLOiK1ZqW04d7zIjZPQfI
URWGCAaXQHIoNFTwfMLNOCxNbRZCYfBA/huYDTYJeUXDYWmfmfXk6J7w3ddBcCFe99VG3qZTCrC0
RcrKrp0a0zBuWY6R8mQGpyQaSI/qXssqhLxqLzI+gPlU7YjLoHrCLOcnT9gEYKnE3UFlQ31a6D47
dvwoa+Sd3tAf8ol+8y+HgTTCfYgqqmmzGv5U1t9FQbvSpSQRmAw0PnukLyXl6qwQVjSLJBmHhOJo
04AbyBy6R+I2NbV/7XXraQHXew1DeVL7aD0l6bZqslnRu1bKFizKHwKKJfqjn64Z3/DTHisz3g/T
cbYd+kA+JzKVWKeXCquekBVX9+KCBytpTyxkBA1kpopIxZbTytV30mC7dXLCLXtnT/OvHIUMmPfQ
VhcNCecBkrk2urbqmyj3A5WYLuL7NMWLJoNRlwsPL0fIARzCvrG+darj2oamaffXiPgynLteT4BK
O2BOM44i2Sl1mSwaxdyOifZr1DHRQEHbgdV0wZhU7B0w1AW7gmmq2jyC+FlF3L8VaawbywxfpvAX
xyfRfCxvGJ+VCHV11ui6z1/SCMC7+T9xyUBaZd7Kg8ffjT79rzaTMx3Wi1GcS3PdguqXHz7XowXG
p+6ZY8MMbuptSZaYWRow0eRz5KSPOIiMCnxl/VKqkKPipeZ/mSr/XrmZ4259DO4TbvyY9CDGk0kD
LgvdjmEzD5M9IC8aoVZcCOU6+CMS+JpVg6Go6yzsvVpqS50OICo/NZrHoiSUetmSDWti9wyZxTdg
TARcYB5I28cgeyqoJgYiY3xW63WneTEN0hSRcPxR5BsLeXulYsMulw6r5QHlnWUzaIrvWCY8HyK5
2n76YqvWZJZy94QErRKZtcyxYunQi+yUgUeAbE2rVqaysifPpCrxk5MoMpRNglF+F8EUVGEksEZz
mPykUInJkfHLbYBQd1aYG3fhf9Y0qnmlI9+Otmr2lAbOrYiJjmBGBcOhuWJYfa3ZB8Y13+HUrWdG
p5YR7PgzR5LZlAMtK8I6+VYNMt8Knwu3WnbdPDph+a8Me0H77vDIuTBB+2uhkv23dLi4kZoQdGJH
z7YADLfU1UUm/sjwQb7ds8zQN6r+kwCFMcYzlr8yZAuTLVXyL61d0+JFGtzzQByjP8CcX9vR2QRf
DQ+rWiX1KhBsOlBoBCjktiqHSxaDF8GQ56vIa7Ejg7ZQdV6K+pihgdfk0SBsxZcjIXHtFfv8qYEQ
G2rjIfT7m8GDiGyIyisaDpPBDiSs1lCkhfgkV27hMgRViV02EJQjOPAZwxfqwhk4All+NgMEF6WG
lIqMjna2nZkB4d3Wjm34O5+o+klEqzD8j/YzArqf6ncfc3jANFDHhXYJSzTrqE+NFZHfjCz/TeJp
seKJKbhq+BisEsoDsBcGs9ODnbpkr1QvCgX9G4LTsCZSfsI+hARrVj+qFLCYbIV0EK6geWDUHaGQ
HQi4T9Ujiu9XLfaM2Q0zbQFHcrJe2+hct8WmpkNCms3dtzOZyrMGeVUj89Aj+UnOtb52kFsyMBKr
AAMMkU2kevXOvsXB7V/9ZlMWJznLZAWtPm+o0vFajJ6tr5j/JCjSY7ACm6w8De3DDCBeE0je6Oex
gEGGamz8ptcT9rUSzzD+K9XL2G6gmjF1ASzo0LIR1VTg5C/CwzgbL8alg8QrxWYYuf8CICDTp0/z
nmQCfhYWTOPBYCXWdn51VfWtD1gsPvr0nxYWsIj3vMtwDhkIaXxSZHF/ZBMUdrI+GMQGLfkZu3H6
ZBLcdVdrujrWtwvdAqe1CyLG+s5ZHxvYg1VumBTGv6likz8rxl6OV43frI2/CpNN8KzsmEhBgewR
x5fK3YzdKoONodliMWKb6lD+OTHAuJRYQWLQlpEC3W8W6Q+rltZ/4GvAoN2GXMj8fLg+u6NTnKbI
WuXV+xwNVwORsdVbRb6EBQskwhuh4+lADwnEwgreGhgj9poztNNuPa/X6G+d0F+0pAIiolPR6zqk
43UEgjP1iRfCLu4kst0mRz1kFimw7P+Y8+UlkN2r2tyN+uAw5cTzaM/yM9QExN8SzbNoe45d51Cg
dGQ9tnVQ0HOgDsVvR843Jm+8nSmKBSfRmWLy1yjWM7MU6K6F4yEgLw3v/SIX59JhJs4sxeo2ZU7y
yqsqiSTpG1r5bhlrxyzRlgmQx0lPPFJOV6EmrjD7mUQ2Kx8rV1sPS9GPi1I0XsnENLj05hyhE8MK
GNZRyZ+SqreQaYg00Bl1ezARXocqMqrpUCLsKQlGG8kIw3aXrO7SWDBZqnDRpreEkHR960KXNqAm
FtqbMf5KclpdDJtatSmbft113WvESESIfVdjT8/vqf+GUZ16ploKaSyA0VtqvSTFECcaLh15MKZ9
zUx74Dcv6JuNrdKtgUWwMXgiXklzd5Wn/dEOJfwRhO+DBzrlxUpAmJHjCtK0MYjVKl/oFDOLfzDw
VI2I3w49mI2+2LAjn7dAE/Wv+64D1EKrkXXEw40U583JbMAz44s3SQGZpUMWz8t86WnqogIfNX+f
Bm6YxP9osHJVJglRaxfiLFxkql6E7wuBXV7BY4iL3gEhjWQZhWo+IVRDN9bLelcqnj1tBpUJcX+M
Gwbpv2PixeFXABiHH7GN33s8JXZgcsIjN+NKq1RxS9j6ugd9mNaxhOmTJssO6C7rFo23oY/rrQ0D
w6xvwjzGysbX/ZUJKpZ4g7LkElnosUfgK8p4CGMQaBucx8bwkwBNLlQSwatVoGzs4eJy0Q8NNarb
eS7WQLURLw0RndQvPidqSVuWoOLLvU7B9YVyyscBUqu/pjhq435MaYn5eHT1U5cdu1/MKf4R9I6I
d4b8aMxrLYazhsy3GtAcqBChqdx0JhDvQtH5HiZSQnwmjtCiKU7aka4papm0pVQ4zqcsvlu2gxqs
6CF9q8wGCnCAgOc2J02Y7s2FpuhaAdDFtY6pSWOwMGPiSHrbmO2OLBbuSoYUd9deqlF4cacMyGfl
socnDUClgGUqkSH2crsfs6E74DU0WnjHt5jrQYyULBVHbIi3S/hso6DqDbMsjGQSHb29UTzC+jZO
EQOgt5FSoXceZXAc2XxpA9sk84v9TBvgpQCVbfV7IGiA8wC+Zl8KaCj7PeFqKpu3weJFJNtecIpK
9zNgUeHPTonmEeMgQ8XWmqR8hfA7SAFgB8vW6qy6O95BxCTvek+Rp/82wc3uGaCZDzGtTPsBpLtN
W9IPEJcllNXdB7M/Vl+Zu5vqkxYei/pKxcBHu2n6YSOg5SEFAeVCc4SkK1AdljowP1g4FlYJTIjQ
HAwmfARZd4DmC4CMHbpYa2rJBvGfI8muavO95VyHnviadFyB0jjl5j2GOGydjelo6E+HUsxu9imr
N7eG5K3MXCuaYDzJ+0piK0Miuzagi05aQxlt80euBXMVo0WLpgBBFltTuTdDwGdR4EUp2RBeg3ob
ahenPzbp3i0erCoQPAF4irccN0kcvyrVktdX1TH2wZyhPdxDvDUZRIXNCHHh4nS/OnPsMmOhn2gn
ny2JPzbrccRert1rAHLp4JMVG3sxn6TS7Itom8UP6rzQqLZJpb/6ot9n/BixYq7ZvekFhHR0V9J4
k+ZP1fyMfJKz24kkgHVfqR+FI99VRHidBEQIwx0H0Utfwhp4K+23xCaxm+en5Rz2OVmnufsLwFZ+
Y3pmS220O5W7pxnffQpPwzkSRFJxZkiN0T1XM4dg4Kya6jLVhMhh3mzXTlidG+Mg7MEz658o4xWP
4Bi1zjUtT37O+B1jTdH805jfR+si2kzpRkP9aoBUFGidjFz1Gm3w2oJhWPCvcO+6e9Oj96jW1ujQ
1ymyl14Ri4ZuveElDCLnVUFWluhchoi3sDgWbG1eEEEfIJ7iM6qOpfxyZbOdlXQsptft/J0UjGjx
ZKt6hXSbWX6ofVD3vDrsJJm2rMzs4MsPFX61Bqy6jyG9x0tLK3xyP9D6tMw6AVJ0f+woLPK0El4i
Cw+hy/IgsMilBLFcM2RsjWrpz2L5QDysCnxzvxlCzLh05mBYmw7MW/s1q2gyEq8QEkdogczQZI7M
gISnlrXeGK96oZ0U50NKc1nJbZ3upPaH8IB9NNYOJhzhyLPikEzWd+sw77GeE/wMyufq58H35DxD
fZ2ggpPRe6aTdouap+fjcidnGVOYs5qY5LgTeYGCN1w083ua2XU8h8BGzPdW01CxT2P9xRrC5mNP
tMBTJow23+oAi8d6uMUGaPCrwTrIRb9d0YWn9Q0s2soW5SogqJHd6Lx6kO3FpFkLkgTNNkt7htY+
oGUWYYDn26+RGofeXON5tt0bk1biUZHXFSdT42FXuBiwcBq43Dt9jmjdTCijXC6rmOmaDOSauMBx
EC81/7PEbp63wc4u0YHiTBsECaJbQnzemhF1KQexofAv8xS4KXc/eng/PWYK+wpsg8ZMkUOjkZHW
CWJy3hVaZKTTJrj4vHSYwsr7QJs3tf3Sh6tGYB60gk0VoagjeAEKHy4XG5Pph0vzNcUHF/62pCVL
2ejecEHUzrUkODpPoKVmVwvyd89kSU7c+qL91tRh0ZNX2PEfhZzBtGPjxgM2VYOXkAWjDQZTpXCj
lveUEU5feBbIlcwx+Ib5IBy5GKc72Y7r3ieFuj+0gMSM1tkKOro2nS6Zfo8lt5HxpvEXYtCmmfpL
2fPLUzWtm/rDTdnssyD7gS8wsB6QbOVj+SNstMX9feQyUBSVARheZoX4pTk0Dgy2Q4hjuldLr9B3
irp3pmXec89/+9Gfnz595sVu/1FQCTbGdiw9XNAOYmUkz8gE2J7RE1gk4JoRQDdenuA+JwI7brru
88+RfAsy5MD/RYsaiyFplgJ+AOdHgNQGrHdfUx8sQ+29leyIGoYkyd6aPnuAH1qAdbmQy6Rv7u3w
r+ObtEZm8fGutY4hT6PovkkLc1xmEsLwLKoR1bqNPIdYVfIeqlplYgxkduXfJILjNr/0tAtF8GVS
EpRQS/pJP5FtzApPR2K5j1EbEqali2lTDQ0+SOIj/JvprCz77kLKBWXBF4WeYD70vnT2Qsa/9n8c
ncdyrEoWRb+ICLyZqrz3KkkTomQuPvGQ8PVv8QZtovu+K6kEmcfsvfbwrMUjhkQZ2PVvEQ2HBoRa
l0wBZO8Rew23JSmp7BZtXp8za1mZr4LzXcRzU+xNNUR//2X1LxnCdfSwoCN1inZDdGgZi9sGQKCY
U1PeTOKGazHBPli/koBU5UhV3aNHGLtjnrIJe5tcNBhxqYJgmttQT89hCRLTjh9KeO+ISa+K+dT+
luOqwUvaTQ1PyW6z/7L47qS10d0vpMCWf9E1VGQ/pU1Uya7Qna+QkDj27fPROzXO3cau1efBsiNl
MO3oKcwrPgWtZQZMOdwozdryBmoO+dPjWSxR5wVx/gqa+mD2xPxKhWQvUiOwWiwSpzoUboptrDmb
MTOoSmW6kKtZhl+EV4SkXzAyyE8cgMd8rAisiRieVyzi7czjxsEAkhsRG4JI5eq1r9o4Wf96OG0x
NrE4TeCSD/1MG+lUGkN9NkGYX00WVPRmHyD2uW2drJMnLO2MC4S2NSvr3AbglDT3mLH0XmgGWNfW
1iTK1f5PinJrZmimhWvpK71tHfJ7zFOhVmgjXPIODNIp59rgqf/GrNdmiRGU89JFIWpiXuvNWU5O
VlSheTH1ky4NFLJF7+8A/a+DAFRDDW9wwb0A+KZgIZpJxsAJ4qtJedXXnOm2XhH6hNalBk5b+0ww
jFjjrzXY/kwBeVmladAPSW/z7JXaxL9JqKwcYEFWmLYwtN17Roz0KksGQlKRgiBZydptL5HjdRhC
3V4cs5ztS6Wq8J45o9jmpeYmiSPk0xhZ3+pW+FAZu/Lge+0RILecezWqLYzrw0no9ntDTo0XJcXW
YHS5k6lA4zoUtHQ6N0Lnt+AthvYchjWaYOEQsGnic2CHl1jdnxf/WGW9NibabJouTcASpM4tU089
hEgErYqdHf/Ck0dWyHhI+P9y4L8jfzZmBmDzz/rxT8rfVE5bwVEOK90eI0hTNpk81qmVNWO96RnW
w2moNxBcQla54b1Kh5UbxsG0NQ4SJFwCiL1gTl8bmy5wt5Pot8wRpQ3c7OpIJoxwrGvbgGbnNOt6
a6kaH5H5ofUMu8B8seO9oNnBs7hBTriovJcGzLDvb3lym+xlY3ZFcManqX4bcboeu7PdkWSJXjvX
9VWZL1ugtlOJEHGOYKDt2n6hudTfv6p90krvqGhLzCtVtCyFuTaI8m3crc2g3EkfGYoNzEEBbkQI
3v7fNCHRWUDZ0BsxO7BMnzhGVKHM1misC/yCc1EFEKBb8xpWqNV7wb5MH/HQ8AsIJkgllAecTzHt
WoMq55Cpa6CgrdgJ9UtESzX5avJPVWymsJZCB1WF+roBvJqX8i128Nv0KsZFdVMo49c0JO6wyeb8
uVFEn3HKgZooCBxhsKrVXx6HczPC6ZW+rPLSjAh54ajlnjMn+2eJ0H/GaIhYhJtnnd2a6xRxc0hC
UzNGC7UdEPLRcSBsHoAoDe7VpQDONgU43HBpiA34B5aX4ssprYuTB2RpqSk1BcKBmHmP6dY7TBWG
2q/SnFx56z3p1iLdg4MuBsQGW6PYSdwIxAKlewN/qqNTPr1aknp95AHLCn29yhaFLi/tY3nsVOOU
WpiJXOVDN9O7PsT3Jrs2I5zkAJ1PbR68QJyt6ZURRyvfFMFpMlToPnOl0f6NEhA62kZPv+voE2JY
bmwY1VjuPjB28Pyp4E+1k79ZaD2L9opHVvh73b/JdNyzIQskXiLz2BH9xq+tHvYx7VvO4Lzdj7jZ
GdPavEfBXoHU4jR/YjJEIIBREGAwi5qDLQSpXWO/5q3jfu9khd776YKQVnrOEudStZz89qpvjkX5
F6OQbPVwnhEDDmwVkAeLsyJEgUmDjOQmYWTldLA48fkFfnQQ7IwcXA02DFH/Xky7ejw7csRArs+r
9pGy5hHQ6Buc9lGASUTnoj8NuK/7XkMmOBEBUOqIemsoEyUZKwQlBlpFo15G5RWPBNQNRkdI2ol8
qxzQmaRN1ZqOLiTtF/r0b0DlqWChUWXqN5LeDY0dq0l75pJhoiFV9Ad8BrqL3jQ6qJG/wvzM+iG5
NLxpPpZfgytLpjCZjenVC/c9w/MWiVvkMM5kGWHHKDkklCiVZU9blsfSr9CNoYqyJ9JOHd0Fowfa
O1WloDsK1lcRSboLgcyj5bjQsd2gRdXxjOw67xxWBgmu9VLkHpO28T3iQ0DezE8unWnZGSytmCy5
XRmyjqNy9Btsvq285XgFgC7lGkE4SwZGFWDt5MfJjp5xLs0XqJi8bhZqCa0u1ayVX7msXHXz2HTu
MmeuU6nlR2b+psquzKqtmBaSybB1mm0AEWrkP/pfiYDdpYDO/WuFpKzm5y2bL0iIUI/uIbIEY5j8
OM96fJo4QWLABal9wM8jTZRgQ/o55puIsRYNl57Q2UcHOzA+htK4eCzy2FYRQUjh41DQJA+vO09i
IvVcpuCnAJT1UDJx/mV0Sh7xMFZ6CNxgyQm2bAyGs/RoBKwPVvppW9jh7GOpM1LLx3+VQ4BLhDl5
WQ89+zFSIcbe+FR8ew1SgaBoBc8QrgFdWRhDtIx0rNbmuOzwX4MDkKhL0NrEX3YwvPVMvp3Q2od0
MUYLzFdbjfTFFUa6VP7Ww7uCoTG0Nk3KFUcyhHwUGc1lFKNfsU45Y+gCa6/O/ge0FoOnOMRNFbLQ
QYEmlZ2Mn0VxdxLcx0hDNlp2c9G+xa21KBmku5AZoCrOjcLd5phbWMivIzrJbCXFniajSS9Bweer
zZOSq2H0k6eCSkG7uPZ7MYVtIMfgTyxDTC7Jq8i+pX5P8Wh55spkCZAj1QaXAOypjNZhWfy5RkwI
Rs3BF4LAYAxNqilUZlbW3KBsDtRs58eAexlxxgTqdg8n/cReeUz7dEcHGg793PMwahC4iPLL3LTm
L0TwBk8h+QWe98+g7iGab+YNaDewbrDYEdjzUsLl3F3To2y3VFYi11w+hpHsjOyYRntvcruzHdio
+a7I94q/Y+A3xSJnnz60am+hdBvYlkn13ZbbNPrymj+fiICAxJ3KE1QCdOGwYICFEz2Zb8fsp/A3
CJDgLwN4kNoNu7Jb/tOwOleVgWSzP6UBYi01Pna1u5LM8rPCuArJciGY2eDPfPnpySfe133Tw9lB
S0XqagpXcRLogAViM1LOXCYAIlOZv8XsBU9hfwtjA+36Z+4dWlyNyuQ+YS9ajafRWIwhpTW45AZs
0ughY7aAbbKeGmyspPWjQ3SWVEdRVu8p2ZwpZgnCnzAchURhoySsh03Z3D3lMZFhW73fa+jde5x6
rXQ57XAwMLvh/d/kiEhtoKoBlCIHaSEoPZSDWxBss5SWPYrIGuFeR5tZIjaAEOQrGPiYUHq0TQG1
U37pUUv2nUXMFu+fDDfalMHjrDo8KWr0a6Mus2pqDXqGCF2OVPNT55B5DljGo24yEYHtQ1QvBuZ2
v/2ufbDSvYDmUPMhEDoduZvRN+ZM8pcj+pO4YWdJA+g2fwoftGutJDG6Wmmsy8b6sHzCkXpURIY9
Hx1CWdBmZcyKeNkME+V/KIh4ti5JQgL9F3zd5VDzAL1bAOeCfm8O5VUzMWAl1bYTV2xj5FSgo7UM
MnK0sv0mRDDnsa9Rs8ryPfDccB/hSkVcgyZPkTeCeJ3//2sNfCUzOeCs+tcbIGmIROWXifeJzFd7
aQ3LGqGtooDcblGgdYdYS6awMxwNdCeMv4qnsIqfAvhQhMPYYF79qv1J3xmAWrwEjEy1GgHXY3Tf
YxWEZulfHQ7OdqLxRF4Ez/ilOj9EHmMtRTbStQQ42qq+t5g9Du5ORochOo/qzUwfMjoN0aVmvTkK
XJAuwjjidSz0yyAqzTg+o7VfqFKuWLFO/3OvsLSYktJopYsJmOVRU1VrgxKKhL461ueZjT8OarCg
QWDrwnYz9z7j4RWi/FFo3FBQoUDOtbUV1NYWLEAt9wgwFF8cXXQIsv5C9+V4+O81gJ0ivyUmJgYy
I9wLHFPSpmJvgRobR9Kmk/bGVIkO8J2fXJHLvMIL7FkPRhHzut3q5AISjQWXFiB40vi7JIC34zFF
D2RAFJKREQroc/j5P2iNuL4pG82KkYSrqkenvPTWtosOuXCuNVlBvvXTG+uMhVWMeTFOAZu24z4g
diEm7txBztwiTlD9vaO/6o51ra4BEoskvothFes2g3xUYTTkqyoaENFCSzBA5w8llhbNZuGc0+Cu
FV4pqBg22qaxSN5Hs3gGA/mjdPUd+qiIvQQ/GnqBBOhOmy4j+a/NVmm1791PhgA4o0iwGw9jbC1r
3Gw55ORePlrllSEGonPq2QEVoTLgQLuPXb8AlOXa36V+HmWwV1tjZhrKrIbVZNpyrnHf9w1hpsG7
JW6di3Wgdo5gfuc22K3EP3mUebF8RQS0cSlGlzgm/cde9CrxRhCnm6I+VBSXuueoyyYoLoSPa2St
RkKucaeG6sE11i3kjGIZj6sa271j5xdPsMWDKeGYz2J4iKnlq1ZKjz4IyFVHGduU47cHcsFBK9Jp
JEryIEajfLWZMZvGogojv54NXPPQ0p0XOOtGhUJk/ujTISvObrlU26dJy1payYrnDdxSiDzYy3/L
KJm7E2+mLe51NuVgpeYpBObWN8k2Sh8p/R26+lqcMQuzd3029Al19WZNEnWWYop3bJVzqkTzjCWi
LaIz4TeaN30RR/0T8FtCAsEszkon/ArY0Qx6vi+Y2tjq9zStCpvJjaTQ3ixsxgkTRwh5Hnd7jiyo
IcEA5Nfg/cOcjkfNW+MZaViZ+XwOTUhkDQKMMcYVjfhEghpArxb4BxAq85DBfIIHO+QRanF11iNe
2prs9qsSPLUcyZo3jWUI44w+goTBdfYjhvEgmq+C33vx1crfqCa2ldW7dbIRxLZLg2WwEX9bKlJ+
9rCwfxL7XjQ9BRET6GqhFNo6jbxtwjpCHT4MSvM4vWOJOKU5ggiLDLb/vR3bmvSenLTMFK2zln5I
65GGBBC7NyQMdIRHe7gO9RP4H6tslAnZ3AUSKyZeeftPU96L6IK30LdPFQN2I8KOG6Gnzr9VnUiG
bBuVR5v3qVVfIquWmFERpOX4WKx8pXcwPRqIUzE3WX/uKMdRF+o8iMN1Qp8P1yoBMkQDH2PS1uti
3UT/HBe1q99AYFEW1sBCSW0PTGwSbkFgXH4G72Su5CRX8As6ZxjaOoooX11mGcuK9xAYE67duPrm
jde1qzIEqJpwmhCpjNeq3A6BuJXJB6SYbWnvrRxRGy5L5ICISDIgwQZcpclUrGnZKc7As1j3zrnL
ZkMDmfr9AmIDO0ELhotD/iFDzW03LALi2W39w9U+YcsHxrOxUDHgxvHndb9DoCBhowFV7RCVbhVS
4HCdz6iImXAx8oVSw1CSekdRDvQXo5jXMQfvg1RklylK6vMD4AdNdVbMbJrbGxSyGVqWNiLjAREI
bgKWp6wG53otFmTDLTkLlxyV4GV/GveKAI3K6GGn38J+r8Rn3T9jWr7e2Hl8BXsqb1WXMmQ9Vk/X
J7E7m2uo4yQQ/LFeedwYFkDAqpwm4ZKJLFKzuuZX9E8B2Km24eTKA5Drcqyp4a60+GyRd6Cs7p1H
xFPITmQEc4iqHb7rb4ZIICCkGo0/fccyxmaPYBj6qBuvovzDLKa8e6yrYbnUww+v3KWNnClsDHVi
8TTsuv6fCunH8Kot3LcZk5/E91ZZbJF35CzC4pUDJA6RxDF2RQzSnixu/XT4DbE4+zAIcHQEI6ap
4Nqx+UnzYuWZziLCESPT29TDuj2LePMSYNgdHHgQk73k5IePjtlpVV8ddlQj73NU3R2nRMGjrZgT
HA1geArNs4uLF5k4DmSL5U6wttmuGcyjnFLM/WFXMeBsiJchrE8mN+pxyS6/XVfhCrRQhTNioJCc
TmJ4DbVSrwxeAAs6/eTYT81x32sx/u7An8XBXxbHi5gzQqfnz/ydSgNB5tKQeixXT3DWgYARSM4W
XNlb1rPC1T/xw4xoZ8YkbPkbV8G5wW7F+hA8lq21SpwFSaws3rYVKiEUg714ifyiYkFuIzIInVlh
b4zy6ZOcQtZF/ud4M1JoLGPbwvEmJChPyAhootWYkk9a/2nxpbBXkjvZ1j4idvi1sRbaNWAgl4RT
stfKHHP0nxtlXLR4mlXls1RwybfHnCAGS4plz95nEL/jpHWszkZO8TJiM2u+EwlPqa1JST5EwB5b
969iq1uyuuzgp6pYXzk2njCte5+NFK0ozqOhW9Vgz2NKFx2CpNYavxUXgxG3KmQbRNXO2dGY080z
bDp6rS5L9IMhb4IGuUphjZlgaO1BGkmsTm1NVAw8qW6RR8uMX7KrNLOSnQAA7TfFJoiDRNIR+SnJ
VGRi83oo+O7XAXwckOwufhWnGtka/b8knA1BO/einULehCq/MnyqpkBV6W5sB2k9Qrh2a7SbiG1Y
Gm35tQfyUjv3CBIguUtwBmywLI8MN5Jk8ZN1V35+q1ql5MbpGXLAq6TJT7zJeactqmLvldu4ItOx
2wicUKpVfNpufQFkxFo2ZnF0LL29ZCZg5pc8dalKsfmIv4ANhjKv9Tt2TIIOySPB7JyroFynZSUl
KYEwUccgL5639jbmGtZpb3gPdXYsgUleqHbyxMZEBtLznrVwkBG5qoIEHA2+tv+u6pvBPvUMKpQR
65b8Lu1NF/20VMJIskr9Jy85WZkR0B5Xxc/oirneGRiRwR638IAbMsxrfogWwhbhQHqYzi1CzOSI
R4bj10CUHVRfnfbZ9Ehe6b0FVCUbNlMzGOtEM1aVuApGsUb+y4pGiG9N27ruTakesTdX46+AvXVq
6DtDQaTa7Stsn+14dOhi2AKEcbmvJzL1AJKThykuZkNPCgsZfJKtu8faO7BOkqneaN65SSHH9FsL
n2hlypnXwfviEVSUXdug8vgMGYUii0F/TKQPDWAGLqV1OZiLHQE2qTc3XNY5oFZiK9jU/Z+r2NC/
67nNNscmTQDFiy9hvZFn0AzrBndopX4F6ldb3TTlODKNj49JZNEpo61DoG2QgqfRfLjJFpPGLCgv
CsYOhztl6C5x0fLsRtsaEkDJNzaJVFusSgHjXi0Yj8SAzKnA7UqsjJR7fPzlPH+vSCDMCTiOCCbr
FHfTatfew51nf0WE1dmTk5Yg15wtF1VJCXE0RgSDdD3kRdbijcv4v3d+dIReRso4lFtJpV9NMg1R
mVox7us3msmhEuqEq1q45JKTFJyjxDRRSpaypzpE4IsMPNT7fuHhzJo8lzylb1HBaITgc1thI+Ay
LV/iLEWoAEurWDrcOezP8JKhSDG5NHx1Z3FF8MXw09pzJXq40Cxq9RxCPXa8eYd8pQjxlXQIR5sJ
YTFo31P7o7HtSpR/JpLN0VhrI39qj5MyJhWigK0d4RwmHqcLmCFrWPuVBZ8PM5Jpz2nnu56JOAmS
y1qy/wriR9SJ9852Qevn4ZkVDYX2prLPrvLb58gLcI3H/Y44Zd5hZvuCX5nFiUuCS1WS0xagijtI
Bs1qvVSHDGiKEZxU97uJUR2OJ3+cksiZAN3DQDlw2/kSlKj6PRXURrsfrOYwDpzXwYDq86W4Z9ry
ZV1DH4gYJTKTtLV+g27iDcHXqgzbNf3iRJYrCs74XRt95QMRUsnWhQ1Q8TQmDPIzmGqk8JQ7s9sO
SMAUDLqjoB8Z5IO/Ev1xx3QYVm620autoe1d3BdctT2MQBfAmAgSMiuZ4xANplMHOpTdzIPvVmvh
xiBBs3r8nyEOdp2Cqu0ufcFrwHKqcEiooZr8CDM0g8prYEY4pGgsXYLg2OVN9qWQxbIW4BCyYDWI
xxii3580vEHGIJQvv5b2OcugkHm/HeNxMyq/FX6GUIVqyvZYQV1bdcWpMlCsRiUmpM4E0YcYV9Rn
jaWPOSCLoPtml1LWR33c+yHbKqthl89zYJtLO6P/V8FY4anGaAPw40elt5f9pdGTNcjhQ11b+P9Y
8aLdqMWLQDj8wspbweygZ6BqM4Q3IuByK604mxHmqpAjuHRpsycnG28BdaGb7NU+vlgAIStv48Nj
tZOHQcweOqvpxJCvtK9QJnCrqP9aVZkrejJjB02IvbNTDcp7zFu1uE1kT0c5m4V/adL8ERZiHlhY
3f46Bf2qwzfUzUPIKmV3r8ZPxpKVYW4GXiwsQi4smwLZzjTTcejvlU0NSju74sYXfJtF8U0bQAMo
cDV7CBH/1cTTlNouwNFUJgeVoD3jaKEkj8SuJ+K1Ix0vB5lSRycJo7K1Ha40ps7OX8Jm1x+SXRrS
KU4hg+DsOLHT6fIl/NDyFyXr6Ki8q5KFsNOy9arw6a6kwctsbzSxKuROLZcFwKwyQJbX9PpCCcYL
mzvXOnlMcSk8IVFzXLMntAFiuZMPadPoFpTSs0v2j5ODNgB84dTg1u+65AmM31vGkKJ05oa99Iyj
6pockz/WiOMje1XZ2mkgsTNxQPABL30KBW+KL2bhE9m8w4kyndWNG+6S5t5j8QaGMyKFhpPnuHPX
2LXy6Pu0cf+MCgTqPYqRIcU/eYfNzubww+iD/bF37ml/6l2c/ci7PK5RnS2kZpPkRzLFxNXXmDja
+taWe5FcdVYLZMxgzNl25uRi34hyF8jfHOyMN5JH65qrXNVhocf9omKMYwbUFCyqEzRimfrekfPk
6tCWjnywJTxP10Yw4aKwc2nwKg4u7k1UFrqvgb1leZsDlA55oklE6tmyq4gDDb5BH+wRegG9xvrE
NSXISs2xBcTai7DKUt7iIOKdf58menYNmoc71LZ2jrxwlJI/svf9S8d1zgK3jbc5jfI4OI9Kv6vt
MY4ntiaPuqqvVINoFAr3wXfmQ/JV+g5rtq1kdaruB+NvGngqt9777KbtHer2glIhTp4Fq29g/tsi
ODTGo1ZeDPNsc1czOvAJZjRC7azIfDH6H3EWLwM6rio8UV65/VbS7yLyHVGz54y3kxRjcb3z+J5y
uS8RfU/JVux7Pe62IX4FwVpTTr1G8mJJuDuDj4wqZJgcDgZd0UjjzPkMD0EXjzZv573dXOAX9oxJ
XT7K0l4LPUBuDcspFcgnb2r+03bIWqnUOjNfCjdGX/UIBqrCMD0O1BjROoN+P2YmQRSMhyZEVLTR
6lWMZ3esmvdao1UmDFpsOTkFYppmYOzzz5FrY+JXFmhefPUGXCfSkYTj8Epc52IO7U7wsDFNnnXc
uLZESoMEzUfzrXjBdnoJFMe9haq38sLmUyFjpgKd6evJ06WrDSvQFl5Ddf1eMmaRxrahzSOHJMCY
LMQ2J3SAqkgfEQsnqwBPGQGDMKJ7cVDcwF5UrFnVrjqaBZnPGnQu7DUpDxeWu5ksKKS7ndbzq2FE
3VSvGDkwMgcUepQ9BIgYvjUTXraMNN446o3B4wgA5CGBNTEtyWMg2UvdW40C7IScuwIU4aoIDyQG
UT4Di6rPbc1YvVX2efuRQcPIjVUBeRZ03QhCpAIew+636W6yhek64KKmJoKenCMm6RlvDSjGrOFS
0Z3ETGp8ibfc/3RJQRe7yKrmdZBdAmTA6M0AjlhsMsalESjLSLlbgNvr+ukEwKWI3y4eLslNLqNg
eyK0CLJAGD33HRya68BuntRHl3t/nBRf9tnzeao4pMfb5PWZfMKWPy7DRmdz1iK02fW6vfNKVOVw
H1mBTG9wsxLNygGsodo11r2HN6wrQawVYKpwXMv4YEzyT0BExJSmByPZV6WKQmeCEPkrRyvWKj8L
rsoGJI2WBx+STDSLsVsD2z7EdKbq5iduxZMSHvTstxtvI/FRtGjLciJLwGkvNmm1ka61GbgJvRAr
4zWgo/dPinRWvlZeowiu383oXZZ66aJoGgYn3tzjiA1D52ExywIIMROUCF7AweNyZk3BHiXc9uBu
EYueFR2quZBOBuCxk9hYkSbETe/NSkzfzZ5QpkolYElOOvIMPOzYobQWyxKFRnDM66fePaeJQors
vfESQp3amWwJ6I3goJo7PQFb/TW4D4J94ZUS844L+tjzNc3pH5JiBtAMbJJsUFoOGxb8s4R5MtTM
hhst4DgNdFAjWy7SvLwjr4+cw6AwVMYlCHUqDh5pDAI6mI/BlrjsJuD1YQ66tvhCumYexiqaBT2p
LoD1LOqXkfWfh34yPNjhr0kSXOlvVBMIq9C6YxKGcye8qdY2Sq6Ubxp1e8mGd5Qdjzf3JS9ISmYT
NJ4wDRYeBj2/vmroHiP/ZIo/srghdhDbutKzCZuMUtXWLAYKATNt780x7oxjbAso/DWsuUT6HSOk
bKBe9v8mM9CoXHOxyHtnbecAQdzukpnQLi0UobBvpHs23FOI8y5RF7HrbwPnX80MizzuRVH36MKn
2M7l2K85b1PsHXBAh8m73p0jm7vFWyHfxkkBBTVjgmAx/XU+I8ILk2if2Qw70AvIIN2qJjg44iPP
iUDK4PNSMPYqyetrAaXmAJLlOo0Fk/ruWepdeDDBF0c9AC/Xeapu778gs2IYj8y04TjI2OQ26SbI
BKQkXfb4OMaILK+wWuLRZf0Mx6BQ70LQJ1lI5Pa1rfDAcgOaOtmeAZDKjEkQ4WSr3q5OHj63VEm3
Wul/ILdJmSfxKQ+Ga58UA3cUazBm6yp0AwxdwKowD3F9Bt7VbhCTtgYoLtOSC4v5UkFPzyALbaMr
/E/J55JnGCQkdsGIyULg4X7RY3lJ7Ra1BeparUuuXpmz4CBtpo5dskl0/G686kCyjjQfp9Jk0Ujw
MGul6uKaSrLEIJGwcO5xMigUmIpWKfO+Ut9NvWO1xS8axwtKEXSa3LGmOOm4U/oI7lw46l82B2ni
9SD8yGeyHfumphpJFeYlVelrXJJ/5403DZ4aZg+dv+T+Og6J+MocUKFln4OhZ6zuiG2BhUAPvXus
4ICoGL4oE9VL4U9ZAwCMwpzOh4rmhiIYaoSH5Nkbk3ebYNrar5HRuHvFrI7+oHwJ5gkBA7SojiCi
qce2005Gl66Cqt2Faoc/C/GCxYIgs448xZKeDw9PwrAQyvC+swaEAOxZ+g54YUS1WYbpU62brcMV
IUPzGqW8XRXaiplQ/YcZYNZJlGeTstYobAgQ0LC/iglCOGodIaIZQlqt1NFiqYvAsTdxGS3CHJpS
l6xtdNA6rk+1Zj8qa7Fviq59Gyt7ndNPpuVw6hWoeNowU5FUCxl/JIXFfhHWdkQbRspyRjSASNDn
+GwjceQMtcNQaBHUPypq5LLoFpMNxsbxD2EdQxPvWI4iYJon5+MuY5mhF1SmmjPzJi9tvdbElakf
Re+2kEi6fQKOkh5KxPjm5PT1KeHuHSevQMswbhS2eyEP08QpLRDDB+HLpc3AE4bmZ2H1zxFVvlMc
LJDYo3GdhK02pqlAQJEatiHSyt5mbjz8kAeV26gAVHS9D6q4hCVKhwbVBXFVSRWzNgsqvkl0fTlX
X898v2X9H9n7rFWXNgtKowPP+BvrV7/6TvqnUoHf4XtwmLOCbYO8jSMIJOqAfbODS+3G5TwuLm1y
dwakjdhTHfEvlP9qGsW84fiACubw3ZIAFeS0xYw3DBRrJcN7F4ZhU3yK5FxyRdN7jkyElforpg0x
EUOFr1z9qW0a5vbSmsDU9EU0HlBW9tVeRWinZn8pSr58ZTfXOD6AN6DS3pG7uHTgf4zoqcl5eeu6
z5Y5RM1xFGofQkKFJM0lTb40wa7U9pel/lKHi9HwjNMEsxL2yMArN3aLxLghLKg+CuAk+itqMUUn
2FrMM76Mhc+LpKHrRqsNm4bLw9oV3UV2PXfhsWJsUS68oF00zksyFsAflRiT3gnRvL0NPPjGwazy
oIMZr4QWXv3uHeYXcqkPLD1huPyvqGw/FRcTFrMgA85QVP5Okk+YTTUgD6WOmeVN2x7ga+92N3eH
P9+6Ox6GM0Z8cfbo5QlvSpDfQs4upz/UPBh5+9fjawwdOa8zdiOrojugL3nrqguJuEpMgtcXeJ3V
UJMkzjFalC89gOTIs6gU3xkatsSgkkMi1/uoCTtwB9D3FSgOXj2gBJ4sePgcfR30WUUiN9OwoZpV
zOSK7KtGvhdkiKeEQrUNSaDkqhx6+ELQixp5b03M6z30TpzufbCok4uORDYf/XeFCN92XXTHPjwo
2jNW723z7tqfQXsx1Ns0fonWhcpLeyYAPHob6IahS6DWQ7EHeI5lhMPcSSIUi+VdVFirC8Cta594
XL9uNgFZ0gQjvjCFehIs/MmyD3F3H9yPxmOb6tFQaJ9dxARLrrG4L6oECCRgMxG2nHoNBCO/c9YZ
yepxceYURI5/5eecRdndACSaKvzWmkfin5ueysObVxBSouSeF/9i2OKOuHayQycCxdsgKZLsaZUq
cGTRKpgMu3DcylVg8y4n88zZkUG/sDJG7i2b8ZwpGaYN5kM68RXoAgpyFd1qmgy/acU1TTaOWeO8
fMT5Nal+k+ppt69uWscUnwFouOBFVN0QPcrhB8iOn03S6rc8OU4cNS/ZGTqze2Vldh8ZadFK8ejG
p6ugz7U2sdw1pgLVZTPaeyVfMYnM3HvNsV2cAnxBrG7xQB/YuG40lH4JS3qeFAd/Vn5qMRoN8L7A
0ATqDZ3LPON883t/UfDoKv5d8iYVn0l9h8fOlPdmMskSzUITHzCG37L4ZMtn7z7B1Kj5uhn4JSAh
Hd11YLLniIc3o/bejPEJgNzw157/HVBTQ4CcdR6NOlEno/qQOCLrFhkQqk83mjv2Mc0PnGyIvDY2
9t9Wcg21d9VB+EmbCZSUPScR05Z6inH51O01bspZT9mR5ixjupkfoxdHVt1tJa9L20/rGJ4Krg0t
f2XBI4hvoVjbGYEa+Gh7/6Zpgtriz4q/lBLsREO/3s4rLpx80zYfRbEU5IaMBIV5W2Ipep1Sdq7L
Pz1E4mLujPLiBihyp54jfP1H2nntSK5kWfZXGvU8xFCYkcbB9DyEq9DuoTIz7guRklprfv0s3sFU
RTAc7si81VXoRsVtmpvRaOKcfdaGHwSVCRPv8dbE+VeDiDchAEVM96k2h9XQvSoKnIT7EHgvNgoP
al6M4lbVt7V/1UaXTfmSGviNtFg6rnB4VWjwhk9VDJ+LiutUvATzC4HdbG9n4lDJ3QG4TDr8RUC8
6l8myXX3USHQrtBlxvY+xW9Vb6nzr7mQeHCtESQDvfMkcuq+eqQ+6SoLhiuEJxi6FKnGucYhI4lC
0iatpos42Cah6K/8wndY2OvotqMacGsk40042AbR5vrVITIbQcfzckKrYzXcavaorb2wOVi+iDly
9fnGAZyjc1Kj/GxX+tjVTuYqn6ggtMc1txt/bVcTucdoukw4yGJZnl8WGrYHkQNxzNe/DxwIqfoh
JJh0j62Ny6gfhChSdDRmlDe6lz6QF0+az6XBeUE20YMKI5dKAbktKGcKhf1c6daTTaVYEnv4QFF0
V9rZ1hfNUx66j1rHhA1i7BcAibqJfR3WltwOtc5oGBjD69R8NOOdJVHqIHfDDD5GHWTxmtBy+yoE
Ge19DkxCcx0gb88W9VVfq8c6cr+G4/Q6NtWjk3oHyqW2tQh2CMLICIwVYjuivioJeCUDUCMISA6c
BJGkO0l5wE5PQQCa+mYkfTFk+RpECSaCQGQVMeo03tum3GX+dTNwRtJiNIbfR7wCKg66PNZBz+U2
N0p8m/z7Qbu3bdJ3L6y2srpJ5HPPpldhGKjM+3Zy6ER7Z4b6XwU5qToed4HAzdJwDkOxl/mNYfks
6uXT7BZaMhMjnFsiTiHSujTZg0z9gEzqaxpYV4nhQYj4pXHIROyQ4UQVAaV9DlT2JWq6fQKilGuH
WXjGujTbC119MqLqtk09QGSbGjmY191orYI6G0RXvkPlTQ9qAdLpU2NSlyn+Lr/oURfmZnMdplSv
ihblXf9aQdwIdS4QTvhiT+LVA90WpI8V3k8YlD2XaVjt6vCesUKsPg0bKgxMGLnI84rmJi+vWzaO
mIT7NsDwRpuBNbNMigNLKm+o+sfA5TnNa5QW8X1oU2qZyE1u+wffBmGrW2jCRiQK8k40LsqvZE0P
txGl61r7BUCiTvQ7fSSqlRf9dVG61zaEMJ80fOZwqY/hjqAZGncZNUBNVFIjEiPznb2cm03bgJ0q
+O/qdqM5OcC9T2XCVl4iiUqI35vRvaKcbpwODuGnGP5EETza6T5pnF1I+epYrEoyBYnPfYNjQECE
ExC14GTWcoj3J38zYCLWYSrolN9d7UveA+b0feoWx8usqg8uM2HnGujfWv2lwxJkG7mUpQSEDCRC
8dLrSAVw3faDmJgPhmi52ksd+2fvsWs3ARE7rWeRy15083ssqW4L2p2SSEaG+ilJ+nVTWT/G+QwT
svgWdUBA19k5DsU6lX+ZZoSWMeyq0+GugnyQtcM3OwYrzccds1oU1K/GdXIVz/O77YklC2KryY/U
+OmGOUI6stGcNEcccVw2mKi+y8O9oUeEi20waBRihgbOSJRn47Wilbq1s+y+3OWzGVJB4s4kw4Pw
9MEIPgmHm5cBCEVTPwN29lZ7mkGzJaF5B0B0QNzEaG8VyoCcTa+L83XmVpdkqivvpQ+/a1PCqbZm
h7q2KBDMBqCOAyeuhpgs2aVhcPYtRcFpXq2osYQrq5mcMAvEwNQwY3Leq7l4NK73HZrBau+npPOf
8tlQKHyV8mfOZUdpERBKfyVnTlacAZ4j3uy1xqXblQ+S21zfJXdFqv/EJBJuz1zUuOOCXKc/TOab
KLdGdW0azWUlHwMYCfmI1Y3dXJqyWqUhql9nH3GLVvilFl96/VNFFm72IK6H9qpqL1PtKoK5pLJb
j5ikkJyTUqyysScXn/Ey0t2tpds3YavtEmjFVv4rrl4M784v8cq5qzL7swPXAV4sivaeqyMV4P0D
2CRKNEk2IkiA5Hnw+W7R19yC7Wa6bMaueTWjCiQwgO5u3FcwThHNF5wOiuLBH2IyYN1Nlns3RoUU
JoF8Xc18DPAQOcRUHBJ8hU0X/wd1NERyrGLdxPqdb1HQWGeYcZZJ+TkOs5k36jymFvXHlRk+a3X8
LHXEhsnAltD3r8o1p09pZKI1BzVke1TQTMNV5QEhSjDCDkiaDnQ/pEOuE2BVqEVU3ASfzSTU1pxj
caWIcQ2c3aMdAO1YXRD7rlOfu2jEwyytepVpddMG002huBqiq/0psUhbJ5QoTol9lae8TXg30CCo
Lm7QcIngsqvG2wb1bW3t01TflT0FPerrND3FFGaaAscdvYY9ubFta2uEX0rJWIPB8LwvQvwq4oOH
BCHP1EsWKc7L3wxECsXI7iOuHfs1lRkFDNZVRJgkotNW16Ef1B9s8tRlhc6t5BPRRQe9/F6H0aeN
V+0k7mWCHWQ4EdjrlIOps/sz8C3KD5GeeBPFjl25t93sedLqBz/sNwWETOKXPwY93Hg5Z4FmAGDO
4pEwxVIyh9C1CcDvyvZzqYU9XAxkzQ7qG8PCMNI8gPDCQQ8TuuLghUjZ2a6IUl4h9nlsdQWmjMor
q29xRmqJwBLStZH7QU6lXjQhHWqaeJ/z2jclInVqPnBQ5lch/dINMJ1WWY4bd4wo3HaiqUW0nkxf
MudvcjkhBF+z+hvDs/xvglgv9cqaddNnQ4PNGbnn0QfbaSbgoKEIjcg9kHTELSWxWTnmd6KQPcou
IMxd3ODh6M+mf7ll7q0qQY7v6WBi17EAMoYQCrEqBIXUesB1ZdXWE+dULFbrWfnPgLU3WNh2ib9u
QutK8Q9TKrYOqsecUuygpwI691DDfvUAhYQ3U8t3hSdD99g5znqmYOQlQbMAdHJM9E49CerOqN7d
9MNNSjGCa9813U3p4OLk95TOO1X3lx8yu83EBL7tXssYTmU9fhmBegYjiTyyFhpRSk4d4tbklThu
RxkrAXdoJQInTMn9Y6oQILBXaCBnamuX5uHX2EcihKtJo4gmd47/KNktA9XiOodMXgQ67iopRQKe
Egr1QYsdohMghm1qBHd2XWIRYbc+iY5aHjwLYc6oS2faRVFof9JTPIO0QfPuEXvAx3Mmx1j967/+
5//539+H/+X/zA95Mvp59l9YKBzyMGvq//6X+Nd/Ff/vv7368d//UparXMtyKFhQhrRRlRv8/fvX
xzDz+YeN/0HVSx0AdFD71EaWj1w60W9+vwXBeUXRjKN0uWiBMu1e14zQ3aMS9MKD7O7+2fPN9z1w
tNyTbhe5ezGuSEvVn//Z4633jw91pyOCzeP5WAdg07PN2R+04FhSItB2bGXNr+jNKyh9KpsSiYKr
SlPgtdT3Z/+wBfm+haqCplCatEC9y/TJkfenO2Dz/76cQ9SqKkMXynAdYzFEpVnUQDQCHl+BPCfQ
fVGGVBq7rgUBoyt+nW7t2Ix929piuEio6aC+Ync/lASrTFjQ4uvpFubhONWfxXA1sVnhu0kLUwIK
hZzjFZCO000c64St6zaLienaYvlRDEEU17VDBme0wF6ysbqffr8B6B6mNAWenY6a39mbSeVauSWd
1nP2lPENz43/dPrxx17528c77x/PJjBJs+PxGeHcaLgMuM2WJMR/f5gEP95UpuMyTrr5vpnQt6yk
F6m313HaDu9lduZNH3kN756/mLm4u+hG6/L8yVq52IBmq9PDdOz5hukq0xQ6K5+5WPuAd2hlP1Xe
3sEsh6DUw+nHH5mo4u3jF8MT+YMMs47H4wjZtpSDrq2r0y2c68BigJJOouJuaQHBMG7axvYPHk8y
Rwqd2SQt9f79duTmgEE08LMIlV8JkBenn39sgMg0SlMXFnNoOf7YdeoArCptXxvNpxRpxlBXaL/K
M+/hyNcg2ELdeQc1DV2577tR+NIsy5KsZyV+eMXX1t9I6ymqv5/uzLF38aYVV3/fihlpTl9T0byf
ZlEQpSp68Qdvmz2I782S/K/lTkRNthZabe/t13barlTT/MHn8Pb5i4V1LAKu36rz9hGaav/GQnz0
+0PEVDIs21R8GGLRgCB+kcnY9PbSE3cgmtd2Gf3BlJWWoSzDslxhOIt37UpDizvXVPtM+6owiVif
7sGxGfvm8WrxkkUtaq+P2RiMgVAY6NZvpnb9+004AnyDdIQlCMS9n0dp31qJ3eMPPCEdcPThEtOP
Q4A/4ulm5i1gsYsKx5GOkpwKlGXP0/nNDmQmTmlmgevuS7jxDfFdXC/Be2LS5pj+1q3q9A9mFxud
7nICsPjP4s0M6Gj9zqBfBrmguoeMSPTkdJ/m9ehDn/7ThLF4O1MKYb4baEILH83+ARbV2mqgi1Kd
5xsNPiLTmT4dW1kc5UrTtRzHcJazzUT+MAqDLwbIob3pLpPpZnR+nO7U/CI+durfbSynXCUCX/rO
/FV6rx73lmn8g6+S079tWfq8OFqLUQMBioPjyPFzSqItOddi8nenu3BkrklH5zxlChZiikffz7XW
syKdJIuN7OQlKi/LVCPq9SUiZklV3+mmjowWTVnCVXz8jm3Pb+zNtM7bWIG/6Ox9e6fMJ9m+nn78
kRcO3YuhsgQmp1ItPk6XUIyrssjZ+5Rvhun3FGdG1R/q/sxm8vdUXbx1e17ATNeQQKEs630/TKex
YF309n7AbAxSWvfZj/CBKQD5x8O3oe/1K4b1xeS639vZ5vd7KSzDNYVyDMNWi3ORj32ZGTaBg04i
uw7EZXAPkN1P3TMr3ZF3ZQthmtZ8fLRZid730ZClqNqcZlpj5wNlPzMV5gVlOYRvH7+YCqlpmKSo
eVc64njcCDsLpMl1XhZw/x8o7zDJL58et/kHn2pxMc+n2s4jCKTOXiMY9UlR+/fpdAPzA041sDiQ
WbpEQWXRwKzX1ON21RCpCcga2tDGmu75dGtHu2OzVwtWbWktgw9Qcrw2nPiWRPJLC/e29pewz0yB
Iys2n5FBCFxYjuvqiymQZYPKh9DRKEy3sRx5SbIf5Xgt5UCmMNvGSAt/v0tv21vMiTjyVMNtWNv7
JsTVxO9W1GjeVG77B0PHiVa3DcWiB5Xt/dTGGtWD8yq1vRkXN0SYrsJgXMdJtTndnWPzQVm6mE+D
tmk5y6XbtfrJr+iOSYWAd8Dhk/gNyBxB2fjplo58q0pISfRA2AQSlusRJYhxUgstOIzY+VFlEbtn
VtYjXWHn1lHR0hNoLYuuhBA1UOkl7j561jF3IpiHV3HypcQV4XRPjsxqRdZpPh8S03GWh9DWTZww
F6mLAc5akk8ZN8a4O93EscF628RiljlUg8iwyIh5PUCP6M+dcY/0wNVtx2JlpiaGo8f7ySV6BLJt
rtS+qKarCjxU32PWC7/pdC+OrJ+uSWRQ55QoLHP5yidO0kMXcPtzBawF8VLYD7m9tdyDl/zl1fc1
tILTDR4ZtncNzn9/s3eDfhrIDNBg86X2wZGl7pkGjg2cVKyFSuHzDengfQM+UZFCbzLSQSkC30vk
c5r19Pt9kC5hW9MRynaXJ8Kuj/qstyz/4F1PzrbNzpxwjw2R7XBfJpJHE8sedC78crBr/gEFTLVz
+zOPP/IRuqzHYj48WYbuLE4dmS/TyW8MktPBzPAjV1oGA6qtH5oFAqOV0/Pvj5YjOHrib2kxmxfL
ZGkM9QCiKziQpBxWeF78weMl/ZDcl/nWF49POiccRFsFB8f5OaC+ds/8/GPzief++/nm+/k0emnq
d14RwODsKDOYmS9et9EbUa9Od+RcQ4v3QjKt0YC8BYeCbR5rwGQFsPR0E8e+dsLbppTCtjmsz39/
8/GZk61Cpw6Cg9WSNM7C4CXrWHtjzdxKyv0uMqs5BDMLJh1hnZ5u25gHanGumWPr/7/x5cUt8v3W
mjrPPwhHA5RkD/Im8Usk4uFYbA2/me4MKQrqaIvHBmjMFu2Ac0Wov1rLFLby6V9z5Ezy7scsZk2J
F13s5PNI6GLb4UWs9XvfP5g+lfEiWQH9O92ecXToHcN2DSF0yU3y/dDnHIMzx+YrcHnNwI81wODl
06CQw+pZHqy1gOO3oZD1q8T41Vto7qe27UiXpgMzroVuWCC99xNfga2f9YhhYNwI26u3pHO/nP61
R6ciZ3WuJEqZxjKbEJJH9Lx5nkRG+gKt8ZFikn1nRa+nmzm20Dlvmpn//mY6Gp1vx1oTBYeS8l7b
/+pSIP77Lcz5EJf4O8EWa7EZIHbW/b6evH1Nml4m8K/ObTfH+vC2hcUxQPOQqxaSFrr2ANUlUp/+
WQ8W86bB8yZIbJ6vA+9AyntmMzj38+fv5M0rGPFzbTLUdfvMI0OxEsWZs//c/eVH/3Z4FiuOXUe6
nipUX9jE14igGoye4ughEcnt6XE6tqsp9nuLizRZCn0xlzIvwtlNeXPY8U5zr4CekONHbRDvPczZ
/6AtZpRBQlU5Siy2hBBGIiF/Qe2kHdy5Af6pxUPR4B4Bus90zuRWj46gJIPEccC0zeWaLfGVAdrI
LYOqpW+yL35kUXdVyQqz8Hpzul/HPnsCXdTmEFrhTrj4WkKUAhn4AlIBNbWi/q0JpRnvnTPf5NEO
vWll/vubKdfLkJzSRCtmcg2Z+iJprnKK2AfnzJJ7rDcuEk+pCONYH262hWh64XZE0mFGQyGO7vxR
Xtajf+b9HIvicKn9TzuL2dC3XKkAcjPF1XCl0mkHEvmrmORdPUaX0QAqT5avg1Y/N1b6B+s0I4lk
gy2F9P5iF7O6YcikI72916fQtyhqoMLFcq1z8/3Y1v22nUUXc3tocnO0vb2fIbVNhKD0P0/ENYGy
6Tpt8WG2ylBfaZZRcIio/AHgwbxaMYEuKs2aLoSDlKiKtZKCyQIGeoEpjWakN8qzt9T61DAuOkxq
UcCs68JFXohqZBN0iFCxxoCaEIKMiKFZcC3BglV3XZ+6xsymSkNSvBMHpLt5+n1HeR5moSi+Ve9r
P/0ajlDWx9Vak4O/6weqPCGgOZdeCH2I4ik4qRlmRiq1vbsqTn4NsL+F31ffS6v6Kvu0IhCH1kkr
K8CuqgEZwyXq0oQwpMtgK1C0p8lNNLndKoCXukJFlGxtMs5b3e7TbRB35apLa+vGhNe4nswCrVEq
wZ9mIfp4VeEiS6hCR9yo+jMf2Yfl0OWa7TjCtYAl64a1mBmhV1ZRn+v+oVMglusfDYbPpY+4P4SV
/tu37bkxFkJCy6zAHy6RTmO3nt7U/iFHiWxk1+b4C4fT02vTh1Vj0cZifS9KL5NW3vqHZtCoquyg
ycFt1Cj5s+TF6aY+LBxzU64xh1q4HdnLC0vmeqEnncg/pKBbfPOvHqwGAp0/aMXgMMxdTEiH9Pr7
ZRCosUpVzCaicPP0hyuohxjB7053ZR6Vd9svXXnbyOJO0WkplR2EdPZRaf2sQ6CQcfV8uoljo/W2
icWL0cJuKvSS/alQL2N8yCcqmK9ON3G8F65ODNmYE7yLQ0THOdEsBgKIYF4SkGn5a22OZ84PR9uQ
FpwMgqDEqxd7n7BI5DuCNLW9G+SnzPjrdBeOjpLN7UcRc6e2eHGMc2U/2latkZ4eskNLhUkbJ3vf
8zenmznaCzReus6mQB5m8b5JNdhD59naXjdeqace9afTzz/aDUWsk4DkHC5edCMgFdYEZsUdLt7B
IsTv1C/OdOFoE4SADPw2TEE2//13UZaGGKCta3sUBQPloxRD2N3g7bK6jM/sa/PhdvF1mA45CZZk
TlbmMhKSqKE3m3w09kY7PuklmBA7A43SmerBK/Fx8VLioIPCTPr0KB5tl5CIRfoXNcHySJeZpj7J
uDH2BSREX99FGaVR5SfsfMvpZmIzO93ckb3A5JpFJBHmFJNj8dKk8nyty1197+WApbAhKiA54l1m
OTclPlinGzuyTpPpMVg+mX58TYtvFVuX0W6jjDGNM2xEKq28rYxyLkyMNqFP5cXp5o7MFpqbD+EM
5Mdc3WArpXVkzcgGgy8CNprF15TIn+nUsVY4Ytl/X4gJky7mpB8VgRvWhrFv+wTl+Q/PzKA/lWda
+TB0yuVfWLK6zIqPGdSy1bMo0hRXyQ6J+MN21ZlnVqEjM4GVgck+Kw8+qgQtXJ3ttsHdWGkHTdxC
W4NI7LUc4c6sE8fWobcNzX9/c8bXqMCtamPS9klCJReOMZenX/u5588v7M3zBWWJbSh5vvY03OSH
P3g4CxAJYLZ/sZzCdh2IOIHFAmiF02VE2UcZuI+n2zCOrAFcUplRSCWIIhuLj3LyajNpCg4ZYqBM
3ErT5rqg0gramSBB7/fB1woY4cUQC1CBlLnDqu39S5x04pXyw+qJ2lg8tHoOjmrk1Mm1ONiFRV1+
0krI6Kd/7NHRfvNb5768Ge1scnQMbhP/YBjqZ9hRzlOWrXmmkSPf2LsBWSwcBLbIQ1BvfQj8+1Sp
Va9AktTBmSX/wzc2n+0kiX2S7tKQ0nrfFQrrkxB8Bf7e7WesoiAD3Ejqn0yqSv5gzP5zADeX3YHs
n07cQg5eNL4kqXgqtX77j5pYajoiVDiypbjqIINbFx9fUNJnGpjzcYsNEpmVjsiCPIctluGzxuNO
mSSl3Dcd1kCtBQ+J7RTnk9hrbooMi/V4SitsmbgM3oXFlHzF/Nu/Gdo2v8JAjHLzgvrnWLebnVkF
1Wtn1c3T4GcKsoiRsdVFalv7mn7nmXL2eUY+Dmgw2NhupG2tim0Do0LAswVu01kyWyEmYPkahV+D
U4wdVj76GGzCAbdpbeKGWZcjaH4slkBtc3oBUajZT5U3Dlshw/bMGnRkKr0bnPnvb74KH1OzoBaN
3EfUk9QGIIWVDXkLXNfpt3Dkw0BPZ/E/NmUH5nKlSFrh5kNlUDenLnPjJs+2Kjgzk4505V0Tiw+8
4FtJk5wmNOqJSJcP18F4pf043Y+jjbBJIzUlMcfwvx+vCHJ+3Ied2isqxY1Lis8B0zFLzkzaIwsr
urP/NDMvZm9eS1MGU6snNGP3sEXi28ZdG9bPoIcWsY8C58wk+Bj9gR7ztrnFTpSYmpbXeUOlmDQ5
MF5OjZoN0zfSCzcNbkOdYcM9+iamz6dH89isMLhwG4rtA03FYv+IC6eusEtXewu3mabHmiayvhRh
ujndzLxMLVYAYZAAMOf03cfalKAaRexoBZXFoJfy/LFyfmjUK8107858NrUvcVSceYFHe/amSfP9
C0xjKCpxX6m9kz93VEIHKzc4E7M7sqG969ViKoYTWOR2Kqm48fPv1hh/K2KxOz1wx2b724FbTMM2
rXPH8Bk4a/icJ5eUO+E0teutM+/n2GBRYDCHeIhXmMuzCpnP1FCjiVgI4FRhPnb4WrXjmTeyGK5Z
2mJLhHY0w8X4w63PbErQ6gnM0Tga5bXs0T4L7v1nurIYsb9bcTiVmgr1HV/V4pCdxsrDpWSs7/0k
dR8L6QTAvJQLKxI5oQPe4+X0G1oM3Yf2FvOMqCWEtRhwjAJoE/W/Aus50aozQzd/hm++n7kRZxYR
oohE5vvhOlQFSBXB+bX3WNsSAS5t4p1Jrq4UNcrrTo3NQ+S28syOYcxDtWyVMAlFLYr4EkmRxSdk
wNYy7K6ebcQeK0olW7LJZtPtSgg0ltGuYtluI6NYt+Ftfk7WeGS2sFdR8UKww1bcN983nrdu5k1R
U+EzCvDIF+AAzkXojkwVmuDfumkJLrWL/tWeoZcpufJ7ktXXRYF5ylRA6QecVZhnXuDfp6jFWBLw
kJI4IEEVbgXvuyPCvklhKVf3IL6u4HdT6ZkccrCP2lRtCvUXKcxN0LQvUCNeO/RsA64eduFcu81j
ZQOp1LD1wd+MYm2b+KvjxbiPwMmyg9UI0R82DWinfTXGcAGmTQn8rLXvKHf7eXqyH3spnHm5u1ID
IxCTve9F0mNBTXCtvFdZuacoH7oPhfGn21jsvPNcR1Py7zbkQt3FadTP7dop72PjslDNXTRClCyf
sBjCrzq9A1x4ur2/r90fXo0yDA7y1Bp8UJvH7ThKn1IS7gut+SNJe3nfhG52k1RNexXYGADGk5ig
g8EEKl13uB39SV8XWTc72jbyqcSK/VmznIq1Oe0w84SwsCo713gUZgP5d6KOt2pm+xJnhGl8ZmYZ
5scBQ3XJXZyDNSEMosDvX0onZZ6ROIIj243ubVo227SIbhGDF2Qbujsup/m1burWFfchPBon/ckP
gmcrsFh/ZThdhTamGshutYNUQX9rZanYJo7TXhtBi6kcBmUXcFLqVUpdOsRA8BCRXicPSa7L21IU
GowBquorzYl28Bnq26kOfo4+BBj8PAx4EP2005Amb9qqeUA0BFa0z4CxKPmzkxQ24/IF5w1s1SoM
vWwXtmmEr7mjb6ZhwLMkHcFj17KFwYnz1eAYmzIRuDpLKTdR2T1lUxPvRRPceHFz16T5dzVU3rbI
bPzMC0v/nsmJE7UTY8nE6lw6ygOGbmwoD98HQ3wgFfEQSRv09lBqq6TRv+sJRe8+LKjrum7MZ+WZ
w106atnKioEVuyQPwBkNYiWb9oEf3F9is9leB5b7zUzcrecrGwtwQKeaFpYQavDrCXwK7MsK4o1V
jMPOLo3wxvPmTC9x6n3deeNzoGHGEiRYZKhqSKCn9V8zR/zKRwt+DTyi1HH7jZWDKfIDGNYAVz9n
bjCtmtHn+WGZMf55udOTERhT5Vn0sRDXAl+3u9CynyTExMzJt14224/H9z2kv3EovudVvQeIdGX6
9be+tiIIxUBClKQSQiN6ugrIep2Zr8cWXUR185JLoM1YaiorOEZTIAVfm6DyXCYVfB7MeClXSEz7
9/dm9kraIIjt2lTlvv8y2kGa1dTY5b0RCVi6w4XrsX6Gr6cXkGOLImcnrlaQRw1lzj1+c1Xo3Cr0
HJ/1AwK5vFPJmVPmsQEjsKMI93N0/rBLjVnbwwzGejTUNh3THIoX9KF+c7oTR1ohyWdyQDNc7uj2
fMx50wkoOrnG9l7ftyVmyaCc8H7eleLXAFjidEsflyv0iIKqK5PqCLbdRUsJNJqshBRzX4nsV2ok
Ejel6rpp1W1KSOVCSzpUw559LpLy8QhlEiInQD+Hy1F2LM6FodO4zPhRv5f4xAKEqSFWudC9JczJ
LFVISvrfFKmyk81Nct12TctAtL7YyZJhQn6bJfo9sEjx0hm70wPpfHxn75+/6JLbZxy0C56f4rV9
UfnNV+IY96oCxBNGlx2MN2LaGzViGwXDzsle4nCC8Jau3OiL3w0rQQWPJxQpZbySgk+4fj0HMTo+
KaGk5q9eQ2iwgXOpjYTspmwlUxvwjW68TIaE1PQVdP3FWACpRFYW4HhetJ+TwdvUljhELEGGA9xX
mw5F5z6kacyRES/OMqc4NxwfS8u7KP0B5KLVvgRZ8TSCjBhYzLQKFV0g1rnqNoZZPvW1vAjCadfh
UBJgVuL6w8YrwYxAOqsqcVGphLS/c13BYL1wx+4lAwQaA52wQdfVRNhLCJRWnF7HXbfjcH1GmWSa
fBjvTw/cmjDbQGVtcyByF2uMy0YTYd0Ao7FJZsZG1eC4ZOYH267Ll0YT6doPcAMLBxh5F56n5ut1
kz9RrVy/gOtw1/WQ1xdwVD37bvoLcFGRYPSh4jvXs7EyCMgktS24Tlnk52KlHxeuv38x9wpq+9DU
LubPrAx3wIDZd7APK/XFX5+enx+nJyAMm9w3eT5OLcsvzorM1Bl8a7gzhidlbnFkRpzTa6vTrczL
xfvxf9/K/H7eLFzcl4yin/dok+InG/VjYr2GOIb9s1YWbxnSWDxiKjDg+fArCndZfqPrn/9ZE/Pb
etORwVQDBa80EbsYf9/VAqbVma3k4xo4jxXzlBv4rNCa//6miSYWngGre7hzavbBeN0GX0uIq/Bo
wjNrE9VfH96LTbiRUn9JZIumFm05wFyCkYMbfD25awL70kzUdeN904zbEelq7rya8U2qHgw8JZzm
Lq4POnZpLgZs1VTjVDbb4ODvbWODCTgKQRu+J09+j6PlJ4uA2NgfbOu7nVlbZAMcpHAwqr87KNH7
uNgho7nIu59R0q3E8EMvPtVuv62wIcMS2hLG1hTPYx6vEooVysG5nLBvmcZfUflsytuou3TdFzd5
7OyrHstICvN3rQGlyBrXRtlv6r5fx3jvBv6LNn0JBxZb60vgk2MpWrjSAS0++ni3p+n3qqeD1+Zw
lac3g4vhXbrO9XHbwbVLvG9eBucRbmiGMRRF1Jzc1r3frdO23ZoYq0BYe2r8Q106MDLHW8NOX8aA
pO5U6fCfbQgm47q3cLHJ/Q1mYttu9uXx4PaUyUrI4mYyp63QmzXKz1VF8Yrsoeq04qrvtZ3nIpV2
jR9+wl3RRAATigcT81gND/u8MB8GPYK37161s7d8pG0mawCX6F662fTUB6G+9vvxakgBRO+6CEMK
r3lMsMSx83ozkkBNcRzDV4mTXZh9r7sYhpwxk5ADQKf1d83Fjc/ieqBl3Tchxq9mMq49pTZRjSOB
k6Eo9/rdUKjP5pRhTNBgmAN1Sui/bBVsmkE+gY3EmeJQxww6IFSBCH0ULpBVQK3FU2PiITx7OSBH
Da0SW1sScRf5AOc5bcTNZJE2oIIV3MLKd7VvdhJfdhZislB8RfL11DrDhqzeq645F2MVXzrgVgnv
3E7t10IHvCvwBk1/DRgCUYXo2H8N/lcPM18BikrKL36gAHJON04HhzkMUti6/dZhdgBHN2aU1tYL
QBJB5QaYH5moUOwVBpxV7XO2e0rxQJsGiW7/a2A/88tWoXTXfYabczFehN2PRF5R4d3br/XwDTuf
Ovzkl5/xK7DHL5CNJ2aN79/J6cWKPssIMzQnuPDwKi57WIc4nQL42ujhU2w8GR0O1Y174+HEhSvL
dYDxhdN911Ioda68SoA9693rNO2d6dHvPyfOixM5FyV+NRPwp0xQKQ0IsOQ8ULkYYA71JfVlG4yN
sVRs4FZHwPOD/CbOB4BY2EwVJncr3kIxcPN6zYFcheghcvkFTJI5e8DjiK2MX0j+HO0vP3ut5FXg
tLdu4P0QEZiwsYIpdVc5UIvBmmUBdjmP2XibDC+WfBKgvnwrwZnU5TPCCQdwXmo8GLb36KuZ7FaF
wN91fe87cPNjELZ+hWW0GkkcVPqDyPTPPVgrpYt1GfVgBD9HsI4zIFhN8rmc9rn5UvlfipYVWcfg
YYrujek5zGaQhn8TqWwngvIm6/RtK9nx7VWKh3fi/QDhxojl6yTDfzg/RNUjFqEdWNEsbwl9P1m6
c22y1pkBkTXtc4Xxjca+Yn7t/AdbfaJsLoaIZ7Yb18CG3nl1sm+mfVnqmMLqDz3gtyIIGVXmV0IS
NzGadYygv/+/pJ3ZbtxY0q2fiADn4TZHzaIk27J9Q9gum+TmPA9Pfz6q8Z9KMYkk5Cq4utGoakbu
KXbsiBVrQTGZPxd41iKblHhflf5Os75mA8J7TF3/rU1eKhjA4cUs1Z8mtTgVEkipQGyzlcy9kqUP
TmJc6RC5Kk+dQO2nE0QvUPPV6CHkMryx+a5LxJVHlmOEIrQzPptRisxsRFOLnDi3Wn0APZ1B0mtF
39X4a8WTsqFAY8r1pvahlfctFDRDcQTvtyvLeDuG38w82zp42F79GXafG2RUJMP/Ycupv63s/tAO
31m/cRtmyl1vqg9DmX6NrPpOrVFAKPL0kCu3cvIQIWQnV8YB1tDypqcMXjfNrSdbV0MFsXmBInSK
3gIqmyAktmHwrRlu28lUcBPpX+PqcyNfB4ayaZEvqwGB+NbXaIQXtJS2nuPqzYvHxWNCNFeUvyRh
3RSlsq/yn5H/5KFq25XfA9/e+eysBPaATLyYZryNi/ho9q5cJ7uOcLmQ7yqYwGxUfy5HD6AKzi/c
qY4DoNwEp3OWww+zOPemBr17s6SrEIbDfqca3Van+yMef1nGsy2pe6jU90722+yvPaSbKfXmwY8U
8nn4c7YtaaLcudcU5xiosBNAf6774V6OrzvRXyuIzEQQ+ilVcwTbuHMsHFz9D6UD9GEaKpexS1r4
WMbGLjXuTB22tDb+PQ7eFacD1bXrMGJDBGSQHASinkyacpTbpILqOXzNtWZH4/+mitH+KJVvAt7P
rE8OQ/PUtDchsneQgSa8MBwq+TJkcqq280Z561U/zPTZcF7IFh8L4wHtLwOa1NBDFkN71QrUFy0o
8DkqcQO3dZbtmr7cqaG3M7zih7CDYxYY8DfWr1ZXuIMkE4zzC3oIijISI0Y6HCt4joVVvUj2UbH8
Q5iVBLKRR4q43LT2zagrEL+Gh1pNEFr00RnNjy2qqFb05An7etCRXwtu5PBnkNBy60JPqpXs8pS4
Am3VEThoJxWf5PLZQSerTbhKRX1rwrEZ2I9F18PBi+qqLJGdugkcqOmIVHLNRWvmRgRsI/GYK27R
/pY81+++tOWNPuLTqmeojcPyi2YA50ZbrTI3mvbNziHYMss7q4TTOFc2DPd68PU7tJ/kIyLXP9pI
HINO/dRX9R2B22YgW+gp31tgZVTvNmOOLqhUbYLyd4HyWrYfPIhND4356kBQnXKzRfF3uUTZMXkq
oGBquOct+atZPIWdKzQM+ndDfNP1/T4GI1ckyi7pWFL1oay+FNkrquDmQFo83XcDMuVY9Xv6MJwb
8pEItNo7ocISRnIA9v4kgbSUaiK6kTJam1L0cyifMgGkV7qr9C8AbTYxoVUnv5rI8wU4Yj98bLJ7
j46ENv7ZNK+0psFfGO/64LWuXF8+6BDmEzBeaWhbdHQwFuYvmkC3aPRUcDIl3j7moqngG4azWpi7
Tjzl+W0mbrz03pefKEqzdM+2eHKCm7FCjcR2NnV/LUPBYWrJRm2OMuLzefWolD1P08+G9zyYX1Cb
EMFNPj6S9dvJ1nOt39uohiQyz/noO+2Ee9upoKzu+J8Z3cHlFT1c224KrYCaoH+CWmt6nyKGk431
TWAdNHS1Be3q6fDSte1uNI1NpH3pYNw1roT2SG7HLF5QaZPD51h5jYrPeossPPJqfvmltZAd0B5E
E+7YZ1tl0kQoiGzEFyejox+WbdvaWJa383mmC1hTW1aSGEZHVC7JtK3NcUkotxktdL882FkAS7vO
NLy/11ErgsIjVLZFRZxo7EjabTKOBfG+Efy57AvPn4T0nQOyI3e7hIALYuS40rA1742aI+mlGVS1
qfFZt5vPlw0tPKChQbHAfNLnPjEfvH9PweihdFDuQMgsOd+VLHsN1qqZb4Dh989bxvKviXm7I1EG
gJW+Me5lp5IfPB3CnSzp1NdByqAltevW20lIFzepGHdl8gcs5TGFRRnmPq//XRS7mgjvPmsQy8u1
wnxIZDaaR4Zaq9q9Q77v0JFI/9GbaGG0XiFdRwME1ZdnaZqF90OYGClVctlvLXRvGZSTV2c0RFnS
RqNy7/UQIm3sYCzvylK1XXSL8k0XIfXik/qf+p+i+iYr62EFXXG+TKBWZRN6BXtKdMw7oeWygPrW
ydT7iMyjm2Wyvmc90xVU5FK6w6JxgS6eqV9iTlESqpXd2tSS7hM0pZvHNrkW2i3KPZcnc2Es5M3p
yYCYgLt+DjAvrLbIfU7avSieBnSFVpKz50eHDAHwIOhkaHU8Q37DeR7VhaxQ8XDoBSpoLIBw2n+V
IbVfsXSeBqaxXgd9rVLUVs0zpjWlb8Y6U1ra7ILyCfxLt8vrwNvFkP9vO8tp7rLUlK69RvN/XZ7C
hYXCMvAAcl6To5hlJuIsK/UmN9t7wII7nqdXOhmQNCihx18DXZ0nQWxaM9Tpj2wbEHy8dxCyMeoo
3vb1PZ06xXUVlgDQ4Vn/JwmcHp1DAaFE25cr9YiFNQRjPBUMZIWCxDzzgvxy1BSk0e/VThp2dRLD
cdxYyPcher1ytBd2o2GSOIR9llQP1dP34zO0sgGNjKzMyM95SRyZypuurLb6LZmBwIAGXAoGQFRm
fpa6m2/zWmPFhqZ+MHQexvVAykehav5Isof3Qz1BPqsovw/DvHAb1Uo/2Waf39VIdn3pc5Fc16Md
3nj1JKfnUTlL68LZSXEjnh1I4EgJZA2dZz5hDbJZWycH9UkMkHvI0tU0o2jcewDC5EPdRH9kp+5e
hjRutrmD4hYU/YizyQFhVqvrG8NPxH7os2OCvudVrArkSOgT00cBaIJ0Tg4TwGMOG/9B7w2wDWqv
QV+TUDMeA3WnFpJx3aSU1k0EEF77UCMiNfqOHm563/e1rjQ3A9yzexi2bTD/tKbKaeNNSvSq/buJ
2sDNUlqvSZ+JHA3YskK3V3hQ8V8+RWe7TNFNxwEYL0POBwh8WrMTry400GKahdKtXWqbOCU6ML6O
3Ob/zcr0K06sqDn0FmPbYsV7MKKvlnZj6Ss47YWBvDW6UPx3FnDaVjvIQzwyEIvKg5Mo20T/IsqV
y+FsB0+8RW+tvuRfz3HaUmQFjSbZ6ALE3zzzyxpb4plLmz4/0eEAlIHIbO7SeuDKBQddPKqegwpe
hmh9JHmQMsY5AYMyesFabWtx1lSa9fQJiXl2D3WJ7Y+d4oWPE/xZtYvt4FwHQfzRTYbXxLdAuwo1
EqwPM//CSVFh6x86FC9k7172dOm16r30QaHfZqWQM4dgUq0D5TQVcOC2htdkPodwu+Za0EbdfSU1
6UETmn9jwPu1rTvbvzX7wD/UGSfVFsN4L1kRqY2OR8kHt/v0GxwFnBx1XoPFfL/dY7VV2jqsunvN
j18Is5Fpz/PfqVGvMVUvXEzUJTXwfhQpwXjN7sBGiQPNKLjnA7JJAs3Bnd0+DeIRda0Pj+idoSkM
ODnAUlo1jldiqLe6bemgAhAk+2H8j1ZmF0QG8hgWvJGwZbzKpN9yuwnWqLHPNjy8tv/OmCHPirmN
0bVQqjKQEPlb8SkvDsVabLdmYr7b4dLrc6SS76Nkj5B1Jn2X18AEC7E42SGwfCw81EBzFHgYFLXn
GKCCen187GABzsfxaFMuS1GiTwzkCzrvOQIsf3kXLAR7JiXwyUspOiW5aeQnu8CuLHyfGnb3aCLd
58OfoP1cFKjr9JvalneZ8eOyuaWJ1PGynGbIzAFPvDdnZn3hSLEGv9n4JJXqRkJHAjTUZSNLU8lh
1TTwmNArzR9/g5Do/INt8d7MLEQtLDcdadBH4z2SpWHTaM73XKnRXerslck8c/bsRBrVgEU6xJTK
vIrnBMqAIFc73lNXpmT0OBrffYWIKNVWLt8zQ1zxAFugmwG3qNNKNptGNcl9j/aJx1Hc6c6dnn72
6q8NAlmXJ3LJjAk03IQXdYGoSvGGBIFiA2qY9qviffMDQT87xQY1XJm4M6fHeGjKhd+J9CNX12w8
ArrkuIu5s7pSHIWh3eAFkbtDpkXXjlX30Zca1mxo29ka7EX++/3sNS1ZOrMwxeOQ3Fqcs5WE79ke
n+Ivm6ueg7yQe0AysgmdkMQzahW7woo+DYm6D0Lt9fLivGGk3r3eJzt0l4GgomuEF9tsGI2uZvpQ
ho+R0Ld2dVsPL772Ekb3XvMcmkeE1hVEpYG5QB7/nELEcdn+4jBPwszZjQg1YqsKpQ4fs8D8Tdnw
pSN1QKBerrW3LuzCiQyW6rgJLM2aM1iiQSvlvQ9BUUoxttGf0v5Lk8rAkVbCzTO3gVfCysSNyN9n
yQg9QdQKeGOECLwiDmZVikPumN1e7vTPkNKgwaU4Ohp+bbVV6HTdX57O8yhnMm9NTPyklabf8X45
JdRXzaQV8aNWBHvolY9AtQ5RL8N/4eXtpjSM+8gcd3qR3qnNn8vGz9eSxAWJT1rA4AmkZ/G9bXmA
p7aRw+xRfqqQ10GXco3u8DzMfmdhjrhKVcTschMLYI4oeMTp+AVSqCRbcSSLA3mD3HL0nDPEcCl8
TwsUP3vsaSj7p29+m/bT5alaGggz/5Y2sCH2nS1TC/VkMZZp/tiDE9pm9IGgyaZ2K1fYOcIffD1p
OVJjE3jx7P2uIewWlUqZP8px/ODJKvW3YJ85QMFQZNLv7FHZBaFyHSFT2lHBujzGs1kELglqkr9I
HiwAGzvTHguhjI9VBdagEhJitn2JgpkxrHVznXn+malpuk/iDwmtagV5v/ERIDK6kALqD3sPGi1R
7zOAIJfHdRbsYGwiWQL6Qsbx7NosRr8yEjWVH1Ozbu8ce0T9WGvzq6RHgY4biKUsy/46iOy159KZ
D5ssq4T0XDjww815G3qE4bKq9sZHR6ZRqMuNvZUmd04ufkFlfLw8yqXVO7U1m9KiyFE56wL5Ea7e
rSaUf4wuO/Ji+XbZzPSZd9fP25Bon5bpQoEedxYTS7lf0ppmjo+y1etQ0JAwCYx6JV5cmLepL5+m
JDirppPwfnvofaFQqKShXVPvxvw1Kh+0+kdFr+rlsSxMmS1zvUDAQvZRV6efcbILtaKOiqar6QgH
WX9MOpLRhdVpdCoF2srqLGx4ar3ELcQHTNr8NqtVaUgV8LSPcTPVeL8NU5nbe0mjdpO3Kw0Ui8Pi
cQ6rPfcKBPfvhxUZpgR7DMMK4xsB3sn73NQfjQKg+aWu/X8m5j3KThFKhg574WMOzjL62irXTfRR
jzszMdsDcZM0hl6iyRHHh27ik17xCiuzpKnvZ2mw9AxeTGbJSL/RrLVxAK0kq+QPC75nCl5oziGV
MVE2vbei98BR6TlAOcFGuizeKo7b1deD9mJ70aYhh3l5R88ODpkZ+J3xNVPaggaaeYeYTDc2unOQ
jFNG3KcDjgDN3Tz5UYX7y4b0mR/4nyUyIrxFcK1nGS4jQy9RyL5Fzdez9n7XhHSjjdknLXFo9E6z
9tAIJClboQJqcbxomzm2ODrCQyhcSfprR9TGL7ix5UOK6OFjaeTpDViu5iZUyPaoZuld8xxGui+o
ZUreAcA4qFz2gBbsSWIVYFYr07YCZAkcj1Hb9e/pUrsdlFo9eJzpfSFF4kGnxRyhac++M2zAYmOb
mEeRWT1sYnILlGzowV47DkE0aTkUizKaLXXjVmj6Wt6F8hpLfeI532aMdiAFViWewFAZv98KFm7B
fyOtdNqprSQ1jIkjzdppgfHNaEFvTFmojZwrWyGV2n2vSbz+B827JgdBWIje66HiVbOLCvS0uSUh
JZf7+Oik6C23adbf2SlALz0Yxq2Rxt5eVmudVsvK1xBGD+VjnJvONy4Fy41TJ9kFVVYCvtPtY2yh
tJgPDQV41QQuLoWU4fUiuxGdMpB9SxRkesNkI4vG/Ke0Ic+xvMzcwcJZboG4JAe/dMaHPhhi5JoB
JqUIfgP7BFSl0q6yr+hvOEYZb3BfVN2VHABcgy5l/GwPlr9pKyRuM0WCcE1RPPS/B2uTqVTHx15Y
O+TECclBC0hB+4CB8TqSrW4v0hwYKrrTSEyW9VWV6N8sM/6p0EN11YwZPk8dbnU5QZ4aXdmmH+Wb
stfiqzaXyMbKcuk2ETKkQzhKG9UHxqAPQfxVt0IP+HtbgMRTf03Het9VlQ2EJfqe17X8pORJumuU
DLwl3Wa7dkTJgdzOsKuqfHyQYWg66hJyjo0toybZ99lBoEVKp1GXbK24jehYmhRYI+hmDhH8Hto2
Vzw6rzSe8FQZ9JsxUMwrK8rDXRH246YnSNvE2vi7GCwWlZ4s1IPK+MlRJ7FNaqfX8IM0Dyz+BO4B
0id8o9mriY48I9QCW6s3qX6UWrFtTO+7mtXaVVWHySFG6GBXxGI4qvXQ9eC9mhAcVmJ0r1qi1xVQ
Ow2C9dj7nLfgwy0EgK91f+h/19n4Vc0gs4WWT96OMVlsxY+SHxB0Wls5RJaxqh11J+gtb9EHMTXy
f1ZJ81atAVIACOs7tLHssmY07tQkSq+sDo8LsCndZBrUxJaT/smrxN76nqfv1LTwbzwhe1+KIhx+
81jMNkLYzWGQSv1QZG1zb7VCUbd1X4e/IoA893kYSmS/dfWPXvj2QU98/4iOW3fnCM3eNaWeHzLQ
rLsoMoZNrFsV7AvgT02PvWvWSnATpjGV92Ks0r1ZNdLOytv2tjI686aPHXEcW1nZomVfbzqUXsE1
281T0vj+DznKA9ZkTA1li8Ao2Z9cMndJEAeb2mnIs415fK8IyblSZbSd7cyMr82m0q7bkja3Qhoo
dbQiux/TLrgOtQrU0vinbVRgze1dRTfwTtPzeOUWX7otIF7j6TcJwJ2VfOWutTozy7zHwVKp9ndw
AfAv/um9qaW5/nT5xpjdt2/uj/83JVCSF+dV3kLO09ivKzh7HbSFMxCqGdXXrAScddnQ0s2ES5n6
iDmj1rwBhBY9m/wzrJaBv6MWkucfp5Qj9cKLmfiXUts8vEIv3az9AO7bSKAonIrc7YV5uDyGhcma
RCtpAiXHc46QsNLILp0qNB9Rp5dpbxB7qbv+byZmwW9bNJFkDJhosoOdqvhBCQ3Yq8tGFtbCAh0h
vwEKiBamf34SYcdcFDjlULjOJjdvSrHCBbv4eWd6200aB2zh959vweU7Q2QIF5dh7sy/4HKcCmpT
ucuS4RWfhYgFLwfROqNwWzBTKuh2g6Jn9+nyFM1eBmeB1BRBnkyRPpbSKEmEbNyhIrrVIU0FQ9tU
N779+y8scR6YK/LHpCrfW8qivoOssDYfcTSbMLmy4mOTPztk7jrl+bKphYVBFhBaY30CfYF7eG+K
jG8pRKWb5MKzbaB8d8Alf9zC9KKe5A5UA62g9xYSoxFiaJDyDrYlYkDOKr3ewhHUdeTuHFpZaJiZ
51kTr4HUOptgnzFwS+60K9leOeXT9pxHhKcmZttXc6Jc0icTlfIUQSIAgFbc+V//YqJ0ntP4ESRR
5wAlg2sepINsEWI/A0sV+49/Hk8Fzmr6o85LOwmw31R0lfUYQXlvRg8hScvLFpYWgkIEGC7eUbjb
6QCdHJCALvcW8jPvMQNbp9ZjuyXMC4kV7BVntXQSTw3NTmKqWSKRdZilYyd50Er9iJzAjdIXh85z
bqJBWrlH5qnft5N/am/2Ti89x0flfeCi8sIUJHgNn9FoB7sooYUnTuitNNW2gssYeGk0NN0jekHl
l7+YXNwnQcDbdTPLawpZVEbfo9tiIMMs/W6bu35NRXpx/U5MzO6AQekTLVUw0YlrTXmO62dH/os9
zg4H9AQ3z1QYeb9FYL+kNleE9Bf1BQ1AXrjxcn3lvnwD0MxPKwg/mQ7Kaa7m2Afy59WY8pR9bEnD
bqicb6PWhGImFVdSmd14gfR0SELp2pTqvdXYr3pjHC8v1pK/mEB6b9zCChXA98O02rzorCSGHtHs
f4dQfqYifh0BanofVkchjwAwhvwelTke+DPvSnsgMh0+ap8RqiF5BlQ4o8AOq7b4WBbm7FE8q+KL
lNsvEuDKJb89hINxq0QxinViZeYW7iOYUok/VMWcYoXZHkwUKTCDQQndyt+WAX1Ch8srs/b96Qyc
+KheyeuKElboWq9CP/TSyt5bWHhwsqAWCQgNKiqzU0rOlX7PMAvdHPh96HxBRlBMWexW/bg3f2do
Nk88HY3UAXvl9odBf5Hl58vTtOBhLZvslApIkcHM76LelmzbHDLh9pl8O/XdxNaTHmYHomwSAZ//
m7FpUk/WJEw1M+/8WLid5jvbhlQGrzdY02u6gNQoNTa50F8vm1xwdTSeT+zG05k5Q+taHcxWpSyE
G1v2XvbuhjC7GTxp5UJc2mzTdQiZOa8D9sT7gXmWNsht7whXdx7oKInXFBYWdht0IKhucCnA9jp3
dAEnyPRVRbhpoNOdpWwgYTH0YRcDDP/wfL2zNHMzUevbHV5VuMKky1TSN175yaE/6rKVtfHMTs8I
FiSOUlm4RvQ9g/w/h6+jjYbNqub5wvK/G87s9Eh2HkSRogq3yV3NO7a5G3YrjmzRBFz8bxIlHKBZ
jKIHQa2rOWsfhV9rfQ9g2fxg3/vkkqmKTOUymhOAL85id2NIzDSwcl49UTxomyARwadAE8FzJo/K
z8tLs7CVpwoM1ylM+RN04v1WtkbLK2m5FG6p78dNp+8vf35xtk4+PxuK3EhtIHslLkD10FMSD8KW
r6nXrUAVFzfYiZnZNvaCtqo7vxZuRQuY9z0PD0F+8LyVIGfNymwbhzTvK45XCHeUboz8WtI/0d5t
yisX8tqKzPaworP0tcOKhFNTXQFLY7kCuDhXDHvbYCSeWHJc5Ry5l1XojgCFE+6QKzEU4jG5OGFK
6jGGCua+yaAqJVkXoWSd6AmUR5qzzf1Q3yV+tAYcWB7tvz9ltkGcMkN2IOCnUInRhr0kHy5vwLXv
z3ZGHQQwf0Oz7Koc1N1Q7i5/fuE+ncpwFGN5actnqvJdF0kqjy/u0+opie7V5hkeOi28pqv3b7bF
iaXppJ1cpno6KtVYtNw50m9UOsb0x+WRLG7uk+9P//zk+5CtmiS0OUJSakFA5LXbnH7KKgAqIuf+
1WVjU5w8i+SZNrjZzCk/eFaUG1oJ1eyWVU/ivd7320D6OTbefhKWqvx20yT/VB8EwvzPqXKlKiqh
AWCbmaPL1cDwSYJEbtxuNOMpXQPNL2004LBUsSCmpHoyW58kG4N0jJzI5dXaID+/gp1bWh7EluDU
mUAUvLDeL09eBYXT+2rslsYPmMu7g6MeTO/T5WWZo1/eJgksEqlVm8LiWfUyjuCNKQasTEK15UsP
/ZlATHAnVzsJCuMO1DWdqDVd0pcNL04ehIPYBFl3lq2aytxG1I3Yre68T125Er0vfX7q/UFZlCSi
PM+7eXFq9mnZxS608L04hOHHL1GEqmxcwOTIrPneGnzg6LYWhi4IQP1bUazACRZ+/rvPz3wk4OO0
Ew6fh2BC6OEu6Jvdh+f/1II9OxyKQrmHZ23g9qZ/W5XyS66RAr1sYyEUQGkGfK6KqgTybjMHo2px
XqV6ErpyVe4qGxGpJyN7/m82Jnd94sQS0VrpGPNMq/tyo7dwABpfZW2tBWdxPSjvMxCwOPJcYSgv
zbBTFBG6RUHIJH2SsxX3uDhV1C0nEMHElTZbcN8KdD/2tNA1jHHne3/oQDzYSb2/PFkLLgWIAo0d
Mvh3fMtssoRRF1mjGKFL9T/Q/ow9Kb3O3unDGs3x0nBODc1CZtlpy8ZvGE44PAbRwRpBYbTJx+/H
N20UnmO8+85e6IPUjjottSEuxN55TkBzffMXO1ihwwcsGyWPs4z3qMSlbELi5DYyIgeN+GyL9HOa
6U+X12Vxuk7MzMJMdSgQk0owM3RDto0jo9rBRDjCXeGtgl/V84sYKOXUjUxVEHTD9FtODowUC782
AjrkqNntnDSAzmH8Xcn1M+0439MiOPZ4641HV77nUfDvoxcYsz6G254unXe/YeYY0pryy2AzXttG
CBhS/psqTJ+oF6/VJefI7TNLsx0PUY+wvUwOXGozd6MvP4Zq9Dkbf9hxvs28fNsWsavHOrxJ3WOe
oRZsfLVhKrq8vEveg8YPjjU6EkCSZssLPXBSj7UeuGWzrbaw2v+3z0/mT1bUgo3FhywycEN7p5Bo
+/kXn6eOSNqcFyr82+8/r/maWfiQv7nUrseNCHjROV24ch0tnoATI7Mx0OtZKF3XYKRwNQ3mJ+3Y
Zmv8notGKLxPZRkax52ZkSwYEqOajDjWNZxLlPo3DsCYj08X/SIT5apGB/m8J9QKbYe22ogLSfuD
VAIcn5e/vzQInss0iVDGUoG6vl+OrnHyKoa2xaV+kcU7J9tDYHbZxDQPs1gdts5/TcxWPEiTMa5j
TDjF3vd31spaL3+eV8AU93HVzc4kqBA19wcK1LkpNglcQ8n45/IAFh4bDOBfC7PrJ5Npae5McoK8
0QxI9cIbSbpT+ytl/NEUP+s18OfagGaROojWyhc+5jL5kxeQt4fs6fKAVizM048gzZJIprzrxuZ1
ZB2llRWZZvx8wf//fM2jjxJ61K6EjcqV0+44SFBmhT0kW80+UqSn3Oz/uTyaafovmZttYfLDdSLD
tON65rDTQaF5rqO6Att9VdCKufLOXT4x/45utp1bPEuAbhoJAanbQ8YabPQc6jrD6V8vj2vN0LSK
J464ayBPSAMMmdk/XvAUhZ+j7utlE0sR3MnOnmfzLXLEZakEJO/8fRheFfk9CeJirUi+uN3gn58K
zDBtzGk8BFQkptVTM5AgxfQiqIL/QhgMGYd/LcwiAEWCYT0HzepaGW0V38rkr07MiYGZkzGhLUTP
jj0GM3p61fovl9dheYboHaKHlJvEmC017GLkHk0pdDvIDsL+Se8+KMzwFrlMTW3/Z2HabCebyczT
yggtL3QRidmm7e/R+FQ1BwniqssjWTyMJ3ZmKwF80UohAQ3dDPleyfsHiYt6LGG7NxDbabcNlJyX
Da5N3WxlACGbmg/g1ZWsKxgS+7UOx8VTeDKgmfNHBsmIFVptXdrMNh7NZFlkU3v49Z9GYc6mLc6c
UutMX7j+g2duzXZ7+fNvWfgzH8mzQ570bMnPzHxkSIv9gKgXHj/qm03o1MM+sGmDKrVIgXgtFLss
TtNJulnfVC1g1A4ajm1rytp3p42qY9aCAlILYTwladJeo07/W4nC7L5CjndvObV1HOnL3IVq721h
JBpxu0I/GnoQP6jUIo5Krmvfo9EBqAlY90rykvSYwaW3Es0s3dTU7ihDgLilEWu2yx0KX1Ho2b6r
B+NrFXfpLvB4jQpLwrclVw5VHd9rvjVtd3V5gpeuPKTZQWYB9yMgnBnuJFkSjiKIcWTnkHT9TsvU
Q69aV6pav5Sds/9v5mbbZVST3s5TzAWqv8m7/hCZEiBkFTrS4dEO17psps+d7R4DUMYUxymyObvy
iqaxCws0t4ts96NuZXdZDldr3V+JcC0LujSRUOaTGSHLaiI1+95P+YVfGFbrcNxCyHwDsy4PUpAF
B6swlbu0yIcrO/ko4fX/nOOJ0dn4YiNEBDXGqEFrD8VedLSCjzbcnBmZOZIBLpkerhp8fAQZ7JWT
PWh/k70CBGypJKl5is9xrbmZ6uVQ46tKT0o2KGx0pPmr6x4i4cv7b9rOZxuC3BXZJfRQ7TlaB10r
o28QTHcd51F4KajTn2G1ggxdszGbr85Iaz0GOeYOffcQSONN5Jgvpkg/ntrl8UNiEX6yqWA6W/sw
hkF48LnZRXeQId//r9+fX+3hqGcD3tCNvhSoBqwlRRevP1y6CVkNRd85TLMKrDosq4RKXPSq18dh
Lce39v3Zeeyp70a1RCk5Grd++8Q4Lu+kte/Ppl/tqxwOakqidrdzkv1aMmPRnUxumRZp9PjmKcrR
tlNHjniKZMnesMrt4MFFmoab0nwlaNxdHsuim2Qz8VqnCxc/+d53ebncScLXeBlgIemzTeb9aWO0
bfIPkrO8+RLNQFoBCh/YKs4OetN3XpR0gKEsG0LkX8Fo7HEw28vjWYI3AtmkTxC41SS0NXuJagLV
Lr/HL5ZBexyz8UmDHHzbSgLZBYXulqwQ2yhoYTo5GmkXroSSS1tDR9hkYimDDmT+jPR9sD+pTcFy
6K6+1Ws39trXZxtbS4uybT3utPor7T/aWhy85L1Of/xsX+uDlJd+NAhXQ4mn2sErqNXfLi/P0naj
bmzQXgCK6KwperQHyF4LQnon0jf5J+u2SbZ9uZZ7n9zs3NXDWgjbD+Lhyhl2N8rkvq4tTpDn0+6I
jpd1FURXXfacO85mjP8CFI6y0L/mZl6/NEv4XsgKukr4mXyOUj9fnrSlZYdbC1D4RBVhzF9afqHZ
gymHgdvCSW7o0q0R2ysubWnpQSrq8EkCZz2jMgilsjPqtgrcyNy1xXEUR7qQLo9ixcTbwT15zcEp
rZu1VQZunn5Tsi+V/6t3/rlsYmmiphquAzwfvOz87NeRkRiOTyVsKG4z/7kPxMrxXhoDzTfk7Ca9
c0pI771lD5W/bxth5KYFb0O9v9WV59xe49RbugBA2tHqji1qbbNjTqRMWtCOItcctlVyE4hDHWyL
+K4fjh+fr1NDswOf5hLabDC9unp5AEQUlStFjqXTfvr9ab1Oljy2Zc2DfTpyK+dFeKi7/ZHlX2a0
gmhfWvVTK9OinVhBz9j26yCN3K56HO6MemUQa6sxuyH9JhIJiuoMor7rJBirxe8YjRm/uXWkbHd5
QdYmbLa/pCFvLRWFSLeH3hmdBO/ZGI6rua3lXfzv/pr5KzDYg+LV7C9Drzai+hbo9iYx/6bkc7os
s4vYtJqgDCvGYud/SjgIO2flLlFWxjH3KKlc5KWexZEbWc5V3d5Gzq3kXUve5yz8x694FaEmXPNk
QcFEQajqCqLjq3btDK0s2Ru65GT3KVaIhqDgR1BKG3qUmq788aD415c3xuIen/i+6MaGymGuhhnE
FplbNWOowZVzn6x1GSzu8ZPPz2rvSeWUhWrx+ST7IYxD9LuM9p5yRBvho8MAdwf5D72fMhjfOaAn
GBwaTEYgUFFWb2j7lD8OukX8gHYMCLcMNP/kmUfD3fRWYNexG6okVcOvVb0vZZpoP8hEQTCryKpD
Gc0ARnDOiZYNgvItNX03z7+1w3Op3ajGit85X3Jed9z5Bt1TMKyezVXa5X1k6sKlj9r7naITcHkt
zk8P39ctKDXJWpDinuyfbFwdwGUnl23oplJNn0W+yT6M4HlvYOaXO31ItSzFQJbUG9Dvdb5GX7kw
ReQMJjK36ViQ2Hs/BKHYbT0GSeLeDvnncq1F8vxkk5GAHnpqf+B1NJeQDrRhjOTQT9wqfqklSCWg
/TfMh/jjIER2rAzzHWkJ67yXzfQLc4yMIHa1Sv8Uh09IUQVJdaPXKzHewmy9szNz+1JqlkZpYye6
Mh7Cte209HV4xKYmBBrdwaK8X4tedZK+8MPclYS96Z9tJHYu79c1A7Ofn7UdbeM1BmyxA0zVN/vL
319Ybu10ALP7KpV6Sx5zvp/mX1GchTyh7m+E8fJxKxYl8ekBDOjQmB2KUPQQTmeicImIchSnrkv/
KsqvLhtZmirenvhZ/oMYcrYWeal4ihNauWv8Kpwvuvr58uen3/j+eTW93//9/Gwlmi6Us14xczdH
We3/kfZlu3HrwLZfJEAzpVepR7ttt4fYcV6ETFuzRM2Uvv4uBvck3WyeJuyDDWQ/GFA1p2KxatVa
NRSBh5UXLeF1I9IxgNoQIrFIqoKg/Xw/EaItKbXR5g4F4hZCHmDCUFiQDoOg3QygXGRbbL4hThxg
TcDakID040jame3ytBjf7TQbvtgTKME/PhjkSk0ILUKA4KIHuqSN42RpTo91fosa7IezjkAznXxd
GEjpLoXr5Ph679y0KQ0sHUJRk6LbQDZbQDAC6okmRMsX31Y5SDJrCEpjCDFDV/1+8J8WsJN/eJ6A
F8EMweeizUiEZDraHBFSdvXRhpZKdcw/vgxnnxfCHA3XudYV+HyEo0GPn/BQAKQgk4amUBDxiAUV
t0ULZ8Os+lh5vhayGvJ8ACyopEYlC8F9LBhfod0IM8Kl5+hZ6VjZUh+x24IccuLGmIaTViuWgrs7
4ZCfmeHn8+R0RIhrx8iCmZy+NhCrMZGFrMYvpvPAAPFo1izLN9cXXzown6fn8XYHPbB5brHpqqqP
FxvLzsqAWau5ftBKhftV2RAmrwQnL3U62BiN17T9FVvLamq218chuUh4MghYMR3Q6wvogKehp6CY
lvho0sOyPGnVADXzeqdPnWKJJC7yzJBw7kmZQcvLtlA5DKHXEVRMFU1LZgviQuhY4Hx4PK4+XxEo
AVE064IQzzPfdbLprb2tgtZJTRjA1CFjCt8iotRnd2R48Y7ag+k/29kcmO6PJG8Vnl4yUWBI/mdE
mKiiMfxy6GDEdiH8B6HgWOW4JKcFdASAwqNJAbGcJVyJfqSZ1lDH8dHVX3yzCVnshdYA0cJD1xmh
CQHLT/SuIG4/MSnEKzV4IvKKRtpDnr+10FcFhVayrWyFy5R0R/DnAco0HKsCxgthD7QsSwZjSeKj
AdWp9Ffib+OqXhv2gHj+i9t/LUEklFcvzfzz+imSrhngxpBn4RotImI0B5qssyYaHwcoKb4zVSZP
9Xn+9xP3tphD6Td+HqPdsAtTMwlosb8+AL7kggPFxP0bAN/5JxY68HdBxraNj2iXK1ZuvdXSNx2c
wnQdfWZ7Q3satybPqouds4hi8qxAOfgBT3j3zmNTtzeqTxQFsRFOrAju2SK1xooWVrx2Y0E1lyqi
GOmKwM/8ee+ClU4IWi3mGWDXR7NK+1Nn21TF0y5zNHgmIrsNvZ9L0eN5amsIwKJ/wRjKx6Ksd53u
PqIUqXD+slGcmhEcQUy6btJ1mKkq8xmCus++Vn3GBGTkcU8icAWT8vnGiojTtUPVp8e4vp3bHVN8
ns+zuG9NH1E3AmMkUMRArxusrK4tJzlWEAuyNXPVZv6qIl0YQ1bZsJ6vnxLpfP2zJnYRjQ0Sj3FD
gHq2y405FA/Axao4vWU2kKw3uRwXQBqicwb9oVEXBDbG/uZ3pivOufzrXCwLDQVcBeV8ObyYWp3B
AG2fXchI3WmqNiXZxgU/+N/vC5eXyfoKzy3g9+3+SV+a7VR7QbJ0Ch+issJ3xYm3qmLHa2wdo3Dq
F6BX3lyiCFZk28ryAY7hcmXo8hGuq1RPwWVe42AQEyxzbXnrROVTr7N95mvrBFAWhT3ZsoAZCEKf
oPpHUUtYlqnyKcSacEoQQgX3A16Q1zeubDwOyDGAcAdd2kWtSYc4o502nLOiv4GImGeAKg+MKKv0
13U70nHYcOoG1DouSWacYSnswWxQ00oh682KCQ0p9usnbDhImyIBhbSEzn/DyeJrYDZqWYO5ood8
9IJ0cBWTJR0EKP9ApATUhy9qkdX+WKLrmgGs1CZrz12PEBG4PgR+CkSvhZwE71LiDwgRErMALUhm
j8FrtdoqmwD1sh+HKVktiSrUk1tCmMdlyC7RK3FneJ3Xz/HRN0IL/KljkKPOwNxPDeifGfN8TWzo
jw1VildEQcpV1i6rBmlaP9LDzhkUpvjRu5g7C89tZLUBzhABJxQsWCZboDIPATSQdTrTxjYOYDBx
oS3thlGruOglEA3EESf2hAusjuq5LxrYm2MzqIDHsNoNOAeroA9n+hClkFJbPlwjPDcpeB8IFyZZ
Qrr4aBUhhVIsVWxwmfuEVBOnxkC0enEJGGBUs4x6whT6d1q2GWkFHfFJsU6yU3RqRLgJRn12Mwh9
x8eleRkBDNI+QUyAabLRAm2hUx2tvcI0QaKRTTnBi7Ktv9XkabZ3nzilPvjBOdLVQrL7fFNHptYt
s9snxymKH7PEuAVzzeNYdXdQ19pcNyXdZSgwI/0JYC1wcsJsabPZeD0F3mCgkCuO++gmbqKNpeXH
xWFImKSbgnJ62x7h+cfp6ZChObEt3KaumTpZ7aBhTPM3nn47Q3/2+uhkt8+pAeEIJbaTAn2NwY3T
bVa/ayCOJou7ynWEbLrClmzbAYWNpwU2NoJC4QU4MEroFBFsin635Huyvz4UmT9FY6mJy9rD1hPj
TSPpjalM4OigvXlEPXczMyirmdNjbJGPV6Q4sS6iKVQJIUMlxATNMg8Q0qh4p/TcbYY47f+rrXxR
gcBk/hTMb3iNIZ9xmX53jJiBkRYRdGu74WDlG+YcfFDyxuBtS5wJCuTPg6OKr/iKi0781KiwI0wD
wtyFbiTHHo/ZvkoAcHtvkghsXdsq/V0mqmSnbNm4ZgiGCWcBPO35UZ78doFAOhBDXRIfEq3ogrlz
wWuhrxKI317fIrIdeGLLF2oBvk6WwRrRtahN1soboCOfKO4HaZrDB/kt0ugGWNLFkoljaCwyuwVk
ALp7Sxf6HJXeQ+pYqy6K7yfSvkRdE3qT8VA1kDnKmvX1EcruDy5vhBAGRwyQtfPZ1NEEHOl5hHZg
ktzPtf+1pe0q8qzP3FOgQSUcg4fKiugUU89jMSCfWDXIRbndN9b/JlSVl5QMBvsbfHcAlHFuEGEw
dWRUZVkXAPkt5vPkaPulm8CHrSqQS3YgzEDnEhx7aDMVg0osGMjjJ8yZob+mDPztlIUpTlxt/Pzw
4oCoGtxAoOqA/KRYiR9pMqV1DxIHs8328Whte8MJzc5VVFgkuxyhN3AF4HiGsLMjTFtp2KDzA23x
UfN2cbJVleOl0/Xv865wiFhRlk414gHmgAyGdtu8mUMI9c7jr0/M1okd4bqIIgTORQnijiJHIBf5
gYb0l5+p8jmyEwvqGXDAoisfQFKRMKyFoi8EGmJQa9Sv2fAGpb9NlFlBV20Km64yZwlGrQ2M/NnE
a+D6EKVTeWJaCGP6THP0mGGlugxdF8wE0uSYWtaqZKpnDV9zwaujBYajP9AofIlonEe2aA3Y8B9s
62uHPrui1XZ6/eTQ50LrQquHnvGkcLaywaElCD19+Bed+kLsMvTuBKnQBSIrlr1Oll969zDOUCWG
DMaHZ5Gg/ZG/oZGXI+L5nUcoRehpg3AWcjSpd+sY0XoZ0l09q+p+EofEnaoLhCmI5dDPee5d7dhG
z3uN5EY5QxF3MXYDADt+4ygGJNuSZ3aEOxj60rPlRGZyLMAiZSzVHbj2D0zvtmnzpKXmAzW8DWrn
uy5vt1VTbq/Pp2SvnFkX/EefNVE1DFZyjHsrsPs6LPMEjZm3+fLmR6h76OCZWp6u25REHac2RVxa
1hkl4FwIdYjbIW9wH3sZ3nDON7L026Ws793++bpBiZMkiDjA7Q4neUkJNVVZ01cUjfnYWaucdquO
vV63IN0s/yyIQ4pwDSRp5WMa7a9TeudYd4X+7boJ6awB2QAQHOhuL2lbcotOyPigplI9FM1qTtax
sfLzl2baTqpbUjqcE1t8Qk9yO3TywQxq6SgSNrfFLbgYbKaInSRvERQdkFkFyRSiCrFCxEzUHxLf
wTmebqFlWOR3Ot3ZD+QzpagzQ4LbHe02jgAYwUshGwN9GIJZP2b+Y1pAVR3CPHa6LskQQqQnzCLF
ppBuu5MxWuezqA1GbEe81Gr5jwuFttGP6ztCNYfCKhWpVYNmiz+80zUxd60bdlU4/vZVlL7ScXAC
V45pQ1VNuJwbNE+jTFliN0SZtmPemO5KvWHB9dHI9jceWZCNxcV8WZCa9MqjhI2ogPsjO1hWlIXU
TaCC6yZosPbyYp2Ni7/xodbz33XLst2Oq8sH7Rk4iy9Ctbazza7hj0lfe1jY9CNKyA8E8J8wgkQJ
Kgl4MOCf883QGR2KrwwZQL370fsaFE+/sPgTBUoCLlzeBIb0G+7IcyNOxXq3m/G+irIuYA4NVM96
2ZbDBc/ZMF3E6GL8VHmk0wBpTI4QwGG3qX9rN6usfvt4UItkD8CNIA4HVkV82AxpUzdmVqGuYL5m
LejKVfxU0r32z4DI5Qr/Zk+LXiIT4v5KIQlWQu4IpE6BWYTMWV1feNnpQeGN98phRKCfOV+TIS86
f4AKy7HVbrS15+2vf162edG1j/YbFN8uK29FretVNXjaQ2MY/80U/V3+Ut6UpWUqzqckxMML8K8h
segG1karj2tAB7ouDZfucSz70IZSVuF8HHIK9QQTWiacNu6CwLGf9cgdZ1w+XlxzOa3Zu00Wo3q8
Pm+yLXBiRbyxS6fwhzLDoSde8W5a431uF5u6GR+qotw63bhCdUgRa8mWykUti+fDPLzXhNPZmH3T
zi6uItJvS0gwxWZo2YrJk60SGtiQvLRQmLkgcJy0PnWQMoqPUzUHhn5fGgjiSBe4tiItJjOEQgZK
MyjPgbhJGIzrVXjHUxgiRrNvUndfz/Nvd3TXrEhU3NuSI4RIgadZsCksIpblYt8d46JEe2YNBS2I
kpGPU8byIu8/A3ywJ/GOj3YMZ9TRTz45ehizFVggPu4FYAH0cRDDJpB/EB7SC9TQtTq20WGaVYGm
V8Gv69tZshyAKABHyHUO0S8rjCB2lr73RuDmtbn8jWdTSJDU0AfI8vW94uTIkuQAc/JXGHYz6tfC
m6FcsnyIXFQxozE6eG3922mGMHHsNWuqmyYb7sY2u/Gpve7r0VB4IZVx0Q15VTLWZdSmRxf8Htb0
6Njlqqu+E20IJv22B1VR5bwn8cdvJAwZCW3exsdzwecbpEAOxo8LJIEbiOLV85bpH1eXQOJLx/5A
EQDzKp6nrpp85vNxzcQJ2+6WLNGm8D+oJMpbUNAOBNYJnv9AOlsYB9rqWaojeQ11Buth7uwbozG2
rPgEvAGnHzEVqsOgERYPLPAhbq1xjQmL7LoYInqKXSAJQ3DbAX79J+918RYqm5F22JioyuRl6DTb
aNyZZajF7bZ0SHj9ZEltIVnN6TKRnPyzIU98g1U2nd5VVo4Xch3OWQ5i2Qo2l9AHP39L1tetSfc3
elN4Lzgqgxe6DHUftU3mNzkyVHGgURomhR8kowG3NAVmWgf+8ND7v0tH9SL7I5QipI04ZJMnVnzs
E/FYIxtKks5ESyQwbuTWNs0iSDqn3+kOjUMWgUEJ9KTuitIIbw29X8LIrlGVB5/oqqBlu/PcEgKU
w2xu58UlX/qEZE9Wollhy6oGGojeb6iBZjfEHPo1RQyrOKKS2/WPFDknEISrFROu8ZgsbVRTdLvl
6Saf2I/SGDZ5pH9XLBC/2C6mCXj2/29HDBzmbGiHIcMCeVYxBVNu3HZNeiB4wNYPHR13yMgeWhDy
MOiONnO06eL24Dl0c/1nyK5EoLiQlOdkiTjT5w7Jhd4kFEKdEpwB/XZKtF3yiXIkRGj+WTDPLRBG
h2UgsFDUQaffDvbHoyEeBCGk5DLueBidf99qG6vAmSuP0OK9aYsXD9QLsfnzE9OEFwQEszmfj8j7
Rg0zLy0vKo/OaEK3dFWokDaSMNKDTt1fA8K9mza2ldAcBoCF2QzFsJ7maYKCqucHDtN+u3ZyU/ku
U/gkCT+rgcQCGju5HBbKhUI4wQCBbrzML45RC9E6xwuG7GfkUfCx/nbSKig6CBTc+uOD6xZgFPqV
Am90fWJlp+30Bwj7byhGiAJHBD2T9BC1/rq04o2nYsaRNOvyYaJJD7EGnk/itQvopQfZBXTT1ba5
siF8TmK6B0HdDfF/lqO2jQpzP/nxKodOKlzbzWKOb1Pnr528f6+H+Pf1MctiLM/jaG3e9Qo/eb5j
e0tLBijBluguQmO6WUD0F+7aWIP0bwiS2KoVZ1wyx5Cf4LomQHHhpuOe6OTm0arS6ju/rlB5xo3j
kjAlT8b48uFBwdcj+wH2E/xf5A3QszFujQlXaZHQcABkMCiTOuw8G9FV9XzdlsRpndkSBrTkzCmj
yMuPRrmx/SBX8bhIFgjDAB0aT/JC0VEITNFC17j+xJsVB3drDc998Z82vceTyjVK9NUQ1/wzJMYE
0dACox3BkGc+GtptDhqcGBXRpLhz9CGwE2s/z899/NQSMFK339j03dY/zjZ7/huE3WgN1jKiabk4
snGzPBqjIq8gcWxnQxTcv20tHupGeQGiNy30l8fee9Kbx7F+iqNXZW5borNyPhhhZ5DK6EbXT2Et
RUf88rWNb+n8Tdd+U++2i/pAi26LGsWCKbtx86fru1J2zE4Xk+/ak2PWGIhUah22te55oAF4jBb/
9TMmeAbI5eVtwif7xMTkunRZOqyVgSChLZpj7psPyOLt/m9mhP2fsBrclyD6OibZQS9uqygGUXf1
8dgbiQWgMlEYQ2VbTGQCskbTyoFPpl65GvJb0BCu50MRdvH79dHIvAWibnzQRl8futbOJy1nBNeW
hzuuyDY0MLz19c/LnMXp54UNnth935oWxtFkO6jI695dBx5zFTBetrmAUsI9rfPuLrEwih3h91Zv
5kearPRiP7W7ZlBAI1UmhM3l2/PYkBwm6uhQlxCqi+/mdlTMlnQx0AgBrDp6onSxz05v3NmeDILH
QZCSQ1wo6sfSz+Nk4GLFwwdpnvO11rxsQKvrnB8bOgTsHpw8il0rnSSE7IBa4rl40WZpD13mNPqU
H824hF6THhbjwXYfr2+pPxGA8DZALIg+S7yvUWkUG9O6CBygcY5ZqtO9Tf+L0reodQO/gdLiErj0
qWVvTvHkGA/usGHDW5r1K89ZQpAsh3k3gHdU2xKW3LCyfq76J9yX6x7SVq0LYOjyVCff+v6hn0kY
VTc0c4PMMRURh+xMgLYAMk8WUkg4eufL0NhTTaephAOpBn3DdK8JNbSkPpClYZveHVUBgdQeInPA
RvGEAUXJub3R9kHkSIvymGI1ZmRutmPyFXWs68ti8N1zsSwnZvjPOHG/vJPE8hkoH0D4c1NOVeDF
5X2tNWHq5JvaKbeczEZP8lWFFFJClhuLmvux8teekT3WGdRLe7O4H1K6ppZ75zbey/UfKLtrOXgW
TzkTdKBiYpin00x9jnADmT1b+5P1WlWzeTPnpX0fzw0UuYoDWlxGxXaVzv6JWX4oT6bF0KPFpBnM
FjMUnV8XHQ2HQL129pfrw5NBHNBBhfPAe3Sx1MLpTnCDU6txQFYxZ3caepv0AjwxOZRncuIhtQDS
KmYjWJofcE5fzLlUeEj5QP/aF6GARTI3Jolh32fPFnuKrUBvoaup2GYyF4OiG25Fwg+Q6OrTumya
3s4rjLIByuaeRm8e3V+fSpUNwddD2coYQbpYHXU89krtJyW3ZqrI7EsSXsCfmqBhwqP8shDbdLNP
4tgtwdHdhYz8NBLci020y7s2SJS8ZdLQ79SccA/XaMvoy4bABxjxapySEPlzJLpIkC13BmI+rBtK
5ze2fYeu33AuFTMqO3un5gWXRxub6qUJ89ngBKX9PPpJmENE2LXzoMu+oHanuIlkzujUoHDq7HIC
RwVip2PpTyt9gcan/mywaq1VBVSap8DAVVGZKlVh2RFwXNPnREo6+qaFbAvIB6JCW3rw0mhj6Fk3
c/HdGEiQq2pccjto1gE9L8DfolbIlMYgAXXh0d16+rY4/m1ZGTdxppdBw6pv1w+D1K+g/PDXmHB9
dOArrycw4h+HdpM2AZhbF2BvPbiWgObBaD4W7q7/BFAVB8NCCQ/VDwRDwn6dwQZhzB4ghKSA3jRo
nEgd5CpuLVk8xAMIPGMtkAGIFXDLXYYJPAoAnaNRGgTi6+szJ/08wA784jPMCzJdv7DjznTRWlWD
Y62kd023u25A5qc4LvVPYgy1BmGTF27v90sKPOfoPI31XuueokzhpmRj+ONqgXU0kJXhO/Hk9urr
nmWeBcEYs7otxzeSKi4NmWNACMQvLLT+XkgLRyw162TEECrQs2FDrL2EHZEVWrnFcgSMdF0u5dP1
WfuzrGKgcmpT2FtZASa/JgVoGDnfG20gq7jWV1ZDVn4KZA8EBa05XvvURLZ3WUdVvl8YOaDFb+/1
9aHskwPIVvaVQ1cAXa1MoiMHYezmgu0Lb15pZbOKXTfMcwYCHv/Wisi+sd21Xi6r6+OQrr4FL+Pi
VY+eIGFpgEtfwKbL2yjH/VCvSb0tP842DaoM5HPxfoKbQQPi+eqP0ONyvJSin3lYIZWkuYoTIqvD
nBoQC7a+RqKCpthelQ/NEyR0QDjLjKcpb9au9qXXfrbghyscUzF1Mv95Mi4xx2hB0wx9EwBcL7QL
yfxkTU+0OxaTqv1fukT/5k9sqmrBhldAvhKA69Z7KiBWYRY9tFJjVfVMer2fDki4X10G9KVfonIa
ufmunI0nUrWH1oY+gVb97lJvO/neTYzcI8LiMGHGBvIQr9e3o9RTnIyV//3EU4x52mYeL96SFEyf
fRilKk451Wzyv59YqFk0ot0E59YAg+Qc7Zb+yVKBIKT+6GQUwqFye4CByYAVy+oRpbeXGex7Rbpt
8YRJ2q8ZU8RFqkkTAoZCc+qaeNj/+vhUky9G9vP6osjKjThgeO2D7uZPVf18zuIMsg6Lj1WJTfTD
tl+j7AU5DD26Z8ZjNd57zpO2dEGTfxnpW1k0QVGv7S4KKz+0QNFbjNu6+NqT+86+qxoFOFVWdzj7
bYJ3SWdSxs2M35a792OdrTyzCeL2qM97s5tX1FoCVh8H88dCfzH6pjsPxPlRje/XZ+h/OTr/M0MX
4tOZVyEv2sDHuYP95pvQMh7s/qYD/VBstytUW4G/stY2fh+YpHcssR+Wxv91/UdIdzZk3xxg/gAZ
EB814wwlQDqjRbqbURDo96yKd8mQK8IFqdc7scL3/sn5sax6QWsYOoyiMV5bJVl7drHv53yTJtH2
+oBkxwgYTDTGg1UNqB/hqCaRybwix7Xu+sXKKB87dwophMcge4aOjHi7AJh13aK0WnBqUji5y5zE
7dLCpxfdGKbDxve+MaS5ex9SV3rIdDSd5MmqNNuNqbG1O913tRuiTq/4HdKRA/wBEmregS6CMgxf
g7BsCwdCR7h79j7QB2dMg5F+t/uvLFcA0WT+A1J7f60Jg3bNpDDGCP7D8dMdBflEotgz/AyKsdKp
AcFBsWqC6maF4YxVtkLbWljRd615ntJvTvvKGmCGP8Fmx5lTbC4rBO4GMeawrG4GMJ4HtX22Tq2h
Clz0uUxZr4g85VP3144YeljmmA22if2i9SEFKn5UHAHZmSbQ7sFxBuAIJCfnp83rso5qJvwK1b45
49YZAYofFctvSHfbiRHh3kf+wJgoBQVFR1/H5XcxP9nubVd368ze9PWatc/V+GRnD5F5cPRX0BsS
+kJB8Bt1TwZTbBXVb+ETfuJewOlhalGP3zIuh/I1rUOIp+nWuvUOLtkoDjsf18W2PBm34F+6QTen
LIOtJPledl867xlbJtDMBz97bZzjgL7X6Og1W1Sqq65aXbcuHyhgFSiboEhzQWjRV4tWg9bpaFWP
ev/FLbobsCqHfgTBYmIHg6H0bbwIczFcaIOCBwTqoKhVn0+tt9AlBf8euqSKqVn7LYvXQBxaQQpl
1TBHP07gLtUQuG5TIJtK0r1bRy1glk2u2NTSoWNHoziB7mJAI85/iDUjljRatNeNxNl1w7hNIOuq
dfmaOMl2MaxdHSnhCRxlcTn4fzaFg4Qrw7BGglRAV+n3FvXWTrHss8kOPX3eaP24ssvsoSu7736r
F+EnlvpkvMLEux7ygBMP4O2ZBI7dB612n5M2cNNiPXk7nb5dtyd1Gif2hDM0VUzXbTzpj6Zd/ywh
Q0d1d+U1qkZQ7rWvTalwfLwxmfRswLUx0Xw1TTYIlA+0R02IJrimVXeIyppwSSXW4IGjFJ7W9fVH
Oujgp8v0e8MfXiaW3I+5r9ik0lclL3boFnqQEX+Iu3TpYgL5Q+BI8aQ0iu5Q6fTdz4fdnHUvRd6D
kxHkkqg+9LnqJcbHcjGznmtayPtAwE3EW5l1b+hagc7nOun2bZps9Kna9gDP9OQzwBW8+v+a4mf1
xN/WiVFHNu+ytYp5PRrak7EMqzErP45B8sE/wyka0XF6UT0qWZ/ajQ4zedUHZX3wy9dWhfmRbvsT
G+IOqeaRIuZF7KbbdzSN3wnNDuXgKq58qfc6McM36umMWXGEvDC8Fzgg7xIrORAt+j1NXP9d676M
nn+jpZEifSoLM2ASTU8myLUAxTu3GYNxdJw6KPc4bR5CpSSIVKSmMgu+zbMzgM1e9ghMdMiM0QYM
mFR71ENUOW3V5wWX5Ldalqb881r5bU6/o2HsusuTfp9zgAKwgceCWA3tIXJljAtw7qAov0/j9rGK
EkW4INtewAX8NSEMAU1vhTUYQH3b3ip1wnIME9UsyXzcqYmLZa77dHAGOOw+uu2q7tvYdivDzn83
kHUHZFoxaXJzNq+2gvcRfIPnu4qUfk5psmBRwGGKroS1B++dVfbBLuL7VDN2H10jpK+BjUNLBaBl
+O/cXAVJErBYQxbOA/gYHOlLWNeeu7puRFJo4ElyRMuWZSBhLtb1tbRc/IyrXoL1G2Kh39FlFy5z
Fmj1tpvedAM6CI4bTNG773SKK+PSbcM0+sdcxHQ+1yg6HyAZ+sW0IwoFTHdCD2les1CfqLXN0JO5
BE7kKTUeLlcQFnFJgVoEgEBTLBXN4GJoIxePcWa7R3BTB4VRB+bU7KvxQTc/nMWHMU7WjvIw2gLE
jkWt7x2aMS05NiBZDvPGepiG8e368l0613MbwiFzXW3xnRY3X06yGw0XO7T4du2Qr+Oi3+p989iW
44e7PWEStyzfK9DMETdMaVmN2zKQzzRorfeneApIstyy2FB1zV46ENSguBXAgJELF/MzS8SoU1dg
8DHpL38Gic88hBCBvT6BciMgDuc0jPpFb4rZRkaTdEgCTe20wXv+bcntcB7Jz+tmLv0tLiIOrOcC
Gth8fGOeXILGErW63vMQ03xBw0VQzaoUiGwgpxb4TjmxME1OHhHOlrKAmAfEZWHF2jCNrPX1gcjN
cNSuC/rjC5Hc2IycaR5QvVuim0bbV27AVLRukkiST9Y/G0JgArKwWG97hK6G9WT6X8t2XrnZNoKu
62Q+Rv09A7l33r1cH5jsJJ0aFVYItJJGsVh4dGRWu6alHST6e4KWU7rkKCOOgdurOMtUUymsGKnN
cegJLILUdg9StvtmLFZVBgzP9ZEZMj97OjTh3oqt0mDZAkNJWgae92LWP/16Z5j/JckPZrDQs58n
+xUthEAGvOt5HtjDCLbufTSrmMBk/vfkl4hoFXsxa1ZDQf4InNwXfXKezGq4oRrboedpl2mqvl7F
mvrCBQMuFQ+II56H9++N+YAEPIREgwgJSnd5J/kvxTzzz50/Q872rS+8mdNujO3awQNv8R/y9Ldu
IpNtYdPSn4MWB1EF9pGKg/p/GtPjddOKFRavGtua/ZqamFeHGVDKjoLe6YMs9o+t/3/ctSIKwstb
QIp9DLIZDuX4SI39ZCsQk6rR8INz4sr6KANqa8J+xcaNA1wzG1cfbkCPGCyOCtQhd8x/fY0v+JrF
Z1Zke5i5UWcBW37M49frS6Pa8oJf8RLNyfyWO8zCdoMx7Y+Vm9wSs34sMoqIQAXUvMwd802IxyMB
4hR6OkLyhNKstrsMUUeRNZvcSILFKLfdCGSM469HFHZ78EpPHyeBhVWQAJggmUD+/QLQnKOiUfGM
tRM9uhHY0D07mGMjUMHApbMJ7kqII/AOSRFuV8UZHUeKiH8CK50Z9vWqjreJu3JU16nUdfwzdOGp
SKqzjBfhI+uWGK+0RgUZIMIyPpj2f0Ql+q2yJjiqximz3Km4UKf/XFQzcAsIS623ODno1q8+VxHc
Sm+ek8EJjiqu0clf63j9gf9423gHlqNIlKv0hKRH68SKsBNnK9ETSPTiGneQtnttmMLfqiaN2z9x
E3aGt21jYhQta9cDNQOgSdZk9FcFofvINFdJizry9dOsmjnBNcWz71UV5LqPjrtLIDZehKVKgVo1
LMEjOe5c2vWEabPtvAtoaqyjtFyVeAeiarqFMvwzs0dFVVjqNMC+hHI1x7SI76KlHGIvKnCsFs8M
SHWIycaD7kzyHGXjxot+NMXX6/Mo3RsocYFdGbVXtMCdr11K4sjqKsTDaBdHGjsqg7yyPk4ZA6dE
4AcReEOoSSwGsay3R487JXjacPK/A1F6fRTS3XBiQBhFR+LeNTLchSbzd1FnrM3Oeef9kdfNSHfE
iRlhozcsijW95mbMauUt3jYem6DuH43s1WZNMKr6o1TDEjZ5lpMl7jhfZWMiL/SSTKD0KePV9UFJ
dwAyaGCHdlGgER//STT2KWVgdciGEGJNkbe9/n3pIE6+L/g4Te+zGXqa6XHwwnh6gr6VKhKSjQB5
Ex47cG4DUWakS0BE488EI0jddR2tqN4p5kgWCJ1aEMZQk6IGa4eHLLA9ojkeoAiLblFbJCp0nuxa
RQuqjhYYz+c47/PjuAyUZH2FygeydsE0TGvb+KrFXbDYFro39tdXRj5v/4wJEVGNR3hmdjDGmm6r
D3vNU0kXSi2AnwFttUi8gP3kfDisyLQC0RYAPst+zHw8G1XFQZUFYWVoWgDYzZz0+OIvXzLyen2G
pOuOZht09ABCBN6C898fEVCsxgCZHrug1nYzmq6dkKlOuXTNkcBGggVFk4sW3JQ6Y2XoYKKKfbLO
jDzwQJQ8L7+SKg7KTzQpoWbroTKEpAFaxsTjnk/jWJstrFHn1+KRQ+Z9HbSPS+ZwI2ipA78fr5wI
614DWOywCsmcLHv39sP86xPLgh5p5MuhBAMBivNlaSIL2yrH593JWWs9Wy02gRYtuEAnhSWZxwcO
FhG8ycl8xSC+6fPYqxbEAE0EyfMJBH7aXVXf0nYKp6Zf9/ZnnkHQZkIvNvrfAHAXdtwwe2MDukyg
pqvVGBSqUFCagkBnAIfNgwEEOd/zqfPrIorKOsuPlp7mhxZwnZXeQuFmSnsfbZZ69W73oEKbQT/x
I2rKYp+6TXuLCfJWUd17G1SD3e+QYtRXhTZ47yONFgWqQ3aiITDvctEHDu0VLj2a9YPjxpCy15Jk
Z+pQKMMqq/Ifskvp1IjgZ2tWaM1SYBpwrJs8CzykNSfrE/711IjgX2fSpmBtgBEtqLwNU7V9SicK
LzAgzPAKu8jaW5UPBvykxVJOsx6ScQQIw048RWglc4G2B9InLuBFLiDq9tzaMYqT6JrUsxu90IJy
rNZ5NQaMVOH1Yy0dEKil0BGEYiHYjs73JvG6eHISJzuyyVlWmrXYm3zWZkXa3ONXgpgdAlSOVzx8
HDDRe1gFcfNCs9GA2EPM0VkQJpaMWA80SlF4ASWvF3jW/yPtypYkxZHtF2HGKuAViIjck6is/QWr
rMqW2DcJEF9/Dzn3TkcosMCybk/blNl0Dx6Sa3G5Hz+nmoLMF0PEUnQJIRWd36ZFle8siufM5Ept
B8UL47HR7TRqsNsCv0rSR5mC4m8akm43DpX3Kbeb9Inxrjt03BT3SeX7u8YXIFadPKcLHGOG4Mcs
ffDv2xbOMLsMmVF+T01RhbotvEcP+YFQNOzNn+z0DrwDOi6FBWYi++8+J7+kLvNPBs3ZLgNW5156
JN/xxI5AUJTeQaPuTwZdwb3kGd5IZp6HA+uymwoSA0agdU4V8rEusPRpFTjC06OUVvOe5V/L6bM3
H2ug6gLuHkD4Jfc1BJJClmRjBLjEIu/ZDyAMkmFNnTCpkWKA+OphzOwkavu+PVi1ZUet0emhNmTa
YUBbbJiis3c/+9wJhqnnX64vnXcM0LlTcZ4BHoTEvgsNY7XLE1uNTnk1pc+Txciv0gHxYpAUdHwU
Zl7vKMeiFTa6yAubZ2+CWd6DYTXsrh9+4ogJixngMG0u6M4UPxoIVWTpgGSXnSLtDJ7IKJWttesL
Sn/LeUD3ovGD5rQK86ztolyr+YNrVhDAAuvwLhsB9sxE2UdtV9SPYtI+D+5gPngkBSDLb/mh9bPy
gIh4vk+FpkXVAEV42oFhoW5TIzSqOdsV2WxH6JrswKlti69JLvo9soj9bWKl3m1STvquqcCQJGku
g7TR5e/W5XLHq84PoJgo4iTxyU3N/HSftVAIT2jO0bQ0OXu7AwQeRKFJlLqVVuL1AlFIl3Mj9IkY
ASbyx1dfamNkOk33yiF38UMrtRr/v9x41vDofb3uuLU9Dy5BpKvQ5o83qLLnm8LL0SRPwFogv6EN
KdlYF2v398nnVZhjgb5CZ2b4vMT+me4SZ+86+6HZWenvKt2AiqwNxQN+2UFTIyJ3NVjsp1oHZQ0a
mwuSxNSlj0W/xaS9dm2hkAl4DZCheCcoN4rIamoIn6PJdUETV68VtyPWdhv31gqYGJ1nJ2aWWT1J
6BAo+aK6JGCG0OdMjHogNPM2GbvQAeG65cln5Ml2Mp8evQ4Var2uHnhRRtpoAk6VbVxA62N+75AC
3yRCo/Mfw0y9T8ZkLOLO/W3bP33x5jRv1xfhlgklGqgsQ7agSC9Aw/7LtbowyT9RMKJdN7IW5qNl
f+n0eh+H4jtqJXM9djDCmseieB7E3kWiO4sqYyNrvzUaxXsFGCCZ2WLCHFsGPoj4p6XDdOOuXgsL
PAeDWYIC9FcoIXg/p/VcVD3ayV1yxw03cPGsT93bGvJP1+dtOQHOT/ZlMf5radl2J4tRI3qXJjUs
jcLWw2p0eAh8Jt03Vm5HnVNWkVsLf0ebog51iYLZdfPKbEJaEE1gAEWAJhjoCNdVnjJGy6e6aVl9
dOsfZfPLbfOgw4a4bkSZzQsjS8hyMsapSUmTl7Q+zv2uLAOWPzIZZluQufdk3slUvptB17gJ4lu8
MC4UFNAjQDXKivpY2rN7k9j5GKKoY4VVW2XoP5u0g9aOzc6pAUqc9K66QTaSxqxouwOpK+1egups
1+ueeQcCVn6EbHlzK7mGh4PURWQlehmlM5w08Vm/hWjTL9POyzsPh9a9NUn/UXdHEeUOirmQU6r3
fGycTyWCqdDzmLiB3GaCUKHTNvbD2uS6eFbjQQVfuu9PopPJ7frWK0E6VR17vjQqZkFNvJ2leQFN
f1x3o9pN858JPjGl7HHPL3UT8lfV0ZY/e+3egn6EWzygTTUo+Zfaf9adet/b/6CRa49s5V8sotNx
Kvt+Mmu70BMYH53AtW6K7K7Io3mrQWF1Nq2lwxu0rB7YN8+X6ljUSVuMXnUEbjAzQ6M55CJwtigq
13Yd9P4AbUBaD9qJykSSRKPmJBz4rNyZxt5v9/UWslq5rv/jqxMTynSVPKuT3CfwFflO+ufK3ri3
1iYKjxkCcWLQCxnqS55BA6JlYGQ/OumzPR2scJ4OXbbxmFEulfdBLA3WAAAh33KRzfFZQYGlwSAa
7xkBZWJSHBtfSfcoem3jIFwzhbgDAjoeipmm6hJofVqVnfv1EcGsLX733A4m/fOYemHpbKBG10zZ
4G8FmSI2LdIv52tsYRxjXsraYyIf2+ytonjfFIFutOH8USTa+wwu2klI7wBFc0np6faG3mZJczR7
MyTy2GrfrBm9f5Z16yTdxhZdW3PohgdtLYhlcU4oy9pwco1oll0fMzu7yWl2J93k5voZtG4CvUiL
mqFxkT4p54IQ6ubNcWznYZ/ambbnVeZFf2GFgIQImjULgb4ykKxL69QckvrY3Wb0IfM3ymCrgzj5
vLI3oS5AmynV8Hnn14NfvV7/8Ws7E8QHOFsAZrsk/WKpoQGG3zdH2nMn0vO2CDJD/uC8/lOwrWbr
tbVMkP0GvRh6Vy5QenaTiVQbGYzVWTCbN3lHA64f8W8Gc29vrK91Y6DOWgTRkYVTojKjsfqSiqI5
AjfnINdO/TLQ2i7w07sh/X19FpW47H3jgGvnv7YWH55cq0xya+p92CoJOEHno6sjl9AeKXlpyx9U
hzYEdf9meIaO+wAIWedC8NGv6sJsJhxB0ON+7EQZJLYGOrWbdDrUrN1Y4mtX0Engp57fVVv0EuJ3
1bEzsp0mH6YkLvmW1NSGETUdiz6iMrf1xYg9frbG6rto+09uSzYOBZWd6j+XHZL+3sIw7oM14dxZ
TQ5pFaNwq2NiMBoBZsMOrKjcGz2RXez37NGsOmBHKy1/NvLa27XTxALP5eWNW0sa2hmr73QxOiFt
a1DY9FCzSLIEOBZnyp5RHdukYF/CiMtQ9d8fvOzh09XVl/pEGgQAtEHJjbvTnXD8ryAs3zlmj0y8
E4Da6eCVzkOW1OGQfhDzfTFhygGX+pk2pzkmLLPNoEP9f9jqC1o74wC5/q9LlDPOGRiIUKF8dxRf
obnZbjFFrX7+JBRVjgLieyVvbEha5BP4vPs3WvPd9QNgy8Lyz09ctPAd8FSHhYSFoJBhMrr+/bW9
cRrPKms2rRu8+pYR2F6YzZEsQ3Or++LSBA4RNPKBEw338UUvowOIJDc10QIq1YedhRjDkzhU6o3Q
6XKmcNWAzBJ1xKUhXE1O6iZnkPxLwfOGYIkA1bzx/ZVhnH1f2Sxz43I2Vfi+6QSzt/fB71Z9+EbG
ECCZgtt+0YBwFGdPTlblGno8j4y7Uc9BF19vxMtrg0DMZ6DO4OBSUXvHcIvozG6r9Nh692l2qKoo
LzdeglsmlC2X2wDHS6AzEVeGZg0Krp32QagLzg28WE5GsdyaJ5tCupXOLYZRkH7Py125pS65tpRO
vu8p9Ts29iQBq0B6zMQdRarABGvFR7fd2QjUBx6KGwRgVYxApt9I809rf5Le1ixtOOK9RHMyS17b
OKYLtpQjJHN1eSisO3vr9FArnf/rCew5gCFtMM0tv+HEhswka7RWY0jcoJCazYGe7WrynFW3IvkC
xEjIrVvT/ynYmyB/NP+tSkE6sc+7fv838/nv71A2p28NfVIZCTvOZiTMvcciMvyFCZTMll4QJKrQ
PnQ+VC0ZRtkAp3/0xsgihyF56bY6vNY8dmpC2f9uNwxunrP0WMNj9Fbwm02p+mUizq98PCpPRqE4
rBBG3fnorj5q9Q+jBFfdjduGzcev3XMrijtwGxhUKynmKtn1402r/40vlk5RkGdA5k1NjKYOerZo
brFjrd+2Gco0BxSFrq+otTMAb8f/mlB8YWUehz6aiZXNgxa0rdVGtLj6ffT3gxgO8A1d7UnsNSNv
eUoYYnnICIX9Vmiy6uiT7yu/37caUQ8M3xf+Ey3RuPfkpYFM/8YRJ1aU5VSJykm7xGFHp9ib2T2w
u6Z3vO6IrYEs//zkiBklJ11XunDEd89BEjP0s7tqq6Xg8p2FBXsyDiUSHcEqNXNA1Y8jq/YtR+21
0QLP+TVlt0b/THRoZ3y6Pqwt/yvXpDMxg0GZjB0nuU8ASdo6mre+r9yRg5VUPZmW71ugiYxJvnHN
b3zfUe5IDSKpXgpKhmMHVZG3YouIa+vzSgbU4pnbdRkcMkPu4zt5/X9NvmOerykz5xY0trCmOL9z
2v1AN2LF1TXrIewFdH9F3JiPvedKS7IjmCyhalSi61gElfXtL0ZxYkVZQtPI3NHscArmXuiUN4kf
Xf/+6nV08n1lCfUATNTU1dmxB7Awzsrbadw4ZDcsqIGWqM3E7keMYNTvch+ksW9N8v3Dg1gKSgh1
8ShYMtHnrga4DCwOE6VHXgftBBqew8Q/1vq6BEEm0kCofCwtouDiPDchge21Gya0mCVJ4Lt/Wn3a
OGYvU06wAJ4r/Ad2LuRAE6NrUgkl1ZhkL6ZTo7PqizveWNWfvr65Pl1blpZ9eXLaGijZDFVpJ6As
cqMqfTX9OoKeQzC1P80tTfplXpRY5GxUyuVh+23rNR5GldjoqH3KLJAGsYMsf+T2QwF3XR/Z5Vrz
EKEubLZIE4K4Q1kISduWs4SM1NLMQGjoVk9cbGyYy0NrMYGcJ9jpV6oRhDJrobE14soMXQrZvE0O
gA0LaioLUh5ZX75bSH/4JBy36jVrkwTCa/Q1LaAtENaeu1/41OHEGY146t1jkSfHWpo7h/UbKI7L
89GzLSAwIQS5PHXVBqoi8YAnBq9AnNfZQ1Lyg9Y1f4yk3TWuvdWstTZl2JNIyKGIDsi3MqS5mSSE
3ycjLrXhzh3qXTpu9W5fbhpwfIGJFUQJ8PzFK8ixWhc0aYgSOjbdZ+34qXe7Ipyr+fc4TD+lJFsi
CGvzByWsdxctaCzlLcLY4HfZWOixXjboecvLX2Syvhdyuu1ApPsXGwdUaYscJWqRF8G20Wd8hjKt
HhP9zkCRWn/zvB8f35unJhYfnpw6fCwkwcrTY416gTWAp1UDT6P4YA8DTk/4CU04KKxCVBXKCOdm
QMdaziA01mNpV1E789BnW5O1ttpOTSieyS2rczLw5iDfe8vnZ0SR12dq4/sqUiKriCbmBKdYT4YA
qIxG/o0BsoDFoHAMfmwlrnPI4BioO2Fr2i9p+rtAXvD6CNaOGBQCIcEIzId9wUHggBjZ6sFPEHt2
QiPHcdtDM3r23if9x5On8PdSuQXI2QVR0rJvT5ZVO46NMWhwhk36iCMftdk4ueqOEwvK1Q+qTZPO
rYedrzcvLKtfHAOyQ9cnbAXwgGEA8YZC40IPoWYe0P7a+Hxy9Zh13aud4SZm+gO3C21Hu/6tnluw
MrL0ZiD1TdIYILvXgtQybq//irUjB7o3UOOCkJuDQtv5XJqpGHQxDWYMaGP7VTNinN7tvBHnrE0n
ONIRq3mIdbBFz43oUrqDSBwjZjW0KYWLPG7buFvE76tWlrYMEy8+AojfuZUcNB6D3utGnEIElH5G
vLPhsS0Dylx5TTIMuDCM2M0e0un+b7bookT0f7/fPP/9ne3QvJOzAVaKYGRR/e26p7d+veIEVLSd
odbxec29GZrbWt/4/upKshdmGiShHXR8nf98ARquvBS2ETeLHMWh959948H8YI/H+1mPiPm/VpRJ
QlsF6LIAOoQIahYZIo3+uT5Lq7sSA4BwMoiEkLFXXkdLpzvivVSP0/KbY7xUJD8wJ2bmE7RdH7qZ
Bw4H/lebwiJ5HsYPv74BgkUzKUSKUPf21aCm5nPTsdabY8+rFkh59OFnAL6Ps8ZG4xrYKdT8NM3r
uimMeY5R2ALnZDEK8xV17gLduRWPil5oO8eSw8ZDam1l4JQGWRE4LxGpK1NaZYbohYFIY6zA5CDq
Yn4cCtJExEzKm9LLZXzdh2srHegqHTgA9FBdqCfUOU6hEZSOcelB9twv9hoZ/+IoODWhLMPWHbkH
ml49tkv7dc67m7kqPwzkwY9H5Qt+cgGLVnPwbZ6Q2TfkHCcS/Pwte7RtVgX2MD3WnH2VIMvYGNPa
DX5qcHHjybVaMBBogRhzjqv+uzPc1aSNHJbuPu4bYEIdDMnBlaerpxCIXtvR1fUYGPlQ+KE+19Ff
WFgEJheYHYgcl9VxMgxrlmg39yRye2kTOM2BGR8vGSKOAYQCzw+0mYH269wCCBVS6Lkv6xmMX4kV
NwR8Jfnr9WGseOPUiHqbJWU+S+4hdtZr0KDgdbKbXLZUo7d6jFd2CwzhuYEjAVGVSoWVEeg7lR1G
4/ObXvtDBNlYV2sGAOVDhWX5G4qp59MF9jf0AWm5FZf2d+q/FR/PyqHDEM/N5XkLuWL14umKvtOI
a85x495m9WPXfy8tZDaqjfttxSEIkoCoc0Get/RbnA8DrYVGLTVtjtM+yPkz+d44G+fWqgV/wRdD
IHsJl84tuLTyrMmz51hq/Hde9TuXtQ+jv4VCXTMDelNcbcigAZmtxEmN0dme9HDDzdqjPkPFYs7C
7oNdrMs9jaZ44IZRFAJqT8041FM1W3zGTZbUT7p8Kt4+vDuAbbXw0sCaAvBQmSq0VDLfTzK8l+zm
l0PqsGz8L0JoG5X71anCpUUWslQHxs490pfcog5oPmNHtHsIqe9NM3lBK9DL9dGo/IXvswXZJ++d
jQykdErs5HZgJIIyIY5ejCqYZ27t8h55M56xm5HxfQcMx1BOexP94EFn+j30pOnGj7hM20FdHjc0
HtNYGBf92sxdOpu1bI4NaM74bvIsLPezyMg3K2G7WjMeusK//Ztxgx0PDyE0Y0Jk/Hx+hwn4rWLg
mN8xM/dzY2R/mqwYbzoreTXctrqbiFZAbLY3osEdy1sKWfunGuIP4fUfsuZnpK18PI+hP4lU3/nv
oJ3X6dryOyibgk5KaIT4oSe3JIGX4ZxnRjHFlmWhfRJG8Oo7NyOdkrV94cxxD+pBP3TzrjlA2LZ6
rIcpe5JFOUSmtUlFt3L+Ype/02866DlRDy4BnKFbCmOOwSaw07zkkc9bVaOVCO/MhHLnTq3IcyCE
YCJDi+P0aPta1NE8rMB6d91Ta4NZXhiLdhH6xdQ8BhRJpkSA5C72rZCC+nKryXvt+wiC4B9sBDSt
KCshH2dkA2cp4xHtrE+uvhEKr60A7C+woQLYjtZj5RLxMzyDBzOVsVE0N471My30XWu81N5PoHo2
FvWaU5bee0wSqBIBZT9fbebsMnTWdjK+N91v+1Cj3667Yu37IJB1cFqg3n2BNBetjdoqOLNifkN5
RNjTbD6Btvq6kRV/YM+YuEtwoSyZ0fNB4JE2ue0gHejaNsnnrPvyN5/HVlwudYRB6hzZVBAt506M
8L1yblOURK4bWDlV8fv/NaAEP2C8HfEwhoEOD8nO7DCKIfJBX+gMO7PTA1vfol5anTEwdLpLFHGp
f8dyb5Q4VGCR7aCXsqXVuXJUIjHmEHTOY8vjHXnuED4OXdV33I1r9Kxhkxyh7nF9yrYsKFOWlA4v
mNW78WgcMvk1F21Q0w9yYC037tkwlJtdpNQE13LnxiLZGcZO76J+Y3usDwNdHy6w60izL346fYck
llOjbuHGKLMg6VrnD+aWSNjKDsQg/jWx/IQTE1rV6rJHci2uJvTha8tpaOc/qy/X/bG2oE6tLL/i
xIpTeObczRhIqt+4xcHcApssK0a5FUERswgMo7EDyBzl+z7a4yY+FG7ssF+kvvOmQ5P+sn908xb+
b9UjKNksHAk4xdWEK+9AL9l1tQvRxjvd+uY3T+AKuT5Xqx45MaE4vcz5YJAcJhzjYdR3ZvKP3cuw
LI2Ns319zv4diuJ53k9mCjKa9z0y2DcJi+x8n7z6WyRE6+NB458F9gr7omPN9B1NIq1DYs15LbSw
957BLJz9zQLDNfV/RszzBeanupu3fgIjXvfZmaFkS+2NZMq66/81ody70ta1CjUDAjIl8+tgk71d
8SEYybxRAV3bK7gT0YuPPlEUjRU7U00LD60PXgw2MIj20SS6vr5WxgGRdGS20DiMMFJ9kLSznxqT
HEhs+AenvBV/XHpz3cLKCFB5BBhh4aWxHDUAMu1+4KNFnFgUd/3vdCv/szYAE8lhsNwgvQp90HNf
k1b3q35wkFFthhA6PCHrHqzh80fHAGYj1IeWnICP2EcJGsiIcMieMhNxdiitwN9inbqco3dNBlyy
BA19F+CTSYpSNAWS0FalRbUJAdiSb2SCLzc4TBDoGqAPDYGuWgqm1mB72ayZsZ99yqbfxD2WxgPP
D21+vD5Xlw45N7SM9eR0Z5zoed3BkD2XQQkQvAGc6iYwems4y684sdKQTCvrwjdjAwwftvUs0DeW
NOiGSX852dvHR4TcwBJfQ5v3oivR88G6U+SuGbsuhe9Z4NBHAdWd61YuT0a0jf5rRc2i1F4CLQI8
mmMqd4n9QistmMRPN9nCOazNHGroOHqXFPrFfhwZqSCwAGWqBvKwsw2+JTMbX01q3Rue/smcx+/X
x7Wytpf+N9B14YWyoF7OPaW1NBmEMU2xO7p/CoIzxs021vaqCdz4BIVP5OfVZ7BhLeS+hT3FmfOJ
7W326foIVlY05BB1MCsgQ4v3trLWeNM3JqP4vPstFw8deyzyjaB+dQAnFpSIxXFFOZWJNcUJeMYF
f5Fbgd2aAVAQLwc8/sBBdu4EnXluapmVBCujDBsOymW6RbC1NkunJpQAuKQemeoWJixEjRyiRkgE
FuNGmLKS2ILqB9gKFq1pHR5XfEFrCbU8gdU09LcWxEGtAFw/hB6oFrpG4MidIBHZwkivzB7KZzpS
tAgmQdan3DF06Mq840id++YYer2IPspOhtcDEGdLvhxVbSR01E2S2KCBElatQ3v61Tbe7OGf60v4
PRQ9j4lBUoMMLVQ+liSn2uRRFBaYbCHTHDfN4ywgImtErRZOFgpAHuIW+YOKR1rfldV+qNmhqTda
41cON2DqoAsEEfWFwU9xG9K6ENM2kVLvHWdvzuI2ZfMLdzlY9YmxETKveQt8hDZicpSDkPw+X+ty
TAfadvUca8mvaniDhtPHdyu89K8BZbdmeUM1PCKRXOVaxEYQRvNio/9qdQwoZyFR4QKCqK6HPiUo
OznpDNL8EuRkYr7r3Y/TFWBJgOlpoTZGcKNWnRi3IB03NqgN58UjFFlAGeTvTRx2gDxl8ViS1+tr
cHVMqBIgKwIF4Iutm2sZXvkV/GJBNMIJefLn+vdXDiCsI+SNAHRZSsPKGQcikQHMLYmM6/RRBzPM
hB7vIf34VbNQwoI5Ge09QPMqRsZk8vKeIp1XzFqUdXNYbr2QVqbpzIJyjkJ/V8sGAxZaL/R+iHLj
BF1+oHIQAEfpo18FGR0TKbDz3dGg58fsHI3HzGnRH5HogRyboOLyqc3Mpxpwl2Cc/iJ+ttDUiRwo
GsAIHuXnRtuJdTUTlUAEhWhN5iF1NjL/KwcMLBBnUawBf4SaRbISIm0hmQAeeQyc/kFqh2kMLH93
fY2tnaOw4+MIRaABgKDyHqt1DXgHDXZ6ThA9/RH1XiZPqTXd6tpNx+/olO2Je2NwFoH6/+BrxsbJ
sDpQRG7vggKX+WStG2aNWrmIq/SLNkNTQNxJAcRa8XH0E0AjJ4bMc59Jiy/p8kLEM7GyMK+DrGi3
yiRrax3kAfgLgPhLbAyKQambNcUIMdFvWh64W+xbK7EuQmowq+L5BgiXCk8pTDHRJu+GuC29PR9o
YJoyrDTouFAvmotP1xfHqjWco+AmRuUNSOLzGaNUd8ayrIbYzbXdaD7mzS+qkYAkdJ82P67bWlsG
eI0AaYvH7wIaOLelu2XvEoF1yPQWF6rcZTMEM8sMrBnjFgHI2pFxaktZCXM/GKD7ykSc/kNo/9j9
tn6CrPKx/b1xNK2tBqTrQHvuQlYHNdLzMfE6KwurmXicDxEP7HZj767dD2iaRpM/7jwLnKPnnx/z
FGypfS/iLqdPejp9mTN+Z2V04/27NgrAOLDc9IUSWQWkEGATTFye2DfQ+H6jRh5d9/yaN5DaNHGJ
QnLvAnJVTmIEXicRsZl9Q2wTzv4LYnlKbr3sp7F12qzNGRYzCuNIcYKfRTnuNN2c+jzDaYOyeeAb
Q1DOfcCHjSlbNoZ6J51aWab05DHvj6hkmz2skNm7N8z0DlREc+A1063pdp8rz6yAiqEgydyC9qii
WkvcvSiPuUv6a2EeUC6mHHyGQCiVIq774WUYkoMxd8/1QCJfduHAxSMvgdrr8l/5qG2JqaxtYTCZ
66h9IGS5eIg3owEFHIFtZQo7KIsbbzi67vc62aIHeh/ExfT6C+AA+C/kRJWzYiCFM2kJzorSt1/Q
FH+kGQhIBy7DdHIeKcSmCEl2VSb3njTDtPQjTYIKsfOLAMpUT8KjT4L6BwDrNg6x1dWFu3TpGMDr
Wo1A/SoHMXaKGSjT27p9yNFCP9sfR9b5Nkh/sRedJTpQQTCAxfgOQJcytvXHyjgYv65vx5XtjqQN
ajIAh/movyqHVs1MKuzGnOLO6AL6xZFbIOGVSULKAWgGB3twkW093xyQVTcrP8fvJ9ZdBomi1ozF
FsfXygYETy+quv57FkWFBopBa+tiGqdYM766XolM85HL35bzGbSBtdilTblxiK3O2onBZW+c7Pi8
dK1EMDnFU/U9Te9l8vH+B7yjQSyNhB0apy+w8AYBisil+gTezV3nR9MWi8iaV5CPR+SC8MJAx9D5
AFpQ98rJJwO4Zf3gyTO/sK2jdyWawBsTaxe0K3g1q7qqI4NU6yT0ATlh8gJByz2feQq9Cx+xWI9m
Ho1uPG1WzqNTg+9n5YlPrIkWgnbGgJYRPXDm3641QGjnxbU33ufrU/ffgal6BLoNrvqqhh2rd56S
Ob3pmPgMtpHD9Y25ZUaJWjpjNKtqnOGhETk184mgFFR+vP0YOFrIceICARIRJ+z5MjAJWAVFjwBz
SIPZeUi29BfXBgHKQJTdFyAiaOSU79tzZnQJn2Ipd7Ycgt6cgiH5i4QGkM14mKNtA4pAqiRQb5ZZ
13hIqjXNs0y+Uvv1uivWdjtydkg4I2xZqKXPR+GzptOLsRtjwRA19mzD01ufV47gzrPAxTz3Y9xC
fMKFpuzu+s9ffp5yfwJE/+/PX07Pk42hp0DOzSO+j+6jEb2n1cEw7ppmN27VkzcM+WqE2tUQTkKj
M3ZG1BVB4R19GRYOUpwfrl5CAwgRMIBDGNhF6FF53NE8Vo8xcSChY6fo/AdbbONtTNyqYyBnhTc5
GCQvHkRjreF/Tyf4ff7hW3UAtv3gumvWLq5FMOt/LagzpntdP/neMMYo0ERF/ql2HyaOtsqwq++L
5sHIt0gj1zbkqUElluos0ZFawqCYrGBMH+r2xzx/vz6odRvICENDHfy9KoZIk64NsKs+xhoYAyW6
jmymBT06Ra6bWffOv2aUbdMOeVIAzIvVVkdgP0SuYry9bmF1PaM9A3kmdNRfMCCWwM1PHcW+bzt9
vM+HoX1E+2vzYhpiOHg8J0eWS+fmutFLej2kt1Cpw60J9SmcNsv0nmxXPCbctu1G71lAGCG0UwGF
UcrvewoBgRkpaKRUP4NWqQ+RyYEOqc5feijcHjLBICLgj2A/yfHg4H2fBjXL4mWWdoNhvjYDpBuv
/9YLTys/VYkiIN/Se+kgQBc7ZJFpV2+Wzw9T+eFOrXczIOIG/y3KcGrtF11aro+8lfdstz3i/DYQ
7biRlrp8SS028K7GHz48rT4yOG4wcJDCxjg135glRcDt8j5fiCgHSGKL2v1lVD2IkPmnNNuyvjqP
J8bNc5eLyqu93E+9Z106YLdGv5gjD9q0xSJ8WX1aRoc4HMsLVDwXfYd5a2tV3rnk2UEtqMK2Se7G
6WjlX/qMRJqBErTphwbKUdzYSpVdRGeLaQL6LBQFEHeq86uBSZ73AEA8m01zPyVO7Prd3q4R2jrV
2/VVuerLU1vKdErIVBhc+OS5qkVkztY3Zvr3SUqezGr+3FT0i6d3T5roQrQZb71WL06l9wWko+vi
faRq8wUDNwY3M408o0W+/2LxDQD+1ueVoQEd3s0Zw+dtVAj2Dv7r+txdfh868Dh30JIEJyF+P1+J
Lb6OGsHoPtfNn4pDmEqwj2bJTFjArb0w8+EFpebSO+lw6boDec6DzLk17Y3j83IrnX9euRWINGua
+/i8xbQflcmfLAuctS1pNu6G1YnyUIYAKwooS1Tps8yaTbOlkjxDhQapZRZsCU9fXD7LPAFSAd5I
BNCIPc89ofUjxGNtQZ5JeaAM7+b559RYwdDcW94WPe3qYE5sKZOWp1PfjFpPnj0D8jyQm2HlxqNp
azTKumJAyE4MrVTPNn/gWRN42dfef0TFI+gy9y/WMKJdZDSMBSCt5pbnAgyW7pSR5yEzHtrEP8zj
5+u7xHjPWpzF1PDOQhOBawFsG7iVzr1DNelN3JY0loNbP41aBvpai7QhR8j6tYQ2x31hGJ/dGo5D
S2MfagUrn8xWZvcu7pSo5KVzOzupvtNIr0PCqW6RZ3eykJTzt5b0LMqmlt72Ou0DojMjZJCnDe2y
+TJprXPLUtCkToYx3tglI2hW8ocjyNZ54E/+m875PXV6/zYbiirUWo8Hmkj8AJ+H9mM9ul873J+o
nc3PsinfoMZE7tA8NO+p8Ex8wTTC2mp4VNuuFjZ0JntoCL6yCfUaN/md+BaLOG/QOQHhrr2EvjHy
KwW9H2n1WR8yoCIzHfW42QtcAqzROLdfZq99cwCUBvctKOb8pO9vPK927kzInoZzK70Q0eEvaHbf
D+OQByXzfkyJ9icBqiQAbVIWAlr/lVPrk+y0HCNqQUsKJmGAJnwtQEK+C8ux825MBLahO4n8rs2a
Y95P3zMKdsYq+w75rybgBeTopeAFKJh8EbUt6OhKM/d3vLbLwKqTz6LlkNOaqzTQW+4GGrb3A6VQ
nZiHtL+vBBKpQdIOFjLINWRrLF4+JHZGQUoFWrsudbygHMffCYfWmMOyV2hjoSYEkoyw9SG/WI3k
n7Qw4ozTORT2iN7FGfzdWef+4xrVQ1Vr3Q2XFaR6LXkUPb/HoZCBM6LTAtprr+M0vuppl2HDIKxG
ztmO5nSsoZRRiYgO7LutV981XPqBLbE6TPDnBGTAM0yIzgzNlLFdNchhT6V4kq7ZfELPzV3p1lZY
D5UN6bIuDWxQGSLXGRtt096xnpj3c56SYCrGOqwykgRGM/wcy+mX06YvTZuRcBqLxyblIJwqTS9s
XRtdgBMLkclddLxmCibvZAjnNPH31BqLe0Aeyirwt9Dra8cL+BEX4t2lwUNtUnc5SW17NGicDMBn
yGSPh0mQ56iY9aYfAOn64WsY/SPLm1AH1xY0oZTtLxpXA12MQ2Ph8kOpVaDJJRuQk7WLDCkNG+AJ
CD5cQCjoPKVD/j+kfVmP3DjW7C8SIGrXq3KtNa2yq1z2C+FVIrWQ1C79+i9o3J6uVAqpW240Zgbo
wugk97PEiYBm0gcntUQkSqiGJzzm5N0clrjJAkDmgdXAaC6woR2H4q0vKD3V3vQ9KOAENoS+FwUM
G0g0wQrgM5pc5/y2zGVS2pLWxinLLEigQxHBeLl+I+svzO/jNxbmyT/SFg48i9Y4QUzoNE7Nsyyg
iieK7Fim5keEFU9e5W8JD1+v211apVCTIwCGAnzAvMCU8SlwmS/pafDzPc+/ySbb8dVO9EvnGfOH
ml+I+p+F2txsu+F82a1ZTPQEfBrk8p778puJxsfc+3x9NEt+AGzo+AdgRHSqnq+THHNZe3VGTzTf
2RkKwNt3f19j+BBkYVtfAh1ROWUdbii0UhZPQVSuCR4vxDfIOQCG5gLmjPM5lyxgSDMH0E40TrgP
rFPndTaYxOtftSRopqxKwF6horM16yKIMKX2gRO3fSS2zf5mnDppgOT6gi5uP011W1qZcerqrf/g
Disu9J9e99luh3KBbr1Gs/2lZq1wqt7G76ensUnlzmLehISRMCFSSD04oyR/HXtwXkNHMDhAi11u
qo7iKWGmi0uZpj8bM0v3Q5bIjQM3ZpNUobkfFNh4BdQsNir16o3wG1A5tigjFsJIdrlsf7PQvZvy
mkfphKfOE4EFRWkQImR2MEDMeFyrfBHtds6GaSFahBS3Jh+5QN0l3tD5dcew7UEzVpp4TNMpItMP
byyjlhy7pDpWSR/l5a1qvwiUqwv/Z4GWMiscoHucbwzrlTj5yl32By158avwk1A3Adode/n8kFAH
JF6kIOHJSx4KCNcI4UdhQKOMVBsFacdxgrI6PzFyI+RX22oiH8kER30xTJBkutPO4d+TWsFp+yFC
D39wI96ZEbEePP5K+X0onC1V1opP/CeTf/mrkR/HHQUQ6Bzc0VDlt5y74SnDrym53KVgoFPJb7iB
W4vcGv1L6TQb4X5u5IMofCzqrmtACZ4ebHNvgEfMK9NtXXx1PShA0jue3XgujfKh3RBQ3EOZqA5f
euc4DV+7Jr9xjF1Z0U2RfSp642CR79fvkUtSGtBw40nUBNVIzgFLcL4GQTCVTVpT5+Q2BGoKj0Z9
W2R3YxW7RGy4fGnUL4fdlMk+U2skeEt3JPoPECM7mqFy/vRzypN6dOH5+1E6UDi54cpSLV32SAj/
4XzGjTivmbSdoGZa1ckHTpsIBEWRHyQb6YsoW+MOWkiUIIoB94jOcAYhIFnn0+jXRc0Mt0k+2AV0
MEwoifLhMKT0Ls2rXd2U+7ro48pzvgGI9/P6Ei5O4xvTs6emTdqWDWxIPnhj8GVyrRcvsFZ6ixdM
4JbUJU4kosEdMzehGK4nN6CnNJx2Se7HzDNWnLRlE2BcQCFCA3Nm+xDBJ7qKGzw4Ni4AkfONOl6f
pkvwAzJmQBf/Y2HeVtFDirDPjRSOje1v0lbuBujmRcL2PxSTu7FV/pRN5OD47YfODe7GPjxmkr0M
NQRcnX6nmLfrpjAarDUO0AXHB5gE+KWaBxIQlNnIiasUT0iAJ04+IIkmSBKpccXLXvDqCfwewC7R
Fwoo0mwB88oFFb1JjNPYPlHzuczzrWWqaArdfTE+XZ/opfEQIAjg1cNBvVDT8jKnd0uWJx+YxEqq
H0bgbR0Uya5bWdovoLeD6gW6q1F0nTlyvC0VEOShcRrGR86P6uf1z1/qFGC3ILOGnYhbHqCR2YFG
Nh5AIKs3Tl7t+/upgQgxB0febzIUxi2AHsYBYo05NHva72bNq83U2nRntJkV5/UQ/CpyYu0ySav9
0AjxVFRTu7Kki9OsG9g1+pQANXN+43DftXorxwTU9qcE9LQ2tNjGrj1cn4eFKxTyzf+zMidFcEcj
wylwjZNJsHc2/Gvb33H+/pSWpnYEy07oItE0X0uT5MIBYahxEozmuD27KkJWqNg2rKfbZKT2sXGS
an99ZEvzpzO0PiI1NJvP045Qle4RWgvjZHg8khPyK+Fv0q+RSiw4XsTSclxo00amdp57dIpMFkxi
aF4OpudMRT7I5ZhTHX3Oo57cTnJlWGsG9d/f1LxyR1jSzTGsDDAqoNbGj9KVkR++NBb0Rdf0Zhet
obnaBVsmgANzWK0N5BqvJcJRqzyAR4wgVRBGB8dNI3MNobdgCkfSR/wLh0Fn1WcDm0DRSk1EbqLs
DxZoAEEof99R+yApPHBZ3cJ3X3FQF+6Ytybnm7/qWSHSYEBwMEVT89gWr9e34Nr3Z3dMDq/BH0GS
dZoE+DijYk3PZenJs+Df4doHjBaaEfoMvNkMpps5XSk6enLJEFn+NkHrsNhJ5Bkxgz+N3tuZRfix
zca7OrS3YCJF8OG/DH1/rwT5gi6QX9cHvLiGiLo1Cg9V2TlxgTcOlskEoq2J7jujiXJ1a3RtlKXp
cYB2WVC9myAMw9dh/j8GZxNgdyIw695E3GODzCkLbwfqv1wf02UjgDaB4Aq9ki7aAucpmXYkEu/p
SE/wiQovPAri32b8FeTxG3vsDzbtjhBlvuGW+AlV9T0vhrX6/cIljV+AtIlnguLrosCBpm1jQAYc
vwBUso7xiFlGKPdxFZ274EVoVS4sHPpqQOs2e3MriQgz0yma1iy3Tu7uAnKfDD/l6Gy7NejDH26G
eZilL2ZEq8io4Z4+37ukAxy3FRV8Tu8pTzK8CBBqLU+TQyK/if3hdQjqCP+/XdeGUVeXkYQIeo2g
xSjrDVSbUbJHhmd60EWCELEtdZ2TKT+VRbYp0gMxv4nh2FQIyid7U7tWNNAjlNI33Lnz1R0zR7wH
aWQ0J5EXkUkPrP6aBzJK+kfGvlXBuAGlVSS7OB367fUNtXArgDAKrgdUXjRF4+yiq6uxr7okcE7Q
q2/lg4yvf37h3XOwXTUjAlIqwEecz6tTZx2cX+WeWsLuikyAcx4U3QVfeYeWzegB6JgItEfnZpC/
RE0PfueplA+BxUGmfN+uNZgvzhTYaP6xof/+5nobknbqAON3T6YTo04Tcfvz9blaMoD+DShzw4rm
Nj03UDteOQyN656srogiv86jv/g+eMGwFHCyLrKRdgkkcY0Q+VQAS38sfvy3r8+mp6pwqbcNvi7V
p9J6DOo1JMLCfYDwGvlNuMoAPc/7K8N2tLukVN6pF/5vCO6oiA/yE7fodgR5xODWay1rSwYRH2pe
/j/s1rNN5fdWTzqOvVsVqNgFqOLubFmaEUgZ6AfoQvbbxA3WAL4XmwCJEdBY6ywhblhk9s83AWPj
5ASizWNUnKryxc6/X1+mi5My+/4sNrM8YXSdVHmclmN301p2tlNmnRzB2bzmHF7MH0whY6zjMuDH
URQ/H0oRUL9MQJAQ+0l6NDnqxaDISVHPa7614G4ey2F7fWwXL5M2CBYITTKL4svcAan6iUE7EMwS
pfdA0m8VThBTR259vG5maQrR4QulAWTkLkUKTelVqujCLHaRzt2qMv0kg/rOnKZ25VZbGg9IlIHB
xvt3iShTk90nNPSyuEChOUpN54gAeMPD5oe0nPcmXTB3IHr4I6u7QM+QWwVCl2nKYktQgBV+qGbl
dtOrffbCzgzMNh5PWOpwamYxHO6fjpN8bszypvLyo2vwLcrkP6xEPEJ00l259ZbtOiFCLyQlLsCg
VIIhQo1OFpuQKLboiwf4bGN/RcnJ6e4Gs4Us4EqAubhs6M34fxbn4FCgzAtaGXYWD+RXAWfb7NQm
8X8n/cqNu7QPAaOEd4RbCgunz9+bB6kzsiRr8wpXhQWGwsGP3TGMp55t3r/dgSgCEhyvErh6Zse4
D0ZKbC51Zd5Pn5xkcj8HrN4yipv3uqWlC8NDOyZwZqjRYl3OBzS6ZQJSbwiKj1UFGEN2TAS7Cfsi
aqtbf63PYWn2fDRTA2wCgnSUzs6N5Y60WVvUEiV73En9yygEvLa1ybuIQbDrgcqycX5xrV9E5IUr
WmhuQMRc5QnZG5mZbIzJ3Qec/PQs/pET+ijN/t1tLtoqKupo8IJOKHTAz8cG9tPa9DmsNtY9Me7D
lQ2+9Ea9/bw+AG82nsxYi2s2kbGKer71m5VtsLQybz8/29ceF7VhCfz64KtQ8JG7YeP9xW331oRe
tjcj4G6Vt54ewcR2Rr23/+MEzY8Md6qiKvD51jwaj8Q6XD8nS1daCFZwgLTBN3sBxTN7knYgRJZx
Y0ygbLod+r0sXrl4Koejax3UuGZw4UbDg4fSDZrWNAWB3hBvpqutQNjR8qqMS1PVd7RmwV0O+aBI
uG0CYAq3VnbAoj0fbfUaYQ8astn8DdUkqGoH2Av3/CMqzr/KtR6BP129s/cIzx18ExCQoXN/jmd0
R4KyQpeWkK4vOFTrB25sepwp4Jw2gS/BOmns0tx9agpjp+zsgI4Cp9t2+KL/YDau/AV9PusTtGXT
XzJ1mqe0zH0VjUFu3+DDQ+TJsEXIVpj3wATRyFMo7MqSVZGXZskNLdFwyB17+lErD/3hThk6kUs7
aUVmogD4KqsUiyo2Q+luvGnalWLIusjKPDCleO14SE1zukfkZtzAL6XbUFj8RLt8GvYj7/EvkJof
koMh/OnYG74FQM3oeNWGQL3oJWjw9PngAHE2JQ2Sj7l0eGySNMy3jgjaDZWtd6SA7CBl39h3WPv+
xxAW41cky8LHzm+dZ3AX14eMhv7GGJ0gHoqQfAxs3NO07KuV3aB313ylsJ1xoyFQ1TSU57uP+92Q
2wiH8L6197+Kmqzkthd2m2bgRvCPOBXbYeZyuw0e7Mx1ijhxIF03fSXZA+tvO6dc8UQW7jXkbXBc
gS3Agz0PYHg/teipYmUMISxkZ+9lFWzbNYW0hcnCW61ZDvV8oR3hfLJSYtPelFURF+kN/eiP701S
2porCIh+VCoQSc6T52J0p5ooQ/v0z31GIxtB0fXLbWkAUFRAHhtx/GVCIpTSZEZaljFTG7d98dYK
RivfnxfmkCAfC9rh+064C3eBt3I3r31+tpmSMKOuOeLz/p2NMHuNU3bBRfrDoAKPApXmi1urHvOk
SjOZx5PXbmrZ3tj2CT515TIQgazhVZbGoula/jE2O3hBn7tFFoo8HsldUEb2WiC1dPB0JR5RPQS9
LkhtnKwYvACF0rhJdiLTXPAiKshW7K/vqIVzB5ELE+pQCA5Biz5bEgdYzzIciyImrrExU3FgvX9X
m8PvvzEDBBMB+TqK1zO3RU6i5i5lRRzYxl1mFZGyK6CIzbXhLLz+msUIQTUW5hLDmIQTIKJmUsWj
0QMy0+68nu9G9lDRR4+jTbBD9jFf6dFd2Al6jeCWo2IMnvvZg8ydEpsO0txx+sEoyh1AS+8/9Uib
Q70cqoEg65t746kA85Q/NFXcuc2mC80N6f7CAvLmmq8TCRrLnW3mwudV4AuhYlsigxe55cfry79w
MjVNI6rDmrAN5bfzi5eJ0M6yxpKxa22Lp6fhpRq2fCUUW1p6QPw0oR7SYIhmz20oB4zxPKcyzou9
qOWHTu5ACAu4cL+3/C6Ivk3Z38waSm0BDhD+e74ufkkcxQeMaiggc4P/xNdnbWljoakIS+6ib/6i
HWOssVSlybGZ03wzbodxbcoWDYTwHFC31vQosykzDTwmQDZXMVLzagsXbfv+AcB1QAyJmxIuxGzZ
cyJCCDpUmCAfinBNun+/st2fbPC/FmYveuMrUgVJh1glyaPEt7YpSXZG910EK/7J0lSBDyQMEedr
NrNZRJyyaazGwVFx8k2lx3AtHbj4eTj1QDhodPScKss3usQcPU/FtXgZ1cby390DhYkC2vZ/BmZL
zftMtimaOWKnQMXlQN+LGUI/j4l6F0H3E3rJ59kJp1WF4ylDxjWrftt1+0lY5fu9K2R/IQmhKyW4
R2abKcjlBBBIL2O7BXIsGpyVFV54cM++P9tKtgyUbZf4/hiYN7ZMP4O08FC7/XZM2uO7z8WZqdlm
soFkoiTVpqrI7CPyfP3zLm66WUxw9nm92d5EpKKdLJD94lD41dEIQMH7INfEvxf2K9LJYKz14TNc
tgqJKhuMIglFTHoGxE1Odw0gtX+zIrrHHy8fxJnncKwJKsPCoULGlHu6kQcAI3Y0GrVHuuj9OQ9k
hXQrLkr0moX3fMoIZLeArg5kzLP76dhmK1HU4oq8+fzs9HmmSq3W8/D5OrvxzV1Ndn2V3Vxf9sU1
eWNk5ocQr4DUjo8xlMU+yPf932zafz8fmOdThMCjVzn3ZeyhJVtEhrfymi7NERIpNpoDQcB0UWW2
aCOzVGBLIRIkT8Qg9acmS8wbx+6nlYdVT/f8gGj8JMhq4VJd3FYC5O2DjYA27vOSPEyNj9airAsj
9N8BtMw9b+9aTfg1txnK99cXaWGUkC/WAgiaPOQC5FsXWQnYgSrj0Sk2eXOs8mOSrhXnFq4yQLjR
MgRnG4CnOWmb8Mt28CnirKY5ZNWvYrg1vaM5rbERLkzjmZnZhgsykuM3iDKGlINns5s8PASQVBrC
XWEl+zZdK3Iu2oNiD+gD0QAH5+d8B6bFFJQWsEZxZ6ChZ3I2Tl1EBvSUqu4k0x8Gf/+BwnbEk4yH
X4MbZ+MbndGw0e6Ha9qN0ESy9YHYub4bFo4sCv8eXHpUAcHyMnvTDBr0np0qEbt0nxi/ev/9b+bZ
92czxqWTNeUgROxkdmQNv7Jp+/4BgA0YLMbwjQAd19v9zVPTNsDStKbBY9TeKszSmtuydFx0mhPt
O0jmwrs4/z7LgJQt64nHWbih3Y2h040r99qaidka2G3p1C7teQxc+D5o+5i06gSe0JXNtGQGrjCo
r5AHRJ5r9sIw6THTR8FDx/NQK+3RYuesREBrJvT5ebMYaRtaQ5j2WZx3kzyoxHF2AM0BPF3b5sq6
r5maHQ2wrQ6WIccsDl0V+3366PSAHK5UCpauMRfhHGI6vfZzzRjVBWgm7ZDBqcsdt4+TF5nVhn5/
/w5+a2S2LnJAWJyEVhaPXvhzMuoxoqQ/vN8G/GOwnv3h2p2jtaxhIqVLeB5DeQF9D0X3/u8jpkam
3v6Typl371TowoGkIJOxUb8aQ7N1IRXz7hGcWZhdJEOVBkDGowM5bHZKRJbx/q179v2ZR1xWpSs6
ghEEJA7KYeN2T6r/eX0MC3sWvWtIdenKCci1ZyvNiqIrwIgvYjCOjV8kBD5XttKyAXA4IRGPZMc8
RmRhm6GtfRSAWDQPYLN5qEL1KkNz5cLSv/PCe4HC3z9mnPNjnnWoRmXQdo5b9T0MnyeUZZzR3ub2
T5Z+uT5l+lMXpnRuQKf+8c9s2Uu8isIkExwl1mzQLRpZ9cfrFhYH88bCbOGpcFE1q00EEmVwDCfN
1HKq0cOHXrSIraF8FxdIs8+D2Rg4uLnc7oRHhvlUirhrkSCwgsSO0Id8o1Z7JZdH9a+h2ZvC0Hco
XdWKWBITbGEMebteQeGBBbTeEoMWT8XUv1u0DY8KHhbgseA8o7Y9299ul6kO7YVYLKAC1KGlaI5Y
8SeWJ/BfE7MXhgGLLI0GJkLwNnm3yScu13DCiyYgvACINLiLLvoj3QENrk2FAjd3n6AUEKpHttaw
svCuIBP9rwn99zfvpCymwmgl/Dohpk3mxqwxI8/7acs1JsIlQxqaBLwGatEXrFetSCFR49AyNkqQ
2oR992EMvNguBoLGyrVHZmnidIud9i9QHZo/AlApMnNHM8laguwYWlg58GR1FvzFTf3WzOxKGKYK
FXYEF7Fh/eQCdO7qh2t9vX4pLM7bm6HMLgXggkZVOUEZD6F1DIdfrFNR7ibb2lmDfa5Zmt2lDPca
R29iGbfZR6d6cUdUsS2xA+9IdH1ISzepViPUyg5QVZznMkyrAD25mYjYKt07w07u7TRdOZxLJtC0
A2QA/llIRyfeCCAZNgA1PsrxpxrXjuaagdlkgb3ToHbnAhUwbCWIddfmaGkHvx2A/vubc+mOHkop
BN9HjBeZ1l615cZja67MohXQNMEVQ1x3wULbAfCkPG9AxWuwDoZzqhq5TYI1IunFuXJ1Py9uYlQH
ZmOpKWNgKM0KLMYTc2/o31wtmssKlFZgq8ZNeT5XdtHXIau9IjanQ5PLqE1FVOWHn9d37dJcoeSE
rg2U09C1O7MiUM1WRY74cQKyPzDpNuPlQ5J9um7lssMPLxf2rWeBZ173/8/OOxo/8wpoRxEP3J3u
fMOdNtyo7K05EONghJa4hzR3ugMHGQUaLVQ7lMv6CIW2NiLKGyHiLEGFk3lN5HLO7ikYt7fXf+Li
ROiKO1jPgfSZX66dJAokOSHSNvV9Zslo8l7V8Ou/2ZjdrF4rTYNAwjA2rdhQp8pFkm2tzqDjsrlD
570Zx2ymp3AskyLENVSH8ta3+iffnp6FZWt2oW2Y13c5S+4dJEH/29D0aXlzskGX3eV9gOmrXgv/
sSq2nfobC+h6QwyE0j/QuucWwM0/+UQhe9hmQ8T732n3HRjulUt8cRe8MTIbRm80pex7YDAzmW0d
g0Wqva3GNXXqRStw4lDMRLEXbvf5UHyDdEjlelgjcZf202Gy/A1ZZUnWrtp8J8DHQtVXZwqRwz+3
gk5MYQAICRfV/h3aHyb2iYpDEVZR44H5fliTSNZTc83czOfiwM8Rr4VbNwwvffdo/3z/BsONjnZ/
E3k6FMvPR5O3+WCY1IbX6Nlg7WL7PqQfsslZKXMtLQ3KW7rkEYBbeg6i96lCHqebylikTaykcadC
496Xw0rYtRQ+AIoBpA88rctckQRTOoGOjIhxjxXNPkz3Jigr5KYnu3dPG1JrWokFjSP67j2ftkok
JTVsP4uz5kfOIVK+z/yVlVnYZ7p8o8VxQBN3wfwAbWzD9V0jiz35u6fHxgs3oZFsuoztQTey2l6/
4NCdmZtFKP1QBQREFnmsuufJFegp8zYeWsjy8On9Uwcme6AjtVjCxYVjqLZNpgKNDh17hr5QxRSI
Rt/dTgh8EQgYAJuBT4/e5dkhtYsinfwqReIoeXULeci8I6+bLRFr9byFjY2qKkDRYOcHetaZ3Wxt
pcpOtNgIjvHZ90BIE7w27ya41oNBqwu4jAAGuOhZTCwPxHsplgZ0cBDqstOT2f+6vihLq69jeyi9
o8RykYGZCDTGqsbJY6MvN3YR21a/NzMZhd4a5/Sf1MfsQkOTC9JIwBsB/2/PbmmDN91UtWgwoK0c
Hn2z4ahKS2DkG1Rlfpt0JFEyePdsssxtA0GlmyB3xUtaByH66DXm1fK+BRkU6ZVL1J6blcPx7yiI
CROWPNChcG54YeR3o2cmW1631raZLH4EsX0RG6hVRgxcpFtaAdXSszL9hWSGcV8jh7MJndq+hXKl
SiJUbqvb0CzDRzerCijFFIZJNiiiFA89/LAoseW4oUkdoq0fzAncHJvIaoL0WYVW85IULv+RCBEe
eTYFN7rHbBe0eXewRPEtxRLs4IyxPQNH4V5BEOY4hiVAZD6tI4nWnH1m99YtGPLGnZiItxesMe7Q
0WMc/mLRtUo2upvQvzfv0kR3TlmHmc7gjp94t4GQXQkB1b+wgZMOqVlgbIGKPr8oa+5kOUsbZO/V
AaCix8GIJF8Zx8ITCQA5Kh1IFKMOPVe0RGeyD+oT2ChkvXs0y2rlsr/8Pqg9Mb+oNEFx5YKnA+gS
A6UOnHFl1VDA4t4X3vmfr8/Tkg1konWRDk8x+inP58kVQ8c6mWUxPdAW5Zqb65+/JPdBVzdqcpoG
A5iliwMuBJlUTlBFKVomojoFH3iu+0ZEJe+mHlJvYrhLKbDmRijDjaDFyg+4vCe1fRA6IsUGtN+c
8dnMysosfOw1wAjigfGj2ZE6KtRaWvTy1Ty3M/NncK6CbMzRJoUiCHhomq033WRTs5fVU1AFD6ti
2ovjQuoIuBHrj+7P+br1beU7iD8wrx3dV0ga1SkDv+sajcOiGaSosBHRuXeBNgX1f9gESFTGmQl2
zeTeIv8fcgCLexAsTIgkUZ5Gl+X5WLrUKFnT2zye9qEH/3wlzbI0BrRta9JxC+1Lc7Vb223rzLQH
1Avr6ivhwHlDL++TQ7tv1/f65VsGGmagIYCGRzM/Du35MHo0JGehojym7tTfTZ3Hd4mdDBuzZGyf
hurd3ehaewLJCgRQ6DK8QJlm3UjDsOfY2tYhCwCi23nT/vqQFqcOlXskXRDXXAC0vVahf8kXGao8
mbWbqhrEMgk0Gt22XGM0WzpAaD8F7xAavQhi9vPZSxQFk21fohZqTVuzeHHV92Dak8qLEqQJwrWL
adGcD+AQSom4mtyZubqpvMZtUrwPZUg/eVY7bWzOQvA6FbWzJagARhXziyfbV2tV0sVJfWN6dlWE
BS0JLbBuTTocCwrqBc9uyQZ8TWLlEVw6WAhIoAqJASIKmu3IJB+zrOZJFrviSzmAdxn9m+/eINh5
aG5Efw0mch7F90Ngj1UasphZezJ127C0QFi1u25kYRhnRvTf3yQjEo254BxGim8OWMc5Mh/XDSys
CK4FiF0g1MBo5l67OQoT1JKKx4HDD0mVfQAH6QMkyd6d8sAxBS7uD2YbKSkdRb4Zhzu0zGi8lseE
k88ASR2YKO/Mgb3bLTk3M3vSOTjipjbpeFwxHg/2+Ln066frE7a0IuirhhCRh6w/kCSzkRDS1iy3
sCIvVv1ssI9/8XktYYAkI7K7czhUYHWNh2ZJhlxstvGOoMde2bbkj495Hg3g7OtNC2CSB4GTmX9Y
TWAVA6cOiwdD+sB1nWi9B7Ux6OPsfkMH9Gp+9JsP03A3BMkD8Z9970GNz0byWoyHyv40kWdmi11n
30zeEyt2dfJotT1w/v2G+eN+ME/cv6UCJetun6UHPzzY6kCdYgcmpshuP+bjzySrb6V4RR54n6Rf
DftIobjh7FO1tayNag4y+2LmvyfzNjdU1IH6Unwd+3yXplAWdH6NKUc/2486b6KpbpDqJRNY0yFk
CprxOjKgA5swFjFxh3aKFCxdefeETtdomH77UA/m9Kvb/yClvZ9MtreVUUSe3R3DOoAUs8CHg4hr
Xo3C2+FoHAj57NTOpg0/CO/GS2/K7nOunK2o7ZsWbDE9CyCgsWvrV9Dd++1DwcfjNBVb1XTRZA+3
nR/5WiV0PJLxU0LBoNoZUVXtejCle+Jp6t1TP77S7L4AVbYF1JvjnKx62DH7W5mzXTLg6THENiA0
MsV0UJWxN9vERG/hd9Z5UeWA9Iw5dBcEDIy6X3wH/5Nmu6wNNnaJHhL+KaSRK55yXkGovdrW074J
SNTa066Tz0B6RRAk3vJSBisHfvGYAMUN+JCDtNA8TQ6tnhbFf4fFvRoPmbLvKoXexetnRV8aFxsZ
8TmapB3zsmQJwhuiRgOXY26/eF66zU3nAEmllNNtR4vjdWNLFyUSQ4BDggoDuIzZqbEHs4CjUPC4
cf0TuK0fQ8WOYSZ+/YUZODeaKgIpm7lDaNMBDPnoaAfc03hqPHDUlsE31jpf/sIMKoMuAjj4UfMY
MagZQCwsYDH6KMB0pCUU6s1/MzF7upSOEE2J1el6IrZuOD1amXh1Vfr+zhDcZ2/GolfuzdtSQSIK
rbY+HuLsaNmP7vvBxOff187vm++DatiyBwvf58w8KLd4hAv87rYsgHxMVMiAIEOLWzh7VGoX3byq
oHhUyl1RbXl8fSmWDkoImVjQCQIzfgFOT2wI/4Cf1YC4+dHyIPLw0SIv5gAxgPc7zXi6kDYDJyNU
zuflAD6CIqOssjQePL4f0+FGpebWaYfd9fEsXS7IZAJygeFcphqhutOEOscRp58EoDff/9vXZ+ud
hyPz8IKkwI9tRHkP/Pv17y8lBrQW0/9+/swZqiS6P90aBlTWH3Pb2Bkcaad8OOXmBFkRNj5nJvvg
9d1HKYOVwV0yN9u6BQxEbACpLkgB2HUOpeRGJXEqeOx2H2TzvTTaFyLzp8Zme267h7IhO5vw/ZSE
D6Re4wRYWLy3P+DP7Lw5Tj2ZbMVK/ICQtrEp6LPZOSuPjz7xs4cBnibqn7pDQnOQnJ/YxHNU31dW
Epvh/WA8FOhKC1eO1LIJH+QwyELjsp7dbmngKT+HOkTM3H0NgRL71qB/sU8AHEeciywS6I3nHc4e
c7MWPVgJqv+tvFetK2+GkXTHdqqyJzKaZN8HCdAmTTjuuz7s770ecozXN+viOG3APXT7ga68nE9l
L4VVmYObxg35kBevjvEtDF6um1g6D6DBRrkFTDvoyJqDHUVhdgjWSoYqVXOfK7AdgGjYpPQ5o/Sm
LcVjW1bPdma1UdrQdGWAi9tRuym6Hxbv4ewwIoHMMzsL0jjo2Gb4PLE1va3FGXxjYBaTGBWIwEbq
p7GckEC6ZxLV8pVS3+IY0BQJ8iBAOS+CuNbsKTFriaBhUrsejOyF+nR9jRYHEaCUZ8IALM28H6+d
uMpox2KXucN2GBgoMWqIAYzQ/vlvlmYHq7VqEhYQHYhtBQElK3KApyLGj+tGFlIgWnQFXNPohPVQ
Eznf1aEM0O1ZFSw2bVUPERsRx3We5z0gNQLiDUnGU2gm1hatzGviWPruubibNJcPkhJILc1hKgjC
jTH1RhZDgOhzr+iXZHQeUaG7Hep3K9joq/6NqdnOowOQ1mWNQM9gk9qGhiqPqp76TWDytU2+uANR
ZdbcUmD1nd+4qF7aBi/h7vvtofyYNe93vrH1wHcIqKVmkp+tF2WQygjbicWjfcghKV+pPFJNtpIt
XVqat1as812B/kHORkdbUWNk9L+mQO6N+qkna6X5pdkCiZkmdtKs9fOLnQ684ZCbSmOaHyrrOK5o
aS5+Hom9P7BUckm/BS3bYpL4fB0+9s9U/cXTh2I/0EWomaDGNNtWKGVKwkeZxq1Lkq1sk+a57Nzp
3qvQ5nT9nC4+DSAsC3WzHZCC8yQbDqHjD4aF58erpyryIWUtI5uTKGXpYfDYFhRW3TbNzfEhZYZ1
D0qFYqXdcunqQ64UXgSiDI2oOt8V6IHrXAJ2ndgbgjuSo4jTUVg8XB/p4t7zMZn6DUKebBYBQJSr
NlEMSGO3GO8DLg7jFP6iZn8DGdnX66YWt0cAtLIDfnotC3U+IC3m6vYBT2MCncbdiMT9h9EMjJVd
onfB/J7TdQfNNKVZ52bv6mi0nRoZVg6qg8OpzuXWctUH7kDuhknHva0SpFHsSo0ry6Unam4XJAEQ
rAE6QBcQz0c3ySmsk3zARJL+e5OPkas16/w6DDdWgBd+yu5NK0Xx7W+cToACoRoMcr0FZv1UBHKS
eYGQWkaZnUbJF/UXMTU6mf9nY95iBmEAn1oBbMj83mI/XDAhNqTevn9/AJUEZgqwD7kXTMIW+spI
Vlp5bGZH3/k/0r5syW0cWPaLGMGd4CuppdUr5XZ7e2HY7TE3gDvB5etvwvecGQlCiKE+ETPz0jEs
YSsUqrIyQ4+9Xv++aquDnAAoKvDjov1E6pPLUblvZzdnR5ryfdd8Q6k6MPovkAq9bkd1cEWvoodC
IXyIzBiRQP9p5vEMZAUClc78PRePjb0WrqgGg/gfLsrAk/dC0dexkhJUQZwd23m3mGFGDj2SeGwl
SFUP5T8r4kifvJnyqWpLyxrZcWznIE+cDfZ2na3R8ivHghQEkN/oNPbkNw3SdWXJEp0ec2uDuK6H
ZGX1c+7Xyl1KMwR4MXGDuBfZiLi1aes2oAEbjGEIvDrdNNW8qaz+x+B85EqHHRBhIOHtXiC68myy
/MkDC6/tV18Mr9qMNujALL/ao9j1dn2/KS+rU2PSxdgvBm99Y8LBSd09relrQZ1DlrkbN9F3y0Je
83beaKx7sStj5UypfLrIGeJUoVxN5AKsPncleGQWeuRT+wW8FNE8+StRxaW4G8JJlLlAVYj6DbCY
0kWopQbrmrxkx9SAPDEQXomew8U5O7jDGqy2xmEq230x+fesyg9+rG+vz6/qEOAxLLiUfZRJ5SuS
5IvJ/AyQojIGXW+/QCEVpS1wq3crd7G4muQrBElr8hegibBDclAFK7JsGOCgxqnIP5dOluwacAW/
eoA5Bn28zJt4gNzQ9dEpVxBoZ8BCxf0v35cFpEh7t8fsGt3ef+7pyuqtfV7amyz2YmeYcHNwww3G
hATD1+u/XzlpIIMRbZ3Ag8gFV790ZtLaCTuaufPTq+8B7gLD1H3nNA+pscaephwNQbuS2JKX0BbD
T/oJLMdouum+eXUfUm+NbfgvterFJgBdkqDKBA+UXOfrhsynDevAS2BDgt6vlhcnJnuS5Ts74bva
HnYt6krBHLjd3ly0J8jMvjQ6uauccY0iQTW1DryyQHAiErWktYNucz0OPQOXQOGOAOjFZTi4mfGA
nYTyksdBzlCRNT0BpVEgUkDjC3DvRU6BxTEEhQ2QPxAwP/iz8T2v/Bye04ICVuP9GVKqrZxv1aKi
sAKdCACWASmzzi+5hiWDpXNQJrRFufWzb/kqjlx184A9zkBDpQuUiuzBandJej5hIi2yN4utke5M
VCf54fpJUPkpsLr5PoJrE2bErzi5rMdxTjWzBg1lWrK7pmf7UTeeOy3dXzejXCDkrJDvEbGuJ71W
s9hA/O77IIg0vvtuGiZVuVlmYP3or5Kt0R8r1+bEmLQ2tgWZWmjFwDvRkDp/THMtKFAZEBlxHQEB
yt7y4lcch71xChEUHLLkwVlpz1d+HnAhD1ya2Fzy3VHgPktB+gaIDVy4q+El2d9O+I/0xH8m5Lw2
EuZLkRCAxxEi9IdSb6dDNnnO5vZVR2SGJk3k8IHpE7viZHMNYz+3egtQ3wLEYYbiN883LdPrMPF7
/X507KkLy8FNnPC6XdWmRrYbxVbkguENJbsJbwbauxyAaG0JE63+VpfjXUlvZ6oU3G4uCE/hBFBG
kvaZt6SZsTCHHrM4Duc6Cce1lIJqJ5xaEH8/mcA56cqU5rCA8JaAmsXZXZ8o9ffBk4IYCVguXfq+
E3ck9SoQqy7kiW6GaeVRo3pWowotGtxRVndkvA61Kp53NYJnFE0IWCLBGBRyoKdw+6TaY5nfzvqC
BTmxJzmzBGE8GBEBHe8Thk6ydtMuazfN33eFfNWe2pD21mL3dWKwHnFz5t2hfHhX2u52gLbMkDn3
I0h7gjwu7xLk/EDD/jh4zRPPxl3bt5shzlfSB8rlgzdAjIyrDxf/+fbQaqP1Rl/8Frff4TC9pb21
cj+oTKArBwUdxJZCHfPchNNoblUz4IJn3+8+Oa1t3hNQI3+5vg9VeRBRVEbogkYG9NGdW9Fqqhd5
DB2Ionv3+WuavNn5o0GfKuexR5Uo1/5ctye+Jy8igjGkkyAThJZ1aVSpA650zoCXNP2GBTX37xj1
D2lBn7IlPQz9qg6scoAnBqWDpnGwa88JUJNJ2kdlO0HJwO42Wpv/svLygUGdMyCe3QQWnT6ygCeW
ha88cSEmm5clWxi4XtpgsjYpW8lDKzeIoNEFNSiqYTJwux4gZuobkD9ps08mfc+hkHN9rVTOHH1O
/xqQQgenL3otb7FWnPM5YAV5GHT6btlrVKpKO/CCaM/A1gAn9/lE0QnE6NAwwBKhWzSYKvIA7uw7
2iOJ+oEBAS3jQKUanbny7UTK1AOzE/YC8kBP3mx/zmy28azy93Uzwtld7PETM1IgXkxkZm6HeXPc
OEgTM0x0FjaJtvW0emVEa6bE7j/ZY4ZeQpzNxohq19iMTlRWken+aZthxY56if535hxdWqKBegma
prGXNf5Akp3evlTeCrhlzYSUN0Ar1/+YAMWjOe6736BUvr4uSt/z77o4MtkadUbaFYPwPaCPChiA
si1z0JAYv3jJ+Fp5qFZeN6heHfS/oPyP566cbnFTWpPcn3BC/aBO90W1S92gu52C/C+XJKCmCLnw
lJBcKioio0YaNDr42rciItXXDwwC3TvI+EHP5ILQrUttOnUxZq120ZRvgLLMsuNPdgkiat6vpB+U
E3ZiyzzfzlPZE+bOXXEE95o53UEzYXS2zbKC+1izIk2Y6zN/Ab8x7ryldIKu8p+46AXr7E/Uidfo
OJSbDulxYDMAMUEl93xIjPT1rLdoEUz5PRWNUHPYQMLRzEI6feRCcP6qPCNvftFamVgVGvVAbnAk
08HI7mh4fSMoDyj6k0THK6gmZX1Nr3DRqJTicdT6P3Xtk1W/8/zLdRPKlYH2A2q3UCm86KeM67ob
aIYR9CxcnAN0Oji7W8qVgSgvTqiAuDYaakQl+nxJqsSiPBFL0rPkH4eyvVfqPz4wECg1oXcb7c7I
j5yb0OLMh2Ic6NGKOaycMFkCF8XItdewIspHHhd8GdBOQD1VTqbR0ox1DcGt4Pc7pI2N41mnRdCQ
6Rdkop+8Uvsy58sH8LRnVsUintw5VUWp6yXomdC0+YAWaQgTlMsfc9J+avWwq9JxxSko9h2UNoEV
BBM6QU5GWq46ncBxr6MBj5W/CXlo6yIg5e2XD7DBAoH8t7gqs4Ilk505jOC93Fj7ZXnWfAhx7q9v
CcWuw2NcdE9g1+FNJnmduh9oWbdQd6NQoQ75fPumPvu8MH+yKqQs6wK9tnjxZ8Gc3MPH3P7zDUBW
HYE4BphS8mM9T2da2gLYDFrMOVxbANXsnH5eipkGyDx3E5R5jgnb0vxt8j4QKdnI1v/l3QSKS1Zj
IRruyZoCetKhWYBUEMgx07s5Y4Fn8ZWlUHgx6Nii/CFwG0IB5nwpMjbVjekBIOLZkKpO2tCs6kCf
kmAy10J0lQcAzuUvDyOWX0bSguqgWpxkyMBXax0tCkrcfglZOXZBxcu9mWd7pARXfJvqPCIcwNhQ
QlIUkdKhTDINMDKqJS+gs3oYu/bNiz9yXiA9BR8NQ1DpkWbRwKQRO8uz4wKG+uXZWlkkxYZDSz2a
3JEVhQSrjBXiS2bW5WBOR7Pdke9Zv71+XFQA2rPvSzcAI2PjNdoyHW1jCBa9D2sb0slh15LAYPfc
/1x1B314sjQ/yL0V44oNiN4j5MYBxkR6Wc5OsNKv0fVojWh9pQHaWKj1YJcvsXs7dgOFKKR2RIpR
8EKd73OLLbNH0mQ8Wv69NjzMeQGp+x9mGzXz1zG/neQKJDi448B0BHTXRUeVxWg2c83iR+anT1ru
Rl3pvGX97bohBJsamGA8RwWHiLRu+dAXQ8l7flxsM5jTL157e475zIC0r32/N+eGD/zYVsFQ7ew1
/mLF8Tz7vnQRdOi3d2zxfcJ+Jdpm0rde8ntlc4vnnvTCPbMhfsPJZbPkhlNU5sjBAqhtx9oOdD9c
/GiuH12dbkn50AHnBRLP62YV2/rMqhR4pD3gT4htOPh9umA2y4AuwO0Ayzqgqey6KYV3AN4O7daI
PNCVJKckwHs6UhBD8mPevjp7g3++/nmF2z77vHRyhkG3Y+bh8zOSlcU+7zf+8Nw5aFHfN2sMoeqh
oG1EUAlB/k5aq8qzk86qKg6K8TejZ5taZ7vro1Gti0C9IbABS+MF9M1k4FmzW3M40v6b3UIk3nYC
UfmeyRohpGoseIAA3onr9bLaqpEiN/U6GY5pWqKh7X35cn0kK9+Xl70uNW5PCR2OfdQZm6LaXP+8
6mie/HxZM2i0alYkPX6+BcBH/rBM912zEqYp1gKNNcCzmQakVTFJ5yez6ya99xLaHzPjHuU9at1V
yzNbA5ipyt4wg/ICAT5HtO+dm5kLygyDmT36gZEkHqcgbr6V8a/Y/DLSt6INyi13Ay/KaJi6u84I
neTu+lRejhMPOHCLoPEBIDQQbZ3/AD5a5cxMUFZl7Ts6Hpf+Z1U9rV6kl/sBkls6Qh2UBMGTIkM8
8BMqBDl+h3PqBU3VBNkaHdKaBckTQGqp8hthIa0D1GlAwnZ9npTfFwJlNkgw8BiVEoRa6TWVnpvd
MftSaf9M1c/rn7/c0ZggzM3ffXAZApgNbXmt5z3gHHd2Flb0A0zgeGwCxwOsiyiCXHRe8LyfgUlp
tMjd+zwLGL+5tUMY8PG+BJGT4FaQHGQdJzpoZos4oo9VEuJauXGKpM9LO7VpSjZzB59P6AZN4Sip
/E6cW0sNkg351KMCVvRxHkfxYAHJWgTj2t17sY9gAah9HHgA64EVlyz4VpeA4lX0N88/Y7Jl6Vqe
7GInSQakB6CLTgtm+r0f5fnQbi3OrU070PG+aBb31oQCTAlMvejNFzgk6cyVljbljVn5kW08GXoV
NkArjDej62HEE0AtNOeDWI9Iyw6+ttROwKcXQeZa302plRxMsyz21zeXalmQlQUdK8gZsIslPzwu
bdmZLbrkeFl8Q47kIanMW+NVDARaZ3jzg/FOyDeee9qxKb0Z9d04yvvkxefj81QVK85ctfb4uGgJ
EXVI+QTacWLbVazFkV3bd06fPVMz2aZG/QEzoJ9EW7YhNAFl0gRIp4PSpvCTo0fi+JUXQARCnrUP
2Vyu8WWo1uXUlOR2rcWY2cjT9Lixu3ere7991ZGDhdtFBziQV9LXbTTLu1CJE42LRNsusbtsBzQ4
bK9bUa0KqPpw/YElHwgvaeF9I5uL3nPQgWn+aenPJu4Drbu5RCJSezoYmnAUoccrv/Lp7Ax5Tyj6
6rwKxYWw79HL5VSbPl+jFxYO5OzNIlkSS3byZuGzZ/BmQT9DGZtHRro3fVh+TdPyM22WLWLn734/
/rk+g+KMX5hEXR09tOBsAr743OSY5a4JCqLkOJtJmCGbXTh7tKBk3hru6hJ0KwZ3YknynjVZ0IHb
evADVm7tndb8J0e6a0sS3d1bk5+EUwpGu8wolxC1ojZgIB49pnAqawkp5ZDBrQw6M7RKXnbi5OD/
S/UuOVa+EzblJ20Bjtr+bvkrU6vYnOjBAqQeUF+w98j3kdHPpjE5PZpe3TgJrYwZe2ijJmFZZ/3u
+iqK03SxiiempLntKcjzeD0nx2XmkTbPZQheuzxIkcmpHCMEYyZog8YN5e2tIB6xqARRPB5XkEGQ
zwbL69kcbU2LCgccIktW/0GW/OgUGTQKlt9o4PxCgJJfCVcUnkt0++gox4NtEbWe8z3L2dzkZKiT
I5SR7lK7vBNaw9cnVLl2oOQUbddItsjgtLqymN24aXIsx2LcjH47fS2d1tkULCMr96M4YfLaibol
Sgdg1wPm5Hw0fjPpCO/gwzwv7+4rmlR7GwwdG8hgTVud8K/GVK0RQaiOAG4YgQgG3cQFL75V5JpL
OyM5WhPIRmzzxXH0nWewnZm1KzAk1UwKjDteQrAEKZ7z4cWkGBEcw8GYzs7hz+3wq+e3X5oYy38m
xGhP3CbgT6ijFQlYCFpIcCTvnffk8ptR7dhvp0YkR7mkzE4Q4ifHAQ35wUSLnym/uXwpbAg4jlgS
YKqkqI8SfbQ4QYNeT/rt4j21i7Nlw80drpIVKX3YNHQYZgDPj1bVzqBrbumhJKsaD8p1PxmLtK27
2FhqkNvBCnTqzMZ44BXe4T3y/7efVAjLo/8KESCww5Iz6Hlt1nzB4sMD3mV1vCvAWU8J+cA2Bhcw
0HQgD4D0mjScBpXSpcvHOCKwFxhdybbpOL94k7lGRK7ybkD2ApIhxoM0srSbvZqk0JPAWy9JX6Hv
Gs2JueJyVGtjgihA0EEChS8PJh1QkNH6Ko5YO/ubzp5/F85iPKRNtlaSUzkaRP3QUod+LHAf0qkp
4sYuzTqNo66jTWiZrbOvjCRE5FmHLlZp5R5UzR3IWgAiBzoa17u0SnXrcStu4bbzeM/rKeDTGkWP
aupOLUgh2mJrvTU3sED9oHCfi/YJ5GC372j0JIHtzxZlH/nusfB4cWcjg8eMt+7PuNg5//zfDEjR
wow3FFozE7gyNEeGLO4aHJhuDCorMVfGolqQ07FIp9ObtcKJK4xFL8awyd7a9OsHxoITCZy9Keh7
pdMCsknHrBoEIKnxXNAHszt2H8hciPjmXxNij59cLzW3HDShu1oUQwQ+H5BCSm5F+8Ajn1qQTomb
tIaZTBjEUuym0Qizpd56pAxZf7w+W2K65Vjj1JC08gtZFtNssPIMNL3Ffc2ffXoPoJlNgozin/C6
OeXqgyBCwOyRhPOlmSstgnKyhnGxoGrKTT7Rze0GQGuKh7LwZhcN4HnuNEs3d1rk2+9G/f7n+tfF
z5NnC+4eohAio3QRBFZJ1wxICcSR5v6KF/OZ9m9V5gSWtibpqloWB8QA8Pk6XrEySGbAmvdZViKK
LmvwhccUTyIg2mhYD9zGjkjn/WxP7FNR19UeDHreShSvWicAS+AzEYaiw1hym06h095wqRbZxRIu
RgVBlw/c0oil0VUC0n6oV0t+oMhx00F7WYtqD+o5U6XH9zSvrDvWxXR3fdXEYblYNawWajCgnrzQ
+nX7rC55vWhRggxj2dxpyMiWdh1mxXec5A88RVCGRQZNPBTAjX3uG7q+WgjQ21pkpVsP9A1rTTLK
lTn5vnSCOr6kLUt6bPDk0esCr3m7Pllr35c8j1U7iAM8/H42bnyeA3H6/boBQ7iUi+U4GYHkctq4
8/tOWMgI9FQCIwvyL9q7ddTejb//cg1MmAHk69GBmAUxGDRfr/8CsQQXP8A3AT8T71Pkb86XSMvI
bGUxh/setikNJ4gdlitbTjGLyGwSAA3EW1iXu/HKUU9YRVISVY57wHifrNjbXB+FwhedmZCC9hHs
N/psa15UpdYX5uOllmYvw5SXoeFNaxUfpTHRGo38hXhoS6e1gZhA37oVxtPwA6jX76tlGYKptQ5m
j8Lp9ZEp1gcvXyiQeWgXRqJY2oKOp1llikxFRMZ+V1beoUt5SGN/xcepzAAFAnQewmrg9CQfB84x
3pOl8iIvfjLTV2t+4c3P6yNReB6MAwRngFOK5mfJREenoVqa3I+g3/lPSY1nLQUlU26kRkAy7dVs
19SN/6ZXpL19ZlFszJPQpDMtCGRlmR+NwwiusW6fONU2ZeTZdkFOAtqnxrHv3dJ9tQFEqZP2C0QO
PkFQYmXgivsLDQsorUNEDExU8n7ppnSxIG+F5Djer0E1QmB90Q+MZds6M/8U1pwGbZmBhW9N+EDh
XNBfhzgZDZcIluVrZRpZEQMg4UcWevr2VpKzl3bpIbqN9tGwcafpwUjcNMipv8Ymp1xrfBlNmLDu
OtIRyWlBiBtrfmSUg/24ABJ859YeQ4XUhnyI77Qg/MoTK/11fYv9Df4vVhxcJthlwP7gfjtf8cn1
sj5rUarTFnf4M7lmejC6qfnOGqiAg8Aoe4qHhIaJOTR3TTOxbQlNx89xZ1Yb/F9FaGiNF3DxpDSw
ZBNaWSAJZC3cW9MQV/kQMPP8+0OlwzAYNWg+stiPgMdIw8LT6MZLy+J7m3NAvbCTttdnRnW+T+1J
R8FoRp40QxZHPVR5SXofp3ZQdl+uG1kblPgRJ+dtSsfYpROMMBp45jYlu4qHi7fyHFBdJyjlg6XN
s/EykFManLukM0HGEhX9fI9Onc28eLfHY+aJCRlFMgKgUlq1RiLap/9YxRBppvZm+/38AecOQTWk
M2y0l4C65nzCypFortunfsSTT0kHZu7J3iXDP9dXRTVfcOrgZwaSVTSynBvJzcGmiwEvWObI5EOz
flqTnVKt+6kFaXO5S6ebcQEL1XJXk7vG/cXerTXxSpVLgR4jzjWSWd4F3JOlnqbR3CdRXc1hCzxu
7v8wht/gCtky82bQBdhz0VyAiqkgMMLL43zOYqOkepUZftRY92O5A0T2+pqojiPA6oiIUDcTfJTn
3899O47zUfcjCtmdbRd7JQ4ljfdQCst310397UeXfeKpLcknoj8yqVtj9KO609/SNv7cdO7T5I/3
ZUlf89Q5Flqqh53jb0gLRON168qBgpMHrwAhCyCzdPG00+ZunrH5BqsENTm1nPdhdv3v7tI3KzGM
chue2JJCpTxv7cV3gGKs3haLBpX9M9ODZsU1mBfISbE1oLaHcoQraK3E30+cHJDTfZFnBbAHXm0+
FmPfbDNkYJ+mcko2elfMm7Zxnbdl8c0DKwa0Jy60DjuNNU8Ot9nBdTjfTKPnbSm1l7tmWpYHaFqV
D7ED/ZEUkgMb1tjJ4fo6qOZGgPsg8yso0+QwMu+1uW8XD/qDVr633DvHuXN0aJbW5gcW/NSQ9KAx
xqxBKwCEDh0bGDbPSd0D43r9tYE4/MrOVjk2D/lmtHCjFnWhsaVV3Mgzk8XRNO6MH3WxckaVnxcM
CGgBAF2JHD056KwG1xIgOaR4cCOjWEFlKKNTwNJMIqD4KNFLPoB0k8FrZiNWyZL51a364hFo7DwY
HZCxzQm0+0avGB5SVnnHpmbTmznm9ssEnP6O6QY/eixf4yxVDhmi4OAmRCofr5vzvd0ncYkIHWl8
K93oTlhom+u7UBWQIvxHCxoIbIE3la6ihVR5D2J4pCO16oe2NI+znj2OedQbZAhaVv/JYvsjJlFg
dtG6JwIgKRItBmhY8An7MaPvjjMF/eAGzP9pzCTQWyMcug84IRC+6ii+IpED+crzKaxR9kg8kDBF
1hINRh7O2o9S3zp4Wl+fSuVSndiRvLpeuVrWOSSOdLDqVSkL1iJUlQECVBKUopHjA7jjfCBlPvbW
kCGYm7eGdSDVCsx17fPi7ydu1NHM1qxAXBD5Sz4Ffjd9itt4xVev2ZDCK3CD5zFLYIMnUTbdZ2is
un0RTudIeN2TQXh+kS61gTnqnnX+2qYrLkJ1eZ5+XrrQjLREo6uTCKfNHpMu/rFY7qeENF+vj2LN
jOSy07jsoE4KM1m5jy1wnoXTmlSh0gScimAihYiHXLTxu9IqE+6hwYBsiHYH/bjOXrnhlIt9YkIa
Rdn3bd91MJGm+9EKszUheNUNioITLhrfAn+RHLKxws2nifM4GvV9nKAssGuXHw1daWNUWgGXFBol
hZ6gzGVp5cwvPb3BpTCE6Quzg+6V9SuuQ4U1Qkn4PyOSTxzqHjhcv8a56JMSVcDpFUE3KGaKZDO3
2VtmutFYkG92X+wrh+7QsnG8vuNWRinfMyBN9djC8QOSsr6fSudxLK1Xmkwb6rtr+DTl1gPECC7M
ReQml8DyopsK8Nb6UZ8Fw7wHq5GlrbgBtQkf6Q6ILYAPTPJlBXjM0Y+Ix3xq/oGeBIizeDC7a2UQ
1eVJbDyBwJAl4ETSzbKYmTbVeOBFbebSH2Zaj1+oZ0473euN+2QAFzeyiPmGN2i0vb5cSsvgDQCK
FGyhSLSeuzmLejlLCdxcyfNvqMYdbRCHTov9Ja91LwA6YlN2a/w8yi3iWnAZ4GWEcKIUinS9tVje
sKDOX8z8zijYHIxTM4ILWtNDpM3b3fUxKtcQrXaC9hJskn+5i05cudEjHMszJOky63OS/WnrGTwP
a/wVKh/lW6L2jugAXd/SwfMQsFI6miQC8A2pp2nrDGv8Xapn8okJOXXBkX7PtdwiyOf/osnbaEL2
NqzTNBib79dnbGUw8n40E3100cVBIm5uDBKuEe6ufV4KcIqxdbUeeYAoJz/H5tvN3aN4xoHlDO83
XEkIC6XrQisokpexS+DpgqQI+Jp4tfrn//d9aal5r1mLqeH7RvktLlmQ5WvFL9WO/W8EyB+dn8rE
IMk41oREbvVsuXsn3urx4foSK3MHpzakk99OHlQMeiRddD05VIWxqYAACv2S74k/Phg2+6QlzbwZ
LftzZ7Wb69ZVLuDUuLQD2s5C3RX3ZNS67tbt/IDz57pJA8jdr92IYjXkHAlIxAWjKVKyyJOdz2WM
g5/1JUWVpTIXtm+dwdpOVmt/0tph/sUma/5i5Bw5ZIuMy0M6aPlD18b5U+ZXY1AYNcCkM0GrNuC4
L2471RBdy5eXsuDdUavc9qli47QSKSg32MlPFn8/cVhtV3XdtOQkcob7sQ6GeMUhKmcfbdWiKxAQ
dRmbxBsfXQleIr7f7EBSdU9B2+BQC33pfGWhlUM5MSWdRTz6Yq3lBYkKdp8Xh2KtgUf9fRecUehG
B1ZTnKSTqUorqzE4LUnU+NYhbrs3bpH363tVeRhBDfG/JsRsnpjozLltIU1GIjsGUwB9RxomRDD5
gUADjIMozyH9LYqP51aSIa9Sp8FABiC3IV0YL9uKtWZIqn4NdKO8R4B7hxIC1h4tF+em+mThvibS
reghfKwHtsPb/Z6AEqEby/ve7PfX50+5RKATRoABqUpo1Z2bSzTNoikooaPJO7T53WrIq/w+XrKg
70BK15AxJI7W6k7Wt6i31HT5yW0KV+YxH3WKlPl7w6+8O8+g6V2MxH+EDtB2VyeJu50yveQBj3WI
zHdUgzY91T+QZhLgX3RAOvh5jvjlJzuHalXnQkfZjxbT3kH2YseMjzzlcYpF95fQJ5efLpqX5F3e
UT/ykGZ57uu1EFsxubh+BMIDiRZ0c0rbktk9b/QWkYD+IwdoZa0fXvVesYQcDLwQyAou+LG0up4Z
BVo7Yjl9LmL/ce7NTy7NN6gbf04pwLke67amxz81pfWY6OZK/Ps3+JOuB+CPoNeBIorpoUv6fI1M
XkxNXbmAF7gEuYrHwdxZdhfQdp/7Qde/gkk8yKt7aL2gpNyHaemFurfyIxT++Ow3SLfhYk5JrVHi
RU5OoKNQOciYlcsePPFJ0Fv5Wk+l0hz4oAVbjGBSkHwyI4PtzrHtAXeAagt73lb4D2RVbz72ACKJ
Vj5BcnFR1NHn3DJ4anjRGOrJN0JXiE6Ug8BLSegdoxVCTjsggVWhUgivzItu72TZz9nRIfmajXeo
LW6uD0VxA0BjE0bQDSVoY6RwDK0PUzV7gKD0du8e0nxGtQM19i2fwONy3dTfqsnFfkTDq0GEusaF
kFrSmIM3eAy3jb+kn/O4Sl8zpI0/TUCw/QRNJi4IKO89+zPkxZfKNNsA+nvZE0QayYGAjGnr8Bmy
vlVSbV2r9UKSWePGHNBxXqFz5EfqtdMmcxt/Nwk2gNjWtdCP2+KJ0nnZTEYM2IberfXWK26cv6Rk
YGEHXBEp/fNDNuLZpPWZjd8+emHKH+xlDCb7qNt/6nTltlY5LKwT0tAekt0XjAqmrcUD8HYI95Z9
2xQ4wn+ur5BqM4CZDLA9ZIAvNcMrxJpxQ3BRk8ELmxQPJM7QYc8+sOdAcYHeDoHygF7C+ZS1OobR
oNsnMjKP4iHOPoFENwfmSbu7Ph7VQwAkaCgNIPAAkliOBheS2R3UwnGSqI1g106/Z4731XYpvBBx
nuoBusWtts1yUPD5N1NLISA/NS75IsufhxGM+HjT+vrB4/39zNfollWeAt2LQi3JArKLSKfX1Iqk
9TPUDm1WGPeF27SveDbaXwebEShVm2saF2p7eHeip99BUlEKr0D0VxR0alD5n5876ynvnnP7WGm3
xxboyfzPivgVJ7EFythxBRIjWNFB5uG/6+lK34fyIKGJ1UKXKUjwZQebmZzbRorkmqE/dwWkro0P
pAFEUP2vBWntac1trcFTPrKmneluPxB9WQi8ROLHhuKhHH2l0zT5ZYpOcg5ksTYPwYojUFX5sKFA
4g36BuhUyenHWdPaaiQTMGjl3k3uhz/J9BDH24wE7bwdf/ndNisga7HRvl8/sWJe5CsCkhmC2wEO
7gI0bZLF7KsGj2eqP7P4i+l8tnkFBowqmKtvOaQkPmAOWoeCUUShml3V/eSgb86PiFvtUXJ5NDXg
IhmZgtkAALN0bC2w2LDGCafaf4D4/WtW/P1kg/ttmbIO/B7RxIzPMzG+uwbeXx8ZGghAUaZVKHU7
WUfKxsBLaABKo4jHIGN5oC3f0X4A7nAkXdbCadXlAXJ8Aj0OtFNf9GyNXsa9JnVweZQPdrF32wOl
2+tjUrmfExMXWcLOc5u0Mghqz+TAbOMNm0MPyhKkuq3xz0dsIdmJ0onQvJbudYdldl0A9R6NWf1u
Qdu25EUaepb7D8GBW3FIyoGByV6o0aO3XiYiqJHewdbnBHjqOn3q6kLfLLpRheNA6ueumdbQNaqg
BXVlZI0h24IdIt3AMW3i2ZxsKDwuBzzE0S/aO/u2OHg36/oIGkIRiSO2hJy7nMPIFtTVM0BJj23+
YzD+zB9ITaPJXWgAYNYuW9EW3usxr9v0aJJwBATRuR21h2hLUM2h18W/YLQridO1dIYWtl09AOyI
9MX1XaZYCPAMQk8C9FUihSctRI7eUGhXJF7Ey2rHu701/3JcBqQnErBrRASKTQaoNAR4BYUDagXS
5Y3cbms0fHSjuE6CysgP+rQcgHOFmvH1QSncGxpCEEGiNRDYYZnAIXMaW6/03omG3A3qPvDnjwwF
3Wx4W0O/Bjak63VuTQqZDNOJoJf40ljF57Gp0I3UPLndzdJlYLqArxaVR4BLLnbwZBdDv6BhKIrZ
g6sdzLUrSDVZOCFgH4EspOilPr8LssaAtuaUORGIZ4p5X/Wv1xdDcaMiMPzv+9b59/OkqE1nwff1
cVv9YF2x7dp8Swi4GPwhIN3tsRvUFYDEAXIO17eMlelNt1jAPW5HNsrNd6u8M6qcBvp18dJC1s27
fKJoC5Td6mS0I+iw6M9e6g8/eR/XGyDT/G1SwZN5o9s+khLPJIuVOirqhr93WGzspoQ4W7Ot7Bd/
LPWVPa86XMg6og8KHVeCgUWaZpoRT8sGO4I23CNCvzsnqaqNVupuABT7ShJd5TX+f8syHJPQtDg3
xqie17FbYhLYS+n+bto3B424bQaEXrnG6Sm+JUVk8NHI4aAVD5VYma90of5cs5nZkalFaHbYoP4d
sHz8gB/Eg0IHHA6VWqSYz0dESNnZSdo4kem/osoemPrTor8V9mO+2r+oHBCckih7Izkm330gqq6Q
I6BO5CQjD42+X+46XR/DdOpv5kaG70B29F9T0tn2feDXm7JwIrB+A8L1a5UcWbkRQEn4t7h+GaQg
Lc3J2OK01QUzQH2HXkxeeul97hk5pHMbY69PfXe47lFUWx0lCTzcoWWBS0vafS6jA4FupROhVrmJ
abK1QU0Slxz311pZWKRg5c3nYkPgdkfWA+2059vCwOZz2uH/kfYly5XiXLdPRAQIEDClO63t43S6
ywlhZ0OPQEJ0T38XGf+tsjFhovwNalCZkeggbaStvVdjmxds+D9bS3ggUYe1Ov3oeueoRZGfm/yx
r5It1PZajKBgAPFKeEijtL8IR0eNrNqpEI6Nk3ki/9XVvxKxVatc2/lBrIGbIsFd64MytFPIqNOF
aVySdEf4TTl+Ab4EECika4HLQY633IsliFn6EFuIDuKrLGyImzrh57GwukBvhlhue1rKrQloiIuE
xchYKq6SWn4n/nTWdVe9VL3pFcmWJJy2Oii+qrntiSxgKUMFZ1khSwdnADBP7Y1sxuziSAjCVqVG
4HsyNm4hGnZshlE7chtYSc5G4jGudai4x9EVAEOCJqE6pATmVK0IWDqgn45apOpDqaPlX9jc8Cmi
Dg9jLJR1F9FkmB2qlf38e4dAgVyGvndQKgRjZ6uYuxpREEz72/z8mG0bXQZlG2iaXPS2+26obWBQ
utWVWdtyZkz83DKE/MMyuSMqI4rV4KCb1MeRNAEyZ7drXgkHtUHrdp+H1/oLzcmqM38hy/SYFKgX
q/1kXNTpxrYOw5aRwdrzAcbAJQjMPui/LVZGFEkZKwTJEWTF70k+HbRxqxK0tpW8HWKRqqalncVi
igzAAQwIL3P9welY6WtCbmzLa4keggxidgQIf8CB3u+Vuq4UETIc6xKLmHpCtN8aRu8KYC8NLgMt
no5Wmz5/vj6rL4ddEtdT1I0/tFvqqVS0nqvWxeEoQg6RAxtSk4iAMjX/9flQa0uFUjGcZsA4wra8
WKopnqZOJpN10YwsjDMzHNXqv4N7UZS2kKGhFzJr9ryfwZRVuiaosC60uUTKVXH7hTcAoXhuf8BY
ekkqGRrdSuAEa12Mcdf41RZX4i/ZdXlYwlLtn+cvZkibhJUbGZ5fwKHQdA2elZe+zJrnphfd85hK
EsCEqHgZODcuIlIzXGfLCHD9BLRKtSx2BSmT0MrRLss1GIcZat/B/ZzG53oSqTfKofU6LnVfBSnS
rwrJEhebUPz982lai2OwPpHfgkQEGYh5939THCOxIE6aNPZF9EFZ+aCcPsE5oRceLBc/H2ktkXkz
0rKcJKMIMuKZQIGeG3eEjTfcno7xpN/0evP6vw21+DgtPVKSvKzti1UyVOIMv2nm87JyR7FFZVn9
UP6dP32RdGoVHFFYBur1aPpp7SpbudHqrCFxnhteBDngIv0bq64BQXlGc2TmsYF6omoFsjWvhljZ
+B7ngP0Q0G9GWmR/A011dSAYSbQvVaW5nfPTNgb0qifX4Vs41dVpezPY4uuxo4SllQEsVUGJi8zA
VbLL5zGwtlmiEvvPxC1OAlONytEZcS+FjulIQ9I/Flt7wNZLLL6dOBsz3gsMUfbfrPbVMHb/0yss
4a3AUHRWkmCSaud+MH8we3SzzeT7o4UFrk1vJmqJWygbbnMxQqlAF0PIeH2fRtnj5AxXHYzpAay9
mXRZuaZRnlGf9aVaXzHyBRHS2b4b1VHozH0UnYrGXonNeLQuQil2WWPtYid+FrH1pQn9d5h5Qd9s
doJVMrZznGpJXu9zh/w0NCeUebkReqtxYeB+PXdc0TlaxIXmDDWxFQlh9PiRpbg9bQmzr8Y2bPrm
RqsGy+fF15MlVkWTDrC7RLkyoVc+qLd2s4l3nHfJDxvCm1EWX1Bey7Y3aoAVopH7jRg824480d00
SuqS8RHu7q203DSZITZbWh3rbwg4ObDs5lyqf79SNNFyWacAZVTR1VQeUsPLviCBiZLZv0MsgoHk
Gk1ZiyEEd81ul2wxTVejAGn7TJEDHu9DhlhMWRXHFqIgsp7rrHskehR8vkGsf7vArvztEANVspgm
XhBdoPFML8xht1ps3yp103pmhiJLVr2YIt7nqu5OiA1t6o526RhuC6fKz3/F6hEFUAvecU4jlvL5
BUkh+mtm1kU2bmP69Klg8KDfGGQ1T3kzyOJIj2q1shQDg/Swhkj8qBbmb57Y8Q/FUeVLyyAs6mR4
zxQ2txvtoo82CPMOiS0SPGzoxn9oYGeU5WVhQ/dEb6rvCct3wOj7LShQGuHfQQ3d0Tq9gQ2QB6z7
gzNqtWtz9UpNnSCt26cy775/ZcKh1zU31GfC4vuPo+/jSXYsohdQhdtbYHeKb2omxm8icYxdTCDa
9/l483byYSNAd332R8COuOx/K2Oaq4OaA+ZVHFP9BEdN9OYMYz8V+88H0ta2HGxnswodYHQfuJ+Q
Fa4K/Ao6k9mI23awooxsfadY1j4X3U7WyiFtmAVbGBbGmtwng/bt85+wFsxo9GNTxTrDXWMRZ2hR
Q8IBZZy5R+22xs9aXFFgmzeFbtZ2h7fjLPLGbIoa2owK3rTc6REEMPzP32O1dO/Aaw3cZ4wDeMf7
IFGjYpoKqdGLVdTQVInahO8aFSCCiVHtTIAUDLnS/nIknXY2fGz3mpX0170p6lvZd92hzZJxPyT5
Vyrcb37X8hpAE+jmEoklHvXs2DLmmZVwa7rBsF2f3n/efsk7SXItR9BgY4xKNHl8fasus3Y+OTja
sbeDMAYg2vvZLYShRomOIz6L7B/CiI4RZU8RfHc+X8XVaIR9meE4sMX44LlTABlGFTpg59GcU93a
e06jn1rVP+m8/kpKjnPkn7EWEelkNu7MI2CWUtZ+VLJroL438q+1TRwvgsoPfAA+ag2iLtsS1Bkp
QAteFvmiCXsa5Mwl/KRvXZxWV+jNWIvrDLCLKTwZsEnWue1S9oJM2jPbjaNhdX1QugY1aC6NLts1
GjP6HrQEFBm6bx3h3iisoMkUwGemja1xNaCBQcLcQdf2o2C3qktVgyLEJcZukXbZYzJUWyCW1Sn7
d4zlQZ7LyAZhBGPA9eemMdK9ptdnRZKNi+bqq0B26S/qCFKJ89+/ycLTKh94CpHmS1+bvyq1+Mbs
cqMvunZizcqF/3+IxQnZtBW4dQ2GQBGamJ6dB4py5oNXk7vPP9DVKZs9DYD7gXzyEtUeo8AQU47r
v3Rg/k31PSpRO6vINj6c1ThDxRRtXhAPPzJ+SaZyEY+zrs3ecB7GU1rcEn0jxFbeBQkWwAqAFKHY
v8TgOBCA0eq5AFAWd0XVu6RDWWuLsrk1yLxFvFl8Nc5lV2S4M5Ok3BnTLp4uBtsCTq4OMrf40TbD
LXl59kU5xLgYrGYubWE+jI7wh7J9blUn+HzxVwIZzPt/hlkeZVE8aQOfgLbvku6hZ+kRd8v7z4dY
WXgMgevDLLIAlNdiumgK209jBiEXyT2pHlrrrq0e0o0gXn0P8FUcQNfQulrWmBTKZQbtWesydG4y
edp/vw5Dt9pCEo2bCqjBi5Qqjht1sjuOE39wq9FndGM/WfnY3z1/cXA1GutrwDqQDgtpuENV+oJL
X8q2c1WW3EeDvgEIWFsUwFOgxwX3bdNwFjhgeOQOPTpd9EIzuPACsyhCNIAbY2PtV98LKQyAociE
PwD4DYsj9y9hgdlP4wl1LsOFWt6VNsowps6x6LbCYC37no8xmIpCCgpeMPNn9ebbbJJclYrN6EWr
G/ojUuPk2BYoOMXMyL1xGJ/KMg8jmjGY0fT0ySknGZoR/UJ1A+1ZHAzY6TDBS6Y84bKpYRtOL4Se
lOh5UOD8gf7d5x/W6uSCRTbDeWf9kkUCl2R6RqwW0vAaKB8zZWs3qcX9VFkPEFw/mugafj7e/LzF
HcpGKv5/431QhKobm01ZjdQnznEP9205u8B5meWNUPNJO49Ph88HXPuoZ4MW4IkhBGAuQVsldvi0
tQZcMCxfF2717X97/GL+hjaHnbqKx5vyaTiq1lcej+MUni/Ac6Bv/z4U7Yp1XFXw+NI6Oeza+AKS
ESfDv8+fw+NNqPepqEcR4fnFgWhhk4afz85adEGWAHCNuXcL2bv3jx8bU8m6STUvU1GnrjGaoYwE
daFSMHitU+Wu0m3deLaGXGRVTg/ztoGM5qWqM0+F23VH/bFzXIP87O3I//z91oILmBOAQAF1Ix+y
0bzqZ1YHkCJ29ZCpt87uf3r8MhHtG3hbkwaPz9QcQCvqqv8daAo7H/S4odeNa9VyfaggbQe+iA59
Ng7qBkRnwwHb7cYoa+cENtOZMD6L+C2LmG0S8wl8PP1Cyl0xhX2zJ2I/btkprI4CDD+g2rOJ9vJd
eKMIqoHDdpmG3Bt062CXJEaBNjmMUj5/vjCrY0HNGLEN/Qhk1+/jmtGSO7HWkkvFrV9Ivia3kew5
SSx4rdB+60Y6JzfLPRMtVghCg/M1G/S+H63MjRiA0EG/jG10nhpiwZlMCTJHE97oVI+6g26bLJwt
IM9acAMZN5P0LEA2lsfglEw5hFli/aJK+X1Uyn3cWhv3k9UhwBaAeuSsSbfEClXp0BSJnSAy6hPN
X00kXv99oWY8KLrfDgBVywwYyj3o6jvMuODMmQCkb2r7BXRDc1/0SexHTP9Kyo1UGPxhKAGA5rOI
DIjgmXqtItY1MXQ/WkcvHyinvV+TfvI+f7c5DfkQFn+hVrgRQYd6cfQUEx2JpTTGJcrZlQFMPbWm
U8Syr6zRv8Msu29sZAOvEzTvUUJqKi/fum2vxsAMdAcBxwFcbDFjWmYJNlA8fxouMnqxtY30cXWa
4F2LWgtIB0Dxvv96Or3gTlI4+iWP6u+m0e+dNPo1CefpC6vx7zB/SYFvTtIJzemo51THSa03vl2R
zjVSBW7aY0I38u6NN/qbv74ZKqHw8ksqW7/UoE+b0PigqWtttb3maf8QXW/eh7yfNoHGU6qOMdC+
ILcSF1UkZV9azAjqyax8qxliUB82oVFrr4YKO0o7IPjDtmax1U3wcJhx48ZFLQPF2CfxVZb/95Io
rsJQEEALA8hpc/4Jb2avlmMKAwwV0OKpeOqj5joZ4o2sbfUt3gwxHx9vhqBaXCYm040Lds3me54a
qW+WpfLcT5oMPg87Y+1wALEZ1VfsnyANLG6VgwaDNz2JzYsTQXNB1AkJFC1xfo9MGQ5pnLFzOY1j
yKqG+baIqFfXyuCp9ZgorlQU3GFsg0kXGZkSCjkwjzBVHO1Ra8Bb5pGL+1EU1LWmeg4Rzp5UFQk6
BgGtGLSiUIVEqj/i35c56B0j1VyUAelPFc6pV6WjaIHVx4qbWP3oQxcA+J0BKYLX2nYayA5+DWMs
pysxDkhsIQiAklFSZAEaXJrbl2l+z2nTeVmapH5VOaMveiO9UbvoC+VlgDYBAgemTEWbdRESrEkH
YbQANDuq4+s6rCUUDoIjJCxyZ+NAWg2NN0MtQiOJE6Nx+gTgbMcr6BWHxv6WUdJqRKAFqQFGAHT2
8syD7vOUFRY2VNa157n2X7MoDmo+naCEErmm02vgGG65mq1t4/hs0eZVIU2AnfZ9zEujjYVUDP2C
wtoLkDkoarUbX+7q3L0ZYjF3ThpHXVfo+qXSNH/UzG/OoO15NRw+/6RW5w8y4zYkjiCU8WEPYvmg
VNLCgdG2D6KSx4mjNdTXiTvGZYCQ+A349Marrc4e6huoahvOrLD3fvYmJSZ5lyLFo+U3eJeY8vbz
d1qZOjjYA/8H/XRkkctWaVsIp4Z7mg4U0HGkYK3Zqdux+88HWcmKkS1CCxfWGNiMllsRGyKpsAHn
ksXLxIUQiXYn9bIOyloxAqPX6Ma9YmXS0J5EixSccDBFltlj34pukF1rXCw9CyJi+k23UbJbfaM3
I8y/4M1G3ivF5PQFRpBJ9K0ynb1UkpOjN7tIzV8/n7zVl4HxBKRncH8BM/j9UFTrogl/rl8aXCYs
JXAmNfx8hNUY+HeEZSIHEgOuxASp6ZCmfyZqNABX8mOdNl8wNwdcFp+PCbIcVB0WhzicqXpeRJF+
6dv6txJpiWtPegIXXr6FcZ8nZZGkvBtpsT41+IATGRFxylObBcbDbAtgeTLz6yqYxo366ur80dkU
AHADdMUXiSouSf+XEUV6/X0c29Auqx3rtzzi/q7D8qVm6xfAZeCn/kGowiATb1Pak0uad6NXaRY/
6DmNd2yQkN/Q7NRBFTRvd0Qi/Sok0PCaklDwYIR9OxqVukfbXvMSXS0nlGRT5ZHCfcyL0zSHdwxL
TymECK9poVX+qIv6QbN5eYOeN/fQ84ffBYS5wo62A7SJsM0aEE72ZDUVAYmaLJSgm6luJIz0TnM6
pXStGvo9Y2eOhy6t0qMm6/Lcm/xaNZMmHPO9bcvQjn278NXq+wA/OsUbJ3nO4sa4wkmOUmNZcz+3
k0e9j8tzAsNEyECz7GDBg/iujBpnJ1heSVda0xgQkVLfHtvmPgcmyzdjwwpoZCi3/TDBvmhQLY9Z
lfWsF9K4T2TBQkq0Nmg7dasPuRYM4KXNcuRgCOHu+v5zdWodhVO1Jhczzx5jePVAOhJ21zbdff7R
rm0LaBZgN0U7Cnj3xTh5zErNqQdyGYgHh23XyLdMkzZG+Kvh/2aPK7liyXFU8Sbd3dDem1tlhJWL
BGgUKAKCkO2AoTnP5JvnN4rjJBrTycXQYz9l464D5UjYr8z+zWi/8Y1qazv27KGGgiOY5h8kJKAJ
JlrZCO0yptT8nmRqFwrNtG6Kgfc+q2n+gP+jvlob9Xcxxhe9U6ZDVZPRg/dH5MNoSAtYZfAHw5b8
3OSwmfl8Qdd+IMh5OOMtFA4/sCiVGsFiop5z4Y1dHvSoL/ZdH2UvRZwmB6Oeko1DcjVQUdtHoxd2
jYCmvp/+Mjb0tEYF8AI7dJdr34ZCuEq8Zc6yGkRvRlmEaTQ2E3QfMUrDW7+HnJMzblGW1+II9AU0
53A6Wkgz3r8Inzo97rNJu1B7PCY2lb5K5BWJOASW6vLUcjveyNXXXoqA9gFlL4jTf6juKrBKGYFO
wrcHyHnYyv3nkbD6+FktHrpK8JtZthvtEgw6hSf6zNPEPvstyb+ASEQ7EzR/B9vcRy3iVLHTtrEj
lETFMWM/2jgJepp4TaH7//1V3g5E3q/NWFqipipKhXg6FNL3RZlvTNba6r8dYZFT8L4aRiAfsUtN
nHyvqOh84P3qQBGmdtVWURwmk/0F3wDMH7QLMIOgWS8zJgXuOV0nMhReyZHw3xDg3ijhrYXA2wEW
l/eiL/U2rzGA2vvRESzTz5dl7dsHOGuWwgNgAlH2flkAVZR8LkRcqDXcJKwK+qm5VntlY5iVCxOo
8aoKVjhszdHbez9MH4kE5AyNXChvXeTpbl7eQex6z6r7kd+qVbIRbfNmskyQZtEzZMNYF5hjvB+P
4QDp1aLUL2aq7FPCn2gVh8Da7TXZ3WRGHGgUd3fVlA+fT+cazBhDAuALg2BUK5fmpiA158BK4wKq
Nzn3BDdOOgG0mA3+hD3W1WCqCrSI+EXK8U53mh8ovwxuGXfqxsa0OuEQNgc+BZsTrgzvJ4Akcuak
NVjX/DjwLnCKygUp1Y+iySda7sOhYCNQ1yIJSiqQYsMVda6jvh9RYaWpNdpILqV9ItMhbo+i2zi6
176Ft0PMB+ebPKHuNFQWe2Q6Krtvr4p04yq39fjFnE2yqhvdQVadyCfdevrvRXL0l/+dn3nF3vx4
s6m1DrRnciEP5tD6NP7KDvt2gMUBqxuywJUDA5TDnqoNjvCvHBYG4AQQfoWBsL1kn0/okmm8pOSS
N/C27UEX27Wj1nlW6wiXmiLaCOJ5PZdfMapFkLRExUPDKbWYMjQvWoHq4gWmsV4yjW5a3ajmT2J/
QdEYEhkokYIeAHTaEmen5CTOYwt021oLRj+ug893hbX3wDcIzzi00dHEWKwM7+siyaoBrH1xVpNb
xqB2vQcBd2O61uIXFwDwzuFQiQLOIn7zuoGzQKybl0L36ODW6sYBu/aFQ5dirn+iaviBJ9o1Isub
XpiXsr62WlhyQfpz9/lMrb7CrCk8X5wgcrBY8aYF+0MIaGCUID6euy2m2+rjkRkihhHCH2QXx7gu
yRCV5qVNXhtoABh5E37+AqtLbVnAO6Hdj7hdfOVGM4FaEWOpWeEO35rYr7LA/8IQ4ALjGJ3FjP7e
b95sJCLiCRL2yLzQKLDKxk1RDSyzn1398r+Nswgnq+ZxUkMn69IbY5gOOLdALKrIwZZbWfRqYL15
o8WkAWGvM4bs9+L0YQrs1hTG3ca6rA9hq1CMwcXgw2VcpixjTtRBmCkTvxU+3Ux99oy8e6Pvthpg
zj/DLOEY4D9ko5IAWpKr2j6Z0qCvvn++Kmsvgqsr5GFQ+QEka7EqREsbpGsT5mqKXYN9m3kRsLn+
fBB0h1a23plPhuY+BKZQ6n6/9YrBaorShsABPJLcyTCfJS6FI3owLX8a5XWB4vAksiCu+x18UF2N
3xtxU7lpCv3+MfHrQb6mHSSdq8gjdR8iV/Pavg+yDjpIyrCPIuC4kqPTm3vCkoM+nArjXtS6a+n8
bFgRXJMKj3Y/RTN5ZXXJ+swDoQjKL4fUql1WXEXsdykfEmDBDP5raGzg0uihsx6YhBNuL8AMh+gS
8+ZHKeho2BDaH9jvwlTxMyB50zig0fpAmgyqNzk3ln5dKLe1/kfCVNHsw9g+QCLb1RPIhPXXhkRZ
TJRnAUdxo75XnUOe7SyzgNNvGM1zUOxL7TnmT5HxWDHTtfhdqd1Q/W7MU78vVB9uK7AjhgbS1WCm
Xj6ZnkaZP+jqOU5CGQOLUgweimEIf6vXYIR0SNLnhDJPLTsf/kiFEXLtZyeNQ6FewKZyuSWgVv0r
qw+s6FxHfc1GyA2a0IEr5a5zcoiTWh5wi25pgQg7Gt7UQwwDlx+TycAB/apof5v9ZTIDnp8MBewV
zFHX7LJMuni3TG+9jIUlvQa3QTR5yJQw6TVPoJs3HQsUG52TJk3MeR2S2HqynOzaiDC1yi87+p0U
6t6AxxnaPW4B+wHzqhnzgE0FCpPQuo2OEL3y6FwT1FDHjvUwK0zAzV/7KEBxUTdjd1JOURWfByjX
UxjH6HLYp+zaVEESoy5UI0e7PA+t7qMshXKMsxvkdZZqV2lGd1pOvaHq/Z5zX01qt++4n02/U8J2
U60cMzP3KddcPatdOlRuYl/FIKGhJ9+agV2FYEDDAqgxw6I/9+V+tELRXY3JjT09QfwTmfNVo4Vt
G9TZjgy7Gr+VYGFBYPXiCq3V9EA6IJdCOzpB16tQIjfllUdJDXR4sqNq7svme5G8NDFMB5PbOBo8
OKy7Q7crANtUcq+mlcvG+045FBa8WHdWm7iR6dctgh68j6ryI9T9WeuJ+AmPdPu88CLtnKGerbL5
gos/arMzirOuqIabQUIwlD+McXclc9unPb2u7cSV8pjrLLR5HBIT7q+66tpx4mJVDSs9KNMUiO4c
k9+6Fh0q1fCKtHTpeKCt6fXaFWMvpLzLxodUP9P2uakhgpD9qI2TBVvnDqqoZazi2MtdmEGHw3Sd
0WsLCiNQ+XM1FfbP8BKNYBtVW6Gl5i6R+BTh1t0HSfFnYKWrcETzN5VcpTGU2mbboNor0xKMQeGn
pu1q9UtevaJ74Hb6PcWUFfkRughg3te+opwsM4L+q+1XSgOL7uKhLe6GvsXZVXqkSw9Js0/yK0OX
d2od+7mWhSJ/6aTuRrnwDTv468pQQ6fnoE4oUSHHAYDPgwRYEJMISn7dLXBE7mghSKvp2oRvbkp0
t4FW15gwd4q/cSH2WZwG4Eyjqa251hQHSf0rhxUsABPQijioxn0rDT8bYQw3vQIQ53OC/YhlyVmm
BKmJPMBLPCgifhNZMsjqyp3QcEbKEVRJ7eu942dxfElM3Tdr7bErYG0GbaPulmbPLL8SeutG2DLN
a238UbdHmoweBfyLJEYobdQPR1+NTZ8nhW8YvzP03Zz60sEnLB5G3IifGlTL8IekuNXYg4bWaaM8
afYrSW5q8zpRDwM+fwQLpa8Gf4VOhdvX5ZUavbZDd10CN2A3gSh+NwNIieJMkr2o90Z1PaoZdqzR
LRx132awbedHS3nqEPyZuo+K72MVamArJkAg1LrfOe192ZID18wTcW6JiE4d/taikDGPfih9hx1Y
8+DdFafXDb4IbYyCwqZ+wyCUVJKnob+DNCapb6HK6lUduSU8uh5F6gqGjj3NwkxPT3bZHgbyYpkA
NRuxq5B7mb5AaIRB3FntT9Q8jfax7LKgMtgtjSFIEu0mfgaX3CrgXLBPcAI4WeYW+nMnTsQMbfM8
xdcF3Wf4VJ0BoexQv8N23WlDaEjblWwC3vR37YSpBke6C5mtGgHJaJ3nCBe2hAdO/NrmKpjHp4Gq
WPaz0fi1+dKxl668LfRHmIkir8/cru1dNkXAy3YgEutu3aJpghdRzeu8hEtvdyh5H1bIDuH6g2iu
w0a/Y9WuMkLdPAgVqva5Z1e6x6vqoLY7K9VG14n7Q2qmhxQbi7RHD16f4djbrmLLnynrAzqmB2s8
G8Sn2qnEb6fjYzQeBaEAi5yJE2pK7xqRjs0Oqlba9ZhdMRo4bdgM+9r8Xquq37QPensV2abHcji6
5BcS7Zhz7tsDxJxN+05H/0j9Q0v0BJ8yGmr2rR3XHviYRnc0tTik6k2ZPQn7j16f0qm6R+nyMA1N
ME1QrZIvwKCcbcJ9Yr/WqHVMd5zlrqV4tuqTKtTJvV2GQ/6EKqTDG0/LJjfDBtvxm9GA64s1hDNl
IEptn/V6AAYo6GPlvm81HzQsX+eZ6xgyUBnkawBZaSzL5fpj1z5NAAo62knGp0kenbbb6cNzMu3z
7gGOxeA9GjckntwhGR+t0fRS67Ueil0a3Rv59yLqXCk4cAPOOTavpXPVCj8jx1Z5ERrzkxx0gvpJ
5LU3jAb68YPXtPuI3BCtvurVcyLyfTaKc6GkO8luchPnFRr4Z66/KO2IXsrr2L0AoImwe1DzR0UW
zY5F1jlJf8aV6daZz5TR07tfjnF2kKm0Or7EP1V11OBkKAH47azdBMuWVlX3FouuHfSW1PHKLF/j
eKe0Oy3VD6SaPBmlgVk2Pxye3ihppuFcPzeWuMoZR6/EdGV/HrLhbHJ2dOh9pF1BgDOBabKeXgrx
YOe9Z0Q3RnqBFNVPmd1P8YM6BDQNtOIGjHE3N/waGaelgApgvRT6j8Q0PFNL/Cn/DqaAVyqmC5Yf
9uIbNbojVbrPmpnf4sdsRyg4msiXmvKO2bdM7GT+Ix5+R9lrGT9b048IjNeCPDp1aCfXBrmpnaBM
M69LmpOB/6BZ42XSOFKWQmt3OLclOzmWP3Sn3NFd26rgV9UcoS7qlQZxUd7zAet0+TR4NL7L45NB
7qbuuyjCuPpmTWFenCv7e5tYqMjlD2IIpHniFJJwaIUqfzRkQ6jIn7TBCsjUhFGNfwF514Z7sy62
nmLD3TX1nZnfSB4qeuxV0Z10YHYv/J6FExyMleqPyF8z/pMzfLn4KVkBoVuLh0jOxuw5k/KmNuih
SCFUoRlu3PXIhG+Zk5/NMvGdeAxKLYbk3L6CiXL3OEHC1I5sb4gNf4Lwc4QqMT0aIhT2c2c/Jwpy
TXLDOXy5JfB4juFOubG3ulejq2D3Y7qsHz1joJ7dXTR6kjjATTVDCzZzWdR6RXFt1Le8fejFNzlk
J9igeTEWJDL1gyouOs13aEpDRjvucWcgx0Hjd6bV4BZyGmzVHSv7yqgrnOfIHWV2GfhJEh7k0a1W
xS5vf2kxd4fxpRFHqD27tHfCbEsi++OFbC4azQUFoPvRQ1lU0NMkSh2HJc0tV809F+U1t/Hbs03q
1nzjel8Mez/OfGN7c+0vCgKoSYlxCijNHNF2/gUrW8cb0z46zWCkfY7i07mzFByh0WDvWrsr/IkX
yoWXo74DTwAlmxgU4kyZ54bJ10zUMhBZ8cuqYhDLTbPzTcnZ2ZjK4hClcKbjfZJ6KSbfRSEAQBDL
uJvUTIdLTvwtizl2/EFvv3dkyq+RQBYPhlalHhVIfXpzRJevMgZsDUPkaVxNvUyTjlc5E9sntOJh
k1S9NzG4ufPCKgM+TM7RUDt+6JHGeig1Vn4jOgnYH2QOfNzp+11r5eqOM8FCR0bOTSEtsaOWKh+h
Ziq9iFIZ1G2vBOZoVde2ZbMDLARqX9ha/GiZXRtaY0P+QEG9OJjRQDJX5pZybQpgGp2ypWe4AFWn
CTYMO7CYcR+jThomdaX7FK6+viaRIH5+0f4LXV6uKmIHpAcwRAA/XlznmynNJ/Rfq9ssLRvbQzfG
8rJKFMB3tQSXsLr00GrGHUkotQ+dGcXXeNcGJE/HnaPYmguRgDQcm4he0ZRo96ZisNRV6GTd87QX
txpF/pn9P+q+ZDtuHNv2V+7KOX0JdiDvulUDRh+hLtTYsiZcsiyTBAmwA8Hm69+mMyutoCOCT8rJ
e6tcA6csgAAOgINz9t6HefQq0I1+XwPQWnJDm1exiUO6crq7LJP0G5xbPDM111uYmjEoyOANYlV4
3hSZm83r0GteypjJmVFqYq17df8lynN9ChV0NOiAICzSaAD7A1p3aOKGjkJUPYwM18CSB7dsCp5z
LDiHJNff7RuH7dOsaRNEBCBs2l3gjwYdaGPpxfPzazo1itGBoFsBt8phFJCvE7fyA9VxAf9DISkk
dcBZo6NBtKCSgS6FQfTSb517KR6iYiL88/uRBoKrjZlCCV7ogo7z6JzVXlMYACB0fWjjcmxTXxnx
EgIL6w9MFTD9tgE+jg5Y4OGCoFRbK3lX2jd2cG9fms3Xf9b8yJ5MW+rKbdE8IT7BQ2Jimo4uNOJj
yBtgrkBpP/x6q++8zLYyBEh1RKHWePF+4PNxQOFqAacV2J7D9g1H5IDOIZbcbTMNR3b4+s/aH8b3
5kZBkUWhaxLtI2SVXnrZB2AlqF7y9+cPVvamealLoyktNK++QI7NxvnSTmQLjtkpBWUMKU6kVkCp
Oewh7qoq6AcJ09zd5GRl5gl0b/KJTo6t8ttORqvMgs4ObROdOGJXzJJ2Ii14dAxDzRULAFVcAqPm
gY0LgFTJ7RvTvTayi8qYddbi/es8JIVsAz4KgsajbaBXOYT8G9e+Kd0NwP3ZR0YwFP6yBmQv0MOH
qxBA3xMssNy50RGZQ7nz7ArO7wdGgGw6Tr1B4mwMG6aU2x2xEucGVWPVEsWGzVmmwC0438ux68EF
WAAAawdlwMaeHAkD6qpBP7xizRYFHF6Qldy1KlqhPsXDB7oCtQSSHkALIJV6OGcmHnPMBPkEimpR
MXcqV6EkAeJuyINAzYmhDM/9+Q6PWTF2yFCKBJT13yS3gXakMssxg0xuXW8LTvUH2kemYOBneZCS
HJ1VTJGmhbeHs6TRb03H2TBziux+dAhvuhh+/uY8SYEQlLGNzIdezBA/U/nE8h/bidAu+3sIw8/f
tN8bZRIKA+3byDyqK9vY19bEfXes7ps34Oux7C5MbezhdBr1BHwD86ZM2FMhoBmP/+PBjGBu96hF
wTyMg3msvDnC2xPn2HCQjDxNXdchhQbEIx0gqYfDI1ormzQdNLhBblqUfU8WEaIdLE87P4lbgiqg
rTGnFLH686bx+7wSgKGRqLQgAI1Bj0wjtVsX9eZjMLwBC7ajBXXYonq//R12MjKOPuXQ0U7RCStX
HHVq3Anj+N34DtsfGYcb59wMhvb1H6q8S6q783N0RFBiaB/AfpyhOmZpdIjaTlpgAhlclVitWIno
XFHJC97grdVaum+21A9lmM48N12YcbhR2hTW8OgyQdnEdQBT/126DwLXWs0aB5yg3t71ev7SxXzZ
5W327pMCDGUUIARUxbChbDW6tBs851PWS2Rcqk3srqe872PDADQeFx0O199lhlA9L7J4lFk3rdkg
wukiVk6WXj8Fyzuykwei9d/9jJVNYq4nldvnA0eQ0x8OwPLoykUIzWyI+JwGnbzVSWB9J3mWPMZl
qa1z6Ek+njebI4PFMQIP1AD6G3SAkdXQwg6drAeCrlTt1rLrVR08BOW77/dBGBz3+1DGChzpUSeW
lLlrObLcZ591PffpPkBY+fw4juwuKPdAVRuZc93QycgmjMjoULyxKvedU6wd8EZLZe3/WRcjPyuu
ArOOhy4IN17M0n72nOwDZwTq3iBjA29u4FAdnrAV1yJIm4M9E7igMrQzUXXzdw8COq+/ejAOe1Aa
5JPMENdHdN/F69TY/LPmRyd1IP8zANYzv81n6WSpr2Ehx5fQ2wGMjuksB5db7x0QjIxolhZLUi1a
6HQ9UzWFVTtiUjoQrbhswTEaXvyHU5V3WRIJhevO9r65m4g8nZ+qI6KR2P8A+WA/oJTOb8DZiqCs
UuMCqQR5thkKslgsnYXebZOpJcoE+zEObAbMjCLL2on8K4YY+ISi3tER/iTFQ+98EB8+HCHv7K4o
I0Ba+hcBKktxe36Ex5oHDAswJignQ4JwNIGhV8Qc5duBmNFvNPYFWfIPtI83CXgHUGfF3j/8/KSp
KKvwqEAuZSOQmJuw5eFUGlkaJLLBE7fd4e08LstgIihrJake3GgQgDK/9WvtCUE4n1EgHJChDd4P
/MIwDLB3cHXCwR4/UYKiE4ESqA0b9WSWByvh5ksdxcsLNYWWOrIwmDAwiobXFh6+o4nTu9zS3B71
LE1ANkAqat6PhoSWNBB+uEMBAYI3cLgyRUTMvM40vufF55euuD+/7kfurIFGDSfHM1A/e8w2kaDo
monoxN4Ec1zNhfnkqYkujszQQRejGyvjnIV2gy7spcZvzHJi4/3+TsQKI+IPwTEIh2C9D+fHlQKl
3tya791YbaKAziwC0bkO6IapQ+zIcXnQ0+i8T9s4iDMdqV8tWsQGBjPToM55Kc0J9/PIZjnoZ3Tw
E9QA0lBwjO/r7AW7ymfe97gLt47L16R0kPhua79S3gdcQYh0YrcMz1Kox4xPsLaD+kFY8T21r+FY
TB2QRyztoPnRld9ajKOQbsn3fXPHe8vnXuontjc7b89HjA1CoOAaDAhl3P0jY0N4ym0daDfso2ab
L2gxEUU7amwDxXzw7xBmHAb55lXqIcNaG0zwPdMuldODO3PP6nhtmM37vRfHQQwW3FskI1CC7rCj
MiNFHqaQqufQfqh1347qD8yUM2hmwukHCHqsOlCWoITHrZvulU7mbgJ8hPX1/FocW3GERAfI4lAc
2hqNASpCTtPGZrpHiAAAEcDvqvfLoaF+5JsuBnN4sx6y5QG8IxuiokqfseYBehPz84M4tuJvexit
eFLowG1wDCJI50iXAtplV0s8Zv5ZL8NXvBkHmIVtEnRWum+AQ8qS71ULhGDNUHVnwq6OnS1vhzPa
5AS3fCgjdCSI3CSVd2nZ2kNmsbnpxi8KpGVop10UbtxP+BdT0zja/TTnkWcxJ90D9zPzPD/iZBYW
axRpOj+Rx/Y/qlohmziUoQRU9nAinaIlWdhhuSwR+WF9H7XvxhTD4n518Lsj1oACoQ1G3aC+DCuA
7tqfH8LRqbLhzUI/9Scb8HAIlkbbHkSLdI+Qg0T2vQPcC9gStvhn3Qyf8cbkTO7JRAYElhDNY6Q5
kbdEYYCpU//IelAdZXHxBAPQ+zfBsDYC6b1jKeBrrEE4i80ogIfnB3LkmDnoYnQG4DrQddkmKZgc
V0n8vTW2mZrgIh2LLxz0MToFBPJWuZVDvDiXSHFf6J4Pf6kiSyTkqbdz6ddqSm/4yEZFjyCu6Zg7
0I9Hbg2gAq7Uizzdc6A1dfUUK+In0VqpB4dCEnjt1hNjnOpw5N2wVGM0AHoaZpf6veEDt9y0M6Pz
m3ohjWVgTRW2PGLneBHA9Rye0LgkRtcD7v6EIJyW7I0UCfBZ0KxYP3PIhJkfcdoOehlZR+dmSew2
TrLXu9qn1qZqnksvn8cQO++ntEWPWiJC+roO3VKEgEZrpqhTFhnTkr0wfhD9gWRXTTZBupvqYrRK
oslIamfoIiuXdfzC+EJvX87vp6OG8GYUo3UBrb7iKcV+wothTcSTxT57KNuZq++2+KKb34upOPxx
Q/g1baMlchBCyTlj6T50HlsPykf5c1VtuuLu/LiOTh1KgcPtGDLpY3KtRpTqArfFFWTvRLBSCOQK
OuEfTvUxGgpPqyqRgHXsRTqDzL3M5qgt/f5h4K2JFwIQThjI6IYTBPYcoarJvo1uQSPNk7tmip5z
bEFQSgRyJgTVrX6jq8oGFTsJr5O9pwF2ujGKdaaug/YDT2cKljtiGgg+D/JuhzeQloQK3BqV7G2F
h/ma67cfmKk37Y9uuMQDiAqq7Wi//aKir1r26sqJQ/PYer8dwsidig3e2A3rkr1D56y+4vF8Ut3+
6GK8GcXIc3IqKdOMN8m+r6BVusnTezPZyHjqND4ykqFcFfKtyDr8Dv4wnY5wZBOLvXChCt7pgHju
CmMqMXSsF+TVXQKJUtCxx7cad2pAt+2q2BO5LcjaKjbd+/UzEOwDCgQJGtNBsGl0fCktyFEOAKFl
2/mmYYMkMgVH4/24H/TiASgDfvlA/xotfNTn3FPpwJavhC87D0o99byJxOK8CR9ZfNCooKMAlVxo
Whij4x6YGc6CWi/3qA8+B2I80lax7fhSTJWDPObhHPQ0mraiFYYbyabcWySfR4zNHNQRajUFAOgi
6eo1j1y/KUy/K76cH+Ixk3g7xNGRKYK+bCutR0KDDrSSqwG4K50/z/7/fmn/J3zNbv4MNVb//l/8
/SXLuzIOIzn667+fXkUZi/8dfufvf3P4G/++jAHErbIfcvyvDn4JDf/V8fxZPh/8ZSFkLLt9/Vp2
t69VncqfHeATh3/5f/vD/3r92cp9l7/+64+XrBZyaC1EYdk//vrR5vu//hiUhf77bfN//ezqmePX
/EzCkxHP4994fa7kv/4wvE8wW2eoDTZcIWQASzWvw0+I98mDLCUESCCnDwzJUD5WZKWM/vWHRugn
BAgJQAXYWjDHIXdcZfXPnxnOJ4hZQj8Xv4S8KSJxf/zn2w5W59dq/Zeo+Q2KZcrqX39A8wJn/6+A
MUpGQMQDRQiN4YwAuM4cWUXjylAvJeo/dTRw+1lbIkgKpmBs8wfIWlXQm9Q6PXM837MruMJNzmJo
dhZaR+YZCVk6D4dj7pKj4Ja74UXdaHO95kmwq6Oc0nsD4j3BI3Gaot/GNWmrdQ4+tQDktHG/dyjO
Qb8EjeYDuWs9o2O4jmnKwF7B5gNfMJapCZVgopeXUeHwapabirl+6XrZVm9w8EF9MI7ymSFQg2MX
SBrawGqCQrS0UXoASFYzMEEXjSARDcy659Vz0JQzBTSu3dmLkHBT+aSvHTBK9ER7qMPcoRvQVkJw
MIqi/Oo1VfdKaBp9be0M6T9ZF24z86jUxWOV941xxfS61Ra0hYL4ApOsdyuROKAr5DhHuiUERlU5
q3PWcx8KUI07r8waQNWMCFRpbTOzLWcu5CBTX2cFuatCyIxuGsrAH8mSUpXAKyOA6DvCM++pFuUo
EVgV7rqps0YsUlqgi8En/1EFTH6hBCR13+3KwAChQbreGh6S7r6WMk/pc4wqxOKC2k2jnvtM2frW
VZ4RoUQerwU0npTm4SNlojX1NzC2IrXiVRNCVo1rLoOMbkEME2HfvG1aP8hIoIqNHUlWLkMu2mif
VlTUXyHv6dt5ZxlfPaF62+96jdiLOtdJvjZUmPTrGKefARcnqFLmm8LuK8jDG/1LUNpYi0CDLKLv
SFRkmikriT8XUdWtGZUUrEu3a0HxgqBYNXObkNRzg0uRghgJ+CwkVeNew2Swahm1gbzvUpWCqWqm
3RN+LH60Bu1ekjCq4rWMWcMXrEdp6euwFsjIha3whA8ts+RG0a61Z9CJZag6Kw2rmbWUFCBwZU4Q
gVFkB18BRNeDL4WQSbGI3Z4mVyblVT8Ht9Bwl0SPugeiSyD67abO1UK3Cqd8ZZ4WWX7aunn+WYCh
aWSzukQkasZrI8OMeibEMTy8OmLQiaCSu4awHM+2TV1K0GlU6YGwmxrM3cbSLpYhHuJzu22/gbna
u99zkvbiIlVVmlzHTWaLjcsibl8I7JbKR5lbqqgvrLgHYdgMGWw86LkZ/uBFXNqXRBLdmVtFF4K1
KqhdziNLaA+tHgSo6ioC+WxKET3GTWhqMwPMuSCf2WHk1N9l0QTJyiGxxxaxKCBOTGQLB9OqTLvd
QWmgEih11FRkpjW9isHm6PRArlB5nenLXHapAzJHqUCxo0lWgSFa9s0sastWu20rVoJBB25AUoHR
YuDSl2ajwA9RLck3rYPCnE9W7prtpksc2c+wkkBH1ZGonto2dyufQrEM+nmKhdGGWn0PiiHRABf0
UQA+0G8gx6mLXRzgs7ZOrqn8a6F4YFzFFJsSJLPabkFrM6py4SZx4mxkHvPusWoh6ET8zNBwPc3q
KLK0HfikTO2MOMpA1DBz7anH0yHaYjEIKDayAQsrc40+g6MHdRgCgL89RBgqHazVDsChcBPZZVfN
cSEE+crQexsC2Zw7oBAxkTRbgirFHur6Am7oWx5AHgu9st3iTtONIvA72Rt3DQsC7wYaDKBqi5RA
GYFJLelfWKiDRO0lnq2tlEEZu4wTbv5kT6RgvNTYCbNYR2dQyU+ScM1FUWSXmcqDdAFBzzxaG02a
tUtbRVr/7NUxAs1bIC0haLgQCpumuMh5jEKT87aiRUjctctDLdXveBXxlCw0N2+7GlYjQtsD17Cr
lPvZKKKOgugHPscydZUd3XK98b5SrvXZrB0SJw+tWXAQvLuw4L6hS5ytOUtwbuKSo7dNwNkthCBa
5qMgXSpABrKrBG5UJ4G3jepQv4zCptKgNVPmXxszBP80jplt3iHIF95bZZE/SLPyOvDPtVLtUj13
4rmkUd7MTQcmvUycgfoLe4N2OM6GPoDiIweZsPQoh0SfzNq4XuFaBJash0vRr2jlUdA0tEJFdykz
mAP6kYBA80/H4l2+1UnH6cDZus5fxZ0sX1/l5XP+/4GLNXgdZ1ysCL7P84FPNvzCnx6WZ3yCJ4RA
A0S2hoy3A8/9Tw/LdT9R29UhD2n8RBhTOMR/eViG+wkyAC7c/UHI2DYHPau/HCz4VzgEhv9BTMax
kA1+j39ljDRLNQOwDwsO3liuJITovdVK21gnYdEVPtVzBTPUCr6OXBw5irc6mFk1mFMzF7V5En8o
IAepH5MT+RCnbvLZjXRUcw+qzP4h49b4HHQ8IbM+MetqJurG/oaErAI0jlPVIJCIZu15pKfeVxyQ
0VNjlM5tF2EzZHVSXlol99iNR9IwWls4VvUZMWsIaJi1Fv5ISii++zgeaXihWQ0Ai2FOgXzQ006C
yh1xKJ2GIrZQGjRl0CIoXCPo1ri9QZ8u+i6IoWKaNI7P+5YEF6XmqmxB4yh+gINoL1D90IMcXd8x
MQPzRtrzGk+63OekkTqEEYq2mpteWsE3UM7K7B1xGZE2fUKSpNsObvWF0Rjxmne9TPy67evIh/J+
9g0iAN51gStjBQ4WuO5IuYBUL10w2gvKTdDupcFB5SEcohmxllz0mVfOKaLLySqNtWwtAKN4qoRW
vQrTCS8d1Hu6CjPTu6UkTR8CZVg+KRpLgoPOwPHPwXq87u0C6QiIRKuV6WjenLuq+CJTHTqIKSsT
v0oddpvCSXkSdVvfokJJe6+HHrCZqN9Gl43tFN+cKHe+W1YK/dccGrMgdGfGHEzx6tbt9JoM5EQG
mstQdgoKJsV1q6UW5ENc/cqz4qTwBSiYG8tCWRdfD1Ehwq+dEvJQDrOyWcdQnw3FFrJ5hvjD2mqy
cB0xr1tU0KzdUKdGriuvNMHmENopLhJdii0NKHI4NtcwSM3GgekHIBhDFFQ4SeqHsWrjC2aqtJ3r
4OI5M6/NoFncWvaPpCs55AmKRjegL2CAA10BMvdF6pqdrHubwL8Jg5RAiAM6eNcAFlkKRHXVaYvS
zvVnmaI+lW/boKXPgcdtdgCAk0sPFR9BeqV2u6V9maNAUZBDN8QN45QurZxqX3tMy33sOVq/QskE
8MJxR1XbwW/6AY0bavF5B0KAXGoFI9CMsLlpLKzCiOIFVJnFRciocavAWdX8EnoAEVjCgyXXTaFf
ai3yQakd09vYqFwNDJEQei6xTawtYDf1pjCCOofKG2KzItLjDSr0ggacwZHmJkY3K2ioXsqaNl8g
igUZE3j7NtRwukguTFCkHwHHa7u5lwFj+cjxj52VgnYKpDj0TD5DUNsg84h0Ll0EtgYMahdADqFA
1ccQvFECVhJsx0hQ7rhuX2qNphsHYjWpX0ktRe3lvgYrOckb6AmEDmrb5UH4FXUesuveINrespW5
1hqehD5eOJA6aKvwMne4A4wWa6BY3JlhvYYPam6UsoO5RcqGzGPcn0/SZRDfaDg4goscYkPFTBS6
uYiE0V2gekGGFchreenqFCXL0gg+sM8l8RZZV0e2TxQ0J0IViI05qN3KlHWXAdRDUyDtMvDxICGe
3OJRVYQz2jYWFAq4BCfdhAfLNO6APGmn7rLoRXcTMQndB1fPsyevjQYdkgKAFEeLHdSJdPAxjUiX
ni61DdHgNINSAFpxhZpHV7rbxQPfXak58SAy48dBd5tVxoMRXkqUf3jM7KB6AKu6+Ka4A+oXMl1k
pYK2eX3/LX6fcfwZX8wHV/jqNRsCDNX4H/0/GCD5mX85fX3fRHEa53ksXqu3QZKfv/XnHQ6A/CeU
6RhqOEE8bLh0/3OHQ+brEyLvgxQTwKWAM/6Kkhj6J8BPgHQEpn8Iogxphr/ucOvTQHYcwiugR0Hh
Fcnpd8RIDiMkf93gyDSh/bd528DokkZ3ubuh0p2FhEEP5jrNr+I6Wb3xZv4KyrwNwgwhll8hmF8d
jGKOkF5JUO20UBcZv4vSx9BGkOnvaT7S7qkPH2XHWq8JnbqN3J2GciE4euVSQJCoTd2vDoumUHOH
UcVfHz/CSXIP7/moduILGkAduvCUhUcL3iyW7CZC/yeGMQZg2ylK8BVmTncImd+kyrgLBhGs2rYe
4GBMlcMawshH1mDMQ1MomkxBqsZc4WKz1WONt5BdQoGhfLXLKaHmIYNwrJNRDLtnxMVZbbi7RLjL
sPBmIQt9Vj9bAZ4RkPqaBLadsChnmMo3UAPHhJinZkt3R3NHLvukKH03r6dwAKdaH0zhTevSqyvH
ydF6A/LeKo7cap661ct5oz1hT87Q6ZvGWW0afV9SugMXf9tZxWczLxZWIt6VN/zbXJ3RZoaHTIgW
BxRST8V1anSb1vL2kDF+F2ngV/OjrVxVoFez2nZ2VtZcVRVe2xqukALqGudnZ0SY+dXBaE9rlde4
Xh46O72b2fARUfUS8bLcgROB4gEr9RkaNhN4z1PWOtrZTC+MRvTC2UXCIXOD8keIZV9HQXBbRcZd
V5ku9MPKj21yRLMPll0DYUQ0KBCwswOABcKyfqEqvzUEhinzcCKnf2KT26PMXtUrrzATdAKa4U5o
QPplDbkgDYHcPuSkSI7yAefX6cSZNYZ2VqBQpnUzDMcE9D3NVOwHCPDOk0Jc9pX+43wvJzaiPdrm
CL8kjZuhF2mB3d2FiHYlUHj7WOOjXY5LVUZlAUtzcPpuW2Yg2qdpzUTrJ7a5Pdrm0oKEYsTw6akq
/BDVkU0zw4Ok/uD8j7a5h9C/qecx3YXyRTh0cOLwMn6s6BRs9NT3jzY6cFeNITqcIyKzEB1TFR7u
bZPPOj2cqtd6yoZGW11wLWx46MFawVRfaSFJ8f6gUGUzdLYqXXf2sXUebXPda0yFT0f13KBfOW54
izjYVK77mIEOXPiRDUE0CKLPiG/vuOlu8R644qnzPtWMP0/Coe2RBQWO3vA0UcWO19UuLfUvYdxN
7KtjMz80PbKe0ClcXeUG2SWIi4bJCxJWiATvougjx8PQwch60qxKKcoZWbs2tq7Lzr1CXOGVE0ug
7Lnz9fy6Hjvshj5G5mPQstIgyUxwBN064WOYxDOEFmauBgjL1G16aqJGtlP1lW3HfWvtRGstihjR
d0CboT01I5Mn6bGNhmGQkQlhizm4fnSshaLpyvBUvSh0aOGUBvRszs/UsYtu6GJkSaCqpMwua2un
wcEE348sWKnmCeImPlzNl4LEuMbt+fnOTo1nZFs5B4sNMbpml2tV+rlJ+3hZlzXU8gZZmQkn58S2
+6nS/8aH0rQuTK1e9Tun35iyRchgCgZ+6utHRiW4wRUCgGqn6PfSva/EU9Tcn5+YE/b6Ey/x5qM7
1FIENTvvdgmR0PaB3hcXkJljPPiG4AZypYE2dXScGMW44Cmxld71JtagjFO1cOosnFcouo6gSnt3
fjAnVkAfeRp1TBsFzZRmF4f1axxrO1ZB7ut826e+fvSKKNOsVEWsaVsxpMmhX5RGSMoz6KtZkUMn
Ojk1gGHHv1mN0HQRsaIW20HNe4E8NHh+0f789/885cbPIOy3sb5OnCK+C9kwtjP1Irh0mawhZppD
tzFDReWVWTvdXMOyPwCUXadzvMz0GZdefF1qttqUSCgvpHD4o4gDvs0ypwDx2NRW2ZDq92s9R80g
5TFkDrN8xdI6Qh11Z4p5PELv/H3r6MN8vZmXBmHfBnFZyGRRBGNj1ImjTbbTS/oSZuFjKvS7MBS7
MOy+1mHdTHgzR73+YcZGh4Yaaot4TuNuI+ks6sxZdbU1a6WAUC2CeAGUc5kb83mcQjTSxpMfSPyy
njhMTpnb6K6yoLeuSa3td40HtTu3hTYreEV0ruWRPbFbBif/mEGMTpUYPHOP9V63g+DrlzpAgS1G
UeRPNPwC/s+WNQADGG57YzlaOzGlJ24ufXRzQX9Er2ulu1uNPdkInRPrMcivk3CqLMgJQzHHvCgY
CdYqsunWtUKEQpE40apFqRu+EXw2u2JBAdEPs8cgm3qVHx8RCgQfWqaQIi5Ry5durZ/17r5murVk
wUWdTPAxTrU/OnZIneQBAwdjp+dXfSo2EB6CqO6Oqo/4u9Dp8EZHjhkjs21YTOzK5IJDtTEzvuRQ
eLOmYMmnBjAY+Juty6THah4Kd0shsl+a3zrbmxvWN6uYKpZ7/AYDA+uwA1JIFmQiETsBic3qQQuM
WQV/PdTbuatnEwfz8e34m9IM6k0zK1LYK7nzUkP+FhoLLu7K80fzcU8IiPrDEfAi4Klu0m5nsK0j
X2RVLcuoRVrhvqwFdKpfzndzaqJG+12WVeYGoTtIxuYbNdxfUHheURo+VRIyYrkmJorHnlry0S53
aUkCwMrEjjZ3gMJA6AW8m476eM1+bDnG9Cc7tQU09exiJwREsZUNyrPUmguUxZp6h59Y8LHMWtG1
YUOLztn2rVbPLE1rV26VO1eNV01R75AQxwL/fgKbY7q46HWn0llEtxzF2LeMiGrueNBvMLk0r1od
2ru1qsNFX5AymmlOkO3czjNXkFO117op+lVCI/OR6ZqY24rXW0USqO87PIazLiJEqhRZawC4z1lZ
WDAkO1iEsoW0bUXjHlglF1CXRgRzZbaInZV5POj9lhvR1hDFprG4QMSxmpmlF9z3gauueVcUa7zR
5H1d0+C2M6oBQ+vaC+nRaMPzzFsBBxYtdFpAkVMZgBNVWjUvtfhbQA0grArBNj2TyKyVnrtoPdIs
ZCiSHYoMQsGgrOoHQJj7RWJUYosamskS2EFtFreqQ8FjES3StGiX0HMIV5TXwYawMtg4AU02WsjR
aikAB2ORZ3yp00HUuneZBxFR23uVQANtLITmV4rj8yXqESJJFmTRMs4stUSYrZ1BATT9rLNeLXld
68vac8RFXZJoYZaJfh+XLJwjGW/vo8qobkPUElgkKvfWaVOKL7Xj/dAI0p2GVgDAVqYMEjCAbUa8
F2uoHVK4Q42+syyoX9t6yDedmztf4o6Wz0WgR5+hAWbPAZaC2HOnX0cpCrmwNk2WqV0b67pir4Ub
knUaoTyAsLx2I3glZ67pipvEiDvk7qG7XFYmAU3G6O4kKpEie96lxI8TVi0s3pcTwbwTe9sdXRcK
QhqJHA5CGoIzVZC8gBR4e5cj+72QKBLywQ0+ujWKpiyp07By16T5TZQEN6EqPwPLsTx/FJ4axejO
SMNCVQWV3a7Oryp6IyrUiHefIvfz+eaPu/HmWHzKQ5ofIra5sy0ZvclIcm+q4NvHmh7dFXldRSk4
7fa2x1ynYluGU2VYTn306HpITLCGgjDId0Hq3dVWcWVC4vv8R586TEcXQpdyg8Ev73Zh3vm0KGYV
EbPCmJiSE63TURDbrpO6I67qdtJwfFdAe71F2ZNgSnjzVPMjD0/2Can7rM92vYXzOYpsdwYtW4BG
KdPm5+fnhDmOKzhDVEXTRC6crQp44Edh98MizT1D1s13tGJ9vpNT4xg6f+OIKS0pk5KaYmeZ925w
C7+7naKFnTCdAer1tukcROqCc5LtVB7xazcJAA6sINE4scAnHJexNAjUpgBZBEwDqEWjQalhF6er
0o0GesxWuKFu110RPS+nkpKnJmq4rd9MVOPxsu57G+rrfbitO33tKAi9I8N6fh1OjWa0g0mZozZs
rFl4VQKJFhmsnLsZCqIUmkLZCKoADWEVuzvf2amxjDa1ISO7DqTZ7Vr6EiNt63a7DgVqzjd+6rU1
ljsC9r+WQY/WvTCt50Xc6atOwu+WmkU3tV2SGSBT7UpFYbAOJCpjIIylTTiZx1+vUMI4XCVpM0iH
ALO8CwC/v+soRdEHDaUIMtvzw561SycqJBIoLV1leU4+dpKNE9Zh6sUNMLXdLpO3XXPdxcBo2xMj
OrFWzmAwb+zOBOhLcMmdrRHTdW2Kb6RPr5Ks259frRN2N85OszThtWbgmOTtAzMS1P/5jjqvfhrf
6W4+cZCdGsLw398MQQqLdHZRZrsidq6h8vzsZcVFZdkv54dwqvnh/HnTfEJ6BzrXWbELQnph8W5V
QGrFb+32+/n2T5xj4zS16aoYfyLcU1F+lVj2A2Ha/fmmT336aNdnpAQlwnb5riSARtIniarXhT4x
L6e+e7TLlbJUZnGj2+m1XAMPPmNB+UGjHF3dZRkq4tYx4lCpg+pOvR9FcuagJNv5aTnx5eMEdBgj
aw/ZPboFvJZfEh73m8SM3lcI+D9hQ1DBDu2Fkby00pzyXZcTx7c7bY0iQl+6hG2Jly2AQ9NRnaFd
nB/KiRUeJ58ROtdB2fH47v9wdh27kcNa9osEUJHSVqGSyuVQjr0h3MHKgVSi9PVzqgczcOtZJTxv
DUMspkvy3hNSIOky2LhMgHWqxVpqeGH7zqvOEC4bGivPp7CA4FNVJJ4umcs6FZKdtQuMjve9Xlx6
92mLccNprKyD0Uiig6gSZ0N1Bxfq0csdyt+vN7GQ7pgXoVnVqKZpYpf1Ft+UCexg0tJ6l0OCp6aT
3YNVtO16+b2Aber/9qdgQDk3mVrC6u9Zh0vNeE7F0/V+LM3IbEuruI3UuaXWoNqQ9wZyb6M21vCg
6T3Yfhw7o1y7mS+trNn2VluIpE7SMQ5lLO5jqT91igj0Yk2r96/P6RdpiLkg/tTh+sGKYgAKJHZC
OD21rlVXbGcDG4LbdAkFK85V+BFBH+E0xQbQ3uDd0TMdVfICqXq4DdilZT0MimFsLEvCOGkE0Sao
WlWHy1Mqy/c4GS1lTyUIygkrU5gx0SgosjRFEqChb45oOzgdsnw7gCj4URtwNW9boQSd2dN9puj9
rzaCCASHi/cxZjlxk4bQ87fmca6Cm5kJtyvQYcIkh/EXGx5gp/oOpLxnC3aGFcXKclm45M9NWqcx
yxxc/CrkrJJnKdmuc+AVz9IHpTJXNu9CNJ2r3PKhjNgED4VQqfieEWWX6fDrvD5KC/ctY/Z8sKNI
Q8VI1qHljPGOJ/HJavRDS4tblI7A0CGPrBfgx1VrDS6N1ywSNe0IGccox6NCvOr5UYyOl7ZQCGV/
rndoYVcZl0H8FOkGZoyoZbVaqKs93K9GlT85jhj3PYcU9/UmlrowCz4Qx4/7EuzXEMbGEAV77uLf
cKOEHZ/wrzew1IdZCCp7FLKjpFRhGhXDKg52R0KODxHKUCsrambN+v9H6FzAO8pGJAbyQoRQ+pCb
5KQdDK/xcnARXMVDQn/0Gh8acQHZMPdwjnx2Kl5QLFtpfmlBz24fRjyCEJCX2sWiaXwaNQv6s9AS
WlMCXojg+uwNYTFAz+sm46EKq8L2ldivk34roYA2/L4+Pwu/X59dQEAWhVGFDqQGyadgzOUefsD7
73360qdPyzfShF7JLtXCxhDnuNAeOBlWMgULy1afbfWUJ2C0gkgXVik59zZ2dF/2sHAyUwFuysBX
Jndp9GcbvOajqda2HENItUVuDRz5CyeJ8mPQL0nSKXE+TBUWdNeHCwIcl0Xzn8cc+Q+3AE4o1F6G
KOSTRPGjc6py3NYW1Ei9IcpggFmBHPOC3G8BX0xV4DfRjJWv+ji0d6jF9zcRxORChevpQxVr5rYq
2nGvmRN5Bl2VfCSNYz/WTp0/VyBuZ64liYbXoRo7z+DjjPDG6qBmU9pO40lVzU4VmDItkj3VG9jR
bRewujK2eZOVNx17VIx3E8YcNfzM+srxE/mjKAwvqqeDMaV7tRkCHRQrZmtemT+1VHFzcHTK/o+M
YLUXHYSjemBbYntGbiP0G7tGc5qnxCCodqAw2aiPOb/gHe9n3SsV0ldkAq6wEUw2hAW09rmGpfQ2
yoxzVFe/shKl4eJnDyfuMb1l6Z71bxqq/jVqLzTNQtP+yMxiR3LTt2C53HCI/A+Ra2q/iFYF1tQF
Y2vDMjyl29EWe0fCYNXSoL3XWfCYamFBMrxBCD7sNeDlUUgQkRPQWDw1+rilQ/IEIc99IZQDRZWS
we2xYOMjDCfPNn0p4VtJiR/L1zSvbxSKfH5hb9o4QkeH+gxZ9k0G4i7I4cWmz95oyjwzfbOd/AC3
rhy82+nXVOn3FMznVg67vDZRp8zvHK49tPB22yRTG5ST3HT9swNnRKWzL7YFAl6XEUhD6dYo30mu
wXGaAxCQQfXtVGn3HFopHH9ta9Oz0ymo5E1mvEcXtJFWuHq9k1qooVIDmnKZK8Gkn8RYekTedQX8
Sq034nD4WVvI3Y9uj3rHAHvNMLa3UCt3bU73E+4/GaAI+WWIsg2dYn/IzpWkPu5vLihRcEHkO9Fr
QVpEIBL1Hujzm5pEXm/DtnVItokFZ0jUlFBfRA0pASFsPAj9A5CA2GXPvH6v02MNRfQWptoZwJa3
WnaiuXoz/uxgqPwiYexMcAc76WDnHbQbdVfrzyhfmvjJ0FSzFcgHxJ76Wx3SD1V0IZseK7JtGUo5
WKYmgm1+cJIjgR1jEig8IPoLXpaa6bFnkZzMNKjZjt/G5Vatj9I59IpXP1rlrngAegWGu3Hu4fPo
nqq5dI9MtUxRmfFq5dzGBwuG0j1c+LzpjEqULO9Ho/U1kOqoV/FTqXl8gKgYQK/g2ZMA1ukuI/l+
ggJB80xfqKPssFEA8fVTam+MbRrJZ6g3R0Z8guyZr76C7efH5m18l1Q723nW5O5Ck4QqkukK08uN
l/FDieQraeQP8E8vehqJW3C5h39C70IKBNaKh1K5TzLh/VVUKHXXbLEjN2CjuRDxJ8M5nm7YrWpx
KLepQZulQZoPW6v1y7fG8lRgs9VfcN+ScP7TCwrSdOXxCtT84a2ZDiAoFnRfVA8U9EX4BCuxPzoB
wonRYZhcYp9KctfBXzc6k/I4gZ5OIbmuPTL9pAmUBM+02MHTs7WToKg90NKa/NRyv2o8C15KxavM
jxXUIEVyD+OYAn67WHGpcov1FMuL4GUewY5nS5TNtDMcL4ZRrLbVUyznoH3oKmCyj87g54dS3UCE
IOVgYMiffb9V0Uk4i/v6GR6bsBcl77AyFWpQvsvKj1JwKl3jXXwwhEThK+AnYr/YJ4dCBMHP5GZs
IZRx13YHYr1GyqkjgW3dQz64aL3+ObbBlj8CmdPC7zzapLZnN3vFerHizQUw2RsPFvGYcTP1tmtN
N6LbVRPsAAX4wXfRFPT1gRS+Catsio0Pup5p4w9gRyTeAF2HR70G1bV0054hFm8rZNZocpK5l4LJ
abdHaCR4vRVMAIBOmp9BraQYMFeB3oGPXLuwZ61hymLds0HAMbQ+0Axxuqlc08pua6LtoSm0i0HH
JzV4xyhqjMhmwKlWPFaQj6OG27KHHPoqk/aHFDdx95tIFaavicdVHeRklHoh8KDo6SGnL/WQb7Me
Oz8N1fjPUBHcGIXfa29S35Um6qHai87aYID1JRGmm0Zw6S5a3x7uzGl07fiprTRPnd7yhMMw+aY0
cBFUn6j93BpwiYUaQWc8DG3hM+NZlM8J37dkG5nIRnEJD/gTbHGhf8bCSa3xyyDJMt4aArLPBqD6
eKZAnQNSK9BsSGEKrPzMo70Ck8g4VB1AaFHtrCnciuBI3kIxRBDfTB47ApkAxd5dGJwMP9xQjszE
2oNYxwTByngIhGh9q3ug/RHOGUHWNfDYTXyYxkO0wouBGqjkLfiu/ohd6CjvFsrJGYs3rNzqLZZp
seFwH7VQlTVBKx4hTZXvEsf2a6j3NYBrmxDCghZDD+Z4B56qIQnkPFCGVvUHHdJSkGGTMVzhE4N4
cVp71pj/FWmP6CYxo8NkYZrho+FCo2TbOGeDITkPZRKDnjm8igUnYd5o2zbq71vL8rjsC1ivH2k/
3MDH2NUK4kMVyGtNZ2sUXHdFqu10TGM/9mcrbgaPpoCVM8D6mg86VkEHQmxpvCZZh70M/11AL1sd
fsiNvbU6I8C9B0MSu4K8TgSCZVjCOSjNFflho9qFMz6xX+M82hJzwPH3oPf3MDlIweLtRup15gDJ
iifIbaBSEgUt+HoVfNYZpUFD7wmOpogcGSmOelWGoJbukDxpPMH0D6IWQQQoTdc8A95kEpiE2/0z
UBf3zGB4c9S3eXl0ROpHiG8lBre4S3FPwu1BQ+SS0DJSmSdUn9nP1KGu0Y+Gl6mBYY9bA0LGLaRn
3UlqeyPF5cr2tP4tSo3eTYV4SNvxTNK6Q5UC3uItJBWBIrGPOWXB1HRblmk+74x7qmGWhXEDM9PK
zYr63snfSJyAKazDrfjDVPCEjHAYlTVQ6zcJeyamhof9SUngMAiv+exOR/u1aG71GC70lg1zZXvT
U37I6v6ksfxNWJDwMSp/6F+cyXIngf3FAY3Q2iCa2nDs299ZU792rfAT1XQNITYpnK8jFMMELIsp
+VOV0VNGsp2kdlCgM2XffrTFaxKbqMFI5cRghtv3VlibaqDpDP0sTy08bEsW/dT7EcozOlgsCQ2g
jHCjsB5Q0ObBBBCpgESeHetI6PfbEoE6bWD4nA87pc03ll7vW7XI3EQoe0h+eDmFTycUbBi0wnuO
+BvrxV1jDYlXxtavpICSSG5Pb45hxD4rrY/IpIhcXa/BBRlzd9HR2UAD6hcp2ngrQWPfWJUC4Eok
iWtPY3eaDNUvI9yHszOV/CdzEC/wSEywenDdMmVA2uknKFRAoDKPTnDCqKGgpZgvsBG1of1b2x7M
hi8+8ukW6jK7LjK2QyTOtaV4DBIpDO8CaB7dpxP0S/T+ZECrKehtXMsylUlXVfu7XKe/LUdgtzPw
qiHF4pc5BjmqYYsLbu0+bxj8ZYGqzWUXpAxJQKoUSpBxnGKZqCosGWvYwBfrw8BhkxkjWP+x2NWl
+KWaEFkBVW70pRHhC0T5I4dI80g2XoQATOaBsFqHYGHD6gUmkEHRNLrfZMozAXQIx5V9DxGALoBx
MLZeTjatcO4do37KhulIK+s1xo0TLL8UHrnDrsvSXwTI36Iwz5ZdPdptHyIP6NYFy6Frk9r+oF2E
MVIc4mWO53+l9w9OrdLAdthFf4HqN9gzz5VRQcuUF/IAWv0faL/Urojj5gmlg87PKhQGlQzX3sjK
2WvR65rb0xgQfxAL3Ez2v3Q1Oklw4V3wfXEVEhaCLcQ5vLqPG9/J0Us7hYj2lHYZonATykLdpwau
OSOVsYs35JEX0S3oqjuo/eMMK3gYj70Bd9oIMYPKdwBqPLylfkNfLUgRiTmf/NbJQ1k2Jzil+zS1
tuZAPT22oYlVgM+PXGfpdbzZJHjrFnj67mOJiEH5/YjA12ts05n5cUjlTna5sosKqfhQ/t4aUe94
k5prZ2hOPThAWVdW/GeE0CSv62CqLmqDIod5Rlvj4JrSg05jxAeDGIEzXK5HrN5nPAE8YoKjdyIu
CD2e1kh5WceiAyxJzYA8h2/SDg/R7SjQL8hqxV28zeP2rpnEs27YLoxaoWPST15GygddsI3WsQ8O
wY0ks3GtbiBy6MDS54jHd5zg/mHmO2Fmtt9NUbOHCzN9MbGpd0Jp7KOAHvSWa5G9h6NBFMJbBi/H
1ipiyLrVVNw7tt50QTclcajktnGobQc/xqzit1h3okcwuPUnbiu4vlRDFqlg3Upr0+aAQcFYNMs9
04jVja6U1g3qem3jVrxAJC9j5aeUTv0LlIrqJrKM9gRTVcUvhrTDVSDv/RhCGe9j25QQakg0j6qp
+RPKdslNwjWy43kj32Jh5rc47ac7KEGM8G/WmpPWRdWJQ4DyDLWu6EFmkhXvfdXUKZ5tcsISry3t
5XrC4evUD5k7jsimHMGfr0kYaxMEzp0kvUFhaw0x8nU2lswRIzBcbo3UtrHWE9Pr6SuM5QfcPIwO
0VLD6QDpiF5N/etd+TrLCEeIf1NNUxG1Do6sCRJ/OvI0pzoHc2BVmfUvLe2LvMwcPVJMLQQnatKG
xpZtk508V4f2dsCjMvUVj3q9N3naZjxaGyzUA78lu3Lb7azACr7Xu8sEfkqkmcj6U4orWOjE773+
3vIEIqcrZN6vU1z/IWLQyxy6kKwDTtXheDCiaKemladK9sB7EliXC8v1TiyttlkiGCassATmOQnN
lAQQULwzVxONS32YVZ/KjDPYspjOITbxDAKqEg8fWra+RH7JUIpvzsIs00s6u1BquwdMXJlucTKm
7lS3d7VVr1hoLazhOVyEsQYoa4dOYW3/VuzOHVE1db5ZNYXL0L9rKNObmhTULEOJo6DASQLpWvlU
UbbCAlj49XOEuAk1xT4vnQY6CTwc+UOk8rDlK+z5hQl2ZhMcqWKCCRtvw8ixb+HGss+QNeplcYsX
xx2UJc/Xl6i61M5silkh27EyaB4W4MntMoqKaVkBVoX0p76B9Ax9gjw0DWjEJ90b+4bCvTAH896F
Thx9BD/WeYd4LJL/eV/iVBxl6ugQ7s+G0utHm6wxOr4uT5M5DEfh9ajblT5BnfBUG86mB5UPUqqO
M/otbthltzKnC8Mxx+NAYq8sLPz4cMp/sEjfl9nNyBHyxnsp8pUigbaQ855rj4/S6nsYodoHZtWP
fQI3h0zEEJ3kkf7HUUj2MhFH3AKuD1XCzuFBlyqISw5EMgY4sB/I1JINN6rujtCMqshpIy0DhUHr
3jAm3InwjHhRdGJ+L4rNYf2xLOBlWdlNmJlN70FEG1klNVupaiwcmXNEP475yY5G2YTRMI5uyZGI
yMRRI/VZTZ1DjUQ3AgLbRNH3OKdkju7Hs6qrk25Cb3KBLJOOvvxoh/9OJ///CnOwgPs35IzaxHPL
FN2BUSfgLOIBK+iWT7m+MhlfV4Ggj/ZvA6ldJiiC8yZMoNMUlrhOIc9YptYTqMHVB6VyTYhnIbjZ
swNYQvdOgV5dDTqzWeJ+q5wTRT9UPN9cDzxL39f/7QgWPG6sOeKbkHJboa7PyEtGv4dggivqv18H
5hgKnn1VheBJIklJ+7emy1bqx0u/fBaZKdTUyhhQbLxo2jNcS468jjeoVa1EoKUZngVkVNQdyGg6
6gHappD1miCZaabOXaNW516DtML14V9oZQ7PTmzYbJAKdM2RjOGQsH0z2r81U76rhfnwrSbm6jWQ
lRNF2QzqwRTNozPJQNHGDQSwjxB0+14v5tDAESJ5jBMsIjCBglJVjpnRnVNT+QHCx/v3ejFbSVlq
QIaucaaQd1AlTMSAIoV2yynd5ROsma83soDZJXNrAiYzwHRl24bJ0L1E1EKFhzbvY5X8zHTq8bR9
VLPyVm2jbUyIsbKQl87U2UqzzdxQGbfooUrNd3BATyXKZPAzTCErXBxR/vxZ1NbKdWbhKjyHFHJi
R0KrmxYhq3wi9FLuhcL39dFb2JBzQGEGM74GFOoO30aKxxijVwCsw8ZB0v96AwsDNQcRdpFDUmkL
7QAxRF7cxZa6z2jQphISfxf3ebmyDJYG6bJZPz160qlmoAj9TSaZN0ZpHEam/L7ehYV7jXkZu0+f
ztIayegaMggQRNb2UJss96SK2IvVJNUGOuVTQJRaW7lULhzqcyyhreVTyqKKhE5lk3PDoCfqqXVh
9ZCwV4e9gO7gGdXuZkL6fJggEFrHYmUIFwj10F38t6MtBVzOROLxgMT8/ZTQ9LXoUhokcVZCwryo
Id7Ex8rtIXC0oykqrGU/5psOMApXyikJdHOU2xYhHXZ7eq6HxgSFEiiEIzcfTxy2ddKxQyjTV+9d
pBhHTYXg4vUpWgjJ5izSVBMTpVEiBgzJSwGQAhxHfRh7IG+3to6XWpidXCoDFJzm1hSaGkdOy4bS
EMAEiD2439pr18WlRmZRxQRSR6G8IYfEYKoPBVhklUwG5TWzQ3Xnol7yreEyLovv04qOar2o2mgg
h0yNYIsY75002SVN706mfne9ib8iIV8kQebowBLvl7bpO/UAVeGHtioftVYGo6UqOyAt0wc96ZEW
BNp9k/d9t3ESKHnqE7V9aFyJlSC9ENzm6EEla5FT7iL1YAzsN1XLo1lzBclKsrnex4XAMEcQDsjZ
VUoU0QMk771SPFr4uu5gpxoZqqff45oRYxZ+cqRa8b6PSajVIFOaOw2ai8RayecsDdHsqjpNNKs7
DUMEIffKd5KiDcxaZAHkgVv/+igtLGpjFlUM0imWCTnnA5SQPCP/DRykR5TbZlwJz5ef+tVCm+19
ncUQYY2BFDAL1h+0vhpcBWq9K79+4fyawwU1J+oKVTrWIdeMTQM8ANNeMuNBR1LNQcYwVteUHpZm
Yrb38yZtVB3A4AM0ogGDqczcI85o7aF4q688GBeamKMD4a/Z6Hgsy0Nev7GphoYTgETRmh3xzALm
/x9wc2wgg7Y/sFjqGCpJVFiXKlH5kmj29F7osHr0m9LmP6vBkWDZdtIA5EVPFdWdUNUSqKuZ9LbK
qPYngwR6AHiZ+mJ3TZ+6yUTYCtV3qf+Xffwp7AnoWsi6LoxDhPokal/5C8ooWynH4PpKX/r+ZQd8
+n4JRZps4OV4yAz9RWuHxCVJeaNT9fn69xd20l+4+6fv44jtFEL6NCzr2zLVtiMWH67WAViuKz1Y
WO1z9x4UhRubJlYSlhoPCR83eMsyEKuAjZjgnQC5kwDeMdNKa+pSc7PQMAF/zWpNUw/DkO6HgQYl
N7em+Y6N4OUj/EaKW+j7+UpPvWwCvgnFdwjXx3JviP4hHcDU1n/AtmLluFga3lkgAWzD1tRal9At
6GH7QpJ2x2H0GUSXinpmG/E3l+HsKjFBd0+JR3U6pG2yFdh/GnThbEVZucYtnEr6PJAkgD+mlqEf
zP6sWH8s0Hvr8Uc2qW6VDCv3rYWVPvcyzHEjrvMBNcchbWUJ4+Oo3GgQuB88qIzbK8tjoSMX36zP
24ko4NyVwCoesuKl4MA7/aGTgqj724HUwfUdtdTEZWF+2lEoQaeG2oGIy51zBH38pICGewOBRHLs
c7rSj6UX6t/88adWaqjk56TRjYMOIlXe4ddTG4VPKelGEACFWK8faqia+7zsjj0199c7t7Ce55YR
LeUWNJBidmhzQX1bA7i14o4MbMGVIIHJ0PZ6OwuDqM0GUc0MBb5Sozwk8Y0+sdtSBWhMuAXK7N0U
rzSytOIujX8aQ41E9VD2xnBg0wSvqVQbt0yVfZDzLl25FS81cRnHT02MEwHBc4qGMKPdAPcgrnRA
xyUAKSGyd9+blLmUZRtFgwq3piY0GFWgiJa8Sq3Q3GEC3gYmgd+bkctV6VNP4OOV2TEstQ9s0AHV
L/LiRM2+2SkNvLwmCQSvaYxiJem2NP2zIF4LDbSxFGETKYTNYAIPOCHp2d5XRRo0yuv3ejSLzWUO
ATYVQi8h0e5t86xApSMVuVtGUH1t+5WNunCTnEtd1gPPGsbLJKxYEioDfbSNemXalz49C8qTlQ5J
YqIAMTH1mOj5ocq1lZfWV8uWIoM1C5OpyConSjgskOBUUpVltYsqLCYYAa6spqUGZvtbK6YY5osR
Rf2ouh8SACAUcfEuK1bOw8t35hf4SwdmWztWDBioTYoVwmQMZ2F/E1tiK0eo+Jj9CZ4TSEv9ub6K
vpqFS0uzHU41NQUekVmhqiHQD9AHcu0oXdkHX4Xby8cvw/dp0/WpDk7u4FihaIDohy/bJJGmg3QU
QFv/pXf6/96xL43MdrbS1vDAK6kVTsR8ZoK/ys58n5rV3PbSXM8281ilQ9TBIyFM2uNkAjlkNL7R
T7vr4780RLNdHDdFBGtfywpzQM7S5HYArrmAPTFlaxScpd8/u1tlmV1ZpMfvp6p41wAee1Mrnjxa
pFvj3Sy1MN/JHdg8ExzDwypGjbHRoTZV9VKDPou61omvIiomef5OgzdVM00pOpGnDyOk6xRArMSF
aFEavpZW/vXJWOjI/LkmZB2NhlXXxwTmmzDRY/pWj2x961hZsxL1vkwCXXoy29qR3rZKZwBbxuKc
X9xYqs1U8qIOmqKM35C2G95G0vCbnBU9DxwnBQTDgeF7DSB3Yt86jtRXfsqXyc3LT5nt/YYRW2Vl
Ux1FiQfMRCMzc4eqyZBIrbWLX5FTI1l5qQJSnMYCD8OhLJU9R8X8RvaKcccZSCKM2nzDMgNXuCl2
Ih/OOfyO6EMRVkNNkJdhImCcNmDPRFQB3YkDtnx9vhbC5Pz1Vzq9hMaYLY5trJeRV0MOBC6kolNe
TU2H1ZIs8TRz7QHOcwDUFla1Ev7/SiR/EZ8vbiqfA1tB0x4GheUYgimwwcniJ8HDHXwP3WbPXOLm
23Slh3+Vkr9q6bJUP4XQsctYniVoqchd5zV/y3Bc+vYdINe/9A+YhraRBwxY9PP6gH75/MSSmIuw
qiLlcDZCc/YNvQVoE5LTIA94YAe6v9LT6Gubi4OQB2OinVxB7SycQHMF1q4ZFWpV1Qi9+vpsRv2j
HJunle4sbGgyi65qUmVSg5p8yIPswfKKALw8N/NKV/d0D0JqPopwwfW2FiIUmYXZUtWEbQ4FGFKA
Yrc1vRvTbMPa9tWy62Borca93s5Sl2bBFvDi0WIOmOx4Od0aMFrse3HudbKWs/rqQLJg8DO7O9Wk
mqaW2jIsrFd4QHGwFrmpH5JUrAzUl3iVS9iZHdgZjjeHmyXo3oJvYBp5q0vu6lzbTfrgU4C8YR14
0yOSZHF6UABAjiZ31LSNI6atGH4Bp7jNcA4nFjxMS4hngoH9HRWGy0+bnfVJ6kAcpk3yIxRR+kNr
cHMvdcM4pgCurRz46uVbX+xofbYmIeMBEL9S50fipHV7GliqRB6M18jeKs0s9eGcnBXQbNTbk5LG
3W6YIsgd9xig56yPphtw9LTDoPTdx3+/oC4TfgmunyJMFpOG9jhWQoHSvQHksv0qwYa5/vGFhz6M
sP/9+lBaEGOXCVT4+q59wyUBmU3Y2NIbXWv7E8KohKUwxB0Fa+ItjzPq81rEK8I2C/lXiJj827q0
G7uO5SRDcl88TGAFfeRvxpP2xuH66BpARkcuEkB26yp7ZeVU/SqcYTjn1comtjoGH2AZlnq6aeUt
A8rp+lgufXm2OJFkBDIO9cRQ2tBZNe7N/Of3PjxbkYNOQDfAWzIszT5Q4p9JkX/jHXMZjFlQRD12
iJgBsYpInDTYDDN+qooetM53CQaYLb6Rprhs21kzMLfjfVvV2dEsO9VL4rbZTkyDwW7VrT2EvxRJ
uLQxi7tFCwdjKJOUxxio9h9l1NXUhd159QcVYDhp6jqYiJ3KgriCzGnPBNkYzgRzZkPoz8xE4sHQ
p+aPVeUQhRqJAu1f2FMirxZ1uvnSdnWau3GdmReApn5fEcFeS0tAQK7u1caLnXZc2xOXQD6PP5c5
mXVkbEa4DmtEhoMHXm+Q++UGiMSHOoQb8rHYp7tkk97QPQ/sgK2E/IWVO3+P633bGkik40yhLxxR
YGArW+KrQxd9mVdU43iCE0eElZs7qKoXcD9tQFXN7lLxvxyJ6/vjy1vRpZlZECNWpLQWwzIW/vSa
vEdQyEh25UYNlRMNlJtqH93FD+JUHtg3J2n+LMfrGCI5Qpch+yEuZTVXfTRfivvqib1dGDeeDPhm
tLYs1I7Rr263+iRYOP3nL3bIFYBBFqGncKV3TXYrN60PiuVe98HgCzJv2Ax+fKo/sn2xr9+dQ/mg
4Q6VBvl2Lau5tFYuf/90HBWTXZZWhSnF2fdaFNGJZfHKMvyqc9jC8xR9ZNqC5DrCRC5udXBYlf4j
hvTVsCaz/tVPv3x/dpJ2NmlIYhTZ0RaV4Vm5Zt0IZaxX6tJLX58tQlh/O1OXVtmxF63hVTQPaqjy
rJzTXwWFy0+/DNmnUTczMdSQqwNz27Y2OgwjkhyXZSoCod+a9ivrgaR31tDXl9N3HoEujc1OZSOC
W6hjF9URtB9Xy3lQKrZbddpKX74KCpfPz1YQ0OR0VCBuhfvlLibHNjlKY9ciZ82n3ysBYeEON7cx
KocE6DqM17EwJvN9gGXxtrdq9cDZpOxAFuWvOXXYUR1VxRtsI4enm62HrTri/wSrtiUXxcrzaWlR
zw7vcpRIa5tGeSQt33VGfldU6btZOnf2YK5di/+me7+asdkBa9ecw/ZdVMfBk36+AfcSp4YR0A2U
RDzblx6Eifb9tt+KG/hp+ZF/fZz/Hq5ftTs7q5gqLrcHZChafwzMzU842W65FwWV96d3X47Hk+69
P53hxhsQV7iae/79e02WaGGRzkttglet7lRpBWts/QjfbMhJdNm9qvWb631b2M5/z5pPOw4qW0wn
UqbHqKzrdy1Ry01bdcZKsFhYFfP6mlUThvs1QlFtPTHtIECojzm8va015PjS8MwCRg4TOBU4kOzY
KeBm5AbU5CGdg+SxVq3FpKU+zMIE8HG00gWaGMzR75MIaohF0Iq7obu7PgVLDcwCRW8j79rAV/0I
l+YObF8bmi5MU7221FYW8FILsys7IUpWtRq6YJJ0oxaqq+LGpyGnzyAmc70TS+totv+FaZHGSrvy
aNvV/URhBpB/x3UDgfSvZ86nJTrETn8RQbJCxR4NHxr4IFSn6WHoAuAZIQXA1nR+lxbTbJs3eGin
qpWkRxLXfyazfJkq5TDo05olzcL3565UURHLOFPz9IjL+FEm2h9U/k4KyMsrc6AtHDlzUyo60jKC
LCjkyX04UQb5BsoqQb9vTv1t7k+7X7lLMP1++44o4rV/QG50Ow8icUHufXNDktn1oGUdZOjGS0qy
HE+FSaAL1O7Kaq1++tUywxV4biEzQiKuSSWyBJx21bnhfbMXdFzzrFz6+myrZ3ahwRaL4tppg3Ck
/dTTNUuvpS9f/v5pDTPYMtDJtmQIg/X/4exMluTUuS38REQgQEJMgWwgq+/tCWGXbfpetE9/F3Un
dfQnSUSGJ44aQCJpb0m7+Zbdxj9z49dluzu3ppYBkUzb0E2INGg4p4b1X2RI7dL6VLYqns8tp+XZ
sk1zPVMKkYHTCQrUpIP9GpymtHV6wMTMYCMQtfYSeU+nLYpiAoQTmNB3YHnaTX9HrXwPdRBbgG12
eZjW3iKZdjkLHYdihCs5bryW9ZnzylkgJY1KQcgpN+qUVt4iN5X1rUqnZMb6IZXijTPNkcFob5q0
+lNMDQoihq3o6zmHjpn5nwaztoUYTd+PJ2PKIfxc+UNb7o0gdtKtTWllwcodZV2dJiNt6Xhqm9Qt
IpB2mufLU3E28rj8+OWjvtlCD1AlWuBwDUcT9j+rt8GYuW3dfmf9a1/4qXzekmr+OiPJx7blRbI5
d0nEqxYvijyBQo4dyBR75hRu4YKvcTBBvqJ+/ofvgQY+5BsxoLOJteWlkqXDyDsN6oAj+CdsV4NG
L5T5COS0VyWdm2eHkLV7DeUGU049WiTPevB25bhKriCLWK4qIT63bux5r7vJnnmqF3pYgTbSGs6W
nuyKy5Hb0Ig2dEk6YWlYIYWS+r6OA0cxNkIOZwNcy/hJ/qCfSp2P7TCeOh1iPnbTaqaD4GV8k+lJ
4AF/yFKcwIz4vaHKuEeFuumNYdvtIWFkuQbU+/ZxHfS3i9KkZ5ZBiv9ldLkFD4dcDYobDbgIJ8zR
M2FNWgYD0nNXa3rgxxpaxVt3y7NJTXyG3PsEuhQ2dwOTAbEhp/Aqjx/CY3fI3NTHpnxIwTId3HFH
dp3Hj8WuOgxbC3DFcpnk6tTZmrXKQuykzmzlo3oYbtNXzZvuU8/00x+ZHz/3W8WGa6YsN0B1QR9Q
VJjBeYOm0L+ot8kzw4rjHyBl3eNseWU0Rm6G0jS0DlpL5CtIUrcHCmsA4mbDbFZ8qdwHNUwJ+kQi
PDu6gZLDgX6kR/0Y+vwm9tCQ7HUeddJ7y738thXboZLvo10RVWGEAQvjW4X8ahjk1/5cfvQK3MLi
0sQbyD0XEBMZkQ0uPP44fgSP+R3z+aG0I6d20PsT3Zt3aCVxVDf9IUDx2St++4KNcGOT/Sq9P+Nw
5f7LWY00gZzaErYTLtApjmJ/ZF5ul/b9y+7Ji+3f2b64H+3DzY9fk0scOCbV/vWw5EKXu3uCC3S8
V1y+25rcFVuQySipCQhA3bZIvAQ3Tf+pVVvnubOhCNi3TEUBzUfhLcOnKsd2B6ipTY8l8tOK8xdn
I2xnYscRCEhdlGPB8aob3nF1hKX1oxbdpAB9vkTN5323A9Dphi7OHv+m3eQMzoR/iSdcdJjbpt3u
qNvZOiagtYmdoT6gdKqj8LtP62dyxz4B+aOTTZ1otxUKP5tWXQZG2nQjI2xGrcQvBO7PJTfhqdiX
QKs0uwFjEt+Eh2rHECRB19QuhKLb7vLiXzFiWbenrsyEK2qHiU79UTnFLQfi6zSUW1e3tYUk7a1C
YSjLVDHdSfMjEAdteLj8u78im+dMRjpjJ0GnKXOKB/ef4RtSOfaylnS3u4uPweEnSLZ2uOvt3unc
8R8KxzFZ/nCT2NVtu3H+/goLn/sF0obLG7NIA45fQPHu4KDt0mOEEgWQ9Y7BTXCDRl232Vm3QGhi
n0p2ihsgJaN7Yt85+fuWoX7lyM79Csl5QQARekQhLkjD47QbDtV94Pc3s0vgRDIsoP5k7eiT5gFu
dyzsX5VTOJEvbsv7ym/vtWPh0IctlsKKVKIl81vquh+TVsGAmLU7wn+FTyZOU0u8TxyrYwrL+qn8
BEYwuiMO+JEuUCkv9XHr9V8J+DMjIQNemr7A1bZYVoRrOB+dPdhIGDv8EP1JHsIj7e3pTj+Np/g1
2PP79qb/Zexzt9yzU4TZIbt+p9mKuzUvZwt/lnPMctX5dlhHRTL6PCKYM4oblHvxUoEt+s4ezNcQ
B/eb9r742/4mG8awdpyQOSWKNVs46uFl8735XDwov/Nb06l205762g1meaMedO1iIKNKNFSrQ01j
WWx+dVM81HfDoTyYTxjQZ/Mwo6iIOqq9ZJOoNx0uG/qKA5G5Aej7aAlrMKvpAl2LVWcstxqsV3zf
//ACIF9foYQKU6Rr9sjQ7PsxVo1dRNPGvr52smCSk1LNplBZg2202QOLOUWO9ki9+hje5UfgGl9r
V/vM6N64b/fWTvxObw0bkFq7uI3+6j8uD9/5c5NhSbuKpmtaHMW5ASLha139Ngxms3jj2Ute7H8N
zrCWKfu2xAdLpIUYIgNSTL1ronObIGNhte/DSI8tWp6Cf9d9g7SH5GkQhKhEMFA8emOClq4O+lFR
t4r9z6XOoCAuB2tYL3CrjjBCBdjpQPHYEJO1k4jY1XgsrYcUQO+i3CKRnA90GDLHqQrHwKxDRT/1
KpTJw9JbitAV8NJNBe6xNTbqNtZmXdoUIGLVN03X1idOITtrNE6sorcun93LE3LecAw5XFOYQccH
BVSFuMt3IOnbY93t6ZzbFbRjLr9i5QvkEERgWS1lZGCnbipQB1rbqg6SpHi+/HSyUtdkyNEGDVNj
mkpIT7VAw3iIhONDINTQZ9zkXsyN6c+Qj+qPIBnTDLFBLSzsAXTPB2BF8Ht6Rb/Tohlq8z0kPkdt
1hyjsWbA2A3wAqq5n4F0Txb0a67NxyQOOceqNYp9HIERH7EBMAfFim7NJE/cTAdqsQPB71cm4mlH
rKI9xOkMrudQcvZELa3Y91bBbKVS6uexH+m+Mei4nyfDPMQ96kkHdYayKy/EPuiqzutRrwWCSyoA
C2g6sHqD8VSC3XVH2qbwtAQ6unnCZ7+px8xHkQo5NlOg2UBNdOApi+lebRLlb5aIN1r2w4+xAmhE
QbrLmWip7YOB5b4xsRSVGnVd3SgTtAki2vd7tEHrO2jgQmnEHLs7CCaAVlMlqXknSNU+I3gPF4Ha
6X2T58VO0NI4ITF3F6o/rRnxFiUOXHWgFJzlPHWBTgIbVqcsuOEk/NdBsQuoV+RE3c4aWnfsZn0n
WN0CxawHkPzsjOci7cpHyGHFxIH+cYdwhzawX23Iw52S9PFLDchTaesNiycb1+8R+kxRpUKmsiJO
zozRRZknsPjCADbESvMHHmUJAyl7bpeqaNRsXrm2JX+WlkT0asK7EyQN1KNBVH6qxxT8xLI2N04E
a+YjbTxKmxRGUpnladR74jQQD3dCBKSdpJu2KDUrrkyON0FnamRQXypP0HXdETN7G1lOHa1WYkcb
A89Mrdy5bK1rHyN5swoF6uhk1LuTZgnVm8sG/KMp0ncN4fP75VeseDT5Am4h/zlYpehOtaZMbmog
dm80Qjy1msFvxDCJ35ffs+Z35Iu16FEzVrWVfopYz5EUiM2bkA7TR57Ege4qAL4OB7PIjMdaASTH
huKs9ZoQy9R2l3/A+eOUIV+/YSZRpbcM7aEdjiNQmd/zlG8FONdGcfn7twMBZ4qFL4La2pw0D4nI
/7Qd8kEDHQ9Jgcr+675gWSXfXsKmuWTKrFenLkzAqUfQ7MrLsCFfhtsIThtKE3h0Cjx7App0pxW9
nQWKD25wurF7rk2BZP7mqLO4m4zqVJZRaSsM8O6B/7tucCS7jwdwO3QaV6cWckM7HotmbwJ/sxFF
OVvPgbOSKV15G23sGyuftdOooknPBuvEeC/JTP6OOp+PNXzy3TgV/T0taOgEdf05o4/DDY1WfVTi
2QAwQWh/27GqF/kE+txECXDOutm/VKrCXANlObeNOmBLgGbMX0tDUQIzW+T91ET1umbQHWUyZ6cM
KNUdoc04lrUTAulzGKYbjmDFq8mXSKhNDQ0YpMMpL/6ZDUodIzuOkcSLF/IO3TDCtZcsf/+2hLVC
C8GMn4YToSLZgXY+3NM6Ll9w2vicSgIllErJeu+6JSF5z7jKipxEXXvq2/4TzLhbGvCNEMjXvJ+5
Acg3/gLyeEquzrjIj/UdpVqG6FpbksiuGq57udCURxGy7h9rTNTEZ3ra3pLGUn82AcBvma7kBxPC
RTvepZMTEpEeSFPSHxiU6LZKw3yPUnLdL6wp2JOqrBH7BzQZEuJG/gNo7twNWw29LDjG3KtR0QEc
AVxSTuLhMIdT5SplhztJOkAyAMwObOQlurSY6BHjpTVEOUB/PxlI1/lA3VcPHEXUb2na6KdimMJ7
FCHrHo8ZcYleIGLC+/lVN5rE6QNNdQUqglF2bjVHPjWpx6KwuE0ToLvBQgf+Wk1Tr9QRcdCsmL4B
F46QsTmEuyzJ6+IAML2yG9RpHOyy7aA3wahlvhsdQFhOWoJP5Y2CmwLXga4GpDYqLZvE6hsZcXy6
vCRWNlS5rDvT4p6PqVWfAL+0oUNkawWES8KNw/XKtVAuUGbCUCKCOlCfi6B3ICYAvdguQi9v/RNt
ZS+F0j9obbNhryvOVI58iCAwgMath1MIpgVaSTry2ptTvvH0lU+R4x1sGpC9T031VA1QyKito5HE
fhE0T4MZH0TG/4GXuGGmaz5h+cBvPqFoqqAOy5GcdPVhGrndQ4kFqpx2xt/TNt24F65s0HLEo4lm
jpI10ziNgfpjFPnDBKxcOFBI2aSgxl+1uuSgh96HpE1DrT81kD9rtNc+9YJhqzh0ZenK6cGaxgDE
JlXgZypqcQxhl3po40K18dvXlpPkLIPKCpgRNZaPjR9FuiHfaUq1yc9emWM56zfqZaLlTYwyh2HW
Y7tnIyTlM2K6GeSBPmhGuCvmeIRySoOmRDqAds9xpzoqM3A4tT6gSSx4o3aAqltjqffQoS/2L5kM
KP4EUG+qprqAmh3CjjutaDjERHJzn4XZeNAspj41rS5waGq63Rjs+mDs74YQHQ6RyBB6CrrZyae+
cNVGybwmFfNx6JSucwrAuj7C2CA/ujhNHkNO6Q1LFcNrkiF9RwVKeBNRUHqhr9awg8bRcTqOXRvv
orpRb1g7gp8+t6x7RI698HoS9sikMDX4EKK39pCwUO5niCqoG1vrStwVgJv/2lEbsHLqdKb4OnT5
8gp6QCLf4ea8N2IfaiWvZvAexqPfV6fYfE10tCEnscvphoGtOAw5JzqWQQQFmmZZnuNfotbQHIv3
6BBHxXD3YjSxo1hbmZW1xSQdtlnQW0Gnw8zmKdnV0FErcogzRL9TMqGT5e9Vtiw3YEFMXE2mrA58
MM/swYAsjpLaehxv3OzWvkFyehqEt0IzUxV/NBKbA8FMEAZTSHGMuT/XWxjmFa8nQyCJzqzKrPAR
leLP3bzIUukp5HOEtbHoVpwSlU7d4JnlFKc446Ql3S81BxV2FvQBQn/XFDPj3C034KiVSrO0Bapx
YtZNWaYPCCH46lBet2PLbTgGabUhCqcZAIBxlyZInkFYqkAfecRVB9IbdjluFWCtOFi5FQeUkxJH
epDbyaC4EI52snqjhmztyZI9lHDYKJvUyYnjCk3T8jmg5kaN/tqjl3n/tjfjElvOxSIRkeTtuwaV
thSxvo0dZ2VxyviLVjU0JRYGOQXgqiN8AulEKJwcxyagO12M18WDZGKhVkUFtQDiPOVJlJwEEpeP
Rda2YFv19HjZVawNkmQElCt6WwZg5SN6+KOviZdZ08ajV+zrK6n/bfxTDr2UqTMVv6z+KBqUzbmn
buJ81363tOUbZKIq1wv0QkFQymh9E7p0l0dk5WfL0AtBu7GZ29TywYwNX4NO0FuqF+mfsMqj60ZG
Jl5oUIZsG2hJ+ctZSxOZG85vM8REr/uAxW1/G3d17Mhg6sBtpSaqX3R0OC6Ksty6bunL/Io6SZNM
U1XLpwqoMgHKXawnHXLukb7x+1emVuZLoMSXtFBXmyEn0IkDrZRpXzdGvHFiX3v68vdvo8N0K6rK
sMTCGWc3ZAyHM6ptRVfX1o7+34fXvU4o4YuMJdpuVe2j16DHtXmKXtl35R521BplVVpG3C9TZHAj
w5lBSa3o6GXxI4tfrls9UrBIxOMYIKdg+rOYG9+Iwf9FUL90E5IbGwnptSmQbDdWlZzV2jCdVHJf
zLf5/HnVT5c7Dec2NhAsKAD1NzPoVlrcy63xLtWLjb1q5Zgodxryuc2CWSsCP1BRacONfFcEyfOQ
i0M3JftG03Eyzcv95Y/5aho6E6X56nr4tlCBcEJYhev9qf/AKb/5YUE9zEbdJrvRkQixqzv1Zfz5
XD0i3jw/X37n2Y4KnFjkhsShred50sPmxFox7MquNBYaHMcpMjG1wC+h0/pm6qP1LyuD6aeBpP4u
BRTzKRoTDZE21KUmqMnb1bUVAUwzpEjRKHFd/6vHYslPpfrfQDMgCD+gz8uxhlTc5wE0PKGkjZz+
ycoJvYsmq0N4Eb6rd2reB+qG21obT7m1LILaJ21C3KIJSEAeaep4H/Em/FnEOH4XfdA9Kg1h/tQM
whnThu9SiC4Ci2FFwPwtIholDXTbABLpNaghS1uzNPfUYRw3rGLFuuXWtKwkfVGEOUFuM3zvpp5A
mTu0nKw0oVinhN1jqmweX1b81NcYfVtb8ciFCNoGUTkxIC862hPEBLPkz+VltPZ06UwXaYGFdn08
vZ8LB+2trmq89QgtX/F0zv4ng0Ugq1qn4eBz3h6RAHQRurqtrK2r6BcQ5X/sDs+XvJNaViXQ8AES
rXOBQs10gqasqPUdtMyC2U0ihP6xZ3fj01TX0w4Zx861ul55mZU235OZBUdT0fnLbCRQT5+hoemY
oswdyPo0h7AI2JvJS3ILsV3DK9FH9o/VRXqMo5bcKnk43eaNAi1TPVfEvUgy9psFqvlK4nb6VY2L
4jECltYr2tR7sC1j6zOcdW0TG3J24jhE0v67fQU8zwKNqq1PhneSVdhfor2gqO1sqD8WL1A6gqh0
f9tBObNaRElzdOPnkTNF0a4XW/e+s3aAHyGtHlppUa+GTe8DZPc4MfO1Gsvq2DXZuMi2/zT6Mdpw
sWufu/z9mxWMAvISuVBrcEn70DUH6Fej+R9SmZG1YdNndzp8y/L3b29AKCHOVQRvfDZFxZ0OVNYT
ozN/umwJa0+XThu4EyjwtlbtN130w0xQ8Q4Fmw13uTY22n9/OQ2xpi0Fv5yMA+Silb1S/1MVvjHy
y4I6Y2NyRoqnfTD0XK/9CVX7DJjOIRZ+a7R/sLofqCUgs9j/q0Pj7fJArS0pyaTbqrKUmWi1D0lk
v6TpQ5DHr0bfeKkYDyRAqP7ye1YmRE6sJAJLKKiCxu/UGFVI8wN0J/5e9+jlTPJ9JQ1jXWo6bXzg
CI4JoAe2gK/Z+N0rky1XPU45ABQk0RscW+tfYwS2hlrvy2aTbrz2fMmksd3r5qBlwleSyQJ8pS0G
5M/AXJ/KRvu4PEArcywH/YmqmKahhbmfD1n60RDFdMCzHY/pwPvTONHwRJlWb6RU1z5IsmtoHyNf
OquZHw1m46aQILHJrPE9QbXRdducHPRHyzuytVpqeqx6i5RHqxvdsQ427G/t90vWXUL8T0V4pPYN
Deq6UakCO5FAlxiC48nj5flYMXE55D9YST3nmZn6SCukqLCeSvbUc9OCCrIidh3JQhQ6xW2BspNI
4J5KKmvjzWsfJ1m7kbE0MPXJ9JpO+1VN2WvQNL8tFm749JXHy+mAoY81eJMh90cK9V1gSqeDaiGt
EVnJtDH3K35EjoYrtAX4mZfUK1QCofKADYd2aJONaPdidWec7/9Gu+su6vTE9LKCO0V2H0BlUOEV
/PDT5alfe4Fk7ii/wj0h11Gr3o9tjsiwPnwWZsv/UMJQcR/w+HD5RStTIXNzVK0VHSn7xkdO9y00
9V9hnjzmQbB1nV/xKXKUr4+qWKWd0viRmdhTAfqdQW0dTJN+fiHBVjPH2ldI27gy9cBVWfgKsy8e
NTNDBWFSPNGY/bs8SmtfIRl7ggtdkkQtRsmEJIla8AfFIg+EsBvRD/um3WzIX1u2ywd+26MmoyM9
CtdQnVgZ9UHRAgpx7ThzL3/G2tOXv397+lCMhmZAAdufkpbtNNOEiAsZ6g2jWHu6NAnNoAXgIwaZ
L0R4l7LhBUVYG9a8Zg7S+FsxK0XSN7mvFvoL6RL9JiSAD+q98as16VZrzcoqkqsDJlGS2rSS3u8a
iPAGbfAzjNKPKuQbA3Q2+MGZXB/Q9mZFQ+T9/FbEw08+VdYBCOj4sx6M9BYRZP2OFaQJlxrOaGNL
P192x5mcQKnnwuBdV4EJmU6J3SE14Ihw/GO0JeAYOoQeWnocZyQNKf8UevF21UKT8ypdr6G0w8Jp
EZUc92WcvjSs3PCMK4Mo51HIlEMuXjVrv9Tb1MmBn7EZDW/ndnrLZvMHKpBv8qTZoNGs2b3khvPR
CIeaV7D7Cr0yLT0kPcpYYmOXTU+kya6qi8UkSQHDLg+6RBh4zVSY1SHJJ2Nn9THE5+Ms3Ai8raxt
Q9rRi2aRmDWM2o+MhgMgpv5pdILC5uxKRy/H/NkQpASJEMQ7w7oHFEt56818j8Jl005A1hlbvjEn
K18iR/6rLOPQ5sENoSWPNXu3yI88e7m8bM/z8jiTGdepMmSZgtpvn4dteptNeTrYbOrZfoqG7h9Q
pqUrtEI8FWmlfwQzm95p0rDdaPSp3+UmP3YEVXmRahk7UF5Tx4z4ZAMenaLOOdf/XP6VKxYgZw+C
Yi5CiCJDacfqvFhnd1DgQ15X3GRq4FQDu43Q8WlfftfaYC9//7ZjGGwal45Yzc91dshRtEhR+981
V/VTYLylDak3UJfTGFPglb1AB3ARlPY8z3fBEP2e5+jzum+Q9iWGBOnY1hP3WB8f0aXDrYVxt9Wf
vbI1yRmFLjFUtaqpgoNm/lsTBT+OpWju44ClP4O5NN3rPkJ2ERXBhXtmimf11h1VlMzJ0vzUQr3h
ui1WxoQGYYBdx9ICb6B15qpzfzcXuF5mxHpUIoSTr/oMOb+gDtCrUasi8BTjibBbtXoRdONCuTIR
cmph1NGTH9JE8QLU9pWgjg/9c9W+Qmh147efr7DhTE4ngHKsgGc/B54KtQaIiuj6DXrMQkczq6S1
c0jXuuFgJJ9dPsz7Isuj3cTb1KsjpX6c+4Hu4nhG4adiVBv3qLVPlranNCcFSmrxyXkfO1AvdiPx
G+W0tpJcZzoy8DBONYgBEbygy95n/qgFt/X49/JKON+6idGUbH80lDmC6mrg5Wmmc7sQlvKICuRF
gHTg1QNS6oYXGcx8Lws+lHZDUnZis+p2Kbfec1Njz6Bc9xvXoLVzkgxGrFvIz2tdp8ATJbmNzXhp
hWtvLavwooG1dsuN22ksgMi3wsqGvrmxYXcrR4wvHMh3D6v0KIJtSeAJi9yZ0x9DYZDCQScRJOfY
lfcXTfIebZWC71nXkc/S+b1HbvsG8gwpepvGu2zuT3VtzhtGsrJhfDX5f/ucxIJGcGGVIQTRjPio
IwM1MJHvE12rdpcXzsob5CTUwEqEp4Ix8qv8ZxgXxzoz9oq6wUJZsSg5g6SRooZIFEcXT8hvw6Lb
G+mc7pTSelYAmL1ujOTUUQnZMKUc1cDrlVl1wpL3z3VSGvegEVwZnZL1wsyex7MFTQ6PTM81ZHfm
zIuUp+smYJmYb1OcmnMi9CEFedw0UWVIogrFm61qkynekllbOeJ8eeBvrwD8rBm6AT9fs3pqW6H5
qur0V7ccC0rtgZgGsVOrerj8PSsW+OWgvr1M15oi4aDgeXkUimPOE5cl7I4l2XNrNZ1dMPJ6+UVr
i0v778DNBRUUIRZssWgXKIwMEJMJQjPlcI2sCONM5h4mkKWiRWXAlzTJXaQ3n2km7kmu3+pKgaDR
8J7qWwLTi5c+EwH78qPfBg0VLN3S9RJ4Rad5FLTyONnq4V15tAw9nGYW6xWkzL1KLe6mPDrxpLim
coUzGXeoUuB1k6SOIUMY2GVS6Q5F9nnDk6+Ea2WQoYLGwDIiTexr6AB8JqmZUCcM4lDskHCw7i0l
Gno71eLuhwnDB3EkzdWN0+H5JUzlhB/KAAw6aErih52pglavN5MHhRxcUPWYa37FtRgdJoP5fnkh
r7hgWUUmxphpSjNFvmapdk7YHRcfaFDZ8C8rZqJK/qXK9H6OBoxjlSE4nO6NRkUJBEPT1Zas5tob
pKOH2uk8iYs2Rr5M/NHn31Gfh3YW+0TdKqdfGyH9v6aeVHVuhWqseE1MvXRuXEiHPFqxtbGO1z5A
8iRI7ZKB6rC+qfndsL8Bmpg18lCiZ+vyBK/4X1kTxgQ8qxoHOJI0TUqwX/OXPO1vxzk5kT56KtCm
Jcotpd01c5ciE1ZWq4NlYDuB8sFBTeg+JNaPy59xfpgQcfrvLFRjYAlQDkK/RT/OLI68be5aoBq6
ytiYiPPzTGUNEgjVl6bZLMed9iMDJjdP25tsNJ+v+/2LuX9zsnOJCs1WX86GpfB4W39E2mw4RQwi
qBH0W50lK85DJqQuVTNUB2rCi1ThKElnh0Pi5GDYGlVpF8lVRaGcykAOPbd0C3c07hHT01En0Oal
3RtbFZtrUy2ZNA25xSY0RXhozvbRynwY8vCpH61H2m5JxK+9QrJp0uU6zslN4BmdcgCE1O6MhzIb
dp1KrlxNklkb6rxYHswanaaOWsz2rKC1C2+6vJzWFqt0CzDTEXJVDccdJ2Q/a9qhrGaqE6cpIUZ/
3RskW04CHcR1gq07iIFoS2MnMznaSK9L6lEZvxEbRqZGbIlR6NpTLhqfqtnh8i9fmVyZjyoywFZm
A2fyEJX/WvPLSoWbanda8nL5+ee9HJXpqEY9mDh3ZHBFYaPtVYSNbpH8bjYyC+d/PZHv6UYCBVog
VsTJmu7Ar4Po3eyifc/purdrfj6RL+tDRUXdF604zV1tT8pjPu6ve7BkVMkU5ZVO0L7ahcQjYn7h
AKZvrMa1UZHMqasjMXahVZ1GyGbQ+1hDkrYZHUA4rnyBZFBBDEbOkOnxSczsOWv1f0bJj1GDJvSU
bGwB59cNke/T1TCyaGj15IT3TKinBPzDiPutfuyVEZLv0iOx4lJpitqPLSPc5a0gDrKo2othMe0V
TPat1OB5z0Pka3WioBtuUjpx0lvky5UXUVqOyjYSAmsfIe2SvRZAdl6LxQl84xkCmyUSy+FL1ab7
YQCx/vI6XfuC5eXftuI+yMVYMqxTrdkjyGuzCn3+15VbkC+1xm8PDyEcrpqaKk7C0kH0QxgK4pQU
NLcq/nXdz5e2R63mc1TxBg6CzW47HfSmdEj2dvnhaxMg2bCmsJnkvBanatqb876Z3CHa5cn+8tNX
LOALm/xtcIa8ntKIwbf1oAajwM3Wt7bbtd8tmW9F0HhENSJORf3IzQeV/a5x4t2SJDp/rPp/ANO3
360jyTtlc4plqQzNHj3zndtZTQW16LBwjaRLjsnUCPfyIJ0/sBP5zjzM2tALA4OEm1/lJmAg7SKq
/ZkjDanyPqR/9LItdiZKSjZ2nJVZkW/SeprkZc9nfF1c3UWK4sfmdalKIt+jywyVjSjzFCdUtB/j
liKUDrBBseXzVkK9RL69tnOi1HBt4hQMbtW6KJ0Uz6zctzei3ZcRKgucy3Oy4jLke6wRZuEQ17k4
DQnYbTm25LluTyzayOgul5j/jcAQVTZpWqJBEV0A/phXoZ+FSuWJmKoHULTAwEw6wzHCQnfUvix9
ps/lRprlPAqFE1n2NGKqjsr0IjxxKORFtl5V01+es+glEIuYJ5Bx8Slq234PpEx0p6jLhUu0cbej
eYs2VF6Yh7RWU9sM6/xTHYNJuC04kr9MppZHsxTLsZfyyaeQDXwXRd//yqq8+pEVfRvatZLH6CWD
LZVKifJpIFRe20SY8d1Am9ozGhJ/XJ69FecgK7CmwmSo7tcsT51n9WCwMn4ZtQZcjd6otddp0sXG
i1b8hHzXTtSQ0LYnlgcpq+K9qS3FndSYP7c9rxQ7n9Q0RnLE3EJZnl+VqnzQHZmudAkAVl5IisEP
wgw8fQqdOxt5e8av2y1V6R5gJZZRUEoK3wxb/lg3Gtkhm0h3c92pG7mvle+Q7/a9gtbUtuGJn1YV
Cu+0OK5sokaZWwca25iatXcs3vabC29FH05d0Ya+FUS/tBT6xSYh9iCyLVjqeS+qyiKjIdxQUUAd
2xsS66Homnu17t8ur9+1376s62+/fcp7WgtUi3poKzhZWZLaSTjFdmuE/y6/YO23Ly/+9oJwyMQQ
6IoJ2s103wtoW2nWRhbmvEmgWuK/j04gOqZSHnEvKdHwGj9PpuGICt394Rvtt+BqX1Hx/3WgqiyE
EnFWIhU7oMh1Mg+EJXaq6zstFYekemiyTxE+ln0HjkH5WddXcUi4KjM3gTiymkJRTQ8A56doEh+E
o4cKbcnIK1YbxnfecyFg8N/RMxRAfhRuGh5Hwdk+CtBfWk9Q3stNfXbhmTf2n7XXSDaO/s8UXf/I
0bD/4+xKeiTFue0vQsIMxmwZYs45KysrN6hGbMBgBjP9+neiV/XxkkCqTUud3YLA9r2+vj6DM98X
hf3QFuZbyUCq4c3h9hJbWcPL8z5pKHzU/NI/Mir8d3Qv2mfKHJ0GFpXq9+13rHzG8mDOUVgkqS7Y
cc7nJ5dCZN6jQG/oXTJutlPX3nH9+9+hYsKjdobM3VGO7lPj031mTTtYy+/rcsvmdW2oFtGYN10D
9xXfvvYvglHiPubaymDR7UFae/oyIHXZJYOGslUG+Gtt0kB6d8WoN56+Eu5scX7AXFplWbj2kUBl
0xxF6CffKINhnjGErvpy+xPW5sD63zkAmhNgGYTAMatdFQyk/YkWNgn4MPqoN7Yg+9cB+SSnLJl1
CWt1orljH/MRnAMTkPDJ1c+3v2BtmBYBNzoJLiiZZR+dzgpB/Xl3OujklJn7aJQVB0CCb7XxVt60
JLF1ArwV2xLIjI2l3udi6gCqqUBv9Jv0ZzWTbi+rIttI9isTsxSGNDuHNn0t2REXZqHK73xtwCkU
Lo2Zu5EQ1zL9UvsxE3QCCp3QozV6uRVYNac/7d60u2BKsxGlJIV8txrIrpl1F9m2qF+UBf5/4FlQ
B9n4FSsxtOQMoBafBtHw6QJS8tWlpuxiqynyA/WydiOQVhBK5tIsxJwAR0pIPV7SypnmuLOZ82IM
wrrLTTZ/AQ+3v6+SDPKbIiPvlWtbfwhxposeMsmCoirNZ2y8eRowAqjTxnd/fk4xl3eTFmurvm5H
ehxdyg7GAO3eq9ZU1HFOwoI4+TG1h/o9KRoHBxilf96OltVJX2TEujMyVhuGfRwagN5jQN55Frq0
qx/wPuiLEV2mD75s3cCDm0EWGF5V7Wzqli+WSLaUr1YQpeaSvihs1mYuy50jtVStAt4UlbFjGcvy
0NGjNcUFMN+weYIY1dEdU/FYMU7Izk81VIx7CwEOO+BERaqEODd4QBluZzBBqVEWkdE27k5Pbfp2
e8hWVqi3yMNVK2hbEO4ebX96SsZqDrtMj0CT/ZMYC0NL639z8NDbJUszSGgB/dK9QOfQ2OkuKyMI
Olkft7/hczMEvGNR/ZSuJSZOOu849zLykx9DNgbpnB45pRi6OHF5YJI/Lmj1AzdCy/8OuerQdCPT
K/dz40Ln6SyaO+a/WDUArwraim+JE+vyOFk8cNyHjDRBXb6q4quXwNXV84Ji3jhurGXCRYKHTErv
dClYVwPvnmBlBdeqj8knl6Ld6AKuvGBJriQsL0apXe+oGLnklgw0baMq52hKsI2qcAXWZy51RKk2
TWE1KWr3GRp7UEHsmrCAZdJBp10aTpTmF680pwgiaWRHtKA7E4qTsAQj6N0mbR45wAn/ur0YVhb0
kpTZEb8TMu36i6OfYWQ/mfeNsVGarmz09DrEf5V03igThkzbX8rppYKWdl3ZG0l87Ucv8pbVo/1l
TPjRFjn56aV3z533eHs81ub/+jF//egUGm1MlPjRtnie518t5MzG9qcwk/jfnr9IIH6pc5kbbX9p
JYfcxQNlRWwaoJ3M3cZm8rlLGjOXGoswVp4T16j6S5GrkDH+WNvtz8qcDp0cAlXUIYQq75wRZqXj
HHg+/AU81MMFeJnwoRgUTH4I2w/uEBJihUXrPM2phGigF832Fvbjv7uZT4rAJW/TS2XDPKGGi5Xz
8b2vfTea86rAjTeamLxCa8wdnTwWcBLfqXoyv89VmkVJRh0UH8UEecJCza9wAqAzdO2g+Mt0VbxZ
btWNse8lNRCyIPrsnZb5r7cnbqUnai4t4CpH2tIGifRiwY/rW4LeZeyq1HzV+Dk8ILnpoihghv/R
NWgZBV0DzJozjuTP7fevLMwlIZSLpMohdo7Xu3X2s2CVdzB6YkUQoeH3Dk+GjQW6UtguWaG5Tjlk
QLBA1TT8SIrxuZASWirp9G3A1S+B/vhGEH8ugeH7S90xm6ezl6urp15cx24ABFPQ7oc7CBUGTfTx
yuFQVOzcH9U+v2NReW7hbQYzs6D5XcTZuYzxz9h/LO62tMM/TSr4OYudF548VE6WhkUQLD8C6ns5
quA2HBK6vz2Day9YbLupMcsK2pn43un7MJ5M9hNya7cf/R8G+//FE378Yl8sKpeWXmbD4DFsY+OB
RO5Z7cajv8sexgONFLymyGmKmrC8mw7ygR6aO+9fEBnwyr0WtX9lTDHh0qweMY0DeqOG+UUa36tp
Y6tcGbIlkcmeu07T4erCQ+wozXiQqD6U7pb8xOeHAfz2axD8/dsHK82qGb/dfnDfm1fnzbwrXppz
suvexC/vbUJcf7s9Q5+GFd602AytRBZ0zvCmJhGRSFXoFF7cph9QcQkk97eunK7z/ck6WKqaeRIQ
VsvEOni3wg8SZNHrx10ewAPt7oc47X5UwU4EzzyCn14RjKG/p/BpNYM/KPjgLfTn/PZUhG+3P/i6
YX72SxYbqbBHxnxtwlOrAlvApXU8OMZGkfYfKP+zhy92UWG4xQwuCaxL4uqPXcD3KQAkYvqiXrxn
/6O8b4/1LovNyH2CmmsMp9Jz9m9BvOQyTSbjZV1jHl0gv3jXBCPkY6AifnvQ1ky0/nNy+2tBJtjh
oEkH5+nkyxSasb4Tp+wBWKGL4cPNsY+NvXmxohIeWkUXTc+337oWZYvk4U4T6skKbtHS2lvpq0iS
oCcbmem/C/pPpmpJZ1LC6I1iwoD1O+Ohv8AX6El+YZfxVD9ijk7iwYvqfyk4wZ1l/xvNY6qKOXOv
g+ercMBZpMh/3R6hTw/oePIiT9QQO4bXz/UjxHNZfXeMR2FlUQe+Uu7giFD+psNG/blmdbwURysy
1Te1h1eND/bDdFJH9N4QrH1oPjRx8vP293xezOCDrkvhr3Xmo+HRthOmXKn+0nf3Vu0GgiQhsdFi
nOHoLPghK+XBL9TGdr+yyJbwKBd3W36V440t9Pvt7y65m4fXja+57qCfrbFFOpjZIPuZYGctEZcQ
5Wvp+5T8VFADzRMnrK0fBW8BRfnZbmlPrI7foliwB7iSQyZ7PFsdjARLI+h7Hw4ETeiSKsgM4+Dk
JPD5984jG2X92vgtqgdDcquoJFIecVKg179K46Gyv9wewGtO/mz8FgmgZAYuXTzMDUTqstDJu5fW
KDYW9Mqzl/ipyZ4KSGuh2eCrTsekZO29S2y58fTPz9K+v4RN5XORyNmQ3pEDowtCYwMzBzQJ4PpA
0d6naGydlS5hhIuWx4PXj0MZtPVQ6kC2LHkTDQjfQc9YvlGwrGzzS97SqFoLdhcOvtaZI5kVodTf
qCOCzH2dc+ffQmnJXILwDNhvEsKTTT+gcKFF82hr3PCyrPI3UunadyzyA/VZjtILN+4J7bxdTXl7
MOss24+s0qGd2OOOy2bc2FM/PdpgDq9L569kRCh8QRQOoMe0sMdgdNxzXjZPvdLhoPhGZfSfsN4n
a3xJYUrYDCEdYnnHzjbIZTLgxeGBthnO0IQPeM34b21M5o45I9vnXWKCP9laO10o48EYSfqalhkH
IgOTe7R4m8atk7QPs2GTsDMcjn8l+c40enuXTgSiC15uP7flKN4zXSbPXUK8c12OxtHhXN3nnmhi
0wcIpaBpA9i6aUYGVBl3UzvIUGSliBOd5F+7jpmnnPj+oa1r8zFt6vR1zHsdd4XwDr3tCwBB5hpG
B3Cng3WOeWoFo0cpcvOrq+oZZZ0e6g83k7wKnT71n4HAnO7Rwsz2fY4Lqmmus0evMa1XiK/N4WTK
9D7L5ZxH0OOkkPVlDjAybWZETQlN7mGu6wPGD06xSd/0O9EoivIV8iuPk6dhxGezaYj6rm66wJV8
+EB7KcnxPzjOrhp9tBNIUcyXCRCWJ8H68X5o+nzHR7N5v53IVpLkEgjnqqyqfPh+HDuPt4FLIGfN
PRsiqltq32svWGRhblZlPdtoD9bTBHEV+LgGzOrhSl2hXf9v37BIxl6XemIGVuloyyyEOhe0IQSo
fN7GPnIthj6JgyUMrsS1VVm6AA1YXvtELR/aqQk9VHX3da7nu8mwRNiMW+3aleS/hMBR3Ft5RuH7
R7sqH2XqgmG3xa5bKyyXGLjecEuHFI5/VL2XHHJWAtIFBHAJEpTvPiSVJvvc8yJmt4HwR/QWarc+
lGbW9SFYmXBQFMVVe86WZLwr55FuZM6VZLaEzlETHfJqAuaDoPRIsibwSR+YuQPbpn87WS1Bc21X
ZdovPP849XlsdSPwmNnGdrqyvJeAud6zXNGSkR0TFyqcKKiv3rfU3vfmpgPM2vgsajXLG1wTvg7J
sa0yOADhQi1Av+y9HMShzqXaOEitLbxFfeb7NZraCJqj3XXvou+iTk5bNgVrg7TIAQWQQqXLG2xX
Jj0WDYmqfryrbbK7Hf9rAbqI/2KmKcA0DIiOdrj6y+Iy6IILmCqQfgUR+qa1ksCu8/5UDSXf6OF8
PilsiRTrqtQstQGhAV364mnQefVWaErvcLdtPnuzudVd/3xaIFH+vzt9Z9hYTqPW52r2j4DHXHzX
iG8P2+cVC1veHWd2VxaQW27OuoDpD8v3RcWjGnpEPk5pdP5x+y2fTw5b3h7Dt9CHfW7RnO3J+VN1
UxV7ZHz0/RH8Mw8KPqMVdOALbOTqz1caW1LnCuje48IRADXPZ3C0TAJr1AcybpHs12b9OpR/1V1d
axtwAZLGsR51FyaQaHl2qoGcyrTW71471xv13dpnXN//13sg4NvNs4fVlQ3Gk8n7j6Jxn7rU2mit
rT3++ve/Hk9tMNtKNGaOEvLgnfebpklYAU58e8bXnn5dyn893fO5pCxFvlK4lw7LcTTDHLZAgaHT
9397wyIjek7CK6ASoPAz0aNJwR5Ke/u3Yu4/Dv8iFyb9WPc9xY6fjBIuDRB1L6wA7rIbA/R5b4Qt
sXSiGhwqSmUcmWzAvvR+OJLXsB2Wc+CWXWQkxhQMw6giX+X/RNPzmb/IkbwZKOE1DNE6roMRsFZ4
/wbK/ifxbx99yv+d86xJW3hJggqSmzSSkCSAFDd/sNvyx+0ZX0mDS4CxmY6iVhrwenB6AS22QJQx
2RYGamXBLtF6/QR2FbOs+px6720JFUl1noa32z/887tFjMwilAX1hy6tS4iuD608ps3Uj+GUJzzM
Xa+M3cRpd5QZ059WTsZ9BkOlsGwaqC+ToeOPNu2dxwl22TP0xbk6dYM/7AzHsLAiZf9QUX/SYepf
a97OGYgfNi1gIQEOVHC9vP0BK4t1aR1ukMzvZqams2YFDewS/qAEOMOyPMBSA9gTZv6CzNM3iGUe
br/wc4wNRmyRP0zDLwsMC0as0vDz7ZPyFdeIyg/YZNbPcBrHReukO2XgdhOaZMYMsDZcJQoWc029
jRTwH1Ls/1f9bIkf7Iomhc95OZ8Tb5iA9miFR4Mub8UUJW3qOkFmNX8mZuc/aGq3sPPyiNqVfpNc
YEDcH6y5GQNrMPt4LDx9Ymr8zfzGu4Mu8RhiG3GCisIpREjS3YGOJ76PjZF/17gtvTc8d/xIaekE
YvbKKShcrc7mlPlDWLdAMwbEBo/axKSfaJLUR68iOi7NhKIM6eQbGO/yUkNEISKqy786pswPPYeU
Sq7rIXKKTMR9ZlheKPxC7iWRX6E+58LSvOU7SylrP/qjC+nywowt01GhVIO/H/Dhu1ZYSTjBjTgC
afPqB946odm5MnJAsHjGKS+zA0tCOUfOvXcHO1N/NxgmlDzyTu6bfLLDCkqn56xqqydIxmODruYh
DdFBw32H4m4xhUrJUh0h4G+g2dmKp5rnAlqMpeWSoIRd7s/ba2wl4pdGbDoXSemVOTnDHOqD8PzO
ztUQccv5J1461vBiB+kgbF7rse/OYNxZEa1UEsC3rsbRxtySp12pRZaoUKfLXV81fXNuzOmjY/UJ
XY8ygCHBn8zfEohbe8di1/B7i4EBrJtzTb7hdh5yxEDx/UmxNG/Pw0pxuMSE2qPTzorS+lwWzABi
a9iBk+eFpvBOMF8AJfJ1rquvt9+1soUsIaFoBSWZsEp2dFVxKuX4btjZ99uP9rDLfZIrllBQtFP9
LtcVNlfseqEjyl0y9XvJG0BaNW4jaLaxDa6s2yXs0a/TpB4ZrjqasvlC8/yAQ+DOLazo9nesPf76
978qN7R6IZTfo0ePvJZFnszm42RWzk7XaktNaG0WFsm9q0xRzh44hQZj3q+sKvlzUdRbzeS1py8K
Q0iYU9NIu2tbnn0bGxpBDXqjHbo2NouI9iGOYqIlSs5Q230Ev/C59eWd12w1QdYevzgidySZJ69v
mjMR3yetQgI8FUhrt+d1JYy9RRizgjfwR4IZs6qfOAQMC7Q5vZ+6FxvPX1n/SwggjkQzvC1B5K/B
gIwSB77VSc6DarAOSpBHo9k6uKzM7xIHaDmQ4m5MTWCGa0eUihPVbIOCuPYN17//tfZtmvMKTS1Y
XvepHUELItsRwxehGrmKa559QCB22t2ej5W0t8T5YWLrviI+OWdj/TSmnR9UBD0vSA2HyqAysi36
s/HJ2+23rX3ZIqrBk8sBiIYnolkJE4YFqR8VjH84/kAOTTvCsqxptzSj1iZoGd5K9JbDO9hGmtZd
AiENK22/3v6MlQhZGi9Uds2MxkMAZrauDgNn89EzauPOTwZ/owe2NlKLGK+aPEnJPJHzOIx3SQtm
m0WKY07HfTPwZ9+kWy3ltWFaRDtKLSw16ZvnpAF+FLYI8uhX5hZifyXcl7i7kSedW/iIEr9UL71q
cVai4smU/MV3p9+3Z2PlC5bgOt90p15npUZKoQkkr/I2FjbaCLefvjIR7mIZmZ4SuJRg5Ay5PlgO
PxQ5j01sSai7Q9/M/y3kl062cz4ytKdsE4v1wUuaiBMA2Pj97H5roe9x+0tWQn1pZssTU+JhrnnW
OU8DKMnWkejcs1uT73aGYzh0XOHgXDhPt1+3Ni2LhZV1RlXQwW/OFckulb4Kh+jjvz16sYnAHEZp
XgzknFdzPHAgH4Ahuv3olQW71JO3BKmz2UZol9Wd4YioIDIw5e9J/7n9/JXUsVSOh9TraIvSJWfH
nM4p0y9SWr98Pv1babBUj++nSWqoHOPx4FBZU/3S5XyvRbohRbIyp8511P7amSpuZ6jCoHPSJfW3
3LOei7qZNwJtZXkunTrsEq5Itc/qczPTED52Yc7epTMEZSvjxP7TtB//NgOLgMa1FpdDjQoB9zyv
ZU5JkGTjV3AJt3pqa4O0qPxcpzV1XrfTWWj5YPtyr5T7/fZvX3v0YlfoddPO49U2L2mtL2OSXXzt
bmSHtYW5CFe4gdtG42LDyWqczyFASgZYHm4R5tfCahGxqueJ8tqpOwu0HEnQy0wfBkn7cyEr88A9
ITdSw8oqWgJaTRzgWy+fzLPInQNcGcJ5bHEULQWkFjN8lVuPgP2JLUThyoQsMa6t4ZncHBL4iYoy
kiO0o+atm6q1L7luSH/FmpqaEqGMbl1lqBOQSirQRvfGRsAcbFqHQwUGW+epjahYweLgEf/7uhZs
srZlEBoeKc6JmaUdCCPC5+I7vUJ/Wnfs93DaNKMCl+e/CsHNOO2SLjZln+3mynVjiFzMb7eX+aer
BRdNi9/Sk3zM8qvIMmMvvHofO70r6YudFPHt5386tHj+NQb+GtqciBnLw0NTvbm0KkUrsQZxHLe9
5hg6EngJ9W+ySu6ygTh6qqJTCYVDq5qK19E1WJTajfyazBCEvP0xny5BfMwi3Sgf2kfO1MsTG6w+
7mgi4tqFI8Xtp69NxSLjjBmtCqfTaFOYKdyNKnQFd7BE/jWxkVwy19o60669Z5F+pJwK3wZ4/+TW
6LmdefM1AyIscTeW93/79//ri2CUFgkInUIY1sDL9fT+/nA04oc78ezsnf15CJJQBoDrhlZYBeck
/OWCwmAETtjueUhDOxLBGPRBG4HCcHJP81t1BK/9MlWBClT4YkQ60MGv24P9OTIR16DXzvdfC1Mx
wzZ7lUAalsNdPJtAWYQoRJ3uoKHew1PYdGPFpwzJ2XCzPqBD3TQB9KrpxlpamYVlY6qae05bgVEq
sgsrf1DyOAKH6U3txh7/aTGN71vkNAb34EHDZ+0kdX0YFGwXLJ0/TmTeuTq5A2ptS6t4JSi8RYQb
aat03vTpaXDTZ1Ma8ZgPT7cnaSV5LBmvCYWcaJZ54gTCfbcrTVqEqdSBJ1O960jlxTYbwww63rvb
7/t0Y8aYLeKbipZpXhviNADrptpvVgHF3XSTO742UosA150PsPWMJTczFlNeh4X2fhPcMYR16UCS
JPN2XuuaV1WEfVNxtAaY/D469i80caD6lGyhv/7DSH8SoUtia8I55Jaa0T+Nwg7b5Bc0vQGKlFHt
Al83qyCHE9I8/uqIM4ZuJ069We5xBgjmktznmRknFZxi3D6uh+mSCnOXpB6EA9JLpqon6e/b4h2R
8+aBLH57XtYGbpFRPDirtrlLxKkpp9+kbiIcF37cfvTKlC+bWLMPUbjCugo2t+ZJj8OTKdrftJ8P
//b468r+O8sQwn0BKstJ+16ciW+EW6em3eKgrYzLkpRaWnWueO+IUw1nylYkp97egol8XqQAwHHN
W3//chhqWqRhiL3mCkf8yArrwnIdZlIAVp1/yO7VMjpcz4AfOekYONEz3XSAWkmOS/vQySwY66Ys
P8EdgO0MF5aVSWFYD7zl9tGfEzu+PT1rA3j9+18fWU+JCTsRqDJVenisfH3qeTlubOf/RdMnUbZs
yEwwOG9dcEJPGWBhLwZOXJEwKd/1U+Z6cY+GgAwSg/ZfM1HXT4aeujfljM1dOvXWa2tzcg8pZW+f
wf58B6xetZtySHZ6FHBH6Ke6D1XaGQDLdnA20DA67bUzQevEtL/lBS0uEjIV40lwUhymOm3uJjOp
LKjFdJCdYlD3L+OKauvUIn9DsIu1M49AM7Q+PJHiHJ77ffWYZi3DS19pN3TOycsgF7CvC9cKE450
lSMQAy2rEaDtrD1M4EN+FVpU+3nK5YF0xIiZ7bRxOQskmikrL+PIvRNtk+Jr6uTNqyakCBXuTQI3
76udm1kmUMbFcNEl8R9S15hjd0rSXU4NM+5m1R/qyc6eKBzHDnVZ4eRqDDwqmqvxhTdvCbqvJIRl
60ZBQYRJjYKYIOfm3AshXS6gMXd7wX2OxmQQLvvfFdcQDy2/vqtOVtLJH5K42b0rR/kbopfsq8yg
i8NdaoNLnbEHzVly7vMJzaOryk9G2uZ5Gspi1zL72gblW+0qYn9Op0G4L7Y+jzRVjtVqn1Du+N/8
dpyezWEQz4U10BmiBrn86RGAsMH1dLIuZMCEYt3B7TOEa5XSOwPmqOLgNF39BdfC6FRwks2RPfL5
qUhtdw7Qz3AvbWpBo0Pn6sJGRmB05AgXFIPUa19E01Jo1Hme/CmhnHW9QAfyYE6pBResPtnzzJp/
yE7JB1kyVDMtwYWb4yswVjp/riK7TvgQ+YMxtmFv2W+drbJYllb6ZbDTPuJOX+8sNzN3dUutsCx5
twdCtA89Zpl7CvW/wB+zZjc3FvvlQVsuRoFYRpNrwGnB9hJxadtiPoP9Mey6YkjbsJkaO1R6sI6W
4/avs5Jyn5dpFsy6bEKWMPckmF3+bLiSlxSr9KNPK3rS9tA81ZkuvicOTc/+6I0p2OWS7D0Gh1wm
FATu/B7m51mGC34lBxJ6dVXHNk9A4iZ+mzxYeZlkoBcAgxAUOtV3DavVI6Ue8mQNtMhvBwj+e8aN
P1Vt1JD9xisaB3etutPOPZTt3BDh1AdTPUOEicH1/StkS+yfmgE0FyZWMT6y2ep/w66NnXThT8fG
ru2d5iMU/roUN5yN0fKj47j8PlfpAJVB6JsB2wKidzigMfaUADgcWkZLnwVILU85Wk4fjlvhipQA
bjMCslBEnpnlkVeDPZVBrOGHz7jXQVnOwelQ5NerHtxglEHeuWZsUmWF2AtkHRiDkk8WLftQdW4Z
0SEv21A1vMUfJwVvCrMHZnlKZv3FgPPLF9w1DlEDds0RyxSIDUFwpxBI+HXHbVNPT12ZyUcHdINf
Iqfm0az8AQeUpBpCo+NgHjid4FD8x6J+FxP0PdIpH/LQKAl9IPAOOqIObU/MyIt7d6g6GnBdYsV4
XGDSpWDQmO2qUgVyMDk0zLtKf4egZbWHP7FfB4S21xugqc2QzQfxOqV1HjEx1HnAgKG/mh8ODaJt
8NrQtwoHDjLNcJf4HNIjU1eCT6GNRNoxPIyGKR7hzxIywpwu0G3uHXAi1qDTFOMPNc5IpmnX/G4G
E9SessGwBX7lpgcvq0Bbd+1CwUEm7fHfzD7ZicRL4lQDt8GhaPUKNCcwOTkINBn1aXuVH2jEDoYq
6nunvGtxmnf6j9vAaT0gzDN3bk6dExBLbgz7h+TFgizxEdcs5YdIhx6MOfIta8vyoetlf8iNwn2a
IKD32EBW4qGZDPNgN6Mdj0BeHlVbVDuOuIrKDgJLTm67h76yqr0DDtGDkNw85oboYS/e8X1B+inq
aUnvx97d94NRoDiFVMK9MPvmF8vLIRqJm7yoa0u4hctsbLF5hjmuy76hMMcm1EIUVFr1hFqXgQui
eQTfB4DjYfWONs2JVB2QaI72u31i9+U5oV7JQ96OvR/Z/eDfmb5WcW+Sl1pB3KBIYDrChDfsmJRD
BIFSB5d9iTXlQQMoU2xmg46ZaO9HIfTvijD3kFrqT+1TO06nVg6HpBZ1bFyluurRGQ6DV4LVTfqS
PXHNrHtJDOdPnYww4Jr5eIQ8Zq3DqfW6y6BT9dsHauqNTbY+OzyTZ+Gpee9BFyHGUaSO/GLKT0VV
q0tpDuSuVGAIp1Nhhor4QJJBTct6KJNc7Qy0Jg4oEdmz7Uzmq+Pa5sHJ5Iz/R3Xy3UgqBfyiNnZq
KObYTLnj7ZIEWhWwzREBx4YaMPvqbGFbzllAuzXWsK+1AqcB2mA3Dg1cAyak/29EFOYXfxzzOy4s
DhZVn3wlWKp3nKNWGdKqvldg4Z7mGtY0OqmNiOkp3XWpqWIpeX6vjLIGXspzYsyweFcsM08TtSHB
B7zoZXZTWgd5NtKwY42IJm3RaFaquKSQlb3TtoncYybEfuotfzrgchjGyZR7O6G8+Wh0eRZpAn++
KbWr73gn5PFV6+d3JTLqh8+N/Ml1Ug/LZhon4JDr7NUpWpoHFEodoc5q48TKWr9UGamP3GvSnUzM
fOfS1Asrp/Xf0t6RzzXSxtNV5Ryeaq2/8+ho3E2WTOHyMxjByHlWBoXndV97PmdgvgidhcTx2p+T
ZxknFBTsKzxo4Jeqs/TrMBSQ+HBNJx7TMbtr4a16hp0QblLNPjuM5tx/8YtB3qcdp6fSqOrfia3E
veVU4hs8O/KT0Q8WttGU7CecwI7FwO0gGUgfO3ISh9Zns4aS7qjv+JDJPZqa7oddZ123M9SEHq2r
zOSug23wB87Vas+GzKiiOU2835nwmoOwZz+UBcnuR1DZeKAUrZ7I2Pn3AIllAVFV+gYmOTEOTdGx
53FU4xn35e6Hdvr5bZA5UqgY61By6r9Z8AOfUWLzYYhE7cHByCqyd6+byVWqadhZ9mjGfinbOIdr
PNRkDPeoDZvvEyh58MAYHXPnw9UuGpj1K+tFDXl/0Isa5tcnUO+Mn0mDrW7wpnkAgl3kYUa13HlQ
rY5o2aGtaVSwIuEKKV9VEsYJhfUyG5W9K2GncMqrVO1SVfKvDjwKT9KU3ZEDeRNNrVPvXM9q9s7/
cXZdzZHqaPQXUSUQQvAKdLbdzmFeqPEEBIiMhODX7+l58mXd7io/bZV3LjSKXziBgiXnOyX43nU+
rxqEMkdgE4a1PyooUnR1fQ2/e6PWomfFbQY8bOzjjN5Pg6AHJbp2hctvtkK4HiE8aDUMJkOd6QYE
2wRUPlxUqxFIsQNmF6T8RNn9AYbKuGMRSUxHu7dwOlJvjE4hyb1JfYA6VGBjYLqgQxDh1bcuZHLi
ipbDqhBF/re2kvnQ2KI7OBBCCwG9aeB0a1EY5NhA4ft+md0Mcx442H5j7/wqs37e+HljNl7feNtJ
tN7RJb3C0Pn9FrqTfJdOrsQBk+pt7UFUPe64tn+rtOiPJZHYnc7oBiurnypc55l6bdlwOhdYIVc9
qnkksgl8jgV69muEHPk916KUK2M64JmQJPfx5GQ1EI4TChwJ7p7SUFaHNRNgeE8ZRKaglDyMYMaO
zat2C5BuEhxfIixYTW/7CXEmgzi0iuZxwLWZtfX8O1FtelMKCEzyoQHPDbaduFt7PzcrKbPsJshE
0ayg8FRuEGR15cnDuIWOtTWNwaFxRWQpFIBk4kDGrmUQEir8rWyqtI4cVAvKGHZJoJEmGcpr66Y5
EbLmWok0nr0SmVjBiw01OruB5HLwM3NI8hv13TrmhWXFpUPVHaxIyNY/Ff7qmTQD4N+Tc6xRTbmm
blqsZp7rF2cYbMwfUBAytLyC3GRYNoB54tx/rfLRf7BJF+wrR3aPaQ6xS4xCLjbFxLMYEWV7ix/N
D4qMQRUjVObPxLHmetVUOnuFWKlDYo9Z5SoommE38W4++nJu/riKAHZd2I39Z1Dau5kSXZ++H6KN
Ns0RpHfoIrWh2/cMN6kIYKPJ53rDJiL2rbboiroVNMqJqA48mEQscCCCv1SIPaLhoYTXnz2ETpHV
R3BpTB3l9ojIqHdHwPulmEEdKIfiSsJSPKCpG9epbR9hO51iP/gNw4JX7lMqRqc4EFvDfXKWyo0J
dcqj8akF/AySCeHaThc2E89XULp0n4bORjFP7cXkI0kdrODVKtOmCBu0uu9S0/BX2XomIjanm07L
KmrqKrvn7VAfSCDMG6iYc40CJ+zcWjczyOdnFz01M82/ERuB0UKQD/xwi7F6M1aeA5qNe/hoSfjH
ksGe7st+rDaC2c796GZkL0qWt3HhJRN+kUD07GaeFwEtbl0ziD/dUO1jmjqzpUxsOO3rG8u2/Jsg
KPqNpVy4PWLP0Xuooqcx3HKG+7a36msu9fyCxeCuUuyTNbWyYQszl2mPRMuLEVVXEYzO+zV8v8yq
R852pUyfxK6Z+POo1XQr/YLcwoJH72QwpnGH8gV4vQV0jJzR2VsoQdzUgBTHJQnSqENCEQW100DR
U05AGRPaIGHy3G2Ko/6pG2V6AypueV+kbhA7xp2ga5GqFY5fsW4rdA9m+PE8Z03pHLDYk0OBrttr
1xXQ4mZeECO+aPeBm3d3VGrAojSQLXlQu7GFay2SbTvvRD+nb1xY/QM0tp08DCgttzBqmaO+sc0m
YJ39zgVEriLINAPJCp3K7lFn1XigjqOPiIe8IKTCU3boTv0QkRHJqPRoG+mpA7qWWBzxrRGFV0RF
o/RGZF15rHJpX1mNT1rUuEv76I+niBH755kZAaPSdoTwbEXTdzWAZxcqNdXPjZ+le+iksRHvMxwM
aHsSVyAO18fM5NWWCgtE485G2XOV6Mw/6RWeMlxbt2IDAUuxyQJtppgAnxbBwLTCv6XqPU+b+hnl
IvAcXV8hnKvsrIMYW1IJa9UhMftdSmLu3bICY7rn5dwitKnpM9bf/Gw4q/OQBp1JIhicuS1ybpVE
rQULlE5bIvQr0e1MwBRO37HZWAb/0FHDmEMtYobjQMOnXVulIw6AMrCu+qmZ4smvnSiA0/RL2VRO
6PC2Q2DikpPxfSu9CNdT/VPLU7ELR3qUeUlzcLjHVjmumT4cPDXfSne2byXUvCN1qr0rp7JgY5Xp
o8mzk7kPreoVbtX5J0iy+TUfcncLNX2Yq0L47WeP0xOtOaVuJPwymkglY70ORCe8sJtmxBd+aSGH
LW2q0XpJcxthH4FFZ6G49U6zwtSAyWdih7oF7mUHoH8/5BXmKFKBmX940jcT5GXAHmdBPxeRRsWF
hMSD6gk0q+sbg7QiGmdf7nQKURLlNcV+pIJsNHSEtk3hTj/RQfRDJGylE06gYEcuz5u1r2W5hRL9
9IsaytPQ1A0/AOcAlTZTpLGZ/XbdQdFgQ3EIrAWQBK+JQRiEc1L2YRq0zpUcsLAyG30fuBcrb0vS
2cMVmff9EWFrHQnvpLeGgkKkBC9uK8A1BZISYTkR7RP6U2CVRohr62g4GQPmLm930kJvNcxJIa5k
IvXWLjK5lcRR93SC3iJMYpPHdpYF6guuV61I7b36RtQbXvb5moKGEfPAoRsngMddRKyy3wnRaVxP
ReE+OHlrYzXrbF0laXfrVHW2IZnMnnNWuocGzoTbOk3VcwBBcEgS4JSuJ5SgYPiHOu04Ql2GGAkT
OwaUEhLE7AqEXx+q3uBvlfnAopEOzd+AO9BWAvoiWxcKtrOQWEWeYdKkQI1ApwbB7USv3R5oTNNo
epNBK6ePhJzaNyAl9J1jZhoizBVl1GVaXjdS6bjMnGAFucsOZu01CkpwIIQPJKQtIQvgRjXyqTUI
F/W7Uidj6zLL+WObMHp7Yps98RxcI+S7OEP7Oo1EmbO4ctX8x00qbUGmuOyuSt9KtwivnHWgrGKL
3W3ixvQaoA6qXsDD8B4qQeGvV+cUCkTguMb+wOtDNhhxA/yHF4FVyB9YO9XQwJj9F29i7Y1XpCig
qi6782xe/7DS0X6Z4TW6hZw4Xq9bP246qMuHqL7Na1WdImBBxIqiq9Qia57SZxjMqH1j5eWTgLzo
Yze6zfsMvZ8dxEmK7ZwJ9N5zSGAoeEvdQ+aKxXL0u13VTuWW5M2pHl7bV5Qx96arPBHTQYmjnbbz
wSkNDq2glTdAiCFugIuO/IEtndxM6HjEpUeg79h6HRJyiNsdSjpz7B/Zo80FUHARKLPlSHvWukHU
KFn9x2tkAkJS59yklaEbt+BuLJ2sfQuQTa+tru7/Fgz3bttZ7boY8wxpu6/2eT7JI83hcdSqTL1b
gVB3suP+gXj+tBUkQTA2Ty6qJywgQ4j9Qu6hi+kfqUSLsrMn3oeIzMUaIgj8GSbN5Xbik3ffqopF
5Vi64GmRoRJhaeaaRPBxSR5qJFd/M1GV9xb6XrdIukUEx9fmmRuSbVGkdKKxRHZXoAK3TvTQb8o2
hzgtjBXY3s06qPUAGZ0cXFnr3YRMtYgyPbfXXmrnG9562dZhBQbOQPW2gptMXKbY67AwRe4nq6RC
rXfwVl7OyNOsYbGCkxFlroiX1L+ldlEdSd3Yh5LYdE8IBaKcM2snMC1rajfBtjGd2DPJkLDaE+Z4
9rpq52VGX08J9xDzmFSHOMZJ3NUEd1DT+isQfazrrvXLnR7BmBs9St7qqUkiloEZJWVa/m5rTppw
gPLMk996/qpCKSce+qG6raY5vUUZioAnTQCZcPrBguWel4SnkqsdUqNUBQjPOMeE5TbcqnL+kqi6
ubZNbm2ycRhgLWNSN7RTdFgcB/jDqw6Gy06IOgikpIGF2xAYhW8aPeLybS0fdCgwNVfYiXPoaL//
Qb28ehkNwmLTOukPSLerx2wMUtTirOZaKft0vKfJSsPG+brJtXrA7SaQ63O5G1GMueJIkbuwqNEr
QlnRVAjMKmc7sLrZjWNq1p2DwjcEC5M1823kgGg4vRMtEfxAUjlMKrjwWGMR3MMYUDx48Oc4iXkU
6qGaOkNuaNe0myEAPEUlnoZqqmfXb8bl1aOxsK/roS2vfBvOqRXqELdMGfFoDU5+bCxoUjBuZWvD
qF6VGTs5uxQVpqSq7kDvGzdt7wv4QTT2pgFs/b5DGfe5KhSJ/NJRUHaaMeUWdedNyXXxx7EQSiPz
9beo1vRXfYX4iitBn3I2T3eoU8OA20EJByyF5Bq5XLZxfD2vIRauwFNLnPfCT+aNUh3KrpPf7Ezf
JTEyrvw+1216lVoIS2lroYtXGOs5Hx1zm2VWtTaYb7GhMC6S68DlOCBVUyNkhciKd80IVmwOLyFv
hQCXv/t1oiSa6sp7KwkEZW/dEgMcVU6VPNtj1R547RavqMGAmI0SZMM2MOtrvTXFPfPKJuo12Mg6
cCO78PWrnRTeY0YZbI0HI/N31BzZT0xf+uSTCshjX0h+RHtQbbEu3Kfcdl20AxpBn4lrNFDcQLiH
FSXPCSSuw6LxQs9DpAd0kF9v+1yLQzGS+VoUlbWmTeHsJtAM/4Ik6B2qwpVZDH3zftfPdEhD7GO6
DYrJe6x9Zh5qA2wLlpL1ohUpn/q+hVCoC5GMO98rxq03meJ3SvRJanf2Z8SsvYPsBj1YuUqbLrsN
mlG9ubVTbItshMp2CiIkg6LMBajHuQ7zAouhZ+C2QAbM98RnRzoJCNEmQR1i53JIFZo5vtDvO/XP
PmsCL/p9qLGQwVQWykgjVXuDcBI9Zkceu7oyaEXZw1qWkDZOvMAK7boTcZ7XkLRpRbOdcA+GHiuD
C1iEM4igJXgfNQNUJzMBfJmLV8w2lXFiQWXT2O64kg4l8QQe5oXxPcGoPvnupYLFZPWJPWa53FPa
Q/ZxnlMeg6jrH1HVQQnJh6N1rFHQJGGd8PpRAlZ3//WQn3nzUhjQsTlwhkrDzamecPl5nU0OHp8Q
5aBz8YAGu3eVVFNyN2JFQQGj98sLiO1zPdSltIZqCdJ+35H7lNFNcxKuttE6Qh9vXY4vVUU3EKxH
/5QckPVFvlv+tj3z8vVHn+tan5b5ByBD78syTZjJ9wCj67te8zcCza1dUVP3woSee8Pp7x/eMDJb
G8dF6cUqab4FUQrRB070dEWSPLlECTiDx1gyQCDXZaiFmum+bJ029njfbdFonJ++HqRzT1/0uAGD
YBPLvHqvZpFG9th698Qp1QVeyZl1xxYgJcUd4giOcqzTQx8q4H8Lbj2OWfGHzWBEt96T6QGdGK0h
3Xz9OWdmZMmfmOd+sjmQFKj5O6CwUNAQ/ApyFU6muwvH17lXLOBLadt3omLYxUAJg5A9Wn9dUfyg
gbzAofgnxffJMbEkUcyeixQ+FekeohQeuPIjueoCH12ZvIMp+ZwAZeCxKUMxDGdhQHgQZYzaKwt0
0nVVuiyLMiSKqC7Mk7oPRK93mjaXYGfnvn6xqSgPeGpBIGnf4xwZgW136zdxSdvi3MNPf/+wn1DZ
kBJ3gtyjGleGmVeYn8qdYa8SBPPq6wVyZr27p79/eAXArEaVk/Z2SBGPKG8f6ra9/d6jF1tptJzG
bxrAWFrUICd6W3eXDtHTdvlsRSwuZsUFKFOyr/ZlZpN1zeAs6OoanU/WDXeeQgYcqnFqgU/EBdpD
dn9fcHlJU+o0s5+9fHlbMwrUVg48mAJsoqrWHuvC0b3qvUvr/Uw4sNQfH1qIKQCN1ezHykIhP6E5
/Jf6igB9MnNvIxOqRCg82bqxSWmDItRYZfk2sQJ+4EgYfzqen0NMgebjBUTSmXX4T3X+wyKBSknf
ktGVe5JXAKJM5WOOYjN0NS5JiZxZhXSxVLIJ4nODqOXeLwKUa8pbz00uLJYz07UUmUb5EuKMdAR8
LzFPqTM4Nx2wZzgMMtTjuiq/cAqee81iVWQdAUPEQ/864Gblzo/aiI09PaX2+7c20z971A9T0A28
0PmIDMkUPxhB1Q8Ija+ffGZyl6LSYK9LlDjw5MD+I5O7oH623QtL+Uw0uRSRbnIvrXpIE+y9+jfq
PrEVyC3xN6A33lTF906ZpZw0HTOQlwwO4IKkcZDbkQdqztcj8/nPJ2xx/KIRnaZZEkxXSQa5/AF2
FRVPnLCy0jtm5EsjvAtKt6er8v+PFLIMacbBShrFyvnKeOMOvadfPgd+LldeFtm5u2OTRCVxJheW
kn1ak5+9brHb0t4xnYuG8KFp1PYk9CV7GMeVEPvFtUlzfoMS+kZOO5n+xYa5kFmcfauDX/NhBU9D
VwBPPokDMPqoCUOeC10NGxJaJUc0TAT6Qf3GBxCr50ffZReWxz+14M8+drExiWoLwBZhOmR4FViR
XQo72QIqaZO4FlYLOCqDwhaaaVlcZHMH2Iv03Lc0sMffaQ9n62gM3ExvM2KN+xqA1Tc6pXpYtdob
b/zMmF9fr7VPT8DAp4u1pgfbnxpAIw/jlNygnfnI0aj63qNPr/ww8Ah2iPLB9YepBNVhgp4BaCSK
XAhpz/3wxWKSqVt2WjfDQbdHpp+hYnVh9316LmFEFusF3vSZImjSHuDwdPA0QWN7vGk7f/X1qHy6
5/D4xbrgPJ1gtUztQ5+jYgEpFuwBUkBBtzSxHRRRJS8M0Kc3A150CmI+DH+nbVd7KIIdSpbeEZSP
ARUF1lLa/i8/uEQXPfOS5SFuF04gUYIfDqzxfJRKYfpjgTgUMzmqqOy79AIt9dx7FsE+HafM7QzU
1kZj/UDDc8r9MHPane9cOJzOveB0Fn8YLW114DIrUJp7NOoiV7jBqzKqgMV3I1colHxTCWFZAag9
ySBsiv1GshYOrxpNs0gkkEeyCpPsB8+5ZELw6SWCtGSxsZnkkPKwsYxPGPrSZ7smeGkF2ljeL1Cp
118v5jObcGkIUGiPulYNErWunCmsA/sN2mffIk3iCxY7XLiwXh1MD/gQJ6g6dj8LM72WpH74+ref
2ef/5PE+zjhBSR0j7xygYPTXdk5wrUkdrQr4x69fcMaZxv/nfPLhDaVkxsy9pAfXkeWV1WZ01aWq
jWtS5ShqabPtcnvYIsc0u7on460ISh53QAP8YAjyX330UfYBjGi+OVuLE0H2NbQlrIkefJ4+DhV0
2zxGn77+2DP7Z2kR0M1px/JR08Nk8j8woV0lhfva6vEXBz3je69YnAGBRnkf9VZ6QL35r52nkYJc
Wu+SN5EnF66sM5vm32X+YcZUZs3GJg07CPmjLnmkdLoR1S87gJEVvXDSnFl3/8oNH94RFHbfzqV2
Drw6OqBTADAWNu6FQ//cByx2fe65aKp4g3OQJLnTLggOlfVeBd5uapuoB0zrwto+s/GXcv9WDVX7
miX0kHqQ+J91w/eJpfT3tuY/3teHIRrQh9CIQt0Dh1VUKgCGPf1v1l6Y5XMz4Pz3rPcDVwA/ZLuH
IAXvoCvK4ErJJF0xKzPfu6/+BaMfvgBkJfRFy8RFK6KHxuANb7qYBFtRX4jcz83zYisHEPX3ZVaW
h9nPrHWaNgC9Ap9wzdHU24LZkqxr7gNn9vXOOzNgS735rtdtAvEb9wCXhFClf9CTTgGB/frhZ5bS
Ul8eqpQDBI5Ef+CsqCI3mINDwpxvqmIvFeZ93zipP+OUb0dhQvSd/gy5eG169htw1O9N9lIuXied
PQYUchyDFDCNAUoYIuyRp0DBSaz6wuF95oAli53dT8SaoNc5HUbm3QcpzBcS2MTPYG8CPP71TJxZ
VEvleAfp4ATLeejpNLdkgvxHvrEDEmb6j4q+fsO5hbS40n3XU31et/bBBnV3pxSa4tAiDJzXnqr8
6XvvWOzujCvPJpS0h0YCX2c4mthjxl/aUvYXLqJzX7EI4bGkrJqj6XuA4lcMJNsOsLx1a1+Sm/20
WB/4ZLG3q5FBvLig88EbOhLqpJZhlQINw9LrwiZvDCOIcnN+p9CQvDAvnyclfKkdDwgp4l8Fadm5
97o7Pzjpi/XGFjvl8+FHMDTzLYA3SCFQWfX/fD1P5965uM5ZLyEqAPvuw6Ts5DobAh9MB799zQz8
/ABbakvw0MF5jRLToyDx9Us/nzoUyf979M9+b+N0dPQBEkNwk0Ci4h08V13Yo59vIOA8//t0a56H
wqIJ5G2GHAjEat6YZA67Hh1oymt4sNYXrvlzn3H6+4frxeNpBRCrTvaAa1wBK/kHTjCAWotLva5z
H3I6qz88P60CZjjlFmDV9UNqid9WpQGxeAYTaDsqR62+NxuL44DrsupHMwZ7SDU3yV1hHmb28vWj
Pz8uga/77xeIjmRIfmZrXwY3U3ClEd7L7K6S7997/OIIAErLsaZiSvYSv5xclVYBp92jA47d18//
/FLkS3F0r3Uh0zpnmIDMfmsS6pyE2vzvbYL/09WBx/pJHgzyKum9B6/JyMcPiGrv6evfToPT/P1f
7SvgS+111F8rAEeT/GDjLN411QT7bT+hUQ5y6p3J2b0/4XoB2ucpcds6qgmwa710qo3jNMkG7lLj
FdhOQLpZcAPaQsfzRYDWFAlqPRsUG3a0gfK1LMiVW002RCpFGeKfQyeGTixOE7DO8laFzO3uarCh
drknxSFB/zse296BURQ7qWcD65lLuEFV+t0dU7i+5QF7pQNp4qIdZDTm1At5zmQMUcEaHZehw3/v
ECLC1nW8Ff4R6HIDEPC59v/MXoObsgOCIar9oAlnYVdRP3dt7EyBiYwIppXbemhLT1MeyrrL9jKr
zSa3ur8lUTJUYHKsu74Czon2JUjjSEMdEnhRhbSnjE4BKxTo4H12XwY9uzeWZZVRol34YoI3dW0U
SSIURPo2TMB7i72hGEIBQjZ6N7B6AgLtbnBIIQGRlsW6R2/8oGe/OMi2N2GC5Rt3dh88oofl3BYT
yoAjcwA07GYLeGQJom4MVgM7dolFQeC0W/7qZEG/L1SDmFPwOaSWAcaeo6CVFkEZUav8W9EaHlgU
WFA4FXZ7Ad5s2LYnoW2fxgF1b064rGZGs5S1f/NEPequl2HuyxdTKC8cpQKPjmUAvPLhVF6vgpCP
DUrTvg1aHQM61y6Kh2GWAQiWDd2U/vCLDQAld7p6JnDYAf/KeWCAqcUUqlQAkWYwtlIZbFJ9zaLC
KkgYuClWkknbsHYoLBN9SAa4Tf63p8PRB4QwYryFKZupmgjEmD+BBzOgpB2Obal+jwA1qnEswpaC
aFbI5hVw9b/QLyFRm9bFyrcbIcK5BBNuNdCkuwXhEDhV1afjW6F6iJARUCmLoVJH6bDhLrGyCSZh
olpNmvIVUAxq1WSNASiqASI+0G/j1HUgn4MZgxOaQHYin/djgeKhnU0/8qYbD66l3bUZujKuagi1
+05C9qkCXWGkRYZLFSpXOav1hjXWDZUA3tozunWlVUENTc9FqANUuuYKtxdzKRYPED8YGahr5wMA
KX2bYJNN+lpa1bMMkgftgeAGBhcAvBZoKQ1Do3io4KJITb7yaj69cALnPFQ91DUhnbVCdaD+WdkC
oCqXB7HLG1Cxe5tFrLdBgPIBjCycaXiocucKEJgBfEnnbhhKgDMTwCCnYfjt5JVzB1VfUIjSyQF/
rK/Xg8Xf7CGAx0NPXyDP8QOgyACf5dPQa6r76VRqg9oo2GaWeEWT8lGw7MUjOUB4+MQTXfndp+2O
KCiBJTJoY8UKJ7IMKCurOoNZG8IGi2wY0AveFvZsowD/zp3A54WleQ8esc3zNThdAabCsbD+YRgn
rxIg23czSnxtDIKb98Jh9rMRsEO/Ry4FKO2gglXTFCAE5ALlUpl59B3IyGoboMt6x2b4oK2amTY7
2LABgAYk7rjqBdgqo0HbDL5U9MFTZrhT2vg3ai7RWHQk3XY6KDvACTUsLSVaK/TZnkr3LgAIA8R2
m4lDixNwjZZtlNhYw6zvfHhl+8E9A4ryl40yqI69iUMRa2C/vGrOr07sMeA1cQqFqaP0MUm6bpMA
2bMSHCBwgKDFqgEK/9kG2BGSDJAA2HNN8/WIsO7RNIX93KGu9cb1NLthj7rhSlQ1HVY9EJo7mrh0
A5qdgj9BIudnv4TqpgtOJuiXUoDsQuDa4k5OETGTgGdo1B1kr9096B8ldBOYH6GViBlWkO1MV+ip
0OfOquR2nkW2FzZgiZMA2ycvih8puHys8W/MSNA9b6cBcA3o6vmuNWyyE6ujc8Auro3odw5cDyLW
cj+yvZrFQ+I1GNTmUcD5DzNg8TCfiusELIENLPTy0E+qp0D4dC8S1kaiBlsWUgLg/FtezHWmYp3J
FwzK+FRYgMvbOEpjw6dXkYKtVypA5DPjv0AltwqNysm7qlvyHDgQLfaAQrZ4DcIAOKYhiG+gw+Fm
XI9VUe4ZeEjA64JE4DuZF+kcei3jrLu/fjHh/+VFenVSBsOFp4rXry/4M9HnUjcPyuBudfKWPIjA
fU59cEjEEJx+2HRBU+mf8+dnAcQi/nTcdB5yBwIP8xHzJG7HZ6AL2rC9zp7MnfXDefVfx8fhbrhG
z+r+6486EzAu9fNE69WuyHx/b4smj3upfRWCcGvloculAFuksC+EX+fetAhN7caAVgvl9n1ZDreN
XV6L3PwABeDeqeyfX3/MuRlahKdDY0Oihzr+Pst3OWiS8s9sVRd+/rlnL9JTbVIbVtOonqFnunU8
sXKF3gw4zL/+6WdSj6WvDhDZTIgZbPFWvQ/eEKbQ6imzEg4yKTjX38w8lgY7koDuOYwjtNUHqB4V
igWPQPkOaElblxw9zkzzUsTPtG0luKenQzl1kKWysU2bgSAESvJXgCB3Xw/X56I9AV9q9VEASgbG
4YbTWO2Ee6fbnQwtAdaJG4dBx6R6pqo6zCq5M375QOnUwXmODVCvoQj3uAw7fcnP4twXn6b0Q9YI
jmjf0s6VkCot2Vr2kDGRvZR3Foiv60Cm7YXs90xytPScUDxroYqK7BTaNs61DQfVCATZS07U555+
WvcfvgKp9QwraqqxNICCKv+2/ELZ6NyDT3//8GAFuS0sMZnswctNb3XjzLEJsnH99UI4sy2X+oA6
SPLWmjp1KJNxgJxlUowR6MrJ9Qw1hIev33HuCxYnF4wAKCKX1KDqzPQm71i1w/Xa/f7e0xeHlpV0
devYWMmeYsOtaBtvg1aG/Pu9py+OrRkVgRlsTIy+gxs2K/UNs8QlFNaZwV8q9fkSUij+iZBlSi+J
A1OnO2IP+aoyU3GhyHzuFYtymczGBAIVDX5/M0cwTottWPEOzYUL40wxbqnWx5CbVqAO4QNmB2kW
oqfQNcEVdEBYCMPHd+gEJqHr9hdOrXMfczpBPmwFqKZBASJDwzsBk7/UgPjXD17bbL6e6jPn0FKh
r3LBR5SlLA6gGUdedd9wZA5JaEZ54QXnfv5iJ1vF2Ey+kyt0d5qIgrgF5c9Yl+9f//wzu2wpdzY3
BkpXXTAeMlO0MQs8+ZRYHDPy9ePPjc5iE0OQqCiGHKUrTp6b6W+A/GMYnkVySVvw3OAstjHLeQ2N
AoXaZENfp57cgdZ/6w/W91qPfCld2GBs0t4Kkr2N0b+Z+3FeWWS45LJ2ZnSWRBRLM5+7LlqPlbRQ
OFJPmXT3I8SgyTC/fWsClvQT5VNdu6BA7Ml87Mmr27Ybnf9hOVt//fwzEdSS6uG6DJCuIA32M5VV
OJr8Zob1zQCzCqfNVqJsHr9+z5l1uvRRVZWBiiqHXsw8eahF1cy5I4OTbb9++plltARBdhkdIHo1
Yo9xExc9ifLmD80vYTPOjdFiB/dJVjg879HRRGmVDL8LDXe4n5V4LTx6YZ993sbhSy+PIWVeHlg4
42p4a0akhkyaAi32SFgfdDGkzcw1fAWRZPdwIYjdEtoa3xq5JcSoaKGjw1LoatWZbWKk9JBAc+Tv
yrrktHJmapbQonSatVHO6O/T3AHhNzjSJNsRXqy+9/sXc2OBL9rZHhpDgyTHqdQQR8p28Oq7//rx
/1AE/59c2sv95ypY9uQnpS5oWNCNn47DbsgDsrFgcgs7vMq/HmTfx2Qa6boLkKUTKF6ASalB+c0g
wZrSkyX4hR9zCj8++zGnBfrhJnR8KPDVnT+BrG3dQWzkUJQkecWScaEDWY1h4KEi7rVOt1Jl4cR5
atiFDfb5lW8vt28yJRClhNLPwQRH39AwN8+UBCHQ3nvdv6dVcSFf/PxEtZcbOQVWRKsK+pSdRrYx
ZSj2UVRcUXFqD21W3n09kOfeslg09Wj7KHAZf0/bO01+Q7wqpDkWfvCtQ9te7mbPDwqKCpa/hzMm
lHExToiMKNRIKuvv11/w+XEKXtR/V4Jgyf84O7PmSHElCv8iIhCbxCtQ1F52t8vrC+HeQCBAIBCI
X39PzdNMXZcd0U8T0z1TbFpSmSe/AyhaMeLMnpu7kKoNG4cvZtStT321JQ/oZWzoSKd9JZzlNdAt
/0bMAJ4269kLUvzNO/rS9S5wFsAFP3+aW9/jKtyGj4TTtiUyEL0NRIx5CtUfCaET2EpfXODjFZxc
d5iRDLSTnGu6KyZPxZ4zoXpC+jhzeVpatIqzMJvTz5/lxuu7Nuvxu25wPLAY93X4XC3zXQAswgL8
OHVyZPpnrOAk+fxK/2gbP1gOrnvObCxNYKxhGNuWnFGsmOeYl2aGRHSqUwaCy9oDaR6oZPQC6AZ0
qWDxgPzoQN6aIJnaOBYRLzPgcmCaIKWs7WVcGeGFgLMEzaGfeLgS2oKHBzAkMUTxJfKwxfj8+d3f
GMHXtkCq9dC7rzGCJ60fOiXPmUA97PPf/njPIde2QBPnhlGUKKBmRpq4LvxUc7JFXxD9YjwFl3n2
0au/WkFAjKGUVrWBR9novwLvghVEWcG3qp5AhJGAIKGsGdz5XqmSvpRZki/0Dtn9PKbzMmMuATof
Bpys0RaCqtwII2B0pXYrX/tVQi7mSy64mu+6zvAXsBpZ+RyQ3gxZ27c2YN52CYC1KP1g2odti+Kh
c4Gk9fBdKDXIMmjDAIsJ7J5d0ACRa7Ww9jBdxVa56tU3EBfGFeVS7gKroJELpi1oQYCjK7STrvFf
hI+uVYDNaA/BBlVKgI18f2iQuvNUVKAACVhkj+4uBxzCJQoZaHpu/03U5mcWkOmtyez5l6QEHLYi
s0CPce1xhexzENuegqvw55/4xjS7DivqAqCvBdhfWGVOO7s17WYYwM4DrPQEnSQYZ4t1BI3KW39+
uVsjyv3vetvUfeEY0Iv3voK7FDKNEkxlII6/eJpbk+EyzP61sV/Q2Kirtv3eA7oLGXKPm0NX1NVf
pWKId7Wkey4GGS2mYEeq/NSE4rmADcFf3vrV2g2MX1/pInfgiNoNqXIDUMGM4V80xv0jDv9gov2f
NxMtoM+aWLt3sgNKVYAjCbS6V7HEqsU9GisKMtTUQR5W7iEOM2jagYRrwBAt0Z3fTCnAQwkEBCCf
wk3O71Ym9E65Va2rZboDUigK/lKbSK59nbgvkes2E91ZDVCMJgBotRNfRCw3xp97FflJFXJwuVyz
HwBI40THKgC9ovviG97Yf699nIbMK0uUn+kOOCd+nNtmiksbhMKm9gFL8Zv2ix3r1lNc/vxfw7yA
Uhdij57u6Pww0COYuLn1dyHXdfen1QAHtuQKO/yCovv0o4ALKhAcMTQBf3nzV0sA4JMjs2Ybk6hj
YKiJpzKz1kZXf5XwRb3lv+9mGIJeUr8Bzdnt0w5wsVnwX3+1eF13Edm1E4RSBVCDZvejOIXeC29e
Pv/pj8+tWMr/e9cCpakeWVgcHz07AQRjJSEf8N2NWzVp6YYrg+FqyPfPL3Zj+Fz3D1Va+15TZ8j5
2ujhR/+05sC5zr8//3VA7XHTH6w1152gWIKNT1iv94Ab9XgKDkneYjcmybLZ+t2D6/wAwpEKgCN1
8gZwthmKnYX0W6Er+RZ6S7HH4XNBVnRd++JtqUPnqKjlgqvogOSXAcS5581FGQmcN51BgPc5ge+o
HOYoAHlURnnntqegteZDm9n5ekJz+mtoj07iQ71yrgKep0Go8pR3jkzLqcpXDIR9YEE7UGrB2QRu
vZc27sXP6hg4sPmcWZb8gdH2uggk7uBYjs2+Z5lXR1pPy5+uCflh7rl9yuCUEXsMKgoz2uIwep5M
VY7uRzRiVhucJNt15ebktW9dUAjBMgZT1yo3wVDKDaKHn6SGxwYdKmftOosCkdn5VS3wgxNEtRHo
h9V2bKy3kXrzN93SOYXGhTygdPec6Q78Tatq/rSA2sVgi7Urtw/nOyiC8O+1Wep9ZtosCka8RJUj
hjaFsd5dAVzCCN8+AEtb0M4u9vFLkNkrhxYGxE3IYMbBZjEUX9PDKJw3AVzm1jhUHT1IJDYotdeA
dY7NtoexRyzMgMiN2yY2S2BiIutfhS/AESQj6oqaQiCULxU0CJdCj71AmDW1Xr1qfKfZiY62LXBd
CpX9UCOhEteLCe8K0wpo8RQ4T1KVYVqXrhuRyWsAd5282JvFu1cFQ+L6ygM8fxKeE/ugD0YCTZaQ
/3fmGS4CMIfSrr8F+xsOY9LpUmuYXCuCHUCdLjYWaA/2c6BDIjq7q6yBA0beZXdazCSd+hH4UCnq
E7wVXgY6mS2IXM0TOOckbadKfe9Q11zLDlKpCIeB+UcFkbUC7BpaGOZ54woxXgUov1jeSsiVXAF0
sn+BR+PTQAvGJ+auAopYljPDEHb280rDsSD1PLuOOuYr4BKtmd7n3ViebKkluKO+p0AKlyHeROH/
kJ6CuSJAVjVqkr5+RfXWTduSInhsFdm0Zf8iZhruBtlm995EoPtb3GK6M8ByJ/lFShHOA0aJFuow
lYSn8E8PYmZnKmZjxR41By9SZzjuQxRp+uo0LSXqRawWr1POpm3lT9Bw9KOjYE4xgzfZcob2YvUe
+N0ryE1NXNZtFjeDCHeoqfQrmACSNQyoJxZbmfJWraMKRBujh+AEVgjkPGD8NNArzvQ753YLD4bJ
EVNCFv297Pw+DfK6h2QoqxNJH+RIrHXYZ1BOmbYW31je0hQKFondhZ9raaM6NwBaWq2aEJsbhmwJ
LlkOvH3R0/uqnZ4XJ1iChBUqv4Oox090cTG+AlHMhh6qz1z/4IVdkSjl1QVMB6Dv+rtD1nU73zA6
vXdxtd51dHSiNlcn4TqPyNh8ZTN2K8S/inmWohl1U/bIBVkBScqZvZSWCYHe4jsHlGa4HW0q+yvo
zeVHP1r7L6HRv0IT3S+j7UD+t8tRCm31G8CPSRM+6E7h2/5dKYhcNylOHoWrAVhZewb3jAr6roY5
YN41zt+dUq67FA0MwEaPWz74xfB9a/wpvHOcQd+VPpn/Lkz5vzbF2QRdvkzlvqgk/Tlk+QI+9WCG
vwuynKt4gtuEdTOcTfadVzmrrPa8dOCUI2Xj/uUlrpsPxyaQYMNTH/AkGnW0h6bhB/iDf/cA/4iU
/jWOQr9ls6h9byeQ+iuyV16MaNh7/jxEuRGgXHccLrITk8MqlHWpCsDswwePuAUvaw0jlT+fX+PG
RLjuOHSb/IKdRO7E8ZdpDwkr2ylTzZEByDxS0DFiH27tL5qIbj3Q5c///bbCwfZGHsDtAYCshswz
UurqJ5Sh5797GO+/v4/oYMgshTSN1+YQ7NpMgD+flw+o+C67Wk7VBphps/n8YjfUNcS+CuHZRZsq
EBrtCCoBMbUs5+SjNydxTV0lS0nfu9HrD37vD0mTB1msKtTJawjE/8HXrdvMyTYVNO4g4s/2F+Px
Y6IFtKVXxxYVuIUAD5vvfcqyNRsdB6ESsyOLQcbbc8Jh3Csm/hguPfjartJrDKgw0X0/fRG231jH
/6HM/esjmzlcvD5EjXcJ38PhwVEMDkcO0l8IAUT+rVFe9PkHuHWhqzSHkwtgHmZs1E7GwBBGzRFk
PvvdTDIZlnwNWOtjPajsi6vdGrtXS1WL7SmbXVQ0O8uGm4aPLdwKc0iHC9KtPn+gyzD9YFO6bqVE
BhE4EFaGIMkTSMHFls38i49y48h/3Ujp1nNZoFksRFlu+G4s5+hZQMjQ5rkkxRcilBsryXU3JV53
m8ObFKuV78CNupUPWTuTGPMdjkz2BLrmXy661z2V5VyX0zK7GSyv3YOTk42rGJwdli8Uprc+w9Uq
hbMJ50HvsV24FKvc6b8F/V9Wiq67KJFPV12oSbhjC8qJqMDDWDEO7FNefpFAu3XvV9PfC3M5dwxr
kpTeKjT8F1UN+WIG3BpDV/ON64Z03eW9oFMhtlG8NtK854U5DQ3Ad59PgRuz7Lq/sVaXKod06U53
l14YyQXEFfWzsuUX+sCPMxj2dTcj8kRwLus527FiOXdTJZN2kqex4GiU1qdc8yk2jXmonOrn50/0
MV0ztMPL8vWv9XB0/I6oBVecgXhPYVOQ1oKv29x/Ab9dodSpz0qMx5JNd/6E5EI13xcZeik+v/zH
L9S+bmoMRtiSdbBw2Mkh8NHjLMNUlC7OCmT+6pt9PPHRd/TfBwyHAMOuUe2ekObgzux7vbA3Cw0d
cFl6qwl6Pz5/lI/Hnx1ezUvlwgFPaGgkF4WE7zQPZ1r5KIZ1exy0vlJm3HqYy8T619diFjW2aUO5
D6HGjCzP9L+QjKUJVNP8iYM/fwx8Xrx8/kQfz1Z6XdZlc469ukOrJhzg1y6Z7zNg7D7/6Y+/O732
65QjW0oJz1LYv1kHfgHKglaJVEPhrj+/wK17v9oPoV7UsrFQxEXz9HEMnB9lNX+xiN249+vybTcW
jbd0VrVn2vExHZWVBJ7/p1oy64tjza0rXM1JXamQzEhn7LLs2fY1fEpkgpPgFwP14zFErwu1EFh1
1QAPi50j25/ofwEl86EGTCwgNfI+VH3xBW49xNW8K5D4Ao8blwEQbb2ECHNbuVFm+mIbvPUUl8v+
aya0mhG7ZFjmfTiOhDv490ZT8+iFb8L7uxkN7dx/L2FN0h88+BrCq5OkGVVFmtkqDZR6DrPKX30+
UD9eNqh3tSW2I6yDM4pvbYAKZ/wIb8s1g9qEF189xq0P4fz3MYStZ69H7nSnsx+GSPQJLehA/WLD
ujHProt5NVHoLtKYZ9QZ+sgayYt2h9+fvxpymaz/H3HSa6xnhkqQgO0nAwxRbEB+RnptsODxpdEb
bbo1ZGox7AH2OfxLIjhUfDGybjzSdZGvXAZZNWHj7R0HVdXLZ4Ek7SsJ6K3+oOu6HHKb1VKi7W3v
jIqvoftAFjjwzFkgPbkqYEkSo8FZpVXHmgMTPkml8KyUQAMTdWFRr8N6IQCoMhjD9R1awuCZhLxv
7mi0rjX539VR0S//3zHjsNnKCHW8fd/NbjwNdfuclYT9+vzD3nrDV0uDyTo/k7INd8igxnnF0O5r
f7G43ZhO11DAUiE+s1HO2I9O9d4H5b6BhChCrRzuE83T57d/Y0JdV/fssgCgZsBZqzVvg3lyazQa
ew+f//bHp0Z6jXUNLXvJchsSYW/80YNbj394g4ZwT6WjD5uvLx7h1he4WhOqFn4MPuK4HQ/HFzgB
7eXsfLEi3PoCV3G4W6GFN5+9EHqOHs3ztpHxXMK/1K/dHM2LUvxdLESvq315acMHZJLePrM1/O7E
N8XMsQ1BBTfT1iwi/fyL3Hie6zofQbkfWA+cWZwRRAzFiywSYe2jAKN/Z3BY+/wqNz7IdbUPnbfw
0uzxMCTwUjHXa7IEX3yQWz99NZfbvifVdBFmwSEyiFoPPp522H3FQPr4xEKvs8it7bh94xqyzxgH
GNJGYaODVVRXrKoWXcvGtlFgMhnasEP3i3flwhf7453hOrfcLNp35SKX/UTQxidgsfzUQU+2RQGs
WmtdmlVVVmIPS4z8deBQU8JLsH4FKiZcZXCs6uFfoKfU8qR/bhaut269WFjnl3F+C8EwBeG/6u9G
P4B9MyzZyJ2PJNhhmcYqzq3M2lNaG1hy9uGGzn6dahs2Wm6hxzUwsXxdW7RL4EoO1fRSs3MQtnla
sl4eMt+GVy0qTSvPKbAqEcFA9QVCz1C7LeBfN8onMtcZictcVUd0BvcJ7H4ErFGMuZdmUH0sg3BA
j67nkV3h9RC8DqbYABQAxgLo/svJM0yfMrfRwL7n5MmMrN1qwcn3EWR+FndTfvF/rwVsyusq23SC
0Pu6GGBlUolyZeDr8IKOf7l2agp+kldOydIq9FfPBEiBDFK8ObZsuFutuJLtCjQMHpVuXcVeVoAq
FMD/GCFBDaBiIbcDowBPhI55zBqqHwu86nWVDfw7VMltFc1e6STSc0Gd8iAMqyeaiKZ96Aj/LdBH
u27s/omUDj8JX+ydvhexHSg3mg2at4WlJKpnrE0y1cQ8K7ZtDuZPYcFPUuttM3L56DmtWRUSRr6u
57qxwHkDLjjVktLO+mHByXMFh/tuNfrtGWaLeRTCk3EJ6SrAeSGyZDukRTX9Ro/5n160y4MdymqD
Sy5A79p2NNqsWrPSOcLP8N3PBItHqR+che3b2Xu0wwr1ehMcegf7jwhgB6tLeVTchRJBrClT32Zk
zAFuzAesJ6yMqlq8wYjJi7Me0vrchksiGujpugrVSV+ERtjY1IYSXiRkrthh0KodUSOWzrOBY8RO
G5i3A0US98bWKWCdTezgFBFRXtEzaQ2sNaF3n8uLlTCVMm1Qg09QZxf7ToIoVGa2dXlPIzhmAs45
OgQ3HSj9uKDu0CSTLCAFg+PuqJLZgsliwqEnWtl+o1Nm2mI3zRlBBSmAWzYc4lYews5VD7fWi40d
UspFj2p51sEuHr6QKODLegc/sH7rYl1fzR4gHyX4wE8Enm4mGoxjrZXqEeLAi22TZRzGUD08PaOh
7dR3UKxYUtd1uPcbgfpo74hjxbi+Z034ort2iK1K9qDa9Inh7iMpkfWGqvpMumplkWrXFuRxntGY
DwDFH9Q57bPbEXAEbJYl2g3+mLbZwWjljcEJPuqLgEaBZuKY83kH0UGKk+rvlkLg7yzNmYR0jFkp
1iNsUTaeCy3IAI/3soNdmmxevb45Ku0mpsjWouhOYKjsizrYBVDteGX+vXDDd8iyHwY7vK8KA2Pe
yWxk4dUpfJ6XlXYNPNtVcbLyEV5cbQo5xbtdz6u5UQ+E0sPi5C8TnC3hc5i4F21k0TSw1YMYHu1L
hyEjG1i0Hjwu9giftyMq972E+y4cCpPer54hX0Da24EaJC9FbBXWd5ieHWfjbOHZ9J2AJEKH4And
2OkIkztRk2/wYkkbWv6ZtPWNu/PG4u6dR60HOKLMcAnOjlrRe2vJ0ozk9yPhFZydC7AJSHGsARio
RANPwBYmf/mmrYEfWAx8nbHeoDqVDRsayP0ss19lA94BqR75wE7VIu4xvlfLhP+ldUCl4GegRTQY
BgHWcR+YFwDm1vi1tNbdCdqKXz5V8EOnDvrmitTYVRDBqrOIKUW6vSygl2SDyeFhGF46JX7AhfBg
efOxbfqdy5WI8eohMHbODsuPiCc5zvj0HtiCBHaoz8i5NFFT9XDksx5r33ohUh5nhlWxctMCHtqZ
bE4occIUdmC/a8c8lDM5QyDoogkR45YObCXb/j4P6TOMU1Js/IfWn+yVgpzFQno9do0lYOPppwWD
KRYM05ml9k0O6a5uvrOarkvQHiPLgkOkxbaoj50Gm987i3z2wwXANXv6CdujJtZBd4KH7L6wzXNb
wzFeyvleTOqelCGAVe8Fw57Rdex+akhaOHKjS3FYGh+2r/khAPonR+0Au4RdRSwPHmuvO/qCPSJH
eWRIb8FHC0UjdBxHpvKeQwdWvhAD/0JIu5+ocwIpBea/zIdIafwzz8E5x8rBa1ixgqf0GnrygJQi
ZDTedNd67LtwLlTR5mFqoJEulb+GjHLPyXhXubAqtMh92LEUXnzAumUvqhkOS13dIcKE1ZDdvEBi
DMDNch9MzdFdmm2HHRiih2bVQTdk484g32jASunvMkdv5tzeF5AWhr55RnIChqecwQotc7CD8p8j
qNykaU51psXBAesjnlqUi4jx6cl36bAL/KJLvQJt1sqFI2uQg5oz9uIBqMmngSNNA3TuCR7TGqsX
3FE5LuaJZx2C49XxcEicSn3zMX2MqppV80OCRPyNcdB0aVU6G+hAnFQ1friZKT3VAbhCOGDniRHl
E1Qb4wF4JLMx1VSvy39cCANTYhegMgZ5B8bkXjBGgCEe5cIffIMCqdvYv+FpzRI7B5hprLmIfOrc
2e7wICFaIOhnRVt9c+5FaSI19TvUR45zWCaDX8K1cHjWgdxlXuVFi/TtCDhQHrvUX/dD38Skx4u2
4E5bwIjZ0vMCMdbwBJnaLpzgxlXnZ7i1PgMcdR7NtDd0gMF9lQ4Nx95Wv0LLWeKS9Yupu/uFWgcf
Kqs1PLKP7UKR+h7gx12GHMcrUh79vFuVaKCP3GBczx76qhZAoSrbbOAhswl99pt2Plz2hJO6jldF
paz22reLPceViVy2HeUn+LIDWxRMa6e07ThETrAA4itiutjCvXMPq268TN/97jV01VvWbwR76A80
3aOs+EuYL+fcday70fYphpcZItAC7j1ab3K3O4QdVtwO3CzNSnBnOrVAJsOnHeIubOzlYzWZ+36h
u1rU22nmj4ozyPZycgowGHIIpDhs6DFJu7d26R+p0euFiI3uLCh/ZIKYBXEgCuIrBi/jHaHdxu3U
upDTHnnajciDo5tDF+aH/W5ypr1DwnM1anQUQcJU2oVYIdWEHi3NaQT3vhSKqX1ri8e+7HZlMxgY
u8rsTUzW9KtnqnmVfZ6Oo6kh1dcqcULrVJXhuvGDNKvzfdZNz3MLz+OpqzLYSWJy9k24xFVANzQf
+blQdr2FJR4cWMIpS4lsXMgvGVaMsPRPMxhXETxoIMizJVrDHEVRAgYyzEX9plLkwZp9AnPiwItA
83Huc7QK3BNZLnHmeGikKDHm9RzohCt7jkUBi+hs6qxoWpyfxGbjZobVeyTczl75I2Rfyzg9ZXZH
waNSrw70EPzi3jsGvUgu5eZk5tYQO2hni0WZNQnpB0Qw1oU5Vi7YQqU42V62sS8dBkWLSrFQAbhh
vJcw9wu3edu+Lu7Ur1jRv2c5+21rZ8YrM/WKNdYCGwwH1o7ZhMXfhi8u7aArpPO3vsBSB57vs+9W
T6OLIaMxmcK85NHoFveDjcaguoaTKIgO9CDtBSNLBq9gNJ0bo4F5G/swKkRw7xLu7rOcuC847sA9
mMhqTTQSomY0sPVsHou2RMrPQzqLdPnrKNWqknpbChUDarYidNktIyhIhG1gjH4I63AFBtW6KbMC
tB5x0ewlyHpGdEReasJcQ40hqpETBd4ucUG305aHNoT6z0SWZjW0487Xch0Y8+RPyzp0pmc/gJKT
Weax1MEhHN10bIOTFZLjCOQSlv51WJAjZfyR1pkPgSvfM3ScRL2PpzGiXTtNB3TUiEWO1b6JukKA
zBXYz0NWQB94CWCqQWwI1AURXFxtIPX8FVAsd9OCzoIK3wfNTgIQlkk/84z+CF3x7kyQq2STWY2T
JK/tEoAW1vEymaYySOelpwkJ4PGUVdr7PavCAhfPy7eys4aNyQgcktU8bI0F/71eMbWHSzL2Xr+r
mns4zA6/Z9tDA5HBN0pZbQepx+z8kQfKnyFMHnEylGO/sdjQocxd93tdWXWCfsoBJ7AQbpk2ajoI
4R3kOfHQEmtgPDFvirrJlGvEzf4DetXbk+OG4xr+Z2JDa8tsLDvHIqvLNulgIrtZusGswfcNOpS5
2yABJ6s/L6PIt7XP2AOY9PVDPlRzPADQkAhrtBKmRJvAA9x+9BeveMi8Sa2CrGlfsm6h+2AS/gJv
5cl5o2TK4mJwTLr4A0SCFtFjVOvB2ZZD1p+pzYYDXJjsI6WwDZFNLzG/hjaW/qiP3JmHRA/ddHRH
WFwj0nPPHcL7EyIdmYKQsrzidBXcYddBtkV32j4SSCd38G7tYuWM8PJRsNTFcVptBihRD4hnm8Tv
pzGCPT1DJcNzLsno0F8NiAO3uqLhw4j3BSPbeTeCS7hFGb1/MN5YOzHVMDuBrfQwHDok9u+4aMmm
bMr2MLChwRmJDSQlGET3CCtyUKThOxITpyi2YE8M92BAu9uCwDo24rAnPlsF5j3HaWmPsxkOeFLR
o7HhoRbnsOxU0OjmOFnpzF3xgNe7UvtZMntVta6BVYkrR047MQUigcg5i/ssRAZCUbEOLCdImbTY
ZsEZKfUmo1Dw4z2ckzt9Dr3m3W/HKWITtx5UXTexNffhvabUHBBRL0nXBkGkdOkmPpu974by4hF5
bRGh43BYY93OIte0epUzNC1RJ5hWHe2WiMLmHSy+mn3XvTM+5O3gIH4qbLxy3exhc8t/iNG1YiOk
XJMaZqxJS+CPepl1wX1oQ34dlfmEoITmEj9XwF8eXrUcuB8nAJ8Kr2H2NRJrBSQsYEwOkwV0Guql
AGCQh0nAnhWhW+1hDowICwrZvlwok0eQyhK1GAfTN7uDwPxupvmPzrOeeA7GYOhUb0WNfpughROq
jRK6gOM1/MzXjiZohZ4hgaabqQmceB6UxqZZN3eWmmCzO5NLBsObEr/EYIMz6qYBGpBgWEUWukSo
NXTroBnJtpX90RbuyuooEGt9z/a5JXyEKu70HvQcr8kwJPNbmMo3FqDaTr4siaNK7Ii2RMtWP8Zw
Uz63PHxf6r6PUUPMV+CYDMiL9PAVntB1j5zKjH2yfAnhUx+ZfNqNzLzDFeghM2hnUFObFBQpl7lf
7sNmnjawwfmJukIRtf0cpEDWQfYnxKmw5zfu4DSHo2GcqRrzZITAvNQ5FtMGECLDrNdamwkdeyC2
capPjp0PCc+AVM7zjV0TknA4TUTw1b3LvSIZONsOWGWVoGeEd/tMuUmO6CFGzPaI9rqLi6V7SZdm
bwp9rU1bp76AMbOenvvROttj9WrUgpOS9JF4463SG/i1vQR5m6gu2HcwRF/Ap44auJoFwTJEqFGU
0TIshzFwX1xh3itqNt3C93NXfQvo9E0YnNaldQnGu+zZ630RBTO797N+iZg96vMIvNBdj3NJHosG
NiYQjjYrl3UeEj/N0crZMWzRNSDgC31C7eMXTiHWjyFTU9KAtnqAofESh65p0ik09jfsf93O8ie9
bXVA76Roxw1vC0xtPGtkNU4IJ+xMfwvARkyw7P/UZF6P1rQtPIQn2myWuYhVa6Plt/49Nfa3wA7W
wGpWUTMCNLgE5bG34LMkeXiWqniGc/QJuYidWfrN7HaQQOqxXvk2+T3ZYu3NPDWyukdf2bKy4dUE
JGN+Il5Rg36qjo2HoagJMJEDrRMX4uvY1sjVin4II1b5WZSNSNG6TUvWJFf4IGQ4KEQiK91gh15K
HJxJJ4K06ys75h2bEuSDAIrnCGGcxSILjK5l+2igkT1SqBvRm9s9KQqB9MzoEe7rbznHfEebRRdp
q2m/TZNPY6/iyKOP6HtTUtngxUxvMJ7iUQsoOXJPq9ou0ScrzyqQ7zLL3+sg/GHPyBy2PUEySson
2K3/9HSRHYfJAWjR9za+riG2lyxtW++b1VgPIfFGuA3Wdy56UZcQ7WMqmFAs9jt8BrQd91ghCqH4
SnZAQRjvZQQYGbTfCUxKbdxfJUM5wYHFMvKCHPBe2XkMSM8Ka7vfuRRKD29Q6F/x2oOFo9xOz/4Q
Y/Y1T+AbooCW19kejRxIVIp5eG64q5MMgQ3yL4N1bMe6OmH7azY0I/aKjbwakUbR1ohVi5XoHA0s
4Fan0QYuN6sQyJQMlFW0uWBajA7EOr3jPRH4jS+rGkdwpKpY0UIdsvhniK8zBpMmJzv5KDp6cZh7
5mdZi/G1hkPIn9Hyy3cb0MYeKFG4fXXwNDuj96HZBBo9wg36K+5UJ7p1CFjv2edDC2AZFUfAMa2E
0iDbuLrDeNX9YAOwiiMrjYbOXs6LkbCKcbTDV4SDDBsXBWTa6WxXVoKg3XucHR9JTO6bP/00icSD
u9NLNXbiwdXoqIoRSjp3aJ8rSJRzqzq01tg9It5AzkE6GcZHYdfvttsS2L87dfVz4SM4mci8b925
75ANcbu7gJb9xgY94HeD437cw+8ZbQHUzrfOZPVr0rP5rWixQqEzx101HnUfRGmprdW7bIg6cGN1
orMcnUm171N7AzfMsUy4b/nmpKysXGUAxoA8K8r+wQq6zYgg7Alplw6eaKqr13DELc+NwxScmBnO
d9CZ6jppexEk2A29FM9oJwHprYNXKGeKLR5WfWwj/sItQdvzRFFKSEnTB6fCkt0QDUvhACUr0bE0
9//j7LyW5MbRNn1DywgC9Kck02d5I5VOGJJKoregAXn1++Qezer/1R0xZ90dM5mVmQTw4bXlepgN
mfxSpdd/r4cuA+JmDsKYlbGqKrkemExTIE1SjyMSgItL3Q7AVopyd7I6x5VTxe7xb1kVxeByCOo1
rE1rO0+501/KVjjHRSRJ5Kle3PnTUF47jqgfLW7xi8xa+0HpQu96p2nuKMXbjoahZn7a0T8M1TjF
TTfRKFGSNVBy1O2gkOdHZGtuZOetuJiE4EVl5voHqVRwZy/G+n0RA9ebsmjqPPRXY9gbdd4+9X4g
d/bizW40JX6JV3zghF1L+tx71cjHvq+TOGO7C6ueuPfQTdzxVE7e8AkB0p3WaTCIgAeIzxoGzqVu
tjdmfB+JQm48r33GFB8QSxJPY+3HfWakh6TJzPO4Tc2hpwLplYc3+KqUmT0jVyLvV/EXkPKrUy9M
TV9UdA0SpQWebHxNncH7Om+WjnO7I3C4U7JhH5XLtDOgWh+7pNCfsl9yvsCse8arhHmEEy7KVM50
l6vtVNJ7dV+JoaEfaAn8r17nWfstX9ezSHtq91Qz/Ow6Mz+227wdvKReDmZHRGsDorBfWiy+FffY
H6a3NnZUDa1/SsSQHZ0lna9ZJuxjTtVVZOYmQyMX50NmaX3VHmmuoe/n8k2Y0/Id90TzPWGA4Z8G
J40KV80vE292wBfu7ckSB86tKsf/Yt8yHZRP+LE0GwpiumD7UuVZeTb6bnsttdmLcBrUiHKh9IRO
ToqR7Lm14LditBx5w8nRCWCeQhRv1dp1M1HPOJ8WJelQh3aYwyULuvpYyc5sQzsw5Fdy5BZ/vzi2
cRkGW+9Kp1b0rS8q/VyMIv8wEz089KIcX9d+pH2CmJgfsk77vd8SZe2ostqrkThW0y38eJzFbUIM
vG/VSnFlqHBx5TsUqZbz4Lv5PL5IAMvsIxuMHG3G2IDj6np+Cfq8A0W6QSBVCT6ng4r8aT0YkQu2
uSuKzN/pzpiyuA0acUqkGHlC+dyAUkgnL3Z1mwQhokI4KOMt8IWOJpM8EIWAlQDypel58qqAa1Nh
PSQdGwTurs6mFHzRG+dD5U0WLsBc/2DXW+9Ije73czD98IWL9XCwhh1f2BIaGbGKsVN6yidl0sqt
mP8SklZcPk6zqr8W1mLfm9Vo3PJQrdu6kg9GUjGSjAqVZ12TRDNvTu3eOjvgHA0jfVZlitJkHCRh
xc2r5uw9Oon81OlKsmL9te97MOsZfC/oiMcfKnEox/ZRKyig2To63nxNrQ3gOs+ZDZePWRuHsmak
SjC71RYB3r71uul2Bk8o7w3C2O7KLtsOJagJtpvmyehxtpWz9xVebady42LyKcIN30ZMEHUTBVX7
DdPgL9tmYJ6TrETqFGzxOiW/J+LoAIC8vd90ZJSnZExv9liEtUtQ7wqnz8UeEWqN+iduTFp78XQe
eXVFtkR2NYf+IitiUyxnG3YEGT8mOvPZBmYdZ0KKnZ0TJOy128+Z8LgZkjkq1+Vl7didUsN4Kty+
4JeT33zlXQT4Ldc6gpgnbX5W7sxdIAPTqrfgW8qdj6tGwuaZG2nE7Y4jozWSaE3FFwzNlNXNdhlZ
WcYY3L/Pvn3eMsOKUnigmNX4A/6tCtMAcqP2jzOZ42HvcxakXZOH20YyPRIG7urmkoVmO/zUHKEh
Kk8jHNhWgL2oJBixIIZOmczH1ZjeAq/NDqaNuMhd7VOdls9+M97Zqbyz+vTHMJZNKATDIbd84vqn
i23PVA24mxr2VWqKIz9w+rixlh+ttHBOQk3r0R16OIyVUam3mieVZhRZMeXsZEYaApZZFdrCfswL
L1aiMqN00EMsa3m1a3CtxMbZ0OS8gu0GP00tvEhzp4w3U+4nrCOhvZnn7Mb7cp7u1Bq0EQS0C1tJ
OBb21CZ06uaTmzmX+XmjzqFZVogOgPAVECwcgzlWpkMUred+tpl8SEZ/uri6CF7TRCU7ot6bsLTH
d6/XUCKoCYoq/7kGhrvHr9CdWpWLsDCnGhK97U/VahRRZ8CnNnXrP5D6P52QVZ+33gtmrIr9L/6v
ZRh0Nvo2buMhH4jYdv3/6hqmYi/KIY8NFiI1IMLbY+sxoi7D1muR+r3jSD9X1Mwc1818mfzS2xXU
Qdwp3wKJdcqHdHLfmrUYj2arrVPT6C9Jb7DTdtkUQ344cS6djiMfBDaXRDlIaqtjwjPHKGfv3Qnd
vcoyN8EFEBz7eSN2WS5V3GRts1Oyb+LKqnzuyMOdJ+dgX3KLDTVW1CeOrNjO6yAqW9c4tTKbdzCX
sBydT+C201yLjawYjo48lJNMIr9N1KkejOoyWu0UZgIlQmFv3tHNim9dNiCQtN1DZ7XNW9952dGt
UwlBmjox7QGSiIhG8svpIFqy7pDYyRIRHfHRp2tHZs22hltA77dYSVOfhglgqHO4MOTVT9ossdwK
9eRntByykpqXYIMKdNXwg5/ICAn1wBfvmh/aJu1uHj0raq32p5sIO+4LQ4dKVc+ynN7WsbWJZ7V7
LOFeG7udhr3PJhlVyQR6rtHApE5JHnfGMnMsvo+N5mvNNPLGTai82Dihf3I1vTpb83Vb7Nud06IM
BNfNY1fAR4/lrrN845g49rgrgg64R8Hww6ZvZHjCBshSBzvtbx9+Z9bXbdiSUyrT8YfhTZw9nl9E
7IbF2UxsLvkmBnYeavJ6fP2F6buNZkndT+s5OKoL9SDapOY0bB/6YssAlm5RFlsGW49m/iBtEsxN
kceW2VIHUTPi1p3wWLrmd+af9m41yukx5zoRKYHWBajpvTZY4LarRrRCC6E823DfNsV6ILCIGOSJ
qpsh2/hfer9J6rYf5pTByJKFxZyQcy9f4af6wTLhePipO9VxPRjnMXbGdoi0CejhcLNk37ntEG7K
9aw158OKzGW3ec2POiFjnifnmwy88ToGxOhWQKF5XdZxYUy/PdnxpLg8WM00cANQp26Y7zIWGqdH
P+4qNhTIKtm8Ny20cm2LLN7G9C2b7btJrm20KRTsjm3/WlxSq23+PMoOXklH3/tVfWkaKq/MhEMf
+OStziiMW7fSCEvH+clX8cOtWNG+z207z+ufHQVMSUozj13+KhrceUNvvHfboEICnmHxtPwMBFkD
Y7dgyKc4vbS7e2eueE9z2huT82SmyaWiUCCqsKnsXa1l7DIPXNq2hmYRLHJbrL9Xa/yd6e3aU/YZ
E40/og3oLAyW/ZiLX1DuI3dzM6DLW7aDfPXTJG1uSRFixyvIh9ZR7n5t8DuQDcUFfmMINwLcbaab
inYvsoKj1VJonNg/Br2GQcGUFnvlJq7MlO0lnyZCJGCpX2kd2K45hvOjGuzs4JlmikPDLmhKydR3
T8r5am7IpHOnGl+oo5/OfcsgxgiVIM4te5JuhnzyqYrs/eqbtib7lzENI30yLQoBQ1AED5Wlishx
Qb4U5lVaC5jpuGePn01AVFY0e3b6jbUx7NelqpOXAgwfZKvIq+Oone3b2CQQDDMRCqdAyL6K62KY
DkFHfyzk6UhOeP2zyBzvskgHPz0W7juvqs2rWyv56Rd98wTOpXa+WyD5Gaz6B5zucpzWVu+G0u93
7riKowDXOckiWcOSwTAGHQv2o90m/MKKWpM2SLyvqdHrI6xkSX1lmx7sdhz33jpuh6XorE89zNs5
H4rsYTPUdACYIKx4zK2PjbPgJ9kI2e9pIIFgGJdupxdDHiftt8fcaOwXCsaIj/RqkLsGRUsY9AiL
E6o6mPCEItlAeVkX++5mQMcl/bEZFguaAxVAGXZ13qOA8PjHxMnzfXWD1vhMxt4L8vpu8tNhJaqx
zYuw7fz0fjACYju8XO2FUvKjb7pkjlMVWFEw9MuBG9f2DEtMrsZtswRT6x3iPIxhmJ5MmCdSkWeb
THrV1hRIrkjj6mGy1tAUnc9DkDeMPNWanmGxjG9e2/QkmTrGeoeaRVAPEmQvGGf6sFT2b3TV42+e
0jUEPdYxLTWULvU2HTu5BMetljZqbinDduHeRhGKtS2/nr66dZJFlaWW/QjI9hqUabP3CgvNXpYX
d0ShlC+aQfuOAEZCbvRoH4tB5VHteM2hWnzjutZzcUCAEERm1sYWB6ZFAkUWdw79LCsqrwewJwOy
23Ht47y08t3tXThIgstM+w5BQXBDzDX6Ywcoo77BOKQgssJyEE6VnObAA2RQW7VzCj0fUotBSQBS
UAZF1Go4lpl3SpMlONm16n4ag612a0G+i1uZ/bv05u5plJk8tXYwvdt60Y+lB4TuzQIxcjIAZZZA
aSS0dPbByWoiWcY527ldT4PV0iIYWiZ3Ppkc7FHSW8XntJbqMlumuJZCqNfaX7JY84zuirWVx1Y3
Q6ymWdD7NB7V3Hbx4hY1GSRII42qIcwDQPGFKREhYucNIxXEOUjymnoUHKnmvis5YMLes7LfSV1n
xw1xkw5TD5miY5l8qryWj9SKS3CHNN0HojCu/po4IInGWLy6jjud5ywfDmjr1UnP4xLlKRKj3OqX
e3dr3YO1JvKQT6PzImtKV+e1HHbuLYxuSLvhG9WHgmMhqO+dNZM7LijVfgIIDn1rLjh5yLpoEAmF
vTCSWASw5YvfV0c6ANq9jY7ie85OeSdXbtks9fTSAGTsbd7zEWGXYhv2l7BdOOamVg5dLMaApA0v
n4kbIVVkGjL9bZQppUZ6oc8IFDfOfJuQ78EAbkqdeYjL1J6dkBXK+LzZJtsa94zvfl/U1ywAxunW
rE6jkcsjSr7ViERKoi3szzDtNP0wWBF0FzV1wQWhDMgWYtVdmz4tnq3RthlkWgLwqBSDTR6rsyrz
NaZYwX7geqPg/UmitXO//AjQVFxKP6HxhQqtKFjGHGLbsbmEwBBt05z9ACFip83WIXvi8lze67ou
gpjuQOrEypE+nMpZTrqYhogvnq91WZoDWBpKnrKcDh771SWwW/s8Zbo7ON7Qfqtr2EYxrMtV2Cgi
Q2/M8ofc46aOk288yTLQb6tKrY76oLq+cxGF/XI12ky4Q3q7vOVBEEmEHBBkGNGqLuH0qKuSPuO2
Ne2pzOhDWYmo1GhQViv2bcT7XRI8GQwiS05wS9KxjwvA7duYq4duH5jlvSLi6NCMxoFqjacimA88
JjG7NjeBfkYlCg0o1UDNFyG6Wp89pH5bWsZWORMNAlldjbuB1EprAVtbJVTwdk7WkrQ+sz+YhXFT
RhO9RA9TOls0Avl1rAvrPhjZqT3TmOIqZ7Tz6vIJRxjTYE6Og1/eKsIeZHKL/6GFrUytOhSGdV92
1WO2mJEw5pcy656SDYqjGx97i5uKM3T3AU2cSJFy++TUKeVz9eTv8yK4r1c5XDw2sd1CVeepgiuO
EiOj6Kw6YGa+K3tnIfTUuVpWdiftWoStmXyZl3FvWv4Q6wUQC+KQWjHnDv1uekrsar5sUIEBojd4
W+voMvei84w6u33zHYQ4hBKJM2nr6d4sZ8F2EpTcH4ng6XTrPbuj8E5tuxVPWtfW2+gkZhD789p/
dkBVlx7ZUL63JsrAuRt2BEFkBuJfvp/Sf/Sa3tkhVBSkZEGYdWM6RSOa5WhwfW/flfB61E4OZ+pi
q0izeGJtNVyxnRE3LwI972B5XrUfu9Q+1/ZonaT0vKgmW/NQqGCJUwdW0qxKzsYaJUsmICSr/mbc
8l1fH+fEJVN1mex90evuSg37EFtcZq5rXy+cuaUFJFuUr3Jcv3X00aCDQD2HXt19S6ype/Edqe/7
DR3C0OI9IhNInOfZXc+qzlBRAnzvhGDwnokN+YChnk6p700HaXjVD1j1W9fxDVVRBU4lDCrWSaBw
Az+0170CPnuwfcWH4U6Io9O33+yi83c992sBM7pOhy2vXOYje4N5pdswWnM5H8D3GDldLbej6OcW
WSV3pBB2YZifKpK5PoO1F09FLgYYZbe+5pNEfOLO5fcqJ9iobuV0CYK6wgnmjW0s27S2wrwYPUY+
36i8sB6UHbtDylr0ms246820pVwusHdrI2qYmfTOh2kAvnHWs5tBR+ei/i2TgDaSslbfJ0CsfbLV
71JAbUORPgZ++dx5CuKDzLPtzioc9orG7Yb9gOCZzX/akLbP7dnIoZJCva36GdSrPKxEQL0l/Uo5
LAf6bkH4Hy8Jm23VQMipQPsPHHY3O6a027sm51agZInZtA/ANeZ1ivKsBm7ktiXjrB2N+8ZSwy+f
MxsN0JQc7K6il8xWFGdNSGyoqEzy+6Hymz1i4zZc/DH5NtJZjV/VPYDjBznGyWJ5Q6dZfEq5lcRp
UQa6bfC/pTWl56zxfg+ZeuZvK4653XzLg7YG862C68qT8tBTUcjXYCFziQ2+/5/55K3vAE+PRGIu
tJgS0TqrqT1ug9Gf/a2sTyZthdGW+SmjH7leeFurnS4XvV+TLD0W27zuqqUZAZ+D6rT5FKShDraQ
d20ZxzgCXiLvslc2mB5dwNqfBCU652Dkj+X63O/ypenep0aZu0Ws+pykbnsyVv3uzYGzr7kvHFqb
xE6Ulq+A9YjtfUbbwDTr+7q8yT42J3lCBD4/9KVufq8SNVdZEOS19NsSD57jH5qmZcPIMJs0jKWR
q2qkOlnqIO7vloOVr3a0mXQewtm7L8aUY20OMPK2DmS/4v5BQCjX7bYjxKZcy/u2FFY0KtVHzjw5
AJ02mWpqI0APYtd+0OngcS9v8t2Cl+R2uQ1+9nnvAX+XvxhnGSoG6Qwn7a7z1VYdogRwmBcIQeSi
3dDEaJPqo2FTTWnMC6Zrp84evWrzo0IPXjQDoL0PmT89e4NtHk3hF3fdT3Bidy87VoU/gIK4mbSu
AwzjszOlOhy77uIMMLeNWit2A7h9w8qgNEyl49Fz+FN7SmWWFvVWSVGYsKlGHIsFYUC3iOf0Nqk7
BXorug05PVbxhjhw38r+2dgUOUXrk9t4T13tYh3WYBdVdS5RToute+sNtNzgRveKho2Lt1ntUbum
uWsEfY3+jYzl+iF2rgrOlhKPzrQIoK3k99ITesfXRA08D5RHkCF7snXg4XuujOzVqQpoo1sUYZm3
bLsM/ZOynLsUx+VutBEDunU+3xFaaO8sezs2voHMsXOOjIJ1DOubHYmbfUlnjUHMZDdP6sKPSk+/
ep31K62blxnPeLreXCxwJoQik66gJUT+Nj65hNzHU6Wzo0AmH0NFNjcHEYRnrl3y8zuB7Eo+pSi1
Re3unKqvQ9nJgnCe6sOkpIrkJVAQD4aPnHrog5SmLkWcV5JMLwZ8ZZgUY7afLEkq8VrAEjS+FwNs
EQFopd/7aZzANrosXIom2aHPhQln2fYTMYaL5eudZRlsIB2swjKPgLvODFiKguzr1IzjTueSmo5k
/cCDul5QB9fRPNwotyFrDg1Vq1GpnGQ/O0EK1OihlGqwtwg37W4rGXk+p9jdkhnL0VMIFHp8WEeu
CO3Ra6xHzmrEyGgM+DL9uwQpO1rT1LhOWZLv69S/ZfuB2OR5+UWOYw8yYb0bKj/aAM1nQqq/FDmq
l16sn0qO3x0T6xtjLrYDBD47Bhj35HXUFXSynp8Kr35NWvdrqnI7bNsZEan0TrZM7zeDxsWkkdn9
qIdmV+regdbnZ3Ay7IfucjtLbiNZqjRxoAWSyYEp6NxloxGiSfidVDZPHnrFGJXnxuxQJOGo0Ncu
ZX6fFARz1SP6LXO2+gjS3IwyhGLoInI/FHp4auz0hR6le8NwvmVT/rSV1PfORXKldnhgPgDs7gVS
0JuTyMHxcPVHx3tgvr/vbCNq3fLrVvYf7Ek9INNg71uqya+561fM88vzVKH/lGWij9IiFZw7uH7g
ifwoJlLWV/dVZRsaEvfVGpz7YGPfYIGiBy3Xy7A2pzF1T+g2XmTjXRGT8OcoYNiphMuVWhVxqYsP
xGlH9I1WLBenidtsvi9UDz/AyLAPAhMQNV9Om7VJ5AQasVs5cOEBW5VG50QjvyL8CumFoEi7wdI/
e53Appg6+8Y6VYfCnX6jBN8vi/++ZoiaAjN7MGxn2SN4KULJtS6sLfuNB+HNd3nMKlO/CDirxMtg
kJX7bLTbK5rjZAelEbuTuEWF+hO1lUO8BM77YDZ3yYgQumv5ExNRZXt8YTzzXvPrxu9FfZlufNCU
czF5sKeSQM5lLKJAZi9LSpGtoBFMTLErjTc5It13WwLA0pMNKBZ5W/29M7Ldstk77s1sbCUenbH1
3rJbMkblc2AnCHWQ7vNvvf9Q41RDWKOZK6ru0RXeY4IvgVqEvTmZ73wtJCYL52ug00MWqCPOrHjM
7BMKSPYBc/3aCvIex7kbo3lLfYb45G6YAm40pCy3kHtnqGXGDoUQ2EMPckEq+wZJCT6rn9SQfyPv
faWusylZ+NVvc0J5MJsW2GRfvbdt+QABjQXUAo1Me1qrdZWdWeafg5gPWujbgY5ImUMOC5BLsKGD
0LFCjLorpAsJ3nOp7rqUQ1XSDIrUOSxahtxqtYYIUYGPbE6Dek+1cVcUHWdnyY9l+w+I8kdAM/fL
MCNw85gkyVxv9UOyOHAy2aR2nq2MU+ZLIIY6MFGLTOO+qUc2nNoPfqCREcc8GdFcUZxXe3SQzlS8
M5N53W4L5BejLwCFk6k9E10E8gi0e6o78BhBW+5e5SZ0Xtf/cgV5qtR3VMmDseWs9xRMQ1kVymjG
tpElPznGgxqA10Shxzv8Fc8LmVEgp/CACL/ei1q23wZIrhNMeHMeEvGNwH0mhC2Rsc/dJJQ0LewQ
oIjPqTXQI3VwEFxC6SAGUf9SWBRlM/CN3Xa3ddw6euRH0lufLE0TUWDHtsEDZtLxHQL4va6G2PsI
nA7rosQZ0MW8NtvqnOmaMcNmBkiS9NrtQA+tqEnWaSdQ/MpOHZBhvRA2e+rr9akiATZURJ1FlsbH
lhvTfS0sMkI7sUNU+GswMGySSPY6DfYPaQAFliPOosnT617S2x2axviRiSKJJRx5lA097UZdXkSu
j8kzc9R3qpoAenNwV0WC6kGYDSy7fgWSL6PVY6+AGmKM01DVHcq3PbBDPGXbEtVlRUm4C+WEsYLe
aJl256CxTnBNK/4KInx9cksPI6TU3sDgkCfigYy6H4Ka8dD1NsY1czDATRDZBV0mfmfdcoO9sb6m
wZJGXZEOu1Tjl8VlDaw2gSqn8JSRbQp0n9RxPVEjHslJHcpmelwr7T4uOHvogrBNytuHNCayeT4E
GA1eW3uyziZNuWS5WkPoSONKdsdpZaIx3IX0eI11ze1RwXt9cmDmvm/n3N6V7nbXWvrJBPc9u6X6
6lfzyfCyU7YGNwHVKUCarJNq56bFpWvtNDYhsdjEDFQKvvvKXvlcBfZzZrYOgeh43DrL+kU61Ne1
64sYeJ18euu9BizZQ8f8btKNIbZmXSO+z9v2hRvWY+mLqx8A+bdsiWG7Tvt0KJlyAMtDWYwzP87w
gTeO36BDPOXTS2sKLpMkGD8WZQty0uVXrhR342CusbLlCcnOb29ZwGPaX7CqiPJnjrM+H16yYOzC
umVOFkt+RPA3kgfpXMxp/gRavxmDUhvgJX32DJh7r9Nv6cxHLdoDcRukJPHEli4Ag3G3uf6Hp6Ck
hU8Ld6WMMJ3QpKaGeS1M/dSQZhCasr2ukz4b5dzASAPECy845xnjEfUz2GASurjb0YxK0/sU+fTR
3H5BmcBOYU2Wq/2UV4jNFjkeBYskop3+Rbbmw+iJVwQprzpYYePFivp0PN8EkqFo+8u2yeu6rdGQ
5merK6+NJi3Ncr3jBAaEyf1OuDeVf0Xxr3UmfvN9SKm+XqflYvYzUFpTo00DS7I7AlJoUHspxu0T
g+SrslucXI2+nxL3p3KDN5rpmPOD9j51zTbyEvOuqFIQFe/mn7kfPFnG6+3cqj0vjUoLBl02kFH+
5JwpGkZOOS4N6ntR5M5zj1RiT+bMcjQKT4SN5ap3t/S6B4pIsHmhq0L4liJ2W72MG5FT0wuP4NlW
qNRH9IDv8Bzq6rqFeCBAu/ltDO1EeBDjNHbl21vrTlTXavPKR8np/9Oot/5ZLAxbjq6NTzVP8z7t
Fji+mgfMbht3Z8wJhOnYgBSrMrubLHzNptFgpXZxtJ/m3plOCh333sstp4aA94z9Nhf52bWGutmB
UTcZvt9Q3ev2ZjVmXgGFzp83KLebPjvdz31nRZgC9b0yPTjbwsaztZkDCdhFuTq8xfpbrDmzjC3q
S1t04vx/OmoCfDdzpksKl/VraBBChQgQ2G6LXxiC7osk+D663r/1xPwlMkn+kcxRemVfeX4tLmsd
uKEZZJ+LabcRIclHaGw/5Gr49t+lWfyRvpVvBR9m2ngnfIdpM30tFozR//zaf8nj+DMxd1BCBAsn
2iXvmPKQAucVBztED0/MenC4iv5L8MdfYl7+DM8tLOHTsCbny5S8NDSgJA/Lv+Ug/qXIzRN/ZHLo
ZSuFr/1bjpG6GErt561Ak23JKK+6uMj7MzhtiKLiYFG+LDIG7OwRfdqPf/4O//bRbt/tf4RnEXGx
DV3lBOesfhu8l8EEMvn871769pb/8dLaMioF7VBeMnb4ocHQNvzE0PFf/vi3jJP/eHWaD3zPKqmS
TSt5rljefYGFb37qxfM///l/e7r+iOPqsKvWS5qnF0/8stxPr/cimgKb+fWfX/4vS/DP9NlJlCSh
6766bD30/DSJqDKnoyfTvePS2k5YihP9d+/0x2In8Is0mTxLL2vz2wNoG0E2EoWGqOJyrI7//CZ/
e47+WOfuMrSCdoTl0uPTGqs7kO4waI1/+bFvP+r/Ev/1Z+Bsv074tZYxQN9EQwNDuG3/W1P2X/Jj
/kfg7EIpTpk59OyW071V1J8eF3hkbwiPNnfifEaqj4RS/ssn+ctT9Wf4LEozH+X6Nl5c8SH6Bxtf
R6Pet0X9y4/9t2/qj/UMYClQnw10gtrbdpe5Axg5+u/v//wr/+3V/1jS6YhIkSnVP9dJsHPt+Sko
9Om/e+nbW/7HetYz4qeg2AJS/HyyGbodbX//1t74l4fT/GMpt70NiUyox9lPuEbYs7g4Mpl2TK2v
//zH/+0N5P//xw99s/kEuE0Xa6JgAocnSkunril78h//+R3+Eq5k/rmIA7xnGLVvlSNrxiiZZC+4
ZbOfLsDdwQTEeA4Kd3hst86/21oQ8//yef1zXaP1mDeXhDN/BSU1pXHfkquG5rSf43r518dW3F7v
f65w98+4W5UOo0JckJy1NBihyoOVNFfD1CSrbV9TVLfCqt6DNt8NWCL+Za34//vP5v6ZeIsKopEG
9+pL4GnrPldL9zbOzsD1HB1N2G5LdU4gFY4JsN9rTv7XvkoMBLpYz6Nqai0cBpJqcVcvuwb594NT
GoTDiADLMONCF5vkz5nAM8vygf1C7suugOAF3Ae690YtkDWvxivq+e3aBWK49xG5I4wa0gsTMTjC
iOXb1qPe27it7uWWrC/10pYqChh5DxnKqJ09LV/GtZQv87SgWHdMRshl6b9ufm/gCV98UEDdNYwO
rXAyQqh7YBBnKemgwRKvtRGcFbj6DwgDG6m25Yhrt6VINS1u/Klhf/g2itKgzoYvzkTJVLDJG/lc
ebs2IyAdKY+5Iwx5PQXrkp8Wq+3CpULm0XooJMkbSY+bSPFQiKU74WwwjobVFmOkvanb+VbjXm3X
GpFbUyeTsYKudpVimst56uqQ2Zzvo0ZmfbCBvvYp3Qt3PukbKv7nRfWX39//Y/aC2OlXo8n8c+/M
kJL/l7PzaG6Ua7foL6KKHKbKEo7dTt0Tyu5Azplff5f6Tvyez4gqDTzxAASc+Jy91yaYjWIxDIGF
vjN3eWEsRpXZYKBhidImrynadKu8U7uli88A9M1/jfrTgDlOUtMHMZSE3E7vQz+8VyrKXxwT/mh6
SvKKXm4Q3GwxP3BmER3t0luY6r+eBExbGKlJAgrlmk0ojLdmOGZS4R8GFksLzM2ZlyYGG9st4BG8
8kwxQRMD6im/OZP2AxrHUqjr3A2Ejx4M6GoaopXcyUHox7EL3kv/20RBf3e5VX09xZsiyVrTZDYL
HR0LYC9Vm4Sk4D8yy99Yeb58g5kPIHKsSevs7BL82Al9g32kCDh+DwwpWJiI537++b19aldtHlYO
IAgm4u51LABfQMPpig81frv862fevyM0H3K/Chh3yuQaSvswTcM+wUC3GlXz8brrC5O9UwEOsgd+
f2qnAJym7VlujWnquqsLM32dw8aDaQEuM32tAahU6UuwFKPy/0GwX82CwiyPJliOEhWV5lRwlqyk
Wnvfd+POwcoAEynt0GE56l1vEFc6JeP0SvRc40pt4u2qftSe80lPiaFqyg+nZ0CNzySSlJLNpsWj
APvL9PZR11U3nn8WbmT+aD46GglmmBxrhhENtYAJUqe3BjKjmkI/dhQKKFtUoXPI4757Koic51xA
kh/RHalUf2Xzj868RIZWlO6U7uyLmBRvTfirti9jhciQaezcTMVkXZ3BhFpDncyXg4JIN85EMWlF
txa1bE6amiGB+IW53lJb6ayK9PbYGnCM+XV08rjqnuO1AVaJ+dRECvTEzHJgYRfYGlXV2eiQRt+x
sU1UhiO92MNS895Uyn4uQnTjWfGS5H5IbHSnfTHeKZpcHRSQEzcT1eAEt0Wp7XN0KN/7iYkY9SyK
euAFiKSU4ZX6o/4mxU51Z/oB6ZaYcLKDHYzxOkDXeE9YHVXNsTQAmbT5NytpZKo3ZTM92bo+ZZh8
ZapPExFhiB+nb/oYVie1VFTK4p56ssbkA5+ch2DbVApAHlJ6IFQqf1EbJb81M2LSOF9D3Y2AFHJZ
q8D/S0scfiriwdqToo2kOi1ea8lBoyT3DvF4iXWWA6Vo0CqMtiB0OCJGXWLoYbxFgs6hhDSABdEi
pQBdFWFnHSnDkfOSbCSD5qMpSUvdNAxwGo/OsWkRA44tsPmmQVThpLmyNtoQqBihujd+bsOfkKiW
KbYe3GBJq88q1nKFkwSYtdWi9poKquFJrS3Bfb/ePZuGMLXi/UjV6pwGZCrJtxFBWM3Zkv4cS+Yv
U6Wefrmzf73oNsXUd1xucUzc1+RK8XOREVAY//DV76r8EMt3Sns/htb+8o1mRnRDGBMVPIeWB2vS
HQGkrjoZFHse+D8uX3xuQBeW8Lnjj6kP/OVkIsjyLAmYVIASGaKCtRCXNHMH+/z+Pk0ZhjOMxohw
7qR3z1Hcr1p2WQnHEe1Sps3sYue8e/90h4TUu4mWSISR0T91tfIuB9oBsfovSa5IOOSYfFN0xdHO
lL8t/WZDNtfCamcmzdw0hPkkLw105gaIap1T/EMmjSnuBtJKVpVujLhDZfMmbofsGznh5hbHRrEz
pLK5LfAJILHC9GZbCAZ9q9b2LMe9X62ODz5TCsxicZoPe85dohtEI/IBaboirStphACkkkm9lIei
zDQvW3gEkKEptiaFpEC1CFxN7eJX/KjBUx6cq9JBwIauTQp1ndr40zDHgOvzouRYKZiEfSQ8P5A2
ddtcC72FCJ6ZNYAtzKKykUy9lp7PTWJ1xdHFKkewEy+Wt2f6rS1Mo5R/g9hrM6jiUd9sEQ8M2568
T84Z0DilpaLvZWPsT7VUmadGLuvr8opNW+hpqg7sqK9t+2SqT2CtmgyjgH3K1H5hPJrpZ5bQz/Kx
HnRpQFatyNWrXaHlDQJXLSOIjP11X+YfZvlTRzN8pbV79GAnjl03dlmw70ZDc7bhXjUYWcLqe1RT
zjEn0zp5hVRk6yIvu0cK3uV7wSEkvgxkQgu7+5lGrwltjKP6RvfwzLuweFSOmPGAp9a0cPGZBixG
FytWwXJGNY1TOZn2Cl39bZZB34+K6LojGtMSZrjSMWvFStgHQVYCfvGWWhWpOPz59w6Vpeu+hrDW
L9U2nPqc6o7XvRvQT4DVbuoGijK1gMt3OA/QX6xoLWFmM4xkwPSrwExX8g8ddm7tpOUuLRg/Yx10
sE2mbZR1C4Dzmc9iCQOdqbeoXRNfc6cOgGIlpVvJw2yRQsNYeGNzdxBalT7GdqABknB7REbdOOxw
nSPGe7r8tuY6uDBwITXkzB8iyakBspnm77397hs3drQ0E8z9emGAijU8nz2nMie4yodkRM4OEWE/
Jf3DVb/fFAaoSQpiRGa8f1OatC1vvbuxoWetOj8oUSjgmL58n5nnMIXlwBilCI8UFbtD3EKUhr6B
i6Ialoroc5cXBqm+rHtYHBEfOYBlZ3bDR2P7bxFn4Jd//szq1RT6tgnqcaoi1Tll8NLY2kU65Gj/
PZ/+WOnCkuxfTMQXHc88P9ungdwKTGOSY3hcZpLL32xNs299jPerCMXajdFK1jGILA3jPV4iCO1m
x/kTcJmAMXMbdIqxIbYHM5ckyYcoQkfeBlZ6Nzo1HKOszNaNijtiTNtnuzJGsJ3YZToJM3wQ+tKq
y8i6MwwZoiPq+I3R6uYGbWt8V+JAPJDR7PyMW59lelincrjQM+fGe6Ftp9mgqHJVMKPn9RPCoZPh
BAvNeqY9iMEP0nRentV65tYpUVvkoecOqJilrPqZq5vCEBmEU5ar9tnQarFvDE3EKQ7GkiyKd5eb
29wNhFFRo77lTJ03uL6ulXsjjRQk9iWsngnNzOVbzLVoYVgcwc2gyjMoRvbaTgUTsALdCMKwXOdI
CYYStdp1NxJGyHgM+zgj9OZkW062NaYuOZgRKUAZRkLgrVNxTFgYXfnihCalJ+0AypfhktL5Kigr
lspvZwj25UeZmRoNYbAM06SOaquJXKc85JprFDSs2Nv74Mu8wXGraFiYg2dmFUP4OE5YYM/Ma0pI
+q+xfi7QZEPnDI2FjLK5zZkhfJMJ3JfSI/Nw9bT3PkCGpj8QevnPiZnGgOpzWyVqii3Ud7lPYY3b
9hZSFNykSDafL7/KuScUPlRSMJ+pNvMmls9V0cFZuTX693ZaijaZGVvEoDfHxIiTY7s84RpwU3jK
mTW8Xv7pMz1HF6aysGmzZMoN69Sf5aD44cLgpWZotA2K+ks5KXPHa2LSWy0NaZx1yujWSfwojRCV
20fLJt8DsHnkI6be4eG3E2ehac+MOPr5O32afHq57520YSM0YFVE3AUCrPhjdcHvy+9s5nPr59t+
unxMOHBcFLyz9hy4hGLU8rENTjem9XT5BnMf5dwOPt3ADG1tygufmTky1n3iasn3ybzHYo9V6c/l
W8z0fjHtLazNNIPqSJPNOBNCtk7xBJJ5G/6o5OScjkSWaLqwqZt7X8IAUI04RnIpx45rJxjx44H9
fblTTCwnHbTFyw80982FUSAYJN3yawk1lnPnJUdf/0Zcw3WXFrq3qiZVVGssun3VUPEkTMcCgHmr
9++Xr3/+rF+slcScNzXww4j0eERQDCRPMSYnIju8cmF8nHkxYs5bPuV+Usq8fan1XBvjSaemb3gG
Fg7MZj6udm7Dn9pq1gckZAe8dxPC3tHsKR61UsJZvZZhe0ZVeOVjCH067yzQcKio3VyByYMVeoJZ
BENyYciYewyhT5tFPdiwNZDbY/gAY7Ri+FilSrxizXr5K8/dQejUkDdJUyT29RQ2FnaaZNUYaK6N
p8h5uXyDuQ8trLMsJfNAelHbSEzrp2/3L3lo3U8eO9Grri8mg9Wp5csWolYXB6K8YeVM8d5IHEhb
kbq/7hZCYwqxefmTrmSu7dw5xjOk1dq4rpOpQvsZHbWaAJkUrt+V3grb5LSiVHvdxl8VWk9kJV1Q
OXLmxipIkI+Ec5Rx4avOFBNVodnkKXX5KYxM9hPTvTZEd/KQPqUlZW7Z1rdtAXq0KwMc8uN1HU3M
UYMC74dEcCFV9yCXOIWHa9nRwm2kBQu5tf9eyxcDnipMCOSOscMjy9clvSXa6VEcQMtIYthCbfyC
AcH/i0D5j1OZyskfUJQD0sFJ2nXeJsfGCFQXgslYmBSUicu6M/zCPpKFEm5C3BO/U7+AgguaEMt1
Oj4YI6aE1PbiNSs0f1N3ifN0ubHODNuiLHdSEy90zK50e1xIu4JDgK3sNUslvpnvLgpz6zovrBF9
nlubbyFJAnYe3BrafYDOW5lGyKb5too/Lj/JzMihCH0DxGcHvFTDb2EGxwyfYW10L004LvTquRcl
9A6zcqoJE61xCk2CXySAxmfb5ULXO//Gr9qSMO8n5CU02miPxJgmHB606wS4f6+/G+rrVS9HFWZ/
BYp0n8oJ/KUCflmheKdaNaSN1hrl9vId5pbHopK8DqKkNUJ9dLPKanDrs/U2KLbvyppnCiGZMiMR
Nef0aXgOJQl2Cpr/67r7v0ObT/N34OdOVYzt6BpkdYXYSM8ZbMRaXLf5+6c7/3T5qoCaMhYNzVhW
tU1ZAPeA2+BvEpKNNpxM7S6/wplW8D9yZhODB2YZWnApQ0rAVBTfBOYrQvXN5RvMdRGhmZVUo7Ic
hpTrZ3/y7mdMbGEW/r3u2kILw+/uxEoce6eRNcdIGXHoP2TImJevPrPSF8XLdm8M6Anj3G1LnL6x
MhHdmIPFWgGdIrXCIeS+jSTtMXW8dGFNONPhRVGzwkE/KkSHM0t9ir8RYVLsIhl38OUHmhkZRQ1z
lWdG39SRdyqiDrO0hs6MYf1HYeFzo6wYwMBYWvLMPci5uX1qvQ0GvWryiemJpvGhKQJAexFFssvP
MdNmZWFYHNikRlLAxYOMeN1RvQkytDUkK3hLh8fnZdMXY6N8fqxPPx+wVFskVZi7JWDKe1BbWwOZ
yjrP4ZHUIZqI1EwOlx9m7k0Ji0+A2YrmWFPhVrrmBoV0Usxi4dJzw6MsLBeQU7U1vsTcrdS/HgHc
AcbgMiVzKddWnUVxJzyXya1mnRkLY/7cpxF6e1uWAIqzwDoVuQIjryyK7NbpS4fjr6J4jUfg0Jdf
29yNhK5fO2z8AB2R6qYEay0uNzVEdK/nyC1+uuYOhqhsNmOWuk0hnSNRiSSN8O6G6sk28fREC6uH
f4Ps/zYzQ9Qxx6Myadk4WCdzip9zXXqyz8AHpNuHRJ+8leOZMLkNhrayPY0kU2mK9NTU5dvlB/x6
ZKbY999GDg3B7HDrpi5hj4EDoI1DDU2aZIh0U6E8XncTYSBg7xk7HEFkkG1AjuQ/g6BfV0vj/9d9
x3CEgcBJekWW7KRCGmGQNzT+ZM2/MMbMXfr8/08jgIavF8pFZZ0069cgP0bSy+X3MXddobtPoxak
VcmRRAyve4CcK9cLXe/rMctwhM5OgldKOmtinjBX/UwrP4HBRW4tIBWsneEfUNS76x5B6ON5quBs
dFj4hHZw18uqD6AbttV1Fxf6tUIxyozZE7qNP/6p9PKvky0tdb6e/gxR7ZQbmp20EsXBwqkOhTK4
eizt0wyrfKvdsWLcQPsBuzMujL4z3cu2/9uCUDhqIafaHEZa+JLip7zV1kByLr+muYsLfZfIvimJ
NRa+TfTTougSYdKWQcxcd3Wh09bqIFljYaduX2tbJ4OTpHEy1PoMsdfdQOi4hZlkoQSa50S1dj0o
APSBjZlLS+e5lyP0XaKUjB4cTe7a8WuvQ1K03+pxafEx04FFTZYXjDao9Dp3zdEPV57Wv2LN3l5+
LTNdWJRX+Y0UpfSt3JVU9c0z4e+CKoSI1AJPzlJ3zJd0i3Mzj6i0YhcENpo4bDecSunBSEbEqvpU
53szaP39APRy13QVZ7F6k+/lNGs3Q32mO3W29Ct36vaq9a4hCq+KqAyc4exSyrJy15swW23p9+V3
OfOdRM1VEnRqFZuc0nVJ92v0nHUYAcu4fO1zP/hi3hbFVnrbDcSCIoMbyRzPJaCFefujDM5gOYC5
l+8x04hFwVUSNkNjoEM+1RBm1tUYKUR8wYYqnGapF849htDNOY4xWhDHZGkqTyH+N3g0uOuf4I4s
PMPcDYRu7gx54mkFU1KI53/0Xycw+Mr4GDYPl9/ReSj96jsIHd3M5EkpaaHEiar5zh+h2ubt0J5k
vQN33Ersm0nJOyZEnC20qrmvIkzfgPvDRm94IjMzURP8lZ1f6IyvfF3qf2eM2LftguQt/YT+gxyG
IQYwGm07CWOT0RfS5vJLm3sEYfo2da2NZOUsgesJHYJteBdZ4U0mq0sCvrkbCFM4eJVIpb7HIUZe
7GozualM52CCErn8+2c6tqhVimN1akyNlT8sv7vSLLZNW+4vX3rml4vyJKd0orRzyCYKSFr0gZy0
ALxieVz4vnOXFybtKizSJnQm/XTOHVC7fIWAbuPL36778UJv9uVJ15yEXTGiw6r+q2i7HDjb5WvP
TEyiKGm0PdAa519eao9JZa4LiBwegKPxPZev8+IaopzG8LKEVFFrcBPLP7S9/zTmCkojS16od861
G6HrBhHlyKyTibXSlI8Kn+Uq6KyraoHgXf/bc6Fyed4oFxaeleQ+nTQPIm90sn2yHy5/gBnchGEK
vXaU7Lp2kiBDuxVD4VGC4VbSHaI6J2aH1od7Ewwx2Raa5Cvww4vuIcF6eEOFP7o3KfpsKyWJl37N
zLguqhJGxQSsrPe6W0rUPStdkVfs/B+BZqKrH/5efuSZ3iJqEVIewleV2nCziGxiuCo1OMPAWZJU
Kvr51f3P7GEr4kouLVVia/WwpT5dBS52SO+GdMPgezP4BuEdbBSIrkyPjeGnL6Eu6y9ZVdUfdmKF
3iYd9IJwK45Rm5Vj+O2tp9n+pvdN76YsG5JXg2HY6Jw27a2xtl3qlPKmrwNiFaxJ6VaD7Nk3XVON
7WrwawBwIWTMqCnLXxHpAcVakjvo2J7NwYhV2aseKfxNBIf/JhsrbefHuf8AUrB5HNvUephaQ/6Z
DVPcbcrQIn1mUCT7nKkx/gioUVN+C0n5LPP+JVAVS0LhlduveSTb62Ia5P009SyMpDqoDn7vE6I1
2A48fjYBd2VQFIdgyIf3wJPb73UUOG4ml8ED/EmYt+k0kHRqRG5CpsQ9mcn2KjPCjmuN3i2Ec7Cs
ZUdVVs4IWSzaGOcK4rh9WhrhGjL4OzWh+jHMemVr5XbxrndlufUiWNz1pITbRG08gpJj54FjK8kd
7LI5kFYBBK/TijXvu0b5qMQ70nv116AM/HfHyexjBWl1U9E8V3JeeLu6w9NC8iCJEBVQdEMD06/Y
Zr/zQwUymVT1TyE4knVewcJWI53v2atOtO3Vadx6fUhmkVUYW9jfyXe5IIxjhCy99k0r5cZSdGwj
HXNOTvprl6rhc0Cw9LZzNPWBaAJ1Z3mDvcn8Stkm2Ce3mty9gQjP9xqi+c2QBsUuC8z6gZPJ6BQN
QXTfKxD7bD+BaOxR1LKj9mdv9819A0SA/M5c+21XefLWxB6ga1CQ2yIZSRKD0Jss7P2+Np3YinXu
j58qH1FSEREJiA+DWVtuG8WW3wa/RUMKPnIDvDLaNiMZxCXBuiSqlCOaFE/aEHk6rjDUT88DCKk9
5M94Ydz+chywFUNYTpijYQyObrXuQBwbHeFQA1hPnR+XR5l/x4JfjAKiREw1i7FWLRsEhN5yGqzn
8Say6uBIlgM8LyyjAI4Heds4jf/UWNCZp1bPHqxwULeaoVsHT+nJr+/VdD0p+rTt2qDfkfqVfVz+
fTNPL24Jx74iwzIuO7dubs5MSlitRIgvqeK/nBMZAoVZRQs42pWNpsO/9mtQHu3h5fKv/nKC4LrC
N9OQOKRBmSduFiRTQ7aYXDwEYav97f1YepT6TttdvtHMA4i7vLxKWwWqWeOq+o/WUDjhXYJM/FNn
fNEwxE2eNsZlPXYN/WA77apjdwzd/IRCvr9NSPF8Jm5yY666bX3s7sbvw3P3rH/ghy7++PfS0du+
LLzJL4tW9EZhzdh76hirUtK4VoTi74+cqxupAFEM1hw1tyK/je3Smc1MUxOdKwqx24AOzc4dymKV
SNGK3A0wFksEnS/XkDzJ+RN+GldaYFWdr2iNawO2q/LHjPCCnDClMHmy02Zh9Jq7ibDII7anVgyC
4N06MHmGj9Qmw6FmTA8/aOZLi7FzM/6qaQjLPcD/KjxbiSgUry2PhCfV+5FEnXUUdfVemVppp4xw
zlVFl++mdnI2NW1/c7nFzz2h0GXPPvDGS0N82RUh12nNmX0lERJcnYOzFP+UmvnCneb6ltCJSRwc
R3h/nduhovYytAf9n6ueQdzCYV8cNSJEGlfL4+HWYmWKm4JI98YiQTdmotlGpFm9X77ZTLMWN3Uk
CnLKZZW8MHMIH330cOSGq6rbkrS9UOqd+Sbm+f+fmnYaZc1YQkOA1GXiyp/04NapK+meeN10Z/op
EOQgNa/7LKIJpdc0rSoLp8PkIoc33mBKh8Hol6zTc2/r/P9PjxInSpplXdW5SmU9kHkNmtssT51B
yuZ1n+Pc2j7dAMEJUPRscE62+tgQ3GG9Sdr3y5ee+wxC5w+0MuuSKWvc/hzCEf1tur998aipEiRU
f2GAmekU4k6vBD1qmHLMeDwmNZE9VXqkRBssPMHc2xc6dyVpNuJxpXFLMyOAxlgRPrhiYbnw42cm
E1Po0WTFKxDL+PFVTIho0XTfnCg8mqZ60GKgoUZDhKRflQ+I5quFz/1liY7V2/mnfPrcUlmVgH2D
zjWZMFdtv52m7bQN7zlSv/zRZz6IyJ1ROKEvutpv3CKFuD3EEEx/X77y3E8XejV9OWX1xfgXyLKb
duM+DMtDWqjNfuwsY4MLghLasOD7mvnyIhgBMbDEfoK2Swo2VctHkifX0tKTzK3pRSBCJadl1ORn
TCnHsGtCtvqDHTrNDcEj9ZEtSLe2SuwEVUjKbMWG517WWo0gVrkkOTEh5tLOjafS0dOFhvj1+QPN
QhgFLMO32Vw7tWu0KeYzazrlKbx/Vhyrpox+D6Gzyx3OpNN0FyT6vrOciaRMaUk9MPe2tf+2SpDH
ULO087LR/m5KiEc+nPHxcquZu7SwNghNE2kvpw+uU/wo+2NOqI798/KlZ1bVol/H1LNx9DTieQfC
EvoI4G74qzQUIkC7zeU7zHQm0dTSypahhXYBg6d6IJZr47f2QjedeS1iyUil4VnwFYBZTAU447ze
okj9mGCUXf7lM51VrBbVjRwOmXLeyZANsu6jSN/UTrg3DCKIgaOtdbN/Lyzp7+W7ze4az4/5aViL
gNtAU2YV5pmavpHJ9L7LR6PYdmqcnVQqKjekpdXAlsn0k0eTYolqami5sgFWm9quNM3sX2N7kt2B
CX3fGI1KRky6dPY801J0oXuVbVfmSGQ6N+mM9obIC6iMerIlbqRba5N25TsXepFmsjuSZdYKVvCt
TEnEVGKIRdNK8+9JqNhkENMvv+65Zin0qVqVId0PUkPu+qnqN+YSX/KfbvqLhfy/0uCnz6gT1+mA
9mvcdl1vi2P8zXe7J2VDJPIu2JEJsul3+RHS3pN+Y7vVHu7BQkf7mk5isxH4bwOCgpN4w+A0bnCj
3dv75mjsih1by2Al3YW3GAR2LCwe+pvIzbaqG5y8rfOUL9iKlH+4gy+eWzTOxGxWGKIC4raCUtbW
gxcSE182KjoC2NsrTVHsp8C0swcVCyii8NoBiZGnhnRHbHr5Rl6WYa6nOBrvgb+XNymGCW1LSDRV
EML9CIWEEjFCQVfTU5+QKkr2MIncaip5vw2lBzRTNerWsFLiekkw2XFOa+yH5KxM09psA2CkWKcR
nMMJUjT7Rbs+ZaUjn7lL9jog+uBhIGXmr5YFxJecw9pHO0AOryX6g6/jWjM0v99FfqetktEJHjni
LLeQKvV+hZ7dPpSG2rIl1FP9HfVQcm8qWfBXxVHt+s2kHqwqHm8NEgm3XlwMv6o8rHMA903826kQ
HKZKFRyttI/f5N4Ckh+OofwUOup3T6qsG7UkKsKHOLNhkmlepjpLt71tRr/DTCdGRs2653YwyE4Z
ONWLat1cjVrvrFOrjL/bkM1X2P0aV0n85hR3I7FEhVlFGws24wFKk3NAMAERLDAD+yDJQbAvyZXf
qmVu3re8sFuZ0XUtk/T0TYc2BtZ0lEvSZ8Lkra5AdE3Ef65tPoHrdI22DqZzgnZuyIToSM7GiJ0f
bWyrO6nEJhSksr+DicVOqQCLX5lmcwwlCWBzauB8y5pWB6ue19pqSivvFd0AmWZl4yTk2hLauKIq
zelZYY/D1kvz/lZStfgJjTRgSy1J8ObV5asXUWAuisb5kM+0I5e5Xlvl3cSx2NRL/e7y8DEzN4j+
m8puUlVq6eXdJs620Lkt2PirhhCb6LoBShWWio0dgQaVqBWFSn0XVuUxkJ2FifOfK+KLvir6b0pe
rFE5aeRqCkG1hNwPeryhw/AeQ9PPvtcUKSEWNYFmbDt5Mt5TzTmB+6pWUxO+pm100CTL/wjlmOM0
JxuJDoj7AxkC9VrBubWwzp8ZokWzHIGk9LTaY19EKJZav5XN98sfb2bhINrk0N3mdgXr5ETGKSWd
Kf4gRSKBQGAdL99AmbvDeRL9NAmAR8q8vq60k+5kiWtr+USQxJBtJsmWyaVVXaukitSbSXzw63zj
DfIPL/Vu9UG7L7123FgT/dAwtIW2NPdzzv//9HOsIp2yYMobN6oew/A72d8rKf92+VlndsiasC4I
eIUWOb8Rno+bQZtINhnWfiodImLwojFd6G//FqRfNNl/bItPjxBI5KzkFY0BuXn41BO1c1N4qULy
TiEdbKeE9acpFBpbW1FPYZup3yaldt5qmH2bUa9IXjLKaB3FXnPfVUSdJbWhbXzfS/eyVKQHaIvS
mrAMc6eU0rQu0jF/CkIdQFoFy7YJfEI8Q7ved5XTrHPEYKvEZMHZOsioGn3Mb30iz1ZZH6tHtfOi
fdwl2S3onOaxZsPnFiQYEnes59usHvw7zSqNU6R09oYJqr+zCFzZjWppErbRE09Y5uVBlW2Zgyxt
2LLAi0kGbpaURnONQVj5RLkMbD5PcLja1m9Zqh71Tn4eHePjcnuY67VCvaHNotqXBsqlQ3WbBi/q
+Ovyded+trC6SWKV1UUURy5Q9s05ILfXqq1XXoU6pY0IRQVrHFUlHWhfpimTqOmBkSGWLLN2pbyk
MvlyBe1Q0vlvL9Q8u0v9FCf3oP/O9e9a62Ah/ztJV1XDHUOsixAGC2La93SXTHW4e48FMDX8xWs7
NVY17NkrvgN3Oc+InzriEBoc4fqO7hp1DJaUmCdjFRoL4r2ZV2QIk17t93oYFjyCVp3wLSfKXRl/
VP1C05y7+vn/n3762JdjDEiTA5f6W6gezJLVS/ltyJ6vezPCKJspWRcGkme6Xpg8cEpwx6KjXHlB
uTCrfNkDePPCSFulYEASjZcTdgmFHG3T2u+xpF6nNxHZhpMcVG2iRbrrZN0aHtdaye8MAq4uv5sv
Zwl+uzDo5BLZs00xqm4fSXfaZP9G5RCvGkdxdrKpRST+LEGj5+4kjD9y1XMCr1aG6ygD4gAKtQ7O
FLpBa4WrUn+//Dxz30Loy6FOSmmgmqYbjuMhyEhnbyQ8F/FkLXSzL4dRxxDPkIMhMlo06zyG/z5Z
p9hcOp+d+eViPaYYEz+wAKO6oZFmxzrXkl2l9cFWT9Jge/nlzHyC/2FykNnkNUZeuYGvWI8SUd0P
ZICEx0EhsZDAQsQuBtaUhbvN9GoxDsGriE0km1d29TEp14FJHVLumnMi1tNQVwv727m3JvS9ou2m
wVIGy/XIXqxz8+A5ISm3S7ksM7YqQ0SAyCqB5ZNk6S4Seei4+aqS9wXOsBblzjmWK4leTEslDHBJ
Ufl1/ZYGJvTISDN1Tw8aTq4IppusD1t5P9NyRu/71Nxp9S/ZfsjCV7m8HwpqS9Kr2S8SXOfah9BF
ExY0qgc91dW7aiNHRJk16Us8kYQs57/LJt4RkOgmRNXlWf1rsIlXhujzVHTBMbeaXVzH+3jSXmzi
F65rr0Jn1ptWyj29VFw7qDZxH7yFRnj0s2yvquFeSs2FevxMlxYrJJ08hEMbZ4ZL23EzPztSw3m6
/AQzzVPcKiURpi84bqYbEJhSdEQWk0Kafbvu4ufP+GnalOLMyzlZVVxPKlZji3eMckuCRP3y5bW5
Hy9My02YaoWRl6nrGFp+b+l6sM8jtTnGkWluQIQ6a/K7wqMnaeWTkzfjZoRcFHPWhJgrjUksRnOe
bOxOJlo0icjs0xrOHNBPab97TtQ2k+Ug/dID+XtmK/LLFKTNh6lIRLP1UOKeOxIxvumJpbyFbA/c
xIn019op5L2dEPko9c64I4lSIkQySOQnLzKxrAwEJS8p2ueahfbf10tCgzoa6Qi8vch+5l1wE5v1
EkllblwRyacNIqeabJvCTaCr/q7yXCf/s5kORdv/mSTWtitJUrNyDTBDvifocyAtYmpBzl3+tnOf
9vz/T01Hjnqlr71cdgsNFaCpyX/83P+thVcyOA1x96lSgLOMyjbcum7XaStTCkelt0T4nxmoRLRr
Y9SOWalj4SqZpN32bSeNUP7t5G3yQ+2B7OZkm8pYERd6wtzthHEo00vZsjQKuKqFRqyR0mMGfX3d
Sh56UlqmlD1e/ixzzULc7fhjQ1peXaiuR4Huzm9qc2sOWNaUOpGPnV+ec1Nr8qhkvWrWVt4N5pqS
ULDU5WeahSw8qIedKjbiSnEj+zm2dUInX3yiJS4/3MzFxdIc9ciJ3iz3bi6bECjakGTyIGYkOKPB
luawmUWHWJ3jYDUD2RcX7hiMMJHxNg2S+Xdih0oeEnLpy48yMzSIdbqin1LbHnTVrabogUrHR2ZK
S2lOM41NxOQQFp0FXZ/0rqThSsDt+lJJBUHBnbLOR/UtKtvtdQ9xfrhPY4BaF12Y2JxeVvZwl3ra
pvKX2K/nzfn/FIUcQ8TjGIpck/8Auya3+209vhe1z7rBJLHoBe78ltLNOllUBcy1K2HB1OV6EVVa
pLkkHbiO6t1nUf7LtAi3u/ye5h5GWBUFRSJnjV9oruoTlK0EWW+shjR3toWTkXpkaRxldEGwdkA1
r7zGHJdawtc31kVXuqxYvYJZTwEISA4GAU25uv4/zq5suVEcin4RVUgCCV4BO7bJ1kk66c4LNb0M
+yIQ69fPcT+lNcZU5WmmMjXC2q6ke89iVXB66e+N4WtZ9s/5lnzA5TG0dHZ6bC8pUQ2RSBbyf5s2
/0kSdWqXyt2IoBfT8q6l88+rs990C4EbQCpFdzNm9ZtS7p3rDjujSaDVOne/+dj8uD5hazFAi2Il
50gilhBnWpZ7xXettbzUDT0QLPHrH7g8WrYuReNalpiHMpVQBf3CAcqHAxaQ8dfbvjxSti6YNJt1
69RWTUNlNzfuYL81jRkhF55Cn7H/yZbmnRv5xkCthLE/Fe8PEWAouZE2U4LEBWluk1GdnzVb/fhT
jb8QA3S9pDlbUIJGqjaEyXvvU57C3Xqw6J2NPO4hTqbIh7VJFcgOzOwailOeHWWvUQ7veNUO+ZfI
nhIvG6zWTzn8aPC30ZNZzT3YWM6vQyarI2ol5rGN6j5w+1LBqkzUu9lSzr6xR8uzoWzqM3HGUc8F
LMq58QobVfMIyuP92Cl2TKX5vRTme9bM5l5Y0S2YCAiCeW4e4Nf+e4mbxS9d+TqCa+8R1sSeZUXV
PqPNGEwD3zoWV+K9qd2yK7k0Zl7YY+hAmSveiVGpl67L2ldomHa305S0N66qypvry2tl6ep6Kg6g
N30cY+lSQBGKUQUUL5Ju3nhJrbWuHSlzLBdH5BVFMZLc2xIOTLF756TV6/Ufv7KxdY/IviuZjEbo
JLXDszzbWAvhdyg8umpjY69sCF1EpXQH2MnyeA7l1FPwVqJfNDG3Um1rvK4/RakP222ERkMyNjFs
z4u83VuVo2YwisFtYfAWuu0Ts/MzId2nhJvxozIaYx+r1AhM3qivzjQYfge3pqfrQ3kZlICIrC27
EtzZfmyaCdhiA4j3boCSVmbDkA7i+fFN5rrJ10aIYX4CfnZ5ykEH6n1QwSYLD3GXQYUAh0hAOpgO
mVXR+PZYdcgXjJZTB6Ih/dE5azUh49d+LR0TIqYzBNu/Z8JZ4NmaW1G9u96PyyvO0pUXYBYCzIGC
qKCBGqmD3JVpRF4NM5HrzV+OxpZz3rQfpgwYqakrOVK7hZN7fXc2Zxe+lb0TCKvnRWCKrQfh5ZVn
Odp0LJ0aeIrRBdaUPYC9dzsO9camvNy0/SfR9KEPtGyiEbZUsPiKbO5ly1j5trv5YllrXXslp6lS
A0sGBgxcfdv0c+ORFHZlLJL5Ma2t34Ys7iOr+o1X/35w7B/NhMJ2TBWgQ0WWeMSVz9enaiWO6upm
skidueoTFpoleW9seasELHrUyH2U7X5Im29pgq9EoT8S2x/G02W8JV2rWiw5e/IEr068t1+MmdpI
Y6uNl+DldY0L898Lz84rVmXKlSHPCtCNRvqS925QGVs1kZVp0wXP4gmwtoLlJOS42wKXYt0BT7u1
mP+88i+c/bq2mdtwM4mZNEM4r3oF5IDvkJ0t9uUX+02+cwviczu3Q/bIJz9Q2DtaQXkrj3TPds6h
yr2lfoIIBfAx6XP1Ff9ov6bj3vS2HHpWhlaXRkuL1MoLR7GwsETxDJ3q7K62XAhytTiKN+67l7/B
9PQHzO0QHkvsiiyavRyKPL2Ni8u/11f65QUIDsDfa0MNZUJxirchhRWUhR2XZRPK3m9luVHQ+pNu
+P/8MT071dAWOrkoDYWmb/nO63hnozzwVXmPy6ndQYL0QL8riIg8m/syMI7G9/6tfit/mE8TiESB
OBb+54qaTE/0OANYQ3GMG2rZq4PI4Bo2ucOdkXdbRYrL+wC+n9pYcgtuuah0hTJ263un55M/ur11
uD5TK63r6Zx0htJwOcT4+cw9ggvxbgzuxgG+1vT5xPoQhcAcJsZioCwIpJhzFJU1vHAyA9x3/Zev
LGA9j0LsAcA5AF3CcsxOrnB+w8f0lyncjVfOWvPacddwA6mmCPPanYm6TQWRWumbw1ZFf635898/
DI60khIahL0dysjeC/LDgBJZM28VhdaG/vz3j61XpDRoxFg4Z/av1uTHPu0+dT1neuLEBRuDtay2
w6XHc2c0vQaOA4ncIvOvjQv9+5e3Fmxh5rzD49JgD4qLHdh47q4tWPPJ36/lSgA3XAp48LBwGOlB
QsnUAxvhns3Z9+vL8vIhz3Sd2awj1DaRGAknAUubKrUgy2M+1hRvRaOeKj+vjU/dmpj+xu95XGQ0
Qp3Xyhk0M9vZ8AcZP17vxsoK0h/5wPOZi5hy0C+zMRhBvErcOLje9OUbK9Pf9GpqR8mp1YdqUEeK
Zy5rxpAn1jfAe5/kGL1Nkdw45FbOIf2FH7sCLsT1aIfQT3BegVSqvensjOPgvR20QPfurndp5eHE
9IdT0ZZmlCRchMCzLcccrq27Mi855MpYdjDNjB9jxftDnpX0ri4aEgiWdQfqNMNpNnr2NSYR3+jz
ygLUL9N8ypeycnBbGGxgCxIx1HtrGfIbOZPyfZ7M/IY66RZRaG2AtYO+htFeJOPcCvsu3TmO7dMG
lmzK3avlcyatTL81L4WYoQEA9oDZ8yARSLnM440jDD9z/hXZz+sTuDZoWlTIzSVdkCJFER0Cgln9
zeh+LHCva6fem013I/Ss7SntJJeGFfEqSuyw4D33GS9Sj0dyQ5hgbQnq9+UpkWKOFbaVyXLlj/ai
vtRlUj7laqB3GXdRgLKzOb6DCLu4KUvh7FOe5lBa7uSdNIrF8FK4u2xEwZWu6tfrDkT+fhxtC3X6
4g52yi8RdM+uT9XKCaFfjiGmXtYyb0FDYDKHcCyU27tuZLsqTbbEtNd+vXb2GwCCwykkoyFoCcDo
LAoQzsm0P/VwYv9LcDk8h1INFnTdQkY9+t6W/6pkC6OzsiF1reBK5ZmKeAqadF/s2vpumM2gbX+5
7O366K+1r2148DGWuqixURL5kpi32QgUrFV4DBW/z31AuwBQZ6oMozBwaxT9sRdJ7vGlfz5rtVEw
QjfujpfrFkwH/jSgzfakBRKxiKIRBrpiJ6LhaBsMx3Nx2wxG5+Usgd91ae2vd2tt1Wp7v64jAtw8
vuhMHba9CcSXIX5l5fR0vf3L80L1SowgvM5Eg2FDJGO+MzPIg0fOMxzhgNFSL5/7iHajj+BaX6uY
W2EdD7+NugbVjJ8KpQ5snjdgnJfHif6vDONS5joM/TjjvZJKenU+eK1tb0z85Z1N9ZxiMaYm70pV
hZAofSNx9SQtXGGvj85KBKa6ALBCSbS3GwS9WckHYRj/yGL8BkmiwSt7xN0+cryck2+CwAvdoPvI
LZ/dKQ36s67b9Z+w1r3z3z/c+0kB5hOkZrHKcPv/5jST/L6k0Za8ydoa0/Z+hQvhZLW4+qMe8Uzg
puSBrXCwVUr81O03wvtaF+jfXaj6oq7ZgkPSdcitpbpbWCps3GkvH/LU1Q75tO3izu0XEtLmtRrv
wXL0ZPyUmm8o8AXXJ+Dy3Za62javxGxn1YgEOgCYX6re9iXjN33m3pspeUjK+cGY+cv1T63sFF1A
2FwqOkc9cAQ5kRDQX9IkKDKn3zemtfEEXpkKPXPdczXGXT5wTMWPUnwd7Q3jmJV1pKesUcSvxtrO
zXAszvYuvVi+2EmeBYvTZnsnL+XhcyN0/v6H3SCs1oWgLH4/GOZeO+xtZPTibGP4VxaTc56WD413
Lum7qRpRL+5Tn5Dam5cBBULU4eBQmLW7611YcUWkznluPnwmyTrY08SiDIkr4InJYnIHXQT3CRqv
dihw5yl3xZgUSP0PgDBlZtdRODnZyo9By/5kWPmfNp09RAscqFSYx+U7d5MfQmxpFa6tBW27O/AR
HRnBMM5FctOzu3yGAOizVI5/fQDX1rC25xWYkWkxof18AKLDbjw6/7re8tr+07Z6T5ljpnlBgfBK
S4y8svdL0UG7TZVbzqEra+x/elKgS4h2jkDkK1tPptSDVcIz5fOxHG+naEsUY2UKdGkpMFYgoS4A
hKuhaFAQaIwS6SkUFcmW6dtl9SqXinMHP6xiSDhNRWIhqDcBOnDifnnqvoofbtgcu539OPvWLt8V
z+kX57v57N6RU3+bHYovxXv1zuluS2t2ZS3oklJlBeG4tLUbeORULy3jh7kfNpbZymLQZerg8oT3
vTJpKKX7sJjuszFGAd6TwfW1tjqA5y59GMAe+EQIOzmQC43bOpjFUp0xCMlTX3SLb9GaW0BCOzJI
DVk/Zklf3nZ8TO8dt5ju7NxaAiPPm4DQvj0lScx30PAu3/F/jEcjzQrfbBaILsquTjxQYokP9Tn1
nlv1uDeWDAa57jwknjUT2++BMN2ZSo7P13u2NnDaLioL8JKXmrdhmZq/m0Jl4BzN96YyN64Ta4ub
/T1w42RKGI5FJETR1aUAX8igmb4n02cnXotfDXSxFz6ClkwS6wGA9D0vEqR5yMarfm3JauGrtvFw
sDNCQ1clEG8Si7wBC8/dXx/8y88gqitfzcUsbUgi9yFB2dpHnTA7EkrYTmQNDdLGuolUTHbMnQlW
25Ya30qXdAUsyZD8Gx2rCceGvKM6/4ukW9tkZTHpyldoti4tSGyFS0ytXSHA2XfLMn8cWdXeXB+y
tU+c19mHjch5NHA3TUDDzaa7hNMHuwG8V00boiorEV+XNq7IQlo4TJJQMPPU5fyJk+Qng3fcOMYP
+PvnbsK6unFMJItLfCqcCEkDzl0YZHYj8VCFD4qpfiNuuZEIWhsvbf8prFiHcGMMraZ/Mrop6OJy
DwO0jVzKyvbWBbCI5AaBOOoUuubkdTChd7rvjlF4Zvk5JB3VpY4bVYF44UKoGS8rFdQwNDSdAZzb
bNPmeK0PWggUBizjQBpAbFcF1Evmts8BcbHtHamr+eTWHWQ4PrV4dZpnZ8raNJwSRD0yDm8LOA37
yOqi01DZ8dv1T6xdWHWSpw0whyoglh12QInflGa1BC1vzTc61TxwI6hVmlNLjxkqOmCxRzFuGrOD
RGvCnq7/gpXh1ImgUVqnPW/cJbTs+Y2M4otTCWh95cZjWm+F5ZVnnq6PlZGUzrRNsSiWlu8Vc4Y9
8BZJMIwz2Sla9i9OPEAwhJnLxpvpsi6AS3XRrBiSFLV0JTLtgjvHDhS8b8SssgeHpN3JhrHZV9Ly
77PbpriDAPsJ5bHSva+SpL0rcld8yaaZHmaoJ3ttBEHg62O9srt1XqlT5LGRQbw8tI0haMErdUTi
G+PL9dZXgqHOK82VgjkRGUhYsH8NULYGSHpQkNl7/g+Lst31j6wQGmD9/HdELzJl5j2LJpjVps8d
i2UATe1D0/ZfKLVvbBwkZVvc1C35lVCDHq9/dW3gtHN9dNyGRrInIUt4vesa5xGvbcOLpqL/FCkX
Nce/u9X1TW2NfFigavkw1v+A7Ot+cl50gumCvAYs4owpjEZ209fpjZokcEz1Px2vdtIetlyvVnay
zjedK7PPmErNUPF/HOsRVpo35lwFUf7tU5Ogq4Bxk85YvrEZcnt+EXizzxX8RkACuN78Wj5QVwGL
c2UZzgIzvX5I7YAwuzy60Li5gQJWfNtmKMIlQPn+m7fdiPyQNG94Vo5hXErlOaYZHzK2KcG1st50
Xm0d8QlOCSQPORwdPaiLB00GlFPrZF+vd3ZtrrQHypTJCWw4Mw/lSG5qq9uzTHxjC5Q7XbqVtV+5
OepMV4eTglpIsYQ0pyfYZAHduExZcL0DK3dhndRalokC0NyAHxfvINArvNR4akq2Z/ML/KfACZyC
YguesTYb2u4n4FBFTmMuoZmOfn8WBabvdPx1vSNrjWsbX1LLEE56zq71/U4M8Ik00mASWwztleZ1
KiqvrMYWbF5Cmyb+CFnGOffzceM8WdsyOhs1RUmvsyS410mc8q9iwar1xiqNE9/JXFQSy87asdKY
d0U9DzfOZLlBni8K+PAo2XWZCVkvq/tceNC1fkhJB9eoExOKEl9oknnEuLXjdiM4rA3jeR99eEeA
IhzzrsYthQJunHfvEK/z+vKTv/z80Q+NAya5xMqpTBC0E7zf4tG96ydXnBI+kY3tsrIXdapcQeBg
IgkOsBFYGqhrtf1tk4gtN+iVzahjuzL4FpiEjSSUi9mjQBIPu2VO6T6WLg9jq60ClubtizMDdOel
SJFt7J2VXumgyJLGEH9D6TyE7lkQpbnXys/BwMFd+HtOkEKpnSrCNWOZkyA1i2MLs2tjEPvru16s
/XTtGqPg8DfbikNLLUrnX0RB8dGnyxnyDo4m3aFy43xfrM7NfbvhExYbXsaWT604gbUCyOUe61vu
eLZK7H0UQQJ15hmcQ9wxuotrHEeeoCXdVUJIqGOz9GsGP9fypoiUc28RPBtjMzZ92VfzAVpKsA/J
qHVXpKPzT2RF0XdLttGTk0zdrqooPw4FnFpiEKQPbAAmqoHAa6BE58ZeqxbwVqfSFr4c6qjwHaLG
V1CwjUPfJvUXACthl5jBQ95QdQHwTN08QT1u9qVqXprSjXdNJ+aTEnX0OrChPeLSnPqdOxo48dzk
VjamGSATYhzsJs9/iYz2e15C0khxFyxMp8ki3zXr7sapIQaHRMh8xxuRPURLXYdNPrF/JlFYncfK
aDkVZ8cJzypF1+DpnFbP1+dy5SzVIaVuaRkundUCAboeIiSmnftpzoA6zrMMZh/pxkNpbcVoB0U7
k5agXDkBMCJjn7cdILrlsJHIWOmDjivlS417YI/GUabaR/MLcnw36Tz64/Tz+iCt/Hqd4Ap9OUHG
c51Q5XhpFZI2fmPk2cbtea11LYIyVkEgcJwkOKE09g3RfZFSbBxydK3x898/hGdusrgpulaGbBwG
YBsFeUzbfnmkCUleeWNZ7zmozbvRTcrHYjaEbybNcG86WXVoAQaGFk0rbC9rEgO/zEC2y8VVzga0
674lTRtwElmHaJT2vTNk47FN5j6wsokiUkI6YyMxufIC1mGgM7cX3gLHFBZdLL28L4B+b2rDE6I5
pUUF1T0GZAUuhcH16V45L/9opn4Ys5JZcBjgtMfFABISmavuswheOjl4Yp/7gHYnS3qECDnN8JGV
sIKwe4f6bRvx7xlREPj73De0HadA0TOds/y4mz3Z8+LDiU4MWyrSKzOiw0HjmtY1KIjRKaHKnwAp
iO172u84ZmZQP9Puc8FJB4ZS+PxY0LDMwTeaobUJyQR40JdZEcjicxhguED9vT/EYo7FMI/OycIp
Ybe3RnFvjhthYyUu6YhQmvE4Hc4JQyyhMEtuHDhcBdyqFXjLs/+padbBoGUK9y3LoCBgqdqvag79
fOVH85ZE5MpW0AGekoq5dNOZhHn0ZvHRM3CDTK2vn/vt7O+xz0rbrhuwHMK2caEdCkkMOdiv3Ia1
6PUPrE2Afk+ZJTxrCwIaGWyObma3f2HZ0N+WQvUBhf3q57azToHq5hgZPxs3yMV+Ku3Rs+XrAuWX
z/VB28eSsV7YHAd0mSbveIjcO0kZebwqb5O63H3qGzqck7uCyLRZ8EYcYsgSQE7DN9t5fI7mxt1V
NqQnNzqzctfWoZrLSGredHgsZHV6ijt5qvMM9xvXQBBhcO+j3cGRxrvRT1upzHNI/T93h+oIzo7C
k4s7oPKbBhHvSzPVrof7q7jnc8kKb5rq6uuSCHBNnZH58WhDYczNd3Y/bZ1elxch0ZFadVXyasky
52Qk7FvmSOkTFz5eRIoDaZp/r8/gyj7VadPCgc0eEkxTWEEFuTZjn8Y/YBe6EWQud4HqKFKWGGO6
nDeqLOU/eNeRO3ucm709Tc7PeIL57/VOrH1Gu6sQk8gxBSA/LNoi38HXuzWwRIZGgnZg0K0k7NpQ
aVGnlMQwnNgmEKHKQCZROw7dXpd9SsTWpTppukpVFZt16Zy6gRxySoknIviIQzlpC/u3Nkza7QHS
sYXNO0ecCLijVvrMGljwoTAYfS6c6bI32QQTHNSEYIUgyR5uFfeNa96ovthIR1+OAURHj4IdZCVT
iRMXyF7pC5XPRxVHME/MDWYcRhPOkXExWXg08l9txbb45penneiaHoYBWb96VO4pr5Y3hM9na6kf
iNs/f2btAiD191k2R6TqrYksIYcSSmJ5jJYHo2y+w49h6yRY68F5PXy4llZtBz4UR32+QA45kG0x
H7r5zDjvk2Xj5rtSoCCutgU5t1JMfYv0zeB1LgwcburRq1Nob/sGaAQGap4bm/3c4v8DM3G1bdiU
ZEwSWyIHnfUPdTrcOYv48rm5oH8P1JhAbSPuOlyvG0gKJGzvZO8shiByZm+M0+UtSHR0Z2PFnDsj
kipF/Z2QJGjt6VjMd2m2pX689gHt1B/ns45PCZF/RwDxPnYp86q2h0VMAmHubN4S81mZBB3XSfKp
sOMh4ieR4qUDODE8UK346fo0rKxXHdJZD6WgTt9Ep8V9MK3KK0BuqeYtwOha69qGi3BLga3x5JxU
/hVCbYdlAuLZ3YoWK+OvCxBQeKqQPMGhbVpm9MSdeDlJEbFb1Unz4GQAXF0fo8tlR6IjO6EhTCBT
LJ0Tb4ajRavfxVttG341yRsAPz5Xi4dbwt8bwlwM+LRAmilMShHf5NGSB+1QzPsBgowbV4S16dC2
c1Ya8JZgSXSqz2A0eBYn+bIzNs3HLj84iW4GimTiQPNlxjhZ834UtyKzfE4hCXdXwE2cJhvXxbX9
oB2tcKlZSO3iM1Mc3dQLuS9r6/vnZlrb0U6cR3XtyDmMBjP7ksKh4ABOTvpkwWIEeiGTuBEonL1e
/9jKGauDOXPARlpZjRBPb7KnxK7CYnRuo2b5JkZ5AGgBRb8BUkCq3hJoWFnHOq4TpbHCmFyjCF1Y
CoQ0o/OrPdXNz663YV9t0vphoSKdN3bNyjTpEM8FyqRJ22RLSDqj9lPR/Qve5dv1oVtr+xwRPpyy
c+FEaphRyx5Zd5aCID9csgVAXtkkOnKzzaWdMCtZwiE3vtvJ8GNOxrdyTjfyZH9e5RfO1D/5+g+/
fREwzVWQ7g/jKiPIzdjqvmDV8KNSprq3nTq+dfrcDaw4s29dSAmcqgSLj+b9fBuDMQLnQJnseNxs
Ef7X+qsFBQckCAMcESRAUBVQdNklCw1gEnlzfapWgrTQzvlIwpCiNi3nZC9vSY1iQ8vh2Zh5PC03
GEJrX9DiQc8FvkGbDPaWzbFQ1ktqQ2GVc/5Ym2mx0Y21vaNFBng1ACmTw3Qd28RrqztQhfdtenf2
Onad39eHamUmdPRlWjUGdy2oAiKXej+3RWhGxQ/C6AY9fCU86zjLDoJdrdOmcygMUTwCc+lSL7cj
hjzFouAXWOSvbVTZb2kxMmfjArkS4/h5OD8s9kEkSwnp+hQMIfsW1c08MKJgUaPP0i+0RNHIBQwX
d5utu9LKWtDdR7OCVzGbsXlzMw3qOPGq5tlGuoS4W+XutR6dJ+9Dj0YhFwIFgiys05Fl3lmN7lu6
tB3EGgzVeJGTi7uhq1DKsyv5g9qz2ggcKzHvfxBNAdZ4G0UzhDmyE973p3jqXj638LQQkC0FG3K3
w7tocg/DpI5w8YM9MNs4sNcm5X8hAOrgo8JbuKsWP29uZljUE+db3H3qLUx0RGa8QCPPyLg4wSj9
USZsxyR0vixyuD46l90gXaKbbdQTabOBphVGfnqI8+Q+jfu90TQPSV7ta2q8xD1tvckpjxFbZmjs
yu9trzYGbyXw6BBNQB1a2ol8CSPA+x9zS4EhQSt7r+w08SaKCesqVL6vd/VyiDD1RPUQ5YnMe2Wd
BkGHZweqbneZReYHCHxYASDCbQsKppl6JuP/XP/i5e1k6rlrIFzxQUewU2dPSIW5le0gvZBUQd5a
9Y3bdGwHiwrr1CrBfjalMWzE85VHNMADf+/jTkAqFChbelpk9KJcC3aVY7qr+m7wxmi+L/Po1ajZ
sXejcgcixOv17l6eTVPXLshkyjo1d1CZqoYF5qVjheMjN71+zkqvtpBRa0uxVTa5HDFMPeVtgtKM
fd2jbKLUbZnbu67cOksuO0wC7aydh/0Ew8aEoiMptJCTXdHv+q/xLgmgizV48S8n9Zr7+nG6L3bx
w/J4ffBWVqeeAV+mqFxMCD6DKJDCaQLFduh2cO43bjv4aVobsJaD9VtZGenu+hcvn8imngqnoDx0
LQTlw8TKhiMvU+cWJTsIt0iY4l3/xOXgaOq5b9zEzdEwGTkVGf/ewpPukDpJyArW7Qcyi41zeK0j
569/OLWSYuEE2A8T1n3vZHmCF0LXb8zKWtPnv39oms5Ta1iTtYSO0TIfdgvxvqyKPojMdsuxi56v
cv+/M5u6iAEyqT2Mv7mE/XDRJd4A4uwPwe3qNYODaFhPgrvws5itxYcdTKxM+RP3DmjtNN2txZp+
j8y+2QTN4Dw3DpXvdtqkOLqhkgoJjD7iQT9lRuAw+Ck1RdPtr8/syvbTpT9JnhpYrlCUy+vljdn1
K2yhNppeG3PtRIX4eOG4iSAnmwOcCKn90GXOl2hMPqelBXmivyd1IIYpgVVf8FS0fXiIBLOK/Snb
ckxd+/1a9DDdCI9RB0DbkQynLiY3VQMLH8njz4yP4+rpazYuos8mgOkm+2mU/xT17yn/eX1WL/50
NH0OTh+Wew7dplgOqI71saS3MD5pb0ZRzIEbU7LxoLl4JuIT2qUZAAO3U3Xrniwr5UHtMqjO2+Pi
njphZKNfF19zhAlM2gz1xtzdeB6sdUwLEX0Vt0kO34tTa8D4Y+6wQzLXpF5lJ8nGFfbc1P+2MTp2
/vSHsWOqsUtg6JdQtos/gAgikXiwUa3Kt+jRa50478UPX1hsJ0oXkTqIpv1wPiJ+8CXq9q0VW5+J
pOiDtjNay0yEU3LE6/Gs82iVx6bJ75PJ+P659aVtjc6CBSCYMuLUiC47Gm6e7CkAKD5zxi3l9JVp
0BPKsD6MaqaEe2or8zCSckEotB6tLHrDItjC6q8sYj2xbONktuTQmScaQWU0isv71K3uUEfYL5Y6
lJ3xRXY4rG06764P3FqvtF0D7iJrxxwb07E75Juro4hRnUxzeRyZ/ev6Ny6GdMfVM861Anp/nhrz
NFuwCZdD9lRYW06qa21rm6OZna4e5sxEcpa9AtDVeQmtttC5xPxz7FzafNqFt7LgaD7ZJQJXDUZn
lkr1xZyZGz3AaUJ8r4UzCVRYVbnsK9JM+8ToAbYUQAinHqstE5I+SpheBrgm7nZVhf/I66b3U1kd
MivPUaFtnxc5cW+kuRHC0KA/2TBmg5Ab/MaUcGBpzFqwSN2l3fV58ji6ke0LB4ZUqch/92AjwJ3A
LW+bAtrMkFnPdonqXli6PCkJuU6zTfaRbB5tp4fRsY0UVd8unoIqnd+P2YjnlyCBNO1vNII5m2na
ACBVUQBNjBPvXCgxTGURKOvMk57Ku0QmL1lCXs18NrzEYgPojuSYIwD6zOa/4nYyPTNP7yxqkePS
A1BeJk4M6Wt38vq+Dsd0/sLdIt2lxhDSKncO1iDqGxASnjIL1rWDWo5R0ylfRsPPqlosr4QuNZHT
gloXnPzGeRr2CRudo5XLGVIwQ+eRcY4CvkwsGC0ZH6G8DS8d5OGWtn2se/GrbwpQ8a34J+RD/h2X
Hi6lPTjbJG9vUqBw4XC4tAdSQm8ehrTDvihU4cFMt4QEWz/v7BJe78ZSnIil4GwKTo7KY+sgKwY4
QvxYmAt25rzUntWd0R5zDkChbYwYhfpn0ozf+rydfJXW4y4t8G/V6NyxnLNAVPNvyL5bd2Wahbh/
30U2hMWKJZn2sLUzAlSY0l0SwxBgnDvi1X1hBFJZLgCzAsyqLoILxVQ/51G2R232LJAniCcNTERF
B1QGITETsLyxvXqBnRmzpnxP4HLk8R6m0XbziyzIzjKFwVxOqsnuI5e+kQHiisqWR7y3nkBzg5Cv
Ofwbt3DodUyC5ZvxZ/i6/XCH+bYv8I7OHOd9hhByZdcPdMJLP4uK2K97k6GWmglPyXTfG8aN1bA0
yNPxicX2v3XZn+bSPPI8eRoHWNeP1nJXzfWzOw7fhr6r4V0bzzt3yvBESctXPmJg5r4JAEUCrZr/
aNPsbJh6gPul4XGbkp2EjwVQvcY3XsyZ5w6xecR9GnavFckCBs9DOF4nR3NxvxZx1wZuCphawrqH
Hj33Spctnr0QyCTZ8QO8rm7N7qz83YiduZCbpoCHJ1Et1K4T8rVP21AaxuJNA8ZbOMZz2c3myUxp
71mwCgLMZ3F3TMEzzlSQwFOZsU8rnEh5kQ434GrWL6LpjLNXtu2V1GwOcT1RL2bw3+BNDXNaaecw
xa0j36maLkiy6D/OrqQ5Upzb/iIiQAwSWyDJyWN5LG+ImswsQAgh+PXvZL1NNZ8xEe5Vt6MjhUC6
urr3DDT2UNTeORBSveA1fzr1/AsVyTwgTcV3jQSAJPe/T408mEzSADbdU8Qc9zfan80Ookkn0pUv
GZ3ueZEAl2QJ6NPVtwSPsnMBFQ9ZNh3zMj8UzfwNJe0rh43fLSGti6v6Vd97gL+r4rYh/XViD0c1
MRI55TDE08TMGCKULBhkRwNDDRrGVnC2L/WdPcI/K2GeuW+y/jlBA/ZcQmf/UA0jDM7xquu+zINs
HGPoCsDstTFvXWUfZ2ugUOBhsMTCLTWAPD0JwITMAnD3s9CtwJCgQt8KDXfVCWp4gaenvSI9FEls
ds0sqw89ZdmB1ZnqAGzSM5Ziv59bejIb4FSgNWMCkz+2QZ+nXTgVRhqAQU9OmjlXJIN1BHShmxtj
dovXcgI8vtTJI3fwaU04zwvHMnaqku6OwR6thJ95UAnnrBgzotrtx0evtI4+Ne+k1z8wo5WhmQ9H
CpeKIB3SF9TaAdCf2dNksW8+mfugSZsxVOl8WxGrDD3Xva5t7w10GWhC8d/ayK44LY9G2juBlIg+
kNz62dZltUOsw5Ib2XB0i+QVjrNdOCSqO5BWUcQMm4SyhZM8zDisoO/yOXZGBf9Z0d+QrOWRkzU/
0bwQgSHLhxJOFAG1Zxr0Q/HeJQAqYrU9FNXQxKJEpgG2wrNdiyeg9ZHeMvp9Vs7rgPw9KIS4pT1k
vwah36HSWYaFn//RGaFxPTl50HiTugXDYA6KMWO71nK6oBX+LcFFPZcG3/V6LiE3COMDh3EXztz1
vsQFJE68/soWk39ye9c5oHkzRi3VxyTPrgqreZ795hYkCdB9vOlP2es/hqN+zrp/cE0pIksWJzi3
/9S50e6tLOnDMWE7MqcgcGT2nTFWP1RZv7Ve+qMzRA/a9LjnfbfLC/JbwXcxMdMXCeKxlQketIM+
2+bgB+ZsS9ixWgCJUBK5xpwAw2MWkVL0GT6heThN+cnNDSvIDJiM4/hFK4o3rxlDrHB7hJlJkhsf
x9dO9DzfVxmOVVXok21pOCZYLQxfVYfSFtPfMgPyqikp3zplOViq/CWdkzScGvFkNx34F7VXHVQn
bslEn3yzfc4SewxsOu4nzk52q1TQQaoYAoNFjJTk1aMJoE7e0+iRp1I7J1vym7Tqv9sEQVU2NcS1
Sp5FpIQrhS/TMZBKNIHqjCbKLO2GHvBMrTasEN0zHmbJfGtDYJbkpoqxevy9ATcT5NnVb6OcQTlh
+K8u5TSglWcdNU3VtenbGlAenF45YknQIUTshGDGORtxcuYNLO9St0Eewvgd/Dgg7muhvzH6/GwV
Jo7POjvm+Bkx1vc0cf247zKyy3xZg/YyKVgBer9wRL/YVn1Hc4NFo8ZZnOV+ACf0F1ihPmVDaUcQ
9U0iqsj9bIg6IHN5Z43tr8kc+b6BRMB12YL+MtDhIj5ro37aZjwAdoTd1ZWQB4V8IhQodtyVAtyW
GryWExkTH0wbcY1oBtx+n9+QdPyG3PnJabPyZLganQ2bOyeGjRqltqhhpqidnYVCTMha7zlhDNiU
qrLMM8x/0ztB2+aonWS6y8eCBLQVHGSSYbqv/KT/Vpu5G5So8h5n7gy/Sm4c0BDtr0AhI8hbWpDn
5Vz94dTx0f+GYngsoB4Pr3TZ/IK7CcRMMyWuDaCHXjI+oCqUltZtOxr0LlWp/+JZxrMyxvkO2hxu
EsL3ptubQzMd7WzCWeq1zwNtDiYdphj2oX4MKgS5aUqI2+Qab46M5nzl+wSW4AY346a/+Kpod3xA
DUohqfTMaPYRFpjW9zXk3cKc9M+6qZsASc90JEXjR5ORW4dMumXAgWoG+cmxAqdr8rBBlqxb6Vxb
3LUOo2J/gDZ1d2B7/BA5XLqkXyEz63rYqElriKEf/+SZgIuWVpvEHoQ8d3D2Y5eH8sLEGL1jNrM5
SKAGFHLk0nHCIDvFO4uFRi4k4HudD8keISODp26UNCmMtrELoRjkuvtinHAGKg97ufXyoDdADO0z
Sxy40cCQAkXOK48oCOobsPGidlpdcW+0nlz4zh8coLahn2W5N1TXeZBSM4s6wqof4E6Vcl+KoX2x
OteHAxGlQdcq/51LpDjC8SbcBKx3NL27oCuTFgS1AXOu0x6VpjYP0RkuIgvuRjEj9Rzmo6XDhFZ/
srEjYcqd9FQw76dTjjMymbrbAWhn/ba5ad86tPxVthCU181k49KJZdfEkxA9gqLydl1eIQ83rBYp
rIbGkVWUhyJPyshv9FthODyET5M+9hXFwWMrEumpMkKncm20Eovu2i+8MmTEqQ96GpzAhy9JACt5
igbmNAaJY3Q7VQsrJN2EGG26YgcdpiKe+/7V9eGhXjcgyGJ1hbxSuGshLY8biTWROeMPiq5RlM76
DjYGSOWkvHM67AAEqGOphRUkvXyQA2ivnltD4a2CgxSAbA+liatNCp2uHWvG/AqqqygH+uKbl9Pm
OtUTDiPi/kJP2d8ZkuqIszTbyQqJydiOeeAkxqtZi1+Tjyf2lPNoFYoFFCqkcTZ3Q+wP6E1UKdOR
a/q4u6nkT5MxdIwHiv+/sqa4n5B7D1bf7FDqRKwqIbfikybs+/S9VoMbYyootbqgNzZwQJAyLQKo
3WZRVvXWfVGCLDz1SGVrQsszVUyaoTRzHk2FboLEJBfZCtyNGNHFvZ+MadCWE/zR2lyep7nIw9lg
3a2AtFXEEEavddKasIrpcGijxLGTc+ceHAaqnEUccYdwDV+yfrwWAwIVSFJTUKTdM6yrEhWgBlzu
oIdixiW8XOO6sa9McAZ2LgzH41zpd247Li6WmdwJD84sfBAvyF/E3vOhYNMAhX9DOSItcx3QL2T9
u+VNdZiT0g5Sj2MySj7obmRt4JjSCzPfeYNJs75VroWr7owjzMUEXwZVPXSOTUHn0m1ELZiL8NqF
QqxfZ6FZQZ9rSuqQu/qhMNs0quysD0x0cPFBnTFCn1XtU5/zoIErcAAeJrnLUhxLgCLfuQQxmeLS
SjS8TQa7ROKfy+fOT+7HOXmwiwlOErx4pNT94dW4+1FlAbzMTZibzHA95+OUo1wH1kTeqp8+dDlD
1EJ8RCrIwbPKp5fWJ85r387uCtswT23pdWFZAnA5DsZ7N6Dyns3TXlJc1cfMvO4lWgSCi3dtDteg
wP7kaDwHndWkETyl+9/UpypieOMBJHDqm5boOWzqAt9VgEgz4S4QGqYpYwJ85M41HSc0RFvvlNPC
UFukA1DdmRWroe1vIfmSBOlE3gbRdlGmebPzWtsJuZleFlHxbPasa4N87GAuZmbujyGt8kNOqgJC
LvATLSWuscasjX3v2eM1CB/GQVSzxnq0nolnsxdRjgXwyp558DzJdpBNm5AJynJvpEhKK8/JrmsN
yKAiOMAsnFhxa5v9E/dgbB76oqwDbokqTtpaY5XR5LpBaeUNPYlCIJHxWZiLJrky2zr9Aw60erRq
R4eoPOMwd9OsCUYAVF6FgI4swWt8sHqOJqpWfczNLEezvcivSlN43zojZ+deiGlvJuDCFInIrirX
LA9zU7bvgg/5HErtwOtm9usTVTwPecEcGGdJfBZuVgcGS+M9nCPZbi6l2Gc1ahkqrdvTUEJnGuqT
XgjBH2ofMpDMQ6t3yanIeu4Hqi/bDuQzll7cB5PZCid/dO4/r82tlH7ZovQLVm+GO0jnn4hGs9q3
WH+sZVbh/PD6jRLj2hCLElqnWAo9KG6e1IzyAC5uKI8o+xV9ki8OsOjrdGpqyqoGUgIaqDwu3b4A
eZoXT6iCNF/BE6CEuahf14hdtuGizIio8lRUwPyNzlUJj0bL9q7ndv7z+ddYqWb6i5k4Vl05DS5f
Z0cYb7lFfkmXbczgwzYwZrCokCveTRJpCT356FOM2bEUb4l5SJFqECTbk8njz6ewUlBe4jPT0lN5
1yjrRAD50tavvtanxkJ9ZtqSGFkbYdFL8kCRhwQtCldmCwBW58S18YdZNeQCt9BKayMsiuI1SOhz
A4rIOa1eyPAG1Y+9e7FjFfb+85e08jGWEppdnoi5rlP7RF245CZzC+2SuXz3EvPR6NXJULgx4oY/
bXRfLs/9QRF7Cc6c6qrMXInWGOyX+blz2X5w6sgTOPAgyH9rT8LZ2IprIy3CiW/26CVB6PDEL5oi
aP27YUU8HN6o8e6aYShuOm/aqv2vfaZFYKlky2F3CENW6AfPUO7N20CS7pGVzRRQPW506temtNiT
Zs4ggc3T5ITaBW9Z4BRyrzPc2qHWYPbqiy9uEWASraQxjlULF5r3LnsdvTsmH5GKjF+i2DAUov7b
40taROAKjuZwP2sgSoGyPArLFSRHtpB27seLbInDNKGZ1k2ma520DSYNnB+fJXVOqau3UIorH2KJ
xHR50+U+QSum0KmNEnezLwuOkhHsf8virDexY2sTuYz/TzeUgwg86mq2Tl2C4lgz9t9mqzgCJsDD
z3f/SpRfwi0J8pnaGwmaoZbRHAcIEqDDh2rG57++9pou0/rn8VOFAjNuouYJdJfAcpvQKl77og2z
4Y2RPPp8kLV3tNjnLfcN1+cmKCqJulWsf0UanMJiwvtaWuIttrZvw6LUZWNzxn3qdOmh0EtJq97S
l197/MWe7q2SWFCwR5t1pCFTDjodaTTYW6TSlS7uElpJzDmpWjIDve03Tgzc1XjK534IO5RhQq6m
W5q2cY5rDAxM+Rb58GPJSFwXl98kUbkussk7YX1FEm0X2gQ9bUMl+stgAYQkI9y776BOEsm+3EAn
rC23RVxB+gtdYA1eia8emvqlTr3IRcCfyjao9dYBtvK9lnBOMg1dM7fA5M0ouBQoS7ftnw69ns8X
88oUllqbIlUDhYAyEH+ufeSG+wBj8e92Wnz3Cn9HIaC0+3yclX2/lNT0h9TT7eRYp8KF+NqQPqKl
scWDWjkLl1KaMNlTFYra7JSV4kk7NRQX9ZHlPZq3G1t+7S1dvs0/ccV3GfQVVQXsIjEj3HSAriFo
bhiueWwEavuoOHyJIsh8d7GSc1yj5SQT0AYcEZtWi05bHzL6ntRfHWERX4ax9B3aOQVIiCWMvqFQ
hRO9LoegTR8+/9hrS3YRYnjp5BCj9c1TmQwSt25ogteINsFMrHrjHFkbYpEzDCNuJDrX0xnFtmpH
SH7fTC4JXEi6fW0Oi71dm03a135rnaBccGor/coKGkNofOOkWnn+pQCmM4MO0kJC/aRd56oi/hCg
Q/I8a/f988dfWbFL4Uswb2cT7VVxTio0VSkMENvWfeDCf4ApPWDgvPhifFpKYKYAb0wdLBbP6Eqc
NaenWbqvSVH/+Hwif2VVPkjglxKYuGii0swbCcBiMoQZQeJWGn52oI06itHcU6N5Hif5m0KrkOPq
WBh+BPWU29xJUC1EgcWfHgQkvj5/HHpZYB89ziIUmMIskeXn7qlUbDhomPWhE4aTrnGS+kGNdn7d
26rd+zAmOcDNGC6xvQfmxWh3b6iq2N+IoFByMaQJRkZiHSqL8lvIUtCDrnVxK7UJyMJQ6Ru3hBGE
HFBgM1D3uG0Mrz2K0qPhTLP2AOG09JtfC/OQ0AnqrCgBXDlaYIuVLuJS7yXXfm05O7/T5ZUC9T/G
ETLGLGf+EwzO63AAwmVXtXzcgy7gomA4Aeydcxn2I9RLRd6gZZuqHMa4BGBtylh/AqTAeejYPEZ9
Pg0Hw2M0QmvBjVx7zGNHjsO5MCBiMnl+Gyinlkc/dYbQz/IyhJYUf+L5KF6S0aKHBhWmSPkexCas
WUO0BbEOjRUWAaMyxA56KrvPP9fHTAwkBotgN3tl7k4dxD4TOd120AN8gvq6ijQxC5Sccu8xhQpY
QIAL+ZnmGUAgNhXB5Yt1KPZ/LVY5i5BOWAIhxbSFCiTOPiv1T349xGZWxJ/PcS2ULKZYT2iEagqk
dme+Wf25MN+02sCV/rUc/Wi1LyL52KEdWTl47OHk7NurMg9Rsnev6KEO0x0/kNvymNyisyVumlhf
17fDBkFnLXwtwruPy20qCoIuaIkSPDwpWBUNsJjYZYxrNC+JvSMlG7f8S1ayE2cR7FnpoQnmZ/w8
9t0PXHZ+GAbq8p9/npWp/K/aKaDmpUvJaVJF+626eLDMxJHhoNLxuhMpWs2p3NKrWFkLS/FTG+aN
PmBnQO3Dw/MNDV7Fg1qUPJxYt6XPvjahy9//SYYms/M4YzY5GRZn+9rP3Mi3IcXjSMgleF6WPxqJ
59997e1dcr5/BrOnwS01g84tLZ4sKgNL/7Lnt7mAzCP0VD8fYyV/tBchHe147J6C2ydvtuFS6/XO
vspZF7DOf5t8ZWyEgbVhFmHAqacSIL/BOrUN/2HawCpQpk5tZv5uPLKxb1YW8lIidLjoqSoBORRZ
0ljm+R2v64fP39La0lqEAsqLAbKgUDf2BIUOQO08u3P7mLnZVl66NsBiz0MNMKfY9C2qNHwPXUYV
epz86mS/oSe59vuLTZ45sJtLKw8geWaAQi+G4httGUefe9iql628/qVkZdpUhT8ZuFurAbAV1oqf
aJVtFLFXHn8pl6sSCv9HnHAn0zPL49S2/DoREucrb/qNIVZKs0vN3C6tqnTogMBuB/+75GTfNAMP
Lh0Sp4b+HERLYxyj1sa2W4kjS/lNVXcwUlKmeZK9861g6veU05/FaKL97d+TXG6cYWvDXN7nPxEE
eEHWl47oz45p3yQl2nGN99xJOCmj8SvTZivOr337xf64tAsFvM67s+q7yFXoSjpf41n85Tj9MwMm
dD0QIHwvBOJ3z1O3aFyFI914PysFm6XbeDtS2H7mUsDSUF75E3K69sprB8CznKiY9mJ6m9gGU2El
Ai71JSe3NNLOzQmwmHUez6N6zFQPjCAV781s/Po8Tq0Nclnc/7ytYmicMmd5chqyMTTRDAd9MkQ6
DgfNjTNpZScuxSVhdOQP02BJ1F6VDj0j58dmQt8Zbgxb/oZrQ1wm988k8MOgxs1Q8MmzYgBkLSkC
bdd1mNjAp33+ntaGWOwLQE6MWdmDc+Ly1fZ4LIFSGsgWSXHt1xeHHfM03BCAvj97aR1JMh6cCQYP
qY6/9vCLnHf0hgmG0653sjX4oqn9q2LVm2sUW+WFlUi4ZN12apxB7i1dsILofZvwo0UNYIqM9Gw7
zi/u5Fe4QWxE3ZUAtSTdAp6pbB/0gXMJa7lIWypSxLqTBX2a2vk9ZVtiLisBaknAnaaWtYnvNWdn
tB8dWt/PFdmIIStfe8mzbY0GdxxhN+dhnhJgKOojk7YZMOAMNlbrysMvebVmWgk2ag9EsELsC0sd
S5J+rRSz5NP2YspBRkXglm4PbPVhMmqAN7auFisryVzs5HTQLa9hm3SW/VBHfiWf7aK5B08+GiD9
HXAsM8An5438b+1DLDa1CeetXGgB2f6qPposjRoUGoD93khh135+satLCPyNwM+aZ4FXJbNzgWJD
Un5tHyzZr03fpFVJG1A8oUxnpW9MdfuMPWRVE0qn2QgcK5ttqeMIbWlCRunaJ5Y5d0Pe3ox9iU4g
9YaoNRFKgEfdWLFrIy3SWQHCrTVXXXLqSYrqOupt4GVA+6VKAHbP7/wWLLovBcOlsqMqcMGDInhz
9kwaji4LUbIJFSBRn//8ZaX+bw0ABMb/nkV1NkID0R7sU5Yn5s2c+l1kNUCnO8rQsXJEsv98nI8X
F2Aa/x2ntBMlPB+detv3Hz0zeXIKCglqZ9z49B+HELSB//v7ciR8hHAVWqa2DrziLfHvP3/wtRd0
+fs/hzUXNvVaaYhzCbmawBhSAr8n91siK9jLFF2x0W1aqWWhN/DfcYBX8mjdTs3ZomVEawJOxigM
IKIcftAmkLQB17CQ7Osi2ZE68QJi9vUOhDDcZ6XdfckAneGf/z6GBO0QpioJ/DY7dQ3kN6BaycYn
+jhYMrb4RBaZR4gEI1jmjN3hWvY990w3yNPidUJVF6VygBabLV2tlfW2pGbOlQBYu67sEypoh9Hg
TWjI5BqZ6ePny+LjAMCWIoA6622gr2vrBA9sEyhiDTXi0n0QVn8FR0lAirvq59dGWoTlqao6A+5M
5KSSW3+co5zfwlsyUDU8navXz8dYe1uLjCsf4Acka9zWxsp6gzbbTabGswUL6Y2jZeVtLSVKAf6C
IIHTN+eqgD1tlev0kSWzfYP7f37krdXv2tLV+88ns7ZjF5MprYzkqQmoDgBVdWRNrvo1XDr6GLqP
vcLhG+OsrOclpi0bUKiCg0oDAhOJhKzDPtWA2LZB1Y1xU5hBX23pZq18nyXLPIUipypKIEQa9cPy
QE3Bzadx7Y0jZu2FLWonvqwgINHh1yd4n4zgDvnQnFHJQ74p/rfy/EuKOZLtygZTvjtPUGqEQyGv
r1WXzQ9TJ7dkmVYmsVSbBIZ6glJZM51EDYYXr8NMPY89OTr1xkGwNofFkQ/GUA9CeZKfSyGvem6/
5GPFQz+t1EZ8XDnClkBG0jMPnTUxnwgqhw7ICK7eatCvvJwldhFveUCplVknyP6cS0CvaH+H/Rgb
xlYbZGWHL8UkMyD1G+HK/qwdcRjleO805Jqk4piO2fehBufs8829Ns7l7/8cx5lPoNSdzv05oUDg
WS+WoYDzlEGS/ZzZ13BMbIlidEtgGKsO4TBp5S9LJLcgIG6d85dN9UHCtYQsUlDqkXMRFMaAH61B
/0PWva8KF5i7tLlBzA2z1jrrnAJqX+qtKvgKhgYKxP99b0k1gddnp+SU9cVdWSQHY+jga/GQG1Xo
gKs0tu1hqkgMO+ygcrekJVaWNF2EYj37pJMZWJ1jl93McvqWQuvv84XwsQgQsgmymFEK9Dib/e4M
Dne3d8ymOMEKVxc7wuviekghbwr/Eb8ARrNnlQB+3VHnjklrl9AG0boRhVFGc1HS59aRgoFj4s3w
PlRlNQazJMW9BDsahAPfRJWjHeYy5HCu3bjLrezIJagwN5ukubDuTpUDLrC4IWMXaufemDZO9L9l
tw/W2RJUqHSTlHqk+mQMXEQwFMK2ZJzciT5LD+hNDJHJk+HZRx2qCByZgzBWEx1bNKmOCSrd9zW4
uTu7apNopPMEXX+zjimFDAzczMmRwxh441FXFol9eUX/bOlKEN6wIpFnOebPNVzCmEq/dOtky+ZP
18BEUxaAL5hi/kl99jh0WICOlf9Qk7jPLePH54tx5Wz4iyf4ZwpGbRs0ayjEOkh/rxOZB6pKY3PY
csleWS1LjCs3gUnUI7JN8L312SjT8TiXg3doIIV1l6GfuVH8XBlnqc9JfLftVKn7s8r9m7njoaKQ
HE5BWZ7J1iV95V0tQaJl2YCQ5EPrVhQy5i5us6ZkT31v/P78W6wsp6VFul/AtprNLUQLHe+hsfN9
6ZRfcf1ibKm56fsae6RHl6zOdPcmmSI3QyOxOT5/8rU3s4iWea/BDZp0jQyjeJAmvYI914Nwi40E
Zu3jLgJmCswQwTkDB8D0DSJtoTPdQa82RH9yIySvJMRLdCiDZ6VywPw5t+7vnkMhpoRAyfDTY1fG
X1+NLTmv/zcp/ii4LTJWEBi71B4mCXMT52CDk+5XVwOpYxcUvg4MpZqDi3zFu+92vkuqX+1cBHmu
d0B7BfbcHZrk4MDBldeP4E0C1b+32WNZVPtav5R5s9OsBan6pVDZyc/6g+3se+FejeoByu+Bh9s5
YOCi+pF1p9aDukqyb6Em54KamMkY879LOgii1FBjgBc1PCYgSH2GLLlyDjm8qWFG59kpaOgiQO8b
wgEv4BiGCf41efbAbHSipnsvzBtg7PDT9xLXiLqGSFI88xMkMQ9juaPuIQHclanHMX13m/meWnPo
QhekTA8zFJtmOPVBByyRbazG95bFlh7jiwGB6fxuHPAwIUYzFjsTFQzopkcuyP3dU12Pzzyrg5FG
Wn/3TeiaXOcX90JYAY9JmLY74AHG6qSnS13z2ZwPZf5YNl04pt+7Zyi74B2nbQSqQmP3gSHgM+fB
IqjqAwXGt6eBKUqAnp1Az1D7GgI5QxfMjhkW824wHypShVMig6L+3dlRO5lBl8RW/ZAKFk7ulVlf
c/JArEcXqd5F3oIae+CNYtldJ017vqCuTP2DFFZcwm3OaO9bhhovQO51QfHV4sw7oNCYQk2A7AWY
9116zr1jk/MAo+EozJsICVdUwVgG2GKrvUb2RdCjbtK7SUExBLRXIEF3AmXvoarDztllGVzmwM2w
fvbuNUhUsZGWQQ1B4xFWzkMNPYHejJH7Aj361MJ5EpKUsJmK2qyKoLwYdjBFG2hIp+9ODSEVYwex
/FAgG+iuOqiq1uNVot8gOAp91W8d2TU+DZw51hO+T/U0ZmfqPmAvBzkfg9q86cDf5UiBYwHdH0O/
sfHORWmlcqyQAZkJp0KUxMYAuhSQzbmWULGprtvfTrWvyiB7tYeA+++t8cfK/wA4NbrnpFNRAeHc
z8Pa3yb2B7t16ZqKXApMew8O40Yj+yv3YvznuYmOMtjKhEmd38Kwxg0g0XCWaLQRv3/uK/NHUYGA
67lWDotO4ORzQeMW+nOD6O2gdRTeJ+FDXInSOPhSN2HpNm4keJ7tsoEYketiFyZ921UoN3cvvEJo
+Hw+KwfMErPdz9ZcAssAPGTqiJ006/qO25290Q9e+/VLcP0nlYC7ccdalSG0QcfqkHUmRKCqlh4+
f/aVI2aJ1DaSoSr6lKrz7P22jAFrporcJIu+9uuLTA6uUtlsE7c8D0OmAT12knbP3KFGIdHZAnp8
3NFm7mVm/7wfUdoABfejPANcVcQgy+pIWsr+ntp5cyOln586XDKyIDdr+WB4ifHt87n9hYv97yqm
yyZVb/NBCaenR9iI6oA6CjXzNNFXVu9XdyUSg/usLhDGodaXH3gDHRSP5NMVAAMjSMfT6NyadOwD
eIhbB0s0kBeruY+NPJYRF42+crmnH3hajzcya9I/Y1sxFHn8sb6BOZUUYdJ67bXdkjEmzCigXtoq
EY7MbyDa1EJxzE2KYZdCUQe6NMQt9pqjFAWyc3rbOLl9FHCVV7FVqfLoV8j38ZxGspHBf3wpd5bu
8aClmaiEAVepJ08Hru1/z3wQslWyVwD8VGDZf/4N1sa57Jl/vr0rskQOEgygXFbQpVengXlnf2Qx
FCiO8H94+nyYj7eg4yzysAyhxp0hHH8aUAgPUqvc4460tYzwqP+7ihyH/HcKfilGNXot+hQKcR2U
fcjoUMvaSFA/3t6Os6hRwW6QJU2JW2VezddmoyJhTreJsRU91l7MIu3yDIs1uHfkZ8tI41mysyDG
xs1j5cmXQErTRJdZNpaGsjd/asUIc1X7OmHtxnX7bx/8g/e+xE6WrleXNHNHyOTbIoCl5N7n9vtM
ax4Qi99IE4T7FKZpEDRgsZEZG+OurFh7Ua4CRLyD7OCsT7hqetCLyNoHy3ltiAi6at5/vlz/3s4+
mtsi7E6tSSESCrm2DmAbb4eMaEb5Fk7ebTKPt30yVe8uCPd7CpmIfTFAQwxpmHtVjYN+RD/cDyuf
zyeP+D5kyAYZcUO5B2gFpD9GKFHvZm5Yx8I0yX2fW3kMI23jwCrdy+AiNQ+xGWXfp9TNQgnU7h5a
SVZsdejoeJB220nb8iICIPzdCN2EHdx0ikNL8510+a8p83XsVgxJVs6hK8l8TyRglPjFftS6fk2J
NvcFkQrm3ZUFPZ1OJ2dHjemLCc2BQ9X5FrzfqzmmHaQSKTUn5FbwkfaTzvvGpU1fiOnlYW4LKMuM
sIrMZdHtLRgl72husSMirIomMgOLb/oQQbPlKK8Ns8XCM5Mt4vDHty7HXmz4gfS4PrdanzqdPvU0
O3dtC+GP5kY7fONit7Z3FrvehaOchO9EBpsiJ1K4rlh9FaJTuXGqr+6dxbZnzQCtn5QO5zYbITNT
y6smnZzQh1YShUzmLKsbLx/eCytD87jKye7zdb0SbZZ4y972jCwhVX7OLf9WQIDOlP/H2Zn2Rsqj
XfgXIRkbDHwFaq8klT3dX1AvacxisNnNr39P9fslD5NKSa2RZqRnZooAxst9n3Oda6bkSz+92GR1
U5EAEtWNhzIdQkaehzS78kdf+uDP7+jDElUjtSvgCeaxpKKHJkFEJQYxOE7gaoUc0oC1FF3wb8vh
cl+dzcJmekLmdTI6P6VhG6kA/vBtKCyAUHQjUyW7r1/F3+r0Z1PMYknMLFEGUG2KAxiF5WPmVkpG
Xk7FhhSabWUKWmiL178Gg8d998mUrOFaSDdBUWAmt13rqXWGZptKZW9J0+o7qvXwDCiHf8r7bvIj
lvj9KRgEyH5BkiLIUAtnyNZ2Tf2VMYUXcqDGYD4peqBghjwe06I4IWdjXnmN42xdwgC7tABp2pTG
L45ZNhRrJCl4e2caWZj1vVw7fFYH4CHJjeRNL6NAF+PK56ik9U7se1bcplTe5padIhPYy7b+PBUx
6Ceoh9v5uDVnfVsvu3xVTjjqlUU7QXvD6xPKBA5cLaVe02z4lpdztnVYUsMlVdabkYk6gvrc2UG4
U8VyrGScOqzeB5iGY+Tb+iFLwVjqpj69E9BBgeflt6CkokRggV607oNsujJcLkwTdDE0OyKoZXkU
wh6u74ss2xYdu0tU8m8r+NKlW6aONzcas9BInB+jl8YjgWiBdPBTXhmEn2+dlm6fzhKUV1YwHOok
vZ8Gfaxz04aqlM+VzADbNeTaCe/Sk1rM2QRMQ0CgHHGYhupVz9a2tugWbL4rh7BLs89ivqYWaUk6
NOJASt6CJ6TApwEp6UqH6cKCs5T8criRvKJ2BYy44Gj138vqNsdXqNR0pcx34ekshb74mDgVQmaH
uv4j62Jt0I++ir6A2/jz17wMkBcF0K+6dZI9t41CBYA01gl5e8m241V1gqKrxubZE8V68pn+U0JT
QnYtQMy/4SWEIQaQwEkjCadX7wxY5TdRtV27nebayRGr0mVvpvfH7yMQ1vAz+kURZTn3w1yjx2Op
/gxsdOsBRBTinEhueWtTU7r1tFYo2zX0mM7ddALNmp86384OJQbls2LFtG4Llp48x0/Xo+Ey1g6x
3jyX1D+KoSlD3hG4QM8z7alKVL4aEKv0IkqJiChEp6BT1WZFewsrURY7xpObzG6AChbCWjsuLbAC
Zvm30qV8NfUyARQK7Z2wtHi1yejcHBxTmDu/LKZNYJnyHWBQ6w6QTXMiLaihJeC+yEAqg3C2EqC4
jePc4+wPqG+dD3Jf52mLzbweb5H5Rc/mj2Ze22Mi19x0xZ0FefpqTB155Kavv00d8KMoeYg/1LT0
yMrmJe/cYdOCtkuL9mYwRRojloDEuTWrGNYbsdY+apMIZJXxXPu3qdceeaJQryLzG51cHpe6ewQ7
HIZ+IBER9zM14eAD8GvTArw+08Fmycm8dtP6WEqUwJpUbm0x74yrt6Xb7yRYyWE/z7+RKHiDyvxz
25TZmnEXLFcBXaZMkhIAtMnC9pY+gg7dgeqLUl5TAHgrRXCSQV2Ejhe8cUf+QgxSta5a5cAiRNGc
MNm9dSb02rBRRnlavaBvAcYvFPuk8PLIqQITZzBF4xxncJlmAsIDW6MIYq5ftlSbmTbvXep+46k+
AY8AGDbMkzBQu6GVZjtKHRrzgPSgEVs/uqBGyXwEMDWpR3yzM0eEil1iaUMvOM6EvgO324lTS53B
woCjOQZmuTpz1wZEKDNWzRGT7i9Q5h50X50qje4d/Kb4r3P6A87VI0qKT07r1A85cX80NoW7XZc6
GtwKZWnSkbWpmPeHNOUd4ylI7xQuvIw0wN5YysIzzoDa8RxQVIUVJabqQz5wHYN/86hnxFLUptoh
JwSR0GekYSeDP5M5ly7T+sGrrO9oNUyYiLojd9MfgVs+TExFiDh4hqvtpejd30i6KIFsao925f2e
COCALmmCSGQAQHcEflPTkw3vgbis/CSPIBk7JrVIke5loIXL3AFwXvtXYc6iUggDgLfPcT7Rt6Iy
O9cpHiyU1KaifAVwI4/svlmnOriR5XwiRn2r5HzTOqBR1+mwrxhesu8URybQAUMmE10FDibUwUtZ
jM1VEzPh3OpU/ESJ6mHi9Emlzq51wRyd+xocOXbDBwj78wKA8WEKdr3xgFQFT7wCY7abb3iZ71WC
OHO3N9tsBj7dm560ZoeuClYJ2Kt+bp5p7iArWtE2lOBcOry6T9tpawkceVDVLufid4e1JHLbek2V
hr+1JU+yI3/a3H5rphYZUrxgYNg2GL5DcdN4dQPQKbogKDuBfweVQ6gRZhb1lAI9HERJls/HJgn6
NQ8MFAk9ix2PPwJBFleyaqASSIB+rO1V2aXzKifytxTySKEcxVBFo2OUsDA7zmsqkzhJgnVwLsfX
ttokTQpjJD35pnmre2A8fB9ZJq0CMN6BbnY6b/Oc+netix8AFgAX6tIIMOu4dKe1TmaynZETCc4X
VLBg1+c4qXbdCNxaKYFA5kircEkS5VLdV6ngcYUtN7anZouspl+alT/nDofIUfUiglnoR8Ls55yh
M5E1NhSW9vQjtxMA82XqnSsDKdrcM8CNJMG5MDV3gS12CjOFI3IghfUMXzdy98KkTm4yFQDVO887
NGfNjVeh6VXS7pQoc2exAGBTwl9QLgTBswrGkzZuaKg5WSQAOjjAUzerKgHIk9HvgGCyxxbKuB/y
nJ/uQcEWtjQHk3PUBz2IX1MxPSScbnJ4tRQOd7u+Sd56DJAwM/pmwgSJlWT6Y5Hyhqf0ebRtSB5o
sjEBTs6jZ4FS6R5Uwh8cOUkw81M7xO71OTPSBoFzJqDMlnLtjzYg6dZNn9mHGiWAKHPtNUf4zJE6
CAe2M8zbXeqt1Ixj5tg3dxopA+h9pbu0DeIsrVsIRzEQAfbD5Ntj9UNOjT8jsKGxj4Pj/57t9IRc
4x0mnJ+FBgmeQCjp981L0HvfCMzIKyfpN8jXeg7g60ZUAt048MOHLenvYBYlUZG7O6ZQk3Mbs+2w
OoeVboaNV0ISxwyq/Qj+uKWtOMyBJdDYmn8gbfBRkyCPtUEZtGlPQa1pmGTtG0QXsOrSAHRdyd8K
Oe+wpRDgXJIjCTDpcdKT2AXJcd3l5Ttrcx8w+xGMfbjbkPsQvNsNA7CAWzfcQ5/Zn4++lfzOLbCb
B9JWcZ/7j4Mr7otZ3Dcu/rY0gT4NFNpYMYlzQVayQ1OqIJqnrovnMrlLMVoAIU0ZWkPipzsAPzK3
WOGNb40RHr4T1nK+H5GHgdJu9UYzJ3+yjAM1ixjvlHTeYNtcW3TY1RhXEz2b843miITKMKoV6iUD
Kc6E4spHsyp5BTgTcHgfta+RyGcaNLfpWN+UOVa0pn4QqlzZAwotA+rpKpu3uXC9bSE7nE1c/sPL
3CevGzdS5haSJfIi6gwY7U2WJqGv7JUtkwcZcGh/kjlySGaHaYcSPS913IISh9YnQfDnX1asQky6
o2gfgryqI/Ak5zUGD0SuJn2dLAfuYyhEhwB9Uq++N9hcKO385sP0UAoL+LrR6qJCwc0odPM05+Lg
N/j4cBhmYTk4qFZgIREzjK2dLzfatTnaYOxFCftn7fCDauvHajiDVQVD77Pf0oKjwBVspomJqAH9
K8wml0UpSkQjmqdIrwHAhSDup0ycd9F22DT27CatEcHBG4WtTtGDOqrq6cZYvLxFF9UOswQQ0NZ1
YW3vs9sq0b+oCTK0PtGx8wKp3h3XHt1Yj2kDunOussckb9beyFHM6dqwGrNb1/PWQvavTPA3XUIl
ns3zzdCNr6qnj5rj9omVPNiO9KPBGZ9hZPuWs2yMElLGNUfE9+gjoaFF7DfW9Qbwfx38AF7+pgLh
PkNOes75njYdNhtZ54KL7fA1R8zaECYKvQnsfyp9XyU2IlyKCoPDl+0mtbS6o57NRwSmYLpEhgje
kQa7EAkR3PpVMR8IjVzLJkFrDs9dGAA2ImI5QN3PAxJJ3KrJXwN7Ss5AMntGMCxBU7jtMwS5gK3p
yajBFv/VB798ijm4GchfGEW9Mfks70t3kDfUYdlD0VXpDUoR9aPQYAQVlouUbhuFIyBcuQLW3PKg
a3XARz6Vs69fB5qqI2E5ipgMG5aNtFh/yp1g/M2LNFCxqGmvIyCmZ/Rq7GYHDTb4scSGWurg2ZMa
Q0US747NmGjSEhk1yHgwo/vIWgsseYhc25csEUGkZx9+hHKGACLsGoyJWHS2QMfH4Uh49BPEwdjt
3N8megZOzoCedprxl766ugt+fX1svnAeXDrDUs2QhSgKfQjKvLrlE1qL4GhbxzaZ7mkZlFcOtX99
xJ+UiP7HJgY8rNVhp3cg92p3V6vojpF4x+voDuhzfCsHueMAD/fh3ogwst8f+etj8fiYb5LV1zd6
Lt599gcsinqK9TPlPSzmVW+ieX53/KPGmaNMHgvM2QDjXDn/XnigS0sZSBKl8JB6cfDpk8EoKort
ALCsO/v/eIHzhT/UEO0Op9d6gr2yC25ySPJG56yBqKEw+fpBXbqBRSFIgIaeC6Xwpgpd//E9HMq6
NOvunBpTmeyta7S4S4WCRfMD9lMna3WNnk7pvmQFjsGmyr5NaGdfqUxfKLb+pQp9eFCVS0bEKkp4
p3EUz6mzM974gBPyHaKYYqtxuisP7ELBxl48MA6rpkSzbdqPNrkfOmcjc9Je+e0Lo3aZeJt62i4s
1Br3zrkiaKqgCscMPO7JBnKfOHujzVvtDlcKuZdeybno8uGJUdH4CiLOcT86T5i7QB+8C4BN/3pc
XfrxRdksSXo/5c5YHahTgQreZpl6pTBDIBdv0NmVjtqliyyKZwZp3ui4V9Oe1kWcp0dlDQDo16uv
b+HSp3EeAR+ejy8oEFR1WaM29G0IrFuGtbcvvo9Gv359gQt//tIHmbhtOYN6Xh1cTbaW42GH1YDs
NFAkPX19hb9O9c/mwcVrgIZmUF0xwZcyDcle0EaC80RQaMbCeet5goQwCltxU07QPHd51AqEOfWF
TlfwDxvItM77BWCCEXlSB8cC5p1bRzjtlW/20gNYvD8UP70zHEceBuL84ZiggdD1fo9e//D17bO/
OpzP7n/RrkL4jS6G2m4OTd7Lx4ZxfjsmuVaQlBnzgAD6EZaBpmObFkAVqFQAQl1XlAbf0F6kjx2g
VQp7oWbYd5DMQzyB7cUY6ATI88KwHykntYp7Z0bnSAhSoA8GC8h21Jo+126B4A3IT/XtOGtw06tm
elStY7oY4V04MyDkoUM0fEvARO+Rh7AtlUYcXiDd4YHhFHWvAq+Kcg9Oa2zPDF6ajx00WIfCDmSo
W5KtlZJijXAKFbHMId8xmvzvWdDLl6Fy29cSd/47CVT90mAif2lmVsKaNAFYMcgAZT51dviQcUKc
kiX3zLX0EUF/6kBMjuQOqGaPiHSTfkgpAlNjkNw9HMzRqwU/nwYdRFUBIPl6JJj+CvDLfmmXFcjq
rsuoAjb4OEgP+UU1LwUOY6JUW0Yt0BoTQR6yXpgnRGnYMUXI1zbwgzfmYbNfZsXwXtlC3dSIgdvg
4D+dZDE/ImXndWRm2HsMYTTTeUNfCRwvScossAb6HQlwkX5OaJxwSD4Br0di11xaqGgIqDIDxtZF
kJVRMFfDWub1bYk0wNqdUxyprfuZVs2KB+MD8jsx2UqCzXaasxu7cKvYDuqdpysVQ4tnx2ryPbiJ
bD9G7vX5W0q+c14icTC3z+pSC3K6AnGGppX1Ci055E8ZhQc8s1ergpowtbobwbHhsgZwrjqH3c6O
bzYVokZCKRvEfKBSAKHk2UOMqSDC/2c4B3P1MVpR47rXGqUty/9dGeWGU+/+vUHrfe4qGKkRGRGN
0DzB5O6h4iOQ0te6HRjCEC9WgwuehGlaeNBRWEZIlsd2PPNPpR46qASsZMN9y1+JzP4NjYj8nnsi
3WPpLDdKTukYQXbn3yH7aX6kLV7NVHPrmGGY3iKmp95WmTNsCEnfc+mQTdrlt1Pi3MlzjkgdWPcC
kKIwcxAwQwwsdzRFyaxz02KTanSE4HX1Nm1LhtCvMG586gKmZ0PKAwqqywFO6uHXdgJkH4yFfGAt
v8HraBGXY+qbGek05fmnX5Fb9YgCF1z90mpPHuJqw0CkDnSGvWqiiSS/Ci1TNCjA3St8y/wYyPTW
WkLtTOnT52yW6CmirAMl8BSs0ExF5xQfnxPlva3AttPNveXiDEjOKJ6OD4haGyCa1X0wb4VjWWEZ
QBHc25gcERc479ppcqEb5a9VUeZxkg0snIf5hdUpCj/MpA9GohDDAj3vGYcSlqWy2DRBbWM1mBET
5ZavLQ6zG4odJnKe6vIxxxQUyYHj33zRRQGmjrAcs/daJw9WULdbqvwsgqjPDT1Yd8ELSsFFdtWL
SfQ3Xmi+TRq7Dydu4SBFWzA0XeXdGAPoBZoWqC0afY6scrI9554mm26WGo1914tcSMWPk7adF6Zn
jRpQX6KuZsn7OkWegttAt1slCI31pAHez7YRDIzmBjLiEO8hFaaQonaG8+hHs7PQQ3bjw3CDHorv
/BzR4wkNjAZwYthIT2d1s4LwvbrpcVz9USmc/quyKPfCG9DVhUFmvrGNzO9bZ0L2ElLCIDLrUrvH
N0/ZpoKz6Yw41lvLG/+Icyo1AQQZlddURpjGvYg6UOD5g/Z3zdBYv4wflHegIxYr0yT5fkQ9H2X8
CXWeKDeZ++iMTVlBTucPt1mJoGsUC5QChbHLHyebKsh8g6LeZJ2fIINxFi/dZCGeri4BQx1qONF4
1W2gwrNjxifrvR0su476eUQwi1YU9dkZiakWoWw7uJ71o+ViQhEKdfwn+MoVB1xxckRUtX63Zdwu
Fah4LRpEdm1Vx7rlZO00cINEATak+Ld0OLGOo74Bm7qHjEqag7A/JOdolhHbpAZl0JTdoV0XfCfe
ZP/8epH9fNPKgsUSy/qGK4huKgBINcIuizunsF4yu4I1vtjDN7LVRF9Zzz/fkbGldVQPyCcZAZfc
a4BmA/eZJYBajyVe6jXCwqUrLM6N2Wx4nsBHuKcS0Ow0QawUlcN+CKZnP0WK3deP7PMzBCgH/91Z
ohrZtA16LQddTfcAkqCdZu6//um/Lfb/3fGwJVxBlEPgIg0KjIj75pht25BH6zbcYQr6xrHtidn9
vPf21qZaPYr9FkKK4nW64rD6fDvHltyFSqM/Ww+8Olg2RLGIqa5upXNtK3vpx89v7MNu3ORNK2eB
vX4/0YeW9W9+kxxKyf98/dw+lxKzJXIh6VrukBSqkAlON434Yb9gt+Mo14GLwvzQ3ZseTkD+T8Ju
FiyOFsgZC3Csx5PqmhHrRTOjT1o6/vrre7n0RS4Odj7AJ7UQtjrYSb0dOQmD9DTa7JQYtSpnkBWM
3Pzbleh/X0o5jfjQkY6HOpizE2dzR03TByLbY0WK5wq1c7AXzD8dKdnS+I5CqKTQyEKzUonhh0Yv
7zFTtFzpdhZXntznRQS2xFKIQUuVpaXZB8jCzbGglYjzVCk67b+yJtl+/dDOI/aTL3SJo0Do0Uyc
MZn2bYMoSxRSG+qi41vvYd+5Mr4uXeL8EX34WHzNg6SbEBoyV3mkCrFCDz+eGWj1w/vXN/G33vHZ
XSyGcG6jTKplBkLQG3vTt/NTsYePCIt5/zb9aO/2AdwsIblCdLzwdfqLEY0NfE4bm8BRnqDOGxLE
rXVIwiJ0m1VevjZIotwwK4CAt2Tj3yEx9Vcm1Atz9ZIl4NfZlI1Ee3uJZOCMs21C6Y+vn+Gl0bY4
/tpIsXVEMJ7Zb2/FQbbfK3T8VXlou3+SYbElRcBQcJB1P6OUXxnsNap3OiCkKNX/RqpkS5QAuDcu
ItegrOPD96Hv0g1CwPl2pu41OvCF974kCcxwg2ZZ0oKzMFveZujt5oFZurpXfYo0MQUFskVrComc
6SGqC4r46xdzYQL1zi/sw+fTBFbZ1Z3i+8RRkXOOUa5bLAImnMFjZFkbevyasPXCl7rECyAsQfiQ
qgjI6C2MXsiOVgS6wXCGKGPPOz5e2aVdWD7/ijk/3FKVyT43uTPhCI1TbDGGDbJHeyh3v35il35+
MRuAwzgGqpqqgyqyPxOx3tRUPVLeXHkhl8bB4vvPKKKcLKLFofRFVHbJHrmNp7GbNhAJ3CMTdFWl
zUYn/MqHeemlLJa1JEeOOzUEwl1w+gw44X2dRkENhgBvr6ycF6aVpUsc8V5eaUkgSjzEGURJB0Nb
3dMr+8tLk/PSI258TFYuAtcP3SDkWmd+sddiRCR54Pl484hYRa8tA2k7zyhDiPl5wzYaRBjHDU+b
1w6n9x1j57Mo8iPeqOOg7/n1QLlw30tHNrdGn0AoXh6sGWLhhmF3oDOIs77+9Qsf7tKUXeT9JAZm
VYdS0PVYJeiQW+BHi2iCxwqr6wx/579daTEiHUzc1JpJj6jQbmVzBdcxjKCoh/SF2ued/wrSwjVg
x4WPiy+Go1UOktcIbD/0yWuDrPf2ASqUr2/j0utYLEHt4BJUFtFe8rLyqFLyOmmUXb7+7Ut/9uJg
OOVBBZ43AhTGTjx12fBAMvHbGa4ZwC5YEf6/5vthSvNdr/UlQr72kOgOR5dDedD4Ylqhakdjofvs
HLmJqulgWStQPswKwAR9ZQ93Yen+K1j9cO3JUFGPZ4QKzu5nASBiP3Nzb+ls3WgU233n29fP8PMB
7bvn9/bhOi5A3D03ebKXc76B0C4JIZnfnwXPM/QwwMBNDtI9iytXu6C39d3FqK4BxArQxx4OTQFV
k6cRZN6x4JWR8pErqK2G2vtmZ+wlDbxtOtObTApU38QUIYLkylbv81Hju4vBnqigrLjwg32j8rjz
rXBMYF2zr7UcPp/afXcx4EsGTnebs+7gFPQlsb04mMjORtGSFsGVrtTn35TvLsa9Z4YCOzu01llH
t7Jpbsj1eLgLf/4yTUZmqLRTlJcgyAqitnkBVWcz2Xcues5fD7gLX5W/zJNp6RQQ18DR7GiarKD0
+db33a4Rai1sb2f38yopxtgCf0Ra1ZXCwaW7Wuy3QJb3M2iyu0Pb+0gxl13yiNxaG+pp6xt2/d3q
63u7MLSWATMZQU9yStPu4DVPIpmhPzBRU1dXVoQLr31pfK0bVKd6jl/X/ptBwLKV/Pn6z770w+d/
/mEOsLDpLCsfqdaFSX7MdnbnuNcospce/OJ7tyaT+QltBgAtyVs9qQfUfIH3qQJAjsb+7eu///O5
0l/aXDkTeQOvTXfIVBNrDKQBwh0bLv0Uiqnxn8DE/tLtil55oHItetA1IDZUdlyUbgQr15W17EJZ
zf/rBP/wEmhRwizaA0xkbYe1iZINWYlIrtgWSdzjDbIS4jk6jkd1292W2+qevhZ36fpfP8qlI3ZI
RVczHOkPsOljGwrPEfxK1rSq11jgXESH/f76VV34QpbOWMv43AV5Dh9/AJBEzBH9wuN/++nFN16V
aIQNvdUdKsQ01o61Si0LoeVXxtiFHa/PFiM5cGHrorxMdsa2nS3S1hHD7pSSPRBblMAXgTgB7KwF
zW4176xaj5GhfFjXpZ5emoaQZkX8fnjFHDE/w6NLr9z1hfV76fgcwbP0rVQNcNSiZO2VHm5/vi17
C1JG9pyjIwRFXW9dG6XnVex/izLYx/93qih0n1hF0CQ7pJJCxM+1+8AmRVUI1aUxmV5lzYyXO1lo
blVu+QehhmHj8m1v5pMzPOg2sLfc5vyZMaT0eg5aLmMJNWiH3NPbTKpkVal8vvLJfn6o85dpB7bO
BkDPsm7vdzNAB1UuTl09e1E9U3MEJERvKq6aP4i6aZ4SWHm2Xw/EC6+ELpbnsddFBoN0D+gemkDQ
iUcgaXehSsqHxCU/Jzd4mP3+ign/wgTLFhcbuKDICcHFvBbt2BnKyewunzg2NP92EEFM739fuYH+
jNkla/a69Q/IQrxNxgAS4CFYZ0TsdDE9djCv/dujOz/SD5OgTgIp5qlu9wN2TCvlj29Jbx66oHsw
o7WFgAAa8dntrmxF/pr5PhnNy5QSyI2h2k1EekgSdzBROqNbvBoB2P7j61lCzMq76g8oxZDqp7ld
fGvmCtbytFZPfeoUWy5sf9O5UCHEPVKRdMgqp3nPuqzfItWovB+zYIRiNG+/USPble9r51fPvflX
DQGtdWW0XZhRlwY5pQjvHWU3+3JuoX0MYAsKYLKKvSa7ZjO+MKCXJrk+9ZHijYTgfWdyUIxArbJO
yACw/uBsPwsgnQpymmqrTtaVrporm5ILA3uZ6dJabmVI6yK3FjKHJxkMKp4VtW5BcU23HOWTK1Pa
peucn+uHIZdhKRcDVELoSefOqjCdt9G2C9jSnI+RKBPr+euhfd5MfTbWzv/8w3WYSHk/E9rs4chl
d90AFKY/l+rXv/36YnWaGJcYB0j5hUSHg0iLKEDbltc+ywsbLLo4MsnGlEGRJHovuBIbPTP6aBdD
vkUsJKZ9OqFLzabhyhnxwoP6qzT78KAk9Ju8tXy9Z6nVRLCujGAd09M/PaeliNOkSQl3zhn+1LAI
yVBR214rDdl/U/g+ecVL5WaqBB1zFz9++G6Fb27ohjL87cV+NEZueHMTf8/CtQ5v3g6H+GaNf93t
duvd+iaOb26e7h6QgxfuHsJfm8375uF99z6E793qeNrsduFm97QLd+9HP4xWmzJc3e73q9XqebvF
f3zbP0bb/eZ2H+F34viwjfC/WUX7aHu4idfrt/j+/D+Lovgtjrfx21aE/ZUv58KoWIpJPQ9RlNOI
mSevi/JnXZkOBm8oiRCe0sUi0PzFr938miH70jy3GOEQtCQi08TbdTlZd7O9dpMOSvprPuO/f/Vn
L28xxttxoHC2cm9XS389ZVY4IIgOaZirBGIPI/azmE5NBk+O9wz77MOYzOusf+zRv/t6ZF6Yh/6y
dD8Me1bNgI2YrsE8VLp3kwc4q7ItibWi6LZoENmbr69z6TkuNgzEUOitOs/bZRq9IL4P6j/VtU/3
AhzGX8ryLZKlmjZOs6ecVdtKj/5WzxSiITY1Pczbzjlu8XwmhNv07EYYMn+VimQ8dlzV3wlALvsC
0WdWWOU5/e27PrnXPqsiCODH7Tg57N6RMj34hVX/cpWZ0nM0N8lC3bEEYYjt1JN1nWZ25EBwFuY4
aSDdr1QN/I6OidhsV9vCpjBrNnbebkdIHN8hGy8P5+LAWy0ycOv6CnjAUE/SjgFmCraGoCSfJQ0U
IDw3wZNdjOaXF0zMjkiPFBnh2xzGA7fYOMC6lLAuteOzTJ05rnjnrQZf1Y+jsqcTKPFyFYzKwqlH
NlHhjUXEVDvD7aq7b6nIR6ykiR9OWemaEGoE9cwVFbHT2m3UeTY5ODZ3rmy0Ph8F3lIfkAdDabc2
wWirYKfHHtzJYtmMacwKBszO10Ptwky+hJhl2SSoUDkmCNFkp4L6xaqvWvpvO9+lM4IPELaOzejt
XPag7TvELMZBej8jWPTrv/5SrZKcv9QPX6Sbtzay5JS7mwJ9m+dVjCrDqsg6+PdgKTX1DiTByKrB
PajZKW0YhKyFHRt5rY1/6fGd392H6+vM1KSVqInVJRyEzV0uXr++swsTN1lsRQyByQNKB7x8Q6qN
M871ivBpfM7yPj+mTeLsiWWuZaVcmNeWGnTJxFx0dSH3k+Lim29X+tTCj3gMxqJ/yquaxV/f1IUR
vYRfga7gcYEe4aEZ8/UIBPwsQAKdH7/+9c8fmccWY0H2HckNgflDJ49dmsdO8l7nD46VgV/18PUl
Pr8BnywWoJHDK955s7cjeq2Hn9k8hVdj1C+O5cW5fermpK89XexVBxpFmI+enLatLHsTDgz580l/
BjCTCn6EkCQFrDnat3UeTabU7zRTYtWpYdzY3INy6ev7/fyR+susIXATB1a1vNzng1+vU5MXvwxK
BiQKYLZY8dyfUGqD4/Prq30+DL2lIm4qGnjGE8wWhTFb3sFJJdi9i3oDH6v115e44IUA4fu/Hyxo
FGSuVOftZAmLbZgMPENqZ00hkWr4vWqK9r73SrnPXTXdS6jX4fWfJnpIpWN2Uw2XctQlXrHOoQnd
DEXDjxWKFpF03PEKruXzZ+4tBXRenWRcVI7ag1rmwWGLI1uh8uFElBOUIbVTLD/z/3F2JkuS4twS
fiLMQAIJbRlizMzIedpgmTUwTxJCgqe/Hr3qG39npVltus2quyIIEBrOcf/czn8lEuLi4qXJbZM3
AGM0ODd6UOeabMxvFgjF94ANUUCJ6d+FifFLbZ115zYoGyYRQFjp7YL4OHCP8G5q3n9HI/zvt5OL
i+2nW1NvabxcQt4gngND9k2WA6wMoMifB89X4/Pi7V+aSckp8MeDnmEvaKeoafyY5qdVPP/5C776
ARczgFS84lioUCeQ+3F9QlhBRIfvvHFfXf3FprK13ANBtpMHV+rTCFzp3uvzY9d7dFMV+d+pZvil
OjeQ4Yq4BDMfbAaREXkFUj/Gv6b8jTM3tUJ88yy+uFWXsVQi1FqBWzAfeqRzxsyfFSj4U50wb5Tf
TH7/bOv/97jB/0cIyKSkuhLjwW/8HwVMw2Z0N8jY3lBNgFQZ4P9dB5C1p7aIxpZMaTWX3z2tL2aB
S32gOw8NaIdrhboovQJJ7b0oweueVXFvy1WASBL+HduKXwZXId2LMQ+4k0O1qi3sME28IvLhzIL4
/edR/dVPudjKMO4zRpG6gCwEQMOxc28eSUctXL9svQfVvrsrZgvG9Z+/7fyp//XQLiYB2jE2yTbv
Dmsw1OchHsDVlI3fDLuvPv1iCgBIyWsV+EZwAxGAJInTpYMh/TfF8K8+/eL994HNa5p5qQ46IzjK
5K67G4Yi/KYK+dWnX0wA8+wKRy3Y5dGsziA1luIaRoXim4Xki54xv9QB+uEEFM5c8T2V9qc8G19c
Y26QcvqpGySg23VT1/PjvArwMHzzzdP+Yhq41AZSX9UBBSz0ELp1Cj7MfqXVXnnfzWZfffx5SP9r
e7+wYmqbKagOrVjYyULt8XsOPHXkLg+/uW9ffcV5uv7XV8w0c5aAI2GjCH6NE2ww4OVVj39+F776
7POf/+uz+3kIl4w6A3QOa5WuNPSiAb7Sk2T1d6XZLwYVP//5v76CGpTnpcaWvivcE6yl2xZ0sj9f
/RcLFrsYrzkET9OU1/Iopu5oAx2PJIczsk5gGP1m+Hxx9f84Rv919XXlOE5tUEQKvMaL5nw10bwu
37zNX9z94HKrqRdYdLgej8xMJhrHRQOGWiF9qG2K7Z9v0VdfcTE+87oDdHkC/2605abMyn3pAEdh
+v2fP/6rdzq4GJyc5lzMZ+gyb8VNVqwHl984NThYlb3tzM9cLEgsnp+76vnPX/jFI79kuc/1wmCe
zWBaKPmmy0WS8TapYR/51m791RO/GK+zaKzgYz4i9Kx6KAHqCcj6+ueL/+phXKw8haQ0UHAPHEci
IAcrQD4yy5ULq9+fP/+LRFB+KW/QDqsdOWNATTCKpmYLf1qRtE/sjceglgQJW/5uTrrUOWRI6So9
1WHkArdSZsE2cNzYD78T8n7xlC+FDCus1nUf5vI4my41y11fIc0hA42l/CspEb9UMHginEN1rg3L
sQsSM8h9EPZLsswjsDQl5d9sEPk/rpP/2GxcxplR6SPhA1S7Q9GUILdadxIPfT3CTz71ZLzVMEof
wSDpt/g/XS9a7eIAWkZ0Fo0eyY9tOZG30B2pvvarmQF55A612rVwdXZRns/dAjwYElDcgI0IsWWe
wV8hwU3vuQFIqui+HVRpSsCltETVtD+Lp4ICKSJ1ySPe1WPSrhN98JwS6CRjFjC9Q7hJBzEATtiu
eh+O2r2Bgc7fm/YM3PE7tVmYBNbQo9tmlMFdi4DDGMRHC/1fIDaLod2NFNX0WOdl+IrTYt7EQwC9
3o63cAjXLOgTuITtCwdjFLRHD+EwBT0xv7ifYWQEr2+5V2vYxHNJnRT46yLFz3Q2dhBAwvQmhCkf
jwoCnmyHuwB+n0V2iihatRlzyLWWuUGiT0HXbVgTd+M6IYJwHJBQnMAp0rZrRRL0YQjr57DpFlhG
ddPcl6H+FVAQaIJ8uZkcpJ+4C+JVLPNAp+u6F+NXz46xKpGlRH6NdNSWNMW7YCSLjNA4xGQh0hky
G3umaKPubDemElS/ZmQPXkOuCguYaFAgtEESfh2MtYR1LNQRh9hsM2TefsZaABK3bNNicp/Czn13
KlwGrKrtlvN6a2ACgX4SP7B0Q562IKVHBYiAG6LGx8rmP/VQ/xayvyIBe3RB+9qGhXsFbsIT5pht
66MXUgXLEFHfAjAdTldVFrAoG6WbQMcNdF6VAek5dIeqAWI20plZH90SaEMTZFcd7Wh8ZnX3AtXv
GWFBYJM+koqlYS0TUTh7pxQ/A1LetZ0/g30FUl5e5k6iVThEsNnHUAtOYEYOeTT6xcZkAwjQPIuL
jp770QZ8CXOLHn2LvKAOYEhf35BZa6TkCouQG/0mqr7agTuzDeh6cNwq3HR1vkQ1b5aNnpDVk4t3
w+vr87wRKdW8nrcEvmDv5Vq+AbdUb8YV5v+eInCVT2fQGpQcCVjhN631XkCYenbb6jAFBrx5qtJK
wOnuKwTg6LAAcL5bUS8GHl1VkiWcgFk4leMGR1dsk9UA9yTxhoiZiiTBTD9qK343bfAWGEoxuPPP
ZmWnQTBgHSt5PU39VTaW17IsTtiYsgiFpj1cEcd5pveqFMe1ob+sbD4JIKgA1wFD0bDpPhxhk/Or
E/Gbn7aRb4Fwr3APcbyF+4QXfpAMFV33OtMPooaN3OZLHZEuuwqG/oP1/IauDPnvZf+jMqG3477C
0wtFt2spQCJzk730DAMSshoZuWTi6G10fTQI/63syKGqQbWmDcrjw9kk7SNehpRumulgSp2cfLot
e5CgyRaiuFaa3RBBr7Iq636AnQGJ0dDmiUvND1l2wwZwrzFCOsB1BaIERg+VEbEU3+W5UL6s4WPb
OTLpwK8FJUtFYJWiK5RJmpSTAnOxhBp3pu+FZx6FBidS2U1WhYjU5WjGh4FIqXbMvvH7MhUa6Dqc
xvqE6sEmeRuksKDEkwLQjocvQHf2L9Cn0kjIAAQ6XzyhWbTizc2qDw0EVtysxN3Oc4W5tcfoRhJd
nXriTEapPAHTeA7iALCHgTnX3SqCEaFqhAnkz9oH2m3t2K9ZklvTGHSAsjZPVQNGaJCz08Ktnzh1
+zK06lpb1AdWUuTxYPhTUPg/Wk8D/Z0JguoRGG4eKv3xggZQYubmZ0bNPijknKIcjFWXBTvwRx4n
NDFiuWbi1nOGJUXG9KlazIfb1l0iUKeIpnooomldncTL+GHy2xOmwAdeVV6KbUkfBegnRJjusTTl
TVq3tY4cQ874xOXaDnaIOgXSIKLTwBGep1fHkc9IM7+vmb4dyIpunwBBoWor1JtbhbytanyEmCHY
upz+GOzynPOpwqhskC5VhokTTO8VEm96HyxrIAYQXSZDcC3lRiotj2Whrqivry0QCGDHXSH9PAfG
jS0J6/03X9uXbgFUwAz0MAahjsXkvUGY0QDLjP+xr4LHJRPv6F2+Z3za+5kL/KdDukiU5K3MACS2
i3lfc29IkWumUjupGXiDPFkUO6C7ARXRnFKmDtJVzSZD0wB3Dj8K6YmnnvannCHGjBXAkjmjOCEH
W2CxrffDivAxF3DEZKFOi6W5SfuZA2qRdwDHW/srFMOQwsSpohXn3SQI88MyTO88wL5DW3iiALCL
4CE+zgI0YTT43Bh9qzbHfnoIrpdBZ4kCMS2RIVm3o9VHwPHioERpC4ttHPbFCccVtkEN51xb0xtg
fRHkUaVSgx3RoVrct7oEdwzc1k4dA+o+soXjYix0j7696sB1gAqkf11WmGWZr+t4zniXMhn0O3eB
2iUg0GRO2DhsixZVbcfxgQG1WMN72U3x6jifU+POqVLA5bcW8SX+CD/5sAIckRVIl6OBC+AqMG9t
D4aR6Nhd1sEPLF2gPlD92bZTSzGuFSJFWlG++6vBuiWNTegUPDRTSwCmaEHr7uvzwADO9saaSd+C
0e8fnQl3v+e2PlXMxRyh1K6q1M0KyAmGRWkf7bxcA0pcRG0Az9mqye9JZfd+ro9+UQ7XrulPUIzB
m9pP2A/C4VKwKYxVxj47gBn2JEDMG/47uHwrtoh9zkGFRIxK6mRlDa2eh7WZKL0Rxid3gwqrE2RJ
dUoMQLMD6/sXjaDp8wKWJ+N8MD18tj4IGU7ZXhWA1CfTUsCk6D+N029gdlPQEpqoA1wRUP/dzKo7
3aNiAldUhO6eczB1vh0VIkoI7d9rPYPkMeKRTiRZ0aJoaPaoggb5fhbtiOmnDpFpUNubbhjT0bVb
0IwQUqfHPjacxoOebsq6TKa1SIOheszlFSq0UeOaret0LF4z/ziEAGeASzEO3ufqd7tm9bZghd9S
VR/qjqRg3qBgB76DdFKPmKtmktsKPDWXZvEKsbuPdo1Z5HsNPzBu4BKHHKYuAup/4GLOxXIFciZz
toKvITZx+TVxhk0e5nHjyJcO7UC/z3fYoACik932iGkPEM/Y9+wNuMa7NvyhMIVxr7xtFifmdnCj
fK2v51xfwWjqRIi2jQPNcJKowUnFskw1WKE+e9KAuaaByxIGme2+AQVuyIfrehDJ4tB3r8JVOSXy
43r7q8irLg46bFGJewSpDBgScejgORlhgouqyX2X2Ou2WJoUSeE5nxLtjA+kZJu8bHf+iBqjz7ED
Csb5aIbl4NRgtohsfSyUTYxSsa9hxcPmKqD0rqJFFuFQghXJV1HmtAh/9LH8zmW/8+eXQL4Q+Ob9
uUj6gop0aho3asmCEnADwsahD7x+647BBmTNZjOMAgqmkeytHoItG91wq5XytkI5V7qri99ZHjYI
uaDNoZ/BYRNVe60rnm8CODk2czbvGAFRGgFUO9lkKinW2c+jfIb4ARgMxCNPFs7XoXmSfN7A34/3
ou8+amH2sxqBG67C6zWDKNMHSQyU7CGaZu+gMd/DSwYWkm3eDIXJJmuBHEfqorfAUNl7uCOQ2Y2Y
bnDDiD96mwXkcoHUQ0FxYON5eWfchWJj0TZxAQknFnVMwiNFxh5RfZ+4xeRHw9BjWzX4+RsctOpx
pAuPARMHzVYO00fndPXJdUn4iXHZ7yFWrTFanXwPCvx6onVXXVUOda/Kqqi2uQgBxIKUiEZ1MdEy
VnbI70SBHa1tkcsAnRQeL0AnOd15AQ+AzKrRw86NwKpPOzQq99qq4aMerPAjorrqRnlLt9Ejac5p
hl55VTfuOt3WE4hOqUEE8Xdy5i9K7JexxgWqrdoINh47L5kG4GnZrVO+uO1jABzRn6sPX1Q3LrNl
+PnmA/QtDgBHpMoBgVb+aodvdCJfffhF6YRbi7cvYOIg5vIlw0uY9iR4o2hsp3+++n+ktv9xUqfk
/9cpOzcbjQrHbA/RjqwSXXv5zlK/h61XWBTl5nXkyMgM0Wc3sqyvsVGe97UR5n7xWbhi9gYVbC1a
B4uJsyImRnc/fQ9nFMm5xTwOwEahgFD/8+V+cT8uJZB8Fcxot4C9agR5F9MomO3tdJf1/t9VeC5l
kKUJkEdLRgJb5hSBC+fnHxaekr+7+osam9bLjCAciWh5kMNyYKKQPkHG+rui5HlQ/MejvLRdouLA
w4UDnG2X6iYvkWeGZolaa+CnArCQ/NRH+9QDI4pgw4DMExzhP1BX+abo89WjuRhIui5nUOIJOcBl
GpUNiYGSj3L1nd79i9rYpcTQbz3AzHpKDkr9kOSG8C0UC3GefyPc/WKi+KfQ+6+C97SAJdXmGTl4
4ZSuPnYg/vsM95LUP5Crkfz5+X/xJZcKw8HzGM5+JTmgLBSp/NEiYtqBi6SqQEon2d/NGfziQeSi
dd2qWrJDpeY18WydxwvLf/GW+N/8ji+exaU9f1EIbrddB2SmtFuvX9+X1rK4q/WPrJH6m/Ek/ns0
X7r0DdKrgt7R6jj4v3LVbmUV4Gi4RBrnRUSSxYyi+u09/dWTYeeL+Nfj9722dHofEimkDy/XkiDr
Jlntjn8Xo3ZubfzHq8kuWh6GlWWe94E4ULx67QhMMfMRomyBj/w9e96uBVnzz7/kPJf81zdddD7C
Nc+RxIXMlZXiJN5nSRF+F1r7xWO/zKPP3ZaE1geYq+m723nEVqa1KSqzr6v17v7u6s+Ty7+ew6Km
3vh+Nh7h3g3KR2N///lzv5icLtEHMG3nXcYK9LNodcOE2taqemShvf3zx3/xYrOLZXoBWbFnfSaP
Ddoyoj4V9ZqsYxMr79Pn2Tdv3Ve/4fK9huNn4iXujSVXxnmG/GvQ73++/q8GzUV/vfOLviIrProo
bj32+q0s0PP+UbT+x3i8dKxLDVC/RurkvnYc8goKkZcSRzj7CqmZW7gO0IZA2EsKeeqwcSdokxFu
GUx7wAjajWvUcpSeWG4c4YOAWuIgfFdLhEaY2a7HORDVbQsl8Mbx6ilRYi3TmeX8Lai5vglQXkL+
hONeF31Y3VtSQzkwU5zkamIOJCj9jZywu3e65lTTyUt8AoYNhNnrFpNnsVMLQJvg8/OU8RDpM7UB
kzUaZ9/7Bazh8kOvHDwDRBjjVDcV8VJOI3IlwiHpwhDbkqZeEYmBPiRa+2wmt44n68cMNAkPwVv9
8u5nlqGCAlx/kpdNh5x5MOFKOy4fE7BwMdQN7meHWiNmiH7eZNTyXy5ZUWVbGGSGxHbDTnC4iZAE
6m1IQ9q9C/E3giWKc5lSrcj/rvv1xhSiS1Fplg/hJHQCwugYr4r3cHkClqGZY29wAuSf/rJIMPgn
vRlR/0kRRKKhAQdNCKcflEucpSx/OgwllZqZ+lpUw/oGJLPch04nIWTvSvdqIjzzcKVTlUeFJP22
13K8LUa8ABIB5DrhWZ7dFEspcIO96n5pUA9Ryi9ZVE68OvF+4O9qbNk1Dxr5PlLU1TxRm50QsKby
wKjPNSzmH0Q0LYAEskgQBdA8LgKxUt6Knui0svHaIhTtti6KNcb9b7dw4NCnopFrKhGKqZKgxYUF
ZgW2qHQVaD/1OUzD1TxLrZPlcVuFa6xClP1CTwyb0cFFwH/vPtGFssiMZXaDQMwcUY0OS5FHjGqo
23avFRNlTKTDnwsMqsQuiK5A6hryS9AFm7fGhzdCS5T3w5na7TxQP7KGu1tAMwlyjLwF2eK9jsKJ
yJ2yAm0bynxU2bFUFB/adcV5dQ1fB9jFo1KpcBuIHGdBJbt0LKvnTrjk2Xb4a2GnH5Fm0t76WdXh
4/kUhQGaaxJ40Wtkb68p3ovTLBFcAtM8wk/lucLtBPl4BR8eTnWytck6oavgh7ei1p+4C9PBtBKF
7MVHgCWhzsaMrfMckMmeerBUQRAGSwaBXcUTRmBxBVE+yBhzDYBPDIC62yWkVQjOUFAn+KwNHgZr
xA2Qr/5R5XV+9NkMhS6AO1FGfBEp8JeTkEjUhFxdpJqgzVXhK56h+6VHi7ilETU+x7x3oUYFCajA
l2wUYr/kfYhqc1ltwszQl2lQ4maGUxe12TI/KdONkMuit8JyjeOURiIcSrrFlcuwLRKrRQw40rCi
cvUMmuodPzU1BUzUsUP77IEB/cAdqN1g6crWZhPQkJ3MzH3kSGn76pxTxzmX9MZKbwZxpQf6FsPr
CK5oj7Ahr9/4Gn0sQA3dJFTYKzkWsZtzVaq0mXU+RF62tjE67+UWuKtpu4zhkurFkFNetO1v2iGS
AQ734JAr/D45sTAxNuw2pLZFWoVGndDlISg6Ym+0ON2wZYO3pKiGylh0ntn6tGvSVgDA4gaY0Oos
dFOORJK4c1iALIBg2qzWDRMAIJwtBTIw4Qb9ULuOxW6dXPlJKlInK2mXN4Ul+s2Elb53YSNNuKq6
K+HO9tYzdX0oDToFReO94Ng43XKh7DZzUIaOfBgik4nm5XFATSHyvTmLM4Iy4yrRH86a8Lesl/DD
K8GF5XA1bgofJQROES5DbLUzwj/66KUdJZXrybaUbXmAlJlCo/+Lnke4LUYlt47lEnWVGhYU1r0U
5xZHgW5x0jozXug266IWM95PGFxyVGcKHWlO+JXuPe1BUBouT6u/NB/QfrmoZLvoq4wj2hUDB/ac
DeVernLcYylSO2xRALGwqG2NkVQsvBdZHf7qaWDiEOXMD7evARFtDGrd1PE3OV27Pe8oeoRSetsa
kdZIEAvdx1r2Iww/SlU73zlnngg0FwPuB/DnBNnOtA7BjNr4rzD+VRs9TMGbRksUET/T/FQXWfbc
zV6/zwrchkrWdBNoDyUIpARhzkFleg4U2Avo5OwApqkSYrCWjgTlzBV7ti0McG0CfAaClBC+nBi/
RKRNt5iorrurzMWfw756qqq22+Uz6oxI16LbXgEZjMi1JSq6/AehmU5a3wzpouAwka5A5rmLhsmq
gQT1sFG4xXuzoIOAqixthvYh1ws7d4VegCN6JQ4I5z6SdrbdVMijh0cZAXvlJdZbm59yac12cnMV
VQ3/iXgENASaHsF4ngKaf2bjVSFxkQXidZGFVweIqsJhp+2tRvux9O5J7/9A1/Y2H8Yd+Oc6QuZT
lUA0gL8zWxipwoXsYRovt44bgKPTzx1iq+o8RVhWl4KpiIxgNL23oG/jgKZ7dNl1I+8ryPE3fu6G
Z0qCSfLarlgPhMKLlOtk6NjWCuJeM4lZoaRqi1QMetS8fhBOvd5IJZy0alkFx02NqihWibh3plfT
oncw2em2yM4Q7p7DC03Dxzxrh1SE9EPM7XPVy60/+p+dBbsDcxhWXpobbBHWXx1nY+Q74UuFpAKk
Dq5ozE4zcoRWEGKQ6C42Fks1mj3TZz0VP4PZIsoK+tmNVxKS5hn9XVNzB9X9A6nAL/Ibvs8NuQ49
glWoBvRCtrgi7Geee+mGOxRbvV0vcIeEIB242s2SjOTsC65zhHhCJ/PUEOdlBCswWnLYM2SGrMGa
qTVGFfWcUA4p0LyqdzMtr5kcaDxhkUzZJHhcsfKUOwyZXezNzuGLJcOrh4Cl3dnonpbtgilwWcse
iYzur5GpImGUPWY9ZjGBqfdm8K34qBlBQb5HMZ3P7LY0DV4uf7xnLHutCzok4K1jOXI0vg6z1AZS
DxVLE3wKpPZtax7+XLQucYAaWlQs1UkQH1CIakZrnIufCxzRiNBCbGCGuR8bOtDjls4aNBu9JUIy
lo2yeuRRqEo4abvgtmzLX3NlwL3h0LHY0XqJXIebgVQ6oQ5yBQMZolq2EJQogTPf443AKcIZvC1i
W9Dm84rfzZL9DqucoeHoYVE7ZzNo8CrQaOBPhel24cCQEIGoMn8Gj8rHztG6ZER8HN524tVjiiH3
MegmSxif13MD975A/Hli0BaNhdITykH61zmGKS7yBTvd3mEIUoPeglokss6D8RMrkeVV9PPz4Lsm
9TQaymDkSeQs1uMO8wX2whX5HZRiBRyQvYGN725qOyDULLQ9uCPZc+uGbcSNtKnj5E8LoqFiDX9S
xJypjOfw7B1wXZPMLKsSD1qI2MNWkGniIrwOIhD4AK7zxmo4TEJUioXmuJwRHauSfliKBkmLfAG5
2gef8k9HhmjE8aBHeBg2ySFSWaFhwbJiG+/WQ5/wgGA1hVwFMUUM4baxEQQ1hR7xp45YP5211UDD
eqBfBMOI7XX5GyQJCBZZ/tETJ8DXQwZD5rUCPB2q82FRNuVZ2ycrE8izzFCoDRCD4CxY+hbMN6lV
OEGU7hJsMm/sfxWlyFOHBO4V5mCzI1g4NoNXoc9fkQcVzGNSIkc00WQyv3oDjXjEFfplkAEFm7xt
1KMp5VU/QG4vW+hZ4MFZj57UL2G53lRNPkXliILtqKnz0PICTk6ndh5UiIFeNn4WNV74wH2CpBM0
GCEsWspNoZz9mgfkCnHsd1XdI0TDhHkEnfK6oRlrNijp47eD/1CuaCapSn2OkLn+k0s7VIylvlch
MIIgprydrvMW2x1Ul8k+5+jTZfP8PDbg39tqfi8BJY1Q3fHwdzNxhHIVIaVok4X+cGN6tAL6+rRW
KzoOZsL0H+R3XaeAqhC2RfU5+wwLzrAOoJ855kAfDDgpxbVynkICsmZdYMHReP+AGeyBJ+6CiCF/
Gf9Qn9jmNHuPW35mo38Og7qxrYMdZeYWqevIblNOmb+jzgTodNg/qL5GtrUVCRQhXVwEZkHFGwKZ
RSLhoQiz1Kncd4rW+maQ9rSoWsdO5p3T2tCGFaOXbxS2evBjG0y3na1i6N0gt5raaznPoPev3lFT
WuyDGgaqPMh16qv2p1iHApkoAVAldUUwK3rdZs4zluA4g9Qj2Wfo79QIrkDPIZnhvsYUhGXfIe7V
ILo2tSEqM2DVDXueZYD/ZrpMCsswkSAFBHFD9NVZMZLzOcAPQKojNHEdtB4jti9tOFYR9nI4D/vZ
h82623XqIReAX3RD6HKqYIOOHTUtse/A68yMU96SOYCaDXLDHcItsDCZ4F21pUZ8ulriSXvzdphx
Qe1c8ENBKQKKFcITmlaH24VXU+T5CF9B4jqMxCNFnkL7OvVWoB9NMB3grKoh89naYIRbVUKw5w04
gCFDJIw9dBq2vPMQWjaGiOLsGSCkDcTQtYB/ssCkWXd0o8uhiZFljfAAhBUiNNGXd36v3vgs1anr
dfnWgJK6DbLOjxG40N6iZjHHGUWqRD/7GvPfmEVzD3EOGS1Nh3ZZk8Zj5XYZuL+foefbNsToFFoy
m+oQCd9skQfkzT60NWJKRNC9Zety20xI4500oEYL9hx77s6vcK8+hBZ9TDNL97YdJokFHYG7Ujoy
KprGpp2qwI7pBqTeIJogGpSDRTJEM7bJsOWDAnhKfLU626VHd4sNyryh6A8fuSmxbmE3j5cN0R0u
OC/ncIZpS73ARku2bKbFLEdS5T87bUw6nR8vElbr6woqiWcf8un9gPNX5FXlkJrKQu7WaCQuL9NR
+KxMgmZ6hhmTIG0hH+8cM1QPruGwxmv3YVkNgPoDNt+0dgZsecEpLJ3FwrNXISR54cgyGbAwdogV
gS+p/qxs9cYo1ZGaPP40S3MrpUZ4K3zqKd6251Z76BsSFCMy5IhETdXjAyc/25sleFnDAcW2AtlZ
Li/bjXRCcuUZFwG13VggnjDv8tiUWd7vmjBw/AgAYbQlhzKbo7VVaLTnQ+jhrOl7D6Wd6C2idNar
ZrDkVLlmumZFj0UWJ9huxPkUCXCxO/V+cbAUzr1EW8c+lTMvX13ElOwqpGNuWlDoblwpC+gh06na
lo77wl34oZAGqa9s2NC4Q7TbNqQ4tiw14krhuKxPIifDVWdVtnGCtT96ZGq2DVaTTWVrti3DoN+K
wkAx65IgdRUScuApkTcCmlOc2xofHfAFWSorunIbz0H2smYGMx02ERuEfGJhM6E499ELvh3GntyZ
yaXo/ivYwOWQQ/WwkuroIFP3pKZMbSScHIcME8S+cTM3xjH5vBY7UzK3U73jTo6jJVtxjFFLe6yQ
P//iNHWGd7/sNqxA8x9QKuStY8wnQ9AXu7alwzZYzn31tZm3vihQWKtyCN3C0J9jArdlggVKJ3Xp
DvdhAS1t1E9h92x5V6IOUyIy1mvCmxVboxTMsDoeK1UcACwT9+G00IPT9COOt3n/gvUH0BJDLGYD
4G0/LGk8pFNBmJKJ0UACRcrD3HUcoj6jWDSpluyQ/TjtWTBC2lTzebxeu6a7A++zTzoSsnsPG7ur
MgAsxtMsMNjYBfUNcQjSonU1HWaN4/ES5N6val76u8pBwYqF52KLhQw3wGuZlq7gmJhKp9ywqQrf
sjJbtpjIW8jhUKzyB7CbhVq7w0LLBirgyh8C5NlMWeL3/8fZlfTIyWvRX4RkzLytuaDn7owb1J3k
AzOa0YZf/05l1fErg1SrSK3IFLbvtbn3DEF2W2tI1fdMbFbSIKY8MoB1zZCf8E/Ffi8XkTX1aVXZ
s2NDQTpi8WhmL+gZiwQK98NtBXZV2XOY5ZzOl7G9+pFb89aASS90Ot7tec1BQ1MCV5U965qS3h6D
JpocIwQb/95G+e+mibGVloxZgEg890YTmfbdZLyU5MEXK3Ou+9WXVs2nfsk8w25KGnkcQrb1bo77
bz7UxZd/taZlpSp2sqbxWCVtPxxT9kUkF5I3feqaodgMPj3VgMbbpb9C7dZsnb+iRJ9ewwfIf0oL
FABkm+BbEr2NbusBkLP8Jpq+la10ZxyndCaBL+Aww+1iGtkO9YCd5REgml+Xn6D7/UprZqrHeupS
GoToMkGAEqggT1r3hTX/uml8VbkQGFsCgYXBCjt8wnhWj/r6DOcK67YJshRCWUMpDybqmyF6lFCz
dQS+tohr7kcmISY/OTdCZVQ1vpzAO9XuaiesAGW0UTm+5GCnWKOdaNaZKk1WNPisDM7lNGzib754
8bIOZuivLL+tN6kK7hWZ5ycD7ONwswOyMm7yU9ZPK/ADzQaiShw75lTDCnmgYU+hOSlcQNElagVr
E69JE/Ty2E/xBQJzBSS7O4eNWz6iJ/DiG/l+eWvqhr78/fPQXdwLfmHQoP766ja4e/G19dQNrcSt
N4BMgDIyDT3TBKYQx2dnGb+Xf7ZurygRK0F28SYTaJUOyGOe/ejYg+/9Hqz324ZXGqpksIrEJtgr
MAvsbHytmH+moNsIe40qptswSsjm4PmD32TSsCrQvoGHWel+WDA2X/75mn62qstoBYkHOeXBDgMT
JAT40P+EGehbLd0I/qAJaq0oLS8/SbPGqjxj4vN4sn0TQlLxeyng9YlvheWRNStsKqcuurPGVAYO
ROjNuD/kKeqHQUnHR3MUzr5kMT6Llh+kmSxVy4lQ6IP5aJCEmTcf3dk6zFNw7Cr0sAu+mVzrNtas
quiUdy2KujN8q2r+YLgWWmlo+KwZFmmWgSgJwq9Q9kOTlEe+Dfw9Ks5dy1cShGanqoJNuZd0hptl
DbD6LxcKlQBRYZS3XWhVgaakqgs01xnE7oxvsLfY2VmJD8zbTl1V1Mhr7Bb8LpB8zRJ1zjo/eheQ
rvFnedvo5kVJEfM0B3yYijmccWXwY74V42sr1vLDX0TkFdyFqlA0dVA0Zv7snxnQvMWWuSgaGkXC
t6WHLoeT95fXquT3QU5k3phlPPxmlgO/xQksxzpJ63t0FHyY4ZgZ6sxJve8cY02d7Pqru6qeUWOV
bddkgoRzMv8sctCMwPI6GvG8FpK6Byg3AQHl08K0AxoWbIL6wSsErzcT91cC/nqwuKoQkei53RkD
cm+bk6Mg6S9WWLf+cuUiANG5RvIMOnOOB7PV6nmw/hRsTYZS98Mv0/XprPaTqreNEdMSAOOx8Vrn
0axksJLJr+dbV1XlS3rqjV4LaK7jF79pn6MLlJa/JwNSTUG2vyVmXFXIyKMG0PENLhsFhAMc9AMM
AfKJt3YPvp7J0aT6d366kqOEgdZGKOYebWeoYMEWuEQL30ZNbuQ33Q3cv5zpT6sgOnRG/YvOi+V/
jHMOi2Z0S9sWfcs1jw2NPIGruo6Ovp23XUadsEbVe4yT7ifayckdbF9B0J3apHoJHKPbzUXWOvsg
L9MX4aLVurxI1z8cXVXpqC8HtCkgdBraYjpwFC2FQHIzXxvb3efkNbbOy8/R7Ob/UzqSHoUmZkHD
CbV1FIg2ffq6PLImfaj6RnFl0AJdQTOEgs24Nzr33UEX2TM8b2WKdA9QojwZOWhFdU3CzLciuM2/
pkES2rR8W/79mn3sK3HulpWoPJDPQqNK70a44oKLzF5QP7k4S5A/He9vupO4/mVpPm1loPvzIE0R
MH5WDfsax9k+DYwQ/OwVqRPdRFn/PmAasrHKHQMu0OlIdjLxAWRPYOaM1alX1kK3jZSgT7MayMAY
wsfu6ISOa321e1mvnBTXMczACf7782uoxZr20PahQ9pNI/pT0sXbFq3oBjiEQDyalv84G2t3aU3g
qcZ8Y5NA+6tP2pAZA9/VYMBu6sp+aqoaLEf2ASJ2vsuDcSX8rud7RxWr4Cnk2qWXoWA5AtGSmT8b
u6fbbDYBkzOH8aZTBbiqf2fQsYSbj0adhEXsogUJ4AaR59p4FMOaUI/uPS5B9GkPG7wSAHXESdgZ
zQV4Mc3tN7TPnSO0a6s7c6xSsV8OS92TlKiHzC+eg1p7SJwIVEOKnug0gVwrvi6Pfz3sHZXsNACr
0FVBkYTUTtATIOLbAKosidtTDTY/Lwa+sq2vh4yjlhMqHIv4qBrTkM91cx+DsrfNrSQ5LL/G9ZgH
s/bfBeEdry8V8iScPZJsSsmfYWbebJxuTQVF9wAlqfAeK+G3Fgur0TiBvnAoibNL4cm+/Ps1y6AK
zkuTTSztGxYKZ9wkPZp2Am7ycEe3Z2dnZGvUNt0iKN8PHpBrbPILtDJ8Ob8OcwcgCgBcZCW8dW+h
FBh85hoFJIBYSFvvDXzAxyLOwQmb7XvuWK94wZUjRPMaaqkB/mVl43kTC4l879tvgnQrm/R67nXU
ykIwZZM/Ji4D5R/gyZwAjTKiiRxDawofzgb5cN3yCDHGlUSlmS+13NCaHmngV52EfQtU11hYEvqz
CRjO4t5qcNcCciRdeZRm/6okOOFBBAHWIiw08Y0AmPCpaJ4qyk/L21c3b5enfsqHCQHqBobCDKzm
4atD0m0D+B/Uu9FxB4DXd+m0Qb/yZATQnVh+oiYvmkrAJwUreOZxBnU/foHCnAPRvFtpAyZ9vqZQ
r5szJeaDwLD4hG81EAd/z725NYcPz8xWXkA3uHKFyNJqgtpQa0BXNezr+wTcUome5vLs6AJEiXPI
1UC+dcQvN8vhfsiH8zQOK2RH3Z5VYpxPCc5X0RhnE59o6EMO/NnIpzz0DR+t26kcXpPJJSv7SvMe
KvmtcnJ3rH1mnIfcac8sBjK78orbOpvgo/67a0Gjn3o3wy06Fnm2G/2xDSXh0BACtmSl1qR7gcss
fgqMugERl8HIIaxL+yMpepjeBtVtZ4Za3BOsN0q3QQhUvrVrvPGu7ssZmjPiWLdFBjCw+X15N2m2
qlro4wOQ1zbY/aENynaWQDyjexvyNRN6zYenoxb7WscGPBLTFKZwQKBQo4BTSQkzItMyD2lS3gf2
8JaWAwpMP5bfR7coSlyTooesjo2zHFpGB6dJvyTU+u+2oZWoHvs2FgSY6LBzWdSJ8pAQtrKVNBmP
KDFdggox0klehm7PbvpHVrjcArUMtY+VrKEJbbX8l1ZtHlQeLiF58Mqc17Kuz9bwzuhHW1srAf33
Dv7/JUZbLeMBSd9bDcHci+33JOpe4tA75B6gHNsY7b09RG6O6aGAgMUWUlPhfAq249bc8pfuibwF
f7pX+xtAZ1AQCatwlNvylR+niHxbU0C9RP61X6dkBF/CGT2LEa42hRY5w9Xe7pufZlL/gvr1kzTT
h6Gcnpe3yvWostWKIHPJ6EAAJg0D0KvK+mVufxfemrzh34vjtTe57KLPiefSHgde3wpFMYGUQGIb
nVNzAIASRZ3m5EOZcwtx9OwunuLqXILCc8+8BPJIZdp9yYlwtgYUicKaFMOTHCu5oxftGekm47aD
SRhgg+yD93F+KK0sjSbRr/UGr29CW5U2R/k5cRzPjc+lLd0QsmD1szGK5pTUdnISAxRyimZcKwdd
v7fYav0R8uBGG/v4+rFo+8LKi5IetZ7J1D4Rmr3n5fyUWOLdNtF6Xl7060Fsq8VIARXAoq0BkJLt
aY4BNuU/rfKbO4qVENZtKiX/2CwHB9Dx4rNnZT8zN/4lwF2VEF5Y/vm64ZUc1AXuGJvuBd+V+7gA
lBAASauwC4r35fF166FcLkAltICES4xzblpnMyHQ7SM9Ll12iKn8Ifr61E7iCI+V/fLzrp8Etlp2
dEBO6uFhZZztNP9jJvI7I8VaP1QzV2qpEVCmbEaPHkshXwMybYLmNzM/bvvdyrUiyOY8aGYTwOuq
hRsQ1KKzR2sy2WF5eN1PV5IH4yCVAYmWhm4mcRwPR3MEgYXfdIO01UojEkkqMhPXCRCY6IwYmC9G
QF/iIdk2wZqY799vqCsJUC0zmoPduomJd3DaCiJKqZPuOnGh0oggexBQhN+argh2KUkywPftP649
f6BD85a24L6AIRY8jpmR7HJpvRYARW5yDsm35enVJAFfuX+4M4fWb1cb5xqB/+LajRUCMusBBF1C
1aogwPUvP0i3jko26ADfbj0KzGsFycMLYN+W0zbg1vG24ZVsECQDGJicYviCncEwrtG9gTVBE6xE
p+7nK9lANoYD+qsRn+P+owCdpG4eyRo6SnPMqALrHMdWZsY4ZtJ8eE0T4A4nfA7vBJMfhFkhFG7G
lWD6Wzy4shPVgq4LaqBpAXgV+rlVPUKzNT/T2rEPDW69j/2Mr5suBjJ2lMDlg5xsoQYweT9IYxbx
xuzh3WUaOVyRKWDUCRCHZ4GacQSGDLplWZC6N9VUbLUQDFyxPUNdNz7zYN7B1yma3HLl1NDNtZpO
4JPh1B2GLizwWQHZluKXU/1Jclyv6Jflvah7xmUPfbrvJANnOfgXxrml/yUjWFrFR+vASgYAGlS9
btuQqj57T0hdgxwZQ6qruveZSLaguj2PBTS1l99C8y1kqxrIGbHSqoOhW2j4XnrG/QqabjaDngyE
VL8Gc1k8gkU0/KrqxESdsGr8k2OU3c/lp+vmUEkXYE2AB4iqf9i2z2kM6lr8bPrVxrbAZMnWXlET
1KoOjOFbXeblqBFy+sQuBJ4mB+msXgm2v3Xra8Gm5owafNFBWklYtyV61j77D6wrqBfHnKMz5/e7
2PaOTkYgX0n9aoey1ftUG82+vZBZcsEfDeLhyzN4mdJZbNshMTfO5L6wrr3jDBKVFHjKlp9TCfVH
LF8LAXrnJfez7848QsXIk9uG2XdNxv6UrtxN0BaeRgv90hmACb8HOWd5qTQXFxWUzWLXpHlZksjo
hmfuk2cwMNaKoJoVUjHZbpACgB6Yc8QEoOq4ueArcyuhT7n80zXDq7BsTolptYUH+b662zrF99gz
QFtaO1t1oytfcHxqO+hjGF44gKQW++IR1Oq9lMlx+cdrQkTV/MlzCRcbEGlDFyqSoMgH/pdOZjLi
hWm9TYkHOqdbVeZtiVNVAKrwsQxsKmqE0CrP8z+sdaBgxDZmDnZOP+6WX0lzG3Evr/opcwY+um/+
UMfInH8874VevBiTRypXbnuaBVEFgHw++SSDGMG5rB+c4q0wnz2xUsfRDX35+6dfXtjjXIIZh3Ol
pC34rPP8LXFAN9lkHgtWvkg0gaaKAE1tH1Rzjl5iTdN06/hj9itxhfv1trlXboJM4PiPQT05+96I
PijN3rIObVjDSs6gSJ2XH6KbJiWt9z5E8SlK/udyaF+LMv3qNKOzaSf5a3l83QZSroE2AcuVVZ0L
juV0YtbwIZv+a2CVrzZ0l5cfoVsFJasPqMOjRuvxsG+caddRIFIKa+3qoCn6qL4lwVAOdVo5VVjG
0I8GzRICG8wm54wY/SNJm/YwQ38z2abAK6ykb82SqOwOaF+KnJZAEhcpsGZiejQDsNxAdVwZX/NK
9mWpPkVG1eRBLjsDaLMxktye3m1Afr9Dp15GTQ1Fd7NIIWUwFXm5grnQLJCKcyccugdQHWDR0KdP
kPWvthVkT1feRje48jZBnJmSd9C9C6aog6rtMN64r1RXmaazZtqncRlSUEzvE7MNTjyF+dHyrtVU
MxwlszKYQXcMStrh6MHneAN8UHlvzMQ8tmUjd6U/pps6dYqf/VBNW+JwsXKV1xxSqtFM3w7Ezgqo
c4NNRyJYm4IgF6f0h5HBAzNrB3n2OJTml19S97DLFv+01YCMFnXjmm4o3ODMC+8YuDtTsD1kWM6p
u/Ihq9kBzuXvnx5SVaKJY7gRR5blWfcQDiy2detUKwlSk8Ac69/RjXnkNpRtSCRrsmf8g4yv81SC
ELxmfqebIyUD09qVkPxx5qiE3GuZ474DFWf4vocNZKorcyUGr7+Gpd5NmIR2Rzt18HLg3n/QMoET
QD48GX45wAak/LO83Nczi6VeSezaw3eoU/IoM83t1LgTAKcMsq9iS8DRni0/csXT8qMuO+j/r/KW
ejFxCuCOIABeR2jY7KzspbHnQyNX3uP6jrL+71oyWDNKAH4VBTno9x0bi90Et77lX65ZCTWt1JDI
gVSbAb8OEC0yFzJz/HmCHFzVrLm3a+ZGTS1Q52nzeG7tsMnnYNeVtnHv5l5/6Oue7W57CSXrMrNH
xaiLL/wxPySQrPPdM51tSNystcCvh4XlXF7uU1THiWsIwGgssAUhI7+ROUxuvKrIX1B6qLdjMcqL
MP+aOatuypQc0s+ou/e+WUctr8NhGGDO4t4boltJUbo1V5LInFFqpgR0PmrEzRac8+RuTnzw4RCT
RwjGFcflZdFNmpJLUsgXuE4GwppVw5GorAkMNOM36OijWlA/u2mxVjzUPUi51rX4iM6svrPCwbO6
TQ8HmjHL9lVe/AdNz6NR+Gsmk7oHKZe7ZIKRQEpGK+S18dy0eUgJ3ZZ59i6r6StBu3l54jTrr353
uknsOTarScSTdx9iH0GbwyCFbZZH1+QTlQqMgrLfz6asIti2RF5uHgw+ruws3Q+/zNunMOGjWQwG
xUKA7v01SQZny4bqqyWgG7X823UPUCId95Am7vKORNYYAMt4ltDwz7ybaLqWSgkGHr92M8eSUdLN
G0faEFIc9gPUIJZ/+/U7lqWygKd0TLNprusIO8h5KIGhi4xm+s5TCNr55uTsLBZA1L8rk+Mo63Tl
pTTBrrKDswGXREkdP7QK4yRdcYYdAcwPvBL6UzATW3413UOUSLfowLrGk20UQx4hZgOEBr3haQzk
L6f3Vu4Mum2rBHnn9w3sXLo6ygb66tbyPpfstuPbVsLaSX3PJz50EyGKgl1FNnkJR4N4LWtoSqWW
iiWeqIlOCUBOkQGuubQKdtc1xZ/eafZjMp54U+4NXpxBkD0xRo/LS6KJFBVZ7CW40BedN0fS9/dZ
727brIAp1FptVGNKiMvsv6FOC1Bg7Asb2ZihlJ2MZnoaraF4njzLfvSzsX2Froxzzz3KIC7rpd4b
CPbkK4xHiqdBkmrlA0JzybOUhADBv7bD9QjeiKncOrCIKC4Xbp5sIVIBlTyAAaS9kpXpZTtcueX9
HwCZDDwwKmGGVoAejPEtMFtoZ8HYo4a5TNltmtzdlwIilB1ktqCKhGArofhZBo8U57g/kCjlwRYr
ncqXAlJgywutiT3VoCGJEwc2dGBzyNab4ZHnuvSr68FAqCxHH3Kgsb3WgtZsqb9b4VN2d5g1ExHD
shayU3eBD50HNztJp13JVLrhlQAfPaedOBmmEH4xB5EWUWBVO4jiH5bnSTO8pdx6LAIR/BIPiOwS
uFK/a/aTlfwQ3nDb2ac6TXSd19GGmCZQ4623u2jUQ7hFxLum8fmKv6UmBao6CXD8qSHbB3O9Lofd
0eSIcz+vyeprTidVJKGrjKE3eAmpDbuBaM2QHJkcHr0ejZXJPpG8uu9z+xi35uvycmi2rSqWwI25
GFJjmqMe7Hc6SJi8PUIcat84a4GhuaypeglOVRgQPs0DMKSTnXS9TZdDKtD9j4kAAq3DyrbSvYeS
BwX091BUlCBTwbjImfPfkBB5hKLao5zSbOXmoMs8qn6CtJxGlsJpI7gZiQt0ORMwjUJT5X1uLGjE
dGkDoz2ZlmElRPrioEMEi4dciEPcGdbZDgb8vtomb6WYRbORc1799Lwhf0yCGPjLyTXsYzvmMIyG
hO/apUAz/39Pw0/povJncGhgJxvBSXtHOP9NZginpsX4m5rGsG199215K2kQZJaKvZ0M1yhHhs9v
+rP/Lg9ueJBnIEGiGIqVH+6b/eo+Jk/kLo7o6bW4T7+wj+UHa1KKisqFxAchRY7nQt3MLp5Yz7fd
LPfLg2uC/f9499CnkwjFIYoT/jW26JOcy5U9qxv6spc/rQyVPofXGb4ASNE8Qg75NenhDLv8s3Vz
cvn7p7ENKEbbJZtAv05gOzagvrtJjfyFEhg0LT9BE3EqCDdrSepnRinCYnDE4+jNyQvJ8wmauob/
JYYV4ErUafavSgMaBg8wC9BkI4Zqvs1beM0mVhiUOPwL2D1flDyPy2+kWQ+VEhSPAQwyejDxg4SN
Dy2rodE/xmsNWM2KUOXgK7LeMqDbwCOYX50SP34DPDIcLf59+cdrqPiWSghqZYbK8ShJCM/w6uQU
pbuzYOZ3SEZ48rhwyH2oHQk5ZUO657SzizONy+JYw6d5Q6QBqdrCyMJirMr7Ci5iX7ui9d+Wf9r1
nYLm1L97EXkBVmFzFocVq44tmSAUC7P6zDvlAbspSqnaTTArUXKbJVlUdPF8ghkqDXPerznq6JZO
uRKZyWA6ZOpJSJMR+xsHzMgOWb3mjqXbd8p3j3AxPLC9cAWiTv7oJlBq7NKMrVzNNaOr1Cc/600R
SMYjmQb2mflp8+BJkj0vr61malT+U95L20aHrY4mm79AC/AHFgJCvWJleE3wq3wnw+R0rFxKQonP
towHMM8La+gGDhf552LlIbp3UPIwwNqN65kzkM9zYPyAQ/QY5Y47RjTN15RPdO9xefSndNxWtEpK
Kboo5085fDtQft0T8y6BYWnsmPvltdA95LIDPj0Eqv0Fo4Urw6ESh7r/zad8l7l8BzP2rTeOK1ny
ejRbqhhKnHg+r7IWBjGWBV9gdkcD467J0wPCfKXGoHkRVRJl7uTMsjmrIhqU26ru9xapn1uLv8E6
GYZw8a/l+dJ8tKr8CAL1X5iGtzKs+RhVAX2H/lwOKqj97HKYp+c+VBN6k6ycyBpUn6WSJQIJLhvE
kxCIwtqZWftUS7avYCEqPXvL4vmhgSmGQVvcA4dQ4C4JD1z4OvjONjegUJwl0GQTG7jjbWH6e1ie
guvJgarkikp0NZzEJY/gd3WyK3qoYPm9PPT1qKKBkvUTUcCRJ8Z5R2b+EkDws5+zMPbtl9uGv+yd
z5vdToTdDfMQVT2scj3T+jKVc725WAQuP+D6JqSBkhVgfl5anlHiAd6vLsOqUMjNOhn8iiF8b6yx
LK9HE1XJCymMZuGIjO5YT8UvK7e/Ct6GHlrvc7q2ELo1VtKCLQyXxvB9iKZ6OkB/Cb7l1codUFNS
g+/4v6tAe7sac9IOUW3BMG9mUdozeGz7KfRW/fumn56tpH9rKxP8nHyNGK7bWfTfhxoQ+A26ipRw
O4BjNTfDKudnKOPe9HlPVeUUAxTLRsZxEQlo9IsS4tIjMcnKjOl+u3LWd6ypC2PqB8AeXrhMNrT+
Udrvyzv2r0vh/1fGqEpOSPKc9Z2LD6EBauz5LjFIAKJwVe0Tkk67GqiejYBbyV3TjemWZ1n6OPCq
+l32TrFy2dC8ngp+EjAwCcqcV1HSW3v4Z5y8y22TWSu1Kc1WVh3QeHaxb2grWEpn8sdgtEdi+Svp
Sje0sqmmyihaJ0iHyII5wSsKE7A7hw5mvDIxmkItVckddTownpEWHxf++8CeOXtyfXEHaWwAJs2D
Zc8PjMMgGAWR0f0A3W3ludfPOKqKzEwGmrKV4OhxyC7bwPWYw5mrGPdlmsM4fJNkYgUSoUmXvpIu
mQdpt3SusPdyYT5T1Db2o2NYv6qyc8IZhpRb5LluJYo0i6USQmTRQ5p59JDSoJkOIbwtafhxOYg0
CVllgQxuUKAsgqF581ZkP8rsIYVbDKx3V366bnwlYw6cl7gL4hZgNrnzboweOTmsdP+Dlwmcc9DX
XFkPTST6yn4uKLS0ZYnMnNZuWJjwQIOtGhwxdsvTpFsB898cDHYgzf0enUs+pmeLmfu0q78tD637
5UqKBAN6oFlqlZFrW8ehb/bZSL/4Xn9aHv56hZWqPI6cmRI978vpAW/zg5h9iMjDbkOOxV0yo508
esYR4Kd6n+btWg1U80oqocOJAb4QDJWFOGNQXu0qsZElrHHM3Fm7XmoWRGVjxOClVVQ2Q0SJeIAe
ZFhA+XZ5xnS/XgntAJZBI0h2IpqNNxpcfJjPOTTJlwfXJCjv8tBP9zi7BGp+NLsy8iHi79fYp+W7
bRswIrtz+pA5fOU6p5ufy98/PWcoRr9ri6CMWCF3biX2MqtXTqW/xfkr567KwTAYVPr7CsW22YTT
Tp4V+TYAPDByUZEGI8Aw7/oaFC0IkFih13jWKRcOGLVZnpwJNPb3TdD2RwFgDvpWifGRDoRuksBh
9zas5LbFUPavpIID3Whk2Qle7t6m9WJy7vMY/AJ3Kg5NJsneST1+mJOLtK9k7gvMGKqbPpCpqwS7
5E4J/22zjChK+O0cn9o4vedGc1jeApqlcZWA59SbcEWA+VM3WUfBvR0Uob8sD63ZuipSN60vpn1l
AiCobOMttappX5KCHARUoleui5qDT4VuZfAVNecuF5FI+q0nYXWWtoDo/YwhYcLtlZyomSIVvZXL
ogr8KoUHQtLBqCP44cDAcCUCdWMr4d1ZrT1PDMBe0TzMMK0g1lpsa846Fa41sDLomxQWLVM7eMdS
GOKtYQHfm/mQnhi8c1Y2kC6HKGcdtL69DF/zqNHnMIFLk/TQOHACssUPr3MjJze9DVpDK7dszZZS
6UhpdUHSzTMSCRynKAoFE8QzoVy6vGF1p5MSC7DFsesyxjWUmGHT/ue6DnracmM18FGHjVpS3POa
rlxFNG+iwj9NnzWywsU0mvhH4R7t5FiuilxqlkRFfRLTTkrb4RjbgTrVex05oGPyrthAQchZq8tq
JkvFeyaBHfezYCKC41IM3tZgvbV2sJXF9NjyceeTCrYb88rK6N5ICRO4yJhcmtMQBVXPNzHCZpMM
6a8SXlkVZ+Mmtm1Yn7K35X2gySruZc0+HVeZYIDZwKwmAs9gK01c1ocYNnAXevsAX941OVXNFlBh
0pPwIHVK/D6yHGisCTnBPbjL42jkbn5afhNdElAuvCbka3oHptLRWLXPdOx3FcnSrYA6KBCPK185
uhSmJIDAiXOY/V4+2af+Lo37N78efy//fN3QytlH8w5GcH4qotSGt87QQOz/5baRlVA3h7iYpgYj
ZwImWRenRuvL8siaVVWBi7WfC2TDfowgtgQYR3OAAcxT1smVTwvNlKjIRdZaXiUKgk3T8xPkir47
MWSEln+6Zt+rPBfb86GmMmVj5JfpMZfkONfJxgB2yTXeZrpymurmRwllt25bD1fAIfJ77wHIzpNT
tz/zNlnZ8brhL3//FLs5J22adPYYObTdwLTvSEkMqa7bYKlUBTAChm4XI0NqzQIG5zuoaG/g/fJA
4IV428GgghWBQJEpPDSTyErbH3UynXIJuqUdNG/Li6xJCbYSrm0/xR7s3obIyaZXAdukjtJD2hT/
Vb7xY/kRuj2qhK2fww4VOCZkHfrUFA2U5ofj8siac0BFKbLB7OBlipGl2b1CgPjQ+ONLl8zH2bYe
DNMLfQfNqeVnaQ44FbFYBJbI04SOEYDiMEQYp6NtQlmCWuyxtaG1w+FeA4kViapOu0ZF0OxeFbGI
T5FAWuCRRpKUbCvHRACDOZONqKu11/rbUb/ywaSiFuFG5uZibruI44Z47zTGdG/CUJRsRxbU3yTz
CPw6nyVhHIZXo1tx6Bb47WPS9E6+ITzwzK1RJXAizfOiPyYVYFgSn/N0x0eRvzPclh9HAtLJZiRu
nW4za8bJ6TZQDLNLCAzCpNlZw7Np9rKKfOwmN3AniM5FFqtwI+js77OI38ex2xvtbUARqiIeO2la
YuzwDCd58KowzX4vby/dUl+C51OiojHADlPjjFHT3zmYzVhG7m3eJFTF+UGosvWrvm0jL6M1PEWr
aYJJH3TPbYCSwTQred0ell9DE+sq5G9mLrjU3oSuLWwhq/4/17gRVqAi/fzRhPSViZFF80fSH523
osym+8XK0c8MePvlsH+MzDnbE0Dd68R9Wp4MzX5UAX3MMhrRJjhAUwntPWOwnqhNTiV2z85MnP3y
Q/6CB64EsIqEY1ZQuWM74AWgw36Co+5wZGWT78FV7DdjmUh/gwoe/Ohys9jaRdsc+MUSy7FLfjbN
2dg0FLTMGa1HeLaTCZaLvDS2qTRgfOi59gOcP6eV24pmk6v4oZTxxg5m0FqDIYi/QIbew/dOZ5xG
Rp3bNqAKHAJzrs0blvQhaJr9tkCj5WSQuV55Ad2KqhfoKWNlC/ZtBM3U+mLvegdL36+pYOYu7laJ
rbqnKGeyVThIo/Y4Rm3+E8ohDNarzDuOa4oumh1PlfPY9hKINBrYMLl85+PvblrTntANrIRS0yZT
Ji0MzI17uKds07ReuQVpZkQFzlTT0Ma0mcdo7OgrJRBqyIzgPk27h3HyV4oJml+vwmfqYJgJibG2
ARVvLJjuanN8W45Rzb5XoTMUJvXwEkOO4Un7bDrBkVfpW1O4KylAczVR5YFnDz3YYiYAe5L+a2oF
Efi2D7lJMvhB19/TOf9i2dlvOqLfvPw+uqm6vOenw6ryTAbf+EpEpHkok/8s/zbbMqoKA7c9ASu1
6zFw+uqSP0G6Vl/RbSA1cNu0hWtBLaLKAfdiKGAQ+5DIdOfnK6VH3ZQoMRv3LXjNJn552bxA8jQY
+crW13yF/W0wf5rrYoIB9mwLkHyKn8NUbvOiBPGcbDNu4DPgNkoqQH/Kio5BmgQXlr6dSEgZwNMt
3zj575u2iwpGzlAy5SAjAtgzNZsg/tYbX5cH1syNijaubIhto0c4RlCKCjtkG7DtNql47wpnN8Zr
PRfN0qqw46BtwQYGPTuyG/HajmxPaLuya/7ei64c3qoMsG/BSy+bxj6KeZzZkLzvyq03QUyvo1Dx
TL3Wh9t37+2EC9WoDWpa3RGW2ck+T5psl1JungK4YwCc5cw7GP3Ee2ieOKGA7tpbAyzwZrqoaueE
NvjPZXL208L7I9viYgvMywP8E4PzHP+Ps+9abhzJtv2ViX7HHCQSSHPizDzAECRFUt7VC0JSqeBt
wv/R/Y77Y3exuue0hGKLdyaiH7pCEpPpdm6z9loW38PyVb7KEMx0EIBC3nYCX2hRgzfDku9fb9bp
K0iWWI5OC4F9kTCCasbbmRg9eK3rC2MeX8LunETFaUNLljI4ldJJrzW4LENMH5pZexFx9xTn7RlD
e/q8kSWowzTIxMpqziCxAOXwVrduwzC5CIz0VoujQ6FAXfb1Wp0+cmSJUOCcpmPeIsHZT8kq7ya/
oNHTf/bRx7l9sCdtFWm8ixHHZkPttuRZD16//uC/2N8l6sAoSnD4GBqC1UIgQhbZWHhlZXXbMGmi
27yrrOv/ZCBjyWhdyBaqIYlqLyyIKtmZVLeqUndo4PX6sTrj6J0+SMYSUY8bok9KBApjqFWQ9nse
Vw/AdJ/jVTp9kowlclOIGjAwViMtOA6oS5qp6c0xkE0DpSWx04iCqr5PCRj3grZYtXPJVzFSDa8x
yn6bHNrnfjFWoAOerew2VHm5YS1KE4WuIJs+asxrhj68HmdruCfJ3HoD69t92eXEAcpldHtW003L
4XlXE60OyGM3l5DMpg9BGKFBMBpJ8cOCKDiSQehna8uh3+ezBGWhISAJ1zW8coOGsRUpY2pbUesa
+WOiSzByhm1fbnhq1Cs6U7UD5fWw6YMyiu2soAzFOH3OH5KERpfZEBV+2iJQFyyTXh6GIPXsS3UV
xnp3KYK4/s+SdGSJUAHeHgF1DufRbENvUqD15oZd0XOUaOToQ/xqw8kSptJPbGKxjhwseFlSC0oT
KCMjp15t5Txwn+RUdxGeoWAkuuLASZ9cGWjR8GWAjvkmscSeZWX3H76ICzeERVIhPYWntoyrxtFq
7cWKCsMhwY5EzB1Lcmac0wYKrG+frQjTNRkDhiC3mXEl+EOAitLXl/svVtNYQnN5SjU5o5d9OzR2
9B3KGlPopO/qOTbs7JA+09IJoPh4xmadngbqH5+nUbbdkTgUg8nqeUxuW+vx61n8hS1cAm6HwNSJ
VWawhc1aQM2vQf6rHh8zfTrzEp12+cmSf1yUiQZoDs0A7pOXg9U+ZzT80URKtzPTdMMw3aha25dZ
cMbm/tVCHSf64dWQcRAEXQwfqCOXFeh+QSz49UqdNrRkCboF70w1yBIHVmppuobuJIyMNXaboG7e
vx7hr/biOKUPX70ekPIwI5Fe5JDe7K0c/ZX1qH5AtLDbW3lUuV8P81crtIgwII4064KN5UWbJx4y
eevckrdff/RfrdHiUldE1olBsPhotw58Dn86RtNgbVn2LLviDyHK/3ob/zt8L69+t1jqn/+Df7+V
oFSMw6hd/POfd2WO//7n+Df/+zuf/+Kf/nt5eMnf1fKXPv0NPvePcd2X9uXTP7yiReLiuntvppt3
1WXtz8/HNzz+5v/vD//2/vNT7qbq/R+/vZUdspj4tDAui9/++NHm+z9+I0fA+H99/Pw/fnicwD9+
87u4+L//512zY6Veul/+8P1Ftf/4TSP074yaoNvTmSUJl8cS/fD++4/Y3znhBtMp0/E/8M5++1tR
Nm2EoY2/MyjkUGmYhmVR6Fb/9jeFet/xR/rfBTNNBkViQaTAL/z2r6/4aZP+3LS/FV1+VcZFq/7x
2+fTLXRpAH9AgQdi8Bb5Lzle0cM5TeJyP/Slj2wmHtprGAlXDOe6GD+f7z8GwkgUTgvhprmw/AS1
uawLIRZb1gaoo5o3i2lnUrGfnaJ/DcEYw2JbFv79+cZOSd3mTV7uVWu+Ii1zxzLzJi61xzAp3FYo
/8Nm/7GSH1fOXMhZ/D4eAwzYAMEJI9ilz+OldcvBOlrup7qvSsjG9mHodYHSn4iZaitlWdrKQqB2
P1WdfE6qsVsbHAokDgNWTtqAORSuUenpo1JVdw02Kpy0qYMshGzIiteGtAfRB0ALxONqEF2zZWE0
dYBiWJmXzf10C/6R4q42puImieLkVkOTq3EN2ZaiWOvT3PLXNGn1dFvU/RC6ORIvtT0Hkeyg/BDO
qR+oUNB7tBFW2Y4bVXaTdTFEvCOzyiKbmDWYO1pVTa9DrMCGALOkXnUjqzdZxJDxNjOzhZdZVqND
Qaqe2aA5K5XNwHJ9SNPAeu5kjah97sBRVMS5m08U+OG2AEAuKCpvyhvDr4JSPxAcvQT1YS79oKTW
A1dW/JaXIZhD9dLcxrmqkMZMNbsNqjJedbXSFBTv8Zf9OJOn0dTizms1MzLdHrJ2AySLS7nOJyvR
nCIPwbcHlTVUEKsucdtcn94sUySWW9K8u5kHI0HFiqTcpVy2zI6TXK5nZgyXlVWjnEJi6Do7VZoX
exZb9Q5Ml4OXIx7dJ1XGHpBaLAtHTL1+U2bhsEvA0LtKcjPeS27pP8qgn7aoxs1PymiZKy1V5Csi
Q8PDeWrvuj4srpMu7t+0ox6OnYVF/pzGjB5yjZvP6IMpI4T2QfwNdzRw4pofRXLifg6dMZFdZ6PK
16173kFPzEGvZ8bSA+hRY3hA3CKWWncmpEgvjMGIzS0LonlccVOA6C42wzSywS4NOFLEQDHiKrOo
zEvah5FwuEY7sR5mmkENRoTjOuqhvWcjoYSDyMoJ3YHAR86jLYte+DRQGQSChjEanBbMyrmdkxEk
30U7g+8nbE3QdkK8tpixfyE65itkX5xiGoKdVrPU7WRVeNWYecjeFSHUWeeXSer6Hp2w5U0ts/rW
mLXZTlGOB2HbaPhBP5aD1+V0BYpW+d0a6+a20tDYWVezQDExlvdhGJD+XkuaTae0AVTGcRv7WoMG
xzob3MI81jPS6hJk64dxTGeodTfCKRJQ2U8xbbwaPZB2kCDr2cR46mc+gPpE6S4/QkdIkzU3wTyp
y3Jqhn2XHT1yCW1IiNcalVNS2t+NFa+v6mBCp9c05qvGKMRGT6rJiQwKyZsOyu9R0ps7nL7gsdDQ
C6lb0I5EViVfCX2c7rMijDwKNgRnqPByT7FgbwC+Alw+0Rqkke1jzMteuGWWFNcDryogOYXxA508
5mooQ4DE27B8zCZCvQbJEs+YDelpooNCdwG3/pqg/vqDKW6EKAn3w74WQ7NH02TmctDjvzZUhKj9
pMatZljtBTHV9ymAJxpY+hbMc8bj1JsWQkX1ymbDcFlba7eamY+RXSNydMgQ4PvVAHyYiE3R4wmS
kBi+mVeYAp5aYLiw3pc8mamnZ+R1LhPw5eG0rOvQ2LUyib1MQoTHCNTs9o3aEYNeaiQtQEct8DLl
gwklzLRyi6bX3NociBc2BXUoL0Nn7kTuQmBat7WAPqZW/tZHg3AkM3G2hm68m4q22yAzh6suU7ae
0PPwMDVcG5whbX7orUj3ZAiTLQlUuWnCZv4WtDnKz31sPjGJpqikMKgHJvBpkwExgFbiINvKLrBe
oTBtFGBfDH/IBsKBSTz3TmEo6UVt8zrU7CXXg85jmdZ5SJPlV1Xaxvj7IKydqcvY4wzup8s85+oe
IRJFnzKfHqaw1kBJyUavqCruUwnodm/m8qGdu3ynFXPmq6nIv2E9yF2MfP4aOTvloXNnuDKNIEEJ
r23AqJf1uOB2LatEOJTBxDhJVhfKGWkDwcwqjii365jN+GmohdBbSycg6MsWvZTopp9vSG+V9xkr
yc4Cszl2xDAaz8h70EcZMpa2KrAtdjWZ/Y01ZtklzUDPZSejOTE3LojxLcwZeq7nkKpHOWfDk2aq
AdmGtmR7E+8Nd6yeKrtQ8A0I03OHmFbsq57M2whsTzbBN3eISnU0vRAKAiYCdnpwrEZoSfdDc27t
0BSX8QARa21AisKgOUDbLfUh8DE6ukhux8g07KJU5XZuA8g8xq0fjAMaBxIROWFCIDQBxPasjOgS
+TvwbafKCnCwINLT1Irdpf0ATdkkDuPGnYdE85uyFYOTE/6kwsnyFI+z2s5FBfKxarzmpMyvTGVl
4F9mwLTCfGQI9/0BysTbnLbTlcaVgn5ebflNHQaX6A1Nv7fhMO0tkVM/bFFaLxh/qoiRf6tiXD1o
i3fyjuWSXIi0SS86I0xmW3Fi3GQ8YOG2a9P6zpwm9J9nUIquApJfgu6y2CZGXl/hgmUVYqRK9Th/
eVN5VtziGoRNhGMLQ1VeiFmrPFOPZ09A2umBVWbgfe0zLRpnf7pMXEpD6pYOEji2hBSY9RSUJu33
shfhW942vqaSyVG6rm1REWWuNk+BpyQuMVQvwnUWV8pTJktewKXbuNQswtdq6JPgglvUBEd9QPBC
Rmb9zLooYGdiy58VzT8zM8dvKzh6bCxLCgYffflt2yKIm2zi+7HTXBm+M0134OU4A6wTrL1jBW+4
gbdw5NbTPLupyFYBiKKi+DqsFUzpPQ8fR96Dr0G6AwnWIJtZfb2ev3rvglOBsotlUh2RwsIDJakR
GQmXe7CTm5ejMpubyQrkM6308NDM4hxb/AIr8PuCUGlBCYBiML5EJsipCE0t0fbFrsVFHQnChdvc
i1bGRrnCHl/Mdp2RdSB9Q23MVesXTuB8PeMTJ0hwhpjJkhY3BF1m5WLk0Yw44/t+RZ8MR42e+gae
o9ADZtgBk+jD0HrotnaH17qw6fPXg59a7o9jH3/+ISVQwRnMypHvldk9EiMo7CRvTaerJzhNTTif
meqvEdPnmS42dyy7is053+fdW4gnlFb3X8/mZ1V0ebw/TucIj/swnZJ28NhbTMebvHg9w+kXdriV
juVH66l1+vvCtzZfj3kMwX4ZkqLJmFhIwJNfMASI0aQ2iz1swI+JGfB3uOIuk2OwjhX2EYouhRv1
WnhXcn5u8M95kN9PL/sw+CIfojWmMo1O7OPOcIpgtqH9BhaX6sydXDRS/2sYsLZRkwmkjRf7BjFn
WhuZ3JvphpT9ZQ3q5zC5ooWyEbs4Wvaih/VFeI6Z5dRp4TpoYHUpIe8kFvF1OZg9gl9tP0dGv06w
zK6sqnOIpONXX26fpJaBEYgAYcpxhT+cGNXlhjaU2aEPshVqh5tc68CECYbHFJInUfBv4Z9+LqRA
WzbazBlsG1smi6UVQlq2zQ9BEDqt9lq2oJQED8ZZCNfPQH0xrU8DLQ6GCXHscIjzAzQSNF+LJvZa
FLp2O3Gz3iDIBPefVgs/0AIGYsQ68iIwuN/yBMz9QTRoILk0J2c2KyerGK5pj+JqEVnQBInExqL5
czMbqH4Qo/fFJIkvADR6ngWVq2qE7g9oDDse2jOr8Nuis7Z6W+sO+PvdcWpQEEtqg/pCz2ablMq8
Loopf5zrNPUjMjfuv309Jd47ZKmQ0hAWWyxECkxlzoPocrIuYos6kagcM3oImvuggRMGBcgSXX5f
D3niUn4aEjmwj0dqhl7ERAd1CKIC2ZLZi5PC7ob5zMROHFypgyRZ6Bxuh748SlUIbysN+wPUAOHR
Idsxv1doEXbbMEfuOx3D8EfQK3XG2p24k5/mdvz5h+uSZAOYEpPu0Ne93VLdlvQcj92p5/DTEIsb
iSNKGlT2D0FhxLVDhwj+sCJXJuWN25TzdSbQrRqFbbputEDzkkC8Unjp4uj6Mc57p8LNg8sak61m
xporimzX9W14Zv1P7TKx4PRh+XXgcxZfs4Pz3HKGXS5/aPp9Gl6k+Zm69ImXRX4cYfE283qKE0sz
D6bfborL2I8OxNPX9ZnTesIDkAaFc0kwDZjBhW1Hz+Y8Iu1x6Kors3zJNRRGkcqrk3NSoadODtoC
TJ0akMsF9cnnk6MhsxexmRyiEpKbqMb0aXmmIvMZ+/7TuEoDLzAyQRJwzGWDiTYkZgUh7Esc0Jav
EkDlNpaOPAloZuGBk04+6aJoAnuY2ZmdOnUWPoy8lJoKJ2Qf57E5WJRuaWEhMJfFhcXG9deGZcGi
9vsMTRPxD9pkYc+WqNFOCm0eU4xjG5HTu82dtav9dq26DfFnJ1qXq7bGHbD7c72Sp5bWxOOIpDqe
FZz4z5vXg0U9A5P+QQWBZVNZXZtWAub2ym/MfjtEdK3yNj7jLJ46mKaFBABnFoqEy/5e1AtCXvHq
MISytsMSncVmeQ/Qml/k2Zk7cMrBkR/HWrwSYtCygg/6QZuT1dheFkVpZ8ZTnJqOGHVHFgQ4xYt8
TLyvN/TUncB2olBiHasISxuuDyD56jL9MEaF3UOirqRn/I1TB9NEbAP7BLftFx2+BlJ7aQ1saGO9
BWWzB+mnk+Bl/w9m8WGQxZtgMCFAXt4fojx3guG6BRfU1wOcOgmWyTgT0uRMX5Z489yomIXTJzsL
is014vxIfcvK7JGa5d3XQ51aMPhlsCIIuqDWfrTJH943JUzUk+l4mIVfTtcK+2KMf5QVP1UVP5ZZ
yJlB+AJiiARGa5FMISdeq8uEiLCwlcnrS9rV/VWVh7HbizpywehL7TY1jM0IniIvrxTdzOE4HMRQ
v7EgmLclyMnPVJxOfzlBsABMWHgOFu9BrM0MKgz00K/ajbVOL2KPuZnNfWNFvNyd1nJzTjfjL4ZE
xclEQVH88pRaaVbJGKnrYN89VN8RLa0A10du3Nb2o4f2GV/caKuv9/kvxkRZDYaU4vQsLJrGitrI
GwvTNLeGI94TV3MqL91AK95pnGLf+Oe4n09ab9QkUQCFnh4RS+vNtFBVVqvDes+rzHSq75kbwDux
y93kov6xV5vWKfzy9cxMTxmZj8Meb9eHI22pKgtz2LbO6bz0ZtxkLqCzSC1ojW1Agr5wzu3nuQEX
J0gB/aRnAFOVonwdo+mBneVTPhXny49zOr5XH+fEhwmsUuahaUmF0llWDystaKdVGGUvIwiZ1ho4
hPy4FKZHR2SLh3qmtlYBTnrU9u10pw2r8EIHfcEZH+Tk3D+EG4uYVYN6Kwpf7aGt6VWU6LcjPcfB
fcp4fAxoFttZ61MMCvv+kIsETR1gmsUjRcNzIJRTJheJbrxKFJgBpDc/L/BgTr2WIWwyE+K1YN42
NbJK6WvHDPvM8Tw9n/8dacktHmo501FQwUUMfOZUl8h8awfNabzeg7bwZVXbyf252396l/4cc7FL
umYlQxXzgxTbBBJmPArOmJeTy0cZQQaTcQo8wuflA+E/omrRHMy833RT+xIpvqEJv9eMmbpnFvDk
ZPBYIYeI/AU8pc9jCQRLXGv0gwHAnWWDKoO4mRu5sVOb3vBUb1o/XQnv60FPbhqjlkTKS+h4kj+P
WXAUTsewO7BmDJwmzZQjkRbY4enUzjTPn1xJZA2BVeBQa10mR8Wcw++E3jlOySaen8s499p0cELj
3JROLSPXYZURm8DBXbq4IGGp46oaDkMmrlqoM+Z5dP/1op0b4fjzD0YLalBizIL8smFvWR6joH3G
2Tu1VB9nsDh0lRYpIQtEil3kx/GtrN6z0uvz+MzZPrX3H4c5fo0P0+AIr0LIuBx0/Vs7g679eyzP
ccXSn/D0Rf4K+0AACWKAGPGl81+bZhGBe+zSAnS6KITNidgZpdg2tHDUlK2B/EmdDpUftxY5mAS9
EroyESp/MnpFQQ0iLXdTfJcGykmtBiRvJWQL3zKCruEJRXByxbXCHrNxbTGxa4dxW2mp3/bKzdrB
RvvpTV5235uotzV0iTIzLuwibBP455Df4dzvhoQ6M6cuANgbFtePDIUVB83dxK51IILLbgUKax/a
SeDPp/xHNcQvSMuWKz50W6Qv3InL2Da6XWBdyXhnVdCCvI906w6p2zJdI2/ojy3gLBr0J+N833eg
rUtHu9UryNQ96Inmmt3WAjA6S3snnA8QDHfqqXMGAv5+haSJ2nRC93h+T9MBzFgHYcR2TN2mij1D
a9ZpVEHai0ImftNMIGNc8+yOFPd6dqOFtzR3OyXAJTK5pM88y+BuCY2mqYIvGJUrSJT7kG12TEJ2
waBsmqn7pH+C+g7wMi9dd6VD7z2EjIKVXk8BYNpAHvQHaD6tmKxRaOJuPZBN3c9rsKHYeXuXV71T
Qq1Xop4r0W+jgJepURPW8RXujWAfDFcUeIwsXlfkQQxXeYGKzN7i26oN7DJ8Ga3bBCBMJG5dFt4F
xfdKti54MVy88BD18K2mXDfUcqeO3/Zt4OZJ6ZHSusiaXdiYPmq+PhPVLg46u8dqKULRc/UOiPmq
FHIVQIulMtZ1VEy2NpGLLCifA5NeyIRFdjgB0AC+fGCbiMOt+b6KE6+bjV3RjMBCVNsqHPZpbqyQ
EQTqSbtJitiNKc5NVe0U3QUd/Z6KytZJssmryZ2i1BNaiXKstqLWW6aPd4MhfbDKO6W0jlKLjjbO
NnLhyH0BBjKzHv0vj133QK0dpFevsrY+qCJ6TKUB9a7UG2V6yJoJJxJSuV2EmgtEz6AqT+UTGBE1
O7OYsodGJS7j2hrlKQyEbKUuqAt2ROYMTRr7ZRFAEyXjb4M13kLp9ZKKeaeaHN9bpU6mbwi/6yCf
AWzCDqzYlT1DtKoT2iqVppNJqE3QQF8BMrYOWPyQGzsyzm99w3amKjZlKUuwKdMNp1c1ACBVW250
Pj1SQ7kAv0H3SkcgdDy6+h538DkI5Vqk99aInqBylxOUxECDG2HzzPpuiFNkrlBXjpg90H0imBs1
7QVwYq1DauYWhO3DnG5NoIF0caQsGIAZCtdROru59V1W42a0DJeDebkBlxKjvRvPYj131DbC1pYK
Sn4wA8GYe2A0dYZytiMLPnzUA1n5kI2DI1XphUXq6ulNDK3dHsXesjYdS29AFiBXrYw3JBy2zGyc
oG6v4gKgD+tB9o9hG2yO2fW8/pEBBqBSBn+1dgMJch3INifxFSJgh3VQTEgir5SmDcDIoTHIDuKD
V7KDsD34EPzEqDYhzL4eYIaqhJEDHszuxuw56+kG9MFQMy7ujKLz+tk8pHq/Qpv0rdGTR0CZvKSu
4hWi0q0VydFriGhWPBOlL2i9nXBSkvwgSual84irGmTWLg2AEIi63TzXum3F3aalBb5ZyF7qYHDn
+smqQrEu43R2Yk3cSeiNoPO+sqfStEPOkWpUtswKl5Xf0a0E7afsTMrsVJacE4R3BE4YoGoLRwVA
ZMB/RrRug0nM5LsY1r8dXwIdQUNyTgX55PuOgpWOYhVHMmcR9xi1QFfaYB4qK7J1/SlBsuJrB+Lk
y8spKuOGgSu49IVoYubmiEgOZBir0pjWM+6hAAbw61F+xqG/vL0fhlk88GmdyTQcyYFx5Bh1T/nA
KOEJlh5aYbx8H+xqd1qZK3VZ3ZePk8/d1M1dzbWuzhVSTi7ocZ6EmECkLpvMqhHuctBjQaPypu3r
y5b1Z3yZUyMcCygQtDz6sks/PUDpCXAUJDus2Fb1N9D5fL2Wx6VaLuXHz18spahpnWUBPZCmaNw6
7gY/ZL10gWLMVywl7IyHeeqAIH/C4SnryLote7UAdMnGoJ5A+BICx/DYo3UV7dVfT+lEfUaayI4h
3jhmiH5JkVlz2SXaFF2yaBh3JtPUNdj9kYZWHCRgFgCh7zLQ0jXNA/gzubRMO61CCAexaM6YI8d0
qvCu6MmTBPLq0iqYtbVys/8GWNC8KWYOLeEz3/iYy/m8CxKFBymBSkd1AMWOzx7rFM6CNBOMgNfu
TEc5paN5wDe5+qpcae6/7+Z/Hm2Rm0BYlATcmA6hfkfZhTE+fD2bhZDRsQjw+fMXJg24GD4B936I
zVl7GiYApEU30ova7HVfH3WogVZGvA7rNNh0Y2Qo2zTqcJeUVgPwpa7a1wpCYTfMDIJ1kUX1dU5V
emFFKZDexdDfkKrOD0rEpq93xuQNfY0G2DNT+MUqowBOdZRo4OAfk62L5NuoNU3Wm/UBMk+PPUqy
T7zVxZMJjapvNZKBF2kf95ezzEsvRpHhKTPpVQM/f4X+/nJXKORVagaZAprQ8gHwKqB12iye0Bps
Bj9YQLX7RsXkwiSzCf7AIX8HFbv2Ix2C6EfXtbMz5337kvNpevt6Xj+/96eDdizsU8kpIZaAjV5s
zaCPgZxMddCBLt6lyDzZdd7WPu+z+VvDBuPKABxc2G3Sw0sa2pFABUND1jMD+i4WaGDU4gkEnV9/
q1+NAu4rImd0bBD0XywRDhQuicm79jIBaFOZ5CEu8+/GWeHSBYX4H8cSSKqfEZvxy0ubxk3Aw1A7
TD58CwDft2QtXL5nb9Xsmetz8sQnkqm4BX8Ot0wbSWXEjYHh+tXk9VfFKh2dwDVtoBUc66XYVr62
mi7OZTbPjrrItSS8nyYKSgkrLw5UBTuQhz6LJL+CsPsqAgw41roXwxqAv2zQPhAFvQ0g7WVqJBO8
70xsWBeXHuPn+NtPbTFWA20o8HJ0mObPBg5Ngk1dtfKQjHX+OAIpE0GSJuT+PFrkzIt5ep9NpOo5
o8fjfvwuH8L/AGVpEsrwEvGEpz11fu7PfnxHnBx5enaGu/j0vP4ca/F8hsaQU6TNL9F62yWNa8lD
YP17JJP/Mqd/jrFYO90s0R5SYO0UBWBaRwz22p3lmj0BM/xstBcWrzRyrc3xBOlbVXiQnJ485SRu
NbvBKtwFt3Ly5gfDjlfha/1avHP3axPwkxrjk2FavBlHP+jDplWIVkvk5g6tO3gI47fCbVHSSdbV
feJ/PdSpHqLPU10ckHYMioER7QANOSeb61U/1TCI/V7pwC9GPPX50D8DUYb+mdnhgl1Z4LCUY7ud
hhrw2FcQ2Tltk2zqivpRCYhJGvgKlGtWGW1A2uU0ZbJJ5sBO0puyNV20S3s9uPR4+gh5DGeGNj18
Yh+KDzYho53Swc8h0ZQCGx7EYq1lj3qhVkyf/Anqr1OoI6RTPiHNQR+iA+7nPocfA1jkfkiRXyjC
Laf1PuHVtdaT2zx+oyW9hpqrg6Ykn4Fag4jKJ8VriBgXCrAQtd7yuXXjUexqVB6IVu5qrbMN3t90
RumGArUtIjHxyusiCrmD0NNa5BX45ACj7AKQ5prmK5GYvFFuZmK6WZS6bRltA63a5HT0RkNDF4+x
zaXpxla/bRGaQszsatR+5FZ0Z1kELeb6jd6Hm5iJi1APHFGPK41mThg8jUm/o8TctfFF074VRuin
U3Mvuh/dHLoxedFMvupE6lEts2Oh+3X0NPJxJdJgjzYaG3DxFzkRr6C9L7XEoQi1O6DIaj1fG2n8
Ywp7gALZKjGQsFJD4OUMPHiyipBKM20zqd5BsmGP5Lvo2U2hQkcrn1IUZGajduI2s8FBvqv0H4aR
+JqBTvGy8Xlervq6O2haA7Lx16xOt2BuQj2n0bbAhu/GeLAh5+OEACbrynC09KUMRtsYAHEG8zJa
sMCCmDpl8V1PsV11t0niaB2ArrbmzBmDHJ9+M3E0HwHYNOl0QydVofAqt7JML7XxOxmiK5IIiOgm
uzm0EDpOV6P0laU99QBfji3d9lrrNUFxCYAK2DCGdYoO/3IEP+HMbasI/AR9SUbc2umcr1n4UqrB
zeLMG9U1eAXtTrtqgldrfJXJKoYcXhE/meb7gIx+onuI+BzJpWv06qIWt8eWV6pyfwwjB4IjCKEL
NNk9GDz1qqZw8xQwZm30mda4gxU7U4L03Wxcd+OwJSU03GaUVWt9BfcMicFqHWmvCrhzEEh68YB0
TinQ5VIU1qbmEiogYroHjuYZXkVjA7B3V6nYKVN0xWnH5pEI6Cv01lvhZQRNYTgWx8YLX9RwcQK6
zwj3qmIGFXXo5Bxyo4BVRtEV1K7tOdNdEkd7A/sz/j/Ozmu3cW3btl9EgDm8MinYkizL+YWwXWXm
nPn1t2k9nFMlGyWcC2xgFdZeZZrk5Axj9N46mguYrRQwTa89H52XYpMbX330GnJ+6bpEtkXNcCiI
+pmp75JmWKfl4iSj6WXdsavb9ZD1rjHzt+KWRvp7a35WhDQUYe9Hab+arGiNUWBtpeWjpneeJS2O
JjwaRQ5htfeyRvR6q3XntD9olGjzcd8Kg5cs7V7oCjeWJ1Z2BCgpv0Kt+L3UuVoDKk4d3SjF1hDW
GyowmzYYnozuMzVfgwkfW4t70Qo2tX5OEt6R+ncrGOEvFJOkdyFaq4LpmKXzazf8ShZ1o+Fyio3Z
VpvOUYrTqDxL0lN/fu+9ZmvN4WxUTIlyrTFWYKbEnkJ7U7XNFG8ahJF9tQyhbeRZQvWyACTHOavq
VXdKhL3RVc/wlD8sAzV3POEbVZpiSzDD7cRO305NmRkWWgM1s/40RMbaCHq3ToejlC/ObAWvUpbc
RgP2N3Uwfk05KSrA3rtYuW266jFPhQMZkusuq46lRPmr6W7NmW2tlbujbL6JDYmOUe5o9R6ZvS8Y
mjND9cCXRftj2pQ5JWz5pTy7enR9XU6bsAhsiRZg1wlvMdGwpZw2TqwZcDVehirwli5byeNbnm2K
iaJl1bhFWK8qOMVlHa2TgKS84G6ZNooVuIvwlDdHtoluNUzu1EhrMD4eFdI+wEEp88Pj9FAO5VqK
jCt77vN6+q/19mLjIkhNN6aFsNcTGj1VnzIxkR535SI/747+51h76T/WtLzGkTLv+0S3y/7NkrAL
ZFdO++df9NuN6LR7KL8AETr7uf/cOEQCBhqqQYdE2DbqYyUqdpm8DvRZ/r1r+HFXyc7VNCzJonNw
qaI3tFZKxkj4T+soPkJ1clo3fYjWGGXd/PnfF/vpnjTuiLIg4s1vZSWsOcADpHlfD4o/tb3bZ/jd
KuQR/3eHOGYbDNCqJqEz4cx3cR7Mkc1HiTbuLaKBPgvlbAiMwubKjuu7GOLvq1yqD6daEJlExr1y
Sp9Apq6Hde1ai914xrakNlfsyitF1W8D73xBS9IVMA4WY+PitgZpRIbEbelwdI4GIIltV0F8Zs4Z
mvLKyPj2JXGt835S10yLP14eqYMJzORY0tWwZv03afbxizXO12KPfj7X/W+F6BKfXMvCMC51c8hR
y+gkbFnxsUjG4FhrfelKc5VXDqRQedwNJcLHosvK97PLKra7ShhUQMeieGNMZvoph1K+0ZfGuiva
dLrS4P3+LCibMGZVtC8G1eyLo4qq5UIrS/WeGFCsbOVu4ku+8ri/v1ouAcSGwp4lIVO62LwXI5lY
ILX3rOmJXRvFU9tlJ8zWV7r6P11GFeE9iJZErUS7mFYmjA+drhd7EED7spUOZcCKQBXr/t9f+vda
JSfUP69zfqJ/nHvGGdaBNBZ7AXvMZn7X1u0ucrsb/UFZbPnAofVuWuWn8Ua7i/+vk8zFlS8eZJ3X
Ud92xX4e9dswGAo/qUTRFccCdW5CP/nKjZ4f2F/z9PlyCt8H3wilnssKQF6ZequV1T5+GlzNp2TP
wbL3e3fxEi90r9mOvqvnLi53UeNMWwqEA5cTq+QX1URIuYmqObLZRLaa1ze5oe7msbmFM0NrqHtq
qmA/NN3J6hsvaZqPsIsj98oT+GlIoVA2QIgYJk6Pi48jTRpJqKNqn03WY14Xbp0H7/AVXLGdH/Ve
fht1az0o01ciy09ln75I5fwk9NVWalS3V5YrMsrz1S7fB74lSVexhanypdYvgaMm5UO1l8xz12yw
W7aMXTXbKZDwVnn8973/eOusm4bMAo2P8WI+VvUxlCIcE1N9nPqTRU9NbE//vsSP9yOjOVfxOiDI
uhjOWl3UjWo0exqJnTXDNjC7xxk8RCxE6dayrnHLz+Pn2+M7A2Gwqaq6fLnt0JumFFHS7XvVqnBH
BbMdFoNv5PMzwF6nJmORto3/71v88Sn+cc2LuaLsl6yN9Wbf1p90cm2xs2wC9q58qD9N4ZhGzo5T
xaSKdlFA1Js8sDK53UuzAnc6c3rRuvIhfNvd8GmiYDZEPB1o5y99KaraR83ccYWkdfLxg+hTv6/X
ffby76f104Cgm4KWVdFRr18OiDjIdT3IeENSds8pAK1L8CAt+n2rWq+Gmf7f3w09OhTCWFTYsl1+
TqWQKOOsTXsE4pI3KlLtFjXVm7jCcvbv+/rhBSE4okxuSOxxvm3Z0jyaIUVJe3EyHH16RUDi/fsC
Pzw4LnD+H45xxvfFlzSoo9DrXEAY6pvEPINuwpbWORwRvUoPKczyf1/vh2HNnhqtnsk/jG+q41gL
ymDJ5L2WNb9Ciai02Jhkv1fSKzPeT9ehJEyhkZeE1+DivqLaDJVgAPQylo40fUqTYp+5jP++GfmH
iYHG4/9e5Tz6/1jQ+9JifBTyXjyCPGleYqJMVgAhvcANHsQ79U64B/GyMx/Oa5+10pzCy7aAYShS
rDhH+tcaAj/+OvRZ2eMz+X7ryOf5TLBhRe4Fep1ieqf3A+4TLBlFjcZpS+okZpO+/vsZMBq/z46W
iQxA41CBC+hydgzVIC4lXmklcp5upTp2xEa6z4MFcUMdv6WZtRdy49hW4VEwrHsBn25gipx3ZCQr
eA3Kzu1aigvpQJMqd6j42SApN22sgQFBi9aPqLxei0n1gjrx63g6CiApo1myTWgbSdOu5bY+9HW+
65OZclJL1Qq04pyVJLmOeumo44BzJphPg0zVItbrT7HLHvLaOoVl4LMl84plOqrFfJgNZTUnIdhi
AzWSoKNxane0/TchEjVY/TYtF3vQUneRopvFfK2SysmF8B54ChyK0tY7/Tkb5begKQ6CUtyk2ux0
BuuTirBem0gaPofZ1lLvhhY08Fl4ULrs/pwhMiyZkwflvSBQQEsKQAcRWWD9uLZ6/RGEp44Lvt7V
KuRZbIhzND6NA4L9Orkbp2ynNdKprwVXKZvUJiV1x8Nf0+BOfHOOFtuM6hOpwLKvx0V/22f9PjCt
7SSCMi3SNfN2bSuCcEqm/GRBCemEwBFTeZWExVqj9mIRT+W01M7shc7gGE1eZow0mzj81NoWFte6
Iq3dygxbRLUDUtoVTQB10rQbgurF1HW3zEVHRoCSFnjFEh5hNX3GS4+4MRse4pY/5EHwTKn9luDn
0P2PY1QE5vM0115cWLFbFmylaBOiMVNuSrRC3dj6aIjcEmQEBRm/nprbug+cLqgdehtrnpSTpLEP
bsUxqLNIVeBbIPnGfNjy392EGjQdAgjsWJC3xqh4M4hnlGbxNTL+9wkWmhJiH+gWIr2wy91QVatJ
yS9ySJI23lBabql+S52HCcJ0w7H0E/3azuH7msEVLU6oKtdlmbpY1KnKLWmpyftB0rfII7Ypjewr
E99PNyWh6WAOp+WGlfnveU+YyrBNFCxDSUu5MfuYwgGQjWDsKi3g5ESq7pVtxA+9bEs8eylF1gxL
+3ZEE6RANAOUU5qNxva+8Ie1eTJtAK5UZEJfu3I5+ex5+nvH9/flzs/4j4l9GUkVFS2FBpnxolOg
xdRwOz+yt9xru2Vbb3TfeFIeuWk1srud4F5rkZ33yN+urxggALCP8hrPL+CP6wcUUeKw1ffJJl73
u249+rov31zzAP00Ukh9+Z+rnNeTP67CqZuUJpJEAI40QeVH5rWN84/j5FwbkFRWSeOy2W9WWdwo
rbgnWcWu8Wo26Vaq35XhsekeryxDP94LFjFaUSYJaJeVGXQVkAgLcY+krnpQHes5fINytG9LW1jV
PtMiRJHNlWv+eHvAihiOmkkB5OItxWlWSKMeHUZnQk7lpOt8nbjLh+m27ujC0+pvUXc79H2u0an/
K0B+Gx/40lltqexQG/n7zWW9kKpVUO8zOEfT7AwhF4lvJVpNqQ+vDM1sp6/MJriPhHA9tZtUkGwY
0pD05odGrHfhHLu03TawqBCTN8lkz1Nn13Xj6lFBxsyMUBx4/e+mT+gJzut2qVZ5+DSLdxNSUTVx
+dNY+UkMgqd0esOJTQDXs7gJQDWpSWT38CoonCt6bQscmjJxKw6zP0Wd3VTPmlmvZNqswli5Un3b
qwDoCJvb0RF6UctSdQxFeg41xJxi5ylGvhnK/HlOg/1S1k4blE4cnlpjpK+oO2K8Lit2EAVooC+Z
6N+mseMRXSogCAl8f6zf1MLHRCiDvNz1IgQzWIlDUECo4hHEUBd67X4QYvT3otO27S4T25WOmJVF
055V9BtKaZcW1YMxcvkoYSCmt4PyqiIzrJ9k6IfWhOZQE7wz8k+Ocdi0lp2JH81C+6rO7IL6YJ6B
s0rsMNoOieFTe/fJjiQa82ZsN/DE7Fl6Js8XOIuCeSC1DZKCkLz3K3y6tjLVyKeAfSE3bLMDQlGf
mFunRagtkGMciwGrI8d6fuDQv4rSR8kiO0zyPUcUO9UPknBUo12TVlS0cmTtrix8xJYvCutGfypN
T1aeZBJJImUVN7sq/9WQPIkQe1MurPMqvU4gWGbzaRi03NoPrT5EpIoYkUaiwQzjDZZZkK2j0PDS
UXm1yvGpbpPbyoJfor5qYLdR6d+02nMxCU6g05DuJrrN+0UFkm6uGstPxVXKBiQO9pKAtvy4DG8h
Ha6miFxhOnVWZ5ux38QPWQRngaN9zQ9KzSOSQzsIcg/5IRHhuBHqHDZxv4M0sUZ7xr9fG/LOiL6w
bVTNppzC2NaWZG82gKXa1nLkIvd63ajtImU/F4x2L6vOMGQ2SyZIda8wKihpq6CSnbT15/l+xKyf
cjrqyflTzHuihWTtKe4/U2Uztju9k20LgIeQYJucP0xVdfQmdmvcEYl0k0cvzUBrunBD+dVMvwoc
CUBsXrRI2abh1lTp19YcVzXBbSx6drslsBzBZBij65cwTrBbSRLdmSsTTUHnluD2quCu0hZQfZWT
do+VOXjUhF0FHGST5Y41+E11iqeHUvkU0ockexUBfLX5Np1bR2VsyvqtlkS+pGQ2wczizCAOWOam
xYGnuY7a5CYKnhs24anBuI6OA3Jziy41iDEnmWUmPIMeqmwr4UchG3YXFptaIHy3fxMKfU2whWwV
oNesVdJHb61cnkh8RJZZIz1q6Aujheg64vqGXdpIrgXRakaM7cMpUmMvSh6Xad/Ot2m4a5aDxWDR
eLY9M0FOiSx28nBmwrurdMFJincE3pPVwF7dm0toI6N1ehOC56sEvIz6XpJ/lsZGInbKhMWvqJKv
56KnDL+7qkcZITsDodSVgUIqtucekd8xVE/Qp7a9FjkdmbkzpMX0JOLtbI1X0sIm8UCzRg/gyepe
Xx/1YnZrFp4iTLdRKd+gp3PjhqA1dhF+Ib6lfM0Ve81xua3gjAZkn4/tStRz19R/WVNll0LnziXN
V6i1hN90iWS3/IcNf9vcEqRgmwUQRlP2qi52gYmfug7UZJDngm0K2WfRR0dpam4G3fD09LGJG6dK
FPq3Azi/gxUsriqOt6pJQgFGlP+uO7/EYurFee8s1aGOn0v6gTVDIaEvnzwm1U1kPVdMpWb01fWP
CceiJnX0hW8y9QJ1u8Sik06ya6q7Ih93bdlsFekwwG6rEqoGb/P43Lbqy9lEY579Qdnk14ub9ZJd
le/ziNgVYUkmoAvwjH50Is4HwZh6cv+71m+zIeA0odt1SwZu/mAh1DHKXVkek9aXzOgYWbGjoooZ
ca2E71GmrkYYd0XyUUbyGk69PTW/I/UZdvkQr4vqoVcPszi4Yyke4vkLC4jN1hnqx2IrkWdab0uy
UuSdlBBA1E12Yh6oD4fAwisDyJspXNlbfq9MUDvCICZBlqMu9p846o9NlzLm1Kvp97VWueu00Ddj
ca3H6pXC0fcWpsllINed8dOyLF3uEPJ2AIwxSvt5G6wqf1qLm8UJbPIVMHVfqzucyxx/70ZMmIOS
ArXOspRvXAdD6uJSYzdCmp4Tlh8pS5EwvXfMuFc2XN+f3flCbO9gQSs0Fi6ONhUFjqGJAH946T48
A9WKyI5c+ZcEBsR0yCNw+2eW9Gy8cmH5xzvUz1AOIIXnXtrf+605bDRdQ4ncpSRBLoiF1x1YUN8U
muVebRvSEHocPXavCArWtKxfF/q83I5BK/mtzpcZqUt0rLIueWiXPFvnJF7ctXkF3ypm3waMMrSY
01QTNfjAJztag7zlSQsrS2zr3YR82RkjrcpW/36gPz5PmnhnT/W5M3WxgW3CvM4WDqdLrj0YDfgW
6LLETV3rB32/DCdSeoScgnWYR5f75FksF5Rt8l6FAEzWKBNT5i3yFWrKtYtcHGbUiWHXLMp+hIJk
ZoEPSWutVOPx30/sp2OGSJ8QrDvH629wiFzKxDAdpH3c1vM6xoeHMq18//c1fjpWcG7H1sAF6NZf
bO7zRhr0pB/2Whv5JWMu0FeJ+KCRHJlcC0X48aHJyBqhkZnn7uPf41oAuJhWqQmRxbDWuYUF1cgL
Gdu2JV6Z9n58cGeqE9geZqVL8YG2dOaQWdK+U34rHV/t/PDvh/bTnVDzPL8ZKD3MeX/fCUGbRp8C
dFLVV8nY991Gr680nX5oMzKl/nGJi/fStHopRk12GLfop2w2Y2A6UtAA7W23L11xHV4t6H4nAZ1n
8TNwUKILjsL5fNd/LBajYBWGBTHHYkeOOipv7kOrw9tosMexQl1h26HNn03XhHYrpvntYrXx/b8f
7I+llz9/h4si9zh1mZUv3X76HFzBNm7SY7Dp7GgfvNQHa3ONP/rTOMGrQN0cp5P0XQ5DOouOV/TQ
Lem8EktLatjdmuxZ/31XPw6X/73MZSDZjIijyeNur/URui120QIl4uRabfzaVS4+r3aaI1NkvTJO
E4+Oiq8zrcEuuzAIYaywOV1dc93/V0/8ey3+a3txWQdJDbkQ8knkkvqW2vf81u6n3OHIsxK87Iaz
41Fx9mxqAhvF3u0A0lVxSn9eJ468UzbR27VK1veV86/f578R/scINpIJ7J1WHoLsKzIOpDysek5s
UX8tBPCnR01OkE6dCSYYbfe/v5Qm0Dgq5f1+OYdCmMkh5Lg+JOH/ua1EXfCPq1zMMtbUlK025Yey
HL9ELX8Pxci1QFf+e3D+IBT5+zIXMw1s6xK9+oL+TJj9LnIVv7orXBSGiq2/0izwzgd+ejvrmdf4
/1cW/OMmz5/oH6+s66vYGqZhb9TjYxUMu6yV/j/W6j8f48W0VnOsbMVlQNqauYsBgsLwtOpakfrH
+frPq1xMXFEChVtoIIFtzK2w1lfVXb4NPRN+FHWuwDZv5ptro/2nUfjHEnG5yuVZE1sCS0So+SoK
1177VSG1+Pfo+PGL+mMZuuB1BXEcxRm3ZclfwiTbtfy7WOCUA0T993V+qkH/cS/axRfV51PQwXdh
EIbrdpWuRly2uX/dOvXdjfLfUYWdPeVbC+HQ+Rf5Y7w17VRVhJ2Ap6FXFVjBWyQihM8e5pSAePOl
CimtjuJBbYlbnJ7YTjsoZGDGknfSdRU5L4dgAVr3NhXDfTJ1jizepHLpRVG6DrV9MYDhSIIHwLrI
qOV1MtebmNiESRgOqiCuVPqjS4RffGjfRKUiJGSA+V+9Nwb7ecNZkicgsquxrvw2V9zB0O7bQr9X
xfat7EMviwyvTSGrGgH1VrgPRr+ppBdDM710CDywBvaYDI8kT7DtBQuQLIkbCMPb0ihvmax9LVAk
NGMTIswXSIsoU5zowWcyh/sUbfuspn5uKM6EHq0R73VqykA47YkCq4HIWJYOSVHZ+PecUJG3I3r7
+AH6xRRNK4K7q/wVzC6FBYQDabhhQ0uWIRtv3ZNC1Q7m8qYRz5Cqs9zUlbT3UPgK69HuBpwymrBR
RjqsvQrKwrQ1Y3RaKlz6QHN2ip2l1e2ha1w1f8Td62htgq8A07KQUhs65NTfQugJdYlMt9n1zZH8
vU2vNataiMFiaCiyQzcs1FNpwNFRoImLnPGb34rMzxIsn6gQVyBsVQTrP6YWWliRInPiTBz1qzt8
EWr4ogQ3cas6QiDTC9ZXchadhLI4phmQE1WMbGpjXjYLdq/G5K4rfkZat17TqyyepvFkhLWXK+Gd
ID62XFtQg00m5YqdhxQDGB0S5UjEcb1IAASNXXQyTpRNtiYkXmy9gRNwBIqWbR1v4+UXW0/kEpId
ZrhNpJyot5LXRV1c+hTphwUF5YiPRDU9UHv/HYCyer1QSEnb8jiIj7lVrTrxPYghoSX7dGlvB6J/
xhLLBJEHSryT+EdA2CyJszQwK880A2KG30a6r2JPUUrvfVy4LsGYrlCmG1N6zsxi01USS4VmeNOA
Ej8izZI3ldRIcJPnAP9O8VhLhr2QuaiI+ACkwG0jyzapMMlZRjYtn0I/b6IgXRMB99w09UE2+n1N
/CO0I6ET3CFVqPMRwhJ2u0HTSYtfNzJhPgrfXkf1qsBlPZ30iHEcDk6fvcGG5Ll8LhIJ9jWI/zZz
Ew3MHY4hMYqovmDFrgwvEXekM6xEymRRXZPg8TTXlj1RqKvz1BfHGz3RnIyhkYibnF76nG1SKfVI
JkHqMWN2eMzljdmvE+k4UUYXnitsCMKM+0m2MG30jqqiDOhYQrMUnAjgDZIAmQFGbdzoWUFPD+6+
/DZEDcamjZS2wLHJmFKZMp5bmULiiTO5PtQO2QTtsBLVtV5/JIwOq+2dwsB20t3Hqi2pvxQQofqd
OdNjifZhdeyDp4kvO3+SKVxQpeNMbxvVKyZhb6kxxsCNC9mOMZ2LOcySVzVWnEw9qemylpR0I1TZ
NjKsU0PPqZ1/z1J5SKEdkUPiS+xhzb6mow/9g9a7o2KhkclSwprkSCERQARSDCFVS9LBZ9Hwao2n
Tqrxl1IFb+A+1tPAzZxTSsQXTY9/i9PkDYa5aUcGUS3hG5iim9QgJmQsgzdRZ2IwFyuwF2V6iobY
blrlXuejaqp6Pcrk2Mx7zEmuMRm3VonfFOS3vtghL6TPYsr9406Y94X+ew5PUveINNcVNKy6ueCb
WJCrd1P7jHnq4XqeSGB6iMq7Of5lobJZVgzpub3vwk8LlXcHxgdWll1kv8zwNVV9pUzuZuUtKQ8K
HsooupG7YatgrYoW1ctp/szZ3kw/cPvV2XHU/by6JyOc6G4nJ49KWzKXtGCpOZqBa4zvptF4caWt
DPVhynqnVtaJcdOWL8YA/XiyyHHrbtJlfAcDJEIDajNPh2tY351bUGSB2M2QvsEu2vALVDZRWm6y
hKcQE1Gu6puzYUcH9ViEr9PE4tCVpWssr4ml2mK/UkvN0eJNGO7Lym2ye7WGnxB8Vf0hDj4i6zSJ
khdkg2Om60IdmSOZJ2kyJaGrT4ljVU8CBqShezjHPkVMiEZ27IVN3r201S5BuFKAYoN4kxnI8+l+
jJljCZ2thcBZgDG1Y7NJSypcxqkKQ0cNxbsUC+Ucf1TFl7G4mnAQzHyVsCg08kNiiV6wPCMXS7WO
+IbaaWjtaV+WeshY+SbYUuWblO9Kwk7xuNpWvVHoV9B9adMXdZk/aVFVVIhNVrYWhGCZ1Y48iDtR
S5zE+iUzoiHNIGcpu/wsj7lLx5pXf0OYkyfH+4Js22KbpntJuylxmGVEHR3oE02CH6mP+ftiWvz1
J8xUqrEPlIcgfc2zY6Z6RuTlxnORPFgflvXe6jspvlsoCkfrga5g6E6aF/N5Z17f+qFMF4lcNld9
V5basayPWLjpg7uyvtPytRqSirPOBDeN+b+2KtIZvPZSiiky/GwH2W3wCitF7UTksmjqvpSzuwRk
cayEdEmJw1HDFbaWLuIkP7wH02YRjiK9wDabTnUTbPFp+ZlVuzDp6QxCsZLFzy5V74hWQzq13BJk
+J4ZGR9Ejo4qT4HyJIRM0FwrhA0GAB20ljX2d5FebUoBV94S/ff3Yj046jlpqKGxVqJmQ3nSDWDi
NLMJ1SnfcHzz4GHYOtShod4W7WEyYGuJD7jI1p25M7RhYwX5yqjT1dAsT6kJWyoCU9adO1WGLZcf
eWMNtgbBbMyYa6vyjpv0YSAg0/7dU8cfshyY0ose+HO7yky3EScHsSeeLAYKIGcrv6uVk9lkblo9
RNImWnZVf2vmhzr4HWQfupl5Z5NXetvMa9K4AP4QlRLcWEtCZmDhDih8yNVeiTURGK0bTH5nwGma
VHfsJNtqMCXS02bJK7XXiNNCODsWaWd4/6KqdMyydfl4NyyeXq791hS/q94n86ZfCKiaua/itl4+
s2xyev1NwxOc5o5JLaHc5tKqHN/PLKnezQZ+kpxCh9pLAT/7SAOiZFkQaXJn9KIrqGpHSYCaNLph
7jWai5i1SfbT6BEAJku/u+RJoJ86nHTtkIWranSU+r4OXutflbQKtZUcPuZMYZHytmg3tIfFOrRF
4b5dNjSCKush1zz2PwP9ZDEmw/7AdYjOiMP7LPpQztM3hNvk1Fv7gY4Nbctx3eA/yfxufqfl2GQo
rwiJsx5MdV03L2QsBiq2Z1bU2hv6L8hWFs7k0IVD71r6duxB4te2lqzrYUNQmzPoXm6+TCzZ8Mto
QzPg1ATOzVrL2VwubgLyKml1t4nUlW69k27tax2DXwmIPNsbKm37KLGlcSNiOp6fzq35cMf8rcXu
OOYeMKi0XIko2tnyCFbi8BAaK3ObsMKIeAqzd0s75bTPaCXx+hIJvT219/rVUgJfJApbnKeVsjyW
gx/Voxdmli3wZir5ZSQFTDmrVN8N4bcRiWux+RVUv9QhdevlFW4u0YyOJt2WdLe0U2P2aOpx93E4
J9/PkeZ6rcR4IAZ3nvmmTGXVNY+stgc+NQS9y6rr6kNuvecwzZqOGThHFpD7YzB5Zh/TDk+Ytt1F
fgybr6LYNAVGHtPT8TOidCYNK3Pk6oE5BnU6e3TfKL5Czk6LvOpGJljymFkTlh1ddoH3T5NO5OfG
nBjCNXN3azH82T9OkeVZgxNUEmZlgc/nthRPdC6jVrtdlHRFsJU946EOeW9maceEIY7Jdgw6eleY
SZmQEReAFAJuW/iV1TtyfaNlg29B4G7mYhXF0WOYpfYIAxB7KzEQ+CeTgxBa3lildzlhYHlwj02J
o8+KMresv9IPLUU2RP7SrWPAcXBEh/FupsbKjt6QTrK0C2ht9xnfcLrYdU/jRPgiLsZRrBsrlZh0
2aDoaAu6yngkrcvNSPbsNTcwIpeYPDvV7sbkVpVdqfqMUXXQtSX0qjTuFW2w0fS4DEF84rIdiKqf
som3FshB9VuafE6YKMvgN11onKJ0QYXTkGkSVvRbozyWKQ3uVHGRU+RsabMydQrER81wFptsRWXd
xN02LtlkAL5b5gehfkPHmbHdlYSKrAi8K50Tap4eJC/nEZDVN4Hy1S0kiGXPNZ3xx6HV8NU+9MxL
BLzKyT0zKP1VJzMJBrxX9UMZ7iNmzn45FVZJ+9WZWoYxycT9upWP+rhWFp+GfZP8LiNvQfQiO5lw
klWvRUMj3vXWu9muRcTfw2hru6CiFY9IhAP52gqeVR7FNLvw/khP2QzNzXhmK8qrgVi38fHsejU5
wuYhek8DNgBAPAEnfrWLh2NToTDK/WJ4lI21kHlW6VYCc+rkJjmNu9fhTmr4XAd76W4IFNBuWyDf
BgEbTtC4huV1Awl5vhF4OlA3o6SIqPvKKGw5fTfzayX7UXiPREPRd6LpaqGnGe+h5Ey6A/ckrw6h
5C5fACVz069TR2F2AU+Jnr7PtyKEFJHTNFOHZ5IkIvmJYKfyVqjXYPgYkPfxcK8uJMc9pSf2/Wim
xO5wlsFUd1pD4KgrpqtJv7Hkg2isoTjyNasFm4ffk7LO2lPc+cReQp3ry1XEgEhO2OARZUbZnmJD
wM8pn0mRbMRb+TWY96a5+GboAVy3J/GxDHEpBxu93CQIeNWFUdkwX932+LfaXcOJYH6rK9GGU5Ek
+7FaY4bW250K6k+wh6dSfVQOsbTJdcbrvNa7tSh+RKgB0kNwEEpWy9oNhfdZQQFmp9maw3WX34b0
yCWUGiuYh80RHQEIzqj1U9kpY0+ETdCvmvxI7KrkJQ/z76ja5sZNHvL127i9iU6ExtvTeH7pzI+R
1fWrLd9TJGSpf95rT9JuiJyeZRFSjnDfaJ4BbjE6TsrtIiC4OozTmmQuO2XP0SukaQLn+H+knVd2
3Eq2pqdSq95RDW/uulUP6Q3JRNJLL1ikSMF7jxn1OHpi/UFVtw6Jw8zsUr+cs0RKCCAQ2LFj79/s
dOAPAgpK9bILdmx6gvygZXZIAVYud367VJyjme0VtMSTrQcy6c0pn7rHUJkjeMYdj6dQQDS9vtTi
BdAfa7itjW37pgkbXlC5CUqPnBzLqr1Qolm4k4VNlS1AF6dgFhWUkVCMuBp3Ahlz1oANbN6Z66j4
rnN8h8m+pVgSkFz00E6vhWAhehF2QsAU5rHmrKhW5bwftY2RkLiibORk5SJI3lsY55p1FxZbgk8z
XEXqIdEOFLhICEvQeeWKdk6Q38bfMm9OvTRFW7KZR/k9gPauv0J2pCxWVjaD3jFLsqs+3opmvZQb
ZByBahjOrMESmHNfBtgCaYPsJrMWTvijzPdCvkb8QO3H+ZR8HQNI3Gzs8oEPKCZehdIm7L630V3k
L/1BnPWP8c+eHWeQ+HTcGwLpAM9duHKP9YvkxnOx9Vl32sH38YsjWKUl8U6/lc07pd5GwUPOkbqL
OeqAckcboOGQt1Efux8V2y71t5CvsWrmgoEv46oKuF64E3C8ax0wgtWzgNbk0CmLTCe3HPTdUG7l
9pZ0p9Uo1qxROPW5gC5/K6E4oJw8z1ALaWNvXcjSQg2G5SBdyfJ9Y+D/tDFhhKT9stJ+StW6FK5l
HytUfRcDte0eBmcXqket2on9i1kMFAWRbSfiWfuEo1VabnULYX6IBYm4NeEEBEp88HgBWezM+ta8
zVu0AdL0apDvEQLbBqULlolNhM1EL0idq1uR2xPIj/AA27SWvuprcVfX6koQkBanYmHwFeGU+uaL
UF47o19bpXbMYmuNCvS+DIN5imNN7Dykvrv2Oe8rfYTo+nueXOf9u69DjIiGuzQx1moOIdiVfXcW
t0JOwSZA7yJI3vKeQh3GsRaTPNxWgYfxZ/8cFitPC2dpc61V66KmkJjOpERe4Ly7FJsXJTto4moY
eP5j40tzD7iV6NlNs4p0FShZtJIcSC/13NEKCC+ue6gAZIT9K+WiRZqp67j2qwU590F1lEet8S9A
cUGCUySe9r10LNapFNDJ/hMWt1RaUWhqfJoK7dmTkPnVh28xh9M8iEkMm3Iz+LRQm5YDOhm1Whn1
vNTbZBZ5ylxnCSbOEkk30ZOJ0N0Cw6yl32BvWi49SrONsJApnLn9elCshVDuU82CbmBiqGoSyMkC
0YOm4Bd117iWrRv3CWxTjTOqYOQLqE6zosUx3dgN5NvmYxM+0kMinvozbFz53taUGWdSt4mcJ05G
nrms2iet31HtKYa90H4v8Oktj8Fgm9qiqinFxNcEqZhzPUXimWYdIISD0J35CC1W1Z2ntk952c8a
/drKngTqpxQY3O66Gu4aSaKEvRMKfRbU2DW/lwOnuVC67Rxk6ZCnruwB1RyQo0BD5qK1KoWXQTom
cTlv+PzD0C4HpG4wv5VWBerFbfjqISeEaN9aAwwxx77xVepY3dIW5i0lLhI31dV3tZlfCQGpIi5h
64iDtYqOtLNRWKIaYQHh1qNM4w7Bsk2mr6P0W0gcqJHNlcgZm2EeDzce/Zqc8o6RkpNB/HDChSM+
Dlo9D2X5KdPBLxbVUpTNVSmxbtvh6BFd9TKmPgbeNqZinG9ScROAPhvyBJ0YOVgWaTRSZObeKK6E
bQHNRb6ZrdeWM5+TkE492zGRQpK+ya2y0np52brDbSP/zAqgTngDNFcl6rMJX4sfdIshEp78fi42
W6T42VLmKKwtA52jWAttQY32pYq3so44t8nh1NRA9A7IIRkPFjl1FL8PAKhGmpYbsIA2puFxrssX
rWkuRCRL2kWcPMtwutLyUbOqnWCwgAbFA4L5AEsG4SMHyY32uwzEeRnUbY/jtWhSB2Gn8pRYmucO
+YhDkX4vFC3FZqU10P6lNpuoosh5G5XFIIdo6OcL7I5WmSCu0M9ayAp9jeHO5ZYth9Q6OsJrmiVa
jBy4dMwLtr3qOgFeqaL0QGFTUO9Rg1wgGLUWuc0CiSARqVECeJS/ORr/S8dvpF1FITmNMQ/jHO9v
DKap58qi9qPX75sKtpeG3nifr33vUJU/KnWvwO/psSmHgwbELzyAj185ybCxFI55qE48NEq0ENPm
Qh/sq8gyAlcQBBnVDqbYL30QeiGnnmS1TwHkrCwpZq1xiSb0ZRMM6JwqiRKSWBjOfm6C5REgeKlW
b0Y7xJ0MTNRWerTOa6zXd6be+CjFcESrfwr+qHFjhgcpULxFmXvqrOl977kemuRgeh5rRUH1GIFj
F35dLSuUF83i4Xxr8KsW5MebnXRWY9VvcLpOD5rP5lFEq8EKtppLA8FUlv9/I00QanKCZbWkijeK
9aIoZAHk9SgcAiq/ANX4Cnby8Ykm6LEmzEHMBtqNL6TYYUrUay+J+36J5YEmOYIygbf8Cbwo4vBu
KGV/04Y96NofGcXeyHpuomCnN+JK51jYuhsDKa7zM/hnhVbaqx/HnWAWkOCqCp9xx7wKiNQCPTry
oO/4fO9yVVnqKs2lGNxf3S4cGE1m+l7CVqR/hQM4BeS0nPeSTq1RuElRVVMk4xGugW1xbL1wo1/h
3hBxhIbO5CBUMGk4VwmOFwXvQDyiQvdPbVxn2x+EG+8OTPRMPQD7teNrWmg00YCysiEvvOt6Y10F
3y+1pb/66FUNsxS0ug047JN76VCLjc0GGxO1BlrcibAik1A6QG+7pNN9aaTJ6xky0CoGGExTKYN8
RtmRJF7N1VuzpIxyfoa/hHLppqGhQa6reKBMvqZU87MkM5Bs8SvvgACcvqpLIkSJf8UyLSiYxLST
cyVAZ73p6ba2w17Wsf3ONBigRtEOF0LrVxCNkYAGEAtUrQQD/XPU6yPd8XpNvIklB9h/ZLrppjGV
bg/bl7zDN58EMNSHIlPqXadH/re+9833pEqscC6lXkg62io3hiPUuwhXhtvz0/XVekTAw8QjEvEM
puvzzSUKAtYA827M3K8OYuJh15Tm9WgkoNMN9ppuLYAYvjs/6FfLwRJVUQEAB1h2+hF0itDIRoOp
IgwB+nkPkURPsVR+ZxRQw5A3pS98bABksdfl2GzGHB9iMWhnvto/J5H48/zTKF/EVXY0pHssdM1R
vZ6sODL22u+BoymQdbOV6UnmPtei8jarNP2YiLmIlW+gLlEkj7aiEUrLMsv1h6a3hps6icxN7NYF
LBmVlkhYWRTZPYMKjVJkwqJLm4gaOWVPdK1IPiglz80yjFa5aRYveKxay1qRfhqhO/yUVPp1NV64
W9kXAR87ZrJTRJj7nSgEa7/Ri5/xCB05//RfvEv0hACMoVQyCqBPgohi+labOcGBI14c7zRrH8gX
lIv+KaI+OfcgUGbQgvilhKJOxtAcWfFpxdzE8XqEglQ7l3MvPPDH2j0ozjfTuendveLuUus7nCGn
c247TGU4ZMZ6i0kFFdqBowvWMt4CAf8ZWXWq7Cz5idjXRldudh3WO0HoZnkG0o2OJFI7nF/3Ms12
2XU5GR2wq+66o5LbRkiQ7uIrPinOHrgFKoIzczzN1gTcSigiuxDdPR0eD8YV4bOFrpqq7oXuNpDQ
9dxIXbjIMhrknBuCdWj+KNKNNbxFxq0k6XMd04zMo9n3Ta2dWWU6S9/YaOYKrlyl4EdjUUDYJSTD
NMGQZxnLZNeaVMyUKplXzXPavQjdEd2Auv1RK+9dmW0t7zENuZlgB0sscb5nir6jQgOfDRuRSHkO
2035oporvHqFWpoJ9XPa/KBMJzDZaDih4Nrht9KZ37rhqkhWUf2cESo9tDT6VV6/RCFMaGFZi+Iq
GWTy01383Uq+lcXP0LkajF3dtEsxe6H+jsdO+hTlxOIng86tAosmCOlv2QKUTvxP1OLWMR4q9F3D
+aDcJf4ho66kybsmohgh0q+TXk3hQRg2iVZjC7N1q6PawIPNb1KKe8UqHr5XONMAPTLQynMS4Urh
FIo5a+oHKbAkf59XJgcexA5dA/5iiggr0CaxfMo8x4CaN2w0Xg4VC9VbujTfdmhrenTy6cGicBCZ
FWVw2Bf5g5bYDQV0/3uavlslQfk2wOrG2ZvtvS/iPRYuQhVJ+BY7pHYuyyUSsN6y5QwkOC5Ficc0
rWi+Wcs+RHzBcrtd7FWvJZpIgRa+Oqp1lTXqNrPcea7+LI3bWGZyDm71rKLt6ayAd1CbENuHIbot
jFvVuSs4xWrKgw5iX6HjVayLG8d4bF3aBjtIp7lbzyHAzWW8edtVP5Rzg7KIs0ssKtBgFzicbqXq
SQ60ZRrNkSOaicV1Cx8uz59xCljVtERyZ11hkCRdD+GdV4PTooLda+/IG0PXiAprngHNcODnpnv1
iValiAaFk9059UudPUXVbkQJxAotfLqFe72Fy3SVO2/OYPf4RjX3OWxDNbyqcYjSgrWrPndRyqKe
d+lqiH50QL4cevd3YIfi1pxD3WitvZ4M89Cxm/IgwAAO6UJTyNyWUIA1AKQ0c6lwQMQT5O90KxR9
rYZbq5rTyG3IPaAQdvORu5vp80LE4Qfg8otHmw9tjSE5AlsI3hrrmmqHG2Bi8uhJzkqNb6EmGPpb
n9MbBu4RDI9VskXAetbBjeGRKB4gPwyj3hteom5rgWanzGquA9imrndrUaNo5lqwbIqNJuzy8jHQ
3iq8hKE/EExMWKjPonlVK6s4f/cArBg3LggimUagMnK/1HXZffOUbSQ/jO45kvTgC6tYuE3rtYjw
uo7qQnv0Mrq2Nj1ty7zPUJv27/Fjqmm4UzGmaB8NG+4pL6/h9rn9XnfFVQdaBA5h3q8sQGKZcgy0
Dhed1yEHUQVSyKdOK/svBaZClvtkaU+CsRSSlVqsKKFJhGOxm/FcVbPUKDK4Oi4zHNd+BOmaPpij
XAlI0ijeXU8tEocdDztTaS+WNyrVWSV97ulbHyJjrxvfPfORVkUUrTpKUXpuN369LCS7LG6Up1h5
sqRD/C45W0ldFj7aOnMBLeJ4kxVQj1voyyh33Pkc3yPQJo61EThOy9/RqmXwYZR4dVoC8DINVo1G
/WE7Rrts3bUrs523Y30hBwkBMzZi5YsRcT1+z4Ufg9vOKymdNQi2lPlVIuUraJXwTi0Nl9bKow7z
2FXvtfka4vlTPuvywmsXAhgjfLxCcM3VioqjJZq7Go5v+gTWayV4tq5slO5e4t8Iwsb1t7JDiyrd
RxUVzbVQH9xAnEvEkPJQhsdKuzH1dRFQ97kvo41rPbvtIUjBjCwpGM+K/LG2Dr4+N4RvIQBOPiDQ
T8jpOitJAmECfVqnxjDPdY/294NqXufuJvYQ5z2k4o5Q08hsSzTcjxIL2KHPwOtPCQ9PHWLTlrQN
UfqWj6nc7bTmu19ns1Irlhk9ykIJdiU62xQ7YMTLhUxT+SHKRuu27mhYt0Nz12k/PBZXUj53mUkv
cG/wWWcJ64xdSYVqXUbzqgfsCjU379uZJNJIc9Zx7HIgWYDKvLdAN1ic8gfKPeW1hebmvWz8VFhK
pfEmdN8s59b1VjG2c60sbdoAeSK/mHlolmkGFc9m1/XrRpoBp9vL/IL2QdzTGanmcfUYGU/wtsDo
kVn1LIHgMcNhzb1GoGXmdbS9wG/etyhmF3TLJNs1560BAHJeKVsJhJSzo4LRCc+YVi98n+3fWhjS
zsCdPqoQSW/oBsys5Nnx17LDBNY4xdEnr1gJCo2f1imWbq6tPbJTJUG/HJW97zp4iT6zcdZo3Pip
jV+V3p3JIbTrxm59OoMJctHBSs/XKSXPBtV85I079dEJNnqA11vwNPJ8iXgNYAd52GVEumCpVhuJ
5qw/RmUg4umbSwO2kHeFv4vEfV7bDY22omQwmhd4oalQ9+H0LkVjlxv+IsvD65BUh86eAeOA1mpS
PfmATjrggQ7pj/tqhBvJB9LELHYmbcb2znTXWGHPQ4BmancVx/RGtNchrmfgrsI6ozrIPjenaaHr
IJxekmgfuauE05cQL1y8MjxCH+e2WRiAM7qhoeCCL1BvMPFTEzsGozDcVhpvUYOj9IZUuwiyWJej
mYoRhv8QhfXckO9KSp40OiRVWajemweUJvU2NRAvqd9agFbcaJlbb/C2FunYKDUfUHzcCaY51/Hc
0gRzm0vN0/l8+avDAsdBneM/cnF/EouDHib14C5umvBbhuuqcUE244uqlSSPOlU4Ypkitrifz3OG
meN05BIyiT9+WCyA6mB+Aiw0TZfnH+SrxF+mITlaRSmK8Yuk8wHRXqYQl6quYu/CXBFzPbWV2aGH
CwWTr6YLMRxDQYIEMqIxOZ/2EgpOkughE9vMZBlqdf5y/jEuDTD+/sNjuKFkIqyLX8IA1ko9xoX/
cH6AL07YFFZ1kdMRmj5/IoZ2eRIGWck8eSUKIGqC4rq57HSEJ2QWM5aSj+fH+2oFMFVMlgZVmfrO
5wcSglTQOSuyZwDUbq2rpDMont+V+X9s34o0Ek9mIh0Nr+FPOsFyIWAXRP4dZ2Kx1KTeB4SRXbAj
+ertfBhjyqyqOG8CDA4PaiWIt17ctYe+zNUL38zFCs04pR/WgA/GdlCxoFfX/TIXl9hYL/HO3Jar
/Ao5s6MrzbDGvGTb8dX3g4OMinKqSDFkWjVwsiAMPEu8sbqc9lE4C4rb1r1Q8f1qLXwcY1LxjdCB
iNtMu9EFGwmDmagsRZPN9kIJQBnP35PzuSKjSvlLCBa9yPFRP8xfGPMMtVXchHloLNqy7+aJqCBZ
Z0Te3mhlAnmtvXSUn0kcUdhQS44KHkhW2WuDGeZO7tyPkFANPXxMzQ4ZDh3GotXFPUoR4HuzHq0J
+pjS3kmtekariO6upXbFpvXT8gkJXHHumdgipy5quLKiVViy1scqd5ILxcUv3pkCKZrmxaiI+afa
oqDicBCaw81gCatORPGwBHWW9RcIeF+8NYSx4cOO6gnsEpMvWCt0yfWG4ZAE9cKMHyWp2mTYGXmu
vzgfKr4ITZ8GmiwPP6igtKvVIVLQH0lwN5UUjBSSJtpEg7Q3aKKeH08eo/VkodBhUpXRsotLTz2G
NazAOq/2D9VCnDdbBFqAAo5elzPTDo9CPEtekRmd9QtlKe2kZbhg46J0xZk+Ui88+vho0ztBUwqf
Y03UZX0aJT2MTjMlcQ8xPBMU8/SueqqDLvuOfaX81KricJRwvHkIaw4Avybhf/3o/st9T+1/DlL+
47/5848U4VLf9arJH/9x7VPYKdOf1X+P/+zff+3zP/rHIXtP7qri/b26fsmmf/PTP+T6/xp/8VK9
fPrDMqn8qj/W70V/+17WUfVrEO50/Jv/r7/8y/uvq9z32fvf//ojrZNqvJrrp8lf//Wr7dvf/0ob
4cN6GK//r1/evMT8u3la/J///f6Xt/ovYHje/vQP31/KaryG+DcU7g08qHkzrBI+jvb9129k9W8I
c5om+vej8LLOb5K0qLy//1VV/sb2g+WahVY7G98YgMq0Hn+lGH/DNosNCkVoJHr571//ZwI+vao/
Xt1fkjq2Uz+pSi78adUIMkaPqin/aU9tG9/PWrdzb4U+aDdVZ8LRcprywmb3+bv/4+rjzz+ET0N3
RLFEDu+YZsUqUMwrs2vWcQVYq4+G1Ycp/9cTfXyCzxHsjzEmIbqUcKeWldi9hfP0YOg9RrAinGkj
8V/PD3Bqisaff3gI7GRQp5Ib51ji7zHTHR/vDzdtlr939UkaqDRlpCGA7N6ast/MTLO/xjxav7CP
nZqbSXfK0gY1qwRaKyoSjMu6Rewirutk2ZhACc7f/+eI+8f0TyrYLSMIw8AQTemN/JE2nnWyuul9
zVrFXnPUOM//3kgT5qyJd0jnBqZzDCWAmHK2CaVogZzZqyV3tiuEl/SBTyzaKaEV851g6JHWwI0C
x7AMkSw3UMktaLbMTU/8vWWrTnaoKu26IdFV8+ga2XDNk2mUFOhU6VopP56fsFMPMtltI1NRUH+I
zWNQ16jri9TFoy3o6LvIUS95PZz4ONRx7A8fB4l6gsGTbhxFV/8uRA08jEJ7On//k8bnv9fWVKg0
NIusNsq6OZY5dDjw0+0AJNrZytWjOTxEiLSFeQBTFxkq6LY6NeOov7DYfmV4f2ynf4w9+erzVCrV
QS8bWH/5bGirrRDftsG17mIep7xizwGfcJg18rYxnw3oYgns/ijPd454FVsjuOnX/3Ks0vk78aj3
lcIsaIONkP5UHOtSK/bU/E/CB0mvE3de0xwVwdsqyiuSzWrXzBy6sHQ1JDKfmExEKEww9crOAGmu
qs22VS4lXPJnzdU/5mkSYhAXCYRC7uOjSFJbASdvmS8zrtaSztQMkFa2rfnsZEfHXUlpB14uG20b
YKA4ALApsQAH56+G4QrY1oWXZ4yDf/XyJkEp7mnJ10LmH72mffO05LrtxGczZ70oAW5saEW2RSpT
srVWrVstaFBLgAu7xna04NEYa/ouyFqxNA91MPzIdP0g98I1Ti7PXek+GKHwXaoBf0rdrgV/X3j9
3pSEa6NGyKXzEIV06rvOCt7DWFwMCMDMfA3RHNMkNtZCP/dxyy3MYEcmfKNX3R2JwU4UnXVdG3sB
hJTXx2gUCsNN2dRQDNt9VXs7AvjeT2Cu1umT5dZonuUbqymgZ0RHX+fwkAvmSov8RTKSeqMuhIZE
db7CTFSOxgInoUURcWGDLKpIyW0UoStWByCPqxSGrn4hrE3wMn+sh0mUltqY0l8V5nYw6MduADCP
1hL6rR707MpNNRyS5Pia8AobEf3AldvQozofL058C8pEiaDsBvR4eyqXfZFRwgconsfr85c+sZEq
k2gdtLKvWrGc2bQYn2udVkEVb+Us+49Otf+etCmyQ03j0NQzmrB5Dnkv0rJtb2RrOa2WbuX9Rye9
P8aYROpGKOMgM7TclkSzLPHjEZRjUYJZD3D+uqTecWqexp9/2A6UROmhe/Wl3Vd094UMsrJwoD7/
m69hEpSNopSsMjdyWxhtMIcovXVwIZi7vbz9vfc8CaeC1pnYQ7il3Vh0TwQNQpVUwkMKK1Fe/t4Q
k4DZ4a0ASEIq7Ero7WFszisY3eUj5eD8AKc+g0nwq5HXShp3KOwkAsvbJ2Kwaovw0is4dfXJ992Z
XVCaalTagNDvdBQ5dd19P3/jY17yRdSe1l1jy+t90asLG8GPn45MD9zpB9vBhK/xtLfWFC+cSk48
wi9fiA+L1EB0s2paQlTkSOi8ZtAUU+s/q4b/+zOTx4f7cPFAEZJUtaocvrX1ozIsbdanw4UwMbHg
/ePik284kos+UFO/siuwvQ2tGGMVVM0WlZ/EqxaC7Ly6YQq1EQlHpwpfz7+WU9P1p2+awmRoMqhs
OauslIc5yoj94vcuPg76Ybpc1DqGsDDZLnKp29aBZ8zbRtUvfApj5P9qRU0+5xi1Z631y8q26lGE
dkAPOQrv8jDYJ6L+JEKkTmOzBxBSaoffe57J113qKEeKIZNFVnozSOVdq4LQPH/t8S1/9TSTD9tK
DTds1aqwS0t9qxOIg4XxVqAUkarqhdPcqXTu188/vI9K9k3Xz4SMTKgInkNTyH8kIs3otC6dZcj6
m0dJDqjOsOAa5T1q3qEm3YqOEF1VTQ+qoHedpdhK+RNoxGGbyYG0bIKOzKtFvkLCPOYInEO/sHpO
zMgvWPbHuw1jo+sEsbLbtAXwPrIthwMoyWvwYxeGGHf4Lyb9l9jXhyGcOnYKq4pZ/aR9KBIhumIk
wqZWjEdRbZY4VnQvug8t9Pw7Htf9V8NNwsdQtbGVCHllI2iOjgUSAlIFE/X3Lj4JHzTWnKSohdKO
jCBelCEoktL8D61E/x2cfvUiPsyUpAj5gOZMZWumh+eHhpKHbBjBgmO7v/q9B5hEizrQStVEKNR2
Rx8Sy+n1OXSiS1DmMaB9NfeTaOHkCgLNnVnaRtUjsaAkz7GjmOAm5AttmVPLdRIczE7oY98v2Hia
otmZhWq99lYtbkzTC5HdKLPb89N06kEmgSI1IkjM+J7Z+aDcR10BbR1mkJEcf+/ykxQAAy21KOKq
shXsZTTBWydWB0mmbN4uXP/EPE1VEOHPQxYx/QKJja5GsaeH76QkEDUzSdmoaqJ8a1wUSow8x7/D
QB6nkuGwkzBY4MG80UJmqOfo2UJJV61oXzVSvKeQms7zRo+uYt90Vi0dPk5IvQB2zYnnqlKyFwh5
v25LTV4mmWitI0+7zxsnRrQDlq0Qw2AN6sK4SUQHjdUIHrzVQSsKDUjEbhyLV37msB97ajELM1G7
ykqc37IGIYMqdMJrReqNZeE53spKA+tGycNjnorBWlZSd+WEbb9rqqp+KBQBS3ochxBoqtxl1khQ
ZDOD/nCVV+6FQHBqgicrvWyFqO87pE/qVLlKYhGlcD9+bX3wT5xrzr/FE9mcOFnsupeZ6Cw0mV0Y
ZbC1YlPdJ5rSv2ecpGaZiyC5m4NeOD/YqQearHhLjdyqiMCXAHO4GbIOfJ9yU6CRZvCuzg9x4qMS
J6vezwYk1CJ2Rqw76J3WqAtYrmvsi4oc7/eGmJwyEcfG80vUUTo0rXJdUTCYsakBd6xRDfi9ISb7
i4w/caibIkAcqbzxAFrMJDO670zt4fz1T72I8ecfNgGU7UuzbFVeBHv9SDRtMXAqwSL6jrfWO2O4
kKicehvjzz+M0w0hzXlDKm0Q52jkqzdlF1z3unNh8Z66/GSj6fyQvDBv0QYqNBQNOyG0A8PPgYGB
DvqdmUJ6/fMT1IocGmJf6TaYduuKJvSLMTTEGcOMFwIWzL+15wDlnwwj1AZWH7Juk7ZtIQ/fpk65
7NT+IbB+d4jJmhoMPYdRxhCxIawxq7utg+JaiJzrRG7m5yfr6/eBQvTnpwj7tnahW+h2ANy3hAk9
R97t/KXHV/rnXR8zzc+XNshxe00Nddsfmn1QBe+uYtnnL33qrierSO46PS9KUbcdA62RVsBVp85c
XBrK8MLNfx1k8Wv9fPOFJQxOb1qaLUQF/e1UsOHc3sdVuhKscAP69UJa+nUWrFjy53EUaqMQP2Ld
Nlxhmbrm0jGHd8eTdlYCCjSBsttbzm9+GJNYXnR5JddlxruGGXE9WEaPqn2BUVDkm4u6VC75H5x6
O5OAjgMjO1OjaGSptQY4unt1xEK6wuf5kqv6iRHMyScuWFYIok1CrCbz55pQXieJuRIwZjq/vE6s
XHPyabs+t5oVvWaXPXpbGBjFy07DzvT81U/d/PSrDgK1dftas4favIpy7SrNqzszFdfnL3+iUAxw
4vOSCkEI5YqvU6YaWQy5tnJVqKjtyhhSKFPmOseZjUp25l46/fwiYX3xpU/l2IFKmF6AFZjdBVeJ
/uAizCeasEW6lZzcU2ZaIK2XFAJmk4huv8vKa6Q8ieqwx86SFAZ455OYIxgargbnQnA+cdzG++zz
JKhel/ZhEBu2iYWR3nVzq/05WPeqq84qCDSic0VvRK0PRh5sw+YmSYp5itRgq0L2B/Pa5asgH3sn
ObycC+/l6x1cMSchpQ2CdND1KLVNXGtb714YpVEh18NsTJAk14eRvvENC2e4E9+oPqwVUZznBeDn
eKc63YWAP34iX72rScBJ1MrPOK2mtt4ch7ohrx/mRkp7TU9WSEMv5PoZzenV+WdWxqt+Ndok5KCS
qreiD2enagJnWZS0yrQuQfYD8spzhkjmTM61ftv52avnNPetZcL19LL+gHR/sUjzhr6Klv6UocbF
rpDOsqhoZ6UoIRUg6u4yj4f7LoY6o2VJgEosR+4ubPRF3nhveg6TpxDkEL2GIp1FPjR803H4G1qB
VoQ3ZBdm9FS0mIS7DhyDVmNtagui91MeuReW2VyihJ5YNMYk0g1xqueiJMW2DMUfAo1CCpuni05B
oE922+3593RqlEnA6+TMEzmhR7YCzNiq63c93+jtoz6YFxbCiTma4tNQ00iVXGhi243RBFKFq8DJ
LpXlJ4zu/6mPAJT+/K1D2h1yb+DusSqrtl43SHd6PhRbQwhxfIp8l0NSmWXzRjDRFOsH5jCLlKtA
i4ud2gn+2sugKATs9MeBYsG+LwsZDTePkyro5H0TVPm8KWuVTCNtddgaSrc5P++npmXcIj4k2240
OFUNeM52JGMONhrJmksVvFOXHn/+4dL+MCRKVLih7bbSRk2qe6265C5+ImeZAqyxIWrjNqpCO4Kg
obQuMi8wIbTq1gBn2wTXcRd+Oz8/p0aaBCux7SRDRL2VrbJ481KMapMeu0RTv/bLGHHK7NkTygv7
5qkJm4QqJYoST1Va305LtF8lN0fSI4dud/5JlBO7vjGJEkoiaNkgdT65PHQibOAgkLXaMam3erWK
NXEmGN3O9d/BeK6dLkO6GamQCGEbr4WL9miq3kqjKeRaHmKY3jyV7vBCRf7xPnTimZk9GdWKXH4W
KvKdAxszcIJ1O+opVat/DgGF8ffinT4JSQgKUXtWo8juBvEVkse8FNGVOj9NJ16CPglEAVOELE0a
2nos79uyWxlddSEEncqL9EnehaWPi3BNgrKiCRvkoEolnEY7x48uH+xA19eOfsjqCxH11INMYpLi
tgGMuzgir8fszQ38dYbK0/lJOrGU9EnUiGI/RB1Aj23sKF1qYvk2vwTROnXb488/RI00/mXd2nEo
t8JwaTH7m4zS3IVXcOrqkwyIYl0S10Id2kqaXydoCrui++P8nJy69CRSJCka6HGhxjaI8GyhyI21
hBiVL89f/UQcmoKQ0Y009a6RiXhm/EAlpkDMx32slVHXSrnCYetHFpQXxjr1JJNAkaWyDhujDmzD
S+/9xsJN0aMIe/5BTlxcm3y7ztCaSjt0CX616CD9X87OazluXFugX8QqEMyv3WQn5WClF5Zs2cwg
CWZ+/V08T+e6xuOq8zJTY2skdTcIbOyw1ph++oCj/rdP1/nt2S3ogF4ysy3uzTzoonHiUKiCWJ7+
/Tf/w6L/vft6JSuVuGZW3QMBea1y9d12yiiVqv7LO8MBwhr/h1jV+e2RjZOmKAZXZfdC4kZG5c5m
4Lgvkzw7rX8W4Mqy6tzNZ/4qnNcemP+ry5soFwnIf2XSTIRBZTwsq4Z+e20NFizIjeb/ZRXPfJNy
ZSi3dK4l38jtgTW4w6l3GXWrAIZOr4vBzcNy9gW8U0YiXEJZiznhvoeStgLffnan4mA553o4g8XZ
tvZN9duQ5+ZP1oFWtAnsP8Z3K+U68TG6zlXs2ddtZV90f8PXSACkntTh2ICbNqFr2ja6Tueag8OP
h++Z+ejBd+W8MPjg/Nrdt3kacXZsQ4gm/GF+hdbrnxw4BLM862q5cvRnXp3pDvQqj46CZre09UFL
a8e33KgFBmprwgG+Bn5DxK/ggCv3+VreR9HGUHhfhbaODTPSTdftW4U79DaPf6IUjDzzhVMPY+gl
ppF/yGBdwm1Uur1QoQ/iZKvQb2fhQgK/Gsu72hyuSHC8xgEETWYPzUezXKDT8V8Md5tVFiXSfeV3
SCAV+mm3H7S/k+abpjzhKue9NqdTbU/HCgSaKwDAJrhG+xvpXjOIsrlwGdwowaGa0bxRC/Rw2t5C
Rs323BMHcRjierc6+Y7PJrM+thcppoVieBduFLll3LdVvd2t/MK9IX2xE6sIecH//mz86an+7UBI
J8rXgefk912OXNKMnQ8k6X857bfV/09PxfYz/+tEKKo0CWbFBWS0gxfS55hRAuYxoXTz0pQr/vJj
/rDD/g6V8Wvtapqnc9Ln7tFiXr8hGl4FNoJOHMehOYjY/MtO8qd367ejomWoqFBDR4wxpPbZr2mT
s2dELv/+Wfxpn/otjGyGOXCxh9f3NAk+QfsGktGeir76C+HkD627lvPb8dBSlncc2kzvFc9DOqeA
xqYLD1w6ODD7D1vMxAD4JA6Jax1qS9yb/cu/v7ItTvqHlfB7+3Y59/Q9EVfeMy/qvsdB1zw3NiNi
eo3bZ4u29Ft/WP7W7/an1/l7GzeYcsPUs5sBd8zE1RQ4zoMwtR8t6zZTXLvkLvOWTo14CFYgomZw
XjVI06qEoeAt0F2zOvD/smL+9Mp/ixw9l8sB8mh1L1AT3DAwUt4aySqelsL2QtsGCjLk5d96bP/w
wP3e+O0Xhu2uS67uLb/4qjr90vktXARnLyC7/m+f5G/7RdkzTK5p1rk3E0zkDdvTTuQ2EJupE/dy
4o4rTVn/JRW3hRb/tGx+20C82Vxify64nYv+e213t1MwR2Y13qE/qEHcMtDKyHUVT//bZmhb/3/D
AvMlK6dcNhdGjeip+ayE/Pj39+0Pz7b9284BnL4zfHso7xuzvwoQMZnu+OHDjv73b/+HPfB3ZtEy
GEWf2zK/7037Jqns7QA992Vy57QkA1cJJ2fp/xbu/CHasX/bR+q8072ozZLqzKleL1V7Tmnw5V/N
ciOnHwKoTtn+9e71hyfo9w5iM/aB0gd2dp8bqffk4Mn64eZK/ALCWM2RQtdlE8BYGZMt6ObTDnNx
lrCd0VHQYAQv5LU/adKlI+z7carHMJ6svt93vf03ZO5/WoL/YZ3+3omsu2WczCZI7xn2h4PPgZ8k
J1XgzFAPxD5LAy+ZKEx/2nYSbqGZ45wTD2v0lsjHlcbsFYd/t9433CjRO+7KHPWHOHBT790KXXwV
JdA8tB1t8UUNwmMLD6vicehGslINKdIvMbyNw19Oij8s1t9bn93KE42T83qo7KGDy0FSdn9ZPLb7
n/zjP71b2+71X2GBDmo9JW6X36d+1d7IHgywX4OE1YM8uZbhAcSZ/JN0i/fC6oYD0+CQ3k1AKOaE
p8NTzqMWngDuEiB/MH0x7f1+xrmQGTRkgAk45zzE9a6dRfVSSEwMvTEmz3UObtpQkK5UZ1Yh8gvw
rPkyH1Kx+BfbHGuwD4wLg0Vqj33tA9MwzR/14hRXFupxaF1OfwrqDtI7MZsvZ3XJJ1cetdbW1UJY
ANzPWC+9iTB5dFhrcu3eulzhv6A/80K7nfHN7kD+rwW409LBU9WvTC95ZUPWfk01MQVsHUMEeThl
AXWOHi2ZY1jI6DTAK5EnByGBWCy2i9jLSg0oNssQFmNR7BepcJ+Zuf6+jKJ8rAUwYC+QKIl0OiYP
okRq4Ir4NUkkNK7KtV7yCl9AavaATFZ3PcxI3zCaQb/i5OwiO+5ZpOv0MCn44isFzV1sW+e+glVf
W9aDkzJCbgwx2JPUHqDmT96pCxJ1oU3Ra/dFgv9EQT1jpCA5Fm37SX77q2gm2DNZSW9kLs3ntp7L
OzH1FqKdpb0UVZmcRZWPzU5Z03inBHyaqZ+HE/Wzp9n1uzBd4vg2NfRysAfDvRTxqq5yo9kY6HH7
wh0MCU3gN+5nnsKPWhuAo1kVZEe7H+xo8RNFjbpeAeUMWP56CvxTZtPE5GqqS30fqiRZo2bKXw2/
/e4Jke28gtmsDhJxV5X7MlE3whvSfWvokCHYc+qPJzl6Twy2HIcs/5jmpgKzxaaUJIDv5rJ98mDW
gBzEq+5BkJHwjwsre03GMQoaTn5UFCK1yLwFdcT4eOiW41fnFVHjwcIPuDdl8cmsPAQj2NWWm1w5
h6CPH0daopIxuI2X/sqce2NfpOsX3V8ABQja1viQWJ+CQgX+cMbfrYNllYeFDTKxqz2RXcyP1hOT
JmoJ8/ZWefWpQz6oGUCADLPPIL2lfGWz+V+CEm/W6xzD9JnfeyD1vWCjHTXakYI+qvdh9Y4GV2mg
Q3VYSftmnaiNIdIgjnqcZHtrs4rd1j211kR/ZhVfgS18lGTB3UCNYTZmsNXGBrDbQv1sx930Ok5d
Y585696e5YlX7ZsttkArvdhoG4b6087Ld8mj3jYuRKINY49UQz2LzgxTA7RObOxhVXyOY/YfyU6w
1JET29v7N4JW6rLltH0pC/JY4hPV84AD9tARwiQgiigRlSihOK2PDQHpkrs09MIzMYtzm79XJq6c
Dc7rdDekzqZR3y+lDLtSRp1lAYeaditCJ64ewUCehwTbnBph7z312N5MC4rbfGhQXXTTCEZ7feBv
nPSp774HWu5nhjJ5HX31qv30SlQ/oUyDFjDwdiCrlT+LJMcR5p5VFxxHt7tWvnce+8XZfn1H06O9
mjhy0uKOT19KdHTLjZnSeMf/LQd4Umu2RkkVnwYjgEsd72Y3vuuzVu5m3sCyPQvmD2uXTtHtE3Pl
jW+MpOZtI2Jd8yEUlzQrAMphLEBCIzaaGRj/Snsf46Ch9WGSIQ0eNqZ9Fec4KxtcOXPm3wCa1BGV
Leq5gLFKfciUs5/c8s7zLYQ4LLY6tk6LP4XZkN3MMc4VbZ7ygva3gU00sQ95puFbl7/6orjwezZm
caPjJpo1T/98UAlwcbeMj/G2DHnRdYc1BAdz2z/wGRV1fOFWK+E+nWcZbH/kGR3siHOcOycxNs1j
nDURo9/Xpmi29VaSuM/skrk5aFN8YL4NJtzLp68+iX+RkQ0nk9lQ66ude2YgvKsgQdmSsS1gdEoG
np/MOKdVHDXjy1oCAPTnJiz75sRHt0UpCTYfWyzvfSuPMDr3psz2WXGXZudtzUwznHRGpgqsDN5P
1+6OckU8hg/CQqI1S2NbAZO2H5r+YVrvPdWwiU+XZmb3Xs7SzQ4W71ji5d82yhy+x2iJn9CBArDg
wESatD3ZrK0OHrBiBGxUP5J2OE8ZhEeySFS8UObhMOpw+szISiEobc9aM7/PlXM1i+mb4ijpLZqU
U/G5Lfh2/TY681MckJZihy3FF9/eXl8L+Y2RrxDv8kxwc8vb37Jetsdt+1W2H1K0BEdGqErIh4Fx
KrhMz55Da5oDpO7V8r23nueEj7hf3e+2F4dDNZ5zpgLd4gsAzm7lDpCvH9v7rkYGFpv8cSifU3d9
oEX4VCrkcnDgt4/I7713w1o/pZldJw4UvmlZs83N+WCxFWymvcz3Gi4TMsMgM58GN38yYHwVFKUy
q18iO1VvajKQquZ36MDvtJkf6Lx5odRD6t+f97ksKE4uFjY5u7/Yy3jucSLRANcZj+3MElWFOnnF
xM6Cm2uEIn9jjug5lhieH8PGkW9qIILp+IJ5ONjTcG7v2gL25LC5QyCrlc9OQkYoZf3JFd5clbhQ
wAaJbNY8TuZ4tZZu6I/+FXjlJ3Rvr1CmH1fLoFNXH5pVcM3k8S2S9H6aZp71jDuO/Y2E1HsZLN+6
NLmU/PmwjODYOj1cN67/Y6mWW53Eh0qZ78xJPmebDbOmM3e08YKByYyc2Ur3dGl4t61il3ZdA5cN
LdNO071wbqpnMq4nPBWHGTRQXlreWU2cPsuMjayw8I6WcbAeiZuSHzZY3ePMVL+1qxtIcu1UVuCy
PHrL3EHSC6s76JiLPIxuku8zi/CFOqIL8r/hkAJfC/2yi+tQBxhGaEXvI7NfkbTrCS0ZHYOXZvLQ
O9RlMx+YBbIvEOexLY0s2wG8otWau16+Oa21D2R61hr0WDWjdmozb30yybs9LGWqANWt1nsnMuvG
pAen2plLkF1oz3DowphM9ZToKjmKye+oo/UeOJVRWdeOYetjnY02PSHl4u14VRadWnb6CrMmQyVF
/c6pqSYXFXYAiHXkeGmdrW7TNCji02gqNC2NmIurnslenmtvXs/CqhDXxQ2sVsM2fig1BAgXTFlA
Hxbxt54mN3nou9p9Yl3PcBCrIoW2nJlit9YMJq+pJOPXajwEsIHRQ7fT+tU560yitWwWN+ydGZkx
cTNjfb5fmcCsfYOriuR8f7DcJhmgnc79j9zwaI1otTO8DEFR3YtCT7+QdFsLvdkmFFMcecODz8Ut
spMkmKIMb0M02O1k7LiazSffUeSV80lUPMCZPi91vdB1Uega8DBr0fY6Gr5r1d/Ejqdo/fa35p/N
MREUxjFoVnUcl6Ivd7Uv+ijPcTUU/VRgTpiGB0ERCv5mNdCkvtbf6ChRqN/oVCy8+qc/K1K0FULW
zPrsexvTQq2cH3OqinNXduVnklr9dd4NMvQMjoHFpWHdrn07jHG7wS8cXak44Kvhy2kN59DJRD5i
mSqAYK2w4pBFcI8YGAeqpOFGS7PIsLJBmJX4l08J5tl9BnI2nF1RhYAUgGDDKAmblBcD6jhFB513
vXtrdrWE5dn1H/3UD6/TsE7XFe1/B8NqcVHprMgPDGwZT5aU9pe0dXJjF+16VWnZAakTKXhAw5jA
epIZ2hslx4URlD1uP9f85N4kP4bSifedM5vXmMaGMNa+Hw0A5W9dTzv0I9s0wDZCXM8zYObdEk/T
99FVqP6s3D2nelTHoajlZdGWjwojmdl3rOWpSof2kfEcZqslqVN4qwhkGdFuwqU3LLQAy/Iw2n6w
L7spy3ZDNog30zP6qOuM8eyXfYecPBZIZOpsw1R+mFn+Q1TenTK5FPJiu+uyRuDFhkugYw4TX8lk
zoqLbF/ZuKP9TrHdBk4eOlu/Nu6S8WyVPWXVLrhjlPQx90dgfe3BmYAW+OuzkMgHLcUMS2qsISDB
+0S7KJ58TjqeoiUobgK7Pgwr8XXpKvClATGkPMYtV6lO6qd8sG9SN47oC30OArkDzU1UtLqM+BJ2
zMGpI7gXVhHlbfCYoLfRCht2k0wPBDAfyq7HvcWX7VLhHaUUx9RDnGsvAeIk4j3TpEN/vR29DrWp
OObpcoiX1gdRm25pH8o8fg/vWGiYD6b4mTT2hycMvAPdtNxLIyF1Mr6WbARBIR5HPzvY3tYbVAVM
0o/oB1lEj1WJHWYz7pWA9A+i93nV1iHwg5egLYnWuwj3ncMohBeNin29713eQoiG2s5vkObcGWt6
43vqqm+K526qD4UMONrH2gyF8NXRt3vvdlEWdlblzsj1hH9m46d2hclIbOps6yidgWihjw3zgnC9
ebYol1RQlwforVwZlqCZfoC1t28Hq+F2INPbpohv3Tp9ZBQJybXkfEmnq5HkKloV4wYx5LJb+uyK
DtN338p+qKJuIiczNU2m1Vc7OHfLjHqxcw5uRnpfxviLJQos1LoPCMIZbPYQ6WxdiL27D1oEipyF
/TK8LHxDPQ4/pmD0Iqf29C6vSC0kNWKTdah+FSPe0FLN+a6JCf1Vbv0aWzRC9nTjiOW0NWINo4rs
KvspBf9PpvVVJtR5sFJWaesdt8/dLzEVe15MqNQI/7kLWnTlK1re3BrpKvbeJs3rg/wPCzfwjsAB
j8AWDmS9H/NSeYe4tvuIQOlXRy+IrDf3IaP4get9BoV/2F61kM1DpZb31a0vfcX6TZXQjwx2AcT0
GveXJ2R+Evh/nhu2852bqHMyGNi9F3/r2Oyfk1ZcO05wMXp9Morpsy/Hoz8OFxfQwZKuY9QO3PKI
6bNDH5dmiER+P5vJVzkMaPQUFp3aYEMwsBVjSPIlfQmgWsOafgVQCDifB136Vy6TPfB2GwtFu79D
fwugec32qtkC2Dm/MjYVsl1tkDu7RosG8VPDo98lffU+Vv258NsrP11vcy89ZaPzfQbtrmx1tLSD
9T0pb3lNh2DI88jkWuy4azRixQZzgsAaX/CO1puPMq2vBN2Xkbum9mFt8PMMfsdmijhs79k0kxeB
Y0d94Tsw2ufnhlqDz07gcVdeVXfpQZG0Y3lVBOtnQn6kSzXNSXVy5/fcqpwG3Y6XeA+wNa+9QF2X
erm1zPgObS6xIqvPlvNdJc1LYqptuuJzDrJTtc7ULsbgPWeOnfObaungcPWshquC3glgquXDQmJn
drFVaf967OwHmTgXwQTWrgc9WhrBmwcFrpnEtZ3Mv3LTfZ48SSoAWr29MSkYFLmumgl7Ynttjc4N
PWL4sRxSQ/Dhz5mcH+w+OIqi/eXXpD5F0t+Tr/mg95DRBu+uK4d3JyAW553IFvS5Hqra2jkXRJn4
L82Rjy15nhNxl4zVKSuK05ghr5wBzhzpv3RYtlbkzUtLCkU/udq76wni4dqbN/4I2ncq5pMT2CsS
brs7VaSqTtSbQfXNm8QXEPLWeN/3BMZzfGRFb4bULlIdiMxhIlRxDbAYLtRYi+e4cqXBWiLZ2vHp
7H0VJ9cdNMBzNjjqWtbYuKu+1Y9GgM7aqJeOxqllQ1a7TXMvh1w9Zb6TRoudfy3F+DLMWXnjKFVw
AEh5pbYONF4la92YLXkthoDxtsE0eUYWdVtas4WutV7eJjOjnzJYyguJuuClnUx5TuRShp3bDB9e
ZQPqXl3HxSY4uClayAmXYMX6aewSdjAprgLgduyQBrNHEOAcl2471whxzXG451NtPxVdApRShAdL
188BTveLKu4cTRxTwLM95ZUUFM4SoCmmWsFGQC8eaASO2t7dBuv8NdkNEkhhD+zmIXbtBhXCYCdv
hA3jk790ikzmsOwk29XeyvxPwgvvcZCJfhPDCp9n8s0SZaaWcX5ucqcF7ONYMWDeviov3FO4/Zbe
FJWwmTg29TDtbbdGMGEqWtmw1KZXVuMil9ZLc2n63D//p9Fycsr0drGkGalJ+mHSjcVtWwXDwRwb
6uuZp8MqX8XtOjTeXpij2HN4lY8whP0f2STu03hdlg1+DLjdyIIsQsI+WkRnEjukFnZPxGKmR58b
W0Dit8GwS7+xNLCIpr4AT2zirUxUwEY7I+k1TK891IlLr6iTj94pKYbsm2ao5Ug35LJru8w46TVH
JVzk9Pfxn2HtLdS6WqZSuPSY14U5Gzj27PJsZWUJuYgxt9e0S8x3t3Wm62Gq5EtuTS0CtXyGbujV
ACrzqr1d9PzdameSWLyC5noVGDc7Zh/egS10sMOn4Vg1cXcN3tg5zTDpbrVOYMSPuXPJixLrxWjZ
33TdN9dzlwU7nYDNdOyhjhIGZ3d+yski+rYM7UJZJIfpwl59uyBZzwwbiUs26DYme+oxm+fIQb74
E/T+0nfFtZo6FflJocIloyHFXTRE964urwTTJneTVvTQ210f2TzCodJE51Vbj6fC0e0+Xzzki7bH
1cQdrXMatBZqcyfXP2lRAv209HG/6zvBpcNnNubFKB06DTu1QOXW8bTe2VUsaILpNLhrmWo173Rm
BqjRrbr5kScoLU1L+3vapnW41FV77Iqku+QlaeFS2HPk1RYOV7HIdq+nsfi0BsbqhDIoC2i6uiC6
63XGXupUTwrqz5twPfPAUWTe6cagHuW1W+2XvuaAh3cdj+0afE1xmkWViesdQkIQYlKqo1jjDUqD
BBGyZUGdRw9BPqABUVrwjqq8H/akO7bYKGt24+Bxu27meh+43AGomuj3RRo4QvJ05qdNWbjwPuJA
bXzabVZ50LHn8Jkm3Q0AzjEMaHC/DUqSGYbw3cgyMn1pAUvvNGZmUngWRvZpprSYiyKyWiJFiyLO
fdMhPoY3sByqbsJFYi1LQt2oQzMcdxnvkMlp7zMQcejhOx/GGAh72gJm94zGe+2lMe4H7F27bkx4
xWk6fFRLMh9Ne1m54joDACUCqFG7805QPt8JEl3ponRYrMysVqX706jy7mItBqFoHN9MXfMr4Qqb
qepGVfoRM9BN18rnjHJgVK3FQ5PPF65wN0NW/YKdCdm7Nd+tgki6LCYVIqcjjGhsWJ1lrkLEhk1Y
TC2mwY7RKt4uDj1bPHOReloM46pLceGCd/pe+i3zPmn3vMaSYwM5D36Y+kdB/FwHmkmaOHJceRL5
kO7M0jmyfn4YuKmLQB4LM8Nbvtyp1iFzGmPy5giupvQ0NzY1EfqO7HEFP9tedN6cqIyfY0HGU29x
uZc9a0wERPXZC1MrW7xTPjXEOKLkZp+N0P1BW17HK8b6rYDPBa7jDlW+VE3yzcCRl5TNS+n4v6bW
wmRWvJYTlIMiRtabuBSO9dq2nFDza64IqNtRkZhyi5th24NJIDS7QC6IYQyVcWn0nsahhblqkXR1
m5fVNDcp0velmD7qZH4blvWsJ+vUI0Jnb/MeR5XfMkv2K5mNR4kuwe2QS+ra/eZtBweR87LP/exn
aypQ9llzWIlqyUZSMfFJVayEBZ0vv8m8oh/NeOspo1IKPFVxezDz+CWwsuecxv9dHMgTq4oCq9Xg
swUoGNLLn9yIXL7NhveKLOwVmPnEJI2/+bnUNXn9i6Wt63gk85KtbXJNm18VenUFGd/7vqh+YRm0
TjhrzcwuNM9oaWkiU8bGUMsJMZauv8pHbqRV5exHx33vUuNWCIHpIDWH85yPSDmrUoIgcx6nzcY4
59R4fJy7KQJIo3lOVmjk7B/QrlUXObl3tDz7lwrIz0Pbn2txOzckC4LGvSt8VPLp6n/rm+xb6y8i
aotgCNds/tg6ENNsuhtH68itg+4TrH8Bf4I+Qx11QsAkhycjibnZLv5D5uPIcSc6DPtaNGxl6sYm
qbFzLUtgetaXXo3RVFBsMYzbMucDohR59A0ZurX6WCVpVHfS5N0bEZKAakhwU0C2p5Ttvg0uDqTL
KFiSx8zt39YW3c4Yx1vCPZuOQcqZ2evBC8dabCdw+twpzELecNNmhJdNdeWx2pOWfjvl/XKb9JLI
9RvVOpTU+iugBwz5alwCOAke7NJ87JiR3Mty+IgzrBoYzx74W73PkQQ2pv+ZMsu2h0BAAKarRz3a
d25BGltJcVv6NfL0pP8iU8Zc+eq+rwKZj9VL+uiXEtdGGmf7xmsspLR4dQqiiKyWnNjItpqrOTcD
VkHyYuj1pbLnPIpn6Ihp3WpOXO5CpU8Toouo+dYuKvcwewZmiYY3ncy7F6UxxYvW86MpK36JSr4R
N3Xo1AtcW+2S/ZjqXJ3qdEOvC+mGVj92h0Z0BT37g7FLnOBHYk36JDPrGxuS5jI1dRjb6c2oc4Ni
17wNCbjZGg7Qn7/1DreFtLDWaLLb7lmawxcTxMF17Hlyp8esi2iisy6DZ6iwdB0ai+l2vPUNdVfz
qaXcbS0Et5rclUtWBDdqMkZEogGHDOYHqvvY5XosbLuidtRhLdog5GwqWSZm9SwcROmpbn/macK5
PMb7ZLL0hch9xlMqvK9+6ZwnrzJo+NGxWHYQx4pQZ8jJ3bblzwqjPHUMVUd+yXuUSJJBgvLgmVtW
vHdI7d9blfHeThSSqiQtnjOYB1EtPDJeTbCEJD2mKz/GRUF4nhy6WXs39VTa+1i2X+PM7HfVJRX3
kVRRucjZhuRUvhuimW/NwfylpqqmNltT6Z5ShGl2g36oaMdIjpYgmVPgRyFZOTqsLyoarG62bqt3
dqmVEqM4XMny0dYnmlzI5gT0zE75VO4cUIf7oTedPRu6ikRN4ZwUVxqlqWSrhx2HBLaqjEPvxnPU
1t64T3zghiYx06Polz7UlPEobUOT92ZrDvXqC05GVkAx9k7Ko99MtwoM5nFy6OWy+/mt3tS7jZkE
D21gcIWX5JY1tUb6NdazxQo8+Xp096NHiZM4zqQImAb3sV08zWWJXzbHvVU2Vn2WiemHFGnau4x/
0CrgXGi9mdlbFVHPAh9O5ul7u43YZWYrLlTwXG4pwxglBqcuvCN7z/WNbdTC1jQ05fTYFsl2pSG7
Y7tojRSUtrCxJxsFiPmr1UZFa6209nlPe8zqESf2q6DeDfM+A7+Mvcl4TJzRAktf88bR+bGfXeM2
tzRupTagUblypl2QNeJQ8Ro5xYcXbpmf+URnhD1kwYFu7Xs/WbLj0mUXK6tf2nT6TBLSj41AXF5l
DTfloKspiKQkIsduRe1Ws/BNb8bVO32h0qAQp8i3A7zmUjlaUernI9VQkHZjQ7lVV2K+w1i2qdf4
jE1rMneLxRuy4EXc5yqeuS8PXWTpetp3SVLx0TlJ2Hrzp5UJJ/KspduB90Og1RlzZJfiWxH4zoUW
DxUm1bCGbccLiAvjwW0laQd4JvXByf10v4j2R6b88QhJYyLaXji9Alw+LaFdSLoEzVrxRoaIuGku
yZcn8odpkN1Ok40mJQqK92Qkd9JiT+wzW5167b2OS5/uZTdc0yWT77VTYNWueTncekihrwHdKybf
prtScslR0GU3Rt09Gc52SjfTya5T0lYrpRiMX4q7wThAexAvRYluXvkCV0+bXHm5FNjljfLMnaV+
0JXl0njlPgaOkUdWn5cRM1J3TY1xtbcImPJF7HtJ3iN1aciIbbCxa42Xqq5HXoSZWKQjcqpBS1Ae
pEMSJ65K804KUBNevqUQZW5F2Voin6na5D1D6E423SKp0yw/c4eYJS2XVxz2FclflLSaNmG03nMd
Kstpruy4JN02mpJTw7DD2p45Tgxa48kvzC+OrT+MSpgPdRwnqHTi6qEabU77WA43ppd2R5eW0tBz
3f7YTimdkBOOwYIOksM0o0AiUa3vMqB9R6NT8ptH6pbCh15CpLTybCRB8Dblrg/Dktb5gVznjYYF
EvVmZZ2bsqiiqW7WK2adt859WZHFypcwqQUP7EQMmNTD09Rm1aWfVH4YChHv5ZyymG2ji8i0Adhv
kgAt4apDr+Es7rrOvuZ+ON8hgi8IQ9tR73veree5cdsHNQm0ccFo7O1C4qGOvfaMLih4kz0cUqfo
7LBMUnWs17H4tvaVOBSJXxzGOrUeYpD/kWak8C5opHUOsD1cjHgJ0GSP8W018nvkfV/8SjUSQbkM
7cdIGeGQJl3zpMm5wiBqBjxacUsbx1JSoLYGlD5ONelD2xbIAFgQR1FtiUTD8L+LIHXpDlHmc93B
KIqn3g6ndl6uqUPkn16c07TWIrmblRrvi0Jc0RNxG6cB6S1vfmgtIkPHGHlL/JgswaKWH0n/f4yd
2XbjSpaeX6VWXTeqAQQCg1dXXZAgwUESRc3SDZaUqcQ8z/EQfim/mD+cLttVx6ddvsqllChSQCBi
73//A0nzS8EAuwqX7tiCqFIKDfkXM3E3OtmdObmvS2tkbGvkxwY1JMPhWFapfG8jzz6DjYqRhPkF
5oDe2oKobltcox5rNyNtWt8mPB4KQxUdbZqonVEldEuj2zS3nRHi00Q1zYQ+dB2qmMm7s2fzp4p4
xqSBXbHHrM/PeoFLQpXiHdZm4G8GwVO9zgktWsgmuZaA3c6TcRxxbfSXiSDRWS+nbSja1ndNmDSO
ge9rV8PMnLR52jkZ8Y9Ly4xijkOiEIyslDfkbKvA7m02da93I4hn7XzbmTDyUj2W93jIdkEZZf1L
2norTBWK4VBWk3qy47S8IQGs+GkovXry6JjekHu61z5R8Y4q8iWfuMMZsUTBULZGYOZS3bCovNcl
bYEsFgLQZqedfbZt++jODTwZa0l2i55V+7BrhuuY4KNBGQ0yT1xt/ZgycXsoGo/8+IjAMmOwBGQY
aQSGbYnPxSrNPdRCMh0NcidtTaP3LTFD6xg8fUqdnYzQP+mnRIp+uU3ZHejapJ+LuH6uvLTdTUBw
mFSn42M6J9NuWrT4XXdGcYmGwn5bkm64q7xqgsbSVrTWpJDahaHt5iKX984wOldRVvpT3cXOl1WI
9jNUjnMjIB9cp1pY74tnZJclsaGaFcTvqSLynsKq794tGakAUiP5oK5JsSHjfg97bHxq6nLakQNL
l11AlPRnUyU3et61hz63DL8dqu6tQuOzbweJC3eYdoEhZf4y6Xp3FISjBkh6zbuCmS65btbwbZV5
R1gh2EtoN8VboRi+6kMz+/o4iYc26wHKYhltazFZcHSqyY+smG0yq+MzbIkMedMA+NGK6C11ZMh+
NQljw6RQ3skuYyqBmuCM9yEZ7469Rr1409OkO1WwuHbEMz1p+gvjdyJazbi8rGQznGBMTrtIMyos
eAmJRtQE/ym1HLkv8TdhzNsbyy6riR2zOySCU5+3zOsr7XYcZU2mDH/nu1m6KI3CEjzHTJvxR5m6
wzae2vGI4TejHIGl0BE7u+aOWQQyMOpn8YrjWXyjy2qifRSYRzLE15ztwj7ki3iZ7pdJqGNoGQuJ
jdU07XF4WcMUU3XR64geISu1W7WEbzzeI0iAUjz4dTgc1JhAD6zRWWzLxK7xeKzHX51CAb3Nl2Z4
nvs5PQpZed+uWIQfpXF8HmzgL5AbJvwY+Y63i4zjgLQPGxpMtsZI2jziMSlMbLK9cR/3lvcsQ2qd
rVwqLpJO2K0JVzjqPssCOt1ElXNrNWVyExORfQ7DyqH46obh5xRT5zdmVltbxaiG4HG7ghgYi/E1
1TL9fvDYXitluCRU4+5guZP4iugQd7WI5KOVOu5PJaZ+J/t0DcCLMGNbnxMjwqYRgKwot3E9NncO
vplAN0YYkLCbP+RsSh/lMrpBIV3xOg9TdxvHVn1YusE863ViY5CMk3ThqvEjGk1CK7pa1vta2IRV
Wp16xmiy9F09UlfHYwt2mSmeDSV1AlYLY3Y3qWeGuxRKS8lgLst9G6N8Xw3gSXXSzSdNzyQOnHG0
z62EmbW59BcwRt2XrYKOUSlvn4H9XJpSKwKJYZqPtRlRk7YVB4vJgVrNAoJp7X73NoSeiqr4tulr
7yvOvWBh09zki25eElFNG01kkgzWobpjkKr7TkuBmxfaAKeFcWTNCIvuRIe2M8/ZPgoZzXdmnQUu
vuwwNFkHWdd9hbkjPrqGYTj+VJDsR9vBDqGAZyEztU9LA8CYRmcXpdRMlUacpjeODdPvyb4mVTJd
7W5N+GlHlI9gEr06lmp0HtMMOik5EWKLicfsR0qZzwRRvzZrXDQdDFSQkjeB2UphVoxVYHGHgKAq
GKhEF8eqekmKxHzQdNGfNcxSgjmKYz+ppsIf5vaYAphvihwUjN7lp6iKpxiOMxYOqdS2XglODSiH
k03lmuaHbYOf4CdNiLFGOv3WCUPDX0YjD/TEsw+j5kxHOktk/UOpBghrMCe9RFHIG64Yv3BWhTuw
xPllXgrzZBATcypD9qQN4fP2KVflgeiWattGMt8kpnA2hofBBy03tWbjdcZmyEXhJ+6MUhGX4msa
2sM3F0d9pK6EMKPZ47aWWM94ean7oCfVFtB4PGZW84X5IOOwWY6fk/IkYsjwdVjkz7BUPzxuGp2J
S8StndkPw+id0Pk9LRUSf7v45VHobOMsJKDXvMXGJd3EI7NHcyoaKniBr87iaEStWe5DVhgd9Pgs
/4qGitmwLq3Ac1TR08mEYNS6wtsRe/vt1JBtC9VdB8PCbpFn7jbq8QKR65ih+srNMqhhqRtNQraj
PuTb2tMPvWMeOdk0KmDI2xSVQbikW7Nh64/FSxcrjlhj/mYTP7YpnCq3VD9n1fh4mARZ6d0YzYAI
aJXzQhUUDhHW/Ouk7Yl8qXs8K0+jHj5W5nDROrv1y0zGfttAwoyYPqBxODnpLLZtj+mwKwoHB6IY
HmCns5t6cP7I8EUkLHPnFiXcupXxranfpmM37SzFi+yBHt2j6Z8YnY8WycteqvMhSvdUFPFF9M4F
j4VAD61nZS+3jhGzwL2T1RmHJO78oU7uspL/U2ITmdAPqqbagtjm23kgxpNPPOfmJcN6vqySQ122
R9oAaJwabPZmX6QC1DzameswUyEjVpWJrnRoCePL9hOPmwqnizGHvuvBwDcJ9WqhFPH0TgMwuhfd
uQtdWSWsc8wcErhgeoZuhbJrunVsNA4jF13rNn1W6JtoWUlylbkEzpK+N7r50rIdQbxTmCNskG3v
JxGOkBTGJSWAwaLGAfjchA0zWmdp3rWKfdib47MtYm45pu7PdbgGXofhTRxGFyVbk+xc9yqKhgFH
Yb92fa3ReNfzQ5/akhUZnTpHQvFt1J5j9kEuZMiGNdHmrqMd9AwRb9IT4bvABFDNUSwJpWKsrmWU
7JRmP6eyY9zXfKRi+czN+GImXbXTmwnJBhRckzJ50+r9ua4Uoch5tKtkvzPZrzYmlaLR6b4YLN+h
ewOHjx7tNH7JSz5Ja9PEO89FMRTM+qphm2ojCewAqH1hzlvXdE7YyL9GValRQTY67PRM72Ofck9/
Kdv4NoGrjUC95TINigyd5cZwIVvbprlVJqHDWE9JN/laUvPBHccP5h8fHKL72mifZ6zZafLLkp2U
GU2hscGN7VxfhIgeelXvxyZ5z7QvC0tYrmOpXJ8J866mJIfqeksW5UYZmm9G8WtH39kqE0CneS/V
ci88jYlvxoP2q7HeVb34U9pC6l2CDDF6NklgNyk/Jyv7QcrPV5gpOILWe9uIfZLieBeTdsyt7VP1
sKjqo+A+yRCoo1t+NQJbV6z7syp/tHkNePjDELELky/8ngzxzUhSsVRy5/YknU/6g8ShbfUN7fqQ
oRLpuKob72QUA62P08YxGqZHS/lZAW9A6drTqNyYjo6Jg72tlbPBoOtDFvnDOqpzBrmtIVHF7eRb
1XBfCQg/Qu5sqb6dLkoQHdA+06LOi/jQyjfXHLYmmnJqx4feSR8R9SdzGjg6rB3N2KJq3RfJSGbs
sk9h8UB8e1AqfNSg65G3eB1GguBBmwt7RsxrXsrZRMHxNCNKGhzmXQ3Ru6FDYlKfH/tZ+RR1vjRQ
bQiZQvnGytcIibOFsQjzaS6Sl5xRd5p5BzNGqJ6219Rx9uutSpYlYM53dsncaeOBUlv5egOq1IpN
Y43nPpPHIg+PBRBqIofjIiOONUpXrfpgdHpWqNzX5ZCnBGu7uAzgF5PoKBaWOWLUSUStRhy6UDBS
H1ucJFetPNwHv2Y5VXzo9faYorvGZeTL2HjFNyBCke/xY5Gs7lwJTFczZuJ+KbF8jZ3D0Ezt1usW
dQ2JxcUdFtvRprEb3y45NFkC3aR9r58xy+0g0qJgiQilLp1nhy0ls5IU8xiw23i61+3iJIruJwKg
szn2gefmh/WFXT4CVi0v63YLTrxnv9l6Ue1jBn/DmGqzmLTUbRVkGN54dnoouwWu7bAd9Bp6an4C
wP+hQuswTwUJQZbcVJV+j2H9Nmc3zuY5kCklSmpCv8NKYOGQXvTYb+bmTChRwcpar3Y1ULMN47FO
mOpBlO/G8JaTs+XTt77BjCyP2pesltd6Di8KVzVhCQa5NWhqfUUA3gMPPsWO9bDI/hkVjc6uQKp4
b75MaXOYk1SBsaxXqdJvyDAnhcDSMZ9yggXy24aaWELmI9aeunMTJqh0Fq3xpdI8Jp0dRHbdJJZN
+GBlQRmjYSm9w+QtFnt91W3ttPWVE19F5B7SJHyhJruEEdNr/oAvSAR3UZrv8yZJaJlicuZ7zyAY
O9SCOqMqsCFYD+lKrUw3WNsmu65K3J1WyIeyHc+F3t82UrzUghykaap37WJ+L/nwXKqSK9bc5GPy
LIr8PDbLJ+Pdl7auno2IsPRQDS9kHxzYwG+qHtmAhgu8ssITfcmv2Ah/kcvzpGvTdab3a6z+TlN9
kKf2Ps/NW2BJUL52bM7oz25NwzWZ16lAd1SHOxJ6wwnexfqxAalhgY4WcaaEQ9cESW7CdVElLZKV
OaIjWyaCQQejhSldPUGseaylum+8CAb3jEYvmYcgTbQ7pmbagcrqbmaDQysnmT5mqj+Pc3Wcc/AV
j0QNwiO3Dc9b3LYPzeRxyuGowam8hdMOB7bhSdRsps5mFLRFvJ8XZkdujpgjNI0CliK/xe327pSf
siG8AC0/wfs8KI43HWgLsQwzuagxFsgZTHH1gUQ7Fqc7eJBFs/Fk6/NDYwxMkoFe6Sw4vaHLEiYs
+AvF2dL0u5EwTXZf7cVDD5oP+cnL2mcGO/iOVBDpDDZwMKHHRm8D2ZmfDRojtiQxbZI8NpF3JZ+d
pjF64YwyO+BFmsabMF+D7CP9Vm/NB2GVnMOTtU+6/DukJBLsObErh61anMUvQ6Vvhmzaa/h1EJSp
AI9twQvaEhpXy/Ghuvew6A9FYX4wgzF2sY7WZn0OKxK/6rA4ZDXsmt4RK7QdPSdoLzBqvRdW86tg
lhR2EVUZlX1jTLcUYahVjPE0DQ2WT/01LLIXTctRXww/Ul4pZXXG1sDH1u12rGNsWqaFPqvVdloy
/moNhmB26h2NtHtZh26N1Ho45PnqA/ddxS58wlY7F5M6mYuxkqW/IQ0HWVyv5OHA7K1DKcsrUNcB
tem67oyy2zociEMynRiOP0p2fYsTdb3eBbk4uguvCe5+rT3a2Zs3ctxF+6rzth7rgKtPsQl1apy2
OelTGJDcrGYkazlJjuVeLOHVK6xbNAonsxqejDneScfzJVwyWDGIRxxfa+utVk7+hN5qXivek9DC
txCeKUw6qzg4Y/+oyzt9KjE9Kd5hBOyWds0csG8relNQ1jdeOmpk3JvHVbvfFdj6okMsp1MMRSW0
k9NKhIGLFPbA0nn4WNNao3/0vfCIo0uGv0petS9LZhzFkH7gqHAI4TWVMCvKvrgpwWsa5xoaEnnm
V5/expJwrxIFbccYcG6YTnfROVtIsiczDlnSrNzLRClFybrHvMZLROA4/S3fXZdZtS5+Lj5b7mEE
ySwaDnw4Wjgp30Si+2qpydHGlU8jR2Q8Vrf8bKSb6OdWTugNIPmq8/BNAzBQO1YjkfZC050NvE4y
5xN3q81tzxS0x1qStVx3MHqiwCvrcZOHJRy+st5YPAGSo5xfnTrFe2Si9uP8seLhEA/LbYSHB+Tq
Vy/W7yNr4nsAOJNzhtjnO33ztP5r6UVQsLHDD/FnBhFtmv3CTv+cdRDo+dOg0GrnGWy0d/JgdPVz
Y1kHe7H8zoGkXmmPucn9XCPz7Ndh5YSiv1rbC/tpfTdJjVWO1YnZPByQyTdbcZeM7imsUeXLUH+v
y2IvBs+vS3lwwzlQc4GHsHaIeYQcSmYbqq0epo85G8vs0mVj0cNcoIv6VUh31zrXynovxjtIIfCs
zI0yX80ovNWyMJhsaCrjNixf7R7QjC5bC4+NuHX6X8xOtiVgLh9foeoDB9/CBPfL+BcmoD4C9Geb
6fFGpR04tLdrexrIsNwKOi9PNEeV9L/5o9j9r76+rIf6VIc+lXFsQB0BUiU9jid1Wd5MnOAMVR47
tz+HmYG3ALtGXPfQtjJvV0cZ+9YKxYmFoTeDLztzjRvQE+Bi552/dbaf1mgUxOSEi0GBa5g1rE+U
zR2eeWh7trGwpbDtpQhC2Gc+2quKACmYu8yfoIN26TYkfTHPA74yHdHscn36Na58Zi5HqluPFsuK
YGYO5nQf8eSC40GReJBY6ML+o/NnIEOxtl00R+zCMYJhou9y6NUhxOmchw6l0RanwWSBtQ2d34N9
GrRZMzE/qvRNu7CZORi1blBKYV3gwTxIoKZRZQVJWuFBi90creFLV9iwhdAJrFuZh40wkRKBY9oo
dmQgo/RlNsWlKM0Lf8hMIWTH9f3qUhPn2T4ZtNO6AfFwEXB+2w3JXmd2QWoNSmoEM3Q0g0n7bw/D
NdLlEw61OYk2rvkzBwSGzX+KGPlnbK3rKjWiGaBFZ/HR52OFuKyyl2l6iOwRMA6coKpAHdvvwlqZ
2ZTbDTPQdcML77imRu2ord32xep45Yi29MNMwCaDdO7p/WeeF+pgTimbQuGgdmlQr+lh9FG3fcjM
3b33Cpiw+muV4wCFNdntEjX8ijl509mxyR6ZIS/CcUtHIdA4lmcZyYdCR51tOw+ZgH3gacMvJyse
zJXlneivi7KOefncum/S/JmNBYsl243C78SYHi3KNHBofXwagX53GvOHp0RhLOhE5vDDXUAiC03B
8ltq5scLzNvctrunsCnToJ3QaJtx/2Is8OVmi3xXkgJ/MNKyIEb2Y0Dwbv6pmlo9VzBCkdyTTq4v
EbivPVsftnLQlhhZ/2k0UfOhWR3EKjPToZJFgw6w4o3NvW1NwAh1OzB16alUYIE1O31ZhjPRGtNm
WSsTFuDAqI1kinTJo4PikwdzVicwbhs3vUSMuA99MYd048bAsLuiC5NY3YbMVneup0wMGpT1HgGP
pkEXVeKHEqPK/bacwXdTh9TGwexvrHSQTyvLgzNogeNiRFShyunirZW3qB6F+zkmbJ0teYpEKMCi
g4IalSlRJ8MHmbo/3DDCZ6GlLt0MQ4QltF1Pv3STwMVNndoiiDWSBC2ZlJvC8RCDsGJFUFQyPeZu
xKBZDLhkbcwoEs229DLnsXEs45znFSe4jLIDxD8YlHEDTVUtrs6+llREpyxGgD4P+S9MA7z+R3mX
uMN84ZwEeHSS9trVSj4285gwySop2HFhPbpeKw8iI9FyfUXnE4QTnflO7EOgyPfWNAEGzGEV3y6a
rIKBXSqa8zf6pmLTVfM9LjCnGbCiBDPfyqxF82nyaNQAfOqst9WLZYXnVfk2h/W5pAJWIDRmSyXs
wD/1jEvpGjEJrUhrRqe+AnEAK7juizMjUR3z4/p8GqV8Ew0qXW3cI/0LSG7zpe4Gqwt2i0gPi47u
TD9+mEZ5E9rRWbPdN7fVd16UBhIbUC2L7u3K3hgoVeLGfGxt5wX1zUFYxp3o84OwtaNNyaZG7XNd
dytE4EFm3pgmYDzEtbbsL3lMSm8cfSDGQS3kcbB5KTmgTUx1Stu46WZn4FBqget1eWuOQ38xJ/OO
RJoT8og86KNm3+XtmSWOQlM272Oi7Q2orGqIQPVi74hwA2KRE1V+F1uPuRvjnmcCjkqsBojPsHPt
0hspPalxKSws0Bu4DgmvHWXen3QCDY6clfQi1vAzXbBDGcsnYo0esO3Fhca6ZilYvjuf57F/LvIZ
J3PKGZjRd6OHBgpzk62ld0Gcd1f4KhBTEecWXRood9zjkuNtm0W2G4SEu98qMCFuI4OzCp3FEVPu
+98gBU72okdXkbdMZZKzVxbPnl6/j1XODeN5TwqiZdLl4q7nxNwM+zJxH8JsuFsLoXawlq2cez+d
jGo3O/rn+ldnjfEsFqz0cvmuzflet8oXp1u3v7i/KUKU9b2j4f5k6CevqX6Gsrmfmug0pc49oDDE
lNyBQsb6WKxLU0MsM4AV6PqpTDAwl98LVyh32teYaTbt5j049e3Yj/DwzUO3NHA6LA11RfLG1Sqx
hTFR8PZBOJl+r9LnlBMdJ4JDweJYjQQFzj4FrAL6qxFhp/hws+UxdfPj0CfPYVL+gpVXsd3nxxxD
wIVuEDbbMXPotp383ujh/qNHQRjqIRuhMzK9+kfTzIYvOz5/nCownbTcMhA94ua4Xb3dnTiDSEuI
hW3AucGU4zTpObAMnaSXdDcOdI3B5UTmRPiq3YEJ/LwqodCAb4yJXbNb3sbFuYF/fBgHzAijaSdc
7aL3/avBsxrRYVKPMw7SfqwQjJ3hXaPBVevLY7uQ79SHLsSu4W3qo4cixJ4A+s211vDREYtLwzOI
A9AQpPum+iyhH+BMk51TSMyn0qzu+xpl6pwZDHAzEnqL+F4wIzOc/g3WHWVzU125+HuILvGuzdzs
frVv7hjXcMe1elOrGJl1DasWORDyyQS6YUxjruLvXrr3fQz4rHB2a8vy1E3GK4zxoGqL+8b+pMRY
F2m2nSGUzUvCHMU5TYb2E5Xc83o/UYk+aOxtUNyGQyth9hSZc7Xa4s7l0g+rs+B6p0lSkQ+dU90m
7fzqtLThmh2bV6kNz4XABrS0/XUfihIyn8F5DET5Reu+x7FCXe+lB0OHAN+07dWcove+ze4g0jzl
TfXmsnOtX9dcJjhsNwIrytXQvx4q5g7lfBPOno+45BwqCwWw9VaJBI+SFQFnHL91a+07qrzAyWwa
Y1wMivqsNT0LoTQuuLu8Iz8odl6FLqqN21NCPneoYh6norc2UanhgaR1LnKM4Q6+K7O/dqd5yzUW
S1DX3U0dzVtPdWvce1hvw9n4oVu2t9KAsOwI4ZbbiPnWxmVx3U98cj4KRHp9Mhz73j3lhnyoDB5q
2NYbmbL5Wx00OM1T96D8e88oMz5/fOg9LrClrKDtE/jQFkJoKmKm2hBX5T7TYyzt9EONnGT9rXZd
PgDY7rUI2KXQYfQ6ODdUiBWwlWUybZgISC0MVafuAQs5yLxyuDRx/C2n9t7Br9SpM382pm0Zhzdr
YFFPp1G2dqAv6XHM1M/Ist+9tbUfxKmpJg6eOf0yqMCLksfPjCnZOLKUNx5h/TELhRxsinKbhsnB
zRwg5JyJZ+ydnaU/RsD13LhrGadAFY5LIVG5v4RbDh9ZW45Pqgvhi8gBJWVydMxh3NtNBJBWnYyl
ybedCa+wMuZLoqbNDFslcBeVfbtGd2M20Z5d7lsU9DpDY15q+OobCPwNDIYhmLBaaCvxoEYX/jli
vVOJmcNj2VXOFbomI2BnufYGwqGiXIMVyvBT9Wm0LZyIOmcK6S8HA2EJlZF0qgcrGb/Wz4AtTZBo
zk1swLJhYv0jRglH5T2xjtol8hMSr1Vn3pluZ6D9RiTfxbO/RPHRttVTx37BWL1BywOXDOIKIiHv
I5HaQ15MRxyPNkXlMO0UdxH/p2vzQxszQGwlZXdcPjtpghyPfmcpMHHp16AQpjE4eUQx7PfE2sFZ
dUBTzZ/IUnZRktyO7XDqkq8aPmVXIZqtscEVlna37qiK7UhAs8jYt51p2PeGd7AnmM1OqV1zMwxw
EACNMtNnS8vfEVc/l2PBtorw12gPdEQXlBEnvQBksts33EBup6R/twsGTaulfuDmrKvJmjGvLj+a
ENpjakNrH971POx3SdzcDw0mhwMARx+lJzcSgi44d4K0y/S92QGQp7ZFamB2bhzI6dPIaRoOVCTh
sp6jifcYiuh5gGnMRBklQ6lu21oQwObWZAS0WJEpba+Vy1u8xC9a7OK/Mfrz5J0h6T9lg3qeTBdg
RnEMC6tuDmEZDgzBzK2Nc92mIp6XR2wlkN+4JW53Ouhd28KphYpXPmpj2+xHBu/+KLHzGaQ2B2OF
YZbqR/LS2xprr9Cr7H2kNWT7hLU6hShsV+0IzlrQTtHr6jLcO3qBZZE2Ak8tBNHbDteGMXiOQpjj
TdFTb9EiInQb1ZfTAnuM8AweMMJQ71HvQR+yJCbD8+RwYIfy1EJ7+66kmD69oUx8y26nl5ZO5YpN
wXKwq6w7je0EguakjlqBwdNAFOch7pQ8oOcDDwyZgu5tWYS+ETfZyZRABTIboLyO4VQfEh0nMuJY
+tFHlYMv2MKwohxS1HF0as171lMF0iFb1JMdjlKnGg0QPeOIWt9Ikp03RXrgDrF+9iAeUA8UI4Sd
NjrW4GBvjJl/jvbYnR1V99sq0cJzmmEkUxmAHsqIkse+HKabeUCHXRc93LuCYTyIMbyOCTIVdch0
k7DZnPQSHJ5x/jvR4t4d7VO/U46jXZhKilPkRjl+1IZxtJv2qZUzwTFe1r9DKqi3qoIsqFNvXBAg
EqDQ6tdF1AydB/iEDaORTTVhzsUnp+kN7WrHMoN4r9vuNjRAzeII05tmqtO7KRdYIVcif9U1N6WS
7sVXZTg6t97tYhwd2mQ3d+kvned2w0RsfqIzwh45BslzPQz9dQmHoEJusAWF6CDMxCCphZsi1HVx
b1vHO+ZURdvBHRhO68zh5hoj8RhKFlxwkN+wFtjRGK79CSWPR79Jp0OEj8d2VmFykph7BE0yZcdy
xdMT5c2/zFqBVupskxQbsesvq4qq9kgFQROH0q5qUUhp3QiBoUvxVUpi1R0gLI+nSkbLKzW1s9Vk
+GYYVrsbm0wcQ9ft0WPOmHYZqeXtLLv5kAB2PqS8dIeDURFvLM+G274UjoOYGbfDtNVj2Mn4cJgx
NMJ0SlCuS7zqYdQOmyY1i0OemQ/6KK2rZ2DppSm6ASe5syyPcBAj+sQK64kmA3l4JF+6BSAGQh8c
ldpN9xZfPuZa+pRl+fto6NYhbdf06r55yCbrU47FwM6I3Az5IJ5yUf0iZjPF10IvHzKzJF1DJfrb
Qkjxxq2dkuU+wxarpEXKoNW4239r6Ui1zqqHe7M2rrEyfFeK44rhgAoeoqK+zRN0Jyq+V0gkrBDl
NlMz+ua4iTA1z7b/VouujqMM4bJhiNsVGGpm+T0AvrZe8eECtao+Y3ZOVbqs+CsrAD3ctJsL1G+D
1jaXPoWchzb1JVudx4TzIpA0b3qr7Xw0GbkfmeDnsq6f4xr/hBUr8rq7pShwICyDMqmfpFdh3wlJ
Kc+3GL7v4P0+Z/2wuoOhAYNaEqV+Bvkae4T+w4kZDmLJcP3N4fXff8z/Lfqu7v/TILP723/w9Y+q
BiGP4v53X/7tCc5SVfzH+pr//TP//Iq/Bd/V3Sc+Xr//oX96Db/37+/rf/af//QFhyW12XX4bpeH
727I+99+P59w/cn/32/+6fu334LB6fdf//yjGjiA+W0Rxk9//vu3jj//+mdh2AZW1//+j+/w92+v
f8Jf//w//nv+3f3psW5RnCx/8Mrvz67/658Nw/6L5QhX17H3MxxvDReZvv/zO8ZfPANdHP9nuaZl
Yr6LoVsfry/6i2WbOi/S4WsZusQCtYOkxbfsvwjTwbXUFpbuWeYauvW/PuE/3aX/c9f+VA7FfYWY
pOMX/6FZri5+b1/LfFqMizWgG2tPnSx/hIi1CjN8Lg0j0Fqw/Lo6edNliDz/H67R3z/BP77jH5pA
84arRfA/2KsWFaFAZmfOR6Te+Ex4gTnoDTrJ5CVZ6q//93v8scU2b/I7W2s9MqY416PlmA0Pk7J8
UoL8Sdp+FEW7kdA+SuMxASlbFcsJ+DKOO1b4r/KJDO5b/X85yPLuv3OQzeE8L4mVaUc9nYKqyPw8
hDDKXNbAKAq1l27lcKqwsstipixMhop/YbO8rs8/fOff2V9DtUi8stG6I2bOgVsFfZsc5fhbGNt5
0EcQCOdM3+W3EL9DJMv/4nL/V4vod0bYkP2iRrpNdWQ27V2Gu/zSv0K8LV/YUP5VFN8fWkhzUX9n
fq0h90A7W4VHhscIqxDoeVOwtKCrsz9UqCoy61+s0P9y9az39R+WaAKpB/x/xjEPoxqFt1GCcEAw
i0T4c59LQR+pgptiPA/lkxQdNkzt7l9cyf/qBq7//w9vbStt5vCZ+v/J3pksR45kWfaLEKIAFIBi
WTYPpHEyTr6BOEl3zPOMr+8DRlSlB8UZ7MxFi5RIb0Iy0j1IMwxPVd+799w93lAQy9cN20SrYvAL
XAVO2qKouaLyWCrCumz9i/v3W445l/YDMJuNi4bbcAI/Y4hF0bsrUwxbrUNIySsj0ch7zGLDXm7/
sy9pzJ/jly/ZWSzsZaPUvngq7sIfHBv6YZlggX5EuZMy9vrie332Ohgfak3sVZEyYyZmrsawzTyn
OkJ3HDjz4zNR0XyT7SHQjci8F18WuE+upvGh9kSibQjWKPL3pycw9VWqN9d4Cu/L+aGlGA1R/NJX
4fV/eDU/VBu9T10/0UZjL11mlo276mW4cxqvXNhdRPtArXTPXKXzeYX/HeJP/eIX/xbDLUzjQ7FB
OzHbkARyyfnBFBCEdHdVWcbCM75hPV7kdC7r6ltIP8Xjhema4hpd9HYkO6X58tl1PnljjI+1xx4o
Cziq9koe8U7iOXWR26lV70aHeuLkg/bfr5MZGXDk7AEDxPIPU2AtNdLYLYnJpy50sa4zSLPIv5gi
LZC+4oaAZjT22rb1O3dfhuUtJiNcTezVMPAewMIAGpZwZjDtUu3bVWkkVxoa+gUOjnRhNPPIrq0h
ZWCzqzsOogpTt//oYN9pBFHKvk42pCL6zNTNZdeOzxyCrmq2jRFc/EXiy+tBty7HzFqpKCk3yH8Z
zZPFQ6/XcUAvdnAfIqy/YXCXB/XO1xHEtHq6E04MTCiSaGhD65TlxhWcQTDpL776pjdf5HR99ox/
KMZt4LORjzOGjV75Mj/jmTJXockCwwg/9J0jAkqMxOZXFWP+ub9ZUecd0q8VI5KmC8mgwJgc7qLy
yXX9F6WJ1YCgbAa3INUD5XA7qktFy6TiAaOg/YergfGhJMtKDaEtUmb3KMRZA3DrFTzk83qA4u42
6DB8h7cBsuAp8neO43z1iz9ZVd8DYH8pk7gPjHTwmejaMr/OYoz3BfwPEmrY/6/cCKsmCY7WTZbf
fvFCf3KV9Q91WZppV5tWFR2yfeG6B1xU91oD4IOrHOX+OsZQVCXXls4aZBvHyT+4+3/+zZ+s7fqH
Oj3CvY9Jb44OnXIReBgrEXbHGgVRYI/Hgn+fF/h//lWfbXj1D+U5FyhKmiSEvjvOHCVxUNZZRjav
dX2v7IyqTYRqMwHdSb5a1Oen9DdPr/6hQuMPrDJ23rMNEUcIE22vvyVuaJUGMc5W/RhSDb3RufLY
tFl8lBg92RdF2lCf/fIPVVrWI4bckM3M0B3xWOyIlkQNWS6QPoCHHVwPKaV4AEZJ8yVuLrIgPpI0
A9RjAZr3lE0D6N5+nxDcW5g5XtJlHcRbEwtOSaq21uwMe0MnAoVBWW/y/DhOlKJtXG007p6+0Rpv
GdArH43dyGbbiDHma1RZAVGh3gXcWc/joIy1DPGFa2CNQr7d35rTscdZlVwXbH+CbddtK3efqZ0v
doOzm6qdM2zEsM53VEW4tDZbFWhlo3cc4yfTOPXp0ZNPlrxtjTPOnUL+bORDmt3p3RZ4Y+f87Jqd
U9MM3wu8zvo2jXfIkPRh/tB1sKlA+3Q7rdsF/t639law04oNHQzQiej04KpqhXHRqZEtdhcN6FO1
XWSaV3HVniOjujDziK81nYigOboFGVp4nGlyE9M1gBjrNnHr7jt/FeABG8Z4P0XmHXKNbTvuhZhO
Uj2a9n2XZ1tE07sEtWbN694U8hhhzA5cMl3V8Kb7ES2p8c5NAljXpvqpZfrtWKt75KR6XgERtc+u
mUHBS18bNzg64XCry542UbAfgU4FSYXhXi4CqHK6q631sX7tNbVxC4b/dbUqouz7JOjMqDCAtzJu
x2mk5jCASpi8IroJIy4GHm7cUEpcCKgVUenscclbyY+AWblEZFCX32rvZ+jvqnaTuKuELviiMvvL
oFXryKq2IremdZL1tOcg8PscVwZoZaAArFgdehP1kFZApp2uR9otqu5olCMI8setZaPoSo6qUDc6
ut6sATDRmrjtw3Uxt2Cp/4Gx6+r8LhmyK2T4qwhRkaPjcHTxPjnEkJLSaKZXnJbOTfxoxqPPOI7d
rtMqtkoRtqL+tchyGGkIvqZi78h2nxT1pZ2AmwPhu5DOcKKp/QPa4V1bXJayX+aClyaP4Ww5KaLL
cYcn/9D78jYe5GU72ne977yoicF63KxiQdcvIfjAsi6aRWyP12WsraPSuulEf2Ew7sgmUOqi3Vqc
xM1U32levreksfQctbOD6xSAjmVZR9WUx6iN14HxDNeH93e4CXy64RjBvKiDrhuH38E+AOLmrItR
zRRPVFbwwg7ey2udueMXhfWzQvNhIwZpupJYmdp9Oe6netipkvAXraLfqKDCc5D6mUbeEmbqtrWn
w5cR7e8hXb+rrh/2IlBHJwjMZrfHIrX0EN/5DS84Teo8EiezZUJDvB2cNjAdp9rCsJjeeb3HgBLd
k31XQltQ85SLPLOCMZgoxFLMPbOsWXdpyXhxF9Gq9dEy4S9YJcymaPctZAb3B2sI24+3sDfWLhRD
up+skXiMlLb1cgQ5bNEGaBitMQLAvfG7a+aAjNsWRIEvHdhZ0/KfL73xSU/lvRHx604Bd1zcdX68
n6GsRnb0kkNinDPxzAqDVQVgydCuCWtZdAxHh/G6di1m8ASj4GwTdNkgrmfLAUciehcWv3DlGuYF
W6lTWtrrmyD2v1h83c8+6Me9lC6DSaLG2acjUDwWYWDKONX7bVY9NfJWuKdqipdOCGzXuKngCqos
3cdZc2EA/01BpVeIk9riOjQuu+DY85AZx0SUh7LgMkPCTJh/t3JRJU9mw+P20oLtLQlfqOngx6XD
0cteQqclSwOLuUcsPK943QUrXLKwxxFlausa6xAAl8VcMcr8zMggdAEOmzVkltck/TkfAUBaLsnm
XtcDsBqm9PoY06dlBIDF0KNOFc13rf+GUQ1R40VhYXXVGF2apDYSrmRUN3GzT4K9EV1JgA72hEGt
5inUhqWOHTl/xPK5yQ1FtNA8npxZ8+5yjOpNxo+vkLsOeI39FM5v85w1ArHWWbJ6y+GFLHI0EdUX
j9V7AOnv3qwPfQEsj74Z13q9jy5gb27zbMK6Ydj4kPOtz3ipjvdWc9dGD34/5xk9l8GNlYL56WEt
2O0aAP0S4/tZtv5GJccIsGOMSjZ6P2Qdeme8s/DVD6gH/Kq6NL143cbawjHb5eh6WyI2rtw4u4jC
nLQwIMq2sU8tb2FAxA7UuDLHdlnTx+thaWexvy67aSdLkj0w401JeohdZxcb5SpCecZUBipVvo5C
f61jAbJBbRlsR/759XM+2TeLj/tmZH2FAia4t5Jnr8ZaVTKEGsejwEor/WaXqOGEAvnGaOVboYXn
dsZmi0uDGxfD9DWrct8hKtarPcFGm2jUrtAIItSNCT6Qj0Za72nYr9vGWGkSjr8bE8QyH6I7nzPJ
s11XAJCGo9LynWlIUjW+t26G/cmdh5GrYdS2KhLrgKdxzLQrLSmh6BKvXJD2UFYwSltofd8koThQ
URa4PtZ2M1wWDi6skOkhsikoTjA0vW0p7NlnvxVBu4rAvUZrez4x53dehCWoQuyCRNjBzoi0NraA
MRBEitT5i+Lxvl3+zeMoPpwSct+gHW5GwSEskc66EM6L+qalNae87ohZfYCuqBK1LXwLjpB7D3cS
2yqmMfov5ehiePiqYWZ+0voQHw4R09h5khaAtlcEAlO8zKMYr+oxxzdbY/CMp/aFYMULyLBntt97
c7pDWBGro5Xr1F9t4ZbNDY5KzE2TIRkljY9jAj8GnzOaorRPX2Ah7WlYHwx3QRg8e1DV3E55Hh0Y
CC4MVFnWHjDbPz+/n/U7xYfziVNIpnt9ApDMIx1nDJ5gnytkyw3KO7nqIvuYNf6DIUw8SRhkcV42
bfnFy/PpL/9wPsGuqYdQuxhA0OocoZmUmTrmhfs9le0RUeQCJsLRBEY630Y3So4Vt1XD7fbFl//k
lC0+bFtIBbc1owKcF6UO7FNADxATPZK80bJdI0Jav/eueqLw8ujhn3/nJ90T8WHHAg/OFfowWnud
Y23GGESp6/lcP7cyErYmfSBIYPtP7+68X/tlcyBC0ShbuOY+sst7hrZQUJJNYb0RPXe01BkuGINQ
wj6JeNOs8egE09HiHPTPX/WTk734sOB3JUkIJhYNVIG05FJ7O7Wn0cZ9zdeE37zFSv/V/nO+Yb8r
Dx9WK6Ob4Lg3nBPL8Urv0WITaC74jvOV1VptW/2smfQOOioDWZv4HmzWAbamkfnVo/T7VqThflgH
MuaLDRBctY9ZLVNDIgc3l+jLNzbXs+QaN+S+GcjNerYeMR/rn6/xJ21uw/1QGJOk06tejmpfuwUb
+6f53S29h9pw5gCrI6hjTKukeBTxdZl/eb1/f2vJSPj7cwXKUkqL2SRmiBaoXLirswcFk20RCeI7
ULLa+g4SNJyrVdT6h0zJm8F/6r3mW2tG1xBMFmYlV7731djm92+V8b7n/OU5T0oT+nnL2bpIjO/4
RNa4/IkqsPDPjmz6xbHSxiNZW189b78vHIb7oXCVMBurvCvcPcaVF8KvV6mNTQHhMfVKmcHaAKSU
548hh+H/8D5/KFW15fuWpnjCiZXdhoSyG1axMvsnz1dAxerrfqRZXDwRyoAL/z+qVYb7oVaRkGIN
veZq7Ni7oz9Zx4g5UMsbPJdFlTlHwRhOZ9X94jt+dlU/VCsyXQgkjqW2Rxd4nAtGzns6TJgT+HcD
ji1Bj7y/CI8t78/f+ZeE4PrPGvFBq/DhX/9vpAuX4SvI5fxn879Au8C7+rlu4b+yt7yqfvyqWODv
/6VW+MNRwiS7VEjXsZQ715q/1Ap/IFAQrutKEjpdUxk8EX+pFaTxhw2uFPmN4zqmbc7ztr/UCvyR
NPE+8IMQEyudYdG/o1Z4z/D9V5F3DGEbjm5IwMiujQdcfngVDNz4CGPQ95XaxZB4+SX221kGaMpt
HjiKAxVteQ6L+XIS2PjqKqF5Uh8crQtvvEmjB5g0u6g21hqbLGmp/OSVxUVUKX1RAf4DZwPERKI3
9n021mVxFOgtkUsvHPZ9i7TQYROkPY5Ty0ARVklOPdZ0GUaoGqF70EeTbMGjoXtNRfXN7KoXl1CP
0nroOAh6Baw8B+v4Gm4McqdwR+AsyAkZ74zo5PXQlBPyX/BiDOIGjOtbpYe4k4xtZssNBOdh2Vev
yHwv+ghfeHQj7AB+dyBvsHb4K4ysR12lGizT/NBDsitsvT1NffTDc2Fj51NKDBebALq5C7KdbJIi
JU02R1tWGu5912iKpWHkzZbLjqS2SZcxgKE1Bo3tGGYvsUZ3Q8KF3w0Kg0L2JvIuujCxieMcrhAL
DjUODe041sPWS+6TQoiTP5HkgyaCWACLBELxNng+TBAsCdXgQyHjiEaT2ANh3hxBsR91gR/UgVg1
+m22ZvCzbrz6wDWJl01fcSB3zIdQnavawvXI5SLTOJ25L8sSgAAhCfm1fq+H1U84oo9ZT7hqGbVA
MUbazHVo/Wy9agu1O99XrtYvI9IvlqVhWaycPQm6RrLDzQAAX8eUnSICRY+cHd/fs/9nleZvwqr/
RVIqh2r+eT26+5503ylJvxak+b/4syJpyvkDGi4zZFugCYR8QHX5sySxXf6DimKaFhJJ03JNh7X4
vxVU8g+2IYI/0E1qGWKu/6lJuvmHbhmmTpFTuqSm/VsliaSyv2086bVKw9UtXfJDhaXAyfx9Q+TI
CZH/ZFugVlAyyuQlD0Bx149Ks095qvBxWuBOlGOcmsFjFiRnCCj22NDRYTSyc4uSOf04WbslnXkx
Q8hj0Gk1ba8EhyQiwRJJbwTIALvXJrMBWTsVar6gj9slDkAPCFnUzo29Q287NJNDQ1sTrhPqiHDs
aIBUYr1ZOu5g4TonIpWhg5vuWVPec2a/TRLLQ13VqKU75zx/BTPXXzkdLeATL1PYM10eHxQoADSq
/EOPnT1GIuJAM/Nn0Z6qbtPqwcv7n6H0v0fgvA9Rs8IOdQCi4CpqLfpYDf1Pp+2jFcCLdVpPEAIS
OhV+xk+KCtJ/INJ2iXtWAy2tyEynDVv6s9a3B8OOv88fa2hgGsa6tZ8mdU660sXhUOKTHvdmps5G
Hr9E+jRxuMYEJvzirZ2CbwKY73Jqa7QQfkpyZQ0sCj9RFFjDkgyXl6AF3zuR7YjzD2NyNfrLMgW+
hr+2coKXtGj41mZ0ZZTdeSbkVaKmNWxNrx52l2IA8OOSbrliSTrj5Xq0e8TVFYAQSAPRNy2UP9//
H4yRr1r+XHYxNZg+fMmzkvrdrT8Zh7H0cDGmckZaoYxvk9PYkQfZBBDyHKwjUSWXTVTuZdU0a6UT
uNh78cYOxFPqpslOureQy0+DMzM6Wn2DZkjQnyNm16UfVlTe2+hpF36NOlkID1XIKw/wBNBZntXU
PulpiUcbaFoU9fdV3CPWh6KlqmGZ1rNmxu1fHECxfUs/uVc4aQzU5sWc+jW6AzFxLBybxkhAe3Ht
gFg2+3Dc6SVLBYzovakh94u9BOlWPB09kIhLqwjnjit+0zHGuISKFemzJq+r6WiElbdwNL1ahpp/
23PS7y30R15eH9xRdIywipdkfu5jUMOLPoTYmuct8VLxLW5959hBBCaf1COop4HYMzNzgxqThwQo
TsIozAvLBwJV/BTATBdJ7uMJdOQzJlNIwq7+nOh6tk4RTqyipCpJke7kdV6bd2LEWFbgAiiiKVon
k35tieG6GecAJiSky7Zy4Ugre0nsDWl8dJwtV91YdWmtU15R8jcflWs/Dk2YrAYR30TFW6SFw1Wg
rd2MWVHwZujEp5IXuG/q6HkIFKPZ1tuHds3liNO9Lj1sRO5r6iQbMql5hPEbZY7HHU8LkO31Agrj
ugyIfBYJRjz0+L4eAEvznoHe3jiGCu5svR8v60L6fBy/uOC+VzMoScN2DB+odsEqeSSGdlOZHhHa
YdzMJd7xMLisrHDFXae5ntFlT7vhnFGJhoJExCnJd0oRMe916Ru8fTLf6lwdIViuAhLE7vuGDJcW
SmoqHX/XWd1Cp322NC24uk7T1bu8hF9rwsZye5rhpKA/N8wKQf/X58FO+gPpJ9UyRqs93xALItkd
dDz0EI51LHxz2JTdnd3lBL11/SNdhW+OuQWdDGoy8ZeuRtFtcqY9zpQ/Z+QjRsO3kU4tCQ+gyX20
Blg7ybrf9FoKPmSYQA/aGdGf3hng7GbIvZXrQs2lOTremyUym0RiLfJzzPgaRUwh5SGTDctXV+yl
QgbPXklByBnShQwhjbrFsDNVdSvnAZXZEdOmBTC9aB3uWhO5ba9Naq08AeN+KG8yp6NRoDsAONM3
0TUgQvTy3Ciy9WRA/i9+tIP0snuS6PulrpobFeLXsZpVx6Z8laPh2Lf+j85mUEKfR45ETVjmqTZC
QmQM+VOrAQnpYPllD6QgTqZ9UbMT1FN+u6qYcyF9kE72gFXQu7BDr17FQNrqzPpWNxakUGsoERO1
yarJofW45FUUVpCu7CBzMR107a5IBAzIEcNkOOJ/Be9DkQhQQhmsUBvtR54OW/E95uNoBu1+uig8
RAqjE6NtygIASQQgcGQSnlGmmOnw4AiJb3ZMtjpBDYsCyxkkDAivVtisanrqSPr9a/ZyCzMyD9C/
cVba6qfT1c1KJio7WKmNrkB1BUrKZSzE1SjHu7LMXonP7Q0D/D/x15rK7IMKMm8dh94qAU94gk9J
E97N4fIptuOEOhA85o5Ltiftpk77C7/IvFVU+MegGLON3S+rGD0C6HbCit8K47bptQb1QCwuVBDt
/R7LLcSbp2jQ1AoXTbBt2wE1QGjcTmNPYmIHXhEqXH4b+2SKFsxNWy9lNWxOo+jvbSgFuIa1zVDM
vivQVlAvNDYDFkoGAHIP7uAx5Fs6LGhMoso7Gc54HAHkwHSM+ji28TfXtbJdJaqflY9A0WZRt1JM
BfU0QaBu3bXRucGuVCDkYoVQOslA+pbPoC2PbrXsPHFnFRi0Gj07YBMj04Ii17Zq2yEaArsSXpwr
OzzVeXw9ptGlCKFQAZR9bhxVricj31q9rh9assTrQrsBcLgFGvVWCCY475sEaOraMLVYYvpwnXv4
ItyJ40R47tYyyq0VTg3/lBHL0QhUdSGj1n4YlzVjV/jeB10vr3DBABCjl3k9Zuoq1quThf+bbIuw
I97EvEskOUBMPy8aXmSGsz6kufbC8vR61VXBNzI5pyWxtV0Uuju3IBHJcLE7B0QTQV1IQB4WTrfw
5TKXrwO23S3qB1GcurS4NeyyYDm2daAizT430mWe6xxwNm1aa5swTHHC1dOq7/wjGI/HmEHoqtLd
p6kygSLdVnXJIjyEq8QYOcviK/P7uofX7EIxnhMSCadI1VCvnN5fN113LGEKL/WDEsjKI8cCQ2Lm
DZasvlpqfhBsHKCnq84gh8GpJXFtfsqcJH02miGARo12LihEvBSVl+1wl8fbwSJ9cQw3SZM7PzPY
DXUAN7ivca3boA48to2rMMZAUnVkOKQa+Wik/exa7x49zwAtjfra5Jd9FPR7nfCwRYNJrlVvEchk
cuepKhZRQOPZz3Dsg+A+hp34Keb8NSrTwsoi8GhZYF2lg35qIyKY3PG2LbyfUd49amn+PA0YQCPr
duh7Iky7zAGdDQ7eQhfB5oxAYLYcVvWDRLfj0Fb1pk0YZNGhRPafhqyD9qJrdbIk44gcNjneGt0c
GayTFMPi1Ifpi6uACIE767cACQloBsDmhI99QvKBqPGae4W6rXLQpxXfH8GTxNnna+Y3mSSvlThX
brfzDEI0FNt15aEy0XrcvkK/c0brOgjSc5TKbWcgc1Ih9wCcgU+1TXfEnPsZZGFzJhcTOhMto8pY
ElZBhlUIoCqpzPXYuRs0aZexb/xw44cuZxDjrArbsCH/8+RDrV+7kh/oORxogyJA24NgLzMAyGh1
ckrt8iFNgE/ztxeurx7bq6INn0nLyRdmou6mIQIoE1+g3ty5yanwxysiycJ98M2yqxPg4as2dU5d
kat9pGJILmACpnwB/pnWit8CAyODYuF7P/FC3kIp3eUFW6u89lw0QEF6SBNx6bR2dxpm55fPUn3Q
G8Yskd5d6EHXzj2TC0KQ4gOj0+96EqSX3Ez4PclNR9zB2TPdYissiqtlF0/udeZUHpZAZ35wCDjQ
Axo6Vf2APde+JAB6ZrfnAlrZc+3X3sqUnUYdN+IDFtAj6KKbzjFmTBsTSu7xMqzZYRWhA/pAnUGF
mexARhfpsnt2MYIveMdgNXeXWIw3QGp2rZse05HzHC9atIQP85jTfpjPCkYP9hFk+av0bfbnlJj3
DCblD+zZffGi+wG3LeVlSMDn9QON+diZoTM0NTzPgpJAg2qZaua59DQ4Iqj8PX8Aw9Ok7pqX5j43
wRTLvDlJJuLUeMbiERELBBMTbDMwwpVAJ2bG1qai9YNeSmrr0D7AXQBC3sYvuWeg67O7q6AGrVdK
fPlaF8wJHMREJyS0V/SI5gNXpBskYgVsnZgenWOXqaNeWh25Re6RXeoPdarZDmk0ksRYfh+Ch/e/
C72bDtl8JboSB6GebeB+vExe9Uxz6FgE4Yvvc6yzC5Zwx7tNao6H7/8NjSjuA383tQFDkdzI2lai
s/Xj4YSpehm6YDTK3kKTRc/JmW4q3TtYsWkeQn3ZqA7RF+l+R73RRnYvRILaevxihRJd4UhgRNDV
+qZhRHJscaAG85HAK/3mtuXHd2IEK0XzDW2Pdp0MMl0nRVBttfaySmPkjjWRVsqf7mWm1E2fSvIP
uAmCAL200b5DEuiuJs2iF9+Y90Un8IwWSxEnI/FzpMN0OT+qyUBTsbMlk+GV80JJeAu86vm82SqH
pHsWMtf4+T/XndDihz5o6XbpwW5shEB+xjPTtdUMECbP13ED7GgjyK+xPwADuSgIb+Ucum2DFlma
dQC8O+2jNr8dMkD3qrqkwRhkjXthJSgteo7uMMw57ngeeb2jkR8qB09yy3sy6p4DMrOyV1aH8gLC
/3jK+5gzhmvH28n2feyoxGYMIMgi/8kehXdw7AtydmH75iMu1mg6DBMFsxBq74ZcHJ+Wp8UJ2YOr
5O5Nae+TKoKYbgzIEKMX2PO8vQGwE22du+7Z9/NLYsre+uhNb3p7Xcytk84wrqze+ZanPDIc3uoV
aJCgscE0cnRn3QZDLnh0apuP4PUkK5U22NnJ30QojKC9u4uOS536vOrzdVaCCTYhWHBOuRerwBvi
Cx8HUZg7a0Ld0BKos+nxVviBdk44fdB2OU0ZnQfZZ/j7fT4TJl3+EamTwXxr2Txk7XdPr8guD9pr
ywNKzfHAZK3yzlY7r9zzexGB/rQMpvpCWRuuGXo8mhZRaJ8A5FTecPn+OgiDOtLWCYIee2+UrKBh
Ge0JEuGBGQo+1MjXYAtkpgLRBd9rvtaKv5sG9ivGnUVfle42HuieKKJ1lyB7Xokr27cewmL66o8k
PNb4RORpnPRuGTjQd7N9MkaPCRuX+eGcn0viGzk5kZMcxbvMzzZzQdRAC/lxtCnzcALMzyHD4BRo
gXlbWKS+L+Yf5fnNpZbyjgkRvwg2OH9+HG+yOYbMVYn2TtFpNJ3ZJFFhaVhkS21U0GWaTi5bDFaD
wyksknSHirkgVBNoR3YdVRZhlaBkt2nyAgJ+dnZMCA05c2c5Cw5xvzsN+OGiGJ9SfTZE8zU0k1Jn
yKeSAf9SJNTc99sh58+chaiTzO8lqfTvN6Ks7bPezwxsBEW57kKyAOjaIfhrHIcYRlpmUcqPe7++
49wxm3pJ44pk+7RpT4M1EGiOeyPFnh7LdRY9ksX+3ZyqGyTYUGNsY5rVQD547QkqQz8IeAtQNxvF
bgXQqb0QOLXXkzZeOCTK45OvJmhU2jkdedbmAvleuAe/ZEvWvdoOzaBqIPO1Q4TNezUvAYPdML/w
0QrPNd6caYBKIdlHnCKNGo2u6Y8oqvr4IGsORrmIvEUu43IVE362o5zXrMv0JefXhBScjZWj7JEB
LTPprBCzlJRaQuu7mu69exZe970o6vu4YB36pfv71zjuV4eoOc/6/jXkmRuqpq5Lx9FtIeYW7vzn
v0x07cqpC+bD1mbOXOtGOFot8YqgvGNySl36flnzGvLAycE5BRFv13vTMCm88/zJNFLX6fc8zUVg
fsmkm7yp5pCPhyErr8vI2pc8hGHLU1kggKYmuoUAAc6bT6AByWvGreEt/vkr/X02/dc3skg8NF3D
hlBKC/vXb0Rcgus2FqLzuSeMzof9O50xC8aPg75uaJ/smGZibzj7f/6975a6j5fSsAQEMoZ3uvPR
PYkFPhw5BHEpgWDk4CdBqZ3mNnATgY1pbGz49nsVKSb3pM9LfgvUldDeFwZ+HPjdZ5PtwyiOdlg/
BC1iWiP9IeeAyZa3OQD2pUj8gXG4x3L9Mu8ZRuTgUW5/oWJ5985+/CKOLm1LtxVd+3cZ0S/PhBlJ
IYIxRG1r8OLNn3x+x/t4uKm1ta2il6KrrnjmsWzx+jqEPi9K9h32GNLYY+shqQ4hH6umresM1SbK
T3OJj6nArUnvdy5yo/46WayZOUxUZ+Q/MP97IyQl1XTexyC5vxuziZastp7vJYTYl/db9v9nRF/Y
7ZnPfD4i+q/k5XsW/m1kzd//c0Bk6H8IePyWsiyWMOXOMra/RtbuH4bNG+eatoP7Xv59Ym1bNrMk
F60P42QGR39NrE33D/4vcgkw5vDP2ZX/b0ys382Q/3puHcZVzKkFHWlh8Prp6oM2CHD40NsWL56Z
BEdDhj8EquYEx9o0pjsjJgXLTK810S8tK13EDX3WNg5/cISAmm6/NLJmbz5eRLZ/IwWdVno9aNZz
+8INH3rTfspghy9JCqA5N0zffrnEv6nDujtP3X6pxHx6RmSKvhapDnwN+dHRPkGTd0FQYOkO0mfp
mxeFO8FEaRYyGndsiC79Xke3RjjbAuQQQZEzjFVLfNaZHxodwAMzD2ZQNBCHSbsqW//GgSSSif4H
KVA7vE/LKGYCJvwMh0BuEdhsS30Z1/GDQpN4aBwy3Ym6XVZNtCqFgoCa3ZNCNmvtM2dlduI10Gwy
0MEOsYN16JfZlzBlX6Tu5BDrY29RYFIHSEQca5M03wKbpgDUsGJRaWy8prsq0RaES+urSVP0PRJm
CQNYJBcZK5YfAv78DkpYaQ/LYLxmc1RQVQa1qqPordTRmLb9YKwLq1pPKeL+1INBLvQcvi3A3JF2
1oXtFt8ENExC5DeND3utZUDFpyKmUXb2afS5NuQhTytkh5cdhBUCvRD9ek5DEOOLEWf039qMqJpE
AyzO1+TYDKze9+5kkp+SsSpu8yy/nGTFjACDvAg4sXUc4piLQw5Bd+4UKYq0oIR8ZpXmKk6qu16G
eJss/cJPTZr+BrryWLHHFe2s9vYuE8TfnBsUFbMC8jTvK4DPIUxGUlHt2RPCp7U5NUZDubGN5wIC
0lIjDXYJNgsqDr02jZ6+Nd02JWmH2IZoN4zO0SuHbBFCEwN0Nt0WRgWPrdxWdp0tOm3axVV99Hzz
0svEj9iqb8Cerng4d01dvwiiiPn+clvX9qYJSfMpbNNbtJl6EOAlm3qmp/kmgTA6EvW2REqunVWO
5o/RAAyVKdT2eAkiYgUTc2e4qbcMW0OtPQDOR1JI2ee9ZGZD6xl/64IQNeY2Kn3S4mE7mMZNQRo0
8S3jwSYTedF/B5j9plfmsg+91wyEU+i6tz2I+sxxH9NLK52frYqAE9+9Sur60W8x/naHhgHbQp/C
x9GMN4MXPHDqn3FCrKZaI44kkEJxo00XIVwDcX5h1zCVnb6aOTrpMcdBo3z9ykj1W3OgSRryKRea
ft0OszqrfDAKhceoMlsYO+NpaLqLJiy+0SKY++byZzGWhLqMjKMr8xxMj7ZLCFZd0NUyA3CIIjv+
H/bOazd6Jc2yT8QCXdDcJtMpjVIpm9INIf2SSAa9CbqX6ofoF+vFUzOYOo1GD/q+UUABhXNKKTHJ
4Gf23mvU8k/RxKfJZnwknCO4KYJASOs0q4EcU/8EAGrtT6897q54IC2vYuL0148pmuvk0phIsRkq
7aNWwwempA46XMMWQGMcvTRObLQI086PfSWvlXFfdJobmBPD5YzNotM8DNFFGwoOvFyc8qb8o0Vj
u5lcMTFWOHupHVi4zoPeQX8zGp3aZDRIPWHhXKzwKCpcd0PxSJHzlpVhuYHfFIDchNyTEaGddLep
xAxUOU7P7IGtiuGcdBffto2NHss826l+IMveVGdtHl68lPvA6bw1mLVfJwZqrCz/LvbMz65hwVyl
3CFD9YrQlERFxm0FAGQxbrzJOA51e9UHwAZzWeDXSNAFFGfPzGCMdAM2nQmMguLONNPWAsngr+wy
PENoPLD7Ioq5tdgS++m0UtOld8M3beqOyq13GelxjHDR8cQK1Dp7qzJ6mewSvdEgr3Fe73wAaowY
podGNYee2War5Yewj59FVosgCZHlkzRXNNpbXZjvM6HNm8iuSLuEOU+Oe8kuxj4wN8/BVnmMOUL3
GDuQT5ZVJ9xfuRdG/1ZZsFAn7a4lUZSJDSIdYRL51DifHkU3ABT69Nh8qSsfx3rMvNnki9Vy8CUO
cUwNVaWap8/KgkGaC5qMaj9MUN3TaOt0/h+uDne8dWx6zFN1y2bayunRYqPdhXF8mE092+ujnR41
N2w3mmVVJEo73x5ufEo3scv8kYFJFk1k9xNQn8n0Lmvr6jHRHiU15NIUBtjzumDUeGe5yoWmQwR1
3lqbURhXizX61BWPnaRmVPXoEJlkoNHSDmi9/nQwGaEvERo7oaMK0iQ79HZ5LbH2FSpU6xjd0opL
XbKQDMsAbWiyMslUXLNt2uqm+xA7zW/h1J+FzOBtF5BReUeu5Ky/ZRAvfUVWqpEXIOy1mZjp6dsd
PAqHMqej1O2ThhH0wHP56ZauDbglmlZFy3IUP9XWs+M+KNqM07aUfpBUxpKfDT+F2PsNX9W3NXCc
SH2rhe5LJfN6T7Atzo+RWY+pGF7WM7eOhLveeu6xUUMWWAvg2SCd2Bb9k3Ta7eTFJfG6oTyQAkoM
eozRJl3HukZQ8cpnuLSt8GrQnS2cwou0t0IwdQQbY62cZGnT0XgEhd0R6Mi4DqPTlx8VM2zR2GB5
xs547slcz97tiScAB0ALj4Rc6rn4XjR6eV0/T2FirwyCFKvevKZFcrHMzWhk7b6bhh/Nx8VdI4lh
zlWtChBaQUEqdDD7u86J9rX1KS0IJm1YveCtB2v5G49JtpoUaXKl+0eZw73Qyw9wS9+V1wPJNu6w
V33Nlt1so4Yndy6ZZ3JLBgNAh1IcHPI1gRVebH06D25DH9FvkzJdcEtZtuGzMS25m85241VpoFaL
HLp0X7d+rWlkAnIlBYy95Sw/Y+svhAS/qzGaN1uSdZhAWuMoEOc0LNGSN9m2VbTjpVcWC3hoX3dS
D0pCKFaYIJf9xASDyG43qBTfja55sPUuCxrLT8m8I9PMzREjTDkqA1+/qiUMgw3idq4TThVf25UT
Mjl2rLrnlEQIavuqtrdOZL7ERvlkWSO5yKw++9Dvr/jRrsoSZzX7p7wTj3GYfvdW803G8RW5wMIS
Y8Rnk1Q7WbfEdl8MJdeEcT/Cqo0CiSthVUdvvVnoPNkRhN/l3xeE3urkMUfKJWfchFxu90QJjqoL
+hljuDOoZ9dOfj3D2tYWIXuOPw/rNM+emxuJ8zxLMdaJVKAGkYDHOc3TczcQYa+3gS45YfOygjuP
dTDrB0ZzTgXO6ZO7nKRgX39xNOM3L7IumCoc0ELbmgMTRlOV3zmR56tOJCoQdbVTLgMrs52+q7q+
bwzcwAULZZbBRC0D3JsatsJ5MrA+a+idh+SlrckhEcMUqDIjJ1/APYV93WYLdIzCPvOGXRSPL9BD
PilwNqlNeBvM9jkoBnjMvlkRghntC2f8bVQLp83r74Zohu+lTYTRNcOinUECJZksz2OTb4GcRgFj
dzBJrPa6NCGDpKiY2rTmHxxUG2JCCYHzycrI7OopNfIblkJAgyMOKZu9cipwsFu6d0wWTDCYN/Tl
GgHidc3iWdjHxneJmBw9bQt7LO4QM4i6ZYqUKjcYfb7Hwu8uOgNqLbF0SOjeNkbBsm+lu6oX7UGa
amAYO/FE/MAZnkZ+drp3yfx2U/XpG6fwDcb4m5jI+u3SauPNKSo0qRWB8yCyrD1yse7i7EYK+G9i
W98j4ouoDJngz+RJl5q3J21NISsg5TdV4h7yLBxD0w5w6QUoGIDw+ucFwNPKfSL9J6tMPiR7CV03
vwqTrOnIq7+RquiBQdb1urb1PWmvJsN6rgbL5iQkqT4cfsNqukyhSxxlSgggGhtAkuXaoe7cOFoL
4VzgPPHTFtMzgp2IzwF+A+NnP3j+VR+pqahiIfbE9cYJ/Z/ULp856TZ1QdNhCJv5LpJA1CRkP5Xp
0SCRE4Yrhs/erM5yHHG8Wm9OIbpVjggixS5lEdOxwrX8lSm9/WcXmUJPStxT7jp4+vLkIxqASaCO
fotQJwWZAX0lSRnEl9mPxlgMrsDvMLpvYXtxMsxqSW4cMr9bjnfFZDsjW6cSz6zrKKlqZIuRmxL5
M3+awzwvgeOfDCM3hNd+2SYZVmmCt63LjeBdvoksTImI7g6iIxyVzNUnszf+GKP61NECpap7op24
l1371NlFDQf4T5c6331FcTp6SxaoYz84JgyTzqsJc9P9tdZWdzJVL76Qu9pCu+JwVram9puF73ba
KdIpzbdQIFarIVLV4xVNWKe3x6oTx9zKDM4U5wQunTSvwO3BmhYVgpPlh7Aa3Eau+12Fm67Cfdak
LIQ9lo/2W2hZWDEr70valbVvU4UwJDYfZuejLNwxmCuiSAECUtoRaTpk81PbFntDmxHuuDYPoM35
4/dZIJxzUeafPi4RpELZTYtdsGzJuSbfdyg0teHzgVAZxfvAptUc7D/SmqfA7JOLkbPrTsRRj+27
vtCwIPPVp9ykiCSQWKNqO7h2dZ5rdlaZdR9n8Vc0zee4qfbLL5ON9Zvn+PeELwfJ+KwjDVo1VnEb
sipaT4tmZNJY63r1S0GuOXg3Ug1cJb4jdstC0R0isr14svn246gBmOK+Jjx6WpKdVel+DjFhtF1N
ULErAn2Mij1GAoK1y98y8rR905qsIfCJ1varPVXk4DlwS6z5ZpCF0uRczTwet0PbnamB37RsyDdj
+VOEur6W4b3ktARSjQHQy2deROi89HZgCuB6wK7Udx9yssq0ytdx/dD53hwYGW5q+WccemctabGR
L43bxsdHbM9y22nc1G3cnB0EqYzMPxGzPMaGpYHq2XDSTKuJXerKtFKCwMOJP0xQO7v1a2xdmXN4
7HIRUQy8VAgcoqapI2ttLUnUbvPV82+JnpBp03kcO7/ahpp4V4sytfNY8kf5yA1qgGTN2c6vWmVS
yfXr2Y7lhehcJpVeRm5frb+kyXwVy3K/F2AYzDmkN5ieJkXccxuR1mH1VJw+ucd2nr8vxJvaS16S
BLGP9lS3MtzgqEG3o8MZKmR7FkUttp2S40V3WegS4RG+8oJ4a+i+SKJZWsmqT05jzXow4uFxc9m/
gyCM1gPjk+MkeQmWDrXyLN89wM5N9uTF1a2066PZtp9k4b9rCZ2eC2bJ1BEyWwvqGGjHYxPe6g7y
VoKutR+wfbdtdogn9j8RiqXYKT+zpNxJMv4op/xTJHhM5IhKddblj5P3V1ryhwgMJRsIlwsob0Xs
4pjk8lWZdUdY+IsA3McoBmqQPyjWp32xJEE99VnhUCBl930Xw89VzJu0Qr7QCC24hn4T69Fb0nAx
W7YNmzZ+iXxycbSk5MlFCshDvZN68VKHbKJr5G3FkIgAFfilspJ2pZzqnJDBCuR2WyHTbePiinl1
P1X+q66hkUnEWXqECedvXqXWXZgQPJmf+lp+zzMKqjkbf9DUDncSB7canA8rCg/QlpuDSYjZdoov
WWkXp9yw94lXy1MyENyR0sWsRuFOW9scdhIy9l3FhIZfDaVCzKzLsBFnjPnEMto0Pjp7eIVjS5Rh
bv5YnIJMgljDYsDz3RpkdPPdpG/8269JOt2qmWAFMRMRizhuNtPtnNh7YmqAORNHHiQ2KmXV7zMT
1G3b08KU4SjY9kfVRh9ptCKbfIvOb4O571b6dLSFajZFSencxPa9EWo/6PLmnaWTA2Hyq4Za0zD+
UMWqQhe8TrWWOlB7QW/Ad0/OCcF14s3wa5vZX3vxy/wWO6tCkpY9wjDaEMjjev4frwO+oIwk2mpz
C+C6sqhjoqexQx3OJbgH43QFVYVKcAlJl51Gd1Sjr6jsddO4Zx/JpdUMfAEdrbDgj21wngAAHu4m
KKI5YQgMXBMn0HTan2gmSaLakchFea1DnRzai0jSK/hMENUIv+NsgcITgY2I+U53yKlxQB3oJSFy
VUkguh6/dczj/IH71DHkEMx0K7C7nMd0Yr5b24izhhCorEFUtR4SXBxHN1QnVNyGicAyw5HXFfmK
Z/gGWJmLSFjvGsVwg8DJBnm5rqvkWjjJtWWcWnNVUMFcmpRtbqbQaqUcKG5ucdOO1msW0d03PSVO
FJYnxUotAuiROsNrH7dbJP93vewuqRpv7Rx9diZHCVsfxy22ljm81sl4S9WwT/jEdZbLH920t6R2
vQwm0kgv+fF7QGYlllsmglSKEaLBMX0aa6QItDCqHfZjyzVNZvMO6fhlLMVj4xOr7dpvqHin1kC8
oqtN5+nwo/Xhj9N2O99Nrj64SpPtpWLGtYGbcPKXBb7t7as2V7skaZhkGCTzOaYB2p3P1tj4BBik
8oAI9cXBxYu9NB60iteM5liAR33ioUr3JbWnDzVvRTzsbaU/M4ol4MLXCpRsxb1b8E4SxMX0cJCI
rjjEsHAs2YCi5L5LbXeZ/81PKeB0RBrPItHv/Wx8tQ1F71h1z3J415u3SZufJ3AgvsRoJEc08UlE
jN6YnDDRbVOftQBYIm5j5hupU9iIr5memsmxMkbG8PMzJhkcUqIz4NEjBCtCN95oFVNJFx1D5qrj
xOYgGBOCbSRmGVRs4y1Lux27BXa9I9dK/AIwQExcmxsdmfRdoT3UmuCxafQXapRip3JxF+t5AnHe
oSTIsjWSmmZDbES2rlL1p0HtoJtmGBCY8pwUpKE4If9cViFdCxP2wVmexlEwziNXqlTNSVNfg+c8
gUfhLrUNSQ/N3tZOAZFlPfHjZEoioIl0lPihCZyMAXM7LHAdHq9yGDaszUsGLuOb7owpCipGbROm
uQzXxclz522jbHRvoffQwFpamdK5Rz6lm4flMTP1VzMECmQ3J/jwS6S7jWxyIc1q0blmZKLb3c5L
3HPvA6vIxpvnJNYpuiS0vq1zdSRUsgi3a+shnjDt2NzO0V1ukzLkxfaLiuKBEX35w0D8EOp8e8vE
Jdz1xrReTogcnDM7DaEzhcRlc7ecGMTMEpyRajsp+Wg37s+mtYixE3kFxYKGvLKcVTa7T2Z3Hzo8
XV7kX0GVQ3yAIAHjcn5sjemOlzOpBTkRPvZymBXFOrcQqWp/xaxba0dSk2rZ11gUTJIIgydflhAs
AgQRbJ8x6fUo+GYHXa0+tZeBnKg6984I9q+sblaqYXEBLXWVtroKbD5OCpQw8dWZCYCLZ6pUyMoX
0U2XiumoifxkHYrx1gP/WpWudi6zctub/W1yHZQ55aVjvjGAL2BsDA0htSievaQP5twhOpKpUfKj
7PYU62g4Kfx5qDpU2AO3ygiefeapKckyMMzp1hTRMamIsbKjYxYtZbuz821LP1R+to/n+T1rQDOk
Q8qMH/06yPPlB6uEWw+qqLrpxcgIe9ijr6Fzl/cF/sNdNOZEZWkI4OJrAbbPMJLj4A+vMFz6damj
71IGLV4CDMSJGAqDZi6c8xIYKGoOCz4wKuqnvH8uZvsLhd/eylDNI0rSTfGFxv/LyPSPPiHJsWkv
UXHJB3lz+3dHEw8jTghbdz/YaUVBJXlV+csIyAFwHAODI4jfkEiiPSqgULWgh/jQ5U6KON6GDiZt
wwFe0MIXXvGqeCJ4p3AgGfHylUOMj1KfrTl2cTf60fE6thT8ROfE17Zqd8YYXTNteLXM9sQS5c4w
iPAbVnmoMUXUOP5COX90rf5/fjvckzoYsNHbRBRj28ptJyQ8bLT8GPlOuu1TgUq65R9pRfLOFPVX
cxyQejr3rpN75Mh4I723ANEZ7SEZx4tsOlsliPBLwYql4NUrl5OULpOEI8N6AdfWMC3foVv+cAb6
/FHkf6aUp7XgC3UpV8aUdVn2Uoabxqyvk7e8ayVVgDNl9O/ECBII9gd3y16X/HQkLodelgQOZfPN
SZzNoGA/FLwKOOSKjj3sQ0G43IqUbMOPf3AUeUEs0I066FW95absXSwb4xQ9eaZ5znz+R59ayVrr
zn6J66Odfvxw/sgVF6+fbUbIxnQoEot3HJ9Ti8fZgZvZIaSzWw15MmSoaAK8ZrHIITImrF87bscW
GE+6KBXOFlLc5ZvpERj7bX0p5MJ6vQjr3U16VDnNCZ/fKS/xOPhqUymeIQ2DQ9Rveu7f0mELU0x/
0gmMu5H8GNX87Bfta+mF50o5X2HIrRa1zmM3YuMdCuer6exbz8CDm/ZJYgAi4Oiize9dV25My35s
ZPfmkEw9cFhqYti7i82vS8a9UtPrYCR/0HKdhWKe7zrROXGs9E6TjDtolB6KMD7qIVgQgptGnoxi
Swb8wam4qC5ubuBJLLL7alu7lrlKLWx+VnbSjeWamz0ZewUEbg4C25RLjqN3jUX7RYSewXw1/pHG
+Nro4jGyu03OHW2H+jllHa33wx1jClDnXBonak9ezY1Tz/2rzne0sivIr330CE7PDCxRPjd9FRia
/lwk4TKO0J/dUm1UYXwQcbTtNZNkYLUpgUKiVuPaLaeQTJN3pvBQ1sI4MGLsI/HknDPBg5pM8/No
eGdah59EWXfgDR9ZJgZxLq8OZyX7bX5Vn4g52bxgzH+cXYMFSobMNxtefbZcES1iD4Kz0JgH6KwU
lkNgysw7XzyXQkAhdhgPmHetrKagg/KzmNPXXt5dmmK4LQeFFBR90pqeCyd6Duu90cZXKJarqlO/
CT+5Ded8o6T9uPxl2ax/zKP4ajNz13RYDfP2wl9Cu8Iz54t+P1qcUMuPFyzTASbNH2Q/n0bBij2f
SSkrRL1F/zhrewqDR8HiIBafGmN/MSZX0corzfCzK7TDBNwmjYZXhl3rqf5qOzwfZW8/WpH46poc
poVBQ6fP57DvX82J8XFSC2KuS7VeStO65qatuh3j9w9rHF+XK6xarijrBV5UJMlRU4888dTbbOXj
6BiGeLpSL0hJVLqro/zcR9681kXZbZtE+BsJXTih6Oxz/xYTbX+fjTjpVUpmjIdfTKpdN5lYgNjX
E6notGdD8tYQkUvxVeD2oKK6QFv5S4Xxv3qg/48eCEXOf6MHmn+ar89//7dv+fk3Zgf/p3+KgoT+
Dw+Zne9hHP9LE4Sy5Z+iINv+h4sgBmUPAA2P8CoSLv5vjgU8Dp34C59UJMRywv1/ORaW949FSCT4
j+0i4XP+R6ogY8nI+RdVkM7E0ETiiKIGRRDZGf8pXUXONKeqD82NKb33kHuJaDa6v1wNG2QlnDDF
Ht1dIEUYUE/w7M/chX6v3iKP3ZbpR29VUsnAiXDlDVlrvv7LxfwvlD9/lyvy+lp+PVNfXO0WmsG/
fv1/Edt5kawVSmJzg0HkgUWKfx0HjMnQpgNBDqxptgeIvBs7M91/3u0EF/zXPBK0Wn+/MJgV0UFy
mX3SR6Cm/F0oaY52KCp2Uxu9/PVQyaryCtFjHY/u9r//E0kf+btvn7/SI9mVd7SDg4Lkxv8c25Sp
pMPW7lYbu/RzGRjemN46C2MvciPEM2NTqcNIt3qqB7d+wxWI+TpMRLUsWQebfTcjOLrBVqV3RhNZ
oMnY37KQz7d1Bn/L6KKvPqJ2HvxIP5R6ph0tpiO8G33S2ivTne4m8g6unQ5Rfe779mr4DZl6rEOO
duMw9KUO0T89FgmSbWk6gHkn350Vo2sywGW+kpThvM/Ryr/Av25/czfXn/JJNtuWdydCok4H+NeP
cKJAJ9rylxnJ9NGLJvkaUuHPW1uzx2OGzCbfujFMT4BwNgMZD0FOAIJ4+iVjkbo2m5yNncxgcWeG
Rvs4IdJQDzumom6LBHn0RvHmzbOzU2Fnb7rZGFFuYGZXNqUyrKO5ngIQoOZuYNG0NiRjtbWuyxKJ
UQZAe9uE/cQCu6a8yYrx4M1ug5E0zraNMUdPRa5hIE5wxNKEzajHo6rYFHXs3ISre/DTfeciSYhI
Vp6Fr683VPXRNnLRolneJZy0ZOPoM6NS4mlOoyT5o41FvHXaEfJoMTZQe+WPF6YLns/IsPlJfajf
MmTcqPYJbfDuNM2q4o3thcVHhDL5rfFk+m2MRDDOveschGiHrTOrBr9lE7MU7EyFEr0uFfHBeeQz
Fcc0R3r2wUlYTngUUcnW1Ewbo5dpNLw6eqilTk0DWNuCyFOwX8TJ47mymUTdVCfNZ0Pk62mu3scC
cIDbscUroQ09NFFeHGLZ+0+zIW8z6dnVIHF0DmGI7dtH95RHcfrejIrcbQ/10UOtFDNtLEcGrIJB
1O+draNtwG6hDbZaT8KYNnUIOIAUYrQxmme665AzZ603GOIohu9J+Gd6b4a3fIS2CoWF5f2cHF05
viUyv80m7a+K/op2be13e2ibo+nRo0Y1zM9mYGwRNT26LvLysXN2d7mumEE3B6+sziDL9lZSvY3U
VFHtDyembQjQaCu5N7l2RVP0hxwJBPViAQQ9iBwDGLJReLsBaioa8Rb9go/Tz/N+51glB31Sd+lM
e1/7+QaGpLWdgBsVwwBheICkNdM+yhqR0jyEwO8QNa8tV0/uK69EYmb0LfsMa6D20r+mPo92xDYA
Yp1xvcUxajO3Qo5msMf4BcEpXw1PUbyFSEKK6kmyrRs1aA9evMt0lAZWPAdSQ3OmFbvUzMJrVmeX
xkgfOftZeddKx5ZusdUfGKfpebye7G5rqGTtZogjWvvWqmLcomx8ZvG+YYf9oUa2SK1w3wrhH9oG
w1SVkoYD82ubLJKlaULP3yYQbYWpGZiYuh1Cp3U7cTtEGgluojp1c3HDwxru9ISTkGYXceC5nBvM
zR3g0yV9wnlTmv+GoOg4kbxDKlGyS0rdwdHg+icdJDuwTbJClO51p34KXyIlX0qJMxr7U1w5G8GN
caRC4jh3o5OTsrYL6Yc86vj7MeWJdFEEGRmT9GQsMbcbxlto+s8N6h5mfHUA049VFWTMWHe4hLq6
ap35VJXMyNuuedRs3VpZ/nSKU4vkT7w1TTWSmts2WG1T/7dhkcJVu4/Y1nsCP2ldZh9ty3ETVxvV
G5sQ928j9LeyRzQxd52158UahOlMbJNxatP0NHblyUV4usbkR+xDT6XqZzRRlN9Zrx+jCrRe7Tkn
N0EiODK8cT21qxv8y459HjOwwl51z6J7LwrHXwSX66YmwD0V48fsz1TyyHWGNH0KQ7keXBLn3Uac
Cw9N4xR/hg17UQ9stN0RZe/0U+BP7hpLOlDDZNNa2TMRo4cY53pk90dfuNsSxlXf2BcEn/qDMwzp
No6w1aJaJYWDPX3VkzI6lq9Tkp/9OL9ww0hMd7XP1YPlmrG9OPl69QRH5bGzm3vCOM51N2yJJDkK
1ZE609bNNhl8XHp13WzCDHVCRRK7Wfk7JowmkyRaqxmbCWIea+3DtLWpwkFLQNticDfwI9N4Oxg5
HVHX/kFjY9z5NrosS2u24Cd3DBbWMPG2Hey1o1OQ7Y1b3bK/uUKvFjhF5gfjq2N6Z5E4v27d3izi
c0fTqDa+HofvdTTbB+KJs2aVVmykxrb9yRUSuTRxSXy393rnPMaKZWzindLF5DR19/o0v8VmRixW
ScuXk9sctyMbW4cuBKrsmLqkNzTTXTJCOmiznSJZTB+8zcg82JgWJR2BXZIFxAn24Feimo/RMOUm
zQsOSZ0wMY/XFGriGlIzUMRgqNP4PDKWhQvMJqzVcfeg+D0W7QA9Ukv4r2i6x2d7bv1yS726g/PJ
Eto5tb0WriFkayt+2jdTMlC0/ZuF5Q6hsF2uhngaiAmJUTI3481R4khFY2wkY0yOfYfcclwTet+w
xBDasxK08GUa4/wUeKVFahJLEj6BRaygo9vi5Cr2fmk3nEqDPi6r58UmM0Eo6MppwzQVb6kZHyIT
++ScZku4AFx1czQDxbEbsIM1cSt1yFricNo0tEnYLYxzl7YzKEu00qQll0vktd0seqAHUvrTR2SW
KS7PYhNKRn3F6Ds8+U3ylIuaLHxDPUwkQzBTDkYnzT965lvkluW3zJjUp1k1ziktZHUuNKIx2yHX
HvLBI0jbCR9MX0Wvthm/14mF0BGduKcuEShYmQ/LvNR9sHuFDg9DbaPaJxNALmQZYmdmT4uZ+9TW
peOXe8yb2P1NPMZ8Nifs1i1IkHfC7IhItlgrLfIw2xbhH3s0TWBzNfsxrWftHAot/h0Z/yCG7BFU
xXk8/eS5X32lHZ5ntoYJNLUmidhWIIOycdTLKF/WJan5HlnC8I9tGMEIYElveoAijDI9STdi5dki
4mOqqicy/DOyxCUF2qIABRpJgNW7IykbqNBYp7tQeYvMYIRgNVpyJyoU3EedkPRpBRKsfyoalYl1
pZoGIV2SRK9Vgb89MGMzv2QT5OM3vqL2nVR5GA/uzDYppjU/lW44EpczmxSdbrZva4IPmKfbfzSz
y7ZFqaUHAfsU/W/FbVQqdw65m9vobmht64EXunYi38Z7qWXiPXpZAlJYIux0qmECad327ZcD5+7s
Ia58NytEBHMihnvX5SHPa6qVgvSabd/U82WqI6ZCU+5xUExu2jxh25avhOa1D51hccbKjD0I/FTv
EKH+eop0vzoQgZ1smSQMv2IutbMH8YcD3XrJuQ7RxTW7/IF9w3AwZ24WPZL9ZUK4B01AGOJSN7z6
9cai7uyktx0SQ8Hq1BHzVI7t4oP2sj9VnrNd1IeBtVG4CBtCuS2Af260mZ5i0mrjlhoh2hnZzTMu
rN7pkDUnoxVoaRtumwoAvduq+ar7pK7M0tSO2iTTc9taComwqJ78MCQfJ5lwitcU9+4qNyNUwyGO
hzXTZbpL6u6XoTXmpzyLS27JMsF+ARX42k6t/4qdOFtbwBSOdQEvdl2atobnpLFQ/E7VKdN1pPwi
aVQSpFPVn6YsY9PPF+e/EjBRPGixaB7mrCvAZRkuQ6zBbAmGKgcBjdktBKJei+HLfVQq81CT0EZs
YtFiyyWyg72Vyww/yYxDbUfY4PlimKQZhZ6veackSaB7WnosUhdBqag898HRm/Lc4UT+CVXnP2rR
ML9TUVO4zbg9fS9bzvu8vHPlZFC/M94xc9ZcDgT2oENDMa4sL+tYnDFtjHRd4c2Q5GGN2kBhoaWb
qaCGsgZtgloi+m0UGek3WW6s4+LKXyElzgKzdmH3OP3DMPHWJr2xQ08CLTzNcHcasyfXHcGJp7SP
qx3CnOKuj1AsmTR266omnCKPyYuRhW2i5tYZcImSFbLF3YDemjV+aFoY7tkJk8mCgBcm+komCOlI
p5k3U+wtpKQKxEYPtKgyh/DBjgxAxll1S6e4h8yVU0ESJLcpEiZVaTEmGwJvyk1tedUuZMe80fKw
g8HnV+uhI5PRi6YI10Znwza24DpmabYdc4c34eBBT0dAtx5UxzloYnVZ2zoq+LonTMnPGHN25FYW
MsXZbeLJmdsyQDtAbe0tIXRhF3aoCjQ2KV1sUxP0jVwnWYOEqZ5B+XC8bZwsLYGoJFw6syl+hzrv
H0kDNbbs26eAohorqO3kQSsH/2CKQWHEabKDYzrsl11rvOt86az1tF1s4In5bHukl0Du4c0mM1vj
jDb8FUv3+egO2Ps45pCleVyZOYuyte0Y2W6MRAZagmZOGeh8pxx9Y6xl/mM4UYlym47UL0pAJ6pG
TCbS2hWeznvDsSgk8OjX68gw5IunNNZ+ntZ9LAFvT2Me5u4+xGjy7JC7Bo3YHqd3sxkZr1eV9oce
W2xGMtTqY2ZUOjE6AyvQPu6KbJ/jIkGKNvwHaee1HDe3btdXcfkep7CQUeXji0bowJxESjcoipKQ
c8bTe4B725tstdnexzd//SqFRQArfmvOMTlzDIlq7jptZgdXpgkxlHVdkYgzFZXbLHP1OKpseDx0
Yn0MtNOKa9eaBCFpaaFjemGm9icGZIuXKQ3u0OeIcBWt9BU3H9xwIMdB/p3WM7w2c2HdTqra9kKh
ZT9Qd0s7+CgQCwxr7LBSImaqXWrf5ROq8OCptaTkrgnm5C4Fu4hqEzXVjRyW1bVahvOMEyVQt42S
dbeasRo54rS6lBnfG5A3OuEoVuPmxN0l5PBpYtxk/Kw3Rj9MF1HU9Lsc4hcUhRLRGAof3M3ULDgu
W5IdJ76CdRknQofyZlQw4hOYro1XXZD214re6g8dK9IEMqlP7gub85sTDwrB53ZbRbu0bcJ7ixhz
Y72MGYmFbJvgUuhDQEeTOSNKSuJH0RB7vZzVO8R26uIFbaM/4x/jhqjqImLf8UbBMaMQGY0e7uP5
D7IcArjZtXKiGVXpT4gGZjtmVsrFxGS9qIqEPjkSqZc0NtTwqZP8OmGbyf1gv20NUV8HRW7+HlEV
3aMaRnuDHF7bK2VrXCUSB6ZgqqZdrcSAI43UHt9mZrebZjDS2wmHNnnsbUgnKYy+LNyAQlSLXkE0
NxH3lItjD9wWY5+QnEiM4/UcmShfhsbABlOq3XRrxhGXU6Q4lhu0OfY+M2ZSrNSwam9jyj5451QU
jwREMLRtTFWXRr+EF4ZEmg5+duafoja7b5ip5u9W3HduUEvkWatdJhNfkCJxmxcr3Clzkq+GuebN
SIIJHj4Klmel1OX9MDfDPitsYz9VwP+dvCPcMgP9M264pODmvJOtdq8OqE5rJOyvZixpb8a7GNju
5+3IadYVU2TVEDIhXQk0tt/HBqwUnOCQWls6msV9Y7XLRTZZ4aPe1QsCjVFACWuzzviDtqJFYz00
HdrLQn3VMoQVYabjghnLAVGeviBWWXdOWFm4guvZbXzrZQQKizV3W0ycqqB0q9i3hqkXz+XYRYfB
bpQbYXXN5RSM4eNoWTXU4XTmfjUYqASyfc9eKeLEHhrzws0wa20ls+ke7Fr8nMw6v9PCsGDHgokr
zdLmsdSyZjuPtXIoJdyE6zatiUk0LTmxQDKzruMuzx5EYv7hooKfjH+ndKJST8A0Qt3wzGJRdvac
AIlIZUBlWtfsJA3RE1A0hOQ2PvDNBGQz4sxuBDtO1sgPK3yqVM9ZDxHBHsqy6W5zhFIXaCGoJ2U9
ZR4lyFs+8MCBNglQmg5RLb0pwTjep3DTN6kE/9NJrDy/HTugwaCU7HbHVx5/amQCIarjLLKnXpDi
rYi4q9HrrDlw+/YWo87YdHA+doD35JcsMcWFVbRcspb8bMzMQvJ7W5IuFjqSs7Ra4AM+BKFq4Juo
gmnpHKWZm72ZBuaNTNoFhbo6Dy5ygvLcUG/kF4B3CtYBM+CGPEkfYr1L9oHRq3+mIazY0ZlYX9U2
R0BUxMX4PbJLhEFGWlW3OFfDOwtf/1WvNqZLkRGiG94+tEESa9BrlKLbxQQwF4f3KlyQass3OTFN
X0H4OQA/lRYPmldzXZVgnPUuGm9mQ6sPpPJlm0zl8jJIFeWQJTiS+HdlUmzHjCW6MB5bdoRPVJIi
psNwcWIx2htgq9UFsmb9JlVM+76ZIEJ56HWInu+XJXCNaVoD3ITRwQurpf3U9LrhEAzIdjkoRekT
Q2NeN2EnewnbITfAqgpxpSDmRFJAvXRZtl96gH4m7sIbO+McGU8D7o8qN4J9KcclgWl2fhHHCVup
0Oi2CQgPqhqgcvewWSeKsyJ7w8TRXWizsEm2H/WfsdzjnRia9DFti+ie4oR+w6zdwTNs55vcjqRX
gDQjtoDIugJ4JsZ9EESkBoHMu+KekxOA3QYIDbJs0X2sqGxtKcVyEq6VBIwm6+SusnLWnGVCI2JP
fmxwZ1tP3U+sp+Nlg9LI6/og3gvZyvcLCRl7iHzyVT6bnSf1mD8A89S3oWqGTtQs8L9yVbqtEh11
GdiEzngOs1rq6d9BxFE2z3OBazBpagffsn1bKyl7x1YSCBv7urzIcJd4uckuIy3rxB862fxeNWkN
p7tGgiHkRHeBITDktMVAD7OEu7lNk908RBp5ybZ+CyspdLU2wo4WdR3Rlbr8oM4q8X4gydBwGL0C
3QO1M5aXAmg618SQn7SuN3Z6B+yvYyYgEEsetMCTmGDghGtD903OmHA2bCImbaPr1Yz0XkW2G6EV
eVMJ6fJzSeEh8ERZ+04JJrft9UV3l9xcgMcImdkM/CoGYsSUuBjSZ4uyp68u+FkWM5WvUIwtXKoq
U/2gLAV6rUJqtRs2JRWuGWn2gyhVnsfcZrMGg29BOVJzF4PPZcIotyBJEJae3Nqtlv1O5Ey/SyM1
/ROoektFrc2rH81kEU5pKtwtsOiSxjBxraFRbkB53RCg6n19lfSeKv/pNg/Oq2bZkMGR6ShgPj5f
WklIlTqFEpUnjxJmq75SvSwdrBxRTJJeF+YMpLeCyAQZGDqLEaN4Hxb5shrym6SYKbhigGZLgNlp
HLfZSLAlbALUq+tqDHqYKOBJltoHbDHGKstDmMqNBj6PeAj/BG3c3RRBkFPhmbmmEYVj5bZ9aQ3l
jsuv38aAfFAa594bG7rjiKRw24Vqtu/roDsT3sDlKU/66U1wR6pyk4ZaRbUgMqz3nh8uDsNKUFbE
XgNER+LB0FFegS5IDmY6MtIKhTovZ9HU05SiuaqVfviWAIrbtoW0vCm5DRcUfi7nMi6OtGvVmqe7
pMrLbZSO2QF8/3xIpQ49V6Qv/HOCH+Ab8rXyp420+yFUKggESjpLF6UVcxpTDGXeDroBOCtV1hls
vY17sgOuCh1KdisxrzG+p2m5oMOzTSfQsoRSoiY9arZkXc8wWmeku1FCPKMxHLTMLK4iynveMOEc
1ysEjB2CACcvu+KNIS/foSxrDmxgKbSMo4zReDQxcPQUSy6lbmYvXBuI+7tBXX6hSu8PedhWhygY
kyet0yPhzMEMObwc++mpsW1zn8cFUWGjVm+FOun+0Gcla+GkcL00aeZlYafplpL64BdKJgbUcqjr
uIwJiQedh2dDNWeKajmOmSXTruXQIuBTTqyM2xzBCuE3VL18zV6y39ygVFdUki0vq9dZk7VId01r
LH7OmbYg5SQcCEYEN5YloPMLdhNgwErq24baaFtVHVU/mjKgRgiIdo1UGmhOZJNNJrvWLoEnzLTS
X+c4ux7YznIErIuieSoCBHiiGTpPmyggd3SPC/BdcMr1Utm0WjLeNctEYYvIseJ7ZxFOwAlu8MUi
N79NIIcvZV3h99dRy3cc4v0ZMOE+7tpg1zWogHp1yh6YhCgg1yK6NLKMO0cr2XH/N93nU6Pc9uqM
thTcrcu1+8tIeZJyr4IxJlfz6LIh0cEJ5TjdKnllP4xtlV8mRRTDO9YEybSFgTPFmHYD/KnDqKhQ
Ae0iNn+XKKLvIbuabish3IoVoyO7pBTB71yV870mgNf1ElraOu0GpLcGxZ7InLh7tNRJ+REM3XDX
hPQ8z67maidHpvhlcAJDEqUjYWoD1FnNpI2eXuDVE60YcEDmfVY7dkjykG4p6JLmkXBQURb5q9T2
8a5KlPYbfxU9MEbRH9Uyq9syF5HuQM+dbxZONjfMr7d2XgR+NpsLBZ45vkirODjU0Bn2cmo1N4qE
utdKF1k4dcfJO22i8YcSJUnnwVwWL5FiBt+qlQG4aI11q6mF9pMYyT84RxHmfD3tis9xS9zfr6JO
YVOTRpOhkQ/webLhziCvhzFaLcAba6t55VbbWwiTfcWN/bNp3AhGjqa2z60dTW1UqdQYvJ7iiQeO
NFsIufv2++QofuZRhTkzk648qM/zKI0pisUFmiIU3TxaUQbC5zEQFoqn1WWJHtxUtA001AYxch+5
QhrD22BRLU4lqXbmta7P8VfTto40RTUFPeWo6bxPyOVQQsXTuSTEoudLKAlwcK0UEBFYZ1oTf4kw
1o/4obn1I39YMVRLapHc8lo7v/dUP+VjIvPagFhxhRM65U0EAPfn1z3nVJur9AOdjyzz36NHjNXe
nHHWKF7dNPspa/1YT880If5eCVdtjwmqyoA8pAiUSR+fq8oTIZkdbXCf6YtH+HRe6qiH0CEMdBMd
pMevH0koJz7bx/aOBoPILXkQa3utN3qak/koIAKfXrPFiv5k3H/d3F8yHb4ao86wDEOsn+9IvxQo
BUl9WIq8ZXhhxnBkc35V0/KpMard1y2d/FYfWlp//0P/qOe+NTQ9U7hjrC61ghTssHv+ugl1/d7H
XV7hiRTbAhKFK+RzG6JdoA4PhfCGsX2mbI1mVCefTlNk3cN3TXS77uYAHUwAkSIBE4TOHOrLVuGi
swl/wWd40nOAAZHsx1r+xEqCWPg+ry3uDXVPbuo7IQd+3UE7xBI361QLC/Erq8E+z4S1OV8/zsl5
UUXHZqomIU7yMWyummIKAmkjPITJruxhx9oRuLtVvdiPrr5u61Q/WNvQFVXQnnrEtWtStCppwehd
GauSue5Rg5vBkv2WSOWvm1oHzPFH+tjUEUirqkccuICQPREbtx3qUJbjjRnOv75u5tRAgj1vWaDk
mQNt62ggYezqTK3o14EkfNPnyMuNCpfWvvDknc1KG5x5sFMtflrHjrp4h7Wxgg+teOi61Idib/qx
Z7mx5M+sZKlvnTmuiFPd/eO6eTQ1cbkWLCiv4FYxKCq8K5YB9idGz4UgxxnVfHyLk+mnGBT5R2cu
0bM0m3bjfv2e3wfV8fc0ZFmoQufIhKjm86Aruiy2lEEXXmjNu6TN212D7+kGcH/zEplEb5d9WmBd
zYztlKvlZQULf0um4xqHgJNMVYA9GMa0XOGTaa+MhUgdVy47eWfNGmHXeoMFtwknYpYJ+vj6Z18/
yN8/OpoyxpfNf47mi6XvNIprJsIR/n0dYYFx83UDJ5Z/lgxhqpplsIaYR30w7tIlRrnGhX0+bmLK
d4Q8bhpSV5AruQGUWm6jvm7x1Hr1qcnj7Q3Fbyr9NCluZEdxCj97CFyy7Hu8haU/7sR4ZotzqtsD
19O19fk0waN+7gBNEmfcoGk85H5whZuihd3aDrk8fu4TUXG2269r0tFXoz1MdBoTI4f1o2EWVFgy
+0YVrMiys7gFXrg7tTzYzuBxF+vN+Usnzr3VE6uypqgKCXimEJZsH7UpEqNFphAwdRyGPaa5yCU6
xan3MCi88CE40y/XgfvXE35o7Whg80eXDteC8Bo1JCDvdzw9IK/YfN1TTuwPPz3SUd+srE5tKK4K
0qom8E3pth0v0vwO5QGo1uFMY+ee6KhXUqQ1FbRpwkODisAoh1AXOan5+PUjnZoRPz3TUVckJUhp
YYi9d8V98RC5b/me+sz23HJ5amnWFaiKSNhMw5KNo+fJ5GG21G6QPfUGY8eOxYUi3GZxoh3XsdGZ
3ndimvrU2NFTFZKu4jihMfbX450IlfleIvDizLs70R9Y/deHYqeBVPyo08HNACWACM7DByVdatvJ
1aDFb4Yd8ex/qG7NvuGTwLJHeTTdft32XzJ1zn4fmz7qiotJJbOset5m9FrV0LQKyw+aRymftwsS
LsDpqCSG/deNnvyGqoxFgPIWUnX16IFFOtZJreSyJ9mH9di5LtayucX0+YhWdft1a6e+4cfGjh6x
ygKYcXNJY2SxQxbzhNY8fN3EiTGG6uZfz3PUJ6uGTarRFLJHMNIIOw2sgg250q3bova+burUKqOr
HIZ0imBsULWjRX9pO1Q0dSZ72jZH/BBu2t8QBH8NuUd2l9sZOBed/swccvIVKohJDdXA9WEePZ81
W3229BFtBkLaggLKX8M+rM4Aik++RZOzkCYrusGm5vNqRv7IkJpAIrwMwDwsOO5FiXL5L4xo9UMj
R70hptaXG2NFI1FyR3TT3RKeraqcWCZ1hpVQiEZUKZIfzRrdaMcd9wgIZkCBepzwdoYbK5flvnQx
hsuO5J77QCd7ha7A++YrUXF4Z+h+OOOVc2ws2CbXlVn44QW35NvkufeFY/jKzrjP/5HC+X/1mJxs
z5BVciEVvDxsCD5/K31qM6p/PQcksVnY449PKFG2Sr8ZPCoOfvN0bhSf2uvouGlsgDS2sLT3BejD
Eya90csD4nBP2mmH+hAekEFvYNs6CcWj5MyBYv1CR9sA0nFVoma5JZCN44xcNcmKpI+zyUsGUm1n
wCREanX1A1tuRGN/mm44M0mtI+ioQZOBtWoPKQnoxzu5AJrUjFNzAuWHALziumLCeT6o8i2I0kcU
Sc9fTyOn2qPmoAsZir1svEPPP7zNAEFdrUbx7IV11N7bERzL3B6HbWOmtVcuJpbkSknPzV0n9nJ4
wxSdNk0mzONyY9SZkyEptBrtm71+mbgkJrB0By/dFgTnmW944hE/Nbb+/odHFHhMAlAXUP0a7S3T
IMbZKFs3wxDcM2zvSM399fU7PTF/wdAWq7fNUjn2Hg17Y6mzqq1rakdZfdNqxnbWl12tJ2emyVPP
hSmPuhFrgGIYxwtAqRsJWWSTp0A0VRFswkLqLkdpujA6/XuEJu7M7H/iuciyxuJFlACBAubRWJ9r
I4lNPAbcyCU7reU9pt1mHs5tvU+N8E/tHM3/M1cUs4EWwmvc2RNujI+WvX7van6ztYEGuf/25/rU
3NFKsHA/X8omzRGVKYzMGbjv6sW5pzqKD3gvsX9q5qgbBiEoF0ulGchrnuGQzoaPZxMeOIXrXnKT
fEdYRF1T417VJa1my6bZ4QLSKf+k8B03oT8N+3ND49T0/emHOuqqecQlfIWMhuViLXW2/FiSkzqN
J/sYkvxz0QMndpmfmjsqPCU62BGw66OnLg+BeB4gZErjtVJPZBU+5sojXvb/v497XIIf0t5eBJFu
3kD+DpVFP+kVKIUdV5hf96JT1fePz2YdVTJkPWzKAnAZxa6Z75v4srQDMIz601nPxO3P2C+LMxvo
kyOSCZRAChnQ/vGZeO4r4HVof7wG9gJXgUMfQMK0zrRyekB+aOZ4QFZB1Y0tzfyjl3DZ9tRctG69
z/0AUPWZ+Xodb0dLIKCHfz3U8XhMIIKra2tlZlxabP/6/TLumbjPVIbEicV9vbawBNslU9b0o85P
NArXrmtDxtXswAZ1Q6/ZTbG/Vk6sDarYDSq7CxuR3va/UkH51PbRSGg7rF4zUBRvegOR6WooK34T
Y8oBL0PfS1SUd/bW7cR68bHJ4/WCpSQ2REOTgx/dGt/aK2ygyMD2qSfdmx7xQNtoN9yh5Ox3Xw+N
k730X+/ZOBoZNqh9LkFpGLLQYxBnF0X8EAbNuQLH6W76oZ111/FhobeGKqYg8D4ChQ88YldoezLo
XB7rCdjCuX6qrAvsXx31Q3vr9v9De13Mtj9d+w9OQp/wOFfxwH3fEoDiRL58a+1NJ3rtL/sHK9yM
4NDPTG3rcvtV8+vvf2geJXYmm+syGSTtIWiuhCmd+XBn3+jRwMdTHgfROqeNzlqLaAHObuItxMNt
7meExp4Z+eLU0Keew32pTj0b2+3nRwrDycLSQ3sUQISPjC7d5robuTDgwFBuVO+h+FGQOf507tz0
fhQ7fpkfWj4eHEZeyVJt8i07V/jWN4D86XUEPQoqJzXACx7bI1/BcjtO1yWOQ2IiN8p1hczEBUBm
rDuTffx8LnPozPs4HjlKXCIqU9eRA4m516OdPl1ZpeQqZXD39Rh9P1R/9QKOBk+Slq1pTzRFOeEa
P7uj7sI7yRnfrI3q5C5s9fDs6epUD/740o8GEKaWshYdn1uyAWYNgaMNwZm169Qc/7GJ40ECFCW2
1++qj/ECQlWg2YtxgxnWz2xJ3LlfnFlIr1+/zFMzLb0YAqzO/h8e0+duLMMbRHfNc/XybkouZNsz
GmOXt3cd8KWvmzq5iH1s62i1xErSq1JMW9yxvQCKdtsJ7Ytbu1ib96HTQKfaEu9e3MVu8vvcFHhq
Zlc4jRMdQl0emsfnB12dqRFihsmDEbiFw0tmarxtpvDMvHCqn3xs5qifcH0T5opFMwGRycRXxzOY
OLyP1Zk93Ml2uM+wDcWkony8WTSzOU1mrZo8W/yO8ZGX/Zkj29+wEioJyIT/TwtHS2HYSTkyWFqw
nvA6HAo/8oPxUD2L6xn0nDN5nUP4BXtGifupM0PhxHpFrUk2LeZVUzFV42h2rcLRTk0FebR8UP3W
AXeyrbcDagp5Px0Q6XoK+1Rui67VfbQ/N5X93VU+NX58R6muV+kkby9U0LeKFLkZRqIx/P71aDjZ
CDdTyHwY9GyJP/fHqMLm02na4vWUyKVu35vTxh4uv27kxKqoU9Lj0oHQBYUcuqM5BYmZiEnJXm8e
SK338Yk7tbte7kEwd/Uzhfm/++Tnxo7mkgbXVz/ZNJYhclRgxjNhumce6FQbGreHxpoTaBrvHefD
TsKIumnW81RmI9MgRn9Wxt16u4aW0BdMzsZD6gf3/9y+/Fswpqv4rSnb8k/3P9a/9lbCV43DqHsP
CfvXr26q38VD1/z+3V29Vsd/8tNfbP/n+2/Dx3Ffu9dPv/AIzevmu/53M9//bvvsH43880/+v/7m
f/v9/q+cwS1xGPvwAdaf5J9/7/o1//2f//2+7PPjBLb3v/IP3JJi/4eJ9BlZMkU57hLWIvs/cEuK
TAabDSQPpA/Trb7qKf43bsnityDvUE+zdWqi687qnyFsmvofTGfo3yxBFJsNM/zfCWFDUWAdjTKk
OJrGLayhocbiZ3wvKnzoLhj5MYcNIN7SnDuwtkcG2qnhzSAH5EHW+WWecqMZjqkT2BlQNkwtxIte
weAjCGUe2EWFCsZXwNmtRWTmtEQXfZ9LO10hWz3RFx/dOj4DvW7B2cD8y9NWeEAInrGYAEq3bHtf
TM9tTTIVTmrLy9MdmYKGFynfkOGRr1bosreEbzOWNdC8GYB1JTvYmVw7S4k5EzelZzD7s7lrTSo9
0VVY47SyzaHkbtR+hBiNYUFvPCyj8Fc1/YYg1vscNfOVJEoXubTsToSTSRS+XbK1B4gzAAL5Nhe5
DScTtuEMuNZpmrbzsbGSvVrG4Ewx/BWD8jBHUBzGyNRAu+CJhXYBYcPwMShN3tDK96GabJMo1LFd
AjfozdR06+ABNsxz1sbEck+NtWGfbHtqOghHbUiWD9GU4EaREGio48GW+8lVE31r5vyBJS1nGC5k
JY9Td1eBxy5qO3EjM7kXRbzvy5HYGEOE7iQ0T1VXqxAOUCXriyuIAnijA7NNL0Vcs1zEYg29OejV
QBZzaz1XshH6uUGBLicIITCg5yH7vZStND6Mh0jR+su5zG5FbKneMBP7ZRTXU9T8ZPpUnEw3Qz9o
tYe+0WQCc83U0+fhe6f80Uu73Edqf5eWwwUxNfMOUr/SsUdsOiAqxhge5GVqN8KcgWfXwCQIG5tF
tng2CRANbkZ9rKhem9+nCjuTqWQg5fX+UmvqltDOPCdOTn6pJ7vbxcUaPIJyh+0aoh3FWr374ECN
EaKRHAJNzgdPTJIKf3og1Qdcho8uOtG0aMcOgQgJmYzxpnoN2Q1u5rpNdx0YYlL3XucwbHepgQso
LyPXCkxo1P0vEsTJbIc+4tTgcsxoXi5VcSlVAi++Zm2WVTLcqRP811hZKQSJdhGm3XcoRO1uGax7
rKtXYTARh5MNaKI7+aWPzcgf8C9sJBZ9F31o4ESdG04KJmzEhPhjR6zNOrl8WcZ7ArSfaQapbkN+
CNdaJ7UWQDtz4Q6VQpk1Eujgq9IjSqpwBqzoG+TogUu4ACE3feOobQCVi5LdnHQxuFu8gWZQpRCA
o0NCOpM398OLAsHSCXptBXP8FFJYAH/HgB7o2etQyODJSXOHShw7Sq9BjRKGD9vqBSiwcBpzYGZo
1Ge5RWBiA5JGD7Efy+6JSCRYw3noTdVgImKMb6ex/hFUL1B6v4+yxYAq8W/MqSMAaoxZITk9LIWN
kcXCvSumFSz6mMErdbKXWtGlixGvap9W2i40s3gX5ne1DdOoUL8FpABvloJULORtzjzhc9Hs8brJ
OxmlPxF7JTCbxnptE/xYeWxEG6DOezjuKoCM7Akq70WfLu6wVMs+7YUvCTXwy0z5UbUJH3wzGV15
WJTJtaciuYiTvZwkljNYOukFvLgJSagDAOFxlKoI1x1eOkSUL3hmbhbkytjZjF0iTYNf6SBe4VKB
GCP1uaknxy5N4SMyR9U1GLt5oY+p+DRbU38LFyI1YkKeHT0c78aBZBggoj67adAkU8H3GuCS2WQ+
+JM63It0gU8/ZHhEM/lbrDB2hGZH+I1rc5Ol85Xc1a+VBq10FPMju4cJ23tJSEc0k9IF8ldPguSO
gDwOrmvCkNV2LsYvtxqD2JfIx/BHq3MroFpuBWHJAc/hKTZdCmRtf1nLbwU3EIdcxV+cY5UHZte4
OsFtuzx/XJYByEWfvWRqejX1xDIJK/plNJCMDRsbWxDqm97OIKRFQnhKYWZeYEkbecgrt1Pi/q6t
hML5XnIbYDWuNQKO0GLiTco1TjAc59jV8pZpXuQlV397fj7yd0LMDBEWX9dSc27Z8R+TJcOBp0Q6
SZa6/IDE5jkJKghlVShfEsl3Rz6E2Nn4/rZS3f6Ed2BcpxYRCNXQvywLRKkwMLAgq0Qa1Yt4QZWp
wbAunwMRNpdD/xhmHVFxy+JanRy6aQ/fBnZU6XW6ClMXNM0BwEq7MwC3Oli426tUAk47FGDhdFH0
t6j7wACC2GjCp6hW88e6kExPkpDIWLYCmBc8c5qGPQc37CU2vRrjIj4GKEiXc748ypZaXolF4GkO
gHtjHsB40zyn6hxeLfo0Mi6XB1OPhp2twQEb2me5SMJDBvkTY3N0bVix6jfZnWjID826edlpM1Ld
2Ei+Y/2tNzXW6VsFyrJkqVfxYGh+tGjfxzgk6HOuDjBz7W3olUaukryWtlBdm0s5neLrXpcBe13X
RlG9aupjORMJiIGIup/ObN9WCzCbGuO9OjbRLll8cpcsX1OH/Elb8kvyvnDSYIN3UmRz+wI0w2Ey
3oJownjJFmU3dynsZkA7+7GRTYIBkui+Y5zvpAY1K9C4fbckut+YdXEvKzjUS8WYfphEyvcTlGiI
uK+hCRUPkmt6pfQBtStRj1u7xZyfNFH/QiD43Zha+kUpI9tjX3I9FGHyTPThbAU9jIm4uNQ0NbmK
1LnGgv3MneVCLOChITjopcWRHvdLsKsiqXQ7VY1uazm6qoy6uJmqDs58p2e791+2ObkvmWRKDicW
EB9NXV4pTDcYZZPIHascn25A9J9lMGnZA3yEcZzDLav+d7sLBiDi03j5/n9aqVKXU/l8csP1GOZO
fLK4krZFEaZXkflzEpP+ACmxIt+BFFRdax5juAxEbKHm7tAUlWpSk2rSslLYqu3bmcovpVCm7l5b
r0oYHcpRmTG8SHSNoBw1P4ti7QrYuRwr+q4Oce9LJLSwrwzusGu3LSQTtWpvEMNo+2ndd0nhNTmC
5U7PqS/LwPf9Dq+nUYLZUHu7dG3Ax5tBSsg86QFOorPeyGzzYD/bW8XOxgvEAM91g0OzM7eJFuxD
TLUHePF01fKhm+DCzwoMu+wpZ9baxKoRuTWnREfpio0miKNNOHoqpv5iKfZNEGrw4rThe228CMu4
VfAyw/zYqMSUYtgKMJxCx0h147EPJ2OLZR7kL2TvJLmx9R+TVANYrr1CkFwyzG6B6RC4MSBeoknZ
zJLgIpjNTbZm3NFDJS6Z+EhjCDpsioOQYWh1rqni/5LUktfd9apTWPVzVMgMRl38lttU9pN62dm5
0vm5GqCmj1OweI9j8RrhcCYzkayMFa+tDIStpHCGswMbucsgJG7OIBexSq8zcisQ6G/rut3pzO3d
YAJwC7aN9NJHxq61bZir0RY6nd9WupNLBGhOlHE4q1/hUx/4amDNJ4IzU2O4ZSgCskfQj/N96Umb
K2zgYA44pjejJrGvSB2dwNaGYC240a6I7c2IzS3HMBbVP+uVbGwMbmVDkSGELibbbSDzbCJH0gLi
MqruAvUQuaDExZJueevEudpXQEfycjrgBLbtdCQ5apjRcJNtRM7PpYoN85FrwhKr5pLdien2BvyO
3pIdUpR6ApMyP7Y1PJMQ78qhfdOnt0SsnObUHdi1L+w0ZDvc5P2waeNbI3/NEshd7MeahB44YlCd
GpyIPHBsYa4kCEMZrjJsj2vFsiLGLiryH5Nyt4ozWMsS9mdyv8V1fgOzlCjf8smUl4CNbbqTy6e5
AJLZbcwFwze5joMOp1ICzDPf5i1URXKBEuyrBCCjg27GeacpIcAl208q87omkbhuWhe63TdjSn6k
iXqXZDFVIqIfyaTYtDAqtlmObSCvU/bndee0MBP5iAJiFD4n9oDyG3oH+EzRtdbX+1751UF41LWX
QpndtLNhKPZQ8wRzNIGWRGVJTeyEFYjCctq2DMx5ITUpHNyJvc0yg5UU26gvt4YOcnRSIm9QdMiy
lkL87EWkJcFOVUoCkthxY7TnNafTQXBokGwiakSf0j8AKOlJO+yCknhDKSIsxoYNluJu5Rw4X5pg
IKXouentB0Vb7swGXnbZzQAz2EnU1lX8WCfRjW4CXqyNPHSZX/eDIZ4WPSQHC0jDpm6VB4h392t6
J9GJ8322VD/tIBIuQFSyJSeuSiUrT26IGBVVQ77WQq4Gq+XodEZ1J4/zj7HgUqXSsjupI/QRoj2B
pPU3Y2bD1bM7Hiw4VlA4IlsGRN9ixJbCGyO0Bs9M+5tMVuNNZlzMvfKa6M2VOS0vCRoD1hMC09XI
62vlBSW/9dIbkA9UtmoqHnhXzCRsSUr2o6rlF0yJ0B43dijxiF3KqNRC+rSVAfYltIqWb3JiTAoA
Sc5Aad3RkmUX94hr6tJcNkUOGJd5I1jzKUkN2maB+hY0tYH+Lfz1v1g6j+XYsSSJfhHMoMUWQAKp
JUWSGxjFI7TW+Po+qJlF2/RUV9UjM4F7Izw8/DSt7pMzZdHrTpltWlxfJLe4oPEigkzJuoyt5WDp
1XdHQukOLtEfgRdfywysJcPNQmdGhoKksPVJbKljBBmHiV4esUFSoc3FG4uvyt6qJjeVqm3UacJt
Tq1oKwtCRFioLm5p0RdbJ1qP6DlN3sbUeVedE14erlPf2lNWEUDXBOmmzlOCQ5DKVpCgNxktUZmp
k2dAodNJZ/IT96gfOoTzsHENVjTbMlBvKfCi3OCYqY3SKwoDB20h03DAjSDkSqBEPKtY24mL60a3
qEsX99VFGufczjWCqJJk7Jwgz1SHOgQP5zTQFcPIGep6P5XFJeKl7JKnWeMLIcERhTgaCZnUyZAB
2Km8WwQFBmp4MgPY5RFRsjsZ9OE0Q7fmbZC+ou7cxwc4mVwwC/+7VT0menJEYSdkEbdSL2n4KKv7
ZOwbvfAE0rGD+F9bf03zbzjdLPXSkBQ47aFbDdBhX8vpFpDTZHltzlGoP9qYYjP8bJY/DElrMoIt
5gZultClErQt4RDSrVR648hh7LLnTZ7PR6LvRZAI3Vc2XwayVSH82fjciNejC972xKyMdkTyff5Z
6lyE/dYUzp4cPgfSJftdJxCW9RTiF+QJev6CZ6ojKwTacXCfObNTFbmBrpydOhr5fxHIuhUoEPI+
FZjp0vc8ePQSuBcB6NPYfoXWMyEFs9ya8Vsa/AWESYUclAQooN0YOiku3D68KmBXdw3i+bJRZg+0
o91O3wQvw9Ni1aZ+16a9MN6qZFOpm0XdWGsw1naMnmrxnhn30xQeBBUC2KHQQFQQyw+mmwRBu4Iw
QZkSJZ52ZCHHMLZQgY2osDUztcfgPC8bLTysCGdxvGew08PkGcuYPoiTiQvF7kZPlBjLnlqBM5Q7
fZsEhwWoUPq27r70o2p7YrWQYLAaCr/yENB8GznW+DeIx2aCLEaKrX6XapwdFZpR8FUr+17xuN4n
5gTaviU4yiT/SKjiTVP5oeRpzRrZR35bfzW8rEd/IdB838+fYf/VtDWXF7F10s20zmn9Niu8xyaq
v3kI45M6fZn9se1+Y/nS5bg3oUTnsmc1RKI4DUdMcRjYXFInOonK9Jbxq9NUHtbvgbQWmQCiUSck
4lknrxOi0voyf0TSvTWJKoRzY5JyG883Td0WVEboIrCR3rT0IwuPQfYdxNecGgllmqjgb2PaFIUf
KEdzOSzys+KhHfTzXO0KFsJhyIdQOdtvMT/qxkZNYT46UnALgIoTTsZu9o7JTQoSvOctchXhGrZg
5ICt6oozyTCmDyKJqMys+YJl3PyHaXgGbMGP/J4urEnlFHDeEjRN77AYTz39JJc8wzAc/tOQeUTh
T5hnO9fZrz9UrBKFB0v9ldTfRIALN5ADY/msUQ7wuSEmC1umScbwm6dnuep3YW/e6hHuTfNI4a8t
C8zM6MJRMQoEJf/pZrAP4PaK/aUNH7TmdRqzDB/bNK4mhUqgCju1hUxVfxI7IHcXQd8rLZfFaJ7z
nAJQ+xLj/YSfKhREmwAoh8hakxUkKMJLgkoZQ94tr4GROFpfe2Ep+erwyt+Thxdpumo9hL4NN7sF
Frwv33rCirQDkU4uSg0C8eAp/I4r3mktrAbxTNiTlb8Kxp0/Q7QIqyRz8dOo2JWgzMMO4ZjFj1wT
1OTH+a2kZJ/Mq1HeW+VVIYSvp9zGiGHV6bZIh21dvVvWnpcsLGngPSN/kYO3VviLpn9WdxBk0Kib
dkQBcLv5GrC4p9wL9f5fG9i7evbXWteZOjO+agQMVMfJIrLzYglv4kyt/q82bpJ67frdPAP5cKze
WfPVo1vWUqYGZAydinaPgVk9GPprOl/SbMufB0JNgjMebBuF3LaQcl7fV8szTG+LDOL9PCZ7FNSx
OMhrbF3OCC/nCDuK4wdQblkAysO/4muQq8MMza7TfLlwSW+cMo9PmQMwXgoSZ0njpNyeahIbYUyr
Rwl+cMM/u9Pmc18chNQz1HsjC545bYgnYtz61dfXXD9UfHyqdCtzX7O1jrRjUjNOVnXKq2tan8Gr
8AuK/R2GuEmob7bV59cCRuN4FeKPjhFH8kM8OCXMjYTSubq9a2hD4Wpq9ibYDPJXFX70A4TK/Uw0
qnkekmceH5b5XqvvbXUUSghNZHg747JLoledBF0usQFpKv9nhPfZenDG5Pk+l09SdOiCm1p9lZri
DBqn/coBtSjywEEhOx2W5VEJ5OHzabf1bw1gjQPZcqOSllB8N/tviQz8sPqnL7uMlzoGgTk/gI5R
kQbaOS/pfXxJJBPSS9U9ea9d6KNRkHfNnGIHBktOvwvpC8GLn95qHiHrJmc1veb52zyQwwzbGJZp
f8kn04abvsl1uN7zvzF878OLWjxyiXw60Nv0P6rsI1salUvjx8eYR3A/kToKdtEGfqkk/jBLT+V0
8Im8FEu/iu9KfJSUu0WyiSJ8xsNrQ9EMNsjJpvc+JSflpNc/9fS6tC9Z7BfppSXMk3hbxCV71DQ7
jDhuRmVbzb+p7orFjxq+xPl7F/V2yIPTWRMpdGfeEWT4MtwGrTtPnjVdCMCAwZfaUnriUibonefH
ReYdQ0BQ4YFPXUuPSgOi9VWixy+sr767L60bV04a7Y3lzv3FJ9OphO48+FYWWN+ytFWjvTmcpOBQ
VJs8/hlJNASC61rzd0f2Vcn9zL0516/mdEvHi0k1zq/EV7CUm3l4ZDkZbd16KebhXp33Qbabx++c
K4fnt3xy9yUihzjQM3B72XYW3jXlnxT6lrCHK181GwNAM7vL3Z9Gxyp15y59mRQYEMVzOTTto7fe
VGPD4hQ/RWsHsx9IF166MN8q5jYQd+X8NRAsLB9ZVE9Nr1++A+pM4SczL4Z1UvUDf6iAd0iE5HbU
5h+Jxr87LK0fFJtIuIQV1xggdoF/6SMLfBQ1KnY5O/O8Ksh+DYGiH8GcOaW0F4dXjtPM+l7S1wRP
/fpyG36h+512IqMXvYO/MHgTkT+jPZJdJXO9pmzoJZ4iglnbE/E68kCIvklwThqJzpB3bh2/VpuZ
ZKxl5XRt+X9liGfZROtPGxki+5vn0OBVh7DCLIWngcJaVRDRTo26G5WHkOuOjiTbZPqGYG8nK5gu
Ef9XV0cruaS66fD38X0ZEDmN4UpQNr8uEKZdCl9v2ojml94IjLMeRnCkNSfwfqFwHqFPfpJrVxv8
WCTh9vnPILyOLY9fdcsjr2AwX6JftLmr5feREGjpqKLySP4onuopp+l8n8evga8lpFurIG65yXDt
YT/Ok+gZ9b7TN23rjeNrPrl6+yNm2w4/gbjRQ4chCHLaPN/GyhNFrp34n2acCJtyNN1nOMhTrAQv
WbklgJ/+NhP9uKEO4UIUCm9qoSl44eQzc7dlGkOig8dyo2H70DZK+xySV47iFDoXs8QmOPUG4ImT
PLrE5KCMFKFbhjtikLY99RsiWn8SKeki9or8YNkFy8k0z8wWDXbAecTFe0vWqTFEe6Yuvb8Kzvka
8CL5RX2yOkaL+rPG6S2fItIt9IuR3cJx14bblM2hmkaufhWKUz+dJtAXhmFHpL0P25blHiriOLkm
ymviZYBP54PIBl/SEHPLQf+otO88hm12h1QmLqT6bFa7hLkvpx0/iF76s3EwwLdRKRDONTwqmsJy
X/bk4g4vPQkp2pnxw0quh1wc2EnyMabXpH2UMjysVzozm3TCQXCz2FV6X+U9UCmO74rx1eYHKT8S
iB8zl5TzXdG5Rb9LFOSFxM4I9FPo6MflMk3vhDrK/Zem/ETVZ8dUMCVhui+2sF6N6ErqedseM9mV
/zCrJ/ob3Fnwl8g3yV8tOioCnvqi19cpvmfZa1CdATaUxFiBIid1+KhT1iRHs7vHy2VQ/yXsAIbI
LfuZnCfpoUq/SfKI+5O5a7ZB4ktsM5vEnNoAx2R3jk7dMdAPqfJRCfslOUJfy+JNsPjNeF3Gv3YU
mTdxUq8oQ9FB+ZpAfFN3lYcy/trIDHEVWu83eB7EVnexV01vtG6yeBiKfUXcVBGjTAv8a0MbYGX0
NvF/RuV90Uj4tFlBEJ+Rs1rzXcQexoM7PdlFyzm2zngE7Vjah4xjrfcuORJlEBvkc17McbAZjri5
9LSq3Wg9pxwEIhXPNssAOUu8yj8GJ2QsvHXlU4HlblifteLznIvFoSkudfIMBQAa9Cnpn2KdCO6d
Zo/weLQK2HGTtVX0S7iq8+HM1zg6EdlaGr9XeIwV+imQ7F42snh2DNCFl8/e4DPi9CysV3anTOkE
q0Codmv91Sq+ahxoVdD1l0tPxP/MvT50gIxnp89dE4am7pHn2E4nSneNwPPjLA3ONBBRQiNFfpBV
b0iStpP+vRfeYglagZi6JeCHmVwqOoEmeeEDz8cXmVD37lDh2HQWW63P1UhnXP2bAjrmlENMusry
ixydSvVlLP3Q8FRQC+oh3QfTi8Ydn4tPXsk2O0dM8kL9LOZvlk5OdLzPOmzFfzkDniLRABF8zIjH
yXhNtXOfMTJrNaeDLjOx7tQn6EflPY0i4hwvabFn3B4ekHZZ7oKb89FFgfOpxa+QSkPZD3EzlRuh
O9TmMbPo0vm1FO6ONU0xoCIuCEdcnpz/KNj+d0lkG/sOsInT9THhynZ6xs3AJXSy1zPgtPJ+qU8C
x1F4jcoTX5YabpcZ1+yLUDBoHbhm/vUkfP/f6ssFZxhWUDaBhQ1wOgCYGTVxtuH8nZ3vFkF08Bj6
J++VsVWCPSnQNvVmZr0CXOJBZOzJf4Ia1vkb9UhZ3ivtJMaHTnhC2O4Yup9W4XqfiHcjt2y0aJc6
h0bVmZdbPlKCR38il8BUNptsLI4WeyKifi3NI7foZH4s3XVpz4X4Cj9V2FhOzkhVTK/wlpBj7Jn6
1GN7u/4J0ZgYbDgqe7np8DX0NVNoxHgkzm56L4KTNj206kPrNlGPekT3lRD/+hEOULKF3xaCBWQP
15iPDPLWR6eJ3dE4ZLAlMvm6dkD5xKAV2Kf1JDPTKUfDTjsvtVyr3ivJh5hdzXEjj99a8B2bIiJw
4WK+IgdO8CFI2FlyN4pPuT4P7rfMGEvb0CFPzzogpdk39OM8AcJ8lRFW2o953pmvonCEABwFPiU0
lWil7hbzZZE2ZfnVaL5YfoEhEfQLNC+7lXZ9to3DW0iNUUE94A/QAmvPcyXUfL7bTt/L7Bl0f0n7
pxgPEUl5wC5jMl01AOhWxYGclDJ+k8bfma+i5QYWod2yHNV8tfIOvE4DasvYStKbuXwsCGBUEa6k
oRjnH4Kxs+pbmL1XPAelLKCju8vgaP8V0IwHkcKsYq8Jz1UXU1WS0MNyE82S1yzLJpxfeDukwO9S
oN4Kbz2vyDqJ+s3Qo61gL1Uv3eLx8kQUMcY100snjh6z8Q4AqLS/g8bLydQ14FW/xdkpBcSqnjjf
MuUtam9G/lk1dPsHTd+aNT3P1jQ/ZigmUe82nJ9SgKiBTCc/TIHmW7yJmldY20UmODBF3hodFfVG
nhzOUYrI4GLYazztliOr4B6NCQsugBKvwXMyfxsTR4e+oZJfDfVTg9/KRypO+6raa1QcsIkWm5cq
lgRYt1ulIzD+HXFt1l6k5dhU+0o4gIPZdAwvhnqtuXSZDTSH91X6QTuZiCVyWxxRhGGW+xAKJ9i3
JPN0hviUlZz02ovSnMYAvb/ip5VdDgiFbO4/Mdk3gKQYy9e+kX0Pwr+ZJCd1uq90BYOZgJKAbhle
EwH1Z/7UuFRIewz9ptpSviIFJbWPj9BvwKKRucrvuKdzqOVLIPuG9q9VPsQc6sYpA5zE+iCG2sTV
x58m/e6CbBNHF/pHnVehcUB7TkcEQvE1qbeUpYK1bedbEdzGfNtGT2A5oe5FyZdVDXYV+dLoXcwJ
2PPZCl5ijUGTLRNPxSNvMXTkqIJO5LV/uu6SY27pG8gPPQTRojhOK5XbSUI/kyU3Y6DD5JoYXb+B
jTL46HIiGmTgFsWWXmWBOdTvAF+Z+msJD8lvVVe414za208lMdwow5XJsSTY/F48g9a+NA51dNJC
cZsbpLcrH0X2Km5SJGSVSOCX1SolUNpI6yFOlhRJlo25F8cTghMjokPBOZIW7zzY5Ifyi/b0eNsh
e42Wh5V+GiQ21YdWufy9ieZHwtWirJoo4fPTZmq2DY1yXiPNI32ldqe+1bPiCfBnhQBVcvnMjG/N
SO1cuunWtasRGYfHGGwSOtkdT2drHcGNRgnzhRxm2EQ0978eE9gY2ljr+ZH5Q3hRR/YCO+Vi8HHG
9jXSKKpnjsLuIVOnNOZ9Wh6Lt7hq/bMG0hiQVllyGi0XlDzikYCKCq/CMBwiwmyo5vSVpi0wCZuU
31JBgNjlla+ox1r3cCWa1WtGFRbUgdMBrslCfTPZaLwMFdZ8ipYeuU2wsFCspYovOq1t8L1vJjep
b4b8mzgYeLpT5vToAbiIhpdsfbkZLRAT7Aj6sZ8pirxOulYErYpEzH3X4jawqCoqlP0e/MJM7y97
igFfYTsqhK2y/tIU156+X/wGxzvkp2wVAVhW1ccXqdxUEc+pw6zYVVlaSeGSFZCl+ih3oGIBPWHO
z9gheV+3oRr5sv46KR0IsQq4OnL9LLUpMT4Z2RuHVjqtC4xtR7UbvGvWpVbbjVkmxzLft19DA+n4
yUelD+j4KvyWFRB3B5JhqVtmYmwg8nYQaN95Sv+v6xnFzU81OmDaEmiD+OMHkCKNrY+HUf1dhEff
XEztS0s38fwvjEzEnV/VA/LT33PrOxe+jAaOEeH4RGWiwezqfkvM9U4fWLbiE7XQr9e1PS3YjRvJ
Zu0CuzfKl/onTY90fA2Rb6ECUGPN8o2Poc6w9js1bfoAPgwtXyLRE+A3cZ9d9WATN0/ZoKj9GYbc
TvESOpBmuxBunYABOPbJjq/MiO/gbFv5JIZPhgBjvEVt7ap9ITldA2qPvrk5qIW3rrTXdKvbYEfF
SMPOxShym4TpbkoCpxywLqjYqebHFH6T/UZ5yPxWOJNez+f3GumIVTEJEVnvtEjSdX4dMJ/VpZ3m
1BbCbDM2t+NQcMCkELX+Wm9Uv0/2ILq3armv/BHbiz9aN1jFZMHZWtPbqXQXES+y+FeGnkPqXtoe
Ufcq+YwtFgWEaA/sXR/qFywE2ee+VxwTPnHpkn/IgJqZaUI+PT34NhCOpva0+tlp67fkRa2u0fy+
nj5D+iqXB9VnhSv3Y+MJu8WeUtM2B9YMceA2zcvkoYbXt8pVUat8w+WOQrH1gs0y7/VAsAVC8WXj
Q58uClEwLWW5ZtoJNSputd1IJDxcycFhrN1cwKoWBIunaOz3cnpRBaKrAb+9KfNR0fd6j1Xyb+5O
Uvmjx5+KNCMcIKO8Z9lfoDMyPP8rbJwCSA4IcJZ2oqekxggnNKqPuPguFA674R82UDtiMXoKfMYZ
/OTAu/04uVkoLBG5jRUxogU7G23xh3JErS+ol1HEc2dPNJr7xWXiHp/6jYBb4ioyn5P8TjwLyEIQ
unt0HTbadCdkCDrRKoO5Ctt/4vRaizCRbhNZNS2PSs3trtlgLYOrpn+n/LdcOyBwOCNh68w3Wxpe
3C0u8ijSnWO5YbXNP0AvzfO7mnmZVNiNyZSl+msqldGt1xfPprhr03NpLkHnmdgQFOlXxuwkQLUO
TgUHe9LtWvWlhsETlTcRm2DE2EcSZOIJG5+T0e0Q/5wITylCwFEtr9zILt5Fe7qYlMi7yK/GHJah
Cl0qtgeLkr44xeW2Dw5TecpWg0aLdyI0adUeZv8WepEf1hvo8d74a/2bNhrbDpyXSLAJo4T+WWQg
ODbL6IvFdVB+RAEKTqe4cXGV8w2naP8FkBx3JlkdcmATEb8pWxlGI2EdwrfUPzvjTsXb0IxEG5Hl
bMNC0bgLhM4SLGq+6XT1CrGEseYrfIFddUx1X3FE5toy+QO8IJK+q9tnUL1khV9edQoVkvJJBqbC
WAVjNufHdisE/2LtFMY7jPE8ERK20/6A59fOjauFi5kndXhw1E5cWZJ1MXlpgy2jGZT2a1LcWfdw
TMuBnVc0rsQfnz0qpvAtwzj1gxEQ1pspPHKOlaptlKzS88/tKsBIGDoGm36lOxXKTmed17WcUPYA
PMIzKOgiioCzhLJhEoDDiA/C5m0VZy6eMz/a5cUOPQVkyqlvDxEtk/KjNt+r00zEtdT33EYSYuhE
tAsTT/gkbviuky++/uAS6sm4ar/M/CIttqu1fs5712gUB3oMRJmOdojHD2+J0jT7umDZSOxpfF5y
6bNNJQ+lER/GVjK+M/VfAOGiOlbEhpaflSF66nTu1U0QH2vrNBLGX95XwUTMrV2X01onpPGzkZ4/
82IVcLym8Qaapfy9N35746cavkXZHeQTLkenFPata3Jjs1NKPh5fzcZwOKYT13R74ixW84bOI8Bj
G/+o0Vve3+7vQ3JT2UhI/TWMglJnocnT031GNFyurUndCx5ZpzQfnQKI19jS9OQ3bgUTea/gtuvW
3VUldiYGFrnwkzLlxZ3FgWt1m4EvQYMCyVXQ5PxF8AhoParp4Iv2MbYyNsKOwPnbO/H6DcGQDWAW
X+qKVVTGKYRC2pX0KGK09b3GrL3ZqtIpzM/MOxCriWG1+UPBXOLVjvcyAo9KyW90z/humIE9In+0
G9HB/22HiI4AjuKbQXERDKMrs8AQU+2JsW91nsxViA9iPOaqhZx7DRE7Fz+CAcm1X54DjxRs/Sh/
1NSIEd5HAx999t0TYM/xTsSLH/uSRcpFyeD8Jch+xCk+TiG2iOIudFeULycOd92DdDrOoPWaNG/T
3Nh4ScmxmkGZ/urdW+Jz+nZnFnApDDifVQvByKtAdoTad02ARwQj0Q6+a+Al3UWy3oqcnknm0BAP
gUp3Wj3qQEVX4ZqvnQj1QfSqxs8whiQjBUm8GcTeq7oGFMozM/4ZLWqgeO3owmPNy0foEHb+jeBs
J581+A6brpNXoylcadwG8QUSkmMtml9irG+WiK6IJ4IfquE/Ojr6PPOrqXDeCBhXXsvgTw0V3Pfb
0Tr18zoV42DJe43nwDVNP/qDN4YDIF18Va9x4yjs7CGtrTpP9O//Lxj5DU9QstPBHTz+u1AZNhZb
S/ipeM7K6UepVDuU9mZxqKxdyEPc/0XqZ2gz6rjQohcJgjA/dH3K7YuFTaoJvyTjFSsknrUw5Lix
l3IbQqYF9gVWHfYCfbwsfGqwCCyH34cObHhYFsd2xgUQ3+PolC4XhcTcpnnm2T90bFfArsGcnLG+
gApxUYabdBWpI1C/8CeCp/BCxc+TCMfs4ITlH13sxKBhvVBGNG2H7VYsDbwN2XDKE8uuwh/ijLhf
d/k2w+BK6jy+5hqP2z+ASExGfSoubT5M9N08TSUPLkXXYORubn/O/83qcNakzGrdRNstKGVCBphE
5U1kF6j7NhiDRwSyWCYwYGRSjFmTwczNA7OD0grob3iTuuoSp4A1LCAI5ddYveNuAWh3FihRDK5B
ze03M52YyHRoG3HN6BWqKVs2mNNdwaD9RY1cFqq4Zy/f4vmzLn9l1lf66VMXXxrWlFD0DVdvzlRt
QXGPmZMOmAJW8U1XGAbQ2YnFVyhsuxbncXzUJ6/L/wbpY8ZxnIcQASrKdPGv5RHIHRhL9WdIC4Oc
JYtPlV9PWw44WLEnKnzCGPgR7RRbdEQN4Q5NJhvetd+5fpeH2G7z3ehU83ms3nQFm1prMsP5ZUWp
sXwtYrJ/GnGf8F3XvcfIIyTUIv+ogCf5ELKMl2lr7gL1IRRPOd4vxNOJMQABwi5KDYvUfeJcphUq
2YFBhndi3vv+Vk6XVRGWY+yq3Dla+CYPCcOOnyH/MhhATGEFoxVaUvnCJ8WJvCpu84dh7OP5JGsv
S/CtVJdsfqz/akv4NFEYCuxAkwkhloNPiO5WxRI4TZ20w1JlZ/qdLoHMW5CwsnLAHalLT5XxOiNS
oven+OObSa2+W7MJILRhWNlzAew6LCAaChEbmhCYJhGsndcowUbhiMJhUHafDXEBKaOjMnrE4wZc
VINEsOodM+PgKfUgt1A2xmxivRrFG72AnYPKYBFjSwJC6mNqZy5FSQxA3alZScHSjG3VF/fFbmQc
b+3XXyUyvJwhR0HoBK7Gz5YJ9SJCJFR+exxiRvQJMYbBHKv2wfvyZHgITkbi+2XRCIN2FtHgHASh
ZCbvsSCwdLkdZ+Wl7GCNt+dh+p5pp2d/7Y8UftI1mQlWkAtPvGYSVTCzZLQwzxskolw+8E8N08+A
5WRthLJKQMlFX9av69WtDedP7HEqE/J0hBj0FpbXVrzQfKvpbwRjR0zeouVOry9FH1PzyLAsrfJF
n9+ZSQLpIsE/tLugZQpneRle+62xGZnWrWlKzLKFyEu5xFuOBO7WmmScZvzRYKWvPwsCK/41Cdmy
v6x1fb2qtsI6E+rDU4mZt8KCq7b3UL61jDQlTubhlQlbsxxZ9sMBK2y/kSs1KgLexBH2vDw2tJIF
IiqqrIjnDK6So5gYXn2hPUsVJ/pNNTv8vZjhuy/THRxZsfkZfd5ECfE50l6ZxQOgmCsKzfzcCC/1
LDo8b8G0L0gdV2BzXgJqxfYpildRuBQ0f4W6N7J9T7i/al0Gp2eUfpP7LTQDwOe7DomHaS7Jzf4a
68T8Y9WaNosbMyXN2TZiuwkMoyH/yfmjET1Az8IdZ5TB5zzN97TLOS5fFMPTsS8zckDuiM1DXZ91
cacydiL138VyLxscGSJ1yPIY5sd6Pqq5v/Z2kWVbLis78aFKrobqZrNvgIJmFRTt7SDUuzr35XTL
zgqFUF3dU6BKBW4L3jvgSLb2buiXWHsYWFZTAM9B/KaYH30M+xRJ8hqCV3EZI4YOA6K1hsJ3NqWf
KS4Vd/LqeJetL9ZTis+ha27qxe3ZLHNib1A8yzyG0rcQ/XbyIzZob65J8imwKJd3MYqCiY0oQPPF
zRAi7dUfEQYejohQt83Pkqk5EoarWV7p9xXzLK8tLoZ2kIoDGvc6w2BdYn3K8GKheWwygJDRrkQp
qQ5CdmwG3wAeygQ5bX7pAnniE4vHPf5hSyyKoK5dJA0TXEIR6gzl3dT8xo7dlCAwW6TMdlmdtdR9
V2xnC+a3+j4yYDJfouQlmY7ddC+JmdCPKEfMmWBG80Qt1o5lnPheLJ4u3xL+OnmuONdjJ06BMNKx
J8eu3ZKDMXnzhp8Fv3274dvm8zR3k7UTviuk7GnfDW9U8ThubE0isSjepAMKOmeHNWdowBTw8Ht0
M3dS2tX1wGUeK3hMpVkr4SuYWEkz16cefiEGeRtoMyugTkiQlHawOEA0tqa+2CtjEXff57jpBGQN
c7TNBn+iN0mo28sf5ABm/zEcNl6vptPpcLBHVI8xPvMjAv7aJtO/9iZJILTIMKHbTsu/xFr9HClB
eWBtSDRcB5VNvV+YrtCNMWLCZ/VYdEah48lA0pfyExUDq4Z+XBg8DZhYGXCNtJcbZjHJURI+g/p7
1j/miiTltN/A5rG7FrENE81bSsVXRcT9sHlYG3SRC+oQS5i2KB1mHt9Zm7ZqrZI/+GuIrDYdOVxZ
veHFHbb6btD8mvrEJjRwU00Pa6YDKM56vJuZvkofYHewsj8UOo+FKrFHYBUukaxwDXpRfmRpTJFf
U5qh5a4MvwknjFbt15ZPzw4TQsSIB5MkY1yqdPctEjPfPya7KP1sFFQ36zQrKMh65sbsa03Deyj5
cNZwME3rtpldxj8tpFi1Fj2ay42eHNbQOkZ0a19RLdQ/FCRZ6nYD82zxQ2r3eXm1mudacFW/HHFd
/AExm7OR3q/glV9l+MnlFGasMY2a3VS0I0zKwwRjGcnHIa8e7R1uIrH9bNcvxfC/gQhxD+Ho2mhr
FvJfx57btG8DIp8oZpvgCjSQxxQQGCs832rwD4MEW5QGY8wzTvD1Al8la+fbYEoiAkr9T0Frj43+
DVaMJ/9DSRmO7xh3jcOdx6DP/Pmz6B9tfhaxpo7lPcF7leHhbzk419Q+KMakPgVuFB1lYpKK5L4O
jkyTjQbM5soVnLdr0n4YHe6rbxk0ErxjfXXi5Oax7kH8AidcSzOIcNhfRIwQVqDgW0LpXo+59rWW
Gauhcq77zy4vs6RtLfM3FvdRcQu6z5lpe4GRf31PLBNnEC1SbY/ZzxwnDH+xGz9aMulmvkcPtWIG
T09LugnhssbXwmFddnFH+XUa8EwwWVuP0wUFqGtXYwgd+9x9xkw8YJUukOQrhqlvFQ8EzGx7qZir
8rvz2uCi20yoPswQon4/Vn91yVflitFONa4T7h6Nn2l86fGPWG+8sG3xRe9TK/e4ekGlYg2IDKsc
WTsYrsX0InP0Rd2rqX59zUjVkaOqb6xjO6Hy13sjqmzJAtY5tH9qmtQ2YhA9ElGFMKK57S0jZ0Te
ixLqn8pw9H8kncdy5EgSRL8IZtDiWlprQfICK7JIaK3x9fOyx2wPK2ab7CogM8Ljucfda75qUBKz
5wMFPnf468RNxDrLH8b4Y3sqk32dz+PqL03fjatT3ILbN9+2s1apbqnflEqf1q+UM3jN/t3sGYDc
Yw79VRhC5a43t2zUFV4HHi/pgzOnGFh6vwq1Q5ixsOQ37DZddqCp1HbUCtytb81kBMqmX26/bVsc
e/kqpv/BSmYJdGWgGnZnBpiyU0xNFyjXTMTeuelobCJOEp3/fc5DxTskYA1EpnztrRrzw/BebMtD
yEBeCBAUcP8yQplK0VdhpTPNRLHR5lK74czTzYPdpGjcR8E29BWPavdwlHlgz2nFWwZ53CpjiymJ
n88bsUiWFqzQIqCZQCsNioUUCEMFIqOGnrOiOEX0Yf244YA5uF+28jem9GNLGI7J6O2h0FBckulP
Tbb5ql51w6YedxFe6y4+tL4oQNIAKvKjKtaRtIw4kkwStxza/oLdw5M+OYupC3uBpzzjTcPc5wkV
UOSHAo9g0b4Q3AxrXQVPBDX2nE0jfQFMxdts58y+uqU45EOH8wfsXmOtIjsL8nRNsrqUntJxXUeb
gu9Q/Y3JWJHSgTGJOanTUyCz3naYmJ9MoidtzU68XXAuM2XmlxE9FeN5EH4vtmlVz3xofbgriFIB
/RWqjds8ZB9CQxEDkwWwgl/NNB87E8MED7sghBO3kGftnIyBGqfzMwLR7a7mwGyPTc7IvzRPLtwi
Azvh9DtwKY9gXFJ5i1FPaMVc+rIZCyZKUBr1rClLswGbovqg6hK1H3R5R7rpjnGoOPXhXUtWd2po
QO0lZ4F3tKtkmjuKw+HQ5nv4lRmyssx0F7lJir9JmMC19bTaeWMvcGSZRg4CeIUdRvhXsQnFzYf5
x9rGSbyu7aXMvHGcmVwDOS8Nh/IqBAG38DjLbG7U6ktJ2mCX7+1qyXrDnkeMqw9zk2H9CZeEdIhU
fn+6jYo5eBrA5/iM7OxTrH779plHslfXZDYsbUZjOhkfBNGhYjytOZEd3S6gMZQZjkZncZ5ycbXA
Ct2fn69VjikavXYm8STJk73CcLhiNpNrb8l52eXDcVb0fhn/l3RVK8HUqF8tiD3ysU/Ha2S/zYKg
D5fzvp8ifUDpu8iI2AJa1+Z4t7Gq/eC/XDJdpD0h3XiKk11wcU2y1MAb2qDcV9mPBhbBmrUG2VL7
EpJ9E95MfqrbQo9fOPrJFQGczdCnO7RPjApiAiFf/DJeJGq7iFSoWU+ILyPBeEs/PcgOxCb6mpGu
DeOo+RneINAeW9B1b2aMnMGWsTb5E1MkQ7nPIQW4ZK27A8zlL0MK9XgbBr+ec1aVYfIinUI7Nc7K
HLdutXd/6C+aH0/eRhllr83PQMwbOeuw07MbHBk1mKARU+vCbZYUeVSMXUTqKVELmPYQuf/Jfmgp
9Fp1s6GFmxBIIJrVCpLUyW9V9js8SvWUFYuO4SXPgjI3g5ky7g1Y/+qjhNpUH9aUHi++oGKULtzR
K9kP2Sud+QtDY6AfzbBm9tHZACB3fxynIWXFnjATw+XBqf1rS2tKZZWvKYwBVSSb7piBqERbT30W
bUPwdgpm6gL7X1llyCdgtWPJEyZJGxW8t+WpuNtaebLr/XCKllCd+rpaZktkFK59rC57agZXwRrv
TxnwtAVBnvKDHATCJL74u8nt3tXgLRYGemFGhAXNtv/ym+9a+fqnTjv3GmiNdJGJCzOHWYSHuwhO
PpmkaufsyLXg/DqL9OBUOSjSvp9RavT5sQB4pWaiSDDiY+8iS5aQjvGNuyhCGkoUl0X1sMTgSqUW
C8FbwuYmkK4O6kQx9slX4NDK47tAwACdIYhiBk9aL8xl7s0xcNB/r2gGFna1jWbeLBhxE7yd/BU4
n0O4oVeOg0unrArpIAQl/p1TthNRctY7RsosIKJdZZkvVdOe6gaz8m6oL3X6maXbbCUDOSz9XzVg
9MuZ87K1Vct6RSf8CZqDlN7ROApjMbyG4MOgTC0+s/7O+lWUa4LLeYqC7gWqwXGjAach5hdPRXen
3q5xx6ndFlN9Zjvvf70/inwk/QVzIlNMRlg8fBDqFFVo39V8XLTMULCRM6i4D7z80jmSz1K+H6IV
BZ5JNvPBbT8l40tNekbrw8S33dngvUPji5WCV6d7Zw0jwoU0b0sxY+6kP1EZJsFbro/VL8UuI7WG
HjwN7y1ClNRdG+7p0bjADOsEqZgbNzho6lFut0HySbwJNE2/1P2Das5l3M8ji+TN4MT0gHsgrgn4
OHbapxiesOZ54lN2m9aMVA0Ko2SNSZkFk/tAXv5BSdef3sKA1QfL0PcRlxv74AgS4vICGmpIubUR
SdkP/w+wG+1XJd/oZiyDKI5lh+IEE5jPyMnwcAxp7WPw36oimHD8Nc9CPzjpWhQ/fXoWEBi4Udtu
Bv/Mdt1JLb2cYRsX8qRO7oFBhBHmtHs7PiTKe70aZjpaTWHtqvZZSRszvDjxIR4NpFHevO6CvIhD
gJHwSpcW4gigZHSY2pTFsv/OIixcm6pHktgV/p/UnfrqqUH36cciOnkjN98qbxdhRlmyi4c5syF2
406CdpimAHENI6S5NlUR75RqF3TgNu7Cq4+jTIW7s+xLY14D/y8IHx2jhAa8C/mSR6RkH5wIldT5
55gtHxIdk+WcV4i/uFe8WcPKxJ4D41UBKDYJp3NxGknWLiZSeDa1kyTf2eM0tYDjBXEbV1eRGO37
BzGTE82QE90riMZIO3vKqrZX1rAo5lwkTMmvEYMVOuo6x3VgnmLtyj5cJJrvoH1HDXT5iSkArBNt
W4/5zSgVpsN/prRqq60C9IzOW0zVaO1kn6JNl6uLa13fH71pzNw5coXxVQbIzc0vLNsAZ3HGxtir
u4TrPZReUf/KDkz5A41ye/qdmz9ihGSh4YyMvawUPKAMoNOGibAtNoQdBM5WE6jFnKSTDBan3Kbx
R5k/G0yW2b3lq9GU+yn3P63MZu3BpFWptZu/xrDEc66QLuUvLfpO0T0tK2qZeofEVC7CdQCsDdPK
4eR5PN323PF+CZ5YMN4u4aIhkzEUYm6p/3zea50CpHbu9E69Twn+jWvGapC0FUALYZTPvxzCBMjT
nBRYbAf1IAVnp2Byz1kgxOYOIHxTV6c82lfpIs02/oLqlAugX6JtmNF8wD6Xc7UIjUTvVngdxIAc
blMoKxpfiBLh54dMqruNi1ggMA22HUTVVVaj2Vi+ZJMdiTOm0fqpSCHL73FIbRPjcmcDc7Dx+tuQ
ceRh1BGjn6agoEMbVGeixGBUCJFcwopRs+nZSiL1OLsY5Zdd9pQSb4Xm1vpuTSa/1o9WM6SeaPka
DS9kFOVJnPA4wkb/wO3loDH7kDQob4EGFbMqzO/B+tYQC9Qon6rSseWdMfIHsiuXIzhtMaX2Le6i
uW6ZjfTpl9exppdDReIfME2+RqbCpb5jsltN2v5U6xTqE+yPlr7Q2eEVsjoMg0QQYFao/ugQQFEm
SpHMLN/nk2E1HJ1wZU6l8mnrLekt2/Gbv7+QHRwuFHptOeh4DjhCS9qKiXFUnRMRJk3zzuR7W36k
0iavVz7JFciY4H3MR02SGRZOY0406u8+3ZvejfHBVGHM03A0lDkvFUMcuUR7B84ocSlK8mNwT2b6
65WUO9HOkDZNgXUFpAZv4UI2aUamQr7wrh73RMtNWbXLgcsinBHA0p+T8C16YItT0CZtQ2EwTCA2
9fO7RzaKlFnbfUlUl0ycFVI4mWqyDTqe2ktM4Sjr7vEfYTGeAspSgmZs9GlgJFn7rNB33Buj1JSM
qIEGX55bmT+1OaLDtJ67NYMZIsI64HTLRjgh32y0jU08QnuX8CeqwrH80dbNgp5yRiYOG9bKigi4
f2WAU65Dd9kwOPbMayjvBFKYRx1TzBTS/OhqF384esmX4UzDkcXiEsUyhxOR1y4YKZGmJUl4E8wR
6qYGXBJDjpkpd5Pfn9KEWKlIIZFHqnO0xaYXX0senevhgjLGvj4m6udGuwaT35bqHxc12BC60aJY
+eteP8X5vXC3kXOA1OSjJw8H429ECC5Cg0C5R1ea+PGH5d8C/adWbyPYnj5FLAjqlRkv1J+Yzm4G
yJJgd5mZBICUosec5pCh3cXSdlq79KMYTtyYFcR4ldoO2h9GHvtObTEu47rVgmVM0xQgvFYgtVhO
GBixxX6pKiOmQZhXjvFNkT/4KnyHW5vzpWQZbwEWOyDn9I8CAogvmvHDnEETBQytIJI/mwQ5Cy8O
t2hXHrsZwIk/iyyGfbOOMR7eLHophgMrb9m2v11+Z60E/v5pntxCCzzcOAMn4/2dhXS8njifqKpL
mQ3a9Mpz2mzSJhCxUNqADCncO+ay2levf0QMjtpam3fFzR6eJsGOMnuwx9/E36ZUWqRga9l7qAvA
PJ7WFEWBEluOkAcmT8JWCjVb1H65Es+XTSsa5Nnatsc1z9qsUQ9qdmYkwsCfQmttf0JWiAPNLfhk
rx1tkzoec0I+fDGb8XPcxPlH1B7F+epC/hHnOP2V4Cn0+OUqv1HImeRDflR7Pj1UXii+nVmuDCZC
vn8EgqqnvZYzCm6h7dt5bFmTVrloJX7O/mJla80+Y0wosTp4OlmLl7Rn7scQxLqC4JIuxtEfbohM
IpLtY6i5uvBwz2KHpEeh/zvzf59cqq14x+c2FbY4Bu3ygA+Q6TNXHzIH8wKhC+rcusVeXbIpaThJ
CxlH1zyxPtX4j+m8GT6JE/DA9WX9bLerINtJMQRVM3EcD7Vw7nJ95IkyH6pi4Q/UCOCUuXx33bc/
pIsWDyFwpS69decvyO4ekQjc/HyuWrgg+G0yaJsI5kZpODO7a0SHipl4VB6iatSCr3hKyVKd3rBl
WUkLEkyj/lIyyRZAV9wfEC8aAJH6nY1L6BzxRdQFTj1dJUSHdJjCmScIhz+SiyGbh8KB52r3A87r
KMWxT3RTCrUcY5oetxlnoM/Jwqy1nBP9ImqwNFp1R04YTE3u+Pj0Jzq81+TlQ65xic5ybm8SwBD7
7ZnDCV/YzqyVEk6AeLruhbW7ZJ8KWrz3SRA+eCupgBnGBzoa9aa7G95y6cXT5lOcO/07RndxELx8
hFw7r37cEVm7Il6It94nZ0nYRgjVKulDQEY/pYgzPl71+WFECWhri4VkTwhuacplxOhRGFYYGXcr
MTiog+/aEg5TO3lUnsgncpAysMbwqlejwOYZHQLGYYdcmm66bK2znpJuiD/Ncqc/BL1B24iBpXnu
o49eDEs4a4V8W5ZHrrCBbzHrXzzrvLqIHeaWSY3JVK/kCo99cblqBbOLV/rtWWh69R+XFQ9RMK/C
YTHa6lSDUokwbw49WgcVqlp9mMNhXHrrSn1K82A5GnshZBTx0l1y6zLfE5CQQqZPA5ERcSU6EmAL
V5dtXwPxS3DXp0TBoZm6LA78UiWmLBrMJYk7JcatU+PBudh/UU1Ag/bnITlGDys88aXNCPRzuSwA
P+zJvXQP7ZR1Xs1LN76R7Scq2iPDtRnIssqn4DgzRRnnQcevw/dH/iH+vpU4NHzQUgZZFBu19su/
w3OHF4y5p2Zt7GDbG0iVHaqY+jVop0RqVpllQTxUy04tQOO2lQ+ec0I2nNEXTxWbo9SHTpxFU3OM
11oOOc/D0drpxKTy1ou7/mrNH+GsNoNnitmPT0Zmph+Lk4LX85E73OwZkBCtGRoHKa78pg5Cb3Vu
4YmybCtOgtIiCWkeg7rYw7fa8UlE2OKtr7SUuIEhlvRvKTo5xinUD1Kyy+U/K7tpIs6Icaf3ERXv
vvTIlOHZ9bdVcqro62k+SSgpNkZ0SxPcv8sh21EyI1AHMu0on2MCix7xCiPl8L7fi3xfFOfG+LH5
gw/juB4hCGJFiF4lvUgNuEAFPHGmjUaRxe3IjxCuKYWjJcYSvE3X7tKLr6N/IcgnBFSut257jjUh
rpIn67M3mzmTUhDwANbjrceN1WAI4gaofI22XWV8FM065mMFM4HwIBkpySLlxKviucV+q7gdljYb
dUTelwGRb3Jc8FdwJfISOoe+gtqelKueGX9NMS9TXGXTH9bHcfBxTJMgJt4fpmADrC1AVxFPGkaI
3HhTBcSEiCSKsE/LzcgOBNqLrbkguUYnnYPVli5qXqDQizxIhTPKD1f5bLRNVp4Y1Ov5BceM5XxG
scXPZ9V0SOPR+hNNnjrMPuuFR3fppi3ms2FqM2ByuyduQoRjFLkvOlnSrFAYqRiP+IcLbM78zh7m
5oAxsKreDFP6x3gbI5LcgZ1Y04whXaS2E2enNRWjpGZCG2QWW9EJuSNWoU0eQ3tOiS419iZoGzOe
Sl3l4S6S14a0IOlXfozGirxe06b7BQ3lmdTHLwsUlH3sa9wc6o7gQdEcYTIeiEoB7qz9hdXWaye4
6BXQWM0kfRXzK7JX2cM1y6x73onfRebIp7izWxRQqPg2jzH3zlr7k3ZPWA8yvmVRD6s+jaL0KeWr
KPEpm2+VdCV+qnvY7gGHZhcQkTlMOwfe2wknjgnrr+ZzLW5msLtzCyUIid81KL+wPMxkb60Xr0b6
y8MbcnianVpYDg+h3AAVVJjEIhnMu3rvWoDlhy5+sVJg2hL/WaHZYNcUVJVFYVsOv9SmfI30uwx2
zVee0nBpe8ngL1FxtbcBEgvb1uqLy/cRf/khpAxKbLtorF3c/uXFVYX2IB+LZ4uszz6fnbi8CWmC
XifYkVKLKaw5y0A+pKWDFxLKh28fbxB1GuElK9XNpwnfPhEUup1PhgzH6KvHLzj57tI/TO8oCe+S
P2lo79ZwFV9HaT66YJ8zh4mWTrnUVWxmm3TYRYi+muBPmTWasj2NOE5Lwn7Dlgsxe5YkJ0ncURgj
wQHTYKE9yZsQx6kibZg5O+S4EJ2NjvxIDXwgh8Zl0unhiSfXusAsl6/JNM2V70CjrHC2kvwq259G
Q31MSxAlEnsri9s0n+YWCClEpOf/2OSJcU2CplxjcR3XW7W4uOq+SK8uIIFL4JcYyXpctR19RTon
JBDWzjB/EVq9/IKQoXPTx3PNOZACC7Ylsh6Nifwz2C86ySlXTuIi+P2Yw0eovgy5nhnlU2NyQEAO
suSwa52ApAKEIOBVIXt6+Z/4TgPpSfbktMfmQfAQJuo1xzNfRN1v2Fi/xlGR0MwbKz1YJAX67Yct
feTOn6lvORUy6enCVVi5PBnSJ5+MVNeYcFAo2lMWHsycb76mo4nIJFlG83AREsTASEaDnYfMCby9
Zq0t4zurXzq1S+5fRgnBgTgclnqs0cUloMSGdNXxotBpaAPiZgj7GN7sdMe/ImSgEB6xpWKwtaca
ary36USbkShl+egwM8teKdU6ov9Fl7HGQ9ZqNDERpPw7SCDHITqoH2J7HwOcxfWWKQPJPymiYyi1
ACPhtJb5r6jX1PYqMCYO+EDnQNtr9c0y/gImDn59ZsjiesSCgRLap6Db+e7Zq+5Y0RC85y5tjplL
/Fw6O/eTzDtBpKAsMpjgKoiyl9vufXOvNacSISh5R2SaDquqpKys7ZlWBdNE+bVnRJa6bwDNaUy7
GQY5ZA4hP6GQBMCdjSO8pOh420rFRoW5LwXNrAGeTyrRWYX0pVXapLQ+euNzHMs1e2hBKsd5asOH
xDcivDEEzJDMkwL/OiQfHQVMeGpcKl/FcFDt4hKtmnz7nIgcn5chGh2Ga7958OcYN7W8ye7d+RsW
w4wZC0WkWFaedUL+c9wttXqJg4xjY3JpiYT9RuAoNqGHsugYzAf2IgYjwNPAYE3EhxnvVp2Z2gaX
REgvPdHNHYNqyf0Q9LrVPrTxohpP4ecbObHU+gdrlmjY6YfD5Evyv/3hwerjCe8n0DYvBw+lCh1c
2SkVAU4yrPfONahwJu37/mwN4TTpuumdaV3wV8GIVo84OKdlQG7GS08Ie5rklNjXf1sZC0x9K+Kt
3T9oRtJJiVc0GZoNt7S+yuUXwgJ12GLUEMOWHYh9Jn8EXM7D3djW9rngitag9vAgQq5zMUvH+qLK
T79629HOT+cwuruuWwatUA69uTmTyqvvnPlTZKItCn0CbDJRAQDwNRrBmeztmY2zxO0Ym5dcTWtF
3XQklsPokoqFXYP7jGVS1uRFxrZ/kLuDS0aKxSSQQTiAxMLuPio8m1xU4l5GLQDRWsjpLo7J3eU8
I+DTe6tsFvHwwwpBvjfPBAl6k5MOACtttSdJQaWL2etbdg9yfshz3h2EdenHqj9G5456WjNrsenA
+vFQorG4KP+PODl3CIldia1jvA/FWhpWrXpLMLOF5cRgYUE1Y0eqd6FmmlWfcF4EbhLmlS2duaA8
RuUyYKpEZldrZ6qo7cxh2J8ajIX3trrF3KxHP7n6bdFMFKCP/NSU7DFs/ioRNuGcCEI53CXVGpKp
zbehdCAce1JiplVWWQyrzmlpsI4BGFB871rgTDV9YQRrN/2sGmcyON7KQsUSwG/t8lVJcz44UXZl
RA4Irzkwg/QUmhVuh4nN6EF3D+KT8NTPxNpmIwGTTP2HfRaUs6r7rEzyNym9LGfrmju+3sE/4X2A
VS4h1UJY75q5hC0RYRfNNXALKT9I0bzpHxZ0Cxntk8j9vDO6Ts/DLJ8q0brIj6lKs3UUf4EweGoy
QNqMQa9yZyRGeDCTDY4MwBar/+lXAfIRzTxo7Ak5eRqR1FhIpwrPBnS8Quj4mM99m/nCJNVm0XiO
meac0OA0jzvb4QFJXpJBcGI1lZPPRL8kZMYapEd5+k9aHbT8OupfPgibChPX3CmoYEGkD+Legm5G
IRTUC50XvNjXM3ZFjwgkLErQiNZ0iG82eNFlEN1R+c21S42vP5yL3bkuRqQovikIuFW+sZsTk6s7
UbsTw/iu5H2Kn7jeDSnnlfcxFA8V1lHctSoPY6pB2Bqg60jVLbN12ATIOA7TAtQ7zNdWdjRgwoMl
iykoGhgyEwvI9Mbfhiwcj6+JjFY7fTl2SDgRJ/lQUnrTvbtfTriXeHORbWHtZsQd+MVG168CXJGD
D/HZOh3mo/JWBy8nwR+IZFcSOzMj0ZWb/WvIvxVr0xB8E3+X6qof1kFwH7pnUn1I6W9Yf6cGtxDz
hqFk6V49D11whyM0Fe6jbV08M/Rp9jH86xYVlcTufVeQW0x9zN2eFSeSD73ybeNpTevbiJZE8z7o
KQOcb085ZsXW0AfU2a9I/2xhm+TmW862CA5c4GnwWZqu2KVo+hsZPT7Ud5zcMKu/hT0fA0ykC4tw
RHXli+7/VGVHqbvbxjyzCRzIznGysic0K/kx0v8a2ZzaWAl/TPC+uzU32HjFmMEhEfTd9Wdgz1F8
pNamdW4FxhY2PqCuvHjOigIk2Vq6AX0jH0O1EeKQASfBxg6aLM1fwFMM4mmHGiieIWT5EB+qdGPm
YuLdDk/xImL9GNAxMTArpFHRgeiIt9Z3yAMhKY+CSWurv/lmRvnQQNR4NtSeikdioRTiBtuq2V5j
4fh4lLVHLl01vA0R9TE4BtOlhUI4ojFPdobxkaWf8bi3tD2GwjL6SDjCcvsMdUP26pKKQVeXpgVg
dGrrVd+fcgtywVlE+Z0VCCkkBG15Reb2/1YsBiQc9km8Efp/zfGkGwux8SVi+8i8qb/sjOBJ60tg
kJCkjbkAlupYXEKkk3TEezBgdaZicnahci07goc+q5LHTnCiYhbJ8TUfDdoV2ogqrFdq9u7N7xy2
OUJ8m2fzpDn1GStStr25Ek6+8EvDfYzblyhddyng5Mjf9+1SapdOy6CRFA3I4tw71SBQVD8/1ke0
9bStcPQrNfeG4O7Wtrzy1FWnT9JyqcnfrMdw6lNAEjbUDgG7C9lmA8k9Y64CWD4p4V+QykN19Uut
X2NSEoc0czyr/c28K7n7SG6BzASHuyHIrrYFkMq0olpUD6tah0hs3iJVL5ZxxKkRf2dEkMgo4ghQ
hfdP2XTs/7kDdEj5SMYtnOZjUJeGSpFCz7Boyq8E/JZY7v7AoLZVN2wgYMKxBtAFZWDuNM0pTe9s
/JnqxUrTKES2ffNLCQdIirLLLxuklzgE++0QLO5hxkXDXWV6wQKtiYyMQ5D8cD34yc0i+Uf6l7kS
dTumrTBVIXqvshzJ0bp58j7nITYZDls9Ls3PATXDIuNaKc/AU4m8SmURpypFO2dBE1Nbe4uIxrC1
acXHqe79le1BwAEkQoBr8zn9u56OQgML00+L3QvC0zQSzmtge0s+jQ4lCss1ls9xn9SXNL+5BgFX
P3UpAqwOOZC6iWpX6WTvfNv5SQOtljYW+4P8A6JmEq1x2PgB6WLHWt9RKyUVhxDGJFy8+VJ+ySwI
At9wROID4T+shUABvJEGEPfv3N3aVOIsZChRkWSunZqhT0+uB9NpKrsUSmVfBiQSCU2E1x9WER8t
n+diNI898UKQp7m5ztqd5RP0dneoCkgZyKniHJWrgGG/dsh4sF0glA0Cfw6/16CN6Qhnop2Je30Z
ZJcmynBHxrOxehIl5ibf4oEu2OgRawhbc9IS7fjUVKTE+SkS/1KkDTrIaSKLtRwwiVQ7r0CGOGnm
h1N989JPfcxKzLo5IGvgUE35KhtMAcum+fMwWVMsObOxhliGdMB1K6apqXfV+HR859Qr62GhLxwP
u3wGO1TPPevx+yPzz9MZxt1bF6xGac/L7u0yA4OSnLWQc5287ZwN6dMhm5wSoGrn3Vl/4ncwybRw
C29aVecqQ2acu5SIN7H7DYe56DsbQsPaW4hWKakvcpTlfIc/nSwidSArx+GV05aDfu6l+0iYs6U9
hnjjeWcYRVvea5pwUiOJeNtAbLlY6t4G3a5X7nXziJ1n5QCfXjP54LnrPNhbiIfTkgi5NQTbpM7e
Edf3WF0Kfa5rv1b6l2rEM7CzZ1HXX2Fxd+Jv1bnJbBb2mjMbG6bDQptG2afMVEFwjiZcg9WnVFsZ
ptVn0+w1wmuCrRXSli5w17npvUUbUErz32Ok8WgQuTD1rJNmYMRYdz6hmjOg5RnBL5yyWFlGb96g
SaH5+/VGpybQ6qXxw8iVzBoYQ9KAhGHcnPMiWD9IQKi5UDnsCzD3ln2rkkvc/QTDKVPfXaCu6+pS
lxojZeKAWMKjW6+4243poWJSG3PrjYwIcuUmX034h2T97+pkMuZdRfJVYj4NeMN+RZA0j/SBkDOt
vNrZrqV9KJ18QeANIVnIyKJPUZsfHcPG8BTZL3W3rNpjHZ9lgsCynYwEiphlzwysH6GHpsdZ6aYi
fJkloyKiI1lyX4ftoR12YwVvG5NwzCuFbiYTg3XgCDCpwQArgotv/HEokJli6StW2LjeL6cBQN3v
CKTRI+pSqLjYIfXflpp5RD3sGDxG6idpAwZjyKqisuu2UbRpxjXmgmnwF7MNOHi2LiOtn75aKwzr
8MF38xw8T3/G/MH6aQi+pWSrclh0RAz21xYFpZCpZola0MFunfQtuafcWFQjOBLDr53wuqqYdop1
K3FfW5zZh38YlXRDPZqmBdmbiybeqt7alh6qwZ6YJVaNdYTry4DmaHiB4jMhf1oDMS9Cac9jcMyQ
gGkSRIYHPlPhBOhkwvp27NFKd8FAqOgSPHJO4kTaPjus7lW6tZQdUXFlvrfyczMhkxAWgXiY/KZW
F6b+OZZzC958FiYL7lA4qbo79OFx4H6RGxbkUDsyqCbt7qOhYsyKW1V9DNTz1cUqLw6XqKauyA5M
EOkiGB0hVBXSxVDv7AeymkPgl9Ok/2x1DqzxhzG/CO2uoWXA8+22wgm3Ib3dXCN/d+0nGxamuBRS
pD6ECdyBtIRacXau7oC/YBUCCPft2XL/bH0/wkfnHXAfJ5bs9xM/P6rVIteAE6i7Vnq4dZqT0+/I
1hwYvJPfjpoZtc/I47yrDjaNvMqOiTY4mqj1eVqDDz01bS1lm0Q/CAf2WC7/7ahusX0RbHOQYB1C
ARXQX0SLJF2Sjv5v92//tJBZIyIopiAxGaozWcfddjRXjrky05NS7ENQLelk0sHlwOYPw/hShksi
rVNna5DfVSGQKtVC8gvSoGwCNmD+sATWB0rCaWp+KZwClvsp5mXE9UKnWulH0B0J6ZhoyX4sNhGm
khh2h9Z73mln+/XvAxyuWGrn7P8L3b3sXLv2RdILV4zk7kGrUwW8D5Q5XYqWSY+uws8c8uLIWDkr
96k4rwDUpSIWmVeCk7FbWAYeva3nv0XiXEkyQLZJ8UA62odXyUt4bmdT1ZBRZJ871jSfN8nRry55
JdxC5qbByjGoT939qexfsJlZDRBogXuLU0Wvj4xB7JC2dkaNTHoVMbZaj5qOY1khEJEtTC7E8abX
GJRfal4Yc5fYj/zZx6SnWjiG6C9kIvb4tn2ydHz2kTQALC6PZa+TloHhJOU/Wju73/j9u7ML1Gkc
NPSsWMwYqpRkcgoLdbKt7MPYg4fPqEojnip3CfuDK4mfrVEhMN0I1KunbHUabts4mSy3EjwfoAzp
uPy+mU+sAYudpq25UcxNguCQIo816GZ5x34y4gjNhZesM9xu9k4co5UzVxaMZz7q4Rk2a5v2qL+R
FRlLRNobjJU0xgDjwPG4p35J0N9g/eOSyPozg4Yp54ts7XK2Pcwgj1vr0xWNOglQjJ/mDmnIMrmy
W+2iBo8Uf5CF7Y4pY3AitW8IDnmzqFjjra3B7nkdsbQ6w0UJbqRLO+imqu8ecvUllrVwAjWUKmQJ
NIilhD8l/VlqDnL0gFed+ejMxExFW7DSwDyJze5Yxg0M5ga7v1dePUOp8xf1ytYPPm33SrfnYXSk
Zk+I3GiAjWVIGHFLtKRrOnjouCL0hvBEHK7A0YbtgwgT+/jJ0EwLiHSgGrOfYOjcUU180o1nnPEq
WeDA0TGOb4AUZPqqRIC6hBJYO18MLiLG8KRSUSQTJvyPF/J5paNDUy9QrOjykhgzwcJzH71GKO9h
aFbEQEUQTV25svZ6trdmd/pDezLOMwIYmZVglmF9zrKN0II3hGpoFOvZpvVvNsi75Mw6l61KX0CG
4RRBMjiLXh6mTEWYVQ+lgVT+qEEfvBVDu7zfiSofJ6rE2/YfSeex3DiSRdEvQgQSHlvRe0+ZDYJS
SUDCe/f1c9CzqJ7unqguiiQyn7n3XJ54vpxju1WGHZhavow6TD34aaa9fn4RFQjXUe0QZ5/jdpVN
hC2oRO4jTpaT+y+/dhm7og23xvcv78To3pkM8eiAzIZr+x+wD7kuUFsWkTbymUwFqb0I+jO8Bays
vunMUiz+GWB71TEWFjejqddEGbxRR7/RSi7h5tE8851sXWLn1m10YWXyrsMHp3lGxAgvwjffM56Q
YPyJQoL1Jp8DlE/ccN486w9DsI1LuudpJAtJqT1VNuKHld4DRoIdQlQN6Hm89biryc3mx4ZI0yXv
Q3hw4h0SdA/MgbN2EDpZV5wjs6pm47b30chDBE/0rQRAbBJSeWSRwTxe1Y5hxaSXnUgG0iPNISnz
AzAhjlH5dxT3w7xGDjONJ5GodNFqTD5SgHdutZPDdjIgi2IxmZk1Z5dXF6lvOWRyF3EnCBu+ruWj
wp9r7BKKdJX4yoJ2Yeva9GmoBwY6K1b7HFVaeyGLIx8IwA1no88ucgJTsIxQTM4LRPP/l0YLSiI+
vR7CKCD1fKE8cSm35Wq8Q4r0UZmm/a00wJX4B1l/9+6qnRyz7B/97zRZivxkJVvCYbBI4jdFon4f
8/k0ePGSuUKNrx2i+L1jqQmoQBMrQW4mzR69ogmKahLzD+LemB+TFyv8ylB9O+Nl6uZseVTm4Uy0
Bx+ZlU8oyNMvNqNYO96jf6YMXZWT4t3KYme7e9VcEeVOk0kQ3IDg4hpPau6AGUz4/gQswOa/13+k
e7ZYNEf2Z7gKVpAOR/mvUDjaMmvWK38xTL9sXTTgHBEGVznuPfeaqjujIzuQLg7c7lEdNq46V4FC
DJPWTxya+vvA21BTl1blGexhNlwKsnx64xTGBxWJrXFG/BIX9RuTgOn6DfUND29RfJFPw0cdsTDw
CaGa8GIB39ZuMfkqs+qVEDuoUfRzaoJDyxAYMO0tKAz9bFXTwE76SeVUIfRQbtMP2EASSNTV4Lz7
RJlKrJdagoQFKmK0RoDelGgbh7UZLRXtaTAKIARlGrwUexspGY2Qjc8x2JAn91bTBKI8ayV3Wftu
BBDhvVOYrXQ4rr2LBQLbnkDuBmCQeWIbc0M5J2sOKS97V6Jo5nCIMpicwAXTJIn7PMFOKYcVqzGu
UiY4q0auyQ3Wywv25p6O3im/4fBNSnjnNk61Ssua1LxOOube/Zla7G5TwO+ovoymW6TYNb95SrxL
2+za5CD0x2QbZmLrRzur32oG+Oc5uStj/WsUH4317aN2yBDbigoCM6MPs1gOxsK0PgaWqaDvAm01
tW3SvE7uJaOYK/6hdI+st1cVymPWOmAKpjpZOJdOfDC8t9EG+ND4WAJzhBbPzFx26W/RPSiI4huV
bljDPZ10vVL+1eIqvWfyO4anb5KIuyW6zXT8zVramknOugsJb0g3Ie+XShwVYze92ebJrHJxgaks
q7eAqSBCMonInPPIpc0akKjN9kl3zMzOSk6wRiIAmmh21PRERsky5kvaV1fVO0D3mzRdMNaoo/lt
EvHKkgksWRx81fgoplJO13jEDhMdijF0jlnGRNHOSvk9VT5r946D2WTwoN3S4LMC2mrd0Rk00w0s
cZajj94aDikPDzXaNNNowEJNW1/iYpsinQFbbFBVD99ZhQjVnbNf8n878lZsUI7oeSZpOIg4ih6b
/4uY0T7kyGFHDUWL/Tg8LV8ep3pDjb5Z+MP+QLXabRjyL8h4GJhpNftEXxVMmDWKzp8q2Bo5Ulm0
XfGa7Y9rHoBLvtXFdvIrsr2eJtq0+NalBMEhQqDF+lMvN3UzcZPNeNkmvCAyRv7KuQN9VtvE/sua
8CP+IWgnTBHEdrMhP3KTA+bs2Mo+UjFhNVkE2PdaA6p7t32NHRrLOO5jnyFymGUzjY7cgiHcuROA
CxXXMtrQKnioFmno5VnVj1rN45ZC+dw7QCAYXQTmYTJMR9XX9DWPFvz2olvQ/MBG1jKWGCAXmR+X
JzDu03BTl1cCCuhia/3sAsHNqAJ0BA6QrKbNQqj/avU16Wh0WGEjWgo283wv06NpnzAuEhX78NnK
Uc/M2oKWS8Hza9OsQL8u5VPRj7WHNrFjrf5lxKvUZzklMUIReA2iQTGQIjGRE/vBYufC0KtI/7Vw
kLQ9IzldPgLzmkVrS9sWyq3K0FZsTZQukCOdrZMg9NEXzJVxK3JmVOEub38H6t8kPMbk6YqUdtR+
lRGHdLHpiQkirWzqsHTxKpMUjMxnzNVnE6LVsjCFtmXIAXuJ9yyt4qUJdp3EYW/Qg7F26XBGhrvS
AimVl7yJ86zz76XpHCsl/GvK4ovkEu4qPzXmpiLO4zi5jqgVk1T90w33HCTjM1EBUJUCSAPzfC1E
PxYou5qLuMw3xD0fhb0ejOy7G7860iQdPly9J5fLV44WLPkxs96rBDxa0K4c5jlB4e8yGPdhkhxK
KkmpNqxUxQO9+KzBxQ8mprs6KEnBriItxP+WRuRuYLIsoF94474LNC5TbCCFsXZZpjQtX7gy4tAc
lrTWS/T/M03qh0PQN8dWbY62K1Z+7lw7LVFZuDScv4scbaAeKOhmMIS20TXox5UiDHCj7kqNKDeV
/qSxi0SS4WQuZCJ72dbWsqfPmlibHWdNqdb/HCNk1WBfbHfa7dBLxOSfI3xz0Y0NSbaxJX5RIH/I
zAOmTlZ+LTRIsQMsOqsHvtgvwgyajD2sshGdC9mznoP0CrSk55erfGQDzCqq1r45jJW2W4uEzEF9
2HaqcoiDdJ+3kuCwcR0jE2wQPgife5MtwpB0ZK+5PFRIf7Rk2eT6qqHnLAC8SoPeOIvOY+I8Wher
R2uZ53zsDkGYr0wfsC96ZDsW876YYnNyGroRrWGM8FE5WHJrJHwjqLASfG+0YG7yEeM+6f3+6GMK
gra5N2EIqFGxqG2YonAfpzVGFopL5YJhI6OMeOJlxGMkg2Lf8dWgMAGgp5FpWazCzMZ4BpYItD3c
4mXrANJifTEKkusnEVBJFo3gphR4vp12L4yXon6PAFXy6ez5J2wANjYRBBU8rYqlJxNTj4rC4AKM
qJRY2oJ0/PT+TWVJjGzFZK/fn8OAaTmrpRC1YWDSJqEMjBwW5SZrP6iN7C0M5sZGeHTjj5y+anDp
nAna6I9Kjf6BYMjRgk4DWqvG6GwyULVYEw8jOrEa5nMSzcOGDqcH78paPU+MmUY2hQMubODO1ig3
3JeLdqkgHUwgJewQKEx/jkGHlbufHsV+kzeLIBJvJoYrTmBfpTem05Tj0ht3Q/xZjNWSF7ogZnMR
m8jrRgrd9p9RM1NiTBKeHHvvyV2K64NhKpXyHGmSXrFb5/yw8Sv0Uzca3ANzbQsywNhcEltPRfjV
jleK7iR65nh8GzLIpI3IjtkEMjSpdHM/SFYV6Q4O70iM1yMmA+DNY1DmqU6Ix85GiDBsDABufrKo
0HYaDEKURH0wUWw4Fqe3d5y4NkQhKDDwbdTVtsHbhnZ+enGShjbOOB/095YMo26SX/IfzC1KlZA+
dJK0xKQNshgj0WTwkbxj9xioqRp4ewP2a67rNpv7nbLQJHpbr1+mSPBGvAJ2us4D1o8V4zWaSoTZ
ORIFOVCVgAbS0LOnAmAqJsoECFQ7VWp8lUrkWugFIAigeWh5z410rQP1yr1ob5RikZQD3QYNHIPB
RWHdypw9mPzNAB9bzDA0vuET3cusk/nIOjebIiBd+uiKN5DDHXxhOVxlTWdMJyJsxm7ITDOSM1yk
DjnadRuKnQ3BOKBeRn9V/xnJy8FKPNEpKo15MMvKqWJlfy/i97IFOavvYHjdIddXdMIAgSgR0x9F
MilmRC46LjEm2nlFaWijA+uHauGD26tfdbKzAaD1zLsqdnMqt3bGa9UBkeiqve5a9c0Ja5QV4Qwz
Fq6mjCelLlHRfrXiO/BhiSa8zZfOIcWUVrJaaD22kJFwgE7bxeVHbeEKY43Q1d+d9972Rzd4xO4p
15+Zdqjkhyg+gVY45UOJD3z5ddpL0VOlmDQsjPmRJuQa9WAFZoD+o6Yl6PnnrF82lcGVgYSi97Zu
67Ge+md0YIC73wbR2jRBnWYiaviMuWdymy8QfspLyoeSROe+YKOvvVKH2UMsHnkI3hXmCFaLeQhJ
wUsxG2SEEiDbyKCI9+rPRLVgmWlaBwFRarCBHQ/coo80R9Qn+ey+x+5sW18Jauh49BaT+cM1JLqS
bxOiyl+g3ZtGQLZg5hYwjIWYVONylPIlK6b2REIRbZD+dQ3iSQu1g/isMBrkgEPEr4j+HKZS+VeK
DDSkmburyTcuBa4A0iEvSnQSJUyvT4mqejLhaVcZgl3HvCfKbB5pgNmSt82II7R4tcbD6u+8Ex1e
EFbGoOUihUAuOUvNba9e/PyeEKQL/CjcEQErLHKEeALZepN4lG0GxkNqsErYzEZnEZ1aiFpvjfah
Ctp/ZRmwEIz5jIBf2PRxOg61olqZ6NkGfZZIb+awCaipQoMCfrRKiIiSwxHDQKryXuCorNkWmM4H
/wqhH9Yn65VwyvQZVYuz0vnS/yfFjtH6YTLXubEbJ1jqvrVL6XdNO58HjOI8SLZRXLFXghjZf3nt
hAaM32r2wBpDBZpCBMOEIrLQ5pc/kETgZes+K9ZROZ/yQ2hEbDbuyCpOjKqUiDCVo0EMG21Gsibv
DWo0iOU3O6F/6A7k3AxIKLtltsXnOCZL2MxTxa49+J1KtiiGsxXufXlVwOuhaW92Ku5FXD1Gtslc
uH2PuPw3gntVwH42jClMcZ++5En+VWJL8XnJmdvzSyFZF4II+3AiZCVTp5guN0zGdYg6CF2FRvcU
q6D0JQp146GHxVxvz4aXLXVxVYyHQrqkrn0L724l38L/ZFU+Wul/R08V4AS3KNuRQuXonur+lZuf
aXlsbB/+kUnQBu3hr84Jkl1kStTbnxYcDRJJp8cyTX5V+6HZ31W/07xTDnzG3qUIYYTOdPE3LvPl
oD2jaK+Em4L3t/IXunSWlo4mQvy1DL+9d1hnQGFLb8d7KZ090wTWdixj6p3q7oniwXdfObsSu2Vy
K6ZrVr4M+r5Bv4v8M0kQ2f7xM7vDPjNuPCHD+JFxzabDT4eQLym+AP3G0Q2F4QgXUz0aTkVAN2nJ
2sbuHxV1QEL6YaUbB4dFCjP/WnAifqpcPyHO9tI9qw0zqoNXXK3mJy3WRe9g8KVvkZj4CI1PR659
NlNF/tACmyfmkWbvwwAOqruZ9XWqEISKFneZYd8U5zRK5law18S1NW81M5QYbvG1tUg32zpLzT+G
7VWjeB92YUEvdyQhnd9bOJsOtMV4DpiPeNpNdz7LXMxM7tQ4OmFoY5/oquwCTyWnV3kbgp8keYlk
zU6zMa4J+m6adXM8afUGB56u7VTSQkS489QBU+2qaN6lithxH0dnJ9va3jVg8AbVrvN2JavK9pgX
S6MCvrBtzKveILJUH6N179AviPQIBb2kZXQEw5vqlGHY4Y33xHudbqv8EItPOR7V/mZwEDTywVdG
cAzgfy7cX80192JEzMaNOf04Or1olX63rHXt6M7QBAy79P+U9slYXgwHGbI4fcvBIlCS+freYlmH
eZElio/hkNlll91zcSdeCAHsyQqxIOE7HM8KWMhpaXG3nE3NMMjYx3h9w2Xusq4w9+y2h+YjYSPf
4fihs530rtSN0cozT/xNGZ1V924xinVMRpQpJzrShPhslg/bOgYlzKFLUOySABX/ph+RRK6B6znB
OUC+SGSEq59C05l7KlX4ikuOtbiN6reHlt91Fyv+BuwQ84lmDbo8slz6nFqL07O9EYSdp78xfM3i
X8T1lxwCXy4aFAtOYM+F9/SMdVuiQVkWWJbcl1J+D/5rDN8tB2+qsneTM93BfEUFEsA2LjlLM/1f
zl3j4MHqUdNUGVqeLlxItluZ/zJ78qEp9UjDQduZxcchIKeeDjRi/RCIVxQ8s/bdsh75wAJmUaYL
zEDesKvbvRZ/GWzn05MfXE3+G6RsM1DQmoPR3lXulfCHw7Ey55qPJ2EmWUuB0atPuXFgwFIxKcZA
iMwUQcIrQUHpeFeXBVrlXUNB/QR3Q7tp3j+VDyB78I0okqvR8IH+5czKEDHy0euIdMHcNlsDYbnP
t/bs9DvfexnVNhfMx7Kvwf+p1ZXZMf7OD11/DImLaTdheIJnTAPvdGsy6jBXc8BHv9PT1Jyr5uBr
e638oMdWIXqG4bsCf5MyytB/2uYZqqsC1SRrDXcXZ2yIN1J78l2N85+q3CDL6x0yR5O3DAkSwRI4
SUg1ZnjylJhtBFg7cSlwTiacxS1sSHC2kNpnFpznBHoYo9A5ZWHu+LPQcZhV/U4P2DQ8yGtmhYfQ
3KVixdHWGM+cDAD0i2byV7LGl2RM0gHOUKKA1uGV5WJLGLKvbFSLaReKVE4Tp9tW7Sc+iHpkxrX1
xJ7hoYurOvQ/NGbcVMBvVYdVmF9jb8ybMJnRUZOpunEaAkf1X2MKVKCm6dD2RfBrVWdS2XOi2vbF
Sa8mg4V8G4T3qU3jxbblN12qD8/dYQw7FUYtilG7JC/DQ321T+NfHUdSy/hXYiw05b0bPmjvMsqf
8BwmF4LaUm9ZFJPpIfHZau+d6GbEv41gva9+9sZPbv4U2V+BoD+diY5UwW3Q/bOifobBdeoPG+Xf
lHmY0Ie15c3Q3uGCVVQhCsP84IphlTH6l64i3MRLSpZUvPGcbVJvvAqU2UoQ6GMDr1r1I9nw1zq6
OQ7D7o/APcbPktwFqIoqjDskdlTy6V/s3hqUvvkPtyg/fOdfMzg4gGomxiwk43POVESyTNzzci1r
CdSAEEqLJ47C7o2HJijeeQZi/aRgzMqeA3O9eK2Z6yElHPUu/b0NE5oapdyW/E1Blu7iYWCNrQ5c
x9QfJbhxRLhko0Mm49MpcCSwoWEf9cYGD/qGRkqQXPE3oX0PGRBxTgw2ypWNSb4k6rQ6B/ahbPQB
FwUHY+znrFEqLgQemQEpvLQ/1kY+LIwhRA/ifrXJ+O5a2jNXS4ZMLCu18eV47cQ6vDhcAhoK5yZJ
jwO/4mP9jJi6Sds4tDq20c4BGxRuK13nkc0Qc/x4pUkFMWzMCEac2yebxCl2Vk9tkGd7DxV94rAl
doDpKYi+kQL0oCqzuDxbtnfe502yb0x7cmMtAjU10e9Y59A2UM6Rb8UvQb8XQgqopaat42itJ9Wu
7/R9p0R46N5Gx1uOQ75UGFK6dgjCEBVlACEk+Og9WhQbMyDaAhytK9OsV0lLCEWZE19tinneXiGQ
rUc7OArPv1ROc6l7CBzuQMu9r5ObD1S6fdXueGwpjuoAkECkLhpK0ybvt4X8UlEMJAN1LXynRlul
Mj4kRLIXKdoUE+EwoW5We/I46wXNutreMAjk9mnw+3XCaK8OgIggtRpY6ugwgML6pWaXSb4rccFE
pMalkfZWsERUtHtUDnDAhvcoTHHujPsGDYfoMU3We3d8yNifjynRSBmJPOR5RcYwU/MaVfKwqaLv
FlcYI5uITAmsfms+ymUWY1TxJmtc9uMDQ6YdzbGvRH8mwxAyQaFaacjr/FXEH5RkhNTS6A5A1DES
zw0NYRfgeqUdli75ZRaRXyatoUkxliN0tDVcy8gqKvJm2gIov70gm5nziA+aWaxG3ej1oCe8YmSH
SwBR3bU3VcH+18ScO5XVXTG5tclVKcdVJkkqa/y9LoatUzU3/Ilj1u+RZ+7VeOCBEqc0rS80wCuD
lDqcNbhGIUX05NTDT8jCq0q2X+Eo7/HQ3ZT6t3fkurPNB3hd0xmumh/v2txfG+Ro1Rh761jfF0Z5
V4rwV4mJu7ImeW/V7d2H3eevoiOm1+q+wyq95YLvDnUpNv/Oac6d0h87IY6pNR6DCIkxp2QdELPH
Jsy1JpuwPvxU8J0ako0mDb66QPiQkoIUF/GrKnMOEdYWPZEMFDTOzYUM1tOiI5lr3auAJlaYLMlh
Ldup/KgLVkcHQGcvJgQLoSRfJL1i7p93MroPgfoX6zrgr6g9Vu5fL7pb6xiXzDAh0bZzyxjXHcnf
qdnNXbU/4TBDFaFCG9MNhHiUFy0vOmlNdgqooDMkoKaM5h7f6c5SwM/anygecPIkL93bA5dhu2VO
EhgDMmblEt0k4JUo75osboTawITW94lf3BoX81liaB/ZELU77QR1n9u0yD78biyxUf/0yvCv7whG
QaC4KcDO7bkyXabyLuPDuGneymIqNxDpxBnhbEXkyL3njQ9bJmQ3DPJCAOJM7xXjLSPVN6hxxHWc
oGlBwK7OvlVgyyGSZgWH5maU65DqZTbmrGoMs9zm4YdOSJWLsB7wAHktcu1owdoYva3ulJtygNwL
bQXJZ52HO42WtolRfaE/SRzW7U6yHQOTdKMOWp+xtqBTuOqhJW3K03HfwSDJWY+gruIdWjmV3GRd
OB9znPZ1eVEHjONhAPjEn+Es2dh6t7d8WPmqMvcC61MC5Yq9ZCY7njOyb9WuWpVWQ2QmDuGqpQsL
95KGbZDZFqzOVRDgzpd/MdpYkg2BDPVeGM16aLA+NepWhO99y5dblOI6Nv2nGlTkfNBqh8FJFeKn
QKSb7hzPQ1kIRLjoF0XcbCYpAGP5hjeNuSPZawDk++hl+SzXDfYdYXn283LbyvFnJCGBZ/zsGtam
b7grJwSbxQ1t5PO0bbEr4Y1HDSOS8VApfN7muDcCdWf62q6xoXtI6PoUCDbbfSP86qBdxTCWEmQq
wUCNbUH66fZNHh6LUG47kJO9QHILGgHroJcPh55hY2DWa31olooPrcnMViGEgKR2j3Q1+LM2vlIc
p39sAaW2eUiKcMeKQx7NxjvV7OTLflzEjsKQr99UYYVGqN6OrAAdpp4FKHwi45dAlYgiFdasBrUf
++KslYB1TkG2jYOlpx+JT+avgbGB/9A2Zy2jjWbOUh/JAi3BHkn5k/fo88CdD+6/Sn8vpzYyeWXK
yvY+cvVhmxe8NSK491IwBAZo4e1L5t9l8S0ZR/lRy5CdwZb1WZfWPGZ4MJwDzrEA1mQhlJkNqcMN
BJxVFpiQsrABqwIHhXvGP9u4246D3ZdfjX6e4PWmxwxF3Rq4vNr0OU02fffq0i/ooDX66tzW0wsy
mIwWJK9WJfgz++Vz2NbMztmw02AHDTmHsEx0ealxj1EV1QP69gPpWXjyqYP2AcETPuBsowBBHC0r
5Ys/hOyF4Omk95yLJ8dvaxOzW89cLkmjchGT75PhYheLRl2PtLNUvjUJ20b5jMSaj6OKt4p3Ev6r
NP40HXn53TZehXGzdHpX6L0qyl39psl/fN8TH+L1VwLW0rffYbrhOxorNGP7pZxIcocMKGERyDmI
/qZnWsZs3loiG8cEo7IijqJjj8rLDKCPMyhIMTAoNmksTU7uHw+4q7xZDVxC/Cg1FI7ahraONbsj
VXeMP0KLCdIfPwgjIFdhHLvVHi3oSI1rzDko8T1jduy0GEIkvrgOZHM1+aM/KsJGNQokLutimrUx
FTbHbx0QZs5EjcgegxgfxfmyI8Ro7IsSH4mTV86+w6DnWI7mQWYtYoJ4StZzlhKTUe0uvHOvs5CL
3LUcGsx4aMJ5c9GVkrjAU8Q+p6/TlenFy7CenLPl0mJ+7bT0C8MG6QeJaCyIyeaIcPDq3geoZVIf
QMKmQIr9Ldjkngm7F+pokeqZbxGgge3dvXbOb5BwKapswyDvGIySTb9n6fTg7Q+XEnFbQ3xWthbx
RdEeXpiwo3gl4a+qfYiGhuLs9Ruydd1lyFHhWMfQ+cpN4ED+jzGcneSE74QVIoX8mEMllt8T2k3D
0tYc+uacsoMZWF/912/TyTnJpy/fOvFMgf2NdEstHIS4eKY+ru8PyqjE+eer75YGT+QRcVSLW9Oy
hanx9FsJLRJS8+5p2XubjyHwqp2l/Itr4oSfQXQZaZsJyhj1B0+H4+wC5SLHuw+bmgFKrL0ilg7+
+OFn2F/hVLPV56SZhZY540JlZs7mWfkgDAox+i1IcDcpUEI+epayDsI+Hkf31WTqcowEHq57iU6m
jH970llawaEr/8zEZPHH6ntQMHLOFIOgKmakeXxHB1+jeDGtrzDmpY0+EE3yrBjKNr+RDeEeaQfr
TOwuiOnnso7n7PCWmeVehzpeTV+lJigWE4OsFgufWmMavVVOvjZ9NIw9hC/RkgcLCTVCfYowVluM
WrBgqoRZJsDGg/1PSxdurm1chdRB9Ly9xZUqmvlgetuAaZPXGbs+yhcW+9RcAWhGDqrlMpI0umXI
FdxBxDXCniQQ/l012fC3olAPnd9derZxscnDgvk5IcGzD6INPTPpRWQ5tQ4r65sfcl6OxlEa+Vog
31A8VPOUGLYIlo6aLHnVZI6ny6ykVu6KVRpai9GJEb6Iz1zCOil6gsMh3zmroTOPfolXKwvYgEwC
CFYy/sOHauFECPUY+3aoPygP5rkfLuriZgYRqYyk2gVobuQyGNnyYVf2TBR2CHxjGmhVVaANRkuN
HyHsecJ1b1ekJ+mkeyzQIEcKZWmN7pPf2kH3JFQUz6k1G1VUARpcEA0iVhHBvibmClKIaUCFA4SQ
AGQaNfTAPQcw8siYhVHWsWrDgpPHC7hFswoumDmNnutinlHiUJsF9b4nASZMu2Mtx0WCyiMNId/5
bP9bMe/qYdF13lZhAoQ2VwCXKvnz+s5eSxCeZtysnMEG6smKXVdPDbO00UsW7qwkv8TwjIXiDIvB
JV+dLtsCUkmDszDzbj102F5QZNSuXLagI1WkrtLWEC+NuHAOloVynd13BurNr51VwSSIkcXgPEIR
bpPCWdOXNGo2txui3xT7o6rcucpgkjqdXwRV8DUJ1/1YbQOH/M/ZqOwtGjqLsipi+TgwA3EB/6jU
kj7B6b8dkyADxUk3WZT/lOhdzZk6Rf28wxcb2eyHMCq6Ejtc+13ApMlPkGkddnC6NcumFXXUICxm
v0tEWxB92AUBxV+S5f6AU9RuTkbzbrElyrxNZV0j88dQvlp6/kilmhGXMrqFeHcx5+9MES31S+Af
/CxiSzi2vKbqmJvKXYblhvlMtohIok4reZhawzwf5y5+nZ6QlOyqA5Rpl3F4akEqxPJT6++l+Lbj
g97+mum6l++qsgz1u0OCZ7qK1HNZ/iTOZhq7D1m3UenkdGUfdnMQ5p54ehCDi4vZRIuEZBVR/ETs
zGSN4M55NWI/mY58cOkoQFXnO+1QhF9dNhomKkPPmCQn/qxusoVrE7r+GejmrGOUF7Gb68wfdfJm
YmBaGkmzlQq+OUlB+XTVR6WIGf8D8B5WhLkyXDRL2BLMS5HiQUx2liB7AXUcbaAFfZKSxBI4BNWK
8CKSwksijNmCTX9MkmCesAfWky4NxjTxXkuJ/lxvyVm/6e55CGHsU1zWwL5xILKBQIqlWsm/ht24
0KtNzRGqRCarebmM2Ua2eI2UYyXQ+HX11i9JYQlhG/g+A1y4+7AiM8gYpVbPS/x7Rs86zHqk3IeV
27B/r1YiHVe9qy+6XkWb2i/zvLop+pfHMW0zeAVTLt1uprsh6q9q5Rb6srW8ue7JpaiNeRs5yzYv
0GR/6QNtCVwc1z1W8uFpwdvonuPMRqpvQ/nslyXeA9XxOFR1fA/xT91geIt4+azy+oo6ELS60RHm
Qyx1fMoi48xoWB1i3vCp1MDuQcZe5xKcgoq4QEbKJhfcJKx6sklorFN0LkkwrBKPob3/mSJ3CpFV
+Ma7hlYYlVVB+tlYZOuhdsGjmIs+gs+E2kKO5DsOPYHtiO8xu+YF2WYkapDTm2iItlIM62yuMtbw
LsdjqzKZrlGh/PVUoB2pR9N5EsKt7tn94n+b1uxlO3ALP2s2RKnDmsUcF9Xgzfq8IvYPIyUvrsZs
0ZAxGbN1lihatJ0W8yhTXiuzQONfcNXRiq4i+cxD1G8YOSjvamXXtuCE/uVsyDIN403yp9WU3uJz
bBrCk/w5SrNpoJov29J+M+jAx57oOkWuc3tccGeRC7Sv4XZbJI3mfrMvO2fnVFgstGYlCc4YEtCh
Ri5YbrCHifdtFJAE1bRcAuMJ5NwnUpCEqbM5aNtMpAfNrk6SF05HXIb0erZZnWPDeA1JcciBgo3i
ZAjYMDaPxptW4IuYLnozVpZjwzVTMSop+2PcNau8IVcpFkffDW5FK56T80iXiBy1UO6cmIdCzbGF
EFGvHacnQITauh3Uf+R3H7zMB2fmrEt14EGrYXxZYNbk0RJQ77Ji243WeTQOnht8j1F28xhMJUr1
zryOyXMGib8GKeE1/0A2BnV1izMDBQXAOf5URQw/02CwqZtj5MJXCideQHn0ia+OH24DZMtFtxw/
Ejdc2NiiorB/NlkF5oRqpfuIgbZUirGJB3bkKKKQVWEujIZl5lcnLcgRqcfVjgdo3woLnYnBmYYk
2RSfAiHGZDNQyk/VZndldpBux53Iow2DVBRYiNbd8iwtek2TG2woy0NJIypDsuys+KM1SsQZvv6v
coql6fvvhm8+PdFdPXZxrnonAOAa8yYNCqgtl3nam1xpFueKQ/NIwOtPh6ahNpiSxdbOHPCBhdFK
LXnVWXk0xfQ9oOxMxT1zEcOI4eEqxLn0Gm1TLuN3ewxXjkFlbBl/nZ9t1LhYik4uy8679pn95I+9
RYZ/1FFE+QViwQ7tphLDqkso9i2rO7kuNr2GUp6N16WUFacOql8fw2GZQ15Eyh3oP0FFclhJbpCt
7PPYWTr5BYb/3CEPIuJhC9lzVkW1t6Fi0alPW7P86qMeH9ii/Y+6M9uNHEmz9Ksk8nqYTaOZ0chB
VwMjXyW5dilC0g0hKRTc951PPx+ztqicnKjpyykUChUIhdydzuVfzvmO7Gu8xPdymW6XBKsYdj6r
QUW+4k0jwuQREDGMTzJgJ6woB55wwomvymF5RgpHfT5fceajTXy2sTtnjDdZW+5mUuR7TTO3mIcU
AYXtJOBc0yt81HsPoKJbPORhfsBZboXzc4dIIYnUHo0ri15y5YPmcWGM34dEXzrOaU79K90xieuZ
EpeXwUJg+AjDFLqiC1bUnRD+SG6LtXxfaOYE5qxgtL83drYToz4mg7ycU/mUhfZe9/q8qth6ktEK
6B/lwT6Pw0fRddfoIL6HpdrKqDvv4MabcT9wug1EqMNoz7rovEYpEqHNSkgXS51sv+juPeq8/Wju
kfhthzq7bqht4vI0+wULIhYeTGVhlp8brFyzDhmH5rflQDZBHTzNU2FtKUhuRvckfEFkfAz4R9C0
Mb2y3Z6SmSxpdNFyyq+9pL2byiMxsnAkp8C6zgsgoRJByrvnTUfJ9bvkaiOBb8RsjT2icVMe9sWC
xGURp3rEFtfbCHn1JT7sr7o336fvhmBTx2Mepa7YjAroF0z4Nsq7aUb3fl7tm53+XKdrThpcOuwX
6qi+rRdzsgP7urRnrJjzoZsAcbkkY5fD7SoeqOmqRmuBCV3cegV0vQIklfKsvXTbo6ja23AEyoA5
W/hZt6cZOWsBBogwAFJooDLKfQeaQMzDJTjh3izbQXlfywYraMD+pkzbDTMJlG/LzrsuCmTXHvVq
iDkB30qq0EV11YOPUi3OURugLZTPemj2E5kHPK1Y9yXuJvX6i4EdNAx7Madga3xCz3FxpD4b8T64
72u6iKQft3U+nyZWQiS+v9UdOXHtpVfkR+23JzkN55mEzszMctDJqYmQZvaEuXtX9YRH7yQi9EkF
+6tRE5BTnXcWVF8eOlaM6sdljt85G/LUc3x9JQ9BMg8q1gVd310HXzIEi8n80Vf5vpr9DSg5OXXH
fCn3KdqpOVZEXXmwBSSYCWczNO7etod9BX691HzxObuuoD3YCvFLOW1zCPz5dKCZPG9J3e2Y8bvE
fLd05PgwTzXBVDZdWY1hoUxfDOjEFgMQGFPvtfaguD9bSUknhTZCoEgOoy1f8T7OXKZ/+TZYjZMo
/uq2A7fwMpHNEGyJnvfx63VQamcw42vVXTHYJDlqpBHVTBX0SlzAVRczJ5GrZA0Rdv3WNaiykG/F
NLWSdNYixrFRwXZcGIOxmY8x2Aqao5z86iXCQT0k+69GwtWxeWB3PsybGusg8lVEktQMRKZ8DM2p
YNHtRa9z8t4uz8M6IsrBGLoYfeD58THfCqvflhS5PLpw6ZXsG8u9J7F1upc2a6i48ZjPMHC3Ners
RyeOjpa4c1yS+pq4g6ZNgRhJQcpO75D7nK9hg0Q0lP2CD8GnAxMK1ldlVcN50eLo82NkQLoHYu3C
2p/KZ9N40VZJ6vXoa7647zLpXjKQMFthx1uzYPjtnJrXT8JX6SSUXoW4iRsyfoyXoij14J+MFu8W
8JGTIuZolXPn1kDOco9hTQloruYjlKmmDDQIsgs7hUSTV9ei7m5bSJBhHSPa7Quz77qTFfAIc9Tk
bUyOytMiUHVY1q1KxkkWKXgpS+xV+4L4EZkJ5xiDO/HriruaQPTtpegwE1Uk7IspOyctoqPLw4c0
VIpJCL9BmBK3iLRqckfDaDvdtiZoTyXmQscokjuxMltGvdejAdU6EeQYZI/CkFlhpf0H0L7tkLn7
VDg7z8GszIBp49EgFDGyAfebO6xwkDg+cSWtFGQXoG0VHJ0IHhf1L9ZmMuk9HzFs/NqZ4iatrMdU
aUA7IT1/eYrG7pTo+piNFVW0i5CgXeaTh38ryoZzDqzYJzk1j5puvc48JEUAocMJBlB0yYMfRXdG
5Ls0x6u/uJJWvbNZlyAOwPMPaBIh4GghZxAeYXHTih4leCB24YeEsTkP8TQ7AsdG3XlXeQoOqwNl
bxO4MTqMrR0doQpc/6coElamBkBBOPEMsRH16sS7aHrWqlH14Ez6u3TvSOQAzmhpon/C28WGO564
XwdibB0Xuj/vPHnonBwe0/Q25UQmsEkuD4WCjCYjTpKwfpRJhQ1FTweVcXHJdry0zCAPfnEZd0l+
mffBwTOMkXNDjxVm9nic8vBUV6BX4jhANr71eG5uphDOZ2IDxS8yAsGWLNuLOQL0EUvA78Gw6xp8
ih6T6o2cVX9ouIrqNfFIN+9hb9JdGC2rBj0/pnql10B/nJxl2c4LHk13VTmRyyX6eNx3hTXtvGr6
Ntb5R+cQyeGKlhadKb7DmN5OnhpSv8+zxSOQK5OfAVjK2mVZ3QfsbGWbX9g1IjHD/LD26iuR1izV
e2i4cQqgKzUdtDCcFB4LgY38Qgn9LexKHCzpgrxBvBUjEu2x2iYFs7cm1B9tVY27BiSkrTlMPXyt
EVKJWMhczImnaPPMgXuToh312b+7yQvu5MfF9A5G9Zz+iSA0e2HNPYvgRSMEKJfwo8lRtKaSpLoE
8baf58/VkLhHGQenomSR5gLPqmfAi41xjwErlu1Q0NBJpR5sCHPs+g6CbNHKANZnjLYcq87+RLmx
ZI/1gnBoDsEvTvEiqYeXa29kptMOI+5aQS1EpFAev+kMRusYPA4OzNyI9aYoEVkOItxNEaEeFte9
6tz3xBkuk4YkgmLRRClinHDq72MQfJ8F84CJuiCuEM/VKW0pyoEijGElm+uWVmtrbOT4vv0aMO2Z
JiQ9ieNs1byqqR2My7H0L2oJ7lxY5sWHmzdApGnVQ+rRTEgdfHKvyXlgMaho7zVeEzHM34SsLdAm
xAtCzXIMqAgeYFlgL2xEMmoS/2lsuTKK6TVxsRknC7mwQpmrsnpMGU+5ySCQfPN1KMP4zzqUVMVn
nnE3sgwB8dtEC1sNIWvCKoJTiE1NQpTzVhbbUuasfLLxefDrnQZmFeQWDRva6T50qGzKDu/tUKGp
aGuqhXs/LS+NAnTdEsOdpDEomwH1bFAatEjjfioUC805ATyxyNPkQbdwquhGq5dYggMIApCjwarr
9oiNgJCQgKIWiqNRQ8AwZrrvZHWSyrG39UKYKdut1kCxcVgBezT9WVZ/ZU17k3slUODAOndAavu9
uiw54tw5mTm1WfAwcPLA/ITKakkcHLqtt4vZTgEVvGuxPyviK8dSC5Eqd/XvR6JWyc5p5EXaMzdq
G8LS+g6Rh7Zua2R1GWUX81M8C32OvWuitzGe7tGD3tfMGDLEM1jYeoJeNN7Dscb7vlZCaae/+C3i
Tn84F2GF7xT5exMy9RJNd58JzD6tQ7GSNwtMJnA9iK6EKl9UFLJFm0JMdWlMG9VA/SJ0aF66cxm3
cltY3NlrXHV6DkjEZvRiFUhvRu81aREpTnbBql6rGg3I1bAQCOJ4PmN5C+IcEuRwwIVoQ+tejyMh
9FsXFVjrNvcteh84S2yWlF8+F0HDFkwyoItuG2N/shx48JqGgEV/T7Qv4n1/zNGD4qJzXe7uRqAc
DEx4jNnklC05ZGlOtEPc9Bdcl5gVIwxp7UrUmRwoGHAB56RA3Tz43hYFwFNmdyfRabBFRIJwr75Q
iH9p1p4LLlO2Y+kmisn6qFq72dk2McNd/E0PpBbMTk3PB46X7Vu9aZgX15Y+csWxKZs41YMJDPnA
3j9LQtYOGJqc0tqVqeHvlUDDh+6tnokz8psPZLVMVls4jimk3KhMvwwOU1rLxWOo6Z9MGCDpZTY0
cPkwo7lXWZFtB8yvFODlZhwxFvlJH7KNEA9gREsT2xvd+BkBxcwVC7JpUSyipE4Y1NdORbyl8AFI
LMMOj+Ec5Pa267/pIqAIVMOz5i5Vt3BsevY8ulEPBSL/QRaAyufB3c1dCQvBuwsnswaML9AGBrbV
GZKNqLWfE0llpMSYIoRGmdejqKXuXnZO0T1jnEtVAvXBDe9k1SpuZMiX0shcuj3b34DVWL+kzYaT
FFP2cJ3YjLQdrfFtOxrMVnZBDANmQxZag9VeTY7+FizsHwb9ac2tzb51YvqfMSZTrj5W2Xk+QpDv
2o/KQqCy+Ctjn06lt58Rvy7sAbWfHSzX+0rBADUu5kxUOWG5Vvwk0tlnuIecaa7867i5y+x6zQAB
DBX1+IbGYXqsYA+olE03LnJih5xk2dwvXZrh+QywESpktDqOnrQnw6MrmVnGg+8ekjZjqTXggfBr
dR7wSD1ZUOOyPHmRhb6dG5u46/pb1PLItFKH39G9x2WlOdMWqCPxU1WI+dQUt2EZ8G3YzGn6Cbaa
8SBK0bIOYYm5ygmJyMQmYccsRJYiZh4ICnMqQ2J94QqIueZ2QGymtzBgS9vL0VFPbZAD4lF4e+PC
LtZakfOGDXzStxX+xQlP+ly+mmQNYczZMzh4KCDuMk63w3vpVF/Zu8wu5ZyVwOEZGs1AMbjLPBng
GhCPTsC8s06n62jwiJUJpNoNY3qVNh1jKy++cdIJLxZ1Vxizd8iaFnhG3xMEw3y6sl/Joog3petU
XJcTrqqx+YZ5EXXsgtXIDuQuNVF3EWTuXdV1b+WQMmlDvXdokTUMvUtXNrm3xiAhHssSWxRtiJ95
4hD0VHA207aKm7oqyfDtknCdbViEr3be+hgFfDf58RfdR9+M7Oa93ZyWFItQT6F85rJgpsMBNNVp
rkiGAXlPM9l0V9ZS3UyWwd0qU2/rJASyBdBFWjrEJMiZEY2YmmTLhCH10eDOF67sSOwRPvMWz75J
bQp4GcJbLWigmwx1JObAIC5Y7YX9kTScbSotSC6Cvrd3iFUek02FTHsjJvk+yZ41KUYDf6HNtBK5
q9rhAlz7mxP5GK0bVlBp4TMf5oGCdUhJ2s9ulcI1ZA+osLKBB7qPgULfHUfemdd6WAKrJd861q4w
8/MQvVt1/lJY9UuXMCwIfJwsZdw+e1GIua3j6w9b9ST0Y1JA94b2Slyg4X40djuROt8XSlcuY54I
idVsItJOuwmGYdpJHylNfsji8pi3LaRDXAZYP0sLD5zti/1MljSWx7M2gr4RXFVjA7cVNuf692NJ
mYjMkNCO07gG43WKSXmKMG8LWjrwofm2lXWerEqLaNUmRwFuHb3W1wtT5Wo1uPdt+0rk+odBw2Qv
3qUYsu3Y6wa9GsUI45VtPxBh6ZVUyPMoHqaQBTkp7swOPpT2BHAt3l3uv7v5RCzhTChlFCMBYiAJ
F4No23gteZkjsmQid8CIm9aTrygp36ulfnDtfp8wX9pk450lh1Ud2YIGLL8WEwiDiL1WGy7IBrK1
D5wwSEtBXncHMyXuDj3gBtQl7QhuMk9wkrjj3g9hecyxRWx4zwLWgFrqnRNJbiOIyjqh9YsGWmgn
Yl3cJh20NYHURJ07SWVwohT5rrA4vCbB15x66igsniLj6Eykz4ZHr/cQXNsSn5Tn7ZcKZxyir+cp
L96jknnT0rAkQTL51StbLGfqYE0JYZ+ez8qDmWNcBMfff66Lwx0xz/dlbj/K0Hlkg/GBQf2y11TW
jqQtzIvfu6RjFBUcZnaRw5rv7sCotJPvYe/etPVDwqAAQA0n2bwMz7W1fBYSVYyNRTFIn6aR3kc1
3VMpcXQXlGXtwi4ovXNqRTpg9lqS7OjV5dZfYAIUTAj6XKMp8fWhgyib89vP3PWVpQUdyuZpMrMN
IRxjYVi0klbSdFsJi/7WGQ+eRcyAlFjwEh/NgW1zt+JfMa96byP1kaNmjePoOcp9yLUPesTHqdzM
3foa2V0Z456skBny4GL5y7KTW0HTe+G2jtpXF3tZEeEfriWyzMgdPsbKemr9JDqUX/sgmcheO+EF
eHOjhRazBdJSszaISkZQYTTCVPTTT1I8nFU148T0PszQv9CzHlMEkEicUkX5t+l7rJ0ANC7VMIQ7
AK9ggYwiIN4uSe49YSf8HLroLlb2RZf2mLspYEoNrcDpW4UTGdFQOvnhLnd5tES7ziX10mBGqAL/
WPs0LtXo5TuteXCb9ZTq9CO+3RsnGNttPvCd+V73JAcEZIv5sC3tsN2COM69Ss+vXYiXVGPX24Qd
L8nTJwMFlV/LlOZy7kV+WY/dc+4/5aG6SItik6FTm92Ep92UMQbEFF6yA82Kct4tNZ14NlXf+8Y8
i/DYBPKWd3SZhhgUJxdhG4Ri5tfxvpwnSo+eEc2Yik9JGmnQsd9b/PIi9ud1CgkOzRrMURrEUekI
NX2hGOxlOG1NQJEsB4rtKAzYR03bGq6pMu5zMypoqlKVW55IE+t9hz0mjy72etxz22HeSN4S8+Ew
3BFF/6hthpjsOp9CaD5EoczsOVYln86eO4/hSDOVI/vpxt/kQ8wZ383WtqZnXyoRIF8YvzkW97om
pBmalvnoViAfG8PZ1ld0/splxdlHlzqj9phirz4L7azi068VmNhXkfXF9qkDi6iilRHy2OlxpXSg
6giIp2E1k2yYLONcFuX3pUHMkeeCZl63j26KnAjBwLGc5JXPTR3HJEemDjhyrsyw+uW7hfgWEKIj
hM7KY3CegfHJmYjWdewdKhiYU4VzKtP7CZqDjOzbQiEUrwILXtJEWGXfwUmpYMlWNruXTs+7qSEt
llpQxMXORFWAsPA1a58WTdmfphLHnAP0QGJZxQ3KtabZoRY5UP0WikbRlAgWuKYrVV6IiZDnLkR7
ZLXmnNZ6G+acjpliFjIm8IqikInR2LEtYhSHJ2JFvoUeAsZiHr94jjEXFc2+SZhPMyJPFpSuLlb6
ti+Sq3aw7jvuY4d0qt9kzbpNGH6vdvvycmKd3yaS78suqVjF/BCasjz3J3NZ9+UqsL4pSttcxCww
N7oUl3PEvaqKwuZIfXi0GjKhw4Ihrx1YtAqkQGUhdFo9K7NfWm5fMptefBttq2vq6MwvPY8BPjY0
hL87nXB5xA6047KH3TFyZrLysm/gHSTbqcBw1vhEWJTjt6Wi1OuC+ra3MDWlrDVLj6zHkriZIkWP
F/dde6F6fefNQ/lQIEZjid+zwrqm14Gsb4NDDiJcHt2BO/68swtCxZbqhdkWZZb0mNlQos8LNk87
w8/IA5/owuYMxQ3faPXAGMqjn/VedCCu9cy/irSgUW7MpkSksME+c2QkiaN1P0SEZkx23SMrYVi0
VBM6Lk2qZUqDPkXR0dEugD5hv7SRtFAW9BdL0HwWq3YhOTcJnWaRgfo18QrqHKmS5FlQOlQzcwCV
oBp2AVelTM9Tlz97DixxmBzNDj0/9y+yROtUfRUoNXuLy8yO9cy+tv/OPGdBwwX2kVttgSjaz08d
2breKPZ5VR67XH5byoVYwJw7vG/twtTc2zkpLmpaUY2R/TF2gJLKUV6NArmvKD6DsBo30wQfWWI6
dAA9ahGz+JkRw0Z0xLUoM7Juq0OlPaSxacvSs4gvMzAgYJRx1FTGPGpd1odUTVs4JeGxpUJGMOJ/
T7nSdkv4IpOmOIZDur5l2mRarbsqlKxGR5Ucyk6SD07AA9Iuy9m2UU5OrbTyo3QRu9XdlG0qAGwe
Y2OSfSmVZ+8DY1UxCKg5XvbBWQUibBm49xfLZg4V8HmNCS6k2xPjiOK+zbnoW24uTYuCnyubKKAB
v8dEw2zpCaUtzQoMazRuQQ66I2WacuY11DCymAkEiNIW23e1D9Lu1e7pjeIh+rJEQ3OMieXSzE5a
w5A2DqqrHB9dVCOTDRdkBfM8j5uxJjEntR6ziemN19byyLOHfaAodiHR4U2eLFexErjmw+UC3ssO
NwW5qIX/kXhfphoCtWuj3ajC9DaMh8d89qBYlQ7rF9S8heG+tBSrPDPL3yrRXA0xGxmRc9rUTgIO
pbiLMjTtjr9a6SP51LnJYZLzl75wP3JBvxSkKDLVxM4eFlNPWM2YcGKyA8kXsHWaZW6EZAD103c7
gJSeSxJYDJIO359Wq10fbxMWdYfQf+GW2W0ErRdWGoZTfZFufK950RPPb6m51bfCfY46W1zWBj2e
06KYj503nlX7SQHw1AqGQBpVaKmQzGVW9FKHVF7psJdeW25Lfztq5JMubWzZUGgTjuvxJPNH4m8i
6FshcEWrYV8QecDb12cLjpi9Yo1PEuplnPXzcaEL2/DT57pAhJlzP4Htob8jQ8wGQCxjgRJ86tAv
z0+1G/SHhGv1zOvr81QHzAJ9ul/ckreFcZ9E5nY7vaTsHCO1i0K4Mb1F+KpBuN6FS7Lz4XNMUQD+
0VVs98L+Ps1QoWLBmMoZKqb5NklGsK1f7huNaWMOg8cp0iQtZTxoVB99Vk6rmVdaF2MYEEOfYJAh
1jBqAp7WM8OPdCJ606GyhlZPK9f0jB39eyenLQ26jKMfofQZ3Lk+1NMp8M3IE90Gga88gthyb9fX
6xavyYLDvDA4mws8FV6a18fA3g3lfDX7ePrKQp27Tj+eAzq5Gewv3VKQgj4UCPFLHiCYsRgBmHIP
KkhXXFENQZ0t4VQgDz4mALZ1Vn9nwZjsZGgd9ejAAPaZrdIPqSO9A85shsVxrO9MC3mhwgSAvx49
5XwTqdq9QEU5nC9z85mg+oBlmlnbeaS3i8QTE9gGhWXHHYFaeOg0WYb2NphjEi/caFeNHfp1coil
ZQJ+Jrtdym7Yxyi7DeCmzud4Ih4j0mIsdjISX/OoKnZsHS3j+gT5tfcTEWsthBlSMUjGNqhQl6z7
jKl6LoQZ7ixSOrZN5j+nQfAetk1ykh1ZEaGJgvPYqiCgIJTLFIFo+OlQ8ZXc4SOH2acrwv2SlYyG
Bhr0NvtAuwCe1HHAN6ipPrqe/y0d3fOEy5H7UnszklXT2xk4TwsdPSsOs+39y1zxGo6nLyMPqome
Y8mG0QA9smzwb0tj7aI8ffRmB1j9DJK6jD6aAVlfkQ5gx7jaM1v7QMSnc7e5jNQY3k4L7uyFahYh
XsZzipygMGXfHOKEycviRo12vp0iBpcBfoCLZurwD/IEc5hkYeWbgSagXhthJBzMANS7q9TReEO+
1Si4MgX/wXECoEMFQ2pmE66B0upWDaZSFqI4otIXV1BEqN4Zt65pp73My+fmI178QyjxsLS4dIeh
2uXz/eLH8c5DWL51OJpeClMhjMmLC4t4u1TIl3ggv3HdvxEcllJVT5+zUuQ3WfiDFvbLvrCqU2RR
pFoQIVIWQKmzXBeN2XYfTablXrvto0qK04K/c+lZrWNnYj9Isph6F9hEd16bQuW2pvt5ufJa+sWy
XoDfZYiZJvTWAgBjGQr54NPVq4hQB53oU9rTYMZqvOosiLhylWTPGhk1bWVHxjO1Yo+kjRGmcTYr
N8RyvuXrZBujHpid7D3BDY7YARwdD/5VeYxSNEKb6XdMYYoE+VXrSvdIpxH5uLv8tl4uuMsfE8NK
lfkoEzFd3LWOvKoXSfk5osRYe5gMBSYWOVr5snaWbQRLVYnpFu/Vi9Km5B4Y4S3XFeS7Bs3gCNvd
58CU7XCeB2Lmmr7NeiTvi4WBpgsU3NQAmXoHzHSVidlJEwALnPZ16nYISKMLNK7gnIOSgbrwcA2M
Dbh3FNx+SFiPQvLeBxy3XKQFTvkGZmgiQC9CEkw1twcUc4TRxGW7TxpuH+PSMpnwcm4XAftPfHZ7
2aCfqmsmnl1EIQqbFuEnbXQ1jeQHohIzogkPc9U9pTWEJuyewzZv+H9j6zw17E2iti12gymuLYBx
2ybZ1UjUtsiqY8QWPI5iP29PdrQnfzg8DdCluXM1KBp7KGkNox0rPlQhdx/fzcdjEnU3ajDcpgoX
5aTrPQZhjoi9YzTS12Bb5mY6pY5Zjq7NchcnsnX26y//8V//+R8f0/8MP8vbMmPRWLT/9Z/8+QMz
YROHyA7/9Y//9Vjm/Pf3f/OPn/nDj1zFH03Zlt+7n/7U4bO8fss/2z/+0Ppu/vGbefW/vbvtW/f2
L3/Y8STp5rv+E3zVZ9tn3e/vgs+x/uT/61/+8vn7b3mcq8+//Pqxdhfrbwvjsvj1b391/u0vvxrH
8QSaJOUZHx21sD3/9wP31+O2vt7ffnj9QH/59X+9z5/xv/33n29t95dfHX7T+Pn7/zO/gSPy4fvZ
jmNsbXu//sLTr4v+8quwfxMu//E9xk6esLX+9Ze27Ne/8n+TSnrGFq7ju9JzjfPr34/Dv3yf//x+
fyl6FG9x0bX8YvfXX6q/fu1//5y2q8D5CVv5vubt8Pcfb/dxEa4//T+mEJOcVXWvczFV7k4h++B8
xMlqc7JPqTFio0qXRJCoJUmkkdAHZS1URj2UVwgQW9QCGRqVZsiq5pVzpIGliWmXOyK9xDAzNV2k
az7++6flTfVZPHTN52d39Vb9f3BKiZ+eQE3//vbjCcRP//V0sVz/N48J4Ho6ONo3ruYb/Ov5Yxn7
N5tTQGqhlK04Hfjy/n4COb+5jDAl6hlpC0245j9OIOH8xhfucfiVpxzt+PK/cwJJw1v74QzyeGn2
89q3JfQyG0Kn/NczKGDIjWo6Z68TAFzDGWOfLQpJIU4Ga2FmsvR31sgN2y+fetTz0O/O1oATCL9j
GlCk3wcx6XujBbhrWrknzZlX653oFxLpX9GOtbCpWkFMztxiP5kJGJ8wzZPppKZkJwzNBTaCrreO
PeZo8pysjgxI4l/YOqdrFkiK7cPtnxRyeuzpZ6Pipi/Da3bTdyAviRYjpBeRTEH4Tl44FJXhzmas
sbgkHLf32QSjwnpVnger49K1v9vOq+K+jWRnY7NO85MH0WT7YKImlojhoIlVgQeO6oCyBMHM19DS
2zb91hH8K0Lmxj1rL1CYeMC6rzXLiWiYmNqyucXHXNOQo9NOkWOQAiet7tTBPJdguxraIm9Bu1MP
uxSpRUTsemW99BUavPI5CfGlrAq2xAenj4UyDTcZ49as/1KjfwhkchzoOlX6BhZ/Kq7GoSbu9Eub
fQFcE5ePbfwQ+98rNo4lnZuAzBC02xlGcR5/FMTpOdWTmW+q8HUqv4zT00pohHOU5pcSyEmSYfJ5
VGWLReduIKDWBkrVqdM0BzvU+7hIjnipz0T8EkMYy4DepgwrC7/5DmvzrG1JpuLjW2AdJKslVb5a
YfQULMO1sdCXW+E+nWdqNkbaC2g39PwlChaOwPy+zJ+kAQ36C4M2WkyJybMG5fetTPyjtm9j+otA
IewBDSVvJwi4HZlVzrNFAGbAkJ3otyykMU88GjmLueyYtBdS55dljXOi9NnVMfVHCIEhoux2qqfx
5EmOsSY+OURAGyl2aC/gXlCGQ2CrVkfjiPQFYlQWPHvxk+rlxqKUwJMc382kG9mLuZI+rpBBU6Ij
AQTyi+6SAQhYn2Kbu/Je+8u3JAwRSMnHolh2VDt3RjdkOBwtkB6kch98505mhHbAsalwtp91scKc
NcUH9D8HUzENMvV4hwTmXmqYPvqTezuKVXG2yAvtWcfQ979yU97SVjGypUttYXx8Veg55z7Gvnwb
+A2BfIQWiPyQspMoSWpUGaYtWP1ljjlTBk+LSK8Zx+1Tdi+Od52MT3nsbao5uwlHClVOuy45LgjM
gPMirQQfj0Kw6bGFmugG0AX2GWZBTCNs1oKJ6Z/ntn+ByvWKEn2PJgQh6o1ykhvHPif+izENYm1S
vtr2nu7ivF5BeBsfAqr3qPJqt6QsirlVvqn8yQP/qlqmMcyvWPMxwUCsYWWXIVm6IHKhwjSPmY8j
j8HMMiLhGp+QRH2tg+GtCpiMWCkJuOONwYyosgvHvWJFxcam3rb+eA0CgKYpO4kMp3a1Le3iMij8
euOgY0YAxZXhMbGGzX4IU30Zr6O0lLeNXAlL64glHeZnt++Ce6St+GwI8WvPqUV2QLx3C1nTo6qu
OwyQLW5pUsgzlCK1g+/vvMjK2256LpntYPti2jXRHJXTedS//PDk+VuJ8GNJQGnxf97PXQd9lecq
V9l/qAgQ3xeNkAWnB7MLpjwxPIb49uev4fzpQ8P1pXI94Uih1jfxQ9kRG/AQFGVm25K4op7yO5ow
+R6AXD1YG+4mZ+NWY1w6E0/5TU76zqcXbILNz9+E+tMP+s/3sJZGP7wHKw6KUtUVcLPwsCa/tyz8
f/4KYn32/bO6+tuz8YePyVP4x5fIM1TVY8VLWMfpIzgwDdyGh9wnh03smgNimvt/84LrL/zZC1JS
/viCWU9Yq284rowQd0Lv1AYv046Fn3fSh3Fb3iKnviJ/lfSUf/PKzp+8smfbayFrXPw2fziaoy3p
eEIHbSPk57eZqJhV9XbGULI/kKx2QKr681d07D99RSPWIkZp4f/hHJord7C9qeP7q7fVORxdVKln
/s490T9mX0W/r97RUu2d7XzEeZ7CxCSCs/o3X/Gfnsme/c938YfPbUPJFV3TMwEgHQ5t1tZFg/S1
f4r2TnXmnqwnAFe8A5LK5Hl/xFkZXTFh+vmhEH9+8P/5Jv5wnvlybPIpHtY3gShpS879ZjqanTkg
0Ti0lz9/NefPzuofP/IfTrI+T9wF9LrZasLg2S1u2qf5CRea+BqRtJM9dEdCVncsg8TOPtao7bfV
53gJZuPn7+PPrl/qW+EbSYcmfr/4frh+s7HRubK5uCo//DLUyzr1Nf/mJPuzI6t9din0YcY1tlpv
ZD+8SBUIMyGPMdthz45ik97BQV2D5dbrF3EbFczPP9T/5QU190Um3wyv//BVBq23tn/TegUTYHZb
7OvDejxZ9F47l/+bvTNbblvLtuy/1DscGz3wWCTBVhSplrJeEGos9N1Gjz+431U/VgM+JzNt5bn2
PfftVlRERoYzbREimo2115pzzHjz66P9xSnk2/3rYJ+uZGGkrRJLYa/c4ZJMaODDeP3fOIKLoA7i
v6P920LvG13BEBnJc4jfpOdFbpDd+utDfNrDfl9lTfeHY3x6BE3JxDzMDBYCANy7zAO68dBsQ5JC
po1OkDbbg28Bfeb/1qX64bifLlU/upP0Q45beTZPAs7RfUeMyPzAy+PvLpX6F8vdT9/y07WCpt/Q
c6KJi6pph+WYeCqTlRVH9W+WtPl0fXqH/HSgTwWAin6sDwsOZCuEurreGJZXDOeOhGX/5vb765v9
X2fQnL/zD08XfHbMMwGHYuKw0kjNmg4Asxcji/bv1635BP3ie5mfHmVTmj2hL9yKmusFiOEajewC
Qzu4jn6OwbSpkfKblfIvHi9LZdBGr2b+j/3pBsnSIq1tkxvESfZRhVXX7R9+c+//7hCf7ookThVC
OEzuwTx/j+CZJL5DwZy+zAl8Ywrx3a2vR5zh+AOOKZOBrpsHjehaVmnb/e6J+Is3A18YXaij0phw
Py/JQ+GWSg1YewXLROznC5o8Bw/NYloG77gk1+32119/PoGfLulPx5vPzg/3z8iktY9Njtere0z2
QTqcbDwz7n6anNOvD/V94f3VsT6VG11mT5VQOVa8I5vQG4h/Y6MCZHWpHnz0XQvjpK3xB5PD8ZsH
cv7kfzuyrfISoo9j08/5+VtKjIm2jBWO3G7rTkBjOpYMVX/9/ean+lcH0X4+SNiPJbZ9116JfbSN
9oQbbNS5ePjNFVP/8ob94cvMt9APlwxSRFtwn/LWfrM2CAWX+Rr6zDnaYRC6yr1o/dvK9C/WM0v9
1xHnVtiPR8RCHdBk5fT1S3UtXpCzYASGqo9r7WAtOuID591ksqBpBQf1+1n9Ww30/1p3/H9aP9Pm
wjFK+E864v/nPxoEqGX07cem5vwjf3Q1DfsL1YBuuywRui6EzbL1R1NT174APLQJc7e5KKar8zf/
6GkaXxz+t+Uagn2GYcy31p9Ncf2L7toGHWybvzB1i4XnH7/a+Y+b/I+pxl83xXHh/PQw0P0XpqWb
LNq6ajnIcj49cTGkDtFYtP6sUKvde5c2EZr0ptdq6y5EBebjTYaUKZdOisZZWQ06WqLKc/NCbb7q
AcaxlUilk3jkaPjon0PNUfIHRqyoYXr0L3IbRFZFco2eC3EykrRD7KBkg3otSx2/WkwDTjn1nVbF
x2hiTgjWr9KCy9i2hoLBMQssZ1oFXTnDH2Sr1cip6ObUNnRd1YRHesALp4TGyc5VBDYVAtlyIQp7
NMRd7HZ6eD/2+O+nvda3oR2CDzaT2DA2+cDwrb3p7DpE7lZ1Shi711TZgBDudCZNRv2eC81NGRKW
Teuwm3IKv7XG6zbK0Q3sfT8txqdgEjYIEqvSy0MvSaXZ2mEvAzzWaYcopbH6uDm7UmMQ3VoSPQAg
LyM7h4pW8MFZA1UD5+oQx7hf1WAqYNO5EzMKF4YMWGvwVS7ZeKGSZNtq1GxwHLGp9Z4RyMFet0w0
FESmeRF0ZNDYgjBJrYYQgg5Fwbtg+N1BV7swI91OK9/trrHFlryaXFyCYrKJuFO7rL6wa8d7gTh0
gu4uBqCJYVGb0JlxjaR3gN7s0MN3guS0851c8/q6hSC56Pta0DiWqhLSp9EmtERe5NL4PIem3g0k
18hYZBstxLIOoc9OIRynSgHVM0bc803RSr1/bnp1QoeCtXcqcNdMVmjd6lYYa15SNFY5bpRm8Mfr
Ka8qGAR9Zc+MqWnoEGiZ3HTddVhlATIfcwzhGvbmKBA8SiuFG93UJfmlzJ2SbxpiDsRKE+EmJxMi
8E2iVMGTPVnGN2vIuuJKsxEVeVyazv1qdJwIsvYmPrA1QrB+BijUBqdcWJTbNgnCCqeRY+WkZJv5
1wpMrIn0P0AJBcNSJYDDDTPrkMadBS7GrOA9RWaaMVcyIsPKPTUOEKK0kKgYfiKpHcudKW1QxTTk
uOSytEz/qi0G0BSRWxvdnZiQ4RSXAhhYCi0sQzJbJCWU27JRFaLFaoLIk8yY0m3pD6m2xvQ0xe9O
g/713KoSSGEjG5TUZes3mldEMcZIJ62q4GMsx9rZTFrZw9ZAXmPAdyy11jkZDVgRskp4bsplQI+s
YEhQu0jim26sgBPR+ETRWLHumRt0F9R9ka6X4jHp8vEbj70z833UqIbjI4OBXWSokIVjxgEMOyce
I1B+VheFGp0Ke3B7klyTFHFN7zoZ4YqR9HPCPEz69YKWWrnK+karNyX36AioJrOB/elMs7FA2AmA
rD4ZLQkoNu3x2Gl5iNezRnHaeQoiJZ3VoJX1sRYRlkjX0OniRqw3SKOm1OQH/CDotkaVyuAlSiNT
e8prX+LPZ3nubhyrAJazzIOOHVftIirdNKYbFM98rcZ6wXmFyzeuRUzkk2hzGXqZYQx4AxQLxltP
S9p6SxP7aItC999cvWR6EkSl0q2LhAjKdQ0lDJQh6oR1nEIo8eKw5cyaTBaQUhUa0aZm54YJOtIS
r4A9Ic2/CsNQU69bFEIweBo8MsD+UxK8DK2WD11m0XadamNS17mlMz1xRDWAWAiiRPcIP9IQdk4V
ffI6I08P/iqMQDTv6fgYwSdESp47E56NbuTugi6EcSvEjH2PzV2F79Yy9tyMriHLo5kaTXIqpUZc
6TAmE2GKjsqanY+VO8K9qTN7jROUb6xWc/oRDgpSqKQ2ZfejImWwzgqZihPSjAk9bJcQjo0qB5+N
HKfAv51qsBRe07mqvzOQhBlXqorr58q1jCJ47EuGx3ilQjDPWlYCVSYbDg+m2yG7S2K7rnZOD8OH
EZyF/HCVxMpHPgX0lc2gLMctQ3GYVc04Ylsda3sYtnE72sWmHvwQTj42uEYsa9808aaQ5FhWOwP9
Ck0gJOtyb4pQb0gTm8bo0DTx0zAKGp2ZJo9Wy5tvk1mFE78ltmzsTelO1QT7v0UppFdJEm9Gs9MF
UmIXDgJJsY1NKEZRizq+U2qa3RApDd8azvgUHX8rugpRNRHFZesW95nR9j4gDc2Bs2EVCk/twjaC
OD9OpUv4tW/llboKSzV46C1ihPH0JPGLlg78kZcOzwgSdSdCv5XXiDQMdr3teiiRkdzkiaJiaG1k
gYemKIMXMWlwMm29jlAhzwavtTPo/R/98f9fNv4vly3+f142bqJX+ZI2L/LHsnH+kT+H4eYXncXT
odYTtqmr9lwd/jkM568syjUagjy+mrAFxeafhaNufaGZ5uiMqP8oNinn/lE48lfCcSzBkJylS6W/
9zcKR7qOP29vTMvmAZvlIrjTTUOzxKdtFEi7kFqr+GBhDHfTrrzPbtUnvPou6V8kcK0s7z3ZZ3s6
HVfqFpM32v5NsrUP7mH8Zl51782uPNfX+X26U07pe/yOPnKb3k+hZ7/1jwywqpfaI1VoNy4pN7d4
CHbB1vDcw7Tr3hmhQpBlS7pnAb+p9tZLeDY+om1xNK+0F141bbpVyWB5lPfNVb1HleYRmbtK1/kq
XKa75FG7Ka96z7+Jd/q6uGVS5qXn0atuwNsXJCbeZ160NcAzrPNTcdM/9MOSv6lvpitnM1y1j82u
ulVO+pu2JxFm3W+aK5wH16QKbQhp3Sae2Ntr3u4f8bnY81te6wd7S+TvrYIt9s35gAQYOKuwW8Lb
nUMXFxTIpGw5+wqF8xIRlzy5a3MrHoLhVO1L9/zaHqM9qs99cB2eweGcxkdO4RXf4UPz8rW/m4i7
AEbokVxyshf2olynd/69tiN2ndZEvbzPlraXeeWV2IN5WnVMC8JrVFb7fJ14xZKp3wLw+DdSQChO
widzi19jjQrSa7bt0b+RiHaVg/9sb5ONccfrYUA2jT9k4a9hoNRL7JyRtSJnIeffh0dytYPXVD3o
+bI/mDskX+x9h4PO7zVcofkmivtrczfmK91Y9kwZn6arbBvdlAdU8sCLdtXWXAHx4nthD+C0xLtw
Z6+zbbEJDto+v6+fQVYdnTNHuLjrOYXRC3fkLjmc9mQDMHhl36IjZ0j9HrhL5ZIcuhOmso/xiBK8
u7i3FN0X/dDcyZNDgzvcTFjIBRDxJQgdZSuuYeF5gsZcyz66fXH2I7Sm5cq1vOygnpQ77k9CIUJo
e9nWXquL4sjPk0isLYI1pR9OkbXNFdmkq/IrsIhFddOd2b6EVJHXnDTiaa3VsA3B4ouVej/4uPPX
SraG/1xe0ZrGObfIXs0V25lNuGqoyo7nbLnAQXwbr5ngr+1t+r5u7gN8/I9avgriIwAnZ09iOvko
jkcm1BJ0qQceh+HypnrGk3DI182JQj2A9sFHvMfcRmSA7gaKVPVkkUGS5FcJcBU2WWgzn1obC1nz
MXuiR/cj9Q8m7nkTD9YW91GzOL8xMsUX4eXbamWsEFHwutQfupvxznwgaZw4tTI78P8Rf5mykUmX
9Vu7ChfDQ+o56nIrC28alpjnoBsRyIXWL+8w6OA/NPFsUQjuiY9sGCa9DRjjIm5dgq9JiliML9V+
uoAkjd09hq6Vuozjvf9W3LdnXvxh7lkd32Jf7XIszS+4ok7mffURadZ2tO/8a5tlqVmP+/yK3vJa
F9/Mh8rT6lV9au8g3NtLVV8jvjmOKEsW09F8NNbqMloy6yKbmtVoXVBV2c0CmUdqEMVprBSwrzEg
jXBHJkIPgDc5WtO9wbCm2+j3cs8TvLAe4PZAdOqKmw4YCc4XWJCOvYiPxdl4R95peTCJ0QmTT4LT
egfRNX2J7pQdfSNtnS+UajN8IOxeispjI7AErE6i7g2UUi/bzXva2mv0F86veKrlSjMuOCH9Zfat
lBfFS0C0b8oxQfSxmLaG5Wlk62Czf8XhFVlbG9Y7xAqilrJF/ZVx1iLz+lvgtwCY0NOzg9y6k0es
BDdEw+kDsKtexswkP+UZnqSaL5MevcKbH6VrTDJ37bTNQjQoi6bbs417tPg3X42DrR3zh4qgmQvB
aBNprQxqt1hrBCXKRhylYy2fSVG3gYc8JqhGrccmIaXkQv5Yse3psSKljuDFr0S+mp5aFw7mpgC+
thvdF871yKadD+zv+jv7kXtqSSDdcN3cCoxoJTCIhdyz7Vvd2TuVaTsKa/YneKHfQ+cqcG+AYveX
+iJuBN35tdC8FozuAkewstziBM8flDMCwO27S+8Zvy59+7o8KsaLfRRKu2yfqlM7y7fWKAxhz93m
a/3UUlmbi/zZbh8AkCyiilkJCWEFVvfhDZDZJkdztLB30YoE3lV023ujZ7H/s4/xarai3PM5T+iy
bkKgF0W/5uFQQVTspdeWR809Wq8wcxaYS7wOZES4Y9kgg3aZWxcdYAjx51bnYRXAnEg16xz7DN8f
jo5qYaPqf0yJswV0s7BQnGfH6EnkT+pJNs9qsLNx5gdX9YfeEERQvhHH5p7M5NDuM/fKEBsmQFAt
T2a7Qpv/0Hle/waZ0IrZyS3n8LOFcQmm945sz2ZRlmiiWCe98gi6m7UdFsyCeV+5IV4xuGnXTUxI
dZdYSNHEmRcW6L83xF2Tkz+yWV5bCdLzVdgfUcQkd368VJh6d16+wSAX78nWXJXL6tW5da4huUWr
5kgOy0yae+W/miOs/Cv2+8tsVb0iR9lxKC5quYSnT7zVoqYg3pY7i5eLQex5+8pWAcf0q37ut8YB
UlePnN1aJOfiCrB39dSbZ3VrrdoVFF2MU2BU1vaw4Q94XsRWQj0PudEKvMVb7lVySHEhkyJlOrji
NlW5I+5iVm3jQjMvPbC+dzohcgUA14YIkO19bYXaj1jnfbjnJuNu7o4GSBHCdbbR6sXZhkTUFmsL
PqS195uzIKkCY1qzehcSRsgf46q/VZX/F9TQm/85Oudf9nD/90cQvuSgcV9+0kb/s4lr0491flCf
Ov8sxi3xxVTRhALbdVAR6dq/mri688VAbGwKanTGwQxv/1mLa0ibbRvnkQOajc6vbf6dWtyc9wI/
TDToYWkmewWmbwjxNJsJwM99f5zHojYVBU+mqoZoQmO2iXQPRIK5Cv9tVHlDO019ugn7XpDyQptQ
5y3rF6rjv2Wm7WIFq6qyvI/bIk2/WpUIR9TlUwAoKc8gU0g54EsB5tLX2yGAib1scMA0PUaIQQDI
IFRw+HCd2LJuZUe69NnF0Ea8suPbgvhXw7RuLeFXFJFuDtHObyrylFKdlu1+VAynPmUNslMC7j9c
dESABSXU3sR26WdMXRYqu1DaM6CwwuzhsaumkVDGNlWDPw7EqkeYunHquXICBTIacJVzpUzziz64
RvBSiihEpIerhhxCqTem2JeZNlsaEX9X1z0t8uRsSdqanlDsorzB3kKcWGgUPX/OwinclyGmz5Wj
zzaMVNFaQn1MH+ViJBw6d7kpa/BiWkd6ytzigpttlOSGq4l0bmwRqcTehyFCVUPQQbfgSSdfY+gu
zaboBgXUuT415CEZtRWdwM6gIhntfsC10zu5der42fiuc0LWXIczOvPdgGMgp43U96qVhKKZaucK
YmzSPoeyL8J0M8STfCmkFRo35GEnypUoQiH2RZM37S4VAvas1QikoZntpB2ntOf1D7ap6TzJCf/o
FVTwsD7LAt+eRvn0HI41EPq6pfFB3VNPxN0nouMV03HjkXNtWqDMEtO0BBlqEZVcq+iI4qMeKPdp
HPOmIci6F/XWTiqrRmyaqIhJDbUKXxNzbGt7GZi6LbeOqzm9QP2I1HOlV/pkv6imTh8sjZPa2NL7
Lx6SnMivTSppQc8mK5yoFvSm23nby6YPPC1vnaqF+2RV9DCWUQpk09PHXO03nCOyRSbOr6SmGxO0
PJ0lzJsuiFPhuYRKYE0m6WhdCsMm76uSRCOxufH9S232owU0DwatJ+1wIhuBacYzt2SYbK0R47gl
I0yNEj+quHUxbRc3WUNCFO1N11B3MgGats4aPURQ0wkbCaAvfOsoXB+jTqD1MXvTpo3Kc5kbguAW
GQK8N3C28v8PpTxHKb6iVQ3eq9y6pUyKjaym8Q5XtDEcnFLy3JgkYyh4kUtSoDHBDNEuoCl+pRmu
AnI+r5p71S8mkJhKmvBWq1LYhFwokXxUoX6LOwcX8dQPKZY0Gk1Utlov/U3kswQu6rbTjK8kSEMu
UpwilHuhpT0wMoZU5aYZLIDpoHcMTK4izAMM6qP9ber7DnkwykFIqaGwEOhNMqElDMYv0NYZnGfg
L4NtgzBT896/ZohZM0yXE0pfMx+i6sR4CVAx/AWjRkSv+ypQqqhOrp1pbGfSnTPTjnvpPpdpTWJ2
WtWId9O8EQPwelvrPLKAxHRgzIX11knpUa+7Rif1wAYDoCOdz81r05joJku68kS7RWnN7CZS2ngl
TRZ3kh8sUS9Gyyqx1kY5XlClHYlyrstg3oOZXU9CBGtm4jl5wr9nJpEGaMlH2zj0qoksO0pQGXul
6wbTbeM6tbyUcoo8KHfEFcVJ0L92igCcNcY9u38RGAjhB8Pe5ZVivxmlkb9baRm8a7VavlWxWUEv
Yg13Cb0U7CqrsMXRx+SiHglVNXIYC7oWwD7rE0LhY3gDi5h7M72SFkCTpTH4yJO0gk7zJgJeMNJN
Z+KzNMo2mu30qnyuCstwiKzMjJRUkqxlIw//hYI1Hazg6PZDGdzG0pqaWzBJxVXn6gO1vKMO3VEj
sY3P6kWOqb93aqrbpA07opn9Bt5wH7g9CnT8udW0CPAFVzvdDXqaF9YYz/ALaXYf+oBYfKBTbn3P
rqhBSN/FfuBo152pZlCMAqwDyWJoM2qkKW9UdUsbVvQnWrRDctP2+jwrc6WrIUTXgQmXFZwinL1R
NN2Gsoe0oGdKE6yjuhfD3kwTFc22O/QY3JQ8a/xVbrWwpzS/UfCbWYmSubtYphXcVMz+FNLWBKAB
CFz/NJn1kO1Lh0X8lNWEMIHJ6FdxrwVoQqO2wANvaAaTEKshG9JMI7SZYzX7bvNkgP0BZxVzMo9V
sNZAH2JfrFpTXbNy2QqDhyxl1bXUWF3YYVpWG9GjP1saIg+B+SomjERciYRj8rZWreehqyvDq+A2
9qusaNQ5qbyHaBBmY7YxcgiFG73tZUcOSd5XhPupfQjHOZdYoVppPPpZULwOow24JMranjZbVEv5
2pU9HMQ0Epm2VEIJ2wg7sQPXRMuKyCPELtSPsa9Fyd5U60iXGM0Ji3gtfBXUmeIGSbCudcGnsLiU
jBCQyZcFhLdWUxn1QEyMJPb2TBYbTAhMPnoNt6fHnTs5jDMbw1+31dhehrKUt3oTkUPbx0o2D2Z4
Jc9kZcQiKztKXdCWSMaf4BrEzCbpr/u3DRM3Ih0zLdBOY2vIFhqLTY/GCE3LIkhYNvV1YJB2v1Ii
Bg/HVLp2siMfTKTforwiZobZSDGuhkqziPw0ItKysSRa5KmIVnfpd2HdOCKKGt2THgWOXMEB0+S+
mhi4XdKp0GnhtQMASC7DPCLOkwAMqaYblT3Ty+ziacj9MbwG9GQ0W02dCSVtoCvcbE2tNvShZksS
ZiESfLBqpIU1U/cbEXbV1yZwKm6ZTHRWcze48/C7qJUaXb6aphhOHKg14V1UkuKwytWKXyVoDNHd
kt3Xu9u40u8ZC9WSIBQnoe9mJUAAV25eTpWXa2XCWwQzn6xv/C7HJqe1gjt2wttgHru67AuvQzbg
PkYuDMCFcILZU4DZ9NZ2Qnc6FbWdkP4p1WzMF8IwOAOVPZr5eswt1T3V9dDgV80VJcdjruoWoaEu
Xya1NE0HYzZJHUqzAat6z9LauCe1gaC7yy1JalYEwVvZ1oQOm9sq5KN3uYme/83Ruqpg4Ch1WpYd
T5uxLQuiPDxCMszi2gwVXD4EI2RgbWKnlRscUnbt5c7ICD63mlKlzQfZjqIh0y6FhWvH474i5K2u
fUHGHaRjueYhLNpr189bZ2PwuSM76z5zVkLLA/0C0ctGmqb5cbopbKZHd0WBITFcVGlYVu9kZEbu
RUx1jytX2qMD0TUbzOHK8R3bvpY9dhcQ571TAWyw6nDY9zBnAWKnDOFrxs5Meq5hSnQF5vSU0nHV
4hLz8d1CapO3zHzbeN0WHVxQ3rhILXYEcppDvpBFB2w6KhkEZreQf5zxWCjke24SK2vDG5G6TbN2
uXT+3p1482/A6mm0P9RBSpdmbu901aM0lXCA4mGJSYmv3BFxh/+iUQM1BiN2ZmBEMtTlZQgr4Ldt
6w/Z6vuc5G/tTf/fFBpZv9ykroosyilbfxIazT/yD/uk+kUzBPMgjLKzzXUWcP85MbLUL4bNLhG1
ItPH7/vNf0yMVPMLzhdbuNxazHhmxfGfAyP+Zv4wDdMu8iVEjvbf2aR+FsDy4xxd49N0V1VVRN8/
71GtsXNGY+yhdz4Gt1jcthHKgeW0xBC0dlfu9odh2p9Cpx+tPZ81jN8Px2hKpaJE4uvMgqwfpXAt
UP6ShGuiF256Mib3RD1GDGa67WxRuomwYFZwZBfmknp/GS9/c/T5y/wgMfy3o8+zsx+kf5Ha8ubr
SPGYpe2zb6A65gexhs11+q3o72cFF3tO22b910xaCSpCrs++ZoZ0/pSlmLZCRmWgCZaY5M/Rsrqa
HRHW7a+/2SeB5h8HMzRHw3PLffbZAutY0u2jyecqBvTia4MW1wM4218f5OfJ4p/f6IeDfDp7QkJ4
z0cOUlRvEeQJ6C+LXx/B/m67+nSFXLoyuL/YT86D1J+vUGwIRSO7jZyVAOcbmR0VCcVdmTCQo90B
NlEP6SiM4GsSncAgMsSqB3W6VNggUoyERP6oxD0RDqjY70lIF5bQXiP8poFUA/yXssN1iJwoSUhM
u3bPa/xNN4KvrVE9uaYFm2vfqgetBKwAYzpVfcKvGq+qm3OtZVe2dB/AfoBoiu7IwllF/JmycZHC
wUJociyH1zB/ifX3pmn3jT2eVSyAvaGefaD1vLd2BmkDanCITd7B0iFRo9zChV/05YulHs3yJsGc
EytgqZBG18/mLiJMPlyo2utkFavQoKEgT5hR6N88KtbzpObXOuCfVpO7iPlI4xRPOHU3Lt3eOEiw
LxKKYuxI1TaNb7akyCII4zaowS4HzUIdiFfryGHL4uMUpExmQRLCyDMgT8XvbfXNoLBIAH+Wibv0
qS/j7Nlk3BDIO7vZJzFfGwyZrVQktL8Oset14KYck3+vgpOwHkVLo0Rmq4yQO5WJAHkppXYOw3op
CCjr6vtwiqmPkNnrUJVBmY6j7cUOcVyh+tgK403k5UoFxQ8o+uIqgNQsxpclEq66qjzhOyc1ZvBD
zWoAowhKSoDyzqiRiAXHOL5PS8tZZnWGqCO8pZba2O5ANjyHxFQcZMSaQBh05w2Pmq5qwF8kv9Tk
voP/ZhOu3tgUP0hcrmcIbBo8ljQkAqKJkcnsnUjdRAoeK6IZ/EJfB6ZcGvFlJKTD6MdNO9akQtDB
iQ4Au9vxnCPZ8juGMZR99UdcQ85WHIYJCI8xL8si8Ao13vqpvonc16S/jyQI7JRCR+xGDgkjf9lo
8C272isnRitTA2m+Xk01rhLGR91wzvNTTQq7PAiQJ6b/ddSIhjfdZehE0BsZK7NLKeIHBQP0RH7y
3RiXR0QCK0nhn3SMxyp/VWbVOub3aWNwps7XxHx3yDdWU5fNhHlk07Q22BhDXTwpeLtj51UWRJ4w
DezEuzorikLtdgyQA5CgZnfVyp7dpS2zKYas+o580GJU9mp/JtKOlFNzbydXmWPh6ubCWdkuwbSf
z2dtZv3lT3mBEguJk+Pc2fG0TSn8uRC5QcBpdWiwa8CUacr6PsWa6XBite/xyW+pdpsS2hCZJHV9
JLW+jnQartZzmt4i5yHil/bPQTBUpbrETU9YclrcSP3cWBp74ucSL7aiYt2GniWgB7ARWUwNFt5i
Tkom5pUp7aiyiWRDrBV3ur3JMgYjRIYbEHTo1HHNi+lGo56tLykiS/1+aAeWqYtkThn0EWhdIHxk
dgvtwybuus349Zppk8l2qyvBTQXYC3d8MmfRxvJeU5MtghLG8kwZRuV9NPGjS7YSKqIyOCc1udoM
lcTeqp/H+hvF+KJJmEQN8XpssInzkJa5v3CYs82C2UIb5k0CacTEhRLgY2q7KT1JCZTRJESrqfYt
ira4VIl+IsAw1b4FurqvjOA2Mhw6ifOJ5SFqJets4NVkCCgdNC8EgqHyVDHE7zI2zI/KMGwC/VrU
j1336AB2IosImjgTnnHiTA0r+JhrK39Ru5egeZjy89z1UKJbzcCIH3w4MTQkuh6he7HwLLrghBh3
RsNtSP7A1Fyg03m5ivxzgmip1x7UwqOAZqxXjy1hthrN00Kcp3IblPcjJ0vyO7qQ53NzRxajV3fl
UgWDlE79zhq0DW00Npe+DkSvtwmR+7BYywaQDLxo9xpnsSP/oIeuzM2ZK5dpupls3Oo8vXVfemJS
V9rQHArgQxDftj0yajWYA2DEwp8udRcv+zbmrXFbTxuRwCdBfyBJDkIPuaCjvoiZnXd2t9Wrje4E
+6BmhGYeI5dFyn90OjQ87PU01JLEwV5H1egl0J6DhpFBqW19xL8GOVlQ7z2VEy3zXc09QBMR0rjc
wjydW3h7DRVCpt6BaQXzhARkOLZMFibnXuE3SXomsrTnrPybgfYhuRnGS8vWkUMP/ZsWjAe6oKSk
E4hG8sVEtpWEMDEaDFHHO8Hbj0ZRj3RaJ2O7nNFOeI3kyazcPbvnpVO4W4X8jcQQnloibOMG68HW
cfsxr0a6zEstZJXI6R/4rzN6rmSjrmkqy/hbQsCjXzHkxhrYXzV9vNGEJKn34lbvHVtXs7YJHcLH
3zcbYuAuFkdC5cgyqzkwKe+z2FMU+NRm74cbUwL4rNMbkHHIL7R1kSlcMVoaIwNS9zH1r0MCdth0
LseixIoh86VdlQd281x3KtLGUrc03PaJFu21AO22jvemCFdyPn90YVm/199HJCk2IH1MlgbJpFbP
jmxEudM19+iFwXCku5TeIFk290ngJXp+saT9Vo3qRetc0qnyvQnwWNjHPGlPxGgx+++xwQQ68T6Y
8Ev/uowArxrs8CE2jRKd8xW7yytEkntWbr6NvwtmkgRNtkNn3MU2D5PxSud7M5nFpstfpSuWivUw
muS5kPQbqepORJTB7qPihNtWus5C65li2OQURo6XOcgAhurBjYpj5AQfUcwbN8jxr+V09QzEUI26
EsksW23oNdQJcvDsPQhTL9bTXScD1hR9Gbe8uxFSH4cgRuhYfh10Ob96QL/rA6VbCzyxMZnQzig/
rtmN0Rn3dF4Z3txDfYQnGt4kuvG17WJ63xW64HzaClF+pWTZS80GGZgsGtddBJRXGvdpauugC8Nk
lRlKATwLeJ20D33i3k+6YAotjL2RBWA8noyWC2w5yo0PMwaacP2g9yit1XGXNNmRK3TVQZOk5QoT
RQ/qOyTz3zq1OfmAYJS+uM5oxs0yrEk1vjmtfdtMYOXNg9aTU9soS3Bg8Mrd58aUd7BVb8yJ9iB4
4AaMIMlpJ1KcYAC++U1JnkZIoqV+22jxxW0NSJNT+Ruj6r9X8A7mXR27CY5lLE6fqusxrXECgDVd
UfUtRxKFs/z46wr+syeencjPh5hnoj9ssTpurKqsEolJND2bp3njgwbQQ0Wwcpfj0+Qlb8gzsFeK
rY/c4tdH/4vtpYPq1v2/7J3XrtxGl7aviAPmcNrNjjtLW/GEkCyLOWde/Ty15W9GzebfhDWnv2EI
Bgy7WNVVq1at9QaIy/yl8IK4HD3jlR0FVlVBkUP9eDNuEU3banfhGdfKu+k87JIjVgxP9trDUjxb
L58tl+POCMCS3qFGYjAu74qTtFF3ynE4gpfa6/vqBTTI2njX773L8WY/pKPy9LRsxuv2g9udykP6
oD53Z6yZ9/HefDRhsa2NqS1tnjd4qQGVTbsS6oqDBi9HuxNz7HfxXXDIPuTfu8/FiYbbKXki9N5p
8iZ/1LeoEbnFrgcztKeQsG0ebbffk7Y8YyLk6u84TvlaXeH6Zc+CCOzrr4/TZjzeKi5iozP5ODJn
IcUw3AXf28/yvtmC3V/ZZYsLYUEZo1wC+dOZLX5ZeZaZ0YBzZY+L6UtdfVnZxdelAyYDMc2x2MsK
UrCXu9geqD1mmEQj2gGpaFu8D/bI65yCY/nku+3Km1u5RCmIZ/3FaG+0799OrF4Hk9Shq8bvinfB
EUBt+TU/hA8gAEENb6lsfkQAcNt/t0hO+7XRxWJdnZz/nasyqz+1EYrIslhMZFIbF5FxXWBSSWK2
08E4WF/Rtt8k5+6AI9zanlleZmomDoL0SM3MhvZz+jFTJItDZJ+nU+Sit7SPn3mQsE3Xjo+6Npr4
978t8zSkJIclo/XbMdiCz/YP8i4E5Ft8Cn6iHr7xt8E5eJReKDi8Yliy9Ve/YXHjUm/8z4RFFPvt
E/xp1BM54RPwknSl9oP9nyLwL47lUn1v6RzCkbRoZKoQF5F2uxjCkRtA873K2Tg3p/QMOnOrb+xN
f6oOa8dwcePivwJPUqGQJKuzYI/OW656Mh4m8tnZmFv7BfXTe+OT0CUApXKyP5Od8mMerOdkJf6+
/a/nu9aRKdDCbeEFNp9mCPKn1zO9AnZX/7QPbQ0eejjyBv9G6eHZ2LeH/ODtm136rN9XHwPhcstr
5SX6uiaV8HY+rr6ECiOcBI2gPy+YpWEuoegpkuavjduc+ofqU/Qxe/S38X51wRe2sCOLtSaB1tFq
nAc+pxyS0aPXIcQSeA/Rtdql/L7WgRdHc7B+ZSv/v6OACCZ79f9NQnn4lvwIu7/r3zkob//Jr5aC
pf2XZcp44PwHpPZPP8FCcpGbX9SdDRI8VFr+h4BiQTIxRcFdhr6P3IWgO//TT5Dk/6LDYMiIb6oG
KkamoIz8KwrKRUSHNm05Ir/kU2A7oRc5y4W4TkokIULZ1ewJj5mXjB4Zfg4Rj7POa3dcKnKMoHjS
7n9bo6XYI/7H/3sUfg2MNoGCCJRFt2V+kWWxNZRZR2O21T87Q4C3HQ6QAYYtaH3zUt22teRC4wQM
g8M3AGaJ6hogwg1Ua5fW7QHDqpUvElnH9RfpJAmywRKLVf894EKtVmHOYarMr7OZVHDAjrmdAu2c
4Q5i95KrAtiuh+CcPt8eeZaG/7MW4BcUhVBMvjb7ERBvhmo5sRZqrgDrPbepdRwaaaeO+bektz94
0k/0f0BF6w++BXZX1c+mmRzborlD2PyzpSOjDkFALtxmcHE2cm9/n8hg5guDn7asyZCeNC7fy4WR
NAdRY7/FbZrX3/BekzGwDtUHuZTceMzuWwktOiQAbw/6tgHmo/IyQBoMuBvwwVleVcRWb00eo8bw
jqsU+54O8YXxOdE/4z2OYUC3r42D4w0rKixrA5uz7NR0JNygZbAQRTcJYm+7MZPmKbE+mxTV8ELe
9sXwKOv2KyTl3e1JXx0KISOMgi8iwgQFTAYuV1qN8qQD3ji5oU7RcoxAiDZbb2q2dS7t/29DzXa7
2ZSqHTUMVTVg4/1wp6JjKOxzImUtbbx8/7C9mRVnBmQH1DkRcS5n1RXyBME7kEkYcezt4mOT0jPR
kvvbM5rdrlfj2LMfzu5AkoSGL7uT7mPTGeL4kxzDqb2b8OH0qadmeB1nPr5SE0r5uvP+9vhXx0RM
E8SJLrQowOvNVtTQ6RhZVSZM2Q+2g/UgtPd89A++ObgZZWyC6DbFvuz2qLOe8D+z/m3Y2eriIpM4
CnIArnpOlAGfboqbmxYSBgrzonayASUELJCXSWht27XDIiZ1cUrFpKFKIuNDPqPNJZnMSJN6AxMk
LFA/U8LZ0vI8NuMAIBhnGDyDCoD2UvbNTr9Gf/tmcxwprdpafbI4vrqV4Nre3jX+Wihf/Cl0S4fe
adHUFZTQ30M5xE8ZMzp2Ql1/7wRSKoERKenHuqwhNk/ncjgpstduJPoP0xQfHV0/txTdMUw45Eb6
3NkGilxSqNyl2oeV32vx27jB6TbrZMPzuOYEI1z5gBtX/FLalxRfvT51hU6D2hrbsKBUivyhhYcl
vYoWIOiE+cGY91CdMZaQcJKx/N30o8Lk4vaXzR49v3aSyBX5KJX0Y34lt1IyWLbGNTQCWxwwAZet
8dBNH+nXwfRpqZs79+DqX9nU7/JxfPARKgF1hHyGE5nCiOo4qnDCLPuDejc23dM0QUr7t3cR+02D
CgBc2eElMd9vdondajYJsfwE5lbdYAjY7Rs83irIUGKVrFh90PS1DXX5GPu1NDrJmKLLaICQHcw2
lBGN/hiyNH7lnIBcPSWp9z7v0aCoo22VZ1ghdTu/Ds4tenVKOT12PZ/heB+jtb29tH0onagymjOO
oTviS397Fpq94Rl51yGS6FVHkIoHCr3vTK+5C23lrzD8FntgBb2Pt7fG9Z3IsgMv5mbSuZqQzbkc
FTBWXDkTxmaK5GxhXWmF9+oQVVNuRs/vQf3R+kaQIaibNSGty3fMr6WnfkMSoMkW7IzZhLukA36p
OJOrT8Hnrh3u6vF1ioKdPRJdLOfURcPGrE9miSwIX4D71cq5WIywEEJsnsiqyJZngR1AHxSMAOKR
nXV3lt1s8xRRFTV8p5vTqeXZOtxVYObF6PHT6EifVxZ/afNZQmGX5xyJ8huJ/LefPAnBrKY2409j
emxO40d8PI9N7mABUuysdHh07OHJA6w6ZO22y4t7UNebMqvWfgmxyeexHiAQjw9UKkCbz34JHdMp
JcL/Ayi+QMAGZ4OQak3Sva0E76Tcu6+T5B7hlvuh8tfWQJQirsYW4BzoOaqGbOzlBiwsuTfagltO
ymHB0byA461BblD19i4uUGD2qpNhtTuVbuEAKsSELDZIKzth6exZKAAbQiff1uZb0cbDQM5yfgic
SHd9Gu4KWz2H4DE0czwofAksVD0b3Nu//2XR7dcB4CkIgozjrthvKJzffn45M4BUS2RqpVDwJidV
ZRx0wF6Kt0gvhSuJoWIsLDWFRkhQ3OwWQgeXSx1ESqAicE4SChcS90bElo4WXVN47YZkv3bB3paN
Q6Yc+6zYcr/dq77zKsX5s1asfcplgeqfqSPIB/5K1Ivnr9MMqKaRO8oE6BzjbAc1nfS5LlSscPx3
aVE/yf3w2MavuNffj150ur3uqIBd7zmbDa9y4fCnbF4uhJJMEk6d5uSmuD3DFDpopn6y07+mPH0p
1eEvX4/vvWoMNul0L9vStzHqvkvtyq+/FHo5+jYvfQ3eh2mLr/zt58cioB0mg068VLqRCadEOPGU
dGkb5M3VxLVINVG6OWRyuvYEExOcHbqLoWcHvoqbsR5T0tdG6nYipcXeCacxFJq9Zz3VHtTJOHeZ
/xAqIRSi72h8vTao1hSh9lBFznsdUeWVn2ThBLIUKrQhAoFMPL5cjNgGGyz38T8PpCE61058rCr9
IeNn8hT7fZ2aD6bjg1hptliPnrCbONa6tAeFhh1Ye9Cn6CVT+LaOt32/mowvhEjdtiimoDXCg8ec
fV8k4cGZWnxfXfZ71Eo3bZO4bCQ3doKfpg+x/hlr3r3Xrl4SiyNTLTY1jXITd+XlyvijhihZlbFZ
q+CdGePZ3Xh7Rarv0HU6QwLceZCSfw5V/dftn2Qpa0RJz+Fn0RHzRsXkcmC0ycxQT/TRlSCm0HBH
5AMeddEDtYKJgrOlZEQv2BS4RhkBFDDBRj3VY7/z9egYyuIR/7MoexyQmu8TBqTaYRL0DZ4Ft79z
6RY3qMNxmDWKa/zT5XeC1efF23ojCwRfpJrwlMB8olS+OnJMaxrSfGUxuDK+9nW21cG6qsPa/l3Y
vga9PqCfOKqIq/TyG6a6mGIEnya3QT3SkNPjEIcvHQ7U3tge7TF1PQ9pDjtcS1/FbzA7yIY4M0xb
RmZmfnMrCSJEhUnSWIYBanLIAH+roY0mUHtMTEYbbTxQpsTcBEGl0QNisprFLcRSSmoifQQxytUy
m7lW41CAAwKHFM2qEmWZPo1fnFK6R2/sOPZ3qh5wl+ibytSOGe+McQjfSX67EtJnWuRvFwpPLzJn
zQKPje785Q+g5pMSoHDNhQIvQIc8Y6J6HwH2BzlkDHimjB+sEpgcFKY48r/VGoRTC8hV0d3ZWLy2
vn9Q6nYXhmjIB8hrOD8kOHIbVQW4MI6YfpcrKcfSbSzKvUCSaV+wb2YxGA/FMIs1me2i+e9LpLtq
w8CLAtvYojd/mPH4IE0fohiC1RCEzkYBbOTDKtXTu0h7TCRzu3KMFu4EA+g5blfUqXiEzL4nMuKw
Vxy2kpJ1275CL8ZMn5I4VjfwWHFykcpvftveKZn2kCIOB4I3g/Y60oHg9ZroD03mUweq/2SHs7uQ
vGWJyJVmP2wflTwZfTplUQj+StUneRPqmOphXDlKZCwlp77hIye/eMkSrFf9+OjL6c+V1VnInSg3
GMRgYdQFnPxyf8W53I/lyDYPStQmtfTe1opnK3NeTa9DTSiaBNVO6h47p/gWxfb7qJ7unVg7JZ3/
eTDWYp4YbX7sVQr7vB1MIvT8Nkra0FOdmNvHCqtnM+p26WT/CBprCyZqI8JNmcsr18HSkBpvZFHM
plo8H7KpbfiS6jS6Pcr3tSW7omqb9hKH7KDTSuWL1n76hSQRuXih7E+nSzT5Lte8KpxCa/2BC0ix
PgcB2LXBOPpNcKgL3ul+BfpHevEV1F56Vr+2/bUjKrb8fJnhCwJksWVqTXOgTmnbE54OfECd2Tjn
xP6noey2ingtQxq3jBjBmPAl17GG0kEq5+2hHQKomsrL8OX2/lu6X2gL2bRZKbheHc48V9RuHKTx
DVhRoLQid3eZlbxM9qMzHgfZdikq7W+PuVR2NSh40lzlYSZ+9cv1h9g+SonFxRqSfzlTDcVMP8G6
3Gil9dM2wo0wdZbRdky84bAy9lI0MiHYiOeYY5pXT3OnCRtzqkectIAK/ewN+z3+q3d10991lnEM
JONo0SmhY0ImFuy6pnyCY3VE828zaPZdIT2vfNDSZsR/zTK4azQ+anbP+Y5ZZb2jUErvorPcBe8m
tcaYyD8MSfVkRvVTVjjYHkGQVuOjEk6Pt8e/3gA8E+kkiaahEFafJWMRpDxYxaxHXrZbn30wJWfD
9957ffDlWwyOMyyOt0dcyKsY0saTEOFIG/H72YxxwbXzMcJ3vMnrbyp9zE3tn5zMvKtGjYfa2Sjg
5IKDjS3tjqrwfaiu5r7X6Q0vAk4flyRYJ2feP7MpASFUkGB97mlHEXm14VOfNq4okyU5BWfWfdDj
PRoDW934GPWJu7II1+mNeJOY8G1ooXIJzW7FydfwiUYS06UadxDJrtVjH/5W10Wuj5eTXqTH6ZwV
P3DMhtag4ZM9bm5/xHWdAKoZMii0jSwC0bxGl8nWNMlODsQsTY8xdqa5H7+ECOHVBW5FhOHbw10f
PRg9tOUoYzuiwS224m/v0jaGy06qPfAgpTI2oCFYD4cSJTqF8sT/aSh9tsU6OffhSzOUis2ujn9w
VDw3qFnIRr8WzJZ+SBBGCsg0m6bjvNCba3pq1GjkuorXsm2rF3u09l2FeG9WcntQEpG3co1IkU8v
NFJxTs+Nr1FlPkq+9/X2rJfOsoOpC6oOAjAyzyWoJqTkhRbNozC/z5z6VIECD2z1IXhXdF8tH+PB
eLXGt3CUSJ4wriFF54k9DyA1dONhSjBlrqFBNR0bSfN3Wi3dl3q3g4y9r5rw2EmfCravXGQguL0P
t6d9nUEQSmiOvFnaUOCf7aucV7rSpHAX2p055IeInDGIP/fqp4bryx5XZ7zwi6sCtmeRYPOnAHv8
vo/1uqxgqIeD6wUp4nXB2cq993pEpe3vgJaGpGv70ULh0bFfK1RfN1r2Ti3Xut0LvzWz5j3ChGml
zVsvVt2ZWp9LvWuV0k7W/HdJ19/pSeQqBZKZJSoeY/iF3toKAHghZBAwFVt0okie5sl8VrbNoEVl
7wLH3Gr0CcvC2FZQNzLUv0wI8rd/2qVZUhfhjmDFTWteKuhyxxvx5+xdjNLdkAcnWvJQxQw3RgEv
w0mRnq1Sxms31PWdjBeGBa4DWyG0qeeLO2UFJYoo7d2OnlE7vJpDtJ2i+ECyhjAx4h8YnLzLBP6s
/oMgqfLuReGVsoMD5/5yczlofzR1rveuifRRqSb3vYeoT4t8SBCvtL+XFhfnVmFADC4IRazLoTKc
B/Qx9SA8ZUjkaYkrcXJkOTzV04AWsbcLehOdhWEl41iokqqAFWSAdYrDLOe1hcrJIgUTud519L89
tDLVOt6XsP6CIP8a0gzIrW9a2LkJqt9B6rzvFfAsiv16e2ctBQ0QEyJm0Zi4SkKmsg59PVd7+P3B
IciBvBkaFIhm48GamRwkWM21osrieutAGsSJFWf2cr3VSC+HLGXePamvT2+2wBgzbl8i3ceFnOak
5hZJu3ITLiTbQDWpLgJkhAkOjvJy1N4MtJ5GfO8qDlpanQfHU6mPHgoDsXSIRW0+Rm3ed+5RVfI3
obrmnrW00CYZJjkfW0x9U1H7/dbvrNqMVRZ69LqjvMUE9jRmwT5rfNe8G3pt5ewuBSjqig6Z1Zsq
2+zmnzSjbiq7JUCVwQ6Fnm0cqejAf0C/fiMaLrd30UKtndU1WFscYGya/iLn+W12phHYcmvIHNdh
PNildSz/xlvhGzXcdhz2kEbd0nnpTXXlpr9aVJQBDK56tq6Dv/bVooY5bascxFGlKNsyROg3gsSi
N3cm+kNN3u/oe/3bmb4NidwePtBs4nm9xOj9sNXKEcEXSS/Qr0RGLB/unDx5TOkxFLZ5D5kLxOyA
a904rEFlZtQP3kYMTzTk3S7AQdw9lwstl6EcmD3lAUkut70afSkfHaepNiWX8RaK6c9xqL87tv1s
26gZS588Of6hl8I0OYEgOGKVmgywsLyVC+rtsXLxlBffRerhCIdIC8zS5XfVkhn3xBEwPKrzI0ik
91J7QCAL81YMKXWpsrcDqjquEqJ/5tj5VhhN4zqbAVnffEIyzkk+Jh3SmH3wAuvjL0v2Umxxm4fI
0o4hLTxP5qabHA3F+lg/a9F0CDzrnKXAoE1rrX9zdXiYDJBroamIcg5qFpeTaf1I75MG0EIdoSIC
hW1KJzer+/0gY3BS9GuxaXk8NBlJIEX5a3Z6Gr0yR1lGjjlq9IcSx24o8XnwXnTLRZM0U+qT1g2P
WfIKEX832M4OCym3Ehz3wX81TRtJVWUlw7mun4pFAGVKdiOASnNlBz/EmKAdWIRYfkU9Wnb2aoQ6
gKPitosYALLjfgtnWDvjcvGQ9bBJ250CxnK7cuCu0kzxHcDpqYzRpLkK3FJnjE3j0TwvQuVe6YG6
1+mD59XfCaY7+GnuZHZ3jhF+qVv7Q1eDtElkF63f258xw8L/OnhgGITzOkJ55vzca03b9YohsJxa
cmfn07bMo3tjRKnPR/QVxwP4vu9CB6Vfv9ih/vFSmNzbFOK9sds1A30aHiAtHsym5bzrePUPsvmu
98eHb9HkfagM2iidvZLZqOL1PDuVAvvAHcvyXaNPjCEtCilk7agj3PnsoY0RGh8CPfxU1TWl1jjb
+pZGw48m7dakM466XrEx9Bpd55TmJbCAwb7XCkQR+JdV3n5P2gHRYMnaVZjfQQeVnp2Oy5Oq+u31
vq6OABVAoBQ3NmpyMvHu8gz6WlHYekJDULdT9I3sLxYu4Aq+H4250Zr4S56pJzSgts6QbhHwfa30
VeyOiFmXq4cRKeeR5wXlCR4Yl58wlrFjWLkt6nPSB7Xhwkb40oMYDhvye51gpBbf99r9kIV3tD7i
Jlgr0IoB5h8g4OqEU4Uq9DxDNDsk2VKNDmE46u9t0HZTdo/K82Pcf7LlZFfn5Kr440Xmj9uLf32t
kg9y+EnQFLHZ5/EosGpdRjHHDVT9oW7oRAbSfWx+bwyfh2Tqahhz3x7xOoHg0hCgLEqwGqyaeZur
QSuwy/SIBl+g/oWmJrLH8ovuZc/BmH8p5G0+9U+9oR9HEz717bGvoy9SMuL2ouKvUr+Y7TR9MLIu
xInMLXm/eUL+oZ0OSmSciw5X7nUb1aVtJabJ7uaOgWVyua08v/BQAaHjovrej4arUpfrbV7GyN2a
gMTASbeteoogqWs9l3bT/ODt/e32nJfXW4BVLAsLDVKoy48oo7jt7dQZ3QIdFdOzdqWX3I+N8854
8IJ2B8H+lN8ZRfzu9rhi58x3NHcqWBzFAhI2b8qNkiIZmmeNbosKoOhiNioq8tY3kAf72yMtzhDo
C3hHnlaMJzb5bynpOHhlIou2de+BXbVq4CZIDX/P9KdciHYgn9tJLkKiX/j1v9wee2FHyaagKZEj
srPmhX3fi5uhmTi3PhZPo0bLviGLUX7KQOCU0lxJ9a/eUyLfckgeADlxUc+jhAS7UkJniCIuYCrB
fiipkKd1e+cM3r3oHJJJPrRrmLalGEF4pIXAFr5+OGpZNEwIJNJA8HJavcpfmaR+s9GSNI2PuDm7
dbGP+vpzMCRHc5Bcf/B2TQ/6bejI515UBZ+DRp62rez8++NM2xfVVwESRuxrtrNjqc5aPe6BK9DP
6Pvmqe9V/MCRB4KB365VwZYWHxAHd6tJrYKk/HKXBVBKwyGjbWfl/QmgEa+Ch8Ir9rkjHcFGYdsQ
nEpgNrc32MLtSKmLFw/9ChDzdBAuh0VqFUFliR1m6tF5CpuThEjDIJR/QkNwTexPQ+Qd9RBHnHIq
n+Umpn0QrhzmpSMGYIbsjJxInLTZ5CHk+aWHxrDbVMF7DIb/rvyvyhi8pGO0t7Q9KqG7ODK7DcIz
f60swMK6U3Q0iF40DiCBz4LoGFEXqqOITR/G277z9xp6LAOkq9p69B3tmJjD9zjxPglovZcmX/Oy
+XuQG9dsHH6j6T6oo5PfG/c4XQk20MrXXRXOBOaAWhJoCQXC4hyukgNzmjKHPQje7Ig6S9/Ff+OI
N25Qon5CCuKchtDnTYkWX4a4keyE7u0vWIhAgEVQP2B3gAGevyjkSq1HM2/prKbyIyrbP/qYdv60
51rfxZO0shEWojqJAnUVUKYyAP3Zbiw7b9A1Iqzr6+YHw2hOSTw8SpHyVY2UtaqZ+GFnNwjdKmpH
IrxCVJiNFYCn7muFsRrludCCe4Hr9FErKVL6NsiFC9FWLbG2QfUBlKcdryVlSxsP+p1DXIdrCFbt
8uRFRZinNeLSANX0Y0BVfaj0w5Swy5D7i+vhscn3Gm2N27/nwqjIKwLj5elOBWl+0gbbDm2pgD82
pPUTmuu98R4lpT3SxXeD+sVrcZ2ZnD/Iyd6odTRR+PtqE0k+YidIRA9uEPkPreLd+4H0KnWQb9Nz
g66n8s5MgFZmYbb5g9nCFqDSTfx2rtQas77rqoBekjYgKth+HorzlCnu4COnmgWbANLEn6WgVLth
48DjIN2fJwye3mqTpPHLIq0vxdPJq4PXrsXIREcK6lR5n9pJ2sJlON2e7MJFqlJHAmTGhuYSmSXb
vVI1WpHlhPI+OgeadsYcAQk0+70ytRsnjjeSbqys71LgRnoQpqbg0lDgmLVuFDPF5nLoRnS88S+S
/QPjvYZI6GtAD6sG4l6k77XwR6wFL38w299Gns120ORUKkwiY8QDNJo+2XTo8nKLivQBG8NNjgLT
7QEXIiHVXnYRHFE6vPN4MfhW6pk9LW6j66mitGcDuXtjqvaRyU2hreTVC5GQmr4NiABQBZDJ2Y0Y
jpUSypZAtBjGNsdFoQTTOUjPXt0ebs/rbTvOAiFlQFw8TBttCyrLl4EIu0wjU2ETuaijHZB/x0VX
0yfMcqPDUIW9K1fj2VNUQZ8b7g1LuBTg8GQYMECr7qi0xc8BY2A89OxdPBa2m0//uklGUgpiELQb
byveV7NQjVh6jDcuixGp2pmE+AD6/OBRLoEbvIcr+gfPZVUgiWjLgSLGk+RyRbpoCpNEwInQMMT2
Nr2f5Oxr1Gdflep+MGnMBvt6+jhhU7tynpaOMN1mLgOeUshDz1JO1U5LKw9CUk7LeCtDD4SNcALM
YKI9JfX7Gp7V7Z9/6ULA+IWbUNcpjzjzuU623nsOzFOtQxV+BBKDAkRGH3b8OiBCl5YYYUHWvD3o
0jyxcKSJglSv2OGXC+yXQTkagFaQiMo3io3KkF48JZrsZioiaO3wiJPw2jZfqIEQFVEC4CWF7M28
b1OVTeWVBue3iUFFx9ARqbNILcWY4ZPi15shgmqHO5hR2CtDLy0x4Cxwv9TZhUrx5WynrI18fUJQ
M5rig4n98GiI9piON8uEcOHnqUR4zljpaCwFEHoo8OWQFaDYOFvioag7KwoZtCvCsyj8ku5sYowi
/qDFyvbh6QD19I20OK97DFMbtYnGUH0OthlEVWbgiUCtRa29lai/uJQMxIsfiiSIw8ulxCulj4aR
AyKgAjK80aLt78TTEOfaLYvPr+d/HrW1vHTpmaTyCvyfcWcx0i9SeUoQYna16D7Jv0g4jo2yvdGi
p1Hn2KRASzOMdDFFfBL8wz84LRrVcyS64ITO32hNpMmRLVOgLrv03on6Xd0493GU3wftOxV9vpZO
6+0RF+91AaITTLMFWELXxd7Utdyu3Qirs1DCAzKmaFJUT0nvnwJLO8HQ39Ve9lUr/ihdpHgNXkC8
A4hKlz/yFNeqZHUVVcMeDnW0zwPzUGTTIT6ldrJtUWGNHiCarry1rmkUYhsLgRxH8JyuCsWahMRx
kIEgKxAEtDteo+NkTTtPw+CzfJA8ic56qz4YqfqXQbfCD9qTcJgRnYsRz+xNPXqHrk8e+iFwsXNA
8Tceqm1h6bhjKN5eb9eYuEtRFF4ShVW2BZyX2ToFZTmqCcQj17KmA+ZZBwPNxG7qD2GVPRsWupBr
RMzFEekaCly1Jdrgl7+MD5rdcVp1cIVcsTJ5GA6gy0cmYHRfdQbPwjXawlLWRcXc4Yeh2c6FcTli
rQ21F5g1sRPmpV7Jj9i3uNZovQahcvRWN8HiBBFkwe/MAEU4vyRQA5z6Xu+phYfGucVkyqlQNEzK
J+NgZPHON8uVPG9xfkIfSBCGeDXMfsOqmRwMP5hf5TxUnrNFM3MrxBmy6SnBoPb2sV6KniSU6JsI
1ZsriD6F8wgqEBsmCOAvKs2pIo5F5re6VoHiPMnoEhvobP37QcXmFI1uGkjz28HzmgTX8Ipf0ICW
rvrvgipEAhP3QU/e5ZmzSSv1RYKG9AfDUr7jV6TtQRC73DiGR9uxDhg2HcNdWGIzCuQlQHBasOSz
OPkKscRMvZVQvXhRAGUjlNBrock3u3YnJKgNLMEGN2wRd0ZuFwfh6b2iwhiEpQ55ka5Hl+AVZVZb
rClvz3lp9zokVLpO8UTYFFzOOUMXPMpkLuLir34y9r3uEwrQHqV4l8X9NhvWWPlLG8rBqo9WPa3d
q35zkSa6iq0NswV0W0nkGtjMUCQuZe2cSh+G2NoMxh+l59SGZF5F7Ctznj0C34AH7QPLVMbmFKlQ
XEAZpzkU0CBxJ7k9RUnyVbH/Tqc1IbNrqJXIlH8bWhzn33oBcVo30tixwhN8oHjc1BzVcTwERNrE
QgzaN5HP3zXkQRry+hIqwFDvbv/I1wAk8Q0k66AGYf9cCUbZRqfKfqAxfXliGO1seOmJ57b1NRYM
CzLb6gM2Ss/SKvt6MS2gIi7oR0Kqap5UjnrVQBMDGZpbj3Heom4yfKxa+VNZlScAGecMSLCTO9hI
h8anlWmLSD9/pjpg6ukmakvIoEIhMZh8oB+j9z4bs2fBLhKpny97H5TiE/3cJ6znPO3HMOFhLZs/
xrCGj1Ct4AgWDhmRWmCv3mpo8+xkrAMj9poBKLRBW6CmU5Jm95nvHUsHFXp69EW5hsFayOUZkpRI
NLugTopP+m3XyQ62lmBXSLDJN4bYu3daRHkfUZg+riyyuG5mi0w1EgqJaAHJV0ILid86TlpRqZMt
qKIePsXQNPVawmrQ3/lScVCH0jURN0jaNcXHpbPF2OBERCNIuLhczjLE22/SC4VZ6t62TI0z0LPN
0Jz7Qv57GOxXZ/yBu9gpsYN3oKVemq7Ye/b32wuwuNIUQQQqSmiczM63Y+LVRZUL8LUSfEZQx0ke
8i5+1CXt5+2BFneRaJqiq6FzN87uiSa1FWkwiWG57nUbiYKsLByQlTF26yaixGJ1G80EQHh72HnA
FjAIkd7wp8Baz2/FpEIE2BtVzJND+SCqG54J7gXrTN2Kt4USHUaEm2RSrNvDXl2Lv8YVUogWsk5X
IkWpbLS2HsmoRTThzhd8+TDY+iXypSVAKBN5nfJVOtQ1npyQpIPaWDm0b5vn940tPkB4BnErIyKD
pc7l5qrkHl5kp6HDmALnzh9zH6EmKdzGqEUZ0auJRSEO3yUIrZiIruDCnbyYoAhur8P8V3/7Cr4A
9CYb7KrUVoWyKtkhohml2e8kUMIJV0Ql16e67k9KaexLKi+3h7yK2W9jQoxBexfktT0/Vr0W1Q72
KZ0bxeFZYFZHY6vE/h2NnW0iH+3oA7/LxlL+bQL2a1yHMhbHSIbLcbni01jRNVRZ8QEhC20KMCPg
xahhAOh5j0LMz0aEirfSSro5P8Fvw8K8YpObFNEUcQJ+i5W9V/o42+e9q1bGWcgZthm+D/X3oFXX
2hpiBvM9RSECZicjXZdY1CjEFC8ZUX1RU9dRvE3UFgdkF14F5TRXf+S9fJfGqDbp1ZPW1/dxuVq7
ncdrMds34r/C3iaSzBZZwr+i0sa+d7MfftzjflE8VypZlyK/qu17FUfBTa4/aMHHlU01x9K9jUuJ
EpALBkrUwy9XmW2q47YIKhhPxE0UY+KeYA+YJvdy82WKnAPtgq2MgKNBQ9usuh2l0i3vg5VTvRTN
eBn+z1fMonWs2l0QqXX/Rqp/YzOU0yGP+1OeR64PRkKI9gno3MrsF1ed8gSpILn2VfCO4XwX2lD1
roieMUBUoRuG0Sm4mwanBGzm2Qx4SmMNlq1suoUpa3QsqezRhbiujciFVPexAWjTkIdN1aCMGW43
eJQeHfMVL4QNictKLUgs4myXM6LAcQHhAsQ2Sz6w74jJCAMMeUZAVZP+0Le8qaTdZDk7K1wLV4uj
oTBkKgxJZ2m2oVuSP8kr6DoIUcShR+BMR7Mjuy/lj4WzRl5dXEzQoOiZERgh4Fzu4jZUi8D3CY2t
2p7EE6Zs/N1g4TuDaMYA+Ubxys928m/VGDk8pHMk7jbREeH92eFRcpseXilxC4DQjRXjVOOuqmrt
yulYivwAKkThWUAghT37RSiMJKWxJtnsXB3j0jdaBgo6pRViR8XD1ACqZTTbSpKYsrRy6yyuLDJN
Ok38BZ6RN0YTtiDOr+DvtV+FQFSSp/dw1lImG9vwCMI1Qc2F25UOBrc8wh7U7+Z9VwxapQ7wX+8K
1ju85HMTvlpme4LXJLCzzh9lFUISjXc+an1wm2bl6JRsNvequHcbrdsZOVYf4LPKMH+OhvtGP+C3
fhCiniE3vRW3JFiIUOKcWlorHavFmf/2HbNTM9gBzsy4WL+xJrLsszZ8DBR/HzUfh8zto9W270L4
R2JA3HkGUg9XdcAoq0jUTU6pEQ13og7YARwQUO54KynGcy4F2yZID5EOrhRZKq9KPsSmura/F+5f
4Nz0nYXMwTVyrCt634Ar0rlNFB4yo9t5trENMnOn5niRGtnGi6RdSHaNcHEJEan9g2yaD4B/BLAX
V+h5aCSlhWXRkc5ZsER8qUeAg8c3lm3KpxDJ2IQcPrPXosfS0RJQeuA4oqA2jx524euYjre4yivN
VjwIA14M9mHE909JAQ8/xP20klNdtYhFxEIgG4yUgTolmeRlJJnUspaxduOitfLnMectVh3LSMWG
Ch+o7nWo3lPO3yZo4SXWCRW+jWwOBzQhdoEw1Kke7Gpy/5uz9+qNG1nDdX8RAeZwy2YHtWTZkmXZ
1g3hyJwzf/1+SgvnLDWbW9xeGMxgBgammmTVV194AySljV1/1Ql5/Vkw/cmmgcGCH7v8WXaWgYuM
jN7LO4gF9k2lfuziW73vMbeDukpFI78IRqPQRHo/BVg7cNp/V17yoeUiVlIzIrkVU1NBcq+CP370
M1RfAhp8Ur1Zv6ykHHwARt+YgDKVXm61MFciZF9G6hesgLXhVuiOdQPl07B32vDRn76i9eJ22RZ9
cu0+ptekC7kkU7CFLl+xngbRUGd9j+0UCG4ktQTIIyKlqv32UUn8w/vvdXU5U0ehiRMt6qTL5fwu
HtVhbHsaisZOkzC5RnbNUR8MbMrKbqsfvroalF8DfCd59BK7nAR1puIw3HsZLlJSix6ZoZ7RnwLN
S/KhOI/vP9zayRV7FQyt+MfyG1rYpatTxqbJe6bPEG/FLGNqv0MYcCV4E4GBumC51X9fPSWA/0WY
IkgSNy7fadw1tWQMSg/W6xBoTz7CJ+FvJzQoc6U9txIKe0dZP46NswEtWE1ADOZ3kG2gVV/NGzrf
qVGg43wOMn13RT/FPnpwdBvm2L/TXsYG2yP8lit7S0Rg5XiSltMvA9SJ6LW8yHzIb3Qtb1ACDNTc
TQxpLyEM28gVAAfFbRsdK+ot4bmVvcQ3pQlOSSAktsWV+abutKs2stUKmq2hVLsO5pBax/uwvUsk
0/P1rbtvZSuBSubmBV8GaHUZkPNAH5s2N3C1lhjChQDDRXoRmzuhk6UdGZbtOiU9/fP+RQse6KCA
C3HxLR7R6pJsckB7eR8sq92rEc0SlI0CSvkaW65Yqg6/319wbQMxEnudZTCQo5Nw+VJrq59HMpse
TNFNb/4UGNyQq0QLC8S4nmL5qbOGI2iv/2VZwF6MUQD+XwVbP9B7bQw4MXJPBGIKLkAN/pDejfFX
Kb1lWIWT6XBrmf/c2+dGQ++RAZKCLZh6pW/qxHYrYRrVewoOiUI3u/Y9deiPtA9wN72zHbwFv7d9
dWyTLfT/Wpyg7hCy99zy8lXsRTnannOZzyuUa0Qy2ycGZQlustkehj3ctJFK8ykGRYg66b8Hfp1G
Cu1QSwXstURqSq02qrWeEIrrZK9o+Zkb9hYx5V4FIpNsifSsbiy6rzY8B8GUXF5rdhI48RiW1Ccw
isvAweIHCDWMKGX+GCe/YVoo0XSch01+s9ixi2paTOwtceMYgm98uaONqR8COL6w8Qtp7+BomczC
SSM6A21wmdkLPW8hBCiClIWK2/+ws8HggoMCfMXzL+4CehajKdU1O1szduLGiwYQXyTwRvgVjAmS
ewaKkcEesuRGG+GqvS+29tulRcx+EyDV3OSFA0n1hFBoWLc7x/4+dBjwNsgqY6Y6yjcmKDu7OHRk
OFp3q8PZ23h8ka1cvX00GLmTiCtXIuKT01WVrmfsMuSoTCQCsJA89tFBR0RbjyJwPV6YnQXCxIzN
s1nZX7rCv7GLrUHtWvgWQtqoftCKp1N5+S4U+Fh9qRcdJsf9Q2H1B5u6cZxOtjPjzZjdRRWmE1K5
9fgrSSQ4dzoB0Ovp2i0L5FHTkjR3WmzvUvWMeZncwfv9WzS5pzuYrXDs5bC9mZOtML5SqLHVaf7j
UA7zdWmqAbQpAafWdV7cGadWg8kAgbQyPweBeYoit2XP/8jMdjc26SmTtzrCa4f9YvnFztPaQqli
E1udKTHOcgk4Gl6HAwRPrg/OgNE3l1jXuBWotX/fb6wsJkmiVoYKfvmdk9KxyqGhYRYBPChzyJ5c
lDPkjWovRNGiBJ1WSToAWttH5dPwOZMepHmLFS4202LTw6agaiM7Yejzys9+c/DSqI/mOvY7b4x/
2PbfMDV3GX6W29FlJesiqgmJdLowDBEX79mOBjlxpLHDK81AS1Xa+350bhBoUrHCE4fK4JhtvOG1
raXAXlLBLnOalqhsKa9lMpK495wy3Buj4QppGRjgp36yn4Zv487CoC/H6TWOT+RvnzeWXzlRSK7g
PChqFufKmMdO0PZNUw5yIg179N6DyXksigaGc4U4FfrQds2/SHiyDubm4itRBIAL2QIEB8ryZT1R
I6yWJj2LV334LWz6QyfF38cof7Aq51GIWLRJvu9n35UlXKOd9jbLnDulttxgxiaQnTgV7W3o6PVO
6x4R7dsKN9cpMT04SCbAbkVFd7UfqkDHw89v6ErtLFvfWeiVJk149PFL6MLQnXXjc9/mL74P2cW0
P2NlxJ/9KtP5vg2kZxF+GbFsFCXXm5S0WYgtMSKC27es+WSo3tmoqY1XF987gsAQDgcUiYLsRbWS
c5wlWzFgdUGwo+BURFNySZEYJvaoo4yNkD+IlO/W5x5Le4FsNPKHXt0JiTqSD292wdq7zIBRwBID
4d6No1MXAKXgftzYtfpVRBClw39/0vL6YZwd+cPQeGWjw9I1XV3tqH2RH6gM18bfKmuqG0r/xwCj
CfNbHKIIAqghNbPTxi+5Pj+AhkUznDuAkd0VoDCZldJslRoxDMy9ka9uym4X5/yKBs2VCEmforxp
/GhPED1srH2diom1NTCuopjh78vg3OazKbUt3otp/tGQP3X9HYoEin2oI4XcAHG18C6P/kjOFk38
+tiiQE0vh8QTmvpVAy8A/a2nc4ursBO7FnKkdUF3rOb5+4+VcAwKKOWGh42nvd6GrMq4juuIscOV
txoYMFNp9Awzy+g/3mptBtIVWPigHRLtZPiza+l48bAL/j/SwYCgg+Y0O7snnFcQEYJwr7Vb19MK
NoD2gKCxA9wCdbmEQOqyBF/ND7BvJfmsMprJ4fBqmzT2wVkUPiZhXaxrFcnpdUpjfd94OdcHggIG
NBU0a8LU1Vx+aiVjUiMH1i2wrqiFZ3GOkSkpXsRPyZC96JUEyRkDU27kZsiTBLRLyjd10kQFfXlV
G8BcsZ8jMJGcG4v03EnqdmgqDT9mmbFq81SnPxC8ZsBaua0QBQ/clpD1OU72uvOd3fP+a7iO16xO
RKTSNggQS2STKnepXyZ4Y4YmwDIam6iJjvW9peVuBFTi/cVWEBmshgw4FxiQLuBGl8cvlZOgnKKo
YevXr3yMQmcSBXrNDqZji2uWo5ylDzVeunGNmnZ6Uqz0Dh31rWB4nR4ZkBMFSIGmHDPOxe+wjUkv
ign+4UuYzJ8keLYFkgq1BbAZxU7hNCRQBA78KJHCWGg4976071OGWZ33d+OliMbUYgPwK+gfCcQq
bjeLDWDnRpb4SVB5Gh1toMhuc68AE83SZzv4Y5WJW1SVm1ItljdBh4h+h2NrvGn6cZ1U8Ure/AoR
S95kjEMvcf9O1B9NdzelCQjdl356ZGd+rpHUzR9qG6inZHiSHntZ32xsw5X4KKhvADiwW0GRQhzW
N6tPua/MvWKVUKxx9RWCsSHOXIzRssjYqWg6k/AdfPXL+69+dVVcWpFRBhx9RcfNpiDOi9YovTA6
piNKO3x8IQImHH1qCI4SkrW1uTHNXymKabfQ2GJBMcdawpLsspfAJxD7bOtbdQp+RokXhWenn9yo
LhEe+z2Vp2R+TDAd6xRr40WvHUHQYLQiuI9gIi/LE+4fI5C0ktvXBgFGXTI+GfqLuAJEPTg1TO9K
bE7Sl4FB/GQi9yqUzCna3n/1q2+BvQ7ojyh8fQMMgMYjLU7rVyCNGOK1/S7nFoZ3shPqwQIkJi5I
MchDR94r0ciM661G+Ws3cXn44NcwSNK5ka4EomInzU1njGqvUHQsvM4lABaAzPmnMv5owa43/ZM1
/CoSyQWniRrtc5I0u2y6b19MaTdolltFT2U6AnzZ+lIrlzeptPD3APVLkFrUkaOepZINhdpzGEw0
84t6nG2FMecLaWuNAtrG91i5CESCKAiB5ClcRZcnkBG6NJRKUXlDX31MnJnxhAy0OK2tn+qk/5pn
AzPH/9zRIkfIuIkaNafcGPdSYt1lBe7oqU/XZFC2ftpKwvhKbuYdUlpQVVz+tNxuSzkb1cqrtfk4
DLhJckZF41uKaJgWgau3kHB6dzC3uORXOmaQkcQQFO0w4LHChO5yaaWrrHlU54rOfuvOT3EBga/k
JqBLOyHnJgrPUReycvHOoaMhNmvcoK8XBjd5+bjxiVbeg2jTijwBsAP17+WPGZ0JpGVllt4UjPsh
/Tw3o5sq6tnWp/suoLcH+iiq8jvT2CKMXvGkeA9i4oA+s1BNuKId1cWEJVRLfFat1IOPjCLkOcUJ
KcQAA6iBME2VMabFYsQT4B0a3TurAFczPmpmsjdJMi20qrufUmB6Wdrf1tXg0j3aCior9zoRRfCi
SCmFLvrlGyK9bVSIcqXnQHZhxuVqzeCGAYgA+1PbSftJx/lGKjw5uu/N+maaIMxHNELxCI2ZGE26
ttUBXckyL36RuILeXGxmNKILPtlcMTB6HXo/WJbY6Tl3XkyqnxYalQh44l1xrCfzpSH5VIr/ZR9D
AgIvCJ6Lsnu5j2s5zjQ/4nZv629z+SC1XtK/CA28hkgy9u1O7GTx1QQUt5JSrHHIg0LaGMpWCbb2
jehKIXHCPgaqtDhS8uBnSSyHldfqCbeu86Um6Y3T/L7oPuJBcyOP0VfxS6be2HXRi8DR2H7+amUg
OJfBZn9cHJvFFQBllruYQEt2ujSSmIxoCOci4YwjENxGu8yGxZKqPnOQI8JwyH4jp2v+7U0nckuc
aTaqtJU4T4uc6ozQSxmy7GZ1pN/KkHKqhYJwr+uMhA23guqB1O1eTzQv3ORJrV2+XCzI09EW1iFA
iprkza5sGPlJs6aVr47HjvXDCpqdgOwOGEWVtbmzyxSNhbshLA62Ut3wNnd1vUFWXgGYwEGnBQBS
GNP1q9jaZ3ONBqlTeKVsMoA4hl3sVe40E0qB3zXmUw3DhqHALjFJy/RuLwDEQuPBjzGdjH6XWXej
+O3WbbNyYvlZgnGCq8m11m7DbBPiacCJzdub1vpCt/GMwD4+J9yGDt09uhRtGXlj96XX1VfaE/Mc
dzvorn0lgbthUwoEwRVjvkYpZpSSuvQwQd1pbbuTrOzYHKc6ORV6uy+7xxKoTY6rV4KlVMSsfcuD
fK1O5ycwnmSz4HGmLTaKOhcjyX5aerrau3WenUSmNmNSO1aIQ8ExMyOJulQ6RHV3L+yWS4gM7197
K/GCNicsTPJ0MU8Qf/5mrzoF7c4yj0pPLgQSpXv1pR+lZqdOWxi3laN4sdQi0dCK3vKtlKWc7msd
BB8E4EbIHztDsM8DAuL89V+fDQ8HJp8cAyCF9MQuny1RO2uCull4og0maKCqIh1QEcdcb+O0Xb9F
sZKI/1CHBdDmcqWo1+Wst4zi1aYCcKaY/8H23knx1gFaXelVdZ1iDsrJcstIZZIUbVd4OUEkVNXz
NIP7pzuvD1vNi5UpD08lOkjMtxDNWpp0pnqpp00+Fd6Atib5WDMGR9tIzyVwNJ9LQwx0meW7hSW5
73+5zaUX29IcIyRnuqHwmqZ+ZfDOBc33Gnyc/MMYdbfRUrdQnF1AyNhYWmzDywuLp4bRInzJcN8y
Fm+4Ko1Y6auywHG8ag7tRLvKqtxsBM58a8XOXrHvh/aY1P29gRm6wDXZUXbKMrqNOEluXF8rIYJ5
poBtc4cBUV86OcgS+KYBg1YPsEY7oivdZndSdOxQJRcVpV5KXmogqyLgVRXG1ZvjINGsWb4OmskC
qQadgON0ubWTIm1tv/M5RONnh+Z1NXFiuUHi5EmPUqCwDIegJ5ZEq6HbUm9Z2+34X4mrVGzDJSjH
CPWizNCk9uqEE6yTElOn0k10ZQ7YxncX33X5oKDWSZwEWJ5x/uJBk9AZVNCY6FlTLrPrpeYs+EwN
xt90ZUQi6aP4XCtEK3unUBGN8QaY4OpxVQ08IHWYYMBQni7CyMQVAKkKKE7SB/uQlywaB4zwFQqA
95/2qismVkIAAHsMWPLaskVnplZXaLGZe40hH7Em+aQHePuoWxCFqxYQywi1FFAhCjpDy3aIPDKs
GzOWGUdmlWF+E5n2LkW5qpedOwGKqdAO0+ItzON1YSnWpQ+Eyieu4ld3+9AEZVg1Vu5lkn4290XZ
MCHudpEp7UNSb4m2u4qjT5XGO2SYzkPY3ZLB70O1w4l7a1p+de+JHwNrHjlO8Jfo81xuLCmERmZK
Uu7lwScHllhOsA5yVMTdLHv4f0ix1r7t2/UW116fUagEjs/DN48oYLo2xxPEhFf501FOeGqOqtW0
rpPtX+taMRgLo72T7LViY5tdJ1k8O+1v0BHwB9gFizu/0ooCwVXiuBHrrjBjyXNW19r4QZnmAv+y
9GRN6WlOoYaUvfJp6sPbVEYvv4i3xEfXDpdBTKcRy75nZ1x+hjquc9pR3JwxFWuTR3thYxty1vtC
33jsjaWWbX+wL5OOim7B1salo4l3HQMo0euON/MBZX0tRlAoBtNIWRY4VY64U9zUBb0D9OEyzGDY
WG2e/5AnBBH0/HOUVI8EFqxstefUau2d/y2Zpm8Z6P45lHaWGW70/68uUPHNcWWlUyDQSfbixggV
3zHmnCtLloydgCZ1Xfx96qzfc4G1OhZP74ey9T3G1EN0OoXOyGK9LmzyuOtjLgmVY95F+7JFIRmH
NjQN9hUXx1DQ5WbvOc7nvAv2vYm+0BZ89Pqi5qkR4KJ7A9KPdHNxfUQQcEzfJG2QpBfBtPLrQzPO
rojiNkJDJmpKfpa7gXFnjMgrKJ833sJV+woZN4avUJPQ/L32MG2SqDCwqSzAIHc3JUokY2P57lzE
gPD8e93/2DEEq33NC8L5+f21r9u84CqRsEGrisUZh4o9+qaIUBmjSEXvZ15T/8I1htYlmT1oiSkY
DqrUH2LBFZK7QwpJSTCkaMYAvd8LKmPed6DBmAZxEOl+nfrqJQtMtxj+vP8br7GYr78RzTvg02Jj
LmYgCQ3qMccQwBMtTiElLjswDcGTSA2deEnfCTNXwdvVjQTLm62QsLY/0DJHdE/AX8X5uHxH6VxU
dtPyjsboC9ZQrmhyCuu3eO4OCewGFfE91MePgR8eZftBqrPD+29AHIOL/IYXwBCILJJKhSCoXf6A
NkympDQsfoBW7ZhJPuhYJ2rYN72/zOqDvl1n8aLVKQrkVqxDj6GcB5SaINUMjBcGn6ZhsmscPLIj
10kJ8qLdoGzdt6ufWrQ+GIGa+FIvSYgaiIcwLHXmLIz3qn2R7jvt0KLz19qkczSTw+z3YM6umW05
Ca8EYyZdUKQhkvKalyjEqjX03sBTj7pWOchDeEoTw2vJQ/I62eh9rmQVzNfRVxYKmkwVFmcO9enJ
JCQR1yP5o2jZB3ROqNA47lz3tDOifGPF18t6uYNsukkC+oYGkLr4srM/T1ZYYaWjVsUOYWG6rsnO
6hGmQVsxBvqq0loVc2ZdwbM48GmcRGcBKQf1LEb8kY7QuL5Rr62kmLyH//6oRfSf9bCgAGK7+XSR
mrHbNdNTyJEe8YV5hZ0iX+9UG4te16ccprerLt6+lpSZMYtXUci5a9gAjijH569K9i3xJxcOrBvP
pWu3G1rD6+uSSaLRQ8foCt2T5ImCLTCSA5X8kivGyaQEFXQBfcAUlsGErz/3dgjnZQtTshrj4bsg
uUjzH0TH4j2btd6ZgcTKMzP0gBecY5GNIYJPLu0osIoJ4u3Q7qwJtR6ZYqJWdm18Y0Kpei2b4AH3
oX4ygD40UY8AK11xBhfvB58rL3RbfJc3v3LxXVS9jRNdk4Tp4Q+meoV8UkeVLgF6ahE4CIZIvqF6
7Y06FW6WyMw8n3fBGCIz5O99SxLg1VH6W2S3Ys8KnvIcb2RHawkbP1FHrYIeMTNicbDfXJblBO2x
M6LcK4WNGy9zBi1rJ+oHExNQUU5HIFW6NPUEUEh4vQgE0zRysjROHgOiPJI26s7/y2sT0pb0GJgX
L15bpmc429lJ7tlfMNg+6iZjC6CXAxklSCrxA8XRlrX+gJmX7FdeCv9vlrmuzfBIY9EVHL2gMne1
cV8ZyffWplk5yP5ebTdOnvgllzHIwvyJ3Y/hj2gLLGKQXGqVlZhaRKpxR3vZ0/XioGu/dWeLmnMd
X1kIkWvoTopQal98pkrKxxEX2MizUhlZ3s6TcdwLY3Qxa4YG827wrY3Nu7IzhDQ94yNaLTzdknxp
xKbdMSnBxMfMPkTA9iLV9PqwOgbVFLm+5T/HpX5vR93npM4fHNohbT6c5CrcSU9TruD7s0XnWwn5
ovGHxQ1NEVRmliQSNW/CMUwyfpLFMG+S90kZHqe5fLZ7/SEdpZMpJ6c0RK4JoR1FdRul/uGHwedA
lX8FqutPtOjsrVx75dPQTkCdg2sPnNFyUlshuVMM2hDB143cELvATs52yvjYVq1nZHtd2lpw9csI
jCtFLJ8H7Pnlme16a+ziPo48gguMv9nNbBw26fth+WXGoIlinxZHeOzBObWWsddFe9Q0+t8gyGl8
BNpBCT5YQ7+Va13ndCgPGijAC1EC5FsXQbmjlJBUQwqRzSjPcqN/jRX5V199bYN8X8TtU1RVBzkr
zjifBtPwBzzudwdlJEwPfiEV/H7sXXtJwrxRmDgKRMUSFQ8SqEHxk3JSntmZYX2fSc2RDd26GQbH
YbnTS5t7MUl2pvL1SxUXN7May24TM20I7fxI4bgFDF0JbFCfENemAYPUJb2gxYdjwjKgH4x8aNHf
pDIas0K9r1K/1glCLm0ScLazGtBoq7rhdKf38zfdwY6mUPK9FHc3Q+1/bPSbRrOfTcrpWgZMLWnU
1bAf6HkmKmjnLQD+yvYG3w21R3g1AwxYfNS+l0e5D2x+c6nddXjc99X8ZVL886ACSI+0X9VknZVM
++vo4UNapSftAenO27bOGcZPv9umTnfFNIQw3Yzjxjde2XD8NgBOEPkoZl6zhDeXV9S1bZYgjuD1
vnJXROqHx0pW75Ng/AJJ5avmQH1CDQqvNU8d8V6Io++ZfjPI1R+kk7da41edafp7QpIIQV1GZ6Db
Lr9tigxmJDXIxs2p8yVqwkcUOp+FQVrTfLRq7U6OU0T0EfOT/UcBtdp4FeJ/v7iJXvcVmDogrlcJ
uGqkjpyXMU4IcuYhSoQkEhNmFdsLhodJ9NdCOScKuTWV+DBVAXVPclfb7c/OCLdY+9e1P2+CLqJl
UHdQgCw6fjRXYZC0AbK1qCag43zX2+1NY4aP8Zx/knVaAE54b4d03vJJet54D+J/fvUeHGZEAuNK
ArGoKwOgVDITCtT7kIeysIgXiNNGxR0i6Q5kYiFmHFP9FBnHXNM2PsLKUQH1rYMvFK4uV9N9LDdj
U8qsHj4wVV2Q3s3F4Do5RirxtB8gIjabFvEr1SUVPH0E2PT0dPVlH5EudykXKMd7I00DoYuS5HhB
YgCtBpNbOfBYrYPoZrArT5m08cAr1TWrA1ASSa6Fvc4iLen0zPyPm6uDw4pr+2UNy8Hq3b5DzLeb
MCrrTKR28aZQ5OqHnAmxiJz5/7QRCa7LLtHHwNOcXpNAmywCa9/Eo2Rk5uDZfvEJqMvDELae7Of7
wK7PKt03YJ4A/o1645a5xkpx6hlcME4QEBdK3MtTTwdHq2XJHl6BTrNNipkU+zL7kNDVDbDoANHy
twmjz2pHVmo6j+2MmqnB8CZs/+SlupOCdJc3asRR6PGHjZ+rtP9paOO9ENV6/2is7U4He0IhMynk
ghaBXJGqbrYlB1/jmpqI6DBE8blHUCLFaBVdTyNONmLideuVl/NmxUWeAhxFq4FdIKOlA/Cl89ax
amD+sgGFi3T8n5+PuxMgB+00SMbLtp/ZmtIYZQgtxrgdFqp+LnT8MzMXjvdRMZ07nVj8/opr2/8V
Wc5Em2LlylW4jbN5UFp0O4Pmp4YYUp8oXO0R9M7+nL0oAWlXqn60yuK214tH5mZ/3/8B4gUugh0w
bkbDqLbgsiCLD/Dm/rMl+NxqjqLmXERncrPbwAC8Y5Wn1CoO7y+1snsoEkFOwfgCU7yc9GdV3szp
hDK4VcQ7obiAZ9S+MyUvqatPOA/U0RZqeKXGh0CLWxq5G11Cct3Lp5PVcQ77kbfrwFhKGQlZ1U2e
2PmuD9B0RJVdCYxTUfwMkqQlxZCeR6TZdji3uOxwd6TbO5c4eESmRmu1c/1MN/Z1EbRuYP/595eD
YA+JiGipXg34wnzqSpRdBs/C2oKNclJ67UNF6yFokrNFrz1z/tmMUkzvSP8pzFAUUK8GxEHvZJJk
EnlKfT5SMt9VrX4ux8RN/PQQ6ltK0CtDTNYDmiMKL5ZcMstDucXiN+9JMLTnPLYOudreDGp70FCG
Kqb+Proxhi9mtityeZfia61IsjtFFN4w0Dei7tql90qspnMuRD+X/i1tacvoXacj0swxOtTFfao9
N0H6MNo3WFKATlX3lW4dHan9ibHMv9f8ZDdkm+Zrs3NJacNwyggKiwyjUOKzkOWYJfx66xu92SJK
vGpZLs/3qx41uCyyb2sxJCzHPioaIUVsJfknpxpva1Pf13b9RTQ7JLs/qE78GCvRSRvDG7XoP5Rt
8NHghtWTQ5EWT1bj3zcQ0Nr4dymnGyijlejOxkMs+z8/zl7cuUA7wzz3B6R0h2gf2t3BjyJQtRKI
eRT883gjrRTX0/Jd2MJBENliEuwlr7MsCvpUFVozmRS/4kV9S99BOt9oPq2FVNodYC4QkYUytMho
4jotq2ZEMpCu22TpzGJa5qVAMBjPvh80tlZafFzkG8IsbskWBVdUsMAcExdlA2lrY+PVrcXuN8+0
HAAnATXBULJSX8BHR1FsUBDl1XrAHHTW4ORPKLe+/3ArY1CcK0SjSpTf8O4WwVvPSiaTCdptAr8i
OniFGu8MpTvEqnOs4BDYf8fpVV8ynwDRcDdXWzIvqzuG/oiQ4qW9udRFGiJyNidGjklE4ABI+qh0
+203qbVzAKD1/19msWO6rshbvJdhqNN37sI/XfIMHooe6iHaHCat5LlCWwRqKeqkAKoXZ67OgrBv
LfRyxIxDgPEthkZpJR0k7UPbTsxzfURH/l0PlbuGpBGBDwU+7RV3yunQGBh7VGuirL/VMY8Vb7Ob
ulstyl+kqPWcIN9JvX5We/tpYyOtvF6g48Q/gBL8tcwCoMD7tR+ZPLIQlYBLwJBSUFz7FLvM7gs6
SY9x+bdO0ofGGb5mlt5B03GHaPwjSdMtHannUE++haq9UfusfArSTLpLAgqHXL843m9yL3SurSof
KbhTBmy5Mz3Y0l2K7EIVG0/Yblux7zZVv3H3XG9pAZ4mpVaQm6C+XiR8id/RhYkRoVKd/qBbzyqx
fsr/fW7IMAm2GnUhjDV0TC4fzYjl0Zd0vQPu+NgNj06L7KD8NdE3JnjXX5ZlQMKyn0T9umzzT5IG
2ldVOg9EgttItVsWvxjFluOHqtx6pJVRlWgDEnNMUaYCart8psJWysGeK1Syp/heTmvyw+5udHxE
DX93Fo2zwnHb6FkFuPH+Br4O8yxM5x5xAFq1KJZdLpxrVjX6PYJAXem7pgTManZcPT2km+3Flfcp
XMkdUhOWUZYz/V7O1aBXESMplJt49AEEfmuKBwZjdZZt7MPrGwWzHiRRgQeKsd8Si1sXOdjw2aHG
ThzYPr+1DKPsQXLt7hRlFbZZW0orawviBo7AAp0VoCWL00aDXW3mhAXH5MUOPo7m9yD0ICoKf5v4
+f0vtrZXVMSJeaxX+pW8gMhpzqxj/GS3aBR/e6n9B6f7nbXnJDlUuKciydZ9f3/B61DChqRrQUSH
FIIM5+UWCaWU1BswlKdXv6PxsUOqSsYrwD/5Obzw8G/jbyQ5KztFEA3EQdBEYSV+0JvYFRt9m2Zm
gFRT3DCZR9h8FFgl/6jNN7BR33+6lVQA7QV0+enSWjpJ8+LoVZPklGWN9JeCr3HuJMfcjJBSr09m
RlEXH/yRjrth7GfDvs2i7n780Ouf/pffAOGarE6gWZexps1kO1MDZGTC6HFo7/rRP4aZfLQi/2io
mTs7yUEurYM8Jbe1ywxH3QJIrIQBKJfMCUWXCiWCxQbWJfqQdRx3Xp3nbpX+bMvnsHqcmWm+/6Rr
n1ZsJu4JqiNmZZefNtdrTan8GeWp2t4FTXZTa18UMzlkeXEoms/vL7ZSoABd5KOCbKH/eAUz88c8
Go1MQ6GmtnYqVMFAeRj90Z2bB7P6lM0aCtvfC5umRPAd5nE+Z/shH/aq/UvlCwynwfmuq9FGxH31
rL4sFZDBJNoKqQWO1LITVEeJYeZ6xP0Vn/NecZXgE0QJ7CCeBv+5Ue+Aqripho79qW+/zMNLIB26
6ptffMBmrZMfyu7huS8ydxwPZnaUy9bVont92qzuricGvDwuB5SNBBV+mcwlg5F3CZ503mj8Vorh
EXbIIQt+24l16zsjcqjN7QxZWbKfJxqG73+5lXh6sfZimwzB1JTKxF2R5mJq2h6tvmGM/kVpy8MI
ISVIt0Aq6ysijUoXiTn2kobmW3NZdT6Ta4xe3ZqhFm0GNyqQt+3vjAbr90Le2AfrKwL2RX0Eia5l
/q/Vut078Fc9PRyO7MO5+4L57bFHxzlD/cMf/7z/TlfCOO/0v+st4twUx3Vj1qigzSkBrdd2eN6B
JJyRi473xe+QAcSY/3h/zbW7iq43PqCoDylkUotQ3pKbzzB2uZVUbM+0n1mp3ch+sjPqX5KmHQZz
b8gzGBf1tLHw2u7VREUgdDQF3Pcy0OgpDAUJMUtPJdOVQTqNpQxD7G86AA4o0cNKe+bSRNLUwsxz
qwmz9m2117anKO6uoG1qkzYx3WxWL2PXTJ9z5UvofAVt26b3sba1d1eaX0QU+p5wX9BVAuxx+bB5
3dtWruad15cfHSRLBnoQjfISavu0uMnGo5/zsGa4U/tvNcOGo5bcT9rNxhtf2198a+Tv0Q0lj128
8SHRYhkCSudZ46daVXZRE2GQDC3vOVF9HLt0Ty4fTRNN7t5NfVn8IIhCCupopWue7K52A4h82bSx
7dduNhTSmLzw2xgQL95Nim1q4JdkS5HyJAqgJO4YqSvAareU0Vf6fnwGjNHg/1ByXck7KqEU5D2T
Voxof0V/BZsARfA4gUBK05+5YtF6mfw4Dhs16EonWqwLW5ginw7v6zX4Jl9yIrWJxoDLO+x3XYEN
J8EDotNJHW5y89x9734ZwOyKoyS/0AktogPplPPkADSQz6HpbZWe12xaYA1cGCC2yPLJ9/XL7ShB
GpLQGe08NbsdAw956a6YcR8I79JcPkXWJxVqVOP8NJ350MNyTu3bBmk2H4tAREnLg72JthArXl25
9CgVKKxUxMvao6W+0hEXIr0Rs+VBuzPH6m4kDuLq1rh5nN3I8n2gfKnBycRG5sZSdk7T1DVnZ+Nm
W0032RuibkXyBP3ky5fThKqZUrLwcgIUJ4PGk4OBOdxjEmZuXjQuVs2eISU7mzuoU2pXO5fBxpG4
SsLoUqJnzCUnBG+pOi9/An7rDIayqfVsXQf3wLo5R1FPdjITgo0q+vp5xWKIOdGL4BTidnK52BS0
TVChN+bloSfRRFO+Os2fyj87k6uk+wZsWuhaWEPrjMLkjZf9eodefPfF4trl4irm8gEmJDypcu6i
hycrcQXBu/aG8PNsfZjDHS3bXc3blg4oEETyh8Hel6mrpQ+yvZtPkxrjNfu9jYedFbiWSoHlo1tb
7PKfahLuIjuG4aicIHcc1PBTOX+s2qfEeejk1O10tJsr1e2LJ1nLXJw6dpg47/Iw3WlzuVOmByXb
B9Y+tb/rnexWpNoGGoiD5gZYzWEnULlmeIDwHfS/MbJyjcRC+Qk1HreLmR2e2uxjAzro/SB+FcN5
XwQvQTiHiXTVhsBVIJOivG2xtPgimFBCJTifPLAEjMrRhiCAZOb+/TWvx5SQjbmjGdSTnMA4WOyQ
VJK6OJaQAxQdSoH2F6JLIDTcEvwm/bIieYkRM5mC76GxUXitPC+zKZ6Y2Tgams5i6TxLnMkp7Fdx
REULBNNfd/5Kmu5aO2YWXbIFVxId0MWGvFhwsSHlvKZwj5zGK7iiIxjkZosdGhThnP8OJBwtOBZY
egsRvo3XfBUDxWtGI1T0e7ie5UVz1kmDnAuKZy2NyLWC26wwXYRpdwKQLbTlZPVvyss3zNRTBlT4
hPDUOOyrrURh9Z2/+R2L3L6Wx9IpNH6HPwPrxcRTQ+qtHPr9JCMuJI34ms5euRHyXrFryxcPCERk
9g5l1//h7Lx64+aydP1XBt89e5jDwfRcVLGyqlSKtnVD2JbNnDN//Xm2uue0K0B1eoDuDzBka5Pc
Ya291hvOz7yx1uQyC83G7cpvTf1UOesmfvaS+ag/SfbKbn915IVca6ImdI1V7c28cqEMy7hcAdMW
BDHrVpHq8h7IhFBUEcBcakZEyrPDySkmB7UNikbDUqnWlrV2xp1ZIXPxtVhLE9fDWezPoEJSMU8b
V7MPlezm4cz+kmt3xsrqEaeal+9GP3e8Ry3ZfL5ePu53F1/sX4/3kdr/kVXkFR4GXUjZJwrccloY
6RKfteoYJfPqvhrR5VgO5SKy2Zd36Z0MhqbW2bG7KV9P2eYuq2exNkPNvZEXgQICYL4GAOD0D4p1
4/z4gNVePChnFbqBwKrgT55+xzSKEm9S+I7KqC9svlqAWBSMmVe8FN8jH869PaQbR8YC0FJc+pOL
oVc3idPmUG2qr8jdzbA3mbXe7yqKV1PxBV2tRdmRQhvSfWz+NmSICtY6oY1q7ouwpIfvhrK9tvt8
bSSo0qOYR4qN5YHqLDMvWwMg2ljGAznAXFLfmm6iF/IVLcW6eIlL/RjK8hK4W4y1adgm60ZSvmN6
KrTtVeFS+BrFbjmau6B9ibJn09xEAQUAY6+nK7TbZ7F0F0jlogX37slHX/7daseQhQy+I8ZKOxEv
Um5zMv7cml6CPF4mWrXREoA8CC8TkD5fJua1Y0X5yD6BXlAqODtCDcfzhyFXCRniKZf1d39XPhj9
skAbiui4i9r1BNYXKp26VkxgbXRmFv0w130kXuYwMkp1q9Rzpz1ucD+Ro3gWKOhbZe8s8IVhLEOy
2WrD7tMelH3zli7HhrNp4RCef5t33p0kHeDwRMO80tFBcSn2qMaqiHZFc+/ZS5TRkkflUC6dY1CA
Mm5f4ap30erGR7i474mtDOCbzFbgG8/3il5Kva+VeuOObb7IvrbZ0UYr8Yd/L32r2SWthaXqd4/K
0sCiekjtnVJtFH2hJ+sSLEh7sJqNYb4G+dfEWZZhA7dtXteuPhSzguZ1uZKyxeir8yqjPtAA4dg4
wb0KVXtSXPKZSV/CmMYg4TUwllatzRDM9Z/Alhj3VvTe97usPfjOPH1Ji2+q089jpVyW/sHwsKuK
OQJpBYFYude81YDqn+r7bt6+A2C8C/1b7YZrHwp0BkBUpIi5l5/VGUdZzT1b7ckGIWNRkWNL+gth
QjDL6jcwxDeC3rXhaIORa9OPotx2dhOJU02JJCujdB0MC4J73pprYXEQW7+1iL5YfAv8blyJ76Cd
oLXR/qIpeZbdO10cSL2cNG4BmW8s3oRci1C6/Xy93Rrl7MQb8O8o6TxSXgg4fXTnbhreRqW6laxc
XJ1Z1WRG8FSpYFze6FM0+vwiEVDF9qWA/e/A/Zk4RgdK00o87NLp2fHvO0FAJ4wrI6SloT8A8ljo
FRe55lbH/FqmSD2XDBGRC1gt54reDhTZyMgQz+Z6y+HSq/ZWQgU1s38k0degU10ulb6nuKWjzL3m
4fOPflnLQvuBMENjQrBOOOtO44xH0mwGkcZlvi9nIncTKEVBzFe93x4giSRAVg04QV49fT7ylYyJ
wgpQcow3Eeg5X1Rt76RdFFEBtUPSYEQGVfRlYi2bm5BT83fHNdpbndyrL0uTiZ3DLFPBO1ti8dim
5FFRDXUIO9fgRbDChF+IyFWF1qGoI7EFsF9rbizua7NM5YCiPQeqbNDqPf3OoZ1PMg4BvG78pTDe
E2k21i/iO1vRs9zc2wGsLgkMJc5qUnyrKnvlbvwB0gUYgkLAhQOOORrmQOUbEWLHm8XdfSLKNygE
Gt2bYZW3XvXKdQDaLaUbHDI/xJ9PX7VA+dmOIwgAEdB7q0rXark0lAlb6HtBsKtrVBQt2Knor36+
pK7NrzD5IfXEtYBu6VkWnsSW07eOVbkoTc3N7k2owlsCAx68cph8KOUob0Io58a4Ih04S9ZOxj1L
F/AiVlsYk9zAkZrvq/dGv1P6lWO8Yb068yY8c/nuYToXPD4fq4jPh79ycAppK/pPnGf028/uQE2v
VH1OqZEetLlpRn1d9N+8Ibz1kmKFnr8kWkhcpnXBMzongmVxmHGKNJwU+uvYPhqUGmNusEGUuZ3e
LvH+WZrIJ6vNvdAWz3x/2Qz2zJQfP3/bK7UXgBjsIXq33DopSZ4ur0SCmKKM6PmZlBUi5Hl01CWN
6ktOtm7XD6Lo1hmzytFng809zJDc/pZ07OXZxSPgEiE4H2RG5614w8tzK7H1whVMKg3RREECKFPI
kCF5H5oXbRFup+QG9fdyF5+OepZm4BhcxaGQJ02KdI2BAXIF6Krra3DKd2WRHW9858ttLFjegFGo
LxMcPgrDf1yVFDtO0yCG6elhK48p8ayqlHlXw/BLbHwU5lWNixTuyAHp1Y2htYulRrYpcCrQnOkB
nKsgGe1Qc1rRh5ucrYmqVgTwCt2EVk3vsgK1ZGF+Da5MZwlGIDKFjrg53XJNvkyzTh7ifFvFRVgE
kRFUriz7WFGihBsaaxk6j4rvujeB/7rlZXjZ8oBHgTQN9gmIplDHFDv9j09edmWTacpYuqWSL2If
0KApu5HWbKxSWgjxq0II80rYXBj6LFclt+2zY5Mk6wADSe0WT/nKXV4wP1F5ZaWL/uHZsUbe08dV
MJRuZwQU+vNZ00XujwR0b4bWmV8DMuR67COjbXRL4fwk4qjQCzaxssP5x03T+x5YUYtusD2g/WBq
AC3v8xabt2IGktWlTvT50vkQcz89pXhUsNJI7aPqSL3v9BOmvW2PytigfjpECzh6KGxAWKfwIATo
HRtypu7PKiRpVLtd+FM7S+Sj8IsIN1n7XZ8OLSHDbp6HDgvFdhv5KIFAbRDVmyoItmaMK6BabiS7
unW8imPr4sHpcgm0BPeIc9XyEkdJtbNQSc3iN49s3kTjrkcIGolWIVxh1qsJ5c6e50raWznxla1O
7dyWue0JqazzuIkafmtKWsm64xwTSaCQb4knY14UKzVF2UHDljBrl2Z940i7dpifjHy2xPAibOmT
VqUbjljooCkgBFGEcIwY3dK3dsrbk4XypxAzHhUKv/X++ZK57HCJ7okAzALsv6JW1JpaJTVVV7ha
D3VMXAcAeWZOv8zbeC1TTNSppTfxuIpRrzCeb4x++e0ZHf8wYDICan1O8ujiPMutSOVUl8xlPa2N
ozQJP81oHsX71ltjq7eqi275+bCXh9vpqCLY/3HSJDXETHNUCnoIzHK7r3+xRRSj3iR57LbWDdj6
lez3dLizgw1Y8KAVGi85qcEMuMxsDBBHwRMePdwOSV7WmdD/9GOm2XsRuKXPX/f6HH+kLfDYTZBR
p+9bRtmEibaM1Ct31zp6Vv2lHKdukthz+NyBkXzY03aKdydTNb4xuPiYp1ubt/9j8LM7VhOOEezE
iQVGt0UBpoC+QqrtHY+mcSpRJeE0F9OMb8A2qfV1kKI5jiVnVt46Hq9kyDwKcDALkihEzfPyrOXj
eNw1o5DLjuegw9vpJZ86pPGydR8Kq/XnIK05Cm9BpC5v3eAkVHTe4UyBDjo3j6XXAqhxQhFs8stV
Nf2aAmdWAsqEJ3SjxHtlZXO1E9dpNA1Fvno604GVI44aNWiBYTekhtV8LHVsyul6FSsKm9t4+nFj
ei9PbgIkMkP0hUlWkCE7HdEsLL/EoiCHVDAsDfIQCJqroTsM+OGaYzUzBupgdKiDZd7ZL58PfuVt
BbaWmhPp8KVkfVp5SgoaIHMx+1kXSbsPvBkKSwG+1X0e/h6qX5+Pd2Up01JiIgF6wYQ67y2lupr4
Wmpnrkz2K49IG/nVjRD+MUNn2wW4IDQXZHRBD15gLggJkZ2hZyfpw3LUUIOOjH2QGXtIfcsx+YIK
yhpJb+it9osQZzVT+ykcamqT+Q9H797L2J9oPZm668Wm6zu4g9kH346/xQZCBO20HAPn2eu7Hy3G
MPO6jNaG0VUzG0lGF4DLMowkH+EN9aELfn7+9S7NQTSk84HswdOmbnchQRZIUdZafZphSGIiGtQt
VOeuKCjjE9Wpm4r8qdabeSOH1N2T2WAcQfrNevX7jee4sh2hDlMDI+FEkPKcxKhhmA2VDak4CdTQ
1KTrwPOfqjLcmn23q5L7se9mtoJ68ZDeCSaOOJyhy6xqs9kV3HMstb4x61c/jaCQcj6gMUtp83QX
RWiCg7xDPW/02TaU0JOBjH/MZlpPNoBKG+QzdCXopkUZVIN8JoQb01Fd+fJNe7krMZnG7b+e5eyK
6emBGiiwn9ASId8eSBzz4FuNuoIZJHem1+x8TucQh3rbv4m3ubbDBHOGk4T/gtw7/Q6kz0geJGHu
NsiUjam/1LN+2WMIVEhr0bkWjk76t9w3yLa1j1CRDcVykv1bEyJSr/NtSGORZapQ8zKNs5idD3CJ
p3HMgD5BpjR2tFop4ccobBkfam6F2c0mU6augZUJ4knDsL6xSq89AWeqjqqiwHScg5j9KVGmoc4R
7JPvLWoKCtpTQsR/RBMXmZG5h92DMfiLxPJX6trAd+LzB7i2SxxKs1QZFFKzc6UhJdVDQ4sNToWA
JrYGtx8Pzog7SxMV//ZQlHCAr+joPH/QLE9nva+kokFVKXM9Vd5YdrByEGPXap8odmNeL2sXCOJS
ORGaFdBKz2ugUyFHVhPBn/F0eZaM9gFK2d6x3hNvV6NOKWvRse/Sfx8ww6iEf0PBxgftwbMYSbim
3dYoaNXZcIv1YTUF5Y4mUipt2zTcOlk1z5xuFWXpwmvCvSYZm7Dtb7z6pT6NmEUg+EIKBjrX+f06
j30r6yaoktKguG32HtXGhusQ3ufSMjMqOonssvHRVpKNNsUL5J4kRV619oQQ2LTOw/TL5wvsSjoG
f5mVDVePBhL4gdNpz9D8ljIZ9RCnbrckGS6aOHAS9Y+KdF3hmIRYmmWgEDbKq8/HvlzcDC0sGoVw
CBHg7IwLxyq3ikkFJkHA6RWyFOdolQFSbeHx85GurTjCHfxO1HfwQBPb/I+7Rl1oPk6XtMbCoN6g
h/Als8bfWCa7bd1Js8ayw0U/5bd6uNe/7R/DaqfD0qkL5FhoQIKHKalSFNtUjQ+9XcXADyq3c+o7
T/Z3va2z3Ibl5+98KZvFUqOdQgYqMPoX1/nIUCPVqNBrK5pN2RSbdMx/ANxfSl72M+jGtcEij/ax
GnxTcGSjsLer8upuMpXZOEuKtzZPHz9/ostMUVDlbRHyEcohtp1+jiipK2UMOUGDodoq485pkQdK
cEOhNN3JOUe7ceNMuzrvf4wofv7HvOd9bZhlARBHLQ+owz5LVvIqVT97D+xyEu39iozD+l/tqH8N
el61a0fQXvnEa9amG0KHD9NxNcY0f0d/JVnFvAvDZRMFe9vxb7zu9SlnoROraJYSNk7ft4tjw/K6
APxPMqzMHNpF3dyVKSiT0Mbnx9zGabZM1GpeFzmmpPbMskZXK17BbLzjXn/g1vKk5caNo/dDk/M0
jgtlZLY5zUWO4PONbhtD7EkeHLvBkO78sAtmMehUzzz6hVPMi6zOVlMIVCRH3Z60KyydTendVXC9
HNV3p8r/Evom9uZe3nB9zV/qqTVxc0o2qH29T5E0H9X6HgrR58v1Sj74IehMq06g7HFhOP2adhnr
GMnTq3fAHg/2S9HOGnvlg7u1Upo7/Y9iaA6WgmbjLsbcMqJBmwTOjxtPcXm3O32Ks7gVxE0OFZX7
FcytBfM1+1o/eAYslxhaFdqyVjgtIj05yH506wS5dkCLSgU8XDoa6DmffoDYGuykzLECKGd1Xq0S
3/jdyiMNSj+/99tk02vOspfthezXFC2GL57sLANlLdUvigaFLbtxflw9T0XoxHhaSHqfV4MHJatB
v6NkWyXA7RgsiYE5q2mwKn1OL6d4Tirn2Ld2QNMl+HfZc6I0hgoBUig2Vq7nd8JRDx0zaEnFfHlc
VbYszfSi3k5Gs3Ti+qDZeXAjV7h2XKJFoFBGFraZ57JxqtxbWmVr9LYG7R6jrmVutk+eYezxDFxL
4/hY+9nm88UmMvvzjfrnkGcRGbyIZo1U+dFXZe9FwbJV0rmfWQuUTJaoHt34pFeKcqLcCJ9aGPQ6
XDVOFxiN76GoHYUqvG9sEPWeTQj4yp2yC0ioQY9VblznM9xhfldYHMdjAggt6G9d9/XLyxaS7XQY
oM+y0i/6io029qmKc4lroHmZaO3KkqJ9lwOi7s1wnWhcvtqUvCx5bZtwHRXBt1Frv1BOxT+S7l8g
KT9LmWJ5SDvMq/TSjcsE+Ls9vVpJubS0xsZXIPwaGV8HFSRR0S67sf+aaQN85NQGC6qPd4UFEM2q
g+ckiTRQShkdn6G6iyJ9laT9XCuStVEYR1SNh9nnk36pZgW1RRT8icxEjQsROQ83wL4fElESCN72
4WS92lG6MmsHCXTZbmeWB7zNHr9FXbNT/H4dt+qiU/1NHSQTuG+9nkePRZMiAkNW5SnlfJ32/loe
+hv54uWBDHxBFlwTJopZOg9vXjgVqhQrkTtq46qWa1Sl4scp0O6TrIJ+LNdfsx+SUi6CNP7tj+UP
U/O/j1gtTeEtc4+LvSmeBGUEwgI5M0ns6cINk7bR7YInsXrHLat202jqPbrIM7kt5+UUb2vPuxFF
L/amGBJ2J2GdWwwx6XRI1fOCrsusyPXgfnAf8PJqmXbNMrajtenc+tbXXhCEiiCTImsI2P50tEi1
pyzs5MiNlbeUBuhQNnQdX53mvvveNzdKeiKOnBw7vBrqLgQahhLYmNPBOqSqy7BE5VhTX/XJxyau
mUl5vfh8nV+GDzEMLQ4Uu3grLGFPh6mNXjGw/ord0aq3cdOA5ATyBMNTS7rHDG+1SIXrM8X7WlGe
box9EUoZm44gL8hJzhX0LPetgkYu0xEIaqDhfByNu0iNt0NifQ0z5d4w0r0NdYXb0G7M7bkksOJa
vC+H7p5b6jqwPDqcQXtrP119KPp9lFExySA7O/0gapf6lVQHsZtEyTasDyNgCrlDjbS1F5EH0Wlq
N5lX3o26M3OkfpY4VELH4ZjIE+SSsQC5Zt0Qrblsk4gPBcKPJc5ljXh7+kxWnSaBKUk4UMv1IjKr
O0kdVrZGVyAwjxOUTsuT59zj0e2fdihQ3aq8Xa5F6soonsFvpKBNMDwdPysUg6tiEbkDDeZ8KhaS
dzR6+cZavPzycAYEC59kBiKjdjbKMDpGoQ70suXitS0eC5tb6LTHEGd5Y91dhDbKGuAYOIUBzQDN
OVt3ciXpAaqEIVaH+ayiy5xKr1XvzWysSKC8Nwvr2HjBjVEvDw8GFeLIBjFdOFmdfsNc6SIjl63Q
zUxA4nUtVDBnspSuUQbbpbo1k70buZL4XqcnCCPCrAEZCsn+oqo9Zloo537IeVxOG9G8ldTiQfWm
ZWqG+7TzboTMK0cJYCfyDi407OcLBnyNlmFuJF4E7F1cSVCaN+UdHmnHsrcWI1uoccqFo1c+GAnj
9cacii1w/rJoqQoRfNHOOjcJm1CfbOPKjNAf9NwU0LruyfdyTPe6nO4CWwXCXC91bdqFajybyhYk
ZRvf2KcXN2vWlVAbgN/D2rrgActhl/mZzDMEYzmrCHij3T7ZiXmwQnuB28+P2Bke4upGwnhtVMhz
3EQEfpbBTxdWUvEDuSIGQj2CbzPNykH9ghncUxPYbhHIxzSdXjvv9+cf/OqoBgkSbrb2pUln3qpa
wJkRuXX22/CqRZgNr4o6PESpjd/v8Igd8iG4Sb+4MslgYjkaiFeXlLEADKphe3zgtrKXSuK4Qze9
2lxEU4mJ1dsXK/rx+WteIiEIUELFFtCVCZfnPBwETkzaXQLioXa7jVtnj65zJOIOyg76Rmu651Gu
Vz0UHz/+3cnkIErQP2TV/yIGoKeu8PImbVqe6OxagJRlGjQRHMEUTSddHh6qyXw383gvaf1D0MlY
GesHFvvLoETfB+eWSdeVGMT4pkDSU6alNnp2Oqt2TV7Uk91NcTE3jGlu5Gukb5bdrPS8VVHgOIm8
sIk7GEjXW0eLeLmz3U0uJPxCaURdNuhSx4kq6LNkXmQpfTw8FPGdgwlkaCZ7xdfuldBepmrgNq21
YF/uZa+eocOxlIJbihpXF4TofbDsufpe2AUZklFYQT6Sb8vjGs3BrAjWlJ0OKmLDlVZv4lYGlmcv
gqy883PndQJMXHBb/HxdXvKwWZcWYEt2ATrbxLHTXV8HqMf7gdD7nqqFloxHbPLcAk1E4dUbh+O6
Tqen2DO/aaUNqrgrl5W5K+y5VvqunmOzIf80EvlNVzOU+g1tHvMr2mm6cTZ9NNnPJ47kHA6ysGog
+p0+5liGKdptXuCapXNfhsZDmPbHWjUPnT8cAlCLca/6oNkD18gUGaNOA1t7GiGz3Kl+2rUMKiXf
kTzi81nU951UHPqweIzSbJ859RJXncU4MNv3TuM9Skr+S289azaO6U4xkWCxQb6mgf5sEnMXUhsf
MrWkUEXryg6dW5Z6VwI8/VH07GkZAOc+f1WFumphNlgRCBxo3gMr9suFgadVVcGRD2cNoOPPF8GV
AE+YhXOCGpwD8+Qsj/FxDMgymxt5m/8a8/jB5GQqq+iR28Sxn6wbdZDLNo1YctCq8TaCPIuK1+lc
Jnofx1BmMd7wtYcuqb9bzuA2U7vOtQ6hfhhoUauvGigaPhZ2+Zg9D40Ke6FUYCgjjRqzMiu8Mj7/
CFcCEVVznkawYMg8zj5CmHt5ZFvYgcSKxPp5i9NiK6XVoi1R/+qqhQd5sLpFwrq6/WBJIAFIhUTc
vk+/hSoFSTVgk+PWYb+VCu83wtfALtOvXWpWzPr41mrTTB3MbWWny8Yb5k1gLlK8FvymXYv/a7EO
57lUTQEpBG1ApzbH+UpyP/88mniS8x1IsZQSDg97qQDUZ00dUDgM3W48yFZ/tOkJO5FXzb1RkXda
8kYF88Uum3rflB4sysp5GS0EMSsD9k3rQFP1JXRk48K1nOdhaoNF0EoewJaQvyPDPMoteOKhBs9K
Qmc+s4XQJR4MsaelW2eKoEc207uVjssxU9d5+eXz97u26xxoBUJuGKD9OdO4DONKQRuZPcC7BYQG
14inL3qavsZtvoPpTbDszeXng15LdekN/mvUs0oA9u2lVudD6EJtx1zriPD8FqSeNxTz3kHwAmdH
q7hxll6LgX+OebbkImmKUJ9CNGKUk30YS1Rw/BsJrNjBF2vFoIwi0lgynrOggp58Xdo+r6UgXuKr
ylvepHPbyx69pvr3AhjlKiTs0CCEn0eBDXDJ2VhVrqYASzORQHocD/0+zaqnSaq+lFG/7/PpDpPw
7eA7W8kujl1fPhqKeq+p+XzUnujUzdReXSJrv0ntYh/p6p06BFtFAQ//b031P5/T+ZBSJ6mnU3q6
000jkSx6HqQe4z7Ut4r9o6q2pbVpjV8tjXlCW9A9fz7mhzvMv+bhcsyzqKkVvjS0Ykw540QPi0OW
GyvnZ5LnS1nq9mD0cJUp1GyX6MEiTEr64cUhmB4nZT/QUFMTfB48ZRnncOfCfYWCQ63/NmIVEa3h
CGT5xuNeiUOiXY6cAzKIaAWfTWVWV20sjZQHprG6G4PhYfSkXdVnMYTsxF5MxXS01dJelpX8Xfed
ew1lHM2YxUm8bPNh7WjFo4bPDNZgqrbAQ+UhsMpwXuZOt5BzdVXV+Wu17ZDFiFyMvzTe+fMXOD1D
+NxQ4mkngJ8TvoSIOJ9OcZ6N41g21ANCcoanUHrC5Au5AmVOFji3I8v9fDhDTN/J9J6NJ0LaHx3Y
LvOMYrA9KulpDZt4egEMf9f7BZVvAIKqVILHnXbyFGYzxwO3n+Xdo1mgEeChDxBiPObL/mMnBw8a
RRlUi1eR/9K3ozugySOMFyLs79oABF4QgEsaXYz3rKlbeFq3swusQCIoAJMKWsx+8ocvo1V9MYfg
W3RoGtltpX4V+sm3Xm8Oqdkobl4jZGLK3XPX6x7O8lzf66z63sK6aCucRFNzm1LB6GqetmtvCVDq
F3ODqjkJLp6RYCnJrM6SjglFF2j4Tug6mbMsymBphb0LtwKRp3lm3fOhFsPUQWKvdkWg3AWafnhu
gKi0fXHfy/jDZ1b7Ysgjpsrpw+B3ENk9hGmpCwQaLGbzqfDH+wjf17Ca6UvMt+etQvGTFs84/B5J
4FJpF0jZPmiqneJlew0/uHF0dtgouUopu3Vhrcp80+EyAGFz3Y/KclTXgzbeKOacHs3/OBKQVv6A
pADKOS/B6UOkt47EmvEncLM+aoLjQyq/2+3754vzrPHxz7OHvSwavELL6iy0afiHdbFK1Wiq4dNs
dcWaB1gWWVm9LOTw0RnvRtW+b7BvqWznyZTiNwce+dtgH6TOTdIELw1tW3q2Nss1dGh6BZTiLTeN
s6bH/zwkeS8RD6WN87p/GTe6OQ0xlRYg+HLUfDHr8ilNqMAOSD/rHrwSM5np7WFEyxPEdhYvPbk4
eFJ5g6PxUVc62ctwczEXJv2gmIihyFn9HCyYn+UeYawsh6Okl8uaXq9RPPV68SuVjV3h6Ac98zcW
7IFx1GaCwgG5a6X19iZttX3bvCXTa95XaA1YB21UvmAV047qXOnabac3aDGqO3J/bhEN5PsWbaCY
TuSbnBvfVK09yrE/N/10rg0O5Ax/ZfvjWq3Mgx4ms4m0vJTc3P5W9fNagtSqSAujxRshLrbGmLji
z6DaF0r6KtkSrtPKQu2pF/pLrSoQgmxdBR0xgEIrrY4f5Kp6LNvyQbDLpt76pk7d0e+Db/6YPOUR
ogla/+Z0t24dF4el+MAc0bhuCWvG8xazrcdeNZrEwrKfsEO/c6T5BNy0bxdaeRdChc6nY5QiUPEs
54joZP/Yd//5c/g//q/8+I+prP/7v/jzz7wYq9APmrM//vc+/Fnldf67+S/xz/7fXzv9R/+9+pUf
vqe/6k//0nOe8r/zv3Lyaxn9n0/nfm++n/xhkTVhMz60v6rx8VfdJs3HI/Ae4m/+//7wP359/Jbn
sfj1979+5m3WiN/mh3n21z9/tHn/+18CV/qff/76f/5MvOLf/5rzO6rvv6uwbH+d/6tf3+vm73+p
1t8o4xug5+hhg9oVKM3+l/iJov9NINVBvdBZFtJgHHVZXjUBP1L+RgbPJVP0X+BCCAB0nbfiR+rf
cLEGd8EmAyLNr9X++p+nO5nEf03qf2RtesxRkKr//heQ+JMYTGgDZEnpBAKIDM+d33wag+1GJvDW
ySqntBS6eo8NXYboqRUrc02TrGmRFlWnLJDTauNV2eRBvKqbcsqpfU1dJa/qznPsDT2KMN0abOpg
0wwqDkaehnnQPiq0Lt0V8NTGx0FTKs8FQpD5y0pNYxu7dSlxfoQE+/wuQREq2OosZAziq0S2NmMV
mPIi0egXHwJ4KON9g3wh9CuvicO1acWdtY2Hqv4tN1CT6B3mG31o4DfYBmrwS8cou/C3MoTSsI9L
uyvem2ikQmcWVWEfvTiMrBxREzOtn+wuDpVFI2t+tConXm+ZJGTc61Fp9eIQtbWo2dDQIKlW86SV
vuOvEprLHs+PftF1VoOOmBkpbTZXatvDiBPXL2/VxEZI4mZ1XvfUqLUWPZq9qcb2POzyTDvGUx8G
+yTxnaihgVZlFimQVOtzSspW8RPV1RHcVVoFlFuDxqCk0Vg9IizpWAf+o1YqTbBRJiX396MWGeFS
ggpZ7zw9DcdHvxjTAFxbj6pVS9XAelGKrqv3KRcF+TjFtZ78mqJKCb+OnpzGq85OyMDMUmpr7hOl
AVfEz6fpXm5xkOSiIVE265wwqtd9rqnBIQ202nlusrTPSbARvXP9MAPNNnUFrie+JnGtNvks/Xxq
mzZbNVqlRTxtVWhvceUM9naoAXLOq9GJSNzs1gv3xA4Pp/UxkJNgBrUi1txJ17OORmcpAzf3+C9K
Q/4w7pSOIOD2thIpWy2ZcJhxhPo4QuCdZNylelU6bqtHNhCVyrG6DdsJJY2wA+y2jBu/tx/LpLWf
B4VrskBu8CROOGrqNssUmMNhowXjrE8EBEPtJ4RoA0/BDb4IW988BmVmjLu0blFUdZRaSOh1ubK3
nMkonkMbcP5OL8p8b4YUyOeI6g62m3kVkjGe1TQ/5SwIAEzURq6wmEK7W3Obp9hnT0ptzZC0QZum
ljWMXaxJotXd971SkHyrJe2aiqLqYoy0QfgYjYXpqlnp/VSlVgfqZSiwEKRa6IiFbYURTpqq3Uyr
UjmY08lNfnRmEn61zUkL+OSyD7Mid3J/GzvVV3WSO+cO0ySeDRd66a334nLvq5P3IyqNAMHQlpCa
FZ2LwKrmanXlzVPf6kAfy3YtocqBDOfCGgePO4vp1EdjsrL3kFq5sPvus0OglVNAvNapYGKAXP7q
E9l+a6U4yA99QD9w0YFvsVyjzK3wIWq0uv0SRYOm0Siz+iJ15VwJG6iOgjfLb5H8n13YWrM+Ky0X
IN7gv7cFaM5FU3ZmG2PwWKBQZGv0BRxVStv7lsy63fpNMGAEZGWQkKD40HXk+PXKeYVbR7RMWdzJ
wjEHI57R5a2/2XU3WPPCjJIvvtTdR2WMSwAwyoHvmlcagoJ+Et9ZtaZlm5LOY7WpjBGKk1w4ibL0
rSmldQu5Dn+pERfReaWgV09h3s+8lTe0ofMsSUMiL+2ot5FBy+gl3Yect82iT/uq26dYlTiupySa
NAvUQu/BHIHSBS2s9CWI3Fiq5lNQgQpIy05n74Y2R5HsWS2X3jaTG8TMMn9YFXmRVcs+FgBKpU8L
7wt4EavmzEgia1N5OlztbLLKdtXGcaaiS1nIIzYIoeTtelCjxtoLiijZpEURPRqRUeVHx2iaYR+k
rYo+Sh+PobVqay91bHyskTV/oQ9p6yt6srJ27HMrLdfZ5KDrTGC3lR00wsE7Tq1ea+ukL4kLqEQU
JGVlbVlvo/R/qTuP5biRrG1fESbgzRauDI1EJ1HaIIotCd57XP3/QN0zzQI5rL9n9y0mOibUrawE
EiePeU02cdkxXHCEOQJE00ol7lW6HmQDuIKi7ak1rNLo6WvRe7xmoCy1ez1UKgPiVNfK/iBI2Y3Q
i/hv0eCxlB0YIEN/6XgBJjQ7YdY+maiQ0sBAjkW9y6WiTl9mrVK6H23OQaPma62kt5xZSIjm2JaC
KLhvDHHMv1Ce5a3shoIoPapiGO6tIitm34yqOPheycTZO90Iuu6qk4cg9MZ+QklKgG+O46RWauIP
xJ40fGeVeJw/1bzI5dhHYVrtq6kNoye9FbmmME5soY1oba0KvjZA8jFtaciTb0Mt58GxhwssHJox
QSp8Ib5HDApqUS/dfBSywemKNDr1LZHmWEaTPtnFIlb6jRbMaeP/Fpx0I71sfi0zZui7hTKq3OUh
uezXQleT3A+KCR1woY+H5lq2Oj2xx3pWwwdNHhZ1P5VVlj8yzzCU63LopGS/Vv3Zvp/gtvtq13SK
l1D5mN+ERJNCX2PYwAfVzAnN/1KNbnveavcJVSz0h9MpnL5pQcX4xagbesWpIU4EnC7Nluy6LzNB
8ruUTpBjlkJYIhU5ycmVXmpmedXV0MK/EKGl4hRKo9iN+6gcResmFACCDLbcEYmdSqyU+SrLUaOl
RZXE+PA0LYCVMo/y2BZyNbzRUyOm2A3VIrieJzEN8JPJo94WhgZ6fmmKq5BIhhGFXUZ6GO967rkf
bdRgaGrGcoSywIxdgtPVvf6rnHPGMGiqpfTEYgFdUT2q/dLMp8wPlVkOrpJcwVNgqkvUv3voa3dG
ix+TZ5h8dscqK1fzedUEBT3IVp7d6jWHQ7PVIWjqW8sqyV4mrUyk72YpLv0uj8vQACBSNLR4y5oB
5IsapMI02gO1beInpPqWl0RTitpBOtYJHkT6lP0ohaUbUTer0TNDxrrkyMVGkt+pViq0DUTEwFDc
Kpm1nHZ5FhsQo0MpHb4qTWOUJDqLUPtRmgrVk9z1WXHIsqgKb2TkIZJvZSfmD8zagulYM1ibj01Q
LL8MkrDpvphDBPoirAthHhglBNTCrE2LT18swfyP6iqbEapTrH8XA4VrxM7UaZwfkZ8f62/sq0a4
WmgXkJECu7oSBBi11wDdjCEk2OYVcBJmjYs07xQr1nSEAIVpqp7gLmQSYOg0Gu4ZZnf4E8709m/k
ehihtRe6ntvDqMmlJ+uzuAoa8ldknMPEiH0zxe20+rOl+o9Kqk/Vz+Kha37+7G5O1f+Bcui3sPR/
r4eoiuKX+KwU+v1f/FULaf+ipY4fJ8NzWJRQTf9TC0n/YoAEkQ2gn4rdyTo//asWgnnwL0v/LTKp
0WBY7f3+UwwJssmfMYnHYZl/UBnL/6Qawhr2rBoCHwQpe1VmwkGT/i2rnldDVTrlgFdjUCsT9yYi
zYHUCDd5mMutl45NaV1PwRgkfkkSkN50c9OJV1E3KanLp9UjsBhnpngIgirN/alH2vJKyZNRuIIv
wwTbNoY2i9ruAdP6nMNo5KGQiQ8WeI5IMvcln3JATheZSaYcuS6gRfiVroXGeFSHSFhO0piVk98J
EbP2cWY87EnK3Bt7CSeFlwieN1WHbCEuLUUYHTgto3HoHUEpmM6oj1V2Y0VGbu0Mhla6T8JeLH9E
xVT8GIJOw4EB977kLpYE+SEQ5Ro51jEUiwepJqH2rLpUJoKzRpbKdAGmupKvIz4S2xwfVaPM2GRk
KW42ZXV8MBLBxIBeTzo1key+rpWdruUBikDxTH/MtDpw+BqyQMqhNEftRxpmpAiqEkudX+ENPlxV
koj3uSyANbILjXSMGDrLz/ooG99qy0QDwAZqsGIfaqP5EbWR2nlZrXTqlyYbjRiJ1AIlKMqnVPbk
Rq0HP+7Lbsr2VRj34rjy2Ky5an8Wgjrrrl5GQUDzJA14XHaXWwxcqKmjnZ4o6XMgCgFewaPYKI/9
nDPTBn9f5/uggSBxy3/UD09tu1jZPjdmMNtJQtfcn8JsjH7N7WDW3kLPMnITE8i2X2KPlh9FZZqM
0QZxE85/1IXRoccYL0z3ThMRSXiou15U/1ASS/mBv9uhGLoXQUzKyamCMKLxI2X9jKc2ZkBBYZap
p8cKWc362bV7E+N3esEaNGE7FBt0JcpAjK3FrQcptO5w/C1MO65y2XrCul0sdm3foHCdB52F7w16
J/vB1McIWVOcxFBKU2dBD5HNNMrI5aGE2SPRP+R66KcwfZgQqLGO1ZjmNBDiuih3CZlY8LMb9an/
IktRrTi1oCUjo5lIEr9DpRYRIF+guCGoCv9OEh/ZkrAceryqMGVOGnSzrrM2pb8+54uZCk4VR5X0
02jJo3er/pL6YNaZ1d0B/xjlexFna8kTFEhkuGyP5agb4CS6pBHtUchH1L+sAo1tu7KUAtXXxoi1
jMZinbY/Fykz0Q0V+QCH2KmoU5kEiHpjHhdJWhD7tYYlYW4wL5bKhx00YPN1U208NVTSWnN1+v0S
zd5hCObbeVHa4oG8KBavTWUx4Z30oVlyxlDOORRCidI5SUuT7oyqSPclCUTIFSwmgg0BrAuPWQLb
+V6NtDatbEOszehuqrq498QmapS9uCBIcKUj1RfZc1r2gt0qBn+fnYR0Fr7LYaCJ+ymc1cANKmmt
mkJVAESC7HQEfxR6RJwetUAeNbeU9aatnUGfx+k4pVNkHLVMh8VB/0cXrsmsAjJuQTXbq5yxvfFN
6LQuxb12DqR7+O1Z4ktSnSe+IhAYvWoCtbRfIAWNV5SIiBUCd0grXwCNuxy1icD7k8CGBx+k7Lw3
d9QBOMIqQoRL4iJ2kvm4JGNreK1lUdYlIrzLPb3cGvX2KhfGn0HaYrQxUE4H1xRrInKrM0LOgZcC
C5mwUJINOXKGaFbIuzBVqv2xMKa5QGlhSdJ7eUCiusEL3KTh4/Z1i8IK+Uj4PM2TihB/mreYE1Vm
md+IUWOy0Rwgsw/WRGmgbmiD4fYJKQBU5GgRHXhAAgV9LkUhlG8hU+yKOw27OL0PAqTHhqhzhLwa
Rm/qijC356WL5YPctp38PadcGL0mW8bOX6J2aa8yPV30FOlSfYo/cRDC6Trg32VwlablsyaVWsdI
NymiJ6ud+p8lOAsT2GzevhiNFITXwpyVaxNJMdIegXqhj55GYzDzPXz4tkYvVLdyyVnmzAx+9XnY
db45AsrB706JrUvEuPNB1erLiEQY9ocyiH0E5vXNUK/MTUgyJLH2fCw+j9541I/0GwQnOPyhAzh1
5j+EHQ7MLtJV2qUe+dqs/HsI8dfa0sod1+iQS1vkNN6LharQAbNHZ/Syb+0Ox/VDe5CeBPeSYsxm
9PJ7LUgm0IVXTRV6tGu//tXwUpgVRA1EHPsalFFVx0+9jPaLNziiX3jpAyD+C+Pl807t2wU30+Wo
SIW8gOhhJ4fuoOzTnbKL9vL+0jIbgONf6wBxQi8GfjeE0fONaa05zJTyf65THiM3dWg3edNN6PaX
QAVrPrV5YUDi/l5rAyqQcxHVRtGK7OLaPCou7YnEtbzuRfOsXebNV+gvh77pvWrR0xeYw7I4a3pf
WHTz5vDorOJGZlHFqq+xTMbLy9p/vMQGHfn2IW5eVlcGQgLxmnqGk2gedSe8S2+q/eIoTv9p3pdf
P17vfCr67+U49gjbW8jlbj66oGWCPsWkVPr0Ka12NXjvZXjRpy8fL7NRAPxrHRM/A0ivmokkxPnZ
QPcGaGOE3B6yg0ekwn3EJ9zpSj+0fu/mn3O/urlkF7EhCP+55ioCgDQCkUXa2lnNqR4Z6EhGdu1N
ftjaNFmup2vLb5/QQzBuDYdU1Jl2iD965kP72Dmpmzw1u/bSK13P4vasvvodv7X7X33wgxwppd7w
O8ybjuWnq9TRbfU5dCqncC5xFjbsx3XXyF+ha0iyIGIOuJZKr8NLtoQQUGo8Yjpf8mUv8TPI4s4a
XZK9uK//IbL47XprWH+1O3Eyqlhe1xP25k66rp3QC2+We/1hdBUPFO1e+qv8PRsovv4M3zlM51vc
HNoisCr0K1kyOTSH4lDeyt6yVw/Vr9HVHPKYXeRdsknaWFL8uc3VIQkaESAKIKPn27QSOapSVQjt
yW8O0XNB/uKuixt+uTPu5YN0R+XlYRCQ2pp8NX69hHl5d9PqemOsLqnAbTbRVSlq9FANSo3BD/eF
Hxwi6GyFOzmy39hs+BYKNXIuF9d9e3ohR79adxNpWyvHpiBl3eh68avP0t50VZe2mdM4AFndC3Hi
TR3N6UXmEg7IqqlBD/X8MTfDGDRMPmGMHeN9hwirHzv5YT7IL/2lz/Jt6Dtbasv7zFDNVieDpbJr
61o9rvqT9sK3mdnJvXCD55gz3cT+xev/fBz/10H6e4dbTcosa+i9NiwLgclDrWUnfR32tVseqmNy
l91cvCnfWw+QPc8VITUwvpuDuwxzyVBBBxW+mz08tD4BRhWcybF2pZ9MtvXtf8gDOJ/iSnODmAjv
bXNSoQZZU5UymqKXF+epVwyTZ5HXLXg19YNvyACFlB3FqI8O2Mfn5713yg2Ds7f2Zwg8Pz6WnBtG
O1Ac1pPpMyHxC6PcFf0hUsZLJ/VtBsIuXy21uajTOtJjK2WpztV31efcA0Xmw8K0mbUcxuvkOO7/
l7Ojrtor+FyTpyJzdr49GMdJhhcicxNncuvb9Q7NHdDihzV1FL5dynfeizmsh9MS1Qrtt9/JyqvY
Xo0t3Z8ZcyeceFzJzdz8J1I+rrAz/dS13P104fX9BmGdX5WwCVczOlSjTLQHNxlWmhU5nY5+bWjo
OyMUdkHU/zSU/BAO9TPVDijwPDoUuTrAj+/BUag1ZWF1NKTylKfDj9xsLSes+5t8Lq4/Plrv5O3n
v23zwse0mzO6LXxIN/Seu96BtOOHnuXItWt9t+6SfXInXFj0nUOmKjwGoBZ8S28EuZsmba1hlY9F
YQC3RdGJDBVQ/EUBqfWS3j53HbAeYp5gTdBOOD9YORzOOQKJxeWi+BJiSZWvFy9R4IPafZruywPe
J8JjO8J83MkIU19M6N/b6OsfsMkilL4aIj3nB/CzYeA8MkSzKyDvH7/D9RWdb9NAEQrEjLKKBSm/
MS2vzrMu9yDKCvWXiOyA+ZxfkqTZEDzW2H7292+1/qI0V7WhVn8Nvrmbruv7/FjeCA4dzN6ZXdIw
1ziEny5F+Lfvbu2AU1KyPKnBNoWP58Eq5EH+ZUQnTcRwqhtptX2Sze9F8Eus/oJz/ZPka10O6hYK
drBVt8jBKVrKRrCUXwrNr6IJjtMkXBtS7So1XaNCeFAy9MvR3k0O+vqt4BsqDLkzWQy9pfLC+3z3
gUtg7dk9uQJTgPNzC1HbiuRA/jXJvwYatXUpPgQtjgxxdJsJsZcOtS2Whd1lOp62shsM5qHEIaud
4x14a+AOXz8+YO8EMJ4OZSn23L81YTcf0lxZxQgF/FfxrN6F9+QU7u/rNvraPpfP0jGwG0d8EX7Q
C//nC6+y4Ctx+E9azfmT6LHRUipN+kW7H1YJ2QtYb0X8BvjYwzId18yrJrmZp1uzfx7oYWv5z7I6
zMqNHF1pgn7h17z9mpF+e/VjNl9zLpt530Tyrzj7GqQGto0As4cLyhXvxON1EWvlsXIN81Wf71gR
xYnhqPQLxxsnvFJ/pkd6rp7O/dv/SLzm6RJ9671N4a2jwWFAxfPN3WQkCRPfuPkVJfcNBl/VJ0W6
QFB57zgjEcAwChisRpG8PT1tn0fTGP/CW/Ugf8F4MNCdmBEREC57LVaXxRZMT6OHt5cvtd/epk4G
a69X/epu8uZTqpaqbeclYm1zh3zalDuB5kcOw+kXw0uvo9afvjBpqXYXc/53ovLZypuLFRQUY+wp
+qXZdHTd1mlkJz4anrHT/Wmyy0+Ce6lIfm+vqL0A1KG5K5FRnR8dRtRI4TbWz0XI7EIU3DTOnMUS
Dzkji4+/y7e9N/iFJsRejbQGYYZNPTMVldiSf4Mx6vYS7IJhfArpu4pHnSxukr+1Zud8vOI7lerZ
ktu6ZhA62KCZ9UP+jkfLDmj5rtkHhzK1c6ezZ79+LG6ZZTmhK99cfrJvPhJMY+lXQ0taHbU5SOdP
1uqLFIqz9SKHkYNMND1dew6WC+Fl41nMPUsCLP/2p5WRZwA3fr6KEqvyggXuafpD34lefYTUFBzA
wXj6g0YEkP3Ma76n+KnZ4aUA/3aD50tvymGGlhJZZ3oKgB+6gl240adysmER4xs9u0TSiad66Yp/
29TZbHhzz5mqkEsg607YJvryE8M7xmmOsVPw8OJFXvo8fntQn+VJm+U2X2SXGkpUG+mp9fCDqJDD
xer7fnlckFG9SdzSUd2S2V5pL6dkdoOXy03yN5/N5gdsYnsTg4E02/SUiQ387/qzyI8Y5H1R61iG
JE6njXYcdM8ffzlv4tBm0TVqvMoOpxbRMF1KT7J8188o6WeXju0avj96rJvw3in6BPEoOw1+sFse
FZqupcNcS7mCd293nuhGmg2ruuM8fb9Uy73thrK79aqEassX82a8MnbgAupiPUKDO10XPyQcCg/t
cabNvKYpxUM7H7u9tusP2k+sk03Trn+oMOH9S/2BtwHq/JdsGR9RFna63ien5BDudc+o7loy1nvL
RyXtKq3vOFqmrXCVaztlbTJdbsG89w2/ehRvlCOlHpByuR7vYKeaV8EXNL886V46Nrem6iBbWj4E
t5eK90uLbgJHVPahUifpKUlR34V+H8s/26y9FJ7e3GybZ7sJFJnZyZ1hJSf4HV54JT7NP+sby0E7
Trb7jB4wMuR7TK0u5p/vfTuvH+kmYgwcut8ReZWSjCHEtIAhPv4636bWm61tYsIczZY4Zelp6fG2
c9GtCgUvkd1KdrvH8i5VyZGMmxFD9tk19/PVpTTl0vvbRIdYAh8sd+lJaiv85WQbKh1egpci/cWP
YxMjAEFkfTolp7qxjYeZBmF7B/qQUVrrW17+JB9Gvz5Ut+Y+u7M+y/cXnvGl47NJ3IHbC6mSp6d1
+DR/SQoHRfKpYPp6TO9AL7qq31QvJGXpQ3sp913P/zY4vj5B28yhNAEXxelJ+wQU1OlDbnTVzQ8w
AkGcuJf6+Rfe5rZSb6w5GcUoPVWhuNekwpmr5tia7YUze2mVTZ4idq2WL5yZLsJOyridhtyLhm8f
v7P3LpVXz81cn+vrW6vE2Qlr9JOJxb2qJLYeAvGQ8I2F9zpal87nhe/c3MSXPBd0GQz8SYMhKJqQ
A1vpQv566ZltIglcRB19/OQUlz+k0R/ir1N26aitP/KDo2auP+H1IxPMPFa46GuPjfjSPqdraz6Y
tug2zuVc5t0NMX2EfosNk7ntadZ9m89jlZyWKrkRYcuI5XXRyU8fn4I3TaA1OP4WA5TASMpb80Bh
rJZwCeOTOE+OGQOaLuMjHNRvuiJcD0lwA5bL+3jFd08CmEeNGSNktK3jDkUAOgdconItO+loOoby
8PEC8ruvaUVJIKNKyr9tSppSCYuIPEHXbAyrZuEzmsQG7tgasHprV8n2OgcTPMjeTpwjPNddd4Kn
pF+N6ofioIV/MS9+d8uvftAmOlaADpbMSE50pJxRae2o2n285XfzfOXVCpsgaKAoYsCkIDOR/CB2
Cr/bA0p2xOsIMJF/6Up7N3T8vdo2CJrNYKalkJzytoPqqwJs7BxjNN06oiwuTxf29u7rBMwEiBcY
wJuxUFumtQgkjbsFi/P21Dq1g+CSF/e76YvuJ8dLGe+7b+vVepvAGGt1NoMLPZWTjvKKbg+keh9v
6d0v+9UK645fxRExCgUgmfEpU8WjUtz24Fw19LM/XuT9bQAw5jdC4N12EGZk1dIkiE5N/ZgZ3+P4
5eO//v09/Oev33YL9EVo89GKTjXpYVDkdqnjRK5JFzZxaZXNRVjkRSKCMjnhceNX8r0gat7UXDpg
7x5nJHr+elLa9oULtaUtbCU6LM/1l1q3pesU8IzBfAxfTd1u0S6wZWbl6oXe2XtZk4rqCwL568xq
2/TolEBXcPtgAqXpGJcbvtJFuZ0bfWZHSiP7//SNrf139LvRplzlX7bPslIbfdb777Ehrl7L9WRh
FnppEPd2S8xPpRVUT+au0VA6P9rhIlkLLMDvrdd7axY6e7Aq97GTfMHbySfr3oV+9Gf0+0e0hv8/
pvj/OfKDQiD/7+SHx1OxnIr452siOFIq/N/fTHBV/JeKPgJsLMRhVp8LDvafTHDZ+hdIAsQMTXQz
V9VQ/uTf7AfxX3AbVj0v+sn8l6sD5N/0B3jixqoGsvrJyQqeTOY/oT+gxneeUYHpQreU5jF2K8i3
4Sp0flyKSQ+1UW9r2yybJTkIdaZnflXBytsPEBLVrzpILM1Z8oprpuh0TFLUoTS+CMbcd5jEGOHs
WZmmTj+WcMoaP4RGgWW9OPUCUlQihjWRVaNbEqx42AdrMPLqe4AfWrW3EP3SP8/NsOAqw+ytC/zC
qgPtV7AM3cDoQUT3DjxsY6hXVtAYL4thCeW1WBi1iSQxlI3GFqylm2/LeWrU0AZ6U8geUMF8uq2H
Bvg+AniFZeN5EqhfC8GCjaePsKx3fdN0X4HWVY8VKHNsMGBAln4RqfFtZshpfsiKDvsqxHOSJ0Fb
5mM7zniuCgGk6Z3aIr5vT1KDrKsJHPShVtDe3ndZ2H6FkBv0jj4ECirgKdLnejUJ6HVGUodQWDxJ
NMG02Q6gOO7yLG++JHmu3JvaPD4kZR58w2Ahy3awtKFBio12FxVNHzgY4ea5HYcMyXxFD+EoL8KI
Fz3UBixktKQ49bWq/jBnXfgsAtjv7WQox8rujLDzMz2aqXf7qXByTRlD/gxl+RbLOkfShdBNoRK4
0FPNK2VYWlLpqM4O5RjOV22BY4kaqM1jWC1ou6gLimi9ZJGrZlJ7D3IvqR9Kq+1eatpTq/WWWSb2
VBYy3Ipp+jJGSXQb18LyR64ZPYIVTbUX55Fp49hYQ4eDUZt9RzJYYMhYBKLkG2GPGnbfCP1nA+Sr
amcNJqhw4tCAdWJ4ii9ZYIm3SqFVgQ3Qe4rsuAniT7UYgyAzrKKyGSqKgFTGCcTKbIztbE9tMuT0
HdL5syLO6nEak7R0Cn0ynk1ovqe5toRPzWhEz0qaEfyFGtSCV1XTeIQ91n42pijsnUEQh6M68onQ
zYwL9H276qqvR0q3LMtRYK9LjI+DgcIb4XIcOHocEgojGvbVIGFnGemTdV9HcwIEopoPRimJz0Yu
Vrtc6qODKI7hNw26mhOYreJTE5gQDpfoVhcgAlW4x+wWTDQzWxCs/ijNY4C2YBIWf8xZOA47RBKK
ZwXDd7iNDfaFqx92PLu8Z2F0ILWZ+rEye6Gy27pprvN6ip8s6Pmw3mgoKdk0fDfx+YOrnMJs3OGx
Er70CSQER+5jNAqEIW33qmBGxyUIaJmbqlT50KTD+EbOlVXlRugVDefnQIkOCCPWX2VjUZvVHbhX
7Biu9w9RggaFn0AOuEcZhvAhVgwBh6cl5rOBedUV2bERQ6E94jQGL0nqUpxgZjiblqeMKDljjJBm
1pdZbfvwUZQK2LcyVIr6aASwWD9BxZxA70xxANmgzlKLuiIK7lWYk8r1opiQGYZ4kcX9PMAd8hE2
F2MvlvUpceOlsHpHGq16tCPafO0uKxAP9Xih4oRwjVkgwKIEmWq5zazN9wIww8VpwlFrH2N5jvRd
1vYpfR0jpOUOE0s2PyOCjKRWmJj9eqCyjKmq3Uih/gMVWaE6GfCiS3fIlwWfdimfFP4lpMx0uxsl
ZttiEZPGD6ihay6NYaAVmp6J4cFqc0P2577WNDtuuy5C3TrFHFdjqAIKfYKJ/TjKjXSwYjHChqBr
RmsniVFnUIskptLJt11gVI22y+chFHUkF6TY8MZa1UIiwJzFfo/wVu/jtzwKdmrCEIFUkqHgKGWN
sXyRh0ZCJoHYirCjEE+qkOzMvoQiPBGni8GYvwfI/6qF1wxdqqd7ZACGJf2CWlGz4EBP2LDzrBvk
3m70RuHH+2aRDObnWV5K6UmW2kL3B0g8L1G3KBC6Ck0f4wc9kAplN8Q4rrjIk+n9j3pARP0QpkPZ
fysis6+onmG8PRjQ7zWIaFOAbd04SEhYCNMS+RjxMe7oqhGzcnRBVBpHMgNDPR+1DptNAcbfLuvj
atoD+1eLewmN9AlXH1y6OtGsDS+EQJbe92MtVTdNh4zaF2luV/6solNAV3WQiQcNIE595BuKBbzf
IXE7c7QEmY20svzL7K2CEXDYzYhNtKGmEAcY9Nvcy2X+NI9x3XpzqVf9sQhQan3UlwVr0UVIIFCr
4iDMT8Nc9aPf4OrbuoPVoPKbLEoaf0IeOLSIiQnGh5I5tiI8saQWmx163Mhy21rT94jHLdZs2cOQ
K+2+VtCPQgxBgc7wFOhBCBg3H4wMkS8BMS8bFNvCJYVuQ4PBYkEnjE+jkxvzG4w7S7oSO+on5ktY
/jxBBp+kK7kOZ/joeWXo+b7LkRm5MxPR6Hb6aCXL16npM4Fe4KCY2WdTx8i0cuslGDVYIhnkshxR
6awckYlQ84iTZ05TDCMob1OzI3QTaobniQAcCW6Fz0ZxC79G0900khbTEYWsRnmayCQe5FEaPPRk
EiRVwJPhSB8XJUZRdZ0szpBUUncUxV43YQj1onJXDKund6ljhHzIZcxWH/ukKEons/Leui2rzmx3
8RJBnFwfX/7U50FePvZ1rkx+3VbhbS6KQXI9D8v6Kod84GZOKhg9iQ1nSrtqlgb1NtVoe7RFDMNs
fybjMOce4jdZfp0hRzD9QZpQ9rug6QhCAcIDyFmpiYrZqhBJs2eiloG/6FJOqR2lWiP2Npw1wzwW
GdB0t0crQjkQP7DgEIxSGWWnbsYTCg14d4+VUjtioeTLLsC0L3MTkILzUU/gUx1ntLatPX+LqO3V
umgsH/cH6JSK0kfa9wa8FV35qi2Ea1jsKoIHHGUenhTKym0B4Q+T7B5VHuaLWN7YqTVi/SIgchCd
kExJxe/xEpgyHK08X69gWNktwJV+0u/SFgIshwcn82O8TONdnkdJ5upSIMOOg00q8XFmaWHL5mgB
iFHgpO/jIrVmpzHVfPYw6sgnr0b1eLbTIc4MFDThnbtSwqlxc9SHLQeJGVNxFIR25kPbzVa5h3of
/LTkqR+cV/n+5z97j2eQ9k1zBGlnijkUI1AGX0nJW+5M35aozPbI6GWH6iB7lT/sGWa4igOTdX+5
J7ltNL1Zb1MrN5DFzLIaKjRV0EGxeukg6tV90KdoJgh2pau7srCeZyF/hDZfQ8eFMhEX+YVSdjvT
4WdImoweFaa01DUQr87rhkYMkK4YIN43z9Fn+YR+6VXk12jF7wZv8RDvuSnpZr9YB937+IFvGhK/
F0aKXRSBAfK0tyX7aMWhGaOEY+eToFSEtH7u7b7KECwsTQPG58fLbcrp38tRhaF3DsEMnOWmZs+m
SR3LfsG+SVI9dJj3fT87hvQMMfnw8UqbRvCblTYvtiIP1seQF7ukimJz16h23aa6HdSoP6YdY8B+
qexat/4s3v8rLvBNBUiliZwvzHdwgTIAy/M32QmVGOlY3diqyisDZuqLNfJDfeAKbf9z6Me7j/e5
aYuBvF7XQ1Z29S6SQMeerzdUekNZKPV2FSuxF2gxdJc0LC8ck7dPU+QSX3HsmrVK1a/H6FWHr5RC
ozIEjoZajcYVUtDNPoT65kaZavgGDjp2KuaGM4qiceF5buFtb17kZoNtwsZbYaL+8hd4PPUu/ike
EG3xuh1OTQ76uRfO6Jsnyrf4+oyuf/5qr0oTKHEEct9OhOmWLtYx0i6ZQbw5JJslNo9TKMVkFtqx
RcRR8ZdCcxcLBdsMjdER3lmUOR+fkbdv73xH61f5akfVVEVRoLKjKGqRQEDGMinqPZ/DMwIFB4SP
vlRV+8fHa26xSb/fmwb7AVVz4ImQz84XLbq8ShIkEm2Mb3fVIb4q/MgPn8SD8D28RvOTDmRxkzzh
EnyhZ/fe+3u98Ob9YWxodgrVpz0wC09lCucLYPT3F6CRRMxerRs3QSyoRUWZgqa1mwDeu6Tbpnkp
Tr5zL/HcUAP99xqb8NWVdDZjgzW61stv8QF359FW7ckpbqVT7v9TEtD6tvgfZmv0bxllaeuJfXVE
mjhVor5Htkv9nsjA5bBp/owQu3QrWF70pTwgF+xrhbMUDszIj0/KO6fzbOn1z18tPaMch0cpzalQ
I1oHzR4zGNpMVSiTO2ufwKj4MqjLjxd9595jy4a6uhqhmrINaFU0i4syk2fE8zdDPAVm7yBo8/Ea
75wTuuBAZHUayCZd5PONhWjLjp2Ih5ZMJ6/B6LnULpmIvHOf4lTEMcSEaiUabZbImzEn2lNlCIvu
TDQGKcL3SzvuZLgjH+/mnSd2ttTms5piKU1AZACfZGLclPoRFz2qEOSP/qeF0HTXTQM4+7avb9F8
hApCzR6bpP5iqCd7hJbuorwTLuQIv7PJVwPw9dSzp7+Xks/fUDCWgyomGVTFhyG20f2aJzdtbmfL
6UvP+prfaJ75KX8MW0SjH+TczwmhuPU9xQ+XhnRbyPOfP4UC15AxOMGxk673669gWR9HjbmFHUIf
QC/Vnlz9C/x7549sdI3GxvIydP4fe2fSJLeRbOu/8qz3uIZ5WNwNkGMNLBZZrKK0gVEiiXme8evv
FyVZKxOZL9F8d/t615KpPCPg4eHhfvyc/nFw10COV+4i8OOUq5G+oB35npqeHL9BkvLWnicY/yzQ
UNKcM7s1O9+kIv0EH2K3VZppher4yoE/s7g88FrvJ4Fhli70aJR12NjQ43l1MPPubu6njQPxwm3f
vXISzywuNtcJ6qqZ4Zbn60k7dbBsd27gevtfGXlHNJ1spBTFcu0UegLNXP+xMJM9tYCVm+faGUTZ
Hn4nyOVJ+hZ5QxcVI8UUZImj+dCHUL1NuTdM0coBvLpbxBO4J+iyXAxBmWFTwbJG4bdMPkXWl0xb
A4BeN6ChXmcq0Oksx/fGQe0l05khLoMULdP+NPW1jOda1mgxSf9vE4uUB87IQHJacZ/ttZ3dMuse
fRGzA+ZOv1f/CMDNbddQBGurWlyhhc68p1ErtFGmn938uYlXjs0SufoeIk7XtDg3beMEudSLqdF9
ezTesrv+c7R1tsOf/nE+aB/GQ/F7tu8JXW7yMfDyO2p9+l73PRgtb3v6QrVECDApFuHCEZ8PymNz
4YclFQHTn9jdslN3ma587DvrsfDjO2jwPitB9mZbyb40o/s0KpSVY3btDJzaXnzZeUT/EPBw5TJu
gGxKY31v2vRztSrNcmkHOQCbeRpRi0A6YLHGykGOWkuHxK0EoCyfH2KH0F/0K6Hp/Yo+v4PO7SzW
48RTC0FzXzMSvJk+0Ct80KJgj+q1q03w+JSOZ8v3Y7cbhBSgFngr2I3LDEKYZ6RSBlVhXnQsYcnp
gskkSYma5nE2eso9flGhAQ4nEJ2hZHfbda7v6j/mxCE6CZJm6ZhBmQ6IYyaHrH2qgm8tSdhtG2tL
Wnw5ipGTjV4PufmUVNtWyWgRgroxd8pc2BGMrmW7dolenn3R8oWzB/SZCf3d4uwndZi3Uso4LOSh
z35W7X0SpNurEqd76ScW73vDAfBgMih0vnOaXuQQJAclQmeMOyikk6qcj8exLf7w63nHHa59mJRp
JUW68r0oKqBCBrqNV/EyGZMhzJranpvT8mlTBa0db3o7egrVcOUcXKYhNGCQbUUGglwE1Nz58gKj
iqBS5U7o8p8FA5Oa9JQOs9cmb6389fZOXvEPTHGHWvCwwDu0MKVM3choEKaiIdvm6D6S+TvMdKTO
ynV95RUnFvVvS+/S6CfeHg2jnpQmlmq/Gzea2T3qEvl5lMKj5WygN3/uoR9XoRN0u9i6D5Lgc93O
324v98pdyKAvSqIOaoOkDkuYZ6IPszzFMMhCI3rMN8nv48F/iF/1XbajU+XCdrh2FV56DRYJmZDN
6LT1l1XFtkkr3Zc4gSiNyBtDC59NGyYxMgt95awrK6aWpDJOZyAiRs/KNVz7Wc82+Sb7vb93oJEa
t0nMZI5+WKdduvSgs/VpiwqA1vqaWjtt4tqO4dW86hCsCMxtqMkrp+KqIQtgCzPNDPcuXTWhkRQG
M7UMJZ6QbWgf64H9bJItzNsrJ32h1/Kuqsg0879tLZ0VeOBgqEJLWH82GVrbNY/yY/UDfehBdyWQ
wdNXZx8fdEYKaNujfZNtosH9D8YgxZv1PNDRAWBAR9C4cD6XIkp6HDhVaKM6wlhK6KEpcqC79s15
BK2xLeHQ0j/dPh+XgfXc3iIcZPpEe2YWpQB5P5YyqqOPFTZFAUm8T4pqxWWveew/6+OFex7p6DI7
cB1y44Yw1TTdY6p99cOX22u6kqGxKIGDpioMXY+xuGfhHowGnXlSV90HBwOus/FO2scMEKxRxl3z
0FNDYrWnIQ4aS0vtMKQlnxqyI7l9MfvvVqqu5JzXdk1UxOiOAAFDG/rcTktynULhV1Lnhrg4/QBl
9bYaf97etmtG3mfoIfkQc+uLXVOcMJ4ognEzOJnXVQ+x3cBqkawsZaFl+n7SHBVSH6FrQvZlLrIF
v7faqbI7WGYFmOGxmEqFvGRyer84RlLV+psOEVY4/vIeEA7ogaFle4UyjlLUJbALrZzGQ5hE/WvT
OZb0KreTMd6r9aDKW3JEq95KI+ziUJtakrqpmA9nftgyp3E3yVHbP8mhDds2j6cJcp9GkRLPkuNK
+dD3aU2TrZaQwVHUrvsx5o4UfIinGTqgSkrNXdi1Y3UAi2sL3V4a1ShclZF88GnOliuT7ZcpAUg6
ZF+on+HGTJuff/JxjDGcMXlTxbly6BI44xtTBj4Gt2wkFM+Nb6WvNZ9v+8AVh+a4QPVkK7gAbapz
q21rxcMYcvqlGeDUaN/PTrdtZMebE3Mlul9mjfRITkyJyHRydrJAb8BDFI1btiAGq9+18cvttVzx
Z2jA6SyKZhvluMU9Jc24lqkwa2FN2VtTh7t4Dj2Y+p9vm7nyMoVwAXilmCG3OaXid5wsBFYKNUKn
JIHVLvnANEwPKY7mBh8EryOCBun3dBNszU3xEOierm+HjfKt2DCfk/wqNSEvU6Q7ucOQ9oaigJbV
+S9JoM2he2kXbp7JCCag6jKtLPbyo4HZtxEXUuEaQd1ycV3wIC4kSxkB3dT9rja4G+21G2I58fG+
CgojUNVaJH8X1XjGZDoUaWi3NdvgoDHjB3Zvn5gfW2NP2QzVw2x0/d8cRj6s5+kh3YbbQD8G9V6u
RxedxLUYf2XJ6CXBooeSJ635JbNKKTFKibodWKqp3Dgw/gTmSm3jigXIQojtTAeJHqPICU4ciE5x
3MkSKSrCG8BXzE0Tr026ie9ynlaYKkkFbRVAxPjqwjN8KKMmXaKMyuT6IVFBJClRhcJvatwZEkgm
xazSfev39/lQ7G+fj2urA5qMXrhMawgNssXqhiE1cgsi/iwtXmdl+KgGTbhyqVy3YeIuDAgpECWd
26iMPtD8ildhIJUv4B4/9aq84vlXnjPwDUI0zAXMEw0d9XMbtTEXlRMoIB/Bwsd/Jr/bG8ubofSZ
H2Ukt1d27TIvw5qQbHw3aC1TmLoc4Zefger6o6p5VKkjD274B9R47kyZ5xrveBPpA3NtwPYyaNK8
F2yZop+OJMXFBRAmPeNjlCjCr7J8rwYf2nwl5bzii5jgQ1EsQMR+WVti7jqv2ioEohW8GtXnNn2y
1YEpxRSVvdpLRvSnG2PFQcTPXvi/xtQdSHiNYbULXpPIr8MCsmpKFPHvTQDxZ/8zlXmT2Z+6YSWN
urxCecBzdaLXRiJwUQ0x6sG06xYb+mBnWwQgqk9FnVbIycrjPnEaLdvcPmDXXOXU4OIizQF2pMPA
flbKowGldTuNaBA+IUzthnp4sJEXvW3wcoUW7TYSa4QVZA7Cwkdqoygs8gTwY9SxdPVr0z7VTgMX
W7li6NIZLQhTqJcx9CRGGBZRS4LNm+yno9qpV0cdjmoJknUt9Vc28DJ6YEY0QxUYPaktLdajjmCV
h57okRjxnR6bD6gzrAwHXX4j0WqDbEakVZc+b1V6Ljca/qcl/r1lglO2aijqHtsSqN6g7otqpWB2
ZU1k2ILIh3czbbXFRd2GgQwcnK0ruzdt/DSra2C1K06AFygGhVM4Oi9mTfsptuRkMnN30qtpHyZK
8xkAGeS5QSq/FXO7NhF8eYLBh5FfQCcj5FSXWVafBPU8jpQ66vxpTn7LTPuo6j+08KcSGbvb/n3h
du+vH4EDgL5GDD6dR/rcpOitwBfPRMCPuv9oaz+R9Vh5By95skEuIc7I1tFlosB4oZwYR0mh+j4N
MylqMs0leUEAL0GM2mw0Cbx97zxrQy+5FTmJN8aqsh2HmvZHCZJ6Jf+4sl7mgOgR6tycKJaJf3+S
f0iOjmgR72U3U38zCqC9xletHlfO8mWtCqVKFCd1kg9KYxe0Vsj9VaB+yHIQT2i+9R+1e+kDh8DY
ghT1st+UL/Fzd5+83f6UF14qjJKoUg4A6AdYYLE0A9lTp6NniJBs5Ta+xIkIs8l8HrQwfJRpOa8s
85pBMeMNjkQUqy3t3KCdWG2hIK3mKmFxnIzmQQtAj3TS1uqmlSN+dUdtXh7E4Pe0f1FLcUIDsLDV
obb0ikxv82y9BfAz9F7w0r4q22STGptfpx/9y3EZc7ThGRS4u8UKUbWYmghNO5i0adQHh2af7fO3
/NBum2PwFaKW/e1PeMU7BVzy3/ZEpDvxzjEphh5eO56k05sZRhuGebweNZT/nZWFozg5AHZ0SxtA
oCIbfpzTVpSoV7zjIiqLQ88p4KSBJ7wImqGVTFo+8FQMa+OoxsoMSUOxxrt3makurKjnO4butKyX
PTsmCDx0yNvCHbLe2+qoHoJd8asttIWxhTuUzexnqI2RvCHLoW/66HNbPsRMDtz+Ppc1PWGHnjas
5g6c0GLI8dQNHAOEcJSBqNPoKAQVPZL0uZGZrHA+DfajjxIKcyqStAYHuL6ZJ3YX63Mq2SjTGSxa
2HnlsdyFkO1KPDRd407dAAs7rqxT/L2zTHWxzoW7J8h2JnaHvVLXd6ZNsTl77PTenaSNLD+bgGKU
H6M2b/1WOyCee4z0lV9wkarwAwhgvPB5rqmUoM432sy0Aj6PtHR1lbHARH6STGtPuclTCj9FqvM1
yr/eXvO1U3Fi8V1W6+SEa7M+WU2MC1n+MTMcd8rW2uaXNYXzRS3l2CslC2V/0BI4jP3nwPZsw4U6
QveSbQEPtgz0DpbSTbOhzP46P8+e704v2S79sQoeuHI/nO7u0o3bIdG6euRs6pSmsf5Yvjj3Maw+
oxd+Qmgr8OJtsOm1leOzZnbhxbMR5XMBLtStcsczwdgG+icKtG4LK+vtj3ktXJ9+zIX/dhPMXkVK
XiPHg5fZb3M57BIGUm5bue4yXO0UvCz5ok6JUnMmo/eYuGZeHkMF1oqxXjFx9Xql+yv4nhGk4Qly
fhCU1jYGg0EWN4Xj7k+wcbNb3UXP0WPnuKa+rT6mdGTS/fz5l5dGp/sfs9q52TSpJrtyIjDtMcO3
gPbnNYbRK85ARVSga2mJcp8vPlHu+H1p2XQTpMB4TApu1S+d/QmJrZVIcsUVzuws7lQzM4IhV4AH
I+nq1X553+jJnVV8ub1fV1djmGjoAOOAbX5hZY6U3FKQcXSrudzYKHpIymEu0Xea/rxt6NpyEBKk
aC2ERJAgPP8wGvrf3AZ5R5ki8Bh63tvxlziPtretXDasSVmRINKYoKAIb9livSfRMKhHuyz7pHun
W68+1Z/feb++joDG0S7+I9+vQf6vbSDWgJuKCQog0OcGpWlC8NVhXVqnvIQGVDOZdVBtfxtmf6ys
TfypxeXGO1gRwGDR4HQWW6gziA57Om8ARXHNBhUN1Qs9G3rb7XjQN8FRudOD/V+SKKuRV5ybpW3o
sXnUkS4jc7Pw+pH5WTtQxC1TbfR9fcy2iHV9lD9T65L2JpmR8qtQfD7kqcGFY/bMYCNezTPSSL5Y
2u8thMu3t/OaQ54aWHgKrB1oNubcJWb9s7aVvc2gMDPPm/8HKyjJkHKBBruo9tjMx+YOnHeQBsT3
Vjx/0Q1npw/GSti7hIKJ7aLsD1acJz7CNeduWCBano8SGTja7FvJTTfpU48Qh+42D/0++Cy93F7W
NVc8NbdwB8VIBsSjqCdkMaxA5I0A6rZpAFPD+NTY1Uo370pSRfGCtz6EKgyALUe/Qr0tTbmJa3fw
0009m1skPh+j8qWpnuJYhn54LfZeQqrZThBZgpRLjBMuFYCQ4OyTwcKi/xi/pMfkFbqlfeElHlPX
xnO/DVHIkQ/aSsi/sqscbAD/kP/S4l32GZieCtLUz4Fro8gcxsx8U7VDmdzNGcAZw7fb31CQlyzP
NObeq6yivrascilKrk9NkoJeiKM4/WDpsTWhtOfMh9jurYcyZ1bzSZ3VaNr55lg+tH4qmA86p37M
VCZM72tp8B8YvDZ/K2HQ/xwGagH2Q4uyxzYrHHvT9tDVg/evqaUWWf77rDvyc+MbExxxeeQHH+ai
VxDos/1o4J/YabGfhkw7tHpeQnEVNBl8CFozUiULUSLtykZWt/ostW92UFsmpCcd86mItCbPamhS
QEUotabeiWpr5tVVIv/J5DWAFJ+BENNNx5gBcnsKZp0JVhuTQ9qi6Yk+8giPQBw3n1pkzh9zFhtD
Qxwl90rXpzFtaqsomPbI1MKd4ibr3U5u57WL5OrH53FGLYkvT8/1/ASrBpLKqQ62A8YWF0nBfa89
IdbIVLRGM37lNhbncxHO+d5A5egS0vFc4rp8PdQCf8KremvwWs6x7tSH2+4lbqOlCYrOgHzppZqM
pp6vJw4ztU4GtowvtZuYCE6j7pAZymuvTzugHy5d3+dpWuP6uhIrKHLCoKPg2rq9PLngTeI6tBEA
t2l31uyfKU07tFKhG6hRCVTvsnCtPXjlJgHkC50HDTqNss4i9iZ5lPalBvQj7jVvgjkw4NqSlZXr
/9onE20RaIch6LoAcQ5DrTm9wWxLrZby91qLRvnYjmq2xsS1ZmdxLxpFEFSyTrG96j9l6g9JWws7
V/zClNGnsd8RlMtg3sZGSyZloRQ6DZPXO3F+Z0OSs1WTYV7x8msueGpq8Qbpm9FUy5yCUXyMDoQV
qJmV7bpq47WTe2pm8f1HiG1gWBHfHyiOlptbNcy8Mr1XJbiorWZz+1xdS3EZtvlnA8UHPElxjdpQ
yjljVXPPxMuc5ZrXaO192xkEJrV4q/X6e6LG0IPMdrHNc8014avok3beKkUUAITJd7d/0jWXMXlJ
cpuIuv8Ss2nYUwaxJqXU2WlcVf1ZWNlKsrZiYQnVDKVplHMdC6H9vcp/a/y1qclrZ5hSN2V86t00
+RfR1ywQtQUnhcLhfHCcF9PhFLcrKe2aDRG6Tj6cBP2QY4nBQZXLQw8/w3fjFcnL7W9x1RnpidCK
g9+fDuq5kTyEXlObmD2wnSzzjCmV3EGDSkMKtfscQeS9Xc6fbpu89nFQSqTBJABXXCnnJqswQlk9
hljCQdvYyoHAWWsThO+33/I2ObWx2LtKUeGObmriat8kDNiZMJm4UOw0/kZvakPywrmZ42fbDxLn
xZKSuHhpK6eISSjUqaGbHExfWjsqkGwbA+U7yOrC2rZ2oed3taYP8daYtVXg4cVRBSinM0sEKIeM
7nJnICFDo7tTMxDGIA8/ITb2hJSk9thuYYHeIwlveGv46WVStzS52KihUfOqtmG7mfN+ZzbmQRaM
Z10VvtaluvpZrn96HqWGzUgZpZ7zTx/NA0Q1MAtRLA9f1GHTkiZTETwWD3XlSXvDW4dpXTtFluj6
oS0toJaLvKLi4g+qsQE1Or356Lukob9FJfyXQxrK54CIQTswS0pr73xhviFp+tiTIEGTlP4kffTf
wiYZf/nkYMXRiZjieXPBaQEpE0xbMtvXac5zVfp7KyvWkDeXDkGGRyvWotHlkA8tTmdeV6bcQT7z
Ps6WfXPc0CvugjsY5KIXXtcoUMIttI7FXjO78MOoG6asMXD9ykSHph4OOiXjNlDvSif5+mvxh5Wd
rXDxrZpJbkuG0CFeBVNacwvazlr/dennCxNLmt+iJX7kFijaIEjnLUIE2mawm2jlW13uGdxxBFJu
INJmiknnTjcCh555bhUkkLa/M/Q4hMMO9S8r9ttD70xrhf3LVfGahqCLNiRX9wXhSKPa5QiQMHN7
3/isT0nEuLmcb25/nctF8dcFYBl+GsFCvcyOHATSJxuoQ5SN/TcYVcbAnSPds2cI3Y04WDG3DA8i
KJyaE2s+uWRpKzPqmBtAv8LpSY3bzs1M6w8Dmrfby1res0s7i29V9UERjwOP50mWN0VaI4yWHQ3V
p+uT6xvY+Vbsra1LbPPJugyIz3SlknLm0Xiwh18RwHKHcKUdKTbn9Jb9a1FClg5VJ4dm4bmRaZD1
QvZRbellwHN9K3deGHbR4fbWrVlZpOVllZSSriUMxA/Vjqfon75d/nbbxEUB530lKBsB9/9rAOZ8
Jb6RtTGD4RCa1UCKo0P5lO39h/6ekQzHM55hmbuzA1dtvLWG+zW/oNsB8kUGzMxQ/Llha46CwmyB
44UDVdpI25rUDob4t2l4q5O1xtQVp2Dk/13WktG+C6KUQEu72ZFs3oRIY49Z5dnJl9ipV5Lvi14O
mwnOBgAvEtw86JduUQK9aqAdEC3xcTN8aCoXsXhIpjbNQ0EfB6yE7sr3q7wGInlYeCOIYcqaQCmp
ri/rU71qRZLCGDA3l/S13GX7CMTo/Nruf1GWDuIw69TQMotROt8sdDmgEiU7351yNCDrSh/gblzj
Qrq6k5TQwX4L4iyqBefeYbSDY+T9JBqY2s548Auv+FK+9YiZa171MfkaAwHzlOPtw/BOH7DcSCp8
YgaT8rCyhBz2TorKo83tJYSL+mP9VIA6iXfGLtmK9oj8marenn4cvyZ0h/tq5bxfuQHIghkJEQMr
wHsWSWKRJNNAo6l0fcf/pE7xQdGHu6jNP1SxuXKDXjsQp6YWp09tpzgLezrSyaxutAbi498ka21w
UKQuF9t5sp5F/EIwV4kZeqV45pgfbVs6DLWyb1J/NzTVDgz553kwVxCQF/V94aKnL4lFjmNHowVb
LulUDY842i57hmkPxhaYmxe70tH6fttlrn4yYLiABcGeX5DDRGprGLnI3uy23UyzsdM1/8sQaIc6
X0O4X91NOsSsTgxGLIveeqpK8PwKZHiJ8sq46Zy7Xh25tSUorO+cZq3v837Glp/P5smCFjPv/Isp
DL0PfLz0PZrJnvQ1+yZvO85De59/drbOo7Mt9t2jfQxf01ftTmjOEt+8chO+aC6Dtxsq2l/CHyqs
ydvbe76UjBNhCHCTKTo4MKVdtBIhUJaG2kR/Rmq9+MEJv+TpbtqaXrU3N+18VEqvSkUDYviqfw08
2V3nNHx/PC32RhB3cKUwuC2wcefxSZkCTQIyH7uW9qmKISt+Up9HZKurvb3JJy+yjpnEVJkr/dBp
sdMNTDfjtvXC7dpmXDnI4H0FPJp9YHp1ETPMZjKGSuMjteWzU36ttXI3tMVKYLpmBO52tpwJEoZG
F9HYb5o6qqD0dUuDgaLwp1RT7B9fbn/WKwkBGpn/GBHZ0EniJjtRmiG0nQFJMvKPVpA90r/2pjn9
HsU5fNDd4GxuW7y6LG5MFJqpFYPaP7dYQtVbdRYEY3Rp1E2YOS9FWpU7O5s+3jZ0LctipBJgGchU
Uq3lW9zP5TTuQhLS4a5+EOO2/ovyafS93oNnHp3e/Ef4JXwcfrUayEEhWsDTCgsMT9rlO6lzNL/u
qfG4DfI50CP3jts62srixHdZHIUzI4uEuwh4dKUdMQnOmX3PrKSrwXm9klpdM0Khjnq+okFXvUQP
JNCog91qOUgNCj1j64HLWTFxrQjFIC+gPwb5FflC6bOwKTP0dRWTvaGZ2KOI0x/Up/TVf5q3EEYd
jNgt3m47xrVlcXCJY8itwAW08MCuCIysaDFpB8yHlt+D7vNtAxfAQuECJxaWAogMYzEAJAUxRe7O
NYLZLdrMm9t+Wxh/MtHhGtrP1v8ZpJ2bw4csz7vb9q8ukDYTzGkOKs1L2EyEDrdc+wyzM/rFyHe+
zeVfRbu+r/CdRgnwgMDMnJ/iwVJ86pUDeziE5jaTrAA2hKBc45kQMW7h5sBxxGC0wkV/US/WxtaG
8Zd6oXQw7/xkE92Fm/qQH7IjJA+KK78p8YpDXgmIgNgt5sCAG+EhC+dI8pDMXsaiFVESkrT5ZdTl
e30OX50U1eZhtlag3leSGR5HAm4t7HHNnu9knegprMs1cjIjjPxIYSVmuAnzYBNPw+a2X1wJvRRM
BM0p/wP7tvho8JQzcWbTPBgk+aPTmnf6rDwEmrLm/mt2Fvd0NkSdGodcj6KzNVfb6C7bW1uKEbtp
k0NvGiab5m0tWF3dRzF9Dj8AQ1pLCNeAbJBTTpSLnCF+5NX2HETTh7gPf29gtr69j9eCFu0LA2UW
rHEKFk6iRN0oV/p7kjbvuCV5/Ql54AHyVtWV3XVejgsOC84bN5jD5D7wpkviERjl1V43pMTNH+YH
7WB/TP+gSakffXKCAxMIXnRsHqpdsku/aO1G+z7cWQ/hl9vLvhJWqARDPUZFjor6slZbSUPgw2mZ
ukVq/2bNyR9FlK2YuLKzPD7FdLoDrSQ9m0XSI82J7GcyKd703G6E/Bv0wtLX3nP2Kplu+MN50I2V
A3i5LExyVXP0SLkvevJzkGlhL/qwmXqXQtBpWmvEj1fuA0xQSIfczuDttUxc4R4ozHFmVbn2mlPk
kbJ2W9bFk1WXG7OWnrqOYU87Nl+SwL+LalikChmu8tuf70o+dP4rFnsbBXnq6AmkkAW0K4ytD5te
epwf6Ils6232Ihuf6uJ+2kB/sqrIexkRzk2Lb3CSZkqa2tYyso8uQhieNTsezuwGdruyxKuf8mSf
xc84MSNLUxbkBvCKWi02o267jvR6exPXFiKi0ImFuTDiQmEAw+2CuGIF4a6IePRYWvPptqEr763z
LRMX1Yml0EQhyZIYEhAMyq8CNFc8Sp6yD16sR/uj/93YTruRcNNXbnc//nLtTkwHENkEIR3HcJk7
V1YMlrPnDeVkVuXVerxtQkgGSx5YK+u8iNsLS4vLIqkkI4hbMgkDEQ1lE72lD3rtKjvTK0M3uNM3
lTmzUMNb7wKJMH2WXag8ZXXgvkyuXcEZBZVZhI3DA+EdsH8H4+BO38mHtaLrhc9ghiFX3jsWfcGL
AiVaQ0phZ9zwEJGam7Ima9fT/DkLzWZ7ezMv/B9LPAtollDGowu58H8fmGXR0mN3h8LovFQeckok
88oRuGqE9iaj0JCqEqrPHdPOfLRHJVxDj6d73l8fBymTV7zimg1Svvc7liLIMr2E024ySmckg7U0
1wqeEcdZsXDto5xaWLgdY8ko/bSEZGQrXAUqnBCG8iw2VsysLWQRcxFfgvABhhuXavh9BkxwqtWV
j37lAFFe/2evxE84CRS+DGYxS6fY9Utpb1m7ufFdTXtFqGNz27uubRnkHQjRkqiCtl6sJdd6w+kK
HiyRcT+bByO/89eYca5t16mJxVpg61YD+AYpMsnh2O/Kpp9QQPJLeXVG9yLP56iIlUBTw0gGhJ/n
uxb7zoyAUizCTr/Rpa0J4/5uBqmOHK221Z+GjbxRD1a/LX+sxYOLmqIwTbkb2g5AjlT6zk2nii2V
ccIdYjt1jfM1xnSgriXtKCtJd47GsBsThsOhN+q1+cGrn/DE9MLr5TRNMj/GHae6OigNItKDtOnW
KlfXPJLsWAB8mN2AmO98gU1cRBGLp05XzsbnTh1Uza1bVfpqpbH/02iGX36Nih2FNEOwausMzC7y
8WYY8ybQK1qPzRclfiZAebdd/9Jb+KuUY20aSQIzKlZ8csYahIeaQiZvihv/o9/8rjoBkbX3+hn4
dfrLJTIw8gxrA+wQrRhQHufWKG6rhQ1dE/38cWMPT/4QbsP5+faSLj+SIBIyFMYBETK4eMPkhY/8
YMFjECU2eOgPTGB6g/EzWKOduuwqidbKP4aW/SuECKMkSjBkPoOKir8zLyTqmTD/t+JF+GCNx2Qj
Hf8WG/2/6pVcprvYFYSiFA9MDfXMhVPMXZqjOqj+3c1Cti7/asH9p4fI38GiWByrHQUuV+8/+p+K
P359c8WECGowdLXU9+fcib+Mji8SD4qcThoGTwayOwj+oaweudUY5t/CRrXWmKEvj7Zoi/9jchGd
G96+6aBR9ElDtDE1iJQmPX7RVWmtZLdmaBGjB3nUdd8ygCA2E5OVdvQjTFvLDcp2pd9/9QueLkn8
kpNdlJygaPyOLyjfRYfads3Cax/0bfoU7dtt+63+kG6t4Tjcr5USLiQ+LFzn1PDiuEd1nSV5rfyV
GFp/ZHfdJz3woGqb7iQv8mT0cfuC/PSIFGMIt9MvX7TMMel0OUQ4oxe7+JRK5YepYfIp89T3quyn
NdPdmlaMiM90nvxiBMwL6DGu9Is0rhutyfETegqJVLymDlN13Fg/bh+DywT73MZiH1HXiYpQq1M3
Ke8FAIBg5JUm2o7hfVSgGRdFW2Nsvv/vjC6ip+aESmJAsecihPSolvLvE1RploLWlongCCP5ra1t
MzPb3zZ7bT9pSfHM50onY12YzbIugiiFmm+npS/loIRuMYH2um3kglpEeKZONIWFli4gd8P5kUBS
NyZwCyvevMu/p4ICIIOqHIWkxEs2a/TP1866AVU+MtFQol9crMOQqFYZkPJZzX4+Wr/H2fZ9Qf9f
EvpfnOCTb7v51n77Pz+g8kJn+Fv247//9dLlURNxnv76h8fv//3Xf/GXIjTyzUDBYDY2wHkKvBMh
4C9FaOu/GFvhxPIosgGTCcDa34LQGv9K/EcC567QkBeXTlN0bfjf/9Lk/yJDkmGdJJjQPjXUX1GD
XsCdeVqKrjvZkBCyAxq6fJ3VIfQBqg8iRd4HH6Ytzd+D0OndZEfNg+XrSDKBfrh1lHYnO/Txr+B0
KqJ3njhf2l1kr5E2NPY4x1DBxcO+N8ddIoe1a5rtJsqMh1hJ70a1XsM2iD/6T5z826g4AywYEj91
EcMSpHM1BGPFXdAe28+F53jAl73woNKdqtauvCvWCMkQPIJEsUWH9Px8J5rtK0xlwsDyOG5CT5Pd
zGtd03X25i4Ca3m8vaOLyuT76sgyQVJA2IrazhL94ksUCbKSMTftqduKHmn+Fr52G2UL86knr+zl
eTT52xhtRPCWAC4vcBtZXmWz3mFMH4GKSKoXd61bB2vJ+nkk/tsM9Q8eBA6WLt6pJmNsaPlQK9fQ
nxzKTRuvdF+vLuTEgvgFJ4mJMUVIzpoTXfM48/S63VXdc5GqKwCARQnwciHiZ5yYkdIxQCV7FuDo
ams/T9vgvnyKN+bRYqa6vDfd+lX7luwoYqzXxhaV+EvjC7/PJl/u/RHj85O+F3ynFcKjrr8rjgHE
iHD47tbSnkWT49Lk4gpNmgLxFgOT+UP7wnBccFAOzgfQfON99Fzft9tpY+848clxeAi8et+8xc/N
2gkUydXivOsc9n97z+LxOnWp4fQJTqrula/iRET7+YPuDhtB34FAwErasOZKiwMvx0ZTJjLOmpiy
51C1s4uXwlgr574TPN9YlbnoMhaIsE+1AuKUGRm3T5XPTBshG4MCbIug1jgNB7VCO2bIPk1Zj/ir
UHhU7ztn9hK7vjNQex4d2QMMsA+0o0kirts+mlzIyb4aLQE5qJ5DDUm8Jtv0Q7jx/WCTiUeBZXml
3nsNSjVaRYRpzY097+VsZhwR2Q8011rlswnZh9WR30MQLSG+WDlrHZiLm4OXO7PrXKYITJChLXY5
zXKpUnS4wir1rkgmVy4elfZ7Esaepd6r/eythNWLEHRub9nU9Z2kRANXcJPdSU/VJ2r3gormSduP
W2Wb7Yb7X3YjYZCuGYM8CmdkySLeG3Hq019hViM9RvAih5rhBb84h8YBXVhZHNDWVAMmmTOG+3JG
Pf3W+RrKwUd4VNbmZEVwOXPXhaHFIWxCPw2yAIRfpEDzbe3gL3Bb421u/7z9oS5DDoaYjqVIRbEK
QNfCUGhZg4EkW+L2u/BF/mCmm/KobeJdewjfxBToZ0CoO+VDs+ke2n3OPNR/wAd7bbGnv2HhnLJV
S44p+nIldXQLfjkVEh9V+YjO9ub2che1mL8+4ImppRSCGZnUgmYibL3R7/ojcoiHxgu2+m8j4GXr
dQr/A9iecIrlt+TBIgQYZABzS3y2Q5mdYy+u46zxuumxL97mkOpEf9eszlcv3kd/L/DE2CJFrBjf
n51CXCGIHqgpBZc8JK45/Tdb4v/EfbRVG+WL3Kr7tlFaL5fzYSWnEp/r1nrFBXNyaw++arWzxXol
5eMopxA8Gpsx+Sw3UPxLv4elte3GP1a+qygZ37K5SEh41ZYZ8uGZO9Zy+Ty0mr/PFTrIwWiGxwps
5ChFv1nKxIh7t8tn+H8L9evt3yCeJDd/wyJb6Uns5gZeY0K5G33IPsykRnfzJoMIy9l2O8UbjtZd
9gB7z47+3qN1FzB/1xxu/4qL65RJPyqajLuL0YOLTrsQbI1ajdvblmDp1e9ay/e6tSnWBRBVeBlW
BFwAkJUgWVosdZ47hMhHPnHcecMz8lZbuF5lT/Wa53gTfJmerL3xyiit3G7KrQCvt4W3ttKLVxgT
WIYCXxEUsOCV6ACd+1na+Y055VnhojU37tpj9Vx4/vdBQ0sVFXtypfh/OLuuHclxZflFAuTNq2yZ
9j0z3TMvwpgdeUoi5b/+Bntxz3axhObOPixwgLPbWaTIZJrICF9/OVgP69PHW3y1euApAQMG6gts
3PY1a4yTNkaXWw5EpiPOQVhF6ZGch5fq0T1ujyNK/QdABrn5KsyecQgLLZJB+ITSILgMhN8gLN7e
lizDKFUD2KAaFIfsSY04jkE7uKGxYv2YOn/OI41IHnbRl4lmRVcN6e0eKq4Edd3SgZykE9eD+r30
itOqWofaYJ8/3uurKJwbxHwunnaAflAIEHpFxtSnZu9yxulkjZrIODdtgFw7vZmBpQIgUwtAkWFK
vrDowUSjghM1p3rTygKIGN4XN6CxMsfsKO+LX71G3A6eBZtjtsBlI8Ko6rT23JIvjuPErJf2Fh0I
LgZs++i9+RWkOQI7ki1OfG3/Nsqnn3jXA6pcl9cGamMsN0oCjIi9tuAu0Sp/UTtMrqXVX4VpSV5c
MRAUrQnntGvsrGoJ3vSlGsubeR6BaOjaSjY2IFuUcC4hubJaWwnu+GV+9tJkNjx/tI+t+/Xj4yh6
V2E1V0qgbkEb8L5h73r9eV7mh7XsCp+xVdKbktkRTn2JhgktUtgZiB7Vc/NIvAZy81RyzoW5lb+9
iMMBsn+fBbFN4ynmxgpIGPgghY3TEwtQ3YEq9MRZiyEhJhsbkByGtxf0XWRQOq3TKQ6WBXgi+OnP
xJMhPPctgDyHD6WhYCU8TC6UWUGOBAtOpUZajkSsYxIXuOuSwM4Iig8TyCBUI4ULNC0MYQVsuLdz
tIXl6FeHMlZQFbPv2bE1fJLIiGh3l/XOpOCQNOY6VM95ZFzRb1Rx7sZGTz4+2leVsLezjeksVNi5
FoiInZm6ya4YrxqpJ85cB5nbPLY5aWhkVYj8ZZX1/bP3zh6/0u8Og2Ioa5kS0ABNMYiWA+0FyXkf
2m8PJ/2c3jmf/ssCgQlCrgO0MYAHlwZTLC43eE4K+bEECpXBdNjuBoQnNJl/SBUC+V97H5G+bec7
a8Ing89jRWNgO3nZlNwPhwVtMzPmDKitJObb38p3toSIe1U15kxof74RWSg+gSZPCgEPKNgg9JKf
xl3vhMkzVEAwioWn+XIjN92e3c3ABdBK15/YJ5dg3E02UyczIhyPNi3Wjbn8lnkPtnagyo3SSUpd
MhPCSzgv/dC5GW4V67zHzGABqazvmVQVTGZGeAJLZancYcVK7Cr73KVnbSvODpNxIOxFZsAp/u+j
CC+gMeq01jVYGbP6YA45lM5c34La+aBaEW1kR27XI/1jTizwLISWINyAOTOpH3KKqTyg94HCfqgP
KsJ+HzPH5WmUWZUs0hGvsOEy167xxexvXeu3v9XADNbP7a39kN8XgIArEMHa/CFRjlKKTclXdIT7
DJpe4mC8EufxW/+9OtcxCfMYI8+n7MgrwhpAzaGsICxbrnCvBzxnqM1wm2DpsGYSWN2h6Zd4U0HF
t1S+xEHuBVEup0kF4z6GxkQUUZnqg5cy9PNZ1NwBQK/E829wiR7qMA2LwKme+yN9qk/SRI5vnegq
39kVezAG21bN5nZ5LqMHdrD5eUjO/OmRw2L2Dq6rg1cP484OUmX+nd89O9Pa2H3HqxN2xx507zjU
m6TLs+uO35sQXJc2YLjKVEzQ9iUF1O385bnFcPwSaEEHXcgc8YGM405qUnBlTVYUy+ZgC2nMsSIs
KZIs0RLYjMpICWUz61J7ok/rDG1ccgu8l69u4sQZYCF9uGCusDzwzohsfcKM/N+B6vstFbzbnIGC
Z1ELKN0GKKof6H0TZX6JU8legcj2bpfo+6kLOKe5pgGMLrsZOycUZMW82AC0IoQLhYuYsxQc62Ac
fTuh/RNPCW3fShA6BLn8PvC/JtwHxJWYgebQNNRmhcVOxEQhv8R0DQ03jBiTsH9TORj89pifu1tZ
cLn3Md/bEwFqeqFrQ1PAHkM9I8f0eha52FoKVYUpGc8yezs3ELRNaEVgfBitVzFGz6B00GoEvTSt
ofRg9mQAxm9uJLdwxwqUWIAEhxTFDqP1qvebVoHOAFDwqKlY2I1j+LG/lFgQ3VbdltWWmx6qTHqz
nEqnNI5M790/D1KAoMOR45MIvApy6a9MY0w9d0bLwTJ/T2OXsBLaCItkBIifKOHEudA6whcB7Asc
lsK7OugWpgAKFAHU03ZTYwK1uTFjUDFKmIL3UqcLO/yevXO+HWiVnHLBRzHraA7cE3hGGcLwlcRL
4PpZYCz/QjlyL7MBaSDwQoB+INMV57YYaWrD6niJ49ZNjBDsWgiNswf0UUPe0fj4VOzcJjCAcugl
pL3ACiGmh/pUQ0CHYLrWfORDHPZ85HECf8wW0y9+5idZ62tnfZcWhV1NtSxTJopuDSph1HfiPvEw
J5Per2EdgTVbtkAxs8G4yBuJP/JfDFHiaFx+RG8krj4tcBctw0wHZmgWCNEyHTk30q4OiGrP7H3w
g0NptVDsjOsxjObnbbQ0nylQZ5ec3asNF36P2NrNss1QGy7zXh6Ho2vfcUKGBSLh9aHQ/AHEKYls
x8Xr8mYRIgMG1xME8Y5wJ7NCG4y1IRCWP6JFD03yObbBGCgLjMSQE2YQ2EHdA7EKQNDirdQhR6Tl
aw928nb1tWkILQgkyirJYtAnGhEOD1jcWdfr8MZjqwAUXHcUJNPkvFjjt3UajUByO8SXVDQnbF26
OWRyB6ypvLFP6Jcn6fEnHrrvvLkoKzHsfCbwZwONiFcGXW+RbNhxcgAJVrzaPAWvTsOhvdEimkgx
S/w3v/eefE1ohoCxBAqgwE4IwRdq8b1ut/Av+ZE3T7l/mYIRFAtv9H2gDPp4D6+/GJBsHCCFxgtU
CkUHs07AsucDItgWioEWeU2VW8N49SrZUMGVX8HRhiFeSAPVx7U6rFJM7qpxQ+ADAsxtTuoQ1KFG
4p3WZ/mIpPicCtZEpZyRUbBVUlizejcAQ24IbnP/4527CiPfbACz56DgvsMFDem+wmAW2hecakkL
kdh4X4aXrQymDKpHc6gDtqd8ckEkOPjekZp+jXGK6OMfseOvPE4oAUkPPATXzbNx2KxtzmqC8E6L
c7SPmoD8GACp46yj1oOMtn73M4KNAwyWwOGDm1jw16Wbj/qqFKAFi7XYRDt/G2NOAWJE66FggfHp
4/Vdey1EpxjVxj/wXlfTfgvdWtXiVZVxriLNm/1hRmFKOX5sZee0XFgR3NaGALIdeaHXY3hsstih
f6iRAzI1FTw/0EQG4Q/IU68IzvptLtEmx4EEwUiY/mZBHS+HiffWvugxIGeBfMydp02XnuTCpBiJ
dy3rh5IXDRW13Hyjn3ww1Abu0jyYZh40JsU/spnhvfOhc4Fmiw9P4I0WXLLiphvwIUCZWfc2Jnkx
BFYFw2lEX+PYxiSxJef/2ivDm7wzx7/suxhQnfQxGzRMZnKvPCbukeNlqZQ17s0NCnt5YYef03d2
1m4C6MraQKJ6T4/eS/08/DC/KlqkrGEfjphuK6PuM/CXtuPTR472NH5Jxzh37gKCBOBqeOcS50iI
qxt3tumy5p3vGq/5nHQdSKrMl49vwt73uzAiXIVsoLS1PApl9BsLbHyARnoBC+1XnorLa1K7S4Lk
NfDw8ChXbOKLOc+bC5ZnDHSqgWNC4HI2jub6/F8W9Y8ZkWEKydXQpxSyMgNyYICPCSgmenQjlN/m
AdQgkid1x5tgSup/ixInEjGdtLnWAB0YZ12S0jAPxlZJ8tHdfeNMv4gW4FXeeM/eHcfGoljSBBNd
/9WdHnvvR9VLToLMhHCzusYZMUoJE1X/F7MepumHnUqy0b2NwmAO2kOongFLL4Q6plOV22qjh2LO
6nQP7Bg76tbayEJ6jsYU7i4CKRDrAOgPaIcIsK+7fmqVBWb4cGpxKE7m0Un44ywLsXcvD5rgQJDw
5UBR+NJLmFOb04H1LWI3N1GjKoJM/AuLlaSJla/SSHEndENBB2MIyHOhYSPCMJlRgmS+RzJf3mQQ
4ku0sHksTtO5PmfgRzrNnL4OdAYHWf1sL+ZAsx+i62Cawjr5aMaFM7TKxjQUwgtYPCktIqUM1Cny
gEXiE//TdCu7UlfgBjyfFyaFnXVZ15UKN1ke50iNkOJ3Jzc0/SVqQxBp6vC/5Lb5D+cTxD6AgUIs
APsrnM92XgttGTDfayw9VI9umurrx45p5wKggoAbjKY5jr+Y+pU1c5uuwmC+6iIAUEHSIMPW77yP
FxaET1UtbHAHXiOpj/T4/+ATuSzGFYII3+fCjvB91B5D5e6ElcwnFcSx1WG6wQCxFXPAt/It+2Sd
zAm4etnw914MfmFXqI5vZs30le/gSGPrmUB2FHI+QW/4neO3P2nEBSpBIoQHuY/6A/nrP9QvLhcu
nBEDHOEl1JNALPL8N6w/D42nNQYu+V62WNm3FMrkgNFpet3BVNZ+yRYnMLYvzfTirs8baKkVdHKU
SSb4Lv2u/De9e2icfKg7hZ8f3k2ZJr8tAuWnGW2Hn09jWIH3z8aoqk8TGbjjaloDBwr1XNUEyw9y
U+2qzLbAl085wPDqI3CPN9VpOWggG+yiCskwJ7NDHwI7gQkp+ld9i/H/j28m/2zCm4E+AZTIQBuK
3yHGWoZdLVU5ogqmt3dOnf8eawcp5J3ifsl1N/nY1p5zuzAmxFyeU1MMATPgjeKWRE5cnIpbFltJ
e7RjEnWBEeWR7DBdPe/QqUMNE8SfqDGgsCF8WCtvsjyF2qtf5kXCxtZPdYI5zkHSZL3ycG9mbDCI
QXISibJwPUBxUTYsnxrfVn5PddIVEhd9dSeEvy/ciXlqjaxxwDqZG+SGTBvkP0ZMdwE361LrQNTm
vHrKbUFrR2L46vGFYTBecIl2wO2usEFFbnb5piL5RxRzu6Tag42cSjHIl2zbJHu496nemxJ8HLXK
ctU6sIqC1zkE8C3Qt7NmdBIr1686X5HlYYANnUxO53F51dc8N+qKQ3YWLQSUHZG/qiRjnD3YcZek
zF8PssrnWwZ6ccu4SYBe3xSOgLwVDmFja9BwpRXm5SZTa44eXScFcpdFWBJr8d3tO/57VDbQBfjd
eU5+Y6394utj1ydptULaLZtzjILoCgEZuutFLsvL53WhRlI0uhcr1P1Wj8Sqg2q0rQMjYzpjPpv9
Vp31bmDsJwpWQbamVlgwQ/ebvswg9Ao1ujpbvWCZeiMo+gmB4kZIVE1FG0JxpX11F9f7Za72cNJa
E10aVUNr2wMvKRrs9JOu5Wai2iwLnL7rY0jCNMfS0KYbdZiUcPYAteqKWvsPHw9hJ3TQoDCCYVUx
7XYUdZjzIkfa7etviCvI8IX6A3+I6sfZl8ZjO/cOHQmOfsIkM8bqhfeelMtiLCrcs3PvMGTBcX8H
fn3wVBdBF41h+8k9gDjJW4H96yA7Ig1Br9oGfC7HBCMs7zFBGUY4rFvdMifLKg52BUATdV8tmW90
lFHka73O/QVbQgzlVNRoHQMEZbzOZyCHsB5omD94cYu2OJ9owaz4Df3O53XRrg5zWZ9rx9VcrFXY
65zYc2qYsN9HU+iNgAFAtyqykuZTeUeeHMjAgn1X3nrir45wOS/MCm6nwlyU05ORoNLnUt8ALzQu
xak5zkfelP9PJ+r9FxVeCt3JBn3qYM5MgCIOzN+cDHsAOyn50h+br4Vyu77mh80N1JCiWCYr718/
wsJXFl6Stiw1u8hgn76Oq08wj4z8DUyUQW77le6PrxwhnkeyAHLHuV/ssuACWzavjpfi4zbtXVqd
LfuTCaoKSYCx8ykxq/7GawW95Ksqqr0UbqekuK1cMdYOQOQNgTwCECHvy66OzNxVwq1xlZ5/zPGf
8y5onEsXlKgFtlI90U9ci68AwexyC7cuqbTwbyIcUVTlbJSOQLkBEgfBCywgVGsG2ySocNoZlHSO
lbuEaX43b88MkN3qz9hluSIG+v9I1cDT5mI8UIwKN9B0WtYMEE5p/Vqc3x37Mrv3vftN8rn4zxaX
9d6MsH95SzpaTjDDgdR8aHbygbpDLgMBAOBvZM50bxffmxN20crIstDOwsk3s/spqw5dijgKYMaX
hanPDnjqoa4+y7za7iJBFAr1W9AmYVjw8pBUbdqubYbnnRcRaBGOtxO8Gu99tvfZ/C8Goq9GfPD1
wNUArIgJSmII7woepinWvsf/Ay0aEAf95mz7RvxG98r8lqDIqcbjkVfi68+pGnz8SXduOYQ8+dMM
sAq0DwQXXvUF6MsJLmCfPW71a0qPNppE/8EGmJlABoAxfWDKLzfUXo2hL2oAxUp9NO5WatMfk6dw
Umelij82tRPVo+P0jynhaZjXxW0GA33Xvj5qaM60pSZZzL4FUG+gp6VD20c4HRBK07qWxxeZYW23
M3R7QSm4GdHH6+BfXLhoQFeArBJzZzbSIWHLqDdknoEWkw/dbt/M9HPFHhTlWZ3Q+h+n/3IG4H45
8AsfSMQKGpoCirhmIb5hFmhnQfmr/laUXz9e0e6+vTMifJkxA5NyV2HfPO9o0Rtt/vTx378uceIS
AWf/v1UIl8jzrMrJTRgoCz+7S5MxeWMew2AmtCHkCoB7WQkaA5gqQc+Do+2FpodXLOC+HtAOn08E
+AiWoCER6b8GqCo2MbmVyxzuRJYAy0G7DLE0UjtbcL4VNKyZPcJgecR78rj4gB/7WlAewJ5//PPN
xOOF+i3gUg6eMGEzUwu8TWnX8+btEipQ69vOVQKydFSnKyk3wt6nAzEV+hIouQNjINaLTbc36rVx
IFGFWk5xwDdMoQjUHPUQMFJ5RLVzFDkij4foSCavipujWlds0uEkbAv3qg61oZPcqGsLeDcg5wEO
bzQc4VgvPR6oX512XMGFh9aY7xlfx1nmU3f2DPMdWAUKUZwmSDx+DvXKrP67vc61UeoQ4nIcfbuB
eH39IeXLv14RTjj3eWjqQxTwytzQgBPc8KDeZIKln8V1+11y5PieXLq8SwvC8VZN0IKsFuJNPo1Y
32yxCz0qcJ5rL25Io4wdp+9NSJLlAeOm8fwosc7d9kfWBbe+5g7zZor1cbQC7xyUFrKKCTQO6NmC
PRRUpRLRg2sXj/UCPwBJVlS5rrxu0zqTZ2Pgza/Yk1r+oup0tAuMqEHUx8noH7+Ll8YE79u4Vspo
jeZ3qxMwl0H8cE0kO8i/j7iDIFmGFAVKT2BGE868Tgqr7SvE1m9ZGa/EVoGRZA84kEERy7Ii/gBe
WbMAHEPsgrdYLCsoZPEUOjt4TtY5+1Jj8iTySmULPTLWkrf4DeH6kS1+N95lDcXkKNtacxzcDa+k
F6fsljfz5ZDovUUBiQR9SlRKrkvLII8vpgUFNFSd/prVvxqoozHZXB//0uJi3tsQsklnVvsenrHz
i9+gKPbKwLVuNDh6yWnY8xfAouJ1dBCNXZ3ulowb6Xqchs67TyPOLARCeHDYobut6Z94xionFtpZ
moV2PRQUOB0nGD8uv9Pk5XWp9Dkm5QtwKNVnZ8tCe3sZhnvJ4q7TSLAOeJzyE0Bb8yq7a8imk1IH
toMDI+k9jzOAkj/RW1ktfGcXkRBwDgLMhoMgTvBKk0WotVYuIud8fJz6/lC7za+PF/OWigoH4sKG
cLpZzaDMs2GmQm+2LPfXbRhfbajKvLra1H2m2cx+dd2o975DViusNtP42o5LizGvZfKBilCSdMkz
TKsb/cPKWFoGTdN2jwOIImZ/M60taCHdeJN7X/k89Gj1831JXUBw0n4dtduy2ZzUH90F/2HaMgN8
09tCgtWqlrvcRP087QD7DSnV7g23AJMPZaQIlW5E3bcf6LGw9C6e0EdvgmyoFsWvDGuKCzxWIKEt
GvT20pY+eoVrn4Y5LWJ1LkFOkRkYHaNjDz7Fwm2gcKZsTeTVQ/mqV1Z6oJ3Kjh/v896nBAcNmkeA
YCAiECIqo1RbuqYe2nFkDq16CpVSNtl0nS6D+wh9b4Dt0JlC9+Ty/NfqAK6K5g2x/LRsbuQRA49o
7RveIV/ByzHYwR+vCeQbICJEZofLLgYFbGINKkRq6VMPmTiOqfWH4qK8sGFemBCiAs0hwD17cFcb
OFKrwfOb7tVpnj5ex04CzvvcOidaRP59RXm+LCZxVg2HmkXMRZeYs6A1qKBmgA4MEfsEitgs4Fp3
Ugraa5ePYiWuNwjsAOC98lkY/pzVpgUww0y8V4eFGJjMn6G0F6G3EawHbQmc4l9kL/tmIfAM2VYI
w4ndrwHveKuWQJ6Q4gZcOZn+PBUydMt1gMOXBjw3BhJA0CyWFjIUbeyxp3zObo70AmlykhtvIZ3p
A5OBYM4L+l/dqb0fUC3/83AE1jEaY6GAg4RJbBpZzGvZoAEutoHxkKdn0wES4I98WEAuWXgdu14a
E3wop92FUiWMpbcU4vPDmaOHqRRUcEV7hPoQXgLUFFGoAc5FdCJDW6VNxc8pRcF/A3FkdqoxQKiH
8hbYTtRzaUsIFFZ7VrIVDPb+qmNmpUM/tmz9Zv5qEuZbgxpsZUwdPSCWIYGQ7aQ23DJ09aDyBBiZ
6MecFNChzcHkq5mQI19lGXqg5tuC4Y4msmHba78MfWYUujF8AMIf6C9eOk2Q77eOpQO7iG197cwW
epcyhPm1Xwb5CVC2WA6ULmxX8GFkmN7Y3PDVgLwsOvpa98s5zUgwr+BBmfv0XK+yIubOBb+wKbwF
bqMqVTUCKMkiLba4prqvR9mpwrgb/TKDpQmcOus5jT52pLtW8chB19QBAkwEtA1rjSy/BmoSL1FQ
j0o4dP3BGyXueueTYUjsHyvCfqYA1lpVPkF0MV0Pts5Cy8we/nwh4BV1OIoRcPKrl20evS6r0tZH
q/YzUdSApk0EkijZk301KoYbDQgJvj+kzqEiKaJJliIb7NaCLBR0ku6yQxMBGvEWJfOa+owh2hVx
TSwDJ+9dsQuzwuWuwUy/dDqOR4kIdnjOAU3iY63dE3/k+sPHm7n3vRyXywthluOaMnvUmGaxBcR3
LdIN4j3Us+RA7NTiIFXCh5RQzAGUQ2zXt6CBVamG5eiPW6zd9CB4qQIWd9+ztyavrLtzDT4C+gao
TXw70FEgbhBqf3bByOzMGr9d3n3PwMuNcW74Q/ST0p9LH4w6pLRpoEibgTsXDOUeThGF6hweVyGK
dOes1+pRb311vFmrAe2PHIAyyS3ee2a4LgV2FOEB0JT8V7xLeLvSnNxMB/RmCAmGzfh2pjcWan+D
NMPZO4ngOEdygzIIvpzoMphhDIs+w9Z8Gm44Kp+TyJV3nIUV4AnZynaO4oU1wXUgu9Yp4da4gvVq
+fRI4jaYFb8owMgyBHxsPZAeF/5XL1Ms6CO9W6PgjJ2aIIvCvLzffOFsz5q/vRRJ+mzHULp8lkU+
O68NLoIOvRtM/Rue2HpsajDc5KbS+pqKMk/51GyPm+GCJ+p2tm439uPju71zIFH7VvFW89E9VbwJ
eKU7qg64Ca3y4iy/XOO3nn/92MR1Wg/1nncmhG+2ttXGtCJDxWJAejFV8zcUjCH7poadpUoOyM75
QMvFweAnNNFwxYWTj3F0ZmjEbH3AOAKtPejOIMmZ9jaMqyqBhhv8Q6o4+6Ig1seW4fFizkuV6WBr
rIO+qmRtqh3UAFji39kRdm2otH4cbJx09aTFXaydleqRJzN8+kpr4+E2f3Tv/rzMCKO4wygVm+gc
iGlFC0lHFyOV8MMlhdT0oTOkCdPOXbowIbxcaZGjs67BhPPMMfOYgv2VHWcwmdPEC2Uz/Hue8MKa
UFJSOj67ygN7cmPE/QkotwAM+H77MEiD++uDgXFqzucPWXgdnWfBSYz6lvWFjah38KYQIsykbEMw
HvkfX6adpxJmMOrloa2IWyumEFY/kY26bwlndqii+mcZu5gj1oL2q/siHznZ2cFLe8L38tiidZUH
e+6tfYLE/S1GDm/7N6SOrKK+u4NQLIX0JtdUEfMGdJ+rwRywg2r9XHlf2urGIE+S7bs+flgOOr+Q
37Pw/IuTISqdVKUbUMiaA06KWYfzfHTDKdDjNp7mg5SmXGZP2L6lstaR1i23136ZbsAHctLhBCGU
ivECPJKStPna12J5SNkxsgnJh6uyekXGwmuduvX70cVDPKrrXQum8MgsoR7mrK0n8Yb7x/GdQe6Q
34UaK62r3rIJX98CYFMNoJ595EoIb3xlZymjy3Xpli8QtVvUPThnhhC56U0/rLaJ/fSeURQAt4p9
HOPu7l8MHvD7evnoc25aPCK8roSmmRCqzQO+mr2g3ZK5gfXTPnGN2+5sdEFf+FtUgyBN+fTx4dw5
/xcWhbPCiGmlaQmLyHP9cWqCXBt9I5PUda6fSADf8TSCRIMPZ4tlnXkamaanuAFZjcE7O4vUfog+
XojMBD+l7w4FiB5KmrY4hfV0olUfeMjxPrawc85NtAmQLACkZVyR5DVuatq1gUX0FjgyyADKeydR
Oi8oBlk1g++6eA6QtCH7wegpHBP/au8W02BoEZLfcIDbzxG0f8xnCRyGP4b1Xf8TdxmV0zuOz+y7
cJv9VNZW3dlLOCo8ytA9RvdWDAfdNCV17sIprtRHGS5yftDBn/xqDGw/P7D7IkSTRIYq2onq0ZV7
Z5X/qneLtlTFM1I+b8ZJCDliWwMFSjyGNqawxoP26+OvuXPwQQbAlVeRsID1UHg6m9Vu3b7BeSHs
dax/9uavTJEEoXuOCn8dAq+YLcNsm5h5bU7fWxXuNDKH4m4Jp091mIceOpxeokGcQ4a+BPfNjuuH
1zARxOG5AbJFiD0WkIW12mT9bOps6oKyVEnzySg6bbubOjV7ATtnrR68pq6fprmyBn9Wtz4NeHug
SPq5q+e7psiN7dHKN2Chu2qaYoLgU/fpVvdGrKPn85RyETJoUZhNFuQEU9kBXlA4rHKhQxHoCytc
v7Km4py3S3OPcI6g5Zr3MzXOntvMa2JS0oDOdxsU5ZznqvpigKYRvNToA40HOxtXJYIEeHXj5MS8
N9KFHB2aKoBgd2oTpmNeHrKKel7SkwIx3dKx6qFRve1cN6kb2+WKl44u2bOtsO+lo+Vxj+AP1M8b
bwGtQwBUvOUXCyFhUW9TkGpOH9kuVGTTxTR8ps8mehL2z15b89fUzsrVnwzOrwXsf9cEPevm7L6b
MuPAaoj5oakFgaDB8pe6cIfPzkhzK6Ft11uhao1qBw1FRcnioRs8F+2UVsfssTej0QT1v/pBa1Hy
Riskb07QI2wc5CtAgIb41zolpBNbm7jvLDdLVnOjL2qnQLl1VNNsiJu0s+6XaYAvYsQtadxWg1Lc
Qpuu7kE/U3TOHUZ+jK/9gFEYsLqBL1nbsqAuqvQR6TP7je/EnlDmz4Zknj2S+TOdoRJmmN2juZnq
DZmXX06P12AeqibOSz33XXfRTgQ7FPWbu8ZpMZ9shd6xDYNUuAB2XGolqiiTx+4zY7ldZo2fDQ20
r1P6dZsx6OB1n5TCwhpqiCXo2XpvgB8naNCUD6mVdSEET4vI1Jendu3z3l/Jkq3+AKIc1m4zVECI
TdRA0ZY6Lq2pXyOcGTMY18UOhpaSb9ZCAHSaLcUvB/3UpesQb3rPAtYT01cHDzp221GnzB+GLio8
9qW108CazL8ariui6OQ389QpVAfQNNLOA0OQmgPFUQ9bNJK5i41huE2HRTnDrpGUDCj5wohQ9ItT
ViRNjm5Zy9xHdWrHsKyXl6ZO6dPoQCBwMEHGBpHH7JTV6ZLkmX3ILPVnZXjfzWGArgng6X6udUcX
U0WTw2J3TO+JOSabAq/b6cdqzZ640UaBFD1VjlbjdL5Dx+GIYdonr4PiYGc1mq/nlf5ts123CVBe
w7QIBI9CfMZAr7RE8zoSGJ293oISugwNCg7lLjerGCgx/bUvprsxnaJ0JN/aLY1Vr8yDno4P6tiH
jWeHUG+9WR2CMmPaPjRDcdIX56g11QGdvoNtpWGT2RS6HOUtnfLbrdrwxUrsPCooOvQQFRq4hboG
Vct+jB5xUU+uDzN1nmmz4Hc0wF16ZDWi1J2ftWmxD442Ptcdmnh1DheyjD3zjaYBxfk6PriORqEf
42yRoyhJt64Jy9LENqYvdkYST9n0l5lVXbJU03JTl6YduU3xOS23b9AnOeRNNx47fWRJv1X3XacY
gTmYUZG7QW5VL2hW/2jN6QmEXGGh5iAn9J7rarkZszR0UzW0WmhwacBQKbUT6O6Kq2b+UhX0pHMQ
sZMpnI0U/X3T+qFty3HuvQemUjPSDWX2W6OmQd+x0SfbdCpqzCjBtT7lRMP/QIOkn9TnRht8kg7R
RmrAU3TlBecUMUex3OcFqQM6YB7TtF91oiSF3j3QDuwbnZNsg0N9Slka5E3p3i2096Js1b9shh7b
atnejoo+BH2mgZQ0z7Oj1g9K0ttlQhv7ZbLJ02Lm5GASzO5St+yfLIzh+Hmbt1FnzK+1AvWGfqlZ
uOSu46/A+kXQl07PCkOvANN355bkamDDxUeN4R7Hfjn01vI8NUpQVb9aqimoKC0h2myBDZKowK7r
aITn1NC5OWDoCGoBTvtNsaaktdtvSw4Z4q16An/LoW6yV7eron7YErfUcUu06gSCu3OpEDOwN5Vh
61Y0Rwb1ZLbm6HeYhPJRMgk2F0dfmbAMb7vbLOe708BVl5j9pNNtDnKDuGiRy9LuZTUxEZJtL1Tt
WWRkWX5vVOBdzjeLU4uYXrzVKo0qon7aKkSxZd91J7Ux8JFMaJUomhepIIZGu/lWLQCHTpn6NK0o
Z6TOeXXJd2ajXwRht19r2R6U1jyaaXO2Ju2VgcMfakfKuVmzL7M9JKlb3Jj9ctcVJrx67d27lfKa
dQbeQwccYnS9c5rqTJb+c2Orr63m5bFikbjqcdH1yUDzfljhQLrBum88glkMDHsTJS2iQsld322g
f9AtgHWteUP4n3vaKvXG7rOH3nESs8jVpwJDsmNUutN3aEhkjzW2hEaL0+TlbTm3M57CSge9I1u9
sAP+LqQNRFs8MuH5yDxMT2UWCZRSRbhaZj/GuiLJ0OjqlyyfMwOku2uunUrXol/caUiBHh4z7Z4q
dZE4bBnDXPd63yIr5LZZvcaMQqSlKQnUVEs2361kWBOdsBTSO61T5ElKKQ6eOtWB2ZZ1AKLPIjGb
xg00G/zzLjXbaFy1DfVot1u+akq1jL46V+4rG0n23UAxPJwHbY1MZ+lCfdXQIeLk/03njHeNwcrP
YGvTQlOtm8gZZvXY6HZxRND0oqlj2vu1Qftgo/Pij00DKGpe1+W5yOCbl974Na4rAUFHZmtFZJe9
FzbKVnzbPE95QaGvrsPCGPvPa5MCtNiMa+EvjaPfFWOftSFNDTDLLqgzk0xp0Iqz8RX8ArRTG6Av
BAHJ/3H3ZcttK1m2v9JR7zgXiRkdXfWAgbNISqJkmS8ITQaQmBJAJjKBP+rv6B+7Cz6+dSxaYVb1
4304ccKWxSQBMHPvtdcgc81calNqI23CBPsVXWzUIt902aUF3BqSCvut4+ZH5Ms3bwWn3VuSoyAM
2Th1dzl2khPxe2dpOVwlYYOQUh7BmrVOF+jSUBvqbqFY0LhjxUODTzkEf5NXhNJArdBhMhVohfda
Zz0LpIbnylVAhIj7JmyTg4AAs/dSkh1Mxtap1u+H0bMC5kx3TeEfvQl3ijH3tcqdJWsMuShHf5NP
urXqQHsMfOq+GGXqBGU5GuDjy33bdQtl9ieXKxkLDZ0BnMXUthKOdUqn1Fq3mpbEbuvzPIDaZTDn
HEjvgOaK3HujVy5Nyz+hhlgyr3x1JraxbL7qWtJtKzuja6udzK2RSqZCyPDC1G6WQ53e5RaML+pp
TXt7mfMkFgW2AsYWda8Fg4XpTTusISh3YDfGTkM2fRME+18qxdJiCDKvCmkueqWLpcM7ctvbFqLS
RlePcWrUm0xxCDEn1d0jyGNc6jYd8eIZi4A0n6bKfdYcV0Z57ieh5alZQCpprMzBjny7Uxt3Eo9k
xHaIKngpjPTJ6mQeVFarr5kuvibasJIU14nXRZhU/JaabE9xAvoK22upLXWe6bFofdGE1US/AIaN
/aI+k5lK2PXGIR/TJIBxT48tv+uRdl9AaqKPh5S4ydpvjAJnLjJs9YGsElmjMnJvqOb0QUVLLdSy
/tbBCRK4QwPbxTQzwqrutyOXqzKrEfOE1BC/jXDUHoq6XOABXY4s7WCaIxZTl8ZK8lAg6CHIqXPj
Jx7cMKGDJt4jFCGvacLei9Q6dyimWqEdiNkNkSOoiOsi6ZeVTI5G0zxnfnO0coRrJxo4Kz025kiO
pRNjsiIC1VQsUibBt6u06gVJ2mXh2MjS7IUWJEQNu5I13k0lO3y5bE8FTcZuagW6kk8RUS5tpNwp
1PBCXxkNWw5Ae6Xrxx1FztKQly/Eavk2GSkP/UTP49Fw6wdsZMkysTHGN5q4rsgW2edRB2/BrcE7
cZ9bYxqVDccXuwEMz4Ja1rdOkSTPqW1ji/f4sam8PEikG9ioyUNulF5AVSpXdFQKpADqiyqkvMnL
MMukipijd/gilGZmxXXtOQIVBKePRVsemXKXRf82de3G55jWweHdJ/UKAWAheL9bR7Yb2U3faprO
pD2+7KjVw69ZkoVRVfZSOCWaHFrslaqNBZgSUa+JOzd3zK1Jxm+mN4bSnfpQt7u1h4yrXGBiUeqi
ORPRa1uqJ02UVWSKDSm7hZ8gP1g6OQaUdh4Ra1J7VfVvtdLdRSV6P8iNacIXEy3a1I9P4yQqP1Bg
2ILol/eY79jZMGJEVlF3eC4xHNe32PvotESt6qx0BxdhpOO8R/UoqgLHUQ0srTIXtRXOTP0F1Wvz
tfVrV0WU2UmYyKSCV1SPFFmc5ISBCCHtlZ70482U2XxX0Q7F9UCcOFVKLSppd2mAO+xA++0OMDhF
FkU1oEJPrAwtizDWXEej6QyMPrfcp8tSsmRp6XUyBKXmiffeZe3jpFfVFBppbT1XPUdXXVmIUwq0
xClpmAtK2sgvJrGinSyXTcOHGF0GGGYls5ZNa8OTT0/KewA65ho5mVOQ9wgeALjjhbltjSYaAzn6
geEP460O9SiS7qscJQ9W0tPQ6geZx5U+sqNSZAQZY5LlCWOHbl1mrWkHZW/KR0/zsm2l9/RAXat8
KpEYcWN5XTKfv/XCh3Dq0Nu19t5U7ax0l9XghrYBcrWbmU2ECVwK+uvo8TtPV16g1bVbhVpuqfvR
MGWFepwbZzeFPU4AUrOQkcMt9axnudbhNGwgNALfnz1oRk+/pFQlu7FxVdARdmy0Nl149ohOt+8f
PDe3tr5bqRsBBjZyLUtVrjU0qDGF0c8UktrvYasiR75FKay/mV3jLZ08GzCB75WxEboC8ywrIVYU
fbbPiwLfM3hsR6lZkG1nl/bCG4f8xmjBkhx7F565dVY8dNI3VlVao2VQXZXj3MLXX3RoK5wq87Zs
yAUDoc2jK0dvQKYRA9QrAEWz3SAHGJRBnb8AZbUPu7EgVmC6sv1mFI7HNpqVlgu3boYdhHbS2sJP
Gb1GlafaHWJYi0e3YUYX1O5gw3uMp64blJ1XfRHWSO6KBqhyUHOjzYKKpwr5hQZSo7GXl8kYNpDX
nHskZkEV1MAiAOCGg3oms5rsJm1x5IROI5kRJfNsU3ZghHYyeeuKjuOsb4fIypv+RtA8ebBli+BO
fyz0ReX07XNne+O2HzIVOy5FyVLrE38z0O6chiErHxnP8yHU0S2vZOPBkjd1JL6mwle73iz1m36w
8ojxEfsgmiEiAQD4Y4AKcAxTViAs0Jf63k+0ZDWWvraCT5UhAtQwA0a+2dTucpf4IS0rFGZctlnU
c1lsLdnkKw259Dd2ikD2BU4CPJsN/gJxp276YiWutkJfiz1AObLY4f6iCoXr0J6wqYlbvRSR2Xr8
5DCaHFp3ZKeGaOxVtBjjqIFoR8ugYpPwAgTmrIeHst0gFTXPEUmNHWjjuyJ78p0cVqGJbWOQj8pz
15UsP4z9WNgBNftuV0CxuzUNTT8MinM9IBlr0pkGg+QSZo1fylp2wON6DeqxvGu+CjWYUVJkGQl0
H9slADHXPhcT9XZNl+q40XPkhYTj5r1CWWaEEJFwiroObXBKiRs2Qj4ynRYL6fX8vcEDtxXMstqQ
6KN+k/u8Bw5dqf6VGpO3tRRcM0NbueKM7aB9FFTjh662GFhARdtmcWIyDS6Ned+vUCYjrUviR9w0
UaHUlXeEZEaem97S16mD8EFsbiRC3jN22TKn7OtUN+qkYWN4LfyGrVQBp6ygRYbpFKCOG5+GNPHe
mVkMaBRIeRK9kA+clepQVEmOyqUrZR451mjX2xnFxmnWAkHXAGcjIYK2p4xatQoBgNLtzCDgO9CP
q8cKlclT7gnYcaZtaUSKIgzWwaaGr7Z0xBFDcXeJ6O0eYb8ly5YNcBtscHYhbgzGs5Xeec0T3DBQ
Jvp2cuxQQLvoHGtAN5qLaGCXJhAw6tnGaPQytv2a3QpVDzdFQqyvk+lmd7ZW1g9N0VskHJNm8nHc
ed5bnhQIC4HTLerwHBV2YNRmt6Pt6IuwxESl32sCGJGvTLo3fALLQa2gucQ9KGg8yrHTllYt+32d
w+g0GHTZxXpZFjowOgUvgL7F2FgOnK0yJPN+s8Gzf60G9P+IAtbbAhijBsQzK1qBM7iFIU0wTZYM
q5Sap6QhEw/x1CJ0GYJWvV5RK9Ww2wqvwWmTaC7GBdh1nBObBlRWKPVpvs6Ltl5asCjFTfIRkmLA
AKXBMUg7rUBOCtPd9GimuEX3GrEogBIMnjtnU6YQcewc1lXGoUDAWC0DhiM/4xEgdoMuTEZyHFoe
gwMj0kaM1iD3Jcd3vF2WvHbdyOcEcuK1NFESf/v9IGGG1D/OajwM9PU5kt2CIPtykFBw10qctqqD
oqrcbxAT92u3ldPSJpq8zzwAjXZRmPvctOtNKoCl/H75eSR4uTzgfkxqQL1CdsDFyNAwhxEfENY9
XQUTW5ZuE7u68Rpo+1QLbKO5//1yn33aWTtowHlhFvVdTKYSrdebIZmdgr5blPKVXGQrftV88Nfp
DGxwoJJB2hmE7mg6Ps6CCs3Wa9F2NUo2bwEtx7Guk9gpryUhXFvmYuREh6bPWrcBtlgfaneTew82
uWKt9Mn9wScBUQ3SbIgeLrlqdNCMVBshlhKwDyfaSaUk6tuNw26r0Qp/f3N+ndvNV+2vtebp0E8T
NHMyuShTXDXbPwg4cCXmy+8X+ET0gBUgRkFeNqa4xuXT1ntjlbYaLpg9DwbD2SVHc4P6hdwaawWC
wRwcMH6pmij98vuVP71TM0sT/AlYy3sXz51nmY3hpwRixO5FJ6itc0ypF79f4xOK5vzp/lrkYobM
MnS0JoFaenZWBSk0KmL14u+1R4B8MYNWC01MCHnRlWU/u21gDMM70YH5zy9jQvhXcd2BaX7gY9gS
V3f8CB+eyIpsXORoenRWcN7+U0j6f17Vf6bvzfHPDaL/x3/hz68NG9EKZ/zij/+4yV+7pm++8f+a
f+2f/+zjL/3jwN7re969v/ObZ3b5Lz/8Il7/x/rRM3/+8Ie45jkfb8U70MT3XpT8+yJ4p/O//Fd/
+B/v31/lNLL3v//ttRE1n18thar8bz9+tH77+98g3fjp8s+v/+OH++cKv3f/3PzHqan+57+1d64d
u7x+zdn7L7///tzzv//N/QPfJR9Gq2BzQ3Nr+iB+yPf5Jw5+AiIIhM0zNRmjBvwERTPP/v438gcy
dzG3h2ZrHv1aJh6ivhHzjzT9D4TkeIDG0HbhvPBRc/3t/12JD/fsr3v4H7Wojg3cNHq89McvxXfu
JN6YOycSwr5Fv6RVCMSSuJX7lUc6npM3fQzMBbgCFez820gzTvkR7kJXOWfW/C3468T5sSoBl2Om
iv6aiFJgzEWU85WhF00ArENXGfhyCDTzvelPZfHCiLnJkGKiMEYo1AschBdwKwsTs9t3KOeh9wt0
cnDTO40+m24XKpuHg7lqDX52Cx8OvQMYFkYA2Z6DaUqtyUhItWgx4xs5JmfWaWifrRF9t26Fw2RF
RlItUI7d1nPnK9Y8vVXpu0AvzTAI+OlZ+XEHPlzx+dz567NjZ5iPWQJuDnQZoHRdKoS49LUEFUmQ
WXDFH269MQ9bdWdTM2IappqVQOwzui/U146/MRvw1tg1pvXFgfLnW8A2jycQz98vEYPQLkz5gHaP
52WUItmghAlHhoS5wb/x1VUa8seb/eMD/7TaxZZYGxPGPqTDcU8WqLAcZDttM1BRMI3KYnDK7bA/
QAdavIx3//alhuM6njDnuzoR8vCPh1nVdnqXA6xHuxgXjN+JVgSc5JgxDkdebZyhx1h52eIwoNmr
n30jmB38/i0YFxszLvXHtzD//KfzVA6VmUOT+p23J+DYMcY20gFukFwGe+J8k8AtfYg7EHR2dMtj
PSpX03t+f42A/usNx7tA5YANAyS7X244xqa+3zERELdHpb0aJxlp04amcA1lV5g/eMVfHvCPi13c
705k5dRiNqk0dU97dDa1vi8Y2dolMETtSSb2TV/rUVupOCFG5GR20FssdNSD2U4RGb+gbwgyjCsq
gR7TK6O6siCvPWXDjVaOsUenuPMQpzW8eFq+q50sTmsnbu0s4AmNqiZbu81XiRFTwveJ60H6lEdG
uzXoho5ZYCbPDkGiIL+tEyTJczvkrtwAZg/yiixbtDtVx4CUmOEIujdAt8DLZTgAOnMBWCqWRSiR
wpHoaBWA/Jq7Kis2JkH2Q4Gxs69WECg/GAqzpKmIfTjiuy7D8QWqlVGvSJZj/OcELYY7hX9ysU91
Rg5A2I81660X73OQpVEbd34zBL6eBG2hjrWbrVvsalM9BMTWVgN0yW6n1iMadSvlt2DeB6N/BGax
zc2zlmerotv6KW6A82xhotImyMoj+rKojO00FvAqwORk6KOxfOHJ61hMgTX58CPFZJZgRqD5+xJm
G0Xiv5SkWmVJvxt8b2GP7p6YMmpbF7rNc6pIaGrOk4N5BuR66OJeICpCYjiBKyfBzQVjKbdgAAq9
V/KM6xIA/1mMxhewI6NxcgIPrZyonUcukWkv8tDPK4zjjDWAWowL3HDogHTp9KhnU9SIdqUxcmOR
4WYSxs5qkqhrmkWWfEtZE7oEx1+5VTC1GNMpkiX8s9oqC6yhiodphtflez5FOYw9jBAlVDi2RuCV
fugmX4GyZ5hAwFFWO0+sWSg4X3VpGulAhitXbTECxFTQviMj34DR9ohx5KL3kH9Ns6DX26BvMMch
sCGUE8j7+Q2pzNM0NEtA4FHB7QWwtcCoaJhCeQ7vhchnPKjScTHmT6QvF9CbAQB7QFR0VOcgDwgd
qPcQF+jZLXLfI/mPPjcyXU7FU6aMsOUIkbaahdP6N0XWLmv8HexkY9v9aqf+okBC54gnupQ4NYh5
P4DbVA6vlekeDKZme87QN+toskCqcPzIVcnCHzHDzmhMmLmYdLKoOQlnngkHMSUnWZAIO3B1tjDA
ZFEFDHkmPawIXZTd3iHfQH8ZK3+TmewgEsz+1cmBwFb5+B3LBgB2rLx1iwtdgIygYeip6SxMCow1
MHtgSbrJ5YAbnR1tt9qADLbyPASb1CtAnZrSQRg7eIwErMIUHERuG1NXo4iY4HddMux6HyNyW7qP
AsgFHIoWiTcFACVWKSGhVmNXTfhirMWNVidrVshlx+qngQLtsulDnpWhaQvISJ8Toh8So3qYJrqe
iSmtLJZ2dtOWCNQC6NjnwAZksRqrYpPChFWzn9LSOmh4yGRXPQ9UHVpZRR4SZ9qx3oG1/2j5yCN2
VWjr4FbqaQRTc8z6syWrpvvcaTdIiI8KBX9u3cV5D88XBLPpRhkaLUgg9h7uOw+DBtAx2fESJwIZ
9ip7TbGVtExbdD5bjc27j82p1zeAGIHLVcD2ADfn2wKTvqwhgSdHpIHpYZNaoRTTEuMQDvtx6aDc
SA6J0EKXQnrX72j3DB5xbODRSh5q8tSR5Jj3yc7HlLYG5MLMfIn8+qDlRWyaxQ3GR4GltNAa0tVo
w9m0ovFErxomXkAE86kJTTpObRcjaZgWzOfZT6emnmFyWDcSLeIQzXHZEnNhHYa0u2FrTwGLZ5f7
7oGqVY2HNWgskDt/f25fMknxDuYmFfU37FTBbr4UGNGpl2XBXmDlelAnnNMnkEpJOMvDxtVVP8pf
j2doOB3gIaYJxvYvLbGVIdTHlK+K4hT0DmV9ajUYUAEuB/B2pb83rq11wdZWA6W1K1/hVgbrGig8
naX5vQ/PQlBWvit2qjCHYEfFedjsqjUYBc7iu6fqzdV4CLQ4F6UwrL4sIEEeRNCQ7V7cZlRugymH
N6O0Qq8/1qm+cPMhMAa6a9m0duo+hJNGqLf2uuXZtQvxa5kCMbsDIy5oGlGNX1Ly+wr7hnDO8yMG
xOs8LVgSUPgsxj64CU3k7ETE9slLGpmzbedT95C/6U9yhxIivW72+tmV+PnNGB8feCexW2uyf7yZ
FpBIvpydH42tu77yYF/wwucH+8PHvqiJ+6p0p9w+W8tij97HCDHFI1F90Gb5I1JJ93Pmaob9Kuhu
rhn3Gtcu+UUx3BkTzJPtM49gJYDdvNnCWNZ+YvAN7lb1GCc7dw9GUji3BqCGBt4W9rJH+Iqtr5v2
fIf/PrZhH6/DBRoE7mOdjg6uA/gVYXWLRDSIaSH/qBalE4rt/6ILwnpQt8CQ2oPH4mXsLGYKYAck
5+TGjzqYzhLQDVCVBin8+0EDXfkq7I9seY3PbVwIT77fbleHAQA05fCksC8+JsFoijX8GbSicIr6
kN2zIlyjtoG5GcJ+b39sadteB6MtNtfXNNifXmYXsi8CSz+Ili9TFkFGS1y3wfrectgxxAzloVzU
ewqQ77ofxuer2YgLhBoLfe1lGFuVlKolzbmPZ2+6HhyDUENYoI7QAAdE9S/Xru6ljP7PqwuTDQ9Z
fh75BcoGO12X1p97SL4qXGixvQiFddQfk631AiHxlU3rI1ozt9LA9n5a76K1amUKBqR9pvauHYCe
VLhpL1f2h2tLXOzJIH9bk+ucuwg0pDKwHnPgiCA83NP9uOPh7J3uXJOqXFvy4kgimuB6g68ico9u
20cNobVo40JhhxN83CC3vb2+4Rrzhvrx6/+xSb34mBMr4Y7XCFQY9dp47vuFFfZLkMTCLHo17pN7
F3zMIiAbEjor+MSwM2YHV0WRn4IDaMrhDQ1t5C+OI22fDxTxrYHYiFg+TmuychC3HdpL78kOYWIm
A+sKJPLZivDF0eHXDLDvF3WYXfcwOWlxylkn2R869fX3T8+nL49zDEEBfzr7fjzGkBjgkNaSAeDb
yOraiF0DMj6pywh8K+ZoRwNfc1iUfVzB4YIWRSkDQ7/NMAMX4rnGvBMWX6vK0MIOFbdKEXwKWumI
Bqa8ht6hOPjlwZlRdhDiZ5MhxJVfbKgOmK4Tcb+OmQxHoQASpBuKGFxz0mIG8mTZqWUBYZcBfhEn
RkAmAnoYGKo+zjXjC81finptFa8eq0BXh9EHcnydAf+pJOiov5DJ2W+hwjXQFzbwLyymmHRDjHT0
yOn1d023l31XrFFJhq0FXUM57VL/zXOrZYboPRCrAkbvCuAo1HkrCBIOndcGCNg4QMhppRsOfg1Y
aTBwh90jDNBYeVRiNWBw4FV0YwzOEk4P2yTzv+gGjNFsc80ocFm8UdPP4tIia8Pf1x5qoK6LKJp9
albL0hvXFuO3NgUFX8wUGRd+nXlQQkZsyOwMqUGt7FNil2tvcgO3GUJLHzDLB3WIPNlWtkapHU3l
F79PowbEDby5CW9JwPKnE6dxemNVH2YcVEY3D4YKoJmbw8YphYelsQav/6aiKiAUbl1qb9Ygf05I
JNcA7o0y0nMHEqON05WANxeVfy9rE1SgemGLR306ICsloE4Hgi9fmh6YD3hkKs1aSbLxfTDlGh4m
9Ius9tBALFukUk2YSbfDMzOQp533cYWMDHCl7/pJhIR6AYiYITQQClHRulXtisRZCYiDeI5Cxr8d
GcRRY2hZWyhpAtG+tnp1l8tDgSDFUsfqVEYjcArAJ8AB5IKxbuO35bLUHjxHi710iFvHA4Rn3NYa
5DhCxVDVrBlDP6qhX1aYaT/V+aOElUDjaBsiujixcEFMAB7q2VXGomJWQHLeB26WgHANYZQNz1te
3gjLPiqruvXKexsSjwYkT+7RhaTIcs2PoMiEppNFNNvBjmYx9ZASduVxqBT0O8PTNGmhUb4SGFlw
Q0fi/FPDho3N6QpspVUvEmTBgoTR38nMhYBYRHZ1SnKkY5R7WvrgGSS7vAMRywMnKcHUUTsSOi4M
zwh9/8BaLYCf/ZEbe5M+Z9aNV0JkZX41VR5IsGarOs4x6AJvK6q5wnsTcSNg9zyC42NsKnhsIHbn
ONVnzfWX0+gcGrdbQFe3NU1Q2BCW4uYv4NQFjQL0ZDnLMWfrqtaQJ/Uu0yZ0RozV9D0dZt2BfB1J
uQQ6BIqfF40altXh+QIuPCu/ZjkAIzibwUlYd08MdHQknIYO/VbbR9uqIi7dKK87AEMdOJiHus2f
sR3HqelE5QjLE3XK2Bia+O4XsECsCPjztw0aXwrnVJJySOJ0OCWmUBKBiaiDtei4yV3Rg55mEgxH
xlPPrUhkt5yKiJTdokzOrXVr4oHnPA0QGAMSDax0HRJW3dYpXcin/GVaPhlmCv0Ctm1WQKADxwED
ilB9rzUKcKm3UD68sIBjDd4Ns/sFiCDgf4MYX7A9T9JF1ryVA2IkVRL5LseOZy3MDInzUAIPTvM9
iIsDuoTvS2CSO9/iq7RWD4AlQtXVe/BHnohThBPGODBUAy8e2C4vztqwr+gXwSWo5PlC4v+OwhWw
4NmWw5mothfUM4MGVhzuOM0s0RsNUh0fEyzQzWNFQO80H+FpsC7xEOX2qcUwu83BXHeg0nLkTaZn
D1bZQabSs4j6t3mdg1BMN00PITiITwla8N7+NmHLK4RaFbA2pgwLg02O3JmwB+W1MJOTy+QWvE8A
ZYM6VNUct2PuwCSLbMI3udZEtil3Xc83UvcOJsk2wsp3Oc4mClTXq5LA5VDUGU48tdWiw6Y3gX/R
JPpSCOsmbzGnVWTfYbMF6bxX6bIsYb3t6UFfAqvNfBZxnW/8Et93Qb1714PBjMuh0wAlHZxXcYMz
JmrLMhwVwg97dS51+1Da9lsy4qySfohZ1DMT74kPU4HSD1jdADSqkPIloZMC3c+2d2Djh3b+parN
pUX6u8kdowInmw/lwBwTRO1tTt1QNNmihG6QasPZmp4GD5aTfK9b2Gg6sO5AGhtEdkIhtCyxMQ3D
uCSJ/0qbV9U1oDjCGkS3gqoa95MPlpsNtYHmb1omXxMBmjewmoPQdVisd9h/PVOc64FaCH7FXU1p
yoKkhqTCHF/NKbmTwCw7oF+8vytq0Mk6cOgLp/k2zD8vjAMHFBkO8BEJc9XiXaZBlcko45hFJZNI
g8EBoVj0+IoN7q2Ra1/LFtzh5ml+1qYcAwice34m7oyuXFcpZCAgmQZeDZOpQd/r+CiMY+LRGm+G
guH8gyWK5YARJMtJUHeo9DotHh0jTDLkYqIEtToSsgo8s/G+SUEYLZMY6ZwQksCCH1StrIaL/IzQ
Osi1AaBLykcw7Zek70LHgtoTh1basHjC90lXDlSWdF0UZxM8swE6N5tZEcRlxNzqwJSJ/gxK6MGH
mwMOpjrvb9POiUezjKnWh1ATrAZV0pjmPT5PNwvCYoOqRdFNt75Jo3GETkFmMbf0OE2sPezG17yB
s5bphb2LxCgXFDuYZTrVU6ny2MQuVXRfBo4iu10YLU51WE0qMEyHHg+zQO5EGrTNVzY/q/RBqAPt
j6WA6POBQKlZUj1WzFynFAT6iQIqBf06g9R1AE0/dUNlDYDrXzpyzCETSMRdAnFLlz1ofr3sAfnW
ag3OONisGRTBfuziIW3VfZ/oG16Uq57QqJMvdf9iDmsxtlEx7kwgsN44bZzqnNSw4hxloPwi0iF/
zSAtqATMFIp7m8sgrbwYYo8lcp++Wo3x5OTg1IGpqDQZ212/7jS1tIFyWBLFjeC7NhGPgw7jWtcO
XX4oyboXeBr6DlOZKoQdRWyLVV2B4oUKowX8kjbQscDMq0wCqLExu7hFc7gEbznmdhuYtYOhydEW
PCpsgj0gxdFUbEoBDi7BLB0kl2kWrg5A9NwidGW/y6v2Vvbt25SAZpfgmz4aoUVPXXdEyRa4ExqP
8VRIKLGaNPJ8JA87ICafiPbMBjxKChR577lOqpWOqo6PTzkcjrVrqOunnaAHEAjGrhCGXA5sh9wo
cxTXs3mgFrhbMIP2cM9czqhUvsiW/4IR6twvfOwDv5Nm/rniBSQlkPptjR5WTJbqaQ6ML6PpNHeB
eEoBAGIOEtSx/nLN8OTXRgnLIigTIAUg7l/6MNRcJfi5X2EMhhv21WX/dptnwGoE/cnMc4LN6wXI
B2lK14n+DI5x4JbvjnUFRPykB8IYGQbUs+PN7EX3sQkTtqTdyPHyJJYgagpeQ/+9ctAW/L6d/ORx
wDrA/y2E4mAacPExqtrhk5BnnaH8MTZ2+6W25ZUlPoNwPqxx8QAUXuuoSZ2tG2tZ7aFVDlFm7+Ri
iGdftnp5zUD+6noX105yv5uoOtN1tYVW7nX28nFkwANzaX7TNv+CIcznN+uvi3iBGSlHYNNUgJbB
6d1kofPNRNSAFSfr5slChlei/QuW6J+06Rhm/nTnLtp0zWB1aaiz2JhP9qJfaqG+9m8RrvW/iDGa
QTEH3A4PLtSwVQFv6uPTyFiNnEQFVDnfu0/TesZz09g54ki+F5hy7KyV/iUJ/80s5MtVzRl4/WlE
NflG43rDWRmYRHV53MEr4/cP/wU16zvY9/PnMueZwU8rlEOWG0SdYVJkHtWrtzSjPB5WAG/QIBmv
mPIv6tB+u7KogRe92A8/LDr//OdFy74fbHWebab6fQXsD1Fb59llKr2/ig1/vtZsvgjKoo0r+nEt
IgjTNf08LKr9nPUyg37y2Kwb0D+vIbWf4eCz7Y5ugGcN951fk8qEK3zrrG9qsUm9bb6dVk7k3Le7
ZJUBLxpC6Dl3xQLSdmTM/guMt08uK8IpLFRkLgJULjMCfGcyWemcPTDd2fDa109Xbtsn5wk+3j9f
3794GmuYEcg6OdPdGM45XjRKKNx2MPgNx6jbaMcfDnU/yJfHP5+IC7bnxR//PyV/gov507X/hfy5
/5//Zs/lz2zP77/wJ9vT8/6A1/J87s4p8Egwx0v9yfb0wNv8jrsaDmh/8GPCl/kH29PU/wARcjbn
xz/wAWti//rB9jScP/Cs4L4iX8qYM5GMf4frieyGD08hFDCWC0b8L9UG1eALAJ5NtwKFqbvtq1Yc
sixBcmU3Zy3p/5e7M1uOHMmS7BehBvvy6gB8d+4MLi8QMhgEDDsMgGH5+j6eVdWTGdUzJd1PIyNS
IhmRFZF00uGAXb2qR82mxIM0KNAfmE+MH/Oo+01kkg/a6UWNRtLpTRcnskr2IltE3BmaC1Nm6M4V
kQxOoJh/JmtUe78AK8k8lqtfZSacWB8Ya5ppNCOSXRQRIqn+rLtA33dJ3t9kjQIEXw3mi21XDeYe
qwlNfJoXxuL0cS3rNU5XQ/9VTE0Q5faCZ1Lqhbe3GlHcB3oljtLxixtwAj17tLYLGFdJ1t1xuDR+
1oBzopyQzufqzPmbmRfSid0GpWUaKuwlhpHrUOhd0rC+1OqjU1v2sTaD9ugyuZ0w44wvE/Gg585s
kpUAWFAQcbSN2ov4BiTOrNJTD+Y622U4jpn2ZlYSuYSxnBcjm5VOUmckUduLwrgZ+WsP/mphHyHg
kz6PlVdW2IrI+kY2rKR31QzDqao0DDdlWYnXxCu6Oebw6O9gz4gHumCqF2s2pYEtKMUraFfjV7EO
+tlwq7UJUw0Hh0jTJS6Vqd2NhTIOXb76L41tdO/L3KZiI4Ic8cQz9NIJHdy3EHwtQSpnBluwVcZi
vtneYlMc3/RD5I+N/p4G/pwjBRB8CkTRPpDEc+9UqStEBkjbJgWTZsHthpWyt5mLgXnH67jXIysZ
6bpxULA+Ot9E3V7SYJgwjRhYOcypfLGncnyglU3eE2Jj0F4JiRchitYQSzo0oCpNeACHYjF3uVTy
3NoaAx9Tsebg1yWjjIgMu9TMkuXoBQ2yiEEwLy4tq+EM74xZG6YiA9KjSVUOoQ2FPSywVL9WhFuB
rXXery6tKOor6FwkpeYqOltgsyGp9Vcq1Uats/4NAkl5FO4F7i6hReE2H/oxmv0arRHi+IpsGiTJ
zht1xLSitUW4tJP32bWN/UrTR3ChqK3/LKaE7F0AsejiYXvywmEye9AnlS1OFjuSdOMleHHD3OyX
05AK1gjXNMumH/FLkuaf24MtLe8gW4kjDplwQpQpk9NMwBLsVp2XaygmyyjjrFigIFidAvCaac22
s4aUwVqH5LBZXTf9EpbRbcur38cYlqzZ5qYH2EiTVHyG/qLbL55E3EEyAAoWFmluw0WSFvbMQI4F
u1skLMA6anzzeSf2tWar9bjyy/vGzonlZp1sT5Ppd8Y9Izj7BdSVWzk5zlOZNyIKtM4Xp0FWwc2c
2DbF9eAGxrif64L1vp8ayY5c4vDtScZtKTNM0DSdadjqJiw6O23kEBG20wpE0UlNpcJGq/mTul83
X4DASA/bszC2zeDNT4HK3K+gX03n0IjUF6Go3eAFulbXHwu4NCMavRPcuytJ6C3ISTdH0TS1OZ4J
a0+hKCFOJuk1LmpnqEah7zbVLX4xPpQYysUa5jrBS6bibPzVQSfRN2thWR+iLqbnuhjlW+NW1UEL
HPRNioMWHI2m++A0bf5YVYxPG/Yh2VObds2vNCsUg7rWNue+mt0jVQySeRyEyVV9a4pbCgyLNEq1
RtxqJNCLeJWryA6Se2268ZPMPozFwkty5NRgvHQa+WQQz/0l9EG+Dthu7lMrBXNTp/5Pu6yqH4NT
1T/BOGMxTerRRdqytIpNeaXWE/ymrMHpqpsE1zvF8kpVwI94pGiE7uxpBGOQiBXrsuZmRjhytLO5
dBXux5Wi959GpZR2uAYOXnw7N06q6toF8d70bnly6BdNWsWr7K1uX1sk8jZ1pnCjOrLlTuE6bRVl
DaXlh8XT5o+0sjVGpKQ1cKmYpCJCoxQsgRzPkazWHQPbDohXPFmNr9gPFWpddw2bidOYKxYRIrUN
Aohpgum8IUOJczfNuxyaQeIcigb4TuTOef4g8O69FUMlun1CvdfZcfMAIGitsJqRYfS4M3htAjmT
hRyluo4hdm3hUkBk0SpEs0JW4adbYNQBm/BhmM+b2bG5kTar072OTt+8O1Zbx8oz+mhlMD9mlCS8
dCWYCB4GZjwMmfcJI6T/SGdK+1zIRTs3syaD//TUALJpBv+jDAL1aBjS9sJM8YyIcq9nkyODJbC3
oliBZpmid96ASNefYhi5V0xVr5GV6ETymS+1bd50fl4um1WX85caSz5BQ7X4aqPM9ZfR2jSKdk1F
JqLqIYS3bvW9uJp+8eepeeqs2YqRX5d9qVW64J5RzhQhJX7wTmZtubBPaz6c3sYt3SOFPa4Dd5ko
6DM7WvmRROSRrQKNUdU8KFrX/WkE0kPNo8j4bhpz9OlGT9SwLdexeehS5b2kweiCIxh8Fh8UgKT4
Z59XgEmfXb1eLbR2n+/ywLJjbVyKKawHkg4EJ+oWY7XykRormdUm69nEjzvPwDBo1Oux4jLw2LnO
XlS2brdTqZ3dQipyHzNHww3XLXhF1saAChG4Fei/LgErsc4nyUrg1Fgp6u+wGo+zmUMC5FuP12EE
tdQW+qUaMu3WnPRrlkKNOYAvrf1abJp8izrAYuVKtiqDzNOL4wrzOJVpceN5Qn/wcoVGN/nOekjW
2uLg3rSJCC0QKpJeLKuLm26dtp0mq9fUvTbMohLuer8FCqGCYu+IWT8KKpp3WVDyQQbioM+x5jXz
ZSjTFqHZlIrLnufavJ2nevyZ2Ut/Y3lqZG8iqlt7HetnsF3qWrhiyO/JXB1U8NpnTyT6dWdBZIBx
56fau25o3suYd1M8d3Z5rGpT5qxEA+sA/k5B7ujcPRROG69ROtuYfqdsvjhZTcPgSjCZXUIzbDNN
74koAyQwR1+8L9mg/VprXyCC6LO2y4oJwGHhrbtsToQVLW6Cw7nI1xunzdbtAIK+hkZQmG9zZcws
yEjg27Vsbii0SG5l6jk3Tb+U8ADECLtumWPPbtdtORrFxTC0ZmcF6KH8TPRzUen+QfQaUbkqh5SR
z/ByrKxxtkZpL1voa+12bEbn3QMrcPbLltcENgAiJRiksG17qU6Gw/WG7A01kdOdcroHBdHvTWa5
d+OqZDzYHOFCrobgofFX8urWODp3Ddcxm+MiQ2Megkxe7Mwvb+l2sE/GFMi3IEjkcix6R8/3AsyG
jlDe1Pe51PX6hWBt9kOA0+y3jd5W36nWWjsjT8y93iyLItbeFslODdRThCtwL1RhW6ofpjOi+wQJ
CIaqGHAPrdPYDuA1Zudu8kA6gQkueKiYbkeIoKyGllsfx3xySglL0Nhe22o/2WbFhjO4Mvgg8200
X9P3ClH4tJSD/+RmqgAM1Rs3GKhJmHsqPXRtMV8CvFIsLwY4MZuu9dWPNgF9NJcpCz7h+FrkDCK7
7wvVsZJpBhtMDsH366so75Ips+6WQXBjzHWVpGdbTTwUJjE7+MKnyYX2UavgUFoJjzArQ1AbR9nh
3fEHNpNZ743ROFTpQ65Da+Hha3Z4HjqPQyLLW2B69fApOaGJLwd+g0k5m95XkRGkAytppQeArMwF
FbwQk/NjbHvnhaf6JLkDLBMLvZEHZNIPB6Vr/Xl0ZUI0cLCPSi4WLh4MMRy/ZP+rkZV9Xsd+2M4y
q+7S1rWfK5ZDD56qAeXa0oQ2lrLLe/XTfjpkiz5fOq+z9/BMtFtc3vmpT0brOU9VujWETCl0yDvv
zVLuIMhIQBLc2GJN9jYcPv3OqAlaP3TSHh+CvOEy9Aa1S4bRPwbuAv7BsVW3UXkyRKO1rngBiiZ9
LGa3Te6MsnafVitbnzPCzUDCFtIOHQfbsF5cdgxK441XsndAr8wa9Keg6J9NHmPVpp/b8hUcsP2w
DHQzyIQUjKivSbq0H+LOdno+5VCGospylxcWntV5soOWclctKU6N11VRVVp6qPhonJd+BdI2MtO+
6ZkfvKxFnewMq78+kmXhPqQNRQmHIHMXrB9eJXaLQ6d5yK6vWDajs5bsINlxGAW3cY4R4kBYPDn0
1cC+SPMIe3ldAdkywfjaU055WydWQBjHYL4pyuQeSmn/tIBciopyqHjIAfyNrcQtXmdYHocKaJQe
5obyb9rCLDOuwcYqWKGuugqLsR8vwm6nS0ohxqVbm7TdN53BFQVLSRHE4a624WBhX7jFgxTyMid/
6kfb5Di/CO+CWxzDWW7O9tli+DrVy5xfinZc4yADsUR2QD6m2VJ8+9OwQLftps9EMzi7ZbO6xejA
87hRMPSYVsrIksbiR8JovScFDnBiUe9ySyl5PHy40+rxbdlrEjdVz/NTR6PWQ0sJIbZm2RQviy/x
2mRMlZdFKvXhsP69z1lAd5vC8G2W8fn0mvuN55Gp8NM49QvaKZMmAd0LsYbNr6Y0bWOV87JbW93Z
mFqQ3Xi9ZkV+PtfHwEyrbSHWfq9EQH6n8dY7KtD7sz1b6UGX3LXYRTA8/yHc/Lc0LHK8/O/3TPJf
ssy7X80199v//oeuX+c/E8//rwSXkVj/1z/jwP+iXT01afNn5QpJid/+kVM2/gaBgsTxFb9PWJxm
zn8qVySODVbhWBQD58q6w6z/n9KVYfzNoOqFv+HYWJr/UFX/IV25fzPoor469GyD7mYPKeyfr+sv
6uL/Iab8mz/eYv2j28Bm0aZRyOCQ/FUqdqykdHysVlPobdazc/IP09berpf/QXPE71/qqlr/SQG3
FlMtK1/qSqcITml8ragywuGG+ODuTz/9f3yXf4kC/7vv6rf9VqZpk1n88aXSfY03ehHlRsbmdtiV
u7b8d5CA6x7kT9L+v/wMf9t0jRgj4Zmkm3k7UBZIyGl3LWX5d6EONK//4utcu1g8xjwPs9Jv71Xn
e9L38m/9eorcW5nU48XrhqgRDXBBHZfiWol5vSxZrhFHLZrG2MNpw4wh0x7AauDjPJZpFoqkcmJr
6rVY05rgrPgG2QPasj9R/zN8wdxuokJk3g8rycaIgb7YB5xpo863IaWVDZNAiekmWDvSxZ2S2jZd
FrwVfZNw0s+64xAY3na2Z/eUT6W91ajSQx10eBj4mQt9FbVk6Q20x1aVJydNwDkEQR516VTEunDU
3nYMLkJTtfdKs+QWecHd1Wtg/RKLZnyXU62+oEbzyIIMcPW1iQgdq7tR4zpsskRbY/Q1M5QQM8FB
meKuCtZfLuXcOCft4ai3q3tcQU+dtb5YdollrecaoObFTMzsNM14yzb2APSMX5gAAr1S3Fqp3sV2
AdwxHR3umHrf67cmOeg2rniMv5Wyatd7c0J1fmYcEONdV0P1jXxjKIfLyoN/Dse0D5h9+raxCCsH
AguPlhruc5sH8juwSkbbzoQRtlU8HOZYwj6D/QWyoZriuiG6H1vU5HIwq238Ia1jqAKyc6rhEVpn
rX7lJ6eoVhyaJtgYrSaWnQuD92VMcLDG7HCwyFhE1KzNnPXyU8vntdvaSWd+2zmDxoYffyrutVEj
IxYHYmEEZsKasx2Oim48V4AYJgyeHRFByt90Do4wDgBgdt74VEJiFaE+rgJAZMeBYWXiw0JkNpXq
v4zU7BOg6iUZrGBxwxmBertQIhM6mcdpDSqtR6dhYjhjpMRlzeukvNfsof9Oi37kGDsmhCf7Gmjk
UKen0a2Cb2cU3dHKoMOuSUpguHFNRjTHaoqLORn4arvavB7pnOUH9VlXT5db1E+NtiAa2qoUP1yz
u4LxzR5HVtdI584vIJzsyj5HddJB297Q7CsBo/Kgf6xmTd0Wo9E0h9I0lyVsAw3nUK5PzyMEpVOn
iuR16BJy36uEt90Y87a3AvJ9XQdWl/bjH56e12E7jt6pXUvjV52P02cDhPy51cfpVCqRpRurGGEZ
mxhTAeAOB8DCXZzpa0tWAGwwI0emdRuEUvLGMN+fRdfr2H69qeg3U+CY+abnffvMM0eRuOTOjybR
c6J0e59kipj8LqcYo5rfGPWsCNpg+QaETT64vUiiZvVBzy1mtxhRKmqIzaJ25hhTmb4L7HbZQzu9
4vJwp26Yqb03sMCB3OTG2sfK1vybqaMhCnr+Cpaym/NoFRht+ZPUlk0Wq0GMzyaHoKBqn3Uta1+R
C/V7mLLr82JoFD3nhugfO0MHNkkvNKTXK159Shd92IxYnM91PY8Zp0i/+cIm305RCSsYo7cal/1U
Nt5tCgf9bUHafKnM1H4tMWLqm6ZIBR5j39nqjj3GvsW5H695c1gWRHBPdOJHu5Taozl5wLnsJFt/
9QLZeNYKLUatKylESQZsTJk+6Vbo9clsbnCv6iS6ARDsas3MHvVWtT9n5sufec4k3fDwVlGLzPAx
w8e7qxzqLjaOg5cSQWcG6yWaqPXq6q50G/ve5UN9ajD+72sDxUakun6/an4O8a9P9mx5st1EghzA
rI1gUjn9KRFz9uktbnoyrVZ+OiVuVIVxefwGoa3uHJL3eAd754baiCLk0snC2azSG8muJM6dZfhV
DEl3n4Jgjka1JNs+y6avlSPCbuwK8j1JTo7NkOYjuN7gYPaT2HbzRD4TrQ3OaMdA5SzCf+whkL+s
jTc+kL0GCpwlCYARVLLHETD1Kyl1+10YtojnNeiPvWrMG13ZyXERpnlq5sC/IFSCXi4B1bcM+Q+V
parLYs3t21AHP20+yDDxNA73U1rNh9xPpI4Rv4cCIMmWB5pZFWGzeJjjB9v2geE5yn2SrNnAigYe
53MbvFdWN09Wbid6iH7dXXLRwIaD/P5zcRQ0zkpoegPbtBxOK+rArq8tNUV2AcKaYSwvdhVfIEJw
4frQffGS1v7Vdpt03tbmIwJd0Lcmfl9W+zKtznaSODHNGMnFlq0Wc1foOOpwHjk4RUoDNTi/0FkH
CTmI+OZpcOA516YIzo6B4XoK8slklz2MHwmYQip5kGJfax/ir+xc68ORA0H+xXQYzVB+53utcuTz
tPrEe4ZsPdbokoiphta/yClDNJrSfm841XhvKwRGejvGrT+45c1s6Osu6TI9ggfNiiX1vpze0PY6
c/mb9GWbbYBL5LsFsbPccN2vZxo7M3xvc/ngy6FnPkxN7KqtBVU1RdwM89qv+P/17KHXqSGx+Sgf
rTl1n/tUpqesTLrbtfGBxdhO7eJqZJI+2Spxfk0sWnoESeWeUZ1ER13VLBCGUQtIJZc1kONiyoD7
AlmlsKHrB/NHB2tlHwDUpz6LapWvTFTAJrU084L/wTzz/yeQiZvpn07W/zLX7Jv6a5Qf/Z9nmz/+
yt9nG823GFNsz2JQoeeOejE8V39fy2t+8DeLURn2F1Eicj1XI9M/KUywmwwGDt2gnZnJ57qy/8dw
Y5h/Qw4IYDPpBIhZ9Nv/neHmj+jn/z6Ycz8l8Y08y/7Kt2Cz6L+ZNziLjWVWuO42KOvdSNLe7iCW
OBsAzLt+DvZ1Gux7Hq555W0BGJyTRJ5UgM5TncY6uB30/L4di9vRELdCLD8ywjJLoC6qvg860jj6
xtHZrPv5XcW2Nl3FyzipN0e2D5ZL1KLkaVMl7xT8vNnBHFeF/Gz8cccuEE8x3CWTK77+IZxxV7RZ
XHvO1qnK+0DA+rWM7ZD9kvO/aZH+ww3zlx8I4zxGGccHVcPo+LsxSHj9ZA4gBnac7qwwk155BgDJ
Q7m94aljfqUJCTBnumpMaCuoQvWd7nBoQHS50eCRcpNMxSMyRXCYVXOb1fLHbC7aW647bzz3nZD/
IpBMbcjuoSL7m8UZzJ2esf9arlipZC730km9a9pAPrBDSrNy4hDXnC3j26oWRXeEcVdyMjqZME4W
o7eP8xI8zS6PDFks803dCPPBPpZDnGWtdkhcJcK1t2jJcHjltaqduAE5Q4Zp0Y6l6uI2BxkXOF4W
LTZ1NAWb5jBVdX5C/RCbYXSNh8q9BllyjRrDRA8uVp2zqXWzG17LuS9xxVvpgGNet9Zj0rN1kB3a
9WrLG2921SHJU6Ijnuq2bqvlIYy/6nY11o9M9P7ZRECLJTv+XYpz4Fap9cuZtXfLTYyPZhle09eA
0+VJYxKxwTn/6bP6X0zBv82LXP6WA/zADjCmID1QcvXXgbvPJEmDFBYJ/cZtOBfvTSYy2O2FR7am
WrezUUVs6QlIm5RFmhOAwLx6D0bmWCjYoHIAwdbAElZ9Sk9BrT3iR3juy7G/y3pmlQF656aT6y9i
Od6VgTrcGApfoNkHj/6k27FR0RbhpSYt26n7IJJU25EfBK9hDnELw3nLHEZ26Wrw74HU4K0tdrbe
OBGbIA6tdbX8/UaOXvRfqx1XReVPk/ofP5Gr/5nbzx//+N35l/mdydONZgqNqFTs82iMaqtPdxrp
G82HjD4HItipYBnOojdciNz2T0v3xA1a7TbPPeDeuMt7re4JEvEAHtg2x8ox+xcb8Np5tI0b6ObP
UjOSOKmq4DD5PzEAJEdHciW7so3+728x4txfXah8SxzVA4wEFtlQVAH/t3tcDXvZZqq32MeCcLGK
R/RdwuCiu3W5DHerZ7JJWVmZIeTyS0wtrC69mdOkSOwTVTTlMWsd0I3DcNTmOY0nh7xfhsYd5yXV
JWwhD2zYeB+HW32AJZeSathwcIlFg/NUMxsOPZTAZQuRnPrWM9PHya1QNcu237EKe8hhCemAgs2y
fIL6tAuM4ZBLkccte/IaJX2gqaAxn01roc8MMk9ePic0TIWzQWAPu8ixbcVIA1ruAxAq140lO0AO
eb8PcvM1Xf1PVLLHFspy2M4NvRT5/Jjl07MUHdgBkTwpl5ijQ2i0f01qO8rG5ewLNNmifMo97zJO
uYiTfH7uf60OYQ2XjJHwHFbAsKW6SseTUE31XkyfFtzlok7P/PRyCMI22rvKPlPKVwlpaCnar7iZ
dfWZ9c3WB3IfNrVz39N0dKYU7G7MkosvbGPvDyKhn5qkmmZ/6B0DsxLTwbDKt5WsaNjRjRIOSN6b
vGrzOy/nJDvT/zSan0mukasrrE/Z5d+q8T7cJGA+ZKfZrbftUK1HOWrklCxm1b67pW/iI9GTqG4I
9FYmyTJ7SskrKhDqVuFznGusixsMeqhb81OrEi3Oyv4dfjZrH1JjEKvcrYZ+EtnDp8Pofah8BBbK
jnHzUAmMpQV5Y41ZxT7adDYoPuKnaSWePMJSjvR2IMRkiSYmjO2fO71PyNvgiLOyNDRXVW1Kbton
6mpO9qp/DH32WAPwOxa1Yd3RNDFs1axfsny511PDYdVjQu+eImVm910yEXIztddeGQ/KhOXXWHY0
UAVi21r1sFz9+Yl+W2X3+kwEPRjqG7+b74aKlZs96CA8S9a9y2hd/OIw1U4a82+nDVUNKGnO5ADp
ihs9JUTjD1+D6Iqdj/wzM+6Ho5O4YcsG7YSZp9qOisyYXOmOWqD1R8oV9x35ZigcsKhywjdkmL9q
Ng7RgMHhkAzdd1Kl26XtrbA9NDJ5dXQQafX82ratCmtPHF1zIv9VVxQ4WXrU18LZOOWnwpNHToiO
WD0fMBukS76xfFZtdZC4ESXKuAJoT5q9dFstwW4MwP4pqEbUNka4Bj7mYiLp4kCIIo8HmNIoyvoM
xD2mk6nHr9Loe7oAww6XiuwoH1oz/b4QJryHeuuVqE7Ky4ILpjIKjcqf7J3lppdlzr+BzdCTwJp6
ucTCmBAoEiw2XTGC5Q7a0Oqbs1au9/aINckN+juzau9YqVE05diPymv63TLrlACMvPWsg48TkwcX
ULoFiY0e0AenhTyE6uQxLfYA58VpQeohCs/+j8ffF1t6vtxovKq6cGMw12GZ5i9eLe8MTFOb7LpB
KprCi2Qm79zpWU9MPxyW5Z29033ReM9tld36nrrJVqpNPNm+OUn5MU/ZsewCyaeaqou8H9jq0u5V
L2kslTGihmhJZOHTDANHu2jJ1S3ESKcjN2zgnF08TmLbpBXbppskV43Z4cVCqGUeerOT/LGwxHtq
akxBqjjgKGOJterPg5lrN8Vg3dk1OMdq1GO7Itbs0/Vl5Om9Z/Vd6HqYOsWiB7xrZJUonDR2LGiP
YCuYiBOIm3rbDluTk9bVa1BGhPkolsSs1vmJSxUBWzN2ZFHNjhr6uv3OSt+1hxdz5KV3+fjFGuzB
MbU0nPT03Zjmx8rSp91Igd8m8wzCZXm14fA/cG8AucfpjjMcPQRLjZ1gZqLFb3s0r5WOrOZIR+NY
q1s2yYFWp9HkT3VEOeBqIzVm3tfgklHrqiEOoiDtYW6Rp6fjo97kOkH/vueNpobnmFg5KQt6mDh1
6JdEuAea3GSkZFuzgM6/A5/Al9P8LLurzjoOHDFXnaXrcKeN/rqT1/QhzX8sgxu92OT00UzJsLPZ
h9DL7cmIl/5Dn5zXjDTExlg6oGa690GR7Nlsgk/MqNMm00j9A1j14wCLT2SVAFVnPoTsld8nIwnJ
DH31rXkq9OScB+ohBTUQGq7BZ1V2HtFyce/YUMVScGitQ6y3NCyitcQQBtB+nF9hq2gimmZ+pmYD
Ls2YscpdqJeaDo5uf2vjfAx0/FMUNyYrt9tVDz586AY0CF1K3cUQqeDIO+ZBCf4EgS8sVa0dyqlw
thxGI2dUbwQqVJrCz8+y+7QZ9q6HvOtgfSzYf8/uebL48DU23q9USbUdWuvTtsonRUVIpU3fltc/
5W5zVg7SnKyn29JVPBBsIIQegMXR1O+UCRmfVjnbSc+uOX5IvLNTn35LceqmZUP1Tc/HMgTpw163
cIncDXhlewEXd2lRmjbzoj+DIbi2yGiA4nFT1a76yqsmv1dXtnkVhOtUYeYx9OegggoAuBD3a/M9
l/iAfDHx4ARah855dSAEG8yn5LjbGgRY0h07t/hy6P3K8uqxX/aW1316HZtsTM+1OXI6Zokc6cVe
89yX5DtYFxAPg1/htiIjG+j1t67Jw0IDI7ODlcXulGw0WkLmstVC8lzEjps8VkYxHCWfp40lQOla
1RQN9db1XM5lLjywuW9iksgdg9JW9dKJrEJegvSnFZRvbB+quAoIL0qdXQVVchEU/WmXTO03++AP
xvAw44McOhjFKHnZBp1nUz2G2Fun9UPv5xFLIkxxy89m2bZaEA/IM5qiLqxypzd/bV7wgjwWV5Ou
vSQX1JoXYO4c+V6oT8KKDTKG8L9+h4OXE8Swx/o7EXtWPIHRynHWNTvHo5nN0lnZpO74IozlB/Zk
RCd6qcJgOBo2Fs6h0tUdWs5RX5IgYlGDTRkkMzK++z74/M5XmtzqYn3SFzK5KZOAvqYvs0YjirKD
02AuBIy7o3ZN/sqAk2IDPJT7JSYpK5y0gpntCijJ1YHH0IPrrr/ygsV63o37SSORb8vTbCrKcAc6
euRIEpzh9kMT1yI603jqCqlFaZ8eehpFjLGC8CD1Z31ijQYR+QXzOLcvw4ha3Gi3S/mC74VX2Y2s
i9IHb7KRypeZS72hMAf+KzhEt0ggRyCKhUPQgAk0G7wR9b5AkQ885y7AqrAbS2iqjokLoV8flwCv
uFkbXOF0aG2wX0bK49ZCPwwnOq3dX98w1P5btzG/e1c/GD5T1VRJmATyp+VLf58TmYUmMIM8zB/q
ZDrNI9hRsWYrJp4pNPVhl/WH1ZAeXu3F2voFhgPDr9LYqdMLLJGntdIidzUf+hzv1NCDzLKtaGpp
FZUGfbhVylTompdOgDTWW++HCyWBD12hWPgV3bWSE8QGx9UYjuLJqjPmji7hKDa8Y7bZrqwfQtXi
dcG69VmZLBpJ3g5wZep3MtBrwgZGrGrrqDYPF939oFvAj32kcMvOr6CknrdBe0om7Vxp6kWf+Kj7
M6itxJsf0bBPyZpFmSDFanRY9cpnrem/GJeeuysXNCGwX7NWaXedrF6oYeH8uXB/Ixw6eDzszM68
Q6W/TA2uqEnRfWlYRY1lDWPXOA83mj9/4h0qI9Y/nKCF/EX3JnYlNhvv/0HdmSXHjWxpekUowwzH
awAxRzDI4KwXmCiJmOfRsaNeR2+sP+jeshKZackuq37pF1pmmpQgAIf7Of/5h1inPtA2oqp/Da21
KxKb83DMI15+2q+atrm1WuU9s7Vvc5QctKjxwrF46WeJD59d0/1LOB71S2pCNJG03k3anuCrEQ3F
4Uf0Is4B1VNG28fXjpPKHP3MQ6ww7WqtGND0jUycE2cniuilSNqDmUQmzwS2R9f9SBtYL0p+I+2I
PQsodxX2fe1Z5rxNkx1MFwyq3Rii0iC+Gw6ihyK+IBe5A+O6L5NvhJIRcNXL+0RqBxO3CDP+5vQG
0YiE5bn9T/jJ39ouIJOFDidTNjnQM5ktq6k1vxOe92viFnGIvkgQF2KrKNrgMRyK2po8+NReP0BP
HhRopi1p1cg9rDtRQZSXznyTRviQzlZneobbEc0ZBpsuX0hZkU1abn5oRahvAyc6qw5TKKNubiHV
7jVqlVUltLesAL3PxBPVGhS0iGTmKhQraGyZ1wXz25SWa20Z+E4Ri5JT2VNwPpEx58MQgXEv+8lI
C0x+tt/MDMNEmbK+NfKUovwEHRmLj2jRbBf92k0I7gkAdsyEjkqbbcje0IbJ92l9pYvfaf++F12O
yJn2r9bGEZmEc+OQZwdUGaGAT29TOJw+40aKS4KfHJqqkdFYqUx7Q6fKZMz4YOWKTWzk+F4601Of
R8/03aeBuBQAfvVqdIAwtl5u0ix+EGl5Pxk4XOVMUktjPCSLvGQuGTwJ3GxMSxJG3dSgX4m2TTNq
/rqe5CZmoNj2GElYQSh8xX7LY71YaUP5UkvEQCF2rz5Wv4hOIh2HWHxqOscv1PH774c+OKjzlZai
hKBevcN9RnQT2nr7R2zaT73En3tuuTE6M5/N4pg4GBOGOpunZmeH0sahUM+eJgh8eANZjOkgBMZi
6ULiuzwZHjotN/0m0/eiM8lrYRhPUA9RttQOhATzl3LzkZQ5EDrjJu8ngA39IIHmaPIM7iJPHmbb
vnX1FCNa5VF1+OiKWNKOJ5tAMh7CXuZSjWFCwN5TWUbXfHZ/tEh71lBnd22d7PlML4DYb4SeaFCG
r44gPtvM94JXYPUB0iL8UwjGguDb0mnU5067T+USYRdob2ViYmlKgqyt0rEVLtl/llLciZnixpqq
tUzTu+LeqW0GuyPQp4mnXjkdlusNLKM5xXGjCN+aKN5VobWekCp4GU2eEsbvg54UvgwYiMquf5a6
TVpzBTGzLn62jcEeU+H+kQomJDTTuUjp5X6Go8K5jDxtqAo8hNSCtLz5DbIBRvVWdF8iAvYSO7/L
5+6pryH0a3rtG5p9rzvWm2a2fjz/SOdw5IxH3OzI+F2ZxbqfcROPp/IHca2v+jg/JOOEaRjkODWZ
PRRZuyAIHlP4GBM+DJYmHpG232T5986YUs8V0XsdRlshhF9G6d7pFhUKDUYszedonl6C6RHJB1xe
JbuD40nN0+Fmmq/U3NqMbXeahH1Ix5AjWFiZp/4inf0diQudTD+eQLBfOfATRoY4egxFXi/RzZRs
3daWIV9fyX9OhuGkM6IsR9YMzAg80tPgF6wXsYIjct8l412S6/eYIk1+35KGraO8ts03Oy5DTIH1
U0SImFc77Z2cgVYlLYsIU6bnxltZVIexVU+NOTyRs/0jENjopEV6iJ9/X1rJpkMmK7HqDbxZkvE1
baAWRtQD09tQ4CBKajOWFcNtqdmWH/TyqcPszqupcdEZvHTddJAyGiDLt7ukxUfQIGu3jORuklnj
GwM7fwYPtMHhpB9NTw2dX2KJ482N9C4SfevDcyypW18SR31tOoFlh9iaLU4X47DR5fgOXo7FGmgJ
AIngeWEwNXbGjUQV6+VZgfV2vmjG3OHOfZXlb1p4TTBUA+xdlDaoqIGka7D9oFgmslb7OjnlKUwo
DCpcQVJ2ZyNzYFFHQeWr4V1JFKu5zgSYUUDUyNAh9COczSEDnYiDmIdHalq7tsLoHCBq7HsbpKZn
9jpipVy1NtGzxrRpYmxWaOQ2Lt5PUhgb8uoEURTHodRCag55IzrSARNV3gbTaui7Zl2F2nMTV9CN
p+9mRRwp8YqPmZGf6lRnHlySmalp26YnId1xLwWFEcyhcB/ioUAWxc5U9adiovLSHIWsRYjb0KE9
+gyTRgOjE91h4mSY8VPcsoKbLszXiJvI07CnatPNJnHri2Bj0I3D3BTaCTuqLTGM5l3vYCcuZofI
RJRejdUrT7iw02rMzj3bobFpwrJ/mAPtNtXkd9EJcYrDvruSKw0W9F5lboQwapZ8lLeYz/NWltSy
lnH/bnANQJ1JS9AyYngXFS4SxV5LTpXkdgPit32Qmn5n9G6GBYWx9FjEx3vIa37OxYIFlJj7DCq4
OTl2UXEbJlucogqfgp86pDbqh1qta190kbotRF0/VGWh7NyoWjv4aHidUSvfOXcJq8iTnyGnjwYh
ee9kTniEsLDskOcmDJJTFrvyStyZfcL76F6Qd8i0Kbcsdz0xZQQ2wUopsSk6nCq/CYNp/JVKCNmw
TcJVKmG8iA6CSKglBwkDKrbd6s2lSQdh6NQrCAM+XOxlxyjO4MJJCZ6ZjdGjQOq1mubYOBl2Nq6j
S50wvRnheNDijfNdjbJzl7t9vSPPTbnLFNzgnFa3fwacN4r815/UGmu81eZrGE2YJk6qspkDpX+K
hXpha8l/qIJ5+1QHB7uRQDQIz7AJLK8pAZBHNRjZzms8xcjOrE5marmHFqwcqCU7a8uP3/+EOBCH
mdqxafkY3YXVzShUgFdSuOcbU+vtjWrgHtTmV6Ps85s0HzPy+Pjh4OJPS94fmaHnO6KweuyFRu1a
dXNzbNvkPYYFfk0N5bUnM/xEKB372pxgwWPELCr2x7MWafe//+33D2lFF6zj340RIHnmSfKd9PUR
ZIFhG3zWVR0uP9rqvoHIvFOJNHwoZPpdH4ltJpGNLOeuS4mvhiGe9TLakVLH0uZe0LKW92CQjKtU
DJsI80vOQpaYb+FVuFZEgeVfN7IvqKJtSDHlr4zJnNj0gHw9Cc5UmFuNa0ViM8icajik4dVWtqV+
3yAsvCELWl3XqYFDc0iRRjWHK9joIPUh5zJ09fxWEXRIs6pcS4QBXpHr7iYry+zFwQwybiK5QVDn
eDOUmGNbw6vUsI8K5vaKtMg4orv8xuzFY3ahnTkb1YsAzjZUOJkIf+eVo0/JTiAvwarNKElS69xT
EDfBQQPkdtJKHK1odPcpiQYW+PkWRKrlLKujG5xcHYFaHDIlLTtqiqIMdF+UANR82Fc0BF3sCQIU
11lcMkdgy+yULjggUfE0vIu2WcneHNUA0ZPV3rI2Ax/J8drUiN7AiEvcWPPOLdWXSoT2wQ5N69BD
TmUxRa5v2OyXtNVi19RyXwOMHpnpi+1kVQ9aUxiPVB34A7bTjT4rqH1DJUC1ois3gyWPSWkUu3FE
WJPoFotFFbtZuDO2ZuZ7P0QSjCRCvFpG0XZAbAp1cipvrLx+j3hj+K85wxbwlBIvqSWyo/ikVml8
nFKk90YHNF+TUJLCCM0Kon8ccgXWOXVyVafaNbRuf39y9TT157qRbKYTCLrNSXlgl9oryWJ7yBhj
ZeTZlfK/3kZ1Px+dCK5tjNifVYf2KnPrrRSz3JXCdA8Y74GDjUq1UfQiOU+MLiUI5jFs+oPo9OAV
MOvgxvSklTI6a2IBFT9o0QiB2ww3yHKeRBMpD+3Y/OJZl8d5LJ867I325jQ7twYnyd4QnPrVdAqr
QH1zs/4VY7/yZiKH2NcW9RMTBeXQNi1jOAEGLhD+nYLlh55m8hjRzvSSzGNXyZWdjJP07veP1MrR
lmJTpZJ6bhjJnVvxCZAVvyortzmNdkKQsomiIbU5tybrMNQwPgmoHEIBeXDutgDoyeTqTPiVS9IA
02qxc7KCEbe+RCdaSoiIXGSmJIOROtuxrbRb4kcu+dTc8FWwqZMxeyZKq/OqfNG82my5E5jLXKGq
d2Ojv2V1uNR7NQieadPRY5l4aXH/G4d8hAqgmcdYibND1bjeOA/xxpq6E2rK4KBqynrQTXkHFRY0
7WbU8/jdvthQSbFyI/eBdq30Jous8qAIDi5Z5Rr919bWtIfInBtOfyrNIAlIwRmjnKSZStsyr6Ff
DGZrp3TaO9TYHxWg0cbEcB8CVGwfksa81wnlbHL9qtaDApGu3reZcmbwcEnLJkJ6m2AvWrW+li5s
wT0DXHtLRHOFs55A+TVVxsHken3GBNRkuW0cPS9vzFjf1DA8ryWHsYnPIC5V2olAQOCPshpXAzMF
ugcI06ldQSrBT2xUaqyCSj4id9o7IfCO01jsVG286RBKHmdbu+W7a5hO9fpmiozsXLXxtxK8YhsN
ib4tcY4jtRLTVWUkb3fsrlqQ3vVzdjh0LH9/TLSnTI45tnVsMKFzTxbDpelqjvUEe+eBIjshlWPK
68LXO8AkkwEU10/2dX0eFOoqvs0xx3Og6ytkpP02yYj9sTHDM1TGyEMs7+aiZWDmrpPWySl1nVU7
qMdRxaPNGFpsMUr6NwNouLZ+ZTpgdSTSgx5mJx22xolG+QkKK/z/cgB2Q/1zSmdiZGNzrK5Tnn/L
Jpw2msj91TbJA3p799ltVOn3C8/TCVKJvnFqdmErvHGE7znrdnRFY4ytTtilp3zAdrQ2k91gjs2p
hcu7afEMxd1SX+EiSwxED/pZhxm+oV2665RcJznGzPHA6GHsCUwtskBYlyRUb/IqNX9NlVzFoG9l
mQYPRTYhMK9c4pJLUJNmbtuzSeA0E6FtTznMNM+N8YjdDaFDaDeybFKzi/cqgbsQV7bqW/W4afuh
+sXtovLSzKexM68VK2VFfTCfkeUBnYIbaZWrbzVdDW4dSNV4no4TUPR8Bmats8JgP5my0MuD1tzF
YTzs3RElGNvseNcxg+7Im76Jpjo9j4pyCnI5n20HcwQhD+bivQkHC3EScUpMXYp1iwleNzuOD9cc
6+G6vRoO5hYqDgg+Q4Vy1SYI0dBKxtSw4gciuF/oxKgykwwNpSn30Hut7ehOeIlNwVESYO4NOY3K
kAzmwQnQK9JmgLcpdzbBq8KBbkIK9IbNO/D7xZIwqGzAAsN9FNN4Gdxu2zROT1RAEPiRTknqGOo2
hPR7KaMg8QjXWWnNNGyNRGAeMow4GadmDIMYrFrr3e9VRMKYblBOGQJb44x5dE/KjTMZPzUGuhbo
5i5F4kru+Q9bLTaIvPfqXN4Lu/2+VpIyoCWKjJUi2Wyg8u8cnZa6rTiCRiUnxJVdGFwQLRf6QCqL
qspgzE/hcZBi8kLqKz4ixBUafHZUHMkdOhE2XgRpnjkV11iyMzXR0O2AQvkEiX1uWt90x2e9K4F5
zVjbzpFxDhLgHdD/1xFcepdolFtxhf2EY9zZk5GeoLwLT1SNBb4cWxsDIKBjGFJrJMVPhsvWBnPK
DrZzMqqH3mwab+zDcz9lBY6y6wpJxlYbXBJpe3fdzHO+RScx0eyDdYdVua/V5l1g7LADwv6mO3p7
jEgcXsEfoLJv6nvbjNMVLo+c1useptxTarV7i3pmFYVg+mNFYxwCR3JgI8VZiPlZd0MYBeOQXPhp
rm3YkatrYfSoLXsGdqLu9WuuSuQWMKzRWwq/aN0XZUjlvRMlezNK1VMLZrJf6uDxp+aWB2SNS5VN
zrksNjydI3mrgd/kQA2m2ZNwYcIhipKLBI5b1W6JGnzGdjcdu/mGJHZEhGTlBqKwD8R978J+xoVg
3FV18WMyAVxV9WICFIuh4uHYBfMrgcP2gG+MtMX7gHoY2oVxqLF8dqrwlhETWX9W3Pk6+3ip47al
lphiQOzfEuMQkjcyPb13GZTZCimab1YudOqISKOx4o8hulkFeso2VLVe+lpiHcvcpC+7gGOG6dIs
M7AQSZx9J/MIRhpsRwdN+w7dueuVVrSkM8V3bcmMs636zC+tqfaazir4jAlTqONXK4Z+AHQYnNCW
PykquU/MLRbwZlW29J+pqu5NRmsbNVc2QTvjGDY670S3MYhXoa/PNMqABQHIdxf+Yh8a9lSgjm9i
+eI78a0qgK0HwAgjKB7DdjBgE8Zsq2i8cq1+AFkHKtfzny0FTdJBYBxle+cE6oJAg111hm77TuLu
AoCKtTMwhCp1iuPErq5RMOzKZkY+RQzoCsceML6Q6YEalXvB9u8kIXZ/SmJjYVoOfmoOzIlLKBiP
MuLLFe4Gna6vYQ/sjMEDgeo02zAIBr5of5n/prXe4SDsW0MW+mjQX5FsfsvTsxE3r0i4Cdk0BkQ5
RhV6ZZ9cbGPbpME3MMznWO0qWD64VrgTVA7rmKsVbrdUxfd11uAUTM6KRlFA6uJ4CPL+YZoM6CFT
/WpBQ18lQbYZe2iRCpn2uyYe5u2E9t5bZklMWaOd4YK6hrRPmVZFj0FH4q4xCRxo9GHT59VPAacS
MK8rdzw/ZBwdJ9r0UBdIDbQ8MDmHMaUJ4ugcxaV5mKFGACDnx3jACb8hsA56BB6Ck4ULFnMCb2la
T03FIrW0UZ6RKUb3czHe2cGrokbjGad4BMdsEAPMrFzDURQXikyt9ywwJiMBcXOk1a90Zcm5C39O
IrxX4o5+u+tWeh/sxwjz88jJXiHA7yEHFkwjo5+i2HXZpjC76TKYCEryu3FJ7UxT8VwHz3qGft1s
a2utKcGdTPHlb0NGbUmEz1DjnhwG+14rmeqY6nSbzhrmWGayLjLIoGpY7YvWuC+HwbyNlxeSFaWO
tbNW0KtqxKS1kgVsvqILbwj5YghCMfiuWqRxhO7eCB2KpzaBztbrODxZ2Chnrgn9P5t8IkzsI6yy
sIfcxv4pmKAaBtomHiulPCOOiXzDsj3gsQIZAEwiUsIr7g9QUNB4Yxd87EPjNq6IqbKdELwkWcZ3
Ok5cIEwc8EM6H1kg+8Top31UDXu1FjhHkM0Vt1jrMte0Gqe+8ULZMLKxh6sLnAnSHvjD4sE3ohwB
oZBsT/1b1kLjjFsYGXXyyhRDYHTfPUK3BeXP670z9y91bj44gnw5xfihAgAqtHdrRmtnSJq/YiOg
5knpR0H9mGFpm6x24Axi/mO418zNM3Yi9QW3hI1IDBJ2m65bt0kNJ7chkE9TMemF4AYlZ1WrRNkp
LXmTubm3CyriaNYPRThcbVzVx0q+yHYJZ3Je0If9qGcej1Nq70BI38Ze09eOzLKje6tCRrNQmr1M
Qkn80cmQBdm6utIUwznjbXCoWyv0+F+2GzXtmVkW1U2KSN5vsfZP0WWuZ8PaLe3zSTPnx3YsJ8pL
FbQ7Y/6ctt8rO1EvNSY9q0ZMoOdpR0uCVn/bVvlPUanuXbuw8/gc4TMDBkHRDLaqofzoycvxbcdV
NrquQthrNcjOmvbTGfUrBomgGrgpk7pQytNEoeXrNYdFokap1yUzpu2pchka7Htk3FPd4jDvuFCd
NU3r1grkm1WFYOUcorTid79j+zd2salG95Y7+FbWgIQq8EoNEzZdrCo8o7Ziv52SS9V0v0qtfk0N
7SbV4bOok7lWUfDcKq35Q5N243WISfz41dCD6YEJekB/tRVF7PqzrImbUK2EpHnkTy6DyUOBCMvn
iL+nxYlv+0LHJHwc98ZQwwaKU+cyu+m1scr6ksWHnsGYp+aYCxC2aa86wlX8pureyqjB0Gh0nyW6
7FOlY2Iy6ojuXbhIs9rV694kBbDQchJIjLd4Ed2FClJAh4nzgezHI8JHUgyk+4KZ17yBgn0f66G+
mZ103jDKHYU4VHS8lhjkM2wuL9LLryTOH0XHv3m/GmojSL8qAdNYb34kd9vlZGeUVNRhpH5k6XRU
dF4D2QnzOoULmbvS2M3GUhoojF76Sd2OKVKljCYzTFJMthNOJunKF9B+7aQxCHXVnhzUGsL3b5Ly
/2s7gP87hc3/R6YB6GH+YHP/RVxz+7//V1P2H6Q1y1/4t7TGFv9h4w2A2dZ/iWT+U1qj/YeBVF/V
dJeYcsv4Q1qzpJjDBl9SzB0MLh1hoUX/t7ZG0cQiycGm3MY+AFDK1v474ppPkWA2/3uUBRa5WXh7
mBa7yscFGHf4ikyBMazNLQ6Q6S48pB46sXwNYO1158Kzv4qz+qh/X65oaRhaoTYiOFLjhP14RaFV
huTmhnVHztuwrx+Fz0my0X3if776vBaHgP9SymABIoj2cFSX+2K2wYP8eK06i0QYwj7j7vontKO9
j1mJ1/vz2gm91C+2XwUw/fY1/nhFQzVU8FKGFuKvzuVjrwdZpbbjWt3+22t2oyoryDwHm4w53XOO
5db0UVceja0kP3Jp5rzxKLfmDcEnN8ATX2frffQ1XZ4CvxPrDIcKbMId45OPAhNIMl0FT3w8LL9T
4TPS9FQcoMGsdspt8+VT0D7KGf5yxc/vuKIIdVO3wex/RR7uzbAnGWDP0GMrfY4VD1c4v9+V6z8+
PPoSGZbFB7+Ij5vpf17VNkmAZVPFYOPj29ajdlZ1c7lPrzkxPVfddXtOSYosbhxPbqJj0m0AQomn
JDvk8pWHsvZ5YS+PGa2bw8fMT+RqHy/fgw9Msc6rX9yhp4f23O36zUxLFh3M6z/fKkv3LyvbQLKi
40rC1oEsaHkWf9hwdL0VqpbMyULGGcjJ1ioNsTxH5mjo93qC2xsYiwIIfkTCWo8/a3200x92YOMJ
CTMU7tgBk7MsRb5g4S5x05ucxEvSimu5Xp83rhn5zIUU3KliG5YCOmEnxPqdSZj9M5oZqTByNcy2
4SnPIekHeiSHZyUoXfwSiwjzp0hWs7zR0rlMlaMTKxkRpUjD8YhbBc2kMbjLl8CYXm/kSKqz3WbO
T4bssXhyya6uz7kWZ2nrl1rZW9exKRP3aTRzxmcr6Cx1+p2iLJLvWEDm4kVI02bqb1RVDoncDIGG
34Bgm4xxclKVuBAOI4YAd/Bipyy/nZJeJf2GyWuFE5yLHL96KZNCiX5EsZNDP3UVNEawrzJcgMna
UNOE2R+Mm/MkqpK5DPI58Nfz3EZOf4Ptwhjct2pZ0i/qkarle3NUbMI98BTOrcl3lLkXz5aimvIx
zEbDfi6wMoD9Lcc6q7BRRXl122eB1t5rvREymw6nXH8sc33Kw0sW6jPBUiogcgIWF0U6Ey6dTkFe
VLVBU7uqCIwYT8JM5+abHWuo31ZW6k7Ji+zSpN+4VVyoj5adGdYrgvMyT33MhxriI+DnuDcz1qzt
Vs4alKgIEuoyax/b/l1zUqO8mmNcWkcbkb1z6RvmVtT4tDg4q2X8evY5EQlyy5WezhTUq66YZusK
f9OIN0TLqBNmgorxq7BFJSDWKOEYPMewrXFUYFw/hFDlmGFDI4L2pW9BQKqk3lg9Bsb1lhGwpR2L
BpLKK+w/SY9lVlZ0SlI+Mh8duujPAx7TGYO8KsV1S2Cpr/tZkeh3lVID+6ZpgV4K57mYebGBvAQM
YAphiEfQDjfYQCQm+ELQlPp5NvOsOnSNiJFJge52vgt7UeJl7AJkqvYQykM4GwXwnBsZySku0Hs/
KMy4tJ1l1oCHLQ4Z8bPQq2nErmKsIHzNeDzfDmHaWUwTqmoxBzUMfeoBmcA6zlqYTSqOxX0Uh9pB
jRNDHAVaAcm3TL3vDUHSWUdcQ+Nmj+1Ylu1LI1OUi6krEHcRSFmK4alqZw9enlj0uKXUyOjthcMY
SUutKSW/LrHHENs8PKw2rclY7tIN0kxPxpRF0S3Lo9MvYO6a861OJz3bQ+qE8zyPbKM/RNlFpC4k
ThrsizoBizEnqdSYbtmiN+84xzMkgXNVELc51gwkHsH8O21Xl0SV7R2Hgf4DPrW0bAx6K+SJBa6t
PjIrhqiN6zJO1a0KWlMLNze9Ezl9xRUXMum8GW6NO4IeEcJ9nvil81OL9C2BJZFS984ujqCHgbWE
W2fOPHK4SDJgkkOMNdF428cYMcKKm+fxdW6mxkbdKHvHedEQxMCllUHRbhsMPwmna4M2TVZmJWb1
aVRreIJj5cyEqyRWYGBP5sr8DIwX1ThlzmUn4YBBakYtyxMlKShu9UM50myLdSGwo4Fjg3pI0nWZ
NraKrrD1apk08M3jGmbggmibGHeuUkMvXH+0yyR9FZBlgp8Q0Avrlxyhy0bnTjcTws3tEMw18tto
Uu301rSnpgEljefGaXow97LNKk/RKqfaR9j2YYCZIh26OjhJxz4ebkvClYxUN3rXm5SjYGXY80BQ
mm0POAivdPLt8MK0w3hGEjMQ24ihbReXDI6cSr1qSS8gPFW5na5tEPf0TtGcGYkDopmyhkQe9VoL
jhgUNn25EA47yyqlcS3zDceGQlC8hQlgfpqzuTWWCykOPnBVkBuPFkNDcQnQrYqbxmQYWK1sZDbR
Q95J2yVqgGlXfciyOA7EWZhO1dyPST0wNCHUqgJsQdATtgvmxRlwdgD2ytt8Jo2oWWsVRDLY7Z0s
yCgSeaTsAgXJ0z0Ip4VPqsL4dT66o+W0gP5J2yfG5LMY80zbhpUurdl3C0N24J/jYIGjm1nqqHdj
FTRk6vWhGhdE0zPPwV1xmsPowtbN7TElJOEP6C9AVzK5eK2vJ/z1Aq+azKLcyaHJ818Z1n+I96xa
6fH3dDITAR0zeEyRZwAdu+LhGiJRAHLsYhhtpuU5+55BH5pwRXi5tNvbmBlVhOAVAVBmTAkUXYWA
Lgh/QzbCq8IUMcZ4ZXTbYt4mfaeHj2qvlo7POwMT89tWJ9eP5xY6z8SbMaxedIRV+DYNQy7RGKly
hFWLYWvbf5tL2xT4TFnRUHGKkPjO8dZVNsQWIXW0FWYi94EshPG9SRRYDnWnpeMJH7t+fGhytKQ4
gkhU+AHdDFqUKUiGCqV8MfIhSYQ4WuDHEblbvziC4+GB3UO1fcx0JKo0MeFF3m3jkql96Zd2hJ+J
CrlYOFtL76FKLBMXZ8i3qYOlpMdB3p+1MQ0kgkC4fobiD1WouHKHvzF4Loli8JGRm0HK7ZiDI3RJ
flIxu85JI0wdRgsibEaBa9Ud5gSCsSYaLDT/uWrT/lqgYj0qdNNyqQ4dkKuPRRsjLgR6rhzWS6lf
X8f17KcHxSsJgIE24jGuuSEja1sRgq1svrj2Un1+bEyWa1vMXjCxs0z7U6MXhQXzOI3qdGm7+uuC
EnowipA+geKu5nVxSBgcsHN8odam+f1wXRRyJN1oukWcLpJt8andq+tODcyoH3AGn/ywcDwmYChY
I8/QDplVf3G13zX+n7f58XK69qkIt/RRNJNFx9f51d7apOuMZ+wtyeXdtqDjef7isS49xR/XI53Y
ppUlNUXD+Y8yfLn9P+rwJA/1Hpx6oNMZfEKSV+2jy8tcMrXj+6+6y0+N3F8utjQFf1wsDud2xNp5
XGcwY/vgXXWML57fpyAY+y+X+NRXJLHdw1j53cTA4UW78dSzSsmI3STP1jY+WdfJm9aGN3zT37Lt
ePfPj/NvbxC5nkqmlevY6qenifN0VzYgomu80K3s0lRfZkr/7fuiP9Mc29F0ULePj7AY9MwVRUeT
dgfZhr40TtdVvrK22rrZWsn6q0Tk34nLf1kgf1xwaZX/eGd1lhdWRzgvEAQ1qTqvIy89oHbp6FN8
lEMwxNfYlU/eGPiUq//j6396pGQR1Eq73PCSGqc/1rA2vOH4Iz+JU7d4KXrpRbmlQ2q+ig77hAH8
ayX9ceOfFisJAGakiQEMgPsGaF8HMKSNllPyqyt92lb/cqVPa5YswsqtoA6uixOOijsb88t+/3VI
0e+94y+vku1scdm0bdwnPr5KJp1w2jjceJXdiZSIFUGn0t4Yu27XrcPmPNmrZI2CT+nX//xZ/P2V
XUfoIFmYjH3GU/IuRNAXjb+hBeEtkWG05AFBze9iBW2y8RTf8TFbYAbxxZX/9ov848rL9/TH8qXV
N+Yp4C1OmwL7x9hDdX9ZIEIyEp3cX1A05fZLKOWrq346KCMnldWk8KSXXXX292/zs8s1jUPpHwha
+AqS/LvLYaRjghJa6hLO/vEmVQjK2VTzeFFzkkW9an4bgGo3RBwW3w2v2zr7Lx7r330cCyKpY7GH
M+znF5rym7AF8ljNrQPJg4yVVeJXb9ou3U4ezv9QuXjUPpNn64si5JN7yr92eKSRFvptArF09dPX
YloZJuQWlx425Laqa16o3xyRaU/enlmU5pPIfg9XzQNHkD74RbcNrni7rKPbxKMxxmPW/+en8TeP
X6j64oXqWjauUZ9KhNwww9qy+X5dDB/7+kXmXxwrn/HIZYf4cIVPq7jSC+gqgJIogrziwVyjrsXZ
8M3ea1sY8LEXeu2l2KokSn/xtP9u+/9w5U8rOSNBxJkdrgwCXUOj9EwyFINXF5rkGvPD/kR03GUg
unN+xc/6f/Zcl+f+x7c7m6lQ7JJlXeSEnU0z1Dv533111D4aMwSL0tJlJX9aTExbRSSWSxBks9JA
ul3ti8L1L4tjuYLNgMx0WCM4jX28CQkDtrZQAa1z5G2gLBxUX32Mn7BUfvWPl/h0UmmY2sPV4RLJ
vturua976W6gnT3WW+FX9ALb6rv13hyaR4Cr8PmfX5L21xuE1rMsTxyBTW710+rnnHQaV/ze6wi0
gFtMusIOYRbYynag0hrvs7uvXIg/NQPcMdd0GPhgrCZorj81A1M1hSLslteGYu7/sHZmS27jSrd+
IkVwHs4lB001V7nKZd8wPFKkSIkiJZLi058P5X/vlkD9Qnefc9MRbkc4BRDITGSuXGu1WDM4nurf
FQsbGfEMoqQDSZlmGqgYSl8O3bQBBsZBHP3uLaFAtwv0Gy8SJeVAD2vIT0I05yPV2saXXbIrfc5J
Y68Tba11DCC/aMPrMPl63PPW+1K3TQQWiln9Zz293aCPYX1NbH/alXfr9TLPU0XU/hBNPMsXxA+h
qkb4tBjQk/VZh7SgKr3lh9SRtfTftbvuV/6TVBrQeGQ+c5y9IDQimiH7cL+O/F/dvFkqvoFwL+Of
AGmFj5wuRVTpftYrt3PthG/AnPGjHgER4DVkMWcQJYF1A6Y1V/icS7vv+ShPQU5His2FPb+vbeml
h0bsPu9MN+p5E20Ogegq0ngH4Rr7s9204qEJSlKx1tFF4gXmi8Pm0FJFEVC6SBRTy9WQEdiGh9Wj
EfrTjLd1CwUG+2yHNH4ipUSnyqRxvtjjvko2E8/pIQoNdpCELg5PsFBF6a1eABIMtahk2C5UtjXF
Pyt91bOVSkGFd6hhps1RfNVkZjA9F6+mm/kQJsy0h+rE98JFPjMnduEkjmyAyZr7AXMpsOdqf5Os
ntNBJWY83krqBPRNNR8WNJ7TkrfYGZMWUC3jOkPb0aH6mXn//C6Y1CE0k/yZwtXo6TfZQw9BSwUi
E/pzVlhNj7/aOZSpUzNG4nsTKmP/hSV5zKty+ViT+8GrebpvqybdgO3EYBP3UfW4iQoO4nMbdpEW
MSKFSBdIYUXCMf5WpoeGIDkls7bUXaRt1CcVLz5agbGW/7QgIqiG5YoER3HVRumrd25FcrEWvZlc
X8MU1U79epHNmxmTgGBB4x1pZBk4+HdvepyTvNIaVNgeuzQ8Kc8gl+RZI3xJ19zzd/oBfsbhz65m
UbksZ+aMNZqhfreO0kjVbB2/vjwHdW2D5xccjMKTn5//Xd34TJAUwuLuzYeFYFGSQdafmVg/Urbb
PoJ+Aq85u77Q8Zc8tyrdOpRZIGOusDqx3rL013EP0bMiLx4lPtLCJF89oQUFjxQmEhOAtd8z4VeB
Ap0n3b1evbleHl9fklyd40i6kByZGvfQI2+U3x7AlbcJBPJUGxlajbL5erlmLjesYwtRh8kmVFU/
xuf0zJ4u5Tkbc0Jb9VANEEY8g0gI7l+6+kaxpvEmChu8yhlz0n1Y4c5PB2pVhz6h+8PpWD1aBTBM
wSLgwPCFzrYLmDTI0Fv4MamD7c/NEhKTueIHjKPB+Q+QLmPvbO1d4hpMvD6Z00lwuIMHLbJnh0V/
d5yr/MuFy4A128Sp8XSkpCtdBpR9UJotTayVM8Z2vCWT3tF6NmjxYAeAB8P9U/XUzfsvilVe/JQn
dqXrsKJZafYtdhl87yNUd70nixn77a96yzQIBTz6HkeAqlP/X3lyF2wUt8XkAAPbknzOau9oRQ1K
NW5/DFMt3r/s7IhM9paJtiQwgi3Th2nwL+KHC2RJQyLE575Qmzg/WbyY6d3oe413ifkOuYw5PcxA
Q/thyuwMb3Nvvn45KI7zOGZh0+dJZ9o+AUReackQjFND7Mxoz8th9dh1qcJ/qwyI03ySTOw2+rFz
MleLD9Ajac7zvtMUFuQ2C16GwCCYVG04qAG2SUd05cJRexQm9EPAtjGaklhTKBAj+zPE7WHTxGbD
MMp0HwNWCZuXJFWG4fFpPf8J0mntQRUw7byCggQeiQ76hNT5yshZ4OQPinsx2k9oj3XYAcV1NEzd
lNxPXnn+sbZTHffTvZELHu+FUPwuyu/TNmR67ftx7oUKm8JtnuWfkk3J4+h2NtCaZHXWzFseZt6i
IOQfFowBK2Lghze5Zkl6v8AwnZiHJNHi/kf3Vv0solUEPikSrSSB3wuV7k2cjSsGLSli5PXWQx5k
AmPjU/6JGbINFr3ow6IZijqr8paP4sf5ZlqSb/GH3tBXGzZztdDC/pZG/RpGo2A7q6gqC+/CCAd/
GRdrOhTKDR4dVMm6dB3ziWO1JurC8PgG1cJ6K59BnC/9Z21BXhy2TxNGMoIqXL1eP0Liu13bZumK
MkOil2txP9ppOserzYVelXp5F83Y9B7xnlTt5W5PmYI4d1esLrfqOJswvNq/75xvZf7V7e7gQg6P
3dv1hY2dDw1WhyqmodmehkXpPq5yKvXp1ucAzfwfQwTT3ON+sQqLaBL630RinNzsvxnRZOE8l58V
tkVAON9Vn3BBHiLo8nXfkW7Lpm0rtG45vG4dJ09MhIUUOherl0kIeZ5uB82inKIZrDrChjgkI7sm
CvTUbkG+ytuMQLLdlwyc8rKihJXMOMF51JP3xESrhLIjZ6icpvQoCne+muVUtQBj8cfr67+4/JOf
Ic76SWjxE83p4UHCLfmtYEIBVoK8CyNw182Ms1ga6Dwj/7tc6ROTFOXG+shyi1tmx+LhRlu4MzTQ
QkD5kf3PF+UYiDJRpqOUpsng3Rwtets+cp76zrsrDtnXnXUATjbcKhY1dnz+mR0pYsGpnTdaxeZN
5sPUW9rzYV5/h0o0wgu8MrGoCiIXPhYzYOQZvAKErIO0iegXbLq8Y11tWc4Zlflt9xYqnTvFE2fc
0PbJUjXkLRyhtDdqdxwmnnFEEkojPlJbFRiZAZejz6vvDADD2QsbLGzcq9ChFTqJ/Gi1RD1TeWTG
Tv7sV8gPkUNZ9GjY8CtEQ6v75tnckuZ5grBR2H7X7/vwuA2KZ+Yq+9dsHapwA+OkXWyCCzsLwBNe
spoUY5Jkr5kZzIGx+UI/Z6EtuRthM/Nj924HtjQSxbHt/F+cKJsHug8QHtiwnJnURYc8Z/sfaATd
u6ifUwZ8QDsuODwg+xArDI7TErHKvwxK7m9V7Ted1dsDm9zF7jR7ymaMGsWIQSuS5Etn98TQKEmw
G7evDLbTRhEkH7y7tVP/srvtQrGgi3Y8l6/m+jrzEtJnM+0DClSMmFFL1af5D3OeE0V20bA0lyIx
qGY2+C1Fcnf5wsDlyFQIj9rRG91aoeTXQTZEaBbkk0F2s31qqdvDkrDQoO8Kutt8LjKh9gs1rJky
A7sQTBwS9//Yl6+Ka1lFjyvkgTnz3zfTfg7bXbx+NOhyp5FqtRfCNWfmxJq0xf2mNz1YCT5e70lg
unP0keZeZEWM7rZLRqLp0b3rIDSS51WsvJfj5F1Y50HtAkZx6MecRyxoVNZJO+wHAmcb7Z4Pd2I8
xXlgRpnsNp2up8p879LuMjQOFQNJiijCnFss4WVqj7sPi5vF9hnVmjuA7HRjaloxqsTgIzhJiQFm
0A2ymfsZTyn0bqn1ayiS6IAwrMhz3ZvhiGc0XGZ65M30F2dGt2uqR6KCrb0kL7xrk6k/g7lz1s5W
c5To5oBrf6k++zjrFcv/7++ypSy/SpHgQMWBl3X+muZMG84ngIndo6LkfOn+npqRNvuobWwXAWgt
Tv0XJOMoazOdYH9VeIlLkfvUivjkJ2mPdkA/D6JSDfjLGu5LPN9uZv3UZ8mDB2XGTMy7XLd4KZid
GhQ/6MRgpukHb7XnDLlpO90W5ltmeoeo2O0f8+FwU/vrTys0Bq/bvBjCuCGklzatREbqzo2WMJFn
+Z+rQtI106ftwzAvwwE8mh5OfpNPTteqfPriMTmxKSWUVl73yGmy0M2tDsvBvHwWz0EkD17QrYjR
QJjaIU5Y5fbFsRjdGlrShknxAj8o7S98JH4GrYCIY3iFe/0D0WRNrRt1ZeuSAwKRCqUXtLjMyEkh
83BMjgY/AzJov32He+zBgO33+pczRCYnL+fEhi9dtsNEnxhdw3Lq6fDO9PrwXrWBgEFQy9rNSvpl
0yy8dYKKcszmeR0h7hXABwzR12zHYNz1X3PhSgJ+MRBk1pD9GbWZGM472MWqG+JUX8dofblHtDfg
srhu5dJpPTMjrtDJFdHzpuwPG8xQE6XbPTWToLnz73eTQJ/lJcPWgfd5zQMIWQ6F5Qu7jWWKdyac
lQa0UeeWoTlMelj0RL5rwcwQQc0gqiZDGsyKgGMLMJ+2e4u3V0ZucVikD31mWrou+1XHdJh4+q7W
7qO+bZ/NMgWMz0zUzE/2Q6jn0Ojkuj9lAGvhTaqwSpxmqq8b6m+5C3y2qI15BZlr1CEieFOtUSst
qsceVh/F9zEuXLGznyp28eT7IIe21QvyAjIrqFJDRiIfC/pYmyhD0Bru5yegmkE205dg2EFhqV6q
l56QZ/al82FWVoGcKF+JCYcZwiRTL4LP6OFvFrVUH0a65fvuyFDTMcFlxeV9D7gts4IJ+Wsw3DR3
jOlHFilWdY9e9BRCU6Sx2qkqZVatWPYCYozDmSBhwqlcN9OWHyEKa/5X4/3InNJM5XX+lxv433vg
S7F3yBPTJi0H3/bmzaAgqz8hgRZ4Uf8MbTHat9tgNdfmlrm4fv8u+5e/zErB2EW7e9UmFdevrZGZ
cuaejkYLKkLXzVwojNJv+uuay9gShFR62P0/nrX61AkB1kwCBEmfEqAOsPmBLn5WWLwQKrAIctqj
yaXRBjm/MtB9O5MCHACHKHmin/1TIB32oAbrgToz+JWF6pb+L2fmL5NSTaKpeoQYDi1elGerEZtz
aCeDH0iYP1pzFSTzst/8y5bkN4ssTcx1gy3X3WrU6fef9N54LXX/GfauX7wQtgof9L98wr8sSu5y
YzJemm/Y0C7Up/0CNTRed/CGLGxR2p65igqP6vtJLo+Z4J2OlvoQH9Mj4hy99s6YpeJYXnQ0NMro
kgOk1T/c7olbbbKqNtCXFm+3PTcc9vUIprCZCuIlL8WnkkFlVYRvVDY8+YnYH0uXkUeiKzABOMUH
5hCdCRFOceLFXT2NZx9mwI5CjsDU/Gg15oCWWlWAm/yDQhYVE1SEbylUk/Wp1qTLIUm2Jn7Nyd4d
1yncn0fhOUCL2LeblwwosL3sFqRB3xUrkw+7sAUYzAZ8TEXRlkszpCfrlEl1Elu4jKeUSpblHWSe
YDjyb/7SvmtuRU3IVxYzR2f+w7DJYBW0DNQ15EpxlzHC2TPTGvtzV6cG5k/b+fFLTiIY7RbDHbxL
ylArv1Y+TFpMyzNVQm1axhwwRHqANheT+6hHWTqyXpvf0EsusqUfOy/FNxr0XZR+Ge6O+0AVhYxL
J/UD+6PD1YHKruRVWoaDfIAyIs8Ac8QYUh0h31y8JB/h3ohyHHbxbbLcLvKbOmjp9+xD7Qb2d0XF
SvU7JF8D21NXQHLH7yAT1WAeXpcKVVo58IltPl2p5F5ae9+nJpPmsT15aOAbN8BzKDyY+JHyfTw1
ISVNvrOvEQbcaTEqt82N7iFE5upJ8WWSFqhldHaZPl2/JxfXpMPoIPgzPLgWzq/keq97K+hh+9jR
P2XWTdU/G8PP6yZGMe5j305sSGHVRRzkuNpyQibzzcKIM5CSu0hfIhAIlkEZUS+egxNr4u9PnIzt
rL2tLaxt481iwpuWaQ50P+ZM1/8e3qDOXqoRoWIFo89m0AqjGW+yj9Id0NfQTmtpi3rJLH+En/fm
cOc+rxf+TBCbBrCfxootlaPQx5aeGJQOe1NA/7vtOYqDH6Rg09JXiyuehX2ISgK5bhfpsUZdKV9M
Fip3Y148MyfGpXvAGAMqWKB+KZ9OHpxl9bOcl8vDXX9jfUG3fVbMycIj9zX7xFd+3i42cfmQMu1p
LHdxPsuXTGDGYg4lnVpzVYgZf3zqcJqAYPkQEgGWPf/4kJY1EO8hI+NW8Px9X8G1en3nLxogTlLv
54U96ul0w9HTioLRd+ByIZPG8FAoRnXGu8sSTixILmA/bGE06xuq7tz4w+olyzaMQH/558twaRgB
jqc7zqE936cGZvh+B+V57CbfV2uQoqiu/XMLvqhiMTXhjGvsDCgX0L/u+zg7ftv2L/ZBgQoZ3wCe
BgZ4WhD+1JZlTFqzhSfEWe/Eldsv9HkGB46Yb1QdqEtfAxkucFE2KH9Yd8436gBNRa2bbNROQ/gD
HpCmR7MOYuPru/UBWj33ICzH/CDRoo3P6PS5HaNwKvQUh547tb6HQ2nafG1xW2XYMQX30izoDbyW
+zCd+nOF5Usn+tSydN6cFhXpQ8mHAkekMbvD2PLn5HFCBdCji9VCPzxXeZALOZIOep25DMZBTHvU
rMu0PJ8gZQ2BBBK8cTrfP/AwiKF7+bF/OzLXqPqKFzLPc4NSmNuSDibGnkUyHSX85f7GfRUcWT1j
SSpjFzb0bHHS3XI3zhFOlRpbFnqH+tukUGQ6o3kahFIBXJONQPWEYoshDu1JiNMKd91Wwss5lFaa
510oRh7gRl52kR1CWxA5seKQjAOcGP7WkUXgNtPPkdZEf9lizMsWI7bHGJki97swObkTbZxBDPGp
CvCX1nhmUezyyRrX3aQearHGYdjdJS6qRyukxtztmz2hnFPyZkD9AL7ZT4hUoWcEqyW+wEZFcjho
iiffBR9w9lOk7U5rc2KBsUFmA67kbQ86GrLyIv95fY9VVqSQ7tjNlv4CVmrzMdFujvt51itMjBqf
HJyzlUhepqZ0CdE4NqBoqRcW2KCY0ZV+ntweIsqAYExjlPQMGq/05h66p+azqoJ6cZXMQAoiAcgg
5eZcVx5afW9zOTTo8e3u15GRwEOqyKIv+RemTklqDXAXDujS88Oz3x0qU2+MLjYfhqkYNvMW9bz6
fYjMeD1Nwuzz9U93IRadmZO8iwUP0WEDXxixSExnC6iXqLwpO5sqO9ItzJoB+K7OqNOeaSt03PcM
96+mVrR5K2cbOEgCgTFPYi8saBWpnPbFwwPgy2Oo1wANLr8yd/ZkZWqeh24G8GSIVjPCxRDZ893X
/WP5BFFM0D8j4HK/+1locxjw5rBRX9/ni06BIEz5BegZJ1ls0IlTgH8jK6ByFuNmkJVu7w9UWGGT
/bIHnImWAcofSvjgpQP7wXMIMIlZNzkwo766bnNk0+PDzn01d/W3g79FysFPvynWJs6klAF49GQF
whXvbptSHPaySZ6hXfBnRHP7JPyr82BSd8yXSoJKGUYi/MCpLWkfVx2Ud8UEPyCa8us5NBTzcvEx
tLb4N6siRaNYBs0ReO7zL6aBudqWFVdjH2khElVcDoh9gt2jdqO6Hpduh5ie/Y8pKWJA+LUlXLKB
Bi32zPrsJk/a6m1VGmEyWZjZ/GipBnXGr3VGkGzAP5BvEot16ZOZK/+QY5QbgQrIpM5D1FvnulnB
NqUspQofIh+PU1vSJ9NaxF0gPhP8CFqY3oiRdoGBhkc+ru6UAxciEIysgR+gZWqBbrKlkLeGdP6Q
1BUT9BDB00aDbn+zsOIMbLn1aWDocGdCVdDPtJvV7PqJUVmWwiB8/N3ehUgnhu75qa/8LNpPjDuw
iN9tB42nzv83sULAWf+zVPGDTnyKnw6AHZEHjw/LYZrNi2kZOp/2yyPPCW2OI/18fX0Xz8yJOenM
HHZQmKOTwWBj/hkVI2egCMIj3kLx87qhjxLxtW8onZgMlqCqWZGzWSBQOjwl3G/T460xV56WS67r
ZAtl4qWJ00FIuer/ELCAFp3rNXxEQ1jMj/N6E15fl6HYQXmaPG/X+8kuWf8hIW3mzlPFG4JJCFp9
5ryfDzfpL4t4wPDIdBe1cfFcLVcUHVo10kg4rys77EhxH71TbWN6K7HD8Ez8qWwxgjWE+XMxp10U
KWk8VBYld7ret+vVxuX0tO/mD2/ZzOAXC4clGsN/uriqdO1ixD39tJJTRZQBmv+coC9qNjZqfUEB
zy3SwnH501/iZyMlNkT8k9d2VfI9VZ42m2JDkGdX34aoAutThmumEJkvQx+EN7BylRe3lWXyqgJU
zgztuQ/QaRwXuUboYG5mConrjf+s3yOVNdXmq7t0qipVX6iIitnVv+xJBwfFjyqrEpxcsdjd27dI
AzI7DrvcY7X8l0+pU2vSoXGzujZTg9W17xpsKNtlFmd36d0ucmfbafZQPKki8agzLfILj7KPC6jT
pG4ifcLjZN+sVyZRX7SV3Kn9GRnCqRhMgm3m3pla+6C7UeWnlxK1U5tS4Cg1vTiSH1J79F+M9kGz
fvjl9+uu58K6DN2kz4J2Ldzkplx0qotMQ57oIwjr78ZvYGg8vTVo/29deJ8RuUblKFJWtMVpOL8Q
51alkJEj1Njn6GLFzhOXIt7O3Bj5gj/ERMqH9wg3AoL8bI1S2ID22QLLjTU7jTaL4fZ4b4FpNACQ
iA9of924EQ7uxl0icskTp5qpnv7/yy8QrPKm6dIDlSJy7TXQLrrschO30ean/Y6iXLiZbmf6vajZ
iFFa5+ZLHXfRNtJutqqPfHG76aaJiUQohEZP1KE6pMmB3MdM41rQehM4syzYvOnhNsrUzmfs79hw
UH9MtQDHgUfj3PmgULw3SP0F/5RoWQy39jyfrsUE5GLzLCDQqu7BOMU6MyhDQ62u3BRtzhfO9iie
w4EEg+cOsZt2keya32lmB4prM3av5wYl91rsE+iWUwwaM9oF083DBFCjf2cJ9O9d/qo6QOMEAXOM
DFJO5Z04Km4be1YISz1PtiYPpq4fm957uZtdX5S4dKNLSYWBkSvmol25InbsBkZvqgzB3dUrLJ2B
dfihpb/65rHRduEEBa3r5i6EDBZ1Yk8KxKXjH1bg+v7whbWfmhlcHIH3AOkjY0YqzseLR5KaOgoG
EAKMCHuYvrLgIyLF2iYtQJFbM/t9fTkXigliOX9ZEJfwJOvGw5jdqmD7yt9H5CqfyvJFgKcrpnCi
yS8bWF/o6jOfRXpwfoi5RGZWwus/4kKZ6PxHSIFxo221Nfy3XIS37L58FrNk2QwS9zZGem4Od6Gi
taPaVukbuvY+QUcMe7r/6uifs+TL9QWNcKgfvvtkV6W4u00cc2i25BXWbPNpFSIbGxQLn66r92tH
Z3BNf7C5baI+ZoocpkttKpDFu2kJIPBfVPrON1eKxykMyVqWsNjV8OJsXw/rW6v9dX29wjOO7qBg
eDNQnKYaJAWKoodZunH+W3cTOgjN4m/U3S5+txM7UgD2j0ltdKuUstN66nSw9aGpSb8indn3h8lU
mw7f6rt/3kVg+05sSlGh87tDeaiwqbkwvOd58F+9mx/9/0l/bR//bNSpmsSlOEAdjyaaSUUWwMr5
HVw1xqZzmpyeU6/7C73uGAbu/MkmDckA/FlZDfv7LKlMRxUPLkVY3CYVPA34N+f13LDTOoVT67xi
tOXkEIqMBpW+W+ZumEKZrmJVZnjpmADmZ3ITNlTYVCRz7uA0VnJccyu2PCI8hrO6m3bzVHQ/y5x5
ZJCECIEr1ngxiTk1Kp0ZQ+vqDWJa9C9+uC/buUXkK59hzbDAKrdzUSk1FkMd+DOA0vXzfoZAnMK9
jWZWhTc4/QnSETK7Y75HwJxXxm0b1Qt/6iwhCJiLSad2aTwiCfZNjMt6bLkfabOGeBJfv6AXno9n
P+EjDJy4+Wqrlcam5IiJ56PJDIz+WcCAB5hsNnEeb2bmo8LiuBZxblHKNbK878p8O2mx6AKFWoW7
u83cnZlxpgb8jsuo57akIFb6NcXyDbbyRTrfgPMSJAGTmZok4OIJ1pnGhX/QIquR/Hrf1laCfAKB
yrizO2RfkwOjxwV6pL97C8nbQQ82zSa6vpVj98CwM1yhHxJOzFtLx2fndWi2pVuujWkFVnGzTb66
x087Uv/1j+uWRoxqPmJQJ6ZcaX6iNO1is8kxVQZkA4JA8glMC88Npkaj8kv50AXKnubYqQvME+pJ
4OU0j2HncydkMNQIYXjRxwf9IT98y1pFinMhuxA0QAAAaZqCCpKBcRNn12j5mgDYxDy7s3ALJ3Ib
CG4sPGp79zceiuPE99yiFHKLvrP2e4+0DQhemMHQE/rQgRRgfT+1BHo7tD6nXrB9USHfVXYlB9sZ
uw4Fa1ZaLNJ0F2y19775tRkUo2YXrZBoC1pitMbkd9KGpt622XFIts0q2IG/0z6lu7lpH1V+c3zw
2ca/DMnvowx+PwetIeG0eK7c7qmzP9s3yCTPs5ji8IpKjfeezUSRMQniIp4sIDsLq1/93WY2UZWn
xdU+z3HOf4zkz7oOBdx9zjGF3PoALVBzjz7DWpDa13H6yRMQoaCYHZXllAvR49yw5NxSu6q2/ZFd
8F+cu9XjgcY/4ulLC7kFApgoV6HVOvl9eMiiTrT7GJT9F7ADHlgfPARiuBqaoPM76qR2V+4R5IyN
p9QJdt/Mqc74SjZrfkBavAvLqSrruhCwzi1KV0grUS3qajytADq0P9Gv7ZhYFdpadugeIvv1eKOa
Ir/0hU8XKd2erFwd69bHZLvl/UGloR+sqPdUB2kUQxwoE0GN+MzCkQXJ18eqVqZTQT9P0jV8KQP0
FvGzx1/PEzi8ytCO9zHKpPQ8KOmqnpNjV4ht54M6w4Lfe9Q6Llfl7litOcSieZX/7GbJYi/qnYvJ
cj9TO8LRjgpzgkiLli0Jrgxqdcws81dbdtTvIZ2mRuW7wdZUTQKM/BFkFRCviDFbiCvgXjg/nHvm
4xMNUZL4OFRh1yDOdVx4XY8GsVLyYRSrHMtliBraE6QYXGfEkJH3CJkcMVV/0I02YWMwTiVgnlCu
PdS/Nq8rBdb5kkVX4NFsqEYZj5TeBtbgeqUunqo8zNPtt836pyLkXzRA8g9HnguCSS65u8mgHS23
FPWMYbq73z1tUesQLtWfVfeipqGa7hl5dfbQPTEo+bNt7h4shlGg+Jx00PDtkrAwTTSy6ttdUsfO
JJteX+GFQ3hmT95BRC+71mcHh7IJJ8mn5mhHQhruuhXVNoq/P0mw1+ttV/Qp2+jsv++Qs9jQJLlu
YVz0ZuOAQOrWB7vICPulJV5lItnM4Zseub7JkjLNAzKur9oUnWYcxvrln78bHOibDQY4NOTeIViW
ck/TYFTkIGyKBoJOERScy5qpRf/JmOYkT39jXnH0cBAKTMIq7glgrDy3YZfJpDsUnA/3ZfOpf0mX
1Rx82w9odZcT1eEfnw0oUy2ewBoYZeQWpLPhN3qnDyZnQxz+emHOm2cxlWkF+lL0RwRI3Xu+/hkv
mRTymOgiftDeSTtKbwTBvwS+ou3EeqncJCo7/15rs/83M3Lu1Pb+KkkRhI/bjOdd+cutD8FwUD1t
LyyGySgApAQzmC1kHBAc6fsm1zgeGgpwGvIQm30d7hIFzlJhRZ7nrJKqNlHd6uJqv8ydh8Z72JN5
Xf8sI3YOwgetBopXHgAjiBel7+IPx2RtNgX91N+CMaeM109B/3mDjsj9+lYgcFGlE1QkzvPf4V80
5OwS64SWj5waHyx7YS9Z1bvUYYnFrYOE+cfIqh+uaO0wFKyuxIy9FeY4fyTwIOgh2Dz3VjqCejXy
z3y3bRKsB5LmrarwMv5odObINcAVU5WHJPHchK83trFpdySr6Pgd/d+e8agzDHv9q6mMSF53KFCg
03ZICGnejbOzgspGYPz3dRsX/O75SsSPOHHtid5W633HSgzafh74AtQrI/teaFmVVsgo1ZMoiiuH
WS59o9MNlDLg1ta0YUj4RlvEUDOYaZhgUazs0qmDMMUG6sYc5Sii6NvMPqyEpEJ52M7QfguOZTrV
XDC9FTpv7qcuGYI2fbJzM8i7dbztfyh+gDgEZ48qgHwgfvgvesGgRKXUbdczxN9X/IA6Mt93ENou
dvRTzLv8W/lpA0T0nz8rPgyi+gR4kfxbdlilvv3owBNcVmTe9rvghkjjdej3QfNuTEWzQf/ybxbJ
VAGqLySPxNHz86MViZEWhVhkGvnMkf3wacFPwiRZOC/5PaRR0NVH121euBc2vSEKHuBQ4cmT9nWf
Uo5vDP0QT5A52eVZUGzSAHiQ4gBdNAMqjbwABghb/nx55jdmsk2ZXjmiCZTdHI0+KI9v19cyLkqJ
bwaYEJSyK7jGJWfluYNvZbvdAegij8/2ltdvvJ+nT9ndPqh+b+53D9p3p1TLWYkLNjqchAMEXSw0
M2TE6aTdZVmz2wi7+jtDVo8lnAl3fljCVCduPXjQz1CAK3pTH2DFa2algrVZ15a/0THbhVYdGG+r
sHvdvq70YD2bvOXf9LB6dt+qr+s1jKTJt+t7PR4iZa/Ba4taIyXO0XOjAvJnHQ4Y3xzC5q34ebxj
9L4LdD3MXp2FBRnN4dYICgrG/s/8K4CuueB9VZPFjNus/BDGikRjkqHIkQCWiYbzwRz4Id7XHmGH
Ytp/txZOkD4KQLcSaiCOkLznp9akPbc7W9+ui/XhI809fts/st0f1NZF1AEnsV8F2bvzrD1b879B
BHvpGp1alw44I2AbS69zKjt24AeTd3+67WHry16bSJvCNd3eN4LDLrz+rVVb7EnFXqP3D7vDkS2u
IyEPuYn6G1FME5RY2dRTHeuLi0QQns/JyD6QpHMvOMnblbUSavWCMU+8XYRQPWpmgTszgnvnu5o7
agy8FGfoxKT0VTfetuxK16Cg8mD97u7Wr0D0wrQK1OOO47kmyZT0CXdDVaZOtzrELTTdMwGH934e
fxyjIs4eVLCRS8YcynG8WhhrR7tQ8u6GWWa54x73tDuSmRUniyoWT8C/U8G54ANJi0VdheF9mB2l
dR2G3q42vgZlS/2e6UPA6BFZ6WdzMvvnhxH6KRqDAOJdyBak4+Hn2arwrH5Px5w1hbvZtL6xZ7EH
U68qCRhjHgD8ndqSzoWpoywLXyQKrMvDNyE0lt17HEjBLZ88/miZ3rKm1XK32N/XM+WL+oKrYdxO
16EH4P0H6fr5PWjalbE2cj4eqKa2mQs+uvq7diClBOHxILgWdwvizHT9OFmqG1jmhQ8KMwGXkIlQ
+tq+SAlPktlVW5R66rP2Js4f/Yeexlx31927c4Ggy9HtKSLePJvPQityN83nIgtLwuFNj/d0LlLw
H8IBcghuBDOFiixvPH7pwLrG5oCwJwaNWuGOe6DSbPLz8tsDdF2zCrRZ8bmdpzPhC5tF9y4oMf4G
/9q4KnVuWHpJFJP1ut117f5jPqL95H7fLe2bfCqQkjQ6vkx+12IUKyIPVxx8cVml0MOJB8ZoUvCm
NS4dfMfLPDNtMExp/bmbTZ6tKHk5foAKVUzYlxwHHCM22QyGEFaXbMFEtfbX3v/4YCG1qn9OZ6In
W76oOG4uOd8zW9IlW0EnmrnNYQ+hnTktYxQcpiJ1qELVdb50otGI8RnWMcV8sOSinBwuk8xhA33/
u55RNgejcTxuo+GwUX0rcTnkb+VRvbcpdnCJZSeVARw0t3vWZM2Ob/SZb1DbCMSt2AgmX1V8vhAx
kUX4y5q0g53vdqRILKxbHuIcpfVgtw6Sxe5H+mlzb90iyf6Yr5VaMJfSAmDDmktaD75sRGKyTuyN
nmQsUlumN0ibR7Ag6YiH7e+6uap+dMEZ+hr1N1H5YDBJTu3rnumoSf2xoaLm0c6HpTXNl0qnK70z
+VoATvD5VCQYd+Spe+71gKK4W6fDjtBj2i+KCKRL3JMNONMKb6LCXctkpH/sCfpIRMIcqqdShG7z
Vh8ccVBqRiKKL4cb9+Wjaxf78c4JnTzov282QXKLSvQioayUTe3lduo/GncCYZdFEJmH5kM1BIZy
Oku6LuKnASt2BB8A5IRIkZ5vhWOt6ta16n188Mn8hu/Zrgq0ycNB1XaXMXAjQ5JHda3S683Jbv+B
dh8gZd0O0P53s7vNnRd6T/vbQch/bgL9uUH6dAXJSth8yh5NBhbVVL/SQfvzY9DHA7YBIcWI3rjw
9+V6Y20/DvXH2DkiLn9DBED2sCM7Ung1E1SANj0ffrXwZmY0zIsbdyao9v7GOIHkjUa2pC/ZVG61
tlK+ZPkmuOH7uRUJOHrO8+z/gzXpc65Wq+Nga3uROIgEd3eXzerf/lLDowNEf1FERfGvnXja0dqk
Czts832t23yvJvaejghZF1Hy2D1O7o6iw0+5TdkKkOLwyKK4NyeJUZEVWzPBu2NR6LeI6Rr3Tpui
mTpVYQk+asmj1RGBBcc+3KtyV2VVNv9zGs2HYtEuyvvNY/tYvyRL43Xzsv2aLMyZv9zy4o8qHEI7
y0LSRSZQ3d/OTTmFry1SbLcEoPqz+L9+kNwtaCaFOxibtQjWIBt4mBkLe4ZeJAoKCktSnvXHEs6H
njC1KfCi59tMRrCy0yYTntFYCqY9uP/doFgF6S9HD45TkWFCtJJoYfFuP143LgXUkW0poB7L2nba
uuITN8+b4UZHw2liKHoVY7dHIoJ3JXzqZNmj8Dnw/yfpBCPJnU7ekwFcaZaC+NOeO8tJUDC9IWYK
eiQbp5s4I6cUXJjadHXDgEF4fcFyLOd1ePZjPpK0k0NtGUYPyxU/xn1xeOHsqCkwpg39fwn17U6x
dLlyhTUSIzF+6xou3X5TysSGSk+GvQkLv0A9e7yrymdouOHeANfQAuZOs2j4JlJAdb1oFNXOTcsY
gKIrXC2pbHyTzkd17nZWFuyLRd5+UeyocKpnV1cyJDn4fttntbV2G84vWE4Ie6b9zT4ALLJ/0z4J
InXjWWFxdDcli5KbN9aJX9YbLG5uyVw++q/2DEGQpSprUe2h5HNbd3/M7PUOlNwW+Ypmf9SCPqMD
oB3MR2MoVesSt+3aTkoOd1MPXZsdKj7ZnVeSJqEj+dbwCJ0ANkwfu6m7rJ/LTxr07KoXg1wAkA+q
/A461nqtW7s1FLVvaGNwLQwGjEwQTd5C4KkOaKy4zFTWd/nfiaQjNyR9UMkNOXnfpnZ/qOPqEOu7
r3kWt451X65LpjzSoDCtcLJDO5wRjIab2+3Ws0ONekfthJlTKzz/KM5Kv0W6ssfBOhjpOkVt0ivD
ytKCXfLp+vlVrFYOLY4YL9nrRh03qBCvsnzad5BDZ3b8/2ZGiiu2nzZV0kwQNzdgZ0JEe/NzaFQT
gIobYktfrnHrVbNu20lU2pNfVjEUodX/X9KubDluHNn+ykS/cy73JeL2PJCsYm1SabetF4ZsyyRB
ElwArl9/D+TudgmqKPbcfpiJ8dhSElsikXnyHNUNlES3fCVm3sKY5MqHvE8taXVKWlczWE6VUK2D
Ymvxrd3600o0AAqMgjFvtaBI1mOCsvTi1XF2Z4CNVIiBQERTfjINDa1nT3hU8WQqEbqvq0AJOBqO
eYZQBGBDf0l/SAzng0c4MSl5hAloDHAfwSPoUbsVWm9GpETleik1cXYVT8xIW8UeHCBQPLddjXZ+
dHNjG9fKLS/aMJnK6P+xK3+Zkjc/tx1QbOkM3FZjAbXTxE/Ue7ddRAadXSsoggKEIdhY5HIfxZ6E
4riBWBnS29A7FSD4MrIfus/lVom647KcyNk5PLEoXYN2rJIZejHYHWi4L0vFn2yoYq50RV8IYc77
6hNL0vXXUHQu2MISPby9AyBMCf6pL2A3+GretKvuAABukOLKSP1uszxQOSP58wye2BdzfxJClQAO
DalhMiQG0RkaGiHP/BKKVTaU+jjSoiJZLBQhFmPypUUVjvXE8AS9vFy3cBqGgLkAHIPR5FMVeIER
NfpbejA5Ltr88AgS18HJYKUTWJHGyFwLF6M49KIklOxEglD7G1UMGdf8YWKlY9hlXcwGB7awYbU1
xVvZC7RNGjp32ka4Ny8S4TFB5knZ/nzzLfJlnA1BToYr+XO9Lget7vAJSIY/dMivwedoG74XyW8w
HERgx9mAYOlvuNelxZU8e2vyOGuKGi3UJPENr4Z0wctl1yPDVuT5lVFTE6NelmhTi1SE9tnevcnf
YHpNH5CAOWAPghlqcQMtjEumwrdSixqpraAnXCTaHvpjB0BdHuH2P7jgpXr8G2XMswHGr0WUKxpw
RXXTVAin9Fr0x6+4Emr7ODTumm+if3R8TcGn+GmpTH/ZASJhKp1OhfHOqGPIuNWar+bwtybzq/jr
YOXh5YU8eyv+NT6URd5bAvmPXjV5kqxY3t4XGo2Ktr3S8moHxu09VcfEz4tUDRSl/y8xrdIOQm/Q
e8sGHgRO2nRKaOW96+uQJfbtaolGRhzzD5f+yfDEjjpxcwxYyJqOCNyKuA9tVGcrBf+pv01Oea0t
op3FJ3+0BoohMFQg/SlnXhiHEDmwrsKbOyjU2kH+jJZxEHDoaDSmUbe5vHYy4P6PKfzLnhwAVBYv
wM0Ke0MwBV7lizSdA27e/LtQ/VhG3H9MQL558F8GpX1JZ9Vs0gJhG4HGSHsUZENj4PrDVt8vPaPO
v/chU//HZFrSziwMZ/LGqmCr/IcGZvfKxgsqjxLAY0ROu7jtn1A9DMkmX74czx+/X6alrZkMat6R
EqaHwDsqEI5DSv9KkPCJ4epr76lBRmmRAeS8d/tlVdqrnI1GrYyw6lVWqHSGb8XNwmlfGph06yuO
NblKXyGwyZlPG/D7WWW3Z23zxTCbYuGBsTQe6bpvqc0cU4cxdIj7E7ttitvL+18/f8P+mjHpkp+4
pVd6jnsOoFag0DJgkAOAJA7KfYLEAvK6JHT22l5Zge/cQ9cLNs2dfu/gOQUNcuABcQl3/pI8xXmX
89dH2dIyJkrLprHM8Iqizm1O62iq26hS6+exch5dbm4vT8L5C+qXOWlJC6PTxySHOccAi5L1khr5
2nRn/59ZkdZyYBXtWg3crCoxA7t5HkzgtIZ/6M/k9C3E/gYtn/CaF/0AesAC66vyxgmlBd1x2ixx
UJ2dOhe9PUgYo0FUrg9adZPTSbhPCEj4hn3UtfsU8fflmTv/zP5lRY6UKuZoVCXwmWaEOwcSQWv4
TZGyHMIdoaEKNstlX3L2oJ8YlR11XrR8MoWjbq1oGPeNeV92nyveBP9wdJKXHiqgbVy3Eq4SL0MA
KBHiivhaXX+xbkUDOFn9Dd128fkfLtqT4UkOmtdsKiqQIwPQLioK+S6GmN3PvOXSPXTWx5yYko5z
qYBidhIDZFzVgqGuSaCm9AdgjE9aXF1VJd2qzvS4MK1nfeeJVelU52mfg3OubaFzW5agomAAbxAg
iPgUdHjQrMYr/roUTiwcB0864w1jcV2nDJeDkj9qGb9yquEzOriWvPaSHclrk6ZoOsZxL4haH7eR
cUKVZg86HeR/uvBbiVeod4VO2BsIeE0bAQeyo+KqWAYjXJ5kZKLeB4dpPcdm48B1Ajbka+bnrF+o
WVw+hVD6eW9AT+GYy4kkK60FpLXGkz5ObvXxRovvLu+XpZFIS1egX9qoDIykoUCzlhkyQUt+bMGE
XH7pCPTwGma1q9YCXh/rUn+6PIbL2wISLO8nC29WwpUaBip731tbTm5rKNpctnH2bv7rWGlyIafW
0qlLGthQstnP9b2nbT3QoXjJZ6qk68u2zpTHcCtDr9sTLbFAeks+2O36QSvdma2sIyp0b/QnGXL/
ol6fLAqinHFT74xJfnhGql1LQaW+KhDp2NoYGOZ20hKfOPf19DzlS9lUGcst3h7vDEouuB9i1hbq
m+MHFgGEDgayLB1SSNe96pdvGRaG/qLhiK75SDSOA3cSTLvFyETu5f7wIdIpzuyBc1XEtNbR+qYH
1iHfIRgCa703QUIOiMKrpez1maPwbuiSA8uw5K5T4FiraBPoHpzk9fLOOXMSTn+/nJjX67gZAVBo
VgrcvWJ0687J/Z7y6LIZuSlNzBwgYEK1HtKoKnJz709cwazesEE2itecsRX0FYa16h/Qm4OuY/I0
3mZbYDXv+it0d5DFeuC5dTu1bsjnvQYJucUQoqRbc4egMshWoy8QkfxJoCGXQSbncoLvLEoH0tFa
3mdcFdVVN+rAsEDuSwSZTYQd64b6cYCAfPGc3CefwNuBnbP8Cecete8+QTqm0JQDry3tRYZABbJF
EHPPyPpmO9GZBLqwI7qE/HSFSt1i8kz8ailmemdaOrBQNhhzrxce4jCvQaS7cRLQg42QYLfX6h6V
2Mu768wheWdOOpYFstogW4W5VCU3Dm+Oc9msLps4l71/Z0McpJPsDnoPZ8uKKVsl4IzIRStJ/rwu
O8hxMoAKbbR9+wn65t0V/O0iMnRxO0mXbhZbSo4eExHHjKEK3qPuBfX6A/ksmnwF8YGarpobEAXB
9SVhLgq+Syf4TIDxbgIkT6RUeuJ4DL6PGEG9LaE9Dly7439TrpSg8L3bN32C1+Tr5Xlf3MXiMjqZ
d0oplhdaXyugqPMXM1BnH8RzURZZt1BEh+9HX+sLGItGdHAvgTrP5aBOx2xK+7iYlEJhLbyvUnk/
JvC3BjErW38e0OnWexzv/DZ5IbV1PRnaDdPN60xv5/DyDCzMu9y81dhW67HJaFee823GleY2U9QT
zVeJ9v2ypbf+vQvHViZNcpO5QWej3gjw1MHcEUidgVIDmgjIeGhgMc5Wdu2zNXWD7Ib/aCHBFx/x
PojgRALn4fLHiO106VskB4qMWEpNy4DAl5G2tyU0q0DjGHvmsWpS5aYhSWn6yHJUaXDZri7W9INh
9G+YYLEzoSQurbnueKDE1kZRStFwlDvwN1ubKcCrc+WtAWUQmTkl99FH9l0HVYYWlOHf4Ds+60FP
vkJyaanFO0g4A8JiRsgx+SAdCbOrAfzRf2ufn91jJ9Yk5+YUrV3XHNZwXx06PKWBGkxW5Ksgc2zR
ZQSVOwB4lx6B5+I6gHd/TbXk1SA+Ap86wKe26/oAWkdgI7sJzH0MFOTptXatH0XdA7quQefXIHVl
u+Kq2ixxMJ8Jgd59heTYitGFONuIEKiBgEyRgKsQQOIBHMwLG0vs2Asby5Q8mWXTHiUW82fGSahi
9ePr+KmBwnl2KEAFPGxpDrCSbyY+f3Q/Za7vgCpiYXsvDFaWYQD5uuKkEwYLuESgg4YF+urV8+WR
nnebwM9BEAQdV2CzxUyc+GyiA/JDkJsE/EFoPFRRvTEgziiayxdlzs7O6i9bH+oSFVyWanG8fJDH
yzbZs7MSnQwuaiBLVdZzOWA07f41LlkEyHE6IEtrZM1HEB/Wa33VQAchX+UVujpTEL2ax1lQy76K
4G4Kq3X7GGMBCQDULXoBlm7ksx7y5GuECzmZ5cqde8sFJeQqKffauKb9zVgl/mzu0cG9sHfP+ocT
U5JP9DpKnFLDrsErc5WTLGhjI2rzp2le6iISfu3DIfllSc5oe/GsqEljQ1ozudEo8UGXsTCWhWlz
pIul8CxuqN3YrLh2A1bn2zRDRavfJm4aNWobLRyF8+NBD5jnqib4biTn0lvxzHTxMJ92gLYHUDVC
HasET65oj4BfWy5ci2X/OIO/LEpuxjFnQycULw8OXCffDo8/ZTrQJHC73Npz1p2AfuPP4UknvTaJ
0eUjjDkZWJUZnjcgx0qyNLw8jedvil923qLzk70eV91Ie/GWaUM7qgG4FtTOzZUbZgf7xr1H6Rj4
wkOP3J3ogmz24IBFpnvJeZ4rgsIB/DVcuRtmtItMLzs4tj+LBtqmjH6moOkqvV0qGojZu7CUb6+C
k1ET4nqKpsPfkK2gje83GUBQy62U57JH74YlHe+sMgvNYhgWAYYflc9HvfYLn1wbyKdrN3zpJpQ7
6n4mA06mUQpuWmLFXWvgNWNG7s7Y5+jVdn2yWZbaOv96OLEkBTa8dZLei4EKNaPsui2D+YGEAnrE
V82BbXEVAxyLLh1QuS69gc8/GE9MS8FNpaWmWutwzyKO5Dct9RFa5KDFQ6bR2TlgXdECoS9a9mtL
9FZFxsPlQ3M+63HyBZLvKXltFf3cNuh/w8W4Kh8zxtd6srNDKzJW9JnagdmjS3khxFhweW+36Mmu
1ZBXzT2Rc+d1HzR4JFXOUoBx3of/OoeS28lHpiq1yMOZUfekBlrI79+g+TuxlQQEYmx8oVq51NW7
MLS3nuSTobFqsh03LZLVNFAvsK1m15BpEQR5/rb9a3SybpupZG6slrAivExagqESxNbxsBX0tcPa
XqfscQSBBCrKS5v2XAHx1BNY0qZt9NEZyhrXr0A9KX65MvV1rq+16zFQIu0qD60h0FzwaY8L4rvn
n12/Nqsjn1ToSOa53TVYUu+b0OhRbd/Zs9c4bNFyiztzSzbVOt3Fe/qireoovVqOqN5m9oLDdaTh
qzNP+8nCR9hX0EXBc4Q9tl+ReF3ZUbXqVvqqPmY775pTPMcIIOahC5UkujOwLNqqQtk4vbLCNsi3
QroF/U3uyr2b7i4f68WZko61OvVuwk18JMRMDt21+ppYyELZQXHkey3S1yC9uDe26qEM26v42kWX
eff1vz0IeB2AWgXtQeBZPIM+qm01zViGR3JcPaXz5Ff5l8ujlE+aZEAO61HIHpJWGOiVHRSqQqdJ
wssW5MtVtiDFgTlK1qMGRmVcejFSovYWrY6b5Y5d2VXJZkS4duoyGsqsWSBtFEcLOL2BPIRfap5v
9J9iZYmq7EOAIluTbnJwNSskNXHpqJFIvDKhZlljn84B2AZwZpYoMGVXJduTTq3eWT20bQALtyAg
v+ro1N40rjbfqKMOcdu5X4LhyPGmZM+W9r5rpQ0fHbhGQsugKr6SFCKd6kIp9YMXlKzIebAyL5ji
zki5CXJZEWnOSIGY2+yxXeHSNlY8goZg9n3pQff2GDh1P7JdafX6MeOmMYsMAbciYqXr2AAdSupe
1446+ao6rbs5v+NGTP1aN77lWXokQ3YwPH4wRijxMbob8UCr8+Th8llZmHbZOSe1i+4ajgmx67tR
jWqoCvULJj6gfKXByyQ+JU3s0QOV30o7pt+zvfWVeuv2EwSa1tVDd98gETj6SLp/+kcjc6Xj6YEz
NseDCSNDu50Zp6uaIp2u/Lhs5UPEKw9OCljcvoxLPXXoSm+TRzvTkNhh2samQZ/eq4Z6bY98Wzd0
01be5wXTZ48oJK9EYdhCCU4a4WiVBCoV8KTtN7ALQtRQFUqfInPeHMjdsCWrNPeLYLFoK37vh818
YlfazMTMvdhN8agYgjhqb/JVv9GiZPRNOFrR+yy4GER9ugABl+EXBzA1LQSi58/xySeIS+bE93Iv
zohmwcXzsD5oOu7IJvLusqA5dEAJiv7ryN0vy7V/yBO9rfaJXckrWh2IGzQKL2wcUxTA2B1JfZ2E
XQReqiu+s7f2F3WLCgY69zlSRMA4BOYVB2aXbMq10S+SU5w9viffI4U1+sC7QZ8AJ58I2Gj0fGPq
zW2tJXeXt9qCGTnXoVkTB1MCnLOSlv6cN8GYb5lSL9zbC/tZTgU0ldI2dooQlbssW2vFjNfVaEFY
cUzBNp7kdHV5VOfv1F+zJ5euk27wiq7pKbJ+ngFtGZHr88C44bjIjf8dFamP86hDZhz9zqBJRt+z
nGXglqqMs05A8ZBtqhqEvuluVpi/MKyP5/O9FfH3J4cjVyBXF08FX+VP7k7hoGlTAuPWxbsi6XyK
gvGCvY/x1nt7kj8YM69EByhoCUT7kfsEnTgwj6dBe99zX9tkkY3kaQlRovu+8QdAsRbMi7P+3h0J
86BGBjjGtVCufT/cFABks/cYmv5CfvAgOwr1KvNLA1Y8BXI5AXlebuUWmbZLJiX3Q7RWcUD5iwb6
7kWbntj8mZlPhUf9Es+3Yfq6MEIxgg/mbPC0oFzxpvj9foS1OuieNWJB4e8OKcRBSJiGxb7cjlGG
xrnFaGXBnhwlxbaemyaHveRpRi6coQ48X7v3gLe9yRyrS7x7cvs42GcMtOODXgoAWhDximNzsmG1
OnGdOH3bQBT5sBw5FCNSoT681Fb5BgeRZxI0rjbopTRNyP69t1TVWq96UwnClzW50QEXKcIs96ud
6CTrrvRH8X81j94KQdpGsHkln8nG3nfbufFjZCj712WQ7Ydkjhg9PgVslq4LliEZqDPoWqUrHQA0
PJzX9EYoy7X7AiDG9roM68BbTHaeO68nBuUD43WFa8eVIjLXgk+833TrAZO9tI3OObtTM9Ih8arS
jdsOq5rwZG1AJ3uafSWpgoXDcd4MyNjhAsAPLPvUXqmZXjdvmwd6EV+63Ocgr0BCRRSLyi9t7rui
i2XR7SzZlbzspOtVnU7xz8rqeCg3ycod/H4DFokfonSsICzYLxXFzgQgYrOA2AuNtCDektHmKHAo
WQO0BlwBYsvIWBfAvUKpaw90LyBXWM29IGwCeHM4IBjaIrGCEj40YPDe4a9Lyg8fb+x3XyOj0hMb
gm+8wRw4U7O27CMeNFkZBx35cnmRz7n4k1HLLXtaWaZgBMSos6nwWfbi5Usu6NydeWpBWk2P0JRm
NizYV+JhCHHwPS7NqLz5O7j681vnr0WUxfSasqSZBpK7VefWAeKAgPInmyf+5Un7kPz/6Vh+mZEO
4Gj1rCImxiRSfm9llQjYb1+kiNPbpShgaUzi7098eNaZmWW0oABx+beWX8fWa1789w+e99tNinbL
IqfdVGDeBOZbQP3QqrYX/KzVFqmx0BOklOHSnXHmrfHeqpSZmLS5hmK2hYQV5BfMJ23jrfIMxGgT
+EzBFHPl4nOS9ZL+5+LqSdW+OPWUiZS2WL15zbcsB/2mkLWACOeXNloqSC2OUnrHGkytKqP86c70
sD/Omzjk/rizv4lR5qh7g0wTY13Yox+TaKeTC32199smh+wgpw2WlGyLm2mXbLpnwfJJP+Vbe20f
u20bOTfLPDJnnu3v7Uo5wtgkOUkS2AVnxboEyW++TTd19DeQZueCqV+exZBf6VPa1rYunowCLzoL
7lIlEBzG4BoKQP8IWcMFZ7mwlBCuez+nql1oCTTcRS2zBunPgXmgAKoiIdvEet8F+6+PVtI9mN4f
Lq/m0mJKDqcgA9WHAkPtwD1SeeDUtNPKH93WCMZW2fez9nTZ4GWnA/Tx+5ESQujMuAeaGuPHlO+J
3fvOuCAlt2RDcjrpNCrQiEADfj21h8qyo9mrbpU+X/+zoUhehrdeqcxIKa+ysfSL+EsR1xA02P4z
I7JPyc3Rw1sJ3REUQlcPtLzX2EK5Z/FkSY6k6vu5rDSCTTD3z106ZEFMknuHWAevyCER5a7R/BtV
Wrmb1Xzzj8b39m0nlxA6M0xGCxSFaTWjOS4dyd3Uac2h9ho3umzqTPIActcgogcJ/ZvUljTOzCom
lle48PKn6uVPQWiQbA2hs7OC8rh0D4l9Jj9dTuzZkqek8dQoZo15LQyoCuImMo01OmMfh3FaChzE
p38wBU5QGwArFSg+yTnqbamYiakJUH0LZlwKOdgqcoLsNn/VoE+FrkMvcl5AQI07KQmGcsH+knkp
FjMcOiBvi5kV9RvkUrcT0JHLNcEPYDYRHwnq0z+HKfnJsTJozcjbCop8Bbvie9H/h2rk/VL/34fS
nmxLco1sTBXQKOsCYBa3vhYaeyOs7opw3JRBvPZWgsJZRC+AD636K3Hhps/G9vKW/YC1kT9Ccpc5
+GftokHWVFQ/xhKNNGrQP5CbOVQbf/STq+zWRVF2Qgs0Bcite7v0ixE5o0W8jRjvpS0medVJL5J0
yqufsamJ/oniKETq4mOLaOONcXCp9HPuHj5dbcnBNqzB47vC4J1j8yIAfkoAySm04s+rMffz49Lz
92wAd2pQcrZe1ud2a6C91L7V1vU62XEfnJkA8kPsanlCz11Tp9Ykd6RkleaWOly7m/uD5aMDOd4h
E/Y4fEl/kB/mN8HdWLwureOCVbn9RnUKACdmWGXplTq4flszn3WLL5mFtTNkhzQZDADNGI2sc5cH
Wce2kB4InYm9Tvb4YLRdYM1T4FC8uocchNdp/7Vyob81T87SC3xpxJJzUmgBaKHA+lZKAdg6sD8j
XdlkCRd3LpQ6WU657W8ea09xLST2FZ7qd/aESrzuMMAmPWg7HmrGsaW6Sf1/3J+nVqXBJfWk2WxG
0ddjTpjm/IorvR/bfwA1/+edmjz7z//iz98qhEVZknLpj/+5yr61Fat+8P8VP/bXP3v/Q/851q/0
nrevr/zqpZb/5bsfxO//w374wl/e/WFFecan2+61ne5eWVfwNyPQvRf/8u/+5b9e337Lw1S//v7b
t6qDShx+W5JV9Lc//mr7/fffNAML+T+nv/+Pv7x+KfFz+5f5JU8Zf/n4Q68vjP/+m+v82wDzs8iF
CskpsNr99q/hVfyNaf/b9NCj4Zg2RKE0R/Th0arl6e+/Wda/TfQ0QLEBXN5QCBTdH6zqxF+Z6r8t
2xWE4p7mITfmur/9+XE3P93xz3XBZPzx53/RrrypMsrZ779BzFNy264LeUcobYgqhgndNGmDsHHK
UXTUzUiJlQZSvonjgCRDL5GvOnhGkc1XVJsVY98OSPP6SumZUzAUCFtCdYzRBD7UhEDYvegnpgcK
i9VqPQwKQ6bK7u320c2nefSR62nLTa8rM3utKYjCI5LlzHutCJncbUOU0gUSx0wmctMyxUMHhRUX
nhdaJbPUMOZePX6HnkGb3blqk2grXVMQwuFOK3Id4uQlfUA1Pu6PmkHaeD/2Q2LdpvFQlrvJVBN3
q5tQnHmqAIFWN2rG2yHIFc9qWp8baNf5lgBD4IR9EfNsn+hunB/y2UqMW5wDxd7g2xiEu1y1NKrH
MWnoPG1KCNtPX7O6420dVjnu4FDwmyc/Sn1uikfSD+qw1xLXy4mv4tpgPwykh5o6TDifp7U6xPiS
ae6cPui0GfCpyilH9yV2cg2RxJyO/ddUdSE9xWuEMSWScq0v1B31r8zsm3FbJHYLWWKrpzRdK12n
lsxPygEq2f5QG0Ne+A2QOKoeQF+i7b+Ndmbb0541ekOjwdJ5c0ViRaf72BvbuIGfHdEZtapHMuoA
SPGmrJ6mxiJWHvRG24CTrE3sI7Ha18zDDz57pBm1O9obLtq54tLYpaVZ9MS3zaxMdJA2qSl7qUcj
dwGLayBRCvovprLKL8CWYO5VF8TXB4L/7Zi+blWKEs2JrcUPFqk4RuLGFukDteud6oBSAh2pPxRd
SVy/wXmALGJsZ3PvN95I1Sd7glxtQOMxo/vcNZp20w+dam3nzmQacovm3Mc7MKQPHLTPWc8wN0Ne
6up3JUZf0gbcml5yTzuAJliIZ/YIYel0TIr7uZrTe8e0qnFj9KpWbWxdAVGdD5SqYd0Au+HGEVpi
7O66a1yrXZszCp2fBoOY076tWnO+z8CTPv/oS641CMWmSqmy0G7SXtXDWQXW1fD1DJXFKxAs9sNm
aHqVfzOsQjEO4Iism9uUZW38CcY9uuFuORtqkHCIn4VZa3hND2hS53nXkLGP42OhlBQA/6mYNDUP
ODT8PLIplMkqrfWojnV7U+lV4qwMpfe6B8NOBK5J1ak7ADnYFxq3faVpR/OqrjRLoetcHTrH81PT
mpsxKE0yx7dknBuX46NHFaBjbWg8PfU9qlOT+55aKxaoGCHpmDZ+5TpK0gTDlEyqC/EBYpFdlplN
s02dpipT306Y5631zC4I87uxy7K1GeNXRTGY8fIbrauqITQcxsng6+DSACLXYdnAvygVM92wbIfS
80nC8mHy+8Gk4PjRMWTj2HYjd9fQZYBDRHdOX5IDZ7FXXyldgkeqM4Op//Pc1Gq96gaTMNeHRKem
7WfVctVHUCS08VU91vn0oLejaq+n2e05hkdSq4mGJE5pkLlsjsOJTyM/EJpP9a2TqxM2Z0cpKgh+
PFeZGSZmaSZhU9HaCareKafn2u3nOmy1WqOh4upUu6nSeXBWXsPACuZBPeQ48LZID6kSW9anSR+7
eNNi1+UbtwBdxBoobH1+GFvIGtJA09x2CuY567JiZSJIyq9mWs7FHTPGGf5k8CYIX+aemmPuWB7r
5eQnrZoUD5VHjOG2An+disoKTOGJS8YyVtPAnAvz1izasY/meUhfkyR10s1cYoA9ME2ph/5BKx/A
y5F0eb+x+sFu9SB2urkMtYYVBfOVzG5MRI2aZYZ9lzr82FoVocEI7mGs2QTyi/jaGzM9/dyrhQrK
tbJR0KXnEFerAk0pqBdOrp6RqzI1VDS0eZqTrbwYHZ1o/qCxMnXNzVTEKWv2OicaZVcJxT370DIw
OAB+BRJu1kdDm8Yq3ZCB5OiD1HMrmR6yOrfnIINCt/Gt0ZGJfaKqUQO/2qpGv26SIa1eMnO2sd9n
065LH9xXlbZpLY+0r1UNvvrKr1mWZkfHhv5g/aDrNZl3vVvoz5ZdKDqP4pblM/O5SQZvY2SalkUT
KhH6FmOp0i+tNaTzvjCRVFuN4NdunvnUdsYeOYlsuJpTC37EYIlaBWOtMiPKbeYC8N7mRvLJjZM2
vi5aJ++eqKE2wPEVjCk+8F66xny9y+N847QuFX68NLwvBnBxxE+0gaPDyTJpGupJr/d75Nhw2/a9
ORl7/JfrUB+QJ1QVfMft++k4WVSxQ1oUOnKMg6UYYZ9NnXKIixjStIXW0D1yMb1R+RZtW8QEljE6
q6zvcZnls23WbYgVn9K7eMpK95Nn1aMW9hoENz/HFB1DB9Pqze7GrAYlj1gCEsXrkmoqO5gJcX6Q
ARdi6RvM8NR1X9HY23mu4HiHH+iy8tbV6qw8TImR0aCIk7Hc1BwOaJ2A7GR40no7zdSg5Drn22xQ
NfcQ23HXPTZ5XBSBWjpG8V1P4mJ6tvrYgtxVjxRnoA6KUkSuhqA8VKyhBber0dTpq25AQzM0vUL1
GkxSWozrmsS6E4KZ3OFBqevE++GpvHZuqaUV3tFKXaO64jWhyoaxWkWTl5aQQXscC+qAFDJO+vzT
5OmNvfMypekaP1E8hT0o3BzRaYRYqi4CIwP2Bx2zhDNlSwk4ur+n2ezmB+jBkvZTYUx0WNOYpfXn
aXTVrAys0TTZ6HOnAX2xVpFkn5UEWSQwBaX92uvalgaGR1XLB3QPN2SrlG1b+RDDpuldrypo1CZ6
UZHvJhZoTnzTjhW6T0nZQ5KQ1yqpHpJ6psZ6csuM/7DteVDr76k7TYDh8t4Zcf9M6XDttQYKYcE0
xUYXKGSI06gdS3N2QUNcx+UxVerZCj2vqMaIt2jhynxKwJ+9GsGzMnwFXLScbo0uhdPyXZqDPSVM
FDblm2xoVDNqRGCTJ0N8AFmd4z5VCK1KJaizOHYOrUpacj9ABwXUqbHiVJFZpq3WAZAP5YsdUw06
gP/GVJxoqIbG2lRp0ag7j5jusEv1vmJTOMbWlER6PlrGyjFJ230ZAIXpA6gLagh7aVuCAUP3ik92
jJgvGup5oLvBTMCHzee4KJ+HslesT0VjNd06HuFZD03BabVy8hnN5pOXjBC0VZqa3Gc19Jjxwq4y
50a3B8ifOYVHAKrJPGSxVnGDMO4Gs4Y+05Kp+EmfsKmbrmx19PpDQ4mbhwCWoz2G5CW/s6xeqTZW
ncz1g9UVZXU3jiNi0y4b3epZmfWSfhrgoLNHbo9u/+hqWco2dID69MoqeZUc2npkYBa14ZuyMLOt
uV1DM4/ph9l0OMOYCH8F5ac9X6eUOfqmSTzFWXO1zMwr0lTq8KUZVA8VNSh9dnvPUuJsldE+1yN3
pvOwLXje1ZNfOAQvXa1CyLGvM1Orb4GjKL2os2Zj2joa+vWP7dwjxmYIlLp9avessUJWjo61csDe
2zyDnw1494AgGdz2fsIV9uxSIyY3WTwM9aaZCalwMyKRUPhl42XmDwaeNzClth7PqointHS9de/Z
KOhPHhIKd+ZgW30SzU1eW7s5QTfQc6ylTDsotjea6ho6JdYwH5zK5f288oZk5GDWVs1qDCoDCaGn
RLP+j70vW64UV9N9l3PPDhBIwOUBFmvwbKdzuiGck0BMEgIk8Ub9HP1i/a3Kiu7MVdl27NsTp+4q
HGlZQsM/fIPoHgxv2PbJtuvmH9mQtGufL/NoqiuKCEsczRpuU4aUgqfXhDVufabB1Hli1+jaePfN
IAyDXTUL6sNklFEHU52lvgDPnjWWe6rcV6RLtbydtsV2N8FCR3pL2rXje7uEsdgZgxsU8dA82icj
We1/Z5Oo+D7CSzveJLghl68sdKPZK9VT0mbxEDQpIIB6bb+7prHAApoNedsGyBMmd7BbKLyMsjal
J68VgXs2uIxVWbmggjNfHNf8owqIz09R7CrI0U6yX+/sYKO0mBElLstO4olJD4ivZfyowEyd3kGk
gQHK6Q3+OXYwVIG4FgsFhFAwMuQIwGEgQuyi2BA0mAZBjh0s36evkBrvzD7kC6kKzrwl+tw1qewP
ng45ReCB5GGoMwW66HBckYbxw7Ywn4wZ0nMFuTDWhQbRmWzrLndW2+Fe9oHrbmNnbdoD7y9TneuW
xP47TvjA2ixUSyOWcoCIVlVI6UA5FQxXzqNb4Q6cz4lfr0ViqgUJKwEKqbCSMrmXCq6jN5DSXPxc
h/gcVx5FKNGWwza4GNKaSAXuByRc5oGwcU6hYGZTJW/WdlqaK0hUt+qzX/ezuKNDYrcnT0xKvayU
KXrsR8HIdVLBn7gIWu2thWyHSReraBVk0Ou+mkF2BrLGO0o6tsmDmOZozWVvMcDWb7rKvLlJwNHX
W+rdjyJe10JLEt41oo7NlYmpWPa0E4s69V4QMcQyxmy7mW7BAOeunhi3R35v+A9tRQVzTiA5WiTv
Tur4ajHLaI9tu/lL6Zqw6081ZKaD774Jt/bJHxJdV7lFDW/aNy0EhGeYy1XIV1wdpG250YB2Pyze
8IZmllt/vO7T2Ka7Hgp07ETwgPX+MSRN33xco3YSpUS803/3ujZZjwNvaYSy74xoadx1tVz0NXdq
Zp9jNowUfmN2i7wSgbfsT2R1jfpQT6RqYEXp5hiPBlxkFa+gKhCq6rOCN9F28EyfrEPOge3fSqFc
0H+1jeyaKfM6a+rmZtQ1c+H1pMDwLsJZ1eaYeHWUXPcKr/BhWs04XHs8QTkro9phG3WDwrctZpnM
aE8zvL0FzhSKFFlovHgheVwPHOewpetmmpJXLZQ119nAJWXn8CqPsmgZkuSvdYQb+VSNqomevI0K
dlvHQ2e/83ry6Qs0Y4ftSAeuky7zK7vU+7ElDImop3lrbnClLzXJPA93aRE5jhgq6yHneSs8hQ0Z
tmv9ro57A3LuBhfEwiIb7j4m8IXxUeqAxZL31I609XYU2RMam+1KKM+r0ejtNhAsXT/PXZ2mR8Jx
nZZbLAZeIpRUUWEnla6PVq0iPg0g6FG09UZoaZdoIPrRC/wPzaNlBKFRD4FY/53jmx8+ycENkC3T
jWiQGEakDt+LyNQBwhPK6ujaNOAZ9vh5EgRfaDNBdGViHQNdvEEx4pFFSGfvtEeWStw0NHUSnDAn
wbuxYxXnaduMx1XzNL4ZhrVvT7hxOP7gDWq/h3UIp34fiMZLUFpIyeKyGc8UfZn7dSN3PW9XcTdT
QeANQFphn5fAi6p8GGE+fMXrRUPrbBQtyF1r44MNg/kMBz4gdcp9D1HzXY+kts07DUvOXY8qJYhN
C05nXbqxGf1bCH53aZWvbJEeQvXUoq6SVwsOti22eQ3m5y3kvvux0GGBvSZ+AwoIfEItJmuH1YjP
LB57uiB32gbz0E3+lL4/6zUnBnvdLN5t71valkAQMlVlJjH+dOqjyKlisI3fBzs3bjS+ad3Y2Z3b
IAj+qW1EldaZFL63mFJEWoRfIE+2bLtexDj4meGx1CwfkVXLTNaTR1H6aQP6NfU2OaOZoRN/Ggo5
Lm1QxGwLz2ItHZlCyLUvIZ3XbCAr5Buyday5exzcmppvGzMeZMC2eJmOooX38Qn5KfwfsHnh8ldj
Fa3O5OIHususHzH4ey2e10YdOEFMxs8TXB/nkxCk79+vQUNh+Jt4qQbWhwyp7oquFdvsrkbOeNte
bT0fav2k416MX9gUGZhodf1ct0ULxdsZTInFm+cxEwLVlrJzUTQcNtwxwJ6nzcI+BOTMClLNsMkj
ikwMRHfYV8RefBhDwiE2zNUq5/TgL+Okq4+kU1yw9ww+tSw+IbKGVMd7wRyX/GuqBuZrpKPtFuGb
03VaHljPLIevddSzXn7wGaiQzWM1QY9dliphY8C+RXatVVIaO9dsZ72OoiAR+rpx4x79FBLYk5RV
qnheK6qBI68qZ9s83foAaCiCHeTtOlH3Thej3erI7et55WmzM36o2WNVVbWAXjIEdEN9RHuB2vsO
7WcNQRb8pklmm45TfoMvwObHJJ2TpQTcy3kFYElqeOfPuO4ObOII3vdD623pG9iVCx272Kcx/ERD
OHDCgpP9s+ktvWXkxhpRnsFlK9LVMjgEfWYfg4cJIgSgzQf5AFN5WvAPqBa9JdH0e3v/7+HhZu/D
+vaMY79oT/a06WZkavAeIl0WGZoT85fkwmIff+k4/KGI/3vn9TxQgAsXGxrGmglBoIES/y8YCWag
gjKkQV8io6EfYE0u/JwliXtL7+P3DtbPcWAemKBNEERw9L3orqO4XzNmqr7kRJgbpM9Ddo6y76Fy
pfJUePbIeWzy1yd37qn+T1v556Bg4MBfJmYJsOQXg8qI9ArF3r5MDMULYvFmzSiJV/UJ+TgehNYV
Te0eXh/0TzOFdkSQwqcujP5hubsCJKLrWWJFidccqtWOe38ho8twN1UnHKH6eVwq9f71US9odShK
+gEkIlN8ToA0UPO5+JBTslZ9v/qiPPt4uiaPcfkDTyB3EFjKp/rj2RXk7Ubz5fa5GPWy42t5xb2K
YFTMayebuSBp+frELpcTI0BOkhH4KKURZndxEjwtkCObqSvbjgcjXIWdfFKrja6hPuHZYlpcBT+E
ZZFvaA/8YWYRmDExwbARzsa58/vLwfAjk6IftXQl6usc4rFxfFrRnHpjs1ye8/PsaHQ+gDEkM/+x
WUAQ8cyCOmsZ9kT+qGjsvrmF0lMw9uOUVV1QvbFP/rScwIr7qQ/6CJwXLnrnG1lkOqOfVLImbenH
FAF4DH21cKKAD+G05FXdqrJHwiLvX/+QFwiIv3YoLtLYJ34YUfgnX3zJSKWIe3srylgVEeRBoah0
Jlg18p2313dwlfzy+oCXpx9rS3HwMVGGKmbMLqaKEnxl26VvS1T6LdQEPROvD2M1tOYetR2S7oN6
qswpdMyPHz3k3O7Dv/UHBFA/hVI5BqY0jCKczd+3kNf1eJksHngINutMoMYSanJIV/VjOfcSV3Dz
3nSVu9i2P8dMMFocQc4Mz9fvYypVCdFtsSkV7cFC7XtznKe6370+s4tt+9cocELFIAzemfjv91HC
GCZTaxMgBE6mLnNyNnvZmuYwUBUeY+6T7PXxLj7lX+OFUCBI0OqOfOyfi/EMrheialuuqOLWfHZI
Qclnln5DCeZzSuJ7jtbuGxfPn+YIMi1OCsSdA1yuv48JQkdnWLtsZRDMEIxb46HVBccf8eAB0djs
oZEJM/PX53kBl4QFK0kj5IoIPmBeE+CY/j6oQq90rvQiSnGcj8vNfDgr5hjAnt+CoJ1/0S9P4+VA
l9hIuyKsTlBfLFn0ET3q937l3w2typZ4g+kF/9x0UN9szVvzI38aNkKfFXsGcLtLxTh/amdUIjG/
MwmBlmd2U59zyGQN8K2kb9w4f/iCUZpGCYXob4gA4PIs9MSzSbhuZSXSwUNzW4k0a4VJ3qH3nrz0
mm9viY79jgfC98PrS0K8U2cp6wRmyb9/P2ergdVJBOaW6XasjvNEkh1D3Pv6PnlrmPPPf3mcJtQl
o95FtgyDHyY4juHXMX0D6Hw+wr9tkIuZnBf3lyG0bdRKALooU8nERySrVeajYZfNm7/u+Tn5GEm4
FK/P661Bz/fAL4P6/hgTEYx+yTR6aykqxS1wGKRlt2JGV39I1NPrA/7jujxHS9gfkA6MYjDuLs5b
XSdrM9QEvMaZ3YhmuE7e5BX/eYgYEipoDyPOvvhWDfK2JNGzLcWUfmadsadKh+YNPOOfNsS5WgIW
GAZKLzlEW4v0fFS4kMfuQ4sO7DI/SMApX1+stwa5uIUF2F3OeOdBVLCvt2tWJbsqeWPfvTXI+ee/
bAE3AwzAA3yRNYXYerORDwrnOFtk9QY0/Y/fJQ6ikKEbiJv24g1Do522Wgy25IyoI6m79s7TxB5e
X7N/3LN/heP/M8rFjo5E3CZ8MjipbPUPER7NI4QokvugpXB9I5v9gLS3vvODdit4q/Xx9eHfmuTF
/pahGIYG8KDSS1HC4gEqeTqK3pjj64MEl85yY7+pbeJ4nXv44uxja6KTZmjxvj6VP22M2MfLcQ6m
kA1cfK/OUsZlGm7l1KwPgC7tlqA9dn34BvfvrWEuPtgIFFBtzjd4HUmTCd+/bXwtMoAu3mLmvzXS
xbdxUg5cdGwrQ8DmQ3LXeEumkk+vr9r5z728xn9ZtUsVBQp5OtOjQVwOKsw3+75iFB32Wzk8WSC9
47e8e/7x5GK7/zrcRcydWOsEkn8LRM6MbHudr4ZmhqL1sGSaJ9evz+1Pr8Wvg13cR+FcTbE3tn7Z
1qjhxZoAClNDxEzI9wBbl6Mz+9cHfGt2F3eTx+RqgZXwy8CHp6sSpzrm7wZ0AufkLQLlH84UC9Gj
Jj7kXM45xO/XIOrL4wbogCv1VI23MMrqDtqH4+/rE/rDCjJEKyizRbCqQcHk91HiuJ3ItFqACgGp
LlcXjIUGevdWeanJxdJBBCmJP7w+5j9j3HMlJg6Q0bMAwsHsYt+DoZUmS7W6UlVqH8IcAb0EqguV
pIUJIbW22hMl5Zy85dv4hyXFuAmw4Hgp6T+cc2yreiGDfi7b8ONa3yn51ub/w2r+NsBFyCS9KtJL
aBxqadEhqJdsPEsbdRFABoc5ef/6Mv7h9vjLEyQALPgM872INGey8ET4mE3j3c/s3PN5RJPr5537
NzT6/udFcYHFvvjf/0eh2fh2/zsw+/9O/X/+x9B8/xXLjX/wE5QdsX8hrf55ZBiU48/0g79B2SGQ
1yhRpfgwKWxPz2nq36DsKACSG8Y9aRhC+/CcVf43KDtM/gW1JiQLiQ/hYNSb038HlE3/Oj6/3Pgo
BML73EewifScpiw5H4NfAqiJ6dmhOi52GqXCHK1/e3BAah3Scex2yM/BLPcqkHvzPg3cjoy+zhPd
q8Ncb+Sjqql3xUbnptzGnrgHj5sch4bwO6Wa+QRtsPBIZEqaDDFN+jyh3wxjFc+oMe+ljYtWsP5G
AkryADzIeMfCAbX8cQ3qj12/2INqyXYNKIzPM7dyWXpsCYEIAr5h7kSLup7wDp1qSMbravs4aMeK
2kvSKwjY1FBymvv6VvZpv+fEYxBZZhMFBLqPc19HVbmu8Anuh17dctNHO8KmqogHgMSyeoIvUxLP
/seZWEjNJ/UtlVtY+Kt8z5jwSwF0Ru5S2lrwG4Q40tibNTCys/kSjUQf7JwaC+Cl7e87rxMQCvGR
dgVdzXJfSL5bSehuB2AEAR1Z0dcOKyCR+6Uf8sTx+IdHzARw7DTfr86Fp9n3RKncEKP7pPW9h3fs
Fg9BGGeo4kIGtKchJjM1N9smohvY+kC1GpjEnYwq95hQAuCXj5COoyMCqUHAHvJIKPJRNFVySwQ6
WfnYNBNQsWEkOphYKHIafdy1XddO79YpAYC7m4FKp8R92UJPP/XSQdHZajgHolW5a2XdvSwNutPH
dkLrLpN0EIDneupIifF2NXZ53ldEPy9NhBY4J/UpjilY2ihv3HdzFaI3Ek5nRGM45qtTHGGHguKw
GcN3Ju75HRBC850d1+0BXYd6ymnXRkUUb+I58KrgjkaOjjtIzrAfWGc65ZCV2ExWJ2P9TgNBe9WZ
eHiMIz7IDBj0oM0Jq9JPDTA0eV2vsYLC2yoLCwgaWnHU6zNX0+Zlq0T3ov1EHxepsC/bdYhNtvAt
LTYOsA9QOda9S8MpfIk5FR+gAOHSYqjE9DUA+T53oq0PBtUbkUEPxz9UDjjvDA27uYD02vzcy869
ENImcz6mC5B1y8avRKLMvSXrBgxKbHMGIK4EuFjq+545p3ZuGdKjXKsxS5razpkMZ3tvJsbx5YCA
lVkTGHObVBqqO3Q5+08FwpzrXdOdF8wcpC62jOiGau6WzA10nfNw7br7LUrEncJm+GoqXmn8MnSR
FlrDzTfk0UtHqugYU+2LnA9h9EiqIP4+sUDdTqNZ9k2Vsqyzs1cOtEuPgKq3u8nJ7oZQL/kIKHMH
K1JU/RozcJ5JQ/mQeaIfc9L11QtQo47tYg1li0yh6wlXDc+DMSw8VgBwQ5to2wFVpA5NvUJy1SOi
HH0md0Ipuq9Yt94CuWDCPAV8CxiSRONTqIWVAsicDvCCKgLqY/S3J494UZBXinlwMJn76cZLVACS
lI6Wg2IVqju2R2141y4U6cjcAPGmZ8UG9P2FX2dtPHtH2BrYK80lvQOEQCBM9Vn0hTS0uurgScMz
mFFuz11i3JE0YZjpdWj2/tbBYnD1oyea9HYXpMFy3w6df+N6a27hawpTdmOrLBbAyVm3JC+rhqAj
an/rCT32+D71PXJMaDre9455+3ng800T9tG3MaiaUsyd/FCpZbj3o3bIVQ3b9yylkEEeCIXFbD2Q
E0OX6eSnNqmBSpLPgXEbvNlmcoXOAUW7Mh2mb+mGGJwFZgPkpO+xKWGXVAoAr09sTrtdGjagO3IP
+rtgXlwpRoC4rFQLwPoZruMZ8xk1NbtjKrQ3Y1Q117EFUyYztZa36QzsQmYGv/YBLozRgpfVCoU2
dPWvDPCaR2t7gK94wBDBUpQZFQruGFrDxi2SwaMFuG/MNPrg6JN1Cb4OMov9qg39vjgBxKIBfqYA
qUfi+dJnNJ5mfft5FM0Z8hWF21CmNRi0WUD47O+A5YXCIZXnjtAESQXPBtWzVqKJryp42T6DmS0+
mViGhzBO1+/TsqhHH8jzL50lwQvz/NrlI3qh/XW6AByeqLE+haEervlE/Du/S/kp8EIALS2Q5s8u
NOR6iqsFGEkZuqcg9eqjTlaFJibVVwCThIBWAjYhgO/+gLMaXCMxiU6+smMZDPN8O66SfOiBayvk
ZIB98UjwXsBM66WbkuSmWUHqRlN7uFnpFOwCsDdAaPDjQwRseEZ0RbFoW3Qf0Q7YhXjzi1pHUwH0
Bt37NcQtK0flM5KS6qVXQFxmoWshI1WJdT8ZYJJCiNvv8GZsn8BmnwsELF/WHpIi3bzO4Y6nG2qX
EzcH5w0GZ2oJn0y/4ZUTY4JDSsJdOnlQV6pH791adaKC7aGcCZgjRsKTzw7ugdXB8sOio3SlfFyP
NdCgRcV5Cx8SLMGMfOQwTC4oFtJPRyYH/SxbGaKPXk9RQaHm+NmzAITlPBb2nVhZ9aKXSOAUrKZ7
2OiYsB0u/+ZkLOqEqOGN1+h50f0iguUpHr3+EEzgH218rB/U0NhPYRdzCNH44S0Wr88Z9cMDQOrL
MWotu09mQFMzsdSUZ6kCFSRva+fuGh5ssAUaAwQqg6i+bRPpjjHAuGMGOib6V+j+7JVsICqMBhrk
NZm8BSbM26fYGQfl0fR9rNOqMBbcycGsCBvAZCiSZiB3yjB5J5Ng/g6GHL8y4Pe89GlD5+tldeND
ZYH1tx3KEFtn6ruujnEvUNPBlsmbkp3senXDVwH8mh+YcguAQSs3kXQSL1mip2Jq4/AWGGzQ4OB5
XgDctn7YYK70kKL/vt+apvkqSOJuGzYvaIrj4u5kk1yP4GDpHJ8RGH9EctddM8TvVJrGx8Es9tlW
oGBk4UyhxssrI55735egyXXLqU56/xtORA84Y5TI2x6v8DWvOf1q5dxfaxmQ2zHsapqhWD+dwpX3
X6Y4cS/TDBRODFPBHReJ3NnV2juACPyDnhB02JAw2EBiuW8HMnnvUhjA/WhEipAPVMP9UCX0Uzf2
Bg/M3D0E3Pe+LNxfngWJVpYt8OKps4ARtx8SODpkcIL2rrxAAiOa6MU90akbv9TwV3mP1wJa8nXN
atAhYgLtmdZ0p0b2437Tg30YGY9upQ8+WRb0aetluGW2rzyVMFACTfFDFKVw+EkdNC3I5l5Yawhw
SDJqTiutzQ1LKHwrAxX+7FL//wTt/5Bz3eB/T9GekKD953/wl+7XHO2vf/MzS/MCZFwQgKN+AD0O
JF7nVtPPNM0L4n9RZFqoPwCnAfR9itz67zwtQHIHbix+AIvpCB69/52mBeRfILmiVU8guhidgTL/
BnUWrYXf6nLncjMCC+CL4BMexQwc39+ztECgK9EvzTUFmdWUHfVi5CZJiHBUEboD/8od/SAVLrOR
p7esIjLZjT0JTtFZ9RldBgnNhjDmrojONyXwXWGwHJzvqx8i1f6pUUn4xKapLRFkrkfA4KEzNLMC
rLVvHohiuQYMvaDgx50UuILlNgOHX/ghPYVGN/e90OuxPddbszVADDBwMD0TFSHcV/7QSui0p/wr
aLoKKsocPJFZhtstnbzme7QIfSAqgb4yoxVeCOU1H+BZvF2HUQ/lPb6y65kI/GJHQuRQnGaaSLYL
nI2eaZUAD+fp9LCIOb5CchZBHIa6oxmr9m7BH1kGNfIvILPSG5813rFpFLA96bDeVASVOWmNOwEp
rD7E9Sq/hescFAMIDkfbIycEPsk/W2vzg7fQoNwA+H6AiEqqckXa4H2otmaPIMH/nIINepwbPu0Z
4fUJAj/6BpBkcb0hGyvSHu9PmNr0sa6dd+fF2zla74LhBGqRLvoZVA8bWAgtjQS3CtybSG5XcE3z
OiWwiVpdelWFkd350Lo8DEraIjJqAUaugXSgbfSji7zoqZ4WegD+F6KtrZjJJ47Y+xG3F/nYDZ49
nK3yjsPaYTln646I8GThECG/OORUOyBzHHwEg+lgp1ZdwdaRNeD0+PqYaDk+SnC3oF8EbECmtEzg
q6glF6h3L+mtnzDYM9SD8iAR28i8NYl3Z71R3a645c4RUlWCNzN+RXzr3rmZoBW/rP6z8sPxXg6T
uKqmKkGKO6/JwdhVYMH8YM5povkVU+PYHw1ImEPejyAW9yAWf4/UBN9uW8k9pMGBsVdV18iMzSyB
P0MQTxrVXNh60wloflQK7xCUxPdTYldweiIfOmUA4M7RDhjn4Vp6bXxVN4vdhYLyr/i6KzIAlZ7W
QNF8TZJwNyZdB3vSpTqCty6+C+NMC3Wsnjy2czveB3Mf+acKmbUoh3Y1GXpu+nq0dXW9gN6EnFvh
YHZjtEtQxL/xtqEqeSjCA5+3tkCs6e/nKGhuaDIP+6ZhrnBxMt+wgFcPk92mg/AI3/PNP6O41+AG
XePxM9OBuRdM+R+auCZ7LarlhoPMer0Kf96DBDKdVlB+AH3YOD0CcD+eZtFPt129zse5IjVQsK3V
38Qie5mD1GKeE1REHoFFC9+3KcKrDBj4lJc4z6MPavVGXNFrRUjOk5VdITvXuoAFWPMStyr60gBV
CiVkI01c+LpfvHxgLr4J8Pd/rhYtmv3STQ3LXGRCAOgVALd8oMN3b0lgKMm7DX4tiCS+AIAfr5kZ
5wE2oqbdUcTjuw4M8yFLEWR+5VGMDA2SEdCZEfEAr8Wkm6EyozcBJOng2PPoSHLVEciLYH9Ow/sN
Ja57LnoCangUI7eFVQa9ZSBVP+HXRmkem2h+t849aBiwVxE3PII8edCGg8pZ7KM0Nmgf0jpAmt87
YGX20s7C5YHR/m4CSXpXu2a8N1iQjwmQyP4d+KPb3dQgMZ00qa50pEfgP1tPgOvSRRXPVTCi6gP6
codkCkeeZBBbXK/mLV0fem7AMG77KSSlpGr4fqZ2n9jA7I9BD+sjyJ/THgeL7idwZP0M5nPdXdjU
HL8qbaM593GVmh0q19uTxoF71mkIJIpWPNoJIqI+GzpQ9yPP9ZhIDJuaia5gGdiNb1de1Dc8Ax4T
NRC1ySQsWiCTu2xE3HsKRyLuOtHrqwb8kE9xIrsCkCpAW6pg6YEx1u0D8mXzY+iI94Xi6XiuW9z1
UGgIweiU6hkMG4isTTYKH5JFkmfHe3DOakWgmk2QnWFN4wrVDH/6SCGUcD+Jrblekpl+BNFiNpmH
usoJ1NnhUzVv+gG7zH42pG7DDOio9YmB/Xnqp3YpzrHrYQH38gt4k2yH360evbQH+MgHeyAuAm28
91vgTXU+2NQ8yXRoPmGhAtwWbpu+Bd7Q4kFtwu81WHF72TRdIW3d3Y3grF2lzCWnDdHrMQJDHy2I
ZOhA5TrDGckIBxjp6WLruvgKJMlp78F17SpoI1zLzWTpmqV+Td9t0WZeEiC5vy7gDOZh3fVfjaTp
TnXQQAARArmFYM38ghqoeOj0gmJ9q4E4aP0YTM9JN9zPTe0IBEd9u96F3ezBd9Y61IziCooF7bIa
pLRd47J6RTyQN3xLTk09+wHQ5wao5FZbD96a7ZzAhVno6Bo9ApCbNjjuHDzG6qcN2opdboKY34HI
ImwxbCOYIajI3AabHU4IjOMfvWniaJemMH/QYtseOjB2lpLS9kwUXjWFIBPR0NEVszcueQKi5dMs
RPDY6Q2noupImOIiiCqGPa8h6NBCye4whLLzy9lr63fwNxaFbirvSyK0ZYVxomvA+Jr6HzhhEQ5W
qOtPTo0SzkdTY+9SUvtRBqPOEVG7NPrRr63B30LPKR5s6fyXLoCAAqBLk7uHmcx6u6CShKp2FVmY
LlB273FgVpBBwQCBQSD4fo0d2/shGxnS9HP5qR8qDhkdFRd4wGXzCIb5HJ5ci3L9A6wXlfc1cS2L
Dv3IA3RppdMenHIr59sln0I/lQfu8djLFLxmE5GHJhzNaRsD+zQN4/IB5ApyB/GYqfBQVzwgzRSw
soviEoc4fQ8y73w7wcMLZJ6QH9YEdcxsRDF5typH7pWukJ21CMIQSIbZskb8EPsrKRfV0twsVbub
o1HtVqiSqmwUyzbnHZBNbA/K1koOS8yM3XeuEt8roSKaVWGnI4hNIp8uhFhjuIM1bEqKmMeWFChA
sDSf2OIdIBJQRbseCNtPvvVNKWcAZncR5ws6WkN645BvwVt8aXiSLwlvbLHOHb+lzepfeXET24zi
ATs24TA8D0kP9655rD7JduyvWxYsnxQUXAoUgpqbTsMMsgg2lLKKadimu5lX4BQtIfYALnP3A7oj
bitAaE9/dMgGj0sdVXc4J9W7eSPDl7gVXulv3rYXrWNPldM+tCaGbv0O5Bf5MqzTdkxs4J7qran3
SD6rAAluMNosbEIDLs1/sXcmy3Ejy7b9lzfHMfTNFE12bJNkkpImMFFSoe97fP1dkHSqSCgv8577
Rs/sTWpQMikSgUCEh/v2tU0+B3qwiiJxS6NFc08SfjQdkqScRDRjxtdmTOJ3vGmqIimuoMGIzzGZ
dcExaTVDl1j7WBOkY9yBtS/JhkmdIrwIYT2NSyO1n7sZ0oZsU/XdtC+SNDU9SSThuy9wMjhNhRze
4awY/ugNOIJ2aUxdsGnoumZzmZRRc9JmDIydH+UBXc9NS+osFyWh2MrlHEJINcKM7ltADXxOpi6/
+OKi4KePJs88nR5F0mRCHWn7SB/j3FO0sMfbq4Al5SF+ImSIAdg7cmamh6GySuohvSq8WDT4RHaX
LWeyaMam7ERTBOJErJSKJHOsSkBPSFU+piqHpIMGW7dsojfQH7GcA4GReprGQ7+mKVyqo6rdEE9J
hmcqieYTbbWpZpMRKGXXt+o0tgFaiJ0dww3laxeU+CknP2t5kUKOyh6iYOAGkoyqyfEcDADN2BTv
qFsrqq2WJVHM7Bty7xjT1FFAloI+vzKzeCocLHN++BzHumP1RuiNU2mAp+6oFO/FLBhDaty5NXiK
5AsqgWIulfsKWsdnqvLmPkIDO7qpLmcv1eyLr8AMct2Ve4JFikuIawC4+rX1lIg+h9dd0obmj1A2
ymMp8MMgF84eNy0+LiWbdmzv0m7KuTNFyCM3Y0RoVcpR5VHr909za1EzlgNBu6GDJxgju6F4RTHJ
SsLaLoFbGHaXCMYeqVJ0PZKGwcA5F/O7XvaVaxiv8/U8zIRRaN0sOC4RbdGOBLKC1TwZPS3Mk9/G
BPqsW7s21BwAe0OnEx2kvQFdRhOK2O5igni3TDsj4Qoj42g7obJwSl5X/hz0mqzaXVpE426Q4uxR
F5TO3MWiEZpcKOsZWA8hJlUIqha5yGchDQS6UCqqO9qrQ/NqmOqWFmCkpyQyk9pM9eQWvlJogKMT
jUi5C2ZFB8fCMq8s5bXvpcklNuy9JlXrz03bgFEnnerkxtc+rInv4kJtHDHQ0v2Uds2XWtfwu9FM
LbbBVqgwW4rWzeaY6fCpDo5kP+nn6yrXz3NIGeye1Y82shpXy0XdUQS9v1WGanDp7LYOdSKGpRNP
SnyjB0J8m/S+ed8XQrABAhApTh6r6msfROpWUQx1J0el/zUP5+CBvirpKsZ1LHGqiHgqKkJyXEGm
bv2QwJjeN19/SUWfTChx2H0ZBfIpGwL9yuIicgrHxQWEC2pq7bim5d+toOe8lXGa2Wu1Vdq9gEO9
3VSDegfaRVQo5OXNZ9nM8x+yqlbE0UlgnNROizqPQlR6QWu4ajUhd2EhNLTgfunkVuiwX6lGWrMe
cPXk2HfLvXanH/rH6iZ0QUptUsuJgVUO9iW+/nvtxs8hVRl0mUmTBCkddTXkMBqdOtf6MfUB7Zji
K619ivMmf/Rb6vAWZ7YCJf8aQzepmstAkpHDrCQ3shWqulZKR3WrfSI9AVMFFx+II3fFfro2d+Eh
viGACG8uDLsINf6p1/8a1sBeTzfpV1DEtQRVTyYafGvp2Hhz7cpYUIR3+dVA5zmm6LJLZ8glHcx7
mcq/B7QkcekXYipXqaduSpZqpn6Ua1984W6fP8VyOW1oZhq5YapTAtKkzN2PH/O9dOrPQVeyOpGF
2xaqTuuhf92a074eDZ+LAuyGqbnkYn32ARVZQ4Why0ioVotFSbmNKaNxjOUi3FDT3CdKfw/+9z7P
q0+9JVzoFPppz/vHG0S3gdwCmbm0Ft+G7Zw2qWgeQbMrTjPZi4dvtp1v/af81cps8T69gkXmyNjP
RBsr9oT78HiJL3ruAzHe/IaV6oOmYotSrHLM+tdMf7WCHx+/vj/SlSyUt//8akrFXDfTwtDJXgjp
qxz2SmIHiWo4XIWkH2rk559pMjHcLOCW8/HIZx8M2bSJoQeEwbVMd0pEGD2NeBTrcbkapS0Vz0AL
uwtawhXA+fcCfTPOaoH6SPlIgEi8xMV0Oqd1TrvlnvzTSgD21//mc9B0jTSzYZF0XO01YxhKfTfL
x8nAaar6yyoO5qjZQ3zJne38Y70ZaGnIeKMGkoBGwHNSjq1L6paGi23mUJa9aj0siY+X3ZDPvq03
w61UaabaWubQmMdUSsTP0Fxg/5AevoSkvjTK8udvHqqWGxmqm3IEUoO85ZbLxIWzYFnOf3zRbx5j
tdy1ZvAB1qtHqZMEGuGp+4bi7JVCtP14cZ8dh52fChrtm3T7vn+QOEmGxBzUI4STaxKj27zJrsrq
kqT+7N77ZpSVLrGPEHxMmnVMKsWLjW+hdsIz5qBd8qi4NMzqXKliWUpaQT5K031TWTdJQ3GSZiLL
uBB/nN3e3zzO6kuNRz8cO5a00B3aKLXzqnJAvt2hFXgoE8X7+A3JxvIp/rEWDFp5NJ1akbluIubi
2Yxjah7DvHdSq9k0GDqKPTbAsQSUZd6WvrwtZXKTVUuqRgUqEVlX/Wg+Cel09M1mm/jB3QTFz9aU
4NqanuuyIB1abpohdqzpey0pV6Ku2bmq2FJawH74UVoUdCyq2/DYmg7DNlypAutTlH4uhG9W/Vxm
rZ0X08EQuX9KkZdms41iZxtaELx7tKBls6kRrdO978h9bWel+qS30acwIedaJvts/OqjE5o1xUHa
4OjdsLPG8q4Kw9NUCw9ZtVjtsR8BoN/I/Moy1m1RBOYzKk6I8KlCExaH38XytpJvJZ0SkiU5SW6A
WJaCrRQsLBko2maSDbZR5y9c2+CIFC/G7ANs/aIGn4B0fm3kyBvL4Eb29dAeSYdpMehxy1gQYkBD
EsMZuAto9bPEXTZK+msILxQrzNfCGnGVa6Etq1q1Q1jhNCkKmU56VOMTMNkdyHgaLELmRt+I5LqF
rtrpervPAuOO1kUbJRsJcmr3xtI56Duaz+vLMum+8L+ju7HzsN9qguTRgO/Oo+WOTewl9XcDRLk9
yMmDnwDAxwSsVWdP7A0v9qubbrDuZGLvYHyq5L8MDc1ZxsgSv1TTdnKwG6Wb2vgMkoJX69TFZ903
NuFsebWY23V9bfRflfAvS3oU/LuqoSpS7hr68cIZDWH42Sy/Sbh1TCEvXCzvK0WAj6U4tYWpXUlG
dt4l1Ww3uXnM8smtUvWBogEADO0ubqPbEvqh1g4wM6vA7pVU9gS/fQabtCuT7DrXo70f72LkfkFx
qy0Xs3lfR5+L5Iatb8fxC6VRLA7oDoLc05pno5hvo8DfBtKjVQ7bcOiQb/rMcEaeFs5iJoR2K4wb
qkt7GFIueGwzyuB2aJsZXptm/cVF7imTXhEootz5UeWDS5WNJIF8UIOHRkCh2qQbkcz1aFREbyaX
qdjtk3I/Q02003w+5NKVnwQ/tDRw1Sq7TUzzJPixE6mFExVH0t4OVckrPRGPCOrYJPgSSIDsQsm/
AvDnzXGxI+C5EurGtoqHRr+a5RDB5BeKw5+SoFHxhjWRgdSVuovDCL2ZYhZuonQI9PoZGy2/NG0x
7I5RFroR/L3/POrRFC6oNEzLBrXq1TkacPWs00E+Gn3hH7pCSLwcStilq8eZc/TdKKtzlBWVpKIm
wnVxITxGDxR3HbAjIFLdDOfEa1x+tpcC1ZX8/2egheZEE6m0GCLee6vQp+EkksvcOvq0qLOLVdGx
F8OBFSNm/lOq1+JGmKKaBJeU1pZrQWaiutV35YUZPvc7aPn7Z19fPbwQ6Fy2pfYhne9FiXpEw4go
hx+TUngWa2MryvmmQ73z8XlyZsrfjbo68X1jSfL41rFIgpMaKhuAc9GlJ1tiutWJpeEFB+vFkKEL
rGdYkXPUo1PyhF/HHrz2yzA41OJtdZNtVFSWF2Klc+kA3Da59liiZAJoWJ37bVO0aR90D+CaXYBR
PZjjzbjrbdJONf4n5YN+BSHowrm8zNP6GRVLlml3VCwMHFerKNG1TpVi5VgaCsClihuP+WyOl1xW
zo8CMx1gugKJZdWqEmkFkMtUPoYSnVJinL0KY/RElvqvjxfFmchJU0mm6TIMliWyeR8GigGNRUpt
Hi0Il3aaBQ3IS/mkZhYegv3FHvNl71hP3ZvRrJV1TDyEVSOP4UPtKhvVUa6oU+4MB4bztt1WqDkv
rI8zK56HWy7iBhE1bJL3D6e1VWIWmnnsZKktHXCa0Q0lU//CJfzcmyJDRPMDrA5RWvdL6XoV+2pn
HBV/TJ1uikpvFlKKKZCKLnxe516WvnR46IiKZEKg98+TgRyQpkp+DFvpBsjVQwKFTW6Lg6bh3/Xx
ujh3ewNEBK+fJmUTGMFqYfDZoe6RrUdimXmTPcinsXGMl2SLK4urh7yvS7vzylHy1+78ZsS12asy
q21jiNaj9VjvrZfmJnMQ+JKN1Z/Qn3iCIz8aCOLs/qa8IUWGcYzohU89ssQX7OLd4fXSRfnc6iE7
Rv8+l2SaPlez3esTdESE1lKaH7tQOulzFf6vZvnNGKsLhSa0VanqyiM+3huTy9g22xqn2eFuWd9n
OAnSrfLxe11e2/oLfPtQq9e6QAxHtrZHZFq7/K7eZXsuZodLiIdzn8SbUczVdy5HbVzWkvq4RNRJ
ft2mIFvNC09yfoX+M3frfRjZQ47IU3lUtxOC/5tl7oZ7dLyOydph7pKXj6duZdP0e4EqGNwj4FPQ
8K02fjGgCSYOlMeYw21Js1Ea2ghbqkdetbsw1Nm192Yo+f2XHgZzamS9yrPF96JXwapQ76+3pl3c
p0c2mQtTeWm0VchnaB3+At3yul4D8ZNgffr4ac5tW2Tw/p63Zfg3ORMLxGCV5NYj8gPKICFXjtfI
eGj9S9vjz+zqH4ubo9kUSdbRnbha3F1oShgJqI/tp3JPk9Ku7rayI7mJN78k4OLccqfeTbyyHEb6
rn9IyIzWdnXHJePCwbOyUl6WCtsGwJhl71w67FZLZQRgBxzUp04hHzQ61u4rx3ebjX83uNNT6iWb
/3yzej/gasFYnSlCgPQfi5hCgVIHu1izXj9+jWeiLQIEyCIICcgbWuuDLhSDZlIr/VhMTrmXrpFb
uyUzeEejlV258kZt3MvmzevPXBJljdZWlFgEQrqi/XSCebN6InESE5OppNuCPMczV0WaOuhE0LeT
ImzT8IpL/LckVe0QgTRXcBsm/a/v4/9Lnf8PxZ83i2CxIXpnE/TyFbR2I/yg2apru/zrO8Xz8lf/
rXg29H9JMnA9mToS1Ih/GlNRPJv/4vTUDQnpMvajC5vrt+KZDAR/pMgqdDW8pDlhOWJ/+wXB6P2X
AicMQfS/jYb+E9WzuhzW/2wNugXVSNOBrbBuEVCjR3m/B40zTSYYD4TPfqI8SYN4hWgtJsmK+AS5
G40yNGXJzbMymc8xmpIMJcvUfNHr9HvX9b4dBPMtSLMvGHN4SvAZLWCGjD9ECqfsBj3cy0XvVFz0
xTH/a47pXVc1Z6y+aREA/g5urAhVkZOQHJkveFKo3MRzetPH8ba3zF0d6vsIRwlJumsT9RAH9Ci1
Ki4mXUT/T+jSw3kXq8GlPWqxcPpzTpbJB5jPbVRcbfuKSaILLVj4nJrVq1ltCxC/NrlIDyOdHwWt
JkafKrbZTjd+K9J44msH+oQ2iHo2GRXtoXvqYUMGaeeE5VVBLS1u9bs0kLd1NiNsscYXGnm/qor1
QHiMFlmj8TOm68oXfMwZRJjxM5077aM5CzvmYlOX3bWcxad5aLdZgO/P1M4kHwuQ99oGCLddWCGp
E8Hz879QQWfa5zwn57m4Chi0kiR3JrvBoMv7cvGw7qzmISwJ2eII62wZC4Q52pix6qmi9mRqSAEE
eskkSbO5GG3CTlLdViHwknIkJ5+RShxTq/hK0tZtu34bpxCwg/RKb6Kr3hS3JhmnoLkdAuTO1kx6
Jr/LKvU6S6N7Y6i29NNsFklIG0J+9VOv8xHV9OoWGfCuMLs7AxYuPPVtNSs3zSze+81AuJu3eyVB
GiVohqvRv4UGT/QMXfYyFdVQXV4qPL0P035/FAsqjvoWyur1eRmJejz0hhI+436IONYen+QTLF9s
NfEO/av6PtEKdtGv/if3492nSCUdGQTHtMT2Q3fK+0/R58Y5xercnoIADivLLdWnT2oju22qf5sU
8TGfvkPFXaRut7WQbxPZ3xll5tWqcAjjyMERyA4aySnF9noOjOsqrDZvNrn7X7/lbT3+fTzEvLz/
hdoqfK3VtgOcY7XoXaerRRXVi82lBNgS2f85C1Rt2ZEAha27MDpzrHH01dpT9IzO3Jl+KC6Kew9j
7U/h7ezx/VxRgnch9Xz++OH+eOk/H+6fgVdXDkGPe3FM9fYkyDrN7ok3kgVOlf7C9vLfvOZ/xlm9
5iIWapA5jBMJ2JMNN3H+fWQz66XTkA7XHAsePOIXY2oPSwN9WmwFCyPzYnTpgr6Z2tgVQmsrRjTH
ZcIx1a0fH0/DSnPx8yWTwNFJriC64Nq+OhGsyJ8Tq+vbE7TL4GuwU3Y6pmen+FHw8MT+q9kXnY03
wu5SUuLM/L8bd9mV38QzuSBnxpjLLC7580Crtik/dP6FOhWR5p/L690oq8urX1OnBoDdnlqt3kkF
fmVROtlSfxMaNxgTuthVOUUNQ0Dt7qo8exmi7MbPa6cJxa+h+ZxELUYw4jXGB95kKfeYL3gCLSmA
T/dC02zEwHImKbtrZAmRWL0X5JTCi+hF1UMS3Axi4NSCQZd78a2orjWsenSj34xW/BCa442CDkvI
TmY43xYUrtRZOMzp59wIryZ6ZFoh2ybo/ozoToIe3dDknUgAhIwvZSncY+sTYMNQ1eZyHMRUsEfq
PM22bj/3INbz7jaCUeapU7SZuvmlib9lEpZjyJLpq7STiXoOiqhN2ZheJtWf65Lu95rOiRQLO2oc
00BHuejJQLoVmtjTUXQLTVTdCWcIHM3odgWRLjX05ujIi/P8a44TpqAmX5vimE8oEadwk3Wm46N/
isf0PhBm/LVSN5aU67lOndjwvxQdXD4SGcDdb0LZuqHv+kqKhRPQ800oi65GTwlt2VQXjVvMZLbI
4jcwqTHriDe68EXsRNtqyBkLJMpHTsS0bw7kSOks9T01quHYH9RZ9sKqzRwuyQcw7A4xCAWKekuP
9Ykd6cb0o12jTGCwcwfTVCR6O0ROi+DMrZD1B2VllyLU/yDc91LxZE47TX6MemFTWbVTUJ/LuuGH
UGd7LKP2RVh51eQf9Ga8FjGbmOTkamjuWzV38F+id9+JfUo4lp3RW9y0j4SHhyC8I1V2K0uA1srw
Asjt0uJfbXEI5NVEiydOGPD94L6dqnm6sHssR8Bq+17Sv6TIiHYBX6x2NxSkTWLUY3tKr8l0Hxaa
LG9vd/n+s7rU/nuf+nukPzjHYjfO2OG0p/5Tvc88em0wjXBjF63UXeVEB7wOHdOePQwsd/Um2aQ/
uCE5gntp3zo/qf/8jtWVFnZG3pcovE/5/GIZRym+tCEv4eYHU7q29Bw5x3GZ4EGDZz6e+5Ckh+8S
yA2byU29+KJu6eLMruLf0MTFLy4YUN1andPvpV3ifBOO+U63qb95/U5/7FzFwejGpa1wW1/PLpXX
yyRr+Y9AfEFR/bOY1oxZkteTRrdFe1rqGJhgHbTb1n6S8CWbvMUQHGGem15FbAvP1g/1ztq2qLnm
wSndaKNcCA9W+Pnf641b3MK+5q605sBStO/7RoWwgsS1k7YTIt3v/T7d8C5syKy4u0X0wrvKdinq
wN4ID9r+44/rTGikkz/59y/4WT57c0KmupJa+cJ46SUZewUsToz2EDXajmaROR0RB/cXAr5VRe6P
h/6Z+nszZGGECnuF1JzUKN0V42fJVzapipmZbNoONXd7Fg2n0aTj/92TrrI2lZ/4+CdOzSmeKigO
n2T1Nm0fWh3jzMxriwtPeTbyeDOvq/Ue5YBPcF5rTjjS2KRa6Bt90aZL+8TZxfxmlFVcFWJmK3Sc
b6eOBviE1rxI8a/UsHJ1enk+nr4zQxlk4EHsGtR0tTVR3MQzAxxy15xE6XNd9zA95v0o7YRCuhBP
nVmR7wZavSf03hFGyE1zmtIDtwOXHsKDHNPckXkTtKa2VS9thudHNKmlIs4FQbA6XzIsAgEHM+Ky
JcjPMuaO1YYSOeeMcquT5E5A+dAX4yAQeKwuZLrPLBQe9+/B12W6uU+bAneh5tSKtKkokYMnqI32
6VdaDRft8y7Ol4ZZnSjo2n8/o0Cn8tR55lwBOqoujLJK2//8tt89zerlJUGr5eHA0wytgh4Hak/h
fxFxUYMb06K/MPG0TFzRN8kKD+QLFG389vE6/SP5ZLJA38zn6sMLG2wlc4l1WoqoTkoaV6etpIMF
0+1q+i0m/4+Slf+vuZVbvPr/HriwrX/kX7/zBf1yPl/szZe/8Dv3qENbIK3IBC9XOQOt+N+0Bf6I
UgD5RW704PGo0f6de4SpgOIdVjbZHk0ySEz+nXoE34Au9ud5vAAasDH/TzKPPy/y/4Q1aId/ivpJ
rpDJRGO/LgUMyhgIiYDxeEk9mBSoC0+aHFSxr0KEQZg7ApG3x56WTI37OIF4LIfuiCnaKLwEJU1d
+rQtpXL3ZgYvpjj+/FWrj8JM8C63Gn7VqH81hhxsnOV+PMLKdOHfQwCEJsnzE0H9/qKLp6zvZ5hb
ujTjXNMousFva35oPXVTb2daW50L4y3bxZ8T/fd466xNZAbTpNPd4zaG76h+54l6j/bM3yWxxi1b
2ybWnc5OE8mvGGddCpveh8e/n5YktsRy0mmgW23YNONWdJgxocbijqoGezzKYSfodp/PDynYhxo/
4NqqPClodx3litaPDrNJfg8zwo9nYhnqj4nQl3WN84P1R5fFXHcYjQlMfF1+borX1DjCTXAN88k0
KI5C7Ch78cJJ/H4r//30b4ZcjrM38VMDQMkofVqkQHGU4Wfsv9r84eOnWiVs/hxjNcMV1V4rXxJD
g9N5k5fcBjvtujsJnuF0Lm6nmlPcXU5XSktZ48/pxH+Nz5cmAH2dKKL8RIOdybiq0hyE1rQbSdlN
c/sZPh3p537cGoPkhKO41WfZjcSvMzf0RH7Vy/iKZWiPUuigtobfBlJXO4ZlBEKoNm6rXNrNtfY0
lpYbadGNUAbbUq93Rdzc5HToCsKXCkQWbvFXzfyax6cOAaKu04xuUkUcRZq3cAOX0y30xGPbEyqr
/nZSH8eiedBS0GG4xAY0jpNAJ6C3/fYVs+16ADwRCdjUkpgYCyfQ1G94rbpQy5B0xtzr6z1Ujbup
akBVjHYWR4/GkN1YeuGONHNW9fComcm2kxqa0OSd2LKh5Thrd+FhbkqvSLRTWqmOMWteanUuro3Q
fKu7ngRjiSZb9cM98/xoZdp9pBo7fOOgtI1XpAoHe9K/lMibBYCbsyq7MU7gtToAn8kQReb+d2NQ
bhNwSDToNfSzmfumiXf6wikI85tEsJy+rg4xaUNfEj1d1a4j7EdCHxnF4oWObBJ2ld2HoTMluAGm
6i5UMaXU1Ae1zhS7klIHYaBjWvFerZ7NDkhNxq3aGLcyMMbCqG1ZxJoiyne1LGwyDYim2ezE8Tks
A3uOfiTzsMvNl8rqbBxQHaHS7vXBcoeO26sfeAPi16SfPk2VeAKKtW3YFICeOG1Tboa8cKcyvwAU
X7cH/Tp7LLzG0XLCDlJWWUDci3IhgkWHOC6BXZJtIvZgo9vJYMAszd+D9rBx63Mas7sa4uKK/+/N
U4Uh4cQ9GDPkvukxTTfdnI6NDkKZP30tAzwPw/jCeXT26142T1x64NhSIXi/g5jCmPoNJoIufbtP
6l8593/esVvQ2e7Ojm/rG+WUPUrxhejw3Mb1dtjl43+zcRXdONGkzLDVIHlZxCroFVre1UuH4fsQ
8Nfm9Xac1ZuYqeaMIoGgi6LvSfTM5+oWn8HR7neVqx24V6e340lvyNtc7MM5dxzINC7KCF4R5axn
NpR1q0XRy/61bSFmgL08AFdhK/HyPWUWek9fzN6Lrs1v7ANmcNVuL2kZzz28jMObCiBDlKHov5/k
3mRNTT066kkncxXxS9RkP1YPI03Xs55vPz4ozu3Xb0dbTuo3r7TG6jfTlUU/L5aeoGGHOmmbtC43
0iUl6LmZVSUUCsT2tKWuu+8GSabEQQOIGy7dQGXo0vSN/wVewLiaTyb8i4kwL376+PnORRpvR109
X4K7hjINQAPMULbVqLClwft4hLMxq0pak6IgFXhrvW8ISd5pgqBGrnaXfJ0RPJV7wS4fNcM2TtM3
6m/4p9upR43zwrOtcnK/vhNa4ajVq3jnaT/VIG9e3tgHkwW5PXJpSKUZjv4Kh33bfFY2oVMETnQS
HLLZZOWaO32D370HXFR9JX9/uqThObczcGdYGn81cRHzvF9GkwToOFH1yIUXfxPhGB8pHvePS5fg
sxsfyglcwqglc1lY3YL7XDSHTmEHkrfhPTiWyoFTul/UZa0HcMhreUiQIuGFr2SJyNZB4uLwSO8o
4hq23PePF7cd/I0hJ5qqpZ3WPAUZLUQWIgUaYOL2IYZnfGFRLVeKP0bU2QYU9PcSzpLvR/TxPeyG
GBpoXOJnXZR7EIWO1V3VFeTCUraRHjmwTw3AXP4g3li4lH/8C5RzOwNCYFxXdFQHKDvf/wKJVd0q
BlgdzQdmnJRfMpM6igIkItMd7BwwMe5tXS13igTWEfypAU5qLr+qZUb7R7OVhu+ZrHpA6zxr4czm
N7X1UgvpTpzw7o7hwFTtTSyghurHnZWRYQs085riwT7vvlFi3ahG+dwukZUhO5OpXKgp/5RCrWcY
GTJhPIEq981VhMzlGDi1RrzTscP3ruhpO020Q854jwfLHmCT2imiT2Ub3NdfsxIlnpN8i4/6pVD9
3BZFZdVAKGkYvO3Vq+5HoayAQi2henKbLW3JmddfWU5b2+GtjOPW5fbPVd76187xdszVSW5Wc1FQ
ruQk97KvENNtKttX1mv+GG6iJWed7Ntn2LgPsUcxsG3dj9fWud2CPUIyLBzbNHHdqkdvGCiMHJZF
APPWKPaS/xJOF97vWoD3M5x7O8hq509BYNB2yCAULL5l7IOjHXjRtvqkfgK0+iyi1bGFz5ekhedO
OR3hFE504BfQNr7/agCUlMkoMrFdp7p5kG1EiraSoB007iH05eHhaGCTbHgfz6h0bod6M+66DNDG
RprSlcjXWmo2sgVgsSbolQFUfcJl6rpJrsw0cAIRAQF4JpkmtOqZ78JR8wco+tuAK4s0NRc2kbNL
G66STHkCdOo6mkK3hk38cqdIYEJh+e4M5SWIwFo9+us9vxljtZQtUgOShFE8x69/HK8BrTsCVT7j
2Fxrzv+ktnd2qt8MuD7rFrVOk6YxxPmb1hecAblWhEq26+nJmv5Sc/3CLC6CwD8OA/3NiMsvenPO
I0GR5kniEc0bf1v0rkTc7zuQOd3JQ4GVHH239IwDmJlbUiWeAsKgeOS/m/ygOOM2PkAc3V0CYlx6
t6uVXqMo0oSJH+XDMReVyB6r04VFfXaf+Oe510kqtI7IAZZdqnXnjbkl/bOjCYYnnNz6Vv4fGeXK
5x5rOeOXuIoU5LptpJ61aQ4qtg16676O1y1sd1u7ao7VjUKHoa09GI6x9dHZ2PNNeGgerX11V9+I
ou1f+KTP/hCM6AC30FmCI8n7lx7AlUNwQUiVBHcR5PjykgfiSnT06xAw3oyw/II3y8qKK0OuyZG4
VXCEDA6W8kudmEgfvrXD6JUzlZMm3xb4EZT+Zh7v6LCVusDDtB20k+mqOsyjzNqboeQiJL+w6M9+
1wZSO5qSMN77o1NIM/FFBzxKPuLQ3GJ7Tm1nHx0w2zgqdEp/pz/08VInxvkxqY0pP41exPVRXLS+
anQdcR7tXTKBABewDf3U+dVi75k+0FnKCvj+8Son7Xnm86ahDKcjlPAkzlYbSjt0coKNeuT29Y0M
/dpK78Txi9Du4mqAiv194l5fmKaN9NUNxC8JDLLchF771QSLG0Q/ZDIqaqfaBThb3LW8Dgp/noIo
HiMH8NMmk2i+RbhFZ6obJ6VTdtwTotmNLX0vBlTqRcI0uUVjGTwjrfTK8NkQv/eptg0GQHbDEgLU
6qYpoepI/bagT0XSvk3zfIVUyOuBbhd3OXRfsXtWsXcd2tDpSvjbXQkyXnqMpdRTxhzzkCi2TQPr
4mw7houUKYUoht5EPJHu/RLCe8zl8lDlD6Vo3KiaQDZYcYtOfB1YcbTDXfc9sZmfIANL6l0pAP9I
9H0Bz4S/4Ji0FIsKMG86fZVecMHKgXT7Howqt+hvRKW23F2b8qMY+KAWZ5S5NNPRp1UtnfipoT3m
w7MwTNsFazuo5QYpkzukuqPJgEkryQ6yT4JP1EBFU8ge/UywlXzrG6Sj6gGl63Ajm8ONNNS2iTJo
PGQR4WJ46o16qcjf4/q4mJ9sAT8/JmCdM/hQfps9gQPw+iRwI0PyfE3xQkmiDxs8lxiQKpwOadC5
mhl6KWnUYVD3CeWHTp68SvqSqIOdTYZXVrJXza2N8QJLgIaGTtibagk4j5M/Mr+I4BdzDdOG9Est
jp5Zw46mVBkJ7GTGa17rXp3h7d6khwmWIfheR0r064RgGJ+D2XgNjXyrG8hIw9HuBP+QZdAH01Mu
056O0DrO4KKpgj2OL0KZbsueb2cyNkZsuaWSXcXaaM8yKwLNch5yFaaTJSaankjkzC/SUDqUCRy5
bGxVqrZJW7HpZA8dVpIBrMBeuseJ1kv0T0bw3aJyrARXCtSEXpXtLtKgrZ2EDvH3XAILeA6VW0H9
mhiBy0pxMjnZwJ21WyNGHCd7fS/ZUT96VhVzR6y2QfhEzMSrl51GLJ1Ux0qtHtwhfFleTjEbuxro
XDfUV13QemaMTx5l0NS6Irm36+TczbEO8alLTeJnSBcu5SwHnw1HMBctmOAO/ZfKMjxh6D3F54o0
9DuE9c4wUO5QQMAOnonK0B9QzPI1NOR+DQvU7LGNkkcJ/qcZtNu0k1xF+R6IpPDr6yQZvZH0Vx2M
206974HhJnrnxri/VqngtMbsSmxe5pxjsCR1r2EvPyaRfhdIxl8Kq0QJ60ObTofc/MpU6o0JxOQB
K5BjlwZ22gU34fg97SIumf2d8F/Ufcdy49i25RfhBryJ6BEsAYJGFEUpc4KQlBK89/ip9xH9Y73A
uq+SOiUQUTnryElVRiQOj9tnm7XXEuhnjHMe/AFkg+07jS3uAt9Kus4Up+ktbeOPAhR0jTzBTLSG
2I7PDCWiExYcQ910FGruYWpipxc5TeCmp04uHcHzP73RP7MF/8zk1UPLoT5ARVra/JRFWh2ROwWj
r1rl7KaqBqPucCo4cfqQa1nlO8UcSsqJUH4GnyyOMVKPbe+AxM9lqELjaRBXJ8wrlTe7RgYRRwnV
W3HAOQe9A6o/x6oONwkK5mKcmj3NuGmRm5mSmkMQa6CoOzFQcdLQA7vxpnKbs4AcgtKBoiBxwqFc
pSpg6ZXizOSpcp+NIH4bI8HmgTLs5fLYjfKz2EGtIMqKjzGPXsLaj7W4HDZDm4KJMzWbBnlZMdoK
XfqzjnOoF024qaD4hG5O5ExNpqYxC72I8QlWQIcTsk3AEIUQECwz4ME0xq6CygGIZkEBTvWHluoB
7ZbPArhn/arRCnHQ5EgCXd6EvCHIIyYwEVewCQF4FYFULf1BG/t23/PUoR95t6YVtWHAjiGJOocU
NtNxagKakQLEyHQlaw0yRZ5Uq+3Im2iw10TKN5rpzI2RxXpoF2BaZMcPecPrnki9JpDmAQ32i6dQ
mgigZJeD3TDznjMfvB5SorFlYoa0v01DaPqwyPjzLEwJg8KFHOMn0+Di7EAZ/dlysJep07Wtzfo8
qNhrTcCm+GO6UdrXdKr1CuDcgD5GkgxVD/AfCsHJK32tA++u0NGPnpBsYM4hQVaAgDsWMQMBZyT2
I0umfg4VCMZ9xRRK2WJ9yYl58JlAGEJAqx0vHJqOM+oCcFThM4UqT6IMB2lUJlWgxM2QPyv1c8uC
bVxIzFFgQCp5oiEZKNavdXSWcDkEAU0xI79p4gsnv2HKEEuUnHLodCl8adIfSTrqXvEaBOCqEl6Y
NtgIVWX7EFMR8Gg0JVYGyTsG1CQCTRltXVg+J+olmLt9AO5abHCYXiosnNhFUInKNRlZW5mCFkgC
Ewq+7hq9jt0HBW3IiUcWAfBRqHmpPOiDa2/c+WNhlkjgpMqZRmtN5NEbSUJRMK2hLfdSJqlGN50W
9TZYFiHqCBdoDMHf/MQkng4iT2BWL/f9nm9L3sgA8BDiQy5A5ucU2I372VJTqCQtFerUBrrOBqBI
Wm3C50DQBm2lNXfyu3SWPCey0BWHDiqRcKcBCi37YJCRcwDLuc+E2tCMGiTBQNOKG4paRuXFNvg8
QTPSgNunN8N+2giF7GTtpEUKkC48vaJsTADp/nLAZQGS0xKEKtBHQfwm9NUMpdhjBaTD4HIbQLm1
2O7tBPHa/bWePUgy13U7EBFAKsrANJGCgXge+mXgBq3yVKv6j6x+G6B0fH+wbwIXnlHmvjFZZtl/
oH17sOuUKRjH9ZKCNAC9jUA1fn+E73I7t0OQMN+4RxI47eZsxyP9OYeF0xbkGcEzkPtmboqRJj+H
q5iJ7wqEX0Ylks9lBW7YlL9GB+OogoP6wKmjNhrdGeQ6mO2GtgeNcwqVdqcduxnfEo0y78/8m438
8hOIO6PE0POieiRUAuE9k35lFQhn21bj03MJqt37Y30TfX8ZizidvA92F3+aedWFXxlU4UbhI+ge
7o/xXcT1ZRAiBuVgF4KyGCOdfoAixBHuuMYf53Ws3ckAZPZxzRAQ+OHrpePRKjnX1nA4/xFtgTpd
rKAtF4HGutz6TK9XIsjooZcGkRa8FoxKBW8+/rOKwWAKk+qdpEjYBoxgQGDILKmPKZs0qMOpYfkc
gEUSdMNqiOp5zapRjN/vhbCk7F978a9warvwvcrr/LP5P/M/e8+LsQoh8nuVt/n9f/+/odnYOdxd
hrOdX//v//Sv2S2c7fov/sKzoVL/H5oGSZGExlgWBSGc4b/Eg1A+/o+CYq0y0w8gjzP3uP63k5YV
/4OiGDIq+IN34EpN8N9GWpb+z9xsJ6JLQUazraDw/wrN9jWwhxYcj6Z21Krmm3XzsnU+I1NgYmfc
wmVg2eVjumGPcDLELRrJ/pVF+D0GcXGgTUHDc/UZV3xo98FlZlf4cbPQx7+eh9vGPuJ5+v1p4uJD
zSKkqAmf5lzp5Lndc+7mJv3mf/IrkAuG/mrPfg9B2LG+FyQQwqNnCqo58YM8A1m8jEdXLejAdUXo
C0TEraI4DT+gXSNADCnJIFYvc6/eJI2f6VWLwHoaEtZKIJq3F4PJDWS0R4LznIZrCYc9YwL0B7Ry
ZnQhg8CIQnoWKQywytUQa/SlQIEgHbw/6H4pTgISAq2JQ0gBJpRkgWC4taI+RwgYcyGE/eA8hWis
epBDz3sGvzRrB6A6+xlB/lbrk9h7GsayhMwieremh4lSInOqFM+gwsEHFjlKdL9JYqhD0bJN0x4P
1HUVmQ14Ay2lEkc17QtwDOatoNEjiLiLCFz3iCyhv+MNvinnSAylOdAoLFuPT8nQx1tIaRXABcFt
D4cqfwmKqbHwM0Hln7f1R9uj/8GD5ohVRRxcUzkAoVwAAdENJWe11TQDa9DgkndFEb1qfCEjeSPm
lOZNFdI/fikYQV6IaJQKQbFC54gpqpFHT1vYb/kqQD94rMhweKEsGeVgNZi8VgQURpq0io/514jr
vD0dsMkGXPmdLYGT1mgGCERGRTuceQSzGmLwELIzfIHiElIKTdoj6IkiaaW36Wuq/vfxIl7qls+R
xhtxgvlduBF1ulc5Cw2i9L96IX9/nmh5bdpkiIX5goBAXvOrj7FHYxg0wO7fvzmB/ttp+/vr0Jn+
Yj0YDz301QAtyoJ1S5RkBCSYkc6Jix8JhwZCaZsBmXJ/qK/O8e+hSL/QywSIQyacm3Lwn8DEh0pr
41c7zI/a5B1SXffHWdgPMqkO2H4pKJQyuXRWsduweYt6WbCQuOpAjyRM6HgtEM3Xw1px6KsL83te
83xvDHBfUaDUjuvJTcTaLK6VuIc0ebk/mSX7KBDmfRSrKahZf3KBqEMyjtZBKi9XSFGIn355hroo
7AHkMO+PtjQVws6DgTGnppEaXSpCb4/ys/Z7Q+nXXPaFl+ofRX4GKntMEo8u6C/1eHsARaU7opdM
2Me7zgYPsYp+BrvVQcFvQL1V5VXaHLR9qSuW8lCajxA1skfjsdLkvZMYyMlt1963pXkTL4RMtxkE
6vDLJpSWsm6vdIPmcZV2f1WXDj5hIIYxz7oJPKYuXb9PTKPngDS2w0seDI/3ByCi3N9HkLARdUul
Td0Wkytb/ibQGBUAZ02BFeIc31xbJKKU8/coJD1AB0GFQAYdnStantVeMru6FkCLjfeoPGWbzpHR
9eIZwQ5vkb3mSi9dAJ4wG75MFzVEPyZ3CFsolvwYR3uqj2y1LwQ4v1RtDsjkSeyat7BwSK90JTe3
WZTCPPO6fHKbIUEZgvdqaDuNkAFHs7sqt4q47YJWRJ8vMMFKmHjPBZJNlpQU/en+Zi6cRZ4wJ+jl
jCuowuMHQIOI8tgDF0vQ/+Ot+5+fr/I3Bp+skns9agV1MkxuD9k1xXM5kFnf/zJR1fx9PgjrEeN+
FxDWY10/r/hf3ABAY8Fwld50GWqYldKZIV9Dta6Bm1VFA+ugt49xvKps7aDrc9RmxEqFVEWEPm5I
xspTHJoB18cm9Gc7I8onVGFFpjEgTJYYQSVnJ74f6M6FrCDHrUxiaXkId3RKKVFufCyPCAmamX69
QQby/voQuLLf68N+fSgGOYG+UlVN7uj0e8XMNQHceZRWbWbi9U/qF2brrOk6XEFq3+0zYXQUOUwa
SM3PJiHcChDr2SVbtNFu21DLjgyGnF7ld9oFtPW52fWPrLtW31x4fnnSFg1yH0SgSXNzwL2jESpm
5WMKMuewU1SaPWT8SuSwYFU5wnNBvkDKobwGfRsp841MHhpd9CLRLqJicJgYjMf3t23hPnKE/YFB
oEG/kEDtoxP1gU0/Gw/sJ2Gx4j0ufX4OWm7sDZD9vNCMeHr61oUUkJpQ+7k14f5vv3Zof3MKrri7
m68rfZcnfiaPbmqUPwFu/vFe271uM6p4MVNH2kYmqKJV1Ok2mXqkoUXB6u+MBpyx3r7Fb5Em/br/
Q5asODdP/+aHiF3RKLQnje7MrRGdO/FnBDkeqtmCtwryQA9QjOp6fmXaS2tKGKKMQtZl4qPRHcEL
kbUdROX8fT2mK72ni5MhjETp01zURljVCXzUGvXamp2R6uyziHfv/not2dLrht6sF7pdpilFg5kb
uGgud/tTvSutPgI6AFCgjbITX8pjtMmMQoM6lJVeBJ1ToeJ5vD/80gISxgMJDTpLRljB0JfPY4rg
T6b1MOVXaI6WPk+YCEGcQAUvC6ObFEkJtgw4XV3O/qACuVo5AUsHn2SByKRMoQCjHt3KHHQI1Gtz
t66APKqkTkD4dDpKbhqlzq3zYAW3E1W0Rd2K7VADx6cDN0aFYN6fPblXetWbveyYWhihAzy5fMOg
zJ9KnA7NyzVRgoXFZAkD4meoK4MnGPapOaX9YQQWO4malXWcjek39uOa37z56WLaQU9zokApKPco
4B/S/HNIgdBoj2z9JlYvYjIa948ckW7/+3W84s9vhkq5jpE9GUPJFsJzHXqGJqChSHFXqniI9cwJ
jLUGDAKW+3sswkDwrSJHWYuxwn1j846gJ+fClR1UO/EnPSPdavGq5PjH2PbPhUZtFf3fYTd/D03Y
jg6whSnrMLToCO60xZNiRJtpJ61cLaK3+vf32a+GNiy9oOtKfF9BB9x5eASK7Zn6gAgfgz4sRE73
d2vp0BEGIkciiR9YjFKET2Ibq3m/7dBDdv/jCx7ENf64OQlixw5dkPrwI9lzGL3VEEGQTTT2GyAo
U1EKvT/KwtG+opZvRom9IYvieQpciVJkaMlAnjPQWBgk9FZtAZLXenDY/dlYhA/Bimyb1AzGmriP
sD0MokuxAAl7Bwk8g+Mmp1rt/kBL20/2RvgoQ0MO0cP2K690/SGjmt8LePinoyfsUuWNSWH8ahoo
iTW3n0AF/33iru7uzUKGVMk1hYjJAYGQcnaR7DzmQaoAxTLjroAOnwUPH9q9qZYk+9E/yXB9OZtp
bFrYzIp/KzOfH49vTNXVrtz8DGT2oI0w32nu4D0VevsKVcUfOatm+2jFRC2dGMJqsD3dgtEcI8gP
jH4eVP7godVGXtm6pfCa7PuQKmrwq9kyoMkxUQc336KB1OxsTq93Ia8mZqMGkLF2fHs8MkYC3om3
+0t3dcK+Wzr2q82AlmPPKjFGBqWMvw/R0lOeCr12MmvcQHvVBs34a3JktqLaXKideMyt8GnQuovi
QK5t72sQ9zP9HaRT7PxxbTmIot3vY0WYmCZTgIdI8KOUR/TCARLWoi8PWQ08By/g/rJhnA9rpesl
j+769zeHBwXznM5nq1knKlXpUAU9FRcu1Rkj2oX6/WUm6NT/nhEJ15cZnhLTAYN0ID5OHQU4hNxK
zMLMdNmadFEX1eA02s2W10sXzUW7xqK3wnG0fiZG8XT/RyzNlCZNkV+JXdXjR3BmvKGND8nqDMWi
7LW3lehU+z1Lwh/pWfq/tq4xS3WeV22JunwONZSqdXRjwwejzF/Byp2cv/rN0b0yqd5sHKMM0Eye
N65PH4vhIlKPo+eBbmYbjCuu+FLYTuJ0A/Tc9cXsA/mX/LU/TXb/ObgSKKjo9/xMWbU5XdrH5OP+
/hCV49/LRxgZ36tHGXyaSPdrsiU659OkZUjnncB4BM+VMQ+gJz344BVj9VSvjYsPGtC17smlxSR8
kwjEoJNSYexYhcSzhuturDkM14jzu40ibEwz1pEM+AnjNiZ0XHgLGHsEm7RaGnMLUnpK9FoDE6sB
DOyGMxm1MgDh1I+iWr2yem56kL4UdsMWGeFBzXV65U5eswXf/SzCyvBcODXRX3eSNjJzcNtLp3YO
o05uYYebVAUjiNWi+c6oL4zaqcNn7noHwJzdwWisDaumNqtLFmsicjf6TWD75lqPLgEF+X0UiDBp
SuIq5mevoQJjeue2RmtNm8KI0ZtAG56u7Kp9eORfKi3ZBZZoAUxv3j+E36dWUNf++h4USRjIUQUH
TErpDVOEP0MhMWrIYHPdGgM90Rz2v5MTFcIOcSnKQZ2AybVQIEwOpcWYvREbLWhun5GIsAawmNEm
49Tbtau1EBMCCPV1WlTA1FJMY0joqtnolLUuDBa2NUDjpIEIAipHqTGpHwyqDTV6XGS1sEqj0Z/Q
nmAxWm0H6uP99V1wmUSFyPEWyHHm4EhHWHVAItYQLV6D0hoI8QeVtWvd13pbeiiPxW5N3el7lxoc
bl+n7rF5TQezVUFGUFXKE1qhtawAqesbmB+1ql0rJy682iIwDV/yPDRXeN0wbytYqA1IcDm5ZgsP
0KxNjMe1i7HwhoGg7+sgYN+eRKbAILGyz6U9k5leVGlpZ8ejqNb8IzQMYqBZ/3CzCMsldX4SMoOM
tXunXqYzGpCAuKl+RWbx2qFIdShSPZjU0eYee5t/K5//cFjCMgH0VjTVfEbQG3QaPydoJBRGMFtE
Rit18KoAc9aqvl6t9DLOR+GflhDkXF8XVRiauvHRjuxSwkmufob0ERjGlTVc+DZJwQOwcxYOkIty
pwioOVbWeuoJMlt/+HXClNAo2EhFI+CBBuyFGeBhpB+VJKx8fSGkQg/v14VpqAh8oh0WRmDQjayy
O/9UmPEOSi0vFe7s5f5+fx9cQNX66yjD0Fe5mIi4OGMCjvGqRlq2YV+mTKw0RfYt+CBaGiFGLYZo
ZcgFXwM9k1/H9CQhS+kIY5YX0LSH+3bvXcpddIDEoKy352oDXJwT2pUafoJmc1M4rOlboE1/CuCY
3p/2gnclyoTB4MJomqgWR6P/FHRvh8iHe4mOUaZO1gC84ScgjqdqH6x2Qs/r+c0xlwnboQxCIoYK
xmPFx6TeNygke79CJTTuz2chtSTKhLUIMimZQvSBu4fuMT8181rWTwnURdCo/qk4/mNmdThE29yI
J1VEiFUeiqd8c3/0pXtG2IyKzUuhT3g4WemPLJGBGgzMZM07XAhQwX749biUvQI10xzHRbRYp7FD
I9fAAo086oQcavD6+kpvJmMyZj+oWPHPrlWjb7ZLIlyRBKp14CfBjLCWbhC5/LQJPDVFkOpv2WP6
s+TRPo738kA/e8+S06ArpriEtnDq+w2Y29DzAbR+AakqLdwNn9wlqdXCkd8KQe+fRYiVbIOHtbLA
wuLPvHW3JY48mnxQ1uCnot5mxOdw5SFY+ixhfgQgj9uowWfRP8WUAG1L7xm19rhd8+HfrS9hdnwJ
wpxQGoBxew9P0G21OZMV1MiGAKFnZGcOOMKzsJMPvOo/iXqiwjFCGmJfwhM2ml0OyR50yayUwhZC
R/CGfl3BSaECvqxxwEYDSCocqwBaYmiZQAusqH/MzCIB+AnWJJ0WSqRQM/k6HBQla3lARdmV1NAI
4VNPZmCKADeK+rEA0TBqzqqii06nYyl2/sqRvnIHf7fkhAWCagFPSSM2tHUg+gtfgqU3YQg6BjBB
hFvl1G1bi9myP9gztQuPlM4/VO/1NvhZPCDWCNVANAUg6F4aJ91Vh8EAhetahXrBNkqE7RKpps3b
sMFDiupE4KMfCE8eMKyq2Igrr+mCI3ptT72N17Mp4MaBgYWC9KEV9gkkYMH5peYSBxEmMasPvZAK
LzRYG1ds4jV/9t16E2arEAOaafsazvY7z6tFoVNvfqpWj43DQpnsHVK/6F/KV27rkrdAMn1AmR7s
+d6EJM9Q6v3oo8msUCmQyjPMA1u6eXwKlOc8jTS0qf2R0RcJuzNk3JQXFEbk+gL9mYqTFzKEVlYT
cQueiUgYoKHP06QesX4VmEvQGriJ4P00m+4Ncgz2e3SaA6PEYrfUuVlN5i4YvZke9NaW8mkfVJnf
AlMJCbl6P2yZbfTog8ydcUQTCoe+Nm7X2KkWKk//oBFMgqSfCgkYyJ4dz77PXoqW+yglVIK68rEM
sr3Qg2FGDvYgoTX8ZDqlkH5GI9wuisdTJPErnToLt08kzFEKSDLfjhzmXOzb0OzqHwXNgU5jWDE8
83e+uQdkUxKbNlHcelhTiXrruksk/ZffdpE1eD4I332YMBtDx1Is2m8QOSAtDOF1KnqUlYvCOugZ
te6f8QWzIRKODRgEa18a8NvbMVUDqE/2ELuOoxNTZnoHuLGSJisGaslciIS5mBoQmng5TgPyzof8
tXT6J/9BMpJX+WW6dD/XtAsXsjsiibyVabEuUwGrxlvAk7iJPbPJy2DUA1miIaI+DR8YnEcqvS2e
kg1okJ/XXqClAy8QFqOjBjFlAgxdHTle6wAOQurL/ymdss3gsO/cK9hqPH4dwreweyQil6nCIRLm
qfYadUCzrDHpwwaeKdIdo1lYof5D0nxtAJv/H52WK2/ozSOjtOHYeyPG45DoUdRzo5buGhx7KflA
AnJ5mWrB4YmPgydEH/foZVajzQA4qrLy6xfuqTD//c2vB1VpR4nBbI6ovQz0Wdet4WKWPB4SgQsh
9Kb3Z7PambkzbKpD6oCWE7wT1L6bJX+NXO8P8iYyAgdaI/0WHcz3d+TaLPeNjRAIGyF0dd8Apce4
2JAX9EGgTZpVJ8+KBdA7bKZiQzHgAlGTDYUOguKUId9YqP4Pv1d9UMpu0Sxb6mWDetSY6OBfkPTw
wB3v/7alEFQgjIvUR2Xh9VjwstAYEzSjNiLCWKVOyj7bKg+s3u06K9WrNYD6kp9LUs2UVVHJJUMj
qLlMbvyT05sQ5T1pN1neI2j5FTtBwLJvrPBHaq7McbZe36w/id0d4XXGzDxkaXgPMZhtum0IbMWw
61ccnyV7RuJ0ISE6xOg5YWDJkC/vHxo7dbjnYdPqsVsZzabYgEhHAxHDa4YAkbak85/mA3nCQ5FC
qe/L2ecCp4WSn3ML2sQZ+Bq2Q+QE23+nYfN3xpoE5mapr6RgB0b421RaN3cvJCuptwUPi8TkBgU7
8V6IiICS0dPeNmZXQeSkP3vQKKoaQR0yEEt05z88CoR94X0PdNyzdYQ2EMJ334pM1gayzJJP90dY
cN54IsCZ0PvTc3KGOjnbGxn4YOK8BBXZGqhx6fqQvdxJiSYoOe9xfdAlaXQv0oF14lMD5d/Ynh4g
JPnY7MEJULyuyXQsvF88YSBGoUNimY7muLR0wIElGAIK9B/iynotxQwkZJanuokZ825ur4tP3HOA
alexo3WYHvXX/S2Z9/ab60+CZRMqpoeZ6tIde/k5DnIjTLqH+59e8P5IfCzdxTxdMj4SaoLafyaP
HWSttG7lZizZZpKuiEH/FqQiKTQ5H4aD99rZwIknR/GpP/lOD8Iia4hVsJ5G6JJ9uz+fhctIQmY9
0R9okPDTbteiSw4iligH5jYIU/Jju5L0XLggVxzGzQsfQQw5AKc40AbG8JZsg7X3fem75M0OkrjN
a3w35HJwx7SqEj9zw8o+L24Fca0LWimUYpBptwqRgMvO8gNa8jxXeeg0z2UciDcb6YE6eysQs6Vb
QUJgx4FtCorCeOV4CNnQEPiXIUHvGwP2u/ihEO2O+iXHmcqPK9i5pZNMXHOGnbpQqLB8gEY88cdq
V67HmPM3vruARFRBQagsHTxMxt+Pl+iYXzjUc7hRm17jQ2HdP7lLhpEEvSaVwkRCljBuYPNG+SRt
pZcBEmhgWxNL5O54CKJvy0PSb2R4lYV6f9QF40iiWyU/Aqs+jVVr7DmP88RYyaZ9k9Y+v7ApJLx1
9LpooHu4FZKCnA0taJ6i8m+ttPLrFwzjtTRycxUliquVAtLkbpKArAKLEgsr4fxSKZQEtObCVJZx
j1dDonbMm7Dr0bEWqb4dPHigcTdlU3GBYPozk3LFkd/MY2wyCVKoeELm0AqglM39zV2wKNcqx81n
Fa/sZQVMZG6JhuBmvIwUVKPStTQPwTn5t0t19SVvPp+nXaX0sYS3wylQfBfQkxA6zTk7SlsAAhzh
IdOLQw0kCjRnNRqwbNEEGwXgKYDMXuRtbbSqZK/WNxYSMCTfM/L3co92DCQZgELJTNphrRgpLu9c
bFsXWW+wbwRm4wR7cdNv2g2lh7oCwldZE3782WoTRsLr+a5P5ywHBbrnHrRPifiTAYTy/tcXLioJ
eC36qA5LKHC5isq51D60ZZU6eis+zMJBuSIdbnZSbJNEGEp8HPSOAhurQhPq4GpeuaULRuBq8G6+
PlIiJGshhOHK1TuwE9C6OMv8pp9sJfmzg3599G5G6D3g86O5zsSFILYT3SZ5pkCz+mcrPy/azcfj
sZtyMcPHJUo2Ril/pYAZgOiElcmyLobVdlKYFYdpoXFEvFqjm7EaSvK4XMJSRS5aCKHsquYnyVSA
F6q2vTmoxRnuAXJM4nH49H8Mr+GhjrTqUq8F0wvu0zWtdjM+GNykCGzijDuY9KW9tHvote5RP9IF
I3cjh9K5dxF4GhBa6Wvh05Jncm2LvRlTrGeFpzmtMeN5hG3uSCYchG2IulGjUT/obfPQWGuUqUsV
3qu/cjMaK5XQMQC/H0a7dCac9l1zLq3oFO6Et8H17NwNNrmdmsigQN5ci/bMKkZ44bW65qRuhs4j
qZapCA98qHhmWNFmAPrO+2d04dMkONUTmLxIUoV22ezR496TfO3wL9xdEnBalC243WocCK/XUXcZ
wTXennww/Pgrt+v6Vn/jW115P25WJS180HtUAjZE558mm32iYzW1vCP3PPulSNwA3joCespvIpx/
J5o3xfoJnrm3tZB0wbSSKFRKEMsuanLeDUDj1+X+voA2ZgQzyGb+Dmz3rjyt2NmFN4omTEnqCegX
FDDXsh2wmHlrN3VsNkVvlmm4Rsq0dBbmv79Z0JYuG6FJ4RTFUKkGiVe9Jru35NPTRAwhFlTPMWHI
uPQlOHMb6G2h/6Xu1GSHN/3P3jma/frr81pspbptkFgX40JPPQjyduVuqvtHkHmeKg/csx26O+5f
m4XWe5EmgoY2k4WgmdNeYqY8CKEIwttqIynDB13F+yTwIUbtQ9vIj6sDA3HBkgrNdFBWrO2CsaUJ
hyGpJ0UoCpTmaK16FJ2PzsmczopW4onvjwH4gr8uZM8WlAheaKTVwLZKvWTB4/01+95XEEjoZ84N
UPP250xhsWumXwrYE8U1KZaF9Dw0NL7+6EmMWCHjEWj1kS14evrUOZzDGEggDHB37k9goUYEDqev
g4DzOKKkDhmuzuxMqKmrBSSKUzsyPROJJ+WYrJyupZUibnuUQeqE5mPsbwyAavpDqgKV7lfC3YWM
7cw/9eWaK7lf0zhC+Dromg9MqyINzcNRSDeVDTDEFvlaA3y31Sa7AOLoNJfKis+rYI/vbaZAgjhZ
uWoCPg+QxYP4lwY/hb9kW9mFIoQ9Z8IVLbQmIzBAgq38kFYc7AVPAdz5X6ecx1GAC4sjndid6Vm1
1bnROdymhqwLlmwyYHF+H13pT88JYRzA8Ih8Qob72TvDQXbinYd0xZE6JSqj0c/KcVx5FZbOCWEH
wr7kWQoqLeBt+cl1gUqhZtmu5WHmtfnn8yqQ4M06Kdk8CWBP40KONHpi91HjP3ECZzUDb/YeSpQe
pwsUujZroIqnyvVwM/7spsnz6bl5iiBVWYKVFXFFo/dGfWp36e6jweqBnGHT7dZkBr5/VQUS4pkm
iRKCIQxxKJ1sGzAd1wNyy63yKKWivTKTpWUkbEbP0+xc8537W3kHt9kBfEJ1KStHd8OaTvc1t/Dd
XhEGg81ZRpFmBE9ms0ZtzYP4Rrxjf/A6EE0WHanVlrUly39MrOhJOlJ2oKgjvGNlbZrzkfvuFxBG
BUAKVM/nabaAs88Mi+jtVtGtpa0Z34VXiQRwSqUEvjEWaZWGg/Rxs5ellUu0kLARSOgm1BhiWRqw
eNSmVr3rLqVa56D5A03hox4f1hAn8wP63RoRZmGipgTqZDC8YBuf4R7qhGg8PFYP6fP9w/a9zy2Q
SE0B8q5+LGEA0YEwpDY9DLs/g5gKJCCzrFg+DHN8umM/BfGzlXpNGFYOz4IZIxGUQp53VDzi23ni
JMgydeVHUD790ZJIhF/QTbwQjA2+TYfg2JP3Aw2Ofg5FbsVoAeO/P8iSYyARlzxQ0qYcGYxSFtsm
PUAD3Qip94h/8oCNEv09mzsFe07HjYRu6Tp+WRl2wbaQwMnRC/206DHs9Njp1Dbfs0b4YDGWIKjA
Thv3R1naHeJmQxCCCukeUYHfiVaaCoYst27Qr6UaF2wwqdNEZWCIhkYQ7aYggG6E+Fcp8WYmtfag
gDr7/hQW7gUJcFTCiJn8CmMMRa0HyWsfyOB8B+wy2PfdWvS0tE7E7c5COe2k+b0spA1PARtHHaV/
qdD+vxlTQSJe+naKE48pMINsyIxa+UWh0hMIa089971hIsGLWdlRjTIbb/ThWYU7qd2W23camu4M
gBIQNd/fhgX7RyIWKUVkm1TGMJ3ZvvLA+c6QYtpdq4MsObYkYtGLpI5n5rCIHdXg6D+OWnKIHVGX
XtLX7pl9kaCboQeav2O0RNGYSo11P1FXawoLp4wEL4ZMkYB0BsPHUa8xpRN2uwkQ9FI+QXf4/gou
OM8k6WsCos0+COcZoke03OOV1WTUKlfCjoVCElTCv3pd9eT/N/KDnhekLPtLZsqPoLaE4ILa6pPT
aNIZtAXo7FrLvy60xEEJ8OuQ7RRAJc6DZ872OhhCww0DWgQ1oVU2UqF/aEKlIdJFsElZ8ZGazdq4
ub+UC6AoQZyN6o2LyWYNHeYsRh7e0QWTVDq0AsDSzBq+xR8Sk9KiC5qxMVNlF59nuTp4NMaaK7AA
wBdIZKMS+soYgxwCJRD/Z47dnExe80Ba+uhvPH38EVvjrt0BCKgDc5+dqIepUiEMsou2oplvQCFb
qsHH/ZVYyM5A6fPrSvgBLC3LwXL1GgRHzG47PdQmdBqs2lnjGljaZxL2WEGlTQ4EgK3SvfKSdVhN
rXNxGy+eDqndbel6pgAheojfCGgvWbkuCyaZBDyy2VTT0TAhDxeyn1QDlJU8ggetyN7vr9zC20UC
HEfkhINcxMIphwAtUrW7hk1bSOcLJJQx7kGUF/GIfzKXfUX6FDfjuXnnTOiMFG53LHfhE44opAbz
Y+6y1SYJtcQRfrDuuLJ0C+42CXeMar6uIigruXT+/zj7jiW3dWjbf3lzVJEE4+BNGJSlzm23J6x2
t80AEiRIEATx9XfJI19dq1V16gxOqGMxIWysvcKnXziJmW6xFa4dxr2LVWYZjSgHD0C6SiF9qBFD
Pib5p3WPIA2zM0tcfMAibPw27+YdXPa//lLXivxLCqQOiJUv5/Env7evAoxyuCh/IJckzbcys/Zs
dVPZduUkdEl5VD2F6btGY3x6JNDox8FaYyflR4E17Ua359q4vig1pnBRtqkkPfhCtJsWCt/YYkgh
slUrbuzV1wC1S7JiKKDdrm2MwOIdZiQkUwlcEYsEGXE3irJrC/AlN1FM7VJOk7AOwVPxWPdx/Tz/
dl/1A/K3T8C0xVn0Y98jSeg4IwsqXlJ+vGUOfuUFXpIWmVsPbX6mfEzRqanf5PAR1fdfj7Qra8Il
KXG0dd0Yd7IOjV3GxoIApIePN3Kd+C3d65Ui4JKQGNTBUCwOvkwt7rSbWPoZPrBxSXgy5Ce/fvj6
Oa5UM5fkRCLcvppCrG3K9xEB9jwFbkKapwrKryBIv77GlUXGvVgJuGkszc+EdCtEVNBsYtHfUj1c
u/2LusJt4eRk5YLiRNaTH364zEmj62JV8EE+jQ1p130b3bK4vlLYXjITu9wOdBjBu1UZkpR5uFLq
fcZOHW0r76yc+/RKL/v6lV0h8SO48H9v1vMIo2ZTKXPIh8cZXkEQXvTTO0FbDT4K0aHNtzkijCIe
N+7OOVQWX5UIUPv64tfG9kWhkMugjaZFwWAR55HEc+cgLhavXxUdyzPROjeG3rUd4pK2WCHpU2iG
ZyT7fOf85s/ofO6CZFk1p2FjP3TPSHt5ql++fqg/RIh/wDKXTMYqguEXV/A3npJiY8H1DbFWIJUW
ZysUGA6V74AdYZE5JHN8Y9xfq7gu6Y2dnYd2blP4c9Zmp6fmrvCgssSaFMMEOEN+1x6YIeh2zvBq
FvnhI9v364e9MuMuWY5hwKQJ6GwOAaXq5OGLrnQ+57dq6vPs+servOzIzyUce4tS0D3wAZKnk4ks
lY1DEUgETC3+BunCdZCNXmmF+A/+bMUNoxJrpDXIg4/0oxfAvvPDDF/lbdlVAt0BRFpvJ8Lke8ui
PIx1VYCT6QdEvrnVsjA4MjcBjzvl1xmfwjG/sTtdg3QuyZqkCgSTHvwVLZyI7ZQ82hueAhd8FdsS
PCByA+m+MqX+qEX/OoUsPCRo7ILLKJGlVfjPi6xhUn9PzK1t9spCeJn/VCtCAu3BEbOd3g1iwWo/
Ud4dsuaTBgKqr0fVtYe4OEoxhLyyAgJPRD3slf7V8Tu7Ovb5r69//Vop8odG9tc78nJfWoWurcNi
92D/jg/M4O49kU0ugj5lnUXV9JAT/atd5qevr3ntiS5WunCA974doDbpKF3lYZSEkODqUsaNtG9M
xSvb+CVr0/Sy18zCJWA+9Nisiq2/Ge9vnXyu3P8lO7NeOAJIzlTjSX7UhR+7fMOitSIfX7+ea2vm
/6Fn+jTqmvE8Ox78Xf0WrtFXONpbO2U7tW/u2iNOywSGOu2nu791JPmzOv5jdbk0iFQ9Az2FW7B+
visPd2m7y8+WdPHP9HXcMBlbaxjgW/E3koDS+QmwZzfHT1MKO4R1lRTr30XyAY/UIwDgW9TBP1Kh
f9zRJbeuDIkzkqCgh870BMq91t+71cjgfR2xx84Q7IoayyATNAE8jHIdxutthLxZcTCdlxaR94NY
NU2bcoHFpQzhqlADjFA+C9K6Ey82Mm2zUSI1xUaiatWCAxdZHdQu/gjme+085Vw9eIGS8Mms4A3G
yj1T7HvU1pvKpyktlrVGmnKfT79bxNTHQ7SIWIyKpV6FLK+iHSBqle2G+IsXIwKyTkwfHSncMYgw
9RHxzL/LXASJ4E5wY62wkVL0713iknw7hm4RSulguYDpfmIg5txGXg1tWGBE9JN7AxIcC1fCj48p
nAsgLAkRcFs79SNSegY4O+vpMTBLe9+fI2IE8DAXsTi1p3ZKOtqsl4rnUNAEk99mUwmH2awLS+BZ
PNIqqeopkjGlDDpL2xnxlDmPVJ9BpQZjn9FZnoyQ7aodCwCIAY5XS1nC8JZwfT+J2tEpc5BxEwdE
Ow48bdx6fsybhWwi/NQbnEXt2LXK6LtCKP26M56zRj5UXcTIQBl+eU0hEKzhWB9Ao0GB6TEAkIgC
Bk/KcXm+ImburWxobP1YshzuUBWMpmmNBVsvLArWVTlO30DTcZ2sVl25kbgXkvSUT79spyYMgdpF
5cUL2jPfqN3Jp1mw8lGTjqaRHIukb0159Gptp5Nrv5fGn9A0ro3fxOWSY3uGMSqN61LrR2wZ9k/k
0LVB0oY1ZldXMvMURGEX7PuumB4XOORPiJXMp5NLGoCoEKR39wqMSvDfImQ0I7pYA1fjMM1GMK9d
ZGQRc+JTpNjWPngNSlTWqvNzf8DXaB1IhVCqr1xktSSqJQSVehHuolE7qR82EPBHAjmrHGa2dFry
THfIw5kr189G1+sffDY7sJBpeY88N6tGv70kle3EQUQKgGiD1bxPiqBc5UMU54QvSTlyHDB5h+wm
NxqXvUDcw6oLF4TrTk6LC+KcxT5Di9t7ir1tbaP+yARUIrGexnZtibl+yyfm3stw6p8a1pqEwFnn
1wRo74Fz4yB7GphJ3bbuifaKfqNTQy3E0JbTXVDhTRSVsNJFUmvbzRB7cb8ZV25j96s6Hxok/qj8
sZ0GnURz525xM3VSNZi9kQ6WlW9PClYcQScQ+1tUq56A4jYaIChTbryMWwh2i8s6F6lVCrOlElmm
jSVAB20W52QZqe6QfDU/ONU43Ysyh6unXY0I515QiHjMv4vmSYAuKqzmUYcjf21yz0VypTYYIx3J
DC1mjAtYLiK+d/oIEEZ2txAGCwvbhgqwbYPoW3HOhG5yIfYDRvW9zcPu1FTI0epY4B15NZKEFQFb
dQxBo3HRM1BVsRgmnYcSJXDH/KSjUuzdWQ1xI1y5F/ggCUhqai0mD0QfSmBmKzB6syJwO6iQpHAT
J1/QV8irH3Nofavazrw2NbNYIsnYY8l0hwomWtB9HmuIJtbhRJGtZeYpHuaRNXHgOM4mpyFZVXSW
95Jp3idRaUa5igbIkGwA0wgsfGYTDbBKQyDuIOygXFJhYG/Z+e+FalQiAnQX6uVp8uRmGC1YU7Ik
F6AAszyh2l5WHDlksZdHIg6C2jzZyLVNxylaMgR4FqvW5uuyKDdikgmSrYdk6fkPg1GdYWGGPbEs
Nu7glfDylb/R86eIAgRaNrbH0qfdarLsIuHC0nj3nvoVNrPGAdHBVB3qKMb3SNqqm5A9zSXWF0nW
/twOCCLUv7nXDQgXMn02LN5dEDQPlh/WWCSXtEYq/KxEOo6AhPmY8GpJ6CjvKhMiMA0hxpgUttq5
AxhXvklcVt81ZXcopD5UpXoNbARBBO78vZqQPqKJ2LD5HDtbuJBGzAKeB0P/fSBLDtCnQrSa7uOq
H+KucU4geI6vSgVnt45CbsY8p99YSI5Ov9iIX/azCUbDZgFwWINdM3VqVXZBxlodzxpxxVhDWVkf
8cj7oaGIx6FzXDXFKbest05bOHTl/UYV0zMjMBmqQalkvr3vBN+TYtwpgVkc8tfzdtz4xSqPXJ2V
s8XXrZUDpqxsbO5Bng2YiQmS8lYCGFk3qPVAJcZ56Pr3tZ5Nhh1uj/dC1009rCrSZ04T7YhqNsh4
yUCGysKpuq+HctdhxFQjzxbf23kF/B1NcRr4fEJidWoVVmrpimZFOW3qAXpXOFjGQ4V0SWo5x57O
GtbKpR93kuhYBaMV52PN4LiSi1Ovc+iagR0kOO1tG+RpR5F95yCNKyaFWWMthvLbT8A327Qj24l+
ABQ/bvM+jOGRux7F8CfLbRWq6LRETKZ1kK/aEKvADOL5BlvowWeMrenU3ru+uRdw9zdxRxlC2LX3
CjmMl4hp/LkYwU9MzRAiTX4PA4cK3v+Rcskz8DFM0qnbhG54sKYaafGuQHayhGipapohniZ72XtM
gqvlEJSz4fLEx26Iy1lGINt6bnpuI3+PNA4FPbIXY9rV9drS+ZZUZabCRaz17LapZTt7TtgGppBL
GjDM+nykIA0CyD8fJkVaRmQfLAHqOTPSdSD8B1s6j0GUp33LYZrgmZ0IunI1nVUxuZq+B2J5syzU
U5UapoTP1bGFeWanmgzRfNULtdpgBxMOmCwPo4ndfmYwwlMPVcGeDOFsFeCbBDG13Y3xoWsEKjau
LIYpG8gIHlf9gp4l/PiPiIVGlMswynen8aNVyWEgWfVZ4xTwh3ZyJyE2w25Xt+OLH3T6RRizbnK9
KojVvBGXTGsPQFhSCstOYO8Pxw7loqmlUATQbhD3zEa/unC8j3GEkx7114FS23Hm33I3OFak2AyL
wUMoeHF4UV1uygARfxh2WduPK5HnZFdxvkU5aq9ZaOtTLu2nci5PlPsgp3W12PZunuP4X7tJSAbM
mACJcyh6nUFmzejYu5pMwafnQLk2OXTcYDPbKh7GSAbf2G17b3St4rZv0Qdsh5W/IJoplyXW6iVz
S/+1y+ld6Os2iUDjYmH/uvh+onv3g7beRzGDl92XC08mO58RTAw8tgjzOvaD8qEuzbPLEbrt1BkS
OMatJ0eIj4pIIWFbsTissAJjDDJekHXpjbDloNacaWfU2eDPRepRu826uaUpX6o6q+0AQp5vYLt+
KGOOlppPg5pSjlj4JhLo4jCE3Zf1rlnyE8n7vWm6o42HjUY7G2v9mNtAf1ABPiF7vUoQjb1C4Ya9
b8Ba7/1eOiqOhY9c9DJf0qWgEvg4KHi62sKxkGytPGq2qGfdLQXlmNeLWI1Ta6VFF4kjypAilfbw
6WmwoicnrWtv1dWFkxHLe1x6knWjRPLwwPunLhy9e1ojA91nR9JGe1+bbemiWg0hxA3hgsvHl6ma
QLLlc6JwTo9d6Yg9kyOyMWfwNwrVn7Gge2rIs2vKdW7NyTL1mRn8LF9UFi7jKqqRR+748xFe3C5S
IKHZGJELOXjPLpH1thz8Z7dxDnhfDRajac14lJa6TtugzSoarYyAgfYyZxKh2hKlO6oNHdt0HkFs
BQ8jCgokECHd04r8xGb12kjcLL7oIwKpsJhYaozV/HPoebCpkFwZB2NOd8FoQ4BfQoTWwgXrhGrv
zu36ZKjGPW3Zw0DmQ8SpRL5kcILJcVJ0GuPZRkELTAtFO5yTUBTkcSTtH4qM66ByYkSE7gxSN9Uk
UsaB8Cz1/LHoDkqyWnw3XSPX5ULubR28TBZYosXcrSKpUsRWpO1EE14UCXiRqTcilCMiiZF2RhVC
84ry0yD+MPHtCjD3aE592f/0CX4L54e72vLRzLbrlUvDXcgkiwvqTmnuQKbSg6DAevdXMOKdaHch
O7LUa90Gn6MrXlsmdkPjvamgOYUVsiQK2sehrTKFkHfuj2XsTuKuBpa0GDjxKJwUmxFc5SkqExqO
m2CmGavsby50Ts1AQB+ghVmRcFjWC9idq06zIqlYeTcsvEq7YKTbsPR/Uu1o8A+QYOo7OAJ30aM7
dA5qItdNdVneM8ucgtA72r59nCUsbQvu4+G4zHIbUUqRZ+96BLlSMvRx37j3DiuQFIcwZoldtXN+
9N58JJodW9o/zIojtdFK+PJzwGBpJX0o1a+Wgv0HAg+lP2T1ASbvA7ffvfwXyZWJey86RhbZOgIC
K/5rUuEdJ/lrN7SfddMj5pIh3aiu7grfbkAtXqB/KjusPRZg+tF5VEIsqa/s8x7oFF7qFv5PxEIM
p1kQNMA95oQQOqv60T3v76L9wcg5aFZkgtuZsax1SXB+bawHpNXuCFrpXJ7/gG/HUWGdguYTiOpr
1VvHcNGpptWnY8aHqsUZG+QnqQFnDstnz0FU62TWVv69xwKEq2m2Zjh85BGykxZb7mZq7aD+BIGz
9TdcWanOmzSQYoVbRa59kS2Vm0J2vnItducKutGjWLs8gDXqEq1xwNs2HUo7pGj1e9owb60XOYP/
huHqzDuj6pjVJjbhKBM1DOuOvwYzIneLx9kU/FiHmKgWIBJ8+bvK6o4lY1lh5SsKxSvCQGAEFqLf
2cEj0NZdnAu+5j0KIfKCSnYjbY+lPX2EgSL4mzbL2LR82rlGreVnyqt+LCjm5yI4ORqCXGrWXvMZ
4G+c0MRr6Bs2NxzIivYHzafPdvLeBjO9wo/4FRzXhBLnmYM+n9bDtPNzQA+deIAn1Vz0iZuXd0W9
3Hcyj4k/WYktUXKVJaYEx/ohXn3szx39Pbj1i1OGT1ZbxrXkad2/KvRAW/XbHb6P08vYOyCPfZuj
e6+uMuJ9X9Qn82SsB+QsOs/DgOiFECJZBjrA8jDBuqx6qYsyFlhL+h558WW0WgwY7XL6VRr6UVTh
cebvsIvbLTXdheoT2ueT3Q+pt5THwGneu4gsaD4EB7bwkwbzGkrx8CfydrtVMSORF99rXuDv5Z5Y
4bRpYBexwPl/HPaVH2xs10EIlvuzoL+Nv2mUfO7YS8Wd7wMCHCoPwAbO9wrRejLEaXyMUg9/3rIe
afRA8E/edDfYLMEivfUlzKG6ao0TAd7gLqBehng0ZCdPaIl0cdRZD6GGD+jk8602S1ooSbEcgagE
wxFVFllnTt3yODrHGSqgAbJdvPyiBIFI7hANlgjYXY6/Sf7cOQ95z1NYJ6QF3Ijqbj/O7rZTuDe4
DRTjc1C5SUP7bSuC7TgGcT2/NaV5t7syzgdUad79+eFUhI2xzRbrCU2kVDXhZhh+B2qA/6rElK+c
bNbqLsTJrzxbVuBw5Tbm4BnvyGbgakjEbVT0Aj1LGtaoYHOgzPRnSeYPhq1Z8xz/y6cCJ7by23SB
MrUaIc2ChdIAWbRF5lhE/Bv66HvWHF2cG7UtMTNAqWh16qMDGKI9GIgmnVT1wGm7I6NBJdZgNiKI
xmY7M/BUWPWq9N66KEr6QZPEM98s97fX8sMYzvtxGJ+mZYyHUsOOU5NN7sitEwTvCpgPlpaVnoOT
8jCsGxMTnNx6jUgyCas2981ucKcz0oWD71X10bl5ZlHvuYMiXsg+W5AtlTegKg/5t1ZVz0UN1ydN
Djmxv9sSB83hVbfvXVAdHfjQl4ufSvqS9xhIeYHRU6Lorron5LPvKRpJYyMPhXBel2r5gcDVqBcr
CJ8z6e6I6L7XuTOtKA7phcyBIHoYcx7Nk3ay120BolP+oKSL8gI+FzFAsVcAiwj1db1kKeQnPvCp
q5sg4cQjiWP7GVcSw6D01cEg1XsHuLeMpVbxsAzpZC1wD5l2svzlTPhiXlG+cgyYHE6xQG8kHLCp
2vqYPPVk0jIcE4M6oUHItw+8RrV41cEUiwad/bxBrIB9mttzkk+VuXMD8BPmPcsQj9zEjTqdB1FI
ROogSsgxXao1bgsE+dC/9x3EcaPmVeWSeW0IzWhIgVnwlR/mydzND4T0IKkeSnqqeZctOfCzqUXR
MsWdh5qcWmvGgg0v3hFjuw40yzrvPmh74ApWYtm/NK2PflStBe83kQpfJJJu50pnZGhTF95PHoxb
C+dIcnz/QSau+qj96F42YO977zjDAiXgR48MqGtLjm4y6vZqBj1XIOmOiMRrfUBhLQTEARY5LHRj
hTTzwhJrTJJj5+xK9nmGccAWnIE7bILQBolv2wdjGjpNYrf3Y3mXY2aP4RbsX5g6gv2JlHFmYWea
MUCq+kPz5SUs4LsdRL+toX/SFtQSaooBTu10OLwzBFBFeKvoOcJ/BIddOVgvOBi1KRqDSNWi7T4o
8gHniGpKaUO/GwD0ursT+OzTDKcoTGUFwB3/OvMS2L6zqbrhVbYSH7/8JLzCxEbkaS1eyXQ3cbjL
D7kHi9D6hKjWo0bCdAJi7qqKGghuPm0Pp1NbvPaWncmG+HFRkEySZVe4WsSSomxn3bAnORs3qv+s
6mWHVJaMUX4CETWp8uqhdRnyRNCgyzl9gmHTW9mMh9CKALYwL/WRZD2GCE/yfHV0mH/o+Vxs+QBL
AjW74ca1rTfPNSJjHf8WtgVB3/XRL8Ot67FMTBZqXxiq6Y06hzx2OOnE3VgmtfVgB9O7NVkfede9
CdTucejxZz3P7qNjRWB43iuxU8By4Qi+DthWkybLz3b06AOIjdPrJPCfke24DcELJzlfFxJeLQW3
4mX2VxjTLzb8tzXgO7iaxwGzrRWLRud70XoRAIXJJc6KGeN5W+XgQJpECCCEy0JVhb/bfvLlAVWx
uhNjMN8vlQIgHZRe8y1konyvXAIgpeKSxs6Iw0bOSL8KjXTeIg2r/IKQbwEt6Qu3FkvGYVDlHbiN
FhaakTu3OB9X2uqXliJ4UgNEdUYPN7aSn+abjtG7ACnhYY6xZN4gJXhXujIXZBwcKmUfOZ4+6OFZ
qKM1PFThLULHtY7P+cH+6uAKt7SWhjr2HjAJzI8t6gzHxSnRF6m8rry35w4A4QQKzQyYEjESWMNc
8Ss0sP1MhI1s3uTrvuW1Z7xoVAusU2jm2gC5q0NbPjhYZ0bnFmXgCgvoD8/tr4ccJPWNHwQecMQ5
B4IdiO0MV+PvlsxtlCboNKD1ZnuPOPTAUUQ29ed/eqhLD45pLOoG3HdwPwF4IapA0NjUJkrazuI3
xsaVR7s04uDWmWXRENgcWCpfCYoNSk0hPYyDVVSIXVL6VAWNn+QeVhKlqls06Stt7D8Eob9eqR7C
xmGmXw6Taf0p1qxeMgzR/ikvK3I30eEWKfU8yLtmKTq+/fz//484Nvgkno2//vcAtaRhlueP9FB4
xY5L8wz+2OvXn+fau7uYV5zzeQmmwNrLovefgoGNdzg61XZalD57UGNUvIDoglU4WhZoiqW8pW68
Ytzv/aG2/PX2LGKQy8IXupeYa7Hsu6feBzGsG+lnNKjtdDZsw0jtRr7rBqQ5Ti1ShljxWbXNqi04
TndRC07hjE6eeZ2F9UFLq93U0XjDe+La1z2vFn/d34SWZW1xwo/+5E8b32/1uq5mVFjV4mZ9aOkb
TIsrs/4Pr+Sv6+QzdJ4Bi7ojM1TF8+js0Tr5JNb07esv/Ecn84/Rc2mi4Sy26Mw5OMmsohXdAD+P
5eEsgISl35rEzyGY7m7i71DrIm0oApIRE1Dt+5UPIjJS0iBEQXhZCnB3A+1NXIJnxOMZ1hVV4mKp
f6fI+5XrJoE84A7Q1alZA4o85DFcYst1eNborKfNtEcfYYUUhhuN+iverd6lg4cforTxOzwVNLgJ
TkhrZ2096LTKaglx+JxWSZD5W3RhEFHmphJyyV9vL3B9XKE63fttfMuw/5os5dLoozIT0+Z8I3Pi
rmUaQdp4fkU+LHgBtK3QLFqVL19/yiu+Dt6lpccwR+hjnK+VH8kT3/6s0/vlQyV2wrNbG+0VRtal
l0ckAdoPzhIc8kiuJ8FOhvW/Gt2sTWQ2xuM3Nt1rl7lYd8Q88BEW5wEkY27m4GgfRwYVIrXGjBXy
iQ7NrYDMqy/tYnsnZmGWPxtzELZO3NlN3OWlZVhQogBt5zcLAPSUr23sDU0LNzR9Y2W9wqC6dPyY
OrQkcYCcQW3zU2wLCQHmGyl475fwnMFBt+X2fyscLu0+qLV4btOAIxoAcjLWO12Q02c+vh50V9an
SzuPfqHUaYA/QQM1npRACJ7rAA0Lb03kf78n99LQIwjaEPXVhNzyoSNbwwYP4odK659ChC5woWL5
AYDLybQP7oAVVPUbSFZF5oNvBPwNwKlrO2IlZGnHfYhuMPZT+Hg3xku1MmEqnUG/wYpgXqGi8+5a
EEXSnEHU0budlfpyElvjzcWuCUtrTzuuV4B0zbEQPHxzHeFD8QFjrG8V9Yu0MlFwaEjl/ka4NSAg
s3jWYyDq7vfXr/raq7jk9QWD1w/C0YfC3jGedQjyInCi3qMH65sbxdK/awn30jhBqyA0UOTrg2I/
wGNlOJt9ffPXfvj8UH/tY1arNV4fflh3EP2xJ7k8f/3D/96I3UsfhAlinBaoiz74cNmmq8VO/Tzm
+sZt/3t4u+H5qn/d9jDCexyVlz6U47MckdL2YYpfX9/4v9c499JSBsfBwbhOCRriEIBatIObcspg
T9rlL4Q5N+b+Fba2e+ktUw2eDxtjXMVrJRqGOqyWNfAkuZ51MB79vmSnfCmLA1TLCxpL4BxA0ciT
GtvWf6pg3EvjGYoiTknt68MSjGjSL3s2tpu+VTd+/sr3v4wJJD4oapYulgMRRzTxHb0KozU6XV9/
pCvf/9JvZlS522mqNFz84ErASLyExwI8vq9//doQuNh7wD5wufY0ZtscnLl30Q+oFNbQSt95pl9R
1n37+jpXWMjupYcMHbrSOMbCJFkAZk81eofURyar5e3RbT8oSk95JUC+yxEs6QLW+vq6197eRZHM
20UXUY5Jn9OHfLwrpt1Q39h3riyGlzlwvjvpoj5P+0gmrYVAiAwYGn8M3QR46n+6+/C8lP0198s2
L4wC6+vgOpDbo3uo5ikOlxur+ZV3E158e8mGttde2x2tccl/cuwvx6CVxZ03t+6N139leIXOxQMA
xl+My7ujzEuIoKXtrl05t+uCRG9WDVy6D4Zb6MS1IRZefGt/mrpmmEFJBUuDnawXAyolWBoP+oXG
tyJVrr2zix2wB+jVg+lVH40oig4Nz7xKhQ1HjFr31S1BwLUnubQLyR3XbupC1kevUTEdH5rqNdB7
go4/G78XoUkFZQntbogormyMlwYioiWN6w4t8OgqZC9KluqQB265/U9j+NJCpOHgFTZ8wFfJT810
LymgyhvOC1c+xqVvSC+ssm+dBjdezolD122gUzTDvr7vfwMP7qU7yBx4kkARCvbbqwdOaB17Swok
qgDlGgRLfmOGX7vKxQz3wE6uCoOrqCbhYL596jGBLfuUQ6qTqF9fP8rV8XQx05fQlmppcJW6i4ch
BeNgBMDlxtKPJ7LLJ4hZ/uPzXEx4VkkG7et5LCFTMI9r7CmAq0f0R1CW39TcX9lxg4uZPtmlUb5o
2uM0wNbW7AZ0BkD5GZ1bItFrF7iY5oG9lEPL2hYLIvBWfXSGOdbuLlLPX3+RK3vH/7EMqeeROrPd
Hl3s5YBuM3hcs3tLoMWefn2FK5P60i3ElaA4w2sPr0i+liCtzPrGanGtnrv0CeH+nHvgv7fH5QHC
3BZ5nL/afuXMMQhGVZOALTN0N7aPK5/h0hMEBjD9xAku1dWlvW2bKptYBZMF8L9x4upujNkry8il
LYhpFAw2Z1IfC3QPSfQw089uevr6M1yZ35eeIMicnGtTCnasQcQHexKHviJmTkx1KsBQvCVTu/YI
FxPcKyFnmAODhDnntRCHoNoq90b9ee0bXMzo0ubu4FcTflqX2FDtAYYDBAKX5uRx5/Xrt3QFAnEv
/Tzgbopwn7qC55ocFpCHwDR8tAmHUKUoq0R2bZsYSCA3Y9TV2YRdPptyadZMhmRjF2q+8azXJs3F
tDe1IKDJ981RziI27e9guXFEuDZpLg08xnJpQtG0zbGfQD6Duhh0N3Dr4ukj/z52sTaJuimrQm31
f+FU99K2wxsVGHhcNEfjyGQK3om/l+GNyf8/1J3XbhzZerZvxZjzGldYlQDvfVCpE8lmaCadFEiK
rJxzXb2f1szvf4YwJXufGRAEUSS7qyus9aX3eb+4zz4jOwZ432ts2NmltYLLp2HcpC/x9KsH8YtV
UT/fgn8Jd4dctFJd8urEUptqfhm061D66KyXdTa8mFr7z++2L+7oz3COJcLoTNGT/LItK0eXTp3I
ydiYt15/tX18cR99ZnSE9IkbfY7zy0YRbzX3E0CS4OcH/0VE/ZnEEcMwslv045fr23hSXuuP8Mn+
Vc36q8P+9KjTAh9B7KXc/kzQOzgIP+a/dGv66rg/bdnMjZSRmXDShw/hr9v0wQjim5+fkq+u56en
VksHSapy5v3TKSLSt2mAQkSwnXguemedf+UG9sXZ+QzckPMkYzaQs5Pbb9l6pYannx/+F3f9Z5pG
2awSbsJcUSY8u+qAhcK1XR7ql/4XuJOvXv98Rf7yVNlDp5dWxJm3mes4AYZC34C8s6KK2f7iifqC
DyM+QzXGukpiEIFcXR2Xm+6lBtfaaY72TXOjZ2vrhj5c95+fri921M9kDdDKf95IMjeSdGVc6B/1
pe39KsH76iqf//8vZ0uvlKqM0xLxiK46fXozyb+IBL6QxAvxaY8O7Q6r+q7KL3nh6koDl6V7ReUi
Jmo/lpMIvRQr98foX0tfPkM1pGqap2Thc2T0kx7ak3QrHxkUh5z6L77BpweaAZ+JyIA3YBFdrd1w
ZeC93Mq79eVXxh5fnrFPD3bWSIqlna9F9DK/lW/Zh/jobqTbRHd7ZWO99ZfK88/vqa/ij8/IjEJh
AIBmLwv1R7a6iMKSAw+KdqsKHzZUu4/fh+3P3+qL++szLgOEX68skZJdNl3nxJZw0Cz8/JW/Ol2f
sRhskOqSn4PAWMpCR9WLaGs0dvPcdaXt60ujBGVBi8Lo0QbnIu/9sWyHQ4Jec8/wfIVH2/oru4cv
1pzPoAxhdFWv1edPiQIELcZTdK/TdGVm/1db7Fc57WfCRCdPhugM9tjyTcpdpgdzy8kf1TfzJnwi
Q//5Of0i3vnMl7CbypTlmHXNtI9ZeNFlDGq2v7KR/+rFPy0IRdxp5zoLmvoIQor9rTB9XIP+xSP/
tJcrQtLH8LwiyzGCu2iscIALI3lv5FL3i7f4Yt/9DJaoZLNgUmbMLtfkIsxGb6xat8TmbFpvf372
v3pWPj3/opzmJSwJmqWeccvH/lf+eF/EIp/ZEYUMrY/2HE/7Tahuko3aevNLcffzg/4q1P8Mj5ib
RJcshiYuORXzabwu8PWJHOPYf+uO47fu9Rdvcz4J/02Y/5khkZ/1n3XGh2BKuFp9ZoxHZNuvmrJJ
ascWDlL0n7/TF8/yZ97AnIR2mIR8njkPKOIyRx8Nmyl0krf6V4HnVw/z5xG91oZek2q8xxp7qAhA
2+dI62ffbAOYNFPsMK7/80/zxT31Axn4l/1dRR0u+oLTtpyz8PJKav61YuRn06+iDCuBgJYm03Ah
kSVnEjOOTz8/6C9Wih/I1r8cNGqXTFqzYb5Qsm8ysVvTb6Pp4cdr//vfjMi7f/4HX7+hX2+TKO4/
ffnPU1Xw5z/Ov/NfP/P33/jnZfLWVl310X/+qb/9Ei/85xt7L/3L377wyz7pUVW8t8vtezfk/Y83
iN6r80/+T7/5b+8/XuW01O//+O2tGkrKArfvEcCL3/781nkgTT0Xbf/9r6//5zevXgp+7+6FwVPJ
H1B8vp1pn3+85n/94vtL1zPUZqi/20K3FVvWDMvQ1fMeML3/8S3td1nWFM0Wtm7RVjxPLpUVDgz/
+E0xf9dVQ9ZsRYXpz0Qci2ZXDX9+SxhCNy1DtXTBC9i//b9DvP7jwf7jsnBK/vz630p0vxUH2/3j
N+OHo+P/XwAsjalShrgt3l4Tump/Xs3M4Tx4OimKR/dsSh/lZTsOEC2vmJIOTTf8NlYOut2RcYCy
267kAIqjtD4gB0jLk6/6ehbEKFl2KGyNDa/S8ohvdCnAMzqOH9Kbbtt7Yt/40VUjw0Pxzz+M5BVR
mH2Z5gGaUrFuZeMQWedHtx6LbTxu9GE/tQ9UvCrlkr8Ry7NAVeFF/VzdyuboABKtDG+4qk/l+cWw
svheGF79fTEPY46KRnNsMArsJaWP07oe+6ivQBXIDWXkLZp8Td/2d8U3OXsYMtBffsjrlV48OBm4
yMnpJkduvHX2+8fimwWfIQ1afYvKsRm8SXja4k2Kg8Q6PM2v2la74OScJf/H8bW9SzDUhjt5qx/i
I5J3N7mQvgnFazuXl3pezaD8YEK+RkU7efFj2KNG88HUNPkm9yoWMGcEzYAYfdwxstpF27MjHdyD
dKtcoco3TlHlpsfyTiT7iAXuVZMpkbN3epLskzKhwFuKo/rd2BWXCjKQzIuRSVZP7Nqq/DTqmzYJ
lipIGFuv3Ni4tNdbnblmdLkoEIeg0m1nUu4YfzfanS1fNngAxi4KGL3yCyWwwm0X7euZQZ/bevpu
D+8SQ/SVcPgMqTga1UWSbSokGdW2UAMzfk5wGNTRHd10BqNJW3l6Xu7Nbcugy/pNzh1SbYwZfNrq
Y7jTueztZTs6trWNVsbJHekJngNjtPNu8oWLs8Imyf35hNNUGkTvs+WIl/i0+FR0j8iOXXOTXeQN
L+JK/ry1X/Pr6Gr2oCJhr9Iz4RdfNeOOC1btUsspH230oY/QXXtUzbfrjvF8N0Pt6xhZICn7mFru
h/XGnVDnXpF69ksi7aPpkOtPdrLtF79ftmvo1rZXLNfD6MP4kKPzwcaj29qbfthzxE7uIknBBNRw
6Mt4kvs2ePRmzH2J94m24SbqaZyiRnCae3K6LbYRLpNb41GpvdEOGKjKQaQadxCIFJ/LmQf61npA
+GTcUJ9wOTC3fQxB0Q6X+rZM/PaCEnT2UbwUfVBVfoeXCz9k7ZIdBQcIlb6+J1/M0Xdw+22rTYZu
V/KiOqiRb1D7QN3SwQ9x0B2Ez+XjegPoQsppFzpx6KpSsN6YvIXpx/qmukfdUn2zJIeKNGpuBoSB
AyBqbN6MI+KN733jzvlWMYL1vXhrE1eaveFufdASdy3uRkDTilOk50qCjArat6qtomyj7FaZ7xUL
z/I6Q2TkFKObvRWYuDRexJ/1O3MloF+W8KQLJ2RQ02AA0VY2zMsjGtXes2vtEigRUvd90eMx4Mo8
/ZNHKNC0XsdSU7gVJ6D05MSTlM2a71fkdLAroqDBGjZzkORr1gFAqYM0cn1p3XTCSK7zdY8JzPZx
rS+69Fk2LovxukfeLhxtsRzFup4XlkcHxa18ITK3vQJezWQokmw1RJ+BB9pWty5CGjT8ezwa80OZ
XVvSQalcxrf6eJvrVyvWKum1WbpIXcfx0pZML4ufpzVzkiSAoO8ynJWqwVLvQ3FUxU53rdfKC+0b
M7oLr2iatHWQ9G74aL5rLymLeSAC1VH8uHbBhm8Tz3KX1zHCxWVFJuRYwfKKsGc5qK/8llrt7HVv
rnsG8qO3cd4anUuyNaA2qXerGkRiqyqvTXqczBuluignH95R1yAntVHz7zS0EI90AXWwQAzKarUj
bqrcUTf1myW7XQ1V0a8y/rFdxkD0V4kGzuVQp15kIuc8dhVDG5tqCOwBIdqN0V0JDFN0ZLsQmh5B
LwHbQrf+l936v9n6PlWb/tz5NA3khGKojJ1/yg8Gs8z4X9bm4uO8vmR+CqlmO2MeaATwJg9FYO7+
90HSsX4v7/r2/b2/fKn/D0RBypmh/HUUdFnl31/G5G/xz49f+SP+0eTfFUMzhaxgiGIp8rla/kf4
oxq/G4plEniYBDJEOLzNn9GPsH4XtqwYtq5y/g1xHlz5M/oR+u/CsJAVasJShIDs8L+JfhSO5e+F
QFPWFYsXlFWiMxzKtM8Dg+s0owxowCpo0xQdMgrkntqPaNKl/txwg4lbaikMB6VlFbBZzAn0TOhh
AGf6Bsmc1tsqUsZY8cy2mRjcG7VALZBkqsna741FIQVJEW/aWhEo5nSLxJtncjqL3aSB0YMItYoF
rmDWVS9c+s6dVfO61aRtbzLpJpf022u7v2yfbNM09rCHPcOqQi8UwMHwDlMtchtLnySnG2fkWV2z
l3UzUKUw2rQRe2xlWo/SHaT/2UFrjr5NyIXfjGwCM9uapsKByeMcWZZh7mzgNds5a3a9AppjXIer
0OrfhV5KgRROe/xav1fg0RxrrrelTXHQNDKOfHqum3Ub5Rza2p+M3r4xFFTw4DsUWu3bKg2VQA6v
6nV54nyOkGYYGDQbVNNlZwRDficxX+DMuQ2mDKFbpNbBCNDHbUDkEJ3BRcmw8XNkKdMc0YrrfIiO
qtWB2DM6hMrp4JfVuKnS8qmLq2crRaVaSKMbm4iCEcnmYIrGp7Fu+6CcGreN8nWvIeyLQ3n1MdBd
XGUUfjWo+9J8F5bP8HLsi4h8eJi3itU+FCly9xhF52ojSy7VqfWkUT4NdZNvaxPfS1BFnlmAz59R
ESpheDdL5YemoaCrquW1sfqXpVu+L3E+gMTbmaGsBG0IrWiRLbCAZyJgjPGK02J6j14FDXBUQrpa
Sgg9gW1njRPKkKii3rCdlAK2N0yebNXuqM2ISOCEnNsUUFGKQ9zoWiC3I5baSnL2eAMv1LH7g/Qh
wDUukYFZTtF1oDTlsdhk6rwb0lXb4dJDWKmI1J8z8IVVhLCoDTsdHgq038msS0c2oHMtGuGoimnz
lVkjHSdSg/mhelNV245lmddGM+UOcp7nUVvXfU5QJImq3egqsB6Jj+X2awmDyXpclhXWYNdSij0H
QOWsebHEgyRAS3lJqrNjxFbmt/qQBL0uWJTNdgsqor9vLyKRHIABrbvMGEdmAfvHaZ3fUnmSjgWk
FqcQxNPzqqYHGWzMrQiHbyK9auDXvGQpLL0eWFAh2fAYykXlupZmkMzGBihg+1T0xRNMRBdKj+aG
Vf5DGvsIG/hxbVvbY5geAbMc74ubJhrlvYhDukVZu97WS7WNLEkmzF3KXTHK6ZU2qjcVyAUzLG6V
aXqAhAFwH4bUqrJV5j3q/izEHSyemZo3Ku1CqceLtqk+1Gm40/U+89bEiHwNnIOTMWhvxqCJJsPa
a7izBUmi7yXdKnfyQDNgNXfSJJIrq6+DeNZPMSGMn4cb2BeDi4ENmcPU9V7J7AM6yXzc17k9/PFX
34OrMxem3kLRArMw7a1aVvd9GT8MlWuHcgVUQvtAn3SvRMl7HmbFBihiA85r8erUtjAo0SMXCVfo
FC1JVxHm3/oqIoODh6V2OkQwezsophYAfBqdZtrgMIdce0aXLWbwOYZ2XFFn2daUwKdB+wTLk4lw
Gh1FKdG6LYxv3UxcZCnHyo5eJLDeHaOgq1Jx8nL5ZWhGd5VE7Tff0w4w5FTlocdwJYmfOl0loBe7
Wn8Ih/bVNJaHIVEN3ibbm1Yf7VGk7UQPVYDVg7req7oyGQeltFfjeV/H+REAVFBHeg0az7Q8RQq3
BVuTa1m4QYRpprghKtscuiCJAmqtuOOjrXV2YVrjjluOIl45SKi5GP+xh+PU6eymoStIk5Whc+ok
PugzEJxeL06xmnzTao2Bhf5j0lYSNOS4DFwpk24giwYbE2vrIa/7SzWKbpLcemBDipzBIKQF/QLv
QnkdNIOgNH1bUxiXRQk0Nypt4SpC/lAbxtBEP16oIqPA5825bAVaIh0icJKbYrCfLW1eXDPrz+RE
k6mrCdiJGKNrdc2w59Oyxq9TFe34D9k1GPR9KaoJBlP61J3Vx2sBd7IQhMIVzMo5eevtPj5J1b0N
E2oXRvC5hAWcDv4WeK+etWtsvURbdaCQhuXT3PiYE/UE0syw54hRWGUTauGrkDWg6qN6UUSsmX2R
H0RjI46oGwFHLN8uxXAjqVF6kob8opgKsmvR4fVthuse1uljNcaSn5WqHnS1+UCFoXO7ngqCaCpi
WRZpgNawriVr11TV9fAeTXXkFYh3UERriquPpuQaCdMQi9o/S6PKZF2TnZpVfzORM3hV1X2bDXIn
k1qGkSS9VzfzqQaBUBVT64B+rTexpj0tin4zYKLnJVN90w/tvWGzKJ+jhbA/NjN4iGROXUs06VnE
qZF4y7te4/ti4hHEQNPrY/sRCJnU99cTH5hnc7wQi/zWZO3W4MNviWjJa3Q4hHb7Gg2AKeIDsuzO
FdqLEXW0UAr5sWvEc93L0LTtW6PoR7+w7d7/noaWtEtG/dVqxUZLz+4ZsTG5qQiBRSzsu/G13qvJ
sbDvWPqL49wUrpBNSFNV5xVGWXkNwxfbWmu5V/OhcSZyQ1ON75ZZo7Icmzexuh7hPjzaZWdu5/q0
tAr5yfmdBtvAmzqbso3dyyXTTbPsyKZZg7qCEzFKwm1aUVxoVQJ8p5hORTrp+6ZPgqS51oYu3hmJ
gfQA1myMhQnFzmtprK9SMd4l65UOpc+ZpjNsbFxAGylR6KusvRpSqSQmoYyqKfWBo7kGlctdtwxb
K25v+v68w0bxY9Ukr70Ny0DB7yEKbS/pW2kn2HqK2N4yMzBtxzymH6uuN5GxMmSraIqfIolyanjD
7OqqI/T2SlkUxbXL2J26riFuU07Y/J5ENxbokU0+ah3MvfyqJNJ38HAXmTVeq0b1XWup9IhS9pqF
K560R+jkt5VuATvr18EFdJs1pe5ludHvoqy+Lrkcadhvgd9s1TxuXHUc1K1uSod0jJgbmuVuW56Z
o6XlN4KhuziSB1dTDMLbVqA2xOrR1TBWdqzCUzsc7c17KcJsYLTiD7ut1mA1yNQUI3quGbYv5PR9
NQkuLUzSWduxGV+A+1ZJtXhrtVr+JBThJXnVXFuJRNJuAbwXaRJUEVoXRjs1uVV3k60HADi4W3Ui
QWlKT0e9m3t3VsRFUrTU8JkrX9OWLY2CkxktYjOU2Idlavo9y6nbJfKS7PV2mJy+B0gGIWxrlCYy
/apZOKrnMrE5urq61xTstdgGiK3UeiONVe0tqfQdYZSzdKC/FisA78hd1rza/UOkWgUIYPqhWmcC
PQO61MCSwBzoPpttiRqe+WGU8u0KpzhAj5I4MP3BK0TuGmeVCyB65CagqFIeB1ht9anTq+cue5xz
Ap6zlHoqk2PYqOAwNTQr+fS+lvvY6E0nH2TczO3ku27OWNvndk+gywPSpBSIoBw91ZnW7tLqbZ5F
fmgVG/EQ96+7zN1FDtWirAliuqHcTxUpfmbakCjA09hRHIhRB+gBW9eR6Haqbe2lTKc4s8IAUx0+
DipzsHUysUCszSmXmE6Xy2nc2C7kynPRsFrckfyAjoLi2fNkOHY5bOCc7wfKAOooAwleIE6kqdvU
J1mM7AzWUG6NGXU6GnUH4D4MFIvRz2jQD7BVgjkbwMHyGVxZTlK3NZFARDNFpWhKqLmGb5TJi8Oi
mYjrgWx40xw/iSS9Wwbhwa/rYS5rUoBYjouYVezuUfMkrXi0G2Z6D8/uQgcIAZ5cflvENdJMeKEd
Rcyomx5TsjTWW/AX2dTsCqN9jCKEGJmUHU1b28GGQxJMvUbq7xUdlGyUjpdtx/7ZW6RPaZoGkjFa
u2qIINoRtjiJRHiZJKMXhUDbwh43dHV5SwTImMaQg6mBiBVqnO8JUKDXFALfL9vcyV1JyWZaTrEG
yqdLJhC7dnaUQPU12lhe63X80EvDvF91ZSfq0gpMEyZzWhp7VaJ8B8VldayYilQ5EioNyRwYY/Yx
2NfCXl4X7vdqzU8MPOMsbxox3nvVg6yGlmtKqcQwqd77BMJu26WDY+T1Ka0BTdk1JTHdau/jbuhc
wiyKUOKoaXAc+xIZX6RBAWVzyFYmp+a03s0LQJhouJSioffXqdtF7blPBmMmyGBRJWBCILTSa1zt
l1F+SjM8JPqWSvpSJFmQ1Fgd9wXUM51MT9XHh7GJrydjWBwrP98OBTH7NBVMDWsHPe23awEeJFaI
f6uLHz+htNO7bOt+PW100dyu1vIQRoUr2+rTcn6ZlSkNvspcXdNWz9SGyLOaSEEIPLdBIfmhsIEb
pSb0ZRkksr5AlOZy2rVOcTjVwF9WkSdFkeF2cXbQlmqAYKRcRiqQePZWDeleZ3hlnh1tqaw9y4B7
UzMN58oGq6CmHytGB+F9krj3pf02Wspt02qxN3FBnakmXpeg6KQMdctZj+ATT3vI0vo2ryxwzn3J
r1XjPXJYImervexNyqlLydRUDEX8jOqae0hb1jzAqAq6bAFqRcTmAFHep+OIjDzMqc4V0Yu8aO5q
M/lQVBRiNf5JxZUgKBSyU8zifhjSp8UGlCxr0j7uo5ytko+iMB1spB9RNrxbenMHVK5z5gLIVxaf
esO8mfWJNskACXPa2nn4fVZP5tJdZW35Uk7aRUb7iTU3L51M10n7rD2Is3pDkKYSdrJCp1J6hB4s
N2rrAON7zAXj4EOiB42SNMRpS7Rr+vSdggSLS/UQUtxxtYZsB8Bi2jEerbfPJKOhJ0/5bTVmL5mQ
6DcZG3VteeziUQRdXmxw6r2fLeV9iWfDjae0clcq17JdvWWm6g0KYhPUt50wKJqO8Oc7ZBtdWpwk
WSq83LQ34ZoSoWTSqe7Xe8MwJCeun5UiBe8sh1uASdPOwrC1ovgJxnHwsjanak7EYEkTNMn+uklL
LNZSAHdFgiaPMDnmDqCPDTGJOStbcDGmKgMTFkZuq8uKV04ySQ1rVANyBAEqax0T1eBZe8GPhvl+
Dk8NCzkYPPB/wFUDuGdvwtIa+JBR78UZBklmFKSnYqoKTF4VHOxE6Rlp+9RHBJIKSNFMVW4kTTxX
ZsQEc73poVtSWEGyHBYxbOhESYAPQ98yddk15vBB62Hz6DPhuDk314WE8Hga69TP44NUqKarmQCp
JBXLA6D5phxfRJp2J2mkTGqdx752IGGvnWZJP8I1vkur0U+ySfNUuTLhTm31GahKpZS3JrmiZa67
gedTCoejBDmP7NhZI8aVHsNJ8ka525fAIYthSXlwz+irC3uaz4BhOhW63J/iUandNbmM21gHHdcc
IVeRkeeKnwyMU1vWsZUYHZDkkkpPh2uOUgKXs5Rkn2PNoJrF1mzCG63D1wGoqBVEyRLM3SGOayOA
SZY4xPzvA1YlpUKcUdFTyDNgv6mlEf+f+pLQcbJVAvtau8+mvcggjnRTUdAbvKNSo4Or5DxOIejs
iUKWAylcdcNseYuycr+Iq0GnZbK2+XVWiKcUMj0Aplb4KSezmPXvcZdoe+BKLm4tdwZIFV+O9YXW
hhzUOrn0stSqp5dFIMvy7FdyXdDqyt1uLR/6FN6YEAu1E5J4e6Ht05nFQERv+2Muwo2VQ9KyALkw
dK5fE+gbbjSaq5Nqg5uNhrqD2HtZLOXHPC6Nr7bLpdbOHzHCLX9sZhqyhuLOrf1RKm9hXb3YmvxS
G+ubUqcSUP7sNImanh8gYlPOy6CSeWKQanAk0UXdC8pjhuYj/n8rG0j8UrLcL3KFQcWwn1X5ui8k
j9ndY1SPtK4KW+ccxhDKujNaznhLQqLThQx6WEGBVQDwvJa1nSfISc3odpjESTeLp9SSU3wGNgyr
HKI0PPSN+RBj1OE34GddcOKbMIRvpVsgxwrdvCkzIv3ijCfu2xuBJr9ayBBb3BHQLBIZqgqeBGr0
UagSchNyFPA5HUNUxepHWXQD8Ib+UIWhW2vv+0z5riXzScmpmUY5qPa5Oeq43zhjpjwY7PT010IK
jdn4kSXpJiuM+0ke7trSiIOFymZAFe+JwhMd42UddyYKTPlcVbALuwYqbR7LSjsNU+xTN7HcdG5m
N5y5Fcnf+Uh5+ZQIOzsXpOnpNWGAshvdUqsBF7Gx81V66YhFAe0g1t9iXuwAZGztZkm86aRRCQAv
OmZFfweONZEvulBHKP3FumjqptOoCBZq9SJmI/FnbBkQj03M9q6UDTNjZm9te4huNSF2WW2NUL4d
ariePQ+rk6vDLuG02omtBPo5Ip5bluRcGW4bk91/TqEdIw2kebDPdPVGjvuC4Bi2gE4Rh5mBCmgy
wOpEi65HZLw7WaV6RiHdlSs28tWsm1266scxoqySNoqjFqSbFpmYvbTaOR4PgZ6HR2OQnouaKtFS
QcfMlfUWJziYg4N80/Lh/aWQaTWa0VMTypafUoX0dxrI7Iq6+E6pwm0ka7FrdnNFTiQ0b2WuhbKN
Vh7gp1J7Km1jgzNYvqP4ljmKxI9QGd7AfSJukqZn6DzZ0YiNCys1rQsBCdytmwiHZbEQU8+YjvSz
2EjAq52iiVVfCDIBKMZJUCZQ68KaRUaXTJbtqIY7rIzhNqeLfn5O8UwYDlJ8LDC5OF8ZC4sD5QI7
gHQnpfG1ChVsn/AANfUiXYZNv4MKWO4sS+ArspaqJ9WPXU9yUDTNVWWXcPdzSi82G4tiA4lS4lO9
5KPX6e0hLvJbKd8UEruWMrYU8aL1A9ccmeEKzkdeN3Rdi2yA/J1bm7ZLgkZapl0iAOTWcbNRZrVx
p+G8PSjFTcLYzGaxJ8Lf6qk1AkCaJxu1qDcOcFBKSSLzySaXKhXevbxz1rBBLFNzoFRhbsTQ0dsv
3NCObQwBqDRPbX2bKNXtqKsHeVyfWI5KLyzlhwuryVQ2Uz0BwUcwFcfMQ5SyVQbqufSwVriiVCu7
oyzeRiGXu6E9AzSqZWsMzWFVUmYWpJb+zBAJJzNnDPz64TCG5d0Yp+R4FgMmVQHDcg6XZEcDa68U
8a1Cddy3mhBz1rkR9IcqCQCRwHl8ie2dFsmqX0f0viHiuWrLfV6W87ZjCgjqN6GmJI0vQ2zROIie
m4USTi2zgos29TuU506omZvBqI5GbUeHgom/qZYo52sRcwCCcZrIMK5b5m3MoRREMDagVFM5zOqN
jY2PO2vgXtkyqRVSDke0mewzaVeriIwNMJtDL6tBs9rvWnLWog5SSv/W7KArd540xGrQ9gyFVMm2
kGibD4t+DkLEgKGMTSphO51uLVeTNhC0LdYOU5kLku95s87iuh5YpDV72WtJPwRkjb5aUfi0Fbr/
Vk8cKheaiWdIkLfYFxhdeCaGwsQuMbLRNbDbQ3OdIvzCYcDrNFZ6va92lmRgKZPqkgcZjDkhBOdu
DzWBJzovsLWYta0cWVgyNBppU45bGOMj6lFZ1A894ipVEJEZMTAFjjblJfc/zRs8gWSlnf08TURA
bOBhBYRci3ZWEmBuxgOrhDSn1FoDk4thV5G4emIbuOEYmYsDDoENsy82FecB/yVmLLjeU8HY5DJ0
D4tBkWxI5Gu5MtIt6M+ATiqR4jl6tMnB6+RJ0+HOzkb93gMgnrm/w6yhRRK+FKq4rzvzdknhdUPB
rgo2dQrPTBms+GAr+lPTn4cMKKGZJJOWsjz1hfbQlZaOYUmKaS9eRM6y1nc4MykeUE/LzYuXOX6r
2rtm9fT+aMmvq3XBmEOWHYXIqQJQh7GebfUuGhJHDq8j9WRkey3aZOPFVFxlVErNwyBvJeMWtwww
XON+MkD63uZkrJU76XeacmvGFyatAWxfJnXD7/IUjHSVFEiV1t1SQB4fHuPqXuE013Qq8Kwt1rOH
E+jNRCeThfg10/tqqJS+2s1tZVyug69VN6W5OHQXKIg8W7HqqLApswd5Mi7DENrHkvhaeL+GuylW
oKhSaQivyuS2owg63QFrzptvGHdh0fpWCgzQ1idtOpXizgKaJ+7D9SMUD2f+bguSOd7a6zdjopln
3ErmIVsPzKdkc7Di3tEfQhsbnAQGvXUxR7C/D2tCmnKw26dW3MpwW40GNVJtBxm843B0024n49qY
PsZwvm3tvc7uU/xiTCxHqPfU10zUqc2bXD2YyntJ8ahqMt8orpbuY+jv4Tiv4jaqP1LxUOoGCwhu
ucpVX36Lo9c+pNVKAIFjlJthLjPRflowBZu4paNn/T9JOo/lttElCj8RqpDDlgAB5iiKojYoBQs5
Zzz9/TC3youxpyyTwB+6T5+QfYv+myx/+0BAvvqQpZviF64MWBkT7qM++ihaJUy1pESm4bUjDqko
m0kMYZlppj3mwPASD5YpgSU4HCcrAcZdNUxcAJ9SY5Eb8MjK5ZuwyyjHR/03Fx5FSkbIViapFhpU
2O0TrPB6zCBuVXuYrItfsMCPpvxAQVyphzxwTTzedsng8jB75dkO0AgHEiQGeuGtGbtGtBmjjYK/
qnribybazjDOs3nuQYgAAlC4D44115uoqjZBXzolgVcCwMowfHZ0opIESTC2VnNEf4HxviF8apzu
IuA/0S52wAWtAl/T+63kYBFQhq5s+o4EgDSnXAVgTouJtxxD/GFghsC61b9gS1CRsqSr19hbqwiF
skQpFRopLC2sqwHbIQURPEXNCdVPtvCnZvOxCcyp9ao5AEP24vkSopkH/F+GZ+4sfbTyB/ae+hmn
+DS5pPVnIIbeaByqYtvCi8KlmQptUtZxR5jAvo9O1bQdpLc0uGUamzSyY+HH6iWHVLe+OITjVRvf
eM9axVD7vtGgSsXyh1gXTgEqEcJlk+VbgE0cjMfa53/s/OScXwMNgAKT5zn7ZotI8T6r7lL5acb4
/hKP9yfJvwnjPCP+rCdQNsCGVPkTmUy2GU6+12n4IqGMK5ZnwoUeAcJm3MVS9ODilKxdNX2bRM+E
THMSZCgp9Apd/5yGiwmgHoDbhDCMHvL0N1JLi2noqPQr5Mp0rGvxJ2eGXSw0cSyKrXy0IyX0YK7Q
/7R2gQlBIj0MJzPfIvlrqEhLSS7MiYnBuIoi/IpdApY4x+8YOFN34PU4seSHf/BJMPb/NXt8DEZ/
R6KzTQg6TCp3WeUlL2nZlw1nTsvvK8JmQol5qX8QF6/yFnOs/tdHOlI/jOpPMz+I1CqaY1q9l9O5
lN7i/BSMT9X/qnkWpJVQqj/LQd4X4Haom+E7RgGlVIGldn5luQPW2Z30LbwaFCg5BMAAzWr5MJg5
GfECgZKQLhobmX49t0JnzjmPso5cLyYb+M+PPav4a2i/mMGvwbZWlATqbTKwHAftLkMi28iN6PIf
M2NUUHuiAIOstsw38mibRVowP82cPc+qJ2AtYRJJsbUiRQGo/Stq/1JmIktot1x99/WmBQXWZAh1
nD2m1jEMyokywruRtIVqupE6mtC9+ERxKHzWnMOdNA9mm5S5GLlLoUnEIs/XhyUZ/avggzBeJrmx
P/VA9BlRVAVJf4jBDzNXc0AGo9Yo64LdpFIlCTo22yPNLQ4UlBcsfGzcGQZ1i9aOrjHEF7fANbxK
qZZ4fFVjF9RCek5aISSFqXVGcn9YdrBEFv546SRxto1QhrVG7+jdzLOrtMa24CWL4mOSp5055Cx9
NMTM+9V24mZTnA4L7lZ5JgVcQpV9DtrAsGhNipqtc6v6Rb0mgYZ2BUQXMw7wCScpXvBKHmoPv7Sv
7CJYa0KFY+S0rel5BJELQjDKa9YS15dFHRFzGFrmCqNtqLXY9uXKK4B1FxrQW5OJ1EEoJMm7hvXO
fBOaz8TMqEu4iiRIghrUl/tA3aX7Am7Okys3rF70C6RqDMwAs+7XivaGcRAhDWqfCvu46H8nJgh0
arYA1WSmYprUlqyE16TuxWjG23YrzOEGNM9h8QcJ/NiyW1szgWnWC/r6qqDp6bloCdFblYvwPQBv
ar7l0NYnVglAa0YKmhVAc5JqYmiovTge0zh1rJSEPVzso9KyW8w+yi50BzO2oQfaPShgTfSZbpwa
nsho3ZZ/x0w/FEgc7JTl8bZTsLYyddNivJ/1QLMUxkXPdVKiNJGPwXhR63tC9YoNwcr6rbuXOXBO
L4RTRuNyTySRCT8oYWklkJVZUhrjwF75LUt1NRlvvvgtql9NdghL1o8esCT8vwx6k8LR7AMjd9wO
wHOUoYmjsMAjuph0rrw2l21m0asgytyqBgfHgD6RVLfwu6uYkI0TzVeBq4IRCaBOas9M8VWfXF2x
OkCoug/BeErSZdr3IQ/E5HDj0IwAEr9r0U5shCNSd3yaZ6ISSnuA3q+ngJGBSnSKtQvikpzN4djp
2qWzYr5JZj7iIuEOWvac7LaG5rUlAJgM+42Y7VFgA0vdroAAIQY9p7uCrg9yeAFPrI+OgpEfcHs7
1aW4EzN/4/dMV6WPRv6eA0gSoG6yWnrWGO19SXxLomJXDKyiafTgEvBdhzUhkbYQVrtSFm2tvAU4
jovibBuSq0cl4TpkimtkrqmJN4HQBlgpCLJ6NDPrasI5zuvhd+imvVCKjKgImGshMMOnE1vM4DMS
Xy2yeIYz4YvkMxnkn6iHgNBTo09uSV8e5VA4FEF0qVAsyz3D4V7cEqZ40+EoG1pzauXmtJZL6TiA
02UqnvrN5HZ97HSM/7TZwCYekpVIKmaD9U0+HaTYdMdxgdRiiHYk1GbwDKLiUfrDrRVTqvYcnnIm
PUKx+6hkg2lpdsybhjSGYG9UxlpRW88MwXtN5VlJ2IEm1qlu1Du8yJOaw+NOP6M0+9bmjWU0p6rc
NthKSCHUZEI55BDgncI0FTM8PbP5XVatC6Gif2PCVIQm4KgK0kVgLJpKzSbdtXX1WQvxX6WZJ8zr
31Ld0cv6VunGv8bkyg8GUDCMUvxpK0lQRCq9+kotUGSOjxQYEJaaDmVxOdsH81VlOd3blwTkm0Gv
lBTe87ZKik1RfYvM0ZOejJD4NGLEW/T/6njvN3t/djLLzeBYWQCW5i5PYU1cJ2vbhF403yNo+cQl
t7dYfsPGUWoOdYJi4ycyOM5hhufNodc+arZLpmLvGwAdaHuyoWxgH7P8VFcZ44LPQD010Xs+c4cx
FMYw08F334akvwpBVUaKBX5Ty2fdPEq7leRJ8gt8xslIrPLDW5//K1cQ2hi4Z2ShyZO1elCtjBex
3+XiOVauzFZtPfSy7By5zBsIzgKWCP/K8VoO3FKOkhDl8YibT3Y1B/ERtYtjiK58jLm0pRaQWzlZ
0UVfg0x5QXNiK3kzVZM6MCiHUArnc50TmFPIKhNZjPPhLSlwMZTg0cgb1XhLOYAzCQtZ5SHXOwmA
NNmSbzJ0HtQ4fkXKQSdkQBs/S0ncii7tSPGnJE9o/iimCnMD7WAmPKx6565c5VWCftGsjjW2yiHU
fhtNebVDY8PdfuR0we+QMw3WuEsKYyb9pEAnkGGJGk0PIE5Kvo7XpGsM2ziAqeZEzpx8c3k5Qnhq
AfCIbUnLowK1U+rvpbXTmVjLcD4wvtMIuYtt4Bpj3beO8CuDeVtO3pTcBd9Kf82sfJUZnyRtldF1
gQw6VoVobsbxMcx73d+S0xiuYSnqFyp+U3+rx10Wvkb5rvbv1Uwf+JYJr0h/pz+q53UrbibrUVLO
59KxHh2+IO3Mhsk+wRQ3PjlRLwg6jzKU1Hg3up0d6XuSWVv1VpZkUKuz20xn0W4dMgxoRKbxXJVe
L+6HnjiwY6JsyQbNzYspOlrjatO5M7eiAxmUjUCdnu3itWbD1k89Fk6+jcLDyJSyRBmR/2TzP0G7
V4Ob2o8JEta/0H9vpFsY/VGsD5anhNek3UzaraOWegTq70Air/WgDl9V1UuXTrruCQhSpQ/RvBqO
wLr/LR1CZYxTvG1dIT8b5OLxWVAAROmdn0l6hhcU/yLuP6l46QDjo9s6DIoJyy6Y5xRc2V35M6gf
U/uvFjyjdST1pI07Id7PlUsOkM0y7/Cg6vaif83tR6alBBAP67YhRozqaltGu7b76SnUjPaGypRc
NDLS+nusHuWK0PUvnv/akGBCX0dpu7wKL3EHiMvxWzh56X/xk3tznXpC7mqodRLm8n6ScB09e1dz
zPwyU7AaK84j1C2V4SA/saMCNzL9H35r0G0CisXOekpdZff9taHLlUfomFCSBHpITxdxIq8OmsVA
GXkLVV753vrrjDpRT2Dtcdd6mLBI0apicBSCj0T902/womNY3ZCJe00Ql6XiWUo3RAMTpuTpGWJ1
/nOU81UJ+jfX735zHMNn3nwtKy0fkaxEoQOaQOXOgMvmTylKyupTJjBK2YKNrbTVL6xyGpOPXL3M
yxs7Duq5LOZVPl2t4dwEl3DJwBTWa9n/CuojLRF9U8H/dhr0Nc0pbE8dDMvhUIj7ybq15chQEn0d
pMYR+dewnYQ/Ay5GLYC2R7+D8C/yEi81XhMVJtY8bfGzfMHXRZTf6wqeLRRLQhHL/FJVW6IpGcZo
nmkxtNzX9VtTXWrKpg/Y2L3F8bJthPfQ4cB15P5Iv8g3PvWcukl3bRzVmaVX4WO79gHlBr7fqoW3
T+XCUXQK002HANl8+CvgLeU9aLC1YzSM5ojsNTr921RvwdnclLa48rehcOIphNPXf/NpZnqyV/lf
pnxQmMbH6Z3ULX9y+1tXezBC048CrBXMqt1Hlis248pfR67RUkhHF58U+WUoQ09NlbzKF1L2dPOj
N6m/hpwvOvdeB4GNgptir9B3UbXG5zmDcx2re/BphV4QRmmhb9vuWyado9tZwbWb99PqC/c3qA00
Jzuz2WcM3qaMHHTPX3O0Qjd3GwZUTpGtEzrLpPlr1gR0IQ0idRBmNmPXhqGnfJqh7eJEq510batn
tDy7JWhsUH/plcTwRlQSz/JmBl4pwoNleLg30r3kHwrtXUkAuDYjMVjWSQufobQT4Xz068Gdi31c
eHD+pf6cskJD7ZnUy/h6l494r9R2IezFBoPKchXHP8H8k+MxI6jPhTlOg2IHjkwv/uR0Tq6Kv+ks
Z6Gj8gVGR/Uo72ztgNElhGZXg446m+o6b7jBpZQ2g3hHnqbyoEAPovVQnhWmu/34mMgft7wvHUyc
qs2ztqWnE+fJea57vw/eXRlse+jP5c0qbE1YG8ND5jQPBijVXl9empoYtl0QeKcL3zqwudBbV0zd
HBZmyex7V5bsu4XF4EU1MQGCU8BYFog73jSIQuf3StsSO5gBKVsr6pxVeAXgq2h70Vp+MqBhWlw6
hiPlb0OxY+O2jIKQ7+FuFXmKbPc/EKlWSCDc2SQC4JuMA4auZ8roBu27ZpzHbtMrwOhbwSJQy03T
S8yVE9h+5jYHc0WUrgurw2cc5ADW0VvFSzHRXSQDR1oox/BAIDAU6HoBa8+jAQpSVCtFe7bppetP
CgWP8dQVKiTL6VtXrV5tSzkL1u5BOPk/GtJQJZr9e6cBwtJRzQUiwaWVFXL6NC9Kzoq55lhM3wwq
qk3gohsTGrrnTanZKsNSSFRuDePsQlq4lOz19p4Waxp2mhjo3MQ0XY3y0ULtglBFK/Ht88gbZVPI
X1Lon0xQuE7bidGbOd044IfJWTJclW1tvsNgHDkxcrJoLuzMxcZeGejZ3+WbFu59EX957ja2R1bZ
S6nRGS9h3hfrItvOxkGLTyUfbYo5nfcjFwVKaZYkJkwR29dkbgvhEwl/TsLOeR7fjHAnpNswfbbv
1DGIp4kzkFe5ecjDrcBkWEQTd1+S2VpdsbOJegb0QoRQp+8gmFflLg83CacTIoXsJLBhtMWESbsQ
Pw96ug/le0a9I+ebQdmgI6HotWSPxUjiLXyTvtib42mwdjMCV0H0IAWwOCOerIG4uzcRVo6/xrhD
XxjkFRRXNM6By0zFbgksh9LKskAkVFEqQUSeOagqlXY2PRZPKOiWfiB7MmEkihKaH+Jv9NITMdxJ
RUdmviP6+6x3TegSjhF3dtXulfbcEUmsw8JoaLGqtW/X5j/F/xnlZysvJt7mDi4g46hbNp5bV4ON
XaO7glklZ3voIzXfIX1lAjrYYlcx5FqHayH4pfzXNa8Z3Lxy1WjdRI6ex3bYf5nDU6RcVRagjMmJ
qt7YMvYQeGa9nSOmKwnRmMfxb+Q0D7+a8S7MRyN+Tk7naNl9KeLmz6C5miEjGHdJC4nXU7WTs6Ms
TatwOOv5B8elpu6WDa/7L7ED/tA/lw3VoXUkgg2abdxgMMPNq+tsFh+wq39aIW77W3G6qdpnnyw1
ZCWeJvGSy+SPY4F6RjylTJs03+PvRyDdkTZh1ZQM81soDM/AJsIXOIsIdn+NGHqVz+cYR9NQPkI2
pExP17Iz1R7VIIY9J59jRNnGypPweVtjiNNF56W3MoDfaRIwDKbyfQ7T0SzvIy977I/meDC7ixLv
O1TzjJzgn2Ruy84iKmpqyVkhWFzku1k00P7fRKo2KyzyN3K11UjpvSTiqUw3ywNUfRehRVAlVEkv
q79qW3ajnO+Mnm3epdum+7dAp0L3SuafTmUaPL4YMNk6Gv/xqsqPUrhBV0CjxKp0UpsKGjnScjko
ym1Ub7q2T/QPVX6TqdP6/NXWH9XwGRO40HFgtjgbnJvhxIFLjavQoshOyGR+srvp4ge30LpbqOkm
gl96OqJLTxcvHWgGG383wk40wqfIwJTQFR+gPT/PO9P0+vZQNFswaLtQUFNkDpfGcgBN0XlI/6uQ
ST1kgQYpbH+eQPcXU+9tmKXKzLI1qop3Kdi2KeH061k4lTa528Jb4IZrjhedmrQTPmh46ZUnVOQJ
fAphZ1qnFF1fdS2VX5UZAPGVK/JvwO5h3lp3tTjJxbSKh71ffpfqhSwIiWsUHv2wltK1lgPrbSPz
uxZZuu9jvEOsvWpR7WxFgwZv32iUSqgSRJTUxWsQR8o9wvKgKFjFv0z7VwQnC1vs0qZZQwnEVW4F
/4zwV1c3I7qzfpeWAPnXqL5WyeGxTEmPQbuplauGoiZJzxP1EEkYUX+ywl+YAOK3yg0xSyT5MpEB
zOCSUBs6CafDKkEhA7o4MEpsUmgWZ70hNxNiY/pUg70sfDcNVxdHZnGjfKisEhwFgkNxkOu7In5w
ReU65ei4URsv1Z8xw2EBVzluGTgDTbbV6OgZHjx6FRUOnHARKFsYT4J4GKrvRXsXgwyODHVK9aaO
ylZN/1XWJRl+6uymm5QJR99yI90DXOYo/1IyWNTr2R5ofJzeZtKLECn9mjNPVfiQyc5vnCUxBz0T
h4Y8445wROC1LmCuhfcx2MqaJ+gXnxJOBp3F/tgWQVHRdjGReJQGkgVXxzc82oNWtR0h90/dgqcO
n1cnmhVW5ypRe6CT1+xAJlFIudeu0Rpup/Xmp99J9ejaT7N1O92Ng72i/A35H1ylnuEidaxGKBUN
W5buhFXv5L6XNsch26noyqd70nxr1UfTvQ/SgxeiBLs58cL6ICm7CPcNPFZtmntmB6p4ieAmVO95
h2hpekTtlRYowB8iG0RiMN8ztOTlYTB2vvylrCJEPbBGD7VDkab8dGvWcfyQbQIQgEpN5SqH4RJA
t2JobA91sBqaf3J/QOvJwP9vyPY0xh2+A8OUOBaeroS1RrW5VjpCAIdfuit7xtshWf0K+vvownKX
30dQkGCje5a1laMrJmYgyneEpnZAe0KukchfGK3FZDdUzz07lvuEsVjyNYLELh+D1yGF63QGrTO+
5+IVCJdBumrSoZo4syjzkeOuejBjafYyFDL+QrpJL6HiSgMM/G/dDJfvDTHrO9HZD895BKFKinVY
3BI4PEuzpsicrER0Fq3qZas/adgRYJv7bLFT17+brI6CgCd/eDd92B75Q2BskR5oCqDBcS1fJ/1M
m0+R7Ew+jRE/sWIaWEVvmXq0NnF5NAAXKYMhXOiQTBnKxMBahE9MRGfsE6xUxO98fBMA6OivNeMy
KQ5eGLObvLLIm8pNo23TJiO8Hbv0QyWfWtOZ/zJzwySiVo7sBEneYeVn+mfOAE6FCYGGRMdK91Vq
rNnqRx72hnnvwptZHgd9U5deypVoqEQWu6IGh4dWTsAeItc+TCZZQ3H2xz0/rA/cQN9M9HIVJWjw
14FLR1jf6ha0MuMIYFO5s7GfaPrLUwckKW3L4ArhGZqsBHj6KpuLrqAEWhl2UB0JQDYcONzCBLbP
yGtd14f/fjiCr/E9yN7i6RhmP9VwWopkLYjgVBMaCtNtLB7a4CWMgMP8ZnHBEBVtL1U+U/KOYt3w
hgnjm2pdc8isQD2MeNWwS0Ofc5bHJOzUzIvMUyRR5W7a+lOOoLM8VXld9V5jPb5mOyPcXaSyadEa
XukinTLYDMnHzFAu56w00u9ho2tnppjkasNLVpJt8qan7vLMGVhE5g0xix2KRAAg1pzIkr3r/b+W
z8q9Ycuw2QABQp1LtET7/rT44wDtmT48xGTbMZbBCuWzM2yzhTLzIYvflOy9uiq6DXdomWyZzKHZ
3i6rWZD39a5/Fz45zbV000pnpaHIVDzY0xzJXlvAAzwssKYhQ150zWY7p/dQelErSNNGjvbktOfd
Bd4So9tHb9Mq1t+d9mMqACXMSpYBBuzFkcRVIuL5h0XmB/H84s0Ixd2wDsyL8YgflesonuGY80SA
XJZTtnVhLEO7+jQg9LTtJ9fgaOwzaxvMbsj85wuXCuQb8AwoVZ2ecZ1DUHXExZKJN1U9x+UDQLkw
YJaOF8SGJB9OE3icN2WH0oNO5TuFeV0gpCr5AKzTlWNpHQvpJeUv/1iAHNTXNDRcCWZkM3/GzGOl
+s1MnoJ1NlpPnnC82YsoOaiQBzg+0Whn+L2xVdLwGONopEY8wXcFqCRtviuknBZorVUf9FVv69xY
n9xSMBWfvHY92C89XnoaNrj8VM+lcyYPeqQ2CMEa4ZIhJpS38Mo4Vnc1l142fjYxXj2wntOvOP/y
ZdgzCHM6+mBj160mdtymH69c1/yw5easXULcjQfNDvpfddX1dD4EOQXieTketXYTFtfSnEk5cw3r
kcxn+D4tHjzyRkdm3btT5JZQJJN/U5IRY3lYUBct3HXLMMA/ZtGr6VYMzURqHeGr5o+T6mVmn5CT
GUfui4qEq28dhtUYH3MAGiN4a2C4q8aPIG4L4awz2guZo1CpiM1RlG+R8zUyskRfZzfVs/H3GGg7
fnDuE3e5E/R5m4ENzZ3GZPR7Vv752kfkP/XuYenbSt606XcbUB3txvJ77j4FjFMQofBqFix7pFgT
PzX/Tjo3C8Zk7vZcWnlFvQfVrg7uQM12Hu/pD9fmQlP9ggK2MpOGgpK6QuTi4bbNhojk6Du4fJHt
OzCIyvPJBtEqxvOsm4ij/1RJOf5Ihp1xUqdYvRgoq3sqXR/cwyDGXpb/lplCN1IOWg9xeuoiDi8x
OdBuwzFXfQ9hu4rKx9bqLm25k0PYNumbwHaFtIujzroTvLaGnfkvIVlH93HNydk3uEr4RGPHAcuT
Hy8Ex0EDV3Ll1NUrJ0Lo/N7Dwa9cxFG0HMt6m9RPubxnzanIfy0ff1o6tyy5i2QXo+fztSsLbYT0
Iwd84PzWJpfkHuMrNHKFg3NuxqlAveOES88DhQGOWwCazz9fykxDgEmgrXPujT+wmRmrAm9CXCxj
T5Ue3QIUiXCm+yfMLsqCsxHeIhEl4RYNxDrNr6HznfoIRAQGs0gAOOLTdS2eDBhP45iuVSVAzWvZ
miqvcIRITBsFwxheAIbocok6xwIT5JdyfEBQiDHHdJQUzhq+17gPiteyEwvxJFpAePSaDZBpMj1r
jr0mOKn+dmm5lyaBa4KFyJ0PkNNwnUQbxEYrX3pZhLUJbuxb9vIFZFBRnXHzsJDCp0dsbfrpDlV5
pZTneeLQgOK7pS/IMi+P15JBauchW0oCuAlld9a5qgr5W0l+gO0NeV/lx0zbhAgdRbl3lruhl2dA
uO0k3UbwBnOde3SHueSm+kH8bNaEmjc3qLtri6K2RJGTsdGp0Ax9o0/bUn/0NfMjHn+SXZX2XdER
SbppeTLlv+VJGMqbMjzy4KP+inScrAauaOFIS8hJJUhb5j7yMxH2gJPvf2OEzOs6Ed8sDOQ9GjQe
wW+gbGo0r0n6MecHnlvM5KiTmQCsBgiWB2P4qFQ3nFwqC92isPak4WTWJ3SPsPiMFbo3pvtwFZNT
jci3dUdhN+0mATZDWdsmYvQEoZAaXXm9Ehy+hvaBWfwM+TIXPwLr6td3hgyODnO53/S4FhzNo9Ws
m+7QGr9Z9DG+VdUFIb45bbQVAkX+tgSicVX34yO3AcIwXKOGok+hUrJkKjIRWdZn1t7H6c2nhItH
OAcUrzm9s1dtBg725b1DLlywPbxjYXt+GwbSzPZqaO+iuVejv8L+zgca3wl4YUSlfKzErbbo9Y4h
jXxt5rZEI53S7hjB2dc9c99PBevnvZ6/BOXV6X+w8v0eo6dvpUQVsgL9057yfNP792We4/sfwMOK
zuQNSsq6uEf9Lh6dtvot0RhBcecGrVVIAuaxtaDWc1SpyzDv0Zm1w93skz0auR0FvL/34yuMu2Xm
YySu5u+mte7BdxOxVFHfxuxRRX8Ko2G4/xYrRGJ+MzMFSWq2Oc13HcpYdGg3KGZ2LR06ZNvSlXiH
Mlqnrsqd91ZgWkF041oHNhPnmtLqMy9fy+Gqt18SF8xwlVt2Vg7ZAPFw18jUjQF61ZupgUSLOHTD
m+0olqBAJwLHgi04hv/butwRyZ+BhHVuLccM6JL1jTmeQ/m3MlZyx9jnaPUMDr7mkGqKo2vKCqfP
2aj+S8I/QSsFmIapbQFYKhNK70fgXykZZpM5Boop5LjtVmIyXfQrofyrwzdrOPK5GfEBLIMn3kcX
W9kk2i2Klx6RaMbm6HBqCXZJu09g0yXmkTNRRNc+DRoDgx8Zek+hc3SVp8ZoAN68MdkKjCQVp4Xg
ieSaySfZ5egYDeXZMYmIFr4KqDukC34xFDNiQDtgU1GBbDLf8MfwmWb1mlOP2xS3jxzDoJ0kXVXa
TtX/FKpvcuErsmGdwY27A4aDDvd35HKhaP/1MuBfGuYxeXxKcExjUfpta4vlttLfewkDRWQRKjkB
/nPq6eH/LOFDSD/yaq1heaZtRqLkZ4+SeYPwtYG8NG01r8OeL3AgYyDfYAs8vzh0tX+wAJmZY7WH
2KtbZFQT6i/yhjdQktT6qYqtA3tPmz6WvhBlolWfl76zqr+bv4QTRAPSmuEK1cVZqekhWSx7obhJ
1T6t/2n+CSyKmEo1P6vL1b3ctebA5dY4lXFj/CZVNxMS7xoRK/ADQJVhpmCSP3IV2SSMuNJYQUtH
47nI+SAttQqUv/7HF79Max8qEiK371w/8WToYSLOWhTAzkL/AfWL57VsPUYYaSG3weJoIO8wOXFQ
sMjPLHJV5Vx2Rz/gJ0JN9YtnhIY+xxJymYyTLGzL+O7KEhBkgXSWNDh9p8h7swZS9yDFqfBlUbqD
JCrZXY8eykBrp/8wocI24t8DPqrxYfVfkfY7VND+tN+OGgs3GHvyub+Y3Gu2QI/sTRsTyb/gqQQk
B2sQSoorbIN6KOyauDq+t13llGBsBjMdv+9gJN+RM7XGAUs4xvQSUj34Z9180sMb79TEy7emNIqt
3GnaY4qnZ/XKObFGguurvner6Z8OI4Zg5lXVXWq6/g7qnWQyiE2/6uzsZxfAzJ4iL8SNooUKNYzw
13L8GefLMguL31rhT6m+5mAbcyFKK5RjAghNQrkxpesYlDWWuKWT0M5ZfEHFViXnNpAASfeNeCre
qIMSSCXivcFXzy83g/CSQibI9A85Dh7LRRUXHIwvvXC6EuEAkbhGP61jTuq0ogJJcRyF2Vuuw2AD
ro4XVyhtqKeWt1Eq1z5sONsD2g96p4ULa8KpZOActwd+kBf5Xm46Q/qZcpCsfLRpCjZe9qRtmreR
llZ1Abgtbd9SfEcXA73erB0tCr4Krbg+7IR5RXFmG9UecEXns6CKseGfUtipi5cJHYY/naTisqz3
FJ+OrHqrePnFgM8Nm6D0WUseLz+4L/fywjdhdiVP2+Xld/6zwQUtKuhkQ7Kj4dUTPstql0Va9pDX
aADqUO1wVevE+c0HpbxVwluB3Uy38/MXh4KieHL0PjPbaKi84sIRLSBMHEkL5LRtSYnrF8hpX3gj
0OxBAAXMXFQvKGiV8oIcz9HS/VJ1hZ1md3xmgxsacoY94ym2kLCHepEm8cULjG4GhvTwLlH7aXmy
UQP8YiMLeFzYlOrs5UnjqU3GQHYZ6kFoZQaU4+WjIKxPHLnFg52rYOmy9M6y8wPCJICxkvgcHwzV
omYa15bocMADfzMFYWbGGFKQYEbf8Er15GBfam9iDO/hq6o9rEU5JDjXF/YKYL2ZtHYb4g63LBsQ
RcHYfpqogeTiV5eu1UyOwkPFyjXuU2chpaYy7wgWdGUSz+YB2/WxBzVMxbimYmi85Z9AEV1nl1rd
zWC6lsjtp//QOsBWMti4vXlvk7+Aa4HRgXYJ0kurgrnCUUXLFBqfFRJ9BUGKNX0vtKihW3M60z+7
BZFwlLysyTI4z9kmmu6jdZ+gJYY9ozT6gUvCEYBcFWLe37wYt2r7SXqv69qu65/ipVQPrYQaApKm
jxT50AO1Od3Gy64CFhNNPCESdnmMM+ylDpkO+fsezKwHIc4NA2JKB1Z2Sf1PDdhx0MDvQU2NXUq4
SLfLecsIi/N/Pra6/Jfk35fDdPmgzpfY/I+l81huW1ui6BehCjlMSYA5U6JETVCKyDnj6986vm/m
ctkSCZzQvVPXEDryUlZmWDoHyBBlFOqqDI6bs5SdrRekGn2qIPJScf7CBD2DHqrLnPQmt1na8WVK
HrpynmCZhZ0ktP9ashGk8MKFM4fjJtA+FAlna/3R+CtNRF3dGxQeEQE48nCPhJ8Aut9GIwGytWRU
JK0P6UdRvSCkc1Wma4p0bzKOIcx+rb6xiTeVc+rM9xpxxpRSzjGBV2WLTDYfMp7YcZGH1gBFwp9k
UsN/hfknBESjb6geJB9KicMllbfNuG/4EMqyoyb+rARkZ+21gKaLLExaiYF6AfhJN6/V8M1OllMX
W7UqLdN/1NprZ10NP1/LRLOUGOtqnWJ0ToGBBxc3ISE+GLvg6qwM3uHYWMS5oFZBo0tQgBt6fe+h
0apdgM52PThvNRG9UmMwNf1kNBvL4EkmHxSREUPaw0thMGwNMorVoVHROHPnWmXzHSDItnmDSVwS
Ufjje8Eqyrf+pyG0lPsWbJnHGSPzQ/YiWxJ4yVNCX2wFfEPf3WBPWHZSti1R/tv4URiU7fYaNwwM
weDRBjHMD5ASaeI7Z+BCmh9EsagA5hey6WZ3XPUkIrHJofRnNxeY2z6Z6O9pkRU5XjKJhEKe4K3u
aHePlq86yyanUaootNBixIbkKQCATSUtHXZxXB7yGa3Jtxp66Mml+hTjCJG4OdPxZmB2KIt68f1b
NxeIWX7WM8UB0hePyTkmONOSe4jwyka9YXY7cVqr8YrraKErSwlTCQ51508jaoioS4r1YMpXjv9T
yK8CHVLqicqqXjmF6nU6NwGfTg6XCpdCjEWpOFg9IOB1yGVozdWkgkQTDvmbW8+s95pVsNbyizgK
wvBInmO9RGrjrPpppxJiEV7VyJXDk4DY8FgIfQzKyI2iLajHvChbgzuG/NXk9tO+st4bIGAzJrgm
3TlotO384eQoEnj5SJr8W4gSWbg+8qNqX81iW6Q3tSbOWrkllgVxjf4E0fyglXsCPZc0QuFZX9do
zjdqe+Ar0al4nXrMOAIb6kk1/dPST59YjZ+KK028B4rwJWa2qXxXFB4mqbCoMijRi7M4N9ri7lQH
8WDLZG09WW/iCki7ayZfW5XI7sFlIvk2LIutNcteMjtEh9TsvWI1cHct/ubE8phS4daVTtGEIlCI
TvWfyRtXMRpQHKTzb42KzDK2TfAeaC81guek7ZAjP2XtA9HZv0cHroTi1ZHJLJ229G1a8VlhTiHB
QgKZjnxoPLCl0Xqb2muEyYgof8tc5mu2Xvna9b8SAqFJo1wiObp8MCDPSwDf8JKQnQVdei5LeTGa
Nx1cg+nOA0BG9RYHf3nHuY+OhDM6I9SYzZ6ShTnWmERnpO7Kps69yn4tmp0SX8P+T8MVXwQtmRIk
9yit225iWo1+iZZJi9YgtAt1MklfHGmqEOe3h2pAuzLj6chhy4p13h36a8G+F/ejZJOi50LXAIk3
RDSzz7u/qlmZ8oZEM5tmrluG8WuV/5jhS5C+TzgVZvCjfniJmfgSTlfKB+dXkT/k6VSjUyhfyQdC
LbixCXf904N19N7Z1x8sPdo9sK4k9WD2ODXTrUiuBFMywtntYEMj9OV9I68qE0xh8WNQ3Zk4UvIH
F4Ai7YD7OCxWkHHYcve2WxE0xiam3UzmHYEahfzh2Gc/vqfNWYN4x7aM2YXuTEaIdfd9nPHq2oi3
ar3VoPxRySNUTfStxVfvsMEyJ8JQcSRAgYnlNdnGTifbzLQD/i2KC9HxttSkuZBCGmgmwqUxyYip
ybM6g8EN/ksNC10+dekoMCvHRAcluoULLrZFOZ/9xkOKKeRCEknQIZkwpIZexQlm+R+y6aJqXyTC
7oFIgzaDuZvk4JEwzhGYxj/1eBUF8ZgBINY90EOCC/gJF+v8lstXZu3Af5dUTDNKhpOD9IFZAPBr
lf5TzcRhP3LMj5UcLBo2fc8JmFP1YPEGIKUmX9qEqJKidVRxM9noLngtEu0qTkd/rWZASXuUk7W6
s3BHwSx0P3bzhPR3ML4vqPKA/5uyX37anDlHgqoWbXWYvsBsLZ3it36rsSboJKMjVzND+MEqcyfI
NNFEms0fo31QacIBSc4ymLdkUGGBQxvD5dqNF2yh6U3rcHSg7kQbSNotBSd5DBaEsPGsoW/FIdhX
mMsQY5s77pkg3jrqY3bnlVpdfExHItJsqr6r8ltlMoJ2t/kkjLdc4G/062OvHbEGcruxV5CCIvxR
yy2NYJxt2uZ7xkbZQ96SBah9O7iRzfpjKG5BtDGKje0GXqPTBS1yRLurZJuPCIsmgJ5/p9kIKjIW
jSdh1ot2UHHJiNqyoxhSXir7HOmXwFNHoJGVXH8qBLykzT8i1Sh2JkH3HUyBp7slSUQ1ODU/1iOH
DPwgQb1FYh5mnQWhZkhvKHJwJ4OrjtQkWwNZVVbsZCzBybFpLomyG4YDYcDkJb2SjHP0o+vIsVqV
S4uGxaZAd3ARUsoXCnLXDkMYJLoC3n2Ym9U4vGLjX6Sw+WGLFxcaYhUhzteXVrZKVxm/99fxwlUY
PEUjRBcU5xttbXi6tPLjQyOtNEJybbpp4kpWIQAekBGEqNzBPHJswZYVtleEz4cK/Ex/QrfXRo+q
fMvSd3DDXNqIZlfxuPhM/L6gMkrNV6ngmkxqF5L2eghRoV8eKC7S+vvVxPeZe2CnA33YZz98Ztqf
Q6Tb5KnnKSCoayN1vw0kXmx88E08wqXcA7T43Q5ugC9uaL2r9qZcwiumnvwGimFImzr8I+tmOajJ
orqHvI8qWsshOcp/cf8jI6YHA8q0e2VeOgpvnoibatvxlukehxqg0WqUN0W7kesrsXGka75MgB+i
VnTUI/m8y6S5IxrhbjTxXZGbK78azN6MrzE1EJpccnkJT5ZDFETh52dOD+7p5jfdK8hUOHopcFl0
Cv5aKNqZqH4fuI0AIF7be9ateucRxo8w/GuZgzDccv8wyZSG52ktrSpjX6qHLsN+SflFBlIN9G7S
cXZwOhL8ju6VyiHCmsq9NmykaV0mF1M/q/JtaEgNupThn+YcALeKaieCjr+qak1sF8a6DWWsC0er
xls74+Qut5Z9a2fGI8zG0k9PU38jXcS230rroJHyB+EJrYTFcn6U5oszblC3GcaLAchllHtj+JwA
7iv1YmU78cWpx4b8KqR8JPiW+qnWABVuCsfzGP6oUKk9ajHH80tyEuAlljjDbVSu3cPOX6T2s/dq
LwMyTfoJJSUmMTptnXUaEdiazMTC6cd5JHTcJR6mZW0Hi25YO8kRjtrFi4gOaSRd2xUVY0JjBtwy
lIAU5zHdoJFilRvRRaDxM+EAFH9aeFK7CdtV7UXY5PW9qjJdBUfATiMiBoSzvREfC8h7j0EnZvWF
5+BK8NFU+L9ze06jH5WYp176c/oNQmmhic4BbOzhx89AmI2PEbgfLaA+kjbDReEbH07/VI6GvnBQ
zTjECx5l0lqRtEgfSS52yXJmV1NtusBySBncsPAEdd/h6UJCFUt/KdUB2OzScn4YhcFwsU4nnflY
ypKoXVCUqhwYIhZvNYWfBTQrynY3ICRtSF41+x2IJFLeouc0rQZpFRSvMWno8fdA/I+jbXAnMltD
I4H0F5VGsyo3BVIx4x3sCl1Y41Cbhsccboxyh1yzpj4iRGXDjIRv6EiiuMFN+cSfyNQYKiqybew8
/fIznn/i+Zf95zrNPgD6VBnGA0mncCevSmxglAD4SEVoe7oRmCdbKP2QjWOPtZyuGL4uIaR3XWnp
MqS6DoSYVPGX5K8gSdyq6UvF6B6nQPecnqNuWxiHigAWxz/N2pWPpxwtJPJoDiLnKsOoK4NzEMxv
CUEDEmFWexVmggstFDhQ9dBhqoz407G/hp6yGfNM4ZGJm9lkEiyYaIEUszeeectVLT9Ii2Kk+0aL
QnF3Kep6qI+ECCBV3Odr5PP6ttrEa2j29mhp9aVRXlkuMPuxthMifsM5XZTyUspnOf2AREJ8LnFk
W8l+AL6vpb9JpvqRsEZysSjojCv7xZK2ZHviiMZsvB80G2V0j8D4Wzd2Q3IdGZqRuLqG8Bmj1Vh8
Mg6NutlftsQ6pDdxBEzxW+8fG/PdqbeGgxnS1RWPABswcb5bXl+qF1v/AeBIOHo6VhHqFhSlSyPd
0SoIB9oaitt58s/XESmBPTregsm+qkYGzjbBb1CwjAAEyOmWUrDKmbReI1tbWxr9YoXoOPvTi4v6
53PUOnukklN0BcFbaAp9knNNot8m3WuRFxRrGJageGQI/OeRA72iOgbxRZrKfIEARNv69qEb8hpb
M85e3TiT5BOu4/WMh75F+oY4HZGJC8UQq5Dcar8KakBL+ZZT9GkjSrNhRSCkAgbHEw3o7W9S/0BY
wU34gjbS1bQPh1H0iso1uWiMryHiBWegxdJKVBhTcoBwcrsfGWmggDGmb4vX1PnYtWEvKWcTHjnY
vosnPVlRA61b/bcFBhCYJ9cHDvQGQpwwUVhMFOihurH917r/dPKfBFzeAB/10mnmHEDr3G5LOs+g
3E7DX6eTj44KgIyX5Eo8V0hFQWHRo2aYUQfj6tEJxZdbsMigXg/qNiLe0r4m6hfDXcwMXzFx+jbD
iSS/p+oAvVZOgfzm1H+dveg2E0OlDoTrJPJ6mI/MMoS9uMni1VLT9QQayPlGxoCcM4MBP7kLsB8q
a2Otan/RD6SaoG50/zxTLKb3CVtGAKxgr+zeS9s34XMJMhT+AfjAceRTgwzNEkK40+BCGTXb3tqn
1b6Kb3Hw3g9wBKanETHGs/aDQzsgTgk98G9sLh6FP9VHTAwjJ9Wwr81/thCfgwkCDPj+nsM2I5vi
GuCZox05Otthg1AvjT2Jp+dfEta6fIyHN5pAu/AkkwAOUEEwl2Ki00i3lrlCTYWoGtRCY5SdwlUo
dQ+Q9aVZbZgQhKVxD8/XY0xOaIeIGm4ROwQ1J1ihuOEVYXzX7lPYUeOZcCOE8n6cLkLiGHPHha3k
JtkfNHzY7si9J/ECXLXItyoC544EF3rdyMFiQyRmjhQdNU1t7WVr04yrMc6FPplQtXbeNvbaDD4n
JBWRdORKSbM3NboBwCOLp7tE4ZFR7yyi6m63CAjJWG403v2GBjsd37PoXEq3Lnz26SlmbzTzAYSj
2QybRl+L/qBIXZRefXVUmYhj5+tc+7VpZYr2sx3gI+t9Sh4RVXyzMXvVM5uj1fHlqpUv7Tm7ochZ
m+nakVfvhB4vJEB51iQ4+yIMtiGh+4o3DI8BuGvokWsEZ5FloZknxyQWbpeQl0eQ5uQz3kh9pnCI
BifgSPZAwUVdLt7a6UNt3vWVs0YoJUQrZPMDdKKxAiKPlf1k7Poa/aKZeQa/HjstvDLY6LWmy56r
APMlQwR3wB+WdMJrDMjFkiOpIm6IEkdO1R7qBx4sgg7rFjXxKtFOTUckFgfXen5wF4nixwSdLhAp
ynUIKfBL4YVLuXiLt/yv2g1/ytxgHBKMKwIyLDUO0p/WzQxhcvwRJiYi/7Pj1F+i7i3tv8kMxDwQ
ACGyz9BVNrK/kNqPuH0dZ40nfvTbHXV8fSUve+CyG2BTKBtKyP9k8RdqqPE4FtfqOgC9HenBguwt
4LyhcEPiTkrFa+zCPSCN7C+5iW9V2kSMpQMBoyeK7xSN5JzG+BftR0ufPryIDnjoL5p1wRAohryE
a934bdNdCrbCaCxRucgZFijINKJG/AkCF1lL7j9ChRNi3oWccXiL2o8KG662HjHIc/fyNULgyYxh
St6o8uVouAoi6i9h6TG0LhAs94Id6I0jXCzsh35nvIfQePTpd1VRlIcnlvmgUM3242JsxqXTfgTo
Y2QCZH9kY0PvNNV0aoPbORvKhLF5xTnJ8cwGQERGfp0bScuwhCfnNWKjLLtqndoHfiLaIYVASoAs
+9Nuj44uZEy+O2kXOhwZBhHPFbWGAAWD8OCwCERpSKqjW9dcEsSPRMC4fXEjR5AEklPW3cePNl3z
9fX4RtGgNlv2c1U8JZrLvv6q4oPgp2yEBSToLygMsnDP+hK9tdqdEtMCLOJx+b/RF7NNhARLmrg+
yuuox0w5CZcSgvDuYg9/WBQkRBrxtA6T9WtgrYWfcm4+VHKECCLtqO9t9N4UTY3512v5IrWIPKAX
Ei4Ait04QZhyU20OICKEm+gpBFyfzIpdkqudOecw2dnZc6Tqbph91YIHOOmbQB1yyGKehBFjRg1c
rSISb+jgEL9llgMXV3UHPMbJn0ZvjNdZDE7CPYZVgbsmwm2lPGturyanDQmuukGYE0lVAeZyUXIK
CgwJpF7uYmzBag+scourV1V9laqDYu9nNJea6lJWZelHTsU9s/oz41ZCAhX5E77ZNDeyQ+Esuym3
E4UoIoPyA4bf2HYbpdsUzh5YLEciBZba/2gV0IHBICG4sVkBSRFldlieopIWQNExA9dYY2nLuwcz
HJtsabNmqqTzGAKymM1nZn+W40cOcbaAi2jAjyfXyi00IbDEGu+E0zM7miZepOEoTnmOPGEWLriG
pukAv0UNQ0wSc33UVTxypuw4cxr9F9Om8MyMqu7W12j87ZBJsl2JPIrKO2f0UmssvGwOddUNmwbG
v2z+E7sEFWli/xr2wPXPZcXitkn9QS9dU7EPuMyXybAP6z11wtQiU+oB78CzRNjrJHL1GEAoUbsB
jKfKVXTpic55R7hVBBofICIop8QLRCwyag78H0v+WiAk4qX2Dz4iFaP/xa0MTzO1u88G7+F6RHQC
rOJ3ACib2NzLLIiJKw1JhYbLSXMg/+orOzm6GIjAlS318oBxEHUU8fLmoYjgfG6izolBdF6E0FN/
G8nOa/KNre90+ldU/Ig6CdhjdiHs+BrwqELkSbEyBuuuuBAm3yqrOfqOHJx9HDTVCR2KjPUIoXZe
rGd7D6059LsQk5sQF0lM+dmIpozaCwQBMyKt8T6PSYg9A/3DcuVrqIJOdpXOfTbvBYEkGnJydRk6
71KNcYJYBhmVozEihhxD1gXjAmSW/yW2XjoS5qKfUPnybdLTV/GKuZIKbL8rEA01OnXjuxSA0lKD
IGse4MWfHKVClsxKxRopjjjJ8h4mMwZa/kqE1kWPmBERJqhbaNxN86y/ybgDFG2fESIVkwZUlreQ
tRkfcXJXEjaWbVvvncokTKrzsmlt624VX8xoD55IdjJj+awl8BKfC/b1Pub3mG+thvKSiVyDlbl6
LIJLt1FwMgHMlp8UjwbyDWvVWS8xITrABCYIJPkOlB+k4rQr1bxJ2d9s0HlnHikvhFIsNI7usVhD
eYr4guifN3nGu3oYJgb9aYieiBm5djBuNBeg2F7f7WIxfsHkjGYy4UU2332If+cMKcDAFGfcDRxn
k7yEom+zkynDyc97zrfAQOwmCzNjTOf9j4uwXMv6dJirFQzg3MTQlGufkX7crDRtItXQVcqTFANT
KJmX6QQVAeVhYUYZwtJ4rR1pkw4MCpoPMSLuiAuOaLdwQZ8chLe2wRrNJANVPejFmVaLWDsuUhUN
71lGHZRvCSYQS0yH24eqLHsOWKNb1pYXg9P44UqK8RFCAuz0tekBuBrfk+GvStI5YrCQmHi1FGIi
u8kC6OX8Heq7DMQXIqy8EfMVSNQwzLekrSvPgRjs/tqEX0XfMJhtddJ7vAIAVMYlB2VJSoYh8Fk6
Bud243eD2U3dG6hRG2YANPSsFQpwunvsfZV2MHhpuGnLNV6iaY1suxu/xMHaMtYhrM65hOuDmRU5
JWKBdI3pLgc8tyapAmX1k2iPCvvxwxzeKgvdNqEb2vz0ocyM/Eez4KbV2T2prbKwpg/RqJaWsarV
qyPvwDeYnbqF72iX+qp07CV1qTFux/EpYtvShB4RSbm9ogdA9MSGewz5w8djmZm0bgq/VmO4N0kJ
ErWuugkHLyfM2wyWFbVb3n6olkWwGF/R5/BdDbKLK3CkCqK3H80MWQnB3u0upzFh5Ac/lLv7leUG
vyTivLThaSjvhPOw63yaTLQoSNG6G8j1giaPA8IgxYuv0lBhtOCrFlvBJqRm/PiHiGb3WGIY11dG
BPh0NK2dNj1RmVb2Fqe/Yd2DLFtMAbCf6AmzzyD61gSyGzxCJJBd4+DJh/7Ozll37UpG8hLpRIKF
+NH4XLAc6M1LMqEeoxacGAoKXO7n745+t2icTOtF6Hyd7KzLz4H8I2tdVSSXEjOsrLT+yBg65pDC
G0Xmd8qZNkU6/PIrQbpoWbKt1lN6V2/mD4Z6nbT+JmJCEL31EMgsmsZlgNlSYEkgKMxxXSryO/tQ
1GQAGOg+uJ8IBmPsWIkJVbWgYdB2zfFHqf6RLuLXh6ZhzK2/mfPPDMLJ0Hr+DzAG0CGSdobV3MDI
KBY74SPd9swNLJi986EiNYiMbzP+8KvrNKHipbzqqJPlde8ApzCTDf/NW0S/WA0kDS8gPjuX6FDY
m5kjQWcSr8mrL9+m4pPp09RNzkJty7PSPwbBj2zE6ajA74QDcljrDxiFqYyoQaJF85Xg6/eJi/XT
1ptUBhPgRuo5Wff9gJ6fWuv0ZvmpqyH04F9xoyCGvSrlvpaXJViMxUjlH7+igmEume8Cx4zrot7m
krGogu88dqiJEUkh6O82jesAjB4FDeaQk9CWl0L/VUYmqjFTTO/XIT26P8M6Vi+JvVYven9t9XOR
S4vvgjCqbit8TCrZ3s4boN2iKc7scku9mnVPZB4Yyt0sd6OE7sttm13WfVbEtWVZwXsiPBzdJEPl
CmEm92Qhid0b3SuGD+Fh3r3BrQsPv46neVwgAYRKDvQPmAnidh1hvtpBuuq8/3L8rlAE+9K3km8E
AAz4Hyb3aaWtAyqsF8Z4Cfo6Dn+j4ZI6+349xPg7zQqDDZ3Qorc88KEm2YycsrFJqb+OlKvqXPT8
RMujIW9BwEzEAqoPneUb2T6XNkgXUkcE81BBZFTbZARy6PqziAOj4o7OKsFeTM9M0Hngi0JGk3z0
C+JHvoD0/MqtphV+HjKBLppJ41r/5tp70YLvyt1qkiIvwuGHoI2ICIozCg7ee4fzrBbR4eVdouuQ
5b2mKjj2Z6yxD7kl3X8vfYHCEyITNbeg+GY6Jb+KR7hkpDJrvwFVa0+wRPzMR5n9IIBDYsDUJYks
qXOAkoHFRO3b3GnBBQHttxfBnwYAJ2N0cNLvcn75P94XYrsOY+bjrQkrlJIvU9sGzI8quRSUJ6Vy
vJ3W1nQCMWUO9TCvQ3PdpJdcd5aacSBbrpvBuCit1iHdqdK0K6cfXDMly0K9YG8D9M4AxIQ2SDBH
fcYzv6C1LySfuhH9VbSzBfTLzdwNDW/vRbIPUnoi7QLWU5id8V7r+0q5q4hPZ6DCumy9GEGQygoJ
vJj0INYuLVjHHvjHEA4rMT7KdkuCqyTEqCXuzLYSDdKSJpoaCNogFtJz6ZuwXATxdECwwRkyPcum
2k9O6ZUA/pSMkASic7gLHR94jpqQWkLLwXksDFgNHBYVMGoKjQswvmaLKyWExvSb6JuUGK7wPrGQ
c6JOJwmK5yvqSrAWxq65UuVSrnpFsRe4NFMqgZdS/0ut2PC/4/xGOi6sEEkaKR+kyt6V6lWhr2sY
IDALSxgXd0rUFoxrjnvwoPKD7VNLYrVWfBSYM8sDjO5Y/BoNRs41rEnjzys/+0hkvIw0fbB0Fjta
m0V2JsPCTKzFhEH1I4GHqEkVwrDagpvXpGFFvqJy8fwTYIJmhm804ZzlnBIkco2WvFR1ajEm7SRw
OoHzWRbfEUVks2/NY7YmwCvfMh5v1VsE8a0FFwcUowC+il4voymYCO/JWaFIBRncjjXGkNaZtp3b
I653fMLwa+WR+Cw8IGbh5SLqmUiEg2QitVl1FSEGuxS/h2zcQhxApJ0iKHWW/ejQ6N4qUjMgTIHS
GmtLDhWmfK+Z9t0d36hNG5ZaF2LbF363B10yMCHZnDWbGNmW9NsMzSYskyVzxsB1UJTj0cDqUNw4
WDr1JTLf89TeqrzAGKKcxQlcuO7Kgy4DExhrnRVgoX5S7UeEVcWBeL5xdidRttAszpPN67wc+1sY
EsX8ZZOmnTcMGK8Lr1I57Rh3IJscMO9TswF3iuyzxuWWkGVQF9+yfZaHtaQg83YT+72mGO461ph2
IH1uVYHdUR6uGPFeeexLhlU/4vLOSAqS8NplSaLnHMPDkHWzKfPj4EjoR0E5CeeqOBqJc9468uv8
T8UlbhTdOUMVTT4yIg5VwYwjLLVEcqq6D3DEzhMwcHGNiEi1a9y4WKdxgsjHOt5ossUC+0loASVS
Z2oGir83Ocly7/DaUowgW//LNUbbAEACT0XB+1Ce1M+w3BC3QXw71wC9SEE03qqRQoCwA0aehd/v
n8gEvqL5AmU4QZw3HI1OBFvXXKfybCevg/0T99+DPG8YDkCxVqbIvKybEXAOKMQyneRuTZed+RTm
jA/RcQQgWfnvgul5f0wux/DOgiBhIG40karptrHi+XaIs+jaraj2/AtK8FQDsqamh3hQ+9+MeJcw
/yqip0QIXP0JREpynMH44hI04Wotfib7RKJaqPwZzHB17rE8u9H4YZB93h4l58/ojqq5U/EE+A9H
u2vSHwt1zm9xguhna+O6Pauqh5FQwx+uutYQbLWUIgAVIsN0XQJHovysWc9AYYejIpKnneTFqype
00iKC1V0dXxy9GCe5N9nhBtNjycLvb4h6Pb2XZZWwiShSju4fRWkRkkI7z1LV8y+pTJCob9n6kG2
EPoQqbEvx4HjF1oIgRKTJmB5t8jpomXxVKEku5DRoAsbxqQmkOFDjg76sNaIhsyiH0XDiK7czLqD
MMMFNb2MsETzetxUa8QZ5YaFaG4HeP0ofhXA2UQxGkF7WrTX8oyMVielrF2VSIOJ8m1TwI6I4tJs
Qd5fyXheRsppkAGhABmdkYSDu8VNULBUUrxz3JKIaSjLKbfAepzttOGMFj2Qlq9wRotgzQakhOq1
3HEn9NEGkD6Z35qGMMljrl3T7N6RJRAdcN9I1cpguUPneM6arly0RoTZU0k05T2jY2a4D8a5Tz1P
0OptStpthUUJB+QSQoFcfSR/k6auiV8JdxmLvxFUxKLPEE6VVgXty1yb+TkK+89A66dtm302bWrm
sRH709qc3fAmfvuVNd+9eQuXwWacf8KQGSq4DxLPMT4zVLT1y7+cuz36wE5cQJSd9tpPqT32iBgY
/AAQ+RvSq9nMuuxODU2VrW+S8j0cb8pcsPN2FYsv7g9K8D6HR/tdd7byHB5MtfaciZFYbw0Zt4Kg
hknmoBVxiXKDmtI8SQ7CWpHkxkMeRPCTEHDCaTFBijKSZM7gM2N6WZ1R33Qm1TlvhxF6MQRFuIKt
NRinCZadUFoQtUeqAO5/vDD9dOlR8RcwYmW9ATEy1JUOv5N1NTOzCwYrgnw2m1dyQTuPV1ZWFwOD
Fmnp1qFDf67yRDOaeLl/kYlFiFD4Te0Rveuypx31L6J7IR1ZyJvtfi3YlpqhkLXBOuT+r5USmGhY
JIjwG5S6DpxsIrExiXsCDpxXPCqyCPRmqzOisPipdWIzJIRXXF8zS0Kz2JehzpR0afMNwg3M7BEB
+V9Mjm59CR1dywAO9CTg0El7TyiWAkNb0OUTsbpsNAzCASYickG6EQEGbQjDEtr+qaEYGq8ageEB
gz2G8VET31/iCN5qj4LgsfhuqOBw00Utrwo9eEmpkHzMRAai8aXuRMNdP2bm7FDngFNrnOlOvNFr
b2wvuiAiRIFoPy/8Mo1ExX0Pias+HTYZjjllI4iDhAuM+EfbeDAQEr55D59HX3WsbMbNuxV5oQK5
8HW6Wpo6bXpJ9T3kg8xki5egfP47fOQJtechYCU5IuGB9pk3Rbxgqq/UGBCUgMVh699qHPmrXN6j
uu3ka95tJ2vlt2RLbiqfH+eSBwDKpKU730rWRnkq6UVGTUb9vAJ+ncnLyg89zzPEC4g9hKZbceXv
lFRBMrxI+D4KyYYiAupDAy2f/+KkJ2s87uRhRfCuiHtBnIlCIyyZE/kWUMH413pizOomQ4pSbeZX
8BnmJ40u6DvnEY1cHJ47tl6TfFnDdxS7PcatBtjhpQ6PsnlrymdeoZdai5DDYUW11sE9Vc1AFB+R
ZNW6sFfkVVUlovOV7x8BQ4bkQxNe6wimGfOtJnPI/RnjbR6I25Ag9b40yA8FY+g2sbaC014RgZqO
bqPWlAyA1+Fxal5szBpkqTPx1GeZEMyQkiKxC1iI+rHhGvTI6Qw/AYdSiABGcGAZQqbPoadD54qI
m3KHSSZqXxrlNOkPi7QKvH2oQxN/HbBhe6C8bVHu5nGXRw99Sjem/lGor6xOVcFehZJTdLAzUqGK
u93ClUJKzThviL0lruQM98RtKlquGS/MsGRqyGJSv2oFX9eqK68OU5sj9T4qnypak4a9HXXubEZL
x35OFIIJQ5M2vr9rw6OmP5XgSvyr7O9K/Ziauzg9mtHDsV4QsHVkVDxnZYsYOQzvCTi+Yl0CdoC2
Y1mXzj0EVgkARY1vuKKpPkrtwaB0Jk9C9reYmauZGVqTssoDpEf6BCSK6lJ6txmdOuJOXAF06WQe
1Qy7dXUaohS5jK49Rukyz1tJf1cRw6QgV7IESps+x+JR0m0Ve0LTkk7UF30YeNDPy/p1RC4sDz88
UKljisQ+R44kE15fMwvCjkgCK15C+Y953UQ4NuauDzd+5RX6kqTqHbGQKeq+AgWnKV98Qm7brRB+
+eY5Gk4zQhNjnRefk+JN9kuhU4m7XLIwXHa7s5WDfCcIU22eWvSiFq8zUVwQLNI60r2U7GH0sh6/
gGK3Cwgpf4JDzSkD/Dp/XfCuM5DkCXm+03/5ITvBm1MGdDxtYglMV85Wg4kpgc9Z9Xj7iHIA4YqH
W1hfRrxTKDV7lDS0kYQNm9NhZGh1TeQIwKrUYaTHcBVfiDcIuhEvredY70pKyXUMExxbeCQKMjRs
rIvBp67+xXzWAQOebH0BtTAiZyX2fGmR4XdJUSgBNnq2ts3kVwZFTu2F4OfGOAJjzeaFGYogsHip
yLr/J9wO/9KBzTwTBvtZTD8pDZ+ZMSpDviGfRUvTHXO/XbqN9E5QEi6RvLjJ5Jxkj876mVkFEhV8
JiSMwyv6hCii0lF2DEpO1IeQ1NlEq77yK5nDScYypBycACQ9ISxl7xGx7vrDWdAWmZYtY/VXzAmJ
lccUvqCl1gLkuaQAHHvlXKfAIke93UktlbbA6oqfDHMLhb5pbTgc/kfdefXGjqRp+q8U6nrZQwYZ
NIPpvpDSpzIlpZRyN4Qsvff89fvwVO30Uar2aAp7tQ0U0AeSMpImIr54v9dMLa0mwLDz6OCJyq3W
xoekPnOqjqAgGjSs377PZuAA7doXbr0lh4anZTTL6VAvbvd+gkcAbv98YqRfMHOwRHHxarycfK6w
xKqnTkNcnFUAZHElz2u2lVDuQXh6TI+07jEJ5Vk8GWN4H2x/+Pz0IdkkyR3Wn94YkNGwN+PrWH0w
Rky++ttwo3Bx3SYjwZYmdklI+wXllV9cDWBZNYfczHxzKK46b//jxQH6q7eaB5DPlCfu8jaGit67
7ymX1WFhPzW4a+WOxn0BZ9ouoLZwIgdnbcVZr7UADZhX3CSLst8VKWlSC05xLFcNpdUPmK+ZNeAe
CWZ4GOFitrON6G7Qq3fzNU0PslHH/Krs4POzE8K9juIntF9JDBl7SeaOa0wPq/AuDDwgArTf03rn
0Uri7gnzUtNWghMbOmlEJyWeBiwcO6G+T0AwxnBl+KDbe9a2ChNRPH6dJ4GUssoefAX4HZP2/jU2
EBpi/OavSuBqZ2u0DzbfTHuYWpPWtHbKS986l5yrzW1CtYb8udp0gvVuUlzueU3GaE13iYUNExEq
GtJyAXMGrDTJs4GkiMfwHYI2zD41HJ1slhwHtDrdaOqWG571d+SnQQXyuesPIVx4qvud0T2P/VYr
iWucUwDaKkAccQ+0+sqOz+4+ig430yUgj1vAXqRBtokoGPqtxFT7YuzhKVA+A20ClDiQDFfW2mfK
tTdZ/C61m76d43vivIO8Wtl7kV1GwaE3t0OzrOsLmPYdnMEKDpiy641bBxiUgLjq1mBaoMkNPzQV
ADADdqruxvTGfZXdzA7otF/Y/hWISZuuYmqaBtAkICkoeyXGljZ1zDmKPpBhQEnEV5rGRouPFcxG
bAeSdUjoYOwvRAIncxOSXqJd1wNw0WJMl4gOGgUKDs6BUKb0Ywo5vLppo6sgfBygjlQRgMPYnpVy
XyuQgm5TaA8Y+mU0KG+mrBdgHqU+FMN2Mmun6OkJKNrQ9bOsmV3SFb8MvIOr3tXFS6UfAvGmBHil
Q7TPtxGnrwVD+uGVgl6vbOdju/KMVWExbSPc4nduim3LMS5gTCLTBLNu10xIPMPogGNZjH3tUD30
FPQlpizNEnUG8njvvJ6+iNn6mxIbC1s9tNjksBgNoDN7N8cReW2S1c3z6c9qNBOLKdm3dvtVSrAj
EBEtSEAYxLviwiXlQd0FAdxRYkqslSVuQ+XeYfnHanaiG641UL2qZ9J0y4EwjerDCPNFSb/EHFb0
ORJUhx3mQCvh3vbZvFHJ3FlGnYJZz84K3kf4cG2+6Adeg/M8P6f+Q0uUx2tWX9N5celMhkc7XhDU
YhYbYusXNXtxgIsAPozQbSGDEb0RBM8FbjcI97tiFzRLw+S0eIEY1UwOfZWg0pqoeovUX+Sczi3q
5OFYJ6+dYCO2JKemyRqKXj/VVkgEOehrtrPaGxMFe1W+KPrc7ieeJmSXEs8Ls70yBUyacF8YvFo2
ek+EURca5gARjstoH5FWYz3FpHPhwrdQ6o01PpocHwxyHVoIkkhBsHWZuo7JpaKEZDBe9HRIGrTC
QXus+fqjRMc5w7eqPYYRQahAgRUWfaO1bHHQLpZtv8GMywsXkXVoHCof6gsNZQkqwBYPMR8yJqIW
ucO+N7GWOs4PbXuh6Ld585JIDEOPXbVRhpjT+QMNwxB1DPtTvIcIW+s7Cb/GOhBDQIOkY+3EeTwJ
eNWoSbYEuRjDa5lf2CDMJTdr2fVbfdzl/eWgvCpTqvdLbC/A78mgH9WVET7D1bFUjE2QcePheukM
y4z1MUVkoCPgdu6K6mbYBulDB2gBRq2CvvNCmfUHnpAmxprlnA0U/gaIUYyT/HDPoCAfGOEGKkfH
7sPOHpCTNiBg/ovr8KJvYgwyDJhei9zkk/DRoLAM9+RnWnQ7wu7S6q/74ph1dykzpspxNhpeFAsX
RvT3cfCa5HMcay2emb9x65UigGasV9s8SGBFeOQcGaDPEC+bc5CdCf8wNs8S4xZNuyXxoLa22bh1
9I2RVufwZNVqdg55iCgZFfL9BPliMC/tS4xreBtSKBcEvdSQJPY5Rr0ecF3OAc807jr1Zkxfidub
qpxOXylsTpOtYIgsh/51SVuUS6L9nnq3Q3Q0rZdpyoLFhveTjpr4x/OC8wrNIrB2WR5KudXENcFf
47RGoJGxskUQPDZQrRJ2+IbTf+yDiwaPUxWK6oDDLx5nXgPj4sPlmI3LhbZvvftkeI/NcNYFgCy9
TejepWQSZ/MeQ604wQT8KpdYFNvlzTAcSHZNCPCIXngC+GkT5NDRp+k5WKGKgxWCZyjMTXMZY7TN
XzGxoevTrsWnIbcJ0113xBpTkEbeiwMVj2oUujuvKwciHkop8IexXGDPG246oW5Uz3Q5Eq6pkfSd
5RQp8Vy51zjzJhWr3TpyjgVOW7jIiLcyvctpU1jQadVbzo05JpB01rM1L3hu3PPt42BLCjrztOgv
8ZGuER56jwkRYC4uynSxbx0P5TsqgWsdtTnmt1MXJXytunduY9NdWfY2SI6qswQUpdq0g0MirrhV
trIDIPU9jD12qYOr9Q45prLIiusCrNftto1yCao3gD7Z5Txt3YVSHbD4bThbZXuWYoKxwYEhC5fV
1G5B7Dy9OB6yQNYA/Y1lkBO2R0xqMKskpqnFWSPybZs8j0CSSJK81dhhr3ARyDsNOKWhwdBhzoMm
zmIHwzVt70dYCjwo5ibxMsAQDjCY+up0GmgMzbkiPFqV+ti123E5hhuGjvvjVH1xgXhQTF4ntPQK
jPbXwrgqCUtu37XhwlXucutycC6q/MJsr2kiYIoaDVeBeJdRzQy8LqtDWB2EepenV3E3i8CpUiiN
M+aI15MR8aG5d2Zy27Hd+UtlXGEyX+b3WdRy7KKt5WHei4ikpgeoH+3sMNhXOYh/mFwLMEh4vMaL
j/fTiIYaWB6f/ad2XEcjpKUVpx90O5l6Exb7KZNXkjQ3gqtRVcFmxmVZg73c4je6aqyjhMfLXWY5
jZON2l8JbU/AjxceDXdcOnm+EFFImO5lB3VdB0ELqRQYg9/xcRTrCtBHwVYUbDL5HCfWudvZe1H1
nAw3GubY+loWTzoW9o6hrK0GZN66Luh954jl2P04ecF1IaqXlYQub/fRKgeMuwz/coBmgsx3XpQ3
eRfPlNqm8d2sgVnN9g3zPshXUbtowMZrzL+WEYZLSllDYXrr87dcxxdiUevbGAXdMCDF+jAgAqTe
O6x8xUV6/9Tmj00NDsylA8leUrhLulow5aKl4z+o+PMJ0GGKyfmYLsrwosZxy2ZqYzNqmRysrz1O
pcM5DYoen2RjrWocLiLQWPcaT0092iMDqMqL2HoxJFEp8BjjizFfd+a+AIpWxUOEfQjeezh26vNY
vqQVXSzQRchQDh63lPPRYx/faRYu6mjdDKr8gew72iZaCCQLjV47+N1jJ1ZOz1noGD1nNiStmlXH
xyyqepUNRYvyPCI6NuCUWJMhULcllxgyk11C3lkEfGVZss+XEH9eK3xXQ8RDFyxAeQ7rD84li0w1
7r3iOsMkSZEciZSnJHqCacZBJQexgLIHCuOQPEBvDoEdrIQinKv0j9QiZunadKR6dataXwzNJu+e
iwm7qeHiNQdMDnWnBWS+YO9zAa5j6rdGf3aBwUZwm/O6owHPMcqP7gY0Ge7WTlZlsyJdhU2RTZX9
y08haOgwPASvoXYvBwrF6NDgOMO+RWvZU/eTSDGFKkKvlkkmgNiJRF9MBt3sm9P66sHZn3j2iVz7
JFNQQOgbzsiHzrybVBHqCq8wfG7oh3JlXn9t9pu8uM8oTJQWkk//MlFrwmpBmCLoP1uDC6+9A8Q3
IYi3/iT0vVcmmwzlNXQ/LOCsDP7RLmsfRkRSCmhqw3Lk9jeGuLOsm0wFzeDeaSAyLIAkjxYQ5Wgp
GXuyiiebAJdhLaeGnAMJeXJJIhQgfqgUcuHWYXKfjPc0q/djsvJkzlH0sTauqalgTVfsveO4MFjt
fdwrgH98h6DQ57G8DMwNL9NENtc8VNwm2y6pZ7ZC5jj005J8cV5avZ6MNAogt4/OeyoDoFsI+gm4
srNwCAAg0+kIZy0cHvp+w8HNNi6V7rob3sri2QneXc4ghUl2gbVJc+QdNxk/Jz+kdTB4VnlyEFen
XcwkoGJZB1uv3qvaMzDYhIkRPX2mrbPp564+cwyPmLMIktu9UmrQfjhr+ph0KIBF9EToWIUPv//2
H//6r/947f/Te8+usnjwsrT613/x79csH/jyfn3yz3/dYiSQJT/+5r9/5/Nf/GsXvJZZlX3Uv/yt
5Xu2f07eq9Nfmr7Nf38yo//57WbP9fOnf8zTOqiH6+a9HA7vVRPXP74F1zH95v/0h7+9//iU2yF/
/+fvr1mT1tOneUGW/v7nj9Zv//zddn7cpz9u0/Txf/5s+v7//H3pP6fPp7/+/lzV//xd+4fmOKau
qkKohu1IVfz+W/c+/UTR/yFMFT8M29KEJm18LH//Lc3K2uev+DN0UqbK/0xN1SV/VWXN9CPjH5bu
6I7jqI5j6ZphyN//z2V/enz/fpy/pQ259HgBVHyw/ftv+R9PebosS1cN1bZsqTu2YRqSL8LPX58P
QepNv/2/hKiaNAxv1Q0KJoqws2GeL4odLNxzPFDv+feMMDoIBNiY/3SH/vwmn0bm6r6OTHSuIXTp
2NKRn0dGDhskor/pzu0lK9A8W2LBTJQuBgAIypGLfTPc9HFfLvSn4czPwzlKWLRGf4PHjXuNy9mM
TJGlMm/P7VcAKHwTOL1/O+Z3l2h9HtNFh1n14w3M0KUB14AQqxmuGDOxyEKEELCN5Pqbq5we16+u
cnrcPz3OwsMmwlNvjGW7Tm8ABM6sa0C582FlHL4ZyfhmJCbIzyOFqae7Q//j2oajhnljPJveGi+G
eJriO+pp829G/Hw3bdUiskYXlqaZ0jJ1aZ+8MHXuJHEtcTF1l/DV5qAOswibQm0OF3neX/56tM+v
y4/BTGnbmmY7lsHUOJkXY97r5lA+D82hi97SPiB2Zvf3R7BN09CFLaUwjJMbSJmuGqP7TOykWhxz
6H3D268H0D4/oj+uwbZ1UxMWn0+S9udHZA29FHr93J1rD91zdY5S5crghbA2w5qj4qLYfjPeNIX+
/fL9OR6LkjRNzbEs8+SeWbV0m6p+JsZprc6TVUZkxMydQSI9H+egXu69fw0g883EttTpMj4PKzVb
N2ypqUIX0jqZZa1j+3kSvwS912zaJgrvZA9OX1W6x0Gs1fASdHyD5PLMh9msCnPrNAaIdF4FVyIy
oZSEMn2OQ8VYt0SLPtt2YT17KV7hsjU12Mf0PoJcHxcZukPSHnEbdDw1fBzHio02zeG+1yZgcuTa
kqQDkZCtTTP5sqUz/FxrdSKWoap2JYHWlTO5EdfmfMhIcI49EyOvxmsF5F5hyMOoOBZChKBXn31R
VNRimULUtG1nEQdH06AW2ZdxEs3UrHbQogsjf8B1J+YMIyeWc5uHrzTBiMPTRYwXb6qKt9Rx6PT3
VqsFD/RC8IUPO76RiW1VvDDGXL3tcJy+RDcVH6yodBYmghKDM3lae3eVntBKLh7qOsAhxmm2dUyL
s7Fy6IIxIUNlWnX3ro4LZB0rdAFkZPHXdTI6Vym8ExQ8roWxN+eezj8PRx94pQgcNdgmdmmDlCm2
4i5de2jThdcWKuYN6LmxaxMdFCeNjNGPYIi7j8A2/WTDPglsWXp9QmCD2lTKyvN9C2OUprWVVWpW
xmOo5yZBftUYrMqqFnfx2BgwVjsfxKyI0xKWmlpBHoWgQcWsaHz4THitedEHHdx92bry3SwG/yko
YpXWUqzjXBSQY3BZe6W39VwNBqmjIRLKCL2tjVE5tIaGViGpTNoUekpCrkIlgBdcXa1rLHcOhjT8
RetnKuYlCu3gKm/CZWWXAJ1ai4hcLaW60rUIXUQPmc+FXsyuMRs0lWNnbcZ7vfEIQWtV6HESuvog
Qn+dRwpIHewTrJ9y8aIEZv1o9Up1tHyvuw6bXqvJ52gHzrodZtGZDU7mxU7x4FoeHcVQDZqXNlTC
qZlYcRqHEX8hY5oNBUvipogjUS/V2HSoU9vgtincgsVWg9uROkq5o5kEfigD7McNU2xN1dRvSzE6
L11djXMtHQJi5Zu2eGhkONLTCRBjqOoNL0cA6TjVug7TR9BGZUjlhuJcL2Z0sHksDYXCK6f7dq/W
ZnthhAapXUUzZrdGaej7MWSqeQluDVJrYPNaBXY7+WA19txVBGWw0WkEynp4D9tMHI40edOvc0up
YVM7BSAvZ49R7znxjjLZFYloD66oo1Xmw3GvJbDv9I5t4SOP2yIulV2cJ/UmqNwAaUeCC7oXlA9O
Z5Y3isvpqClsRZ6pmdUcaj/z78eI+iIOIf/YWkU+X98BwwlDsNK6ikOnqBQ3ety2y0wAtUetoMrR
xUSlbgcXsD3BP2scppNMbLF+2SMXo1X2rhGZctaTuXkehpXcx9mAMi1rj3roeZxma0MzrnU9L1/a
Hr2PE/T+S5HIauullYnziqgJqoSYW0jIlb2tj8Q4kpLQSVCFymoRzpk56uQiJkXXNsuLxMyM69ge
kqu2DTJszXERio2w2qXSNBwsXMjdK+BBPBt6m/UzTyt71LKd8xqVbv5q5Rrn1zLMaEGjPPMeh1oH
+Mu9nJaN3eb5rB4Ni9gtJYJMmdg1MqWJ5NxV+rKxa+D2XEEFUMUFIrHEp5XvNnhpqq2yzjz8kuyC
1bJUfVxG0Vyb56EraPkWmjFyDEu9+rpqe22PGS3EBcdEAgs9DEVdaGdvtjRpzFRxp9KLHwFJMj9q
z2nKIt4pYzy5I41mkRnVHnLaQDTrwiOApMvz/GZU/Pyh0sb8GCmaoHGleyCBUSae3DBNcVGJrEVm
6Dz6vsgJ1jIUez/asInw6+TQ2dsSH7lOKenYOq5B9GQPh05Ma0SuqYTfimLQsKZpc0gcVeAS7tSX
h1YU46XlNvbCsIR89jubLMEgaCDwq2oVQhVPDZU+qC/btQrITnhNUhPoJCPQDjqAiAib5rYKsBLA
ZNOEn9gGAwTWrHlXFX9gq0IdKBNdPKmiiJdG1DjwZAIw40Jtum3Ca3l0k5QOAMHc70XTWFulViDl
E/d5N8To0etJkSghJyxKPZQryZealW3kPihNb2/DfphyhyH3JUKAEcU4dmR4UintpV1p4UUheQZD
VQ0azY7S3ydVGE3+nQJZYtAJeRWJKuvgAoYwYrC/AC4LkwiloillcWMqpaDV48kBWCQ0jlHOasBl
ojYwoi5bqK6XK+hSoHeaTVBsEkvYH10LTK0ZBCVxXkoGSDFxswhVp/pwLT0kN9q3ug/Pax3Q2smq
vJZqMPeNJrpwipSo30DFRiKva1S5g+OvDdk1d8kQui+y6XAY8EwvfCr1Tu7Y5cmpIRlxoftldKlT
YK7MrlYRi2PClmcR0mY9TQOwJmtYOEYFrYvdCtm17yfipYoQzSqZ7RxHaRsEk2Do0tU90e+Ni6Bd
0QV9R7dJFqEw0qXdpSLajDqwhRULdyUjIhOKwunoD06hDNmoD3R/7HJjmNAxFF0mSP+iFGe+uKrf
Gg+9ymAXtrEO3DBZltgPsXVoQ0q3SABtXuS2cIa7Wh/VJ2p++nhjy9RL+DmY6Ohi5qrnjisRoraQ
l0VuG3jihEi4YB8SSN8fY23Q1wFVEL5GRgRK5UcEv3hwsFj1ZYE/cJ5aB0pYBGetmhUPQ6FKhbjn
rke9rTj2mZ8Mw2M7IJjO6GwURFaMMRdBQLt0tCicUyEUr3qqs+zIOIMa4ftNiIdoXHr0oZo4WFYV
/muDlYSL0RsT/6wc9AYnxxrTlLHT6U8Io8OnKLFxkUlVCHYxkau0VhSTxO1AATcN21Cszb6Y9MBm
qQDfWaXQztIEHbjiGRgSFyxZAFh9hVeX02G4hb5ppeZTWOBYFpI46coxtxHLx7MZ9vWHECxUZ20g
kcMGVqFsA2rrWzzZaC/6jpEQqlYDtVZ1oAGk5SpszUazs5extUeMM2FnrEs2k4vIVQb475q3F0rV
0KcqLX1ZyQJSYqC5LtqMtK2ARL0anxYvD2CI40MLTGsqNr60fluW+pL2rfqYJ6OPtt1sB1TROX9A
M2lIMCNgD5lZToVyJ0oFOLamJ1daNbY3eR8bwWNWxSJ6GdqyaHZDgsZynTkiMDah2bTnhHr089ar
/fe0byD36EbnAwunhXHnFp69yXOmmdKVLC6qRVHbdpprzVN4eW+10Bx4Y1aBpVurTr3IwYIw02Qt
lD+LJr4dZfkxkNJdy7FPqZ8VN6rGjRwFYv5RL3DSKfreWvdRElKeJxk2hpVvQKTKu2o0V3np4pCf
sftyMGfDexDdqLFWDpEf8mgs2ixl0DaXltK5k+Oq2c3a2C23Q+mHWN8oofPkGJDDR68b7h2+wUUg
TE47vR0lHPFTLZMkflMf0eY32CDgmArY/l057ikvpHPfq3mos04qY3Sp5aqk9JY9e3NeaXAxUhFv
Yw8GVKl01DmWhZy8bnS0unlPgFAydPSeR8/AnTMjWrztcvrBpBBluBy26joIDlo9sEv3RIoJc3pw
rW0ukqSFmYFSC42T5SR9gnzWjydc0tbutCwPd3aIaKIvAwhvpYfgI63anVZmGIbjUQuBnUmvVhga
hFma3de6hh2RcBzyPlFz576g1z4qQDsqLY/WhsDgSWpwbLUxk84HKDBVkV+4PThmUEbx0XZMd5bb
fTNLQv6i6el22Umpr3KlGTdmBzMlTbRm7jSxsxIxNk12ivOyVBVsrk1bmTtZn2DScWjMYdE5/qot
4FapA9F/sk6dK8p3PKMN30Fkk0FBtZMg786pnNCTNCa2ypj5w92JLGm/WSW3r3Pt9IFS1oMXbahm
jH4zQXEJ8yjsxuZG0Sop6Ig2UAllWN5GlJqIektI0i0nH2ySCwWaSx6COodilQ1odona9neKpPo5
y9QivG5HJdtovhPPvjmGfz32S80BM7RUA5jQ0U/Ow8WoRL5Vv+HweTDvqp2zn4A1gO4PeplHBz/G
b8b7ist8Hu8Ec6oTcgXM+i2468UZsosdPr0XkBn37J9Hj0CGXw/3FZj5PNopqKFrXt3Uby52gI1N
G9SCZQtG/+tBtG9GMdTP0IlnK0lMWBlxv0xt/ESyA9G9y+wcNxoBy37GHlhPMcvfXJz2FUL5dHXG
CUqZloHRmuObuhygm8xJw9Jmw9FDr4hAGn1DiKfSuR2hev0Tjv1bwP7/DLW/zN/Tm7p8f693z/n/
B9C9UHkh6XH8X7D7m/fh1X+P4/fqZwD/xx/9geBL8x/CMQzdAik3qLRNnskfCL7BT1QdLB6kkP+j
Cd6iPwF8wH0L3B6M3hase7ZqMAv/RPAVTf2HEJYhwfAtqdO6tP8OhK9/nu/SkNIxHcAvjX6BMJxT
2K0OwsDQE9I7NPUeNOIydZNxgZPGrZY4T6baWjvNcI7qmJgkNBQYSDbOkwpSgCSyuLB6D6JRJtaN
0m3tWL9W7cTYE7a+K13qiPxgDRYcvCm5MdaTp8AmvrbIFpC3bkZDeUI5fR+F/iq3EpJ0+MxQRHcl
MrefHsnVH2Dep2bBZ1xbGuw7VDOOZWu6UHkc03z9CdcewtKLG4Vuot1E81oNr5q+Xg3CWxbC2npe
vDY0NDMSkrqJOQeN4l+Pr3+el9P4hqNpjhQW+KZp6/rn8cORQzKpbt65rGtk7m52k8qIdLpsH5G8
AKiyqbsQX0R5YQTEcejhRicCxO4Ik83kY4FFhINkaPC0c7CiW8/Lt4L08BRaRxKR0uc/lWbgwBSq
dq41fFRVjJMeLlFANobpgB/0dJ/pZ0tVp9IdngpCgnGA/eYip4v4N5A6XaRtc5LkddUdXljzZGkN
6swYWlg/56IkuqqTz31BPc42hsSws7wHRFIDWlZcM/CnooRejhMJsL3NTIQoncQnfNkYON1b7NH9
YNKHxK04tjGuGvM5NReW71I9K9L8PAoRd1jZPtCHhw6BZAHtybWv8+Jh8hWt/W8e32eE+MeFOdPU
4PxAu4l21+enF5VaGGgpFxZ34S4nTg/gFRNgOctwCBGkmheecwE0s/n1Df3cW/tjWJ15qekOo+ri
5H4Cq4QmADyVe7hp5R3hIUzAcYF5euOUs8QxvtmJ5bQrnTxA56cB9ZNdK0s9TzVLBiwbORNm/ZqK
ZqnbL3Xhvw9JuxZRdh73GFBonlwZzQ4dj3VepN611uNSUGNN2yYaWs5u5nI+TVRnJlgVisBfxVaG
HWOCVwaiXPbfRdHVMwuvHKlBoi+gjNg51jgR3CgY6KUOHWJ4IJeBeOtukRfdVaFM1GgP5o9KugA8
ACU2lrKFLBM2L+Bvl7mWLVVMOIyiIuLFhMTbf7OIfJ3D9qe7c9qecPoKeJO708cXon0UGG+aRFvU
zXe7+Ofi4ctz18Xn1y31cGw1BgZSkxdh4uk+4mVq+t887dNln9nqmMxZusGWPfWEP49ixXZWA/5H
mFFz2sDEP3Ouf/3+an+xILC3qYJdStJYOd1Z4ApkXTARDKq5tsjbjZPP+tV4QCYIfQshPRYe3927
k6bVHzePBp9m0Jue5uxJ9Vq6ajw6EWNidXZO+sjUl8ZKq10pWLmgpplDdIIf992408eeTh3WPhpy
NK5oR58MO+q2UQ0+dzNAEBYk+qNn09dRy0WNCVQZ7b+5s9Mr8Hk4NjPV0vkP3Ike4+eHB1jlBN0A
qE8i3Ewu0gW21Gtsz5b4w66/bcx9Xf8+j3ZSoY8Inr02YzStv7d7XkYrn3fttWnug9LFPueowEDC
nb/Et7sl4j6U1i4x5NZC/lUkTYD7qHY+YraR+unq13fi61z5/NVO1kh6dwo4DF9NyXHOwSNNyznM
HX49yNeZ//MgjnqyLnptrRRdP93tis0bm3YNtp8UTynOx78eSfv1g3XUk0XGi7yKUoKh5EAVUtP5
OlNS66ib47zv3qz+afC2FmYoNsF2EhuqOogX/49fYfqKP9VKNE3KehTT1cbR1h/Vo1EFZ/XIa62s
lWirO4jj/GvVhBkGVyj/5l5rX0s1brZmmZZtUjarp3cgqhrpgxQG5wRJr+Q2XLgzYN6FPm/fq29e
HvF1w/s81smlenYWVxZ40Lm9016jfXIQc0LHJyaCviOEZDr40uG7QMtkvRsrdfUd3+LrqvF5/JM1
uAjKzowk44c21PO6QtOGq3Vqi+NkOBtAq/vm2f7ldBEaZYwJLKGflmitWxuFRZOIFdnYoETMr1Di
zqaEA3Xhr5q1if+h9c1G83VJZsbQYoetBFGHc9BJ+ZSnlUWvOUAW2kXgMP2LWRtXcZo/1B6+oJ0e
HocfHSrnprGnmLGBbVwzLWj2SkcPrfnbN4FijrOVajuqbQKInnwfrGhE71ojluNEA4UWSICNNFfv
kAB1/kYps5VpFwtVy5d+QEhQmiyrTF0leToPIjnzk/ab1Xw6531ezR0NEgdnBMGGrIvT00GVIIOC
DofpkFrPjSbHdEhqMxMyvU8AUevqq2o06CFCxUkgGiGYLNWDIlhsY7lqFYWAF/Q7aNokEgi9LTdt
jAlSoK3dvruMm+AG+PcsgqT967fpy9vL1+ZUw9GK4+hEQvu8UMBG14BucHoY8Yox2kecoFxMubyj
nv7tRcERBodhnaXP4MisnwxVKNIsKgsgo+2b/RjEy5oUibItrqTz6JT+VW9Vcz/E77wyrlSE4L++
UPn1AQnOSQxsSgOGx48H+NOSGBR+LLSiw+UD1QRtiYVFZx936OA6gEFaK8Y+yyVSMZVkpwyHgzpb
UEefa4VAKm7MOcMjqVKOhW7PUv05jh+rHh9QDsidg8l2bNHtUAmkxNFUK1eV9K7sUc7MhvAdxKYG
huGEh4Q0T6yjZsHBde5F+BogzM5wWbGxFKjLZSshfzty0WLzXB8VWi8eJn0YpyFV6DLj1u93itWe
VYC58cDvqrb+DSHpL+a5MCi8dDhDFGDidOUuPZfmoNpMCeHDzEjHmS0fRIO0bRCzDPNlu7+iF43J
SLm10PRYJpqNVF40eC//+nl9LTx5XX7+JifreuSVokkavgkazplOrtM5ErcZRhN4CVok9y7//k5y
MuLJSu70tOOrihGngoyg9Io4BTjaZC7d5eTKuOt0BU33ur8Lt0258fBwWoTfTEftS5k2fYfpRTU5
o8IZPVnXRg9kO3ZrUhstlLsBWg9tiuJWSI6Q7GgIzsNLzT0SqLwPSVt2cDaKia/UC+MmUd99y13U
WD9VdrKkrfPNI/mL7wZUxRqHzwZL3URj/bmo0As3pWXg4JjnKetxbPahVSNL84/StOZq3qEZIly8
7r+ZuV8qNwc8wgBJ4xhtUpVPS9hPE9e3Q69li1WQqOqoxvDBwjgno1fveN8c1v9iiYC1JoWjqzDZ
7B8ss59Gqto4TduEkfzhJoCiYqh4lejdN6P81ZttQrkyQFg01dFOoYghy7zMKB0PeSJqSTuCADhe
W+0D/pMzawgz7G/q58ix51qZoyIeL+mRPpSJevXrGaZ/fZ7sm3wLnYMNW9bpeWfIc78OiPVid+pn
CgrPCvOQ3oxmA02YVG1JyShW0h+uIqVduPTCCW/D4Y3svIA0tsG+lvqlaRE74eCRgj2xIG21uiUr
WMKwNy0MB4dZbFnQ29z7EC8+T2gLVxI74Kvr2HdnJi3pUvfOk/DQo9A2U5gm5SHoPn59nV+f6ufL
PDn5kM+n5LQ0iQ6wm7UiEfuiNQzc4JvZcUKj5tTqfB7n5BiDyNfPgoESqfbkeUyV0ea442CpV/i3
nr4Oxf/m7Lx229bWtX1FBNjLqUiq2XJv8QnhOAl777z6/dALP5ZNCdK/dw6CIJnTg+RoX3nLb/rt
a6ODd40uuZUMN02IuwriJIZmvWWIPqlmguOceiFWktWj0OTHg+mL1CfQAPKASSMaH6wnMOJureCX
GtAfHJl2DOfbmeMAyTdGdS5HdnB6KIu/Y/3chqC1sjbYp2FMxUby7UBHSHxCQ1lJn5IWwMgwcdD4
z+dn7NKnXBYdOq2awrKBeTYXANjp/Qu9ztvuCtnTT2GDevS62ehrTByQwLsw9FG94+cs6otDLtWA
C1YjQ6ubcEv1G/b9Jsc7EOblLnFpUSoXtuGJ4+Dn9CyunXiUkOrn2v16WSBvoADsaF1t412w7fHm
cC4F8yf3vU4CoWAMqFGB+HmgykZcxp3Kvk92+FNvY2TOEDS4eJ+enkXdoJKi64p0dJzqpkG7UzAC
EpW5wFHTCceb3o1xPEbG2ZFXWLLMsuGIXhkrKPv/h6mkujKfcJqkEs8s1r1BaV6tKmsev8fWqYUs
tUKr146fkIm1+9/Dr/Nr58RBM9/ZimoYcz9omSMFnWc11YSiV6ruveCmxsq7uoSvPrE8DWIz6CQ6
mQZFuZ9zJ6iaoJsiYvC1O7rj+6iu5tQ6uAHSYc9wK/tSVHRqFplASlRcWLpM72Q5YmZKQsEsDqJE
SISPQT49y7RdKxNNaC3+o8k7+iLoTeAcXaNLoXtryZPXckiFEFHt1E/veyN34jh9Pf+9TwSrxAPf
Hm2ekG/3NV3nos4a8z8LbOps1jIav+T7aK/xPTDdDJC7vbCsTpymBCESbB1iElokizQmH6o0B9Mc
4HJCE6MSnOLiif2Vvf4oDQJY0AhAlLmFTyFlcQiVejUOvcAOTXXUw6nJJ2290RPazjU4jO4x8SN0
gK6qBncSuJcxfqvp7wDiJnixneVD9rXchi61bLziw7Opx9/m5AYd0Br4rymyUoMF1kxDtKbEQV0W
N0Ja4YoseBgNdq9xWQuuXL8pSoCqyqOChI0a1A+j8jlLxUloiiQoeUXEJhY4exMFqneVvoYU/dEo
lhaRulGkJznd9eJ1X5mlLbbSY5BjoqrjAFhY+1xNtrNVVRIiq5MMSNn+U1oURifj4fwCmW/2c59x
sVkKWW37VsDHQUUdC1jKde5hOTVyoSix7lDlBU2I8t75QRf9+6844MfkLTZMPJmDWIOFtxH620zX
9T0glRsTybIVIuDIeU9/owGTFBTxLgx84vz5MfBiOwAzNWqRri4XibpHafWLIIMQ2JacflXsq+dk
83+ow/xcqXPw/m0Lqm3USdaMJUOX5bPZKVvvV2m4n/pqvlEoKaS/i82lFz1xf5maOZe/KCJoMOp+
jlk3fVdqYOrtEYJJFbxhDrTqZ8dvSOuBieuFhNSncqnOOO+5o8X031GtxW3SW97YyyajdmtlLbwi
ROyIz8MWCZsCT4o5L0V/bPalWCl/QwejgoP1dOmGOS4tzwfDt4dYHD5lIJlDLn8d/95G9G3/Xd0h
x7lpn9Cews/h+sKSOnXYkeiJpgwXUaNN8fNTC7FW5RZqS0wv1ObBaVC3gs9j2XTAxcCRZ8q5cDFA
ORUSAWTQKDhycauitlhV/LUnD+1cWCT+o/tDUezrnmsRyPQ/i01+4VqVT1yrpj4TMGEqkJp9pUrf
lrGhdUXZWvMl9wa2Nr4ZX9pNdyUQ+zWv5LguhHkMNzJb2Xkgle3xGk3k/4e/+Q/o5O4/a+k7wkE+
Lsbp359iiTgKScamaOIp5A3if9VK3rfbktgl3ALdt5urcN+9AvXrnfEaSTNomRv89jbxuvxNAI+k
44XJnxfTcsV/+yjqYrGZflx3FUD9r1mI/iAIsg2vyx2SGJdn/NTZNbfdYI5Z0GHFRZJfG3rfDQ0z
Lo5MufgCV8iZnQ3s6t80a3l+Znt/nV/Y0wuI13+Oakq2M36G00SXF/ds2szAywFxqmiHhA+agnns
5DYyjurKf5pc4wPdnZCAZz38H4J+kwDYMiUNUrClLq4mJVaBk5Rs5ChcmRuMaG+RqyN0KYBMQAsV
nIsn9anz6/uIi2tJQt4VDDQjiqZGZbPbJrTxk+x20vZp6q1HksIEiWaJrE4Phw3ot9359XQqD537
QTCNZyyP/tXJ+bbJwIpDsUio2ev32V3pds7kUDW4MtBIdMH+uqSWCFj/hysYVm791NhoBiDC1azO
P8mpC8SgnaFLCv1zY5kACaEidtDvETapf5MiObFWu0CrNgny6WHFKs9xB8mti/fzqf39fdzFFAhZ
pivexBSMMLAGuUJNVERzY0TIYriGp3lVoBSI7QaMnQC5L+SUShHenrAeEHboZt12D08JURlQwaYg
igEqWK79JJIACL9kSUEi/6bTbgfjZcBIvNLvDTU6RHW70aTwtSnMQxFhz9IkSKRiRKppridiLkyV
Jp+AOav4riI1mk6bmQKAUjj8ZHxlYiW86pCKTnB4T2Q06gV5lYf1L1WsP3tkVfXwX93+0tG4IimA
xoJW7dRdW0P4J8cyIhNGjNjCdT2h54gKSRRUUHVC8b5Spb9NBGkdIEkFuYPuyWYmCkJzuIe5Re3t
E6qRXUmQkyhyyla+jebCA0pw6iQ9pTJqiDGWWkgmGdW09eBljvVtgVTNZApvKSiXAFJY4L+YkvUA
lxiN7mnX0Rn0JET4iju9nvANjw6h3ttQNqjgIziS4ULWfUL2w+mMr1Lg0F1NTloUt6n2x+o0d0IG
Sww0UMII0w4yhg0Wr+w7mfR7kDYoHOFx/DZ0vetV1UdvYe49Cb9VP74pTLoAiT7aqdW3tpG1LiSm
m0YX7vQcUEOYvsIdfRKngzCieBPLeyD9PeX/5tDViEpih2akaMxWyAKTOqeF4mpx/uG1A2K9/iHQ
QWRVgrbBjAIMP4hkLBrO75kTd7IhW6S3pmrQRaHv+DMUCPouaiqZbLrfm5t4q70iGSM/otCBR1v3
V0B95NKIc0T18/6Z8R8ifbWvNG9ZCy+81oNJxv2DiJAz7KRtcYVJ3Tq499zz7zY/+tFAnAUz+IMi
s7EIKAOgZ0pcEOXIOXK56U2NfKKA7gtq9OcHOj4AeCPAnhyxxK3aDAj9Hi3rE4CsqWegEC8qi+KO
Aa9Q4p6LcIKO4PacH+5EN+HneIvwTc+pPNUVCZDQIPRSDFvBwCBTKNZ+mOGgMD1rIaJO9LDSEZfJ
CtfXfq1SEYxi9XVCek6LWjvKtYdY6V5lU7nw2U8tKYUqFPgwuo/EzovvXg2d14vFyAS3r8OYod5I
5ywb97mBmg+kyFBsdrGP+1PZ3CpiA2UA2lBGIfr8Z5qP3eX00+pi/oH9gO1cHMtKCAcjzYg9EvQl
JaRX5erSRJyKL7+f/IvUbFCtrOukr7i9fIFzuQIU4cx0xQ2k9JIY41IdUzt+KS571tmMVaX0ZS6C
t8aIBd/3B2DrtJA5YkxfsAXvs4MM0P0tvHwTVfK2kRunmsOe0djGSvGUtv+aQUMCfLTjwHM1UXMM
Odt1ymct75Ta3wltvZLLpw4XmFC7Nvi5ECzuEOzFNu7VbEwy/89JgletC08TROYBLGGQ31vxm4bq
VopmmYjDMko3NGFXVtDhfgGBJgyQztZciHsrCZOGlZFVVx7avHWOiVzd7Fkol84W+WjO+TzzpPOL
GV/GtqVqZCm8pLl05G3qVXvIbQg/98hyrKlw/frfLjAGo8VCX8mYu6qLuaDxXktyS+AzTf9kBC3l
S9jkEzuJEVDGmJF6tHOMxRIuYZfDjBaBQ7xT1LDoViKqCxrFpaGMOTl2gZeS8Pno+Llp5ma6RJWK
dr7EOcK/fwvmAMJDxixYX7p3l3g4PPXIzdZXUpHuQHwMfuGc/4bHmCIQ7pTDRDJCKmNM3M8BhaGx
ZBkNVLtT/46Z78jK3eSNOyjc0JpLNJzz28LK0JEX1x0eXedHP7Gbfgy++L56N+joP7Bc9Pgx6Cku
0sI/P8Kp1N4SNahsqkFRETTnz/cT1TASTL2ZVySCXivjqnwW7E9lX+2rv5fazPPkHE2eodNnhq8t
qsuDt8lSL+y1MsDpG13j/leEzVuuXTz1Tg4zY/ZFiA6KtVz3cLX9npiOM6j6EugSYK/j6cNJq7Yq
fn20A1pjbyCZLWv+YUIStWwLpA/vtDY+yEryev4THz+OAXYf9txMIgUAsrh96yIUPU8jghGrFx9B
vunRai9c8MdoNOvnGIsbdyiAgOsWli7iZljjjYUxuYuBmpPc3HVXBv4UeA673UbcCk/prXYhqzze
k/PgChtdnhPaJcQlH2SIbSXXvaQPq2722ooad4LwZmqDY8U9TtDZ8/lveqLaOY8JMYbs2YLmsli2
mR946jimJOqAJhDxv9Ht7NH8hbXs7BYtr72rGiSYgGLZ+YFPTSatet6URM7Slo2QrE4t9AV41xGC
gen/Q7dj5fmJe36U431P0Ktbc4oO4k6VFksmHpsOqjtvV1A09qW/kAUu7fsTweePIRYrprDaXg7M
Oa62e3Q8D6pdA+eTTEqKM2UvKa58W9wi+32pPwaA++gY4O0MBMgoO6FztASpD60fBmM+vx32noLU
OK1voQUYf8D4d1Jd2g9eSdBwkJLsT9M0uwZN4qR5LCeMk1WI9eI/bgCMZ8G6GdjxmtkKIqfb4pGc
WiQHHYRDxLy6pL3zEaitER1FQtjDzbiM0+uoV2zD2BTawSo8W7JK7EjwGY0A2QTpbYIGMyfLdSch
1td2+0LDR1jS9pl2Swy9gbyKMVuavgeDjngpqu7GjA5HadlwqlJH3Dpe61qHPLRwW3dkmHGOhqZV
Xmti8GwVCO94TyWtBzjFv2U5Q8E3K3alYt2b3WfYJo9q+jSydycLB9Vg2qAjRCiDL6mVbKiHbuHZ
gwtC2c/AvAjX1pRMNwp1OunpNonv4xjRLRESb77j7t8IaojtM+JfvoaXKCHbTtYxqQoxfVVG+Ado
SeQ9Bl+D62GBQRaNeSiCDFayL7C6qFAADO4mHwsQ5N8nX3dM9alrSKMT7zbGg33KRNwCkVWBZVON
waoAgTPT9lEo2inCXjP9l4xjXuL/0LybXNB2mXSXgPtFjWUzSnfo1juV2jiejjtF07p11O8LChR1
iIEcphiFid48opt+JLg62v8oKax8SBOZUO0sMb0aYRR31mPXePe++dFi/hAgLuTVv8OuOgzNgybf
Nf1nYJovlXLdZ+D9kl+TggOShdSkCvYuSQmJAN0I+jYjlS/QNeKvdLCAPCLOP8g3NZaI5XuBV98j
mkDO6GOmkjzLuguocIUlEKE7+plEpYN1O4qmI2GSINRItBJNivENJCvzQ46alZJHNlT7VeA9hql2
aPwQTU4yWL2/LtDb7KDcI1quSldWY9pBj44lH7JR7kz9vkP7OcWvC6FK0OMiQpBi4q3j/NqD2pF5
v+FhUCvBXD3RMXmS7TR+wwMckdhnK39W8GDxqJmP4bgKlL8aW8OMizsVergQhYGTRPJbLiN1LO1l
8FvGbIqFh5BnYHHUCNctksQ++VguvPf6R4hgaeb3Vz7KSUkPRHH0wHYDlGuvhKHelexfdOy1mLUU
B45YsixM0671P0HOZqryVVu9imq2z9FDnWL/3gJl2pb3FnKiXTebtL2nnrnGDgY6SbtNe0zB8CeI
x+Bfaua3fhQ/+LX44Ovpszl0zwKKnOZ052uvkq64ioIqp9fiA4XbQ2DoTpoggErn0cIft1AgpZvB
fqo/GnA4xqjd5o1gZ+VLnTyZErrz4XMawHmdeR793IckulQcQ0OnJdWe55n/esABsguFmByBf6pR
jmZC0UBZXxSrjUdSBZvp0Pv5jTzqbmcEm4ICWcxiKob0qjP8ndkcDFLhAS9hD8aF3j8UJQ5DlNTl
pttVFggMLqzEQDYfA0srO7Rduh6Ryqim6kaWQoA9g+1DJg/82BUksFNjih1eh1cycvblhLoo+MQI
ZyT1d48NvCxiKNJXu07GthWJZgzbDuA9B2p7hD+47L1HWJYaVM/64iVo9BXehrtgBEQeP6ejtVNw
Y0nlbJ/5GOQhIZticZgOppuU/WqMn/zpWs5+JWlxPaGH64vJs695WK1k91r3oDS3HkIedUbeBuIs
R8x6UiPEa+gBm0SZvepWSogmKjoYIV5usvEvA4yKWJVTWyA0LMQ4CnGVxo8j5xygb1S01X1cIgft
4aJH4TjBzyg1w0OmYmxryPsA1RKWTooFlc8PDMR9XRTIS+ANIGF364do6jz5tOgV45ZTHB4g62u6
jbFRVbAC7GLzzvSC63AMnEmxNuMkOb35KTVsy7i5qkUkcS3PLs0AP8zyQcpo+RvJNU0FR+TfPZIP
tE3cUhlm27C7zvAAYshugD2Z2fzuex1m40ePlnRa3ks4NMz8RNTKNiNzJtfs5FHDGbZ3JqFGq1dZ
4xqhdtJu0tJ110gI5ouQG2t27Vx09fadRRV9EIw1graNCSUyAObS4+4kyBhjoeKT1JtRxIi92bcK
bybUB17YwWBhZ2ngb7TEtWoff1LJTYXfOb4uXiV9pF2ORFemOj22Ab2KvkzFCoCKN+KjXc5ArifD
w5XPH+2ii2+GCl7WyMLW6YQGwVMvzAtj2vaFeFAqpLBA1plFfx0Xk2Moayimtg/jssYisJWnCyHT
iXjmR41rUdTR6w41DpnArMdbOROeSpgAsnA7GvfnQ7MTCSHFLRlGmg5PVaFz9DNhmkREXkBjB3bl
fyjio569yJBc6pQT37omW3ZmiSuErNwquhBnn4rygWaoqgncHyy7uQgLdV0txrSdC/nlOg2iRyPD
hSiKOTy7MnEwnX5UFQEzNW6bXtVRliZdHbIdahzPQine5XL4nFg3qo69IZpnYoEAu/R24fMcVzj4
PIrxhTMFMvSF6/mWoIegZRUq7uR40dbbFBQE4NPRUtjQ5MHY9TLc62S59tuAi4kPpIq8x2PizUP4
gJb3Q7vuXtTt/0cra/5JP9NXXk2VFJ33kww0UxYzjxV3Cd0e38YKMmv6oNRPQFEFeW8EGrzWAQcI
7bWon1qpRz/xUx5hHbdI8g83FUpsPtyMLPaBWCf6hTX5BUw892RzxP3to+djHUfqXEmus1eIILZY
XDdwQrSitA3tQSVEGGTUgnDxBIPvFGiHFMZhsJ47zgBt0Nf4rwfyW4dsNnjNVdCIhA06jcm7MX+I
qgJjhhsDGfvReqj5e4lWAIhTu8OBrsGrSOvHjSXUBMymo6DFmAq0lvAcD6oHA7GWIRwcD23OiG0f
wGyk45Fr76H4Xgd/CoQyfYMn2uhUp3DxKQ1pxSfGyWTakpFH7e2YYhEf2xeW6clVg6YCiDa6sMct
WCtu8rqgJBBg/tgOuK+X1suUxtfN+NuKygfT65+GuLUBKP26MPSJ5I5l9N+hFwfIqJK8wmsI7Gx8
TPPc7WMK5e3w1hj3ofpPUPsVFHa7iyoCmcwxy9Txu4oPffEbnHwQ0A7iDOkTScZ+rprImJTI7KkP
Nrl4JUXCndkXO926C5StFlpr2EH45fWrTsPpxuxw2oWbkTTQv6L+Qjb61fE+WsDfHmVxspXmlEta
wnRIkEIzUvc6zl2xzx9CfHU6AD3oEGxbtd6oakwbs7xvlPqAXgQSAZWNuM4Gj8No1Ny+RV4+aK4t
ZK+MsblWp4fzszc/yNGDmjADZBGInKYsHrQd2ee+x/HWZL9E601FElLM4KYT1NDKc84P9pXnH48G
EgZMnkQta5Gko8qqobHKZ2kcJPvVChDQXMVXzBW4jNkkcS662MVD7vQgVS7cqCca56h803MTqV5B
Fl4CS80RhBV6YoFdBA+I7pHZKXc1ZIGygJuE8M0wvobYBGAmnQfPJZ1R0yQO4LLv0FuIcXLIRNGt
VCRFgxupj58QZ7VJ4m/C+hDgQHP+W50oKvCwXIFzGRqU8WJXxVMYWI04l6IFEZivsBI00YkV69LB
cWKcH/3IxVErM090O6mbVE7v4ivxp99EjwX6pZz+OBLKDhZtloat3/nXO1FqnyXXgX7OosroWCze
r605USuVOvSwDuodsOZN3c/KPNK/0alsBvXXF5E4889cLr/vYy4uvFYOQi2LKLbPnVDJSZxOAhrT
uMDNVh0CS3R8z7/lqSAO+j1REjwfXVsW2wvev43KecAOY0qAA4g8inillLi6nx/pBAaHDhXC1F8y
29zai7ChkaYokXrAGL0dTra1NTdzBWyWak1X5E2Z29j6q+9Yfy6Me6JYqgBo0zjsIOIYR8VpI0xH
T2i5nFczEoX8iPTcjd3wHqtG6YYkeAfo4qaydck1L7BF9ROnF71KhMwpYfIIy9Z2JZiVRPiNMHFi
rpToSk7bpyhiZ5dvuSFcpSkwB7Eor3U/uBcM6jFNdmPl+qvl/UUrc+8PZL56v4qS507Rd4I+rUbE
ztoaeNy4D63CFgLSmRlaoaA2kiUDsh7JX6VsMLlEHi9tyBONtS7jnhf4V6k6HOpksMVYQU3TBAtV
F2TlCRYdwkMgYTNdA3cUe7dMLTft7miRF80v5NeeEaJ9FbrZ3aPNcf4d+c9aY9UJooOv7DoiSUrz
Qy9lq7rwdunwnIKuk2vvNsOZrSGVwtbl/LR+1SwXW2WOyekp8zvLd7E9zXjKvFGXQYP46VswhZsx
3htCCQRYRBkzcZApW5kuwiWIm4z3WmE6NcBJsFCUdRRU2WDtBxFFc3Q0i3LvkxaLQ+S2irSOzQ9V
atdmTmJtiZtEND89UC15Kdm9YV66cU7sQJAWaEOIXxgxa3G/GUjMpWJZ+TYAtSvNCpGNxehej+46
H7fbVFopVbIWiC1F9IB1sX8dI6xTyIgjmRplLzz2YXbhHjqVcSE0QpRCIRzviaO0JzZx4S44+mp1
P+QIIRXa9dBiMKo0ThBLJNn9O+3+VaIm6FP7lz7J8SloqqB1aP990ayP2hthqfshKuOUIZKn3EL9
UkufFYMYMTGvoAneTvJT1fZg1q0bITKvSgVwnW+E9vkldtSpY1JA7M3Mc1otdNcXSyxJKmuaCkq+
XfAMWnOVmyqRwL1pTc4gunll99zRvv4g+P+m/hKba3lsMTg9Xi7YLyAOd9DPWDH2M7kyJwYXpD+q
PNizhVLaP2rThzeqtyiV/S/jrOV48s/xBrlIFPQsqG9b9S4FfVqmHwkmIRrFTzb9hdtgvsi+797l
aItPm0sC5OaO0YzowQugUEcXBjg6H5YjzE/wLUPzisxsGokR/Bi730qLHvrRehOhMVIluQt061FL
O6yLi7fCwo9suIvwGa/o1aG7N2nt+yipN17wKrWi3QnVWm7CTYZYdNJ9aMNnL96PNBM8PXXqsnUs
JVmPFTqwGIVlxlOBvdb5pbg8JJYvs4iB9ErXKTrwMop0HZkPY38/4acYXUiUTo4y0+KQPpPJ0hZH
kQXWrovmFodC1Z4UbqWbz0DZnEK+YLhxcm1/G2gRZfugGgcLOBTpeQKr5anEQirtpJUZ9pS9IIx4
F26LZSHh6/t9G3ARe5iN2o+8NL5T9Dlqr7AVfKKwCbctqoKR3EJMm9ZSPl2YtlPvSQAJ95cOPMoL
i2kTvLTDrxmbgqJCU1a8FoGBltKLhRxWllk0rczt+XVydHLPL8qZQZItkbxoR6eG4OVpXuDJmyPM
Vur5psz/qFICFjjY5tZLqFOPzv9F+Pv5bfV5YfBTX/n74PLPLYeAd9b7AhBWdROptrxH0rL+mM1i
oltkht1NSTl7p9jtHOgVm0ux1lHA/vXu6FfNsEVQMku9FKxSR7nSZEwhiuiByAZl97J6U5uXIozc
ZuicQNH2lVgpqzSa7sci+BWGzVWEJfD573DqM5h8f22uVRL9LRabPuWeJ5cRxvUKCiGlv/YxnFOj
cdsjQZ+H0X3VS64Vx+vzw57YvYxKlXT+BLMG3c+vn3RNFHs1qv3GKLtRNzi6eKd3lKbk+MIFbc4T
+eP0ppzyRU3ETwSlxGVOnnVFU2sghladnh66NDoA+nqTIuWvH3Xww1py48o3/yAQuKJfczu13mM+
tD0E8FTFWzJP7WbCzTj5mFTqLX50o0hYAnhRMPduNTAEefo+IJeRo/qeo70dciZ1hfbeZDLBXOoI
hnwjKXO/SkrRE5w2fY7/3PiMk+QeP9TncIzwn597bz2IJSMZqVEYoptMuD4zohFnqyZQ7FieDr0a
xk6vZVsr7WwlAZniCcS1vVtbxrZpqQNV1bsnt26LrYIQcXpg5ZlZMl4IlmMUL4jmHdKq+qMH1gM2
9BpuhYVPAdaatmOV08tAOrLqyn1j0OIwofrjgQjSYJtCv7eEYRMiFuXhv2xB8jm/Ho5Yk3P6Ksvw
/dWvX0tMQ6VD44euSwYBUKOhIz35z6ZOCTEXi9ve+6tnA0vzSS1lWvcAbiXu/had6RE49vlHmc+5
n+vl55Mszns9s7wG0BNs/OJvEqMPaeHNbl4444/PvsX7LvYd3Qh0J+nDryLEqITfvmvZ+q2+bg7B
/iJZdo6+jt5Iwf0IfDRKLUdJ5dTVgZTRl5wT9f4GTscGpTyEr6rnSxiu43Ntfq9vYy2OVRwJKskE
8IBcybSWbcXBZAHSUmgbm2TbPAcXoE0nJ+vbcItzxEygTEQpw6kJlu0pjdw/Io7r51fE19W3/ICk
PXAzwKzCcV5OlmgWY4xW3ioKBBdHBd9Rvfw38tLRdtQ1F7GklRjVrlZR9Z63rK7dDQJVxn8s+CtE
mGZlAqxhY+UlCXJtRfV3Mym4u6aQ45r64IMqDjLTbq1LypLLjH7eVXDVEM5RKZlwx/48ZjXFrCMY
ZDx4S4Hf/BwSKoO+jItFc1AvXSXyqdGoGsA/BnKFJNdyMkS1N5uOyZjCpnLVAbVyi17H+NylynqY
/D0ivbQHkdIEzutl2dUYsLXkp75ONkM1V9OfJKC8RQxRE9HZUgjcVHqJhp6q3XtopSupUfBTavfo
4F/iFM7PtpxioKogqlDvOq7cmlFIMx8A7qp248ku/sxSbboT79o1xDZu6Y3pnl9URzcgUwMGGuQt
9xMM2UX8ShQpjGM9YTXbflgKokWM3aog5Ah3zo/0pc29fLfvQy1ONCvoB2zRRgOKi3FtJOK6oiSj
hn+S6F2EOo9CsqqQNETpoRcgqEdMlA8ARhfW6Kqs1OjOCIS7MlVWQJfp5L57qrLr1cL26duLRmpP
mAJk+Jd7GH/nd5FZXyWS4foI7/pJdjWVqj3/ucwegvx3iW9GpKqrFjZDTvUFMDXGU58Qn16nyfoQ
6wqIzK/zH+DUIfH9/RfbtzMaYzB03n8IPtLh3gSkkr+dH+KoYDjvtG9jmHNH6VsGl2GfgbcRY0S7
FioK0lxXc29TXWUfgwtWDimJS0Xf0681F99nVaYj6ekpHZIMOVdjVUh3bU7zLkHA5s+F9zrKfb/e
67+DzMv423spQLLqVmEQlHTXuWWnbrAWux3SwThRrCY3stx+a7QXNseRvsN/Pud/h13sjlFIByWJ
2R3DZ/NJNcN/hXzkhnuqYQC9oFh1rrr27wB8PI/bS1vzqJP+NbqqwYQEvE14vihnUGpSlDH9emlz
U7uUudIPOis2azZ+nm6ob+zCJ8XO14oNTuNg7M5/9FPfnPwARXdKheqR3BY4pn4ofeRH+vLaGmFJ
YD51foRTS+f7CItZzYymTkSVz6v1FvqE8gbI3Caz0v9t6sziMTDHpDo2C2Ut+Qye1PmmIs+bQpW3
caU8hWXm9IGHPqJoy1P/FBtP51/sK5r/edYRfVAN4JKeNbWXZYGozWUvCUa0n32y5Q44xCo08VZV
GosCSvWRCelLHSnPoUG/TNWo9lZDRjfQEq9j+Y+cDVt8+IDAoYrYUUAZMDjBzmQLaK63ja68NY2X
MABCYj6mCtgjyU83km4dYiN606u3sI/uRqG8kjCbn5uNRSo8m3Kw6QTVNT3jQsH+iCCOdDfNWfIo
0OxfN8nPzamWlpXoMepH2qO+MeSVso3WgNoqu4YkvoYrCCd7VpURduoD3XK7dK8u8+KPGoFfT2Fw
68MS4IGW0ZE8ZcXk41VKLoEhuHqfD8SWAbIgarUOZqsxoIjRhKUliC+craz4IYE+5YeF08fZRq1Q
Bc8MWxb/6l11y4cbwP1b+MbIg4EpZHihzHHipOaj/fdxlwI8EwL91UyD40SbF6Fd/RKf8R5323X2
0V4XD+2jWtuXtvSXwvliXRIV0bVCpU6HEbM40DCXmuq64SOpgN68INpIff3aqLnjZ06swz/Q/M3Q
3hVat1GFWzlLVyYUI5yb/ORZROweAJUOcMQQkYocXuSMRkH31o+fMvJBpoLTTvKaEnRlFn7mM3F0
/Ht+Y52IgTn10J9TiF5J0pal/0jHDdMAcbsy2uGgCNWKhEws/sJKBI56GGHBRuJDODxWxh89Hdcm
ZiCiDn09TNwYtBFk0LXh46qTw73Cv0ga8T7sblJQkH3JOgX+ev6BT87z9wdeRD0guhE7DxWViG6g
PRm6/vNsUbRqHckGQ2iPV/WrfGFHHp/cKmQgSA64vpIsLNvM7djratMW6irvroFwUm/tL5zc/KSj
SHW+fohVmQWd8H5xOZXj1JlSJAJ6oBcpDW95+U+Sg5UmPGcGzULzvawp9qL8ObXouWih996Oyi+F
YNr0B+AI1spL/2YgUnPTXPVgk+JQtUuIx1YdXPODN9DBbWvStpJyl8+YSaA3fVDu0cLeyY24jaV8
3Y7lPZZ14hqrZXfKsmsAouLWC6rnBo9ErSCh0ct+ByJz25ThFoe+fVG1z5GfO4aBt1n0pNbVdZaE
hNlqs/b6zNV9yLrcRLGl0dySrvsh3An1bAvwB3q223mv1azyXvUIAkhoOSGCGN/5cQ6arz7UgV6t
+q4jWQhuvDSypVqnTtDfoBu6yq1drV2JouOVotvG+AsOADwplvR1ttZ8Dzhvv2q7v564FZXC1mvg
7fG13mNP7GFz+FdMnnycmoAu+fpVkxdOWX1KbQts+gkfjJUyt/WowdAGcgXPwo33EPvvjUb5BLSx
nP/Ni999Cw4qyG1heo2iq6rYhgXcdu3RLA5Z9tIn3qHUNUdpd7LkO13JmtVwSSwHQFOy7XdAMeu3
QKYopN1NwcZTU1IstwGbgx68Uqfrito+eN+11OJ+R0XHKkRHy8FpBd5aBXslItPrm/DA6bGm2aPc
/Wuij7KfVkUX2Qoo6ykChYsHpTrZhnglhO+4pSgC3rE6LxjxUWh5f0HftRtBk1dS9d5BpkiNA3y7
dT95HGmvs4JsStNfhYcwL8UhyvdVU12pQC69/k8+3Yo06nXprpw+fS8/ANYh1wNFjRkj5lwGf+xU
Do/3VJXcTKIcOXqOLw7zBezUM0o0/yWOD7gu2iZSQhi+WRnQwbR0RS+ys75Yxd3fMP7VtG9K8G9Q
hZ2CpylwyRUGZlp/lSvGykDSsWUNNUlENxqaCDBWU9pi8LXqSW7S+pXu5wojyI6PI/WXArsv0vbP
a0AFHWRo3NpYmhw1yjqzKwHiDohKSH17kLLoRgi7dYYeHpegVt9pU6I/hXIbAGWq0Koq9pJp3lRm
kbr60D2KYXPnyeZd9z+cnddy5EqSbX/lWr+jB1qYTfdDAkhFJlWxKOoFRhZJaB2QX38XePp2k1k0
5sx9OcfKqsiAiggPd99rJ8pBOPWLFBl30hidCdn0HaOzV7EWjytYT+mqq4baNUWKtKAyKZzLUNBC
YsIbXZ6flF2axQSvGgqbvH1aLmpl6426xtAYlTkusPT/ry0D4p+Ub2YyjVn4y+r3o/LTTuFExZqv
NtOekj2+hF1fXSG7F0V8VRUVgqdRYRJ1fqzZblzYG+qS+Jx2BafB+BXaY7EaNInwSUWgYLsFiAeD
31nYPwsCMbgIY/tzTn9G6fNMVjVOQ5TWOcUX3np40Zk0t+f0ioqHbulMiPjkLAAMHAr0QOf7djAP
+lXGm7jYa42GgrfcBPL1ED+hAV3NVnc+Yu+MweBm6Eq/N3CHUwwYDUR5tFDRlwBjAWaSum842xpj
ujBsV5ZwtmbZbBtH9itrcrsE15zkpUYmH5VvHVyO3D5oQKrJ6vmDfUMgaLaoNIy9pYVeG55r9gjA
+rIFu25pnSe0aisC50woQAZH2l977dD00oPShXsopCPM8kjw+VXMc61krywlZmWy07ti5Sg5tkL7
RNla9ewV1qOcGf4o31opTYnYjsLGVJrmUrWtQ7bIZ3jKXZlskwmhQ3RIdZzC8tAj0+Q1FVp2W3Mr
cM+harsBWakcp8504AnlVbjBOPFHpyFC1kC5V9NGMzn8UA3I6uSlGMxN3WtnwpK9JIk8m+7ysMFf
jm5jgnNPRn5jto6f6Ok12pXRMG/ndmZ9TbzQSh+cjLjLitczVPbUxK9ZeZCBRejkhuSELngeaU2n
AHsF7g/aqm/wc+E1W8WdFhDdqhdRyZ9ygqA5vS3gqJWy7ar4EFpm7CX2DxANLFvNyl7i8BDPIxgW
U6teB+p9a5U3at56RYQUKuh8VSzetZpLa4OXWxOwnQsVfJ2AI12aB5xMPLMwfTM+n4y3DNsUEvlt
/NbIt2WqroSY1zb0Or2evKDdKNnZMG6wcG7Ut9CUN2qu7oJ+p0Q3lc31RgHm7tHGmW4M1KV6Ubvd
whSJGjdr38hc5sLGwxK9GnhWhX1Kbx6UVKFCdKdkV/p4PwcvhexP4hJuAXNQ4tN/DMKbhVaXW+eR
3NJDc6HDKp8DWArUCQ0wd81lS1oNrVFSv2jlfW7eFfMN9+KQpploxRVCX2XJtTT81GDzzbRUaUXD
GomlZIA44kpp7hsW8KGDF293fiVmt6cuqcaqK3OkCiTLyyI4lnLi4Wi8Evi7J9VFr3dubwANprFH
XzReGc3ASMFwjFypabseMcwc62ydBSy6AmEAL8scZDh9+ZmZUgvRf3SYqbTDY1yTTSkeCwJMi2xi
07xqXE6UXoIHQFUWrw3VrzjlCS2/GWR0Xzf02NB1OLucjogmNo1zH1g2PbT4A2HdI+fXTSG8XN+E
eGIlbLc4j0r2Y8WXGw+Xg67Q2dyzWz43pHUd+6JuLs3gTq13xfxa6+d2dKZ1uYcbK5svFfX8ZrLu
K6IvXQHMSrBTYFppxMiy9B+Txsswn+Xx1mxeQqX0HGtv25uu6jzbglUZpl7VPzSpSjyA4qn+reA+
FcoXSGrM/mHmMcvsvQ04s96Kt0qqeaoZnukd4PXqJzI/txXopkzbLSlvGcV1LkleZCqbPg4fG0NS
kEflbonfkW5uhIwTO0YASrTR9LfCeTTCzi/xREJsBeYdiFkebKc53cbx/EOfKJf1tK2DyjRISoZ1
sc1bsRYa5pyJ7GrTXZmQ54J5bdgO1TTx0kujQ093sGbfoQm3Np+nUbuR8/xJ7TpCuw6+kqAldaCm
06QsxmOWXsUiYH3CFa6a0W9JyTlr36nu4SW7d7TlgjZht5WRZGhwXz8fkpW80OK8Jl5OAMu2mx5L
igUDeKry8WdYrlOfson5GYu2hKMDHqlvba67ntCtNolsw91sncpR/5m1+TzE0YlmFBHFyYoh9EMH
ICL1y412k/78ra8UV/YgJWGRcOoUddwJT1H4020d5U6TWpEnrWHMaCd27SbycndBAJ9+fl+k/D6N
ZB5lUCNJrVWtZiThTW+qX1ymm+jNSNzfC1+v9PpD5SYk4xyCn/+fm6Rj26Q4TCH4j7NtPtkVpOCW
PIqI1qKV91UwXithjXVssRFWwkkWyXEcrMvSOQH5++KYStLkw9hHL1UyFTxZFcbO5h9Vj6yhiTxR
TusSsSsdX66lI1Gdw3Mzope6aFg5xzuJsq4+EjJrsv/9qfnPqgRXs+RxOOXTFXDclmDp9TBEecOT
4Kykx7sm6unpEkTR2YmDrPLVl8VGtUTBpGMAnnyel4nZzDgmM1Rxztq2DciWGxvFp2C2/f6evqhJ
clMfRjp6xIqaWeGsMlLrPJiyP84IYMV5Yx2saFhFMLUq6a0WT8ZQ4UR8RvB/Ynz1ixXo4/hHc0gO
8yQrKS6RidAeCNqg+eWH5E1eF35RnySufvkK/3O3x7xGo1M5DS6vEE+slaP/TAbd7fvnKDz1Bt85
m8cr64f7Os5E2PE8W3XNSOp1clvcSuvmvN4CrXPjbe5z2HU5ndve72mNrife9JSA84fkgnaf9YAK
0G2tE/P4q/Xx4/Us7+FDrSKqCkfoFs/ZTFFBtLeNarj0KJ8Y5c9OS5bEj8Non4dRawBzsc1t65vu
qdvQJ0Tb++zGj+q2+N939i8LME3DCyAE+w3luE6Y2DFmDzGjWZf4f5DGojf4sIzobDQ/+2XffP+x
flH7WMYjfwXyhVGPZR0UqCk40QTE3enVxWGmicUPfdMzNlq+qj153VFsou/StdeR7zxKJzY5/at9
9OP4R6WJ1rLqWA95iXnmYAv3imk0OYOfRDLIpi8jesLmrHJtrfEMRFL1dOdYT1n6u83enHSD8sMn
9pa7wOvkfiVyEgd14BbdzcShsSBC6cmZFnF039bMjmDkyNKVh6qnDJCO7hQUKw2ygbg2W201lpZv
JdJmkqxtRz4tQ+00kwXSCVHwOz+xHp6676PlMCyhzuUGqUPsLZLwcdRPJUS/nB0fXuzRKsiBQJ5g
pjM7tH3atdvWfDbEdKIf4+u1FteJJTsJx/I4A9oraAfsglE4+VqkGt8yrz5IfrvuxjOAAO5p5tMX
rTTLF/ufIZcn+2Ham7YchLVTLoHDX4yi/myGmZX58eUpW4SvX9J/hlqe8Yehkjid8A/g7kCLu5VR
ERic6MdbXvPxmgpOik4ncj6Aho9HSNOE743pVziXMS3cIgdSz8mCApRbqf3m+9n+ZfTxMWF99Owo
uTeJbfPsSHaulyS52NpXvCxPXyf7wC23p63Ev3qGH4c8usNGE0PQDgyZmrIrDISmpwrjX4YWH4c4
WkOcco5mPeI1RbtFZDxugy3Qk1XqtSeit1P3cjRpYykONSlmIJWj7zRlXmN23vev6Kvjy8d7OZq2
w5wZZlIzxF/HF7EFhrg+HX5//d39p3JxFKOoWpjIYpm3dXknk2+bpUNDCqSu+pVBPur7e/pylfhw
U++b0Id5JA11UoS4OpMPOVQ7zQv3yk3ISEtpbKU+kLfbkJH8ftCv1r+PYx7VTYapm+1aZ8xKwWEt
PCsxF3CU9feDfBkcfBxF/bxCNNGIHJem5lW/7r1wa63z6+BWuw4g3pWkQa6+H+6rWO/jaEehSG+q
0RQH3JMmXYdT5alwVBIbXoR5orB1aqF4LwJ/eGPyqE55sYzk/Ehu5/NhM26tdlUeDL/eYcG+YMit
nfHy/e2dmsjvRckPo0aT1NvqzNPUNynqfXs37sHBHEhgnvg4lJNDHa0Zpir+VbrLgl+GfN9Wxt4o
SAXjlqBiHKXaT4q5adVbERDqwfcNyDABp3H75lFSw/VU9vsSwI3jPMXxD6X4adm/Y0mnmI2Rd0Nq
WKZZoB5oKhUAFy/0QgFxam9HxOw47XhONHkpLYxyoq0zKsRjfGnNBbyamdRm+aPS7ksSb0L/oaml
74Q/jOCnHN/GE2k96SkdkxU1V39R/2SS8HP5mh5Fmg80X6EEKJVXSnlu6Y/aVK7GdF02OBv+kqT4
vkoHeCSam2Ot5cwgY0R9pRj1Dc3Au77KSPMMB7N6oaawG4rZnWLhL2WxxEFeRLEHGM+aAtUh6cxV
ZYa+XmUvoLTJ6EHwWgUOyadUkUovGNvNoNRXXRq+AkZbdyX9jyixQpseyFJ7TLX7GYKKwdOM559l
/WOiOtZQwpo0dQ9vd1tU5Vk+1a8nvq5lLv651/57zVOPVu9Kbq1gXLaJRWwpbrHi2TS+tsdi8Czb
nNqUvmiT+FQbPnYt6K2uVpyZGYTJCN0aMBIo1l44l6rbruYteVIoi+nGeYK2MpDxyHdiayp4c5Qe
lVv/+1v/ct9SFB2BOL5ydD1+XqUqW2ix0nMt0iTcLqUO2J2I47/ctv4zwnGXhWVj+qEbjKBvGgw4
oP79j7JuXx5XjA/jHK3qWjipsI0ZZ+ltTq40b7Gdra9jP/AM39hMXuFXB329bP7FSYeGE4/ROFrs
VaqiMAgZPAU5ngalZ6AY/v5Nfbkvf7i/oxW+aiShq8tO2bXnUSOvzFDFBfJH2L3RTPn9UF/vyouO
0vlSjwNTJm9T7KlW4nfv2XttW8Vr6sPKRto0e13QwlgkJ6Kbr/fLD2MePUKTPmhlLBlzAYyaWIwl
s0dY4JrEOAbuiic+y/cd4485/2G8o+eZB44RAilfwqnstt1jp/5sbgzYdu472RTJD7Ya9rnwa0/f
dR7G7uv8sjicwhyevO/l0/qws3V5HDbVsvaY18Gm8BY0rukpmCVrfvzjX7np//pk4tH+87/58++y
mpo4jMTRH/95iH83WP2+if9efuzf/+zzD/3zsnotfojm9VUcnqrjf/npB/n9/xrfexJPn/5As28s
puvutZluXrFvEO+DhK/l8i//p3/5f17ff8vtVL3+42+/y64Qy28L47L427/+avfyj78pDh/Mf338
/f/6y4unnJ+7eiqe8qc/fuD1qRX/+JtkWX/HxcohX+8opoyHKL9reH3/K1v7O43sOPkowIRpAjUI
B4qyEdE//ub8nToCbr0yECOsrk2FKdtiCMBf8fsgrUKAxJTMMWCm6H/7f5d29ddH+Ndb4VH8688f
nVf0JbT/8K2Sjybdoy3/4cSJdONobhSIx5BIjbqvm5TPptDuVsKAwKPq1b52LJJooflGe4e8mWez
9loDOlkdS26o0d9dd/YloAjJNQfzlT5I2k566GyJEa5hHCIZ0vS9ZFSP+F1qrmL1tGlJGKS1ZkRM
MVUBLsIgms2wvAfKcegiPEDUrtXdRMS1D1hfjJ2605/tsR79WAIxWOQxDZd6KXmzDcAuQ9wV9QOY
Xb0gXxJFGCRqdPLS0UT75GTeSmUxnFpN5KMVeXlktqLSbIikDArLsR+AkkkGd+dofqiVFcDP6maK
0UEVwnhc1EJ2Y6wdTdB0kcDBy821SpwSgXUIZ8q3rTQGK0cM83ZUB6CLGUFUEOqyaxS7pBBA6rWa
FPVcDQivIHhV+7xT8KRoq3YFSfKqLhOvDBGWycptaefjdtKUO6VUX1W78PimNql5hYtEeYaInip1
dV02hHp5rpErBa5D016YuMGYJJvaFLTEWz+UxKBSOK+nbF2GuCcMZvcLs70Of+ZKrFU79mp8Jdp6
vJjzCNudxMFzrdfhr9mylzXmq6PMz20sJZt4QdHZ521a/0IsL22RuJ1pNjYTAt8RPFXV+4Aw0otD
iqeak9wLJ0h9eqwCp1x6/DH2kbR9LD0bdwW13gqRi2grSHz6IW3tdSdLt3INIzAk5MUI60bu83hL
Iy7Hg/rWaBKxbkcbOskkXlH6JWZ0UVq7sKU5NDdMj2zKUwqpyzWUHx+m+xdz6Hi954OAuSI7Jp54
WCgh3vm8zhqNnJddlvJBlHHjSbGJAgp8hR1h+V0VSBNA19xTW/khWdWZ41yPxWDTzpUBu5XonakG
rVw1Jt47wqb7rEwrt7QR6I1d5A0CA5KFPWJwlvX75EpPle48OAkjOcYfcQ8IJUEZgz0xca6Uj1IA
RVbkzP0W4ge2cXxuCWxWU9/iYvfklNpNYGMOk4cG7Kx58oCLXlfDRJ2ofotHPfTGBShBiT2dEglR
R0RUbez7sWj9sngNhv5+KNr190/9eHfjilm4ULXaJK1hFB/DCMqoEmk/2sKfpnQdmPIvKZnfWquC
nRozLeXi2ZRouSpgcGhy6dfl1NHL05zq9T068i+XQSMvoO9lAYe+cRTg91UUdKK2AM4PMohF037I
6+amtemePXHDR2HaXyNRx7JpjoXccuz+VlR9WBizKfykrMCkFXboFgLpaN38ioz4MGTF5M3GXG5s
tb6IS52rUURMJ0u0m7SBZSOg/mUnle/gT+xKTWGeiCOPBZbvV+iwY6gaMb+pHQt9Az6gsKo60NsR
n0L7SAcNvVtVXflp3AADT2XXbkPLz+SGCTu/RaK44fh5V2jTqxSfyJsdn7b/uhpeDu4DCL//eDOt
FJpp0DecJ6fY7+pqJwfl01ibD7Ogq2cygy0bkrAdQCMl+/u/I4AvloQ/d1VWAphZgF8XTd/xbIql
YZCLjqNsqgFKiQX4WT7h2dVCdUZ9JWp/DoxdbmqnUuPLUeTzdg4nhMAA6xiDxPixOUE36m1bWE7j
22q7LYd603f1XViUl5ZS4WRdXkY++Jx932aXmtnefn/Xx0h0njijmzpxyyKNYE38vBBaHNxB1xqN
ryTlZTd0t9Vgn9dt6E8OBFBdf4ni+SZwijtFUg+Dep5joZBE1V1Nq6FVNeu5rE9cknp0RlwuCf9W
x7AJqGweytG6RrMp5jcalzQq8g29JKu21XxNb1fy2PwCVPhLC7ttJPJzNR4vTanDhig5dCrdqvN2
+YoHkIGJSnGzutXiQzmpOycT/ED3PLXDTaFnl5k0Ps8lIF6eeDEbrgBj/f1z/XOJ+XwPRydp0eY4
7IbcA3bZe7VwrhxdPPOmt98P875UHX08KmVy8EzU5zU2g8+vz5Rye0zUGUB12NzZ5QReZsZOU+gk
hJXizqidPdHGi47AfdVbnoyiMAVkLVKsVvrnbHb2aSif+qL/XPW4efYjYi7IasjrP19UnAiRlN2I
1tMZFLjBm1nSDhNQ85TpJdTxJkm7bRYVD1NqXen9QkDvbqeev6sa2gfxIS+upL56+P5ZLVv6H48K
gjxG9ggS+d4/X5VcJlk+yH3jzygSxFw+wEk6tH152YztiTzKce3p/RNmSiOv5fRAC+LRcRK8tiPX
Rtf4cQrCQWna28ooMJ/NqFrOFs1tQ2xts7qn/7MOtZVuRhGAAKLO72/5i/XUVrGMYVUD5AAH7ejz
cBoFdwVsY33NCa6UaR1G23C8dcyDZE83ZtQ8Uxjf95H28v24x+mXv+4fg0RlIXmoVIw/P+sayJca
TE3jh5PxYlXFr1yia92K5EPe1Q9SmV9O46Lfrz2chSwya3ryi1VZWWULydusbQXnMjpbxjF5a9GA
KG1zp9KCe+r5fLXUaDZnPArb+oJI+nyd3QD3rxZ1g4mdc6Xo/XOowNIpd+lMQ2LeNoobyepLp5hX
oRw2tKvLPxtZCj1s5P1ZtL+nkbSLRhbLsa6UtFso8ieLIss7Ov5uqZmyHcqLKc+xfDp1wrJWo6Lx
p6D8WTSepsk3k6IeJkXcVgr0Bp3vppPKX01Ot2lseY4ZnVhmtK+Ws4UgvBhMyDaz5/NzYvXIu7AN
mdFy+bvB5BkPWxSIQT3zslo0H0rt2Rqw57Joz4RRrIM5vwzVcJ85ODboc39N65uxqmSaB2lSX9dL
rUVvM/y9lDe7oP24T64JhHAl4Cms9Cq4lErSWlKKQ1y1wR/YQrYnO0LzmpCe+ISfVOelUxvk+vff
7p+LF46eePcQG3KfyrHPhGwXVjRTivWrQf+J4+i4K8FOJo69seyJSj9cjVMx2LIafH7D7LyLtSPW
JMyZ49acdlDNTgAW9EVpZvRUo2gFkRVq01oqYJ+TVAlXyCKvcxVrFJqUnTXiwfO5qkmENfXm+/s3
/nzXrFtckIzMVDUU9WidTJJAScdUR1US9bhmocpM44u05cAX3xdTeDEVLSc1PCH7wcTesKd/YrxI
L3IaslW1JXSS44cpdK6hvl8a/WtUIUUrEwwBxsy4N0Oi+YZ++1RG+5+EG9E2zxkOyauh0FyyDEBC
gZrk0e+8n3d2LB6ibrzqHfusSCtPseDIjv2NCFkb5DmIXSSQP6Pwsmp5RGkzpCCE7d416/QuGhAo
VWLypLQ5zCHKB4tccLqw85O7rA5PlNyOs6QGXTFY8fK4WPGYJMeb3pyAMSmjGuvyjJbirKjoUpHv
QpQJrqGH61yyM8qmWNGbafiSm7WxlaXsuuqgGvSD87/dgP66GmxSMHIj9fSeEPmQR4xykfRy1cx+
WM+tS6brqaoKNK+lwIokTvaDIujqrgws0jWj9OahAzFgi9fvv6UlUvv4YS9XodO0YMvgRZZj0Odl
I9NjJY/lHG+HYM68uYqeLR1TzrHeOFp5BwTSaFArfD/mccPo8iKgnSOSJpjVOBgvE/zDrY/VENGO
m04+TjA/rabnI2kw0xjJcuT2XSAG2oFiAB3WbymfbnhnTCKQ/fatNjqZq2TGhE5KurVC7TpV7FOJ
e/V4si+Xx1ELdS5X6bDvfL48I7FFImwbNn4+Xdpp4MdOeJONP6yGnoSUlMIgg4KfpCZxmxJOimNj
eIgWTqJiIgf40/eXMIvTVVY/mzMgSBnT5zLBDkJRUbDo7XlTabvvH+nxLsklc4Jl2adqYeA9fBTP
jeQx2iJskLqnVAVHeGfBGOo7e54eICDe2/FlijiumCLnRBT9RxzByPY7OARADZBx6yh+SSepg6EY
j74w6FNs5iJ0BzV/qF4SLb9Gir8YQ6TN1pyVJ3RPG7se17mIn/NieND7zpNMG5qnQfsWKQ/O1/ZF
pISkw6YT++MfYfj7dWItxTXiPk5n9OeX2tV6ZAxkynyqatdO21+qs7xOhvg67DhAlxrSOXk/hy3+
iW1FAErGddQOLQ3/mWTuOPej/KoiUO/ssydinOMCI/MBm1CiBx4hVtWcbD9fGxnppizGZPDhvb+N
E56GHVgpT+jy3Thl+n4AnrsKqdkCT3piPxxWctDEm7LN4w3LVLKtLBbloivPGm0D+52JlVcKMrms
utbJfiZKEp4ZZnUZVMF9XkXZqYf7Dqz+vIwQRCo2EH0DkOcfX0GX1VofoonxW79re2UdtJSAegxw
17pVxRtVS9+yiLmRBU2ysadJ9uK5OShNrdwGC/lRxehp1jT2l7hqtnIoKIenCP8i+pnUhFpg3w9b
vNau4yL126ZCytLknScrlwW7Go6S1UsRjc6uFtm9mU5UqfMcz5VUgiIaDgQKdeTHWOqOejae6xlQ
zTGt8DRu4p1colaPc/Lmcj1pbHI8Rrp+bZxu5KtJjkCy4rHrOzF1dCuE1BprCCESUgEIr0pn00WL
onTAyrxQE09PI4HcLfadMdiSXN1ns4InXmPcyAb0SdjlkLv09FEWyiGTkdpLtMpL5d3s4A1uYIxl
GFdoQhpXUfO1pSbP9EUm8pitK32+jYLy2rL6h7wCIgZ061zAy3YBHpML71yzQ8rVanwTInauqjHB
w4kOIEoEqpdNCh4k2WB7YzTQFlo5F04gUa8W+uwZfeGR9YPFO9aSq9F1LGlysHc0SLVTID9r8ngz
6jk/m7EloSo56xxV2platM9V+6Lq+VbNVJVpKyibSwOXgYpAYqUidPICWRl9XYq4vNTs/VIX9Vpt
o11Yh3gKJUCSga/ka5IfpduZJfa16vTUzTx++KPl2fvXI7qpd7M+dFZ93BTrLmqhNSnGxmmNAWl6
0T18v5j+cTaESUvm0ybVRA6SNt6jtUKa6ikxOmfww0K7NUL959hYz6VV/TIWTaupv7TNfGMlssdR
Ipyk3yeGPz5OMLyJQAC4IFw/8DBHR565Tmw9zRYzmQygAjwVArjJqLdWiM7tKk9kTN0jozzL+jld
TaJS1pUCE4MD64n+9/c8zudpzZXYMs23irwU044W9zyeCzsys943nCne0KgihxW6uF513yPtNsQb
y5hhYCEsuzaz4ZcMT0iztZ0y8e9TxHiptDOCJr3p+VfZ8nl1Q9Ni0xSv66otL+IGOnbtYN9Tj7Hq
2aXCx+NIJiZNlYQOFV5MIEuvrbmUgt5/sT2KC7V7jPRR3bzP1SFHB4cL+ugqTVRunBGleNado493
sf8y19oQXRW91l2YdHyHGBR3YQ9GSwaK19is/Nh2YFTc7eZR1q4dMErKAOu3rB0fSnm9CS3mr952
8Ykg/osNic5XgwZxanngJY5VMwQxk9MMA0I8pUYU0gg0ocZFaZZ8/jgOJar95iRRutVKgd0TrdFk
MXy9M+3zdK4x5EhWma2PO2kYEW0P3XAi0Qt75c+gguhnEUZxlY5GkPp5W4qwGAuDgIRQLdVwE9uB
foIgU5corMCzbnAbybyusiG60JqtY4XqXjjmsOmnacAJOl3HopMv1UAbLy2CKb0Zs8M4azBllHSj
dnXrjvKMJrbJcCBApLvEgMpYO7eDkGjH0pp2k4Q2anRyTtvSEGvT6aq1TDSxwvxZ2055+oSQod+Q
fIxhJpSGu/xfyaed2mq4f2ExBnA+QfmoOH4RCdYUQKwuZ5rnad5zypmcqLtoKzI+QyCydSFRQkvm
Zpt3OLe/b8F9l+RuCInNTyYb2fzMotNdRam8qcqyPqgjYV0egTUkeRSs6Szjo0khtcjVcGGa+FRF
WnRlzvrgqlIlUcbUVYG0elhnyztUJLAOKs3qsyMlGBsTHw1YAhpDHFzUKRZ5lrapA8c+VzWE+lM2
MOUTP29QepfJWB/Kkvb3ajwD7lC5QZ9bblfZd5FJNJZOZecGLW62VdWLMyNWX+bWk81MOS9y+2UK
Rm3dz7k315hk52pC0uR33Tj5raFmxQ9n8SNIHc+cEuWidWj1rWL90ugqWBx5+bNa9tyc86fViGzV
RYikHbY4YA1Nht48y/wQdzxMa7KBInKY76Yg6Nfp0K/eh0sazpuFI79ENI5tcKVRNlMYP87Ro0iN
6VpSjd9Fi029NYJ178SkuCWvGYJ8bPvsLi29dyFn7hCVsr4ckso6mS9CPblX4vqZRF3xM+vNtZy1
V5E8iV9plV71W0SL0i7PMswM0dsekokmvQZvRi8vQVfq83QeTS/VVLUvwyKtVAKgG0wqe1Z/W32i
ryPA9rOtD1e5irE6SgKMI2fOuiayX9uKyx3ah+JacBoBOO6SKcrulDNDy7NzCgqN1wL59lhPn6Yl
3GwHzXjKVKtfDRaeqrjFg12cI/VcqWFSJAKX0zZ0zq3Ia2Mz2c/Z5IfUSN1E5V1yaOILjKKz2XDu
BoqyswExIZKbiKCptlxck5w7HFRAmpybmXmTlDpwjqCE+NUUO36htqopV/i5EOMmtzwMkdCKpkZ8
mw92d9YU8k1SW9elMQnEuyCR8JbCCoxxSnu4IZlNfIGirzO1WykN9Wu8MPH9QMpMF1JwLqmFdhao
VegGeLvcAsn1RJ2OXhtZ5iHo8vGsWdZWOwSNbDVm7yL1GLzCbsYVxYT8LK0l4qVNOqXSI1zyqz5G
WduYbUUZQLEIcqZHZcYopemkeRvR7XFp1tJe72ZzL+MATFgUndelejM4sf7IHEf2TTIrSPNdpE01
xJ4k2hVm/5hL1bQ1VFiGY9tuZkKSQIPF4dTzOi/6tROmxnU9jeCameK8JYwTaM8dAepdGAN1fin9
Eat0A0xOj0VMOT9QuFdvOpi0QPJu67Hsd0OQX/ZzC1xkwICvZYnjOHseZcmwjWTlXB8UOK/chmeW
k7Ocn5qdIeV//Ulp8/s2wZtBAyiCtB1pc4jxikV6xRmo/4mA/ZEJ4qbzlF0NSrcqWY1vaAnY2Zh3
4gg9nCWcJEDGGBhIqqxQebeLIqtyrYpFNV4i3Kpd+kGj8UoqrasCJPbGnLIGnzreQDVNF9lkurUI
W/oNyu17KDZx8B2Ad3u2Xtt+Q+Zgpem9skVtOekqp5EoarahFv1qJAAPmdhbYxAcwjbJaUigkVbM
Y+NFdVRfWlr+U4c9OPfciDxn5VZEQ73GU5keYcCK06SeC3nq2Ipjz+JMdm4s/9Hj4Lx3xmIb1Ypx
hn3Yep7KMfR7O98qRWgeOICaBzVRjcMLgQbs+/kQWmK8CEz+E9J3sg9S+YD8GiF+oSi7mgXjh5kq
2vmUz3dNkEdXgK78oZezm7CywTxlAyjJ5Y+dLEJgzzm6BKvoPEy/qsemHN1YandDi5cW8WTummMr
r3X2t3WIVsRtxZkYcAYlQEsIKzdzRYghBl0mVzqyraSR5Er8kiGgXairsHVVO8nwkqB21rwdWMHV
Ji3Gq3yeB+BErUlCrbqurfDONrAbzZpE30kSwqZwpluHyKdyOzux1tFM74gui9br1Ua+UCvpiX1s
M3LCnM0SRyVbuPRXBIcxObNMzkJ2DBJHGvpyzbn8MbAHSstJd16rpDWqMUVCloTyyjY2str02MsG
81mBNCujiESK89H4vzSdx3LjyJaGnwgRSHhsCRC08lJJpQ1C1VIh4U0m7NPPx5qZ3e0bbYokkHnO
b3Xnx05PDaigZdKnumbCeZrfxvzVDV+4oZy4hagsbIppwe5LYK1mOS25JiNw7L8Dj1bE24JiTdNT
Zd5WmiGcHmpRvbXu4d96UhX927g2mF1CsI1Og0rW00F7fIM6l2KnTO+p6tdDYDOt5Qpn7tJlrMEG
0pZVkqyWCXuKSq8fjqh54zylbbVU6WXRFDQ6YKoHtTHQoNcEcCuv4ZRfrbB/1r4SyezSXVyJ777O
LlTfchK4xpFkLfGSu4R9TNuoKU+1SKPQC5RREXhocAhrtZ/DqTyuE9vV0KV4hekOcVNfHMKcitnC
pVEVcmfcB+V8NeX811KK0Gfyq53evXSp5+7UQOdoAeFtW+qkWwptc++b6lMu5q6maRgpezL3Gc2s
OZsbWR1p0vtrGfl6l1oVLo26+aWz9cuv6AZcscZFmO2BWRt/7zZduFsckR4K0odRw4B2dOkkkDc7
aaxEqzmTt2s1IA0y6GoxNzO/LhNewiHHJzGZ/XVwhvcqzS5SIEOrkefQNxY5JniOqFMFBLARlaGu
RkGyS1kFTdLRSxsioNx7rTiUAzPRUPqkjby7Qa0e/u2SQZKXmqGoJtYGqvkW1PE9EsPLFB2eUr//
scgtBYmup4T5AwJr/JJTJi+WzyhJAhWHpiaBwlXrxXfTk5La2QNH3yIfyrhqUDshNEMznlv9joSt
4lQU23Wq/Ij8n+JZBtb7QMf1rp/8Jur7NjjWRkkIuJl9ZEqJx84trQM9est+EMtlVqW3L8vBv5/T
323ZO0eLrfww2m9eYzeXlwZ8+bUnEyQf6YPTFD3y5G4Dwa0kc9fa2DvWH+XcTpnsyPjB9a2MW/ha
Mz2l0LRJUZl3o2+0L2sgXuk0duO2dPg8Zb0e29X5UVZen6xymIioKmmbmUc7ktPK4XvbtvwwBz+m
mCdahnDhf+UT7ebcRHWPC8JcnKssUjgjGqxxqIbmr9k1uv3qze2+YxzctTReH8KWaA3o6tLI++u/
N9Fa3XGHQq9U7WWd8oPEFRa5dtFwgBQFH/AmDZHqpXXeCwPzDMUy539YhK/5e9p61vRQj89Ltr20
0imTRlQPhPI0nPxWYlkiasJuu/pZv+zGYDBOi/TWSzB4vLxlem7G6qCnFQ/fCCnbBeWUEBL54aVp
DQ6iiutI987JqhwyaQZPXqHfYDjH+WFpO/al2tu1tvQerXXk5m4wPMzzuh7A/sK7ycvDaz90D26Q
2xfhGz/dQCWHrNGbDTk6gc4ZE7UW/o6KdXW0YYzJAsmPtw7EtHzIzNQ+cv8GcVisw7Fxf3eUBEVl
6Q7JLMlez2eMt3NpIRRyamqgP3tn9DGKVPZhC7PzWI4Xqw8xhSxy5dBrfy2mk103g8QUN9vQIQYj
vUPTel55IffSnwlTt9AlVr2RHsNg+N3kY7HjbWPr6EhAJ/TxoTWqY183e74774o+NLgLVf576WUR
SSv1DoXvPksYrpMxwXSwSnINGADFAyA5OfTeSthPTv7R4HFxlePzvyegd5ojTcC/PEP/Edn0iTN3
SOwb1lc53oudP48TR0Sr8ea2frFFcxaseLdc62p7j+x+A5BqRR59/SezM+9pdYjZwa2yFx1R+noh
wywvsI50R0lz0It0CmvXzuODh2YjoTXoJJb0rS/aNrbbW/DEDb0KCWaOIWK/y41vsMlFfyIu+kgv
g3LvpK3TKF9BTWbNy2EUXYbMkrszaCpxsrca33F/2AYjO60e+T4zXUmXfBt/G629JVMDnGE29Xtm
QJ95E6llQm1Z4su8jqpiGrDm0D1PhJNinEO34SIRKl4MwXcpM3s5tmZz9tdpvhgpeTBZTC/AcKav
c7wQhLXPTIcCQM/nnDSktV+0maTr3H0QDrmmw3WGoYndZW4jJGy/qtq/yCIIn9a5PvWFFHs3x7yw
9sTLBbN/R+tG/tQMzd1msDbMfc9JrQj3LMk+fFINMo9qJcvVTlm7W3nkrTKfMjNzz4GRfmDyKeNR
2r8QszJFbsVw6lug7ym59QiejS77LzXYj6yBthvUqRnU67Lvp7C/oNn6SuuyPGh3/nLMPqBUmyZD
SuH49C6AJB1KB5BfOw7c+8nVxVXlAy+0IH/A2i6vQUHvdhfWMtoaKsbr7M5B66SrsE3IKf2chsGc
d4ShHazgNjKH+QvAz59iwnyDH+uuVtanZz+YTludRC36XT2SFDfO5X8e6uDz0vHoNflyqxjTOy+b
/Sc1yxPP4JKo1AYEXRb/eXkDVbXOjWRe9T1Btrv3Fy5Rn6EqVTLppt2X2ZIYHLS+5Wx3vlvPsaF1
Mtr0oPIrFfb6OI0WeWa5eZ+G+pmObybOou6joPvpIf0iJ/sYS1Gcwlw9B0NPABNNqUlf6ceNRvq5
K6YzFTFkwYF07Dw9fGSdo/Za2eG+VL8aixyqLIUjdLYnzgbKyEgLLDOLpFazlfuiouROKitathe7
IXbJ9lForq05x/063Vr3aJvXqJ6CXq0H2xqPIkXKrCH/o0VaJ/pj2Lm9/Lur9ZcjV3mwoE0iIfQL
myvhDMLVceVmXLbmZ9CUPsCLex8Gk7mrZIiqdpo+K8EU5XniLMwSoXWNqmBojWMwOk9T6HoUyjEI
jV17v5ChdsqWP3WhXuh5FknxO19vMfvhzMzv+X2UVvppyrllxKqHWzfaAV//kR/pT6UDvpW6Phbg
BwzOxW9Pkvy2+LUdUQ7IFUpAUdfzabhGg121PgK7zknjAETSxtWg8gx/rb257qwqGKOhd8nP2nzG
EdUmcGYktnbGeAom7J8W8Zu9X3nJVo0fzVpQFzLZbVzQjW4FRLtpZDSjR3zh8hHgh3gsErtrqXrP
xvHgj8OX6gVVgCzUEWLO8FRO2Vu9zEln1AQ+TvkWB4s4b52ZUztGD3ljt3tYcxVvpv+ZAXjuWqsH
Z3EHERd6+O2nBqJHTaCsl5bVJR+WU1mo37plwclUfrS7pd/Ng4kocrF82rJ51Rdj2FtTxRlIWbBN
LOEee18lCu86tBndUyQ6isH2onbeFzkAzuQcuXObZACQTLzOirkQn+2JQBk7A8YqXP+cyvW12n7Q
iudPmvaXBVE772ebIEblLEq5qAOEQWhuMT8xpcdzRbZnmroj+nIDsILi8kbruzK3u0PamG5k+Ovz
Ng6HXDrPrMOfjbddXdY/3B33/ULI500r4LG3mO2hE+WDOwR37PkPlRVcKzt/s6aM4E0PgI2UqtVW
c9LS/hVb9HbO/TT/apziObOgbZHQ8hb1GsA5zx4hTn8b2m13ft59ehXRiiI8iJamY7+siBlzORUI
GjUd/W04+iI3TsKemXDHnvNrKJkTCq+OLMQYAJAz8C34RrrSvDPk/eMsdbinsojUFKNYYKq8n9RZ
u8twcXEfPLW181GVPEsqXc5psPmPKYO5F5boBXsZ7NuF+N1F91GTawZVGLOdzswh4sBOI+iQaytt
wpC1hwSjLaNG1bGN6uRdL15/8ObXtd/EceiZGow+1fucK57iRLRArbMujyXUDlfXdjXMkMoGYPZj
L6x7g7a9fUerq0XOXKTGDv+9l3W7bDn7Ir2YNRkaBWSzOCivl6faGgkcqAYA1O3s3hLCS2ewDnTZ
x7NvjsQiG7EzNdAlwvh2svTHEc0Uj5sZRrryv7tmIYLYL1/WaY2X7M0Mso+qYlOrFKygGNq/jhSf
Kn1cSLqd+vBKDqG5txetoqL1PoFmtl01lm86dY5OqMGKCRZdFAm2bY2xPyCI8WCt5dEZuBWknupX
K7P/81V4Ea6ynrTHDlLfBlmvNP+cioX/vx0fyh5EVqri6MEm46GYD9vMdOOX3a/K5gzlc96No2Cb
K9EqtCIME7ssEqxI+7Rq519bKgnOC/t3MK7wQXbVz+KNE60hXEZakMzWpsGw52YMDlk5+uhBi4wE
ubp8cJY6YU3ssNWG8m0q13k/9POPy4xz8X2TUB6apnebB36cQ4JA0bwXZUccYTcCwxv539TLD2O3
3vkNzo/Sb/8aEzKK7VBNbFraqUgbrCwSD/JxpjjJvQDWyfvCFXvHz7p31tSnKsAL0RgrdEqzHdre
m+5d/DhNfhCr+We0y3ynJBOUX7XOZZq/QeZbqhkiywkYjLiBJ6vGYK0XnuTROOZjqFin9q3blVGq
fXQCgx/soSg3EiONQ+B0+hyI+fc/RtsIwaBCuW3UVBjxv4m8A3U/gFthRyrT+5BF9VxPhZmY3vxp
O/mGBeE9tUDvZU1/eeXTN5rxAu7k4D6F67ZTjbEfGn4QMbd1vNTjwa2mP4vRneqGk2/qFYsvQIQn
2ZFbxLo7O4CDkM8hraaQ0V1L3rHTzXWcl6a146jqJZHpGzpo2FyavPNZkUO5tntEcPy0n0GXUaOT
UyE/wER0ddei1crexMDX6rCltivX1MADAwpE4WW1JMP4UgzaiJH0S3hO8Shb5zsDs7aQc9suPVKt
76DQ8iPf9uA/ez5NVvYE6qzAI6n7hUehZjGff1vhkXdwoFViRYzSLAGTM67oMnuo8dBUEpm2YTo0
j+ugIN27e3NQDBG0iXazHstXbovHoaC4lD8spINt7DmxKUA2TTZJnUHnLd5hGsyrYr3VVcY+qf82
in7CbqA8Eh/gpXQnxDMzVA8yrGQs6fwW4H0Q7N6RkcMHGwgIaCStvbWcFIcOuYPogTDKkV44jEDJ
VU4M6ag/jUGbsTRdfpB2NLi4/D/CVlSUZK9l2tSJG07k33ruxWlVn1QuA485YlSxB1vuqw5cJddX
8jz7/VAjrC5aEiwbRQ4yd9xRbfjy5GjtyUu90TjkFLn8AazMYZwmgHiSy4eXq2Vf1NVz7ePV39Ki
ShTHiEDOdlK+fPMQzx0My6kuY/uqhr69Q0bl66/VtYxrm5cXZ56ms+U8Vi6O3FM2aPVGb8FOj7k8
96kbz2k4PE1Dgw5zYtGoAlhuGg527LfdaSMsya806F/DsBpwro2Wkdz44XiyxWWpjE+Rm+4RqedX
sWU1TAHUui1f/LwwT7Y7RtrO1tMwDuZ+bvmnyenVnX0NcqQ32Uxw6YyZnSRteQj81v2yXLs8zltG
1k/70ZczWU4rwA5R8AxNbWrBjYpdL9SE0Cf7ldbdQ9mkXrIw8Iqsu5gGQa7hUhBmrkP75G2Pho+2
LWspyg2tNju6cntbbJgN3AUiGid9yufROmZtWMQldjrAv+y7mgcmU464mc0U7JzA90aTG1u3+xto
sJLjeN3ExwignpSVxxEiRv9qpXqnAt1epr/mzLWBBvKlbnmXwo7Q5tKyLerjkNH0Tvbt8Ocuhvbi
mcbR4gY7lFNPJGxO2VEm+fc47ZbtRWu/duEIdTKjgbb5ivrRkcngp1WSq88yLC+ZS2h3PnNJY68c
s+pFaKKb1UKMsu+PJ5un4havO6yo1gwNmtV5xZvlIYqp8RIxX0Zb/T3mC1nKGl3UNTPD7rjp9r6S
/ZEwoW+nbv8uJhYwzcZbE6Q9Lq2KXFDqnd+eAs7heO3nhtKG9rmtCjb17Iaep3/0wOs0lekcZ4ow
Bw8G6RQ+kWYHS5O30531LwU2M6GiCLHYmw1LglE1wMIqrWm8ZfQGgVDMwA1iJPg+kMOcRqh8bE7L
LaQNjwAXLZlRcYO1Lu7aMIwcLH1RR/TvqUDEeJTd3ERl+OVsc/okrTIZOzM8acNnXJXyoTVp4bBy
bYMlA02FQWskU03dqXKFc9aGIAylzRkf23thmMxkGbkSyEnGSJZW9ogva+crO7h4Rrrvpty4IFW5
c1Oxn4z1ver5AxCDI2O3wNvVDH6/lwFq5n40CLRbtMdZFxGLsjwu6By7UBrnBXXATvokC9dFiQja
8I7mZpmvljX9YsNX2eg+jTztaS14AFvg+LSfyz0BIDRvVqk+hnp09mZ9K6U0qWUqXEZEzi9Bsyuc
GyzcLYA4xYArG9zipVPEKdleB8r8nH3RIWXBk3HpmJaDmTD8amJsd4STtGJs31bSi9tBNRGeV86a
vHqBjy+uwZrTcw6l4pjypXez3/9Oi8oiTNlPKXIwxvxo+vhds/q3Uv7wktXu1RDhqRq65TGX6OCW
oCXWopR9NK3DuqO9Mpl9acFdZpDjUEFAWfm+zpBCkMCcmKL+yp1Csb3gVeQjf4VdUJ1zNR5dAgsf
xkHujYaSvF2IXfOweTyR/3Qa1ehm0cajQxM4jZ22rxNzLZ4m82tykm51iZmYMwhXfzlabhMeZCvf
dbH9kmHbnhjdvhwxS0Z+cerWFA02juEIPPqumRp58odC7IQY9A17TCqR+4/rWr/xi3p3mTuycVvc
0Wb5uyuIV27SHiOuJYrYwkO9p0pTx2o1zKgpquKS/i+EttX7ZpLOA4I0zY2v3R0XU0U5+mfHFfhg
ZxlLttsTq5/lzU2/u2PHWb+rtf5brmw8dm8+6KUL7txA8FqVFcROmFKiwz4gBzppSIW9mI3zFTgZ
lY8jGcQNg49S6BTmbBJxo3zIdOYoD4g/eiituT863vahFu58OmOMRYl73GE0Bmv/Sa88HEI2Bk3l
6yFd+XBmT2BJMTjXsms5vwty2kHlDsPI2JUq4D87tTvGHSaZ0dM+R9Qc4SNgDF0IMBYkj++rMkty
e0RluBIOOXItZe0W64PpNToRAx1Lg988GF3B09t092M60SSderFtlD9Nj04rmPP3NB+efTm9rNqk
OsSYf1cqfyyb6cYJGqj0BsDjdCze+6581457WZvAihcrT/JpwcLtrZG3ljKRWS+I84afnemvystX
fEk9Beze36XzbjnXt+D44i1z+s/eVQxV+bsJCsgFim+9ziBcPT6uypYX0VJdu2Y3b0vmfE2d8+H0
/t3S238Iwb7QxQ2GMs6SpQy6o6CwHtDlZC6em3CS27umsl86f3MTWav/uKdvWeaUE1S9eWjcAe60
YjQ0/Usa+s917f4lLz0grXSXl668In6+HyeIWUqyGMYHsTe64aH1mQzBskWVH7l3w1i66lQ2o0OS
D24LwzrNtXim8vOlmblRzcb/1tDezYTM0vLrMKpKZAQakcVGljwl41PUIS7fZTZEpWPJYz+Me7rN
W77y5jUTDk21/t/ek+8U1U7RZC+Sv60bz1Ww8IbyfJv8VrOnDnaaLfGm6gdZe/POcas/QaeuoYXZ
QKqLaenxTCac4iu6sV7VHa6w53wUvOqECRy84cMeK+9ON2yhWop4KRFGe2E1JiaF2DGyqMPCaGPD
xREnTkABtvh5B4r1YCDJ2YVqcCIvzxCXrQdaCCK7o6xV6uJBWeGzzFsPSY3Y1Ta/ZU1TAaps6kEa
Unly3cfCQZnSdcWDg/8p/ueeNw06jbqehnmIDjgL6H6gr4fFfZPaJbzdQZHg2uYlN+CLKox4vc1L
6jLfOOjAtzU/hs16FSIOevriqgYViKACgdF7LrD+2gNqHkkYgaCMtZuw+hstwFUGxC2g86PaYBgx
53qJfeqSsRffUgjqmWjKgVPcVvA/HZBUlfkgTl3Z79Oxeh8H5tTQAmPiv8cCHIdEK+3HkTfVTFFD
Zav6mJm8lOcblJVgscgmgt1Fk5okNfEpt8BLRhPiV/CqM8WIeEz5U8M0uLvCxpFB7Lf9CpbkA2XB
/xTObHIah9echd2QHTs02I6zbGO0ZMDQchs0aGgFyjQZwDazPgmreR7oFNsRDzfxBhhm7OeURWE4
8u+nWa/7qhHIUX65NpmI1CK1pfc3H4znHqsGks4V/LjXSTNUP6Ftezv7edGND6VRfRiYcnfsF0gN
Mn2fecxamc7sZL2WrF2JMbS/G5oQpGu/0HtSNcWhJCBd5ZuVmCGm3O4iYNW7yvzJLQwWaLBpSehb
fN719Jxv3o9PiNaSNcdJ0H3iBeo/wtmieTh1bOKgVBypi8vJsSEqcqhQiKRXkAbhRU4H3zXVqF3m
N4xZL67s7xvMZ7vMRGam1/zuVqjOJN+ct6a19m45POZji5annkGJb0jNtj36rOUUQcVESn6uVBog
oe0KfT+M3X2BASv2alaklDVMbCXuUHmUNd0zBN3XEz9VsLZ+vLXyLnC38bQARha9YLV2oXL8hsMs
+GhHlFmtS3VsxdplAXmMHboiaIz2oZAejb2N7Dnp53OxVnfFZi+7tbO/SjVlp7HA8WAjyO8wyHuQ
YKJoTA43qyREc4UMVEejcnhlGh71qpm+VfcW1PBbJJnkRz836bhyKcGrRrOhskuuJ1niDkciFxqz
gXViuydoLI1zJr11Ymfm+kEG35Ep5Jn36CPLo0FIBi+xy2o85i8WU95e1YQCVD1OLCdvktJiSMc/
6AOxUrkhmVUHPsNQcHrCoEbMYp+VoiSAA4eLeh4+6n76+jc/dNC1NCU99Caq7bDC5NOSHcPLW/kH
W3vW0e3YfErhbydLw8Hl/jp/0x8AlVM+oUdjlLD7H88Q9oevSMkghXx6xdy3xZW/bpSqYOtUjCfD
LSpT+T2mqrb/3fR+d1OCd8lQ6ntXuo9uvt01irUlRSUVoU1BteAy9luzgQjY+S/w9Cfq+z+s9VRO
0HPirPJWRc027JPpyzl+1Wnxp2qzLfHIKSjMfu9n8DbdiK4aXvjIWfJMOeEx8NQr1TIMq4KvdfLi
YNP7TPHz+rDQ89w96NL5bPriqJftEo790QqWc5b67s4I3UffaY8duvDbBq+ScDSZPjugsfwrt4L/
pM0FQxnVyVQC4YLfuRHS3kOamfqyDrPi4UPU2FFY6PRAK6nHtrCS8TDqd4v0m84XhPOpM5HfCWIc
iOLicyrDp7lvfvULVUbmhxLe63Bj/zNHPdtU63H7cYCZVs2tgF4cD38aqXa9elDLI/UVoPnoNmrv
aVbD3TC63BUZVHKX/nGykpqSPJ5qTk6ahaJu5RThXoudeXgrTHbFrTfvDav0jgsEKFJ99DhQv2eD
Ckb+k+Nb7TSPvbF+qGlMPJkUfI+7wOi+W8dkzfO+DMDCeQ0TdwryWzwNxGpn3aV1Ou4gpkx818zz
3XKCqJc6/VpqfcynOl67F9GbiPD1p1TiLc/CX91q3DUbrO1qX7dClccgzI61whrA4sJGr+577YxX
vq2oCKhqqSrz2pni0NgKneBi/e2rmQzz2Q62yKmp4F7mEFcFKKAm0uY4aQuyyc/T+uw11f//T0b9
5v/+GtivJYujIuNzrYtkQVmys1qit1KB+Kw+rxQVbZWoX4lMz3el1/7YG3aHIQh1bIfWuyUnO3aa
1I+lfZtM528k2f3vaZHoJXKD5UweQ6Qbz2zGO6Z39nRRTw8NgCD8mBGcaYJEU4x2xUUwPgVDfTYm
IlUmBvtokF59scM+9jtNRmPW0/clxjAazPaPTVZHqDnXwnU0IgXcHfTbU5hy+w5Dz9zkoFT02WQC
4dZcZ2qihAUXUC7pL2xm14JNq55qJ4OAt9HBCIloRDisTP/+P/5B27U4tjo9XYtt3xB7tcO5sYJ+
LvxcutMHVL56F5bNQ1rRyeUjomD2NFp+KFDz3C8RYNJgZE81f7kgxbQwglNXcK+NdoOhdy+FhWhC
6PoAZTyM9uOS/V0XBdipLbFv1rK7qw6tY+82PRGXu5T/+TXKUZcPsAXTNSVbLFLBlseUU72jZy6j
UeZLnBUsMFiT9qzFZZx6Ne5RBOVRweJjElFlNy0zBPoRMoaW114sPHR5fiAU4mC2dGrOKlz3diUe
7e7HQmWKiYQOGoVZybvk41YkVbgm6L/6M32vSr1KtG1XXY8Ia+RkJhZC6E2HICXDhhR5+CMH4tw6
X14aRUuSo36XGdNKhxgNO6QZdwZmGPoqkW+rk906jDwurmrLWn5sl7q3ISSI0e5w6KZl/wpn/TbO
rbFHk4IRb0mfASxYs8b2P1kOf4tl/eNPJF/psTyYvJ1RHQ5brIIRQyqa6klhLlda6ieMgBB5lvMz
FR5QrHspW94+x+2SrCEEstk+PJVu+yDMP2SJb2ChILt04efyjX6+zerxyuR/2cWnW3ZLuqcKxuIN
DM+uM0PeYjadkcJi2qo++nzmoQy66Wg0ZnDXdtxqCBjO82w99lMYHpWc1xjbSBGFcDZU3bVzMjni
mycwiP/XXAF0fqDh/A5k62xtKxLPUCJ0TKGm6AbjQpkIb/DdW5sOkSIxmUk7eELs2tiNEEBk5xW2
5yBxmmlgmmmhGmseq3G/TSJarUqcTXFyg2XaS3iJA+VMADd6oUnVpL+rze7q1vNiY3Dvc1dYR5kH
P6vVbDtOoTyuAcAd/vCFEP8xCsx88bFp+e6DG97lrUrvp84Co24uVsU4TekeTx6j1UXZMBY2cVBM
QdUT+IzL8iYq67QWzmsHQdfNU/NSYHh8WjR/08ysylTuJYWix71ryhOlTZTbyXQ995LvVf9CEUh3
RIG2v3arvxXoqLuaW2ISfeXuqpYH16EQrBvW/1K/+2OpwIsaIZEDiAB9FqrfxkU1HihUkVU4MhX3
C78A5sJucr8UgpE8p5wCTXOArhMD3maud14+ZrsJlS6dY/mXnTWfVZc+WwLXWmg0BovZULwMIafj
oq0v4TPQr72DWM5ZKWby5Q+abWtfb/JJmIRcjYy9o1LHaQs1bKPWEPkQWYQTysQxhsTF1IM+Zbqy
f8Q+SUrNkh0hv+96bTdRLTi8t1tJie7/rC4fyyjdRKAj29+k9rb33M3Dd5vOFXAyw2wO4jZAfyzT
JWMOjYoSV38LuTy7wa9yqvV+GCjyGrzxOtqorpscwFEzeOYLN2zR9bFNSPXBXL6gwkGlWwbLVQAG
Fd5/5PqngtD5dXbFAQpEwyFgQy/HEZXbRq5MJm/69VeUsxTn+HqMQmN5lm6CG5JNZ4s7IsHiYpXD
wbf4RdyqLYDesc3MyuOecawo1+N2QEmPowh9bEdx12GVcj6vm1gPcoL/Bw7B8TdXdrz4JqAUWtjt
tg/lrrUlS/+OEgL1np0oDBTm1ty7Wfefb/bIMJyL9uZiP4otxM883JVbw0uDgWRefINjbr6rgLbj
dqswugZ8gjB7g+fbUb5W7Fp+kCXrT21zA8xq/ydQPGc3raXmQgdRLalzF/391FrlLu8LYPJs+EpH
ecZEV+2div8O4C/zJhENe1OFh4Whqcv2Q2JuRr6vtPGwjogHsjbb93WFaMdVj3xOHIvupS6ZAU3S
6RjHR7CixQGFgADdl0v2bVJdzB94ij0z/+uJ7uTytfqMzhhrNrpf1Qwp44RfGnwNjBxzAnhVP+NC
yEaYONMrf8bA6+KmDpuomjckhP3jWrqw1XVW7elSfFDp+l/XusaJEgDBXY4QpXBNQtKLSUWTDHa3
ShAfjjTK0vXNqKr+Lpj7PAHurS7D7HP3ZvN5dpfHosVg4mTDddy+ZdZOO7N1M+58xXzjlte5XFER
1BsbRypMrPWsgKKJnBsDn2Y+sQXNzJMPWnoKa869lbUcqHc7uD3/3lrmiuFn+OtO/kUvkzijRN6v
Q2a+GJQC+gthzIFJhLN0w+V58PKS8H8zfBoVTt1ss7Nzs7YqUUQC/hOq5Wk6v/RtM50RQNScGnnX
ZHczJ+jmwjyvA/7xlGA6J1dTgrz4d4EHn8JWdNNr9T0hK49KEFokHhIP5aifLBcdyYC6Rw8AHpaJ
tF9M1j0d3k+b4WKscJAAp813Pr1A1RBcSLSO/h/mzqQ3ch3b81+l0etSQSMlLd4mIhSe7bSdzuFu
hBw1z7M+ff/k6lfl5LVCeAE00MC9m8hMSiJ5DsnD/0DhbhfOoLy60dV2DpvJZkq/G814lXINotw2
5vhVt5/BoX2mqtcfwkz7rJhL1Vw0IMFwubAX2sKCkXzFbZtTD95yvNEcxOKoLNaLCLSPXSv1xBnu
wqSbyZVSLOyhqtnVLLkNBCkRG49DvsCF0+a27yi6cH7ZN4Gi7orGAipD3MfJ70apLq2aa+fQB0mB
VPuPjstNu8q+ZlpwPbNjxafUtdWH4VoT2V0iauikVf84usVtFbHRQfD/exSPT1C+bmBLfhKO8jmB
joO0UqAKWAD9TZKhJhtoH2ul/nUoK4hFQzX/LFgt980NEov1Uckqqn9j833kqGQmvwMHQyJukILv
ikZxzBqAuICUa5SPnfs1Cqvvttb+mIL6hzqq16YW7k1jZG5ouAiVaAb0Bfm61y8sHZrWq1ZGBjQO
ax4OZhEDKQrlBbfPXe5oOzBlF32q3vThFIOhSX6YOtatXfcLnQsvieFT6Fx6Bel1MMwfdbP9gggq
VzrcHxVmeXR0M9urC7qefQRHugnRcsv64Fg/I4pBdla+qHrZ7qAlYJ5l0zHqd+REyA1l/WWMrCeT
0kM7O/MhZC08hBocoIZy4L1LUZ3jTiSyi9CI8eLNqvjCZtpTJxrnvTX2T3OKRt3S+0rPwhIw0rBS
MH0tYusi96H/Iu2DEkZ70GvKxTDeomOOL57CnuWSvURQsz8PQCXiCzp9QjPivoqj+tIQgPsEqH/O
viDLhzR+mNUOP9J6eEoQjb0fm/y618E/RLZy1df6z6zuw6M1lNylGQUb9WHUd5XFJZYFVikL5oMx
MlsdRzyx8MBPwie+mvLsMkwXD++2edCNDlPTugStPDcXr+QNJV5EMwvruckdcQWBi9pfnePl2c/2
QcmQ5GvH9tkMjP1lbDoRBaa2pIL9pPkUMV8BOKPi/tIqpb/gYtqHlgX0Aq6cNw55wHpFkWW56oh7
PtHhArLQGu0yT1yY5zn09khVw4sXLQqdSwwgXGZmxF+e7PSgA/M7uk5geoobfdep1+2b2I9JJik+
qTMlFLMA/z36XHw4evQ0lWF/mRczZUjV9ZQ+VjyX2tWhBGyKaXJ09ZpqhtKZLwVjuessDvoRx6Yb
9os6O7tIP15bOpcScd3YR7tTYK4oQ8NccI6VYmMGy3loqn4kfXp04uybryA50gbsJNRxxmSGsvre
0ViyOzMarjRMRo2hHvdm7U5EeUJdJglYIEM39qrc1L12MD6mXNrtnC4qOI4ieVoqI3dW0Nx0uzMu
bCX3XDiGZOfmxTeo4UXchnraaN7MAdCZ05Rt04QK+ydRepEQA94ibKEuIlB/UmUHxYDIo+qVN4i4
pzyvXxtD8ZyyPO8GO/jL7xF2sexbX3OesyzHi09Ev8bMhJZaw2KkQvgSp8k9ZZPj8r+vkE3S+XOp
1OKuHgBsBj2ntsh/ouSEsxt1cwDvXt+oS50y+t7VJTSfIlFgn3CMa0UgPOofYrkbMk1sih39AxgK
a4d00os24O7ccMO9S6I8vOhI3rRk7dFgSDbEQV7FueRuMeG9UbE1oFppUreYoLT9wViwbL2jXKYF
/qSOW3L+KS4aYA9Zqf6erSE4WKAB3Dm7p+jN/jdrs2Nvp59LUTAzCkr9BTK9Ilk0QsJynw1XYRo9
1rb+16DgNxsCuqOGicYX0AsE/ZDXAtdt5HZBOV78Tkrzh2mpIHrilPPZT2fRPcihWSpFk9/gykjh
sd4gdy8CNvJ3o6AKEsE1+WxNYvAbal4FM/QFrzPFvTZjecsx8luXOpCrQDDtqoZ3OD0FYeT//aGo
CSFhvfD1hSMk1QLbmhXdWa5Qgu4pq8tfvQppcqpeyOo4nsI9QGlhpzT9U+3rOYVh/QbHJypBeaYf
xwySAUUBBRHinak7pMYsOihWxM1ndt2rLUAl9VDU+i+lEs3BzuM7FJxgNpi1zwmyv2W3iBdBajxE
aeClvt0fW9sYn4pwvmhnUrBagSEMku9BUl5YLnfE7I6boz19gTP1Vc+4TZzY2e1UW8+ZCZyo1bbN
KOjWFdK/cN39WoNANGrjwWr9T35a3o6Om90G1QuiZvaucoxn9AQhU7lH1KzwbO9D3JmV8om7JhfD
+dskNx4rx77p0Cnb15/BxzSe74JpmkaKHmxBQibEz5g7XNgo0K5hW7EjbYNDOCp/UQ2I9ZILyoLa
iPAfqszARxrJEMopvQf568EelPsFaoVUa3JV6KMFnETYt/f+bLufRH3HlUIHr6YJjg2mzlmkcYIp
8q+KBSs771TnRjE/j2nD+ZripeuMYh+mdLw5oekytd8AkDYvdf0/1NS3bAvROqoXrsY1KexEacq4
U4EI5FAVLBPA6MfcvAuK5LMzNAU3fGG7c3TIYJHdH3RzeqSWk1yxW8b9GyLeFB9iYQDq8MfLuAat
kzXwi9Km/Wonxo8+yrwZt/QrwQ3yPlTmdD/No6eWYbGho7W84h+hhmiOrrs6QlI690uO9Ak9f1JG
VLk9azmmqCAZK7O6GUq2RxC0ny2lQr0jLK5eo+3/gS7/xa9iUbRvXjX3f/y3xr8k3v+xyPhP/iv/
X6r2k3X+rdm7uAJIqv1J1LTfJKF//sm/dPuR7UcbCFF87ioWjUIDmap/yfYL9Z8O2gcq6ycWFqj2
kjGByi7S/Ib9T7StXocWuVLDcll7m3+p9uvGP/Ef1cHCW44JlJA/+h+o9v+pqqcss4e1yrEkNTIt
nsNEcGj3+gjPDLdjv1lFYO5F+69JgynDii3AH1P1Pw+Q5PqESLuRa3fhaUr2qUuK62I2NyL5z/3H
f5pevumNklpbGGYSu5nlpRFAMwQwXXAes9hYztZ6Znnqm9Y5K0dD0RXCc8T4UJruTWRU99g6bTS/
fP9/Qvg/Ly/tDqaJNQzipvCs+nKk6K1b3cGvptuosjc2ImsfICuYDFyV+NCpvVqtbkYIcemYfGvg
c7+Z5B/+9ar/K++yD0WUt81//e+13pdU1wJTqcx5zIRnzxGg92GBc1pptjvd+trLS6pgRt8og6kz
bfyyTTkZFVeV3r84BZcIpx/w527l3/0v6wwZpcU9ZuFbHhjOmySpOPclN9BjPbs1bgtg7RtblD9T
9X+eI6VooY9I6tSMwoh6ugpsaxF/6+f2wmH5DRSq+HmfbgTE2jctv7+ZsrZed5UDE8Br8cq5LlDD
3I1hctGlS605s64oYCBXfbr/tGWc35nAphTYTRCK3hk7C0UytJvT6hIct5rox7a464v7BoJAjLvQ
eLQVfSNkVmacbDIJJ6VuspInBgPlnqoe7zKz2khT0kbyP+MkhXtap3k66w3ODzoEWzRFRre8MMEq
dmZyOWb5MwySS8uqr+p6S4Zy7XukFODH3ejXPnIEgZb/jNPqFsP3D6dHZ61pKfaTVHENbUmNrcGm
MTPB4PkbGkkrkSnbJ89mKRpdjS1vMoFC2303XSByNVyBrwk2HrH29lLwIxukxNoUWZ6uqVdhC4cS
KdezOkZWVJ45VM+DisGHa7d3Zdp/LoP2vOn5KhP4Jvr6PgSDCsvXczN1oJQaJ3sHYdeNPLLSJ7Lv
OGJElZ+qlEHN0LxA7hfW5ZnrqGw2Mg+DpRZL2oin6ugQrok6XJ7u7pVV7lW4+U2faH4XqToYJq8b
NFA+DnIyga00v8sSbJDOjcOGtvta7yy/v3mOaek9sCOeA87sa5a7t8IyvfM+QYpSXWRUW9Vo8qqg
O4aWcw8wKt+pMZktbc9bS2VR5zCZcmvskK6sYle/8HuUmUod9PHpL1jrHGmlzp1SVEEPlaPwxyct
xgIoq7+cblqyTvl32jSkUFXydq4MTpGePbC8KZ+VIvZ849FQqg+59ammYDpWxyTn1KwqN061JSS3
8kmvHg1vxjs1wWV1EcycCKUQM4VTnfQblsYr+U02PMxm0SlsKOGslsUeGCLH7za+Bx7183SXrb26
tEhPRub2MJJNL8cPbedAtbGM7tt5bUtrsk4RoEIAjbOmCdbFipFIpNa40TErO5lXz6I3fd7UQ1EW
SE94wwxBo3L2ehQd3KK7rNz6K7P3kS3B4fR3rKQNfem7N4/KTJRX3JgxqLXsviu6+8Tkvm8UT1XV
bayQa8MshbUWG2YJ0ZRrJX0SXiSmcY8cYPoZmLtzXlS/GiS9+QpRT+CnynL0QB79SC3zGW/4jRVy
mSzvbL50KaTrwqqmZOgmTxcTWrMj7HFmq2WajzC1jtCfP54eiLXJKoV3P2uRgePmCBR3uNAa/anJ
x40x5nD73ifIZcLEHx2lc8vJE1iVJfAUMV6iTonVmsVdMRjGLOY6aSvDvlZd3+kxWQI59a0ZVQtc
33SdGyquem3EFNxHAcLGSMJbQ5vvWxgg0GDBed+OtTjkSH6c1YuvaphvJkIc1GgZAajwyij5kov0
BtnxjdVpZYBe/XPeNB0AhUudZY4luQLPzMTGQoRIVZ1+8ZU41JbgedO6D1Sw8ZnHnhCgsCFgI95l
gKBKZ27w+79OP2RlLr9aQL15iJHrmZNUzLE5QfUUlYnc+qJk2YUSIOI/FxvBuJK95Gp8oCS9iSTJ
5DUa2kGdfR1H+i2SQH8pfuZlYQu/Mk02csvaoEi7bwhUeQWAcYSE2X7JUOBZEO4b1tZrbUuRn1Zz
WJv2kremVyls9wo2yJa/6dp4S+EecmmYg+sYvb63H+rAuhE+V8loPAl1Y75KLkr/3jDIhl7Mod5f
7gm9PgMD2oQAAEEa5y24+an81sdPrpF+BSLHJFC54VyER1EvRTikvi44kWVwDE1UnjK1h2tTYIce
v/6darDuO5KGEqLl4k7ohUVAiZ6UOoBPUW9k3ZW+lz24KgPemtOiBMxF/EeL5WgON28yli5+Jz+p
0rZgjAu7sYOMHY2uvNjqb8u6dYCNJtYnvfiLy6mU/E5iOh1yK7lX9hoy81G0TYMcqI7jG+jHfVF8
h2u+KxQy/RTuZgOhpc3UuzKrVCmLhIZw1E4H6jEpn11VuWrR60IaBl0Brp8YXwXpkiEG3XKtomgG
BAKd7tlL06sqP+oAdE5/89rgLb+/STNIWpaKFtHBGf5gni3mfQrUbiO7rDUu7SbYXpsQNTB16Gob
gGULw6nt8zMbl9LJ0PZ2Eiz6UAYMYeR78m9VPj2e1ytSOgHQGw6YQY6Up/qPum1fDEJ5Ot306yrx
3pSWsonbqUYaOigeLuNe2YfW/86ii5rU68gvY8wcK2Zj31rObpo+IYcIDepR2XLTfH+WIzT954iH
hQVJ3Wxg35i4sHQlEFkjP2ru8Ag59Tg49kFve09o00ZUvT/PbXdZet7MsF6bytbiLAd+YnpSffVj
7UZ7FOau3FndECd/f57ZrpQl6jTTy0hjrQxF7R6Bw4XXw4wR4+kRW2t9+bA3H2CrbQ0umxBpQ5AQ
AeDXw6Tk0Vmrou1KacBOYgU0JQ40ijmXX4eoUr9W2C9dnn73tcFevunNu8diXFgZ1ohIMkwzEG9A
FcAHfFEMy3Osas/M28xoawMtRXtraF08BpaFtn+LtB2UxHJ8Utlb1IayVV9dGwsp6JsaRmU901sG
16mRkd/hvf3xdFetNS3FPFhycr1aTZ4WNU8Q7L9n2nBWHQbT1z9HoYRA2WrodHpDGEJLCo510x7O
emvZq1RYyFYGCm8dAGuGS9K9DGdWwP52jxqMOjjIGXKa3SHIayYguyGX/jr94u/vPJF8+7NPErVG
XAfMOgdYHwmrhbX7aTlqLCe2DjGyMt7YGq5MS0cKX99OQ73XDdaJIf0psMJyneqqTmAoVdVGiluZ
Oo4UwyE3iHU8LpfZWfF1judLLbE3Anit6eX3NwE8zfGoAn5gCY3bD02cfw7nrfOX5L3035tO25EC
FnPYqMpnEhtstevA+F6gwSZQLcWYEx+GzsjujOFuGC5EezTi50H4yxnQnvvLtvjJDgz61sZHLv30
9yUR+9A/P9KYjXSKQVZ6czQ9BypAEg1h+tbxTk+1tT6UItsOK6dHWQMfijK7NHPx3IB/PN30ah9K
oW1mpXBISZi/geExLKQZegUDxGpnAi2bm/S6bpcuRPqdrbtZxAvdF0+f9Dp2wzutTJYuRc/2rCO1
bUtre98qim/1ZIOq0q97w38KXHE4/aUrnSi7goUzt2e1hZmHNfefOa5cC8Dop5teiVBbSgVFqjqD
q5YYJQRoJjKzAFF+DwfEp0xEdk8/Y2WK2VIWEBHlWDtCoNdS9MfZF9f5AKoeVbmX0+2vdc/y3Ddx
GsyxmSQqJoAW5gujoz7i3nPe6mEvj3zT9ATAFNIs09deXOPZeijehDz3meMqJYG4CCqzHPXJm4ro
zoGhowTtxlZ3rc+lsBY4HxRqRtNarn+JzPG5gQrbZ+5G1ljrcimso9A1E90i9NCFQM+GcrTtdJ9P
D+faq0thDU4OZ9Zp4nIgmn6k5fy1SO0vdt/8PN38yowXUpy67qIhlXCzUfvdo5FYKeq+1VHTwq/Q
er3Tz1jpHhn7l6qameO+pHt6pR9a0VxnsbKR9ZbAfCdfCylghZPkcylmvH/i1Pge9T62OhpeRMgl
khQsXFtfTn/DyjAIKWr1ekqVpqDiDaf+k5mKwwT1Bp2djdr92ncsj30TWT4SlepMpdtTqViUrfM8
zE8DxBwdx4TJvTj9DWvjsPz+5iG22oyTjZkIeuPtUzLmYArdL+c1LcVugHqg4zoUi40wvU1dDQWk
aqPplYODbPMUm9HUoJfAKRHZOGtKvykZ/jdWc+Grt0JrL80K1fns/2LoVuFQa/EghXKNnn4TJpBl
o7gcD5iXjVddZ0XHSauMK7w18o2YWPsqKazTJsCBwK5JpbmBpVmXQVg0mxqCU93clU7T7oU1IIyu
D39p+JseTg/TytdZUrSPE35KNqJbXi60H06PUhTs0lY3LlCr+XbeI5w/J5mZQWNol2OAVZhwdt2j
Lxov86sfne7/OP2IlViUMXEjtmijcLlqd5AS2VnUi3Yx9/g5lYrTD1je9Z2sYknB3rQKcsXkW89p
kYg2jg6MOFgOPgz6ysREKN4y/F77EinsDeyqcQSis4bUv516KEeuAyuMyX3eh0gRPyBAN3RogCHO
8txNX8YWupVSHmYE8uNRe6nKjeesZBZLCn+2HI1vGwHMlcTWPgShOb+oqZOeV1SxpNVbN4dcNUqG
A0pNg+dJmI4PVsU2Z+Pt7ZXhlmJ+KovcRrB59Fwz/pAO2TXut7etLq6mrj92U7SRyNYGWwr5VhVZ
Wg3cOuhqexFrznHZEmeRtTFpV5qXAXN5aKmA+VnJcQxBdSNOkV2JJ5h98FfPO13K1oNdUYs0mmLq
60XyXJvtU09NdWNbvDKFzGVw3i5ONvh5M8xZYJGguHEHRWB1VG5cYa01LgV0p/pmAF2INSRsfhX4
QbFJm7Qz31wKYhPlaMWH9cvaXVY7f85h0MYbO+4V2Jv9yu150y0NghlI4jM3Tbu4r5Hz0ttPWXEd
p9AZ64e5OqKs822zcLY2h6Q4HpUgLybk1DwjGX/V2nBU7eLrIPBgP52PViLNlCM51lPbsfgaqLs5
crm/G1wLuBB30vonlwmnH7KyyMkAuLbrCi2YohlKcfJJxbgiRnikLtV91SAVefoZaxNKiuUQSkIf
4nLClhaJzSx05wsDfbvzWpdBcPFgT02PpYZnOdWN6nSPibG10VzpHBkEF5ZGzUaW0n7cFNdQbT4p
tXIfIvJQIXhwum9WJpGMhMOFpi16QZ4b1OnSiWs8w1TYzFtr2lrzUiwPaN9Mmc0chVuxr9zu2nZh
VBvTxmKz1kFSNOMnCmymZwM4K7BOCrQRrKhGCxgWf2uOl6e7aO0hy7R6E9VtYgyjAcLCqztAuWWJ
3G32SUOYI+R6/fQjVmaoIYVykIYWBD9GoRLx9+Uux02qjcPK2ghIUQy81MGOi7fPG0BGBfaFDHTq
KFfnvbm0HGsJhPTCHrhD6dSvkaFcgtM5882lsBWiH+0419j/mvPRzWOcMVFyjrd8x1f6XEa9FX4T
dc6Uc2+mGPmOSs8NTMGNV19rW9pXIyQHYhjhDm9EJKXpw+fMD15Od/hKVtalpdfPGs1UNaZIgWUF
jFbtLuQMtDPHLj7gtBdeBjhVn37UytTRpeAt0A1uS9flktdSLvTY3mtOf1kpwZnNL499E1dQ4Ebo
e6T+wRzL+8qKeiwlTXSrIGGe/oCVyJWRb+FsxBrOc8huJ+KabntZfNPMMn6k9vr59CPWRlqKXM42
ShXaDkdDRkKtoYEi239e01LkjiH3/FVtcLDBoWDn1t2V25obiXPttaWwdWJDcHnCBC2BerRRc+Pi
D3f6tSVb4n/fD+h/xK3+jxJ1IjyIl5qp/RD55b5XLe8fM1bDYa5zpeh37VMwN6hXtq6PhjHCmQhL
LD7gaMibqPRUXdBgp+ZgMngMagWLropLsHrvWElwXzM9so0rnpX5LSPJypIai2LSwX2ofEAF4SZV
L5Wu32h9bTcoo8l0vxc1MM/eC9LftcACB4MVvMan3kXU3PG4mWdHCBH+vEwsw8umsMxhzUIind3v
ZSUe2zn5eHpEVyaLjCkbNK7gOaaU3lC1twMayzYuUec1LYUPlo8DFkYjEJI8uS0rgzq4+HS66bXR
lcJH6aNc+CP1b4TtPjmK8ZPdH4Jy9vB8uv21XpFCKLSxzSmaufR8uwFG5TspcnPDFmFurfU/gkj7
R4SCdZsg+uxVapYdZ6xMMXE6j/tjy2jRTM9LPY25WB6jAqU6BKesLcD32ntLKx/4F/ROVBKLa5T1
D9SnS6SJTGcaN7LL+6MqZMxGYJtjbztwcTAiue90NnxddEQV+axBFa605FWmUSWJM8MiUjAPLjPk
8ioQcxsvv7IeyXA9PUV03s8IpBH+yZNb9J8d8BWJbh+ztHbPO/fLuLrG9it09GEozkMbqV5uRPpz
ilafcnF63r8/AraMrfMnN8obvSo9Tc1/p0MxHYNJIN5mTcHh9BNW5pAMqMPCoTHxOSy9BGEAfDUV
LIHOhGvI8LlpRqJMx+zE6w1z0Qj+BAN9o26xNrrL57zZz8z9gIsOzsIkYMxsS/UiiX+O5a+ybrYy
/BL875Q6VSlbZujDa0iY9J7Dbbo+IW2u/ATamDjPyx28G8WUVq0L7A/2QD9Zb49+6OLtYixucu41
tfLdWCCuzOkosLsrK7sTGEW37R2Wty8u/8p91Qirj71lfHQ781BajZcX11ytos75E6PonRUpf6lu
vRQ2HBRJ4nS+AQvmhe6H84ZeStp+jcEnXQirJrcRxOHug5tv3Tiebn1tSValnI1+k2hRG0LfzK8w
YOJGtDq6zQVky9gRl/ArKzhVhtLsTz9vLVSkJM6eJ08biuzerNa3QPS/wUC/6s3i9+nm359wcNf/
nHBTUFqICyWWJzKBqW8V3Fs58P8MbZB0tDZm9fvBKGQcnqkm1dTW+HmEFpjWFnnh2tq6v3m/f8Tf
QGyZkdZRQ7aN9MQT6JcqcbhcpWwM91rzUkAWEZIZcTfBIQz7DyhwIBDa3+jodJ7u/rWekaJRa2x7
RCFTMPuxfw0D95dvZ1tnr7XGpUCIobJqTs27q11wJTBzQRZnY2O6Nm2kIKh9rUmMBDZ4Y8TfK2x0
tBBPLRQsQxs79tN9s0JoFjJ2DXVz5ID7EvWgHm3GOXpBcvuoD/hQaP0LSh/3Wm1+x/wttf392Pln
Ve2FDGtDJXUEsRMjM2BpGAq5l1YUfhxyd+NYv9Jzf1MIqXTMVUqginqq32U4NahRczA5nyhbwKC1
J0in+ygSvWrgReCVrXhOo+i3gWmhQbdR2yo3diHLVuzvqwjyPn+mDXO2hZ410DsptyLk5KONFzte
F+X3Dvt6Iy/vOjxVN1LgyjyWMW4oICeBQPPbUwP1HmfCizg6M7yd5ZFv1tuBZG5xeGSKWZF20yY4
bgazj6+MW1U/T0/jteGQQpzxVnsEm9Eb8PtPyqxeCV+5nPX0vsIp9LxHSIEeYhSmW0K3UBD3v3az
frCLem+X066e3cfTj1jJg44U8BDxynECBuGhbogQm36hThU+z/bGF6wNsbTKDZMTo487CK+ztcDr
6+SxTfXz7mvQdPlzkINkTDskS1njwuZOq+t+pxtbmPqVfvkbNk21YG10vLhuBQcMnGbEMMVDhLnB
RqSt9IyMUMO2IjPnaITdP3Z7YaP1mhVnbZTQivuzX9AiFVkQ9YurWXHrI3yX2NHTWdPFXrrrTVyF
SoJeKeB7z48VtPfR3NhNXYilWJ1tzJiVDCRD09ogTZvQpF+a61Q9cG/vx9YHHf2qInvS6+y8aW9L
wSvKbppMY7ColOJ/pd+1uG/0KIqe10tS3NodzhVDTy85U2k+gm1Ij/oUTdc9phrnrWa2FLf+gBFE
ajPG9YjbmqKmH4PAuOir9uN5nyAFrqMpeT8mSIAolXNnpcl1gtiky1w6q3kZraZC1C2yrBde1hUX
qMXi0O3gg5ZsLMZrWwwZqaZEsOChCBBdSXmFsRWnEjzOL+Bs/8Jr8K/ZHu5TgiJRtYOlCRdmexFu
PHtZjt9ZQmUkWxCEXRsvITKZ7dEa1RRiQfy1y8V3Q/j3OaLHG7NsSXPvPUgK81HRbDwo+EZT+VRk
DxxUtMJHxePzOH81lE9aiw3N6dFa+yQp6jXIJFGb1lQ+zC7bzw1bgTpCZLQNsNSsTbPdI6ewVfZb
WVfFkjDfpBjLadXBXWZepyAyO/h1/jBVUelhqfUNd9DzQKpCyBmAcrNqKcjQZJnylNrI2yrZWexF
JO/+/AJtBKpDgApvdI0HiLWY0ZaXp0diZdUQUtg3OI2zM+8Emtz6Xa8HHsDIw3lNSxGvcmEaOTOD
3CHcfDlruFGVi4H26dZXRlUGrBWj3urNHKJONof75bwVjtlTETkXyZRu9M3aI5YV5e3EmZzJ7+tI
eK+QAbu/6ClRRC1YrKouso096zLl3wk6GbKmLQRqP2e/hOPgywgXce/AoKgnnFtOd9TaA6So7gt7
VPSSYcjFmO6z2Fe47oinH1OkuD/Oe4QUziEOj05oopRVtGV/mCcluzPbBkcbk2rQ6UeszFNr+f3N
WJSFNkKOZyzw97OOPsXNByTprO/ntS7Frt/15tBpTKa4t/O9mt1mVjGd2f9S8PrTGI5NR9tJ4f8w
7flhxEI3w6X9vFeXArjUc+xGA06hejFgfacmOYIuVr8RAmvdLsXwaCq2WofkzhC/au0Qj+WMI3xk
BsfTb78yOWVoWoULNa8PTd2FwFoGmEig76Bl5nlVExmWJuIkY5mh71lrtH1WB/1+ENPsnffy0vlZ
1wuQ2SVzskJRDRNOs0N0usJfdvK3tKPW+kcK3jLnCa0myKGFehs600Plq9cZl8ynv2BleGVdtiQL
7Km2lnlvhNWDi0HUS5sM4fN5rUsxG0NQdNOEqTkbww9knq+c1DhvRTSlgI2VlB1RjgZjW3fFHtvt
cWeVRbyxtqx1ixSy9ljagWnQLRbiTiy2+CkOYv56uldWdlkyCK0u0r4dC4bUwKxpV07tNbd5Hyfh
XM0cfLANfcLx9SnOc39jkNfmkBTDSp3rdqRQSEK+/aqIs2vH7i4WB4jT37PSWTIkLR0iZTBSvgd5
DoxT41Y92l3fbbz8WuvSGjyMAUrjJVVtgS1cZM5ItY/IGp/36lIAm+nsJ3mw1GwDMzhUSfDLcpXz
Jr8szRaP2OmJkVqCP/U3GiqYPn6Kp197ZUBlabZQwTzjdQZ1bnZUfPvJwUkQL9HzjrLGMhRvltp0
dAPF13nzum/vtMVuVFWqXwL57TO7XQreCmue3kphd1vtfOVGIQLMm9cUr9Ckd/ZTsiCbpUxZBnSe
c6Yx3tXT8Fxgo+t36kVfVo8cOnZu5Tz602PHnFqCLtJ6/FMLwQHE2nPCuht69VdSVtQ41KtSzz4Q
iBdtTfIqTMLVH6Md205s1dK2PLSx+QEzz62Tytpkl9byUa8C4YBb8RozxyIwsdtrt27r89ZyWfDN
cUcR5Tn4mKTzkeWqcER3rs6akTK8Lawwqqdiuby4ceEjvSmi4gKN8Q2s80q/yMJumg3uMrLpF6tR
73qRfrb9cmuFXWtbygGqWeJXjCuyZ0xxcsvO2N9bSb4l8rRyhJBRbSFiQiEK0FzKOclV4+Qgj91L
pv6veDELPK/zlzTxJl7zwMosiG70TmF3ODCbyWF0uQcBsR1sjO9aJy2/v3nEqCK9YQwMQOkHP4ME
06FoCJPz5qUupYPBDJ0iamk8dNpD1Bo3TlJsJOGVTCnruKGwjt25cE3uUCLceXXh4EuTqmkPWt4P
ue89bwSkuJ1Gv/L1hseg2RuAIC2A4GvxsNcaWAunH7FMx3fS2p84N+0fRYGZUqwzTdus/imU4QHr
b1zSTTzpVTH8CnTrw+kHrXSZDNcJXDOq0obkrPp9/jSFP+wYQ5VamGe2Ly3oqV1yy+HzIVqXekEl
rkRZXTG/NnZXKzNVhtmZJhYtQU8dduixtzKm4b4qtG/ndY20Ga8DDcM6LSDLieRuDvVD1fUYCDnn
rbsypi42rKwcBa/uVvrRambs7aMQV7XK2cBhrswhGVpXFcBrp5xKuKLkWDYK8WBNzZXdR4e2r62D
lrrn5WtZsS3WqrYdCsZ4zo2bwlc+iNTdErZb+whpb67qZq+wpJusYsPt4NpXpqYeezV4Xeszd0us
bS0MpJCe02ZWW5VPKKPqJhHZdQeCxcntLVLTWvvSplzXAqcxTcrtSj/ejbH9HLn24zh1Zx5hZPTX
qNQ1uhx0Uz9Mz4hhHygh/j4dBisjIGO+LFMpKwTAKBOnFwLzkxhvQc2+L9zqOhp+nn7GShjLuC9N
M1HpGciodq4vmO35qCDuupGu1xqX4tgwfczebWF6lhvnGLw5nk3xcGM1Xmt8GfA3S6UW4qnp50yc
2g8frci/s/vx8+lOWev45ZFvmqYWYBZWvdzwBeYeOOFVY+FzGLjRi6aGGGyFG5iNlbkpI7+SJANj
AqiHgrn+2c0PsdYes3reWO7XvkIKYBgFYV/XiDyrBW7GWRhmVwj3z9d+jHKkQRELRc9ma+e49jAp
jNuq6ku/ZajbFPO7JhD2Ple75thOOGXCgRU7q7OKw+nxWRt6KaYVoeaJuvQbBpVPTRLcKc5Wmf79
77Bk9JWCy3qV+MScQbV7DtQDnjz6LgVKken6ZbetG/r+N1gyAssN2MlHA8WCLizvYFHfz+EWZHHt
G5bf30xfBdNsPXEZeCyYPi/6W1lZPldpfzvnJpdmysb8WvsCKbpzs09rrV72qoNyAMx/g8fWWVUn
S4aQCaXg6GqzN/JVhKyythY7Zeq2uH1r/bN80Jv+SWPfVl2DFx+tS2VWroLqixmoN377yz5rG2/J
dm+JUPs5Xs6XapHhNCbSXR9H80biW/r37ztU3I3+fH3VMRRbo0rjQYQ/9E11yPJPtdI+zP4G1vj9
tGS5UiyTsVVh24bpla74bk0zNtPDfWdvidytNS9Fb6+l5lCjLb2YSrk7HWoG2Rv/vyba2JquPEDG
i6WO0RlBYeLoENhPXOkdDQ23qTT463T2Wel/GS/W9b0Ii0Ynr7pKgrO773WqNe9g+l06eJuffshK
cMmKaKHb96PAvwAYFMzNvH3IO3Fe3P4fzr5kN3Kca/aJBJCixq2knG2nZ7tqQ9TQRU2kKFIDpae/
kb3qP+/nMmD0roCWlSLPHCfiGik2+JUR/kLx/gRA7HVcztYNn3TMPnrty5H8x7RIWRoG4btgI1W9
Sy9SkAv7dIL3gd1eQ8MCqK+rAXq3m6jpzQMbpukpGmly52OleZeAZD/nxvZfis3hNR+aNzUU0Gh8
pVqyvBRyr4BplOlnI41LFfY/jPia5cxMYpQUSBZkRHX3SLAnfXSR4oe21LxYJsdzHhp+9kf7aab6
AbQivEaM2dQDXWVAgg3A0YYsWQuhb6WgBfEaiN9LDYLR5geSm0z70ycJ4EemcmXqQIOuTcIMisSB
PPmlvEvm6qZfmzN8+yeGkv7vD3kNJVshFuh6hnOSYb83wh6ZLX8syt9A+fOXkqgjCBR/imbAXfyS
aV4DzKaekpQ4/Kgxiu9AR3yqO/dJ3Pjghl9Dy8KW+8SMQLJPEIImmVXYSx76AXtzJQ93cz3SAp+z
//m1H3IVwDEBEWHEgRhspvAfMIy7Iob80Re/0pUnWCPA5GUJzKvjyaZn4o7PXxNjCa+BZsYJTwU9
Jvm6n/xjNHKS00B+Nkb+wIVdA8wGD5rqszbBxoLDAHJpQQhuOMgflpuvffWr8F2CWL8hwgZg8Jih
oxnPkKGEFOnXHn4Vukm5rCidAWAhbR/cdh5Y6LFy9rXl6jC+MucuWUAtNOLTqAk0DhPmamjygwrq
7+/+gbO4RpZZGtVVZTGibgPzk4HXNSNNclBds69V+bVJVHgNLyMYUsu0Rdq92KiYAbvKSlqZT+78
B77oGkAWVsIkJcGeS2fTXbqC0/EiAA49pTaDdUEe3FRH7ZX6ZxCIz7bPPriu16xo0tpJ9n4fbAJA
8UOgaAP3mZ19kEdFVyasJ+qh+YyxcgQKdFPSV1FBPZgv6yeu+6NXv/z7f5KFRraCSh/TXwal6jwx
Hc1HAiXmv1+nj57O/u/TI0fcNMeQbIpikUcQSImjz7jhP7qpVyZMe3TSm4YCJdoPxZCKm9DKwtMV
ZGYhm/z31//ob1xZsuznphEzoD6yRgUdVClkuORr0/i33kQ+20f96ISvDHoRUZ+6JMblIcN5kuNu
VOFOSIiw//1HfHAG19gx1TbxIiiJNjBgdRcoMW4MttO+dsLX6rTUtyMLHcXT/cFga2O663rz+LU3
v6qhV+VqDX56iH7KxR1bznTG/eCz7P6DOH/NbtaHJasZVC82kfkF1pct4TdBygpUcOUX5+JheGW9
vYM4S98DB5+00494DNGVcaXd/v3zfHBxrlFiqJ9lv3ZtsKF44f0SLvFbXC3mxotc+vK1P3Flv6n2
ZGMwcNvMHOIHjHW38ewfy0p/rVS5pjTTEXRRFe8vBhbvoR9bjJ9uYv9LBvA/svvwyni5TlSLiSTm
VJO6mUBn5hO5lfhemZdOb1KzLZfpNm6irFXBj5qol8BBBqz0dvFU7yKTbIwkX1uuDsMrIx+QzzR0
RIbM2eQyXrVky1AdF8kk5q9Z4v+HLpusGLhpgs04ptWmjvoaYJ4v4orBGPp/PXnTu8akCZ6upC1S
EuwMmM1d1214MDx86bJdU5/5Q9kt+A8L6Csd/s07WsEfq/SzlsoHjvBaCRQy2k0awQaxAUZO5cLe
Uv3ZuuVHj76yc0inujS8dF4p5/eXR8fJZxxJHz368u//CdCpSBUZeoSHwaVFoutbEeivVTrXuDKU
npEXzgmaQN26ty2WRGb9DuaMxbwL3Y+f3MsP/Ow12Vln5div/YAuyrKcFL8d3SHFBnI5Vpt5ef37
1fnoI13ZuhA2jUDzjgK0jKPvYTiKb6SNls82Uj56/JX1Lh0nnudqoIoJO8mRtFml2k9e/YN89RpR
5pFZ6kaWF7Mdz+nS0NxyrEprzbLVJgc3t/9AB7TbAUqnir9/rQ9O5Jr8TMk+ZMCtBGB3n4NvLRVE
5k53/ZKlrR/fpLUcyqxvpL3/+9/7IFBdM6ENkk91Pwm0cRJxblMTZLbsnifAif7+/A/6ONfoMxMx
iJpWiORYcCfPbihnUhgdg4M6NeBU2PSzC71MmdV2eaOU9zX5v/CaMIogWQtt5bFNVANj4dj4C+zO
eSjpAz7m5u+/7YOrdw1/6xaZ2gocK5swUiYbcbOhTJp8jUM+vEa/kQor9BC4gkv0ozdIvTc5pfyz
jduPXv0qeWCjgaCN4GzTm6nOFNZlUeypz3g+Pzr0q/wfuAqvAikXTJ6wGxB2n2mqDl6LKmmOsLzA
+g0wKp9Bgj66wVf+BVz4jqfD5acs5lAGGrpeS15xuv/aIV/5F+dUoLyL4unQgrO06QL3iHGw+ASg
8IGHucargRwgSXVtE7BdCUSn4XIQqlr7ELC+For0cVR7fValHh0KUONE926UifmkhfvBJbhGsxHb
Od4m6G+B9SKE3FTgpTecKvu1VYnwGnO2pnYgMW/jDdPSfx7DUJ9d0rivLVmH12KiKIpF41U4+Dgq
cyuSNbOaJl+rzK5J1Hw9+LMQsG2cQl0sJTtqUU5ffPiV9UWRl7bJgofTtO63xJM/hnX5rIPzgcpG
eI01Q83nmcnD0w1iFR/WXKzrGYXHA5HkIbYYa1fiH4/3x75tHwYs8bMKszftgUzFDCQL0Q4wkMhr
Su/XqPS3v5vRBy7hWm0U65u9LgEX2HSj2f67eWyGQ817sp3lYhHipgPFzuInZvXRzb4yWjuDzaQS
bbjBJvsCyHzy/bJR9vdf8sGzr3FprqNL25AUO0Ydh/ydgJ5NVdBA00++1AeNjWuVUdvosiEevhQR
5vvE+W0Z+YXVyZkq+rXi/RqbRixW4pYJ/tk5XuWe6ytwbanPeqwf/YDLv/8nK46ITDtn4TFHry6S
mt7TdXpyuhkK48v6i6dwiQb/+SOgixCB76Hmqacnxvydz5tPpruQEPwgCbvGp4k0WYmY0Jv3gsQ1
eZUEus08FlEA7Qg5NQaELcNMTOGVQh0WwEbBfBQsh9r1euuP/bKHblVybL1lfamCuNmLlVgw1MTr
PRa9y6ISsb8R0RS9dNp+W8hqdtYO1Xld3HASM8P+eTVNp4El0bn10+6hqUF2WYuEZgFk7c+hLQF3
SgOyHOMmaW/DScv3wMh6R5NSnLtxQvwYKj8fEul2mNN1tx5v1yPQyrqIXG0fjGvQl1Y1pBwwPD2t
0wp+LjT16/lmxFuD6QjbLEkrXd5FjXqjdlV3AuoMWWNTVOlTjLW6TCABLvNE+BA+bUj5rrrLViWL
ZANVTiwhZ0EMGlYoQfIfvBq7UxNC+TWOrXdug8oDS+gw7Wc+QNQ9Ss0xrG2TVb75QwmwpOPS/OIK
o8W5dl7hrEc2QDM1O13TMNde/yvy1vV9BRPXRmtr8rRczYGFZs1SunppUfa6zWk/nweq5cFLFb2p
KV22ZoBUTu811T31U7tJAZQp/Bl7vobFNarb8AChi7Pzod2DbbM676a5zpzojmmo6G5JonVLMHr6
Hsx63LE+6rKp1XU+KKB6zUX5l6wROTugGdBBJ6caq9qFv3Rxgc7tvV97T6ELwMY5iZ9lrH+apu5u
XNhMua+mdReni9pELhH7MEyWol+432azHCBkO6LC5CRUkNuM+b7v6YSxbmML3071JnGdyMJp0aro
V9Nu23r5Q5c1vfclilPwJK3oaKQ+FLeZvgEJVHOWIDSEfcrwYOLez0lI8ProUGWDXYBiTLEQxGjr
FWWZmJ0fjboIum7NmhA73kxbjNzHsizcWr+uARQxv/fV1J2VcrooZ/ZAw2UAnq1OIKEHFe6ctW6n
13V0mfGH/rSOii9otHRRVnaTAFVmMxbEVu1WL52BejOy962eErZRcdVgq2rqhiQrvQpVEGAXzSsy
oVXcrGE0JKfGU6W4b5bGzAXrCD5bslSRn8VzM6zHOlbpVCRJtQwvzdoODpuJrEptsUpCyI0OaYXz
BwB7R0rfJ0XTDy3HNwatft7o2GdFOzdKbls6YEAhRNX/SqzoMzcykHj6cy/f0AKo3baFYT8LOtTz
dgra2myaZVbyODfr+h3fMLlV65hIMJEtvsgg5ujf2rIN6tNkKKHZ5Cf9/cJa/qbBFHOGeY0mC0qo
imR2AT1EKOb6BcpXa1oEZIyhV+tHlG4GK803Oqf1G0QX1V7VhrJ8oqNJslWPM+g9Zt8/NG0JefIJ
QuXLNg3oSPaCax9OKe1qjHdAdRVCEpQGU7KZBJ/Le6xomTgTxiQsX5w3S6y5luwyrfHNTjNfBTn3
I5tuFvSwzhAHme8x76U2k2PkSghux1bfVUgvm93Yza3JRcgnmnmAUUjQqkOSpkhZz5onV6d1UzT1
3DXbMRiFvm0DnbJtxW2DYm3VLS2gz2Fe/Hrw5TZaQzoXBpZkDyiMRJJJ1yX2tTbtsm7FrML0LuhS
3r2Fq42rDQACrQWKA8TEddYYiP8dXUIXdcCuvf+942EyPwcR8/GtgbDV/LmVkWluy7Kx+PmssXOX
gabd/uZokczPol77+EYwD2jQNp2SFyy68vi2T3kl8qDrIU+q23BWZ9boykdlyyZxZ9GEh3bziqnW
aRzm6KZOpoaPUKZi3XQbKZ3oN2jD2SED/8iytlmNtfHUy4ZoVO5tiUmiDukC5UJYYD+vTgPtRbvh
ZqjmQd5PyRiq7WiblZf7Bntvej8gDHj3KZ27aM78CsfXFGvcaUz8h16x7ns/TxjDZbGBKjs8UbMs
pgBFXEufW14yvxAVKtmNt0raXDTaSAiKPRYzXMdWxEXFu+Ctj/3+Lir9Blx4mF788hfL2B7vEJqH
WgQD2VguzJoHvVcjwLgRK3Pz0OrbIU5oWiy0akVhwS7eZhbYRzQtKSFnFgdwSmXc6zkzVo2mSKqI
lUU7gBNsx6wDzw6wEcplzUil3VA6DSojfqdBrj61eJiTvIvBX2lx5wCCnONjp1dT3Ro9s/fZREuI
gw59my3wGXwvhS7p7sJlXBf1WDrzq66sHve6XleVTRVe5yYqp478cB3RJlfcLz3Mi9F6voetNtXB
YD9heFDQ1LK5GZYmLLACk8SZF0bje9lEhtwNCprMuyTw01dbE5LAgB3zssa58Knsl4nt69mPIRky
LuS0xBCRLByLZ4NpqFqQTZC0jPPA8+MlD2N/EIe1bUf2uA6DdJmQY6WzbuTjfIjEOvh7hkQOn6Zj
i73l2iksMa+i63ZQdB/LTES6jbPGA1PmqW/ThW6E7iR9JHpwQGeJ2oZbyDF2Im89l7T3S6B0s9FR
U8eH0MWI4X2/zIAT1L3QBw2iP/7M05SMG9KwYHyMNXZzMrjyFMw/3di3z+katSR36PclYIxzUycR
Ay7TRvTWxhm+OkgkTKjEcCrkJcQmy5HqMBshtdGeZxEml9RuGvQDo6H72YUILwXY18ewIKNZH4Mw
iD2E01Q338Z0wNSdoOHDikqV8y0vhzLI02RwLdqZPltyRmYNTakJS5Fbp9J06bOy4aD7SFPvT8BB
/wHCmRCXLjML7OIeDE+kwx2LpWfvGFiN5QMIJke774lN36uIUP+tTjxwouRNz8z8PRlZmkI2AshS
fkrWVcpqA6kZM97WtQ7ldqotJmUpXLa/Nw0k2MDFWNL5QV10N88srDuWN0IIB0aypa+3DVZD46VA
MKF6Li7tAnAe9nMFSMfSc9MX0JGN67yd7Rz+RpTr+TaujSeOSMJTmXEQLlCAijpZfwuDztzOXEGb
m0dSJj/bdDZ6F2GFoXsE7Klct9wNvb9fk4ibLFIJMQ8LNVgxZDM2gjfo2mErMXGMjHnoaZtgTx4b
EI+z6GOKasWC40yXAZeFEYkCdDQZg/6SJCKZqHSy/CMx/F9PTMbAdTBiwEwSlnUVHFk1UT3mxpll
gOkTeJOzw/p3dJM2rXiIpN+Ghcba4Jit4PCX6MJGsy7GxLDq1qvTeMw9H//DLYmhILBfwwFrlcGg
afUUdTN9MRUSpF0DcT26SzXr5Z1UoHLNpAkEat0QmWcBlxg+Rj3GEHmkRQLeF8/KGEEYWtNIzJI6
7LcVq/0lS+qZR3BtdIh1RqfeA0N8qlPvdm6pfuBOWkQq0FKqrYlHqR6WNaLJkUHCSuWT03a8JbzB
pdUt4JeZ7kvIyAhTSXshChy5zFbAXczjRHqUrmoFKdVGQ+iuv2NTOY457J6Jfbc2HtqaFZzDcYgR
dLK+19P4xwTRwvJ2hHhjMbW2nQvL56Qt+l74UBdZvbmvMws4WHDsacLHohNQPcZbOPtMmk5X+Qr+
+BvshAxsJ32KOzSPifK2M+NDkHVDsMiblfnrWU160gWNqP+70oHfQQy77xIoRVQzzVzjc4wsfB++
QolhkfegDpjqfEVwtlsXMhvdAoQNlj8Lpq14xzwX0y3jSE8OENJt04IlRIhHPcy9+CUV9WAus3Hz
LvQ9/NjEJ7hm5TxzHBeuU5m3cm5im7UVypX9sgK5v0/DSrK7eKy8ZYt3c9MpEkj1NmDP88GSAEo4
mYNLzEP7eaVolcQ+Tc61W8hQkCkO42NN0qjcsIQv0NYCvUV18HxP+5d46Pnf+pFRniO1xyYrkiUb
mX2Es2zi3IB7Wvwc5QDRm7XCnBbs+x5bdsZNjoCZVoHUuuCyDJubOsCUNQ8E7iM+RQJVe9A8BzeV
UG466LACnXQG4pR4LepYux+pr8BbmZm6i7o9FZ1PMBsaIMiRrM2gs2litdhqtAyjgjBu3D5UcTjc
wLc07gnsmlVZTAOgv/m6IJ3O4IGU3pM2hoSwiSH4VnBH1wSWVYZjsYLrp3rqE6W7UzoMy7DvRhqn
sGgx9U+lgZ7kKYiNNP9opSZ/12FbQ/wYSLuKouFhWN63XC7tI5s8eA9QR/GkUDUGvVEQ0/fOp8Nd
1PjJ+Hvtk4oC1dRzJIaqGxGBratRFga18g5pCQjeA0slG/NLr8W8JHLV+rYBiWAKA1TupusDGR0U
X+clc33H9AuOpRnvQAWz1K+89JT4BloxSc4UNBAcYq8h03lTtfrcYeGs2hvIdoXFv+oAG2J9wOkx
kQQFaQXFAPcCtYB+BMZkZag/gmX0brw44sMx0Gj/w/V4bizmHj41S5wn4/vR1jgwpLmTzWNfST83
PBpRsLOONveg+m3je6jDTXMGDhxc96zXdRm1G5XiWFBkJMTlK3A/w6Y0M9xVxmqjgzfuVl3e2pSD
bnVsvZD/GhpO19/p5ORg//g+DIpseLLG7L7mbgYeCf1kAIfKSPYv3RzZFUVdCZLFWYFBq0hWaGTl
VSSDH31c8meD4otukTD5IEjq2qhk9OeFcmJ2Jx7MfbfcI+HyyiVPJ9bA9gdAn8Aytnool8Bl2ydt
7teW1GhUo0A7g7MZ3HPI6TQaPxUKiMepwUI/urRYu5Rxgd1XNqB8LvtY0yyZ2iV4R3YpepZVAHWL
f3rmUNDOKS7DdoIumdgr5dvDVDdllCULot23MHUm/ZaWxrePY1mp+FF1MQr/YF5QUzdeTL8ZLcaq
mKHh/g4oscEWfrq+Knipw6pwL7K6C8hPPUxzMTq/PvSlX0WYREVyF1qNWOkZzPYErdlZ6OgS4fQy
4fnIj3M+efKsoEOCrB0HlWIV00ufhhquLqN2YaATmNjUnz04XL8Ax/qU5h2jsY/b1c9Pfj/W3xKU
KEiYOrB42qaGh60U8jYPxSxg9IHaLca0Z+0P7X5q0VcarA4JwB7UO2FNPNmlTVf98qOB3Dvdh4cy
bfUJ8klwRbRLb6DUp373Y8QL7LC1dyjZmm1HJ3rGlnP6eMlD/6h6ZfswvXDHINX4LVqU3rPf+Y8G
0ewAhBskDOEGSV73mmCNRQ/tjWyWZMztvKh9Ow/174nMw155Pb2DVrNXLCy25witIJGzEoksxIrV
d2ZhrJFU0S5qxuaRRgg1KlqTNxhd8qpnNRVgPKJnIJVm/ECLLXJeD+WR4Ayf+kUtBwKRsUe0xSJQ
R0FR2RscfYISgb8zkPZD00Ch5uKIfydsWk2/xTgg02tNp/5xVVQeyjKaNko1zaMyaSRPaczVDZdo
FywoF5CUetOwu3B8bNGuwvENejniFvZTVk9ds1Y4UNc027klSLew7pZ5EXYxW8MdokeP/6vRmWrV
NGzA66vbok4Zbkh08a35gkGLhV5ZFbe3g2MXcYCmH7tGQhEDoJcsoB1qxDD02oc64fD4qFH+VL6N
RDb6MxqQftj79ybQsduMDuPtTE+QCgY/Zd8g9LQqRJDwWjyjNBZhHjLFKKL9HiTKmyioWIWaAz3G
BwmiT8iPCEQoP/AKVDzlTekR/xw20ZRBGiV486rB1NDXDXq0EJY5iMBoVtWbKtRUZATaIWiGhW14
ZkEdyTy0ClQUntQDMkK9JGjVhCM5ThBhfxkDHeYrzKQtltlr9uigtGLbI8+6QZZnd3Dr7p/BDj/Q
Kq32wdTVmz4mGrdteEn78DzYlm9r8AAeVQUJtrqtKSodiOdkXFQmH1BSxBkpwfNfoAiKz0wNOKUU
UB51QEfCgIy+ZJE9r5OPuayXNFA2KBtW53rmaDm5/h1F4L1DLD74vj8+i9UtT3Rtn8poGdBfCcr7
qET/s/GtFN9cLIcjmn9jklvTVghNlX1kVShfABCQ/gbt7tFCziX0fhIzyXwsmztO0HCRbUx21Oo1
lzAgyJ33g6D5ki7+Aew+os1itIse3UK7LiPgfyi6msY/wFY0F1iBCx9xNObO67jDInbHnkY1lb8x
ZNaZUZC8i4A/zRZ0IJ/oqCoGubrkGzQ6SdbISQKw6JcQGUaRTMuph4uVNVhwyzEpIAOI6jotu7uW
cdSybnwVTuoibQKeNwZE+8cOAf+t6rBkW1RQPuH5pbGQz2sTF24IMMPp0exMIf8TjfOGi/bJA4Pq
fpINFG4g3AEj7cBA4KY/yJ96tNCnY5mED67DUFOVBCVyZ5+l6k6klScSre+C9ZAV9hlki2x1jNBi
RGD5x4mxz3ExdyYWT0PqHklcnmF0xyCEZ6k5qPvp1D3VfXuLzP4l4MtZqPIbH4CYYRH+7r+1xoiq
E57qaXThj8v/7NVdki8qfcR2WPuAiHGMQ5R+qz+/tyFIa5FUdEW0GPD5tWY3g8Q57yAC01vU995Q
F0zKyzJqGR3RDFxOVULig6uDFKRDYfiNJRIdfBMOrvC43jUdPYE585WV4qmCuHeGdPoVqeWhs+Hv
LtEU8JGpKyyCfw5NdJupiUK/AqgIN4ibirUCc81BFkk375sBlqbH+KZa1ls0BR64nNA/42UelOyQ
zryA3808KGxOjFebgdLf8VK9oifwq3IVVGzsmPlIItAEf+eJd1wpjhfLqH+GDvPzku09RvKoar+j
eXxC5/2VUHbyFowKlX0uBQb4npRINqsH9AuBY4v2vCF/dKlzSC3w3BjvntilzDE3uRMk3Tu7PqFQ
vEUz6p1H6c+xGr4zIl/qkLyg5wWK9+RtqNC09wa2b8ILYq2+7yb9nFo35SxqUePw2EDJA6k2D+RG
Jeg2ubLKq7bbzYP3HTzbLEtrTZFV+mLvvCkLWHUKJEaetUGyCgFTEKtcSHaji4S9t0WMQI1Vk5fO
X0C602NzTx86kIGD5SC6X5Nh0zXB1oBCvWvT0yjLjewwHU9r74Ae/SZ09V6WfKdHSN+gWzTC6Xo8
6xKTA+DHMhd0dOtAD6Xm1cJ7mG+yxBdpo/5Yz+We2/4pXOU+RFcfU5Y0ytzS2dzG9riGYruM3Wai
ww8NrmoSz3Af0BiBBhZxc5hN0DYK2uCJoqkAL3IroHmm0dTko37DkOd7zDqUKwP5UQW+zFCe7IXq
X1EZR1m/jNsOzyIYy9EkBvftupN6LC7fHVyhJ4URnTcHmdDzM5QLTw5g+RojoXqFYlUCAa45iXeW
V/U+LNsnY5tnJLAmx66Gyvy2/UGhLjlGWEmIdLRzXn8X+xXWghd+rAR9sHb8liTsDYCqo0qqF5Zi
nnbRtkPZtwuieV/O/Eb0VZOViTw1QhYilrtuFtu5rH6BmWwTMbpB9/uUpkONsVIF14cMPuRqL7l7
RKqZQEGBF2WXFL5GaR+iaTJX9HtF+j5TMkIJBjhd1oW2zkDLVKO7N3cF0faFqrqBu27LwqzhO4LA
Y8imLVrpMhMAJB7csp6FCH8jWdpBWuFQuuQuXcY/aY3csqqOrrJ3gXPnuFvXLC6XHZeo/JGQJGR6
mkKFfyv33uzuakFuxrj77WxZgL2jEAhSqCmmtyYQ4KFH2iXEGZqIT16kdlWrXvUaHet6LdoU6qMm
hpLt7GV1iUAcmuiVdMPei9IbkIE8XxSZa0hlY5H2RCF2SBiopIiK/vS03leet/dbsUcX/Kbzymfp
j8d0qYvI755WFm1bzPoxqd04Gz9AwfhXnA6wPGAdOuAqMkfYPUVszJYSpUk7Jfng9X+6dD30en1o
y8nPEdcem1HeeaK/I4vZxxci/3FtsNPhHXyDPgWc2WMUuC06cbdVlNTZHJBvDZ3vx0a/80k8BSvf
oFDeV7V87/q1iL0qRa9HnpwOntFMu42FGbK6nv4xuO/J7OVV4J5cqd/UIo6t6LZj3BzaOt6IRB/9
FZzm/nCYE3LoU3Y7+vAepZ9yNNfl1verIvS73dpAXcqb74G8f60bi0kMufGpxi6E8gTsmW0RhKDC
O1LIAOrhYfZ4hU4YeuPAWgc5WgAPl1MDVP0AnvwNX81tL9GErsPxfSDuwQj2Y9ZICxc3o6tJjgTy
Z65qdxSDGRk2wCu1j+B/eO/gIF06HCbPFIHhsH91Hw+4qLFaHuNyOoUN1krIWtbwvsm+dfyENbgC
84+9EvHTIuJdbPn3fpzPni+nzJr+xuunW2HaIwnoOXXpHUrou3UxPy431io/981UbtTa7rwBrbXe
PyYDe1H1gN6aRw9tVz8BF3a7zGWbhcqHVjNFZTli0NtT/6BS9coc+zYk3pw1JLwvuxLht3pNY/EK
sd+7FFHJOVbU/nTHffHcA+qsBh8yZ3aTTNO+QSJ2Wd5LigqJCLSm1DkUw+8qGb7jRJ6Q6IDddthC
rev33JVlPsvprMm456x9mGW6W8dgv4JqzqLxs3TqBqI8v1yf5C4OQHgEw0i74OQvwubziM0HCLE/
hzMnBSrr8zTE/4+zM2uOHEmS9F8Z6edFj+N0YGW6H4C4GREMBm++QMhMJu77xq/fDzW9u13cyqyV
EmmR6iqSCATgbm6mpqr2DoK2r0M/WUOv3KGM24W+/VpYvHpbMVwJ0rgu6Cq7BQ9IzeuPSQtfl7+d
MqwU+ulGk8YPLMQZcsmjZK7EZdLUXRZnF8CgHRY212aqvbCdn6pCOXXl4u0hsj0zLF0MUXV3qqNy
ZQpIX930oMkY/IRIq1tHGQCVakb5JB3rBht6y3UURgAGTAoZe+VkOv2jYk2Pjcx/YKl1rmzl1XBo
6nFAZGn8Yeb5rrbHc1KXN8FcHSyt3ph5cO3T4nPSh2sTZh9hMT5IwBLLjJ5/W+hZVG5n3zr0qnVu
e3mbDCw21Qgug6VZW5yqQ0/L5idICYGbFsG2Yu7vig4Ihx9vNaz1m4a5xazXrdMk50oL9qbp+24l
tDe0LZtB+JY7587JqvvaLUBgTYfuTBIGqzApngkAJ8XUPoZc3rSK+pE36X6JYN0Yvzm+Y7pW3dyK
zn7KcuwmfAgIFs/NYeJq09pHfTYpugrP7MJrGJJiO0uM75KEDwI8sZxVyUltSXUbgZFJVXPFlBQu
y/rJCcfJhUG2a6f+EVcgVmGifrOTVAOahuchk9itCkaQJBW9r1ip76KRumlgShLV2RWv25upqqhF
rXLNwxCERedNaWIiR6qeVQ6WthNyBafhouRAicHUuTD9AlIQai0Mum9CUuLWsr4lrXlUYrPdZwpp
gq0faDWvm7oQ7mxoNuQt1TnZ9fwAOeBHZ+Q3y+PKG3MrouRdGTTHTTivm3awN6Pqvw+tMXrqIN47
hV9w887InsMqyD66Yn4M6BbwMioSQ0kSq7wDl+vvpOPMlcfZn6dNFU0vOImiTV+ozaGw/WyblFBz
gdoPWc9bUx35kIAC7fRBtWwA1Cb/UKKyD90eDMxrHZN+e1ls8tYI3bzJ3gLTlJ6ilEeL2VoTz8S3
NQdTxMzeTvr8ugQgK5s+K6lwYpTxa5tNBz2midKW1n0eWo81c9E9bSS5oPHjcJ46Ly1Ekr7Ml+OQ
gcR6fpri8WTkRCzOi6iE2CFDNV2PibHXhyhZitHMjUXloTNRNpMph28zdEfb6xVHfGKcaG10K8+3
Pvv0aPS578qJ3YcfqoJAX5E7snuWAzxzl662tqYFotzGYd+9Dfbge7ScaCFHKU3S0oJPa8RUr67W
ddNLIGW86nNpb1oNOFA1newkChoL81SoAO9xM60UB+ZOACmLkZylfV92yRrRNoq5qouKYz/msQM+
MYDd4tD9OI6T1EEtImtl4mc7u6kTUWordmY77jDHwTkZioKKRsRbuhfKcxMVw6YlR97rqYRFElsD
JZAhg03CJAdsgexq7cwI8+JpZhpaqsdvNu35B/JtZl9VhlnQHg3p5kHTNrIBt6VKDF6EwZDpmaOo
4dMYRlU8KvHUzXS4RjsHwWvtK4QdBjgwCiRfMYJ5PnBfJSShjA5FVY/WcfIrHQJCoQ9QdfAEMb3K
CLQ3bLvj0k1Hy39LWXFHaqrmBqjG3DcYh9PUsuanwFL7Q9rQBnTimH6T1p4mUYu7sE8C7RQPeYDH
pp6XgVuaTf0axkDsxzirGmWdtW1wiGAurM2AhKGvegKIkftnNYzqzs16u9wss6Ptl7wZdWsloTZF
qxRRtX02kj5bx7FuXMiL9NRL/cnaJ7znW8Mx6vXQCK3CJ63orsmk64euq6wHvHfi0wgP4OSbOXnC
4CgHs0rCDSs/WVWOsLc6M49cGbMjYg3NkZ6YFgyJTK61IdQOjkr9EDnAjoFlc4EWHKqqoBC5C+li
o07GtGEWk/Ja9Jr12jYivzNTNT4A1NTTxtfqgnJn7G9j2dnbKjDbzi3nuPOmVA+e506R0lX9ztm2
bVnussboQDMghw3ZaK+1OW73rZ7Fw6oCYMKrRUb0WiiqsCB76NJm8jIA1/A495PJpLEx3TgTpeus
j5ZrsONdq4vByBP2Kcre5BBpdulZkJR2dmGt6F/HwAvVTtQdfZlhPxi5Ny5NEoepwqRSVbFKErN0
u0x7olioPG4qcBNbvYk6ZWdIZ62P8g5IV2VZ2M+0BB6lSJ6zoiNBqy5BTScTM5gLyeUZk63ETRsG
CeodwI5tY41VVvynWn5TS/l9MpreK1uZeUPaXpVkeGoyR/VyW4m9EZKUYosTvchtmTnHzopiL4zG
227oMT6Mxx+6nE+ZWUeuqMSW93tWVFGeaLkcY2LomPgnQN6tOimJx3AobdU5ndxo5bS3cv01jTUs
XINtW4rNZOlHDfNuXy3PIMAfkVLsx8zY+EV+m9dQ24JU3inheLTa2nQxo493vpF6dgLoIGd1O+iB
7oZpWm+Y+wAPSqNtCtgoqRZKCr2FvqeaHclEk6+hOSUrGBtkl9Uq1/PClQlHQx7oT4U/fy7fuh/E
tqyHD4F1W9lxKrNOV449sIaYpdbm27npdkqjrgdt2oaqccBEnVjZZsIb4ErOlThM2fwjFeIhJkKv
UoEhxFxlNE0Fx9P4bVDsyp2a7ilhySCGLS4trMQiq1og5m4zWrT11GWCTRdwQA9MvW8JpFMeFK4W
KKe+N8/WNG6kom3ThGleqk2IlLdlO5H8mA8Q2t9EaL1NOkMhCylAVAAZK32z3LujjNu8snjtkb5P
Nf2sSKqEKQQMGou49LAfPuossgYSm23Gp5KnvVVsmW80WxyQBgO2Zs21d+bbOQiPDYRqP6ZiLgzV
cgctsU+85ocID5YaS0W3axpeD15cc+8zf7F1LgN/aabO/RyYD4FOt9IWVz+Pj1XYrozI33MOJvBO
xi2Y30XhqetB7ioK/gWNfYOR1aYV4buWKZcw8hnjOB6Wb9RLjNgy5yUxutumUl91Tdl0wnmEXAl0
HMK1SvuVFapUwoJecRKvJGiL4ddbxhm4+Tg+g3IFEAwgkJbGliT3dnmiWltebCvZlX51NqLkO80r
WG3zSq2bu9aahdvBFcFx/ju+yqvaiZ5l32+LONoJA3Zh3wWbXMSHJBw96udd59+NRvBcBBBehCK+
SdW+GoOxEnXt5lH5tLyqhEGGK4hYK8Om1Zx90yPlrAX5jappF0P6ggpJ/Wao/Wr5QQ6uOjqArXbi
wmrfQa3dYGRJwiVnl8PhCOd+1frjjjYjh7OsJs+nZZAJzgi98Ur/jVu8y/DqUpUnRYb7TkCYGQGQ
GeGnf0C3Wum57gVEAKGwzPP+brmP3KpPcKXo0ae3VEqXSrDu8BRLHAaHNibNDBgeHxMmH60drzQB
VXg0vbjrbgJIKImjeEHT3CvS9kmbmnk75lhAa2I8sNzXmtZv1La75TD36p7i3gFYBXojQVe2TvHB
cHCuD4rpZrHu1U5+LqPshz5qVzXtPMMZV2Gcvy/zJZUpJ+yCcYb9vtL8b0Ubn6yxOuTaW6vEF6Pu
dokQu2R+N+SwLwrJc0QCCz28Nl8UZuPIVt0I1d75FhWbXZX3jp3tcLBjKBxD1AMz9ZansKyPaBhX
c6jTtkzUtzqft+WwuNv5nFdF9r3v0kelym47fxm9qhY7StbP374CBnwbnTGYluio9oJDPSTbaLJf
CV436NQ+7KCjcFA6Fload24bp65tJ99hVpU3pjrG2zm2dqPRvcDQ645Ro0zfFS0M+gOoTFa5ZRvB
a/INPWXXwdHoLHU6iNHvXuAXGDAHCDGqA4vGUmD8YAy+aeoMmgaEzI3RxvMNyY9zK/oqe7LHwNrb
5RR9+vBgV2bTqxetJ4wISVvK7fpw8DpiF6Qdhwg9ORdDFzkYNhxf1YJTMAt1fBYBdVISJLdd2k7k
g2XoJQMdmrjCG2qi3HdDJ/Fn/DEED0UjFTWs2jrN/hieoHjOm7yx9X1Th7lXjrpNh6qpKXjraDto
OaKbMDThlsUwPSj6XifVqj11nvv91Pnx2rGjZm9HYTVQDnXvZimbnRB1NO+KzA+uod8/5Db9+C5I
ZOeaugJit8yXMkHy12ED+3tKjUOrF9Y+npPnQtXohPlz8RSCqjIrkPM49p/tunwUBXLVvE82GrND
3clQL2HcJa6dxpVbOUPiZV1i7NSwgDbiBMK17DZwZVTRg4c+s0v5xCMDXm/bIRTrttWrrTPOuqfp
ELMDU/usYvx/9B7gg0Bu7vNZV1h+Y3Jx8lkArOJtFnRjdmpz+yHW1WNnQvm1mTwAIkCrs1ZdnTt0
x7i4aXTlszXnASwxU3ZjoRQcskl+31dNuOl6Em/40Y31gXcG7IS0vbP0un2tu9jx4IkuJGCc7NKm
+QGS/OaL/Ny12QIl0fcVk/EspXhzFtYMUmcQ7LKst7i3UHVp1cvA8CNY5PYD61Pe0NCPDkZkXsZp
2Kl5xlMYDiIZtrbs96YinmwZdG4Oi/amMUCuZdPlnsRcrYnN+8DK0t3UkboWjlUStPp0JQYO5aji
V0VWfU9FIzm45nZb5aZ/DaT5QvcOEkOTLu08Rd9nSTFvQ0KQa1nzu6724Lz6lAysL5iolMnRTTZw
xuUaGv3RCg4j/BG37FROzxlwpwKb9uZR5J6WjnxpirdgMma3H/UCsc8kHg0rvaV4ZviwCN7xSE69
jo7MuoY55cL3c9aw2++acYw3bUD3VG0KB22yTZ01tddSmikHOLwcKY3jPGn3tM4qF7Omt0DDKGCx
r6XWMTeRqR+UMHqF1n2nZdZH2OYlkgbVM/EoATui5pynGQw/7C9TXn1EofYN2tZ9nrYKLTZKEraM
tTKcEgO7wX4J9eqcRFPqtYbDC8gh5U35oB4x8lA8wcxxBrAALkvabVaVdXAvso9lvuhUc9zA1EuO
0icfD5P+RaUgk8uqL2V27v3+QuL6ENPuhdLavGS4D8CJny/Y2Z+dOnjFSzqBM2u/qIsObSZ30OLp
oBbzCV5170ZJ/QBjNwHsWqbyCpiNQR6ESK1H+aLlQ36IJ2CIzLbAI9NDOkU3Iu83U1jtUetck2q+
M5UcrfFQG3DwcuvYOOonPoG16ze6g+EWfPcUgHAll3yp1X1Qz3FXh5O2Hg2aaKHv8N46oFk8YHmt
pRiz+WLKaLbdIc2gTQ31PF5BosMX1Z7CUxkk54EgWehJ4NpO11K8Fh7x8ybRwnNBaxjxmmWiDghO
5tw+y3TeN5AS3DJLv5l6vM0dnmScEEasQbwY09SjEbDpr8n52Q/g5BSGNDeC+tJdJgAMdqy7QLd7
TUW4YygHy9Bt0L9yp7X53h+nY1PHu9Kwj1qYbGcBqXtugmNqBtdctT5g+m1Tu8OQUY41i0sSxJUn
Ivopt+FhkN00TrZvGgV5s3EXNsO4YY5dz6oBNOhrKKWVn+5aSYMPQgodn9BZaYG8IPZ65JG+aREB
vyznVZbBIqy6dWkaKAVU6CODzsNaOpJdfxgVS64gWvnrxWI68KenGUKDOyrk7mOsdRBIzGtgS0EN
qyPOiXIgpH78zALlg8GuZ0gvT1kYRMRf8u8GcNPWwCHyGNgCKuB3aTWHCZVInKs3Sg1dZmCjLWpA
K9guDtHt7Oy6VP+wfAHndyCdHVKS0uG1GItnpyjOdifID0T6lJTzm9PSsqCn0bgSc6FybC/mmLK8
kBkWuSANlh4zWkHlrnUldxV9y3x67znYiTgcIMYxZkKEgXmQM91llUBIcMya50XXSIq+GbPPNjHO
8B89m8sXgCzDzLsZN1FJmtqRgUzOkRQuYGg7Vl8eNO3V8tuLm4lpxUxa970Ij3P8ow2Y3fwjjXuw
lyrwoGDCUAJ77VEWEGxqp94EVnwMsmGjdNB9p2EVthP0iBgiHiksKipdU++EARJpPwTT2U9igjy3
CT/sZrl5tsrKV+p1M70wcz3VRlq9LOfevKZM+Zi1HPgHN3Sezaznmxk36NR8Soxhz5RCqAXB96Z+
5ivbZP9qkm+GZUAYBmBD23wEY7qqM/vcJTZrvfa4C5H7nr0Yw0T1wcdDwjANqurpbuwo98M3/p9m
kLurDR0Oei26JHk5W8zHdopkLePopIOlQ5f7oDkNCqSO9wlJWOfBs7Vvc/gVD2XDgEDKInrwtBhf
2868dohgYp5M3YK/0xJSLd/t1XCHKok4xyRHWi0RTWPtI0p/gC69LAO4kwHsyUGd39JHbkBVxlaH
MVzTpcxy+qnzps43ap6czXmCik3yO2c+cvv0bRTZd7PTjoJTkgtCcF4vytVF6d+YL5l4mmufc672
/DLcDEN2A7zsLrsAVc6Vk3xrNfS6QtG6deeURI/Mbc3Ws+fhrg/EJhkVSCQNaHy5Y20II9tBoF0V
JhRyuo9pHt/C2Tr1hnUVfBCwzJiqW/q+RxSCK0eKi5YruyDut3GSbmZJB5e5fYqeXAwtvspxAJNE
p86Jzzk1rwq7A8wrx2DjK2m5ihVllRvdxTLSZwQCe7OujzwIWPLLJHEyqgpJiJwYyMXp0awSsbU7
2MzTi4oXjJtBxhAUbOBJyASs6YYXPln5NUiH9TA4q1ktL2a67ZzmbVlEihqtE/DiQAejrV+iZfBT
qCFz6j8XkxeR48I3C1p77QOvMYbh4oujSNSVxLBylPUdwwMXo+My+031GQC3OLSEAdcI7c1d1DwJ
3b70TX22+hyti3EUlnYzwAiHDF/8tvVUw/5w1PZhWQHpiNeWNfYIecq3khCkMeRg8SlLNeWaN2y5
6Qr5cSvxWzEIzAjyd23JjIK+mt6NuL9NzG6XTs+pQwIy4MjPQoN4SxVFT+2Usd2ynnNSdVqch8Id
Dp+Wgr6jmG8NMgytblcJ354ixkuBF8eiWRtV6M741KmasbGjFp1HAU9v2o9ltivwBK1MBJilF1JN
Zv4pH84zRJhw0S9SBi4LCSnmNdGjPRc9DPAGk0Q+Bs20I+twReu7DVpWSDuHwhI3/WjcSksZPcNu
Hhb0D1d7Xn2smZck9FdK37nJ1OyyjhRBUxlmfgSOem/7+ZhxuwD8pLT+vpGDa4TzOm8W4tT04C+l
dSvUh9823GLbWpvJi2TLZ8adGJOVEmQbmyDFiL3fjiYbGFahadKjD8igEzmoBZCPE7y6aPwBKQjQ
SbhDArEPZgjp8q4CypuqzfJHcZtse9u5KSZ9nYzaia9Qknfx4rp62g68p6W1BJXjorZsOee77/RU
Bw1ahmG/JBtRDBKqAoEwiAUGnWdO/QbTJA/54Ys/lJtKyw6tkmyXgC7CtyowUIp8X94TkfG0vBMG
1noSaNwaI2phfcXKXcLH8orNYtxF87sKsr58rrSoSJY/MRg9MZr+ugnHjcOZMlabJaLwhKEXrhJ0
8gUz7/IsOUZVuy4nZvnlTyFhdsAkcQnbURad4S0+8nVlI+gIY79ba94YRbdBp26IEVkG4RPdrMkB
ARuPRqj5Yjs+/K6MuqWACjN4je3sA0d6TiU3M8ORtNHexLVcQXqiItNX0ID2fJsOXpi3HJfxHD+a
A3oEJyME4A7uWoV+SoHHqaZ2o7Tul/ha4jLaxdX3alZvagmdilakfxUh/f/iHLOwiKGAFdt6Qojb
PCW5f5vEjI/uxtXy4Av6QE5WrJcbSIxyxZLXOtUjMpr8Y65frHy+6mW0j+mo8l+X183hq+ZQydk5
NczEJY7NGFNN4QAUo7uIpW74TUQJwDWFh136qZDa1aBIbOMeQCs/zjy5mUUept9gANJeSF1yhLQ4
YKCw4Ra6tF4BIVIy1gL06cbWSRWdC0P4YHtUvDLr1oFT6pW5fxhKZyT3xkY4o23oIjTSAXxrAKA8
fY/S4Z1ZFY924/wg9sHRVIzEi+cWTUBNa8LxGVxqsZkNH/euzqL5pPo2aKC5Lfo4xDenAbNb1k8i
3zvNf9GE9VC1yH2WB0jnZpX6vdjlNNLS5YJhSIlLmfVQLya8iu/cGfp81lLglZkqzjTS1puriU22
sO+WCLz8nBmqj6LPP2t/yL+JVFxkMdLhMd4yWVMn1Pe9uuj9+msxTLf40lwKQ/tm9erBUhpWhc6s
HiXvbtJuQEw1fl+WCf3bH4k5v2Opy7MN7Y8+F3d9boDdmWDbsrjHFbTYqHPOsCKdiil2lLtlNdLI
vWuz6Nhn+WsSz6+RUZMZlLcBCCugwoaHuA+UYW1mzl4O6qtVaWe0Ocfaie+FmZyk1T4otL4N+iIQ
yJSHpOgRjZfRneo7003J7MMNot9DW1YvQaw/DYn2Fhj61UxJBCLT2QoN/9bMUMOVZgyEHKe68/vq
kg3GebaaoyQ1oJ7ACbvS+JD+N/PmWLbrJEN/Y2cNGX46UbZq2fe8898g0x0pV2LYv5nEZc5cGKN0
a5OUwmjZ921hja6OamDExmaG5VwCDDDGSbuDnAcBzfkE+WAoD4A2RjQZQhAHLBJ+vSqixq2LCVyn
bM+QsXQ3MIo3QvuDxrCGNa/jpZFTRY9Be2k0/ZEE/mKZ5nWwi4+gmHAXSvNNNss1X3mNgyqabPkQ
h/qtheamsaN1b5PeDtpbJUwiDNGMExQst0y/1+ihIP80+krVmIk2tMBAjFKYx/RHLyBqVI3v3OCd
s9xgirbEQoGdR+2MGJhWjdnYw1qlaBjbeK3IqjmmY/5e8jCSpr0WaP6Yrel78DQvyw6WFm2boa+8
tNKfBzKGMqGsWQLREoBp2rl+xs4ZzKHwdEP5ppcURjVtx6RK30sIBfXQvkXmWHhR1ryNZvQBspNz
cps0IDokMua3PIeU0tpIy2pD3TaW/+jI+onO/6Yw6GwLoqo55i/FUGGA0iiuOhWHonbuCPFI1Rri
reJc2zk+kZw9WaX/juBCd6UyH2y7h4hs3oOt3Ixp+tLACoLTvdNbeYORCLfOrfjg5mKKDrZ47ehb
hU9J6Gx8kTwWKXwuqKKxh1sMis10H4kZLdxMglFq4VXVCVJYoN1D3M+9uYV/YMQEtrlP1qLNX9pW
o1cY30/p/GlH/caK52mnhP2wQSQHWQd2YeXOdlkxj48TPg4pdZXG9vctugb2VycxbAhuLVGI7YwQ
ftM2c7ryVQY5m30QedCYMxr83RW7wOQCkAEruqf+iIN82DkgPDsE0dFVphFUsOpTQ9jjQiTrn/nj
U2VawXe9ltmhgf5AG3ueN2MFFc0qxa1lZN0x8SeI45MObywwe1cb8s5NbYpcJ1YTxO5oWdUiibYi
tj5Hvd30ZvVRlfZVjcZ9FZtXP+zMbQyoi+ilySJXi4m+gWWhuxlTC7d3jAHtyhabrA0UzzT76Afi
WQdysJ+f/odldUi+fYOWnqMVXlBuv5XzAFZk1W5QKcc5C+9Qg2/HNNmXFb3A7KwZ9edfc4T5YueD
nmyRZUQ4tkSZfaA7Q5miOcOfOJ38zE7li5lWKtrM4o1zdWzaF+ccweGp9yTrg0g+fv0NfmZ48sVD
K4gYLtXHcEMRwu1Ui3a7Zp1L9vNiBrQYAf36Y35mnfPFlgchr07zbMS+fVQ9+iMnkaV/4tryk0t/
HTMlVWatFPryDUBuUOgFGpY2jVz9pRv/OmmqNZpCFileySmMC9fGyFWd/L/mVfR1wlQxC3yZYjwF
lLZ5aDT7toD9+NeMpsQXK55spjtVdZmxtpl6vE3GsHWtVv0zAy51WYJ/YOMqvpjwzJD04qhn0yVZ
TTfIqbWSDLOXGGSEk1nla1Qn+bNiZFoPi1Wj3h3aechWnTXgMI6/daZthhKGwl98Tcvi+DdToKo3
oqKZsDyBQgAxryy1dQTB4U/suJdv9Uff9ss2V/ViCn2ZMAG4qrMW9Muf7qNBG48ahMV48+uV9pPd
Lr7s9rarYlA03Eoz+z6n+gBMRRogHnTl6dcf8BPHOfFlq09TDGwXztgKGksP55X6BRwgKD9E+H3Z
7Smww68/aXnqf/S8vuz2KqfoYc4r5qKB/1EO2ata239mk/nHdmLG1zFUXS6xnA65NkXcUFxnkGML
EjTmIkhNylVDx/HXX+KPX7rxdQxVhCuNGUO/WCMifTPs1jWrcs/49j+ZlfPHz8hwloD8bytWd8Sk
dwqDkMJltreT4rHTd3/Nw85wvux+7HfQrDU5Z+KS2C3PKBxQD/76wfzszr/s/WlWVcTkiwpEKh9Q
W9uVGqTGXzJdhDv1+8cCXW/MdJPpLw1DX1ZYDdfPTZlbf8nZmsTz91fvp06qHb6OJNJqeFZRJONQ
W/5JlPjZc/mygcNS7wa6ZywYf7hZpldQm979+pH/bNF/2brdOAs/shifoDJlPjRqunfWCqBhQChY
mdg0IPH59Sf9cT5gOF+2rt0WValg47/mgM5OcR0VNPB7iKXUjCgfZU6rb8ovv/6wPw55xtdxVJ2p
WsyCCDHrwxySgTvq61Ape0OokbdUcr/+kJ+8lq9DqeBhLCrW0lynuqw8CQW/YwjZn+yFnwSJr8Oo
+gCR0sz4Y4wunScFX7g8mE+hY+7/2r1/2cfZGCESlIzQLKLBU6L+1kBp8etL/+zOv+zi3porX9rc
ua1GGwErDv3eVYmbv5TwGV8nUtVlgRh6mYGO3ezo4SQV7MO00Fa/vvmfvdMv+9ieVKaX+oxPj4Gx
1wsQpFaztfn1xX+yBewv+9g0HQuBH/b36dAVJcC4b/qHWkBhcfUyh5+PVC2BL2mpY/Df3+c/v43/
M/gsLv99Njb//C/+/VtRwvYPwvbLv/7zocj4338tf/N/fuf3f/HP7Wdxfs8+m6+/9Lu/4br/+tzV
e/v+u39ZMwysZb78Zz1dPxtIJr9dnztcfvP/94f/8fnbVR6m8vMff/tWdHm7XC2Iivxv//rR/vs/
/qZK3s1//vv1//XD5Qv8429nDEfr/+f3P9+blj81/+44lmU50nLwtmN21N/+Y/hcfiL+DsHcsRzH
tm1Nc3S55DI5TsjhP/6m6X83VYkbBeFE1RmBxOtrim75kar+3XJ0SziaLi0pbI70/31jv3s1//dV
/UfeId2I8rZZLvz71Sd12iloDiyToVaGqZtfk+CIzn4UVEgXg1Trb7J4xsKnFjOEhqzCiGPTMH9J
7vQc+tJTBEM0vUcLGBr0nAxDw3NNc2odFiYzF4fgTfPn2IAlA9sy3fgqOgt0wFktGePqgGw4ex0a
D+ZUVFEScQcZd3JurSwuj00zaPFmmstJHpEJJIZ5cHLQlduKWll85tg9VflGlBDCKmioUeRsDXUW
9QZfjtFfMJehfoGrNOez28KKClUPV7W+7l0lnJsQS0o16pC4wVpJqy3U9ya5r5jGjeGQ1U2tWEFH
hSe6t9VQu8erA1MAN7LtZtwDG2gwa4liA5KALGNeFISLrExj/JSnAS7Jbg6sRn+vTawgZr6VQ1fM
YUqTuE3wz6jvTFgzWAnivIAAt267b4PeJRYcKSBsSJdCYXyhj0rGBZww3yvHnPOVMdblwYQI1O/T
OmpRHk8gN0bRqVh7YZ4BvzGLnMTjmClaepO99A9mF+c/jNx2bqEJ002y9GGhPSUdFKg6GY0XPTej
Af8lOb9CJhb3tZ9MsefgrQPHIGwx7zTtUF0XqQnIXyuIclAYyCbCnA5eZIFWDyCxFNUPvQsa5HiN
BuGOBopforL0behO+GFqln2YxqrRaDhDG3o0qimJN3EvAFgw6ba5hBRK8U0PQLAITxUKBAe1kfqk
TVmN8g+t05h8CKc21XRj+5osJ5wI8BYtb0JoNKiFVTyBbPnAwMBkOMrGCaJ4ldPAjaw7zc4YoLzh
mepd8UNTkSxm+1A6HdatMlAX8XsZFAKesSMX4SyeSZ1zCk2r6W4MUbWjxIUhx2dvO4rESTUcl9pE
016jQHeS+ZylWtFgw9bgFvAco8VP4nu6fbiTUEbFYaacDcNpdcP1q8kpvmPXZykPjkCF1dDYKwKo
jkGe1o5c4yxi1dHLhBBLrISaDalyq9RYPOB6A+ALaxNjyg5360rvtRrXEvwih/aiJEJT/Fu9CABw
V05r4w3lDeOopd/jLoatPrqwVaTdq54+56buWlE9zDcG1vEGbcDOn5JLhcZHGTy1NS0daWLQmviw
Wv+Lu/PKjhzJtuxUegLIBW3AZzsA106nVj9YJCMIrZUBM3rj6In1dmZWV0R01YuV7+t1f6UIBuEC
MLN77zn7GP1J5XPtMVPkA53tHJBUj1FRcyB0OpxhA8Q9y9is9cSiFVW47Yi/aEqWKYaYmsZ1XI4g
tXKSTtrowhbGkD430zcU2HNyPWWO7J/rsoqNddTB+Dk0MV/Ngcsn3J4paFKt2gHXaLsXPrWL5KJO
R36JMQusIt1cX5qqo9uYV/EomTP1pWKk57nS6+IEGauJTlgDiiTHqya0PU9cgazTDjkpKXyK7soy
++K9DOGhXlreXQubEld43xT0Wystns9D2o3DGhCBPe2AqTZmtrKiRrM/Eh1f5zobZJcd4TnZ2OAk
yX3zUXO0Ce0JyoSWk+ZQt692XUzOaRmsSDujxoNFoSC/R6SFiSU9N6HG6BPOXc7GK6fqk/kvJv3E
RgzuFYYYr5yq7iXCLhfR5ekCLGMeJixcGc84HxXzJZZDvmzyBWqD14wyyry+qyYz+Nq9/tYGfko+
2qqrPvtft+efdvRz/b2869vv3/vTW/3rT/533MhVuKLiEqn773fz//k+/I/T0L39tKH/n7/3565u
WX/A0XNUB9STjZvxch7/c1e//Ilqq7arOYZBzXrZ7/+xqVt/OK4rXNcwOQsYzgVY/9emrvNHlmVq
rgYw3+DfxN/Z1L8Az/9sWQiVndcFKKiaxDW4tmn9cviTqbgQxkBQzfviSmzTNUSPNb2qNbrTFWYg
z/7zjvnpxPfjMUL7+QD+jys6pmM4Jsoa/ZfabtTNoke/YfgASz2sx97iM/DZuK/dEUEC1xTXoffD
t/LXUeana17Ox//3u/znNX95lyrufa3XuKa10veIKbbRnv7gqn3rPXUV+b9rEwrtdxe8/PkP3Q5R
qLrUVC7IOHZnbuLT5IUnrKfKSt+gYRzcIL8W2+Q2y7btOr9fci+9L+aVsu59bJxezdN6V10xbrkJ
a6/PPdwX1xGD2xUCvHWLz2ITJ0d32iRvDUZRa2UMKwfIm2R6HCMhZeCs67scM4IwfPM0e2xSaN9Y
fjbqBBVLh9RE57Lfa12A83LB3I09vLzJjQuY4DVPmp01XisMHaqb/AUqlER4iz9ov+goNfy5Pkgf
0/PaBeF42319iziqYBvnvoW8rGYsFnp5UHtiB2n58pq1tbYj6VCbVvHglw/L4IsbEwfQrt4M77rP
Vh/1O0Qmb7AKmJM9IBc8umdnP9z0QJvJJEh8RI2aepwi9jdfEo3LoBb6NUMo1/UWc6cBRTLvQCyo
U4CDTz1pR3OP1uhG+vkOYjbKlY3j5+d4AhP5Ig76PtkiDOx3CdYquAPK4yzvrXZjvyl3/U6bv5fy
untcsC/79mN0QGKFBjPazIHtqXsJc8Er5aG+H8/RtvPCXQJyAjcQirJ3PUAYqKxsr9qwep9Ev2LN
9gQzHs/F1KRAy9IWAkKuVUaDOI9vYXeqJwefMS8xOYmnDpHXlokWhiVfIDjAZXiIrtRHWKPWR/pQ
BVMwP0JAmxDe+ORlX/M+cPJ647Z6zh7K88RrvLzZNoDJ6V/udK1YldU2u9FhdHrjudm07zjMsLF5
cpsfxkO3iYIq2i/v0F58RGrMb6t5n3lwEapoq097ODQrOFLyCcCAot2mfr+t2z1z5XAKlq3tM80D
TfBBBINXrPsr1A3rYWtBC0ZL0p6Mq+6UPKBEQ6ayWQLABU/Ncdrh7tovew57HfiSDVxJsAPoyz3j
bTj2GxxOT+o6jk6uJ5F6XJMPVL8ZcCly7tyV8oob9xEJgdauuueyDNruffKzb4q1Uk7REa5ckAeg
NK6kN+irPtDXiESXbOfeYI4JPzjtathclh2kO/xVoOqrcLtsyyecR/kBp1EcxFdW0EF3ZXB5S4NI
89RjL57dz6gnqoouI5RSvNIv9ofjbuzkdo421uwXJ/MaanwwXXf+7ANw9yK/3xgN+hDXV7InCA0+
Av5Y3RKntAo1XwPCfVFGr8LqgWli7KXrdpsF4zZ9rK+U03xEBoIvrK6DgtLJj9+Bzy01/JyVgFM1
BO37wLeheMvNkK81Lz4MMEI3lY9O6CV/7XblweZD1eF+Is94KHku7e20dlbyatlMfnlVrUcPv+0K
eU1g74yNuUac8zh69qrjmQTg4cuNDBpfBvqKSOBpq2yVa3mqkiB51oJsRykSrmyUxXvDsw/a2yie
+08R9MEStPtmJ5BD+camCVd5QHhE+9pCH5yQwjFsW01nh9s2uU2l3ydemtw05X1nb9oIW47mE7Id
eiCKPlRveFNPKe++6f3iewm0zM8pNF4Kr1/lbw0wLnhtSHawSTl756r2J5ZXTktkrCEn2E0nQFC9
DpIRYtOa9Se+Nbw0wKaSreorhv2+yrXWl88mMs5DjwghCTfjho2hvDXsa8QDHvYqIVmXcWqutLfq
Ppo2aQfRZjUf5ad10+b+5R1zSMdV/xrf6kaQ0nx7gGGbmV6+hRDzSlxBYO71E2Ln9EbxxxOPhg8A
Wxfod84KMJPtfNeyLAfNE/K82cuPFXKrOeh33U2hPZsBqT/q9byv0drNnjyz7uPJ4M5kEx1sbzr1
930cqCG8jd1A57IVR6wjngVSPgRSIvoz4KuiX5kwoniakdex8/W+crCRcnrGCuRXDrPyoSh3dort
0VSCqHw21VtLXyfaSnwHlVlZ2wTFzgoPROWXm/F3uYFfMVy/btW2ZlBSWZx+TPuXOUGfWaJwRwWX
6PN4dO/RWl31z/I5elTOejAeu9UZOeJ9dKyO7cF6dW94Sd4KR8K5tFaLR0PCS3yd1YOzy0b/zeDy
X27rtiZMGi220J1fM8RmzSwsGEeGL9fZFdz2bX/4ILnxFtwCx4j/0rHlx8td2uM/nCJih4JmdPks
4iNoU8/Yyu1yZW30dR5w5/jKbxqAv4RU/nk0+/F6l0naD9eD7xqqk8L1Wt/eV4/G2tgqQbJXgjYQ
G3c/XrXevLJ+0ww3f2krfR1Bf7iq+UsLHme1LZrLVZvP9iie5z2uD5VwuyvoZnCDvHx9eQGx32yK
TbNfthnbASqMTRu4G3Ag9yLA4ryyvGkt9nKjHuo3Znv77Fr3E9/dzZtu+5vT5L98wbqAkms6jnCN
Xz4mKkJFhH2C9ZOFBphLQDPMG72Zc3O+TffT1tj951f81x/RP6/460ekL1PTwHbk/HrnbBbfOJR+
ea6+ZyeM5Xtzh6KdczutoW1/dl5cz/x6EgAWOveCZT1csaR77JSnyUfkwGMf74snu4MKApvK02+b
d+v+6xX/rbrw/7mKT1Cq/Ptij9bt//qPNvm52Lv8lb+6t+YftuCeoI7DDODQ6/hHnafzB1RxrmvR
TjA17bKq/FXnacYfmO9tw8UCbouf6jzzD10AInEdi+auIOzD/Dt13s+9fV4VladJyWi7FKMu//3z
kx32Vj1BZ8BiRF8R3L9nJZxnVIkVKWlC2L32yw+fzb8ouX4ecf3jgg76VVU1bfPXxHC6UgPpK6kn
FnWfUHpMsfBQ8K3oxP6moGRr4MX/sGXorqNquGoE3XHe5Vcd/eOyZWVwUb40gOEgM7mxSxc9o+hi
oe34zJPuHKNZ+h4iPauObpIp2MGni4nLAivN6uaqwliNhTO5WGRs50XTbbtEHq9LaxuiPKcmikar
X4AeR7R0mnUJO06sTDWtQcJpNskkYjZTwCSFjmvVWpQSlsK04GUpc3fg8B2X1XNijYQvWPoCDKFS
+Wlo4Tpjv2GI151WY5UNQz10/X4o52oHAie8oo1bXABDYyMFY9B0srPHWPQzusOkdV7wFVjJ1Zzj
L/YGo2UuPWd54aOBxnDrpCAKHOvZMIwk3qAbhJwqOqWdKK40V6IFTc0Jr2iVdBeAGd2BNtrPU5Xm
dwbu4t5fUJWBfwmdFDvfTCznvsSsgT8zLA2aeEbD78CYXdBCWccZ9fVKkSWWkjIKnWHdzbMSc5Ju
KtU4Wks1hy9p1CsJdBvTpo+M9jl7tPCdJ0/xMrnxLuvN0lq71aSz01vKpDGL1W2GgAQoOVdKnvRQ
A5b+wyourWYyq/RyFetheU7oqXZ4c3RCH8hXqbWNUiX1fWlnHTVmQW/Dr7U2qMw5U7y6a4oOu7Ws
7VuTQMB0LduofA9Dp5p9V1awosEP4DExdBiNWwAKeEqwMFessDFxEdTRokwPxjSGkV91UYhwb1hc
c41JIeH6s9ULv+2mvgr6NC6tKwNPe+4DQbDhIchlUZ4a6PHAHrNGG6BlR6Icdjn+NeUU0vO1XwlF
Rcc/do68BK6V5Y2EIRQ/hwaeYOJEIgexNSR5f6w1keyI7NCbw9TPcLYjvSZ8qcucFpXtnKnyLZ/i
Vn2qMTNPQd2lvXYdYZIjUynLLhLXzojwO9nDlA0flQugxEMrCvEBX5WDx25gVpUGcL+bBY0rcG9/
YNLQrNQuKtzVIMzhG6QWdK6Y63ELuI0u67vRbWdtZ9SOiaF4Md07XhOdZQ1XLz7p1oWZncO6TuhN
aBGOmbJ3wpXCuGfa9zIx8M7mTmeuIYVMR70gFZTjOHlFVxUuSYmHoqOT6RlRs0jfykXaE5OCsuQT
Hzq0/6Fto9vBSd0MIgArQk6UktTbdpfrZS9QOAOEvlb5x7I3lJDCXRGc2+G0WtXJHAWINaPCX4BF
o0WWyc9BoCCZK4x2FjFOEtO2E2HdNvS0XxOcQIHGUzfcEGPvlGymQxG23thOSbTpUBT3QWoSbnTS
OzHUyYYGdZvN90azEBaxKhD7jm8LvbmVEK2GIzFSzLfIndJ0DXu4+ZzmiqoDumXzbairPgyEmyyZ
N7UXU0UEwU0LkssYxsJIjtD3azrjXAY1jAWsl4XJBkMpXsBLj2GrW1lf850BFx7JrbFtn5ueAZDo
c6nu08WCA4zgNEMAHqGgAbwgGVzZca3MpAkxUtKM2uQ+dcJ4VzEjZEVjguVHiHrfRlKVQwCuY39h
3AkrOjnkRMtNZ8EuoDN/mWS5hJplfg48KvtuCqOp3pTIAVwOJyxRxIEdRLY3UK5AdHUhAGMaM/jy
GJrpSzfzSvKssIbXKKduGIgHAFMlvbgjG6eGVPw1kmuHaYbnmi/4A/okzZrNYrsYIREBqrwCDP1f
A77B6i/zMKdsw4KW29ckkJnfGL4OptkZgTqVrgn8v3JwD4xuPuIMBGJ/mScSnsFwUVa9Fp/HP6eO
y9cI0k0I4fg09BqDH7DDegk6i4iE9aJgWeYG+hpmwjfQmGwWrI3MOZevoeecsiF2YNdxF9BxsZRI
6WhsDSY49ULiT/s2SFaPfZSNTGKEMjiO1w52D8ila3p1jymLPhvTrkVsyZhnANt8DWPzr8GssdiJ
9tipi55sesUcxk9nTEuHGYTFlr9KdVKcAPha6nNnABTZCKKrTew1o50+m9DMh40ZpfUFzAR1i6Ag
x1Txa8dmY5x7K9G1A1z+2oYpyWhr1y7VsJDaVs6GryejkQeNLoz2WMKEbtda1+vkHaRtuniKasfu
U7qUGfbsBepVUKlqMqwtljy0B6pTtX5W4ETvqbeR8t+H+FfinQ1myT3oIfcOhjxGw5FPml8EbnBK
XX01qARubgd9MD8M0cvpbZKu7NehEPPFULlkFpQKLX3KTSz7m07iIr23YT/GgHIugpbzlPZTdOim
VIQvWLMg7ZWKVOt9jhGGZwB2vLkaNDs+zqXT6pyPnEY/ZG6FPz4yWoXQB0BUoI4SNNvPRjQrrNuu
Eq8tkUZYPaPRHbdkKGN5h1lJfIIZwT/e6EMNRgGeD0aEqE5yNygAg0PgUd2mELRVBJx0VoyMFDKo
9qrU0hyiSmvm3eLNiyig7Blp3kqM4eM893ILswM8l8esqE5GZo+memk2XqAgqujxYttFbUwbHfJc
+cQXmtCLmKXA7U106KLU3xtm/C6BEWFNXgMen559xPvPT4a/VE+X05rBQU3XVaELG3jYz0fRhMcT
1razIpgxQzwfviS6/M2RULvMEH44ERqIzlXT0Syd8BLUEu4v12CALZDTRR6uHIi7X41fdg9CD1f6
Nt38/VLn/88RmH4ZO/37guj+7VuaZAng+p8UMF9/68+aSFh/aJaBfIjxpg36SKda+nP2ZYs/OHlC
D6VQMsgyuege/6qJTO0P5CWoVaiv/zEw+2v2ZdiUUhRQTNFc19T4jX+nJvpKff7nXQJx2+QVuOSN
m7bBSmf/MhUyilhj2dDdTVmYE7a6bO53ZjPmR0kA6IeKntRcKW7m+s6IT55D07yKp6a8bheteWST
4IQmOgAzsqh30m4uLUvRpLt8SoBioAUYIa7ViXyeBz194sens1CiZbvYjfoylpHyucSasSObrPfG
aGoDI4ry3z0Jl+bJT+9RUHOqhu3C3dERD/2iqGvSbOlVMSTbWO8/J1QDFVEvnIm8ftSZyvB/gmJW
4C8NeXh0nCGGuayXw+/klZdO1U8vw7FMQ1MNFemSih/8lx5PkmiRrECzbKxYGnhayGoe+2lL5+eb
kJhvtcF9Q2zxu3dvfgkSf7owpbehmbau65dK1Pll2hjqjSpgAmqbpnG1dWraoHqYvGJ7EmGoYWda
yiC0BJ17O7T7ESxTpGzkMucf3UXDXQ2qcTNgk9840hWwVJfoDhspsA49Nebr2Iqdtakn0U1PYt5R
JQLy5GQu5qnBslrNT6s0HQJb9uVjoQwYs8VcyO0w1Ti/AbEA0zHt2iMgqX2HGt1vZREZa4zXzpvM
dUgyS99aTKfIC/JaTHK9D95ngiwGcA+vU28r2wut5ECWV7SsmnzGmoAKT0bB0kzVllhOhB8deAIy
wmglY9LLj5dQiFMaj5yNJ4v9I7QkCECAaxL6+bCMp0Fr4o9SV/OncrIVIIwVfkMt72nX88DszD6y
aiyFdVJ61WIzGQqzUfNr0xIPCtj9ZzO/yLMylAdA4UsdPk0Gk9kX49xBF9SH5ZZQuwn7vo5FlYS0
DNG2zX6AO1nsy3KcgPDNyjarsvR6drJqEw5RsnZzGT9pgBlWTj0pQQf8/RwRdXdJ/WvVxzoWGUSw
aNzIoTN3JIdaDxkwpI20BjDtpKHuR5ElD6gium/JnFQbLIUXlVGlDO/zUCgvyKq0Q1Fo46k1E7nW
LSc6huA+wWQOTmBgLHvoK3fcGCOw/lWFI2mXlKFDMTlFT8zQWw7ZGE5uuUOA7Cls59i5mJ/oZc1Z
MsyL6C4aZ6jZOJA6OEPWp27UxNWUGQBEpdS3NZSFdZFDPxlEUZ7Jw1PBnir9a1R1ZI/KUr+KSWA9
lAqIxI4dbjelFYdjhdvLz7Wm/sjMXtxgrpw/Of5b0PSUWNzo2Uh0mKYnTPtcnYgAbR6P2dRARGuI
ZXsVhMeC8QE16qGeYd5n8HAGhhEW607v4x2YOA0IzoiZlQRF4AtqhPJNzw9lrVSnKEqjx97ETm1H
fdz4lT5aBPpZycdkKcxRonmZr23wIYRvFxVQ42oBYleMQI8b4n/flbhwbrCA2mtbsauzXTrVOTbN
2fS0rr4UGjB6Dk2KW3oq9Gpm+kK2ISA7eCkT/6bUdn/KI9V8xX9BFdXHafOhs+be2G1qMtlTOmuv
WaI5jZljP0Mymu45bStBjzvrTSKewc+JSNGbSRp4jqw5O5hGuhwJaA+/xWlMH0nrFCewKE4PC2gv
woGpyBrZ0qDOCcfYh9as7ZXGqs6dNhXPBjaKTTGIdislM23GL9a+nuvqJLk3DtWIs78tL94TS8RI
y50EIkfaGs4RCKd6i4jxSYZN5HPaFQdutP7UzzM1J3bM4cDTK78NWWUQ/dTL+y4O9Q/TSocTObFy
y20Ba1jo8tGYTXVn9QzNSxOa8aqReY92MFXPFh3tejtmDRz6LETxRoBO9g1fxlHVMvlBvWOXpyl2
1XeDXf5VCOIXnEmAywLFfowBq727pqp4bYp5Ue8YtDv8TwV6Wx6jlk+j5tU1lYbYErN4IWqliv0w
5sYMZ+oztJYK9m8KNedFpgCwTI0IQ9g+xIJVeiGvZsIi4cxOYQBPCcWTS6Tp5YBYe24mWalMaTti
ldIb8OsKRuAKHEm0GfsGaB5xTLsuNpWD2mn6tkBLubOINHtiUamDXMQFVv9FgjU3zE3JhnhVCENf
t5qtItAciypc9X2MH5rMMeXugpjdx7OqbF27bnb9YOPwlnlzI1UX2Iq05G3bF05FFl7sgBtx64A8
zeQDeVtztOvK3RuA5n3SKa3rzjQqn7OMC56p025UbWQhtWW1PGJOHw6lGo/B4OrziTFPeJd0U/GG
kJw5o4QT72ktUXBam7WvHbmfgVHyQ5zhMwgfpt+RjbrUj5qdLOuBVFczKOt+elCp87aUWXOwuGX5
PGVy3AysFFCOK3r/SFRB3+eW0fsGgJZ7q5REHaGHlJgJRdHtRJHXzwB23V1pjfZNQ3ZX0KLBzaHN
aHKnziGxwrEgXiCh04H11vhOKqj+5FTxPIGATNVt6IYbBaqVGZbiSZBrttakGgJxyB1J35Q3sJKd
quzHWlKKumLqb1RsrtBSli57k3ZiPlPqIARI3ZJgWHSzqFfN1Ew8ocnuqa9zFH5RYrOAV30LbGGZ
qobuX9Z+TvbQn3hyJ8iwFttVEtI7QTCXEMHZtMo5nJvymeZZfM+HVexHNSG7qVWbW/x6A/SeXrmC
LmfS2F0GfVsp7CgcHg1KSXmhCkXQtEBTOId8UgGG2THu49LtxHoWTvNtdE3bZxOefTq8zCPxJU3g
EhsgP/oSzvuF7Y+ORZHvYGBbr0iEhqd0wBqfNwsoXVZAKDNaudXZWe7SHsN7wZN0buyku9flAoQJ
vwrP26hipdomKhpGYl+IA2iKCi4vO/ErYTjmG+W+pq5GKAR7lKP2N3oK8joJs8H12io2r+gcvI6K
aj5quqKdZZaQ5UUE92msdeErC0FZK4wpjLkNgX4BWtoHWmkkFF3W0iiS0RUZUzFHxrDct/gthdc4
Fb3iKq5OijvJDU5M54ooZnBAXWf6g6a4W3BY2mddm/lDD4za9dxhVD4LFN/7iH49zYxBjzcw/Bms
U9spm9YqgLa1qj4iJ8pBOaVG3AOgCpE1wI5toCCzzqEGXcK7vJ/Ch0HMCiFyVpStEFSPHl6E4UB7
8Y2bvXoig4QRfq426X1sLO3nENnJu2qk5OKVYNQgc2SOeqFiEOYMWTP9MOMqZTXJOZlgdJJre64b
D7heccWaQfWtDvU+I34LuHUXEjgH248gs+IFjjcEoakmlaXQJaHIrB4ANiaxJaZZWdeZpVxVaS+f
6Q83nP+0mIdNkwSDFszYMfqHj3YkS/QipX5bDA4JP+yPmeemIn5oTScENG0X3XYp9OV7Sdj11pw7
8WqR43klswkR2ZA42akYWUwrXbmEmyT69yKx0pdSNM63Iarn9cwqe6xqbPZNFM9PGVHt98OUc5YV
WXQ0+8kJBhVC96qe5jzdqSKLj620urVROfFmitpu60p7QuNskjxQlNlORIh9alObj32YZg8cmrqD
gevsnRWsW3dNVe6jyJz3eqbNB1KMhzPNk+XV7FAmwqpzwXa1+Es83cqTE6zq5aLBgKIMSbiu75SZ
BTSRDEyMus+vUg5+p0k6/dYyyvw8I/zvV3rcOt9nlvGLWGPOyX0wcUYTsO4hhM/2U6e3e1fU9hnn
t7rWUUWDv1L1e73Qy+tGhVdlS5fEI0Twt6UQHYQsVavfSMFg108Vkr6Z0zEe4Bf2NGS9fAxDj+XH
uiUeob8i7xXtkqWEByIlYs9uRLJxQ5xkzBNKj+nP/Fmak6t7iZJX31gCjWscdMpdLVVzP0XxFET0
junLamKTWyPtL3fpAMjZs3Zf9Qv9J6uxLvrB2RLXiqo0N9Ry+dFoo+w560nEJcmnEqeBh2JdkYPg
04oauNUS4my2Qo0W5wzgpPBUR48OJaGfo7+kOHBv5ipntMWBtQcaaFXJBeXoGrdkY0WkVOaduUJg
l2OumGHcT60sSDHtNOkPHFIujEp2xlWlmur9KEyBHs8cDyKPLYwFs2mtSGQG2R0tyWz5Uy2WrcYe
ta51TgXaUjMqiKHVUQtwfjIxsWsjNg862P1tMQvtyQH/c80JGZxvqNb6ybVkbBJbkKYw7OsQrP9S
bvD+dM+QoY0PJVHtTdUm805Tmv5dZkX4Mem1/l5zNLhJCDA49m1Svlpp3d5GWPHQUypuyTrO0gln
KU/ko3CLZGS4kLVXEUOBS4tKc05paI4fiOtpSy4mEburMiQXARl//m5Sdx2sZVQcf3QjzqhAPsIj
nP089DWsNqRKhLZ+VarShbokIlv3l8kiSROwR9qsusiAum4OjVquMktL9pOVRCTvWJF7XeEF8NvU
lQ9xqjPLz2b2yMYYhiMVur4e+d5xpqSa4hUaRMd2jNxH8rhRX+UGxW6vcyQWvZtFgVgW8RzZI8kv
gqCdR9CxUDRcmPekbY7wyRaHI+uQS6ww5bRhqmR950xTPpgguDZ5oZV7E1YPZKWROdVl7S2+RdrQ
7WSpheepTk3cgNZ4tjqN4+pSDIbH+uluO6jYBfghEuu6xkpg5jdLcl/nmr1hF2cHHbEIMGvk9h/J
iNlpAIp3ZWNC6p9rq71r8pwwyzpUnyqVaNt2qZVTUtryo9TG/FtSN6zzsiYLi9QC/Wqoy+laM4QI
gxkSIjq8oW4OoRWPkMGz+F5zmuxaq638Sp97ZZc3/YDAxLRkQxSSTVlnd/V4cDMVrH96QpJC/Pvo
DyqcDRIlyyAZGndvFSSXLcKZD3NJHtg0cuAx1HE4htifrjK7FgdTqjk8v9GaT5XaKsSWdeomr+bh
SslgXqqNhP59IbaoBI15pP5Cr64042RYsr3v6qZ+wKWAmhSub/G29CESfqYmg2/EabhWnTKvPW1Q
rY0TkcK8ymLwPz5JG83dosEQHB0te7AZ6x9Ge6wOSXPJMCy5Vchj0PacY9EblnaIysecNCbfmSnB
BS7xpeqQlq/E5Uz1BZYuNyB9xHUj7jBpwCsulWS4ryvDfmorBd0qb+HRmiyCgCbslDmsH59U5vgt
JB1WOVUTSq5TGiXg54aBk/pUps/kNJRB7DatH+f0YfjwE7dfjXwxuDSgdmsrOxLTOVUXYOOzbumG
H4KtzYKamT45CyG3Hzywia5CWocAOen+E6CSm0a/6VshD11lpR8NCb18mWUcHyC2EOrE4jHDgo8A
9OCu/liY3H8Welev2eqHB04G3Pe5a74QNWkAHR0kUYRNpF0aNGkG+12PWAB1ZpAgzMiTyBMzPpMq
aOwy0ofwwI066CS1PmNziTyqQ3I4s3yepvVcO8WnLWS8yaJxfKBG6+AkJVGHsi4zoJ9N3c5wKZyn
SAOEbirUvHz/37rSFmczDONNmLr0Z3q3v2dOZaBkJWL00UnZ7gH2Umnj4UG47bgU6LGt9jcAv8tv
2qzlfmGk83M+dEDuc20OlEHJKm9OZ/i7bmZsM6D6b4WaoKROYvOGAZJGxFcU73HFGB3cIaY4wtW6
e7w5FmBXByGwVufWrlK07pvVR9G7NTlAmtqaydZAQOe+avr2Q6pxvh6VNv5syukSltOPieKViWjB
AImOVDsSv/qtPlUglPM4ZQLblsZNISAqcgSGKh7XKhFMkgdhHVXW8sCs2La9WMDQxfk9dpmvxT3m
Nn0kdo2FLdsqncZiS8Tkbeu0jle1AqapE5WvReJ0r3OhT0fTJkhSTemWFem1OxfpMSnN5aEhd4RE
3dB4dhAiPFqgzAAZZuM7BAx57Hjq35jR9EfdHIkhIRdouMRjl2RdKKl6vTSRSifxgqEr1Hq6y7OK
FSUau2andLW8hnyWnYxmwsU+GkXVe/EQy8vPusZd4raYDAGdz8xbypLkP1epP2zN6XbD0hdbkQzj
2ikyd40kpDpzPzHPHgk6BW2fGS3MLTknW4MtYc2Dg3OIUxWKDdZ/Zacy/n7m149BOqOh64uu3M95
V2z4mlAV08Nax7EmaTiMwzvZYsl1YyhK72Fm0r/pTJeDGHTGlWP13AlOvriPS+SUD5Mhp3s1bvPP
SDHkuqe/fxOzc9wKCxCe0cK6EaMGz6vs6WtfsFmglRjPWaEjH/PSDDdpY5Qg6QyxsczQXYt2su/i
zixg5CzDW29ewtVpNvL4MML27DBvKPM7GV4V0CJ347xYr04SOXRkbHM5DwYDb3WS6lMIPtf0TGRH
27hX9f0ylfS3kGu+2kaLECcNdY7/prg8QWCLYpS9Jth70yo4vKTjpcqU2Qxz2GBlWv43e2e23bax
retXOS+ADHSF5pYEW1GUKFEW7RsM0xbR9z2efn9QsnYs2jFXLs84Z11kZTiWCgVU1Zw1598Ie+uP
E9nOTgdwITpcwBlHfPFcN3Ucz21F7lUnryINw1IKHJjQqnq21kZLeohabAAUy0q+WG4ozTNc7NdW
Qk6G4aC5reMhXxet6eczhGKRkdcV8dr73J5bOiIPhW6MT407bb/SHtKVjoEyqRkXgHMd1whuYugT
Ttfy7it5rbutFcGW0EFUmAByMUhvzQ4gQuABSUSSbmulrjJlMFqfPMt6WSxANug0BwE2JX6FtaYN
VXJu4OyK9p6nGI7bGaLANB2d3N7Pqyd8ueo5ovXanSlEvE6EVq7q1EXJ1shROrOmilSfdhmGPdlk
z8H9+BDlUfeIdkPnkPmWO7cUTeEoSeRtBTJdE75f7e5lCdGFuVTWkdNRl6WZXJUQezPWgBvXueNL
rf5E8Y+GqSlkGTmvIiKca4H8UgPpulMpnNmI/AbI4NseJD41QtzSMwf6OCXeBI95LCP9rNhFqx18
QgCwB52SP469SreU61gocwnt+8wZQr3pkecnMkNB6VV3y57WoPCnrZYvu1QSCLdK5fAYU1fZYjmv
35sWAuWJxz6ThglqYvbKk6QHxZ2e8fG1yDVPVYpC1qzTPSqEcoCrF4JgwUaX23od1oXFhQBxGm6n
6bAXXosLqppQ3ZBSP/sUjwbu23lLJcFTtZPSK4qYNWoBSr029RVcUbguAngVYtQZTmZ2JmOjlo1C
xlgck/Tv3Gz6e4lOwUnj4mBu4sbXLmqkuW+SFyarYKiRxGlCadmTisNcTP1xRyJi61SWeuuJnBdr
Ij1HkRR0VDnZR1TRE/fJflkZijxXjKj4pmTo+voSj1IgUfjkIYq71DpTf+opJLzIpsgoswHUh8HW
LkYMS/ey4ubrMPbSdZNkEgoMhrtTkIHFjKO0X3UgB896USROlEbtl1pThy2OFQlrxoyieSRjFZLn
dvxIR3I8ptQWKWLoCIGDIWsWMtsKLekImttMJH1JSTOFy6EmsBQKvwvWgGKMRxqLcrTwNNP+1gUi
3vhllL5gGyYvpUKWLmD8cCa1su7e7Lxx5fW6tpG9Plh0o6l8R3G+ALcmh9aCNkq7zZvE2tTIMZC4
tEIgzCzVWyFTRMmUwFpzZsC4qlhHsSsjpJC7vUVGMdSIm+ryqbRzlzZImH7WEFa8k8w4XnDJGu6t
JAgf2MDWEWEn+cm3muYwALO5D/l226wJ2ucmoJg/AwNT6LOUeFMsbXTTDhq+ONVsHDwxp+sPVRXv
cA0d3kJxwMnpX7Ms6+Yx8JUXQ29sQgy15miQ7CVX2+auGzpIrOHYVftIs7l+2GlDuSQnRBd+4J3p
VFKBxWAdGePUrl1UgxvjECMq+TD0hvbV9LBECeOkNoAM5uYT4DYqK7HiiQ3FBOVR96Lksait/J6C
QoZtma91SFJG40bHpnIR8JOYCpNaRUZjvFQVbnqNJAY8pkyMpWYUQGonLVP1pSd2LISFA7WWxNHF
GwZjNxDo5hjaiZcASyj4X3l1BoCWT/2bHOctugkwl8utTk6zB6gCHynuJhXqIHoccYx+bL2he1Mr
dTwW6I3PzcjVcGbVsEvLgzJfykZBPuLhS7IQusidIMqqp4T6zbzHCRbUnEgWKkXbjZDyAqxRr8t3
AgFuws5ou3c6x/2q9yPrMQcIs6kpRt7FehvfGW09OI2G63wu8n4TeiYJZTlkn31Rql/o5kX7tpWN
bTf4IVSrInoJrbKDOF/puyCfHDR905Ve9aFVT/wYrVs9KeNNr2RI/5oZRK1SUx3JyoLPdRbE+5Gv
cJe2nvtQj71AgD5HRjlHQEotpeaI8rC0KgIXmk/cZo9UNUGFmHlvBk5PA/KujU0XTXMsWdBIwB/D
bEvjWTbi9gEtX7I2CZP1r8bI5QU/sO5Z0fB/n2lGAxdRcjW9n6Va1E418w4rvD6okXm1/SDYYYbM
0vMiFZcTWeiNI6sdrk9ZLlA0p4+XLyRwldsGFg58bpeegBcH8do30YccoXwuyDXdc5/aNrdyFHZe
EbDQj3JDmHSMFAnlnnxiM1gggYZCVc+c7nBHwiE+WoOVvjboiVL3B+ZIAVaCtDNQ4H62cHYGYNpT
t56XuGJ/F4EPZ0aM4bhHKdIVsyGR+gdSd2+DzwU3Ki4+AB3rQde/VYixL3IXo97Z/4ea1MMkm0Lj
6XdQk+evFEqke0x7P0JNpp/6C36v/iFAmVjvOAfNAG/yH6iJov6hT4AS/odBLWwNQCj/gZpoKK4A
i0dVRVN1lf//X5q1DjLf1ibIhLAhXoAR+TdQE/MaDg9TBPy/AQpGAHA0r9XP6hBvYaOjHmZn6R23
Mf8ujMTGNM5TrtmZmMolloy1lTzS7Gp34fAmoZtipqgE9zQZJinQpdSKlUfAVtKYgmSdL48YLz+0
AbLsfbhLyjezkOkl5a+FbX8rQM/hcTXPdFRdqf6SRiGYTqh1sN36lmBEYxTfuIh7Thk9D5WlQxjG
coulu6sjvAxcIKAz2Hldr0iLQkDcTBHJBFMLwC9RF+bkpaiN69xAV7WXzYtJvxuuUsIVMbjLCviF
xrCMBF1ntzQH9lD7JZDQOjkaXnLfe/XFKEiqY+oiWCYvh2pvd80d9bUlMJ1FAjzW4UA9TFUKExOj
f7+N/gvVof8O1PV/kTaROmks/jOe6zEr6+z/PAXfsh/1DN5/6M89RkL8BzAajUNU1RAAgk7yn02G
EtofNjgquCymCshHUxjqPyQXi62JUMHUxucAf1dA+AvQpZjwX3SB2ZgJ2cXQYPv9C4UiZdr+P8CM
BBsMmYUJzYWkAtQs/Qrtkwat18ZhlWB7SMMIyHZikkZn0ja1jGVZFBsFBwiR5c8RNTxw10iZDw9M
cyZNCnwVvn1qgXcsJhimsakmBLKnh2/EsF3RUJHGD9ulGW7Ar/KTmZpXG9cyl23bbAcsPrkVIgCe
LgyT6xBxDEjGSi9lJ+6WNDF2vqyvsARy0GnBmhmfNHOJ/cAq69Dn0GnW1mTq1NLyEEZtQatiTNee
VeFEH29VgRmRkT0aarQzQL+4Sn/n4pI6CqggQpkNdePQvqZzqVNlyx591X7UO/cxCjpC/b2BgXTf
JLvOD4+SFz+2lrFJI0TeYe4mNb6q3SLRhVNYIaLs8Q6n4TvX0lcN8JlJTFrsq6S/A9Mj12TiI1Lu
QOBisOISpofxxR7zdddmz/0QfpVUc6kNEPzNeJfgs4A3/ZaPvwOMv7C0bmlL3YP+1Pn9vimSRdpp
+Lq392HWbpsg/xOX+Y9CE9pH6JsQIPpQl4AOBNgUlKE+YdJ+YDN2dKMCF2WcxRBsxAQmp1ExCqzn
Gm2J3e3CzT1HgL+o+Cu2Z1GwjuZV/qTK1bzl2dFCWMpKgaS3tsRdY235+VoqvqvWwVVqmL/VPCj5
AQuMAnZfuYSZaDE49Vj9eVr94zw+QuemaVgEJ8VQVAHyixDycRqACqQJrust2gIXXc8STutSwDbT
L71n7KYK2xip8Z+Zxj8O+jFe/TzoRLn64d01GM8Flht7i6LOnxra8ThL0q1AyyGxjz8cMo9/YvE+
iHP8/J3QP1F1LoXTWaATaT+MVZMBpz410UUq41GbeQlliA0XeqeJo1mB7/IslsJLkZ8MVTr/fmx1
AgL/DQ98nyc0Y4TNZI4fwxRX84TiIGdjnkiO5SJFkOz8WN5GkHdkfxmM3rT57sY8n+eefucGYsXF
AEdje96WzUtJ0G7s8KH0wK9IxTFRz1nR7PzgEEjlLrH6x98/65Vwyl/PClLWMGEZgWq+wlAatInx
VQ8kx46y3WQ9rdtiFYbqYRTW0e/HCn/fZw4litzWHVJXJ2WwvhX1XV3aR0xPbry6Xz+ORRSwDU1X
yZE+fjZ8fLRqTGGRF9ygNSq7MCWCs0/rGhX/Uw6ofyY1Szc2HxAsc+I4uVQ5wCsv2SE+dgGc8Hzj
/cjmxGK8+poo6AlLIQAosnmtr6mlvaSPuos0AemSV3zKRbGPE4iumideaxUnvhBoXHPMxHLUDdwj
RtovkSEOnk/JLTBzDTEuwC8ahln665jfZ2H0CUDYRQsATqqUrr0EoSZ5tI5kTNSVZLCLcCkrWhCd
Hr91WJPSoKcuF5/9UBwVzzxYNQ5kuThn2kIJE2474gAbdGl7Z+yt9mXzJW2lT3Kl7/HwBpQ7IldC
8/wIs0Cb0cc9Cw1SiKbcq7iSCh+jRcPYlWZ8Btx3QQ1vYysAInIfmwhofbO8lLAvfFZU5buYooOK
i1NRlScoeJiQa4dRi7RZOgbPNnPFMWQfucb7XLJSHJoM8lfT6Qe6lC9c7/s+3uHpxO1ocJ2Ghn4J
o82PjX0Gaipq4n2jR5fp0TuU6WfTzCrFu6NkV4MzTbRkzl1+Iyfq9wobprxXDgK9FyUlzvl8nqw4
j32PfcvkHyNW8ZCc2yzTaHOn/CN2P3ejCpykomNeaWhUuFMpQT/QwlshtYXvE4Je89YyN1ZZvKJt
NkEy6AbGOA5E4miE9qH2/bM01CcXX9wFb2IGGBdydEm7MKhYFQh/7YYSFRAtW4YVG2ro0GZRQ/1e
ibzvmULEVKJLUMTzVDVXemFZs86yjtSDNn2kH5pE3Kl58UBX1ka8S19FdYf2ACTstv6S29GzO3o7
s0arQ4Jy1FBjpfeZz+SuqReD5H2R8YpENA3Md4aaA8aQc9p9c2QRc2eov0pZrS64UuwLjQxhFMZn
2cVPCo/2TQMR7c9nhaO6aLNiVdcZRtF1BXNElneJ+dnTxVZKEMcRUYuwA9UYtPyKBw9Oh++9qG4G
N7VIzkZs7vvW2mdDstMK86HCq2xyjhlUcIO2ojgYgx4mh+ChsB8SGtFT/0zDsayeS1mzMVnBKluD
KhOOfj2NvggjKGwIoLWBsphjhTATsKVn9LWkBToXdJRbh/xxrwg+Mr7rO8BfG3CBsCxN7YBW2fuu
6LpvVB6/8xuxc2K/mNUpt70BII59bLknuNbwFOTTF8x6xGE88WWyZvJNaT3tKddMd2Ft4hWqR7x8
lV/uSsGlwdYmDpHToQjvRC1zkTT/3PRPtluBCEPsQveZtT45YPfTQpSBm+QSrii9zpkKIwwzAntr
tNHXWis+Z4EXO0MlvY39Mxag6P5UHIHTWTuQyXVefB50D4ATENLGap4UatLTHivS+GIFJtp/BkSB
5NwJxMnBfc7haLEIzO8uFjuzYjCAHbXxRpLbpYTuzvSMQ8ou08DXehh9Ay9YlogUiVA7EC6OrW/v
K4uCmUUux9EhF/xeiTcBeHaVSu6GhE0r6Xz59Ym8j5VMk6Wz+8+ZBcbg/W9TI3rRPXfhZSGPxRHn
xxdVM+4l03rCXzwnzQQe/P5oGEycaSIBpanvXA8/XHyu8UJszB2CgKfpTHET/nQoWsesFUhPU/FJ
OxRFfJFLZE1Y0apvbt5feBtDC4aYDPAw28qcDpKHQVlDI0PqDlmPJyt6jFC9nA5jDcOVjgL7jFaY
G9kw95aECpCdOENB1Xnk800ptZsbWHbyzbTEfIQWF1FHjrxOfT/q5TC62EZ/35SGxNtU6kVtAdoY
Q8xh0T4Dx+1AeS7WJptcKR5Dtfsm2w28ZmrSbFu5xRg22eUeJccBTMb0YYDJ7Xqs9qZIk6s2OxaY
o20Ghzwrt/2Ibk80keB4oGkBywBT54pCMMnyRTRYwTxT+GCNUZzQ9Me1vMbCUQQXRVTPdllPfXTM
1sZPU1TViDZhnO4LST9gDrLoLYPII4EHQDQFlShb3YLpWdMie6jsAOM+WzkUQeBUofLQuvo+aHkL
FLkABefJLkXmMNDd42h6l5GYhqBTagJ6a4qTm/N3psgYyvFCU9IFbfXV0CKiFamYaJVHW42PqV6e
4pBJgwdbcMbCJUuiC0g0MpGRX10aex8it/x1+rdCto95037L0/tQ2dMG90jGOZtaP6Ffj3+wfpje
Xc8BO83UaqVj0ojD9KGpSbIYwHWGzZ3ln/Kmv6uFfKdAw1Xa6a1Ox4Zl7DW1PnkuGxufVRs8gb1X
Bu3w/oSq4Z1tj1c0wNiZ0Zs5o4hDbZ7IqGY7XcpPkkTzVKVbZKk7y3cxG9MQh+twhu9q7XuRDFvX
QCjKTIkCAx4WZiKe26r5lFVVzbWPrYm7rtMY9kNpF5R4EKmSgmU2xeM6LE+y559TTTl4CWh7+Ivz
aaJlUDzacR3jtyMdm9BJRgQZpv9AZ+fSh9oX+QWUg1NZyjPYqmPSZSe6pCZY9Cl0T+mW19XUTqm9
1LG1mQJ9mKgHVsx++vtFLfbQGA6Aw9AjyJ96Q7njZkZeYTwT0t8UypRhWp26lK7doSgjIiQ/XmQ8
MyUf8ki7fyzCfRKYs9JjoeayXszHaj/dVVHhBLAER3TuQ+wk91OePDJhPI842IsKXvzED+FBNA1v
alRWcZGz9LjBby0qF9TCUvpZ3ooCc71oce+TEIfL1S+6x/fhiu/onfQsKm4BUKMAugTbSvfPQsIt
uSN0SL6xAM1+ArNIaz2Pz1N2HobSWzSi7GazRPnb70c/kPIhwTp+ND5j7tTPprQ+aVlQQoZCnfgR
ogB6tJA6/G9Le56M/ibgJYAzO9iIenPuz3VUwKaCQGn651ZrTlmHK5h3iLOJ26KTheAFNdXiiYyW
z8NpCa5cUeuk95pJHUIh63yPR1LOOS3R2gnsYyDLF9vqVnGa7qCjsCFbaSH1Knp/y0zxTqSpYB8V
Fs0Udf2czyLxRfCUgvbhfSnAV0PYYZP0Q3QxDW1fe3BL0G8FoqcwuZa1DqyTfysj0LvmW1Whrvae
52ZwQGlSlGvTx6G2UBJ7DmgCtCPSxy6gMahG9QGs20UGCLFQdbEBtrsxMVUomgEj1ho+QhBcYtt9
63tliVn0J4/kDIu5FVbnl7wkGQCWmSPMl84V08Jbh3VUWf3aldUDXG6NFq0BgYCqRQHWrNTAPjTe
Gd7cOY71Vd/bK/bcV9cmJZNVtjIki2hR5YfR8+krJmB7UC02F5U7iDnCuxABxIMSKI+BSWDLvdZb
uCa4lGnJKiioIg+mY2YmwQb3k2IpwoPakT6GyJrlXeWA/59VGKrMNYQZ5ro/uQpb911pRovUar6b
pS45JgCNOeg8dRUE4UXkNbi8oYNoK3kr+CRfk8pljQc7aBX8HivB4jXFNFBpVp5JBhu70mJMAl6E
vwYScfKD8FzLLwYuoWqvUdCRBYChDLtDbNUcL2sWXgL3XneBKCHHfkBLm0MmI8kJCnsBr1zb+ACT
TR2v3gAzuLk9IFGBCC+v1vZWpYELXmVbS8Nz79ReRbI5yGVHYseixSLuDCg9RjbqqzFHbFGhPII4
8CxteV+BQtkoLLdKx7vIpiUXtAnShhXty0zfamK0HGib5RwDqzs90Q7ZgFFCMYVDFzT60MBno3Gb
zSXhLeo2ZK2oo+4oKn60pStri7Ko9lacYEzfpk9SFrOxVQMcjDCeRSm+2jaufrqSVAjjxcfWM6nP
tDldStfdxkbaOZbcVshOA5Ct+gIAV4HZn1rjoFUWvr9SJKtfKRgYg7+fhyiqO3ojPkOcHjZdO9Ag
wmJrR2HrPu7s81BN2LPO/WpXRDu0utV5ViWP9LXWcAD2KiS99/8ykjIomTf5ZuKLVDHV9z+mHurP
1XI1qDiPFpgnKuyruGLPBW38QqZ5jAzlgPuYPYthRNE4nwdB+VS2OnXtyQCu4eyy+mhrZuDhUN6u
nLzVv/ZCkEIbVPKwIA8CC/q5N8XY1j0MOJiCkGfruLygnYu49dJT6pNqWG8i85p5Ah/MbQ1wumF8
nq5vBcnjDEhiBd4kkp3WIivUuNDWgEFU033I2/L0fnujBnVgIe/5g6nmX82QSv/MBeW+kjmc4qS9
dFgkTkfZQLsMuuYpipCDZIjEEnu7Ds9Ym9G9JBOpQZCP9aki729ba+sq1akSPMYUDaYVU2jBa43D
rgjPU2orqeoqnlwup4tm1T1Ml4upXDEk3rrsOM1H1uY4HQNN6l9QVr60ErOYImDnSShouiCqJn9r
+JAThCI8m330ScMhL+4BUWBJd0ggIlVF8d3wrZXmH4Is+RZI0rwDBz5APq3KfFVToW3RbrAKaeEP
2LS26kswut/AVhyB/6GbDYDdBoVdUYRLZY7E7kuTq49oAizCilm7GHvW2OQFCMCU2iY1ozva6xTn
RoJO1ftcZcBfjfJAuQBcYdji21QGRNqkhsOBJ/MQ8Y6agGtONWV3kkk8N2aGpDt10b1CvUTHE55K
23QgUuMXasIcjsNrkCdOARlhCY+fCMKXdpPnJPV2Tdp+RbJgLZQlii2vBNYNXMDnVldeqSsce9/d
atqu4/gF3AqwsQ+lmdvI39HMlmdlAcO1I1HVQQgtsnDe5Pm3NGfpwxc8AX05Wi0lE0j+jMfWbLrs
sXT9c9yyByIveTRLc+vlvaN0XL8aAt6Q++fAI04iKHIJDdAxsduvzaJ5zht5/b4GZZexUqU8DUZ0
9gZ3WbTvPSJyDDVHCbdVNqX9FgzepxuVo+u2gUWPD/ktbRJj1sEWX8kFaAmdibQf/UXehQu5kVH2
NKXjVAAo/Hbj1qiNCn2F8rYZlOsuwOV2DEwEK3vuOBLgpFuP89PzGLAedJmepQUSkKbmx9JaP6RV
QymFsGO2DyG8coQua38btOVSwmJkHXryAzSdB9sqtlGYb7OEzJPCA/Z5mEAGcwwejXNJ0w+/HEeN
WLD4PioZ4Fr8oCUuZYiJb0Mdvk0lP3WVtKpGDvqkMl+jLgL0pR3UxttZInyoURWHZzQfCiDnaOUj
jxs+KEY3E5HljBX8L9SYiDRO6qLtgfq6/8VCjJPYpHAiTllxB4LNd1N8dWXw+cMe/81n2Q43jSec
OozmUOI3rPHOPlZeyekG0zmT75oB2xqBGU/Ri60vUbLIE6owzZw9iDt0zAGdcRk0cOZ2l6raAlJr
5i4OrPb0PEOx0OLg3HgFx2rgdJ3hCIN7gvC3ESZpfjUluVQOMouiUKfjeZmc8PklTNrkLkFm7Nu+
2pq99ThyxYsUgco72qgptR96CUo0LruAUpkW0OanciJCfR9zGoKUObeKeIYQsAxcuCtS2FAIcbul
l9v3VR09lGxROUGnFLUr2YHghWO5PW49TTx7YpUMhjwXOvuKDu7KHvQ3WwYuiPM3jOh7uB9eWOy1
Pp4rKnpLRr8G1MHp3us7hKF2GBijY6rdN5J6wz3qpw6EIauKCuOTjhq6l6b6cTlmOawZABKSY6iU
cVpMA0iFjI3pf/ZE+BrmpGnTsXxjFwj68h+ruQxrkkswtMK21K4KzGqjpXXhsprSKcXI3AGdo2QR
7FWfm9l7wTkeyPcE0tfcoOcDj1D3KKlQsuNS01AZnGqTQ8Eqgqe0al10xLgcD64KYZCYIjpcBriQ
N2H7WvBblKka/F6i6CgkTLsgUdt7xTgPWnSOJNp0VDjL3j5iQHxqU2szQBSJ/OpkEzujltwrMRMA
NfamyLmqw/ZwgU7NOq04NaN+mCo1vTWFMQpRHmIH7+UZbbrNTHfQZgpqmdueWm7CRkmFCEZSNKKB
TUlLGlFB5YY3zVGiCzeSVE+FWuBnJz39XlEdo8ZC6EgE5M62PUFHvZhuT2BFNawvTkNhbsxMrNhf
xww1Osrvp2ltJ5p1SFDriYKzGhSnWsIPmd8ZZzrrzzx2NOf0cWuoOYhGsVc7Hn+qFEw//n5meGWx
cgPububUSOvVFIKWd3m/chOFZ72JSWw05UVekgwrz88RjsaslkTTc8mLZVmZV1wD8WfXD4NHZJPk
I6GPDlxsP9iKmqxyTd54MqmbVJPC2hV3tCAiwwFqF84GQ3oFMr6DeHNw02yr1nzCICw/xQN35Dau
4DRE55JO3tCSunnS21QR0ZjpVLr0svxkttx1DQp2GTXVNE5APgYD5VYmalstqtDn0K5efRKSP0/5
f6WQ+f8iCEERRLN/BiGA8cm+/Yg/eP/7f+EPUIbBMQFXHF3lqLGFRn//Tz0ZCSSBgtCkMrkmTB3T
yb7wL/yBJv5AbYi4rgIDwgRpajD+hT9Q5T/QBwGaA2JItZAP0/4V/mA6CP/uP1mKrNiIddqWopjI
bIp3+eAfuqad3Ido/stnFPiRZFbWhDdgpwie1ysPzIzzw4t5/PP3fmicflQ5+mu4qTlsGpP907W2
SaLFkRBiPJsP8IfmBTLe6ibZqA72wbeEVD72SRlKp9MHSkOZ9G4N9bpPGkA3io08OIsZtEEHYQ+Y
5Ejedo6yKA/pvfn9xtR+NR76gkhFofXDR78Ccuiu6aphYH7VHoI9os/zbF6vzS/DchJ1T1c3p/fT
h8MakXqPoSkan029Hs4dYP5hIMuHGxaotixjuOtOi3y8jFyUuDW5j/F0epmMhgMmph84eoGk+RhP
+zpSh8Iqz80W6PIiXaJcPseOQdq7xxKZeW+eLtIv8YuxVza/f60f+6PvA+uA5GzBP3WLnfRxYBMw
qZ9K45lcdl2tolW31Jfl6i9BrH/EDlypb70PQy/dRjcVvBsAjKuPx2UaCL07nlF+XVdfJocCsWKd
fJkE1n8/oQlV9HHH4Zvy41DTf/9hxyELAQrYHs/xRp3TQ0EozUEkYJUuqFfc9vX4mJGwrXXVxEsN
xU2yEVm7NkCzrHxM0mx4C+0HXXlourvcO/5+QrdGuAJ7iGrwqFnLby2hR9gbXd0DWr710n45iOB2
AcDRAHl5tQy0oezyOFDe1JWyVBfhMtU3WXdQN8MSRIOPboLTFSuI3eXy95ObHv7H4/H99f0w7tXk
/MFEDJRxXfNZiPVQfIGDP3OHp9+P8tOauB7mKm+UfTnVm1x5Czf1poOk8sjRcW9u9TWQHTeZ3TJ7
+eXbBHiG6I0AdHZ9Cks1Sgm1przpxgmhz5kcVfMCNYp/Pyl+NYrz3AvZwNbVN0M3shgQTHurtj5m
JunS2vRPtLwdbLeWtwLLzzMyZAYCpSrDnjSuj4mkr0pZCvWLmo7zSjxLAD8D8fXGhK6DF8pWnLac
7AAKDVW/lgG0PeHbEJ8utdM6UMS0dbtuluYWfdLo5oR+sSQIyJYtFCI8eB/j6kTq4fhC+Gq+tct0
oy6ihbuRP1cEk2xpo31y45TVf1rmJhclpM5MVUxa4FefKuxGKvT98M0IgcqFX/zhxu+/QjlOx9DH
Aa72US/8Rpbb4Zu8olhnbafQ722jOQqVpZM9YqF08wWqP30toiMBC4soXt5UK/l4zvoNmXZIZg86
ivr2Ml162+Bw1lkfK26E82xjX4olijj5tnwpt9JNK4SfluTV+Ffv1GpGRLoYvw2/ZPWnxt7GDPb7
FfnTZ7sa4urYEBOhZmCIXLGpkxxdd7wxwM+r8GqEKS/4IVglVQ3ZpATavY72YqngmqM+D0vZSZbu
vFj/fjY/nbVYvdEmM9FK4dIO5vzjWF2R0JRN9EtuokT1qQF53oSmc/j9IMpH6B4rkVGQ2RQy4HYF
P4yrUdpAL1Bp8i7DttwkeNZgKYP1huf8dVn6x5RievcfIsfVONO3++HNeXCADM2S3vQeIxmkjF9d
9JWaqWhsRFs/VW4UPFT1xnhXy81AIMf3M+9CPnixsxnFSoRit+jDrRo0aZy5ceo2+Vd3li29pXD0
e3dxK0j/6vv9+Gav97jbmrIZexcdJWozemoBUUwyAFp6vvEJr5PR6094tezLoraLLvIu3dxaDVii
PQ5fcP99qF6AWTnjJacYpTntvb+lGXIj2bmCEP68fK42RBQVQ2in3kU8OJMbF03N+Tf3ucGkInHW
9G9uJD6/OsU+LNcpP/5hGfVhUQwS43VwtPcUB6qn/MH41D5MVluThwaOqoCv8xnqvZ8gby2oQd44
A24sZP0Kw1l3fparHnCLjhLquMEeYDYGG3m8FOLmcfOLA+3H2V6D4aEhGpjL//VlF/68ue/vpiih
zNVderidHb9fb3+zSycn4h9f75BhPDvtGiDkxz+/JjfEZbifzJYC59YOub7MXC1c4+rskeUi0EdG
m9I88D0rDYeacmXeCra/iHy8RXhF9Aimq+HVUdACkB9qW/7W4cGnzumTvJgLZRuu85Vxw5n8H7bD
30Nd7Xl4l1bvISOWO/azmtylG3MZLifpBBQvZj6vEZWJh1vZyi8i64f5Xe3/oZeTyA29Sz0858Fn
2hqzPLw1sVvv8GqfqxhGG6OhXfSuWCie/+DL3jrCEw4XjE6vlmH/HeOHVRRN2fPp9+fbP+z5v1/q
1Z43fOj80y6AfIFDlzpjgtm2fCQHZMsHR1yNnvIZbnDZpjgiLbSW7275Bam/jpL/+wjvUfSHY0dJ
wxruI8nLMnxMcWikULzIVvbCnNNg2ljL+kX7JK9Rn1tObnG3jpx/2JZ/Dz99nR+GN9Ga1KBAEszq
HeCfWqJQNHkoQYcQEDYdb3lrayq/Pub+HvLqJNBHKxD0bxky+xq2aE452Va7i7z55OSkLlF6KypH
v7M35c1azq0Pfl2Ec2WEBAsO+RD7x3Ij3Fm3SpftWn/0Nt4j0owL9XWvbGWnnEtOdZfd/X69/Xrq
Khh0cnTUpa+7FkNYD6LjWMLexEH+aqWTnYeO+hgc8PycWbPmaLziZXkjtP1iF9vTzVqx6JfALb86
pSKzKYxEVS8KIFLItzmg8bz31zfmNn22qwMexLGsQWbmYkhX5uNKKtW4UQcdLBH1TQ0/rvI12k1V
smgZz29WyX6ekiJDPrPERHVAwvrqfNciqzZ9W3kznxFy1cHIoegz95feCzrDX6LHIkdBfpaubl1+
f75diY/jXuWaovZKqTKVN+VhQAponIHH2QLA3qvNzD6Yl+45XSGr9fs3++u5oniObInFxfFqrsKu
VYAs6ps83o/VMS3P5nAjVf85WtpTqv5ePJctynIfP13cjmUofP3rpIivrP/b0t91ysH3MqGCCEum
ykg5/iqYNFpeBnHQvKGlsphwZcqtGHn9ot4H4BIKXYdqNOTcj9MA0SPghrZvdf+sq3et9Vx3n3//
KX6KwtdDXEVhwFV2b4rurV16aw95JXJDiOzRCvmRBWJN/Qxi0hqFv98Pe2tiV29O0mq1tNP2ze/9
pUnnn5b52sMl9vej3JzcVSRWijKJxr55r42J5AArsqC2rm8ax51ZYkHD0Hi9Xaa9NbmrcyNV/4e6
M+uNWzu79F9p9D0POA9Ad18UWaNKgzVYsm8IWZI5j5ub06/vh3ZOYpUc15eLD+hGgATnxDJFcnMP
77vWs8BvDDzSAnxo6y4gSKRtZ97bmWv8cAP+ssoh7FOSRPRvEDTItbvPGtIi5Zlr/PbxGbpqIC2l
CkIl7v3wA1JDBzMZ30hp7m6j+goJzUW4d9bOJS7NLHsIfxwazk3uH1bwZUhiaiUOjpXaITzj/WUn
D1VbEo/Mu+FWhQpv+pLqvbGtgDYEE6K+zblL/u5p0nhXabHxrX1oUZRY6WH88sZQMczhvZeFK2c8
c8qmU8Xv/X498ZYqukO/DAOw/mMt/eWdzQAXunGKnmFbedNF1sLQv8xDo6J1noHejT57fQpvw0rV
OAyNfQ2fJp+eTKdP5d7NCssGUZfWyossI7e7hwgOg2JFAz5TvH1nFdGEHtkoccWCDxJe8xjpWZUb
ZtDIqp6Gi7RS1FGAbRxKrVJgpbRmBeM1lYlZIyruWo00VFnODdDurIzba9mWibhvixprGQFdyZdK
A2V2V3m5yNdTUZIj1HiNpR1MK8b0PgEpJO47s4E9RhW4kRXWeqPaV16tWH6jNSGWFgtg7qYyNHFM
bOFmAY1qgVDXSZRi4/Qg5rwuS0EJ8zwuGzPOx0tVrwd35dqujHdIwrllF/JZDhloCv2sFSWuSdUr
Hmn2CBU58BR+bd25fcYDHT2nsPMaX+CFvYTkXTQgAfLhSzO4NqGyiP6BpCjszSxRNhvEuAQTQbLE
d8SLGLBLu/M4A7wB/Jt3zbzO8jjZZVpVhocMVpWz8ZaYtR2ceqLxpJ03V9mEqnRboI5AYSy9+FDO
tmTvCXJl3ur24mttp46KA+I9qIcagbvFoCJa8yyFS48CeB/MV8JO6Yz08RaCQRVdJ5Ae4NHUygSy
FWtGxd6HX2aO7TtnyhdmadaPrYmWR0PW/JgmeduCYB7jdRlnGNNMc0nyAu5mg/Aq42KS67hVgMUY
wkW03MapQQyaYaq3JlljyecwDct+DXIFGYDeCyjZFVLiT02sO7mP9qXJAtckWWAujeLOTEr3zXYq
XmZO09ReRRLz12rs3PSb1GYFDfgUvxRMMS84MDDcjI4zd4FdqBqaspqxDOBZVUJ0S5pykCMPZeXU
g9QOCWFLl60zuJgnulKBWHiHELaAbFboiVCCziha/RhWVQwndBoVDciLlccuZrmmCV91p4XCIzUH
tGgxAKNOwOD2SjjAsXFFv4M9G+pbkPxZsbONeAIx3uARIPW6yso9CXEmJZE20cpXGdbaF5OEtOau
GIoB+J7tCSUOIdoXCqpolDIoVgW0ukAz4hCcizMviNcRI+b1qHWesZnKrCu/h5EJoiZB+lgeWzhv
+GCqDrREA2qoW4tUQPkykjayt7WZTtV1byX4h5zIseVNXEGUWPN5Ts5Nii4ufmqhWFo+eD6Vpk9h
F4wgJjArwZCQaMldApfCeqwm0cH3nKRcrKtKr1/DKuQDdQgKCu1EJodWCym3tTUGw53QK2W4MbWx
s3ZlG2fllTDtprgeDZge92qlEUdAJBSfUKLOR1yhyXRD9oI+bxWyuh6bXpY2jpso6ncqM4R5QaGH
JO4uUscXvbOYK8Iwmr6klW29qb2aEi5vgVL7Es+prq+qXuZil0Psb7Dmu6ipp2I25C4Lua7uZPNr
240eQj9DL3vrsZ2yoVplqjSToIC2o6/AfUvDYJaZagHHrO46wtroYnrZY6UaNRpvLQT7gENwtFGi
0urpQEspQ7wGVRmTct8Wi7Ad+ihOgjK10wOJfa62SVwYaLuqSqXcAK72CGlQcAetQwybFtS0EmEu
r8qzcNVG7SVgtr7zM2XxUpMb4aJ59WzZ6i0irCwFGy8LCmI5nrapJXFvWulGX8unuSqzNAlAwvXk
VnqjOcrE7yJdec1ak4hCexorKwj7rkPbr6Rldl3nuNhW2pCWsY3QyikFsqTcVvILY0S1aMwR6KzZ
lTuciGSfOPypnpEIhdc+KLK+mu3xIQxx2UbOXd0lw1oJtU+1AdUhqlUqFrDpEY9pt57mHGO9UpFu
KfdlP7Iu4wY7DhAbgpqkse2omztl7o6urOM7S4PjKYpvJON8H1AKr4gAQl+Up/1RIyVsldBDJ05C
q/bp1IqVOQ6ZEdS2Wm2EcDqf9LCjx2d7q7TNgwOtQRXWLqvLzTwV2yy3DmBbrx1LPtQA5FYSZ7Of
aqAB+A6wlcTVylvWVbe+Sgy4KnPRSn/2ug0JRqyPRMvEOAahWFVbePL8vGOQjNF9EZr51MtpHcco
8Ci/011XvWuMq9WtaSv1KhxUvrUweoNvfSPrPFDG6hvLxmWdMCBHXcQ+llksmf3s7nVT3DYyXCjd
rAHQGa0VqyuqmGI+SBjQ35CLhldIUuc7JKha4NrDZ2mlN0rDauV12ByUjHc1LvrMwehI0oNxBrW4
0VceaX94Fu3PqWQ/IL11pcmrenEeJwWZJh5LmJxyPsLQad+8BitfSwTsVnWaYa03nYH335iyJzGo
ORkx5ZcwBLW1jWFEH4giBCZatW7QyuZQeG3/Ws2pcuwATV4kWrbI8jPiZmiYJXvXkwV+FZf7s2W9
aGYTDwfDkNJzduBQgNnqVEyg5LMkq0ZfLGouwRb7Zb3jW6mWyBPMwsPkFQTuxBNKOzcHcddVw/S1
HEcim8w4xs/j1CQW4bDowni4oJw9H6e8bwhrKx+EChSsbJKYIl6J4SKORgzdS82pSJ1VH2UmARBL
IIVbV+SOlO6TZYySDkp961mxovqNgkK7Jd30YUkjzfzGQvm8sRvoTIAWu1KsU/iGkM0GAb/LLjAs
q413a2TjN0zvbX7RJxNbfbwkTXtVDk4cGDJLD3rsOge4sPGjNLxon6oehCC7GMJ+TQ9aYKCqsisx
AQzE8/us20V/a0Xpw9wl3+xJEuKjBKN0P3WaWJcj5A7LuaQltIvV+8YeNoDJDmUVr9D7FatZhM6K
OKRb6XisdZLMzJrda2Xq4YYNr7qOSCsajew5GviCiCJiPKTm6ww4duVZaJEbaGQQxw7FYOAdqLUh
wAj7ZRjcvW1rxdVgF9tcYcqYCydaozINoprlUjdScPvPJvwlXzVrvy3hGE1uupN9czUCzlAMdVrl
Os8UTCLbGbIZCsX9SqbGSnf7ELb0jM8L95UN/dsGxv+oWXnj96Vgk5hMnm8NxpEEi0e31o5SdOV6
QhDplwYBw5kWqywyLQkhYriRDrmlY6JcSYgzugRv3nYeCOsMjrW9hm5e75l5+W2SIpH7RHN3ReuQ
OKqW0AsmPH+Qk8mugZ9LpKZZ2eyiZ9M5aDFg2rS6JQ6yfcU9hBOwquNLfABPc5TN00r1TOcp5Uvx
uwY1KHeHZ7VP1zlA83WSKmIvBuVFZXO+GtmIvGHnKaDMDDlxuP2ADok8IVDfR1uUQdfmlwmBXiyu
8tYatbVmZde6NHEN2AWIvWq+cYwIv9SQmJu0xqOWpkl042hkVYxm5mCAy1vcQNhdoVN9dnrbRq4u
92lmOP5UeQXPIUMwpKnRhRU61bZhA7yn7/faTzL/yi+2Y0n9NrVkSM9RV4S8mpwWWdNO+JyaiwQN
8qoUzC1tr38HW1yuymgg11ETNhwR3lnWN8v9+pbTbfLC2BotW6IBq6JP1o5F0uWsrTyQ4b456u7W
c1NsQwR8eKJ7ZILOOLHUZQCrkxBjs8YA7akozycVo21T+QN5uCsz42ATuvVL3anqytZmqspJJ/jJ
JYkA8P5Wda0ReF8UHnTmG8xl6k5LExD5rlrcJHaHTUZrnMY3vcJZyTF+S5Q5D1orKwP8B9WWrDD0
EU3WRTsj1KNNnNT1Yx/X/c1MYk+6GtNc0VdjLpyHonGhv4dVfdOQlnlVRSFkAStUdhUshSYYwave
Y/r3MGmK1leTQW5srVIfFHMst0nXKtu6qJG1j12O410hPxVOQ0d8OJZzr4UVi9pxYb2b8QZSNPug
UYA7LafPrqCb5w342KjbPcWa+ymdBHCiwQX1QOAQuE49Drp6vPMqQqva4T522aiYoop3cah5+RP2
2rzC0oSKGXJuDvpUROLAflPDMZ5j+LyCCttC3M2XqSAWNpEoY7NSVYTklZmOA2fNvI3fdMPIupvS
jvJP8WiGrOBWN72U4GVercqyal+XVftjAjYdf2Bnza6drbuXYdIY+bMonJcEJDupummd1V7ymsZd
2h0waDTRsa51ziRQQDWTEetx7dLVEFD5ba3o/F1KF+XxgxK3AI6SWMHRGg2p4OgTdYmPyzx0HrFu
RuXRCmNrALHpukkV0CEkNnoVlVSPyWRWEn3eZIWJKh3KEPvcw6CBTII2WVfZbiBWOj1KTELWBXzi
ST9EambAAVaaWjDwzDEe8cpUjVDGo4LNKwcBENMUpKLE4Y0arog9PVrZOCrZ9ai0nrNdbCiutZu5
mLmrLVkWFzWaSZMoWnMJucsI6UZQm3ScGVZum5mAt4hGc/rXXutJtlqxj0vFTsnTqrzVFUv52oR2
SIku6lLnJXKI6s23el5bJsYSQO3RGzt5aK8cU6wWhpeK5/oyT/DTXRSo78i4VUhI/dZxPLqa0cIM
qwqRQwbeXo8IZLW8sPNhuUKD8NNBCc27tokWErGpF/GeDXk1Xrbs7Z07XY+V8BtbqwQmgw1vd5WP
ZaZw5JgU7bJRxWDh1gK+rxLoOtf6PW3GvtlVJVboT3VRACgfJuSN694ZhPjcu1LBxuwMo9iymEvM
AiGI7AlKh1eNWDs5V+y1PnPy72MvMxd+ept5wzdVJ2bmqSGX+bVXtdJcnykonivhnBQUpSREG1XL
8yIf4IyAIXOX+P16/NzfxutzOt3T8jJacNU1NTSYNgf8D8oqp8rbVM7ya0Psbm+NfIfbM7dzWvf6
cQWbYhT6XIPtwEmBr4QU3/e9/pVm3Ut9TG5NX9BzSHD9rgwYiluS3jfn9LIfO1aApwzcNeSRclX0
pe/Le15tilE1ja/tU3RlbMx1eteGgXc1XxRIrMd1d0Uu4uxbvrpKEFaZl+65nMwPYpPlFyCZE60u
pT6aVu9/AWpQOFey9LmMYbO9hforydmBN4dnCn4fBVAn1zlprZhFM849N4oxbc12d5UGbsDpcoPe
eVuda1Ytr+pdcZGLoetDJkPr/mPRNAshuJpu9pzv1fX0EG88nzNXhTxe2WfndMgfhs1yLWqZDgrD
RZB8Ur1XQ3BXWdk8V6Fcpy2ZS2l+KErnPx6dJ5c5GShppnPkaOWzVl3me2uTb7pH49Z7rp4ghC8D
ZGlpnqsE/3Z0kqHK2dRa4prd5d5/KdKabcqOr5N84QPa+Dyo1VtOsM63pZU7rlN1EaFud8B8X2sS
Siz/bEf1dw8XybpOJqZLGfxULj9EIrOJBX02L/M4iGBcH20/vw6D8oI11b42yHdapQd5bvwsRfWT
8cPtGrRyF0MJ/dz39+1U6Vwn4DZ+iOWBTFyYr94ttvOyXMGU+J74xV4NqJOYAZVKKgGTF5yZjD5+
lq4JFhMTreegujxVFkP3KoTOjXe57wLEQOd5VR0aUC8rwN7HqblMbhZpjRJY56788ZGzYEHFs8l/
J4/vVMkTESxUxrnDO19EL7Bfr0EqBCYTIEnBK4AKl//x1I7z9tcrnkxBbQZUvdLKFzncKuVB4Is+
8zA/rB0nFziZe/JkpqA5O89LWw+ww3X10F9Yt8NG89tVdZdWfvV45oofHiIWgeWT0S0daiPw0/cD
CN1JGo8Y+gcYFf6E2GKziGUHoh9yX7lcxMfqo82B9ebMdT8syY5GPCfWYcPVYZeeDhtUWGYNXuVl
6RZBJdiEQb3uv4NB2uCIPCftWb6Cd18JFzO5HtJ0etf6aWvKm7WSQ1H7kn2Oj3gsjx4NxTioH7Vb
Y9vsOQjcwKwMxnONuN/cI6JxGvWmy/8QMv7+2eoKYTy06V+s64mVBIXFxtzb13g6fcKYzjzQj+8R
3u0v1zoZOUkO177RxYtI2xUdHez4nOazYv0fvjZqD7wv2nxL+5yJ52TrAb5lMG3MJcX3Plh69D9E
Ou2Kuhuz+rkF64PK4cfVoF6rngW6UT1Vz5HXGFEo1N8oxwe6j6Ul6Fe93xzr22WXkW/PLSOnn9+P
69FKdBGvY5NQT2ZTj2NITF7W91zsJ7CeKkWWM89vWfx+HYnLFUzsYjw+3HA4Ct4PicYoDK/WBL3Z
YQ1pY+0qK/Cs3NaAbCSwrkg9DIqA0xoHAcs/c/Hf3d6vFz8ZI4PBHt6s8++c9ffKtV6uIZZch0ei
o/IdoYa7/PLcA/3gsvpxv3zeluWYrs2DfX+/KswMQbnuLRNHd7soBV0OnBeLhyfbnJOw/YDMfni4
Nmxn7JI2K9HJ6wMI0rp90711T83n4XOxI2DmUYWcscHbftNdlQd6Xdt+OPdOTz/zH/f4y2VPNjxN
U/V0fMVbeez3fOTuCqZkoD4trjXxzXs98xKXEfL+JplIVI19BtYU3JsnNym1aqo7JhUIeVQ1jnK7
mMmyo2Otmn0VJJtz0svffISLXAZcNudFLqef9vVBu9MF696qdiO8qxoJPQVexacp6z4YX6s9UWmH
ePvnuzzdVOgnEp1ltvtlO5eUo7QlEp08enbUowkW0FN3iXZmNvv4PSx39i8h0Mna14HAUxW9eytE
+s0rqXL0unN2xvz4vpi6fhEpnHx0eakpeWsPb/alcxdu5ZYSp298tVekewb1eWHYh8GImZbTJ3sy
G6I0QOb3Ty6OCXJJJ+eVdmlQ3Rq7AgUG5Ft/0VKfE21+eEsn11p+l1/ekkpVha2f8zrqS9A5CDoR
eAXEGmAvfx4OH85k+smVTqZNWwvNhGQk7mpYN7flJtt2K4tzbnN3/q4+CllOLnbyxlStk6RyO6/p
PrvSAuMiefPM6/qiW1PEXSfhl+acGvPcOzsZ7TpLai+4u8W33N8vd4dLKhB7UKhnT0ofP+eTuzsZ
9EK2Zi0ZINZK9Sse5a3ic1xYfVG2/eV/4XKnB9yfb87CdmMjiLNOZ49GC2fH5nLqQfeblcZ/Fk2Q
stWREv95kHz4mrF+E7HHYoME3mDsvx+N3Uj2X+myAwJhRsym0Z/Zzp37+09GuzZ5s0oD8CXrxUU2
NpsZwcmf7+DD5uDkDk5G+ZwPedwk3UvaXlcGMlz3Ziw3GilCikrYmPH056udu5+TYV5SyoZ62r20
NBLV0dvY2f2fL7CsRO9WKm4H5Az7UtsCCGOfLBxR3IpBNPNLjiiWtKGD6vW7fLSO0dJEosB07jP6
3Q0ZrqEaJkdi0Nonn5FH5r3VVerLFNFMMttjRTRSbEzgAqe1h2eG7TMKJaJvORw75PuGwMibsg28
/JxO8oOYnjwW9o//+lVOPrLOS5qhafFjKNgOjShQh0OU6nQpuq/p9HWmqZNiY6p0yFvWXZXlQYJU
oizuRb7JQQ3V471YoDxLO9X7/Oe38pvp7f3vdrKB0MwxsRWpvki4cNMKGqb1SIkLdc5TqAXO9/mh
fCAu4M8X/c2rsU2DVhhOU8MwTs3cul17KSq6Fy+89JyZ7Mr2zFL+m0/HNjni4RNHFmWaJ2MNxqQ5
dsrwkma1HaC0o9rffWkt/TpO5oNiVQeZTXd/vqeP203L+/Wa1olNSoPY0nTNyBF2Yi+fb+KyXYsu
OU4D7xNsgdirO5QI62YId6FHBvvxz7/AMp5Pvi8+LDjyDv+DBfpkwktVm65Sqb04vbZK2L0/LlaV
P1/ih1j+T9c4mfRMfa6hBmov0bO7XepqdNDv3DfvMd3Yweh3nz1oineSLe/dcHG2OPrhpdo0mWE5
UZrAFm2f7udpdCtRLB0sxM51iyW6DGZUe0thi0Ji5OdXyqHYJJt8e277+XG/cXLl5Tf7ZWdDjpZV
0aZ4WY5ppp9hhOl2JB1vq6B8OKvlX6b1d894uZhjAGDibVIHPvkg3dRJtUy1GUc/z4S1tXVwvixr
pII47Ms/apX/EdTnvxYbdF2/lXdd+/bWXT7X/2u5wAua0zaJ4u7/vP9H8fOfo7cqeO6e3/3DuiTb
fPok39rp9k3InB/9aald/uR/9f/8H28//hYAfG//+3++VLLslr8tSqp3UVuwbeBpL1Sdf8/uOT7X
Xfycv6P3/PPHfiJ8XPUvymGLf4SDFgXl5dT6k+DjeH95ZLQQbkGxdXGxMM/8DfBRSQlymHmQXDNg
l5SgvwE+hvoXzRqwP3ymlEjZBv1HAJ8lwOiXAUOjFLc06+lpVoyAEETDvmFgaPSaDVHDrnKzQ5kl
+7JGmoaZ5ssgSLRAimtO2hfNxrnpKrfo1o7NWO87gXctSV/w6MIeNqovGkkIxOZ8aRVYV67+NTHv
jF4m21R+0lFbrHqt+B4W872iT08ED993GsDS3puDWRUke3Q1XWaRCF8Y8RXh2zDysai1KW2MzruS
A9BTz8m2eY1kJnbKLKgnsRnjvj1krX2c66VSJWsSFr97/MZRlRzDfvqad9quRmMFnP9eFzYZiloI
oshVd3Zn+V3a35ZtfxtBYKTL/TJ25pdJTd5Q7V5MumyYCfXHtJ93klAj2bnf8ga0pTERWBSOzlaV
znXq5mhGWZgRvUFnbREM2/BbG8BtdOJNp72tcu0+igYtmKz2TRjDbT01B+Hk2WGIEpeMnlIGWQOj
efLA8iZxJ2lOO6tBj23i+3piROOaEBptXmJuX5MkdoKmTgBCowDMYG0GYaOsdPg9Jdqkg5WjG+zB
Gbtz5cEzvyLmVdvbGdtk1YkfIMf4XuJ9aUNrWIc6GjwH1VKiuuumhHCku1m8maap21V2t4umDN2y
2t0j1h027JJRNEJxo8zpzGKLbnQ8xlaH71VkW7WHyDh5kmzEqLVeR7eJkBO/xGPj7ha4TEAyiB9B
/t15CNsDsOx+Xqs30M0Un5yRBY4JBN+dmnKdLs+mCvVmZ2Yu8jwk5N9jImr6dPJ+FnP/G2av34PL
3s1i/49MW8uU/+9nrMvnPHk3XS1//OdMZf61BAIRHgU0jLYsmJK/ZyqFREHdxE2lLkUiZqolNvAf
U5VuLYgy1XZtpipL/TG//Z11pv61gDtAJbi6zn/9Z1PVz8r6L2sbJi5+MyBLnP1Y2NiZv19IXQ3F
h8zEZmkeWztZaaOyLqw0D28aJ/Gi29CrC/XWseOZ1U8p7Oq1IKqo3Cc9we+fjLHWncveGqx2P1tS
H78mZVp6nwbPYovnLMq8iXK/3CWNk2Gs7rN0ACc9h65P2FeoXRhzFddPmaHE4hptx9RIvxtrT9Cr
ahBrvbrDaDPqO3T9EFKJD2+zDZLCIXm0sga5YpUL4NTRnDT0E2U+M2VW7awGJXpO+75LY+CiThN+
Rg06bjsRlht2wd+g1Iow4Dw6ZVfpgCDlO1ucCpIg8MBy2I2GniLEm2uCHZbc3nQGMGQoo7nJ67qL
LhDYaOKrqaTKDIp3rpWn0Y17NuoJtq/pkvwmJLArWKOG9qUSStU8wXKvoPU6U+I+TLYa9VeFWcgM
FUyJwGycTCO6cTNv1EidMFPjUSqDM0PUjfQ4/TznaRfCuO0c4xvqpswkQRsu/nOcSW86ysqy28/V
0JT6RRYjnvzqwHqd7nqXZ82BPsQ34rcNunsOMGj20SAk0sq1N5wXckHat8Jrr/KxUClXIiwzwBSj
LeuKbmuQptLA+RcaUfE7QS+T2FRHTwmPqdUx0V9sJ3QaUmmGSGn2c4NL4no2TDLfN4CR085eoZFq
SSpo+6rst5giMBXwL8mZIT6odBZ3x6wjqN2wqEGCdWRfqut0LpDd+HUmhu6+H2WmXrmqnuqgzVqs
La+GjPQJyLPqEUarGsjw4BgZiWw33lDbaMETqXm95tdGijvkOFcWA5lumRkTSjtlWaX7VkGS0Y3a
6MCmzc7S48Ng2cl8X9ROZnwbu8YD6G5a2aj2pGFwbLgxqqwprxVCsdNHoiiN8lNjeKkGsVgC1NRG
2rwFsa3QKu8sxB/1rURt7GyGToZpFcyeNxiXagIb/2jXqddR89aHqb8G3TyMV447StS4Wmn33zPS
upWjRIGbWHDIFEMmWr9yyGyeRLspFXo7qdyWsWJqEkOSOyR2BKU0arXoJpaxnYujISeRT5FvsK6F
mgsIGrTUcN3rJWKCGa58Ghtq0Fh9G5N7D7NVqCPtlDhjKx3a6QQnoJ6ibyho7PA5Alk+9UGVTlm7
syt7JjhgtiOku9k4BC1ZzJsBdbQ02Z7Awn92zR5xtW6StQ1nREpPHNy2NYdPiVYwQILBDNnbTCJy
BwwFY9WC4ifgx1jnk+I6b7ni5t2mRXtc3GmFkhvtyiZjWn3Jl7UXEGme5d8jx228p1qzCYLpE0rE
184UZXIzW1NeXKKc07MbNFyKARu7TjT9m9sQYnE5hW0kr/ORzeMDtNbcuDf7UR8HbMFGWwZe6tbK
5RhXenqnKKyVUNV7Oz9qYT+or0mjVyYI9ipL+0OuJ3USIBBr+sssMQ3cy2qupZdZTc7p1gjJd1lP
U0GGaTnYdb6Xfa9J9mRFYyGsVvRiGgKL6B9SCGyxm+cyrXtfIT1S3JazYpuPOm3J6dEV0DeuqXam
+WNTxYN7lwqzNhfUKFz/I/MdLvVdWCuy8K2+0PpbbZBTfeUUqiv3+L06cTmxwfOuO9uR7bOBQE+5
UKa61EiC7ApTudQVMTtHY3AVchUsvsUbMhzN/KaNRZEmq3QQdfQpFpIi8pBOffjgxpXXbHVvtNyN
qs+6vcvS3DUDlOeQESI0zRjlC23IyK/xpmKPmbcfIj9VynHwOzKyoidL5VS8tdIhHXda7Mjpxsmb
Mb1QEpqaV4U9DNlXbRZOyKYtsSpx3acljg2jlamAiN5CKEb4rtNztPOiQts8EOUjllePCjg6zIZR
Atkm0sU1LincNtYht4y5u8hnMaUkChi1cz2FThTt6r5MmLa7SFPGwzAnSfaz6vHfsBf6/+4ktxx6
/rgleh5ONkX8wM9N0YJS1cjVpCxCgMyS8/r3psjQ/7Idigk0d1Xrx8nun3sixfsLvCoCIm8BUqlL
J/2f57cf3Fas3EhN+CFqmrQ5/z7E3vzc7bCR/LecqB8ojX9tisgSA20JIc9ASUc7mPPl+01R7fVz
mJVknzggsZNVPEUVxsDJaL4qkO6/NCRs0RsuJ+dYqZXL9KI60WbIyZI/UzU7qQX++E0g25F6C8IU
McZycv61zpEw69tFh3WPLZZxtBtJagn8r+GWxLn8FdBwdgsCHVmollb1p1xW4i7UO2M/GMTz+UXV
93dFTGLtL+/yHw/sV2bszwjcX58Q0kYLOi4kXPiPmPSX0tcv9ZciTNN01ikTe6PrwPf3nGI+mlZe
7aZhLh6tZBDtClfhuItds91kiDsPjTu0n4aUnK3SBUxD7aAAAm/JjayykWT6zl5P0u3QTOchynZR
B7llLmkgFUfAyfKqdaWDOZKRZgRZ2CeBpuWD9ONImYkccqvuemKBvWFB0C4Hu0QQSOrMltCr6I7Y
lnBD6X5MMDZF5UMXWuPdkCnJwcO1Q0EwcSR2gDTf1E7bBm0o5iDWTeTilok2mETEXp2u45G0BauK
9Y1dayVccBF/USO7DJD2jxe4sZydbHJjbyTkKfmpWiSNjwPSObId5N+2nUENEt3/gMkhc5CzV5P8
OiQTLHaph+qtphIE7GeDBlupVvABMOXOT5IwYowpprwwMfpc9LpWbjOjk/u2wldkkmBB5pBm+VJY
41e1CYftzAfyqbEa51hPMiJNSAU/gK312CO4z/dtzyl4EEzvll46j6Wg4z63c4+2eFa9g8XsfFfV
6P994k3yV3XutC2Zl/pNZbVafWOMounQXUeVKC/bslK0VeMsuYOqPWLqYYm0ZAxnrI6Fcd23M74M
w5gS6wVSuKc2a6kmXjiwDCauuffCUY2/ErNiE+bmTk5WfqJqapbXjlYXzRe+vBaWqNeSL4QBrebg
sMVXQP1WdkaYXdim0xAo4ug4sJjrJwdM1FwQbtelY0ygaoWtdY0fdZhWIwxT6zFSIxWxe5nOBr7Q
vh8urHTmh1GTkzfoDzY1EeIKsOj7HUNa23QSUfgmroQT+ZJogtu6qUkHW2WWpVyZ8WAYvhVpQ+zX
40jmWyOMV1Mrk0+dO3T1l5iYtmBya/XJLpPqQcW2pawQJWM/GLP2uxWHQ+0LTBe8izqf0t0go1T6
pDjVV1FcugQaD2WC8w53hJ8amDPwojrGd4o/5iEnlwHrXZx7ZAbr2aUp7O419CJ8IV1fho7vaFb9
hJ3AIUnNUPI1eDxN4xBVmuSojbiVVWGgekwstgfUpIxm141avK6KSmwMfYZQYhT9a8RH90Remwh3
hIPw2VU2Jv5UnbALZH1aT4fRUrO3WBXeA3EIHTXSEVNeN8OEkjRUMMDzLXHK8olwF7NC3YVl91qU
Yb/BlyicVW6aY7TrB8fyiOyc5tckNOytZWfpWiRj9DDndrhhywO13gip54x1q66dSngH1U6Vz3hu
8aJLvbkqJhfaXC3QWJuNtiorR6yhW1N696x8j05CYi8ovHltZJ5LGS4y9b0Vp95RVGb9yRS9c2Wp
RnutO5G572sn+UT0kLInZsE9zODxZ9x4TnNJCM608/4ve+exY7mSZdl/6TkT1GJK8pJXu1YxIVyE
U2tlxq/vdbOqkIkGqoEaNtCTAF5EuHs8XprZsXP2XrtdpjdMSUgfsinx4mzdrJ1tEtbj11qxXTUq
/8jLYAwUre61oTsVqKH1rjtmKvAkfRFSDQ1byCjBER0JAtx4kZVNYKmzW/fYsME+rbnRfOeNPvwI
YERfJHbYp06Qdr0r0k10IT1QHblaRcyyb/R5h8lrlKAFzdZgq8OvD1Iwt7t7CSf1UJDVmYWmbW5f
pDygJZL1+Kcr6oFkA1fxQu65TRvbnbP8tUzV241W2zJE7W/5iLpOitJCSttasxmDQjdV3xAejmdJ
/RW5Q4V1xnAzzswcw2J/V7eINvxMSzo25Lr7rnHevTsFuUf+pGOgDZRU6o9KvuQrt5t82ggYaIyD
5rTquzvRLyE6D+MLW1BVPginrr8GfXRKv3DglvoqG+P9aPJPG3pqxwMpAxV7qzTSnkFS1ZERqntE
IixVqUfGZnRHj8ipqN7U5V535uSvk1pYKbt0lUFur9vsZ6XS52EzdGqcJuUcLjV52ceGO1BYzGL8
g2XE+Fn1tTvlxWg9M74EomZa3b03KMthI2d3v+WyW2m8yeLeWSUxUMkyGq94WcwYRuMQt4QuZbji
8mW/TF35TIzThPi4T/6Sd9Ow6qkE3B3nQcIJ2eYWuAa3Xl9VLF9ZsGpkTPu56Ot36dnbtBfuOEe5
mWmvpcePybMSfB0DGaar0g2sJsnZr5v8NxPDyvoTydHsB3HnOUl+zYka3c1bst1J10LYVubG9jbZ
jLURhnuhNVlORT77MJ/Wqp6+0s68CU+hIChcJm1ci/x3KWIxrva9utqz45sdARNEiio1GgxpSRGr
4+BgUe4LYAdTN4AMa6am7P3Gq5NYNtttzisB3T+0uWZsfgvpwA20ZthI5KTe9yfucbQ77YqbVinq
OcewM6pHAcP4kk4lzdheEAZHOF3NT8zZXkqtrMmT8+bXZKSqI0xCwMzv29EMVayFkz93RoJN2uSs
UiZrvJRjqb1yafR2GdXDr8HJ9yhdNf0qKV33rvBYZ07ddP37UI3z0yKl+7WVqfk4ycw8pLJFhWvo
krdtyVLrwZqr+uDV9nRzPW5DrKf5nBAI5oqLIHs9wplYvnFNsc/zDTkAHByHrVAs3JS4BEvyviaC
eGzR39mDJxAhdU33w2uXXNsVlDZ5UFp3SVpVxro+2ATfp2X5YayJy2Om9RWTQ82gz0hmLSqH2vtK
c2ns1LbpdnggzWBjlP6ijD2bBEmD3jEhRmmXK0513hwTbLJGb2XVO3c3e4u4cgubaPlXOT22zV0O
TaWaL5pStB/jqOTniQpaBgxzx4tIgO/NzH3P1qKsDclhoxZj/eJRW9qm3aneNB1aukx+zqj0QDoh
Awnu68j/dY5nFTuXSfmyCmX86GQJwZKsjPaPTUDSOygHdfRrNSnIDR6cxU9JOttjilr6oMN4fqRg
osOxDcPyYOVFfS3KvP5cBrdAKz0NLqm52zoFeqWOH33nSTLm+no4VFKCqzOXJnAKt/kDaa3+wg20
/TE0JdtrulI/jfmsmyHMkCxacsYzley2IwnTXihTp3ppC82LHbVLOHuJWxl9QavnaEmt+wMeZvqr
dJJrPyAFAAt2J/ZVT9jVMtsLBaRuFwddn5VXTcsG2oxgSD42XXgvtes5V4gQ2BBEUoT04KogLTsZ
GlIAHrQkgGtYIPRe+pp6VQGKELPzqydcztmD5XTJyzyp7o8nlfap1CozcrMyffKcVjMCe2S5s0Cn
UIHsEDOgIrXIhuQUkRg4XtbKJrINdYZ6lxeN8qLgrUuPU92Z11ROGMG8Ulav5mBjXGwVXlxFc5dw
zlV7n6a6dfCcyb003Nw4HepsE19Nz2TBqhYdMIm27gs4EEkA5MN5X8fFOCbd2v+tYSg8QUQw2faI
NVWDzFWXR9E4/VUZJ4cJk2y3TzAdyikXnUZ87iIBIiSpOOE/zqKWyUzkLVKtghrDNTlnghqctASy
qsDx7DSnJ4Usy2brQmQaUY9CV3KfRppzKvscgEHdKsiI9ax239Zhza6DyIoDl1YZt0LoITtIf8dN
J714JBGECT2lNMA6T6+kdpJDbXZODKpP3akNu1xCq/vbWlSTHbpwr6kz5KGxGOqLNO3a80mrBJ7h
TIl9T0DOEIJWbu6ShCByncRIsk9zs36gVlUuhooqpatIxOuaOgepxXb5aFr1QP5k0WV/aauN961i
QXxWh+6um1pCnbiGnSpzdoCAbHZkbVl7qEk4OVgUp89VumHC9ubuonTjeLVBVD+3ZOwcCjcz72c7
u8WttrfBEFVdy6FKoJrbroCJdeZWhWoKa2fOuM2B5Qw5zt82I8DKHRTf7NsyNPQc+72WuNOlKdr8
ua4o+Hx1ETZ4PWAYr5xm3V4FXXOClMIeoZTV/Lx1m3maZrt8M/Ntu9fI4WQjU8crk02sy/XW2Vvg
Gr2OwTLJYEWwgSp+npQqhtBUcS96Uuin26DrdqvCEcr+J/4qyzh/wzshD7ddGuPd6TdygFODzNkE
tsfBdUZ7l1tmfdlmnTwJNtEdr4L+OmMO3Q+VuZ2HdK3fErlga4eA8eOIJr/AjG6C1JF2rK02TmB1
JsS+cdo7bKSq72W6lvktVooI5kIZ29NWHjerzx4U6lzFz1QpYBRIsorGqtxPHq91SedQ8ZV2I9VM
5lDlt6ECDuPaJ2g/3XuXJdtbyvwyWIRFuK2V6z4ObetadnZx0h1JOl6fgvD559X+/3es/peN5um/
b1gdP4clH/99inf7+/+VGGQhK3BNpnEeI/n/QFb+V2KQrf4DsTckKZ2jhiyMf03xFJWOlYGNAN8g
qkf0vvzZf47xbn/GTNC7RbfgM4CFSZPp/2hR/V9bVtatE/Svjozt0fjCaEpsCvYPj2YRwod/78iQ
wgsURXG3uzk/tNDrWphrkvassIJ8vOaUP3I4a2WUv2GabjlTls7PXBYJr9Co32HdT4YgVR90962v
Y2fYWyTAkrJlBoq7b6naf7Ys1rLTgpnUoJ3gu2kwEaU1xFPH1SJIel9/XWOZH3NxAdNVqoH91wBC
3MGgiaU4mJBM6dzme3fd1XZIWTc+0CZhHRXWnXvIqe2ti/1xM12kF90+M/qM0dfJ5qwp73pC/5mf
aYQr94nXfL4M9WHL3sblzVv/TGqcXcvxqE7xDEJeZ38hUI7kNAgGv8ImkBI//Kc6H3t5Wszndj6K
z1y5yOGB1NhA7x+G/tXb9kj0K3WvgPUmHfCzlk/pT1KiUiTDK6CSW8/jubt2nxkGZZ4HDiUiqXWf
QEzffZv1++13unbHKqUV4HsfWUpxcRVtpP0skeuFLZlK2ODaHdXyVj1muW+rO8PY1c5z5+xWM25h
IM27nOTij//5kv5/rr18Y5r/96v1/JcZYZP//ff1qt2+5D8WrO4yWsc3oGKYuy1b1sp/LFeSurD2
qLSK6X3gyrx1nv9z5m65/2Dp0F/GceDhnPKY1P/nYrWsf/A96ANz8uNmcvmj/8FSRU15Ex7+a63S
vDbRn94MTNh8Mff9U7j4b91TtQTvy0Zjh4u5xVkzd6eBLhPLsBI7GJ7pSbXK9KRwpWaIdNy8B2lU
YeZu3CuIJYYdMh2G+ZDI7nFKkM0M1s7iahU1o6sE9rJA8uO9LMaG2R/do9JbwFpss72DTqEHc8WQ
HWCUDUrnue7qe4Zq2iuhn3dmSmadVr5vY6OH5mKkUTmv0O/msyTO1oJ+BLRhPMnZeMMIqQZVmu2Z
D1FR0uehQXuLIb/PMtfnNjyd+sK4OKXypAn7rdI3xEoDKcR6aWkXqa7npQTQYnrJyVbI11SzC0Mb
EAd9yDDVjLyBk9tWxoii1wxsdd5RzSNjasK69b7opX1u9edWGD+pOaFdIL936HzTyKNJWV7soTuY
ZGwGZDxysVDKSIWmwZzuatOs7ZLqb619CKCPAS2dxa+gvcmW9udYMe/MOs7frwxF1Kwk11WvHlpE
fka2oc5CltS9OU4W3QJrlVQPS8eNetOIm0GEriY590VgbMqlNdsdQiRyS2vjPGqi9ocUil5LpmmL
K48bsGe/KL0jdr1E2zSURViPdlxYNjix5WtMIwLO6UYOpIH3xJcuU+yp9SsApdfi7Bbq39xp728P
echMoHnya/LIQc3kEaRe1Gh0iZvbwGLzNYdK3bC/FjXb9061L9YTMIuLmSvh6qSTnwnnrYJzyTwm
nnKxX+hnTnTFGHHT+6IrmG0GUMIkaGsnVnjrTKosd5/kKfZhe9OPFX/Jnady5xJtPmnLuZc2Dt/N
eizfvOalJ4d7m/k5xX1FBzV1b31/K1x0vhFANXZ9kIA1XPpGxK35nhamgLu2yd0ibfQScDTy5rNy
tsjJgNAgVnq2q4Giz1CiWnfcMJ84xtpBY1s3X5YlP26JX3bXutR96EbfCHNCx5EcfZ+lqh5KsfwM
L2mLhGMUz51ahLD8iiN0kVDpGsWnWB8jeyvuLHX+TZR2Z5YZruyk9XW7BaEw6pBnqzw2MvchAdfi
m7ducpZu3DcybwoqwPOZ4Oo+aOafkab8Tlm8krWnnhfRZzGgAZUQpLwLatfpIra409jpPiNTGkCB
aBpOiaOK4m4dMJpA+pmXT8P60yRgVL7ykZT7uioOS+bkV9UiJJTC5LDSiPTreZEPTe8NB7WZut3I
GIIjOvEOWlNHqtAv6liqPPDMC0dtHq5Olb+oZm0+1+lkPs3tdXLm6eRlC4nRia8OQ7AweFnVoANS
RwJ2GWY9X1/+2bTzaLcnyDAnMQvfysrnGSF8tmTfS/uYqZep6INGMo/2SK427T2QGtVNgq1BWKeJ
l3TEF8R0QALQl9Nv76i+qoLkLqBWQYmzlxeLFiI9eX/VqvOogMBa9evEZ0/sor9Rguvvq+btoMZo
zm5KZVw76tOyiLCiALGsT25E0VyRzVp+N017cPvN72bdB1q1S8yEhmlN1jKbY41E2U7ul/Fid+tu
aPPY7We0fQvEEyWYUR/0WyyaMV6cIawcOtH6g2jebVo+SGyMdq9PcFS2Hm7g87SdgIMFFS9MoV6T
VL3fmofxYUzwbVTZ0Zpc39ReFGsJdTCew5Vq8tZUCBLEAk6mxrXG/XYdMCLceUYWKIgejPEjE/Tq
E/nAxxTkUxlyJ4MsZExxQ6tRoxfYPWQQKlsMlJsWZKj9rA3mYZYS6j5lzVvTi+f2FgXsiEiUZcT4
KVTSIeo0cFI6JBJFEqPqma+SsZdKhxsOk98UYV4lO2CSr7W2B40TbvbvaC5HxZNA0QglK7qDmEgr
F+SRN+8ttDA5vOX2hVu/X/AHApFKEQ1kTUj0OeCBdgJ060rcdrrm96XwDtW4m41jXn737m6CfrYV
hBZbVlAzG2ngWaG2DMbcC5ZhDDgXg9ztfWc0d7nQUXHCGGwP1XQsk3LXtWnQ12+rmz9NSIJsvQqJ
eP+o58+6r/wMGJFt1wzA0HmqC1hW85x6733axku+RHXt7FTtT5r9gv4MNvk7TsV3X1I1CztecwQr
zvMAzGwSiD89/WFAxS+YQjGAAyjFy1a2PvvJyJyudPCDsZuY9e9moLDZrFhpZB9ow3zVx/HCFCB0
1YIo9vYB3k8oIFBIm9cqpsXd+pvu/RZW9fHP32PIwBBPRnPR39uLFpnXAWGCX6iApVSZdEGf6DTs
TbcISEjUI1jEZKwLnlT2umzGcfCGvRwq9qDS3U9k0NP7fLKqJFbq8soUhkHYn0T7SLQ7Ua8+dLJp
6sOcM3jbBn8y2sCdASW9AugMthXvic5OakHVhKClzyi2KlhdDHX81Qna4mlBaOuV1nnQHxFuhHX1
ahfvrKCdPY5+OW0XtYtycdCS7ECv3ccc+1VmXWw1U1R7c0j55i+Acaf63OaC3jeO2bWJpZucF+vD
qUVQqzzafPDVeQndXbN4LKDmLi8BeHDjTphyIErknONWLZ36OAjjSDQOrhkO0nK/GWM8T11EU/ZO
hUTrcA3ngj0qPx67a9ZzZFl/G7Y8GhSROxqRGCZKCfleT40/ABaFDxp4rGmNGQc9mrQWOzMlH03t
9xzvMSQ7rjbdvhrtqG1LSjYrcFssuLfI54SPTR3Kr8SIl375sMAPNxuctFaMe2Ccj63Qzr3NGUQ6
erphm+f0LFqGd7X3m5pynyRPAEjD1lKh+uqPFybCedCZ9tOYeJ+ZXJ/tpvhaZ17wTOsjR0jMVLp3
qUsvXh0FHlvzRB+6Z64Nv3FravBTtfqHOoZCkqyWDOTwxDawzPdGli+7lkteuZozWerEP7dpenT6
pfSbn41kFSDBaWQt1kufmveJx+yaN8BV5b7ebrLpBI3Ngte5oTnZoENK8w0OZXzDT5ppekYQne+q
zn1X4J5jm7P3jKbCVKRhviq8FDkOlab300z+VMuYBt58q+Zo4Xvei170d1SP+7SRj44KHqLynoAZ
0xVZgwHTTpkXp5ndcVsYap4mQ/9NDfdnArTsjGswD/I4rMrPkLJLdiVM4ZH9o2c7mE9tJ1x60u/m
ulLiwMk8TtvV6uydnbWNvyRtPBbf5G2HHkRZR+q+5vZvdvkzL8be6G3ImSLQR8VnhkK1zDeYxW62
0gBAnClr3ljyp8GmztC/MlC/8kvJO0hmD7SS46TpTrNZnbtFRLPS3QE9zJC3c5QDL2awumDVCt3a
+ki839Zrz1017Ncy300qE0qSiiC2FxnvhqOxJQ4nZWMApJ9Wfmu7MVa7bs8mzSqgeY5zzCvRbRLq
vhprUPM/4BLcondxX7hh3z7pnrFvFfHqUB+SmBvlTShVl6mcFoi1uGSGHcyvfeZiLPjJqzZGMeuP
ct1vvQq67U9f2DsTXqWjPCN134u+OsAVjsDP7Ss+xhoIpFwWTuLq2WbfkLxz5EBCKHuiRbmZ7K5o
VENqb4Kzq5BcgVPtPCEkcdznrWx4uoD5SATPFjOwpLlboCEOefucm8WRL6R7bT/YLH8/QWeywkvv
0CJ26hT2Zve+0nFI0m+W6VFplGDcCgLPueJTxoNefPBm6ofEPDRaZx36urvT1bkICr38W65GWLji
EQGIn64cJnndjb5KFcNsKzQK+sBAn4EDM5N8QJu5RLld0nTZ2C4LHHBHu1Lel878cJ0MSqSm3PfS
eCrsLkwSi9a9JngVqxeXGWkyUop8T3Dtahr0QN67hdLL1iMT5J7n0TycnDBPXo2ZUpTaus1+bPDp
qIxvRY4nenZsCJ48O7bOQBoPltkGKcjKTPlpypfJmXytyxj/FBG+xoPqHkxeXnSwvm6ZNx3H5zTR
kkhMziRgkvVe7x/R40wLwyPXDBK6E6UpL5Z5LhAL6M3Ja92r3d/3anlQpKTo6oJ8ax9XekKKAzt+
onQpD2JFJKHOF972XduwUhwLpYMF1EoPPbkGyXbSJyJZEE8y7XjpxRJt3hqWhRO4XHF1LQ2yDR3I
OAf5okZbPl3qizvdcVhysHAOQW5V7fQkVCaXt+J3v27TJ0MKf0xo3ErxmFra2ep+0wLKcHJcqDZa
DrWJzWJpfqtPOuSsfuZixbNIQFNaWZwVtd+1dTg07nXskkvqhaXClVPHF6tNe415Ul1YpxF5oWbf
IrW8APKwsxqnSn/NbSD2zpvGZalKvmovAXW87LXWelFVXtV1C/X2t6jowLUVreN05zSPmvtJGITv
orXpjO8Bi4rufTbaSaJzwbdSUfdHoBSNZ5ph90WtEb8IkLjkvnk/L69ITnj6Z7jxPqNkeLbvS5rt
NpsTu4AsO/FUkzqYTZcGVuHXdoDKEzQmk3wZq5BCU7aKUXlCNRusK/fgTo80WQYL2KSKcZ1avW19
yaHshhqj2FR8KNiHkuVO8vkUKN42FZRd4kU3m1E7oh4u02jIlhhscTy4l1r1vhaULUXlEC8B5r8h
ypyhn7x0ZDjZ2rMlx8A0LnPzZZcD5/kPcKAIKC7OqX3OANXJ84NEXbA5aFe89DLo8AEng1SHR8if
p8reWbTyNlQjrj6FcptiFkZgb58OJbxeacEo6timwHKaep/lgkqyCxjHP9fjeLY9CkO2HXl2m0cr
J00TMKZNcKzp3Q8DfiDduGoWRbVSXb3M+5jxH4ik5Eh2/YqyQzKQsIV+1SXyNj7DuZ0PGxxzo3rV
zd+h2i6yZl5TDnGX4c0xW4qt/LzMaxKs0Ol3U8sU0BvuijZrEDwnNGSVL6vIHyqli0XCLrkqUMkt
k7m1okD2rd0nqZMBlSmx6Jc3x2Iv6HmCFbP6DhETWIf1YXDSNdQLT2eWp9zJeYlUtf+unZe8cZT9
5N641vVDiWfCVXARTepLUskQ+yqU23Yn5vqYGL8D+HcKU9Q58wNi9fuBgpOJVrQVJTx6uV9FRWRr
i/72PDU2B+cUdWx+pjvGKZEB1upxtCj73p5vbYMHyekz0OCcSupv2TzQL/Pl9zjhGGG74nY1TmFd
tL5isju32rdrMZgrq6MhKQ6b7pDyhNAZfqzsrXpKCBh3BM86aRtz7+3bqNzdZtVHdOWcnZ+Cd0Pl
uXXNaeJanyYi7NDvDYZxJajijT0B2cEBkvTfth3j1exDCw9eXywRgrNwW+agG+tThkNdTHOgdOVu
0ouZ1IcjCvlrIt/tpS38ZbPCpnlXGTIViPm7cfUXRDypY+1SQz5vtXvIjAE5fRW61nPlzrHj6f66
fnjmX1n9SLWIE1nuR8t6GBl1CbWIrHkMGz1AZcMB1AbO2t87dINSXHla615yZf50PHun0+QCNj/t
1sdKde5mfCbrrqVBna+fK7fXQXuEu9MfETgAdy8KZkZ1tKLjC7p2wZTbANdff1FGpSHZG3bYqPYS
WNp8lChuT5ecDe53QcitqIdnu38pAEPIfteulJ2DzlNR7GRXtVxcM32rDyRr7e1UkYy+ynPm9n8N
869RaD4mkLPDVVtMt1QSucuhnuo3VaC9bVQjzr0th6C/qdeK9U/eKq8WVJ6WLI6S5S04HQbV4MYf
z+sBh89REMNT9l1kk5e6wMGudiriJ7uWMT7546bQo8Q6kaUV9bZ5mPVji7cwNajBaIauQIp786k3
Sh7eExKnPTO9orTiwdpbnh0rLkw609q5y4dtYjIpC07dh2rMH23WgTA55DsRkja0+NJur3PT8O9A
DmOrz4neRVVKSVt57h/Zp6GXHFVG/KbTHpF7/XBd9wXzPXX1ngfSeUc1cPTQnsHavnUc+4nyazfj
uU7edSWLuGL/86RU++JNGYs4B4cg1GpvNQYnMBWE9aXnNwKsjJz1by4KKkaHKlElWHvcotmE2Xqx
Faejg6aFuYEKY4E6PNwaslzRnO0dt1GwUOZrOgqjsT1wHcLd86hX0vQJOuIb8Tbco02ip5aJT6/s
X1JlEWxc/CxXcV6Gcng1ivFzKNe/PTFMxsDNbEO+2p2MBtVR/UffsInFtAdD8hoDJuSRquFTwdDI
WklGWhlKvSsxVa6WPDXzwmjXDG/Kus4a3prOuzCaPvHlJ7UoX1eujKq+Rxuxt70zk/Yz2Ptgmy6i
tmKp6RS0edgPbSC2/MFMnmorP1nUwNn0Vu489H8L0lTLT+rqMqyv5hqY408/jNdleK4Tzk7utLVJ
uYwrphTmU71edC5bRI2c9LyH/tz0oCH1JZCJNQRel+31dMn2rla+jCrmhNq6z4b6hBchMCtGbo31
5UnvRKJK6PUt3qXqp6PjA2XuCeq9bwIwHy99AZ0wjTW6Z17mRNCrfaovvTkQs7NbFif26pF0Cy8k
JO+E/poiDwOsnPnQKGBtg7tsFxTFg1m+jijCqiUL9f61zZx90vTPoiXXQXzX1p9Rb69d9cHjOE3M
35pXy3wpLVZqYdJ4+KzbfidLji3ixfUMay1Me2Q1l9Siae2JA7fkZJ3RSLNPtKYbrm5Qlb0Nex4m
2eZd3cRh5/xT2A+I6kAqfxc0PQqsasE8xY7W/7VqjTCBo0zEftUt3x69aBzcs0U6jcZHpHuPMEjR
H60vxhIrXhmqFWxxihPkq11q7yqHm1XehbL4k5avG3eOzPrjkcKyuNpDgkBiLP42DBSKaosqq4nm
lImImz15HWadNT/YE6PA2RvErkF8F5a2G8iaPJbRiUf09O4Ma7ASR9npF2r0+1EfSuyyzho4Ccve
6Ozj2HD2rvqmEGHEUDAxeFTaWGlRU7r6UWJIWzTjUrjKtU/dZwyS0Ew0AgW12rwbKmo1pbm0qBFo
5rnOeVZS5qS296YVU3uFXwRcv3mvnfx1QqPE/tLcm2UkZJ7RyJCfKwPCbWiOHJryYRRs8G6RvzmT
Zu4wJFKOesahrhyD00zE+BVJAc0mbTfxA1yAZ5STPW2hirJEu1dIBzBmTHnysGbjsULw2aDiaPL5
9tU7dWh3jc1ZI9IlZm4Vp648mq2D7orMQjpOSqOFo2NwAXXe6LaOSDpIeVkjwVA0pafnFO9SVw7m
pBN6jFAstIftrQM0JTIlO/3zF7qpiV8V6rlIvIfcUKkW9LM1DOU+JUzEs/NYoRhFWRXBI0LYQTjN
kkW98b1y4jOmQcw9dPGcFVZEwNmdZ3fPqH3y4dg58KLbxv0CB+43nYCOn1SBIUnuXFj55amrm3ds
dt8lOPQupfahg6vTEgVdUSOeBirWFeJFCPfNzeY20BdKQKk3ftp1uEhpOk3jfnatSN2NPXK95mD1
OM2QNk5GFo7iOMwcc0Nxymy2oE4EY7KeefBnSZ5Inr/j9gowzwcZmWBGpu/yudn1NJ913pZeJYCN
fWhZSqJBkABnKiNyi8tP1VKsShYELR6imvLioLiz5evkc3Rclo2yTBFjZyfLbtJYt5YH1Fw/CZZL
mt2cX2QoJWcnaXckKHjnxFSr0+ysd5MybPtEm8DUl5eamKxnbFChJexmT7vfAvx3qUx3eC5XcNVG
SVdYWxi8laiylRTj36LQoxYeLS6bDJYV/fleqY3HIh3bSK/tfStpGG4O/4A8U8nYPIPuFzurnEVs
gamHqPO4pXPUw+0wNIZjggnTtTxMfWIeiX85SxGRcSPPogpvSVN37ZZ8iHEYo37gNO8d7u6Defrn
L2rLcld6Ln1qNT3irPRO9la/mOVL2jnVk+oc+nYj8w1ZppGZRax5Id6hi7EuC46U5XfChORP1nyo
tcoIx9mxLm5v+t06r/tJ4fPBMEt9b1UclB48hG309GjKGVVIBhtLD2hgkcludBGZqSCuyxYHn+PU
xOxMhjyWBC4s7spur2e4/BJOAYdnQWIYj7DkbRdO90K6W3/wlv5cGmly1g2d1euYsSJ6K+afhiBp
1ndqYe06SEYIn7WzpyCa5IVmWVfcasnssFwK8NXe3F1aDn04yI3eQS4ZsPQI5Tf81qe2ng+VI6rI
M37dVug7TEL4mTubrqNoPx2mmwUi13DZVgcj7Xpn1ZN7TColP0xJ8e15vJDzyIOAosj35bU/uZ35
Xntmc/ZuTaiKgm9aTcqrlS6DxhliUyuVVJvtMm+EPCjtIaN5nriCjMNVfUVw6IUDSL4QP0HmNybv
9ZLp+9bJ+OR0L/Y6pnrOWnUH+7ZKh91qm/ORMBoEGoZD8EzpeTEQuIuSeX7RbNvp3tiS7FrUW1zc
xl0kMHzZgnywpDd+Fv1/M3deO5IjaZZ+Ijaoxa3TtQoPHZE3RGRGJKVRmFEY+fTzeS3QuzMXi5m7
AQqJ6q7MSBek8RfnfOeLryJ6K0N9X0rbcZiSE+am31VqRM9eupp6QfktsNcm1cfo2JfA4wlQtm8h
1KIdGv7PHP8mFgNfrW2XF4QHtOfj5IWSMHbLJeesW7jlvgzZXA7IxXblJaP1FAwxoiJ4y8WI0qs/
jQF7LqiR4w6H+9vQ8OcS05hiFWb5RpXypBHv7V0wTwQFfjdKoDnuo5hzWZMsltzSKPsyLFaSkUaB
cldcDx1XYecmM4109lDha7lr0W6RWKbY04gDdJO9js4wxv5dBFl4yY0UF879Yqj2zkABkC0s3NKU
iFoV1LckVe02irqvPAiHX0rWhH61bKmDtN33tvHhBL3BRJqS0rfLsy6G9zoot/YwUrqrjLtu8Z/L
0LtVJFzGU71sdWrjgKgntQruTikp7vFuGeplb7hLWM3IZ+8z/02sZety5R+qdlmbMydLNpD0zYqc
SnS6pY7RbFvVcnY2Pe0M44h/fsFcZfKBd8xw3dtkafSE91nnkNd/jFT91aspc55nxWoKK/RRyo6y
9EDvkO2dTNO6J8eB5zbTiXtiztgjOA20WKvGeZzueWYJiR789P4ywqwainADfB+/jqhvRRiqOC+C
5izYvlqYbTgOaWOHOcY4gN+1SY2DUUrSst1gk/i1sTEnual4P6Uu8pMjjGOju2SPoftHLTpgKFd3
T8QzMH/sjONiplxrWWJsTR+KTFb2b45MOmZG5VEid126oTsZ7FrLEMUt/Kxp7feMa4GnL7M5rGvX
43mbi3QXFimFylDFUZ2veVfFrjGW18YbH5wG9bLbIuoUhnka5akySjKuuzLdTHreMPESx3Ho9oVs
PhPTm9ZJmP5ms0TNsXAx4KxKZzfYohP5Issy2SZhd0syS2zMIWOhtkhyyL2GcolGmtQRyGklphvs
3Mc7f3etlzLa8gzpCTXDbiXaMC7EwAfdkkwAmc5bEUom1k6afxh9uxalIQ9Shu+aUdOqtMNmP/Ak
E4TfPFioVGzGEEimg+d0Uk8pLh9+4nRIBaHL2PXpH6CdpJPvb6PGIRBI2HJLDgTdogb2Jlml7wN7
y+ecX8OyP5jZTDxPrrD0yPB+7zrWi+8kG5lM9sFNx25ruAE28Rq9aTk8NYE3s1wC54y4wOZzCaIt
npr62c4T68mjgYm7nvXAZA/+vmvsXVR73qntogOfoLHD8YF2JhqvWahejSLs0YHiEaehcLAu2WKv
OW2R6wjvSJSNsVFg1ck0CqLHYgRf5jFDZ+RgvUhUUfSB5UNnm+4Ga7f3UXvbokn0px2R9iYclDpj
2/xJyOb6XArxy2i+g7HJLvPSzS9VVxGvN/ANlrn31o8yeEF5zuU7Zghr7v+zncl1qki7AlhPEqJw
OGFEQWmUq3Y/Wp7BSIz1HCmBH9xNcifnNtzCQatf8i7ZURSzQrNUe/TLkrdeTuXKMrvu1uoW6irI
vm3qWN2NCnmdBzxnG9vNL5nOi4snknmdGNkU+3PdMXthoEHmnXX855fg/m85DrFDmF09ryElTOI2
WVkjY8Ekc7aWMH8Lu8lQOdfsXBQrgDkcru6ii7h0yd/FgnQLCnuvmTsfU8FJINlsbXIgJKciS8cT
Ch20ilNQX5Yw7S7W/RcCmsbYKUw8+AVP26GYjatPyMzLlOE2daP5ZXKR13j+l2MU2UviAt9XiRFs
8tZpNqKW3ppcI8bzfmMdUSQU+Go8vZs8uZzqpruNloEhjbWJ7rdJZdvHVjIWmCWtY75gi7Iye9f1
9bcRdfJSEpDWprSagV2ue98ozjn4EyQz1V4O43h16e52Tld+wmmJk9kWN2Ep5FpmVt+WVv8Vbdau
0wp8UZLX9dtC1Oy6TKeA28LD7JKFw0bgpRoXJn3Y4zZ2q+VL3bmfE57+dV979aHnMfLm+UUW+0UP
ICljY22K5kkaRXGKeqZDoV8/heVYg8cA/z+RuipdU+4LTwcv0HKZng7euKmDmuFjMlWHJkcoKm3s
B0XWrVFsDdsql84eh1C4bdpWbaCaWsfOqf4ubpGdCkgzJu5RZXfLWozLJdfzvIXp3x0p1x6Jh7S3
Gkf1pjVbVm3NmF3D+y/+6PwiyZSYQtZSShrJw9J2xoN1/6UkHRJvkfta0BrEQGP0TWWmvtmFz+yJ
TZLrRNPtn/8/DJCwt6O33BPhjE2riBCTXsDMyyxdK85xHdLie+KCau3Ed6EffX/Uj16YTifbcN8W
VUQbx+QhQnBTf3GhLF9ay0YTJQTQL1/FaWTMe8TETEPaJjqb5UCiJrXLxg49RYzDAJZ0pNDeysVz
rpE/O8yIEwzLNSDlVT/bb9JJIuZjYl+TtHtzZgMvnBPy1KrsB09HJFmS3dc4Y/NrvieeDpLesJjP
Gc7Os9XV9ANMPVmyiWZvlku18U01XK2c/zBW6TsbBmje9mx89nSzxaKurUspO00k8DJ5YXOPPqBL
CKdrA0MctSrSl0F6iIhmj/XeUl1MjPcrlAcM1WavWANAWZWhsg8W5t97JGKC+M756PWgHpqQOVcq
Sp8KqZ7OtcdOo3VSTI4IIIOYS2aBQjHsB9cNVrkqpgfV5naM7i1/cMhtLdtArbNFLF/Zgrk8tZP3
JTXR45RoDrl/f4PZo0ybEPkn/vQWLDxGeALtCyeSrHS94DZHfXCLEgbVaWEw4CNnmv2BKV5SR3vP
dhU3pUXEkuUuJyBM4UtduPvynlRbmxdP9VRlCMSw5oz0vkNFMdG4MwM9ndJ0h12IFm0st1nh28yE
++42j1N3MJIRTVNmsRxiAHR0Jtl+yHtTFrHu1ggpF5GD1LhnuPIjp50OZ+cicr1TSqXH3JTWTjry
V5Y4zsVgQ7cpA8mAOyrEa5IH8pGS/CXNjfbUo1vbthhU7ra8aqfRkKGkZmw9J8lDPlGSVsxM8EXk
G98pxH6q9XNpJ49AmoqdN4Tsed3S/chze1fUzOBhtVkYBStGPSShsRAdv4OuCj7SaLqoxH8Ife2t
spEdR6pzTBJ6trA/efAju4LGcePbwJXC0cUOaI7brA9/cGs8Ca8vth0WYfSI41rwSF812rtN0fIu
WlpXPyXpchqTcO0YAmu/Zm8DCCpa9TwXt9k0f5h6yl/5g8Tcmg/EjroP0CHe7aT5qhPzMx/mNz4g
MpXTxGQc75znEGFI2rAaa6rpSkh19AqjYZ1Fk/trHmHcMPMKNrh0+V1iiB59M9gsjhGsh6bFMAPX
AB92e7DD5Uw9gr8szFltj+On3QzLUSYugbuV95IFo4oNHFOsyvxLwWs0yJJZlVnt7WDQsni1zmFZ
Ukh1JloyvJj0RQwvBKeBOSQjPRntR1u7S9xLE10bKWUnz6uqXX1XfpUZBL9ocMGgOo04u2PU71rq
WZcVWpIa7Fc88g7KgRxmsq7XumynnW36h1lMVxWCmmvLsCQD6T2Keu8xS7+Q0r6pYE727RCeZ7MZ
nyNof3PGk5MsM9QtpkOBepJE9x3JICJPVevspu3nJm3E3p0QHgR9cEGCNK3mpekPbShQ6A65s9FO
XEYMER3qcbR4K0lu3CaNmBKWZOMKzooweQ9oT2MTgNN2tm2wiezjNxW+m5UYR+dM0C307rCeqNCk
E0O6Ieqo604O5KZ1iyvMrJNDiMTsgmj4KevwMBYLzfpQV9OmAI64ScmNQAriSA4WVgZh9iJl0lw0
cgH2R8Lb2OaEoiwbTDQvaDjbwCmxZnM5z1b+IOa0eBjCa9/xBcAdQoc1eIRzG220aqIFoBr7Sq9i
XOO587VdwnCjl+DEnmLr8YLPufU1N06N+8f4GnCSbYFNpSswYXLjLHO4JUL9Nx5y8yj6+UD65q6t
GAD39TmYImyTqc/kwkzbXWPWmFTT8eiMj6MWMwtu119bRBPo9mvxUYGG+ldzl82UnfUDdstDd8QM
syjQQPZ5b/MbH0ws1icjYYsQOpXA4Tg256CL7hO+niShSstjpOXZHCN84OZPbxrgrWYW+SDMWO9E
14q4SnSgPBiRx3lrmbNiyph9QHnjxnQHpkVZ+FqEnIMJvsQGiM+u7Pua9a92sLRbfGjWbDwzesIt
OhPUWbsVGoHmrjko1Yn5WY8OmGnuZFgL1x7lN5MRN8jZrC2WsSIQtNirmnqUnv2q1NKx7fHXCbCT
7UIbvTe04287X71KPf/thkGfo8wlj/D+S2Qb27b1k32XQh4pKe+3bTGnm8x1yji0/H1+t80K33kZ
nQbn6CB37kw/M4mWx+fQ2dfFspeLKj+IzMTxAShAm+UTOwONVGaeH+TUMycA9rQDctATlhs4ccOQ
rqjtS2q1pyRN1F67sD06cjDXrTv/dSsjeFy8Lnw0msnbWpNGr2Po66Dy9DDdncbsuNyNVZnhjkHG
QYAZOQREv+LL947OC0mi5tmrhg2gkU8b1yaKUGjc7Q8Heb3tQsikwtNfBZ6/uGidb89/zSLNMioc
lgeimYv+I5sGzDRlKNa5oiAh4h2oV48sc8TbM5hRQXVXI0ukPdYmsoqgjpiI8wjvWnXlOF8h/dUH
EtW3pU99siR/wqppDi3MCt+yyngROERNQBSM9em32yR7c9x300M0YY9s0gZ/a/fYDVxGeLmPfHyA
COGjgFhKTc8qEUQZjDmk59JZTUZxAKgxgxm4q/AhviDl8La6QW+YFxyBRkcytKs6dEQW0NG6SJhv
0uBYVcdgV1X55k4EQypQXDm7pnUuWHcnxjkCXHi0hP9s1zrEG9Xz3VYhbLoMb4bTinMn1DPrzwQy
YgE9OKX9c/Lm3IfJS+ubHVJ43kiIBsunjjTIi4itnAzr/s/gbpmn25cKuQtD2zgMAr2DWKoPnd+8
hYyUdpONQhNmH/sodBl2f39IU7jXC0rKJgGD11eePte2eB1798ku8v7BnUZSzdMLZ/8vWy2/CaDP
Dwl1na6Ks7q7EyzyoLc4vbnU77AXoDN8qtsiDfOtW39zzBqbLsVtUY1+u6epPwPToN6mYEH2zNIN
3APjpDWeAQxmNhhXHtl3LU5xQqwt9jPzJSUt1AdmOa5nsAxmWH9L5H1LJNeOQMoCBYiXMU7Bqh92
Q+uPB69Kn6pJ8vCyBPN/pfJNRKWY0OqsrLlhg583OzKt9ZLpv8H4WQ8WnXEh+kuU/qRNwnhRzlR6
Gd7NxS6BN2FCyBmAxBH1573JnPnK0PUHrBDmyOvWKnzMRJVTSWevckjobVtu1/sf44g0VaPO0YgD
uXKSn9wW3tqftjzdoavIYttOfrQxF0cTQq++pxRsRmtbBHq7hGUj7zV2SuA1HXZhn6NUsha5tnKj
WNd9A4AyYNeYsXeKSR6bKfq6i6SmOhWw5Jbe3SR4GWK3eOlyHKoRhEfQ/azTlM+Xr2dM1LNRBNtJ
jS9WxwvEw5rtvKX9JXscDyhRvLUZ6aeQndl6amWJp2Vo1sWS/ow4HSoGIkfXJK/NdxEjRK28KPk8
hVzwDLXB2AzeA0z5ajOZaIN8+sE489FfhP1rkqBKpfgaV+bY7MAnMmcCn2GE36MTwGFxMxJlxz9t
aRAH3iG8YNNB751H1hlk07TSVn4XleJGHMJ/DoGwLkw6gHs/y7A4KzYtMLqteYSOkKBAm1/yZomY
pTJSRnwxrQQ8fwEPYKXaPu44ilfaYdgnunkDSec9GX2+Y6YE9G+fRua0uz79UX4qz/ASET5X4bR2
zfFg5yOp5H573/KY+/nJhkK1HvxmirOecW9YsV30aMBTdk9wkCDZTyPLUtVQEmbmL9MW/SbEYh8n
yWPXd/dQ+3RgEMHXHY2JwV5vEFes0+cpK9U+9Lov01bYilojiu1h4c6fm5c7bBTFv8MHNCrrGiDW
c70/6BDeoK3Iz8bBoSwC7ydIjEPkPEdFo26aDPMXBne/Jw6qc4prQE/VYwD1Zl+l4miXAPZ0PpXP
WTfdBlwAADgzH6qHhmOlWfxCjPwNQOVl0Pn82HvUQCQPyHJ+8RO2DhG7W0LPvacgl825HoY145Tm
t1vfqQo3XVgLFlK+fXXfoIf9hPSRVjBeXI/FMPclXwlju0hghnB8g+hp7Vt7W1ZvZdKGJ8s3vB1Y
MTIQ5ILy0uIj+Z/bIl8awT//mZT+j7Xvz78x6v89EPvup7l+iR/1X3/U/0KYcfj/ZRnvvn7/Z2T7
/bf/H1el5f4LtB6eZZfApMhz/40yDv/l+YxsTRNLI35L6/9aoO1/OXdjNJZpO7BcGyvkv02VhvOv
yLVgx4G2g7zuhNDS/weuSrZD/P3/j6vSw50ZMTfmH7JFSND4r/mz9QxzkIYI5EttfifAX7pdmrk2
JeTiEg8uiTh+t9OAVJhF5v4P7RwtReOTHI250GkCzEHlOHH7etbJTbvygeVK8x4UY1DjUu6RXZZB
H+mrSVP+MAJ/Uyut/YF9V6bKB2T6Rr2/k2cUy1wR1jFsqPRqALZ5j7wES1Tkpx5UAPprxQJ2ZqkZ
Sg9Bq2c1ePA6FMhGhOPPaUbvb85DIYgprvk5gUzKETWwGUhKAcP6nv0EHLvo+VuRGYdvaXDPbp4m
PDQ90Fv81MGExLwIUIqwm1XDk9taZrQdfDA/sswInmpEf66QrP2IFtqQk7eJvjK15fVli9ZXOeE4
iKd+tEnAGwb+vbFk8tOlInhNJcu8ODHdkv15UPJm+lp7TDdb5hLSCZb3AjHFR6rNfh8s0oEV7Hl/
aU3VRw+H6I1BTPOtTEAHK6cX/lfkDn4XsxS2vs3RM+XOqFhtr1A++mhlrTFsu7URwIaqVDYdWH8p
axuRVfI4C5vy3++bqt7VxXzPU+RjvYp6me4C6Nl+WKyAdtwM5fCnGsPmvbaTZIbKTim6GM0MqgSn
zJPJbEyuexU6EOOAVZZguILpS2C3SHczY/ZsA+onvfr9UNO1pk35kvp8R9T99HohMyCGdwE749Zt
uaIkz09oInPyq3BM8TkadIBtcn9LeTWYezvp9dukeq4saeqHyhtljzK4Mq8F/cMfTln+EomL8ttv
ExA8GczhOLdLLuCChR2AeRP9m8afgeCHbFA0kN3McjaHdSFxg1zscOQntKE3ufiWlLS3SMKCP17O
RMS28uC6VKF+oxwPrnOb8EX5pp9hpaumw0DWAF6rvsqZHbHW/nGM0vef3NSJXoWpgtfE1q259ZF0
gHOaFwa8brrcNTNpxjKSpNsk3URVkH15S46Yeyltay0M2/vbUvqyXMw11gY0nyCI0EuotWENXLSV
4VeXyQUIuUrSLkPuVDfNW++qYF20imVIVQnUoLhn/aAgSqFQ1Wet6w7fYT+Ij3BmWw7OijQe3G+T
OpvD0j9AvAvfIlqM2+TmLQyAqlJ/J6kV85uBaw+TFeQfNnjvZLinfxo5Jj9RDTozN8qx3JsD+QWy
H9AiMkAdX/vxfttCh3NJupwXsAhh2UW3IJ+atxIwLaTHQM27AOhvzwimcPq1Mlv1F+5i/yAjk+uc
AwnJcYphE2VNaZ2bhv+u+5CjgY3j9FPWer72c4V+O8pVevNAM1zDlK+Ioan5XrqlfnBs/RGpibuo
BAcTF5GbHSZlptc2YmcTu0E5z2ub+bSDame+v2KA0uBCqD/O0dAvO4ozRvzaw8KK2c/FlKbsqXlv
MRQfpoEwI6c1ymZt9ilvVHjj/ZNjYv4V5eWEm/Su59OO8e4G3oKbePStbyCD/QPDSv1WF1IxtnCk
+e5YjpvHBP7gKhd+hvNtDv6MfVZunALNDXK7Uv1tFhjFsbZENW7tyjPeaeKj28AKwI+5GtoPwI2W
TzwCK4WVQx31UFdWe2MhkZ4m7boNvl5KMjSl/QNV3VgcM0VM4AYQlHX2Udb9jnLLfgybqjti8DLe
k3bhNmU6h7ajzwSfNtcpIQ95aXJSDpppOYsgc68tz1U7pa2pg1OnuNhhlY/sPQIVLhvyMdKBm30A
ET26gOi0DzzCtfzwzek08jXSO7iIsxmXDsWeRavrEljhrixD3YNAZuM9yBPM2q6/wC+tevQRemH1
s9FGMD8UqMi/3bDy/86iC9rYK2S6N6clfOsXX/6t6Rp/JKLAZJ12YvIeiAdmBQ9rOQiJoSibksVf
Pf2ue2WBc5uyXeO5elfl8/AE4qD6Y3bL8pxmg3W4J809slXA+p75jfHqGV3yJSeHxi1Mo+Cv7WaN
XKF1sOjtlu5hxkN0CuvKXoNtlnHiiOTUAwU6ijTtBb6uDsc5+SscP0mBv0ONhnNJUC6d58ZKdhCZ
1cl2a4k5OM92NToqiSi/lpj5wnL+mVpcUz6ZwycVuMNzw+V4G3vH2A3esuxszRDRzCRW18xxtgz4
HZt5Uxqhxi7L8mSKmjwOZzYvczMklx4v+jrXfgpiNCfyMKROJ83DtG5wNr0vZSQBayyvvjYCGqeq
DS/dcMgqgCYFjpQ0NK86c4lYxmvyO2+D8l2DB18nXEdxmuPESMc71gxZ4Y0ZWbvB+9A+204e3uoc
5RvBatN1LM3o0Uvt9lg7DrO+Mq33DMdwGLa9xWBhdqa720i1D1nBWbe4E2ehHiYB4LuZYy2s6NiZ
Nm/Wk84xq1DCJRiOXgzUAXDksSwWakjXacldHGRJccSyPvxy0G1um9CY1kWH72/8aukWmI2Xlz4o
6nOaAC0arU7ukUVOvN26upPjjE3ps1ekUMh2AEI9muX8vUVcsKOx63Z+kXpX6RmoBU0ft93ktE+s
i7mde4F+pQIogwiSQQ1Y0LUhCJ8h2ibYzeBvt6imvEMuXYDhnt/szEiqlewjPIaeYvbQzL9Synuu
hQzChOGizmE2H4hDLU2iFhH5AUmyM36WFTKV4AxNOH6xbTtYT2fAeLqpljdVpwjGuOLips9z3Bre
sO40r7yQpooDnY+nqsQjTCCnvRHcP2s4/AstS5Xue+qVV7SF3Ze0iZUMzY7eXETN26ydi1S4RLs0
sFf5YBHWXqYi7qrEj/3a8Y+Zb9WctDLZW1PtHxeb95sJlZ+l2bmHfDIx8CdzuqpLZM9mkTG1WUJr
hwISXzhJsec6v9clBSqwOVuqL0dJ78AgLaNNNcbNFFEiDAsaXvI0cEtQyB68GbNiyw321LBGOqAu
9g+GFzHYvoOEOQf9eAYQuYMeyGImoApIDNKI1BCKA1wu9wEZvwPER7jY/TDKHfLUdlfumFgoQdvo
IAU7OTYey8kdnHYTzAOLQ6Nl6YptIcWDjAYZna/HwKzssxgMb/EsTKd4XixuvrRBT4eyzWHtkeAl
M6Q4YsFxTkuvxL5wLTZbaeXtM9UV3Yr5hnwOhtxdeW2Ou9WGUXEwE6P+YjzgX1pbDSSzKe9DM5j9
gjwPMWvhgcHUl0UUQmOSMJpNJTLn4smMyZN2kxNjZzNORJl99vNk/GLfwJzSbZfxFWjq3aTH1hHE
YrNsiBxABujA1l81Vdr/jdq5/shkn2x8755SWdP2HxAsBPtWGlQn/KVyuyS6joUNcbXKg2pHrkt/
Wtyg33Th4r9ns6H2ohB0xAl9r6e7bDN2U7OGk+IdJK6J3ZymmKKhSqwzt81vUZtY70FSL/uwrZa1
N3jGKVNucR2Ax/xyOLKPLSz+G0UOboOl8fd201BNkmHBzirwsQN0rYfS2izD2yRc84uqpv+ZAo8h
m66LWHvBGLsag2DdYcrDtyzPUet9AnJgYiGUyRrBzbfNHE5vCVvlrdsIeW2W6VljLkz4LrdJ0lcn
vvTmYpsAQmWkfjLB3WDN/nQRGsH5ONh3heyUnjnFkue0xPUd9Gn04k8A01YT7/ydLUp9UdQtMGnw
U1IglRMiNDk9wlm3vlGe2BvPuSPOizubdjU7gsETgE7sl2ZanGeuW6TLPeWhWOHNGgDsJULP5SZt
8iLnTOZ+e6wrCicEsYQSn5TVdaVz6FLPfQSM4eLA7KYzJw3gbLgIbJSiTCkkqlCAV9iawqNchLEH
J+nsXM0Lgt3RgirRSzU26y5I2oJ7MgT6scw5R0LTYo6t6GUOZS2UEQNg93b14HTvgFlRjGpJn7Tq
iLdBHmRWDtZz3+8viwJrGlP3pC9m7poHshPwKwx6epGFRQ72PKSPgigWHj+BKc9iFsYFp3iGFYVN
96GtE7AKvV9a/apnC4O/I3ca0KpO1d+sKHchzQRdt6ZTAHDus9gvmDUjEWhx4KixHcd1R0hFvS1E
2ixPKbLoBwut1S5z0WxNYye7QzI53XhrOser1zBG0QJgFv/bUwds2AcBrwoh4ZOxhUHYpW8916PJ
FHIKo8fRwi5joZhktxAkH70wnG4lDWG8+45rvPXSVWce8OlDMNoYqYMc7naJcf2oukigIZl+JW6V
nR2zre/mNPl7cKZlDwvmJxcCrW4anlsrT9eTOWHrHvQhsZ1TVIZvnoLE186HqOITQLkJPNjPw0vL
e6Cb4dgmXv2XKtxsn3EYwGdnRuhEPkvRuprZlnp/8mJ+HtzotciR1i5Jc8W3jgaiw90FxLp2eTSi
yUzI215B+XkKE8WzhImbDuAWeT6OhaoxKYyU+1HbBqlgdf9aJNqNnXtpKW3gAU5WrqNsQetWVZug
1+5RVMYe1iby+6I7Fs54aYoGhYnzngaS+JkpPfLsjfbBmExxng9xmnRE3aDBZ6/RMBmmqF6DhOt2
HkCe7STEpxqHx8DK/wSI2dmNtEgplu7u7JKf2p2/h6GPh3G8IcH+TtL+GZvBny6DGlCUeO9ndqHL
/Kv2qiuWR2AwAyQMjmqtSnSngnydsj0o/Qnr/RH89AXH9FMFC25ERV6BW2qCP5Aj43oqjyHm1KFe
Drkgx01Yj+6coYCMngmE2c+o51H0/aVw9GKrSLgwqworToks2QyitVlrYyfYgGaRPa25cNnWMCav
o1+WTMEDlTiE/BGihGeeUCw+N1YUs76F9pm0L049v3bzhLOm7J7ckIQB2V+MAQAPMJc5n9EA9Tcm
VxeA+q9u6q1nI3pUkowRcJ9YPcLFWUUJJFq7DzF1eMQoiZxqMlu1OTb0sLc39ohmuMDavxRGxqR0
Jj8GdzG5crc0EO/1PB2jZvoJFzRfhFU+GDI76MzbyHl+tPplm9nm76oVX4AqXkQ2XMas2Pljt+tc
PDxqZ2IFDpX3BBH2vqwW3dYP6td8fg7xpLTExNy9b22/rozlRc5PIzk8uGbA4xlRw76EF+iVECCM
e0vIq6ZRD8HICNt+L7X6kwXWtrdeO8Weyz/7hn811bRsGlscWin+zkVA/Za0/ziK3CJ4iZAIs5N7
nhK1bmfGEeJYzR8JKmHnM0IeufT5u/a6OMDpepex3X05Iwl7/Ix4CPEzBHoNnQPZiln+YQl4N6W9
l8O8sFxrVlwGUD2/gMivEsBjojpk6CogUa/HqlhH2tjifoMyM+wdqFxICje1iRG4jJ752c9oARBy
1R8V+ld0PTyH5+yB4DE8C9XW5x1KHCZxEhiHpa+3Gf45mbxbuOHZjFV7vDo7aJxvaSGPJDOtXSLS
NVKkPgV2JlhbIOS378qDDuCUR20XPkesobRd4nucY0YiPi69OtfH1uvjaCww72AugkvhActJLRbM
vqdfk56hI2iP0cWmlTk74pnWQXcl8gO0IqI66wBklilA92IXlCUFyOKlRMUBKcpNmD5CKnTGYE8+
yDdJOmu0gDhDwktat6sOFkZlX83aIWXDfhWsWVp0gc6Yxomc8b21T7qAAtdOv7Vf/u5C8Uc0zclu
I/Aa0tzncA0a9VdIiCbBTFjBNhgoVNL6hF/tEEboU8CwZka+yUB2D/X0EC0WRHYeC8pgMG8Eu8nq
JWRDZ4iBOg/I9Jw6tjTYtamCJFVGEirFSOhDrBSj/XUauSzWFq72vV8GKGkn2R87lts3t3EidHhp
RkGbbaesolLPcwhxTGHMZCjjzjdPRr88qxKifgFQdZNP4r0v4QDR+Lv7vl2eiah0cAGFoBSuaZig
FFmyqPwQs6d+/Qd737Ektw4l+y+z5wt6gotZPLoy3dXeSRuGpCvRe8+vfwnd+0bVuAViptaz66iI
BgjgJGyezHHCRLOOHca9h6uWmajHLiYfrUw0qDHhPUQuIMbSwtzbl+wY1xRFBvPgFAIzuVJBZC5R
+wNIjokGfWFMBFKOw9rkNGTCXiBUUmiiQ2TK+GbUtSYHuEqv7uxKhhRLUk3rN6NI4uarKc3RhBVh
wTuO3+HEvYL5rzQT3nY1AtO8sleSbyBU5JObti2SDVTIk+Fpq1Lbn+GAVSfHSSBbPEXFhc+zbOB0
h7Qkcyrp4JQhvPSaKnwBoR3+1RNmotzG7ZAFqh7ue3A6xqqEfcU4vhpZMsYPUz5bt/lUIw5DGaqd
MvgqzduZNOMFt5jP3tK4l4etB5IhFKjfqrqtW9Re90ztMMYFEKlkzKiFNOxmpZ+PGulCgSUNzIQ+
X/4zldCPOKsE4kPWWlk2dkJrDHXmPPUJxOTg5BJPOzJmbS4wzP4st/pPo5AMBycE+uZAHWjP6wOX
AsTt39yd6glBitvQGDmOuDwdsSdrMDx4gNvuRoVaOf9RjfynSlg02qhP06BfyVSJU29dRnjP3dUH
7Tb1Yq/cDx7yDU+Sl7qCymhhTGUqmgaLSdmAOq3MyMkO0BCQBiSZQCYIyZtH+4bynyPQ1xx7B3LR
zvK2K7wQJCpEdGF5qWAWw0MS07h4HUFZkZ3WjOD3Ak13c5Cet6u4MGSfqmBCZIoJVEFsGfzmGJd9
0w5MMyeSvvfkWatVpNy+blfHWHP/Hi/NpDaduFEFBiw8pJ2HCLLbmkgZZWdyR69FSs7JUHBk3sH9
AYomDnwS/LYOwEyNv0IeBfTgyBsEQXopZHDvaBiKZRoWdE8ZmyZDaZY0ixen88OdtV/3a/2OZCqv
PWKb70zZh6DF/3qBI3jSO6uOgvQMhC1cC0ZQQVCdEmAvG+jDKXHhVXITH+3kb5tZvknXBTjolkIs
2abMJZWdVnAH1441GGQUDtkN1Hg9+YDL6qvhAN4ulXDG/RZeqJnwRKIHXrHwvpXeQkcdbna7PAi9
/oh3MMeC7EuQ7gRdeWE+g7U6fTc1IWwra0yFMTWowwuLI93gCaj3Y9eqvdRDzjj6s4JRydvkLc9J
cA3uP9XLgMSacAU0Ql7oDPeFG6cuHkwCgoaKcH8JJZ8qZEIUmShF0aBCebcGqzc+BOuzucPFnK/s
JTrhZAcZLR0f/xt9TPuQmeM+Vc2EKzH7Zh4RQTCLmAMtUPEsu4cWhKO1weIN97EvbKyoRmZKMHtr
yOio/tO78qlyfzcS8gsBfDevmVU/tZBOiWeATG34VSYxiDfRAG2ZHvJFSNsSTTKiUGWWCjtqE1Be
fndj782ebe9zL/IpGBVXT3z1RTvSJSp0BRARdOZvleWzxnVxU0fYDDrDEbraLu648oB44R5nGohG
uP+N0buwgJz3JiVAnPcmnomlMfwnVHV3eurhUuOhbtB73ORo+IgbzK1ODw+3gPiC1tLQ+FewmnCT
1gwCksVv9sNZaxXzn8qX3eAvPh7n4uwWtPHb5AiC1aHzIvMJJNHIw8O/oGr1YkefVU1n4rOqoeCn
zWDsYC7qkW7xDD1m0KzcyH84YGK4fSdOepMFoT891tpL60zPiScCzoXGG2AJ6HACIYquaQxu5iyx
1gS31Hbc3FUtvM8Gc/qa6zb2W8OCHDmifRN094XV5VONDHLWCAzLAlIp8k4/Ztj8zOhkGtBIKRJP
uhcqw07LICraZhqgqXzu4FRp9VWGmNfkKsF0By1o9++lrD0iiTTYbhkt608cIXsaDxwWNnWKCbY+
dpIMWgcyrXNpW46MayEpvU9n5FcX37fr+Dxcf9dhm6qm6NjLmdgEfW4PpQzj9RM363iRN9fsIcJV
BsQLIHYnQx4C4q7623aFlxp1VqFFBdfPItSMca2KHRjeKiEPE+Nkh+sQKckEM87nPervZum4SUMI
aio04n9bMJzVUskqDFZ04kB4gbTdbdYlgi2+xgjD08ExVHCiMDw0H8hiVl8ku0DORA+d+BZZJL6G
p72bEqxl3A3i8FxBfMGpXONJe8TLmte7y3t3n3hwUCoAOdwV7wk8qCMXrxNQqNWc7S6+0HiD2qHK
8KvQqIT+5y4uVB168jniRlna5xwuK9AnnazX7UoYv9PfXXxey+8OOuviTC3ljoDqOGI9xm1NAEUL
cmt8JUAeOKb7tRSg4UKrTGxYEaUWaGP/QgPcW7W2BfV8ylJIfhrIcCIgSQgadSE6TQsEN/gR6IZK
qHHtp+iUQL2ZO1hivDVv7QFmjMG4b3aSC2sX3/rVP5Y74dr4eU3+3Y+fqqRT+lk/hhlyu2doai0u
JJSMj/r27x3VuDdvkeCIN7CH4bl8FU3TyoX4/VQtE78a8lwBdc0xQBYfZutOkpfBIel6a8gkkBSk
MLTjt7SAUijeqLd7+cKc86lqOghnLdaqyiDIaYP8rOLKZbvrsjtcccLL6lRDXOF3Xf9rkvMfhoxI
4vtu/N+y/9b+6JNm+HluvfH7v35+6/r//A+FICamn/RP6fff/9hrSPDJ0XAQpVcmNg7EOkFs/OOv
IRHj/2DGQyKrYUEGVAMb6n9CBf0c+xLKtnSAjDAzlKxCkmnGu+0pTebyZ1hV8Mosl/5LL5c4gbbI
IDlr+sPfa+a5C/LnueNPPczWYJlXM7bipjwhFZJ6QUjedrmfp4s/5TKbHBUZYFA1oE+kcO9FykyN
N93scbvszyj5UzbtszN01OssDUkOMPRJ6ZRdc4xBOlIj6TY1Jhduo9u18HqGwWDYoglmOZQnpIOY
ngUOIgCvTe/bpfP6h9Z61gYQZWY8JU9oQ1beIXPiJiMxLl+RZCxY6ngVMJNmXLd0DklKOAnLj0pZ
ItlA89Q2FsQNM0v+GQRmHZD6qof9MLon7OpvoCW9QvIM/I0ZL0zVXQw7T7wLPmcVtGdWQ9AkhTck
zJklj+QMyfVRecrgDXsYdskjXqlTt/dnH/a9OC3gIeKv7fH5fEz60zy6OJyNT9/C33KNEGOSSvzU
PFXryVi9rnhSYySyal+2a+E0yGJQnoD0u8q9Wp6KeISU2Vji+h0KRduFc2DCGr9nlaUVRtMXJ+jN
uJ3tq9pDjWNHBEVp83a7Ck6QsbeCCyix1mzlxcmyIAYAoSqwS59KCEBsF8+ZBC0G6H2NdKpqbmcI
cenID0I+/YRnky9lITgg8T6f/n42yGsJxUMCZs8pzGA2k+B52cvnj+1v5w0t/f2sbIKE4C5Fqjjs
UuECoY1gTXnbJfO+mkF23WoRXn6U4kTAPkPSS/pdAbWkhM3sdeUzyAZVOSzavC8h05qpj8g+rO/h
bQtxSxu+t9tV8AaWATLoykU2G2gCaOl4oHYnC++5OOW099vl80KfQe9YIbcD63dxahdcLEjKMQ6t
O4hIuglI67UqqIXZ6P/XJMEeDUEbnkKzUYsTTJGPhU819p35cXYVF9lFO6V2ZME9MWfIqQfYeTCB
UofDBNzCT+OwGwcQJoJF3213Fa9o2oVncVriIGSPVo45Vd738QyNrNC+Q4bvlcUzELYy6hwBXgqU
Zl5zA4KaMWSsXq77dAa+GawbNAh2FidQzaPpS0uZdM3X7bI58KX+iefdAiPpOgYxsjj1pJH2dreC
4thOiSD+eaUzEMa8bBP4GqandSW3RS/v9ST2r/twBr1GXdA8uzEGRWSnSbe18DKfftufO5c/wc5g
FuTEDFITpDzZe3AIlKDGiZa8GCdIZ/qQMhZe9zLvPX8qYsA7GZJcVXgnPvXB4Ms+fKTcbKc/qwEc
XIP/2Q3Sf1ViMCsvRE81VQIp4mSpv+b0pWoe6+rpqhFgb1YSpe6SArqroG2XVmA0sHCE/UcpCB0O
Xg0Gr4Y2GyOc5rCvm7rIGWcIvc82FZACnVCwceDsfQwGszZSpMckiapTobzUY38I61doQyhld9NA
FzJ+u66bGPTCvg/u36uMgu11F6rLY4QkjO2ieX3EgLe25nAGe688aZD2zEDB1FfIl9iCTRvt6QtA
YF93O3heI9GnrGC5mXiLtmtnKB3gJFLAC0l53m4Brw4GxSSD4tFIRxmapPDl3CnaV+S+mva9ND5e
VwMD5xIpL2s3JYjS6T1c3RnpCSFe5+qbMpsFccSZ5QwGyHByhnAncsBOYf5OCvPFrqr37Y/nDLDO
oHc2ohkWJmDwQkPJQ0ISJBmQdhdOumC95exPkM35afZHQo+UKqAFnQzcwc5IIUbqH/zcoAgnW4IY
pZ96IYp0Bsfy2NZ9YmM6Nezmbemg1gi5u7qHBCg8TkK4TUEEEKfCfhIMBq/LGFDHhZmMyNmooBnw
pFeB1j3Zln/daNAqz7YQaQX+qB0p1WlK3pevFcz20kwwEJwQ0hkka+1QjYm5QplGid1B/lWawfY3
cwCma5+/2RhyPco7AGyGe9yaB4v9htQkf/6pY1bdroLX4wyGu6m2wXVdKqjZ7a3kxSQ70xSAl1c0
A95VTSFLU+Drkz6gMl0KrnohCXPddzOwjeVeN8Htw8VH/VcJsiS0NqFBMAlK50BLY6BbTzVJhh7z
zmrukd9MJviSQbeif9n+eF7xDHIlZCTnQ2ZiOwvL6BXm6PVrbOI2HGJV2xVwup59vUNCq5qHNHkg
y4ybSSt/FlF+O8KB67riGZjWM9JxShR7mqodJMsh6w+Fph/bZfP6hsFpVhlpmaoQcjfTvT7ukxR6
BiUOvaJHdF75DFgtZAIgbRV9j/Rqaj2igPuQtuV+Ae+dJEn4sN0M3gaRpZPoRWmCmKhjC7SL9p3b
vdqu9aoczaBGfU4lmKB5A83Ad4VmjBqbuJsxtB+L9LS2T+sgODhyZjWNge9imvpc2BjkOjMOSwXL
LDKetjuHVzQDXogJ50tMAN62uodjIewktsul+LmwXLEvZmk6QhiD3lR12XOuf6uwZQi7L0jEXWf4
XBq77Vo4X68y6AUl1Zq7hE4Oia9LAVIqtsvlzPYqs9iGyHi3xqKpTiCTu5DNlfq3JR/doQgqyHZs
18H7dga5SljXSNtH9JfxztJPY/a2XS4HVSztjcCspcabBbaC/WHsfybtIR09qSVXfjZtztniLZVQ
US9KgInquEDLxl1mweUgr0OYJXZVx7CEMHp5knNfbw/zLAgSDjBVBpi5XBlKtCroaPItj5BqCI/d
0d/ubN43M8gcKjVMs9YoTxa9dGzNjxm5J4Ke5n03A80EeVkgsuNYlaZQJiTSvptrX+66YPvTOXHy
m5t2NpDgKpYZkhax2wY/GOpUUJ/xWqB0FL0oKJwGUGmU81CpFl0qknyGEcgv+KO5UFTz+u+mN33o
oApFbuYhffd9uzHcuhjENlFndfWM1iiRnx8wBnhp9kIvDCa4Z7v52+wXnpgVRUu9MLsptE/P+m6J
ksyEant5IhqyWszpLodT5ryYB2R0HfVsFLWKhuilemjPntUTh7LZ2HQWjZG6A3XdAzS2j+pLOAdy
AIXie9FlDW+kGFCvSJ6NtRILjIQkDmlGAq5EPmY7FkynvItPlkHaEKtJkD2EFfiENN36AOGuw/Jg
nODDaO9+X9MI5hBeQxisV3DSiJGoj4qKYqcijyKSmgc71T+2w4xXPAN3LWoJ5r4J+2jlMTO8rjtC
7H27aB4cGbQj2TlEJhECuCb3cIKJoH1jwzR5+LVdPGeiYintvT3Emtyh+LiHGIGxPo/xKBhdXtEM
zGtraBJJXQBz9UiiI+kP25/Me76TGUzDw0XLFopp7bnX3LVydBd+lDuY7OUenDHBQ/ajQBHUxoE0
pQKcQ83IoLnd1zgiDWboEnlP5DdkEvUwW1irYLtBvI5i0EyMVS8ipJedCJwwKvV2XB+3C+bEjszA
t8jKeoJkJb5dxbtRhPf+mxG2hYt0XWzKzMqsjRkpwSaoTjW2cVbjEwL3NSjwWeHTdgN4PcPC1kj6
Mq1w0mijmz577i3BdKBQYF6YQFni6GD20wqrQLr1H28xRSP3CdLaTnUoQagqe++6z2ewW+oKUrxC
rNTxfLPW/jTutsu9fOej2MzZF6dEJPEiWf+06B9WtGulGwW3DU39qEpHSJBrRDA5XJ7WQPL7HPvI
dJW6YkQ9TX5TTMcxcSvRvMMrmsHwOlpxqtCddF6O8O/e60gs60XryuWwAYPt83evkmQlEPOoTlp1
D/PvrBaM5+W5AHpqn8vNh6VJ7SGtT7CzgWbkTWf/HOXHPryrB8Gxi9cttEVnC7uttRBj13HjPMH8
VIK27zKVT1U7CxrAK54BbDrJsYTcVMw0xriXUuTEr/bBMkfBRMaBFZL5P3++tqzJaGgo3wDJDjQH
Z93XN9ZO85OguWpVgVbe5yr6OAdnGHYdp7G6t+SXURKUy+saBqvLFOMNYcCMsOjmAYILh8QGfzS9
ruNZGlZvJvkY9ZgJBsPc69M3KAnc96JbZhoc/57MoK3BdIk12hKckLDHhRX8KmvvvVwLeoVXNAPT
TJ0su6npFYn9vC5Q/BCsHJydn0IYiHalBgGmFt8MI0d1R3a6P+/JyzQ4UF0PWnA/14ftuZLXAgaz
PekbHdbVqGi4NchzI7oK4JVLfz9D6qCZpC2hUXwKiTkEupGq920xi0rnRCNhgGqC2l9KMYA0ht9m
6aOSH+blY7tDeEWzGC2qEeo7uHgkyI5t6m8GjM67XLDj4MyQbAbotOSJlpn4bsgJ/5UY2aFskru8
+VFDSkTKTUFU8prAYDWdQprCh4eCMI8d9afd/9UZgu0ek4L1/x90FZZKhXN0hmkMLVCRewVrQh/O
QgES6QLjSXcGDyYiJzhY7BtfnFPCCSWWYDURXD2UdFZexzlI6wh6CLKzPdi8ohn8IvU7obTM6tTJ
J3OE6akAv7xyGfjKxZyE0CmqTuCTVvOdEl03shaD1mzSii4usP6RCnJvfmrfqaFgceIEDZtG0MIr
gaQ9Jvg2gT4Blu/DHAmK5vUGg9ZmlpURiVfoDYgF1DlEcSAHtj2AvK9m0FojOLo5wcMVPOVHt7ch
EQypKgtvuVAAua4KdkUN00RNkWZ/irrv2JQ5lvo4iiYbXs8wSG0Vs+0tJcOTnqorfmoQ5PJAtkoQ
3ZzOYXlTmdFVZdsDOE15F1ZuT+4yEXmNt5VhqVJwdkh1UqFX4gPZIenk2B+rA6xDkJEszC+laLmw
cJsMOuPGhqEKPfipu+FN8bQb+PzpXww/fL7VXM2XqUAJHAiv7C0Gs9bSEEg+4QI4mr+Ww1203Mm6
ALacpxSkO39eDUvoNWazhN6S9uGj6ne7+oY8r67mFkHkGYJA5QQTy6WCyaQ2wmoIi6L8sGTfM+nL
NgB4w8DAt2tNKMK3mHSKDL4r94N0zOXXKRGUzgtSBsHL3Fi6Al3VE7zBnAk6mnhnlYmo43mlM+Al
lY2XRGqqrDwvx/qgfKxe5sdB73RBCkPdDwif7i3B2siriwGztMAtTbNQVxelz30GB1QSPg/hPxrk
3CR2TvEslaqFtrCpW0CDDP2byZheIVntpMvwvD3KvBhl+VRqLBmDOiN85qHxkjxzE3gEQLLLr2DT
GzXkROoMGpHNgxUiVzfD3qW1BHVzIowlWw22LMODCU8NvYk9V3xSsl+N/e3K1waFJVqpZQpf7xZb
ugRCS9Mz7Fq2u4wDOIOO1NkedxwhQlvQvZCVhV2gQ/jagaFTttsunTfetNaz0pPCkit42ALO4/uS
H6CihjsqQahy9qEstwp7Q8ipWrggH/OgbN/h5ggRzY+y9EIhI5VcnrwNBtdwvuqLmT54qfHshHCv
UJp3Nf1atf5oZE7VXhk6DMCxzieDBOrBabZPc3VozcyHUmPeFe72KPBCkwE1BEbmlcAk6KTkkTut
7pDOblTdL+1VRASFpVip/WKbnTHj/FWsbl0fI/N7Pwqu8TgRxNKrjFoeC+S/ID6h+aQnJ1KMLtym
tzuGd0RlmVVqkShwW8ZjDvZDXrRX9sRT7lqfOKuf+pEnXdkIOjBnMMjL3hglStEb7OS2Nd9syAPA
uMjfboV9OUp1BsIKvDy0xsZDJKng62Ht51EJYiuB+4oP87FbDWJ4EMYXoI53eGJpVk1oLnkIKik2
TfY9jGr0V6gxhp7tUoGV6haeQvf5q+GOb00Q+yI1AF4UaJ870DSgpU4goXwae2RWQScciZ32z+3u
45XNgHxcR7ilrXjDWPuP2h6cHHb3yfR2XeEMtBWI8tYdvMdwKRQsUCmApKEDct1VSS/QS/ncLb2y
rgkUDnHDqtS71n7tU2VXd3BtESwOnK5hCViDXNZ9qwDYkgqNWA2Jwl4/Cb6dM31rdM49w0Rc9zOM
vgBsZXmQqvsmL72uhTDvXtVEJCPe5zN7b7LKMC2I6c0WfMIhdvmWw+nUNOfHq8ZWY1A9Q4p4xPYI
kwdeOGG2AwZWWUROD9nt7QpoQRfODhpt13kXzVI5ht1SnKS5NL25bVboKFXfbKl+V0ejFgwEr5eY
NRr5CrbRT1hHI6zOhrXP0sqplesuu1n+VSzXlabBDuJURWXQLhDTbX8YuiiBgffpDHSTpbRXpF5S
b+LpBiQsl1TpXSclV/Y/A94m7xq4wdOb+jT9QrR5D/FieEG2SCS9jlKjsHn/TVZOcg8p8diB9O4U
OuZCbA0mgJnmbccQp4tYMlbX4vwcIpBOJWTkl6j8MiFHBa+dgvHlnaFZGlYF5nM41DqSdganBUch
Dsr3/pg8qEixFL0HcCthgCyBRLBGfYbku9xPX7L9vJcfNCTaQpHt6lcHlYFz0UbmPEC2+wQTuxzu
A6C42xZEIrfHgbPPZqlZc1/CjSWbUbqqv9bDcqMvypVFMwCW7DRXDDwCn/T5PoNUfCgYW17oMItu
ZJERfDJabv4chx5Mg90Sdsbb/cFh7SgsNQuC5K3epw12LRkEItQjfUoCnd08QKl8wpO/G++RKHSw
BVswzlyqMlgmbaEnYYbGJNnq6v0tvHscXf2lKtfNFSqzFEfGoslrW2APv8w/uw46mlCpHXKyL7si
2O4yTgixrC2IqzaWPGM5q3IkKT6Y16X1KSxXS43DdrU7+umV5trwnBtWp5cFyXEcJoeiMNiFFnLR
wtcOXLNXa4CiYh1Id+l3dXCqWzjqgIfb3UjXnUNYalZaQQi8KxBSavNdXY/0FibJX7Y7nxM/v8P4
bC1WkiZbYDKOba+ZQS0U5iuxW0q+IQn21bzBZUE8KkO60u1QJD30SPPvBHHJK5cB8QTDbCiP9rjQ
wY3HAL1Yxfa3e4RXMrP4GkXTq+pcoWTpQSf3UOPeLpcz7fxeBM56ulfUWkKeDpIH7WOceLW6z3sB
gnhFsyDt9Vq3kWqHOQduGsvspivsWNWX7Q/n7GhZnlUXp+sCwzh6IUH2bfMihzDUtP9SYaNjh7+2
6+C0QGZ2zfmqdqVhoAVzeY/B7I0bZJRdVzQDVLuH82BttCgaep0pmDJq9A0uCYJo4R21WZJVmubJ
CNFVFK842r19v3oghUK4Di60cmBAOU4k38YbBtp1Z/FDJD0pGhmEQw03Bkp+u9irW8JpvNUdORVN
97xKKCjOKhmiKZOMEJUYGqTdPSoxmBIvVm6v5KHDJPxzDThKaJDexHAUyvAT2gwukXJXtT+SGN49
annd5p+VaBrh6ySbBqbMfH1IjZOlHDMRQZ+3a2MJWEsKXw+4AeA1zps9LO9ueOiP4Hx65U6UmsuZ
g2QG0NlYwGh+xNm9bA9w3BMyMi/DTGbZV4VRrJQEBChHT3O3g1m6U7S7a3Am/4tx1eZLBuISulz9
tZIvdrHTe8ECeHmRkm0GwqrVwUi9pRCW34n6w4bCb3aXy6J8rN8L6b8PpDJLupJTEN2MFEIu0yM2
N74RSO+NGyGhDBK0uB3tfWmn7iE/h9Sa6/qKwTJyGxOVhBjfUOn8Tmu8EIJ6bSF6AbwcPhDU/Yyx
MJlHuM5QFHdHawxCTbDZ5JXLYNeCXLk2jh2IRlPmqFp2gEyyYAm7fNkns/SrLKoqFenVuDbJZbjW
9PvCqB5bffRkM/9uyvFuKLBH18xFEK28kGL2zVM8qKUW43agjLOb1V4esnV6kxplb5aKtz3IvCoY
EOcYU81qME9Idu/AH6rS4KSuunb+dFX5LDFLbYemyiysPLUFOzXiDcV0MKWjLtL24Iw2y83CPiKr
5AhdNM7Pofa0hIJ+4UxC1JD2fI3Bua4a5hjBP0/aDfLUE5CfD4TUD9vdwvtsOhxnS5g0pREMM1F8
oWVBEfbeGl+Xziqzup4y0nmgE4/pE7fRsX4Ph7JcE2T58jqFtubsqyszTbMJjhbICZ29qdW+25Px
CCtxwTac9u2FGY4lZZVpAj9MCeuhJMfunM+Brc2PCnJjYDjiq/0qeNPloJj8a+8MtqBtoZoynr8p
1Es2hMVYbxBnbNabpG28ylY1+FOJjgGc7ZfMsrbiesljo0O/Vb8WF6mQu8KFrv2hul08oE0oXMsL
KgbLSaoZZpbI8F7B+hm+5KrZfLUiScTU5xTPMrcKI49gIImjqmKmTqj9CEWbFV7BzL66gbFJGymY
I/Lmy9gPcPAUpXJxZjdW98qA2HZpz7hDhyWd3xYfg3nbj6+d9HoVilndK73WpikfsCQvY/UdJkPf
4aklOBBwsMAStbQiT+JBx5F37I6FFYQWDGqNzrGroJNFCeScayCZpWzZbYZEJxmVTMfoKR/c5k2H
xnIcmF4Etc7Wg1qflwWdAHe8YWYW5jVJYyhyYJg1vd7pNuTzNZEeJ69oBtLRkEl/J/FoyStYStrP
7fHlzHcWs/7mfZM1TQ9tMFU+SfOtGR7V4boFgBUPnps+JcAqpgSj/w5+MZzBOtFWkRM7LG3LbCSl
V2VEfZ8FUf0AA9T4HeYr1iw4t3BQxVK34FwcS+uI6WwIG2cyHypVgoF4UEtC0UI6bhdWApa4VUcV
ZpsFq3rvTb4V5B4ULw/KTg0o3an6vj26vGnZZBbhFI+NYRHSM1JAdqq/7vsbxfZGd/JUb9mPk2u8
bNfEiSOWvQU/YH2uJOBMU0yYHwZZNjqNLVg1eYVTTJwtyp0ulaUOOjPE8eAlMEADt22cOJud7W/n
DTaD2h4+bAa8HCm/Owm0xCPDo6mPfpaI5A95389gd6jaCIc9bIUqRX4oFiyLfXav5okgWDlTg8lg
eDXVKCZViMUlPDX0uDS+bXcMN3yY5XZchnVObKU8pQcjmLGg+xnUlWX4Oviwc3IJVJ9KwWrA6SOW
utXVRNaMAYibYOM6f1jfouyqd4Z/yYvD7CxRYfKLLV0JCfjMU8bay0XMAU7ssLQsSZPg1xhhKyqp
kxuvdxNIpI3+BLuu7SHglU9/Pwt9Y5YktZ6w/tYJ7HajwZGGyu9h1p0KzvS8fqe/n1VgTWtHE5Lo
vdlbq/p69WhPgtWQFz4Gg9tChwoHyIvoHPA6D+M0FvsytgMiS3YwPpjpruvSMUgnI9930jg+aGgq
7kvLCT6xhmAK5ICDpXGVw1BUfYrR13X5EMqS26Si4z2v6xhYF52aNbghAu6S14L4Zf2jjgSQ5nYd
i+m0k/JUgR4oVZ4zAhAyPaRBgQRDr0BsT/RsxesdBuAxkdPFxp3vqasS22lX/R2KdwLccUKXpW3F
Ux0taYzQtYsVFvfrw5RIMHmEn59Wqu/b8LjYT3BdYLe/8pDhoEPBHd8OPj13SG59Y5wGTw9g3u4V
ApRc6idaDQND+Hjl8ADHDN7BYkauXxP4hQlaQEeU3QjQohkA9pJVWMmSYXEwC2nySSsjURV3CI0T
NekpwgbKQc5gDsdBYuquDZFepzDH7lBKHWwjBR9BQ/bSR9B2n80CrUqaHhkkNNzqWytodvWe8q00
KCkkQrL6pYCgLWXW2Qlaq3iBAl5IgU1C2LZ3Shx+a01cgEYf2w25BElaBQPJlDR22JiAjam8FOWT
uj6MooRf3tcziCRx1OdNhE3I0GSwowsWUFlJtJN1AVy4ocxgMV+R7D5aIAgsj8lbfaiDalfeRAdw
Nv0etjui9wt65Lww1OzWuYEUugYXaGwJi+jHksh3pJiPuZbcTPAObuMXaHULooozGOwm2uyITgrS
Kn8tuGgN1DCO3GGd1MBcGlOAnkvnAIw3u4sOZavQSU0KuBF/WAl2nJlr25XT6G6WVIJmcAae3UNP
xAgrO8QKqclYxFLbUZT5FcSpeyMRDD1F2aUhYaaAENep2kQwBVhk6nwzDyV3CnvBjRavcPr7GbQh
77SafYLxNtW59JqZLH5eS7Jg23bxFYaOAANqvUzKXk4BarV2w10ZzPv1DhQLnGO8JDD9bVjzhpmB
dd0g0bNOYfUXqxJ2WdatpSxHrYl2alq4SdmIVl3ONMjupJdwaGCqCToZLut3VEU5/b4+UlXZHCLK
5TVbXdplDNCViPSjteAZZTJqlwzflz72YTG93VWc4Wb30dFgjGGfYDxW40cJhxLRIYlXLp1OzsIo
XWE1v4w4JI2wB3MIfO6l9mH7kzkAY/fQM7JyKiQW4fy13i/GHTxkXWnyxrgSRA9nHmJzG0xJtWMI
EcAoUjVvxrhwrBqbncpYnq77fga+c2RN4dAhOtvuaE4HyZScMj6kwis+3vczCB6WrB2nZC1O2Ok4
imNnimuGgo0ND7/s/jij3qE9iHsnvFP5q52XTrXObjbk92liSaBMfc1Nq3K6MPGnuXob2mtoQUAB
m/xg4wlrnmWjgDziQxs6afLeZoJVgddhzFK91IsehSVIgxPuC6YuGPXChbzg9mjzgMCgN8xA2ixC
FK6aaeEMkLPQq1FQNufD2S1zStY4lCIqUd41N5lhO4nduampC4B2kSyFPmezHYrB1IraxkIzIzvD
SR90t3HnG/VBeitupR25gTaNYNXhYJrNfEjg9xwRZSpOTRE7sun25qNqHdTsZXsQOJsYnVZ7Nhtl
eVwmaY+JOqu10ckG40OP09IfxvjWrPVDRfDMV5G37cp4bWHwDVaPAWMuaOvPreL0eNgwc3/8Ovdf
riuegTe81epazjEo2TQ4+s/eyPz+K5IsBTHFiVdWXlaZw8FaoDvyF1RY4KvzaKQisV1eyernQZgi
VTErC/2C9F8na3IfTgeCGz/Ogs9aQtqNWat4i8PtaEycapBgNo6zad6TmzprTa8i1TWHeAoJBs7g
8w3xTCMpMWD7bOTPalQ5ZnMNAQbFsykOOe42eiuF84keK7vInIAF5AEZ19yD0+KZVTmpe6W0DBS/
1tXqSwk8iYcwvBlM0+30ZjwaqextRylnamLFZhclweuPgmlvVvub9q+lSHZF+G27bE4gsZkOVlyu
I0yzCzwV6218Y2VyLPtjO2fxdRhgMx3sLI7nMMcKakb9bRgquZPH9nWbd4026mwqaqHAm80VVv+s
jjQv1ifjpA7tKuh2ztzDJji0uJuGiQK6vYNcWGg/w8rKGcghjIPtruedOjUGxEq4RH2bYPYJX8NT
e6DmgOqD/Jy/UQ2VyMsEFzW88GGWZFkypCpUEhwTNDuHjkfpzjDhkifRFTtnwvhXosMaGmNL0E/R
8Gp0H3P/00g7Z8xxi/+y3VOcIGUzHRIJmcuJUaGjpO42jBNn0CVBCHE6h01ywJMhaAAFDc/yJtdP
BTno0xVUIUwQKu2vs+jUO5iS5gqKbu0gVLywEEzQnLhksxn0rtegzY0JWl0PMQnqfUFeNZFnjo2P
u3AeZpMZUrgZVMmErm7hd+aMyGfL2/Sh73ERssieQfS/5il9n+pEMP9wdhMqA2GlSiylopeIsE90
ovpV6vxCbZw8/Uhg6GXbAixzYvS3H/DZWDQdbg2NtCqgFkv8uo4PTWLeLeCrdkOx68xaMDS8aGIR
Tex0rqhfjG58dM3XXjklzW4bA7yiWRSv0pLgYhrn8HyEkHnrhB1o8O/XFc6sxKsVa2sqYyJVO7qJ
cwbJXern7bI54crmNmiTqkaqhHuioSvSo9yqqTPZ41dFjv4fZ9exJLeuLL+IEQBBu6VtO1Z+w5BG
Er33/PqX1N1IOIPGi152LwgSQBkUsjILRGRbxgcu8BF8q0NeLZEJQHx5LfqDsl43Gc+w6LmcFVvW
AM5yIyW/zJkxw131YgQib2RRIynjCBaWb20oDbsq2hYwAKg6paZv9D6RRRjBrqf7kH/teq3aknnJ
MfWFmRzzisB2bTSitbPhVl3zHYLQkiAv+gbOilFRUScc+nZyEj31qAHAU2ckgbnIwFuiVeBKXbjI
6kyLwudVqxZkOSjNzcS7vT9F787ZbFpVU8YyROF5sF7nqi0ca5xJwNgoI6cTLQNnunnbpHFkYmvS
XAWLjh+PXyet8JT6k9J8u/0RArf9R5/xr5WeumpZIOuH6pn1mJqOobUOnS9K/5Ij4SLjSY8OtwcS
zBbfCUEJthD0cCE7tx4T+lQsL/V456O5hLroVJqTGWcaBaTva246FNGtyzXJOgtWgeedVSAVUE6F
iUhPyqx2t9a0Dw06uF/baME5uSTK75bdGW/4lghlrVKm2P36k6ovShJ0RerY+rmwLot03wr8KuGM
u4uovc76nj1WnReByKu03K2BHrnsVkRgczz/LE75WzyvOJ5phQXlHqI5in0PyAe5Ed8C0Wp9MlE6
wTMpm1t3lx5ghsH8Us3Pt7epaHI4o1ZbMyF2ir3UsCIAL0ZFO28wG8dg90V6vgMCgT4nZFxhB/WT
UbcAN7hGLGv7FL09F45BRrZt+bofyor29xatBVDfUD+34sTXBiKTX3zflCHOzkUH3PZTLUWdaOz6
hyUvn1iShIoq4654f/tAyu7fxxdLso0DxUdAzOTNzHd77lVJav2+LUOA+d9nTzU1tMIeUJbde/VW
zZ3M/LUqoQ5uFmfWy2RYRMPs6/OXV7Uoq1Irh7MDXYzm6T2br5uSfqrUAhfefaVdkkEZJCF0n5b/
Jt4QlP53LATmyo4jnBZo96WJQlNHyfyYDIUzp36MdO8eu9D5togE6i+GRmHTFXsjVTig3j+Z51RW
0n5/4+o2F6abNbLUdG8ZRwPh6rft+EFv+8FpbAs3VKrsI0QblzNuBGyzqykarvvsE52/gdRjUlTJ
BIl2LRerrW2w27qDV7Vs01sa9pDqxq/75p6z6krdtHTZyzh6ifVNfEjmhhN9Tu5LM9B38u8Oylmp
0dzG2s6ApDlFrxy6fAbfvEFNZ8vGQJmp7MgvWGe+LwKygDGF0gTWeUseKsCSB+QzwGcclpWEt2dL
sBB8i4SWqvrcE4bTc13GD2nXbMeKZl9vP1z0/pxhk4EZKlsQfobUV9VXtX7eNp9296X0Ot8kMYNa
JYFxIHJux3aYwBuCu8aft19d4JN2zfm/fZLBcp0WS4uiaZ16fQrB3I96XHtqf9DiRmIEAgPjWyVs
e1cN7+biaoBJeUzRAwZl3iiWtaOKlpazX42RhDLDzq8FS1xQiIWpQf3bsyNaWM58ta4B488YQSO6
S91NfWqTzLUBGZCBw0Qzw9lwMqMKEoHG5tqrwVCd6K/U/HD7zQVP5vsfoGbT6yCwKa5tlvuzrYXV
AFU3pkomRrBteJbaaEvNsjVTOP6NuhYYPUw91IePYxO7JpUIWok+YR/7r3BZbsNSTLNdXBXW/ixJ
4+pEyb1uSSSVBEGI5JFgs1W369QjYSF1Di7Gx40dSFo7afpxsbyulHELCfYQjwoz2mHrlL4uYGGg
5Z/9fvxQp9+bWNb5KHo+Z8G2HVssw0a9Tgl7Nhc7ILbipUn/PbMiCZpCYGE83Iv0VDOKEmagLIbb
4P44KmV3WoJba/0/OK9WU2ZIGNQ/zapG21oWEO0B1DaA3v4Ccbm6vK3FRbUVXPKrkgqJaMI4o7YY
GdK2qLMrkHLOMn+yhuugPFX199uWJzINzqaBfoBc8mzk1wXa4GFbMcWJGvY8ULI6ZrflR6LmMv8h
2MI8AsxeWlvpuxngwul7mZwKiJGb2mlZH42uc2ztHmpd09Z5+Fel6Go0LJgxog4vZaUHDTUupOwO
t2fsT1nhnWSVx36RJklxguuya6GbvYNOGyeZdY9Zltf27ASmZlcrzWfFmh1F0SQeTDR1++74y7to
qE9q2ZBg6hLVUfPTMAVFC1HlBuhNf5Dd0wssh2+maBm41ZO839XE30jqaYnEN4qeyxn9aNlDP5g4
LzbKdiiN9bleNsnECPYvDwOzSFTr2wpj18zMTfIPW/lTJyCc9HOZ0Kjo5bmAPSR1tVCwjFzBfqGl
l1ymOCFaUs6wbTaWUVJ1yGUM2psuOEW1j73W0cpl6mw8azRq39KR2i/qOvYSdIQgSPEIsNIutk6F
NPd10xLPYLhxJjn9PpgyTl/B83kQmL1Su8565Ge9MT/rnf5m25nbGXcm+TwNLmtbZVYK5E7tdlU2
L8k+LNWnlniNNPyJPoCL4sNaWhnVE9TJ6sibN2SvMaRf23j6cdt5iJ7P23E/xgsA1fl1HBn1wble
XpIqLryZpTJmNMF+5Zlvx5YM9ThgX1VrsGnXQqZM84fZ6B2/x3dVLHWZorVuLX9mBpoOIOhlKidz
aI8aPXTkR9p+Gdngd6iUkbV7BrLbSTu/nubTknzumgvJnm9Poej7uGO2WZWJ1fZFdi3VPJi25Dke
NUldSxBreWjYuswdeunLDG242yEq3ooR4n7t49LpkgtX0QCczWtTglL1gAGY/UiLZ2t5UPpgpR9v
z4zo6VwsX9GZHpvFkF9nLXIV/RgpmbMoszMN9/lxHiZWlMaAXBqvX5TrF4t2n2ddVo8TrCqPECuG
iNgby7JrHhVhCpzKOJSSgC0IETwkrIy1IUFGkOHyEKTcegFsYeIY8Us6nVF3kqRpAsPmgWHWErVb
b0bpdVKS35nWn0vKTriWkBxKBUvLc+E26mKqZELqlGTfLDCMWVdzO2RMcrYQzdC+KH9lF1vSQ7YV
5XMwPGXeuByh9thMpTPkx0gWeURDcFY74uxYkgqNJVhjl4CQk340wVo065d6iiSTJBqDi9QRtcYo
m9P+W9UedXRItN+q+VufQoxAhucR5f88PmyxSxReE6v7VkWFs9KDXlOHbFvQ1GGRnVmhuer0i9if
ARaTfJTIMDijVkvFmrTdZSSG4ey8XoOcPGGfmHc8Og8SiztUwKH7mV6hV/+/LqZkJzxendUb3DQw
vdt+SfAJPFgMLWWznml2/a2DlDc6mjIn7luZZQgMj8eHlT1LhlzHN1T2cUs+zIonJZESZGg8PKyp
16LQm6L5ppiTbyS5r4Bn3N4gn2iwD5tp+rMa/749RQL75oFiY7EWpGRxes2NwJ7OSuMbceVQ/en2
40WTxBl42ps1TfoyvbJpxg1v17oAeJ3VepAxo4gMg8eLDbbNNqbAMBrjJakbYMW8fP5AxwQ6vDPg
xMxr6CFSFKdX5+D2R4nmjDP3VmMKs9Y2vW42fR3VL/0YnZSqCcxBv8+p8yLlWlRFptljbzXAjhm/
9LF07uE/wCGVx41tCdrvMpJnVw2NfawwXJpH4EVZ/bvmhgeNac0Ehv96woInH/s2UHH33izuWsh4
4gQbikeO5cZSxkgvMhRJp1Oeps620kfQut3nMXj02JYaa5SUVXZdVeM4J/qlk+JuBc6IB5ChFcOa
dII3H/XKScfE74o7S7s8fGxSez2tQACL2Bx/HVlyRJFdsp4CV8QjxYo0LdSJ9dk1JQz8gmtyol16
XWnlDyU8Rrk4jSW7vhetLReqYbNLv2zIlxb0VSGZbFGrk3VIiGafs1lDSRJ7TRDNJt2YvbFSatfo
0Vdye9eLZolLr7cE3oDgjHKNkXvRzZ1qBfSCz6bxEOVj2Ctfbg8jmiAuJKeL3gMNjnVOskXzesiY
Kg3DZoqocl/Q52FjEUlNPTNwTk+V1S2LxmVUlzxa8PI8VIxOKiTbaIyLuMz+aPZtBiqF36SUqaAJ
FpinxYVTAzHubBTX1dYdtZ29apbJcQj8PY8VM5iGUo+GQoxKhnAcCg8SLCclTv1qldVkREPsk/ZX
IozO0bREJwyGaOjvsgFZ89aFlm1MTm0bEt8myFL/9Mj8NUap1qplrTifLxtElaCaQfT6Mtkk2Or1
1I3QIL69S0XfwplxCqXpLctRyqhJHszd5hhD9ammvVMWsaSJS7TYnDXTyQDnfYy9RLX2LeuqL1FF
JEdN0TblTJlV+giYQ4YqhvIte+saqEL1d741Z75GNS+soViAefOrCL07we0JF3gfHh1mQJKhq7IG
wJWM/Mri8cmAdyhVCwYMbbe6bp+KLg5vjyWYHp4v1962QTGaZP1Z9UvQAB5j6+NjbNxD/YfshIeL
tYreAsWFO9CkrE9xAjn76fX2iwt2P48Nswxa22aNEp5lFF5RBg37NkL6ph2RGB5uDyGaG86IFzpu
EUux8YH8D826guDgCKHpVmK/ArvikWEjzshKkbbjtyxu3Hlx1ajxI8Vb7N+3X19gVDw6rEmM1lhs
ZIbtpLpltASTLqNbEE0+Z6/luGj9mOKcT6fP1XRqp2NLY8cA8IncZ1s8MqzFDu8WCyOUU+3PyeBG
1n3NCjrPiWshJNrmhsRtmlTbYeb6OGnak6pPH27P+/vmq/GIsKkxKlYPdY6G1LOi/1oBg+0gAZQ3
j1Vch/l61/JqPDLMiNakUyMsbzHpOuD+xXCIZ1TJb3/E+5tH47FheV2g434h2bUiFD3xRk5CVoAw
4r6n7ybxV+hSt0SFxKmSXjPNDNH5gsYvGSnfu1Zlqnzu3K21BYJ0fThb9pMRB3RdnWEwHTbJmCLf
nRkMsP//17srWrVUBKXA8zZavoq8Py43iTN+16zwaC7SlotZF2qPR5fpZ1ZOjraiOeGkj6Pb25Ki
97s+DUNwlptra5y3jA7nSfmIrhHfyj6mVS1xmKKp4WItkH7AsDf71JiHkaAsIHmu6KX5QEtnnebt
XJytLj1oOmBlueIPvSbxNYItwyfJNu1RAkjw2t26vOqq1jlp26LavYB91NgkBiUaZPcWf22bxmBs
SCtzOGuqHuhV97g2UYICUAsJhnKV2JVgovikuV7zuB3BVngudH9ij2Q5b8k9lR8TjbH/vn9Xp9uY
5NZwXrS3TIOw2Q9yF94Rj+bi7FT3DCTT6wj65PgwWPHkq036JZpacIrfVRfDGJzVVnPc5Bsx67NJ
0IZofNlA2zXkviX7hneVNU0MwNnu2ldoEYlod46TD0RTAzqy46owj7HFLeLfm/KcFle6Z+qMOPOa
SdLbd4MNhuXseV4aEs+LVZ+VvA/J8GiXnUPABa4lpxL7QMnvXP7/mLZRNxp4FM6D9bgazpK9mq1k
0wqnjjPvqEbr+6pt4zljYGDRwBRmHbMfBnXqI/XJIZJJDIkG4hPrNaJRiku+7syQcQFc6LXWJ6M/
zhtzh8VTjAt8u2fUHgVBUpH9uB3rBDbJZ9jj2DQd9JmGc7vUjt1pXhd/ycpactMocLl8gr1FEzVy
CF6ctxW0amAEsVXi335xgcfiM2x7W1nWqrB4loBTIzEdc4H4n+VvYGi8PYJoajjDt+xEz+aMaS8q
0YOd/SjSsBiSeX+fKwK3WpzJR8MG7r46Gc+9ykJz6z2CdmwCytw2ftQH3enjV8WcH7okeUKHqT9v
1FFKxVFqTfJ5AtvkE/AMDaBGZbb9OR+/q+khTh/i5PsY/4wSb9PuAhHjK9V//TIhZJvKEYNU1AzT
SXN1aK9TnZ6XWQLzFWQlfCqexONqokzVnzv6Y2kSd8A0Duo5VifH6mdJeBRtBc4H9G2UTxRXbme9
+rrYqDCnvmL9vmebUT4h1+e5bpYWXf9F07uroh/yZXbWbpWY4PvzQ/lEvFybfiFp1J0t8yFJX9b0
reh/l3FIe9lGEjguymfjGZTX7GmO+3N2nH0KdevIsy7G497hbnsyfrj3lwC0Of/uJLOJzAVlvP5s
m4eK+qw6W7oESWnjEf+5HzQp35ZhFdRYywwZltl+IdFDUn4w6o8ZrGI9V+XZWl7uW2jO4q12gYxa
ypA/T+khgataSvS+NbK6oWiCuBDf5Um0dTXKR1sRNPYZ5DnpXT2mmCDOiosK8sBzoXRnFZ2TkCN2
FXNzVujzbKx2lCa4b364IJ7r6CaKTVjymNtusRND24/RPfzeJj6Bs+Ci1sGKmZVQK6OXNXvQDclL
C8yLb8gw4qkopsJuz3OiuSA7cdb64zYhdRucDfy9t2dGNAiXnXd9tg10pu05yV4qXC4a/erHOgCR
n7NslPiJ3Y7eMQK+F6MldKoAmiMvjXVSCfHj/S5wK0Nmy1AFgg1qcRZcqcZSQeGzP6dJW0IGBnun
rbKXeDAlBvY+2YZJ+Z4MpUYLrrIhmYnz11x3AJR4pI3lxWg/SGb1nJReY12UYfX1xvYby3pYbanI
5W4L780fZ92Qks2pOe3htHMaKGlmge1rHzRn8ZmfSzEGojnkjBwCQXHZj2t7tmF9KvuqbAUK3TLc
t2ifcXa+zGahoYzen7UuqJeLUjsWRV0XblCWbgqXiDPyYtP1vt69lHHdAtWnh8lRqyC92GHhNyBE
UWWsdKKoZHEWb5paXTATH1P/nrzp2IcxKCdMRw+J14UFVFkkucGfg+A7K893dQBcNXQNa/qz+ciC
qYIsWj077Vt4AcGrvx6eS+KMpsQTCNafb/GwyoGtS2OAj3882e3ruj50lawnQrD6PNdvbDe5OdjI
qAeGbjvjuqZhPX+eBx8SGJLXFzgZvrvDqJLZiFcbJ7+he6nM7jMzhwG68OorqEYlfaOCzJryvR0E
V+qZtpLurKBxVLd+T9VjB54WJ17yL+MYJtB8GwEA60dnM7fnaMxO6jo4ptq/3PbWoo/kPEHfzlZj
J4X5eVz1XwUbPCVByzYwW47S33UxYlK++WMCQQVr7Nn8HNlDMKlWYGzUW6EfdfsT9ld9b0tzjgA9
OHphj5P5WbMmiPBNZ3BeSrDZ7/cV4NU5D6CznnUoQndhkxMnUTs3jYjTVb+08dFqvqYzbu6iKxia
JeYpshjODUBJUCM66btwtj/3S+YWLXiFZYj/P0W4dyaK7/VYUsvsoxVP1x/LB/OtSx0WsAOYVZ5Y
mDyUo6uAXnj3ApmrHFRZPiDYYXzrRznXOs6FHaZwIPOjNWa2TwuWnfO16F4rfW0kpiTYBnwLiDFY
7ajnA+aOPSfsYBmSspDouVwmYHc2LeJ56sKOPGTVuYklOYxgrfnGjrKo61Jtii5M1evcP6rD0Zbp
3Yu8isFZtRnjvoeOeOfpjXRO8gGu/pEd8lD5uI6hFkAx2JNZ3x/g1Xu7iovyxbZWWr2MHTr16Rxo
pBr9JR1iF612szOM5vidVKbms4Z0D+C/mwKFlo2Hn4Y3avH0BCna0bcKJfOIErWHHUF2jJpah9Bl
ujrWEJvXprfmS512eVBFDfmAIkob9k1FnpO50x1Igi9ODzK0sGVA1is2tm6pz52rKqvs4l6UChi8
k0nNVRln2E52nLzh2LtoPrWOE7Sjmdt9mwdHRskt2m6cx5lpiSNeg6XL9Veth8ykxDxEZsi5lsJI
VdVesUyWAuW4FDzy/tL7+uTfdsKC3cx3mcR1b0W03Xecbvl6bpyirA62OT/cfrzg7fkuk5HU/RZp
eHugbd1ifop7HNbbh3WTsR0Ipp3nHaZJzoysnrtwnD7S5lANssKcKOPiGYfn3OjVYsLMZEflFdyk
LnWKoAzVY3thfvkB2ilhJomEgtoA32bCrGRSjQIfkW/GZUy6kC7xo5kZfq2Xh4aark3sAzRBf9xe
FFFA4btP2ryyx343Ci1c/cStvyXBBMu8oofQ31UXqufuCpjaeC4/m0+JpF9DtFKcv2k7VtjVvhVU
SmMohKSjQ2ZLmiC/X2mkfL9JXI9xUYLgOiwu5mN8KIK0dTLi6Pgg6sZu41ah6uRe7LVnmWkKtwhn
81PbpkVGMOZONW6422FXsK3d0l2eSVD51S/5FhGdNHTOD0xNNuO2FdtxPdFg1xWARpy/Y8uhKuBK
zzOCReK7UpBm7EIW+CIt1E6bt9On5+7gT74WqE7jxt5dlK0m5XtUyGrFS7a7S1U/kwZtpR/aVeIx
RVPFN6kUgzptEH9CvvRaHVNsBeOpOief6qMRrAcqA8uLVp9vU9GGpVy6AXNlXWd//VR4mZe7eu8M
p8FHeMFJs/1Bf942WYGH4HtWShq3ZKdvx7rsAil5iIgNlTGZ5p0o8dD2/fDX1exsaL0emTWe/y1+
+d8BM3HSawxnN04Oc4nThLkMPiD6GM4T0CmOWZykfaiq1SFNaWhNk9eAwqHPtdEFj2np5PbgxbaM
MEW0q7kkIDdWBfTPK1Id+1FhYTd5t1dF9FzO/vs+na2ot7uwnfSXXJ2ehmZOJUcK0RGGJzVmdWW1
SaMgf81Ay6FlVX6xrBSCnyukQAlItdzIVrOvZYckZshjxS+S2P5++8MEWQHfzMLKyJpSI+nDbk5n
p6YmOYL08kc0Nfp9eQffx0KbVtWs3oL91+eRPc2DG1f35Rx8F8tStITY+j5xY+VnjfIjilXi9uD9
noB9lIRsQbj5Tz8LZOr7pseWStTfBX2g6UU1cIeWgDdKRXlW8il/oAXvJOl8L8tSj1PedQum6bn4
Qk7ERV3WRfPHEQJ68WUOhk849/2QhWjRsnNegMVtPqsZRmu0N7XyzOhSx5ITucBU+J6WOh+3HDpr
XbgUF2Y8s1SW4YvembPtNl/nSKnwzllsOcpw0jTby5YPt+1A5OP5rhW77cGtYTRdSJ4nD4I0/oJw
MhzSC3U7p0NOkfmm5FwpClt8GwvAikas77Nvv+5qkrty0OjhYA/9JkWq3yTYt3wzCyhyW2Wg2LfM
+GmU5hGyjIcy6j5OSewrax6oJL4zDP+nryXtk1jNMdT2hlp16WSvCrTPlt/4IEjgSeWEBRuA728p
qhzAJYpps8zlUZ/bS6l3fq7KwHTvd2OZlG9yAc2Nous5nj+7BoJvFaDyf2yPSIdCafjdN+s7Zs4j
9qpy69JpxhhgQlldHFND+2ELe694QeYayo6oopnizBua1ZlubRhFnXC3afRXC/S8wyLjihGUdnno
nk7VhSgFHj9trZtrT335I88+1utvGknc4R+I3nvzxBl7NFfVMKX7PH2xX5ujfkgC260+5yfFN93+
C3lag8hhAMwk1/VFP+aBTCJS4L5ULtLHkNteIwP4Ikrt2G+0qH3AP0zyXaKF4XJ7slPpzbUFL2Oe
t/xLGuEa4fNtDyZYFB7YN6nNAM0oRHKzzoDQB6tnkReOZtSHVNPQrzXL8KzvUxqYlG+GUdhmMmU/
xBbMNU6lnwQaA4rQYQ+TuwZqoB4qNyWOcY6lzkwwbzzWb6xG1oJTFPOmpG9trnpla7yaxSaJWYLi
BY/3y+xoTGdkW6GpR1kJ4bMWXK+Q39Kh4px4SJLQpuGgi19XZQVA0Qft//+VhrebbdmKEvdhPb4M
9aHJPg8yciLRoznjXymw0lNZ9OG0q8VdjO4a3wkK+A/uL4IOUKRinqbya5selOzVklUpRUvAGbw5
9DHVGURP5sVfY7dvNJAbOZP987Z1iCaFM2tS4lgdp/EQFio5JSQH+53tLJaMokIQbHkyZYP1edSy
Gee1FZg31f4Wk96lSxXoHf092kWw6IUEXiI6wfHAPuhDR83GtgG1iOZouPnJOPZBetUcy9ECcrCf
0h+350yUp/BovrWkalVHGIk+zpA1bcPuEB93ncnOlecpgpXhQX3NVICyNkdz2pZ+rLTDln2ONYm3
FfhyHtTXsHFUKzIPoaFcyHyo6dPtiRHsVZ5HGepaCXw4Xjk3ptM81J9HwrwuUiEEMTu3hxDNCmfE
87oAgZxa8A9bdZisb00J2gTcN99+usiF82i9jvS9OZuYme6tgBQr8esT+1ENjtV6mxs5dWAfS69y
x/M90rUAzPDIvQVa4G030CHUau3QIH+zLObf/hjRKnOmDWHMhKoJHh2v2ttolZlr9oXkakm0DFy8
NupcY5m14rUXdJN2rrZeKNg5b7/4+xGb8FA9YCO6YhyH5mAAJT3QH43aedvyuJSHxZKxSLz/AYTH
6w3xZDKtxFYty95JusWpuk+bcZcdEB6pl6B1D/zoPfpKAT3TDAjVZ6CJzDLjsqyy62+BEyI8Uo/1
Q9M0G7YqOsNxMCu8DddkLKT+/ye/EOT+qBr8G4+LEgRDqolN1GrBFphB9pp9TspwDXZQdi9rNBJc
UoF+7t9hlCQz6KJPWI7ELT/lL81j8soe6hraNw7xtMOMm93bm0u08FzpLdOA7alzFT5q/D42H03l
YimSFhLhZKn/fgUZh77WcizJXqG2ISI6nPST6qQBPIbENkSvzxk1Ok2tajBgeGl83daLOWxOF+WS
uXm/LEl49N4WF1OnmcuACx8WVMF0ANNxOMgPefsc//fwQngUH4N8STaB+DUcgu6iobJeupM7wrPi
KunuyEl4SuW4WSBzZGCYfPvQzW9d+9IOv2/vHtES8/i9TLNWnPEwRdvb5Kl+H1of9NA8DTik3uma
eABfkc3TlA0YwgDWMR7WUwLWLXXZJMFf+AmcSZe4+lrUFra2uvgEN3HjU3Oujzt8QgrTez8TIDy1
8jAaetmXWALwS+jocHrcgu7I4KKMn41ffCqL/UDkZc+yg73gQo/wPMtqtnVrRfFROW7eIXqrjICI
mEGBNcoCy2t8NOOUvt05RoDy0lEJJPvh/SBLLM7koXSJpAewctRG5t/V0375pbit19bO7BEPrfIH
2VCikTjLV6xY20ARMYTKiHYxetFLSeIsejAXy4dJ6WdjYkNY16uj6U8p3O7t2RE8mYfsmdkUm+m0
G4v+FqHE3Yf3PXc/bfx1SLSZbdtjhKCU2MeuOmSbZCYEzpWH5plVHrPN0odQJVdrfh6hSLAkb/e9
824pf70zIcMCjUxsFNM45CjQFpLyhsDSeBieko6xtVhIZDQ0uPajhaPhZVu+xcnX2+/9p3j1jtM2
98X968XVxFqTBK2uuHgbVG85DhWEyZ3yFD1ZXnlUTug/gPPT3Qx12vLPTTMUcI0XSxKT/lQZ3xt/
DyZ/jb/oIEy00HMYQpSl80Z0PlTe7Ee/NT/20+v4JQrWAAWvc+SWZ+JUjnExdeQMmT+fZe8g2sec
kZdpPhSTZmC/zfoxS2iwxLIkXXDiIDxOb5mTLekGnCXXZ9PZK+yFx3CPGjtxaIcdrlGpv1fZI8l0
irY4Z+x9qVR9S80hJE3q5WbQarOLBozbe0UUWnicnlqZuJvT8fTBI256yLwyNH0zZH4ayG5oBMd8
wqPyYq1cJlWzd4/L3soHzc8ebVd73dz5kh0Ab5DKtYsybB6Xh/7MeEu1eAxJaIV78FqfDBQTdDcP
Clf3bs+ZYEEMzi8081Lpi5WOIW3mH0DbHFdrO0yr7Cwlyqx5sB6BXhyxIjy/+wKw2ok6rWs+xJcd
E2IdmlBmIoLCNOGBe+jrmde5xGS1vgL0iXbCLg66QxlWwXawH1J38oEId7NvNjLi7ho9yEYWGCfP
2dyxeUlplIyhrbia9ZjfpYduEh43N4N+a47rbAxHWEqbqZ7KDEfXvWT9cnvlhfuLi+gDVPaKZsUI
2ZH8hinCVnLA24Ldl87yXGz3Uu84UJ6muSrXCZT4cKCk/aGMp3S5jB0UhLrnGj0n9dA6efaQDmej
/5qOz7c/TbCpeUxdbprrlLTYDIUNIPjVwo0hlfgYwXLzeDrF3qyiMbGfGf0dFd/Hu5SBTcLD6Map
p6Zm4JVZ/GIsXkw/jY0s4xa9M2fji6pB0Y8hhFaX1e+dKtiTxBQp8H6J1gFTJL0t37fOO2vN4+g6
OjWQZkMu51n55xhIH8J+1s1picG6dlDVo/FRsgx/mC7eG2n/1r/CcqZOWj5O2FWAYnqDN3/SQuJS
DzxabnrtfOs4OOkxC3I3vViAz9SP9lH9XP64vb8E0BCic0lBnpCibiZkPRngTeVpOGzIQ8ghDmTn
bMG9N+HRdG1rgWOiRo6ZHXHl6eXfFNfunR6HVSPIHyO3+JIH0tPLHn3fm0zOE3RmPYHJG4MBkn9k
h+48B2CTOhWu7A5XZJBc2Mf9RKOYCvYF7teIcdEVPx+fJGsh2N08Yg5MOumK3to9II9+9sS85aD7
BqZq8WNg8+SlG9FAXNqvzZpVqC0GIv1LqbzUkQR3IJic/6DlErQW6BbSu6n6Srawad6SRQL5FD2a
s3wgoiENp2GfsuiqgIXGKL9l5cvtiRc9e///Lwus6nwplhHPro1ztWRO30IzVAYqEQUnHg/XWUxR
s70wnRzTBxMxXHHZFR2dSH5sT5b8CApOGmfGnTJDlmrDJ1SXHVdgHVm4F5xkgJI/4MB37ErjEneS
kw38eHu2G6egdygQ7MbEiP01aSIv1dfK7XSTge0BNOGIxpmTQ/rLrcts8SqzNndR3cyxcQfnZrPy
HNPV9qemPW9xV3r63P8fZ1+yHLcOLPtFjCDBeUuyJ0otyfLsDcM+PuYMkARHfP1N+r6FLk6j8ULR
u14AxFCFQiErE/VnPHciZvIqardtjtlU1bG99VXCQMMQlzQDf31ZTGDLQz3M1JEt6kBOniDlPxwh
P1X9JDMoxA0gUkBf5nwTg+NAYMz0Tpy7Ex5zWX5hYgT7La55ybS4WzQJI48akpvxTJjmDqlcbMn/
dF3YdtaIdXBOxUsHjHcdr3H5sgNel0h39fj7Dn5rNSQntI5VydYVdvbtm3caLsWn8ozQ8CBSGiE2
LJ72LKCeJ1o1KBnC1zUOjvQJiz8kK/JcFLeqInGv5pEdy6NOvFIVX8swPqcwVzssMzygXn70EY+s
r22MMjfceYr0j24jqy49MqLPHZ2p9Ja/l545KR/q1+WEqxXU56P6pU22s3/xDve9yl/EzY1VknF9
lPWkXBsc7OHZwb2HHKZ4TIIU5VYH83lCUutrfSrT8lT9zCKs2Ocw2U6GFhWtOtllvN/ILMMUjbHn
0M3YiQE9eFrw2EDOOm1cRcLElgKXVvgrCEuxYJ53dLrHPjv3zeMw6XJeyg0h+TQ7NEHIxhDs7dtu
B8z5kHCOvKh82TH403nVPMEpO5Kcm2s040oYFmpLxdE9AhOZiNfpKOKdESKLhSYBpDJbGQEojKXJ
sgL9oKjpf72D+ySesouXtMC5RFlED+GlioPrXr2kCS8VB4OMBDT6cZwqBleBoqVLmQ5nHw9b/x9w
s30xbmxyGQRYNR6ujbtvqEokXboX4Kfi5sGLFhZZqCPPE+t9sYUMARQNM6uOwHALI7XBmyKyL/Y7
d7KM+3O7qS0rE4Moe++1LPy4q4ZTuxqHPiw13kBhLDL0r5yaGvLmMBbDODZBi5dS1PrmH6xAJ6an
CGJk3B8hfWCsUALBW02eFO23tSRRo4u+VPkomaZvG62yqkwkdN1oORCk1vI0O/8tTDnp0vKqGZLM
PaS0CD2GRSiQiaqOdHwR3kPV/7jvjVWOX6bqc0kBiUTUAiC4to5G1MCj9HF+CA9rbMXTi/nuNIEM
8DO7eVcwxkDGb8thvFgI+BALf/lfUIsuBthD9Vt2J4UAkDqbkcBDsmY2VvdhsAd+2UT5x5iLDCIe
7ZYsXecnm3Coxv5UW0CG/5GlajN7Rr6gecxO7jm4iNN+HwUqItENSrGHZdzfOjFUKFo4sib3SNwX
c0zDWZNIUaWH//7/JsivBxs8cgPSEm4UfJgfh49lHYFe7nH38su3JUG1arSA5il6Z9pLhvwJKvCW
tufx/OrzOEGO8GeWn9xOR02gulf//f/NgDqv9Rh++70iPPvPQTpdi+P2UvwRsYGgqU6ak+4QUa69
dNSHtj944YAtzQ/7HX49O7/rv3QR9ITg/r6FqhZfsv+WeaVtkxkG2qY9hSIFon0R9PH91hVX3r+x
7ZvZEmIxB0J8fvLsLeF2fm1MnSqworLC/Dtrb9qeaOVyK8w61Ffmz7V52Pz1oQinX2WW+oGTWGD3
K4vL1oJ7aMbDyvat6j7QqgcvI9Jjc6i5eyj8p4wQ5EUVOH6OE8bmfmK7XzZnOpEpNXSEO4r1kVGB
Qd1Bc6XpJtCiWT/mpo+dnH7YAp1Krqp5KScBBvmwG9YVbwQBqCp9v8pjV+R20kzc1OyBmzPk2XL+
tjAd6Fw2vnEJ+n/XqYxc9jRsn/z8n/tbzL/lkj1bztUKI5ybYpqyS1OGPqRWtsZdDu3UdPQsAgJV
czqKfL1CLiI83u/xdoyPLqVJs6twmcIMGMGyIjQi5vLCbPuCmCxy1zwJLMD+HePzXDMIURAdOP+m
KaHTffxvtju3SjzV+zRPAWk+8Xq4dL6OCVvV9L5yb5oGqjgvJj8wLuY0JAjJksHT0cArFl9O6I75
4szdWmQXuzTOBlkPw1KAonB0XzfL1NSp3DyUMTOSm/RGdxGZaTiXhqB6SzzUM65EryzEU/XRmb/c
X3TVQCQ/OZRN7thr4FyKmQfiMUdBv/k9nKFy9gya+woVfbVvWKPm2FcNSbobTVu3riFxxrQpPrOp
TNryNyM9uCXxok//yQtdCaxq5aXESesYEMPhgX1ZCYSHXX7a/P71fRMmhUp0HZ2g6pfw4jnk2lAT
quFdMpLu5yDm93kWOXObF1sVkMExLm01Jh4ovV4h7fQ7N/O2iGhln+4PROFg5ELn0siCYqhFeMny
sowLjuu2ATbUZ1QrAX2UQUxoDepv9/u66Y6h4SEZee1ZkORrcxfGPR2hL5gu7Fr0jqZ11UgkO295
X/jmBmO0CJ8O/syRtcrKOco3c+eKbXHJ76r1PYEFhrIP8Y1TWQdzALAoCC9+t55Kyzy3Uxjl3XC4
P1OKnSvnd2nvZkHb5dll9bcRdTAjdeeHECoBOqDl7fwbBiBZfBlWtd8uw5wGFaJVJuKqqY9TxyDY
l1Y+JBr6/NRNJDFXC6nRCws+3R+Zag9Itj9sVb8GbV2m01KdGs86tNxI8rLRTJyqecnkzWwkVbY2
eVqMZoqSktgY84s/61TCFH5SLnpGnbY1ZV1nXYyFxpTETo26QfuTU2rSRjczK+Ab3/9/s626BSTb
lsO3S1+0l9L8YUOwwQKDq5GZHybkp0vz14JD/11LISdHm9EDVmvAYIjx2AeHgj+arsarqLaXnBI1
Ms+DIs24XYIWKUKIo/QsjDvwt5AC+VfUSpCaPfLwVy2WqFrMuIF2yv1R3QYbYg4lPxDUHiKmtd8u
TjOTqK8793GzAz8a3blKLGeeI2pb/Zm0/e+qzNxoNKzswalnZP/9gCX1KPqIgeL8XLbLJ3tbgG/e
5jxioNaOss3SWqDiFJRzqW0BTHWfc+vifrza/wQpP2WJ/UQ+fv37zIJse5j89rXXYMXO/U9iFU6w
ycfAukwTT4u+fDWCJqkF9BFy/1/NzCu8llxEbZccyBOn3UcEErD8PGFE5ov7Q6TiMGJA+TF8nxex
JS9StpY9+twwL0YdnBergMjruD2aVqZ5GVSNRHIjmW9WUHpYyWUt+XMd0keWaXIGqnWQAodqQ3Ar
nIZcArC9cWQdvw7dw6qTALh9gfdsOXWadYVDCz6SS/fP/M9qxyLx4ioxDsVXVI5ZRbwewDJzdDRR
kMLbyvlTt7YZB4+pfyFecW2Idy7HIA78LNFsqP0w+k9CCqORAobJz6bF392t2cXWt+7i4J1oBUrZ
6OL6U3E2z56mlPJ2Jg89SU5DBGyxtxE9NY87crw51levi3a6oS1pE+M7jTcdcZ1q0vb/3/j4caFD
1ozQbAYZb4iYsVhO3cbmaCgdbbWdauL2ff2mjy0T+Uy5YV32DH39IfsOOeTtxT15xyK1l8hpI0c3
c7tJ3Fqj/RPedFWWCBqEQFfzcTvYCTvhuGoe3BPFi0ChowG7nSzC+kgGP601F2tg9SmoC0/EQLw9
APdFZjyyvS7OP5kHWcqqf/TFqdcRPt9+wkGfkhOoy7EjYIfr0wx34AFCp4PlJ3xmkQ2R4Y1/XxyQ
TM+/chdni3GA2nc8UY3/UfYtuYlhM5tsWTGrXSKOAnTiOygpO6K89ASFrqMOkqTwc3L+1TTXYGWA
1yGecZNu7lPKDE0IoAjH5bxrmxOnQUFJn7Z2F2fZ1z2grLenfDxTqsUBqb5fchBGmTVFVbbk7Ylj
P9k/2OP/njhh8r5XeM+WU6/zSJwVhygc9zV/2h/02th+Mq5msj9Y66pLFDGBnH+1w4b71oT1QJHJ
N+Z+giDNExfLYeqa5ynMvzcNVBHuO1eFG/rrCd/YLS8Wyu2/FBuBGW/DknRNnSyl7gajigD/7uw3
7S+8saa88PzLnC+vgKIlQviPM3UfhNu/tuS1zM1DRUCJ149RESBGcyBacH9oijNWzstmpTdlzmL5
l5B4D3XID3bdNHi4sqGHrEtfKyJ1OT/bWXZZZxDJujg5JCTJd8v92U7Loem8qLPMxHT6eOt1t03V
gGRvUPReybg7pDXFfWDwruHaP5ZmFvWupYlLFDtPzsTWLl9DY83JxR+siIZbNCDhN000hvZgXPqn
wNbl5G+/mqBKdP+ENztjooXV+M1qXjj/1dTPzdAMUI5+9UAQDPXkyJyrc0WHA7WHuA7hllCdaYIz
z/9llR+NLLMPWeNokmuKVZTLuME4YrcVsfEpdEhI/tWfALjnCIxLcpyazyA9icdCl2pRBWdyZTdr
DTAw2dWQhq24BDY/lGCb9D613nQysk87R4wRZo+LkRbdTxD7RJbBoz4HAbmWoV01Xin2qKFz7hsj
0lbQcuIfrKXzYxr6gCNU6y9agEe9qE33Mw9c42FybaKxR9Xp/R+dF7G6deuHPJ3zNp6a333wh4Vf
aO3F4UYTK3iA6HFsQ79mZbqbumo/S2GJEZpzZgZrdnGN6diVP5kDjVqnOHjQd1+3Ty5eM+87G8U5
J9eIe9ZoG5VLxrRYHoawhF5AHq9z/hiyU8jFt/udKByALPCS8WItPbGOac1+l+xnxX8Za9y+iyAD
Bim5lznbgqlokAM0PHGujP5cCPfQo3D8/sffniEiV4yHRo1kL+juU2c1TgaOTcuP+uBniUq5hr7e
7+P2aUbkinHU6Tg0sJAldzvw9k1ZbJj8IEIdEOL2biJyzXhbOmDS69sMWdI1aqst4sZrUQSQY30S
1ZdgtY73h3HbPolcNs58Yvj12ruXFvrzWcZjajqxV3yp3G/QLksqUB8CSXK/r9uxE5GLxzMCMqqu
gTboMG1PfJ4egsD4eb9p1WrsXb7x8D7d6rkoqzmdCxG5toi4acVh5Z3f17xk23bFRVUK3lzI6H/y
w/El3AkA50Zj0beppz0iS72ETuW1rmEuF9aJnv3Y6h5VZQ1gne6VugVf8mSZ/dX5PLE2NFGnO8Nf
Hja3mMQXbnlT+eowsBetiZgIAS+lQRiyXL2HKUmnzBPNkwdqdwOAM7NgLbJhtD+UzOvaLfY9VAR9
MrzcMEDI3w9TbJfCm5IZwrnL75V4pk0PpuAMQmVt09rbSYCMAXxlYrVY/VSMtd38Aehxpof3TbV0
B6p6kJFYneO8Lt0c/NuYlXVA4AiqG5s3vQZOpjgeyH8q2wdQMlium10Y7Y5WFaZNCP0kwGm9/JQR
Hs3zI5lRmbGap7nv3rf95XJ3ijUw29JqUhPaXPFA8ika50GzhRQuTy5yr+eVGbw1q9SYP279l5V7
keed8+Zz4Xy9vzAKjySXuptm6eajsKDbACU8n6K2A0yYYwXqTfbd4j8W5BXvd6SwZbngvaRhV1hb
jWy6YR7HLowgiQytNp2xKZ6biaxXszJRd54X1ClfpmgO6mjrQO0IMYo6f22CKt7mEwQUgdYeNNGI
akCScxIZJOQcq25Tx+4eB958pu1ymu31fc5JrnWfPSy8xcM2BeP6v+UUfuhKGvfNrMsb3w4FSED+
r28d3MyxW88001qwa2/6KfGCM+pFT5WxfHnfkktGn1M2WwDNmSkJnmh4LNYfzaxJbKgMQwo1Nt/Z
aB+EZjoE55L/cKo1dpzHsqJxpwsFFLkTIhe2FyBfEWJw8fkn62gnPeiI+ZiA5+WvFI1VRVq5SsVW
kpVoHK9b54kHZtpb5wUBJqRNwlEXwSpiAbnevccr3OgvbZvaBawgtB5ab4vrwYzp0B5AtBRxep3H
5X2OXlalWQgzy3D2zTQbf3GUVKz1Cy3/edd+kqvgfVaEgxn2VoqMUNR1CQeSwdQmifet898EJJFL
4AcBeQDXsay05y1e+qcHqFR8La3gZ0XHz5BA/NCsbVz17nXihYaKYHcVt7qUAhBr42PNW6dNQaEW
EygSDI3ukqgwEF8y762nYKxAXiGdKxaJ8mDjHjh50NUYYiBZNGGmat9KBh7YgVn6ATppzTS3SASt
tjG3Nf5VcTL5konjXckKOxuJvwF1MxUDK177NJpQHkM4yzas/Lu4Iz0i17MHVjZY0Plmabarcqx5
/k81GnGbGSSayg3Hea4TQFDMl1zVHvjh3Fe0YalJ/537r7n7z7L8vm8bCncul7ELd53WYrbb1Mhf
izE2R2gCTOB905ieqvn9/zeRuNc7k+M4s5V62YFbR7MPoqF6CPFs/b7P32fsTfskN/xxGJwuBTNz
cJjqip2Qpd+uy2ja0ZAHjmbHqsYhHdolAWYI2i40Xe3f+faJWp8brDAZdfoMqhWWLNozHdcPcrRP
bTwjfqztZGo1AZTCWcil6qJHKpSFaLpopwSkBYdi1uk6qWZFsmMQx+dObwV9CvV1Gs3VfGRke3LC
4s+CePn+CqtmRjJn5k2u5bUdfEX5tRcHxueoWDTRgGJqZHTjSMu2RijGUndgj4aYr3OzamZdMTUy
itEHXs30WGmnXt482T4uEa750SYQ10Odx/2ZUXWxu/A3e39yNwMCzJylAS9jkqOEMHgel59b8+1+
+4qjwN37fdM+RSouC4KBpfXoxwMSoj2JHCtH0vccEA3gRLG6MoLRLUg4tbyyUxTJfeKMRLk9XttF
lzdRTZFktgMNGi5aTFHD+yP8cVzN3nO4eSefD+/cQ5LligrJsXyd7TQcEO913rNlVcn9BVBtT+ks
zrqMFZWNpsUGXiw2fQFr48v9plUTI1kunW3WIba3gYexTl5NIKHTW8i+OklLdORDqrWVLDcUpIZE
UO+kYymirsbVmuN2ZRFNEKQYgoxPFMtKhFGKLh0b8+CSEKz83WcHIKVi1NEyKUYggxP9TSC3amEE
sxhBTFsnU98fCwDu7y+CwsBkPGLDgeGz8MabCvK4dT+tHNhd/lg7ZxeKn/e7UE3S/v8bG+YtJ1Ss
np1m3UPnichsHwn9NvLgfd75PzhEtoQCl4AhrYbwyKBZn1dORCpP8/mqGZLsdwN4tiZbAb4YMBFN
Hvhp+uBE+/K4lijNc4TGGhSGJoMReUnpnM3+kPZrfehE99gOuuJc1RaSbVgwPgniI0AJtqTM+jjz
x8OIavD3ra9kx+02+gatmz4tkM0u5+8WeQ7odxsi9e9rX7LhvuDUXJeqT/kK3Xu3jbr1eR5fuRYj
rVhhGXHIlmmYmrEYU949TdXT2oxxFT7Vw8ecGpo5UnWxXxTe2EBj1AZSlV6XZnhpdjew72Xtdtxm
KzGoccrzOtNMlmIbyaBDEhShJXK3S+chO9EMeeGq0jg7VdOSHde1uYjVFn26DTxyMnq0Kx1njsJF
yDjAbCHLYDhdnwrrX9qdq6GJNpLwUQfQ2Xf6jcuqjPxzLD4uPWd9OnfOn9ruIod0c2xQL2rs8IWz
KnZ6/7Vf6asRsmRuIG5Y+Ox0f/8qLoMyJLDoZiS5nXxIt87yELnMz5OLsm4+Hs06/FyvU0otXQ2J
aiIlU/fMoWcO70bc0kTM5mfLyeK+XSKbal6LVR1Ixg7IdyAgSjkC0gI5Yy8yKH22ty7KvXe+yciV
1cO8ZD4OVayVU6CAO/xBvFwnRagwQxka6LSgyjAp4EygaPrgC2cAgQYes7rsbHTNK8ka3Y1BYSsy
KhCY1lDYS48EgGPFeIb9RFxd1lvV9D62N66kEET4dC5HXNO2F38BGIpYGi+lWFwZAdgaU0PzjLlp
0D41NPY46G/BkZRRTfuqT98PqDefvtWhzyuP7hArukWQgDIiYm1lct/OVF+/9/qmdVt0bhfMdZ/W
9bmzRxCZbNEIBg+/0HSgyEbK6ilWs7VOZws39cY2WsYxGsjnOefHmmcxxWPlmn1xwk4TD6g6kyzZ
EGJdxbyNKZQzj21XfS7L8UyEA5gvqp5cwQ5iBSeM270PYIN64P87fSFAQkVZd0Bm5F28QfzJs347
/FspNs3RpPCDRDrHqTdDOnflQ5rXqd88Nt6VOtdygLd/ajLdKBSxjozmg4w4qZawH4Aq9j+EbvWR
lfMHY2Kv9/eYYgwyom9iyMFN/eqmEBM3m8PkhlFXhNGSRQSMO73x7X43Cj8lF1UHZu1CgnNEN0Af
NePZH5+qkUeiTkvn8/0uFLYoY/naYWwmti0gAKftmFa1aYJlyOs1a62wRRnER8HePAgYYWoU5FhM
KYpNIxL8JKNmghTWISP3qsWlXekNblp2Y2T5dTTaTWxPX+xsO2z9h7r4vkyOxmupxmJLhjEMUFyb
sKWMgkZh2F58p0lG1kQTo5rQStWFZOzCttm0LJguChCvseRdVJgm9pMg0CjvNHGIyjQkA7dIUzne
QNxUVHM0LzzyrU+1Dq2r2k6ScVcruH9EHwICNPfXuqhe8kEXOyu+W4blGdVq11aL+SdNi5qm5Vrb
TryGOv5gxZfLULzeaLIhKMSI5htAFNzNf8EtVRc0K1ZWRte1kHbaSstFvDTVhxzKelBv+75k2Q+/
0Mk6qQawd/3m3KuHwuuNYR5S8CpGKw8v/TRq9qVq6vf/3zZtrZnt1bhaOzh81rJ9WTzjOpW6QhBV
8/uI3jRPK+FXdYEvz0lqDA98uGyrJk5VOAhZJwVFGW5Pnf00C352kFErf/fGpdh+eNlnZOqN6dN9
L3preQPTlLMzxCd1xtlMrxuzjy5ekUCyMQgozusqJW5iiPcepHAPLG8dL9ycXrPP63HnoJvP/DtY
Hg8N6PB12mm3FmLvRNpCm2+yrSt6ehUOCMJQJDxucUWO9+fo1v7cG5c2UdHw3O69kV49Pj8wuqau
lmVz94/yvW5vWtpAgdt6ngfJuWtxsY67XkNdJfxogrl/O094MX6H59y7kU6AmS++C3p0el3NP6xB
KhTUoVQzO7eO+r1tyfUDGOj7w76+vvXFox+p880Ymyg3Euq9wxT2HiS/n1fEb4bapVfDheh2xeON
jdFkB3hI3+EyC4RGushzNLlolUVIB4EtGGBaW4V3eRAYsMtKUcQH0a5aJwFyE9qA4cjZmgYvAu3C
Bb2OiXX04vKAuh4HZK7zYSfgspZIl5FTjESuDWVz5Tr1ipGM/NB6L8IVQCM/9aaO8lTVvmTZVj+G
c2fA6PwR0kdWRX71jlPFnoVUNfSXQ034orDt/9SCBqNBFpfR60CSMv+d9582LY5INQTJtOnWGNPS
Y/Mu9CXsP3XBdx8I9qB5316S0zZjSYa6Ko32Sv2LCBHkeT9M8sdhmiBSYXpyYib0IemY9w0Mo99i
AwyC23WD/xPucZ0v932faoIk6+43iN+KEucDpeVpBXdrsDWQuvrR+l1yv4ebyMHdHiTzBquHDeQK
fKDB3aTJyTED0Q/Nnhe7SfuGPbsjeMUGFoPGwM20cHaF55WzNGE+uGXFgvZaPe4Kc9Y5v3qP1R92
YUd6gvC1ZnC7h73h4OWEjcfa2hxW0V6bMOJDRC/gMEuChFURLvftBUQmp/cAHDCPcspmm+2Cbg66
GufqdTWQat7CM5vF8f5Qbt0c9+Ylaychz2uTe+3VaQ08QbldE0EUOa5WwBddL7bt5XWZNH0pTF7O
41SU2MuCmPkazg+1/clugJ/RUcmo/K9MiOeStW2C2WyvKK89ZqfuWCVzxO1or8trDkbiahIgCuuU
qfGyYm6QF63ZFeQbJyvLEkbcy2yuMavyB+GYh/vrorBQOakDFwwQYY/ohJJHl51B3H0YfohQ93qk
WnbJAZTbPJhdBpia6ZYgs9+qdBSQPKegHV/Fc4FIIgycn/eHolwayRUEHqMgQqMMJ73xWJZ10s9e
0q2vbXf0fe/kLNdtXL86/GD1P7plOjij7o6sWizp1LfAfF1vG6XXBr4oBKBq4uVpE+2Ml7LWvnjL
Qv/tyrHRhDSKDS5neWg3Bq23hrBVXGUt8dBt2BaLxnpUIbec5EEVHry1l+2+LTjtzNJ1HH5uLyQp
DlmsKztVDUHyB9XAIWJqIroQ+c+q/hAYR0E0YHJV0/tWf3OtmmrIBY4mAgsT4H0Si80ECS6qT9oz
Sq7Dd1wN4c/kDE/rWk6FumdE9X4V76itMA2Z7taj2E5yeod68JRFjfXNehbPIhHb1cx/NuzQjxrv
8repGyfLXxt6M0klntUba8D39wcLctGXFgfLHK0fqi/Nl/XgvpfneZ8qyQd4uC+sc4koiZzmxDz8
PwmubwQ8z81p0OxahR/7Gx68GU9j+RUzHeynULDEGk7WWMaZ85uEmk11k41vH4Vk4gUOlIWHuARZ
H/stWmJQEaAiuz6Ri/1jCaNdPRrIotf7rkyxheWczwigYbf6+wYYfpnT95o8Vs7H9zW9e+o3EzUZ
rCrcCpFLIV46cii7Tz7TrIHipisne3o4wX5uWyw0wrTDNtRLHIy5DrSval0ya5O5KHNBkHLdXGN9
sVjnf2NFoXvcUB0esjZuWQnCDAder0Rm8+D98c87i2vNInOCxFN3ms78fa5DLoXsOz43ePFur6aN
pPNM46x61QrQq2ZpjyTfLK/rzC4I3NB4HdqnefJOmY6pVdWyZMbzsgSFB06qKzdezOC50GkMKCxX
Lmz0jNxtpgHuIWj/Lb2XcDy27HupQ9CpLEk2221zmizH9WDYXsYsEqyOFt2M3Lx7+NC027NvbyZb
rEZrbmKDEzW3JCMQd0WKvG62UzW7h8wpjnYeHDMOsN5iRWUJzo37NnzrfNj7lWyYLS4O/sCGe2gf
CvfRM93IWCFiAEkPzjV3j5sZRPQhHdBeG0JD2OrYdXbnQ+2xKAc/U9fOwCAOsTuA2H6GTKQuA6ec
Ssm6xw4I4plPyJts5KVp5thkf+aliCp3el766pCDUNG7CPero/Xot2LTfRb3LfNm9TJ7McbC99vr
lGICQepBy6h+Wk5VEh7yR/ZYDkmN8CreVRZwU9HM660Nufe6m9ebXg1ebbiS4v5gbgTF7V+GeYyI
+x4sJxqXrH9tTWhFDmjcIr/XOu6Cj40uj6Lac5L5G4NoeM0xW0PxGk5frexkml9yAQiBLiRU9SCF
7wbffFCRInyvVzPJvCVZBjw0odxwYs+99fm+6aimX/IHAc8WVlcO7qEVpM/66VQT9zyNa3K/+VtO
EqsrlxQOreOY/r6nHMeNV8N+JJlOs/WWn9yblozeC7MVlSAummbB1xmM0p0l0rL0vvqWf7z/9YoV
kCsK+3GA3lmBGMfnQKJmqNTJT3kIdkNziIZ3IToxDsnSuwVMpl2NnNB+QyOteWlW5Ku3d6H90Lxk
1eFQra67OxKC9bVE7K/fN6Y5uRUeI5Bst6SLQB0vPr3Z/CQsjiD4jxpziLPmx0ZXvFf+c38dVEst
mTGha45iYJixbQ6HyjnP/T8lktVk0kX/u9HK0f++lyRj7ofOYmuODvaHAwv1cUbMv+/cUN0Jyr+v
90ehMLVAsufW64RNF5xSi1X9G4ZdYlfuzw5gqfvNqyZJsuRtM7KqzjAGYLIg8RMP/CUnX9b6dL95
hSXLJYSkgPjRMmIfrRmLN5FfjE4Xgqualiw52wCbHocJB4/1wepPQie9qZhwuVwQVWMjy8eCXbvS
OIyeSPO1v4ZTo0nmKryDXB/YE1G38JhwQMYcc3Yi9NGcPyIjbRl/7s+5YknlKsHWs2pUQiEUDMMr
NVHPnEUA4gRCh39TTZBkvwsvhGnsI6A0O9Vlm7Tm/MUEdOJ9ny+brT1xmwwGveYQqep51IXziRfR
GPx7v33VvpGslrg1tMct3l7X8Fk4F9PQRA2qdiVDFW1D2m5a2iuru5c58GM30CnOqmZcMtLMgD7J
iETv1XeAKf3Hb38HupcwxWaRa/9sytYpXLGYzfbSjr+WbYzHNmlWja9XfLlc8JdTjjdbguYZe+JT
0rGXSVevqmp6N7A3IaAPdtJ2AL3HVYQpNZK1+hjY5/tb5HYtfRjKcrVOadGcd8h9N+AnjvrG6ZLG
dbKDg4xb0pjj1fOc4DWfye9ihpTLuJa/7ves2ESyjq1NGG5ZM94PNhMp6yfQqN5vVzVZe39vJgs8
jVkTzmt7NarHjrRRP8Z99/F9bUsGmwsv6BcKf7OGV7t67rchMtqf72tbMtZlyUe7sPKd3vrT0Hxo
+6vQofBUUyLZawsV4hUVwjg//NY9uGP7B9yIfuSv6+f3fbtsteXEBd8dDQ6Pw7KZZ4ePF6CxNLk0
xVaRa/4yEJWMC6/9P4NJiyN0PPkVJRn8cP/jb2ZyENz8p+7P8Y01C0L4HBot6Z7CXh/WHJh3iGFB
WgZa152uNkNxJP5Hs6AvzKVYB6wEeMwhMWMmgPJH1G88qBJOP0XraazgZlJ+H9TuBd+YAeiTrLZq
4aOdk11GqP4/BwWeaiMRd9D3Ws6+Dkas2FxyOWBmBPkS7mfwGqKcPmoBPmdEs69U0yXZct1Bpt2e
A6R6WJmE60O/fgPSNs7CZ8/UdKFKJMjKs8G65VAu4OBqZX5wKu0ZYMIMQkk5dPDaCcUn9NwisYpy
slO21A9Vo8tAq3a1ZPBz7zHHtEbshWF00qAU07Ew5x/3N7XisHMlk5/wEMwXp0N2sp8fzND6H86u
rDlSnVn+IiJA7K/QmxvbY3tmPJ55IWY7IFZJIAT8+pt9nvzpWM2NfnWERUuqKpVKWZmfRmI9lgV7
ii1341Jg2hzN6YcBfDiqgi2DFCUG6lYkzuK+ip5/kmX+Koct2kSDgelNg6CB8Ikd4YRaIQbeJgWI
hcrk+ioZtkCHo/nVwnPfEuE/+ayapBsRHeU4LBtnq2l07diOprCHoN+E0uok0yaIdhHb6jwwrYnm
3WMwoPoVu92DHCuReIF6qTn9yqx4d31hDOajY9CYmlrP9hs8GJYd8hgLJETgNYyrMg264HD9G4aC
oQ5Gc0LfXwVH2F3ZctFYRbPgwbP/lmOYVPG3i55Lf8PzJ2KhjkfDHvuF1/gtkEPHqvokg19+/Pe2
SWhOLEdR1mGPYC4pu4tD98EJQ0CqLPc0gJsr7rsvbmXfeYPasCnTxmt+DT4xV4gC2c08xknUAtBR
ISkbvA2HMPi0LlYwKWfxKPjAHxaLsrTs3R2z2Ze4RBdFUUBLRsT76+tmmIeOSssnmY8hDVAZQdlx
Lvf1MifS2kjFDY6nI9Gk4wqVxzj7Vou8ySX/TPt4Y4FMv1vzab7gd9cxgtGcNwktQQi1d8rn62ti
OrN16FkZNcsSTAgYvIVO5gW80x9FVq6nBQhNdtxiDDbN4fL3d6lBHklUZkEP9+C7L1X1smAHumVj
6Q2BQ4egObQPVTWL7qFSn4MgVejHKOguGm8Cb6NerWXgPbVquuaw/674GfLP3hZCwmQymh+LInDn
EmCQB38Qe156iayq21xWB5wN3kjDIebYVR9Y5LW/c0r3y5L7N664dgwHeHXxhgAu61H3u7Ddr3Hv
4T3JOkflvFU6M4RqHVbmQhF+rRUcik2BffTDAd3Evv9oMdXf1279hTn5lESWaFPHcb9f9waDleok
qZLWXbWoGsu24BK3vDW2hbvc1slvsFP9EbH0vJhHM575ap/yxA+dXesRcNWFFcgnp+P1KZg+om0N
q50JMDmccCpH9b249+xXgN3XYsOwTBcXHYIXVZGbzzVS74u8XpIf5bE8hI/QXnwlh2ZPuyTfX5+I
wTt0MB4NwGMernhKryXkq0Q8oEHWebk+tuHI0cF3/kCV5Vk4CYb6c179Qu9KynFjYd4jut82fr/B
lnQMXmFPI7M8pNoDmSDxnlTjP866UQwzjX1Zs3fRtHBnqwpXjF34WRHtAIqN1/T60hg3WIt2pJSO
LxjGXp6nN3EHYro0uuO/57R4ukA5/Y1CrWkKWvBb5rjJA4Jrluqztn3prXPTf70+BZPlaPkKsPqx
KhkiRxV9zYuz5X65Pq7BtfTmyH7iYXdBtj8wyFm2vXdebApCC9wSR7B/3vQNHTVnNaVYCh/u2zcw
yKBUP/hl8FKOQVLU4jb70dFzY8dnx19ww+Typ52XYGx44+zb9RkYVl/viywsaq1jhaNnVj4EiuRD
LYKNZMXgtno/ZC7sqJ1Axf3Q+j5Y88fFA8lx+AtCfS5o850f1iQ3rrIG69SRc6SREyQOsNUDW5KC
Qk9yesrDjVPGcLLpyDl02qDxkrrgmMNF6tyDVK0o+tRx1QGElvfFgN6eWaV1VW64mmlHNI9Wc6vA
lo0X09n9ZyheqLu/vtOm7dBcuOVMxIuDRYoZPwAjlKxecMLL7MFXbuKG68bP/xfm+8FDoA6bI5NT
WKMt1yIpwGAV2pCU/WLJNcndzxyKtq5Es/f3JirSkAdJW+8b9wez9oosqViW40jIbvTmzJb93i/C
tPDWhBYPEq0i15fBlELrqLsJkT5Sk4fqL/rvErJfoXpd3LGfeVLtAZzaCMyGXdThdk3n98gWYfxj
7UOs3T6rTVa5CMfGBwust1fOLaB804ChC+d5il+K4BCHXzruJrQ9THSjdGNwKR14F0Bnnk6t3T2w
7tM4vcoYCeNthqgLFsQyUor5K/rvnD7xuJcR7nZ4bm0PC4gFk4JPGyeAaQ6Xv787d0sfDf+2c6nM
NffrfO/zx2ArpTZt7+Xv74YGRqKbl7hD9cMhKGWDUr2/iW8mjvU+S7UscmQtQHGlL/ZKyFNeO7vr
tv/xgkQ6uGwMxRrbtIfpq+g0gjnTj8CU64rjbcNfDPbdosSUgdSPXUoD7pQ0LKkE2BrrDb81/fZL
WHs3uJgKip7HEJspcFA1J/C1J/aw0RZlGvySQ7wb3MWrn9VSguzVs59L9t1z+R97E1v3scNGOios
LJs+KGr0XeQdlAFB+QlmQo5HaKdOonDaNfn04I7TjeukWWbdxqVVeri2+MOSRhHfkbHcK95umJBp
Ltrp1Hvdwh0Sw3nFS49csD727c8WpbnQ263x1t3L9BXtrGL51AIf2CIrYepPJ8iBqeDghBN6LDzA
A55q17nRZrXsEyX2iS9BCOjQ3Ly4fpOu4XJmzNtYrsuq/zdWg4L6fw2rm+aAigpV2CHMpi6jWxSI
hgXSQWERZLvttnaAbbS842It+6JIpqHf1/5vBtGZfsulDfeLSIeIuSFD/uOgmWf+NO7EXXfI76pv
zpoEiZN2+w6IvZsOzEgHiuWyihvHRlkIkmwpqIqTzTvSx4lPpKPDfFvOavIBu2lRt9xZa+lD+ae4
k0JM9zKUX0dWjofrEdC0LdqJs8yRjFYoOz7IBsLm/hvN/yp+17JEOZeUcavEaLAqHTRmVW3ZBwop
YtmgqBKidzrYCISG7CjSiebnsW1zHJzwPKC20vGufQbu51wLtMeLI7L40/WFMoAKIh0uNtFpAakC
emgVsetsdmnaj+09i7m7g3b0zqmq73Yc/mLVP3SNN3z94xthpKPHSjUHAQvgjLP7l/p+Uvpvavln
KTeuacY5ac7eSsuvPB+VXxHIZx8Xg2629jWvH9wZPXeDc8zD9vtUOj/6cNqS2zXMSceUQUg5Qq6J
/VLO2bZeJfOSsP4m2Rb61GDROhk9t+Y2EgRVz7pr87Qa6THwvVflPUeqOvBuwGV0WW47unSwGYuG
wg4X2j6AnuxZ8O6+8suHks4b+2M45HWwmVx55S0Tsp+eRIlX09QBbTLhW8S9puE13xdjzGzQ/Vx6
xAQ0dcg5pOJz00fNjatzCQbvchSPjwtgNxRVXNIlYwPmZ+fTnG9hk0z7rJ3rasrjGBJ3GN0fOFT1
5L0TDQ9x8WOcSNpKxtO12ZJuMn1LO90lKVrFJ3RwFlP0uSZBfcpb1idNCV6uMC6fy75a93bjbCyc
yUW0I75F5xshKx66CzAgQpswcRf/0HHn2BFr49Jr2nvN80c8aQwxw4xIk785uXUAiBS9ouG48Txp
mIIOTCPh4JaELegKaf/ENAkD54TjkQRbLe+m8S879c62gADo3Ny6HCho2fXvy+5P7JysrdUxHFc6
G730VRl7OYrQ7vroy6/rvBHPDauuA9OasVUTjyj9Z63rann1wwXFg46xsntVDvW3sHWmn6859hzF
fTBwPDN4cJI7UoXxqeL9VtgwoEuiQPNrXkxr6V3Q5eOBoX5bnLtTf0cSO7F2tzWIRIHm3C7JOzoJ
JHEUXeXotaG4QjXu4fpRbtoFzZsb16HMssD5wBcAAycv7Xs3xW1+Y5NNpql5b8nnqiU2DjjUVaGr
mCziNE64cm9dNUw/X3PdsALL1gBC3AcOGRFVHyl7KLayHMNv11FpMRvrxS5QXBUD7qz2lErBkrE+
RvEG7M3w43VcWs68OXRjXPYqgqhAkwGVCOu2ElCkI9G63lksyNsjFSxeivi1Wk/OlmCP6XdfFuxd
vEF1Q/S2nQNPBwm3lrUHK0S5IN/SFzN4rA44czp/mb0SLkVK9sR5uItsd3eTtfuat6pWlEUOBdMH
Z3DPXm4/RYRcOhFuuQWFrt5qksegX6qCmoPK/q307oJhoxb/oSViXO1nD31eR/OMcTkq5FR9Ut09
L19WHIY3LAvG1yJM6/RqLFqMX7vfG/K1bvqkHjepUT7cT4yuhRi3A/SSDAM/Op/DT+FbeKD7ckdT
XOYeFE3clJy2KEtMX9KiTQi6zjCqR36M7V/Tmjry+/X1iWHY/6kDYAZalGmwICCfxAz8T+5BHqeM
3kFj6yRP14f/+Joeuvo1oA28oXAYfvewX/aX7htSJSzzdtPe3deH4HFSGxttWCD9PkCckXt1jA8B
+ZNektt4i/n/w5iAKVyu7+9iguznoMkXLFEXAU75txJpubxtLM9ljA+WX0/9hfTQRm5hbOtkOUnz
b4fScIye/rWjI9vXBIjU5IKgKbaaXU0LdZnmu+kUYBFaa2mx48jctOPl2SJbPXWmlbp88t3QnZQI
1uDPPHrOMyFZ1f2V68v1lTLEiVDz4zFoPCoEtpdFZTqATwGaAiGUSft2i7H4w+Qf26z5snD73vId
bEUDeJS/vHbrk4Daw8r3s3sc6e/r8/j36e+jHdcdOawcaof4zIXTbEiGdN0NabGfE/vzRey++lEc
ttQYjM6nOTdp3CHEky8/yrPa01NzCJ5UlYyokZUnkqGMHOw3ZnVZpA9mpd8DBJdqmjzMatjLVxA3
HeKfw9u/5HyZv8t/Xv8KMX1Fuw2Ma0NsSDnzo0rXQ32yftsPzYGehmOfWo/kyf7tvbHE/oIW5qN9
Cl5IdgtBURi6/7koUK8sm0sIkMu+8e5mtAWHz676WqmNMGxwSv3GIG1Q6XWX8I6uJDl+aryNPOzf
B/+PNkbzdjp70HysL7/87J3zhwurZL6zWdJk83lK19RN7YQ9VGmb/T/szuBK+s3Bd8bQpg72qXsL
nouTOtI9fXjJn6zUeb6A+FP+R2CP6m/X7eLj2iC2RwsOapY9tA/wvWHvv/3LDZkOu/H1/3dX+ZBG
5mIEWoBAa16HgwBL2dzTnwWsboWS+LG/5/fO3j75dzC6l+sTMsTRQIsRo/KGRhYNP0binriZ6r7P
N4FwMQktJAAw7hZtU8DQvD5R5efArlNRb4gvGKxYv1agDSjHEyGseLQeBvqjEJ+vr4dpXM3vSd73
9lCUSD7zIhN0fRipTG8bWjvcJwUAkZMvGBo4igJVK95sUd46plivN7IEUBKbZsDDj61j2/veBjov
bFi1A7M4u4uozdJpmHhms65IbNUxINR7mnbRQpK6ju39ohZ5pktZ70VceMeaO/45ryC9pXJxoW7J
c3WquqHdd9NQpt4UOSm6TrqTXawXWZyW7Dw8FqZTKwWYlPthbwdhCL7pHP9MgG99jKfu29ySYCeC
EbgHSBmgeY6uaaA6uVsDlNrblYdf8CjScfCJVIInhe11qUPjL/ZkByJpnWA8rUtgn5yVgU+iyjnY
9Bpv33VutJ9HsErYoL78tZTVI7jk6G5ynDalpU0gJO3Ie85psFtCED85jkeTGYX/PmHrWt8JtIWD
PS93VLowCEejP6vd9Z5oHvySyTvKnfnMvChI6l6xZG5Yf6oQdj7LuVp3tHbEbvTVnMTTyg6RhEZG
2Nv8CEKEGHq+pH2aLWvZObFbPngBlEzlKos7d17JN8FFvoM+dZmuNRc7a1iDlMFKMBPWzSltlj4p
3XHcAUst98ipR6DZYzBudv2663v0N0YNmuUBlamzOHctPCBwsR9Lt0lYNVSPfmDPB9fxokcCpdBv
ThSgU6sFW9tsRd9mqpxjNFkrdE/H321nbz3NGGKKDiynQy9XQSN+dKsfoSyACXtZ2dfrTmQaW3Oi
fKxGW0Xwe1eGuyAud8PS73KsxvXhDUmyji2veO4Osxvy4xIO56Vczn7PjtVaHEoSHOseBnP9O6Yw
c5neu/TVdnJac2igHzvrU87BYgPRiusjGxbov5dzIicJzbOj3x4qJEjroZnfbhtaO/v8qgjLycHQ
I3n1ql9x/zi2tx1DPvnf9VjsYa5o3uIYWhbokIUJ8eJzQNn++i83ZAl6n9eyQOhJXX756tyz/Gtv
v9UWqpjIiBHhYrJxJhkuDr524AXSjamvEIPr+ttafwl84Brmk2y2jNNgNHqLVxOFVjkMLnLSYt65
eN5qu+pwfYEMVqO3eI1rj6ILw/qzpU5bsAOgeoQX6Oo2o/wv3XjtutPFKK3hbrH/qa3dKJ9v++WX
zXjnSbG72n6b96jq+Ewk06JAENNO4gUVQXsDWmnYV73NqyA92jVjrHs8faPqnk53Fr1zg42MwzT6
ZbffTYDiZZEWlPMjIH5LfI+THNQG95XceM02Da85bTmoZbJchoty36d2naBLMK3lOd8SFTFZjua5
s+d2BR88frTJ0Z6+dOzYbvHCGIKxTjHuyiAsV5xox36kB1796R2SVOyp44+jutF6NJcVftlD0Fyg
qgYihYrumOUnNNzoOTFEHb17KyQ+69EIxY8XuBZDzaX47gL8NPTfZX+K8q1uNMMOuJe/vzMgmS+W
rFsctxKkTu0Q7qtgOZNxqwHRNLxmnyGoMZz+klkO4wuhT5Z1T6Iv133XYJt6m5IPCGFcdzgF3Xzc
zQU0p6LUI3/H9Xjb+JptdmvuBFTBNtEKP0zPa/RY8BPQy7dFNb1lyVsjcCIH+Pk+JNHDh0DVqT9t
YdgM1VJXs8yoJbSN8OaG7EO8WEMpEn+2XyHK+hyHxY+6qR9UnONtfau/37DNevOSEJYllECQawEP
2AX58nPJI36I49K/7f6j9+F0dgMNxEuJKHQr9yhAeHc3DmrrDdH0+7XEkMWlsgrIxBwX2e6taIUw
UH8K/OJw3ZRMw19M+J2T+Q2LRIV+iuPsRvd5Qf9GjX3K3S35NYMn6K03OYNSoQPE5bFj4c858kBw
A73XiXvp4mxBf0xT0ByZIKX1lhzfEEF8DmWZ2kTelyE73bZC2kEz5UFnsbWrs859sjuWDOuBTluA
YNNv1z1ZyKKtVDhkuZsfJlekC6lOat7q3DINr1VBfDhbVbG+zooFJBZNI76h573ZiXrrbehjXFTo
6p04kc2FbZFiztzokw2FyDH+UgYSd+97AEnBMbImFQqlm6HJED30phxR5cqZS0azwfGSaUXwGFiy
EprO3WNAp0NZnbul2HBsw+rpvTk2n8omjnid5d4bGV5x5ezdeSPGXozzg6Ki3ptDkVoEYUzrzIk+
xcFZWbelRXpjTqD6Zl1iPmakHZ/XST343N2vJXjn3WLjE6Zlufz9Xchg80Si2W3rbAFZb1Sce3tM
p/rXTd6md+Q0MbB11dq2WQV6CZqOUSf7tIGC898aqsIbFxrTDDSXpop5IwswgxDi6K16roufdrCR
HJnG1jy6x3uBcntXZbXtelbit7xa03VlpEi6pgm3Wl1Mn9E9m81NPRfjkNlD9H2eq2LHBnBBCEiw
3JZk/Ovx77bZD3JOcyKGTMVPsj/SQe0C6CmCj2XDvQxng95Gg6enbvSWccysqf4E6E0adSIT6/AY
W1vIN8Mq6e00bi6d0OL4hFOyzw0lzyQuTmzaggSbZqCdzZ1Nm66eECC8uEhzfwc4ZeIDakLDrVTM
9IXL399twlhbYU9VU2fW6oCOOBhTvyjvfBr1yUTr/XWfM+TzOpf13DuuB5BYlc32XCaD7b7WodoR
Zj+NE15ShRMd5cA3dt10Yuh81jUjwhOMDFnfusdO9TiNflaO/O2sb2B7PC8B5O1pnhF0nNwWa/Wu
G1fYKJ0CgZrFw17Nbz3/dn3dTNaluXozdJJNSzNkI3seuzvWZZucbxcL+uB40BvU7cGxVjRj1JlU
7l1V0rsWPXScv3m9+lIUW9URwyFk67k4NJu62sJWBKGAEHmbRgrdWtcX52PLJXo/0tSUkdc6uYDl
lmkcJaDcT6z4EYJm18f/ePGJTmoNLGlF6wu+3KL9/NfqyjltoTf6Ygnn6/UvfLw6RKe0HqrYbyob
vkeq6SdqYNPBjVh0U3QlsebYhU9J0OUYnNX9oaT8KfLL71017urCmjdczbQFl6V7FzzqfA2ZDIMq
G/zgLrDsF+gU7CJuHcCusDEN0y5oufcSj4Vvo2chA9lRcSwDIvaT7zpJHW9iRwwBg+gs1VZb4rK2
YKkg/va9kt5RMnpspow34kF0465VxX3Eyr2QcuPJ17RwmmOzynatyK6qjIVLVN4TMKY4Xya3hxSR
45Zo9ahjP9yqrpqWUDvJ5dQzErTDmIWjdwjEn1axU1RsXbc/DiREb1JC1FsFkoIxixFTRe8ARsiz
0bGOFX0To71xRzLtkd6zxHrat6rJVQY9gde49Xc8piibjSyJcmd9krR9bMmo9pYTBHgDKrYgSx/q
bIQh0XuYCrxpQKq1Bk/OrL411hfhRfspru96z8kmIHTalqdWML3OhXeQFh73VAAWaetzOOENjkvr
U9dtvYMaNlLvcorA9TH0yrpEU7mfCraPHLEvpi2Zqo/BxJiqFjLyhvCo78WcsWL+6TbDJ06jfVhP
n0rwlx3I1KMX0P3FcsdBplm90nC6SVMWX9YCyWqTMqrbtc6EB+GdutuXM81stcXPYbBRHcDYiDXC
K+SENMpbfo0+2s98dWia5ku4LKdm3dIb+TjNIf/BMVp5WKloqbI8sJ/Hudz1efmpceOnga13c1Ts
ZLfF6mAIIDqocVGFByG7BqmtiBPRRknXl2dieWkRbukumT6hhQ1b+ZEKGcIG98MeV+AlserwgVv5
SYktnJvJorX8oBOxazkzLql+hX5lQsAiP/PGTkE4vtXA8fGFnujgxtBhQw5FeFRXquEou18q/+ME
aQy1tPn3vCD12cKCG9ZLBzcuY1nmcVDXmZuflbpjJebCMkm3JmJyTx3jKAoZF5wF3suwL5/cHYUc
jPXXP16ALflttz6iYx0He/FU72AS6No5eF6RxT2A4YrddLMnOqG23aNebfnekBX2EvjQmSgbQBpa
0p0i9KT+vJ5WmTZCSxmEqyqHzb3IJjx7CPIzwOO/M++GrVY9g5vrMMelb9rFk2XwArTvHhxJCWug
SDbQpO/igyNpKtst2WTTp7Q8we5j4DnWQmYTGfdzINJ+EXufvYb0FI2v3RZ0zgDOIqHm6zRfpOs2
uGgM+/zY7ot98VV9R/1rf1Hu7ard9Y0xeHuoefsqbQrGhnbIyib8syCdG4l6WqetMrlh33V8Yww0
Th1bcZU5Xu1PCSMsmMEVw62974HyP40ltb5en4npU5f9epf4oiUJwuerxIFSQGC1LtbzGkD5NojQ
YrJuObzpI5fT7N1HwiiyLTcCQAUl2ygB084Z77N7Z7WSeZQv1ydiAMwRHdToDes4jsvQZd5AD4P4
3bA7QJ0TFq2HYIh3dXkGy/vDaqNlP+PDro7yBAnqxhXOFNJ0ku7IahCCJpSACEsv/GLFPtjJJp2h
pk0P5W1XCB3puLqLi5ouMtSF0RMt88eo8u+gaPF0fQkNVq0DG2XAEAcElqdvaQKVgNniCfRdrw9u
gNMSHdA45msTNgXU2Cs8hfr2E9SpkrybE0u5uyr46hPrUDq/aPM3aBJPARoGoIbN2yQnOLins2jH
3cj9g4zPDDkrgZR1eat9akFjdQeopFTemNHYex5X9Q1MTQr0VSDoBbPD9fmbFlcLGU3Hfbft+ZDV
znPXACbHABkLNqq0hrRQh0JCkcKD1gusT1V+1vyeIWBb9Od6Oo5bxWaDC+stVv1alrwMnDEbG1Yk
S/stCNWLJNOLPXW3dHfiZVyLEiMfJ6/3sdvx0O0J+kNceqzLbLiJ4wvjX6b2LgqtFWP+1C91NlZ0
Ps3xKnd4P92AVBuSM73XCnWzGqEZJgTthKRzaDLFX6oqTkYu02KKwVzOkUTFNy6VlhjUpI07GeGx
ikfDiQBtCIyEm4ze8FQVc7QR0wxHts737df+Kt1S8Gyi91b1E/R6SVCnA+70MkrsaKukalo5LTOQ
TTiS2ueoCEKCV/m/yuqFsi6xRncPPGMipzTYUiUwZQc6CCxwBXFEzXlWi4TdXRSGwakbHibE6QuL
h3UT1TtMTXN2XCt8VuJAyhzhpjlvjrk17TgZT9djyWWb/1vyBA7ufy2ZTy7x2wbnQMlCi2UN6VRw
h3a/Wm3kN6YPaFlB4U9MChdXjRWPJ0jVhl1l11tsgYZgpSPBvFrmThf0iISx9cqYBBjZSlpLnOXs
3Ktxqx/FELE8zd1tvIRBGZkNGbMOrdqP/Ff/fY43sg2Db+h4sEXZrc2HmWdQ7kExVX7Dpf+4zguw
VQKUnB05i2LZODlME9GcPZwFt0RfNtla9txK/YvyS8IJEAhJWVA/2k3CLjZKxabqlM4APnmTE/Aa
m+OuSjnfm5IhlkHqcZhOfcUEkHV5nIf7NV9WcSpDK0ZjjCpWeSLI7zelwE3Lq8WEJh4dhwYUDx8T
zVb+TNW+lVU6+m1ShvOrizt1O63QL0pX/ibsl9H+WVn2AS0AEAsbx/Ac8i1tJsO5rSPQinYJc8+P
RAaHSKq3YPg+8o1T2+RlWpSIiYp7buPUri4ZxzGof1wPD4bV00FnbuuIgV3O6rZ7jMh30LOR9l5V
uDcAM+rwjePB0G9AdIw3GrAYUXQYMouk+TNJh7R+RqVIpRfB9jxbdlUijrc9sRJXSw7UbNdyXlee
9bzGMXS0FNnJEpeit+trZuheIzrsO84n1S5rPWQ+v/PJXoFAuRrPcvo1uN9UUCddt3fz+35c0sW7
49XWy67BBnTkXhFxcGiv/pgV8WM1/iV0g+XFNK4WNJrcCxvqyibrpdWm3Tjb6GMUW9h1g1PoqD0i
l062LaLEFJ98HuzGeh8DLHN9Kwzng6s5v7R4E5Ud8kA/iKvEa6EtQ4PHkNGkmMmpWbboIExLpGX9
0DkGfZSDpZ/Uty5+mrbwKqbF0dw6qKZQTNzFK4XzIqo3W2YXY7q+NuTy4z44+nWMnuxFlKvZWmAv
BVqE1xe7bu8mDtoAy3uIWH3wXXX0fXYomuHerxmA4nxfWQsMOLcPYRUkVNRpOUyPC54eIojbFHbx
Dx3/uf77DGeVDvBbQVUk4ko1WaPmA0UrUXTRIWoYKB/y022f0CJBu0RBy8hlecM6mSwrsaYqmcl3
f172179gMAyiZQ5TMNVeXcEwJDnn44O4SZ3Jj/QLyOzj0S9AS8BZevnBq+yd62395I/rDxj7Yozv
Ljc0KuN19O35bAVeGlNyyItn7qokbGs86lgJhXRI4Mr7MHwS3daz74e7jY9qQSZeYr/k0zqd8fiL
7qv8JApeJqKozt64frm+GaZvuP87MbhOVJdjs55VP+5kGN0Jb/1cDE46O97Gefmhw2IaWsAZ47Gf
qoau576Pm7RqwVICupV110RbvcSmL2ihZvbzfFVdvZ6hzrUTsXMc5i5joGe+vkYfGiwmoEUc7sa5
p3x7OuOBb9cXuKA3Jf17fWzDT9fvGoPTIdMqyHSmsj2Xrdx5kfAgrD7/c338D6O9H+ltJ7P0w8Jy
S/tcKFLt0EpYfR/r0Pm74JE0VcRSf+xYNL+vf+zDuyY+psUO4fOlVsMyn8sVQLzgT9v8rkDV40hv
F6IvblFD0ki5u/4xg+XqF5CaIl32QHdzDu3w6NP40h75A5C3hwg5+/VPmDbn8vd3Xt9V6Cb1anwi
r761dZNYXaamGzf+YmzvxhYdaNYqVEzORChgwL1dGUynKSR313+6aXU0vx4a4UmpgulcuBZERCK7
TSjvfwCgEqBUe/0bpuXRHLvpSFyC7HI6976fjiOB5lqeErKlSmoaXvNqVQtROjaGXwGJbGxQ2Yr+
k7spw2saXvPqWoII3BfhdHbi3/LygBV8w/P9bUvznzsCn8PeUxjcV7lMVbD8HQM8jo6dKDZSFcPP
168HscMXz7aL4sx9bzezrkvbEs/httzCa5g+oDkzAbyy83xBz47rDmkwsUcSlXgR77cQ+aYPXEz3
nQdUUKyCluJSntuRn8J6OFSquAOSccMDPrym+ZGe+tOibHgxQxppDH0i3WQGLQNLgbadv/R13/t3
jUM433OrW6yTDT5Ye2PvTcmCrj1kFyOqI3wszosXN0mLSvSaf5Fu9+zIFRpZF13Cl9avjyF7DOqN
B9OPL1iYrubw+dwINhczPgrKauq3aRB75wZPcvF6L+f+OHT1Q9TkX5sqT1Rhp8zvEmdTtsi02Foo
iCYIY1ZWU53DOUrDuD2s0kqt2vs8LiSl4Xo/DHTjKmkyGy0seHzmVdO31XmMoj1AFCkKOKcQFNTX
g9rHRUwspBYXZqh28XgQ1RmXvBep5vUumsh6iCr7X06BP3FNq/2MtqTDEof9IQgC9HvkxDuy6f84
u7IluVUl+EWK0IIEepXUy2imx/Z49wtxvRwJtO/L19/s8zQHD01EP7rDAwiooiiyMik9GAbx5j3E
Z+o9ZJgFMsMCq9kt3tMCjVRcR7z2awtErFfyJ6jeHIryez820H29S98efV7X9pU9to7ceGO1qFtY
3FNLcpTyWqcsJ8fb36RZN1W7hy+ycKU9iJQSEQbnFf9onnzmQEeDjdv/bneiOfb+ulusuxC5KwsY
ffUcsurkdgASF5s8tEVvMDVdH9cPfDVPNQo+fM6sPK1zSL3sPmiv3MeRtU9t6RvWXzdXSnDAmlHO
RTDLNGxnZO3bro0H0UN9rQL2/fZM6bpQ/IW/wlvYfVuklQOrLZvEwZ4qqRffbv460r8u0thMikMA
wMXJm7orUmvs5QNv1ibOrdAUkesGr/gAx6tQM1lL/hDmDo9ZUCApbHl2HO7E4GV0TlwtJ1pzF9EM
z/kDG+RpvYaAVkTt/LSBnwIVrQeQlyCbNVGOZ1NTakbzWWpNkSCL6yxukIPUt413MRxX0Ufccg1L
rrkLqFVEPPOmnm0C3OrZlGzeh677kblV4iz/84wKbZp1V6uJJnuDxl6IWhzL7n8uYg0ivArdxbwA
16BEDIXDmqwYEb/mvTiJnAGEMMWk3Q1gW930X39/ZdgBofXgiTJPy5EcoOkU9f7+1Hl3cYxi9Ncp
e9V83xJv6y0Oo64Y+WJ7jvvHa9vuWWY1ypeWEn9iML63nxnwd4pxT6MYy5F7WcoLKGaCVCvzDpV8
7zpfvXo5FuxSDWvS5Capc92iK8aeM049MXRZOkAiD3ol7wLoudzlR/41z1eT5k5WSZy5EmlPZXPo
LXeONzswFbXoVlw56/tuB3amC/PULulzTQM8JtrfkQI/3R68pnm1rsgLRsez50Km4LfB/PvHAhGo
tZhuwLrmlQO76FnmDhBITetOJutKYmqNR5ebVCU055wqzrOFm9+wCjHd7HwJJpEIuz/Q7stu4k3Q
DV+x5rz3IBXjDDLNRQmOH+9E8iWpZlPFqSYZodYSdRNCp9D3s3TyysdiekG0MbU/+qlNvKGMiywh
8sPtZdZsf7WOaLTAw+4gRZi63ZjYfXiklp/cblo3R4oheyLPekbRdIiQnUx2PDbZsQ5NJVC65hXD
DXk4h4imgd1aaZKj2LcaK0A3qvPt0et2kHJML51smp1leZpRVGI0q5hPKID/sYTjP/4op8N9vShG
zEi7sNJvRQoO5CcUl8RFHnxquyJxreyuZYB0839dNyFE+HIVIm0rsFUGW+zs9dnKtuPtL3h7Gaha
QVRSZOiaJhMplARfOnxCFFj1g5V5v2+3//Y6ULV+KFhlMw3uJtOFIMHoswdolXxHPvudWAtiWAXd
NyjWLPt5GyaJBIpbFaDZDFBS2Sakt+vxEsrMNb3+6D5FXWwRVp0f5uHD1nTnGjBKLxjez/mHCRpT
tydL8yFqAQmA+fNeM8gn5aV1sGl+DGeerOFdosc+sJn/3Uo1BKctsfhbGvh1IsgWL11+tDrPYHJv
+yKqln54SzGDr15K1EK7yTxCR34jhonRTL1a9eEXjR0g4CrS3QJrpgNB5a360Ad+vND7Eq5ULe+w
uQNHZF+voDRIg7p+tFqIffumu/11jv++lFC1vCPrgpFMI7hbnIAE0SLAW8mqQ1/ORzIABV7zb36X
GQ4F3TZSPLePB4nZ5pmd2lU6gTB9bJ+ka0JUvn22UbWqQ4Y9kCQjqVKWrZFcnSiY/LjiL9QmQHB8
C5kD8MZ+n2Wrgjb26vV0hWhKOo5h0njz0fb6Q+CbwFz/Xj/eWBVVuCwIgy2vOEGibgfqwGL+mJAS
aBDPReask+H2UI25E0+l3STb1FHg/+bmgHemLCocqHzS0fZPmVX8AVQXKB6oLr6rcVPAf6Mmr6NZ
zPBqba+iUIFyBL/m0I0VfXBCbu9oX0l6ShPjrq55Za949riUw4p92dUS9WLu17Ke3rmDKRmtyQ3S
UDnma7At52W5lelQtceVozgn+zALebbqbyBQQNFndZrn7WzNzWnsjv0+HoTx6NR4jVCJAdxGzNDP
ztA3wrznvRX2ZQos+cOuiXNsXDl+vM9tKwcD90PBalfgoWtvE2cePg79lEzrbMgmaz5DrQ4aPDmW
vY/mSfslt2Iv+CTp41Z8uz14XevKobDXfrbz6xNp0P+cxWFvkAH4Gojvt1vXbC+1HmgYOPQYub+n
srYe1m14qJb8gFyG4cjRNX/9qFfGUfj9ttJpwkMBGL6C4ej1L0Nv8KJvpyyoWgdUussGjT4ukMn+
HhYxw1EwsufBO5Qgsro9O7q5V2y793kQOgVuURPE8/B4Ndqncf5Z2SYdIs1lnKplQGPJhdUMZfiw
DEGS+VMybtMvUX52bMjPEetEF/cMboWoy/vD7U/SrYhi77vMbZKh23S2whjkLqBGI+/ngN+VJ6Fq
EVA7Nj3pqrZM636FXqJIaC8O0xxEt0evWxDFknfPz1kmpJ1Sp0pYC8Xclj+sbQMhABPCVxMIqBVA
bYatiimyU3f5CcqjvMiikb9fxhg628ncGQxDE4sFilVDGm7vC4fCqm33a2F/Wdj6/vYU6VpW3ubC
EdVKVbbKdKe/WsE/1MwyuFGNwallPiOpp3BpQ4x5O9sknax/8FNSiKMVfLk9ds3yqqU8ebjawD9j
efume6D7cgGFcWIVdTJkJuSn7iMUk84Hy+fgZLBTr8q/yBmOj7XPAE6lkwgemxqY6NufolsG5dye
QCHsiIXtAFeIoy1ZYnuj4bzRmLBazuN2u13NM7xSNVjpRiGyKiHoKk0FVboZUk5lJ0RBA6SIRMpa
7+hZ1WkhHu7NTsp2HDweAJn3zZBiy0Ez5d4a9ngrEesjKooeyTQcbzetmSG1KKcNcjqJEW8kIOP9
TMcqCbPtpSOmqFfjItSKnD23W+75TpaC8eHAmvWhBx4W5cHX2PQz548DgnvDJOm+RLHmrIBqoz1j
korGEme6FN65WHKRNDvUD29Plmanqtg4e638ru8RUYL1+8PQ0g+22D/fblo3+uvvr45/sGhnASrx
kYVsxCmU7Smfg2SwguR287qRX39/1bwEXXQjvNxC0MJyNsZyF7IqUUYLdvJPt7vQfIEKfs5QYdJV
my1TSbwL4dBQDeWhc9v7TFkt9BF0WusORJZp1aNs0Uc1zMgemX3vRnX/O0EF3QE/HRBg552VCPcB
yrARcb7m3qeC/5xMWMR/H3DeuKWptT3gTaddwK0ytUUeDEEcbNK3f/SFXS8PfW3b+1WBYMiCbwND
AUoVuWKYAYwcl0Vkx456KOmOcgiIbekw4krwqV6r3YKcGPco0IaztHh7AazOCvJIcFbtJkivzo4V
DzRXTd2MDd45pz6P/JE8eN3yNJchQDmHuSGPQcENTxWabaRC+XAY7F1uEVwRsL55uL1zQuB/St9g
wrrmlWiiDaw96wtWpXLxk3orEtEMSS6oIQzWnAgqdo8EzVbZ4VKlXj89Q8P4Ulf7qYWM7OCi6qD2
WoOz06yHCtvzrd7fYBB2ug94dv5kgRC7+QqWBat9Cowxt26urr+/cho9wOdbtiHzArHUpG3nQ06r
OCvujK+J4pPGzSeWO7lYaW/Adp7BINuc2LAYlkI3eiWsqDJH1B6K1NOl7E/eOH0Oyzz2UI98293p
VlpxGJvltBbKhavUEnO0e/84/h7Zzu+6fXbuoyP3qVrWMyC2W/0RCzD71rEBo55EnDFmpjyh5lAg
ilFb3Gp7CkhuOmfOM1/CiFmWYXY0TavIvYbKju4hmnbz4TukSmIQ6xma1mAKICbx3225ZbysezhO
+FDy0antKLRRwiOLBswZaecOx6ygSTPnZ8nZt1o2hvva2/mfkKkn0LDVHWnxoH2heTQm7IQk0KMF
UeXPa0yO1TE7GsV73gzu0ZOytzor53XFivoS+oBjB+X+KyNleOCztz4GVV0mvk9O/hKUR+KGUzRB
kQR7bwCRS1BPEfXAE07diR7dbUVJhT3eRVeCcSnxrhjr1t5lDyHwoviyNPLZ5msEKZV7LBbNK/sx
q2oKl+lD3lOeoZlC6P+o6ZVUM6PqqYJYZ9vrXTSXacL57m/O+zYr3zeUf2xzU5T+NuYt/AslvmeF
z+lcFX+GNjsOtfu4b/xcWMuDV84HUk7PWWud68Y/Wvn+7SpmzSt5vu2N3rQ3dK0Evw1EHRuIw1SX
fZI+QojiJ3SOxD1nJhq/TuqrcwCMc3ODKp7qwrxPjP/qWcLm37fH/aYXRdPKEQPc19xnK0RRRfPM
9tNS/MpQVh0AoSxMKLA3j0p0cZ2yV6O3xkZOvrey354lt9Na5etHyUYOWumBcoj1iKmIVuQNQT/s
F4aE25tnD/pUzp5xbaFydJWxBrz/O+jXRVyNEGNbnf0+UyGKhwABc+Dv+Qid4xKE/ROQ9YtV9UnZ
mR47dRtKMXUn7/OguCod7/leR4IMgAit0hDj6RpXDH2xa3BX+Cj57MR5rE+b6dlOM+3qqeO11i78
wKkvLbSZOWgAunTOR0PIpXEh6rHjcjrkWQ3nN+P62n9voTF1jelM0GPNnKjXp8IvptYiWNF+eNj8
98NdGf2QqSWjIFMc8t2TkLoXpIgISkMBkDu7GTMcxxoLVgHi1WSB7mWssNXD+d3Y5r92WT90bf47
q9iDs9mGDa+bfcWKBzk6XZthP9aZdWjHg4dbUYuSfCp/3fZEur2jmGxW2VeoO+apgxB0ZGU/WtmF
kRx6w/1Vt76KxVaLwHujxbB96u0bDggZNZVJcEc3dsVYu6AK6DaI6lJPYIgIURS2+e+m3TAzuhVW
rHVuMlkR4VUXB6qIbeIvT33zpfg1TL9vz7xmaVWUdt7W3hjmMCxWjudc5lBea95L8C6JgP+83YXm
E1RQdrhawisXOIZdkjBeuwFkktuCOv15rR+YXPhpkO5dmOCQqRDteSJ5G0Dw/kKZHI6bWO3DUrHt
IDwgOm5/z9uvIehDOZK3OluIndnVBSSmCciQz+tc7EA/Nh/2nX20neDY2uNLJurnPDRVgWt22V/a
D42LOpYQCulXmZiJOBEPZNSZ1Gw19uEqBo5XfmcEDX19KQFvWh6z+Xh7qnSjVuya7uWMI7+GXedE
pgN3vvfVNh49fzbcCzTxhYrRXtgwWzZ47S8NnX9Qz/sBQb5PlAcne/IeeWlHfW4bfIjOUhQ7B+Fa
5gni1pd+/LbaJGbrR7Lh/d4UtugiWBWunUu7p7a3VRfrvB7943CyYn70TnbSx3ifSm6viMYYVXx2
DoLqXowrCB98AC1hhWV3qErghLPwNErDqug6US6JDh+G1t725sJkCoW5vLHizn3anTO4LOLb36HZ
WSpIe+vFAETHXOM+6J9mieuglcVLk9/ZvGLidd8I0Lc41WVxmgiz5edFIjtDNbHG2v6ly3gVFDuo
qWqnpUe0sT+v5LSZMBi6dhUrljMr5CxgxW4lzv7aJZDr+XTfdCuG7M15mwHkUl+AuedijOaphMMz
OTfdwJXjWbJq65brpix2/w/J2Z8Ql4X7Bq5Y7TIzXjbBjLsZhGBj8Ae99KLYjqVDTKzJup2onNCo
pWJe1eb1hSAiqsnw4CAzi9jrvg9QAdj7JjnhBF4h2y+AIG72n3k03AQ0I1cFHQDs7pe6w36Rbf2P
XbLjVo0/ctczOExd81fv8Gqb79Ti7j7suF56gHQ5z0Dv702R3LWutmKgZMAbbLHiWrzStBDPvnOa
R1PZqGY7qrDroh1w4wrH+jKyfYmXbaxjdyzu8ywq0prXwkJeFwO3s2/++jKIF9d0n38bhhYyVZuh
b+dskQL1aFEXOi8s++RX5MXDK8HWgboztH/hunBcxvLR9jKUALHuMwcT9QNACbE7VY9M1FFVhI+b
070A9HTfHcVWjJvYjHt4Ae6ATyjCZ3DgfXct/gAl2Yj7fVJzZqhp0xw6qspDw0A5Mw/YzYS302Nb
VeLJlgXEg7fBrsEMs8/LS0F2UzpO151i9kNTk2qzcPXKKhLnPaq7P4/1+8J+7pzQsFXeTraGf2G2
WbEXQdEimJVP7LQ/iHRM6QnpzsRKuKGPt6Oav3DbHmkdq18nxLL0n9CiMSUEVzuU2w9udI+l/o3c
lnRbZ4mTerLmWAwk8hF1NOWH+1pX/ICfA0NaQmP6slT5Ke8gSlesj51zl6IbVuDq2175MBdB/Lrg
SelypcAXsxcFkFgu3O6uQImqoMxgs0bbRRnzxWH/K9tk9nxAhlHruUWdIwwr/LYbpqriw+DbDnhl
rt7MA0+b10V0KKMdV+DbC/A2qy6mSLFvIC/yZu3g5ofD+BT8r4l5kp2yhz32YvGtjsPEMZwnb7tl
qsIw17xqoe+BjsaMPgZelXjZfQEIVYUdOHT72r7vrrsIJIZ8mABl2z/eniDN/Ktg/ABQebpOuLlJ
8gWyJD1Yqobl931tK4F2sIhqA/dNfYFgXNBFi/M0mPDZb/u3v1D4qMcKirnGlISor+yhPB10S1RZ
qW+dS9PRoJsaxXghTb7Yjg8fWoHEr+FW4vnrZxxd59uzo/sExXiBnQ6reZLNpfFY1H4q5TsafF/r
PFq3b7d70KQC/oLjE8StDLzS8A9ed3DX+dQV1RyJvXygeflcBO3zEJbvIav+P8rd4+1OdbPm/dcn
0bYa+xEaUxer5ac58M+rtz44vanGU9e8Ys95mWf5VdDt4mT9EntyPZG5yg7lzH7dHr/GjlUw/gZi
9NmecGd32A8r2481MFW3W9YcZkw5k4HdaOW1qvoyuiU75f5TPSx9LK98FRa4MG93otlVKoy6kryt
+yVrLk64yk/MA4drC2GbJID6+zGrm+Jjx8q7yi9Dqgot9NaWl0gBNhduA84woMoTBMKFY1rrtyEx
aP/6ka/ON5/3o+/4fnXJIa3xLTjR4x7lCf/kfuou7kMQ8ag59s/9iR1uT55mc6maC27bcSqgun2Z
Sh6JInH6MuqoIQLUNX79/dXH1DnKkGGiuFc7X8gaeft3vEPfN+7rXn7VdFt4WzAFyAf4Lj1lvn1A
1eE7CwRtt5vXbFwVX70WU2EVI95kdsAWszIp5g+8+RSw+4Ikqpi07Aa3HnokkaeKRx1Q83TfjpNc
DGani1NVNPUQOp4bTJidDRLWD9OpOtm/g48oM8S7PDFcI7SdKMa9s25pOokDaT3yU32sTr2MQVqa
oKLmLEzhsMa4VVS1XzqD5xcE6fCmro4uqQ5SBi9WZn9kQb1FJTeVrepODhVZ3ZBpb6wGlkCY2Fyg
ofIZtY2g5uNtC4wdKcfPNXP4wXHa/OysY//Ra3bDsaUxlECxemvv3YllyOYMtMjOIMH65nXVeliW
5eX2ftbkMqmKwZ7qLJDEx47oE5LaB4AmmiuRdly8r9OcRJbhKGQwv78QfSFVgdgDFwitOMVy9cd5
nI5ya+Ii+AmNoNKqj3luop3QTZhi/uBoC90RcOYLH14GBr7ELiZGxk7tZCkH+oIS777zkUHaPoxJ
/3Dd2+DIdX7Qk3cAhH0zOBmdBamA7LWmyCVVmK2259YHD0DFZPLcBVwg4Mj028KKXbZsKMTbf9sB
6KaaGdVyWVaXhpNTM4vqC7EVOMs0LIhWu/6X9Cq8hZ696T4Xpz4QhwGfGTSL4eJ8iCS+jBXIeafv
t3fzdZXf2GXq67Bf2B1tqgEv5riDr+CHim+3q10QJTlZEcLLvcaCcOI9lEv3i3M75gU/LWFWXHXx
YquxwJtZz189kMQATv/7ds+a8yZQfGldCoc3XoP0NpIXzBWRyy+LODimwF7Tvgpsd7zQagOGXEzg
DB9cN3jYIRvUQ1YyykvTmfk2u3RIVXj76uMSOxHczUUe04/7kR7FoYrtNsoe7F/rAfq9cZaYqIA1
B8Nf0hNAYkpSXAN9PoGrLmXl/xYyRMu7lhoUGzQQN6oC3EfUIndOiy7GZE4IyLKbz2E8JOHJTexo
OZuu0bq1UaIk0O62Lp3h/NvNSbzywyAbaOz+9MMvt/eWxlpUyldQ3Utn27H2zuhEJZNP3mSCmOiG
rjhKq6kd8BZh6NT/uexx7fgx4ck0mEKMaztvGLoK/dumHtLSPXLtw8E5tu+LdI1WcMpHV4zheALG
ezBETBpPqGL5psquxpbmexbZ5Btvj3aYktCQJtFFFiqSb5j5tEoHdrF41bs2n+tD0YohniRy2CUD
yxv0Wb6xrC4O2zLv8ZQVxODgdSapIv0qERY8nJCwHI/sFH7LY5nkyRgVT9v7/pCf+xNwmiZIkGaf
qbSwoqiaZnA5nn6z8tyw/LPHCsPyaMIKFdDXS3/Ad+Cgsm07sbpPfp4dM/rCehRujzRqRsOG02wD
FdtHxBZOYM8FWIGee++hpwm7q8AxpCq2z0JB+jgtQLHaw9NafNj51/DOo1bF9GWdu+fz0sIKp/lz
NVVPTjMGES3uKuzC0BUr95nIN3aFOoQ1iwnIvcD1FIAiHP+AnOVtJ6XxJMT9732u4YOYwNuDywRq
P+r991jShzaYI5QOHu7rQTnbbbAG001YwG3m4/e5b05e+X6xxngN7wviVQB5aQ9dFTqsvDTgVgys
F0A5gd083x69ZmeqwDWy2kszNAgQyuFcQjS7Pmz1nU1fu3x1lZ6drvbmEC8OQ18cVmt6RwDTyKhz
um/kV3fxqnmAc3ZcFLCywQB1Qj9pWXgIjMKUunlR9mYdupZVdnBwBdiISdgkazNEU+AZNo3Gp6nC
BmLsfeSHEWmS+jA6KSGGSdFEL56yGWc+WMUCBaXLQHhck6fQD0BX1UQoaCoB/rhv5pWgsh/4BM0N
JMbqrIpHV0blKI6kuO+dnapINblUY2YPeXOBvkxMtpSDAXAy7XeNP/gLo+Y0JZ3XDfVVeGBISmCT
lyz2nfJxNgLUr3P9RnChItOqTIZOVdroYqAV4CoEdTGPMviAmA8Ik98ZZCi3IyAc5/zO5KGKUwtb
Ua2+F+B6kZ039xl0tsVkCPI0G0qFo7mI8MqpxMOVvc7f/LZJy27+HTDwhhX8si13FWaGVMWldb3j
lXhmxZxtUxUtqKfw7KgxQet12U9XseZxK4rSxqrg4r3Fe+I89R/nB3GwYhHPB/axqWIklx7Zs2mX
abyHilYLxyWsnRx5uLHF41i1xjYfI+aaBBR1zStWvrcF7UbXxUvT8jFYPrcz3llngwfRta0Y994I
l+477C9CXixD2Ya/Rljy255DY30qKK3rcOR7eE9HsCJPoUufoFn1bZ6CxJGV6b1e8wEqc2hudzMf
GTDMY9YsR+llvzeUK0XNJk3OW3eB+3ebvTp6nFFmodtj/pd0OqxP9dE6oERpOjpxgOsDP6yGfIRu
uq6/v+onb1FeQhY8hPJ1SIG4j9jWf7D6MuazCV7zryG/4a1UjJoHQbHJ3l1YHhUo8trBF+NYcZ01
kT27cVb1EZkPHVtPYvnIyk8kLIAH+5S5fxryJQy7qCuPXn5ug8/COyO1FDn1ed3iOYud/P3tTaNb
UPWgHzjqCW0cxa37294jPJBEdni8r23FMbRjCNlj6uC87PtETl+84alkhnFrXOe/WcBXq5dRmqNU
GGe8WwOTQy/NdGlR4GHbL7z5et/wFUfQCqvfe4rjvnLYRwsOJqqD4JxXtUndSbcDVW8gXCAXfGTb
ev/XlasKXG3eU+Eb8JGa1lXIW7VBlW8T1zyhDUqN5QJ2xwjKsxEfDUugCbNU4Bt3+5l2+YCr44Rn
QeH3/rkPys6weXRpPZV1tGXj6E0CiRw/mpOr6tl+bs/XZK44mnhZNJtfhb/5gS23xUMmxC6ziFcJ
Xv432zA7uravv7/aoGGbV30xIwuSU/uTRaAhDFU4+Lbk9ubU7H8VAGdTjtRjZ5UXbNDTsoJtdwlj
b6mQjYA08ni43YtuiRUL3rMOalaoMoCVJeBSt033al27ysWx8goHtwn4XtRKfBd2/WlbTTXTum2v
WO3YEYgZzyEeGTqe9L/DNXgS8l1XjfHtKdGtq2K0/TqD9GhC+4AExWAUiJv2kwC1/O3W356YQOUX
LTww2mUr7ruua7G4kxV/lpCyMYQfb89NoNKL0tYmruxQpkLBbbG1ZVy3PKHk22Ia/tuTE6j8opJ1
xeaPeIPZcXeZv1j+sTIxo+mavn7TK3si3rSLmjd4pFrriPxx7SwysvppYo5ABah11HaLbshwUh3W
BGQUxSE/es/Bx/FLFo8n+Wd7uW95r8v+6iMKYU91v+FaLa2fa7fg5Gqc3rB1NA9ggQpRW4Sz4LkV
DrPzI3YiB5lAeeML0vhHP25PNLn9CW9n9QIVqDYwlKN0FnZoszWHiaHShdBHZwkfqm5Psr47+oOJ
Bf9tHwfytf/OltPPOdtKuOeJZz849ZM835JtJZe8HRPPswxOTteNYtG+dGcSXvPhXf2nFO92YGpr
mZ86Owmdr7cnTWN4KnqtynreQloBXbBnxJ2HDtHgKpY4nA3foLEOlUx26uyqRgoahsehEdsVyz/l
4v9qAk4MyVyNY1LpZK3rLOFuARg6tcEcCcmYzASf0Y1dsWxvXgdZ1MiSzS6Uo5bzLL5y04VLs1tV
HtnJ9UvbKkB40G79uR8PdviPvMriTIfK+lUVd5UABCqdLEZf7MEgAf+13y/yS+X+E0gTglA3O8oR
7HF7ZwI4ikvn+MdlODqokW6bP7f3pc7xqfyxkBdBipiiiEY+AUL/WSZVvH4A2Dtxo+CrZXz30+0e
xZI3h68dEUjRA2+X848rMQRZOrtSTNdlfUgowfIu/csanlZvjwiPPJMEps6lqii1FZJvLdhKYVbv
hjy+Kpk3J5KQLpkPTZIfTAz1mulR8WkLlExnVl2tt3/I2DsjB/Sbu5+EasIy8ObZDWXHUgY62SKc
UL85P+WB/ZGit4iI+hDYY2sIjN78CHSmrIXoFkoqkYUQaBBQAhfDLweqbcntjfqmFZBQTVtCTVks
wEcHqW8H72c6nUqSHVpr/Xxf89cJfHUu246Hkoe5DNJNyKfammLhkEslTVRHb54wGP3191fNA+WW
NxDv5mnZC7xPTR0oR1wcOI1fTl3sQXjsnVuO7Hj7Y95+ukR3ikN1hRuQUW4sdXd7SmZ32RMuuABR
hLPF4eRnyT678rlygEnh0Kc7olZnvnOhrgv46lMZ8Fht5jOejoTOh2Fev+B9WSQsa7/d/jrdTrhu
v1cdzNQKSo4amHTw2ideB8+25PGcm9iv3vQomDvF3e7ZVeF1DVm615ihc55DTlLYj2NRHW6PX9eB
cvVh88KLIoeZbMIp44H1aVh4c+T1e1RMk2EL6DpR/G1R+U3TQX0nxTNIE5FiPNOhb+Oubo5+a8IR
6FZCMfiqnC1LOLmVVn75QizaRxD3Pu7b8PP2TGmsRs1nWlZYu/OShyntqRPNnvWNrlUayOmpBuU/
XakhcNZMlprTLFsOgcM1s1KHj4+EsXM1loeO9BEKHg3Rk64LxQHwHSue11j0sas/LeDjFb71RLIl
mUoTiE+zGqok0maxoWYDY6kt3Zd6ZIfS39KWN/ftKDWTmS/22OT2TFPbZkHk1zJeFlAV7z573/qh
YSU055UqjJQ7a1j00B5OSSdkPFg8njzr+zxtZ8cv/smrr0OxG75HN12KndfUlqDPW/10nvvIks45
sL4Lx8T0qFtvxcjXISzyDgdiOpPfI0JBYY1JS9+XgekWphu+YuBsRprALy3y4vNP+RzGFKXKvjzc
NjzNSf7vufLKxUJuYUd9B/GhT+UeQhdIyrk+3dW0mpREGR5ITsOSpVICz7QNRRiPg5FkNsQZ8Fe6
nYRqRnKC4nbgLT6DzMwQL1N4FpL9FEP51FIbmfeyQBpeJHy806zVFGUx7ngR7lo/bYYXkJI3FUpj
Hi1Ttkazxmp2csuWkks2+6mf27G7iQfHAYJt3gzGpmv++vurVbZa37d2WtB088M2Ftk6J1NHwgTi
PKbaZY0ZqElKqJtkJdQMUFtcyT6qy/LBo+4n8H3+ZPNw52eohhwGlscLGHIzZMe5ZIeNgbHEagwb
VjdLiiWLpl7Lrt9p2nZ5Fcmx9vHa4EeouDAAzTQ+Ty24HaoJlczW5kMyDbI8cxnTMv/aQgJiHdsL
tfJ3vO3+3DY+3XIoB7a7N1kN0DpNJYLPCEn787iDbA8UogcC6sfbnbw9YUzNYGYytyovQPBpT9XB
CflFjDJppvviS6amMIEfnmTG0PzCvDJi9hT3jFURu49NmjA1hbkTd2xruTOoiY/x4jfAv6+HEMSE
903PdW1eWd045BW06W3El4I/btYXCQxGv5nuYLrJv/7+qnXeWSCfhcJDOjgsGSh9j831vvTwRHbf
6JXgO6cyq3LP8tO6nkDbXsf+Gjy4nUmuUDd8xZathWS0djH8cpzOG2mgnxacrfvoz7C0ii23y8Yg
aytw+GzOM8gx4mrd3y1hldD/c/YlzW3zXLO/iFUgAE5bkpJlyXIcO4mTbFgZCc4zOPz623q+u/CL
GEKVFi5XaUESwxlw0Keb0d1tE6TE5SJgo0Ws3EVaYcW2PR7sdgj93MQ3+74F+2qHbc+LFXT2FnYP
HU+yAbOdeKZ5hTu9m7SdkOxeQuubHQSKA4THAf6O1zIP2ejn0MteWdiTao9+QxPG9f0Uw1frlbYE
kdTaTN5xkfIz+p6fUc//fdMSqJXKfFvZ0g84ljDiHECY+WFjEh0Api/X7FFV/Cqw7CJIaeEeGQsg
0wOtRVbdz6vYX/96zQqrBUtW2e7qQEHgyOjysrXDj7Zwo2ZKvrXUxPakG4FixJuXrr7nN8lRgDRs
XOfjQPJ96wtDMVQ3AsWIM1QTLcK5D95C0od+Wu1kO6ThwOtIDtVtblStW1q9ACMgcelxg15hVVkg
pmhitzeV03VjUMw44VPaVFAoPM45DunZzE+N1Teh3YknBDhD5NetgxKOrd6CpmZRMOwiUPzX1Y4n
4n5LTfmdZgxq7bJKN5GsTcnAHUUu7B2R3/KwW5N7Mvy4vlc1A1DLlkjvHIg6eOxYgNU9ApJ8jLNk
o9GYc9M55/3syFc7a9vEyVubtfzouVxG3B1AmpSAsdeqlpduXK24EuuPSVimZiLdkC6T+cb9zd68
lg5jWPhk3s0ygQ5sFwd1sb8+Yxq3p6oY1bkT5PXi8mMXrJi1ZQ9FrNtCs6dYdQ7dRZH4Gz9WjfNV
FMlHP5hPc20qL+h2k2LV4K0q03HM8OXZ9num3Q6qKl9A8PPIUhN3su4VSngmFuMiKSscyXm5p+MX
6mzPlf1rc8TuttlXrJrYIsgmYbvHIrGP3iqPBbl19hVblok9zBSEv89+8uqJD3J8DlxDR5Nmz6jN
tNBI6yeoprtHkcrltHopeyVJSwxzotnwagNtt2RW0Vwm3UNzS5qt+472u8yYsOgerxS+MkprVL8T
DkIWe+dbYrfx4ZiutsGedI+/bKU35koSmoAWPw+ekf+44xkNpblp2t+vJfhqU+w8TOnmpA5/zqX8
1gCLzf31sWo9KOS2ccv7YzYHcU1NieNlQv4tXfiuYr6ZEzDaT5n/TIbn2fskgzt3kdFMgRS1TOiM
96+zuO8qRixFn/AWmPDnZZ892/F2KKIZ3WWhHdG4vXNvYhXEaxRDBhi0bPrAdn8nOZvZJwdBp3Kj
foDSx50gIg9MAEPNpKmNUnntdlDMocFxsdmHoLJf0ok+uqNzoCwJi2wygeZ177lEpzfbLKtoPzZ+
ExxlLfYcZNt0gOZkCjU3FAPENxy2vlz3UBoX6Coeyk6Chq7ES0/Ao+yhXrWn3ZyGE1KP+cYGYiyP
4qvQ7WWLrnbT05avD3PBPzbgI6ZsPl4fg8Ym1a7VYO5QXahbcQItxmsF+KpNis+5NB2gNe5Q7Vfl
hRBDa9H85JcvUMTouCEb06yx2ppasiT1yqnOTg75Mg0M3Iw0BEQt9mwwu327PjWa5VV7U91xIk1j
VdlJDE6Y50GY8ucK7DOVqXlE47Scy5q82ahOKjJnaprsBDqjON+KiILGn1RfBDAPFpdfJ+tMXFOl
R/cyxWXVQ1P4IL4rTnX2Gell5oGD/jmxAQX18rBOTerzuv2kOK1hTXIvHzBpAeRuimHedehHIik9
XF8T3eMVZzVMW1o63YJRdPPchiCk3xZ0eTI0ZHTQyzCcVzR5rNqqauXc6iHG3J+Gzo1bZwjzFX9B
tatHGpVrFYLfL74+oPcxHfwfDQp3anlayx7NsBRCwHV6movx4+gIdKxW92NfnYJ6PIDd/1CSGe3d
uL2Bx/nUOv3H6x+gsVC173PqnQnC0HBi1EOn3gzp97sg46aGVc1Mqt2eIk/msZBBAIl0uR9dhq7f
rww9P2IuP2RjF4N20nCQ1XgEtflza5jFrRF+sgS7o7vElC4H1wbs8FLLRnC+Plsan6D2gc4sdYph
46glAPTUSidkbXNIsdX73BSPNYaqtoLOfsJHOfjpaVqskDlWtMlHnpUhwcWLN2Y4uUEewTIVSHQD
UgyKsZz3aJm1jplFP80gQWycIN6s4uBKE/+RbkBKmJxSN7NYgXueMUk/sBatP6wmkdMwxEoiXuoC
pauhKXebm912zeCrfaJzMa3VQm28knaPhFsHL9ge2mI1BE3NXlNJPcRqDx1QZOmp3fpdF/pB8mVZ
nV0Gjiq0N9+21VR2DwE1z8wGseaRL10elSApDRnfXmjZALi53t+0n1Waj76xeUEYQZ7sZOE8ACjY
jeHkH6EDFV5/g8YDqF21bml1uWgycQJqN8zA2sa913aj59Vfduh4GiBXdtuLlGjqJpMHSfFSnJZq
iJe0DAerjoYhiLtahkH9k6UmCIJuSEoo3VxbzgPPxYkRMLlxKxpAd2eXIPicjkPwk86ZYe400Y4p
wbTN096TswcgAn2WCU8hH5BCps4zuRrdQBTj72sGhUb0oZ2ExyMnBQf+EDHvcSmPhburZ0OE0di/
imvrV88fEsHSk+OtYVIGuC8rzxeSDMSF3ex9mEf5mmeO6dyke52SMK9NLhzeBulpbaBPMx54vYWg
lIk4gkEyz6Fop3BZvl7fdJqXqUg3LqZy650Ku7sDbVDzJ+s/W3wLKyCG0bAWiuVcFd1tu0Ht100c
W3o295Cq+90UErqy3diuIhqT2cT4okkGVOibmNETYBFfnEZf3M+gk6pMTMWarayi3Fgv57Hd8OQm
WN0IqVoDWtk+iZwKzTy3rYXiAIgEsU/QO/kpox+4iALrnkzDLkMd1SvcuKcyBHeAwdnohqO4AAvF
eJuONYaTi6e5kjGhoEpbkvXl+ljeZ5jlvopsc0DyI8CSkZ16lrwI/qd179IWXf24AZYkxkV95FXJ
Q1F+6qsfSfkhzdqwdU35rya+qT27F5o0hzR4eY2aZ3A3O6+paKO5jWfv2/XxadIOquQEgnUMiut4
AxgkQ2t6sngbTuO9TQ3zp1sfxQkskINtpejEifiLOCx420EMZRnJMjFlThrnqQLemnZYhMMGcQJ7
XkSlF9Gh/FCOKDeNDyv9WXkmSlfdiy6/vzkmovw5JRR3KCePU2jUgcFgk/vWaaNl9sBsWITQDdpd
XxbNtKndvPAr87zMCAiTCO6KZI3Ywh5XYZIz1o3kshvejAQiq24XZLAaK2Fhm6/ABPsQKXfuxwCd
jo6HfgJTiVfjyVQEnE2Yva4cx4F628qdhasIyN13t+HRfBX6FkBhuto4BkJzdw4HN7svV9cPyVAb
ysi6hVAiPyqOHpRjUDeR2ffZe6qmDs5rf32RdVOjRP2gsLLRQmvZaWJ3uFd0nKfrz9V9s2LTPkCH
DgNz46lGxrKu4qVFT/Tgu/H1x+s2j2LSvIC0s03h3pPutzd98ZY4rauw7qeoGl6X0bttdlTMW2Wz
bLRJUpymvPxcrW0ReUWzGuxLM/Uq5M3r27kEmLQ4FdYUk3qJ5soEJtF4VBXdliSgCmUJvrvOv3XJ
XyZwN/DTTx1DcNU9/vL7G9NNk7QoC4ovxwBCG+izwn0A9izOEze6vr7vtxBzX5WgQO9nLue87E/j
XEQbGsdyhyLY/WQej7P8uRXD2Vq3UAZfsvHGg6KKeavBfeq1QKSdhtWPK78P0YdV08mwZTUWoWpT
VIufWylujU9ZcajyR4ogtBiOoLpHK0bcOX0xiqUqTmCK2kDdkuHmU5gW+z/5pXfuN1SYW9Wl2bR6
3YwEwImH7q/beTuQAe8893lGLpVBQMmDYVPH2tX8K9jX7oYNPUhM3kMtL+ISAAJm7yYi48b/yOn9
9R2i24OKB3BI2QEMURcnp9zut8HfbcXUQ4zM2fHeeCZ6P/f5R3/CW6yhXJdkOHmpCzbowDrmA0D4
E+mGQzcm9q4H19Kn6wN6//TwjxBF6hVL0jO7P83puaT2LnVFDA4wisaogL125Bs1lhkvTvjfFf1H
kWJsnFwmy9ycLPvCuxpJp6hQSGrpSNOY5ig6AsroW5/sxl3u2xniUjUE/qwXvwpccgTnJPlxfczv
b1wvUB2JzDKCboDhNG2Hyn1ctnNRf73+6Pe96z/CFeW4do7XFM33TQAIaI0PedUaLFnjnP5Vragy
O3fqrDqJdX+he87jIEr5bkFnWf4xv+lU8Y9sRQFJadvBpfpJtOSzJdaIyBy8j7cVL/9RrRjsxoOW
tZOdCBjgnDIuL1TxH618mkA2UfVr4t850xoY9Yk1S62CHDrf7lEoE90JFFBkv4nai9ulAJ8gST5f
X3HdG5Q0KUgDa5yXYDjJWkbVKg4TQ4t/v+yuP/59h+Op8Dra1OsIFZf8ZLVTfcjKYbmrhtZ7duf6
B2TdTMJrGpejwuuIZy22PSFMNPYn10XhAMwu9h/KI9KbuP80E6XC7FyaUoloUZx8f4iIV+4YP/rk
JpJjDs//v8lBLqg/plZWnPLF3QlgvNDecrBz0/xo3KSKsnM52n28KWlPfRLcgb1533nyV5pvh7lO
7np0FpWcf7G24fn6qmvciNofLL2tWcvqshzB8uxVdhikrWG/6lZa2a+otG/cwsnxNAahbbPYSfsd
W8a7FVVQXt+UGngq2q5uhs0KUDQ+JX2ZrHej8KuH1Mu8dT9s+VwbEkLdUJRsP3HHljigOD655FtX
nFbahRCYC0t6IoWJMF73DiXgW42du26DJMcaRCzcc5b/RGM4cZ4d0zlLA7LwVNydPbOiWmcMA1rF
KwCQd+0+B2s7By7uC4v6uxtdu4q+W/J8q7IcQ+nc/RbM4fZnSEzMRJoNq8LuSA5mSTFiDJn87LKX
NL3pQOepwhVTgIuHIcA3Q2UsdnJAN53pARRU++t2pvGuKrwu8Hur5U4/nDox3/kWfSyX9W6eLLT9
m+jJ3t1AAVeZQsgwZ0FPihyCA69Bte/lXg5DOJDHbPpzfRDvzj3ecPn9zbmocIfOQpKYnQN3CBfh
7kY0IVx/tO7jFWfBsnL1QGAJ7g7/ZS5ftwSdwPlhTvZZdhNUBl+vnCIIGa1+KEAowNhzze9ddJ06
HW5OmkPtmnB874YevEN1FANd+7oC3cJMggN3gxCgitiyuvj6LOker/iIod+ony0tiKfm7uR3Lmx3
cu5JWvy66flqDtDmxB/tPMvPPRT8+uQXUrL9lDnRbU9XansEnnqQa5lDYwVUNnhyR6KUvF5/+LsV
k4CrQX+kshidpCrOfvWYus0jNEFRYbsfoZTaVc1e3sauDozS/9rAgFsJVgtYmcNo2M33svpjt6ei
3V0fxrt+AsO4rPwbE7NA3D8C3pefiwpQlUwUuAuvrI+kb+KkyW7xdXiJYscEahdzL7riXM40uXfT
9DeAnCwCsPg2PQ3uK+ZMLGil2s6IWZIvwi7CIX1u07/Xp0hjBGrIn1y04Dasz8/JZt0NpP0ebLgh
Gkyc3boVUEzY6uTSbHaXnzP/MXFiiAxxCoDF4baPVywYgQUgwHrKzvko4jn7O/V8l7amHELz7WqA
H9Oq9EZe5+e1bPdi2XNYQPCnqww1CY2TVuN6GXSrl0Oj5yzA41R0j9BIaC55xLgrTOTRGjNWw7tl
pb3bbnl2lrP/vXRdXNP2j0tC9mXhnfPBPswZuUlNiqsRX8qx6ApmCZzJn4olTrYTTe+ur7JuHRQr
7hZcvskpEWcX2Y/f/0ycpxUgZtc3LITGBNTDZir6eq2XNTsXFAzGzvo8Cx76zNQjrnu8Yr0D2bpU
4m4ZtPUyHss5HKkTkdGEktCkEZ4aiL3Rb8DFAW52HMdDKsYfW7ntrs+87tmK9ULVtFsrDnG7qXJD
gNP3QTEZJl23+xXTHdpyagtQvME1/2mHez7fz94Xt2lBjmGSUtW8QgXU5x5BhzsFr6dgyStvZyRY
7kFS8XHKpmNHVtN1nmaWVGh90ibCph7IiVB72dnL+qscpq/XF+B9ipeAq9pTBWBpXnYh2ruQYxaH
9NgeyP52akyuSk918yKackMSJIaD6F698WF2Pxo+/rLD/6kc4uMVww16cAiXF4Zf4M/ox/aexfne
e2xw7fXVuquPYFwxnLs1JqaC6iGxnlHrIpXECZjXypB14WbSb9DtIsV8y7Wxl0lgBXIw+tKk2uco
tzpedzckn6GwEt04V6oZ10sPAtELoyK1zsPsh7lTPSIqFL78KBeQ+syQU5JEnGyBi8+JhI5/shwr
vv56TaBQ8eg5nVqrosT77XQsQmH5EBAvlLhp4jyqV/xrZ0PI1jhzFZTebEOZb9CUh+j2ON514neZ
fQpAXOvcJtPOVVj6srAiGGH450xuoSdiZ/jRkJsUSLiKSRejXyVlcdkLXvW0uHKMsgDBm5WOqT1E
40tUdDqxkzLtJb6+bu1Xp/B3k1wMYVT36MuKvEmGR3/uihLcmmCA/jJP37reUDTSrKiKRRfrFkjS
XgLQ8jg0p451SPDCubmR75KrEklWQf8/UftFZ8iN8j1hIQ/n+NLLMhyy1+smoPEhjmLnfjBO5SAQ
63o4kGp86FZgmk3IMt0cKdZtLzgpo/oJgRD/PuOPWy0iINkSDOT6x79fjAqgFfi/i5sN3dBswYWF
+P4i7dXdBVEw7qd4jZt9eQcmyuvv0U2SErUlWjwqK8NaQ8E6nPi3Gt2TyWJALmg2KL8Ucd9s0Mnh
pS1QcjwHS31vuW08TaZrSc13q+pHeQKIdyPBalkUhwGoHuspMTVyvw/DD7gKg0eSsfi8hF2xlzVK
D/UeVLu77eNFBSvfWbFJDUE3O4r5piQoOXSbECBKn0RolfjlZjfGTxUBb3W2VxMwE56bYueJJOyb
yF3LG0ObinxnGVTa1gWTP/7id/8n2Og/pPf2ccMVWHnnxNf3psbGVPS7OwFZWzjgcOzq3+4ft2pD
b4sqkyaMbgcpFtxwR47eCjpoNI/ElV0ey+BEXBNCRfd0xXw33pJmmTzIH627aRyi8bs0Yo61G1Qx
WmscalB/gi+4X/YXzeJs58deHXe/Llu02gfxTTRJAVfB7dOYSWiMwRJSvwQdIUj6RyDbn1yg9K8v
sWaaVGB7uo1QQKeYJmfpQ9BtzRBZlyahcM3+UQHtvPLdEs2MMALgVIBpd/MtpHznt7fFXxXOXm9O
K2wC8ei2mn+2ZfWJeia0t8Y3sMt8vfGc60htRnpsTn9KdxQVKHsmhuYY3ZRfXvnm0QUjNZQWQVkK
TIErf7i9jcTNkAvqnq2EXOROlV/7mPGu/LtBfrx+zJKf13fKJWa8c/RQpaEqNjYs77BTAokKV4Sk
qtmvTcDvC3eGipPM2Z0lreoTOImX+6GtTQg5zZBULi9w81XtvOG9pXUEhVG4bTsn+H19TLoNqjiJ
ESTPARvg4ApB7UNRVHOYl1CroP6yPXS+/HP9NbrNpLiL1LfGfPJxIhwgOJAcapMouObzVcB7V9a4
MZhAKJ4EL7P/BVrKoV3c18QU43V+TkW5Swpwl3vhgObnacf27FBF6V2726IkRKK+N4lea5ZYRboT
KgTvXGgayAE4CyeVuLyZPol5Myyz7vmX+XtjcXSTnmPbOAK0Qxe6PzKeh/ZNl/kBV4WoCrfLA5Yj
FINh6K7pqrBy1qehMpFH6D5dcRajaNPBZcgjKkh10kc0Bc2zITnUHMNVVDvrF6caAzD30+FHUa6h
P3jRVjQHUNCEi+neTPf9SpAnk+1VqwsLW/wPhBycpAsty+DsdCm6ClyXKIYsYwJubEgP/V8tJNht
j8H3CxAo2wtDlNGc5P/D5b3ZPTkUX1MwRaHm4uSRPURLdSL8JV+e/TJKHdN5Q/MWFcGepXxGAQ1u
zirpDmHBJp9zErWdH/t8V5tuvjWeSCVslTj7draLsNa1/nBkyeDtmdMYzvIad6QC1r3WKyqRQFix
TItTJZDxBvXDQO0ocUzQOc12Uqla68qlpXRQ/9raT/b0m83xUBhqa7qpubzyzTJXFRet3SGZsMv9
hsmfP113/rpPViy4cZa8Gyewt2f5wa720AyxTFxLuk9Wor3IcZ2yUA9C8L2XfstJclFBTUyCgboP
V0xXWLLNnBSCZX5ftfdSymCXBq4Tpq5vEozTDUCJv43D85pW0EFCS8hGjsy0zTWuTaVhrctZuHNF
kDYPKL+6eRF3UvwISuh/e63oYxul6+urq9nzKkI9qJt+a5asOZeg3fWS2Kn7EESducnHaRZBBamj
+Qcqwwt2T2sd6Qp2onuv+Xzbp18m782G922ZJfUMLvWus5zdELSvw8JRBbVKP159elu2qwLJ+1k2
9jpjKSzre8t2Fyk21FSuj0CzfVTAOCqsLmgs++ZsVz4PnW2Mcfk63XYyUvHikKGwegaI1tlJf1Tt
Z9H88arn69+tW1TFskiwoiPGwjWKncl9ik4o8PA8TkG7v+3xilW1BQVf6UUyokH6X+ECC0xThsqD
7suVTLbh09QUJWZ8gNjvWj7n7VOaGT77/QjIVPpTYTMO+sEF3swhf4cf5XbhT/y8Wkd/fAKR6PW5
eX/LMJUE1SvWLs9T4HgmOe1wWDo7gamrUvdoxZ48sGH45VzgKH3pmcgnGJXd1iYxE93TLw7ojbWW
pbUmzeVCpuqftqaA7KJnyAPfb28MmArMKnmRu5akSARBO3HmmyT3bb9+Y23JcC/CHoIhFqn9uAgA
DcYyqY5ZTeaIrf22C5J03eWtURFVtwcuo38zSnuu6Nzh/gw3ux98yIcu3Tnxm3hsv+RhQQ2O7/1N
zFS1p4SxorZ9qz6XRf+7G1DZLciLzU04Lt3jFevOpqXqPAtiohek3pz0IQjxf+SCvVzfwbrHK9ad
NVlXB/al6AHOhhawYWbfTfTHbQ9X7LsbnJr7LeoHhf1p/c4SJ+xMDD6a71axW4m3zCXNkB1a4Ezq
yylMZBc1kKW6/uX/NRP+W59gKnB72Io5yHy/Pq9FOhy2jn+ryn6Oclt87me8jokGPJdt+YACxUtq
MbQOiLWI0r78tUqgRAqnJ+GKZrbr33Oxy3c+R72pTQiYcWURiHMAWp/FKuKytaLOhUTCarr4ez/L
YSqkzAF/15ijcffcd+P3uQQb8gjWmrkMnamGzLvJPVz27TsjURFl9jgGQGDjhmLYyQc3ynYgdLsX
P8SBHJLIdA+ocW8qriyZU7sGzwoCi/WUic+efYt8RMBUKBmOiFxuFp679tZxSv/gqnyJwHx2uL7K
mgoJU4FkRTp2jIJ6+QyqOS+8lOKbqIhcEc57ikpwur+JEB4DUbyKIx3In0A97MyX7+UYSRDd9UXY
2bcZvq94lUqW3ezIBvqG/HeSfMH1YGh5QWiYJd0WUtzKAJkysBoRiFjtZWzHxU4e0gc3pFAlLu/W
u+tv0TgYFVy2TAEagF3gZ7f5JFEEkFOUmJyXbp1VaFkjUeLJXIj9Nn/p3/RgH2DMc1jc27vqg7/P
9r4hwdIFYxVgRqWfslLghDvG9v4/eMdz/dru5G58hLheVEa5ZViV9wu6TMWXbR4pZGohDIq08SPs
5Gd/7ndEBvtp65cwAfDY9tvj1Eyfry+QxsZVjPnUz1VteSjzdXy20WYRpKDNdE2MHLrhKKnD1JWJ
76de/ifvD9Ib9v2l1tehX6SJZSIjJ+vDkeWGaKMbinLyTlmSZ/3q4AJuo4cuS2MPBCO3zdLFht6k
QPPa2hubce6Q6Ha0jzcWC5inWDhwi4VrbTh7BdsTZ3m4drclJJ5i3CAvDsC+iePGigJiKTzgQwCq
8qabDnlMxZy5Re0kYw4YZOCjA/S8mpDM73cRBkwFmQ24Q22aCREajJtbWLYiSnPvb1fYx8puuyhr
hjCx0Jw5+y9N1YVZkhgiqmanqgi0scnKSbpAX46kepqEpKcy4+0n5vfJHa+EF4KM0Do24MiMO68x
qftqUmsVlkarhefD4gmUc4SIhnH8NTLvW7oBwM0YoEnpfNpq/+P1TazLfhRjzOZkcHPuizNvHqfs
kdrrxymJ1yS48fmK/aFqkQeZcAXujq0w/2WVfdx7kU1vqmQylYY18FC1ozDxM85Cn10gNqewLKFq
EXZM0CHOXG6CiWmClgoTa0ZP4BpHtt/laoMPHzXT2gfRx2AIJ7rHK7Zp1YOccsKw1VzyCQIIr5s1
RDY3aRJpdrKKDBvGZKX2hGVuJ6cKpySPEr7d2+1X++J1S3+/5nbMiGWI8Bqvq4LFWLsEXVZv4uxM
wZ4tBIyFpmqPZsOqKLFy24Kxy2EdhILgDehTaGa1aZQnXrys/bfrVqFZDZXElHF3XCmlgF375A8k
NTiWgrATsyzTdYtuGJc3vwkeIqiGbJ0xjKHkcefjOoT6e5IuaOsyYVB1r1BMm3IwsOAsJyDE3ET2
1kVolAeM8p6aUPy6WVJsW/Zr5QUDHP6IFwjrnKY+yPcNwUr39Up0JTOjqA478IL1l2Q++AvZ4Qg6
uyYRRM2ZTEWNFQuzmzVbL0GFhW794Ih4GR6d1A391oRP10UuR7HqTgZT79d4Cb3z71icHutDc48C
SZzdKDvLVORYN43zONVD+71PwKeVDw8k7Q1nJo0Vq8ixaqrHNJlgxTRrwUmzQY5A8t11C9Olzyp0
bLFIgaY5TE2Lpt79udotB/EzKMJx5+4PRQyOs0/X36TZpSqZKjRyVnvZMEEFRfYvINeeWqF0b6v7
MxU/1llZye0ErqKtO+ylNG6t8qvVmwD2mmRABZA1deG5S7IgqcqcBxT2qjBr6QN01XuUQL6zsjg4
XWDqq9PYnAojg4J3upDRFmekoGH7rYQOm7R2202s2QHjiklXNq4AOlDxnWn5OpP5C8uzyPFXQ7Km
W2clbW4biKv7IFA6N3O/97zzatn33O3j67tINzWKJRMpBimCCU/nXztZhh4qbnSyQ2pi+NC8QAWQ
zZDk4nzA3PsXWon5I3iLD9SO+GK6HddYswog24aODhVBOHAdEnWLfFgKZgj3um+/+Ng3wSyw5zYZ
ZoJwb1c/lrU7TjWKtNaw7bLJdD2l+/zLu9+8o7ddyqiLd/jEOjVze6AmOgzd11821Jsn12tnN9B0
QYoKNTcqu5eOOH/r1npMqWciY9BsTnYZ1Zt3pDyXbd4OiMX+j8KP3eR76xt2pu7RShReCLoK6mpE
Bj82O2vNQto5hzSghsRUN++K0eYJmpKaRmJ2mqc8++SauOg1GanKbzpsI8+CpBfnydkesr6PgZ4E
l8C97Xzk+fdpsePMNARNqFdVuz3cjjPQ2yJlDKi1H1PviTXW57JJFvTmJy/I9e5vchIqzKsqyBbw
AqEmIYD/NFMoimM6nlf5+/rzNQNRUV59R9J5w70b4FE2GlX3PnsUYI9Ixp0wlWE1u0lFeOXCY75V
YVlIcajzLkx45Odfr3++xtBUNlNAZOrWkZ042/PL2L1myxJmeZgbxXV0tT8V4iVxepUFxwvWO/fO
2Q93VeTsZLRF4KSIxM5U+tOYBL38/saYadWObONd+70prC+txU+FD0DH9TnSPVux5uBCMtj2Fy9N
3HurX6D/aNWGlFr3bNWU+dASkObj2WVQA18Bav4M0GtDtqjbOUr85d5a81WW4pxWf/3iZ1kkYYqD
+PVp0T1cCb9OIEqaTDV2ftedXTfbTzz4O43+55ser2K6mmXzBEQlxFnwX/yPUwg0qu5ve/QlsXuz
WarFK3NZ4suXdnwhGXvx1uFYr4mhA0kzMSqUyx4p97LCTc+DgKX+aIIiBojm+qdr9ouK4bKl744J
ytxnCu4DNPHShhguezSOTOUZ5STYRNpjUhL7g1dt35opz8Byxb70VdXtnc4zncA0LkelHJWTP/pA
xqboYJzKkCcSOhDTkz12H+y1NexN3TsUk7WLtssTC+8oRsuOh7IPSVlfup33Nm1NACxNNyz7D1r5
Zh8xpyy2Vm4NSAq82F/SOwldiCJYw7QoQiLkk+uMTwkaNFYxGlZJt7cUi85xZdblBOFGDM43SJ8k
s3e3tCYyaN3uUkyaOr7bTAI21/sfeueOdoYytOarVaBXP4KHcFqRsLTr4oR9DXYWD8r0QIOmpmsy
zfZVsV7/0RdsJT6dgMTYX6Kty6KaQnkQmfvw97rxaXaVykw6510OeEWLw9JGceirIFTqSchLLm1E
+G0AJIhJ/q9zAoF2ZfkuAmbLrP3U1LEY/BcnK55uG8Nlid7s2SBwC5usMPMqmcOqeuHNdJiKqHBN
xUDNHlJxZW7q5JP08AJneyLWR1yEXf9w3XMVk66zQaRzhwVO6PzUkldvY6/Xn6xbViUGl5NTJEuG
GS+W79yNUlCaTaBANpF9arJqlYK0JmOV2gN2zeAnQ1itn7piORIh7nJcjHhQTQ65BM7FH287dBPF
iEHE2Y8ySbHCVB7nvvxA0D3UExZdn63314GqSLNV+ovj98gp+uRsLT/t+vn6c983YKqCyyqQrVVu
xZvva/U35U+yOnviU5rcsdFELHwJ7/9iMagqsb0Ky4XQMxbCGupdu7xmTtzmXxMxRN32CDDh9XG8
v5uoSgvqLY0zepecS/idhyd3Mtz8pn3AkWe+y9KVG25xdPOlGPIK2cc2WMX/4+zKeuPWmeUvIqBd
1Ktml+MlXhInL4KTk1D7SlGUfv2t+XAffHiGQ2CeDAxgUmyym0tXV2X3FQcJG3X+WdLxO8Rp3pfV
j2k2HW4bznkZfIoXkAdYpeX77c/cszZTBO58L7ajF6NbX94aHBVPhhLeomN1CefjEALkhdVuKkmz
bZfnwjAEnaUU/7ZlE05DCYfw3ecSmu1pFvf1YyG3chKG84ZuFMq2HA1e5gcjYaiGhWTLmG18B+/u
gam+Qde84tK87kqL+hG7l9AgKzO2G6x2FzJTObjGQCq6zJFp4Wd+yu4ZUAWOvy+67577LNOnrDXE
JI1TqPiypehmbx0xAA+VE7ks3pbcP6yWeBB5v7u+UC/aKLTUzTma6bzOtJ0Oy+ruWepup9oCxDI1
HLwu2gjNn0f2yQ+KQFRiZfN0iCD51HH7dCaUHtz5ZXbyA1SCTXNxMbyin/PwPvUTQfzD8skyHawM
RaVQekrj1sg8r7OR4swBuFNtMPLzw9Sy2IN8dQNRSQbBn+tTcHGnw7crW/QokCDC6hSHoRWbAe5M
2t/TTLYevc/Pr+SAeXQmNjtdX4pTs7RYkdBEX6K0YumUG0r+SAkJCfKFEMwQeDC5SY9FZzbFuyvI
DYaO8KZDa89fhOsd277dB9Iz7KgXnQNmU7ybyCobZIChTE0RW+R7572B+Leq+fb6tFxOeQWRumUX
Nl70pUWmQ56t9psVzOA83w3tOKDmLp++2iRdYz57OJmLtt3bHPV9szeYyo7+Vx/1n30X3SvXbeK0
PcTlMb7i1DwFwSbbg3G6Bf7L3WC8d2dqUvfR35RbtjUB/i5Xt6HPsxt/ciPbt1ZX2ul0qOuDvbc+
zmSo0SYIjnLXPxWJSRHu4pEC3ShRYRr4EFodhkYdueH+wc29TbckUNjGaqH09foEXowJ6EWJCZ6d
/f9a98k9md7kTQ+LaFcJB5UNkSQeZOJA8i8heEwiHmfRt+vffDmZiMaVYGBB3BL0w2jctWO+ZUdv
V+5ACj9v7MPw0W6z3fTrphJYdKXEgmWtvYahHOQQLg+yPZbeszRJfl30TTStuD7kkZwiKtG0uz5I
sbfd+yJ9cAtTxLwYWdC84vqdB2Z66zwDXfM4uDua7idheIW6GCCDSN3UhSxTcO2h6ZTn2yVPZIub
6vKL8I9C5tus+RWlrSHAaEah7u4uBH2bxUV8Iekj+N5xaO9uqvbBKBQ/Fpk/C0+cR2H/mLp9W/xc
qeFMovtqxXdbW0hnrvHVy/jczU/hwOPBtGx0bZ9//xR+Vk9KIKzQdpG/Bd0e9+BFGOBVmpCjgrJl
0FgTWKTFwVlOLsTHXCg15/afDBJKEJRYrLfr/quJOSo2258A30vPm1JRAOAWZqTaDi26ut66xq1U
QPYI0Se3cmAfSl+s8oG6v1257Zfn21pXnHaJWloEOb699F5RTR5PwfO0/C4Hw1FQN7mK09I+r9Ju
wsdX0elcPzq7W5IZwqbGMCoOm8mScqdD20S8WGBK6ngs2t1kggddPMUGkYrEdqgdRqk8fzqoDad+
X/ImbsQ/Y/ejqUypPY15VBD2GIITtj6fNpbxl1++t+mjY6Jv1TWtuCzxIfGbV5hYJgAQsoErHbrY
xQZzfd3omj///slrq8auLGeoxMGqXlpWxrULBu/bFo3K6tlWfdc6Adqu3C98eXabA/NveV3FpCo7
bbpYAaULms7knUWeJfku3NuCjcrmWUoIFLj9eb2wZ5SOI/X4kPcetLAe5brGizAdgS8/pWMMisuG
QWalHcHM1g3bO9ZPp/wGBFs8ihenB6bTb2M/eOj62bBjaaKbCrvOWO3l1nmmWfRSrL8sZthTNO6r
4q0hOOk5bYrgXLJ73p5C+atpd9ZNdSZBpIKuA9eegeDEV1NUjnZNvASPs+mVUrP2VVx1GVGvbwIB
i3hJmX0TzmE23p90VlHcFhyC7hoKRxyioo1tfufkv6zlrmLHm9xWrRYDuT+lkY/mOYRR5+L3WPxk
4ul625rdNjgvoE8hwZNUzBmFyachOEQSyq/5VkLVaMabqt1CazYw8gqe3fXCNSlQ3BglXFlVdbQ/
ug04XBwnmUoUkrTtaSign0OmhDM7Bj/QrsI9Gpf4B9qWPyDLZaoB0c2ScooeQZQv7V4OR9wWY9up
NnbvxjV5LJlr8DrdGlOcvGmLgNtVLQ8ZfWzrl/kMmOsNx12NR6tEnnY3NhPnaLtHrj5mLigjGufl
+iLQfLeK1KagNZoELeWhWR+c8ZFOkDgxrF2N0VVUtpVnlm/ZlTychUFm9triHJSNv6PgtoCkQrNJ
w9qS2zCLnO1t2v0VzrSrPdS+itNttlF8u0OKMxVzIw9B91CU78JNwshwjNOZ/fz7J9/LKzwnjUUr
sfn86vog7urvuW16UtWchFQWz45W7UQ9fHdRjhuveDozqMoVFFDb0XSE1n2/4tCkLqq+Pn9/1H2d
51OZv6WVYcvXrHZf8VUGOJydZmjaF09t8ZaX79dnUxPuVAR2NqalbTNYxQqLbWi5PxdGvob2umkj
/1sE/N1M1tvS50GkIrGxv3dTXmIQtI/Exg7tB/T8mjV+DNYLggxAEYsmeF7AS2eNpQlBofE4FZzd
8JrMdYQh+l4ad/43r6+23P1hVQYTaqZGRWinLJpzFFpgYaWndHlgnSHAaVaTCs72gybKehosx5X5
b3U5uycWgBItbd3RcES9XAUegCH73w5n5ZJTOXXR0SfNl7WjMV9quWElf82q8kfuFCdwQh7dPAy3
0fI6z7TBbi5it2zL/WThLc92TFlG3fPRfzDcRR1y7qb4llyOO1lmb6zvIIviVHFkeafUXb5aKFTs
Ku5vZJYCCMP+LM30Q9jA6q5O8+e6Q2heUVSsd9jnEbX7NToWodfFxOJ/cQmR8dgPBysI+EM9e/d+
WaG4CXwIhm1S44Qq5Juk0qbr4kbHmrk/2prjyF29d31XxHUXvkTdElsF3u+vD1DnDkokyfOR13Ph
R8fK4y9lC5/LpXMAh989A5j9eh86Iyr7Pqu8nLjgbTlW6c9s6Tf+6MeSn1BpvxeLsz3LNxbi9Xpf
uvEol/PII9aapi07LUMYL/xn7dTbtgcPWG0wmMYPVVC463lVCgwFg0AoCP2gQuYXdB+xYXP9+zXh
Q4WEo0x96ICXZCdG/U3nT5sJ8nnXm9aYRmUUTSc/paOU7OT71X5wdowlI7AOuWs4K+vaP//+ab/O
SqgxrhDGONVBGxN/jbM8iKtlW5cmZV2NZ6jEog5UvUcxkvSYFcVG0vsg/y3sfGMFv4rm+xAWu9sM
dZ6bTwNpvbKbAhE6R8sDWO2PMzdtTXYRh+5Hehesozc89khkQsPnen8a/3CVg0LV97Nwyewcffsb
a06r1W/KpQA/ntgReH2VJ+tiks7U9aX4u8WFT8tucY4DKsMciOvwtdw2pb1pZbGH7s5MX4OoNRhS
l3lSEeVZu3puKkLv2NXSfwyDtfguQP3L9rbfyTphJap5Y2hf9gTka7zKdmnURO0GdZENONulY9QH
06xNFapXDqnFKJ3ZKUzboyiWrZ3BsgNyXrVYDfunrg8lzHVThOJgClEP0ACEu9l3/MechP/Mrj8c
AL0VhrOf5uT6vyeUT6tzDEAswEISHEd3KQ720lQnavGflj2wTeMFxb7t/fLX9ZWpi0ZKNCWFXZUt
gFenyQFDM7STSxAKXW9aYy0VmG9BSSJKswpNR2DpT6f7qLaDDSmjE9QqG0PI03y/is4vU9/1gC9h
p0Fk2zVH/gmnmtu+X8lMTAy8LoNMyTENxk1pLzvi9k1crekmKAE6vN6JZrNR4fll31QstUH6CSLE
fcbCgw+2TkuazsKapaSC8x23d9eSYA66KAmtJ1s8ZPxJAJg5MhMSVzcCJZZmNa+AL8EMUOIe2exv
Wk9ug8ZUi6cbgRI6hwCcltZ5BEuXx0T8qZxjTiq8jO2ioTYsov9Bzi+8zDhqzGwBGkPJPDu53ZBE
+fQDGM0kk8DK1PljsMw/SrFsBEm3zjBuGlDhr8OHQwI8pU073tFfwAnvipXsqC9i5pvoqnUOpISb
KapEaM011nb4lvN93dRxmlOgLFbD4tN1oDg/WPamvhMNO1Xe82zfM7yzW3gacpiJIlnTgQrxDyxg
znvQm58Apx3iASgEx6b/cCvds9UkHahZICpp6+CvPWjEBvQRdf0mzOkmDf2/Nl+/E5q/FG1ueGjR
rHMV9A99S4hqrTgW5k25nWZr50NewMkNwVITx1TY/+Dbgx90DjtlvLkbSvsYRYthdes+/Pz7p+1k
kgPwdmzKT/MKTjQXklqxbdsdphlomutRTHNsUxH/2Wy5uE1i8yU4Mlv1cS1LcB38tuo933DbRB13
udQIlaVKLAANcwDUQV2cxFg+dsuMNwWwAqMnf88Lfk/s4qXgdboZi8zfeN5QnThDGmypCyiRVkZq
IM2qVsHuPuhIOhms2Yk2/XFxSLwy7zUj5LC6pjnTdXE29Kc5cwfG/Chg5ckDOsHKEVNtSJOCO5WU
5SPAY1XtA9oFnRpTeZWuQyXWtJ3w6km0yxH1qiR/BK1MTo5diUrol5EstvUxNWnnfr2+XDTgHapC
R5B2ru3SGZxj61qbzF0aPP1liOtZjPMVEn/5G6Fib4XP0RhsLaQVqIlR5PI4qYokEaJsGNjsyTEb
1lNVp108l/MvNvgMkFpTSLrsDlTFlEirmPKiw/Air96GI54VJnQI7S4UTz3XLD+M0lT9qOtKCeGo
b2I9yabzTWZJJvdHZf0TlvlzlT7I8PvS891tM6aCTVA2WtGuG52j6wf7MXNi+BMoTWSced3XYqrj
oUdeQ74F66/QpyfbyLJ/ObxTFXpCV+iUOSMGaPNoG+R/owhYmvA9Lx8bXhmC7+UrE1UxKOkiZjJW
wjmKRca0epnJy4KhrR3US5z3RuDN6eW6HXWjOS/LT35dpBViRImLYJrNIFcEzWMFacDokJUPnSSG
ydINRwn4qeMJZ0Y67kjAutwQse3wDMMfPFpuadMc1mrXWKPBdLoBnfezTwMiHYNUWxPh2lWGfNMC
GteV63GycAbs0/KLXWSdoafz1//3jEZVvIrIwzzvQJZwOsOdHD7v1to+jENhuNudP/hS88oR0Mny
JZeNFRxdt6G/A+JSsXMK2zIJ7ukmRQmwfhO5kwcFh7cSZcph8BaSu4i8T/aXlXaQfnmcfcMzsm5G
lIgAOJs7L6SvTk3+cw3mDVhFN3gTB8Tky2y8bWsmQ0WxiD4Mi1os/amgrPnRj270LHLfvs+iKDUg
Ey6PA/p//15ZTlmCgm9l+SmAkq/76tl+nLMJedHHtDBctC/PeaRCvktZ2ymOQ9nJwSNl6pV34WTS
kNU1rfhg0wysB0V2fiqyBip18n5chMERLm9heAv/t2FqWc5gTnazU9jJwxiJLwTikNLrd5NRRVln
e+Wg5XGe1yHYvCBOPp6mhm2Fx/fFxGO7+oeH1e56MNQ9HlmKz6EkIcumXpanEs+h6VhBveYumJcP
bJ8Pi/u7sZLSaTeiHDbUcQx+rhua4h4VZwHJ4daorS2+zIj7cbayYx/Nd0Xd4tWamJQVNYgXqoKy
rYmXq0XG9Fhk2XEovN0cgVCXOIdh6I9V+zJ182bpqz1Q7vvrBr286KiKw8aruxVC6wCXiHY8tBAU
seyb+PECqsKtHeBYh66f0iNedUJsKmss6uGxlf0DYfNx9qPEcoyU2+dldiEWq6Dr2ueD1a9WekxL
0IS7dZTFTp09p/2AS3h/V6R4lIcgCGpwGLi3Zdz1trNlndjkAX2+bkrt7CkO7LFulmCbBH8lyij5
JA81TqRn9gQH7AwTMpa+9W6n4yYiph1CE1NVsLbLQqepKR6lHSv6PVpejtoyZm2qZjbhaC5HDqqC
AwdaBrmo2/xkNeG3AnQovLvPW/634ZPBuzQuTVVsoC2YO/s2K041YYeQ2zGd30pQ5dK2iVGdsufZ
EGfu+7j87sn79anSrHqVqRVvL9aw2sNyQiYvJuV6SC0TedLlYEFVTlZLlH4KFy1PVl6f2NLGaxZt
6tbdCOe9nW96WKAqcFCAwa0P8gowIJQUQDcyLgIn5o1JDlw36UosD4qQUt8pgxNSfrhI5n+9HieQ
xsObbBQer0+Brg8lkEOp22VL2fknLiNvK+Y82OIu2W6jfB4P9riMb9f70XmliiJE5brdDeXgnNZG
JkW6xAXnm6UGXCtcvqRjtvNEsSVwyREUi9f71NywVCTh3CBrHnmVeyrcdS+tfWjPh6wGdQ6kZCpb
bDqwoF7vSbPaVGyhF4Fl2o7y/rRmonn1AQJniHc50jietCHdCv5mMW2LDJqohrFpXEfFGyLHZUsx
+t6pXnt7I7hTPDCPmMivNCl+qkIOkQdKPQ8cxieJV0WU1sVese5ATLlKBAOC04TwtnJ4Id4fu7IP
pAQzsYyh026wp261qKSu8+BFWeY77mmW+UuVg2vzV4uaiCxfj+6ZEBV5Ffmb95ahP501lS2DZ3Xl
R2s9nPIhYOx7nrlN851mgJLfluClamq6LnDEawFgPk0yF+52KAnehoQ95WLj8qjp79qqXG6Cefu+
ilybpm5yKrypJgN9a5yPNnuOmo/rK/2iT6Hpswd8ujX2ZM1A0CL7pPGzv3iPeR0c71gw+bVhDBT0
tRsPUcgMi/yiW6Gzc9D61BkrLGfBmxZPcPvaAqMwR3/PwMfGBXm34c51Mf6hC2XmqStlBjQYT8I0
2jjZcbEcnI9ehDDE14uXRzR/XnGfhkDSurWbgXrJgFMPcb+4+bofhuUo5Jb1390CxyBiIkPSjUXZ
L5rRmr2y6fvECsXPoj/DBxhKO/v0NFam1JpuSpT9AhCzlFVu2yepWOOp/jXyHwPOcaH4EXQv15fY
xdMUTKbct0nT9DNevvvEC8G8tzrfIxnGpVcYhJsu+jqaV64R0hsmJwLxdZIvNWrqvISO3LCYNE2r
+DV7bqEpwTkI/eS0cav060Sj24yiQtcgENrjXO11iQw4NK3IKZ/D7WSbjksam6sItt7FFbEWfpf4
tD0CKrJtc2dfuSbImCZqqOg1PIiXTWgBUBxkAYpantbia919le3dIL8uheFtWjcGxZUZ8cI669Mu
aZxgZwf5BrUuSI6b9kTdGBRP9lgfVMWIoNpbX4OVQLbHw453V3bzKUg/FhN8VONgKsLMYSQCkw2W
Zzd/r/C2XfsPVvht5dVmmU0iwLo+FCfuWAYWm4WgmiB9sPyn0B42NegE2wxC2IHpvV7XieLGKCGz
GjkzP2mLE4DOAMb9GvgHB++GP+9vihSe4spV5XWO34o+Ed14GC2IcBSA/UPP76bm1T27aNpFhrg7
J9KGKBhnh6Fy4syyDM1rwrUKJ0MaKrcWwnlC8mnrR84GoakGHztFjtL/ddsQzpPzafthuV3UHcmx
aIHQDIN5PxPnyQv71+vNa3xCFaruA9BSTeCLSMbyZa3fRPnK5HvlU6Qp2YbOv2/rRXFsbGCCQhKP
JwN007JQcjyLe/mxQFH0IfX66QHMBgBgNmI+Xe/w3PB/XjF84FD+bbU8D2W4kKFP5nk5ZmO9zVpx
J5hlaF7jGSqmzAM3QhV62KcLb96U0ZbOwM2+ufyjv0kYGANQHHwoK0jqZCVPxnTMXwc8nO3r1LFf
+qC2DXudbvUq7g0lF2q72cSTrGEPHXF/p834JcyWO2TMTOA7naEU/0ay1hkjUBQkNWR7muhA3DXx
ZufA52XHo783TbYKdppr1IXlLlxkdcIj6fIdWDFj1y8N7yqaM4EKcwoDDKFw8ymxaXZyI7vDZc26
CQbi+47i3rIbQ7n2zpQ4nP8zisdOzl38VnWTIURpJkDFOBXVODgFQaKrGPu0iCN/LIBDWB3+uLKw
3K199mSJxQQY0pyVVcjT2tZO6uTCT4QMD1Xjbqr6C6gOob2SPbvO1z7/YYcm9Jlm+aqkpKiZqEhv
tUMyt8G94Nm+J80m6Nv3oIi21xeWbuaV43ggQTYkrJknue3PO+JVIwCdkakmTRN6VeATb2XFJmvy
EwsCQL3fxXgWiupq4475Jq++gBkyvj4M3RpQHJ1abeQ6Fs7I/dxGsV/xLUWitRrLs7xnS7dWBnDj
9a50C0Dxd9QojEHEF55EM3tZF2iOBfnRHWUCUh+gXnDijaAEF1mmkhrNIlBBTmFYZgKCdjyZrftm
/TXZeVLXX3lmipGaOVIBTvOwAFKfWjzxQR0Uh3JoN5x0LUJB2z03VveTjAU9Bm2fGTJvugEp8SAg
yNwWPXbKeixOVol0q+vRk9X6D2AhM8HgNbujCnjqc2ucZC+GxA3fUvfFnz6a4un6AtA1ff7903GF
Cx544zwByVejwNhL79x2jamXG8KZzjzKvt4P3VK23MNlf0ZF3+Tfs7B/E2vzFUTvtyQmcXdVnB71
n6HlgFIfhbrZoZuWw+KHBkfUrSZlUweVtXMGbMLu2Zuz7ur22c4eHfrYVcdlNL0h6GZA8fa+WJzZ
aTEDDMlte/qbjXi9xCvt9fnVhMT/Pfd9nl/q1024Eo57YFQ/20FLPxbf44bwoZleFd1FaDiMi+fi
SGJlmzp88kEdnE8x1Bdvi+gqkSmi3eQL4uNYhXtGsARPUVker1tGY3c1Z55XPIMaACa3Tp8G8WTZ
f8vsx21Nn831yehz1UdLnsFfW/FRND2UmH6W0pAB0UyoSolmjyGdWIQI2ggHyooIZKMTGE6YurbP
v3/67joCrLeb8d3S/+ZD7rzh1PAEpDO24qTNCrXudcEizwCrdLgVk/apMhIc61pX/BQ6uXaOxwKe
SBpYe0pYs5VkPDb5cpsXqayla0DKnHR8SCCyFdeygG4X3d+2VpQduGyC1F8oLCOhYBnt8/nOl4bp
vOydnppUj9I5EHwd/CRsHtfgPuqnTW3tWyc3eP/lw4OnptBH2aR8YnWQsObBB/HcmHfbyGO7bk73
/rrL2mULzNPhup0uZ0t9T82q13mOch3rfKzPRu8E9W2ClNl08DlJcqs7ZmsuYlKjYpl6u4kB8+4Q
U+XO5fXlqTn2thgH0oGXNoHO726S5Ec7vy/ucpNveCqhmejdxR4rmDEa7itQKY/rfoVM3HWz6daA
6tJOVhHBEUCR6DuteJyufWfeMYpuKrcyLITLccNTIapZn1GkVZYh6UE22GbBUfDREO50pldcu18b
5BClDdMvf+uwesnb95WOr9eNo1vAyta7sHBxp6KYoIEx2Ls+KP+O7XwY6QpqCWLfiXaqNxkQJ+AB
N7ikzlKKt6fBmgLpQjnoLDKwwIU+34rOcb5eH8/liwOEo/4dv+cMN4clzTCeydlUY3oiyCPysN9G
KUnmzH2+3s3lXKHvqTjTopm7wm0kLsHE/wnK2jYuoAC17Zwidob2J68BxxjnhOXWZsmJIVBqTKcC
T0MrbfzAw0pw15fRXY+zMD3F61o++87nbY8Vc8hGnJGqkVl7VOc2dx5xHIMH6lo/r+xPrTcc6F9L
4pxBfevky/Iv0OGGyKFxbpX9rC04MtKD5yXN/JJLVBKMEIqLRxO1l245KZu2U4wQpI58L4nEXTdu
HVlswOm/I/UvpzbNqsa/Ve6zYUppXtRIg9goKh0DeZc3xdYrTB5x+QSPFP2/jY8HBzsaawyBpl9S
9t617yTcVx2YUcXPYP7nuj/opkFx6iLqHQtFAB3uUI+gcAY6fvgL+ZWfVTgY1r7GSiqEtIl6sqRu
gESL1Z/CtXgU/bBFmYrBoTVxUMU6BazyQb0PhWaH2V8Xr3xCuut+nbwDRWmaQ7w9rrh7tynerttL
NxrlzmxVJaV2icxa28yHorK3q8e+RtFw05XWUzFOUs5tODZIMHvRu+V6P4WPNPnaGD5e484qzKkn
fdeQczKz6t6DKEuWwjNsdRp3U7FNqwDVkTM2eKRm82NIppgEy7MVRsBoRX+IBcGy6+bX+ITKkNYi
kEruZ33iLk98+V6Wh5yDgNaSsR88ke7n9V50k+z82/PqNlucxp/7hAbzdpko8lz4W5oULnTToDj2
ctY/cFakrGnzMlvsXgQmkivdNCjeHKAeeiho6iUyfMv494mWmyJ450UYM1Pe9H+vuf9Nd3gqeil1
7TTMJ2tMaFdNPUiAUeHO31v4RCVjPGi0IoC9XG7fRV2Vznhz4EHkbLuuhFxCLPJuYg8hacXwTIA/
Bti7Z7x+9ut07eBM+JcsXlBkbWVIc9S0FODK8D3wgdnrMiBXNGdcShCP2WntbaI+pMGHV81F+TrU
Zc7uohK8Dm5czWNrIvzTRBgVXZRGPJhJhQC2eCIJSPiNluupFd7BL4ZDBwbpWKbj8zivt52zVBa0
3BHFujB4aV0F8Rr2x2k2QQ40C1vFgVWZW65OhiRi5ohvLl9f3Qk1FvQmtTzfU3FgnTO3ZblgYQ8t
cpR1/SBkcKjF+HLdLTV7lUrh1i1krdYBhonyejN53XF1yCuXVuwG+bfrXegMpBwbhsZtBytDHItQ
4FjkfsxWfidCE/e8xvP/o6g9RdY4umh+7CGr7o2HlZsOPLqmlaBShx3Ua+oSOJjK3kVF82Ve0t1t
RlGiCm3ddB2WAkZZi10702krQIJrSTj69Q40YUulZetyJ3Lgz8jMt92LN9BDvWYfE4r8yyk45V5p
uOppJlcFulX8jBMskaitu28h/7t0r5NJPFDXtHIskOVgl+mMpgMwv08QJ0zJT8L+uW4ezaanAtvy
qXWHGXpRCbilSz92YZjQvefDb7v47To3cab6nopt86vcpRm3MctFuikzZ+vWY0yY6Riom+Pzuv10
lYB9cNrgHZ5ARPRtJst3IKHHLW5FMfWnr9VITEcE3VQoLlxCtsua2lYmeZRnMSr+v0R2OMc2WQ7X
p0PXgXI6QP0buIl83OCG0dv1KI/kq70LpUknWOPIKqCtGiy2rl3Kk9Tu37tp+r0wU7Wxbg4UR55d
soJwBDd4Ssm4DZf+o0qj+wKw/bRZUdrpmVJlmo5UaFvJHApFNdxK56VOuhwH8Hy9L7xyHzlsMw7z
Tc/gngpzC6rGcWSQjginZbzkZRyhwpgaVTA0+40Kc3NsYY0sj8ZEhKc02AT077Tup+779WWka/38
+yeH8GmG0sO5EwkYhUEZD8p+Zx6+d1NWxg2yy9c70axVlXxtRAU0OAHInEz1uimWJa6rFnQ8t0HD
PJVUzYPOLK8XKMGw6a2e3/p53EwQnGPvYE4x7A06MynuTJGJzP0QXVTLA88OFajqZvYRYCjXLaRb
qoo39zKorIVhDQWAqNrVVzt49QV8AQ+N05/rXegmQdmaiSCltazBmNRNHnvNFEfTxzyZmGV0A1Cc
up6yoeHAFSZV9tYFkHwlTcymDBqJR8FuG4GKbStF3Q9gwhd4yRx2bmPHbU4em6E0pEE1BlKxbS3Y
SYp0xRy4g7xP5yqe7PB96tbtTfZ3z5b75GlBtJZRwc+rdH1sBd76yy8SHCvXG9esTxXUNrCyIJTD
/CIs47J/kv1hxPFUmhBBOtucf//08YM9YevHUTFZyU8n/z3mb1bxev3TdU0rW3JbNVNEBJ5cO2Da
Y8orf09rIEHEKkyFJ7ouFO8d1rZpApuMSUHfvPIXzd8W8e361+sMrziuP2d2MNJwTHj7GlrbAOyf
dXqQxvOQ5tSlMp7RSERuNNdTUg9lTPJ9X0IQLHzl7G8VlPHo3raHqfrZoq1r1G3hxQdsjZu1tYF+
/cCjwP66kTT2V+FqwIsWNKiQeJKtswtL8sVj/qapfUPzmrOKClfL69SduYsMQ1YBIhFNe4vyp+tf
rglrKlhtjdzUGqglEhq1T0G/3oE252B79RyPRXrnzY1hCDoLnZfXJ/9axs7hQ5CKxE+7QZ78IRXP
bpFV02Ga5vDv9cHoOjn//qkTN5TlskTOnGAz21LRbQILDBsyNIxBZyvFkX3RVhMdZpGIQh7ttHgS
6alk6cOQA5ZhlbMBnKgbheLMyzQRF2Vy0KIE4x8UC2MSRR924J9uM5Li0GvOoOnYCvBkEAGBqz9T
kB64NHF/nOfzwrOVo2zCQdo101Dj6QPFzVvLSRMil8cuwzU8s37fNgBlJy7caZkcglmuBpm44/RD
smnvGEtRNOZX8WdtaKe099w5QcnU0cvqnSuDU+WaGD40vqzCz5yUEZufUcB5kW2CaHgUNTP4su7L
lQ34jESag7HmyepDNYrQbRt6O5s2huODZmpViBnoPB0OXkhswRFeGLs0/D/OvqzHbZ5p9hcJ0EpJ
t1pty54tk0ySGyFPFmrfF0q//ivn4ADzMqYJzEVyYWBIcelms1ldhfSflnlYgceh/2CMwqtql/ZI
J9tuplNn/3cVntRBAv7RGI7n1bLBeTOhZnI5uQDf1Ta4gVf3janGsa/rP4rdSvyEaB04A2bMXQcd
RQR4K8ETTMcmD/+ioc0aSTAkODP/Ied0aGrbBhwRYbbf4aGtnrJfdkUumjEndq5+AZ7uQ+BF8y/U
4p1LzXpr6k0d4AAk6v1yOLP2Z4u4SwF1431rFu0qzprbelDUYgBYaWVm0Lmv4O3xsu2zakgeQAVO
m8efDYZqAt0JeGE/5KHaF96VhUixvCldA4BR7g9CsOI8Bq3U6nwoFspOqCs+Td30UGZrkLmyekhR
85xh75k2a+VcbSdWl8lukM9WTlHdJyM4Ek3RdWnerXFf6r1amDDsdC5DQvZj1mVBXRlxp5qfjKaU
XWNFw7j+/r6fjGotlMDXU0mGI3G/Dlab1Nuf+0sg8Ks8jYuTgyFmSfF0kG9uBjkZU4snGw7kfuui
T+dMurEtUnUElX0uSb3cBQFDMwabLYNgilaAO5PNzu2dwjJg0NSowYgwREqnfyZTddKU+tNgNM/3
hyGaJO50TjuGWocFt6iaDLlXqezJblh4v23RFHGGTLOmqjVnQFyhKt5U1hv+c4Kc9T8+0r7BQ9Ua
yzHMzMUbjb015253P6Es/Jna6YdON4NHqlGIWSlzWq1IctVnRNyhlS9vXT1Aq5Z96A5i8PA008j6
tjR0HP1r/qhh7iv989Aqki16ew8ZPALNXrp2psY8n5T5bWFvxHqCYFNIFL+XlXzddtUGj0IDQeK8
92O+naChEOYgamzbDASt6/g4LM2X+6t8W/zUJHwlsN6oel/Oq3s2WjdqDRPaBEWIupaI5r9xQ4fi
NfFHTUHAV1/IWH2btS5mzAoJPUMz2fAW4gb1MgWatUiM5jaWyST/pFlBcGSyeqNnKyuTzLk6gAW8
NQXKnajPXMu3TSMm06E0ZLDJ24yO6PJ68r9zlao5XTlGmvS86sDh6ZuxeFNX+Ipm5h74X1TPVpuD
YrZ7sA7FQ4PUct/kX0G/TiXWfBtLiS/gz5ycADrZ1Om52/LxxEojWe31MbNHJ+xtpfZKgq9QVwaO
smrwjbV8GOddRt0h7J07kqY9W/ONkuFsZlOwGZZf911ElQdN/6yx8lnNHA/iyV7R7Z5pSDyAcJ2v
nu3dpOcO7eu2Sq0X1OclzWz4OqkPRZ0Fmql8caf+0DP7bPe/lnWR4DmE63x11O+6ZGqzNMxMzZcx
nM5aUIbTgT1PoRkNMQ3s1/s2ddPrYym5w6vdxxJq5aT9VG95PkTDlqrWwUwnW4ZfuxmPogPu+Kqw
7dTZxcSZFY0YWPHKPg83lH/OVRaZ9XbWl06ySDd9ELriTjA6mtCunZv2O6Q+Cvfb3pwULW5ZKnGi
fzM2/9xf0T53iqmjbVtby8wEIRZq6/qKnVWkTT1ThWZJ2XbHZrN/72wExEKtX4rGftXHCsfpPAet
Rb+x3L7oylJ6WbU+KJmO7UmRA8Uye1Orfu0URqIeD9K0mS+KksdFv1CfWPSLlil9sE899YpqkrGM
3TySTcLnk223BXfQYBlJoZQeeIpw3/yPSNlT/ubObswVn0+2rR34Dzc1k8XZQYzYIHSx1lI9lusa
d72aFFV5AbGe7S+gS3et7IxXEch/zIrrt7To/X7Wxi86oaO3mKUW9XoHHe26PTbr8olAdt1rK80N
NqvpThQlMKjKXaG7Dd/o9Q5rvS5fBs/U3ci2wR+27ubbfXO5TV+OaeNcH5DhOnUm105MUsUV+CPC
2aRHExd1L1WdBIBE3dshIImycyUBQf6jllsJGJJ+TOrSeOUKGHJa/7BTzbPMoY3hFvF5yvoR1BS+
jnON1TZapGxNA+Q0rr/v1YG2RdCDRen+6EV7hnOCNZQe564idlKQ/XF03NLbG+MbciDf7rcv8BV8
GTfEAe1KW7UlWc32C8jSgwncGe1ovwHp/AYZ1MhyrOB+V6KhcH6vyGfDGjttQBYBvKoekNxj1E5j
H5SaI6NeuYlawmpwro+0xLE1a1yTlv0Al/7Mnscl2cujrpyhNtn2kj153Xq3TI1ze9tojt1WOCxh
5i93+WIVpd/uT/lP1tfRxyaLc3z9sBeoZW6B+dK+KfMD1VGtxX5+qG0+PT4qZM+LVGNJ1b9OtgIE
eLC7TOKyBScCnxx31Y1lkw2wGlRhas/drSHUB9XXWiihAd4mmR7BAvB58i6bW0fXDLjStnjIjd2j
lRoMU/GbpLXX4z3hYzPFGffe5JOCjIWRoOrgaIEmpaU5LoWFZBSiueKMu1CdtHNq00raqUWGkFYg
EmSXsul8VA7LFHNu88qbhC/jnssNksxauSOG8udwDzKffld8ELPs/haUQR7IdOxF4ZPOWbjbWQh/
t8VKdL19yDYDYIuEztsF4ShErDofOnkBqvEDTZs9REGHKhvD+wslilD5Uu8WsGG0zkjS0eHnos55
bFn1kY3L6rd2eUxN9Yyw5IgTYfLcShs83ZRVA4kCVT7Jno7MHWzTgY92+1/ZOuAlC7l8vE18Kzdi
eRXV1KBt98HvHFXxi1HK/SDwdjrnJKxqKUoltaxkV8gzcaEKVDehrXVJXbqfd3WKbcuODPVD6QqT
8Kl45MnbTcmrPdFW9bSYWGIgH+6vn+Bs4NPws76WNlPVOalXxSvygLiuT03JRV8QcPPaFtli0AJ0
2nNSLc0fMx3/pK7k9BR9NucfKOo69SnT52Qhv6wBlH/ge5DxSoi2FZ97XxbHIa2xssReAPBx+yHE
dTOYwKlbNnOog4Nc09bAnXNQ78oyp4JwgE/J1yVAj2aLqSKD+19lf88H/ZyCmr6sFX9f3eOWyQBr
wuFxzkJz6qk1CIbHtiJKyx7F2sOl7auw2/rQQiYdVRNBY42vqyqT7BSNjosONGOyrdVccDaNL9by
MKOqNW1f8ZBbr7/28YN7gosN9NR26qzazRdFO2t6uOafoYP2MSvh7B2M3l3JNjIl1Pq6tmfVyD1j
ltzk/nrKGzENn5lvV6vo1HFl1BuuaKkGsPYfy5Do9W9zsiG+UKBWM8wMiB+8FvqrUfxXTE3oqJW/
qyD4h+TbcMig4AV20m79MTFJ/Cs46PlUvqu0dtUCL/mib0DG9x6ECqHJFiK1Yzi/78+qqIvr7+8u
/SACn8Zxm6ekLFBN4/X5NJ82Q1ujqrVRq52tkLIrHVkuSeCzeVZ2i6ymns76mJixEUG54GDEezjF
o8TXCTwSX2xe9m22Nrq6J0PexHSbIS64/HSc+vixubq62HdzpVPSL0Qf5sTIwr45LtiBVvstAwF/
J6P8Eo2A8wvErpZy2Xu8nNWPu+739EUhklPmtkKsCbjB/34+VEsMrc3x+fqlORL/+3ihYe6vUf16
eigDGshqeEVj4HwAgtLUBPB6TqzuFeTvHRBwjfJyfwlEUZbKeYEJRMrqRvC0OATK498kVZK9DUhS
LRc3sF7v93I7NLX+Se8bar4Q4myJY3a+ZvppXnl0eyDj2/32/z5T/+tuLD7B37OiyaYNR2dq1r67
48208gYoegzpr3zMD3vRe/YAptQyQ6oEksrjcchBTe6m0OsNhu3r/c+4HRpY/BtAbqV1bmjmnDhT
pGyPqawuQbDTQN74vzsNJEZ91k7znEABWPO0CJXbMPegiFyfFYf9j+FP8eoVko19e79Z/FPAYqZ9
bTfrnORtMkN1c/1e0g8dZxbP2z7qSFLqPSKCNT9ubbwM/+Vu9LHJ5yzdpTOSGio2MqMvNP8yy1gV
BTce0AL+7+SnTru61orNa+yTX8xNspIHRafeDvzstJmHaWsvE5jGwJvlDr+L9VvKdslKiDYUZ/mQ
XoAqZGfA/0KG+Mp9sKUyZh7RIvN2v6cMXILYqybe/a0wKy9lGt9fCYG182Xom6qiwGyr3Je0BIV1
ahWBu24RSW2f4IFFMjWiTq5R2buzwxnwWmGDLhLsd2ruzSC1j5sMUrSLbv7Rqjz/eX8sgmniq84L
a4aagooNq5sRtT6l3bO1S7yFIGa1HM6qyerW5VibLNm3Mt5L8C8ND0CV+C3YH6o+j1DEGrj7afwY
Ts9Eru1/52xFAryc4UsSs2qKM1Rn/8sUSkPgwdfg/nT9vSzecMR8SfpQgiE3H7MxoWTajpUzt2FK
2/QNiWDz1NpzXQFc1FwT4RW7EgZ0qFQ0iHvKeoiCePUMFqqZoFIKAeCEY45NXThp7uLvaQHd6tRZ
/cEBuYGe6/an+58sWGGeL5oNetkVNtRUakcNlFr52lRakrtEYgyi5o3/nXPUwDV6Xqx7MnX1l6Jt
P0Gc6XPNZNBLgYfglZ7UfUkrbKEuUXJmRfZQbhFITmV0kLfDS4uvzl/ylbSaU/bJxob587wMTmRZ
W/XZTvv0rOhW94X0EHxtaOqGgzKpsuSuaFSc39vUonJVQMKTXHFDpVpe+6aW3ExETXN+D1Lyi0Yd
xOdp82t0qYcS7g/tI75G39zadjEMNKwPLzlIwJdDPki+WXT+8wX6hdVOu71YQ7IzYwPylUDWwAdH
jsoug92gMqujKBIyq8UIJ3DbJbPhZjMEWfW+C9ad9J/bZiFHl9hN1CF8f62cvf99f9iCBxWkkf93
g7dg9l7XZpuS1Xcfs6c9aALbifrvxEcqYfVAPgIJCK8I9TeIM0yXXCYBIzqX+SIvHX6RXrnrEmAW
Yi3oY5Rf0fMWDV4bqIfU/xC1K2r6uB1To86cWVCvTWywldZHJQ37UYIGFhxiPPhAJ9rgLoa+Jy1p
k0UbofKwHHfNeRrzD6nomSBr+d/lMVhRuqOG1KndUB8YfzANAV/wreojVft8fwuIRsFdefGo3qjO
iADJhoDo3h1cIPBwgbNl/Cyi9rlzUqdL49YTzmCWxUx9LfH0xqK9kDhoUetXx/0ukGCTzhbDMhFj
pdZbU0I5FArKhzxVzn1PP1Sdi1W4eqN3ncyzBmae3QVXb9+8MON3uuNlWCkStXA8l8oweIK8tcUr
CmX5ZA7pbMO5fV+C/NDHYFtbNk8Lhzj1dQlq9LqsN454nl/DcmoXJw4Mvta3YNA+DdbjXOphP58c
GSW74NDkSTYUTRtmJ53bRFeXQ12uPsOrcb7++dB+5Yk2igwqLlaTtQktu7csNTzLzQ9dUb2CE1Bi
2IJrtfUPyQZbJ3vIcYEax3NzNEMaKtBFDxbcPY9wT29OeH8sopnivO/Cilw38qJNVAso5NkN1rF5
UWW5blHr3DnsFNUA+JLdJ3PzAEYPvO2tCLWj+58u3K2cYx1q3L/LGa1nx+6ofi4iKCFZ3hIaIVBf
supNwW7lqTYqakJEMsUrxlCMj2aTRtpiHyy7/APdt1DdZTMl6oZzs4ghkaitEbG47iPVTGQ7rRZA
kXlEqY1MPV7Ux/X3d04ExfFpPY7jlFRd9wl4vQR4OqTzy6DuVL+pFol9CxadcO62z511zGk+J1Ce
8c3xP3dFXPwhmKRp8cQcI6Wmk3XmhBTJZwqtBfd3JhMPEER2PLVFTi07G1KGR0LTgDxiDSyhOpHK
u79bRbPCxfEdKMt7yC7iw4u3JY8IKhVnGafnbfEnzApnxQ0iKGtJ4bfHsNCD4dghcVwG13zuNSPu
Q9qqiieIncUfGwtn1lkJ/VFGsFnZkgzWiz5dIIN8v2nBaUo4myY9S2urHvHkU2XIwH0zxypciD9b
smTo1aBunD48z0WTDmNZ7NoOCMsC/lOItvYIdfemPeQLixSVnMF+I/High3Fk11Arbffehd91caW
DGr7ZdtqyRIIbJlXdRrmmmZ9qfUJI0vQpg9jagTUhtaWA7SYKtmzgsXgSS/A5qoMjcmwZzv6hbAS
gcZeOnOsq7rzp8tHWSguuCbytBdzU24pYoIxWbpXV3/al9Hr9gaSFADLHPb5lcokEwWLz4Mdq6YE
VVyLBdnJ/GzPTjhBamnS1q9DNR5h/ZGZNRIklmDtedgj+IKWHqxoc9KxZGoeNFn9kGgInO1BfdNs
N32A4a0bHp+uqeLGeVDpr2w3A7sghw/ZIQ91NFZ1YUNt7cmC42fN3K96Y5+qBVhbVsjUA0Q3MB6C
qGlTadAZYzHj9rBH+UFLhgTcloEaLLEiRYIIthcPRayg4rYrPbpRT+lpjMvYiM2oOs2SqRLFajwk
cCT9kE6qPSdT0NYBPRgHYDcrzxgQONeRG8i4DkXXeB7dN5iUZmqFgUzBGmrBsfdBmnnI4eEN/2GI
gW3/mOMyrofYu0hh73bMGUVHs/Gstb+2RjJVAq/F4/ugrDa15NouKgX83viKNCK4x6BhZCSzrEhQ
FBbyYi2pvrUk1bEcZryfr2eg6WknJR78PHAl0GyBY+SBfQ3qBPNGT7fEpUmXP+7z53H2bGpI/K4g
VuDL3nUtB1txn85JYb5kOGXVb2n5fN+u/8JMbpx/fK07o2q3tR2WgFyKVyMavSoAgV9Y+5M3hSBd
fsBbkJ+F7qukP8FYeHgfkrXq6jTTApjxZZkf8OLsr30OuraDZYaO/eTa3+gUDzrc/Xagyg+1Bdti
91nSu8D0efzfVqad2+TzkkAJOmIROeUPYLEP8jALLIy59M3H/Y/ZIuOzHbQnSafXkO7GFPNwQK0u
66Ja0SlZdL/IHgjpPLy7gpobobFvuE/F5K/NYzU/KjjlCiITGBEcObz2Sw5mJ3tSM7iH9NKx82JE
9wcksNp/VF6gYgyNQiyhguT69Lnf421+Hp3P4y4J+kR75Dqgd+5GGe1pIykmTKMvINfCflBUiccR
OWceBTjZJVMATVsS57JHVrQfFH+MIDDsX/2B7DFJUJhk8YC/rcnxfMdgVdanPdLDJTB9ABvDMrbx
nn91z4O/BrqHgrHg/pqIpowLA5qazW6VYcpGMIQtaeTgyUNf/txvXLSRuCB83Lo+W1ZglVfjW908
ZjJWRYE18pC9vC0bs2TYSGZMD2M8Haz4mlqS5TJEa83j9uqu0Kq+xaRUZ5yPZ0TDD4vf/LD8Lq58
2dkoGsTVSt5t1nmHqI65YEOpp+FYnqbDGpkRwI3H+3MvCor4SvocvAhZPm5oPzZjFthR8Vi8WbHj
6chK00A2WaJhXDfWu2FsdJm0tsRcmXEaX0/JLlRi+TAEW4iH7g1m29HeRfOGcbabp12R2LOoXe4a
7eyNQ/INW1NHpKXi8Vb2RKLfdtp/99S7+TDLdChcCxY8hlpE/D4ekhyPAVp4fQpgknpzUWzy9/d3
vehGY2n9hM9vzro/etcAjsZWfM1YyVQvhRuIs96O7SMEl67uWve7o/EX5UHOEBP8rsRVSCNZ9f9f
yPaNc47H6NHeprPrrliL9mel+FfyrmEIW/WV2sQrtVfmxqMdOf2TMfaeOToRS/Geo3cgzfhZlJ9q
5dBNLwAOrLWKnydvzc99KjmzBNubR+pBm7nNnXlfEhd9F5iE7rUFmBNJBcWugn6JqfL1vsEKTkeV
8weA+k/GRLDTG0PxIa4IFuSvWfczb/ysl9wlRduGh+kNC9Oqob865FN3NP0qYAf12B6dhEqPMIFh
8VC9LHX3bbq6tTV9MNdP7IP3Vb70PhunlLgrQuUBFmsZX1ItWast2IsUr/PhZtv+/WUQLTjnGAb9
/9+Nlmg4zvFymKPxKEcyipq/uo13hsu2Zm+VpmJg9ldrAniFrcZApax+saPKZq0nCtYI3dn9Xi9c
P3edWbKRRSgPXjvGIg7Vhx4LszW/HO3gAvpaKnCoAdh/Lkt1cLOnjEluB4KoggfzgaDNguwY9tnS
Pzt46KuzeCUfavsfNZmisptlUTEOoDls+3lMTzOROe/bEfc/SjKrUsyKXaNtFhkRCNCj7mB9/39u
NfXnkyGJ7G/byD8SMgxcQngJRTe7WQcl0cONyR74bs/8PxIxxVS0ZJ8gWkqAX3YjHXi8XLaDbh9t
/wjEKO7QVwCxYlVdjx7m+HrvAek3883omp6QXYoF4ZfJg/Mq0hBQsupLQuuhfcy01PQVpkSruS9e
p/T0SWMO81nXPOdd/pYtBJCrGZXydr5PMrIM0TxybsBQ3FZtCxXRk4KK0kBpv4yyagRR05wLIEAC
4yKBaXSabgtGUjvhtmytZ7tlEd53YgL4k+lyYf2o5rZVk6t2bUSe98j0t0tz3kJol52I38Yk2CIw
rkCS2/D379ub7DYhXDouZgD6Y9SQD4dx0ojUDxTFckrVBKWTgLTUW0bdr5dYtUov7x5HGWHz3wvx
vwHEP3ozS1oubjYigFD3MaQF8SC0+532D9Woe4ChnPPB8UAP9qhMvWfprjchVbSnQW6pXsEisAMG
UNUKWe8EmsMeVXsJBiOi1eI5duGpfWxrb0XziWkyei7BDuC51dveXbMBVCyQ7dRDaraRAtqgrlGD
+6svcC/8w1mxVI0N2cw1Qe6KZZeOSmJmcjO0BW0Gd3bVdmZvKBxPNi2mRTwss7cwj5oym7sdAf0j
56MWLcBWlYmUtFIGENmKNb2IFif9XRlgsAbfsXd/fgRFIXg4/t+BdE2q9gujZlKAigG00tqfiTmK
V1nAKMwjgs5W34ajZZCDOcx/9nr6abuT7RkFcFoA+kA/wsTf5eNUBzmKbpS0JQ9DgcrDWTMuTmc0
wEGx/FQRS5InFNkVD9FUhi4ntCtWZGxVX/8xIt7Xj+RR8wdv+mx8uz8vgm3JwzJVAJehMmEsSa4e
+uZs00s/St5yBS+LJo/HLDTFKu0eA9ie0+fpOOLwGJL0QLzswYzAvRIZx/uDEGx+h3Pcdue2ZKQ4
PMzyoLJ42eP77Yo2J+e1dy2H1zBQUj7ul60M0uHRhnxPOnmZ+yH+JzBgc07bMqZ80oEyAQ4XtUol
6AAsWx88ki+SMYgWmPPOSg2J4G5CB+Xy2WSnofuSmpKmBeGlycMOt6yCLlCBts14OddhetRiPSJI
NMjE3URbiAcf1l3d0pTBrUFn5AGTnsZdxBLymvbBHGhhcYI7kliCoI7D5AFMeq8MWrajr/1xj7aQ
+MjG+cQvAsVPI/PRwfnllZHsHfz2peAfpaBqnqrdgHZsoqNS4QL9nSuB3MaA6sedFz7lDEGV+Vlj
xhAgBtNlS3bdVzeOTR7dlNlqRVHRgyXr/DSuwzreCk8D1gLhXBrK8lyCU4NHOa3UaMu1Ry8U9Z54
BLSo6+lXUUyZaxGEpTzEaXLMRVlXdFAchyMyUEn2nxarkY5UvHWkbx8yf5szf5LmoMJTcPYRB5xg
D8wOGifKm0ct+32/A4HfsjnjJ2ZW6iZgpMk0HLMUL9iSqF1g8zZn86xI7d40Z4D70+HHmBePk1q+
1XR8uf/ZgizRPxJCdtaMAI8Oa6J9WgLra+Zfc1EgjgCxEbYRosDwfkeCcfByN22rLVnW72ui9v40
/zFoBKmJ+03bt+zA1flwAOCKTKUKoZdrfKhYl4I1YN4CqWwwja13v4+bn48+rtbx7t6PJ+phJy7N
Lnvz6GaPNqT9ZNWLoqavv79rGmnkXh0bfD64315YWR7ntnia1Z1KPl00Pdcd+659EDdsqqGbaJ/V
npl9sZuHvQb5PV5x6g9d6jE93Knt2vmUzz36aOllYxcCBrJsliRLHcHycqZbgjjK1UF/dHEq9lS6
9nFfzFiz94d1yfwUtBda0Um6umnEGAZnxFOXUrW1DXqp8y5hKwuHLP1I8I2mOTs2CmegFAJ1F5SY
P+l4+dNG59O0w2tbs39/jwq+nj/CWT7RSXMWLLTTsJPepMjF4iVQ0vrNc8DV+eN7M5pB2R1IpG1D
7QRTab3NU5oUWgc2HggtSnoRGAN/cKvIcbXtiDEYk3ra2z3eO6QiKZEAGkTNc2bcsqEclCqFq9gm
n9LfA21/sV0mtSJqnbPkSrEta++N9juu7h4hSgA8njfssmunaH05Q15t4B3TTsPH1+zggl5xaf/7
2M7hzLcCF86gTxu96BUOAcuI80aG6RLNCWe9qDcZBxVilheDLrHhqA+2MU7eOEHj9f63izrgbLaG
+G7TE3w70jFRQVWvNevnspe9j4ma5+1WA5lAMzJ6aaYsyPTSU3HnbwpZ4b1gTXlY8apqEIReJnpx
zf2RjfRIye/78yJq+epO37l9W8u6cdLgy5wBbn+yA8WWpYlETV9PmndNgzFusJpRpxdSJxYBn7HE
Rwrmmk98OKiAtfGmTi/5Vd2PuF7GmkPZtMH9Gbl9C7+eGdx3F4Q67YL2u8ovXt2oiMA49Jq3Hn1a
4iZuJU5GcOD+AyB2nHmpSnQzjP2lRyZCQ8wGKsr52DdGWFBZ6e3t5yCMhzNbKCYvM+1gW2Dp9xHc
epntnqj+bNFzZWzBpNOgZuCaLo9WLhmbaOk5c96ImkOpfcWuyhAq7oavrDLwhGj1OUNmM510U7Xa
7yhy8awMpUUQkSo++N2cGfcdzfXh6obgLV5QXvdrqbSX+9tK8N08khhiNmDPmGbs2qq6oCzdt4vy
i2OskguAYMZ58PCm0fxa9wljm4xo03uPVDIdBtGXc3asjEpWaqALumzNw1x6E3skH3T7PGS4T9Ou
XAAXvuRz+kLU4WGqqqd6YeH9OReYGI8ULsYWbzDq1n7vx8h0voCOvF0HMIm+lqoMqC+Id/h6XjKB
K8OYUb5VOaafG1GpTMHQxI3x9rEhcMaL/G6f1iv8MzzFa9bODw54DtttYKBAaw5ZV8X3+xEtMmex
agmdcNpjkdfdiB2tCeayfdQ/JDbs6nzx5LZCB7SD6V7aZi+9ihhepusnalkH2mdRlsmgkCIr4Ow3
dQsr3zpHOU+qanorki1er/380Azx1ZOmstMltTCGctUeNfsXcdlXc5bx3grmny+czAttUCfaILZq
DSWCsErpGa0CLupCk+mmibrg7NhQKlyS1J5emJI/OfsQpZkRW/v2+rH54YLmqTCrfJzhO63lU7Y8
UeOKNPv9sbavQ3oXSgwqGcDYBD8BPVPqWfsfNUMSa7EN/377AivmCyahqaFZdr60323noExPHWN+
WT3bIGe9377AEfGVBIaNY7c3sLrTldRj9RrQYG0kpH0wQb3rY31wFrxm+ZJnWYmwZbIOfd+flMo5
guL1OKQucLLuB7vhzl/Sr6hhXTPcUN3MiqB7+IgyJdBnr3T1yeCQR2uVUVYIrPmfqoIK7L22jadZ
l5EQFOZP8/whgVxX52sJ4CYgX+cWiInyogC8NrN85AdYoKeuzKMKvp6vI9AWfd2IUuNELsak2MGh
U0/B/aUWNc1ZcqOWMF+GiZlGN6Js+Nam3dP9pgU7lS8asDXsU60A5WwD3cCu0w91nf1kVear6fKw
ajKcys1cOOafM+jaoMo+u5pybovBS/um85RW+4LcQaD0yytb6GnPjW+KSWVMoqIpu/7+zoMoSE9r
5bor55U97+P+uunLj/szJmqZO6Grqh9BQWUqZz2t4nTFU0LaS4I60WJwJm2odChLZwM2Ye1OWs6+
lu2W+mtZqqHuLC+TrsvCGMHZwNcQgJlaA8ZKbb87zYNZoh5l83DySFyGIDXHFxHYlZ2au4K516Yq
zLJY375iR4F+ZfOhx7R/iHvA1fnagbIwarOfmHJe5iIqwR5vv85O5RHjV7eG99dacE7wBQK0MZWl
32flrJb653J3oKmmPVrdj8VuJe8cgt3EVwM4i6VQq0cPbNz82slOTl1JdpPo46+/vzMBh7Ah7YxJ
OSu5invml7oAQL+OBkPy6aL2OZtuWa65umnBXXdYWEDYm7Ohg4RDpqspmhrOhBtX3wdrJMq5WJrQ
cvoD0FWS8//2qyP2DmfE7WyzPJ0WbFGrAFgLRHvBvjiFtzXK21hkWswc+EA8b2teh8tQOGtVhVrr
eU1WdUb92QwiSQtyyRKLEQ2VM/ytVvceT/TK2clV4E/zgoV7r8lorgX2yHP+OilbtQ1b+Zwv0Mmy
9tCkznOzOglS8xHEB6Nxl52zoj3BBeSWOhpGm8EmoSej+LXZjV4+LGXITMP1iGtJXnIFjpIvFQDJ
vEOm6WqXzZPiHK0VehFgWmD6aXNIcN/2BS6SLxfAA+2iZBO82DgvnyAn7iO/8W1JHckWFMzU3wqs
d9Zp9XXpFFfr0XGLnA2SQCjGL/I2avopuj8CwbrztQIp5Ii2jeE4mcva9tVFjRwbGxj0QcPq+k6t
vdXVKOlLNFucM4A4fDNMGwIsVmlvYM4B/krz60qN7w9FNFucL8h6RRkYKP7PTDmtmuPrGySK4oxk
ksUWGODfd9B3q6G66WjmrqGcswYy34rVfKt7WYJelGD8+/u7xg0QGFkm6fHxYB075b06BD0dmpPW
Zf03AtTRpbchBUT3FWBUp/ntlrULRPzmxgpyhh9zMXxtgeW2/8fZlTVHqjPLX0QEAoHgFeiFdtsz
XsYz9gsx20GAALEvv/5mnycffVZzo1/tCNSSqkolVVbm3PkzgsCSigfoeIYNYRubo/NGxen7xDOQ
E+HT1DVeoapRBGhsD1Jih52ZfO+Bib5tDmpLQZmbyWCMcEljSXDntL6U9Y3L8z8dAfZaT0OHORjC
IacWFKKxQStkLdftV2NfahvA2FpzCqYhZHa+NILZX8wdGCVuLMKpDQCdWRnobkIsmbwupHkbg2oG
dHb1s98Z/1yfgGaP1QaA3vKJ284T3r3E/BeihSfeZnfgrvzV4jJI0dh8fZjPAUe+pTYE0LXjeY+z
49zn1cFqlsArXegCNXEyFui7yaznxvxFEqA4UzzyXR9UE7tMJRnIl6wt0wRjuhZ30AvSPLZrnz2Q
OXd210fQhC+Vy3ec2Dgvlwtc7cwlaAC9I5vXnSGFc8iaLciMbhDlpj5nY0fdFHcsVBzjlh6X3AQc
IZTdRhlct0yqm2fOILt1rd+7+rcv43YFCa54vb5An/sHUSl806RfwVyYG2dm8DFuJPSN0k3GUN3H
L+fjh/ibEJAjgsIXR20/54+rS4qQpetWCV/39YvHfPi6hNgT8xecslYBaL4/Jj6ADl5/W+QgKjlv
PUJ1MR+gCw5CvpNI6InfhE3yiUrEC7ZyVNQnXP1JinSte83G4tf13fzcEokK9R/BPDqBZ7N+X8DV
5pnxYkHjqT/l8wYZ4uevCcRXHLa3rbHupyQ524AUU8M4/au4Zvf7CUBda32EvONzNq4bMUk3G+u/
G5wQoxkWD6NlDVLM5DBB78FFf/gW7cHnfkVUVL8AhAjo4jU5Lzb9Og7PuXTvU+/v9a3QWafitLUc
Kuni9eVM8/5tbPvfib+lGqn53SoRL0s6e+UufBZxZ+dI+4Q6wJ/VHn5c/+WaZfcUr528VrhNViLH
98rnxaRQ8wK7vRisb5YrbwKn+0QFifVWNlaJgHfl6djFdWocSFH8tHPWhqDyv5NQhLw+G80+qEgx
uxqHpsxxfpLe9qO5FP0Xzq3b7ipExXi39KJWlSHCmS4o/1afiwP6Dv96oO/f+P2f3yWIivR2sBqT
03jJuaHJw5iPe0e6j73nnn2HvTnzsU9uO2aIChrrlsZJR+rDHVjm7zhQHAFes70vrotb3vXN0Fmu
4tFunUxpVi3JWaT13l/+MYfmobXG/fWvf54qERUuJuZqGfsuw2Xeru+W9EcO7cRIrgZoOAG5GMEn
dX0cTaEfkJP/BqbSHak7AwV1pnSKuvlnSe4a0wtRv8XBnEFaCpo+r3x69JOt+q1uSBVMlosuBxcd
oee1td+91YJG+XPdmWGKXpy69ELXGg7SHYNmfV2qYmOimgVVMWY+aL+aOm/omYL0Dj1kQd7Mu6ot
dp177w9sY9s0Fq5izCRFNTRZJ4zS02iy3r152eFxOnLWIaBtFTbVvOFLuvlcIt6HjKE2s5Wg4SY5
ryYvQ8/4Xkg8nwGDFrT+er5V7MknKhTcsapl8gxrPEO6PsirMczGpxHMmvU3C+R7fY1HX+NXlfy5
bo+agP0/kHBKwG1NECLykQ7B7DR3aIl94O7wpciTjZNfN4Zy8lcl9ZfCpjiLp/p1zbJ4nUks2fKr
WbZ4lDTBQcWEd2IR1OlwrHkXCUf2NF7EnLstzRPNOaACwjnrk3ypasTR7jfQdQeI2W3Yr+53K9GA
EreCT8jk3E5VLPxT5pUPht3cFjJVRJpHRClXDlVhiL/uS1LERbFv3Grj65pVUWHgltNW6M1IfLxU
Ge9Usp/stpoiUZvyCrCGu66FUA9m8cfcEeB2N5+u27tmwVVcmsUtwwKyMDnPbjXtlrx7LPscKnX2
JtmHblkuI38IFLLIhra/VDikT7N1OY62L8FuP3uDMX/L2wyczhFfStDhgIZ0KX65wIkQsc8WgS5N
kC8MJfSspZGaoYcbEBTtheSreM5R6unajSY23SpcfvuH32iKchnqVCTn3uqCCtzwCxWQJ9mq42lS
fRXMZksTDXmZ5+Bi2Eeg9MSlNppY96XyIrf/alXjrrTKjXNGcwKoPJlr2iZoGbDyey/v7i9v8DXh
f2rXxVsmDespe0mz254ciKvc1ZtpKGkLsbD3qc9PzXpy+uWuSDZex/+ldPqfFiA8zCihIIG2YVYW
6FNkxAXp9ylHgw5D9gT3CHLji0hOKSdRnaIlcvnWs58ZGnrXkaOTdzoWJUxYNrhWpYEw25BVR5+i
Lcpzd74o9vY8gMZi/l5PN3FV+kQFynW0nq2s8J1zQUBsO0dZ7wWi+2eu/nGMLYynxopUtJw3LSux
Z5Oe6+mdteVxpevOK+2QGyuuvg+L9c3PtuQdP+/SxoSUB4G1rF3TM23n3A9VOPR94FaQcpnIQ+V9
Q1zm3N3lHaCftuh3lgG2CA4y1saCdNBjl2KlpySeyRFq1QHz/Dsn/3U9XGmeoYkKvhMQWHSWynLO
w1JFXvdr4GtYFY8EOc44CQjNVJHI+6MlwMI8g3nPy39vjHyxu0/sUcXlrcR00Ozb5/eGyA6CGmHr
WwGzZtDR7jwXTVemrIIZHPgV0sjrY2pyLBWnl0tf2NNg0LM0ISFuHgobAgJZ2KY0WjfZS3SDKNlI
QqdkInJpz13it0FWpllsT5TGMzq/AyDTnIPfkHYj9dHULIkqhYBaGir205hgPkPgyTaqZRb0yRoA
abfvh+k0IZ/gdQshQmc/sKdqbh/a2juUlXtbiqHC+lyXF35h2cl5XHDbbzIWGAmum7P/9/qmac4S
VQsB3A+jRE8koiK/96ujrB8E/X7Tp1U0X1/KYeSdwKfLo0W+t/XO7Dd+tebYUKF80+SRvqomvHaN
05nUSVxA6iU1xz1Eyb8T2kWTS463zUIJLcz1kzTzZP3ui32LAIE4kbgv17+tm8Yl5f5wkM/rOg5e
BaD1CiWNsUQBZ3psrL9Q7Zxj23q+PogmENPLzn8YxLHQZrNYM9Dc4m+ZWYGbHj3rt6BHLx8DFLyS
bEuzU2NLKsQvdYRjJLZTYaQp7PppJxq5n9JhI+3RFCqICvGjQ5OSWrLqfQahUH0mfheY/HXh30j5
lfM/zhy5cmPRdDtj/XfRirQfmCEQywqjvXOswJEtgArDDzl+M4vQrugGGl43jpKUUGJ4yeQyeiZT
HaHsYvM36Zr73vlhp1+GcrPGozMCJT2RZCgqwF3ouWlZ2NbzoehfG8gONs5D6lWQ8aq/pjwPWOME
BvkFBoYId+9DsbCo5c/tIi+in6HNWTiWxYZjaTJtFR/o1YRRWqzjyZx6J/T8vvhq9wBhXbd63dcv
C/7B6lOD0ZL5Zn+y8XCWJwMgYzeRiPtEZRcGAnrKW5f0J2DFT37JYka3Um+NB6nQQPRuSu5O1XAq
3KIHf1nf7RqyIENk4p/r63IJLZ/kBSoqEE+UfKxbCM+tk9zVyfiYV8hElza/K9Pqx/UxNGe0SioM
RFKK0tLantzOrcNqGF+scXxdvemrOTawbeM2J1V5hb3SgfCgZbYnzzWhJ5buZJ18EfawW3wIB401
2pC3kKa6KSnxwMN8lnzFUA0pHlxgK8PVwlU8r5oT2iMLxrawvzoLUAICUnPe1nxpTxLReagORp0A
JrVx3ug2X4kCNLPTvvUceao8SOyVCY9asbxB5iL0vS3GJM1KqRBB48JaNPc2PRU12gtJx/eVDdLD
pXtsneKf0Vg2TgPNXFSc4CgtMiWz3Z0Mk1rBSuVdX/dpUHAznLqtZiVNeFahghwI4zQTZn1a0ydu
ffWh/iG7p7Y8kSlOmw0z1s3k8vcPoaqYJpKYZWOdyjXu+9BYfskefGMbkEHdHUQlC26tzF9Ft1on
AxxW//I6HJevXTTverCwbjUiasz2X0bKD3OQbjnMhTNVp6p5rLo7S2K3v16PJrrlsf+7PMtggoeN
DtWJV28rO9mobzYgxK6/3fZ5xbOdBlrc5lzWpzx9qs04xy2xWeegWrdIknQ2pHg03mgMyhsH6w8q
nTkcvDnIeJQYf0jx3XH4/vo0PqeP8Mm/V+MPO2CkUlgd6AVOsksOdnNwmx+N+L7SWEBga36u1h9J
/yKMJ8v7wuhWU4dm21VQoN2li4T+WH0a/earUb7YVfHNrJvw+pw0Z7gKB7QLW5h+LS08pnxZ3cDZ
kh/ThCgVBzj1Vj+BlLg6zcsacT8ujT4cbRlaMmrLp+u/XWO1KhAwT0tzYhbG6MZvjv0TFe09dBWl
Ux1u+/5lRz5sN6/KZRpNeMWcvZfy0BgiRMnLzDZOCt3GXrbkw+dxEy4oSEIJXskOCdmnUHv1NixV
tzKKP3Muy8E1/PI0pugrbXh2h8biH97MIw+65NdXR2c5ilMbdDH6scisU8HvHfKtpBvBQvddxZcb
USWZOaWwd97HszfeG8mwkbDqVlw5m5lH3XyEZuzJkC9u8z6TtzzbwjrrzgAVxWePIqvbJLVOdrOE
0xwLmwG0vx/a96wXsRx/Gd3D9KcZk+Myrbvre6CJeyq8z2888HwtMCHh/ir4d9vLIid7mftzMrZB
udCNIKEb5uLkHyzV4X49NIZPTuYKKgZ2SPhrAmIAr5NB4jdHyW8jxCAq4s8x5ryZPNhUL19E88yW
L9OWQobGJVSkX868LqGJexH8rP8M6eNouHngd3vgsq7vhca4VIjfzNqeGb5TgcgD5Qvf6cBYC97p
VT7e9n3Fp8FI102C1NaJuN+QiXkEdY8luu3bii8nXZHQGZfUU06Xr24x4wWm+QFc5MbnNYeByua7
tlbdTtytThObdhIIZyMvg8LHU3zf/mxb8Idcn4YmdKhMvuUwrQPNWXWSIKXKrOTFnbfeCD83H1NF
8kE4W9geccqTQO1hBCWnk5Fdkn0rvLfrv/1z8zH9i+998DHqOZ6AMgxSmD52MxA29vHSbjVufu7A
pq84cGeMXeJ5S4VfD/iC7N1HWjXPJdqKLLM+gszzua+KjbPn82cQU0X2Mc8zWy+9BAvUByR/y806
dOlO0oemifsuSMVW7qJbssvfPyyZP2Rr1l4O0LI6MdxLuPtsuhve9rkpmSrWj+UEwCCCSMTdg6i+
+saW3KjOkBQ3pr2Ppl+KY8Kp7mX3YJtHyz46/RYptO53K55sGmifTQi3TlM4RmskojxyWIAGcvSR
R0BihNW9sSWjrcmHTRXil/M1GXmGubj33uNF3MLYJcfuByht9xdhpvp43TV0FqUc210FEbZlxpzM
E9SyjhftgIssxBbpjcY5VMBfVi+dFB4+X1R3hD+YPD84bN8QDtlfP2iGv9dnoRvm8vcP1kobaJXJ
BH4xGU1gmnHC/6bsTLJ4Gg+LvZWGfB5qTRX5Vxa926cmjrnJ7feLvSdDGrTlX2Axg2br3e9zuBR6
ki7G92Eqwi6Jm5aNHQP9vy+6PzTzskBarA9YgfYYXgXgQYLKrfGPW61HayY/ri/hp76DcRXfKWhr
lygBd7EJ2uScDUHp/RbFyQfLwPUBPvUeDKB4z1JCqSlF82IMubkTld5xJNVGQNH9djWtLTNoPFbE
idEO+xcEeIGdDDLw+xpPxVudUbqfrzhKb3iLv3SFjK2kvWOu8SDWn9cX5tNQ63pqNbsWvsR2NEVs
tmj0cA0begxQD2x885anJgygeEfb2dKfWukCJO8eiqkO5tb/Dgz6zvDs6PocPq9tYAzlFHQqPK47
gmZxgcbsJW2Dih1QsgUGYtxPK3ko6V94TpBW1S33DQx4sYUPfpKDgbe1csbjKWsPNWV3nJfvk22/
Xp+QblOU80/i/kjQ4jXHeTuGBCAOIsmOZnwjof00YOHXK15OhN/PAFnncV1CDn0Na3MuxvtpFGUR
FR2pXAja1XT87lBRsOemNrqSbGyVZmbqPQAt9a3szLKIvZGFNV6Yi3nez8Oyu2nh1LuAKQD7bWFo
MSu7NkxH52nNM3Fv00xsXI51a6dEKppWdZW6XhbnRQ0G9xevNCDybkPu7T2FiZn2+/WZfK6OiE1S
IlbCaohg5YWIa+5mAxIuknDXiaa544sfDyYapd/LqSyGt1lY7M5ISUqCnlh1FZZpY6Nx3WXcaN67
qp/FcJLJkDhdBMBXmT7kFkm3FuTTcwm/Uwl/Hoyj84WfxcT+Xdhvq/VzACtyS6qgGbuN6K0JsWqd
neEhy14sjMHlS2mGpphDK/lWoKB8fbE1m6oW29Ok9Gjnp3nM6unFJMchWb/a5Z+ZUvShT/u+l+H1
gTRxXC29Z6mkGZ3kEtvNGrU4Sh3nptKB61ElBsoCUoPMt8uYWb4nIsdyqbmnTi7wF54t9T0IIqsX
SD64W6RJml2hShD0KpJ7a7MWscyfiP9SgiTDTh5csJRcX6xPs0PMSImCUz6adVtcwhQom535e7m+
tCCUYFUb2qMbQW9jyorD9bF0c1FCYrowlN0rVsSZawaF+90wH5f2hW7pRmqcRC2+zxY3F9vCVEb6
u+ofG8ANF+cXIe+du6UYpBtCiRfAcBUe6Wgep90QZokfdOsUjMVJ8EcxbKGUdMukOPvcCAaaKVmA
vBYaWD2aGu3XBb357kayoDkeVEYdvyj6vir9Mp4ASPvbch/9IBWndbziUbLdcELNIOp7DhgIJ48O
WRGPjbVDE9mRODJs8+V4kympvDqMy4qWHdbIRTeoX8XNcEyax8XbagHS7IFaQW/NxkNFO7diJqyd
nJtgcPyI2sVZzsbGMaoJU2ol3WFNihf+yopzG4D/C6/YiaNcuPF1XbqmltGrYRqzKu1E3FXkiJ6p
IOV/0uEtHYr3rDMir/zGhvZh9aqNAXUrpjj3ZFmJpAtyXJY9DeNj1YugaHaJ+3bbhispAeD9w1gz
Xsd1LV5s/7FPSTQ5ZeQaN95eVIFeRgayGvZIY3QQQCzHG9sjd0v/Nn9QuXVYyW0QPxpNTODUrbkE
AlRZ2WbK9zm+1PVUeh0nMXMBOiUbr18rGhHz0LDOdLhHDhLQ6kmWse09ECB3O3/Yt50DVG8Z8fLA
qudeLgHnpwHPZRxNjAOQNde3TGPgap3dXlEuoIOo484p9twSoc+3Wo50n77kGB+uBgUvMpezoobv
GCHnX6Als5GlaOKWWk/Pin7Is1wOsRR+kfr7Nk0MvlvNxPTtI3WGod9qb9A4jFqQZk1jlA3B8ogx
zI2DHMsg8/dj8nR99XWfVxym8Ts2SehoxL5RQu7m6MrzQv8kW3mJbgeUk9DqPT5bjpBxNs9d4DBy
lL7xcv2n676tHIBFAoUekVW4iJP7ST4ydtvBpxagaTaREYzkbdw642CHJu9Zsx9TI0mebGKlzW33
VlVTucrWHG/CFo2duavQc1/TI0g9xN5lYqtypdvci/V+sP96SsXipbCdxp1FQCr6PhueuOu6hR8S
k27EXI0vqLXzYbDo6Gd4EFnE8+C/FuAeEvz39T3WfVvxYGCV7D4pPCd21rSXwbhC2pPXdtsCYZqO
G++5mnRNLaNDksxxV1bK2EiZFzas2PtDEkwNrq1saI5g470taqi1dLujYCdk1IkZ4+e0tabjytwp
Fkky/XPbeik77pkG9du+lnE9y9NK8qCTRgT12duOp3/h5R8Mik+sSq3L58vRj0U/7iSfDs68RaSi
220lGCU2qLQXK3XjDtIA4SJHHs8Mj6ruUFm76wukcYl/C8sfZuC4DV5uLcOJ5UIiNrJ3mqBClqK5
JR3HrUqQJjL9+6T7YRDLkinw29yNF0TvwERb+HE15Bb7k26VlAdI9H8Q1tKLqofZ7kVrf2sWlGWo
2IhLmgu4WmKvkmVBrw9+PJShXmcx+oe1csQ3Y1plKDOy7lLbzvYQG96SFdZsiVpf596ag3kLW1LO
0Ik2vF0GfwidyoqSwtp4wtHsiMqhM015LxuRjbHXpQXQyZNgc0z9tN7q/9JsisoDs9LcMaFFA404
v30R/XzuJudozOX+utnqPq+co5Bkz0A34LAn1h2p9ZBl0UA3op9uv5Vj1B5TT2YovcZju5RhmnSv
bSWbgOVYmyITSVzZXRmWFes2njw/r2i5nlpBtsmSFmNDuzhdY/bsHegu33tR0R7993FnRcV+q+j0
+aoxtZ5ME/RvzuboxjP0SZksn/LqN3G84y17wtRicsM8IY2edzF0UYpXkFMnb05aEyhZGpzddP4x
taYMcRHitDZvY1PW4SK6kz3ZO0/cJKHkMrWMPHfSWhnQJXFZZccmE6FY/GOJ1s/bVuiyLx/iYLmM
1EssfD4XQ+T6fFca4y6ttm4OnwcOppaPpddOnmQDi30Qed8nXjlFZlpnx8rzUY/L6N/rs/g8duDd
7r+zqGUus64wGRqje9C2t0fP3Ap9mus38xW/zoYcLK0pun4lGIukMY5hKmUajcJDF0Vh/RkhNh5l
VpcD1Tl+laWxRfCtWzvF66GvXpExsYD596a70pFHkkyRGNq96ZKNdzyd9ynnVCI6EBB1sN3C778w
f46SPn32S35TLoJ2RmVbRs/0jLZq45XPx5JWwYREd0hue5kCoOK/n4fSyQxgIrSh3Hl+k6tbhcyq
12AdnK1U5PPAy9QqsmctBWpwwN9lAOUfDYuy3TRnuHZkIzs0q4PXJL+043oARep1S9bsiEokU4gk
p62Pmw24Xfdk6oKJQw143JIF+xyd5zKVSsZOm6RKmcAU6PjkDlNorMUhm8QTWjLQlMpfHe9HVqeR
4Y9hXwwv0nI2bE1jzirFzFw3bWm7Lg6xC1W6mHeTQbJAtAStqQDg3LZ8SiDwh16ahgFnLemwG8W0
S8ELULjTxkGs2x0lFtiNIVPDgkHLtY76hEZZKqLe2Hp5031e8XiTrKMDCAaLDVDaomF4XXaLyB+h
PLz1GqobQXH4vLcBFHYxgVkgv17Tc9VO4HtoN/ZYE4dV/hgxdl3DcPWLM9s8GKUVmOwmhiKXqSwx
UBD30VjWYOkr1MwAlZuaOgtJmt7hX/tlKf8ZnWxjGppVUrliZg+JaJJB03FakqdO2AfQLsWr0dx2
5rKLh3w4c+2Sj0meYiqmN55aF6dHBiQP3doEjaOptDAlX8fCXX0ID3U1mvn7IM2OeUl2df9yk5Op
TDAkmR301qR9bHhptfOb4ovtz80xa+etPgadHSlubBbz4if8Av2zHQONg2n9AJ4Wc6MorTvSVQ4Y
PxmNlg9YoXmclmMxj0k8QCmoBkGPNf7gzlyhSamQTlAakpoBZieCkoxbbwyX4+9/+uJgyoqbjym6
1/MUMTiv+3hazchcrDBZkH81ZlhneThn+XNPtrhdNIeYKiZqFDNfJEH9oGK/3MY/EjeJGjoc8qqI
DAlJ92wLrqDZNpVFZl4GG7hlrGsyfzPk76R4vG5wmhmo/DG9vfReZmOxgBvBtaddI692QkAud5ZP
d6OZRm5Kd9fH0vi+yijjF/VM27Qf44pky9FYOryyzy4PB9ZuwYB1Qyj+X8xNkwx51cd45ohIa4TD
mu9BibYRXjT+rwqegQUQWvWk7ON14T9db8CbGVQVHbR71c24QRaqyyNU6BtY00FxZbVVbNcysIj8
KRMZ+YV9ls0ctFYbpbkMlxqKiPM/jDXRDLX16xv0qTH4ppohpbO1ZIXrkVM9QS1YPJd5umtMHnaO
G1je7xxM7tcH+nSbMNDl7x/C9GxWju9Ofn2apiFEY+Fd63tB23gbh4xuHhcn+vB5r8gBJesoOUl7
OJftnxIkGQn7iVfUE+VB528Eu099ErNQQilzPDzOLiY5LfJ3Ktjl2LxxfZRkSOSV7dcWYMc9miL7
iYYJiQjfUg7Xrb4SJGu/LNee2Wh/BGwz6dlbu9Z/QLW9kcl9jt3EuiiZELra6nxdGDl1HQtXnkY9
/S0NNK8Nx2F4EzP0E5nr/ABJfNC4W5yams1Q86N5qUhit0DP20NtBoYr7pN0/XrdXDUEIqaaIfEm
qX2zA1TbGq2ob+9LDv6Q6dmcjzNqoQZdg3mt0OqRA4owB3UPv/y+Zhujfxp0fFNNmcahG92WY/Bs
tIN6PRXjy9g/De1WnVBjDmrOVLTWMIBPH8Y2HJbhMZ+jTRSFblMUP2fEkpbdY1O8vHquBB4mzI5u
OLnuZytOPgK6MloZYMiV/ZcvS1CUSDJ4v+GBul+u+Dat0toYJXzbsl9G881cn66bkiY0qfkRALps
gH4B2ubEcmbMeTVXNyJjwQNQO/8BRHUHuNTx+lifJkMwHMXPrczCu3INOLidynDunkvKvmb822q9
DdINZ0gfGv0QXR9Lt16Kz3u+7buC4uiw1+wnA9tOQMpui6RVs2hq8rPKxZ6aEuEQxbags++dbj63
+Y90sSNRu8fcv+mW6JtqNjQ6ZeYBvYiDoz1mQ7SQc1NtvPtqFkhNfvKlzkvXsmFQ5MSdeyvfX1/4
z9+T8ZuVlEdCtdFuXeyyWK2jvxahYfwUhB2la4XCsNCkh9bYLsEj0RACGVlSEaxbQjbss3QbYyv+
XVpCEMdE6KDZ966tgjFrwrlcAjCM9uvW68bndwqMclnSD8d5DqEZNGtilLUEJVD6w+iTWEJxPbdp
QIgTDASkTnMw8F8bS6rbK8X557XJ1wFkrSf3W46ug9hGi0t5j/YfgMaXKA/AOhbm4fXBNE6q9gO0
osjq1cfk7LwLGQNwt34wfcwmB7SUz2E5/Vm2oLyak0Tlzutb2ibjAD9a+qcyf21MI7SNPz3Qc9fn
ovNTJQhAVLVv7RamWFtLlDh7d+jCOmc7x3ospjHiW0THGrNTWwVGdJXNE+gbT+7U2iFBnYwZ9dfO
S+7G1gd6Z/pxfT4aO1A7BpaamHwykSh5HRotw9ynggQd7+eX69/XHGFqtwCvnN5kIy1P68B3Ofej
JDWOENLdyE8/v0n44Ov8r+PMZMwTlgn3aQrJ3g2zHe2jPsBlGL1TM4qM0fVpaMxKJamr6Ip7kYfQ
llsoxeb7jL+m6YEnr9c/r1uly+58dH83mwAfxy44NX1KzPXdGVkg+y3uJt0mK84uUtttexMxfxX7
yT173cbq61bF+u/P5lntrP0wlCdWen8pPY1Te3AtWgc2NGqvr4wmdqiId7zizGibrspTY1r3AGw8
D5XzlKb2Y4eOKWY7+6KFBEgz/HN9ON1KKe6dEwJwMp3K07Lyh4mSFyG2+r00e6zi3uuakzlp8Gmb
27kIltXtnhmdui5YJ9e6zZ1VzLvdVrONp0c0cw5DiJzifmqTjdNdE5FUzLslqCW46MiJiS5yuBPM
hnXRjHP22Vq+oYd+6/1UdxiqWHeRNIOZocvrxM1+x3HcO+3BSv543IyK6i3tfojseeg2dlx3lVOR
75Xopg5aS+Vp9nDo1XbY4wK9TF+mEVSjtRECLBEQLw/d1YiSckuVR2cNise7CbXmMkHyXbnHzg8z
EN1slZ2066e4e2MxIGLzEjI8vRM1tdyz+odR1JGE7kjaToHtuGeDx6XcMg3dZJQ4AIZf7jVkxGFV
jOuu42aNxAVVqGz1+O66Y+qGUBL9tm1qLmAUp9RfTj5eu9loPzBLbEACNZFMxcKPIIMSbjqSU+N/
5+zguFClA7XveBv3g6lSyFlObXCfcnJCS1PY1Tt/qdGRFVH/vml3ff92fZE00UtFw68iERwWjFeP
SoZDZYdJyqLrn9YdtCoSPs2IwaqLm3CTnLOqCxLype0n9F0aIVtE6GbmriVzOJUEmt5LKPyts1ez
9SpAfnEF+BqnHpf32nxLGfs6yPx9IVtoUE1GpwLky7TIyqGFJ0Jjti7uJuMLHx5E8rVfTmTeCMua
U0zlmWOLk0xjWoPVonJB/urYUdcmIcvI3kqT/cibL0NlHNs1ebm+WzpDUCIAXTl4sW1cw1K/3Dez
Hbi1t3Eg6z6t+HrB3UZKJBOn3mruGoiHVo51q40pTm7mfSJdOuPb0IM8VXu+d3bkEZeEvRUU+01T
1k1BOeQdA8WZwcUUJImqMqRhF6a79lj+KM60/X/efXR+o6LfV0LT1XQW+pS+Gs8gsjnQt+GNPDZn
sjOPw9YVSxO/VI65mRhlPfUN4heeDxJABcGDsQRrX+49z94q/+qOShUUb0BJzrm0PgJ4GqXHaj8e
VzO8ELQJCB4F+carl8YhVdz0KOt6BmlHeUpS0YfC68FiCpSG1e7wuvB/nF3Jktu6svwiRHAmuCUp
qVs9uSe3pQ3juG0THMB5Ar/+ps57izaOIERop9CiAAIoDFVZmc/NZN7wVgcgUywFmXLOZL63zgLP
Eyg6hrNgNwPqiy/7oGLbknH9ZiIgH5tilRH2Qqv7pfpVFlcmF2SFWnMhuKNaq3kiW1iM2PJ3va5g
SNVtyb+rKuEjnXCWM7JsHNZtTTJv7MHQxAJU5iUX58xn+erDvLvYcWKOsWOM931dv14edOUSlXzb
aik30hEPtWlbPDbb5WZ9XqMkRE3LhmjuCqo2ZDx8j/t1kwfYXWkTndygGkAOEdo7Z8u3aRWa3y5/
i2JtyqRya01pgIpfcx+MdwaUL7QVuKo9ScbDd4QYAtSBp0EC++VNseE757b782//t6vmMqJ4L8hY
+JSV3mimDdZo/gFRijDvrcgyYs9+IuxKP/i3nvvLu3kuBz6B/hdtGP6mme6KFdd3ep2iqCGD4R1f
+JVrw4OhnDIAC9R6u3FOdHXQCk/4N9j5pe+9AZ4u6D3B0Rj90bupCC3rW0L7687pf+f+i3mjb70C
ikFYPcRzQnso7BDsv7XGjRXnzb+u8cV6g6qTZTnlDsTsbrJ8jHpgp0LH90ICWbbwsgOoVpDky64v
mPAMrCAD8gR3defQcKkQFHWyOgnLqeVh0OFRdlVjMireRxWWPTXU2DctZAnNZ8vacs4gY7MpUo1H
qOLYMhB+AbZpbtIS5+frECe7ccdi/2U+WE8z4lXNbrU1A6eYHRkMn7qWQ8FDgOCuM92Mi4hB1fzN
GVNoyOvyFYrVK3NLsNTCoexhcyoFf7eanvzoSPcoWrpoMAKKW4DMLmEG6wJmZjQgoOHdQH4Cyli3
1Bk29WqxjZXzaE4KXZRJ9TWnLfjLck5d368sGxebYHqF1MlYbftAc5tRmZau4klvrv7g4+VnrOxB
ePSm6rOIDzo0kMJHZPHYrMmGIj35SDIl2xZbn1nZ94jSRD1P7gjXRRBVXyEd2+nAQTvRoxlnRhI4
gwh2EjOdfLBquUp+njb1kBcjhki4TZgub4vxIMZbqkuunO07DeQigabruEU4zHPjbbCiyX/102u2
QZg+Ld4v66ZsC855meGOx59E992au7At7un0/Yo9CeZPk/7FvJUbhtdQ9LyoH226S5zXEMUCoR7Q
e/aKgQZOM/KlAdvNl8VlBaJQy53J76pic7njKrunqfhit684ydcJT/ZpzB+RF3wYXPeavQ1dllxV
LGM/ssQz9os/xXXxK/OCxxFEiON0FQISLUgeawXM5gUgSkhjuhFzNwb9Q9qf/VXM+TAvXbCXyZya
BTzw+3aG4FLN9khrR0GdXrPfwLzkqSgldthQrNXesAyUIRqvNoRgQFx2e3lmz0YyYF7yVVREi6S2
J+MUYgrH8mbKt20AMab7tfww2k1t3Vxu5+y+hnvuqf0vKyj123pw5sx7abvtWGyAsniEQpNBlmgd
r0roow3Je/MAxcWtHRh7Z7IiMFPGRHTx5e6fh9PAtuS6phcg0ZngqO/iJf6/CIMFEsE+RITsXwbB
5JEQzZQrvE3GtIlqqOY8x4J1V/On53Z4W7WaaTi7NeMzZEcG/8WIEhxjz8adWe8XI91WYtd7V702
YV/yZgh+YQ+CFN1e1D0kxSrvwXD83Zibmt3iNJX/AcvCvuTL9VpaaeGzai+y5N5v+t3Cm2hq/VvH
Eo/zzO5Ref9+ecpVK1byayjG9pUohfvSkSGcpwfmH6xhx8TNqquVVk2G5NqsXCbPJMx7aZYCV4if
/oDXOY9n3Fguf8JpVs+NluTca+7kjd+AG98c2y2qQCOrJbHTldvL5hXrVMav2caQja2BxZSBcYKh
fiAc51Fzt1bsS/+Br5lZy1FFZez59E/u3U702QGfYW19H5aNtWThqBN0UoyRDFVzLK+e7WY9NbSC
9evHVH+WtY57S2VcOo+rZmwrnxnG3jfvrfYFyW3Qnl0FH6SBjOwvyzGY7BEvnAXk08YsosxvrpxZ
yY1Fbdh4cMA0wTE5FcOmLIzby4tGNSSSB9tL1ZSFZ/J9T9ZX16VbkWXvwlo1xdCqNSl5rV1Z5chy
rElwHuGB3ECuqdFsy6qeS+66+lliGy3HnXnIojFoI5o8DVfdmTGZkqsSO7UDFPACgFqk2yIPPmvQ
Woc8n7Dokeq7auxlUFpDGjdnCQbHg9nOyeKZ/GwRIr9sXbGdyUg0XjcVrTIL1h0OXerfqBkOCzt2
dcwnig1ZhqNBQcYBjY9pQHp+a0EyyiJgunqy2yil6ebyJyimWAamoU6mMGcEnPD6+qdJ3dCt/nRA
a102rliaMvKsKdt5TUASu7cEvevEz0B4mpV5PhBBAxlu1k3JWLIRN4Zpa2/5hm3LD1Ar2jsRoyLn
FtwhOrqj86FGtCS5b2k7MymMU0tt7KEQfL2hb52/XSIzqjbihs3R5cFSLSbJj5tW9DNk/JDFo6/2
+rjWS9z2D6ZOvlo10ZIvozRhcPsuq/ZD7u6ACIxXUu4ydhUoE6MkebMAy2yVm4BtQAwgnoKjF6R3
86IrBVZdRv8DJrNNPidInCDuhMTsG4vaiCEQG647ftveOndpXH9cngbFfUuGk3k5iqPm7gTdqPrY
7qBsMD4MSNq7L4n3ST1NbEgxGzKojJK8tKcWi4o3j32xgjVmY9m6qKPC7WREmYW6t9KxcXPP5+oO
ychoynWgD5XfyTCypEdJQm2ddu3NFBubMq4jEiXbMkSB/jbd2tedmTLnbL+0DjjY0MyUvkB4OYXw
Sn2lacmfp6XJIDSXVntim9FKywdzPK70KsYFGsg8rCnUJafg5Garu4TCZ5tUYJcIXE1KTrFJyGCy
OV2GzDtFsaplCUkd0nLYFj+8RUcdp1qXkhsvZlG6Yws3rmzkCmyWuQ+8dOswoInuwaT4BBlFZrbV
ipopuLI5fRSouPecKPs0y5fL7qv4ABk+Ns4GGZvTPlRXeTh1D4UzRy25bouWAWQAioCP2ILXliZ9
AVsYAuttLFB2OxfO9nL/VQ4mQ8eSxgC4oseB7L6Wb+623dG4vDOfEQnfFtt8Z2mqyFSzcBq/L9EJ
WvlmhdooYz8uR1Lcl9WtY67xWo2ao181D6e96Yv9saqdvM6QlqapczPV/XaChnrgEc2rXrHFyQyp
xD4lh2yBZ4b9PXd+uPn3y8Ov6rZ0CEMfg5sofj7VFgDmkibBsfOsN7ZamtNFNezSKdx2jhvQxcZ1
q9sGw4PXbE1UlYyeJmWm6r7kvhhnS4gR8SAwo8aZLyJouNyAhDW+anRkDFiatIUhCHbl2aLfaNnt
eOu9Wp2xuWxeMTgy+KtfPQ+cFrisC9JH5bKAujnNfi7G8EEN6CdebkSxcmQU2OJYbjUZmIF2/tnw
5Bl0qNfNrYzyGnlOXCPDuzpZnkwS+0Ct8Hmb+G+XO+6fD23IKK/Es4xh6glKWWu2nVA175XL25R6
seEBJ7Myzc1Edd+VkV7IeJN2MjHJ5Y8hxmtyR0EMHJovA7Lr1o3wr9sgZEFRgOuWyU1xzxJ8V2ev
7rKGY6b5BtUcS16ceiUTRukawCpO+yBfQs+8KhmGginJgVNqTxTk4nhtu/4GtL1bn0NjpdfRsqkm
WXJgmvRlVXGYz5N9Y0CN9HtJ7iGz2WuhE4otQkZz5YnL7WHC+vfXb65/EGzT5JozRWX6dKX+suf7
4MUbghXBt8Eu6LgFdzzpt5WHzNX9bBiVsb3sCOdnF5GDv5vxqmJ2OqNHqMZmUP9gb93av1xn+rQz
ffkC7lWzO5cwLXKU8zrTZ9Wa3y+bPj+zuBn+bbpthjKZlxa7Q2qFE4kDyBXmSHY221Wnw3N+/6Ry
YqmwyJIu4CXfW4blhs5cumEwkZ07+5EtCp1w0flZhgv8/SGouPKQOIdztT1SSh9GF1f+5vIYqUxL
fltjaDIHQI+9NYCUHNmGAsWDjalT0DwfYaX/SSxxg3FoGOf7gR/A91qzdsNEHs7ee2o8zmDcNpmr
WaPnvySQcYZtVtEVlzhEhjqwR8+HYQQn7vp5zTCBgPzvGYDAKUI0GQKKTpbfB4a5LYhANclV5PY0
kBGF/Qw601FAanldvxn5tzkpo27ZGLlOruu8VgUaODn2Fy+jXu4nIHh1XozdugWp246gqApHWYjC
wdiK2caccfKHXa45ahRPehlrODqc125QF/uZ57ekW7YeWUIGjreeBe8l8ozLoInFquIUlrSCTbRD
RY7U6BCbP/A83lr+xouBEQSwDls4yNm2OhDf+W0QYL2/R7Fmk5tTVF3uzYQ/rHy6q9Ze8875F0Z3
Jo0i8wvnuUcmVEGfPgNq37EZZht6y5/JY5beQLdyizIWMLHF5hzy5irfD2RIYjrW3bo2EFkl07JF
svQ2twjK+HTmz++NgQxFnHPPnVfU/+/LwLubfPZcmyY4dZJ48ovr3uYyJjHrx2JoJ6B+m3r+aVQf
qWB3HS+/DalOtEEx5TIg0R/TiSUmVpfJxAaEhbsm073Kzx9PgYxDXMvM6QYL1wJBX33/N4Hgepo8
mM5zgjqpq7YtGYyYMOEyNnXV3g2ScOD9Ngl4bBNdqF81w9K5BCLp/78WzOIJfA8IlIST/cwtXVRN
ZV9y7czLIPpS43Vi1EAiCkCiImtBhRWbxB/bppodRDXFklevU+o4zE846h7mOMULLvGvjd39W231
Zd8tzblJygZefQqinm72p5oB43WKyK7cXB27k3GIrCnakfrIWlD+m9qvhckiomXGUhysMgAxKxiF
RCaM56LZVC5ISkBgYNhXsa5Q4Fb+3lRpnjJoCuDc7r0mhOzYHjTD3wkr3i67wL+eemZjlUGHVjKz
OoX4CmQZjciKWJQ/zWPsgt75YQjB34NjooPcfbwcLjeoWE4yBrHMGHEoaChRTWGHafpPAWXgy5ZV
E3Fq8ctiqnreFllDya1prKuTRb1d1wIUKyUo47u4F3ZKNN+gaklybH/26iIlKCTnRflQF068DsGn
VekIghR+LeMPITbB7cIXJ+lQdu+bRQxc/wd1B+h06aiRVU1ITj171TLkHM8Kp9hzdtP7yzYdN2Wr
Q0ypZll6NXokG2faYVWty11vfE+t92vmGFipv+eYgmabZj7KMMfyFG0GKXXahnamuySfP3OAbfnb
fBmMvmHnwKwuHtQpcc+/a8x175HVDBkxIntlmmjh2RXkezJ9Q+4IRJW8pTr6YAOEfkeYD/8Yxs/L
g3T2K2Bcmtzcq62ycsbquBZGyN2Pavw+OllIUWubXEU1hTakCQ7ybuRTNVdHnqGWGNqapoXXCtGR
C51dn2B1kuY5narELC2Mz+R/tvm3id/Z3a901jxXFAMkZ9Qa3EvNujoNkP9e8R9VegiWKqbz9xkw
i8tzcNYB8AHSto1q2i7j7lQd5/63nYPqsV53ly2ffTvA8mnIvmxztLLymdno/IT0L6XWdgByTGRu
2ObVjqXZlluW5uhXNXVavV+aghjXEjDK0VS/F+XNbH/Mw0NN9t74aF+VHsHnSLt2bRKDTEVZHc2p
ioZ13aw5cPylbh4UjuZKW/WSQC+8qorqmPE//hq39mcyaoJLqimWrl9+vTIvBYH2cTWKuB3H1wIl
zpqbqWr9Sy7spnm9jMznx7x7S8BOJYzvnrvh4xRfXkSqYZHcF9gip8r6gB+b5TWgVehBDHKddJWT
Cv+SE2okHcbeCk69hz4O7yLiHkcOBxsQ/mG6ylbF8Mt5NWsRBe/FwLFwvM1YoOxqSDW7s6r/kvNC
ipCso+j5kYOezVuTCPqy4ZohfVd8TNXLVVMgp9XKjA/9Ws78SAXSdvN9GRAIUrSa/UexgGQGhoR2
XWcbHT8G7s8BVYE+i1n9R9CrgG++50huaxsFDkUXo1+KOsb14aZodZylqq5LLpuC2ZsiesCPtY3i
pOIt6KxoCDYm+3554FWzK/ltwv2OVtOIgZ+Gnc1/+DXoA0SJKolmM406xWNVK5IHQx4WJDoVWln9
29T6sbK3Zf5lOX8owJOXv0Phw//hV5i62apdtzwWJchQ+bD1O9RxGfPusnmFf8mptWaowGpvNeUx
KXADtbsYGkvRZdOKnstptTprk4x7bYnLwxpxbn64yXdIM2pyLSrrkve2tmtADrUsj8Jzt6ZnjQBr
sC2ZdSF5xfqUs2p1mriCBaw8LiDCGthuzbyotu9rnai8qv+n/7+cukPjVNRYi/Lor+RhGcxooS4L
ob+j2XgUK1NOp1VzvQwQRSiOzbBbgid72lILZCmP9Co8i+/JiTSbDdD1ZVkJ6d5Hd9p1YHZb3G/X
LR3JeVeTWjOkH4pjO9gQjnTvveB98DvNhUc1NJLT4lkq3LKgBXLsPxOxN9inSz+a9lGUhWbpq1qQ
Dl6DkTUjbVAc1+pgmmWUAkvE6XsHPjXrKsUC35MTamVfItIPYcCjw4o4yJyN744bYO00dwfFxiDz
IiTgFW3q0yAN9KfJsm9LRzWeq/AsOUdRjOPYZvlcHJfm2c23BUakWR785POqtSNnKcYpS8c1cIoj
6A5vcw8hDgf0fMuVTyI5S2F0oL4vCqs4EnO8d0QfDTkI+WzRHK/rvnTkjjbN7YLBPmOPlX2EnFFp
zeF1tqUz16JJTddOYGjorc3msM1ixJiuNC75rGv4FliVl+JY53unAkN4EWETutK45LIBr6qu8Ybi
aJE5tIZtb5Fo1W2VqgUpeWvSD6uJknsYb3+Ww10+BRGKl21/ua7zcoqhnlJ/XniH3QABaLC/7/wc
ZMH5qrnHKrovpxhG1k7E6jGrfZtFSfXTA05DQDi21eQXFCeVnF+os0DYwdjAPn0smsgx/tg6BiFV
10//fzkEQU3VNzSHaTd7t6YHE8HPxQWZteYYOc/n5XtydsFGzIXOVV0ck7Xf2E4UjL+d7Ge7fEz2
k2feG8UTNOavnGXJcefA7EHPgCVapB/cDsBJAGjtVYh/fIjkuX4laJ3NWKKJwR7Sut1klYgbP3sa
2ysvJDLtQcUhL483Os5ccu+XP7L2oXY18DDVNEveWyTuWnYMpll+n/lRwV+W4pZUGlYR1fqU3Fcg
x11MbpAfAf3up2c/v3VbncSswracU2ggaTQOQZIfE+stHZ6o/74mfy5vxoo7gpxRIElrZFNC8uMo
boFTTJv7xjkO9r7UYQpVDZz+/+Jcjhe0gwP1veNsTyf9Wrv40YB3sK22qa7MWjGxclohdeiMyrQ5
P6YI5+Tjxm9AN+VmIN7V7D2qBqRbsuAB7RiZ8iNxPi1729Qs6uw3T/vAVdmXnJatACWhXDY/0vzV
yx9TRMiz6beXVZqLoGr9SH472BbzoDiRH4FeCQ1e3Yzpi+HpgDenOOl/sjq+J6cQVtuYlikd82OW
zGFR+9CoQyQD8tij+dqYYHF9s6kOPaH6EtmH0yH3mI2ZCPofIv9uWdBKADfNZV9QGZdc2Cxp5y/N
kh85XhH18twkKd4qmv1BcQq4cjohK054hXqFdZtDPHO9He0WgZ5bKx9CMDDGNv62/Y+x6a76HEAv
/va8tHYyz6gxVuv8Yfav3mCGRPy4PFTnV6wro9CSVPiZUxmw7aMkN+qmNO6WMKt0fVfZP/3/Zdeo
k87GowtTYTEr9M2oZZ/CL8IZmZLrPkBy6cUNxjF1MTg1w725QcVsFs7QU2dVFV/XguTUdjBYZuGf
5jt5dEUfsuHenV9S56r3C+qs/x6hPmFJijQtvG5AOInvS/95dX4sINW53P3zzuDKNAeED8EA2pD8
6GQPM8nCoo/X3tEYV02v5Mak73twG3WY3g5kz+zWdB6S9jkZXq/ru+TI1Yn4yfTy/GisTy2EVQT0
uyydoNL5LDaqBKR8kSccxipS4MjEk7dLRNjzn6a9xAvy8fU8RQY/pCCFFUtolO9B8UbsMfL8d8Oe
dymkca76RJn7ILEDPyj9KTs64skEJftavpL0z2Xb5zd0V+Y+GIEqLRynz44t9sHGuLdwO12NZ5e3
kUGLiLpPQNBqlvH564Ercx+A/L8wRxdt5UO2L+mzbf+wx38Edzb6snhVG5KvQ+WUOn6OsSLi2xhE
gznEBXQ+LHoTDOXu8pip2pC83U+p09FhxnxYoNQEA7ED5cEUEnVzuml0YXzVxEg+HwgqkoHyDCet
vylRz2tU5M9iWg+g2niaUDHgdWitdl+u+ybr7y2Gt8wfBlFlx4HYkC+4E9mjN5sxXbfzqhMxUewE
VNoJzMRxDSspsyNSZy+G5X9DkdfN1PxmbLy9/BWqFqTNYJpMO/EGwo5TAFmJ5LniLCzMb3OrmXmF
fZkVgedIQJW5wY7guppdRK/XMJu3qy4SozIvneIVS1pwsw3sWFZpVHTfqgpghPa7p7uXKBauzIfQ
Em+uPQ/2G55DAjgK2jtiVDFKultdUYWqidOnfTnMEd0vjUX07MiDjyXbLPW+sPuwPSmSXbfhy9QI
oIO1W7q6KcLM7o0LLHM+0Dtu6djyFGehLHlY+SPNMp+mRzJWm7o3YhNaDixbNCtUZV5ya8vrW2Sm
kxTZjw93/GW23ysd5YjKtOTCBl6Onh3AtGXeoHhp4/Ct2epKEVTzKvlulrWLCzKN9Lgi9ZrMNyR/
Nk6/gjcQ713lvP+hSejKxlu9gBySLAlJtzvV847uhs6aW7niE2SGhGSc5n4eF3LI6s+p2zRjH07l
b4J9u9Sx7iocWKZJmJKWQWN5JYcye2/dD4I0lEfiOlmiy0N0OmH++/xyZZoEZ2rACeJN5FC4Rix4
dcfySRPTO+0x50xLjuuuebf6aUsOkwmuF/O2aXe8n0Jg4sPU31uZ7kqlakc6oAOw/DRpNZBDxfOX
wEzCdEQMrl6Tb717MzD3pQh0MBOFQ8jMCZazgAAbtDgHuqYxBTWhOaW3SIJpcBoq85IrA8MyASbT
kcPszdCUGWLXmkLX0KnXqMxL7uwW1OHeiIHKccMARfQHW4YwawdN71VLVXJoh4ApKiC+8wJqsygI
+I1l1W90au86b9GEUlRfIJ3GorD9svQbjL9tRC3yCoEpYofqrsUKf/4PlqvAXdLqYL4oXgEGCcR9
g4ddYL3NlS6rpvgCGdDF19H2lqEmB75a7xmti5v+BNnwhUg2lz1aMQ0ynssyl75jXUUODRGgJDE+
DIQ4xtq6pR1/u9yEKhohI7vKxBgJAkzkYLVeLOp0C03YSGTVtsDbxXWNx9KjwF7Nt0YOfO7lRhU7
lcyeMDij13Y9x+plcyy85UZwHd2casik6zejyzrnFdy6YRQS8Hduk8RredPhmn+576pZlxzbKfrJ
5TNmvQ9SaCUU0Tx7ERGuZhNX7IAycYKXt64DbRlygBLx3kjyXetvA/85a8BTFayxx53vl79D5SCS
i/uuk7QZlOEPxP3lLLuaAnra3k35ncs0m4iqBcnD16YHu9O0ugcyffj+fvSC0DA/HPsn5DM0k3G+
Shd9Pj2QvtwoqVgKZ0Qo8pCjnkmQP9bwYvsooe2n3ZSaoehuRm/XWzcQg6gbR3NXUMyRDALLiAX2
M+CMD7TLAMKgkT1sKG93SfM8w0frVbNFqto5DeyXj/NTBNYMVFEdar/bZmLXlOamT94y96UZn/Ca
0Sw5xTzJmLBhLcesrYVxsCYS5ukdgHR3zbphJA0rrfq0qpGTO335lsoQAQUVp3FAsXBIU6xpitA2
CqfWX02ryVX/W5d15poi48Owi6FSCioNB6P6jjb8MQidJXRysa1rZ59P+KwhzHO2cy038jBpzhFz
VvBnJAgSPKdQuntjl5+1nW4vO5liN5L5GeYynV0bFfwHFjywLO6HJKqq/dx8XDZ/vs4Oy1+6BljJ
0llAlWHqIGBeTXM0999br9ysuDUZ9Rha47NTWxt73QclCQUxEYl6GrkOFXyepQPtS5uIOVArZX5j
HLKkDWvmIZ0c+WsZ9jjS1wW8dMtmtW+a6nEMssibP6kuIqE6tmQcGqosmrIZOuNgtg9V+QapUGd4
Em0b+x5owQ4TcL02FvDlcVZMo4xKywvHoyyYrYM/fSzTVoAdOLMiQ/f2UPi5jEyb1hHVvivM210b
emIDOGCXPc12HmbJQxDoQumKk0umfEhHP+2d1TUPrBtuPZARV44TuoXu+aEapNP/Xzy8r5LRmIHe
O+RC/CHVFNqp89nN5hbDF1+eB8W9QeZ+sClyY37umIe04bs56d4at9SAsFS9l+4NXcsdFyEo87D0
P9J2y6Ez6U4va/Dnup5Lt4Z6Jt28FDAP+OQmKd1bz9dVQ6qmVdoDUGKW87zGuLtpvRUJ+QA7SZRy
XR5eNeayizcFKlE4zBsjKHhSN54LHem24kywpQsC3kg1oyamE1iUFjylyc1a/XGKyNLVNCmGRsak
tawcwdmOZ6M13Q8ViOTIPxnNtpenVGX85M1f1rtplaZjY098ydpvTICtMfkns3zNjqO62MiotD5P
097qTfOw9vU2XfK9OVibPmh/mV0es3HeB0X9XrLpqXUh2zUFG8F0T1eFK8iItYm4uclWYUIKkBox
H4NPYSVG5CTOi104umSxYvJl4Jq3lH0LJULzkBhvdhbzzA6d8h8h7mah4yxUzZDk06ZrWp3TLObB
SiB/3oTVeA+FIM0MqYxLHm15WWl242wenOQxSfOo+OGMica2agYkly6FbYBUFx3Pyn0G9Rt+uyLm
Ur9fXriqkZc8Om1Q5eQssL5wO3LdzZQeEvOXwV4cnXC4qv+SY7tDayfJ1J2OAi8yK/7A3PFnnUJt
0hE6imPFV8gotmKZEwTwJ/NgNw8ohXHq9wVqhY09h5VOulcxxTKSza3txSnghAeHm7t68e+cNo8n
Pm4uz4PK/OnLvmwgVl1AV6oacZq1jwFq5IAUWjtdYlWxbcs18lSA3ybNBuytqbHz1+mmIbpQrKrf
p/+/9LtzvHrtvdY8ECh6Zo57v9rPhAyaGLhi7cjl8ZCIZX0K5rpDFTyU9a2HPCoFrkBceejI0DU2
FaO3JLAfzHVstb+M/DExwT1WT1E6fbs8s6rBl/yXJ6M9u6JCGw29sVP2AsVIzZtQZVpy3mlc+3QZ
M5jmJuqa/Efk5d6v67XktZ3wraKGegeeaADrUMhJCd2GdnqOn3mYybi1YZk7n+BBfmjK4QfEn2Nh
kFsydXFW9/cLagDywA2JZ7xc/hLFCpWxbA2Iuzw6lvCsvHzMIM5Q8bd5nDaXrStWqFwcvyaVABKd
GNg/n6oBtIpDJPpdYWimQfEakEFsfWZPrpGj86yBPE772Q5PKCWPApRCNs/jGl/3Eaeh++LEa5qy
IRWYEepM4YlDg3r8kTT/9KWvmQTFSjVO/39pwbJdMg8FhdKn2cQcGnQBxEQvd15lWjp7nXE1jWkO
jINbWNs1qDdN9ueyZdXgS56bjd5aLWCXOxSkDfFMSvO7vPzNyymEYEVuzOHlZlRLSPJiDjH1hJu+
cYCCb5iJ5oa6YNBI+W1V05+Xm1D5gOTNFcQXvWLGBCMhGlE/3wQVoi6F7vA6f/w6MohNLLaYAmIb
h3YeIRO7QxQCpetAHoUt+XH5C84PkiPD1ipWlLnbWsYhSI5k3VZuGY8kCszXy+bPD5AjI9eWLi8a
s3URQXDWmyH46XgQGCh13EGqzp/+/7L6OQFHTSdgvUYhG5mmbWUnn46JwIHQ3aBVTUguHPTlbEG3
FSE18USauKAoZ/sMoEh+3fhI/ruafFn8EhE7y/Xe1xqYxCL/udiNxryq95IP1xQv7oAgVldbNJxp
vMwizJOPctTgiVTTa/09AbMlKlzVMDr0FAtb4hqHvK0D+aiMS/47+va0QowKcb3VuiGMh+nkPOSe
Lg2qci7Jd12vKQaWIqxm5EApBbs0eAEZTuT+Hsaby5OraEGGrvVOmRKrhQwz9wA47W8qF1ncd0EB
jKk1UXLFGMnAtJ5WfR+slXForG8eXndLkkRmV8aXP+D8EeDI0DRGBADGfmkcRkfERjPtgqzRmFZ1
XHJdljgcr0WY7hCB61i5sXDCm7nYXe65auhPzX7ZGYbem0bhjuIwFe81niu5+Z7Y00Y4t1ahy1Co
PkHy3ZyBBIqKWRxIdeDkl0++udPzdd2X/LbzEZfMswmms+Pa70T6OeRAMG8GT7NuVOMjOW7mQZx8
arg4BA4CoAK5zvoEmQ3WnTte+Q2S+3LeeyPpg/mwBk+Z961skSI2Q48/8JprFpHqKyQXXipP5D5F
E+PwD+odGufJ6Z4AaMwK3Sah8AAZbgbN8TlhxTgf8nQ39N+Yzm/PX4EcWYBnydrKRXJ2PrDllVgv
VbuBJE9o+GnoNHttFZdi+5fRZlNmOLMpjOEwiDsvGyMDZ3xhIZumyQUpPMCXnNgf13lBlVhzYLUD
ArQxoiPb+LZOPU1lXnLi3h/9xrez5gA6HbD0vLtmHfL+7bKLqYxL3ruUqQWdQxi3qROxjm6sJL2Z
gmB7nXnJg8H9mZFsTpvD2hrfy8z4ZHb9wO1Zc69SrUvJf6vKDUh36j2dnHgagw+LZ9+u67nkt85q
dLZPghr5vdgzfiPBVYy/LptW9VryVzv1ncDBU+LQrwlYPueg2oEW7TpmIZQ6/b3n/4+zL2mSk2e6
/UVESCAB2gI1QA9uu2232xvCfmwzj2L+9feUv7voV24VEbWqiFoIKaVMDXnyHGDLmA26rua1A7dH
wx+bbfH67rjsbecab1KhZWu9CafBG9LrNtL7VnJc3w1vGNPHpbrtuZup6LIiEX1lb2n7auSgKF2N
1GsN+49hTzthX5PRY6oET2z2NXdMLEuKVV8ZvUfHKTnU/fyzdpbXOq+eZms7iRLvxHzdU43SuJoq
zVMZ9TziGMo+MXBu+n0j8mNepg/VKm9iMnSYijMjo0jtiS1Ys00m/YRNid8YkEe9vmx1/Vd8ubdr
3qw9bV6T8mVGcZW9Phso9rzeuGYPU/nCaDbTNOktNM6lTyB/YYnOw904iX+keyW3ugEoLt26BaH5
hgEspPdsYjwZEGFP1mHnnKtxa5UxbHIasmTN3LzWJT+xdQQfzW3gLAgW/K9Py8IVXcyxXoc+PUIm
sBiMYJFHPu5UqWqsr8LLzLI1ySgvW0yfhKb9gjoW3zRlMFxUNJO9lKomcqgQs5F2DbTREZkE/d2Z
YSnEYVpPPPl6fQnpmr/8/+aw21d9Wjsd7L9sVlD0adCM34pLkdXOSU5zWFGRZJ2UrjXIsXnN+LeR
PlRIlvf1r4Y85ku4tjs7mm4Ql8X1ZhDFRuZkbDtE7yHHPaPyWPO9HJsT5XtnOY0XqIRh3dCZE3Lb
9auTfxHN4C3CN8mP61Pw/tsrUxFltFjT2S26+nWtn9DpaYF0aR25qJx0A3tFhn4ng64BoyBX/r9m
Aro579da1q/19mRY+XFlT079uMWPdjL6STp6tAqt+sFhEQOVf1/cZSTdWQZ/UzL/PjCjVOR/v13X
TU1SMO2/irX3kr79QIqXJC88UrRHIX6l7rlvK0BMuR/Hn7IZirdJel6Sxnd4GuRlYPdLkLl7N0jd
XqbC0uxCDBWeZtCdjKAYcvY3S3piuFvAciHcMWgtEpQ9CZz4Jjp6h6mYtGYwlhj1TOO3sXliydlM
v7R7fBSaXDRT9X622nKtHFz039hpuofm2Mn5ZHzlJ/tYPYMT/SZ6coxACRW1kZUyKZ3h27TYB8o/
pe5H3g+ncb6jwl93NdQ0YVXlKLOZKLKlw2es2vWr8o4DJtiWCaRDPEhO7OycmoihAtEKUYrcLbfm
5AzCs8sn0469hj6N9c62pmtf2fbXybGG0rGL8wwZ7QjV7utHPKi1XkrN6dAvsjldjx06Yylneatm
U79dxtE1j5iV1PyBe4nXV2fL3kMlaSK4CiEjcyYMs1zKc7o+z1uL8tLyBMXdagizwT2s/CaFRywv
JUKU2QoNLCdpT3YNRmz+3Wl+De2X62bShG8VH5ZxsSSTXbSntj4OxreGn9ne3qOZARUbNg6WXGcj
b0/TsOJ2fMpyKM5dLpt1ExTTXvTQrCcVGraVoo9pga9kwyfD+U66bzXIiuq9yhedfRTXduw8NcAu
3J7K5M61HpftQ2+93Gb6yyff7M11NRR1nqHnawF95teVPNrFzgFM12tl29+G2IibGU3P9rdhzpHe
eJjcr9e7rTO44sBz39NqhTj9aTU/OwLK64PXb6eE7XRd17zit/la0rRe0PXc/NrMH+hghwzaySbP
Drf1X9nrzTJvDLnV7cnpv7nkW9v/tOjZ3asT1Fle8dUpz5nbJbCOEA+8e2mWl376fL3jGn9SIWE8
GwFJNDJ0fMFBoTzz+K5MQVvzcZY7p0VN51WmMgLSXaOrRgQaSNdln2d2z5DauN57zbyqqDCSuRZ3
EehPk5XhXBGlSL4l610+75yjdNa5fPeNN4FlsBHrRrFuoBdoluHSvExT5XHoF7GdqgDNjUzFfZXV
YCJ1i0/E7VNCv1Jrx+y6rive2uQFHvycrDrzqQB2VgZd980FZG5mR8f4fd38uqlVvJY1a56BzK08
W+KDY0e0eJ7Hp9uaVjwWb91jXl4s7/Qo4j45xTneK+bSWUbx1YoPNXVwJDmDATMY4jCmL3HaHO3C
N8Sv673XfUJxWFQ8NXNh4xNN/OSMkTVUgVPdZcUP1txWbcVUvBdoNWWfZ2Z74kjGx80PlwB2Qfeq
zzUzq0K9LDAdcCMj7cmKI6uJZvFh2+ODohc7v3M3UQnLVijoghyUl+e8MMPcqf2JmZ7Bzov7Cj5z
rzTEoSOpn8RfhLXjZNpvKo48pZl0hsYpz5PsgraL5iz3h/a5Wp4B4/Viw/YumlLWdF5p+/X6GtDE
Jnox7ZvYAYH0RUo2tCe3eHaLg2SxB1VWuUsQoB2T4uHxSpHxMLAryEN84vf0POT+4peP9hF/7cmn
/O3ue7Ol+DifZAZBDOxsZZcemV0dF+uPVRb3JDODhBlBXW++Na2fN4DnqXEuHHK08hXgpSkotiG4
bktNYQX7exV7Y0wUitZDK8v2NKb+FJi+9MYvbpACZhr2j1AYDoq9la9x3b/WfvulOetpT/AlNn5h
7Z+tdQ9VavlmhSfXPSiBdjhKfOgWWYqywEfKMDkzVGgchO/2h8V3Pe5DQ8kGF/KO6TSerELNOknI
ODXYB0rrF23OnfhR8xubvlxh3phKdiBKXDcECTN/zlCjgSKj+Xh9wjWzoGLKCJiJx21Jq3NW/ab8
lCLjVqGA0R48E0S/17+heQhSgWUo1Zmaps+rszy4UXWYzktknMwzD683rzO84v+l6Fxwj66YY+P7
NNxt60Ni7zR98fB3fFKFkuG0bMeWGbcnsG56uL374/Lf9U7r7K54+1q6XZwCIXIqko9jnnuWc+Tz
D85fymwHsKn7grKxz6UBPfst6U6b+XU2P5jbwZprL3NDdhvzMSPK/r6NIK8dVoadkf1Kl9xjkN3Y
xr1Kc53vEsV3AXI3ZdsV3Ynn0zEFAQyglYfCeSLJLwJSSWCQvHUAxxu3fcE4FKE+yO3n9dl5f0lZ
KsiMLByMgeXW4vnha4usU9O8znunove3K0tFl9HJ2vBWibZl959MnuO8wbYY9cMeRayu/ct6eBMs
8nydMsrRfml+7cq7NO0PBbSUnU4cbjPO5cNvPiDGoo7tDCfGef2eb5/c9iNLX29rWnFly5qaPpsQ
6Iz8S+fcu8tztXfO1eyvlqrOSWlRz1nWVOfZL360ofTKwH3qE8/6vvjV5/own+fEK7/dNhDFvTMm
KsfODBzr6D1HZavx3Wh38pXvv1tZKi2alNsqSYX5nSvhy5of22QGEuAF9M7eZoMVGLL0tw3iH/9u
Ej5u+FLfvpr1j374VOZ7u79ulSrObc6Zu04y7U4Zb/1yDPl8P26955Q7B1FN+yrOjFijI/Ma8bWL
nwS4lpCiFPEjar52bKOZBRVkliWd00B+pjuhjAJK9N5CUXzazsAdfBoQzithn65Pgm4gijuPZtLH
cY6BpAI4xe4l735O7R3fFYrXtX/5/403G9bcJ22RYyJk6aXxaV4SPy/DbU+U+N0t1OZqooyRuF/z
dC2jOHtZio9Du7O9vdtvtHv53pt+Z8bAxFKi3ZkPx0F+c9YFT013guy0/+4WgPYVD67zuO3nskb7
9vSnHbaznMkhzfMdlOi7uzOaV3Zna7TH2s3lFM5l9W2wuh92+ckl7AjBuId6l+hcZyTFgyvambhf
ZlPI++6BtHVQ0SJclswv3ZtIvTEQxZHHMqvNbFinkBXCJys5xYXE/T6/ZbOBXtLlTPlmmk2w/xAq
lylMkiOhz6jmjuXTdc/SrEw1c5VZKxPmkKPSLRnOUw1uUqe8bfGoiavJtBZhtzMk87L5sWUCkp4D
jjB7FDaaxaNmrLbF2FjFqBUyowuyDija1HlIisp3KudQdc0elb1m+agpK9MF6Cm2aiiq4pCSLSjY
c49Ve66mvWdFjZOp6SpzLlyTO2kV2dICG+IWEogJbDL9dX2Gdc0rPrxsKU22ZZ5CYa5PdkpQ5tac
+LRXiqAzj+LDkykN6uTOFBJgpEHHeVhoVfppvN5Bj6X1r49Bt0oVF+54XWXMLKooo9nRdafA6vf4
YXXLSHFdi/ULqce5jFyrhcL9x7L8nYPKtauO7R5/l6b3aoKqajcz5s5SRrZZnwdq3CXJXi2OZnLV
BNVqVONYCknCbjNONYOC+JIfMBPBdbtrjKNmpgzUYBaWyaaQSpP+GTMynhYmi0MG5vkjawzXy1EN
vTPJurFcVtibKOcuCZl5PE1hMydRsszHPKleRsv8eH0sulm4fPZN89lC/38Q7Tq3P+fL8qUk1U0C
VjZXBXYaOTXccbBARcbD4iJ6n7TQ16zAZTfzvRy9zkCKJ7cXwpGStiSkFiRz7QVKVk/N9Pu6eTR+
bCl+bJKlBF1QRUOJN7W8/SB4RCqoFqw7u4FuKSkuvPEscVPeIYz258YOagP0gcmhLAMR78lr6+yj
uDJr2DBCN3UKDTs599tyALvWCfntw3ULaZpXk1egYqALmQgJWTwf7KQ4cLFGI01PtzWvvG/RfhlX
e9gQn7P1QKsEbzjZkbB25xVHM79q8qq36kzwDmcINqxnlqQeQDFPff91YnuVyRoHU5kLBBQjRjtd
qgjJSd/sppPD2vN122gWzz9pK5DNk27eqohAs0Awn40PRvl7nKJ2L0+gM89lUG+iAyp+oK25iSrq
m8/jfGiAHCrbY7NHjKYbgOK6uVOYYFfMgfzaXvs47FsQI6HcZ5VBKfbkBXRDUDx4SKumFq0xh+5F
ulAsAapM72pc8PNb8to2NxUXRj0podkg5rApwjEG1s/4FhulV7h7+u86D1McuLaygUwJwIMNaPw8
Atifl42sPeYo6NvDyV3a+uc10+ZqJmsRplkXcWaG0OTyHOtr2wkv7lA4SUxvmUQIvnJ/qiwcALJv
1xevZlRqdos2hcPMOF3CrikflpQdhjy+X/geA/37cDeM6LLm3izdDA+/JqoplxBbsWdM1L+ADCvR
+a75X47K1qLrvHlyQkA1d3bqd+/9+OJlBb75oo38iKBLaoYNi/3WMfF2V9yZTwsbw67/sPVi55VH
4zVqUisDmRiZh2kJzfqXEKd1BE3DuHnEDY1d/jXd7CiOPxmMyoz0S1iiLsNP65V6AD9AwNRx9ije
3s+dwV6K99fFRUzHHpbQaK07ED0/VNUZxJI/DQb9dUqDds5PROb+mN87kCm4bdkp4WDDky3w0eMS
inIQQQoo2XnNp8FjXbkHtNMuPSUimBsruBjcOjIMcYc7tpfUP2ll+zF1/Qs6gptJMNExcOXOoHQr
T4kQmazZUhndEhbQeEyL2l/MLUqzl06cs21+cIQRXLfeX+95J06omayaLzw3xbKEeX+ey9nPXTfI
ZnEwzSoY068j7wKjt5GfrLy6iOT6K07JC4tb3HDPbdsFzbQn+qlbPiqhwlziPaRYZyxRMCrWdEAK
+2dOtwNgrh640Q7LeN+YX1Z5yc78uj58jVf8kxGrO1yHNmKFA6ePSVIdiIR4HrLXX6+3r9mr1GwY
ru2imlyByzsuMF5v5p7oip8pg55V1Z6uf0OzVshlbG+iVMlb056adg0ldQ41fXF45g8x9wgr7hfw
UrjuHoz/fQC0zdUUWRKj3rlrlw3ojgwCRSF3m7qdoPFjAlCST7SwXy1R4hTjlRBpBEy+y+W8GR5I
kvIOIjcNY2PquZ1z4Sdrp6Wu/W3ZYvc/e6rl9IhUDHhfUOJWmO6LMyZ18ZFzEP4drhvq/clmQnEq
jrr7pANbU8TNAPlory+8bpdUWtO4+gZdTKkNugXWR24//GdvuAwZ7hRl9t4T6CVO/+unTH2DLuMy
ty06O+HUWpYVlK7TQdZqhvaId5N1bCV4Q0xccqNuRWgRGhCjO05Fehraecf4mv6rZT4j3jUusrsi
rAdc6HjypS+ap+s9fx86jmWpdL0aeZzXZr2Gbfx9a8N8dB7adQimZAjWmN0TIe5Q2OvEtc9tgH9d
c9n5smbjVrWoaNduvIs34B7JKwMAG+QI/adhKr0eQpDXB6eLIOrWU/MUoi+8iwZie7X9Xw5vNo0I
hOjX238/8wrjKV6RymmMx7o0Q/4MkeU+lKc4MJ/49/RRhtXRCMTn6x96fyD/cHnwhg9uI40uYs4z
nXy5fKvk2b0Jqw54/SU4vgmCKB7I20QWfWTZXyp250JYfpq/pHJPE0+zfFUej8Qkeb5UixOSBe7R
9hk9FJnY2SUu79vv+La4mOxN53kG6pc+S52wXtoJulNk6DnDKxq1oYSUp6zllee2U7d8jGs6Nc9l
YfT069ARe91ZyJroJS7/v+lBajhy6QzoeS/Ixzq8Payy/mzYzfG2ub9Y9U3zZDHKIYXcCggpt/sh
/q9uAzPePl1qsa9/QNd/JQJ0/RAvmbCcMN+sD4mTomRheDYB7b/evOYAiFTB/w6gQ22lKBNBQotL
z4n7oMz6c1pIb0NGE3PsoXj6YNldsIg96jndkBTHB5aS5lCyc3FTm/2mnwH8EpD62XtR1Sxoldqi
GYmkYjD6aDbL6SQRGKLabf5ct9f7cZGpMktzLa0lJW0f2QiHrWfIO6v446xRZp2vf0DXe2W9bg5N
rJRgt93YH+lWiCPpzvuRruvKUi1QUSVcAtntEghQ1pyG7nmo7pzy2en3YolmZl1lsRZDy9dsdfto
iafAKNIgy+hD3+3RxuhGoKxVm1K8KkjRR6s1PUAj9Efl5KdyaD+hvCCsqvi2nYmpWkpduQljHrkb
EtGHXW15NGeXC/n3gdLP16f5EgDfCYyusjctHLyqG6tFaDYMXCD9subgiCiguEN4bwCfXsmdNx/N
nKg8F/U4lBBLZG6YOc4Bx6x7Gy8+a3Pbs9s/dBdUxuBuAD1vNNd3mfEnptJrF9BJ7hGBvH8HYCrR
xVAYK7a/uI/GPgta0iQetFROqBY69CgC7IR1Ro2yuXNS1FzUmEp7kWwuMCkS4Xzt2hAcRS/9+kck
C1h1Y99ZZbgk66trkscha6JxHXZOKhqfV1WXQHFlgKa+kFHMyKHpZADK88P1daZxGVVxaa5kam7F
4oZrDUREVU/B5logjAXqjNipPwx7py3dMlNcP4W6SZ+kpghZ1/go2j+AbSDgebGzz+qaV1yfWzG3
ZdXLqJ4hnJf87hrXH90dZ9QZSdmQioLHq51KGZUQBBtnXPtQxt24y+CXVn+s4/rHbZOhOD2n81bQ
OJeRS+aPkjSHxKwfUKROvSpGssa5iTPB/ocuo6dTDHKJReIs7dpewtfJp+1NFWNoXDmPbnY8Jk7J
EYTBimR/FPRjvyeGqpkHlSNj6lqzG1EHHW3Vh7E5bOOftPsJrERO9thLNctIJcmooDTZ9+DVCqsU
Cg1lE4ysCiTddg5rmmCl0mGIbd1QiYL9T5Z/1uYEYbNLnoDMz2z7NcWfrq8iTbRQGTEm2XTEdXGd
Bc0WhOymS9Z4J1rozKM4gmlt5khX7Epub91vje0zx7gHpeXpes9186us/34qHdZPm4wW9mlbv7ox
XrTva+dY721Gmv6rnBLLmFuzaVARNhClMob5bDnEowUJrvdfY3mVUsIhJV6Gi16E8zj6JQAZcrR3
4pvmPKDySCBLuDlrji2gzyo/af0CgvCNdV9gDm7r++XDby4qG5gkXGfjIiTI7XWgj512pag0lzwV
G1cxGRcZjWU0Twg3qSSRyRJk+CbgjpejM2HjgTSfJ9o9kR/dPFz+fzMWUaeGWXVChGtGWQg9R/JA
erkHmdAtImUna6pylflYx+FGqJ/0a5BPbVB3t8Ft/uGT6KpklbE7oo6s+YpEqD2UQYzTZRIXtzmx
yiNhGunY9dUsIzYXhyXpz3TAyakrbrugqEi5xh6YXGZHongyDWhJfvFtfr1pjaooucKO0wqTi/2R
jlBjQ/45bnaOWJpJ/QclV7rpPOdpDAzVeGoSF6SN1WFw3B3v0jV/iXhvVmTi5lkttiQOwZsZtNIJ
u06eqnzbiQ665hXnReYf9c5uFQPFkx9iYzlnpRGuu8AFjQOrADmRTY0LMTkRlhuBerfDv7SAoc4L
O5YO8tum5TmzHRgVkOW3TbTiwH1Hbd46uQgns/Op0R2G8SYVWZupkkFjzcY8QUYrrCY7tJMPrlM/
1WnvNXIvVGuijyoatAEcTLMsk5FlDlCSXROCk+huRk431eoWPPElRy0TbiBzX0JnHvdo8JB1ibzN
fVUehwYYrTIrsNHUbfcgHfdhzHa8930CG5upKLmCg3O16hz6f++tQ1gf44A8Nd+a++1wKVMTQfNy
ff1ojKSC5ipX9mOxthSZUeKt7JEu39NlZxianVhFzDVOM7kLy3kYj9CEqrmHOr6v9uj6U1Ps5EB1
10xL9Wc6bp1sEzNME4M0iKKoIXgmNri2zrU7Gdbz0JYFysxEQ9lpGMuWnfIxbcUdEy2bz61TGU54
3ZSa4aqpSbPaXO70SxwS2QcGMlI23YIh+Wjscj3qvqDExqUqMgjDllZYjCVoGpxPrc1eLHvkXlOK
nUnTvPUzVdqoHSqAVh1YlD7Pfh9WB/e1W06ZPwb0QM5u7gMOdN1g2k8pwQsZQcOmLj7FPdymA+nn
QeWLA/PEqQnqU7cDt9O6k3IOwekDqc8SGI3ZHw9DSM/Fl/xneVd6c2Ad6tMy+3Jnc3y/qAieq9yu
TVw9k6nKMaQPDp5iP4sP8of0s4Ph08eYHarYiz3zvCeQox2ZEuPauBadrOQlMTP+caP/y8vI/4rQ
PA5+74Nn/fP1udLFCeXCQYnMjDXFRtBI04dfHTidIsfcE5PQLQUVUDhDTLmH2IYZrv7qX5ZC8RHS
0J7tUb+NULSzsxQ09yaVEsOASEjldBkenWkEKtMKksqM/BbNfUlkcN1SGidVwYVmbIksnxsnZNn4
YRzoYZ7F54FYR7lLvqGZDBVdyPiw9JDQc8LemQ5d755S0B639d65WnP3VhGGPOeszGdGcffjhzSD
uKTrmR0KKt3CS9tPpBgO102l2f9Nxf+zFWTHpbn2UZfFh6RYzjmUOa83rTOR4vJ2DEL3vmmdUJDy
Nc/nIIU++iSr22K9qbh524OUvuiRqGzHcz3WUWWs99Qmp7Z1nq8PQLeMFM82XTeHLipegzdnJIFZ
Z6U3bM7ZYsXH1WW3HWH+yle+OWw3EMZI6852Q1HVp9hGTZaR7biBLh2mggunhYvWmS7gwpUEqZV4
svsB2PMh7oUHhLU3lGFhATGZ7VXgaXxbxRYCjE8hVYYbA8vz2suzLuxtAtxVxfySpc9A5N52RVFB
hgCvTqssJzdsq+nIiiSIuzk0zT2mUM3SVRGFRVnLnkvc3XDQtmAm9nkztxnSDd2e6IfOUpcvv5n2
qhyh1WYibSjW7GNKn1cTBAsmHx7GeD4Sa3i6voR1A1Hcu8g5NRo+xWFam4esAVOyLAEWvzE7+Xcr
eTMKc7Z4UVM2RjYgqjEkaoyx3HFvTQRUSS/MzC0GB4aIUpIGDofYrfunmu+sKuIJTuJgibhuIY2T
/z3Vvh1CSw2rGPCCkeaTV+Lh/9R07upnmAcPL7g7sVATZv966JuvdFPmJsB/JdGUWN/zkgNDMMty
JymmaVzFBnaJ0SYpJNDCsuKh66YRtA4P162jWT8qMM4Gaq0weGaFJhnAq0I+gmP4M435n+vNayZZ
xcQxMRR4AJ5FOACw6a42uOvZY2OxryP7Lez6sVzI8fqX/rruOzlKFRNH7HKsi4aOkWR89AUv7m07
/mxkw4E2eLEa8bw9zFjISFaZw/Kbpcu5MBy/Y+lXZvOoNubfbrZHPCbg5e91Rtka0wZM1s7MxwgP
OIi/VHwjYwKij/GDW6ahoOaXobAOxrTeOI3KXrkU21hRYoiwnURgNQmYsDoQ4d+406ukEz1Le5rO
zRR11skEi6lVhAwF8NdnTrcElWPvandJQllrYCuZ/XQrgm1mwSr2yOveD8T/0EqAVjy1lrKdop6O
py795sbOk0iGB1GwE7H5Thx+30X/IZioZFV3osumKG4hPl8z46uZ7N3h3o9g1j+Yp2HmabqibZmA
Jx0YpGJpgr69L+KbSAdsSwU+WcSR1HLXJHK6YogP60Ur7Gg0NauO+UaKPd6b92faUtFNoznEcVKY
RjiSzZuKLZgnCHGkewBc3Rxc/n8Tg/ttMOk6yzQqObZcE9iBedk5xOl6rvizQTkbXNIZYbWYPu0M
v1t44KKg7LoL6GZYcd+VOMROeDeBZA4G/1WSzyw+1mDdv968rvfKOVdWpltye5gitmbnFTCd2UJV
SLycbmtecWCjMubMgIZtBA6rQzMzzxmyu2HYi+ya3v+L6CVxbU8Oiq9o4jnsRwL+GSG/39R3Fc4r
bDAeArKRRV08QfWz8s2YhaBmum1iVXQXATOPtZZrHA5dkj4tGfvg5FkMgrYKd9be/XJ9EJqFr8K8
8joxCrzsZtFat0cuOOCJezAszcp0L5PyxqfAKVBMFARzEWb5gz1bB1eS05RUJ073wptufhW3ZXPj
zm1RoveQENlAJigBVyGkvM11VZQXXbo2LkmDDIQR+wT5K5Dg+0Ca7Jw7dL1XXDcfrLp2JXwrXhtv
np0jBXo3k3TnlKybWsV1hbPOjd2RKRqr3p9FeWzp3iOKrmnFbR1QI5TliEq3NTYfcqt5rOr+cNOC
VFFcjj1axmKMSUTtyfLGum0PDPpFOyZ//3BlqZpF+Qy2vGbpeYjrVbC2uefmv6YJxUA5CALx+peR
X0mxd7DXzK+K6DI7yPmVPULz3PbfV3N9HkFFScnw47qlNP6lQrgq1GnxOKkRmuWnbo0S+sdsA7nH
DKyZYhWqlbZd7LZGb4RDXRSexZzXdt1La+sMo7gtT9bFHlNphDP0ecjiegOVh3FId65tuuaVHbdt
7HpImjSNto0GOR2CaioPNdtLgeoso7gtrcANnG5Y/A4Oyq7ZRM2a7FQR6nquuKzjbFWWdzjP5lk7
QAuMofi//bzyPSVIXfuK31KnZg3ZmBHGHPkq6hxHm3xujZt4D21LVS+ymiaZQb1qhCRLT45RPppW
DwrWPT1dTe9VQFYSp6bROjMethvn6GTdk1iaE+o590gL3r9xWioqC8VO2K9c+KspXgaaQ2xyC4f+
k7F8yYsRB88dv9UN4+LPb/bFQnIOLV2WRMCTHFBcFuI118eq2glxmrCgQrMG1i0OlUkKAifIaBAJ
3UBU1U5G7uOO8fN66NFcjFRk1pyzRCYT1mkafzDEaw7uVtZ9XNKoqYbbnFitZRoTOvbkMgyjzn0E
o7BPQOc4jDtW0k2C4sSoyKC208XwhKk5IVHkE7xvp4YIrhtIEyNsxZHLzkrarC8wx5OUgFZzOfen
zZYG2zk4vzsD/B92vKIlk8iXbI5YzHBxJI9Vnr0kI6o/BvvBKW5Co+IzSigtzKaqc3Meopm+AvRs
LN/nPRaPd2cATSszsAgiJTWXIWLlHzMFoya0Ndxp797yrhegdWUCeCxbnpBhiKh42MyDbUgvNU9r
s6dGoWtfiaQLqMzSlbM5Qt2Kh/c6FPxQzykC13m9voI05vnn6uIC/tiWDJavIDqf5N4gf67ujY1f
IuCbEGRyaVc9MQdAceen3JiPY8U/z46741yaxaleXVpat3lZTFic6UsrTnPaHVLxEg93xDG86+bR
2F+9t1DLyratKtYoToVv0M5v5/a/umtOqCrYm2PdFFz+f2ulzjHrHrWg0WD+HrPCM8o/W3dTBQmH
QOP/Nr5OKABrGZD10hLnAi8042aeLLfeiQ/vHnTRvOK4CWstc4LWdtQZxUM7kigfjR+iTD/FyfQo
F/s4DOxox9ktNyV8TnFmlkxugyrsObIq/mhv69nEr+Hs0VLpRqN4c54ZZoviyQFHLVDimoaX2yea
fRYIeRkANzxM9wjRdXOu+HViNgsYzuIhqiHYDIjtYaTmuan3Mgoaz1BvN+BqWZHKJnNU1U+m1Xhl
8bmaa79DNYG1w1So8Qz1ipNt7kzsWWIqHPvYbUhctPxnzL9USfV03fd0g7j8/8YvSvAgjs12mQ3E
PrN8WqsP9th5KLno97R9dYO4/P/mE/ZM62wBXUiUjlKcZ1sMQboBoZoYdgc5roTupEc0063eclpj
hQAvriPR6jRf7YF+JYAdOCP9ct1SumEoTp4sneDQIcUeVz8R8869vH/TsCq+XW9e13vFya0mX52k
MrDJUfKZy/qbkwyvVcxerjf/7iGGW47i1GYmEqt12zVifHvkJge15h6d7LtHbTStOPT/4+xKmuzE
me0vIoJJSGzhTkW5XHZ5bG8I2+0WYh6EEPz6d27HW9SnLl0i7paF0JRKKfPkOZzPAt6tnTNWXUY6
Jx3Uiqj7MdCHGXUEwKWdbg/BNkOGObsedEq2eVgysoVPim4pQu3QJ0YRyu32LQtsvng2wLF0z+Y5
8yQ9LExflEPbZGTkId6Wr7f/YZkr89mTk/H/nXXePCIWm3jjeVAft+5r0f/T8z+3f2JZa/Pt0woa
xQsuNVnnyZecDF/ltPfat83R9fsrW97yEcxI0HLJtDM+DzE9knE+EcY/h/UeLYTlRDLfPLWzRg2o
TpGikz/LAJK/S8LZz5GfWh7sXDgsO8l88uSU0rny4RjmYHkXQMBBMv3QxncxtpHAfO7k5QDyPWed
UZm1JhEpTl2NkuS83fYKgmyrYBhz1w1IofjbnJWLdyDbSaOwkLV/DXsM2rYNZFg0iWcwqtVyzirP
PwDD9X6pmp1D2ta0YcRB66yr39Y6c1HsIik/Dt1edtJiW2YdTVS7njMHQmeUqGMhl4QU4GEHV03w
t5zBu7LH0WMZgllQA9AIj4OBz5mMFd4IyzPz1cNty7XsfbOgBlSILnKK1Zw1I3DUOaPqEJfxORra
58gdj3W3R3FlsQBi2LFbrkJHU4EdBDzNzJEX9733IJPZefDbpuj621fHhKontcVtiRsrcSBw1jxB
wGpnit5mFyGBST6dU7YVuBLhTrRi88slDQp6KiGxuRUiHXW1QhxraQ/DzKGouv4q2PBh9f0dH2Hb
Y4aXpi0jEjpoENEYy+NaHZ2BJrT/FscfKP8oij18lW3+DAPfasn6PhLYYvn8LirWdzkYnm5vMdvK
G7a9DP4WKQIrcUR3AoY6yb3oMaB7bxVb84Z9h33lyljqOWvz6jAQ9zgpelhBLHS795aJMYttlCPB
3uTgrnHVXxa+f4qa4nC7aUvPzWKbghbU1xRYDVyH33Xuj3n1P3je9/saN67ZetMdVB0x680qHmsk
t/DmfW53acNs02KYM9c8XpEenbNlESfFxefZiXceCLZpuX5/ZcoEHLOAaDXQ9wrHbwooQhBo/ZDC
3TFnW/PXEb1q3ukKaN0MMCiq/HNeBGcXRGNrHu0sqm1iDHudRpc2S9TpTDZUJVDsHB8DDOjOzhtm
CkvibSnH61WlzIREVMFlp3Hdyxrb5sYw1a7OI3m9lGZ8Eb+CkT1uY55AXHgP7mG5RphVNctcDBP2
oUL75dkBM24QjGcfEnF9dOdVyKyuoRFELFSIjNYmqsfYa84C6WnlTOfbZmVZXrOkJtxQdsSdFcGp
vgRuKDj58T2AABKYBTXuqBwmFgRBNF7eOhJpH9fnJty7gb4N2UX7hsU6EDbyl4HrLFrXy9ZEPwdP
f64m9m4ogsd2Co9eXByY1x2iSn27PVmWy4VZbYKasiGIFO4tYfd17l5cwQ+T82PrXopm3TE3y441
+aintsZJAQLVbABPImXgHW1+r4LvVBRY9mtgGHM/uh4PKZEZBRYf2nrvHBWnccdPVbsHobANwLDo
uNC97ioMACmRY0wpFA/ax6UOd3KCthEYFt3qpqmDAPGcyPOfWuRzxni6dMV6rKcwub3KlhtKYDjg
kdGeTTE8jW7/8r2f4FMYWZsoYMTivk5bj+z8x2J6ZhXJphq/ES6uYesKUtQIJSVngBzDHT9vmSiz
eIQjFLJ1Eu9M2ccnMjinsho/xSoEi+Lec9+y1GbxyFgECJ1z/EIM/ala3Oe6/ntcnOPtZbAZuFk4
UnZx08//3rPK7SFAOUFNhofOI/IwCpGAL+VTj/IewetjkNPft39qm7XrUF85U0kA6gpLvGv7tn2s
wvDQ6+U8UvYharedE9f2i+t2ePWLAZg6BcHxBbUSZQK/2ihEPMdjXO0lA2z7yjDyeptxLHqIFkYN
NBdzmlLkCm9Pj61pw7jdKeQydBFii0Bpn9QlZYngd3fcsG1QUmvFAtxk3DyHooMPgoj1dF/HDZsu
oi7sIo7I1No1D4XYLrO6Kw9PArN0hKqw5DW6ngGefRqjOYVy1rGr9xBAFp9jFopES8VD1mNS5tFB
duTzFlxcup2DQietvzM7tn9cv7/akq2eUeQ9D3NGqjINl/EpWsuPGnp7A8SnAqh33l4E22+uFvHq
N0K3ndS4z4D3d0p59C2g79lIQAR4iOjn27+wHEkm8TSTbKSQ8gFcXEeZGJ1kzulTR5fzfc1f7eLV
CORKa6dTInq5rrVkLGOQg126csc923pvWG7fgmsKAmjRi86lcy4Fb3AFINWHEBxLOxZse/yb1SJl
V7heTLfwhVGeBmuXDuunADFnJ3rMl78UBWI8/9mgFm2KK5Qbyo+3Z+5fc/gPkB9mYhj3OnZOyOQy
FthUH9r1k4ROZ149B5uTjv2Tr15o8dL2H3X4ZSynZAj8JC5/j+F3tmQuqZLOm05F/XWnM9cJfasz
xnGQy7mZZRmGL/IQZmE6pV3qpDJD4f25PvKTs3NZsRyXZrmJqHsRQ0k4fqF8PW65eFfTPVuyNX29
vLzaieC17WOnCFiRNJH/FPZuVvBvt2fHYqbu9furppeZS76WbfeDkt8Djvmo/byBgtx5XPje1cey
0c1imUZHlDpl0/2Yu98NB4U0SjuG433dv/7zVfdHn+t5C8roxYFOg5wuILdPQ9El0GYiwDXe/olt
AMZBAKatZfWDJngZtrOuBTAPH5tiJ2Vpa9s4BdaqChUpgjCbWfVPydXfeT488nY73Nd1w4c3oSMA
v2lIJsLl47aJRGn5okV958wYdi6D1WUqrElWjWtxmEV9wc0Whey0e7nd/6u3eMN2TXrfRRV5zwIn
zGKQ416JGhaXfyLDH74Ltnr7D76pn7qEBEnjjZNs5UUK+V+girYvsuCJ8vb4RN9eY99k9+V5XxUA
vdGM9KiV9ZfmN7jaT0Bv7LwtbO0bNqxBOz/AkEmmat4mXTycus599Ms9ZQRb+4Yr73F9KifpRJlX
NnHSzHGfdl1B01aiNvD2Ols8lW8WuSBGvQVB7fmIVK6p339wAELk4kdP5cdoQzGa99H1f3XzfAKT
55ntqrpZ3h2+KbVahVo4etZxRpv20QHveRvW6Tq4J4GyiR6cElsVJQoYLV//uj1U22waFt9LB3nS
HKvlQQVvHvh5csDkDunb283b9rP/vyfitulJkDKMsiLiMp06/ZcAoCBtaygegyWt31kw2ygMy58l
AYHAOuZZvnjPftBfvFU8h+F9dy/fJLt3Yl31y4TmoTeWqcZ7V1Tzt7iTn29P0tsO1TcRZoS0WzWI
hWV1BUZ1vpH8AJMRO6eirXXDXQ8tZCaHamVZFE7zaVHyG+djcbnddcvEmwAzvZSuC3aLKEMt1dGr
+mMxN8cxvy8C6Zvgsly4sYDkAs3KVjVPRTl/XBeHZpSTHYf3dsDFN0tjCCuhdLJFNCvk9LPrJ9A2
yQVcdWkcRc7T6o5+eyB+lEMhuPF2/mmbs+tCvbolOL0IapeRCDUb/Eymz3jUPkCIZGe54zd9FJQm
jdYHRw8LFuVvhXssGJdSEvBT7jnp3DUn0MyyRR/Kub8r0uqbcLMOh67Hxx4PHnfKaP4AMGNal97p
vt1lmDUu7eMUxWidDMPTOvyctH8h4X3AP98kRCbzRHUex3lWxeppDQWgo20Mas756+3eW84+E2LG
87hp5LX9eurAL7qB2mw5hm2TdrW7k5C3bCUTYrYMrRvPpceyjrFJAVsjpy5BcWyssmIq671cg8VK
zPoZp2m1Qkg7zuIQQe+eeH+A8+1OJS2fc5ZDXaT+5kJt7XB73myDus7nK/uYu0rWJe8cADG7c+iw
i1z5Q+6Qu166vok0g056Q0Bk50A6dbioUR6FlA9Vt1fAalt1w7rrsBlC5dVxthH/z1i5l6bTRQKM
9ftJLfedutSw8QlBjI6UZZy5yGtAiTeZYu9TAbd33wIYTnsRfiDKsXGApZIPfSAPC4k+oAryfLv5
tx95vgk5q6uQCEmxm/qgPm2Evgxx/csrqzNthmdJg70wtMXxUeOl7cyQ/3MccINGTf0+mNV3F8yU
t4dg2aIm2kwjD7+1rPeyRbJD6/0qHZ724tPtxi3WZsLMiHKIM8nZy2gYPq0iq0FfuxVRUlUgaV3y
azrgPkszsWaxWzKI5yk3U6Q+xVIde4iL5WKv9sLiikzq48UfdSenAQxSwXwc3eYi/T4t8eheVhDz
AW1b839wRO44Pstym9CzGUK5WnDXxa51s4pOnwX0626viG25DZv28xW1YC7zs1AVznvw9OhsKj1x
oGs/3rkUhklLJGN4Qa47qhvBPv1u6IJ03ZsaW/8Ng3ZYp0O36bZsnOjBH/KkYPl7CcnK29Nj27CG
m55Q9dEUDfqO53dablUa0x/uylPCq0PU/ujW37f/YxuGYdD1XFX+0PMgW1yHnnlE5XQgFarWEx+S
IXtkW5a/mEg0tkLAeFzrLZNTcWwdcYQCB9T26p2FtvgHE4DmDqXnzR5OpTbcDryY02LiDxOp09zZ
c6C2Z6SJRBPxFCzQoPKyjW1pjTi3iP6SozqWIzvkqj0u+RcXBT7+Nu7Ynm3ODJetkS2OPfDAZGVA
z4PnHGO2gBmlOd218Cbd8+I2sqRRvkFwPj9Wyn8Xr/zYRXvsIrYlMc17po7Om97Pgmk4rNVjCaot
QE8ONYSPbg/g2tJ/A0c+Mazb6cS8gdrCy5hcxzPkzX6BrmOvJsPiT4lh3ZAZ68A813nZVOFobVeE
ZT+NYHZZ8ziFj9pZ4n8VW98ag2HlnOZ8YevoZW09nVuwlYZsesrjT2W1JEEEEl8OrjL9z+S5F6S7
oJq3QMQkP45kSGp/SXT3d0uCEyAxR9CNpYq+L1S+0zdbvMZkiM59isLENfcy33fOm6pPsm4Thnrm
iotUyPkgAGgXTZ+GUJ2a1zDtyR4jo+XwM0FtXuzoyotaL3OW7hCq59ZBsh5BZaV+9sOJzOXOGC1b
yES4be1Gh0isfubnbroN/MjBsnN7d1r2f2hE7DrwtC1R5AWZUFV56NhKTnqZq4MrW4qK8KW779YU
GqeEAr3TWCBzn82+87nO55SU/WnQ8X2nhMkpjUgpyjrm0QcarQwzD8v/fgSjdFrJku/MlOWcC6+L
8+ppwl0UO4NvCPcLX/xNRXlEGhqJMucuGSDim1TSeTnPOtRY5GX006n8JrqjglzupvfUV20DMM4K
AYHSPo5ZkM2qHE9dX/hH3DWh2NGWe5VVtt1knBPrUs5im/sgGxvt/KhJFzSHcB0DBPwm1opE5+7w
5/bGtdieScAJSrBoyPMqxKWJHz3iJ5IuT4UgQF+Dc93v1lQOwR62wTZ1xu1DlsHaOtsQZGUuwjSf
tTgR6stUOk13vD0ei42bgDs/lIgLFW2YrWKU74izxX4SemGY77ghy9KYiDs9t84Mprgg01y0YM9b
j+1QvwC89m4em3LHRmw/MU4TqvK6z2cH8xQQeAQVvGxVp5NJlWAHHD7fnimLzzMReIUu5To3m581
06+q+t3GQLd+9INLMO5gxS2rbeLtgmjzUbJSh5nQfUZiCNnqpuhS8I/tTJPtB9c98OoooXNRIkKE
H3R+s6QMKWjKXX2I+V2k8cQ3AXdhQStBXDgmlftliuIo+bA5rbyz+8ZBohQtaeujfGso2xPPx4+c
L8eR650YqW19jUOkLsO1K9vIz5hTfdDrdkTW9ti6YJigCAohh/Xr9j6yrYJh1J6SEuFLEWRk9M91
GBymlf2I672qfYstmDi7sC5AQzVUAWLvfDqwqvroNzWUU6c1OnWjJ0+3R3HdM29czUzAXcCaoKcd
j7LG9Z7rQP+1lHvhLMsEmUC7BRqv7rTg6btEw/e+QXqil9+9SeycSLaeXyfulRWUDgl1OdEgq+ca
1OmhD1qnANfD2/PyZucZM/M28dwuHCxGImMLEvGseweI16Wf/R1S/TdXl6H9/+084zLW7bKVmHad
qpxBr2KSyVBPJ8H1ToDd9o+r63s1QU6lgjzIc5FROFAxfOl4mMzhRYmdMby5ABiDcVpHjSjqkDkb
khEzqLGbgx9ux9uzb2vaWNtqLHKQjFFEHWr1YerEeSv37klvv3DR7euKv5qWaax03DXBBji0OEbQ
teHdemhYmIiNv+cCDyHNIEqNIApCgDt79c0zCf+8jvPVP9eSRXQJhzqDfnt1gE4b3jrTqWxpWnfV
l67dYyOzLXnwv/8pyy7Kw0WUwCJW3xbVfBmH7ZAXLQJP4D64vTYWyzDzNiRecygwcDebQfbRLU/T
iBda+3K7cdvCG4d3mENwbmu7Mgud9cCm+gEVJx9uN23rt3FeQ68+X8KudMEvXB8i5X1tgjUJynkn
0GeZejNl01YrmfqyQBxjvOCIXuRfS/gC7dWdWbfsIDNdU05x51dBmD9U4qGJH8US4XF6pO1P2X65
PT9v63zAnA17dmJSyJEiVDKT+bgt44cQdFsOJivUyxEPsMxZ+WGN2uc6d7+7ZN5Zcsu6mBRoY587
UcvaMgOcE9MWJiMio8JbdybO1vz1+yvTa/zR8bcVR4li29kV8cOAwrSoDo+3Z83WvGHZ7gIStMgn
W+aNDyCdyEhJL8rdQ5PbWjfsOS9BbuDlc5XFTpXNLT/wvnjHIQ1xu/MWazPJASZIx1ZzKats6PJ3
ZRQ/5fdVgmIzGYaset8vugLW5uro0PvuOyH3dPNsvTYM2e2U6lXdutlaxela84/bIO5J8DFmJmeC
vEYYg+P8dPivce6f2PbVdfs7Gzf8cSCcsZlKOIGVOyoNOB60y7LOCXKW6r5bi5mVQRKXMjAN1Mgb
D4emoukGhS8MaGe/WLajmZUh3Yo0PmRSs8kPS/gy94lXc5wErdozJ8vampkYImlPRBxVYEKMpzkp
dD38CcgQfr694S2HtEkAgJzq6IRRsGbE/yC9n53/juiHTe6Bv94MKmD7GOY6971qQaW8QrT6h2ZP
PfvLa9875DPvL2335fYQbDPk/+95Fimn2ZRizkPXxuncyys9ws7yvq0Qg/4bRivZGqKQOlBZLcgZ
eLKTEymow9MzjYq/sOaJ3y9xEl8hwQJXFy1+M0hAgCx6jwv87WgsemDYthBaIs49hy/9eOkf+tMV
4ez8IWtKz/6hP+8JyVs2spmooTn1tmaOnAeB2z1piixQPxayR+dsa90wdA7IHyr4qPMQFkvq8vDA
JUHsih7u2gFmisbNNUopBlDOEjhJ1OVcdDzed0cy6QG6OdReVWFzbUF0XOL87CMyBkjm6XbPbRNz
/f7KF9e9V4qRgVtyKoakWOtLvY7p1vPz7eYtpvEfhgAyA4GsFShJRfkuGuoH3CV3bhGW65eZhemG
Yek2cBZlYHk/59OagLb4pY3yFDUuh5FVOy7izbQ3niaGcbtU9/UsQVavehRy9fqhc+IjJAvOMaCq
FVghNpmfStnc5y5M8U3o5oYi9vA7bzvJ5TcRKde/b6+FbakNQ55kLvMaqO2Hvm8uoyyelZr/uMr9
dlfzZuqk0n2O2MsMGlEZImMIOnlXPeXkLrIEPNcMCxZ5HdWKDwXqNddDVBYpy+dLueyVy1rckJk1
6YcWWk8RWH9j/S0v/o67r0P7xOXOu9zW+vX7KyvLlTcuUYHWh4Alg3haFpW2xfch39mklqU1kyVO
KbTXuCAOlfWUMuEDLp+nOShdbi+txdT+kyhhGsVKfqOyym2vVExpQNScLEBZgTf2YRB38T5gjQ1n
7XlDmYdXW1vC+CEu5g9Qn3+syj06I9sqGKYMVG7VSlTH4m4tf3cFyA00wgujPldsL69qC2WEhr8u
RS1zOk0EjPVlSlWcOAW5bCL+y3GdL3UzNDhki0vDyaPUqIu6vT62gRmW7U+18IGp5QC4+z/zXo9H
ZJ1Qclr2RbJKwnfwiZZtYCY0tngZ3QJak5mop0T5KRdfcwSwJrBv6+93jcTMaXRBtQydB0Ph3l/t
cgo3aCSqg7/+ut28xU5MKoF43opQtmDfFl31lWjJk4gN7xe/+Hhf+4adew7KTt0W3W/7B5eBwZSm
LJx3VtnW+ev3V4dI3Ik+dkmBxnPkQvv+zAHka6s9HgRb81cX/qr50XfzsInRfNBDV8AZk3kOnn0+
nG5PjeUibiYw2t53tmqZ8gdfec+T+7Dm5LC626nnSwrljmHdMwbbOAwr7xgI3L3gOk3iZyS7pC++
t+vO9rS1bVi3FMTXo2LgbeAf+/bvKbxse/KDtqYNG25KPNhb8Fllah1fJC8PkRd/Hss94l5L82bu
AoHnQdVuwzMR1wfaREe9rSdP7aFALfc8M2fBIDiySChKPbTbkASu+qdU2x5/uOXYMZMWjDa+EhN2
zir5fJo2BwgV6nQoL4XCgK/94Zkvi3PfddvkCuiBv549joFExH/qYkjK0OapdfaswLYM1++vjGxz
nAZUNdS9oIrmsSzUM3QgjyTXO/cAW8DQ1JasiR7CcHLdixeOf4aYJWpWQD7Fycjnz05XJhpa7qX3
HaJMp4DsRUKtvzUc97gyT0Dex71MCED7+adoDI6dPM0lcIlh6jp1GowfeP7TmZedF9e/Zev/yZIx
ZmpRRivCBpxhpLNc3o3Ry7BctBMkQzWkTcNOV91xR1xUTR82AaXb8UdYtodS0nReltQBP9kWq6SN
X26fbhYP/C/M6tW61josipD3+rL0UhRH7sccb9cxyBs2H4uB1+NL0M6I/N/+neUwNUsXi6GVXb5M
/YXVoFwBSBbv5aUfDqH/Tw8xUai974TQ37Y9alYwbpPfcK/V01mHv+e6OpAhShp5idTHGlX9twfz
9txRs4QxHrc5JDFgaG5dJDU/+O6AarKHgu4UT789WdQU6xJdN/GcgGwdOr5tNH2GhygSIkd9mFqO
grzZe5j1eBcmB/vSOMf7DRocasi3C3NonfUF7jFh2H0Jhp7tzJflRWryRKyOO8aQm3AvLbA4Df/e
iugjZy2Et/3Ep0XiOH8Kb/10z+IwkzUiGKF0FlbheqHj8q2U/UWL4bkX5CPwu/c9jkxhUWh4ESfw
pvVSN7GTjKFCnNSd9Uct1NOGQsYdEILFRZkCo0Xcshz0kOvFWfL+wyBC/tNVzV61sq1182B3WecT
r4tfgJZKULr8bvH2gtRv2yD7VwX71dmi3anWxRRr6DYPz3Pep7lWL6C7flin6Zktd/HiMWYKi3bV
oqhUVF8Ab8X9j3wJ5jntKm/HCi2ez6SL4BNQPmQM9UVu+Scum6SB8qpy+50T0WYUxs3M94ZFRqPU
lxmlCAco3v9pVHWoVvl17VvnUK6jSsd8GRNR75F4/XsneMMF/fsGfLUwsACiN0fry1CR8EsYu+Hj
Wiyg7yZj6lDnaQZ1e7rGRZ+A5vYQFv2nRufnser/jMXyuFH50ub1+23xE9YWH9QIjHLe58l65WGF
Ub+0qpoSZF3X1PWaMg3mGnLFg7sTDnr72GUmp0RY4tVb4/Z92VRxqJsnd6gPI/8eUT+9fXTYIsfu
9UB+NT90KkmzsCJ+mY715+AwnKtUxEmYeKl/WC/tXo2kZWeZNBNd20ZrXzX6ohXEjwk/za3+Ey/T
jmt/W22eMZNjYpnzqN/KXF02vhy6+Dtd/s6jEbQiE9zI+MvBLQsqimkrZCLa6ROf5rSEJFgj9gSv
bCtlnC2LCjzcf8v53Bf8fSXEUU/0QurpoemLbztrdbWTN/ayqdUaggU+Z5wOF7Y+90D/Qw7gudHg
cg0a+Z6W8fMwfFQ/wNYskrjpdm4XlkPTNa6N2H5VQYSYwVDz4rFPRXW8PZq3PT5z/f/dePXAtMg5
6y/N9iNevjL2x528xMF6Kf4p2OWctF17TRHWqi+rSjUDUkmOPNS4/Q2dTvnWftGoPEbQJ+3Vr1X0
55wEkJHfowx5e3TUlAZdVDvzQXkg8fed0xiWyarTKf4TcC8JQYM83SU3wqhJm7DmU1Dl03AV4v0x
s8da5Ulb/bMV38d+j8P8bddGTYYEIQVTte4J9C2eY3mcuy+1BkPe9Xm0R2Bh+4WxxwTiL1x75Zgt
RP1o1MaOA5MXXW4XQkIgpXeZwG0/MjadX08LAGqQxvH9+ci5uuRbm4S11qkfD0uq6iXcMRvbBjB8
XcvcWU3RDAGVAMROstM/nDk+1ZL8EhzaUSMBk6V7XziFmqg7FQXULVYwpGx198yr5iha9ddK+53L
39uHNzVRd2ETbaSvB1AmuVqc5ykvz33ZiASyC3s0jBYzpaaiqFaFC1HIiYCalCauQ5KtPgVVeZrB
Yh+F24WXfepV7/UIzCv75/YRZAkEUxOKB+6wcUEumGRxXx5V0SRdpS403BKQaByb+CePvgI1cXCH
Pekq20xevccrbwtgp4QIOR+zkrHj4uhzLKNzubjn2wN6+6wGW9j/Nu91xVT3soY6SRSrtOKF/EFj
v/90u/W3XRw10XhBXgLwT6shK7Q+hGMN/l7U6DkLPdce39lqtn8YJ0FQOVKLuRkycL0m/eo9lGv5
rFdxdHEI7LzNLIfAf5F4G7geARK+KpNszakpaNK0z0A1+ruUV7aFMKzfiwMmpmIdsgZ0q9dCjyra
K2yzzZDxdhXxKkM26AH0MQHuNtHXQIIrA/WZLqrQeLNzVbcMwITlQSEJ9Xms6DM9r2kAGcNi2KuV
tNiACcmrF7caYzfukcWbZdKgLDL11+4TbbS6s/PXhX9lZaIP22LxAHEm7jcUjR9H/y4Ga0D9DPuN
BPO8klzLRUbvCMhNkVRixM2CXG6bmG3aDQOeZ0DJi7Gbsk4iz/8yFd4wXhj1y7s4PTGA649fTY0n
Sl1x5K+zZcD7p5XvxbhXsm3ZmCZFgscmJyhyNA04WFqKs78FKYH0Gd+jHLJNjuG8K7d0QlDmhlkx
9skW1WfEZE/3zbthr43v5UvP8i6L3OgB/Cpf89LZScjZtrthrz0rKu3KaII4CIteWBuNp3IM3AuQ
oT9vd95ynpnou6LPcwY8QpghePmYj39DepEonVZzcezXz7f/YRmFyZDgXHnYcok6pgWsyNM6H6SM
P0119fft5m1DMCxWtuHi+KDCy/K5eWga73r8/6nlmPZz/zyM/c5vLFvUBOJB46dpg02ATU59m8AF
yeI08M9FvQd3sVz6TBheWPXtWo5lf82MEkC+luVpwL28yFPiP/Jg52ppsQMTjTfV3hYCyRFmjJCU
5/XRy9f09jrYmjbcb1e0U0CLBjZM/Y/+hszcUMmdvIetbcN8nVzlY+6ibdQToTBnPoI1Z6fbtt1p
mO9SkgqVgk6Hk0E+1O2Q0Lb7hfLkl/tmxTBhX6AWfqmxbaaCPAqPPdTrzlJaNqQJqGvHqhn0htpZ
AXLr0L3EoHPw3Ket2znXLHZlUh80o7MBF4LKwC34zYLT7BQoSyuTcrk43V3lMtSE1RFgw0Mg24Ns
KIpz79GLWPmK2vM8ARJ4r/rEssAmwG6axLgU+Yaipck51GXzvpyRRuL+jtu1NX/9/sorNoKTrpl5
mDWIB+DelvRBk4Zgy7y9f2zNXy3iVfOurwEw8dH8AvkbifJl5ZIPspg+3G7etokMo6UyGtQQFDAs
3oPffzwCavSB1FFSsj0dNovtmgC7IvSpZvDkGTDLSau3z+24pxNoa9qw3bwtUOtJ1AjNZsRjIpb5
ek9S3Lb7DbvtujiiakNJY+DrZKy2QxBOqdf+E60FdI/vg3xQE1M3lUtUegu00Idgypqi/bWu5bH3
9gA9Fp9iYurcRhdIoXpdhlJA1FiJ+oyYBRgnvOWCkozTiPq3MVy+3N5Klp1qIuzaEHERwJLajIQv
8foydu+7+b5d+h8qgnBzVvA84oyGMn1EFhCayypdXfDjjfyf29237CUTYgeYmD+PEnNFWnIGjggY
lmgnM2UxMhNe10aFMwvAPsBYEkNDq1W/63LieLtX/seyLYcdh2BbAMOWQUc0+iUKoTOnf6qjJ93/
jvhf902O4X+DLrpyB6KA2xnKtMT1f1N7iX7b5Bg2HFQdBWLOHSFzOCtcGtgWrcvXygfVVACWLjl3
/xStKIaPt0di+Z0JQIsc8AO5XRhkDGF8EBEcctZ+0NoHqnI31m77h3Ej3WpPQj6omrLA+7u5pguX
D6EMkir65hTPYPRJB/6Vjc2JELDb60cWPU/gVQ8C/9hu328P07KbzYr7kCGRD8niIPNX1BhT8jEf
7qKnYtSstS+8qtVBhyLs3HMPuaugwrQ+T1Xzz309v47olcPTQwP2fyaDrOJVCqKqP3Agv243bTEQ
E6Km/o+0a2mOk2e6v4gqJEDAFpgZxmM7zsSxk2yoXEGI+x1+/Xcm78aPMhpV+VskCy/QSOpuSd2n
z2G9lY1stu56Jwk7QLBIb9xNXFeiVGy7rPHUcNsEQyneOU31dV0eGtsN7Q7E2TqqBkU0l+GZLuuM
hk0UP/+SPxXPTZOF+fh52nYt6KHW4fd7VonKdfSW9DNtNu4cU1a/QCMhqId83yw6QsfrByuVhRcS
AzKOU2Gkn3JcxyyksX2BFBfIj+r0pc+3/e1JXLd/KtfUh4E1Tu9nztEbahDXOZGJBtHbn/ZhiP9W
0qhcR8+sdF76aumOTpv50HxJSOfGFfcN67fPfI5CLt1aNGuFYJEsUMhHJqz7ZbR1k2iyAtftjMr1
SiMFrqyssvqYJiyeqfu0NiYQc0uwzDoIiiK7Tc2LC73xwtWZHDHllnWsBitqeOSPv8HQKIKi+FMv
pww4KJEcXRRybq+popRM5fKk2W+s4oQbKCWPL1ZUo5QMwnY78AJr9+5SMpULkp6oDHQ4Qx2IYxs/
Zk3BwmKm/IfRVovmwq6w739qk3kq7C7n9tGH21Dyba3tO2H9dOcf26hj0PoLjbxig3JhcsERmfW1
WR39T92x3G1BFrlhdxS7S/MW5hTxz35YvCy7OgLvzZHi/+GQRtmhO/SaLbseTKkMUWuNfq09wppj
XR+cMt780DA1HnZ9CYkMSvOyLKXCFfWR9j86746Ajxy1dhCvBLmupe+6DxEZkzaORl+ApBpDLEc2
x8L7fiE8Bzzptj2rZnD5+xv36eahKiGgUsMIAIhYITJOA9bTwzrvBR00O3A9xhG5Tgwst0sGBmNm
w33NTy7VJFuuBzgi14XdirgjXQYQAfhDYCSBZZzsJQ3z5KmznjMgZrUZZYXbE7k+DEQPmUbTT+D2
wz3dFZE4mJ+Gnb0X+zQqX29vhmqdpHvxyshmNL2THp08SXc+w1kz5e770gvEl67GG2RzsbuCHjdv
Sg4AhXwZIdN+StdeV+G+7mnEl27IozdsdVv55Ji1ff7gz/UAYiPT/8w5X3e3l0i5EdJzl64ly2rb
/d9GkOh/G9FH9r5D2NBpLim8Qq4F1wnlaIxuxdEbtwAsEMQ6euY+NaC+MmseKoq1kkvBm0mznKFS
gbMpK6Fan1Eomk80WtpKR6+tcA+58Avmns0ekizH1aIEuQv4A8WHvGdBW35dGh7Y3t2W/rq9LYoo
JRPq52vbrMOCrkrWzzy22dDtF8sH1ayxmaGoB12y4/rNksi13wSJ2pxshTguK0pGzeOc/irm8jCR
r8x9IKuuCKO4VRC5CiwghJPTvsI4bh9YE4lE+8iEGyQMb6LSClMz27n+Swelk9sLeN0c6F9zfxOH
s34qGpu59rEp+V3jGY/z1h/y94n7ePQvIOHN52mfJytrccucnCUCj/9esCSoe90l9rqlURl/6M2u
yCxk1Y/L9GolD27yEc3u+wqteZv7WExfodoYvWudZKwg6ReQPBJMZJzsiORraIw0yjOuOdCvR2Aq
AwXbemVmwpgNSrOsDRurqXc+1Ok1m6zooacyQHAVINMCC7B1NJoZfPqvdfVptuZgbkFsMhYvo5V9
8szfTWnh/jDFYwU4taOTtvzbYPPvVYzICg4lcRHWDDc/0sbae2i6aaFK5tN+T9PtFY3jgDr137xq
DEb38nOgQ7pWkYXgNM9FiKYNPhS7cfHuwchy8BowMoPUG0SF5wL1+Hbaog4JuwTUfL61hpubxWze
QtalmjuEKiTLp1dT1sXoVsi8W2YwDeD++WpnL/iJQWvqmN1V0UU6v9xcbMysCjc2Ki902NkczbBa
f5Dit72clkFHq6aainSELePkO92CYbq5feyMD9CIOEDEMQb4wNO9jRVTkaENPloNeA74bty5DQ1I
SroQNE/hYrQk6I3eio0p3Tt9ouvqUkVMGfBgTpRa3rp48VzSs0jXPfdGmHkZeQXIwbumpEjrziGz
QTLWQXztdjhQTfOyxG/iWtka3WwLaDm4bbHbRieeUyTIcvs0ieG+Echk6bIB1yMDkUERiUiXsqmJ
F28GD622ffVnruvU+NsqdMU1Ze2IiYMSNx09L+YDSBub1N2ndk533Es/ros/hEViPSTZ1h1ZY9dh
7ZWPA68/GXx7aDbw3jOryeIeBTbBvUeGRicwyHt5tDnVoWorErVNl4RghtZxjV8P90TGV6TmBnAL
SbzYNvuPI3fjvjZOG7jSoWnoMnDArvf2iF9BoK3+rrgPWMt/N7qwJzan25ycAQ4PW/TcLRwXplyn
WKA0Xym8VLk/lX6a+QDqOvu6/F2PPwbwOeeQEah4/+CzcVdnASsXTROCypykUJOVVZugx9iNxZqH
k92fWO+93PYJ1e5I4QW5PWjagrTp3DaFyOJ0Scc0BE6z7/ZdW3tJwDrH7Hd06PsjXyb06aCdUacc
o3BImWajXy3LxU0DqHBQpqAC0j8blfvst8v9CiKsoIe0mpX7OoZpxSrKzBuQT7DW1oIBNp73nKNV
JLR8oSsrX7+SAfX3X5ObwNpeQ+/djf12EHsYoPiwNP7HJTNsjVErDgKZYmOqu7JI+57FeUvGcDJF
iIcyWhOYBRnltoUQuPF62yZUc5FsAgpXZt7ODYszxy4iS6zog7STde+wTlMhVzQnEBmg482iFp05
e7FIt92KRtJhhcRL4tQBM6kdZG35vJJ1CyyB7JLtmvuEdo95kbYRr9iphdhPeHuuilWVUTxOveUl
c+Baqf/KvCmYgLa3hrMvjtTV1GZUQ1z+/ubY8UC/6rSXIYBSATtnFayOF+NtfW8aYifG8nB7Jopd
k5E84ziZAE/4DDLhdeQQhhdPH20F08BQVZ+//P3NLMrOXa0+sRn60IyIdcUBVdhoXXSwD9UiXZz2
zefrcur63kv9eJyrmJR+lOE1GPRuHZtiOVmQdHjnhktnA7RZRNGtG1LMyfpznT8k9frgChunUrHr
fF36RBFWmRQO0tqtDGucWZzYy7JbUSoNVje3n+zMoPtVJOVuLq007OqmCQa/JJoYodok6aBAcQDs
Js3AYmIZD66xnVJKHrfOP942MVU+RSbVqsic2X0+JOdp3xwv+ZQpXj8soYEEbBqRp9ujKNIDMgKo
QOsYmlFGNx7zTASgFZ7DlQ/JE2XlnxUihRq3VA1zOZTeWBxF8bpvVxQ5Vj7Vh94qOYhbO2KHS9kV
TxaucJrEo2ogyf/HiXaCXDyHjA6ALuljLfrPVdMVwZyVmjVTbLyMBrJWXopyLZLzBk5KCHSHfg7N
gUVHtK3wTln7RPC8osvcuKiPNHvHu8vs7GPbVb9bj+yQc9ahglT2JQNHltQwi24T/8vX2WGxvyRO
l9Del3tfm69TrJUMHxlJm45kRjwueQH6LTTihxvv0AEF7c73+aEMGrE5d4BHxxCsnvcQzIAUuxf7
tqPxQ8W9SQaO1EZi04niTdga3oF3W0AW0oe9EOdhKncVe3W2Ntvf9kbF1ssAkjm1J6tOchZXcP0n
H3QZ4UraP37XQVepMSEmuHijJjardkY6BKwVndSQCmXxNIxxmdEwW5wPQIXtbk9F9Xkp9ENxYhNW
kSZnt49t+sh5NNqa4qXq01K8t2rTn4CxxyqZ/nM6uqjFDw9p62kO379t+FfefDI/UwvKONsnuF7a
ohLBhtxQ0OfWdt87m/mr6yu2Z7PX7Od2Kl+Z6WaHySzmz6PhjE9zbX4v2DSEnELyKTAzkUbtMK9H
wFrTE8sW9sQNpz0vq9e/3F5oRcSTIQMTKSGLMF9sBnoLwqvCHsnKAHocYTn7urSrYhAZN1A7sMrW
Yk5cLAkIQ/z+ZMzNc0lyKAF4Gj9WOJoMqwGFq8GcJHFi5udOCALah7wCumxq+odSDF/cqT4aG32f
p8ksT6k1F/04jbiZcLYe8Tha7pvRnKI8t/J9yevhyMbNPdzeIlWolaE0hegWjn5fPCdA6eJ7WZD7
P9p2hDwX5D5mgbzBMWmdKOXfS/6VOEZ8e1yFo8gwG7erBzQVZCzeigo7NdgETzy0V889cEK3h1AZ
hhRFRDqla+oNNAak4Dnd0CjFXWweGH7SQddgoBpDCiWzPRA2T4l/TravswCD6hpl1kcTedDbc1Cl
GCwpoCyszizHa2EM5a/JAPZm7woSjCCDSfw6zrpHIy+CQttlo7ivWtLF0bZyAZXYmsW1aQdo6X8B
25ttgKcoKV/XwgqL9t7cdG8ulQ1I70s0NG+cMWbFdcUtSM6RZ8QLPyiS+vl9qyfTRllA+yB33rF4
cAG6nh6dXnz1Si8kxhOhp8TsDjbUxQU1Ndt1Ma0r4VnmkWrR94SWas+K3YJ+AsfF3WrrgBcqS/gL
lnhzTwWn8NSnNWKQz82XzsmOoop6kf/Jl/a+pn9oIoIFkgy+rgtdNZeLyb8Zj1tJBeJcz4mzPKuj
oUOuOSsmHcxIEVFltaQNBBOMDq4TN92yN7LvaHEFjcQlL5/HJM2Czvh52wYURiZTSqWWyzPTYv55
Iu5BbM5hKvvA7RvNVUURAKgcADh2mm+YB2SJ3R0SWR1YVZN678yjExhWq+ttVE1DigNebXlNJjCN
uoi7/v9zZ6GSz88DFGxAnExjq16/DYb4UEFDLvBBqHt7B1RbLbk5rtRT6pcwpDz/JjIcMAY7WMMW
jLgSbxvay3V1OMVeyMxCow/2SurhumG7EJcfhpV/8jKvD6DSQCBGKJpNCyBTbIfMK9RvvmO3S8pi
s0vOfPlmEtB39EGNSu+W9g9Naz86AP65pA69BdQtVReu0NwmDY5ZS3dNVniozDw0bANYOduWxvOw
xuD+jbivE+f6i1e8EslkmORigaXHSQmNcYHk3zp/9FFmKovdvHITvJBthj4lMAgXPf22miUJ28QZ
A1pkv9a5K8IKsFMkI71vm40c+G0zUi355e9v4tEMHa8OSBEam63YZdkWMH95HFtdfFUZz2WR33ze
F3NN+MZxW8BjoM3tuMwv2FATQjeVDuqi2jApWDiTWEcLshux0druA3oT2XdUJ9/HpU/+3vDezIAO
I5j57IbGLZKkkeFaRehXGxCovNIx3KoWSQoVhSh7t3UzDOGYx2FNdk1RPKzOAGnL97Hckr/H35tZ
VHZVrdhdH+RCAldC6PeWp47tid1G77IjGQwwEAfUBiUjMboR48lxA0ikv2zWornYqs5pGQ3gDA4F
RcdsnpcOALPGAHnGkgJTRpr8MenJzmPbH78pjQOxmikgm44AVWFcMkzAn+rFRfGfxG7m7tfUOUCT
VnPIqT59MYc3e7IIkAP1nkvicTMO1EC+d1407w/VpyWvLorFtTsjpzF44qHHXRtTNFdC9zZUxAwZ
dyty0vUWm/0ziBbNhIMwMTQHXfVa4Qwy2rZfU+qNxMOqJPbJcNIP3paEZd89+sX6+X22Kp36Zcoa
sYwYovS7YzI2X5oJcjO2+H3786rFl9w5TU2f2zbOLgaF6XJpvyK7oGkKUrqBdOoXHk1zlxgknrYk
eUJTIgAFpmD7RkyfaWmPO2oZ3/0CWtONPRq7NDF14rTXN92U8bU1d6CEUmLRkH4AK8qHuloOrNW1
KSgmZsrY2joh1la4COLu0oaLSfeZk7yuvXikq/jQOd7eGI3PxHUORaeTIVCOeUnKvXFA4Rc1KJNK
GnPPHQGFcMuwdyuxq/oGlX2nKALY3xBYbQFCSLMyYnRbL7vbRnLdzE0Zh1tMEyRfGovE6eTsSDp9
FOMa1b0Yg1LbxHr92WnKmNyps/qRjYhda9ekEMfznvxtity5vxsTzoMG/zzTflisPro9KdWAF494
s6Cs3mrbIxVFEdV/JEl2LBIWLdv0UNVmtPWf542i47jXBDnVEkrnfrsMZTPaiJ+kK2NvcfdoAYLU
5nl133f1NWWYbpKgAjdmCzZpNaPOfOXreBImPSRjojEDlVdJsWIF8647bDOJLSt7MRdIPhP2w2a+
5oi5/kgwZZ6mEdyKZEptEs8jzV5tZ/vig/X02bHIdlhtkN3b5jLuqsTKNANej32mjNZdrZXl5mXF
3DU3oyYDtjU1SlOTmVfsuAzUTQpuDXWFyNoMJPBG6M8Xw4uZnqZFBwVW/X4pJJi8QraBYT8Wkv5e
jep7WqSapVH9+Mvf3zhHyew5ScnlSeOl8VzPYepYfgCExkOD1kLNq1BhTzIo10NM2SyvxTWM87sJ
z+Z0yeMq16kXq+YgOThFp33aVxNB6tn6MNoNHrfi++Sd6kKHLVRNQHJqZ+zZBbtGYmdsIdhiBP1C
HieSf7wdoVSfl47+ZFjonLsdQqKJDhTD/7gVWVgl5ruKkaYnubPdLPMgnB7uDI1Z3n9ftjr0x/pH
muhqXyoDlS4Ac+G7yzpvCEnAFEbMxeOxmjzN9UKxvTJScdimGtdsrI5n4vVhNWg+rt1vhV8cCifT
FFsUb2BTRicKI2UVodjhmuFBZabkg5/0ApdI+wzyKva6TB77uiUCaC9rBELSs1hoJReuDYh/RFaS
QWnK3OZgqyHX9S6rcCWvr2uIKSHWw+hW40F09/NW/1n7SqMzrVpVyfE5Tr0Vjcm4D4rhxS2coAKf
fNDlZJ90xef3zeBi72+CS2cavd038HuRzX+EceErch+zRCf4rnAbGWUoBk/Y3Bz9M5p8Di7ocToX
lYVB18mnWiHJ6QUQ8TNaq3FMmfXndXXDFoAo8Fb2QdboWs8UdxNZQ3Gsuq4F0T6JORFr0FnWg5XM
Ea/5KzQtw7S1dza6nZG2e7m9I6rbpaysCFb5ca0yw4ydqQ1T9CVP3BPB4DAImSFNwbwd2XgIxNId
K/2dZtBLHPs3wWS6UnhIwCfspmTyz+2ufCQR311K/CNacvKdviVHsV0yvMxsk4IsF4O+bFcK/FrX
e5+YCe5EJB5vT0RxcZGBYxBwmAwfjV6xcNxsP3jOGHZI/4UGsZuI9VsW+sX8pZ1BC357QEVclRUZ
3aH3BeUFiXPamhfkULufFu2xfHXFbCqTOdhN49uundjnYmoDo8qOeT7sqCcOghSvtydwiVX/7DyG
kHzIMiqeJnPqnFnmh6T/CLzKvd/ZUY7YyiydCOzVZcIo0vk5CW+spo7Q8wSRn5DkAKf4YFLV7Lpq
maTjcxqrCg1x3D7PQ1+GnYeWVGS1q3YLmqr/cXudroYyzEDyEIi0d/Vo2aAb6WPOH1HyG0YNTOH6
0WZTuWhO7cQfjMyYXzcGpL/Rsi4Avu7J8+o92AbrwEDKbbW9746HK+xFSLxC5g/ko8snUvJf4m9j
+/q+uzh+zcW33pwJtINKbL3iWKWJEW1CRCaUIm8v4t/K5RVrk6vp7ZjZTVZu1isaegPf/yFqoFgN
Gmwe6qYcaJkKBQKDBWOBLvNmAOR0Ccb1YWvdY2uBgjmpI7blMU0fAeMLocH1SHhyz+p2v6VdWKVu
6KefFstCwxq4eev2zvBaQCx45Cwgm749ib+AnmuTuJjhmwWqDcuYF6tzXtOkDcqeHVxn3g8VPzjs
G6QUssAcq4A0LEBDzjRCw4Q9CeQIHCjMQC8q6Hm9J2zveV/RMPQdC30c0++d232cXPMwjzl6BqaI
r8lTuxi7C6arsyJXPFCnDGsoKaX0E1pAghF9a1ldh2v+td2GiNKfRjEeN3c+40UIntMPDV1OAool
xH+X3gwMQ7oszNu2LtvcQbzT4UEBaAfpke8Yp/e80vD5S+x4s6xJ7/ogX7Fgdy59BqdJvLb0fnHn
j82y/r69dYpAIZNy5BghLe2kehADDU0QNWxbVCxRrSNgUwQJGR/gVlaaFmBLePCd85I/Q0s38NGN
dfvHqz4uRTnee6L0vbJGw8gTARNKfz/7Gr+8funA2kvRbbBASb+sdf4IyZmf6+A1QTVkIp5I81iB
AdWsDdx1GiOuysqMUrHpEBWKc0GGBDRJAwdp1uq0TQDP36En+PZaXb0HgAxKimEV24YhL8zqhLT+
gfboynIW3HGN2K/72LEh3lM6mrVTHKAyEiBFy2yajWl/WtcYyP+6Oqfr04CqNviF3jcZKd4Qi/O5
zJ3+VCUP2QhNFpsHVvGxxivHKeK61SVhVFYgwwASPGwL2EZ/mp0CHUfDE3Qy49yjz8y3gtlwIqsT
AdqoQit7F6saNkpyensiC2hweX1KJusVWnS7psEb7fa6qXZGvtpMLnVngunAEoKiZdFUsRDUUoeF
vQ5QV7k9isqE6X/DFmVsgY4ea085SmRt80x1r8vr7RhYG8nhHXDgwrisHp0VSUjq+YTOVnAkJMe5
9XbJ+nEFpVNt5tBRoru2bD+Bbui0OtWx4P6v23NTxEtZf6gEca3LyDCckuLgsWCdD8vHud3d/rhi
e2SAQCeSpOS5aE+97fsQ3iXibmAeDG1JzTAhGY+SzM01KQpF8JQhAhvAMl6NYuDZLZND8XMojXDI
dNVqhQnIpf/EJJ1llFN/avruPjOLuIf+wO1Fuo4ItP9hSMrHFYRlQz6cGHP9L+nqZTvTKUvT24m1
bSE3aq/m9GNaAPg+gDKzOfulmKBbZhWNSZ7KluagZzZLaFZrvEoVJf7eYt+c0/m6+iTf5uWUQwej
Wj/1YALy5/zDbBv32VIG+fLgE9CpVdnP22ugMhQpRgDzgIM7ZYCSmvbn2fKPCzGfiO9GVV4ep7HT
vCJUuyiFi7LH7RIMZhimWfboQjg0FdWsmcKPZDCAb1eOgwaN9uRZ9ceEtAG6G9Cu0x771tAYisrA
pWCxDnPVMJBDn3Lb2LdmiWTX8tHI38XdCTOULgiQw958MsIMl3R9bJzq3utQeDYHEFNV8e1tvi6t
YFMZC0B8nmVVMg2n9Q7kJrslTmL/kAciSiMdyPF6+z7GkC4GDEoXnDfzAL3EiOxxD9izr6DWALyy
CFCrCdfXWdcSrNgRGQJgLBUA6MA7nlxnTKKt7cuAjoUBCo9GBwVQDSHdDMYFXTmDwFPNbpv9Vg+P
a4OV27S5qIvxXHnp/MPMhf7JlQzNZUfIvtkvMb/fwiagQbbTdU2opiA5t9PNldl2tD9lzg9qfaWp
FxTuXmNRlzP42u+XXLrot4amI84v4gegCL0bAKAK5331WO+bMI06HQWTKkrLRFwCrT6ECcyig1XZ
Id95x+p0yZ91Bz8qNVUC1VJJLl5MRW8bQ2uehgpF37bhSzAn3LifjbbbaVbssjLXVkzyc9fkvB89
7LgTsAPZW9ESr09bCFWqUET+8V2oAPsf1q0CyhDojk+6E7DmaPBqkt+oya7R5rk6T78ecv8h3epK
qDY4eCB/q7ZPCWgR7eRDlf62e504h+J2huPmv/e+wRRu7dVYKf7SPE9PeVSHA9K0wRJCkizId64R
uNHtXbn+mvmHfGsSjVGgBFidKDhFPk0NWkm3kcaeID+XkYgTOnTyYPK0nfqq8S4G+OaEF+gHyD1o
gp2K0UE9Pt0trXOwwP1YLc3ZtvnZRfrr9tQUQf8fVq6sWQvucr869TuItYQVDM481sdix/eZLr92
NYcPa5PCgJkVpWuuXXsSdu2iKyVzwGsy+nN6tHlZ3WeoPX+gi2PUQU4gR7XYMwUfoLM6n9zGLI/g
KPMCEJA2r6sw8PTlWTMisbRWIGd2vHO9rQDMj96caZzwup//w/LlGejubxIsievnJx/C7lNm3+fg
yb695KrdlcJI2lCrtze8uU1rCtaMRkyUR5b7X5Z2eGlrcwd6yUkzlmoqUjhBM9OUAcnZgzBui5r0
fnObwB1/3J7I9QsbkUEDvW8adlbw5tQ6z33yneSaUqPiR8twgcYDoWdnwFx4tZvzl458RyNZePs3
K0xRJvTy137NoKW0nICOjpziA5pQg4HP+34VIZsfJ86BwNJ1CaoWSLoeIKlqJy7JmlNazY9zUgHW
1+uSEqpFuvz9TYzgxJqmRsBIEXfEHU/Ke6DJofVp6ziyVQNcJvVmgKFBjo6XKBl45hql5a8RJOKT
4Jq4o/q6FBImewRLf+Ha543+GlBbXauvRa7LECvOHlm4aR42sJ5bNjsP9XO7HeYE9C/sMeXPt21I
9XnJgf0ScAreMHYG5CsYrHvXTPcggETvYaWxUtXqSG7bV3wj4jKCiYSPQAYT+rYW0eVlFF+X4QJm
3RoFqRd2ZuTg+yda7HmiuSIpLF4GCfB5rKemWBnqTJxGXZk9+2PHNDaj+rh04ncTNCSKHr+7gbZV
3NJx2LckXzTsG6pVkZy1AJK3IUvLzrNXgavO3EN/L/ChzHzbaFT3FZmgaC3BTVe5NTvbH1FeiCGg
eujysP9qf/IPdTTHgxGAHe/2YKq5XFbwje9ioaom7THWhvYPVHAAWEqW9Z0fl1yXZwMtLbNiZ2Pr
IJlVh8IESeWi6xpT/Xb639++WKVXcge/vV1QYxumoMztwOp1FPSqz0vOm1Cx5RzJyHOXTl6QFaSM
OIeSh9H5pcZ7VXYqeS/U3I1sm1N2puxkDL9q+v1duyrX7x1OKtgmvgtWjjABK8iCWi7lvgbvcj3N
Q+TaPTIu3F1qgX1dkeaZOeTIKySYqnW/tsveFvz8vmnIbkxsujTgCj/P+atYQVrfBZOu7qDyMpnv
hbld7qeb6ZyB/XU+eQe6qx+cx8EMzQ/TX6pZP3J+vW8eFwt742RVlW+MW9Q+I8IdGrHFZu/vE6vZ
3/783zTzv09BIss38dlHXXrFOhnIwO2nIcsPGbOq3bJsEFUvLI4CK88jOttLtBo12J9N8BqjL3WO
Kirs/eBMAOPkxhLwBXxBWJpqx6Fsemh9jl4Vwn4k3mxC1dTW4W4VviWjDFIfhCQuhySIC5zniER8
Otl7u+BPt1dEce4yKfBkfTM1VYW9dXgVLGsesOrzSF9ylMnfN4AUeqixZVVu44BpS7JzV3GXWP7v
2Zjv0N/++fYQikwFYVL8Gbu1KyY+sHM62zO0gxgQgWL53npe92i3bX3qUNkGH7ooD2uW/5yqYjzY
ZcmPwm6+3v4Nivgk89X0QG11jec659EbdyWUYJu205z/ivweuof+6xSoGhCWjplzrr4MUXccD+Vh
SQN+v+4vdCXJbtPYgmodZcWqxKxas+MYKLvHvbHBSEu8PQ5dQPdAIB6yw+21Ur2PZdkqY+5bYqKL
4jzsk4ONpOhw1x5p0IRgH9WcFwq7lmlqhg7vV1IBAuTmdbCKwJnvPQIcSqk5NxT7LfPUZFtSCNZ5
9tlwj8J9SR3Nu17xlpKJ6tKsRSrExO8mRQ5wXHbM7OlMsmyKshwkbzSLiz794dj0x+29UK2T5P9L
21Rp1QCNlfqPa5oHad0Ey7cs1d2aFAegzFZnmJ21TWCROVfQGvJ2Y2XFZV/tTBAGZaPuHqiIkTJh
XQegJ08HbAZZHpsWaekfwtUc4H/bUa+cGI508agL4rZ2ig2xAiNeoRFQ7Y2zF3mRdU7iMSI7Ck7B
wNXwLyq2Q6Ylai033VKIup1NkOA6FJihNHTBJlDtb2+36iyXKYnypREey7Af1if7cJlMEjlnExDZ
x3XP9uKDWQam5k6imot0JyFtVpl5gudoB8FHM5wcpEnasB01U1Fs+l8k05urQstNoNc2bHq2nPz+
j22EiQ6lrDBamYnIMEcGhj582sMuTNs+H+1wAK2wT06UvK/OQWQcpFOhKShfAQ1K2BfLpmHiH+xa
B3tQLY7k1vCGCswNuDWY7uTcZWtuBOPogygIcfF9B7tMFITabNOZFENwWgfLsCPzEjbAHemOPUVK
TwYnZrQzezNjWB8b1ZlLjq0dw9I4b8kcjF5Qgrbztk8o1kpGKoK/RdT1hIn09RMxvjj9Hqo07/v0
ZW5vbHRKrTrNKQzJhqpqvTf9B59rbgUK75JRh6SxDNc2gN0EzimARvsiSLjS+2L6+L6ffhn3zU9P
p8XJIWKDAy79PA13LEH8m3a3v604PGXQXekyML262NrRqh8ByDgxQ3Ocqb58+fubX916ztDWPWKO
DUjM3DoPnadDRavMRHIpCvfxSwM/ujafkz/cB82EjghF9Wn6319tdEZfVjU+bSevHpqI/ebFnn7e
XmuVnUh343Rl6eJUMMEV0FNe/mhpGS3NPss1K66IlTLKjrnp5LMBKz6K2IWgVtn82rLnCc1uXrG9
L9TIiDpPOGLsZ4JDq3lwmju7n4LW2eWOjjVBMQcZWSfASFwbF5Sm3aMMBYG7F3QWnV2envrL4eIY
mgu2Yi9kWN1YQL0haTBO0zwkzf1WlhFS5AnTMY4q7IhKPrvlBHJ/A75fdfGURFZ+R9v3RTIZRmdB
m7JAyz9OW6BvE2R27um7utxtIsPlthzk6xPDry7NmLr3dE5DlkTru1dFcty0RecypNHtM+M5aH9M
UgWODVxEq7sjqpZdcl9naCBJWSKp8H+cfcmS5CrT7BPJTCCBpK1ylLKquqp67o2sh3M0oBHNevrr
+f2bOnSRXMttLkgBEQREeLg3M2/2uJUEoezbbG9nRm4mneUoXjyOfLFFPbPX3kq38CqQtd8kEEth
7fANfJJQVAtvnxe6ySj3XTdPhrWdMRlBkGwGXduhkYBGO5lvOJA0f6BC5FDnL9sugTOv5NHp/+n/
pOO/d326iocD2dPsBd3EXtFfGoIw9BP13HOaBvedQioiLpNdkDhpj1SJOI7OccVBPXkXy6i1oold
KiEO8bORrdeIW/PfafvIi+PtZdGNe92INzGx6qe0SKSFspAV5/NlnO4c9/p/b8YtGR3rxcZG1l4R
VvNXXxrOGo2x/y8P8mbgmY923/Y2jsl03Cf0yHDxW4vPm2OohWqOexW5lk60AF/XhLYXf0O9Sf4Q
bvYv7+wv2+qjldr41roeMO88Hf+X/ngzjw6CQMXUFOzVPa2HqyZf/ihBBrOfDjU0+UBPuf25vcM6
l1J8Nq+JD+1MgYdcV6CFBnaZP9rCcBHUmI+KYFuSLGfAtCL7NG/jEWys2VOwtI5hr3WjKzdk6k6u
NSV4jzZlFqa5F2au4YKsWRQVqsYC6LBhXdjrJB+ZyMJ82hnRm7qvvlrum51d0EzUShfPdBEMx7ra
jvN658tNhadlvCk7el2Q0gJQYuleqynYF9Le3TYVzatK5avJ07Wu5wKHwRw8tyQs3KhH+TwQH5Gw
LgHivO9flJBb9M5cdykutEsx4R54TpFtyE+V82cVD8bjXrcJStgFgWk7dAHuDaOH1iEGBUcxRre/
X2c7SrhFd2JClmsX9kr7lxkkGqGgvwQ3FV11wyv+WsqlCKBWjBtJ8kQ3FpbLQTa1Ye3fzyD+RU4j
G8+tA2fGcV8y+0FaosBlOZEHf0qzJ5llxbGEZNiu8trt0qdW8PH2kr1/aP9FWsPlEpA5HdHpJOK6
+NBDpRkaChn63u4b/3qYv3E5e5jLWro93gBFMLz2fgYGRFa9AhM3nAUf5f7237y/NX9x0fBqqFIL
wlevQ/YZp9HioN/SpEWhG/v6+5sp1GxNGAOB2itMNyxSUOqMzSEbDLV23QZc3eTN6KNVlehrqLAB
wP5O4mEBtq3gxxT8bLeX5n1/s1XEGWgIcixP474WyWPp/JD3QZP+YpaxKl4GFJzWr4O784BlLNY4
qw35VN2SK47soLiFuwTGntrHtPlJgqdsMHRf6NZbcWKaCwi+cSyHlHu+fnPtfykB7asJXq/58r+A
YO5Sz5aAISbVBTqoDX3oTCVFzUaqWLCautJr1g3pcjcpf47c75+RoZ8NEeb925WtosG2wU7xcl6v
eZIXdCun/hKm7m/WHKVvwqlqll6VdZR9ZQ95j7+oAFccfHTXPCXOwwQ1qduWrhtfcdSS0qYpFjjq
PPA9d7uwb6BIBhbCc5Omd11PbFXKcUk6m5MGt2f0N7xC4ulAJraGJSlN7qozICUGVz1NaLAsuEUH
P9FAlTvoby2+3F4gnQUpobfqULxtC9yg2fbEbHLIuIlS+/37yV+sMVsyLlXnDbDNOgA+ImbtYdpK
5H59iPntyH2JWdtXnBcSZAWobhFNsuJhnCO2/CjvK+HYKhIscDLcNmvMAPXlpdo5w7+9FZPecOpo
vEsFg5X5DK7x5hpmk+ckf265c/TsTwS9SeDY39/eXY3lqBQwObr2slnAvSBWl0xRWf9x0eZ939hX
l3sTpSiwrX5rY2y2QMn52FlHbkpRaerktooGo2jxzcWIc00iARNdWzuAZ/DlYdklIVCvZ9KGzqf7
pnF1jDfTCPx1qoBsc187qEzSen2EO+ycyjVUHTX+pcrKkTYBuZeD4YNxl08vlbzvkqYSv8xL0INE
BNZTDvFqndjBAwPLnVajhNpB1AtFeQmX2uaJkMNWP8vZ8ATVGaTireh6Lis64krrDKdqPZX1ZSgM
x7AGi2CrALA0n501a7DUFt3VMBpIBZwkC+0j2wlgK+4yFxUGNvi+74K2HebCLg09gr2AmjpONbFK
JWvJrS7n84K1yZsitLJDWUHe8vdouitoll7Ffnl9n3s8x/Bz/1qOT0Xz7DT33c349S/f+FA6UFtQ
hqFr6xgANlicKxPoSHcUqDivAkzO1VTjKHB//F/NPttPYXmZf1unK2JmNWQvNOV0dL79dw6jRMau
k9jY5J/ksY3cQ3OSF+g9SwiQRM4BirRPjam/SLfTStCVOTrZ/QTO2+dfPXQetA5kJkD+/XrbRrVz
URx4nLvaHSvsh/vIX+gOAtMX8Zg8dL+3/5Pd+rB9v/OfFH9G7JU9lPWu/+R9bOF06QFJsmE3xfax
2bcn9wkMI4b/uu7E30k4WwVPIeV/vWchHM9owERMuOBFl5x5CEDfNSQ8J/8Y/kjjKSp4qnEqG8l4
/JH/eZShG1+PEmqFv92PVZT/SdFqVu+oIYOpMQUVQFVIPmQDaMRfveax68OZBfsFKRZuiG4aIJit
oqcK6BQWsoMpEAIYGKqFx/Rx/VM9bIfh/0PO/t0V8z1HMei2X/t0nhYnljY/5BA19opgZxUm8vp3
r0oYXrHnrOo7u6FtH2f+Tyhx7cg2n8ai2AlWhhNo9G/vu24Sii3LABxqOXqS49Lr3dAj6W9h29XB
aVzTRf7dzfY9tfo5V71rT5ZLY6C/Qsk+SHfe9/PRkr7BRzRTUMufqQWEZp5XMp6CDkw/vjN6X/oy
QWrQncvj7WXSTeK6SW8Oewik1xtwrE2c+8NxGlG+Krcv4Jn+sLjccKxo9lutfsormkZyt44D55W0
3wU0PkT66nq/l+L37UnoFur6+5tJtKIlU2UVTkzTbNdXTUTmDxs3dUTqRlfulHlebq3dBV0sJ3qq
AKSvqAQ7lKmfV7cDSqhC72i78JrXsTV/dNyHuvsKjBCoFw1ro1t9xZmDtLbAr7vBSm0JAENU5x/6
BGRX1YWT8k5DVTza2wQ4adn1P9Yn0n90nS+FSRJLt/iKG2cNterWq2k8ghIE2A4GslLy9bbZvH8b
AYv9NVX7xm7AJTqy3l5IvH1AY+31PN2DXrvedXu0qRzrz6a+c80eqAXQzKus0fZXYI3IGLllWLRL
yNMvgdh2TnG6PZl3nyaYy/W/38zFQnEuFYDQx8OY/nFl9cV27rolY+ir5b4Zem4FNKEyh8ReUwHT
NHEogvD1h+stdx7WKs1H7VcQGhCUxEA6n/P0K2nbn3bnGpbm/bcEJqB4cA0loAX4oyr2q2fp/gGJ
wUG046HbsgvEEx7rwguRen/thgWyFuv+9oboNl3x637JNkIaEE0t5KGupjBbESXcb6S5zPaf+/5C
8W0PDOnrSGw7nnyQlgOcwasfLVSUl8TeLUFqgD7rJqJ49ypWuaKwZsdJB12OJrKXb37wmdIDaNNu
z0NzBKqEH8W25F7T1CSe5m6HFHmSH1IoaNir6TF5XfO/Lpu+p9ZKt6pwVplhCoQguF3SoNhRRsLM
Tr+0gL+6vbdn9a8S8oR9Op46L9/PjTQcjhrHVFlAZmh9lH21TPHQJZd2DaK6NOGKdEMrPl8ySHN0
WSBjkU9FmEnvH4u1Ru6d6/6+t2iK26M73YMiXBBEaYAGPvTXJOjhdoZo3rJzkZETBHkt+4fvfraW
b7ft4N0kI7ZJieN+J53SEnSIU5mfy+wB5MoQFPq8dv0+W0BI6N65Jdf1fHOgtR2QNB4Q8JGYUqs/
rwNIjmJvmceft+eh2xfF9W2RORYkBoIISsY87FbwTwpbmEphGn9U+T+mZpX11Pt9bCU/guAzkPtJ
3oRD+i0zdZZpgq6teHzKt5bboJmL59HbDR45oAEpnromur08um1WYjrgn0TM3pxExJ0OM4lyqFgk
drVH42+15ujZf7n9P+9Pg6tyIDmaH71m65No8rdj31bHkdNQCLK/Pfz7u8z/kgNJUXljzRJE65Zf
oEr9Iffp7vbQ73c3+Fwl/ACG2x86q6VRUNbPVjtfurmIefsFohg/bduPFg5ld/vRcdpdcu3mx4lZ
ZeOJOl4oeRf67l3EQvgQ5RBAIRpkcKxOItlOO3fJzlOXhpZnulvr1lDx+LIJ8mkuFlgaCGZk3Zxd
7t4VVHhw/cs3Tt6wiom0bvq4b/yvU81Oy7Z+mK3xxZnu4iXA4ih+3gu7LVMIV0bZTH45CTnUqf3P
2t8Fr8XwSnifobk1Vn4HJpz8IfNO3J7h5ceOGQrT758jPFC8fG0lk6jW9bjWvXRZRGgZNuSj331Y
AhNZ3fuBnavaHukorKXMoT5fI8I6wRjOk7NHj3yxGSKGxsXVaqyzLTNYJ4I+BgyW/1sGrChC2hd+
s8vdNbkLe+lztTDbpKPttGCJjWbuhzVL9gmQl6lRW103CSWMt5nVrr4cr5qhCdzZD/vBwa3xLrY2
fL3iwqgjl1W1bn2MMsx+sPsQwsI7t2sMx6Du6xUXpm6Xtc0AJ5im+pCVLShGyidIdxvcWDe84sZy
Wr0WTcB9vFn9sZ3W37Rwj03jGjJ2uuEVF6ZTKdzFdRGqm+w4U/tsbem+Zia1Ic35prJzwDT92pqT
IGJ9txcjeUJizRBFdV+uuG/VdU4nGyrjHOQ9yWXq0SpsWBSN2/5VhS2lPc8o9EbA7ObiGexMIMZ+
SIbj7eimGV6txKKG39q+6HGByX409NEt/VMjPrTyLk4Cn6u12IJ31OqYCOCu636h5LCWdxXTMLTi
qrW/WBCrhjXSeXhN2ouT5s9Da9Le1Gypp3iql7LMElfswZQXO28K0bDBpp+3F1039vX3N+FwyLJk
sDxfxsHybF1ZUEAQbkrSaCKJKr2x1KWsfLcIoq1nZ5EUL2lK13DJq0M51REU0QyVKY03qeVX3i7S
l8XqRajyPoBa+6H0V8ONS7c8SqzdFr8Uvg+b3Ir5V2B9oFA0DT3/zg9XfHUqeUabJZExGANONtmO
Y/Vy37Yqd2ko+K4+Z5sXbZQ8OIX3tLr/Wn1vWBWNp6pFWJJIP6cu6hkl2o9d+ohgG430c2BED2qW
XS3AVhNU2HiN3GpGZJgkS9iuG1DSjuGhpxtecVe/8pzAoqMf5Si8tgXuHlZ1bAU1hD6NPapF2HkS
DLkL1BiqxjluQKOWvXOfxahFWLclaw6QK7g97C+Z118YOPtvW8z7ry+ulmDZ5A49eBe8KMmaLSQL
dBey/Dl1iqPY0u9T1odDU55u/5du/ZXoaq2kYp4o/YgRvuNpvhOEIHd4X/6Dc8Vph5aC59bPoBUo
UXRxwfVxXNZNGHb3ffJhn6v0Fc0s03a4ei3zvG+Ur2fhcrDq9iAk6ffJyp5Sx96JZQ7z2fSfOof7
y519iKKteR/Lhn9Mi2m/VXINO1AuSmrdd6NSK69szOy2Jwz1avFxnsp9SR7nnBk8TuMSarUVGquS
FaMl43QqYie7SEYNaUiNLam11ZQF0NfGHkcQVti1QX7mbbvbJvs+U1VLqyl1tyGZENmrth9C2TxS
bwFwwzPlnHSff/39TfyV44o+qAmvrdrpnmzcqtqJnyZp6srWGI7KT7FAN6otBGQzM6BBxtE5yHaI
Af2+5JOpH1C3tYozF3XJh6HCY05UYl8wchLM1FmkG1px5CBLSOGt10Rmv4aD34B13gQk0i2MEnqD
3IGmPdSrIiTGoTVAwtVLLxWiTTeZnFa3tYrTAgA1ltuMr6+r9WH01tMybCH4jL7cPkQ1i6NyT9Am
oyTluLkVdrNnTvI0zaMhMa5ZHJV1YoMMoEcKDC2GV7Y+cPufrDwvnin1rVkYVwm/6zivIK4dZDwL
wKvooc/CCsX+28uiG/w6pzcOhTN5Tqe0R9urmH+R/jFICzSoWsQQJnXDX39/M/zaAMsxB70fUcs+
LtCITafskASmqq9u+Otmvxk+97rFAXegjF2Rhnx8qO2fU/3xvpVRHDUJkJ3v+syPOss/1Y11dIk8
d5ZzvD28zmgUZ5VDA2b5q7PKtA5T77kEMyTxLkZeRd34isfyIZ3RPgSjlN6ZkF9V/4HJp7H9evvr
Ndcflb4iL2qy4FmOhR+aUxuQ3exxHjYBVmnpo2HwDqyU9z3RVQaLBiT/WUAwE2pDifSZ0NNafLo9
Dc0iqcJZI11SZlFcFIISVTkGPGppsR85KQ+df5+OJ1epLAQaq2THGy9qx+5R2tYnmVoG59V9/vX3
N+Y/toU7LAK7MDDL/i6Kvgtza5z364Im7Syz74PQcJXRos1B+MyX2Y8GHsRD2oJauYWElum2cz3I
/i6RoRf+v9NAkZL0FGxmMWO/xLonw9My/a6rc7B+u73NmmNCFZGy0XuwOU4vY96cSj/djcWHAiiI
24PrNkFxZHx6z1Z38qO+5lFerC3aZJJdlqYvmDu5808Ubw7k0tbofpLxWsvdkl7oEiNVEJbO99uT
0K2QEnztkcgFWRM/spNUAOclQ4s34Dku5PH2H2jCrwrzKlC77QgwKNEqyvO4uo8yKA63h9ZsgArw
wvlv10ue+9HYtT+RndmVaflYZ/XRbYbd7b/Qff3Vct84WposQDbUiDMWnT4z6pxy11T/0hi/iuta
CvCZb71LopE1T93yOViTg8XFy5J+s6GFefv7Ndur8lvIkkkLlQrkN1wENLnZ6S5r+AIpej+57yxS
eS6m0iJrWlpd3FSnzDkgrbpP831uvB7q1kkJx8XI5MaKEona5gt09dz5Uz0/dPZzYZnAtLpFUhyZ
1tbQjg6e2UVhQXFM7lewczr5nc/s/5F2vrGhOvHWCjTKMl5qPxSze4QOqcEDdF+ueK8MEpBYeBmy
ktbLtFzQ/xM23LCvmkivortayxEF6XJE+vqJWFvozH9SGRzqKoHe+yfUXO57mKroLi8pISSTDDwK
guWJb82fyfarveObaqQa+1GRXVvBrFVsnENdMdhBNOhcJPV3NBPv07W9VP2ds1Ai8rbNmW1TySOn
tj7YAzn0U/Njk//edmPNSfcXwGvbhm0tbR5BySCU1behSEJPQCn7z+3xdWukBGKae2DjTrou3uwn
EtRhP4Jg5NJvv10jDP/qTO/E+v+BCN94AUCTxF8AsIuyBwgigqFPPA7xfFz3wy47+AZ/0BzXKgWG
FwzOYk8zi5wkvVwLIwlA0beXSLcFSiDmNZBCDBeKiKbFd1Yt5yb3/vBsOgJ2Y/gL3dcr3iwm2VZ5
mVRxO5QHXvWHwDLVdHTJOBXClbQEgs55v0R95e4WmoSbTC9Lbe28MrJlBhFWfgBmYpeb+DU066Xi
tpoqJbkclipGAe8na8ZT6nWfEw5Vv2UyBDfNeqlUGN6wCsdzWBULCumYcucyYrAjjT/Y10m9MdaZ
QpFeWF4Vg+U35MG/EvSINNtbztNETTc7zdmtorWSvMJ9m8kqTqttN6zdQynKGeVx37Tnuj9QnLr2
RF00rl3FHe9fmuyjh+vLNpl4EnWLr4RlsMR2GQXyNF4h+8o3fzf7Julhneko8fgqP93zuq1i1+u/
Oysk2GbrGTLDUE40UaNp/UFx58Dp2jUV6RK5wOfGWbHZJxfvQdyA809twvMjA2YhDAp3/ujluTx1
jmXiCdatnOLmbZK0fCvhGb77qZu94+CZUtPvj8xUxBbqKROtPIDxoFCws1r+YRHckPV+f0+Yitai
YwaQjoAxgV9sn6efnHX6Z4VGZw7A5+0D9n1zBY/Nf32uIV4WTEzMEeHFDwpgedy641dnyolhCrrV
UZzac/0aJRpSxcsy5NfkLoss5n28/fW6wa+zenNiOM1cCG+dq7ga6a6E0HIlTbSSuoW5/uWboX2W
t4U94bsBJXP2a17HwBbWJ/BfGeKObm8VVx7BFFqlAHHGTjl/mtfvxVoQUJOuPJQiDQ63F0g3C8Wp
3aYGy2SG4JaMoHAhaFf6QoUwRIL376pMxWLJ0trGweJVPJenqU7PTPCdlSehT3YOzS4kNSkI65ZK
8V3gF0qLb1YV51556ugH3IvzzTut9V3XSKYCsiAE7vA66yskdopwTdxDnQQvgYXM7+1d0JipCsUq
G4IbUQAz7cff47AhkWDT+2BeTGXIcNxkGzp+DWhEHN1u3btbgXxIlrX72x+v2WUViVX70qOZWKu4
mXiU5MOnVrihBb4fwrYHsdWX3PJMpe/3bwDMV/x5SkAf0juYTEnAsdUda4g551C+T6fYfAV4vyHR
ZypbRgCRuHlzcM8Yp2RE30Fmg1TEHV9ybseB3Jb91shXge7/3TJ3P/LU4ee+y36UjTCJumkM2ld8
PxG8JhkYh+KusC5Jmx7p1u/XjKRhNtwl5Y5ZKq5vr1syAGkBo9vKS5s2qGLkLx4kfcvqvm4R5ivh
vCjcfulLWsWspme6Fl890n6BvkAsrNZFWYO+3jbBAGfu368YpkK7XD5NLjZnjrwaTdCBG262Feyq
zDkNIKwcS/eyepAwtzYk0m7/o2aDVLSXVbBZQgIZJw6JnXyPIBl21uMG+pnb42vOZRXtlbSS0CWB
AbiLF8uh78NMuPuGeaarlsaTVMxXuowgsJw2dAgM3Z43wS/oxRyGgSy7oB7OSebfhbpjKvrLt9LF
KmycDr2/fK9qd9eWfXOoKPRornXL26ulm4xyLNjOnA8ThIDiXIDIPj8EVUiYOIx+7M2t4T80d1Om
4sEY8WjRtVgx4cwvtn+RYnN305AfRZU/zEvyFbjpdsckO7PJ1GWqCQwqNmxCy4K1VVcHgqqg03u7
zDY1+OvWjP73/hK45UbdGUM77UtZPZAO/P9uBjN76puvt7dF9/WK+8+eWD0/CfDYbIZvhDWXqjAx
C+q+Xon4+dwMnsjgf9L5LYczWjqOdvY59eLOCGDWuLgKE7O8bO39AFSUXf/L2vbAfOyg4lNnpgSk
bvxrPH1zgSwSPnaWnKo4aIuD6wF88LhRO6xLw+prlugvro6MZQw4G8SQ+lL4cVsvYbM9O/mugsDA
7Q3WTeH6+5spAFmC19mCcFwgBnvzx2aJ62DarasBL6abguLXVbN6dpliiaSdhl1/RMPZzgPzf+JE
XWvi+tNYqQodyxvHAyU3Dg860zZs0Jv7QMpSGK6OuikokXxuuwKtcrgDT2B0D6F98qUK2MMWjAsY
7sXndroP1chU2NjYVH2ZyRwx0E5ORPBiT/opZnL+WrHAYFKaqKRix7xpCOYuR3bB8ZY97dwP2VaF
GRpOb5uTbnjFqa3NGlxaSuhIJB/ztN1TJBbm+yD3TAWIres8W7mLdtk6O9Xo+6vKF5e93P5wjR+o
+LBpJgup7QGvqOpPWl42+EDgH3j78fbwGgtVQWJk3SzUR5FAEJO3S4R4In5p4H7SfbniwW3uTzRv
kPXI6DPsZB+IaBK/BuvO14eqXFQ6nPn19dN9tzssI1RgpvbYLiZ9cs3bQwWIETIQ7mwFHmaUh+k6
7sT02NM/2A/AzF9aE/uixjCZ4sRD03WB71lTlPndS5L0n5I6OyNBuL9vf5VQDGCLtEdRo2dwQpmO
DJZ4cj3/Lukan6l6Rc4a5A3vpymy64od5lpuu1KWxYM9baaso+7FpOoWoSY1QOgZRL/DPjlVh/RQ
DGHxa9rNe+dgRbkpAaxxBBU0RpK+520qpog0xX4pxlNtmagANVusgsYmP3Ud7iK7uTEoDuTdSCO+
AJQwWp043t5m3V9cQ8SbaLkmpCrpho3w++rgdiMipvOYpsIQLHXDK67cZ2SAujg6cUBCOn5CaXM5
0nIeonEoTK8STTBTpYraAShb0SONBh762OuqxyYZg73TeodOJF0o1vLz7aXS+LUqVwS4M3HGzZ4i
cAHutn45uEkvj8SdD9KaDzlzHtEUZ6Ly05yBruLdRddIv0plee3c6dJoRh9ANR7EXWLDPsTS/rvt
c1/wkbGsjJPcB7s8cgl1DQ2jAALpkhkihG4Kyk17KJcgmGavjOHXLT1sGQld/8pUbHj86GxLicwF
r4sCmmdlzMXHpHgqyAuXhk/XDK3CyUbp2AAMw2wDSQ+lx5AboC/b5Py8bUm64ZVbdl7NLV7lUxkP
Q/Ea5BA4I2xnzcxwZdGcSCqarCsrIDlqgVsFAZ+wGA6lXd5DvukzR/Fn33HrpPJSZKH4sZ3JsZo+
5jWS2Gi790zc4Bq7UZFk1EWKoeUZ3iDbsZPlftkObfpnS37ft/jXVXtz4tl+IawCYKyoqO3Lkk6h
3WQPQe8dbg+vOY5UHJkzbZzNzYhiF2/D1UfkfCYpDW13VyT/3v4LnfkozutZAMNl3vWRNpYH20sf
q63Zr11gMB/d+it+m6ckK1D7wM1u+Ilo7HZo+GCHtTDcSzV5MVUuScrCbfOrdebjekbEOYxe/oUt
4qHg86nYygo40fYP8xCt71ouFVbmk9L21sKZotYVuxbYuGDZQltsx/uGV5yZdrXn1cjxx0N+YGwM
8zYS45/bY2uMSZVLSvJNoLG7n6JlbvZkgqp6Np3bIDgPrnwx5co1x4WKLvOhCooUtrQj2sl9UIgT
rZ397e/XWKqKKashYZQxlBFQQhv2BXqHkLMOdutUm/ZWY6sqoqywfMepSpwVWxdJuguqYQfan21N
d/dNwPnvYUGcpelbhvHFwD9xJz8F4+9k5SZiO936KJ4MLeZFBl4yRnk7n8oxf2wmbz866Zf7vl7x
ZGKJdgObfxVze3pyQB1d+MmRBK6B1kD39UoAzryF9YkIxmgBsNIVQ8jZ+tKT8nzX16uospVWucMa
8L+vowUkkxsNAQmrfjC8MjVmr4LJxGBPYs0c+G3wGx0CL440pRg166LCyJKB0SV3vTGS67YHomIv
5XRBJ6fBJnUffvWFNwEs81kWpD0tY7l9WWn62A/9x/tW/DqhNyOjULEOowVrp7kMmT2cIZ0XdsN9
7GZMJQcLADjwoTeBD2+jsv0KBD0J/rn95Zq7uQoZEytxCcuSMqbydaP71T+Q/ikPHmf5uN0leOyz
vxBjxWzT1A7wyEABMbRl6RxyIcrD7Rm8u6uMqifZ0FWda/ujE/MstbZTYOc+aE0rq58NZ/G7sQR/
oBxlzeYlqVuDRHMaq8+rax3qoHxaiQRXGgo4g2w+3TcR5UwDudwgvMp2YrDkZREQ9f6DXWbNncuk
HGkVSNjWIWU2Sjf909wnzqHI8vR0+9Ovdv5XyQ5LpBxouT+zNukxeFnWJ4s74QTxm6pL7znQGFUP
NN9BGpFtro033XRshHNKFnrCuWlYmndjIYZXLiIdG30gkX0QmmzBpw6EBjxjIaAOD77YTOT1GiNS
jzbXmvPWkZ0bzxkB31a+fhde/lOuyHCBoSmEyIPBWjVboTIhZvkySy5aN5boAG7BRUlXeQ42U45O
N4/r37456UD22hQ8wPBsTMsxzBbCYil6+ti4VQrSnG3eZ23x722zevfGi425uvybP0Pbk+W0fg3X
nrsD2nC+bTJ7KJrlqZgAFUBRddfz7tXj0/Pt/9OtneLpjgN1ebGmJC6a5ETnMmISRNy5yQXfPWsx
HcXBsxUocvRrk9hNHlr2e6UjhEGScOw+BfYHthjCs86aFUfv0m3GyIyibc97Ktc+BKzuGAj/OKR3
FbswEcXdXa/OZq8vnHhoi8fSWkOSek/eXB2AqrknVjOqYmlHZ/WEoBmPeep8sgh/sDqDUWk2+S/Q
7NXVJ6/EMWsH580GW2guLmvTGT5cs/wqYNZeezq3q4doUfqPXdKfunKMLWvd2ajJ3jZT3V9cf3/j
Ftwr2mSwZxon4Kny+LafefDD4m0cJCatEN0iqW5ObRdIaebGfN3wgsorN83Qvlpn/o7zcWAGPIHu
bxQHD7q8t3nj0NgZqvNc8rOdsh20Vu+LG7bizzlFyZeVYKrq8qA4FwOd9+jAyi9231d3/oXi05u3
Zb7rbRRHVHNY5+o4NOxCLdORoVsgxZn9NLXbwfNBy+vU+7wY45SfE2Z6wOoMSfFjOeWgT7dyFjdZ
Z+3LZDuwZeq/oBEiec7r1Pt1j72iBeS/9lrbaeEG1132qY9u3HSfLAV0/V75ZCpMvT8RMFb99x+K
MqgaMlAatx3uICg00rIKmdVENEgPtyfx/uFNVOhs1Xtbbfs4VqtJkoNTJZfUoicIRYYZTz95a2uF
7WZiYtDNR/HwnubrVg4ji/uKZa9gQWlQ7beAKkBRNWxwLhrubbpJKW4+Fomd+HOKNO2wnlFH3eVd
+tpnXIZLL9DmlL3MtPh4ewHfN2U8lv+7R+iYZgWOESdOPP80D3KPjqRPlliPt4e/DvP3FZSoRIdy
JlWxwNDALmHxT0s5Cch2rsOX26O/f+0hKs9hA8ttrAkRj26IqrLp2QX4+RlEBMTfVyv6FjZpm0KI
bqUUp68c2xWZb4FQHM3xaZ7vnbF8Hf3cYMm64RWvD5aUl8nUIHrPXRTQ8sCs4A+n6T2VK0ZUeC1b
y5TSzWIxeqkOa28f6945eM1439er6Noaj705mfEaQ/vReWbZH+HLVzTC3GelKsAWGeIaiDAsDqEb
uPyq/f/j7Eqa48aZ5S9iBECA25XsXZYly7Zsz4XhsWe4gOBOkMSvf9lfvIOMEZoRfXJYB6AJVBUK
hazMDiB5Bte7bUcWhzPhtZVXrDQfkdHSwD9EbPxY6gxEkJ1IZLjsRZOfQcq91fptiSImvjZYwWvZ
dBJG27UfxFyc5ZDvJ3cG/9mWmJVtCsOp89ybW7mGV+r+7heZq5d5IXG/sG9IUr7fXjKL65no2SzP
ZchIzS+6SYF6Aklc84+btb/rsJmTljlkp3qZb+yPxTdMGC04kQFpWBp68UP9wcerrs7GE9DAtz/F
EqNMBG3NFn/xGhhU3ju7QTt7of+9PfL7CjzwOsOp3QnEeSHa2C9zSfddGvwA8/3ZCSFiBhl24HAO
ZT4+6lQlXvWwTtnJ9adnWUo8X261cb9/WaMmiHauchWBkoRexFLHBfqtiu5Zdj91UMdLAxsv6zjw
t0z7ffwm0JpXB3uTA2fu6GngBuklG4ePq3QSkX5jUp8gMoruBPBRTWuSeaeC3gVWx4RX83wzISvW
VjdDBwJ43N8JeZwiHJKZ2Gn+I9skYreEBxNfC21sOXkVboiZl4IeVsVeKuIOAlFA5JVs2Lf+XYk3
6A3//Bpc3ccQb7XkMkK7vJNBXGfTUxhtofAsbmSia9tADMiMXHIJC5Hviyxw4352RjDaa3q4bfGW
yGOCabH/5ZjmlFxq8PXmytn3onqGQkMyQkDr9hS23TBy+y5QaGNOe/eSE74ewIXTHEPegELZl+rQ
gTIidrMCTapeVmxdey3BLjCPfiFq0tYwgLUbYxV9HRcositMPr/0WL/b32WbxIgVKuzQWbbClOsh
33nF14F8D4biIQ0uUGDduKNa1s7E2wbR6vTQlqCXVNe7oJRJXfwAW12cIueo28QJ7tLlAEefEQj6
QLOyCa8FKQ8g0rVeV5w/PYvzbN4CpFus2cTe+lHG5Zzh/hKV9XGuyrjwq307rRtLZTkVTIrGUEFt
QUMx65J6iryOzOsvtPDmjc22jW54ehRJMDtInNAtjLZnRY6oVW11tVlivom2DSSFMFNHrtI3eZHg
3Ieaels2sbuMaAzrcNwUc51B72hBhwBp6vNtA7YZF/szeqURqaqlzfilqUX00guyJq4IdcKbCmeq
0ssDEYE4T0G+lefYVtEIBW7QKiZlBJehoGgrxce03DrKbNZluHzvliGNFiS0PRID2janOdSniKiN
OPk+mg8OYni7O9BhWNGdc+FR2CajolGihce+uE1d78DiDz33vgqfBUR1dk6bRQmbqbMr8+yvAg8f
G5eC9/VtPGoCduU0dS5Yv1CWZqRPGqxnskpw9GcdBOVrlF2fJrV8opPyEtcFMLznzRwHXkH+vm0y
luPCBPV2nZOqIYWl+rxMyvAfr9Cv7pLvKn3f8w01cb2D2wgaLNSFTgDgPXX7RHm/cVpbrM8kfiSl
q0QwRd4FukFTzGfR78NZ9/dFCBPV2+g6SrMMF3MQr5Oj65QAO4f1Bu7JYt0mptcfhgFa5wg/fTWH
+0VMD3ifkHG0pNXuvp01gkFRdH6XZ7hSeVXz5M3V3mHqZ9k2SSDvrC14hvfPkc9mj+EjphmngOKD
u2OL3urdsS2REQDaqEZBqxQMfKT5R9aLHxVbkmqTwck2vOH/op9QGKlwC/QpO7dFG3vudNZo4r29
/JZkwkTxqpkXrj/z4AVsL1CRrNVR6Qyd/ac6uPNSZqJ5B9kveshhoHMhXpuSfm3y9uRNW7SqltBg
UkA6Plcpx+JcqhWNKaIqktrRTQL2pn2TORsB0OLC/Dr5m+tDqCMAVtIGt1jRnhzgEAATaDeulZYd
NoG8aRU5Qi8j3krE8KC5hLB9/eILudH0Yhv++klvfvq4sgocGqiiAxd+agJ1APnd53ANTrcNyLYy
hv963ZAWncLwI8EjDBRxyU4qdwuNb/vxhutmbqC8dur9yxSML1Sv8QB5FXC0xLd/vG14w3cLOuqw
0hG7TA3DDc29NBVURPxiw7lspmn4buGIgLtjn75cj+Xwx7VHHS/fKd3SabKMb8J1B5JXmilYDum6
U9TQHXihnmfx07uPydmjJglki4sApeC5gm5a/VIONBmd5WWotpIni/GYiN2aMaANygLZf+lJYGkz
2aidn1beVjO/ZYNN3G6qXT9dphRPJHN6aFDcAsXOAYoxu9v2Y/v912nf+Nbqgd52bAE9GHCmVE33
lLlkI2mw/fLrlG+GToshk1HockAI/QvcFoxx867o5cYvtw1vuC048aWegF24dMPy1R0WEedF2scN
KbdeXGwzGK6LhtxwQJM3PmDtErDkH3sAlNxNUInlEsEM152i0GnHtkDUrIrT4JTJiMdNMa3oTuDH
oA3BTkdfbu+y7UsMN65V6JRBW/sXbyRFzMIMRevuuanCrRuqxY9NpG7Nu0rlfQk/hlxBzPJhR7W6
ZGGEDk6yEactdz2TCVLpJvR0lvJLKMImTnXZ7mXbVTHxWgVmVCZ2Co0ekE9q+i+l1PlGdmr7tGve
8caMw6CNHLUQfinG8YMe5kTO4cuyYkoaHu7aHhPHO6yO4881vGQc3OMUPjuDf8Yzz8YHWDbfhPKO
nuhYWpSAyfSM59/diBXtPp1YQz+EWVRsPRlapvnfxevNOqHjGxrsTeVd6JVoNPcPqkp/B2xLocmS
5pmQj3lhChC4Krx0fSu+RVB/+QFiVvJjlSm69FOqKhbXYRd+u29LjODVjY6nAoUtCUNxyvE84qlm
X1a/7xvdiF10SPMAqnhIxkCYLcv+nLMVXbZ8A4Fj2QrXCFy1zKtaqw6RRaeH0pdQs6IJD4P7cg6T
67ICfb4z4pHzkkH/ZShOXjuCSWjjt9vczQhVgPuPfC44Siu6eeRSHOTUf2DVsXa3jmxL3DXBfB14
kIpwAmKi5et3KPKgK8/tH3oe6qdg6Hk8Bi7KOSXZQp/angpMeF/VdoLldR9eeEYPob4oZ/5eiy72
aLHzeRH33U+6Ll+mdQt/fTXSd56iTazf4Kd+1KSIlJI0fxc9eyDeXX0BHjXRfZyvjTvg5flSTZM6
RNlYxN7E+C7U6V1yipjiatVvAgmik49WM1gvJEP2wBklePfYg8FmIxzaFsfw7NCr25aVyzUl6Zf6
mNas1yeQJN6lloafb/h2MXUya1tAGvAw+aGfKJoz8j3kTnd3hQ4Tw1dCfKZosOKoeC4Jg0zMNLiH
zN8im7W4nwl7o+HoC7RJsEs0Dl3sFuKQp+vv3uUALt3Vd+NREwCXB2Bw4lHKLmE6JCV1HzgSwyuz
/O0VsmywCYDr2m7haqn4Ra1A8BfZMCYVAU/Y7dEtsdVkjfTCNXVKqpHwV9HHHLXMTqGDcd56f7EN
bxj/wKFZtzIgotAfLuIUQjRQYHbCJFzvak3G6hv2n04oxWSQAkUhALwFXTT/pOm8r52t9xDb8hv2
D5ZfAZopnJzz0Ce6rtGSIDZ21hK5TVXftqwzf4DAzaV3hn97Qr9AoTEpC/EZ/vBaqKGOa9Vu1A1t
n2Fk50KG07IyLFOe+nsvq075JgzXdiAQ44zDpXfR4Siiizv+7IQbr8Wly8KdWFUyMDeulp9R+4HP
W/0y79sUMeFvxRTJlvq4iHVl+XtU6ku/ZEWcK7mRvlpq68REv820o5QHTXRxZHpspg8C2pB+msdO
1EElqAFLZRkDN1jixVq4xUYct32VkZcD7g/IVZb6QLIwoAyU/+jTqx5d391lAWhv+fMcAkoGtHB6
cS9Vtn52qhDRPGv9e1o1PRIZfu76AqJc4LO4pAMycGdx8oexn0a4/fIbmS7Z+Ib3wzkxMW+OopOs
WqRqGqq+cc3nb2VWPYcrLrQNzzb23zaJ4fE+0UEQjsDqRmK6QNBm56biUk6/ovS+B2Niot88lwPA
XOAzFgZ04IWx47R8r6qzq37djurvezsxuSXdKCj4MAv/ssriVBC2H0jz/fbQ719ciKnvO9R9VkS6
8S/Mmx/SQpS7NYu+C4XjFdKBjzLL7nMIE/cWOnVYtwyZQeNP53LgHyHGsCtAJ3f7O971NzRRmQGR
rvUc0Bx8E6qKlaN/tUwlLqk+3R7+3R3A8EZMVFnWNGGAHq1++e00QM+iu3LrgftdAw3hbX96MoAf
zloNpLow9W2OEtQ+0Em8W7YESGzDX4+rNwkrCeZ8HeehgjIXXjccFJE9JRCS5uEYuPfph3pmVjNP
YH6qHHBismqoz11QdXhtrsWHOs/6BzBCjXGIO+s90QkLdv3SN19U+etcIE1Aw1zzxIqntPFitkJ/
YKumYtlskxa70xXIW+denb0rCeUEsPGxwJvK8bYp2fbjOuubXz/XCrbjOeIiaweoAxLLctiDJvt3
zbJ7niSwQEbIC8m0zoTy6tKReUdz8mtt/T3oKDceVGzrY1zgC8qzgkWMv6DfPj3wvM8+pkqKjfWx
eDIxPLlnjGnV8+kMRPlToNwHHy+LPh+fby+/7ccbnrz6kNceGrTV1zVqJgp0tE/a01u84e/mgCE3
k5mo79y2imCaVxKCNlSvky+f9VKgBwUlZjfod3OwbGFX3o3dmMzw7KloXO7h5fvsNLx/aOeKHrIo
+KnKsdnlnoISeZtuMUK+v2zcxPdPE3GDfEIUKfvgCT2qu2Bu7tpwbmYyAHSFlOlpOmelPK4OeWjF
nKQkunN4I5ep/I570Ypf7s9BPBcOULFSnYJxk3TYtjTXv79x6G4Wo+glWFcAGkvnXY+WkfTotOn6
87bFvh8w+H/AiB6YvaNoFRffewADfEe8uGafaHdXaRTdOMbvj9RISR9O1WWKor3o2x0qNM/1sMWL
+74/c7PzYG3LbGU6A7VkgSPHbxWNF2RLl5WGWxJD79be4QhGQIp8D5RJpBS4sXyt2OsYvJTsRMev
kv3b8A+euisJ4GYaRnM3TXUESxoDfRic8DF05V1HGjfTsLkPfGA+MuQA/hq34ktfjDsCBSD67bYN
WUKFmX2h1cNfh8wV4Eh8JPkv1i57L0pCJuOq3WoEt2y02XpA6TJ7utLTOYXOWbyK/nFdlt0MksmN
4obFEczmAzF4dbeGXXVpdZd9XzP1c3Kk++KA7/4YaXmfaB43mxDy0iVFXTKBN83ouwana1LkbAtN
YTkgzKYDBx1EfUAW8G8xfUrDaE/dneI67tNv2ks/+tmP2xtuCUomrbenBrQmpc10XnMwgPD5SNld
bXEhNzsOgN1iTurP4EQIyF9lNu+8MnrK+HTM1zt/vOHPyq2EM3OOiJeBW4TLMy5YGzZkWxcju1gl
a6PBxdBuqj61agXzzbRFGmMb20gt2kpSTZHOn6M52mV5f5aj2Hh3sAxtdg+UhRfNo4+MLgBk4FRL
aDHsgsqptlIJi2uZ/QK19qUIV2c652l6Ep77rZDeD+mgxjeB6+4ukzRbBIIQmgsLG6sLAJ39cRT0
jJfSZX97cNsHXP/+5hAGbCJtp2ZFyhs6Yte3UZroVKe7VYV0x3qVbpQsbBthpNYz5DuyhYEkpQZJ
NUnLL43a4gG0xM/AsPqoCLmsV9DeUCi5u7r8JHJ9Vbu8B/CAY96w/GFZ2zoacYUdpwxaS/XLWIJC
1B82TjDbwhjG76D+4UIoGJlv/Vo36Y5wfrq9te8X8EJuguVdAWKksEPcb4q1SYg8yXS6hITtGP5b
u1lSrt5+AokSHjbA670FsLCYlAmdpy5ILKkTjOdOfKbr7xLIWOZ/ZJt5l23861n9xmQHsqCKHi7T
GZwEA/+xlk6KKZYQLesfvWmk0cM6B+7w9fYqWvbHhNH7U+Rng+bjWbvOLs+HM2QDNnzPklz4V4N+
8yEexEGrTOPA5NAR7nDNob9J8bVG91S+4XW2pbp+1JsZxp67rlcgfSmLr3h8Lbs5yb0fYb2lcGBb
HMOrFx1k09xi/EF2aFsR5Ud3Wo73Lbzh1o4HAHutqLhApW1XBeOT8OX59tC2ZTFcOsvcmY5RPkEb
t/u48D4pivp5qRmyiWZ3ewpLUDLh8csyAHwLlMEldR1vT9yuAwre7Q6ZHLcEbSyLb2LfVUuollEg
LmMz/0Mg6XXKRLBlObbBjTtyV9RT6DqSvwj3QoJXz7urjMBNODsHrKcVdScuGXLQpFs13yuhti40
llU3Ee1Tp4PQTydxmQr/JWx/Z9z5NuqNa4zltmQC2mlbTSm7crTma0cewIft4yV1WV9q16939Tx5
Cat18yzznjxEUepsWJIlSphQ93JKy1z5bDyLIk9WFzjZKYhZ7x9y9FgE9L7aFzfpq70iUo5UPuJc
vu491icOW3fS2ToUbDtjePOa66lXdBF45EvlSWQU5VSpikdnzLYA77aFMry6Abx6LdZcANj3gJrg
wc8/ZixGyW1Hxi3cpm0O47SugshJgxlpcFA1mEdfpkpdhJh/L8T/WIf+Vs5nWS4T/s6CXCovJQJS
Fd1eROxTtrqnJQq/3xWdTOh7GxaqDiIM79ReXOnyiek2qSdvo45qCR4m9N0LC3CzMSUuEdfrwyQm
epqovC+CmJD3DHRKyhU4F/I2jF1/2aVa3/PWEnIT8T7kqZZZiPCRNekeFAafqNO8OmjS28jkbbt6
Xa+3x3FEahqsuNyMNX/JdboPKu9T2m2hxm3LbpzGeShHPxPeeG7WYt+m5FBE7p0rY7hvIepKiB6L
PsAsY7BAtrGkYonDZUsn1/bjDe+tF8cdm0DD4qtOxeBvH87V1FWH+wze8Ft3QLG0aq/RLcsf9ACJ
ljB/7Iot8JklofgP4B2sgGnuqvKSzw++e3SCLInEw5hvmLxteOMwJl2q5zIQ/KXKjjWXMUud2E+/
+tUWVZ3FME28+zCG9coFklxgVF5BP/g4UbT5+97u9upff+d/kGshOPL/tHs3okziqQ5VtIJ+kTT7
2AXZDyaD10CKjy5fnmhG7kvtTLLq1Wn8qMvm8iL0SbIH3jexlic+/Hv7S2w7YXjwuubhPI1RCcg1
/xfKr+Br947N0n9jApjl23PYNsNw46EMKKo4FaJQy+iXsAy6MlFOCbIe6LbSemMWy0nGDI9WLii3
a9nCpmqIpbJkHttEED+O6iN3so2Ntzi1CYZnJFj8ZhLIgtefy1I8Ci1fbi+SbSMMh17rnFDVIlRT
+tp3pzGfY9o+98Ci3B7fsgkm9N2LFvAkDTBZNHcmWeDspjBPPEE2FsY2vOHRvo9mfxBw/f/FadY/
R1KN8czuPMlMomq03jKgwyGP6y9fyDgkKj9HvLvzxxvuzMvFkYGHi4c7KDeRvH0qmqp7qFDePN1e
fcvumuD2jIAusfGcEgdl9zqAoQAE+hcoOoDR2Pt9ewqL/Zv8rhW6NJp1ZiWYBM6q62NCoeBMvqAg
FjvVlkSjbRLDlfEm1Qi+DuUFmPYEUHbBnxd33QU8bu9iFgpxn/8ztuZ5D/KLkpZgHwb4VSGNK8oP
oKTb8ANL6DZR4V6z+HgVxzJJWQAEEUNLZXC7mKzPbv8Y5Fsl4P/BgN85Ikyq196Lsij0ejweDKHz
SEXbnCNvXrpkqAZnx1hLxU6EVXMK81Fji+jYL4diCasvVxbgbzWep9O4j5aqjjO0cYz7lTft621T
sTirCS3XSnPHH2dxUSqDVPnApsM4zykEK4FwuD2FxeBNMHnaREO6TgWyHzxLa96gnAW9wDLfh2Cf
uG+Kq42+ST5p4ZTQWKpRbRJrfyx950nzZfk186jdL2kn/r49jcVgTCg50sOqcjqCVKL3Yqq6ONL/
5Ll+9PgXsrwu/X2CLGCTNj7Hp4SsXiYuuh52mrWPTf48R9MxasVG4de2J9dD7c2C1eFakZWjPCdc
cMH/bukXwHaHdOv5+DrMOxZvIsp1JkrGEB5e+nA4TA55LAp/f3sPbL/ciAmZGtNqlWF5qfLg0AX6
qJO2TdpuA8diiWr/wYxxMD7rCElQtzwN9DxH/zpzHfPhFC5b55ftC4zjvcybtXYgsHdpXfc0aBWH
mXPibg0Wh7saEkJuwsdAqT5A9Qon/Dqh0aGZ4pQ7B49vaadagoYJh6djp3UmQ/4CPaIZ3Si1jkMo
7ty1wSZsrPH0lLfXcyUYHgXt4pacgvkTGlBuD2/77dddeWP5XhcsfcDgw6vUjxwH49U8Kf69Pbzt
YcIEivkTLcNF6PG8CJUoTT+k6fIi0/D7qJ14BneuP5YQciKJl8Pj+i18msWoTIy84m3beH6H5N15
Gpxmx/surniYrM3WDLaFM857VntD2YKE/pI3ZTJlARi9aJJO96m0cRMpH6m0rwPS8JeaVDSOwnFB
22Khv7SSbYlE2b7AuIa7QCl3TYOwWpUonk0azLOOeAx99fX23luOBxMkP/Qj9MaGBaa1ZiiaPgPN
Go+0SHKICgsexGpTi/f9L2EmpAyi1QFl1xAiRrTTpPl+xUGxyGWjIvJ++GYmiKxpmlYGPaqN0Zxd
RU7cAaRE7lY/yvumykzYWN4tcnZyjD7S15yBQ7eLm2znbHF12oY3HJy0gqAJBTVlUubPg5JPGrx2
rreie011p9s7bZvjui9vggjY8hx3DtvyUrdfiuIU1a9Odcq2mmvfP4PQsfHn6CNrVet6vT7jySZZ
/Bc3Ww9T9dMr3VjyLSnB940V0Mw/J0HpuAUMDo8VQNajCBg5mpGY8mg9KlVBiEy246+pdcY5Xqk3
bpXxbAtnnN7zrKjr+H15cWtUZ0vnCP6DOhaiAfWP93J7c2xfZrh5D32+APwVKJOsf+Xeh6L43dEP
Bf9XzM9qC0Btm8M4w5dej9StlvXcNWw/y5MGScCa1fGaPsnsIzCetz/F4ogmRKus00i3UBG7tLQ+
EEkOkEnbGNoSQkxklgOC3AlFT+SYw3IMF05ir+zjqgFt4u3fbtlqE5k15kOWFQGiYeOjWYtfG24h
yaTZbljLjSlsy3Od+o0bagbeqwxk6C9tBwBAte60/nn7x7//HsZMSFbb5AMef9vhzAue+PW/Tbc+
gqIRyKwfbv0pcoedJFueaFso092BP+o41HDOZBB7T7RJEy0fVw3VjvteXJiJzvIzKEupakW4StG6
1c4QHcjjaBPob1ssw6l1WQeotmGnRUGPrH+M8h+TlJBPimISLfuhfaqj6HB7Y2xmazi3h6A1gdsL
HiGe+Khif/6n2mp7to1tOLX0SkCRSMBfmnG49EH+pQZhWM/rLXO1BA0TsDWSru8HuvbnFqlhND3U
KTuExI0L7xp/fxf9FnLL4hcmcmtWXedG3nWR2LjPsvHojePu9vq/3wkYMhOxpUtWEGit8Re38NDo
nMt1l3mcxlM9FAnzPJboqZmGhLu0OnRpnX0CCby3kZhYXMUke+WgGS4b6ZYXVeszbvzPk4PWntZ1
4oxWYmMSixmY2GoallSUkYcLCFoDs1/hVUd0qzJt+wDD10lWVSwcAnwA53484C4bl75Sp65v8uPo
TXe6iUn16rhk6oA8Ly9DGSW8cpNlKA7duGxYge0zDI9X9URy6IDwlzn6Fv7T4Pa0iPMsPt22MdsG
GD7e9XJWnosf7xKGl+Fcq4fJ4XLHPUk2kGmWFCswXF1rUY8QvELxcpT7znG+iqJ5DhRFD1RR7ft0
i3zAslAmTM3HU1w1ZwvKCZB/2Q1iKva8dscjdYrxoAO/3t9eMts815Dz5iT0FQSbVQ+0ex19pUsZ
D+0nFzoq49brrm18o8DmuxVkNCvWn2mkE6H3vRK7Vfw1Bhtcb5YjxESiTVVYkknO/bkgwd6ljwQR
xRdLUi/5kQk/DqQTl5m7Yb622a6G92a13IrydHR4f+7m8RjqcS+BewMYLunKMO70LzGxMwEO/r69
MXweT/h80OgdO1f9995zY6avj++v4cCPtye4DvTfahvzjVQ+WqZaNLQugFTLDtB5PCpnS1fBtu+G
o8+UyoU5A1aqjX61s/uU90Hi522ivfW+cOsb3p56c9i1aGK99Ks8rUw9seB7vU6fb6/N+45OTMOS
M3hxZn+mJyq8Lz1Tuy7KHuZSfw/q8pUFW+v0fsgiJtwx6kgJ5YAqegnmb73/SbZfanfjC97fAmIS
BrsRIFIOJBxOQUViwLAPgS4/e83nJuBb3v2+AZH/GJCjGhEMQLJItnSnLMOZnhLvvjOP+IYNEd1V
2OOUnIauehReCHk1+iEXxX6hWzXD9zMrYtqQOyrprLokL1FPUHNpp10TFBd3Aok2ZLx0Av5OSJ2S
LWC5bbeN0yNbxpbq0iGniTlHoEQB4UwTyerDXTZrgh8znNVgoQrJqUHHT6h/ztnwkSyAXdTskYD6
5fYslo8w6X0r1Ca9NMC2SLh05I8J3oGewPqzMbzF8UwwJDhlpMgWQU8k50kXlonMP8tqQbVqBMvC
Fjjl/UhO/gOKjEYGuSosFcte0v5aZvsm07/QTZNk7t+k+u4Mw11hipgIySFwqqboQQ1HZ/UqB4ga
qAVoIZDr3XVMEBMLGZBROo7L15OzRrsxmg9Fr7IEkLyHlnjBxiS2TWd/nnz5Sv8/Tq3sR6tgXc6j
m23hgi2RyuT8Tau5630OA61mXu495NGfQBhYffKBzT4quYQbH2HbdOPE0OFUN1ngqVPN8rgJKKoW
6I/4SyzfKnkaSRvn7Vbsslmx4enlUOtohf75yQdjWB9BA6SPpfNXkB2q+0pJxIRDSlouEP9haD+F
tMBU7yQE7jlYv6WDRoZqL/iykVZbvsUERoapl6/RimULW9Dc+C8B+dst/i4zkWTrRhpnsQATHLmW
QSDakKqT2//dqiyW9Y+hBLPxXVk7MeGRtNXOUuOkOvWjF+fdHq3scQZVSIndUBt+blulq+e8yQ0H
kmWzCMfhNI8/6+6pleNeeH93FXjg1+a+AM+NjJAUXR8udTWcuiz90CkdNyVIyargDFbovdoiObH4
Ojd8vVsCHy+K9XKMVgIRruChRC9XFWyBqm17bRzrCi3/rRZMHev8J89+V/pxSp9ytnWk/48e7L9Z
LRL+PzeiTyFIJrOlPwGZFIflGGfdg6gGkFg+VssQ45J+mGtIifhPTtolVb8VXWzfZbj84Gt3nNK+
PabyIciPSITikH3I2i30lSXZMvGUTgq04zDVKFj6D276UrMN57D8bpM2GAoAhdu7Up6ypoij5sTc
NvH7b2J9uStfMHGU3AdDcE7xzqHcVz87Ze61n3cjNFlM1QRRdl3h95FfyFOn0H0cXgrqQr1vq+72
vtITmsAMnwYPMW0lmAROw5qAG3c3xNNRHrMj/0x+RUd3VxyGjazH9iGGZ0ugrbBQMJ6u+adFnbv1
w3gZm42Dz7bFhkc7U5Q1ZO7aI3dVTMO/Alohl/oWTltvvJY82gROZu2wQk0eC9WzVzDwQhPyo/SW
nRy/dx4DXufbbVOyfYfh2oS4bNBh2x5D0F/lgYyVfPBmkH4W88ZKWVIEZjgxmqmjNle0PUr3R9Yt
CVLbMPsll88Uwj3sU7GJLrYcFyaWsuunKu9AAnSKVLPT3ocKbGEeXtKy8kXjkfn2elmsyuQRzuus
nUBYAdcLzoqh1fFSOxsG+z9Izjth1kRTZiljoUoxdvqYHqdjes7/DusYr8n75jCfVpDu5xtfYVuq
qzW8OVl1Q1jrRAR7UnwbOcrEH4Gu6VBEKu5dJ8PPnb6bmNdg18Pm2fEeefF17j/f3gLbjzccO1qj
pY1kWp1ctA4R/zkanmX7qECFlzu/b09h8QrX8G7wtSycF2F1mtNnse6aq+DB/DWdf90e3mZErrH8
PWmaFCxMp6l+niDYQH7wLYJS29CGP0uJlhg/68MXqOAwWcbBT7ygbFiNbWzDkwPqqRD34epUqF+t
0+3X9TP4c86318QCzSQm/FGmmezLHKPPqr1g7Xdd3n7oZIUXUWgwNVnST0UsnL/C7jEsn7wC8TZr
d2GPOlK10VBksSwTHokjY1DdiG0f1+iVuEcSvq6tQp+FOqlq6zHWNsn17298L2wYKugCXl6kw4nT
x6h2gPieD8DQESBfb6+m5fQw4ZGpqLU3jFN7HPnvfvknBeqeVmNSVB9cMIxpuaVnavsYw83BxDUu
eOAC4mL8yetjrl+W4V+Z/6w2D1pLjva/ROLNcik256WQS3usURBuo2wXoR59e5H+t6/vBFwTGzkx
P2v0ikiyTiUkU/8ZvAZNR8ulVZd5Ionv9EkQfSsn55KP/9DuczFDY2I8OM28C6mIKznEff1z48dc
Y8t7P8YICmQiEKPhVXsc9vTgJ+WhJfECHcVE7ekepaEhGbceJS3hzURW1kE2s3ChzXHJZUyhoTmF
X9fpQXpbDbK2CYxI4a5eoBcuxIkjidTyg0d/hmsPPFm94akWqzBRlYwBo9JCdugkQeI6MfEAbsGN
Y9jy201E5fx/nF3ZjqQ6sPwiJBaD4RWqiurqZfb1xTpz5gxmNYsBw9ffqCtdqa+nXZbqpaWuBxsv
mbYzIyPavVp2KCrghP8nmJ5HVZ/cJWNWzKnBZHRQJYIlFTZQVJ0Rl3sXq0SlTal+DkHmVEVKWWk5
Y0zdXIf3ym6CpfInghKiczjlSNSn2/jOgXJe7GULXNp9e1ZHWPaCxoULaoezC8VPWcZpqZoPYnvX
7U9u7aQo7H4pIMbi0181buBcfHNCS3jDNDztEiAZnaEcFFZnT43HYjgl03/wOfl4ZTiwMT8azjud
p692nNmdK/eqrzEffFm8j/ri36aMPt+ePVPzmsFD6jaYE1+W54qP74cmOuzd/LmHhNx9zWs3gaJz
CuQJ0bzvle/mfTvubfi4NbZrvenrNROnSREUrluVZy9qn4u5P6kKfDRhUFruA2+aIU10XGW/LKSL
nKI8S7Ctx7LJ2Fp9A8neUXjbnV1cD89XJjJWPk1YzDiicM0LLSCfFUE1NXeUm0+z01jWwTSQ6w5+
1QtLxB4okvCz162f2UZ4Suj0R9U+7i5QOL692G+e95gtzdr7MeKKtjE/V0P8kcUo5Yu3FnKJlZdF
M8rJ+tb76NDW4iLfXHv0dv391ZAqdwTwOBLhRyFQGAP8MRhwMSxpo1szta8Zt6+q0ek3ykF1xFka
hN1F9B7LRGCDzpg6uJ7BrwYwl2slHbfnZw6U87Y37/xCPfq1jZ/ZtBqaZUdDX0qsLcdFeU99PqY7
eOoVdJ29Jt/Bnr3PNjIC00A0IxeERlRQwc/T2LzgTg7yPuR3KjXYlHDfBtFjrTU7H0ldMqUifsbr
uk4X1b73FKogReCk8Th9TaohSauRTGkfdwe39r9LQt/f3tQGy9Ehl2QZ6RAnBNsAIaN0q/Zjybwt
bZsqa3Chvd3Jm+EJmujgy6RFstCpFD+rNTpGI3+fdP4/ffOPJ8mAozISyK93h6VGOuC+DjV/4ASq
K5bGLc7lICEofOT9+iiTx6h/JjsE/FAj6MVW/NR1lf66VGJ0ml8IQjYmZbEVZwalOpAKs499PR+a
5ouHXFDpH8DItbRLRgt/Q5SvPXZLlC7+mPkKxW/L9rkPemifvwzN4xpNx2qf8h1Sg104ktRzu6zd
8oKWeecNnyEwe+Ci/uLhUS5lfPEqAsa58mF0ELrwvoSh4KnvRtkYdIe6ap5GcKImS5xWjZN2PE7d
ZnqkyLPE9Ecdt2lEkFDauudh+Bbj4XJ76q/+463Z0PwWuMf4UgY8+jgP/all/FJxYlnVN+8jmGjN
ZYUgTquHXTiQb2c4PX52cXlyWHJUP2Nqg9Ob+tC9lj9PwTqWSc7l2ZkbSH0VKfNLqJ/XWanuuVhh
IJrvGruBgEYeA+nqLq+LdApiYAmDUySdQ+PZYl0m09b8Fl39QLiQfcl3NaZLkXvy7AHDGPH89kq/
HWfGMDS3Red9mQPqxDkVn8vmoUJ6avF/y+rLpn7Ioj+GiI1UyxfGviRVnfrVl94m4WJYJR1aWpRi
cYOAxuC87JEyHA4+4WBU/7lDdrtsvt8en+GE0WGlLuRovXX04lyWbkZ3/sFdvo2yOHpI+oTKy0Bu
YZlJwwmjg0zLYYLeSh9R7Af+6E+g9O4+lvU9zzia6CDSKqz2pGsJzYvukRQXN7ZcUAxOXceNTklB
24b5NOeqzoCVSme2vbRbdZDspeo36N82h5baGEkNm1ln6N1UvzOHeVHeki3f3f1IxiArt+DANpso
k2lTaabfj30s3AEDclbYepHuQ+61TiYRhy5sd0hTH5rlQ4QhFEG8k1zVIl14n4KTADqvz1x94O6f
2/vW4IF1lsMWbARVzFmQT2t52v0gd2tbJaSpac3iAXmoesTmCU6jEbQ046PnqNNdX61DRwMIXZZQ
iSF5ghvohFq7oZ4t5mX4ap3FEPrmYZKICJqNtP2nqmUAN+V9vf3ZhgWNrr+/uuX6HPrylYfPBhn4
oeS/aYJ1RZWRn9H4zi6i/9+FlO48yh57Zt2fW5Ff60qAdS+qL1N7V0Sbgiz6/3exAFE2raCrzNvh
V8QviqEMysaKaXBuOqAvCcFBIiQuBFD+mVE9W8pzawXqmpZWs9m236mvtpXkbrVDmdwt40O0e3cF
4zEtmrU2fQ1ATxcH+c7WRwor8qfqma+2h4XhgNFhfCDqQQYS9G1577CHmoE1OuzOfRUd1RaOWTB/
DPrA4qxN21Qz3JkCDlN6IQxXsB/TpP4NHC9nI39q5fSu49Wf29ZgWGsdyldt/d7G5UbyIK4PMqR5
2DqXnS3p7eYNo9AxfF6w0JBINO+MCaJsebQ8Tz0/etPJq37d7uJqVG9cX3Ucn6jCuY586Nd0QzWg
DtQbo7TpSf1xn7v5W0miNr/dkWHxdShfhKgePDW8syi/1fLXPnyL3K9z8HUbP9n2l2k1NKv2+q3z
xRZguiKJJ9a2Rodold9l4diid6bZuprlK+/XMa+rUH2K9a5EWvVAcCIM0pyxKJbXhGnFNfteGGub
iM9B7i3fCmA9qn/9DWV14VkFFmoIgwfRUXwC8GAuZ3iQomkfnGQ7NvzD7RU2Tb92//YI9BX8BZOD
coWMCydz5vjQh/x0u3nD/SvUTDroWelRiIPkVSXCTLqA9SeP8Vh9m2Xzu2z9b3PxkyWRZbsaBqPD
9ppqGKsmXkguabKmYwF5XV4gaR4m728Px7AOOlyv89typdMGxrXonxJCISDotEyUqeXr3nq1SaGh
srvjIkg+UKgYIs/ggnzi9kebZuVqF6+anr0F/IVOQ/JNsoMqveMWHIO76vNoolMYCl9RNlMcD/u0
iXSbER0hNf3l88aGzTJ9vma+UyycdUSNbd4u/EWJ/XTlXR5XG4bY4OJ0RJ4YqmmfKhLkydx9HCsU
YYLfOUgdt6Ypm6Z/CK2+dx2zGLLBFxHtsJ6HeZo3EHrmfu/WIIKol9PeU5K5S4zErJrue07pOD23
JCyW5R7kwTyAL6V7HLitNMQ0X5pFt7xby7Bh4cdalSIFk/ucLuSHHBDcYSSbPJHVy/rprp2rw/KS
dfbbK0QlF7ufDT29tLzICm6jrTHYnI7OKxJSNDjcAixGIw5dj6Nn9ZStwNfUumbRfALzBCCwBBen
PQOp1XNkLS4ymIQOzWNbCRmv+Ppo2rtzu38WbZnjjm+5wLyN8qSJDs0LCkRRELYOP05H+eQdmkP8
sH9QGTm1p+Lgf7xvbTWzlvBxsqwCP5+4fFrIF1mtJ9baAKOGIznQjmRn86ks2wQ3JEAio/WdV3Mo
MvfpRM53Qv8wT5oxQ2A18Wra+7hAhk8JaFbbPjmWdLgIq1yeaRNpx3MfjQPin06Qyx2xnJUdx9gG
ejBtIs2QZeEH5TyNfj6u/OB00akf/lutyW2Do9MxeDFe4WIsBO5ErsyGZMj6ekqn6ftY3UVpSBMd
gBcmfAsKhauFx+pDlKC0KJrzwqpmYJgeHYMHL1eEoAYK8mIQP4Saf+7cySLIFN3e/oaF9bVDGaqH
iTvHEc5N7qRTJ36uRf3v7aYNe18nM6QhV1PfqyCnXXDhKsmlKs+iE+exRQ3GwGNbSsg0Bs2EIcxG
GTRCsMZliOBagkveYtFRMW0fzX5dbwijyEfTbeGnpMjU3qTxdBHivqemzmIoZMED/IECqNMMD8WU
yjUXCzS1gtkVZ07q8XjfYmgGjDNxXZSAjwClznt3/zA340OwFgfG5LEXNu0u00potkwnpK5ohBhA
KxoQZ8XvC2GLuhhWQkfjTQtXJWfCBxHwmpGtB0TIK9M5/A/IMhsSzmBrOtyOQ3phLVyY8lyotB7l
SfZI8y+rZbFNzesn8exOXt3VJK/JdFHtnleQgveojZ7UYG86xK5oZ3B8rZ2fkwhVh92QDn38LhrJ
cWv6Y9VuljudqZvr6F5d4/tqX6mA5nkecP6Y1OLBZU/12DwkTVUhSmu7ob5NJkETHWc3Vp6C0CLO
hc71WHNAgqFSqZRd4mSLr5xTEA3sH4jI9A045qYtzjrG4/PkcYz8ts0YHo06Gm8bAeulXYkJ3djJ
3+qXSmKrLSL+OnT8MJHtHW/LUxOp37f7M21x7Rwvw4ou4mo9ZPxNnDIdhu+SN5nkX+9rX/MBEADf
w2agXh5H6mvZf5wrwOuZPx5lvVjeFabNoTmAqoQQhTfjpjwn4n3v0p/zjIqTSHVIQ4yfl8k93R6K
oR8dbiemYQSlZh3kMSe/wCSUIct5dpUvU0TcU4J/bvdjWBIde+eBKGOPHNhUNM0ZX/zUFclTQH7w
cr/vANbRdzgK10E0ePc1lOYB6luqIjrc/niDv9F1b/e2JVLUXpCXcPRj8bMN+Gn29+x264YHmA61
g24ZGM1jcIRWa12nkrMPHhRlgiE4Qd/yEkEidUF51O2+TCPRTviqXWtvqTFJ4zScel9kvUeP7rrc
OVHaKc8FBwnOxIOceeFpKrZ0FgpROpu2u2kTaXbNaB0Ip+V+vnbA1q3VoV37KAVNddrQ6fN9M6TZ
dkGKSbRNgVu0HB6kGvN43HBRt0VHTUPQ7LonBWhRignXRAQJpv6lD2lGaJ1W5Nvt73/boGMdXUcQ
TCRTCA0BhLLkA9/DNg0hxUlAgkyptxyX1nbIX/fM30HrWCcwrOukQCQKEpC9M39oEv9H702WfWQa
xPX3V0ejmxTr3jaxn7MrbyGic+RZ7vVpIu/m+ffteTJ9/XWBXnWBQvOlchkWIulQAL57p7CzaV28
bdCxDqLzh2kQbuHjJaycFEzUR7+avkRsAkJmBTnJeJr6srHMlGkY199fDaNUkDAH8QMqGhQ7TXJ4
qcb1eN8MacacOAmsSuGmS+qBZwn15xxapvddQ2NdOrZlJFSOwhntbMWncvpK6xhqJvKpKO5STqax
rhpbQt7IGVpkpBVojZodFHNhZHHZb1txrEPnFpKMExEIYcZre9k9KK8N65GG9YeOzpbboWFhdYhc
0fCi2Aa8J7mcvo3B1B87dxGW7zc1ft25r3ZNMXXtnDRN+LHaUGs/iKg/R2sh7ts4Oinh0o80VBs+
PY6is/Tnh3K1lbe9fX7FOuqtSZpCVkVB8ln9pMmPCVoypLHF1Q1eR+cjDFpRNZ6HRN+K2obAOTjh
BxdvpGk4wldYDmBDLC7W4WTKm322ec7/xeLqY527n+bDNRaXWGNxhjt/rJMRhh2YtHeAu/K+mN71
tXNOgvGwNOvJVX0WrvtFQDZWbmXmeN6P2+7CYBM6vCxKkt5zC8ze1r2X8hwA27cNn5vJFgE0ta8d
zEE19UPDFMkrAOP85GXEW6wTWSke7vt+7WR2gE3enOvqX6UOvWcCMiyu9lTNrcXoDNtLh4/VLYt2
WiHIOyffXMBeq+W/eAkOIbZA/f32GAx2rYPHKrW5E6nwpEQd0CEOm9O02FAJpq/XjuRILEmiasTW
BWAaXpKrjmdj95t0ALX+uf31BuPWMWOx83+5FN7EZwmBt3WNfzZJcrjdvGED6dAxP3EjlUAGLW+u
ReOkaTJO2X8+W88+YIO3+zAN4bowrxyrcvpgWDfcWIZ6/NT2LPUo89JB2iIfplXQzmREtJCfCTEG
osBjj4RQ6obBfGTOl567X9vGs8yVqR/tpg3SfBeyYtdbZLkDde7JC8IVz/MWPK6UnBI7jBnz8sYd
UkeNRYWs3VopH/WF3mEap7OqonRH9ed9y6HZdNTMTe0RpM2Iu8Wpx8Im9WQoDktZ2eziurJvjEBH
kIVVk7QgsvTzeK4e6mZ/2BfX4jAMm0lHkCUgYtkQ+YXGejlV6QZhmaQXv2Q1Wto3LLKOIisEnjhR
icl3ki8FeXHInPbD+6b8t63u80c6MRylJFAFwwiKOTiWw3ACbaLl402Tc/39laWxcSVDAPQYguKg
DPZhdinthuVIPWk7qw33eB1D5hMBdk+Fe0wPVPzHKCxQU+lE4tgGO/9MJWhSphjMxWBqvfMGonPE
eeHsl9N1RVz3B3dyPkRp6f8ng1Pi2FRcTPOmWXYAKBbEluBB9mDON7DZg77msEEZ6bbFGZysji6j
dB4qEcBxVE2IS5qb4bRGgTJ7BslMfrsL07bVjFruIKQuV8Qzl3bqjmPbva/G1k9jl/+hYfOo2ul4
uyPDWHRcGcARLnGGCqGAWSFsKT63wJZ1Jc3gc0+3uzCMRceWQc88UHshEdFwP1M++2faueRh8Psi
bRYX6hIA2dzuyTSY6xe8spe63eY27FtAacIazKVf1+K/gLRZr873tX/t91X7Asx/LZlXTNYWkk/S
qdZ/S7fuShy0s6LpMBWlhYPHsIN1kjjedIAFFbjkqLl6dnr6XHXJh5i3lsirwaHrFHGiS1zS4WKW
10uUz3Q/74kN+WJag+D/z1E39lEBzbwYDIpe6iAyE+9A3tc/SiRrb6+CaW40656rsFGsRBJ+LNrM
i1MHVT5st5ymppnRbuDzqoo4atF4MUa5nJZPxGrTpu/WbDoEPWIo68TLkeVXJ7Z1yaEoJX10wsim
iGH4eh1LlgSMe+0O3xqSZcrack6ywRe+xe8ZBqADyfZxSzjoCwFv9df3JWuzqY7rdPQDi/mavl4z
X7xEXNBCYe6R38yTUeagObd8+pu7MnJ1hba+bKlkop8v7ua+p/2ShV74e4/ctF1sceE33Ry60JbX
aaKoZVM7X1T/mYPupih+B+vPNjz3sS1p9+YCRH+RjOwgCYpnkJJeCAOaEiET1b80ka2q6c3pR+vX
K8Ir71YBsAktpn2+7FS9DCx+XkYbJaXpw7WVVQn4qx13ni8FpI5dVCjLpf8o1GqJIxlWV09mkmWW
HVyzggTJ/k/AGxB8DwcXmZJ0iMbDba9j6uM6tFez49RgMEZl6nzphxiPwhoXpuabiIanXs33OH0s
wHVhXnUxlXuXQCt4vnQKctwOP8SxeqnjypI8Mo1A88ztktCxT7b5IvYuLVmZgyQoX/w5nb3t3e1J
Mq2z5pq3ue/9fpjmC+tRbbv+WXmbkd2G8TK1rvnmsXA3ACuD+TJvVd6jbEyWIvMdG5m3af9rBgwl
UzHHBT4+SIb3oqpfcJmwuB/Dl+sZSMm8olyaTl0q5R2IA1JZ0T2igPDO5jXLHQI6rV1AJMTWkUD1
lfcjCqLHubMJQxtmRk87zrRyShLv0yWRYZ+6QdEekdS/K54QuXrmkUULrxOfz5chno8ralo7DwDB
jVoubddJ+OvxiuY1w42KYBJbGAGHM+/pHj804btB/uAoXx6RR2X/3d75pinSbLfnquvxzpwvGyjj
0pmUJfQYbNvHcLToVB7M7cJ+8735glzdsR6/tjM0ZMRjCeqb5d/b329wDn+pppUqkRSqJZd4q7/5
1R9edu2JJttLxHwbrZNpGJr9erRsPMnIfFmq8PPUNV94Ez5B4vFhQwwgrTsbvY5pLJohJ6zZoZHO
5GVtE2AcvWTMQrGvL3sfOikKpT7cnrI3h4M6tysS5JW7Zn0nAd4H25Lbl1PwzPc+KNJORvQlhpoI
iL3kOv6JOie0bLE3nQj606zcDboJFVP1cplk81EuKiUhin+nbvp+ezym9rVDOmAL0lRVMl1K9o3M
P1T9qV6/3tf0daVeTVXZbN3CCYB2VSkupJ0h8+t87gB/vK/564heNZ+A05B3W7tcytbLwyl8UPH+
qaqC433Na7bNSr4kDQnXSzzN/0gxfA1UsmRVUN3FRoOV1U5myVhIA17JC8X0CB7/UjOqisrREvU3
Lax2KrtV7JRCeMslZtH8jFMuTCc6VcfS8fvTfVOkmXYZCL+gY4cQaoKqLk5U2jtb5rWQTb+vA82m
/d7p/QVy4BeUyaaN+6sVYOcmNvDWmx4jTPREpCiKgK0TFoAl80EGTboNG4TeXwixqMGaOtBst/Mp
ypXCcbpsgAYVCT9E5dMeXPz4nsQUBqDZLkonEo86voQi5dMwH4JqyLz+MSpsuGuDr9NzkkvogBZm
c+eLB0hH4T205UtQ79kOCty7dDsxBM2I+bAl+1r4OEGH8B2LXpa+fUe45e5rMAE9I8ljkHXQ1pUQ
onzcm2cpoKlpOQbePPnx3Zrx7mQOoXVXY2p45F5o0Qcvyu9tzBymjaPZLqkQUwxrP7qszZ8mOBL5
Y9mR7LwnDoRv18x2HYc+aIQzX6q4+FV0iMiVmy2NY5pyzWKpBCNLx3Gd9rj/QL2P/sa+7XV0vssf
6IlGyeow6lZ3ungySZtQZCvq5pfpLt3pMNGTjE01NyJqcGAVLcyJoITsCP02m7sxWJPOSrERMnZR
h5NcAnDrCprC13/ibgMATfxUq9EmGGRYAj3ZCGEiNpQKo0jCaEmXEmVC4Taeoj4+3rcK145fHbwr
Z3EIon689/YP4HUonX/32tK0wax0Woq+F0otIC66xM6Q+3v4BfocFmdgsCld02wJQGAEfSDQZEbe
416RU4SX2RRHadS3h9sTY/p63WzpROKhwYGi6HLs4+JbsruWN7Zp82g2C70bMUYeJmZvyryeksxn
4pNcm6dtp7nb2uA/phFo5iv8VgACitsg4+zgz9GlYonlMDRsSz2d2HVcNoJj/l0B0r2uD/8ltYTM
406l5bZwPVb/evOFyV9ZxXIVXjh260V0SG2FIYvSMNycrJdz/OAvzb9bGItsUbFNNs2wKHqaEYz2
qgQOa70s2zeHPIzl5z78PjVeSnzLJc6wafU0I2je6nbvrrZchg8r2OXK0Hkqow6Qclt40dSFZs2R
2JDljZP1MnYnQo8KxU97kQWOLX5sav+61V55Cw9p6RDM18vFq8fLXAdHeU3w70NxqOh431NAzy4S
l9YjWJ7xiKm++SCX6cRvZuXEMG1czao7HAvx6KDxMBGojnSPQV8fPGILwJqa1yyb1UryPm5wAwq4
lwYF6gfUAODv6Id/brslUw+aURfK6yMUCi+Xrl1/7wvPwmSI07bnltk3rLCeTdxYCNbmq28Kycda
vrTuA+ptMre3HPoGK9MzieBs83fi+SsCpC+hvEDjAYkfBEGi3F9txAuGKdJpKrpidxB7KhFLBt1h
6+0/u50dUKlgc00Gv6qzUzi1CCenGGFknrM8haIiT2MFpZ7bC2xq/TqqVybmsKKXw8jVpUPDGWuX
+oE4m42XzDQ3mgGXTjE16GG7iKV4oAzX0YHlmxVZb9o92k2aUFZ4KAhTl7quP7RMnZKFfoXq29Pi
Le9vz4+pC82CSVCvoUNiedmDKJWb99Cv8rDOS9ZG4Z02oFkxSOYDHxF2dYmUk8edTGMV/ZIUepDV
8vm+UWhmXCsug3lZZzg5+jXZJjBtj9/nuczpblMvMmwkPZO4bwnxnd5bLzjaMhkmz32g7klzhIme
RlRuPXNWF9cLDHtcO/eDUyNdRj3bBcmwS3XtqJgWEwqxsMZODViXiF9qFxymsS26aLhb6NpRe9P0
k5/I9cL86YPXucDlhA/byo+sK588Uf1aZnVXxgNTpZkzYrLeAAATIqZD+DSuwUPRhFnj2koQTDOl
2fNVkTPpffi6anYvkBJKlVt8WAJucdem5jV79uuymEu3XC6sC05L1R23oXpZoztjTjotBQMveLes
eEWxzc2aKDhOUmaelQXG4Cp0Ooo9HoMg9BOcZc7PNXrfJkk2qmMNuNJdRkw0I/Yrryoa4W8XX5TQ
m2+OAwregIxqUnecv9zuw2DFOhcFZEoT0bfLfFmDCDT2XZutVWA7awzLqzNROD5tHNEOOGuG7lEN
oX8uyhGFpAOx5T1Mn3+9B7w+zcpNChIhJNQuiDWBRWj1Jst12tT0ddVfNR0tiPapgMGyMPNiDJ+h
c245YwwOQmeiKEqwpSiGazRHtkb5XxtkHuoo6/sIdLN5GPPDfYt7HdqrIbCgWNzKK9xLVFYjoJNJ
9AJRO9divG/D68NEZ6Po/HqFsCP2P0F6I2NyjTIvWfzDEszrQxXMf4ZQYrWn7jnqQ3Jg4JG6PS6D
4ekMFT3o4ChAgstFVf6pBtJ0X/vPQ7JDx7mwDM60dbUz+qoRFgwU9+B4Wscs2VifTQnJ5mY63R6D
qQPNuHnSqXH0MIaWh48R+bCE7GWbbGgWw+bVeSqWdnTFIuiCKwZSKT39GHuBxWMYPlwnqIjDPQA9
ToTYCF2P6wSBjaQ9xYXNZ5i+XLNoPxwRLZ1wxeviFhTA0tuyhQ+WjWP6ds2mnYpFFLpNy6WBJlET
7dmKYAEYHW26ICaT0EkqBAOx9Iw06aWY/KzYVcaAMfRPAe3Sghfv4wYSEnTOQmkDAF+n5Y04hq+Z
OK+GqJYeVkOVqGPt1uRA1/24uUudhUv7FDBlubQah6ad1ZsbLBNKyhEHG4J0lEgOifqEkEPqBeQs
Qv4wNn62zSPywzZeMoOf1OksnBEqn3WMwZGYZb7sD2t/knJP2UyO/FrBYNnSiWESNWPfC4e6rPFw
0KLQciq+j3JMWf0r5lNWzTTlPmojC9vzztSZZvgiHERSb+12mdAZG0vIO8nUlQCaRb86EZ+k8x9T
v247GcME/sVywVVfoVJ4u5RANlTBnwAOppE8XZwFs+eke71b7ipv8+iHiY4Nw43XBSCAbJcRvFAr
3Q5D+Z/v/HabFmK2TV4IgfDdV5H8QB72cHt0Bmv2NFfBRajIPgzuRQnoamU1Z21wDKnapgwV8KMt
wWIwMVczMbZxXsx0g8OLGR5S6wACAjfna3usI/pdSltGwbRYmnPy/IQyiExvlwpiYCX5EcTgtbuy
YU0PM9iKG6uolWEH/q9C2atrwRatAcDW2IF9EaciDLO1gCylh5ITjjrypIbUwSNKObPbq2Q4rHXM
WiCQJxlROHXZwH5C4x0UvZBUHV+mO526zqsR+bG/LtO4XHa+HQPlP0oX/PqSHW9/v2H5/7eE8dVs
RQmjSwV0wmXYnMc4/r7x+WEh0AMBXPGwbncB42A/mg/C89/fyus0BdGaBQjSl8F+GBNqsRXTKmhe
Z5661Vm3Yr9EQIiihKbDZbYPqmA7xyImLN02Ut+ZidexbF3jr2uXDIghLmtax+QYiE/OwCz7ybAe
OodGEDVyCFuY49Cup652DgvdPo51/zDW7FT2g+W8u1r3GwerjmiTGxPIvcn/PXvUka+S4aZZ2J52
BtelI9qCqaqh0+Ai0O120Bmm38gVC0aY7YVhMHEd0raTdVALwxJcPXLYTxDIWee03qdTMXTZRKon
b6we5iDJbxuJaTza5aATrRhpeR0PgTgeyLkGVCUoZtP5MC2GFpQbdtJhf17zQeP4PLddDj2gH7e/
3NS0ZnddB6GcCGoKl5oXXyLCPnnEBtoxXZlczehILVoOWgjkiDeZ+5H3GVwRqKn2t/fN/FDVZEdq
y/kCNMNhEs3Xe8bzF/NFUy5kcAOYh+QilZBg9EphCcu9PVV/UV20jgNMZIKpalr/5EXNcxXb6mbe
Nuo4uf7+ysnWPHDdneGrK6IOopaZq+h3IqZD1yznISwtrzrTCLQjlomRr1xgBOuW/FtAyaTYZkvT
b1vAX3QXZdG4PYmw1mRcQemT5JQkz7wIHm4vq6n564heTVBcxUw2C748BC2gGsEWX31B8d3hduum
edHMl6uZoSwe9gUdgEOs+OO22+rU3j54/mK4oIziDl8ViMGBdat3wIIjHQa2tfH7tth8tWlyNBtW
bd0o7uCIDuie9wF7BjFaVpV3VcCFf/Fc1OO4LZNCJGj0yg9j9yGp6MeIbWnN7wI4h7GOLmPB4FJv
x+HPkpd+/sPlrwpiVLfX1jA5ugAUrVbRAC0IB6fig0KtkkIV6ljboIOGraPjyqCUllTjNuGkkYN3
8DgDQvvKa3b7402tawbrhXtCA6jWXhYefl25e1g6YjHYt6/bsY4mW3iXCH/BAb/gKE7ZHqeMQN5B
TfWxKfsDRLafCbcOxLQK1wG+sl8qR1b7Pg5kUrJ/PFSGbgRyv8DTHm5PlKl9zYLHNgpE0uES3EKG
rV94GvoE8PVvt1t/W24IG1Q7gOsZF6thoAiGyvBQVvthH5PDso6oDPm8L3mICo5+8U7E8573BKql
7F0yfFmETYbXtFaagW8zxJPbuFeXRb0EzZJGCyjvIz/zAjdzmnMMhPjtgRrOIV1WqfNWCXIwjLME
NbOkzlNdel9IcBioPHTsz+1ODKPRkWk7GFjHRU3qIr0Gr2KAwrOKs1NB1TGl/zWld995rUPU/LAb
HFJg1qAE+D4BcRt1bc99w3bT8WmVB2lStQAWOJcqhXoHCIm7dJnp6fYMmZrXzF76qpVygMetpyEH
OVvaoKDEd22VWqbmr7+/NsbBdZkcIIS8RtOHMipRLjQekWu0fP31K/9+OsQ6MI0urBicGkfe0srv
rK5lOjB58Gp2TKL9fzi7kuW2dS34RawiCY5bDpIoW3Ys24njDSu5yQXBmeDMr3+t1Fv4IoJQ5ZWr
vAAF4EwA+nS/314hiaGKCLU6m7RuYIheFdg567Y+VbSvwmJwYjpq575QwZZkSyU4vsv5SHBgxz24
Ud6ZtHmo/CIho6rwkE1DcGwObni7zVA1pVkReV3INCOcKy9sQCXbLIrYKPuIUIZTY/XR7o+18vUt
AjtbCR41vY8rIxjdl9vbIVkmEbA2GYvRYZOxHbOfeGAubRZ+hiCYYgbWdYsS0WqDX41byVH95Smt
YwJ+pnuQNJXx5378Zd0+uENuQiJOG1F809H6tWTlV+KWkatUoJStjeDMTQHONBB56cCEEPeeaPTZ
Hcb12dAy71NXAp4oodR59lqzfl2OkESJRtcPil4POt7tNvdLs6geBCVuLRJhQHIvLZwcZ1yGFjoC
8pwCTVZ+G7TgSLq9EddP7aDJ/u9GzFVbduUyL8exqe41YBLYAsH2iQUuCB5B7PzaaS9NkX0u14kK
S6zcxsHUM7Bgzc2eQBDcd4tDTf1g8PwYAn+f/Izg4iVA46NpLxOq568gVwMyNU6Ne2N97RdLsf+y
nREcHPJTY+Mbf24fiuchzZ5y3//B+y2gE1M0EEs8UMSt5es0Zt1kTcextfGyU+KSAGTBqu5nSYQS
YWu1qdV9W+GhAxQecb9E2QwowfCjX+/m9XzbtmQTEJycOnY/ljkeNCGTHJjpuGNNqtjhqw5u6SIV
xQb9srQZB+s8Za/5EKKLNejMH7d/9nWmOAx+mc+H4NQNS+/wbcbgO2NHomaP+6sl9AISr4fmTqU3
+eey+K+cjc8IrmesHngXLMxheEPv7cE4mN9dP2TJEvOgiNKH/lOFOj4kJFRzBW96mo/WmXin0blz
3C40VU100sUSfG219bH0XcyCPI6xvTMOUNwFgBp8LXG9z/bOq2JTrhoTJiE4HNo2LFZfJuGdlsgK
jYPzpcBr0lOTmAGoNh7cFzx43v6WxLhEmFnqFGTg44QpreD/sQK0/lj5Z5waNDaXAv2DbbXUKidD
wzQ6PJmyfTsrHOL6cQkDC87m0W5N6wUDp699zJNxn0ZAJzA/cAIvgCrxHZgU6c/bCyTZCxFt5mng
x8p7fKsw6LEn2xPPWkUbhMwrRHQZLhIbr9Cx+AbsiR3KXRa5Idj+IyO+EDXy3e0pXD0QYbkEHwcW
v6fexqwzjkJ1bOvLv6VrVMeq8NlDvnVp4Ngdg6hprSo7ZY4iyiPROtO4a2TWuZ78QFu3UKva7yaa
Zp02cOnRAxWN5T6tA8OjpR9mvQrdcDVTYaaC92+bDVkP7pOza8Ve+rsF9tlwdhVgY7dXUuYtQgDQ
06VcuIPxx/q3u515TwDQ/3V7bJmhCU7PQfZq50Qj52zbOdlDYynaVSTjihC0Cbz8deu55Gxu8Tge
DJVQsWyTRfhZXXDd2hqYlf50iYb9nt+NeEcNttCM9APecm+vi8R6ieDsZYFevrRNydkHACobTtT2
gwx25DjHpf5XXxV+LtlaUR3JY6blGx0+M/RJi7ujXA+LTzWfWroISOvtZmG24ZCzlX/L/V1l1w9T
7yHVqvBIsh8veHg/0LzrTJucgRAPs5pF9hjp7OX2BsgMSMjd5WRuUPWG0U/9sTR/kEJxf+IjDVyp
CUSYGVqOipT1JcZdnZ9ltSWceGDxHfaw2GDzzfPSet/yov19expXi0BsguC71LVWc6MVOeeN82zX
0MrLGFiIuhe0vR7SwVUkJ5m5Cm5MAdmiuV8gRICBxbBBy10Ea/VjXLsw5c+aoWphlHxHhKARs7PT
Elz1Z7o+WpzF+oAH1IOP7uZxgMQtU+SOP6iFK7sk4tE6PR/TrSvNM57N/zF24z4DvuWuCEHxu+5w
sxbk7wa+d769SZIALuonVZVma4vjGed1O5VWkntjxEFkw2h0e3yJLYsCSh6YLvO6wPiMQ5YJ6kyq
ZwBZNBShaWsPQP1GfePcQtAwtHfkwPYrqH2iLeZ7GlmKBZJ4ughIIxvYulPLss7ZoIUZqHfGWg+W
UqWoLrMqwdeLaWXNug7OuWndr6ZzN5Uv+VI+EW16GDU3bF1VC+gf4NI1uzL/WxwCRoTisN6ccwtq
fO78s9RvvH60QPi75O+D/ZWzOdBTI6KjH9WsiWDrh8p+tdN/7byP7ezX/CkUl/UXNZlHUghda551
rhrtSLrhDj0EUVkWSeV1u8nxE7erv982P0kMEinKOot1S6uP+nmqHpfu1DHc68/TKcUdRN5O+9sf
kdi4iErjs24OhUZAJrqFnrufpsPtcWVb9hcGDU2P3py7w1lbHgCoCHSd7iDeFTBa4Dg9h8w5kPpb
558mHFEXzwz18Yl7zl4roTifwiWsLzUK6Nu/5k+auGJAIjyNVhrUyak9nF0vO/rtk+FYcVX/oC49
UL+MR/tpBTGYMUFSHOcaYGofe7/uY2OdfjOobgALhkYOPH5vgZk/cv17NYS5x7+jn4T1XWDS/Wq3
O0gjG4FbIlcPWhlUevmUgZdqbfPP5UCROG3hkALxVgNL6p0K0h4ZwHVu+1wYkE0qn42qCEAIF9xe
MZldXELKh+OYNxQOGjRgF94WDvmhUQlw/zGsaztx+eCHge2atW2J3kkY3PLKOhzu58Qn79NoJE2v
gwrxX5OOYbU8QD1+4nWwlc/Wph224giVs4gbj7zvQ+hex7fnKQmRImAt1ZuRagZff5nrHLVztd9m
fdc5aXR7eNkyCoFrnjTfhVyCdebTZRkHlXvJfrZQnyzFOneujetboDvDlmZ71A+gc1c4r2x0oSzJ
bK2hmZ7WJ0KcuOd62E5pNFgqfVdJ3hYxaXwrymyxs+bEnBXkf/TB4aDNN/0+4L2uQorKPnJJWh/s
bJjcwhxN9JE55osPmC1elrpmAoF7odha2YFcRKVpA5RO+OLXJzwcek/escfNQqYHuKdaA2tnHpqf
qjO5rK4SIWqmURh+7mAyOCFD2iOso+7Vi8j7cm7us0O7L1+9uFJEGcnmi3C1tobqZeViWrP7rFdR
bb1ryi4ViTuI8F19ru2s8+fmBDxU9dXbz1gy60v/nSbrm7MrdvnJV1yXyGYh1CYNuLEgSIwvLYa7
b8CXu0IspmtVWjGyiQh+3eRT302X4bU8i/DeGhnLpCiiZYYruLa9QUMbKN38oe/PprlzwQrE0r3z
uS5FSxeBcCNBNyd10dvH3TxY8m1XuP/khRt/IuCRv2jWasvSPJC75A/jYgUuYEaszcLbQ1/dUgwt
eDQtunlzC2d8rHQvWkGhkVpmAPK459vDX4b5KzFhePHqgPhlx8F3/ljyN7zrpNOLbz9Vyzf+MM+q
xxHZFC57/iEoFUY94NYGU5jWL6BmuqCvlZlVNvbl/x/GpguAmRtuUB+BwIhY1uwdENAPOYtvL49s
+IsnfBh+NbbUMUY6PWbgIHD5HE7MPHZDq7j+vVrsYvUFf817WtQtcF2Pg5XDboLSp+j0GiB28p30
ioL6esTGR0SvzTSQ/1HkteIrHvPo4RKxpxAXiuRIQjNgO9UbsfRLghMTiJ4sLS+bk3Py9lbMnpxk
Oxt7fCdu99rL8uX2plwNQ5iQkKipTfEE2dn1SSOh7tyvtmI3JJstYuBAG5CBLw/5xlh3pfukm1H+
KSAM8UUIXN9n3jBZGLrQ64AMPxxTYaBX4yYGFvzXm3ytNipUFX3zkKI3qdXCFHoCkF2/vdayPRVZ
1Ra3bTVjo82Jv9UJZNSC5hWvUkhkSRNlsR9tik2VuIIIhhuqIkOiRAL2yiHiVpKR9zWrkcDCylO9
5Fy/gcBqCe5MabZo1EEC2x7xkaSHwDjejMA/seN7N1HVErKpCF5NtMrcJr40JzwKx3Nz37tF6Fd7
w/kyKs4pMksVXHpwjW4AJBQVBf1RFfuev/Uq+SWJc4l0a+kAxkUfCmcnZ92PPJlUOmqynyw4Lfpw
7cw1jOY0zc9bC5SjflqpIsRJxhbhbCyv18yzdZTWKR6Gsj21f3Icvm97gGxwIQFrBUj5NDyZnlrr
n7J8mxGpeap6dpdZpAhjKwzo+xh0bU7+oW6CdA/W4r0TDbjiie1QHZolJimyrNGu0+ZhGfpHd+4f
86yO9dTaTyDnrch84J3qVUtiPKK0U2F7I/ifHKxVrd+Nnr/LVlexDbIZCK67NTZvMrLWj33trvbb
Ri0NrFkXrh0v4Dozix/oCp7TneO5Wq8ojmTfFBw587LNR3/p9MjpVC4sKMBltT1oeNCxgplN6/rs
F5CbD6lTrvzltrnJLEKE4JAiJ2T24CgtCXlS7/BwG+pdtO6cXbvv77TPHHiIL2JvcIQrM6f0xsfM
KyKdLjGe1B+3jMaKaVxy/pXCUhSgMbaqsVKG8YvWB7jH4fdOuty1ENWGBiSoo5wu2xlEiwvWnyHa
gAfw4en2pyW75giRRp8otG8IMgnBnVT+ZRuzgKZHZ4gH91O0BiD18/9bFubAwuXzhE/Uk3sCJ3vo
GpPiCCdxIRGIs7QOHvOBmD8NVR2kHl6BTao4Y0kimUgbZdYFBAIsRLKu+Qp8tk7+8QzVdl8yz5Xt
FimjjNyA7INOcxpU7h3vzHef+3ezQcKCuXG15SfG2thpi2NfDw8cekG+ktdOtmKX6X6o0TPXKvt5
dutTY7ZH23NB3Jzvb5uSbMWEoDOwbVmM9FJduXeDVQWWdzBxEX17cMnRSwT8DA53CzB3wtE3rY5a
vAajJ/NLrW3PDe+S3Ae+iKkAlhKfEDE/U2llTt0hzehrDfJ9RLIH23twyl2TKuLJn/ehaxYgFP8z
YbNZpZvFgqF/05xtrzk87NNvxHkycFvsbxkkiM7G+lR6SHL5wwJY0Mru6PbQ+OfegPwptXZ1Hfmr
fyDptxr6yOuMXFt9n5ofpaUoMyU76l7s94OxjLblo5kWYWnwhsDKTmkFuEWqoKqVrLKoomdSfWt7
Debiti98eO7Ln71PgzV9zGf6OYt0heA222mLRl0cJOY8DTTrAC00yHsqvFiyOCKG2BzzbiZ21p5A
gxhbxA4KXkLtQHUDKnFUEUPMx4JVXgEjbJvHxXorVZyEsnEv2/FhT/UNYt7ULJ0sqCyoeO36prCy
R95NdE0+5aoisSXo9iBFW2r1KR3sR0LG17RK84CA1bIxzUgjE1ZJ9TYlMSIRSryOeV/7wLmfajzA
++lLqcUdaCCmEjLW/9yejmyfhbC2DdaAGgOJgLen2jn1/Vv5KdYaZEbBPlm/gfOzcldcPW/TG9Qr
jym1X+rKV5zRJUFTBONRfezzNHObdw8S1YwEfXoe8ApA/HhJz2mlhZ9aIRGXt0Cyt0x5ZZ8tX9+t
ppe487rr2awIlhKLFdF5ZtdaWenr+tl2+BJ4F22+sd4Ot3+75EpAhONx6tS0BBHGeQAPhmn0YUGt
Iaiz8o6Bhuf2N2RVqojLs02tn0lL3HMfD/dmzP4vn7zFA17yi2+3vyKxUxGVV/g4+ndrZ53Lqo+2
fg7xshg5U6pIwLLhhfIe3Txzl4I75txBHzt10zuwveytz5HFE3AR/jcskV7XoZGIVzBjsqOJV3cW
rYKsGhTV3HWIJ8YXEq5jrkULeTlyXtJXf/tpezSwiiOfqrt5uC/yn+DaIoAPrqhbeuM5L7/lKVGU
2LKVE7ycc70ttsls3t3uic5t0OS7nCmSqGRsEYxnucXcO/Pinx3Agar7jYVURXspcTsRjjeCq6El
ltW8A3kOQnb93hxdRVyS/WohB6HssdeshNMVWwvwPDmBmj2crEyx2RKfFqF3hI+dlhFi/Mo3NBDx
2Q300nnoNvZUT0qsrewjl7l9yKPdtvnUBzUrShaLaYdsBdd+X7IQXZ2/WodFXoO3k94wvlaV+W9B
yjFkWcZ221TZj642/tCYs++LTo+5ifh/OwRI4j0RUtWcoUdlGw397DKjD2adPdPO+dq22VvZtd9q
p4s1u9/f/pZsD4V4kOLhn1s4258zfUiDLJ3B8aTR99VMN0VakeR2Ec+He+GGktGr373LG8iSzNoT
W54zjrY5hfdcR6AQX8TwGTnO8ebW62ff2KzYZtw/AGFAd05Huqiv0VoM1O/UQTl60st3t02TKfMW
oBDGQ7U1/wJszMPN85d4okB+NZljHECB7X5yAYTAAYngnjV9YZ8Loke2ne2rlfwAViAuVycsTE2R
niQ7KSL/QGSkrUauk7OuaYQFBmvBm1J13ruNeK9Y6avf8Ih4zZA3XDe73LbObrkb5nuXgX9Q4e2S
ocXrhaktx5nk5SWYHIxuX+bJ1CiGvurjHhGvF6wxtYrMz9nRxw2dSdBIBNADHsxO3LOj224k+4QQ
CtMUMmDeYrJj1ed73OY3UV5RAiSFxsPKxPnwc5+5fP5DtDLcsR47ShkoGM+IEDsGDsDSCWf9x+3x
ryYLrNRlcz6Mf+GqZFlZsONQ41bDRM5LWGnPX26P/ge+9NdxGcMLgc3ODbfoGs6T4t8pYucs7EIU
+nXILrDRLTTCJpoP8xo1iqpQZlNCcGv7LjcAD+gTO8vRbgfet7LIy2Cw8LzjBFpvToUK6ClbOaHw
0XGdl7McNjZB3pqRIgEft2LTLxds11ZNqHky3Le2QAnwJE8YHjLZ3t5bO/2g0gq5XlNhV4T4BB6e
pkE3cHbkBD1YNbpN6CnPQ+11ir2dddCiPCw+daPtgZDlvwbW8WnDlsACehPE2+iUsmlMiybISjQG
q7Tlr7Pi4SuXxPrBjLuC41pmXrrEKbzdulSB3p2d2o6beoHIUxEW0KQxUwBlc5JsY6WI8xJrEw84
eo9W4Z5bczJ37U5vnQdQpEdTasW3vUcSYsQjDrgsDMvnWDpjfSjm76n/21i/N7miur2apbFkguf3
pDKBUc+WRJ9+dP5X8KJGNj2Z5Yn2n+qSwScE7y+9vgEtcQOS2rbHkaMDO6Eez0S167LlF5zdyiq/
pS66yXxuxm6aJwTsu52lukiWOLh4smk7XEJpTYtmL5BJLZ6377viM6RnWBjBwdPZTbMKxxqwDLnm
0ZvHIciLVSWfKttZwb1Te7bbDhnvqOsva71nNPFxQgLFa1AoATvXKzCPiAeYHBgpN206eNy7t3d3
848+pLEWrr/A0R05OxbV4aWj04+IKpdcFudKVBTPNaQHMNJzrC4h9hos00O/aKCSIWE3dUm2/WyX
d9+LRgepZf2UDjYmKSR5rSx41aNp7tijdXsz5i9Nve1vO7fEusSzTs773Kphv0fu/hzm8WumBDtJ
3EJsMsoKvenyET96Zk9ABxwJRZcoV9zpXD2pYEUElx57bdKaYaPHRV9LUEx1y2s1OOU/OU5qT25V
2DyGziZIXLNZM1WIPEkgFAmw0y0DaZk90mMJjZHa3bs9DcrmN1GJpUgcRjywbEVbdavX0aNm3tP0
qw40bD/Esw8a/kHVkSj7huDyJh10U6u8MWmIn46hpw1aC/7Jrg89AB2a2J7BJxf1W14pDOz6opki
CoSDFBIxkWmJk9lFYG8MOujNXdu4Dy2IcG8b8XVTM0XFPQ+kk97gGWnie9m/NSvuU0r/0XihcPnr
awZ+0f9mdW3oC3cg05KM3N8eWjB3Arq3FLt+IcVem20XFCNlFX9mLoQIUTODrlOuufOUFHUWrO1r
OVcB9b/fHlzi7eJRDUWQlbo60ZJuq462MR3MTfGSen2bidiW1Uzr0lzO8+dxS1b2laE3sgegCNn8
9i+/vsVEbMQy9Ap4ACvVkmYB7ef2hO0Ih+pTsBOPiG1Y3EttytBanZDupWAsJN0vNKErrFO2NJcp
fSgKW9BzUQrtusQ3IAdcgcvAfKRAWRfbr8+tjRAMy86wIMU5TAmaNnxyP5I88L1P7qtQ3ODqZIBU
qa0laQ7sfHaXzuBp/K7biuggM0jBtVLoXaBvEGvTDP6j41v3PlfBtmRDC5Fu4Frq9KujJbzRnmg6
hGR2FL/6OtMn7EVwUk5Wz3Shd3RuKxqithknLImdsJqEZHrtuthCG09uM8X3JBYkdlCNkNtxC7RM
JK7+xdR+k2kMXPYLMuYKC5UsldhIRWjqtaTKu8Rf0uAiXENUxy6J2/7VFDXNtcOrVUsq8wkP7QH5
oWtvt61e9qMvi/XBrTR3TSFqj6EXu9hbadMHJuRkPrkigs/y3G9n09a1xFqqUDe2XV0xhUdJSpc/
p+EPvxv6rXY+jIaWsOKZZU9re19aewdVMXEeVufp9uL86b+8UqX+QZh++AqzaJnzwm4TvafVykDX
h+up2O6hD/nCUBpBfoqC5yA/20aLhsq1azT+RienrL5uvKibp2VNy3QMKp+BwjDs3YYZjxubbfMZ
XHY9pYGPvk9iBdZaaUjqZPIcM3/I86xiQe9DQPmsUTRiRUCplWmka4bV7xrCNxWJ/x8T+nuGpoid
5JCaQcxu6iTNAOBbvq5uex5YHc/Vj1a3Y93L46mYd367oH6a/MRctCjteKyhpTJwmzHweHdebBU2
WHL2N0UuwdGlJuDw4EuYdjyp4myH4z+9b4DcXQ9DrTjqXzceUwRf1lNTWdbqD0kP3kdvidx6i0xa
B269t4Y7U28U37nut6bIJeh3jd1QvR0SNrBdNww7tCEdwRu2u22e1wMaQuV/fXepvbze8mZI9LV5
WnGVm7vtQ+r6oElxt5fb35BNQYgPBvP6cqLYj9XNwzZ/IziYMUVFKIs9QtpaHStfXDpoiek/T+Rx
bhXQh+vrQkRW+JRYGsTZMS41Ttx8HcFrVhnnzFDpJ8mu3P4ktA9hQR9m0xn1SynrpKGDU2sBej+d
x/rWxxl4WDx4/LK9r5rVBgP/ojMSGaD9tKv+1+1duW7A5K/GvMzoR40iag/eo+8nhXbQsy9OOeH4
HOJFOLr9let7T0TSeNAl+vaioc6Fuvc4PBLgwfPPbb3YkrdaAMC47TYmaPHN8pe2VOR42U8WzBWA
agdabhjXxZPY9Lvwk7ZRZBxZuSL22zU2Tdu1QzbzuO/PSYXr0ZfGAIN1sBgjSBKHweueCeRk9aC2
rcyL+nVcUTC1K1e1Ml73GFMEK7fDXHAQN4NEw0c3O0Kwe/Jpq5KKv+43pkjBqdnDZpm85YnL070G
mnvItO3sgUXMyhQZ9foEiNhX6Lj94EHSV4M4RxaOG95dexXd7SXq/Z3JiC7U2BVOlMzvTS3BJILB
LIPeBHyvCrMpyjSF30nSJdGFkDVOi+8zA7oJG6v362DaQUtXQAcb9D3bSdfsfecIBtljMY3RutDf
bIYyCNWgo+5Nc4C36oODBx+nV9HoyOxdKM8bqPJadoNAkM4DsBPrBpwkoeMjMOAqFhrZlglVeq+b
re9qFT5BjS8j9R9cCJ98JsCYvvicoFsdCKUwdEO1t7no3MCEHEkwdaOqj+8y0t9GYYqtiMVY6ZrZ
4KLGyapk0oew687DVB5M9BJ0YFSxipdZ2UMuiRCQnvlvQm6yJc/sJddwdiccDYPau657ydDYx8G3
j61nx15PD6zOdlD9VtTY1y3A9IWI5xiZ0fjtBI9qLbYn1URCw2P+YSlcler69WwDxT5xWnMBegt/
TArX23sTBBiyvd/0z0XngYYPEMbx9217kAQg/2KCH/Iq5OOMyiCllhh4AU/nWDMfN/1EVbcr1yOE
+VfrImQ5564qUBc4VWhDly49G/6XnL7oveJC9bqvmGLfouXla6mNMAACNGpprkHvuIrMJtsEwdN9
B70koHvDQa3C4x5/5v2D1bzkZG9ah95QUcfLrElwdrNNy9wrsETpUNN7FweVAPwCPC7qclBMRPIJ
sWWxsbrac/WLk3gzKqYmqAf0yWuewh8kWyC2LeItdBmYT1FUNiwsDW0P2TDFL5eYp9i42EwutGyG
DEVLbcbaOB/65mUywG6juhq/zrnhmWLnYutaNZ1LivPmkxts0TSELPZjFjb3a1RFY0RC9PnvgTAP
aaTCPsgWTPDupQNq1NaxYLlhBpPjhGmtYrGVzUck3M5AT7H5FjXPBO3ZELxbaFSVz16/y/kzcegr
4wag9/bPsRkPRX6/eicrN4KevIPfb1vfVu684Ur02+3oIpmoiKPXW0jP9nPJE6edkCb91X6a8sVQ
lIcSsxaB9Npot6YzMZ5o1hqUdX63ViSas1Zhe7LhBcfUQWSdGzXloBHXIjS47rMy24/M+lwmFmH0
xVSuBKVNl2wzLpwLdwlXr+wCiih5e/Elv18E0jOjKslqaV1CW7JjaReNGTu2lR59bnj3v5ljBFO5
DqphN+nGAaz9qxWULSdRa3BV/JVYj4inn2zPyZdscZNMR7PgsDILWmZ0UCQO2fJc/v8h8+mZYeg2
W4bEMo5+9dKsD6n58/bSSKKWyMANXXC71spZP9PuC54Og8m+W945eO9vDy/75ULZTTgksyxrHhLX
ORv6z74/td3r7aFlv1wotsm0FRk41vVzYz5V61vOvhlz7IAF9vbwsl8uZNRxcv3UYJuDq8+O4IZP
a44Gh1IH50TFTX69Fd0zRcQdc6cRmRRTyPibN53Y2L6Bxziu2PA71TPctRZR7mwAusx3NMuSjOWh
t6munyQmK2LyjLr2ENxTQE5gqOFoOyNECh2VbKukIBFheV1qWrlnTg6yYf6Ow3yQakU4O3OdOI5b
P1iL10APpqQKwlPJbomdgKNleuW4NU4yF8YeaiMBof1d1ZWKAHiducczxW5A3ky1lg/rcJ7ndx0C
o9O0hjPuN/MuMq0SOoZ3wzBHWhX1wE6mdsDA52pu4ai6iJcYu4jdA4U95KSgnpfMzZBjMe0Gggj5
4ObZ3i1re2dmAP5/zmdFuMKw2oPN5vpyih0joOqiehzDDJ2Ptx3rEnSvHLpEzIKzNX6fanjJgdYW
9HSc/GXM2QCyrozjyZTTp43i0lvhxbJ1uxj/h8ipTQ7VvcGvn8s0P4HuxAe95DBDA7k+6ZnJvt6e
ksz6hCiHILoBYtXbydKX8WSAjwdpjK6qY7xkxcRex1V3tz73ZzvhzuTtKrf46mpLGadu5uIYkdlP
c9OqtMVkfiuEPd2YTX0A90BStO5L7QI5by53k8++Z/N64KV/rxOi6DCQBSChaKnbzepsRwclQz05
32jr+GhgZBP9/alNEdGIqdfNnbEAKjYAsOlN5eNC6x1ikuIaWbLnIgyx0eZ+zv26SKah23V+HvM5
3298jj/368WSRWcMN/ggpDSHZq9t7v3UgsHvc+p0niniDbk14foxbdvE4jYNbVCIQD/2k6lThBuy
QRugHN+1yUitMOexbY+BZf+6vTASqxGBhlW+stpZCycxKX8fM46WgCpXkcPIBhccuU3X+YLGBcAX
sKfM8HZzThVhT5bsRYwh2AlLHwpiwxkNwJm+ywBeNA2ogpRFWM08nvCmN/cvLbexHTw01y2uHdXj
tuzuSUQh6nbebC4lA/rz8mCasuOaDUEDCsa+e+rLlwn0PR5EMrb0n9u7JPMOwbeXlWopGx07aZ3x
YTSsR7eGyIAzK/Kx5OJORCRCmMkipZ45yYrWzx1nmo+HFssMPb8sD0YK0JNNLHRbNWYRgIVbV3RI
yD57CZofsomrbTauBZG6zInudCs9uj55cc2SBVnmRD7Yac2WP669SidZYo4iJrEvdS2vCYKxX48Q
S5tGiNyBu2icFTFMEuxFhJ/TVAtAGxsSS5/zsC5JNBZOE2wdCa1tgq7tem9p4/m2ScgmI/gWeJcg
+F41fbJ2/+LeO8pyFQhWNrJwEqgbv0p1r2qToa6rYG7YN3soFW4rWyIhH9b6pVpBu8dzW+DPa1to
nb/Dqtmrm9hsaLNXq9UvQcguNGMJs1Ff+i+3F0xSu4gotYZQwxoJqootpYe23A7lOodmNx71mn+u
bBaxaqC3wEUBGe1kyMss1DVXj0riZMhla/W5mw8RtOYu1rLaZZM9z1BwCwbIDD5uY/4L5rB88gtC
qjS8frRnt8+eRw9E+AYwjyvU4V5vb4IkkImotbwzswkX931CwXyME1ptRrzWp93sVm10+xMyVINI
I467+KH1jRrYpsWK+LzELe7ADAKgzdJ70eCQg+sPu3HxQ8udo6wtFB4pm9vFnz6EM7NYoI9UTnZS
1qsd+WAcuO9AD4IKtq4VNZ6kdDUFp2+omVOkGjupGX8i6VoGBq/uDTyCFnS+29BHoVjDS2K5cqow
hRjAhrIhvaNZSac1X6w2DSboMel1/pp7dG9pawAWddwWFue0nz+F7DdNITQYzYaO4bTEto35P+gc
zyJ9W7L49oRkCyck0InQLR+rDG7TMmhL/YbU4f3yux6mYGhV9IaSACNC3uyZjODjwQSIWf4zeusD
KE1Oiz8FHlNd0kimIaLeMA1tK1hjJ0AnH3xa/o+z71iSW2eafSJGwJEAt2S7cRqNk9swZEkYGhD0
T39z7up8/atnIrQ6cRRSoxtAFcpkZe5b6fZLSm/cRHIVmnfigQte+hwCl8wm6SqgHK+ck4fVa5lV
rdjVSp8MKnEggQLf93u1gL/+JKnOQ+eIjYVLes6OhR/z4g8HpctIf/nxOJrnt8/+r+8ZVni11//Y
5YympA8DRs2ItTtfeBCt19nbH/3XI8dHn5u8EyBHd4Khed/pvFkw7Y42/jXtKnFwUdH+i2lgmTOz
b4YynnyEPcJs8K0J63Pl3iua/fWo8dFnhj63BDoeUrGjHRyivNMmoZKVfrY8U+VXE/18e5/+6hqx
ypltr7rfSl4Qdlwgjds2+paB4Ec17yEFLn38mXVDy2GeeIOPn9DO5DYcZJHuW21Ob3/7CxfoPDyu
UoxEWitjAMXZrokxkqn+CSMu1flkzgwe43aJX29/DDEQJXdduWS4TLu3v/mFjTmPeOd4mgPrJ35s
0eA1zOV2bFDUfW9K7e8IDXz9V7v4j2mpAGeUClk8xiv7vXH1jarqNmzt3sQY167Hq24NJp9984lw
tS9rAZL6hWfcJLuZ85cuUVeQjbirY/6O57p0VGe23nBSjJo27BgqWh4oxrmznrX/dovP43tob9sk
imDtSm4EbAf+yGI77KJ0Of7bcZ3ZOS9iyjobx48q7XJC2KGV0UHO5Tuv+qXbcGbrdoXI/Qb692OY
zJH0oDYttifRvMeJc8GTnzMLRPXIFzkqXLapztL+8xy+zvPnQd3W9Pvb+3PpdM/sfLImkFRghaVN
Mw9FZKvqd3K3C578PHQHqkP1EZ8xjwwIE1jRbyZ0CGZpDrbkj29/+0tLvLrg/xhLwiOih3KAEywc
oBzJrrb9TaeAaLP/pM0Dr/16NP9Zok0656YBxJfJGO/r9oei7/nAC4d7HrjLIU4EHVN+LNUTTY6x
fnbzt8bdrPLr27tz4SE6j9qFw3zCFuNsffRZqdvKQ8QB1YbiMIYbkTy/vciFC3Qu/aNkzxa54lfM
Y7ErUV1MtyL/t48+s93ZrS1zUvIjaO7yntC9Svrd2x99aWvO7JbrULlp4kCfxOuhF/1vZSASUmhA
2F10LKXak+i9mswFH3EehUs6d2qjCz+qIjmFmZyqmO0seS//v2QDZxbsXhGuvFEUDNTVY5XWr62X
62Ez10v0HkvLhTM+D8OFt/gBPQ5iBvNqWgIyFaroPVKJC9tzHoAzkN8ECgLWozTNY82mB4rQIzPz
uxPIlxY4s+CxQVGzbkZQ16plH9numLo0t8V74d6lzXk9l/84iFj1DTKUGk9YUIeYpqexeC+UuXC0
/7/X95+PVhqabUtXwr2h8RCQAI9+j5nfqn2PnfvSd3/98/8sMGDCcHbpxo6u6b6UJQCMa9u8N8N4
6cPPzJd3RsXKIUloKdmZcT3U7L3O8KWNOTPfbY5bMkGM79jMgWZRVF2RJZJQHYvuJ/VvbKFS/R8c
ftrwVlYC/lMZejdw6Nk1AJJ97iqUV4xMRWYmOWe0SON3PN5fy7dY8cyWq3hkS6g8PXr0sowFbyh7
Chgw55U41fYlZj6T85e3XeCFPTzH4K8zOHuDpXj5g9xx9rJiYLDvTKbJj7cXuPC+ncPvbTFNYu7h
9ySYULPY+mNX2dt+SY7CFTyLq/X49kIXLto5GB+jPWKeNeFHEvRB8/VDRd/TSLngO871cBJMRaWu
DPzIwanDpuKZ6C1L2PRO9HXpDF6X/Y/9kY5CF8Uzfuy3FizqM7jq2AucYYahxXfqW5eWODNx3SaM
xx0usaqPQ5f16ZJLdxrpe7N9lzb/zModlNGtVSBOWjpxa6nPVWzeKZte+ugzK7elqnVLsDupQO2i
ZJAxmd8xtEu7cpY9S2EB3UbedDTDBklVCUyaqb5EMjmBWPwf1zgz5hbiVhRU5Xg1m1+TyC2EPQug
6f2/he7y/6DPi7pfO8xxg1R+OgzDeBii90DZf/dD8hx27nS7kVFsuJcln27GFXg3Z8VzogGxDKNm
Wav9mjVRGXZ2Wd5j3Pv7ecv07KFut3kZLUn4cTV3xIJoCLHS2x7i78ctz0HmzeS6JvQVQ4xky++T
6ZabgUM3KKrsL8AF3qNKuvQDzsw5JI4lLWn40U0pCFhtlTUk2r/9E/7uifC4/K+rcM00+bJv+bH2
n8ot7Ch7UM17CPm/d18lmoL/++mysmqFajIeAyBqIrs898X2OLPtQRm0Dsl0J8cJ2L74NGHm5e0f
dOmOnVk3KrnDa+diProSaPYR4lPLQ9/2YI5L85FvO9N+76R/xxYvLXZm78nCyjQeK37sxJzPAkAy
zLQp3rPMWnZgvj3Nc/pxkc3D2z/u0oU7s/10a9DpY0C3d8WQpS07dBCf7Nv6qhM0e3uJCxfiHIcO
kcmOirJgRzFCZb5/iU2ar+ydh+nCTT5HoW+FLUqIOnDgRdJdHY2nIN4jSrqwNeco9GIiUTHKGFld
AaHeLqNOXtH5wfwbolPKcxB6xeOlgbgT/G79x82fSlZm5frz7U2/tC+vh/GfBxuNyLFVDe5RKpYd
lQ7Tt8PV2x996TzPDByN4Q18cXjtaoThVNXZCGBlSeW/ucBzdpS5XWuUMSKE+m16GCB84md3H5f0
0M7/NH+HjT+z6L4AXIcliMq3MDwN83yqNUYj9QOL39MGu7T9Z2ZcjjED1B6pHNPVFwJKFrBovEdp
fmn/z0wWtFeVQoMByVY3lHnbtl+VkzRbFv/n7QP+ezwMJ/u/d2dcdB1DwFg+bu3DQD7Ug0F7A5iJ
B/Ne7+TvVQ2cwP+ugCpVuSJpZMeYuF8rZTsV5p2aybNPi4xRlMQJewfwfcGKz2e3B6p6Ow54jmgB
WadhnxZLbsmSiffIEy8t8Prn/7G0pahT0kiUBSayA/N1BvAq6g7e2ndehEt7dWbJZTE5bza8eJQk
WdlAlNju15GcjFGHifE85v8YTJ2PpSZTKde5wUp1r3MipqwcDqC+Pk5VfWUx8Jjqn5qQd2LmS5fs
7CEvqrJWKoBBndaiAQ3ZsEIY0fbXW+P9RyW6/lS7uHuniXZpsTODp1tXyWIDA/Nip+XrLMj3LsS+
z0m/6ZPcivDELMZL3zafSwd2Zvu+TZGBI+8/cBnG56mL6wMklljYNRyl/QVVnr0mffcVUTc7vL3k
pbDoXPph4TpOVMuBhTO8uOooqPazyhi+63Wz3VWT5PejM8PJ1WuaBRVQ/2/Me62gCw7pfKZFrY1r
saB43DZg0qEsSq27q6r3eIGZ+P9Q9/8DSZDyfKgFdEGWoUoDarFqXF3oWX0NvZpUK1pfl7wvGF1U
EBADr2s8Hn8iMYhm5TtSuRJtuyp4pQiajzzosFqAAosqBkvAsBjb4RObkACs3/CkqasPYpMB+HoP
Plf1OBM6Cpubql/7XyDJDGznaVSary4s1t8nkqBZjdQbgkbX5VqAdiQvIWkJHKhLvQfTDg6+hh7q
2vVWfXbDirHFLPC21WkmIXdUgek5ZSquoCY4s+oOdNaqBgGgj9IGChtOpe3vaBnMessGuvT2mI7o
xpt9U8yLTneoudW6Brcb9eL0+j/hQ40eT3kYRJtG927CQETyRfGxaa7IbMzYn/g0oyak6TZPvxes
bF702BbrowDmWv0ZabFuyGAhCZXkvO9DNJcZb+ai2jdVWE9CRGwGGa1Wej001q8cOVckKntDPKQX
tl1HqHG577eE/LItRtpB+E8AvfpOYx/1VdaKzahjl26DhXC4gMqNzDGJuqbHGEJd3h7iBEIgOdV1
aVaojo/TJ+nRnzmloyLFh61rga3JkoE07KoaZ/Sy2FqLAcpeDoz3mVF0WO9av7L0ltfQc6G7DigD
DBg0NHVjtkpRL1+3aFZ9m8U9E+qKu2EqbutqlPqbKbRdORoPNaRTDkFNVt8VpNFROGnPaPdiOkQ+
nylGROGGMQRPXOYdhOWOZGm7cWf6yUG3Oe77BGypXeQ9KPfQJu1UTn1FwfHYUx0GxPS+BEaVxwNb
/6TSRCDbtcR33WGc2OtEfSzaeLoGkWAy3TWjSesh2rf1OrlPYzL6hGUQBt14lkLe4jHyRtAZzwFL
yi8zSpjW7waXuOjjRKmkj10J+p6DiXn8XfXilS7BYMTBZR1bW9A+emh82RtX2rWEkIiild/TypQk
K1uMaVyX08DJceS9lRitGafoaw20oc1fC1nioxP9EondAL4G85iUY0dvrA9A+WXbWLHtxQuii5ui
WhL7s08jM71s6WYSfPMCqsd9FpnVT1ej2goMWvakV2uOa5J0Se6XcnEfAwFM9LBZ2RSnKPJ8Obk4
AcdLxhDq+8dg2lr+MWnRiAVRqGzJbSe5qilAa2W3Xa+RQYMdpEAA54WHpFLp9DzGcr4fqgRa6nGf
hMPcGr/9jlJN6hwIq4l9IYFGkD1bpzn+VMs4dT9QNy3NnJVTN5HyJNKqcP5oITQOGn+mfJpk0LTT
814HW/YYZEkVPUSt0xiu9pIs0+fECtctOxDXOGh6W5dQdceto+G0orD9iCeiS37Votfmca6pRbGi
26Q4FGGoqutCGSuutImiBkyBOhp/YqAgik+QmjXzMzL4pD26kNbRsI/TaKofSxCzN19nxcbXcfxR
TUfdNTV671M3LCrT3WJODCoNewuaXFBJTy0Y54ktuw+rb8h+5fXYHJZUa15ly4aHMc7UGG30JXZc
YCqM1jwSj6+6cckLBmkYXbPV1FI8rUUZDQSTB75fT6EZ0bISLK7dC8Gv6vbEWHCn7eJq1CCIJKrc
oiz1Sdn+4s0SqQe4VMcefLxO/muhcFAH4QOvdsPoNlXsPYRp1h2n3tVQ/C7sNFyNq7IGksd2LosD
3SImP+qqS6M6U6DQra6hl1e1LMNrWzKRqbgz0e3U8NH/YcMUT1MGlpEoyuSwQVcx0fN2Xwxs+JIY
IBvGzHtu02sStoheRU0134clwNqyVvbwvsetXMcWsnudC9rsJrklM80aEZXz3WyjqP+DA47WKaMM
uFafdQDsViqbKtmFFT3y1hPIBsdk7d1tpzHbBc07tXZoUBaJLMjH3mqmQbOVNqsuslIYAAu1xLGo
U19tWHgpInYHDgoXDXnCbANV+k17YvbQ8Vp4ky8Ar+BfFimr2jl3pafFU+iHAfBnSTbJ8hkwaxC8
k5maeNqXrQGx4HWdABJeZHbgndoLDMfwkGs+rPSq8FNUXIm6iviBqGlYrmpB7FTsEjCBkiNMuQDg
LV2aSfnDPJZAwAFiNOQFseQJMK/1OiJLvOVcVTF9NnjOxGOqpyrBqCTgi+sDruHgH2jal+UHX4I+
8bS0NbBVMXQAm5tRB6PvpqLdxJFvKXE0m1dD2qP2YmtYbsZiXa/7Isa8qy8k5dfNNpb1Dc61Mg8L
ndYY8K9Cr8MfJeRg+4NNUcHetXMHh5fNctZJvlZGgoDLdXPR7rcGLzk/BUfHtX8QBfCQ104GMABV
EjNkB2o63v0YQQxV6nxILPYsB9iQzyETCVQnP1ebL3T+am/rQ4JJDrOvBrVr/bynRClz731NmwxP
lolxQPPs4p9bCKHdr0lhih+NWKP6li+Gifu6tottczCrzuAM2BCDmD2tIXbcApVfR/21H6dNgwJF
z9x/JyqhdskxKFiiE82qqEEsQl1w/YuN4rFzwMVynYzHqSy23u/hUhWiYV434VoSHaYqb4e2L5tf
NHAQzfup8MMnx2r8jayaYofBLBenNgKVl15bAzGItu6LL3G54t+McxgIyRB1VBPIc+ayGse95XbG
aIT2mke7UMS9+6VkMn/vBp5KyFCMwLMCk3sHERxBC/hsJ0oN+SPeTreUdGCnz6pIxCLKmm1t9Z53
tqye+TAPoPhfQJaxm4DPWZcja4xYMTOW4FU99rxjnT+k3FA77RKlVoS+fBiH4QtwPCJu8IXEwH5g
PKiTZoeIIJ6ugCdTpr4CVVyDc6m3pHAHPnbYFWylTGtobqbVILdcApBb0ZOpqwSt1LLqUatLtmFN
7pseT0nGJDqV150IMnzsNUirs6k2RYPnqeJW/w5hAynzTsERmVsAIBJ1p2TTFjLfXqcUq9t6ZGo2
e4M414rTICdMke2bOl6PRTPOH5gTw3KnCOtnelBNASau22EFdujD0DA1PRDwSnXbrhxDXV61RZPW
44+6rsK0HwMQTFtWYtSa06zt1qj1r6zHcdvkNkZi/pEj2uUYwHRsXDAtBem0/qXvO1WdfFjN7VIr
x0TeI8RsBzAOmpjFeQPSpukUwRrDHiTps4j3RjiRfKLclkWBjuCYtFEeI++J1rytOtRvc9DaIQ3M
K0I86XaWjU3fg06CsWk74XHwYJVtY8Q38YqnLXzQvYhBzFhUr62QrV+Id/tBYJoE8LmAqM5kilSd
hv40cPdC7qrU1fwlUrhxH3ukm4iXZt3AK6t5bTa/r0mFgCHDRHG73Y0CEd8NA86+uh8gO7jJDDeh
rOa8rOsG6FHfQFL7Hmdi1p8M9hq6Q9oMc2uv23mhXZmLtFlwvi3wYhLCSyQkPytnPP2EKC4pPyDU
Fvpn73qIu4Qlhhwm5QkfKkRy/QzCdwk9YZP3FDOQYQcfawoJ0fqCNrthWmch8nWoitIfoetN0ars
Vyq2D3ZR3QTdbVSOwR1WLQoQbeiJb8u2RxVq4neJXKdwk9B0YHC1rm/WKB9LJxRGFNYNujYf1CRA
tvsYbFfS7SklPY+PkfRT/MlzOlYYBJJl2nnYfKkgmZoMI9fPCRL02l1tLona08QRn5WZHqeVg5Qt
qdO0vdLSYBj6gKRnJuE0RAtlr1HxIJ6STbq+PCB9EWLPfDSsjw5DwORP4uDNnxF+z1WfCfJahN35
pEd753Z02tl9QkCQp3exTrotzUvOdIuylOxIOUIoLawqJdcISvuIopC0OKgOyc5212VbN/V9FaHz
sewS5mcQZaKx08ofm7VdZ/OypM4e8OAVpD7ZJpQIIpqJs7BlAZp1r3qUBIgDIomdh2PkNuK/dzrC
ZW3GgvhbTN62Pe3gnUYXULVkjgVWV5mtoth8sHRS8XNoi7H80rqNDVd1gTzzm9CNgh5SlHoFERox
NwOyv03Nwe2igPrtlL+aDLLTpSjS6jmFNIit9pCoosOpt9ZXLxs4XkKVFZzV0CFAXxwI7ZTUlX7i
a1KJP8jHJlruKe3CFucJxl83t1uaIGSVyTGNO8Q5clj0ikuF+d7mIDdaOr+3Q9UOd1RAJeh76kDk
f8XTli9sB3pUHb/EKZXiNIs+wSPeGFvNhygs83LXLBAw8K/zQ2tz3bEI02WZUlpGJz7PdbQvNHDr
j6QlZY4w09Z5sTjQemVhggaky8y6NjCg2adrw+/g9wOi/SVd7FbmXeDgxQNuloMN2uL8v5VdNcNr
QBKjG74jogvrtB+842juhrRArDHUumMnVi9V05+WtGCTg2QYAkoN6YC6crsVQtcFgZRVXa+3ZaRQ
xItskTqkjGZx4yfhoGbwe6orUv7GaEnkvs9zEOOXtk/t8MlMw9B+jmK05q7B5aZkfEiTtbX3HtfA
v2wLNI0xvYxtWh5BxDaI295vaoqytQYi43e3Ac2C53Mtt2sJeQMBxdNOz1AdQMvX/SCDeogRi0lN
Qu1hTUTb4cqsdQEsbdGQsi/AEKXZ7PIa/AfLIRkG0jd7E8BA8OTaLp5HwNEY6+rbCcHn5PNuaPhy
lSwVXsAr3+PgOvgbKXTaZdA26cznrWDKRHttR720V2u5JiB4p5b7J725zvV7wKoM+Lbm0YvpCBhi
oh5848VS7CUyckheGjjRdNttmLgh3W1S1yMKT6i0wfQyEa8b2JhFb9SWXiHsdk2Eab+2Gq5SOZN4
2FUD3M9BaoZ8bJQTo38mYTQniHNMHQVY1ArSf/TZeR+l4y9e8HU90KlNEFQ1PJpsHmhVo5BfjJhV
QbaBZkIKjlcIMqnP66hY1hh38jRtvgl8l77K5yod6iWrZNmPTQ6MqYnC6wuv51tEpePtQITunham
R3kfW2oh2JA6yIju7GRQhign4Oaeox6Sd9fzMpt76eb+EG3Ik6hmUO6lZEzcTmsxTi8EI85o5w5I
/XbErKoHGkE1ckcW+xS7arheaSLYl0qjMgJl6nrcYRizhySuglkrsH80t4to3fCx7cRawdEGKfy4
n7GdQe/WnvbkdzW16ypAhufHbGlWFu8HQB2LKSP1psTzzBEBoqmlHWnifIH+lXosEi39slM0xCOK
VglUUlFj4FvZYUhmDEjvoSebQkoZGYExcbfjpXQJ9j2ejZS5RzU1fOxqUZUy0wKj+0Uex5F9lZlA
BcmZk6scn5rdRLY1QQ4EFajii6+LiT9E3Wgt38UDZfQTi83Sfq77NCzPZVvF7hakHoVc91tngsVv
4unUorLptxmOMrAkVDYnE4nbKUcxIywGMjZbp4ZHuwLJeGtjyAOYfPIVONseiUi3VpY5aU1l3FNc
bTjvUryCTcBoeEIyxNYJhcWm6ZG10Qnko1llY9Qm7NKgzlIryI5slIU6zsZUD9uuDiL8jOlmwwce
19BEw9WZr1lkIBq5NKT7kJgyzupeJoD+isBj9k3VjizlvVRbt+yZ1Km91THwTVeYupq6Ip8SbtoM
9ZvB7DnjMJ8dyM5kAsqPqdPsU4INQU1DJZEDKfKiEQA5VJwgRrVlQjJ4pf20ICj/5tqZ+hvQxlF3
sLIdfrMqLewBHhEnUMdTfFi0dEir+yTRv0reNN9QKtPr7Uyg2YG0BI9k8oKy2ljFWZTocfyN8N+5
72PrQYHY2aHBxs068tB8gBtssxGFr7LcJWVjR1DNTqDXuNY9IoEhX0Pc/ICMO0KUaxQglzocIQWb
QjxPo1DDu1+pbT1KYgXebwDTCYoLo/iYMIWZp6sIEMvwHXkiocPHuElQpModQj7YbqMnmv6J7bgl
Qx6jDAqRLE3cLtHb+hnsjx3I80rQX5b7eUuaEUPOM26v7mM2sz3gKGwhu47NXbVTvkPBczeGxS0G
Yd/WIZmlrZjxaQEFZtTw4nhBX++pQWRcfXIRTzAdmYihbxrwAJdqe/AQrw8oOxfJhrIzTauWRvsk
lNs65iwQvHc5pVC4F7t5XGV/F4Sd/FVLSDN9RwXSK75H3awXD0WF8Lc8gHpWwvF50IUWN6ZNqHmO
GhRIv4BAFEPuu2bQerwPaKXwZicoQVSzK9HiqHdJDezIj6lOW3OUdGmRY3cqZe1NAn5MeHSIZyRq
DzddTONBjKM3655ui28CfpEd9J+Q9nG3R5zuwfHKGBnq1wKLmZbq1jabXvqMt+jclLsNgNVxQX2i
TRKSk65rBf6TsjGaUXCH/CP8kQjmPoWYQ3XTztPWruC92pLpIITGESKvWstPCa+5PhrXAn45zwmE
PrMpEh56IgJHtqcQtdg+Vm7FyGYWtmXYDnNp1BJnnENNDGh9JVHsWjvfpwfb1nhh0zQt78iCYbwb
vfZS2WxrI9V/wKYm/Qk077X6kZrWBJe3yLo6njVLF0e/qk4ueg9Wqxjthlh3cDY5Xw0QMzki3HIG
TGIaMbF+Ig5lQIJ5BJP0n+O0HALkwmdv0y+YM38NP0nJQVyCF5f4Ok/wvKwzQEkozdwsLaQrHxQf
UqOyYisqiLkXQLLQz9Y3qNTsqmLQU7cHNKsUESp0XbWcgARv2W3wBe8+gnoFmhU7yytMTmOfVTPd
WY6JlFs7QRkX5DkkgpPNJToPiA5TZqKE75Eg2ZIcSY/JZOjtjeWYhB1s2prPFYGU5Ytp0Buvn9PK
hNlnyPH0CPObEBL/3obRslOoORWfSJjn5mjjRYiMB14eWh8psudUmxVxoJZ2q/cr6g3GAK5moMh1
vyx4FzA0EF4RFIbb4QaHIQSSxpHUIEC0TqsfSGRmpDWaYQr5SRAzVFd6U9zC/8dIcf7EZJB22XFw
K7kZjU9IktMcNfS09tkGJcq1zyXCP4pKZ5J6yMajau3X+7TEQ/8nTZYw3sFJQ5NWzV09fCSIwMOV
2WzDHqqlT+MnBpbcVuWEIzofQdYzSfmMVobpMf+aJFNW69AvIeehD2teR0uTnBzwOuxOeQQ94wGE
dxvoiKn1XGC+QDP+YCIyT3JXRtpKkeGRcngj16VygMj2PSL1T42WvP2wxOBrua0XRL6fEE4hM89T
VO6KKzoOYOncY8mY/kz1vMjhiFp933yrV3Rg7rpyqtr9FLfLsOzLsRLzt3FEO8LlUWij4sOIOIEc
rCHbPZ8i2WYIGwt0CFCD+LIMvvySWpOiv2Phw1GUXWgAyb6UXQPHFObjHBFxKONi6PsvUwHdQ5/L
sADfTZqwup9NX8+eHUoEBS694SPoXwnIN3y9tE/FWKRpfRzXbRQIkxL4z/0McR33W6CbN3Sf+pp0
et1bDIfpF6ifhvSx5ZaZ364qffqrUHxKvzYLOglHwaXtPm4NJuC/JZtaxRESKH1VXwuIbPXb9WRM
gqrVYKdAD0MoQANWhjhK8h4Aff2scWETxPzSjdHzVAU7XYelogOiITC9xnmEZsirqi01zGQoQgxm
yAbamA6xkwRzf7ZOtl2/W4Z04gqKWkImV9EQW4Ckpj6Q+AcqaJzclHU7KgB5Oo8GX0Qxipi/vq4P
GnORIO6gfhl6vPBrPB09Z2a8T8Z04WGPZjv0WwqfJMcJeujFHa7fCFQescP6HXLjfNl2bUvbCMTg
c3TnbGjv/ThMz6/P3zUeuO1eMtgGwUObKNxQU6Pusp4SM26IH7Qp2zirSp2aDXrMnRM3ygjT3/Cu
5YALd2LKiR/WAk+NjLslS8ygGggttYCu36HY0KwoPaIQIMAhXtLiQY1JumW1w+6Vt10B0SSToTXB
h5/E4DVYd3OZ6orux6Ycuj+mm5vpF2rga3KAz4n4nWSg7/5B8DNGutM4eTM+9XiLku/Vtrme5uXS
l2oPVEVVxMdVNHqLkYZXafdtKgfTymOY9VqgPVFJVJEhcrXQKjMhIiGvY5QnkBDThAiWlc4xREas
ajb30nUKolH5iqKEx5uNhi2q/DRK0ecY/h9n57EjORI06XfZ8xJgUAYPeyGZorRsVReiJTWDWsTT
75cDLDB/7mQV0OfpSRZFRLibmZvpvjbqnU7EZNWRrJvC3IlOmmk8tUoUsVthm/xg1lujbtJq8U02
F7peZ18oCKV7o3Fb/4DLV8412Z1WGVWdlxDaKBaEfJUal/oODru0nYOA6LNTIJp5LaCtusHRQciG
E8yR5dPT3AGWeSvlVCXBEx3LrKafRgWoMIU5HQXjb3j5q4qZZp8muIot7XNyPVmJcBp18DOV43zt
1KNdfe+raQYUJpElt3Z8wF5b3slVBsWT1E5T0z+Yp9hHSpiqBk1ym+NKrwea06EEOQJtWYP4Plp4
jLQhm4GiPOiMlFsNB3Qvpwl6J1spwbEp8uHuknXJbRUBVqbQx7MpW9zwyrqjEQdmGsdrJozd5jnN
3XFsY8dep/ZzlhN6kEea765cH3LTwicIKHXW7FTaLIJtDelHgmqJm4H/+XeK7buqwlymxhS7QzGu
x8RNMyNkLpDokD06acn52W0z2eYWogebRqHpuX5sqm1xv9sL8HUTwZPP1kJNIGuvg1xcxs7f5c1U
/26qzk4lnzA5bktcJG1Pv2ObQd4dlOxT8LGAdRMimfacvSH10lwHtFdjvQdD7jT8tAQEa2N2hDx5
BQkOmldoNDuDHahXfAJv1eR79ZWRYOj4exWroV5wpvAIUrYL7MiG/dRyxH2tCrXa1xMOegTDLUmn
JvLb6H3FzUhWRH+TD6lv3yUcyPm9MGccUMXmdybNQCNmRuox29iZqrfk1bysW3MFPbF4tw7RzfW1
lZDrAtGf2vKLpZ25h5K1gwCTVuCmjI+vIGjRpqkaROvcrIY39/d+lw3SiGZ/gmoJE0tv2+3GRjB+
XgpAoaPKAfHjTEKc5nsTPPd0fRbhAOgoinFcQ4qkgYqoBE5bf9DoawS1Qqze6hyrYpbLo/ZXfLqk
h5PO7Tgv5Uz61MzNqlB1QjbTYXT8mvG6qXS/BiyW52xMGwYGl1Z9d2zh7vNsYxmlPYRg2NHZdreD
HKufmwcyvZuDwa2fvLVwbAYku03tgLzT+nFUnp7aMKfpNoqIAyzPa7QHag58KkACvzO5G3LDIPI8
oxSDn2fyuT35ITkgTu0urdqg/SkVrjbIAhDRtiqaqtG0HutyK3UTLo7oof4Ka9nkd0YQ5fDDqlbz
OxuiraEgwA5OXlK13ZtPpUhU8KVColAWV61P+4kFS6Ca6bsvKkTOd3PJbtjsq7yzq9d0TQZVx/00
Ye8eV2vja9RhbYUV3Eghq+8nVBiifbRJLa+9V7NfEsmBK+2m/knoDaP4B5Gatv81dVpdOiSJlWVl
7ayx9psqJPK2zV4wBTNscdvVVPzZbvLo4Se2LbNgpMhKig4+h8Yu74dd0lLEfq+dCuzhioK8zX5A
79m53Ju0ItT6EDOr+VrJljzK0tUUtFAISeJ9JeJhCx6wqR+2Pe9HSSdyZreo3LAoVsiHEC7KnVua
fOEtEbwcuF5UK1PyN7eTzIL0z8DR3vi7eaiB3W4gtPLykwFVnE87GFyNw4TpFYtOD4vplNOKCKWD
IXgxS2yhjA6F/eZOwa5pFpnovdk52/K8TSlWtHHQrbYi81cHiugvuRKKFuzhZgtZHIPa9xrn1qQi
g0ZI6B3tqNDBMqb3cgsAYiJs0OC8WBd5OhR3lbGq7m1iEgx3UoJ/CGQ/9FZGv3ZMtr738xCVUe7O
YSVyzzjN6GEyLw71HAjHOvpTVa360YA4kV8Nai43uRuTpZr8z21j+2n2WGVNLeqjUdm2zSieBlTd
O3ajm+fKT2ufrJSahUSUxtwES1nmoWsgDpjvhIE1Ur9vnNTt71ZHOugdTCU6pSJbk7r4MmNaXF1L
pVYZC0ct/SMtHI3hrm1X22oJSfUcJRDV5FXAP5sn41MLNouqvAkAUfakJczeT3p23X1qO22Km2Qc
LRsmPGCG7L5sZ+V8911PCMLYTwoLwj6WzEoi+v6KHgfNZjd/mmdBOYZQw/FqHWqgph+Wt9r+S7Dx
dkHbW7fMrpfEINT22nT9oNtRtRi5HfZdD78fpqJz6y+NR9t6p8Vkb1lUdGvPmg4cvPvwhFR1DX1d
Q2w3ocNGv3wZRzsTP+Y0UHkWSl3JbQG805bBZ+kZtvsm0rVOf0sigtYHdw2oesKhY9u4tR2MdJ6D
zh70T0B2MX5JHdMdfudB1zhfh2ocTArIcnU2/zR47s54/KWrcQvVaKa33Kxn/3RK8P3jaf56tSIx
UID7UPuVW70FNvLxq6qtpavjJDNbWIoWY/Mk6tvG8p+QM0kmL+iWnd68NhPCch/7qfWbNyB3d3pa
e68iR2dIy+m1Xjtj/bUUjeh/0eWfMJCKpwg7sPYQAn9kMdnd77EctvXa1n5d/yjaQDawU7WlkaA1
sLHrlRH0o0WOVI7d93d/EivPtTaXofya2c1mvi2FleSPaaewuo/ZmIIZDZCzJcurCa5jH7EWHaWO
CE/MGmM/G1ltuXBUYzVdrZmdr49mmhZTug/AFNLPrux865dIvKmM+CmvtcJtm01H7wwvcQidKLe2
Lu/YA1y/PKCC0v7RpVkof2EIVVEkTTA2zTWMkN888VNMZUbDyp1ICM81aD5x0wu14SKoR9iFkVLK
g53Qj+wtZ1nL37o06vbojLKdftZmZWdI6tB17CVSNpXCAjbGtlPTbCGn8gzTcp0j2Ap9xXVhkHcG
HVysIyaF65Jo63Zenaxx7zy7NAlUKVRmZftx87X0Yu3hbHU7961lyf3K2zMBmaY6uS4dCyqRLZh9
Ou9zLR7sBRVGtC05HVaYKN+HwLKGQPufum5YvTGszCRJfnLIgF10C6bV31u9TPoZlUS7/Ro7sII5
nPykW+Vu6wDvHjzES25cW2tif6Mg2DiRfHtrtdqvvhqQB/jIKaxt13ZGU30qYbIB0nRLOtQnVaju
tG2buFrcT1C3+qCTjamTOKBfIcDV4LedW+jnzAbL8dLeISxsHavyD4hMar+sTptmfOMm+rUrHprt
fV+UYWl4dkf1u5yP0PxZ5V7WwbnrmYHjzSP06MgKX+YvOGTVkpF8OhxCjlfAoLhCCWXgu1APiLAi
4OahaiJfYNn5MuSTTSXi98G4hWOGGBNoBUVgd1tXBqSV1zJf9nhCCKDbF+wfn4SbWuVr7QTzGs9u
bk7fsqSV+S+FwMn7uZl10tw1bd8lN/5m2NOLVy+p+U0Ho+OgwVxbgUMvJOcucShjHoGxOWfHBEX+
gwl3Y3uRWsGOI8e0hfqUC7jfT16fufKwqb7QCTk37qon+FjnZPAy6VIH7ORpEPypcJvQaE0pUOwr
qyql9b1JCQlkWQ+UUJz6GXxhj1rKwalscabPaSnTje1Y+Qy0G2vh59hrynVDELCyJcYDerDix5LW
zErvym716k9sqGl7nJsR36NMYat715JfY74BrMBxOTVnNp3VCeRod0ZlmguqQtkmXjQu/jw6iOQn
kcZzC/iz53Qf2x5/JoithxXD2f5hPNFJx2y0ayOjdlTW8oWbruQjWoaFnANhnOyUKxY8RaUpmmSL
G6fsxquEzn8iVdQQqCDIKrTruz7w53yI1NTM21e3YYbsDYjMp0RLdZ2pMMEJ1fmWZJu3vHZ6Tal0
ZL1ooG8GBjoLZGSSvX7I675G2jzx7Dejb8bvaz8jkg1V1tnuEC5AjOJuIojKuNMN6oxvnZmnOCiy
StWRSYEkfUJ0p/zXfqVZ409I1vYL5E1iHhOLvXG/zoPc4sIu0mJfJ8yVfpqNpkUcMybOr9R1k+tc
5+xCyMwemPp4zLJS6ddp2syNYn8LfiTYWdM/Z6yPx3JFAQqhsU8CcT+02ZUFgkswhG9UN74L4Po8
JOW43m6obdWNzeSeddUIedVBDZVFRP2iZREv9N0iDz38Y8Q+QIfWh+YcdOVblVMxfQqK1WarEVnl
dbgOJ0brlDHIuwRUALIouyf0D5N7Y5SWnUw77eEB9ZCSy5M9aL051pO99a2C0ScxwqXeKe1pV6FM
8ffdal4VGAu4ebgBVMkpVpW9dGPkEJZXXi+9S2kR2smcLm8LEWDkjDoVhkPfx1SNWeSblulxYA+t
j+eBl/Dphi4m+qgSiRHzk/s89UvcIYCAJzXdmrJb/HC0cAskJWWcQuQK83ZdZ5ZabrocRdUOLMc1
rjt7VsnN5ho21aYF0sXwu0+lqjdSz0PUocAwGbpCJmlLYhYjyvuluVkwN0dHmaCXRtOH4uGwehJ1
HH0jaoGk76de7+YsAHLc+dhUwy3QP+rmhrh4UzrAK/6kXlY0Z8YvbWWT6+wUUdUmc/DdEthLKBvt
bd9GWycLfqMcBVTNRddv/h9Qh3L+yrxnPz74GQLuIRzGsRbHlMXWp5FYKie7ChI6rulKu8B0BNCp
rUI4mrqVj8jZhVVTr+YwVEMHLl84eKjKEpUFYJlKZsqikpLPlLvRGXJEEKcEeAiZ1vG02Ub+0s7e
b36f8+uq99kOn9wsI7WLxqZY9R/CtUr9VjLkMr10Xl0MaWwg4nnqOJHne69UzED+AXlxqyBeK/R3
f6TYShVrVJPzp94djf4u97a6pdaxfJ1+QnWHoKSAU3SJaOz1ULc3kH781dd56iX9w6TMFZWwGGk+
CqSZ+dxsycFs2M8rVADO6Lwt+bR4IlKoAtd7l6ax60MLqkYhTWxNaut5arrmxS4CSqBoq8SYrxGg
O5h2WBdQNc8Dm1juRCp1EFPx5sfJMkMXfR/BTgqfKvMlR2lW3TmCzXiBykvbSjDdU/lIX+ZNbfra
7se+WK/F5vUb6vTK2Bq8ZUsAvMj0OSHySPQSvVWE4Lscsnhlgx/Ah1Rj1yeNqRTyGekD/BbBolWy
vsxwTc4pkdpR5tHHB395nRw+mSiAFoKzkP6i7WM9lt72BmGzjqcwd4NNJuy2SpeHArzR+Q55WBKe
sIHUyQxZ3pYRC4uQvA+uvd7zWzqEldS7eDPTEqfFteYjdFUwu6ASRg3JvwUA5thgAF17P2zhcZb4
mTjZqfQMGGzbJ2n4vmHF44jO/Js7VLkvYm030CZhna1CfoZGq8dXpA1OdofubvX8sGNRf822pC6Q
bdn4tD3ZZjGtbNd2j2xwcB1rPPJOBF7vekDsBiOku3L+A37qmnsEd13g7Jp8nbQTMWSSNAcOHk3X
T4VsZ8zNWP3KUZENxjR8y7JF2dMBwicZf249vu7F3vFbxk/2c91ak/OapLXFwYTruPSOUDy2+ylf
ZVHhLAHgGemir517W7DO7lHwN+7Rg8uvrsup86vDogbiyUPLwKO+Chc38YIfBTNMAbxYYJpsWwzC
1Jz9YvF64zfjKKzDsDVR+B+g8TqruvHoZ9L+uHTS6pjprXz9y/TzXOOsOydyiB2G7Vbqcw2AfZVu
DdJmfNuGtX/p8O42fgbzSYkUemidpRnlGWx0A81SIsjkH7nrwZSLRj0NibVNn2ukR/mMOL6paQPV
SczwOW9Ttx536J97JXdFsixAsFOeBGFeV2P+GXbOWufIsbxJPAniFqfryulsHSW0ObO8nXKeCKMh
3WA4ctcPnL5Ig/K+XOnXcUCFgGawI9uucgjD4Ger2YiNY4dmC3dSHsLYJXi5rDq7VVVq+UXIgJnr
0HMOVi2Grz2TP8ttST3ufFZNT5st2s32f/NHdU0ZrWUhzDyS/A3sEcAEyh92ZE9m6bJTAXr/9SEw
C9fH7dcreocn2c1O4O1qz8/d7Qptoqw/ARWoPpbGbNTf5rH3q99jB6zcXI1matlVLEe+uycWQxUc
qJCc7gnWcGa6vGJ0In1JRZ5mbpzM2kW46jnDbDthRrU7pYjdgL1BTj3GlOm5/Lwy8jiodJVWYVKe
RKU4w3pjnREsnLAlRFZiIMeI6rQdhIjY2ZmKuqnnpZeMOBm0WV4sBkwI/UPeF8jar3VCwOt4ZBGq
9bC4EPdp5OE7wSSJYqj7l7uBE720aZLr63oka2IJp7kecy8uTgbIh7Fg83wzrT6ZaONSoxAiZi5L
Bj9K7Mq6G3BuF5i3y6q+SuNegC9iO9ranQw3fK5sFKcm0zOh4Rutand1kbuLehp5BoWD0HxU9YNJ
kTisUYD8sLnT1EEQm0xVG8aADsfqDXenOr/odnpkZZwWjdnOiOpHJ53vaLiZAIvN0gvS6aCapDKP
E0vRfWbkyVrsON8mo7+3A43aI6a9Xspb/DhOYZoMLxZo4bVS6UR3wwn3mVETp71LtjQxvwuA58lA
Oox+ALUdw2fMAy1ud2Jw+q6ZnNifMAyfT7SST7ZfI7TIb1PX7PvkKTtZDGZRp6pMMedmJGVQH2Xn
9oHYDV1eFvVOjhtHL6dQ03g7jcPP9qQn0y7+2FXFYguxIyuD352D5J/ZneqkcLNR+VGmrbgzlH3U
ycCAOEJ6ZDUhNYmfX1WFg0XdlT2u/VDupHLoSYAxyzV5laZqqr2YaQ5n7A5cr7mpvGkVL6bntM23
re5Nk8bSBarRD7rG9xFVjgtiirpetHp4yMsAwIccBqGjFjoc+sNw0qJ0oyGF0aAGC5Z+CCcAW/lr
qXxcwnj4ba9/aSohBu0ag63rVvP/97suBURDzzD0TIFRKo/D/GlBrYNhuUhrc1CRnpETeDsahMS8
Oolt3d8+/jWzPFTatbevjbVIUGlwWpH8HGi9CMWrZLWQIizTnHElCCB/Uw9zQqSkDmcrGDbruGwE
rhT7gXRL8sQdK/Ws5ihSw9dovHxm1R7cJPdhBpSchrG8K7O1RFyQ80sIBOD/EQTsGIuomRFazHp1
vgq7dc17NTSr/8luoMa92AkGf4Tt3ZS2WBI5XTl6pzEhHuOQjyBa2T0zDIC1u16NhqlvyP7owetT
J7GDGyhJXLIOQe2hK4714Htmtastj+nTWzF6cIPc4GbNRF8BfgUM+DruUkcF5+gEYyWWomtuZ8qf
pIwq33O9x0GhBVDoCIwMxi+1gp5wnKIeqehCGFfpuxGCzCppI2nYiYGNr6YtKr84mVE36Y6hC4uP
XSx5xRvjQ1zdeFhNstcjYfoVSe9Fj9zIwBpL1/VJqXYinU/CVDQvqDdN0d3ZRMLrz40aLMRA0dSb
RfWMjshNEALoii+KYTIxcJ5ZRVE90d0olGnNgl2xE3qpvdWAzEWgUQVYzZKD9+W+X7048A85+1DX
OQsESSPSaE1Zx8nLBis+vgVZN49N3FUFcQsouFyBqxlR5kvYMvdVfTYdRNNLrMFDkWFSRwp7fhzm
tp8YZu4dCUYCLVtdC7RUik5dG36t0M1tPkMTcrH6fLxrBn+hb5tt8OKTakV+09BNT2NfD2193bPI
xRK1/Gday60d5w5ZnVfMxRD3JmwDLGgJi5xHFDOyZJHQwkyMU3ZDs1zPJss4C6dlG7bbNmMor43b
Ne2zL1y0T/h/ijV4mnJ7Xo1dMTLLscSceNb4RgUJpIq9yTpavB9PmAZrZfGtrKZHTFWA2DHbrLsN
6fIiQT+yhLNrsCxELEhN3eYPxGpju3tm8RxkvgJP4A5co1dqfuuVlY1HJvKGoYnVnFfSCMsa0P1T
XvPP0lAXTm2g4soAY395rlV5tDErzK0BQXMCEsypE0URQfoNxRQJYg+3n+jtHPsh6BDXPDM5ZFYa
FgHB7W9aUz4ljGHUMjwiCEIsGTM5sqRPGzp9ZMfS7ersAcAAH05A42wqoiFZrOqO1qrNmXxclcEs
dWcADrJRa7bXq2FhvvtTvTmDu+xcGCtsQ2XFeOERZcGw4smQFcDNu6FwAz+P6jVhjHcdghNEBprK
EigXlRY3ZU71Wl35lX10ymv8dOO6XygiQp7KbDw2CyLVhxKQnND5jn4aEARIIQ0TRkmCzwlbBJMQ
nNMjYHluzVsF5GhNQf9r7KVZ3IiR2Y30UA+d1dwgxTdIKqZHa/R6XNANmOv1pBELeW8b4tHCC9jE
qpw5kwXdpcnkZ0n0UrafGqGWJs5hRdu9MdtdCsPI1F9jUG0WA49mcYAydmULnlAz3dHwoU4YxqPc
CQg9SlCLO8Nr2ZiElfnxiGhT2OhOid5ARrnao/DixqvH7uDUUhj+lZkOmVXtrZZM9C5noG50tPtS
4MknOudtNVt7TT+wBbg0uH7m44QOal60SDB3Tl9H9Hai+UOsxgc2KRc8B7wzX4hKp65GHBk8b+7e
9XZ4pTE8tCMne/L/zuKZ/fh/Wk9oF9l2Vy7Os+x+LgHuMd0ruNEHtj3igoeJd+bzkmas1aFnwnhr
OZBqtOYUG749cbz+Qfwd2n4Vz90vtORR7xoxX07qwFDbX973NLj0/M4MIoq2zM3F1uOzoFrQKbJU
ftyRuBiiCFAfXOTSF3BmDNGg4ZNI04xnfzieCuaG2S7Gcd6/g0sP8MwIgtTiBhFMk6Shb3TZD4HS
H2s4J4Fbef8C4tIzOreCkcqsmgZPu/mr2E8INsLmyo710bmyXuqrbK/v66v1UO6Lw/sXvPC4zoMO
LWM2cS/IktPjIhc5a+LJ+cD+79JPn1nCWIrpUQsDbJxV4cCJ/RuPGQKf9//uC5Yc55mGxKCKAFGF
86ycryuolrjZhm9WfmusZOd8FOl8wQjmPNjQq+3O8pbGeTYrjA6qGyt/lLUKZ/WBY8qlmzhb7R3Z
e7bLlvs2DHnkZNdoRnYSAaSBrdYJuYfx+rt90T1b+etSmzNEoHpL7Vdw55CTp6k/8v658M26Z+u6
rQOwutEJnhm0hRwXV2mLDZBztPruCvR39/4bv/Qyzha2gQagyofEfm7z207c6VGHphVBJ7z/85cM
V9yztT2bydgB9pnPpje/BasfD0EXz6nBnFiW/8iG/AbWdkejf8Bjo4/fv+qlmzpb7hJZBxiZ0bxV
ggbEe5TyzgkenPLp/Z+/sATPY/7S0mR8pnXHZ8+7CfLXpXvylp/v/7Q4Pff/cHA5z/gzVYdNTGkH
z0Aot+aOkYSD+TLu9M46prH/+v5VLt3A6ZP7+f05b9Lh//wv8b9nBwFlYJnOs+heS/eHlQD+f+Cf
f2HxnUeVMParZ+YQnOcuy77m23dmq/Z4iB2lksdiuwuy4YMP98KhcZ5YEpyEk1nXJc8SpM5frFCv
H/kcX/h8zhNLiF2lM2VkFF+v0EHDN3p3DL/TI33wjC49/rOVvakF1LXLk+elvNom1HnmcfjbWuc8
rAQNBxPACdOGZo8Motj767Brir/9PM+W8zQOBv42ifMMHfUzPQ4HeYVU7qezr/d5LD94tZeez9ny
dZZcysDlFCq9OPOeFgdrhO/vf/kXPs/zmBIr7xr21M76PQIn23cjgNp23SSeIh2Oml0aT9k89P6T
xdRkdvStbtPlB2frhf38PMYE4yfLaJfVfQ7ajEZxM6v0mAZiYMxg9q9dCtTPrWlVH2y8F5bHeaoJ
niPtoGisngUatpsOLhvKoC//8tdPK+dfG4j07QCQbJDPrXUSetkx2ri/q2/Os3qtOdjswandZ3NZ
mPvqHzuzIW8TBdbffQGnB/avP11Z7phhy+A+S2PJjnLNNJC/LXCS8Z7aBLY4SNRnBJjNB6XgpRdx
tthtjQuMFNDocEhXfuLunPnr+3dy6aywz85uc+6bpYIv/eesEDEg+ZV9h9vroT+ksXh8/yoXFuN5
YsmEX3Y/DKZ6ERRtz1KV4oWxh2bPmKIXvX+JS4/obL0vht86oxKceVsdVjWTwL7cv//TFxbdeWTJ
WtWOmjTy9DCrmkOg3WNKImSIN86zVQZhllAgvH+lC8/pPHRwKW2NlcOcwKfoqHDTnc0w6IjM+P2f
v/CMzlNLdDlOinBe3vXwo63+qPyDB3RhQzzPLEnbdoOl5ayr6mzfGbsyRxHryxgjaEb8dnnxQezj
pb//9Nj+texEy+jrymjLs0rGfZPM92b7kbHkpXd8uuS/fhrMqptrJLonOU2kG1JXwE2K2QrJFLzu
Efb85Ss4W8nGBCTu4hHzXKEaz26Tj8rJC+XGeY4gk3AZI9hM8/go8NornJgS/9hjJpl9Thi9Hh8F
XJH5+/3v6NJnenaA18ju0Gh0LiZlKLlPHnWYqa3P7//4pTdxtpAtjIkssjPwSsK8Bek4fiFZufe9
xyKp95CFHzR4Fx7YeXrJhkKiw8dLZyGjsymKweA4W32MgQQ6NFSNf3Uz5zEmJvMo3iqZHg/9QXif
R7OG6EK3uesZxFwRwNhEo6pp+eBIvfDs/oEu/vUVGzgOFFJ4XA6U8b5a19gtmOoM5JuxbjtX2vHf
3dbpof7rOit7CMB2wnVgE69lpqJ6SA8WSSo1fihTsX5Q5F66n7MFD6mzNkqgGz5pTe9cs4zaLb/r
EvNuRT6UmsHh/fu5sLH8g8r9636qqdmGHhV6ho1J7R4WsMQ9Q3nf3v/1S3dxtuZbg9GcuTvdRdrX
Ozvx0Ijax8CT183a44iQv/7ddc6O8kpDZBn1zHUYJ87e2gKuT1RGdr/hERp7Q+ndWwgg/87rV5xt
AkjYlc2cIjUQvmdEAg4BXjWoWYvs1/u389/J477/Dxzwr7cyngTbSVExUjurp7Zf9zZEz2QwG+Pt
a67mIEkI3BvmHqOx/TwwqL8U0wdfxKW66DwIxSpQYkxT6/6/uuifHnqKT01K8GEPfTJ5/o9G/TwM
BaMNHODxFOCNoeOvhnC2d773hKAoYnsKxW/XEB8cPJdAlPM8FMRkrsmwDU/TxtuY6Zt9YT/K3gmH
EpsvxnkUOoW11Zx44wd1waXbO9smDCRXpKQNDVxKZhIKjL6zRwsx4b7ITFOPDAvXujH5u83PPNss
0KolpfYTeDiJODFfEQCZh6H/muKW4CcfbX2X7um0hfzro8yXxGm6iWlY9N5Mp09dKFF/aRQfYiZj
GZerTD8Z8i8rQvNs7whYueWUGMDkBkYPEYFG3zICfCM8CeUHReeF6s082za2tWqEAQnN9tRUkUD8
Yw73kP3+soXuHBxsbPPeX9GXrnS2ZcxJDhuFcTI3gxff0ofaqFWPZVFht+LBmZPN+WmrhXDvSHVD
T1mtGc01P7j6hU3ePCssKFFzrzYScG7cS73qrpvXCWFHO47u+AEy8N+X8M6tkzEnmNPBWZu3ZYBB
bdYDFPUHLe2FDcnzTqfLvz48W/DEzGpr3mxclQBNsricd8vP4j6N+mj6UhXx+y/pvwsj75xKK7ys
rzAva95miRYOj4PlWw4erYff7//+f5+GiHj/530QeZ9Lp+Q+sOh1fS/0LGwwvAM7uCg+/90lztao
k1uuqWZeQy7vUWBEnvzspVVMUOn2UXj7pad0ti4XE2kVCofmTcvvkkRiQ6E6QGuAfvf9e7hwgfMc
H9/GFwHfNpcWcwj7X10b7ID4hJF9cB5c+v3TGv3X55QWuGoGszFgIydffOfBxhDGSlCR7t7/+0+v
8/8/2rzz2J6+anz2YyCY0Ym8Edlo5NcflO7/JN3912+f7ulff3sQLDDwTptnYTXjl2BsODkZYbb9
7CYVt/3ndBExDr1RbXHIdSoqGbbX2BOcxlOy9qNYtksrMjj7klNhme1IuhiVCMenndXhLLdHKsgw
D9a9kY5x3doRJty7bMaTpv0qXeuDt3fxEZx/4laFN/FqoZf15Xc3f27XJepmBqWr5i1zEYhlyfTq
ZWqvxq/YjjKeQVDg4Fo7TFYPJnLhv3vLZ8ug8zBWlwFE4qzvC+Nrnse9/Ve1P1TC/3zJHQZEbeUm
fKBZ8+AggDZUXDSMbNqh9j6Kkr/0lZ6dSBtDSFWeai5i9MdC+KFbHHr/8/sP579LBS84O3AwExaz
qxn7wUxMZcywfzXIwxgzfCqKMVbkc63Vr4Dv9P3L/dO6/seyOM/+wbM/aTN8kKCrkFsxSbftIcp2
iV9fC396bOo3g0FTHSB8a5UbZan7hNPSNe6qr1tPmHqR3C/pcjOIR2/7pabx72oYfF//55v0KwO7
hKRxnx1j1xgkB5RXo+F9sE9eOE7k2bHotyjRB8wYqBU8ugNxtW6/3PYLBp3MCckPHu2FNynPNhxL
KTjUBT0WBvNfNibOrWSLkErs22XC8/lHmme77m+3fnm2ryxovwQzyCiMaqGYlQa5XmMUZU778sGX
cvoC/+tLOds9LBN70iVYwT1Sb9n2HYb+mCkLceWVHTYLwuh+FF3ZnEwLt70/e1a8MHD09v7VL6y5
88yhsUy7Oh0z97mrjpwM7Bnj9EGRdOmnz/aMabTdAJdDAEKUzvMpR4fhjXltj+//5Zd2fHm2Xaj/
y9mVNbetM8tfxCqS4IZXilpM2bItO85xXlgnccIFBAnuy6+/rVP3q3JggazSqx4AcTAzWKanGy3/
wohQuboUVoGa3bL9+NwEyYHt1gur10/J6Ev6O1yMOp/L/lIea0cQbOxTc6/Bn6PzRH5Xxo3HC1l2
CGQQBUBfYJaPjBBsXLbzamhPsXXbEsuSQ3UKDLOb4RPw7iD4sfng03l5CRQrLCsMmRzAjCHxMHKT
7UGGQNIBJKr72waXwtxoolI4aKM465G3B9bvjtpoooQ25m3Dy3EtPJ6h5IUjXRftLpBMsIMcM7Cf
LA+v8BtXCmqQZsVeb8LoKRgTmyfw9oMNFNLzKH5BpHQVBnWJpSu5wyV/uyeg7aMW2fR/MXABF5gv
AATvLgWjNXCB6lukQE6mTLtgufAcX/90ipe8+z0XH453yPN9P/6zbC+VK8nBHM95DrR68aOYjjw9
WXTvJSuFCtXfl0I4Bp+FzsjljjM/Ff0F39EUu3lCR8EjIMr+8v+/rOuVhZCVgKqY5TN4e4sfYAUI
tH4G3df4vDz0dayb7RIpErwa3L1tJ1joTkYA7pjdICACPPAXgZIIlEkCNPP7ZpwcYrMBtT/4u/BY
4JlnNvQo+aDVO/8wyRoS5+pC4c9IcROh3RSUrZSHoBTZj1q8tQXZIVAPyx971Y4YXoobcKzOkz1x
HkJrZdfE0Yn3ayCE649uGFsKlhgqKbgl9HoIXPoG294OXasb4T508a9SPA64LkTiMUpXlu3qWQiz
SVEDbqfJMNAaGvbkXtNBkMr+aebv6IP2qzVojspYUtCgQyrWkj43wngUgV7He5dX2+V1uPjWF3/G
v5eChvFprns0g4cVi3GQe56sl3lCMaa8zTpyGTfvoULWpqYR2safjJNH9Asd+DwHlOgHYHuD5a9Q
GEgu4UK8KkUj4GyEY/3q0YdpDeGsCAK5dgs9Fhpl6IQLM/pQxXcgDszW4HuqoeVg52g5zCZNx01g
H6H0nx7G4bY1NS9Tfrqp8xyA+N6pjFAfoh1LP8DuA1az9N2NjW/L9r5+JrNdUwpfO0cn3gDJiRBK
JbvpVG34phl342YK8i10ONKVs4EitkwpkgkQoWZtYBon+86sJ47LBlijuzlo3XEloavWQQpfMfdz
k7RQWWtRone85Leedj4b65UvUMSXKYVun08ktkHPELbl+Hsy3OM0Vc9gKDswnX5fXgyVkaQQzowM
7ZzTaISlu5v5XWm+RxDrBSsiuo5u8yi5bguBCE9Apc0IeecEg64DlTt+xPy1tNFxuPwVCkPJRdtC
eFDpSZkRttCbi17N9JvHH+I1PdSrZwPblWu0qd6DhQWtVCEzujtOX+zuOFQ/QCzlxzwLmLHyfHK9
owDzSFGtzei7BPUnD/sd2fEt36cuqM2DegsmbJ+hMIxWUGx3Kza7ekPGbFKgY4NuwXiATZRY7J5o
PDBRWYKcxV3dgmkPPfYRhK3ifli56KmWSAr6llQDOmAMI5zMZw/dZCCUKarz0Jgrn6O0nhTuF+0s
sG7AenZpbkdUGE3n2JOfYPPagdf8mXn6uWBvvQPlJyhboRfOJ9oLXvxXnjgVu8h/ye5T3ixqaG1B
l64I0bqzAznevoK24LJ3K7KMXLd1hNbUHtGRyOL8kJeQKTDQotjVt5SF4QhSCoDinIl+ZYeH4K6c
fWDMQT02PrSTd2TQuLrpE+TaLCisQYVY2XkYm/auSWuAg0HriubE5eEVziVXZRMCtJ1RY/gMxKNo
+IQmhAOCExCauHawPIUiXORibFWDltCMSBZS86OmkOEtJl+HRh9I4rdJ+WRyfeP10YozK7KyLmUC
E02/eUMiFiaGtvHGby5utF75Cupzr13JNgqnkmuvukm0OIWAVtiXGX2mTubuUqjsoF1iqFaO6aop
pJDvwMyX4L27CK0eFKHA0VRtcWSJWPEp1aJLAQ82x5Z3Gvy2BHotKBKQCaK7zzm0Y/ORNk61svCq
acy/D0RZLECZCA6AEDKxYLvVd1b5AJpG6Ja9LHuWagJpl0fTpTZWaBYMufFaJYdJt31QVdvZz9uG
l8IbaijRwMAWHlqVF3AKyYPXltsvVjaflye4vj06ct3LQdPN2DUUBmoh3cV+FbhY1vS7MF+NJAR7
+Mo6XA9Ah16m/5RgcxC+2NE8Z2FGeAAlNt/MnvKxDUZQ3qfaN8168bq35S+6viJfKmHoFiqgQGpk
IcgpT8l3cPMBDtHhirx2NVBNcPn907fwqJ1SiJDhWywKyrHeDkpolW4g+Qf1jXnFYKpJLmH5aRIx
QEa5TTAJiaI7nr+I+gWbCNt4OfhBbjOUFOGFjb7VmkNuGDwsWbPB8cU79VXX8T1Ckr0OmUG0G6eS
or2DUhlIxFkZ1jpQFaBV3kPJF00akNOC4MtNj6z2lxKWEYNicyhwF0xScOsW4KCfDlX2bRj/LBvs
YpivN2aHSrEOiQ8t92pihB07RN7vsfh3edzrG8aXwhW699AAb4API0q/p+S9bfJ/C2hCAiAyrN0U
rmdzR65VlUkKwAleK8IYFHYQxd3Ok/mGTumVLVw1vBTevEP/UAHYdoiOc7SiQYyKZTvCXTqAuQDs
QDcdQx25+NQZE2R+mA6KZ7SkA6zSPmliTH3XKv1B61dWQ/UtUniDhVyn6MnHgQ3zGB9QINKiX8sL
rRr68vunoHbQ9Q4FwroIoccN2uL+zjWaZ49OK8+gCj/ypIAGoWcEHpQG/lm+EfsRUj8bqwlo/0zq
lRkUWUmuJZmAAHqWV+MeQDzfHAEHjLdmdta7tbugykLm3xaieeuNZpWYoUVPVvrEs/uCvi0bX3HH
gJLO32P35qRH6Mk0Qu0IEYJ9t9fOoPYnoGbZjdsCjxfaK6ghlidTGUrat9nQCYjydMCyDzm0w8wD
OM8e5gY4uWktGBRbqlxSMoRDGg4WtBBsTfvRhk5zfA8xDSj5sAN4kYiLU2dSb5e/57/rypXcJ5eY
ChCxiZHqRXjRawFVr5gfIQ0INVfQKYLbBm+eXtKLowlyxwBMoxd9J4NsSpqQ5+V/oPAMuRIFVnQT
yq/YreYuO80pP5mDDqW88qZ7FABpfzuHO00RRGcKnEdN557zt4xHd2ZRhpW79uyncAlXCv4utgwn
4zZ2p8KigeUN7kGAjBicpjza0rgudsuGUi6VlAbGUQddrwFdyGQo7kAaBnWN7K6r4yB1oqfRssM2
fp7d04Ar9LRyf1ZkHrlIleEoD2300gxb7wfIbw8dfW3if8GEDg6SdMUFVfaTUsMEvo9RZ14RQmZ3
m4EHjMzZiz796SyxYjmVi0kJwjHGTgdhUxmCvnirtempy6INNAJu6Ty3HVfKCaIBj1tRJmXYztk/
llXuRZw/DfPaGiheZtEN/LcLg/G9sqHUbIY5tI+zxwStQMQyw5L/6zi/on7cNgQsLNGpIpBYK9aA
bYoLhIzBHGJQ2Dq484ZV4vhxXEGrAg0qIKBm2bDl1UMyuSvLo/zAi/d92j4J1Tk44mgVplGMB4In
gz1C0ra33qwI6ZuW24794GDA62m2NYfbnie+ADQZqHCgKuPibShlRx087HVh/8pcPcDVbOU6r0jl
MkYTurvE5K5XhVBW3xS4S4BhEbRqgeNsCtz7WlDF2EKs7OGKU6xMfeIUoBdHn1uBugyUhHUQaBBy
2zHQkY75II8FVyjodqFO7oRgwP+RANpsQSpwObMpMoAjZwAelSxBVQbHsnePvNhgxjUDE+fk5eFV
hpHCP2ZQ2KEWklgxHgt777SH5XEVacWR4l7r83J2QOAeXpBMMWinoumUZyv7liL8ZNYSdCVTQ7j4
08T+XWZbm4Xigq67MPPuaV2umEYVerZ0wJ/qMU+NbjZD9tbeW9s49O7T0md3IJENpkO7dmxSLIHM
ZUIS07MGyP2GFSQsoReyViVUnf1k/hJovHYg2TbMMLtP/yW7DnBusIc+zc8d0ET1Q7Rl35cXW+Gj
trTLTyMZROOIMjREtG9aiG14fhFFoKFbyYKqBZd2d9d008RpZmyDxmsPGjntmLivyfQIGQ7i1reu
txTJbMogl5BNRthsjZ2zqfbOe32Y90hJO/0AreVlY6mOKrYU0dDNM8G6gzJGBEromLBnZkL2/qXG
MRYyiBBMxnkMAvU6e+bt7+U5VS4mRfnYmJCJgVTWBYZVTIfcfloeVxHlthTlOgg7IR4FeBdrUauk
uAH4yOTVdswguXHTFDKHyehCDA/nYB7qLfqWYndved0TiH9XTtgKz5JpTMyqMG2wzIkQqhu2vY0F
SacgNhPwMltOkb22vZeBnR29HGhPKHN649FbBoRUkSlEHeG2zejJY8EAovG2erPaZsWZFSsjg0K0
NrO03tCMsI4ep4SATvKPY80rg1/vmrMdGQRii67Ma3TThd78LpoDyKU3Q4s6nAtSHtBbjvpPMEY6
GvhqqdhHU7fnY/dr2R8UcBdH7vOHYr3ZF11z2VkY6L32tvcAehJDe3cBKoCAwZ3b32XJrbNJHu5W
Fa8a1BZD3ejBX/XYxvcs+uNaEaj9aFDFT3b3HlVrJUFFnMrwkbHlEDAFw344Qe92C2Ku5JUbRr1y
YfmvLHvlPmtJZ0lUsfPSJhSvPD1uEkO28aAsIOxfYnDAzzvuEohsEUCMBYSq0pca91u7ZD4H534x
HFJnrUVL4Zsy9Q4xTYMVPXy/trv7qvhloFHKmPP9soOoRr/8/unArBEwoYMeDFVVkZ2c5HcG0QFS
r7m+4tQqU+6QvHKG2ENcQT7cLyFdZjZvAnhzh3xMBNz0rbdBbW8lzlSfIm1InkFtvFLj+i/KZFfn
zQ4NF0FlG9tlS6lCSabgKUGpCeFsLMRgj+ZHRnTPh/ob6O7BiQR5CH6qScbuYjB3QnGPzGGWZWsc
Bapd0JK2pBpdqczRLi859a6nr6b7FmkH2/05xvdVum+5tamj+2y1VUhxRLGkOO4t6IkCLsBD1/S2
CYFnp0YwUGvTkRVrKmJXZuzxSi1NWe1hW+dxF4z6TO5Acr/WWqv4/zIpD5QEoMRSostC9/jOiB7n
6kXvs91ovyz7gmp8KTVA0x1qAhrsY9rHku2hDwI1gOe6fV8eXmWcy7SfgnI0tbETaGbDib1/A6pi
n+lrdlf9cyneo2qyImjVwIl5Ej9nFCESaxxHXA1SzAKicJvlT1AEowy6MzVbQFgRr5s6evCMPvV1
76ezRpaoOIbIyLuCQ7ZbVHEdxhBOoWB/Jt4Gjc1g8nZw8HlxVq+TqomkhchLRgYIfOFO4B1s85sl
LL+f30oLPK8eZGDaNQSSYsFlUJ5IynGavFKEpLdzCKRYInlndVuuPCuphr/8/smfqhkiWjyGUCcB
O8hYTXdF3K8Mrbr2ySg80JlA3EfDfcx66LbxwTigUf6e308BD4r9WlOY6gOkS4BoIxBDO3ha7iYC
9nljx233tl1DxuBB/yrTWWKbIRRePNv2Sy20spU4VgSbKaXRsooHkjewew80XGwGVfotz39WxtqW
pAgyGXmHg3gCyv8RAIyBbcnIjxCDCrSsu1uOYYXVZdSdRSACE88VXiOhm1a7dGt4ax6p+udSArXR
ZjzO7sUyQ3LfmuLOSfVNDTz+8j9XDS/FLcHlxIDmcBE25RPx3i2AUPN/bhv6MuWnWPII9FNcAzbv
KgP4/jTU+2o3R2v9UgqX+e914tPweWXlUeLi7m5AAp4jpc3eZkxDU4zB8v+/WPjKqfa/S8qnCVjC
4sHBs3/IWZhD6DWKP/riqNnvjXXb6+F/meLTDA1oKHEwd0xgwfad8VKIb8v/XGUa6Qxk4A05jmyn
BEwue0/07+iOfCyjed9DhXx5BkW6l5FybWFk8djZVeg6WFQObIOeGN8hRr4vvO6jGL3vkLRbuUor
XFRGzAHO5k31ZFUhzyn014ewsdG4Y99EzGU7MmKOpxFkBnL4EbRkfburd1O8Rv6q+udS7GrTUJq9
gdNJc2lAAeE25Zd+2jWCXMUiyNg4UQzD6DFknaoHTGCEEkN8rEULJht9q9HTmL4tL7Yiu8kAucQ1
qZvYgDClIKgVXvOeuuaf5aFVFrpM+SkCdOg6FQZ0rEKi9dvSI9kugu6hqIt45XSl+u/SVYdC5yQi
VZrhgd7jfDPaxmhAqUq3Vu6+iiQhE5CYvcaiwmrQ2jB6JyhqbkTFg6Q0K7+Lp42odX7jh0gx3Xoc
6kupaYaNUf1TR+RnGYuVYFbZSNp8I5ybBXRizTAFOjFL54NTrCGvrruoLSPiEqg6cXop03nlWw8R
QvKtce7TKDT5D5G2N/1/W8bD9V5LmgqyxqGR2vuazg9Go++W/fP68kKF4W//LHE9cuoWQ5tpvINw
kMfc72UBev4mi6Fu0uv75XlUdrpk8k9xADnOCFqQOTI2uusJ2CWHtH02oTFRth706azvpAP+dXmu
6zFny9QPDi2ayfD0OnSzNBRZEkDw5yjSdGX46y8ZaKb8+1P6vjNEG9t1aNViOkwp7sS9W8R7ApCZ
74hsDqwpPmbtWO6sDsKpt32UFOfMyesZKA0Sipn6A7otx/qNJNPK2V1lMvPvb6qgljcyZyxDi7eH
qXN3bWltpmrtpHFZ5a8nDVvGwkGWtHPSZi5DsCD7Q56j+x/XJ7Yv+HnZOqoJpAjPLSdz4j62whLb
w9i8ZDawguIxWdshFPaREXFjkkASJBnrcOq5b7KAxWJTkJflP6+IQZmCgTp1nA1laoW8uafm1sX+
yaq7eAgLqA0uT6Gwj4yFM42W2p6DM7sxtMDRQsTFTyG1il0pe+c5QCzL01xPtBjxbzfK7YqVQ2+T
sO5oINp6B7G1YHlo1Qpcfv+UQDoHavPEwtA283ADYdsSYqEablK3DS8Fdaoz6CIUFgE+qg1atGc6
o3lg3hocRWUYKXr13tY70Grh/tS81qb9lBnl6/IfVzmPFLl5Bp056NuUYTTWqe9pqEZn87tT2+8Q
j0fTTautWEg1kbQ/OzZzktxLrNAgv5J0z9EQUSZPffTCwHm1/C2qNZaimFKa4fqdirDWKHr7OSQV
HTiSydaIAxUTyCg4LYeSqeUwK8x79sgr0ATT8Q16cbdFmQx7s6PIdZrBFCEvjo19iqxki2ZN4q69
fSiiWEa1MYDvGaUz7DOdOnaCFGtgVlsD5Ek32V+GtXm6bmpNBvt3WrzPBFgBmfg1691KnlNZXwph
F4r26ONIUDIs+h2U5x7s2AI3erKyhyn2ZZliAcqrZc26WIR2Y+3K6U7T4m9Emx+gpxZ2nPp8EIAd
8ZvgJeiI/jsfpWZXdw5F0p4yiAh3Z7sfoZN5EGsaJypjSXEd2Y0HdBmMBSm5QCvBlwVSSIgPryy1
4jzmStFsEKjmCkgbhhX/DV4eEzGQDi+JszPiF3NY2Q4UKUPGsFUpZeif4lXo4eYpXKjIdvWmmRzT
b8B+y51sxbEUcSFj2XTKoq7KqBU2+gOb99CAf+li55jka8Wr64xeti3j1iDsbLEYspZha3w0fXoc
na1whz0kjwNRjVsK0kcDrOOlnu0gYQ5VptLP4xe7rPYQZ9suR6fCmjLHIIPoLJrFYE0XDQvO8KyL
Hz0ktOf+YRY/lqdQOJ1ML0i9Jss13FvQ+fYnnvJ7M3VOvEGj8/Lwigj9glyDuHZjghQqNKt6Y9bl
HRvLTTFBNRAYhUcotaLHo9+aVR+vmEw1obSrlxyPonbpWqHmWJsqu2v4IWuGjVcnwTyjTf/H1K3h
BlQ+KOWDGrXTCfBfVKChzKVX3yrwrljJpo1+L9tOtTRSPshql4MOpYFutye+Q1sZ7yy0eprzeQ2O
pziiOFJGGKEhCmR+JEKrc/ZpBIX13l7pxFD9d2lfZ4YB9C2CIeyZdyjFOcsGPKk9LRtGERYypq0b
q6ikc1NBcBvqfIUFNU4X+n7l4BWbirp+BGz28kzXS6+W++Uao0Nd2+M0PwI5sbV3aZiQQ78ZAmM7
HazisDzLVWNhEslYVdq0tNL06phB6RHY5Szup6DTht69NyjeGlaggFfNZrmu5E9AnlXM8Tp2rDlq
5BSXv02kJSjEkwkVTK1v7yh4QFfOjld9C5NJvpVbaRahn6I52rTez272QlrtposxxpbsRQdO9TgS
aGWewAR3P+SV652cuomTsJi4u9b/plgWeY9BbauF6i3NjlCHtnwuhhyquYm50Zua75ZX/moKsVx5
k3FS4gnXG/AlPSpPlGyIobcBqiJ9nrBb9n3McXGHT9eohAGJ1cxzeQThShxUWvMk3BrVqGhb2JmA
uGXF/AGQ7+Uvul4SxHSXT/00XU5FVzW4+Ry7HokFPKCV4NCcPllJHLRJ+dKP3yogwGP9T9KKTTOv
NfepVuvy+6d5U/jCkNs5Ow6NC1LFzq9NcMCO/cp3qVZK2lcmMNMkom9bBI/2WCX1zhDNyW3eGoi7
L1tONYO0naSlSdKu9Jpj7OAskZnVqwWI6FA+uNlK3rx6AsTSSAkAnFFRS7RIICZZ0VYb26y1Hk3u
meU+T9kMbdMuMx55Xsz8WNkQU1r5MsW8sl6c2+ncssHteWxSugG+YdPHFxWJA7piw9EpDkX2sWxC
hQ98wVii90yYVtkeidNuO7yYjlCpFp65shsoEqiMr4Rqu+4xVCOOaXMeiifAJ/xah3Lq5EGjc+3d
RvENXzblqBq9bOjZEVDOf5OSBPUgvvflKtL54k5fHubgBFLyrK0eDD3UbI6JKI6kjTamRn4Ka3yZ
ePuvEbMNE/o7a6fASIygYfrW1DNwMq3dCBVeLu/dmQU1Yt3G9G1/FJGvAclLDNC6/Fn2AMW2I+PQ
s5ZfBH1bbDtxtNGq7g26xs/LQysWRsaeD6NTunOWt0faxxuoz7733kVCea33U2WYy++f8lc5drzu
irg94jR57MchLFPtTozOqSp5sPwFqikuX/ZpitnA8y5UmdixT3p+7/VlHpAWDkzshP+e2ql4W55H
ZSkpV3YcOsUxmdmxTYsnT9OCuaaPRbom5acIQ1tKlG5JNBqlDTuSGo+a6L7xCQ6aetGdIHW+R6Ze
MZdqHild2pU598YlUph4aptkE5MTi/f1gGbi/mPZUheLXAlGGVJdW7pZQECzOTp8P7KH8iZuKcuV
0au9CSW3qvHYURM2WFfx9MimXttSt+KP7jSu1PoV6yyDU/ns1Q2d4vqoxViQZ9CydG6AXcys3odY
X+V/UqyDrApZDhY06XNsjD19rIrOrzLwMg1vA/uzSqOhmkLyWDPDzl4K7FDoTzqk1nHuWeAk2aa2
3m1Ae5cXW2UuyW/neIygzEqbo4cuOGsqnpmV7C1I29w2vOSuIol1MPka7RHK8sdo1n1qzfdDmm1v
G1460AvucSYgQIh+unPZeP6YH8bi2/LYigOCjDi1k6YGQp03xxz9gN1rR/ZFWvmTmfgsA+Hyr+VZ
FPaXUacinzpC86IBaDP29XRjer/52mu/auzLl31KrZbb1hmQ2lqYudCIZ3bUQlMjPaANcMX8itwt
az+2BRRBaFFpYWrmr8UYP5slAZ1Is4MMycrxRrEKMskoMd1BK3vihkNnu3dVMxaBSPFiXufY6MCR
87MYwOtUGHjjWF4QRdTJRKJZZKdzXzRaqCXgdNOKk9NQ8KXkPo/QheGu7NvXodvWF0JRgGk9aN0k
NCz12EvsTVfTWgcU0k4cEENAgY8ML42ZR+LkFJVZ/ulxiASO0Uhn3gRR4QzaynO1Yg1leBflrmXH
sUFDDX3DoDP7GLooLDoctWrnpgc3y5URXo6OTy2THB/bgKX6Eq7lhaTfiN+p2/sm+Gcqt9qntFxZ
Q4Xjy3gvVx/tvnHt5M+EW+Y2ncbhG48pyPM0M17ZJBVTyP05OUjDSctnGtqzcXKN6FeFerhWevtl
L1SsitygA2psra6AoQr1pjl5RfNm68XBqRysULRiJKULSsmzLcGN15QZMALg+Rt1iko1KlEm8Tno
EEgR+YmRgcAeElPGGke+ymrSOb8jpItSjXhAkGiHhOs/vTHb1pSuFENUnyT330CI1ihKZnshXnR/
Mle8jSnoeuf+RIseUJLoaHnGSzanl4vySg5UJCgZVk6SuMlwM6GhGKtN3jAw+JLDIPQAgkyBTqzt
OJkre4UiNckgc2jEDbYRdTR0ibGJO3KYRvME0fZD47WBxYsbn7JkqU6jGAkI7Ad8UuSwQFjOlo7F
tKkMcyX7qT7k4h6fNqYRZEFlg4wX5jT5drn067O+TQ123+LJ3WHNyuFDEUQy6yvjeUm6Qr/Ya95F
FGRtVhWYBqpy5Ca8s+XKWHPctLhR2RkNGwZ9X5DP7Ytc4xsaTyt5RuVe0gGK026O2IAgxUWotX7r
UAnPx4+yGvcOrTc6WQOdXy1R4EOkZJClmmbNLEUymGtf9P3WS+OgR02xHyFV4/7wjNYvAMhZTm+q
r5LyQMRFnDmaEYUeuj0mmgVD9msm5oNmvDscpOEsWTk+KBKOjEcvevSpNZ2J3c3RHkwz2rQpbvnJ
Gt+gKuHIgPQaYoYVhXRJGAOvUYLTBinIj6vZH4pvvLUP0WgHLH/n3cprmSJyZGJY0266Pp5wbHCq
oQdzJpCWSf9oEHHfu9BHj25q8cOOfQmpTxFqZ3gldwpBQW/r/XYH615oqDEwayVRK9ZfZoKl5gj5
kByRGY/JadanTcKs0WcdhE+nbDdpdTDU7bRyxVHZTHJtMHLNzOCcgqqTvuWYp6Had9T/D4A7bXtI
HS37tMrVZJ/2GsGmy0Eq5uKO1+ii5yWoLuvbPFlGZ9e5ObW6KPAVUEE3mBvkLQhy3DS46d/L6GxK
qo5xDYIrpNB9t+8fhgFUbqhiLw+vChSZzBTCmwWd+svfBwnzyXDdBw4u4K0VM/2yS9r+WNB804j3
jL3REYosy/Ne7spX3jJk6PY0zyCKJLMbtlU376t6fKQpuXVJpG2sQCOKkVqZC7o1gjtIFSUnQ5+o
3/bTGoexwqn0y3d9isOkm3XLiqA2AhHJTVH+04oocAALu8065O/RZ80ec9Zm0wcQTxdq2cdpqM7L
QyuCTsZrW43m6rk9R+euj0A6Q3ez8AI8xhwgdhDE6N1cnkaxbelSbENI0dM6ECNAYDZ/HVFBBKmO
3RkjyJ5PuMz4c75tIFe1PJniPKFLEc7GOfcmcNucjQEUIi3IsUGcik6wICnWWg2ur/cXZtOoYhoh
kDQ7Vw2kE6LR79xxCwG5lXBQDX/Jx5/cKRpcNg5itsAhd2BdAILxae0kdN04XxhMWyeyq0lMIKWn
7YXhu/SCJO/6Y2R3rs8sew3gcN2xHCrtTBUKk6LSKARyJt9IcXtMN3XHAiM6eeZNT4iODNzu585M
xj61z9AO7kFMo0d+7v1Z9iHVCsgBTWhKoWprfDhFQYORNqmf9fwRJG672yaQY3psu6rjsXYGamvT
A/taVE9Q49kuj66yvnQctQ1LTxKAF88NXin0Og/QngvdEDI/lOI2HhfrC2Wpg4JP0YyYJH7L7y4y
ptoW7MdjOAQECIe+WAkGlcdK4SxYz9EvZEImagDo4A9kFfw2rn2nXMlNClvJYO3ZE5OXe3CjEgwG
RdsdTNoWPuuH96KaN5oB0uLlRVEAQr6I51VR5hox7+yzIG56x/qxvBPVS2IaR1CjOJuJ5V0g9Am4
XDQ/+BXn0QZl92Fl+us5+AvBqdOJwtKLnP1O9Bm4vX7Di3zPUC4eU+g6FEccJMpxXnmuUsSPDO3W
OJs9r8vp2Y7vZ0cD0vjBoGsrphr88vun9CjctKxMK3POMWrCvPhV2PVdF62hwFSjS6HPp0YUIrOs
czKRQKNW0EFvtsf5Z8ULLuN8Pes4Ms8ppA6EPUwF+93oum8NkFSI38Wc+qnV+Cz/NtV0l+iPfTb7
wO/5rgMCAqjGdofl6RXR5EmZoXMIH8YO+d/1IN1o1JtZp4eGYAu+eXmkzd5y8d7v4pp4BuZ+w9hH
UqdbdHauuLECJPJFU+/S9GV2eCA6l3/oY3wodlFQBWOyGbcXkZg1Vn9VsMrgb9tL5jLRJi0BEjiG
FCpoxc133XwROvGpDn4yjR5tx9co+nlMc7u8OgrfkyHhswCJbE1K66zxR4+fR77vtZWFVxztHRkO
PlZ2VBRNBJYZY7a01E8AEQ6Mdtp4lbf3PH08sLpMtpmT0m05Rd1Ga+P98mep1kyGikOOnjZ1mpPz
3PnGTuzGA54rHKg5+8am2A6H+MbUIBOhWm6PZoCqLV8stLDuIbQ0HAo+JRvU3dceR5WeISWI2h5Y
KTokCGufnq1NvmsP1a926+zYblxL1ipHkI4HbqaNGc0Geq74AXvGSUwRJJDXyEiv3+sdGc1n89Is
K4M556krfM18hOqKrb/jNkmnbZytbdyqb5DygIPdpBnjjJ5BEN7shqE17wacGXboCilXnFqxp8lo
vq4rS4OA1OtDkOlZs91/+PxvS7vNkJCX3MkD8P39GLM1fJoid8qgPjaNbOroGJ0L2mvf9cbW640X
Q4YpMPN+8EcRmdlKxCg2CRncR6fGzfUEmp4D2O0hVRtrItoUXpTd9nj8RYIe2pLQijETenabg2We
oNzarZGsqMx0+f3T9my3BQiwXGGd+/4468EMsjXR7HLtYzmZKNxKhoXX4BcCAwTRz9wAc4ttizti
NU9jWW5vG18O77Hk5RxT79zwDk/Erf0yQAburnIKZ7c8g8pAUnD3NThmu6Yuf3QlNo/4fQalZjVO
oGxY2SNVJpI2+XwCwSvorK1zhxOteOnabbkmh6kaWgrqzCzHPqIEp6M0YBepJIjnNmtASdXg0lG/
7UkD1LpGz6Xt+RWw6k7zMBovy1a/ztNpOTJ8DFyAqJ5Zl0vR/yv+9odmVwX/0/ytDqs7xMXOV454
MpKMNN6kl6y1ziQSLdpkQJVuNp717KTtH2g68kBorN2AlubftoqmICM4/pU1RCvwBMZuyyAy5CzO
xqjzuHDOiTd6iU96Xk1+2w78podOR2Y9HXtXb40EB0l9oHeknYO4NH6ZWfq6vFqKBGhfXORTEmFT
Go8TxxblRiyYRXyohzVmUNXQUoBrU5pbfYn9e9QDMd9l7kr/kmpcKay9YhqjtLT1o1d/VPE5A7nb
si0Uu5zMZNprdleM/8fZlyxJzjJBPhFmWtB2lZSLMmuv6u27yHoV2nch8fTj2TZjVj+dJGN16bLO
AwiCCCDwcIei/S93QC10MO8CIMrcejw2rhNV9qHYiihz0/h2b3/fxq+tXsnF881bWS+27K7arKcO
iuyh0y9R1UM8rfi+DMaXuZjehhrvc07zaZiyM8LBETyDZ+62f+rVfqrmT2L8kXEeguh8b5r5ngIN
YVE3Wl28JXVgXuF8x3gFDYZHRtZ9WZJ9y72E5+VhyCEJFfhfbw/m6kkHzPuSTVwxm6Ic1zmx2gdS
PRYDiRqrDrO8AVfWKzVGjTdcNRH6kSJuUY/zDF6QKSm6t8p8srynOfvV+78BaQ87/q22huj2gK6G
SHQkGcfws8np+z5NusykIcnHbA9+P/dyQdFxBqrmTIrCXr6OfcUwliH/z3THsCZ4Mc/fZvN30D11
sy4Ddv1C4npyPC6RD6kD3kELgYAD2I1QTRZmG+SV59C3//TmF9omLv95e96u7rno7DLYd/FkNpZ0
tXs7TQxrCfMePaGaca4pwEk6WVHFGpAjLoGEAFgrQKIFPuh4IahQ+0zBmmx5NKITD3tAvrdSd7hW
jefy+7vxGBkhVoviwSTofDNMXZ8k2PKGvbWm1bnwcqLZRlSDkuLwlmUQae+BE8sh1IyKvNDx86jv
+c6Yil1DXk1eR7n4cdtI1++JsJIUmkvXE5vRQ2iXVzE92XGxp0/2ffCfsXciMNzubnejGpMUFPKi
zKpl86bEL/+Y1mfDe+q2KW7sGqmYr4TDgXUnAVVPUlgA/Brq4S56WtinHKnYZRjCYv49zaCF8MuQ
Za/dqHs0UPqTFBo2u3eMLoWp5um7gN+mGQvx8BK12/DNaJZwwFM0xYkKUuOaifSunXNgLilSrHnA
5pqhRwg3hv5S7znSJAWu9jO0wyucZ27b6zqhruvJxRN9bzI2cqNN8AQt9swKsxcSjlGaTCfrtZ2j
LA/JYTqQLtShrhRhVgZXW6hg2fLcxELM7jP/s9PsqO7gpJg0GV+dFyvA4bQgied8rinbV1Wcs8vt
cT+tml1P9fVScJjbZWG+X5MEclPHNLjQgOJv7mligmoEl27fxZ6hGb1hAsIhuRCRb5N3edxh1VfD
X2JK3jQ2v6yhf04hsLkUClpzQl7empbEIc/r+to5AtnRX9BtmvNl39I7t4XiqY7X6HrFNnqTQ0Ju
cmIbYk58bA9p93krD8yrEzNnwLxkL03aPTkCklf1sJuBXnb86jSm+d4Ff2vnM407XYZ2bchStGCB
L9wpNUliEB5CzPCcbbqHfdWKkGLD2vRLa7YbSSorG0Nz/tq7/Y8RqsG3raVqXgoELqkzXHdSACom
vs/MInb4d57ruEQUrcvgay+bkUOYBEmK9CCWn2OQNLp3PsVSlvl+1wYika7pkGSwWISDW9p+AuAl
7JrX3NfMjaqLy+/vvKVEXZk9TehC5HfAd3vVVzo8GuzO0hUXXaeJdz0ZfJ06xbZ49TYnzWY+WMEd
Kjgi23sO6DlLHw0HzglO8bF88IyTC8A0shq3ra7s+GKwd0MzwfoFtjE2JDziOzPO8QQegm8vRIV+
PB3Gs+5mpVoAUiyYcuJZPE/ZaUl9gMjBAuBBLNiZNeO4hMUrfieDhEurByHUUGSnmaJ0IKNdvLV9
nM2ACxSuo9nEFKdqGSoMgc2+gOBBBrXVvdN3oQkVm94Kq/HOmPEOrzu8q8YiOTpth9UxPJwGDZwx
FjC0sXOT3VerpjZfEaJsydGF61QpchrZySrYIV/rZyB0NddnhZFlUDD4dOko7CU7pdQ9+jjUep0V
Fq3Y3V6siomRAcC0JgO3PTRfLV+K4nvRwy26s7e83W5eMTEy6Nf0rDFwVzM7LbMBuKQbrvOHMF9I
1l9G9M7LICCdrWTJsHLs9gGyyaE9dyev5prVr4hPMoX05WWEtQUWpjWXz3RAigH1XyKcCM50zBTd
kRudr4HmKJxAhvqarTPh7QwBo6uzyE8D2Dc78yA9pEAX57W785ppf9sgquUk7eib2Nq84SlPNtc+
TCU/QxkYHHWLZjn9haZeCRqWtFnb5jKNzmD3ybhjTyIud0ZEIzPE1vcyxmY0hID97rMIwOx73aOA
akiSb7vWYlWmbfEEQLYH04LkexYcPKYrx/irR3BtSJJzT6Qrrc4I+sTpv2bLy4Lyv46zSFh/GhP/
m3Zd+VgAegjKGn55QFycXVX0kT1tCRXGcdiMpCfdjm3gpa0KpFyCu02USIn8ybz1q2VBoSodQ8CN
IoYi+GwbDulsxRveB3rjh9fZRxfsi6Sk52al9xnN494Yd9u0xOZi4DZzl446dJLqoikDjn2xANo8
/7We89WOs1MeBffj3RSxXRrp3pAV9pJRx7wn3FqLioHg69VrJyh8JGv280PLW0YY96vRrr1r86Th
QWwjrTCVkLfJdJ+uiJYysBiUuSalAZYa35AktcFXnYVb/zXYvt/+fEW4lJHFZMtQB5FSnlTUgt5L
fmcz3fuNIp7JlVK0XcsaHL08YUUBuZx9ir019360gDmIDyEy3X8qpYDvDsayd3iyLEGMrGzCneBw
e2ZUMy/HlWLuKpu5PEmbJ6fel5ALADo2YptOT1nVgRRFVt5DAmvB1Ptztmvs7p6Kds9nPITgeKI5
7KjMK0WSkVQbbwIMYnM9xPT+mDU61jnF58sA6xr6CXxJMfWtuA+m3ZSSEGAdyFmnH/t2GWLtNhvE
iAS+ndWgz83EjrU/bptWsTJlcPVmtz4kUtHyYrmh63zxxj/dPIPi7M7TUkAoZl5GUgcuoaXn5kOS
jnfM2glPs3Orsksy6/Xsr05ec9JDAuK7lf8qvfVAtzV0l7BAbKiLPszXmGWe5lSiulvIkOo5GxvL
F9iMptjcIxMYV/Qxj+bYiIsdKlFmqKc+3TaLIkwb0kmBGkJ0ThPwxPPdfSO8IzXcqGuy+HbzKotI
Du1mhLnE8fukxlKCngm3dLQ1qvUkebIvwL+Vk65Kch/0P2tqul890tkPQW45UZ0GTVwbPNOgbVXD
kFzaHK22zeZhAAubG9d58MkuFk2ZicLW/8CpGxPVma2f10nLpj42uY/nrO7O8J2Xoiq7kK7zgoWW
BSB+qR65s/3XrNMM1tvlrfch7nfbTtdn05Vps+emyGfgo6YkH35k9YkNa0yL/7bp6Jo6xtLrc/gP
+LouyoD44FFMXMeIpmaIUbZ+++Ovg5Kgz3sJl+8uCbRPV15wNM2SIbHvijiN02Nw4K8kLjQueT3y
/oO3bklLoMPrT4kZiGhwdw4Bfh/J2MYPNCZQjuIyce9GMXXDxBkKjJPtZO7NuD8A7FveXSjTGNTO
P9qL5PCNW/smmTzM1d0STwlYF1/8RyMeojzWJf5Vi0lyet7O3CMm3tCyId9PI+hRARJahzAYHspJ
4zaq1SS5/+LPxsocDAPnhdDBvQ1siJrVdP2e5sqsclslHLD3YjXNp+4OqZaDjRLjF/epOS47O0L+
/bE4jcchru4NzWCuv5S4MgobPAEm2Vb0SA8XKHl5sA/mbjjork6qECOzZoMzu+rznrTJBayeHuxj
ebBeqx8pBuTvkVjSvcspjCJTZ7cQaHVTK22TYQR55INZaOZH1a7k37xYxpzamJ88eFjHJyPf3za1
wqn9y6b4zuP6ZrHElI4kqd0ZN7f2aCzVzyUIwrluNFhwhS/4klP7NAt6FHiSJG8/Q/Vz8t9W8c3I
zkLLV67qQXLoIRuHwpiRAO3FPb1o6lFrn9ffTHfvl0STnlK4hAyczirPxKsWol/Z/qwqoOabACKs
a0gqf7+uRqglc1LcTV1f8mvHT/lqew6cD2VLyXxoozoin2mI56/YOOoeQZXdSBu61bV9uRGEj3Hb
pYdmn+2g1cSi4jNOKvtsH2jmTRXTZSB1V1XWCOa4Nln2286O28PG/8b0S5FIRzQxXWEdGTjtsG2s
NobNW/Rovf1N6LH12K4XeG/dYqvWubfCXWQQNZ4K7KwweAqpy/WQumTnD8MdqM6jGmIztz3y+nEU
EI//9citQjFhWTcg8NrMu3oiYdO6h5qP8e3mFYFERkhvmWC96WRLUg1OOGa/J1RC325ZNTeSn2fF
FORziZxK2vwyvftl/pMOXdgUP283r3BymUIbejUBnWkxJKs1HD1G7mhhQX7HP3DjdctQvfKxbqSd
exFULD3DKEzeRKl9v9FXT3zzpipcdMkV1UgkB3erpff4UOYnSruot59zIP3LMeT5C8Sob4/iOtjR
dWVkdGm6xOaltSaNcM8OqouM7Nl0HjkJ/uupsWvJFBXLp4W+uSARoL0Rmu13YesOcopFJiOlV9Z5
c2+P7GS4DfRNzEh0q+YUqmr6EgHebVj5YI4gWsE9pG3PzbKFs6GDRKtavpjrXcvEaefNb2rw9PoE
MtE5NSKbNoVmXalal9y6NsvCWlqGR/O53xnVCn4npokYqqalPXxzwZcjuoEna5qdqTM8WUKnL6lY
qu6ly3dz0nYC1FdQSk46pCymLkDBEjuaw4Tnqz1xsw+9KrkySk9wPxjAXcmTztmeArt7Gixdtks1
N5I7N3ZAF4Ka1wSkAjnq3ua32w6miNIyDo/4niOg09EntD1AENuwUC2tuWkr4C6uK+3MK+17K72E
IFAUdr+MGtszjewvfgwVHPOQhuk5f8N15aCrCVNsnjIQz/IaVg81cslz+ac3Hod5t85/eN5Fc3Bc
dPqECkPIADxjc1xgeJDP8e23Zvqe2d9vG0L18ZLXDhkEe8vaQya536Ktft2cJyv/kblQl0M9qqPJ
EalOSzLcuTZIsZgCeTX/3ohYhBvK757gLSM09v0e2Dsd5YpiE5VxzwFbqmB1sjVxRjAg45GMYwv1
wepja1aXqgPJo4UboDDGQxIyQ3Xh4p9WKGyZgKKNmvYVjiEzbC5GmaJMha0JGOEeUfafoZoVQruL
/em2vVXtSw5dCmgSNt3ETltPjx2I3BujP9qFe/xY89LebNCZOeuKZGCbTntoxB/bhe0WoSvMVn29
5NplW7az4NgYU1RmeG+oUQtqjSMompZBcl4DLEtX9Qx6KetBjEuEnaAMm4l8/tDMyJA44WUZ3Tqs
zFLQ2F49qIbXYZObmk1M9fmSH2fmXC1DhfwyLrhd0ITu8BX6mZrNV3X9l+lGu6JcgtSC+447ZDB3
2Wn1QhqiyOQNSiZxGlFd6Y1iw5QJR0GQ2o0zxTAcjyVTa8YFa+Oh+RWs+c6lfH/bFsrxSF48G5nZ
NBQP6ekn4w/iUFS8koiGaRUh87vPMKLbHSnSMjIujlSl71lg+0+q1Zsi09zYrlzJAAkTsCFUC3sh
o2+8UbBHxMKfVo25FHvF3wfqd6cOPJQEc9BV+anyAuD17cTudIx9qkBOJQfHLaJwqxbnR/G4RUPS
7FnsJsVn5CWifK+TXlKtAsnNx3lausZcyJsYj0H9tZ4efdTg1O3X2dahQhRxXAbFDWOxiWbl5C0b
f8z8PnPZDoxTISyhMYLCIWVoHOf+luZmNSel092Zqx/VUBDZKrq7vbJUzUv+PtCVdh48PBlmujMI
xZVk3bmdLoWpOBbImDjIs9ngGMYSWqY+bO3TvDxn5mfPhG70t0oHnVHZ4DK2d+u0NYOg7fomPzUe
SvRxaVj9LnTyEkQqh9uzpBqG5OdkEIXVBema5FV6x/rHvprCHMq5FkCwxrBEc/V8uyPF+54rg+A6
4E5LNpP1Yo/7ev1UryAtG/84bhcWvhG55QLq6gPT5uxUjigD4ipPUL91U4AHpzthOK8mlKqz5ZKT
yELRvXr+KyiP8b7720k/94uO8EhlMsn92xLFyPmQFifiiUcrtz4XDcggKx/0mcGmS3ld3PxfII37
D0rO7i3TaAeR2L6IkP0KZ/abbVuI+1/UlSLi2XenzuJC6GR9Fc4kY+cMryryjfPitNAidMlvVGCt
zpfbK0MRjGXgXOHnkBJN0+q00mGXpm3cQ43rY01LMcCaqy6HCl51qopvDrfvHWq+3W5ZNSEX87/z
TAptmsAZtiURjCTEsE61M+7Xju9uN69YRTJmDle/oibg+06WnM9g8ocaCor/Bc+myDDSoomNutRt
hqqhSCFgXNzMGj2QNa1E7BZjONhM7FKmS9Wompdy5yPkThp4hJE4YJ9xPRajajTe1kBzgFA1Lx3X
DWtdstng1UlARau0D/XSxpWO2Fq1NCVnnp2ReZWNxhk3vhlG8F8WUM09QGVhaQevBj4uw9jXJyis
R4W984UTtv4nsmjirWJeZABaE3ijUzdYoGxGmrrI72r6p6yE5usVxzYZeWaZZds0hABEJLIdz4J7
SDfEFePnvizPBRu/1UYem2urW0Sq/iRHZlWdjXaGbCNF5ULLihOjOfSgt1CUX0DQHeIiFbFVd0dW
7VUyOm1trMkvHHtNNj9n4UpiBI4dWyFC5s9h4bjHcWJ3QxV8R/5KE6pUI7zY8V1Ayduma/wKXZo0
DYuiCfuyi6u6jIIgi8elAxoSQrOm7o1asfxkEBsfqcmIIGZC83Z9qCqQSYKgp0toaQW7vvG/345j
qlUoOT8fvCUoCC7rpLP2KF4+BxaKKxpX82ipOL383frfTRr4MVD+hnNdkhtrNLMsNEGEC96wcBCf
SPpZgDvn9jgU9Tvu38endz0tU7bkzUTBA4VEPcTPw235vgGXMJcoG0JiqBpAspZi8/3aEzuELt5c
vnWbwKRWu9ufoLKYFDCctqEr6PTyk8W3I+/9560J7nLBkq1bP3iukLFvVVpb1K8wyqCh4dbR81Rl
x2IRIUMuaiBO7NsYbvvLc1ZNILk48JWTjAyGW6epMYMywD2J0Ah3/6pdQyqgWS5wBtWKyyjiuAyM
K1I2pgVd8hPpkccDmyle1zT7jypWyIA4QNZW4Nfn/LSx1kG5BVy0mJ0axE3N9rmj0CWu24DtRreG
lBkN/N1sm+7h9ppQrH8ZM5e20wjqGxxxR0ClqbtffDdusQ/66xn5T2fTHf9U83f5/d3qt7ixeF6L
firjZ2s+8EGTk1GlGWRoHAgzgTLpCdIMvb1PzXo3eV1MvS2k9sOACim//G7YBuDbdsjaNMy3O6v9
8rG5kw4O2TBMJrQ+h8RdytDKXuf0SJrftnu31FOY6eQTFV4rE5MOBgUpCPWLEy9ei+1sgvzIzV+C
6dvtQSjiq0xFukCgYczbrTgBdRtNnotC8PlYcKoJe9fXlxNcNqt3dt+ytsY9ehRQf18j23ahDPNG
x2BXDe1hyu/7WQfhuL7AHBkbV9mBU4z2WpwMEEZlhbcrSKpbY9dN4ATy2QEFbQbvDTzd4+4SLPyT
PdgnWjrnkeXRBA0uFImUZ3P2jg0nBxIQGtqr+VT2zXkTxb4H50LaaYL49XDnyCi6uYDYYWVn5YkZ
T8J7y+Y3s/7TstAzdfVZqh4uK+WdyVxnEs1GtimBiA+QhQnNrEjwfrdAhHTtdQvj+mnFCaSAMI6u
KVBBW5zmqnqo6hQl+8zfk54eQIH8ZlccUQ8ZBMgdJrcXusqI0kECqoy8McC1e1r6JJhPXllGFw1d
LeBe1b4UDea83uqaGUCd5cmY3xs1rljbF9PRmUWBUnFksVbB/1/6Yy1a1JqMyYXRyxu+VNAfXvAI
3DV/PPPer3i4BDq2P2Wn0plhXumKx0kQXTswyMZAWkdCwwWB+66sv3feyUQyb+sSgZ3+tpmuxyNH
RtlBJjxfAMwvTw1r91nxi+JyYzqaYKcIEjLErhABy4H8L09jVUV4HNhZqW4XV5hfRtXxddsgZF/D
L7f1d1ZNe4+aj9X4qwaz0sdm5tLzO780y5ELc6DlCRypYSN+gPwxXHTFgappl5zeXI3SBx1CCfV3
N+wy/jsFJZfZfqxy0pEBdp21zcSg7pRsKY+LoY5b2h04OJNuT43KrpJvA+fdb1aDqVkDEXrM+9wQ
HOE/1rbk18Ek2DANa3ny2RBCa+SBBKYGVKCadCk5YJdBK5YtLU+2mKIyNVB+9cPxt/j2h6tWpOS6
/VDWtmOD7CXL57el7UMo/2wRbZw4L8UHZ0eGzlWr6ZotB6rNWqBLW087HmT729+vMKoMmLvoYXCn
tctTyx/XTpy5Pz3dblkxMzJEzhyReqdFXp360Tx2TnrmjrGzU//Z7e2PTb4MkQN/y1gRJ6tOBQWb
gSHqpIDgqA++3INj55Pm6qCaIslrnRTFqG6P2W/G7JzSPtpa3euEYm16ly7fRRto56K6DlVAqB9j
PcrZl7EK4h5EekaIpBNO1LdNoTgfypA5G5qjTWlaWKQOo0Cr1i9ZBvQlCh/v8sH7Dwn/t2IoNWFC
NSbJla2K11Pbt7C7OYesGV+NlR9NpuNNVllDcuct7wy3b4olCeoiEkF657g6aIpqmiRf9uqxbcXc
GontcFCUvVDk5u1gjv3t1TJFJHSYIcUQZFRcWq4N48g4nGyeP13eVY9b2nSa5IBi+mXGUC76zBSk
nRMjBbeaNSZOhhKKudIc8FTfLp3SeT8NdlE71QnqL6Hnlbst18EhFQFDVv2ut8ZqjNpaErdqLOtp
63M//ZMH/QBG3bnuIKVUkCqFdMdtp1B1J61TtyuB5Mnn6tSa3ffAnY4glHjA2/Wh2cYft7tQTZa0
Vgmntltb7pys3oBMwzajOrf4c7ttlZ2lxQqtBl6nHt5NsSMfRt8HeTeLNqITyFU0L2PBgqpvjdme
qlPXfAuq+86GfNGqw0CqGr844Luwt/ZElA7kEvEI+8UmXcz7Olq4bokq3FjmX7Npx0fuwbAlPrpb
Dm7zgsKDuF737fZj4hpHUCwfGQhWcUFHhkeTBCx5VpSx8YSaeRFWrnu8uPZtIys6kTlux7G2s7o2
52Tp+ZepBTqXFnfzUn+qB6bpQmELGdmZzatonKXFgXdEmh4E3MWAB8o+2H1sBNKhsae+KARZ8TRT
5J+8IMVjp3UCbPfEF0+z4VxP+lIwt/7vckorZ62x+TvnrrGjfO6+eP16D46670HhxLbZv9glaogy
+sOqxiifglj09CcIIbGRgwYSL5m3h3p1JvEZ8lAbn7rZmiN71DxW7ZGQu945fKxpKVbxvl/4iqrh
M1m+5MajZfxZdN7ylyngn9QuPlsKUkExtSUxavfMrBl8FW35YtRQ/jWq7aUA/8I8jYlXL4+bmRrR
SEBX1hm/6yazQ7/3nsfK/In3iU98cxIKhK3myHV13eObpOA2jhy1oLXYMF4XAL+frV/svG3bzzqe
ToWt5PC2ZOs0iLEU524to+KnM/4mneaxI8CquzKfMsC1YSOl6dI5Z2Pw0Ty0I5yjIPme2cVd0Oex
Nb1ZfNJ47/XUAaVysOtF64FZAgOhB5AH10C0GcmFTX95ZjsdiunqNoY+LlZ6F67zrre91YI1VjAU
Gd+8+uX2qr6ek0fDF+u8a3joejptFIUJTYMK275683vnVFpjDDzIlwkcrVBb/s/31zjIueZWojK8
FCuE2wmgnCtxnlCFmQ0PTVuEm6sZkGqipAjgBCSHLnQjzsS8W5wDQoFmoi5+fm1NSf5PRbOkJTaC
MzGaP33VPfvrcWFdknN7h5vJfZMOR96aX1KbH2a//Rr4utyUakhSdCgzVEum1SrOFv8+ooqqWnRR
WzUmycfzniEpyWGJIgGbY9zE5jHbrc/k2T/yo9CY+zq6iOI29b9LrO79vC8oF2f7NZhD99TsiziI
8nHXJ9Uu29ua08DVMwe6ufz+biUH2eROpcXMM6X542TXx2FN9yQnkPEWR1OIsGhyzQFfYZF/eCPr
htktjh9n4tyn4y4dNXFL1a7k5VPbLlYzYvFy/2HwQ2I+3168ilguI2H7uqDV4mJqFgOAtcCvf48c
Kjqu70aEpJoNUmnny6jeGcAJCquau948+1u7g6xFYoAMFFLtcbBmYUq8r+uw7im1w6oIDqstjhNY
UG8PUBHwZWzsDEBDERiVeYY0N9SUcjPa2Haw+wblaFlobaCuqPIHunyImARrTQoGvu8WPqmFOPsG
qotfSi13gMIjZUjsJAZngFylODOybxJv30dpPBYA4UXO/18RtqojyfW9sqnMvMMI1r25d6NiXx8A
L/SiBeIp3WH+4IHsH2jsUDTOmCF2ufMn8BTUCF/b+LETioyK7Zg3u8AtinOVgkOaQpLbtbengZB4
bomO2EOxWdnSZXtNgV8rq0GcTXvcOw4vQqhh3jW1+3Z75SqilgyOFRkvrBryY/+l7p5bZrhUzwW5
a5Cmw4PKuP643cv1GkT4mLTN115R9oh/9EUUIA0rw7n9WSAWo8rQTmncOOXRcjdom3Q7KGdCCj7K
fLCGzTp/uV5Hhf6l2LBRUjc2b72zU051LCp2Xop1jwD0rcgFKnc4A2a+t+5MH6ePGSKRLDWBdnXb
F5HOp7QYjy0I1/Y5/o01U3I5EVzZ0GWUbUHbmmXQ9jrb2W6JRQx2tR8kQvRg4FWoY6IF7l/GeK0j
KVgES+HUroeOpuDecw7U+ODGaksHg2D2R+JDcfZsHNyDtTOP+WH7Nez+r+hfF96eKJUHSJHCLnnP
MuJ65yVnePofvrdeFo6807wNKGZHxsuagQHyrnQUZzG1+wEJM6EVmlc1LZ0IajdzSAfi3vM49cc+
b+/EqpsUVdNSWHBcCh2tCVMPxHRQnw0dtu06zAMbi3QE8LoCcvWXxTKf3IOxGw8sNp6st0uBjL3r
DkInoKSwqgybtXrejdTB3ORpH5Lx62a42GU+do6RuSWFEA7ELWHTpWyB8Kqjsv16ezGqDhn/yMen
vbWOGY6sweu2Y1F/AM8tKyL2fd2BOu246hQElIaQvLYeq7IwfFgY8F7/WcRjJI5pjKuK+WyfLiQ4
unOrailJXjxt3E2RHBbnxj3w7DDr6hWUUyU5rhUAjsIFGs6rcEat1YVoRTwPf+i+2FUHHcefqhsZ
PouqBIBGLHTj3vt/o1Cwc+4vpxVUwcRMc7hUHPBkFO0kuoVwhhNs0M73Xjvs/Kp6CgQ7lF176mpo
WjnIgKS5rnZMYRSZ07EqSDGXXY1tfwE5KqiDXm+vX9U4JPdeuOVY1IRnGKf8iNvWwTm4++3o7243
r/psaZtneWlQZi24mAzPTfvQsOPtdhXRQsbAutD5yiFub5632mx3prF2cTGvZjL1k46UWXFH+euH
724PTTN3HihLcUfJOx42qB3uO+cB4O99nfufbg9Dlar5u4bfdTIbqGKr88Y8p2twdMvhazUth2Vr
EqhIRywdn1LUJQQkfXBrBrUVv9fM32XHuXIE+Ps97/pNqUFMdkkeTNxJ48137wcHSBa3xlFstCjZ
2Y2b3pFq/HZ7oJdt6Fp/kuszkXM6Qy7oPHvGc2CweKHGwzIOr74NdYi803ilwmYyCJZ5trlVNmyW
e+Wf1QFJsZeJ0K/6OHf9+PZQFEtPhr0KYeF0Slvz3JjZb6/1E2fgJ7Prft9uXhW+ZMArRGIgKb25
CF9dlB7mw3I0Xs1n99HdG8ci0nFqqUYh+f2UD8VUEGy3gYmExBB1y8/UyTUnNNWylsGtpQV1rm5t
jTNL/APdrUf/7pKAdEChyzTHNMWKkjkgLWtjjlF0xnnrH7oSeKwxj7z8s73GbqOTsVZELxniugBa
by4t+gi2n1vwKy10mveq2Zf2ciDK1mIzMvvc0GpvrvPewxMR33R85qrvlnbwasZbe7ah+bnkDwEf
T6mvk9hVeZjkyHOxjsQIAussTAZWmiiABPYkjrx8u738r7dvy7DVCWxNDYoYjfPax2Q8CRv41dfZ
1aTGr887pMIQnt6FPTI4zEqhkPWymH3U8epI8jX0ax0aSpG8tmW8qj+0hNipQD0vePbNKLdWqFBS
FH7hIl3Y/Bk3gNfSqfEi1SVZVe1vz5lqVJIvc4ihTCZqDF4KH0IL2ZwIVJyNte4NXtX85fd3k9a6
Xr2igACHZ/ZjFY98Pla010SK614MwpX/bdtxFs/t29w+G17wi47zrveGU75Zv/OgirKAaVaV4vBs
B1IWPjeyrc7pbJ8tI6Vv1Gbmw9wB4FiC2jM0gEgKy8tTKl2L/5befG4NdsrLuYssFzhFhkpbzXj/
3jj+3QjtQPL8zl4ZaU0PSWGnik27O9gonM0R1wPrfuKfs/meZdMRBO4ho/d2GdH5rTX/LJYRe1Ma
bvy8FhA1nfaW60W9V+/E8mbZv23d84vK1lLkSIetqdp8Nc6ZcS/8fZE+VYsmYKualiJHZg/bWm8E
WQdy2rCGjKPDNdu+yrwydrWq/GJaHOyZPcQPTzPuqDSZv3n/oWoRycMgXjTHGGVHUgAxna4g/4e1
L9uNHAe2/CIBFElJ1KuUm2W7bKdrfxG6qrq079T69XOyeu7AzTaTg8R9TSBJcYlgMHjinKmBLZCX
cR+vEJrK9tZeRgg14kCczO9rmgQZU2GtnFTElYJfskE7N6r2TSjuMivofl7yKfXl5p0Hy/N1B/L+
JYAJxYEsttgKao32fSflZ9sD5/1AonmGzom9HRz6PbfkzgURzPXeNBEOU3klCRJQLkRDL3cOCr6c
8uCdKQv4kxM1O+suNl4E30+oMRX7mgsAg5o2JffTzw1CYJCDF3dwxOlf1guHIDfe/A3zpx2R4l7q
xU5te8OIfLCtBumzc0p38h4MQP/wMhqZSi9e4h3voRJNdvXqJr6F0xEkKHADu2Rfhe7H7YUeMHO7
zvS0+H78wITiBaYsc6p4nux7ZnFUd7momHMfbQ9jKx838kkABm836deySA69eKhXGVYcMmsmDWRd
94qn8NYs70EuRu5Z2uXH1AZ3CF5QTeWTmiNHBc46a993g1+j9UwEa72ztt1of+6yOuj5l+s7XDMA
FUALmkao39UZuS/ZQ1E/oQD1tnYvQ3pzEm8pm+zEgU8o/UdwrfmlIQmg+17F/jcxZzwu0K5s7TVa
towjLU6qG72zSivZpnUOvwmnmY4h+wrq5jDZF2HrBG7QfKRBfxwMt9o/ycJ37EPFzsYi4Q0HeuB+
4nVmwWVmuXT9IHOhqHgoKqg7fofm67R9nTvHkx+atiy8r6iFbgqQ4zhVNUzHucmItc8m2q7RCDx+
Ae2WcauKg5W23XJeBRkIDSbqzZkTjFYNebOgayxUVeOvfYxsxNQVuDiELSJ8p92vABzFX1jXDcPd
Oi5ObCJ5ef8Kz1RoUdnYLnEWjidGh/5dDN3egkCVy6zHpS/D2fJCUvx1fdvpelJiFjZ5UsQgG7kH
IvLeRnUIJU+smJqAFx8dlwQQw9pd70kTI6i4o95PsnRbS3KfjZ/EX70T2eTuesu681TFO49DPq92
CRc97NnX4cOF24cg9HtdwmWfhNVr/bf38XpXF6t5bxMq09UMc1xYecnunW18EBd+lCx7sFIe+pnx
gq05CDzFQxcLAxAzwwWbHMXROzTH9gQJniAJ+zDZmVh+dJ5S8cPd4DInJRc/PHR3sztZwUTiQ9J7
oV+y/cItg9lq3I+KfRaSjZYcCnYP4qLHfrQPA+SYrq+F7mRWoc+MZEuTSJyY02F6cMPm2J+c79Ud
3aXRGJRfr/dCLzPyzpK7imN2aukz32L2vdt8lgAUFIPYDXZ96r0MfmUM5hlkAAtF8U0KmdXHpP8K
XxJ09mexdfc1Xj8pRIwKOwRa9NDGJrpanTUpbn2seZwVIubnnv3M2a7q7cDPDTGCZpOrKFSvAZ2C
O07kfk6KHQFdYJI9jhN78lbDnOo2xeX3N2ddXZZQ4PYQvAliP1X5djdW36+vlnZPKPt6sPOhTbuE
3MsdyMydQxZdRKmOAPUH9R4B6E0UJHjivoTbb4bger1PcIzAmy18l87TK+7mhjNVM/0qoHC1CifJ
GJpGlcsTCt4+gGf6kHJJg4Gx2y5sKowQJOBiJSnugnJ0sXuLw4xbjuOZ4DmaBVYRhO3YgDbO7tH8
cOfzyDPdM3V3NBVBiBJq4OBXfLfd7+s76NycEgjQhAyIsvAiUJDtTCBIjYGpktTW6Fq2WzTs7BDu
H0Y6ZneJxBUgEeMPw17VeBaVMrNfu2TI2yF+ELX/g63VrnfYIwBln5nnvwIi8RKP+RmkH58WCh6L
653qNpdygG0zbk7tEntnj1rrcUjzJ+LN/IEMYDErbGPhpm72lDNMFLJIO68g9xb/sW0fYmTNYsuQ
6NMcXY5q4mnbwswRSPSg4y+aM0RW93J9Sn5uTXmbCaoowrFYvcpiLr13rO+kvWdNtnPISUw/ry+C
xjxU9GADqfMeYkPkfii+yOLVNZ2Imln/D1QQig59BTaUhwF0PO7yccYtqF5ern+0ZueoVJrgK8og
xiw66JbSdV80bh7y1W++TdWc4Z1EOPvr/egSrSqA0PFlvibtHD/kPZUB58DmtIuNMrYCByyv16Bv
f6RZ8qXMxnBFuszQrW7ylEPJtzvg4QvqnOPHdY/4F76l/0Hvmp/xkzyf2mN3qk1qArpT6j8QQtK4
DRgA+Hk6yAe6z/bFkbyCSnMvkdCi5+sj0g1IMXXwtlZ0XSZ+TuXJGsDH2+0T+9P1tnWbQbHvvu7A
gTj2VooHguV1oPeM07DJx0g6dnBbF4qZeza3oHop6kerEmHhHsruWCc08I3KZuz9wE6FC+I1tu65
7dWP0GP6yzlAdGjXWMESbSGe4+7dc/Hl+kA066BCB3t3nu0W0IHH2bmvINY4RG2xu63pi4t8E4Us
YGTnEFtA09XvEZTLRXaWo4HQWeOkVLAgFaLe6GV6Wvc3pIRZb9g6unYv0/Tmm1fJZD3WFtp1UGoP
SvnFpJWj2ZQq7o817bLGtl8/UgbCVdGGG6xsn/R8DHq/tgxng245L9vpzfdL0jGBKsXm0YNguO1n
e9kgg4oA/7YlVayWLFPqJ/PQPMbFazsdev8VMo23Na0Ybdnka1kixf0IYEgITZugme3dFKc3bkbF
YElZDGXty+ax7R5BPRJ03zrXcPZc9vM7dzAVt8eWpp16FKtBHVYEeRc1aN4e8P62BLlnehHWbB+V
8LJbmFWPTlw/NqwKqbWn4Akrtg+1qQxYNwjFWJtyXGmbYX7W7A75JQpxu9k7xuhhMCmza/amCuhz
OofmncAKe3kTAUITjgt7KjvTGalrXjFdv6fw+U0J0K5/zLIPtR9KUy227tRXYXwtnimacRTOg2X/
YuS1BH2vELs4/VkUIGNfXuu8DAfRGvaqbq0VIxY5aft2ZM4DBM8CD+xPTZ3vujbKahPHqSaxRhU7
5jXJyq33nAcAPkLJIeYkxa8UlSFT8ndyeYGrHYPH0I1FMeu5ix3Uctr8TIaHqT/aPkgpHMjfmuBp
ulVX7DorQFxUuQSvAPZyP5PPJT2KzWDYutSdCugbFw92IKvyR4fCe7wWo4A34t5zlZShb/chB7O5
hEaOsKYn17kTkButJh7CSRryU7pQTAX7eWnZUi4Z/56soLse6jPhS9h684FnzsGR7s6hkOHyl8/b
VIZVv+xjI/2dZuFU3B8cZs663ONnZuX3uC7vh3H5AqqeQ9zcilpQKTNZkVRy2FDxzuy57XbNkjZH
8ECtvwefWd+srkDWakxL6+uSolQ6Q5D/CL63xfQeqNk7f0p43xyWZEwp9azJPg8tVPEK4VhPa9PE
57pZVsO7rW4WL3HGmy6KKe0bdxJQKr/s0PlzliW7LX1pJlOQpXlB/ZOLeNuBFGMqY3TgdXOwOHuy
tUEGPuytzAIK6WR/ycMRD/g3HdJ/9umb3rw+naqlyejZcsivWVo5CCzHMuhdE/enJv5S4YGO7ZXO
hR3kLJrPlvxQWwYctm6pFTdBPWfIS+piN4/jqZuTD0k/fnD77nx9XjTLrML/8nxxutJy4+dm+DHM
T42DV9j2d2Hk1dd8vgr98xa7Er3j8LPbZmHl7nJQ62UmEhPNFlJxfx6t/HjwRXy22S/H3btuAFw5
PFlAAT+dvSgebswLq7SXCy7OrE7i+Cx56LFHqwtFflvOUAX+UZSGrumYWf8LTSs27DmucGT1/5rm
VZi7hvJJzTms4vxaH8X0MdAp3wgvebIrpAOmWOZlPUCLlUzdA0hG3Me1L+rX3Bri1ZCk0m1X5fiv
RwoK1R43fNqhqG74Xmzp0wbhFLc3lYJrwkmVwrJz8TwJFnX3nMU227V+XwcF7bI9H2u4dKgqh25e
mHygzjoU43ZRSTXSicVnHn9om+JSLSpRNHrdtN9vnKq4wLzKlo2AMepc4ejNwT5iz8W+3tLX682/
P1FUBQZWBd4d2TTEZ3iQX86A0kP7c8rmZ+pCMbQykvReVva/dxSq4gM7D6zhImXiPOwvOZ1yJwHu
/SenE4fVl+tj0YQrVGWqZFm8NFPL/+nF3hX7/5VeLiv19hAqZjLiYmidl0N2hgj7AaQJYHAOkGSH
eicE8m4cjWL3U73EfgL6hD95MHtXHv7Jg/HDRcvG9Gb7vgegKj5wFCPklzo439TuxoDYrNvNGZQS
ZBrzoJvWNrAmVBasYvt5fVi6DhXbj1vq0iSR8ZmuQV1/qvyHAtIAzRQ23RdhesF5/xinKnGlk2bz
RGoan/v1ns3fbWbYYTpjVCw9bpaNU5Cdnz0IPQ8f0noHXZDr86LbvCqUL16B1ZTr/zURLPfustzD
jh/6o3m53/e8SFP9e+/GPesrt8QA8pgMQcrkacr7121uD+lyk7ogpyqAz12blPYQ7D0XHUQAm42m
/W5ac981GIZmcVXQnlyzut5iuFvP2Xv+s509X18BzeKq6DyRgFfQF/C0/nAiyKHgBp8an6S1y6tY
s0TiYV6qP9Z88RrbqQhrB3Jbdkh3K1h8DZOjGwT79wLXoKNsCKusc+aHXBThJcaBwMr1GdIOQjHe
MXccqGE477lx3+iSdENQrux2AjZgX2J9t+bJhphpCYoKVHtfH4LOABQLTnE++DRH4xWe771uCqwm
PqVDvwNI5nC9C833qzg7JHArF8Lh8Nvi1KZPeXlyh9u2qIqvS+SQTAmzxMX/cPohy8z+R/fVlwDh
zalmOzJzSFpY/wtNX9biTdOtFVdsmbBr/gm7/38CWE2KBPeof7dt+1WDMM9DSL/b/RNZWHuAm+R+
21/8pim00M2OYr1lm+coBEAMXnAetDAou/08TbnBrt6/AVEVorVNzWgJnltngCdfPKd9TgRKXEGC
7ZbulzbzqqCSLGhjkyyD5gz2FDOuJoAcOcVRk0v+KAp+8iy6E91HJ4V23UTDsjElRTW+WoVreU7R
DO6CeVsg0+7dieLG01KVchbA5aVtPv3jicj+n+Dosur0ZD4tNauu4rMosTeA59w/nii3vlbDrmeG
hIDGD6nwrAW89xP0prEEo/3AJerQCvFlHObAJiYUjs5bq+AsjqvD2g39/4TD2f5SUTciorgEkLc9
4FGVqHKayRrHEsbtOO0xdfq7zvmbrfnuJl+qoq1ap4Jsc2WLc1al5d9lz/2Ts5agbi/lEP+83od2
nhTj7hpngUQ7lrnfFR/+J9CW+wtU/va9pBzMS5XNVpJiMabinCVVOLvHGjK214egMTNXMegMwl6X
Yx/5mS0U3nEy8VLpDEA5ijvKrEkMvHkl8BfhRGYZNuB6eQW742oIqXWGoBzIZEqKcnWIOMfbNxuB
FzTYs/yTWG9LslIViwZEsjPRYQWaoH1qcCuvsiOlpqJAzfyoaLTJa6ysbzDvtuwOjR8fpwr59950
BdTMjQpEy5k9AnydIlhx7kX3J57rRHRjzoqqQDQ/c2PRoNDrci678hHn8jgbEkuaQlj6Hywa79k8
2n37aWXzzmdn6gKOtI6BGHcDqOod5GKAEw3b9pDfpPXLqQpK8/wCW9Me+fmiUpBV4liuoGYvm7vr
NqZba8WAwa6wtbQvIEgwPRQ+7vzjdw/lc9cb1xiwoxgwFekw56vg5xpGti941h3gVQ3vSLptpFjx
NFWFaFA1fF4ZO/L0Vwq1cTHbAW4jhuNYNzeKEfcWjrN8A3WglfEAJw4IMz8l2cfrc6NpXMWbSX9z
UGkONG/Ltp1H7D2FqIsUt2EZoRX17wjSyW3LEV3hnp0x37c1v1vcr0PiHW/7eCWs5mmaEbG2AMx4
6y5OtrtqpkGVd4bIUbNvVNzZliNt2/hofhlOqQCBo8F+dXN++f1NyD4P7VylTuOepyTflclwqH0n
mKzxdH1W3v1slxJlu1v+CFZQAPkj4Mr2jVc9Z6Mp8/vul6NpZbMTb5E5FGv6qM2aqGTP2dA/yOzv
69+ta1zZ58OcbBzo7DHa7OKObyJoRfLRX9b99ebfnxaAxP49660kJUGpG77dlQDyQWTFMeV53/UB
rq3meVcEaYXI5z5asu++uGPI8OfJEji+SZFT14Gy0aW/2KgWysbIYSCC6bq+PhBG0wfRLxRPxiYW
cV03l9/fbEzXyWfQ4K4yGhr3sSjHJ2dFPX4lyafVMlUbvr/Ktn/5/U0fjiX9zpq7IeLtT4EMUGo9
uyZsoK7ty9K/absc87xs636IrLmGcBh7TJvhnk7ZLdcKLLNySCULcTxs0h5yM1vYLr8G+3fJXlDQ
eH2DXhbzP2l8NK/YrTvlDSMxmq+7lz7/WE9jsM37XiyBCXui60Ex33J1m2Ialz5Kq/Xrui2/5ji9
y8HAByrGQ9mMBr+p20aKITsuhDLcnPeRbTWnoTu72RQsE3i9TGB8TQdqNrcrqjxjIJKOZghXiO7T
NLeR+CEXy+AqNPOkJnLLuVlnD/FItFXpqWXyZYnTAyRGwnT4RBoTH7puFIpRC3d2l9F2+2j15n3V
41WW4YkonXdyu+mG59pqNrcv13RCPe0YJQkERIsiiYOWQWcIKqYmjI7GraqJXZ/bK7goyBiVkBjz
2upBEnK8bhAac1Yrrf3aZj24nsaobbLjWBcfPMix+dXw6Xrzui9XzHnt7MZ1EzBDMJvvc3f5tFjC
ELLpNpBiysQHP7wzxTKalrUJNrLUAWQZf6fQe8gWcJu0bScMxqabJMWmyeh6LfQe3MhrX/r5uWx/
DvaP6xOka1qxYzmn3RBLzH+2FJBc7ErU1ibNA6tM4mDvpspcW03mjowOjZ+U2J5dvyMocXHFaQLI
qrHBpDsFEOk8XB+JZqnV1G62kS7bOiGjbi2qh0HKOcqpKV2mmSZVfqhc+1SsVT5FJK3ulvrjyvqP
rsV31z9d1/rFe7w50+yNJw5qDaZoLekSLMIN0qL1wzIlL7d1cOn4TQfQrxizMfeGqNnKe9fhQUbt
j/087q83r1vjy5K8ab6uxnoqE0tGfpfvHZStT98sArr1LpidNWjib9e70U2TasyFS9a+28Yobcje
n4uX2fqY+cKAqdC1rtgz2Es4Hax4jtLCO9iWeBncX21pUlPTHARqHtdPO5L1qz9HTgYqTGgIryW/
RxizX/FMfH16dF0opgwQEG/Xlc/RajlBAgB27iCMfFnB+HBTB2o290JMUDS8nKMsGUC2KYKC07vV
96OtuE2Sz1azunGd1v5wiU5B+bbv4FdB4bCvJ/+u3Zrz9VFo1llN6m4bat9ZiXWWrfydtwiKGH2k
hYkCQ3MsqOlcivxJNkGJIOplusuWR8c7CCz5dtEOeb1tBJeRvTG3cpN5jGIVGeWz/5GQ6qFcpi7o
ZWJwRxpPqiqgCNqU6eR2a1TTImzY+OD6JvZAXdOKCW9Lz9Pe3uYIWKITc8tj1RWGQ1Kz/f+Twi2B
8SFLsUSeNZ/KhBwHsqZBT+sASS1DtKL7fOUgzsrWm9D8FLGyCmNvviPTZrgZ6LalYr0jK5fFluuE
cMLdt2sGncj4wLfVYLuabalmcaE4l7rSt6dIMPpxycu9JH0TlhzMmoXXoQabH65vTs0yqBldWdpe
nAmotU7JEM7bS8Gtuw5V+cRN9rf1cBnim+0PfUGUkDvTBJ6t5DAn7cMk6lea5CEuop9v6+IyuDdd
QIemL3hLp6hztnhHXPsjLfIPm+yqYPBNNzXNiqsZ3mrxWuFt2RbRsrOD2a5hbH4U9zgcbhvFZRe/
GYVY2ZCSmExRDXXwaq6CCQTpYLDZOaPhRNYc/GqNMWPj0A0FNq1c8fFVfyDd+DWNM7BaVfs1faAD
+3R9LLqe6L/Hsi5bzHOIHEcFik/b7Dwsp7X7vg7OybO/zsx0rdWtiWLgfslRHQ+64SgF/Olg+3kS
knSsDtYi/7o+EI0LUeuLa+421dyWa8S4BBVzaS93c7GYCP0uia538gtqqnfzKfhnEkxT2nzs8mIH
eaeEzwG3MyRhplA2vwsopF0fiWau1LzvQkBMYFPwfW1NdUpKGtYyO9iVZ9i9molSy43z3na8OpUk
csr62FPyYJHR8OXvF/q7tpr1deuBu2NSrRHkB1H1W4W4/Bw9gFrnxYPuPOhQiAt5eGs/83jPJA2z
DolnyC5dnznNZlZrkLuaATQssEpJ1R4m0gcsScIVdyPUhu2I3UOYjRlORd0iXWb3jQ+Y4I+lCyH0
yE5H0GImMB6rCgUtftw2FOVAT/KB1WWM9tNieKLABhe5c2ZeG45W82Al2d7OfMOFWzcUxQVIO/Zc
B2+DkdWnhxW1W73nPjDfiDDTta/Yfj3mVrZZ2M8OW4Kt8e/zhoZeZbok6fazcsBXHe7G24z9XMcL
GFX6h5XK0/VF0Hy5WmuMOvluycWIwNwmUNwrD+Dl2nlFt7/evOZIV0uM05KQeChsN0oFYK3fRu/o
4nifXq63rolMVFmSsfNAISgvuuTyZRi/5bYXOPVxaT9R7ybiZddWi41XkHUx4LRlFDefO/lk+V9G
z/D1uqm//P7Gvvg2ZM7cIVJoBtKGmQMMcLtkUPcwVezqpkcx4DGuBJR1M+TrR+D75/1q/ZzBfcbD
0oTJ1XgjVT2kZHjqbaBuGXGQ9gXVjICZN9Hc81Ms2W7xwNNVlMXdbautGLELfj4i5mWKnDX+Uvvb
0feQqaR324pMQbvQW57fsOKKLSdkmxJZOUNk199Qehfk5WsJOoHrY9CtuWLJoGsEPVJWT5EFRXQ/
yQ9dWj8D5G3wc5oVV8uRt3m0GHghkflui0Ckv1E92JVnln21ZWMYgWbJ1WLkgcQj9eU0RlZWrd8R
THu7gVrlnUR6OfQ2Jxponz41S2J6nte4EKrE7KMUdR6X9hBBx1vuVyF+rsuA8urMbu9cfx2O11dG
183l9zfWaHld3awbcoALcZt9R+SnGII7B86KhzldbztSqWLy8+pJ18ugXuj1QNa2Fe0OXsIh2T6Y
AnfNUaFWK1O2jSjnwgYrHfG9slqKCtXZ8MCl213Kgb1y6IuJopCRl32PxYOIf9HuK00epuomTI9r
q7XJ+ToJluRIH1TzcO+haB8huv8IlW3vcH2VddOjGHc31l3huPUcWd4clr59xKOvYQNpTPsPTdub
DTTbm1eOaSsjzHoUW85uA1tptSR/3fTlaj1yDE5oaJjD1Vbczn80AxSqtm42XV40Vq0WG4+1Y9e8
aeao75KwFdmhk80dG7Y7ShssxvqATk3JRs02UquL+9qibYywIIJIR8C4FzQc0pfirh2f4ubL9dnS
jUex5lq2yehUl7QyscN4eUwslMR2d/HyeWaffVPVgq4XxZw9D+IyJcpdIsm8Y7ou+7IYvyWbdyTw
VHydHlvpG04ljXv6g8F+s7tiL2/rhYKcnvRlIOZHWeLMq3c5e70+YbpFUWzbdl2PTwmepMZZgjre
jaG7lqcgbmka8d2rufMgLdc3uEGNFf4Bg74ZjFgGe/QvgQn1UGm6yXsf/PHXx6GxQrWIeAK3vtU3
eK7gztdt/J0tX8jy83rTuq9Wzu5sWJx2W7spohvJDptDmkMGn2g4VzWtq2XEjKXLNnXtGFH/izWC
pMS5bUbU+mEal55gGXJeQ1U+uml8yOLkvnXa0/VZ0Uy4WkHMSb61SYzsYHXhSaDfU2Ld82naXW9d
s+3VqmEryat0svG8Nc7pEhIwbqU+osxVlD/mkp2vd6IbgmLGpV+jrmnsZMSnCm+vPepS8iAvTAGM
xrRU0ZAOan6s9Ns5GuvnTuwK6++W/OVYzzkEBq8PQDdLivEucbmhbpgtUZktZQjfGi05HwJpFYcx
3w7XO9ENg/47QIJseb5usYQOYVHRoKiHoO/5h3Xtv/hDts8XY4blYk/vJKJUFBmoLNyM5hbeuxya
QiVxfbnUQ+82XvfHOAGJAiaz3CFd+EBmwU793NS3hc9EsfBlIp20V3uOePV3VT1z+SjtFypO4/T3
9Tl8f6EgWfLvORRgbgaFAvB2SN4d45EHVp99ZXESys4Ek3ufr8YlKtqszNPWlj6O8ilLwGMlkTHg
6d6ZuschBx9hbgMjYX0Q7fyxyQYDu+n7ByFRS4y5AI8MqVaEVXH6O5XD9yxfwm1yvmbTss+JBf4v
YQhC3zdWotYZgzC7t9rMlhDsAOu1sI9JDAijLL7dtkKKL8DTf5JlG14RpbUdR7d+XAf3W8V+eCOS
x7d1cTkB3px+1eDKlnV0jhhKToZ57ziASvc/m9Kkb6KbIsUdQEiyKGfRAOFZ5KFjl6HF+7u48gxW
omtecQQFnRO7ql08opA2Kq05rHLnI89Nyi/vH4RErR8GLXyVpj6+vsnTj8VSfZKWiQjsfRdGfMW+
xwxP6e2AxUWJl5+2kHBjgWcf8/GpEpnhPNR8vgo+m8Vgyzphc7TRPN4hFOEHYHe5wdNr5l6Fnl2E
JXKXb9j9XR9WS3XgS7nvoRlz09ZUy4f5RErZ2Dmyy2Q9FKILylLuadWehO/edKITFXPmNE4/SXtB
ZD69EnosUi+I/b/WzGRduhm6/P7GuhzCyjG2XTyii+rRd5fnfusPq4wNy6trXjVeXjTQxMEW6m3U
iLtxlK7dXlrO8foC6JpXTNfPQOnNWgAx4OOOq718TOPikBa14es1flqV8ugh57i0wOMB8Mdk6E8d
0M7uyZ/8fTmlj8VW3zfNZhiKxthUPQ/mQnegiB0E+XyC6vzjUsCXojikfhydm3A3RCj23HhtbzcZ
uvCzB55EFX2gzDBTmoVQsWe5KDMSx2KOilh2YTpuUyAG9p2lePG5aalV0NlQ2fFGkhnnNC2OHcSt
qIcTpzORBr5fWecSFXe2Vuk8L5tYozzv2oP0PXpIspwceOPA6/H2b0GsepeKpdnLsfkgJqsFaKBE
Zs1n1f76GDXO0LvEQW+M0bXA2++MiBnrwT9s/nDPPFOFpW6BLr+/aTqGbi8HwxxCKb8NmccOdSV3
Di8NW0v35YqdW42fAXYFaCyimePWVw+QXL1xUhQbn+k0TitwnlFn29bOsnvnnkzUpJ2sCTHV+mK7
axYuag8nxHZamlPBfhYynNLP1xdU40BULFo3QvVtnFGEYbs/xHzi2Y/FG4PKf0TRjuuxG2dIsWvb
3ZbcnTiAnzILms0Ne98UAmimRwWilRf27LrOl8iCgJBfOcg/+N0zFntftpaJ6EAzSyoUzZo3sorh
gkwevpK5vAP72KFcyvsuj0PJCBRTwCB4fUE0XlaFpIlZVokLheOoI+u98L7XnQtt0yE9lwXwoCmd
Tf5EY28qOM0ebai/TcBILQPfiyw7pKt/amdThZ/G3tRi4z8v9pDFG/FWhcskQGOFNMkB66ZIMeUF
VbTLWuDLp5b+tbXOD5eRk5d0vwdWBFPamt7Ldauu2LUjCEOKDFU4C89Plhf/bOct9JvmvsuGT4WX
BXDHJjI+3XQpMXhuC1YlXrlEWdtvz7wl9QtHyYPhhqJbayVLHhM377YBHsp2va/CaQ4QAioD5KcO
1zetrn3Fvn3LKqUFFxjxge9otp6sPH2OvdVAEK2xcRWwNjJcekuCJyp7XUOr2A50qAK5FF+o6E0L
oFlsFatGiSer0a6XyKfyPraWLzIVcZiWRRWu6NEdWDC0t+ETUUb077MuwSnqzVWzgMQ8vSPJ0zT5
X0TVHPzhtkdPopYj52vmJg5F9rEDZ/TKhyONUQvi+7ctuIpXm1vfWl0HA4it4Rkv6jsv7o5Qcd1d
308aC1erjyveedwdBFJT43AvUzwrNEV2HFALV0p/PzfljfcjFbRWxzwjVDiXgpliJ62Xsk6jtV8O
S2JCquj2rmLYC6oqiziHYXcj/QxFkTAerN8gXfjVM1M5osZ3OIp19+PgVgUZMVsWMJ2j34e2LKjB
dejsQjHthI9WJzO+ADSU04OFtMmxAcNDUDUdHizECiHzIo/3a+6NhkhNs/gqbm3Oq64ePVyZJu+H
C6j0/DlOP+T8m3BNNUyaNVHRatKPmVNYHXpA6fzOBWLmMKeV/Wle3Bk0MYPhhU/jFVXU2pZDDHYU
GIiXf0+s30P7MZ5MuAPdEC6/v4mWp84pp3iUuM5k5YfeK576NXtikr/SzCSLoNlWKjLNAcc3XxjK
FOreeiJN/ri2JlkK3RJfunzz9fHYLcV4ubbG+WlmUGgEys4/+xVyLIPBhegmXzm8JUq5SzA84szI
iHec4z4PfC7/Im7Pj9edlK4HxbLt3rd5VV0SE0189JL8hNqvY5c6BsPTrbBi1STPuWw44v4l+9QV
n8ENvKu8aDAK5+jaVwx7kRN16h537XytwzJvA6dagyz57E6fr8+PpgMViebVzVaJwkGd1Oye8WgV
OCu4QrqkO2zNbW/0RIWjjbY11t52iZat5g5K64eci2dZxYfbhnDZv2/2qQNH1NvVhEfU6reb/7Q5
lHq9Yz2a3nk0dqCC0bYqIVW28QnFfN1OzuK05vlxXAkPpEt2rjC6i8t7xH+fYAi77OE3A/HHEol8
ni5RXdBDW/8fzr5rSW4d2fZXTux3ziEJkARvnDkPNMUqtu+Wa70wZLrpLUD79XeVZu5MCSoW59ZE
7JiQWo0kTCYSadYyQS+Z3WezdoiOGBNq8X1JFlezluvSBzI/xkytAriUCKol1fylrUwv6UcEaHvU
2hngeuMPXafHG3qytoaSoptTzSwwQGGPDPuwdMa+msrnFh5PobEbNqdfrjsKkrZn6A5CuuUYaWu1
zNHi0Z8iwK4s8auWsZfrZEgqbyjtBNcQRj1m1ivv48dRLTuvItxbrGvfAkTS+7JF68Jowmyl8R0b
Dha7j7aQaVcsolytljQRS6MaIRwbT/yB6a5BDbdftqoMVgyKXKmmojgRLKXH5aHpw8wMhxUj3n4R
ulTzDZu+cufJtWm2NlN1qts+zMxun7SwV0WEevmrtlfmzDApmnqKAqW5SZyGtSgdy9RCIE15jX5d
d7D6Rz1arrBoKFAm0zafOuspbe/SbOMRtra50p1tsZ4vMOg4N9lnozqo9Yde2eh3Wlt1SYWVuRrt
NtX6sI/mz5bSZ06ZbGHGrJgHuQKNKzCiGqoBwg7ud1vd8EQE45Lfmrzz202P8uziAGDr6D2f2Feg
pLCmSxsz7EbTz/onZuLF1bCNg7M2+nFuJ6Orc9t0RTRb4SSmGxRF36bZ8ljU1ffL5/J8CwS+/qhw
J+MbRGuFzgoDz/cmD9ul7J00y97psthoSSDELZa8C6q5RX7bmL5EupX7hlLWIM1Ip52l9eaG+p3d
LHzIcQFOPqTRaG8bfUuQC7Yrv8x6wzEI8Cq0SnyfSxAHUr3biomcfdhAlnSey7HIRafXZtibYqen
hp+w7CCIftMn+U1uq7exYb5dXuC1/ZPOdw03VKtJYYZ1gartOq1eCz1r9rMyXYVUi8lIt9PI27i2
dCxcohamv0RN5OZ6+Wq2xRbLzNocpLtJXTotZlNPQgWvfm3SHVPluzFVNo74WROACUi3Ei8jc9CI
RUMAiexrBZSknbHhxK0MLWd+VKpYeaFTGnbg/0Kt9iOaWt3LG3v2RjJUOeXTIBoxtgQ10pOdFzDj
HVith4q5Rjk90TRlG2qxJkbS/1IFedmcRQSFakO4WD/RrfSNWe+6sdUUsSbg+PcnemdULF9GE7oA
FNDZIRysFDMrGydv9MQtEPnemMjKIZIBZsfROiLXxyTMhmlXaUuYVYubD9VG5GBteEmlsQcpePwy
GpZa81mgxtEZRrLL5mwrF722TpIiRzOnTCMj7BPpDx1MRFEujjZ3XjNnT5eP1NocJE3mcUWaXGvN
kBu1nyvzbZYuvjmqP68bXlJjpVNFGqkqCeMZJNzG6CQDOejdVo547eslNTb6EWSjJk4qOiUfqjI5
IJC9b5CpvOrr5WRPFUVKNtYTCfOhjRwSoZ5VWFrtFFO1pdIr1kJO9UyFWQwknUlIchAHxtmt1W/h
964sjpzayeqyoaWSEMBtFc+N+FzOyY2WiA1btDa6pMNElNqsxjkNwZfa+l2svbRVSb2eRxsO4HkY
SkOVUzpzTmjJB5OEAh23KVpw9wQY+LuyqfSPExUPxKrKfVZzvCxEcqTLmx2AjYDy7PLmryifDEUQ
6boy2g2WLyvHg5EYbqlUN4Me7cZiS8SK/2FK+l3HqlVrY01DteSAzWhfaqa0zlRxNH/adxU4466b
iqTkdYcy2AUAvGGatsrDAnLyQzHZg5t1MaL12TT6l+WsHWZJ242+s0u0SJCwoQra41OfaPV1ptyU
NH1IYtrlrCNhDYZ6rUi/dikNitjcX/7yldMsp3yqCHQ6Y82hhkaxG9FIXIzmAYVjG4ZkZWHkbM9i
5Cn4eQYSzlmrLPB24RqoKRcbqrL29dKFXR9TI+pESNjO4lMMRLEgIQkLYl3dKtBcOalyfkfR8trm
o4310bJ9nDAw2rXJbrRThyLUksx67V3eiLWVOk7xxDUY82qZNfRIh3rDTb/oVBUU5Vs9MCsqLed5
6DTkRsUBZgUikxtjoodoELWL8T9FeX6dUyCneHpWp8Box42X8cyPSP0hm2JfsfWNavy1KUiqnFCu
mAViayGf890SLw6vjTvNLF209m6o2poISYub0RSAhI0pUkjI/sOld9EJ+jlfsh2JtnhA1k6spM6p
oUSziiMbjkX7QO3ZS6n5Q9hbXWxn449HHvvfT5E2DEplEgWOMslNVF/VqEBsU+qb0yIezRHPCapN
qmuhm8sfmtLeiEOuzEpO9CjdVCxDg5WrLHtEiqHcJ0WWoUag3iheXtkaOcXTVojL8QH+Dgw30sV6
Vc4TWmab7Edb2hkYtlWz2TjHK4oo4xRYY9r1NUhPQtvoLF9VMxLonbbFmrA2EUnN56rULdM8wspN
+r6dLZd0Fqq85+muodqw8chbE3Kc2oktSQRgCTmBKqqx9sRgwJy07fe86fxSbb9dtlcrhlEmPE91
tUyyzMA7NYpBigS6h8GmnWs0ndeq5c3YXYUOiiMtKX46akWEzC4NRa34rKRPPU0OA519vd+qXV87
vpLiD0piiUSp8HLl8Z0uMlcR/N5Skx+Xl2rtREk63/BM7YsW2pFWlsuXxifm1v268uVy7ocOmW1r
BEPzYXGUFsBaTflsjMCEuPzpa+NL8bbWLBIxWNjlGLDKaleGvIozx1CN5+vGly7wVKSWMaiDEVZL
/F3N8zvCFZT3b5UdrH3+UUFOFKFJk9SqRE/DeJj3gxL7xWwfxHX82LjajmJPhtdUS4/agWJ1htkz
Ob1rwQqsZ1f1C2B4SY3TLLaiboR3M/PhZp6BJdJlB65shYLWFkdywkHaXqSNruOZAWpprW6dPrXv
p+HatZf0trayERTDUKoEnlPaVt4owD1Xb/lLa18v6WzcJAaWPsH7HTjKjj33i9+T6kth9lutvStq
KydwNEVXJjPHXdroHJFy1NYF6Bq6qsLXUOUcTmTnjQDkmBF2yEU+Am5i2fOIb4ENrKyOnMIx2Dh2
XB+NUB2aZ1ILPy+UB1w7u8tqu3LByOkbS4msyM4sM9TRFx47CmmMW4JKeKdsRIa+pXmLlm1tHpIC
g3Kv11qSIXicWu+gkP6iafmuKbbmsXKJyWmchTOjaefYCA2O+9Eq01cFqJqu1XW5m04duYubLZSo
tZlIyozWvygpLYuGS1IjKFQfiSqDvt6KmK0NLylzpNVjpraMhpkYP/dEcZqyKJwi38rQr40vabOR
0Qk3Pt5BrUjuaXsD+JXHStvKz6+omi4p86xrIM2pBL4+7ij1YyWmCDuZkbLFNbO20dIVvCjUSMp4
QMChj4kHbDziUzMTj72SqT6teNQ7pj4o7mX1WJmODDmg1wBLNTpsRtH28c5A8ZuDJ3y0MfqK8smQ
A808DjUdcWg5pY+KmbgZmKy1lu3meqvyd2W3ZaQBi3XVMgHwIdRFHRQJ9YXIgu3DtLY+klYnud6k
9lHt5qJhO0KsKYiWrQKCtW8//v3JpZyWXCtqlRshaNbum2h65N0ULtWVARMZT0BMPbOGEt+Oy8Ff
2sGt+nm3IEp6+eisba6sxyK2WMlbRBe7JnGpbQO0IMo+xGWueQObrov6yDgCqTqhRycqjZB1IxAr
yp1G1UPfboUCVlJ+MpYAWk2HGB1GLDQE3UV2uRurgBfZRwv1A6OxuBEqOi4v19pmS3qt5bHoEddA
1ESZnqMeaNrptNey1LtqeBlbwI5UADiXiPUOZuTUfX3IjfQT+iz5xm6vKIIMMWA1VTu2BfJaZQ3a
S/RQF3tC7C2K55WzJCMMZLo2cS5GaHEU3XfjeEeX6WWKI6/UtxrJ1kRImqz3C4LVo26GBk2+IXCM
z29ui0E4Kkr4r9sDSZ+zNhNpvyAwJigiMkNWfVTgOx1Yrakbu7ByiGScgWwkOSm1ygjrePJoNXtT
vvhRs+VkrA0vqTSotgYgJTAznEntTEBJKK3IAbLExvqsnSHpZjZ1lpmlCl1W8y72BpAR7Jkorip0
MVQZU0Bjmgqqddz7iNx+IWz42KBbw+XpfOXXSwqczGlOLQVr34zipdOLr42x1RJ69s6HpZRiYfOc
9XXFYErBPvqU18N9YuX7Ns8DMZahscQboamz6w8x0hN5WhqtT3rbRCBkNjzwWxypUcRWB8PZw4PR
pQdyF3d1USkq8vUK3yNB4jZacwu2mo2jv/bxkv7OBSK2RYHbzIQP76H1KXK6gW3hcp+1Dvh4SXUH
tqBisGmguvZ0v0SLMxbqp9jUHYttNUisTeD49ye3PY9QzgRKOAr0sQoRIfKAQqSNQODa0kt6m3AE
o8TxhZnHlrhtVOstK4bWy8ls+leYNqyPpLpaThNgGcL8ZyhnAgelxR+ASa16/aBcVcsHEZJnrduN
suiRimdmlT0XJQiWE33+noCxxmlZ9uO6eUhKTBljXZpFJpqq7BhAqos7VlGAc7uhYivnSIYGaJmy
NAlqT8OhIzdDgsZ9Vj/ab6V9lRtBbbmsrNcJStZYBhtaRygJ1tBF/k1VtrA8V86oDA7Aq75Asxy1
wnJKcxfB5MgdxmyrK3blmMpFZVRwpaNdb+Hb4yKYurF1FQ4YrSoGbM5V+yuXi4HYerGtSKHhWGUH
kvV4zbSP8WZP3toMJB2uGWozSWNaobVoXtUvAXCIg9HccuLWll/S414j6K5oOJa/q83emYxSxCDJ
mIYvl1dnbXxJi8c0BZnaADBVtSDtIbbp5HEWvV8efO3oS/pbs2TJhxQfb6GcB2zK7OuQGi+iKT6U
JtnIoq5NQFJfnqVpkRA40ZlWHbg1+f1VVTDUlkvCNLKAw6WFb6L3Iqij7klLdae3+EZOcOWGl8vC
irIulGmOLDxjuHCa+Weujq9loh8Ghbh1tBWqW9kDGRDAzIiag0ybhWqaBHGsKnu+HNsVG2LfKdoW
HtjKLsgt/1kqImXOYUTbJnPAPujYW4jxK/olV4PpYG/r7E4A3DTXiF8QU3X7Oa7QjNxtxUrXRBwn
dXINU0ufhyXprNDQ50dqZE9tXod5rewua8Ha8JIKd1VraCJF3dxgGMKjZfsh0pMy0OOPl8dfO0iS
CjNqMDM6almOZh0HnF67whS3Q7r8VCLbj/otVLa1eUjazFot71oFcZU5r91mKAMumBuzfkOR14aX
FBlGdC5RO2SFQI74RkrFj834xojn58urtKIHclXYFKEDcWK4x+IhdftUCfSEfhlhr8ui2rClKxsh
V4XVRd9YQEyHP4qnQMZ1H3wi+5rED02vuyTZav5fWSi5QgwYwksBskErBM2NRyyx18tpj3LAa+rs
qS23/KcckAhKOZvhMijsIUVZcuNGMXipncsbcTbLj/GP0zrRtmVKQS7Ywukd2wGZ1nhnkv7rPGW7
qOEIp2W3SvvIB+P7ZWlriyXpdtctiPkK7MkwGPt5KR7QuPHQjNbL5eHXtlzSbfBY8aoYbAuIWO1r
ZmUPoskOQz26iWrv65ZeVYeORZN0fOz6Nqo5qKgjY/SB3O4mQ7Ujdecu9bsNlOfCsL3LM1pbMEnL
dW7oIGlooOWt7Qpqv+DN5i3VFuLoykUhV4Q1o9GyBJyZ6IHI7vQIpYB88a/6crkarO66EnUbxAxJ
NR6SwUQFR/KoDtrGfb2yMHI1WGtVSlSaNcKOKHVQmj4Y8c7p02zjljiP4Edtud0f4UXVnmKY8YaN
g99ZlPi5qvFPSZ+Ou14oP9UsV1xitHTHy2b2jpiC7uWVW1FJuU5smTuBXc9ZOJbpPtKKg1UVH4Xe
3iZLc09gL7U2vQXN1hZp18ohkIEBJmYV2YwySsAoDJp7ZKP30AuzFXNb0Um5XixeFCHauGehWdHG
IxF3+r6/aQWwq8f6q9pvJUrOBoqxYZLuL1w386gwETsxkDssxKeZo1+xUeOnNlWD2rQDNTKuPNuS
/qPMflIt0DqCFjTfWTb1olHxmLXFkLR2tiWlz+M2M+NqYmFCrUAv88cu7XcTvwpWCyslXe0o+1Uj
HVmscNBKL65fcgYaOFNsWKyVm10uG+vQ2Qv0tIGFqPv1ExBQF9byw9JSv+NbZHwr6yOXiCHgAPIr
a2Fh3wtn1OudlQxeGl/FcUBtuUDMAnIJMEh5FFKlesVcAgMYNXk2t64+j27NtlD41qZxXMGTq7dV
uGW2C/ZhHBSQlowBjZY9GBb2l83I2kYcxZ4Mb2j5EC+VzkJrbLXA/KbVU+oUYANx1CjdAopdm8PR
ppwK6bqWD0A4Cyuj25e16mmKFhqaujGHteElpS5bVemTqIzCfIp2+SicmSq3Ft0iEV4bXtLjDsFo
PYqRXNLSzDUXkK6gZKjQrh1e0mPTUCtNoC8YaAxp4VjL5HcK/TZVpnN5h1dMHpUUWckpChiRRAxp
Tm4ZW176NnGaQXnWi+77NHjj+HZZ0IoNl0vDipagiLFNAGXQ2wcyjE4ZZ4ExLEh8x99RuvR4WczK
iZWRAYxM6WcT8ANhRUw3Bkp23I1eQo27Xv12nYTjBE+O66DMcQ4GPfo8RLarFDaIopSXpr2hkfF0
WcLKkZLhAdKxVJfUEkZoFzXYCz9W80OqvF4ee20bjjJPvj6rwC1ogb8ipNnQOMpc+AYRe6Yn72wC
LtF10FDUlovF5qrIeT4hWt0uWahFqMJE/6Bpj8Hlaaz4G38Q1kxCgGIijcJhLD/RQvsY6Vchg+LL
JYXus4hlOeDXcFCjZ9v4VqDUsJv/gbn73z+m/xO/1Y//wF7g//s/+POPupk7QDQL6Y//+9C8VS+i
e3sTd9+a/zn+6r/+6e+/+L936Y+u5vW7kP/Vb7+E8f8p3/smvv32Bx+8a2J+6t+6+fmN94X4JQBf
evyX/+kP/+vt1ygf5ubt73/9qPtKHEeL07r6658/Ovz8+1+aDgP736fj//OH999K/F741vG3+Y9f
ePvGxd//UrS/oTzU1m2go+oWsnvHFM349utH+t90wAYAahvtjVQHOBP2parBoPr3v6j9N902VWZr
lg4EM/0IUcrr/teP2N9sg+m2Zek2tXUNofT/92m/bdK/N+2/qr58RC+u4H//63eFZLpmUMsCyjvS
jLbJiBx4poXC2tbuBqdcHhajcBddQSPdh5P1+KfQUyG/H+k/hUhXOjcjI40GCKH5Sz++qltx4V8l
If8GA/lTgGTAilmnUdRBwPIyurjPNQ/AqN7gpIbLPX7o7mJP27A20hPoHzKZasAOqMRm+P/fzU5p
zg0wfCEzObCg2U17w+e34F3wtgrZJZjUPyVJ3kRd0ERPYB0c7UcUTImDpg/3h/HU3C8fxxvLu7xX
Z9fydF6SOc0TYlfVDGmjO/pp7JDPip+7k6u5oF9x60d1bz5viDze+PL2nYqUzkcaU72ac4hU9tEd
2ZG9fW9/1XfCTXdb0/v99fjnWkonZehVNMP1EDXs4j3Zo1pmR3ddkG0Ycamz8E85R+fk5FJaxjTn
WQY5NBh96sPP/z5+OUoaHevn5eU7p11M048LyFAoLte5jkQpktSEqJLnTqV968Xn/28BTFUNXT/+
B5Bnac3Qd1cA2BsBBctEqO2u1sWGp/arXE86AL9JkFarV+ylGI/dGdyfvPSTGcT7ahcRp2t89SD8
xecPVVB+pjt9H/nxxvTO7RWkM9Mwj0Er8kcNUrOMTS/IUZOXHfWXPbutD7HbufHuGl1GDyToIRil
xFbpURVOzkVe2WNXx5CF6Bvs074Nhr1w8sFRvc5Nva3jbvwKtP6xtDruHh11TbqhSeq81KCfUwo6
OLaJS6LUXeQZQb2QBgJkQMag+Bmnjira97ZL0fLfvWeaNrv4zOd2eEzU97K77+3puYsNoEdyOJ8i
/Wmo+Y0h+Idmos9LlBwUw/wes3uqzU7fATSdqa45lW6B0Hj0Ncsflrg6KMPipnnktdldKZ7Vch+N
AB2yf3bL3ZR2eAZ3/jIEllI6qo3yYAqW8fx+Kk03N9u9Yva3Ca9cMVZ+kamuAQq/Lq93FSscipxI
O2RuI0pvXMQu5T9YNR2IDqhF7Uta9Y5uKPhpc9eyT3muPqGcwSPpjvBbPGkddvzVTPg8rZwuzYNu
5A5tbyuSuCa71aI+0HPFWeIuUOv8nuafmLYgf/EYmS8qSRw7/2HUqWOyOz681sb7EIGPdn4S9Sdm
g1Pye0o1pyKVF2voexkfc/axMJpdutzDJXBMq3Jr5LlQVdqpFrJFOAnLrmeZr5uP5jTcxvgbMr2l
TeTMUeykNqyW8l5S5FhpEghCvLT9QqOAlAclO0y0C47IJql9W7eVg4Jih5rqfi4sP4qNAA3z3lR+
KIcD4H/zAgDbQ+SJdG9XcDkrR6uTgGnCj1nlW416h04Iy761h/iA7hdXtaNAsSMPIP/+mFmOnrH9
GN/M0Z6yw4iGngHw4HqHXzmUoO9gATUftAUQ9wZDYzu/qeLyifVPotjHIg5Sg7ixzVEmrII01EBN
1dMCLKpeeV/mV8JrN2HcNRPQCduWW3WmwzV6OxoIM1QswEOUi6/D8n1Wb/ECc7o2AOORIwaAF4xg
4iEzFtYHogRbAPkwHNl7X6L5GbVhnpbfJwvSEK3T4qCl5EUtcAYNT7eLXVZ/tgsgUdymy+OIZoq2
MVzUXzujcqcCWli9G+Ynjt8Sy7em/lICy9jW/Vp/HJXYmfL3eX7K4+dOeaLdfhzuFwYgwOndrm84
fYwQXTgifna1Q6q9WXIvF42jaiByB4lB3OieEd1MFbBa/I5ovqEjPUnuFUD79HvL/DKpXqEGi1qB
i6O8q/leY08dYjx1/WzzZzXJHCv7UvSHmbwV5p3d3VbNjVhuqxz58jCzvtIEFboNWoPfUyF2SRUU
y/c2fp/6I/RvoGPtzPFB49/Z0jsivq2y1lmawklVJOqq2qnUsOtf8yJ2YqK4aGXxi8pPxreiucnz
7yIznaaPdjVaElkSirL0MtgBNr5YSKnbvlHsWy52UfVBm7712afCrGBuRqeoX7j9QW1GnJqgtvyU
+Ly5i/qbBQeJjzfm8o52lrBcPmcgoxnyz2WLehfbReTXietPNnIyc1/gLUye7bFGvIs7Blc9Fn03
p8bT88WlQpmcSIxvPbM/JxUB33Fto83E6AdfY/Sm1sr9RNjN1Kr3tTo5aHV+4Cg37nXN64vsGUXf
jhXhuNvf9Tr7Wi96MC/cU5Lci/nk5Sbxs6F2uHEboQw6T92MvpdT5ozD9xhsTQa7ScuDOcUYOFSK
nbKUzsx7dxqfy8YXQ6BkxKFp6wywH0aMvnA9gaokftweau3DVHytunv0W9vJT22c7uw4d2px09f1
a2K/6fXs5AZ3CcJ8ev3TZLsFVntGwlbRgNaP+pFopzR3Sf0s1CrIB9Mzp2fNegYvioMezxLV+TOv
dlaqvqvAkDH1RxG3PriC78ZS8SxAEKpotKKT4nbD6Nl951pWgXjuewc/A+VHu36Zgbb3asEEWsqy
a0FLZaaVu6TmvmeF2yYjaKrAN/5qxd8YU5xyjh2QjzvHverQfcaNL1X9ba7uQbXutGBxb6LxJ/4L
0mVxsqm8KaYHikNYk2eW3dDiB284bOAIE/8lS3tnAfx6hhtUL/WwYi/jWHip9ZkDQUPTc2dKhoB2
4BQrisfS5E96I36YSfvQqhHyhF353JARRa4VCfJp8iy92xlK5avms1IafjOkN0PzU2WLs7TTnbBq
n9U+TZk/9uJ14apLLfU1FY9FOSAG/SkCFK7V/qziMIIZFs+6eG2Su6l/tcVtlClOVX2JlNci+REb
OW5h29cHXPf6d63HelmfE2F6UXQT15lL0flnY7n11K2z9GkGQVKv2UHcEh+VC6E+qN6Iyys3GSi9
Y1/nqTs1Q9B2j9XUAeIm2lvN7LK+eoia+gU8g3Ay+gy9W3Qr8XbG52ToqPqXVyF57JGYI2Zl8CqM
6bNiLA4yPhs+4Z8SDFgek1BTp8xU5QYJm1ZxZ4OtzVGtm5k+WltwA1vjSy4nFszotL4fnJw82d1z
329U0v35sD5+v20xHf+jfzys+6rXUTM8walkB94uDpqRMR33smd+5rH2uxRpH1AXODGAKg0O7PT4
KXE1h72a3uBX7/VBuIkPIvh+Y2N+db/87lFCpkYQeUDIQMeL43cXdm4MMU35ODiwQcsu3Rcv7GAE
yc5y1cwhQfqoO41rexMIVTafb2dXVVfBjwSyeJvKdYo1mabKyrCqceZOeuE2ZBfxLYDoMw8CzJAQ
9utpjziM5KRzZglCCaTQoHzu4aGDkyEQ/9mD4Ow5JNav2BDBqh4frCcPghkEHqoAISdcAVf0Ltlx
Nw6t2UPfOkBsf+pO6o37rVrzMyGF4wz/JVXuvCxVIM/UNqSmcJbC0k8821+egSN4MNwm2GpyOn9k
TsRJC2oaXdKDhh7KcKsHqhuF4nbxEjdFIKN/jYTbe8TVHdE6eBxsVIhIUIDHl/jvU9V/X+Ahqnsd
tEiQXTvNoQ/MzAFOivmCJhkHXIpP1qP58bJWHpXuDwWhlgGSVZgvKkdy6TTjJQ6UfyeKuTNwpFvr
QIVTRbutl+tR1S5JOh6uk8OTNXUK9M2jJH7bHapd9mD56J9l3uTGP2O33PH95alpW3OTnpN1b1ra
UkHiMTpU227l5SGcQocD3fXGCDRf3ceqM37ePLF/xoiwjSeLKlk6UalRpnIIpgGAmvzpJnfhhR+I
3wTmVrPQefUwKD0WKutEk+uwCtInSJxDGPcRcXtZ9nr0PLjdJ+LmuyN2fL+1rOc2EvFcE3Vw1EKs
WAqxICeZTBXa3pwFaXpciHj1/WRZsW+mT2X/hZaZ12TvOqgm59SHiw3T++nyxp4zrKcfIF2H+hKV
KJbHB8zqq10+dfDnrK2iuV93tnxcT4VItg6otwVVawihCPBMuWuAOtNLF6falUHqjh5LvPG2Q5eB
o9+oW82cZzfVIuhS0amJ9L6Mp8FMjdc5iGJ+HV2wo7nLjXEPjy2M3STcIkM+a3ZgAo7xe8JMdgzg
n6qmbU2Jtpg2dvShSp0o6IPazV3r4+QCn8krd1sRx7MbeCJPMnPGnDf1UERYW/VOgStQvHTK++Uz
cvZetEyqUqozk5iyT1ZoHdpKNWVwhDf6/bO2b27mneY3Xyv3ikCZAZyWf8uSDuSSa1EkJsjivuqq
fuElXnrX75Sg8OOdsoFedtaPOpUmncyKCZ60HaRZwuWFs3jczbzSHRG8AbsMDiRKQjYD++eu/hOh
Mi17shhjjVYFbFn/nDZPjbmRMD4ajT/UDeTY8NThQCNH8fsRbJshnvmE8fnQuwY8GHHTpYCzVt6S
+XDV0fi3LMk8xyYwZJr5OJdAdxPX+Bx5qWsFxBcft9iiz24WQ6cNPWbGdDjYv8/LUEaGNgm8MA1A
SCHu4yBwXHixb9wrXxfF7+6PUWLrmiNyKlVye8lo8XxR4tERP2ZXd6P33HBwRoLiBnQGbC/c8gUu
7+VlPR47eQeZYTL4MLgVDLnmDY1QLEotEFCiKQSX3rDnUAC637rVj7r0hxggIxANaUgbWN2/L+jc
zlpdjMAW5dPHqOB+ZyAkrD+UxEtQLMbZ0+VZnbWN7ESetIFFoXGtnSDP/GriuHC3eJhHB2YFMIuB
7s17c6sM+fyZOREp7V6PrRP6cYrC03aal3nRY/fd9HrvV07mM79pN670c8p9OkfJNaMAvW8A0zs6
UfqZRs+l2NK4c9p9KkDS7rRFVjWLcDb6kD1Nt4N31LujRz0/9l+Yo/nAufbT7QzGuYvmVK6k6ahU
NnprwMSU2JvfKXZvEo7tFrNj3xHEgL0mQCg33m15gGd14WQHZRcJNzcQRyH36Dzw4D/N3B0/X9IF
pOktamn20ZrJ7aBzrSFN3uvIl8z3hP3srN5NEcRRjQ0gtzPn4zc50v2m6kVNgFUO42y+0Pml2bJX
Z5bLUjU8lFFoyUxqSscjz5bamlMkmmjQHY6JThKgnWDTdJxTrN/kSMdBG6vqCEr96yW5vAwehHmA
U73PEKa9LQ//iauzNTXpJPDFXubmmEOjgTho+xQ53ONp37KKZ3foZAWlHcqqsra7CDNLlA9ABx22
duicQ/rb0h3nefJ668YEeEE2Li/hDZ44NC+Jl7umg4TJfXd3hX94KsySquJmGxWaVYVFm6tH8IZy
PLZHc6OP9/9Sd2VLcuPY9Vf8A+wACJAAX7kkc6tNVSqV+oWhlfu+84/85I/wj/mwJLcymTnFUY8d
YUfMdExMd+smCODiLuec+9pMvLg8vz7ZcgZnoqY0qmcj0XG04nfFxnf0e3bbbiarMsddZbUHuhLk
XKstnC1s8Zj4DFGpQbBNjS0QuHGH76kdOqDJqk+1XTwH28ptt/EHCLG7v/+OCUYQpCJDRPrw+s6d
bODkd0bMXnurj/knVG7c/EaxogiYE8XtbnTPWmvnXns5zywuXhVf9YO6r+dd3LOX5imxc8uwKkcb
0T+O7fX+8dUzerrEpRsZpd6p844GO76fe+ONWdrR7QwFUVYD4qvO5NTawpmolYHALkZZecYBCCiP
RmaIakZtD04JaN/3ysJ4zN2/uIsLd4L2i9ENHpbIXf5dfQ4d3wH5yobgjGah1WOvFlCvlDLEXOoT
YHxCPGKJBRcYC0FBYZkTUYKCH17th2ZPNqodPq4emPn0L2/kia0lqj3p0dSjsy3u5rdznu1tpemZ
c4k2c1eTtqsrU5mGgFVH9WtZGvZ7BCW1jk+poTI8OnMpMzlgzJSj7IK1y3d1Zcit5VwGZheTJ2We
qFpY67Otn7HPQ2p1yDnkBhNgf4Abz7CNpwi26/fgxNriMYiRQlX+bC3aefvqMdjEuOXavt3FKM+y
v3MkuarrmI0tVXkh66AMqVJGQmLXHrwH+T1DvBo0ZoMKidnu1G1i1cJcuQXXtu7U5OLqxSqAXwxz
uszkGL7Ttt2hMfEUvTTuP5HbX3vAkbyh3CVQS7iIsQKlwyC+HNk2MAtH7ZAjB2DH1rfYa9Y4bpgT
sE2/BSRmr9irdaDLWpuuUh1BEawzeREZ+YL4adfFcyrQ2Z1nIv147Lbc7G01xYUP9mse5jKQODe4
+LRSb8o2oohcIVEH6E1i1sbvZ1Q6ukyCMUx31Wa06XkokQjMNKFJ1pvFF3UvNtpn3xEYz4I1+RY/
/PUu/M+Bff9Pwnhx5v8xjHdXfYrPQbz4x3+AeLn8A7gwDSUU5ARQoJwh+D8wvEz+gSK/LjBCgM/l
25n5/RPCy8QfTBJdR/BNKP6RGfT2E8KrGn8Qbc7rDdSY4SgF+x0I78I3CYI2I8VUZew9MGwUf9z5
5sdd4htJNnV27YyObkWb2jDQPxo3mTNuPe6K7vdUBC8tLrwhybsGUxxhMesgBS+tENCik29//+OF
OnO484/+9XD9MKFqAECjwgO8Mz7RWXCclF4U+/HJogZ/tFBEfa/vOou5HcrFc+2fKtp6GHKe4v60
rWsCqGw0rbDh57ZZXmdZGbzapii7+I4xfClD1Zq/KYATWwMz3zVIsPPVFxQN9OW64ZrUmQ0PUDbw
38vOnGhaDVVcktm1YGn6DvNfQuMjK4Yu6SyoWZeTYhqG13gE01rSDoidFDO8IDWvTzULdOCLkpIT
qynJRxkPlFgRw3BPU0/QrMcgu9QPPnfhECZf+yTCZF2ZyWzagvbRVdsYsofxTjQyhuOoxkpAB6Bs
S2VbhaM+um3gywidfp94hk0KGfcbjC/uAwcDzGP/flLqXAQbT6VpWSEIrkOxTZJSrVABj0MhiTnG
XW1Am6tLom6HIl4VYeoubdNj0KVJ4Cg0u1WJAu5qKvl4D2zhUD0BXVgnG1E23l0f1Om4i0H0yM2J
kXayCqkQ6JWVJFfMslSHF0Mx0vg2HNoq2UnUCwqr0kIabHR03uvSqjHnIQidcqhlBmbckMXpw6TR
KcW0tnrkjiEB4MgyksoDBmh3xW1spEVhZkFShk7BSy19iuoh+xQosU6tpMqUcYd51bF2EMgE6JNP
Jk86jWaMg6NFXaof23Eqa8sIhyg0BzmOz0wZW+3BqIvxEbrS4M5FolHCe5oTpXLqrA6gL5bhySrN
ER9Psys1rXRzLJIgsvpyKA2TQ7loBrvxyn9S9KamtjdA8/dASOE3mxzaYYZZkU7kQGRRmjl9oJZI
TADBHPchhaq/ETXMcMspk2TjZ4ru2UU+1I3NSNJlu7iYuLRzT1bpTLDlmFgx7KsiioST8pR+iJQK
MpsJadLSKpM2mXGU3dBtulhhQFvFCQXGRRh+alVTPiomm/xg+qDqihJjv5pedYC58Gb8oBFzIIFo
e+dNPOJOPfBRmoJmOrok1UjQSeRUzb5nLE+6O8jf9h5wX5NC3WFs/cwqZaqWG0XtVFQbQm/uegig
NK0kY23hJmyYpytC5nRwirzty62vGx4gS7Umc3tStDqzi6wlk+0rIeA0pI3Vd5oHCVO71kGkMDXe
TNwZOfNDy9e9x1ENCx9EECWInofCgAb7TO0Q26owEs0eCxn5EG2QqfLQarn6nUSK8K0WyKfMAvUh
iSyj9HvfhlMzUEzSMaYOyDifKqam5iTdUfQBqEO5pgTbFLrCOG+gH2dWl/CpMDsBN2VGlPgtjl3d
5LdgH8hHit+hW8LLCrLpWNrFpibw51t0Kg3PRA2rbiBIWGbP2pDn0JxRgqDGT+2H0lZ5XCZWR4Pg
hXok6e877O4wAqVCJr4fjT79M8jDOALsy9AiS2oYDrbx/InIBxYZAsgxqWUh9jjLCtPIQmjuecxX
Bnscpna48Xkuwm1VFTRyZcZo6yYNBzO7CAftK7D+gLxisKpmRaCcaC4fAf224kaJdJf3ieycoRdj
9TWppBEDGdxI/SuGKmbyOJV9i3SimqLgjg7ZKOyKZDEKC/jZPuZdF21oiiCL3pfg5RXbYvTzEXBV
r5mA02NlVFkof2efoONb6dLMeSYnf1cFBumFM+Ev6p85wV0DoJMlU/1uyjSqANyVQsH42Q/KqAyt
jlQF7p+KQRY+AMZj439QEt8XXyfme1puKgp+i2FNBTQVK1tG4J8NDzrNo6A8yL5qki9pk1Evx42B
HG4OFItPxuLPrsWv3yuMD953HmeBUUIPO6bNA4tVf3rMaTwNHwvEIsp4o9QMzWKrbDUw/W/9Tqdj
uekHjrfwoOh5QQorYByDqY95Psphup+i3iD+farIsFNmoJ6qCLIZEsx08ExMRRi9+GcL/bcCxH/I
8Trjhb3JGfu/GEaiqqqjqHoSz8yUszNK2OFTGwIsfhZO/vWv/YgpBSJHlNGhS845tF91FUHIj5gS
f4drEG5HHALtRw3N6l8xJShjXGcCvTw0asD+QvTwM6Zk9A8p0NeWkIchiB+gkvgbtDD6KjD+K/5S
VMoFGAqMLypMnogEphWNnusn/U2tTxAaVeoOZIXkMwJNRHu623HVLNFSDEOxw7U0Wz3d0wQpvgyI
E3RNsPfVnG4xOTm0MY8vxjgDmrnQgzHVPlUPQ5KrFv6Hw+rsBboqj1CwOgpauXGpPA0Yi3lDZRRY
mATfK9kIpHFgISCwmHynasHXQfcy+LkW/1/9Po4yjCdhkASjkT0EUX7Eh7tFo//YRAgvUlmhWJVG
vlkF5cZn4hC1wARPhkrsyNcjm0yDSY1RWkGSOEZTRmbt19+UqnhnJL3rNdKUAItbeREe+r75AOb4
nTfq2zL4KozQUjIC+RwiHmfhxSZ68YLvbZ26eFlf+kBDuDiEH0J6VzKtcHjbfdK8hlokf19x9asW
AaoOMs8DJZMzNgDG5nX0FKdSvam0mOwHbbwb/QpQdz9BjS8ruCnH5k8admQXNjl1RrV/TgvtdhKs
3+u6VryIcRysIY06t0mr6s8ugrNShxFY8wpjVkSY1wWgyHoGoRydR4hHVCfyqsBVRQmSAp1qeT/1
tLxtddTa8A2f0rivQarlmxAauod2yvNvoxcW71NFDd/r+RRtEbcckz4RmPjd/hzH9b/gQZ7yFP/5
f0AknSEn/zgBffef/160nxMMivn2b1/bfwOXwc9PPcj8b//wHRT5KNCPwJWoBsXYillz8ofvoPQP
iqwJGSeKG4D3abi+/52P/iEoymQGauEUkR9KEn/5DkX7A1NfIAmKVBaZrC6Q4P6G8wCm5iyJ0QRH
7sRAqdIoWmgUp+88geJtCV3qpsAcgRSpCUvSKoMg4KAQw069cUisPOTkEBDROYJh1n0u/dwN0gwA
ac0bI/9xIm3oYcwBiRDD56W0prEfIxs4vjK3WUExrHJSBugJKTFj7Bi3+Bc2JBnkvYqx1OhG+ohm
wM7oEdCNCsbluHA2crQgPhCC9MJyL7d6+KEMkMM67l/pC0FiKlKAZlPnUIobTc9jjQ88PNIhKy1q
jW9BN0LQ0mmDHlqjPyoYxBDEdW4HqaIM26ZOoHk/9DXE3Itw+qh6bZNtJuIXoQl0PhK33q8wSdkv
Fb9woA+An8/aKIrfqS2n5Tb3JbD6ke5FQEP5Q8gDYNn5RKDhUcd3CaPeEUMshgQjgHKmKnZfTRVi
2UjX+o3WATu/g7hQH7pFmEeoAwDFChxwUmKeTwUl+HFb9mIy9hEYvr1vBjQrQh0KpXoUvQOLtdEh
j9CFpW95pGLpPRTamPLeh+oO23CuxckB8z8K/hiGilC/IR3AlDZTZ/h2X2Ud4DkxayULCDfVQfTe
LSPlVNno2CJiohD/HBXLw4nEwARt6gIPL0JTpcpLR6cCXBWgtZTaDERfgcQwZWkXqWagMy0Ap5EC
qj9AMsCTsQNBLmgZWUU6SZ6BtFKP5WCysPXiwMlI2YEbK6chBikj4dVQoyUEQa38VqtSIe/k2Iv4
hehVHG0zkmW9w9rSn56iMM2bLzHaSBj1SNI4MShGO0x+8QBRBOh2mOiAGKpVeg3Jv3C9rNIvEuyf
5pMxgDQJCgVitS+8w6jZm7gvi+lRn5Iwzl2w1z3wC5iqQ6Xdj5J2UxbI8j52OpJxh0dtDKefSCV9
jAstStyqwsR2i4+6usPYOH8b1qQvTSHiDvw2jOWG6NE01Cjdy2TCRPc8yzKL4ZbUR0hA6sRJGR3F
bpxnvjuN0WKiR6lnY35MFVQGvmL6gxp86QMJgXiw/lJw6QIjGN+xJG7Tg8K0KL4ZgjlL02s1CXZJ
3QXpnjCkMDvZh0XmjoUXgF5B8kr2jgdyjOdWNWH1ZirqvtpAe01MDuuDmGLHReOT+zILFGSJrAxf
AjaMidkWY8zdqfUyJIZSH2JzDBGU261IOeQz9AgjHHZRGOmRFY8G2G0kysrWEmNUpxsIRHrqUyiz
AgwgnkJ8Gkx1mejR56nQK3qfSsTsOIVK2jkNm8A3YVXTqM7g1dmx7yaUmwOl1+2h0AFurPp4eq7q
Uc2cTogeIypYKW1sGdhHijdBXdrLowZI1jyPv2KiGK6MHGUBQHjbTS9eRunnsCXdU5r4oNoVBWn3
jV4MjUsCNlK31jLF1lSwkj4hUisjN5r0Bqh4EYCXJpLGL7KnwcflP/pNVPBN25GWPjdaVMVOphMk
yKQcs+7eA+9X36ZTHsLj0AJi/6KKs+ppaLgabrBkA0rAHReBGaZ9pIGZ5YW5lURCA4kIyv3IpROj
bPaNVsZ8G0asNyDu2PPyRuV96u9Jk2EWeaokEXPyrkOuWXf1oL/EMVMak2alWlogPTUA+fHGiLcD
Cgn1Fly/HMSxTAaFrWl1RW2lL5USoJPU0KZt3o89B5NRyt7O0jb0nRajhNIbBi2Z1ur0soQgSxo2
zLupYkgTQP+FzO0NDZVts0uLOLiHxKIgIVIgOvVWmPQocQBIkwz9I7ZiBGjTGKvKFHDKtRtEJCks
LVLhUCBBFSaHgIPEaEmfByDpjV1Qg1ulNnvUYiCpEeXEL5HiVhjiZUZ936XPnsTUOIRoeW6YkAWa
ol2Y+ZPc4NL29bPSpA0zm1ZgOhqtyrjcTJhhY2zxxhT6jY+5rcAReYjzD4FUoieQppQBZZcWv3yc
vDrcaWSoI6sMtXx0w54n3TctHtCfris99g9hlGvNNuMSBpnSx8UnvHGiv0sjVR+PnOHoWnoaoioz
JDQCu8vHMBdHDzHZw1JUnjSWLDL9O6dNrzv6FIJAVKi+rAoroQPnh6HRRRKbKkq2+TPCbZRrg5aP
7XNXYTTLvQKUJYoe1WA0N5CdCGKXlMybCwdqwQ7oKfgvVVkM+PyJ16eHCO6H7oJIq6c9w+zOyvJa
lRtPrVHH3EoaRIU7poVpZVUqhGtQrEGVA8N/ShI4AxDNYDDB+TQg3+XVcJSo76FgYeA7jPthLFHZ
iIYCD6ApIV6HZ5xT6ptEFqA3QVISE9ioUUUh2KvcyO0IufG4KzujAnEwD4bqthtDWd60ANPlthaK
tr6hCS9ASW5YJN63aROiANJ72vdeGQLfQaUScq0+WviovdRKET55VKnCXa8jnDDRE46CXU1Drf5G
WxRr7U4ohu+AqA632o8tzpsaUBCL8c09H+9/XOWuX4d6bBJMg+wxSjEWtU2J6tFno46U0KGDNqDu
5RVZmuI3G/D44KTRBETipFPBsFMgdF/YAEprKQQs6gZ/pxtEGzqo7AntppdGhLsODvLNKPiUUwso
kiz8UXz/Xwi9//8l72+G4NtP//kfTXgadFPyV9StCIo2EEWpmgGKic7s3Ij5KeUiEEGj/4OTzqSB
3uKcNv+Mu1XyB+r4yOINYugoHMzp/M+cHXE8gnGJto2K1ivQ4r8Vdi/6QLOgAOJuahDwstA71pYw
Tgj66SByY9zSuEfyCyfq5C5wlQaO4ya3yYdV/Mt5j2Y2iDIEVsUQNnMGrPt5mJ9XcRWP9UidbjNt
5F51kk1+A0ZoZEu7ZejQ+CCCmhLMz/dr4KxXkO+v+sSrbUhRgKEBGhOayEsQBa2QgQMughx2F26R
+IYQo9vOKPFxcDtzsBgCf8h+WYlbOrS3mDlaYPjjt6yBHuaCyOKHCBRLkFsBaye1JebBqKRQMGVG
dQr1mYRfWrICPJ7zsksDyKkAdVCRoC3pRFNc49WdIxniNsf2dla24fflS7NFk8TJjwRtvv6gQJWF
u60FCuvmJAm91ok770i9fmmBphRDRoJHF237810uof0h0w5funjpbCDxkdKYzXbm+oRf/gkM0Hnz
7ac5tFmpBKgKbBjcv1NU3ERCCKTGrerUjvgybQa7u0s2M5q8tQ2g8AE8+icgOTP6bbmJugF5Jqgh
oRi35BW2GFXmJSlFtPgS3Y83zYfG7BzUgRt3DQxwbXknlowFDq9RcloPAywBJ2O1w0vQFxZb07Jf
ihPNNxPFwL/WsxxKMamjliObUh1l29mK2brefbuJ79Xt3/EBQsDZoGdhoPS4PB1cAhA8+uq8XYON
4QK2B7Sp91GxuDlZQHD8mbmaTQ6rlMJr3/HE7gWekfUtwEZMdfoHyHIAhcwOAdwOpBVUk1rAUm08
y9i+fRWuXXWU2AEAABKA4sqfH00dGs1dAEKCw8aDROO5JZ7ztoWrl/3UxPwTTiCFBMrD3J9Lc8a2
debmM7jzvqsApBI9elid4Wb77Maz+lmNaT+u4nmv+VX0dH6tcf7uJz9gqAj4qBV+wEzwUz9hFAVy
7OaxAS/mfXBXHKibg3RXWSOKf5b4Vt6NfLt+Ic8LSD+cwOmvWEBmojDrRzZ/hh8Q3x9g73X08vzH
LK/9qZnFAwbdEoLhzQJNydD/QEoKdY+k2XdjbCuGsgZUnU/HW8YWoIlSaHlJ5jWhLeSGgLD7ewTb
O24qbrppibmG/buyOINBE8qAMhSAKXOD4XQn0UhN5aRm3AmqGxl8n6krncB/jW9vn1k6/0GLhb2+
SzNdGsXHpfMcq15tu6jkzozEExtULWYc7HSbHkEAmlnTd8pXtjZPaYkVnV3cqdWlI61YiBJ6m3Mn
2Y3PBmjTka0A/ydB14q29R16rdbKOq+EO2cW54f65GoE+aAKZShQ3gP9bbJjJwjMGn26b7E7vAY7
+ufixvjopatbecXxwOcQkJlBR1XlMgQYE9jmacMdwtL9GHHICfW7ldVd3UWQf0A+FcTQlo5c6SBo
UsoOu/iYIKSiW8VKDv5Ndhis+caP2wniFCsO9dLmDFsDchpShygT8/nvn3zRXNO6fKwy5ijiq4Gx
oaq4gbCEvbKyy4uAOvks0Ycjg9B4+fXKSuiDrgNjMO9b/o5/yvcBzspgGQ+FKRE+yc/rMMMrRhlI
dyrFX6CWfCH0NeRoeM9GKfuO0M7F/CAziqSto1bz9vqufMQzS3P8dvIRvSmhWlLDUlgWG1RjzAAy
OWG+wle5kl3ogGbPwGVAUvULvcNpJEofzmZmlBlGEgMhYEOvaqdv0HpXdmth9RLXj/sNewgtkHFp
M8B+4ZuLoka7TYvnXfMe/HeYG+jETm41h86CLky9mTUDGogVeLf5h7c/6JLk/mpa45LNdtGDXb7z
A1QmME6KMafdQ3Vlj2KlzT5AKuxriTqQE2yTh/5zcMN/TzFktsrRM8Htw9fFWV0sePSKKUyHljtK
h4I3TyxF2/jScN9e3KUrObeyeIVwEWKjgKSSw4t7A6MfCA7M37AAADhSWgIu4asi3cl5TIAEkn7X
c6fvskdeda6W05XxK1cuF1pcv0wsFpFESplNKkx4+mEAskt2o0X0m6x/ensp1w4hUEZomQH4CTAg
WTgoHM/UH9MKXwuqA3hiNtMujbY6NCwoKMLoKonN2B/4Jt0o3XbtAb+2VRSv3Hz6kdYvXUjnkbFR
OYwDAmJrRW5hDtPfWR9SyhlEryJWWK4vzYsgL4F9GyvTf9ep5nCsvmZ33QE1M+ZSq7n1qTk+YUqA
DeWDlaN4xXHhjDAEDSDJw6UsDjy4vWGpze+pghkxWtCiYq+MrmyqldPCrhoCCxqtUUS2mJJ17iHr
XhNhFeBDJlNL7vHQNTcpFcTkWeQ/F3qQCQdtPEhj1TxNtm0JCe9WQYN928ShAhIsrSe3rDEy25lS
1ae22pOJbSORZ4C8hTJu7cGL2E1SKujVk0rTawvTcoUdosy4NyTU/vM0CgC0q0CXMxuv0tAq4iPy
pSLtW7PtMVbD5oGH3tYU1OgLAcunHhIJMSfVUFrTYNXaPAh6UVVAzobKE4o2ACfjfC1ymThTBRBb
hYZikfcqXwuPeoSI1D9BeLn4/DCFPjUiF4SHoGzP5/zEIRRFMIiCBtDk08B1mYGA/AmjrFbCswuf
MFtRNY2j0o6CzDLcRau58noeCif7UqGV65HnKd4Bj7ji3a4uBpBkPEwofSF5OF8MxF2S1mCZ5ghe
47w8svSg1e/fvpaz+zoLqOelAPKMtwBmcGDPbQQkHVOdTJozGNAKNNIJDS3/fcTKQ96ULsOgUlPO
anFvW72M43V4a5SYACGCv8O7e262VIKplzWgcOxRPOrvOYgEc0w9ZhsUnr/kuxxUF4girlidw5Oz
xc4sKEqAlEcMiNhi/uAnpwP9H21SgLRDXEE3YLpswMV4ggSDpW/IFhpsb5u72L6FtfkUnVhrtNrr
4jHRnKBpt5AssOmsKdesiQ5d3K5XM4il4XUMYIAXqUId+hXPAeBFZZRttC0K/8LkpvGgbwq3Xk1M
1qzNn/hkUX4M3GiPCW7I2YnV7UAWsovtvF+F+5u09tcgBafkr4Utjr8hWt2PPbgNWu00TKBmaLS9
vUPXXr1TCwtvUdcqZUoNCxLClqEWukZWrbG5LssL85n7tYrFmZNKPAlcJc0pHX3/WlDcZzvuAGCy
nSVG5g/IoaI2s4pXC1fzF1qcdzy0wEzgVODcL8/7WLRDlvFIfz3v0rdCyFAbTr+J3qUf5edxXdB7
zeDiyAcA7BehgME5PQ8+xodZ2WSW2wkL1DfX6V1XNvBsgQs3QlmmAwIHeyTsXyom3wMRvybRtmZj
EQBOcVMWwM7oDlDaVpvcGcb3t0/hxWuCngaCcAGUCUMQu5RlSzKOwTwi152gHb6GmpmN2Qu09PfK
0K29KFcqGWe2lpSPvK1ipW0KHaexd0o0q6FlArQlQJZPkCZyfFu9yVcc1ALeORfY0CGata1mjUUg
TRebpBdplilDOduE3o3cJ19KV9rZprxFgvfecL74T+GTf0w+DQ4/Ajlg1wdxjN43N+O6GN2Vby0o
kGIGXgFA15bhWVQqoZcMyg/3Ve04oCmmZwOpYY02kBoWwAfWeFgrtV6+BAYIuFSAoIWSBwRyzp2m
Grf50E3ATGgqwRiaxHAUTXlOqmIlrbtc3bmdhXNuUUydESewozT+DsCzYZeWoHDEmWTOwPvp+e2T
uxRTx9bOBvGrOdqN2mu/8fQ1UFAWI/EYQ8g0sYYXGVigCzjRXXqT1JY88jt5p78YezTOH+eztZbF
vo6jOfdvs/mZ9aYD2MyWaSwfsl50LdZ70Mzq2KIroEBicABXHXu6j3ZQ7wYZZpeBuh5sCvAuy920
j+/1zYAyKLTFUW1KtmA7PED1ZuVpmQ/1Wz9t4TXyTseg4hI/rQfErqDPrQ6ZcQbI06htlerb2/uw
ZmwRxIk4oC1+HeIaxTD29RBOViPBBmp8z7NSoJjvEYixlRVe+sWzj7+cfUQUP9UVjAN2Ag166mPp
ZPnvR1AwIcAzRbQIia5lStzAu+t1nGuOBwh4X2ASZmz67Ye3P97Vy3liZL5UJxGNmOoWGQOMcBZv
OJVuIjwLqIm1oufl23i+mIUb7PqiA9cEdiobKurQMhSAnlmJabiNW5WmsVsbRH91g04WtjiCQx2D
mpJhg+LsuZkyU0V35e1Pt2Zhce66ToYqsCmao+ffw65z2bDWe1/ZnNfm48nmkKaQIa/w0YzySRsh
FFg9j9Xj26tYs7HwzjJMksHIYKOPjA9RU34Im/ZBBN7fcc6/tuO16HmylEoVNAVrB/eldfnw1Ptb
3B5z5VJepHOzQz4xMh/CEyMiAP52GGBk8v2bZgxvZDU5U2Uckjh4B5wdMKyTuoIauIxwz23Op+TE
Zlfi7hYVsiokzO87ojzkRn3bCkyXoqgq+rXb+nppNnxt+ODV1+5krfO+nthlFStSX4dd1Dc2aQRN
YH8Evs8wE4Az/7UjsvARUyVbhU846CwGspLVuzrzkI8Ezt8wg0gJ0pxgcUMR6nxFHWoNdSKwogFk
Ea0E3A4IlwEMzbfNXCk1Ysd+2VneqsHT27SgsAOnjWF+TnNMCrN9qP9MNlDntfKj7t1RR26Hm2i/
lpRc8Rkz1IICnQS9wIt0tZREiXg/F4MS7oZV8iXSVruEV97DMxuLOChK+gbin7DR2MSaABSAuHyD
LsyHZhse82PzqbGyB+Dxw2K/miCvrW9xA2UH1DyQlZrTViaBeF/rRrFFOgdCM4lFv8+zXjBPIRlW
yqtrZheXsMq7XKez2bwbwKSMLA+0z7ePzZqJxX2jmVqCIYpMtsizezSuH1hFV1Yx/xGLqAnIJhXB
CDp0kM1YmOi1KufphFRh0FGhraEKkgPtH64Uaa9ZoehTgzdCCWLHhRXBM0ExMFx3Ur/YYUIkAOXB
QRb+isN/LWItV4NzDgQHCPYgvSyOQu5nZBQIYRztTt33VrabJcRSa1Y7MVzlvW5OTmpnq2n/a5Px
LbuLs6AUhVoTFXbnGk1+i0mOezbLutgVkADlN8Xhj4YD2WZXuJ6ZbKGDC6STdKKjcYys4E9pJcfE
IuvVgYvaEZr2Ei0GCpwAwvZlGpR2aTX1oIE4k2GyDYBCdtmj9I+RI864ihi8OK0LYwsfQNTGr7NO
050crfMxOU7hGshi/hPOPjMUY0FgAvMCYDkNZcxzbx3WA+hCeSSdFGn1I8g0SgpQNBmCZy+oUNfv
RQI1bj1UoiMQwPKRSE9iR1KwPyyOnFDe5pqCkTxv39LLjiIquhr6mOisU8A8l1VjDTN4jJzNmYc1
2P2zAuHjHcCKG+M23HlfZGiqR+9Df9Dst+1eXKrZLFiiM1oVbY9lFYMbWSO7Fg5oJlL2mEMbGKhC
5qXztpnL3jDsQCaDo0GscfTlFm+kZEUR9iAZOfLGc8EIp6pVxBYw/eJBqUyKyR0qApGVj3ptcege
Ic3F0i5lT2oSwFlJJFjU9zBlJ7uJOw2M7HjlYb5qRoKni5QHmi3LtTE2xmgetfiG42M47Gtyy4eV
YO1K5R0i9Wg3A84OtMAFxBKNx2ogJZqytaPu8TzdzkBWYQW3FCUQ1SRm5q69iZdAL30Wxsf5gA4T
BEeWqjG8q9QsLdBDjY7qHhMk+u+DXZv0Zc6DErv7zAiKMNAcOcaB23LAzbKHfruWkV9rQ2kqyM/o
qAApAXDB+X0NwB4wjGyasUOYInMb7/VdAtWi4LA+k+/C+cwLPjG18MDjoEAiqYKplt4EaCz4YHu8
fQ8ugu5XCyi5YO4GgxrQImlBJzVH7YMAdy1Q9+g+RMkHMUA4pbMHklut39rJwFZsXsaNC6OzRzyJ
uMcRpcqyhdHqi3gE1TD9xL+jiNje1i60kB2/cQTGYE3Wj9EOaz3qy+LlwvxiA2vWjt1QwHzpFEcG
ad1ZrEzudGAVqcWe1e2qFNv8J565+IXFxT6SoorgrmFR3rTP8YRyabQJLdSQuKUhkFuHJF9ErjCI
FjlVCfjw6C8uvFtY+02sJyrQV+CFbsDeUu/VXIYbXwMONAJryCob2mzePkvXTisDkQBwUoBrMW/l
fFv1TImbKNNwlhrlFqTDwcziurH+NSOLT0nzHhoTvc4dlt9N3pMMPr/95191bKermJ3ryeFsc3T1
G4DLX3sP3W7MoVA8I1pvKmdGPY7bCCjaz2uH8orLRmz369stMkPQQr0UkxC5MwQEvGMvuytE8JD7
YEWsrO8CNz4fjRNLi3BDySqqpyUs8ZBaHTiMPJ+Osf8c9FAlHz96Qw22vRtX3Uq0/F/snVlv3Ei6
pv/KwblnDSO4A3PmgmvuUkqpxboJWLbFncElGFx+/bx0dXdJqYSyq+d2gEYDLtkKBhnLt77P789/
vglQzYYwK4QgbNiyH1+snY4Fkvt4sfVz890Kq5vEp+syRdX6IlqZ31+r1bg64Nk7zeLWFHmGARf7
1ch3UPndAoyotOFSbT3UfhGNV4y5T3GT5eW+m+PZyy3qAndvuaxO2MTl09R/K6pNKl564w3iG9c+
5cUNt1SbgRhDFqLvxzcK4ZSKAfuDahTU9xgQc5VP1iFBkQhS0UsiEKHbv0luhfYbJmgB5wGRCKSJ
zwtnB+LwRKDgG0p96n2nOomnGfzt6yW6fJdPCwVpAJRYQmoO9/zHaQ0xTJoYma5ABWDIHkQIZ9gd
QcFQ/q6e8T+m89dQZ7HNTAxpWpdsqchtSw+7b7XIGUPyK9kik3uVBXXJdoBDCpkllMYC63EeiR5o
kzAkG3H10DRfN4Qq26yhg+0aTlH7bRY7JXr5e1KFmmUUEQ5x/ZbPufVkzABr+l+/5wuXBL7mUu2p
ouT6kyGjl+ibt1iyhMW1woXEWWSqyrfBMG8kVXN3mOMrKbxLOxIjLolkrB6ksc6tjRF1itSBTwH1
LV8HiQfqIjnaLgB6iJKXbH9Nt/bCqQofhgDJ5ujAmP9uXXh3lk9sLA1zSewM0HToGfr7hdlvZSr1
a1vxk0+KQINtL1VJ4IshJ3h293GWVdD4hsnN9ij79MgKRZ/u0nAk9tfacX5DNj7uDzSvOfCNQBXD
oOcOY4XzgLc1xqJRvesfl/o3hk510y3RPYfwpeOCSlN3oQVMjOoWD9Y6f/p65Xw+eEwU+UAKEpQH
HfnIs++o1AkU0WSB+ApNX2JaOl5cxVr09SC/ywrO5onDDQ4xOgHg5Z+7glmMRLCilnC93+hbCebi
xkBLnPIDQYhw4UV1u8lvQulNmjffGftmB4mcwFLcwouvGAWf1xHm+9eTnKe7yxGKGrGBJxk1042n
74544PU1x+LaIGcvtSVSzCok+IK0fOvlLu+Im5lXPtwFr/7jTOjHsxUyAR0aLjEIjcgP8818VJ4g
PH7owuE5vnXe5AvdojMv/PpLXlwu717f2ebINPR2y6QyoXgh0Dl9iotrld6fr4yP01qe4N1GN2aN
G1LHtOyHyctODPrDEOdVDrknAvE44P9Aqu6erp0vF1yJj+Oe3cCVNRbDxJeFEbIIcFzbdLtIrOZN
+9id5L4dYdtfc4MvuE/LoEhVL9XeS5Dk42TLZG6bVkWhB7mBGjCytSWYVKD+/ooRHYYgFPYDBC0a
uBZO71/3La6Of3Zp6k1W1fGMz8nQ1dX6UNioJc7yzG+3i+WR3em+CMyw6lx08QRfL6XLm+SvuZ85
NpZGRTEVmHvH7kl5WhIb6XjF/rg4BuzTRewWXc7n5U5a2jg2VzE/E2Axepv1tt9ei/pdXLDvxlh+
/m7BNiMROZ8wBkIagTockxgEonQ7ttdSTpeX6LuRzlYLYbCeSIOR5A/6lq7yIzotdiDjLurt0Nr1
aHStGWH5jZ/O7Xcjnq0PaFj01OyW9wekcZ1s9THzKn5rla+ddZV7d+1Fni2IqaRyLvvf04PsT1BX
Ln9JbhZMjoVNGHsckIHql3O1l2s5s76Y5PmVUFi6oucGxl3CozGyDKsy0l2ykcEcZEFyvJbBvmA7
Ydf/9Va1s+thNmtDBanCDIpd871a04DAVpUe9LlhPf0bBMzPrszH8c5uCqUl6tQxHG3OaHt8eMst
wKF/cH6qOQtYe800vPIdfycj3m0IB235Q2Yu39Fxu+3Sb2iFUJIYtw4mad5UuHeRXUivKycv8/j0
ISGfh5rlJdR2HudWONXqNEMpmx7ZG1y5fh7pN7ULbqIP1P2VaV7cGouENjrvgYQ9N5w0tWpLI8dg
Y4stj/daQkU0/wb9KreEFNTXZ+UFbwOf8N1oZ58QXValSlWMVu1KFMnxSPftH0vBPAT1/nZYBtL/
uIzQG6dD1eNcUiDXWl0d6GgGWafRvaJkUzjE3bX79tLJ/H6Us2veZozYvJpQp+lArTcGbN5wu2tc
yUvWCu5XG5p0UK9FO9zHo1nqqsAzIO0FSNBa7+OIDeT+6y9zcQhUMy7tRrr+qSAJglMWVE41nP5J
/lya6VqJ4+9fD3HxlsY3+dcYZzdMLXM9mQTGGLDKfPhA0E7r4UuXPjJmaweGUTX6KQ4QDmErryZg
zlyLwFza0+8f4ezqUaYOqKUUj0Cyl8Z+rsy92RO3iJ+uTPXi60RfCHw8YumfGkNKxaihfW7CqH1h
R+IDUO7NK9PXb6wJQBRIy26uzexzfw7mBQ1uxP8XAXukcz4ukkZnM82wwfF27QipiOKnTN30sOQj
fnMfI7JVH6HC183emERK6hKX567cxuthZ8ShWqLsw5PfR0S9b/rSUzb2Ktn+J1oHH5/zHKaiKaqd
IYONquMQmgOpVzCX31XhbxjIs3o/PDuRucrmSFlfi2heyLB9eEXG2T4qaqLmMscrGmvN0wHKS3Xh
yTF2nXp0eXvTTYavpQVwlafWWnF+rSr/8g746xsZZ8dfaXTKgOWCKyXsHu0IAoPlRv8FYhWk+MkG
N4oO6WUt3KQ+O/xHJ9W7sc9cnqlMHKmMGJuVydFIzaAe2c8kNldXlv7FE/HdOGcnYtKiVEstLJy7
66FwiY93ar+ZXrO3/cUWh+xtZfr8/loM4tqwy8/f3dZoym+VuF++rUB7PoqR8+Ymy65clp/Lgs8W
79kRhtvGELLB5JYuaN1rjvVJ+sgKH9JgKX/ACfZIw7Ty2n0M6Yyv3+y1GZ6dXVqn61mBmuGg10/m
yLwJsnJG0l8Z5ZKR9e4YMc5MZUPkc8lmvEcE5WcQ+4oNZBPX/WhtUA63rYdm1+rV49czu3QqI7qK
uMpSPAFX6uO3SyXT685qUag6qb9a0d/audwhTbQyy2vJlEvmzvuhznagQoc6toRAkp1yl0LjuFIz
aP0Vzs+it2+Qhwi+ntrFM+f9gGfbzkEst0TBxtKZZUdLYg+KZC69NzYiisNrwORLHw8glEXUHxHG
Tz3Xcz7WZFqaBFVtgsA6o3l3V+sG1I5i2yx9KIOK2a1pFt8SIA1q/+u50mUu54br++HPtj6BVmRH
VFAOnBWN0sMUaD6POq+/s7aNx/xqlQz+FE7QH8r9unFxwQSOn75+/RSXvvCiLoaIJIXC+HmMDup0
aButBlQ0jk9mPLkaIcFQOYAlVF7RhF8PdmlP2iibQNph0ZQ4D3zU9TjMzoh+SbuZ3Ew+GpDoVarS
/bujwJJwUPmyZPhRZXS2hlqzG2a56E8vmaxQYBN6s2U3gVS1Kzba5/lYaGZBEQoWEKBq5+HwinbQ
cGLSgsbeIYZ+OHfuase+Mp0LIT+MQnTQWVCshij42Xwqw6grw5kRBN+gP7I+1acyYOvxDtL79XeC
TwZNgjREUeH66/d4deCzBSoytBEraW3BRlKhi+iZG3nTeKWHNplNt8vRNxH/uE57XX7rx23xcbrL
S393NfEiz2yoDKMlNAetwVRdmUz/0StF0g25BVRtfdLeghfHFR3EEtTgI3G0s56tGCUoTbQ45DH1
FfQMf+NhfnPVpvp85GByWCpLh6a28Js+To5wUy0cE2sTgo3dpljH2wqqwp5YA8viO9CSDdO1+Ux9
VUHg8Vpp1oXU+IfRz2MeqMJqIYs9YWe8sMljJEqVQK6rUAmmn2m3its9yJVo/7o6bXrpm6KtDXWW
yAOgB/HjtK2uEk6tzRa0zqDwBKQjtG7Dcm14RfBvxFcvbst3oy1P824FOchTK2aK0QYP7b2ar88e
KC1lMELHQyIc8tCE4z69v4YH/Hwv4+2+G/Zsn7a9BBFlwrCmU/hpej91jUtamM356euNeW2gs33J
J8KUYVYxP5NHvQbWKBAuo1A2FlevnAHXXuXZZpTJODNtGq0gGe95/quAgkE2Hf/fprNM993nKqHH
x22CMSg5MrrlNHVFsnb6K8NcSEd9/D5nFmEBHBFJLWz6ZK1uzA32eIBMGywNCB13hxyrEnKr3hg4
b1YE6b9nNVT95YC7ZpnCtriyHc6sRmjqThbUbJFstNsEQhjxmN1mNkSGVyYgDRuoAqczdIKbRu7E
nOU7qxNq6Bipfuzs0YwEZ6gNQO59bU5s2oCxYvo2ZJwOhikbDyAcO8otfUzdwhmyQwOd67teIcam
bTp715k2XSvMsHf1ZLFVnzpQ0HTsbpeVs+aPkkFKrxnkK3yWaaPMpRY5qmCvrDD0rSNKtjaaOIVi
hqXdDLNoNwKMIk3pUc9njZBMtCC9bOdG54vaOaU4aL1xVlp/6IvqxgAkbjWlPdL0Anrb6VAkq7oA
Gbi2xo67ZNDmn2VZABo14FqPuiIxj1o35HY4zN3wrenK9ha64DVYYNWAiw+crXRv5ZpV+sim9nWY
mA5fZ+PgnBSrKR57UdR3MZmmh8KBIDPkNuim6RNrO1dTxl0beveok2exNkUxkemByqq5UWODHGya
YUchwANJ4QIstDa2f80Q50fJ+2BCP82SZQePotf3hDT20clGBxkbNcvHAySbq8dSB0LE1et8Opk0
QfygE+ODptem4TdE7aLWmRg4aVPfgiA8t/3OiuOl5LEC301NiurFYaM6uqmZlacY6ds9aaAF3HSJ
8O1yhrihTcQrK4fOz4rWWEOhn71W7Whv8V7GiGjoc8hHuzM9rdaRIrTLrvK6cjDv0f810CjpJmfd
TR15MIfEKVxVL4FRkeU8fTemsXmFKj+IBX2tNFtadGAoYabcragQhQc1/AImucHMu4qpI0glYxaf
Oi0uewiC5wmwLKb2kJB5PqYI2vqiGxvilk3JdnHexCGMCqhI86LKtTCDB1r7ZmxPqJ1WeeB0jVW4
TdcOpUdVI96ArmWs7Rnfoc+EQPm2lYYEp5wH6XEeaDWVLiuhcEX5qPiQYlF8R5U04DmM+iSrqAfl
XGercIHkYW3JO6WXfWDUFlnbtQp6PNWVXZKOcZQ1dfrazGm7i9ukDm0mspVuicHLhr7emakB29xK
HLdHNe0GmLo00NpEfcGQ7tBZ31A3dMNRqwT1bZX5Uxyn6xb5zAjwKHsNYgz1qMb5ulcLqNZTBaWm
NENla8PFikLYOiqboV2hmkNBxk9pQgJ/xFcmZq2lkfD7XoD9pQw9xM6b2N5kmYj9vESlCYp4h3uC
IgnqicmsW9dU5jmirGLrHLLAmzYZK9/OBeoK2AgJaLUGgjcfIKwjWqa5rQ2cRVj0Ve6PEK8/JgZD
xN7KkqH1mmwyIfmhNcrbpNrAIvcdmrGzVnEpBPCO2lSin9iaC9Dd2mKe9zGHjLcG0ZhvkAaDTJGV
PGsptJ5yG5MfBkAufIVLy0dDLJIBieUqIuBgvWhpik/oeFAqXFlDwh+FJpAR0bvJI6ndgWSGhtkJ
eiRh1jg0zITsj9ImNXHFOE1riNFPvtPzapO0Y7aa4oS5k76dICzyotr5FIqeuqJRyhWXjIT4sdzO
chrLSDTJdKQNU4Cxm6SbxyXk7nGU3srCyXCTcnNd13Z3iPvSRoqyFWGWA0TgTsncbY22x36HSPE6
hnw/xIbTXLsv2yJ5E3EabyUfuKtnfL4rWwiH8SbhIaBYzkFoODcUasR3+aQ4IAfnM19B4juJzFqU
obTm/rmVWnawrRlEwNZhd32imx6JjTEyh1S4tOPTrc3A4jLiSnvsWN0/aNC+X6XQrnydasQDvLRO
8i1Tq+yYWMyELlvVPxsK5R4qTSufdvicDiS8Qzk504uuda2bZioACzwdt0CcOAHJizlxjdqE1Jku
VG+AJQsm4VQ4oW7wHqark6h3HZRt57sZSu8QQBxpvu3a3Fpnk7S/maqcqIuOh+G1IHaCyfP2CFZQ
89w6VfxUTvrsC5HIvUxnKQJ7gCSUOzaYzcbJVAqV9qEyHiF8CNTTrGjixiQ9DVGskv2E4pF9A0yQ
GntDng+vvUWmCHSJrPNmnZLKj1Ex2Pqo3cqIn/RNpkQMqkkvaFtyNnJmxqqMUz0wswX1AaUjC8G2
rlNdTc2HVWHSedPXpgDxcoid3utVAsCROehRUepTAPvduRGi1N0R7Db0HPDutgBhjdwAcyDQCjgB
NBykFpdPitI5905v0EgttIdUpLjrarjxcdLX3sDS5lY6jvIwYMcubEntOOO6j7quQkBadOkqjq0m
GKFM/4a70T6ATNq7cZEZd0xLWJT3uFDiaowfcEiDQG91qMKcqQyVBs3+s5QZrhTZr4gmq2gQaP7s
YYp6oBTAqmFWHSRw+/06S3qEdWi/tivCb6GHwO6qTAcws5x/NBWqZg1DGB5O9RS35TS8JKhEDoFt
piGAeM7t6Mzt2o4tLZBpIvZ2rdzZg8K8zOmhYtFSKE9Ba79AD6NRsccyNWLLLUxp7hhqWKCMPesq
WjVGE6VPtpNY6yZ3CCyC1N5aTDajpzdNCZyCzfGpQL4aCHpmUwhgGQwoCteSbXK0exO6tAy3gFvr
igS3SynMV0WvJKAtFriRlWbIBzJpOKggKJzbngAET3iJYogTnLR6P+h1YeLclY3PBgQMwaFyQFlt
Qe2ySF+5JMlM3yKJuDU1gbsA2uQgcClqVIGP96MqcRHysRJaQFHXcNKVqaiA8MhVEAAmVRb+pLFx
Cmez58C09BxFFcPQvWFrtw+lIaDnb1P5wpgJpkcLzbBwJj2O0yK3fISuAIdoykSu1HJgk2+PjKxm
UcEWSRmwFVrmYoGTY4w2I+j3QUrDAEuE683WYAwtMZnQJ1/Edpz4pQHIpxtrVea4oJfaymGsmnFV
JQ23XSqAMhpY061youlvCa66xMu7hK9ju8yOYAOiLSQX40uOS82zqn6KpnaUQda2owvYkOkLS75K
K6s3aLdDO05CcTNnGVofs1RtV8SoGvAq4vRVA2wmjOucr6sZBT5pga3vkRw2rp7w/BmGZFZ6/WyV
uZsOcTq6+WAU98iuZaE6VEUf9AXSUWqpZI8G2q282LbTb3UFJEldTpVrwediMCTB7TU4eIac21PY
G3XvlWgVWlm0yVGUmiv3gldOOPTLJZOv2VRBPO2tMswVoTBRgBv6Bl3S0+RERawPOGphNBOvV6i5
ZwgukdBMLb32dLUBxSmdf6chWPvkMBVqEwOpD+WA7+uyeCgO/Zw2N4bW634CZMw9xSkX4S4qQmlO
k5/Es6m7Ii8moGI7MFwByYtkSlHvMFqtCOp6KMK0EBKmHKoWA9BnYPxQq1sPQLBsUxzjhpvLyoQI
nNT6ALoFYg1VuvKhtOsGXE4jN0xEMh28xAEM1sTQunuAd8SLGFPDm5uaxxE+gr2CXU1uELgTN0Ml
x9vJFH0PenhtRrCAsx2OGrkpWUN/JDWzExfZfvqWO7wSXgHG59vXLuE1t/MsTDJThsCkAVe6oqMr
4xh17oUHs/4/GEVHqwPCkdADPO//TG2Zl02HUdik++P005DM1+r/IEYIzSUMgWwH6hPOvE6jnbLW
qeGsC/aiiSPJwNnVX7+eyIWwObr9DXvRlEFS4NMgQIMas2PVTjB50q9vySoOcm+pXv3PRIkhyfpu
tPNoTglrdZRt6qAGMUORbJhvIIIe5tHSgFM/LoXrhaet/43CtQuBD8iVQmYe+XuI1Z2/y9HMaWF3
eJc0mkMS1rfiZ7lRAvVn70++fDFDczttrxbuXFiMH0Y989YhDkmbWWDUZL2wARb0gwvWVtSFMqjv
xqi5r6JrsaRLX/T9oOda87gNMziOjYMI5ei3P/u9WMETj8bv0Lb2r22ES+8VsTkUzyxNymiY/RiB
4VYLQhnDRnAIro/hKC2P2R3co7/dCY12gPcDne3rTGO8dwbMqgtYZKFQ6JEfFhXtHOJgWu3NR4m6
Q30Fg/Ja3eGF6A+yG4tALBqxke8/j9WTTs7I6hAWiIbf6PKuV7W1xpq9RaWfkepWhZ+L2/lWUU72
ZG2mkT2qKJF2bf2unWfmDhqw1zUMJ5VDJ1BRngdWb3lNfFFuAD2P7J6+tM0/UlT/H4vz3wiVvjvk
PuFs998nLsSvD1yc5V/8SaPUjT9w3YGppCKADxDL0mn6JxYHP0FNLfqjFqU9aKkZWOv/oOIohP4B
WTVU3ps6KtIJ8qf/wuIoRPsDBV0aOj8hTgojB72pfwdHeXZmILtlIiyzNGTChkSwatlx72KaxFLQ
mJkA+OxwGhrNk1Hl8CMaa23zfCVkLt3ame7kUDxm+ti4zIBZ2qCvsByER78NZVq6LqXuoJibvulC
GHpaDKNLg/UtpwiaIZukhEwuaeCnVQ8O0SEmkJdvyZQdsc13epdtU7s+cuuYmv2Pdx/i9s9UzH9V
fXnLU2DH/+e/z+W2ltQddAR1C70SOhpP9LMDUTD4dBlD00tPppVUb1Wd+bpaIpKSHVmlhfFMobaR
FZ1fxWDIty9TPN+Dywe6a73R2+wBZR2rsWd+mRQRZMx3HSK+7JaM1Ae/bTEHo9a4d+jWUiAHDPsH
vqqWUB+4eFDZu9uu55tJOH6DalQLikPc9L6e4XIMvUtB/TlBJBAdBwkiHXnEj1+vQW1EjG4QxFvG
NshoepsAc2ha/X7SnE2V6lFdwFsaq2sFf+edIb8HNsAYAhvZAYj5/GZlUid1B9a7S7RH9A5GRFTb
tmPbYRx8TT7OBdDueueBsR3aM4IjlbpVy3hfIoCQ2AZYx+2GFsSz+8OgSz9v7r9+L+ZZ7+Gfz4c+
YxuKB3jCBTn1flmPgAnGEEJ03KXb2OjG56aaolLdDCLZG9O0Gy1tO5rjQR1L6D3C7wc/zOqAnGh/
UkmiScYBH8Um658LDbjJqYh6xFkGrX+GuuKzEadHzGpmaOBPVLaqBdBJ2lrNdNeqtVMzOQeK0AUc
JBdcwm90CVxN/bhpEuWJyGzbZVlEOwVs1MJrO30jqbUd6RBYu9kaQ/XAa+1OIzYCMnESwhn8TtPy
qS3Lm8xAsQGzQlEC86gMB8csbtT029cvDzDrC8vKXorcoMmA7PS57gXCaBCdzQfHdebmYAgL4lLY
94m1UfJ+TwnfCv0VXdVHRaYP1Kl+QL/5xZn053iQNyT2NI7Mr5o8GGpoGPMaCSB/TsgO/uyriJMV
FanXMsSGtThsTf0F/SdR2oV2oa8g8w4rvXcztQ5i2wgFEF2xOaGwOw3gWwTCTE4q8UtN8XpgA8s2
9mtnPiWm/J7lyYMk5VY3/G60Khcx5xVVHERZHIQ+i/kEncF1BaEl5Ny+2b0dxvzVGZbiCWsPt30/
NDxQoSrfZfVhLItNZ6b3OZYqE0pk7NTYWplqvXP06qgCAVrG35Q4hb9FD1B8vWUY4w4xl59Ga3pI
gS8gTa/LjBCRJ4B5yUEd+nXDJZJF8OARm1aNG1vlEQDgGzOTa1MgWmqSVzEU+DMKV6ZxZVVQ41GV
qO72w9DfpJ25Sto0bJ6tVm7h8oY8S/aSdIiadPtuVj0tMz0U4PkgZXo24zueTttKgVobtLmBwwvD
zEn9mIBfXTQb6Ha7kFXwR4t7ZeqsGl5u7XS6yeDHAKK6iXuQtQVZ/5qHeq9l7SHVswjFJa4u8gmB
yn6vpPZ3hCW/QxqlqvbCSo9KQncjLZ96zQYL0Vc7u3cTzmF1mJ4ykB1YxVtoWQYaQ2EcGLNl3G7Y
MARF0a0Uxm/gSD80be47xW6U/aZMcr/MmtUQx0Gsa+Gvsue3GbCys7AWfd3HzIzfqt5aseJOr40Q
7rR9opLfMgPqJqMesbm+t0ygSDQ9suRcuNJQj8zKETHgLiqHf1rSXCc4fywnDxBMOQlTf2rJQ1zr
x9JQI2Auo3xMfqL4N5omEqIP3quscjc3Njx43To1jXHIEFmw5Lir5/wnkjnP88iCmcInX05dC32x
M4LjaAjSzYPO+j1o7y8drW/5VO6cMT5Q1UPH1zp7BvWYYI0oS7DcVRxjmyEn5iIwMro9djyYwjtO
IFrQIDozuEk7R9DBPmQAvkPna0eUhxpqlkTYJ71NXwWr7hswM1F8FeXV9Fh0tFviFKHeI2vGywAY
Tr+bSzeZ1UcBShFvylcFOVNw/LARm/tcK4K4T16p3hzLRFnRnJ1GJ33NGPQ2tBI8+OxVzcxDs1Ci
c/Y9ZvapNvu9ZiiBMZEjsJhQCDQQlU7A7zHblbRxDuesA58iiUqb37e2dhhitpnN/EF+H3qsxwoh
lqpB7t3J/R4BfmVqDmoRg0n/Bi7qr5Ly+6YaHisFkLUhVrBwca/aY4Z9e6qV/G7YmrnyuuBQlVY/
jmOx64th3yUWKMfNfVfqj+0vaHwpbt1S4g7b2D7ojniyU+eYZ8JHZBAZptKVM0WTatU88zT5mXBY
NxXLHzKE0kOrlCsEJbeDYZ9iLX0bGy33ORIcMbNWqs5vi24I2pSg87N44UmxM7lxQOd5lxvrtuL3
kOVN3Jiqj/nETqWzhFzriFv1WtHR+2PpC5VvMSV02FmAUaNlnapvNkiCYdJVr9DGR0W9FqZzA5SY
OVEvKRCBtB2J4JutBE1VAVGt+cRyKuCMkKHL+sZV5zmHTH+g2sV927WrzJnQ+kv1IzRdDpxmb2h+
DFG7fxo7ZCBq41Xp5HrIkXsVlkfnSnOzXNmohbKhI04YtIlCqMAnXfYIodWot4cVr1QIhgyuot3N
JuqlrDlM1NzjTHpaW98X+lNnQVJobvdjrWwHjpYgy9wwMLxlKh51Uq6MWK4pSZ+4Mt/IHvhXHQru
uQ7u9Wg/TRV709MGobvm2Dpk37E4yPYj4Xd13ARUReVC+d1MC5iryg3woydLg16t2YLcLNGjRgx/
sNNDqyFxPjtBKWmoGtkqBYpJNIDOJulRRXX6WHyru9/VCeiUUjfOMCGQld2lhlzNWuObRnGk0tkS
wLUl6RGKJztgSPd1aq8ky9cpjViBEmcHRZU1qpzZeKKFecv6EoWWRvj1DX0u1PXbvIHjACwQLNwF
fvjRvCnrbMiqAg0sRaZ6DDXHg+0zeVNpkzu3s0/H2p0yFZ26AMRKDXF69CUfdfV1UE56l3jIhP9+
oL/l/Z14if/97+Xf/OD11KZxIn57Jn/9aZ/+aHnH38SXfyv6xQ/fy1/d+V/68Ju7//P7x/Evvnhk
H/4QVAL88GP/q53ufnV98edT/ONv/rs//K9fv3/Laap//c9//+B9JZbfFiMF9cHTM2Fx/69/+l8X
fMO+TcX3Kv3oHi7/6E/3UNH/sMHKwamK1mMUHKK14J/+oUKsP4AUgvVKl7pdZyk6/yc11fpDQ+Gg
BnbSUjcI5cV/uYdE/wMCk/jPS5wQP4e/+c+n+4fDhBeHL4S3ccmB+l06/87BwG+C+BmMFDSAOvby
NB8XWoX4waA2ycHMEDRcjlWnBW8BzC1P6zpbvikUcd1oQoMa6OdiXkzWGc3rbhxTDZZPy6bE7xtj
MRwQ3G+yk8x7CyE4FFrZj1062N+E6JGmX0TfE390xraMVIQ1nJA1pBc/eTvYAxDinDeDzwTvrTsH
NRflRiMlsCwKmFaKT22LpgfSaBykw4kMNTIMPBVHNSdKEzSyG5ofU1uX5m1MFOkVWg8oiWJAjQRn
kVkfJaqHAs2s7HFT2s4sBt9AKzr7TlpbjV9700SyCXCUbEV5r8poTidGkhicbZs1m0ZAjE+91+0s
0VS/6to+vlMqELQzJKVLCi4cnrLF+7jBf6XGoLm2hb1LX+qeZq3cGQqI2UaopzY3YECXjjbfzugZ
0uvnybTLWjuSMdFbuquSkdbCL9XGyOVBjYUyiRhqI0rr2LnbJkZm2RKUmJjr0i0na4YtoFVN3CTC
G1JNndWw7bFx0XVNcl5oum/krW6lbkuGPueuIVsYJK7BwXF8U7vMibtAb9RK/OgpsmsnvZ9spkCs
YQRY/ofKE0L4o2OoiQRVN0GqsYafa/U1JLmQhUVesulG4ExkVTV7Xs01FATitgNrW7WPyAb0AAoM
Rs3dXhvrFZ0q/hMY9m8Nd+BYV903s22yZ6WxRmjoohF3S2YByCkpkfTrZaevYN/3PnV4uzVsGe+S
zNE93iBptHS9rVSnmXytg8FE67z50WR5vpVxYq6xn5gLQCgVbmc3+pMiFQ1GbW+bqCrukUrPINu9
MKj/L3Xftd24jm37RezBHF6ZqWjLuV4wXAkEwUww4evvpHaPs71Vdcvd4zydF5dsqQSRAhYW1pph
womnltgzaElehtyu3gTuteqvoqP3rcIm6jekHE+spXOkICLF1lg3bw1pmx/uwMcnohXMxBEFbwvA
JGkHX1j1WgUqW1rLx4snK6G1XucpVVeAYYirLAfcJ6IHhdONcWVI+5UBNQTFhaHT5ghBr8NlWwTe
6fVquDh6zl59V2iqh8PCpAML4W6Z7UDQnfMNs1BjjSslyNmM6ReVLE6cj4LwtEE/AR+U8P3Y6zxl
nIgpmM2BaWheupjEVK9PAxr0GVEndmeIymn9mS/WqbVE0R1ZW+rHtmqh+K8RvfeXNoeJ+sBdIHQA
qUL9o4DXj4OciICOYyApqRVV7Lnaq13ABJBJvml2IoXPj/ng1EtDI2cTrN1DYJYFnteaz2O1oME4
Fquv1TxvAqs114MBcwgWuICMvSyyLspQtytzV1ejnHarjdoOxLacH7xfyZ7ANeB+MFDK6TmyRTao
AHqB5/41b1ZzCKmc1MyrGQe6iOKAHQnHyXmwmiXkSLzZqkNFn2aIEyl2u4S63qG5rhAAnmKid/oP
tdV1nEJqfgBKoMgW0y4dpO1N1QUK/HmNQ0ktt3t3bWEaGSeaSvzFRJvoG1zqJdhxwqOqsdPRmdeO
EgC4+r0z8tljvk3LZoU7OynB2+zyQG8bL4Z0moRIvdrZHDeusCzke4xPDQV7FQQOSw2GeVHsn4S1
s3Kem77mAOYQdNZ1phqP65yjAwKwWTPHdjlpHugXqqG8tePc0BeFFpxFCgcBNwOOzLIOALJ4+suM
oXto0Tt8HGNMq+WncNWqSTuFLz+dnnMYNCk6skSAwlpz33mFTuLVNpCM2GxlrznEOppA9gZ0LJRe
tiJmrrVMwTAKT8fRWE5F2tgDEhQLgfzFAWal8+Hx1rvZNHEChSiawwZpHUb3+zyAXBai9auB/gMa
LQUQUl2+bvg5GVaLXTmpozXeF0TzGXJLgwI8K1XG+bvDsNqDpdFg4uVhCb3KxnAvLldcKL+jDjWx
WJqIOGhgKxqa3rn+fSpk/TCpavvDQ13UDbTe2LBkukGe4UDpsMAEBZwDVla2elgycyzfnIUCltF7
BscccwFawdMDuDZhWxb2MzruDJ0DxyLs0FWALwVVpYl89nVSSaAFqL2YJ9KvjhZYUAEGZNBWsIH+
BQuxNAVe4XKEhlrMTa8dQ86axUAlq0M/U3aq9u7ypgJ9GKukD8d2EPbRqwcHkDxtWm1gAnIrTw2Q
JXw6GQoa69TQoOwLWffxvtGkBk1Xz+03yMak6O1hQOjCIURvbKXYgVEylykbeG59Ipt7yzHfStse
2BUQs8VdA/n1Jq8YS9iDzbb+OMVuMoPMkm2UEg8T+cVJXHgbfdamuqloaciSIC5qg6MKVUcHUk//
zGN0iVVP1uGVVgIm6F0wldGHxO43qdLtFV1HgAIeymWaBpNg92aEnuZTByXRV3UH+9ojqlCo3IUS
EpU4MAw88D43gUQT4GPx95cRb0r3TV4hJLXr68ZZszGSBC9Hpk4gAws4Uxp/TvK8KTf/NSLEOK82
jCbEwP55F4HgzLEfyVcARBPm9E75VjX6oIeW5I0RGJ0g7+sEnOy+ACPXO3vDQq3sk/u8HW0+ZKTX
zwAqpe1uetw2bvU/P4O5NhYRg/GKBCjKu0fPyxNNkxHqS8Iv5FdXHxM41/lCcL/QeKqM3gGoZZ96
4aq4IW8Tffox6+MnNdOrT9ufPtbNiQxlK8R9V381uBNzgFxBYTrpXZXIuT/Pgp/s5sXsRt+Z2alk
U4W4IiOUjNKpWgJDnpxZ9T2hhpBEAxafGr7F9FNjzFv9GiDDJhsWy//znfzdksDRHq0DSORp+m2f
UZpAK/Wa+booAOJhF+/AC/zfjYBjz8civKXPAKZK83U2AEgT30fkXH8eYJvhtzf94yVsK+RD86qR
/WwC1P5KURcVkKNz+YNtgpCN4/yfB/rtvUIDD0V31AF/IWFDzEgth9p6lWDplBGBYvpF9jWR4Z+H
+fV6gBjQdcOFdwisAK/H/g/XQ8nAHYdor4JX0Ndx0Dfr28JF0w3XhrPZZ2akvy4lZxO1VpExoI9j
bV3Lj7fP8pgqkK+9rs64NzmNdML80eoDSaf9wp4k1On+fH2/3kYMiMDvWJup5i/0eex4i6kDSbbq
hkSCiuTflfyTrQUn3NtJ8c9Btg/x4Sa6a1Vq1CavqPpHLEUWVvrFNwm93m+2z+5qJVKOKwS8+cMm
G178B+68n13lzU6gAjc4w03itcCSdbXntfnUDmGLs/+c9469eZ5CAFKH7vKtksiqzt1EpPoqKt3z
TWD0USisEIFdhz92snNAjqzryKbkTe9plxnGMJ246j7/+du8FfxBKMbH0NGFNtGMxuK4mT+VxxRr
ZcbrbBcJk80Cw4Cu8yEKHU0tSrnofxWx3RVoCHnz98W0euCwgY9rgaj3oVDt7nDE/C8VwP76TC6A
E5BNBprpNrFQZzB/QLR4XbVS4JhkPdJFf/jzdf9mlTrw0UT5BYjTrTbyzwnGHMNEA8B+zSfN9G1v
vsexOZ2F0viYep9Jb26T5ear/sdgN7OZee08opD46imoYbjlYZ2sRwZj9z9f0m+m7D9GuZmyDnzQ
Ohuj5IUAjpn2r/hiPxniswvZ7uqHZalUJfoKzH51cjj78LkOgdN8mzU3/fOV3FIHtwngaDqgQUjy
wJW+zfQMt2jLunBf52BGR+Wujcmd+kSyPlqi5YsD/C7UDNPPVDpuUVC/jHpzdW7P8hWYXYw6heIR
iPVU+K7fntodDT9TfLhV2/llsJsUCNyKusbtxGBajEPjDJWVjS8oUGFIPgOVbe91O/8+3s6bvKbW
geetMRYqeb5SfFtWikX85kFL21Iuf/7qfjcJPw61ZZ8fZkgO6feJYyiq2SF3ZQxE+Z8H+N0U1KGG
75oAhgDycjNAnaNOkQ/FW0XFHVghkbvWmdT/S3Hq67eDqYfKLOjW6ALehAejmBzUBwCXVsHzyqeo
QXT+83X8do4jAUYyiDiHbORmAqjjgAJW3b5tWNOIpuoToOxKVIEM/4iqSqaGcOnQY3sN/zzur/fP
heLSBg+F7jYe3VyZNbeAc0/e28q0/qUrZXkWkKyjqOzChjT481i3khy4jRgMxXET+amHEsz2YT7M
BldTuKPP9AuxVFSW10tbdadyaMCTsQOgNlAcze9o6QRCe4ERQkSHvAwq466CHKnLoamlIIVimvqt
c+pYKp/MpN9sffh0HhpcDo57QE3dTCVpM7suGvalK2y/ybsdkrkL8Zw7svkl0jmPmY2+WI+YY+OL
GIU/M1j2QaanscvPIt4N1mW7U4CIbebRkNiF9/LNqQy78Nqij/elyFhanyvo3K6xHffHT4Pcb75/
DOSpNhQEgEu85YSv+dr0fcO/mAkUYLzGz4P5SHcMoacGuep9E9f+XO/rN4OiroJk0QXmExd4Mw8a
SW2UlsSXeur8ftwzYGws/TP9l19Cj+leDXyQw6gGEoebBQWd0qHupurdedDiscyMdNkrwbQDBUVk
uo9UJvuMW/vrGsaQWxBCrQBJFNTz/zm/0TtAU1pt383Ee50e0MsGstRJjGSKjADH9yOJ/p0a/VdN
uv+sA3duf9QPov/xQxzf2/8DbTgPy+//34VLxnfxo3ov3z927rb/8u8enOv+C2kchOJRkEJlAWH7
f3pwnv4vHSUjWI1v7kuY+Ths/LsJh/acu/Vft94c1gSUSf5uwhn/glsZXm9tym4QvrH+myYcVJ23
ufD3JgzVr6ujOgDB0CmH6cFtbYnPFZ8MILISswMQqm61DtQY4Kzz+aJ4P6FEA9wCunhppTSVX0m0
ANwyU4r6aW4bNyMbSoWOZ9sGiucLEEEsE548k/K0ALWwAVFg6vPVLN0HV6kbvxvZ23Qm1H2ptUKH
2AywVFw8F3UNblc9oSIhaKQQgcYequK5ikZILogbOYuxa7Bd+SCihHJBCf65pPqPstKOK2rDOdjU
VT6zsFnY5E+lEeQdqE99A95hXi8iWMwnSpu0pHhDj0GjsDcJ2ozokpR18wgbUrTFHkDEBTBgHGZ/
K8MFRMjvdbukCn0y7fobOgtfOINpuZoIiAAB41MGuiAXWGUxv0Hrwp+r8kVF4byz5ygn7Zy0urSA
yGi+rqjLywH4CfjKh665XqwWgnUSoA7fxInKdDrAvQw4MlCjgavOim3GUPbdMv4YbTRKWmFAEktL
oVj/XUEBNiht2fs9aHDrwn1H694YuHakyKnfAVA7rmo2DsbJq3PrbNYF2WngTEpG3CCf1J84su8p
86CdN6uP5kkR0PeZOCTMNJTDRyPWHejSLOC/Zq5ojrWK7mppL2jnPAMDlVZofB5qGzegK8oiJC4V
IZ3Q3WmBZLjrLJyMCoj0DKbzU9OLuHQgojsuPBmUskk1YaJrZ3MNfVsVOsPqWzO2k28PphKOegNX
sNLtQuiD5lCs0WBA7M0iU8CKC9R6ggrRwV6BzmsLRNA5jwgzhnBeApsTjuaS5z3l8zCHDQHHq9LX
41LqYDwP3at4nFwbJ0jNey3NXIKDNL0sE90rAwC6rAIqp8JZ0YpoP9NwJmUAcnFm9zlgF93SxnPV
Xpjaniwf7Vgtmevvpguq3OwvsxEoeZ1IuGod4EcfkbaP5wKIt7mLgZqTkNwpvmilM4T2NB+AG81A
vR3C3rMO3ESL2VuMh9FiU2RWwC0WWg8+mns28jsJIvcAG/l1OPezsRs2in4PKxnsjZYBaNXWDJ+X
Kj9RVVghDHyeLaIOPvRcuC+ozlBGkmPQm2GNfp3fqALcAsP7XvVI4vv8QsYiEx3RdgZpk9xkfdRp
xZtKUA/qCD9iH77rbHZ6sGx2QNGm8MXoJq5tgONrLikRWr0zWyUeifrgwvhFF3vSizeQh4+T2feB
WszqrqtSXkPHWWjKmblKFVhCZAV4ivYAPB0v4BmlGRwyvhRQpglgGLiu+HirKqQjY2lb9G8kl3lo
2OZRyTst0dEdDc1WvlToVOeYvCHOJ2iwitSm2hQ0anup4GQX2Gj3ARs0FPe9BnHSqYRg4MysfV/k
a2ATi+5tfSrjWSkcvxgovI9RY/AXpZox6bCuUOUtfB2i2KnkAMBZKCg44BwejlxM75psHoZyyRy1
jolTfSuBx7GtCU1mh+3cxfg+lWh0lg1o+hw6a65B673HxkgfvXe5AgNWc5Nl2jSP6La5S6SDQQjd
hdZvcwK7OXRhz66hJkzPW58shIRD74xpUU2gVqxnm9JndNAWX7/ChoqWhB7R5lj1xqgb5piu+cWy
AF4zRiUDud3c9XxTdOwAxFwremg8Y4oI7H0TUBAzaBhQ2IMK1689/mNd3G+IQ+C4QoUhrAUivcu1
MezX3MAKHS+Fhb7cUuYodCvg2JmyxqlgQpWNIMjNkCyuR/QncIlj44K7aeRHMaj8aOXadMqhsQMc
/Xzfsmb1V+RD2Yj9KOVrS4MVmhLILEtfIJyPJlnepr7SACSiyl2LgkuytqyONZc+jIUnjyWqUT5d
7IvSMeuZcYmgq7Q/xLzETFcwKzzT9uex+9lb6EKDgugCr5YSmNC8ksZb9+AemB4vA2XRh6NCOTzm
EdcDR9jGHoAQ8tj1kAP3APxSpPkD7oinBYq+ZzCjN97yutGBy/oF+6TuL+BLp0tfgt8KID+oEHak
jBZACgtEF1x7jGVr9wfcZ8gaDH1Yjzo/2NWaB9NQsQs1APhoai+wgP8DhaBfYx38JL81LOidacJ7
GZbycWCL9wNeyaGnN1/W2W0v6MbpIcq55kHBWe3ImIlgoOjPOM2wQ6VXh17ycte69SNrf+ZuBTFp
pQjkAh7Poo5wAS30/YSlrpR5DVlL8OXqIR7Zei+nlvo61DAiVvIdqecEHjs72AZo/lLCgEZZg049
okUJzpAAWxQYE2x6wAuy3MDelYdA1CB7EF3rwwb3zCrvgU7ct3q9AuDTeAbIQ4ZnmEzscqW6V9bp
Mky6ueFwAXU3aI+w5mAigP/ecusBBhHDfpGWG7dFxQOj1o39quQ0NZx8OXQ1vghC8rBAaeSZI25G
olJfOjsvgFGk6xcA/RqhNV8aokJRSt0MgVZ3Q3VQ40nH6TwFvnKEZIr+xZSGd5ly/gAzKXmS5fxu
uIMRcY+wkxy8NV1pOQPZ46pQ8HDXh9Klz1pd3U1Y50erM9y0BC89NEF2pV6fDDm2dQBvyG5RZhbn
kp6YTiE0M4ljIfrj6qxF6m0QurYGXBFyMGuCPcsJCwVV+KZ3STAxdwYpQIYwWkmmJjeA766eF6Po
ojLHDFHs5a2fZqRrI5Qu1vYsTQNwX2/WoJ0zvOfc2QDXlkSJmKlx0yOydJQ/Gp4Cy/BhGk6w0gKQ
qe+nTFCUy4EdQh4BgOQeLeFvUDtb7pCI4SLy+s521tMi2U9pay9OL8eMuX2sTO50NESx79fVCSdV
Z6+9TiAcptXCNw2rjT2SF/egVLe+Bf/e93q1kEdOynxPOk4PGnYVxHnr0sNt66iWs3U3smcxrIAR
zFoe1G3PDzn0VPyyp2yPBfqItTNktFqblBbdF2SN5qGhnpG6UvvulUVGOXcBhwzQ7G6TrthbEzZY
3OsAJWbUsVYFXLs1P9Wm+g5piFM/oivGF/5Y9nY8aKitql5xB2wWBA1Ifuy7CqwAU+4cNiGWVyIx
rSkQzN57XEtaL8c8cUOaL4nVt0+q1Z9bQ99pRlnHDQdj17Pigr4iJwEoGahafcHnnhfr2HZKsNrd
16YzI8DAgFi2c3/k7exLAJj9rbM/du4ZJ/szy12wx82vFWScARlpQbiHNhEgTjCtbC03bLoOIVOv
oFTWP4xkeNRwNzh0cYoJxqqrFIG6nnC4CO3WwwJ2gLjQCqyKoRlC2TTwdIL8j46CH4Dg6iMbmx/A
piy+MDpoaU3innfreNBna0w8QZ5lb+dwQq4Oi6gFgK2PLuXz/vrDazQK9hawdlhiBQ8//PH6MG/M
mQS3D//6X73EZwQkNfnwor+euX19QxhG0Q027qT7/frsX39qKzHvP/z3D3+9vgrcYyfTEHSbtRt2
3fajgBLS7vrr9ZGs5ce/3byE5dWCNs/2X/7+f9fXXN9B6ugL+Df/5++3/Y+enrWmi/lQwPbGsqrd
NLB6B1EUxFuIYNR//f73M9e/5eguSYras4bGjD8oXb37+xXXR9e/jaXpZcBwQF/dA3QEvqSRZxXf
riNcfzQ61EewH2EYu5rxGoTkJkSKM/uVSYrt8Kd/7/q2i7hr1Dsx0WbnWiMtkat9oTM8g6dV/vsj
QrXn34+IZ79MHaoqyorF18wAVXrwn9ldHymM4BGhqOk0BoQKFEPbXX+YtcfieepfrkNVPSEBAanA
77dBIZyDm7J9BqWkQzgpYsQ+27c7oNe33MFpSyTHHlysaWc3u+uj6/O6NPH89Y/X353RmtPRxba7
vfjDW1x///A+fz/fDHLJhqIkUWdP2J1Gs92NDKW5op8BtaJ1AqUAACX5dgOEq+VgGrWOE6ydik7h
9pX2VMHz9Xabr79fH4FhNwG+V8L1ZHvN9Qewa5AyR5QPq+vXAR0zDaw3gO6rVZ/Sfitf4x5cf7D/
eXT99XqbWnA8Sjjbjz0vw+u3df1xfe7vX6+vN1nb/PWFtnLbGa6/X5+5vrDQVg/yiCdiGyGBZlBU
KouNMugYA4DKAggC0VUyKLQZD54YDmBegudEzqb2ziBgUsvp0Nn4imotQ58xocOa4iyZqgRHGa7E
KICGNfbXtT5iAz/Btw8hQLto45ACYHsHOuK+Zs8Oh0yT6iVgku5awGJbs3kv7lVF3/dsTeHsltgu
gciKSIXVx8KEc5RmJ706x1Du6XjcA/3KW8gdquq5N7vQ0X/S+ucgWVyZNFsBJ0TnGoon86mlUECn
5fZFJms+xh3XYqgMYIctotI76wb6urhYeKxBQaZafVKISFmS2SdgDMBs8W6tlVfRd2+oOd9PyytR
KSQrmpSX9cEYYRTYDAkKDCFKjYFtVvvGa/epXYj9Ugx3YkQiCAlDrpqZUxW4CJxg6peZQup0HPaz
YaWSDDuUkNLGdA/2sKS20FNSaN+Wan0cifk2s/wg+3djXDJO84Om8xM2NKiyw1TKguYjmIDAsmVF
a4JSNUe1Yx7GVaTaqqd9syBRXeJR8N0MlG5ZnqYJWwk84jV+UWclVoYGeYBzIdJ9QjP43q3KqM27
dMT50RdsekAefOSVPG8XYC7PgkdbLVqq3gEgwqyp5h+8BAjOMJ56Tz3XTL3TAUWFUhL4H4DW5OIC
kPy+NozvC6WZOtB9yUf8CwNJdwQPYgxsyJARR7sDuQ7w4GwRXaLOmJPMwtcUCRRjIIVWuWmhy9g9
LpOxswScuxWRlQocxhyICXc0nUYgvQ2xc0T7TMdl38gislUrNDWW6ODbr8ups8EaLvQUPkzgymio
qCwQZGzR45Y7zS13QFQfvQWjm3LvvriCJw2ygNoGgdF6yes1LhQ9Ml1yVCpwDFVnbwzGA7eHrGna
hINSpdB1jxMPaLRPygSErKvvBVXvOi7PY1FEC7VxsXokGGQ733M2J8VqRb0KNWhYHgCUaEPXblGH
AGkjtJNSaZLdaDkHy62PvVEeaigb2iM7gl+4b5zH1VzPBGQvm6IADH2ucWCv4D+9bNBnFaFGrGU2
mvqem/oOqMxD5xogrL7VihFiDRYAz8OWnNvwgppRC1ACQZz9ZA2pY9JLo8OUbXw2l6/6amRsEAeH
0QRQ8jhvEXyAoYYEDTVI0HXDnVpTxEz2rWHGCRKDMXftTJAn3leZOrtYBkg1l3VvbdW9SexmAxUK
c6/OzqUYx4jbUyYL+mXRp5OFd0D5YId3frOW8oITtW8s84GgCojkJeC5vFcGF760xcmpAO4s6P3U
qXFbumnbZxOoP/piRZbWndxePKutu1c75yKBOS4oFJQacyec/l5x8wdYB6cS/eSmS1tUVewW0aqm
CSIUDqUjGNH8xOv53cl/SqHBBLG515phN/IAtzZVMPlsCUW5cXrr+LDX4VekdUrYCh3voD4zU38r
9SVVmXqcpQx6F0U9MI9KlTx10GVrCuvFq+q3ooTimSSpaNYXdYLAHODj06IGrWiy3ln2vKZpqaJC
t6DkSCGnKc5K30DMbfYd8i1fpme3EhAj1FOthWgWc3e1dnB0K8vd5iDm9Tg59EKElQ2ohZj9oaY4
Y808rksAjC2581pE98J85Iq40yvkpPKwENxitX5qcTjgqMB4lrxTcItBaIM5qXbngIRMNJrWUEUC
X39XGnlaVt6RKeIe4lURh9iVYRRh3vHTsNhne3IuSF/v4IzyPBHyaG4kSFqnjRQpVbSUKOQ4ceXR
4twHnfDYES8BjSuUI4oeQskgBBi1hhoT4uSIb/y4ksC+OGqeNiLfNcpy1+UTCqNaltf0wmr3ZNd6
KksWjvmQVAQFSSvNkfKrQJR0cjkVmGdMc08jYcdi5mnpWsnsjX5jMTBmi/1q2mdFqZ+MvEBVvDRj
B5qtG4MOCun5xeieQQELIYydou8EoawyNnWaElKmKrTuasM7lMub0k/pXN13RAIN6yZkktifVAi8
YYob/Hll+bls+2AoJ1hYA0XeZ+CIIMoMkT0VYQnnY6muRw2zgEwrCOIytIY3yBI9MoiYrNYCgVPh
l7K+NGzKjEZNYIoZWsqQiYeitNKiBl9AIm42SlDROiJRU4n9PDxU47wH+OXS5ebRtuek8dD4bdag
hVqnsAZoW+JcPlWHsqYx52xnznVUCICiPPO7SfmrDTI3GepMXZZ95ZSY0y1Cd3WRrHkqUFHkrhmr
bnesywTyBuDtqBYgPgTY+Hv3q9M/zfwMSSlXAWY5stqDpAYQfl86L3ZmkBqwjE4mGqFoWZ5r72KV
Iwq72rkZ7QuUmO67oXxkC82aucKRRA+14mTMgWe0KRy9kMZvFdcpB6G1eWlaEmhVHhBQiy0md5ar
7PW1OLqIJ+s6DltZ+Gg2FgDQTuSoVTJDEhsmfb4mEREIiIhWg5k8BaBARPjEjtl+cWV9ph30OUsG
aTSUEJVYt5eMIJsgiSWaA7OsSGQ17CA6eixBoTTt8QLYCbYlpJjmtLMNdrbMC3TjAulCSqjhUcnN
xFz0aNbLKFfqcBmgbtfbII2jswAxVROVyxxRX1QHldyVHKQpvmOLnTVTezF06tOqvDPdB693fxTe
2RTWWRnUnany2O2hqNqCC7BEpHyF3ouvAg/oVX3iQnh/qJY9CtNrtSIAy2C2dwupsQXoGdTPjm1v
7rq5fRtI945Tc2mCjI20iwErmXRg447dFsPXaMWORjwR2xPd5XUNXUps8Z3yjtMkVALveTnEnTuA
2lijDr7E5ZKWWpkQ6BMSpG7EXQJImSYdGJCWWcQ1eC8rzcYcwW5soHfaph70Eur6q0th36fBVQPV
c0C4QsPgRxUiwYCZhGiJxk0p73RY0kKV17q3B3XvoEcDxG9W1/igEA0oaBPTCkqJw50F8cilQfNh
Xb6NhbzYSpNJ7bng/W7NNSgPro/MlgfbRWEWdUwb5FWjUPe5wnfgsaEQYGUlCKRQ+45nXYL1uZWZ
T0SaB1O81FDQcwyKeMRxlgBHvYK1DI5IK6rcRFmyBltj7yCm9Pcg6vt1hyo2RPwos9DFEf4CdTLI
r2lmEyv5mqKLERGVJAzMd5BWQlNB+OYPS6UlVCGZSutj2SH5BoYfBaen0ewTi9QJCNFnMGmaJn+S
jTgv4IQtav7gEgf1zjxGdy90HcdvR1DKYdBozpHAgafDvtjPsQLFZSuX0eSC36EiU0bkAJQhg3r/
U1+sgQoTBUe2GJikzasGbUWT0FQ3ncQ2fqKaFxpQSlmLfG8U6yUXbSzpcsAbopVCdyrFUoGXds2x
fc7JUKEl2CeUo9MwDWCs0ATCAuHszaFY0DOzLUBh9AAlnAizLJRWi5qajKoCqGy3jbvxrkQtv+Jd
AMYhQNDLXnWHPXfneORWCPFBCM4wgLfVyNAspPJVNJkMXbjuqcFmtMiIDVMCKoVvizpZaiDhC4hG
OhwzyT4UC9vrAu2qOoGOTcAF9LBUtPalg+w1f1iWOe5n7FFDnTgzkIxN65uafac8lQXOKK62cysV
ZesxGS10oAzk+EOG8I1iLwmhIhMqy040ii8mUAOBRKldcMsXyAjiwmsJdzILxaDmjettZCxG5Lh7
CzIypaJGvG4jYnkJemHTZo481DtUKuMF/TWTt8D0O1letjtt3uQNxU4u4EaR2Ci1eDC0AzNlvF12
CaUDd2yyUhW76gebq5gMZ+J1ATphySAS6G4mptOnEPx8yLX8tQFLkrTquXORNiC5bVpEcZwaWw4G
+WpsHs2Aki3xoomohD72uJSxtj4ujhN3OnpBQ+9PA/pohXIYKxxwelwE9HIVNBlHp4zWDlI53nHt
RWYiX9QQn4kpz45aJBPvE6N0DiBiJCWQmfXylRD5zEdvp/b9S1vdjdvxSDUeSiTwo0Bd2xt3RF3P
s7eJm/aoU5rnxizOlNl3dq6Edaf4RoEFVBTHBmKZ1tKG1ZAjtA97YD2+KF2R2X6H+nmvGQmxJDLf
IlE8I0HH2V9AMzImJFG5nfB5C2N2iAp/WrjqUbE91DTKEDyYhAjEdkTAGvqahcGidc1j5ChwzNlr
fRNNHTtCqjkoQaxZNQ1tATtqNolUDw6tXZIzPQU5L2lNkbYD32lrnyyeHkpIJ7P/R96ZJDeSZVl2
Kyk1Vxftm0FNtAMUDUGCYDtRMZrRtO973VGuozZWB3TPCDO6p1uGZE1SSkLChJ0TBKD/6/vv3Xtu
FG2iPNqY8szBRT/TRNmqpcRdLXFKtmYlXi5qo/qSJKJLyf0B+kXZWXYxvYaGssnkzYAnbGBqIOvg
FNh+S+E4rCpMo1dTVoKJG9Y6qH4vL05SNk6r05WRla2aIwUoKz+t6aCiUrq+eUUvgDKYHG2c/LqO
bYvfbFzbO6A4kpEerXAb1XKgxhY3VICPA3QXodxIVPrhFIabj+ZPjmvTqTtGiFWv0IBiIFXtkrLA
Ivrx4cc/8fWLJX5b18SVb89VBqlsLQp+/uNbSBGu44dQWD290MliTMTGAexdMZqLMNovk7H5aH98
6ob882t/1UVJxvhLN/CHCNeMoIxhvRvOnchQLnttZTkDKUJ36B8NtIa+vJNFbJSgRFmESx1Q0syA
b1V/hMa7+b3DpnYdbZmP1o01xMcUkCfHpv/o/nx8fdQ4vOtG2bpiJXi9Vs+MlbSbfilY121nctgo
pufIEEmsM+r1OI2p/hDNi4Pmd3yOYd4HONtGt83H4k7R+seiwofLHFE+KLXYPaX1nrItPKyTAelK
SJp9FcaiU+hj+5wUAhdmVBq7j09jhkdZrEuPzTAXkDE6jQVgteh+LdPVmjwPPn4MYsyGKKoNCv3a
mWMcgK144mAtndapf7FUDmxCLmVBF5rppqCG8jHhAaZZdXCrZhBzGjwZ4ZQ8CErkGrWGK6mTKy+X
4IqBtwswsul2q8CLyLqcekVP3D6aULGaYCNA3yWHOh2DhU7AvViW+W0e1W9JOTG/WS0WRTHFG6VQ
Z25xN5pWZT7dxmyDntjOE3GwG57hndQU9yBZFQ8gT49S3M/mWbgoS/8uT0t3jKVKBjVbbFopDF9y
nNNu2qaPU26K2wqT5n4uyF9opMyNQo6rvVS7vRweBlWlTg3dGsU7xGxPo8GJD3onZV+z5XEkhTmy
mFUdpKskZVeJdhMdlqv9FFRqAOCYTgF+X5A4zH/HygvRJ4sn00SL4PWSxoDbX0jtK3NaVwTKJqU7
0fyoURVUArceHNYJzJCohpRcyfewNnwATjtL7Jlf8rxHLYD5d5vVJa2yJVja44giI2/T/QpstrzK
ctLVU4c+SAqElKgPSo2pn3E1To+buml2eXqXhxWD49RV8ykgC8HNocPrluBXY+fo+RBIgsqAbnXM
LoZQu+1qUlLkzlsGyhVpa80c1/Ae5Mz/o5XwP0PZTWA1BDo3iWF6q9jCkw1JK5xpBS7bYuw2xrvO
aZzZyk01PYasb63vbk183uVaeQZc5ZDhbZVZwGwXtwT5lAJpiYUkmLPYwfLoVtGr2s9bBcOmrUI4
ySSchHBp0A10hBVkTvnaFHbfIlh4VZRbmhzaSxG+ZFA9CGfok93CXVUM9EZxhmUfgVRCceJOcuMK
9YMk72vlGFrgLK2dsHgz89iE3Sn21YImm1+ZEH8v6eKm8aXVb/lbeBm67GG2nuX2wg2xoWCZaKIJ
tbMM9z0O5lJ6TpOrgoW4sqiycx2g11LZ4fKNCauTC7Erq1/4SHqgls5bvgIl7UHWdgZCrzZ60lhX
u6SC0w3hHej9oZQxu1cG6iAd7D20bLyhlkGlrtrL3Adzrb7N5rKjb/2dA5Vi068+yIr1kN9MinnQ
VGGT1acJkE4n9c/USPRXaDE2JFGgrujCB7DhNfeYnsgoo71dkAX1JrKo4rXOZjvfahPE9uoZmy3A
sM6JMyh5ieIbgswpELR+gx63b6VtT5QA+OcepVlr8CgVrVohJyo2He4yaWXCqhz14hn3OStbuFWN
V5FapRr3WddxMpjspc5gLuPfT4AJJgb8SxkSV7s313ln6s3dUiabNTa2Y4rELF4Gr6Ira6pBxfRd
XAoKOOVo6bCvK4UDd+5pYrPJV/Eukqet2O0r1dqsmRisXP5DkwVWYT2lLYrQft4nc3/EO07qkGz2
JEFYvjWD3QGfr3Myrl22mUzdppR8RHHE2wSNDDP0YuV0Df5nvR+HtxoYrLzp28eRzTS6uy5tSd7k
CkAZGBcjOgDxgtojkiyMA4ZwE4J+WoubnBQrINNf9cyZ7mt86CQU1ltNCnplL6A+xmCQPyTmi5m+
jNl7yvroRNmry2KDm/tUmqwZgD8JJ44lpzUzWRlhDbW7SONloUZPsTfnw4MyTrukY+GKoY+Qyx97
mSmJasfRqZ3X4yCbh1y3ayqMUQj9Lkk211aDoGrPBZaqTGZwkuk3Yz142ot2jRPCcZUiTBIcCJTH
SO6PcBgD0ahOVtJ82U2q+CAZ7StqTOaj3U1trDdKJh4qVdzTrSm5W4xDe9+2ua1Mwobjx3FWSreZ
qe2iCcmMxtWc3gxoGUb0CMz93TqRtkZS+4N5ztPjULCRd+MteQDCaDzUi+xminUZdCIp2By/hUtr
nU2FYAcDehdbmCZ+MWjBYt/eqsKwcMiTJzdvC+1QDLSWC31VqQSM/KtlHAozSd6s2py4afADk0T1
NFfqXiiAmLAN02zNj9aqy18lgdJlsgSJUXEb7cMq1REtkDlhZtbu4yf0BjlOa6n1fTWzVoj7QFat
5sa+GBBjGXJU7/LRgMrMlI4jeqhTfYfGpTFl8UaxFmBgOEplRT9bbVdtGpIYGc/XzUvVh8GSWu2F
Znl+jESRfWdUmpcsB+tflJV0WDs5ejBWcTMuRv0S98095JZhY+Tm1zLJo3PUa8IdjVvdK8qgWmKR
K1qAIQW95D7p9uIcN+ePr2ii0nszen7v43v5qJuHOo9uRe4ooWQ0u8UYrWMJnhthBR9xULOOnQ6K
ZRG0L0yg3gbK8t7P17S+7vrXf0UkS/tuMZJNaiYXU0AEZodtNu3M6z8fH0VCdqNojbUdhHKar+D4
7+0SMZ1MdWWnS3HnqDXRFZVSvdclTbiFrLK2UuRDff3n46OlCmVigvPK19pK5+yvIQrsW4FtrkUb
klhHrgs6C+q4QKoL2crWHvOuGQIfrPNiZjLAsKCbl7MxRGqQMfh3RpjqlzKMRm40BKZfP/v4EgVg
MKZze40vrdO6u8yKkdMwiBegI3wqC5LlF5Ar2b/5tE76y4fq+V/Sf/9/CWlSUW3/5/LwQ/L23iY/
icOl63/xhzoc1hJjM+1qcMSIgnUIB9TvBF9Bkn7DfQxgA403nCSM8f9Qh5u/aaCHEIdfheA6UYiY
Mrpq6OP//b/U34hewxyE7B/wk0nm1ici098RmnT9k3UBG46FZRgnPMRgFtpnf4Q6AAyqeuQBIVES
fmIm+GOKxGDyKqTgScOGOxdbrDig7O4UcZ8pevY45jSz9UofkUXNxnezzJtLWAkdR115/BZ1cn22
Yjl9iJYmvVVWwhzQYMeNV5syVohhFUdbJWwkwFiu0KQ2ET7RIHGiXhLvxhzSKWqkYgshT7sZTfpv
irGIt1NEgy9qxe5mIWmEtt1afe/aVPkqA1h+oY8p3aHdRSJbIDEbHdrVxtFq1vS+rsTYm4ucRReu
U3OeWmFxxXmUnyyhXN8X3VoRSraqTyzIcg0M0TYlCYKccmeZ2BCVwUQ9aKHfJ62yK7gHgekQ5Wdh
kKxAjsr1UCetRUJFPYUnSB8rzNFwEN1WlGiv6nEC1zdCbz1qhYJmcMpSOtfUf1ojyn41iYwwYWo/
tnTtGAOnMhklJW0gqQvvjGjOdrCBSmeV5+rLYFjrfV7UjHPSSqSmMMXbvJcYZoaoOLWeYTI5TuBw
VCAiXg+XA0YdcSInXub2kvaG8k1Pr04i4q5FW9Jz5MkKDHRAUSttyJxss6wmcEOAZAdNS4442dMR
5EBaJW95C6rPzFSYiWohLdxk0ASPFmFoaDQQwYV9FjJEi/QNW3MLWycVTq3ZdUFRZJVnigKtQhjk
xxlr1l22GPTEsnF9wFZRMzGZVIkYIDkN6Mwv96bVcJ2IAnVoLiZ7HRzE0zIYTLtKASppT1QfsVG6
GoQak6kUEd49I7x+r47kPMlh1G/BLtUOWU0KHcVCac9xpk5fY2i6Wwg6JVihlcI46WVuZvTy6xch
Jdx8npjFqAAwb0aoSPsccuJTkeXCoU/78TbkyLxPq17+qnStgIMp41wmq4zjptTUjiON2U0h8+eZ
URrStZeY9RVSXuv2rC/JITEIOEGap9bfDXQKtpVOHAhjUbfzuesQk3SpJ4+acshiq6ccRQNW0KmF
oZPMTERAhm26elL8wirFewBhM9K0vENQ11JPV8U6ARUUaLv2Os7Krqjq2AXXGJ+l0jCPCq2Ar+2S
yfddN68bdCYdXTZLeDVgkigwutfqqa7F5CFGhO9R3w+BUmvyUcsi6aYerThowrw4mBKH0GhN6Y7P
SfwwGLN4lK1FOaYGg8VeAEgj5fSMZ0G51/WlZBLZ6AFeScWJUHHY+RAZ10yleSMT3nKVtlUyTSYE
bJWScdRZz3XdfZQGJXJGdThVRss0cjYYDVr0Ew2xLTeEgSnurH/Mj1Q4yxYdRVVbAC8pMKzSoqg3
c7ootphV2aNuFeOuWTF3dE0zeotCL34GJOsKumw4VlW0F+hZijeBF7pjeI5mWyYkQy8NcntKTQmZ
66y10/aW5KHWYzAjSO2hk0I4ZQpIZSRa8TA7mdEvHCUqkwXDEaUqSGNi2+04m5R57aX6kD+SUJIF
gNwnHI8QhG67YpEq20iK0s+SuXVDqe0uWteDs6vbcfjGjDP3jJq0JUtOZA7Z8hLVLipgpjfhhO4C
2lH1nCwWKSWkg1n7IS8aXyskNaiBkJNjl0s4vQ04ojH6FiByiJOW6lss9PRKZNEwjkPYNKsjsV5v
Wsi9D6NUE1YgpHq3Icm0uWc0HB+yUUvVrWZCHZNp/m4LTolOb1XCdRCUTZwBGWBUDFl23BtGjmRl
Dd6rDYcttAZALxLOyrJFNKqFrXyq22W9aGshe9JkTOhbRusB0Fe5ba7tKnuaBHWf5/RIJnlKQKUT
0NMSnOR2BtpbcrMau5tyzRalonxaTJw3jprLw1ZEzgglGsJRncIMXPq2eErF9UaOKVL7RpG26D8W
Z9AltDnSkt8u5FIG5CNWTjRlk2c2dFhkdKlBI1rlEyZgBNMYcVOFZMRUSNEtl7FKrVYtRFVqpUeZ
K95LY5gS6rVkfgRMyqnSzqAfIshnVWOiUfRDvdV1IWT2XeN5SSblYPa5QChgI7yXEUg9ops6RzIJ
wdYZKSidPvBetgWxXWHVPpSDMLxUbRg90MIkBjLvRCQdEAqxNihdmWAGgBNRN5266c2keWVl5Uik
SSQcKBsHl91omjhQDNlGy605KKdpGH1LjFqGEnGffVu5hyGsCPUY7Zmo5D7BTbSOxyQVMFRg/Mnt
pIjr276t0baGrf6ddk710DK34S2ddeKrwtrVZG3iqKkKGJZhHneITWeBuXbTnPumyF6iSbAKR21R
7hJWwIxxrmhEjFYSadcrvX6ajKLYNHMqvoUQ+fy4UKZdGjZYgwuZxPmQ8U+WDTi66TvHfE2pT9yl
xTtIV+WxSdr+gFlivC1WEQuQFjfo0hkEvtZ1YW3Sstee0nzl6p+H9sWkD7ATa47bcjjGyFbWEqGb
0KBFqTrwp4TL0fmJ66lCEJfLvqkJKMIkJ23kLRl8jDzyPvlGrtP4ZDZ5n7p1naiKPYZF8lLkI/28
QawkV52j8IwvwXpNRJnYD0C6Z1FktxjjlYxEQ2elM8J5t0Y0CmEuqy+jLIUof039TpAWXeJBs+Rg
qPrsTrVKEEwiKPBnleIwjVa0sSSppbtvAMHup+Fu6HqVG1dHFKq8juC/zEitafoY9OBJ0K0u9dga
zHxHukJjoTf7EezanTTkV3nUOC9um4zJ1VkWLm+rPmvnzuiqC1Fdq+SQCSLTC9PbaZNYDOoZ6Efx
l743h+HrUFXM0Bk2gSjTJY1BXgXJ0c4Mi+DIGDUWNAhRRmA1AGtYRCaXJtNAj22/flpmxrJVQ7qW
Dotzt1RYEFAOKt/7ykR3w7RbhWAE4dfuKCNfFJ5MwciFlZyQD0qCE7tA3C6mTW0LIrBNEvYG4pBz
GOdaZm7KpBYe8cYUHpOBBWZZnBP1PomMUfvckJ66VinO80iEHbVozbgrLVNAbYvgtiF9EaVuCEcb
EA/YVj6yP2Io8MNhopyMq6mlHSgViAGT8LmTcyKA6jZ3DYnTPF2P9qTFanmvsjMeryBMXxSqaaOw
DbnDqiNKNDBX2gBazB19k/B9jYvwiWRURATqhGlgAZzyTjRWZHlWORmoA5ooekrw+n0zAf/wMkzr
eKaSGNpjgcQ8eSlDJY16oOJyVweVkdWkKMrCnDs1kYzHRk7iYIqq+SDm6nQwWN03Y0QAn7iQEW2l
2qMysgH6RalqPZYyHcH6PLBD3oryyg0dza0QyQC64PY9VnmdHtu+ILGwIEwHSUKi0lUihS86gHoz
XudoMAiN0WZx149xVJ2zXElSO1HGOrQNa5EVH28bBRTnHjw+dpyq9SMTI9x8BDMOG3PJLOQKlSqf
Fmrv1Uk1IVJtSSXR1Q810g4XOuXmYQ2j2s+VLjvMhZwNe1ko8XAUISkdhEcw8CjDsfSABKiZS1ij
SKe0GklyMoqQAtlMsi+M9tsR7Yoou1XREYMhdCxnO1RGJA2oiaYXY55SQmCHVIUJhquqH/fR1Pqt
0Pa1HYlpWG/rghANZzKvMESzaJhY6jm+qtQQtacmIaVw13K/PVJ+dAJD1rg1sJ+p0UkXmFk4RTfQ
JKvV6/1dURo6jg1JzSE3AltO17ZmVDdnhx/Op7e/G39/zDWRPzn+RUPHY0QIkmai8dEAnfzsHTdx
4qMDBHLAKHbey854IYxi276ZB/k53063w+AIR9Wv/OXtLjynv0AzfHLkfzw62cvgbzBGg3P65FzX
uIXE+J9ohN60+ruUv6/Ly98/wT+daXWROT6u52tKual9JhqsgoxABm0rIiFsThVF9y8e4DOt7/oc
aD0TenN9Dni7Pz2HMGtrRUoiNw7aAIm4O9rA3TehTf3pgXv8BbDjz88HqTQ5Qoqmqrr2J9RabM0h
dyhK+/6oDkEklL/4/VcIyz/94ZAodHByV5KbKgMFN9VPBAg0bOQAI3hixOupym6UH5Bn1DMZgIzM
419R16Trr/v8cNekONn6YKF95kAkghyp7RVBf6wDnBD73h5cYVP+V1A39F3+7qGU60r4gQISSwt7
Hw/VfOdE7SY75HCpPTrWpqKYsA3376+7zxifjxfyh2d27dr8+HCc9ZaChAbXuMdG19mMnRwT9K3P
WiI02v1vP9716f/w9LQy7VRrKF3MjL7q5O64lQP24o28tdzqV5yQv34tYTcC3ETA8pmoMmQtjlSk
adHj6HLoz915z7WB651EEkzD9q/QQZ8RF3+8mv98wE9QJGkA+71GlSvWTh7AiEY9a6euYDmqPbny
YXxEvIJk5heL4S/WNqAE5Hj/8Tw/wTxKbabTYZSuuLtGqXI89ynMgg5drxM953eC+0uWx1+tvx8f
8fr9H9/GfIlNoo7dPDC/J43DKbpP/eQ9PFyfKBMIZrgPCB36L0uQ+b98mf/qfbV4RxGIaCZEik93
g2bCoKlktZsG82HYEBht914ToLH2J/tXe/9n8A3vqSmKqgEHhk0TWuGnB4uqZRobgzAGtwzyW1qN
dywR94qfKr71m9gzf5HE9+et8+fH+3QNCfkET0BvXCl/TTiwkgf+r18ubJhQNbiVwYlX5E+Xy7Sg
veoYoI6+6Mxu6Wpv4Yv6QW7tTlSkv6LofEBSf9o9TSpplWglywTlYX6GNzEAEapywVb+Ku5Wd7rJ
tlw49+PT9KJOMGDQMLstiAt7eQs9RlmvRvD3m9xf/QF4lHXFICMA/udnjFNUpCP1M0KATbhR/M4T
Hc3PwdUK7DqSg8oCb72ykRxyT8AIf0UwXX1pfrEZfVyUP78KvNa6TNwoQQY0fD7ttBPt6pZUQx9T
6BbtwjDbKKVc8Mp2tGeL2qlu76XnxhcClFJe4S7bTrTj12n/qyv6T9XM9U3/4Q+5rq4f1u5It2MK
jcbPzd7BwmSX5r5If7nRA4P5+T7Go6isFwjm153JvH7/h0cBVq6pSwd5wiHUyemcGT2Y/NaReePG
p36r2s1h9Yi9SSZfmy+t+stYyT/f2q5/AZuERNHD9fcZjDighSnUvvWBNzWO6uHC8mgxiT4nrw0z
183HRfYvzZr+p1GEZIPN5z+fE91/efvyI0Ho48f/GBLpyhUhROIGQdfURR+X8x9Douu3wACRz3fl
PQEF4kr/J0JI10QWocr1p+jSlQH1x5AIupDOpsTYSWLmBLZD+VemRNKnA4NCmcvuJrF78ziwET+X
u2rEwXswgaNz/SXbZNdur4ywePer9NLP94c/HolylO1NpQX56ZHaXp/zaBFk7kah5l+TIv3s2LhF
kARFMLK9vSf3v1pd5CD/vLw+P6r56VHphq8zQjmsgtZxbIJl+IZraXiQYyde/KwBBY2KXzerm2RA
tX8gYtyJ6yMpB011Y7yQ4irvp31+rLzkZkBTiTTlkYHvg3Tbed1j+bKiPrGT7+J5qb3WLw9UFmza
0d0aLLsMgYLd+kp8FnCQFPd4tSXiqc590BM5fADJFmSPbQAC3jcDabNY9lnw0Ibd0Wxz1ov6KNJo
2DU38GpALObfAHiQSldQfF7Q+jlLvstvh8dkOx2rN+g8J3kXbtpDfqtYtugVKEjs7CamoWSvbrch
YjjAiBf74NSX19nVncTr9yfNrx5Rz+JX8dAHvS839UWCN+alaKp0p7opPMTX7AcPax9o7dGQ3DRE
ieBk0A3aexwNROep7MHDIb/kqd0c0SDZxP1Kbu6X/E91jpaNDzO4RixLtmLPPsQk5/pruYEGokN+
WXvEkHHMhhMdQKTg89t6RokU46x/GB5jZDS5G53RH9rNI+mBHor/7fBSVm6xSfbXCi70B7oHQfoG
yqnHYmnjX/XHYEIj6lw3s7m1E0e/zRxj9maEZf0uK3wrc2gMvc3n3nSuZBynQWPo1KYzKPehcK71
Y5YgznUYxJMVGW7Md8Uvn/MA0xHJCdMX3prv2fYa/Jt2DmaGg+HzgsL8sAk30HlLIR15zbHwGqc6
CoatfZ1dLgBlcKY7QPPEiN3mQUPW9VfrgAf2Vd42b+1GcI1LeC6e8k0OvpfOKULb2M7pekNw13e6
s1CIXIH40JaGL9n+ZD2XfnsQ2Ltn+rDfVSesnGZT+uk9titXdZdjc8x9lGe+csBb4WAV2NYeFwR/
eOHkPsI/u9mVp+s7wHkmAVsbEPBWP8kn6UYDN+BGF+M4fYn5rZanYQg8FMG66Q4CIwPkQTdZsHr9
hs8aGiGdN1BYCoeltuXJVi9z4cmRm+BXOxPMTMPMjWZbPxSv6kt0J38TzqOD/3as3HwBSIXdnMaO
S16Vr95COImOKsfHyDG3qo/kyuu38km/WFw/gXCjB/RreJUu9LBChodPo4MiSCXpAPnZPS3hljU0
URy6Y7lNHpQzZqPFRYqWIi7z1BdiaJAia2cQF/G9VHvjVqt20bES0E/RaH9OeOSZAcRbKXuCg0xI
s7uSseNLK9DVdBkcNbFLPdbZYCUXc0u611pucjaIebFjLqzJJZojjM7ImOpsK4W3KmNn7q64HA1n
bJ1CAOjgDO8C8v7GNp5IBcUU6jCbIEQPefmYBlJJUKHfOwhX6PCmt0V51JovsXxai12RHwTT0RVH
F/yMrLzWTs+MfwGDL0jKTFqXt5N6AARkJ9bXVXyV65dkBiRBE8yQjn0WlCoumksm0hK3nNapj+oe
Vss5fFYPKBBny1PZopot8bZ1voGO290m/bbU/WX1ac9CAhuRIVLl01qrfGvcphPDRRu9m2J4KZVi
BQ0lekkFdATemmIH33defxC2ZepZHC7JKfKnIPUiP3USvCD6ATmaWW6Vq44aS/XR6k7q7OExVjJ/
lWxM2K3m1By2JaxVyrkdgslwoGx1wvP/4wLlpxizf2AT/w2F0PSNm3T79f3bv3llm3yNi3fSh/8H
UBKp/f6uvgnKb1X5f/69+xRWdv2Pfq9yJFUisppq/UogpBN9Rbb+XuRY2m+yqFLMA10WibS6amT+
qHG036h5FeuavmxIKopD6u8/ahxBEn+zyIK6hozJFnllqv6vFDnAb38+LHL0hYBKLXA9mnKyorX3
c5VdoB4pNZCsR0tihJYtncKcmhlPnGiiOzFgsPUBTMVyxVQ0uQGS7uNzY0HuO3c1fqge4DHEK2gZ
v3+YXmkRH/80VxBEpNXkjnZXiFQ/wbWgfYMWEpxBdaVG1IKOdNFC0VoOOjRWGv1Lo0sk2cavHz8w
M8XJkOHws79/fkVK5NeHgFyyOLFqwiLQ9cx4qaRn2ay+D718YwOOUsDMzQGAytxe5UsdXej0uYyr
7e2uUd+cnZkQw73zPBrc7gGnqOF7Nkppz7YXIIK2kFVbu9HKjQ3+otgGtjlGG9+mpeGzqwaaOgZB
4GvpSzK8FrF+ILcGlnRcv+tXpc+EPymSGjcerS2uAtVzej1ynevjJeQCe4eDLXeNbW82gT0UkWsH
9iXwR2l0fcKHMh/KqQPK+GwhTaTb9Wr79WAcg0sgDMVNcDr5JRTw46m0yvPxeMz7ZwHTp5iN72JJ
+kxpqX6cmoeiGTyCPwBO5jdNYb07Nx48SeHWwaRi3treYWObZeHbG/h94RuTKAxqWoRE2NhDkvJs
z5vh3nj2xpaZDtmbcxCjJr4+7yiqKezOpqC/ZMul6aQZIGXlzsshzJh7BEWzHoLIkm903FD8fLt2
dnB68weUu/7x6KdAMf3nZ3fg1lSPezIpsATlg4uNeNPgRYsM5m8ZuSVw2JKXJUeJWmlYzjCB1etj
E1nP9rCOL1KtfkULXjtmMvI0PLuZn1WCfPhTz5eLH4d38Dht/+QTpnYpT0uXQahaH1dReQi14quN
sU88+Wde+sFUHF7X11d/XGb+wqbBRzcHCsyJmUQ1KpTnGZeef7LENfBfj/6Ut5vKPu7dpah9d5/E
jC8ZqwGlQimx7HPjLY4SFEIwwkqKpanEDKod7CAQh3zDm42Psj34A9J2zELBsu5KFdZTqPjkIOwW
MC5gnrcTqXuBHanCVjQEFxYlhlGDW3nDvRyMZbsPgshmdqy5fnDyxVZ1/NNxSGePi8KMjqiZ9nUU
J4x+mAWu4ABFxkLjfFMB10iSE/Hx+yCxfaGpPf90Or4ej3JhOcfn/X4PAsZreROUJtuH+l4dtMpd
2hArf2A9tQMqpQHpbcB1S1p5s/FPl2OvzTv/9fXYxPXN8Rk5MUM04aEjwjnEPVaYzCu1R0k/wWW1
EZJgH9GXB5vKtt9uAGspHldWwI3Z9y88mab0+WXkHMdcKUfF+pIz05q61A6H+NKaBKMsuG5doq/3
DNuQlCtfwqUEVPAkKNPdiLA3l7s727ahet4FmyAsrOeAYG17GcidA2fIZZnl6ca/vJ5ej7yVrk5+
mr93tZg0PjL2MMOoVbvLevW+i5eQ+FwRnJX2rjfLucrNnQQdRc1SjxgboEH37vftdly77XZ3v/Pm
sPNwo+ilb0iwVIBUICmuGVdXXg951MgiGq3dTZIyZY/1G9PopmDKFewaVwOBJy9JkBbJVof5ZWBN
n+SWfWp5dA62LSfzlusb6d3i6uG7HfFEiGDbXV+0ft0znfaPvi+KOi5EdT8kDeAD0bHa9FyFHcxF
Y/aLsH1l4sxyK9YN9cjGEL+wpZ54sSKCeINzwOKRMm3rn17xziU7FoRWnaJIOUJmj3GMsq8DdfVT
KFxZupnFVrL9iw/7m8uRzSHy4wRzr6XdZK11uyL4A1nWOUzmWfQ5ILTVWu4gTPhiWotuN40zvHJp
QwSHJxI0ftcpyS6wz7CJFLs0EpeNr0YAwgI9MRx+iPSXss52c56/KRS1c/ndsdVRYX/lr3EJY0AW
o+65xnJrb599VS0fry8Ts17z1vd9rh0Wsm8IpwatI7sR0gS7spNWvJmjERgkwk4LzVDjmv3iXf/f
tNKjvanM9o5lJ+C4ndjO5MU6+DxfVeLyDwxL4lf3SNW1KrCgx5mq6vr+kTn67nh89slc3jBOZpM4
HV2XgJOtu3fRwqs4nQq09NKjUQGhj9lkCqV+VKfqbVzX1VYVwo5gc2jz10g4G4Jy6KviHHCXVLa8
QpF9udL/aBrw/h9nznv+8fX56ColDkRhPYxP7Vj5yjgkDGcACScdEGGFYrxFPOqQYxck43AxKos0
Yvq5dqTl95XOmhMNcumv82HPO2Rt/2xvDoHS9jv7nAyWF5z9udQ9Fj8T3kf/tLYKT5apDGigqJFf
ylS4Ff4vX+fZIyeTduFfhEQqwtfOOUxP9Bc0th+TQ5Hh178XjHftXa1eyUIUzdjj7gaq7vuc67CA
zDr1w/R4Ihg1biYjiDHdFM05rKpdYSVvi4WnFe/7RUXYyvw4ZQI9fTRJ/XzmogQzO137q1Dhv4jC
vOJO2uYstZPxnzJqbpsmSt75HcgF2m/23Dklt6zLleeovTpf3zexFW9W7/xZKRtQxIlhHVJ3oFVV
NaCWD+eRhz5O/9Xq3CPmWK1K+t4NttyA7wGfkdMuV2Y47larytgHpEQ2aneKwhXsi2erjOq8+KFE
3sdoY12c50fzJnDJaqxwIyxjStrxQkO1ddCmc+a9+Zz/Hv77lK9Xp+G8l379DfVAwHztYY+Z5j3A
hH/Pr7IZpfVnvhVOk7C/DmLrZb72NRXzJ1DXPEubx/Op87A2Qamm8InWeagy1TKmf92ZWGb9NNWa
9/4cm4fIZvnL/pwzv/z1039ObzLx3dSSZl1UDcTLedYIqQPP0Lw7v2ug/wMWoYhTOyIUdqKs80My
O1nHsPWKKQ/TYzqDuFBRJqfrRPYKWrCFPI+YlM5jv47fAskyr0fuh5fN2FNUNs27phYt0eQwt3XP
HFaydrJLnOP4ikmBBqJtKQ6e9X3jyBGps5pf0GnWICJCbvkD3MsIucOuHHmGMzOdSFLVuPPNoV36
hWI+PNlpT0CpUZKKx3wkQ8LFXQzC6HzMkt9UJy+h+riLUA/Hs+klFRKurrqGeustAi9v1umQxqcB
w1urVjjrnWggnJ2y5FYJqCZh9BxXre+Pq7hLkoNh5tkeoUrwCGtpL/JhkHvLaIJH2or4rAXawxKD
DUXQh6sz4UDrYxjW/Usi6gxv7DJ4RJnEFpW/5L4mLp6mq9T3EoI/YS0dy7z9vZmPuVrer8Lp7ZJG
BctuZP1sE095EdPGtyrz5HdvCV/kaiMQMhZ+iujZah+JUL2D2xgFimqSeJiZaUcZjNAXIiM5m0P0
y1R05HKwf+88Dt1DpIbVmncp/oycu1367XfFjhCRjkwm1dBtrsU4LEi2RbOXxe5z2lTqpTDdxzxS
lTR8dKx959HXxrNWXau4d9Xu3Gcnjj7J24NoYF5VMYjnxHXIYq8cdV9Xiniu/XRcjx4yvnYaalph
7LqYBfU8VByQQgGTNMJX0cWheLsbo1HfBZFMZlujuA8NsXDNyHya/zbLKT+IdxXn+Z8aA+tnGeAB
cofgrqCxpSSC8JLnMZtcAZ/M3dbfgLH55veV+Jx2xsQWn31ffcutwvoc2el92X9kQ7SIYNQRXh5a
VyJ7vUtoo8Ejz3z4BrP49wsIr7yL2RgwlZRDbZGD52Qe666QSlNTm+qpNxv1FGAPHAy1vuXRDYJ0
/Ao4NL2henpFY5W/tQPcEIw/+FmzlGl23157Gw8otOhx3cS+XOkkStzmY61e2IfQ8l7nUZMSAqv5
+TPe2Iumhcq97SL7yejrgwIe9wkR207DFHYBVYPuvpcnFpTGZT5k47rbdQH8x74Jv5FI2b+FJSuo
Nh67a4YKdOfbQb63Maweoqw5yYSJR9eoGMR03MNONUJNszL3kU5fVVMK+8r/jazDsdZWdaDRs7f5
1Ly8JZlbyJTOWJgE/CYWklIHtPI8dFsRXLoGyprdtufAa+A7kJ+8ChrS7DDOam9mhfqv8lxl22HK
vOVZCusmbsvP0WCt7Oamf2+wv5yQEZLkO71QaCHGtMJ9sc0s25XMWIaaQlkQCYGBqfGPQ2QQeA1B
59lUA77vaYertxLPWW1rz8NmfqVCAg+SMm+Wwumvmhsolzq2mufC1YmqVuyJKZK2z27UeJs+6J3V
0Mtgl+qZv9JF4SEvHn9vPNcN947hbefjRjxCEM2su2gD64yTKqFa2A7ghSk7NpBT7jD5rbNlGJS+
bC49RGbYi3unurTSgCQ24o0EZeAuuEn2FI8J0u25NzMVYdN0yUdpS3dblfL3ofl4hf+FaRo6xRKq
OVoY4scAl+FhGzpIXa3VflNHDQJ6BhMR5XitncPujdhd82LWcl9VTvNAoI/rj/iHc9u341Ml3Gel
MqyPxBrcVSkGgCtBMLw1VG65fdoftQrYg+9jBEGsfspB2ILGqIuH7ijtVuZZu3dKG5qg5YsKsEmY
7HIfE8jK9EW76piJ5HVGCU6born/vWeozd/HRNKla2ApVDdEhT3FKDL/mNYt9VWm69+03DvXFkA8
lehrvCMQa2MgjSwamxQNPpJKXw2bq2o0iKv/cy83RbIy0iLC9yixrwZqf5s3gyjqs2NQDU3BgbV+
bO26kOpn4qa8c3oDLduL23VZe+Y5JhUciJ6v7kbHUC5pkgt0hRogU3Pc61waz04JB72KAVnOQ1lS
D3Vi2rxZg/fVjVWwPXlVxGtUs8PX+yoi56MhSuFeVJa8yBYD7Px+Bxg7l6nqDefUIEvbC6rncPoc
IktqS1MoS7KDxWlA5HXEVwwApxq8h6mYDZr5tDgablaux945DrXqPPIm7GmEEN039qH8sHycU2ED
/0uVyYPVUrrpsFC/ZxOouyt6ebHawX+to35RqH34boSVPHYBKeBqU8gnRRk/+zF50jB//3Q9/dxl
o3wfWx3AUj0hiyvsRFHlaBsApT9Mq+oA2zndmfthf56Hoch/zYfmzQjMaae0hmptowo7I7+odw8s
iAVJcg+nARAFIAWhdZ9fIlxcuQeuM2zVzJqWRfqPwgn7U55b4oHmrVBT+eiMgME/kYnR2fYS9xTF
XfGmueWKiCf5bMa1dfdjmhNWnj8Z1Jjkd8dpir0/NBcsccYvF1o74ur+h8LqEtazW7Fszr/XSocc
TF0Yftj9A6ePMrfMm2fAajFPctM+DiNfXPDZy6SzpTiINL4SKlDsZfoaqLkVc1WzNMpQfCKI0lRa
Z6ZQNxFB7bdQz+OrltdrNKbP3WSRdSYNt6olw86eHLYx+ZhuVMg3CEK7SkTJc0qAtAL/7ubksriV
zs3pqFyYAS4L6naKtfVUoTb/kIXhPfsjgSNK2pT3kaNH2Ovfm2qsYSsk5psqQ7yqTJIOODyMt3IM
DnY74tIfgkOnwvcxsRtde2MMr5FGgnaP0USIGO+b3T5DcNexWyDJD4ywfQ7j3oHAXVNfnF7tyspE
je4zd1JVZ6k4+NLqckSmlNo/LR+NTeb3AA16AyQ2c6NDkA7x1c9QxtsK3mKYK29Y/OoV37dsb05D
N0o/Mcz1V0T+6iWw3I9IDw6mEZRn3/IrJkJaeZ8O2VpZnoNG+PjQSsPaGgq9EKNt8SLjxjgNVsIM
pZrITtL5TAvu/h2Yn9S8jZZl3MxpT++yD62OxsOf49Jw0R/idcY/FXbKw8vEPYg966fih3vf1McP
W7btKlAn341vkXDReiSL43T/PuS/MIPY70zL13xw/dnoua5MU4jVPEx4SutmAM94enHekDbvEr0y
wEzroHV5ahssqSXp276mKjR/r4eOzLIU7dSJ53X+lvLMHdQyecZrSPNFlhk0qwaj4hgapwHtPFdz
UG58m1pQZIcIhwHhC70gw8UtsuciaYELkkW+qzo3fS61Pt4pOEuXVl9vSk1J30oD7X+YW+qT2obd
Ic9VaLp9lrwqJRET6BVexDgCdO/pVLNENF5wYJzsMadJVIkMfkZRuEs/TtxVr40+czNvYBKnk+sz
7Y3TsT97fleN3/6cF4zyMEYRYMZ/nTqfkFu4pPqewvZkDKxsGa50NS1XkV3b52DazHuDHtl0475h
qMEO2dY0IGkmrKiAMgvkU+ZtLPJ2F/bDJwHbAFOh5j9HruWvJXRNTCUMeyNJ6R43ci+izrzOG+43
nwSWqn8d0sKS3A65MqaT7MmW5HsFRMcUa0urVelOM5TqSfZl/RTRg40Ufx+4aBUr3ygPdpnJ3aCw
ILfgimLuKeyHJBVlSdiQ9SG1/lm6vvrL1V8a2Lke8Tn3Fu/9LVc0/HUsX/49oqdvvNhVb298k+U3
HQ3cly6QN8+2+1UC0HnDxxk8YlcL79Or86poXikVvf77jPnYfEZWsT5XsELaFii2ec1QqP5JZw18
m9cMaJ8K+oG1f5pfjEOu+VGxR4qwrChgP0Ub6Yf2miVpBW+uUgGdeGP9zbcg0WDWpdNIOsxrVZQW
BCuzWM/DNIFmZBUVss6ids6iCMYFsO1dQxH/Q7ZFsOZjaE65N4xn1e2YGrQuYJzSoYwYOiyFeFir
cdIDpanzJzdNjZ2NH3TLBEd7NB00Cafywp9uFe7MIcSd7zEVyEOB2RM54BNXGsyJJs7OemfrgII8
Ij2pBF04lq+byW+jhJELQRkclh3LKwH3aDW0Vm+3gPJbwjBAV86v1skvWXlkRBTDcCHWdbgIkGwL
7M75Bvao1Bdu4/aXjDDkDdcmi5Bahntu/xuSOIZjBUvia2MYPmrBLIJdV08GJjXNjr4bYHPocGzg
heQLNw2zuD6N2F9b6WvLitnzEtdXQ22s1u3z166SXNRFCR48rE9lLYMe4AkPx3nDZCc/VwRgrOxG
oOWhPzsEJtU/mddPajVqa8LYA7x5TvVk1Cqc4pJJTDmW5r3NtK0Ya8ThqWHeB8QxkfZpgrWsiUM4
hkOQX5JWszZ1ZTebVp8ELcl4bc1Wf1HN6CmtrOE65hZoz9h77VTlPr8up/tLz9nudHYUKCQgNdSU
lDOJUeqrqYzjhYUpkppu1O+0muiE6+Zbk5v5zpjmIKOVClr4eqsdiI5ntqnX2ZVS+VqdLshiuiDz
HgeZ3ZQRqgyOQa5fuUpSPzWJ9zM1aSaVVoKsoQM+1LMc0xaqNF7xKTC5h3uyMYGklmFkvJBiwzUJ
wDmxlR18WvWuaRAtmgj4VxibOHTG+tBbyoc/6i+KRr0CFQ3RhHwBVdQk8+8y/wYaX5EUxtHNyjTj
aOdQpVxPWZMxWG606XrH4/17GJTfYrXI7mpmDneSx+afnze0ZSCyiUrGayd1VzpZbdoGk4+xrYnK
RbivV9dKltUV5rY61ezec+FPXEmImXTHI0loTNJrz05hd3dFyPUomAQupV2u50P2GGvPlUK2TEYF
da1LRBRY6ZVt2VXxIokLYa98W3XXCd8VE2DMeihlehJicM4Yw/KVzy3zU2bZUkEzSpwDNtGmEhRF
01AHls6KXAwqJS89zm6F0QKHLoeb03R4mkz/r43q+kREOiAyMwn32E/in/+xQ0Eg+TrSpc4GKnu7
Uwa+SLo0lN38drK6UpZwmZVdlLThKc/kL2u6YOdNo4Kotax6o87X63ysNhxUTiVtSS1XruRLRutm
WlNYnTbcfMoeR09UuCynQ22c7UmVYaWkz9sk+1rfIlvB2HcMyCh/N3kyBcbwXsMSPrLgN5cB889N
GyRyi5O6ZQEQZgCyC+MtVaksdCJ/zgKgAYGniJ0VTzmwfWgtAagMEEKJLdjobtqsozwzTqICcOXY
ZvjdpGOVO53/YeAVXn99g12Z7grhNUu9zIwXNQawNg/lkOUXEC6vNXCq+5g65dquyR7Iu6G8/zkG
OuDcGPHddPIjYVkQGTUJx6kppbuwI30z5NHRF1TogukGUOIt4vKxy/yiRsB2CI7/Eeqq3wAR7wGV
EExBH9e14BPBtBuT+Gk+NGYqD1AgLni9TFTa6BCPDdyDp74YvjuK6L5GcV7nG+xVkPeKMniYmaMe
9GIsaGvhDYzjsj0QepTePBbWx6CnLTv9wr+LnL1keq9FFqF7jnYG1dLf5g15asON2sAtd5zxWIXt
LhUDYiqt11CwZG6+oqxPJM604oh9/yOJYvuapW7/Cqfb5bawGzSFiIvpzhI08p8wL7PjPGqTNLoq
SrhBwuTU42epAytG698ezTKKntqiCxbzC3kV1xgOWwRNZk1SXFSX6yQzuvOQBT0LMjbz0B0NFqis
yjeGXcgjATu7zlKLj6wql0FjB98HRc1Xuqu0p7Atk0uF0Io3ZaL6ptaz2Zq/9/4c64pagw9vAQe0
gyfCEEba04V/8oiTO+qdkW+rmoiutCIssREpFGu1VFamjYd5WsTrduSh44mDvVa64T1IzJ3ZUQ6f
8lhuVj4qZz2nvpxJffiWgpzL1SFb0AxKVnMFzprnaWrq0soQ2cS5lydT9bT3MA7B2HhpfmZpQQJc
oShrNzVj4AdgbZzW5kkpwvYfJHM8ib2NEMQEYlQVx1Bqvzd/htJu2gNPDmXoaLXixjEH+anF0Y95
By3DXzvSTZ5jqkVa3YRX4D5133ADzaqeq853nr8qPkbjBieXCgBJJvC+sFSk+69rX4SZT8ywCmQA
IdAaRXdxqW3/rBDb96DjczBlWl6ZJbKcZY22Ek73mkCPXmLq11+KDsdnqejN10Mgm4YBTOuNlZxt
Qf0IjMelp3Lyz1CD40pH75tjKeNipLKFTsa++Riid7EuMrgkeXttFCdchVUSsiCPs7WvoDgYphLq
vIepsv9gSTrFFbCHAz1bTDWkZRxq4a4BM3EcRN0vud8O71ZT6MscesqxdvrhPbqnpd89ue1grUWG
hCAMigKsiK6dFJOgiNJj+ai66VOjSSanWJa9RW4UKCNBcD2CKhQ0OMZHo5ZXipWUEzXRETiXh0y/
IkeBqLacz5xc3yUNwWsaFsa+MPw0ANQ0XZ74T/dQ98eF3lr6i6Fo5rFPAIyPkXMEJ9Kd1NptTyn5
dwSUTGP4pABpFZZWPdbXr5cL334mBR50+rQe9qHPXfMNFbTiqiTFsA4Vj/QDhdi3Srd++pKObjCO
VCqbgNoYF1cF7PZllJ27SToWTVWq6y9OaribDqP9ujRbUDo8jXRsTCQMysK8JB7RO7rJgtll9tuR
P5rTmr42dhTslU6DmTDyEKwrLtWRoM+1UJp+PT8PwV6TWRW0/lkTgvLIVHlqhLkYmdd8Gh4VVr+v
/evk8D24ivGNWRROATUA0jcAzvlfe3mi//1q/hmYjUJia43SspcdmMJM7lmmaHDVaBWs+rFGFJHY
l3lRWA7hi2qEyTUJS67WsEP+rAX+amwS/VpDEtpTCK8AWSYaWMPmu1PqT74dxi9OgfV43stE2SHX
G8fzSHJaOC32Ozvk7SPbajkv++cCwHxMV2hBhT/k1PSRE6CXCBqCANKWm09UFavRhVoxBuW4N3U/
uVEHaJaVZFZSj0q8lrZHGYlQ5qmSZCq1ePRJ7/4u4O3mx107PQdLFoI7B3o4802eg4Up27PdyyxY
JbruLXsR/uJfJBSGxNOzo2uwa3CCAljtga6H1oQ5qNSNE3LDXMwH1bhYDF53SGs1O8//ekmgGjA5
X2EORI0Lnlp8KmqLXhC/1bwJErDLXtrspVIDn5GOtWtt4Hp8m+W7dU5Ml6pQ9Kj9MD7FPCPO1Dqq
nfBzVN9dQPOsK9KtEpbWQ6ptvmg71K3OkJa7plW9hUginGWNjX9OdAu1oXTmpS9uPlrXWOGnHZAk
2z4wrccE/2sL49kJfevnCB2WhWD2XWgm8TjJRPWgUoSwk+dkhm/5bd4LmWG8dS33SyUCd8Sjxl+7
08PW5WcvbeyvQCpkPC+rCmZOmHe0H1UQpmOS1qukKpnE8KWOPFf76CYRiifzFn60vjYpakISqANr
3ZXGk5HR6eghAawVXbHfh+mSVIrypxYYP2Bh+C/aaNobR8YKMZRhdmtsvVg2jef+sBHAFoO5MYzJ
xGSCawo0VGPzHuKSTVwP2WWe6giCNJAxBOlyGOP0VFsREj/+yhXwAWxNFhbZ3OyCoxqPT2pjK0Rr
JM2rVC2S4lxlDzwFbbvQ+vPgBHRrpjWcNQ0DsNJJidBDcdR6SfWt/Gia29xrKHsiZUgW9HfzYU38
z8Ndc3MoGt0zNX9ukzJ8itVFTX0qQd4GizKzKCpZqXnqRyW4u20UUTpTxVKKBiSCZirrlCnldh4W
GbOutpHtURDG0ZpucGumhA36e9bPBBlGHFHhMxPhLKlFx1dAAfUhqzoEL7ajkkv0r3P1VFvxsM4/
3USn2Uyt9tgbefDIhAcwPex0aObo4ugS5nSWA7kdk8JZAAFBMY6JbtnWdnU15sbwEPUX0lyBQpUn
+FnVSX51RkakQGXWXuaJY2DqBiknOADGSrYxdz9ZQvky6aMYpns0O3dg1djZhDAppkKRtknLpds5
KMIHnpmwLsrD/CAuCZLl69ePy95HFWYrhEAL+ZQTSvziYVXfJmVn7xLdL+in0f7sRe+t0rHXt92g
NTdKG/CTmNd+zWR5huybSFJsn44JIWxq6L66CfohHtCc0eeJImpA8WD4H0Ew5x33Dzxk5aW11R4J
aRKQ20fGSMMCD2Fnbr3bNzcSySEjNnCppnr3JFwWVZaS4WRmoavFg3ofp4auqRPpCKXEPlVTB7eN
Yh3tfGMs7Tz6Nb+382Z+q4XLqbBYL19rCsNxv0lDV5g+6IchTpXDX0+tOKo2kRXgBifyeEfvq32m
uFxvmbYjEZqGgAxByuvOr3nk9+ay7M3+UqUQnEvNstdfV700YDrqafUt6tMRuSAaMFnk9k1ann0j
oLUX5o0wSftrA8rqpbCt8PjnUIqsKxbpNiaO6mfJfT03rJ9k++mLKrHadd37LJdC6GVuSkJlrU1X
AqFAdImMqa893eJR2erHpmo+nJgHep+M3XleJFaO50MoVVqgjRTZmO79fvXPefMpVVJ0X6fMLwCj
BAduSPviGNRlnLYh32Ka5XRRH98zhBDzKC/GbBNoIEKONND6bSTe+ryu6abnOH6HqPwVlultKGh5
R0XO0twu1bca5PVy1HrrMfSJWAVZAdk4i8YNy+38nBALu3MCwq2/+lB9rRLKNZVYyC4YzpWw2kNv
pwgCLNmcaAOCTrH0ZDXPNVNlKDaUxblviPRResNynr0kos8eejwslUowuYQlviQMMl2WgQ0UdiqC
UGcmymIujnSjdzfJ+lzOL+i2sA6uzP2vv8lWut9DT1PqR1PGAMn/dWj+gfmMPz/vk6y1sHG0bdyM
/HI6/FhbDPkS5Sk2gfmYbjXNtgL/vgCfGDwx536RcSk/yB1Q111d6jslcQuWaIis8FYI+NqfiJez
hefa8cP3kCTWZufv8tImJIC4J8rssfUDOs6xMv3gvR9Kc00Ga0L4uL+FQ0o8rl6ot3HA26APZfrD
UZtNlbjKewDJDbhE32ysNCUFiscTCO1JWDNLQyAAOkQ6GB9511d3gPZEGvKbSRIGV36FFyPXtfot
BOUwH3fRgNChjAAqKnZarUhqn2sJ0cHInfbhG2p5b2vzTpSA8YZQMN5rnTUtfrJoAaZi+F3maApU
ZzyNdvNH7E/DsDUJQBHMJCd5TJ3TtgYwd5hH88bwmSgZBf6MryWMYRkkPida8WbjhTFp5DD1GXlA
SyoBmSH+0aY6ghEHBn1o5x+1C4ajMIbvcynzfxY151dEYF+00l7ypk/NZi5xY9pIm3DYsDbR9E2j
f98LWNysrEYrLvMhtSZ4Vo5xvyTnzNmGvqbuXYBgFzl5u32j6t7DKNun/S8T3O+rAVXoYObxuJyH
YPHA+pqOvpmHTNiwpvlS7HQHWqRS2TCRvfg0q3kCK2CGpEXQ3bOGymFcPLd+1J88IOVPml5qZxut
MzS4ha1mwaGcVnJKAhwq7twaB17gnXy7e2WeUU7s2wEFq2/tAhFxHwqnsWkgG1cdwlOygZC4KimP
8ehX13ljTjW71Ov+Om7qytkQYYDAC4kGFHVzlzrm6x+FBl2F5F8CjnpLFaE9z8KO+YxQOiaxGnRO
pNvSPAJZuAxTw2OhBJ6UlEHivFvXuCnZYOCnsUHRGeYvwlSaZa41ZDlNey4Poa+9+VgdVXubBxQ6
RkldqEcJMPL/O1gmBXW/SoZ1KxztGR9xjV2gcH7oGq46Mzd/NbZxtQul/xgG1jdKDL7K0TNjGZlK
f0HlhbIvxYJkARzE7iPKo6Z24rXC82huXL3BM2fGKZilwgq3cwUIbnN288kBclti5InA0dfcK4ZL
E6rw+cLBO8ZhPh7mY/Om8tLy4pH9pJh4LjMq4IlmMRuNmeRdPKweJKH3t8DPBsJsg/5gDOaPYbTC
Rx3XyYGup7H2NdZbXbWP+EgpDwfKlkcnrGHToFwMgkwc53FTk6TiK9LAqK17lzSuPO4MSPPa3AfA
OA3/vBAKqmZ8ED+CaiTAPhmy2zwBnTewR1eU0xdtUvjI8ZjuE0zln8u+KY6FBlkR3eCtM/zm1FXa
fh65NY/BZDKtzk88X3p7M3Rpp87fQ0UolIOHeqXUWbDswywiCHYquc5LzHnPaXAwSL3AhDm9EFje
sVZS71AirvBGrTrNheWv6nLXjKhS2wwekoI/LZawQrOcRoWdvVLSS3Zx1FVbIbICZqif9Pc6IOQU
ISLPHo1qn+HWEr9l710S0ExfmwrsJjA5mE1fN6WqhTQQhO1TR6Nl9b/2cgCVCId6bUcztUhXbuiq
21pmLxQqpjo3Um2HBBLXQcvDTmTUZYTT9lb1Po1f37L3wKaiJ0Jx3wK9QWoxjewMaUk4UjWZRr2t
/+M27bAJQ2menNhWl55D23Kw7W+VXZLDVfrmqaRtsSwE9ZavNbpMbW+j1S0Z026h2IcSy+08s01E
sHfrpH/EahBtjLyyd7YWO2/kvhCoMFXMpuOEDdq7Tj1rEAAu8xveGqSwFOC5VnM9P7CoCP/ufEhL
7uc3UZre97JXrN/v8/zu1i22gkwt66Wf9798R9evXSQgrmL+/nqCG3xcX0NMUN7a6KS+1ajCrfPB
S7bzJGkeJj2IfgH3c1lEXvtudi2FrJKJS4ZILUEze/Itxb5VLXImSe/ls22Mn4JH15OoDOOgZLw5
8w8IbVrFhy9plZ0SYO2bzpVyD1wveimC/lq2zvhpuw3d9sKNgLz3wdWxRlLhBS3u0G7TS9bF5y61
jJ/TjmLKr51hOtKZ4TlTC/Mn5POz4gtBUzT+CBqtXmp+5B/FrD2IgzNKUfs+Wk1ODEMHOpKeuyRl
8JSJCGnIdJaeplRCC3od8w+FQQ8mrW/TBSCydtvwse6txAz2sN+Ks9RqSWGwLe5WWierjvreS5ux
dEQC433Lc/0+pL36q2Z1UqAwQvWnvLmFjVDLdMdjRHLLrYFJusjStv0el+XVjXTnpVcSAlWkFNuk
wxiujtWLwLCj60Z+11s1fYmdhluEnrz5ZehfLIfohSYrnee/PH23L8LG3+wwYwKm/AFv2OB4YRHQ
s1IJucV2998AF93XFF3grNoaI4VOt/o2Ij5Dx1J2l8jT4vGVmErGAGVvSo4U3yR17GwqSXCUNYvG
NO/lo3J7dTFalbE26H2vSttCpphyK1cVYxFP1Q09d/GpVmhotl7WmNVG6X0sIlOnKFNIFi1Ukgxo
9oXg9rh7mWMiV/GoG2+1XYcrutLRYW6mDOTXh+7H//8esDz5jzfBgbqgGjZ0AlsDNmtpzn9BP5rC
oevIDGJT5iQk6OObC0rSHgQB3Zmuk2JT5QqZri5yAcWv9lVTFG+G630ETm9cc0oUr0TgDE6aLoVV
I7121WqNtnO65H0Y2klFaQa68Z/jQU20S1Pug9JSMe4SQe/rBgGAbdYBSu2TfSUeQ2MVj4YvzTMs
XR5NmehOs2Qn7gaM+GkqtxCfbWJiZXYOkxQ5fmx7t1wdnTP/CVbQsAgJszTRY5pRsi2FWa9mGRbU
+ZoWCeiCVMuXSl0W+1ka1ErrOMSVfp3/VeRq8TIC27f/GsKRnAT/xx5d4JM9miNrmsT+WZp7CJ35
sXO5S3t2Up1Q65RfG2capkz6QYjW7i3QcdvnulvSB+pP3BoO1dxfqk07YM6Wj7tuRJAYeCLZfZWB
HZrzspgEwgnIR7sm/S1LmDtaxqQL7nWYmoY4ZqIq713qBwulLxTK59NnFrfcBHWPVZX3Y25at4l7
85oegHVl/5jb1PPr/x5FiemsLcszAF77sAotv8OIFA7fvLLTFzQKw2vVcZMVpQti0rWLle8Ag+6q
LKZy0NkvShBu3KDQPiwR42Yv1Wrb0VD96INw1Tb+u9IOxKrwtThaPn3+r4WCJ5nsVbq8DINFgLOD
PdxmVWiEQn6INok3iVpGX8ugUDOXIeLPpzKy9kqdg6RIR3sVTV80cOjHXhbpiyPSJ/QAoA0MUK1V
9/oleXV9aAk9qajKqM6HUzML94Ccu7XloAuXpl2sUR0O71rL6gwgu3qJABg+e44GBbto3/7/a87+
T2/udMnpuqkZuqZDBtHEf4NBmqImS7WPPIxLlrMqS20J8vr/CDuv5biRYNt+ESLgzWt7Sy+S4gtC
Ft4VPL7+rKrWHWl048x5wQDdGonsBqoyd24zf7T2zIB+jEL0YRDfmonxhXy9TJ1fr5eEcG3ryhn2
rmsaNFmRhSST/rwAB7ikVvzWmuQZrdW7vZ0ImdVGf+Qu7xP9nyW7Ph4xUm9ynLIr0YaINtgYhDUn
31qpUyoi++cUyvCRvvlo+gh7noa7Asdd2i8nvfIJDQ/qBmKGc7X+dTWFUUmCFU/erpzzdFuGpbEh
dbZ6UmeRvVRPyZQYm3LUqqdIniUdpuU5xusbNVValhhbNHN2jgrNSuDQHGzq7vXUWoeYhfGBTjK4
n0oDMACkRh0K7MNDvGgewZWHF3vBBrNFVnwuTdxv//ubM+y/zIuwxULW7ekU/T5fXvC3vaDAS11o
OYKNqe3geq0KkIlvRgUQOsnRZj3xVAxMb2G0pbl/1OLsZV7GgomRjey6Gr1nolu1dUTE29roDBxD
xGDcW4DpKwze5/dRemZOWQd3YYlei9Egtbx3vlaJgRIrlmNp9VqQ+F/pPn4ai88UqakbTWyJtrHW
YVoxHir2CldXB1Vl40+7aivDe4JD+W5PnnEH1bA5dTEeYlEl4PPFzoulafNB/Rp5p0Fbin1r25fM
W4y49vadWfh7jIZ7tAL6o1r+4C7daaVWvMdYyzKSy4KN1mYNtxOsrSKzl63h5N2WZ6F+CsiUr0P2
RmaQRC1219EKXwOtJna9IOzd7K2N2i1r2Q/MdV8eDOoc+9C7h6DDoPoYhtpX14NnmIXzhQEf/L2k
pD/zcSpexXztF3WwyHKGg42mA5lwwvbVuxOjhFqgz/jnEBMyxkcrE7JdBm0L6a7WhLeDkvFQP2vk
HUcbNaeGbwfWaRK2sG4dlDUg087w1FR68FAOXyPPNx5V+ybCjB6g809DpRV3WdMGuxgLxVXiBPq5
ZOMU3mC9aXkrMzM9ilR5KTTW+KBj0CQpfY+tz1QnhpRzcZb0E5bH3DeNmhO2Bk6F1UA4rOHjEyK7
JHXIjbZ8oHI5R237bLqEOuJJW9zem+SfX+YoWBkjk7ZEj/94M576M01felF/jdMH/vq/HxXpc/BH
cSUN5HyPNRQ/AxtfM0f/2+aLHCTXmvTuGGjMDl3S/NZjNaOmHNKyPLVG2d2BGOwVJXAKluCxzrO9
HbvLp+VgdUu8B7NMXyJIJjB1AEZJylyPKKcee36MHfWnfexN2ZEJP3/waiPC5Lpp3+1GfML71/qp
p5/6cME9Ozyq50YROdSZi1HOHBBpNGZmjM8bdOYwe2zIhPzvj8CTpdPv+pKPAJupwDLgDbGQ4EX6
t0GglUKhBgo41sZ4DQbDeUXkiIduY7FFsYy/utDziAER8c6T7+bOnGxgRQ9H9a4++fnKEcg0EjMG
cXTs/OjM5ocnJ7iuFR9MkQefGU8JtlgmuNNC2Fsh7wj4veWD35C/lU8ac3d5mTfur+ciSrR6C7Pj
LVsMQD0QDXnRDkP7VZ4QlsBnvCSkYAbNybL84l4KvdYhN+8XB91/bDCpGsss3oV+YVysYWaeKkyX
9M0UMuV4tAwjfrQrnGeafi7eiiD1bJwk5ngP36R4WWg0dkPUkA4tL7MgcS8Id761oKQv9EozjBxH
k1tXdySt7xOVnXWnDroUGakzhzHbf39bhM38/W0xwDCDwMIYjN/qbytXjy2UXh8FN7CbZJ7ERApo
9odeJETrWUXxrBMZuQOOCS4WnyAyFCfc60T9NUDHrNbLTrONalNL9qE65H37owi1fa31YXfEAtTb
j7pFkGvTfdxAZ2JpzmWR+9+TxWCKhorBZxbXEZfe6PCqV6LL30rEGQdwrnFTFrW1+e9f2jD/tkDk
JvVMzwtMfmNye/6/mzTz7IbnFBAynYbklCCSeJqIY3OhEKK+E/Wustr4rA4U5+1qdqtQbEPGktux
L+cTPu5YQsnqqTQREwFFmHuSBzsEj+24y91CfK6mGsupLPnqQn3YAIsPl7A3swc+iKuo8sh992FF
xN50HpcVkqISIVLoczQlGqUO/ODV3rTC70HiiUedvMYan4L7SQORXqYCv6HGD9zTpNbMeulc+wCY
AKlvQmDR2eEPZFNHY3CXDytsSQiC3PVQYWO3y0MiAZYsXY+GNsTbvgqHnbpGimUTH9wychgJ/Nkk
ko3TdylZJH6maZDM550jx9xtOmEb5Y/JRV3W5MbsF4KwNlDJ3U1NPgoZbfWxnsLpxVji6LoIPSP1
EbKTC1iwXsjyvpThgkuc2rb8EIc13eiTL3FYkx6YFd9KxB/r1E1Ptz2RR365KVcKb6p2KA0m2F3w
R5VqhfGAO27CjGaAdIiH3PKjZ9ahECm9SI+znGOKWO+uHqkD6VxTLjaO8a93RQWQgL0CkCfCDQb7
88nSXLy8U6M++4ljZjC5DWNbIAc4Lghk8INvg6eG4eKqbjrz9faLpMv0AbpQsMMb/SXKjOJQZThC
LaKV8O149uKFmCA5K1UiWnVQr1cys1iOT9UhLJmaqhIn9yVP2poxYbC8ZI25I3tzV4b2xoMbvfcX
76eo8/AlMeYZnMpeTpmXBneDNV17A9+KDSqzfRoEkBe91NuRuR3s1K1ravMzDCr/eNvu1c5f4Ph/
u9l1I1rrrNdPwMBolmXn59j3MDUJW6cWXGE9z7S1bqsTMuGISbjRPzKz7a8V5dw6iIvlQ72hG1l8
shp7evCY89MEjvPeomDjbjdpMFPJ2RkgN1BV6jsFx6e9NIrRCiL9JDo/ZUX0kNjOXqSTu7ndDIVj
Qc9w02VjDOibkimE3GA7o3OveTi5RS+3ikXOlptlE2UFo8CqRbk2QmQNov4g6sOElvEmTOp8p1m3
YDkHdTMXSTBjGVSfhwzcs42RoNJiI9IjDx49FzT1yO+i6VObh2SZzlAEmGS8wdg8Eg5QfIt1ex8N
4lqzDX0PiMeST+Ig4ApaZMtA4KzmrV7T9VSF/V5LkoqAh3oC9PxQV3pGYHTaZA6G8gJOXdPl+4wB
xCvysseIOc+6aciV1PssOM4xRbOjadnjnDg7Q9I2FY87LCl+9OBHje7w9sPCm6OcHPi3p8ntPvc4
hWeTJi4RzdP0ydQnfaNmHupHSHREA71BHWNmAl+0NEYY3dbto3rD6tmjRjkgYbMC7xmWfO/8Q5/P
ZoJcCpmHo4jz3TIUpGp7HaJuV5wiPQK985b8ag+ZswqZbl3QbYH7iFeoHuLVHV33rnd+1BXsSSUK
kgf9nzNrnPVLqiOWZBCQ8vtv0hEDD1TysJmboi7PPDlrZw7ZTSCmm3GwPMkrIXUv6konIULhA0ZQ
6eq9kbWAkOk43BPsjGJTHkwF+GZB55+hSCYUtYNbIllLcudQRmQO5+W+NVPnPAf2hytHc0ISm4wF
U9WqJ44g7V4WjczIyTLblwprVvzMOJvka+rdqK5/Erwx3g+z2TwLjH8UBBJCG3g252btkC6gaYP/
oFavXk/jja6DpzFdsWQOIas98THW+tYM6G4v9kaZvBfuDGpLKpk01c2afShr49psnfNYZVdVFRFN
1l/tyNz8Vv1pmEivugYOOyyXBLJv8PR7LdLnvJFZjH8sT0+2W5a4DExoBoKI6YBHnEQfiC9mSjLV
H5+gOp0lEcTju1q0AGhP3lrNUT35rRjS823B6YIMva7qEAIezCRMHztHt551J9urlz38NVYkVtCo
QL66QKArVtGC7GwmgGurppperv8wO42U13q5pjnBl0YN9bodK5I7FJcANV1uwwud+JwvY2c2b2DH
anW0ljZYjaFFOHFCjOecj7AmO9RBxQCtldAdix3OtQn1Qi4TQp86mhrgc2u2X2ELs3snJMuKEWiP
fDrrHDViwg4hNmFOZMtjSjwI1jpaSOeSkOfbRf3OGTrtDmIxvjClfl9MBQ+Y70TnKAaogL08PlSI
97aLPJsQfN7O1GvR1P96dyJWbRtlRGr9/sPqbErQoyUlyje0zWui5uL3boLgm6S0EqNUNgiMVKYC
z73OG+3sWgQuiW/1Vi0BajGwkBHdDwaKIAKazIYhhlxhFnmIC4RbLkU8IynjUPW6L1nkv87gQBoH
HKTmvddM9ML62W9mWBryfzTMVvtVk+dx0RxKOZ9qJS3SFAmhPdA5167pJoemSH7wwbZPiTdFj5X2
HT79kjPpLkmom9G9LII+foSvTDg0QZsaHpQSK/j9M0bsoWPDSKN3B+2Q1J17Dz4XoJUKls9imm5F
UhP5m8AlhghuBAN37R7S770MWt075BPt1FwXEVq1T9Oa6uCfWe+UEkU2eHN7hZI6Llb+nvqmxeQX
q5U21Pt9tiwoHuSvl0nqZ4dU6IhA5KReMsJqdWt2q8XIrpGo8W5tPfM+0wxtCx0mQR52oyIoUkIi
enQX7R6+Q3LXj3P9zIZzdut6fpcd9M6WO6yeWc+da2nV1uj9V53H/EQWNOiSuvluvNshHTtYZjRH
6lAELMrmVF9uKwMMbKC88THPx70ZzcU3PmmLaSuM6rLWvqgPOPExdfO01l9BWcrvnK+mXRGSPSHo
dGu+oaku9LM+zF/Utweo1T2JNmYwwxPLvt53Vz0V39TvOZpQTe0liXZt2YA7KmawBif1qv4lv0Au
2vjpKR6TbFUn+nSwU8+7FPZJU2UQIeR7mkJy0fFYeWeTxpRzCuCYWYy25NZahthpZa74PAhj2wDJ
IbJ2g53djfNrHqXSfcI95GNkoDmkxg5H5HgNhIKKWcddqTvvaZQW34qq/cL8Jjk1BFQiTjdXanMh
S9B4Fly1cquBtGQ8V54JLqPHxywokHctnv08pyiW4jbEAajEXgUSMetRom8j036yehP0PUEjsmum
BBmU22nPPPnAiGn0UhcNcpAK1mEbau3xdic27jXVgxZYI/nAAGhdsSd8UJ/iu1SSW69ZbbXDW8TE
j5SD38863ZS8jHL9zXfhMVshdcwNsoymbETYX+BQmwmcjoziXuEIbd6um3myvsU1NkLDMlePhp5C
2u8ANHy4wful81Ctl8W8zchsXItyFjvyA/MLKXjLoa5jb9M13rB2ZIneSME54Ch9mX0tGq+6cyui
b02vuwxyC3GlDwslVXVnEaC0CUHuxJb5e0Q2m0hWoDjGrtIipByea4stlFZAskarvwJLOZfAZjFQ
UDa0oHrjk810anX413VsnG/TcRo+GLdWeM0KhgmRZUNdLfUHJQoj0zI6FXa0a3oq88SCD9nIrdyR
mzqV492s0N2Upo1E+YBBvxUy4eoGW4OH4BiQJHC8Bq2NRjwCrF7bCd2baK30t0JDJllhaLFRdwjD
UxMV4/IBY7hfh6YIDt3sTe9YPdBiB8uLxd1IiGpCwjD4/t63HO9qszTfzsak17c3Cj3WXhhyqEYM
FPQqrPbVGg2a6cCasaxb3SDSXHdtjBUSeOYj6dS2mPv7QBOPt3fDIe1JkWv1nuT5Rb8EZUBl1VMz
M4UtdnbSz+fBz+ZzbA3Dnh/0QV39fv33pY+vwYog9WjbGQtG00IdsxCbjsgnc1aU6252Cnx0qXIK
NNh4Ucs3nToIz9PcQPOQl/PQFDuEL2LVztZ854v1H4QCd2FTjCOtW6WG2TGykddplx9D2BbXrmqe
m05zzoovoejg+Ak8u9HsnjWmyQ84YOpFbR9nDMG4ZXGaiZNwV8O7flWv27FXErblfOBsqJ3mXJtf
vMK8Ct15Eh2U0N/3sRItdlCZqgIjybL2s/s5GYbj3NgQ0/ylePTFIihyx+6LGMP1UvKtnpB4PMTz
jD2Q933KAPVDKVtSxOrIwMBl0jCzGJadAuvq3GSHlZuZAvDclNmberdv4hDJbRu77xVK4clc4M1b
uE4Q6O0/42IxBAVsGAStZ92CBR2WIQRz2e5qBrdenLnN18qepwcx6gf1VM5UhfOqiNDXeY2oN9PE
V776+61iwFlMvaiLhe2yDvr14Hl4Xrf4gaOotT7ByJax72V4Slj/nglwOtrsXHd2Qxhu1EqUTj6E
g2KrLA3kkWTGgydO81Vaj8PFzT272zv9kZyj4op0wrsWmvOoibR+TGhqJyTYnyAVPd/AYWht+Y65
5khet5+sFS02McdfDOTfb/x+rW2YBCB1P8ZJ4MEY7U+L6+Pzmg+ob1v57zl25V0JCsFgYm6eIkaY
mz++JT/SL1GTkdoOGT4PBxwiaEYvVtrdE/zEcGps7tWaEUagQZ7dU/FPUtk9x95+mLzmng0wWeuO
Yx5QEBiHRXJbtc7Wn6omM57mUUMkmzrGSb1m2k18pwfpRb3pJEVwzmbnm2l7iL0tKFzzXBkvYyl4
ZHC/2qpL3xPpCaEComD5rql7KdnB5n2cGQa1KayPYqTXxAzt52BBv06ln4c6iPAH5r1Qp+Qr/uiA
nSfTnTX6bro2NGBOs2j03cYZdCC623peh58EWcs5dE9WjtDV0zXTTMRccuFEFWFviAMk0FSto7U/
PFZTuvr1CS3tw+25KAr0YfYSfekCvblTFBV79D7wX3kRjGUg94dF2Ly2XrFKelN/byEn3P7PIe6C
rWL6+gTzwkdZ+hvFRV2ynfd7Uvz685L2EWZnwzmeI+2aZHr3ZAmzvLjT/KogS4hu425Oa+bLv29+
I34l6FRs4gYeqtoPGgcvrKQU9xoj4wvWave3e1nd1uqgATH7Qns3DGtgwCrbQcwMz8vc/9Q1DFLM
uZeWPWUz9xs3s9NjHTrxHqF689qwIlS6b61+7X25555jFg58KpEwTbr2ufAwKMOYltcEQNC6HxcI
vQYxdk4s4mN+0VHRPIrSFo8JcbmP+UWdq1frYigfiWiUf6K0um1o5cklLPxP6vN2DSY4VYvRNiGB
2msy5S8gcZjJQAJLhb58snVEQTVF2qB74QHTEdr1xrpxnDK9inZLU+K4p1aXEsfAtZLe2BIwUGdN
zDRTdNG+xUr0zq6KbK24uEmQ4CzZi9MwCL5AWSkQJe5vk2UmEEXWDHHgiZVHfXLWvbbfBx4BJmqn
l5t/7RTzpm9jQa6UVK0OZpKe3Ag/DBjgQhvf6iUqLlEcoFmQUG0ohm0SlvVpWIj9/PcSqxbbuO2T
S9nmGyNEQ13bc7WdZBfYt2cxJctbJojycyv/LnS7xxsVb8iB9YORSVI5WOMxpEVZxaOW0PuzC0sl
OLZo2fr2rZbtoJ18f3oUiC4ut78AiI2aNgpewIzta91ZP2zk9YeID2mPPMd5BBtRt9IE/ooWq7GZ
Lh/KsLFlN3nQbIxncFE4aBVZfMSUrzM3hYwqD72zsCGrMkUrnY6EB9mKqION/+KUoSgxM4YONwCZ
hrs8waNN/4/5sSktvv8aCTFAdkyDtg3CkaWygP4Iv4kCB0eg0baOS54GX7OnQas+2rnv7qaE53AI
JrQ8HnQnd9b3BSKscBUN1dai1L9GlMSyOGQGC/O4SwGkiOxIhGAhLd35UAXctlhBFUc9ItCDceGD
egkssN4ZTvMZ8ul80kbczYYBMwsUQMFXq8DpRv6t+AJGFy+rdppT9ScvpvACLjc/ue5g7EodKrmp
96AeHeSksREryHM+phKdv3EanK/tDA4FPBwCAjzmUrCqOyOPoHPoOjanzvKQhfWXoWFaaiRWuoY8
8F3z3fiY6pEni+oCxzX7oPd9+pNNhRN3Ipcg9Lf8z2h0NG3aaxhkQH5hQY0r+7NWwg9U/a1VoTTx
mUxk9ZQ9O8x3ViZ+OztXx7YF98b5JRQIbWsj/qqFFdCOXbo8ZgVT3SIiZcmLEEPX2bDDgtrAZger
vCrFAwkiNYb+HtZ2svO2y6F+mFEPaGLWLuVYvFgxMld4Qk891j33SNPjbUOk/C61Mjgy9L8nEEr7
ueuQQVfz/MOfsw/1A49a7eHN3Ei5oPcxh8iDUOiuVGdsgWvvwzQTYF6wrEugCc32k+1Y6Fvhmf7W
UdIrr0Zm6mW723Qg17/AFvX2vluyhkLd2C5FVRCogH6cLFB9Xao7aRKB++QTj5xWRnWtNfHuShln
M7cBDVNcrn156TGd3DeID1fqXeXkZ4flNjO1/GKmIUufZkxrhYGiz8CkIEZu1NrjZ7dnl6DDjHQa
lsDbVoNu4x6C9tvYx6n5QzFVKkrlR91J9pUbfx4cYYMqA3iIKS7PTh5+Q3op7Vm0O3gz/G25U1on
X1pHVTgAyR8TurdOUKWRj29eOmqrCXuGpw4L+v2wYOhS+XyxRJp2T37mxytTjp2wGIJFleneycwy
jHlxrMSLK+o/8nTeFQDYF0OHeForXzhN19AZ+R12bXzt9ejrYKlYwzBDN3dB1+o3dVdmuMYFcvpW
lVsYSrNdUaNBGcaPKcPbSzFY5izbo3FuDm6rlTsNWfJLFnftCiDdfPCXuVy3A0IdTLY+IiwtpfGt
cQQvWGCCB+uUsQRQvrW8CGHWW8NqkrtlXpqj7VY8Zc0c7ihmfjiTwxZuJsHaKKtzgvHmcxQ0GHWS
S/+59INVNWqDgelqm93dpkG18FewfXEFNr1PQTk/RayFd1kGR6oX3hH/Ge8uGr12B++Z9Ee5/ajD
DBLUivN/zyApWv9aFIkpsCAIQKfx0d7CFuD9PxZF1zGnoPAJs048DKLhLeywi7jDx+wxmtPkG1Kc
KGZYMVh4sLlduTzguR0ci1p3cI7oof2BeYECcmOnyfJZnVWJPt/O4n9eU+9OLZ5Tv/9clJXfsLsw
zl5AGvpkMv0QUoXTj3SwwkGZNGrgeVkStitI+9siCjU5p5+ulgbTRV0OVbBA2QrRWch3e2sMNnqS
fGcUGqxBSMxP3ZgxNk9NcVDQ2qAuUf7vjeV7rgzXao1Ecb1Jyz2uRPC05SFrvQxzYx+LcmshxVjq
ckP8/u8HeQY0g8VcloideiPw2G7LwGSObCJMTUucxSyUaS8+jLIjHXu3VpelbX82QBenx7JpnxRd
8TdxUXEW6fPIP9KkfVhM4q/Zlv0VTYNCJ8aOkPgA5RKLOiWKobUm2AL6lrQYsuONMAqt1sfVyx2e
mzjtd6aQY1jk7c9D1HZUQeEqJYqvXofW+EyEa7Ze2ii9/X3qJiugyq9vVHnDJ2+hbOx8N9tudo4X
q7oLR4ANL8j7/VCCKLdFG257asab2YeqtOIg//UajGxvhTqx3Xn1UBECm/956GL8ZUK8idXrqaAR
KwGHj/HSevs+KrptVPb1W25SHUxZVJ9GuTk0XfKkF2i3SI3RJmk+FofirCEneg0coJxCqrYAwJGu
YvXQayhDi2bUt8pKtXDb9JyO/gteGjaxfvIe6sb8XvcTHy/spt1orhWe+6EPz+rMJNjhbC5IBWEJ
RQ5hTzcJt43xOpZ8+Ws36M7pt/uHQdW59V2j3lSLhz7OrIytenfpa4/ImeSIZIK+GJmpeeEWxgZm
nS7L9CX26glql9+dGCFYT14ofmJUbF6SrtRJBIHi4I7tO4nZ7aZh0HpX6JoJ7D9CdZvbd1CynPgP
cGMUqAV65DzfeW027YPYYnBY+cjcuqC80wI9e0PXCh5mvWGGPtFuorSYq8S65piWbmwrbT4PdXIa
wl6HpIthnFIYKO2sOlMH3WDoPpF8ECateQaiFPCjSDcZx+bz5LYRrjlesYvb1jjpGl70eUzuVhl1
byKbwn0zLmKfG/P4bmOe7tup/qXvdRIomwSjCAZ57WRlG+TQoYEbAnV3bS6Iu+exKC4mqpoVdP2F
z4KY+6lB4GPl5StB38BHuvTtU+Z9FSGoYasZz8nYMvVjUTgoA0OzWp6Z5vmXOeJm2IFOo0uk5YpO
ftqWeLP0p5ZG+KJcRYqyaNdmGjB7l91MOGXGphXttEXASqNTGj3m6f/vjYl9ikLBs++xrVuNTZzd
+zr4kqIaJHNa4JNV+6e+FuObgeNo1uO7OQiEC6EfpI92lp90WfLNjnB3ANvYzgHDw3umAdrWwIvf
h1GDwFeg6tGsN18wXYxDjL/NIrPeaiaLyDKaC+Pdal1OI1QmP7c+SOFjJoMFYesYFym+7U37QGi4
OCsTic4KNXOFmz6hAeyTN14MbPjlTMIOSh01jqm0pVihT3TPnmWaOAZb7nlspuIQaFs1vwy8eQ8j
2nlUs81wRpOaeWzPznKC1ANqrC/PDYyLjfVvkn7ee/AR4GBuTSPXqZA9IGBtoqZt+93NJ7bsKGX6
2SzXaqrZxUV9HzfcYDXLVB6N3QsZd4qh1gmKC/hXOlFO5AXYUggVj0G6wnWCOIO4OHv+AGIgx6+Y
+fhny6nAm3wzvI9aduTGqmjWKJ2jwNDOoW6+toy0zbRgK4JaVACaQDit25WdV/Wz8q2wxLC2Er96
NmVQlHB6Suu5kv9uO6M36uOPoTV5Ju3ufXR5xCrtWROW9oov3Q51vcDi3F+kunfb61n0FljlcG36
AAqn3gfP7pivXebN17CupnPkmTxfHrMuzLwhwJfQgkQTQzf3q+wtNxoD3YulX7Iq4kGYCeuKHAhL
EHbsjSr9vHDoLtM84TCe3VWu0X9Pm+J2UrnVrgvCTZ6Z+YMqrJPWxXZJ5A9lmSXrrg/QpfYh+XRR
jzmQ5WaIKQzzbcjCZt8udnHQyijdE8Y4rfPFDTdZA4FrjubqQtIIjuxgezstMTElceVAyYJuzUO3
03NnAf3jj7Fudqs8MCfCivLrKD0x4I52Z1fDRFqV0uqAItk7G/5ywVoe37wFcUtSt3AmpLtyjG8A
Bnz6jwpCQO3xjHnaA/wmVD5Avc9LMT/Jm+1zVTQdZVWYPGkNuSh160dMVef0PM5vJoUcKlXZ6woi
0/LOrm+0APmwa06Lu8BgiXvbIKDVLzrxWZ0ZuffrTL02mjXmlfoHe9rwOCwGXieu1+Doyu+te/ZP
L5pIFySq5uimjX+fQOm56RWHjru/sER1wo12QnwoTS3KggFHk8fP4GeAeJHv3fcjPmeFVR0V+RUa
Y3G1xpzGC0Xz1caA837huaPlHo2HETrzdqRIXZU+iXeOPiAANkPzwTH3g5hDjPWj74xtmQjpxogP
mOZt1bjILoZ0f9ODNylymqTPMTtQNqPd0CZ7ckYhUlZt+2ik87coL8w1jrDLRoN2uFH6MmUc1xSD
fvFdzzhi6IHCJjI7/VyLBbdc7GNvdjmoRU3fZB4Jt6fB1g0rh29+TU3mL1a/wTFCR07pOw+Iqj8P
EghZMJ1bsyPu58XqDnVEUqD6mbMc+l8bcYd63jEN62Xjh+xEeFE09xPUkM2vqcVSfMSh9wqUWD5M
uVbcDq1eVKiHcFV1H3R208tE53jJQ6/cai3zeq1sH5oewIKxxDXMEyzXc8u+MyLKBbtOdyAfwSUY
GcYms80jDyZr0uHjfP/iNENzuI07xIImvfSWr+FsoxXOhl8HBPXZRb3mWxO2KaBe9LXLtzCEbanW
WTewW3jrVMy7qrcexiLY/q9/h0iMNco+rCTTFiqf1B5EUFyEVz1pdjl/Ktv0C+YM5hd5EummsZ64
s49qakHMnWdGAV4KTosfZz0dR+2saZDqWVjOWmXipKsE/RlGHghXWIpnBgyfaz6fqY3baNX194td
xj+72f9qarhPmELg4y7LZz2KtZ0/t9FaXeaFH8j2PbgfbXD7TBbcViHqOy9EDZwXATQuxqf6RFIJ
i4+BF5L1RRWGw0Q6QuS3+CorEMG1jA2umx4olpOsdNwz72xRvrfh2DwYVYrDCHZvSsuF/Q48Kghp
QWY156g2o6MbL7vfYyR19vtQNqW5ISDp53+3Xob5N0s7MJmc2ZZuQfwEmv+bpd31aDFNPRhOv+wc
3HRY61Vq7GI4EwemfeP6ZmxTjYlJhBedYG3nJ+qA6NTaRFZZM+JNW3SvroGTYDlaDM2l0wKF20XD
AvXcld6b+k7VpxhXvBQuwVvoQAEoc5IIolILjz2CYWVBOIlmfljkQZowtWbu4ksznAwi6+6rVsOb
eBAJJipmdXVT193E+p05Mmkf5UOZlsyibG3Qz0Pru5s0FvoWjznGnPjJvP46+wFhHHmz7N+eQaU+
nLidXtyAJzwkY7FNG+c1ybNVLK3CUujIx54p8mLoV8Den/g3Mt+RVxNXirzOyBMELo5gqjJkVbhI
0TTOJtVBAWh4g53omgota2A8DSStpq0XrYmNg40oe6i2rKdqP4VViSU9qb0zxaqGoO23X57dhKQU
D+5TmmW4c7oTeZOz5ez8SDRbPwdhc0YaNMsYpwvWAY9JhzuRCy35uMSevUaIHxz9ph1OtDCYuVnW
pZ7K7pz50xeKXvLkIxk91taHOIIBMcidL3BnDFI9rcYC3il2yh7IL8KaBgJ75SadeeaY8XiZs2OB
WO6Z30TXqJ8+zHwmFa3QYQzKL8T73BRtcwvUJmUy+lE93Aj0f+o2De/fwk2I9aibXN8xbP7jQK4n
l/FPwEBQ7hVQ7lGCWdhU6WnVFBu9q9GVNboHGppmaxE48YWEFPsugYOE5pKtYwZevcvHLLszjWts
1eNDlOdvjixmLSOdDq1LUmqC+++dZ6Fi9GT2BLrZ4LmU2RP53IZfEShhxYFICr5cUI/OuaHJYo8Y
r79F7ro+ki3edK8RXRDtWjB+K+oHZcM9WibGAIw+1xM260fTEXTz3cFnsofPkhncq1eiYEoOVCyI
YGuMJKLlTt3dkY6rXUL0wL0nZWvw66XpLU2riZPEXmlXUjn20xAuXmz4NwC8+Xs1UmRi7vbrrPYh
R7KCPxjwpHZEarUnK0swPnPiZR0CMKRJdG9l+LjZZnnskE2m/fKpCLruEQJY8+hH1evsTsbJrRoD
CZksBVsvKFZkX+T7XkzeVZWMiMvgQygVbctiev8/hJ3XbuPYtkW/iABzeCWVs2XJtuqFcCgz58yv
v4P0welTfYFuoGFIqmqXLJN7r73WnGO2aeIe0iDEiYxhMTKHETuyGnAK0qc2GppBzgVnIwFjI7h7
UUcpMSlJrDqyTmM7vMzPEpRmrjExlNOqeRmzaj+jIjGHZw4tofEUtEQsqKP2s6nN+5ngSwS0/Gxy
dXGzBjMubcrp4iRkA5e2bDKNtG5DUdB/HhAIzBQW36o+GhUbgy4KwcWr0TfIzDHgwAbeEjSwv9KK
uj3k6N72VZoAWIlV75pphMHVvuGtgaGWm8BtUJa2+hfL5bfQu+7NELub26QuKrIs3ei+WL26Uboa
u7p6VyuhW1iWNu4xieRXTe1/q4JbvqtUXdQsMTax0fsMxuQoTjjAmfxH1d1vXdlDlTthAWdCYJyr
Eydw+jtNtTY0pXoUgbtLgUffjRKiXhBxEbtqi0x4Rt/8856iisqflmLdlFW2FF0zNM3iJhX/vqlw
t7gTWTQmbLDH6IGWJWTqfShxGs6Kl58jihcXCURpLc/OhTsGq14ppYNaALCt/TsxhpyjESKsCBfU
7dJKSVYwKhN4sQChziR6YeyAho2NBA6uxoo6vTZ/YTUDbJVlu1IAuT1KurJneqotC/zaL8jxDjrH
Hamu8/N8EjOG8DZOz3KBCjlTDfxS5hTYpMmhiRQZNfaU62PWSnCgRTdrBJRp4SbN4vGza4IPFp+S
QcSPnBraU2vBPgzynFhqtENonMM9ooLiNPZ5jtHLiqAgw5uKmTjIMhOZ//L0dZ9hX0gIj9NLPRZ/
xLySqPlP7fSMxTlcGESRA4ssJqtgP+ZL6pHoPprWrqgjgJRjIf6MIk0xf+e8ndIYh8CTCfVdyTTg
nzVrH75kth/BiXyoLzZ5WU6thDyKSK4u50fTnzIY+jAzv3ybXv75C9NfVdVKXYShUpzzTGYhSZr3
0gDZyk6ePeF1EtZG3W0p75pLQebz/AmDX4MBhazl4nPeC9ukIYMvOY3oHdaCqKfrsc34PbekOmiT
iE9oMtAINAjdwDwaSkYvThiapZ5+yzs0EKoTDhoJTWp7DAOoxk3OClrm5rbToP+4uNIWfaTstXGR
SS28bz/VpmFKwj23kEJlr4rjb/Cq1SLJou++h2bXCZ+pXKic5j2oiMavsSlSBk9Qj3TJWnqhsozz
5H0MCIXUxIUg5wRGlPKL2v5CPdZJUmkXZWNnZGNF4o50AR0kgBl8ecJLG55b7ci8xRmkfRdejBhq
vHUY5eCUkjvWy8bGspDpMyIaMxEQ4kJlAULMiy/Kb0/EPnTwnDMwTeghtIUgLdG384CYFYneZ7Og
HdtmO1K9G1vlnt9pvyR1WwzrfHBQZZNAFmSO6O38wdbupOcp9XdmbqvOCXqbDBNsJi/jcO0tsHJr
pb3U8ZlZXtBvY3dR0d2Ulmm+yKUroz5CKDiGFzciztzyjoXGMgK7Co9Ufyi+rNgZ2oXg4Yca821I
oWaXLJXA2lcB2Bi16vnocms3dHKwLvHVw1tGvaZijHGAXC9p9iETSfRlVuuNQwG36wYcK547TO3V
6T8lwfI4CZiem/pDG16zjrizN1xZ0vCs1x9W/8yLEv4rqV2H7kca3UURGe8e81Q13DVub36M6LfU
oC9qKnRvBlq6kkzvYZe29LF6jCVECtWj5JCJhYdn65Wvbv87ZZHycddLBkKhzWA8NAZovf7hd/vK
fC2ai+E9O312XCn9K/HPdqAwr69lJ4xXOeG1DLcWhb/K07OBxdcke1TZxvndh41NXIsEpS1r9q5x
pf2XZZHtRsc+v4/tQ0vvvVnjzd1U+XNAMKl/nvwkmBzDoxye82Y9PqfxoheWJj3I4Fh3GzFfa+Gq
H0/KsOrG6wIaGbFid/IXCvSXarym7Srp2yJY6da2tYCAo7dYFdKJljV65IupbsNiX6RPBhTqTFiA
W0zzj+lHbza8f92i1k5sYtwdgJFhSLoTiCScf6bL3e9hD2ROhs7TJ179wvvmuaPrD5oF3PvHTNvm
4p5TbZof6X5bBR/Byayc3FtM/xwCcdu0bpZ2gcIh0trlzcjWg1hEu4CAkApb1Xzt3CW/9ZqJAagK
hp9qgSlgwScHjXFfkfFeoXWnnmb4cdTLyNaEKz8jscEL97fQbOjqlNJesT7G/jlwT3jVWfRRSmfy
Gd1GJ2CVsL5i4GBbrd9b2bEcViLXHWntd3G0LSzxXLlnAmY2Eg0HRaKB89viB4eS1Ii46SnOiNix
B9OBBM8A5JepqtQyiQ2HdTEVBhY2LTf+rbonq3jyQ7Ljxd2AQlGI72J3L5HpWmdm8fZCFKAv8APk
xgdX1tQZzl7N7tcYMrskAQGfDbPK2l5UXj//PQRztURfIyxsAfWhVjF2Jd8kN1/4Vq+FSLr0JhSu
WnbXsicz+l1IXOjpHTs2GqhfUveaxqsxOU/fMw/VinjYqnLttlvBVFh5tWorqLMIinX7kUn7J8U/
CGSXqofrrAKfxHrVe5m81bStZJbWwSgVyzYz3q4yWDvfbPsdARX9Dv7+TZ/ABUQot7TX9dEJiCny
4AvrYdovQOTYUhLRYu6ybV5Vb4UmFugyxkNOzGceSRs/qu+iQuldoSOVTiYcplZSmEAoS8KTEDl5
BMj5Z1z527EmXtzFpiev/DpzFCu3W0Dy1biKK2mpt9YiMM2lLwdnS76RabpikkTzFKWWPi5q+lSy
sa0KPknxYeWZg9fZ6WCjRzKy1IBL3gDSwpVI+StQydt6f0om+xu6Lkv8GBsfT1bnFMROpY1BOcJt
JAm2WIG54L6nb2ApfGr6g563wZi8J8DR8s5duYFzuecdIVc1IamXxSsar72Y02OYMpLZcCrYkGX5
wVTLrntWMeZLQslVxg/Y14ZdYVvLWvIb7pX8qjSXnmbFsmgR+X8kLHBDQqOZ9nRIqVGKLtJmj1Xn
DqK2EmqCcZtFro92xyWEydDGo+II5KIz+lxVZE54X6lLph1hNC4Acmrcddb3azkVr/StIvjrhpbb
lUKoGjxCJWQrf/FiILB8KukU5EcjaGL1stmoK3kkH/maGFelZQ75papfPpoWdUnk5EJUPxP/JZvo
qupmzLTdkBbF0tDlo5QKX6UkXXRIPUPbmGfRbY5MG/dGiCBbjLASt1RWNcAjuxPSRWmxwtdNvbfo
/jpSifIaDcmaGCYCHktzM6B5tM3eitAZmwuJAySrub0KIhRaubUufUQI7mBIpEGmqtPkUKBB2aD+
qCdkS+MfTBFG8H+x9vOpvYa4PPnVJMLdV4oZ08iPhuny+AzKwbpEpsjmYI4iMguxfQ7TbtcFQuko
TVQDQEXUY4ZtiGYEx5zR1vdBsuonckXzp7qrXwhKPsVMv3YzKWH+grEv2xOY5URinJ84eiQ2YkVU
HAsJos1R9sITMBuWJa4x/0vm8Cnvu3yrcwPVW3EgFJj270R1CrsPsXywfuf+VtCdKLlV9Waa8FFv
LRAw6JJj5huhx5a9KpNNG78k6l3K1p3xacnHiPGN6pjxiqw3UBTG6KBui490c1VpGXpkvLcbVdt1
4a1Hxl3j8dgW6lI6BXDZu2VpnRRiovf5mgUALJR+QEGiXpKOwc3Ft9BDnmjZKgEqlSWCEyNbqrYW
gHHZBl/8yy6sk2HvJCD+ftV2TToOdBH3biRLDDsGmeTZWnFMGbT2cyVdZEyGnyppLMIFVnsId6a+
FsLKq45FvtFfFUQu7rOxayXAGG9QR8E0kRhfVQT5LZj3tQSd8okRqhstvXqbWWs+4fyJ8BG7Nvb0
P3ZpuuabdeNKXACLVGvGJbbrr9X87DU72LOYnSZmsndUIt7stWJEFbkLb9Hq6OYX3U1oFk2xYUb3
xv8oRZfoAXt71PdlDnhXeGc+HXaHPHfAOtv4SGz9YzQljqiVzVSak1Au5LZqnYXmKuFvJnlJPGn9
e0gkngfuBVQruFw7WNHhsOXo5pdfsbiR+32yrpuLUK+c6eZUGM0TN46ySpNpxfV0uDWIZ1Xm5Ea1
ZAixavt7JryzLp6b8pbzd8g+WUNfQh9EPoq5E+t9T/qZd4hBuKbHFknGm5EfyuHBh5IIT9MbyfzD
EFD9PottDvKbmqV0AuEjJHJU3IjiNZVazvbXymT7+FC5bjdVdxnSN34fA8Gy3a2A75H7JCtwlFKf
DToBwaZyMePbgGhcczckB4uQwYIL+VyLuyo+RNGV0YseXvG2eS2qmTWoqne9vKUFXferWRyV6oDc
UHrIaM9IXrXuYfeuuc/IcdJ4IyQbg/5tuKb1gl+pSVdVdTaW/krMiBC5UrvgqzuG7r5Vj6rx7vV7
h5ul7N6DdNVgre9Jo0wfcXctUfYtzeLmf8uMhFcDx/yBfilMk1NlrQHXS6cuWNOc0yi9u6u0HNo1
8glsVn7yUstbtbl45/okjM4gvPNDtfLONb6l7BDkO/ckmrb7kfeLIl7pLdelI1bHQLnw6RYLfVjw
Xbg5iCvTlrS6ufzKI8fr6NOK2TbX3ObQI9JoWYcvXLfMThLh7CxB+A7AKUlVNR80b059cy2VnXH0
TW47bLaaYy1v+Xiou4tZr2pwYSX6kI2BIUzb201mj8MyFLgU76n7zCpIoCWZZlRv2VXiBobi226M
dOMDbe8OVbvtmluuU15d+FSMXZE4lKv6inNc/qJkF4WBtUx5erWad2IQlOKV/TQn+aE+WvXdp3Qw
19Lg8J+BDfLOZuFRPi4VZl8xnyhUQ+G9zC/A5CcRw9L4FZMZS6W/y/K1AY6+fU3UJW4t1pFUXvNf
Vi5Uc52bjiw8DWw94cF1z0sJv94DUCIMQdmiymbC7ch24zqIVUynqQ8sg/zqRd71vqiOccsoyfbi
1TUJ9ylJ1TlXxCLDO0PKjj0m67C8jN3i8ekhFxJPXXvpjN0Qrtp4w5KAY4sduGfNq7ZKuNGfWRr5
xRr0PFTjMwuuIWD6TZzjkuR2dVTKFcQAY7WKs0tQLXiP1HJWQ/m9IyFWtdYgYlk00rupf5rCSku+
C/1rWOALt+J19hmazyyaPtnq87VSasdponUBiucU4FrgnZ6ah0yMu0MMWdEuiCQtrDOLQLrqOb+V
DhOV7ClLDwWDPXgD46Jsv+tuLYkP6iAL7xFvyw8Xgb7c2QmpSiIrv3QptQcyvDo+xfE6HZB+LgXW
7+ySTDG2C355GiWIl2/c7jL2C7PZNfBxyu8ETKmBCcNwDOGV3YR7QqSS3Hn9Ktoa1YHb+gAroFj1
3i0Ungv9s+4W8a5o9n23LZujzCnr0KaO0b1Z4iJFwiXmtq5OC96zufIN2FRn3pomEIurTlKfY9gB
pyKVxmUOPP3Tkr4fMY+5p4wDh3cw25daYS6wxheWSCdwDrj7EdsE9aaKfyljsbzq4n6ESglGFHvn
JbjQS3QFzqTsWIcsfmvSbf470s65dmqGL9E92yqfK+kf6iNLHcr/I4GakYGCZhUW2MGWebQJ06Ve
L8oHaFnu/85cc4144TU9ZcOzpu6s/AMVHeNK3uqxgwadaL7jFS37PcO97l3UvgZ/KXHZWJhlo2hB
JKOt10fK8j2XiFMHR4kD0XTjLDr6wyQejkjqtmxlPt3bF373msqANbBb4WAYzxgTY3E3vVMwi+ZJ
S9e+u0yX7F701bh2QT+xbw3NLkhvwwRKma6+HLAcQbHawx3Ti6o1K07f/MJHLAh6/CY2F40lI716
gOqKGLoi59NXiQUjftOaZd8eOW50VKnt9xDf6J0C0VtW7p1tlbi6oHkNRM5dAqaOI8slO8fAm/c8
vGmUj07wmGqensHTO/8kN12eH5jgGOPOcYsVPwjFQVaQLv+eldu4u6e2FW2IqSjeMmPbjttUxfjO
cV+nBqXYKIe7GJ+7bpUQkECsk/dWgYrVKZitLfugI2s7jgXBGfHKJh93cYxalKvhcyrTICdyC7Bh
pumCYJ7iqeE6Ix8IcWL1TmiWEG6zctkYn7J7zxtvVffbRBuXXYA7DulSvWgHnqytbNlxRAUslX+6
+b0IXhT5XrTPQ9viG75J9KLbjSzA99rk+5J2Q3qw2wY5XJk5zJ0dveSK4iy84YwSittmMd225K8R
et/toPKxmmnCgW7uu9LeASnBOpS1K8cThHy7OoIuQqoDOZLsPaz4/Wuq78NT+g4Ttyw/u+gXFxP7
TyedUiKzsdQONLCLLddbSP1Gn6h7Jgcoj2+TsEdyUAqLSzYU00M/f0j9s9hsprdSk9VAsy+rcBZg
xbGe3f40FMfKfR8qtjMEzUfu+th704pLl1VOkzA6o8vwwndRxDucQpunXb8bZUo+TkTDRURp4V8H
fpHUp9xaIxEK2QYIGkwBJFaprXY223VEaGX0gTzHUHd8Mzk/khU5IHHkc2i3adh8awfFOxV20F5N
7yk2rq6y8x+CvFD1k9pvjXrZNFeSFnqwk+QcjJsQ0zGrXnqu/X38prBIbypxmzLD1vN9pxzR7CyI
46qLZUy+0JQcAkNmO6lz4mWatTZlTPZtKN99cey1A7YwgSsns0Gcsnld1Pqjde/Wm245OXWoFp2B
retbub355rXpjryfvH1DOGKH6U1J3pTmOxArGj/n2HpCCl3t9Pwrr5eUAyruc3OT3sw6duK3WP0W
0OiMZ2RSiF/2ibhjkXerhdF9+2gIaWI4yrgYzSuzS98/9PUNJ2dVn2mMElcV6K/867l1yxrBpIVY
O6Mhu4xNXcc3E22NKpoxZvswNQPJkuneQBgmS0HUXgdJdLwqw2MVt3cEtsUxboTCLkxjT+OAQ4Iv
FutyitlJkCHboCma4umwxWWONkAdaJB5KisA08TxIosvUncXRqTp6zLasGAN4ysbE1or8UmmL8li
lwwrpfzQvk2E43Vx0JWMpbNydIyHXfzkmfa9KHfy8KpyKFa1T194nUy4nMu+sP81yjcegVwXOY63
lEWiLfuN7ehsiabxaSrfZocExMDPREYHkI/EhULUIqO7SeU9HZ6gFNpG84s1XSNDO7uRLVMA5M/P
kvEmyl+sSrlMzkG4hbdsemvOJAMmYo/6WmXejp0r/+r8U3NpRNWpyp3anR6yFdkVSqfxI2WOmjRM
oh5uy4DR82yDdPPKQX5NXKpGoKJmY5Vx/DpaBqlg00nt5f4gjIutq/Y3Q303Yo1jPuZZ1PHNi3IV
cazL+ILMPLb7NME2vbC6L1GlGbikrVLrO+QTdtff4un/veWslMELY3KblhkqnZwzivqlfrLlD7rp
AA6ns9ynb1lg2HJ6k/tnoql6x2rpNAYlCsqAiOspu4k0sWTqQb+WDOYO+qCeZRFLX5HGJNN/ZvjG
hWJp1dK7oQ5kW5MPwOEj8VdNfEHxsfWikdVXSd4j67V2+SV1KsneKsjjzzjOQUZNVNV5Lln4uIJN
Rj+UcB325b0qM043c7HAJtlvUCD4B9E13rQpclTHCGlr0OEdxZ/idTUSjcbIyk4FXPll2MkpzZRc
c8qxEu024XLRG89amYoKqE3rlFOl0ZrUMkM5ke4wrCo1hqY9vTb/qddM9LJZh9UpHLWF7iBYzOIs
FAGnH9FMReePXgzdoCyoutdKdKdELwkRAlfRz/9KqnizkeZ4RFR8Ds2H5DSUxB8Ry7oxiyxxxkkJ
oeZDaWP0dzeqYS70HIlx2oSDI4uiv2RwJx7zDBKBXk4+uUoYVuj81VVANNLClTXlhygxNPCVQlEj
Hq0oGV+PpOe6eGDwcrk0JfQefhU6PWIVAngzQf0zGc4sdtj5aYZQ3lF6xaVc0Dtc4rm7LzH6VHKq
sxZO4WL/POKUZpvWX2Q/yNGiLBuWjgfFNCRkZn9zLKRtTW+nrns0ohyWxAEukWiG5jHrheg/jxJq
IfS/ULAn0rOq9MKupi0/P0vKUdnE5cgZV3XNRVhYBo8wQfsArS403dgeFfFkzUrtUXovQnIBPHkY
rlFDwKYKWOBNsrSPkO/6JRKMY1UmEzywAAvY0sVXYzXfilRrrxK7UpWKT1E6tE9KRE4XQJ9+34rB
yNShtWh6Kv0TJhmR82yuvzEne4lBDS9/ODSyK/b7WJewqyt4JAYlkUgPaK8zljZSu2ThEb1AuBEk
Z9Gvr9qAg/UH/pXnoOuULgPxGnqrWfM3YyXm15gdfvPrE/fW4J8mRsTzDPbxpFiwf/Rx0AXZ00JF
WaeR6h/nR+QcAD//87WfP/Xwvxd53TO9a4bVbGlPw89QlS1uuT7bzC+TD3r4sct6VW+TcUtrKhPE
tTc9GgTlP4/m14aYJpQVNNYhZiQRttFzpQAnLF2Jeom44v38tEpEPJg1wT8SIUbkGLYvaTBEjAQz
79f8iJAY4fE/j6L+xagfwaTS8KYvs3moLoTOEY3UgIPBa7GZHf7lehX/FMxMdD9DAUGpSYqmwPo2
/wb57gZ9lIBLSruMtO9zlOvNiggXa2mUBl1DQVSY0CjCvSZK+BQDOHdmaL+f00sOS47fQ9StfYH0
6bxL2DaUrGQOVPufbvmZiEhSxVqilZoEw6UdrWyXltYvqayHizJ9Qc4ubX5cC1z9jlvVB3Jw0lev
nbSvVi5ttaQ5Rk2rMm6f8vpKk/gtvfwKCd61pDzfBX2dPVUmuOio8ISNX0rdOiwQDOqZdXJzkODZ
oDyrWlJee9SjJ6NXmglQkT+iIQoWSGY6Jl5MV/OiaNY9LU8nTmL25jxdQW/8TqVS21twkJao/KyN
hFrKyU2Tk9FAs2dW2A/DkB/HuDn7frXNR128s/PDSI88zHkeNr3pdahzWimon6Wfn7qmrb+QeZ8q
pbaeTYOPsip9rtNIkdfh2EBp6/LGWiiSdQ4CiH3RFBhnUuABbBMeBoLvVaRA0zQF5pNezB1blzQV
QLWaxyAfx+3PnaL5wAWtugkRm4HLpp9WJytR/KxnEnQht19Y7ft/4Ub+TeJh6pZMCCdGVoYtuqrK
f4dldv7ktM6HbJf7yiX0aV2hBJHh9Tc0sQolPOM+CWiEgjTwk6l2Zeh6nr/MQoQu9mJb8ehyl0Zz
+ksBMcuudZbWtdKU+rbsVGx5ki5A6WuHnZ6o10xgwllWwdIopgw6nzwYOihoHDe4UsZLqjRcqSNz
wRlo8tfTavJhVSPNy3+5t9T/L6HEzIvw1TIUC3XI39Uuiie2siK41U6CgLKNWmW4Dk20nN2zIL26
jaYheZwvbFEeXsKaj6OI4MXrSfHw8uDhRdWjHzLvY3rg5TWpb7Fc/uCHyatik0jgTya9Iq0JSkGo
MXGXsk6l5rKKKxPGat/XkXmWJeLviJ/HE4EMbq2kAQSfxvKumqvkm0ISx03dMOcOUpUZrkSI6iQH
D2QGZdg1Ojvj31qDZMhf84azc2uY+iEOmT36GsxuT4Hc2vmrgVnUZrQ06yUTfs/wxBFdNOFCBBqB
/XgGkEdpOxF7K+21wiDBubtTtsjB4pXUwXn3xCJ4i+jh0KPOD5qOv7gd/ObU9OEvnCT9FvS6uUpT
TstNVhjrOc59DnG3+nc0gdqWzBiNwmbveQGCYIBLmahQDDTCNcqY1geS+Iaqq96IkGGs4R5KSDn5
a1ykIUpJ4mybqxB60nW2ejSiKCOUat3FjxpqNCthiYNgJMHBQ5csDG8+ZDBKcemayYX3YuTmU9UV
yWff3cQw/h26o3ih1gH/JJBBMzPnh5ZCG+uVY+Vk7yL2+6/Am7PgPtSrw+xpVQHSdIzh/HGpZYzd
BEULL8KgMfi2lNeWnNKN69c5q9KYrnsivBy9qJEmDeQAHJIcprVYfFiVq22RNuYPoe2gJSXMMbIh
OgUQYv7nUTe2iDQo82zRgD02TF+YPIr/YnGHN4348s/ayBBx4WjcC5ic0YH9Kc4Uy6CsDdPrVlag
BptEwqCou95jjMCJl0oPJTj3YMLV+T0Sq2E/s97EjLaenvRwhBuhwtsjV3iieZSPMh3kNDSc+Q/w
A6II0cJhIc6+qbZKPhI8kG/5LYHf+eb1qK7ENnHXgRYJx9RCvM9uTP5mqW+KmAFt4XruUzB0Fcaz
KrjCoYWFrFo4YFt5O7oNx3It+c+j+TV2BWUXTq95vZQw8UESqRc4cTMTkW+JWvB1SOrXjtyDXyjI
Dtumd6PPPNWiRVN63bFvkgGpvhwumhEk5vVvfyy23O9NxgVW5jk8RdeswAGSekJVUCzrfOxusQTz
RkqL8qPIlLVfBxdBjYdHY2jrfrTUd5g4rm3qinVNyGREK9RrmyZrlrNvXYiCBnIw1Mr56fwll6x1
FRLgPMv/Il0yAY5zMglwxqAqW4QglbZ5Qg7WACBmoRofPzasiBJ1mVVqfnPDXwzU/b0Q+PJFCT/l
MOh+B6r0u0mj5BWsJhWj6QNbjEIO7SWizk6uUOKQ6Y3bkEyDUappgVkEy6S1HC/BQX3FjWqcTdX8
npXDJUvHisvLDkhmQ/E3UYVkCRljp7RbUA88kgOkrxpMNzOrNaykwps4ub3FJG7JNg6sS6+r7Uaf
9J7QZ45zJDJoKaouTIxn08yE3fT6/Gx+Pcu36WSaNNoch6RHrbGX0IZ7U1GOxLg+40BAwUHD02g7
bTm/T5GyyA5M0ViCfxk3blwQOF8or7KaJ1vFxDs5PzU903HbIl2XjRfZbUFe+lJsCGhvmskgNr2r
0Kq6ZS0wPAhrg9OWhvQ83mUEuP0gQlK0MvkQibfSwrodNCYQ7s7VbXIVysP8Jc6t8qD1UEf+eY9T
/xR0ctyRwObgFLBMYitUlNV/3tL1aGaS1BJz3yWSsElcM9olCbLooer2INu/TaFiMEXIqpsGH9KY
ivfOExKKxW7YVdVyLu4lydr0ZH+d53o/rorvcQ5GiPT0aXbWucQEP5kW+hYFxoMiqAu5CfWTEogo
rEM/Ws3KYWpn+TJzm+SglC9kNFQX7DyuCYncyud8Jzp9VMNIcYwJxhM3CKx+KGoNKKmZd2985SqA
x5/HsaWs/vnzmqufP5bAid6miJwLVczSliX++XkZTWUVXl7Ka1FH762yo0bQtT6ipvl5ML0idk3t
dEXRn/7752VQvfal3ts/kMK6oUmkT1LTcVad5m5P4okCmrOOu9/1tAW1UnyXQ7G6D37/UnaSjpRi
6G/zHhTppeeoiIH+TX4vT2//rx+P4g+viCWalmxR//ETKn/+eB1ojy4yUZ3Sa8NJ0TdFcBBq48sw
VQO2bU0MRCSp8LsGZIpWWa5nDJZPSF+pVUW01EcG3RYdfsxfObAbUbkXFoqL+ensgBxQX9oRElkU
tx6qoF41wHVMHYdY1KUNumiYW33whGEeyGA4Jp96G2waH+15nr2nsWrYsavL50oQzEMOOG8RZN5w
TfpJmhF70baMOvFW+d5NZBLwwXYv20qT9efRveFcDJezbT8zoEqkVnCcSzVBCSIA4Fhzy4RY0iB3
QYaqDbQ4gSSinxVSBgE12wSboCeGATbdanDDxhk7Yn2sMMOiP8nfk4jwjSSqvz1PLs4uwcmNZjTP
pUnrLZImwev0tB2C4dAm+q+fZ4CMnxV/eGlGESkFJtu1OibtTU1QFRMZra716WkYStmmxG7ozH8q
i6XryClksrwTGIXqgD9rxI/bIu/jtV8SNlOJEbWToreH1GDQM5N6GqvuDiSlgTGbDS+1smnLZNjN
3Jy8C5i4a5DHiT6WqcoZG063rFk0KsbJYTrOjKANJn8TisxrJ0GIpljYzpclYmpvCY2+2BmCvP3n
G0/9O17H0nAyYWWEsSuqKkzAP69M3CC45gyl2/stmqsUI70/mDiVV7OwWDRaBi0DJw+D379t1L7P
jGfH+b86GBa6Dhjlo52pCvHwhRk9j+KQLbIqi5+Jo//Poyyiy2im6bHUGBJ0Y2P9sKZTCVpQV4Wd
4wZG+VQXsr9jHSBbbrI7lp2ZwHIK0UhOdsWyQzI3VNEzqmNhI1quh8YbnB+NmOCjD3HNGIP0nChM
f7yq8lb5/V8+p/+3oANWUE1T5maRoaxJf1ugaiOvItUF1ZbVUDqFqmlIuxzihdKPwae3nIOC8jRF
jtxH47Gq1OaI0Ztu/w+0eOYKzyUD0rovdfCHzU+SSqdOmSWpybVUYGQSPCW/zo8QhHNU6dgO50ep
WL//tJiMstFs2EcaGUgtp2Al/O3LJDGLbBpPSox2S4KeFmtdAso0Ct8Sxh+4lN0r97hwyWTCjf08
eKvIOVkHLMoYmeXgLeigwMRI7f6l82dOS9tfSx87oSFKxPYqOkdepIrG3y4wdIFBKElRsP5Z+lJf
ofzg87tLyFuhlw2XXNOau4VBGwBMcoYrbMEZ6ygFEt8h3RRPrNZ1pFBG/XF+VE6+45K4h13fvA2i
Wt5my7ZJZhaRm+skFDTmKZkOvyVCTlQz/BzHbJuMGuE7VRLj8OwYSE6CbRzIkY4Ukqkiid6KVit3
DEc69Uz1PPd2AWfvG7XysQhp+jZsmx5pdgbfTxAQDhbq+DlNJtMwxvedM4I286z++b7tqJ9z1Ypu
nVrTVk9dFGTD/xF2ZsttI9u2/SJEoG9e2YoUSVGNJdkvCLlD32Six9ffgaRuuap2xKkT+zBI0C5L
JIDMtdacYzrBY2XGawra5MXNnORFeOJHF0t0dsoiCmzc2rFD6/ZaHWlbtRGq7cwlUX0wT32V+OSJ
Z+LgBU25S80k3bjo8h6THG176DJ6LA2vPXqCfZ7qt2mjL59SRpYqNySOjOY/Fm7/n/eP5es1Hdxl
rG80dcnK+NfKZvSGzmAtyvaJ0YhTUWJW91xvvD0ri1QeJwcBwV+HapLkVjJlbJRFkTxXcd3cnOCz
Hf3Ofct9cMOf8UIYdjorukP9Pq3Uy4CGxgFz9gfqAu8clpF77hkxQl5slwd1dCYCA/IwQ9Kh9ZoH
dleBm90iEZTPy3EftaR2Dg09g+PkBsxn1NOirowcmYCxsSht8xkFaBV6OCTn4GeYLaTWPJ9eYi+x
GCqU/VFgrrkEuaatO43A+CSyty3MiZ9zPP30TOGhYEW3kftoG0ZO1H1T5k9Fobn3JKujSLPJdWQo
aYOziitcc1k+3fm6Y6yU4VNZPxEFj7djenuNa735gBUa8Qf8+D0JM/woSV09x7MAclQyYk6q1t4X
IpGA/5iowtwN/mMT4y5b1n9eyCa4LLzuDj18rILLmfA35lBaBBGLiEz2htkx916wCwxisETpA/mN
hjvd26pKqAy50dPUoztA0aCB99to7MwxKlj1tW5eguVuL4qOkB/FCLExkOxkx36+H8nGXcLZQs27
73wR7iYcfF8I/L0B1dvM+p1KuKl2HQ4PQUXCy5hMzWue4C/BfI/awwReqdzMbhQdzYPaC8rFg6se
0sF9L2e7I8ei6zai8wRaD3e6BDCxL14f1iaidP2M6prTlo7AGTjJKhhH2MqB2Q6YWqd2ZcDFJHDH
gmKagya4L+YfSTkEv40MlZ3J8KsykVgkuZO8AgxNNmVWD4/4v2C8pE1/JiY2uPOyNvmPNB7vf69E
yzM9hzge2w08+983WtrzmhniTN9XtWFuxDIYwpZcHdLO+0iXBph6UMdTLOLjK/vRJ2ih1ls3RtFh
9HvCopdCrOIyX4kADMpyf0x6NGSuRUppRLUd6WPG8h3djs+1f0mCLIN+J40LiT7GxcsQThaiClY0
euVOvaGOqXedcjTP+fSECFw/eHr90kQA1G275ItwUOJ65riUbvhzBobYtNR/loa/wCt8/AHjYDx2
qQG2dCq3RYih8p9RycNc3oW1Z76QIhGwC539ndo/gWsZoM5tBjn6e8Uosz2msT4u6p16mdrOhKqX
yXFcdofOSZLvddcDcAAGfRGNWV9k1rTrpoum/7iogn9GKC23T8u3LB0yiw0ZnrvoPy8qyXRB0vVK
9wSOZ5cO2P5zAKFzl+vkttyuj1RPvkUlJhk1Q0K0/qPrmfhisFcxGsRWWOvMIiLZajMGJTYSSoDp
x9BeaEtOikSHwSEOSeZ7YAWSR78x2kM4MT4mHnej6H3MUpuNXk7gbRd8E3Ohb4Os9QdnMJiP1R0D
yERPnwKBlyKDCXRQL9XD1BIzXRX91SvylmlrYGz/yKwnGgLnfeWjgmohz+dt7jzPhuDsJLUTbmKX
P+EiwXHiCRMemZd/kW3zGo5judJMjxStZEbgOHdsHji938wcEllnV80F00d142sJCxJ3WRkH5ZpU
x1MrZCFs4V2VTeBeXR81/5IFw5zKfh6q8huQwOJuUNFqjVWsG/awT5lwP9hSlDeKbG1ZH8FMGYxJ
/V3/jkbd/ggkwmcsreMxFt6Il1n7j0agu8yU/txhMWl71IfsLT2Hu6xrGP/aKpFG49Xs+MqjG8L0
gyedvIx2svKttrmaXc4+8UZorkbDu1d7cZLw4nPudAUmX+uEqUhsb+GJXc4m0dXYUUJtgIZTMHrY
5nOrb5rKQakWeAgwqEDw/S2cDppgI/TxjdmKcS9bg49Tol5W9aN62S4vYxtcqq45cqsLn3BFOSVP
6hkQ6uSpSaAbGUZ8raHF3xLafWPMrvocb0OfYPgbNV4ytVp3EGBOMAptYDYV/07mBFjsJ5It5+Yn
kcjBc+7RNC/wR+3hGdnriItn09omw8+qG1etP5KvUVIdTM00/MeW1VnM8P/8HiyuSnoRJk1Ztq3/
uihdJygI5orLY5phzqIx/TqYBNjb5hELuhetXL86s2nOPuqaGBrXD8UL+pJi2/T0JkLa3ndVmK4D
VMPWWPubbvlhyUaaV5Ib5nlKg4JNTrVRi5M/Zt/KvIjv1AJlG1p+uBUGpnS0w4TioDW66h2cvX4X
dX21Yz82fluO4wK0wO9M1l0Lfxm/uvUF6ol17rL4t5rd/PVKC5E7uuXQHOUw+/dzjwReXRHqoRft
zihE/x+QQnXr+vunyHjH9h3Tdk0mPYz8/3U2h0MJdbyYJ3S0wS91tqoHtmgxainOWxbLHSGAd0np
evYdP34UGmyEMr1/6nM6koMGwpAgLNjhhUHOuk/Yb4uqsuwTmlTcQjaRETrruaKO7LWUUMvRmeSJ
XmpELJpYoeFoTllp8kkjFtoq3Ymdha+T1XsXxdSnKsYT73qo0YKcAQO+6TlG4xtPbrzyRbQe3Abq
K4XswtgWy4Np9vBcU1vfRTm49vWYvLbUL48Ku91Kkd5N2iTXzYJe/b9LUPefawV7bOZlELrpSxsu
y4a6ffxtA+aGDnMANxh3jIenrWLZ1gAGUNR35b5rpYPzLB/WDIqepzkQV7MCzOEOd2XWRK+O05qP
I9JwUMOkKg7FMsLxWWOWl6ZZTASEzITP1tmhaoLubRj0tbtgG0oWdavX3K/e5AG+I2D4sW+Tdk+p
z0Y+DMODihjxljsya3y7tr9PwmEbX5hXNVH865U6Kf96NYrmax9F7bVIG+POnaTcRgtAxDI7kDJG
8Zvx2XA/FiWSkdZyTxQ7M8tTXODCMQW9adjlofCsR2cEYlp7qftqa4jUzMwdvzuoRiEcTf8hC3D+
l/7iOA73BsdmkuvgZV5GOX/7DoQkAHa2YnFfxGSXz+bQ3muFYRb3+uCVK28pxoIwiVaMZ3ZOma7b
zi2PYjaMLy6z8kEiVRM0sfJgD3hy090i1kLr2kaNS9uH+MpblxLGaWdHm/GkoGUdaThf/KNYOGhR
zJdpt849WHYPm7VZnYhqgoYVTTEBrkFz0Tt2X8G2MWV1y9wib0539/bgo+thGpwdRtCOF3suxSkz
p20Ek3YThFV8dOkWvSVYn5mquV/Nppr2UZu+WhFm08bPvIe26R7dKtPpYw32U9NkF1GT2zP5Og6J
ZT0R1W6M+45eQ9OgZjTFXZ634ZZJfX+f0BU/11kybPoGkXttW8GdSWfz3hxH6FPLZtPQwnPqVnQu
FHGGffXn2SXw+UXV8N1ZTrPbudb65SV3+983HiCxShQ+n2k56lkYltndrSNqDVm1ssDWbjpw89+S
pehaIkGXTny8K8Pav/+zoZKJ+9jYVPUVlAQI4BBrY1HrV/UsXZ5VYf2OqmJhMTcHVZzCsCuvgefk
F7MB9lePBgkyiYGsWuvirW06v8EaAa4cHI+wu6Xx3uZLux3A+vbWB51rY9oo8jYonGZPcxdbeURX
do513oArtPIzx37OdPJ6xikcN2o3JW30hZ2VtGzC8HyrwBlCdPk92b3UKkZzDqGbqlpsMPTyjhSp
dGXHWYLKcjTqtT+E1ZMX8YVoaTyehMXPOeluf07NcKdSfIqUVS7P429+mIy7m4ogLX57wSSJNUoI
eZdlDsC0N9zdMKKq8Io61/d+95JYS/Kw0qSFtcvC6UZwsMj0cW+UY5E4zrYKYiq6MqdvYfZ3f77g
JGKjIUOzJ8iDOFNXgFoeNV2cS640dcighl4HfovjiobRmT4H/lEROBtDCspUcss22RTah57Yt2Nc
mJ/PGgp3NIDWjatGV5cLItWJ31wK06Gm14OH8qCUcQrtQ9LC1xDe3RB7HZZ2Wdz7c/p++xzUyzEe
ltjgg1K1JE4bbxxrCO/zqaifRT+8eD3YwDGa7mKN4vTRLXU4zpzQxAlsFV6YyWz9JPM3ZpnP3OaY
UtRo4UyRVs8NWToNU7wxCJtrr6NynRNQvrdmWqhNP5nVfkZpI47UTg7aovJntsSB2f0YbFtfkEu7
pOYII+FHjLNXfzRfswZUsea1X7rnnNP1PEauT007wC9YXnL/fAcvPOI3JXPcIyv8UEdp9dqP3KAW
YQqyik9QfFrF5j4QiyfUiJH2Bo6LtnAwSJxcZnQZushdkjb3qLVIbAzprY2ijDeDayQn1QpQD2bo
HgpGsKuM2xpx5QyvcpmGG2curFO3CJFctIzqBkhcaIcAd7mZkekG/M1xW85dYHhDE7nPg6mhearM
R6dqsRmkErswp/sunXr/HiBTe9ITEJYIYLSnwYOPXDajfNHSxFlrA/mrwCXlum0qzPuuNe/VrqFf
XrbCMbbstTeBluFTKvJtb8w2gjyHWF85GPuEeSNxV5T8sSGnk0bJcnFwocRaA8XE7MmhnplGrgsL
3itDNhrn3CDPWYzYKBFIuxH4mVcjZ39LOnOM3rw/aX2F64J+VFk439QTvNPfSr23Ho0C0zy3M/3k
0nGZRYp/w3PRjmY5IblRkvYrpahJiJY/lTqWR7tP4YOPffZlrijuUS2uwGymKSiUlc876slfbwEn
dPLmxSi67kUMGFLjZmgOBNFFb5UhsENnOlqzND+GAh+EX1o+KQ5QVsoeSXkdwE/pIOcsUkWGSC56
6p20r63GBngRUqjMBNbFeoMsB5v0cq40soJzm/qncAnqiYW+ibxmOlmZMVwACBmMecVDH6XxHqlY
jOcVf1AzWOJ76pf+ReX21OngXHOY/AMcZL1wi70KPyavASFZ23NvM1P813yaT0LlhHcTkHI0gM5z
lwP+lmFjHNS2eCyGBP9DE+4dtDtrxyCCSA1z1IONYlmdgk4O5K1CNqMSCdVtltTI5qHLrCXPY/wi
TQz7S/CGerDr0ge/Y6Z/O5Z6TX6+kaC1vnzlUiRul/bR9o/spFBB8H/eUQEUbB7Me7IezpqmQX3s
yuDzWaJf5zRyj7ajDWeGBqDgCVbJ+cSIscmeo6WMs4HjHNWoqiW0+vaycwJMDbNj7Az0Ow+if1Vx
NX9ibKyY0wSMWbqtq+ZL3Pf208yC/CTtDUM4ePizA5W2HUd26kOU8DqUx1Dr+4v6sxnBcDvpmrjb
I7FRvRnXjx+Rq/nPRDL193+Ox+B1/xwXjF82XJ34aeT47KbEJIaaoBGlFNXLy2DKsqVxTg2kG+O2
HR5Df/meW6P6lv5S/5RZWOXeyJxxj5RyOZrXBo65XrNOeRLocKekONoENfzf23ZDX8rFP4XQ0uOh
eUtFT4QF4xT33z0eDwrhhO9d7GN7mLhpgCYardI9QW/5prBFqcSgCJqYFVmty6LVMWIN5kQBTDe0
m5BrSn8edkCA10LtjHTfRibnztyqly+5kcvMg+bLavRjzCIJ0uKqKmf6ozybl2NKi1PipiNEWHrY
ZEkqs/ryavmVfBDUkTdRpiV+OE38roYfSK3P4Qy/Bph7dBva2Sk9o7TJ9fWfLk8QVIRY0DmAg6iB
9FiEVZAT631TQxUto4673+xYlw6iq7WqNftR6MGi9uSEdEZJ0cElvZqD4OwTbLOaW4bD8xhMu9oT
/qVcHqbyXGbmRyoE+48GvGsq9PvbBTwmHQ39pdtJZkG2pm6KdnrDrssxcgNaDSwtYcJQVYN30g2J
vMUbA3EB+XeVct1KGILQY226peRt+dQwMBS8VTbU+D7Z5hqXIINzEPvPaTNNL1GBTgl60XwJU+kd
8UsQ5m0zpTDnKoFlG8hbbo0zNsV/NCYM658dInUq2ay2VDimDw7V+Ff5kZrNMJKyQrB3HneUP2a0
gx/HJ9hP9ZN6IG/st9bNYo3QP1m1mk5qSEi3FvzmGrIH/kuHmol8aaw78TG695B9XWrQvBeyXvLt
HAJnMZu+pchsP2aBLDfLu4OYM3FSma7EEAJW0lpx19Zs+m6LedVONJCGSltMDSk2IxoeXZYWnx1M
aZVrOgzlNSyN8qqemdVYronpwFBBbE4lelw2Q2R9Vc/SqbO+Eoazs0fZn9SOcDQm7W6Uybua48RB
a59F4x/McpA3c0PR1hjawQnddvwzkac7HBHvav3OBPJXdwAVsBwyBjh+JchxYnjZNioURWS4V99D
YlmaUXmx+wS7BToaInzQIVpIK09jiAkKmgioMa/pX6QFMjL0xIt6pR708QQNY3yOcroGtCzCvTYw
BC+XcXg5UNX6mbRcVKb6YzM7/TF00VIlRehtSJnP3kQ1vkeI9MiH1zBmJCP8Is9/ZwpaINYeq4fJ
R+nWm9w6Wd2+J74szmgCdYa4PCvNQd8P1V1i4Xq+Cahi/UWfLf/qzaH2PEkAtEm0cGfYvVgz4euJ
hc3QspP6LSx1Y5dGDEbUS8oaPOXBmeGs973RQuwWVfYfpTQig3/3M7gZWoTLoOixaPPoarT4t1q6
acep7TotOjQuRYwxiuClDAMfuyiKFz23gpfEa8jjNMgIUO9y5kznqAg/1JtcHe6jWHTDy99UD421
+OXjYucYXbhRh2bmyhPzi8vt7wSlhT25CY7qTYilqMgdH9nR8s/9+dfVuy2qv4ONYGjd+YhR5qEL
1nGdDU+5dzeNRvmsHqSbYe7UCm+nXqajyaQFE2yux9XtT5idn5E/5H3+rdqc5lMmw/c//42Bfhcj
fSoLVM/VsxcN6VGCwVupPzJ26VlCP7x4nfucmCI7q12VrSHkFjrqinKOywrSiv0MBd7d+ENib/tC
M+6cNPDuh7g0Cbbg2bgcq7rCv9elhSaoTw9ua4Tu0bCC/Mq37u7jjjRrNYYgy01b9SFYA0PqBd0w
3SRyTOeeyIkKbk2T5kEpUYURPPZ9yuDEXTio/GwrN0mJf1lehjpZf02lvdvgILxw+ADZb20iCvQ1
cq/piFz5FYFpc6+ixlToWGM2x0J/iBaptTkCJNIbn24H4DfhlsamwJjxBvgRyEsV/tItVKIEk39H
u4tFAenUqgpji8GHRRaoBT6HdFHyoKSGTcCvAxKwlw5C0Tb5nnZjeJoCc1sU9LnmPDh2mu580/sO
Pzt64Sd06qBoJ0/b5UWJRtw/Ug6l/l4CX2SqErsIPZvX0h1ITdI7lrESPtSfZ4iL/+fYn3fLhllG
U7UYuMvyS1LwR4dysTunY7hz3eS+cUE2VYtGN0dPiSwsQmAknODS0BEn9FenkS9HQm3VnsFIB07l
CtjGCE5+xSije0R83p/zefhkrZt1Hq1yl/RHzy82St/T5v5B0we+1HISh5voDyMpNlynWNeGI06V
JQR0F25q9OYWfXcaE1Rd+wnJO3SwKGHbJxWEB03ync83vFeH7IWwERuHxkezp8q2IZq0w0yzmfMB
DUo51tqhrEHwpJP8WWVGC1RsoJ3LGhVu0ak7D3+eoflfEmH1/qj3rvnF6bQM5vdkHQW5m+FSAgGu
1An1htzR51AF/xzz0PHiOvpo+oYIbt0Lvop52zukeRUEdx/aZX/wCdzE2FN1RIb41XQvk2kifpRn
fx506Y0HzW9vf+LPcXfNBYKFWcbmpm2cZv2n2R20HvgbNuMb3yEhqA3qjbMk26luU9zHVDjE7e0J
K6zfWAC18o2tW/3QVtWPrHCrt6BLYyIndZgkExx5VnKfk3rh1gm/WY3pJL7ik8k5TcbwODd++5aZ
wPaW43VFFthI0aKKQD18Q6VDNbd8fvn4FjlRTgJ7faVv3jym2jjtq6TAy7uk/KnL0Oqj+XYsa73+
Tks0wcQODc7ANm5lDTSp1BU+CvKRVXBoarTFqqrx85GBnr96QfI4G3X+tQ7sNeBTB6fPAjdZSNUK
XN3FrQ+hCCJboY23Q/hjKMOD6EevdocabJIdU1d7dTvnaYD1e4bPxpNWur9na0q+Z1Obr1AMao+5
nUS0ZfN8y0jnMzQv1cgq6KFV3NJTehcVpZggpCTN1QjDt8HCRuFwbNMVlIp5xueWtnJvoSFClrh8
jCZkxRJP99jo9TnTnociJSiqJnFvrckX6Nzz0635kA38JvRsuWz0Q7O0aqs4+bwM1BWQj+5bxma4
ctCbE7zIQpEFIboD4R7VBtaxtV1b1d6ZDJN6hyYs3mR28vmrTMC0tFYeg7iYv2kd7ouZfJiNg5Hu
bsjdYeUCVd2pTk9kAz/zM+Ed7MDaZ8x2fi9P4oRu6fJEiz+fqLdIHNyYBgEWww+7Rw6tGNtqNpV1
mXfIe1QRoSxgCvTEeZpK/dB0AXdXso9pcnvtJu6ygZYUVOi0iCEbxf4jWtLwqZXJkb7EthWuf1F9
nikr6uM00t2yew8TSNXupIWzaV56Aiq2OxDUjLcTilSEa0S98AwV3cP9KbiZL4Nc4q+i50K7kwLk
VmlBIulMfL1kz7n+YewDOBZoFqRzNbwi+7w/9kbVrAyhVYeWq3pl4GQh4ylNnlksm1M4t18DY4lq
UO86uqltrcK1xXe4xzgyl7ucK0Ed9jYtWXW/Uw9htwyJyK/bjN74UVvmJ4+6NmHS4VY6KTr1n+PB
4BBVAaN4TYooJTmfmE7o2o49i0Qgx8vAJJsxDHOHSGvMuEFcwoieAZfWSKIjaNwV2ORVp15WFct5
mbkb9W5BVxJoKsnzlZOBxOF3G9GxXsdl/jpG8y6YWzqgZsdIy4mqXxCpiCcNfw0zsaLCcJsvZWm9
56m0DglRs+qMdO05P/QtpVIdONCfLtaS8Kqely1C0DFgHApwd8jW6F/ltpKasS5Acuhd95OebnxQ
5jU3YE0ZcwBPKag9zL+gQ5b/SW+XFGPHj7dIbBAGWpSvNCmYNsiQPF+UGFtzCQ3slpfErcfbuM+1
h7T3aRb9/0OqC+Dl1udfcJNuPjVK2a2cEriZSRMJhbygwp7vpnJGDGQjOJ2ACHWD227VPVAUenyU
FdKXSDPnlwK4rOyy+iwDujv4Kkz9Tm0dSHGX5yi80ocqNreATAiH3qEO2nqJgnA2eTWJj5wBgu3X
qxLc+Zp8qAWzKnqXnanzpU3xn8/xDJQyt6KHwoiC5wxPIuLgcWf60iEHoIeDUmvfnAzImRhBvYha
aHJ7C7kvQ/utqeTBNgbxqIb0yytrXLrwlnAO0qnSM3IDEtRbRxKgkeNDz5YGEKRlSOv0Ceoydbf9
Ep7nx6P7DKT4ndoy+d47EiGwq3nXyGD6YmjJNmtFjgVMD94ERUm1BH54VXE1yKcj8UH+Jphb7IxZ
Yiusivpl9CNGoouGZsKF09Wyu464SyGwxPW+BXjKBxFf1MREzU7aUqLXpeuEQro5qP/8wDQCNpCO
fQfzds2W99p7wVs8kWuKfwau5ILKz1L02WVjD/dhQGL80FQs9YmdAYrR+596lK8bEvwgdmKTJVq7
+Qi7iRDcWZjP9ZDb20xrAXnUs8b0YYlmU5YBTN0ohUYzR6Rqmus4sd0PrxvWal6kjgPKjo9lnHgs
zG67szPqUFKn3Ud9pvmKWplt3fiifjX1oLE7h9gUnHtNGPexjQFFZrN2SnKzZwKUWoCxBHkObpjx
KU9XO0Bn0mQ+gZptG2MZGMWX0kV5sLKJpjxmWoFKjTb5U9+MzDBaI33yG7n5nCXOW7Upj7O0eiDk
lPwblmxT99u9HbeYitSm3E4MPINL8MwUc+oNNp2PImkJflMGEz8Jzspg4i4jvaklQKma0JVqo8FN
ROsOzhIer8kWUq+VpXtWUWjbU63dx7UJV7AFdY2bEfXU1mXW8q0B5AlaqwpZapPrLDq0IIgW77nY
2kNU65/PZod0RyHdaj8DXFKndRnk+UWE40pqmsTYFGQP0tNmcmFwC95+45qq4pxGbfQMiALuW61d
Kp2vD2touav8sX7417MoqtYF4YP7pV147zIlBDXYsCIXUdCtGKgae9XGxTqcnms7fQhC61WdcLoZ
g1IbUO9nZh9AUw5B4WKCj5Lh9/KksuPxd5QxNOX/DkPny61wJoM4VGKB1e+DpPXim7m9NuKug0bX
tE+tQ/DktEx3brqPJswWA1k10gPWxx8tk8TaSH8mUwCPG0PEFWEIAK7an3YCFP8XxHqvjWRnjwLB
75+8NJs2vW7MjJno2y8NeZbWeB8ZpMmTWxHfEfpd0jnxxcoSGFSNZLokafv5MA/WdGEOcJkzAn3V
8eivNyccacfS+JBoTdUO1q6t9mQ3PR6ISEBRJrDGaoGBzqY1PHUZamVM6dBHlmlU10zgzypykdRG
YJkFRyk/U1RJxk8LDlQ96B6M2C7tcJ5nzYezOF3I08J9aXYfFEmZNkCKgl9/FEtEdtmhZ4k980cf
lJCFROWfZ+nNB9MjWEa5zRwxwhyUnliNc2PsbLe0v1BN3EKdqQp1fB3Wk2l1P5S3ST3EkjRxD7JC
vox1ByTVn/4iWwKtI+ETdlFeDQ9ErZj3GgSK7Yibed0B8V/XM7OmRRhz14dWfJI5uJrA1JqDnuSX
5K/ftagxxCBknHauTpofktoZTJTU7zOtL7bIMV5jvXKp8rj1GfK5XaxLTmcaqDu8/hIUFajlOu22
nflMSGBzGYrauHazQVJ3EJ3V2coc2ce0iDd3tPE1RQ5REpj+yY3io5cgUhk6gYF0y/fRgJkunIzk
migEOZe7jwg+oq3s6/4mig914NQ3j1UY9ceOPdpt3q/uEHVpsGlnUoKQgDCwZeTj59lrEQYOweK4
lYNYs2G3sOFlJBmuaj00d11tnczCRmWdQcWB5U5ot4bhrexYtdjQrsrBfbCz70HXTis/csxtEjwF
/Vw9+QMUP7YCbVk9J0ZwaqvpEfSPuZZm467HZn4aibl3e2Z2shD3zcKZJuDhgK0VqFPvTltrYE3q
YDMbw8nWApDYCarioTaO0O0JEAMeJBH40kC0GeVmYpUGJjAsH+dKyE+c6ZwBZsvlbYfdM6GlUKgs
ssam9mE2AZN4qcwgYVNXZeYdDIkldBXkSNtN9jGBNdiNPnYN/pXTmPHv+kW2CwiV0yeDNrMI1iNu
Lxqx9l0+dM46a7U3owoes7zMNv2YeXQyaxwBUfmzcgh07QiEF3FwR+FF2B3S+lWUwARzp4xcF1DU
TQzDLmj9fVC0J7AJ5o4S4zjY1nhwiC0UNbhAxNz5Wg+sxzgbCCapUEXGcI7XI7POFRfzSzEnA5dq
852hHvOAb535DaJFWadMXcpxXdveae76ZCNCUMaRD1jIsHHkI3PTNob3DV/pnVfob8vnhZUBw0sc
oLZF2dAVdFto1bNuOWySGvoYBy/kr5KP/ejI/GzrHbEPzvQyeTrwo0ouC88PYWTxxupOtVv+cEEq
2TPSmZCFoh+hYVa+PMKp/uZL94IVZ5VyBhhDcXIsrUDUB/5Tm4cP2mbQuxlZN4Und5NDJhJZPCMr
FcGlyeRd6Qb8GNryDWzSVTTAnX2WKsvITaKd5bAu8LQy7tavgdSOOamc57qfDvjfIzbPwLXmqX/r
KZTXYvaOel38cmou9cGyNoZrf+9KMPUkLWyMztgVuOhIbKyBZS4/lOWi5HHgQoyltrPRc5U1eQjc
6DUDhjU2EMEHLTbYFq6pQ4CtODeCtSxFhEDxD+6djWY5Qpz0QgTr9O0NEKtGuNZ8+ZxnY3LpuKU1
CXVTK2Mg4kz1Og2kUYxxr5mohizSMA37S9nDWPel5a0Jec0ggzfEEFBdrOwqhulo2ycfgmcB5hH1
dMGXStC6YyQ/GNHfyawY78M6Kba5ER/NuHn2TcxdDC1tEBbiDSni16JgyGxJ+gNoPrd2wpyFJAS5
8vlvbhK9+2blWMxiWgR9sqTzyv7BcNgItG3yVFoMhfwmfQ/BLOuTP63dRExgWJb2xY+wB3UxJxO/
B46FdDbex8Q+dbP8xU6m30sverTdnl8E6taa8PMfTQ0UsfMtbRVWpPMOddMdQWLf6/5UA31pj91E
89FcrDQz8Ljc04K16YJtZVM1TtovQ8z1mj3Q1SHS85K43cXHo7OK4ccL3bM2dEgFHsT5Z9vqP1tE
23zsBdT+Zj5EwvzQMJFH49BeJ1dDrxHGOnFx1bHVs1duzA/G1IFkTWh1LMESwN7XBTKAoGiaQ8qk
eEUu4cy5nBM8kpXtdtATShHGyANbLb1N31K6F5uotdjQOvu0lg+elz9qBhBWF56x6ySvqEa9TRV3
AUP/lkj2AnVfP1lfvCpPCXNO927ns+VqNLmJNZcubPkFlkR2N7qbqiIV1YeutJ9l/VrW1CZaBNJO
i34iE0spZHfKkV7gdeT/O+nou9As35lMP9idlqKXKn71lmy2cQZlxwRIQPTJvm6bDATgext621kj
t3DGVQD8lo1aQKPJ66iuZje/ryAc7PRRS4Fb83N4I/LkEkZ927znBvHAUkOl5nP2Zy8M8+YvPsy4
WPyyurnfG4mWbzKEDYAzxl9+ZCWANa9x7Hzwycqsrl7nOTwhZ1x7sJu2ukbMvNs+h232zHfZHQky
tgmomUeWm+KjNUw+JyjiLb31PH4c+Ae60XisosB4DJP8oKOHAt0Xfy1rfViNuvUV5wEg4DB8byOv
3tex5NZk0e5rMqyFTq+fhQw2LgEsDI9mk+FN566AEUUbk3JnVfp0ETTQEYANrQFcuW/vk8S5m/WU
FB1/NxkQ4Pxe0FEgHjbDSQ9BYHjO7LMc0n4XhMarVWPKLCinNlZo4KqdtJ3uJtlOxF0PLAwWR1bC
U2SwNmDX39jmzCREXGs7NLdTBEYs18DOwcTi9JO/5zR7nPPmUfb9XYYsJ+vjauO47tlFOFhlzl1q
TPRHK/c9dLyeFuyHoZWATYeu2oBpYFJjx5ty0F7M1HzX6xhOKbySxgCHEEiI82novRjz/yPsTJob
1dYs+ouIAA4HOFNJqJct982EcDoz6fueX18Lueq+em/yJg7LeTOvLcPha/Zeu0Ib7AYEj6nh2PVU
4xMWrb6a+jMByhwo3fARYpOepB5Qj8lizWolOqLae/JJYUB9sY2YHa5KjCs+2uUzqa1/RjN4zHVr
8NhILBEGPfKSBu5ihUBxbYnqMRl6r0vYEtKvcADx20oaVL+GTgRAkV4Qtx7oX+FcNaW5Ac9irtpY
+7bl/JjN5nXQy2U3bb52Wp4d7xipfhe5uLJAnC4YuzaopL5yYXDtWKUH4yM0tOCVHOQdCLOQ6QXf
mD27xCkyRGSF+xGY+qmuutSzJb3yaOIN66uzG27YjjjrOKeXGySiN3MksZVNpW5U2zBGUcB7yfnK
TaSa+OwW3O8ldrKVrEjXc6T7kS/OrQzdO6eii0fRf3B0JtdGwTJI0Aiy4MYxEVyTjj1YQuxhUjMg
Q9/vez3N2mopNXme7CmfHEJBSXU1KthUMDxwSyV/nSZ66iIflm6eN6thBjipIuDn5KZfg+qjyge0
O1GCt2cEH1kCmXJSYtaswCBFMii5T7FqETC0II0znqyp0sgZIFIiNudLVmYf4OytlODUImvcB9me
a+Mj8BfsrkmRuFD4onbwkv4ymET16i6dfIz4QGh1v4871FCBDvfYH97FAE4PVrxzScbmWo0dElmz
e2V41W/mMWawkQfufmrwGiqT0j7oIVhONbYIZu7HxCG2mFQvWIr2oDzGgcmaRLR0ay7jpqFfQmhy
IGCOwYVdwmh2ZxaWVV5sBx/5oFlmpLgrAqEzI/3VMpJjyzEmG1srPgPeYEMrn61IA3PTSliBS4nj
+9kO/BStpAiFl4TFisxIF0uCeI8a59vKuPShJ+vP43poJttztDDh5ApQAJfUAqX4G2XKZe4mecIx
kRzZKCDNAq7LpJJanLm8bPnNF7yFlSgxcgv/QQfNU/AM5vJpBrSFXuLEVyuPWFMP5bas44KiuWnv
RwtWzfKGl5Z8D6HvbxzQDKAoI1ZT07Qe/PkVPfg5cFIeXhN3e2/an70bHDWm7mfoLn9oa4JzOJcL
pJ93TnXWU5HKZxUuOgJCXxIUD7aG/VqpK4G+wEAb4LLs8y5tQeZJ2Kakl9gDDGdBClNvwtENgFIP
TffWU42TWA9sCYLK2nH/5DwPU5L3VrUp881oQVGr2ozyKEzXo2YyRUlYxwdL4I64WDb7poTWCxKt
GzOsrzZtx4MW+WnLsQvaV88oiVPnGa0uIl5M26t6d7sxm5hwBgQ1Feb58BqRQvFmp2vQPS8dWhmm
cIXcFz1e1zXOEhxNfc4uFOWNFrwEWfGOAm9b8GuNzZZ/z8cpE7rbilXDWiHy3sGLQdwj3lCyUy7M
bOT0XoIB8qs72odKipNGUCn90oQu0bVOSZn9dmM2VGba/GaA4Z468VtqRIo4xHFvmKydKKiG9WDl
sLE39QqBPiUNrJotFuW7ITfuaIphyeuNsRtYeQ3CxrzUJSRfsfjZ1A5HfLCaBufUWNBROdC1u2AM
f9sKCZtw2MpF+oPWkUVRayUmzG6Lx2BYQYLI8dDIX92i1swmrlJ/+m1VOaj8gJUvvBBJWAwG9At7
PTKeHnkUsAygLFQiKo49y3R98SYVWfqEFe8U9F20qp3eZOwyvKbMLopi29n7rjR++QHx7xpD9S3a
FOcyq2ezmfGroULW2bsxz9CvnU0mbUPh0Hoycl5sCKnrzqZ3cWa1M1GYrTB5bTi/uBqXG5lU09/T
kO3RdKr90PbbzI7MswMHA5M3C6JsztfpwyR3zpikn40AgxDPCJCoeTxLBTXW1ruqqPRrX7MnB+ts
sov1alvR6ZH+dUiYYz2i8iPsAPHnTGM15zxtmp7oeXNyqGHz9rv1xaZsfAKz6fmm2ifBifSXaWad
kVT5G3L2J1UpmyxY1obTUKNiryfu8qSfaUpasBDa28R2k7Rfxn5CBwxlOWRIZFkhlmGScxRNkW3t
KPywB0ZQ8PCuKmhh+FDreq2xgDDQ6pbwvuBJvUAU/mjy9h0QwNosy2KXyegFFJC27gU/Vy6DT7t0
HxESVGtsxCMuxKzc9sR0tjrzslybLyW6bIoSCt8wd+Ktytl8tj7n/+C7W61lGJk0d1kZcI3qMCxi
32vFUMMKvAU9iZaNRai8mlD2beLThuPA3Oup79ItVj6UXcgjTFn5PaJe6hPZrQ1fmatkFLSlHF6K
7Lxt2lbvTYiqNHIghwess/Z9Pl6LCN4QLtTx3SGmZ/R5yGYcWA2dmeOOGne2O5wHOySBqq8YW4Xs
cnviCAdAa5yYw3PbtVe4ctaeC+HDYNmd9q7Xpvo1CbWMeuh3Pffs1RX8bi3I0pWecVPE2fgUt93j
lOO612wen11Eoh8ZjZERjRc9fHVHaG+zKFkMu93GytruKCPfAfqeYJ6a4SUm2KlbODPkCjRRkq0J
4dY9cIZoumhreVLRWzrqqTKKkRxnIN9J5n6PyQBteQzbBxeenuVrH0RtYgSyCorcNjhkpe4ZlySa
kKYjdl7N4GDY8uRvKb0Gim+EEMtzPJv8DydaLlrklBs96k5ZnjPYtsHqc17MPAY34APiXSr57ro2
g6luk0GoJQ+q4EkrE8IYYFwKJ4Z/rFNZ2Fq/Eo2oNgCEiYYNOnVgBkPmn2X8NTJ5LLvua+wC1qa0
vWSyVQDlZmOr1yR5xEHIe0Lg48Fi2r1ywxjaKA/0WtV/88n/NnyHUtWwriAkSdWIy/NQkY4Cp8bx
SCiE2hlrWPITzQuaeTqWAcmcnWr+GvJEg+keQr99i9L4sdbCxout8hrwfdrhaF6jqiKjo5D5Osrq
7ySl+xiNhb5vy62oWhLomuFXs6SlLMAHJw49tH6kVKR/82ZwNpTxwdqeKwKGDM8J7Yeg40m0tMGy
tgLP7oy3LGIeJwNfbbpUgnnWX+aBqAbhPtiBQ+RR41MCZxpUpO5ljAqCUMzp3ayaG4znztEK4MhZ
ZTOnnR9IST318CyeSpn8LRmynmwHuJqSGbWg3hw7P0LrEwajpyY85YJNBhIG7c40cDhjvv+czCHb
FdAUHRMLK/Ke7VjGKwiSuqdVOK590z+NY/mQaiG8cSBE/djxHOVKX0ltJMea8VsTLLGIkfyDMu6Y
dq+RitUGa6UPJ4HfnSaI7Qpscu4ELTS6Fd6PQX/qm0psnXKMEYVvWn04Lv+6HGW1neWR4z5hCAVm
LulHsnkQSecaa/uGh61st8HYC6+q2k9X/0tAOdOgAQNiN7kJi3Qq1iSs1Rb/6Krqxj9F3+RrrSBA
rwm7gEmoUx/sOeQwYtq9aQRFJHojCzMr/r2mIKxpDuAC9wp8cSxLQoeI5STMjqlhN75oZvIdMTRN
+riFG0KwMU8LVCVnP2MCGXfBkTbI8UjPitZqDL4AQBGv0tVczgSGVguRTQ333Ck1T88yXEfSeG6x
Aw25trON5sVEGbrWDG4iS7NewikRNGr6Yx7Pv8J+htieRbs8bjmqzTGAhcs8ppCAM3uN37+WrjRH
kjQWaqE3aYzBFF2no9tfFpyODZLeozMoFtVtzJNH2SSl2ePzwBiXNuQbvJ1cjarpN7J24VEzSlfq
u4QgSAP+wHyHLXZg7IzMHve1Tc6SL1BND3blsF7kguS/YHplRiQUtd/ZwEyA7QQWdp7MK4LOaN+J
sBcG+2mjOLHKJuF6uTHAbZ71Ph1PGcaGVAZoXfUAHq7vFKuJ8TuQmU0Zx3dMLeZNPM/zyprwq7Ty
XWXzNU4C3SuVuK8ko7GR0LcZNhyzNwVtbwwf0QCcCuHe42e0mRyqLxtUVeNU11T5G81nSSfiQl9b
A2mHIyVEaHBe9oX+3Zl4xBjWElpV8i7DyvwcyQZjEsBUeC5Qvg04eVNa7EqDMFrgjk+dUAOk2j85
7PRWbUVSSEotjfLJ1tfk4ZEiFr9DnMpoR+S0AtX4FTdd/WB1O6uGmgtUdZ0zqGNqYpIx6LITsOG7
T+lwQPvXrNcQCBNC7rBtAM8XGOnXLkPdM/N3kqNq9Gs1ObRaoh5mQTAoo16CsxL6+EQRVocefeTR
ChZsxVzlu3dL8ieilziaPS1fNGnwxRAHRi/ZVIZ75ctVVVN0yZx0WV+N88YhNCKI17XNbydS0bNh
oE2ORkYZ+vjAHp0Kw6Wqh2Lw0peCRQVpJ2gMcd3ZCWYr0jV6Uq+JoaHlXuRJM89OzN7zjj54iPL2
ZXYExrEKCn1vQizTYWiMhBZAjVmNlY2tcvTLtcMj3HBCyyvi9LNvNMAB6qVJESCbwxIhCugMCVTt
8xPEvydNRic3E/tqjN8lqJdtoaUfePnwldjhXYBFfmOUdxH+oBWo6W6l+pox13Dsiy7dFnGcrwXs
EdSH4bg2qExXLpQpsyKMiaxIamvDemidlCeGTOotppXPtPbBYbUPMYjtBs2358SvEx4aCN4US9Mc
bku3C8gXr/BKO2uNG9djppKvFdWOSUZOpRPShdyV/KvoRdVc1C651V4GlhaHRwGcztrWQUdYnqv9
yeYMQM1gHiLB2WfK5OD6M/NkRQ6qozcWkZhjCJwqpOAq7D/wu8t9HQ3vMkTHAgp40dSSXxVx5iDi
/5u5DplezNWJExqMVjvG/rRlGPlHggVdN35NpuZUnWCHJaSouQmDsJ0Wp+0WFWCH+8GZTjzBGqlS
b0ga/NkhyXn+RC1hviU1MQtlFONBS+H5hnm5FxWaVyj95mRTPXT8qK3ODwZxoE7Fa6Pyg0zcV1i1
NI0GichOvhisJFIi5YOSER8Vb9aKVMVlTv2SpK5c66EFVNg35L5ujeswj3f5aPNA66WxS6s/ehQd
8qHay67VHn38H7vcarwZhycYKX5HQeaJtB2PVAEfwTRC+QqQX7jk85H2PTBUYNZVapsgkbxogFZ0
FXnH4x4gD7lDSjvxmEDzMCmiSaNDawaf7dzRfSn3r17a+xpNZ96Zv9vR3ZtJcEwRy1rTOBzBmd7b
tVlCjrTirWmcw4naFFtXw5uEpmJIv2tTcfF33AZ1xjkPUnXjJOyrkqgkxs8kOrLt/pAXhNdi1zuS
TLTCWAom+1zkuJRdgpKQdG3UlJ5IdCd4zCcJZQiSzZxbV8tAGhpaAP98kkrKhoUUg41foW2Wa5SN
dHqltU3c0b/MSc+JSEKgW5HnYtlXvxVoO8sA1XxMPl3COqMH6ryadf8i3eCNx3E4Vn/7PHWIqGKE
UObzOi0sslpEwZTDnx+rhClG13Q26F2qdFOimbIJ+KgCnmV13VvX2va/XdagSEJ6xid0spBOie60
w+pQspVDPch2ZBDkr1rUTRSa4bc7ZP0GwxwxplGDTMuavpKwbHctP9ZAhq9AwOEk5QsTeZMZ2i7S
h26H0FOi9ERwPLLFXkVo1qjFz1GsXpw+M9G+sDXD77NHdsQmdqDyG/x8W57ylIl2hygxZkf3nLGM
wlzBNUvvu4NocOgaruKuA45S6+0v3cUMwIjoA/QmUKMi2Ed9H6yLhsMSy/DVQa91ZrRAd9RTfTue
sMuaW84Rnl8ZF041CGRxRy85l6wIw5fWpkgJMP5y0S73pFJeFPUP6FCJ+JjIaLSn+L2ksozQQxx7
w9jNRdFi4UhOSTyeJgQx+q4uaMtFB55XLxKcXttsTJ5qS7fXGo9BG+v9EuR7tqsRh+4A20Cix2bc
z3B1Tog+HqqtcsxXWQYvsb6O43nYWbH4Y2U88cpp37ejtbWHkA2Ab6KLApRkIUkD1155iO4f8xLh
Ab6ie2gTE4+xaF8yPYcuYAKbcNy1hOTFxTH5Gx+b6yqdDcYKojqJDEcfOp+1bfDbES19R88cdsQx
uffdnqXKiMjRHIBYCmRf0cSpbhbu3nKr18mY/pRvBKL4MDBimqzEJKWlUjlS9ZzAaKc+zjW03HYp
CfX8bJBcspqDlKABE9HULBmXlRUqVNrecvK9TklUCenYbVvnaJTjO+zMcGWigdYt99tp72QN4Dh2
qy9rNL+RhWwBfQMMLcudO2b2PjUh+bqj9Gwnw3kS2DvT9p+NZtr7rW5tg4pNX1JduhmfBUYTa2XA
Pq5181NTtP6ue4bgNzOoGoy1XsmXhOiOE33e94hCs4xSh9ppaA+NlW3wlfMIGKkOkMRMHmZ8M1Lf
cccJZ5mU99DS7iCbi00u88+qDWgr0B5vo7I7zN1dUTz6CdJgPdgyAqfpuR+BsnhYZdyVIslDC6a/
XcXSKlZgbya7P0PjGyilwJVVMRLMrHwBDBxuGK18Vpj9V+ihGZLKhLy+4UuT5pO9OO+whhOT0SBr
Uc1TzY1E5UAi7CTSbDN2f6S7TTHYveBNWbdFEuyVM71ZFSrLtueKFCPjCoP5Zx8qRfgH6rI+tl4S
BCmQn97ZMRCJVtUMTsD9TcxU8h1JcVNXLg3LpU7zF7tBl60Gy0NDjTw1+izy6DshSJiSpl0jZiUT
umP+P44FEczkheNA3ITZw5DTuwyaCLcGpj9RzBZiPGtGa2GffGZS6yxmSVO7OyTt2S6z9V1vA372
a5bmjKrY3XMMWSzsWmGR3M3wUak08Sg3ydTmprAK7roYWz4VFIJ0YZ76luGxmXIYt+ytI0b4DDbr
clH4bzUtmu+VIJwoJp8rAiqfDea8jYrwd8OWGKP2csRHvMkzo1TiVYSnI84RkRGeRpYdgclmJzbM
i5GW3TpT9rEtFng7qzotsb+yoaSnmK13reZyAsEuNigPgcySgMTBQBSM+a31hrs8ql+KZYeBto7c
ThNgC+3uYWxEQHCKyeKuZIQ/qA8MZ/k2M7Pq6t5QpsszJyrbrSO0L9MpvpQp/ubWl0iYb5oDOZ40
F082MhkNhBbP/46luF6fahY5MD30ctfZ9ZOv9OpQabon/Kzf18GpK6EPoBFizKnVkgm+W/DX/N9R
MrInaIJLrQM9GLudT9wJ0tme3w9vhLS7Zjtl7XOra8C5tI5bi7DozP7yuSO9KcGYG5fVioLm4JqE
BYWN++zMv4rK/cW22r4AQffbxU06dI92LCBPo8o3Qk4YiO2VbpPG19+n/kbZDs8/TLFx5pKapgjt
osEkccM1p50V2TvH1P07t1yCMykGk7lNt7EsjgyeH3Dtxigq9Fe90/6Uy6a0SgbJU5kht5+xvUFJ
QIqPpp1rlO71BDI3Zkx9MMf6E455fy4cq3qq7sg+l6fasbOVNMjhtlvmKrIN5BWKu1jrY5h/QKZ4
yBEd/l0i1Jl5yLsfVmrDgbRdWjkedsMvnKQbK4QVFo7ikDBavQwLoOzmZFUuN5OoYpYijh0YDIV5
wrv43kBIuO9mMFZoLenUJIuNLkaZXd8U/nUybvOqtT3Ezumj0bQb5EK42yM61mQSlZc5Wn4X1+ap
a1JilW3ZPHYBejylUTL+vNRTLDQZmughTzDpO6T4FqWvYZ8FRvmvz1w//bB1gnj6hRKX93Nwx+zo
TmeivEhPUUwEKq/hr5vTJYVSrEKMx2vHmbZj7uJ5aZfbxRzF2zQCpnGiipDh5aVLwowt3Qj58WJF
AWm1r3CsUA2ZJoZylIzRzQo7mmJvTbF+yVAddphjL7kbRUcWZharQRSgeWHLp8S+Zygm0Bc5rDCS
ts13oNvv61KN9J1oI2FM5tteWORAcsptQKKNXPHRcE/fjsfRWlLDlnSY2x+YNt6/BM/AdcwmdPB+
/ewkcr5LAD3R3aa69/P/ATNvX0h90bzBqMX9NCPv/Ql7YfNmnkKKu5sRdDKihbkK/ooL+IUxFz/g
8jdjFjZa7ALE9v0BWpmWbp1F0HHDEqTNy/++v5HWH7CUc/sU0Z+b2xwT28+rmwj9pkn3+/Q1quaa
mlNm33ksVvQh8rMMtdeff2YAlf2VidkzDWP+VcZEMQkeUU8dUgvcLm5zBq6RnxASelPqnFK6JlaP
GZKzklLLxmFH1gupuJYu3wW6kVsMTuIYeNLCwTnXGN3vUUXT82L9hacQIMw2gt+1Kp2HfLRiDnQg
IUVXTp/L1yEVXJtJf8OoCTRowYjJfmi3QDB9j622+SJqauBBJB95Zxj3JCksj+DAhO3PfEVnuLmX
YCcX7Xtynst+ZJu8vIa1Qad5gyz0sj+3jO3u+maqr47f0tOr6Oj3zC4jkLnejSaKBD7bRdoAo7w7
B6P5qS+cyRlKzdoPB7nu4KGsb2yGQGWZV/Z1vr0x/WZLz+hXzbfSHj4afMzUSWPGjlqF8ymotEVK
i15cmPxLTmMdc92IF7JGs80TqXk/Cv9aqfk6U0kAnWZfI9jqmeJGJJQVcuxIv4g4S448AiNwPIRk
L46VHy4Dfjre+mp7o9LNTpJ7rFHtPXvF6b2N410IZL/RQkyUqiavI2D1vYntRSsyU1pohfS3rSbE
keGpfkGsG3rzVMpXcLufWgbESkSWYjGNjNz14t6Pr/FUui6aK22Z9fMo9GUwHfDvbm4AWYY1J11X
7clMBrVL8mK5g0fQz5I7XWtQf7KUCzY6iyqG0Dmrbl3fQ5Jfg19YKp0AXmBfocWiCC692CFtQvRO
vhnU6K7RDgd3MiwBx/dZs5HV7K7YvPibsiyHfVKEXxwWC6LJHnc0HGgTFge11IiudcLsbv4n1yWb
xB9YZFC9mTdt3Aj2TtdGr5opcF7hZTqWdWpDeJj750IPWDH7dvesfmIJhrDeVWgK2XaZ4g3PV7ht
Q/Lso+UlanpShUcn2SXDvDTqMPAD8pVMEJZXchmAFFbI6UI7aB6MKe23JXSX9c8ZJ/55jWqGn1jX
O6wJiXc7vuA7FAfbwXRVNnV1/nnrh1qNJ7Ng3bZIdGONjF6bFT4UPjILdeK13JvvIoFWtQ+G5u/t
RHESRM6O4i7DA72gH8hB/0m2cRG2XNqh745D02/DZKIaMTprL42Yd3zu2me/f+1xZtz/vBVTxD/Z
d+x7sPsfsQnwWeyode0G7b5dID318qG0mBTBJDK9n69hdNvwXapdMbLzyBpVA/4PhOcUFXP0kQKm
XaJX0D+sOeOnT6G/O3T8bUzKUSHb+Leyft/MQ3Y4fw/CrF4TBZR1WDjYEerG9U24LUb5QeZEf3e7
vTsS0KVJYHKrbDqpqcCOYvtRfNAk58jtDtXc/GFsSmDJFNFXpyq+WvXaBMK4MrURL6ixN0gTtcPP
oT8M0fTAXH3IiCKONkNBcrduEKpa1gZpIGForxk5Zt9TepwifRGRtNMPKaLNXftY2vOVs3yBPGiu
dmhtukKcNvNBBRDewQn0T1x3+9sl5i42wKKoLOauXGKpjhZrgsnlbzU3+KVSY/4Sdflk+n3zjL5B
YhOFbHX7enQXl2X7FWNM8LTUnA7FxLIGIkl9kEtrr6xAHN1hgpfGlidlTjSc/wNsiySODCAxDMwY
jB1PLbQ20O1+zkK6u+5Rdz9uDJs0gOHaB3DpiVrKe7hBLhOJTd7643kIXCbCFEL7m9/1ZmaqEe2i
fyM/IzTCbawnWAsRSSx4ce/HXuG2hkDeHtd3GpPl0DIsBhD9N2Awdagm6AMIuuyHvK4Sxkgy/VWE
ikV43z0MEWnIsRWQWsVT5Nz6vv2K8W+1MNTffh4LMuIxtqTDMGspm12dYbYYQ3kfLfmPjG/za9P3
30DacKTdvjTRcaCo6sx7hdTFayzXeOixqRtQKZ7m5YNPdhyFQe4cm57d88i8vxzr9vHG+SU45tzG
PL5vr0Z6wHPMrCivnmcLJFtSRb+mEA1/h8j7TsAzu3R+zyB/+YNkjneliMQb1M1q18xWto80LXld
/ubtP7j9zVwhBQvbYTWMY/TYO9rlZjzVGks/xFClN7eYqhqNzqbHd6Hhutu0NyzKjRZldkgvo6hc
9vaddWeY5As51Gz7OTQv3eKpEgl9jhMt+sap7i/43Yk9nZT9SvLHvjbSc8HZ8Yjnsn4s0/l8OxCd
OnUOQ61lG5dxgFd1fO9hjXyQHZp/x/muPUFo2MuynOhHidS29ar/YTmRbkjyal0HF2KGVkMV5s9V
y34+7bL6vCAwntOp6bycC3dLAEr2nPMOnCJWALHlfrJgBHWz8G7KiWp/TsaHG/0m1KnqlpmoNasG
pXVXvE/BRR+j6gNWZcL3OhB1PAzVh6HrH3mVppuBYc+dlqvjzVlUWf6L2df669hJ4c0c0r70v8KK
tFxRyOYnNq8APVBrgjAtiDH3skjB2+ZF+aYs5ytj+ve3es0t2f+VgkRcdt1vGX39RhdquBT03iep
Z8IzEBJ7Py6/n+JtCu1roOnRXc2sdJGjz0Q7ufDAHb//lcl6NzchnrOJdObIDOtvkiW3ui/ZswMw
xupmbWciqohx5RjpR7tbhbamX9ixFOz3IR+IBVUqEAlsb55heSOXapXGfJvZF0qH4KiYYOATAR+v
rGR+z1JprhNYT+hiY0Cqdmn8b1YaQ+8mqX9e3B4secJA8efnMB2agxtv0FpCBQOItT/4wdvXdKkZ
R7yCwz4ughGQIMV6lpwLokjOsxsTqNZ3Ktr+hIMKfaAijXluset8N8GUsIwr00tNoumZwd+HHwM6
+sf27YBq2os81NEB0HT+6w9wJSYNe+6yG78rjMSoRpbTeRithO4lCL2xce9/Tl2REjovizm+g5tp
bWzaqreqDd+S1vL/1Hin5IjmHhqCZLa8MPL9Qh2sOktfO0Um4IKavH19yVhJZ3w0bHnkE9mDbPUC
xm+3KvNWW9rWDvgN5N6o+Jo4LdeW6UdXIDPGwSDRcVf4qbueukWBN8su2IlyOtl0lM/KYZM96IV+
UKnVP6jW/tsJmyrexlaAgikfTulCd6p7TR7d2Wd3t7x0SwuvwtQNmHKZaTE57HVw82JxKIIlzP9L
LKX6d2q8a7uwzoWtO7YusIrj/v53oGltlIXWlVV2+KEpDdIiqSaPovsAtz6Zgv/3mcvo9edrgLU3
yprrl5CKQAWx/6KHYX7PAgctYyizhynIbGAzGbqswfVPM52UZ81jvTLtxKl/voha0jhMzFwi3R2v
Wl9ddbaSpx+fY4cY19OtytowfyLXnlDV+dUYrmMxqvv+9iFNZgpe9FpVpu5vX0+mSVzsUH26/J+f
nMJItlav48Au/OJU28LdxkaePWLyfiyS6NWSyn9xJycj8InP2ELk6wGC1KVFcrlJ2n1QEd94+xA1
qDSD2iEzbPkaEb/2RlqZV/hsLLRZBJdQ58PtMzM0Xitsn5deJ7lKHyRYpd58Yan0BoOUI9QFrJHR
J5fG7DRrV8dCacmWfBuVPbcDSzC7eSswlWwNo8EkvHzw08i6s12dn9hJnrvOfP+JaHbwJKNVwYEd
6Qmro3pO/f8SKiD+M7jKVQYQXGXoeOp1y7EWVPb/Y/RkgQ/AltXVIXfkh0KpDMIjQsJLc0rxPTOI
Ik3O1BJigSpAWEzxjH2SBkdDD2zkgLYPDV7E8w6REqrrWJ+ZPDl/zbj4q5lgehd/aT8l7nF5VWrj
6tYza+74SzNDa2856I0gepFItZh80iqPnv4LnU39O1KLv6twJgiisy1zCegy/+MndE0065NhqkPG
OAtvmmk/oS0Hi4hj8kM1S9eWTv6dHS/xHIwQ19MoCLQ3WA7sHHEedaN8QN87k2Sdn2O8ObumDUz4
54O5dvE93/V1hbesSecHrTKeoqiN3vSc8R7iRpw+pbYT0zIrn6c0OjEOBp5IPXsfcBAwhOOPAXQJ
VF4cyHB4JwacDx1T1VWdavEDgSM14qaGJM2xsbez33+g/yf5eoHntEg8R7LdUZPW6ymB3EwxEc7n
GryJtIniTN8KOzXu2U8w0V/YF6aqkOa2DrKwCgICk4HSu3lhx7R+DCR6kmJw3HM86g6KHT4L//mM
4jhZ83x5vHme/cnMrk0Mqop6BZm2Yd6ZSx82OHWznyRSJLf7XZs2Vy0mV83jPMk3QovcXdLXOLPV
X6b4RJBS39BZpm6DeBxUV1jgFdVi/4yUwtnRwNKjL0CTcXTns66+VKr/uRFicnAAWx2jMKNH2wtC
9I63zzSQP9BFpe0JAuUo8bNjv7wKNb5uIadYGxG2icWNevsftsSXbgpsldtgGCFkxdm3mbHsrCLK
KJhp/0z3yD1n6S0B37JR1fKjr6uCwZWzYd1TnW8tsZvQKfDdXtEmpvgK0hw6ElcnoawBF36n1Etc
V/k6rHOdkbfj/jIQpBPO7tC/ozH3kDEBOb5dpbGViYvQ4Dhy+UbfE3mSBH1SoM1/jZa817HtkDqY
itBsioKVMKf04edbTCR5pmO0rJqrpOq3djypX9pQj+fcf9WGOCNywOTxThjEegrGbq/FxXQvjdb7
V9cgw2Y9uImLo2R7+yqZcl/l2CSnURThQtTYpyK1Vu48M+cEN5aiGrhzDQq+oNv1/GJP//pgRd2E
E9wZmdL1xtG8vZEjyr6TNg3af4PS34IX/wVjXG53UynD5ixjCsn+9D+o9HBT8CW1aXiEx0N+mbRh
oN6Gp3qad54LicYLpry/Nu6MBrBr8HSFxZ0SzLyzsC93oBdKdMkOjgMjCi8/72RNONU6lQnTX3xZ
iN6tLj/dXvfczGsWEPkV7aDB8qBEz0rawdaSmIYM2qOnisTg9ZyxXcy68q1fpsG3D9L+VaZD9CAb
dkkipuZrXBiLtkisw0hDhfjjeZJ4yFQRaH9kddHaXJyNHnd5WYXRsU4DRh3LXSectlglsXJfEoyZ
I8p/LCWoexoQ2E4ovnFmNi/2ZH7m0pyP1tJ63NqRMrLqvaRSVr5CGQR4zHVsol1zt1klVvc/hJ3X
kttG17WvCFUIjXTKnCfPyDpBaSwZOWdc/f90098rW/7LPmGB1FgekUR3773XelaNIbSbviUFiuZy
Cn742cDwSQPVEgYDm6U8/Qsbk3FkjBkxOYhvefOicxelFhUUCc3qRxaDKC2zQqCpTrzJnB+QMHo4
qnCXKFZUDtWKsKYj4/fho+z0H6j9hy+BvJcq2cuVnfi5a8yLkybVyu0nAefTjbcKZczBeLxW+fsc
2NGjajN5OtiGxQaKzcBrHVQNpy4CXji+DtdE2LQlSClvddCTeVww0QZ8hRnyN3WnsE3aa4dhOitG
y1I0tE91071Vop/O/3vZTHJaaKlOC58RU2iI98i2nZ3uz9PWHoujsoEr33uBDB9SuNxWBHwE2iYc
82qZV2TZ7V4DaE98kIhkg9raj59/bj1oleZqfrk3TW1MGwVFG1gD5zFBvTM1KRZ+kSLm8YjD9LQZ
4Rr2VQwFw4LIZjDlbU8Ax4qBMhxmKG0KElGOn2UAu9lgpH7yFJ98mMmVv9+R1MXsR5A0vyb+jB6Z
iI5IZs2Y0FaxzekbUdsDg1g/elkIMA2D8i3vsjtvyqvN6iErkleJjFgtWeJ/DiXOUaKly4tDZuTa
IIRx2OiTGPpdkjEh71L302qK6a2YvVJCJ+JTnhj9nkOG9cZwFY1dXNvMWl1McPZ6SvvyOU97Tc65
rc8xste+CfQ70dA2aTN25rnXqmMCmIpJDe8xHsT6aui1/2n4u2Vp61MnO9/y7xNGiM05HI6Ko3ff
nPPUQTfgLNURs8zoucY+j4S7AXeW0Pe2/U8PS/5RcfO6EgJShIYE2uPxJ7k8rPWd17KqMQFsjloM
QVJ+zOqXKTAPE5e01BAdCAFabAhGnQtGsCg0lkbnJWscvPtkYhwEO9vKBSq/8zu/P4ilMo6l5qFH
4dnPH9M4iK3wfQzowBPrcfDDi03nJoH09qPElkpgwIhNgJHa1PbpWu02fll41xpS8s1xm8exSrtL
QcK2Sev80bC09jldNPegp5gPq2bKPmEwUFE5W74vCT2zHthAUHJoEG1OegxCZKNIfq88LXltBpdn
2rytJbO/l8i1PszXGklPZ7fHWY7iizUkAsxxT6tJkuYHLVqVlR5y/5L8GMS3waSRm5JUQQun3pX1
lB/HJDiAiK9yun+eta9m2163CbBKAIE0EA0m6iqulNoZA+vMFj1UWXlQv0c2UkHnw5TvCgdPzNz6
21HSW50ccylAU+QLFqoVTEHu+/2/TZLg2+LQhmslP8hr3PJU9/VvaeV315Y5FTZFjDiMG4+F/OXo
6sIbSOyOPkP7CXn2GDKSf4ei8X8vqx8YrYNWumhP7s+m+qVq8SQm+U0dj9UDwIF83QT12gNxufea
zj7wHQC/2oZ7t7e6Le3E733CHDLricDgu/ysh7/9rGJZn5DJRggDhq6kEMMx8jYRSb4u3bLYYwMa
k3VPtPp2zErjlDSkKUyLWT1Dndk1pT/Q3Q+NnSpQw7zWgWoT1RxkqCMjiVzIXIg11sNijN23JrG/
GnM3vJoafXjhIC7ycCh7Q0cIq4xVaIfE3o0ptChDjlAsDJFMJQhLsNLlcA9zmDOGHmZG+mq02NtU
hpdF71NSa0hFGRFlSX4mQJo054B2cgiw7bEmJPMI2XvcF1HTbRS+OIy+63L767S6XnVzMV9mLTjf
MwhqvZn2wiBcZNZNTohQxA5zCMbbrvruWNoiWivIjULbZKQFRB6/ZERYdCfKMxqIlzCYdvUQdmdF
LQOrWJF6NwhGdaV1NciKm4YHN+mdYyBPQJHbTmcK4fdeL4xVhrL7K1YHAOOCWICfKGWnHYLL/T24
R407Tt9gNdFI1w4qcQ4FHF4mmsCAXBRbTp/80RtmelKHa6JL+JDxgIqZBUoBWu6UFgs3kHqtl99v
tyeJq4I1qt5Xt864vSSymWTb+Ti6eULHpa+PKFTFizNrzbGhtMNNhODMMePfRBJBBG2aP+SFZXB2
megxn+n863urpPczdEuy1ZfKBcxZ07rgOBXty+QtgwJCr5UdxABcsApA8+V+qr+D19l7ceh8R+j8
bU4gSE6RX5SMF/HVFDrB6ARTVC/qqqjDL2WuP7OuL2chjHwLdr78qkXoeszXaoFZgd6wWuGS3TMv
Gw5e6XQnY7AwVzkj2cizqC/I0/2dF0Sc/S2PlMgS/oAzBMZZMwwbUZi1LjvXftNaq78OgmO1uyAk
LcuWxIFBeMW5bfjF/yPdh3Lzb5hwj3xZTqY+CYuW4+jgEH89mdaNlcNusk5aaYjtSA4YH+Sb21bJ
7k5DNJw/MjuZN4peJgAj0bXNzhHJz19nAxBAHM07tVpUS5s8lZGN0urZdp9dlcvQ9dphaWdjO5CM
92qkxnWZxR9uW3PrQ19Ac+M09dm2/HYLRyX44gsOiMYhK6KSo1YPz7Us6lPapO9F65VbdejyrBQm
QI26gG40JkdcjeeBml995bkbawYwBDYtNcnOaR/8PnGRcJhUF2G671GFYG+CcRTb5rhGfIefQM02
0xF4mZ+icqGRLNbzOLbnBL3HZk4YLAZ21mwjxueQM9uSDkFrnFV0oeZzomlD75U3kzOq3kacGHx7
FRpk5g1Rfet02Myz42kPrZfVe+KmHxzZhEiFucu1UifqGU0jo0xvbSZL8dAi8AvlpHCyKO+pKLDB
opR9MzHWrsaBkBVDBmHOAVxhzerBRPS+xgJiRvk2oZrAeGq6L6VotHV4agzR7CdjoLD18nJBPi2q
35bAJdkr9btdqUODVFdhmvmbEj/MKrd8SAo+gjlHS73HDha6Y+cAHWz3Ekt9AdPtVTkbb2Vapl8n
5pwrvqf0Om1kpoxCVGag5YYX4ZSQ1+J4ugQ0nE9p2HOGSZfmMYhrLCha236YVvu9WyBshkbZHsZw
jxIGVgIXAE6ql9EU/ponXlW7IFEwHv/1R8ibQ2VY9RHSYzmcVtSzcaksfh8+2ju3zkMmLMek9cQ+
wdDx1Y3sDwJYkhdc2SBj4lm/jZjRHpeMDgdWrWLrlYTN29gADlNmIA2RK1ge99HBpW+DCI96swlS
nSDo0TnaWI/XuUDFm5hj+2C2OFvZ2pigetz7+DqGbeYFN7X9Gw10Ig/updqF1CKeM6wiwWpABRH+
mOPmsXEH68MkF/RoxEAZnIb5T67p0KOIsUH5nexUOLl6GGKNzqkGL7GWp4OSRO9V3BU+6zYFxgDO
ZY3BQ9yD8fJS5A+kgx6Ulgf1y7ZNkJupqcBChLNvaPazrWfhs6Y3t95ADA3dTPYBiJZwmeKsmadB
93K1M6Z2DaOCB2SHhDl/OA5F0j+rdaAYIm3tNouzol353UhYwjZG7dJ8UKoMMIDoOia33dl+E91b
4IE55g9JVp45iYrdTMroWu3zxEP1h8SSEtgyoqERzPWB976+YFaJtm5s71TORujgOnFrp9l1zGlR
8vo9lld2KNgUqNX7Bu8IsvVcy/FrLphYoyG81qoPhO3p4s8eCkQ91IZndn7jMPUaDOzE+a6mJ0Nk
4k3vh/mq3qfoR2CRbJ8wMeTd4GvBmdnkBM367TOJgOowfc3QJxDXCCvNQfT3aiExjclQPbZtQYLJ
NIebei78Qw4f7wxwi1Fw6FvoFR1zzxGOj81YBmyWLcalovyh1DCaEztX+awyQ+0wzoMFciMlCR4s
YtSnrxiOtHfKxIcRZyaqT8O8f6wGB+pVAp/zqpdV+NryffAnjkOakZs7aOv6xf/fQzZNH3jTxCXl
YLjqkChf9aEaN2Yo3MO48A1dBi28j6aHuf2sW1M8IJn/nk9ed1SxIVVAqx1zLLJa2/vdo1IBOzWk
/zE+MGyZOPDXfgr9YUfYjkNr2EYAoQJO/9IgjjKjXOpKeKehRR7nYdPHwkCbLHeGlyY18P8VVF9N
Zcly1rcOuiiHF0ShuyjUjwelaPCq0T778fu0TN0DFuUXwdZls8sHlWG+ZsHEBA0J5MkUUfJQYU8O
vHL8lhG7jZ7wOz0aKtultg59bynK6GuGk/zOSAemRyJA3H9S24QXvVi63SAgn9zPrpwSt67PYRI9
glIK1CmYCsdv6aVzIuTcQahQU87tNiAWYKee0j4r1g2+cNXUmWRnZ2m0TemAFa0XnZXP5v7cgUyd
sUd6+aPbM+x0qgk8mUruIG4K30Gb+a9hZcIrEsK7X0XytcUiZzMM59UwhWDAJzfcdbM7fWn9+Y+Y
QyZowiEHtzeC1VaBmykUq2sY6az7ve/sQtuo2UMAqy74Y+//R3or99CmYsDaQkoTZ7TBQ3DSJN8E
dgWQ7ECn5NUY185vPfrzwwLx5UJEgnF/sKg2NtDfi6OXiXHfzbZ7X3ut9OXPdDnTOhdpTpeyL7on
0YXxNgtagpksd8D1JZu5EWXJPmxlP/J/MhubQJp1i0Di3sglqjWzo/TN0rr8rZk2HGZ7x+NStngi
H8pcdBtKgEZTgP/QzeAcFXL7oA/+htJ6WQeZaz5UYXWjBvJ+o4Ae14XtAmqBT8rSS2gw2sYrw6it
0Q0YNpdRNBf1AFSQzLLS/Kq+G0Sb9tcZjFbYeM42Zrr7gNEVB3DHAvXvIwj7nwc/17Wwi/v0DeAP
eM4vMxYiRQOQ+trJ9yIEjUzJWyLCfpcXVmDeL+ykyT9EX33zBOP2yBhumWkuR6S4Yi2MKLvYRUCM
KtLTuqiaYxIhLLNs/eIJWc/LE85cEajaO/6P+1bMyru19aF5Im04vM7SQI2NB05337yonrpWSW5O
3Lw0bk4uDlwuNDHz+2gm02fzfxfQCt9xiFOqo+peqXculDtvmy67zB3bi3pJPQyyo1HzOhFI7cXz
k/A/0lEAm/1jLRJMMW1X113btDwhZ51/WYs6q65aEFTLifCr73MfjedSX5Y10U+I/5pIp/NqfQlA
QW0NOTUoLbITgHTmZ/Qt2gW3Ayc3My6ik4pXmsqlOg8ZxnXfSL81OQmC4Zz/blgR7SbxcD+TC6de
Nk6bkLAr0wd/PnR98W4Z2iEyXALyUM5PoLJpPKlBLqS9cutYc77FQRfQi036axnH0SsuufMwu9Vv
c9OzKxgWkt0BJjB5nohZovbsJYP9vsBJVWqJAPYOE/o43HFEJO5r7Je90wJOW/VxbFwYsnOMRENi
2mZNd3n6s7M85FiDQvzBR+Zb/YMXDKfSAMqiY755/nklUyppctQnu/KDM0iugPw0ycdQzwuHvV/+
28Dm3ZdBuRbWNBAOERHrK7U+KiGTWgbn2HyuEDydlsT0t3oYu/sWvfPKG+H0oTjEs1fdkoWdTglG
Qi/ukB1F4Q6mf/5S5zjk+OtTT3wrPN0/qv9jUIrkNHji3ZGZDuTHnAZIWyfHz+INGb3LgWOKTyBA
APTb1+2LOm+DRVv2S1jgmu8b7xxwjrypP0hxFhS4sEhnJAG9x0TA6byU+bqq6RhjdN6HWktCXmgH
N0pCQKRCzF8Yr0MDMgheIORkk4yJtjclsxqjn0EMFk/pkdzo8mPUamlhsSuOa6EXNqk6dfVUtimz
AXq3wP70jeVeJ6mfVBUU+M3yNtVmwkxIE9tcTlHUH0gZVZC4O5WZ6WgrIiTSr/QoYNFaVbZX7QVe
XmbPot3C4jq4qXMQ1Vg8ZfnMd7XRht/9bDXAYXBgyT/UgY7SAkAOOpbk2QJHcLxnUYZaw5C61zBI
MhUI7PnDGdkF1HhAPbQ4m7CR0T8I46E8qsNu7YLY6kySewkN1wsNLpfUvQOAbs+l6/wOW6x9tprU
hJ852+ssIacwG+pgL+SAE+TIJTZDdFkG+KdA+NWpYyzz6OJpXFm5Nu77SJ8eZykeiauy3dfdVomZ
IQlNJ923p02TOqtkGpzvNL9BOlmOeNF7+pYiJGHBZKi4h0asrfVu6fa0GdIbro2h1Y+dGMu91teR
5BxZF7syxbsZwAd2x8+qCNKrwFp3ulcTJOUgqh/AZVbAvo6qBgA31B/v62s0/lD1WSws9qk5+2r7
0RMUIpwUU2U/lWZs0ce13t0OdIpHe/nVJkNCfaD1CAgUuQVMlDmjmzPKqMOKY+J9j1QFpypCG5PU
kcE0CwT70JGTPDh3wFFH4i+G9nj/NQ2zHCll5dG/7WBiNGPe7Fp57J6Gwd5YAj+ziksNB5c6gOOb
2mvrigAE327o2Uql/JLkzs6VT1mAD/Tj/Cv6zegcMBzZKLl+QTS3hgZ2WzIVWFPtVxR+HjfQjIE7
TIMfxHbPsgvA6yb2G6yM9WnphbPVgtnCV01q0QTPoqq7eauqsbltuq3ZecExPim0cICxDKt0Gq0R
j9SbDBnW96VLzf2gYnSHmKCkYVrO6k1sveItbudug7S9W9vgEe6hGyZM+HVKStYK+9FX9T9SPW9G
WTvQi9VTXsMJXNzyQfXUijR+1WpIlZNOjKUcBapysQCbIDS3TLehh4tPTRRkO9+IHlAgmpcYYsq9
0UgJXTz3ADC9Vsf13Xj7pKj8nZt5AM1sspVmrGfIgaz+QRW990DViQ8dYzuzjrlOuh3lT3XKMmzl
hj1CIHQMFt2YcRLgKaYx99+EYzo81Clo92OV5ydvmGmz27CKnAYlo0FC8rp1+6cgqjk02W3zNHeG
fx0Bw4168tr7BfBPWaqaMJf3OQRBteKpX8ItrIS5iX+odT/BZ9+PG28J9V3KOe6cuQWula7Xd0NT
oYqEXArgA7OJ2YyI2lp/vLRmLzioaeQGTgYOf9xdPJivJTkSn+XsvJZppr3g5QxPSxgGx9LTT6Ej
weUWuAz6GXikjCEi9m2J18q0YlAsbKeRNaM1pm93PUyT8cWxmsvPBwjeMkS+vgFcqY7FnLyZnHs+
iWJlJJ6DsU9cHLyaMDdg8UM8+2yanto/BxpOW0+1DEM/21eWDr1qmjnFVg7D/0n36g2NSELooJ7E
knjsxA2dpcqbH9Pxhy8q7dOMPBbPBj9K19EV5fiTNKG8e4B1c0g7m91CG6GgYbTyLOeiNrjyXkKA
91jdG46eq/ubhJA8JvZEgVhxdjW1L+qAoobSJbOAc0k7zIvT5rX2QIa5zLZWfYB9XXh/gCTPHyom
R6nhmhLCFF7dy+gP3oUzxXTyR/0005JZ+R6wgcw2rmhsHRRyWrmOAJVVOqgmRIYWoQ3rwhg/NFpb
e8+ZmEJBKwIBaR9GH3RJIzp3U8NIVNljTlSWZ7ORCsy6dNapXZrrPsYuPQc1vwV31ZpeKGJJ+qsb
IW9OfcFvtURtcerAmIMPMZP/OB8i5/n1fGi59Fhp0gmTo5Pn/CL1aczR6t2UGgCvQgJ2Bd2BakfH
FbkwVaWfLKd3GSVkryEZTLlW4ayXJ4vGMgoop7L/a2WZex2qdjPOnft9cphpJEWavZbQ1eJiggih
j4/qKqWDQf4lGYRqyo/20NyYDaCCIMIygafNvwZoMGlSFu2LOyOhRFFBMGFE/bjrI5yURMv4l9Sa
d7qe1AfOOvD+hoUAoKW0xs28LB+B2UlTLTPKbWC6MQsDIcZpf7O7Qtxo6ov7FXamZzZTrNDB8NgB
HZmF0J8teUiRzzqWpme12slnQth7L7H3qquvKgG9Q6sJRWRNi+fslXxiP5dNCFmrfFncW6ohwk+0
3rzc9ysPY9VedSJme/yiQZ4/wB2+H7QagNFTo2/xQZlvvE2MVqf0YNJ/vTSi+q5+sUGMMoSg+m5S
r67uKzypPdEeyrW391mtjiFqv0d3GDh/RkjbOYr34B5NqkbdTg7qb1FPU/ribCDx8l7W9bwbjRz4
ttueRw+s0EpvzLlaRSl9Z/jHZX5odeM2yMqdAwYxiCBSgIbwdLFMb3evqO0OSahl9rTtCFA/5pMw
3lGp7tROaEMvIu/SPt834AlP46pG+f6RhQUUeD36BGpGV2kZs1sS07cYE4Ny3Ro9TG6E9ka9G30C
TvnStrP9UoncXVMsDdoLCZnIbjsDuBm9c6VLqDvjBSuptwscZP5+hZFHSybnoOEiegx94nGcwPLI
gqJecI9dWwU/kqw9VYuff8XmYQFcGKtHvvZfDDLBTsEY3kWpaLnbG06A9yIXXzJvTM9lEwN6CEiv
tfMs2RbjEB6VZ6Ncih12/FWUd9ajkpt0OWoANxHPd4dcZmwsU4J1LQpQs+jHSygWyddAhFuV/hfG
5/PzoqfjBd+/WCvTl84aRxqf89gb32b2uIe4zevD7Fg1c3Kepm5mQJ3tkfeLwui3COrvql7d1L9X
ODn+o8/l/T3DleEMnX3qClNYUkAkjF9ksjr5YrWlDe4Jvzx3b0pzpQud7p6snRQhqpbCv1nNHF66
mJOmWljSKHyL4yB/4eAUXsiV//N1OrlvBNfFxwq1AkRKV8DeK2S3FD2asjGwzU4HkVMoBG32Iqr0
W8vFeoDXsLtvESnHsgs3NYlE/rhC658/g2+gNpvn5DcCPSSeMahfranDLcOz1kz/fD1zKxB2IqAX
HxfvA1XLcexs4J3yaeFr+d4Mpls8+NajVszWY13WsHjQ7KzUa6n8g1rLqpuBfbPSOwrYAXX0qtIH
cAkBJvQ5lTTrhPhrECuhJe8GC7082CCcE1njfsKKvJLEsHz3yC7/+8XSL/dXDC5cC7bw7MXaZuz5
pxZhV1400TUHLaTh9e9tGENpWf/WynR8R5ezN5dBnG17/t/bB0lhCeyndnYO275+021g7bqRhu/q
qhRMn39ehT58dy/6phoJFAzkmzeeRCHQV8Am0SJ3EmIVzd7lvstzqzAUDcde5lqbe9URiWWnhKI8
PeVW/KIKLFVSKQEWmbrBPstB6ljDQknnkcsdyJC73iccmH7NtP3ZNIYSZXg9cwLSQ6MZmP3iRs1b
M3u/hy76VfIA4e4Zv03x7NALcKNbQCjAs1G1r+p1Gu4FxsK4p+hDJCZI0Uxjfz+30/QypE39NLbR
szKyzFTLxz42nkysTvQBcIygEcO/2gIYVBHgowBR/HT3DlnxKwKVQ7ig41MDmWkcJ5tdoj6MbnFr
XIOPc9T69wLnvPRHQJFwLnEJR4TEkF0xCFqd9yII3bQEHhj+qa6Tm4hkdpqUBQBLafdQvtNNbkL+
a3DM4bpjNG+kcLul3MSVO/hQDJxOFvgnfostPqh966PUldSTdAE15sGGhRjVxCxVR81BzXCUzGPw
5g97EcW6U7GLme5+dd2+fCRapr20BYWIyk2KE8kmRZ+sxd2jpY2QuxcgYKXVRp86iLFSeocqu6z3
Q+N8HWO/ugHiDGsO3H2i99deaTAmgjPXIIYJ0bKGji2nBuwTuD7rZuU9CEcYa6Z05Pb8+3df/Crz
9l0osKahQ1WiAUkS4N+/+pE+MB+0vOHMHMk95njGPeU4zlv4TDRW4e+TpKbaHbmcj6ae9Wpz1Lno
5aRRZXhHzcRctailWoadEz63nPqxf6ljm9VbvhSHZNd0C9/QZCiuM0MFhnbU+8agjRutJBug0CBi
y8SplpnPhZ7FeKnHFJB30+gfQ+A+eow/R3oGX0AjHAovLf6Yve5QOEX8+u9viC1+PSrSQaSBCGLT
t0nv+nUtYOiRB6wGWF9aH3iK31AxyO4fbKLjRCXzAU/pazuNX9UcvPPwCXbZ8yzTExO7MU5u5f/h
NkbzZAETJpOu2SnewE+lh7rKCRaUlsV4OzuuU2/twSLlYHZnivAWGeRi440Q6fzomYO+7xYfVKd8
be7r5YxMGKFvXZlvYLHQrqnLQ1g0aNf9MrqoiuPeku1nGelmndWKE1TzgBA3Xk4jQ2RHikD1pX1h
K0o+cncat3HY/vHvb6f3/3k7AfWZjmFhNDF1+5ftMwgaOCS0Q093qZHo9GBjzVK+kTJqVqY4I7G+
xJQd5EMNGemFjeXsKWmzw6yN2Ksp4ADMZdVLZBjaQ5SWDJDm6iWRDwUsUFCSH5rjV5fKSk9l02BX
M4xE24CC8zepDCAKCmDWhg5RR+v7U+sCxRRyAePng2XSP9KCPmpvTiclEm0GZPTxbxUeP5gIwAvi
qH1G7Rugx02+D4AhdqyR9n4spuDSAYa/XxEZx4zGbCs88dh82OiQv0oFKbU+ny+q5AMK4gVyUNFs
A8N/9+l8XHop+qWACm/uFJ9rNMpXNDjAGyDCrznvlh9ugbbLQLW0z+XTWtA0gNUYYp/sipUL1J5y
O95ALkUjR4GJODSm3OAZH0l4a0PfQSpD/0RpuIre8M73FeffP2iCgf9x4ziGqRueYXGoc+nr/X0l
mdDtj5rZR2d+qDwiJFuehy7a6m7q7yi/2h1AHnX0a/zxTUdi8SFi8l6LYf5ox47kkPmSW21wU11g
sJ65dNHi8/fYBOfRWNZqvlCberTJZ6BL97JMkNSsLZzH1LnLsY2HiGP+6zjr5dkdkudKD14yCfxQ
DymKpGtAnOOfRV3XmeUe2rq2MwdEBaoQVw3mMLXP93KGoZuEeBNeoFpRlQ8p1o/xQEYCi6a80XsP
MHiH4TzAL7bzoupbCIaCRMEhOAeLCM4iNI9z1ooD7CrjeC8k9AKBtxIxxEnxaAVoC4vJ/oS4EwBG
6LDkK+lXbDnk0xXZTt39vbAee0dMlykOvgOlBpAjNP6N/Tw/dTmEyQBJZ2k4p/subHpLe1JuBgLq
tfNCNlCAG2bc0PINd6lmaNsC10LYa89RCZUFwNOtBK6DOMOPztiCpk1cWcFHWZG1K7PkG9xkq9CE
cMFcgl6SW+B38Mtq9VO7HhR4nH3bOUNuZEO1qr1WAlbswm1b6NUTKOAb3Sftfcl97HKRyeDdjMMP
Q9OTPZReRrxdHz0DI/9WLtMuUm4WDYZ4x5hqzgP9vYuKXTwi+bh/izUiNLbqm1E0nr2996NJIjmw
in8sUgS4JOCM/v3L/k/Flq/jJyDIALWW4br6L/0EM4+9Xng0qZvJz17jOV/FfYX5MzHqa5YL8+vU
8S8z+jp9KZMh2tUTCy79pWg3Airc4tlEa94NGP2nnBYj9vZHRztalTc8KAONstK0KRoIU6cRPIry
VFYktHaqR+D42ESUB70A+V6k4asWpvHv6qLsXgcGJ88hNnRU+kbyiK/UPoi0MQ+qCpQlH/SNZq+a
L9EsrP86TpvyzPDX47Rt6Kbp2R5nanJHjF/fnQF8eT93TrK/R1ozIhguSkqVVkB9o2z8UghIrTS7
gZFnaM+oPXb3lMuI2wv1uPYiQmZZ5QA81K5OvSxf4eRiXsB4+oBU//cJ8/96tgP/W4UoQiWCj/H0
HBdl+UVy7TZAnJ5mtDsPYTJ/3m/dwv6IGhG8IlgiK9WzywMfYv4aDYPUvy+MQH22XukrNCRlyw9J
iFKmQw0jIEXnaI+0sB1vP0uwZQ698lpmwY0jUf1K+kZ2XlJrIPQKdkkShQ8opbYz3ejr7LbDa26n
5sqJYhN+CE+jdhLbDCjGVj2d9Kg7LZiPVyyI4DcXSfXRIoZ1mKGpfOIfirEzWNB26qU8ZNGII5bS
f1v7MqW0i4zkVuUesSGY7ladBoaLHN6U4yzN6QbYM+rIzt2qp56NRFlUzQuovm+Fnk3f/ndRYHjX
khl3odBRjavvaRNnE3ES6UtKBMzKhRD2ueTjI3l89ZuBIOeQOfQhprhbvtQpqVY5XMe0m9OLQ3t8
uzCQPLHS+29m0IF5Guevo0k15Nv+My0v6L82lusqComBYtT8Now0SfE3dj+QPEFJt4iE7rC+l3Yz
PWEGzA59U8bHNgfX8+93tftrl9B2bGmH1W0HTL/pWb+chbumaS1N18v9hM/tUNVl9wyGB12hHrk7
9bTNTPvguFr1m1+b/ZFqUazBX/YPTVlmKABNf5eO6XerqaOtCjtkTAXW20Dvqpenok2BtWlT+9TO
LLf+DNxkydLi6mgSTSu7P4s/bOs2q7+4ixMCDouukWfZpBEQ2hcFrfkUTi5dYXlVxu2T05QkQ+h6
+y2ZfvTj7Hy9t57MpXBeXZYldYDpRUOgVN9dwiwfX41JtJvJGqejqryibLrpDowR1ukcfUbwTZ3N
R+QRuwTmyT5iygzaIyruVBExVETMFfq+0ts11HVnexdHaTpzbvkUV0Z9nomV24woMmLd957aLn/6
2Zv3eq0niY4FXb3Wx7r2H5/kP5o2fJKmabqm4eq8Pb77y6mziSZLD4ig298PCaUXLiuVQpjqi3Yq
YRiQCeG117CaEKakY3ctvfj/rsoRc/fbzz//eaV+MpzsZ8vLTBooEJg02CZGTyJe1WfBNUBpBe4U
XZoaRWWB8cUg6GADRri5tGF8NlioPysBFEcLhulmJIN2LUt3WpskKpDSoT8Pugh3lhlGF6NKysuU
9B5fJQ3CTm7lm58GRYP50x7HAsoF26L2VWIhGnRrzcjS927oMVN2xrepAOJTwOq5ZobwjjpY+4NX
BM1j4cNIN7mLrmBzqOUZZKRpMqz7pc4OZGywsiitYLTQ6VZ/XOb5Ee1J+KDRtiRWp6TbWMEEXOzK
eII7VpxH3CXbVtIqBP2eBtGnJor5jeXrWJTwhv79flW66L/tM64ABk9TztdRLLIb//3EmecZilbi
GvYk0YAUb3KCBSX2JYz751ZAz7z3EZbJvXZ6R0JKl9RHYzKXZ3bQYuVUJAgViXbE+0avCp6huLkj
0r0u7qCDhuCISVd6rj3DfCkR/MllWy3WeGDe3KpMbupZHp4SpsFPKFXdh8jC4xw17nPBbKtwWvtU
hAPJq5IpOgKDKDwySn+5UgPoIvepzbyG9CVp0ZAxgivDKZjHpflN2TnsJIi5bZAvKuCLg4HsQAAJ
wD4y7p3iIbCH9vTv77Dl/GMrdwEhsBpCd2HepP/qkW5qvapgqLl7cpbD26STSo7Kz3tXgqMhq+xN
PaTeupGW2NjalxAzV70e6bBSTYwnWPxR0EoLUZflyUPYmvH0lo66dmhdzXtdcA0pazNFG1+RMdpF
PieadkTzJeC0cu4H3Ft6PcBywhqhREuWk30wRUiMPNjjnVXoUKtR2rmbsKoPpl71Z9VKC1sZnYRh
hMDhytpVvrSZKPMLy8bODCtj2+tzuR3mqdxkUuGSyAd19fOh9eBYDQIq++iMMBFDyFOmomAUEojx
l8u8h6zKnY8Jb6iekHUwILZ1TrMeu7M7C/BjlNtYrm5eyhFl+n+Encdy5Mq2ZL8IZhABNU2tM6nJ
msBKQmuNr++FwLm3+h1r6zeBASCLRWYiQ+ztvryw/S1lJffiujlamBwLPSQC+6luuxQEIaOEyLzf
SqCZzxFgtVMI43Mb5wWig6khU3PE7HToBm8CFUWuomzWyksl4jLSkEYy6pWHcobptMlIKw6B+jaa
aTqeWcQXrN9YSzKYB3svSaa7ZyXPsqSR1NZ4L9zs2be7kQBzcJZj6sKztPSK3yBxv7yQga8CGE0q
fXvVyhSkFbFFV0Rj7iPMRqS+824hGYC84tHBp/Q/vogfFCfIf/9VD2fQAk36lAzVe5GhsCFjMjqT
yFDRKo70Q4539fx/n5EKNE09kMHlb0iwwvGZpYPLr4PwLUScv6ow42whcJoCZ1HC90adZZKuTv9E
J1v8KJraf5mq6H2haSGQeJFrk6KPvkOoyp8peYvLNBA5XmVueV/eSMDszODBOFxZ7tX7PHSGa27V
9d4nxmw5y9XkGBDVA4Kp3pt+NFx7nc68MZ8N873a6C8jRdSdfBwzB+zxNJTDuR6IN1tEnBDQ/cAo
nvNy5IzcY3sos2BTq757VoRNOk/bCBWEkdkfqNnchW++jt2kPrNBinbG0GdnPzJIZgKIvfHSwt6n
NH72lyB2qVthytwaFao/K6KWOh8i2/qG+6mZEYNI4Oln1Pn0LrVMkQGr1XXMe1ro7dOsAZGykPx/
XEU04J6q2D6Y0UCYdu+/Cdupz6HnqOtFxNqp/Vr5BqE/O6RZh+IoYoOAQ5XrcQ7B7NP0ZTCAarWY
jmFt74JZGJY4UU6SKJVSpi0D1W8/HeniNtvlTavYJNBc5o2X/fsKjNAuqzA5yns5I84MgNfYUExv
nSmilwCo/iUI/rQ6bQk5nFQmfUFPsuXUoNu4uEq20QzD8iIMJJSX343YE0d5v9GJZWpVpd9J2J7q
EoZZ+fpNXvmtg0fBJfwm46OxDxUnumZsUWxzhlaZeWde6YRLBlw0eu7OSod29j47mOtyMZyidli3
WEvWNbrYF32atpPvAFOWGwGeoOE0NsCbRwXERtiG42dKvElY9N2hFzNvEzjBeiIf7EUl+2QzpU60
ky/c4Nqvy14R7CERkz7ut0yt8YwDPPTGPLvj5EYJXNbqTqK25GEAcoHPNN3VljVeWPuXK/k0LF0+
9E9setr7X89yqfrOtqt0QAReW+xtvyc4vh+rJ0IDKZAo7b0c0H52veujYy4r1r46hiC1FcQBVv5O
xm37M+eQV4uo4gKLCePlW5eb36Regy0hk0HvfbXe1yD/4IAX/CjnSjNB9GUQlHx0HEYcNTTYq02d
1bNGmd78ksyGiPjNS+q8/I0cV2nwbEKBEKqOCg1GxE7+SvJ3kAdEgf/bxlid9bx/Fyy24zjsmhwI
trSbEKv+WzIvQuaFhkHnYKeE/jV2VV9GtkKh3dgwHVAAavNBnsl7g3BRGxGFOU+Iimd+dTQHbnKU
5lH5wp4XnRM3OmB8sl5QalE9rbqB5js8tDLT6jPJGcSyiVLdLLNG4Dj5ZmockOc+vaGBM3RtGcM0
Qry89v9z5qQEUVYdaS9EePlD3n6RnDZucZSE55H0y8kkNo7ol+naZ/imk6K+96rHQDSfkaU3rWIn
fcpUr90WTWruFavOP9oJBaneeuO1Yk7+gOG6spog5U0mqcxO0IS0mP9HD8wku9PgqttgJqekwftM
cAt6q/RNRbn2Yz5hZHMPE8ZIyZitwTM9F5NfPKJi+jnXDy4x4bfYeD34AQlMHTm2u+pnPvbhVwSj
4lBrLSrKFOYrGS8vztz6kk/aYLLpj0zndXnMZpNArcDmBk1GAM5QGGcczm/SvWOOBnYFzWoW8aMJ
Q3xEdPtB0e8YTvbwhpSlPLHlR9tuDM7/9jjpc0X17+PkgObFIiAEcB6hsnH9t3zc8wXam7BS6BaG
3nrUiu9tTePFTzz32LDv2vYYDb5Nw8vk52KnNVFyiEEV7HQAjvui8+kLIo2249R996pGnCazrzcW
DdevaDYIjmHCx9mrzkg1WwAQxGrNyOchHgZ3o3vYyOOUUsQ4eDcFqd1BsQzvTH6zcu5NvN1oTZI9
lWcQWsIKXnK7TB6jo2ykJl0ewg4m+pCr8b5XqkfYq/YtGWfR/TSQx86Sbb/o2wzsnVsr9uHmFoM4
mH2B9dr/nTmJ9uEUrLHTjLqkktTLlKqZubovO9PZSGmL5atPPpCctR96rIfKUnssqjG85hvkkHO2
WBMEp7hWrpJZ0hrkf/WxYt7omMGnJGTgBVQeOwAzTPAdmvG75mVPesL2LMgRKLdmnm7qrM7vJoSR
Y2220SEfHOq7afpt6XvoCRE92tR+SgNTrk31wQmpjshLE+zeughb3sIk+GhZzahx2LwliSWu1XUg
FT7q2Vpm22ZWo0hJSl/m7QkWGea25Y+ZsNLM3hUAsy0PJEKrb1Tf0n05VzFqlbl7KG9a79TPVaTU
pwmdPtEr8Wr0FfshqYhs+K0jEXvEpQW9dfj/7yToJev/elod1zEc21HxCpmqZf/b5VqTatMNWYjG
T+qpWMvS1wa5+9R0aXOaRfA7UWN6GrLEgBqVxqhT7F/pLLQmjSbZqRNwJXmZJpgFRRPfaJWrGFCZ
SuSQ3dsIpfw586RQhx8pqueTnIQKze73KWl9QIxyngrYjsgKmuBiwR6SOq9OC58GsLbX2LGyp2l2
E83wQtG66Qvp1DVJ5CsrLbHYzf2apguABdRs1bnQ6IasjJi6Hgs7cmp4eGYhm7ntvFzfxJRhD6CX
w03o6+1FbVJQWWpl8RoP+cE3KQ4TbN1ZCLkLypHsDzaKh4Mjs1mjspHP19KHXqhp+dLHm6RLiMWT
oteIhJW1EQ3pa2zgY8dcK7b1zBLTa9c6B4kPy8AJ9F2upbBLZSEvrMV3RxWfkIP0AxooOrC5vS+a
bHzuQFFrxjQdda0npYeI2wfNkGgD8zL5DPrpnWKA9ewpwadWOtVFHjw7qZczhRXudmmXYLoUoGaj
fu0odr+1S2ERvaJ4Eauw8ShlYRNUzZXrh+berwoioIX3x8u07JGVZMa0KFhplkAOBlRSbS0thMbg
GPm1s/vyWOvJdVKa/Oop+CSwNCr+Vi9xr2Ryvq/Csrvo+merR6jjwkZZ5WWrkvTEQKMRXkJlVwSt
d2qL+Ele/T1YRletJ80o8zuCi3PUau4qQf0HpVOg0Fam6Zb0zlWDW/s8mZPxrNPTNBPF+Kj1fd6Y
zb1vWEBTC0TPZlbuvTB0955BM7w7xmm0AJwW+oTjuotYbiWj8Uz9JXkyCBJ5EeyRdFiBH25q+lCH
dXvDUpOShBTyxbDwN3WhDUR9Ax+ysgxEt2ZS8oEvU29V6XDNck29Kzwdq9C0uxcCI9lo9NV0JPDO
V0pSm4wQdLzCCivzrE2WiUtUiuzB3iB9NYefLYJkrAwtVWeHqI29WhfNTc/Kb1Kpl4lpuZLbTPm1
RNBfvGSK+9opnvXLinRUrZnziYtSbFIbmGNtp9ot1LydFItkbuUcbI+iilK1CxZ4RJKwQ6xv0MCk
XelVYJLk5RAan4gNzGfovKwCcvuNt6U+JKWa0EnKgs/eMtdhcQti/mfPbH/bSRe/RT2CDtvRQA2M
+JXdrjduGYkiG+EkxjfHsvmMNMS1JZAzZLsesAtlcqb9cewP7Ww0kIfGwCUQY1lYT7PRoGUiWi+g
qCjQ4R7+16spVTipk9aMI6scOCsk6g/f0IxzYONhF+ZIZRfi1wLwLvMT5k6iFeZmD6Ge3kY1yeEz
4oSoAAb/cwr56m5TLhvb6OFnY/VDQx6RzXwl5pbXUkucDw/Q0pjPWCO7Sk9NZ+XYNojoddBCb5dd
iTXWj8UqWK2wubIK1szmK697o/xBTJGd+MM+YcN5pSA37KP5zJ3v5Y5nk+CJfkv1MPpRZy6vf79Z
oT26B6D59/v/foNp5T+WQuTQbpQUYTXl7PLepHM5w3Xec4REX1Uzg++ywD50Lc7aJrfdE9a4PSSY
9KeIcAy7jqM8fMPsTg25SdsmKJWLjqJqNcA8WqvMAzevp8aa+A0Gy7nImITZQZ/IuAMfXx3ypv6k
bev9HtHDtlWT/OR7nFXqwRONnbxjWQx0BCnyrzFHYgEvwvam5reu/mi9Kf7lBSSfJkZQv7DABZY0
eE+irKOvtP5I5oKFUaG/rPyc/sMIQ6wrSNmRlFJVxa+hlsGyD2wiBdONlwyHQug/7aozjn8nqDLS
Np6ajjhBFPWux3l0rMq6PkQqixI35O/CPMbcZIhgSZOIquQJheJ4JGGXaIrSbMcL5bSVl5bmlflo
VQ1tfcf+uPVj6zIMlXGbYrIEokGYjxy78Q2HNYHGdvVkzpY/0y6Va9zUGkJvQigK8SF/gBA6q4cx
rfVjqlsfiR5vlzfUGcEhRB5crETpzm7TYjHRFbJCspAWGkC64hSATNzIHSk8VIQLvdAvMTiN9wSq
dtIa0Usm3Gefpfgm1DKWYvNZlk7q0wicREla/VShGsSfUvjjGbPzeF6uUzQyW9ssquWn/xly5MQe
pty1KZ2wgQvc0CMveFEVdB2S6UZoVwnJUMnTPCEK/+UnPdlMbjm+8OxUv12ENnixk+q2TFc9vnVW
BWF+JH6OFsss2Ij7cp48xD840ylVDlU2EV5Lc+ilIb58N+CqPivKSNOEMtAW8Ms3p0xClpngPy2R
P5NnPTwnE7qbwOrfyIUR9a4Pu44xkpTMWYNm815eiF9xYaOW4qMZjU0FfQls4wzoy1AnHYu++lGp
IrgIv84uHgJVjGAC93BCo8bLSNPTu5AAuYRCmW0k8WmYsw5KYuqmglxRRaTFa5+kH6GeNID+8g9s
zPV3YRyQ4/yJGS1exrLSDlbQtPvGzd6mKg5v6KRd1DFxelQIFblpakhHsxHhZ1NYaJWy/tWflPHu
hsHMGww/x0xTdlTYh50xX8I2PbLdh3gw0VgVwNIl15PsnX1hht1n4Ao6nrnenoK6wBY1RX9MQK+O
HTNQ4Q+9t0VY3Y0hxViqO+3DCavhUBaxd3CCzD8vgNnEsDdp7YitGwl1ZdhVTCqslhm7pMB3kKqE
8Q4qKbmN1aATIkZAFJDHLdU7Nbq+uHuqkpSIyaF5Jgssyz7DtcAq9qm/sUdLe0tbG+lFQvp7ERhE
YVvocGTZW4wodguz60BDapRp3D8pK8wHtbP8oARWdgyFi7cyoaRLviWsMBv1sG+g/U81MjiqUc/f
B17lISQ6qDNUa28MFWiguukeqGso6aEAhfLU2neLrRahcsJbh7mesgZK6Unk6mepVc2BXUO7qxpa
E74WQEtV23FPgdhbtj3yMnKhaKqzCgJUGjp4AmW1wCK2Sjc+KoEw10+Fcm3FNN2jAvZYbvxUx9F5
KiI9vGaW30O9Z+xLY/HA7qqekVhVWK26Fl+wNKfB5bP2uBmGtzAMdyAniy8Qi+NeqahMG16hPuzI
TzEnVfRS1YgAbIduqNxvyHv1YTZpLpB2QCbWwQ7ZKCPoca8K+dwbWa9mPMoeDhqvbdY0RL1mLfGg
lDpntHx1ihq8jo3Rpq9VXBbUbdXlSoEot/ySFilUcj1P7xfaGF5U+tMJBv+QgPhmhARV5ZBmtKa9
q9i8T3ZuuTvT0XHK5Px5ToLBZQit5DujMFLoOaQ3HJR7UdFgdUvoEnqlOmi0+uySYXg6TRTuaJal
e8iP1lWekUj+z1mkGR0lZXDQRR58JYUy3vjX+DGS9Itut3L2B+MAftNbRzB4X4Z68ta5M7kv8h7N
x3K77PvUzujXnTGDpf2W8FbqxNUTh45At2j8jMKEM4IKN1ZUhjdf3xmGYn1TCBbbTaLIQQqr6Rsa
xzu8/Om7Ne+QhUsAY9ANJVP9vMAM00rd1G1ItprvKe8F0MShF9Nrxaz13GYqyGxuW8hWL4jU9VXX
hPVOrzVm19gn1Ks12PKXY3x2MtGzPnH6LyOISC9lzv/XdwiDPyxDYK926beQrLhyDLUfTUf6CwJm
+yoPjYeoRX7BokrTW3gZoCGp28rKNbrvRf9k5E6zIvL7svhGRO5U29CbsKCaMQ0Kazgv3ajRBFoe
VHBrFD56oRlYe/mUyeeNPyOnQgYJJ7KiA5Sc+gjApbiPIfEKOGG9z6Su7oTSfB8GMbygW235OYX2
WrTtuNWmKbvWDIKnNqHY2nvvZF7LonnXFI+g1BwmbO9apsE1GZX4VUPCPdlwVUN8uXMJ6kwTjJxT
A3Za6SbKFfLfuiQkFtyySzN3WYsaCvIo1RzQGcz0NFlHSJT+PbXJz+h4q8GtWDr8grTZ+pVpPLK6
brbhfObP9+SZvOdXU3/3yaId05YEhblgK6u25K/ER3lPLiwDcFFbQ/fmxFZCT5Ry7B5uV9L8BJe1
A5mmvrVh9RlTZvpFttmjN5HB+2ajA/hg+dEo/TqK2Q2FZBVsasOMToNwnoVpTO+sq7MdfQJsWFWv
3U0YtmtGJ/tn9tq0hCmm5MoepaG8SadmDkQjqHI2hfvRR0CU8putMV3MVftYzRG2aZN38MgXWWNf
sndWMWcGuyAoLtq9GaA+OH7eX7z5YGPgQJjfQEgMIlIU7TgEclp4MPSIRK9S97akOEQTI46qJWu7
pEEgS2QAzJ5j3bWe/T61YPUyoMuSmpJRk+nstrrqLoFIXgzeUqkM5f0qj5Wm5Q8j0V57NfYRPrbi
NBKHtS4SGyGpS0CDkwT7iE3nH402SF3l5p+Jk2S+M38pdnyLIJWpv0Qhc2ZgsUAovV7DmaEDhNKc
4EeaEYmsvBjk7jxZXus8YxU9x7AKPvMqSUhsnMxNlCnhJ5YLQkJtACmu6AFhqjr64wDew9Rm+aur
Ib8kwcg4K149XnR8FVtVeYxFGF4cRTMASPRv0+C/sOnSdg1+v2vNmvMqz/4eqtbJjkknriJMj8vS
DYRf+m7q9t2Gbv27FvBOpqD6Tpu7XkfF3ba9eKvnaUiSVJpfgzi0N6rQtEeRFydNsIeACjOswr6g
elJ4waEYqCjYMI++RZG9zgsNna5LJ7qL++w5EvDE6esThZ3a3U0p2DRlnvOp5GmyyKOA3FhnPZhe
3RHGphT6yANpnjZNlSreo36cbooa7P5FR3GGiFHTKzHl1e1zOunePdUs7ew5A0WXGawdYPflYUVZ
2fes2FjZzFhSYT017IxEaJZf9bwzor9lH9B8mS8h8YATpiaMoDV1RlMco6alBDWbpsoebP5/72tR
8rtPrFdAeWa/mfqcEVvH1pZExbXIy9/oSYt9ig5y3+o2+auTvwTeOaG6MnO3/KC8tdETLf7I0pQ2
PWuPLW5nQmAoo6C7BYfgShhsY3S/GzfFNmTDrFbEu7QDSYuQPAzFTwoHiKD0XCzOIb83yxWU+mZt
tU2LQAUMCUQeFG+pl28nRJP5uok25DWMz1SIgpfI9Izli7CM240P1WItxjkoyMehsC+Hljd49nNg
ZtaunnWQpVCmoPg6pP1O1kTtRPGORTC9i9mVbc0HtFbBNbb/Ib/OUjh521KhecS5D5hIJ9EinRMu
MjyOdPymxxAY8S5XYIHWni1WjRmVW9lutWRjeW6+Elh3lvLeYtb4yjN5MGgDnzV4N94Lxnfr15hB
DLdF4iJorYx9XMKUX/bmrJj0rUkhkhDu2vtWWaAj+sBD81beSAvo6MmzTpNaUJ/WyJrd27RbdKJB
c7cSRzkMCggQc9BgrqZtf+9hlG1wlHtPgeruF9/FbL6Az0fElG20qJtnO918r7KK5ryseadR+RUE
5fsYFQaDqQOIs2HDLC8bMbUIk0aIloFyQcUJz7tup0OhtB7mMpTE997XXmM3dX8MmbGcdP85mb8U
mOxDEhPby//z+wLy0r+0ptrgc71JbMNUmU9DXbQfomyrLQqP+qIkqnupW8/f5laafdLNv/UBHyox
hPG9a5RhA4Y2P6Wq6D6T5JDMnzrNjZ1DmuIbUKxNINr8I0q7YtPUlMabtiiIZEhR+LsmNTO12jaV
Xex78a6nsfER9qF5ER0ZafIyYlm38luVpTUC3C72u7OlvaTzBfub+YBLnBZaPDz5PJzPebsZgj4k
QlLXV9JtLw+tXvgnr8GHJA1G49Q6Z2g+6LZCm+WWP4wvHV3+lUy5Qb7coZZ3RO080plGRsscFJbu
40yFSNax4zt7Su3fmomecN324hmu8N6yKujTNjj30h+qs/Q+DEXPRpjQ15Ud0zJ0URs4s4Jz6ESz
gdiUXdy2hJISO1TsQPxSDWNx1hjaLgjJo4JRoGxE4L+GA8jBynb+GASa7fCFZhtN9ZC8jnW3QW0G
T4e2yykbAx964+Qf0Qqlz2AMclZ2d6oT9Bf/51lArO9yL5JnlDw3ZGPUBz5sZ/n8CWIdyX+aWJrM
T6dGJlczZt+sEnU4/8U+mKs9pMDcQ+JFmNusQ9YmxppkWP8QxT3vcgUTl2Wne50aLf8gcBhmpeG/
Zu1LDpjrakIYBgmVmFD7AYP7znNPHABKov4ajewroV2jCZJZJvDpFPjl4uRZg3JCpox0Qvh7tQmK
SzRfGXkzbtLMjeDVVPkxd8mXWpjGf68jE2alUES716aXpgvLh3yPAo2Q2GVrW0MLm6k8vmX2v+eT
OjQHedL7Nr42eB4IkFyE52nGnDWfycM0uZQDCrym830g6Ud6CfVVTmMxidXAtQxnE9IVfU7p6xG7
pRJMTJoRfPm6/e3V8YoRqf6ZRrPYUy3sp47O0F6YTAxGQYhCn9XGeoxVf993mrpLDPFnUlUDJ5T9
B+rEPydhZvAkVg9/oiOGp6CBIFSMn1b2uzcb772LpunS+ISQytvE72IRzXDTOwmIlpkzs0RiyVMH
6bar7gqvZBmK+PtSGWp8EVBC6lWgiG5D5J4PEatmW+915HLM29zkv5cehIqnsfUwoFD2M0dnOmeT
us1DjYZf2hqQxtsJHrdLHvesC0MrVL/Iq9kdH2fubJ+dHY19p2cvXuGir8i04aEWBrHvVPe3iJrZ
qeLvcOeDPGtEx1MTaWN/TGSVzXG7P6RqPE2OE14WOry+jw1/I4WKIUSJtYhD/2FnpCBIqBJRKUjj
O0LhGtsgL1XWg5SQiKTK9LRjMSrjetRd5+oSnUE8QUBtdJaL6SkAqbSA2uYDp57nJSUJgBdQ0V3r
JLgtv6D8gps/maXHQo3O/k3GONBR1daWTyhnAENJ3UeGBes2GNvfVaTmhFd3N1vV7b2IhXb+e5h4
4coVukkCqeAT4BLn48J26x9mlLzUdBEdPDe5Vdow54RkHfFYPZ+XGSLtz2d6075lBTvP5SWD19it
wkzBzBGAH5CWHWnecQ2SmEN9pmwnlfGSEeG5TasaJ0gNAINO80vrNNN3Nl1z+LBm3DxiMPCy69k6
7AirabpS3LBQ/rCUNnqefFJM8ska151DK4reHb6YeYYURXR2ROEgdOAqmOfLxvDtUxpYT1pIsMko
IcWl7k+UsSPrbGKx3GoRTjSK3G69Kz6XB0dLFMzuMxI0cjuSJEu41ersE5T3ak2Lt7naMtfKe9QY
GqUSx2aIu3OrN925ng/yTN4bbJ17oUPtmSS/0m7ubeWJk+xZDHOnYnIDBLeKXh9k44JXkNWigP/V
TryYrGraBSCsOUVzZcLZyzW6GncFcWzeuKzg/67b5Vretd34nA71GaHp0aCMeV0mGd2M9qTYtOQ/
/VQL79cUOTYjmvaxDGMNGsUfBih8fzLcn21vNSssaMYr1Ydx28RTciDU5ehOHjuY1sq3mPO2YyCq
V8+ykgPRn+7eJwH41ayMT/lJoeX7XdQjiFEvwQldzqspRTXW4VhQ/6jUiEhtQoSDEJpGpEGPxRb0
4tLvefPaot0PrqcdwoQqsAZRYeXpbfyNzcNujNnhzJLhJvVJUzDL4YGZ3T65XmRsFVL/vubvUMfp
V2bHyTMvE1g1MrpOyLXrNwPqlBHExpYMQwTDrN+0HaqbAIVs/1LkPrJ/aF+fFrOqG6TTt1wlAJkP
/7FVe203sst+NmxEFnZk9vd/itq0qVe07A/yt0LaqVFAbUaifUt7LYvj5EVuldwtjqGZbJAwHJoq
qL9KH6VgSXfihC64/0QbSt7JOh5K5cdU9r+7Ognex9CttnUliCid5gyGpAmPcm8eDToOklFF7Yn+
YruAiESsVRt0JyUSAvDz0r+jt3V1LtOy2BkwoRcej6roAFVbk41rPHYfBNwMlNuksy2YReVgI921
45vviuIB7mFx98rU+r1W3OYpadVPc17V1+RHKkFXH4C3AJsoqH8UqfsdFJf1KwqbfUsgzQfihZXU
3WD1G45gxg3wY4l1MFjiLiv0elZFmh0wbN3zjgmhWnsICP2+G70EYy0iqrJsBDkX/ZP8b6VNHCEv
HwwNFUop+uo1bK1bJ/R7a7uEpyuJwZoDDGeRa3t2q8kNrSzBliah3QSF6G8YA+OrvBzLNDy3ZYgV
wCj9rempYK5m/aj0pAV6Hu0b39A3fRp5MAMJB7eSyz+L8CCuriYKtnsJK/KehZjFjcwD4y16jEcG
otNa9TyeojnYuyxJF7drigbZZOxAKpkIG7G5GhWFyVn65UbglJafPAhyxnLf/RaFjv59PqnbZjlR
ezP6tJL8ZGGp1Wd8wdSm6fN8JRljEchewLgBcuHGQ3xd+wdpi5fLWXmvartiF3XpVr7RfZN7D5IP
1w6w/f2yR6Akbt8wFFrTaN+0eTyVmxBPq6tDPEB5R/Op3ZO+mdrfwi15uzpSPza50lXbFG0/Ttfs
yUe+dAxD177SWkHKzy59OdNy8gEjXO3rZpaGV75mHBZogNnuStdkkNcUd1sZtbaxMdo8y3t9DI7X
ilv96IsxfFB3eUZVZ60XEp5dTOMuFfFaTcxhGxN2c+9BYOwaZMXLWTWfIQplwmw68T5Uwy2lY/3G
0NYexmKM4HzFbEIlJAwu53cbZAxm5OLDMgt71vEUtDSn/CMdRgXNG4J+XUDy90bFX6tm5tzob6wG
2zAeehiJhzyLJjya2UR/aL5vTCI/2EOqlz/UsaR6Qo+CPemzbPKD8DvXZZdtVUUxqKfS8pdIbjNv
lGsFz2iBiLHmdNcJC5C9PSP6mgQkYy5MFdExq4Yy638u7olKM3cVK711mbTDJus9wP4Jkwf/vkVl
DOrDo5eEWBSk5gL9+FjeAyPKxf5v1YGR2t6MY5OvXfU1AlMBDyOj5KUpHasOwPUIA+gWzcXIKM71
bZDgi5VnedpmD/DGBwiLWNtS0EG0Nca9UYhkzlrBLt61MfyqGQme0LNoXCTB6pgdZZFA1gYaO0Sj
YGpHICbTvm4TllPzMyOAHp1wi/+0Z3m+o6zqyqx+sbxXVoVK6DjQRSIyC0W8GBrNIcfq7AM1S/Nl
NA3vH0IFpRSaK9m019XUIV18sp1V3irKyi7dkb0XlkxjbPZyGKnATCxPxj/kMmFUK4NmybLZ9FKj
wEE8hVSjB+MjC8oMGCLVZWnF6ckWXnsmdDSJSDOE0x/++Zhr/BiVYeNK0LgNrosqYGxZW9cJke9Y
GUnkfXio6pAsaFYrNmo1JTuS0PTh4sYAFRQMW9kJrvHgAZ0T1Cnm+olMqqltzb/gg6ROyqq5Smpn
txSb3MC5jVVgHiUVqkWKeByUfOum+mdJse9RYGB99rF052rdXRl5ffYus66Fj9YKcWgCfXYQNwti
+Jb5lai1KBv3xLSka0l71016RaiZNOrF5Nnn0WDc5VmvJONxTi1cIc3/04kO5uYY69c5XZBmaQgK
wEfJUpevFJ26AxFDxtPoETZF1878tXXq5s/yuqn516S11i+RdmwH1J4yBiUZAjz7rSUwg0oxNLuR
9DCAm1rJS+L/dksLXW0ZwAor3Mi3Fi9qguVXry9DThT1YsTrIXESSNSySKlduJP19Ccu1WIG3VSX
nr3/Om8LEkGK6cMdyMqJq6jdAFMOV4zc9onXtCG0shzwySbboGz029IxtDLsXWyILoEfaPTbS9Cl
nTKco+IHdufnzDO6j4xoJOIDEe9S5JhrntgiFtN0Y5buaYkd98K+OqEZ2cPmhdCS8rlc2kuDp6+j
uswPJLvVF3nmF2N9CeZ703wPWPV/vhq73nrpuGiThaJt/pvcWNvlXUSrFNzDSuSiOLQEz9x6Wpbb
hCgB5inhgzlSrC/ksa8iG9Q/uvvaFNh/kT5SIVRonrZ68mGkPuPPYkfzh4smH6IWnvi6ji32DZ5j
3Bx19PYBeZgrMTPQkGSKCzXLNWxsxCVlUjOkyL3DKYuCekEFFv89g3+rHlsPE37xLBPHp8AaXn3t
WZob66GRF/IrTtdj5J3y8qBkWboXBpfGrHuWiP6ApFykirN91xR9/GQlSrYPxnLYosJu38tOibem
Fhj7qA2691CFBxbYLu3U+auNO2Srwp/q65Rl7XskmtuQBM7DayoTKSGBECYd/3WksFxQEmd4arz4
D0Rd850nlrYDdiFkvjp7va6btmqPsLco29cM+89FZS7fiQS8S4MYj5Ne7UhfZw/VE5RBk7BxD1If
2uuUae2mvMurulf7Q+47e31If/wVkigejYuwCn4kM2CjKGIUKKoOqGMMP2qR1B+kWZDOq5nhrcKH
cIKC1KOnwlwadeRJEUdD/KPh/CjCfl0Nvfcba8p+gL2LIzp9pFpMt2tKy4thdORL++JX7pn57BXD
oCjZuKiB14pRGtsimrSjKNJf8l8O8z8nZ+n7ol8JxxxNnnRZKEkXbnyL5Z8yB7fKg4Pu9wpnk+z1
wQMoXIX6Q/8/hJ3HctxYl63f5Y4vIuAOzOBO0nsmrURNELLw3uPp+8OBulQ/+4Z6ggJAUkVmJo7Z
e61vCW33O6I1nR6sPiASr7ReWS+Mp2ZW24AKNqrOu8nxMsTxuhFeq66N1NPPGJ2ilczPSeYGc1JT
1J6oiLXxnPowDMrG7dkkyDRZWA3jyaZtuGrcEhVnjbljiO+W101rRyeoLq5iHFqlhvwHFJy/ai2G
C5140eUDv3ywtS2WVo3MeysDr6QaJPXFabFqsma4zgYDNttR+Gri6kTfGdQ/UEisnMz3L71S2hu7
AGLdxSkNmnm+gThwL8OmI7O4zzdVE5CwYrOciEg7wp6W04EY7Yc0reIXeT+Z76fK2B0zX7O3iRtO
rPy74Ci0xnwxivxZEpLyyjexkNrnBu6L7ISGXk4PNdeWvmiaKc9L8s+yCcp5cC6aZrTnOsveHPoa
wAf/+5B0zb8v5RdGgN4rkaKTzLzAxwsWp99rMIoBSuKxmFBFLlV3q9ddBJhwVSdkg4cxc8N1iDqS
mTGnEKrzkZ6lBsswP4h11yMWlYOrHGb7Z9w8HVNh4K0Msw523ex5kM/+LJ08UGnKViAtnEOCQ5v2
AWweLQuhCFl6d5WDx59L+VV0qr+/qo9ZAuU3oL+rNVQ5YGK0XpHeqsIkDtrr/E+hF8XHrsATIb/a
JVmxVQCdSzU1GWPaoSlbKbb1TfJpR34V1+fRbcRFzNHo5D3/mgwEM22kmDsK2Pgj5hX5nzIH6nXU
kLXeH5zSEjuKQO4a2YkK1GvelFNek1c9V9INJK8o5x1cGhda1F6kfJ7fJziWFZBs4nWNs+4C9ZET
gimor/rK8Czv02pLNkWu2mddjDo1rKx8ZPf/AF25+BRihjv1waiuxXxJaIK6jex6YzYWWqdMV+1V
P6dBj/zCk+E1N54gehs+JsxO8/x94roLqAClL8knDSMJQvjq7kCrWA2JCXe1Uiqr2fZj0jMqsKSK
jRgIRdmmqxJhTr8RLRNIkT2Dru6OpDEQJTQju9KxzUgJMxwec+8lLEbvwvgWPGuRUNemkT2ZeHZA
8AbVSZ75eCytYnxALUOjeRbTKPi9Vh4jIEDhyH5oiqZdJfxhL6YFCWN+DLHlvNd5Et2hBDqoqODm
8vmEkZA2JEvY1cXQwHdLOlBYDs4uzFm0yS6Hknfp2k87uph6BnAoCuu9Exj8dcgNVhqt6ZXcqyE9
7uiilbS4TWYWWapsAa8f2d3i4cDJcrbmBG95KQ8gGVf2W0xtXIhr/M9TgmMk2VUjCw32zV/zQlFZ
sxfmCVOr2CrNAOpazkxe7CQ3SQaIs1LwZKJcTFkcCze8qmFzsoT5nQgsNrF1F66qsC42ZkT4xZwZ
xEb/KwZ68dvM/3sJU1Ew9CY2N1L6b9pldiCMuoOLLL7/3bvw/3EuuKbAr6XrriHYAn2gvaCwUqjb
UVups2ei2/L9nxZxWM/TkB3dZWndVBpSDtAOrz21ogjDhlb2DWQH4UMvwSAGZxfZPgyIKoB7G5oe
7TV4e4ekyn8Vs6Faqs3k/UV3NkSXiuYNEM+c53yafDyjLOQ6ivFYPVlVp/FLXvHpSu1kOAVGiPJt
zJ1tYTM4t2nXvRShP55E5LIvnL/aNOVdGQTGH6snjGcaTmyzyNjicXCIV6PtSmo0akQ8RpsB1SEh
UMwBtUnboIBSQoeBFB6Xwb3SQ1a4Rj6ndjY7u4ZD4g4DTxFi39tiPyw94CEdjsNDKXLcOsKf8RVa
9Wj7Xb//+ztmqh/NJhABVN3UbIP8cleY+geio1rlsWVYRnVSqJHs0RtijvAi8wytaLqGfalRCp1I
8vW7kGx3FTEeiI2j9Nk7KRW6asxy0tpPZa09lnPhyOzC5BYX7Td51WUm6Hin/5ZF3gsKx/wdhvzU
hYzVnACPGb/nrf2pjmCs+qg2ziGrOpr8hAsiEA93FlzOINGdZ4HUB+4LBJaa9m3Y+OqpDAygYQP1
bUXfIYACrdLFwzGEmLediVajV9gX1ej3ckQGTMNWta7FQXW04mFMJ4Tn6GNqXP1HKXprmso9ZG5R
Enhr2KdBCAocEx7RPs8ftajPXoBQhGsdn9TR1KOMhDgRr4ncbB47xfK3+Nk7VquolmPsEFdoG80K
wVV9SxtHfSEEiIXuV8+w1CfaMAZkLxw2oH2eZtURjVN0P4x11SNz23fDSYtn9NIqSki7ekZyr+8q
2O7nglQQIoFM7dIJzzplmv6spWV2r0fDuMLTxJ+KXAo0FNpYM8sVCFA0wuS0VtmRezaDAM3iRDuo
B8oW6VZ1oasyF0prhfQgQwdgIjCczuNWOuQse80hpqYUhGuEIvOGJcivrB8Yxlx3/Ayrx11NOG+u
ifArOqGxvmuVSXnMGgDuhjocdcTE27CzZ0fj7Hhru5aGy2yA6y1iA7L5VYCDnF4zvVf3y5k6Cwcz
Hb26S1DpwS3dap+aLgbNJsYTmTpf3KyuruqU1ANwirC6Ltduk51TPdnIW/IAh2f+FvQNRWVeZBez
Cof9UHYYidPx19zQOttTrj7OeGX5tmR5K3a5BfbC73vylwMDqIXKLmVwxLel0pOSNX7V6xZLyUCi
Ww4rPWlN5adXRG+BU5rvUxwrqzj2g6NF8wILfPNmI/H9oRQop0j4Clc6MNjWGsJVDVU20a3up6cz
6TtjibinxhjgRt2nSlHKNaGOuBFL58sYR+FZRPVsLOWMFBaaHB45RHMEkQHH7TLOiURObvuYIWYS
d1m43V5PrHdB0tohAN9sbIJWmHvWoKSSEGUNkMws/fVAts6W/tYcM6uJAU1y4+87BscDfrJ+I1ei
8tLsrG7TZZN/C4X5bs5RxnnrjKveGF2QKZhETUS02yEH7hm20VVWzORBzzxtW6ihS/s7fZUx8WNz
KuaUXHtiXWREZ/bawXMxNgje3LZfgcBgqNRr9YudWMZm8lRxVm3KyUWWvgtDbehuGMHziCFzo3UE
9wiDkFMl/C5bprVNydVyp5uqlPkdSt56HBSXMUak5IJDAaZ79aPr7PIV/E21ExHUTYI9SggkvcaD
SkeGRtd1UNNiP2CPRm4VEa5U+TVJojiQ0ro95p4fPfcVSy7ol0F7dPT8iCw2QmlbvUiHr2Y9dAFi
3T9Jo6kSvFehQz513N1ZgKA6bhrE/vOZ3/pY8pXGvgVW82RaRv8gkyw8p3vqcxXkOwwM7C+4e6jF
uyeIRMaFEqyz5f8cvBS2PvF+Im5b6opKPMDSoRqeFWPyLawY8Sgvi4cuRzWhTfGTZlEt8EYkKnLJ
3fQ8/vKy7yN9s+zNIfQVK7n9o2LAoJJMdBOotK39GidTT8nxYA5FcnHa/pi5Lg6u+UNYZMp0uanz
qWZbEKilEUH3k2kjuwtWzuJFa8byKj9b5JZgaDMTJH5pRioEMa5sT35KEKNa1wo0fblrH+v5pYQS
z8xsnXw+tG2Su7cYirM0VhS49/aDgNRWz3Rxp+6/mM66rrL8RwFrcg1KAOUv3LlDxNizrI+Mpk/e
WZQE63FWaPC2YB2bWy3ygGqQukxLD8dq+37V5on60ERN/ECLD7OH7FqNiGNneEgwj5wFfbmT75fv
YNmaY6A43xDfkTIxHxbTLIAevl8nttMr/I3wM3cfpbRegf/gV1MoNWQ+SuC/T/TW/8CLkp1qYqcH
OMl/rY94UfizROtWhCHmGpNc0XzO+qYn1npCq0co0kjBer7Oagp8SsvADbymvyBKe0Pl1J7jMATo
MrvP/NBszk2JIEFekrnYLpeaQ6nb0r4YoUqKveW6d9UomsvQzqxSM1K/ihboV2RWn7w+U/ZK5JV8
jKm2LvARxcms1UA6A0ETEZHKs9gNSkF3N+/dtjdwOAqf3VNG3Z1t+Oc0T+DIBLZx4yEQx6giLLA1
tO+dbqqPSpemZMZHyteEnlsxl01ifjAoPPfsjlq8Yx8t9/FOVViX0mnMFeUn45OBYXU3BSlIO7Sd
f38HdH1maf3bhQ7dVVMNA3yw7kJ4/YgIigoNtlOl+JfR5NdLsOFtOttJLvGo9vchTlhlsbb5xuv7
pjgF5Bia6BCt7Gom5Dan0lR/yisphfHJJ0YcohIhwZtiqtaRDX72WGF+P0UhD33PgJKyg/oFv+pS
6OTWemb+tYCiBT2fGsloXBQPJ3wPF3+FGqN96cAFz6gd5YLsFOZuQc2o1MP3xp0rS5B9J5fKsKMU
w11R2tmpgc63TGtlM2qYxOQio54LP8a8i9aByWzDeceiU+aPGmx55HOFCr3/XjsEBkJPp1CPEN+J
nut9Z9dEBR77eaE7DeQeG2XwiOYYfbIxPNJ40VeLgfO/279rXs1kV/Acvtp5/VVaHKNJR2FGC1N3
dPaoCBLNbWHpydnr0k0SAtLr8T5uNXrJ66Dtk2NuNSSDzpQQRSCDtWOT5Vex62pCqKC37uMBd5Nc
yBJmv09Ah4QVNJLeKJ5sdWT3xtZlK2ViwJvC+n2Rt42R7Rxk16QQsH0QmLer2EbPT05It0ri4dbV
PcBRhOaLVpNobpzcJZo3Ap3dVd1UHgHSvK+V0x4H7GIzkxZb4ahlR6A2+j7SNe/JqmyK8cyaqyUU
VNFpXxiD6+wdohyPJVl+99GeO3Q93BOET/rdGc797EIdenza8hti5ynCPk2aYuwNazXPzU0buk8J
79SSfi1B4tCs4tUELfJQaKq/mWyBtjTFRUq1+pewjCNrzfirW9fxOmhsrPNWdgiHqdjGUWsekkA0
z8UQISozedToZczml/5eCfyKg6oAPiGGbV+EDjZcXFM3I6vKTduFdyuz4nWvQe934aH+IX5mI5hb
xnX1qhptvPPVEEfKP2eOUz25enWrM8IrOluljgpt5di1lblDSYwfgjb4mFGqnWWMvuH/sKZ4fMDj
1b06BIQII3kRlXmS+4Y50nyvkcO21Yi/KNJsNzdkTrKnrXcCUVGaEZM9t1YygfapsqKM/rPYYfTA
fj0fkI9Z28qia/fnnjwzq7Y8m1101BQlv0bOiNQkS6zzMvX+ffwxPkIbZXA22z0YRAKmhfsB9Vc4
Vj1ZALLP5DRlIO8ou7osAE5GyspCboDkPbvRVq59rJM2fpBPszw01A0OsQpiRT7c1DZesLYzCdv0
iM7h3FtBaqReBvHqFI6+3Cka+3Pr1e3JmmXNZe1e/KnJbky4WNuGuEQdiQuuCNVmJUvoEsEwFjUF
cAWEQZeaQI+wLIBB//tr4X4EgvBawKN1Hba2FngZ50OhIh6FaNnjeWdqY49j1lkbFa3PUdLbNXva
hKXWvHqpYjJaqirtXtgKg04GDoYhmBE5RhNXAstECSowEdMBHnuxk+KVwdJXlWIWn+2KcYzgSnD7
FosyxFPDQ4TndqcV7UCKazAbTrnnp2x0wcCsLduuXzOGnbHO0mfHS92nIlEPdYsOV3P4XIDLBwiV
xeQESrZZnObNWZmrEMGkg2NqlFOGrpH2XoIaxvkVzKoxc9aPVRFFBcKmon2GEfTehVaE1I+ibhoH
d3lLHswmL7a2oKb95578liTUjlE05Rd5Xy1wE/Zue5WLIi22hy9xjNJYrozkGsnzLABDPbfmErOn
s83M0+yTWrOnbiiqq5UAtPYPV8ucZ4xITz+7zgCsKGqTI1dfYsO01U1o/+xqaoweI1i3H2LVWRU9
nVBRVspVCcv/heWnOx9ZfkRbaKomDI0wN1XTPpLtu5A6QjXG5QVUo7mWZQaC434JkTsPRooBKMs0
dtBu9dGcyvZoYyawbvwwr58dkMQbedYnZBbkprqJra56NoX3+/6f7/hzFlPTsjp0LPNMmhvs9PMY
A1+BrBuNRf9Y/XNGRMzve74ovhbgbGHBsMycWMhDXOhIhlAb+rYETGBk7zTINFaBMZ0zUb5IsY2V
PAKy9d4xvp6b/4i+mUYTnn9EarhnFOchQLyZ2cxldTkLSAyYpAsEASM5erDZc9F53kb0bfwJfkVx
9CyEFUuDNFddbeOj6N0jgqNKwX57n3uODucrVnepqpy92ntSWDy1q2YWJsVGUZ5nX2RfkBdV99Hw
3o7xthd5fkN8xUq9UOo9poxwK+fmKTbrfWIUCq7wOVp+EmOwrar4uZVbyDGlyhOPn5S+GB5K4UyP
elh+lhbMfIjbLWU15ZDnubZZHGP+xAYhTeGNAbR5kmuBhCQ3L/IhAKIVWZdZfdIC137S0bM+5mN3
k1tCy5lYP0kAnUMZYi1/N6EH7bZUSmWXh7nxlOvo41ly3XkBqi2Uq99nea3xlpEnLte9UGbDkw9A
jfKAjp+AEVFnctr8q5w6iK8x48s5sZoWIQEsXn5jQGUGEhDWceNNWCg5q5Y/maDGhOcQqQdIcDvf
zP1qBc/KKBWzUOrFwa2V6GBSi2bkBbMgC5sTf/2G/CexY97ITgFJ42s5Yc5+1E3sqegSMWOt4nCo
jsFgRaeMQK+VtM/rPCGoQQpnDSB6Vq3VvFVNqK77VHsfXU/d2XqkLPbTiRbsI/1FUB4t7j4tWhM6
XbyzqiquqpLwvpd+tAlU8TWptVfZT7EG8HFGgzLJoi/4Hqpmt8tCbMRKF4/PH84ysCaGNqikphh3
KYtreQNOtZ59lb3NyCQH1NHCbCu3ubEzVpvJsc21pwnWRdQbx8Nk62+G4T3FTS4gmoLg4l+F8Bfw
Yg7+o5ZN71kA0V8W8DIRR6uRGf0wUag7Rbl37Ma+voadYGZtvsshsdDtNxFZ3dOyCyUsSoGXvKL9
O36muZ2e4wJkcpDlZz/MrrRq6te5cKLP63C3QjWhUzeb+7MsYf2r/M1LGk/k4BIeLZtw8hDNM7M8
s6DxxZZyWf4qWciWB2I2p71hFz8t2JWbip3Eepx0f1ipMz5mOfUL75RZTAEB9vPNog5I7LsA0ENT
tKkP1ZzDaORUxeIAIwKzjhQsW9GjUoYxyCa+HADiO/g5v16RmvcoLZynv8/q5scVjjPnT2kALlTL
NC3VmWf9719Bmfv1//s/2v9tS+qIoUWTVXSmdVtE5JWzN1IjuJvoTfQHUxvjvYlPDiurEdIWHKLP
ItDrB0W0oN8Uc9gkPXLGRUJRFhFZ5dJclfpDdF5GvAVwKRBoMgSW3zURkWQxFwx8XcHiQHdLxu5U
yuCfxtF9EZ3rbnqJ4hOtlm/74qWOo+lJNr4HG+UF2ubxEM0Lsozadtzb6Y4mQr2NUyv/VAzYGDOm
kVM4X2p98mTXBKFZQ2k9//0F1LT/MfNpcz9AtYRrOcKgMPefr6BeFaOlFnVybgRFTZoa9DecxtrE
Xdevc98OzssrI7O26WYd6k4z36pGfafEBAfGHRm06c5fe7ffJEgqnzu1ec4mWzkIYZVrqVFvZQBr
H0TvohabNuqyt6HQrlLIWxr5Dy14kiW8oO9JSMDYCZ1Pdc9YzuJVmGIygmnkPac6oJWi0N3jULsk
OsbtKZLpk76ajwffVF6agWkHBPDXQBQEJ+JseGFCm3Y25NdNilZulfiAOIqa1E65QlU9e9z4tvu9
JwZpYyTd9DyoWrjJa3t67tMNzuvyk2LTGe1TO74GpEx8mvJjUJbw2MKuRk8B4WNWSSclE37cObw+
XfYYD7a6E/ScN/0My+o9w7kZ07Uuhz3YJ4Sq+AncazWNe7Bke913y6tcGlVJCfCzBd8/C/aKCU++
C4qFEOqghLBXNdfWb1BWdQ7RLSVknDEkuD6bNW1tBfmGfnOiKt/9SOW9c7/gzybyJoKM5rR+/GC3
rzaY1dsiR0I621xjtlQPwxie5WfTwWDwlIru2EwWNvSyTlGaDOZTkuTbRTf2948fE/rHCgk1fd12
WZCbaHTMjxWSYdL7yu/08LT4AsIcxT3UwfyKFHctseTLIsR2Htp06FZM+eGPQmxpZ9s/utnrNpSl
Rfmzgtk+P5JCK/nkDVDmKmTqKGoWS4GqGSlBC+odtdPVwLTFAGffJKdOcyuSLqPAWS+pZLzlNIqN
CcVuE679WahdOLSIlvWVYk39WnpuUtyvi/EmwGN7BLhAlERAX4zqaP2+1D9HWokIs114wHkF5HZ+
vIiHcFdOkLZbHgYgWjOMTIV0Ptfvm/K4GCUs7PxnaaFo86ledNLCs5tb2Cf1Weu0twWQZkxtfW68
6k73XDOVde00+qvd6AMIHMLpFKc2CULp+gXxTt+pogBohTu5qJMH58tvSwYF4u0EI5dNQvh5wAG8
jxulPhRxaL1C57qxikRzRmQ7SRvdKrVGLPHS+GebNjV+uQ4zFO+CIqKCb0B77I9O0pUQk7ZB1myr
5oE+SbGBpate5MGZz7TB8HfLJ9PscsbEqgCnobQV0Hi32JYphoLWeW6WoSQu/SvaezKQyoCuUTJ4
zm+br6knyk7+T6wZrsC/bPcaayA93JfcvutK9RPhrnaORuCXUHudlWtAJpFmwmRQr7/lj67xBdRL
uAVNXt0WPpmJUZyWdoBftMUGnI4FUqyiR/y6dPJDVBAIkJAJyMOI/vhszTHx8lKEeBjTKvEwOTUk
7A5ai6yO9p8UdMp7SYkjuGnsLw2GCXDsmvng2Vp1EuNEaCFXauMLEDCcTbpguhAdNCT5bR6C5qUJ
oKNnJQDyvyWqJEc1+7Ao90u4Dg/cvY2EtR+bOMcNkEF6bzBl0MRGHmZYEfLOAlqqlIyptQ9HyW6K
vVzUATxOjzC6X6J8m8dG9q8elGxJ+UrfrKKqtNg96CC2Bj++K7qh3VK6pZjQkAksj0Xd8EyZLQ1h
fWQOno5/H1Y0638MK6ZuEceJ795GpmybH3b7BtK0esDefVLANB3VITTPUP/W8vkDTE3/umxNNEpA
CifFijcOOrrlkoB65UR+VkZNHPdJU7/KcisXAI3r1/RNr5X6usw7LbylLvpsmy2vbmOiXnMCWtJm
Uz4ZcX53bPRBulGlzy3EQnozAC1AnREKZ2LM6GBoWo6z8UBKvkIdrlZV5vXf3d4lstQK6bKlFQFA
uI4nJFPn3ARxP81lBCECcjeympDT+WxQsrkE1TnsPqw36ZFtsFfUSZG9U1SY92/jepjp36SZukcX
FpD0grTzvstTvU+of+la53X9GI8ThYLpR8LM/QD4iXBKqH8oGPhUrGQeutuiABRlRB+ZFZ/iOadk
wvUrCw49ZcCl9NAO3kk3KMCmOXC6dwR7V50t3SbzPWPddiUy+X4eCcf5IEOYYq8qVqL3T7GVJltZ
gJRLKnnw6UVv+sBm0Z30y0/KH1p+XKrudW+aQVwBIUJKcHILRKDDHP+EddffeaRmbpYAKNG0ROck
6XTslGTPiINuzY1Bt9RjchFUXHB9rHU/Ss/TkGaX0VchqaeNuKZZoz5VZv5Cmpr57g/k8aHPNI65
X6h7wDzDYvCTtr5J9fIdTVd/JS/loY3xi6uyw13FeBskN2SkvAvYk9xXs0VUVulNSOYfgvqhF2Sd
afqSblBb3UxDcla91sfXMNW0PQCTGEw165QkIUGpiF+1sfkpPUFZZW8lJfrvz5RMePmPXgZKEQIP
SDpguhb2x0SJETgJd1XzVHbpRUZ6CqNXdqbGRCYfkZbQiJ2i+78v/TjeBHQAeqOxz1h+D720M/xz
iVXn4Fu6uspSvdpEdgPIZj7Is1GPbFZLBKGyg5K3J9H9micC5MW4VQLTMy6GGT0Ws5VFHsxBh7US
0LaXl0oRKf9LIKQmi4T/eg1ssB5oOFAxuAwqNk2d/1wsE1KVhWWr6OdlLeCrfHSsNqfbkbhBczPJ
KMqUyMm3aZMHuN4U4pzDgWEVh/AuTueau09gmdYiYg9LujRWU8YXGxfMhbj4pXbSDu14y/FbHS3c
QnvdrvPHxsc6ZTNfwYIe2mW3IX09DZHGmxaT8TbjJbsWLe3MeUppyciFSL0Vie1f0Tfc41leVzGV
bZy0r2m8kzRNW6HeiQ4W0uQL/ygbMUDFWtirKfFCQf5I6oL+PffjPycsjKtdTewA3kA3OrmNra/t
ThNvUdEMO0LPKtKqcvFmQThc+37mHEc9tN5mtdQKKBzBjqVX7Y1GE6fYcxreMC19hWv9wxkbtG81
yGDVThrwUHZ3zUvCgU0CsC1whVtQlc1eAruayA0AE3gzGhTlZWkYXys7zw9oGX9qQ8RInrqzyRr5
D365+GzqlXX5c8gTM4RpQx/ozz151mjjQx2bycbQiRvPHTDwpsAGr5Oktu9HhtgMRuzGmtTmU2k4
bzD1vJ9eMK4NKqYnv7e1A8L2FbOk/SOagnJVW4H6nKT1e6HY9JoUoX822p6G+BB+azON9LKamIvc
ydOj5XYWwQ4IEGqAZWoVFat+wPFfa5HP8o8/s65NahjzpexS+LWpY6qfLOrK7c90ZmEmDAOia360
AYjXsmnee7giK6d3KBfMB28+ZCZALHsETSc0oa4qyvJHTXWgMyAMe7KxHRRFFd3lrVa4+boUdRlv
vUL7yuZpeOus9hf6k+RXYq3TuDd/9W34ZSK0/VAFAASXKXZe7MZY81JRj0cc1odMJhtgA+s3uuUA
zQqKIzI3inYJciD5B4VKou11Awqx/HOdGLL138cw8QEy79KhNQAsC9XAu0QXYN4M/6tc4FdwXe0U
DBmpJ3bzHCla96zWjjiLWXgCfHOFVkdsgaHSaZYIHXnNKpS6nIH58TdSzN7qUe88xHW8q7TaOTOF
BBrPdr3xvOxbkAf5SzYMX2T0GntjnDDq8N3WSUjpKme8EwC2hcuOfVItOraZmr+Se0h02Twj6ReS
7bGiiYwoOxUt0mDET4rlKa9WVy8VII+1W73pIXeuFbVM6KNRbalGIJldrGhHASeurwyXUMUKA6Sd
OLgbiEKXlwkekofy099fWfnK/RkZbV5ZywFypJGSq/MCGx9aTVB/C8bMTj8tuo14bs6XNF0/+V73
2c1nlBGiaiwv7ZfFlhYXpFYWtr0hMsaa8SC/z8xCPAZe+KnwVAhGZWKwOFMxOijil9NVyUnWbloT
nnyQwguKMOfnVtcEaLfY88ozOGJrP1CZftScabId3HQNbYURBNnXFzF4q2bWziZBPuc6OuVD0yX2
WTOrdYORZKVYWK7XUz5R+gWjOQgDDqRpXOQhMAPaErpvr3l9/U1CHhyShoI2rpW8pFY2zGLq5skY
RvXKsukqu1xA7DYgmxK0SpOPCMbrzgM7IBBbAGEnh+V6NdrxYzH1zkHXSaGqRdQccnBJy6pcLs2L
LvklTKc79kqdYydMC4j1EYTTxvZQLqlvlZL7lyDR/E2Bbnqn+lAY8yZG0CYa5WzHxZuKSmuburXx
lsYzsj0rgXoQlG6RQ7piB03pSytgJdNqvrRVFWzgFbpf//5JIRzpP7f8TKKGjRzCEowvGOo+flTK
QTQNcmQbR8ho7Zfg9lHBgUKtbwIAFZFd3IYBkdhWF99JdfQPLjribcYa+WXZq7rG8DNSzfCg+5p/
sKxSfQlLIDtsrD2FMMwaYF9n18OCBZI+T/p74MXj8EuV8EDKW5IZZAeeuM0/FMxw9GU32aHFOMYx
+OcyV1lxoHQ6NwYUxYhixW4M6mlbper3vPPto+/jNccr4G8d2S2xEq/Y0pLPNlWR2/fK8ux70qwK
Kx7v8o41TPZdG8tP8OLc059bUah+GlNrWPvkNq1SnoritsxPlX6hPXKq+wy9VZxv/hhH5Zmiit2y
Z6VTSal2LsUOSf5QUUe2Ydeqtv6tQeQRX0sRvP+bzgOip9VZq06DhTbK8qEtz5OPXM1PfU/vx1D7
58jS/SNTHuCJuvCJEw/1TSPYBJeVRV+ljT8HifeTOGrl64i8sTcrEEvD9AveP9UtTkbuwFhtbulo
jygX9PQufILBa624SeQzyUnlZim+qFb7kIwwp/CKxZeE/ccpU9Gg/XOLlMvHEPnyY5ezP0o9u71V
uhbcMktHTcs64RshSVP5lGlue5ErQfyW5EHSUFFFgN7JJPDkgDSK2Bbt61JEaac4PFgpUmdJ98Nz
Bs0I0mi09jVdbKvobI4scYap62+5laQriRSkDdOt/5eHw543pn/GUYcyrEENXdM1ShGuo8oI7n/N
UEVmsXahQ8vSuNQBvBApN1Tuq1xv/3PFzICYuHYRJobDtjcjzBp2Yh5L1xxfxpxeL46GKrG6q/zO
MkWH0dTQy5ZQKKXTf9j5aF0zARbCTJFzkxRMB4lRrLZNSkx4rjCvHWT+WIRy+Xfnz8hgwJlVSDaE
bylP8iz2299nTqoxjtO97kextzUkPASvSrGPBCSoWQHsXrFvDHrFgYYsku0i++L6I/x0uYyzii+1
ljU3Y6bMlFwJCDq7rAWzq9gjzxwZT29wwl/MeYE19O45obEKOTtB92kA5IL8S7mHhLXHNuiKQ9+z
BcUOEm1aw8PoKFPsmrHHVVBqeAlsDwo69Bmanj0DgEkdkp0T4qTOAa0ZRq/OXIn24sxYkpqEQkmc
oAtw7mWJqarWWm+HtgqU/nyoKWa+qXa9S9vmXGG6xVmVmjt7lmf/WYPFwHBWGWW5Ld4Xdr/wkk8l
+Fy50IwKwtuaOP4el0m6r0kOWRtt3UAXmVsZroqTeWBOjccyeAUbiIc8m8pDbxfBdhZfofs0hLeX
phvT9KMTK2mWo8hNDujv8w1lymrVdqZ6IwOgehGmugfKEj3Xncnfj9T9JmcUaeVjD382C4SO5Ijv
lCjsiegs3ONy5g3xjkzrs2/XoGyJWMZD3ZfvOtQqL8omhFRqdilUwfKk434VK1sRBumuSZyYZRJo
HVmrNXK3+f3RAhfAr1A7Wf8cJOrRmzoWCnQX10Eedve0JeTRynPvMIuIkIznR8pX3i4bk/Sm9K67
84mxWDouf38idSaZD48k073KghFzoz6rA8x5UfmvR3KqbcU0EJvtdbZtR/bI0Yr1WbBzOyLH5MEZ
nKla/bkGTYGEofmKwu+bjAVQZosPJIRvMK/tBw2EznvsmPGBeNdvmT76T4hnlYswSLcwazO/lU5C
K98ptfNEzu+GooVAx+90z61aPsutHNsPBgZeslwJmazxGFIXov0r4/GM0LvLxLw0VNZSQOiz7drm
6T4cU7YGtjAB6MVdvnJ9FQS39WZiSFyMa1k4tht9vlx2GRYRnU7tPcRKqh8NC9K1CRj3NUeKv0IJ
wMD/LY3/i7Lz2HJcS7Lsr9R6c2RBi16VOaB0Ktd6ghXCA1prfH3ve+H54kVUVWb3hEGQDHc6CXHN
7Jx9eI+q1uh3tebsNEOvv1htAPwx9tI7y6YysLyacIaJvMJh+kSomjo63cEyWKOIx4gv69aDYuI3
9J0N+k3tXlYBf27JdyO2bDXR7iWW6s/n5ISYcO1VDkUVKL6lE+wgApSnyNnOMAPISWzae2D5wzp0
Tf8anEpwYeSJwVDKuJcR16eUQGjVzFK3yQJpj72f2dRT5rNt5P2x0x1ro+epSFgHv4IjbpNadf+F
//mKu6JbTXEKckJpmevlfXrG0fejsHz3zp6CM9l4zEX/7FcwwNdJ1ejz/QySgpIPvYsdhPqKPFkH
/FpsCa1iCvGGzpxD8tk/JdVeRwmKG+o4xXazsoTQKtMJSlyuWB2i+yBrIa6KmsBhfXQK+24bIfG5
SHmCY8TXruEW0LKb4YBPsXoEyEunADWsNTXFKWTMvsan87oQopXsjqp8OCuueb3URKNtvlXhqN0C
M8m3nTEqB9bi0bOThlcdeYq75T8GEWtjaU5xZ0U5jDrrOFGABuXXZazKJajF9tCi8Omd6Ulz8sey
VZTdGNPVJhSIZg8Dy/5U49cDgAADnyNBqD3cfbFSCYmGykGTObLEv7mb/2js1NtkhEB80uU8dAd7
EiLBTQiRKfj+5RdbQz4f1TDp8QOWXK9ERJidlzEpFAbUNTCFTa0N9KqdYeeE+Q8lz0ljmjJoKssP
0ItuXE1TOt4mpfLc+RV8SNcfr/Soj7bA4ep9SGMOSxIojoAjcWOJXWLyO6bjcbWJC74flWCO/RI+
Y85HJ/OD69hNQnjdlf+sVEF1yFMzIc4erJx4g66jAcc2EZipAmSDXdU/qDaeWrTXhjAESVeQvOHy
9pgHALn1sKgPPfZ/9IVJvYOCFT0i2edTn7TubhGuDP0blX92R3e4OlqJGaHBoS6f/cLehSV9+8Aa
sxcsW6Sp2paHckdnuIWnX4FSuKMHqK8sG63PDlRIuO4nsEyDQFdIfoUleQPiptSHg3DJdXFzoqPU
/kVp6Fr9qS/zfqX2BJ6DumEs07radU52VQLqDS0Ldt0P2WRMC4ZQGjX83quU/EUxfBucUF5tZC9f
3qjp/H3qqurEpZPyzYeRZJskcvF4c5ZWvyooaZ2QNrGXm05pOVd54RAxAYWGwFYz38slS/X+qe0Z
WQtUanZO0iE624WlMHkpjMfKycmfnAv3E/tZdEH9VL8YWIyestl5wNMSbEvKwxcz4LJGfoI24TqQ
5/+a5Zg8HLTGmnF1jhBJxNFRjmRmLOOmVHOMZjfSjdnGbVdy6uqEzRgFLdQV6MlDCG08hrmMcH4v
rzMjKT2s9+vulLqFu26z0aAsqUMmwy4FLN+lin6ka8vT8odNE9SQ3KzvUnIHQ0vLl60waTdjEM/P
BYONJMCzutRFNFwjYiVYY8kbOVxrM009fg6UCReRS7P4gZCP6btpmFCKjNbbhgV5SG8mi9RNnYb1
uYitHdnW/t7Bm7pK0bdpmKcQ/jaK3u1QwG3lGjB0Rn1P8DuNLXZ7i13yEGHluy680OQ474bnvvV/
VBTQl4Wt1jNZl58zkVmArmbnMZiCBHcwE5Am7nb5PLVXAQHOryneMqlhs+v2w5b7b1Kwi9cBJ/e0
95imBskDXYybNAjNGxtM3cnpknKbJqwNe0kZDWj/O6mDx0t9UYuqfrbMG3rVjAhFxKuv5M9aXT2Z
EeF4uZCTJnnz0ntVcseJeyTxo9HXXsj2tu+yCKOOal+pNnir3tGcp6iKVzio1EccAtY1850XtUJt
buTWuRDY0ySaviWJ0CLo5l6Cf5zSAagF/fkw8BabDn9Kq4a28Fe+g21v7+UNmgpmMIXFD+MEvUoz
7TNHS2RFge5ZTlVqXbvrsui6Lck94QXeJzkSdWJdmmkMD3JHVcTe2kGGPI/ZXas32SUUSp9GXHbQ
tWcXUhTJUKvrYJUikKSU0pStNMl6CaCJ1NZehoT9wNBtaXwIL3LCtIyZ2uSr2aG5a/UYuYbXjtDP
SEqWNy6a7DEJ92ltE3Equt1W7pQ3cZpjAGEpYTVlQ13qzlA2xW7XD/gzOxc4oVBamYreH0iEMpFt
ipVOpJRXs5JgyjVY6XhDnj8ye42u20gj9JsWQNFzkGeuOR09LgcSVoXFszxnTkS8oxOUL6rv2jsE
xgC/DOcMcBLTmQWUsghwjcl7mF4ypnqcYP0m1zZpSV2Dps56UEO624bSf5CMuk3GLnvWzAYdTUZk
TQK6eI0gxNvJz9uOe4bnzFV38ppK9vQm0LoKf2Yf3qkQxrc/76m1oV0tl6qZvgUuB/sx1qLwktHf
XW4Cr35V47S+dOp0JVmFrjYDQLC7L2WKz6uYxmEfxVl0dDiEr2EEzxsfSz0Se8CcIVdoLfSH20jI
I8xuIrUVkMEmx3VO5oLw63rTcKuZQfQA8w5n6MQRNWjabdiO+Abzqlyw3VCd9iC45o2jGP2eOErz
mshtDsFZx+zf2NWeIoupXqhjfKBGIFMnKxBZUeyBFTfugvC7R1v30e7eZBEpN6L63ZrV7wRU6Awq
8bUiXLbPtkYofFrpl2W1N2s/0LCWkBgqFqhCEVZRxyxn3mp2/bWGS2Qrl1deq1SXEKtRpTXjt2q+
GabW+T4YSLzDcbLWi3ZD05ry5A1E99JxuJNyAqDq087RjHEjN7t+dK6WM9Vgrn7KiuQCwh4OLUyD
Z/K8OuSTG+L4jLU5ptVZsWv73jKrF3nCmjqDa1TolufeiJ17Jk3L4x756bzn8VXXummJMakwkw66
nT8VRWhhdsi/TlbOlQP3zG0X9O9qE9vProqy2W9U7VKrXXKMhsM4OigofMe5rwu8E0GWjt9EF1vh
hPBoR3a2mqxouAESWaytbHLfIeWJdPnt4GbFI+AM9dYokme8KsYLpj4WWLZJhBlBBjglKqYfpfEU
edgIW7HJwKznfSvRldQ81ZQnSovcfcLzp4/pRY6A88AWK1pm9nIz8uJu7bcTIImURmYkwg7USNub
nuHsxzQwnjvAOmNfxit1pBqXXD7qJndbFGO9saQEq6ZvSs/cP3QCK0ocCMjaihb+2DgEpQct55lW
b8UzbJuTcgmyDhKVO5w4w9DGFfu23P0DPSpWUzlYR3hQ4YNupOPJEC+Rz5ZB2t1yFt0qWf2E3rC5
xfbkPZXjSyOiXu1WS68nDG4rptdEQFjWR4cNd29n9ryTQnTHDd5I4PJuw8Cz73DCPUitHNeg319l
Tqp/ieeoJu3bJsg2sZyb+c97OHQ/H/t5LwhDrs45cTrydYWflKij+FIMI987JeHqPYlf17NG3VNm
VfViaf1LF2XgD4UF3EWvciTAFnF72+SvC38rV8o7gtzOppoVL6rLzjj21I7j9I1HO1hnbn6ND+iF
eZl9tYDsyW7Eflb5wU5OL6OUNU6T2w0JIZze5VmdMFJtpZZPceW5Jzcpa84r2aM8IiqfuTn2A0w4
JT7S3MmjlQxSD6wuh5hZikMe7OSYYeoNyjbDN5Gld2NPyKi8Jx8LxWOzeEzei91gF0AtXSktmj9r
TCCNjG52lJutXh1JfTM29hgwuxaMa4m9hqwU7cDTE6iaAIYlj+HoS9YD9LuNOxGjiK8YiJywPXcp
Z6flHD0BWvadsH/IMrt/MKrxvVbJlg7DjvEU0gBgEzbDNvHkZMDihXMM82tgdRWEWYyV6dVI/P5r
aU5kMhRwxNqm705912vbuvDMdVoiGSDJqIHOpDa3WcrIyCcJkB0ZR1uSJ9Cs/TG96Z0EOKerN4+I
bmsu2+jUVD26M5xBP2GuNDa9aLAq6Svc/ujNzm+kurGF1rQLZuTJEu8EFcc72an6jEZ7ixxjOv5s
WOthr23GTquvZpRoRaXOolyv13GUGHeMR3/UIohgIhpux+mcFq1ZGecZb0QYmfaXqsCoLgryuqf7
0FWquSchgDIlbuIt2qlhyUSSp/zOKm+INaOVBHVjqVvLksS25RPHWo1exIneXS52x5/xNgOglc1M
JKlcV4Q9IdCFM4tcUZtpVCy2YxDqq8LlGqVGavhVjyZ+v+XSux84ZEC4XJkuDpWAqJVVEKCqnuOi
JicUzHyAJfcJEuwqrbpgg0I9O+H/D1+G3lzJvAuLwuhqhkcKnUEN1osgwLDs/lArDWME9MJSNFzP
xLAgXT7X2hepxKGVUcFnCIIr2f+Xj6Vmna1GQ88RjMUlOadNK04v9m5BBcx5Ya/5NckmTlPrpIn2
EsKhh6F0+mdSD284qu6lURL6KgKwuBl2VuLG25F2/RHZwMYaFefVI4NvN+QmwSOTGz7lmXnnt3w7
C82hBb9SxAqLKLG04ay98/WiOfqzqwAoSrg8KezAJK7rfcklsy3YhSr8H7TKZlPxwNzF6UWf3Oam
hEoEDdIyNklgsRabFbwuapbccGRG91y6npyhrN7oemhbODlIHxEurgex5ENrvce8UT+WNjN/FUMx
1mfCYEXTGTtacSO2WksPjk3jqVtrIkBlrtvgix81d7E76D+6CCxcZ9vwhxNzo+iT/93ThKNRByBY
oBGKBru4BQe3nAvIp3DpteNghhTIFEUz+699jtoQJw01mEgCI68UVrlThecEqcuTQpY4PaII/LGm
72AblOus7pW7ejKC/ZyCSlAYQp0VJNfw5cNi6/ats6fwOfdlNL07pm1u0qTRjxFqwCP7WQppnUt2
QZIlyY8uCxWj7176/mvj0zdAcK6SzNmlZ0JZ6bJM5BpUpnXRChYgtTGZOyVSukMT2tRfFW2ydByM
c5ONSEMawcw9MFPUP369E4bO2R+SCLiHqCa1rBWQDoWDII6OqRURTmBap4x+8r3fwqUq8/xguBW8
CoPVoB/ZzbHU+fuQ+Dav6AmvWFqk3zKPlXSocFLD08C4l0C+Mey6CxPPbj+Le6F4TN6Tj4FeRC8N
/QM7KS4kvxZnqsk5SoopgKZK8fkTy/a2a9L6PkmL27DR+gtE1oxIby43mqFeq15MwIPhzreZ9WLH
Rb8N9MB6cKvBX1lzMbyjBLhxPdQ1KwZJ4AY7TlFp8kDLwd+4qaccvLTOdn3sZ9taLPSHpHCv6ZzS
QrB2Y8eJfUIne6prEs9kgoPOiIJTAvPFuDfuPYOEH9ly4Bv3tl1I6PpgE3Hn61F5yA3NXqduM9PI
HP5SGTWFUuxss+wZ0iELK7vmm3TfaoX/YXXmW9vZ3nNYOh+dpU1rNx+nJXFcy7P4ptLo1qXpSooW
oj7/Otrd+OzNbYKhuu0uJvnYy5gRJgUcTmc+RAXYFnkYte40H2obi65R9o8WR91D4M3xSrGa7J7i
1z5m7lRsm1wP3nXrxeDAC/TkTXicr5yJKGZZMvMw6LX0rTLLBHvWNK6xtUcH+7uEqKapnp4NZz7K
IEGcjT3WPC+iU6ikb55SXg8QHy4NPsnNoKo/+kgb7pJI1VE30Z/mZNNdMeekKSvuzfIesqr90rsQ
g5NV2LUq2NwGB/3YRqfCCop7p7eVg2ycEpVWrrnU5UcnCfMrK4X9M+Ju2cGpmZfSE/E1sUJJFy0S
Laa87mG54ISaa1xRLCABo7umc+nrWG+sGoyPW4fT2oMHiUV+lIXXcCAm5YckTUtj+FhD7tOpZp78
+L1xa+1s+rV1VVTuvdRAhjpjI2Qe5bqIhvAAJaM7yXsF0sur1pq3C36INCiO/keIWe5EtoJD9zSv
k1BIRIWI2kjj9hg0wbiu9Mk89Kh/d82A7DRTB49pPLGQQxu6JxCs0Fj9EsIIFGBmtF/NmmjWzjeG
s9eMxY0HJOTzCREyZprVKWw6bZMYU3BJ1LpEOwk3W5a1cc5MLw3no8506sKK7TUYmyuGv8UPckh+
uzOm9VXsoTE3O9JBW5FLbNaVvs1cNLxEJsOEzLisXPra3ts5Qik9ny9SKFcLE6MmjI11bJ0C083X
7hzMe1lzQFwewHxb82bhJBtu8BDAuAG9DlVaWNMWCtBko+IK9Bwuhrh2GLHZnOQmtbJ21AbSKeRj
MbZzBPdMMRFztKcKBBOyVZaEd+qkIouL32UVs6AC3N4E68NynQJ4Jb0a2D4YSjoRXzpeDEK6XPpS
s2Vcyxs/SohqKMnIoejHB4+u1hASUofh/7JM6dlpjsuhSiKNAcslJjSdwh+8xGeXxfJHiB0mCnQn
ZrJqD0SPyt5HHZnDKbLRpy/ND5Z7hDw7Z2U7Kr73oGKDfUzYj2EMtvT9pjB8jAq72M+ieyKfZYAd
3aSJcnYMt78JwgYSqwY/rJnzq8KeI7gXZYShpSgISIWeFBTKNT6VaZ3l6SvsH+9hruL5MIVKssuo
I98tDXFCW5b7AvnLPqCqP1b0YVc/O0IV8+6NLdjlBDX3iPSS4cVwQH1zpXxeYMOVRipPVBYneXpz
8+mop0n6zgeC5U4LpwNlwY3cU0ots7aGnk7LMSy1yE4Qn6ve0s+D7Q57lsrzlR8m2tUiqS8V41on
BXrtC3JHpI+7qM+6hRTfF426inXLIfMd5MrYtvRS6jHHJVyX7y3hApkeuJvl21pcBOQQ9SsPYDYX
3Gx4mYdLVGA3WhZUJUkoKzmgrcsy3qqeB4qm7g6xE15JhKKb6/mWiEzlwDIlfBaP9xhI9EJxXsAt
5FsEgpzQdGV5TkL5WRRGe4uTBR8swVDCXQ6FwSZIdqAUjMxb20Dn53f2yg/1+PuUtg1TZcV5rBtf
3yzvml41hH3GkCwrrQdt0ukkpqgo0WIXjJuVx8hlWYH1sN0rKQsgc7QhlUXlE34dhBrMHNZ+YZHD
G3j3SjA+KbFlfs2H5vc7VXEqSNeIZtv5yC1iAFCTI3ZgWRaz/vmujPnXgqzWV1I4CsZrU/tg6ggJ
Dc/sTrmPEFGGjyZEjkYpEvCcv/qixObnvUA8Folnf39dNkjL2FPMymvnO7F/W0Z+A6VjCJ/snDEJ
BFn1DbnQW6hWxvfM0baIINH5+qht4XkECGOCc5wp/c6yWUiNHgAgv6LmdKK6RchkWVchc6nbARb1
2ibu8Esem9SccffBKvy9IhuX4jUe96yVyRyq81dDNh/1gcCHqYO8KzbjCvggbo813cnxvjEYCfvV
GH8jEWMt7d6KUr6KDcNNy0s7eGicfMaijVXaV3o8UlJjPLiyE0qlMBRCD03/AjWZsLgmIO03uYvi
3HqrCrRzSBfq+zaxy11KVVMGj5XWPcmcmdkmZDMq8vBm4oJ+7Yg46lpEqTb+dNN3RbR2EO+B1OzT
Jewmh1qO2ij8BqokuR6Q3i9yoKpIaQLgljyB+oo3/eSwdMZgserd3L/2G7e6W3xp5L48qKJFzFTA
gyerneSWDNJlGXhJK0B0RY7+hwbrU9+7UHSl6LWjPRjgklDRWiE6Cn8QKwhpNcHDqotlcW7F2JQb
5Q1labVlftOeDL94RELMYNWr1IWlmmvak0qm6aPTxdWhzyd/Q0vnuhr6kuKdy3sd5foJZlcCQpVN
o2/WTmOZa0nI/cnKjRt8M2peeFtgBLu8bcSnIoZt8omEviSz0vRVKpGUZrCvGhu9LOWd8aK244Rt
rQpwhx1Kf/AerYEywOlc5SyH54bYjOZ7OhVgi0Vru++MYduYRrSTm6mLl8yxwnqF+/tSsz64jUm9
P9kTKuBAWB+NYS62dk49ZaWnaDLqM+jPCpuWG8YHa+oOFG72SWtVY5tnPf0YjlAoAtykTm0v9/j6
Qa/nmbpVAP1Uq7k3tFPVN/+8q3LYoEgc+EP9/Jhl4IEdrmjbMPKVR7R3vDtikb8DV1zpXf99cBzz
2emC+8kJ57fMTpp1Rd7QvVap4y7ttfg8u1mPXKTqtxJ5khmZdnJKnYG5sGZ2pquvpqrrD3KHoZON
ChSFrNxzwhwFfukzfyMqiWkqV/Qo4wKpFwabYswXOelwGnNo9wGzJ9Yx7YMdxf6B9FJ3m0Sd8W4U
90PEZ9cayhtxgEvgo2wr2zg7170ODWzpMltZcFP3hJCSm64FeXFfomK9b5AWyt9ci63SUxa1tKL6
2Q4VIgh9pb+Tdboxwq2p4B3tcpsVBwm26iWPNCbVqV6gT6Csze24fFUCptfKEBlXWupZW49OsEHC
zI8YFo3D+g9JTnZPpvP0po9MsyDeage9n5WtWxxYsdPvF/2rxLNv2mA8SPmGvFGVYlhnZRCRnmRc
fc4wZ2QuPc3CQ90E4gw6epekV/Utgj7/3iJ9fm11rfUaRtX7pA/BR6shp+pg5I/0CLZa3d1wIiMA
XjSNLcNG/agb7Roa+IRZ0FKoxjA8+hOT3rAs7nK+lPMU0xVoAvL+/tykgPKvUjjl69pr7XPY5zAO
9VF5Kvzh4o54E8YwJhGhN57E1uC18aObgl6SFLo8dd56OpWHIqq9TeuOQEhn1kBuZWsrkja8TSqq
WheV4omUjg8ZTQASwL70GaP3ASlAwRVgGy2S8sLfpQWFRmpM0U6+Vt7wZRyGOi6vrZqmYo7UgU6k
O942FhB3mo0I29hKrHy6bRpYz4RuYa9OqutanMVVDJnXYTXcLoD2IY93hWsbV1xPvy1xBlKDVnc0
uNqgI7U7Wd61/N2TM7eiEIspcOrhspxTg9TQbrHEZGsMns1B/ppARzSGhkXgYsroIZBYScv33nsz
vJF7wRKQ3FbduRrPqYNoSNBoJCEgGs/4gxpi5g3nOkGp0wlrct+q2al3bAwwNStDPTDyNwZ8NDFL
LA09u4/TVBcDTCQcSoKWA6ceNlJFKsWjUQgsSh8SId7Fpy1PdbQWaFjq4+cm00j9UA7FimDTfhuz
JqNzTbBAkPDHpFyTb3HgAJNr0MJ58HkxP8VbHezZTrqxIlWNgC5or7SDgRfJrIVh1vFNCmALI7zw
SAE9rfLC7G+VeBi3P+9NcG5vA8hz26lM1h6ArmuJUM+T8Bp1knqK02KiW1rNK1Y84DsEV8WO6mpl
E815S2XeX9OSg/FSVSGY6UgtdhWZQPtcBAEnWattKrXL3oO250Cml6aYdG4Vt3fu58yvWKGq2VUz
Nw99pPgnl1Xnmhyh9j2wqnOaBazqAofmvau8poPxzSpYDFvZQnmXhEPYCDO7CoTCaPCvhtwL4HBr
7QE+fHBSTK4oQYKwU27KJ+RLpr5tD6ygwtMg7v18VrQ1lx+wvK6bnzWATPQJkF2CfSP+Jw7DA5CW
YG1FfBXx0AvQvwt4wPILZoD0HK7oR4JMywi7MSd7p0ZzcA8CYHj4bGyOjJw9WBXj3F3/5RLKQ0p5
r9dJ+0FUHeuYZngF31Mx8PGQhGWcLxS/Av+eFg/yhJy7s3WnGmDHwmonj/poKIKD5qXxtu+L4cpI
+ngjgx/SXn1YkGxZS+9jCJofo+i6mN2tBVTgu+bhC2Lt/9l7bafiJSGt7KYQ/TSSApoXq42/WBZf
SInpaAoIQ9LQoiTADLZD5nZ7Q8DeB5N9PaJfe5HsdzoBlBXZvG1iZ97bnQqWQ7TsepIhnmCrPEsb
fzi734bBni69QbaHGIcyzK13OBIZL+siO10+qOb5Vmu0YSGYe/SjOeyziLTP/uT5UfYRZOOJIzz7
aPyWAFXvMzgAjeumdkLzECVD+VLV1TN2mfzWpP3zXGV38n2P5fjs9DXQNC24l1+cmwXqzTD7d0xx
9Q08Vv0Yl1a+IRjcu7QTnckwsrKt5ZFeSgoudk327ZRDjYVadlLisHxQTDqDuZix50mqrxSSI17y
C2zjfNM4fX+Qv1mNaVG7zMEULxqfjYnVcxLf02X9UAe1YJ1Nz9hPKZBZm8WXwM27x2rQDtpcathQ
tEcyYsPj7BZUUOLqX1Zgekh4BVojOgBRat+BcWHSJ8/smt4TdJgOQGqE3gw9arWPe/6qB7/z9JcQ
J9zFRfxFkjzvNetQM9ZhJBiB6lWAmuGhsMYfctUplphZ64xPaGj6/cSEZmX5OuJrceUNyWg8zQ0C
48QyIddGYw5LXa3vQjM9yGuY3LK5fnX6rF8cv1dWszOBHrVYKCZu8lVVteSHm16IdeF6j73itibj
/dqE7Ygiz2s2lsey0W3V6NoYmDeHIxG3trsra735GtEnWl4wZlVE8c7g+b+/gMAtBtqjefjtRYq2
S9K0/d9/yj9fIN9HQ77NpXXDE+V2fB7oFK8qtVbeRhO5f6CFQu6tzg9mh9pTPB7bWrrNjNw4xGVi
vpB9tbzeAea9b6q02DMUbsEf69oW0Jx3N87pXu6RUUS2zHJyx0Z0GJC9UTqKOnGEyV4ldfU2qwSM
uoglzomDO8abbO1kRhHLbh+oJ41Z+bUrFnFIihIEy+asMjGz3G5jV2N2k6QIwGox3xjBFQJnMp6A
89L0NvrzpAX+srgjNX4ibif73MxSb8Jg3n6ZoD+vgJFHaFTcAC752L+prvcSdeH4YRp49XxapauM
oU5SsZiKpvHd6BTj1Dh6uZ4sLpKVVriXyY18qmF0obmVeS+9al3KinAvrXNeyEj3nrxWa3BzMmjR
ORhvEpKG14mF3mZMo+hYjXO9rsiuv7c8ayAC20nOIULFU+g3zZ4Pw7rtEtgYOTRxuTtXNZ+9M79r
YU/eaXuWS4Kl5nNsjmcnb86gDVZWabbPRjeWxyouig1VcEOOM0WWHCkZlUGCtwfbH71WspVmD9ch
e8Iyr8AuldseB86lM/hBiddR7gs+FFL7DC0/GY/yHqV+8HmPipvVfwHfk+pdmZHxhkh8Z1nozkO5
bnWz+a73SHC9qsif5yFbz1P5rsoweRTX/QV/XkyoVyq8tRPDyKpRzmlXubfypvHgNQk3t0si5E2m
zeCL8xabAN05eX1xlEGhJnK/qqRAUWGJZ22KBcVCh9/OFwzCxrKvzLRRlVYxX6LZ35KF528okJpj
5GbpjQkMZg10s/yStePGbshq81nwrRwAvI+BAWAMZN86c4Niu7hdzJG/JFV60uYoZ3dwQuheC9VW
a3sqGAw2SWFy10pnzPtsLB8kvUqFHLlSWXBsJjeg/q6n6OhbTr2cCAE4R0ccjZ+bllMhrxI4ukhV
vihxktypFm9YIRKNtS9L5w62CxaC0EYQW1zkpWMuFP8Yx3m3lmfuomFGmljR8gtCT//mMr67yKrL
r+Y34Po2c647coW0izlNOVop1k6lCmsdFWsHTmG2DiVF1iGa1XqnjnRrlzeF3YuIRTqj8iQO6b0/
Rb9upgUNRgj5EM3C6D0PEDwoOHo/7xXehatQf4cpstpkOBxvLC/WrgarJFcv12nUir6YiYIgBlB1
m+ilQq9gfvVmvbmX6+0CEBgxijFiYbwCRu/8G6er+6vT1bUxWxqGa3L+Ry2ps/2raQH7QNvouu8d
U4Lrt2VOnyIei4/aIlOj8hvnEUhLvctNBXf05NiXQtW0TWG54yuMp2tPvNZum0s2qtRmZT9toigP
rx0HVnQwFNXRMKC0Chg7zNzxlhCktRQK2r1BuRnUPpFXKE1RoKCx1Tphyo+wG5jB0OuH2AL41iQp
Tw/dtsDmcBuMhKSVGcnwdXXQOyflgg/55eeNptUmGl8Xg4RTpTdFjQKYMzypp0Tu3ATUSOYqoEI+
mQ3/TTw25S6wEqPnzOlM9c2kaB/ysjuRv7Qn2U7fspAzXzi2KThj6rqpRO/gC7WHi5IfzyaW2l/+
Z15lJgkgFK+zE+X7rJoYOthGaqxQghReBiYmJCMOO3y9kjp/vaI3R2BXv0AL5GMhasRNbhkhbcDB
vPrXbhXzv2d7uI6Bf8w2VcvVNP03r0qHbUE1bL86jvn4Mk0BGcIDXuhNTl+XKT/fmdS6x7pyx/gK
qXBuPSixynyyUr9Ezh0dQGenJqO6xj9hXmd9PPpEcvkxqppfBghuFRNCjQNsP9io/Zokyt8qNb7W
EU9+2FZ81XSh985E/HEmm/4i1/dkInrHxBvf5VbYvXujRVSExTDNwYaxl8evVuycgV79v/5grN99
dbClPMPAe+p6qgvu7LfjAS+4q7FAaI6GbpySMKvWrR3qT/KeiyjreiYKgLW8Zj22lcXBmyLiJ9fS
fkxb2l1zEU0bTWzSXMpPeMhAvBad/TgXIRLhNrvI/8ox1q6LRGv1mwmUVr0tkFHvVURSQ94br1U3
3S6uL2H9MgVagLlUuh+gFTBAbOlXsdOVgTaeZqvziZRx1DcCN0iOmCPrBvepdltDzgY2XGpvaUSb
AAkKNkFZkvrM0l8GhiXSm6I4JU36KmoejCKflo/zP7+N/yf4KG4XQ2Lzj/9i+1tRTjU03/a3zX88
Fmhfs/8S/+fP1/z6P/5xib7VRVP8aP/lq/YfxfUXqobfX/TLT+a3f767zZf2yy8b2xzx8nRH3vp0
/0E8aSvfBX+HeOX/65P/8SF/yuNUfvz9j29Fl7fip8HYy//4fOrw/e9/CCjKf/71x38+J97/3/9Y
1V3+Ef3++o8vTQuLULP+hrMTDj9EKfDFOpy94WN5xvyb6liubQPI1zXX4Zm8IEDu739Yf1M5g3Nl
dTxxEjc1rNS038VT/B/VYGmHH81x5Q/845/v65ev7+fX+R95l90WEQUv7+bXy4WwZKvkSxoGinzd
5bohsgT+6nErFTWktswOufMldtJdoGHrIoRjZYEzbCOiXEY1tlfqRDyHkzITBdPReTRPUv81q8Kc
xKUSx0f8/pfP7/N9/vV9/Y9vC3C1bhuWLj6EX99WloZJhgIgOyhNfvKM/AR/4QRyG1VeXP6bU4T4
BsplTxdf7fIZGKqnG6bumAaf/K+/rGpiQ4XKlh1aoEghOen6qJ+zwke8nBBAz1JFn7TNUI5Hf7BJ
EfN9iJlgg7Kk+WbHKok6WgCgX/nRW/GLpdu0m5RcWzW28r12f3iij1G6MBYr3XjWjdj/N4Rr7ddz
v3z/8HkwgcLCVFXdFr77v3yHjqcUEzPw9JBo3jcbxOqKtftXVmE6IPxNDYizOICAdEW1Hmyisdx3
Vb79//7CfnkPv51mQWkZiB6m9DAQKbf2Ev1sju6dlvxf9s5kN3IszdKv0ug9E7ycuegNB5vNJNMs
bQiNnOeZb1TPUS/Wn0VGV7nLq90rlw00MhKIQISLInl5h/8/5zutiuvFOv/+Yj+jK3+5YfNi3Pzh
hnsxI7lpRLaNItJpq/qE2og9/LZfzI8MaN3vr6bw5f00QvguFAUUn/HX82WEyN/uDikR8km9TLcS
wkKHsuXgtElwrMJTXnzal1SdZTSduod32ugPCnLy3BZfTbDVSwk17g6C0h0nSz8b3A6vibBoQnSa
9WTJEelKgXIyDeWKLBcgkTqxQQCv27HZm52FS1bzZD2LV1Gk7juE+Za8aWwck1FsOXlepCe9tnzN
EM9aoXhVWHvZULA/RxWIfpP49cKtNfM2UCUf7AAfsUVc7TDbF+bygwpouo7DTVzRiUgiCu75YbRq
p4SAjyALfZJ5yNpq00yUu9s54CBZ3zYiwEC/iaLhXo0Jmo0M6GcYCEap39PWBRwpBQSJyaGPS5ZS
xXCIRh6QUflEzI9OEJi3xUwGYzvvBVDdeEm2Fd0rv+PboiyTOYCYLDcRC2QAtdya5VOQzIo/1Vns
Lqoc7wFrH2ZTxuQsonY11tJdaFOyyj1yVr0lmj97S92KrmhRAI87Vb+flBvAHigTsXc7OZJbVMYH
adBcOU52mvWAUQdQk7jNw3ITGLqfJzB/Rf4wxJ20yavq1A5UlrrCw91GySDHbh7NDgU0pxmCbZ0b
X8klysbyY3XVzJx0Fdl+tRQU7LLOvlEikjH3xmxbJxrx9uRkijSN8PuOlCV98G47SfhoIPKTjUol
Iz7cgcFIdAIRwDMbspHUwIu+3Z3epMXr4PKP7FxDatxWebKACinaM51bPPvHTs8TVPSxZ4S7qil2
F3iD1cjIThu3Cqu9Ep0iWyLsUSCh7O5s0TnESTMU0R3U7zMYGRJR1kltEXz0GpYrmxAf0WtrazFX
GLNX9Uxh+mxgC5tNB/eL09uDEwXrSwi6ejklNp6okJsMVyY7aTqKNElokKeMDpdK9xdZaZqT3i/1
o1p6IXjs9p2+GZlrBJ8Tt0YsTg2mSvsyxuaGPePkCzHvw5L8WMERIZQZi5YeX5eJLAHX1Lw6I/Y7
w7jVU9xzLP2oBnm9suYpdIJy5pwCahAgv0a/QfJrc2MFz1I+vFwukyIYR/hDyaQHxlydcsKfKkvF
DWS/L1qykCmO5KpOX8YOK1zH7Jlf5b1CjSUkdCQLIizXqH/gh+71PnwKJnmjd/GprsIndZEPQ6vD
9ev4rWSaBHr6gdUFy2a/swQ6iMZ4LOL61IaU0THUctoczHNm09VV8vuIhII2uFZ0rOWczggS1PRz
Zw5kgvSICvP5bZxjKh1Gazsggr2x5gGoEnSDvLCIG5uTl2VgN5hm0Mqse+JY30y7SlaikN8UsziF
IVNHMEB0UKJ8w7ZWWuvgQp3F8pW1Z73s9dunffhwFLf74skrnkq/3ykv/M0//9orL91zvrdcy833
8Zv5Ae5OhUONGvLznH0SnPQGq28TrjLXfkY778XeV/G5iSPn+/+9uAAt8vdfZCG5/DdwQgPEjigy
nfv2Cjjy8Z5w0iPqxn23bnZRsiPPJbY+eqYSE2I/RwayzwoqWTOa9bED0VFL50h6TNJLArXi9DnM
ev7jXD+4uAcco1KuRUm6A280UlLWblxSMcG0w1NpsVCPLyWzrpS09LAf4O4iQDfQeXJwnQWBSs5X
HqE1Pkw82HSjSNcUBd3gLAPJh27hIIh+EOqjCUCskR706uYUN1ehfR/Fj11HYSEh4fc0fyTDfZu9
SPLLxWcQRegraqzKM0cODMAfM+wuiQaV0F3oUyV1WssmVumsBCcbYnsdhm6TDJuyEy4RaC2Ak4Dj
sQW10a2HnTbZl48RkbbpVhF5cvxaZsPhHwxDbUyOvWhXqWo6QtzaEgLLljtsHfKgnUK+6uvzUjw4
tT05IjDdXr2t5PuCp1A8BDGWwy0yG1fV3+buOhRvcvk0pI+1lFOjfjItmic7te4dYSgrMH0+qSJq
fQ3Vl5UN0lVv83rxEIXouasYyhkpI4hurXSFmpQNih9t5rk76qFXm0+Fue1KjBDcu3UXR8/p/I7v
YoVg0g3GBw2FaWY9svK3SLOyYWMiz71EVuvyc6q9/eXoCUtYym8lbtsZr8HlYcncKzrZqDyQC4Cj
n0b+eu73oWrgtxmcBG8tnh3SfWcnAIuS3Be8diVV973NxzXUe3ZwD7hqgYPfGnq9FdGH2+APn2TF
pdHnztK4im8zQoeqcwvQ3+g/A7cr3gZ8lF3oszg6KXNzAC2lNE/6/ESAsULZpAUlXRS7zri2FPKX
PzBVBXbvmalvTxuzxI2YM7d9WITNRNVDBHd6dEX/pUu6YyV8HeaTBh9khFwkXBw5g/WqceqyVi1u
dPNWtmPk89dpc0wTv6p28njOQOob+aHs/CVjTN8QFi5l09lVu1WU9S5MrLnZ2mSfZ0+6tOkKFuzt
Mp5VuiVRxgddrNB0GsHKnq9iPJKa/pksZxXuH08yZ4rDImFcGlfpCa/9Wu+e6xQmGGZ4fBLxme4O
8/oxlD2TZEYbNsTiSdV+BKojL14/EyVBZMy9Qf0y2YTtGgkgvR83UDdohxwDS6/b11dW9UzAtWtQ
zZmfjHolhTt52SNmlTB8Tp3u1tP1AgcRdXJ9SzYULW5/5CtV5HWkP5rJR2gdpeA24LtFUJKJa7jd
VbnS5k2dPua4dL8Sy+90z+48WbmmN2eJ+8l8paHl1uVTb3SeAcUv/CiVg9JuVc2xyxWqL39aKEzH
Kxr8Lr4knCM32KADHkD5EPVeZrt5H21VFR0kpFZcD9VuQiittp6bZcTV1sx8g0MBYSqujXY7GKe4
uwMlbQPilsi7Lu4KOHXBKbOQceqQQBKwMZ/BeAV4l6Xasxp2TYafh6cSbVPGfdSqWzGDDS/sK6J2
9ryifSCrbRw2aHc89Q7VvhPH9oraqDdpmLLPTfwZj6cKyVK44FpoH3sK6xF1d5LBgS3OI/VX/Dh4
jqSaYxFRGqrPlKyxqQ3SwPEKGYiejlRPtj0pq3aJOjppSDV9AATT0qswd3Bx3a5TV0l7PTMX9Wi9
4tadg5UFjrelB9OclGFwndFEJviYUeyfzDuLQ5UR7kP2213T++6w3GXJNgE1ot0ngSsZdDuOGSti
A05FgQyX57JTa6ozoKBrSb7Acp4mq2hg46BG+GIehsk3NWZKIGiUsuQb3MnseqMTvVGvOU1LuLbM
PVZqp2GomaWMAetpBKBJelc1DwQovhSFCwK2CBiCjc8TVCzIiu2TgqjBk7SzhpdPNA/9NG7M9j0M
ViJWvKbXHK+1EcrM+8W4RuaEQroBzfka1U9awxOstW05H2T5tZosB2OUUwnkliPCqVW0YCBeg9K0
swxZu+ZV8p2dX+dEuAzrKt7IGaRaNqfpurxFsrSiIo/96GNYG8NESjgzJFLt1ouCK2EczJDHgGOG
Yz6uZiIvMxYB5u2SaITYpTGIIMZLZcVbaHxXiuMs9dsoktU87MxknQ/3Wmk7o8zgZmeaD+WGceSa
mHtQHNnpJlFRo18Zxt5Aak4a7g6ls1voMRIHEoBehEA2be2nnmmF41NHTmTJxkaJTP+dQ/QcXqvC
0QihYINk5s9284q+sjZNdP3vc9SzRkIjp+GhZmcIXlrXuY6mPkBRcmSM9yyDuhx7wxi4ZnDqa1rw
LGN9tA6syu+yejcmyLtKgmhyRhOgJ+uqW3qv0HYq/rM6u7PT8UmtovNSV/dCu6YGlDoQ0T7U7HF4
LQxjW7Sdh99iM7GgqW2+soC9+qWIXzQ8sU69eG1ICKsg52U486f9qaNbFJJqqtrBrRE2T2X5FTGR
zsq9HJL8gKZj5khB18pC3OgSxHDMx+p5krOrPlL5rqsHjFK+8ZJkeYG4W3OnvHyATv1VY7mhxrgV
cAPW9Gi1wG+QX66oe781kzihQGdaD14CQe8D5QMvoNw0xHcjf0Kcr7mJ3uy1RlnZbe/UKO3i7nou
JBeh8aVbE1hfqjJcN8KrBr+XASv3NH6LSneLzB0CBiv7cQFOVgkkBxbjfRaS4ykne5jJ5CVnn6ZU
umk/b5qyZv4pHpKmOoU6flooMraE0OxiFGvEJk76c1Wp2xROqNW7ypJ6gt6t38nh+veHeoiDvx7q
bd3g4GSY4Ctt8b0yXJHEHka6LW1CW0bhpfY+TwfyJBo2LAXJZtJ1YnhmELv57MO7Uap2m/Zd4uml
PROhW3BoYPcZpUTpjPF0rScxmRl2kRxaPa34EfZ9oaQolsp09vJmsRyFupoKMnaFlpjgXi42FGQM
Yq4/w893eqx9rB9Sd0OjvbqgbG4o0+8NmBFF/mUJzu3biiUDCakxreOY0y55nNFbk/Ro/u5EjGZ8
SqCyBBozD8g64knrSa23IzgRn9jddREq70U/1adhktOHWLOvCoVfQMjBWUcOZBo7jV22fcpxsCXa
XRWesVet1PKrKJE69E8y4M3GgklNHGs2RkTsAkSixo1GUoiCQ8h1D+dLto+RdJA46Pb9naQhav4I
kMZ3Oy26GcAYMB0Rt+SgjDloOegF1jBRfeQpHdbbwbotpEOk77T8ZlI6ByCeopC+0jamQ473o1bK
8bYc9BHQfcvaHYqaHQx+9ISgdvSpnDil2VkOuo10bpvJdnZEukoGYA7+vBwbL8zGxZnjNvUvXULN
nlvXrnBzmXTKaPYx2GRjpbksVUt1NWQvRB7xNdCklblciDeguV5a/d4Iq1cSXwGvhbpT7NNhM9Ju
XioXwdblHVgAXLJmBXNLzm9yaTu3uzo4ZgZkQfsqGPdZiQDsNmlWQ3NTpTupvA77EdrNqVVv7OUV
7TexZT5dVknKn0RYeomofS26F9HVkgjOahxskxNNt/yS7fiy5PV5GB+q9rY+Cv1qqHdZiMnghiSo
wmElLIJwvJEY5Rg0m1nPDppefCDbGVaa0byUUkUhJVo4RFAeIfGEpFV6HsSFS9HBxq0VccKcinYl
DxbzM1mgXnLxWVbR1WSxoOPkXxxLKegolTcREjZNu4sodQU1YiZ8WJIv0UyWX4V9PdgheUofuPBg
q0/z5cc+qZrl0KV2u1iDAppF65b52wR98sLMnihgxj5StjBFRcFFftRLmU/jPRe9Y/dPenMXVwCD
QFmXz/OcP2l/zWQJaolZehbdV1TtpP4azFZKu4X0ZnElPyzSFUVAp64+qvq4sFstF9unVlk6S8zZ
h4iG8lNnIEMtoBb22dXHvn6Yi0/aji6pqCC9wyxwDHHWqzMrvuEDFmTssUcJlBW9ADzd1b1VMufK
IjpO8BFpu0vsiG2tuZHh3xZqTcZpF3id0VeImIfeW6ilEao3fgCOKKVrEd937Y4VbFXz+pDpIZCa
R1Y+E1sbMpO+vdEpQViGZbu0jNjvNIeiJ3GiLtPnZsJbuFBqtIKHYoy/GoTXlWV88GpOWcsWQZ5c
87HGN72a5fElylPd4beEGpkNqym4VIgMWWNdvFk66p1Lb5vuMPKB1CqrrQL7mH0nGwfNXJvB6Fdk
myY91IRCh26R16T10g/zLSN+vHSQOQKNL02fgnydu6ek5MWFkf1hNpTEpUvBCiYIx2tlMgjKVu/G
L1PvIgDXMTlnCcZWO5gQx8RnSmfAf7T+Lm2rs9VIEMKn5QOPJvI1hfigSWs2uB+bbte3ZNSW5bCh
7Gc5Q0ENhWx6ToemdQiY9C6NjjpUD3U5vpEida/mymFa9HtYVMBmqc2192gBBRNO/mJoEfCm+mSZ
FDSlSnMrtaV6Zia2Y9YtrXz7khYRv9Zh9piI8a2u5Arf/V0YLbkXLn4BH9BWur1cHIYmYBjixXFa
LSg9DZ3mvhiJ9YjYbmq61fpawy/U9/khs8uKQTfeHfCaa9dV8DjGUXZbK+IUV4NwAxnzm9wpr4Vq
P2o5klRrYMtp1wGTG6EvspW+GIV2vzQLh9rIfqx5CmxSLIw+2S2pH8JTNQkqVxE+VbBWTBwf0Fpv
1JRw1b6tvKihVh3TwXXsRD1kgrZn1U44ScxHvHheK1HyKxuWfoEAW8LfxwHLkp9m7UNun1A36c/4
gqTVMKS+TmIFG61gelYnzSM3k2WIc0woihsrpOZb2uSsxCnpqgUUwR654FarFY5+Azs5SnEGK8TQ
7YhUow9lGzqs4nVM2eZFRypjNMu2snvxPGbFiUIuozWuoqMlybxu3quT4QJaA6Nl2qGSuZIwVMlG
0K87W6ldeQzr+84fVJ3NYR+fykAUXgTkZWWniXkKpXDTZkSmZsogb7s4z2+WpAp82wjcoFKY+Ea5
uo7wWm/TcHxfCr0+BaDXVpcmjyqGL1sNZbS3yioWWumkQ3jdFl2I/Ca2N5YV7RoewC6M+eCqBGdv
SOvdM0qZHbucP5MhuYhNplwRh5fIOyKw8IfqGBHnKNyboj+a+MN9GfJ0lKrsBRqDcbGQdqxb+k7Q
zvCjZJ32JzMJ78aYgmAWmj2qGwRmHIIV+04Zg21EXXxWUjbvGHLZGKeBq0+rcTQ4DQTRVyl2A7dD
rQ1LNjU+QhxDaq0cvbB25jN+RFsGd9prW719aaOJ/qHdXFlG9bxMVrqGNoeGXPGryad3oPmqlT5g
8ii06W5KTMONJWR903i0W9PPwOP6FMWsovTjzOSAXFODqsargqP4DEhrR7v0UmcUi6eO8m1NlGBP
0Lseb7Id7AATAP01aMsc8X92kEa3Yrc0FPGuCA5Q1rxieHstgta/JL0mRURv5Dm3k1UThNTlVMNr
QRvhfEpCVITWUalIyLNL65qm7La1LiCpeHVekrVmEmxu04kXkGiKRTo2WIskiQpGqXoZ1QvV4HWG
SXdd3OUxzhAU7Oa60CVkdChLYVrHdHZsG8yFp5nZ0Widplyelmo+MmQV1vP8gaSIoZ5WHhujHgRG
cPE8wh6jXkbzKboNBjKzzZ2qwU5al9GqECso2SLZT9N6Tviy9Ya4tdwtl45TkWOrMMD9CAOrukmL
DY63YHoz4q2Sr812Y6B5TahceALYVbET+9zw1J6fc1HN68Tmuf14J3oCSVwofhz4EfU7YuJ7iR9o
kfpMQwXMGp9aTUICd7YyBOTDzGGNEtIOw56WkvGbiseKmke+603q+XuiILa28mBOK0X2wS1zi8O2
MQ/1wnO+WH7C1gFnFtvToTBQsH+GIIpxdQvzIOLTTA2xcJifJZpr4bURvhmshKBXCjigvlHubPAj
lddMUK09/QttGzJqWkUTDaTXPmIj6+jKKkmoiVabLsP+vNaxRIvmZLf3uGrYX4iJ9XYDkK9T1kux
Lpj8EPClKOd3enTW+/faaKh9UbxlFx4nz0ParQViKR1E8hLdajDRop0QqyHYxAYl67PZXxFUZnXb
Kkp3vP6rJNnRZrncKFQ/5U0rCxfBkAPc3bBe6hnV4TOjPi7p/zS7GX4YbCjSLojPqua1mvrzeJ2X
HBP36rANsJhwjjEDCjsvGj812tYGe/DIgyCHC3tt2Su1WukAVjB71wc2hWR8lmRy7kUALRAdf13v
ihdNX2vWXRRuR8kL7Q8gRG61iB3ehdtefUubhkws8wVepEuIwcqwLTaNjGLE6EgLXcwgaKDL9ZR8
xGrnSRw3lNBt0SHymLPJ1wY3kjcl7KyWpYXJTb3VddcaZyeHK2PsOmVFQ9LJKF8YLdF3U3DUksfs
Aq1k1znIVGo5E2YUT+bHZDrXxrjDeLepJShW6Z1qz27SX2GP5hhCXZAbCfSXAthGb/DwviTlVkmP
k7xP9Z3KnrSCXTqeFcB21L/sZL2En+q0U7StOm7N6VkghZZp2wUaQP2hu9B13F5J0JcartmXrikf
64sk+aAk95r2kF3GT/4YX7J1xSGWz210JdUaG7rrIn1Ag0v97EspjtRwdGWfZYxO9P+miqPq1hR7
Hvkse1nUubLRsTzQcb0MzNTeLtU1Gb62vDjUqlg1imyjlnut37Uq0ot1Nt+ZbKP65Cqhn9UBLT21
7Skb7gZwHjQh8vFr6a4u91pUTqzvRhbY6VAzB5MotQ2VeauKytHy+ZqEpuMs2de8+QG7SbTTzKOb
KycmYJGrTPGRKyvTS6Bv2fF7eS0ckj6kYL6VCkcDLI4q1zYRylDMkq6z+N0sXu3kvdIfA9DwPTzu
SNiHYVI3WDGPsrXcIVR0uQxW/4CaHNPAYvPE97axagpt3bPPLRYfj3uvHXJ7E9NOK2m397sl3ZCC
Ws7YAdkVTftcPtUh+La7Uim22fJiLy85mcCsp2uRPeIKy0gShuStB9d2eS2lm7FeHv4qJvytO/pJ
VvMfiqf/r4r6X//zUjL5v6ui1n1c/Pu/ff6Pf/+3un/tyiZ+zT5/1Ehd/vT/0Uj9gxIMKikTvSo6
RhkFzj81Uvo/DGGQTmYxqQgZaSNCob81Uuo/TAtdhm1rigo13zRJHvlbIyWJf2gWUh4blZSM8kqT
xb8kkrqIoP5TIKSb0L8NLkTirHn5B/WiR/lBbxJGjWlkwwdsMrwEIcwDcEBr9WagyLzT5S0j9SX2
kj9EAig/16f+edWLOkvTTVWgOuGh/HhVC0wFu+IP9erier+hgu2ydvq2T+10hfXXpYnrIG7wFae8
Nbc/vKm/B/SP+quLoOX7Hf947Ys+64c7ZiII0JJ8ABjdtut0Pa7Io9q0fxCtKj8Ll369w2/P1Wxn
tu/VB/EEHpu4O8Udj6RKM517rDQexzq3cZRNuRr82ct8ZEt/+gX+9Ii/KaeIf7H7rP2wGhIVFqzA
Z30iKsNhsN6PyXRbRdIKQp+nJvYaTtWFASXhn0VEleiQtUej99goS09x33xq7AkRmrJilndVM5p/
+FX/9EIu//6HF7KoVoVW+WPeXV5It7m8kOaPz+Nn1d3f74O6kjARHkJC/ZblA6TSwoT3wYEvKDqv
6D9qLNKG9oeB/U2v9utlvmkOB5iOqA4/km3HQc+JPMvr/MtQlh386H+s834byQazBtF1xECAKpSR
TP784IohhoyAD84l4/2AUuVMXotnMMDstbYabyUv+NPtfZ8tvl/x27dTBbVslua79pK/Kq7m1i/p
J/YOp3nIbsT9f+N6l7fy47fK1GTomoKUlHI2ktBvb03Ydogf4H12qwMJj07mRd58LR3Zj/vhqtz/
fmIQl2/yl6vpNixWHGhIWr9dLcKAoGbaO3L3GUXjqXXp8dxzZFhbDjBBR14tDwSJrQP/D9f95S6Z
AJnqEb7aFnpV45siNGzsQJdaBk0wMlksm8sMOH2FH7LXuOGfX6Lx81s0FZtcbKGrOkOHRUT5SzT6
wwc3j/Xc9ICpR0wrcJJIW3ZJghxpmlfabbykGEQlMafqVk/aAkR0p8N3lgZ5OEtFnCCqyrGhsk1P
lRGZfNIOdQk+tbmYkSMZqoy66DNUBpPaSJrMuO+G1KAcKqYo8CUpVT60vhnPbduOmyzOK6/LG43s
QIL2jlChlEeybSHOqlFn302jXFOEQwPZ4f06BMGocpKepvdoAejSVbAHiIz5VGW8Dig/2TZ3Y6ev
rGow1poi6ce0KjVWt6wuPZmOiDrCVLB6CJTq+DRUXXiVLLJ4sbRwot1jVOILzdC8mWI1O1SatuCW
k18IueBEUYtI7PWYDXMa6LiYs/aSDElSUJuRCVIohuQZwBhTSqX4zo1+oLdflmnxHo1R/UL0DNEi
lkINGvg7QAYbnVXsMbVSTxlAesFuxtrV77qhtOuVngvlDsNOfZ9WmMehIUn9sUkKExVP23hSG1EI
a8tL8cJcvAzz8D5LUsg2CYblGwlRtM1sjdbL142BoAq7COkm1vVCdlKSdGW6M4Yg9oogVp+KpcHy
EGrxjPnXLk9D0IUf2TJR9aHsA3iwWWghLCkR3V35QY9M8cnhK0hyKBKv7i/98pZjw6in+XleMhrR
pDru60UpDi0RDYjpCjrPuRFw7jTfh0JdMOcSYFPCvj2kIn9rL0e/fioOhcoJCPPAIW3UPXadyC3R
lznxEM1eBLzvJZglGNmUQFcKFpf1APdna0fDspbTguJxYsbbJg1L0lBpXSxSXR/j2ogwwUfyEQ0T
yrLF1JF/0H+V07p47wNGVhOWqo97Yr6SsIUqzhiSlu72Vhit08CIJxomZgHlO11iF+jRgBqWd3RF
7cneSzGlo86MKQWleoQz0I7a9g/zw8/TEp8r+0Q2ZiYSXYVtof5tK9Emcx2WF0FctFwlvX5cSo0x
Jp26fASDFOx+Pxv9vFD+dTXzspZYbFoNjFbfFpXGKnU7blEAls+SdIUXOFMBbvxhyRc/W1cuV0H+
znwKdwYkDevXz0uXnKSLKGzOhDtca36yyt13fZ1sovOfJtfLr/ufc/rlQiY6e9YtYVuWAUj/5wsJ
vc9bOUQPWy70QEn/Qag0Se7vn9l/cTvYHy6LFZHrOmPk2xamIqirG5sQlUG3TaIMSUjpSmq/gvj4
ih5sZeUpiSgL1YHBbY0/GAp+mc6ZzDFaqIwTlP7QsX6+RXBlWjIQCxrLie4qiWihk8K6+f0t/voc
LxexLVXBI0Ze0LdhkdhpqyGQchcN7UmNaZs4wbl8+v1FLnvSn1/WZaRzAU3D6KUr315WI1DAdgAj
ZkOudhzNszuO7tWuB8J6KAk0WI2UfjPajqP5hyvrv94fpyxbVlS2iDTltG8PMQ5JlO6LGWlsTE92
NhNWpKjF0k5nzUDViHm2dtSqKlYipeTYtSEKjSYo28em5aE57WJYkW/kcqzAsoj+ygZIGrQUlOud
itOXR2VGaZwZRMiXnRcyBX8mo+tZpoSKtEhgOcHrPKU6/BONXp2uBP1bIBvY4PtZ2qudPvm6iQM4
1nX7mUi57o10l6Q5KjClCZ6HfvogJaIkpzfQjTubhLHOmVjwjqw/w140mXZXmzZaY83qmqeps2AZ
RX1o5Q6mXhvRN6gkw1fJsdPqTSj5gwVvDcVCcdFL2QgxlBZh1+9fuPh17HK61TB0Yuq0DPP7lgtd
GESmfHIrb1ph9HXVN/tku4Uj3AmRDzzDP32p/8UFGVpk0vE/ksi/j+Mo1cYkb0HmeIOnuOSWbCiz
uJdN7OxZq+YoHX5/h78OaY7yGqHtgkhCQ3yfTocSVZ3U2K41I3hLVixT0IBviuhK7zFAhNPq95f7
9fYsmeF7MWRRbzC+h8EOmlAqtSc+NDUcgr2L+Q/TwK+3w883sHSxX72UIL5NA0WkD4weDq8KP79r
/YGqNtA6ET2a2l2zzP7vb+evDf7PMwLhw9wMZzbD4p6+XS+MNHuodWJX/eYQ7tkzuPIWEaqru5wA
/liX+HZ8Y95mBAqi6pnGKYkYl7rLj0fRumhN04YVOu6sNUXIjeHBvNyx6Xf/owjyL1XW/ntmwqvq
s7jtms/P7vha/T/gKASX9MNrvjgWf7IUXvXha/Hx+mO97K8/8c+CmYpBkEMJ3tXLOsCKykz8z4KZ
Yv+DchHjjk+J9U6+GP7+Lphp/8DhJuPSYpvEqDQVXtyPBTN0G4QvCo7LnOz+pYIZ4+GnRUo3LJMo
OVlXFKp2Gm7Fyyfyw+lpzOYEHoF9Q7+LiKUW0E6G/LpnQ95omnw0WIOH+LYWvXylk1TmmqI1NkBo
4r0GQvCsRSh8jbjPzwRB5DdzVkaAP6z+GjSwchdAWtgOoxKiFulsr8HS4TfCiON1C+nrRiNMy5fS
1N6JuLlgBBB7As9Jze6Bz1VYtBv6/twTf+HO6bKAwa/IU1Sz8qbURXCMzV53hl4b4U8J86KnBhKL
1E7MhGNEXZNvc6hzGFYakT5Gc991gK4JHj0IS6vy0l/0NpVRDQotSxHumlm3aFvopFN9twzlgJcl
CkgmYPrJunq+7QCEVfth1sLgDHFLkNicNouXTE12tQRoSXpmx8aBFnDZXmdIT+x6mIm5G/QbNRGE
Zpr2zCxpW+W13CgkzXWSkF9lS0ogpi20M7tR1la2rjfnuUeMy8tcw+FcnqcgnTdjbmPRR/29seRU
or9PB22E/vY8tvBOnLGXTGgJS8cJYGrmj06J8PBzaJQeh2xkokk1fM85ynkb4uWsN/EVw0snwB31
yiTbmJTUueW8Z2AnaN2O42oOWDTKM6+cRr1DKSEhjJsbg75+oBm17UWJXdHjx9ToyXSTOQvpfULQ
7kCLBe54w7NI7H4zSEsBWjPoMrGSlmR6K7oq2XK+IEBCGYvVQKWEsREaOfmHoaIQTqZVyTqT2d26
tdVW9h5rRVKuU2i1wTNxuOm7yKvaT2lYWo5cLGK5jZVMgVZGHAlGOCIn0WqTmrxkKZqhqh9kHwXJ
4xwuVoxqGICfkXaCJsw8NqsWUvBGrQcFkUGXnM1J1NoDOIkiceVhhGEfhNhBZ6VIr8Ic5VFl6Awq
k1z3wElzFYiKKXCBpWUDyaaZKoXm9KCAFKLYE6TcDKoJr+GDjrxUmvgBKICXwyjV8dPckvzSgfRe
wQNJlrWK7mL63+ydyXLdSLZl/+XNIYOjx/T25GUnthInbmxE9D0cDuDra0GKzCdKyqBFDavScpBm
IYngvQDc/Zyz99qboRGgl6euMA9zPccXadZPX8GZzgdhBJm3HrWjv2Klr9QqGAtiOTQphK91CJx1
bcA5lRsniOuvZucYTA67OXkkp4hI3LlChIdch3PxqndK5G8NoRNJ3zKQ60I6KGljVvdA9MwNXvjq
iNacc5SP2Lf3amSDY8rt9yGDtNHMkKqyk/q0hA/3rPPeZ8KOCCa3yhTm/ZKhHQKAwRSjdUD6r0Vh
qUODST0g6WUilc3dG2mlHVhEJz+Udpo9i7oUV4DjiVXNRyN5JQ9SW6shLOEvDZ033Jb1YF2bThWb
9qYIVTnX2xDRlOrXgw+7m8ldnjXy65RFYf4WcayHPWhpGPonURKZzK7Thf2QUhVvQBygXy7Rgl14
ySwwFblDl53b8yT3NWkFnI2pbZpOIXm1lAVRoy4wGI1gassaEdDBk1mm1m3WTV/6sJnbSx9Kf7Pz
fKshwESY435WA7o5BcQTEmeZ7WLXnFncSLgLrt2RKCyE9ABadEZPRcWi5/dJQir0fU3OZnLwurE9
ZW5dwuBtYxp2U5S/IjiyNxEZnNt4TjSzzg44LbnN3r2q7OJRsBYdZI9qFEmbPnQ60mdNiQGiGCxe
8qnVJ4MzIGZNkADGW6fHaJSlfb/tTGydhu7MG9SHKASFPQYEXHedeDINXpnAcxYHk8huLfMhMjYq
RtpXGjep98Ap5HVsa3oqCvVKCHNtI5ucjOy+9VNGh4m8mIxsWsJXOJTWVvjm2nl2VDEyb6FCRWTb
NF/zKgtrSwNMVajYPfwVBQTn76bEmONZhejfZ+YUrwkDk/chQSlb4viGl9QB3i38qMw2NeXAvowl
AWckNKurwuCx1kRiHmqTIHe7jJ0X3dDPU6DlCiTcC/KxUDyMMXDQRwE4RyDUSsotpc3MlHnmLW/I
KGtIEbFzCu14at/AcajrVNTdoxorckSEOfAWUthcJaxOzwhOvXUFaf8UM5q5cQqcIGwlmIOS2H+a
UcsF3KQVmRmwcMCU3pPeqIZjT8bDVpo4YvEv56dh7pblrg8Saq3Y7bEuT8H1QDS8s+qaoc023mwE
9Mlr9IB70ffTWwKPUHesfFmsHqTRRXgeujbMnJrAZV1cm7GfNCtVZ/opI0/kaoSledn4DSYpPJc+
z8hV5HWgoIfUv1fzkN0ktIboYoVZzmrflTcj+OyDN/gDd43921JtsiUALDptxzS6p4lApoVdpM9z
UVcPlGF8YVaE6Bz3pjxJF4iosJGizlMyHm2iktixMrSc8aLwq1XYbqWai30Bzn01BSFmh2EqgW0Q
9uSqPF33alTbyPOzfeuBQCTf1VilEW8LDE6QdMQubQkDC7bKQBWTMHJcOYwK7zwBOp1k33yDCJ9n
xkEE2cMJXNeiBpPktc7RnsxuUeEJ0kPdEl19TeScCt2DsvR0qKJy3sz4vs7TJkFfBFPyUoMS2AJw
fskyo1wb1QCMwSiy7WgB58xUrU7NBBSlVfnGdSBDVDhjOpmP7Rz3V/QhO8boPmu35VfE0021RxyL
iuSN6C3n4PGa3/bjkMmn3DT1Ufaw4L4p7icOCnbpGQGOUDsxE2yxUrFVPuoaNV/XV/EhngzU4TwP
n5uOTYjjGnhdWpiXfQwqLFC1vOKhnN7iasplu87G0UqI+y3yp4n1AeCaWSPhVuZDkqUAYiun2eda
xmeDx9YFBKt/1vHI2jj7YWyemI2QcOKkH3wbhWRb61yr1DimF0uJErm3HpRfvNQZX88kHPFVTQRW
daPD7z1lyc7vyB7yRtni8o4zD+Gh25gAZqWJdqMMnbPYR76xmlJVQRYV5s7oRv054AezryccdLbj
ZBu0TunkRNy7NDtKgjPu67YXr0Up3QuOfLS4OZXddYJxX6QT/zjT3cAW3dLASDIwyrCgjUsEgPVb
i9d+TVmP8t8LOeD+YD/8tz76H/ixf1cfXSTq28/F0fe//qM4MuiPffIpYmhm0hii30cD4Ed19P2P
Qo5GrrNgshhlUJj8VR4ZIvgUupZLtULblVLaZFz97/oo/CSWiRctZkpsaiT3nwgKLHfplP1vyc5E
iZINKhFdXdwnJo289/URZAebV82o0RnHV22Y7+KRVdyrO8426XxeVHuHeQO+TRRy3nSrmDsznSAr
unYRgPFO0Ikqb7wa3a0fLxH0PoDL2dlZ0aW0S9h3LJRpri9jTboIu8d5n8+EdAv3rDC9PYgS4Az1
U01VppBjEzq5N5KGKUEXrdV0TpDb0SFPYSirTW+f+QYhBtDZYpToU/Tg+7e1n73UYjrpvfvWSo9J
43yuelR1za1jvI3mQ56Q+pbvNN7qrsY2Ydwzi8HM5Bw4Su1ae0LaByoRLn5Vzxe1eznn+HotF/G9
vyujcEcoz6ouravRd/Y015ASPpL+DWfBvsS/cqHnW8uxzubu4KhhFaDBE2lzh9EGQ1Oqj8obSFiJ
3S3l4Cb193GO7cGxvgWjOs5ZTaje13H+6s/PplE8hNGXwT81zAkz4lvnX/sjPOLysmcYF2JM6Ofn
pG/4aFddfRcjKMKLEarrJjtW2R3lxzrFGoNDDLR6ad6hNbTG+mBIJFD4td/M6MmLroL0SvrfDcq4
gj57cg+rk1N7va9me5M2z1HX3jWcO7n/6xaVZZCjZxwuouosrC+U/Gyg8c5BZ4TAZ7x9wWzXkcO6
xq6C8280ps1AbBpkkk3gnrklntaLtr7Og4twvq26S4JzXP3Y4PtLjIsiunfT88EqLgMkqSaREYZ3
q/PgiyKZIbn07S/TAkizU9bZnmD65Ct7xT787h2lFm0Ge1NWR2E2+4Zb1PtnsUWYuX3T6ydQ6RfS
O8m7ez9+tQlAbs38qqxv0iULYXSxFF5GVIJEuqb6RU+vnmJkjQs7GJ1thio6AWlOrlqffQnzh9K/
7acBzk4WH8f6RscmHNajmI07DkTnwexsS1yB0qj8bRfVWOpU62yjFOhbkWFEk1ULECZ7yxvw7v6+
mSBi7sbxMxa9dehejPa0ma2jR6+ZyC2etPZROmfkEJ/kHAzzKLotPX1thcY9CXP70MjQdpjqTeQg
PowvVR4n+7L3Lrp+/NHL++96/j/CYXz1n8ViZ2r8VjxXqo3ererLP/qxqnufXEBYzKiY7SERYzL/
r0Xd/UTDy+XghY+CJdVb+q3/4miZn+i6hFDKaZtbIa3Lfy/pTviJ9Cl+VgheasFvBf9kRXe/Dxj/
d0X3TeHwO8Cht62AZR2t2vsVfardOLJVhNOkoyM0AqnZWH1LEjeq5JFMclDL1SGt9JY5P8U6jOht
FT6MtS4OabvI0utkXjvxgAcEy8YsnXKXgSIxZPtAohqvYzYX206yKagub9YF5GpJm2GUprupKiMH
ZJoSK23lz8rvPmuCvAnKKwlC0Xrj2pSi+C9aQqrwp7xGNTyYNqaG6o8t9Lm4sf0dY6W30myPnkJc
keEzFXHd4/gZzwYneOZUtk4sYSG/kJ/rHJtCzCDdjXS7tZPurvPRxg4DJmyjHJFa1luH0Js2l1e+
Ki7kkKcbVVmXnjN9DX3IwRDvfVXuU9s9FOVwPpZ4g+eQVZdUdwjlOEnLwVwLGX1VXZZyDoNxgYG2
tNGTY5BcFXAHtknZkYJsXIcKZ0hIiRgYYbYu8U6sYF8p4JeYbyQ29bHuiI6u/FcxhhKrmQA9ACiI
IFnnGWgtVixphofMqJ6Vblq8e3iiQyqfdeRW16As45X9lidqB0fwNpzM59h2NFhejU81+2yTjwSO
Ya0bUexUiFxq8BNyruOKuqTTLHgdSgHFakX7s1qZevTWZGOvEd3eOZ0+y9OLBvfIOiydL2if10Qa
XQwtWPgg6tKNE78x9H6OopAsPONyaCtcec2t7+Yzun99243evVlEFKqztNaGP+BSgmGRWnxQ3eE+
1yzjmZhfW1leJg6ccAqHZB45QERbz8arDSfAXDEGemrFlnRDRZRDV6M1YJv3RvvVqEAQKVM3O2bU
D4nTPk1Qo8Gs1yQJ1w4AAyJeXINnnpBVfV62SFnmJnCumVn06IF7uOqwALzQVWeyZ2y4ZAhFCyeK
GNi70mSxZgBFOAromipwMGRkuly7rb2qLTPFUYmdsGnAa88E61BMrny+c9N4FNkXq2jL3dzP97Rp
DPIvbUL/iIxunZNIh9tAJqfJBKygA8OiRuGuqpGZM0mTTKKLFeXo3goHUImmhvLYilU0cIRpnbtm
xDvh1i3QcHanYcD+n76U9fTZtzQG94b4L5Q7IGxXeYd/3lTuvaeIPx6Q0he2PG10eBaM2XUeD/eW
TWKjdpqN0d7q+iyg6eRkLxBxxXoYnGg3j4jxHRvjNIW0Y3nnA1HxwWDTCGzusY2hCZ/EKkFtk0ii
3hzJaDIWw4O7JG4QBLp1rOamE83S2BvOe4d5WZyps3JsTjPRMfzk9OUrkAG4X93l106D/Em0w5Uk
O2Bth83XTtr7EStcE1+Qbb+TiOU4OWYvdjF7W9XAwREBqQEiPeXr2cxu8pThNoO/Go+1XCdqM4Ew
Jx5X9aSYEcGIxz4Uz+1A4ykoLGa1eDqj8g7MP1QTtFvR0DCsTZ+qjIjefHRfStylULnoFOdW0sLm
9njv5vCSNvgXoqOtbZdl5241WEehu5OeIo0gg2bj9dOXSJNnFI3ZGRAtPAMOXfoxfyLvfEbmEj/E
HTUj6J5uG7bqKx2K08RKVrQCajj4V/Tsd67RDHSSwUoM4D+UAQ86pIs6OdZpPJN2bocJ4R2Gi0Re
O+ecV+NLYbSADfx6AAYD5nisjj0Z4xuIsi1fCb5kuAw87lgvxhM9e0sfqPhinMNtczjpCKjkRJEO
sX7rYdWuQ8D+q9BrbnpiRbDty00OPb2to9NIGueA4JNdjxEGHOvV2NI2bIMxovvpWRdt0R/EXO1t
0KZlW31WGHkcg/tBCBaCyvpt4qAF8YKjO/BqTkrzOhmCx850v2ZR9My+cyaBsVRjD0GE83Tnwo5Z
R1S8607W3iqxl8htx6dvBfCslxxqlwFB1joZ+gbkSVXnHzE9zRyNscOlNLbPkHbsuJbXDsFJrJB2
NaDtSyawmyH5HvNlPojW3oNIv+h90kcLQVBkFq5F53cnQUnBEZpXXsphM2ikQicnr/uYBVnMT1M6
3gqhLHIgBFZPpeNNmeZfEhfcBwU6tKtpJlFthiAiYV1kzUSSLs+Ug+8FujE4r0RSIomM03VSqQsW
ZePgNsmZk6luY4j2REJDqSeoDf2M3cSwMwfzHL3/BONXU9Pornsc/D4cE2vEPtNqfWEXfnBqLy5D
4ngOQREURGOBPwzwwyc4/VZpofNLIxcup80QPgs0M0ZMmKMgBpl2et6aELqnoDlVdga1sYanGUXF
evgsg+QqgTqElYeWe+g9pLGXbBi9RnuMpie4097YCi7MqgOVV93KgtY4nOYcTLvo18TOWsRzPkVl
xxQtBsOk2vS+yuVR4YV2pXyd0+BzD2UhnBUggbBmA0u/RGgy2BZkj0NqvvPp5tBHOtHOCLeQUXkE
7X/00W+RJfCSdAQQJJB6IqOH7uaq69n0iJDr52OJWbkQ42U4cvBm1dq2XflW5dRmAYmdDIpCMExt
4u4tX76kvuFuGmx7a396qmjwrARYhkMav7kR1tQRp/ng3UcGmCSQzucyLLYWHPlqiaUfw4J5Qdh9
DaUihMX01Tbl2E7R90Of8I9O5f8/Um8Xgc9/PrKvYd+2AHN/PrAv/+IvT4f3SRCXYyPYRbqGXolB
9I8mTPDJCYHeom5zOCwjn2MO/dd5XdifGGjbvAumieLFWzRif7VgxCfPxQTC4Hrxc/gO7aF/wL31
7PfSf99CI2i7QLGZRnKZ30QgWDrKKdTWztSBg4qBuDtYX0xG2pOcOdfSh/Fm8qLBOLYFK3TPdCvD
r+nsW517l5nMC44iaW0Wawt1ndkAgmhIGclGIOfn9Izn+M1oCERYkyHSwp2S4YAvm4lEPFybZFWI
rXaqSsIAFGlurdOx66oanB2pEu0KsScaM7Dnc//mxwa4ppbkE+DQuSVob6b26B8g4w72aUJAVI0r
ftTTbZaQyVeu5Cwq/9FyoQCsCBorYo6vi4R252mo5ngb/QiHNfRn/zEJiyG59syoyK9nbKX5qYyr
6KkJDZdO8+QZFY5BMm9PLI6M8R3j0HYAcYmYp8QN6UBLWvXsA8WFm0UdE7w+dUp7VU1zmd7IMasl
1j0QhhtZd6QTwh2w4W0NZlb7R235ItolQVADitODfNFy7LzNIJqUfk8MryMg7SuZffVAmG7WHAY/
RS7LKlzV4Ay4K+RQ62gyUu5AG5b9MVIwCi69LKKpzfnSHvZ5Ndc3asa9vqIXzuTEA0cRDRujsTU1
gCwtozwh43Za9vaymVBfO45cA4LwCDSoo5RsDlawtn4KCY8cT+Ni6CfsboUjz30CuBjlxIUXVMkm
mIRLalqU5NNZ4LdWfqYbu9P7Ph0GbDSJbhhasOd5jGmmKBCkENl2TnHA1u0YdMVlR2KXw4n98xjP
NPpk2havee3NCNBgnY6onckA8b5OVgTpqZajX2xapwv0xTQXEVCflr3gCpeIG73EQ+Q8GCWS5E3a
y9K7AEwjc3LFUQ2TZBEHjIw12fTXDHFHsQ5bCd4DinAHec82mxTYUo/bRY1ZQxQoO5reFl7lxWdi
EHOxAufqfWZwbcjHUeZ+j3DTae7M2nSSs9aTnAhgPBTeKqh9Cy17XsmagNBKAKrop8w9wXlaPkze
BGEK0aksd63QUhxs2Q3ZsWRLHK+bxHYne+270jPLk47/A1WHAg8LZFKR7ZGS8K17ZsWtUJ+rIErv
7dJvGf2FXcCeX35HDtK9i06CiVHpymJLhxjoAs5ca6uCY6YVqSlsJ4TBbgzmBZfgidCCRBmf8Sog
2xgJAvlS7gnezUkRE9INhBZwUgkVgK8ZleSbmBBiQhW1wK41Fe4FzK7LEB0OYNHZ3BebfMOpb81w
P0IO5UzqjL4+dapCeHsyrmiSEkDeZ5u+zzqbltVoTvTrAqbeaP0l+LWktRZqKGdH6IRwYV/CwSYQ
SLWItsl1dwuegSRgNKyEAFzjgFSg9HV4yFEtugPMbiHmfH4NHSOuCV3rJnTXRlwGBHrFdamvRkwQ
01Yl6E5OprCU3mfDNGuO+roJbQTstD02tTlP1lVW43s46lqgHpd+31qbThKjpbzKNzeZxRoFbJLQ
n6NByuxtO0XjsDWQ2xAEE+QqAjVpmuXRQOvTnwx+KSzYCVHJMlLPo+F/9cbQK7ddO1r+liz43F0O
iEWMvjLQyQvHHsgZ6Gkig9MbcbpHbAbgBo3Z43yb2rWGMDn7WND73Gn0xhj8ptw4ZYlEgoN18Qz9
1+NRzFzgYbTEOaDHxmjByzA631xFVZ6Op05Ily8N4OWkBKNy9lewaLDgQ2jaUHtWt3go8mAv7HJ6
S3EqUKVAVL7sID2XK68oGCeKoGDNzUkqI9HdMfEgNK6Xw2aZp94+5zxnT3eNATZjR+CPjE9ye8zC
+5K/Ut93Qg7jOnJqxvmxSE3zcuIJxaZOVpa/BaYVIGKq6FaoJUWJk572bIUOJHXlMTeY7aNcCWem
4U5D632PRqVh3j3WcHUPOdkHIwa3dOEozBqzLgBNBvh2Sn90jUHAKA6+an3jJJ1sIh+aTPhEdvnO
UJyjpbFnDuRDYwEwjXOXOifl+I01XoTjvS6A3dap6VAIRhZxobNnuQnAsbzE6qQB2zCntyjmKx9w
a5j0HVylDlJgkM7R/eiN9NadvOqslUymLNhUrJ2Qa753tAogROlBClIO2W1C0hv9rjs3CjFdWMYE
90BW5iFNDCqioFdbHUg2hokNZEuVoiA9NdVpk/EteOiVjqrOcVzTpcHaPlLXV4O4Sd1Sv41D0XwB
YG7Bio6Nx4FR4XlTS2wkQU1C/cqnI4doixH7Y2EQFxpJIkzHssDgHzqEiPlFtB1SQ39OZRsfAzwc
LNABmX5Qu8yQg0Gmvtnw3UBtg/RIlyZc2YTTDitEfkGiWHzv91ZRnCLuoe8kOXZcOEPiMdA065KE
Yxhmh7Dvw3CLgL45J17NfppLp2DKqwja7ohfvwzarrmq8iF58noog6VpvyaQiIk8zSFEyGpHFw13
u2WFX2Vm5deODP2LqrEy95C6THbtSpxRts0vHRGqiPRavP0Mluqzoh5EuCvy2bluy9Y7IYUBs0nU
JS45XrB9Jnuy4fVKr8EADjyzj5h7Dz6FrNHRy8sGl7RJ4aSnOAM6AM92fUWxRYQXjEbzG1wVuTfi
PgJMUYrnKiVgZhCqpCU6oCmbRsc7GBaUGdXUzcYOdBMA8UnVFg/xIugqm0Mc+ROtyUbV5znHhHbV
qCK9nbU17c2KGXbpmelnSpIJRpoap3OiLRFvNUNK9W8iJosrQZiLXTchrbmIPpMUhXMdDeRgo35D
H2SlBpmZTtrzXnZU2WA1muTKmwpW1Lyx26/QQcabaYahDDCoD4EcpESGGHL0tqWDK36ViRZVXdy2
6iowDe6rHyKTSMP0xKgn52A6eI/6Zo53vHHharaJtKfsRWbQq3znV2AVQRZaYDXnkmhPAI+G1/o3
vgw5azVkRUHtTgeQ3kBu6oXbZjUHu8YlNbRWwIafOMPbPIfzVdrV8wmsd2dHTY76EU+WOPWIaVmh
U4OCQAKThYuvYFbTGYm3D2vek0rRE+7HmelSpqiwjKHszwigT5i59AWNNIhU011JW+SuxaLEtxwB
ZCp9v7qUQwQQvYx1uLKr1kRzkRHykrHSgZpLnfFYFhL+oDsmA/w4n6D2byrpfYxYPZKMlTQKdwd/
ogCHQ2couZ9GoyQGrU2BCQH/SDKSXaMpO0nMYWDXnzWJXeY4iISIyAGZzxjSQWqssmajoHkm8HpV
K60d3jIbsCNzybabXgej7656Z7LPMy+x52sv6sjtSayAKnTq4RclkeGcGE0bjoikcKlp2PAvcaFS
pFxgH2nmL7a2zgyHdTH44X1XuvM+Xexvim99XTV5d5w1Lc9VPTZfQpmZN3qxzkGXnw5MOsQbCTs4
6wirEo9tYEeX9Ff0lymqh5v5hx0vKZIWBBwf4NVeDHtYLPCWSWeYr8SsT/u6xwHIWTP5ltuN+hZU
DMbe5g7H6MZxYHWdmxHeXmdNELSXXavUZ87g4oNI76Ho9MVZO+tKvUxE3puHzO16Y20PUDG3PCEG
HI0mld1JmdTQGz3ygP1VVxoZPBgkf/G6NuLp1sv7qC5vQeh4AUh/r6eUCYMGBMhYeN2jGO2O96bI
iST16rHfy3iwj0lloIOcZDncFllmPedqmL9kBYefvfJaGl0D1sBXctnQbpQD3Z+1mCVJofxS7gYR
MF6XMoIlxSoTT4/MBo1vsBHpkLJpx+muadPgxUqYXq+8pki7XaL4h9dOj0z2yUcwb8oVomKbUzga
Rn+8YxFvwP6lZaM+cFRY753uqNU89AiMqZiwY6t3LEZUP+uhYylrM5H5hqi4izw+zuYGf2Cy9u4d
/FBMWfbhttmYO/etee3zbarPCHJIj+Yh+DFffBff87Ovf7nOT1OqH79H4C9aBouMZfMX3UEzGqgN
c27jdDliAZSgpq2x+yFK+b++yC8GARHbs9NmoIFjbpCb7oyC4Xnk3/zUbGCvmlgnfv4ov7s4+Ep/
+ijLn/8kMU9KZARkkG+S9qqURzl++/sf/9E3tfz5Tz+eVm5HZUWanb40+vtYg0W7//srvNeAfH8m
iKTy3cV8hxrlVyNXo+y2Zty0GXY0EQ/Z3t7Hh3b/oQH+vRT/98ssj+bPHyTykafb7cY8dXfMLKJt
tg4u40NTrqKN+uDO/+Ge4AsxLRw0dFfgZby/Vof4UBFwvan58jak8T7Sq4s+uMaSffTLMxxwESjW
i5PPZd77/iIgCmrLqvNNt01v2V9u1DX8zC0aeUrOVfQ1vrbXZJ6dl1+ah7+/Yb8/ElzYop0VBOi5
cEu+v7CMaDSXYMwDNikGWuMD+Vo0QKT44MH4/VsMQmRIge9hn1iG1O+vYy/hEpxbN5KhWkjcB9rm
D9aj3x+991egN/fzMzF3Zu3RdmI54uR1CqIdFkJ6+tFi87tTCPqkK5i7YZ9ner80+n6+TF/UY1pw
Gb3WW4FxjZDpDZFv+3Ibb92rv7854teGXrhcjOBFy/yOr/gV0pIlwhv6759p2jrr5BQk3d7akLO9
/+BCywvzfg3lQgz6lzakJUjpev+pZJr65Foun8pcR0dOgfGG4edJsysfP36jljvx/mIs0m5g4bmy
FzsPAoafv0KPgiPMSGwPm8OSjaPr+ZbM4xcm+B+8Vr8/3KGwTB44QdoRXdZfH24tkmqZMRCATNk7
e2MHFTLQYB4nlJnZ7oMv8U+XWx5uZCGo49DVvf9cTo5TpRqIBFgNmwKm1XcfmQ729dHnriU7ymvC
2TcfXPX3pQN/DxxBCBKLedv/5dsc57H3ZjwUTFDW9FG+0b80EJhdNJt5PZ2h+L/LmTb3q+navhIn
f3/xP35iil+G0XRV3EXZ8vOdRJSIxQg7kYYgSRU4TsfGzcpz1AjtR1/u7wsIHxOT8BIJ5tNj/+Ve
jmHt1GRV8zGzcUOCzyrdWcisN8ub13pr+I0fEzN+X1K45tJWXxYt4bnLW/PTNhPxiTpnoVNXWHK+
pGGo1QaBbHQ9zZH6VnmOd6HTJf5HENl6XkR+bn/gk/3jF4zSBz4ICAB7GTj8/BvQe8tio+QLDq0m
Xs9ROl0AEBwQqGvf0R+8Lsvd+uW9RDJkY4PmpUFctNyCnz9ugLA3CPFaWr6/a2ezwQbVZyGxKygj
jo5l98nGjt36A2vpH5ZUZiOWuSChXJyy/i/XrTxLh3XGenBDG9jdiYOxjk6MeM2et/mYLfOH1efd
1Zav/KdP6eGPdtIB4/QsCSRu7FMOynhgcoa+Mvzo5fzDV/ruYr/cP+UAD5nt4vuSMG8gZ+6Mi/rS
WFtXRIWyQZkYlVb6+UPO1u/r+fKVcmxhAfw+rHr/IWmC537KdduN3IPBODf1gUlv9iisu+Qx3IKZ
2aZHXB2XCVoEY11+M9ILytCPfo8/vLTvfo1fXqAuL9PMDKqNwYkRM3whmDSF/QfvyB92ST4s0zgU
ar5PTPIvh6fOa0xtFuTN0NRalX7pH1qPaGfK2PG8jdVbmSprR5MbNI3wsxZkSzV+cPj4wyL87lf4
ZXWyiONug7ZgpcigFaN+iY6zj88otGX/asGG2nCIpGdOif3j7flHc9z/N93ES0Dmf57U3r7ET6/v
xrT89R9jWsv+tAgng8CFiMC+aLIR/xjTMot1OIFynFqyMc3lCn9Nafk3Digt/hmLn+BUwqP615TW
R1QpICbx30JoG8vU9x9MaUFC/7LMLr8W6k1+aMj/eGjfv5vV7C3LgndaEXE5oulC4Dtx9lYhE7im
S0gO4Q8Sfd8HwrBRIno1yRizKuF8ppzfup0DVElcxJGLOG1Vxl6U7GcoSXbGDC2C9LDnJ5kGyUOe
7c6M4IQSmmFSUxMNFpC8boUr4j1K8wJKn5BMhQPsdLfanMzBRXJJmrp5WUsvtik9MsPOl//oCuLH
bCWcO5rjtXfeKauis8NszCMNc/LxXUq/tPxLwx6qEiYJTXWFlsMvXOInOj3p+wJp2vxWzPRGvpXE
/RKXR9YjLs6Yqmi8zQc9dp8jZk+xWNkcHvEvj/oVhZ6wZ8IXK9yVeW7HUQpqHj/mqiacwrrVqpnm
C10m+Fc3Mb7g4THp7DClr++QG72j5q3Na/IoY/tm6K0BNCgJF0LvUIL68hQ1rezPeVSMgRTledLT
1iwapwXj3tGwVDSsG4ActNjw/NB1t8EYPcyZgWR0pXoDR+1KlL0rMfWU2cDI3DTsfu43filr+3Ko
LMM5yrT27TvbscfpJBK2323rSnt07xOPVrbsAIggz087ZR47JEYkLKCNAg5MdysePARlYKweK+nl
xg0hW41/aeupcAq8h86Czu85MAFiJdePeVA7WCSi9wREIScFvpwNzMmHSzENzFFobHKYGIdHE81M
mT03CYNpnOG4VBmp0+8l3or2q6wKIweBX4wq4NHTZhbmFsoW8s+AMYtJEDwYCx3Nj4hnO20d3THP
+5c4AVsJKzAyUmveyrGdq+IkNxJGnG+4f52cMTPIKbBWe5qItNneuMLYNuc8kjUSrdGO86E97QBO
QZUKvGakS6rFiNqSNr3Z0ANrFqWWRjegFAPZqCy2EyZsU1zYunM1jxhVJjNWN3anFgHTghPb141d
Jhq/dM6UfQWuS8dPzBhsouCsJk2mC3smxe0682NyDXCJ5MG5WbDJ7AeEafK50qpUVx58bLwgOCmr
SwNMyww7Ws7lFyuzam2vcrrIdQzsuGtJzRUl7/6IbarScLTpqTIujxgVRmIr2l5BxE3R3+J3yRFR
86WknN+HdE1DvQx27jg4yMcYwTfEB/puM5agrdyxGvDPz2TO7YqU8RUi1Y6TXLpy/Aqh6nlANIR8
8rWVDA+BFQXTeTeXLfEecY8V9kdd+t895388lv3/vOds0gQ5f5/8vO0s/+LHtuMsWwitFN9DLE9H
ZfFh/dh2HIF3a9EL8Z9p74B9/fe+I6xP/AmPk+Dwy4u6/Lh/qYPMT6FA6B9CyRKC3uY/UvNb4tda
ArIGvR6qNeqSAF7GL8Uav5m2y9EjSUbk474xAtLSIscJdxhpkzvUgNaD8LV5KLqSWTsaA4dYtRH7
aUt+60lU04vfAHWl+QWpI/hGaz84pLUGgYfswdv+H/bOZMmNI+nW73L32ZbzsEVirIFVxeK8SSMp
Kud5RD79/0WpuwUEcJGX+rd3I9GMJjki0sPDw/34OYDhaiGbZiX3g+ABuGNqs9in3Knvj4oJVMDU
O174nmMDIuduq9ZHt5zfAXqPh7VlZtN7xYtzggHifuuJWXLEbrQAWsR56neaA/8U1SMzzRyQ4CSW
9jrL4/zzpCTG89DSwG2TViVaa0A1GiP46DTg4yfXZkgxGxtkH+skf+70qt5pfTbsVNrH23EGnOup
AIgy1GJWQA2Q+oiUejVkjhqtZr3pHqN8gqMIMM7LQIPjWQ/5i5TITY3fKzcF6H9/GK2c6d1B3wL3
N34qXoLYhcZERB8NcHU0LhfRJjAblA5mM4aa/mXqvXRfG0a6p/YGYtEqtccp6abvzIeWH5H1K7eF
oQCohO0CalTGlt4lJZCcSBnjddYCiz4ak/44pWOwhf0EYTKr67dFwxWwUr1AuUvqJHyt3MiZ7sFS
pQeqHvP+yAN9FXdM7XZWnLy4bY70T0CP7uhU4TotjvYD49TKj76yYISoBzX6UJtuwBB8Fk4vDfRX
v3R7tiHt75J7MDfTlsdv/VKV6CIXISyrK8ONdFSVa8VCmXhEYUTrMoNwF4KDWZWRgfYMaVayHykh
3zOcAWgF7cNgO83DtFZnFJrGobRRHosN9U/LRPc2hKrBgAjQbq1ihQAGagkt08HWOi8tpkgsK6m5
KqbswxAw5L1pNM8G8I6vxw9ZENr9poxzRbnjLhqeqE2k21Bn0g2IEPTlrmVOO33MzK3rlcVzbSjJ
fRN306oBkxJTSzEAUfiC1ADRsTlKvuSUeCoGxAztfW/HkFZ2VfVSNcy/gaGtHjW1tO6nQh18lAH7
NRDURAgbzb+Gqp4f9bSxXy20fL87aaT9gKxjQoyzqf40tHr+UdbTrzB3VJ/cDuGaopmeu8CJPqlZ
3X6hvRhv8jmKo82xM1vr/azYs/eg1QPonYIC2N4CQoUq19FOxo0+z8O4oTlWJ3sgRYW7EUQVLtJ9
APL8flBNhuN12tVWaebZASBWgyaeRZu3AsjKfbHtc4DoSTHb0aZuiwxulTi2mb1AevX9kTpbgmZP
7wH3bQsYL1WcMtwxzA6SxdGHCGgS3eDue2YUaC7V0/irnLxj+M7o5/rlJPw+X/ZL5AKNRqmcCXXo
/sWMlCdX3Iy2jumqwX0hir7wo+yNXXtodkukznLklM1IBYpiqBIjMwBAi74DmnOAIdJ0HF464Czv
b6/IkJ/Mb7ZczeINAqEgrnT+OpgMPoPRkxwIBmlo79chlV9GzveUDjbVJv9ovZs/948wivn9NobF
mhnMZ8EynO2oaWzSp+Qxsdbh1vuwSJN7dbdPfhpX1WnlxC2dLHULfpr7aEKgRq/5XtsXn7Nkr72k
B1AMfrruP3M0t8ra+RB+vr0z8hNbbIzHzQrFjRiVM6WP4GQlb4OYb+25u75v93X1Ayg1Y05bRxu2
x6WWzFv78rQaJtuT6kTBiKoPkA3y6211sP32MVin/i/lXZT63nttnz/a634drNDtfFTvrWf1vv+R
z+s/FriJ3xgkb/0MqYJEgwYkssdsk2g4hPfRV2bv4/3wbNznO9tYpY9Ub/bo9K6zPYNwe4XuQPtE
CIle7L19r/w+VZq8L1IaYREKXN6sYIieBI8egDwkv1aww2yrj2iCHG5/9QuiwL/MOY5uMNDIU14q
qlsKvgDpIZ9hrfpQAK+FPN+j54vGmOWXr+Peo0zw35zuSlCR6KDpf1AIMABro2RvU3M2xDk4qRD2
OUVQp0bNrN1okE8DuDru+l/147BH0dqkJceDZBeZq0D/uMRaKqjMzmqwkm1BqHZqu6XIz8MY2/rO
3jUHwVYY7vE2H1Kedmvcmdv58biPlkqwVyKcQ6IgaoU2NROZ/w61et5PPR81DsAj8+h/7hhiWRUo
rk0Vl2jHhNEckVt1R1A+x61pvq9D0BrwTc4Pdjp9uf0JrgZB0KU6zS/ELOWPrhNodLufjNWYfVJq
VEpqe3vbgn5lo21X04Hz0zIBfy99ZFoacezoPJ9510WH4+7ok4EQVpUNnEvPrZ+s3QMzr+SaK6br
/Mz/WOzLQ/013i6Sq8tFYuHiriWWS4JOn1k6URMcYWqesfnmzjL88h1NxW/BYfhBgT94cHbGhjam
GEX0Cavr29vwdp3I4eXUtoi6J76eWk3W8WYUlPhb29omL+2+9y0IbyBA2Dhr60n52TzEn8j8o427
U2Bin/bargcjCuxo/XNqtpo1cCDUPWR4C3fhFafkdufQMxstmqBSBC6c1lCV2uYs2CBfxw9GHGzi
Tl/d3oILqklx5E59X7pYmmqoGjcU2//YMx3oU3FZB+vBR9Pb8DkR26VNv+j2v1mkAikEXPnici8r
z5OJjIyYpqDL8BJ9QFXXzx/Vr81nQ/XrL/R4t8amekx/2BBX/7i93Ct+T9/VBIJl04G1LSnAmK5C
RVFhtV4bPbgFikhz9xqjuNh1zcLddcWvz0xJqYw6BxovGY7YHEISZLlh4PdmpW/SY54DZ/VUNFkJ
a7fXd92owzy9IHq9aC675txYGYPzqwIV95hRljhXD5F1F1fojGn2h9vWLnpXb58SaAjQDdiR6cCe
n58Myj5SXLZzvJu3zhbQk0+Sdgj9htO61E65koABb4NVlpodo0aCLuD0sKoJOnyOZzDbraPRbalo
jh4VxuHLTx3aVcibvfeK/lcXGpvbq3yD7UhRwoGMnNyPOxGsiPQlx+MUR3pKErKuvui7gf7r/MGg
TZd9jtbDyn4KH/o1ZbdPzS7cuvPCF70oXGAVdApFC4HDsWk+ni97SGDRQArLXPV3fFP7rtgGz7Cw
ZCtjtykPzV10d7+konItKJzZlOJiNzVmkincQAwXPCHYtEOejoSbLtmqQwpiKc0RX07aYMo8AqUA
uQ8VH3FqT8JwZHWBO2q2yRAyg7aohQXIsjYIyd3+kNfclQYHlsBQkeLIp792JzuCIZAHYDNusxJ8
0VSD3EbZITd9fdzZ3Tcv1mG371DGUw9KkC39givxhyvX1kADQQ7FWNz5SoesRjQRlrxVMQ5PA6yP
QwZPVm9vEzDYOeqARV/fGbNxSNRgrTFbCbXxKnB4dun9vdc4G6V1dwu7cm33HSoDkCCBhbqYm9No
DWaxwrO4WWvb7pBvDnBHMpyxmjbFJobzYgWtw0LH8Eqc8iCGtkTOpdoQN53vwzipM3BwbMILu3Xr
hzrdtuoDzHbUt9MFW1fXx3Sh6O6DuBFtr1PvKvKysPFllEzMYl0a6O9qzlPh6Nvb+3htSXgwyB7R
zDflJDJhei63I1jyGmeEsoLwG9YbeB4h+AHazLTxbXOXSSKIPPir4MKywK4JHpTTVfXAGPT4WGqr
zIMoIROseQvZ0eW+YYFqKT08kL2QQ59bqFynS+mXaKtURwh8RDueicmoVf7JQk7M6OdmzMmeQjCs
jNW7jFK56OvGP//BVhFYXC4Hch1TspBm1TzMtENWDqrg4RH179T4J3vFE01lolUlwRB7eRLB9I7R
sc7stdUQoiY/m++ccn419CVI15XcSWPCVYSwtw6uzNdfpEkfHG3stBsklNfxJqFLuaJmGL94QCpQ
pV8noR8wvb/LdktY0Au9B+oyp9bl+Kn2oTfoDtbVO2WFpvIv9D9Wzg4c+7dFTN417ztZqSV5n87Q
TR8F2BJ4sngPtjxdD6/BmvLbT3ulb/NtOTwvWb1qFCQODPlAu6FzO/+MGa3TrG0YvAjg3xgZu6mY
4FKScMFbrmQUbKSnOWQThKWLNC1XEgVUbYMe9cvwBVXDLXxvfkvlfRVw0RrWrviMTuvL8aH9o/Gj
8dDu84Xs9Oq35KZVCfpI4CGOfr5U6u0B1U76hEIRTn0MN4ovBOja52URssvaFXe7ywsPBLFnXB6O
EX7h2GFXw/Rusoevtea9R81lh07vIYBK04znj7dP/JUE5tyklFFMsGNOjP9p1E2clXhgMNyi4Kzq
FqTqS7j4ir3iOCyR1JTZd4OGlXSf2e2xAvvCEisvPbDhFKfsO9dTF2QVdPE+Oc+UWJdH94rSALVA
OeEexoYJm4moX2/GjbphBomy99qKnmx126GplwO01Mu7/N5geOjZ+WA9u/+eBfj/7c//o99mR/j0
q/g1gyD9ftoAfftv/uqAKpb3L7yc9zRFJJBngNn/0wKFUv1fvFrofbqkBlCTOTjQfxgSUMQUz3xO
hsX9xDX13x6o+i+bPAJUDgkjYyuwnv1WE/TcSS20P8iAcB6gPuSeYHDOj3yfQyLSd4Pld2AcPsc1
rBsjAwt/OE60pHR0ngxh6q3RaggSNfIhGrnnpsKQpxRTitAnzdnRd7qGIZjp3dHKH2sTXpQQ2eTb
J178D/8+GG8GefFSz3JNJi/IKc8NJgzu5kHQWD60m8EX6P1C1NGHodn9rhnDcamNMjBgQzMh55JH
sB4el6Dpw0ARryhkvEY12LvbRs4fCRDRcbz56ngKt5B7cchDaFfUIilt5vhraI9qVMtLv7c/2ccf
tw3JDiEbkjbNhAFhVJzG9DWrhcX7+5jBG7bYS7i2HAErQzZFqJnIMcupJpsRVgQXDLrvDYRB5je3
jbZh+uX3V0OtTOgZwdnHe+bcBYZKG/ts7kzfVDwQIlBgjl9rms9MOCrNvKA+pYuk8dThxN6JCi0C
t5SxLooCdckQv6Nm4dr9qIMhegg+fpu3JppeqQ+0509nM/jJu26z0bcU0dZ07RdeNeeXqnASGrTi
+rZV3J59PV9tHMLsquSOAbWbUb+ElfWuylV4v1R/qunKU8CGTnqevt7eY/mYCasWaA16c6iBXIhu
ma1zLI16Ajps0NSflWe9mxdMXDolJkTFk2yTJb71CE5S6TRI7bEaDMNPCkEelpiQZzEvXwztXzie
/8ehtr920HZRXSEoQhwj15OGoprdIs4tP3aM5uC0QTICZbK61ygq8oWTdnkGXCRUaA1RvNJo4cnZ
bD20rdmn0JnpUfvUozC5io9O9KzM2tGvy+Owv/2dluxJT57CdSozmhSTTQTCElemtY2tcD108b5N
dH0hmbxqjdEEjRqCxQrFJz35ZAoKjoMxzYZv9+691uePuWbtlX7ewdrwenth17yDKcf/mhI/5cSU
XkKbPhkOAdgLK3Jjy6FKBc4wcjdpfMz+uG3tmrufWuNCP7WGMuGcjJNp+KEzV1BYIcnQH616e9vK
tTUJQVudIQLGSOT3qRWjG2qWHOUy1lV7041Vp22cahx/Noge/PoHxnRuFlhVYax4e5qcbKA9DW6t
M6SO7GcO/6WbgP5vC3gcgqUKhZwDiFjBKwp1Io8pd4bGzjcvgn0mdE3P8Ouxr1DSiJWdkZs/RqZm
/KIPv5Zjt7m9NvE5zmOysMibChwzwAhPOmUFs9puryemXygZInLEZl1JkKEXdJ8Fl08St5RNNb1c
mZW1kBlc/YjQvgO6ZjaO33G+2q5jsGwScOCJIlbUWgdNC+8y113dXuK1o0YCJzBmEI/qumTGDecR
hY/R8qvu6IMp26n5Qztb+258/78zJO6fEz+Byy5g5to1fLOzH80iv0dqhefpjAyZVyx8tyt3mc0V
SpMbb1ENSzrU5mRlJckpcpX5H8f8s9EwKp3k8J50X1zrEHcLgf/KqT4zJy1NKZSyrfkt/uwpfj4d
vzNL/3uNGHG5eJRKRM7PnPjlNFHXoC1SJxAban2QR/dWFsBaUiLEFq/Gunf7TYdGUQuBVxbz3rjV
wL/wEHYQGKGYBYdwDTGx8w9XQaxd9dA+oNLjhtsMNXQfRVzT9+bK3boxWhq37V04vrDHjcZRFnrc
cvSCuiEcIL4y/QwNSA7XfVmoqylfKhNeMUPCgQIZ1yhFNkcKxfANMCGpFIZfwCZU+jxA8th3Gkv7
pXWRs1jqunBJIcD3tzlXahS2RyghVCO3fWQt1kjEf9b2gsnzKXjoq9XswxmyLsABbSeoVRToCRaO
+dXVMijD+w9iPeRvzz/iWDZTNVNPQTY1fIEgM16ZaQiNRhkuVBQuzgIvVoEtQQOUWVtehueG6qqz
m4J3o4+KzhZeqG9mOS9kBxf3ACaYqyMmU28yqFmfm5iDIylHQl4OcLJ9OSZoSzlonDxEntUeYMhx
1oDDf4+xgPMn6k10tgGwoOt70egNLTdhIJENRMJklXh/qElfIb2ThS+/6/0853lsiHloISMhha7x
6HaoNZBEOqpnrRPGBMDJJ+1D2xz1hYz/8lNhilubTaT4w1Vzvo/N2MAKPQPwn/IjbPWK0u+7Sbd/
+zjTBEI1WAy0MlAm9+LsKsFLAhNaLqr+TvZlhElYO/62ezMDoOtc0oYrUh5pKWMTaV4eqZCSzE16
gFz6Y5TP3r5N60+3P8/lnonpXJ5HIL+FFqn0efqxMsyZGVUUuMbjp7nP4ju1L7Tf/jLA8pi1EqEe
ynpbspKSCKEV5Cp+MA37IA0f4VjZ317IZUCAvUTViLAImUA8Ip1TewJmCtctj1tTC1EJz/uw3EG1
xQQ58zfREv7vujl6PxqfB6eVzPWVW1s1o0e+1+XZR/hkS3cXdJo+fowriymU24uTI4RwNvoyfCdI
Bbi8pGiHjFSTDiNfaape9OFH1f6g7blTYMCZk3QB7CXb8sAp4HQga3hg8nCWcsShg9YxdkrTPwKU
X3dDW32ip5W/bwNTv0esL3kdlVT9eHuBshvKRqUFDjas5bWZCDWM9EdmjvM2yIalLvoVI8RvUS7E
E8lCxd+fZGxubumpwVvWn4vh2VWGtaPnvxkcWIf1Rm0C5Bi0llxBtJyBp+tAKGeWbAT/3iN8Uqn1
A+q44+72lokzc5rLv5liMNYGeSGGQCQPrNSy6bqQ1Uy5dUBiKofTmn/UWr9P5oUZWtnb32wJ+ljm
3Kk7yDEP+i8YT12dFCbynL3bqsEmd9EmdaNyaZL/uimxHgo3IN5kTzAncUMKNQE9i6k82GV8lwbj
PO9R2coPv7+HjkCNAq2gQiX3iPPYiyqlRNIqjyMjWpWmNe2YqYjW1mia35GG8xYO8hUX5AFGQ5/W
lqjBSXG9KTMk8yrey8cyMuvnrlacce1A/a0tOOKVUwwXjasChxEK93J30EUsNa1s6lBpnJXruW+e
o7KwVgbK0n2hh35ezQv+eMUiGHuTihQAbFF/OD9d2XhE97WoiRvHKfSnbkJgaDocqwFqQP2r/buF
ZlyS4MukLAOe3PmyOaMdAE0OCPocm8ZvE1QUje1t57jiieyf0J2HtRnUjXTAmsxV6yalzlaU0847
9u9N9X07zQsecdUKKAVLp3GFrrHkEd3cTmXCxIpPQt3DFJwY42uFpiYgl36Jk0t+/rNnqFfDI8RN
iaiXKgXA8hg0YCXZs//MQ4zb+qDvl+YhxE+WIpMQydYItRQqScfOPaEP0Ji168zxba1I7xK3b8pw
HeOQ/edOi8LgIUUb5DivRlL46dDHGUM6tz/dFV88+wXSW8hNbJdxyVDMSR7X1fGXNnYwU7665GkD
VMm3jV39giSCNKrZVLA658stj+rR0Li9QJhMKyPxVnrCLGgQLZiReAzErDpf78SO9PUG5Hrheczh
MXkM7tK7eNdvo312R012YfeuBCmXij3sRXg+6ZTk+GMfJtqYQH+hNMfyHQhNh2kOS/knx+skQkmB
Xm3qKWvKHFyg3QMfHzkbz2VnHb+bxyZceGG9ldJklySfZoIfGiMajJJLQt2MVnIlPP+bfqczMJPS
7n4qP+Xv0n18B+PFHay95YPe+/2hfMoej7v2qdi5Cxt7zVPENKcOdALYshz9gwbe1KmnBGZXsfsY
FdH3XINf0sptbSGJu2rJgS+MXJjniiVtLg/WHPbm0PLVOHk9asGDZ85w7h3tBae8ZkeABak66ACG
PclOGYs5xNlwfUHMPhibIofBfIr/gaucWpE8n0lmaKmdyPRhXX6Oy+qpqMlC8n/kJSYvFQNhWoH6
lrzEsaicOCVolnYTv68e0F/bzPsK7Ak8udt0k6yRnIDNJ98U3+cNcfNztElf1d8tC4tzbhI4AbTy
yrwoC89hnE6ZzZ4m5AobXeuAnlBD+lb0WfityjUGL3S3W2IukyA3f4WXU7PS4nlbQcrfsPhhm39y
d/ad9bN7mL5Mazqf34K1/ocr9IJW5SEPVgUzBwXqdQveJEzIp9Si8S5AAgLuKt+FynGqi4pIKsK2
Al/Cds6Zp50MkdcG41IN65o5akc8CJC4BBgtmSvmtrKGkgsexrN7mmqPwdzcB2ntgEis0vXtW+Jq
+OZShArLANtKVnF+TdSeChHpRJ1RjYotrSaEdQqiuRiP3mca82J9gxQJwyi+kzQLgUcC9v71cU+M
y48FPVNqSu2B4ouxwf7dGwHeC8g4v9mNi4ybV/YV3TlSQJHnApySPCnxJgFprR2qj/ofY2N+hySr
3US5Qvu1RsF+YWNFjJG8BnO0tHgJCeCGFB2YsQ6cSac4buUIGXWeoXyrY1t9qXDpreGGpX+0G8+v
NR0qvr5CqoLiwD6ds6gU+t3Owu+5vno+NE0OpjfkHovmNlzUTYXimaNsh8JF1yreO4wFGsa72yu/
ZonHHwxkkJtSWZY8qmr7Oh4bCssVbYDxoOvTZ3dCca8eFlL7K1GeOsB/DcnewyOMLKFUKRJNs8Og
nRpQPR/rOEDqGW7Apc79Rf7B24+xLsoQJCAgwSX/Qc4iHhFftRj+9qI1VfXQnxtlYU1XjcAHReWT
i4sAcH4cqwAV6i5m82qv/mIHkLdkqfH7NsAtCbgNTW1ILaUPFJlBZRU1ub0avrj1hDRBthBVLr6M
BlUig3k8lymyXhQBIsWcHIfyGtTDo2+Gf5b6Q2CYC9Hjws+EEWpcpCx8D27G861CUsn0MnhMyNSO
cAW25efBRkUNBuZNY8JCcturLz+MgAeSupjcgyBEpA8zqG5ldh2blpRPWjSsjra9sJ7LaEiZkOoW
yyL4g/oSEeWkEGQpKqJKSS2uunmrrbN1aq7Cx3Gr7PLt+KP8cXtBl9snrJFIQ+whGspiwSfWwt7M
KKDVlm+lbhCuytlrvnuBm76vvESf/D5yftvtNFIyJsQBXL6xdp4bVLQ2jkKda3SkEARP0Sc3/e3k
nR0UhCUUqDVEQOXTM4am2rdME/ijYuwdVWdEco4h3dG0f8t9/19BKNKEL1eXZEo6RH0VMx42F7Zv
raoHY9u/TPdV/6ndlgcmUdclk49MVPXb3/pmvJEB49I8foPjCv7b8y2sQ1edW6RN/SIxjk8j/dBD
AKsTXOBH/YfhQoXxv7MnzvmJjxzDYmbYDYCIllg73ORj1sXv5jz+qThL44XS+bpYmnS+RjOJaQZw
vtpGSXdoeURoGxRLMVwC4loXZpzzFfXejIhQTzqp75TXIwPnwUoQFeSP3kcEpzclkJFD8KqugahM
q2Cj7hbZcQ0snOQFF79AchxUpkZ4maAu6b78Z0o69rWX2Tf8bKOsrfXtTyiF4gtzUs3BGtxWa0qd
6rLVg61snQx6MDuMin0LBdfmtjEppsjG5Cd6GPZ947WcPxMB6NVgjAejab8E9Ak3njcstPCkqXPx
LWlLAskFvsQkDc2182855EVeNHMs3kXRB/exOAiC1fox2nobD5n1FWi3l2UmzktHxarH0CRxROWF
KX0/3ncoChhcO4lpPs5H9bmLl47d5TcjqQHiY8Mb4ZGoSr2OAqJhTQtA4Chu+Hosw2ekYu9nT/t6
+2tJI4pvG3hmR15KXWfJbI/hG/t0eZd+U4AY+z//IogoXgo/1fz8822j4oCduz9r00TVCCQikz3y
rR1Pg62HzO2BlH2YQRevurT6WhZ1ubaN/msymEsVqkun5MlKZq/yyYifcuYbu4j3oOAAE3WFPrwB
j1DrWxNq5Usv5CuecWZI8scaUHVKwv9WR2Fw2P3aZvHz7d274hlMQgrQo0dn/qIn39toNiYNnqHC
wwMhwj4b9Y9K7y1c1VfNkFuRgALoBDh6frLiUKtsoZjCPFy/iuN9bNjI9P68vZYr28UM3N9GpO2K
M31EeYUb1Dm+U5vAL7NiKaO6jLX2mQnxE07ur1CPciY/unCdHJpDeVf6w6pbaXci1opJ5yWumSue
BhGUwDFDQUlLWfJtzYrGxK3pfWUOShZZtnbMbN2P1rpHYPj25p2beiuB0gBgNBLEGjUhGZzdmkGX
xrExreM431lD++0YcZQyhHdWM3Pqt42dF+gxBqLA00HPk3CDrvGkO6SNDKROjQjOlilXH1tdbw9G
aMc7BeGwdauhrldmiv1k2rmH5IhVLpg/DxnCvEgcabyxWHgH5HZYaOX1scnQ9kb4pEC2Rmu8btUe
HTg14Y6aXkqKUfE6dhWrXN1e+LmL/scyhRHwWECgZP5/wJ9uWwQTZPLhU5fFe3Ac+9+3QNFVoA8g
SeEP5x7aJKM2hJ4X+EE4PeclNDlhcWzXt41IQ2N/rePEivxSVoFbub0W00Bcwf//0O6GvfUSwESD
GtTC61+6lf9tC98HW4Nr8mA6X5GZFMOx5UUBi7Og/88YAtTQ1EgP0V7dhj4dMd87VAsrPA9Y/zZK
SBStCPGuFS50ctDt0mU8vHYDH61chhXs2kIyDE3aJKzKhaByzSdMfBGwDTPXF6IDk9u3dTQhwKwO
sJ1CQAOB7ZgvHO9r6yGIUK4BDkWxRwS2k/WUSVeoVlNiJB++JJX5EObDbnQWsb6XJ5tbhFEVwAG0
VqgBntvxjgbK3DEOrt51B23f7GGY3auLrTfptSS+D00OKmEAbMHBMG57bifu4EDs4CtZF/GqOmgM
9jEA9059HreaH9ynW+95KdOXkptLkyKCnmzh6HktKH0qmtprcYi+eluGyHfxLlsV393XcW1vsVot
xAtpfvHfRpn3ArX0Jmwr+aHX6IOOIJO4cMJ995SsFb9e54cJThZx4Xgfbh/sy89H8QMGTkrTSFNc
6JP0oRWi5PlmLoBgIoVYzbnT90vjtSIP/Dtn+2tVpE50rjlZwHylIKXMRWVFHdPJUTR+VOziSxSa
31qnYJS4sGAc6CK4BlxnIde5PGiEQ5YH1JwG/uUcO/J39ajrgV/rU9S+c0aktHzk4kCe3d7Fy/tF
NLkZ20Ibire1fAjCMSvNDAJpX+2OJS+wrEy/Wo1thGA7vLj1nXQqO99Uj+brbcOXPsppoFYB+JZT
cYnitOfIc1N0wda8du1djxjqO21Pe/iLu0J/23mpP5Qw5E0LG3sZos/NyiFabRR2FmV2VNS+WwZj
2on5PB27DS3/FZ3OJP9l9fmBXk7puKvKAyTpMl9cu09NFGyNLF24Ay+8WPwc8SAQmEI+uPQMGbws
DpSeXIYpgHbljNF9ZFlfYjV98LTAh1j4UKbDdmi9hW6kNJWPX0uGJb+m3l44wCYn3j+Dvs6ebT/Z
eu8iNKAVv9n36/TZAabnl/YuC/1wuxSiLoL8ufm3WsVJhKJQ3fMZMJ+XsZ8nkIoEX/p5qUwqdXgu
VikTw1V6Xya1jj5X9mDf9bv0sVshCHLoFulgtIUPKaMP8wYpkQi5U+Y3vhq14itOfVe5zcqB8Dx5
GbvooIXNQz6o1JMKX8HjaTS50auaaI+jkbzvs3qvanAAZkvo2KVfJiUlKGof+xlWUoRYwn37KDgX
7O0y5eZFJKE/CIvIGzyHMQ+Z5kHNptCJJpR6Ruh4M632x65chcmf1gS/r2otZCIS5Z/4smiYULvk
5gaiDcDp/IqLNS1C5YaD024Kqo7vqn5n/mms2x2UpuiB+oW2oysqsrx+bx0WYpfYsrNLQTIundo2
QP7TLVlrcugequ20t755uw4yzQRKzwVbl58PMSmYqmxB70CokNOUDtXVuukBah/IKb/PB9RYh3vP
p4KwCf1ow327iZ/MbcaflojuLk+pSFuYywCYxG0rvwFghPcKGMqdtQnZsh3qvpN/DhgwuL3Ea1ZE
6dqBLkrUsiQHJRD1hgl7NZK41qYQrOxDgvZnurltRuoxCJdhD0G8i51kfkBejXnMZqBdsb2ui/tp
XfzR70jE/Fh/UHbBZ1gCF+xdWxbdRogKBV847eVzD+2PJpruCEKvVQOuZkv7hHw9J0PxzIXM6/Lk
iT4yQxeGmFVgHP/c0JhxTpQQQ6E1fHHSCvVTd3yGPAaC/vA1C+eFZ86VhYFgFDI1Qk3ygusxH5AL
LhPVWdtuu3E9+GlsezWN6u+7BWYgEyCwEFnkrlOAsLKm8P5fV9a0UmHp73QIFfOlytWV83VmRgok
RYZAc5lhJhhqzUcBAfoWBOw3HpIem8SLvxWWAfm4R3lu+nnbI69vJApgIgW7ZLTUrSzT3ArTaqvs
LGNWEKguH2tNXZpduHwEM9IlKBzQxtJ5VsmEbH1cIUrC7Ml6ANpXruapribgHJRnjEk53g+Da64T
p3f8OWqDn5OTqh+aWWlXwMrnp99btJja8WBwsfmioJfli7JO3dwJZzddw+W+qYbijj72izMkn2+b
kQ+FbEY6FPU4jMcZZpO1mb9ayr05KnejXcMLZdyb1hKG+NqH1KnGA7EkleNYnJ9A1yFZ01LipBcb
kMv/0vU/4Z5funVEUfD81uEjijNHIBbTsOJXnORMRa9aPTT7guMzena2817IQml/ooRO6F9C4lwk
ym/TVXweSq6CzU+Olh2aB16cRFBDQWYkaHznLez22+DQb/Uvx3Xn508Mqy6cefndIxmVR0Yag6fr
7Brp2mgQaEnU8GPhTLvbnnHxUH0zAqcIwFBGbC4Yk/TEKYhWqAy6E6S97s7ZIp2+1z84345bfV3t
lnBcVxf1tz152jBoW0bAZ6GnPcfPSVB+AlD8aWFNckYi1kTLhMciYEpmKCV3b2xUiFB7SdCDFIR4
tR9umntrp0C12C4gN2Vnl00JNz1xww6EcNQkdoLGwp0bfQvyrT0sIQ4kdCgYgPP1yGD5TjNj1LqR
Oe2iYRe64xN94SMwXibnrbxwVrEZvTYpD+RMDfdQ1OymEO5lRX1tE40LqQ/clXosnZVTlPfDpEIZ
BedmNJlfhty8t47wKIahwZRpVS/WQa5FnpNPIUMZ3MwaIqXkpw9ftO38QVBBOzBumwfvMdx1m+K9
YFtXqlX4Y8EHREJxGh/e9gwAvtB2piQi11PjUUPAe44TgUbeOffBIYMNOXtvLpa05AK8ZEiGd6VI
SdWJhUO7XQL9Y8YkZFB388qItP0xdI4LQeGigvZmj+uLIjFpFDxA5x7XZ1NOLtWSFELvrT5m6wxh
JHc9buNnATgwynwV+Et4ios7U7YqjvWJn5uKFle1jtUJ5fhtuyPREVTizXcB0VsqMy2uUQru2bGz
4rmdIbGGCAUlqS18zpucClq8i76nf4wflt+s1+ISxbr/bqtUJUQU27SKkpgxWT9rwPFp97rgkfKN
JW+hOConW1gOFMmDFgui9p581e7Dx78I2yr/uIhxvHru/l6OjB3tj0CSaYOm67oP1ob5mMx/Ts6X
fPqESsyCR149ACemRE55si4EwGKtGTAVWHAU1w0aNO9t7xCEXxc28Gqs/duQnCxpMHkkgYohdWfu
pnX5vnq1clh0p02z0vfqutzG239yB5+4hXyVzIxv506KTXdwVnXcrYx5iRFCLqoKvzjNAaUrJKtd
5FdbkrNAYzQ9jJyHipojBLNJtBr1cW8oOo/cJNgubOd1u7z+oHZivkcu/mWG06tewdWVZit3l+77
XU0xvnlTYwgf7ZXmhzziledq97uPwb9W/Ldl6awdE2Rlyl4hWOnhyp0eTfGvYqGod+0EMENJuYBc
gFRRKkukJjJ5Cixi63pMdnr+M46/De0nxonRi1tIRq+dgFNT0gmA1lrV8wZTc/xNs/5MzXcOqJN6
qVx7zf//NgP/8flBy0NXidI0StcglYtVdlRWaeZtglT9ueAZt7fOkLv+gRfos2WynvGuedAGmEKT
rf0c76YX404wCjuHyoe3erN02N7IT+RL+2SFMhRxiB1UFO0Qlv5tRYWu24bvmkMLW+lx0/1h7ONd
vutWyafuu/51uhOVu4yUbt40/vHeWKiN3/6mhszeb2kib0F1b43I3TvUmXZq4e5Lr75X3H7p1X3t
7jldtnQeRgaazaxAIMxVIYUcNL829rc/6cIXlVlnjnOdO/OAhVzJt338kgbxqmmeU+1T2X2+berS
S8X4AD1fiLqZC5edZw6CzgnjCSV7LULo2YjujJC4HI2r23aupCQ0EYHAgEpxaErJVNzV/5D2XTty
w0C2XyRAObwqdZrsGdvjF8FpFEmRokSFr9+j2d3rbrW2dfdeGBgDNjAlpmKx6tQ5vPLyyXSBjq38
MbIDNBC5YXusD3VYQ5Vwt2HuepEuzC0zWE1V6x7TYW6Wk2BPFMpGOXTKh6MHCe/qrYy3XkorE3k+
vmW6Hq9bimUSDOwaU1Aj1ndAIKJBQW1jYNdxycXAlteqKXM6GAXsWD7a2nckml+1EF8PwXwdbPW4
X2/E2RiI1NALgSTq0isnVpd0LlOAiLF/aTqU6/TSLyFsWTciMLfap9dn8L+NAYlw6TAdSP04jLUQ
wKvMF/S8Zb7aQFRUyvx/H9thWEjW6jP+/JpAgo4yHVKQVoXkK3o6wgnK7hAvfQWy3t/WUVidw3/G
lvmrtDVyCH6Dksusiz/e6H3tR3HSZvldat2VebMpMXL9nkbe28Mxs0GNBXKu+WicRXhsaBi32pQg
J81FWFfiIFvw09qa8lFp46s5ihdZlN/6isa0LZ8SxYlv79G1Ef/7ABRWLj9A0TtXJaPKgG8eHq1e
+ZaC+dLPBvfEbHQqVaiq/O8NzqMF1wQY2wDAuDQoWOqUIvOq0CYPvMKDOXhV0y8GmaLbdlbSLwCu
nhlaRCmukTpWaSYVcBfowvk1a1GRQ+Eb0RegEjZLGFeFzhmmem5ucSLaBJIGnchJ2MbVXfqQPJOH
7F0AmwPPCbFdtJgmj/Ur2u/jLf+5dhbPLC8pQvoR3lMKA9f62P8RMtsVwmXISGwlBte2yrkd43Ll
yo57yiAsFvLKQMFx8h5ILo+NPeDCo+3etdlGnLk1sMXhSFIQW6LgwcKMwoU1qEBhNw6e3DgCK2bw
1kcuA2hZ1BmWFDW6Ci1lYXQkzLKfRnYqIJDdm8bGtt8wsvQs1JJTWqIGMKduZR32pgM+hqopauh2
9VbVblw9q+YAWcGNgAj9ukqqj+XEJ+jOe7XTt74ExfiO1QP2BZRBq/eNo3adEUKvxj9rSxqr0tam
QSDHhcSJvCNIcqaHmV0AC7bxIF4dFlDhgKHNefAljIS2Sup2I4aVFN/M7MMgYO4QzcZSrXkOcAj+
s7LwHCJTKHL3giPJmT+oEXSJ0ACcvpUHLTL+bl861zkZ0J5CfwFIN8sFFn0ZENNJQmc3GUZgJMDH
7mt+UQZOZP2QUfreBDkgTe1W2v0qBr80uQy5ZGZAXUThY+hJDTC+dqdYAF+09alzi43jdW0KyW9k
9tFsi8rQFYORo82M/l45hiLtg67T9lDUBbmV+w0qUFsrd+WitEtbCxclHHC7jhngHtUdAw4ZhII/
832/SyProT2Ov8tXE2xxd/RHGme722dg3hMX76uF5YWvasho5J6Xj6HLnAdhtq+eIfeT6+1Uu8p8
pRuP0KzPN47DfKfcMLrswfdSXo6GMXTYODO0cEaAzoJrW6we87ffMrOYVZ1kOq+asQstvUfLUJn9
5dmUb6zd2jZBXRlHAHwaaF7TL28XZGGEMZTAOtQt1P2K3Kcyj3vnnnavt1fq+nWDpTq3tBiO63Cj
zzkgHX1rkr3OnAhd5oc6659oTks/a5qDNHUgtjhYMMWTWhcbT8YrLzZ/AKQFwQY0d/kviV8sSQo0
+mdjOFmFr1c7i+x7e6slY21DnhtZxCO53quSFrMRFSIk6Y86+yMAmVfS7xYo0cytFOLaHjkzt6yo
JfrAGhDb4+Qhk63XblDXW9nQT6qOxT5EiOziAYwnqWosC5MVG4UAimNAWxcYa9WIRGJX79Id+WuG
LdjE0T+3k0EX2t/RvOEr7/rDEPd7BbnLrXtoZbOef8ny4FUNF7ngOHgsGWufSeNlFCySJPsx63hv
7Nd55y+HPXMFg4x75g1eZhOtQreIyOHU+gC8FFBWpdB6+U0O1R6avhtu7Loci37Vc2PzyM8eJFxC
Ax2L2cFYB6lu4NgnFjV77w1OJq4fkxflznkaT1v5qRXHjYoiSPwgDoAG8GUVGL3l5VRXs+P2zOau
7MbixCCiHYx5Qg+kgnQcF/1WsnTFfZpAo6KHHap5M/fG5VjNWSwbjG1DaCh2EZneTKWeGfkxdd7s
fCwgH446CQglc4ivUWXDCaycT7BvwtHNkB0UUhfnc5Qa2s8L0Yetot3V4liYP9UEws61FSSuFtfN
VmPryhSfG1xCIenU90aqM5COddxXrXisvo7u3yr/O/Qvt3fs2uk4X8zFHoJuzUh0irtwJCxOG2NH
berTEhytIFO9beoKn4dm5/ONs/QJnFEKnXbsV2hW/rB3NnIQr+obRF8O2o5Wvt5B10Y5Tm/lXHfa
uLJW/PiF7cU4c7stpDo1XTgkRHF8NF6775OmVmJXNNBfjG8Pdd2ajTmaL48rrLZXKIYrWng/aUNe
I333lId83GhG3rKxuIQZOP5MZYAXT5EGz82TnkPg1trAdV0B5P5zzf7PSD4v6DMfgxorMRUD8yai
5tDf1zv3DkQMqIqARWinbzGgrNxMWKV/1hZjykc2w/phbWxiw05C7m1hJ9cszMlScLnN/R3L0IU6
Umba4GJlqh9N/W3YUki4zi3MJAL/DCxxP21tjLwnbR827FWpHt0qMkz0cprDwVGHne31EeLPIC2M
XYIrvrX0wC5IrPdVrBtFXKljXE1d2JAtwpMrcP28kvBg6N4CPykGvwiloPhtNZSSEVUF0w3ApxAn
vU/QdxpYqMBOkfe1sYMkMreSSNdPtIXhhetOGrXoU9nBewIvxF7pnwaMvC/lneu7ud8+Z+Vmlnrt
aNjQLUIfAfCjVzlxV6sS2027KSRTfcorGip6HxrC3ODbvIKSz1N6ZmfJUU6MIR3Aw4vfXfHS7ywN
zrpVPoaxiNy8PzWpsU9A0hq1Gk0Ds9tOSa7tZrD3gFsbEA/wH8z3yNnp1J06tzNGLOTN6miKextF
KvBQQSEM724oFiCc2sL/bpi05/8/M+nSQbHR1tuH6aT6ZncwOA1vO8+Vyw9Oc+bEBNk05KcWBT5L
H4Q9DnCepedFrkL3Cm8TnyS9Go+KvrcT/u22wbUhnRlc+rgJOJWum48sBU1KCXXa2t6Q2VnbkHhE
ANQJIivgHOf/P5s0WtsUOX/46qTcs/6jbNXAzLeeKgstHzzasR3PrSzuuLYknQMJeFh5G4/lg/I7
3ecn9pg9GkWQxC4EfudO33an2b69V0Kxr3b6Rjixeseff8NyRwrWZVCGHUK7Yg/5VO6RboAqhxoT
ke4Vy4q40N/A90B8bej20zjtWwkPAH6EfYe8g+cOsaOBa0LNq1+3V3ljDZZU+ChOj91QujIsGvWN
d6Pqe4PzVWmtrZLcZ0Jm+Qg4m4Ol0PJEqibxSjQSQbDD6nzte+89ifILu88gUM+yaAizID/qTxAY
UA+8C4wxcr9Y9w3xm9Fvx1D9bUWdGZkQh0zDLcKBrWlYXLEDMNRNIh1wbZT6UTr5S2fqe5Oqr7dn
e+3lDrHaWZnFBtvyVZMcFNnAv5LjolVUoPQccG2humXtupSfjN49jbJ64K0XAVMaO6yDiLD7+/YX
rA703wc4C0fVTyBzSGnZh+Cv9KdJi4n3E7iHDejy6kMXrBGgbsBLF8mzxdFWTc6a1sU4zWfvsf/J
Dt3R3Sk+DfOHfF+FCvEPzgPda0e7CtI/4ok81bF66vfOYYvaZDX0OP+Uxfn3JBd0MuA4Z0yccEO8
liiueYKntv5If/JX/a783vxA3kTZxAZ/Jj6vNv3ZPCwOfl3bSY/gYwh1lcSZKhHGjA/lDIIyy58F
H786U/nReuh1VVwQAVghK0wRuGZ/VLMRbWWJ94f2JGRGcZdbxZNB0l9uhwgFF8Qj2IVzXx/oT6Uf
jmqrP9/eKav+/9+nL19b+mBNCZDBMqz67mibzYOabcHe5qm/MTvLfpY5UJ+8wpOh3fPHsTGEz4j7
oKTO3USSrf72LWOLI55JbSLQRZUh6KsKhNJWdyIuELCqlRwGMGduvOvWpw8lQnAxzSpui21nWWJU
hwwuX7r3bab7VbaVO12NCEDv/F8W3MXeMhmgdUTjfZixd1uRyErbwZiO32tuvk9kI6pb9RtnmYaF
MTDl0bzuMByr4085bX+gu/0hzb3325vufzit/zIai6SCrlKmtS3sTNYU05Qf1Kn8mRXOY41MhqXg
4ViWdliO4CbU6jEGPh0kzE3EOvvFK8gdt8hbatOjxYf7Nt+iZl7JeJynW5ZkclqTe/qQ4zRDdqXy
oYX2bJfi0S3dZ7PkD4bXPhK3K/3bU7Ix80ttHCcT1Cuspg+7gsZGxnywroSW9eX/y8oyDkClSssK
PElCmml65Bh9EZtmzYOatt3htqmNWVwGAsWQE70xYUrUwu96EXjFGGTkQOGCWzeLy3ajCrtlcHHy
icMkZxkSVZYioymn94PVHeyxPpiF/tCaR/ADR7eHuHr4DdBMQKhdA8R80WRACJx2lcwbhVf32It3
ul5uHMjV039mYjEoHBHDoyZqAEYlQp7ckf45de95RwMn/bg9mtUd+M+Us3gj96I3ECdiB1qieGBJ
/tCn4lgV7OdtM+vB0ZmdRWyS6ohEuxyxqOZVg4xBWEOeRt0Yv2e9QU4crfEfKs+tD+RRxycdqOwx
6IeS47WuCO3vxsfMg1rcTbOqD9YOJXUUSxeDZlbq9LmDsKFAKBdSd1ADSrzdUHS1z/X+XU2al7Qo
IkKKQzkgw6zJWC2K5yzfBOOu7KazT0E72OU7CXRS9VBLvMTGnb3jD2jGCJSg8smd/C/GiK27a3ay
52MHEQd2LTpMZ6EHlN4Xzt5TU0GyXGZ4QKf78mgfrJ0G1uTNVP1yjpd2FjmQtM+SlCUNqG1rNA4Q
6F33MvKC/4QXm79AZLJVCLwKyGaTMxccGCZRiQApxuVcihwMFp2LocnYiNOT9U2NZmZGCliW/q69
yMg5DgFHpMoDPZyJovmvWXZ7oIG5pWJ1lQL6/BbdQKEeBOQgbFxsMcCTS3QjgdmXRxpepWJHQCgg
AK9zji36lTene3YJi2VF1yuIzpEVAaR02XhOLGcETirJQuOLuwPT2dF+B7AHmIDquM2At/RPGByM
AewJTmy8Zj+fxGeP+4qUeT/2DphVPIjZ4ogOnRHVipMXb8Mw9nYEuggF8IS69ezXjbO7PDCwDS05
PD4cyLVjmReLPIA4wNFHjr61+/lVWT9rvzJgmIbA+JgZXfr9Zn5zZbRzRRTthtCvu6biSbRcksQ1
sjCf8abTwXr0HttDeVSi7KOJvOfiRb/jX7abD5dBLUaKTmbIfULdBo2iyyUdp6p23dxLQ25Uw7M1
qkYT16oYSj9vx/wBpYstlfqVuUVebZZiRo8RugMWZ7aURpq53pCFbH4ghNOo2eCkwON1K9i6ApXM
Yzu3tAgFgQpqOkN2+SdHFHmZEh+u6L2E51O/F6lfdn66yZWzdiZtkCTMqUN0+SK2vvQPNu+60VZh
NEOJ4rXcV48k0Ihv3U9B4otH8G9sQXmv8qWf45y5lUB1OLfDLYKFllodQ90+B29B/QDqjZ2202N2
3N4sVxcsLM1Ob+bWReHuyq/bk56kiTfkIb3TYgo2hvlMcEAKS6S9Ns7g/NULZ4P+XrBcgB0Qz+9l
ck8fpAHFFiUPx+OMek2PSSzuCn8mONq6rq7Sa/O4kL63QYgMvt4rR9onHUokFP18qC8fh0fzaAaY
R5DcnfKAftiPcxMu/dF/2zK8cupnOJCFVkLNAQZ2sXIEiMl6AD46dIG8rtAUL00aZHZ+4q4D0tgt
+MDaTrmwt4j58hGqaYDMQMvB+FvVb47G4w44AjJBJZm5gTkTtze/WZr4G4u5hMdhgudEKtLBaHaY
aeguT4VSaFCq9wANnSrZQ+mUpz7Rqp2SWBE0Sk+0Jj+K1taQs2LHjiTPt82vuJwL6wt3bjkcNAND
SUJNpU/NKO+1yfhz28Ta0XBBdg6KJShoXCPYIGs6EdTsSSgGSMqDb7J9pGBXMtHZZYv3evpmIydj
1EGjbeGXV1YVKcE5AQ65DFBYLaMtJbVTb6IVIIH1qbGeLGsv9Dt3fO3NFytnvlrdTZAguD3e6ynF
QxYMazMKBYyjy3pcqikekn+UhH0mfKF+K8qtEul1DHlpYf6Cs/vfTCxlUCUKLnN9izwgwxXkkXfK
QHZmfmFfp6jd1V+80PCzaIslesWJX9qeHzTntnF3GYQRAlSZu7NiFsu9CTqj8mnuWtj2q9eX8KW5
xelwSAPadwML6GpHXkjut5MlfWH2P2ndZ8HtlVs+xrBLQRpnz9z81ix5sjgMaWazzCxrbNSu+jFp
0xGUjTteomp6287qDjmzs7jn3Qyd5RRVtLA2XqWBlg972hjJ6sZHCzaa1eanhrHMbICx0BhEA/ZT
dGzeGQD//Z4C5UjirbtobX3O7CxzG0MpGnu0sgqCD/w7qF+gAVO0d3BgX5tMbuz7tWk7t7W4Etx2
6FkFuZTQkSAPtzC28u32wqzu7jk8ceAtIDK4vFllaSK32H9Om/d7QjKbv5GdsfMaf4pUPw+NTY6B
a/c/kxWCnQfnBnoTyz1nOtBmpm47n+U+smLy4sVF7Lzwt2avY83SQO5m6kL2pj11p634aG1Gz40v
NmJZF04u6hLtM/oAsirTH4ctpOH1PX45vkXQB9ERUPX2MEGb3s/xJuyqwCunwK5MP0u3cKJXmIP5
CJ+NaNlU5bXpZIEQl6CLMfuTOnjOe46f3OVB9jBEuk+PQx30qr9V4/pMp1+GZGBJBH3szDlmQUBm
4TqwiBopdAwzARu0P2tfq9FAfVGjtdcJ3INxKnemj9IQCApKfzyYp+p+q1C+chY9lL/AkwWBFMRq
C9dsiJLyAu15YTdZkZzqoNZBEFm9Dlsg2ZVtA0NgvwaPD+psS8yhIXqKMgoM5QU0OHO/UuWG/1qz
MGv2zDZgYAkdYXpKddTHsTFH5Ucm8xMUqOKNsz5v7uWS4Q1t4FmJ9ywANJc3WaboLbjyG0zX0fkC
SasDFi/03trHLCyDNmJTkO3LEG0KO+vPbdOf9Z0r0+DRAd8SNN+uQJsOdOxVVSHV57OEWlE/RQrU
uyJt70Sp7qdP1lf5Id4J8gftPUg3t0EVa54OXs4Cha6L7Yr+ssvRJ0pb5q05VWHzfYjlQezafReb
IYBQIQnV/VbccNVijIM5oyiBf8IjHuu6SMhQrHNTjdgzrPbd5waBS3LPDuYO7CRhGcmTfmgi46gf
xt9z6VKPW7Q2pPjZIKjYeltc3/M4onM3xay7Ag3UefedxTAJLwyvR1YhlET1h/pgEARq5Uadds0I
fj/i3c/UxSfO7cyIVFBYsAcY6WUXqOpXQ3/O68PtjXRV0oGQC0LM+Y8DKjRYuxwJ7ttMGWs0x6Zf
rYP9jBo78R20sv3VQPHIkO0Dq9ypDKvduAMfxeaiXj9EZ/PQdgVWHYw/n974bIzJQLymneaJjNu7
+brMo/xevef3sBUYR++oIwSF8t/B27MjHuEbXuJ/GP4/+4vosEucmqgM9ptQA09r+04PaiSCmfW3
/k4OWcxDGWkR222O/Ppaw8jxMgU7P7K42NuXE+8ZXavWE8rHYzAGFLrOf+pnsuNh8ohUI3YTviEJ
88PcVygj/uqY+EsN9VMzo8+U13ojJaBfO7OL71k6M61LCk+fRhzdXfnZCotMWQz5r90YpSfvBOhd
OBN1iTsRspN6EF0wJ7iRNaS+fVLCLWWL66vo8nMWodqISK1WFfhW15TM9gsvc5KQoIHW8aGuV35T
yoRviVFf3xmwCcUE0LmBfOqqd3RwmNTQxYYlad5MJfctY6vMvXLLI+mCvlQwgoPbCPyNl6uOO9VS
qppVSIYAeP6Q7p0T+nfKv6QPkkP+jBQlGDFHaNeorZ/ZgWKG1f1WzLbiuS8+YhniMOg056mLTW+B
sniMsmCmD3HvtKMW4LgdvQ3U79rOgpdB+nVWKIWfuRwzwFITXCjGXDKkmNhbO3k+kY/qBLoEafnq
Fr7lmsQW1qDwBbeiAskMH31p0GtIwRQDBotDvm8z30B3rvYyPjlvzs76SmJwThyQQWRwZ/2vLZfy
SXVxeTXDOq4ncD3intKXB5uRzjPyCckKj/PSOEARoQGIqtMoC7zM7mlYtJp8V3lRpkFhDHYtfcq8
zNtnetpAS4VppH9MIQFRBijFunUMK5k8kJQZP3QJ8s8/U89I7Wuy0HsfeJMsgbysXXdxSgpKwSPV
GcWJU1I3Ydq5xuvtG2NlNSGfh/77OauNPby4MHintGAitquwVoqgzVAg9qAlig5kLu5L49E1f962
t3IoL+wtPLQBVmXe2Oiz7tX2d5tim0KQaOM5vXYiLowsgu867VObSQxKRO2dPNBwaH0vqk7ero7R
BKo8bb1653O+2CSYRMC5Z9pMdNEu/IDpCsdLJoyKJ9xn2JaQt9XzP7T+MyUf5vSQ4B18ex5XHvTA
juOOhZgfAsYrAgcBDbmGz53xyLuAaR7gRcjSmXsabJ2Albjlk7kNXIEwBi7ly+NXcFep+xGUCplq
nAhXg9RELDZ+vT2edSvIB6JRywC3wbxPzyIHlOYaPrXIehIQNRuAEZtdHeaiiv8fzMy1FCSv8ZxY
Rp1VUeio3mRIbzqCch9g9PqVFWgxRZZObNhaSZVfuI7lzGktaGhzCyEuGBtMIBC/64hF+L0SyAAw
RFxIH33uJ/7/Db3HaiSEDYIjjYrg3C18OZ/qYOfJVA8VIjGmh06cfGCMEaQBIMzLER19gFMKxAZN
uM0at1L3Re/eme3FWpbsv233QR9luyEefxqhtZe638T0kJ8m6NeCuhNPcQSkuR6CEvinS2KkDDeF
Ela2FUo9s04C+gBxWhburZBjmzcmMmsDKDwNJA27Sgtrh7g/0sSgh9ub66odbo6+wUsKkBgS93hG
LK7GzOFWSSTeUNTzNYwal1UR2i34nJUfRR7MLCTlo/Knets6o7PXXPgfGJ5LsFhu9FcsVpu0g1Jy
V+IxhQeMKX90/W4qGr/pNlDkK34OBGUQ7oI8wFxAW/i5ciBMsYqMwumADwrlMzwR43a35U5XVg1U
zrMMJhoLoIq2WLWpaUYzc5F1U3NZxa0yeVGNABLc6cKINtZsXpPF1CFgR5AIaVy4hCWnCuQoSZ5X
cDxqMdh3jc2106iWLCR2qx6tbFC/uAXE57tJzwEVZvbvoaMysnmx1R92xS46i3CC+3UOJWfFHHvx
AnfYRMfKwCUC9bwnIHdj8Mff2ffQfY/zI1gSdvTDOPYHGmWR7dOHmRxka+Kvmq0+vwGOHp8C+Rl7
CVkW6HNwa4nZaPGAslFFcGlghyNWeSbW1bZ4LtaiARNxBwIr5DpRlbn0UpWKTBEEdpGdK98k6DOB
HNu4J1e2kgGZdBsPAaRVkKS6tMDK3EkrMcc3soxaTwYKf1KS/e1NtDYM/H4QqgMMgczt4opkQ95Z
zVyUsNqjsNBsDCbX2xZWCvQ43mcmFjPF3FxtW45buG5iix/owUFaWAk0CNnYYQMgAvZFv8+3HMtK
/nS2C1iHhu6e6xKIl04KGxMMrQ/qr+2hA/Mb37nhdBzvxtj6zMZsaeisj9WEVhW63R3UKhbeTOaZ
VyYGylkQMjjwZwv5i4DtE+q3UbEv45n5jmkbl/WKBwUC65/N5Z2lVy6rS1wUmfNmVD8URiPXfjOI
ubu9kFt2FvtxctGINnUYm6vKj6TSjyZxdH8gZRmUirKxa+aJWvo2B4m0Wb5g5qtf+NESjaVFl8JY
jSJyUWfhQAH2tZ1Ycwqkouvw9tjWztq5uXnsZzGcJpBgZAYeot5AkTFtB+jFdCXdJR7dKsysTuPZ
yBZbpOmpGL0U6RZTOH5rH2hlxjr96aRyg1d6LZCC6DfywtArUCHUsBhUA3KHvjZRvR1ipCYPjeY3
EPM4JZ85YTU076Y391f5pfkBOsaN+Vy5bVE9nZMLeH/OwfflfOIqallaYz7V6mM0X62RxqrxVyi6
r7L3Tg7BTBd+ewnnbX61Y85MLnbMrCmIysU82lJ5r1O9hmqDjcJMD9r93HIO2qBEI2ffb1tdfcw4
qJegtR75w6v3U1OoKLQC440TLx5m2SwC+QuQ2fyv2a/m++3M0JLJxqT65BEPhjp6ItnrrK+kjn9u
j2Ztb7q4zwASg89E5f9y2UYwMLAss3moKGh9Qc0JugJH3eT3dEqfbptCDWfeBMsVO7e2uBh6ATbS
XugymNSirO4LRyTZ0XHIpEH9IidfvaLXx5goU+HEDYGo075zZPm9I3IYHkCj8EzSsv1RFI1iHPoJ
P6OMyeJnzoxq9HuV95Ofmd3IjzkTiRLq3BLvlVbrLBCq7MzHpNcLeSoNBwoORg54XFC4TivfVF2k
4L9u3TaPjKI3xmNRew6N7cwVBUBs3LNe2diepsngGVKkpTsdslIm5Qwx5hL2BqAmjpNCOTsazEuG
o+NNvNiPJetYJJwhL/yUqRM0BR3Bfo+UgXm4crsA+O+2i7sSgukB4DqC+yitNEYMEQ3exaJsuQxa
KrgemDbjjl9RtOuGmSHdzBdkoMiYViD2uxvNVKc7MA8TvsP+7xLfrhuphJ7DrNexU7P+t6pAbfBU
VmWVHGtIE8gY/ZHGFDJTbyboKk3cDo3Ba4yQdQRNYHmjufWeCNvu7xhIOlDNrVCMipDYgYRsi+EB
hsu0pDt1rZbnAXeB+zuotEvYabA0kgfI4zRWkKcTEvtMzVTQcTOnEne90Fqk+rk0CHqbaOeEo1H3
37veq1zflj3nkZhZ6GddlExp3ivF9D6gP21n76NGHfUhJ6mkXzzeRk5i9XuqKap2NMSMgCIVNLkO
1EO66p4B1maFvWMU0JQwS4dCkRYScAFDkE58PZEFVqsDD7vvNVWbfZ3SgYKhx3QZfZWtq/OwbfPC
e1BoMbQHJysQvgAe7aY/LfQxv7oMmpG+UyCTFgye23zpsMQNepqZ0t23tWL9SJkC9hshTavfmaUG
HbBBcAjf5WlqgypTn6rXUQ5Qs0IUgf6QqeRV/6Z5Lb439fR8PAmrZO6+oYP4ogBq1RymRJE06FCP
118R4UmB9ts+HdUHzbKIcqpdfXRDCn7jtx6to2qICJ7yI08lApOB6wToZWucEVoVrdwDNO77eyiZ
lK9WlZtq1AkhnnjaJA9DJsvEN8gwlYGV1dmbbSSQYfRxw6hZnCvWgN7LaRy/FEgW6n5hmeW3CSU0
uh9U3ZR7bcwooC5Nmfa+Zwv7S05sKYISSY3Ur7q8DVLdzNkjzp95DxxBk31h0EtpDylYpdQoL0Zu
7Zyqr/gdhmSiFDGkabvvuaFW+3YC6+Sh4JiXmFZjUe2IrHo7qLEDrYAIguZBq2Lku8NzF4vY6yoL
jB6X5kfX0EatfYfUrhMKY0z6uDEAO36uW5SIAsvxGlDHm7lXqacZe9kOu7GhRdH7Bs+Ve9Jq7C1j
SvEb/UjkKVOTJErdyeqDweodBNO5aX9htOz+mnzKaDRmtfYMArQk3dVTzcWdmzku8b2eqT8bXbhl
MFKJxoHE7OV9BiY/29fVKX/h6jBFjFQmGn8tmz24ooT8tCZcCTDHVIi5IS6ZsKvr2vtl2p0j7gwx
1GCZAMwIHgOhwZvaZwXwGKPeNb6ZmAL9q8wZszsqNNn+MTvN47GXt1IGVWo1f+xmyljkZl2GueIQ
hAhVbaAOSDJkh34KZGg8H9e5pvpc88YiBC0EM4Os6U2+G1EOV1+ESFzht2nmNbiyJFxeqZWDGeM3
ohdD6zl7a/KEeFFOuJ1FimrJd2LXxh596sWRyAYtDEquoEdNr5RYEen0O3XHjvq8po7nm7yrwY+K
RzDasedjYdIGXS26JCWHZrKXmj44HtEc6ZCOvTmF1X3opTV0T7raWyI0QdWiB7ljdxmUyVvvjzJx
TQsoBHTgJgfAOp6xDWuE8BMgixEAnAUtIzzEQbTi0ql4skjBwR3CK8eSvwxqQP8T6rvq74mZ6pMG
YiiQoo/2yF/QHG+ZX/ikVyRKtcxwjty2Eu9oG62Jrao5Hc7iODpAWCTqAGLBgemjD0bP8Rukyvpu
1wwjvsllgy18anLTuUulGH+OrMqaSM1BR4W3lEhfacPJ70zhuudP3PWaoDJa/SnFbdYfUOxBS6OT
6gLKAbaiHo1CpnXcGS4mVCKZ8TQpLnChRs40eRiyXtZ7h5nVvaR4R/mlItODPumZyn3XTiTxIQmW
v5X4pzRsG1uYoVpOg3kYSFMo+y7nfJ8Uo2b55pRLFG1zt+yiTDMG50Rano3I8eTuDt3u3XHsBAoP
okJb2cnIdUU/arjLdZ+nRlP5te7I/JvGuKc/Zr2QX8D/Wf+tGTXQl0xb8TRKm7kw4JCHQWftq8PF
1H1YOuoW/uhJ4+uQuBMJKnwMEkx6C8ThsXGtGijUsoMEhVXnTfpgiK62H90CGkcHgkbN6th53qD4
o+IojYGVMdDLZKVdCsh1orV1LIhm9w+EjA4609tUiIgNFVUDAv1FdIP0oGSNbGZw7SHv04KIAErM
tbhL1TzNg0RxXWL4o2PVNJSSdT/LZlQekSkHPL7NNRKYpczfBC6Al9yU1jNjSqMTFDmwF6xYkq4A
0o6khgb604Fr7JTbzFEeJl10oy/AadMclTrvmr0pGoFVTVo87dGga6ZPRBngb3xS1uUY52k5Kzp5
XVEcqhJs98+NmXjpgQG8n7zk42jLoEwz+t1RJesfewVKBiGb1D5/GfukfiiYob5kudP9TdH7BdWa
sejN/ut/EPZlS3bq2pZfRIQAAeKVdrXZ9y+KdNoGRCMJ0X99jXWqIspOZ+y85+E+OGKTsNTMOeZo
8E+Ab5t+ZOsbVZ0z/WbwBC1eiMCBu6slDo4dvEDXZJZmoxHchSiuu46C49OUhYGdc9Bgsc9B5VQx
8rU6lgI8NPpgudsW5KQyEyjMeqTeVbfaxIqQAUfLeBvFWka0G8hzO7sucgQBlAZxODEjn0NPutvJ
Irx15GGuRm4ZVC3Qq/lxSwqrzohvGFAJ0Y8qcp2pGFPDWxbJxUzeFaRlU3W9agihH1q3nasmtaYl
V0prmdOGhOpxHfvGg0w9nIZIdv6VxMkUre76yykdzMmXuk7GcJAxDClvjCW6BAFEGfwpl0gtRsS+
aGI+KAwDbYmN6VQEedD+QTTl4+LTvXSdvbc2RW4k2RWts6czLD0qh51Kb8ClrHGigAGEfmfkfdrS
JlVhm1GCuS3xSjebe7VzWGdQMtZd1tjecZztZ5TWFJ5f9LklfhsLtdxom0I6SsnON92VtIpfQQPX
HS5gfN13690s/Tqegult4QJ8WSHtqOI09yYHx1dhHY1RPXbLnErCrhYRbBGsc1EnIFSIe7ja2ZTR
oD8Yn+/X2j6TTd/OQfe0rWDNeMqLjezvwglXu2T6VNfdU7iQJUJgwRkuno/BwG86jCLz0eXveioe
jKgMqlTv2SNrHzEe7kG1/+V5zV2wVdeqaN9HAcf/FkFl4UR/zt3yunZjnw4wpI0A7R3Amskdv8vF
uv2EI19O+6rKBrtPMNUB/9PvimjFxRnD+3fvzeZ9s8gPLJEBhvGVSLeu8qKuxJ0ZyGk8mrm9L0w3
JmgoftFKHi7mtHnIS/tygFZRFdpoRUvrbZD2OzV2OiF9Cjek/F307ClQ4ZmjdI4qKBzTIjQ8wnj2
YBptIrAz0tLDEGASj1DtYINglBvNjOxs3r4307KDeXg2OX2GIuhNlyzFyXpGZOoepWod4+BcI99q
UHGx0c+ZsB7EVs/Pw8rgS73afbQ4LaQJ0iexj2vkfq0telUI56MJhusZjeCuLl0n5o6bDQ0/w3E9
1hz7fBl2tNeZL5dkRXcciabA0bIggdh1hR25Xkce16YryrjnDnoqWtq2jBqpty6eML+9lN3IaRir
w8J8iZlKa6l35dk1rncUGLbp9Y5R66bu4WHgQk+elgH+ccYdEJlgQPJ3uewry0aunrO3uTlxOeRK
mGR0Ya0/0Stltee1sfJGejmqklzB2DkS4/SArNwbt2pvu3mbwcFe8F9imaP806KDA0YFuRrsiAfO
tel4E42asASL+AqKXdR21s+ebW92sx0tm/0gpPi9DDqmojlLtT0Yq7ud6vGa4QzU6xj3KDqpzRPW
1rdzTX4vGzutkLAmwqV1jNpjQ2KLuFcLrNuMMxwbWe563FIoiTOtnQdP9qeZyZRp6wef3LPbwahv
49XB1nY0S2wPhkM0nBcSqSqUSd0OKeYAKdmabIPnM+aRTjIWuBkGoStUkD2yTPhLT+a9u/T54ABd
DuTjZPh1zS3YWjlwK3dF96xtfdfAJzHicFexguXIeZtXdpD6tn9Gp7xTjn1uPf+eDPSqt/rjLFGt
1O5rI8Kz2fRuGvq87+rdPNtHENN2Xj9tsUPEdVc4aMrLfaiXvKATyONBOpnlKhTNERjNvlMW0kmQ
G93NSGclCgBVtcayCKp4aMvMn9neCedrHZgs4NURnWssXWRmSidBMlwd8UUXsA3DDuzn+87pngBP
XweSP5eOFZcCNl4NfbVgeY/Ss4pawt9deWmymriU8kChpZgJOHuEZePg7DZeHGsHTlXO1N2KorHA
MKCH0O53xbrlqxF7NsJQ+OJ/2/eoSxrf7XBOFwcSrL+a3r9xptGJvG0eUKh5P1C/3qBgheCw9W+E
ZYtoaP2r3g73zDN95LjFHSuLpBr0FbRn060psf0xGjNDvBRlk1awz0yNB3OUqW1OYp5R71J6InJ9
k3VxsJsRJuy1dZwHkA7XBiPKoZOxH4ZdCnvNu2mA+A/axNNS+HHRsDnyZhcAS6FwLXQiqohjRU1g
9jro9hbFCdZNMMBYXOAQlJgz6WQYcW7rpKPkcWhdeAFVIwzgQwvGmR6pnFjjJjq1ypdDZLXu8Iyw
hhyH2oGG9aWIBvbiYr3qHyvWIFbycr9S/YDAVbgXYn51FiNYlF312hTVHQLY2sTxGwy8gcpe9Zvf
7aaOVA/dNtaHUXbyWYXBerJHzKUn/EYNTpV1SMZLtMjOHWvtvepuM17eGNtiL0VtVcU1Gj7a3ila
rTPWoWOjYy+Mnp4wOeTo2+ywX5rfZbU4y4cn0eveVaIV4qMbrR5xRqOt3ePcVjx8ZUwOp177bEkt
FnJ3Z6aieC3sCch4UKgBrq2DWbuoJIMw6E5Gz38XXNXOTQlMR50my+H1VUuFLm/sxYF5ReGNbRPN
lQ+/aio61kSdxfWrT7r2LLFk1W5w+bZFq9N1PTyE8aGuQqQ/temiNtSDbak8L6norLpotTEAidDL
UBjhtpjxRsydrDbH3F0+2nbjdYmtDSwWqMv0mkKzvlg/AjYYiF8QGGmlUK9rgcKxWqGo4uulTWub
7bHbWhw2NTRmbReHpLP2rrToYbPRJb06VtnKZ28pLJJb0G6+MTrQHT7fBJvVcWKvap1w5rY9F9k2
4EAQldvfDqHlxltbcnDrwG/AFmb4JSPq2vUVYpFQn7nIazg6GL7CApNtTMXIhvH2doUgW7TnyCXb
uqehZSbXrWYPcJBs9ihxgvcpXJxr/AfMTjWF8y6GobgKuNjuUV6iI6ggGUzAWfJjZ/W7p1WWAC1G
4e4EbdW+VH1/qmRr3kf44q2JmieKQiOE6WfUO2797shJ2km3obqHxUIJkTrtLJgRVxztMP54lGbj
qxP0LNrEJasEqzZMLhhrFxtFdZkNU2u/lLbfnfTYqrxvSxKP2vVz8C+aB+TljW+GKnn5TE1T7bfl
kgtFbEsdCxfRZVM7wUN9nsrXukXHs/VADpdLdnqGkWL1G130GBeV39+uhNBbvgJejekU6r3spnrD
i9s2VNfVEO7H3sirsnPdJ0P1C9lI28TalPWPiU0ytrVjJ9yfnBNK5+qxKgY9n5uJrTy1e+pFK+DX
yycLwrg2LWY0FLqdtOnpcBZw9EJglrLLjLa81HFrsVKcl5o3/c42jb2vcWmc51mW95w31h0U0stv
NTp2F1FC4EuPzZw7QDESzETtx8EfPtaAodSRO6OaQ18HMur1ctXMdqpRuio27YLCutGDeIKJUguO
X3eDBuEOplaxOxgcXJgN1ytohrxL9dw8Gz/8sCfP2W+Fn46ogpayPFW1feWMxX4DKBj10CGg6/ig
w/YIPva9KzxIfavJTwxzT6ZacRcUz6Q0Xjxj5d7XFkE2sJUXBKzdQaVdFbiwrVPHkYjbqph32l5c
zH1mGU1d8KP3IH73VuvOD9onruDe2TKYXWmvi8ZOpLDJsmGg7cJ7tZutKFhtwJaOq64sXuCM9Tv7
GLbrfhXkhqowJU27q8fht2XoFbXkzu/rZ6BCaN0EQkx7D15NLVSoIlzuAyOtGGgaA6wy4AdzPR2b
wvxGTnxaTu1PUSxHDOOeSy5uystlvHWjE0PxVST9KrNJ908+t3Za90261Tx2A/3kwmSYbHAz2YDe
K688Qsrxc2uhKJFtdd0EYHUHMxIuCiy5qJrUrTXjFbvuwBj7DVwvW8QGt8JVRU65LNFc148CYywA
F7Z+q2CffPY2yLxVOUAIhrCLqBmQ1V2ztIbJya2/ljEDmn/EfnDy3lH425kfIVnwjFef0G05wb09
fyxzE4sJWvEWyDXwm6hugd8aMoe7LaB14gdNDwthhZCYRp6rxUDV4PU6DvwFtH+fZq6r73RBj0UY
nqVoTgGsSQ0szsm4Pq71cjsReS8r9eh5dBcQ+fMCCRleQwzPp8wRDYbCstg1pDw0Pj0UrX7yQv7A
LkA3dsuZSHbdBeYKAv1TpdAO1z3PK8tXkZ4caHvHwY9tlIyTH/K0HilevxFFjpYCC21xeayHeicY
iQOEAsIBMriD6jsz/vbe1H28yD5vF3pWvTi5TpfZnriqDNpwpvoztcIwqprQic0K9lcxqTfXiDHj
/noLQycdWQ3UDjNAX1Rb4H96KP0IwgY0Vmlh2XcOXX5JLhO7c2560j7gXnvu0UnIdqSRx50nHBN5
F7r3tWu6iBnvPPnQtPv2A9JpPzhjz7BDi8eSxwgL8g99B7QzYKCSyn5fizBuGEwZdbM+AWJoEak4
WanonOHQdOIRPJln1rc8JuWGmWcYVFG5QZRYA4jKO3RdbtKXHrpUGVzmECDv4rgNsbl91Ff+LB47
o/LJ2DtNoLPlyy0HVAtjQcwTeQ2TxalBk6zR5ogCMArmxt55MNaj5WGOBd25FdkVjyRFT9zgD23q
fVPqV2dFJMIStHe0wRVdbdZj1fPz2FQusFjU5EAOkrn4SZc3ozc0AUFcUTcuBwLweX5oGvaCGUVS
E393cdInpI03tGBW6ZzptIKG/gHSXMTLdwfNEafdflOQ+g3mdgmrYzGVuKPdGKDm4zICJO5ZyrD7
phDF9KZj4cnMQrFazDTGQowcJO2aXp46UWW6bs+t4VO0ru6pcqvdMq+Y1qmMuY8DEk4RHhJTVIJM
6sfF3dYUa75DcALI1GAYQ3w0e9dAL9VV6Ae/BoZGLaTVzptlWvs0L7v2Fk5cKQ/HI6rpJ4x9QEB+
74hJQoETvwVJq7QyX31oZVC6kFtikSzEJEFijbt1o+KymRNrmXKj7mH7fd20tzBej8cliEYPIg3s
MbXCLtBbfjf1fVGtGeEw9PTP4cLjKiRPnNSQla0nZ9ZnnONeb2GoKtDGiZ1Fzkt3owDA0sJPqvIB
c5RIW4i41uLUd0VudcPNbF6C+YbNz3pZT24o4q6+7VvzMM8sK/lwDDogUpgNXi77B6uaIq+6w3EK
42Bc3ci18+b5WBN+KKYxZTXfXYKi7EDGiAoFl3QrdhuGGmSpYjKxHFyEe8rg7i1LldTcQ9eLn87W
+368bwTN0KNHpiK4luBEBLjJCcRd6WoYvo8HZ5EJceS1J5urRnYHi1gvyt8OthkA8+ShnnNXQYmq
93NT7FpvuHbJh6WPzjhnxZI34XIKqzlZzBqHm5dI/742KMGs8qmsYYBcIi0v7PY+g1ZjeVebiKnl
g/RGUaWtu8kGOFKOd2Ovr5ea5KvlX4GNnqFyPBa8OOtGHXqud1WNaLC6yEuUiqLoUjGhSba8K+GB
ulDAL76BQmD0UtXzZLIZ7vX5gEkXcqBQbmssl3KWcedq6+TPSwR/X9AWy+6wOad27R+aAAPHCw5q
W1vmLcM19Wji4wcbjZXPrUboDTIyYDVsTRns+Ont1NfewVB+IFv44k3dyYc7I+WYROetVYQEaHnt
ArrFDCwag4rkbYFOQvu6TgKtHNj52zc1py9uheIdzff/pii4YDV+brN5WQl87bX1WHsYa+eRNOuY
obNoD81UFwk8pdpMilaSGKh070ebNVe5LasFQkhKnUOtmh7jWqHmm4AsBMPrRYbmSIaZH8dywfi2
x5z5zd4gEU/MwjXUoqWNFId1cKFgIut062MxZY3qgL9rIFRDxN2S71G/r14KfmO35ouSnKUNMxhO
u77OWtYnVuUe1azrm4nPdC/Muu7q2oKh+TK7cGub1bZHBeAmdd1b+5IobKAORW8jBg1gVF9vjXkM
Qda7HkZZ3g49s3ZLv7R3xTbi6MQPgWKhqtazF4p6tw1umDqW7s9FgJ5ewjY6UophufmFfOZNvUMZ
Y7tXqqaaHwbYcFjXjl0RwD8r8NInAjMT50lhOrUkWIqOA/x5QydzL4NNIz1jxjskHmnbq2CzmhY0
cSDK2AELUhLXu9DlCqwCRrpDBZBfYpU2TTahpYjKMihlTGlNrutFrKBES/wjJi8ezWFOVt9sIdKG
5p4Pd+Ug3TH2AbRgJIg+/id2v32WvYsh/7K5r5D5ctjPr+EKY4eVH6exXV7xjPZVl2Q7e/6KttxI
9K0+Kpg+wiRSpNOgt10gFpyGAS+s/QTkIVWEI4HAr5fgBGpCc71hBTyEF3a/Y8nt6Clr+InZof6o
1m3DHKJj7r0ILi1vaQ/jfY+57Q4IL44WPhZeFY9FgApyRiBfjYkmvjxc+d6amWN5EgVvadD+/GgC
TvsTNADA6lsQZloIKoBYAnXzMSu5IFO6PWAqonKiByTAYLp+3Wpne9BlUWe+1amn0ky/K694HRb7
hoE5FDk+WlyroiIpPX/GjJEX6WIYzGEEOCIrpu4nNk81YCpwN8am0KnvWDSuB/vDLWbMuGrpoblZ
YA6GrQfaTJkIVjupPxIcYIiLicYFcorejB8a3dFuRCUVT4VeDoqPTVYNpZWXZAkx7Q72jZkCnLPe
y8jqLmbgwaGyaaqEGw8KuQKiVgO+RYr4IEk1dtI6+l4kMda+pbi+xx3zTV2d4dIMtNzhbIkDt7l2
F/s1LNf70oWLSI/mDUsHQ+awhVCeWsA4q+FSr2Lfw6jPbuvrUE4iH9r+oCY6xqsFttEQPiwl5gYK
5jJxZc+5tAnadZ/fl1Mos3nDPu/RxG5ATwO0Op6DuCHSuGiRWnSUmE8KNCbgkVjF8uo3nCaKtDpD
vp8Vt2VtUt4VZwFdceQP9s8e3Xvi+yg82Mx4XG4YlHCAjFHrTsEej4ZOwHFiUk/ok5VZdosbvFLC
17NfDHvVmkerVHAR02J8Rt2IxN0WA22UWyeFZjmCHzLGnhxtlR8ub4trvTLbdtNNhL9oYZ2aGi0L
24ot9ibQKsIQd7vmSNKuYE3cCcWPYahpimbTOlKHl2gPfT8udXeUZXUewdVFr7ChOPEwwxOD+g2f
mtMWoDT2JuFFGOz+WKYS+GEwvoJIjDkSjnQ0CPODq0oWkZozDP3lHmeHG4nNqjLSQ9obANwvdHG2
BpgUe9MbrLfxC0ziA8VMQBLUpgvLGWtQA/UWQdQkuomFHlfHgpTQhMlM23ugSmd7cqbIBh8iotWS
b1N9Pdr9mkhCB6ALAGHEuML3EoiD20MqpvR9o9yiMPgG6yaiUa3VFENp7uxr32Ckva6Q0nkFf7bN
6j1VGuOJbpXoSal+G4FQXHemDl+aZZ7yzQUfQqxjgMCdtmnwAy7o/bQfxKLVFYo8JheA0X34ItzV
z0MweBKCKTXmq9YCfIrojsOJm9aZM2kr9ZAoY+JxnYZ7d+IkbZpyPBTVzGIzD96uIhoX+eSwe4z1
+idGW//WoaWbVjhrkUc4h+8eW+0cXngcnkU+FY+jMy94WF2tSwTAi4c4AUuFLsef0La1ji3xiwQh
jmNJwvFR0ZodWNjMzxW1vBX0BcsHacYfKsDwPsUtBza3RnlQoBjQ2oOItHLbkwA+/1Y6Gzq7plwt
BoaWC0AyVIWbSAC8i46KwSZv2ho5iEpywqAa2QJVJEmlfwyKgKHth0V3bLxNA+AXpRczSNPe3dCy
9wFVRdr3s/Xu1xqZ2IM13DprUJ7tmtAmqvx1exEVMHZ8MzsLywIYbLUpcKYRILcAu0laWAJF+BTm
2dPgJQUShNhKdiLfyjcPeOMHqAw+WiAX57Q9gZAS4evLxy6sqnIPpy8MZ/ERkoUO3RUO+u2m3gbS
4i0XGzdB35JsbEpzMC3pT0En6lxhcgOgvONXTtUGM2JfBuvMw7L5JVTAj62cOaYXbXkiGMFfW6Nx
3qtgBv4H5vGKOiZXICfsFfA1MHix4C/Lt3FzMVA00VNrXXRSLKtdWp1mhYQ+gVigU6vn8Kyw4t/X
bQ5eOm9DA8fnxtshbsa9Fp2nfxqcRihuffKz2GSNmtfpeVo50FlEDEZw8coWJ14AKCQjK2xM22dz
kLXT/mbKdX8udsePC1pZ3C+oTdGbInMJ2E9cXYiHoVrtO1M7zq5dMHCTmKKeW0yPXi93WR0rm2GW
j6S/QCUb89seqCsdj3xiiCiBhJKxe8cXbLEz4UqGMRYx80mjrkVqAL7SHsa/A8hOSwGn+lVxLiMa
WOuetYgmjEtT9vfa7YGtrltQA/kYR3blGBer1dvqNhugKTk5tWDXi9NUbyHvgBoNS2jdITWleDPd
RDBpW1z2sLrK/CyY32G8G47wzaTKC3+1Qw9UuDbYsRnMbi30pJMY7wl1zSvvAriwebUozxPsF61I
dSHwlVqp4ogiTFQp2Aje9YB6mOZBawYRl2xucQUoTX90DjM3/WTPJrIkRvhpRXo1YpGC+J9JRxjA
xRsQtsvFifEEhHQYunbQIG8xLRiGnnRqBOh0rgesEbIocg9dGN8ysNka613JVYQPerbC5b3kvSx+
+MHUo4icRZF5a4lMXa4YgAY9his+llL+MO1q0bI6K13Lc/eQrwoWT9oQ+Vqi7ux+gMs5YxgtjUFu
0soJyTxMorpk4A5u+7nqii2F57gpRgxDak9KRCyFYMXOwaTKnTOUhXdyBCSGiTtP2r4rnWAdUrhw
YHQj66313kFzAsqrcQPT3TpNgTGg1LiASatqbM/+OrnPsoKbTlQq5jhJXW2XSa+pR9Rxi+fJyLMs
3z7VTbtNycpkw+N6ATXutNi+bkhk9+h1d8rH9CatSgy8jy2oczTpZnurdmoUGDn7xaYwtvGDEbLV
oQNAH1WyWfoXVasWpCLwVFzwZlYc9kaung0dMOAYEB0BwGSL7ZVwOJwD484PK/y2lyshShAwernQ
NZ5UTV4aAPB8T0tddDktITLCDLcS91MI2u7Zq8cJ5gmoWvXZLkRO6BzghuZkeMM17clDZVlrcSPA
6F33/00vdi+So/8iF1/+/Q9Gv6sqUfhmRbuy6/ZOCo/lVN8upy2zYfVZH7a9yNoY7JLIjglC9cZT
eyp3SLFMOgiV4JVy76dF9h0t/gv/OM9lULlBGwYqY0g/UfKdWoZgNEoYJCHijh/cnZVe7BSsnOzG
7+j/X36BP571SWgAUizUxD64bgZv77uHOuUwB4+8nGZLk39vJPGl3gDOT7DS8WDn6v5PHPPHJw/M
1MjRs3QChvWW0bi/b5eY3bDEwIkFzMlEJusJtLS8/pYc/5Xe4M9HfyL/2zjAxepVA1j4xW7MQQ3N
zP57feiX+p4/n/Pp91sLW3YexSuSfE7drIYXcX9UR5NY+ZCHCfs27P7LF4OFABRmzIG/4idGvoLg
wYzCHiBb/L8v1qc4fb4Vm36pnoPUFI0TxXHvOZ+4+JIODa30cnlOXcWYUwTZtvPSCkfqAeDb95/y
f//FfzboH0/8tEG18gRp+DzA+wFpj/onOONBNmWCR/xQHS6LZrmYK+P//Sa8jnq4j8Kp9zvblYsD
wz9/he8Tm+ClieN92iS9t5S9pdzLhpxTOwGd6XZ4ruMldjKZ8SD67gT4UvPgg44GsybQbj9bZHJS
6LAWNnz5hqa9C/y2fCe6r7L/Pv2+3oowRIL83fZh5XpZVn9sxZCUciLjdvm4yEeoouWj33u79tcU
+SDLXI3ZxetUwZE3L75NiP9qyQJQZsQnPoU08tMesYOmZCDHjsnFFvxiFjZDgwlC5TfKxS+VN38+
59NPx1FY+gTlLJ4DrV0OSBBnm5/132p6v9z1fz7pk8IOol6UJ757yQqdU3bAbYJ0YISFYk6fwDNM
o6v8NhPm8pU+LcyLFRKq2ItLC4Y2f/+C3dD1fW/BNmzzf4TwWeuEHxt/H8CX+5u18sXvdYmEh/wz
hMrNDT59Rxs0wzCEHAFweSx5er5Q3l+g0UzaGH3n/LFedz/s2+KGQLyF/5lv7qkvdFt/Pf7Tx+UE
Xraj7TaJPTf+LaUBkFuQh2CUu6rMhTdFNBhQpGjpe9+soC8/MVROCCWH+v0fjWHR64mEFjTvtKif
R45mSNUIgHNQC2wYRfz3Z/7yNf942KddwSg3pO7wmhWEo+D4Ia/QUVuVeaDbQ0fhyd1MyvIYgmD/
XYjgd+/56QdWgYZywFphe9O3J3gAXJcN3JWD9cNZYD7z3695+W/9s2yZh/9DCDqDQPrvZct4S+ul
x2ICvde9G0vzVJYzxC3IDAGEr9EYVMhd+e9nfiHexDmDMvJisQd7509bRU4w3XUFQM5WfwTqZbZV
DouE9L8f8pUzy19PuZzsfxypZWmAShu8mUm95KJsN3mAIMYN6Y8itZJvA6kuX+rzl8R9BBmKi/vC
+Sz/5o3EFGqGS8pa9iYGr+gKEqQxGazg7HJ9rkh57cGtNAWD/9yv4sckv0tg+V9x8c+fcBEPwQQY
QQCfnSAdby59mChfPKKmZBpSP1b37S+o+XcXgd0lI/EeL74PX8WxRlbid5/gq4MJrYkLxxNka+Dn
/fuL4/oC/ebi63cp6uzdpaiz0+8rka+E4pfiiqDIggWaE346gSqYQNqND6F9c+JIF0X9aKX1HLd2
Yr0taRGrmIMGfEvIN8XHF++H2T+ACujkwLD6x0IATX8bbnC8g7MH+Kbw7+M/RtiKFRUwfAOeztKk
xm2+2aH/VCCew2CTYOPYo3YIO4y/vyrYDr0EVDTD8bLYg/KbjWr68d975atHXJS4WDkIdoNz79+P
WMBaDKYCo9lZ/aDtqVvUN1/unx2Pd8BmR7YAbIugi/10yrRrOQoL0ib4o/0CUxW4342ExPi/3+Lf
CvXTU5y/X2MCk2TS5TDBUYLE5q7L2F4fREJfkUwHahOsokHQva6v5504WD/DE7375g/4Z4F8+gM+
HWy1D34d63w8B8V/ncqzd/Rj71SkYTrmsGe5gQ40NnAoNJl76JAprI8Dkmgijoi88FSzaHr977/o
6++OXNHLCY+f4NNNAj2u4jPoK0k4zpFFj8vyCBr7fz/jXyua/731/3/Ip+3YFn1lr0GBHKGwiZR+
lV2fBSXNxEQxwewi8P6iqrp1wCq3QnmYMBZrxzRsnjmbwdxov1lr/9bSl78nDMBfd+Aq8k/PPtWY
BLrTOsFxiOViP01RmNUwyLtYANEX6wDB7ukSxDIevzsAv9hHIQhuKE5gK4WG+tPvH1jhyBZoJpLl
IkTxPr61zP/ntoZe/c8HfD4L2IYZ9yXWc9kMgH4LrCqAUweIvuDH0c1Q4Hx3NHz3xMsK++MWbWEt
F/odsvxmxGVw/0WNV80wRIV7538XEvf113Nhfe1csnw+lyIe0jLAu8ZiVXV/GjEIAtnjm/3w79vA
dZUGOItg8IckkE9FXTOHQYiUsCVpvZfGVI8tLooC6TGBhjTs9pt9cTlu/rqN4bHz58M+bb6i2xqo
OmewdfOG7Tb0qvLMkvY0l6n5WX2PVf272f96nvPp+Fv7ksMPdVL/z1AHTqRX/EHDVtfPyO7nuFu+
+Zj/mo79/YL/cxn6Y23U4KfMtcADO5r2H90e0zy4n/qnao6bIZpidJRJ9+bv1l37TQ/y5e8IqBPQ
HGwP2Ge7M2farI02iPycKTyTPfa0mvnq/5D2XUuOG8u2v7JDzxv7wpsbRzviwhAkm+39vCB6pnvg
vSvg6+8qjjRNFnFYI+llFK02yXJZWZkr18Lb4MbK1Wf0BQ3u+bU8icjpSD/tsazTudQpkmRMFZq+
46lbhwqpc09DQ75xISPakzZim+cZbwOxB8ICvRfOAvJXCHOowPfx2VMTJR1RTkoRT6VXMp6x0try
kMp6KTeiC1y7K3Bu0JMVpRbRowD3RRnrwFFzbLGfrS6TUGXek9oKdrlNb8tbSiQrXFq+5uDyXI0X
IKXmTO/Jg52xqzMjNdGWOaIWkIL5RKgv9wpLTrBGt7R8Ty/tVgaDHJfMlF3UvVEJAtUiGEYxx4xr
y9oiTwkJgbvyB3d2541kZytKXEec0TXXkEazQX7NuS33sdShV2CtMi4oCqtGF1Bz2iuVddfkPnNR
bEfGu3rIXrOVYNjyTedZSIxUV6AI2obOeA0Cv2ideNE2vzbeQ67K+cmNyX4mZtmB61arPALcFTiS
yanfBHu4zreQbHSQjN7oa02zCbiMQW97wcuvnSy9iaMFKkZIiYH4RjxlM66iYpoChLdK6IIp2pu8
XES+H+1bjjhfzR5VFuKx1S95ygObe6KTA8cldXKOXtcGjgsd72EE1RsUi1N0fZ73GqdPUIyNptTA
cQ6CuZOs3tiM0gRWQICswIiM2M8ja8kHvhxkub8iWML6CzqVB+ZYbrCiNFLIUCOMj1TZj4BOw2uG
43iXZu7QBBPIx2hv1dIBmoXCdDWDlEITPbOyOPPGGYdJv3+wPH2dhyQKCCq2gwUcMW3jV3hBIs8G
c/gFcRplAfpSEGvQVtPoFerGcvJdehM6oYZ0PRIt+bPOURHhbYgThieQfIwxwcg6d3DxFEDjOYo8
tTu6oQNkNVA1PH9zksbCngDLPgjHRCqZJzIhKTB6QNSXuCnDGojS3OgKe5bByhUUa5DO7MQZWNI4
0zkryLpWuhMPrTIraFboZckbWB2EzJaBSelVy24gujTIIsehLu3IA1Ms8ZiJ6YxKLajcJLhVEc4F
deWo/czZ94srd2iGcds6RBzQMi9g5cYL2rDgq17omW5qXtO8igb3wb+glqIcNPZBrccErSjyOcfn
oGpLfU4jzCJOGOq36HYUPfDcfxE8642EdodagRO/A3ifOtaGR8e3OK8HxpkrGZQmojElMB40X4Hc
nMgVyCk522TR+R+OkNmduVlkQjDBSLLBvXMVOR36qLaG1wHm5uDBfl+EDnrPOG558Ux8Dk1j1rKf
qziSpQSRFAoR1nO8HR+FK7TdorCrgaiellqGyw7SUuuOp7lzmiHAwTgwzdy0UWFlFnBLaDD2gy0V
vqA6nY1vbP7hEJk3OdBvLSBDce024FkYoT3fojmrlaK1qJcr0Kp6ETouEvQa49WAashceTm2lwr9
qVx5AWG+3U7hWyQYF52hrM9/NtbzWsBsGSqCWgkqyjg2zBQAMDuOaRUQFyRR8AmBN8YJx8RJqYmx
wXKLgutIbCYtR0qivCbhq4qXUABOhTnzTetNEmSXJGifz0P3bwzNkBHPUB2nk4hS7QapkYtqdkt0
SQxQUQdog8cyehpA0vn7NMIm6+JE1UH60qNzFgK3BOeG0lagu3Fj3uZvyWuBQpC6iXflN1DH0rIh
nMS0U9cDKqTki7RtrjrudmN39X66KWEh6tFQhrWYA1UQAgLGolT3eS8FiV+KWfiFuh7rk1g7zNZB
Y6+qZ8WguNEmuKyfwr227oDHSXWRbgR/8CeueAzPJHOQkPlQIjWESTSS2irYeHSQ6RRk4Pgk1tWz
I6MzfBDyqNJMMqMHkmcaejut3+cBdCoJqr/kZihX53fp+SHJbJ6gEa05G1u0XotisCuT4bIu2rvZ
0PzzZhbP+c9NIbPZgYRkoKxLK6Q/qmET0AxImd+fN3F+1uS9oMLBrPVCqFapIQwozt/J1V2kzw8J
6MFI3wEbyRWupZfR0cttf/D+3OUAzRyv0ZSVgoweMhw8hIzGBfhowhL86tmTCqyZXUP1sBp4jmzZ
poWSChhBT9Wa5mbMDSCc0W3mJA/GKvaMKxk5HWCuIXhsbcaQsw+XPSdoK/80yBxlYOraIcowSENF
11FUQRk3rTSxdfRQBkl1btWunrblC+CI6AQU9MZNISnO8aMLO9T4FGkH2ON4plPByptprNG+1Mdv
Qx4/zFH2POoFjwd7yY6Eej2EsFBVRiXp2I4JzRE1iC3iKm1ll5Vgk/GR4qHO79KFg2AcWFHo9492
aVeBMwtvJl1H46OBsOpLDdqpb+etnESoexeC2EKV8JbGxcoMRkVPOVClgGy2nrSSH7UWavJoPQNZ
s/w8fAhcwMOi0/+0xw5LT2oCpHaLnZINaJGsViHwCBZ4BPV1j04DmiWuIAV1fpRLJ94UFfqWxjUL
ku3juRzD0AzQfKG5IRhJLLnegH3pMtbec+FV03lO+QRkRaf00BqzD6cRYE2k1NF/vcnvKB+1dmkA
Fge2WNfa8JJg9CZh3cuBMTYqBUVAJFQWTp6SgBgmyAGdB/B+bBCiza4yPSYS700jcyzSyT7YmApA
31nRDDQ9MaFWHHvzfKcjXwztudU03/FSPYtrh4MAcUsDOViD+roDc2Icl7LZjBp49q5lEHbaMhGc
WEZzqn4TxbV3fqcsbU/zwBpz6gw04UalhbWjUj7pNvU1n0baPFTTggsBaOLnoExmUKMJKkGAYrFq
5fBNCuYPos63Uha/nh8Ndbsnm+PADDMaedAJAQMl7h5i2Xpm2KbhA1bvhMP384aWp00Bggn8xVRz
6XiRQMBBtHLqNKQnmw0N5SgYjF/D3wcZpwP6tMPEVUZZinmV0LjKia86pF5B3/lDNATkc3ZwP7qF
B2YZhwpNAQpnq52d+P9sqHQqDvZjp4EWK+8wVKowQcWE+5Wx5QfHi44Zj50/p5QtVlShDoYwHGYk
febVDOi8V/rta+OBn8htLqcLXspn4b7Blvxpj9XfrfVAjtGZMLp9Hzd2YKWWE6VV6p6fveWN/9MK
q74Lh1+UeDciU97tzPQJRKhILN2ft3GSH9g74M+hsCVB8APVUwsf7Co2Wtm2OvTGykfLS95C6MdV
Dgh67s5b5I2KusyDPYFeh6rIdWSjQwnQnWoAR4PiglGM45yWtz90wQ2gSYDhY8UT1bJsupZe1v0W
3HF4x5jw9QK62mwL+p9UqKe8plwRfuy26+HFdN7BtM1ZweXZPfgQTKw3qFMY5TI+ROspL+b33Bs/
BrwTQX2D6rytPPIT7yd4+v2CfprU6PwfzC8YnOQxKxE0oBF8JXvhVt/lGyBbnXD1VxNYrClmdGY2
djop4DJNyDxJOvxHbzhgYeZEJIsOE/Ej4LOgO1E1Zsco4QR+GzqJyYY6TH1DHeYvAL5prHHiMA/s
MBcN2DRpcwsiH+M68EGVua68cvOjksDNHtG/dc4Wc9uMfW6NgbH3WFBVQgvCV/AG2pJTPkDKyW0+
eAYXPdbn2NjIwAR3FLqK4Eva7AYt8FHZ2+eP9fK+O7DAjEjoQ1UTJOy7TkruJF13wy64mjttgx7l
5yYPkX3M8vugVXdh0IKfdO5Nzmlb9CwHn4DZ+YVmRFMEElC0kYEtswUzSAc+2j7iYCsXH3DAcaKE
C5AaCk/MSEH3Eitg/KUvRtGBtM916E8rxeNfM4sD+jSkMAOKQQir1oQAUd1a61SIvuJGX1cVV49m
4YDhTQTQGJCiaHWwmCAcLNigekaLHlorldepnVZEIbcz0a+EZL7sy3ItRoIHQOAjZ8ssHIIju8zB
1kF43XQm7EIaBgKzYD7yuot2hdT0HZWWlTm1oYXpPDLHnO+ESEmSzzAXjG+CVALCeIPsP+ccnEDk
4BQPrJxo300KQNvgwENi1B49K7ZlNCRvqxvFTaCRJkCybfCsrbiaNuFrczd/4BXCvXUWngF4nIqG
YhoaVGzZq68kshJIQam7aPsHK5z2jdbBAJFz4t4ZyYpKxcor2QUVxeNQcca/9KI7NM7GYlaqQk50
lEbXup9XyqoARmZ6DdagPlgLNzw84JLXsSCuZVI4sGZAHf74tgMBadKmgoms3tjbkKNb19AxKy1g
Y1BNl9c8N3oCjMXqHtozmeC9mURwpyJzgrM/G+vAV9YR8r9GamuXvQt6WvDOo5rOA1IseG8LhUWw
syP7C8025oCC1RadJRluJrPOgeejW5enyU4nirmQjkwwZxFsNk2nNjDRy+mqVi7L+BuYN1xUOHgb
ZOGaPbRkMIOJxrAopBFTqJe64QJF1tnFFPuRLr53lWyuzCIB7VR8A87jXVTqD+3QTpyb4gRQSZfx
YEINZrTKDN7euEX1Yh663IWK5eCUXZBeDuNkbmuA2kGz1XReCmiB2yaCjc5RcP2VbXKd9HN70SgQ
KkqF5CEHEb6alxxR3gVHBcFBtAohzyQaJ3KPeMtkGSnocgPQWZo3FVj1yczxvueNAOd9fHLUJAZr
TYXbkhjRM2mHCw0MidnIc7qLJwZ9ZBbEgPCGV9lMYwQRlyrNdAta2uat+NZVLkiwAAACZyMUx/zm
Cp2lK34FcskHHpplhjcragfySHB9JxsIrYBzYQVWYPS2zo40Pplu76L8KaOBrhS5KsOLM/s54r3P
OojAky6bWvQIIA4ptfckN76AZeJZK0JOHLLoFA7MMCNMlFBJo0Ie3XyyQPmNLvUOWEj7r9/RFmBq
gMSakiVa7CMUyGZTDHOklKatCGj19EGFPqM3cEFg8YSNwNn6Jw0W+5N5YI/xDkIXl2DJhT3V7zbd
fXkLqXXAHmuHIFVi04ur88Fag7sL5AmX/TPv8lz0gwf2mVmNwSWelB3OHiWC662HCmQLUBVxu+j2
/MwuJCM/J1YS2XORdZCLrmoUGcHBPGeaI1vXkFp1C/FVjMkqQe7/vL2lt+iRQWZkk5yYGtFhULlH
hktaIR/T7Y/E8B3KtVhOJ3R5T7elWPnIKBNzVVDpQccKEqB52G1n03xJA+lhmImwm6ymWYP2nEqk
gFaxj9PITzJIeHGGvbyg6CbRDcQlJ3mAOdIbqddj3bVC4DlBkujpaFQGDgIsdACsx8aaeKWbbHnq
m4vHEym+P+yycRC6Vfo5EkWkoCzluSXtt1FXPjhjWwigLY3iV+nLGAA4JhpJgwTUhsRA9nxHD6dx
MV9Q+HO0LoFH5otHL8Z2h/aYlCJac83ciECZUuzAfepI6/QR3CJoQZo/fmHvcEYnM6MLW4HIXYsZ
BO/9vhDth366Uzeg6PPyVfJocXzPot/+nE2ZGR00m0BbGdFE89TstL7egcHLmbvQ56za4s7QLRGK
hwBXoxX5+OYlyYg3XKRZyFYiy7yNHE3EVuxsHe//7i6/7i8y57zJ5ZF9WmRmkkwptAMyQ3cN6UkP
oXhRP5H86byNU2QzjakOhsVMnwgWo5zQYaF50x0e+qd8HW4HJ7hvLr6Bfh+pWPNrcpk/nze78HY9
tMq26hYtRD+0HLegGOMy7xqnFdZqkgPKVboW3gTgM3dS5fq8UTpfJ8Hy51ANZqjovoL8F4iZXMCM
7TT7NozSqpxwS2m53cc6Z/U4+4XNNqeaEBNDnJGvJ8Z7LAZPQU84T+PFWQTiBZ0hIho02JSGJKTj
nE/mD3hJ6w97sgiRz6mwGPsf2KEb9SA0Il039zOIlBGVZTfFKvel28JWEIiBZ4ejprg4awemmFOm
TkE4BqZqQUaQ2Fqv2PzugcVt8GmCfWePsThoeK0g5eWO3vDe1EjzNvtgBcpxzTVxBB+EQonXr0GE
dX4HLrviA9vM8ASw8htNgtxrpcXYdSDfAQuiNYyQR8sqUChJoHrSo+CrosXlDjixbWlUX8FnBNYw
KFdyLlnOXLMlLTxXDKsVNcQyVpo5qC3H7jj3PAezvHnw/BbR54jmV8aLgRLPqjWtUvfQXv1pXoeX
xJEA3q98bXN+eukBPjngwGj8YYrtlmhJDp2kBAe8kUAoKiJQECxP02d7FDJHB6WwLBDeiipLNi0d
TE7oqtNVi57Rg7NRgnQsEwQoFVBKBTSRrGVvXlO5brEW1hqywpnPQ+kvFc4s7adNTaQLe2Czh1pR
gmY7FLKc3qOtk6j+IIHS2TShKa95xAbLu9ZC66AOmnpozjPnXzHwwAYLCK2HjN2ONowLwPeEym5y
0fqw5nKZLG6ZT3ssXj+LG0mDpBBCiCB9bQIgzxXj3prHnSg0W6Bi0m0FORcPHGB3Rd3obja0j+d3
0uKQIVgOFUJZB6ezyNwVSk2SPCtmw1UvOzdcF6v4sX+lTR+05KtwnN7SRX9gTGL2UF7UmlWpyBhH
+js43lCQAQNg+nJ+SEun/cAIG5fpea1AyULH7UcC3ygloFBKjScmvzxvSOpZSBqAsomtWEBUo9Kn
CvMWPIL/3+99mjYAQT3lTIo83rNvceIOrDGrVLUpRG0zxH6DOSOEeJ+bdySQvPMTt+RV9E8jbG9C
JNYqnJCBzFedbKFQ1NkQOEHtR5Wu2za+KWQLyjMKJBvPm11cL6CWkE+yJEh4MQ+/Tkx16NtOEAQI
m/sBtJoQA4pKztgWXYn+aYUFI84WMUtrMgFGvPxRbw3cfATiG437QDeACuHh/Kj+lw3yc1gnHe9a
UQYQX0OivS/dWijWSddfqHmxCkrBhooKZDfC/L6ah/dwKjZBQ17mTv5bcwuCGNBBQN8e6dljB1oZ
+jwEDXZp1L+o4ZM8fpwfJb3G2YtIP/j7zL6E2nDY6pGF2E+AlkkW6LeCUoN8Stc+5jzmPIAWc3UH
1lgqJghHxnqYwlrnSqvIUdbIzYZfIDLi6S+FBwmT7tK64d21i0cP7E+qiiS2govveArLvAzqSSKG
C4UfCHkoiOWB1FTsqG2/np9MjiW2Kc3MclAnwPu7ZmFuB7W7AlnI90Qg/j8ywwYPRWWpRIWKlKvM
PbR8oXI7V9pFGoFU9LyhRX+iqcgVW6aEWg8TA4qSic7xGbcpKLMjqnmWOVkdQjuBiCtdiXZ9FO6I
nnIz+NRhnGzKT7s6E4jFgaxmHdiv9wVQ2Ymc/Ha4oDEDFGg+/gbWBtcmkseKQRFtLOgS7KpWFNQ4
YZ1KbF3+iMn387O46B4/DbAoy0QED1DSI80gJt02t8pdp3Vv500snuJPE2yb8aC0UT5A2R1dC8RB
Yhr86aZdQMXbbDkPudMtbqCVCVwmcEWycVL6I+IAoW3UBMFRGdEnsTeU0LCIOVN2+vCBFfxxixYo
1BNKo1qHaBsYenRYIX4hT1cyqAb9EroLXa1seglMqOcn8IS70kIEdWiRucNkvQ46mcgoaTrBLZg/
rsqrIfaKVe8lN9k7pNZWEqRb7dQDxy6YK5s74mlOdUV88ti72RUEdwI7apCy5kHcTpf26IOxtfOi
B3a8a6QJ3X/I4NRPdf+lJ/Uq5tVV1dNtemyImYGwQk23MubJFa1yE6ogcZgG6aUAUTStRDkteLKN
+Tqoe09ItqOq2L31GOrpyzhF10rdORbEJEGEe9XJXi3dNPJXSwdqU4X0k3RpJEjAQtS468HoHX7t
cXEr1tsAyn0ldqJpgx5bfxbfs/hbrr9oGBukZLe9Ubtl218QaCnmjexBvXDbq9Pj+ZVf2NBAjiMl
ockK+M7ZR1/W5EROM9lwNRnsckOznor8Q1KT539khvXZGTjnghqsr248PUrjezG/GSIPDHz6GDEg
sSdZhkHpegGxPr7oQE6bhVmaGMjWmj593Mmb4Jrm3Wla+vxwFnblkSm6mQ7edQrUEjW1SgKqQe0E
SH6Y0B0JwSNXlHf/yJLKDKq3xDIXZwVRefVEzC146uMR1VOFFzsvlC+OZm9/Pg6GBD3HIa9zlKS1
+8nBdr0ipo3EB94EKxPqSzbEliKb+0BeOHWYSETgKJAaIAKla3pg1cqSUQrV2HANw9d9YwV4wXhb
Pxoe6oiOfpEQpNl5b5H/ZaifRunqHhitoUcAskMMlQKMKG5c+QqFKcgWoz0V7/LCD95iibNj9k/D
40udzi/wdbhqAWFh+TG7OWsg2ZoFIIiwXqxrYS3eqT6SH6sCHN/P7TeonkmeuA6cZgXqat6Y98+D
M+bZfsJSmiGqMNDlhcpQmYzOhBJ7mEhuq4INA7ynEI/yVHCMg6Xarhqwmc+5L5Sgh+5FB91WTi+a
u7Qjq0iy7sUEva0dYDal9ZTLBDJsPMow9vWBBkScYgOvOROlbZBRU791sEaqFuWC0WK6gi+t6YBP
wxvWegQlHZ94e2iNYJ8/aMxOpAaBTgcZG7gvDRVfHhtMezDUD1oOqhDpQ0vu4oabLFmygAudbnPF
QnGCCetEKVHGWYcFrDsILwe7uA4h030FDgIA+63ehTQH9+HNeKr9sCTaZ0IfOYDxMPMoE60DEiFB
Rb4b7rs88eQwvjLD/FXIlIfzM7i0ZjJgpPDAFugiQFB0PIWCJUVFlkPcMricvNYWNZCWaZ7hK57W
/wKTLnN10aEdmWN8h2CoLXRXQ9MVIN1y2VV98DZCN+kukWfCKUiwr+8TW0x0IMhlPKZqbLpjoO+S
Kl7lYwiFmum5GcULq8oeOlVwcxGPuEpDDbYLbSHo3sJK5cSfbMH35IMw27RLYzxV6DYd0X9l6fBg
VNfdgCYdWi/lhqwa4yaVn0nAe4kvry4yRaBmVUWUYJinsjpgdwEAinekY12LeJVMyH05qSN/i9ag
0Oe1pbDQsx8jBWgS2xZu4IQKMhgtaezG1KStsoAL5/7s1xvgFn+B+ZaJt3+YQqHQBL8f6APZ8szY
QOaglhrDnUfJliiKPYIKTg49+RZiLVPxdP6gLG5cBPeIuzQDcFDGEQxWij66DmcyhQavHLZX8hQ/
zzXhJNkXjj6u1k8zzIJBeimM0HhpgIK9sbUUeMn2oWoA6+DujQXPhj4bGflmXZMN9E8fH/xBhc7t
oGH+olZx0h6XmZa+//U5QysumjrxHAJShh2MFowVdK9NV0t2oShCYOkx7QnnDmATNPuNAOAxfd4B
HKabTK7EUjtwdUJGBb1DWu+YjQ09SodynoFPPvQRvKPaBO5FTmywtB/w+Prx/kIWkRnbBAQ+9PVg
dZwuZxnqVU9j8Hh++pYcGDIKWB5Zl7El2EALeiJSgRcExf2I2qrboAg5rKAk4TftChRF/hhzGfJP
d4WJFAmogyjxlyZpjKtSA9JEUTkqQIZoIDTNLroGeqWccfGM0O8fxAnhLLa1mcMIwqpvEdYI9f44
tS1P+JL3W2Uf/fOi1tODdTwwup6HNq2q6GvAfVw56qTXciYhvEQwR1sLQiwungLh5flRnm4QbErE
x+jcRqevpTAOo8ljue4UaAeaMpQnpb5Fb0sUXKAFLeLN59LY0ExMKXABSkNnz/HYpLhpIF1XqK7s
V5sUXS3bah29RCvokvmzZyaraW2t+Q8qFtaNk0cB/xLGB1EhUP0wJ88YLWKEGuxCAsyHkmD8nb5C
AvBursF96ghv0ypYl6DCdCk4pa7saFvyHpBLe+ngM+zv3oN17bMc3PYdlB5B/g9cd7VRXJBzg+Fo
O64SQOZjt/8a8NgweEYZ39nqJVjzx1ZxdZALIV8AvdL787uHZ4GJXWoSipFGZWMqVXyM5fkmjNBP
dN4G+6b6Y/2A+TVR+8Y1ysR+jTaXcjVh/VRfWbVQk8XElS+UPxEit4WvuYXDO4YLPm3fJPLTJjN1
2ERxawHpA64/BGCbzA2/UOy9cAuSmHX2yLV3GiYc22MmchjruiUyxgi1Tm+CPLKHnlz8B09kddWh
pbpfVy/zI1RgOaeSbv6Dx9vJ5DKHUs+zINbo4aCsvC0KyAoeDPKaB4PnmWF8aWMITTOLMENlFFq/
WXeeCqAbL+PMosNPhsP4T6i6lpCShp3WKzKncy17dod7lMYRTRKIyTvqKn7hExfyhkdd38HxrscQ
9cHx5yxSEE605mcsFwLl423CeOsqlDVlplctivAessNuLP/BQwjHhWFxNgfXHhM+EKKFYSBhXN03
sDDSLh/IsX2haDdEr3zRHfrnTjYjtIRMGa2zgDIxnhpkMslUjr3iCoI71Y07tK9icZNEOyG/EBXC
ufoW76NPaxrjVzoD1MyjBGuD2naroTdHu0wt0FyF+uWgEs4VwLPGeJRALWc1rQcV/INPbTpf1VEJ
WenKleSX8/5ycS/qMqVGBa0dqv3HexH975rQmrkKFsKbMvMyYSf0nSNVqY8wzYM4nRNMX8+bXHbR
BzbZfTKJA9DXE/UinYwjV+B20181CH+65Y2wzd1x3XL50RZDF/ouoDkIUN0yZ51Y8qhqjQTZ49SG
cGr6RKAk+gYF7k062glgam/qSgV5OC/htXjpHdhlDrts1C1UtyFiKGfmqkCdUCC6e35CeUNj1rCF
OvdECpiI8nILNeCVVsvgY64f/pkZZtlaI8iracIMKlUCyGXoGrM39d/PG+FNF3OoURqJx7HA3oiH
L0R+rCNe9mvZAJ4CIsgzADhhrrAOipREm2AgGdGgbidowlrlQRBzADrL5+rTDP0YBz4+T7q5GkZF
dQkAOmmxESvICHZaAWAZARvr8JzNxrOcq6u/M32fZpldHoaRihok1ohY05dBI9eZJa7Pm1h0TcDE
/jmBzIZOazE1ihAmpvye3tEFtPbEqXZB0v0PB8Ps60GGwGQuYg51YB5HK7QNHosobzMwWzpLwm6K
e1iI86dU+NIJKedOZNPd+xBDQVMN+HVAOK+zQLhE0uoUqsU0xAjv5MvIA0kfFEVAQ+PKH8bX0AND
jVa4kJJF4KaL9ngvwwlxM6JLA1UwVXhKyTqlxjnejl1eRjmJ8TFEyIFuTNBdQnLXTlzTVW3dssXW
K+NfoHRZdPWHdpn9KExDqqd0CaX7+Cq66XW7v4V29xUUUadV0trgZku2vGbRJX+oAGiCPgkJwnEn
gQEOwJwmGKxuVjulQo4GfrEoRs7aLs7ppxk2IiBSmucAWAGVId4bqNtUUIw8f9SWBgIdXbTUIZeF
1wWzPS1zhGAa6B9dJSvtobwMSLLOrMT7Z1YYl4tO8aqPTPDHGALAd4O6EbLAK7vwb/iNg8FYTABF
Jr0dJkEyXUkRHKnHiZbTXU8+VJkHl1nyUIeWmOAJChpTolNuw8A0XsEi+aZkwhYy2bMdhMXm/OQt
bQITbTmAEEOkAnnb44OV0WA+MBEW1mW2xutoZ846J+d/YgICXSCTB3M9kD+A7TPrY1pyJkUq9pmM
fGbxOtSP54dwMl2UXxPVEqopjm5yth0mNY05H5rAQPkitcXZLwzwKA8XscmjjuAYUpiBQMqwSSSx
xBsrTOW3BvLMfjjg0GBlEBqpVsmDq58WKejQkAkw0RID0l8WUzTWSjuVeQZMLvJxtIV7sNNN8gtv
rZOTemyIxRblUt1rHRQG3LIIbIt8LwwRsnUf5xfqZCPACIZBO/4h/mOyFD61XrSWURuGW7SCJ0i5
J42cR87SMA4t0BU8iFoaUesa5P9nt48jpxq+hfpHON2dH8XpM3E/DCAp4dnA2sO65wSFjyHoUVGd
exsMgQUIo8LtfAX62h+8YjzkzvK0/bTH+mlRKrAaI6bNgjL6JThJBNdSDV7Atzx1n1YYp0PqPor1
EaOyItXuxMxu5i9x/FddwfHU6XSoB+ujyUkH9NQ0u3pbPwDxvslDcJ2fXx/OQNiIRVOaSbU67IG6
l/yelJuetNdEGlbnzSw5A42y7/7YBTqz1eIix9ZoYUaDLrmF3rjxoxahGU1y97yhxeWHaBPg5ajX
nDTZQ7BiqqcYy0+6yalI5Qek4AT7pwlAui4HNpiLGlFkVLYKrahfNjvJ7S9j1c4xmJ2U2Z2f+Xhw
Sjzg/PlxKSJz86AyAJmxBG0rtalulVS8mvL276zRz2FBWOJ4u/VlNfazABOg37BHfQUVXTQg6bbV
i5xNR13/YS4HKVLUV/E4p6pMuibSTflzY8v/RkOTqUIRF4SJWeuGldQ60CKPHJ0MZP3vIEraSWoH
1O4b4aqQtZ2VVjylyJMyL/sRmNspTPXJsIYocBt0TQfNszQ8R9OFipx7fydG30odtDntpcIrpC+N
HLQeILkG2Bnq2IzfyKCuZSnT1KNTrtlQnbXGazf5ilfFZvvtAbq2UNn4tHM0w9K/k0lpCjUBUkwf
rbXZfQ2Lr90YeEF5UadPwqDZgijbTSTfEgjNxyBvN0D+bzyM5mVcfRHmL2r9qBn3JJU5V87JHY0P
BrgVuF1QeNQUaJ8dLr30725SlC61CJ2AYVM70Sr2DV92xfVfbNSmM3BkSD42FMtG3BpS37tmKpnr
MQ3HtwitQpww98QXsGaYp9Y01XlaplhQcRuv5Wir6VtaDKDtLKCSAnmgMNrdXwUNsUaZi6EVAKQH
brZ3y+GxiCMPryLOa4e9FhgLrILCZMikqKYxcJOqdSYIJ5nXpfqXM/KsFWaN0iQcYvTbQtD4xfR1
sFBIz8IdtHNWlIE98Zrt8DitRQ6WheWBZ3cGi23E0BApxhPc9y3EZcAaACIYX3ItoABB9+8PX5s9
Z1sM1bviijjBdXIXOmCW9acNMHoOqnS8pla2yfrkIzELCogIUmEDJkK7130RuYN0DZSW161rN91o
nkgrBtsU+St/f1v+n2/k/4YfJVK4U1gW7X//B19/K6upicOoY77873X1Udx3zcdHd/lW/Q/91Z8/
evyL/70EOVDZlt879qeOfgl//w/77lv3dvSFV3RxN932H81099H2Wbc3gE9Kf/JXv/mvj/1feZiq
j99/+1b2RUf/WhiXxW9/fGvz/vtvYFA5CBzo3//jm1dvOX7v/31v4rr/+Nd7/6/7/v3kFz/e2u73
3xTzPxTPqwAJhDcZcJTYn+MH/Y6k/0fVQMJlGoAIQnocV2UB4sno998EWf6PBCSHaUGVCZrgKkVc
tigs0e+p+n/Q7GBpBlJE6Hmgf/DPGThaq8+1+1fR5zdlXHTt77/B4r4+/XmTamiroS8DEYoJogVr
bP1ajVsEKoOMIrFE+m2QjH6RBQEQd3G4AhXHfRmm3XUZdtoOlzmSkdeqGRUPZGzKiznJ4EBqefrS
4/+DtQ0aS4EM4Wuhl25mkTRbXJJf9l+NURKs1WxAsRG6I+u6Sj/6SA/8sc3lbZtDM1ZCldIJ5yh0
MnXsNkWTi/edqYfbKUsVe9x/uw6B8lc1pw0l43Uo0UONjMp8RQJrdNQCPyY2BbgzM3klCL15YSrV
Q6yK0X3WKpFLhrL0JTWM7wsQPl/X1uiFTfDSQTh8uErLqbFDNJRsQNEWPqTgKPSlMRKcajKF+15W
U0+GLMuubDPk3Pq0fjNR8NOa1BHr3NZBJnIHxjHturfQ4pzMU+7o2VTczGlR3KC9KNllWb5Oinna
NsNzrqTkQgdZ2MVAjPEiFuR6G8jo1e61dFeGY7oDxrdeWSMg/LOg4AqQwYB/oUFip20F7aGJuue6
EyLIQE3aQxI3mTOEsrFphEZ/MDvyfQiG/BJxU/5YzKmTC2JwZzZF8TgK8y5Aq/RV07y0ddNeK5Hc
XouTBoIyzNFqsHpoi/eavopBn3AH1T3oP5WG3xQZSETiAYFAqWV2NlVoU8mktrjJZ/0FTYvFtq9L
bT3E8ptFpvrCoP+MelhVNois6osIsHNPl4b7SFQv854E9/t/oAF+LVcVuWqMUNmq4L934iG7EcZG
vQv6Lr4e2+S9mt8jDRKy2HLxdpqhMZRhyF4D9PU66IbIRwxmvvbZfW4NuZcZoeghX6DNrglvZstR
PPqKoBjgKwR4OYnSayPuLDeoBNy2pCBPVSk+mqS8awevH6fhrlH16D7tJSCOostSbIerucorO9Xb
5KUV41VW1amdh3L9BO1Va2UQUfVS+mWuwL4OXnMHhi+lBlBtW8b0baFYbmxbIzfWAkIqYV1JY3xb
NHOLWdB9fOLpuQ/b/EIOlc6Rlf5tzGKoiJXQ4dz/g27X4mLKo+JCbOTADWe5p+1wqmdpWW8PkjAA
fjsqgdOjROH9f66+bLtVXdv2i9QaIMpXShuXcYqZ5IWWzGQCohBCIBBff7u97z37tPuwWAYcTyxL
Q6Poo/f/dS7v53RpxtxZ5udtWsfr47AKB/w2S3MGbdx4bVVSytY9jcT1d5O53HRhLQfjfw4VMhUH
yL2vh8erx43/XpsHNufE/50hFrBvl2pXF1txaO6HQfQi1J6/pU4hqRW3rsxa1q4R6506tavOvo7E
hHRqQcCw1tdfMzWLE2utIPRt/sRrQa7d/eC0a3cdi/xxRdlFcWXSJFdN173seiOBKe9DhzXiKCV9
RfJrzcTmDsfHpcdBGJP4zylmYZt52/ix+QxQCF8HVQrxtjacy3WV/1mDzkA52utJ9VnrsoHdWlhs
LZaKPWl354LN3Zl57P++gip9lawr+PaF7MHY8rjt398zu/jsfuAID+6n7QSl9ZGhGY/ZdLBQSiqM
KFhZnzBCWjemStGTLZ75em/97ZcntPxW+NU2kbYz2A0MbXY8mkr08/zP3fV/7mpO/Bw9kz8uim7n
pifByar3Sx08tcR/B1VKnwAEy8/dUJRmOLQWXkK/I5oJwL+GN+J03V622ofwEONHYbbVWUCdNbGa
HnbdWzLmVP63XeqD2iqgx0C6EFK9lC8YLTNlYBPIZ0OX57nuvUiYnwsFNxHyg34L6D0EwUm7iszl
Su6mqdFJ4VAWm6YIfJDo+d1VgOGpEsw9+3VVxptXsLgqaOFGXjGyQ1tsEw/9ZYP6dwndNCS1V0+q
l3p01AtaxfclGZrr49Jg9QTKsjb0G72m3gUdxn/bgvo0zz07ETVOkRFICxTdOP3vDb8R5o4X6lys
boX+DVYfTAiA8PB/vez4ZkZOiWSN3Q7ywipu7Wff++MXbRDXrUnP5jydXT7118bo5lfqNNGom2CI
bW16B9cALQVU/BKycfnRqwBY6K34NgzSRSaV00X5oj4KaJHEkxymL0C5uE5Q4RxYVJumPlaevnbM
xekyWeZuBPo4FJWxxZrYHnYcVeSTmrw+VMwuclu0phM9XpqE3rzFlbuh7K0T5MjNU7WWdc5NK6/A
aqbjxzW3Xq0TL2yVwGrCe72/73Foeq1CL8CmxBbSrShd2HZKkCgLK2INp8ap+FH24FfHtn2hjKcw
79NNGe10q+FzpJM79mBKa03sVKT6h4pte3jclYGhIm0WoLKtxk8P2vIvBlPbDWRrEfZT5+VxyWwM
TNG6yVrBvfCxczn3ncsWXp8iHOTR45o/zxP29NlLHQ9prnrejOclcHTmBk23H2ndPdlQeggLuZ2a
ZjFOpifaJ7sbRFi1Eyid76ePQ7eyJpotobPHab1BknPqjKPqxrdhbZ33zuwVevmGOXucbmV/6rTZ
PJcoyZWkbM+dbf8ARNG+lzY2ib4fzJRUqn1nTVeFEvjLSz3L5cVQ9X+um50oc9E30Lm9/1WgxiUS
vT0dhAQVbdPX5CwBgV7ZIN50QRlmGYGApqfqd8jKVunSzmsWTEH9PpnqAzqD85X27fpsNmjYcUad
l0Pno8BFBWhLOus8NWabu6TiGfcn/+YvxAxRUFA/813cw53z0t9WNJfL4Dxbxr7RA2yPuWw64qVF
sodbBRLM4Lzg7kp59eyg+xNMAug6rp2hiFub00NX8u5q+OjYWanyQ79120MZYBPFI897Xa7Fi1tP
18Jmxhe0YofI45qfRwh5n+vmrvV3v9EM80tQLuDC6iFLSuEGJVLVVTa6MngZ+Xb1LPrp9AZ9bTEo
iemsMjWVC0hDA9GXpQdQ+OEX/vfUuruJjzc/7gqwUd9gJ9JeEB5p13Kutg9/VXgB2xXFWN4MA1+h
naX6AWVI0Y3tTmkTvXqePcSlsxQHNtHyNlM4sl5tDl+6ncEhOTnbhRQj3Vs9OzaqBKDK35x3UrjX
2Zyafysdk8qt229JdR3VftncxmoRWctNmfdyN3ZukS+uM+3dgi65BWW5nM7mui+3bjq4Ezd261gu
R2sZ7MwVwXba/L5Im6F1zmiabFPebX8Kj9wdIKu+FEUFiHG/OV/Dwm4A//LYBLvzXhLdxWxe5FPt
zKDDNJh1WpfS2GlkJfK6dNaDA8xIxuHxMsPnOa0cdVCDo1PH7+obPPhGW4CcCinzqZvoG3R/4EaK
7r210aMmKTiWbFu/G65poldtNfa0HPV7t3kQ/PTtVz63Ud1NQwJT5Hz4w5vDiu7LANw/mUCH0gv6
NBnuFpqjpn+trUs8NLF8Cl4Cx9Wt49HrWHOutVnGsFrQ8bT4toN+43KYi96O1lVMJziLTTzQIVlE
U/7puxU5s3n7HoYKU7OY+eugmyb0SEl+CToBlCU+1cI/TfqzMUM944PU8+CX6JadKr17nGoIzh2q
LqiwKPGWug2i1rcARgL1Q1oFe3fGP9BYM4up03qnxh+do9+2/xoDyCWzl+oJMwIqB5R7l8bGJIVk
wXAOukFms9d6x75p1a6HrNChtwonrYuVR8PoXUw2zufHYbu/MhosJ0xE8Ee7+pMaavhVhogWagp0
nCx1Um/1+AMz+KsJI3/KSUG2bmbyhtxikSCS0idPSdT4FWxPz5w59KeS7LH8vYMzV1uG2guUrzTb
kpVv3Y0PfREZNQ1eg7KDdoinyk+LwiIawfxD/SazHcXrcI1Xh8k6nKlO3cIwf2pC/7TuPOwlhXXA
bg3alkAb58Yp2YEunKVFy4Y3dJYDwOauP7KoTorV/L2BEFfSeUwdlW82p0oV4L+FDfvol2U/ggf9
B5D2b2ed5asyCvT5bVLlVksVrIRQcbuNc8hsxT8XdDzD9aTBiYN48klCu4iD7+TTamcHQSfnx0K5
y7M50ifIYPFPZblGbIyOlcNyG6+yXMC1jusChAoJqDd+lgrGjk1F8bp4Xc6hGf4Flp0BVDF1ANNn
iltrlj//uS6tIqzBXXW2mV1d2sX2Qqbb9ssyyK9evOq2eP0OXSiI/Qr2aY+99Tbxrj7oQXURdDHM
t3GbjGzio0ged/sCUYxNYIoed2U3wmuGvPXhcVoZzkthSnJ5nLkTmmcMr3pqzfGokA/ZwbGih3GY
OkzTzstbB7tP5Tpkv7HKzzEr2r1Au9HBq2y5A4OfdZyL2swE2iVO3JmLVAXYROSb3CCa1xp9fVhQ
+gHoQIz3jsweej+K8RsyGca+EqUKhSwm8E7YiPQtD/FIMRvpqs3+ddTl30V6yw8tkKiyVvHBQdaJ
umjfAb8QTEddeF3SKKN/JyY76QDaCKPnt8c16FRYggzyCgpR61CWkx17lLVY1JclkMUnAJE0KXTZ
55i3wW0d6O/jvh208PZdXd/cyoTTqsFvFdQEagvGfKh6Zh0IN73U8JT5BEiljhrXKd4dRNOFz2UZ
jseu4rD041b/cZtte6/QIxxV6CN6qixeZRK99odaSevA721F1lD+GYkzntfFZ5mLIsypayTNJmMy
jzYp5c5TwjtwZlR7stL6EIyS7gvPFnnNYYCB0Nr2xO77gw8A6a5RQ3m0dcd3cmQq7OiGRp9map/p
WNnZyon9n9PHNamtuNpseWWd0z77XrWk8LiwTX/1TlA8116/nedguY506l9oYHQvpmZpj3joOguk
eegWkFD7keWaxaUfC5EtpWseVqKsfFraZkc25ZxnCds9GpZ+RtIHNGhD2Xyg2PjRYCR+u2WOAo+r
KhyUiM2xcH/6rkM5QZjvQMHDxZVd92wHlkrEBsvY2IuX9VyRzFgREzugkMprX4udoVV93hQrkkB2
7hPkucrYGYJzLUxEgF41SNC32Aww23VuEy/oqshrOpptA2xaP/kBzH713a6UXNhWLS9mAD2B++W5
KZ28WGlagrEgdKdWfQ6B8eFIe7wRRv2jXuC4T3bVfMrbUPMut2WQmVYh71rVFsSL3OAJLEeBDLU7
v7imvWXWBt28WGJYj49DabfXxR2bHD9utTPHSYSGatRlos58se6vXKuoMhcUeeHj2n9vwJ62qa/L
Mfr/bogxEImYPJhjSkK47eWVLkZ36/XIY40HSx+nj4Me9MVtYVI5LyGiECBrVjlWJh0Oi36/1Jjw
qJbhgF8c+4MU663trfXGEMKCPrAg+eNaT6b53BG6f5zNda1v1MImpghkbB9/8Dhw1h3IYjfnxxmx
IIVkBs7B8PziKENKxuC41Vvxn0MvmB7joaUkASKiO0jp7Jq25VG9GXd2BxUiUYomCcAjwNeLfuOm
8HOyoKC3gpg+xlOCnaWd0mnASrBnvYbKH9tMlvrosXqnzBo0jwEP6VSHwfYqPRExFrXVpTYOlWJh
wT+9HhX+XPW5hyaIAqyMrE0V2zIKZh7bTUp0Oy/4s2D6mZ0q7odn8uUuZURs5zBAyt4yBELTMnKc
p5qhjcP6bNsJnBo3/yjdPhrkvwH0n/C8HX+N6urNIG7oECiM9kvSeG+ljwzAskXV/LbWPXjd/y3+
79qUO8dj+369BHhwH3Ty8Pdrww0HbV5BeK3+4vlVAWXU8eKaf6wVKYqRh96wJmR68zQof4yv++PQ
4n2D0pvrtolsv+j2MXQ/D69l7eO1QsQvIpe3sDA5pZk9o6JW8GyEAhKZg8jgJzDAT06TzB7aRbyv
Ucx4+2fg82SFtrEhP+7sEVSiNIbemboNmbXjywjVnw8IUEDr5aOcQLSCcVZTA6b8zwUPWpj3n2KM
NnxdgkzI1a2AamyLHf6tqtUhnP4Z3xbYn7A0jwM+Z9Y02iQiJwmTh2SN4Z+G8ebSq7FkA7Ygy/zT
BwAY2wiJQM/tB1Hp/4OrA9bL347eRFtGwQK3C4Bap/+r629XmKFdf3edyEaOIpXx2qDhtFivFD+M
Y81Rhdi5XW8FYWhsytvlc5EsmkH5Xw86mgY3tLwm7opPo1bhfJ8AyFrN9Er6vxSxYyAQ30YNxkxT
ForgR9KQk6zHh26b9a8U/S9Ql0GIH0BNwJlVqPsTkSy8zMrqbQSShtyHkAmQ0fcvQColDRTqoc0Z
TgMNt+IdlGNR3yMS7w6No0Pih6oAJwKmmxrxWY0IQg7wkgTn7VGJv9uYzhhBKJnrvXLjjoT+jzXF
6zcTiaHxc0cTiYBBsod0WNLWiN0hbdaoDNfewXhsCwtN2/rnPtdF7tKkISE1opHnG48tFk9g+hOY
MaO0zRxYkGSzyrd5GMHXENZTbP9oFs5qn1bwxILhjVp7E9+5RxohEuPe7DLbBCsNWhFV1MjElvnY
ZZWdbjypVeK/UIAJ1M7xU60SNLm1VjIgMY8sh8jJH6uJm+6NtZcZeuX2Tv4SB2XGIOL1AflFOiCC
R1vXmzvvvBEJ0hBEOWaVWjW0GvbCerbdoz2EPXbOOQ3AAySyrd9L0Aih9QW4HIFdKAtYZJAdeOaL
YtesQyiAzl0idz7582kBGtYiBLQIC4h2pPtToFNnl7DQaiIHfUHzIfCTukjpujPQaA+GHEgN+JGA
io1OSZMb4kmO+2aOAGdCUR0D4YjU7y7MQYCH7GDCdBIEfwLzBR0rG79SM1f/rDaaxz2WRIfE75ha
cDLsZOYXQXKL5AW/9KDFV1+DBI+7eCpB+GTfSnES23UTIzJCuw3brni3YNqqN+o8TdCqRue/Ky8z
8Nn+hyAI2GJ6Vp4Ge5ejkfuvX0iB/sKX7Y5QMV89lN1ZtrIocPKhXkL3B3WRie7XIuplxNqTA8eB
+il8ZnfNJ+ekyxw6a4jODPQC1BdJ/hn02SY3kBCGpQ9lW0BEmqw5AX07kEM9fE0DBhCJAjMKgnRq
IlR0Qh8WxLuOJvg/kBoIRRkOGC/3Eny7KG8iy9Yk95k8ZjD5oIzbRIauGyRAWsSswaFoulAtRywr
OEoSLFAehht9mkh2rLCayFghMXty+1eKhN0qsI/AmRj9kMlsBe+F1SQ9iXrjNmPrmdYy5HUdDm4m
Rdg3F5sjoApdtNLKyHSyGfWiZe/az+7CQweMKfJzNkC5lCGJNalrpc7SSoumjgb7y1z+ufOlH3YI
losm88v9TA+Be6nbeLIiWseb5DGQ5lv/hCgPFl+hs3W9js6EzGl7QA4nFmtvIb9W0AhuZFgaujqM
eLY7Ylo2Rxm8diR3qshYUFA4u5AYdXfOp2I56WMp4qBN7hUF9MwibqsiTI6OIg2yEyxky1+s3Q25
bRoGLBdTRmiKqAH2wB1Cp4QDvmM8HlGZKnZWfzSQCUZ7NqBMPF142lZD6CGdPZmRIHizCAUWNIp1
ax4UUQnaVcwP9pc9Y0f55g1WFiZsiBkErbj7cQqpvYOcLhrm5xW2woi7BqLWX5s+FvsuW6fQKnf1
soMatP0xiee1C1cd47nN4DDj6c1EgbAq1muGp2USBbuDXs3Ih/s1EduKkJq6LEVoBCw0eL23QbzJ
kXz2YTyn8gK6jDXkwW7eDpZGMcfl2oGKZOCeHgdvweP58SS2nJYlT0SjsiLoQADUoc7fJvBDM2qj
Gi+HndX14Qir1lfsMOrXcZjTFhnc3oacuVpBpdIMpwrcPTYC4vYovOFOtDUeRoHQl3jm3maodXSz
Qkqndw8bks5xjbJeuJ7ottFD72Hdr/WzFKLKWQVxRqTgDq0cvoNyYqlHAJJaZ2+3yrXKaOtexBqw
g80U0hXUs0PHc9oMGUjEKODGYOvf0ofoIaJp+Bng4Xbtw7q+TMqJqqWoQy0nnss+bUoJUg1sWfW2
Hqij0dw9YqXW0eqYYIh8c7DjojV5PxOWKnO6orwa1hIVEvj6hQt/6ouX9Z3wtOC50/gJdgvszOg9
+B6IuGzB+Mm38oTUVZGiVx27DuSbDKe/EiHH/HFA6u177fw3UHlP4QLl40OFVLmDeBNcfZAdXIYz
NHzscJi3vMM2uDbgLEL4TY2vjVdzxOBltctRT5rEI/bfTVkHf3qp7Pt6dEOsh9JWMHjwQAxm551B
4Kckjj0jn7mFkM3IMAxm8V7c86+hwrXCR9YF5pOrjKKaVFZ7anX7Ag6Wqg0wss1umYqAvjvGrHMw
K3yvPCeQra1eJiOCh8DXFDiF8O7K+XA9ViOhEKa8qV2ZANb2VW8qqkBwVHpHvz4Yk/yGaZ5jdJPg
SxRIQClUDaYvcGUOsRfEVuG6KHG1fWQWzo+NWpv/Q+nFGO2QeGVSkp9hGOE8LWHvp9QHfwj+C9pq
7whk8xf9Xnh1hnYCXLWbVu8kaFzw3VIX1TVwictsm3+tyjxsS3dgdDgso9xt/a50yxPuaLd483x2
XCw0d5p4S/HyeCl0e0Qe/ggiIexkuoEvIffC3a7KfKVDfWPj8FG740eL/6vZvcz63ebmq/8zOuKF
qvJLuFjGqxGS+gVQnPZJka7cc405QFBRU87fUUDHo0VJ36xgY3t8R8lR0BBjYWD6t+2To7eIAc6m
MRJBP0XtBPyDhfSTb/wsVu0lPorcOWXohbXSoYEuYeGMPkK4a9OhvtI4QRctXUH2TmUnpPOnsGVu
LuHnA1seVouES8ngQLTzQiJUEwBPsKuUTdLdw/At1fqm3Hl9m+YV1OHjnAC6o/KxeOES4CAh5iEM
gGrMnRnvtq3+2+yJFSLCTro1QkEgacDGTc5Acd5XayjJGYlH0hzLBWZa7rhx8UcWonoToP7wUro2
3NNsCPb4M5TyQ9ojHEK2RorfrVw+RD9iVMyXYBXx0iw7B2Twff8J7dTEsBi6f9TBq3s0boEVSWZs
PTvuWz13KOY9SyMxi9RodOiyf6P5pxpFWGIuQLepNDIGb30CQcD4T1QvS71F2ge/0rx+6EXnxaBT
XbtZ1yT8VD3zCAFdWEKEtUKzEwLyGvYpdOGe6feK7ya+U3SHjcVDbxw6oobcruFYG++1gwaRHcHg
zldrQddLTrzQ07H/43tJIDLPTMolwWuOXk1A6qDN7m1w6S/ETxk4EkTYpnINtyF2dq3rwYnUTexv
eojG9neBNCwwlubBV4nlRr4TG3jKCv713f/EztWKpFngvgGDGnH8+BvW4pmM54peUHonEZxjwlFq
jAvrIOAINsnEIXCbrjwu1L6HxVnf4M+uRdyAaQDVwgoS0y38mzHFF/FBXbk3h9zcdNhvSJomvEkw
I/B35S+2f9wdDQ0JsLgywzqvn/BNPbrDOvDNtPWfAvHHMg/oXWwHaBtGPd8JYGJ5hNEwe/xpAHbI
t85PCvssl51edjbZSXKTaHakbQR3b7p48IHEdHGap4XsAu8pgF8n+dFQJ89PVz/lPJ38dGvfAYRF
dskk6DoJezdZjGSmGVAg/pYFzr6HqcAIO5kSWV3mNkZARvi+m7OndeozJKJ3pdrbL2oHkoDztANc
5Gc7rAfvZl/vEl34kTKjRYl4weuVrcdlmkMKcEubmFoYmbJB2Y4c60h12PYVqCyNJ9vBT6XQsIaU
KUR9tlCvB5Svaf/vbAyn9e5Mv/T8Z3KNPQHcmxkMPwdSUD0XK75YwaAFvyDt4tLMBTYjXCaIvaHx
5gRQfYrSZ7ODR+2MWNbfhf/V+Jlp5gB5WGVsdZdRX0qGougFDjyfI9hsTVKEOgUctIaBZz6dwQ3V
vk3sI2AX+KwuZODFcZN/WNMmSBSLeyr93HVeRLsTcU9G8zbBQbHhdY7b0dc577+JCX2k38o79VVo
L/upuTD2oQwF45PCF6XITYiwuMcr8vU+esxDgF722Tg/19vLbO07y8xdq0U//K0GgqEb5qjzzisG
chpzS9y66RU9GZAyQbNXvJVY/cGnKrzQELdg+lPKKzbeZHN29u9cwxG0McN/x7mJTGQR62x1s5Ky
aOILcsS/hLyQke0q/7SRmBRPsv1xiZHo7aVDLqEJ52o/j7CN+8Lo4H6WkbL+GhXbVxu6ADc4g9bO
xHIdaEKLpwJjWljvlv5Yn7XckDZsM7jKQRoo1MgOFEyEI6Q1rdsQfFb41k2fEzfbOuzt34JD05rE
NgZE4iVKZsqIObgj+r/efdz2s4rL7tpjqhXbi4VvYBt13FmXGvmgesj+81nABYCgCiCLp6avIsx6
7Oy2OJiITcYPwRPf3EGVdQkQsv6FQ2jA12btDY9Hulc8Cl5rRCCqOqMNCet154MOnWJdYvrdpdvi
vk8RkQyDEflfppvoNimDeFRYMy5ivWStznImWPsH1qRUZnR5H60zNXW0lEE4eOCi+QACKmrnfeVl
pAiFBcPZhGrMUTcOYjzbZoA0bHj31/1dJw7FRwsFfHAQzSYyKsrszyjGOqlGEs2rqJd6cG0mT+uk
xDAQUJv583mYWBA3DPZwnCFfXS9tCirOD9OtSDb6DnbrGVKfH4AxleDtdrZo7Tq0MxtjYtZEYIL4
NPbHOdhLSyK/lOgKLZ8NhCw9nwz41f0idfmvv0IIoobvNtlsPQ3CSIIJzLVdWw/J1vZPfEASrCfG
hzUsme6TwNtSQd29o8il8xv51O+3tAwGFEGuYOE+L8p+tlBUC8mEyhfx2PuiRvuP8pv90s8/kNug
UW/rFYlnlO+kBX+sGMLFMSm2g/mbOf/Gva/Zvt6at9nlPwHrkOKYU1kvOddlopvqSQP8Mizjm2tB
kM6gJtJIqO30y02OyEqVjR81GrqKq45a5EdJmVWw0AsF8Bv/3f///845zSvkReyX+wWJTgbU18fU
XjbIUxhWFZUcIae1FkfidpjQxkUBVJWw8lBgNXGKrjwgsJE5m6sCZff5XC3B2UZfxAJfYe28lBRe
Zhr6fYAobLnR9H7v/h7RW4e53YkzcqdB1YWDfYTTNIFls8ME2gUhoRUyFHKv4DTsUA9pboWPSO3V
bO/Zhavlq9CmH6hozetXAS+aq1uFiBEQT1B4QRr1OHUpfimIGKeK6LDpkHwvn1DCRZn8fYHPYpsn
tFKGAi9p8yrElRavDspRbYhpH4T7qXj1AGkeX1h5luK6YGA1PJ8tEfORToiFz5t5Ldq8al+dOmTd
EDX4zraVKeNc4QxuUhXsanHGe0pyJu5NJzQV5HkiF06zVVyK3gpFKMuUlgflYRChWjuosC2vlZFa
a9zYuQzeF/PivdtdPLd75JpueBNMD2o7iA/r8Vo5x2lCP/8hkC89VqubKPD8lqlB87kUkYbqvHzi
HFWNpwlbzliCsrbYK8Rixh9dnww35cu3Rc72CurmmxIXw9yDaqNr94aPHfpvs3yb036VT4b88euT
q74tcaarE87nnsZLmUJr2EX1HhVKE15psXd5NvnYRKwrmrp1l/vmZ6Xyefztg53GZ+MB8bzmXkKg
eEMgnE7k1exSvBA3yZPmYFTvzIfKG5tDo47e+j1vzafK7f95/pxZ3XA1qu2vrNekX+Zd1fl7b4Uf
LfnfQWEwfaTzHoe29/d2oN4Xq0itYfhdKKzwjIUygS+CkvWZb/6ByeVvgFpi1C/mH6Bfdgo4F7u8
V5YJsDa+AXj/ZsI5NDvEGp7K/Hp8V6gFSTL92FaZA/8zRX7rTRnX8L5s/zaOdZe28LPrwgOSSjvu
3qyc1zZQ+AtSX4A+aULeBVlFG7133F2tg/U8DOWWoUt4wK1kxT93KbXw96ySeUXXOJA0b5DKReJw
xBis6oM1HBObXZuK+dncy7SwSvUi7CUjZbDrjcKJbB77c3W2qd3E2p0IqiCIUlqT3yZVRGbQZwHw
DcnArHnPV4QqZqAZ4M6ufzRQHp0d568E8tEHaCCWfXdzfHNI0PBppZtsy5Qs2HvHxf2wizqxm1W+
1UHn5vXgvxoKWk9lMIp3Wbe/8AB2alP6pPsGO39trKkHTxaQmD702MFxh/kZiQ1YcHwqhzMK6JwL
jBgm7fB/mDqPJce1I4h+ESLgzRYgAXrPZndvEO0G3nt8vQ60UGgzT/MkzbBJ8N6qrJNZQ/qhJpbN
wBrRrPGldQ7n0o/3qgHNtTThPgQKHcheXGRmmdo8pUXeNUssuRyJBjKwSlUN5XmPdJCYmNKN9J8i
KduVWDKUE8tSuNV+VFxBRGxfMPYWMNpJTSfiDRdIz86N32QI/XMqPPNBLc4NMM1ozKy45goV+gkS
p0v/sV6YJPqZssLIDTcmiNom2aNypzkSmMXFsBmMDdtoID3aLyZ7ztNpnQBTOY1KN9Nn9FBpIK4i
JbQOytQCMGaRKwXim9IZ/XpGPgC3MIg7ryfg6HiWajtUhZ8wN7Zma7D2Wmy4qAc3D36SfZd3iV0i
SFoTsxA/zQ5q3b+XRtrbkZxeRJXLRYRZUy1X1XXqaCUj3xOuqcu90Zc3CX1IsoQbK575NldIV8kd
uJjjfzMQD8F0/WBV4oKZvAYuI7X7lk2GtHoxk3kqnuJiuIWxjsAYa3yzEJtMIvoVvFvzV9L11s43
glU7VfkuYu59aALD3AMpagr5y53G7VgpXv8rrdigibqWxpLd8Ck1ie+7KsDnXmJd6zaBY5xE/rD/
/qK0/aEVNdFTWSkHKKCsxzI5y3UveTNM4QFiQdh0ZUATLTupTwYiUQmnJprKzeSzf4c9MplTtUkL
LmhkqyyUn2W9xiGiujLe5sq2ynYk0ZZf+u6lJkHhBU1xlHtF2gt59/+/GEPQMIAjvgjrHnrc/36R
oxa59r+//7//GM4D1Ao/9Dc021oponFr8FAFmVxzPzXquu8XCS1VaON1buryW1bz31nkiCVmcdNZ
xm6UhvLYyqWyDdr2ISXV9BYHChzq0Hy0eRI4XT4NdjYJmRtkVvkxJ/OZYFn1EqYhT1zgKObObPNp
laR1vTLMguiPot8myNssJ1K2Zl54QpxmtESyX5B6Pseu1Fr9QQzy4VDH3LRibxS2r0QfwEsgSz7z
ib73L37L17KYrW1loZb4HA/mh5AV6r4TG5YlBjYxAPnHiGlly2+YUa+joOrRJMTxPW+YTM79KQvv
WGVyO13G8WLsS3aIet0p3TawtOyeZkm+7xp0HpPF3nQolUvSmH5roRhsqUqUVWmOLGGOTGs1Cmqw
8pmfG4m8i9IKKSErQ5RxdadnCst3x+4wg+oi7Egndaj7vVxJNxbEPKsYaYyo7wm/J07xKmfdgfze
tmPJm2a1biSU74VkzjsW5DW4+YTo1LattJJYNKsHxeSxDJN90COqmTlYLbFdMsiCvmhIqrGtumLa
p4i6ZhuHJyaOh4oIUdeAqk6ystwLlfQh9UXnxjHMe1eA0Kpt0a1bPytsuUPrq069Vq7LikKoMehI
tUM9g81ksIcIMZPpDqM+b9y0zhcEvlpl4Mt0S1nMpKK/Syh8qzQYmAHJen5h6IU3J9uR4P8jSJro
NgWzQKPR94JP99UYSQf4yMaNiuW2ZqzOnCLmzyh8s0mqW+dlf4uigD5WG7g9818UU2mn9mZ3HSeu
8KYTP+dMOmDBifa9JX92Vl9tWhEVrOg7hh9TLKyisLwZXapchzGWTr46oTyMDFmU+qhUWeiWuVmu
smj6KUcdemCs1N0QTz9VG47X2mrGa8Rtvi38hAlTq47XIsvWpUWpJbIQxx7Ggk5Pb1dTKTXr8lwH
oQsJa15h08xr3DQ17WIS0WRxlXeNq0Zl5KVlXTuZZeFZ1cxuHUVFtVeU+U34jueOtD6SrnxF+bV4
FaF5mVTNVjQGBj4eJvpTy9HzL2O5F2Wh4pKonNx6xBqmouCfNsesiWRSFTDvISpVEKFstFOePhS1
cDROnzC7TsE2qUby5w/VcASBskWd4W2+qXWqPpV5RT15XY/eOCrpSqM4iPzaBhncl9EZAN82Kob7
Xe5WDF6n7MYV4maWuuZTt0Nl01Tv4cR5uWmadK1W26k8CoB0Azd4sxPlRWUkfZBquy7rlQLbXN/q
fDPxaKhMpIHE8BIN8krlgTbvofY+MbdS2WlWmUSM0QuGZ95Q5BOJ9w0REQGVFQd2J+/1XHOreD+E
Igtc9vl0sObZkWv8qcdY5pU8I0Zyrf5lEm+zKaoI89Dw6BPZcpWitmcuLqN8TUQSiwSOx++lvLHo
U/LxM493mvjkUOvFXW+eZKSS5A7C7wjFT2ZAYwayzd/jCOYpRDbQdmP+VhsYlJJ/0fCKaH34x0jB
0kXiegjWEXuGomeavMxm3cdbIdoG+ncsXbv4ELWeLB+k2Ldl6zgKzJ3MZ9x1DmySmgFOQPgWD3HI
Hd1PbVzXtiE/+viVlVBCr8j0ULJtPeFgZZpdSteiOo7JvbZOBrP0pCEdye+wWTZqux7Zr6lF24x2
gBhh2whNt687p5ahvAa6DCaWXyFC/Tgh2PDXsXqet7op6FdPDNPZ0kyt2ynmMkPtJKiFei+HMunt
txb500JIZWpZuJPktrR4XcOHnTLB4uEZV+WeDIGmK2xOH22JDYve/EPB/6Earj7Sqezfgh70b19L
a4FwlY2kc2FMxYIVzp6htedgYASZ5Z4yRYQ8QXOsKW6Y8bJNNNpO6YcpInFsoJ7p7C6N4AWxxzAQ
Qa9jAh4GkyN2RxEtrdVqxxduXQDul+xRouLpX4MHJM2PaVQUq8zY9kW9qtX3Md4xRnIUWBNSSrfw
vJ5iwA0tYwSr+/Mb06vyZm3IT4U/Mx3cfvEUtfW2MbEEyCeRC7thgY+oMOn15DyjCIM3KV/iyK5r
2IsCBiMtqh2J5SnzRL5ry7NYRdSSlco7wecdnidkR65Tqc2Zkd4DcxN3SyDHORWPmX9u6Ad8+c/v
wCPMZVvKKhIvTXiTaORZch0OjgRfYUaHqVnzsPjyD0X+0B2xetg1CYlhdwo69rHWMLHHlIacWB3P
CChcSememxvLN45VKboRH5Xob/Jx2BEjEEBjJsZ6mcUzn8GdpkbFnolDj0yjq2y+bhDlUGJkFCJQ
f06haDNOmzEN0Hj4zKV/uviv6pUdSmiI0WdATq81oJRcpu5B84peUwDioGDSKUreNlicbB+EOTM2
0vlDBhzlkU0W8H/e8j+CSAjkP6kAIKi+B0CYoCTEDUPmwsOMi16x5iops3WAnMTLArIyBmRs9E61
DAFme6QZt2XKK3M0onElKo9Gd80NmLvjIB26ZtfPW76qifKrFySWS5MXavqhzX+t/CeqEKKlPyGt
V5J1AbyJctPR9adAMqkYPq1cWZuUmopdNuj5ulPwM0UhG2BY7plPn1InO5Z0HbV3HKfblintXFM7
URItjfrCuW7q5hAHOndCac+8iaKFfVXdWdFyDI+2KGkQjAlgzGeSMijz941yYpaWtB8x03CtWBtS
+a2MCcdsbAfdsek2jX6QI3klabTRZer1uANAktQ6Q2TF0KjOnLefonRgh6wwJ24oh8coj1e873Pg
r8eWXXdi7erxwVILjD7rJfAknJdjGnFJDqieyoiHSV75yttIkJBcP3i1hPejghqIW7c4fUnzVh4J
MmJ2U5yqbeifcomZS+z49XscHE3j2TOJo9ePETHr9fJS4iNQuBJdo4D+ziv6a9ZvOYBi7ejTwOa3
0LzK426y3gA55vquacdKfQHMiC0gu8K3bVsMWyuR7ComO3OMYBC8SL+YhVsnj5rfR8k+b/esigrx
o6qrcr7l9T36YzIxx+apb7lCJFcW9w3vEjieMPAO7Qv/N/BvSYdTcGOGl3CYUOCPTbRP2lWuX2vu
BwatIUTYri49mbaa3QH/5mzfATsYrqV4BaTaHN/lnhkv5qZdM50m69jUm6o65rmnt5661JM8HfsU
74m1q5qdIRxiaZdIf21+kkdko7/Qf0XGBtoGtV/2j8MShQeI8RzL35M5vRT/FI5Prf7RlI+4PFFO
tfq+7hTIgtDu/GOQHKLmve+ZdL7lbP/zNzzxaBQo1AcYpCC7Vf1V7sgRiC5R/wjLdS4zeuiOuXaM
JDxpttT/Jm3mmOO7Im+66NSDUeXGNfb3vAH8pL7wI5GxmFWfYE05B9xyzAcgEDgvKXJti2vZwlbj
+ApkT/cWLkOFPe8wU/1eOZvdY8x3o/7orJvQ/4jyaVAuUXmMVTcXqT9LeKijLLqaeiR7gWElChwF
zDLTWpx+DsO0wFxPCjVR7w5iAFRzVoKPNH2XMTCb2PhANISMGNWdaN2UnLEn3kCPztDINrXBghJW
c5TXMPOwyCg1NrSSz2jbGduh2jZZzzf7nMkHtqoju9NEJegNvvyv6nhdm0J+89WbVmA6eubUAM2h
mSFlegTDrVicu+p40PK93uyk/jlWBW7yBiUSST7gG/2SmCvXbARl44T8r8//mvEFbRG2jA+2raY5
krg8LXFxElSRquM5Jrs2ZzaqOok5cZNugFwn4zkML1mlftvK+ndVHlWdmm3dU7nk2CabnTm66vLz
ofjpq3yiInj45jmXrn1zyOrNXLxlArThTkzczPRMw9Mg+nD92RH8Vn6Zmp12Ujjha5zQOaPWTSpC
YFwk3kB91RlPoDEpZna906VDXH8vKyYFt1xj3hk/q/ycWUdTOoT+xVARINeNfBijV8VNEMWHydiO
AIIOnbtV4jbD0MYFp+1r65XEnwywOv1b8ddZRFt4572Op7M6ncp5E1unsP/KMC2gwcr/OHTGho/o
RpRaPiOflw+Rz8G/ZNW2yj5Sbd+UXI9O0W2r6NSB/Sjxe616iaxhi7gZ9V7sNl2wKmDMwjMXdBqd
Y+Us1Xs4hWnY+QeQLqtt7DQ5RowLtZ0yfofDJ7AuECt/KoTFNJ4siIVgrbDyzziJ+tOCMzK2vGGi
/NtEn7wL0IeB4PJT69k5Ej678pi1nniuRS9T15P+BAmeQTYF/aOzfiW+FeoCP6HGNdEpCYDVo5Ov
r+fmlMn3OlzK5VcbuoG0H6I3pgV2ld34V5J+tdZZnCKjn2v9GhlvxK/YPg2df5nTFVVvwsXK9UJh
qs1HPzJtvUNSMbe+fEhonirFMaurHKwH61zLDxpH3qVPJd9rmp0zc5QP/KRR50DJ2LzvvrVTolfa
3IC9mvDZG2y8udbJv3A89+FZmr5HocB0Da/Zv+GvdPQkWMFlJVgg6/oO6qgXBz1+Y7+WmVMxFtsx
eYzpNWs+5eHBDFdR0ZADyLFnqjw525vx0QzHZIlCEm9F/czHvyq4c8gzuKywB2j3XP4e6ifprAyi
Km2d+x2UDp02f5e4QPSe5q8esIMFcQ/Vp94d1bp1MbPZVZdBwJ1NBtEhF+HJRKXwYwYXxVacdrn6
TCzTqWO3Rh8hDEqiioS7TZlet8qUrYEaF8LXL/hGS2Bsj5zrZTyTRcPnXM7HNN4I45raY4zvLKgn
2dlijlK5qrWbk2VU8aKqKYEJjC9Rgoi2gLrcUjjwGA/tsaSWGdjb3X4UmtPp1BM00DwLxluUPxdE
NvnHkRXz970LULt+eCgZORE2jsl3uoz5iUahjDcJ5Ye6t8bczsrrDPFpnprsIzC/uHg4GA3zVVC6
cR0B3kLFyv19TP8U68JRUinccTaiShvS36o7WXzreJ1NtZ1Fb0ID6F/z8LkcJ4YXMKu2Lvz1XPmd
eis4WqS3tnYNUsOV4kL5cs056UrhMsSfeuqEAQWBymWt/Esg7MM1Tx6nqiox9JGufvOu8l+GmmvK
YJjJJpYo1pbRyHHmECwfCQh9tEUGhBk0GGjzBPrrgD5sq+duGV+n8hOBImZ4EP300BDZrW32Q7wv
rQ9LWhvI1ONVGH8hGubhL0j2ae2JLPKjd7YV+u2x2Fi5tHKHGG5R8THolz1lssgpqGaj5YxcTTL3
pZWaT0P11Cq4lTIzeD88F3X0nfMXY7FB+CRFxJYi15h8exB7t59iDpt5M2X4k0pzrwFQ8BOIrbKz
wsbNAJwGv/Gi5tPIwlcsADCaUuD5DH3wH7xLba+j73wtzjaJ9MA2Y6rJ1yuB0TVDw5lNE5OdxbdW
gSG91Us1nJkO6+jhPhSngzFHtURyACgSGTd99ZphzzWcN9soamteSDbVKSv/SsAc0LRQ7CQ1EpnU
lg1f6chL+g+1jaNVu9PQ9ZNmNYsfUrQdeOKbXdGsTTF0KmN7iJtbPR8B5WiIVeNZ13Y9cZFLH730
4JAXg5VUvPU80oXvCfTnO1PflJkXDXeG/HVNA2qDK7OfCfMNWou4BZ3N2z8Q6lCC/FgAmIH+Ntob
3R/Mr0dhgGCZA/91H2mx6dqzfrGmGxAMDugaZNi8gvgM9NixWZ4Eq2r3abrA0Cz3Hbotw/O+zWwt
ulbKz4SnAlsIy4JIX9novmswyq2szg3zU/NepEzIV/p96O8EGjkKpuL8p2bXKex/I+6LwdEIj6nh
4vJDOd3m6q5gn6aobsB88gMhLauOej81rgjm/EqNH8HmRceEaepLqu6WbCzlP7+p06PQXjSDOZhx
yNpzF5/KZl/id1WjizHdtOlWlrsJ8pXH1aeDK5/ww4KwNywsC5Oe4FcR2CtcTCCxHZt/pZo7Me9b
GuRluKbQ0BRw0I0SvWFZwxQsPbi7oMWNeEfjyqoXyLZqZQBvat9quFe7rVLvjWyLcFfFJ01lcvCp
9w8YaFm+T+m8sOvJuJuVbYqXi0nah0XUafDbq9CQJAmgrtTDocf1mzmUxwYn5nzsOQoFhebaxdag
RkxrvFEmvHYfRy51A6Nxy3SJ4HopXfkRp/NTNCAO+1wYsWzjZp4oCIH8oOuKCz5XlZ3URYtPyydr
4Iz+z8ljTidqpJHnanjlImOvPRh8nP6brJ01nqmshtbj1MvN+yJgxflfXjInXISa4tInJEochvpq
5f+mFP3ws17mpEwrHlL908/nVgCtd9OUYs2blWs6ov0cjPIkVY4igkQxAb3oxk+lHqx/mN75dxgn
+3nNUVOOBvYnECDX7zyz2SaZG2bwWGcx8LA+awIX+H2gxpcf8vCCTfUrSA8XpS4Z7qG0M8JHhQwu
v3pqgORo0s1K6xKuS/jlu2D52toHfiVsh2ylgTp4SH7FvuURrQwHlDW3hf7J6sicmmVxNms/avPu
N0APd2n6zOKnMACdVUer+I1DJPRwbS9+DdH6AvWupetMvaLtaVd4B/Xx1IseNWH3MRDciz3XKTXa
jNH9GSXFKwfaBczfuzQ/5X7FoXNo+leHlSePNyPmhAl34rmR/omml+aMcOutwL+VPzLxYvVfwfwa
x2epPXR5hY9dKjy/3c7WOvnRtW0bbiNtww4mcnuAKfJoU3CVRZu6AqaHNT3EJYeSl04rsk5aOmmQ
Rn9bsDzT96JLK26i+ZX5T1T3WP0gBdrqbqrlyeUHIVSh7OnGJhUu7bCqy4tByeMfy2FlZHuuHco4
ybjjJ8IdpGt48ZgsumJ2CDhgYUbkkn1sN0lfCeNtkl8UleR9ZpJbjCWDSYbEDhurLeLUogsyvNod
R9Xj5jDUo9DQd2FP2QKnTtEbk9F2nWjjb+6zPBkmxZnCmMPHMFisoGeO3xNRUPkrFOrxmCc0lAF3
Tb4Sm6NR3oiXoFfObSmFk6XuzsXALdVyIT2demYXypsRyrR+PpiiidkNmxeHtV9yNqGiPpLuKk8S
lgXjzdAyZw1y4shz5VTab6dA/9tmverq8u6byMJoYIHVrzKr2Bj6sKYIUuKXbDHwBOuw03mbZ7RN
J63Y+a1pZwb2V20VKK6le1DiKocxkEfI+ysR6OMzQSSVQpo6Wx/2KK4i3qxQfIq/Wa05zJXrqym0
NNhPsxH/+YLqoYcsfxXQX1tHp6LtFds4EkXBC0gyx9DsaItAFmJ3QZ82ZdpY/L5B9ElVx0i8b+3H
3AEWQCGqNboU16jF6xaLZkUNYgZfpBwP+neZ/7JvwsT8zqHLUYSZw+9RL9ZB4pVvggEcopB4YBui
MW/YAed1BO4A4bhc3g3DXroyvsjcPau0+BG4XZgS2QK4lvAXWAm5num6yhVnEcMa69xhrihPYn2s
h9TO8LeWl9nHj3aKVa+2LtRDg+nV4nGEpQ3Y6IBtV0Y0nkgtC/RbhY4zMY3Th8mRuDBls3F1RQcU
pTDhi5YmZG/xT38c3SiLnV6kbAVLqTh2ed8HXXAajg/MJLuKdcdhx3JnzEEN1Cz1WflWdcDfF4zV
Dk5ioKyTRZx+fZohywveHFfm+xUL75oUuLNE+lv/1vXXanqf8diW6jrW3o3yB+y7GF4VOt6U5Ktw
+s6TY2V8ddW7mN4SIFfkPx5Ar1DaYx3Qo9317DkRT+VI43DwE2GLkWyfc05wEwBfWkjxZGk6RvXt
kxU7isYaJspOpH2vHtNJzsBwsVsBBUxSuRqiz4o5q8zjgCZVGOvUfFjkKcGrhdy1lI6qV4Ka2Sju
kfpr1hs9E9dZ1jgBRUquPqAGSqbiIf4L305Lr6wwFu/b6lJFXxqHApYYqn6q6dbA83XnjPYBPUO4
+oyPa11BUXrLV5xGClTPWMX47XByTivIj1DxIhSlRFi1ynsCf9fEoZtG1SaK41OBOGtoHwHmNIeg
JdsxuLeg9Ddwbgx22VwOJUWEj1tSnYQGckq9bi2cYUG7jj767NUDhPid701jvGYg44R5u0Kw6PW9
POh3vQkPFUJnh/6BDo50Gpj2UPMEp77dtweDFMjqNKabUecBeerVg0Z7ixWM87KsLowe8OQgjvg9
dT9eIFwqjfkjZHey9imTrI2E6lFqxnoSYzdtSf1o3EHHWA1WZAzfZiasivZhzAoz8GyrVg2cms/U
dwMnIb1qc4Kd79ed9TmzDlXSyVZirEQrNGFP1IrvfvSPRuG7XcZEoQJ3rmr8ryMuq5T/uRhP1Ak8
tpP1qxr6vW8G6v6g2Y4RHs2ix8tHIErXR88wHLHWieu0CT81la3zsLQyLFXh/8jMykvt6qvpupSi
dQA3ljL+kIDNeumY8V0jp2GblQDx5l7MH0aN2QRyIocC06wtf7DSK+weEKttD580ahhk1fBrwIEy
W5qryxggYdiWlzYnBLPcG520bWpGM0dy95MVfRLKdUJxxIR2jB5SLjk9lS1lW7oMGSEoC6cWYoL5
BghqeiRBWS2Gi8YSVlLv24LqHym3lIHPplNd8jzHfKtw/mdCsGfcIJi0+iDjouSkhrRvWnE3qQLn
9UBb95aidHc0anXWrsL6RxRLfCQEExYnKcCnacbONGibziR4sIGPBGSIYLjVYjEJgNFkEVUhRYLy
LJtpFTK9FIt3syHkJL703U9nQGHSCkwGSKDCrUP9blXmyia3+U8X2z0nJI/5T1vyPpYelV2TaI9a
mNZtqxBdIm9VFhQTyFRtR5DyRWlresuumnekpFrW3KaVbCQ2adHjx1MjynZG4dgsX0kMRAMdE3pz
/kdUhW2M32bTOJXoX6yuRGVroNg/NSLAtK6kOV4sHlZ3gMqCwTZ6JjqC0+Oy7NX1IeBIBrtXOJFq
875YxIY0Xi1T1SgUnVYz7+SkzU6xba2O928Vwp/l49pPPia4jaa54inZWNhsFab9IUY6Jf0gxuw4
McasVsD8QnCeh4NG9htjUttIkUmZu2p4ps3+Ffetl//T9NjJCI3uDY6MiByADgdOL1yFZSau/Rma
QqDcLS5GlQFgDx12L/v0VjOBFLvwMDAwkZlhMqNi6OVz6cv12ZTu5Z4bLCpMPqaaJ34nKzgZ4QEK
Rb+MTeE10MS+/xkHpBZiKE2MkGHCRWhwag27mIDLlRXHktMC3+YxXy1jgIjXMp3OjZfmN46h8+P6
7VGfTinwcjoQbDLoHvo4aRPQ3KJXMRpQ0EyL5K1sAZ+l8GgAnMTLnWYdEyu1eznbNUCSsqUyN/pM
qevDxHIgaTPOMooFW9OGtUVNnHGR+NKGqnzMk22fHeMFTw8MEJkys9LNIOq5bVnKN3maq2Wsteg8
UEJfPqprPHCj4v0N4q8u5sgnnCNAh7kuH0W1GMdQRut3USVjXtsL4kNpn6h7nIsGlh8zbw7qb9iQ
00nXS40u7hQZeDMxgTgLhWmR6bPjMy3/mpLTXmlrGGaCUnDVIWOFK8HEbRJ/mVh3i3M9JKxOW9fC
S6F6ibkYVMZRRKYxBDfqgybuSu4Q5Vwrhv2HBWolaqT+adJ0gW8TiDlzcqQAYgugjm0K5rx9s5qJ
1MTaVptHx93afw/GjzGfO4jbAXA7C/dm8C1yHabpK6uPsVbQMwqxE7b1PTUYIQTC4JAXJcortDlG
FfLICXOU/Z2jcjta1CNszia5wOCeVY5qjttuLr6TOS8dAUSaqCLtXOWY4fFa5BWksEY6hfG99ORo
VFbGQLzztIGDnYYKPoB7OSMrnRdEVckSr6053pPuHUJRwAGK3AM/Xjtj/9kMwqriFdEfU/8R++5A
IwG2ngr1mwUUiFTEaPF2W8Nsy6bgjuTc+It9x5vj2Se9u1p1Yk32Z7TS8LbWZMkReMaJHxkef0SG
nSEeCMgpdDpKNEO6E5G5WoKn066ZlrLwCENwKw7DjXy2rWWCgMapxMUfJx65aCGtfAzWPbJApmXI
JVIAj7rMts3GbXGk2mQTsTFO8qwckxaEsFR6c1uu5mSndvKXqRLElbEKHobSfEwZzcu653lmJ9FR
A+y0UDhjSs85qGwD33xkqdhXsp9sOFH+fmd0VdL33H+Y2TXXUcBENvIddBHoIBW7VxtgP6yirl6P
yDR9YSGiaMkyeZsec6Yb26nuIqdOtF0f9NY1n6YHUbD7TJIO/iDIrFmAeCheVjITrvPJ984UTWeq
5LUSKY8ok79z2VjkZr76vlB7I0Y8sCW7jPuveImaMjrD7kX6rHgaPwgdsqWW5C78tXrLtKzAKngO
KE7U8c+CIAubv5bKx9CYVMmszCYgc67VDX3phEGCziMJDUQQ3XDEia+Q3/uWrRBbAAYU4QlDmEMG
CtxaDgWsY9UPT6fqBk0brhqzfgSxrp7QaNkc0zFe1DYNiyRs62NKIWziP1/biPrIs/cWV5dROOEJ
1/STrJ/n7hAF6a9gkmJeHw0eNXV5Jg0RRxdJnD9+MG6IndBwbYibchEU0/knHvtjVk13CoS0w8RH
LjDNOmppu5rZHzb9mAMrxD5wNKzGaD5Z0eQNfuk2Pbgqarn2NaaX/JohJaanfEQSHGXbqBvmNbdh
mt80JTrUIrSKrGZPE8jBHRXxXYrk4siKDxgEMJIv8qsUZViP0T8N+3JdQZK/11zx+D+f5rQnDNcR
G4iNhuyySrdI7kvad3FJA5bxuA9TJ4MflCV1zLghKpechDQB8BWRB7R5esXclcMofoyzpHOIDQaL
16KtnHwmgcpXyx9bLkK6m76OODI6WPEkwfRaqhMTw/F90uhbmdiwufm3GaO3hrKrK97jKt90FRYi
mccu+Bd093LaSkNr96eQhUb4pVUAj4qSpymLnTrHxxK6yusMPcAtbm0Ji4U+EJtXEUjU1nHJLE2P
151GNFFiiB+TGmyyVIcsl3aFLzszRlKzewXSKRLOZfXro7I2fXVtpe1QB/MxV8zXOHDkVq0G0jXA
RjckkpVaBb1Ls9x2tNSmyeVEqv4rVAhznqKu2iU+dZ3KhK0jD5FXZtqVTypxlt6EMrBBhYIZGt5P
naZGBPNXCt4/o7oI2ocOA++3gaPjUSBEleZTwNfoWdJG7l45R1W2EMzVQsz0ttPTdPrKvzZFHE95
9OJ713pRRLKCN6AUsNHeq9Toy9QxvY+mgPcxpHPshVc2VhulRYvEz9rR3qZnRUGxm7tNQ6ORqe0z
HAlKJg+rM1d9Sn8sja5ukWeTPSZB+DFjmnZpKenjLA5psIVXTnIYrkC08Li6aWLyFQzhWih6w4ti
65hK8rkXmzt84aogZojtr/a0FiNA6R4tuyLGJPDi6T8cncdy41gWRL8IEcCD39KToCclUtogqBIF
7z2+vg960TPRM91VKhJ45mbmSfyTxbltdyZXGmyjiAv6XNQ/VbjN/jolOjctgTBqE4KFWqxkDdJn
lVTvvFlU/SeoY7dd6+pFd28Rv1Kokm4FYBIYs4wPo+mceFq25nVzbcovyb8AAxgemd//jIMNC0Ka
W95e9R5Gte7kIy/+nLs0MyFOB5p0UgF4hcMljf5J5j7wU7zu26JcV43jGZu4OMv2IeB3kNd+tCua
jRX8U0LG9um1Vx25WvuWozH3PJak2TqBlJH9Jr75Mxi/JfcMk4MwiAVmSw1J0il6Fv9TRuL3HidP
ZCQAlyvNU98dBx1Yf0qwizXrZg/iI9K8f2rLRsVueKtgT7L+BIgyPh1dSuW9tLDWQJz5L9l3y7li
af9chlW+vx9EPYPaHETPHpVfnAYwzD3ntd18jP7lMaCWVZldW0K2JzqEKovCA/J62C8sbrQMcaNn
EV2w1Uv+RlfYuuvk1pgJsW6peaU8C9xmEaT0hi9WN/mtjObJjXodxOIO8Po1liSCgb/D9qi//EDZ
xxS8jntjXHbR2QRIEzx1f8Oi6cc7S70O/RP4zn6UnMRl3PsO7IVUw9HeARolKSkTlhzQInd2dLHH
a9gz/HpYMcSvX789u+6nL2BKYHLQn5Yr38donbROZ29K/4DCjeINHnAVCMzJHQtM0ZrYV12m4o0y
D7zxVFaSA0ZvfJFi62eiY8bmD/ppEP0GoQ0qFL0FID+xolgrEiaAbJ7ES5HMKcdDE476LUzvXOce
Lh+i/IjGdOVcxBy1Sy2ezRUormfeym+56K78qTNeVAPqSDvIcz92tG4VqZTs4fk859wzvU/TOxnG
qzRWef4nSWcRTj0e/KM7Wf1FCVDDA3pg//LOucsP/tHlLHb3WF0n0okzkgj2Rr+K3F3UY5vgZ1w1
3ZQb1uLwCJzu1AelMR/jHOBaAfLYhIdQ+IyTTO9sJWJdKTVU89liSD99DxLcwdDRYdZlj+vZQrDD
A9ytRxgF4qP035WxlqI1mL+a4MmoMiusQBYbyiv2iW/l/oBD6C4r57TZc9cF+YAciRknV+1t+Sn8
tRfvEySu6RruO1WzHHPHL8+Bcqxl5lwbKZ8HOEW9K39mTzv6xUOVnk0zK22sRrWezxmFDu4H9g8b
4dxmMjIC9osmvBBD4iA7he7D6m46Rr1oU0YbHDqyfg3MH6R3LT3Z0QNFTlIuFcEliFxiONYotOJd
YxpBZAd4hSem6dZ6Tm/TTtF3KCNSumt5mSb6unochvEmZ5D9UZSDL5ezXQQNKMfFjeeMLZ5gaHNR
5YdBOi3FL96xEmrxLhIHAsGqvLckoNgH7VMS19Y6+N5nNbzI46N1Lo3cXqhY6ezDWF752gXjNxSv
LiDdAvc10aCpKHjd+BKN/rIqzWsnnX3xJzwGK2qYPCxtUTC/M+1gD0lQnsEnv1ueuqE4gI2H15AX
7uCGq3D80MDOFCvG+qbhmCbzp6MZbDrpwEdWJ+s8gKzUDRhAuE8lTPJmkATVeMt4TKWob5iOo9Qo
D8YtLIi7GOFHMIAELqRkkepdi/6dEc/EpLY2BfBhBIq5x6SNU9whpFRiVQfqYWDIO1Pr78wNGEmc
Gbr2IxgOvqaQXUCPjpr20Q+AL6/tuPbLfWRtbOPJ62XaThBm32Wi/+qBwnyAGVZXB/gN4yMTutTC
JnfvsufIHYDBVeEfXd5KD1SCWfzaxa81Rk4UpNfcND61gkiB0lSXUGLjxy+UCs3k7CA2rfUswmTD
zBB5DZ9TivAXICKN6i2HZWJefFTGwnY0me924/X7objl3V0bgpsXVFDR8MGRlh0Orb/NVWfwSYh0
xzzYNe4llDEzYET8iSe9g5xBztiS5jVlFo0+PhgbuVjsl00XY6r2v6Wg5R4KV48A5U4v8p8uroMV
FlGKxayUXELqPXThqvNSD38ko9sHBZ1qkh58hSkmIsVmAaujZ5YnqM7dXk3MZk5wj4ZvUVawNrll
p5N2HeNlrnKG2a5aMA7/A4MizUyNeaLHg75nTjEY117etuk6z5yI5Of0jy4xXSrJH06tyNpGOPoZ
HqHHY/5KJY1UcCfffKthPyP/O+u0/Ii9SpuNGYGGjGOOWcEbUhRucKFXKvPQx9eDds9rbbFE1dzm
8zQ7NqAm/Ln2bQYLVIK2u0soPVhHcqy/tnae1PZiPoorWaCihMW30EmMWguiFYCLvHwFXKBRtsMI
QnTJH1BvDlnM/WiXZVuD64/GfZ8Z3SYhagyqOdowEtKxw3bq3qo29NSqH5b6oQa7nD8VVSMFFogF
PyQHPsR2XV6G7acNgGEV5cpiTtnWYlQCjLEVKg/QHFKAGy/Z92I9BEvGbqJ2EtL3/qU3iVbwobGd
ds5QP9HhcIf4kbxPKvdOUwXDGpRGOTJf1BXjA5/J3Wr2JVvGyawYFjUcT+SUwxSeRGxLxtlsvyMd
+i7GMSTRLINNtlA1h23WrYmBxxc3gkMzYIReKSrW936ti+0sp9wlPpLikn7M5MifDtylVuMvhHu4
GaN2we7xBFKQIj2EZ0jX5P6opb3NRqcCDjBdFlKNc26ms7jSCYN5R+tZmf30NmavxAakYMx8sevc
U+8+hL+UabTH2tsOuNbrDTuqUbE8kpPl5FkctPYSY1nHzFZjlfW4F2Fcm0GUWJvmSn56Kab3akY4
hHlq/2Gim0zXxple/zXZfKVyZGxXWwx32aELmxGmt4LGnmE9OsytE/1YRPea4FM9xDkASnWbM4zi
6gVG1Sard+7bT4TnIZp74gWZbVlQn1F8k7oQ/Q0J/B27jPLpPfnqGM9n+j9vfFberS1vRvkW4ouI
7zB9ywPLhSQ7Q/ibVSc/PaCasM5On5KVw+w5ydvRKuG+/HOlb+3MgnhPy+67rxc6rCsxnqMGfXbV
k3P31YeEBbre5O656O7+nw9pjHtxc4qabTx8ZHh24trh+KTo0tqwhj9z2QsAqCuFgQW/Q7rSKXoJ
x21k/NnTIOWLehERx4uuCVfQSjUF0hKEem8j7GdZHozIsclgi1+2uqiFH+ja/S1AREyYkyhrWDNK
+DaNowK9glGUBLUD/SP/iJs/OfnBe4/jY6bZb04OMxPXVpevYo/2mH6cJ//M9iu3n67y55UH9jtJ
T4Bgs6FICQpWz07ftdE+FREGuzq9heXU35p/0d6zwZ7D3i96Z+B9kTxtY2jYQywYBLWLVTzkkVCU
O3GyyYWPARLP9OrdlADnPuJs6Q23iSlWMSwFsvIpZUvRUauzZDDQ+ixDzRX7adljjhgWejzJqTNG
8PfOIDv/YxBOIh6s3ZvuPLIHls7Kz7eFyTzxKBEnyvxridti3IzSUnzlLRoiJn2X6VRIrlklmRzz
Gxb1ogIgomFSD14JFvCye81bkSNpjgscw2aGYszpx+z2DNND9bexqfnYqxomAO0Wl6vC8PcNpFel
D/wVOeEPV4+2TOQ+jfiVYClQD4x21JkoOnSqa2qtF2V36OpnATi4hXZhSQu16XxeIyyMqF34wJji
LGiKN3RjrkQseFzuwVSlDObt+s8MlS0NkLOUxH49xthcnSjslhJT4sr+SzjR0Y0kt1CX8TRNniuC
JWoI6sIPuAdUBoLUaKsbr7ibOuTmYLRXTHFdPVvMIxRPy+vHNdsUa5NdYPvlmmSZ6VqO9PIqD3W+
SRI5mZUN53yxDjKt+hzs+B/TqWXZ/CS99Z7SOrMkGrkKQugK6wtyC5Z/KkW8EEvGi+ttZMzL6kfW
lDmGQUV9Kb2ULl2O4gYAL1eGEihnmALV1TyewnzccJvcOnCzW3TKAneUIvopwDrnEpDJ7Gg2Th7D
bGHdxcQsEiqt1I7ETEq4h/jortD8JY7/RqTsUim4Fx0Ioxpaq5pU9MxQId4N/vAMVKaIysj4uai9
eJrJJgU8T1FJoPtM77tGLeFDhHHX5PZcCnekLQrmb6alzAVA94YkCAMwAo/C4nlvPta2xaZVZs/Y
ZFbZMB2SLY01V2biAG74x+CmkNvtd4pdo+Rivud8QnZMkQ5KRMLajxBFzW5YJZr5VKrqSCatMYcC
oomBkZaYOmMhBG3C0FVIJ1iN59PMpokusWNgvjjHElA9Fegoy2BTL3XHMvw/KQa43dQ1oqRfrjPd
/iw02g8jSi3qgTuBVYNvyWeDWjXzwkY2HGPpRUzzw81wz8qtSqwaxh2CuN8KwhmQgUwgqoXC4yD7
n1IuP2NsifRZtZ19G9xvPZgWECmZBboI5xKXJrgMstEsUhBfvpH7yNWcT/w9Nm9jQTJIijFXS0Sd
Ko/5ey7Z6ySndXSANaSiERR1ze/diHsZZu3a1qZgZImvwy+y3olAY7juQN1I1pCcpQsq4NI8K8z8
xsj7Mla9OafgEjdbQvUaIF6b3XPynYsun+vV8CGl+UWJNWUTK/+PA2qODXkoX3iYddkEu+GNWEgt
a+fZ2K6oGHl3dVgw6yp6AOhc7mLGo2pBYMEv4o/SeiLuckwX+SNTcmUVjYiiNbitKErfPKopMZAo
O+jTf9BzheoKmh9ZkQWHoVMWXgSosFD/ilvYhTb327GqFkcpklltBy3maG7cil69qO21FgezsLFB
WDvh0eUwDfCsdOAyx47T6JyFEs7eTa9iuSmu+VVDjkijBpwMdVv0RXAgNfgjIWUqAR+nW4aAiDHV
EztLaOECmKL7ZQMEzbU+XCHEuh9G9orpb+PICNaVrky873BfUDiwlpSdrJQ/MNDHGK7jQSu+8Us2
I7mBn8IQswECnXwGRdOTqD3Xfz2tJERybC07uPwIhfbWzWf9ituXoYqZ5UvLCK9hW/3xS+TlPxiO
mLL1AbsN1uqCfHdBkgMVljktjWk6l9Ian5awDKcoxdKI9m37o6J+6iHHqgx9/J7YSBKcZdqCwQWJ
DCdwgaiySTGFJFeSQfRBPVgO1TazWyixYjG2zPZTbcPlCVp2vSDkNi1C/SwYBt6VH5+euEg+W/md
3yxBUGGZt8dt5TOIYY8dZyNBIGOhcQOtjA1DpgLLuqxdG05TXQyuq6mJuaItZUdd3RaKA1S04wIv
lVjnSJfmGHT/4hp+1SXtTCDMEburxWXqHHUIcdJWSH89MFDN/wWzy++Mxp4x4kSOE3hbVB0MlxWj
N95SvGkix1ChYJNfMe8Sy3r4rhv0hDSp7LU0YsmRZHQx08yclHaVUOVvhsk1I3nTsa2EbCJ+VUSQ
f3yk6J4+YSpT2WEY4FjW5JRi8StA2sVTSZZD8/hCxq3OAzYlK6Louym9ucWzHvOlZNjoYphEBYHe
QP8nxQuO+2H5DwPj9LEF4l2YZDMZayxtD1YVWGddX2FL9DIkXZnvD1Zxnq+61l/o4abViNYpCNrZ
3Ucv1jg3BmpNlJlVRiZ4YTj9eCApFCoHTd1r/aPiibN5XUTwAZtx5ts3TlH4cnTlbqYYZlat2BTt
Vo2X47j1dQe3gjerQ7aYvdvvpOZPr/iQQIWpszj7LDJijZs0d3BeZu2tK7ZqdOtMuITnQrt2nYOT
CwujSXbCPxNHrtVvhROZxF8V0xXJpFHlNxZ4IysnNoF+N0wNjEui3CzSHCRXaS2bdYTxx6TA8/Ky
XdzvP0q5H/KDsE5GendlbJ5rBXO9fEnCHxIYeX9iVQ2MvSk23ejNB4JfDTRifkFjA7d0EPvMwFQI
dNdeZ8Fk5Z4BHVG+5f422RPlO4Zlq/pyR7gF8Gkw83L3zrxbQcohjm9ufuBlLP7NhvQjCY6J/ceB
yZQvgXFdtumf673M5C91weByLr34nTZX298+OoT+KdSebQ2wdUonFayQxGuFNMmjEA57Npd7Rwtx
cPwnjK3bHz3tWqC/AwiYAWXH/9UIPmGiJh2xBUCi6imS1iovamG/huGoynf27mVLCKOk8Cmx34m0
RhKxtSceV4UQss9Nbh+KdeQeRPnd6Q83OKvixUPud5/8L6brTLntCXJr8M9trGLDFGtUdqTCgcwC
aSY9J9SjIJv3DjPjxPNhWC6GotZ0+vQ9wcIx+mMXq6trQsCo+ajyO3PopL2wTmr+0csvhvzmgkYn
T4nxETekiqr1so3vLH8lucdtkXTUQejnBEpxgz0iGpCKzItASfiCII9J2UIuJlzHz6ibd2DhD1KF
aOuqS3nPpqh3pfdEhNkG6UnFo5rsk/Q1dBe74y0hJG8myFz4oxU6SZkZR/Y6KNlwnaBkNLUfzZyL
+AkRjdT2tDymMfiGypz5XGY9lYBX9vCte2/sYOYgSsxCAJBk/b1sBO/6oIZRzvcqgZJmoSarwbsJ
vZuFGX6frSm2ORZapsUN4lJw0gdo9Luk2+rdysxOY8Wtf1ery0p6BEcL258PgeSEW1LPtkm210LH
EEdUKntZFJSRb6NqtwJytavx83q7zGT7XxclY7V1Gd7z/EFmJrCcwttWsB1qEK/bsbwIXlWV1X3d
W1sAQ3W8VzrHTc93E+JqjBsTO5d3kMMP1Tv4pVObGJIPECdq6yKjb/rewVD/FdJKMndkn/Jgw5Bx
qc0IG3YMJXuiHRt95OHdDeZ6BOeNY2NYT54Vm0HPMqfTuDkp1KGy5rc4WbP9KrEhnUzHfSd0L4Co
EspKjUOaXHxYHMlRtgmeLDraGKOjvqyx1f07+wG4SNMJuUP1Dy5Q/1vCNfuEfZelLhgcjyKqcpuk
T86MDgi4Z6t8wZiPHz0G/WyXdfcSzTRwCDgKFU7j0tefHIIJQUXNulH2PFqRy/Zz5GcmZm2FR9fa
Q61r2wXwni25MSO9mu0fOHiuCRHfBX4jeJTBUjUOyS41D6p17+IlgR/hbnDdoZLp2SYxHt6w7RgE
wZFV94a16PotaRpJLOV2g12W6i1MlE2wZjzHg8lsSV2zBiUhqtk6DImVrfCggIGAD4eTyU33ZF2F
eiPF1mmc+jbBEmOdmBtDsVUwtzUt8Xn8nVMkkceEbFqpEWQnc+EwSlZUAhbdOdr54GXUkd3hMmFL
Gm83df01tjjH1MUOPeoaTGROkIzAVQYt4IzSk+a7u55WCK8BiWWMxVfuJThJ4uTZ9TYAUUBFElwb
6BcEGUZE8RjASfDbQ6rSMf6WO3KTMYJcG4/LIL4viPWdquCj9Q41RRUlsxkQm56Vb8ypUwiSSrrI
yng5qRx+Jb/c1MT+j30pSLg6SuVU8VfzDUWa/V2K9t17IxziSGKkmZTtrq+su8EVORG4PjIPmkXB
v9XbPw2ZTazInDh0ZR3cmSsq7JdEJdpLq8HuP+f0+Y6NMgul1Fj1Qp9WgAAkWreGvectuItuuYdI
9Z/MKFCrT6sCNa8+cQ089O5XbOEoDV92R1yo7wZgV5E/TX/8jcBea5uUpXV5fcO+35Z7tfmkbNT1
dm2+C7qlLqvpLEPuT6yy3OQjx6z0IvmD4SjpBv8h4QNySVbX2qvQshlThDxs5Mi2ZbHBFaK1G8Ve
KbikjXn3MWhH/N9dpvdr3wajSwy4GC1lawL0V7X1mLXjRchJdtUqEe10AafP/c2k7hNoIovpQTTx
mlCZrnSHfOTfqUnZtBF4Y+uHCtU1VkDcHIp0s4nLLbC82S6HTw/+fryuuVhRAdVDbZRBB9nbTn/b
cGo8LLUac8+BYCySap0dI7EnP54Pm1Z5eSVjYWipnxlBX1Wprx3hVcMdZnWpHtxyXceOyLcM7ehC
xkUKyh4HGE9Bnv0CbWNgok4Y25rg0H2Ir4bhw9FKtjjVgXNWbKq8ewjU7vCwRxLFPV/d2modj8Bb
TM+qetJJYJLlyaSVLIXJvAHhPA/IVcrWZ+TtKDvkEWdGiHBVdF82pm/EERuqn+0qZ0mTjO9R+anq
AMvS00j6Cy6HrkARBIbsfab1JappIzhrUAZVIqOOSgcQbMN41zA21XCzSIx1dbhbw9ZO1g2m90kn
jFZtU65sm6MZWEBFB17usrQR2S8IQ3TkZkPi2MnwwJHbBR9Y0Ihopuk21te6/6Wi23TWMo18zNTn
YPDWMSaqmFELEKoUZYg1R+J+OD6ER/RwU8gbjd0c9hJ1INjELfQcMsX1TCcfEDSv0OSHhyROkV0W
RI9eJFepb64x186iE1xn8XflS8EFG4AgvTevCNcgF3uGdSZQWaKtBz7MIN1zrFmFU8oyoTaYKXH/
1/SHKKFyg9PF2W+WVfVpNjmrGBDTrS/QurbmyHMrJVcbmktmk5AkG95aX+hkCKjpcA0raD3bvj4X
0m+JhJQb29x32pY5znrwnobJ7BSEn7C462Qes7vGJSGrYX/I6mZrQAYjuqVWjsLKnUQqU+WfNvzq
h3fqfcBmpUaR+lCuYArtsr85VrlhxPnVr1rcihKkaoOtYTp+oTWVjk7Mt0Wl3vlkEHMmozPduuTF
MgU/0vm7pPxwu23JjBTGbm4EsKGHKnUK6KkiilblA4eSujTKJXNXxIXKcB17zC+2sgMB3JVoRF9s
DK736aebbsAHn8QrV8EPQui/Pk0lGLxKYYugiyBhLIp4bWU3myk6ls1E2frVRcFYk8bfQtMgOWJ5
xNPuHcqq2RdSx8/mm5AN1e8aj0FDN2l6Ca2zHr5jzXFtZrabnAIy3J+IqF2CDGclrJdKi9HANTun
iqhfMisPn169j5Mp+WkTiSb+rdzg7szQxRddepW8lJw/tkCzxvdLflZPnE66DNw+ICfIbs2oapeA
3pT1X0RG7q3ysu8OUPBpebf7r5T1KWNcRuEc10jK/ZBBGDm6ycLjTDPooOG5CBqeVe96JBpdN55S
nMKaEZsy4EqpZwlPJupxwjjb7YdvEmfzca6F32b5YxgbdtTE3XCkCVXwLgcZLJF8FZNN4OIVrOg3
vK+mix9mzZAEzw9ELidQ1/iUNHtpvEwZvDkG4EdqHTITKtEzxeuio1m2i7HcRVTLJJj5Dtb4XY/p
vMl/4cN6xGFcLIGEOpV6bQ8GexyTs11T/aAIdvkbT1Ia2fjA4lNtE4XFxo+yFkKCKc2H6MFG9YU0
z2zP6Q2byfgw58yke8+0+MVVgcVfKvdxeLE49CuuQyIDDzqXcjhvtFwtrdEp5JsEtBUT3swzDAgj
X4E7g6w1r/FHxvxotbRvvH/8GhHohsHGA5a8JPdJDwxow1kQ0F33qChCVUZ5kap8C8G3Tj5sY0V4
JdN5EOaLoSNsRb2NG+NyzCELhVxyPyyaDSdYUT38yCzxlamzoNTziD8faVEjYI5ZzlXGQnL8WeAY
6oJnwwdvekemSnNCZ4j7MJTTZVfDllKJIEQVLCoKwJhOB97vBOtROQAJJKjMOnLDEy0JM24gFn0h
kfGA4pm3Bpadc9b8i+mpjF0+loQEmBYwqSbAz8ByFvq6ti1iad1zqPfIxEoN0gkHHK7w4LNzXupm
vCsAelbJhJIs8cVDm5D0a5i3c/VpmsWuUuO15/1ZNRYmVbInntc4l9nLbO4cMpcdrNdcNCPiKbkN
ecHTVo1n7EcjmA/4zZQpeA4EPeBoqKO10ipHcZbNSPBpNT+DpK8Sft4EN3eJYpWxpPeMmUoiBUlV
cmKruCHrvODGAkr5vB2PYsTwGPBcUtMnEy8DBlApGR+qjvXU85yO/kh6N5nupgvBe6fChrdu2FnX
oCYXFAIvYDAEw4SMhKqQ6qC3TP1A3DLCFchLt115Xkqxo/Ibx5aH09zD/gqmT6Xmpad9CrOzvMg1
cJqfKWM373/pIPjSS/JXVnoxvIGbG+DeWkjM6TnUeeqRujx5WAp4oEjIyUaxfN5dyK2hZmxDk+6i
If3Kym0ZUVcJHUdVzU3a8l208jLLMUbkMDeqwf8XyjzHHjtX32S/adg5rVGjatbHqOT55gI2FgP4
IWsfKNGHPGRA+bQ/kHdXASe1FJdUZeJAn8FqJk5i4qSFabMC4ceDOXfHT7NVCLrKR1Jns2pfLksr
h63Zso4mD3pfgQJCQ8Smum8BbNfgiuEsx1D5R/7yS1gmCfT34a0Fb7mpln5y0pZyztBRtHyTMg/5
SOiDvqqu5dvaFbLT1x8Bb7dVdouhOnUM9yonZKYSxT9l98YBJfW8DuoKCdaNt8YuYy4X5W8arecD
u0HT04OJslPzl09eTCKaUps8PT2WjPITh2sGBHWo7afARM7Vugk4Bw7uDl1zNBATOIiJcDj6GUi8
lOhhRASUg6ApLWV6I5iHdUrP3drpOEzI+GOGLXwRLyAx7t91LFRwI8fwXkaE+qchCX45edJ5uU5k
z2q8NONLxmZRxi/d+h1sjTPYNN66S82zgfCqSlS8BylnBu9voMQStI51GYl7JyQcPItqEpgILiib
Fulf8C9ofE1R8IzwtUqRvwFEegxrAML0B+kSEUU+p5trKl+6SVePejIAbRl2z+gLEOrLb2lCK4Zv
K8xm8LVxP9IaQ2a/D08ArGZqyGjhMMgV8RtrSf5+Z8IekDmHFYw6zDCd3sHlZPwfioOfKUuVqW6U
hYui08npmBBLICL0tNhhU7BA+rYfeU7naplsZE5WlPu10Q72RE3Hd2vsOv+3ab5LY5kV194nxjwj
uVw3kB5UdVH65TGLf/34VGB2HprT4LNGm+asII+TkK/SrMaB5kvNg4KcE+wV8nFG8M93rUUfP1tA
dAGw9XYjw2iSOR+xjHl6OzcKF83YnKbELNC35LvGwtW4Edkdot4lEpS789k6IhUXJ+qXyfgy0a4D
TYjYfef6aM9V9RXimyhZbF0fxJQxK8rfhNO3hgM55Ge3pzqwlN0ox6+f6cPmkGmXPvxyJWhnk35K
F0zkgUinEFChWSQRD0724LMoSTorBk0U3r+S0ExbnbPhLBMN7bgceG2Pke2jRvAePCrMRPSp4opt
5XyRmVT3CE5eNBd49ca39adP2EEbGtgC1s3P6zOdy3uaSNcK95qRySKpE47IuyqMF1N4NiHOlOIV
S+lsLGB7mD4wbVKoKoUvkxoTrjTy/BVWxWHV6QrxsXveIMY26JXf/1RFpljVJbM+LmJwFDTHtcQy
XOuvFMHcJIaqJMRB8BFUbypYxVEVOo4bfUHHZEdZoQrbqG9/g4I6PNOa6/K/NqIkQ2Rb3+vXQ6Yt
TnX2zKr6zuFeirBzssV2XH/ALRagR4S01YjzBAOgfSBR5L11wJ1mJeYeeRtssLUYptAa7JQHk15J
JbcBkw/SVfoVcWFua7LK8JFyw2HybnvtIgf6w5SN0jC5fdiDuTGZonE8NoO5h5lOL9eFkvN5Rwy0
eUAAYYroLLPCdJz0Ifawu+n1K0xYU3R3xQoc+/VcIQFC9VLYf/TeM548ut+1ITNtwOk13VrQSXKp
40MdifvuMp4KwFeJ/dnZpGV+XP8380jsfya0XOqwQqc4d/gufRom4XFU6UAPd7lI2NerlqBcNFxg
7c9V8qlTCwc5OPSSd48ZBJA/DT1fCOlNoy8KSEAweChrX3e8pYCBFA4gcTSuOjvh8MyAkxfVeGDg
CEee7R3MUFibhu9kJE9tSqpk5qBYErL3/1Mcftm4+Cdz1HQHutq6W6e8pYBKm39xzD9oAzOg15EA
CB0HzKqAtTJBqCjfivjvdnq/dG0zzVT5/yiDO9opsWP3e5KypeFke9wKwmZRYgiT4jcbUaHc+nI/
yrsk/YjhSkIbglGE34I/cOyPS53KWMHl1x6+Zd3YjQOoZA45NDfnCE46+TOVr14y2o2OjpPZkzeZ
sxZqkya9womJcoiEhNr98AsniT8865+FXFIVIajd73x6l9CQTa9bW8XE++x6WnV0hJeLzDhepOwx
eOR66IdW/1TaRcppoyskYsWnAuHWY5fJGSWprbtoIHS73cCYEs53cbSiD1R4CKD4PZGckq1P9Up2
H8lrE1UkC72h4tTj0KWqpxbLGk4CwSmowAHEa+pXDzPHkWKijFD+gjuMAXqNz2xiH+sWIg2c9Igx
fYFKoLz96eyLaV52GS35oAk47wKg7y26b3KOkdHDDh8ISnGXIJNR9sWY2Hqow4H8T1kR63o1BlOL
8t+EhOOaqJL8N+dp+SpOkfGKK31ZuWQBq9/WfzZeu5Yamg/GdOnhmrPEJwZUqVQ5SP4xYAmKp0pB
CaaeRMEpKK3rqYEyIZ2snQfpAnzF4xCTeFR7cu8wZor8Y4MbFB7d1jQVQT8kR44JAuOJlVPxxaUp
Z8XWiHnI5tk23p1/CZi8CUoaE2/VqDvLuygUNo+9jYeWT0rlYFw46CPw60quXMnG1Vfs4JW8k1WH
CuOVRYTeGl9h8/Dzgq8ZhYiaQ4/M+63FA8GBysg/mDg05mduXBpu3AmfLqPrwH8F0k4wDZL4XCdl
MrIhqDJGWhfuTy7dlHmZPHKqIFqbRMSU3SwB/CftijM+iAJwizTeW0znpEnKYPQTkjoyYZDR3Blz
QPbyr0HgTwy38tNiLXRbDllUdporyqXuYMiHqffJvjMvSQ3S+G23iDHpZRmSE1wFwJ9Rjh3Vf5sB
RsACzB0UFw+bVUlGjruwRdgmylYmYJg2cfAeYk7IZf0VE0CucS16NW2MU8/lTkiEAblg1M23ZaKe
2osU96YUOVLVoLdac1+lQeZBrWOv44cZuTdyQFSdlg4Wgf0eub0czbm2qjx0H1iAuNgwWkADuFf8
9DrKOAxQ0HT5nyj/I+q8lhvXkiz6RYiAOXCvJEDvREqUeUGwJBHee3z9LKhnpiOq1VVXjoQ5OJm5
99ofSsluhu4rKQIOXv5Fy+WgAEkM160GSNR2yIDmqECK4DE/U3nZwkrjRtWcmKCj7pbO0hv1J2EC
L9RfS4Dqkbj/i7hp0DnyVaTUTcOmGY8IPpaD5DF55VLxzl74SMxxrY639CcnbSH0HrjYSuQ6880d
p2hVs8+JBcbURyctX4RMf4X+kxWOpwp57YizpJ+f7sONNHGKnnJBx54hfFTeJeYZQFAQno7NTsKf
XmFPGdnszmVY4OGJJ5DNrZkDVdTFsbXtp1OC9lR7ehyhgralVNwbMOrztNfQflhC/dZ0Eo0tswUx
4C++IFq3jf6qGNEv4lWrhRQRq2fDb5XdaH2zxXw3k8pGuv6S9ypTq6/We6u5fgeWrJItTlgMHVt0
fTONGEDwpIHthOMRBd3NL/prLiW0BQouc7w8+J0Zv+TDTasPBk7JeIkVYpFAD6KpycQdGoysyu4k
kUGYGnefYkdXqLfA5aky+2uzXqviIgaSNvN8oxbWmdSBCWlGtxdI/JlG6xmNIynl6WhRwOZARDvV
uGs912iFrTZBnWeH3r9MZvNkenSjhqT66CG0RDshSGnxqH1B0gEqZE4y+1Xjd4+DkdKoL9lrFUW1
7oIMWWyX7WUjh5hTNp8DWmtV98O1MIHNGlrQuUnRfbVomwHdCOslYyg8UtvzuHjk9XGYeCTg3JJ5
krhm6LlRxjgWJJvNrPUpo5ZSeoQ63leespZkzSqrDXy0AWLWVaBiaDT8lyLwGXmOOkAE0g3QA8+M
hbnLmPyzPOyCuCUs/zOLJm5idmx5SRMDES2tRBqIWvbIwXoj+5KGbmHNtqaiX05Swd7fHWQEmmaQ
vOWjfSIMSILcgcctQJ836TCNml5a9DmN+in6aRWcaCJlxztjaKx0JeRfZTwaREShfg6BsabovBZ+
PGtd5Cx0VLUFnpDpb20zoS6rmF6qWI+rl96jOzWks1waRjYyldh6Gj7xrRHXdXeWg5o8kWEdFUil
vUowYYXf30jWpgi+g2FtAtrN5WBdeCQoQbPppU+rTp9mQO5ocR7FmyKTflqT1FD238Ab6G8DnbFA
oiiT7sqEEHCrgOvw6VR30MqCRuZZGSYsJoToKI24IaKQvektmpcd1TgwxWHWSCwfzcTMTK6MXxS1
xd3ZGqsetgP7LGWVKhC3e9qMC7X3D+nsVDKmu/reNzeTYAhPvaCSrop/iaB5SytgHJD4qhkjQmNC
7ajZlAptH++ypnXFJNaaqsAYCMjtSA0CVHPkK60JNryQGGSi8/eCf6RnbAxuRURYAICUXt8HLY9O
LbFW8RB/WBZItXHcZzGFMfOivVrjL62JKxCryEsO4t8Y+XRftU00Qs6GENF6JGinHDm1HRZmiL8p
S3clRZSBiRTCPTMUsczYTA0JmaCq+T2QG8XLop4oFGRx1TxdMzxmk2nQfpHzqebEYVd+v6rr6oIf
dNdhMcS2SBIgzlkAwGDVESa2K0PGrlvaPZMlVuVxZkR2zS0nXJ5FP9ZuxNm8qb39QTlYgcbXeNrF
XuUa5MwwACJdUE5uXRTTCPvnt9Ilq+N3oU3X3EfP3qqrkJm8+eE3/qno7eAodIVSxG0KFju1bPvj
CEIKpAL7XY0YwTFA7UzAnIZZZfyo6GN47dHL3zxKlMx3+uiChi+j8Wvbn+mvwrfwtvZJCvq+i691
RPmgNItMUjbS+A9xRQZ8vtce2YgNSJfgeBTeJ9wFHKTNN3MwNj89bxqj+r4uAhKJarypVYUvqZWl
oxglQUayujjVr2axZ7ETB9RsBIkk0FtF5hgyw9Efr9oAfjewBKqLAkIyGouBeiltI1A3zX2XoiDM
jXXpH0z/CfYATN9rDMuA4MXwpxp3fZOsykQHdpPSd2ZpIaviPGBIkIfLGDplujIMZpWuAjHN9E6h
x4+TL2AwgtQxkKcr/KC+o7Vg679tlJEKkbY4dPUXbBTzPiPZFp3Pan9PpngDRpBr9iDYJEv9VpRo
xBEMFU6puZF3sOs3NsOZedI6kHLmu0kO3oScAi+JOu/7UAmTyRs1d8Wg+/hvHEioAVcRcRfl2JLb
aju11wIMATtbK/qaePopPIMA/WWnsjfPXQ4lpcoatklFD3HBRA1kpGyrOjazOPyeMB6VtTyekD1C
dG92JpV1Fa5a+POkO9hbac4dCHWnN1K6srggsiRPaa3Ro02MaB1/SgRTkuwLQx0ku5Rt8eayhaQS
4hvanYYVv8Yya6TK0TMZlecGecsjzSE53xgYa0IDYXJSod9iuFMy0TFWdVuxu7Q3eJeSy3s8tJtB
kMbl6VR5GT7icBPTa23TaOMZ5pVmnE+9lDENSEk/9LR94BVXP0VIUf9DZ6WKQ1sE5bJjTwwCZxPx
fI8DbiNNsXZSlxHbXn9VPfBn5j4dvjxtbhh8xEPFxJGw95jiOxpSy2GP1bMoJga7urBDslTV082f
kp2WvbdB+CCuZtcAfWiWiMV4voU10Kd8dtVqB97YYQrLXZv46wz3nISkr5fGr7gsbtBLs6TABIm7
wVL9o2FAEkRmMCbIoEOv/wkyZJSZAfRIAVwaP8I0OaDE3sqs4JG2Q3kYj7ZjqhYibjbY9FLomZpo
Um2zGyhIUePY6Us4EV/VmSjUvJI0IshV8+rpOxBJYhQLkdublCPNZzwZUO9k5lX994S16GB6bCHJ
sAqduqPXBD4bAhPh4ubgE06MSiQqOCId/DnJTBkRltXgVD5dTMMmc1kt6SUmio39LsOlqOgNsSu4
LAqd59BHmoXvXiKdKyQbLSljvh3WrFhD7HSBf4jy20g6FfYLfFJZeiukgSiL5jj4IwmHxtEbAwJm
jJ086xyanzCkpmwU3JUReag5zSXLe7ZAEhkcgOxQU2wQAHZFvzHh4XQET+W5vNGyG8nrdFzeEFxe
FMaoEBYI9FNJ8mLvVLgBoly50Q9xGn2EtX4wuFh18eI3+cpAmTECP+PCtJllE7YwROZG1hRikpDd
6g/ZVH46RKMIHDS2+IWMy0I5ttZ0HrJpqYNxx/loAnM3FAQHVUlnBD5LRMpMFY7DbTDY8UfSpcMP
TyIeED31OcW3kiSTyAmP2hU+p1SQpCSqi/SVkSiFA40OiRnjHbTto5In6rb26Hqp1tdYqSeM0ajF
ZP2fwXyjRLHODJ1D2G08G2HS+E2J3NcA1sEX2Z+zmhRhkY9Nm1Z3cvbdJKkx+eQQnqlzuNkAePrH
OMYJeLCqjUonLVkZ6ElQNjLSOowfEQAjXG8m1euP37k0xytKOSxN8HHSrcXELnJQIU39XYWLJe2F
RO3zTQgq6jxJJI6lXw3T7FbhlP7mxrTFnE2T9xm9k3RAY5puGYICn85Y5Z3T8NsALTNe02Gn5Dtm
PzDAFHHsPaon/CEqfSdv/PiL0HqDwV5Zq/k/E8PNE08lGq3ODwszS8+mV+yRXf+bJuvpTWayzFk1
Xd3VLEDN9QBxwRpIf0DNpjPJ+DZbud0N+vRuN1wEfj8+9fFcPMviNSRtmG0ewqWlx3S1whDCfR1N
GD33lkR57AQkpYz/UItQe/n2NWl1VwEAAMNzGsmlW05iP1KGBAQJq1sYWoA+MMZtFOIPpA+wXHJ2
oFVphXdyR2xUiK0F+6f5TFv7NeC5TVlA9i3PyrbKAhiHxcZr5zpMgt46DDD6pvBojR9mIpkXsJCw
lejPGJgnhGepS62XSCOruKqbTC2BWIU3khiy89Dwi9BvQOxd1bn8pinTsBQDg9hktkPp9LGC8LX0
EIk75hSeSZSHtM0Tr6c6L7bGPPKP7kUIfUb4ZL57dvVSRXG7ExE7Cr0vtmZEy7o1uf67B7O8vTae
kcWvs7H9HlSYQ02SnkykLyQ2zJJJ7gCEd3hToZqg3dEv5nAgagWxDFdA320qrmlFXw/FjiuOPxO9
arFNU2wIV3I2hagdOogNgnh7IcR7FJQvaa9fqYccfzeFOEd6Toj1MhscfZAAeIzCFa6WXj8pKQ5h
R7YYQjtyvwki6pHhtzckANmKOxIqXT5s5V8asLnojyLYTWLDOlBLGLKxca5UcTITbFPzIDQ64R7V
gvAipyzefR6d0CgrVLi9Gm201KVhi4RUJpuUBRlLB9kY6bJo6FMES6jUPNmrPQHAqveT0JtDTprS
RRuYZ4qjXrw3w4H+dOsLgEOoJxYGBq6kB0Ky7dQH0c0pe/te+gn7F40FaZu3WDxAl5XlF1BvhT2e
rj469W3sMJ7yJCSVcfqH2Yd+6Ac/w4yPNazx/G0W1bYWihMd6OYyxT+uL7nK8cOMjHzDM/gYfgsJ
2iE1sbTNJRTyx5m3Ml1JfaDfJX8C8iy9Ddux3NuQVpO8I7sTLKNAbr/nbIRuOch4btIeMYOHyU/k
zbOzb4OPQ31sdGZCRz9wJ+8iAepDXZxi+m5zWBzWtFmM6PxNNsCI22mXRi9aObiF/OYXGG1s3GVy
Sv2mFvK4TPMX4a0CE2Mr78ZtDAxwlMqZBV1raacuXNxYohKutjqadprZJNhk8soHNyrYWvZLkEKO
RwWlvGFmogRjhjw3iWOWLn5k1Fz6uriplvJjFz9hOjFyQ02AIamih/sq4Zi110P8zi4O1AykKqae
zCNJF6PxQPaqArFnizWYx+U/m+1vm6Y+ahX7zmNMX5LM+y1VyiYzmDH7OQ8vdbhog0WDljjEVhX1
cmqpGRgu+j653vcKZ46id5jG2Xmgj5LLUwvdXx/1hVbYC7rJjj5THfp8n6rlTcm66yTVNwVrnRdQ
P1TKSp/20Cwvkpl9pVgNg0rm2VGszIwFgapZGXAM8j+iwkDDZS+ZOjSbbERtX6nFty56bDpwIbNu
VQ6AACB56lhDOvkWp++YfRaxzDFXIdwFgw4+5R6J4ZnI9ADlcI7zQkQB2I8atqJzHLyMigTuaqPX
t6Q/kXRs5Wut3g6GxFHetfF7GwPj88zuJhACJcdCtLErqx9TgvLF75qVb07ka72p7LuCGCu+Nr2H
mX7ReCEdNqFm9Hr0DRU6l7Jvl02jvHY6ANBCOAyibhmZyBlR9SSQuzZhdjiUmLzgn7PwAOnVpmcr
0vGD6fsnFjUgm5k0udVMHmUMQEuIvwamvZQKGDoF4CVVeUzQ6kfLoA19yeA+qEnqNDNBIONRrbK8
3TNaFjEBgTkmHAmHcNV99PBlYmqWebw2Xx6D/KOrJglHtHKWrdwJ2pM2liZDQQjcuLIw3xNDpR5o
mfyqqrTLKxWUSXesl0nKAxbWUx1zHfw2VfDZ68j5Y/El2Fv7e00cSL8mYDKA7I0SUq1fkyE7zmPi
TD8Qr5tT/ho9jERtV6jYKzLb9TkJ+KFlp+abFNLVIhga9bjX2/cK1Tm6kri7au06EES55C3m5/BN
pb1s0MqqtN8R40SD0Dl/oQVaC+JwoAypYw6CT1tJ7NI0MCo6qXczt10+qJ6xkXvvJ/T7zZi3P6km
/YKzeaQeKM9LUDM6LqEE1vJGihAYC8WpEeCk5n580o624p3jM3HIX2LpI2KdG64N27WEBA9qACjp
wDq1q8fMzbaLZGlLVNIR4bC6EEsvVDbCJn7JQ/f3xbXosUqPTBzotlpD7MYq2ksrBuZfYwqS9nJl
viVI9rDarXQ8VC0Qzgo/kiF/dRZoc4AJnpfsMdh11Kni1wvp3olqk3fpIRDS0lCs9wK3nB9jMFMg
cDFH5VoypdRAh8h2JweXsJErZb2qSfrMGJVO6m9dH/RoeNgQc/26xMMBb5qxiIG+XQQB3id5L7hA
89xf9W7LQbQKDC11ttP0gzXkS5Eggux4st47hLWaeIqnDWLLa8R3A4MA7g0BavXRKhFMJVvMa4zS
gdNcyvR9xDlDYxCOqoaKrISkI6x0J3Hi1Gmkslf7r6hRL35Dp/e3RPSFC1NobIljxMLzdvMjCF2l
BeqNGDeucNn0mzIxqQ8BblNyB+NP603ouNg7oP2V6ThPHK8RO1hTHhEOKW7T0nJU/fLg5zMTQF+Z
VJAZ4ldT3DXOga9rh34gqwGmQNpdq5FdOKMQ6H+DvaoQKwQmdZ0Z0xmEO0BDUxtoH9EdGk0a0+S6
wHfnsd0a3k01Z7MHG9IabSvCjaZTKUZRmsTBdkpUG0g121OvlrDSS7CrstVYwgMq4CuxLqlf4/jW
Fs8qJ4NlWnnUEMYcwwQ8QijSukjxgEvdzqbpyr2/xgLp5MOMhL8CuVqNabQGbfMqa5DlzWZR/ROS
fggKbjLPPGTJwFlRrn71GJt7DdVE6vrFyhhCRPoRKy1byQQQfWJ6yLMOnj9PSvKFUf6asoJps3FF
7b/IcbjPImToGinHrhoA8/dNpxsJB0Q4ZsLmarKPodlX06HSN/m4NXzW7fKTPDucLjBV9ecshGnA
5VaQM0I4gr62U2ikahiKBDdlSTW6LBTpLI2c8OoU8qRKi32Vk7fQFCurypfq08DzMAVIAPJeInML
Fzus2oXU2UAqLezUELgYvyEfBRZAqDqc0nxfqGLJqpVScNbRs+7PSkYymoxOlVU4MO2lWj4ys9uq
ASJcD59N/dApQgL9t0fUFaniGHAzsSQJhCvTStICyHBUpWXHRCwtxvesGmlxONLkrwBfsALWVxv3
f4/nymI6zGNzotfmQV2v0unM9bcxsx5MTHkuDG0XhB5Az1/xbDXEgOKXlsK3kO4TSlsSpJy2Jh2D
nkCzCZFyeUNykrkJdG/i6ia7YdrFk0qtBpJafUt0yKNhxRZH75xcRSvGt1kFtnmApsS0btXoX929
tN7VjF8wMbfsUE2PbUaskrh0M5ub1F8a+yua9AUGjJTtWk/11gS0zKOroWebhlNpFBd5SBYrjRZV
AV5ksLfGPBbOco7NUxAqIczRscsXK1dWkt6e4jAUTh7HrqUKdHs+5fGYv1VNysmDXw2aPEVim9Mo
JyLtQqMa/T3tVc5QX/zrGoo+4RaC59kY46XrjyEDQjWR6V/X9SWF+y+6PnjLsPrbEmV0XvuIl0xE
f6UgX2wcnlOdOhaSyErAgQoWOtGzlHkoow0d5TMY65v6Zk8BDgGs3MHBH2m7lZvyq9qOX1IQX9P6
bpfTpRzVZYxTYaGnZsPphvmjyFfQTKwA/lr22r2sg+CV2mManZq6OQHrgdevcpbIdM98ndUw3iqd
tR/SfhUxNslRZebSdWK+PQVc9Tlb0gJnhtYyGute6uCYaOZZeDMYjj1bra4MSUZBwgPJlO8+oLi5
7RyRQxTxdqXJ2KdYycbr2Dle7pku87POLGdYo/1V6+NxGOrB6XLyNGVg+z2R8TkJZ0pDjJ6Jp4sQ
IqgsBUNhEaRuWL5JhZv/WkgxbfAlQX1L5UhGNepXq1bqryQhsqGQz6kJasxc1Lz5rLejeYm6Sgwr
2cgRN7XNFMSpPiu6nOs/OUz6ZRqEe0xL/gcnBPtkmyFRQ++FydIHhtnPXRQFtbwmI27iQGkj/WOZ
iDIKyyiep3EykcLMkFUxriSUlUZ89oRxjCS8Dn0DmKTZRBrwP6O7VEqPf35wU0VCjYQ2QbVol6Vq
e8IiTuXMqVZI19OSWZ24grK0tLzxYPasm7n0aNRHEXzKw4uulzu2iVDWI3TexkmL9LmKW7b99asv
LzadigS1N9u+LAi3bay/GJMWItHH4VTX72KG6NlTsqm7ruXOn+eI46YRw5b9Y1MTBIXFxjcgFqiI
g1L6yUKcPKXeUKIjv87Cf4pibUIeV3YWfFoJmQ89FA3iSTEyA+lclAjuCuCMFTplj+9v4sJFEWcb
KnqkmH4Su/5sp8i7GnFgQBaqAhLHbh8S0+Quk35rJu+Vp8I9zJcDGgnaOSHFnv8pz3wXmjV2rXAt
6yx07J4PPXK2FvU9ge90wxZE8aT+S9kR9U5DgHktc3V56mHXdggT1PArbogDsYmDoIDVJB4rNkun
eq8p6xN2nYbWnXrrbhgt+/ziXof+USkYpTJUmOPd8jpwIAKk/Xvj9U6JL7dWQMyn52jKGctZLu6r
tTUkjgEcRCGjxAwhOeG3yjoLQjJmvUwipC5+5LQcigTnkJVPhGnVWG2XHt2FEAxL5c3BrLTlx/Ac
UMRnNtssg0YCqFcze7G9F515efZuYHRElcge/K68+w0d0Xx0yEDrzbsHB7+w8r3FCLeaJdtt+9ET
rAxRt1/nsvGKONBqQYuQ3b5mGvreTdJKoYLn3NbVcK+1d9Ucb71gQFXzmRdTfADmwuA9I/t4OiwC
bk0lNP4po3xs6wGSgO3tfKK+PVBEEkehjU8y9smAW7w0h3cDTY2NqL83PscaTnYLukX3u0tTGjcN
0LIgStwrP3XBJjLX1siT34BsX3oNd0zjVoQ/RRHG+Gkn+TGuCtAODMlq1XBpPXGNaLRwI/Hd06gw
opql5rPLh4MgmGtWSWXTcKh8jNGRVzmN6BwxezIIdwknIirEby9/BcwG6hxoWE6cqXHBcJUaKmMc
4dRqt5TmMJHop8oDBiu+2yQs+320dbLGXgkoECkTliFZgWil+OXL6xyLqPYzMdlgvLsNcmlX0Lfu
hRPZLCP6RF6DRHFlkJYq40NfN1gzBo+9dV26BXxQHg/CjlybNxva2otazoonTYaEIZXOQDRmxayy
x74V12IfkTlCdOM1oBggCGiVD+0r1O6jxh6h82jahjdS0YArtI6i0ftNIxePEeevE+scPCtjD2Xl
yTJiLrBh4YoyFg+peaWC4JEUwetFGhGUzB9lBdzOoBZv1VCtNa7Laowd3k+OvnYXFOlLA003g2/U
/anqvF2DBEDuPxOW9EghPzvF2zVHp0Tky6UVnifJIFcm2g95DMa9PUHVYFe3bGiVZXD9crJtV7Zn
8niKdwmeHKPZGTaaUorxvapTqBOzVBnFaeT5qgcMHdoKfGk2Xoyo+ZeGoSuTh2uHygP1hxmntLew
OaXxLC9knIKU18y/5z8aGtPRsr/QceQHDNxGFWFuAmsPewc8cLwRcbob+oZBu0e2gXWiGw8oNP5J
QEDXcf0vGhGe+xJWTnyw+ria00Kn4Shn0Du9ZksotsVaa2I/sVWc2Zb1mtErKEn1gr7nJh2hWyrL
8nJit4hHaY66NixmDGBFe70SwO/Bljz7Vrh9LjmtFa7LJln3gEAK4r6GJj0JuyW47X2ycdnMKH4r
ZA4+9fmtylAftDgbsvwGC+Y4qa5vyW5FlVMzOOmJjA/nDpSqQ02/aj7YjNnD79NPhMpCzBMWfgli
bG/mpPKE64wNfx7hT0NLNu2Z/bvsc5myZku6sikVSr/pq66D+rAMwWrwEIAHhmvYIJjDutuwhIrE
QJzNaFjadMaXH6UuzuoiK1xfSdaCoS96hU2OrqLopNUU6JtUJ6yO/JAs+mTYMouVgwwDZDEgx+rI
WyLNNZsObcfN0RjqfoXe31n5wM1Y8pQaPFVWh9mu13VOYs20NE0kSvAY+NQA9TMljfTvc6y2FE9/
f/37YP+GTMV3o9HwOE1USL3WCFhBVdJsB7wUoFdm3oJxgkIklRkR1vztv/80y/KqMjnvFeZC8fwF
f6/i70txByTYBrZebuS7KbLPjLqpwueXJKom38WJRezp/E/4v6Q+iJTXlR+Jr2Ba/PcT8phsuhGE
MBrrttx1dfK/H/xGOWiKQuJc0c/efcngE7JKbLHK9Onve/9ex9+H/76s1PTxMue2QyhR2yHEluTx
H+XMRZ7wIowWNdZ/jsN/v2/QJJuMZn+fhhY2ZIJaY/y0Thd656KhDc2YRRrJrJH6kaRnIWkrOSKZ
tUckVMznoxkyZwjew5zh3nz76NaUwxu+Tw1Ujya16FaWSPKnlhpdG07zz2PDyRGaPyQSU5gE/U0U
VxNDZDollQjNDUNFbER2eAl0khir2aJkVz5YD+UQCo8CQ9I36nyIPaSVWaNG2yjKtRV75dPf8f77
EGv0e2KYDPhyqOH0+bVMVljs8KvivIyfYzRg5wn0TqVrqn6K/z8FUIctx7cX1a5Fd4COuip2f9/5
d6atBsnaGHzVWsXwLxx2cUmUd0aEciJp2/8emTRIDLfV9Pc+jxPF/Tu5mcJzIdXodeRO1POUSfpq
2JVGSj5oiy3WskIu3r+f8fch68gPVWwWs79/kk1k0XWeD/7fB6MjtiCy9H4hIs/grKfweoaQdrWw
H2x8651kmfXu72/p/FbgEyhlErh+wVOY7atn2gAKLDqJCiX/f+4ay0AbMJCEhPWY84vDMBmt/7wv
9GP/+5v/fn0+tRgU7WpVhPL/vWzdMukmxtQAf3dSn1WH1JvIIW/nDFQ/2Mp2fkP4le5CjQiGtGAF
+/thg9gHSbkRqE3omoHfQ7Rzkvv0hcoOWb5xlTmUscwi99/3L4U3DCGvRdTSnalYKjqwR6mPYoE7
D0XsXR7VFdkwtHOGNavAzWKTnZUdZKwwNnn3Hqq/bnaHK7TS2eMLErs3WYU08W+5iPR0XC0X1b7a
exvYGcgXUBWs/DVGWfRMFCLdttr462H5aSy+GXWy2xk1dyhAsPhGtMo6+ohRc5Z7HCJ6741OQuj9
2jtPaInStSGtgCHQmFCeME7vNvLR1KF/gs6ZP2W1tb+I4R2nk6U40O7KD2Juc99FDUDK8BykR1VV
OaW1hhhHQgoULKtZ8uMgNJoF2m+Eog5DOoqCUkBLoHdFcoWjmUuc4AHyL5KFgyXee5IGa+yyFJT1
Z/6tfVEO0eRJVVheOkAvVw0hPRIlbElji2Qmunc+6kfq7m50u2dw583N+j2mTFBQ6V0kyEaXCWUX
+3ZtBk1KRPyotJeh7yzzdIkeUHQL0Cw6ewJn/m885Jgn4I4zEC2jn0AQsaR/k/6MkAroyNC7+YHN
hpdex3EJAm1pHgExE7MRGHQUwScthwfhXIdscNTG1bit0dNnLjEXckB4kVtAerBZE8lLcUC5IYHC
3k7ThcXkwGONvRy0+oeP8W/e428RQvD6qS2p4Kgd8WhxrP1wIdEXgFpBdB1zbPZpSzLWKrob6JUZ
31QufZEYbStYaSfKG2e4e3DIELainph/Hd5xfo/5HO6EIfQ0VMhM/Gwe7Cp1TjmAM+YKS3SK4Y/9
RITXPGZjRbrCEEmpDi8K+wZBuYwyw+XETOTBoQNsJZmO9Oxf2Sil7AZ+MFF5ktN92dgl8JfB1wZC
xqadKCE0CL8e3jXzSKTLPECn9mFRoO/k6JR3v9hBNWIQv/wPgWBrVxbO8EtBU710X8pxODGOjfb9
dnj0wEs3KKPRl6srEMMMk16ze/agKqe44g1439XD+s5f+QJeaHbVnxE10R0RNEdBnQVziwqEUrr0
L8F1euav/IumKjkPSblMHpxUrgSuh+oxj9SmZXdnljXib1+Ib/1L/R6qxfQMsTOq87fxNdO9OIUX
LriGIQdEy/m/wc6wIGtRYLVLtrzMvYsrX83L43XMQxsEoQDEHgi1+XQAzRDnLNUOm89nRj+vcYkJ
wAr34DusD34g31A9SJcp2gM/W7KIfuGVAYt5ZFe0kdRrEeLgh00o6yK8cHJ4p5x+XjwnHSvBxNhj
ebK++eb41UBVlSzEBwKn7qE9+T/xwS/wfyjX0vmzXCz+T/jT3HveJwd8QAu/pLTkIMjWtmoYal+4
SGOGRMS1jC5/Ae6LBpgmCIRGSnQdVdl8m9JdTO5qMl/JJhgp1p4vbBSeAoqTQnAJXIaFYtjpXwGb
BHth3ZK79sJXFM/wwDiy/kjuBl4TlNaucbZu4Xb8Nm7c8Swp0Ozng877xSxwQImqvlokFFxTezHS
7sUMjjZ/H0pw95YVE2t8wBzZT54W0TPGc5Dt5Ev0DyQLrIM382pdxJYNa8QoWV6On5KOUQvcBf+m
1W0TCIjSLccCrYHdynrrKXtg/7HE7825YV/W+Bx1qHRjKBGGCZNIHRA9NK21jkUjNnnWEotLSb4m
ZQ9Jj/1duQyR8GJfCXV64U3gi2GPBjzkFwsLA2AJ6ebslaHdiRxzUSZL3jPVgn7kIbKF788sjRfA
xbUgXAeNKNK6xfiagfz8panBP+iCcE/300oDMYzWkaFa7ZgDqx46kIXGmSuXdklzYsnZheTGVeNG
rUZco/kbNEN8UiHpWHl8UqqQtn8fcLR5gVUfv8c1TdC06X/slkbG5HLh8Ajhymlb6NCMhlwlxS1F
YbCkekBoDUUJVvTspSOLgaUahhImvOw8cx+IuWK4r/Fi3QLhNn7sET+Q69dnksQDY6ejDaDD6E8N
CIJIWfk/9dhAyKixJWpJjZdwsq5ujeqbezG8sCC3W/NpfXR3Fm8shwcQSFuw8h/GR8OqaD79HxZ2
Lpx5iXhGV7lyvG/lOQNOnfgivulVXIoTdwUiy1l3XK/mlS7eFvz9wQ2EQBdCDSGjdIWWPIDKCosW
MQfzk4gng/nVf0R3+ysMkIkttRdCtiP9g1zwHlwHBozpJbond7oQdItnI+uWWZ5RfcDFakaH1jha
rpFeaChXu5C8nfUNUOqmafEYLqBq+AQ+EeXMSY8dQAm4LHXUP/KmyegMXrjryfT4ylsM3rfqDU/v
iCJXclCDmyhSmZsszYFVtqMKYD82MNFicABidC3Ru8BORSgviDt8w0g07sqdVR2PZj6vRTDKA0es
0s/+7HWLuW129t7r8/SmvJFaQNs/W7RnFIg1DzLAi+QnMS/jKF2rRwYsYF4SjY/pTtcE2BzLHW8I
cewe+XH7yure+eg2EjvHM4//3mmufAI05492l3bKvX7V+T66eq/Z1fjudZc1DbjdNX7lKM4Qwju3
Q7rVEcS6rDrqt/j2X1mP2L3yYAgeNJjUbwtk2rlxAWvxIIX4wOXMhuWWPSUMO5gbvw3E6mQsMSA5
V7aotwE6yrXtMRWvyDjrWgNR6hhsLJHDT+i68gT5BgFBAciESmsQ1kVL2wIjzESOkEWCoTqhsMqb
+p9RUW01lhwtNa3tCQaHok+6FrOgbWswhkToiVi481tymenH1mJaWwG3hK6bAoEadBdFt/Y5v52H
l1GsKF4gdxzbjYmoOF+SSocknPYFHbKYSe6wwPdE/PnO2vRbFdFqt+7ecKLRGCycLnaIfrHAe+OU
VZfhN9DZ/6HqzJYT54Jl/USK0DzcAmI2gzGY9o3CxkbzPOvpz7f494nY+4a23SBAWqpVlZWZ1dXf
jD2Ape6Ys285KQ8Q3UnD9R8NqtNncgZ5DaFt/rA3q2jEXRqqTDJJMJvPZhMEIeLmufsbrnhTJGcZ
A0KGHlFhT3/1hfcqhplJgsvuH8+7K8doruYPZBKcW1mIoKA4qxh/5ArlpTtPf8y9q7pF8zX9pfbM
C5fej39vvhjeZH6mLOroS/+EevkTkkTQPoC6I8/6T//C8ftP7VRdOUmdP2/+0HUyVI6WLWRL3Ps5
JXyK4k365zGTZVoguMoxmQeZ/QNhbTj1NuxoaNDoFFE/4KkiPmAUz6q/4AutBUkLz6B51/MFIHyA
ttrQ9mCe4UvOZZnL2BT+jQxi5iIXdKidT7QC5Hbw7mTmv0IxhRkNNWbW3eVt+zS/oGxzv5IooZhn
w+T/uFkB3hGF/HM+OspWXI7QXH5UMAnlefyJ+W7GqWXA51/OIMJP6UMTNKFF9EePzXsHesdrmGlw
rAQGYDAsE3kWKzDSsV/hNclVUZZYtPzxFGhdOXKvwrXpAvGUt4n22J+K4hAjbd7SiBY0VFrkStJc
/mz+uNbVdQBmYfDlD4utMamcZ9wIJhZnyHh7N8IaZVzVIKPxIjQ2vrnS+g1Kd84mq6mU5jEO9eM+
6V2uiqrgvbpDBy6sqDl18TxycC1YtHhyfnk7iW5BwtjAmRhqhGUTMvgOLT5+rDOGFLF76dYR03jt
W/4Ip11UwXCYQUoPcTggszJFukrSFJlLIlD0TioW/4an5BATMhj8iWqLTIsUKEvW5LoTrhBkj5vJ
mX795MspSgKHCpcxig00Rb2vo4If6PFF1aVniKBDFUXNg4aPXJtMx8A8Zt7fR1LBCvbils2A2CJ9
deWgunai/dVMXk4foKuEU6h27Cl8viBblC2S5CVyXDJU1d7Y2ry31nkLwn4iMET1Um5RKy3EdnPj
E6an6psShUyNHJYklR806pEnaUL3lEe2avEfJIkTeJtTLKeWki/on2llY++/NJ4dmX8onkO6B55D
6XQnI+ND8yNqpOAbgRJjSvFyJcXkewVzXN6osdN2RY0ENDfWbgWOo4vHacSRe0EdwlhLTJ9hkRZP
IqwPQk4xOXLeFjQ6yVwgn+nlQn6E6gzlK14VFmOrOTrKa3Jqhox5rqgCF15nrJNKYgRqDGEMHdxD
PrZQHi/BjeHAFSkppwBxAk0vsg19yQEgh54LShAqy/FIUk9D7lXO8cmpz/jwAk6soE9COVooZIQ2
1BKRnEpfwTeFrDQIwRSpIz9gKISmZxSKLRLEHmMUQ7wX/4nvriPGGlDNQH6AzDSjZGV0JLsHWZtc
LtRL/iCdDBUGcZJhQiFQofbhQ/vLL7hyA26KlLTm3kTNxWL9jX7SvV3K8NqOvmOyq6MsYa77wyQX
9KDNzT2wI0crTuUQGBslRuWG+xocovDUanB+o9zq9uFACzMiDEYVRnihxZu0FhpjheZQtu9ii1H1
svPV1N1vqUvP1CzUhd1Lu9Ia5YVhDSbmO7hIaJ6y0ifUjHHVSevYoG3RAdy2frpRStCrJoCB2po5
q7MlBVRUzMlhfD/kLIq2RfQRhXHM1EGUdYbhk8LGROpeIROgb8M0ZfQ8atoeBqnoXC3Sf7oQHons
/YwG07ILHbpOQFMwN9R1FUnOXAnRB/RFC9OX0ZRT62QudgoSiPeir3Rmo9K3MSxIbWGCAqqcyC0r
j7l9Y8kiSSZc5csG1CbOJpwtZ3zoyNxRSFAjQOOiVhGrQoejOJ1oKLYIUlAOE/4SR91JMW/dRBW2
HhOZmdLCK5FiWFnpDYLiZwOAuLG8TwysmC+CWfXMY0RkXbCOMk+vFrKkncOXB8SEjY6MpzvtRhwz
DBLdgMQrHzrK5yZy9pDi352eCRMyMDgjRcjHqy+YOsPOg09G7145Gtgi6rUBV4L5dm5iTg78Bq9f
TiMMsoArEEykOCa4Mh3eD18RSrBy2jWR8PtNmX85GMmdNTfhXvwtogLcPSgvT/4FxpL9XXUIGH84
gtntAgrsfJc3dwGx1Gsdmc3oMkWEkSrOtO4xv2xXdLK1JyE1DlbkmHQjW24rbGCxlx52+0HRkfJW
t8GCHm4++BPVE6GaAi5YKKNr6jjCuczhQLLdY1pJyRCtY2H8xcDeFpgVA8xs2bduYs1OBg7CVvXI
iC69FmarUVprdsAn8shO0d2hPQykbYeP+qSVMH5GD7ceM11IvjJ+qps4nVrsrQ3DDU2MAduRfnWH
Sgch6SyMSdUGX38qdkNTAC8aKVazHcuRS8XgTK/GDyFpIHtDF44s5d7qEyUT/MmFw6C+0YeMk3og
3EkPtDvBP1b1flM7iN6lKv1IpuOhQndPobmkhKfCN4cdw4YAV7gEwD6ihLbnvkin2ZhQIVLzm2Ax
T1qxABDEL8AzqtQRP0z8Uthq8c33t7graHa3VQZwqFxnEr0VYksGUpP532lMUhVh1FnVcrOoVGj5
I81fI7ZRutrw2tH8zTp8vjdpE1nwGLm15WHn5/9UyPEt16QpQRblqUUuM2FaGkqrIPAZ4xH8dhWC
fbN0DumJ2zDLV7l/mOg2oaCBzvStICaP0UzvSu+omTuqJ/YK29t6xoOIi7KLbYVJYETrXrLdERny
WNJ2lE3jOtGmRf5XukkckDvZ7bFUq8+6dmqGH1vLiooycEWvkAoMQRbFhMZs42P8MUZXr3bBHhxw
MYM2mcuKrSngor0K1dk5DObOJ3kb2BUYG4s8zH/DgtsruHj1p6Sb9NnVj6FSGHYOpicCO4V2Ai9D
3aj5W2ctccms2iXWvGVztGgRkCRFCxjhjdEPb8YwUs+7pAQwiBNUUc62gwEjIbtaTS0uZ02S72F1
XU3TeG97qMlFAtjmI+2j3vQHQrjhY9Fv1/EAH8I4d4yt0BloowWY8PUyViW6pWGLG7LT9jTXDUNn
N/2WfW9rFOhYwqJY1HsOCQIlnVkzTLomb6huzY37svi2tvodOhLbO205YJlC3U79gv2weiLBAekL
cK+Bc7YFImRKuf5Peh+St/BqItnR8inc9FL4URX9cpAkwy0G6JRmh4VIwilHGYrPAnCOR1sMSimD
/EjczbQJV71sXTuPweS6iQS/b7vvsFT99aBU1yyBGopAuTWQRU1D/61bp8hUATAalMlYU+1wmQCI
YuYGOhx9A3WYEQ6vEeotN0nBzBLiSCe5du1StrOsQHVBj5SUFUSBRLoMA31J1kIg7h8EesAC7cug
X700VeY6zlPk6MM7ttg17q+NvQtkOOxlv64kEJVaRjSYyePGSIdlWaHOKdkhiJ7KRjcw3Vd0e9Vl
/Z+lmEdmi/qj09IarTokbvWtUKqc5WEz45yhJS3AtF1ZLt5fII5w/O9MYtsqNiYayBDrXaK0XDH9
xP0H6qVLl0pu13AxWJkAnCYayQlzUCqz4X1UZHw3yZVaBQpYaWsMCCpjc5PrkivRWKGquSXmNUAc
DJMRI99Kc2lrBGdbOE4yZcjA/zyAQclo6VG/ZWpvYBNJ39ph/8AzLzoPpmGsvYpbKMALR5fGBu4H
iL5id7P3SpWzneQzESqL38ENUHCIZBmirugOkPMROfGZJ3jwF5I6RcdpctE9Yf6rd/PhMyrgCTjF
+CZ251t0UO8gTGCU3Y0kFFzlJqOc+v84PQU694b487cCNAMCz05FsOSqk+SS/PJIdez/lozsuGEt
RakP0qTf8715IQ+XzvxheAYHclQbOc9MeYoNDytQUNtXbmvbK575ILf1Lrkqkmk++G/JWAUOxscm
jQ/6a3Ag7SV3B5O08dLmHQPXdGZ8Tm4zQCXwHqZEAQV1t3Y/3aK1swUiMKHico6ZnEuDFUeW8Z4Y
S7AH0d2g8cc+jZbMdeItiD6wQP7h/yMrBzxnnirGaIDKZKpsdSTiQLWhSF9dzjf7JofDMIc/8kHp
snBueQ74ErVFvPc3TrOU/qYVuGDyJOP+JMwCQQGKcp14az6zAOXO3gXUFP3yw/pyrog3pO/B2aHn
kpGNUEdSuCMAxg00neWP8RcIUvqTL8FzePf29okdSIwJourU1sY7zk+MkkKaJ9kCduz0CWNDhkrf
OOckrlveFegX0QGCA2jchCaR5xN+uHAwLNVhV0tb33wXJ97BDcQl/eBRzNAzlsJhymB89E6IFl63
OUflnIHVsMa6JykJV1W9v6qY2GOxcEJYOkQC1iY/S1/0SWhVdaTgDunrjOyClpOtiEqDQ9Cu4sxR
AXDTs1gDNi+4yQgfWBXH8U4dgCM0vetUOzt6f0ooQY2q+AcL/qP6wYXJiAFe152361H2STPjUH2i
z0tLRnXMaG9iaiFRL4N5cEolbE3F9h3BwCDO/9RvPEPb1UxD6pYKhioIIJFDUJZLNOMgt9JZEb/G
5HZHryFLB+mdD5/JMb1K7ykKDZJeiDn47AFSF8Cq4tkBhgSxq5cVEvSEtJcbzAyGK4bDqw4CzVFR
sjus3l9+thb2APgEO1WiHYawG2bWsfMja1OM/jFDxVrmKtsBFmWzJJPojEE9Us12nzFw1E/5vBxx
buO+1Pkbz4uwYRPsNZhCzMjtA/PcFBDttWuvAij3sG43YUNz0C6g744FUF5ub/oarGFBWcipBoTH
OOwTWyRkNY6/Dj9iVdwN0hdAnMMAgeJNhHXswbEZB/Me57L5I+U3ZFM0H5VxXgs351a+TbLL3lIv
LQwJdxm9blmW1n2nckM2CR0xed4c2k33PXyXdLwpzPaY0DAKz2FnOUD5JbxYT4pq2jZUxzS3RP/k
128g4Lq0b+gF8p/GU25X5LOiGeaseEb54Uxu9f5fGsdtRtWpP2R2ozNhg7X0lO/cf2ZLd9W8+78N
TRaimVqvBS4RQvKfA2cyMir8RzixASZFcKRVWHIH8AeY1WIz44DEEu/ivGU3tnLuFv6zt5nRNuc+
A2jgnFH0UI/OEHWc8Il8b6P6YULvnJvB79BlHlJ92SVVMJ7Ft/+vOkSH8gNQ5sM5l3veMnPjo/4A
NyVr6BcHtPg0j+haMqv9qT8IadHk0hBaVnOg9TlYp3jZEkBvTsSY2SLiWVtkrHN56Ynemn7X7wku
jsvqYNCXYArHq3OFUGoWvOPWv4k/CI1nbWsQcTOW25xr/mrWNi2bTxzWH6NCkG3W1WjbO6vr30xH
Kmje129E99Bw6SZ00Qb3IyJL0C+ozmMNCxcktLP27h3pVyWZcOchXtPOgK4H4T13aEiApNFXjt6t
ZDsFbw5lBSGBiQeZ2+E2QnfLmqUa+N9sXHRuu0RP+05zfTttvcv4gEgOyPEgAHEF/itj1DuancXV
23Eax7v0pV4cpvHVLuGHXhchiY2mJwVmyYDs2guuMSGu9QHFFoUNXMRhxrtHtkyhRbbMecCuUSyw
GSGve5JNC1x7mtMtTFEuvBrUrBagpiK9DCg42Se5+LyCeSFUtzRoX6AXTW7aErxQDNLB+YmFXs27
d8AzbkOahNk7T5Weqr2mB9o6P9hXYC/Tt1s5Nv/RHIjhxUdLqV/r6ZuP7AXYVYCirvIHSCfD4SPW
UaFjrdYv+5rSdu/FR9Qr/Q4Ysf1JqIfWvD2stnernGlXyH0aKQyitGE2/RE0MO3NYZb48/JSYpeE
r8Gn+lMAEoKMXa1oZvyz38uf5O23XzMv/tOsuFNwyZnpB4ck5g97bCTT0ZUssnf1DtnNZ1Rf4/HP
MbF0PBiMp4M3wkjOcC6sUpqbQ2I0HLAAqXJixa+5SwivIT4KoLRoqtZWAlsRm2mQoiPSqpofgoOj
YpqvQjHN5j4tRNhNs4zSyaaJGafYnVk7lpAFxAU8L79ZZ/KGdtipzVZtV7RiauU0lKfYP9Giab5q
lMjKO98/X+BMsLC23sO8O1vNtYDYo2Xh7afxLCvvMReURnnEkGOgaAQ1OHP5DKlFgItMlnZIIc/r
FrB+hmVfl7jMI0O0Iz2JSIxUwGxI/tAlnLVo6QC9D+Dx3ZXqELORUCXizPgw//V7hnQNIEE5KByQ
5QWiCZ4Gjs/1ANxXfxST8LLonaVqHM187fRvXEJmDMUPACDUofWHd2cVmffiO6KHbhhL2n2A7N3s
H0lX+qHy/UiLWP8EVRYqRQphlB+4LaGCIuGiFxksCDBsyVOAfI/7Q6x7cJ16XLKbi7sdMoECur3B
RoRUgmjIk7m9VF0gCewmbPagjdwwIJD8L504bjsyNkIDewa8E29YUiWejTdgIJKAxnNBHOky05aD
UYPv9XMiu8CrlM7DnarhP7wSYoovLfse8EN0g/WTjo0B2zNNAQTnLOV8zjZf0f5ADIb1H2zMLttr
XBVKAHpKmro1cKBkRpIyHx+ppyPsGi9jyMXGxv1nCkOKcsyESD2QnP06v/gZQReTPuJmNrAyYY3+
4E0MCs8fZGtGkweZFnkUqOJcxh5IWaIIA//3u+UULfBZgeAahktFXzjduvYoI9lCMbOa9T90S5Cd
k1I5+XdsHNsCCr6MWOES0GbwQf7FqiBhoUMxLXAJCr6aP/B6WiWshtHalqoLmo+tS/YVP8Dpe5YJ
Z4AvbsNcgm4+o99Fv8XhXXj8Y42QN40XnGdO4YO1ivdGc3Bu07fzhMqQQDUCo+8mFyEwc92wl7vR
fsa31HoSnkn9m2/9DrqkKCv1ro0upR6YM8tjSl2K+XpBzkYyQNJHhUuOzJLxmhXln1ytvRKzBbfu
d/bFQ88p2szmhctOUgcKXXiuz4oQkxzmbBbUwRl3ogX36tdX9kW/Z2ZAA+6K0TM8K9rNTHifVDp/
MGTZbNFQaosIMJTQg3g1JINUba5aEiDccsnThyclC/U3OXC9hFJCKkEMBu1hG4Kr4T2AhSiCuD0o
8Vj+7EsZY87bFVST1/f26wXZAR36jikJjGwxeQN0PPgyYAe2bDqMxhhK84ZbNhfBiN0W/i+8aciZ
xoJrEtJWeqtDWOGD+mVihR45waXCsxuhOuqTeg6o3NDiaRZMCZYawJ4dGk+fNgxzORE1TQsFmAPP
hpyuBqqNxdBtotg1Xv9Vy+SoGA6xXuC8L/CoYsXQ95LoZ/wRjTO8C4/WxtiM+EfhZ8HAWGoLAFK6
TnhYYCrQLpCLNOS06i6JV5OK8HORIiLWcVbct/IicVzREGTjAT2uZfr/c4MJQofJDXZsNzmSKfrL
+LliSu/PUSNpAy23hb2cpitbN21LxcsWvvau4z9XzKI1aRYxMZNdDIWlAVKd25n/dA9/hxmNI4aO
TjWrdsXdSSooVDj6nI0abhijOBETlB80aqyJKLWiGiV4tfWavhIAHEmfIlgANJpoSGMgl36wCVOR
0FqhIxP+0lRik/Z/nXPwzgsplVj5zY3qhpSDVc2Ofaeqoz4W9ARVcHNI58LGJYtM5A1JHdIZUgK2
lu4JiYAgmEQbIh3YIF0abgYyDWpwqjq8+9u7TPPFoscxJ0cp8TnBBgwvlBSN2jwA7anm/T+y+S2U
bKOiJkl0uhepQd0sSfE211UXlIQDcU/RhpH+nGLFBObop0gWrcGkwCig75J981n5BuGHchYf8IH/
kr0WOQVAiD4noeV8c+pr+OiIctkgw7mQZJCvABbCh6PFRnusBDR1Sbmid1Hx35Cz/mJnxXlFBkoO
wy1CulJzKim+60WTrLG+JDhoaO0mkZ7BL+PJnQ0aOzecOeQHLkiYLWMyTnR7Cp1zmAczlAI8ORoX
kBr4CJhmsT5wnc9Rcr033+Fv8p5/1B8xDkhPtiMuGslsOCv/sSbGS/gQAG8x51sE4IKM30N6CztG
WfNz/TqW3a3GemHr+xrVuwOngsJtwlpORcOEFS0mmGm0TGUQNZQqM7ZabJG5Qct+yenWf6q/Jnbh
ctiqSy4RYWhSz3sVOGup/5j5pjdX0ESJrYWNiA6Sm2hIE5xpm2bBtjSOqSpaqFW8M/SL0h4RwDJP
8S1Mz8Rq8SR1R1c8iQn6yyy+YW7L3eirbgZNvWFKHAYSrqaQR69yA78LvPjukZNdq3wvWS56QJiw
rH3m8wjDaIwN8KEjS4ATt0iZ4UOSXDP4eaad2p31S6cOk3Dp5PyaB/wHsrl2Kgs3u/af0m9wTf6I
BgSB/tME+Ozn7HT8lv/4l3pnH7R/dKU5XnRtd9KH8wuXmIxM9ebmu8Fh6bqXn8HVwpACJhUOdmjm
3viXI8CzyikcKULKWfTVyuJk0Y2Wd0mxZLNiZyJ1GkwUmhuiYzCwN7g59k4DZCeRWOXNJzNLqmnV
mqsYn23VBdUTF4vLlByncM3CMW79nowZka0/h1oAFYCYRDpmf1ZfEBoIwrUtWtcD4ZdhIwzDRp9B
OHugAIV68Sf8ilEPtBgSzGF4aPGivPxHRODicgDGAGA8qgAJgB984bvL62R7RignHYO/wMZq42K6
Y7Ml9GGVRTy0mxkpuRa7fbFgo75yPFgK1Z+pXTk71sk/yp8clxSZc0NjX/LX0Vd8wd6QIE0k7n84
edYJdsAnyi7p1Ly1u0yc02AQ/I7+J7vmyKJk8vjxs/yJ6XZgAfQBDQGzMtJDrjocE3rz2sy06DwJ
fkH6GV94EQfmAutwiX5CnsZCwmIkwvt1QSKS4OvugEblg8hHTG2tRCcnolux1A26QTgvQTZIF9m1
oNPwhRCWNi0GTbT6AByG+ehQrS3qiTl569ZZBTh3TADULmxa+nMew/20f6TeQES6CMfwtOiWQ7fM
cV1EW/uwMc7A3nuBv7bQE5jjp47NM6yl5ABwvDK27V6gjgSoJ5/CG5dEYhmlEN13yu4nVqTEO9pi
A20vf0XiWojQBaIJoXfQsb5a/de9J4wzpijJDkGFm6BooUPFFICnQPQySBPkqqBa/J28hQyXLgmp
bnZTH865uAGffiTf+f6FR5LG5h8MMcH6V1pSXID7hafpSQYM0YBONGKxL8wnxy/Yuchw4pnr3eNf
AU2cMEgGlMsWqcZ+KMboSs/aWwU4bSg1ikQInSsVBjLuGtD/QPWxn2S6C7UhCHqAYYxr3QbYpg1M
ARD0aMmUHSl2yQcHqhV+bhf6rjgzjcETHJ6AwkclAC4oXMj3rD+DjZlJTaTUyCmBCnD2pWWBpezf
9KYxV4DahOfhdMKtmGbII5cqmrV4oeDdGC+4b4mSjPLi/oIobKnLKDmx8qGGRMPail0tXsmlaxAZ
/3Cxp38Lp4clkn1V3GCkDuTVhciQKDRtBpLCW4JRwmf/iwkytjsZC55SDXP8XIjUfB++FSQnKiwj
Xg1/FcwW7j1GvzFlJRB3OZ8UVlOQrMSXLZfcnDbFGVEdcjJf9er9CKOpRhRoVM8BTXUmLFObmXNu
7/aEgSCZhAl07aDwFDslWQPLqoYqztoEmvHPiSN46fxRXLhDoa7gWY/U9sDFWJGeQIlEC1F70lX5
JfPQ70BBuHsAq9KmhiMCiGI+gAFIOCmwSCko/XteCd2d/2EhWgvqMw5OyxBxq2A1Cy83b4a4m/HG
bJJP704Sw10iNkSBNbBZbsJf6uB0BY+e++E/MF1g1RDxHuQhxhnkiMP7C6gb5QJozywX8V45w+0H
vEKcCirNXNs+3DsvhmfuUHXP6WmQn18CegIcDLdsIUiAnk1q8Go0ZKKJQMrDO3iXZmT8sMs7AsVD
5ePD8ppIIL/2EQxIibcU33QEPAB+PLMnF7CeEFBLbxjVkZQDJJOg8XoqdRIY8KOwOOJ4IaxKwUVo
XJybJ6AL3W3OBshJegLXAYmEnvOubQFu3pkzg1CAE86hOYlFRit2nllMBJwbNcxaDKmxP1wkwAvK
hgvZmEsD0SXnpDiG/gHUMQ5dnI1onJsOQpBVDhcPLC3FWk1cct7NDBbOc4RKSoFUw/KhxcozRErE
lTy18gH+LiRPFkWJ7yZNCRWNFBwdl1YNPHf6xwKR1B/F98BcjA/mUj5oaHffMo5CXCzSMCpw7Mvv
rB3/l+XF5QTK4nh8aZqsfFuoQ6yLXMZNVJTsLCuuho1dHvVXiLsQ8RhIGJtooE4RFPkBdIRi7oN1
EaMxeK05gA+SO+tJ6W/7K9Y5ZGO6z1BBinewV+nJ17MfAF5EN/sh33PjfQBCedAjQbVBxATvL0A8
GazIl7+zrEHKRFn3oJcLlUesc2VBt5pSnwbLyHgKl0KveTLaDoRAFT0IsFGaLsCLlJWAj3xtitBw
w9PqZP6JiiVgYT4TuqbkyTHuUCLrJS5/SlfnLbipYl1ZBCo4EpjD0Iz7IJYw2rTVBBEIrKIhgddS
rHM8YKaS0jMYkGIWPeVYb301qvqvzLt/8R5uIA7gaG8I/d98MdYcn4YtAggj3yOp5DucpwM9aOGe
iyoXpFt7Jfg37ghoO1t+5YPxUuAijWTChcLPAffsHyxdjpTJLywYBjI0Evpy4FUclGFHcNoqknQ6
cb9CP0LRUDJN3jUfNJ6orss7OhmqCc4up5HPwwUALuGP8oP7mP+pOJpoiYCPcDX4G6gJ511A8Wfj
zCnSL5QdfDpeo+C3SFA6jg8YtC8Qpb1XTxV6cbrirXkl+EzyLd6JsEWUekUGyFPGl7Cv/gK3vSTf
MKL3NPP4T04YX4OfqXQ4dmMtGK4g9BXpPrqxD9JmQvVwkx/9HfSbMzHQ669EjdbdfFz7fACo8MT6
og/5gmZPtMaML6haVPY0f3gR0AAgLa0hPg4fsWOrp/cy4xvck2/vEp5iUGrgJU4QSw1pQw6QzBl1
ZhHtjQDrJdFSL27ETOfMK47s5yyq2/TkgD0ZwbjkB17BpyZPYBDRmU0b59KbfemX8oMPpB7bB+AE
b8wzEUiEHxxRf+RipXKebN8Vn00w7tHHzSC50cQUl45tgWtT49UrGodTVDEhml2wgs0vQZkXdym3
Gju6qJT/SIbJB0lFA7w4riGMyVtPRKJAfg+lNyKkaMGBiREQvlU8qNAE+b/Rq15jCxCxiSsL+kyE
gN6+zxkUtGAvY2BHkbvUavC4EaP3+/ID+Ga4EdI8JlvO81+yAaCl8G59UzRJhCXcHHSoBy4FG6/L
mTPmEQP0h+gXc1/TdEAMTYfVcNkTKfIGGPLBobmxA1KgURwG796DgprFzh3PeV/V++TQLqx2YJCj
IUiIxWgwPDihBJU+CwxvzAF6lJyM6al00LQYVYNh+XBuLG4gm1fgehRjguwvDDgKM30i5GltlJCM
kKT5RfZmJoxyV2tjP2h1dwgZncHl7qh9WnrEk6d6KyyJYBf9ZH4dzSvf3KTJqG9Ns3NW02AzhSMG
+Q+DVv+YZObMNRxr2wZOwAkt/wKlNvddbQu1O81JQx+ynerRnsICjNYKBL1ljIEuM/RQ0XmouIEW
G2NbKUyLzFoGvDJqTQxf9r1zWzn2rsvhitpOXH8nUr1y7EC6pUa/KhqKvHDou0uNleURctimUG3G
iiUKd4kWvingwLkXgt/lHTannlz/FdN0VyK9/OcrNRoyyedsq3gZKBrDGV4PiNLltWqhoTHp4jgR
Iu06VdUrolTKYb2RNkUYade8yP/nVySm3a6qA9DXfISY7Ufym2Tq3SdIYjiaWIINA5ZW5oB+MWbh
+bI84TiC9bAdOA6VvyWhwubXEQvOM/60xRzmHObf4m+FeHBqEtHCjrTl62+vh0Yu44Vd1vH/+tuU
OuNiiqGlvV72el6VloDq8G6VKpEh/wTGpY4jgUx1PwoC7GquG+NmqMqR2QeNcdHM0AKxCL4rpQOj
Tsr+mHpyf3z95AzZPy6VjMLj//y9Lcyt06UN/hMWsvQsurUtXFosuNjzAjO8VS0YbsYk3bUi/rcO
e0i1hlxhQWUJcLNF32lpwSHXPYZzSNXq9duQW/PB9qSrGsJPn7BCwC7bghiblF+FHnr/+rBFD2ho
9hZeHYNm+2aJdZH3b5CUeulX0PheT8PqrQ8rQJA0sNaOX5oueBGQhOd7c6MpcWYr9GtW0ikYjbLY
OApaPj9XB+JArl9aHQh+jDLjy+rjA54B4S0roZFbKgJucVEMz5FOr4ewSXV0kjArWyYTdr1VX4ws
8C/k+69fTDlrLkXhsBM55LBag1S6zi19x7SCZNf7TINo40I+aRJzmJhucjaUUF+XllJe/VLHiyUZ
D7X4LcQiG52lrexf/zlFMlGywgtqMgd93aR+uLGYlsAEVtneJdXQrTLZjo8lPgCu1enme5UACYe1
4t3CFv+4NsTxNQ7Vk+WYw3uWsGYaG11N7hUmCi8mQEBI/aUqyMuBWs20dkWT9Q8NUrkVdeWX4o8N
oya18hPoGMQcrxz6nRByprJwzk2EZZBqOd2xLWNrSQDK3wzNbNagcOlOM0v0z4pVbjxpiPdTDNNX
KsE9vL63zo0TW+ceF0zdKIp1l3HLl5XV3fIQm5qwtf45XWUtLVsdV69fM4VhHsTKbdoyZs6Z1Pq9
jUdwiUSNtq9fYydwVu3Y/eZB9eknuO/LmoYqI5dgTiaD8pEEWKtLfo/u0xtoDbFelEwmgqRHFWH/
h8zUVz5w/fQtzdtNvj6u0Pi/eya/hVWL92xTwMaN6+pgiYfUZPzcZAOCZZbKFiP+ZvaAlbPX/6SJ
ttODKvpmasuqM3BmiZlkAK1UG/Zdp0X7ZHCbBhvZVJkgHnTZWU1sBmcVaQmyK34M++BYFaCG2Mgx
E7kszkHQ/eVGEH9ZDrwQI9Ek3NkxfMY1IGfch3qlKc2MpbJk8C/8iTc8GIxNXkWnpMWSCmZ2gUd3
MR5w3PIxafNgm4ROhn8bw0XKnDGjfhtWlyD0DejfxUhkC70WizA5wNq0Q7HRO8UPPOdvNVSak6pR
II3YKS2DsoI5yYThk+2c0yrHt0s8DHg1bTybwryOOvBP/AReD+qASYAsHuyaxcc9C23aXI6QKw71
qGUrXIG6N0/SZJrPlr2P/PBixb63GRNb3td8oZ0tkKTMkd9Uu/C2aYJBUA7VmHFpGdRWyN1kWP50
9VB/485mqkPgdl0YHgdmmculJv95ZvMwmZRLSgR2RrNrFWK0tJCjBj8Tx6cN3GUKq9Mgt/d1SHZD
M62kHLpwHw0qU+aLe4yrDlB7bd/sgRHvuTOqp5S1nZhMvU1bLMs0nGaXca3KiFWcYI0gS931uixD
kK9A9se03nnIB/Wg1NdmW08rxScOZhYzfrmQ+Q9+oIyoYFgJX/6ShcEbJiLeWvOm4Ph6iJTwH3c8
bNjWlM5pTbLYean5238W4zD8djX1JKMRx/OYW39N0GLGLqvWRneM5k3XLYgQ1WBeZEsCix5iZUWk
LXeFeODlu2ZQP+2y8K+FYztLQ2LSdB300oeUdweL1iGiJYKyE4TLQpOTW+UU+jaoFKx6skfdSdEh
ykZB5VDGgWSBtMWfaGvLRX8mQKrruGw0F6/7/l+alOdBU6jJG8Q7EHoBW5GFTobZvzFJUl6qedBv
p071D40TXeRM8T/qOlmNpoamzwKrIVswbmOYb6B9wnAIaBuqUwOqL0WQjU1cpLK0z1eOIUtbfNqq
PbEgXxZGI72TBQH6hBGTprv4XzQWLWNqMW9OIkZO6VnYnyqP8q+RKgkLG8VYj0GK9aWsSx8FxuZJ
7V+UgfPs9yr3JSuVAXdCu/A22QYKDQc6QDrJxs6SIAJlKTdVU2TpwUQNAJFN6Rf1pcr14RBEDRNG
xYPca+PBdORLpmbCpuwrhWqbMjwiSQvtbjAjfl33pgPFgtsrKBXaJizdd84nzOSu7VYG/o6a35J2
W56Ny4ecng1GJ/Y5EriQ9sjanlJIVL7FbMN4urwecmz5bVmOzmOffsUB0sFaUlhmox8eMcKHbq91
29efXg/DpODCkzIUqx57c/96SCZiX6hga/z6NfArZ5lWIOR+HDOpzSuuiVJnJ18O/udBC1ogXqbp
raus8naGbEzuxeMmP04V6gxYuSD+zOpdmX6T0WtLaCpRCWlaLb+1rdm8aa39/1g6r+XGzaZb39BG
FXI4JYnEHEVJJyilQSRyvvr9wP/nslWyZpQIoN/u1Stkm1hkt6cmsoz5ISXMVPUIM+Tgf+/BPqfj
DWPPHEwsp6qF728pliO0HaQwvcOWQcnSxchMn69GY8E1NbSTPL/E66sqO78bB2DB5Q+xQFQ3+tgL
6wb3k50szyaT6/LuvFSjokvgwZWqtAlVUT8Ohpr6zVgpnl7rFymD2dPkhgnRb4p6TBAJupR6/MCy
GaHaFIbiVlNKVvgBVKo82dM98uimgbQTUSw/pR6MqZODh9GnKI4HiBFzWBO2KAFr90Yx+HFQprtp
0kdgc+MFwY4lI4fHiDOohkoNCcQcKu8U8vxVdM8xkYXd3GVEUavVMZxyLxkC5VD07I3TCimAIk/q
oZmL/71JG5HQpoCEzDia84PQAm40Sm/6ecA4IDBIxJpcebUC92maA21HM4QhQkeDP/fNw7LM5E+A
KNohgQbTMVeZylRbNHGxH9PYuIxqlTixErdQwPWT0kXlLU0bQj/LMD0PFfFYcqnih6lOg+QSw4Fg
ElRMp2dFBlUXDseRepipRxMcjqI+iNNmVBX1EHBv+2rKKDKHpQXXRRfcgSCCY5jKHm3S9xC+wJHI
Fx9W/6+agyodRgNvhdG65pyw5YycDuAsEmMi0tvTpEc/skFQUpChweEg9pPhtW9rwmssGZ502XnY
O+YsPPSrAjIV4DPc+AXJ31j1rLtOdgUx1Th0XVmQb6WSo7i9c0FwHRhAf2SFvSK+xwg367n+12NR
A2djBvKld8oz/SsJ+++yU9nFSeP3XLK8M8FF6UclXEqPaHfQAuc6MuAO82Oe7mImnnkcdlKnrwCy
pY8MSLs5Y+7dVu4r/HsN1NFTbD7K5idqfhI8HMYnapMufSTShWjZTHrEr2vYX+T4TeF4zZRTXV/N
194y7nQAJYQeZgokTQs0qkBbcOl//xMrgvx9oRgENpR7wolpERZzk1fmAF2GnUtPC07HohKE5oVX
3YI9MBtTsvZ8fKGQKQsMx1drWQz4lrnhy4vvwj/LBVEr3uN4+dI4TTd7UcFYjjl8HS3BSQDTPkY0
gDBAZtMvF1E/qd1i52I9OuKg8aHB1g9PM3RuwhYnEg14n82Ox2fzhwLF4pA273wyleHV+eYvf4eJ
kQl7vGKwgGvCa1xNv+bPeKWDPYMolzslQViyJqupM0/8ODmAXrO35BP6PJRCMP2F+ghhFvLycOZ7
43EGRKJjjd6UlwLXuy/Qcm2yQwEr1z8QRn5gbNviPewiHPsx/YsR1OAFka2nX9wX0LlxR7FaOwjr
8dpv+ZbCH7TZ14qvXO4GGJT62rp2JISQE75StXXDegupmgjL3xnegYXY5OBcN5z5TrBFTJjUvMe3
wIoM1bBX/Onn8TqEWFazp1zP7EDjhVA68/pnV/PndTZc7TB61jUM1/VT/hivxR8OAtBKIYAsVjYb
Xs+R6Gu3wMiBVpEfFAM0JAmYeElOnXvxWoC9AjoDF/JauGD6WLGtoPuGW36s+3iZfpXZp8NWDj3g
kplsDHQvOYg5DK0JV61VVEKxwX5hM17LL3Zfs07m9GbKnOKdQMhgVta5tdOjq4Zlg8WWZj3x+/Qe
d4GBnmKhgLmDfOzlk4ySnHsNfgMImXWTgmeNGgPHLPCR1kWpydeEvUu3LXDPJx5JNhRyHD8kJzMu
oXqGeg4PCoJgsoHKzWmwjqtDnvjZvw6bUBg/dzm/c20SYwMTjLu+i+3p5bAkCFLs/ogP9cvqR5/P
/RYYkrwo0pDDcGtkNvZSUsUI5FjEZUNk4RsQrk5ZeOtnOpGHKKB0XUcIrQE1a78n6bJwyHjtsrdA
O8O9hsF3pb0jLgtfS5jH5XhVyKioqIjEKMomaGF6QK9ltccMJ8TcT9tTkDs8BzxwBLLKtxXBE2SY
6G8TiZWr4s9Q3VH+GtXTUslGl1tNk2z8IwfK8H6EtVateWxRCNRHuAw8AuM39z5hoJj4Y/NIsgf8
cBzoSCPnHn71tvU6DzmXH9ExMOFUPrTsIEB2Ee2o3on4BSDeeat/cV7kBiGkvAN7bgitACncEjkS
Fg9MJ8rSlcqnpbxHqp9UNn+BG4u/r7HPKwxybNajulwLHveqdfP8OKGlT1D4WOWzaE9dDEMHpQPK
y4J3dX4q9sXd0SDtrbIH+GSs95KdoiEhWsmjpxLQyB5hJf/rY7LcViMEKahaxqEU1iFbe8mey20s
vkt8/rfERm5w9PRNjeg+9DNGW2l3wp5z4DEN7pp+EuRvGPOYDNPbCVgBYgADZo5kOHqqEDhEG9v2
KDlhTB6P7Kh8fhqxx7R53ucmdP3iEN3SBxnGCqhWiEX1riE3JDnFnzJnaLeL463BXZcb214/SN8d
cDSxCHL0KxZfZXaBK8qXrWQwpyfLIC7sqpvujWj3ii2bNrb/Ndle+qcjWvsh+5mUHQnTesTefoC7
Qt+2Ci/tk0gQMcFd9FR0vlzhKGJwX4o3fT8TXd//8U2QphUFXn2PVvvkupcjPI8LDpQpVzC7lsSS
5F/h6xqIjpBeaB6L0sk039gpe5h/WXTsE6wPD3X3r5cUfpmPIv02+r+u+LLqG5dFVXaDRH6qj7li
leEMw1VS2AFAl2ETxCKaML5mL8C2MmiDkKNZq+BNeHYPXk1SkMlrx7QGi4w18mASjeUCCyjjI0sv
Wfau45mg4kjKmvmSmu9a+cHoV5XngE1lvwp3xWc1bfv6BukSAQXp28RYp9nxFf8h2lY9HuC+8Foa
nekaTd+1ce80DATuM+Go+hk8yQxYopA2QA6lr1dYRL7N1RPb/SFhRXEYSTriwOzwiFy05JKwL61d
mx647yvIChNcMts8BdEVoJiFUvJloBL85DjRCVw7qAL+xU9D9Y15IwOZlL4mXZXpL9fdEVZkSmjN
11j4OE7j2rn4bprhXxyTDfCjdptpckk+sug0iJCOnJIzDt8G4p7IWsghC21adkh45Z/nyDGs3fJE
BQsxRHJ4QKV0LQk4cNnkvc1sKbkMkleAcR++tefcO/R8kKPPyTNM0LqsgztfOH0MkFgzbDKVGwli
uXgZxY++/EEQrxu+IH0E1mHsH2V7zVLPXLxnoU2sOvIhjX8NjzNmn5/JafSyb/KGKBUVnj1QypJV
/uQhEoy7qHG1Ix7Rrw4jimCDEiRnfT/4Bqsd7cjl47d9ESR0jegu1XMte1VvF9FvNuCGlV20BbRa
1yMN4PCjQQi6WqZDc6hDIzGNPSdMozgDAD3fvyr2WKQQEszDa/YId+SbIizsbIdgQuEpyXYNmkzj
o+NDxSqIiNxyl6CPucrsjRYTNHg4a1TejkUCaH/m5rzL0bajb+QeD6Ex4GbQoW1Zp0fqI696kK/T
cCvfJGb+Fe4MYolOkpY0EWy92ZK4GGeMErov6jBn9uCsIWq3cTuN26H3sRKvaC5H0nDt8Zv0wUg/
tKo3PQhhQOWjTfuEmDjoNC1Oe8hAqZMbStqLOEsThwfWzc1Mal7Sn+X4Yo3/FMluIPbwYDbxe9In
G017y+Rj0hMDZYu00MLAvgQ8gtOIQ53JoHRe+pFX0QxRLm67gVA6t2g+u8GLiZWkXFqbAkYQkkD5
fVK2MQaf/ckJAxMk9k3rzmpcrws0ljo/ljzfjaj1w9F7BTyTDaYLwTlv91Hxw9WmTyT1aVU9HPJ7
U4twiWEl6cO6wD2HHIqUtN8cP49+b8A1zCyvCP1l6hHVxRCR8+KYTCNsIR15MLEm5QkGbfBMFciI
LUokdCvj1nhxGBDTGwpeyNI/5WDBiQdbjndBfNT9yy0xxRFK9wXjKE/fa/kSIkTPoLta+YpdxYHV
NgYwr4es3eTihvJphcYb/4F/qvAn62cZmSLTZ/detFczvQXltFLeoc2IhKqG0F7G1ykXDkZ6FbOQ
oHN8+EpxY0JHjjFIENCAG+EumnYFbpMqa65CFuwZ0GtmpVRA/cjVb/EPEKX7bPCEWvW36TB/vx6v
v+iGGIzTWv2op43s1zvL1jeth9BnhcmWPR1H33CGY7VN3q0dfIcHu61AZcql/VwpT8y/NJ5weglS
YeEsJo7x1L6HP66G9mzR7h5mb34mp0TYmH897kz0nb7m9P7MNI5MA0Nev2ThBL8rXY1YrPfOqLnp
YGeyHd3G50hENMMn0Y3N0uwj+zWlnaF4HI664Jk0germdcjpskxb50w3He5T3jd7L0xJCnQw3o26
o9j7NMB0O5qKYcwGG/yy4c5YMaoFIKNw5UcSqzyeOcsm04vWkHhqiyo4begDVXRJia2nTOHJR6m7
AulpwjrCEAHLcHmHubch2wJ8OWoXLP3sWMTbkLpRUiqWt1V6piBbcOVJGUPgIzmm4Fa9R54D5siR
w10y49PeLEJIyNPd4NLzAlXgd8YMXyBUokmcD5DHxcqbDYdKqYnYYO/4a8SBceo2xQMXDvYFiMnR
FmBEJdUOHF40ppBeVWZ78VCo9qux6UmFiTP8oZKBKG1FlSRqVw+2GBxDeDEQfbOQA5Ko5RN+9h/i
DRxSxP4Nw+N3WLwTIUGktbAePzBLRFx3KINgbrCo4DFqiPR9gb5qOHAJOXr5I7qmpMOoYR1mwJFL
74uJRE+nA0mSbxOtGkwd1oi6eZebiE4EEaP0JKuFQMWGS27uI+MUYX7HPpmDx8xdDXktxbT8wBlO
I/rB3GQE3uBM88tXNHbD4/XJXMdNPX4zg5MybrInSDBgWgtvZrRi3/ki9yjcMJ0BiWPjwEcw1EHU
jQkCKCfTQ9N4EPyQS8ExiP5jhcAdgt0Mj6jVED5tmLiW6dDCHGBFT841eIWehH6rtNV8PaKcGJZR
i+/M8MSwqF1B9HhFDJGMpo1I6t5e/sIDNibW7UuZHROyyL+QHFaSosJdIBzNlnAZ8kgQR6B5Xf5V
LVvb09iYSI+gi+IgFSIBWB47UefoXAf6WSLaucMvhUyeTY95+obziMRMER9CMNFhzb1dAHzFtF9I
4DcxOZ25g5N6xe0tkGq8bhOKMNJ55Cu41a+ooSA1vL3W0ppMWxzYaaeFgp7KRiRKJkslXHGx5lmz
AvQL65B2QVmZv/l3Je30D01zOdKMb0oOD4f1zaHOMTdDpkB28qV/UQ7qc/BvYo2FBRxjZOca+Hzg
kY7//7DJoA8hXeMORiwJ72PhXq7ae3me/YE1n2Ptms85cboUk4k1JypM8K8sX5t8uRLkbYl0SHdY
cPfQS8GP3BfhV5WdZnYz+lwFOmENkCFEibRpMT9Y7BnWRCWKNFY34ZsDCQiMOYlMg5EYOjrMJERK
AAEQDIIneUNznbyLB01AZbwhGJbjNB32/UmJN8ITKFoTNwOumiqWlfCAVvkv0v0WTNf0ln0aiUXi
GkUzjS46+kxZ4T0wIHQt3DBZ89kxJ3i/yZHELSxBu/jkIZFTu3pUf8ynLMAUahsJTshkCghg65Aj
FTqCyUrSjsxLiSFd5VJ4mEMwTGxR8da3TvhnkkStufW8EdGONBQWEEUn0lyZgvTHxwScxZPdLNGJ
r8tiUwJKErZLU1i6AfnZ+dYiWlJk/lzqEFs5ipCWL90ZgqGRWy9gk9T4U7uFKqt2rpo5crSBHQgu
AslNDL460+dpg1dzFwK7yRaHJ4h2EN0C6wvROowaXC4xoEJJiVMwMBPyg2Xarj0MMyhhnOHi6ODc
2Ap7JdlSGWvVmUZ4kG4u7BcZTupguyCLzgsMMrELuN9gidzuCEs6zBoQf6woo9jJddqHKHOm9UwW
viRvoddoA23a8vCzQ0dOitWMEDxzebvIvX/4IYGwA2Q3C6DkarOfyNvJOhEVrfJ9Fx8QmhuHoT4Y
dnisG82eRpffIoTLZp0wHU1x+Za2s3QhHDGdHDADrJBf9HbUWJxdNqFM2JWHJmhTQNtS1iBkcIGU
dKuGX1XmULKgA+GODGctT70CG2XaQF4fAM7JjklsfmHet5pOzJyVsipSJ05srt9wBjBCU0aHTT2i
GVY/cB39FTk6IElziQOIi2CT3D4f6kf4R8Xio3Al6LM5LavQI/+BYkIZgb38TZVjHBHqtWnYJkxs
tJZoAC7xZ3Kr/rq/YfCU7+pAIEJ9ok3hub+0wp3Xa2fs+pOx0/Yv2hRbAGIipo+WbTfeh6u0Vwml
XTfX1FjnTnkzvnOH7DJv9JCyA8qYfpHa9F3SM/6k6GWO8iSs/JCcqgMe6Zzkfv+MTvp5MVRlbfwH
fAPPjZcrvuupuenkC3aXENc61zoVL0z3XDXdipJLft3IVTG8GmZmDSizEk46mCHz/b94ZECgq3SI
Rgxgl1frurFb+NFw8XDjykmOw1x8IQYrERHE60GE92y3LqqiOjsb+rpFKv+Jou6FmA9rEQmhCPD9
ua19U9tp5iPC8wg7ayQiSHZtmj1BWRtQnzLgo1x1Ix6MFA4yquPNrH+2ylfQH3imU+YMILMlUd5D
8V/9vT7p7ihcHZUBiBSu40xepivIdI5rEXq7ZguQyDt3RPIlb2R4d1gzYxGKwIdfQXVbw67VjcLe
w0KNZUvSLkCihc8gfS/NTrGILwYaFUIzI2cGgOA0+WCVAwXlRa8K/4IwTkiw/1KWZCKg6BZKirjQ
XAf2jWsFiUlILveNosX+PRNwD1ucylQOyGBXiDux+ZDExcZMVSC1ewKukzNpJh4mbeRvQvgDG8Pm
G8BnsT6DpwYI8BM42RPgKYDnSc3miBw8q3fAUZbDf7ltSRe2xRTKBrpsMqYJWKFRJh5gTc/HWdVw
sxaX4gJ36FFcRyh7gq2NuzHkGDqNpl9GYK0r5UecWOyuJx7PF73GSv9Em1T/MJdkFm6A6/Bf/R4c
IiwVseeDSsnsZGIc45uTzeCXQpJHeoq+CR4j0nseUghnuHAAl5fX2foxrlj8cCK3ZIVw4JJ1RuMA
uP0X+DxvjKX6B2Ms/7bfnMm0R+g/Lcgc7aq6DJx9txddDuj1mm9TtPvmXyzjg7RCyVDJW1XfYQdT
CluDAxTBAtMyty83B1l+MN2QefvVMb0m535f+/m5P7c3+nbgBV6zBrUSWNkHY7UJmAsc8FF/L2r2
Y/cxoWSxFhn8/xl/cDnYIgN+4g+e/FM+M7gfn8ZDeFN/acDK7+JP+2bH9c4RSbgS+IsYrodPCYDa
2tW0uqJtzjxDKw5d7D6edNOdBp6MydeBRYCCBQY9FF4gZBY0EK0AzrzoRuLHsfipfiiV03t8N1yo
wPAKWVE0+/7t/2xc4PBp2+JubBGU3se38GN+EzftutyGxcH4I/UQGpBiZ/gS/UpvcIQhQMNan+30
3r7pP2ybOJuow5BR6YQTaNOn+aID9/GQERW4Ct34wCA7G4AqR/mDfi/7BvPQf1tPAuHEyJL018jh
RYsfvNHP7Xd0Y2Ra+kBkP56melZBWWKnSZYy3IL1RMXQ3Qah+rjqHlK5WcroTf4jSvJN/q9LwrOt
YKuiM1duqFkJbHuCRqEOs9qwVgM/439P9//QTAj18JjQcmyTeBNgOk/U1VrbK/vsoz5jowKmlv9q
kUvXhKEKjTb1Y0DczYQH1lluwK97hiV6hO7IsBTTx9EkIgpDFvzNlWg4EhAIcW24mAAuLEYeTHKM
dDT61Gl+WX4TrbkxA/Cr6DRT+LaSbNpvlB7l35pe7EtjcdfDrlyrM7PVyao3+ZmOaXrjd41Qg4HL
4Z/BMLB+Xfkf0peFyK6OxCoqnMs4O8aEBBK1i/HKWvxXQQtlR4U/14wP2RrgsMYQX/QXdAAhgtch
tUP20Dr5B7+9CGu1XLW/01F9dM1jAJVdJBxLP7g8ZbJtVLaleiyLKa7dQ/xbWlpAFQhXwF/oUsC9
gAqDPWwm7uCogtO5/IIKKboo1//oN2OadbrLcsNqidLEkBNw2vLCVP8NPN/ZqXuUpxkIo16nu3CX
n9s7pltQUzHTgQqMsaC+Cph8LLe8i+j/68OEJ/T8zMgZshZIY8Zpu7XnlxMpG/pgFdJ/uCrPGeuk
lbJJPTahlmO+SXeg7eQneGMaP8939QFjUuCe+zO+uUiTvqZkDn+8q4irJvTLcN+FPvdiRIuL4sXc
w6SqUlcLNpShhkFO9VWomajz+E3A/HHTx6D2RuOdvNcf3Gr1eRg3Gf7RCBH2/X32p8PLi73hTf1X
IiGBA4h0PfXDfFOyY4UQ/M4HMLHi3GXrQDVBjLkyJZfjUQdZcjJ/Cg8cXbmv/VBANYQR72D2lFkg
LEorpzonHO9UsNR/ii/hJ7zOTvcmnLg5JFzK/H6fnF9HKmB+l/8Nb91XjeMP2hdetH8yjARQ5uVl
X7b024nAAfAXfo27jLiFbdUv4BijptK7LPW86Zh96G9MMTKOqKLT/nLlE4VBtD2bX9hqcjvwUphv
dYkqbP0Klxt3mQWQtJCbu52+6nPvlx/TTCWvHgCYCYA+EncuA87CTvGjHZJlWanxjHrJ97Ik/tVx
0flrgGC4Eqw/a5fJG0MxArI4V5fKgiMK0A2iKPyYQWUo5sAdKAifAMbcuoDC3YUTA65pTnvFzIQM
50N8y+/We3z9bwkCHk5LCDUc2vlW+iFPPeTBC+yaevet3aHB6GB8WIsOOIVjC7SpnhWivlWjeBGH
6hMRH6o8HQC4d3irkIGHnTQQobZe+iBOtyPaTEOhN1g04imjSWJjEbREfAI5bhB8Nuyhehv9pYDc
j12iuEgvMeLgkxByynzpZvfLNx9iAguz34So2eoSQOyDrvwW4tXQrsHlPtizD8v7Juqon1kmGJSn
NR2RtCzFjtYTkiZXozuWH/UHZ2n3AMF5/QH0Js2Ous6mUYGF2dtVuynAINCmGStW1FV/BzH7Zpcm
mnsTZ2IcLbhk+abJfFKCDQylwGMgo3+puLO/DYTUaFBXt0RzvcZ9Yuy1ePfSt5BicEXWUccnZMcj
3IWesEtf6Bd3EDKa+ZRxRWjzCexGrC/60byDnalYntF6ZbwJC/sFEKRCqud+34kjNA8Xo1Ax3vKj
LLX+amFfiE1Y4/WNL8rbDnB1sWl3dW3X1sTdnJX4EcyHNMXlfa0DajRXE9ukjF8BIxm2hit47C+0
hanDR+j0YvwQFFbom761JSj/UEbySzG78sjcjQBqwzCts/LsN+YXN9cQg+3YFUm7KYF9Xjr7mfEY
RHdkXqRTQHlTY/Sxk6RN9+I25kUm2GVNExVW+AiBfC0PbY3nO2XCwI/BsUJXpnshYLP1A77sdb6D
iVCxKwb6eYmp4wyeIVkMry8FAWTPkJOsafQ+q2sTXmaFm2FxD15XIs4eTpg9eT1yd0HnWzvHZwGr
i8FmfUdzzUGn4kqQvIF4cKnDxVt6s7QgXUCwI9u0SSOpDjFUlNJvxaVFyOEsqn4VTjvJql32fZL+
0egeRNGNnI1u3hKRxqLtBSSb8l9Strsi/TXQTr5wq4CpQ6SZdeil+hQFw7bODwSh/81WfNST6EhC
8bZmZWBWCNL560ihyZboU/XQT70tv1ikqfNbTahmy3+4Tca5gbjyrzNw1UAqwYtkaje1FFAxZrvX
7IpcqsFe/jgGhxprA3LrVy7c+Zy54TBDWmSpx6VsBPE67T7r2KQJTh4NToDYAjtEooWofEjvGTqL
CADRE3Vjs3AnGAsXYacEdcedVRbgHm/FWt2p2XWKfiQEsT3thcHjHLLeU0gCH4rdpKSHwaTRbQAV
Ygq2oB0sjvtqrBZmh+gbEziwJlGQrP5fX/Q1ZiadSIHbVqJ8thivMtW6Ny8VjZtyLE0KFcO8Ljdv
rEh7Al+7FmJE2sboGdDwYBqgFNM5gi7LLFeDPCWxPcwJBpLYryRA0SjVQ0Va9wIDYd3Q7Zt11jtl
CcSX6tshay51Rsh1DPpQ5SOwoeLqTFKBFF6rgJjk7Cfqk8BvU2RCKEIDJg9RkJ2ywXg24uffTuSu
M8oOQX2sXumFaEmsWEdEjydBx6draJrgbonpVh/TszLl5UayHImu8SuECQr2ugU2ZcCJSB8zotEZ
VYlKH06jD4HJLkzBl2tcEPR68ecuUf5XWXufMENP4u48FXuYgE4+YZEmZacpQUNK8M6kQkEDvq2l
qy6LbqHo3DdIBFey8FerX3HkRQF0qkPLOdApz5ZkPSKpxWuIIQSnDtIu3IM07lhyHuQd+EKVXY1g
Z/Yfs/gtJfdMug2H0twGxRecuA7OXCLsmuk9pdJkxZ+qQnHfWPW+ydfZWUWHKvkUOcZjuhJGPOw7
WCcjnwWow9U59/oXtHQfHsgE/xt9IQAL6opd0x/0+BzTo3C8KF66mBnYAM9IF+TYC4BaQVjBpuFS
H03RowVkclWajcHAm9FVgTMBSs8smf2oxUllH073Snir2bQ2DBp+8yJgzBVhOIveBGIkHmrT1zEs
HzYd/B95q4MmT9YtFs6RiZ9nT02GPY3pdnFuQdgDtGRURChd2OTNCB87JccxMIC4gXwJiBJSDRuS
TZH9yONdeV2UZXtXoijW3Vk/vZADV+xcnSKzc6TGQrhnpz5QnzT/lX8LJI+Yl8jYTlwGg7mIMGSW
v80AGQY40H0Fb1oNPBoxph8a6R0H5HGdCG5Ys+a65ZaPMTcR60noWtNxIZePdoyScYIUx2LJKcVd
GOFuaJxm2EO8PNbFEq99uh9eCb1wyxJfGI5GHgF4yshq0lMsNdNGk4WPrNY8E9TOGS22ZV4WUhNI
NvR15Z60Hs2tKJ7yF0NQ6yvqviDs3lxFaMkjm2Y3LVwezRBOojff27Mi7ke8izKbWHYmJXG64Bcr
l/tehTmPgNBXRISC66jzOOdNmknm3XHP1xk38ZX/tdptUt+z+g4km7ZsfGCj3PXXdra8QXHFmSio
qzz4Wrvr0ZHLO9a2UuHPmNFh6NBsqqtEbylhVXbtZq+z59CW2nX8Iq3l1KQXPJJ65dYxwBsVAwz9
vt4YDxIxyWDv2KWNCVZOVrel49SAlWaeY6VofTaE0Lyz9ES7bfLNWefXrsJt1+2UaP9SXEXeOL3l
xqnfh6yKoI9tU32nEK0dHrTyrqY3XXs3G/KXdxztY36quPHk+dCl2946iVtuR9QXMlAG3kfxl6Ds
SVzUOjeQt6VwKDLsqj2BOJ3GKS1/Co5V5hUyN4lngivUTjY5EumoplsPuyTeZ9LGfHma4TYJ6SRO
KDEgQAKmqarAl0Qz/hnfEQ7xbIryI0VTpmx53IbqGFleRQ4VJwGtDtZK8r7GZFi6N9icSxcj3ueG
F0Fdd8BKQoVJMtBZh6QdfQ3c3k6XwmNqTlcBMkZ767nrWVxCSzI3aNw2Scd94+fFh2H4oXx/EZbQ
EL64TohFk3S/rS5asJUnrJ8vUcEKeF3XwjOXrLfiMpm2Ag8OO0zFFkmfwqKPORsYERLi7Js6FnVe
nG5L6wRFf9h15q2U9kXnWDnLAy9c9hGnxa4tma6yOt1FopAl/oFXiduF+R2E2uVFdHTvWliUsTtn
HQFGtKkUFj4+fIN09EbUoj1izdGjksMCbTJWc/eR48KCC8M2z9Epiui/waMzD5LBLGwb0bcgSRHj
2hB6kOFY+qF0xN3j32H+I4tUbvZlAHZ4gHYryOCXZB4nvhTaJWRP6HNbLh4fp/7b7J25j4yeo6gp
fiwyKF0d7lWaRDNp0LCsLa+EyDgBja/A+mLD0fVb390o6nPtUmkNfQvjYGFYDZ4x7Vv9EOpP0ThD
CB5QRmj+XHq8HdljMDpHyWoOHiz2ZtwtTM8gALA69OPTSj+bN3E+9cIhVraSeEyMa/zaisIxITtZ
dCJMcPWj0B+laquhTqEBxDKc0fMn3qm24fCwx62TRO5SYxDEVMeJlUSxC/RdLmyr6i0UPSt+FCHF
B3OpwSI+G1MhvPvCQ5s8BLr9ebzl4y0uf0fEp4VU2Qc1/yvbbb50xWG0TsYdIdKK6YvC+QV1Fn0q
OQNEOuxIbpysY9/YUJXK1iU7M4I1KCuHLnJUxYe/FDkBNuPKqRowZakqBk9JnM+G2B20RLlUW8k4
xDhTkQFGH/0aTkTv5CoCDmj9XtvcKN0sXK0XlPbxj3BZ678TAryMAxq0Zs4OSu63FCzqIoywwq4k
L9giJseTD9cZPtNBRjGBSMSZX8cbg0ArtvkVK2JyTthFYKt8y4UPqYVz5nH7TQoty+U1YUW7Fyw3
6cnQcsmNlDA8MYPnSzxIrKrT7YBMlgms095b61DMvtE/LYA+q2JpahfzQU22hewJ0S7406XJi0zh
YOKEmVzLaSdGB17GgMWsdRPkvTI8hQmeh/umilt6kbmxuRfn+iJpvxqLCN/MsDXdpxbSGpeabJhX
EjbFGPb7niJTqqCpUFQQ2zpN7soYMeR4ZRoziH7NwbolGNkibEGzk9YG8aWoyv+dRXztudtSmuE7
pZNH7GpVgX/R/T1YxjXGUwrg5NhSzHmBcZkLwBGwlaRoJvwg+etTM3yTwb9Ex7CCtcMcyxzMqGeE
/EX0ff4UfWSPIjlpL8pG0xTwEoKU/Ohy/Qkk1jDYzS7kEIU9O6xC2KL48ac2Hd8dWQFcm4i9OXN9
pzgKLBS0mazmmsuAU8JrXzRfCeAmXvQgcouhvcb20a4sgticMn/HM9hITnVyMsTvl3422ZDh3sZi
rQSU6udrlYcbXfgtdYDRyg2St2kg7QRuQrydd4GMhJsHK8/uI83FcBi7o2B8aqgzjRM6HnD/BhFT
Kp96HT8n/6VeBpRq5rJGCa8DTiChG7LeK+4WL5Tg68kl6b0KBdFzSJiysvcGg7WWdFkW6KKWuWU4
X/II89Ue2YXWCx+tb24LtkzKln3wBJdKEx5S9+wuNZAsWPOcnZLuuQw0iQBQB99A3nV4/P9N4S0r
vRH8ZZx/aZfywEE6RzOXE9se3lGZSNleWcxcrpq6N8tdqG65EEX8zkQ/ZSgMD+CizEzLuFZquB45
GHmyuEeuUvXXolwv3ddJrdn0QjGvgwWamwlQU1H7uxwgIqbQ1FqOjm5tGX5teCMlxjSYV5esu+Ok
s5fD1JglxGidWP0op8Ra5SNBQtdeucbWsx9cuXLQ4wZcEUrsR5LsNWlvALgpex1JkZ2HMcsQwtL1
rY4lTaZ86fk1mjHGLFhgK88Kvxk2IHDc2A9DreGwC0y61XeIsM36Ve+1xg0hnbMyvM7hm5A4Sk23
63TWmxbf58LW5WPZvTWBl6mu2vmwHvrKZQaSekeMtnoJbdhjvY7sEDg0VNwW7QvQ7Vf58f85Oq/l
xq0sin4RqpDDK4lIgElUfkEpNRKJnL/eC65xTY17bLVaBO49Z0cAkvZGzXptlwXWA4SCr7AK2jf0
faXbcOHj8/D/u2+gOuq9HNEL3AuHppGTDqj7d1B4iTWKaVAldib+HizyQqWDmhHMOqAlGsTirzqM
8h44gtV5MS8sI6AjC6QnwcsXgGQUI3wcJbYG4D7E8i0hUBvCQTfCyDuqHtNjql0AarTug/NmTNgY
PGG6DaBw0J+THH89kunTTEjBBJ7t1I8K3XpKfZhqhJvyjHxSnUd0kIL8jl7waZA/LPVpBcwlRmAa
X7THhzJDEP/jl3gSwCqZbsBGpoq22+udOCloYuk6Qx5YQNtDXOIfSI/35e1uBbw+aArlKqw5i0rS
pATl1SKKmcmsdxE+bPOPSBIhcRXAWuRIw49CYZt7AUuHfEhQzgNBntX0QJuAph3vxKsynHYhRrti
uiKOmuaDSX/g4/0xB6waIFulaFepPxmOrEfl+FpuBAH+rilqp0iVT6nx3FsXxXA12kR+aQFh6vYE
xOrxczVfyav9zre0o9oZBzajLfwigbnGG6ICiodWzup2UMSA6JZ48B5dTUTcCxXBVhbgeS+1Qw5+
UHvDiO/3+67RKOwXNKKjiWCphaurzqr+rih/us5++ZWSPCEQcnAEm9IWLFQv3YMFw+4Rp1pOq/qz
eeXcE5WbWL/oRoRkF+Pqo+BH+lQtFGQ7aX1I82dBJEvGR9OsM0DNBzH2x9RFsr+yPRInD2oAvqdz
xbp8fg8xGOODmgfz/Ma8ufQR3wNroTQzZRwXmVXnxHYgSodpDbLkOD2AahyKOC3kv2XiYaTBfsT7
acsKm8Y5n4KeE1jUjrFldwTSlTbgKU041WKS/05E60THGHomuUFdGcpDZHU+VG83ROl2JTtQ2rqE
nM990EjS+m3rd6zFTG2gMQq77UGVr2Z9GanYGOnc2TDpNPa09mj232YDStutgTKnCB+D+xyCaF3a
5jhI2+VrXiv5ueNLdQfD8GbhmkPNGiaElpadVqghpbl28KrTw+8adzDetOmUWSGH6oCRT3jJxmho
Tswf7HtqfBIL3LPRSMxlts+Z5yjBkHx3Hg4PwemoEp7Ce4zS2sPkWYGutOkajGDLzPJgMoW+/hSl
+drLcLnSPTt8ikSCKvCtrNFoDMTTPL4LBImtUMMoFJbGHc3frokgaBDrSkR3LZFikL5FGUf4QB4d
v9baOeFGrJ6QM0yya9UOUphlvD5mj/+R5JeaasHuNk8c2xwpVvFsqechuWWo1dJfNKvTeJwf7+ME
Y8C2Tjsosh6j9ZbM1zV3W6tav7fOwIdoCMb6msdMeZzNkJulvNqG+lQNXxNeAcUZBc+UyRT31+w0
qZ+6cRXLYJbCMvEJOVzYpXXOYlZDB5Vc9tfMiyda7LBF/y1/xbLXk8M+RI/+Z7n7knCGGUIUUE2b
XMgw3ak/3xXmmoMe+7oFx1u9NDz9uesC3yoxOwcRnt6sotXi5PC6u68lXvc/0JGnjoYsh2VIiFrE
lGv5wpzTZ6GcfBiqjSuG3MNT0b6lTBvaRdGjTVKQV8ic0VPyrolb7Ex/KYw1wnUhrQTboH3XTykO
CONoJVGbhmt3HLtrnfNaPnY9XKKWPTEVssVjwBC5+tKPAq9wPIIwp38jDCCwh6yEy93Lm3NCyUf/
rWl0RSfbgslcdo+9VbD1xcuX32H60IpniQ9pQ0mEkIVlvV+X5KChDgLzL6NFDK0HkPklif15Ppcx
1Rt22boN9KpEfRlIvd3qx7E5bCqw2oNNLLKjTrASB/O6vK3Wi9Y5KcFhTsm78/jXZy9ycTMQEMfT
JzkK5RRumkPg9jhKxJqOWVJdVIJ0On1n302/RSyDWEhwMuKLUCup/MNgSN6jca6dUBwHU7ysqLWV
Qyw4hngaCi4oPi1igLkv5s21UFD2DV+Xe0jW+VsOtw1VoOFO8/niAqfNQb8fIBWr9FiVzoBEgSww
gKL/pZhYuWO+VNMwQjWI2/1hPknFPwlarbfCLEWGmIWa9aFX0ChZ4aSg2gbsjXWX/SR+NYqrIb1U
wiZtKtfPvK84eGLYAI3FwkCGEcm6r/S/pXE1+3NauPJsl/rWRQdXHf8PYy2R0dwMNG8PKDfl/i+e
4DGzKM3OYnLQp4+ZQhnxljf+Vt23/mYE+5FUgiONYGQxQmrP4DL9AaBAYiqMv5g29bCOGuJQVwmv
P/lG0/+4iP+gCHSC8ReDYXiRySyzVYPmKB/fsE7GkWwuJA92IjGzZP9kksxiBdt9xw0C4PyYnnLW
JUn/SpAZdtkBLn8ovL5lzA2HKmoliEiIgNQAtAfYRV+doYsr+KQJZj8a9dHA6tmjtCnRgkkOlNm+
Vm/5gvX7YOHJwqnWnZv+1IMpPbjTAsvwqoej8SgSbWTtpydAwGw+JlaEAaGbHFSOj3sAT9J17oNC
k8VZYzZCW9z608Sr1vCIk6Bck+vH5a9gYv+uUI7FJNRVXDzx45tZsDSf9PY3hXdjNwOrWEcvY5h7
RHean9q/uHtlvjUGFEXvgESpGtX1uarCvj8cBWzvjE5ulQVdG93LqCGmrvOLgaxm7CvGe922h2rZ
VsKkf+4sQB9UkaR5aj1m2HN89zuLcoD3VLyhg5WEFzPBgBJpSMObt7I/qWMg5t5dDUQlxH5wF859
8aLHJ4PYtyECqVqSZ8P0VwVtbrhQoiv7+owB6XnpDtJ6nBofyyVPNAMsBjnGIKuCPo9qsnc09txj
sx4kC/mkb6a+RgSl/jYoG1sCCtfz7qRYwXFCE4iEDQ092iEzb6rszxkWWn+pDs3bGD91/GFNK7QG
nx4ME4RnIZ74OhqcKX7io0Noe/gEuzf9WPQbEyExsMlFwjnbrieV9IYY/P9nZC7IhkhHibi640Jx
mlckLiQV2D6wJi8KAlHUck0aIDkFhmmkYN3yB704PlUsMHeq7RwExAAF6/Q6qafGiDBDlmVgKIGU
nfkVhPaQUJLu5Wi5eEyLrzFm4D8O1l6ALkYwFCQL/mqfYaZNAEE3BHiemHAOFern3M/ZreUDl0TR
4KkDsSMbyu0qnhW3f1xRlVajU8yeXkZiHmI7Sctj9xkDy3ceezvMZLwEWWVPpjuI311O0VUkGVFi
ulnqAhm3JO5z4Q9eBrk62/1EzXKARlZJQnhAA0EEDCeW0kAx/GX173KULm7bgTF6j9YVyTwDNojx
X7rrEk7qVQTMHNHjzRhhQkU4zhv64MUUyW0/L79kTSOqiCrGnVa5/dZD7pTztSwJ8ACovqqwOHx8
zaoEuS1on1i7YCFoxhni18cnxDuvFrY1K/WYynKLoY1VkZsY9vTc0GVsXif908o9+h2n4UShDQHN
5DT2YnksS/p1eafFIYKGGu4bZbvcD+XqroOH/ApqaTmYvV2vT0IbKuQQ68NRKn1pjlS0uwN+lh1u
O3pBHWPwEH0l65l7JKl/FTacZnoZ0y9dvsbNK2WPs8Y5cRiTkFEp011peEe71tQnWXPRXqdJyE8H
nCfNeOajmn4rIp4e4LLnaXnJuO5JmVZQo7rZ3UEbEuP54tsRdi4EKTRprh877S2v/Wz6MAnljuko
KH0xY0ULpTYSiZNbPov5JjQuqwH7hUbMQcoWcLU2yvOMhU/h/MdsR/RqY1cZm7Iv1L6a3urqfWq/
SPao2YV7143VqzkHUAAQMzzFQKbSGmpF5K4m/IFTI9MQvWJAqjc8l+AbY0l8pnyhfRMJpYaKNZ1p
iMjk5Ctpp9Gvp+cij7EZLGwLVGmOpXnMSK1cHY6XfHVZqdik9GX/+CcrxYtSnC0tcGf5qeBsJjMl
84RxW6Dvv8Or3f4UfPx0rJDObETDcFLUk01MdKxwa+acmA2Qx6OQeWUm6UUdcXFVBpqgpZT+3c0A
UQkNOk1+nCywGRepjqXuUc4DWSFVNLHBAtAuIJpOtdgKCf2JXVmnvjn2FVeFHYvHiYrE9cbsh5Bl
RLKShG1yIlZI4MnSXcBRLTmVg8/XX9IAOfwAODu5k+IildB7t1E8Hia0OawXxd1X+2iKb0N9ai2v
B19HRvqKlStTXIwdmRUt2im3GDGe5BEhr0dpAQZrZJvTFCJ1LuSo1kJoXX9cMEOcVhklRXaZ82cx
p63kH+ZJU95+45rGV75vAVvuz13/XZTnaUX5ClobKM2xnSF/PMRBisnZ6vGijURYfsESYyEoU9ue
MVUTjkOvLjWPtZfjX3hRUO+kwnDIp/09Z7U6NEpgqrz7FAmAQSHw10Q0pUgglIfJTDpVkWT+YK6A
7FeADeYVVUIkLhBW73PLAQ+obrkWMkwBBMXGtlXSCZBr/6ohUtEoaH8S4YXGHJL00lD6A8FLqcQW
ao9Hk7z+/aAeReVc8Oa2oTEcH6t9n/eicSjvLOK8ExROV78gz0a3VxeAAg9Zyv3+jP+NyY3tE4rD
MpCAwP0e9NXnM+fyrZUIAAVJn9VdY/TzLHtELGPdZcLObcS7xJtTn1ABC2N3Ml0j8yCyRRX7UsTj
BjKnqm7V8mkehM4ueCvQVwACUlOQ8A8cmB8BhxT+eHAPO3YgNHnbhIGKw9IR7bqiuslZNrEwrSDb
IacGa+LXCXfiajjwIPr8M5hub3yrZhyVKpsiLV4Gi53C05U3V7WzPu5Dw/SDelekdNsBhOmyYB18
Y/Ku2Ur+ExcuwFvPdO0B7UtoW7mLIxRfOQ4dHIObiMiJT8iNpn9jaaFZTGTkeKBSKwnXD/1rneHs
roxQIJC54I7wTsJBpW8Wqw8ZsMt7n3MSHlb9cge5ohJibZqgpheLTZnJ0JFMFz+FTrYBgOwGCO7a
X8RrxVfygJVifeB7JT81aAFhFOFnoN6AJFP0o7/gaDOu4hpHtH4QWeQIXt/kg1p3XIZvXTqqNXJE
VPhV5cxkuq52m+8JMJYT5CpDgG8HwxquTiKNXASBSD7n5Ol+R04AKuIzPqnysZ8pKE/c+3zB0iKg
m71fB+kdden8jbmHxFfci3Qh3NmVE8uX2p+B3iCQgcXHmq6XNF+c5/y8ubkywGyCGDygPFSTkHyO
Ib/yeaCTsN4TusOBPaWjIl6EGJXaNbv7pFplK/XBoLnsn8gisb73CHup1IwyyX+g9UTkh77+R7/b
WkNOh/2wbLO0Uxm14VHhhC02VhuWCwet/g/dj0ApOQ2XtbPip5JCemX0QymF1vNEMLZCcjZvv7oS
+EVpol8/IkOGZSDON4R7bBEQCH4+Q2ozkJxqUuYVGdDnqFRndiyJ3BtCgxldf9l1aULagZRVC36R
aBUplHIIhzcbhwRxEvH1b4JM2xdi4BfkErApansRe1fEtgC/BGxFVkfiDneHnbAo8ASmxOv4eYP1
1VPux36JKur5CLTvQhR5lHACNmDj6wLGBFgpE1UVTjbZG5WIK4aft/zVXXnptcofoe0LSFJ4PGrI
6SPeMfIlogf7kJdurlyYSs3sr9bPpuK2fcAQjEOueu1SvIMQKftphsfkLITQJIOE0oGgWs9iT7Lo
61KiBDgBg6Y0FPaI14Ps4bTvpJVaNcOD+i9eFKLFEKaChpjPJpXAZsRihUwbIJD3X0kc1GGEGfKv
4GgA69LaICO3Gr7bblYHSwRVaBvCxRS2g8jC3wXLNqoOUrDC3M8A2DlNf5GGel66WMvNpG0Vd4Zs
66QHv9+piyTooMwBbzZoV9GiQbta95fHYnM+g+IQXMha3qL+LXBSErsVTFj7iW+X9sab+cd9qaOt
wCNIeDTrm46feK9Qwk2nSM0DT0nvIc/DQT/07P0kTwyEYiLeJzZJfcqq+wUKgDAFG0VqsZ4xgKDo
MPct+1K6bzq3gR3mgWZ5gewnJgUvwl7RodmkPdThBVEqkXnF6uuPsMZiSerL3e6KA7tmm4TTUzUH
+RrpKAsI3ZBdhQheZPACTm5KDSC1AnaBlRmXuxsN3APez2vkQGXDMxiXzxCbY/vMtJcLZ5n+I8sK
2tUV65O10K3qGJxuhq9LHoQNVIVo2qhaYdt13b4TGHJigE+w+qG9F52ce3l2s+x+nRLJ7TfbZrxj
7EZ4K3Zu+sHtaYoU5PpjcgJkdkzsHjp3EqNFgCCkhLEpAzF1+81ciI7nTPQrilDPAORAaaa4/MW5
VGXH8fFp9z14spsCuSNjwyjOuwzlKNgz817urlVQADxhNWbiNxaXa0kwPOQAMUAmXhy0TO9rw/dO
tjTaa28vdzdFDo0COSsNjC3UPQJtOdbtmgkwJlEs0AqXz4xngxjjiiuXJoVjBrxC9CKCwJYcn3Al
Ra5zuDXRHKUd/ypRPzawAQN4ufBkuyb7NICrGFSin4pUvroIFjHJl+VeopOmtpEEVrf7kp9EB6ge
EaNJGyLpANkdo97BGN2MSJXMYYJkHfJ0DlRyrJFMUHROQ1Thl/0hEaBIt9+e1iWPfS9L3vXmtVWj
B01yvWty08ERGLibffB/80Wf1Z++bYJ79pnO1OFFJAZAvU9EPZD2iOFrca31olFHqYdEq6LRoN0X
WuOOdA4mlRvkoQHzgEEz0CCY0amDRiqOo8wihOV54N0GLSyOrXKyJwnjlLDkuDAEAqsxc+JEInpK
1C4IJEGd+JF1k41KuJCcDaokilzD4U1EfBEnXK7gXlYO1NlYv101/W2hXUO/PE8H+SsfuL9AKTyd
OHCEDZSmCe6c8afdLwTgikiBdwhTuePVh9fQoyGydNm0yuhqINXRIpC4DC4nMjCR4qQHi+LVDyzE
T03/zQ7MyLhskPcPrxRQNmqm6Y7nE4E+5RQnk9zM8Y8vqaJ7rZ9zldN9n3DOz31yp0cL4bcoOkPW
h1O67KWVhU2di9Il0XImcOz+wzj+QKyHGJPPQMLuofjlDQgqf4Bme9xuvA/pY5PhugmOGYLk5mgV
fPI0nwjE/IL5BZgDRSISZTAdlMxz4EIv8fFgNBp/gJlklvhhB5mm/0HKpFoAjdberBDPqPpanbaH
kup3LF2buZUa1d34RlCM//BZKN3kS7nNsIxMHHRx4U0e3UI/Mp3JmbuQrsNMCIIl0AvBVLdnsZyJ
McMVsNoKzuFu3/jzxRJR6O4QacPutS6JlqGY6HQmdYm3YJNlQ+ectWXxID7CGEmnEQw82TjDMPdg
oiFV/EjwQlh9C752429R5+LvWPmeceRtwr7+N/+Ah+BnxPuHkwmqVGmDzX51kz5gsueXRNrdSKcG
S+Qv+jokXK1EXCC6BfyNVeT1lYIWUO8LG9cFZPUadvvhc2IX3rU35rQs7J+HV7xuP42fM2tw0m5t
dez66ojpFMd84Tan8gKAcScIAq4siq9a4kyOfkDr4QqnWGI+2RVe5imf5COhr62/yVxC8mYwbuzo
/oxwGLjlz/KkkJ7xs/nDUCd/rJLLGAOSS74G92zRPxXcGuwXphcfH68qxgfMVIjEfBriZCeuXdCR
Y+kPIC4fy0d6nl5MfpOQ6ClqJa7ysSSDaV851tn4sW4IfrJ/qWdcMheyI/6/hY+mPtl0GUp2K8Xp
u+rVBj9HFQGWyi7MtkTLwzvZJcfuD7UIO/us+ggOa7fwuy8wkOGwXgrE+iRWfZiL3Rm4AfZSMIxU
wkmPAJO4n+FHb5547tTXHv2IX1zzMznwOWsf1dH46Xf1G/3NccDEQ1rCA03LHCxfKJpsPsI39YJu
1HIyxwoRASHwHJzWtkoX7IDEebRVOPuRTTjyP0DxcTiUdnMkfwgNrBHeL8UrkHd8pHYHr8OOwaTV
jopf/8LwJiQM1bvxIr+4vAEOo4NfHOMLx61bu4mjXkgCvmREFu+mv/RHfMEowCTxPfzhYMJFuYVM
4h28YrNxM192KDt0sG5NH1W+A5KM2rDyJL/zpiPwy3d+psgtoCj5WL0M/EpzVJ4I0XTjMzU9lyzI
PGAsb7zxcP9qP82yg1R/vjbfsbjXeCX/r5TSLvN5eXp8k+6O6Q0tP6jBu+mgkmP5+Ivf7n5PWZLy
kb7wNvGT4V+sfHyI2nt/UalG5ZsVj1kIShLZdYCKzx5C+U0IhMh61k9DOPGf4rb48Ympn8Vozch/
ueGjO/Oh+XWQPBUnyaWZ7ZBdSfVzFXs4JeGKIRCpxVP+0Zza4CiceRfjK8KEy/y/Mak5NafuxFsy
8C8LN4h5VHbxZ/wSv7yKuoWnZxuT4+Ja+HxC5Lw0fzgseABXRl5ucc1B8xCzNpOd4vJq6FuW2TPY
ySzv885LJ7LSyJ0DTwpwkmHfN8melfbTV/LFOlst24+JoFvGXFrQKp4XyWUHNRtvFNg5uXAeGdca
0RSaBfFzMLkScTDEr0oScWDljzOKp88F+QZ+ctIXKry87gjXUpPriQUJThIHPikCwH1M8/xaAnEx
OdilhDfEWsgNtRD11ONa3tCqoOxWLyZwEo9SRarhQq/PKwASvqK5c+Y2wMQx5w5VhsZH8oavApZ1
kg59+gQtbNAOwBVNRYccIVTFaBhxx5WEBlU7d33H0Ylk45V1n911tQ4puUTGTnsm5QZ3vSm/WgsC
+TJZiaYwNtfMQ4kmhkwdxN5IWxRdVIIW36OiTm7RPujQEzBzzjUOCCV/66Q9ucvYAgoyNqiPfSJ1
0bfCIkR15JTBgPBjF//DHovgFonREXmsjzPQJ7vEx+IeLif5VXy9/1ZP0xd36XG5Pt5gFmhdm7a7
fnf/0zBvJ5vZZ+tTg8IDWyU1w6VhV6uOfXR/Fg/9+9Q/JWFHwNdT+pxG+lN5LNDbdUJF8gBAnpk9
V5Py8GVpuvXD8K4Ule6kGfRk1gi3OqHSK+Ow/ehvxKFxvrXPRYhAiiNttiHQOcdExTdRaSJXXZES
hz0jXqD8rL+W4aReHU2nTSawVaLHz7DgnF7E2qCFa55sjuf+hzEZqKI7UD9xxmhEpIXx/ThwPLwK
8RmNWW7hftj1mNoc8wNfqodW7ml+l6gdx3aWARnvrXP/Hn8ui4MbZEs/QWO3ssEG9+c6KvH6Y7Bd
7OEbSc7n8m+OBiD1HY6R+ox3f7dKVKPSi2uDTqMZS1/gf7lSqctL6oOAAv+PCL23xu/f06jRZAJh
TDJlxg8at6DS5R3v5Ve42Yn3rFfdV3zsDtghMGn61U2NSMUKlia2cUae5L8xkFyqjL6nt/IoviHv
/klUEx83j9FDX28ZiAhJiNRKT7g3lnUGnsn4kOOZeA1JIvNXVA9WS/1Bev8Z65QgHB3fYaUXySlu
Gii1rqAO9MV8CMda7yQ3ycQ3UKpCeumbz8b86CrKITkB9rlEWbODJHXihWHt4vcgXAW5t8cHCtRT
avu5dTLqU39Ka4dnKF8AY0lJOWgbpnHKG2zZyLHRx5EvejDSF+LRIdqUDDn/eeCcJe0dF5BpQ24X
qBBTit320C48r2I4YfXRtipiEpZNBwBtpAaSKMMyAl4kY1cSw5o5QiVoLkSvMUOV3eHElkdan3id
e+G9AeSsqtLycykkj4lAVYurROqsrxa7B0ZfRbGtWkatwfpQpQpuKtSrsTQdak17YwqaqgveqJGH
w9gzbqkLN+R+nA/NcMEfR5Nij7/4V9xS0fZXVSb6KW3L7wXBGZPcsurTibGNVAksPxc8mIiISAGn
6ulqPD5hP9rlJirPifpcjt7MH3vFJSb61QYhMl87D2pjHSAdTFo6DrE8SvRQqjHLak/8oDG1bFhC
/ZoVhFTe0J3UiSdgD2InsubbvJ6AheLq0q1HliyN4BRtP+b8pLyKY5PyI9KuecC3ix8MAKa7jv2C
OfLxZk2HsXQppEAhPxanfnJEnZVp151XMnGqfWe5C5qN9YmnpLZZAke6RTm+OPN/8NPESlTrLpYK
XY2KRySkAf7uMfNRFoIYKUakgicNR6hPAX8oqIBWuh0uy4Z7w4lJ2Nw6ZJ14b/02b9VbSlOZaiex
TQ4CNK3ewXKeE43FcAwA+wYeC4HjgnND9kXZlwmkG1Tm2DMrkE62gXYkEgxz3OFOszWR9ZvOw6a1
8qLKL4n1LFofJpPTcigyFCI7cnh3IKbp+KEob0p+GvCkllXEigqFy/huCf6KOU07LUNozcdYjCR6
uzamnswst1P9l+Gc0GIz4Zi/ItokQWoB1SNxVo/AW4l1VOEANWwg4BBEv+Bq41gOHtoFMuvf0AVN
dyzVw3gP7go6cY8Cuea5M/Egni3lI28ugh7OpTeTafdwSlIEi2OBR452dFIEIf5+SAXIMeu9ZVjy
eARBnY0bP9kiJxEtWscrl1b62yo3CF/iIuUXLb9k5rUZoR18rfiex2cjA5S8DP3JZAROfinaMIZn
qmNgx9mzC9Un8HosQhF+nw4/JlcWooUO6KiRT8IDWtJXOIhPyS/az21ZttXENsEDycey5rMiRFn9
3JXnggSS7ol+m63LG+w5Ievrf29nfoFH5PHETbrD9F7Xh5hAQd5jN5lJEAtJzOqrcBYuDaExlAwG
4Kkr+gUIOrKGQP0oj8fY+tYfgXONo3p+4Lgz/7oEe+6rXB0FwoLQtz08QnGNkvgDr6BmRYo0EQza
nqi3IXnqkJV+tyDCczstZNXXZNIpOiYXOnOi5NTRYFJsJxZ2f44xljRmumrfuE195uOhvm80QhSz
vUmjfKivrrq67ckct2a0hSvAJRfObo/pn3QRi2OenYbydcgCs3/RiUDjca0O/Lip3THnKNav95f7
6KDhMU8NzqWts42k3a37j66FhxsDLznzUfjgrZnG1778YnNoSTojemrrXt31R7jzE7kKDcb1OaS1
/V9R7yg3qnVybhCtUrnEQ1PU5/rLNAPyg8z3KXjcCJg5LZzEnFjv+rFyyA3csdztCGw4USiX6v+n
SgM0/i63+aVjU61sg+KHfe3NnK6EKCfuyPjG4sq7qzg42QxAXdLaJscoyDN2arQyBVLQ3VbvtCK7
Worjo9MrV6V0pltoxyLUA7PxvnteUBEhIgFa5Y4vp13ja/bMJ8vZy2D4hHDuoLC5Mvii+SWBl/R1
+SIKKSChNeX2Oim/96PeCIIjVURrKuKp5zSmW69zAAXuOBaUp7l9X+vrgEZVYJtkU6fPkKwjlCGr
X4IhaD+ZfMX107Bx7YD+AIZadlkkwnj06LAmmnoPXYmYh8kR8GnLRUj343tLT5K8l2PGQl5LUKhp
k6Uz6gIP3xGHqu5DxayE/sYhfeuRHR/NybI8pNugj8zdAq2/vOQke3rkj6oV0WUHlYgYQPLWw48H
+frwEUUs/wgeRNiAZMGQLtKCY2mz7plfW+zAeWUvQ57okrynMsEfuFhDWSNi3a1ILIo35wCQg83Y
lwPtoXJjYiSj25e20FiNQfiRkHtwiK+KjAuUiab9WUYbYFvwwR5i1YWwQk7Lf/PnYHpmZu++9Iet
HmAYT8ZtfOePDuVVEpVJqy4aZ1S2kfGrfCAbIzp2R1/3pO6ll/Ra3PKjElA+izqb4509ikUXR+wO
M3o5XcUaQdGZ070z6M45sWy3s5eS9kCKCxEzl0ly4CxUFKRx2CDFtmzpovzvcWf9qsEnUZnvkveM
vjA11M1djKCI3Qjk5RP90RSsL/J3cZN5i7zmTEOmwAlHherWDKp+cwse51N1uT8J/3jMmqBgncex
x2PR+7zwfIUVQdrsWhW6pD3lw5bsUslsVKBRxEPac3Jb3ooSmf1+4EJ6YyDnAvEL6K2n6k0jQRpg
tjrwp914PKLtRsjEzXpvTCjq/hQqutlO+eaq7Rr3ZSSZRBnGewBZ9f/xHpEmN6WQh/wmwkc7OajO
ywNJ/yxF/e6Wf7IWCAGpzep3/7dVEn9iYnRwNN645JXX8Tp/MdkvtIX+owj0ifhTybR5nSvswiQN
gQHwe4EroSBxuz4UEmKCiFV1StzMZD4W9jS6fOvlJ1//2v/RVMQhxJ8ye4tJJ6J1AdVrE2Srz/o5
GXDq0QJTzeSRY6kGS+G/6vfyR7uJ1/KHGRPobVtv/2EZBPRmUukOWpB6HUzf9pXTKUiHLbUgf+FH
NeFBIGTPsoVfXjCEQBLFtnuUshwkDLDozNnfWYO2h4usCOIO0ErFtmGQzwhazKfj6w1xvk7OOMOv
sMT8PsI0mq7Fq/STY1e/8mCjYdc0RA9OYpBGsrN29TOImU7cMwk/zF/IAKFAdjzwxIDmNSLEX6ZL
5la+IQholmXYb5vwZYqW6WPeKpXHI/4dQoW+G9NlsGJaA62CKOD4FXF5cbT+NkB43DUmUbkMNcQO
Ppt45FlOvexNIxEOsehZrgHpT1islcGReK5oVeSbQdn0I362yROvJj9G85i8yqf1wldxsGM5S3A/
3Z/Spx6gcHFrm65IJNyUGFE4QGwWmY/7orUJO8Nccn8qD+WfhRpgp72oqW2k7PAnbs9a2zIzU25E
NJ/kNbGt/ABl6mjfNtrNWbj2iKZsvdakz3IXf2/PEQmbzKHoR/C/psjTDkp/lvLTPHvCZbrlIflG
BK9V74PgYnQ3/tGn2pLW+ceryINWCfv5yJnxWEJMEtwMaXPB/W/JtMP6GQkg9EjyxPDcDlM4p3+M
650P/a5kyE6dyXALsD0B08SRI1Ctf+QtUm6HPQ8QQPlJ2+vq1gnGFuEC8b1pogkexqbMTdx4pQrV
gsvnOsQhkEDcu/BXMt10NJyZXmOAKOO9JmzJRbhlwTaWpIruaS5GZm/9SyuPtY94nZ35VsEsIkHo
7969Km3qfmiAY11e6WxpMWYiCQo08g+Qm3Dz3onTIq04FEBk6PsqfqlDouiYJhAeYRUY5OEvsj8a
rxkp7bxTxHUNbqEEj+FP6hicgUs96ldGCPSY38uTeHhEu/lgwf9JQfy42NQdmLReBs302haMB3vd
dBPUr2rQ01HNMUaY6+jwht9plCL15AOkQUeZlWHMRQwTxdWB/4evnXBvyWwXjkwA8hS06luXfujx
/h/yThULiuUyfsbmc7U+mXG4EJyfeypKpcGt9EOiH5aOrrvQyMPmcVT1Y1EF4Ax87LPMzzSo+n08
uvckiAfcfztKvRsC3l6JQEZPKeQHSq+M0iYPgSB3Ym0JTUUoBVUCtiBKhMywDhANYVc4heinbHhT
aTGIGFMZRK1iV75WH+vL+v8PA9aFbLaFVBVhu6JmIhe4rVOCKsCukbrA6W/d7IXAuId8OZLFKLec
7RklRhz5EDmNI6Ej+9U4GX+07bFsFNXBGHy02w1z+ePJUk5x3e7skkf+fqxZavvzRI1AEcYmJkrf
IHwFEXftJApiM5f9D3UJ6zMhDMiHZ4CoK5altsFtCAZgI3CX0dUxiJCCotsWwEC/Y5IHEvrFiAc5
0BluFod4VHlasv8YO68kubEsTW+ljM+DauBCt3XWQ7iGi3AV8gUWElprbGmWMRvrD6zqbgYzmxyz
NFqxguFwiHtxzvnVCAV2Ha/8wfFhvvZOTYQ1rR7OFFMm5VzD9CxauOq6bte2BP1nE7Z7xL9K8Gbx
ynETsGSkxwtuH+MBK5v72RJJbqGteEh4wfBBQDVdC2B5w/7Q1StSb8GjMm9hgT7QemI6gSdMtmbW
DeA0lui+NkAZ7J/Ys1BZNgKvHQhGD4Y0x91PGVfxuHLtpZmdBYwnFghmGhKTp3lvLxpMgqMDnR2c
L/heGmbteMFLW55zrr3cQ6PAeeZEhKSAexpuc/QFGfRzqHC3pbQi1zBDIqDMKfza4E7yzkpJR8In
0+LiukIbj15jA2cn01BNOCqNaHMw6RJhhmPfSWWF23+yYn4OxM4CnOoP7LC/t2PUPwawEHYJgjZl
BXYbs9FzxcJV0C5Z7OWeUkQZnCp36KxpemOYMNGW628w1vN9tPQnHY9yY58Yt/lwwp2a2PPKuuly
Jge7Gi/HbF3p9Ei7wLrGLa7dO4/KZqopFgFLjFZ5THd5cMysJW/cAgUWDncSz3y2F8OaiVnrA/Y4
NX4W6V1C7kawDSFyeM5IDkQ9r9hCrGtkX0PBo3rKGvrzh0Jih9/KmAO6GLDU28F0JOMoDcQkzIj+
EZkTxfsS4SUggYn/7DGh9Qzw95ospTHUnXMR7SOvcV+fh/EhHa4q7o1t+FlI8rvLEqg92DEN47he
5mngQrAuGZ/Zpw6fiAEBnFh26aMw9pqH+Z+10/uTjCWCz8t8IcvzEZLiW4QGfjEGTD+tsDmJDOqm
pRFJayxCVkm8htMEVK8x72ciidW+sja+z6SgEXTdPB2WyG3hHWjQN4aF7S2GdAsi6iqOFO4Yv1Am
Dcsh2yICihtHRTJEGVwtQmY5xrrENr8iBgKSFHIHwuBXPF2Qk7j8oM8ClbK5DpnMJ1wBTPaYVO9w
yRn9hU+cObwN+h5rjtogyj6RgDTp1o4gn8wgSzB19xuMvcXFlknzW5DZKQULgQMQelB8frxF9qki
/sNgCPRUm35XnuSBVD0LUDczXb5nhMjQqKUgNdU21Y+GBi9lZiLnj9mqNqpFPgLznZKu+NBne4/M
jzLYWky9lWxPtFf9xD3W4r2J78kiwyowXOTemsKKKTQ3Kg8Zw6yANzFmpXSZq0/mBgDG3xcPIKDr
+o7NIQHOXbR3Mg1m3zMzuaEGB36AOdL1mEKP6MgyWJx9hZCvzrV6NY7es1p6TrpiWEgeIgeErE/V
5B66dXJ7SeB2AVuyt4wzKnSmpcVVLK1le9C2/V0PnYg97s736D29TQNORmALDQnjMeE/VcGyeuV1
ZZORMuykOVQK++ol+xixJmYf89Y4JhCBQBCfsfGgh3ionzVo2jfk3jYLRmDY6b7VAArM6p97bIMc
voVt3OA/taT1wEk5Xwvs41hVOHQs0RniUyq38C+XGu0IH6CRCMEQ9wZh+YrXmYWP7SR+4Z2T1c4E
HUjHgYcDwhrcE2ucK7FTIIct5yYiehllHH4Sx7FediUo7Q1nSUcQFt97CZJjuGzxgaohDxAizu2P
OJ2XuFxFa7Vc1sxEOqiMd26zsLkxXDjypRpnSlSNsM9LJao36stsQFlbaocR9rML+cL+MMjkukmG
whlHbau32Rbbgl3lSW9uWMPvqBa6Yi7drH2HgJtvNCN4DkL7/j1Q2RZuhUYo5F3T3tvNnioAeT4Z
S+C2Fr4gWFNnANzB7UjEAUKbVtkWGByYEy2NLi8JUFdR0JE4T3iGI4i0wZ0mW/MuEzo0yJcxfC9G
KGArk05Mv5SaN+v7axpRsh40tpNoVh4Ganh5JcTBLElEP5LzRKQS3xlfcupKhXQS4uRGMA825KWB
pQF3KLmzoeoXEPl3nkl/hXs44y5qAv9mGtRAwNPmdrOBjSgrL1iStC7uj/VRajYqk4vkZqDHVTec
MMIFpd2k4Bo+5SlTDrKioKuusG6HggrGEM0yicnKMjA2kc7gaa9j9QWPQGJFT20Ehd9EAkVIOrkO
bDRrSQxzt25MRx7e3WxdeMj0T7G9E7j3VKsSHDVYt4HD1uhj9lQ6QK4dU+bbDtcWVHNcrn5KkGCQ
Q+oKikK8kNbCJzmkdursIOdXizF+ej/YjlJuUTRk3hr5aYFl8W78KNVlAxIqpLkZ7INumh2X/XWU
xQ4TEtJpsaWnLKDWWeTBoQquXXGx2vsAS3YYUnG2Y/Ylkk2tHTsMUCVjB19DCt4KjfgoJqc7FR9b
9FjyuYqvcfoaQJVjlLqhtM4B0GHR2Keifqhx9OiOLQkKo5OXMx340j1E7p3MkBVxBBr/t6xcdM2D
JYJzZHV7pawfegkrxNJjRE3z6KMlD7n477Gc+3OGb3idEBqhrhNybiRli4qLbU3C2HXWAA/188TF
w05fkGjer6oLb12i/0b77CcvPZ4YSMNp3mqC8Pi6xNWQrzLuZA2l6yYp1vJ4D8bT9nsf8yf4PMlW
m9LrGNKC5Jk30SV4pEoS/sLQF+wkUQXxY3K+x9SAkcttGOp0dvhGj6mOc9bFi5J7g+isWL7kY9/h
MZ88SQFU2EKz1qqNg4weo4CnFazSBy/xqRrdkg1BlagOfbhjWUn0gEZLI2kwREqAR56l5DG3dqjg
wpyRI7tpvxyKR9kYQNLX8T291xssz6E52p7Tr8pD8J5JEF0WLd0UloVbEwaNTmUN+aIkBsUpsaiU
I+0mhDzX5+9NfylwlIQLSypavLChIKBJxaO98haTRIq0BHPrJ2tZJz3lyYb4PiXameMwr7GSAS6H
QccLVlmiCYHiC1M4JeaJEkBaQ8oibUZcw+gBOSEFPt7cRnKrQw0F2VqP/V2h3cu5xKJfmzggtecU
gkOUT/atjsS4GaoZ7KT6XseRJQ3mIx7grHLPOAfubVZcSeo2FSeLdnGwt/DSIBy+zFakftmgfbz6
YfMixJb4psyVpZXZL/KRRLmNuIpgFbhnKdkUvMC7N62aEt9RXdO5tu+9eQqoT3VSgsZzqT8X9K+9
M9kseDfGLtoY0yXIcZsZ8DbB6o+mO54iKPJzH+4j4LJdtesTaErrSHwyx9HxZXVxpd/2yAtYgIDY
8U4fbgaMc/liwQqfcp6qtIEYSHYfuYrlIjcOQ3esscWJtzqEq0X8aakLD7oqDX8kPeMRGDyEDEix
gk5wnwcrpQgJF0VBMBPdQRMc/fpAloddbnX1VsugHKnDta3li6J2xqoIWGODQrBKMN4bDShh7dhW
cltgM0zxiC03MwSi3+Asw0kr1yk2o0/h/sTwh7HTZJQXHZjSjBfQqkDMTAOkc1HZ2NVDWUPDt06S
29x6qCdPnlVTOrGN091CDuaKjXEWsZAMi+gXHF6tQ4xXxA3ITYVZhgF180Y96U63GS4DbLJ45bnL
+rl6996xPO5wu/MZaOxQMroNQ1tQBSYzzzFeFtbaRr6brSSsrGYdrYvDTjifeUv1qT8y9MqZVgcA
QPsivLYtG+VL7TlAqgHla7oJLqBrxLgBttBwIjVOd4G65kWotKeAB6mh47vpYQrCN7bx156lOVlj
BzYiKFlUuAwdA2bszJZyyrC5mu0RZKWw/96YprIDmVM0D8O2Jd2SgZfDe1EuPAQ+0Cex70LwS8C1
egh7B9QUBTzT9wQ5JfYb9cXGkMtYCd4GIyy7k4GGxlBWQT3eDxoJCh32JYIg4wipvqfn+JTY8K+6
Gu85YdHfGWN8M4gOtCrG5Nwq0zuloJxX5BoLNkj3zDEZ5u77cQGExOAme7LHmYUAop+Hw1ovdllO
O00UDfKLrWyvjGrNdR8uNXxBmwil1RDvXrziVkdVNWwLVHwxRNcFGS4Bg/D8aKerDowUKhLvPKht
vAV9BH3MRp7U6DGuD5241AaVzpTB0GhzVhkrw2B0n9Pz7Gu8g3imdTLGIfeiLjmNr5W1IGEn2Uf9
iT0GbTepN7hWVmCM47QQ4Kgp2jawMAhgzOVEgrJ8puZT2GKN/g6vD0w4YTlGjgWnw0JUxRgZxfeM
rcbpIcaYaz07emJnEdotwzcG857xa0QspOmRLMlUJW3AGauj6l+TyomIpsLk57ZPVmQ7SkA2Bnva
ShGbnEp73LsWlmROi7pDh9G/yMQUBMP+rN9J0Ly4zinunHSUExQnqWsVBqnJ6BMLXdMKIRFqiGhU
JNvKLFGOxbj0iwNYJ55DOHiGmyAC2L9kybJ5N6HyodRrKafnCnRbd19jxece1ClpfOP2W8vHMAMh
yIxd16QJDXduReW4l12HwEdddjJcL/CFavcFb5MUIcKBFCGC1bBEyk1n1BHIc+fmNnEDzRPBp/Kb
j81UhfW/k5sMDhkULAVgUbJM0dADDPHwwAuBeKKsy3yb4xU7LkHjkqMN5ZhJfrVWeZPxPPOMKOoy
i/Qno6bxaAPcsVt3MqS1bMdT0Gj3rhUsKp+P7O/8Ahj2Bnl4x/RyIGh9rQ+r9lnBkJLI83hBzOIC
/Tj4MEAFb3cKPBwrqYkwfJSGVU2AI1wcaB5YFgWwQ2dMW0kMwty9snHaxDWJLU8MMbbiDQs5OVqx
rqwKD2AkbJEYtlJ1SD0ZmpWJy9A4eYdqivdmF7jQ+i7KNZ0OyRCop0suaZh32awpXe47Ro9jJX+a
2bAMYxuiYGt8qpGUOmWvwRRDrZKRhL0s80Mt8gdMMtFFVDpCQgqeoB4qvG2rj7xrRxA0/K6jdpCW
gagxZqq2pWAU6jLzAfd1DJ2gjPsMcq7BNgX9vEZeALWZMxYKWhNWXmbsVNwWwM149owRrXYuL2zi
+QaYELnG84VFf1YwPZJGud53CC7HCnVBnUgRzbey85OxOwaDhUiu3totEcqx/GERuYQhWBCcqZpC
4puFfh+pxyR7Lus74CYLsds1IwtB9/dp+daIe60Dbyz2hbs3hwXxH2R9EliKB4luXCP1Itk4ZTPK
lrcmgSzVXGFUyWZenyU6IpE/yca56y4Zskeqv67ZdPY5z+9ZJ8Lg6VxFO807C4WB3yScaBDpoFQP
X8MA92GW2CA53HvNOBspAJn7omXglBtfvWpYy1UqQ811Z93Z+rYfN4RR1SkGpvdE64oGk4mtxpCi
N6VgC0BCE+LTYBTdY5ivLOJUPvOQAPSZS1VnK1e12rUosNJ33ts+nCQPgbNrLxhBM8OYlZ4Oo044
7J5wnT56QqwCy3utc9vmAzp0Aq72ouWgI26Cp7yFkSM9ZsfYPinx9WtoXr1EVAz/Xml7ycLCskZ4
752E8+KgTsJR+tGAWAoj4tdDP4TLR6kU2RCnhYwVCSEMkpRb4MQ0oMLfmuNzluCzDyGRVGMGH8Yz
bppDuRYmhXQ02vp86C49gQsEJdtBzkDFeNU99qE8hpXi24RACpT+r5V9R9EyHlr5msOhkN3PgDpf
6d5FuPCTjeo/dOFRtu8VUl0rUsv8I/c4rs6SfdRLhCKHvLywwRMplvlOhZcPFMemaCbzddpco6D1
cCyTd2q7LWHueQB21pNE9YMDj+iWYWHROOjEhdlE9AUCEse2xQCm5rGnAvywU4njytgESZN6AoTU
xJzlIGd3zKzrgZr0FMJn6U6lwBxaJrLRwJULvCmvjwm6of65xCuD7b9FjYGD0WOH5pdLGHiYJXWn
KlxF6iHw33z3aPFuUbL3QkLPcZDUJa/nwH8P9IMKpbbL+OfXpnwmMTeXX8UU+6ICh0vYa0KEMKzX
lhJ+QG29TKEap/K1AKVK6ifmGEV+1Yul6LiFY42n3iLSj6l6J7NyA/8TNVVmJeUNIH2QpQ++Ujfr
0gIQ9H2AcAnvFXd4cHVp71U9/qvV7dP4WRf3eQibiA01R/Wgi6fCpNbB8Uh6Q2wAxukSGVFuJeM6
mAz751i3GRg5+vJdohjHvozYXvfVUzcc2vww5h/0RSrLAIMEhjNg3X6yarpVnfMmXIbhtWuvxdgi
mPiMU3JKwm1abgXsQLt6sZNDitmAtu+oC8qEFHjzxgWQRFWdkxDNfhrua91Rgqs4Ruk5V+t1w+dO
EfLt+IolpW00N7ryYjS3KtY1JhyHR1+82GIddU5a7Rr8/Mot5go+ZClgi0bZWvx+XPSkkNQgMpj2
xeNNbj4l8Ikw5dSwpe/ALO7cKLgjlLGXgotBxKx+TaJzr+yV5FIJps8vgXsXwTCrvccUuA9XsPrq
cx9gp4zP6cGDDxiuydAeD9E1R3fccUBtBwFpstdO0PCUG8VRmjuWA9dN4K+Mcc7gvWAhZTbnUnX6
4AKxI8/JYp2lB9A3w7prMV2CcJzk1A+MUpeTn5N9TqJXSi44uxQvNZtnGF3i7C1yAx/T4Ngx045Q
NAmjYZWVDNoL6szziLWjpRz99DIq+8Tb0ksn+MCpwCPxNJUDAhpcMatZj261lfRjQ6HFXtpLFyXf
xpC3e7A2OKZIHfO9D23ayPdacKd11CE3iu7ohH7BqlfXcbqxgldSTrVkRzy7PrnbbvoZLU+crMR7
0O3j6iHVb1Pk8TpQeLWVscgecf55HBQINY0A8W9a3ABc/OpIwFA/c5jtDTaN3CKhnqUPz1sgr5a3
NwZmgKF1NbnZXed4HSadA7wZXqXpUxI+G5hjRwyXAX92IZ16+zCoZ5Eu9WKrw3TTj6JByxyupODW
Ehc9RVlXLKvkqR82NYVP3dyp1kPcvBjyMgrwm77jRRdUxUYhByJ3GRq15TmxVlncTZrcHCKo4ssz
Cw/Nwl3YgqJH9i1CN6BfBAMobcqAq0pxCLFS5eKr9jlScIWTJe6QSG1HCiCdtXIB8fVJKXs2sRTB
mKg3HkIsKlRkl4FcP9bGsvO2FPAqDrrJJQpeYvXU9y8i3kXow0xa5w6HU1xhEnGkWVSG52zAPXmp
P7NvldlbE4Dz4y+MaZm2k/NNbR4NYy+VOnPUE+8SqBb+2i7vIkhOCtuOK5/D8q5FW6DF19LH82yu
xmtP28XU4zuvAqOED5HOeRYYApb5rBRXgMBMfdOk0+Afy9fCXHrgQFjlA+ityETM9DmuJLWB0d2j
MsJX1xR0yg/28KoUl6jEiat7082nqIMEs2RM2NjrVOyD+qq506AhC8+1tx+NbY7XnLwyQNhA6nlb
5vcmLoR68qC5m6TdqsWuwcs+/+ji52E8mMV9VGHQ+5qmjjmuqLvMmPkGLgsY3mBT+NmATzcxYzHo
DbTEDZiPsW6QB/pLIiRN8xACp1v9kR2OKDaYv+qnl+wa1nTEvgPPHjoPuGbuzUK+RgZFgtqRRozs
8F0NvRxet3CEtiB70XXX+P0T/RpNulg6Zbd41sUt+YYWtvTGMVdfIDXaqcPSN9MPHyM+91gn8CXW
RfDsYj8Th/yv3bgqXMd/jXICE4VMXVQFC03ai5ISjHxw/6Ut3yqTEst8bJN5Uu4Dbae7F1d7r5NP
E7V8+CBbdyFU3ZISe7Lb23jMqgnkShw9NXAYOLmYnaMSZhIhQdxodpwD4yep2mVoR2O0BMUIW5mx
fJeIdZnZxrIxcOiU2gASpth9f5S7BPAtpprx4Pia5ZG2xZf3fd/cxDocD8M9Y7gf51smxBVNheQo
RNoxKzOgvUglucLuExj2WN512b5zV3WBjTpkEbKQKHBIEME6Y9xF0a00T5NXRbvIyQmGacjbkxwS
m5uMW/Znh2WNf2LYbFUFBpdHY9cLNiEnDk9thRG9/sorJCj2D3bF3Kfx6egt4VInYW0OsDc40FWF
ta52vH3hZVqU8XrJUEL6bEji7PKNlT8JpHokOSzsaBIArd3sVunvDBwWq2ql9k/luAJdrfS7Sroy
Oc8obNklyrky3OoSOgO/BaM+yWh31Q9Pm/HDTjnIMPLSOSdTeFsZN2Gsblum8VigQM5fFB0mYcey
I0gMSSQ5LwxTSkIC2SW+t8l9dh+P2Ew9Ztg4ZsdkI6pH9robe1yb9sGEN+TBiVcOY7HkMTa6i6e/
tUjJOovAzFlvzIPO0dRjph58kFAIb2GD8baM9dtMK6bkUQlVp3SM4wcCBS2YLO7Rw8cuNOdtBg3W
gW+aSscmgDWABYjqdMkyVNb0iPYLX7I0JHw0tvBHZQvLcP9m2sH18Mlo2mMVmk50C7Bd4yCB/hle
MCO77pD5B3xG7RDZ8RkNYB7dtzkvYP0Qo68LxpY58lPe3A4TKgSuVG8SmUBSDCQ3qQfTDRNXpNYL
HrW4xDh7JqdXrVgY/VFzT9RIqfoogMaMQ4tXxCf3hgsaC6dVTyFTwY9xeBpLlllDpZnuBbI65D++
40WAmruEvYxglEh/zqNjYUERwf2Dqjtw+tEJRwbAp0F+a8k+WA8FQZtQF6cZmrDXsTmrT8m4GyDb
k2yEyL6eacRH0enyXaMcyS62SjsefGY4LZokMqbGRd+CYtzExVkklJD3ZdEIxBqPjF4UOKDchO6F
VtdXn4AAGXBaDNSKGack6Ut+OzPPA7qKx0rD12Q1EskUkIywuMF9N6gJBQMTx2/k29/+7R//8db/
u/eRHbN48LL0b2mTMDpJ6+qPb5r49rf8n//35v2Pb7qhC1OzVc0wNU3WFM1U+fnbyzlIPf618n8s
s7bUvhwIb4uWuYVjwGz4RHZiwZyKycMhchDXviW2JFGKXl7Bva0csL29Ye6vkJmswVQ4AkON/lrT
bysCHdLHfFhV37065OC2hfkuz9QU+8jffHOhf/nmlmKpsmwJvM5lzbA1YRpfv7nb6V1kukD+kV8U
OOxN+eF6c7L1ySallUAe4Ja4voedXKvvXAlLNzEq6qNMSkWmlu5rZ6tgDd1I41/aEmwkE/BKrs8m
J9iE5W0bWeaxNjTIeTjQzy3Vs1dV697++g4I8+t5cNkNug1F01VF1k3DsH46D4sQlDwhPan0EXXL
OaZegQYVRvhJe+xMdEReBaNAxJl2Khj4y2V3bNSk2tvClA6F5drUeflrEfXSwbeWOijELjaCS2hZ
g2NXHoWqKhcITtoO2oe9tpROuphG6h6UIQUQ8GvzN7dGt/98SsK2VaEKUzdM1dC+nlLHXMnNDBu7
awPGTaMa5zIxWrjBWrD13Fh+kD1t1al9cykqIsZSrxkPll+d8qGMP4KuwJ/AhAuaRAdfvlF7Rbv9
nz/SKMaoNwjvCjO+GHFt777/MTaKsfPPaYX9Y9xr7a2LFdO8qjuPCoOkuyLLmRCaMN3bFo/QLgnQ
/lR9tc7yihjOpD6WMuRwDXHbfMwaLCHqEBGfCdqmS0N8n5s8P60Gu4nxGfVok29DdWK6K4yPY9/r
yZ3hr2aayczyYsduY/CYBDP3BEHM97/FOvFn3x+ef/uyfqvv6/kt4+wDz69/+us/rlnCf/8x/c5/
/5uvv/GPffBWZlX2Wf/yX60+ssNL8lH9/I++fDJH/9e3m7/UL1/+skhrxmSn5qMczh9VE9f/tQ9N
//L/94d/+/j+Kdch//jjG1mLaT19mkf3/O1fP5r2LUVhFf33Pjd9/r9+OJ3AH9+wAnz5f/83/tNv
fLxU9R/fVP3vhqXxgGqGxR+Kpnz7G/4A00+0vwt2QtuSFUPVTU2wW6ZZWfv8SP27sGXVtHRTxuvT
mH6pyprpR8L+u2bLhrAV21AMw7bFt/8683/twP+8Zf/Ljix/3RBMocuyLIzpP0OxLY74dfXknhoV
xTCBAGpJAZoz3PwUGQ2wCMzhsWvTcdxItQ0FSrFCKL5JBI6huWb4glC1UmDJNLy4a8lujmWMslUu
LQV2hNa+2j4Vrsj1dq1XNQljUdKr8zExAiRAtg3FWfGUdaYbWBsGBgVdnCNN8Sp9zBexqrlPo2+A
5fqji41NnBS08a1aVyjMM6nIlm1U5+twKKqnxrJllNh2TeK0qro203e0iHahRKvIjPV1B3p4zDyk
g22EoCwo8vxJEQaTbdkHzpaHmveIiylRoPg+3jeWFW+F5clO22XZTqsbnblLFwL150mvv5W9lDGB
UySEQ6NlA9JViUyR3ehmXu3dURMKtJmswfhuyJTbSAxoBgLD7dqPvGpwD2xUNU8WuVSOR7nx3Wzj
VnaKDzYPhAffMKZzSE3FzI6tmlImhnkDhTDINRWwUzUwRlSKFHJ6r0JwGsIatlsNMOW5qH5Fm2Mm
H7XwFevMYm9Rq/xghjYDlzq0oXiNlvvUxSUFbxmXzCkaGWKbPciQiNo0Go5VrfQge1UKI8O1Kgiy
ObOFm6CMqYoNtQIF5ULjVewlNIL+iE+7n+i04IklE/0aD5Gn42g8GuekyYLbRoqNtRX6PnI6OEWG
1JkPsVBrcPcWwZUsIMLVnCzq3eGj9SJA+9omdSPJMIX0pBiVvR7CS1Bc8DA9M8RT7enIHiSP5jv0
0nphakOIH39JwMTItcTVMdSe+qBl+O9pH66XyefMzZKVJQ3030IiksOu6pPPyx7RTij1K17JYU48
qqh3Us0ESLaDp1qSMacjU2UhNXLzkWfuu1KDBcp9oZ9c1fevhQY/mBEVmPwQZ2cc/v2Vm4YgoLZK
YaYlCDBrF6VHNsDDLJOQGBvTZdoSrliIZMEYnobPEH4zedsAxmr1vY13G9RKaC5diaiiVBnTlx0O
JKL0H8LWfG8i1EaDEW2rpg3nRuUfghhA1FJdFRJecxl06drGIS5tNWpu1gIAS1tgKw/mAf9FtzdR
gbtQmCI+Khpgo9yCxqSrKqwpgQmcXIwPWkWFmI9oezPdegWjYckOEtqhoU0YSlavUTi+pQ2yyS4c
8V+tPPOkaSZKO92+ZpWyDXP7ylJU4d2Lp1DHBjNvRqS53Ft6bfBQQ7S4/QBRKSl6nUbqgKR7AACp
JpMR854SoihGdqXnvYpK+igbk8QjvigPFzKoQnYhw/Roa8IguPOjulmY7DjYJAoJ/iyCu6gdvVXr
Q7jKrJaimbrrJquJ67HlMFmnCXyQIQEaLdGUExKXwjkQbg0vvSjOqowZlh530ZIVoczTrJCAYKop
mrRO5iIwbkWhZwejG4DNZLu7zUIaMisKHv0gxKAvx3uDYkIC5EjlZzWqYISNHT7EgYLuhxniuLBS
SGO+1+VvYdk0gHyhUTF36xX1vSkktsmJNhA1LZ2ZZz4NKtGNVuRqB98ln86FB7MWoze+xRrxuUEA
sWmosTFtvazaRXX9OQ6wHRVNC0EqZZqhxkuWhqEbSxePYkchMw7RVvPWW3IPiORL+coY8uFQGVGz
Tmoj3jeq5ZM/wTPiuIXpvlu55CqAK+QMqX6pP4g+A8UkSWAgCxp6ZhPL/caX/Tu7ImIxjkmJ7/2S
sXoSQj6RKlgTuSk3C40PptnVP0cF7qTk833jWMrJE7IIge6YKVftAFlzkGxDPXiFrCJPhGBRaIIo
a0X4xkPSwugWne1tdYA6MFQydCMVkpUw8+COOT2GCBEpuqMXo3aXhgILqpG7bREFHFfQKxhz8AFS
EjznoZXumrqHwK+5oX8ahdsTDsdQA/J3pbF0lsKr6uFNzSpkqGo0GKfR6wH+KtHaJbIcFw17ax6V
lveZzkc4RoJcTVIgLsLQgIkjPKCkAeeR3uijh6DK5X0bAW4JEeicuhbhHmSrJFgIH0xUS6QafxUF
cVlvtontxDVggZ5axpvdeECluYjJkwiVjtgdtRPolVK15s/EG3un1QM5PBd5SsLNIAkgZZHqUxYH
L3ISE4ScQl8MPRFg/yFFaoga3cLkrI9MPGRCfRosF2qarDPh6/5920Yau5NoGxnjA0WWCYOX68HC
1ywvFCyetJGQkDbBwZwGg6YrTPUwmv1QQ/1Fr6hMZfv/9IrfCxMqHGFbiiZT1FuUQD/2iiT+Ra6I
VMjes3Yuv9Ahbb299BHtkk2P4gqCvlj/+pBfe7zpiKpBf6eqtmHpqmn8VAolma0qUqv2s8yukN13
hKRXNj4/Mitg++tDKfKfzk7XLEuxVcOU1el/fT27sha1bnYgJcitH9U5dhTbbNMwwnJ/dx2/9tzT
Wen0e7Zh2hpVpmn81HPXideHqqS3M3evYCLTr2Hszgm4RHXrzZubX5/Xn2+abuq2sIUsG7IptJ8u
YSapY+WVkyFoou6jSsdJ8v7XR1D+fJe+HuLnTrzXOm1g0M2Vg8Q2t1beVlnDZnVap10gt1mDSvzu
Gk7X6Ouz+PWYUxH9w9xC7uw09C2OaT3XOLjNKR1OKA4n4sYwp6SEoPSbs/xzWf71iD/16XWnxnIt
aGPlVQNrEUu1GyLGwne8nObl1rooBbZoZ3mO+HD129P92lH/85H58S5OP//hdBsl1kXoQSNol8oy
2OIXtECONctm6StGnUsEPOsA+TgxuytGtL85879YGSYzCl3Vpw5I0386c9dn/ti63+9vP8eVbWVt
umW1iZ3qN8td/NXD+uORfjpNwa5dZnVOwMAMb5wbEPluRuXszsWCREkCxcnkJHBjpqICmzjJRGvO
Y15YN7D0f7dwlL96xH74MsZ0WX645m1YijBq+TLVYlgocCdhEK/yRUCEGPOvGXPyWfibx3paKT8/
1fSQtqlYpqlb8k/nj9WOa3Yy4kHbFVv8aHgD480O+SHMnV/f1L96oH440vfd8IeT83RzrKORkxuc
YK1gvwNdepkjQv31Yf7iIhochimQZlo8QfZ0kX84jlKo3gCDAsf6hbqcrD9n/Ws0ewNIDBDek/yA
uP83h/zzRfx6yOkh++GQXTIir2BH4pD65OJL2caTFM6TGckLJ/0Z4ihpGOHNsC5+d7Z/3gm/Hvqn
zdav7LrnzTkdmqztRbZq80X1iKPFDqn7PHrQVvFe2fz6fH93zJ92X4vQNxFpHJMwBNt6iBrIxctf
H+IvryibEGNiVRFUAF+vqMZQrfdMe/hP9s5kuXJj3c7v4jkU6JE53T37torNBEEWSbSJJtEl8Eb3
Ofxi/qBzHJZKuipfe+QIT07oREm1SQAb+TdrfWu7cvvISMQ63l4XxdU/f8pfv/xcPM5ER4SREOLn
w74cgn5ybT5FWU8mAunxixP+7y6U60Su43vSseXvj+ofnouOKWhkJ4A0yx4hi3UXrqCE9BePwK8+
5KeHjza4Dar1UiFVA7gVbmO8rlb7+s+XyvlrCRGGLtNV1+WGhLbz0x1p8lp0uQJPgODuWZ9hzuIk
cG+m3XSWn4v9P3/a393+wPdCz5HMvhD8/Pn2O4s1JFbiLZASExSc84U1WU/LknLyeo///FHOWmX9
+Q1I7/OHz1qv7x9ukh33Om16whjI+T4FF1AVj4YagnHL7pff1r++4P/8WT99c5ZkzHyn5bNwpW8l
+VmUYmjRt+Z7eNDYon71dv/bu/bHX+6nosWJWu30/vrL3c17/BLnwT44osnZFrv/k7Pkz7+d+POV
FMncTV3Dh1ULUUKO/62PytdEmvN4kr84tv56mIR8dYNIRF7A297+6QGZ1Ty7pZthbd2raxScJ70f
Lvtj9Is33Trk/cvDQXUeMWv1Iqr1n556Nc6GWlPjpNqxadvCTD5iqEvPWJEcCSXZe7C7d8NTus+P
v3gs/+4rwBnGPFY6jscQ+M8XszDLHPoRZmr/KGGZEQDAOAfwpNghuKDBjH+4u4IIVgAGv2oX1ov3
8zfijx/90310dVKZuOOjFYwg60c0/eor96sP+Omq9nO9JKrlA6i1DiP13bZ8GE/OHcoZ7Fgb/xL2
8+4X1/OvJSVPzP+6nj/XVrHTFJL0+PV6ulsKvato/SbscXz+4t31t9854QR25AlPMLT+6c4Zv436
qFZ8DS7dLeCqK0ynW8qenbPPz9NfHGF/W+788dN+ull50WbJoKr19UXeyZZsgnEf7gj3PoPdBXQY
MMblP1/Kv7l70nYiZoJ2KGxqrD8/mdWkG2OJycbh3pHX9RbgU/m/+4SfXpMqjmQ/LXxCwkCtkPfT
9PzPH/B3V+1Pv8NP92hklFmE2oBVO9hbRCJ7f2W5djvrqI/Vt+Dl36X9f2lt9r+3E7tpPiv8Fp+f
/dVb8//AYsxdhwn/+WLs9U29Z59/3Iv9/h/8ey/m/RbZ0mdxG1Ac2WJd6/5rL+a6v7GT8gPb8Vi0
R57PQ/jvvZglfvtdQcCf256N43XtDv+9GLMc8dv6smYe5ToycmkD/kubMfnnt0YQ8nQH7MlDxhiO
7TnRTx1Z3zD0tNa4M12OfndKPS8jWT5lAFchjRMBBpcI1+6H4461b+Ni7P3RIxLCceNzxotJS0Cz
bRtnmyWRC99RK6yC170KgVtVuojFt0yyYyl3Y7Rk6iuTKmgufa8j04t9wTyfximPm6OuMzbKKmpL
6H2Nq5xdM3oRI1EvTbpTJ+qSgyBhQUZIW4h4ATWX51tmlzTSxl062kQj2jE/dLbRVS3RtJZVJ98b
N635y0NNejILqHG1KDVM2asiyZ7M4OGBnwcbW06NHmCEQB8rNHyjFtPdFCh8vnqYZnETOaXJiD7P
YSq5lrCz8WJpdF6hdam1y44knhcFSjEaC8bcopJE+xLIM43IuxnqCr9HeDQNiMn6LArefTaf00kX
qoVjEIQwOUU4IEk3YQQsN1w0IkNH+iS2GttO7ZukLUgLnd0m3EiXXRhDTj/GK8hf2O4CDnYy03IC
M9qlafVFHNXDa26HzHL9qoqwBPQp5N7FRobXVCgwmGsXxYubDjVM4UHb6jpsJ2/Bh93WGd7orADA
mAWOPNEjC31O7BHKmmlR9Uu0pL49bGqTd9OmpCvE2VaBIvKamRSRdpygcOi5JLoyqh1gGjz9Fe1p
qB0xsYYbVkhCGtkvs+jQCdeJo6Kzbs7t5C5MG+hahTPW+ryqVZ5+m0UTg1cM1RJvPW01OAKm2ccL
31s+ui8nztVynQz99H3ysnH1Kg2F2vhOHKofcRZDvaiVPXLyuiJ3bjPfXZ2K6RQWAEpIYoaQw/Ls
kasqmn2vvRBXIu5rhUqoNPN9Hsuhu9LSToA8FZb8jEQ4T6wMgIeCvCwbeIO6jJqzwGsKs1foicyZ
QF6J60pXclUpOQsOMhlWLFWc1G/qq7Dpov68SIMSw98chEON+L+rslNaNpjUGm03pz5exvmYZAng
sBhFib/p7coMZ06Q8nXoTY60Kw2lCx5pYlUAkI1NEItZJ2Wvt3HjWcJsaJVnDsgr5uBbBN7Vvc+X
NAtJguiS4th5JWIvFU/lspPT5OhnN3aT+ViPxcJVDI0dvHWpE1oHVo2pgXNR1diRdZYBoggsVjy+
UWJfzPmEuEf3IfpErYTcdmEI00i7CoSHldsSF2GYtA3i2MKdVL2JSodw2XHJqmC8suRadOLiRAGW
Fiw58NoJAllTOY1YpOx0HFocFfMKXAy0JxGI1UV9GyUyM6jV2ODOBAkVcGufclps4jTHvOzf0yzh
+awyH+icYPMCuo9fF/hZ6g8sgq2BS2/Yvk78zA5yNcPl624cNE/A28bEg2FbiMBdLvw6XPeyYrbo
zLuCBHaRMDeHcpT3FnL5Lhv2U8//OSTWDDDFCY0LnCOQNUOYOnA/+4xlNValqUyOjl5SfBvLHI/p
lbT6AYKQqldQ9dQNbEiFHVevZePbrEXzwh6bY9D5w7hvxcQqy3E6+10NKciwOjOuwVJrOR+QVCy8
7kNTqZsiymeyNUjczbe2FEEJXnMoM8hejdPn/U4bbd6FXYfDoymrsdz5jSfx1JZpM5JtIwN1409g
Vjsnj9xz1kMkNM06qPAFT3q5WyLw3GPdSuLcFZDavCZ1hnie4Ej6N2CnxnIBUdsdUAJlq4oBfx91
qMyzrmvAMHb+TCC65K+6b8cKE1MXS1a/zuQuPLFhnoD3DFLzWEypB2SgdoFouyodMYF7qRusJHIZ
vIz5gP/QIMqDtJREVYTZtyHog3zagNDwMQeaZlQwgKeWyfxZdHEAqs7OIzDsri9gdbVNjalTZYau
uzB5fetHi48mpCuEDRAizaAsZpOjYLEFpRC3Reoj+S39ZFXnYqW3tu48wQ6vdDuXpzaYl3ZjkrqA
gFdoQvFYCE63Ue4gpJ5Urr4H0jevZaAz/8JJhkBeaGGPoEUcZZZLq4nMY90qki+pGvB5z+jSyqOY
KbtRUS2uuzOt69QXHSfpg1YLqR++VCAsYssKOwIvJhETk9ZEPs9hiOSrMK4/HaVVYQOccwG4OOgl
EvveEgAY8cC/JkXZ3mjP53XR2028nPloalevVsOVLQy3aeNS8Y9n9ug1HCR2Ngn0xHGW7FG4EGAX
qaa9LDu79K444Q3EaLaO3ps1+oG+XsQU+wB9OlbJ616ecJNEzY08D90ZBAWRYahRnKVWUPhd2YVn
mdUJwBFTrcUVN4jQUb5tYr4RzHiITyvi0jlriN8YgNyECohHaA8kB1kjOVljGPK8ttliETNhS2Cb
GYfPbcTGFUPoBEinbULAMn5QZ/q9MwuadLcAl9dUorlq0qLBUJhPGXSQKV5Z+/GIHBuMUNvv4qEG
nDoPAvB86QYzGFoanvJqSjxo9F5XygW+6tC7J+UFvb6ygllhxuO9MLPbhJ6wjwsnA3LULmzgC6dR
LnyDGhWFLRKcEIXtIR1OzUwu/LLIBMzWWLFx7C3XBfcrapLCfavn7VFWVfNs3NBF5LI0wfxmzQ1x
WY6FRBX6iWch7h78NIFsWVcjkJu+Jrg7S5VDxks/x513URStrditOJC+/KwlG0x5reDfnSvEjrvK
dz1ExKMEDKuXgpe0P/IDedJHtOGXBn5Gwc01jJSLrLUh/vWjzYdAtUIrAfOiWYKJw7SNOmu4LMqx
+yyKmVhYq8xNftK9w6WM5zKdkIa0VLvo7UtVjQ8NKlKL+LQmXWA+2kGDWatMWWnr2obVy8OkMFQJ
/gXvJp/HAb4JZyJy2mFmo406CEHkJqz9rA6Bb/ngiUeXgcneJFXuf/dsE0KqT5LS/5Z0qU8aXRvp
j1h7moyg2KphBFGfWO+Jk3jPijMcR05dIGoqswaBJIe/ji66RXTpqUVZEt8W0ziCgOl87iH8am9+
CkQxdc8KUQti3nRuXKzJFm+TaLVGRWU8tIfJX08jukkzPc7ZwmrbDE3XPszZNNZfiGmnFvLmMgz/
mur8/2bsv62S5f+8F9vUVEuf1ulTL//9P5J6zKo/N2b8x//qyxz5W+gyuRDCj2jChKTD+ldf5gS/
RR7Lahn4dsSe3Kdj+3df5gf0ZfRxqBU91/299fqfbZnv/kYrFaJl9CNJ1yad/0pXxvicn+xPEyqa
PkfIdTWADNL3g3VY/YeZbYSZm+89GgZvsqw7W33F2dDcZUn7jVj06hRX7XPCk3NowwFXNjaleZqm
+1FrD3d8cMgSRZRG18mLwWBUHWpXkUjVoDMkFWMZ7B99Wue8kj19KRGqS07CU4vM+15Lj0AISdcn
VWLj88w+F7Ak6WwH95MB1ZB5njlPXX2TEsOSNKLGj1T80FJ1m9AGW4obpJ+Dh1JT9jUjG5QZsmRR
3mZdMT50VPyHOCUROCSs3UrS8bvfM/YLaqhqWhGc7E7NrWlrooHyChyVMPFlkzsuGVMA6nJ7fAhT
koKDPMshmhDjIcRw1s5hdK5nTfgqpDF0HsSBFRXnLJYTJTNoitkMI7kOyPpOEiz2ao3tC7qbfmAD
GrRVfOarnZYmfQsa77MukqcFz/pTSqu6iUNem8WXHpurYgFvKnwfrdKCb0vR+3ZZ+6YEgR3LnJBx
kp9sa+iOFhFjgK+1ulE17HTk9CbBaWqfBVbSn0HwzE+Wl25tUft4QMt+a+QAMYJUvsxNaTcW0ljd
UntrM03ISAl9rsOIyEdvLCEflQQMj/DR7ELnLqyJqlW2PMtn0Z4iZyFfEN+yNUoUQ3XxUWcxcP6o
KC9tKIpimgFrlyMJ7rh8UmBMNMIrPTqFQMM7C1P6fEc1icVccxjE1RTuM6mZ7jUK+WAqAMhOEuSz
6LpzN5kuXC8EtOoCcu1+EADfg5yYbWLuMbMIsC2bxfKGXahwZHMbCSlYOn9fhoYc3y5HMda0xbfc
uXfoHC+dRkPYnrOdGsGAt5P9aJkwvUAWJPfRQqpQ5cMgGsf6PC8BdFB4nTrTuDc+ovddz1rSoHY5
iC4kI7QpcIZFTr2pqz4+eB5OMs+0ax5aNp+SLOjOUmI7vRxwTN3g6R3HyDnKvEIgKm02qmm73KR+
i4W6/6oMQZCVBSOyrjvalMHACxVNdZkTCn9ZIyc7VCPLctpPcevEYJKEHM5DXD9LDM1fRziho7p6
8xJQuDSm80XKAbTrhubW99Lp+tDHEvhkqtgFdh0pAcNgnQ8kvhFvB1uRa9RdCLwJESTEpvVOdpwd
RJ0Mb+lMwr0o3JcwGsmlX/1ObOIqOXvwexS0fM8nO4MEZBURZGRr3C8egAbTTo+s66wDq8Enum6S
DpdUgDFJ4MctuJ88E5D80SK76IzAKW2D2ZGyOBPO8kRp/eaj9ocOCE28HkPaFs5ZeMJzEhFQUnx6
ORHYKi3BsyqzG9v2PYiJUjQTO357uSXQQJvA2zdBV/O7DdEm16iLMysHqTPnb85UnS8WVbGnWppr
W0C99wgIwfjoD5B7cq+D9VYG9Wnokts5MfY+xhklpupSuTX+KRVZd6KsXjS8yCqKl4+AGApfrqa5
qvwMc0zYY9beO2agRgyr70Fa1edWAoUljbszv6zinbRdhEOVehVe9oPIuUIs1CvhjrV7Q1IGqSYh
lvxCd2Bak7WvG6sO3m+M43TA/mGgc/PuBnO1RJeSfm5fxl60my0S6cuprA+Z6SE0kfhqCDAKY8y+
rdfdIXUt9pl2PjvP+z4EaiarGwRsCM2PGgt42TNTkPY8jB1c7s5s+DBUGsOXYaqy0XhsUXSt74Rc
4HVHT7yL++VjgrFSgF9RoCpS6LH1Qi5XFCG84C5vJxoSbMmXdl1e1Ur2p1mMV3mDjHe2AAIoXYMu
ye504su9jPMbQRb10M9fczw/REG2Y+JWnSj68GqRdaDFh28yBFdx/+xOBldM+JBL574ZrpfJoajS
0EbCYSFLF0h0ik1t1Nk9xsi2mXxiOUhXbyscqRpRLoQT/Wh7xoM4I5zLMrGAOtp4vJxpOqUOg78e
SGlGDg1nG8kbJGpp+WxXgb0rSMHK3Ip4RwusdVvTRUIDFVH6wnAEjS6AiT15n2hIcfCl3G3HeRPp
ilJoebXH9sHjnXGsbGfFaIfXeQdhTg3eiSbj/nd5h916OACQz57xBW0O5ZKdWza8YKXLE4pVUNou
FGEmH2ftMTG8jJ0nf8DTBv5qITYAzt8s3hC5X1R+m+yslhZs8tSPTmN2pd8BqqaIRRgkQFCocsW2
qbt4sxAwkgwDocmFQzTklBOCBsoaLQ2aYR1tlJne04n4XmOcZlP4xM9QWFz4yr+dfGLSGeXurC5b
zpJ8+UzLidFi8eERxwlMteNVhVNvVIZMg8A8NdAeuhZcVmAt21Kor7aXH7XJ3imwgXnI5KypSFwt
+vgtWtqrQCBJz0yZ7UMrvmbSMqKBZxQnG/1k+dEZA6X+vHwRmf8BLKfB1XyV1Vwiwbt65xbdS15L
sfEjkCKL4cTDu3CHSdzdOjkP+Njay36GLmA06lympRwQqcsDHEbHPpDADNERb7K6AyfbUyGN53HH
45UDAMaRtGcsWpL9cu66qI7D+Qey0edBLoC4omGGlmB92j4MD+Nd5m1bPHTCpQhxz2u6lDOHbyvd
Zd9dTvtcAwaQBq1aHFvflqYYtswdvmeEjOpOC1AcA2TrMl+pyv2pmDMQBUuHns1Giu0myNrsOgZr
y4RjmfmZ6rYCitR+50rcDJL4m2LykZxPLhyN8ns1Qe72hEw3rgrynZxrEigD79NIxZmKoWI7VFjq
7OnNscVplCHlE7rosh2ZfzvwK23iTMOpYX4ez8xYHKAt1fMUV7ce4bNxC8Y0C9PvQhB6WKf28tBW
uNv18Kw62tTUYZKDiYPhNc80QVIAvpcWd4sZMdGZvviGEwzqY5OiW8PNWnb6q29wxHYVOVvUWNuO
PLilI8kk7Ary32GueUSrCrKZj1ZAcjgCZMixNpdV8FLqVRCeTcaFb9wedOA99Tmu2gn//KhrKN0C
LX3gemeUVXCvAAbJJMXU2tWvNvnvcwr1snX0Z5oTYhjan5OXIMyfZwJVCo9Jp03Xb7z6YlqS5oIT
ELBg1b+W678tl+GHnCH4dKwXF/XCAIMxSgUCz263oSbyxDUOoW0V9B1ccvi63WUXV3TDBr33ySrG
98Av3qM0da9b1b56y4pONFdjPH0UI8SpqrDRrFSMsibzqPnaBY313gbBfQetiGly+ChS0NyDsyqO
gwzgDKQzZhEfOWa5DfzhNSq5/ea3Sp/PC0QTBdJt3AT9M215dqzz/EwI8xR4OcGHnQ2ft4u6G2tx
vxhqiaMFSDOteXC9+E6EQI4bckwZM16HOtbgAcAnRpLfNrnCCg5+T+TnIclCtvGzre8GV9U0+leD
8S/GIL/NySeoljUpKb2aFpLU01m9M74Q+3Exe9TXXwO5Hd0gCc7E9x0CWKJAKh1wZrWjWzqK4FY3
8saj4E4n4v6qGjyITeabby13VRHeWhKWUoHpl7doFsM+bjSk/TZ3Xkl6wRUAJBxhQJsmd4ks9wET
IMfv74KO3YwnfzB82JMI/z71xU1rW2d2Fl5nFXm1k2PIWSdNioHIh/CYCMpFvi+kDWJjPU+08nBj
4AgKixR8wnJntctVGpBagCEDVpt7YaNj3mQRietzSrQUZWXN2VLRWI0+8dXgnJU9T4c5X74x7Lli
zsTvz/ymqY5ejcoxmRhfUKlPmyhvLkT8lvDjpRPBN9T2/jI6eCf4wyzzjmP2WMk+OkzQtnIZrQ9a
fFfL5XWMaZva6m2oxLtps8fIh/yvEMFTC2W82lNuprJfeUuylIKMGFgqol2gNoqBa9m9eB2iLju3
49cq98wFynvScEfIjo6W78Hsgc33R+p3QL0zNY1pCScZ/eYqnmrGebilMxpY7JoQuPmXv/rFXJZT
NR3n4jj5sMF1w5uAxuze5pwnrdo5jyLm0HTLZ/ijCD9y8/dpBQpom0SrtfLGl/BWOnAzK7U8+ARG
OQXJS6pZmVmue5o1qY4OOU+N5m+eyp4ckJkDNPFAfNbIidrh26QKKq+qO2GTgCwyRaDsHjUxAU2G
S8cP/ZrskJvEcIrmkbg3Y3dUHhP0rLmuIt5Rnb2rJ/XgcW6KWcV7dKLgGJfkeppJ/tQ1K6NRQFtn
GHAdxxUG/xTcxeDxavPYNxzTbvleFN1tOvfvnknNdhkjsgrS9iJx5Tc9A1rrk6Hdtdj59s0a6tjT
EtsQm7s4Cze+GQyU002dt9eWv279JihLHa/D6zlicCamp4Wh/kNNXuJSaEk20/XsJxkDfRj4ZUrE
SkfaII6a8NQB4qsXKhivw4vj+CI7jqpKAcl7gLojTYCuTAgPkfKzchP/++SA3lBLzslzpRcsYlo3
mHtwiOyr34tXnSIGdihQF32HaRCmYq1PSzId08YJjnbE97wXzkUP7mXnGaKB3Dn4qi0QdP11b4oc
DG6zxrEwI5zL/oCeZMNPtssxiLE+LkjK6K8UnLBNFQyACwlPb2yC3Wa6LYEYOdXf/B657lIIRqZJ
RMFirMvYxYXl5h7+E+hgfR5Rfbf6PhioRwlj1EV+ir3khU2sx4APl87S92TsyI+0mgHwgsDLGYdD
IgXNGkiGgEZZW9sxH04G2UvQnbDCQzqGw4CuGkfhmC7vnuYAGqiPSXbwX12WIIeUsQ09dHWrg5J4
N526eyGbZ4vB6tDSbpXDWd5gvkOTiT+N0v+gSUKqlHryMt4fgXYP6ytfwj4p7WLX99gwfKf6ipOe
sxo4czDOlGqK7NyspbeDeqys+avG+NOGIHgwDR6TAp+l1ySEcLn5a5TjLmpM8+awA49MDSN3bs7s
ICFAUXWgOpKAqSkbyaYFnmBBdnQDNwV01O9zMMSslbdpHb1WPlvv2u/qxynEBTC6NCW1IuPOlHW2
j8TCFNsGcJoGFYhbAr0nWiF+arTjRdNti3r9J580KUEm+0C/whE7wHi4kAvRDrkVsDeO5MO4uncK
FN+DDepx0Vf42/JNq+IvW3t3jqJ7bk39TH94itoBcG2NRswqE3szlmC5IQK3Bq7XErfPGI9qSggG
RH0ws6zz42uzgAomwX0ZJ/anFT6eMOsuuQobr7UuB6yaW8pZztnoMZxIujDxil+zf2D1NZua/6Zq
Z0UOc/GjVW56pCmmQtbzuQH1K0brqVRMOrJivopYYG86CU4yMN9HFV/JMidZ1S1RPFre06DvxgJ8
BW+6dNdVhiecGNthhgfG6/uZn5l44cz9fa2cbPo+huEZ1WcI43YN+0zyEAn6weK1iZsiOSzm3QxQ
qJu1Pq1aAHKpPrE5IJEFl25mimrX4YtTYmIVnxZi3/ZucjOOP8KQOUQ18rwly3iIZuASfbUWdulr
FGMv68RkdimJjK5NHE1vvvwwIBKU4okFWnrMbesRs1lzIgehIP9msYhKmkCA9ziV91EQnPfNYu87
p6QHau9YY9sXcRAx1hJq6yYVi2wWMtshLvzzMgDQ4TmvNR+5HbnIHGvcRmdyDjKegPU0S3KWoMoC
0N7D7MO3t7tMTJ9sMf8h6CwVRelC/jAnKlH0JCGI0iO3ZCDAaY6WQ22qL7H8sEciOoqyK+4TILk+
uc4WEBnYXgnJZ4ozscjg4EMtxITxyOoJO0CcvWB5vVegaQ9hE2ZnuXK2rglRtizg7fuW/EQPOL1G
eTFwHTYt4WpVp1FAXDJIYtPPhB+FAtUmP9GODWAHww7UlQHaAI3vDcwe+bGNPrMt2lDBVBqMNrbj
upRvs8Oz5JbfnTmAc7osTGL4KXNHPtGCUXyDOi/XtNsBxbDFqMpNMbDaRdfsCgsoFr6nKG7JUxut
746bL4Rh+ccKCczGmy8nmX60TjheV8PnMHUUVWH+gKcXrQQItZSv+j6bphTQDrej53U5ZslDHt6U
RVGSemcTU3WYAhI45ZSSPZGS7yyhuYKB4Bsivg0dv7Feajp6v3y2AVVsK9W8dRrMcDBCbe+CYyvP
4TZg8+G9vFVodfD8WR/VCIsQGNUihb9fGuKNLRlfK6QKQPI5S93lVrS6Jye0ekFd9JGhn8kWgqhN
P67lGCPLCVM2RkK2oWV3w+SX7mnqSLChyppJvad1CT2mNcj4hoGgFW7QrAjm0vb0FXKGSJqoMFEn
Lw+Pc8RQ0R8d9E5iHRnyYZAjmlOkKsLVNLA4z0BXUvHOqzh4OYDFlgr/EcPus+Dp2eEMfe1b74nn
lguiIsJ3FrUtfMPwbXbOq5hEtEF2zwNFXcR0CSAxaXhUdKbiYazZlOeYie0kZWVuTECyHuba+HsB
A0kvyRN0OIrhezrQhcedPrPzdlFFlJxHXb2pZHkTwy/g7+DAndlQwhnA0k4BJBAt7yY2gJuqYgNF
b/XWjUfaB2ii4OE2+NsBz2joSUkF+txwQlBQ4mdf7cnei2tRfFBOk6kwzi+6ta6laG9qlxwhNVyq
XlzT4jTktvKcyh45QCKWzWhThjXdeVfLL8+iHRcsAlkfD2eTj82ImfUhtwB+zym5IzkG2AHOwn5y
gx8gCABHkp4SzAntvmgBTtukKhaPtov335EUDMYX28alRYkrcg9T6pAkmc5//588BFw98vXfFajV
liz7LNcJTOsWLP+6eKf9J5RE2TYfKeEM058kYuzpTylEzowHhsSEaM0HGl2st40H+ilKQCGGNQOp
hQZY5hHQgUONe4t33XQhswiLGO/6narc52j2HnoocgkHH+tMvn/1IOUmFU+41svjFI4C3VpF9RBd
BNDjit41Wy9uBC/H5qLlPCdWqn/MoukhxtC7Vb7Kd+Rw2f5IDwd7AEUIWgShv+y8vWUaye8wUtvi
/ObcopaohPlhdMQIWshdkhOSgkbvvbX59eKBAKQ4uJFF0O48nUP/6+QtuomHzEJMQbe/MqZvvSK5
kzho2SsRQlYnWNklDyM5aTHxLwolkCTEoQlI1qqguSCw2vQle1Oi2zJ2GbBcCVpPXGbG/Rifi4q0
3LLNCAAWlr1jNN9mPptuDXlpX86R2oWjnVDERKeeTAa3Bl3JA873x7G+S3AZ2cLbDMYMcqrKgs5h
Z5dzAkpzqZZNtFDCK3Jlyqj7vuTmPrGajyyXhL8ZKpGOvVUjsL8HTUZsYfqwNM45AqiHPOK6TYGF
LbU5RqP/yb7/KAu+2QUSo61SZAOQV2fVdP6+JotEQjnoqEnxOb+l3pNlbAKr/P6NuKWLxa2fnA4d
MsOet6mASGW59dkoqFynU2EGpk7a/WyQv7moLMASIIvwq+xuKEh6Qcx0FAWZLQXE5ylbDolfaJL7
qpe84beNUvtrHR34DEw3xPMGjDbh/JI9KuhH4+DYaPlmq5wsvr64j1tyVoPipaN2qnK2GIEH+9qi
QmaNQvAb1meCNcWHUXVzO0/c3iTOf8T4yKHccoy15rNG2MdYp3+LSxZ8Plc9TlZsqz8cQnwPm84U
CYIq/9oBDhrE9zZVzGbueVJ7JiMbASNuzMYvJdZ3QQriQ4bBZZiy6WkInWHsTx5ayJ8lM4keDp7t
OnttFWTMoeHY8zQj81bxno5fZimBmLei3M1tgivgppQD0+OUtyoFJbxtZGhNKd4F4Dc/ZEzZcG5s
bKaJRBsx3gY/tgRrFl8XFIclYRNkF0V9mJcLy+ZGUyvfh2z1Kca97SjLy0W/eg6SVUNuXji5UDAz
bB49VOtdZPSF0wSHYPE+bDbKTAFja5sb4lCF0x8CK2y4d4Ca/egO3/W4dbvO2Wro4+G4IkVjNZNo
Xz9Ydv6WpMmN8MKcOArOSScHVquj5CpzcAVU3+qBG9wF6kt5/EPa8KduThtul1dBws1AI8o7G+bU
bI2fvVy/FBMHqp1bVzCt3noih+rG5S3slHtLFyFT3ZRc6PKJVfjtv74/nkpR6B3aCGWqbqsPsr7I
EeigknWR980YzqgxNiVDcSLleKpNR1lELk0uv3SSfRZzANgxdW+9NnufG9CjQ/QwJOULqh6xp95C
oVUNZ9QWwzqQEBGL5M4iB95vCFeR1D19ylWWFaOMZG2SoZzmyc3A47PNMiJQY6u8lvma8emvucOd
e52F4U2HXqbIubQISfr1KeQFtt4sNqEE38DUbizQqgDzxwqAhwvyOCqTnEK7JkjXFlt0GedOWV+k
LSEAXrM+16LlkUitq0m0l/YiX7IVLT2zawADA8su8q6nMjiOZUl2KrdjL3ooPUBn2e7g3ag4/GVD
gEBOSkQTPCytVRMfwHKt5L47xn6d6i6nJPZw965Pg9MaXOLkD3n+SzuxxtJi3NZrAzchoqkXfrfU
ysnocNS9CghWTR2Kzf9B3nklV45k2XZEKIN0AL9XC15eqkv1AyMZEYBDAw49gx7Xm9hbyOo2i2DE
Y1j17/vLYlbSCeXinL3Xdh+CqDmCA5rhHlDgE01/0wdYy7obEH+Ucp8Rga6pzNxHYLimmBmrrFiM
cgPIth6+NSk/4R1OJ+udQzOH+QRcqyAQbWgElSv+QQrnwwx8urtIcikTc3PygLyn/qHTAEHMnytd
axPiB+FDrsrufVqoIgrI0HBum6gjA8VNoo2lFAw7HVi0nmsc0ogQ5dDkTL5BAZMWWN9r34qU72Ww
i43W19oyGPnofZVup1n96fgQUAzfIb6EULsgKpK9/+IA71pKmNvVBMuP0xlIh25YB356W7belhiZ
ImeWD4PwkgXDrR2Jb3oS3MumuvHMApFlRHuj4I+XSpvWeUSASMH12y5H5EQL34QFQ7aQxodRSA2i
hvYWq3Lj6sjmVNfs3TGAVkHQD6Is+1HosDwdAfzO14k+bFQbU9fpPtoBcAR9h03ujU9Dx9maYMKK
HhqrJKep2NqiM7sNGv9ou/3GrOFu57a+q7X4AXEujKWS8Evtg0oFAc3xuefQ0kiyVCfYrmWwysbg
RvnssfHJbwZ2tytHnqHLoBOwQTN3/knWwIKA6E2lB4ia5TAZrlUEZ1maL6WXU0rRrmpYg0fWsHWd
2d9TLD2LUm8wJ72k3hxdHCH8HY2XVk41LPRHr2JXN1H70ZG5onrkK444NLr5nZcSf+gkAhgsiSsc
8njGnJlzE35RlMpp26AvJ/220aJs4yNQXo7KuqZ09V7Tl1rZTnw/dWlO1CEliXZyXwmM15rybJgQ
RQ2HfqjWMBkZUVsdTMOqtiL1NnbcvHT6I3JbhA1teZ5qPkZ7Em9W2e1yf2a22unN0JviEOmUO2wX
t3fJTi02W29laORUGuaNgY/DY8vi8JryHcwZH9NB87sa+Db6R5dPpm/UuKsxK1CwbJaiYj9te/E9
fevnGu/fMkVSshNK3qEjuNI0YqiyjIlSjUA3FbzXGQE6z7m66Jh8pXgo0S4UUcNR2YGXFPr9c11D
opUJZ0dVvQ8+m5WJOsjKRbadIbxdNxm9+FTmnDBm4tFEIl9hXnTPttZ+oXMg9zpSMYxNpcZ+KZ1d
ajHjVZGFWq+GY4LM/+yE7V7r5vZmNNzFIcF3E0WzijA2MiBe8zZiN5YLehMV/JOAPaddaG9qaplZ
e1i3lBbAb4Zo2KJhr3z7KY7nQBKt5kAf8uNEvvCuXGSq5hSZNN/onB9sH16vXZHWNNpuuerbmdMV
WJtRiH7PWTzUCDROsnJauZZCIN2SpmbxOaLGpPdfERgKgKYL03qddT9Qx7HdDehcVTZJRhg3jnlc
A7yk7kJkzbQbXSZDS5HL02vY0F3bXUlWkKSoUfAMj3KUxirSCUSOmuzfzq3/SFr38P8hHlBgIPt/
C+/+z3+FY9n8Irab/4P/NkGJf3m+6VG0wezpm5w9/kdsZ9r/QoQHxgD7uGXB6kQG9z9wQONfwjWw
RluQA2epHias//ZAmca/Zsag5cGH49iKd+k/EdvNRrifvaA2vwPwDvgu8Kcm7JhflXZdQInUgjiH
S4W0D/DuWUE5DxCGCbaZHcv2p/ty8+9f/Asd9k/Dgdihhmtb/O2fkDgln3dU8z0uObwdIzMmRlP+
xVz4j1P9t0tia406ZgZffGYLCHPi7OWz0JWreD/NbN+V+BEApZCL87D4TnILFayPenHgAv+tPP0F
nvnz5f1mNud24mZ3eWCOZ2Ne47H9LFyEpdaOA7WOpVu+ROqM8mURifLICl2F16HNR6puU43SC3uc
r+/sb7Qh27PgKOmOjm0YI+xnKzPsNcRnGkNr+bmDfpdbh8JIro3O3g0w0kz2cx56JXO6/Xrgz1pN
niRWbVC2M8thhjn9esmiCkTv9cQk1Rxe8GZFFpIkkHAt5bq/PFq+lF9fVobyPc/k5vIdYdn7dShs
Tl4WtgylyvHdiS3rykiii9SH2zJMLygg/TuVwcb7+gL/MKrPkD7OEcdmqfw0qg5fzy0kokBczTE9
J8N8TwLkU8GQ7HvURZZ/sHtX+/h61M8uXG4ro8JzsgEq+789zsrwtCoZ2cbr9kTp14yN4sNIWLM2
X4/z2Yc+j+MxxSDJMma07qcJYKp7NbQVrpLGQ8ZoJuvBZFOo58c6+9uN/P2SZr+nI3QIpMKyfntT
4ojFsTLjpUlPRJdvUfTj62v58wA+x0xQzvO3/+v7kZgu3T5NA6FmltucYAxA6Vgfvx7k9/edq3AE
nAzArBYMsV8HoWMjU5wY8XJKBbHKsiC2Vww0nUy2GF8PNf+qX2Yyz0GC7Zng0WY4wT/0gp9k0EaQ
ePbUkq0edu2SHQDYjIXp3wGnpK3j/OW6/nTzbMcxHBy5vArzivPz1OUizTKcEkVMHzr3fOx3AWkW
X1/P7+8a18N3hH+XB2R9vnVab7QlbczZwdRrp8bSOLX1ZHa9ob9CBhIXprr7esQ/XBQfEHfPY8oQ
v93BQZZq0nWqqMmUswukft1vMsTDfxnmD++EKeBuWyZMIgt6yq/3LiMNLVQhUufJwW8laJ7hg7Op
Kn19Nb/PRCC9YQ4wG3i+gJz36zC4loxGyQZNXJ36YmE1rYEAQmj2m0GtEtZ0PDj7yi6XeG4pYn89
+B9eRvjbHnAo09LhM356P4Qb2ilnC65xvNeSB008p0vzdrQuXw/zh3fEgilnwEPGU8o39us1Gj5n
umSwqHu7pYF2PLZKBKqF6j6Ua1BlC+OEDsnXY86/89N3xsvoG/OWyzPh+fw6JpoLUx9b1AqayFaj
XryhYSZUoB/fDLRct1mYqp1wY/WXO/qHtwYOoc8rgz6S+/rpUt1Ux3cVG8ky7dJ1ZUQkTFUkLHvB
fwh0EGxEePvNeRH7A6YoNjRM2hlPrhxD7RxSFyK8plT7r2/i5wf3eZT5U/xpssI9FVgoLvjUioo8
C0yKtOmJcDE7C1V3Vv8NIfX57n0eb/73P40XNr2yEK6DR4lOtnGcqkezuv/6kv44BBgMHxiG54rZ
DPPzEGVb0q7xGWLE+0TXL/PQTtHQ+nqUz28fF0JUwgwA9xGVMdn/OoqZJFTDc2JKHfLQrtjF9euM
ftAP1D1zEB6Q4bgj8aqbLCq6URvK26/H/8ODI34Hwuf8BcAS+3SVQzoaufIIcMUqtjUAM23w+88+
fny91F//gon7PIf9c7XsApjHEJLDGfn1aj2ntxyEegk6o5rGZBDjhUVzGD3lbduvy2AYrgC9pKcS
OsJfGFd/eJw2hHZmT047kAc/vTHOZHPasHtudJi575FpddtygIg6ZW379vU9/bzu/HOVPw013/Of
Xs4Yyq0pEmYx3CHPYvQ31aj+8nL+8Ub+NMSnG6mLrIdTwWa4D33vSpbYnYuuvcVZ2iTY7tCTf4OC
qy3/Fxf2z/mT/Q974U+jTjJpHPrBTM8BAb9D5LmHApv6X16S3z4JJn+sXwZHivkK3U+3D1NW02kx
XF2HkAo0IsWTUDFBVba3C/PoXMbJQ9eiTHGd/deX99spih3wjMmHSu76LtC4T7NYXKm0Rt2DvnbQ
Ln3nHsehuBSD+T1Nqwdu8kWxsKJXWmZ++vT12L+9np+G/vR6gviu9VZRkCv8J99V6GY/8Hz+ZbIx
fnszP43y6dbKvk1szUZAnOQU3zDTaITPRqb35gscHAXz95gZWxJFV75A2a8QqyYGy66D6CgNwuuv
r3l+XX5eef+53S7RK/+Y0Kly//qdiH7oTNpM9dLqvKsq6g4Aog+1zK9QH1HCT96/Hu5Pt3j+9D02
MJhtP6NrK0jmrTXydNGlEQQVIs2g7I7p5+th/vgWuabJVSHgNa1/sDM/ff6+pdkBrUA8C2b8vXeG
mzjxD+gKtt6EhcDoGwtVoAf72R/2BWfKr4f/0011bV1nN+rOkROfFpSEBnrbN9Bjpyi324fQh+6C
oSiuppuGEk9wl9qQ0DdD2pXO3ddD/+Ht4qNxmRiofzDNft4kTkZcFk1XUWb2rgwz+2Hb2V+e4W/z
HmdUlg4Hdi7kQO9zEQAae1aYg47iqSNZQPeXOvAHFTYrVRuPGGVuG2xg/4ur+mlI89e3NHPsichN
SZ83g9IyJdVhyv621/htFf50WZ/u3ODZEed0GhBN1tA+c25b3H+VSAaQO38rkTGb/jbDcqq02GxQ
KrIoVH3+ErgcL0qzSFvUotKp9ZtEvFVShyoS23rnngedMhpKFG7wphkmBG5piflkYZg98j2Klj1O
JdVYDpJDA1UtOg2sXPTaEbDfOZX23lb2oUpJdjbdhjx4i94oKqYW7JHhnsTsCOt011nZUMspn9MT
bGxSDyyPXn9YW9+Qe8459eNbbpeXdhjuk0JfMewLIpJtaX8LpofMwf2AoXO081M6aktpc94n4Uor
zdukp0Gxpe8isBQOYYssGBMezH5oVHKGjCCr3jrkHVfYbkx6rW7tb6d4F1qXCu6Bk+HbcKp15EKg
ID4pr7VLZt8bXb4j5flgzxIu46MoCeBO9048KzPyQ24Zt1Fdr1pb23iNt0B3eEo0d6VMdB4gHVqJ
cmZAkQE8oViiJDvalbguvGgXuI9tTjSYU1z19FnKXl6L0cUu52T0X1v6MA4hQkVnESgn44egyWh8
8MOSMgqdNiVIajPBW8IjGhVKN7UzfXlwgodGfEgt2vR5fNE0V8B5Gj7Qs3w41Cswq91m3oAjhR6E
be5gXaH5qusrN4KRKd1tjFAukc0TMN69GRA1J9TS7F4s5AG5RAyLPtZm+nT7aqMNNC17ayv0buvj
jHNBxeOHPgRADOArXlnlj1jT8NKWHG/ydAPK4xa77BoE4lKnp22jfagmfDXNoTJRyXjxKkATaLTo
TPvlkO5TujMdehYkesQf8g36l4icYnmHiyADVFOdfHHApWZxDTH2Y7jAxGuj1rXaZDuSuxwszeot
itFZ9OtovEJlhiu6QG+gFqm2M+AfaPZakXeH6Rjl+zaYvVdkYjfhUy6/DemNFqOnXbAsGi4sJyN+
gHpxsLOSdDkde12yjRxU6vIJU8yTi3ayrGbjebjyACZ5/lUdLHVoKvHWB8tOCJ69H0IiPx+QnS9i
gaqYLmJ+NdkPJKIcSxEtOvVc6LeDY6y4r4b9ow86uAygTNTB5l3wVql+leJ+t2BFZZgyB+c0aTe2
v2vKu4CIG1PcOt0stb5x27t0OrcVzdxY26QSXEwYjSvZIdwYTpZwDqbQ9pZ5iYcfk2gxJ6DvMd6n
cp8GJFjOcks0TxPSoP6RZn/SPXfjxhFr18/Xg7zEnbuxk5NtXib7UvR7NQwPTnQmgZvNBXkWFtz2
ETlcsoiQeguTdNp9z9HCr58UCKgALpcZtAcj7M6GSwhlI9TeC3EHxfm+yzaEvSyycZ/KlwArmT7t
cwAtEGmbG9kS2B5cBv0Yee+ued+DYjEwE8SEaczHF1gz1o4DvfKfipYQQeguaHLPRmwtWrKq247O
L14i/pd+FaFwQQwYeqwq7iJx9g4hhu02izex/WBUC+cBclJK2KaDjuOUNdcDoCBFnGyCcIiiXLYa
nCubJEOkKXrfVshjXdRgfvBh+O0ZWM73vBRLFz9vbKDUhkW0Se1+2qQ4xTnFrh1PdTcjW+t1rbDN
BDqqPfTFI01FIKR80BhbrlGpg68i18Ukc3tKvkHmWDouXy7pbijhxmELUGfbE+7aJs5jO9lLOyQS
MkJaDkng1teKcwYCh5AJPBc6gDSz3lSRf90FGuFwEr3N/AeLSGyrxj30+XiwJvsKyNRF4IiLyHgn
62JWBROAM4RbHV49xg4MWfUbApeA6erAhALYhhwK47U1nTUe6L3KSTxU10Wgn7EFpN50sOKNyZMv
poNsz4gZ6VBTUKLiEvpEuPNNGHeut/Haqz7aufSUSe8AgbbGrJsSTy63en9E/5EBQnhLnE1NNq4k
BQOBwy4Pbs2MaTpZhM2HAYinSY5lfsrJaunX0rn16scaIT0ORYQ3mzG7KHKyqQtS+iFzZwn9if0Z
QC4B3Q2N084mMl3RN8bBe+RV84qdBkPSJZcSSGCG2MdaKJ0A03AbZ2DLCD3yvBch0/cwbO6dvrsO
USrxZ5TsoLsQK6Kqbo2xP5lBtu398Ww1BcFB6Auc3vRXanAIm3RxInjymfT4TZfq942NTlQA+KkA
RSBhYemKukubXJnNuLbjbudl5UKvTkX/bGFuTl4C41bZJzF8K4ttIrZ+t2vwwsyT3Q2BuJLJUevO
XX8hBNnJMJLYyTpgTey9J+XsFKK19FtGBcIn6CT51vq3dveB35GF5qGODohDZXhM5Ks0jmlOkic5
05p8Cb1nFGkTGq2YbOa+5vX8EYGS9n6IZDvZa1a0RdU1mypY5OET7YZFEt3p08a2rjV1XwJQcIJl
6MzRl4GHS/wHzchAALioqxs/fCoHfRNNGGimR9JSbb9ehWZ45HSLLMq7ygtjDWuKb091D3k+YKtw
eOU7N3kHubZRfb6qgbdhm6GughqopbFRVVADY7k2uscQz3Yr1YsI7xz++rB1T66X7gkK33rVix2n
a6MPCCa9NeNx5+qzifxQkCiYFmer2CcxsaMG6hQI7XhXmuLewaOqU8qg53sBLfVoOvipBuNOGEcd
vaJBsPlpJCGxGZydgcW1KC8VsroWxIMmxjMy84Oq4guhdjex6R9jP9uP423TMI/fG3LkqVwwxl3X
hbstR+MejkvFevTaI6+SDV7humVqFfthcplpBRyKN1J7LZRdQ3Cdj/eD7S9d61zh77ZltoYn4bss
BNT905DnRy5nln7rHBhEGorCCitpflLhS6oTsr1w0k0ZbHATEDrErii7tzVk973cuNWrmq6N8tJb
J5G/BVmHYWpaSZMIACha6Kevkri4rg25E/j9Rufdxdfcaz4PngD1/thkz0H7XjvdFQ3ibVpdTR4a
6fs+ePEpbIxIedsBmTi0j5H8pVG3z9mELacbwt3kGfsxKW7FOB7Aj6GeZ3eV9SuSql7byQLhcEqC
cqUjSlGWOhfpsEtCFpySbLkIOIDvL0mu2iK5w4/r3Lcq2GiTAzosN1Z6A/UwrIPXWvTVSsuqlVcm
uBuMPalqq37eq3DHCrYIyj405h6lu91gwu/fLDBInpRHRFTbqCLZjBDTcDTWhl0dojG5tyZ2u0Du
6izd4zx/EZNborXrrqji3kU2IqR7XEozVmNj9PFKb+WVdMO72usRUiPajZ5T3sPyOJH7RZ7SVZPZ
EA7Nkxb02zbSCXn+KKTYO8FJw2OIGn41KPUaF7dhTz5bdGyn6j6lzdeO8yKACwbCdkUORgxn0nm2
ohQ9T7K0IKguJlHeDspbG65kXrlEHUYTTV2I6sIyo7/l/fcJx4+HE4ykLt18M61N5FZ3RKOvJdtR
J2mO1IAPqX5tlw+pOxMJoj1QGIR8qFkXgG+AY0EsgMADdKt79bwGeFpn3I39W1e3+9a+0oO1xWqn
jTaJXQ4nMT2ZBvY0HCgmUpwNs/Q3ZRfA52oi8dD2rOqOmAJ0SVO+SezC5zE3bG+H2run90Req6zz
k5PgqMIdBEwySP0zqV7FwUiCcZs1Lpob66gX0lxD/+jXU+JkC9fJVk5VMzWxrfBr816f9JMXNwLA
olxJUGlSZNmWUwNCt/AR498S8dDazPJHhIdrBM3nwoXLUSsiFrUb1aTXIJCaNZHa3qMnfSTTtJlN
EsN06Iu5eTWgD6td7cxryIfYmAd38E5daW7jAU2aNtxUdrjEOnYFSHMZ5g9hS5ifTdPEXshk08jH
Xh3y4RQPMyRiI/Vy1Uz7jOWxtAl75Yxk0O9Ftm7GxdEePNRF9hPR4w8eiRZUpFe1dTO0ASpvsWyi
y1Q4PIF2NcuzJgigWPnujDS/r9Wb43wvyl2QdriVQszQO6UQ1o5w3gzEsIgwOvcytCm+rnIZZKjq
m36lK9YO78bDeh3wlpV4Ma2wXDZYai2fmGXeJ8KSLYHCE0YiV/0cFvF2CIdlNpoPfLJPWVpvohgf
dO/7t76fn1PdZu+CBi4s3usIUDYaXvihyzrYtnG6KAKPuxaua684t7pGhCNfuXjNHcJn4tNoAIoA
ozhS8NcSb1W3V17/muG9LgZ2K9qN5aKs9ctT7DzGzKJdR0WMoHuBLFnnZAK6dCH9e+Jag7IB1yfw
u7WrrBKk4F2NCcveeUjUgixvC3eTHSdnp4QkQylOqz/qvj76qt1LSUG3CdfElIF/DPe2jQBdJts4
hPdJNBlBovcEr+fLMq42sHUOxPTVb8OkvRu+caNVIsWBaSOOrLYFv33AuMRkjo+SNyAgyHqYbgLB
M4Er+1Dn449Qj5f2Bf1rQWqad4OLCxl5uXKcqzwO2fx8K9nHmmzFeCNwvp8NAB1u5B/8cl0wVSQJ
pjX3NIacIeR2XubH8D5P74Al73gOfWLN5jQk/xEWiVXP+VUsyvQswmfbfJ567Ec3XXhr0teOZbed
2vAjSIEzsP3LwmidhiRZQ8avT4PDXpnDcJVuyYFb5fk+nLaxtRrjdEcF7mRzRMk9WLstQgZMF05/
gpVJcBriy/0gEOndchazs90sbATGqmax01PqNNsqugLemkCum52ECwLiHWNvpg+9u+z8vcEGFafU
yCbPafdd0K0bYxcH0zZ1hzc098Z6ysjX45VGnWxuteyZUwOBfSA/OnurvKwGYqKWVX4a3W8DbxYO
l1WALzIK1qbHbfpR1tPSUFBT0dHDCl2HpbNEbbn0UUyK6BC1N7G2jrV9JziVcWzN+XmK+xbpZOse
gVPOJxivXyFUDsbLFBjrKPomvWVl0OnDtf08ad+M7mwSvx1t3XHTp9c1MXlZ8eYyAasBnew34Dmu
vLY4mmrTUw32ifOny9Z2OCa53PvRwatvoCbgnSLtjv14d9e0TxqbYBo1Rz3Njgix7mLgGCR655xY
cyo8DWlG1WMv9IMGsTYgb1qDXZfd9xRjUn88JM2ubt9GCjEjnh5taZkPtc78iSUU5aMKXkeh7aoa
eY05n3LQUal5fZwjBJOFM26w2IRpBB0GJw+QAzldKKTAk5wTBdFUgqhxxSk36kOjHbDNLabqQSHv
n0hEpFEe3WOIm5I3h8M7+CYqQgtEqas8UBsNpgER1myisHUZLLYrqGlOfxuPNz3fSe8dATpjoF1j
9UXhrPfYuNi7O4cBEJrJCb2OoaNl1rVeF6C52Y0Wd4WH6HZQOptCqgIJp9JL72NqSeqHSYcOC1jS
kUyuNr5f66HUDw7ybTg5GAXn+NNmZeECkZ5DocPepIAgUnk14HwejG2IvDTmrY5bVmOQTKNlrNHW
2cW59g+hVZ5M4yMJTlal1qJkY4TmGn5zhM+o3ZeDvU7y4KPUmh+Db+wLnJaajuWmrVHSTy8DPqU6
kUe7zdeGMJm5BRmj8lpDKqTrLWA3LJ0GQG6B3hcXleWT+untO/0tQcUcqOu2zg5d9dSYt76FnDUM
wb9Vm1h+t8OTqtUN2zUucVwPk7PCenUP7wTNb3XM0pDyVlpurPlrcZbKS931ECfw6mqNk1zgtbDY
2f+jIJYbGYlq03oivmp0C6KFJad1JlULFkjHFmNnDbWxPqC/TvHbeW/hzSZrE3OtWigOarepGK0X
p7SpDygpJw/wCL5Yw+vcHXmKsNaxS7z2JoU0+PTdpsfpZEbGewOWVpKFMthMEFWo3+Exwd89jQXI
VtWBT5uCSXutIWDXyz6Z1yWuOYfaJXtW70Fqa0iYvI2ImPW9sqLkiEJ7EizkGvaYtLJBtSi3oEJH
vwBPO+UOQcMSDAtujp2SJpVIKC2vjh9PRw+u1RGR6dAspB5WO8sQ6UWT2MT3EEDL+2wQxQ3VWZyq
PY7LswpECzrHMe90xK0HrLETfncPNllRqX47xw6tq9YcH20zwTRbmdZFZa35gOun/cgyN//e+oHR
3sue6WSJu3OEtzLlybsXyvJA5E50h6YnwGKo1Smu/Famuwnoer+snLrf6K2G3aKg1dRInivGVHar
K8I/DZCgPMUVzbnKZ6aoKwBvUm0nRd2xH7UMRUaTP4uu06+VwzWFedFBPfC8+7oDESgdSq11kXjU
AGoHrHXqBAM5mk5zWzgSd4emKUAqlhQvMUXUq0iYFB9BLeTXjq9qn4pfFaLhx//N1lAXiMrzGJcF
Ed6c63IQHZZt9x95PXIoBtITkIvcAEqZTR/Fo+zIB1hDQ6mKpR/X7UH3AsmOLbVu07GqrjHWDzcw
OIpXLzAx1HqyYv5Kfes7FFafImrT++2pU7i3NuXUx7z6eaLUajBZRlE6DO060wp2RmYIuwFaQ95d
j5g6QKg0jXFXJYZ1ao3Z4afZXrkyB478ZT0mRFOBEmqFpi0MDSaeriUun/6M+Sh6TL8d2velcFlF
J81Ur2AY9Hvd7Ks3SPXRVVTHLnX+oiB4IIdb9Ageq95G0iG9qSNmdouBp6PMajM1Z73ePgTukK57
va5f3Z5eMRZXZow+8Ya7ktjpeRGM6mutTOxvg4M70i+q/mTluT8rcAp75iLsoLQsDAeWGyit2M3T
jLIt6kJAZxUHiSo3K7mNK5vNYyVpxW1tM+Kg3xJL1Gx0HPmQsdLUmJGDMfyzDhBEgDWkI+qhqyPA
9RUyoNWYubOPearnMcnQhv9DCnX5kgHiV/dOp2X5IRwgnCVmiZ+Yip11KjD8KiwvVpzglHdIPHAC
DmSDYJngwJ5dua3bfUztgHUQr8fMTjC9HkCvZRMgG8Xi5GH8e9YTEATw9EErGTih28yy17qesTMU
cacxz6KhWzoth2gnAWGDm1qLHr2+IqAI2G6+yFn5jp0wmDmNmrAHysdVtZ/8vGC7URI9u6SXrKtt
qwdUsUBoebf4M6pvgFey+zrQrJOEhbbBkiLXvAEYakjAmDgl5/FT1Y2U3eI4I1JPhoN1nyjD3RGq
KsE0+RTLDRlMG9iKNCCGUEJY8fpw+lEjpiCed3SNTT3Z3jkbQketMGS6dATqtPwwE5HJjTI4Gjed
BKVd3wk37y5GI57Nth4XKAlqDh55fRWQs7zK7O51VBGVgGFoN2FhlGioYY0Ir03OAMAjcWqhe2C5
8TNOMe1Ek24pCKvgABCWHH4aNvZ6+V55Q/XBATvd1ORr88D04V1vqNIOjUV2B4waCiyTqZ8c8q5f
TEUVXUSy3Q7kJEHlyM3xytGK+IH9Gd2BaspZ+mOjwrqmWoMapSP6ZwJzgK5A01KPOs8efkpHAbFq
pgZLZsMWI+kql4lmStlOIcq9njq9fknrFJHICM1+Q/mFJkI0OrtKNNqy9tkUSROXeCU5axFiDVhd
d2LHZZtYlbNZBw/i5MfXbiXz23DIWRPrpjMu8D7TPVOAwuM5Rh65cbF1iKKUwAFPy8JX+nTDU1QQ
oz3G0VxkawftnKDp2JquFt1VXsLxtI7LGxxd+iomcPgdMUZF/3rSb7pK5ROFKuBEfqm8V6325ZsR
WO2mGAW7qNDQxtfe6rDCqKqIObL3ie4f2iHorGVgNvl6UmG2aiyRUxVE4mM24VizsAU4fjUZeie9
TAN22345pVhmivp7LjHf7M2YJ7eqc5c9R9xMOTGWaWvdmWNVUwYVwz0o6uDemVyyvIAOkBINmYte
MZzesazCxxxK6Ax/ifCdhszyZBw+O4ksdiR26/7RT+27uJ836HaISW0RZEUPntpjq20eK80eYI1g
n+wYe3CeQwe35sKX2N8X0iODcNW2AyCOyhWQKSwEJFhoCwE/0XSgzh+tMmrxHdQdFB7ltE51kFE0
UYoleUNe4zLyi5tsBGIBOLezg+qNu+7mM2xc6FSlO1CnsTnGzrVfR4G+h9Xk1GfDVmWw91CPlUuA
Hk11cmOWwIWAGW+9JFYYNxwZ9FhhIsrwGQucd9WcAN1oeddRF53joVt2NOlS0lJMdgFK2sRaybSs
o2zdhqXA+B+igEYgAe7ffR2jwnrrlH5IRs5ZxvTWGHIhesCWVVuQ6+1hkHqHkdUR42K4yYeqUuPR
Ksz2JlWgH9AluadYN03gItnNIPx2X0cGE3DCVPIYGL66GZroe+PCt7DAtwH81Dj8QkQwAoCfSWPb
u8QNrGsvs+vX0KriNSclSEd0JrcwyAk37a0nWGve0s1LJgxd1NvYz6+VRZ2DOs0lbvofU6zoOvW8
qmy1LJdWinCfdT3fSAUi2c5OfttszIrqp+jLt0IrIeXqQHFgm5Ag08FrKXpvm3Dwz+iTy1G/Fhqb
uMys2REKc+uMbb6xWIEWcRAMJNJTORvzyDs4trr0AQ5uJdaQ1L8XApWdmTUH4PH12pzwyDts3hxz
4VInr5SxorkDX/Mlr5jGfACWdYZAbjvI8aqxLwMEKLMjCwD+G2x+Oh7FGfTIOgByW2sFucURhaXu
bmjUq7Ie0HxvIVY0bNGhTO/arNm5ibwNOUU0abgRrIZaL1ku65sw2ilSfYz+Ryu9W70y1u34EATm
M2pVClpia/hy6XYZTsgH33yEcHTErAhTQ3/z4zNu/a1LB7WgPV8W1prG3jcFDtWiyqxnS3fU7vog
AY/b7dBwLuyGXZE1R9MujfboAetQYbzFYnrwm/oeDtahZz/mVtqqAiNly49RD8/YLTYFiRTMAOuy
Hbd9Z+2koVZO3FMy5ciGyJ3TMyEZkyCAYe62s//QnBeyzNdJ0z57QbIq23qF43snyid6T0OZ0d6V
H6GivuyG3FcJD8P2FsEgrwMAcMoE78eTiwC1TPoqrPl/NStiINa9e/Cz/8vcme3GbmXZ9lcS+U5j
syeBm/UQEYw+pFAbkl4Itez7zfaP6jvqx+6gXVXXR3b6VAL1cJFOwPLRUYgR5N57rTXnmC2o2opa
198Lm7gW55T7VxAB1urIkcPWmQ27zh0L1VZxzJu6jGndrTJWSYfvxh99svsOBk5y0ZB/kqmhk96Q
0lFrcq+J9DcdFJvKWMfhZd14zVDooWsug1XdiO7IEotwi4l+n3hxwuHVUe5T4ikm+WBjdU1qpOLp
KXTNQx3JZ0KCMbmLtVPqNwGzRktLdrZdHlvYszqYqU6261A3sZCqXlpHKOdLr3UZaBumV4cX8mL0
TF0EBpyZGbHXXgLoDiKfTnQ7Nm0ilr4ASJPfTcwMy7ntNQovR/3E5FACK5kCct2DdkOqzRHkg5vd
1uF1l6+keExgnyXinpPqKsfbTIFsiLWceMCxWU6d6dmRykN5Kke5CCwDU3hCX/aV6C7aEqekCIin
Idgdr0RmXSTMJUMnPqd+Bx/KJIMqNlioDk1q9jfHLVZjf2+CzvOnk6HQIozu4oiniATUqu2hUdab
HrRvG3EqUft1maobwnAAXTgE4+aac4ma6FKYNhTgGOs/8cPqJbIv7XQp8kua3kx5vwYT+TKp5tKv
/Ge977H1m+GXFgHlAlJf0MEZ4H3jrg/ls2vf95RBcryS6a7rXjsHl/+UeqI9lSDyEk27brmJVM04
TQP2smIlCeYYBY9Zc+5y2JawbiK+I+nPYfvcJY8KrE61P7XpPmGEoH8NINpHy/dceQzK6iakToGX
sdB0oil6dUV3JekP5PGVqHgYaaOAccfLxHxyAh9R+ndAYngW+C6Y8EXm08/rOKSk9G0fkl5ZBPoR
FDHJRAuW1MJ+6nRxVltrXenVyh6LxyJvNqnR7mzM/DS5I/PihBc7uGvI96QUbHjgG4VJKROu1jjV
8mIPx0HsVSkf44Iwi7g9Na5/N8j4LbG0TyvCpqSTe2QdStIs5spOl+DcVpNAanKef+ciWqv8kYPb
vaBY0HgStGQdQaTz3QPJpaECh/ZLl59FU63i3MA19KymYEFPSn3n2k/I9Xx3J/q95hy77DC6R1iH
mwBBags0LQ8Al4hzP93J+GIb7ge5I0vInz4N5MYLzUNrekV3F5UXurZGderaahaBdMExomQci5Pu
PDfmVZ3Ung5EwaZL3K+lHt5Iuo6sdnBkTy2y8yT90hqOM4O27bAJlAIElmLvlOQa6+aG8/RW697G
fuf2EMWsfm1z6rTgcbGw6f3eoj4qAtpQlz6jaMAe9dZyAPatgQEhcicT2FugeK7+FSJDDAt1xezz
pFb7vqCvlWMXVzg80P7uBghIGitPdC27vajJ6hlmMFIAhG4nWZVE9ZAPyTUtYt94iEb7viurdRm+
wRuhWN12zkSf1ULbtNEtH6I0GFxJv9V121U1PMfGSevdXa+mS6uBP2A1DKU4HsXpyin0DxlbS9Xy
OsGC6yZ7HT6bal1PxP64wSEbox1qm2tgzK8UPpzQck5sLNgB4N2Aahq0hYE5XKPRCIJAH6Z9ZUf7
nPOh0RsMRJn62gCsaYutbeNXRvI+1YvVBNJYQ70SQQ00oECn50S1sGM/YNrz2NWPkWV8KS54j9zy
LH0ziYsWjY+aXewUYiQo4uj1IyhxQs+1pKcowRY4xdps273rpFfmSDIVv1rJ0DutGtCxrGETvzLI
vbCfdUklfQrDuKRqfZtyZml0OgBNuIONyYSFrJbQ3qdVsgtC5F8cRHW99HSUyRNEd27GU6VMnwnt
c9jNoBefGv0W2aen+Z8jaX4utzEWw5Ul1Vctm8djysHP7E0+XE31nW+ba6Nl4kB1lIW0t6z7SRo3
aLgeE+M1ZvNqIk8HptsJdaU7IRw2jojw1NIeFlH22sUcDzlFdy2dUVmtolgcFQIqghZ6D4tW12uU
LCbwSS1k4B9Fg8mH293rI5K50rmxVACVakqITR4ld65mXBmm66WcKw1/ZLCrbwPSGuDtb7P8TrSv
bYSiIGJOPi106EKNQlFMPAg99UM3hZdYQAxQg42jhdvSuY3rbOtPLGxDv3XVmS+PpYoWw9KU3Yoc
jD0xXgztSBQw37oW1cq2A8E6TiONjAeLvZm0hVpDniwXvArTTBd9n7LpWjZKzlriPJUQ7JRPW6XD
oL0GBmXJWTTMDpppBSRkCWHqSg/MJX6SY5PejWZ/iBoYmT0iO95xnySsRuPJVA6OeOj6xzE3D/FI
kppSg4kLePIIYiCnYiH08abuJjbXZp928F4yatx2lEvIjPvQVh7SSNuLEEQrzgcLIB/BEHRMoWtU
saQZTXlLN6HyRlFXS8d4i4YKENhigivD4+7M3e6NTY93l5+LTTWs4eS1d+0BEiwABQmw9WyzTYV7
edMkJzemmvACYxtwPmju1LUOw+/IVBNEj+cotwL2ZeWZDNcUntm9KNYqIuT5SHsFgYpT7HiI7WP6
wFgiUbbKxXYetC//2RpX4iLQhF2gLTmPZH8lJKaVbFirai2dJZhtj6e+vxlWKMoeuN5yD8pMylWx
iunopkshT6CZeYohvUdo7boGZUN3Expbv1syueKo211Na/tYnOp15vXnZBWxyIMa32p7xsdH/z2r
doA3oZvXby2yr7XOkn+enswdvMA9NVPFd6JNqB4B4ohphSl5W4C6pEO4ba6YGHA4Oxobzkxzx/hG
eWruONWgqUoW09p5zLRDNiyqA7b7attd5wbs0yv6YgBQGWYEcq/BKzPieFXEb3G9INZQrKN1eAjZ
F/UvO7vjXsLjSKs3QHUojsF9eY72gHKlvLX3+b596yHBIAzhSKbFRzq1IxNG1rJ1DhyGtxu28KZ5
zVdUZjs4UxdOcTwS4abB1O3JC2kKwQO3CeOueVMkXFHsNDqCjRoz3EUvWX+5w2thftb+nT2+qO5d
0zy50ynnJVAWpWvN3bXRSs1WFYPXegswjRrJHm4Z07jWajD3jf+Zf1Fd6DXgJc5tGCkXdvs4WCua
SyYoPsqmclmyO+o02ZBMMgcMdwKWEso7tDTTlimCGNayP8YtktBiXa14dYde0brhIOje5zRybU/Q
7lihDszipVth9VuqyZnxv010n7pE92pqB87sdsyUkUdgExxqiMoKYknPp/i4zbiSFZ4aPL/dvXmr
H6ZkXb0RZsNrDfUieDC/bPg4TFeXio/4YWFtohXcmiMznmjp2r8Kze7CZGfwKZT3OSr2Sc6fCYjf
pay9BDcCzw66FvQz+yHfdncV+332YTfHat6bl3Cb0oFFZJvB8CmvcwYHvD1JMHrllVVcR+j+UP92
a35l2HoZ+s83394wjO+HDdlwKOnonAiYjPmWU/ohQ1dLFc3pNbhFiCM6b7g1t/p0rlUoYxskvjN6
cQcysL0DuLYn631+8HcN9zqCTnOjsVnzjx6txaP1EKz9J26Y4aD6C1Bc6mVwOPgemUlYbOBy0VM9
l3cSebncxe8kjfUUcbOxBEzSvRKswAakHyLeVcho1JvaeSUFKIa5BuPvjSbc+KlGa/05y56KZ+cO
2b+46WcA+UnvTik8GILv841Uj3AWtMxzyAgx4eQf0nhm/DbE4X2GZ5Z5UuD6EDbLgtbL+OI8BBOp
swv/VEoPyCF/k79AYkFBSs0FYqC+0K81z9xg1TiyjnDkptGgeMYIYnWRjIwUFwCOwNqY6yYj+WKl
WQcrufObN0hnNAJ7Xi8ib0alNSPZKWFTLuZh2keszCtEexvdUlJAn8rcK6NaW/3Kh6mKski9l+BS
xTMJd2njVayDTD9hKlUr19m4khwALyL/IiAOQj+P3TpUF8YjF4PyGZAtmwknqKQ604FsmrV2sp8p
HJCXA5Z13uorDmG347QHLV1yQM2XQOIj/crOzikaYO5I3/JMSV8jfKfwxX/Y9juCb6AYN+aXOb24
4D6LK9O5cqu1Jp9DC2199loEGxjThznCblxAJ2Jk88nYntgH/Xo49a/I/Ljq0kv309sksYUuGWso
WyEWyTNBX4fknD02NzOo9NM/sw7JPSkC+rifOxZioV0iMDlsqPytlcsYmKe45oNdAhWiEgvebGpq
fjgk7Gbbu3dleSMGL+rWnG3ypXmnYn0hvgrR2Uk7pJS6/Ecw6DYf0ZIhCKvSo3KYgq120J+LwGOm
vbXsXcgYjrEL2D0krsO1zL7Emlic+HYOs+UACnVoN8X3sqRhddvHHtcI1+3Es/GsWQ8z92rVs0Kw
RJP6CXpx9NyBzSa4oxepfNhHi/MVVOAjQos6W4s9y1V3I+ObTiwUHHAp2lLoAvOnyeiaSdze9tl+
TxP9VILg450RXfrryVyzjqFCMmZI1EK/ao5kJAJS3iWexTx9H1xH0H95DN6my/iaiF17ckio/SBr
eoh3Q/ZZ8gZq3JFU7y53qN9eStaPLsmXongQbPlF542gUt2VXuyloy17dBZx+xXScoLifcL0GyPx
uFd29Vpfib29bZc44uN4QxoEkhJd8cCoB3JjksGOp/XoPqPqo9LsPkr0CNq9cWp2zVPw4b8mqP2O
ygsjfQyvC+MF0jB1prpUHkVDT4uQVBJ6FkNyQNCEK+S9f+9B7Gq75D7ea3zvMveCi/7Ixt4OV5LD
LTzlSzouohdX2Vecnd6Z6jbP+crhZL2iq3rg7Xzq6DEvGWPhD/GqA/lawSW6tTeQ688WvbNr/iDF
AENheYhmPSzo2N3YwlRbDFs0SN3TtBm9KttN79ZV/RG9NEfljHaTXja7xZGIsl3cr6tteGZfvUGP
e0VFql/c2+xRPFhP7lWcLfn5/C9asBc/ac+0xDpxzXls9OcaCl2ICSb67Oi3llhDnbJ1yqp7ChHN
fczEoZMPORJOt3vpzL2Z3JTVJs6vCIZdKFAKqdoJPaA4Jy8H2dVV3pcr60ktF5W5Qds/kBdjLBvA
sTTFyEkpvCpoyRyLQM0i0E82zBhvhujICBj2BKkpGDWuVQ64QXu0rcPkbgv9ZW4bd+HBDHnXMMVQ
sHy2fSdWveRhCdrrIqOPb7lfzayjszE0hAT1LRxFd5dw9D8cray3kT4GyNkMolq6J/IGdpkSH1x3
xvVxJjBiFUFBsQ2qB501u8mtq0j5VAlGmBzuJFNf+y5kete/MGhbNJd8Voog1LXWJuK5LmF66ngY
W78CfqBBC6XwCb4YQ6TKg1ezG4PodM9jfbD7u4gqQ1sKdyPBfrEL1W+zMJKkFNjIpbHpQT3UD8pw
hReGyU+NJAKKYXzQMDV3+Ip2ubkPi3N+iQQ7ODrxr4AOgYCc3V+oLZJugSSQI3ZI2pJ2BIsLXn2p
2f6yqhZKH+9zIkZ6uWuqvZ8zlmOb9a/r4jpwrmLUk+0+abxJ/vph+ivtrvxIuH0GL8w3SH0oK9t2
Q2Q5hqjWC6F4IkYIvI7yOV7paTOn8VBB3OqIyqkc1QfJdXdLxdlJ4mmBod6Uxi0Ruj2j9Kf6RrZ7
NqBWdzyss0szI6YCtxSpoKlzrfFGUeYYK/HWPFHCjfVTRypdjGLsXFbnFuk0XYvmBQCzqR6sB9hm
QjuVDjqPo/s56svmgsaTGXqJtPa5Zk5s6OtEYXm2jiS6e6UdHpz8uW/TndpAW0z1N9LetzqDCPWV
pZVUJOF/6azxdLBn60J+ayhXWbQcEaM15aV4NYiq7ndTvgcRTHQcJ5AMMVRUn4y2XHYKdc7DRC0l
s4eIjyMpa4phbE3DehbYmEtZPlfIHqybhLq4WozPluuNnzz1yoiPaTVhD1lNL2xZJKPGDqklNWrw
fNFH2S7E6wB7230YudZqw6alU6N1KLVCdlECXLWlQpILl2Ck5J7tgnrjMjwvKDYtzgz0JerKIgCG
cL8ZpHmYg1zxLoVLADC6s/aVcxptKqL7qlvEG737VEybeWqcn/rxgQqfZpdArXmZcsabkG2VZWbk
m4q7WuIQqlrwz9zZNJ2VlpmBQxO0urOLFPg8e2umMcEofGjH5fWgR4ek6PEE0cUt9VSuzNxm+KI/
IYI81J2qYAdroY6HkboOOalMYRIeFad1n0wlRsKP7yoVjO+kv09cnYYRL4JwKDJAdVcM5zGXoZVs
bWc8aOjZu6FRDnbTEnVsppX9VsccA8iyfk0kkeOuiBiUYnobYt0BLVkBApTkM/DBZaCuF5Wj0sTU
yYRjozThX1WDnJ6bLvCfh1hDcx6glZyJhzddF6Wbojb7HcIg+eRnYblPfS09wy9VP0gH1NbtVEQP
YJYpOrq+u1FJNN8AEUHRKcxpb46IS9LIyon18snl1cVNHNAuS8y4fCI50z+KhAkQMm6bKSdYrGE8
WJkKYzBoWAQyE+QC6BGiOk3SH0bIgYp+VMyMkb2sA3PjQ3y6D3s6DC45VZz1Se3AatmPHMGSRocg
iDzEI6cYV6BtcNZUMB42Vg4rFkDSHGidck9HXTTeaAH7ydSVwSoRqX1f2Ur6lCZEAgQRMcRouPK2
eLDrhulUSCvfwuQj+3D6aBNbOQo0STsLR8tKUQsFgW5scsTMG+RkKDwhy1VfGfRY0MJ5jgQ1IWca
Haqo9rIXxjY2s+w02NgyGHXEstiqbZXaXI3BY2PZ03MCf3YRT71+KAxF9VHXBeUWhTaPFBzlkq8Z
URUhw7PCmpGpjq9S0/TdpbVm5hgUvRu6YRxEYhqSllnTvPDpskY2c7JJsab5Lg/zfhU1hGXWzkQR
VwKFdmB3s1CmFIVNPn4GPZZIgNzWsYmoXoJSbfbaEOK0jFUy8Uqd5grBAbMWC0FWlEoHhfoobpve
5FAUGU7FglPX7lxrEFK+1tWSKIsmstrhqUHGQHaSplfaetIy8tM0sDPQ1Fu9BMeZj8u+o/oLLb25
FJ1qPKiKidKtK+yB6VQUVKu09hHLVqW1sZKMSIYCfdiHU2MpVHyjfyvUXGEVIOB+E3ZNcdV2pjwm
uLoedRk7FO06E2uiGpF2anIqj0pESBAORaiTSF+cwF1pQZpRGRsaRovRsKi3Q99VXtNhdJuXUhuy
5NxW3CZM3cZaHAKgx+7OJ77GPQBdR/oauq1qPVq08JXbSpi5SZwoHcRHnbedI2MVNt1Jq8bS3VeV
20bv9ghfma3EJq5iTfzqWEFayJnZ+k4Kp3ot8tIB7xkZKv66wIrM1ottaUan2HXYMsLMmW/0glC5
8MNvK1wBJK8m7TMjN0bpxLeSj8exNTRi7EOIrJRLDtnEYTkicftq9DsGjX1KB3SfumSYbg0jH4pH
V5nNupmfTObLxF7HHpoU3bTR04rNPgwINJ+dWG2RViT5TD0nWLVDAcL9lqSGCdeXyfKgcaovgBwK
+dxHOvTx95T7W1UZ6DC6ctR1Lu1eG9x1h9fEwlREcoO1MdKkx1ZmD+O9pQw1aFcVhFWQ5ivMVhHe
6PVUpeP2r93t33EBtg58EqqUBZwLdJUtfnS3d1mlIJ+ZS6D+MhToYRGz+QgY8uneNc5//Vrfbefz
azE0tVQLBj5Yu2/0CW2opGugt8J21hBUOzYs8FX+kiTm/aR25Gvg8USPm7H6UdP99Wt/ZxP8+tom
LE6DZVgX5gwW+B2UgegqHXPtCGq7TKlAZJBcKYrR/ARd8t3HP78KYdgqAgd0P394NwOpsLemvJut
FrPCkW46oWYvArcgmX74GTvoz67JnIkWgB5c5BnfUA+lrovc72eIL/I0l0q4zayfvG1/dkGWMIEi
A2KZuYs/vm2dkeVQzXjbtGhnOIeOijllbbCH+CcvpM6/7O9hIPNbh+DUhZlhmPzrfLG/+4DKVDMy
DQ0mp2jhGfbA8Zv+jSg2gWEba7Prd5z8FrZtNTcJOyjgYe+v75A/uVSTwz/sDFV1DCqRH3+BeFDQ
AKeypgAXTKYJFnA9yPOMduVPEB1/8hyY8EcMC+SqAWnm25sq7HgMgHnWy+5p9ghMxXOVHkyxQbu2
dsydpRY/eXP/5NIcB7a+yh0BffX7pQHJDgLhq8SmNWG+StA2X9DdYtHUchJrOuVnmKc/uTGB1EGU
tRj78MB9u0C0q1E3Tdw17FW4ygVZtH60/euP689fw7LgZLKemOLbx2X6mGIG9MdL26JmLhAbIPLB
H/3Xr6LO69/vbkugdwbEEc4QPADza327lII8olEzCqAxHHnKAueg5V+pSYmN6EQo96KgYTS5axFq
P7m+77QangcXl4KYoYJIjb+zeVsscDAt+MwUwA44pCPtK+RCf3J586//u8vTfnsVlmJQw0QNfSeB
SFELp4znwY+LYTgNn/zQvFQIKdS+2zluCond8ZQG5yJCduQbSDDChglnv/El21lj3sZZjCg9GX2O
fMn1X/96f3LfshxAGwT3YoOx+7bAQbBuUKG31dKvVSLykP+turHMd3mJqFQpuuon7/n3T5u3wxCa
atkM5wCjclf9uAYAZWUQWfFksl8gYab3kaEWUBkBj0zgMVdatXId2yp2ciYff32xf7yhDcF9Zs1o
W1Ya89sNPU2hMVo2bQjddG4Nu73J0n/9nuIlDNM0DdYCInq/rbF1XxBdOnJP6ZzQy/bc8NERt/uT
C/njPcWOpFkauyyZBXxyP76JHHGmcixZyStkOppzx5FwL7Ni1cbD0qoZvBg/W1BV/fttzNlFN9QZ
JGXCk3LnX+l3m4fTW8gFbU4WLUkYhEPrW1uvPu0p2raI4CrTfG+KZlvRxyl6m8gJ5SlpXSyyuEL/
+kP8w3GKeDhKLU1w0gGT+f0dTrC71gPad2byI+rJZ4i0CyMpEbPjX5x+crv+YR+ZX8xkbQASbHOK
+3a3mqlfYjPCIQVi8SwPFNMr5MQXufnXr2lezGf2qKu79renMLfcLrHQWCxFTxwo+vVwZfvjbWkq
9zIVHNkYHvz1K/7xOeTKfv+S2o+fZ57rTgZ1Bl9ehKKt+KIh1xF+Zib9QpZ3HDDpmTyAJP3t0/vf
BtxvPour1+yz+T/zDwb0M9Zkcch/+/HL5revg89i9Spff/jCw74vx5v2sx5vP5s25a/+Bhmfv/N/
+od/+/z1p9yP5ec//v5etLmcf1oQFTns+V//aPfxj78bPOL/HF1/+x//XrZvaVS1n3/7+I9/z4r3
+lX+9lX7t2WRB8X3n/WfVHv1Fx5u2g3qr58SS8nf/9Z/NvIff1e1X+b1E64pm5amoV3+b6q9+Yvu
qnBOLc0ifBYCPA9pA+0o/MffIeT+goZD6FidHVUVsKn+Faw9P+6H9cC0YEzDtrL4ibow+Knf1lJy
aztFGeAraEaIQ7NByFcWX+EM8z5McaUoexsf7Xsoh6p4N9TKpD8YZWQR4hSZBR+0d7HPdnFjz8NL
NaOJI0AdoeaLKiiSxO+kTVkeHUTJ+bUpgiY5TpHv9i+1XtTx6yAjZj1DbDbKV6goST0uyVNHrEke
1pRsm4EUTiapyTDhKDA1yTEJvGhRdHgRA8UWZ8KaC2dH5emAR0nHROPE2zUqjSGzCkq92GS9Y86T
O02VyP6IKqMPnWiyr84DmaH5pQ01Ur5wXUJNx25R2GX/mSTEcjuL3kgo5BEz0+dBS6jmFudqIRSM
6QvFrHTmNIhuLTz5ikK9WnowbkRCnzjH1sLATTUMIGAx0DWB7yRlBvzaDvTe8HNXVsSOYhFUSRta
unbCzBWxj3PO+wF104KgDAWeTh5buO7mVJ0mx6I9DH1/hX4mHD7MoosUfmEHS8ptSFhwfuzLokae
pynBOEAeyA3jw7Q6veDwKsrpvaugmkbYMZPMebHRiJXvg+JMENrVKjN8T4bSLh6NgibgdWJGHTq+
wCr6SxvZOuaiVoDaes98AvDe/Qjl03vTFD6jThJ/leYwSUuVN37bt7TgMbwVWJlj1NITgSSZqj7b
E2YEuFvZWNuPkxm6zTGAqSKfIlpp9NqqItu4Oq65s1sUNshOZD2aahyJlh3bY5lgQdr0zhSFtA0i
jd6ZaBMihiYnKPSDkU7ttDX7UnWfel8hZ31hMJUDYKIgqUo3xsRanHpYHZpgG48Alrbk8tSE+PQq
Bi9DJa2AZpvuKNjiA9e/GVHYyUOgplhEVWuqC2bJ+CEZlieuzM9Sn4Zx6+c1Tc5warl+YpPLJnxA
mhuY10pkREjglKoqCmRnuU6LZwKlkrwMsagbqHhp1X3Vrojtp4ynsjmUep+qM7TKEC6tNrWeqmPY
RAYfehBEZn5fCMOu4DfYU3tToaKOt/1kkdKzSG3fgpfjC95hYYAp68yu3ttJ4povUqbOsM4ip+d4
OuS6pXk6pArlIglmtc8KtWxwVzitwvASvHjiw1zrxERPe7A9K89IijNQe9O79tVrcyTq6hBkDB5b
Va/3DKcaQDfkx5srRKaKj3SlB2qA57RvsY1rU46iW0jFda/VepDFTadFQ/wgdL/vl0Xp18WxijgC
ndWgsMgfxkNK25ueQDTsLcMnSIoRUkYYUWrUlbviXpP5MTJR5nvRSGu6B4PQKPDC+jHJ70bkog61
vZZphruIqwoHZJ/WOmWxBmvBptsn4KYhyRUkI4kGLivHZBOyiJYq2LsNaafJVyupwTx6+jHn96Bz
avut6buuYA7Lw8mIsS8FaIqlqii6s3PwSEiUs7S6MI2EPLEkQ5etZpfvmVZmhWencEFQUxodHnQ5
kc97O7gYA3WIU2GZ3QOelBMxDeqIZYolSIwwOlLQHPRPK6geMR1EvV8qBYv3xGAr58bBxG5O9ZU7
NWnDbKyXJbMTX46d9VZXft1+JWVRJS+KnitIhAY1jZJiE/WJGz00NH+jIz1cF4kWmV8BtjOr0RFk
Vs1kGej6ZWEwuO06i9ddaGGD/QnFD4zet1BXC8ANtlEG8O3GLiyMgml0hBlygX3cQivWQ0RlQORP
WdYnkG8g20FGmZeKeqsGMfrzJY1AWp2LMigzpFqy5G5zl7iIRU1/HWrP+BgnBN8x1GEbQprfpmWe
OJvaLwwz3ar91IMAIItVYu8dNLeuH2PSj7tnFEJus3eRrnb9ok6JVWGKZI+gMlRRVnPUodoODW8H
NwSt7youYfFa5SimLT9KhheDfzc3ChAC9zObyEpdwRxPnDMuT5nSMO1L/wZHYEfiHq36wX7OEimq
rV3qZXKDsrS1b1rZ5IbXOv6ICmagircEJrxto5GAtxoKEKcPjowD50aqHVvKihWewWRuBOOEAgFv
GHxJnxFRumqdWldYH8jkvW3cAiQ2cWf8UumC/dtXtq3aVaO2HKSiMHt2prr2QqHQSl6GVa2AVhzh
DcXdUkY0FyGUkUnuELfnQB+rSEcOJXA8h0Ay9RBVGrs5QcD4DAf2zbZHjScCO/lyeyXEXJ7o+pC8
D5UdYpvv9bjc51UZiQ155nW/r5wol8AqSlwZG9vsYLcNdsBKucbZF/EIjTIwgu2oTc5wPalJbiGx
b2iywIgbgUqEFEXsT/VoqjOXLFYQ2eMWU+F55Byo6g2+XFG/Eozea8fAEkl4sto866+lnXTKWRTk
vDIZ0TFFAztK85jkxkETTblxoGC0aAcDxde8dEohGy3aznZaDzcmCe7vfG5qfE6L1pTvOLeCnEDy
gPC716imG80EvWcEjiOFXbR9QdrMHuk1SZKL99Ht+vBDalGMcMKXBFYj/6Zdx1euMiQ6/i6FAEXU
TpFbhafa1Ogz8Ns5sbYrhjCwTiVC3uwu5z4dUI4oFcojRgCrgTG3GB8495QfdRjGWFgrtmNu+Ap8
qz8zbAYlnGbTnUzcbVXGanOPAczKXkZd5vgWiXGFEU7QfFSJl1ooPPALaOb+TR3Hfb0ZO7ex0WAE
HVN14sNtUJJFkNRzqpFj5OjBIIcuhEksMUOrNEziN26xmkE7NrGpfxmLuiwQMJMLe7K6ASlQjA0L
mmgUmcbrxLqEqB+rNzprK9L7p2GwJprkbaIkjJOrLs2KXTXSNHjheRrCnalZjXopCn+2i0I+5LwN
s6Y3nKuubHrwN0OvduiKRJlfCKbvmcKSMjMmZPmFGPJ2Gc2OeJkNmUTeRthXsRu01HVs7B9xE6/i
wY4JZuTH+92dKSZVAxvhCCaxZpkH5oFgxwRGHeMF7HthPB/VcrMKz2XZ56yMcRhV7s2Q1WZ+ZSua
o1yZ9VhOZ3bv2oZ2YORtf/apvsRB5oNecrjpa1ZDrOtRfhe4JVAGCt+s3bIQtXD9Kz2rq5PZZelA
ka3E8d2vFcm/VJOdove6aIov+WOJ9WvZ9P/qr+vyM7+T9eenPL2W37/zh1Lt/4/abG7p/fPabB3l
6Wv+8fn7Cmz+G/9dgZmOZQsKLTo5ljYHPv1WgWniF9JiaD0AMTcgNlBK/VeumC1+4aBFa2lOsKFk
+8/qy3R/sdk7AOsDgnP0uS30XwXp+bdeIe/XP03B+q1R/rueIk5wXKE2AHfN5uxtON+K90wXVgCY
WkFgFR3CeDzGxwMgAM/QW0AnApiI45E1tNZltTbU55LJNKvqukRhtcM9u8XpuHVktXX7djvAReSU
jpZNhfYIWiqlMDCRAkq5h791BefjSPDVqQyxJXjTdT1XKNHFaguvW1snpYyv+ja7Rt65SkPhJdgS
hJrcGDe6X0DzDQABjQgt3Yd09yQH8LfXT6Uc1qNhrivhrycTX/RexadfuM1yAungtsO+T7Q9zbm9
w/9HDrt1sIYKsE+cbLb/7fR+2oFH3dWmuXUauRXVV2cjFd9pdb2JtkSRrl0Te4zG2xD2a98MEOd2
m7Z9SeGklOUua7ttrflbp693nFB2nLFw+pb7rOj2RTXuB7sHQbQP9tagPlT/l7DzWJIby5LoF8EM
WmwjoIFQqckNjGQWobXG18+Jnp7F9KYX3VVmVUUmI4D3rnA/Po+wV+XbUV3KoXwrL9BYh/IiFkes
tVYkYF7CQ6+apr8fo61uX/IkeozV3W68r73s1V9PIbKRvbXGBx/4CVyTCH0idQd6ATqEveVfdUCq
dgVH/HpFggo9eACnIDky7iFM1vY+eVso34SnqLuvSEfe0PFrHwf6e+VhnhDivTYnKQSRc0oGjGRC
7+aCvxRY3i2FSJ7JXbWMk0R2zKRzVoQ1I1HIB6mRgtsNuj2NtbNLKEZ7xRltrzOR/v4hN1V8A4yn
j9huzdKPE+PwdaUM8PIHOtAk+Y++9cGACWKH6VffugY7R86BVpAMzHUrT+PNLLMbQ6xrKjdnM1ud
X8uvfBrtBLFfdzFF9Db5EXG8hllUMUvkr8ufSjXtUHyTYRSYTW9TOCF8gERRF7Sho7Mbh0Pl5FiZ
ryLGTOfDln3Z14l3NXfIr1hRpL3yhIwCdpi9vZ89Zgtecyn1HkPII51Tf/VTl4D1uybJn4pQfpVd
9in10vvTQsb6IfsDrskT2y0mKjsSr8RGm7rtQ57WyV/D3LFruQP45tw0/2WTJIv/MeFUnkeKYTDa
ZePIiOU/3+5GwFlyaBs0I4y7+2Ny2SnZ83brqtErE5Nqc/BTQ/fHZAg4CgJcYqH5yH9N4xc6tE2S
zjt92zwkMSCzC4SbC+IlVHl6mEgb6MaREYsWVpIYKjuuQN6p1LQCuuIAXJK9xURuu2Mjua2Y2IJs
DwYo1wxfb7M5gtY4omLacLQASFZb522zARj7kbeUOUYVCLIRyN2IiFAHG/CdO/slK6GS71lg8o1l
yQMmXtiYa5iYaJXEIRrzPXoq/EYE58eruPB6JR/m3PO3CT9s52lb/bIZ3aNL+zvPgNj5qqR5JfLL
BPeDzLzFk+/GQPY2Qv1RjuFvngW+nSYyXlD66nfRlPmZ6Kh7xU/mx2apdoKzDRtIoUs+Wza/W5Vg
IcNedelIPUgmKZ1bghccUO2pF2W/hXeiiUogHAgHjSXMRSXce+WMtAeabBUh8D+Ki4qQbxAczaJ6
y4xYtKQ4Gdu40MxoNfsowXLVx0ZXewaEL2iD9PvBO1Qto447CVvPcJVtQ86dQVftQsrxc7ultNms
EuyDzzfFPtDIsFGMy3IJlWRxu3MOolR7zskKlKYM43ytGx/tdLxkwvy6avVb7jK5ejPM9m3WvL4E
dzaXV6J2JXkm1Vl7UWH6prp0NzlqTq2SkrNrOFO/OjJkhAGioN1GrG2DlY8qh88OlzcA6H2HMnE3
z0jmFh4Q3C+UsvvVih+0ns6atE4JUV3JxP8ytpbl/z93NJ4vh8HSjjtRe6a2yf9x9Unl1lOtcwBA
PrR3E3fjpNpdD8xu7ZxmjTSKYg3hqdRlrorRr3Gy/lEl2PqKLpA67o1TF6+t5PWL7g2xXSt6IADM
O8KEO4dZSNgFl34vftTX42uQ1YvYV1eQWNeiWO5NsTxqUwyapqXfwGJXand57O7FsN5SkYddNM4H
xgblIhVyrIKNqoBIicoQFLNktwiCyJiNxFGPS6eb5ns9iQ+RWYwtWzNQLj0gUdro0GYvavxEtBvh
RGr3UmmfRqF9StvyKbxk7tCJF3EaLom9VgeQ8i0+trhRJ9+qcBgrMiSRLKw+xXvuWaAReJN+5J6q
Phl3qbNPP1oFC+uO4eIlQ2u5oZomeMSbtt3D/UbzyFT0pI5ZHN+PRQkUQwpP8m00dTevGw+66GUA
BIpQoOB6kr9V5oxF07nkCfHsmG6vIl9DaYl2fzw4Ob6ksBiMqzT2twqzmAZsYTKlGxyCmDcsEl1H
7pOombTIEpeoBJmqnLcP4porgMrjdAeScWvk6gpJqa1i42N4gZUYGupDXOcL5rQAN90E5KcNdbMJ
iemJukmPJUYztH0OlcMtV5ObUal3MRKjeTWv4zrc9Py4tWhlU+4G4d69J9wMuELj5py+JpDkYT78
bjxlW7xcXz3oLR7xwgz5TtZdpRRgT3Oz7BW3vHrt+vJam4ktVv15WEWvlt75Y9oMIBgNikCUUm+r
Jld/H0M+4RgBEthOb7NMX29rUP6/FyYIVlN5lm9w28j/Zbckm6b4H1te4hq5SUwZcQl7dpUS9P8v
e+r82IZZBWpv0o1OqehMbt63HoHgfjeASS6PIMNSmjU/FITuSiG/jonwtvZ/LKW/th/7Ge9vtCBK
O3oMQMX7jJu1TYQoxWoITCNiXxc1b81bP2ihiLlTHIgImNpQG81AdLLNuq5TculbI65HvHhjctp2
wDnI1ZP9h0hhtPsT9jtQe+nfgikcBvJkh9eQve/CF+PZ07zbT8Ywy4IHbg8jsbsnQdCAPmitQCRF
X0pkUEyLr7VTMEh/qc8cJTNPm/l3bQ4U85QZEuaLsFb3cO+W6IMUvxqzDz7NeALtMu5k3Tv4SFCu
ajAsUxVH161T9vv2xDHu17kO1vGKqgV1DlRR3SnOfc2bV/14LkEmzMgdiR3uE7ayAtp0SvzrDTJG
QQ8syA+WiB/0acsbTp2SuYAaRhwVIBwDMGhPcExQdYJNYgwmDopoy3IkVhoY003KbIVFSXrVk/JS
AWbCafuw+qDeBgLbP0u2hh2cMCHOt/UCGC1G6qU+YfknfP50spyEOJHJNNTOCmE1K7hVQaXlzHiq
fwKwj9MCsEMjP4jIeD/G4n09WYfxqqwnYGoRLAoqhKc9j0RvYQ34baTJB4HqNYnfocsU9M3VTlYM
d9hBrMJcMA0J2ojER5Na169dX+8biuDRuqlG/oq10RAumN+vl83Nu/lzK3+WgnjfCvNrXIsfZI/k
oi/Lu5/hpOBMg5w9+ULd+eWW+9Iio8gtPbhnuiLfHn+rXbsYoDR2AzyS5AodJt+xdid8dQpWuFyW
nKIYHQiHBu6c+RRheUbdarllNrrlmDhR+llvTPvRxWK4SRGSOboKE/NpKCjNUPYgWaReztFIRS/s
DvEmTv4hI3lnH+F27Qkb4OTR8Tz/XzE8cWB859FM+Vkt+E2Gcz5/kYbb8Qr9UfyVU4JbqS0oWFke
hWQDCrZNNZIZNOa6bpvcOa/zucEiVH3lUwsCVnJ2vp5FGl0WE24FN1zGq9yORJpLXhGA4YTCLHDk
btjWxiKN2qO71pHcbKfzGCLXPtVY3WjKzshPnWE2iR3RvEdqb4KfOL5ZTpcEBl4aidIRjv4YgegO
4JHDanP01fDlBNRhUH7uYnW24m5LrzN/TfLDV1vVy/v8bNZ3LYH9JszuNIYs5Dz+qM6KX03ELjY/
I104Dfe5C8WfJqaEDM+RmfL9Hr4AGqWkqjr+KD2ij9mT9yQw8u/52JwN2WhGjnVL0ixO20HIXvfd
eEH3+1J5j9nqHpZ53BsjzlkisSW86tdStu6Mrm65ORIhobGtW06iB5W1seIIehEzwX89Di3brI1s
HMxN1zlVY/iQTiExJxyCLmtDc8kjwbzlrfpqlMN7jwWME8KuZulzwXeFN3DfT3A6IS1ssldSRqyF
RaILzciU+/jDViUhDiPzJdeAf56NcpB0x2e67B/10L2PgnJt5QvguoesZ3dxzrxhhnAf2que3+p6
hr4j3XqREoqRrkaS9j4FXG94ZykfjCDV9jDVvtqiDGZf+G7hvQjfMIQRDA1j7yn7F4vJ09hxreqo
X8nPWC+6OdHE1VFSsm1pzcgYHEFPo0JNbyYvaBUrNzKGLhq4uT8U6vSgGjgRpsknaLTeRLuuDwqv
leUekD5Ysp2P2QifcazpRVzTGPTxaTdKR5OEYPdwBqOnirBB8tuxA/Bt7clqCmCsR3byPlOf4AlT
+ofsMV2/8A8Dq1/fGmYEBtOANU2cUgQAQ7b2fDUwfffT7wslGGFe20jsCfOHZiLYdgm6oEkJyhhM
V98Ul67J3brFNUUm3YST75lrbkBKTVfQOXKXgHVpVPZ9KH1PJpYE7mFZyh6rodsZp2NGUsr4WxON
V2kn6DpKrrNSnY17andC4QD355/M/AEoMjO583UVRMeKG55HFs07ZV4vBYQXu8saglvzKFIdYFBj
yEIE35mRMK92R7m9prN2m7T+oZbyS1XmoZWB2imUtzbr3ntJfjf5BCq2AoM9aWduGYWbk6MK5tNp
aWFd+K2zCQ+F0/HAtOmxcD23jmanys996GxV3O1sMIBZAbfx+FG+NEaz2CKUm5DiW+4Vty1wooH6
GfcxgJQqi+Q7MBQo5jciik/tbjM193fjnJerOzPm0Vkebfl4nxbzlpznVPbBJPl6eVm5GNrm4BV7
iIMU0AQUNA66iUvtB0oAd2fGwRLDqYDd1z+e12A7FR4+d7M6CS7zXgjxwq0phYfFrAhwz3myJaUj
4mj2rELzZlnwjq/LkR2PVDiuROXAnBj2rwpQSmYY3p4RyqGShDGcik2H/qS8mVv53n8o2+ynyeID
t4RNvoNL8pSWjDZz4M+FM3vN8bMnHj6dLovaa4/srn074iTUS/mWRmOnXNImv0yaGBFc9IQnPSOm
Zmxd+TnH2F9MGglSRGz66dPm5zxa2XQt6DRtpDs8VboWGm9CTLIfoBc1iBgbyJKnZ4KblRTl7aOU
djvaPSKjbM3mgdG4nCYyNczCSdXpYatXkwlHcTYd23ojNfSedA0RPgDdts7vkOhpXjqDoBAnODi4
pePJnWFrYpk+6Rd4zdSTNVkqhm3O76RdBBeW9c0RlIt8XlBwDjtIBR7OLTfwkL6tpMwQqmzM5Yv+
Anlin7a4Ou9tExep/8yTsuC2SvdiNyJrSUL5Ck2YttuUb7u8Ukliut1+Y5JwOpviG3aPhQ5h9kzg
OYBUfAbaQfnRsgWGPpbKXcha42Lcoj3Urc8iWMAIdRwqXGW7p/U03UJJHk9wmKZjPqzu7VIFx75d
EoWbor+oSnbdiJwy+fVX8MwTjwmmV6KvirmhswaTzgxfwbuvqW799NKBt5vvuJg8eSacpjEe2Vsl
yPdc1QNFyQK9Vpif9iKoASpE1QcQhnVo0nEV0uyAqS2br6W8r3RiuasRntNt2kvTSS+IS90cmeTa
Jw/V7B55b1xoQnX1oqiF3XFMK9zEsIKqVfIZk/06ntTGhaLU8okR8CtCpnbFhZTKEiMBaJgBS+RG
2aHtlak3nJB/Gn2QoLWT09IXDE4iNi+D4YqD6io6q7M09yunXmevHA1PETquVRa9Kob7JWPNgY60
FgP+NERS+rjeGECIgbirwe43FzZAtwTMDzT1vPETZHRWuj5QHt0ThSJdozAo6Hpw8vowIgqyhc7a
c1d/aj+/51pwrV50l4Q5o5y6+e/R4OLCfYcCxBEzgHe0lTNtJUePB2uiD75YLyqKZ7S1LwmtD0++
oEKSmmAGlqTUWtBCsWgCvSMdc7WF22LLbN0We1sbqrM8+qmGZoubkKbPxHCJx1uuKlcKQNGobWwC
l39ErZPMjW9zNnLaWr72lj9pS9+25R+t5Rjq75ZHlGQLLimcVc5GqZ2YFmdYx/PPzwtTbHTMjORT
tfNs4TVPNuqA6t7ly10W1PuSGvdtsK411T7e+rHh31yLO6kbw/iGt+ZVEdfAlMZAOvJg9NPN8Lej
89tB9bCYYcxwdBBCMwyE2l7aB6ZtviyLnZjdfUWQZyYyy+qGzz5Kuz9FswayNj44RwkTze4qnuNp
b16G3Xwpf+VikBC6o2vu4c4wpatL+hz0jePFIq1IAr8geEiuPUi03j5JXnVHG5XVkQTLpYMWD+dj
1DxIrR4LLM8F/UtpOrjHJDgy8PURpWc5/y4ZLle1t4ABIaAi6nUoU6YFeCS9bXVxz2ubW6ki44/5
XGPhjgyTI7vWH8aNlEAHmANjqiyY0zFIoFHWqhLUv5JHnUMnOenieOWbbqff4l8kwT5stKIaoi75
qT6tPv/YHF6JO687Nuvap1Dzp69pJWXQOmsZH0q4uKKav8oC7tGGaKa9+2SA8wxEWql0V+s9B9Az
t5PdcezzFb83lfTWvQ2WcMF89LnV5F0VhovP7xNkABZwjAIqlquMCnxrCEHTotUiNTDc3EEZXbpk
1VbnqxBs5e7WgC7VKm7eq8uq5JdSM+LiH3QikTgVUYIZuhCGUCE3TrI2wsDGIGP4OJg1z+QzIUJx
vznyZyqzHDaqceuxErN/cJcn+QyLmXKrVD3KRCluYiJkyIO7abdjnAKs1OCUIhlMvrjW8dcXqttI
xqycxP1QQenIHJUpSycVl1E2o/4X3PkYXU1s5mncXxcs0Odn111d+6QIF5WQr0V1F+s0wCFSgMTx
rmIlEN11l23zMiLuyGRuWl2972cTWqoYCq8HVYuuYOVkUyMAkZsYLaedBvYLYdmegc5TwsRjdYa5
ndjrll1O0oXdyASK2DqoNoFqDHyz4BM0BveC7ptd6s5tpEymz3JDK3yETmfrZJIhWYBbyX3slF5W
vJTj+WFeh0K2F1ygLIdrbflM5vFrj9jrZKEPYTNj+JcCFO/bKON/qO9Z0fgitkjETUQm8tMsQB4C
Iauh4yUMFHZDuC6AJqZh8TaNw0Q3w6Ws/bXmdkKgJD1niqhQCEgik4sHym6qNVjPS8+nYVEO6pj0
rfqCIUkQ3WfQfElmhsYEsFHcCNT/rISojgoTF2t6k9vsPlvXVhciMd0e/UawlDS4izG8IPR36+17
/vSJJPcmIrKELHEtEELIuE7+7Fel04MLIQHWU31taB/Jb/x15yacvLUv4zwzifJZL0uDs5ICvTmu
AO+vpVXcOrXipG+T9GM/Xoxmuklm8taW+Rv4EE3qfENSKJX+YVpC+YWJGQm7KOBVGN10AmrIpYjZ
mYunpRO2ty5zZAQLelu5PQvs5+iL7F+vb+2NrMG8UwN9MvyOMtisnmllh907gr/25v/Wpawpy0ri
fIjMWbVpO5jGcIa8skl6zaTlffsqrav46ISfHR+7ADathMU/CKACpciaOTSrqJb3yHzspOK9bEQ4
YRZkBYKq82kSV/6Mf/cJtkIs/Ukyy/sybvP+s/2gFNAPdzTPK7759gNarw30Shj2eGu0eN2UGB8m
wBfNsf7szXTPiPhTq5fsG6SJOAU6QyDRWZc6YHPjjywe0W6d8gphkrx5AgAxQjYVlo6isFxXuLgr
I4feGYTEB3xzKDrPgvnzUGBhZYIj1Lci/pqt6YYU9YF3HaXL6B4qPK/2owEEBWrc025MgViVbssT
hVLHc9c/dsb7VXe8ksV2W7p497tUugmaegPnm0hAd7jUwVrZaP+uSnZcZ18rps9E6D7Avr2C09ET
7mpG+Sf1OnQDJavGZJzENZImZ75wg7tyMv9Zszf40pnuy71L8wqscQQL8Gdd0hC1G36DwjZIqc2W
IYY4vXQd+MPBr7PpPjuMzmGZyaGcT/eUi3MliGhLhfuca3c41uEm/JKrT9XqQkzMNzcz//TlRa6L
iALN3c3eH/TNWzrNfzblk9sQrjnKigfS2591nUFQH+QScwkwbE0/h6O12pbIQXua/5IbR8MaIlwO
h8QK900Ixb9ZKwRScks6wDk/ytZE2iM6JCLZyveAiPfBhcNI7pvgLD9LN1/w0SYyJSvORPUo954n
dAXuMAKt2ehd9P1iKI4ysAWjalQYJo8RuRWhtjLvZixXfkiz5lugbXbzxosQJMiOS82behbJfEez
m5wZrw2v1RkCre4Ko+hyrOnV7OlH7ZnOd77MLjNml990N3LG7GhTmgFcnfP8cMZtRZNjs2gttdXp
IdzKzHeMsy346kWIVmIMZw6cTaDFZY+sLtmVssJrUbvwQFoS9Dcdsw9IPUaRGz0lKrp+SVyoBCeJ
YUgqIeM0aze3RHewVwIlhxBIwvoskRTW9rvTHr3TUSPt52iy5rtqjg+ujdZ6rAsdBOWr+DqX8knn
WK+h0BTkltZHHSqbEqqUg/QBRaC8kiXh56STVALoE3g+JZ0sc2d4TOn4Mti8EvWP+hQ1Tc5/kwlr
1BVtLLcJ7ItTyYozWeOuoPw9HI2rQBhum5Y5UrvwKm44skWmxO/jk5FEDz4/V0UcWSMmQLZFGYW6
ZW2OxKroYFVkFODyIBkZBCGtmubWUuJmo29QtgmUFHVBETQ0nhp2dfUqnsvr3ADia1X/kDunTh8T
wVZQFaD5lnbWaJA5Bc9syFv4BoCwlzZ72WN+rcbypVQlHijhCik3YzUwWvZcpv7H8V0XrG8RUwjl
XYKjKpt3sofNi8rS4avPoL0wDYgzrp0iqa8wB2+6ud5ra+QM/JppQ9PrRWp+ZNC59wpYHf7eEfYZ
w2OKvrXzezjOlg/3A0Ucy9LOfO4q2eszWxNhmVS1z1Xn56IYmBdiZDWyUykjWCii58y8Did42f9p
4u1LqOBQprQ+v/bzgJAkZUaTWDjiJeXaT8b1yLLb4SInDKWMoefhIyUPgESws1uQXVl1zq4Mzxez
mFq+dxvLBTUqjTSmMBYyWo6OCS8CaYsrUGXaS+iAN3bIFOrSHX+nrkx6kzgmgbqbb9Y2vy5AtM2z
mI+uyE21rnGL2kLXSifNQSVxsVaZq5wYkfDX50hDpStplNl7qlf2XYCa66CFCPVjj+a5jtOrTS9q
gi6xEDtoBKbRQT4ZyOnYhAojjEK8yC+aANyt++zXP5kn0/wzfnM5XV31YJiynJ9kBQ3ik7LqoGUd
7WTzkIFD7Z0VUcfMeN/+EobZR7btZ+Q1C5XHxxdsaWUvnGOzNtIbv1riP1Y1X4cv/YKrwUWgz0Bn
BPSz1+zDBrv/K72O7GPXPCjSb8ZdBMAEVqv4apX6Rs0wMGnCo/dJ4Lsl74MNELu55d3rskD12AO0
1DjuENDU0Wy4CyduVpj+TAmcNt+o9y5r+JE3RaCvOjNBWPKat1stJx3DtqtYPO+Q6q6m232xy1+T
kN4soFMWPEKAYTncHd092Mcysm5ii0vCUmQq4d9NrXjjwpsnuRvzyl7KkCvqbsYUSc/qq9Lul6Ro
4lnWQp1tlZmzZfwX2/wx65Pb8mDKSeWJ2eoJnBmqJ3W5Nz9husz6+9FDW+Qt9qU7mNd1rJ7wmtgX
0kyiuR+jeuCgVllljWU05Uk4oyUqX1SKU8VFHndudsT+V4vA2SQ0n6zFzd24CFrqNjNGjsy6x+AX
OCvKRJDTDJ5EDibZ9ME7K4qzPCd0xyvIo2BvFhuM0QpXd01XsvYMZuLzE6VMX/FmWBlRmJu/Cbx0
K0JEDvpDICZW+dfmvbRqp9VNO+151+mTld5GDu63iBSaZyWJ/hYhPN+E8coGwqIXYlh+snf0lF3w
lX9w8r6kvz7UaXebAgC5aXqodP0yL235IcjfS8lPXbZhMv9S1NdclIIduDWG/jdy4t9UUl4RcgH0
EU4M4F78R3NUN26qhnq5FKTHuVK3qKelFetAZyq7shLQnREOCZeLoRXIc1Q2G+VpHUnj01sf20Qw
h8nm6EsRFpt6OYxAzGFoqVNE+AohaCCzr5MpkLCN5KhWGPDZRS8HwDwCUVeCduC7BWD452K14xsG
xFd9k1+2RXnU83SfZMM+rBclu68DQwNaa2XvPObbfiKGA36KSPBrlthpMtuqlZ415Mmz8RREyZfV
OK4GYP9+sW5A6O+HO5BR15uXovnRAHBGYkH3w5FMcuRE9SP7ly/xkKls6Mml9DnhCZUZhRJhRQq+
R12EYN6ehnjttWga/RyTO8AOf0GWoi4fXSyGOr8Qky4fUYU/0vo0CM8O5+jftHkNxL/l1eSuwbbj
rcgJgqTeXyxZ/HDp3juBgNf5qpBRWRf5hdgzgtMwD1vAmDXtt0Q5SSLtiQFeu6hezUJALTqm94B5
nRzYHRznbYNs2aCshqCkgSuMKHko7uegVS32LFRHzKUsdffVZPC7nWWW5vyCleuQ+FVUwd6KfkfG
bK1sHMtsOYTBzaXKJUpDB6JIoKASz4Nw4WHZJ/rVERwyvLNufWTQAQVQ+of2Us/t66bPxCz2r1ZA
6hEqrEdaH++ForCC1v2/34Yh8J6cRUhko6+TZETwM2NIVhfO/y1xVC11+vEqMnwkLsb+kHBVvGdS
/ByPL1Phkn/r0nOxA9TOtvSa/mXfzz6NSuC44R5w1Z8fwqCETyrx4OBI8jpwQOv5C0harIotvRyq
b6fJZ2CQy8uz6y1znfNrJ4+7vWFCMB89Cqteby9NQPj3Ac3LAU/y0inmi9FDrUlX1hDCyaw+TWmh
iFHuU6bekGpfyRxa1pvhji9iQfomu8bCdGD39XU0ypMLwTf5Q06U1+SN92WeFZYVkrT5FpBYmWXa
wUrsQHWlLH6+2ljobi2VQG6Kd+OW6NPLKr8ttiIFDQPzWso9U2NFy+Cs8aFhIZ7+SszDEY80WjIz
MtUtZpt2SQ7jQvDjglqDi7/oNwx4VYQMORLs7r16GnDqhROedQiy+CB5sQhMNr2DbSLpBd6srp5h
sfsDH5RqpmugY+FLO+tXloNeD62XG8lWlenB7DiAjEyFVLrIe0jCbp2apcVaHEQkO8BJSJtenPXM
VdfpF9wmN8xbd3xa5BrR5FkqHYr8tzS7WFGlmASomDfuMqRLDKLqlK392ZAY8Rhni3K8NCf3q2CB
pSJN0R9ZQCmN0LF0YYuOfGp0yw9ksYNx3CxG3qQmEj9nWq9DLQSjUoT80qMsvwvW8g5GNGRPFNQa
c+NBDgYWe1ntVhnd0gEatxedQezdnwm7QBZ1fZTuZojLK9xmM2j7MdA0xd7Ez1nmBZrI9zrjqEEH
K7oFWFW5QI40Dj5KF9ViT5nSbiII6qErs5g4ygsWn63Uw1JlMNtZl41m79i+u+zXAtAZfImjZREG
C13kShisU6myEcATdGoFvs5u+6jE9rOstc89WtX5fa37910235pU58gc3eIy+2JukIO6s131ySNy
jDvf+TNYHLiolITEgIc6JVA5ops7p+44mI7OxPwZKoxBurigmtOfyOeVd3aOFq55HRz82O93bRDt
bdRcXzzNSh/KmRIWj/oVTognkihrVIInI4EpNSe/lansiQKbnlYBfos0CYP7cFAQLp6UjF4r1R6b
6IDolzubmGiRIkyBN4hqVw2HX2NFOwHq+aey5AESTd/yZ+oImTV1wsyoW+2qB5P274K3iFt0IiXQ
y5RpRNtEVQv0k4djZbk/0QkcuwowFD+SKxaZ1+c1MLHWa4yOr4qogvzMBhVtysERNHJe0372Z3bE
ZQdOvImKJosSFDE4l8JqqsIkUYIcaLdMIpCAvmAPigU2a8YwvGdVd7116RBoehJs4rep8FQRnyed
8KxIQeceaX/JyCUf2Wz0Q+k25KmSPtbKb9nQ4/2Q3rNEDjccqxvBl2oaawWfznYwkByi8n2qviw6
/hIt8LLeG3tfxnsrMj+p81fJzC85k8JyeTG+57WJS1NyFqDVDRuCxqPZ9tKmQxYJ+opaXGRbVOum
q6K4SGSFdhbant+VCtOPwcMlNfrmbhde4UF3upKsQmMfJMfqjYXgIgw6ZHz7NMAkOc1wXqPtlsh7
ONgfB/4tmT2UmenhCpFLVvnFVVK4pTXcpzJ8dKbAEoIVJAt44siiPe1O5nWje5bpl5m/uwT1OlBJ
T1om22Q3ntW9iBpyQlvOMQy+JLAMUmhR2FRlsPqEthSdnbw0c3dDHXX9XuV34z5mP5ieuCp6LyKV
PQLUvYEpXFk3QOx/rfXB2TFiR6o5qNVUOyXnCBuSW6OdVKngOlag/liy8iNKbM0QzhHJNtOiaikf
EvX1xhBcWcKJDdwQpMN0EpLylXnVOdHQoVALqTNzqCK9sMdkgJFPZjiw7LQm5nlAiAsWs1bFbGy5
V4d6K7zvqj5O39nFCOZnJhjqd9ObxsVLefeT3FWvrIPDFbUriG4rdyLqqQ4auv8YM1aUKNIiTeA/
fa6wgbEhbrCftdxzhb3siBk7oHP/liWBBKyWPiJsyobGhjaAoR5twl6gWY8lJlbqg2NVmNgC7HlU
f+h1dTdYNf4PUee13DiyZdEvQkTCA68kCHorUZTqBSEL75FwXz+LPRMxD7eio293tYoEMo/Zey8H
aVUapNeqGjeZiejupsXBqn0bVviCDkldHgo1OtgNJGzPMAGSJMM9tMJtqG7a/JGYwYLxocskw821
lY0ifmJhE7+9S0tu6z9mFomGFoeLTqnX7Ux1Va+KAzSBZzAFAINxtl60MXvlLHdr65Ejfg6xwQXo
dhiCExRnLM1x3Nk98jDE0OQJbZ1o2uqEjWfjUi6uZnvmmQaK0bLqCvmO2YY/VVkpVRRQdeq0Vdn+
vekopjpWdcxsrkRKaj2godBXz1rEtL3LV+ZQgqJtryiPbyy6W1imebNNw5Tz1KAXU0cFkfUmYFWs
EPTs6FzuNTVlna4UbkQGMclzg08H1K6s/FdLTdKixCv+pnMlXezx39mwUjxAsOhBQ/c2Ku3hYaBQ
GhfuZ8aqxeB3E1C9ON5WEiqZylj26RSxMn9gwzG8K6G7Zjy/cdsa1u+0GVt1IyDmjSZgEtVvGc/z
rtndqhBMn1Wse9O6L9G76d3aYvuaVYhZUI/rEJnjbbQBepj3DN6IUIyu1gSJEhGTrTJiCD3VJCTP
sg78ZuTUhndRi7uzoHydCbI2jKM6QXJU4fA4OZxpYxFuiz+JMlUFM5SI+lbo0dX5mXjbCgWNAlM8
TVE9km5JGgVsTjnGN1NKboFwk+nW5nIxC2V3eSgxUF/miObRehHPydMSk111pNHHjbqeqnzDq1dB
NbYWB8J6Rev6yRhuUwfXAxGirykij3XG2EVYPf4LlVh6gCADxpX6EBvDA8fIoynmR1f9hiVYARbT
4+pUCnnCHEzxzoJO1w9Ic4TuL+W2UNDL6RnP0EMP+MQtC1lJtc7ieDMo9sZyJmYnWNdWU0joJFzD
JFXPejlcpiS+Yow4BMk5qY3rAMFqCJEP+MqlGeq1xomdKU/8FBwxZo5dtNOYRI6h2Ea0ns6NnW7Q
7NI62M5Zw/xX31B3HlxV86NYWSPR289Kur8yAb6n5HPZXQ5LYNy0M+Gwsb5Ols8zLqKQex5w9iBW
vXiz9HfjWG4YG5MaNSZs3IW+Du5mWPopg/6YhlYa4UoZU0bGKweZYPhmj4xImGuglch6nWNxWGZP
HmFveDaFVJwgvM/vCXN7oaesDQ1yd+1rGE83Exe66A66G26UvntJ30wKxIw0UyUCR+i+pdF0RjqE
QL00D8TGec4/YIwJcQFynaUAozVrAXdy0z/fRHK0Qdef/iIMVGhU6hULpq09YA1sm+2wV0Nri8MQ
rwt+C/hVQ2wu5EMiJxEnl4mfcxWme/lpH1Vr7LJlLvR7Kv84+PaQDirR3mxtvpieWdRrVvI+2ZMb
rFS+XrFONxfFQKoMklNTcfdtkh0Bo556pC23YRxIOC1eqt4mltRG/WK+1m/zuyHivWDzhxx+P3Zi
TwClg+kgD4/akt7GGA6ROPXKZ4fBoy/7S2/Z5zxNkJVlJ91JjiKslzNsSqB0pdwHSbo7n3sNUd/d
NN29PhL5T6QOftG1lqnndp2AuER+vR/1eV+U1n4YPmgg1nVWHejJOIG2Cib76KUZCraCEF6WkV92
9kOdnTeA1RubliB335QRRamYd8hudmtfq9KNw2Xl4iEwuxJrjd/OlR8N5pqA80r6Rtv4ZRtwkyLD
Rupg5ZbnGncrYLnejNvMV3p6vszw2UVgUQm8sSY4D90nm6pU7dlFLKNyXMsCWV4/bVQn2u6TbTxP
fkJhx+joeyhokbKXAMB7gHQzh2ktiY2n4vRt+EvjmJ5SpTopaF/69YwaXIJSCVGDm5D1yFEN0xe1
tV6zpYM0OPS5KfuF/sFI19rNgQBmxF3VL7PU4psrfDLi0EjSQS6BJRfpOfdc3dgFggJwZk63yHZd
2fgvTEOtaStFtDO0evdsyWoK/4lSRuCZNvqngoMbgvjzWKELC/SLgjprFsa5fSg2iuup3xZwJGjr
PCubNwwGyzTaKuQzzTjTnnfLyM0+Vu6ThpEWjRdYaF4WHt47LGwf0zq3yTa3LT/UEP6zEeGU5r9n
naju4wVPzEp2qOgscxvaz9IOGby7bPm+8H2wB1+SznBIyXqvg6WG4/f/7rEeRdrzHtu/JYdWMa6T
O7+EnUVM9Gfed29+/mbmHKROv5OJtgtLcxfAuZzgwsjktbO6F+B22oLD6nr0ESBvzG7EIYuRsXLX
MW6+2hefM78zi2K2cS35CWY08y1NfqZFfpJqK1Vk/uySDerVo7gaOjYxi23umXhjuzgHY3oxsO43
ubz68+YVD/kaE0aMxCCtvHyksb1uQ9dcM0fTVeMk2LNngaQt4ZFIeziXdEXFXdgdi2b2VA/3I6B9
aoR2yNabSWZvw5Tdy6i+9ON6It6Jy3ginKDjOQt57gZ8QRgDPW8Yb/OlnyI2NeN/35KymfXMZ3l5
jtqMZH+rBi+zNWvXR1RDo8cQo3cNmplFb82bmJ8v7hkqoFSOgpAGo6OMCiFWI2JrmGvIbmtjhCGg
cTvT5g4rWQCjLZpL1hSX0dE2A2LZdrAJokKJ2YWbMdmXVUStWhzqx7NLJPRg3W44RkS2SVXEr5cs
0dcd1RIKAVNFU1ekuzfTa6p/gBj0ykfoYhELonPsdazOG89hFMgWm0FmiNhg30H9Di5hE93kyrom
pXMkqmVvO+uakLO5wYpfuScsWElxJA3gCCP5GAljpcM5UtXs0NIJtvPTvDKtiMzY8ZPulINysFHP
NXbLJn0BZB7qmLKdq8XTayH7bzUh3iGWu+iAx8nwWU4DnVB0ExFNjZZZNmzQgLr6dVH+GDVy21wh
gAff25bWIFn3clVTgbnp+FmoaQQpxfGqUf8TY6MCsnJucygIEi9O3ZS+4PM2dwZK1NpsCS4xVjkA
86GzcMlE/551v2gQ1EFJWzrTkpslQ22v42/qyrXRVJ/tfJRjvjMd4414Gi9i/Vo0BMtTz+n9WxKx
o6GPdwaopPVCJD9Vs1Y6Gh8kcWtuSNVArwsLbHyNxv1coiklYFS036L5UTo+j2CRpK+RsbW553NU
sCnkiZqHh0HNra8eWb3pwtsARSOdziAwINMEE/fVAjptzlLz2IVe9G4D+bMOYt8wjqi6nRy9ijw4
aIBgnOPgAm04iW7Urq6yNPTZPbgkxFg9m8e2JRYpPIlwQikfkL3wbUznzE6YEE7ssGD9wCzHiUK+
TRawmJRJstDJzrkSuXQYYfYF4PHGtPmRYR3tjXmbEaDkV1K8TVn12+NBQk+7iahdMnjFCAAnFXP0
tBcodPgvRW5pcdtw72gQgmrsOdbAn7lMLmRsYu3PbY70oTlo6AnEHO/dKfvug3nd6ZhScqyXaoIm
DvbAWs3Bf8nMEMuo4/vh+akQsfaSKbQTPHoj/CJcD3YMtaVhIw7u0onrrHhNxaZthhP8csK6k9+E
3TdYXivkzy6q5aSjARjunWkcMwvI81iU72p+RpuSLotYfcixPyYKURI5VC7HRH7jpOZnWObvDQQF
s+A30/CxLtIZhctcNm9D3R5xQ4PXMPwUZVaVdKBaLNLwY4TdBsOOGkXe/O5wKUZ242xIS5VPEcJv
rVcYTbBzDAofUzDY4BUBI1lgLxT3FY9vEWDUBTraIu1/qChkTfetZvIgH536p6svLk6MiJQ5B/JJ
jPtqjGBou0vlpST2Y6FCnWU3UdPcZAyymkx7k13w3hSfXd+cijA6a+EvmLiVY9XZpiET6W2U2meu
tMHJaAwT6vXsWXbAnTag0LLMJ5d5XuR0zKJjzYk3HvRpLaGWOSFbbmzPsyhu0Oi0pdP2JrCU7t1i
qk+xfOt0wDPsczJxC8LpAkF6VeomcwezAZ3hk9vksB3mKyMD5BjWgbboR+WjKZGlghFOOK8pJ8UC
N6W9x5qeOrRgT3Hm4NouIA1YW6gSUsrmaQh3lT2vFVCKDahpUPI1Ku6nLSyVlI4ITWaLabJ7yZvu
kEWwBgiId2ztbtgQDOPiT+32emtuq5GFlMqII80/8GX0Q/PW59G5rhFkZCZDOPVYDPa10FSsQYV2
rsCA991ws6d0X5k8JUrCqMv9dnulePR2BqthtqxjZET13uYjWVYsKk3K5meWmpYW5krEDCvibPP8
3wQgqiPj32yGM+stRab7cCDUvzNVtqTmvu47tlBgFuduPPbf45jfUZ1178a/zkDSMk6+ZRAapIa3
LO7+NDuOOKqvfV3YaO2kYDXX8r3G2uQ980OsbGAM1IeQNtL6zzDhsI0dRJHpRmLIi9r3uJwKKM8k
pstNqZIThkBuzqf5GIeIxOkL2oMAAMLqyEk2jeIj4KtZuin7Kd05evoYI+LIxs40QVa1KJFYfm2i
ye81Bl4EpIJ6nYlz5V/qr6U73kZ1DA8Gig6XDHs2FU4y2MsqwOnElI75WKff9PAWNt9q89o7uyRY
Kzw+vDMR6tBOP9SK1i2TInkd5+ExCOxwKWUjAhMzm5GfMeJQf1UuRxwhxfQyBnzEvY+AeVOSlTVS
CCjsH0yBhnpkPt/raH/QHZJ9f7dTTsfcIuRZws1ketr0sIgyNMFZiPSEPJ0VlAiso+R1Ke4u6iBe
zN09ZChS6/ppZCnVWFix5vxXDKODHMVeoYNRtuS/vKvOV006PPsmNpdj9476kkSBFJUuzWo5aMtI
f+ueZ64NlLFgzNPWftEkqxFWfDQ9whnReaymjzod2CAUxX0oggL3az4uiWTCl95AZXNqNNhBUtMS
QS8pDGlfWENf2xIr6zykzC8mlLB6U/W7bLDb1VAx1EtlVu/GWNYsHJWj6ljOpo1bAgCmwmuLnwB6
IA5aQ94U9gV1ecEw9Jmn2PmrD0f/EOjUkbp244k5nOfgONFZ6sFINO1VqqH29ZA/Ih5qNOXVTazH
HC14IQ9DaK3pLY00nl8aSyprvtpVp0l3KVhM6Pm9GoeHMPk8QhNDaKfdG0JDdgZu2T6PSww2fCNi
IhgxsN+1MV4ZQXQyFewaLG5Iy1bC36qnzOXnnIjzCDr+CUT9c3tS3Y7WX4UeZg0Tbm9wJsiH8GYZ
m1E8eR8v+fRvxMSkLKZppRRgPP3QYZNL6c8c0sOg0hRL46tHakethJbn1r2XN4cGfR/iPt/Wv+JX
Q29ks5VecvQwJbgUL8nHzEfGj6ehKf7ReWTbtTa/ElSwNIFMJQMy6de+IpXpxYleVFGQPHBJ0szL
TAieNny63HOA7oUknA5okBFE+8J5ISKtsTcK02L9d3KtzZxzZAEFZyPKTPo5zE9TYxVjWJ0Ekcn6
TZaP/DZb0bKzb3EyMjX24+n8PDslhbDBb1FGyOlbBaMPc5rw+ZCSykE95ZlqDcQwzNdaU+j3+MlF
6Cwb/ARrZP3WIfybLoX5beqHcfYrnSd2mpGEZlDc0Lv2zJR5vskNzAMRvcTTv0iT2WJsOLotKKPy
ngVUyZtI5QHJQT9ioWo0llS5tXKd5gn6GoAPiwihNHIhFEq7yv2yW5qr+/xUDhMdVzPC4eTL9VuM
yodrbbgLy4bCCiZmBDNLxv7Cxjy+tE3+KHOOPH0qSIXiXwE2rqFm6CPAmHn4kjflXWG/wduEYLPo
6GFVC31Qya5asdFplnzOBb2Cp75nw4ClBflTUOa41ydclhmzk0CfD7PRfHL+577K5rRmPowhwivy
/jroWrYi2PPXFYs6XWfwUlr4xV4BIT6gD786O3DkIV9ZT+QVZCrCE+IF1SM3AV5cC30Cpx1qAgLX
nHWqroOc7nyHE6odvHd2nXsmQH2NtXpZP8lnHg1+32wSY/VEFOMFB7moroV6NZ7tj7lHRQPBKInI
OmO96+HKnfFE2p6CrdSGo/4BcKLzXPuO8bvN17wQtO9PZmuxamAsTqzidxMA1X4Bi4L9VR+tbG1p
KTo7KS21EUZRR+ukSTF0CGPw6T2ae2Gg1i4atj7udJonVpCEZK7zitcZrXFOrUWS4TcpPE/91t21
VciUEzydpgFRazgJXgWLtbFs53KXDJDbjHaVZBG6+YrjV1EQlbkWz9icmQeTgf2ranfEMOgrEviS
e+iE1yilsKyr8jvLY9Tec9efc8miIm4wAdSvjt0fVfFflkHL+41lQ9sXTx+Yth9ML888xC2O+QEs
Jq4PrviKCUgtWSrV2GGQuPFW+8OwCsYrrO16ZqsTLwR0M9yh9s5g65k/suAuqh/1fUo0gjTvA1xW
TvOFGYLQ4mFNtbY9C6iiNTMPh0kcwx0qTCWMD5nD5T6S3rFPyD8pq7h6K6uQdWpzNYgzhe5lERO0
M83gYqbAl8bS1jwlEyto8Uyp3VcRquGxl8mpSEg+RNu5lCzQm+dxgoUV2qLkqAKks0iZ6RKxa68K
WaNqL9wr6m8N2WgWLoepdlblVCH0MZqL3fNgCAJa2WxU76NJux/QhwxJ3i1Dm64zmz3xSecp7mF5
UNVPtf9OlUVEkhvrV34UE52MjkyRv16nBZhDr9ZASVJO46uzPxLxmQSe8YlgGoVzblzS4JagXzf+
RZQmjl+cqVrDyIOsm7+iN9V4j/ojGBQ78+oL8pSGUXZxMJ/9mxc7fEOTwKEwN3XziPMYtJ1qJgdD
cepHxRS1Gd3xpRslPlrH3bn5uFEz+pagBmceMPd3bYE/Rk2chWHVxoNJxzHr4boONVu3Jgs+WvtE
sui4KCZy0bhi84WuKcWG9DJ4xllEEGBTMEMfd0KJo1Vno8OJM8QG4+g7QQKbmMRAW7TNOsO6Fje3
KkHfRAi+z+uABEU/aVE9e8fUFvEhifGS1bPyT69MwPN46CUaO0brRt9rN6se/vAuaSeVhLdR7NX2
I1AOTsoZ6neYnPg2nFc8PAvZ8cZmzDXO/XRJk52dfZa0RIgeF0p2M7tjyTqrR60CijK4jHQ5dn5u
25NCXpJZHmsa/wR9M0/DhmeHsdjkoTaJebyNcSYFsaGsd7eVWe/FyCymJruq4YUGw4Zo4ZIf0SLN
3Fha+I7rdVKpbDfT9KqiFUKSnxw1aOnuVeh73abLxvwmmQUaxz7Y9/89P+2KTAVJ70HkcaHfROxe
zJG4BIin+HARLBGGRKnLuMoc1Fce1ZZo0OjdbcvdXAmxhLzupY4FO1YjRLDOWQfENVqfiAZ+aARJ
UzpkYkLACyN74XCKam7uIS6WnTHsugC8u+YM67ECol40/MS9mz0oix9ZDKd2quvpJexjzsW5+4aK
huhYhOAEec5ZADMjVMB7hmMfn5g8ckDmJS+9QZJj/cUDREQMQM/e5v13fEkP95NaC6lczHJRvRjm
9CtJm7G5vhYkMXJfvkzCt+eFKpbl9/RuHyvUxAnkyf49e7eu4aZ7SNz+5IH4NZbuu34YbpBUUH4S
T9uTMboh9kp9jQvZoHPPj41em+vSme2dzghln7ZthCT2OW2d1EOZl+QoxT/BiO0hx8mHK7Rw1xwY
0bYTDUma7tAQolzfiVRkdxXnJPIb+bGbGiJLWerDoO6/ki8lJu01sHNCLtBjWbrHVNrryJQ1T+E4
rRL36bUl30SifrO/x26vmjvHfLHtjZtkq96KlzY768RzacKC4NeCgcrIpyHNJevA8o4wDVuTWaSy
6NQMLtNnJ+c3q1B3pJdyPEmZXpO2Awc3JGJThtlzlj/tbPEj2PAIlhmCI9hCFFo5X0plsdqEyZu1
7+nQZEs9qLaK2be4eZ/TdUmjMPbWssMSy+xrbanP7fwTj+NkchuTijwZ2qoMAz9xmFim0V/APDnd
SZKF0n+1ddGYf+lbVft0x85r4GKWqeO5rjpsUy6BwEm8pj+50thmFEqSr1fwzDTRrpi+h/iCNITc
De6S6aCXGHkRBpDyweUWHp+Z2S4TrAaxfZuksFPHFTqrjckQts/OdnvKjE0bbTqE/eKZhpHAMx6u
WU2iyTmOSfZsiAS9NNpZ9tfFBEtIkQFV6uekvVTpeyvPXfNQ0/eMf1/KV8v507t2oaOxzvo3VZSU
LR3eEeq7VTWcRheIeV3epfYwmGYWTNABe+2a4Sfv4VotK1QBNegrzyZJTr9o+Wek7O1xXur8r39q
DWgyTaDqVnET/RWiXIN8PyvhmbeTR1ndVgc8G9b8TtWsJGTzbHqspoGkQ0TGTiwq9ZW+MHn/ok1d
+i0iAZrMxaAdo4hRBOIahOSoAPl7JGz7tmMv+3YJfHCRV5+h+WLxY2ovRfxakVIX/QvF+2icy/gU
Go+JXSD6vj69ztp97k7sWITcEmurzkd7WjXaOqHHZ1KdQeg8ke/OnZpJdLskJxNOFtyG8FdL9uND
S97ieY1vhkj4gFI3cv9gKkcNs8rys1A+yG8F3IyHu72lU7cc9XNXbfhJEsowA60/fClmjUwPkciW
qtkuZU3dTdrnMwnwHOA3M/lTp9c4u5ioxp+1U4JLML/J4A0Z+AJb6UiSSb0RwzEMdXqM75m3SE21
DdFNc/N0yKmWbxWdtqRt6a+dob4bXiSjbE0LDRQnIc1g7PRF9EDOolI0rbTopGj3nseiRSDFMFQS
ZDB52tAzoltkiJc/zKpbBe74VQaRWM9VZa+0Md3oVNkIucZr3RE+Cs60DZCEYDqmrurZsrX2m8Ub
OF1oXrdDVUN7hM/Of8eq7iVJLEFA7jH/QEDJ38fNSp2/5HMjzvaXAFUE8v0m0iilIzDp+k+YH2VZ
r3tt6/Q1gsOSRwdztm/HpSfkVeCyJ9cBiGY3eSV9XAIkPv9zgO9F8s2evyKO+eS1mb56c1dqDzm9
wyCRWNYVVkTc3MLelGJY6KyLh2E9pDPBAmhZPgpCaayjsmQVrDd710J4uKwIi0heIhww2Dak51jv
kf6ruQdjfo9rPH7ylTFeS3wFmnWah/GQiGsQf4X4BLqVVvnpcFVKbmTUKQTtLJBOi3EZOjbSoW6g
/LAi24uEnZ2ZSJ2UvHCOJYH8wOrwj0OtC1v4Gov//j5ck1vJqblFm2wch3gfxll/+u+XSvb/91fB
gE7PDeRP387oFxNyrcMBeaFM3oI4xYFozP2q6WW7qmbypidHjU4hoAcvt58Oi0i3SMqUV4tk9B+1
tK7zc9TUFsqevReFY5YaVDNthNvPJF+scxwvGbz6HGJ4rPkilureWEUPBAvjjRIQLYdQfOWtbBf9
F3UlKXgM9lKxNHbpvU19usjhA1GqP1crhSK5epC2Kwyei509qlgPYA1tR+faZO+pPGJFmeR2CH4d
ZGAmspRFcBn+OdywRu+XpfBatV83Wt5sOmk23KcQjItMOYyoet9syRWbKFqBhEF7dDErOL0MkkMS
OdE5MIv76OTiXpjHsffp1MnPNJr2kCjDS8c63emzbV/t4um16tD1gT9O2Ml9VIgcdRVCknUOj3ZF
YtZ8CyDqBMFfM5Gc1P1JSSR4uxfmQ3INqhUf/vQVI3tWgLXBTQTinNoZi6K7Lf8ajJRZGW119a7b
WN67Hx51hTKv46aRpEMCTT9qJhapmqpO+WMuw7nzWT+bEDbXeYzkKL+xTi1ZZTC0juAzMdzrwVke
OIlFT/ef/nOK3454BeejSi1UofKOiIrQkJPeQltRNYx5hPF/62Vi7iA95STt6coGXhhYpFpzeLNZ
A03zrC7n0ZlWKLar83+/VG5dnRvdQsvYsv9p3HBPcGV/ZnPH5LgcWi9G2V4buB/0BBtClQxHpptu
iQUs0pP49N9fQT09W3kMOk8pumuP15TWZq4/o4CdTOR2zUWL5a1ysayoRDDZ70+jZIkigFUwcpjB
VfVVrTCyTc3JQ+C1T9TMuqpGPt6N4FGrhvMGviimqyS5ZlTlAqm82LHix6Fi2utONeWBYoLbnRGt
LauEAcCoXXp2fCMbS+bI3BKKimPbYmA8JQH+gIhTKtfSmDmjDFbKBJy1REOi9IWOk8b6LFsDQa2h
5scyAGEeCYqpiFE8QlldYH3bGqQ5e6HBlKZWpLJCUMKAH5r1tq/1ZmUFjgVJvvkenBSF7P//Aplh
Hx9HFH+Dm1O6lDMXpGLTvRYTmc2UNVwnpjFalzByyZpUMfYVjX7QEdWOWaDuzdGmb+rTmIATzO2c
Z21suuc0kMFZQU8WlLj+sUjlh+75S65DDimkb3c2CZpGc60Y69AwlpxolSWvhcORoGfqA18guVOS
w4f+U0/M5pZKALFiaJlSzIA5QzlSqKQ5BHUtOUBv+p5UpsQMkjosaagb5JRaXtI8Q4yWahIg2S7N
5CqpnxFPyCWyszYenFPwjAFNPqexrHDzrMe0BScsE5Yyl4r1ptEK/SVnhdkbWngunokLbqacRc6j
ZxgtwTQ9HpewV5W1jB2IrFVOS9rpLGGIsl5MOqkrU6wvDIwA5Ml5ZtowsAz40OKELJgAMVKQCnGJ
XIfBn4jyn1jz3YmBbGtq9SlVhe6piRmfsvA5blD16ABqgSoiUR+JQHtQks9nNukO8nTw8izy2IIg
vBT5p0voEVmknCKiGJJV5XBkVHbAskEPuh2x48wl49BcwUTZzbpOF17g7XaHvp7RkMN2EBqNXTCR
Pm6NuW9bAhGyTQbPHKQESzydxSVa2H44BSa5OVdLmyzGdjyo0TzWlF4ZzwQftFG8BQhxz02aSD9U
ya2zBP9QJQMiVZCA6J0Rv2dJ8FJRzxMkDGUgdQuPM/efbVPJkmo2LizAFYHLKtVlk7bHZQVyewZt
PnBndGr5qLZzYmVM/Zg6ugVvwWDuajnDxrY6lGK8aE2HcU3ln9HV/hmGQiLq08xsDM/lDEYWu3bp
QUvO79oUy9ktnHOofoDu2beN6+4lGRUEjsl1DK74f2fv/w3gbaWwvJTtGLEzSnUpK4bIQTmPIJTD
mSlesQ4bVIJxXGPmLZSKVaPolkRID0Z6JYh7ZUGGr05aezCI3DHfneYLiDKIsfWUXGqy0gzk7kQz
sB/K0953HYpN/v+gM3mgT438LPuY8KrJ6a9hmItl6yRoyoo+e3cmovdLWf4rItX2zW8a/4G0vm43
8EFeRXxx2F6rNS6PVgZHYyvTtD4UUdcdpDHai6EQiBcnHEMhqAvMMO+DsHviGtzfLqHdzwLxtMAR
fazq7a5xARIFRGEsc0XDWqzmr1ryrL3j+jZwsdJQt/uu7CWS2+gWyngiptT4msbUPKFki7BJdqit
ykR5pMolitqn8DPAlUXmPu5DcSTpeokywaX9HrOdbueLhON6UWrdA5V/6hGVncd+1iksIUNq13mO
39wwvaFZ4ot265XRRBxUKCdrINMLERCsOmZ02wE6oiyiE7ZYOXe9/hvFK7NOOT5FzHybsRrfY1oG
P11M2elEjEm1Hi5JTr8VK6sGeWQXxm/WMxQUfM6mq6oXs7WtA/Blqso4ad4yciabMT45tV56s9qI
DXqVUW1f7bRepNWYMpeZGy+KZP+C3s04GWRjcVJsLE0J/qZkIh4c7ntj9N1i0jq2vDW0b4DJ9Umx
bHPdjHQXgcVpFGg9wvbOQZfBU74SmiTXArX+Sdoh6SuqcnSMkZAd0Du5hcJn0OdTOWMi0pUZZPfz
IsXT+snNgThZpPop5e0INLs516E8iGoiSFb+OFmMZkqP6m3rqFerjkJ8MOxcXMPpFr1bIu4ubY55
fGrtEJF7oS4tu+xXlt43BAFRR4DVWTRBT2QTguzKtTdO2R/TSEeNUaLGdGuwG86/XJp+JPk99ZEh
REGmSBTcIs3dl9OzYM/AhUSq9VOFirM3KEgVnW27bZ0hjnjmIBFfyJBdWzv9qLwb+zoCfB8rTMUI
4/GiQC47d5yW5TjlfiM1dTtmiW8U4bCCFcgV2Fvk/C46N75Y4ETA3dfx0bKsN7LKyp0SRYdRdRQ+
x+TTEdn+mW0CtcoqvqLBRt2QGpfW1U6Ty6OK+Bvi9FDcQIPg6GUp14CIMgg2nvAQNIJ3OtFZIMZV
um0hj3kzN+J79oR3sZWc+RkU67iAbn0NQmSFTCQDUgNKgYVZzwjbWyM4kleZ448VnUePEp6wh9CP
RejuU/ZleoV/U6a7oaZjz11GAYmD+jQ13EuqFprfNVOyyQnWfymVW2l9TQ1AC4YwyTYETONm0wKH
CY0oXWbKKoZrpjfONLkDA3YSufOwWeY0b7lXZi95fw+rb7dBO4HELYHrFTTMLvAlul296MaHgXgm
8HvGUw5eRRpVlaGAah3T34anmrwPtEL2YkSGz8c4rpFK0qRX2LErDKMMZnFALguSYiI/RITC2Ouv
UJadvuQ9JcDpggH+7mg1yVGVzwsgfnIgY8xEOJIr0n3muNVP9uxhrhaLJpI4qbNpOkysQdPWSX8Z
G/J2zkr0IMSQevx/iDqv5la1dIv+IqoIi/QqCWXJlm05vVBOmwyLuIBf34NzH25VH1ef6t3algSs
L8w5psg+kqxAWywdrMc8lfapjtOtaxkxgC4xByyZRikwKbe8IBEn8XuaeMjU9e4rylgZWT31c4kb
LSBJG3rklOovEt1yg9A2pKRXRUgF5241f6/Y4yxjmZQ2Pet+UNTRg7t3Cd+BYmOv/AwrrsL6xZlO
j+czrJL7Uh4ZzdrlT8jlVvbeywgPc0DjOMY1pR+SsJTk7OUX5atCN5kOTFp0Rhh0nwE6SG+L62qV
TLOziqoCxFkpN76BznibRM7K99S69PEV1kPQWgi4mlXdATdm9xIhSHvUwrbftRG8jkSLN0ZT25jA
4/IwZ/WdsM6ClAVmMwi9/6i/QuyAXI09xMEkrYp7x/s0uWrzyh8eXFk9m/niF5i744QyalOHTvTl
s+zS8VkmWv4nvY0dvxXel5N+982nO/wQ5OOaX8J/WspE90bRGJvnKnue7UCCnRxQ05wzCxzSZbKu
MzNDfTeGm2Leud7NztcG07TFLrZzxIdfpH8FwKGN69TgA7uKmWU7gBKwuBgZjbv1+2Q/OhDJQYdp
G9E92O5HP65iYmPYTQi1ctW5CeV1qQhJpTG8Dy2liyHgb987Z25BWC2lUzB73tXYc6oNqwHSl5y5
31AGf1sUzSviWpKAJongp2V5gYEYOIcxONu+ax+Fj8QGy6fzJDhtpS0+dIf6cC7C546qaWQVRvE2
HXw0xp4yI8rfdm30cgXeINrDTVsEHVlY7qtE7AZ34FxLDH2TzDw5xb+qD78ce9EmgaL0BVtVepdz
rqGL4XNgCTgzHNaxjo3qO9EjB5AL29F5LpNPy2NhO8aKNcgyG/ey5lKGOTe/zJiJ6HlF0eUO+DrD
jwYZwL2ojADCqn4jlONVtxsfIKLWLgRD+KaiBX7M8maKwvqF+GQDHZqBKw5a5RDXa0gZvO+Q3XRm
3jy/MFBHAT8RNOdWUn7FvVF8Mt9AKDZSNglDHHwnIuI0wZ1EYXqJum8/weo0zgwEDXdveVlQ+b8m
jA2fLZgdwi2OP9Lph8msSndTu5XeakauKwVf9QVKvW+sVbkLS8i2KwTbs3iF8lXAn6EmQ9APGFiY
x1y7Z17L8DlQ864vIAflKw6rdRK9pNOZFhB9blT/DDhhVGBwQuX3aPiecFgXzT/MFxBRLqr8J46J
gk0Svev1RF9BK6v/04zHPAkM+xIRjG3g0WNZ7UUHO7/5Hb/cXzm+09gUQJBgV0/XJvz0WGO1MI6x
FYTDp59/nfThZwGmGNqPXr622OuSM3t5k4Edo06DvfPWSg52/DJCb9c30Uhv9+qab6b6Udm/WCBj
osgDqq3V747Jjn++VLBNHchm+6QMIgQoiEtXk3Hs4tfafS5bELp7nFXUBanzrbyA2R36d1zcXvsX
Tt8KYyfLYxOxYvy2eD7L4SLTk2escYKaqGR7mp9/vsU6SwaoeKDrLYEmyQM4WzEG1o+lM328axDt
+ZqQEycHVZwI3gMPiQJxSmEFfuSLNx5H1Kn07nHJMCA71+mbS1IcvO7mg0uaSTbMSy4EHFrntNyP
4Cwu9RoZwk924SDPAc9qhzjetu2RA8rC3okoD7lsdbBSNDen2gTijE0sWfCWPXKBtcOiyWSQzmL8
Qj/uRxAETrLE0Lfy2ofSAGp0HAdElae4W3MeI7/oQCVawEo+DO8Oo8/yLgASZ+tPVL+5/yTcF5Hv
LJMlKumB+qsl1pc82ej+1QGj2B8r/UHXAs/Y5tMZz7vg7c7PlrvnyzCc79QiYXJTsEKHasSjyX9A
CIlJvFPHBA05DPcClnD4B+0jCk/KWPsDEs4bf0KUu7aEjbO3BmD2W2UE9siEVa1MDHedeIQV6cZX
17zWkCydvU/fmO5jptTYizSEnhd3kCweHuJ+h15RTYc6vcXx3odcmrxq5ZkBNCgPxMWoSw95+jmN
Afs+A05OfEXugIIjSU82rMEZsOmtaYnbIIeGDy5YUi71f431Iy5TfwdsUxg7uCQ6GBbnEJaPXNOa
fS4ULBqyLg7SB+N+c80YmnlAaxFhvm4/huFUzxdV/IvlpUuuXY+sBY8O3ivsRd9liHrrlGugUC60
1ZRSKHvc5pnttniCuoNWIzWfIy6A9Jg73zp4uxbJ8s4iksG7lhApjYAxr5ovY/NeaAHSoMbaaIi5
qy+eXNgBewnyker46rqHuryy7pmgOQDjsmCDPrOdaLJLYdYrcaiqu86e1Hqa4LD49W4a1xIAnbh4
dMVV8jk331O5NcK1SIN0Yrm4iXEJe5TUBXc2DpJ6Yqe1Z4FNkmq9loqtAuElMuCiblyGZStWPRzj
Lh/1Sqk9sLQWwc68AdGcjZ9uefibhr1PMoKn9gN5rcgMWcRpWzYFSLAaXH8ghtJDbq7tYcOJy4sW
zgnefedCcOVcXY7p8cwLuQxB5ZWOCwkYt8M3Gj3RVoGO4SRkJ0w/dpPGKycvAjaqAjN96xa6LtAy
lzt7z2ZnGY0AZNYpXHDMwA2ofwxty0JqfJ/KPRdkp7GrYxey6b2AGi9EJIkdWe6WYAl4dJy//9Rf
h1nI3NOdSe6qcMVFYltr0OIJQL9kgU+NBitN3Az7nEkDeVO0B6hrosDy0RVztWKoXWi0BiLFYrw0
+hX49zTdZgMS2GGY/5R19BABpey+I2tnW7+ISjkVeIU2/xvqS1m/OGsDuCgBqWgck3PvbtAKKfk0
lnv0wAgfNRNo7RsmSNtet8Au3IOaLg6USR0V/arE8fAyioCvtxz4hbBBXnDYpWi1iwdjQJj3vthu
5LMpTkl1amGxGQuwgjyAyzBe7fHZrvbMqut5b7onz2Rgkn463dn3DrJ9kwsT5Rs8wDy9KXV3YLNM
J+Brs92ubOsM9WrhwbT92mrrlRY/Wflnav/yBM7EpzdsG5z/2cEsf2E1ePPFZFoyjgzrmPKbYHEt
jOmZOR4a/VHol95XG90J101+Freeq2VgMJN58LhHhqQFKcCobPRmZqR+sbtbWV6WtZ7HIvEeP+pO
D4rb8eRWkHS0lZGX7gqPRWPZihRUofbQ+wiJRA+aNdEwNkfxPH8ichbMF0KPq3lAkLnrVPHqwyrC
NBLuYqPrXyhneh5GUISQc+UYHV4jT76VI3Vwg55kS54XYMrcwZLu6QQrMxZTglSpEFnFAbcpe7Vf
M+98ulw+s1lfYnoECmel0w7b6XeFjm4W3b4bZt5d1OGSbW3tBlzj7E9FvZd98t74Uj6VWRYFeq2J
Tdn/Q24cb0PXVRuPkcPJAsdRZE3yVGWjtWqRMsDFMU7wt2dgl3P8VGoYdUcvpHFkgzknVfw0NJYL
c79DyesyB1TR038/BkFfkDnLOkGK8+LwuHTo3UxFrwZogTCDPrvUTHRWzBDTFwvXmNMQTVLkMRKE
hll/DoHhcWSpx2YWsbxTJ9aepEj90e4fMXOAF5A0TP5sY8MHl2SYsx8MhXBPJDPdHdWLV7ty0O9i
2T1PUaStqiYrSXihs2szd3iOJQiDbnip3dz9TTMHvhUhP7RwGJaU7lz+/0drqweSUNn8lKxe64GF
deRc9OVHzArVduPqTCyIfbHnqQ56uWR5NYqF9QzVXA/hUy0//ns9BltsVyr3qWI9rSZbHMWYist/
P1QKxmqoE8ZuyWiSZlHmB6Frj3Ui3olo7veRhyQla8y3WXddVq4pcW227xkXFc/MLh1qnNwcATjw
t831hPykFW4EeY5yKq8S/blO2dnSyPOMmSWaKMzIiGuGql5HpveNmp9D35MlSNn+FlYK/UnbTxBv
LPFgkyu+EtOxdccc5xaYJ3cwLLj2lbZp6sy/O8hl+2wiJqzSbzld8N4VdMIVHMZVyNx95UXTKbIn
Kp05XMFiJ7F03UX2XunZSxJHB+PkdhniA/Y1z9bbBJSjnrxdg/czbTExTvFRavZP1Nw7c/4gVx0Y
mccgvijCbaEROaT72EDbhg1f7SC3ZdiZzVVgUrlNMA46IBYbcIpZMBMGp4q/yZ7KALeBa9nONkux
e/bF/F2ygTE73A69dLMjwp0gaTxWNAUq+cbGcQOX9TIZu4FguboEMEXwSkW+s3X2c9yqrQsRDY7Y
o+raiIfMslDuy0vsUAUQpyqCbLmRQxBlvrPuZ/kmyH+PtOwfYdiocJR25LfrGhCcTQv1u9NpuwY9
3wh4Ll1B1Vca+IvqPn/sNOM6StZBWaF/QQ/H2M8IxO/N5yUueq55NOo1DbfLJyOo8/OxCR/KUceu
jMAJmA73UkL6A9pzrS6+00niY83ZTgukmL6m08UkyJc7V/8abezwTsx2pIBKwyxr5/Z8hYOq01VN
pEECFaeTl7jWfzMA6J3ZYeI/wt4jNKSI7XWodYfGB5ssym0T5o+EjiYB+zscrMNrDgGf/rxA1jX9
RGHZBWzlCgTDBGBLUD6iK7ci1iAmfxepHW30ma2rlesU7wTkqG7qdtpUQfxj21gqYlwz/3fQKGwo
Te6zkqzmpn6TlRrWD0Kc1niOmiIb1+X81OirwQAForz2kIG6M108MWgF8lWWJXJb18rAQJJ9eXZR
7hOJ0KgudmMNnz3S26NGRIcXE+FuDjP6yYZq3pTTpaCaapoGz4HsmTECEHA1PPmd8LFB2fYiEkSR
BaOywRt4A8CQHlXav9lgW5l87nxeVU7Wp2z7fRa6kIk/+4Hx1+hA0zabcGO4SNGraF6A1NHL6Obf
rdLsoOWm4MuI3J2YIBlKrBnc9iPongmnKwlCVejce4S8DGPpLWcmALO/90COZwXeD0tyZXvS2AzA
5tvxEwcpTQ0r6h0SatI6fKJu4D90st7ymzbNCHfX41knY3L/PDjGsGd50gxeX4O8pDFMbe2JCKyG
mZPvrTsnBbQezaBy1a8w8a6HHN/s7s/5qMvnzrWnrdXkM5sm/ZoD1HKU0eCf1tapAWhBtyhz8D0w
2cuRKMSLH7xuyKjwovrBBp7ntY21Myo730RFah00FymY74eK4m26NZpsXrJ4EaW2jHVyo1tr+WKQ
MzKwYnrOl+x44HI8bHHLH2UkgPy/1j5VzXI2T0f+1CRdcMSMkipSZZpIPXvJQAoQeKy4GC6Whz3M
5ri+mn6skcOdz+8WMObBg2drevkhkTqIUg6AVRktD4BkWJaSYfHleogTEoRjdv9aZmb1PiQTBXX5
qcLY+Mbz81TBdgA0UyVRiuiIWw+BZDxypBYD9mkNkFMz8HCofUws4yL7gqLfhyXDM/7wCO/EYLA9
Eo97LcJXH7V3VfZmoKMdPBU9jaaLqMcq84cqT9Zz5aprMuPqZnJHQSvnVZa298Ge2r3L6X2ph6K9
SNKSufiYxappai5Ks9hiNMQHW2nJEjqsaTP4Ab+oIs7ry+pI0ZkZui4HJMbr7siq/wCUxL7835nJ
YTigvwe8wCTSKsODozXLn1Qg+4yEFAAvxnVqyAnZhya3RZfMl1RqMzdenW+r5V9nUt/pX2Q1J3sk
06g3lZLvOOHLfZT7HUYb3NxRL5C4IKNoWytEDINdAH6cYteQoV6IcVdPZfVlmFW26vB6bqvCGTBN
cUK1HQoL8FlHMU/hSijLXjkOMaLgM5RhXP24Ma6zM97cOBr2owk4ZY6MK5s0h6AEmJoqn0bUeh1p
1HkBoJ10MX9lcpochkxGLwQ987m52YNWl+/97GqPuZ5cCm9SMB+Y9YdGI69G4vzWsvsbSDuG+ZOT
atcdOwNFv11pNHBwfvB+hXFgOd1q9oRzHpriy/BFQenKTrqDFSNCrNGu343rpEHcIcHm4EUt4xDr
ETK5+SOHvlMboBcW89+MTGLUD+bU7K3LPA+XoWPla3QJRnvucv5f1bitpc2WiUVam5Un4akvC7cR
wwvO3obYMe9mwI6yCFjpDInXGXIo+3dRnVAC7TLAF3rsXcoMUQ6m3RT8YBdae7MymbmWV1PD308c
gShQRgzoDiLsztza1wFS7YAxvx/REZvJj4nQozKdoG+BtyMjzAkBKuSLW/wNY78a3Orm08tB8r/W
mMGmWoPrMJyolKkeGU7J6t0DxOgN7snQ5rfCgS5oXbtO7IRPdiMeIBf+TD6QWETaiQYl2RwOjhOf
jDjDNPY1KnmxJFfxpJ5BJz1Zrct0Fh1zzYOQvOB/tatOmfFnN+21gX1teuxhdEq5kBPIpbzvcucp
ZC5FjuYlm6OLJk6pM75mpvk3KPuvtbRLRecr+pVuOY8OGAwEA9fYMC+TaT4KWqay+PO5QSwWFTgl
t3qNDnwCaN/5333h37McfoTB3sNCgZ+/EN38jWpr01kAapxppwykkUsP6kfM7CMGJsVpkuQflFDh
ODCLkWkoC5IekJuLjsR6zSKYooaDwQWvHgCJiu1VamgvUSMeSnUOx8V6qA7D1D15zL6XJMVIn547
CaIMIXWB0CtqjpUbnQzDIVK1ZMo5bwoycPQQkW6eaqxtGWfp8T8vbEmpo4UTNGApngU8RcbnjBFq
aNlEkMpg94DF+uYgKrw5Wp3i6Kv8u5LIdaoJ3qNMtT8dY3iRRj8zl2Fei1+nSC81jKLRha9KCDHR
xENIhmfVniNJGIaG6ibKNvOtwWhTzem7GnyyaMIZwrK3r5Yzp1v2/ULbpTxNpob5HGM6F/aLj108
8aenPicV+hf/9orEj3XZ8O2JZtciXkX79axyYu/QNqLL5JGM02HYpljbMqtheM3KhUlarzibbAaU
deStdKe4TlNIHFljfBfuQvmF/8OUdBNOINYQsbM/mLsnIX5cnJahv7Tl1kFVjMxDRrnoFYqQhToA
xzbS7w1LrA5pZ9GWSOIZWOQfhcDmas14h+q2RZhnmoBUuLPB79ismJsof7TsHCSiu6v88C0ySkKZ
YsgC+Y/WcgsXJRWCpNSTTH8MkIrSoabRgg6svDUys2l+Us9jiNpeFJNuB85Vg0xTS37bvr5gjjpN
oGHKD2Ox0RRcDhJdZkMkoJaw9sMTDdtplbRi1TB6ycMN9eUKjc5euOW6ZeIk7WiL+WHtXnXXvuel
s561CWGzg8eZyEpCD4wUWwg4nnkzWF8JD9OwgvLujW8pFizBS1iTu1e4nJrIJaeUkqwzzwnBhHpe
brLYeZ3A90P6RIBiM6UgC8zaoOc+iH6PHW0t3BrbIog3Wtij3csXxK5u91rBqjSxrrHNWpWgC8yW
WCzy2brtSB6ChnWRpepOoc7M/4Wi+KrIUxDawP0+O49LawBKpR63vlvx9zWPDo+pPFUnkPZvBUIm
uoobqhgGD6AmxgZzGIvFYZ5Pkz4wVvn2iZ8waARwreNrSttLIskQ4oZWl3A4U1xuWvlXiCPEtHj8
tXHs1HyITd4FWoRsND7ZleetUk6DEDAgBp+rWNabJycV//q41QmKXMCF4nWQ1tXRtFteACeXVGzb
bHICRYhGj4Vr5Y/Zm6KgrASIuAr8i++hT06x7Giwfbyi2IcAFq1FMleAwyVipNE5l/PunjDU8iBa
M1LW5/ENQdBtYMLacBXM3wWOzLKN9j6CRM2+JFr5l7gs6mcq+6kXK+4rewr305BvFO9LMxPWwkR8
4royO3vPXIDYYm7DjNkwYBy23fs69GHcYDIxobj5GAItbLEpVQbjTMOFWM7xFgMMQwBteNWh1dJT
UdWXxDAfS59VCg2EMzOHpx2sD1PMbBOX7U7HjbshPihjEYztz/60iS+shvpDstV0wMybMcaUgpW1
Rlk5ZreuOCV+fDeM4Z9RaMdGn69Epve2/lRHccbUSEff84+D+ViBsg9D9ONTRfossYAMp2IF3SUF
dpguSnbFVBIh13L69uxwZ959QmVvmy/9phAOt9m/kAlcyO9aleMp0+jQ4WfnVkAnj+pSbCQWjGx5
zpLsEzJZHVAQ+tkb8rmP0MEpdYmwPogIThh2IChl7FE1uOjGzsKPq/Bokay9MitoIwB/9Y4FzPhR
m1RJFFBaGq46LWF1QspDiVBGoDoYVnP77XNjoOydzU9mfkxzMSrhGbc0KKaH0h6/aVzQAV9Nvutw
JyuSUwla6Wyk81yyDZwOO33S7ZlsJRpCBM2GOTxDkzi4JS7iB3MCSPXjwnccOjj3sOlNaGusigSR
oROOsrhzV5ZV7qVPSEOpB0WxNdEO+0a602wPasq876zh0rF5ipYnqPMtSBUrJjCTzvvIr4N6nDIR
1TFImu67phs0opGH+4shsX9CxG4xWXUN6FykABYy8xrKY9MgO5uG+4g7m8F/zPXR2jwNWBvyGbsy
hUboAVw32YHOFA8zkF4PS3O7DXtrs/xjpAWKMe9gtN3d68vAJLveMZhZQ4izLfAKInk2a/cBcDyH
rgzIsdvgiGzyfyNa/hySW0LnNxQBgvs7/SsEZyLVavuK1yeYwGkkNXAvMjR6caFJOrtutmchzwCf
TVcR7/LmN8PfIwrQyN1vq304fGu+lq3DWiCbJ7KtNDfKO0qcnW0ygR5FgJWpdRfjJWfMnXA+pNxh
ptIeUV0GgPEwLjQYHXlGN9jxPIyW1PqOUQaWIM6UDwvjuOLJOeM+C+0f+HibqX6rbGe9dIoVv7OG
rCGt9XffrD+HOb4AhuEDpsWhDo8U5ufG2AMwJ4Tckr9T4q1yItVcLRjVHmMDuhH+q/eaKlDYrBR5
e4n7D2XgWiO6YV6mBtHgswrlmBmjWyOnlzluT6aV7ap82LLdDiyFz4BbSOWgQyw7MLOzgx0Gd99p
dtDy0BJbyOkIaGuAM5XMgbZJPF2tXjKxacbtqOubHhOlC0LDKPMnJLaXpKgeFn/HQKJom7Y7X38p
JmNdmRpwr3+lG+IVdvYNqXwJH0GsW/gUunUytZspJh/YAtyv3rom2VQFSKre20Dr2VLQ4loodwkx
oDHg4cRgWU53roFyULAj3HCX1xGZFSZu+xJJhfVkciIif0FS8tvRarEs8js+Whd2mWRukuhMdKg+
LAY4JOy5A4ED8PqTnBfAzqFA/3JfdMOTr75c2LxZcm80RZBp+Oaioeit5KZ7KM/RYsJ/514Y/yyh
H3qbBrAGMG5lZ0VORVNG+C5+48Gi9yh4DgKYF0++MyLFRMVb2o8R1vrc0fGmUa1FBGbUVbhL2qOy
fnqAXIkcL1Iww7Nx0DXpoyc6JC4b3ZkbbjxEhsxMJOqZyiOMxCGLMR6DmIaxGh22xkDsS4NPzMSz
MWKcadla4OCSz62CHOnEfDUoNUVOt8Roph2yDR3EYoLF7NF+Iy79UM0CIawAhCCYDePNBKXVhZep
3fTupYrOyrpX2GPGJv0qsZ6Mzbhu0akMpCNW/bs1w9p1wcRqL40O7oYh3TQQvzMy0UrDdeziFRog
dGAInn4RWEBWYWVLPr2RkMNjiId4Gl8QCFJIHlPrUjcIPF8jl0GkXR7YpCfz0fR1wiv7tc3jbxF5
DbJZh7m3980B/wrLKfmSYKMtsSN6PpgVkvvg8Z7YHLDc03iw0z80pLz0+VnrH9jdutqTn54YLiBP
v2sGjMcJz4RGnWv/mMSsLgJREraGcRvBbrO88yi8Vd+rtxhKbB7SW/p7nWmOx8dkk6MMrhipGJRG
ZrnTg76U0L5DmnXRbpTLJBpnkJ9C4DYJEdGzXaaeneRTuu0NpT5DZ/crKaavHo97UhVbZzA2Oai8
SDbnUYU8X5mfCBMNzWPBeDrmNIOCreG8aF/bZNsOTKIpTFV+jqVK1lnIIawlPOqigpRq3/vqlB9k
WhYQspxYr7n7rPXg4mAaI5PN1LghVizmRgjlJe8MqG36xh2hFbatuzJ76AGeuUImtlId+hEOn5rL
zhjzw7JnEQVV44ip5gEWXsB6/5rPD13ZArpS25CEUSlqNK84EfGrQGxBFotWX/Xb3KlxR1UwjZ29
5sabAmdhRNgOE9MOHMbUoPZD/9Vor77OQzWX6yx74AmC3T1dV1ArfEqM+NVC7JXWCVuPfBODmk2h
EaiFnwJ0R7YF+KAW5o1162Jnm6CA7/zrzEOQCSjOS3atKVjIamPil3D6OEDkyMiZd4pHOOu3oxC4
p4lHSTkoQKI1Fts+v+WYfAblPiDN09aGzUN6fgcshPadzwv7nuufOwrpvvi0+ifHv+siWTmobiwq
OZuBrNtiUkiJLotAVFRmwG8BG4UNJKj0weE60x5M7LSTCrEDPBUdHl2SdNwxKGfcVVW97XNSOEnA
NF0OI+09XY8wnCam6JN+R0CMjUzpfCfaPwLbJgmCGx64U0oWdOY2dYFpMGiBDIZV2aPgEdpWcM+1
2s2N0O1Mq7h8sgr8rSCaMwmu6Zkm0HAOMZ2wEu8jLyQxif4nOwbaS5Y0USC97m0nSk1muxgw0HGy
jLw1/muBqZ63ZmHVqYUReLOPehChmeRhoPb6wKZdfiUWlAkD+eZb5d1aBMrxIyclHAdzIpLtbHf3
FEFz2jNGLR8H7axCTEc/bUl87cwM5yrjS44ECclRTIQRS2Crem3dvwo95myNa4Xp1fT2Sbsxucbc
H0MlW9Z9y3sfCUKKJGpNjv0u/5ckTw4sYPNFNzb9/Ojwv3icFAOa9FL/bMQR62rmrczxXEESKOgk
NPNHz95xyxTpA8dLbB4znzUN9SxLem01lM9J81LNb/zlZcHTl8qHeRQTnTX78ohzY3joY2ai+7n+
KfodEu5VWsJzTLytgR26WdLZJAQbdmkO2cKpUdGkMgwh5BDlDgerk/MpwOfGlNsyblyKWiA86xwe
Rs3h2qC2NEOc3XYb9NE35CYaSIgWNKDHfDzAKFl142HIIbsEKcW117N0dmAfk19RLbvnOqRqkOdl
rQJNeA22Hfi+s5qKgXTPJ2ek70yjIAUHNDAqdwxkLnDYsP35zzFtp5scygz683aKmGqDSmJWEcjx
WxL7WpuvlfNrxrt+OrXd0ZfcM3xDsI5r97s0X7LUPrMlfLDzgjBSylo2nE3xLJx/dQHXJQ5GQBsF
iVl0WWl2zdXNE5+VY8JuuWuQtk0gT4P2NNhXC8hG8p44/DuyqCZiSXXrJh9hAdNTsoTof7zpUVa/
Xvg1cXP3TxESXYYuhx4N38AEoDRB+PLIEvl7qGH4JgnpQTFgcfyPilnL2H364asWE/6wE9ZZy55d
7q5l7jeGw1pnHeIW/8z8s+9umXsZUF368q7HcmWy38nGeKViTiaIYj1XFZqEmoDC7J/V4zxkowcL
kkKwpGTvOFK9VXWY/LtL1yDVk55zfg4oVS4ie0ElSX3fkbR0sOcdy9tlcIpw9ThQVhVc9Ju0Wpvi
4VY7n53+YBFBirEZPbLXLaMH7hGXdS9P+KW1a/tNDmGtSd8p8TYJGhFG5avE4gvWWW199N69sF5n
5rbGJdSvXv7QiFNhv5aYIUg/Bcc1oQdBjTL1W43zVmMOjWPK/0jIWWjQVu4yc7PM+LE4RJgJLIYg
2/JP15HYBOQhZ0fEs6vW/xY8q+EzZXu5GPnq12VBTcNrgcuBSMBMH1rio2MCPtkiNa7qwIp/NXBV
mhdvZq86FgabArHCTrFtugo5IVTOXWQFVrWL69+M2qxfliF0ABOSDtOgWPyN4eBwednypIZHgxUK
j1u/vY/12aZ26li+cqUbw6FlAEB6PI5OOhf2Jci3gPKzYCUikFtE436W8tVuk01nM83iEWXVyWbg
4mjKaxT/9DrnwXy39VuDTLKpX0V/7M17q35l+RT6N1p9KBmfBgzN2ghagz0VegCAknry3vPAaPkn
0rrbjCRb6N/Ed+fiFOcBl74Hu5vsli+//JqsL0kXC0E5YtnY6mznsnWSfmghcj7708B5ap4YjXa4
feI/lhuP9QD1203QqY0kwAYuM7H8Wfe+Le9xjgiZGmhgQGxxT31K5lwaozvCrCEIMY00URelL7V5
h82y/s/11kCraYpNVgeZexydNx9DRkntA/zdfWt0uuBTlX9SstP4hMNjQyDhQhRnzNMML3HyE1ek
JlGsu9y844rIZC+g6kvUdhEhl1SjDKD0/EJMXuVv+Y/u37J+3+iHJnub3XchgeRyG9kNFzp8dsCx
24bGD8cYB5/1z3n3bxE9s84gQkjiTUr03R+lf23bNHCqF8XIb3qmQV5V3TMxJSlK3pUmT7OcuUg+
KpJh+K04SRxUm+3KUHyTtGhF/mlVf2zXbUsHZYwkB41QTiMtxG+Rgwz58sTfZDzaeKNbXCLfPb6w
AV1FdMXROQBpJ+wbEi0YKF79EMPXB8alVrPaO1DutRBkEkBLliqegfTktTmieG2Ll+gjNS9tdPXm
HxunNzcREAd3JnHrVsprTxYKXzM9MMavSHuwUe327s8ECX5Ibmb3rCMOJvSvZVMKVJ80u48xC8p8
4whO+q/GOzt8WuU74cRmfp6swPbOc3Qk+YFqfjqa0w+Vt6OtM8AwxpG4hrtnEMGLST0NHxnLQSpm
fJUYGE7kusxIQ4XaNCi4ApumwYhJARH5L234Mn039d0ju0+CYyq0U8YWjI3i2lK30GVwUfjxrVBj
MMo7QbWMZUkUW6XqFnUkogd+gkwA51P9UHj7EWYV6F31rKvnbJmeUsa9qpxsq11rH4v+LzZPvcmW
58lI30b7XfusOPY1+92Sj5K1SHPP89euJsuhP/G+W3YK1MtZLOg1UXlZv8bM3uVqgwgCMqurdyd7
yCOWB7651lCYCD0wPWT0I5DKaXFJwJEw6m7b691K5wEfaWfiY6Txr0rfnRR0EanUeDkQNEOTEdf/
kXQey22jSxR+IlYhhy0BEARzkChKG5REWcg54+nvh7kb15Q9lkngD92nT+jEdSxDMLo17b7h0khm
5G0yxhbqGZkKLeUYPwQQw6Da8nZz5NKDl9Uf9Xgts0epXGd9r85nIX6PynN4M/N7Xv3FLYBG8B2E
zoAuqJgIcZdEKwr3/D8NRtGLpEDKkFw3N2Qksn9IQrZ5/DSDc1g8QqXfGujIhPxzaPXzwHhxwFpX
ZXGvxKsPxbpvDm1l8XBf1WqfklRKf8fp7YMFw5Ywqt8ZfuU8fvXMzGlN18YEnk6Wl7oyHZEh6Sjt
JFqh5CZkXwYgYZ7/ZQE7bq89GRXmqMB0ZULdhNdKL64n7Kbi6rUiNihU3triNvp/vfYR6CGwFy4Y
1VpTt4XqUavpAFy9Xd7KbNdSYjY4pfaGPYa7Ffn1/Z+MUTorRHVyfpbM6LHHqzGJ3/tslzBPUOJv
nelkdS0T+sCPlMunLP7l9ctkHKIVEvf+FVaDWJ6KAmKW1RXnYb6gOOlLmHpY3mNlpDU7Ufhqgr0k
XoRxv6p+VeVSLVbVwIq3KXnHBW6Tmv22NFb7EHAhw1YsN5eibJTWkqAbkFuWEhNXjUr+AypZ4ahG
jaoqm4CefYWuP0RgCqZO11hyBfV0PfNZDURLrU6D9i9uflUm9j1ONNrqXcXyx4RIKOEY39/y/EcO
djGDZolaAnvnHVMc+JbvelFbg/mdzaeFy6UDjikieM8AIRKwXcSJL4vWxLnlLAfCpa8CEisNurJW
EiGGt1si47lJVnPPImlAE8qDP5A9MP1KPwW9YrNtiNJsbxEU8bbA0XhFhsJLBhaJwI6bV5yRB8h3
DeoBJbm5HZXRw8wUO+XIqU2CbutXRbsd02aXFJ7dS19NaB6BmaT/wG19/lRkbDJXdpV1fLmPGF6x
AGTEuqeFVNwI6w2dxEqaIRQm2kkP3+buX1Pg3wZlC5pbwzmMTNyOWrunauyACzHeJVEZSBEQVdBw
1hric87JN30qaIAbk/9Z5jOZb377WUS6U2g11l+IlpeOF3vuHjJHSwmRhrgsqcBkJoo7IOcIrycc
qJC47ij4fsRstqP0B7v6WtOccP5XRQgm+U0MNJwRilNWQs/SN9qwcvQEoQ0FbQHZCu0f0cgliC1K
gYQJWCh5NaavKoup4x6sSkrPFSG+Q+BIiE8YO2xM38CCHQ0I7ZHWQtB+TsKjBkoSyEgwSHVhPqwW
FydVPmUQaP4wyltmv1Q01V2u7nV0juWzwgjOb+Rd2Bh2BqqpmaaVK5jwPYJAART/aPQjyjQ0A0Az
Ojpv0Am6ZEDv3kGVrukbJqXIMlGs+ntwWoTWDXbwSCFCINeRfSmhLS7b0u64WdJFP5uSfcy6UQn0
LPIAuFyhS5FxD33F4qea/3Zc6d27ScC5vJfK47JIqpYcKifU96P+XOGKkzkynCXcAlJwIWeFnNYn
dAWgQR3qjRA1lsDfQzQCXB7FB74iyUAZE24I2sotQKwgX/ANUoHmcMsv6iN+U+iQZxvI3gK/gmHp
tcVDmS7dhLbVy2FdZaDc+JV8wfzpCqoQ+A6oOH7UOkKIGFgx1j3AORw17XTu8vNEKhxXLlY3yib0
L2YMULHNCQTvkKTs8hVDcEIdjtgpk5TI/4nJXSm43WrjV17bHEqOn/pnaczUFGEGu4Ynp6d/JM2w
1CiEGSmINiY9NS0lYiac7fr9RCzS9OyJg+s/kgknn0UjY3xL0UEiyTEjqz5GtCiC9nbwBeT0b+IV
6/VP1jF/JhMKwC7FeGh1Y3KM6ZuMDVh7gg+IILJoYJJvfPMoDXuzfM3tt2aczeqlA+sAKmvpd1ze
0wKdcodMgwxTPu5yzMjgTvIg2QnCvlJ9DsmhLukL7lXwHaZ3U91L5pG3Web7trkFpjsn20b6J+CO
i8luhWXtBOk2hfGn8lbC+kdabWTo8tmescdgHvPmoE/blKIbABYfW0wWgY9p36U1qa3YaKHHi3fK
fSHU4OQhXlvxrY64SPp3M9m18DOusHCIaWXOos+egClYvB3Zn7WDtxjhORUuIvIHCFLYbuYEzMIN
JGcZA62Wz9wb9wFnOp9J/tEUcH7BGhbXfRuTMJmlxQqOLDBYfghUbHNH0wJvD7VpHOEEzgDiKIq7
kGAwnhnse6g4KFzjA5+U3iZH3l9bHWi8gJW9JUfW+MUz4U4JUVuxIOi8JFj/DjHypu+UzaEKbmFC
YbEb5y1E7OkNwMz/oSaGRdYPNmA7BIu5dAnNS9iCjpn991kMa4XHBww7iNUQvRFKzVY2bULxGLeH
xnif4ztbhyVK582Aki8MqZIVFnNFBMZ7TDuGdjIviMl2GPXhaqHGW8Wgj7WAWKY3QJ0MUdU1eTHI
nb9H8EtGU+pNaneztjfjD/6ZUqKZOkTTBsY4aJ3usdhAQA1/x/XdsMN1u4zxcvYq7jrAuBd0tMWm
Wlngd142g6FOsXBfmPp9VpEDZyPoJaxpEgEnN0njLF4/Mj7X59a8pP6FSWlbY63DSuDbhe8lzkkh
jUG9NAdeiAOq2n6LKXNi5dmKV75mRm4puGN50ki+rY/AiNZ/eZ3bkLxZdBFI25bkURJdXCYU3FCQ
z5r5YgQ3sTmsdNB1m54yZUJiy18D0Zq9QzZaWuzq9hvnyHVAUA7SmWTTlUee74epbEQdSy6bc6Js
gJoZ4aITtGsQGyjytDWZ6we2tGTu2cNqw3dvMOii4pA5iCA6MtmxlBe9KoHaPE3+Hu+VGmr158PO
sqZmh8tCjyybUcW0gctnlLbUOg3nkw6P0aJhYew3vRWfIDqI2c3JQaYZmPCzsecgNnmt4A2LvHyd
ebMbvDfQwTMEJttZtxTMkpkFY/0KMeK3wH6Tcl565Gz9BcnYQr1p33mFzFCV2gb8FnDxWTlcCs0F
fnt7Q1Qk4SiJeSsiFoxqaGpeKU0DFAl0/tBNVy5BrCJa5UcnO2BayAZadGe+25oWtvz8/RUnK71H
tw7uykeAW/IhmyBFESdw8gf8yRwwWj3cNqW3OHlFLuecjsAw2NfDu0EpwFyLCNpPrCnYiLMXqXiC
WUJGAWUnRH49u/hAltVUo0nf4BoTADOqyyfxIUvh92qsDQUzDuwjvTrdItWsDBdx95LmhR0lPs54
PW2V8FwpcIJvBRpe3w2WqPltGu0oNsmapbaI2u3Y23ikTDh5EgUR/vdc4TIFN3DIOvHwU2WTJFSu
+ZkyftXb0GN50SJNfGjL2aK7whWQDZyvHOxMxW86YLZ5+x2OHin1PqHacLkNWB7rcnbgZoQsF/AQ
9LfMeHMke1sAbZqn5uLvQaf3vPji0jFgrpwo2qgKUhs8il2mFgKeY5ueTAfNslK6rmeMEp8Trdx2
C9H8NKiOsWKuy+z51otu+MfonlF9pbkSsmWCyIv0qEaYsr6J3aeoXvg56KcNKNjdAfukAVP1iwZz
2nDIJ08Ya33jkwZeq6KLpRT9B6s75Y0DfiPBlpxKwHyc1tKrp7OY4NjozipNhltrhIR69fhe+yew
tlVkNdOBg3rMHbOy5PfRHb+oI6wB4wFgtE+YQU6HBAFD8bUmWpwziIUiBlib6pMrAV8c02Cm7DFz
4DmE5YWrQi1unXYcmjvJZTHJVdqmZXY676Zo08au8cMxxkfWGfIz3wfi2KjZAdlZlBy7ep9BUf7N
d6tf1GPiC3DagGpoYOJB37L151vkL8+gJE2v8SR/R5oPSdlds2yAvHBp6/o8BncCC9G//RYLQmSp
ymvuvlP9CaGhTnf17EBXwPVKaHdK+anRhdDL0zo5yHKHauvXO6PCem5PtcI2ZSQL3lnC9VJOw57U
3ZEEidnpWhclBPyUVvBi8LcGx5NdihGReQZeDxElP+7VvfnQBxRNG2jFTGHgqoNgGrB8uwNjbG4a
TDYCYjRcUkJIMYNbDbrM0TV+JRK4GzfDU8XpaBBvQfAeT0c13UWdk6WHvjsEv9lbjuuXtqGD8CcE
NdanNFJSEDP7J8E/OhABo3c3YYVWbc/hID+QC7FeccICT2y2fbKVpAN3I8dB3gDRb1rJ5TVzasSo
cYHJuCfbBYtlnUsz1hdOIIHDWuafU373+GJvw3jfYylKWY8iF/SgdFUP6dyWlVi7w30CiN440YvK
WGCQhJEfoDSqFM4GOt5reXLUL+03/GMWQllNucdvE6tIOcqv/Ls8jOKz+W0uzXl4oy+f7lTLkkBs
3hpeG7ERxU/+b4LdBqjwYlcWd+EneE0HRNKwBRlwbtJd7iLcZJJX7ct/ED6gQC/1hUDFvRt+GHPx
o38y6BjJccbQ+7M8SnuUqnZXLJ8nulDQH6LPBL9mzUFsZVhxs0Gfe77z7/+DzWPg1KpQUdn9vxAR
6I3jnh+PXIydKJDWjACXi9i3wZyanzr8VZhnswpIKk4d0VUIqllHT66R+ju+RqieMOb68IWPuuGO
tKY3TCHxiPfvvDb4Yqq4zYVdGGzi0lI7mwaYgC4l83TMLwP4hTYvqgOCS7BJsJdREyle/poOBNJN
Rr+GGH60shfnCuYbzfShcfHghwxQia0UVdpS+fjII3F0fMJ3VLlzeN76GmWePv5X+1UujJgAv6kW
+S7nIX6f9AXeSIwz9ySsY4aBFGVkJBI2INuMexDJDtSfG5U7AARpORslc8Ov5b+ImSRlV2lxFPpY
m0CwXKtf+IXtjdxmWhTj1r2e7HrNjS3dX4ptvM0n9QgjPd5KL4pe84pq6kfUXf1AUfYEpME8BcQ6
/h7d1YX/oYAcWqZ2E9hm/wUDEVqObloVviCQvpbZ5a5piZZe47tCk19wiUdvCd724PwBAWhgPrbG
UbuM5beMFBoG7cToAIOR0xIcY47WhfdwlOonBAhmwR1nGgpc+YY/A/05dioxTw/B1ODme1zzTP8Q
IktDxpDeNWZkrNLfhlpiP/4xnif0nH8T+lJ5Y4SAHSTZ3tLe2E4fFVZ6IHgUDuD4xXoRsz14tjNt
xbcMq/Eve9O/lX29888c861DZoSTu6vfSV8D6f9VjWPcI57vDk9wy3wTfykJqExRQjOT4XsRzUKj
0xHZRfDrGumNvgWGnXMiCK3+D9tlxlX8J0g44SLtSXlS/VLxJeyi7p2vaHJTlfje8JuwANdM7GQL
QRNCRaSFMe8EEXdBhWQbZ36Gdob2Ve7MmLmyPcfggmu8INbiO5b4rCsIRO0pM8iRWo8P6aBfGRcl
bxUIs7amHyKLFsYMwQbdUtgsENKxvk7M+z6Wcs4aJ96agzeaj6kXKeOIit6lA6swlJzlwP6e3lgY
4ujQPacPvgec4+Qf9dtK2c3kL7E/Eeb9I6xFrrA09ZpP1hRIYcCh9JuYyzOngtC/Zld1IL8Dam0I
XXN7i3KEp+6fmq3hpOYaLNH6mx3VrWwmYH8g5y8adC7pn+HSW7JbP+I1YQQ/vMpt8tdZBqPWeA2x
KkUzaWGe8OK5qsdhY7rx+g/eudd/4mCDkmlBllxtIzwx1Qa9dtpb+83BCfl7IZUT+AGwYOEEsl79
A/CceAH52oDG6IkAIziBI9Ozmtilgw4/Sp3+z8qlrYItLhlWT+GcfqxiS83WwmW8UdPyXvV9dMoc
vL/70kLrLfNW/80/OhsUzQ7kiksBvHmEQfUM1khS9voxYL5iKZ7xiY04PvDOFLN3WSSK126hBR4A
EUfLIBHFFU+Ghw2GlR/0e/0iTedHvYRu4cSe/sxtMGeXTNbIfTtrV8Tha/1Ed1KPt1hxGxKd8SVV
jmieoMBuA+dMtgEzro1a2tGX8skebz+QSDK7CtuTfoJ6LcDTdDVbvvG96+GgMjLqIVvjke9oHFvn
/osDCZRpvom3Zlh3z+TSXTgKKOkF/GSQpOsYakMVQ2TswBdkhlQ+WB8JE1DfYlajW0ZvsTNhaJiI
6NcgDeGpPqWn8MEhx9Eysutw9vgXgc145pF9j8V0aCn35lcz6cDWWPFy5NR/FVlZeOj8d4DOk6V8
tO/MZVi6dBjjf0dm9cYO4Tjh6WPdhPIvv+BjwvgngzFxjE74aN2kzwGB5mqNURSfBndkXizDcHE5
E0GU7AB8aPGdoj8vry0r6Ae7P54iMml8EAsbGpjNPL144VPAxi5zr//IcKhmQVFuras/bdfvqbKl
X5o1+jcmXKt/3ZO9NZ35GvGjDCmgKB1sfmT2lFCcACM+0od6zZ6EL97BMgiE5Zpei652n8YF4OBR
hyl5HPAeLKZHebpWXvxg2O4lsASe83+gyAscygia2dwuuKiP+Kvz0HG8Bi/8gt/X/djYOh2EmGML
3ut6dGYnPenv1RNroHZ5dcXLuKeOZEM6gdR4zD9gxKJoeAQX09MPxrv2jh3alkPEgBGwU3cwLLvX
6EzIua3orLvyl+xmdnxqLfNQv8B/58/4X+liArEbSDFmJnoVv/oP/WSckdYcjFvhmVS2qzeK3tSL
D6otO+Jneiwi5mLsIRWzpFd8Mt+wJNPeE35E9JNAoaDD3OsQzODIb0x7vitfwhc+lRa2PyeYvs8e
g4DJVW5/KPRwilwbt84rd9wTo7pGw4Q7GZPI02gVT46c+o96qPsQP+dP1Zu2zIHswNMtljqkg/l6
AZlh5H2sHTb6CdadBTC/ZrqNM4cjvMzrsJHOwl0+KbIt/bKsxhv6mQNuDHa4Vm7DXrT0q7CRryLf
4S5cEiu0ifixGkvavZHjZOlOb51UN3zokKR32Lhu4o8bZ+pL2AGr2qa1evTWuBO69biLvOCtsR0u
6rdvxgd81OXDJB4dC+ObR+DmH4RgbMZ9veWQwNmHP8n3HH7WSOykxcJdPRRICHfz8B1c3v0TNEu7
ABqzm8/MpWmxpau5LHNaQ1fw2rUT7k7KGYcaVgPPTLtBw7Gl45UKCk7fLjuAY/zMVyRqFh3jWrm2
tpdZ/9KP4kXalSVbJP5aFKPbW0hOaOK6y98Aizn/az6Vi2LXTny6uOEGXO1pnJmvnv6YdFwLD57K
Wb/lewSnGZKNdXHgjg8f9LuRle7hrzpQ1S2UdxvfYpK2Nu3B3kJevVT7bbk+zL09fLb7xCkvYOE2
cfYk44CScipyq1Cc73AKciCafCJwcz6+6Wmv3IfKmkGanXgGeC6fitGmg3GO2/296Q53IvSY1YHL
CG3eWvzFfv7ZWb8sEqcnFeVv4KLgZAHKqUiTuKiOf6j3HXUVLsqn4DBec98Zr4r9b2ZAeTuPm9wz
dvlm9ArORePAE/sCozLoAjkZjjjj/Sae9ulvogNYBAXE1sSBZvnzklgiLgHxhCkidItT+K/8+pRd
08XKjCQbF2Ork+n48hoRlZvA3qYYOTLwtGDhoE+/wfw3Lngwam51JKvomayvf9Ke/F3f4eay2N5g
gWx97Zdzx9Ps8H6GZG6PZ/NQOdX6NmOvAkx8oygAf3sgas9O3bt8pJQILvqX8ZYdg+3KEU/qF+mx
OOaC+n6ZR+GpfrXb1Qk50nvqCafkUX0Pf/qzOQ3HllgjxYOJp5/8zexyLdLpnIXPnizmVYj2YI2b
JTadVoeH1A/5l5jHHGGWAOzaM0s64hFmbk8yjkWXbaUezt23ZXd9GGvVLR1/w4dtf8QbZLgNndVR
vIfIBH6f+pqAQpsHI57alM2GgfF2XP9ANjHQh7APZJjHJ/Aqe/qlchAuS/lwpj2DJHPW7py4qyNT
Xss/UYid48e487eK3dhguwsGQYCPrWxGKkPWK96qb8zYneYlnuAi2+X6btpWfKrs+YQCADNfPEfW
ndM/Dde4/FCLO6SEO5FFW2NNm4/5lMU2zC7pFyLmQTirLNJ6j7OhpZ0JXjYpj9ciYRTrS/6zevA5
aAa6DQtmrDlZoGgQcIG1a2ODFV4+u2dwEDyui7VEdm5IFP2yRGpUhf+i9+ALjd61eAA1wKVj7Ule
9RKY3FLBMF/kEBBuw/qkXmlzP5Rt63AvR9b0+Xqljw8DJg8/qngRkiFyRkRW9H5DQ7XFSm/FHpP/
luPT/AY8DG1stI4U3rzHbjOfNBvNABlSS33281xtBw4U2m1ODuw8BQoIXNoVz/9lTDH+tEx1HONK
gJCNMlT69L2IQma+Ys6C5lx0P4ILkMe6wqWd+N7ilK2ZL221ExxONg4L54otKUKIC1p88aafuMS2
mUshU7S25q1u2DkCAVrlX0gG+/que3fKAIZftvabPeebcUDkCYrY/4FCgg9YgJNee0CXd2DIasOS
djha55RyyDE9CnsPSMemsKcgWUpa6mzudpXLYWUnP6QdrO+YsT35ZtbW/DU9Rm+/2kHxiEhnqezg
PCx/tbe6T/XWAc5ZqUsvRG2dWgAn7PoLio1yT1rLIXaWPwv+VO/EfMWZsnPS7CKRWQJStbXmMT+b
1uwf+VRmqHIYB/NC5FNPNfMR7NgjFOQD2kgiHc8EvzS0tW+Qlm81iboeU/6TSFD0IVLswFXgowLg
zqVV0o151Vu8W4bV+Ua+LCN8rmx02Gf4vMnHtNB/19MWeOrfO6ELcEcsWkTnQoYLw1tuMibmNI+E
uNvoDyzl4lGwW8Kv/m4cuChBxli+rO8dmjw3f2Sb+FY6EHxJsLWijXaOnfazj9eBNV/pLK61S5i2
f1stVDkJZ7bXfOud1XvA5uJqny7SBR/sx3JTq1cEpsV6eCl3tvIWsju1AqWVK//O99WB3YfI4Uqd
GlPLfEjl0ig3n9pb/KN9hudl7BhwYeq30VY88VZQxLf2BNhx0Q7lx3Qxv4UzQwQ+Jc4Sm5Xb7oQ7
D144M1hiPfPviFcquujQvPKttt6FR77F+wcunnvFbnfjrl1fIABu/pELbitnjpPe6Y+FrROjZqX6
+rvbsJKl+8rDgOuUH5d/xXjqPIT4Rz4KNiMI5dVwEW7jLTjAf+ABZ9e5dvKHcGYo9iO9ZRY71MYA
yXnjujl1G/ML82h5x5RzPzylTcIHmZdBAjBRdzCPVHtHKqrVUd2hUXstj1//kkCL0F2fGR80Bzxg
jvMOiADOoae78AC4/24T8JKyHFX76ZeVuR62w4aHbVHjrDv3huEw9vubpfWCkXCKr5DJ15fwh1Y5
87oLhuYXrI6H7al19HcKhdhZ/ZNdQmMsOM9bg1E1bQd1h8JetRn2cKpisGgclEvg4Vd+8rerB0V4
6gK/PdP9Ym62zOFgCdqU3e9UBqar8R6iYR8digMldvFMf+hmd6Il7qCtHMylEzoJdyYrqgMdidnb
ZvqNrLIA/em0MT4MsXmrNEdO2ADZqsIjZ5tgzgdezQBECSBehWWmM8SMRsQe8Jn7EcDXUIgmjqPP
acJMq67j1hYH3WsNfCEirSUdSWs80gOZ94XYBekLdo5h4DRH3VFXR8g5grqryE08h+iSg0KgnK5n
4Qzffq7GgxGDPZC69lXK5nz+/y/dPykPxf0cDjGqhemMuudfaGbYdBn8YpYNaaGiT6ejcu5lIb64
faWjL6GPtrWoLg6GvxBt4nifloxCsqFn/iOXj1QoeleJcfdOFaXw0BNsGy1S92ifx5kMzlXT26Om
KntZoVeJKigLoYSFcaVASRc7TUCACC1EbI3JTQ0svMaMHNEaYC6FdIHnPDpt3+RNmJK/URt0bqEu
9Ais0af+91+13P/pejrslUr0D1H95Sv5vz5MQmz/KMe7SvUKWeKg1eVoU01gX42Za3tDvnTNFOy7
xmf/66HM94edbpH1heyrGetbUesJDsWzihXzUU4RVwym9tHPho4EifmMbjaY7jJlKvksF/TUpBw/
InGsf/2yfteVoX5kOeOhItF/qlmRAOZWQNv9OHAI1PNgi0la7pseeFLQmSvNWc94RdiHdeFO2Mtb
i2ce05uwoodkshnUqrAbSxlC42Kv0OcrTxtS7nGp5VYR+YFFOFX2KlgRONYOiw3zBDkR5YoRqCZf
XbN8KAGD/p74u76EplP/sDtEQVFPsV8l8IyJDakL4Cpd1z/9pg0oImULPckNnSZgZBvEZ1VAVN92
aLWKlaFcRXnAcE5TN5qST04iJPNWF1jvAd6jWgdHUZ+MxxhjAD2L1UEhxCww50te+7gkldAZCHO8
TUvW7H+/VAkZeTnUcwXCAyojzPBLPa09jXjVoKh3qJ/w2Vj+TFwMgeqkckMpyk893XmVTOIWP5aD
3yh06DPaHRO3LiOG1GkuuGVaU/RSsGOA4uRV6HtlkOGaDsGMM14Rw72x/MVAEM4lLs7OCr5AI0L7
XTbWf7+UZDYsriPQk+Q+gejPZFlVBhForSS6pifydblbtVY8ooaiERL9aZN2ZgNUk2Dj6YugWwET
trZ4to3SXSJcEjeKDKAS1Tkpbon0r2HRITCTGPKKIWWqCWoxiZF+lnUsLDHE9uvmPYCekY1ltMeO
RINd/mAJM+M1I0xdkmD1HGPdHVeF+CbEJyLQmPxTo2G4DhIT8lmlrRHr2DJiWgYUGy4gfYtLNJEg
ZTuIz2bqQ4/YptjpBaPahRq4ulGiDkHtZ5wUDdOm1fIX6pDwTHmg6JPrGL+4JHWqUd8hfy/Ro+vE
3FZFxthg/GgEGBij33V70h0i6qsMY4IBlRH5d8ZRM6qARRyvjmkZ4YZeNJeqVtWD1oSMkFHYRGIL
cVZjuCJjwYEsKf7LpNVgCU0b75UESf44pwZcEQ5bJcGDvJRjKDnk4oilKuzlyMwOU118r+TqltVA
vHVGSpwUjOeQ+FWYP+m57xlt67IGUhEvZpBydJBX0s0vmHD4EiSRGpLlngAtHcCoIGHgMJt7uMpz
bqZYFSbRIVt+U5a5INtcg3TJiSlEfnEY8+iZ+xC4C3HAZHf5rRpyMWSoLlZsbQwlyw/r92w0+h2W
RV+dwL4Occzf1VH3tgqb8NIPUNfCJr3hYR9e6iCKLvk4mYdOgFakJggWMCMNa7m94389bg1/uo6S
9MAhADF0EFx10UTkOXlpBxjMZUTPmkCuWtmdzsuphvkTp/iPyBfCayKiail9eFm4z8ec6x3lh67g
FZmGD667lYf1/HRFhNVtxwHHEdibPNrdlOk1mkdG31GpEk07LfObooUW2kWupPASSySGMHnO//0y
E73h9f70TnBRdjZEbLdwPtzXlcpBnUwQaUkjoETo0eJkzfhCihx7c0em7JAmb37IhUhyZvea0p4q
XBJR6Eu1w9qI1GhnBDM8jEerpvUZXQwRyCvwnBFvR9wXmZtF4S2FlCiVqwIhCxJcVXzjMsKVJsYi
hPhPH5uvTSVmhBhFqmsUWBcOyvQncjTeYmMOtu3kETCy6cvbiOYkgX0QdY/UeCB1HQ0H7yVgudCq
smeZf5cr6N9YiwvxLqpxgABQPio4bRbvSe7JEQCHhE1b1DzbVliwuqS9YDTaI2HEFbzGt53rBcPy
mzieMIGLl/TSOy6bCYpL8HMmeklyJIKhlLgNt3J2MH0PQ69evsSqJXFxjLCtV+KGkLQQ4OhnkNl+
Px2UBHjlzHnW+m+n4/nusi0U2R2ZohtM7rT2gYs3r+AOEQ+CnMjQh6kLzEV8Tc8V/DUA92z6gcwY
uvLqFeErKmMZesv7bfahB4xR9qIRO0JcO37cfeLwZou0cCIM+qKevKH5CzXdlnxubBXHSRwKxzCw
R7M5Nyk67RwGDTNodh6kC21jGMlFTn1XTduN2Aqu+JukOBkX9aGVsqOpIv4VqueIdUM6EnJI4psv
NJ5eKi1caPletwJcVRaj2l5Kn9ESpkK/VWsugLSKRoGYHGzQ1qsh8gzDZ+6VHatIvEt1vmum2RlI
knckE8lWHJ9GAYPlSd8tdgOCWgHQDLRXXVeC7PbKv1XvtXl7TrMKU6j3ZroJve8sKgl1foKnT8Bq
00/ffbbyR56ifUEr0URvNVNS85+mn1q6n5CRuYvkUsm3yYpnIIbXiSqvLas7LsBLXusKf5qW8nfq
GMNjuZYCXwTptQlB8Usoa+W7MHTvVc60nmBkfZWRtMMRS4y8ncIHUsn4kIdjU3RuPkAEK0gOqzUr
ZrCcKxL2ax1cn9ARsvo3HnocAkEJDf+jN+8pZ3bGUWskOKgyrDThwolUb1CdQqrp1Ur+9CURa/xC
xUWy35Saui+6awBNgdG7IR0U6ExB6OaigD/bPc8BcemmFvFjnKFb8ahHmHUS1o2qv8ZhHsPg5rtu
KBHe49mJkEy1l8Lf+yROhEct+ISRLE2bRmMFIYZ1of4nRASHp/wrTS7xeFUnBpjdaP8REobmB6Yj
njUoa/VPSfrGl2Mnq8HeqHoYwnDqTGM7dKtnFuEWBQeMxS3o4AIYvOpIkCNMdMz2qzYmK4IAovJk
NPEH80c7EX4UNr0ivhvwY/BSggTYAEiJKH6JAYEX9B2MEfwtaWOQa42lLtb9lRE81L53hxB5mWDX
ePrgdICAkWk6OmVGi80GJxOqZYlvKiHIuPbkEEDiU4mc1zAlB39cNIADk1FVYkXtSA8VGK5rMEF9
ehosj94ItCaKAzSiq75NsbquNOJp4MB35uDIQb+h6AR+QSZUXmr9vUBfqQv/NLm5EHjuaqZyNSkk
2+DlBzTqMLHzSYDFhHbUd4ou3zQFjzuXN1kuH3CTRWQISNL/shgNFRXkl7EgkiHkZYLijL8iPPOr
5nAtWzMtKrl3nYRpVvw11D8dlgB5Brk/uyjxVUqySwKMjHpcHDc+nyvCVcgHtZsJ8VYI6MDJVuYU
M5k06ndRAkytRC+uB4c0QhvTnK+kukeQFfIJc6PxtZhHRqNiZTJ2BpzOOToJkUBY6btLYCUziqe6
h6R30qMHJuhl+0lRk/r/ZBDJmMxuuGr+98h2Qzg0e0pE4iMe3D6ebbcgP+EHxePEd9ySMVhojcX+
ZOGUws9DNzJBVtQIRJBjLMIFGQnWZh6fovQhB9zF889MWhBQHWr0LjhorH123Nh9rsx/vrRdcfHi
ri/UMDklcJLhpTZn03hMSBxLJ1dIWobfUH90sgeLG5lw4cycvz0aBx+X8X3M1k9hNBQjCl0G6MEO
WowIv1330vZQP/Jr51tccf3Ur0sQ7BBElsQB+Q8Or0Hq55C3Fo8y0eI7/euOoqi8cwujkti142Zx
wk6OmNyEPS3vcZxAQ7tt39+1qKLMeOorNHrMj3uEZkz+jO//cXQey5ErWxL8IpglREJsWVoLam5g
RdHQMqG//jruYmzmjb3uLhaBzCMiPHp9U5anrHwv2r+Ab76Qe+UEiIi6NX3LiIqchrhEYsvrFbGs
C5Pv2HwXMNbkfH8Y78V4H1q03fpTwNQliBEXwPCbsrWu07zcvfYzLzB6z18KUYMZkgnvzQ6xQWIf
RKq2H7EpoD+DW5JjOJvNlxwDvnOLyn3H02vS5pZ1RQESowL9TKr3svqqEOgGBAWMfFJf+xAkh7KC
HzTgKb3PYfnXcHxMxIaAHuffRzHt5K/ucBfYK41yNWC5M01SUmDxefqzSE6J3GCv7D0Wk/yH8pkz
08XvX1+EDXJ3WTSHmq040D7yXmAWMxBJqqVOpTuqs1mcco/QexRi/V/R/Xbeb2vfhP3SsLuPZ9OE
WERM0thIRRc5v5DTvdJfRZpCNOY4zHceOXjDSxa/WKJeSK5pL9pMPphj3Cq8HtTcO8t+sRjPFz9e
8zLkmCpwsnXePx3ZUebPAiUz2bN9HcvlbxifY3Fo2pPiOtZ5yE6ZtTEUSmzj3ep+ou43zx+1eXb5
xVlnB1FNyMIvx2OKoC0nESj4hGgB54o3ixg0SPPOrcCKgVMKOY/UD4a1QZrUE0NVdlvBFeoIQHLt
srHRex+cSu715GCM3TLOkrX6TthHG+YjnlWK3IbKN9eFdUmLu6g3Q77xxq1h4qhbW/2BSynDpenh
MqVTfzKYdzPedSIwcC6SQ9QOTv9pMO6YjfEjjCSTNwvpKZbVFXgzQrXkSsLWtqW77njH8Ms7Ehk9
VmbiJbSGqSjrNVDhFbZKr78l8tINp6KnHCC2T6jniX37IYMMATKZ8QDcsHang6OHzmiFL+SeIYaD
LKdhBRnJfcxQ1mcg6wBrin2KXH3AXAu2KcKDkffPljPj2TD8cbxhjR+RChAnoIljGL6RldB49yD9
q3n+LaRdHgaeoTpl+V8rPt1AnWr9nwCfoUfHGpV2+dONV8EcB2qPXuIk/DXUHzxt7CMfpfhnDWDA
MVBpGw8DXE8NVzR/ZgpHIVhST43aB5g0GKDpFmVcx/zQxRxS0x3HMBi4kdwX03omGssDUzpeuvbB
ZGR6oAfCEyhYp/uHinFcpxFE10FymN89qu6Yp3nqblly04KIXxlj1f6tpOVBE9OUnC2IOXEIcS5k
9XOLmqzhqVsaJT9OEPP+sx9ZVclRsRaziRso0eRR2vUzdD24Fe6vhSkvp9wsLm32OsZ34B01rE/C
uPrtUDwUfUyYqtVoPPQyOVusvLqT129J8O7MQ+LvvOJQBgPZyhXq7MeU7vEua8Vd48WCJe5Gl8bi
UI3bq8k4PbRMJGHlzjZwKod/En8/yor2GBq3yN9rWPnUvoIcFPnBNsbdJqf8CXQhw8Z+4EbliZxi
UqrZl2BO52WeCqBx0ZvU/vz0VqHTGvGT6HwAsdX4oz5/VYV4Z/IVbro7ktXJPWbeC8nrq9z/Fxou
M7kvB4VlWz0jddTZH/naQcUvg/fn1VQlHDreVG6dFJ2UxcKKA70AQ1RHx4Qk6GY5+X+G/PI6pJDO
p92+aaSTxBG3onhoKIoxchbep6RQDsQ3rPhtD1iv7f55HArRj0smcHjlAwM4c2b7P/G/oHqfdP05
RRKiGMLL4cOdXuP8dUSYUZCsRwjlKnSph7lrDaInbdid5Fr4GnZMwDUWMWhS+x2y++wpD/iM2q6i
IhN6u5oY/zkEAAWLXp09puL2HNB6AW2LwMlbjhoMPzS0QXgxWYgnbPL6k1N99clpZtR7cMRN31/p
3WHwf3Lc1KZ2k9lFiwGTRccgYpHv52sj34PnA6aP0tttXiUumNT4tcVpHC8BuOYArQFOpZZgtXX1
js5XDksKkZE3CeMsdW7IydvwDfpUfGH8rXO/+ybbYWoSx746TBoRW7zXRXAnZeyvhhXEzOyni+Rd
s8b57PhX5q8Gf9iwxC307mLAbFg5GiB70CLle0XVOlLiunPY2zrlXwNNQt9R8IWYt4Cq3thP+s7Q
WmgnALIGdtew+C0UUJX+iIsXJ4CXcWGogSEFlCUnZMPWL6TVLMkuGGW9JMGM7A2U2yvOISXDF89G
9N0fiTU2+08vXhkRJBiKp5OZPUOviMNtK78yro8w8LaO4l8MyCpkYz98mu7KnDYVP1nTbX1Oapwl
KHBbGiiGPmlwN/RmOwN2hOCV0k3aK+I+6mFpACxkxt7z4/c0DSCAYdyv/OK9694748wj0JhnEV1C
hPkTVjNJL16gOYyDccshvAxRrsvuRo5Mq0GnvfQd7ek29laCDV+HWsMe0RRBE+83MQ2DjXn+KMzT
HNODYRlX3BWLZgyDG72j8Ri/8WNJDLXxvvBhsVTb2u+fZoSHhpJZ1UiecDkLnpaMQIzg7DEbbLIt
ymkjOmrhizBBDoCiwOq0ca2TQzqt++knt54RTP4hGOR6qzrbh9NqYEVSrhuinJtLycBIbjO0ORWt
zDrkfQphf3CvoWgjy9TtPhJzNRR8yvji0rGO1MOM8lfW8K3z2f1HCx8eM2PBI0o2kkpPof4RdlTA
T+TMVyUJwbsY+nEcvYUOyTI/dfRl47HTwrPAt6G7J2ofC6slJsnhaLRvQXOdq2MHmUh2nOgz3Mnk
ccfFxf+06I1dnisqCBdthXc3+qOBK6XnE3U5K50QNDd1WMZ5bbXsgSCeANBZDPpzMN4bmARuF7C0
CHD2xMt5qhp6T5OLm4N3VETVgqHZnqCH1N8HWMLkeCWTlRSOcL7hXbwUXHWl/mdrTOdLfB3Epusv
OpqMvnsU3FMpu3nY109MTJdw2jkN5WJI1KbDQemqRxiQ3ocqaFaRU7M2/2rx5oFrThhBeSAkHXR2
tQCeFWZETbNEx52h8jfjZPgfTB7nsnec4RCoFUNMqL1EeE5pl6JB8PnwNUsXFyBBjzhZv/akA0z3
ISFPbCnVN2y/0UWFkO5HdIXJWYs4RuOlXn2F5lmGXyr9V8wXPWygji9DI0Y26b9GpTjumHfnr7Hx
LoM30p90owe6epbRcqov7ixOb3+xWy6rLjp3ql+N9bOtDvzFHke0wTNjOsdOepyNqJ/BDGEKTZBw
QmtXt2lYTsxR07dq+M2AbXdrXfUUuCiGgfrWdFp8Vwmx450hVp0TnCSNm+2Q2UUREZGVXrBqmQA/
8c8kjF7NGIP6XJolyFYAaykxrUaUeIC9CRIgyo2tO0PspV+6K8XPFVDZRv5C0pP1nIB1dq8OVZIz
cyt282NdzakV3BNjn6/H9l8O5MDnr2/GvV0RfIOipP7B+SCcfTT8ClZL7vATjsbRgNWblkgz5H5k
KZmfGuMwejkk8L8x/0glXkyWw46+CcDySnw3A0uCDoKw96+MNnV2IWT9obhvzOrDR9bibMEMdzng
lHbx/3mdaWuHlEMiJocKiUJxlBgSRtrcmAivhT5CFGFog9M+gwVQTMWyGzJKuNd68EGsBVRP9Js1
Fi+G8odx+M3VFwirhfS0vZM4pA0xhCmylU+qfT0xpTG3hldDfcNMwwVaItYO47cA+npzieaVXP/Z
KoR/2j2AENVUXwmmgZ5YQUS/vMLOzY4uQ3GcsG0QiDdyTLkR2//op8ai3f36zieBKKUDjAIH182L
f3pEzBlljg2a5ZRmj5hhOYdLj8XR83A3/DnOpQsVpe+XIZjEwmoQ9Y2aMlaMfU6mY6F67z79tFyn
mIsnMpwUhooIO0ITf1nVd1W8595fWqPy8pkmzMlKDnvxsGSNTsk1uX+DeMvo91qL+aB3bzw60xuY
w0i+VvIC54VRXlQf9OLmAhaXNrO4W6SrVeY9Gwhoku3oPludQc67C4dgRtjsNfM6ckFJGnzaWqMA
eej99fb0FCeEfu06aA/dV91dIueLfdRTJe4efEilLwJxbMo1Oh3IUv7dzO5Z95YlH0n/o9rfQdCY
Yo83ZbhsGKD0vJIsbLnTqQDTvyF9BM5npy5O/E08MUibr8Y4p+VJUO+HCb6RSdtoAZt+RkZt/J66
G7tjLs0QqS6M1YBhsblXkoqOcSmvCT/ONFsJcen48kC0spy/tpi/Jxuf5hLJ5PuOkAx53Iwxvmti
4kML9fUbJ33G8WXyIdIU+xcsLB8aQTJcbBOAxoFFovA+JxTdZo+prwOBAErANdelzwiZkRR1NbIs
D79NaJ19HMlp8NtX4BmRs4XvOpJ3K9n4o79m17w3mohw5nZLtpyOBUKlK1srdnU458UkK4ezUCCG
yfnNBDRKEXOzlC/Pwm9b8/I7XNPGCINxng4b3c3ynXMA1MuU3z0DyqRGKByL18o1TmaIfY2hZMk4
uyOjsWZY0KTJiUjhBr2p95VbcgfkjbikpdaLVVUgFYmcMyzyPXz0XUa0cx1tGgrjlFO9QBPj0qg5
abKk3Z2xHgkmwGBnDbDXYiItHpbzbcLG9YCxO9QZps3SxQPeK/mFcwiORF1idUl7TEztVx9cIzdb
pnG2YSnZhOD7qgkYBDQKAuCTEVEzs5KKVQxYW7e6GSH3No6CGixgs7X7Ndkr+ESDRWcjgqPCD7ES
pxhJqWeNIYBlmOBfxRyX9saGjwFMtY6/gwRRYJGWfxN+1nmnO0oi8cpmN/j5cczBKAFZY5BbfOHv
YT8QGK+996nSj9g6g84tOB2cfN3RIWhE+jY4MoxRLGNmwDn0zoFHR/m4cGAIJ4sy4Ofo32IbPs6O
PKMnnXjy8q77b3nsLNKwPIaBfZzs8W9qBUh6hoS+6PeuPb0EsInSg+4D7acpz/QHSwd+kVwgGECm
BgFuUeOaxPu4C5Hh432zXGuf8MXEXQSp2WLfZuw14xzKkQBsA9WIgb7dlK8BZZY+MuVsbf9UkARA
JAbUUbZRXOohS4k5Vm5qrNeyZEfP3ZOGzlPH15x3ZGWFgiwR9SFyBCnWuWY5k35UNuEOamEThWO3
8HoISx81BU6YFA614eSnICBl7eiLlxQzdxI7AL68vWJmywDjQjYW0/52KQZO7Z4oWMeHSfvD04if
cl2IfsmotA9PPuP8wfluafE7Fv05OLNImJuY6IbQRxZnoeZnapQxTxazeg/mTyc+og43rwssDuhS
WV/b3xhFlfYJ1h8fWgEVBmXyTNSoulXDkNVlNTQO9WZk/TlENQRTDsqS4WNcHPLwx6fs0Gvz0lBi
2vlyYsDUxt6TCoyt2fivvW5/aG25qPwXCQlX3+qIfCHRdsBrUz63l/+D5xetO/lehJ8Jdb9BRSLa
6UW+GMV0cEYAVpV3hxiC98s5xCygenRXtJOmyjhu5C4mtGuRZYyBdMLkJKCJtl0aEmaj/VkU8juP
eyZt0SX3W3LfllEJp03JrRel+x4YshDoXkngkyRiEiGaeMXVSOLvkRyLtC8x+WINtpwn5fO7NB7K
eCXhaBnz2+3nab5KgdDz6FR9/1yI197SN2LodkPE0DRKJ6ykoOa4IAySTzgQWq54v3wp0Ak5EWl+
HnfthHuS52d8Hi0cYT1JlpLEPsZZFguLtPfpM/Q5YWMbKpOovxYFSkeHrm8dnmhrmw1YjlhFTTqT
sFnvQECmoelbtq3Pzs4nkcxBMAFgjDupRnbHfxWwBrbtEANkxixCPQc29p0Qxgu1QhGXq1Krlvbs
ZArJx8NV5zJIEwE7nvTb0ao1A2K3P7Ixe5vG/q2ls06BlSUGkEzzaCTlT5hznCrTO9m6dh6haGbY
bj2GYVr1VdM0T9lsOb076XmMGIfV16ii7bs1/PNlhcePJcC2Iu9Shr95fNWrGX8/Jy46z33Laxf7
6l0inkjtR6WqfUQZ49ZGyVoBoEYlUE7V/3xGDK7OaTjK1yYdCCd9m7IKVWa+1E3c2BSOtkMSNgvc
jkmmbyH7gnmWURdqmHFL7rBafZkAfLRnc3zVIlSYAf8/diT68Bqj6jAlManuzg2Yh6gXTXw1uMlr
r9mEbryJjY+kocjCJlAzMGGGuap5Ehg9tjxLM/Etjnw4KhUd6J9hb4SxyrtL3aLUnj3VdbcaTU4n
BDtvGoAT01GbLABg4SL306OdGdTrynMAJHIYjQovpYvmK1zGVOSyHVdv7RBf9KAB4Zs4q5Dc2soF
FSuXJHBWtABM4k2meGP5XlLzQbZ1S8zj77Hk8YmtR5Xbey0HSuL364H8zVE9+y6uFIBCNk5GQp9j
pjFN3C9yvVg1rT1ibUPzlwNFMk+WhkMWWUjWMjL1lw1R00khyASj5qdO9LthhXkrKTdN3q4krDN3
jC8VX7yP2YOCX6iZMfEdsBziVw72y5iXImDl/c+Q0i/xWLLFJKqyL+9GRXZVuYv5lSRstHDK1slf
YfB5Am7uGf/BNQLp/ql28qXrwXQm4DsGcTwOzk3qgFu2dguYuopQagcQEMVczcVwcUYtWiX21zhm
B58lODf9QDRvUlub2GvX9WDzCx02JCihRpxRu0DvKb9mey9pO/OuWwj7yIBr6dT2c906y04hVmY3
e3Maa9Ua3VaFFfNd7vOaJVzsqEvlqm3MVUP8AAsRMkWH4qOUONHsf0XxTfCDHQ9PNvabwP7wq1kF
8i8cr1PBWJFeo2GbRBiwFh6jUJ08xnDayG2YPnInXNWWxpNXHoIB9qaxt/Jy49LjkMjCyMfufuzc
fXML4nNdhl3cWsL6Iis+szHEc0p8QHwC3Pja9S+EEz2FCmdDTNkzbDxqfWcumfPsW7jlweUSkS3u
k/yrAGzljVQWRgOutt9YhIeqdtrEnbOK0nap29SxZOhFw9lnCRQC1pbxlWkPP7+/9/voHg1/jdRw
63rr1mEL37FQDSMWCThdA/tg2OIo9P6UIRRymx5n2Jyfme9i1a48mpJ21nLY08oxW8aKvNMhRpEC
GYbGxIP8bEj1DR7VMhlIkXMXRTstvQhfbCeAyREsMffA7VqiqDCpa/gblhHb4cS9hejtBhAHkLxt
aI/+T9Az9N62FesfQp6gge0tQuQDARHeDXC94Y+TtTVba2+lSbOIAIg0LtpNlq+ltekZcrQh9xPm
bpV8Dp7x3dr8dly6NVu9RwiHNBZ6OO0vKeJOfepB+211st7sAUQCi1HBpqx1uodBByEi91ySU6aj
dSaiVTbguUBXmJnzTmrPQUfl3Bb3rPbZzbEommZiRIGMGoesxyzWB9SAnVyRPRbWM4wLpdPAGBDD
FWr0WCDszCzwsg2wn27vT9FZGISNxKREGIgqkcTzmdpiWiqWf1qLbnRKL6ZZfhiwyuB1ssFsTwFg
iXiCoMGimohPRG0OSVE/6Qen48Jqk+/CnU2BqbybtNixkIt2FiAIgzjgYT93+DkDETNFGqgjQja5
PdhSTBhoAtz3mLemYCBCRl8FFvkJWrr3JF9/p6IjuPCt6tmhG1cbFGX/McZfTYNtZhpJQjKJEVEb
sNfcSoX5KewMBzg5JihqMlyHhegIMPms9HRV28gONahhBGaQv1TZ7cYj5KZlLDKC/veouOPEWyQ4
0xKHTaSLXFR+VPRt/U+kQDlOyS3g3Gzo7GJ/3Fd+iCcF81QuyVkK1ZOjm6TAbfr/U2CcaVMTqkkT
lPJyBtyRvY2YKHfAWBGjRamvZPslqPks8cfLCnbVXoA4j5SxbnS5mkJGOH3/bleOzndNRp+VxFfE
YrtayIuViqcyREEPqMUbsRFYFsKJeVnAV30uIIeFbc1kWnxkJi90iL/UKrVtmpKZxQGs5TSoyN81
xGMe/ZTBFJr9dMlWpTFeYo2ehm4TT2NUhSB9tHk1AFuFUWr80PTLoL2ZIaIdi+WlDXfOLQjEoTEQ
6aYdMJa6ezMiXAQ5lNXUe16wTdF666Aw1hbBN9mkPyXFR57DTe6CbRkVC9WB/ENLFhrMHHS+hMRb
xnl66Mb9fBdbvXWOy5rwJPdsg5a1ObK08TP1gl2QiQWS4oguCSXropN8OkIFayvbu9pjLL70DEiS
Ne+xCNvpT2NEhEKU4N5ChyW2JgvVjFuLAnuGNQeFnEXLKBZwiOOusYN+NYQdnPs3FE47yTpJhiCr
YSHMsSS1gV9L3Qb94pkHCy9+NRJRhcEp///mWruSx5lNUVvmEHqQG6dgda8I8FZ64TIDpcbmrqgM
1L9d82S73BvJX5Zdgha1fsUsTY3LpNYWVgj4OagO+ghvgoj0dPpfHgpOy3gqwm8z/akrcssZvjPc
1yinArberLzj8UOnZggDKNUowWeQaQwOoeGPz9EErjhG/XXwjZUT1gy8vJPuR3vBEripHq7k5aH7
8WFL9dpraMGlFXAkWLFMcjtN0TqWjMcQVitJ1i0HeNdbh1F5n3VGJTbC9+SXQfRcB9Wr3v6TCIVc
3min6YF0cWSwTKKAXUV0AR2w2jQx4HkjmWuyxcjvO9GGawh9yGgpshld8EcVS9xxO/ogSK6ZxJ6K
pp35zsLAe1427qZQxpPNdNubZXq4jyfmxbWBMtDWcALBmdu4zG4nhgU2ZkPDfA2jvfWh1HbOvNBE
tufMFaidE/i2ocfjZg2nIHmdHAwswCeGmtWsXi2a9JcV/8JU9tZQAM3iZjPQ3xVlD3bgGHDxFCjC
360M2wpqOMIf2vwLJfnOSgKUt7h4BBIFXiqnQL+uA9cCO6hwiM9ggOaDHAmWFhzjU7x2W2uliG/o
6+afsshvL0nki6ZVoEbWrueY0djAZq1ymAAxZGUDyYGEKZomQedS6Bn0cGwjgiLajImE/t5ahJtP
1jViCK38ZG/b/aGYnM2YfZIhi+JFnpO8m89HdLOPMfsa3bvrojdkN19XxZX//knmpCB8tuz4YzdB
1M99TFxFCumjjCEQKHfVx8i9UQn1wZeLz7uMGZcovF9NyJiYDVMsjgXntKhBhjFlLHsb/Og6HrJ9
S6iIsu2DHZCzIhE2jusG2VQhgwuAjz4qjlY4HByXPwSmt25/CqrbULEzoPUPaT8G+mcOcJ/3yvMU
z6W5whZyLMr2nMbvE4ktE0nLDMjYGLqnIe/XVfBtHHrrVY+jlc8RSpQ4FJX8JWp6mKbcDSYIi5HB
j+VcWtJAC1ecK5XsBQIEBUwiHPc6HqFsyM5Cyucshcima58WylTFoqTm96Jn4L9Hzgc5Ye9HXFgg
nvedhAUZD4iOBc/gvBwHIp0qgXCyjhjbK5h7Q4uNi7IikxjvFUzSLPEvsYf0xFkUnbx0PXj8nPrO
mNQ5Noiw9VzoenZ168mVq7iqQyd6NJ7AQS6Y2gwDpQBdWlRjrMmPJT3YU+y2JCK0Vr+OsvLHZGsj
SVAvp95bIBc+Jo65tjLxW2nZV2O36DwKpsjCfVSVy8ftSiCo/sryrkFCMF8ob8qtdxqpXRlBilVb
nLjpTEG5JwL0U5JDzSb4fnDzM8Ha3UKiSWccdFe4SXIa1SLEylYJf5fzI1YqwD4YvTbGp7nXCTCQ
LI3X0jnY2OybnWVChnJIaZe32ONfmPc21+yS8Szk0c3uGFYiYwOhTs7nQPpFY0kcNuy6YWR6PQ6o
4KG19maM5Ru4xoWZNyzakVipY+zr+6ltH1p+1hvGXXNM+U3Kl946ZpzW/3cjoLwA7wdYmH51ejSn
Ext7YoLv4wBh3K7QL7k+9rLpo0kIh1vWWMgFUgvDZMLf0GzX3ZUxyaLSvoOW22Oj4T8X2UtUetSL
JDWEfyGCg5q5TkpSU1BOS7eFZgJtHTBUm7zqLSAcNAJj9jSxV4k/EamA3qDYSHRqIFyv6FZt4D8E
vqy0AW3zK1jbixIvuQ3nvVspzmhybBfPGcpJix2PDpGw55HAZsCA8qOOftMZU5cUS8G2pkbPUTi3
jks3/E5bTrZwqax/IWJUw/qrTJhVfnfRGBB3kfOqp+rgMbeV2V8uTuxiCFYpo33gnGqilaLPiBbQ
Xqb4SXGNG8sA1h4zY/huuCjhhoq9zetmXo0d9nT4CxbnuXDmGKzCgAIBR2LhhTPW5gXI7dht0mzP
XqH/ZVED453V0fRwnKUtrrwc+LgY15NbACGjje4gxFxWcKxgEKZq8gw2rlHr3huWA35aCAYpZSqr
O7DcztIPVlmzCjOkcD+Rfs0FupCbBckeMkJ1RPVgNuuesDJqMa1xngqgxh7BZ5uugAze8m+YLw1V
gle0F8cgTOYeaI9EVAxNiK0oT1wLaH1PGU+iPEQT2lAGpxdd/7DdXecs0/EixF9HMB2JiE+EOcCU
HWeRT/Hq6++KzFYPEXUN8qegOkcvZpGAaDAC402lcbWWUNwpzQZUhQPyGEYVbBHSaJeaXOUBomFz
2gYjeYSJcdcZvJcknQXM8oeImC66KF8kO4GyMjKGpU48StSbFynRe3qsMTTohpeqDY+kor0kWEVI
mUGPwN1mNyfXn167mU90tzwk+9sSQdDIDDauEctj03PrSwIyr0A7HtE7J4Bw9agn+XQJ6bTMfm1u
U581k4k6xKXozqqRpA4E3xryrwmLtJxhUfnvjENNU3LmAMm7pFRVJNumEIiLflfyv6nbiQ48YeBp
qleR3Np5S2hjxod4Qej8OuAA74Jn2k2yB9zkq8DAYZcmRehnmLCoRglhrKMme60j3Bow7d1n5W4c
ik1IWXBJQejl7SZJXlj1P3sD6cboEIO9KN0zkc/e0IIS/Demp1l5aG8Cf6eX6K3CU4+ctrIRqqE6
cEJW7H280nl+JiPfInw+SzBZXWohPcVLSWlA5d//kl6y9JiExXwvGtA0bSvC95h9SO6i162ye5sB
pHSqJWEfhoJO4/ZrzQrOaceOrPukpdyV/W6CApBqvw11Vif7N3a7jyawlinquGl4yYfdrAEhUcHn
Fglb/+Hm7s7wXscG1wetF0jbQj+AfjffWue3b/e5/zxyspAiWBJOV5JxapBnmkQEE0zYC2byQPJu
tJhXiIityGZhz1xwdCaE3A5EtTrp3sL6igd6TIq1TnocCTFKosvimgJ8AGaj9Q5cr/fAYqXijvrf
ODZs2McNJRK+grcpBI6M+Cgjg6ZKkp0314Jhd69VctUDelSmVBN+RWrwan4VYHl2bb/UwvSAx+pZ
DmgaWKfdbEpCzbMAX4hoFzKa5mDy3tmm51194BNtUkFlKw3KzNyGEmb226hBBz8gZFbzSkBtyxQ4
rsqeNRZ8T0PCsrV1v8dx3EmmZJlkimEMPqMaXnDDOGgo3exKol9XXMaa/9ZTZjTATuVgvwifGVx3
MZLuOwu7C67K5yQlOJ2fubDBvFbuuR3Zp3jNeGo66Ac+kzpN6+ncOSqr/jDY4bYMaecS/8u223sb
cBA0ysbkDNvWML1nZLZeZW5bu0RvgBcqsY8JuyBZ0rZ4uPV97ZyO7cEfveeExtUipqgNkQ/J2Tt7
SoN66bvtE0aUlQzVtRXdjjH8utZBXYT9SnQDGr9spQg4nTR1cdnnTPnw42Txv9Lt2Q+wGU2YikbD
+nnoiEBSLslZyJwVo4hCnIK1yXYpHl1msz2fqCEEIL2oVlsp4V/EMPwLtPK1dJ2rlre7AfGhIdLt
byr9N3/4ycCXNtMw8WSDEWOHfTGb+BET/07+lHnXM47IUF/rY8dXH6EMTfYezxTK/H3sIts0LAjv
JTktINDag9ag0dTrQ5R/OEO1YQP8Q/2cg7Yq3SeuwC3xzt+ZerZoZyyYS8II0c7q3l05/B9hndU0
u9HdynfzN+jF2L67j1hn6Pc+0HVLRqES7GtoZvsSolvZ/HjDZ2GCL1FvsUncZx4cLR+SgAttnifA
4jc+RHip81NKtoJWlf+0AX1kZWL2mSMz6itBz3en056Eb9+Ktv0ypvIrc1jxjiw6hjj5kR6noV3y
9CdW+zV+0mFwb5rDZ1aJvZlmO51DlVxkxnIBsZcxlFR/60sMMF31Oqnh1X837QGKNRZ0r+NXFp+Y
sRBsTZ5e6oIAjbZKszYa1/vUO3hkfMoRe+8yhHWj40xet5F0iRQCmi5Y+iKb8LJlRlpaT1nstv7W
6bAXsFauv7RwXLsqu2ZUR24O/dUE7N84q6n1PpjK3uJoQALxEFKjQgWO7V0zfOkhdstyRvl7eAko
itzp3NfUOFFw5ve7Dsly6ziQzYTfjn7XKLNahqshx2C6m4xsb1t/1nSoUEPoc/S2fzGtTzd8VNM1
Lbj99HOJZcvWyYsDymkVsBVcCFX4m9+ylnrDBUCoW6dw1sEhBZWeC+GgkLcG4F0O/3RsF3MUvNeZ
q0Cblkah7ZI4v7dVdCM97FhQlmh0WChkvcDfFq6xzSZyMXu1qiz1rEdM99Jg+kv7LRD5jZtWb+PB
jM35g1oqjoB5dbeytFjfM3iwA4xpH4Wtr2sr/okiLkZEKg0zCVMlAI3J3svkzrAQzsGhNPADJMJn
xhKequ7D6PRTNMJRmFy0vdPOZnmb5T3hhOm3ZpHyJQ/QzfOhJ78yYvqGNAbb+8KapTHNvSDmLWHp
7YdYRttq1yL3FHiwOduQMNEneg9D/rTwq9VYLVASovasaN+zhUsapGyDnVTOE+cHIkquPaRgMvtn
8hr04euUv0lSaVrnIZCBKRrjugBv5p81gcqRBSD3x2UItyHRK/4B8nBJ5N+A0mhsr5Zo2OOvYo+r
/1JCQEwI3PrBWqSDrbPoQxBBlN4bQ5Wa/bWTXCszXwwWAkdoDkyOamD9w3vmEiOh76l4Fo7YB8J/
rztz58o5lRLJRQLwLKZH+ejNX39ALMUXEed/0JmtiPW82E8DIbtUg+MVFLmn72tOJdSJ7DwAG1La
eLgFGaZzhfOfJV/Bo25fc3xLjvveFT8BX6oG/G4gT0zcphjn0o/uHdz4O5k+BnmK9W8TTbHJ8+h8
0a5N8YvIH1n0lnh/g/tOplj+r2zuTrJPSP9jUxMW6LTpcrzs3UQzk8A+3sh4h44/mdazoQOrcnch
UcUOjvQTYbWGDop+e0ifHUP8x9F5LbeNbFH0i1DVyMCrSCSCWYGSX1CyNEbOGV9/F++DJ3iCZQro
PmHvtQNby+EK68FMh29PINwUBHyRW1kC+nPErKD22qIK9HWE+A7lemMPuolgzQTfIIw6NCyWYPVh
gQXeLMC7xrtomObSBHIeBptZnxbY+fwSXpfzIRsK3AkswkxPrMQ+NwuoGEYGW0yK0fRet296c93Q
uUrPUC9Jcw3MlO0tsi/GcCiKhyxo+nyOzQnJY0HoIrjrBLCJG8MwyVXIN39GMLCatFfEscw5T8h6
LuYO/UpYr9QlyO1+BoxS7VvVXO32o5Wvm3YjR3RXD2+r7euRhcL+aBrntnor1WvDaFw8gz3+ccMr
7UPGicS2vRg4vSUV0QF0KCQbPXzAGtigXE/+0+CgtxhZcM2XMFckQsJMcuqXHIwo0hSbf46TcESJ
OoQSP6lzrQpqic5YGcOXjEYtJlp4BxguaMXmbcrD7i3mcScxnHUVuQQc0vlRieYlwhIl6xTyFVn3
44/Bttdu/kX6f0n3W7ExjONruT3GozCYG8vPzSHTwrNloTbdVt9GVjMy72Vwci02pMV6cp4ZZhEs
ckpmwMY81zkPxgZEXDfg2NJxiZMBqYFdyAdbAyfHyFczuJJpzqweHxRaOTsGnHDWtn8jC9apx48u
/0IdIHKq4Cudmm8+z00WL4dOVnZdz/JqXtgqwmxdKYkgsHDI1gBvawKCC5L7lr+TxhbW1EnG+bfW
/W4RpbOMf+vR8vXY9LU52bcbQ8X5u+6emO7UlafZFYJpyGnRzzOsgBR34UJ1kwCVn/j+VYC4NPLc
CrpSOWZQqSMpsAFhFIYz4YS041cp/5gVbTeyy9CgA0y8RPzlYjzVPpRNbNm1p63ATvd2cmjZrS37
Qa1eNib5IoG/fTXEWUz0uZ9FS6nQ/aeMh+fLOsHtyqp/8foK+5yH9xmWQ+WbXTFAdFkoiZCcVKSI
mD6dEZfP/KsCq3sKOsks0dOfZPoS028qF2ArQXAh+cKDuZ+ZUVnchjaLJuw9T0XhzMZXf/qn6ewa
G6FQfVT1awt4v4GivS2TB31Corl+zjeM4dMy+hcsEmB77QB3D6hf+8VgYCc02MAABYfXmote4S0r
JpwjDdk6AORabkLDZAjxTMLDWsD/3iBtjhQJTFrn2CKSSEDogyyPKB9TI6NKiQHCYvoKGlLtgVwZ
59i22+iLV0H07B9Z0IetzzByeKIoP4imXeTA2M5OP5J/REprJ4t9wryw4AtXtwt5eSasocEfwLpu
KI/5Vm0/NnVTVsPClkly+C6e0H8r9VuEhrn5psGoX403W2fftPT7xvwQVuqKp5ta/RPFKo4UJNsW
Z7DJKr/EMqha0gMLhtYDU9w6Lx1kAiF1d+avjenXxE2nWh+5Gn/g1powg6iU6vE8H3L0qjP6pzz+
2tbPp0KI6K0KEMb0ryMATL0Y+anGvI+9+Snxi/D94dwr4Lxnn+1y79GHr9a4NzJsuQBKhk8FlivC
E1jJWYWErHpvN+495ZEM+95miAP5AzPP3jTe24yQT6LVd1EaKGlQay45wMvopzK3rmujIyLRBQTY
RAPnteo3HOpuOSwogis/fqUglzTmPTsNdDoJHBw5iK6IXeRhlNi97fkj9aFMCDHT9sXTCEgfP/IU
dPw5gkFteXp9ijMf+eGafU4TT9x5SmE+BJbtqAZSZHwzhxliAfmo9rWX35r4LqXZzkAsPhCGA6YF
/8KPuRAA9zWJ/7rItys3n3718dRgolh06IUR9gEWj9IPC8IXCSqOTmspKY90/imzw+otxb3gmdOZ
4bJqRXnAU6EljHGS/yPAeU6Yfi4YbqKLRPGNGDepvwuGZmJPb2tYXqEz4f2Xkyep7ZLySghn2l2k
/scSYPd+V2qljTBkphOOjnJdfSpFYUgXfD6NDWT7O4USSUjU+t4xvv+YUt+2jqZMfgEBGU1B+f3d
iQrzGWF+Bam4KnuBFv1lT8MouFzqHqyV8WfTz3p7jYl91gQ1GlpKJqIAaaF57G3ruRfEhuHU07nP
LiWlEifBhn7SSN9GTgOdGIyCIkqP/1OXt3T7aHMkpws3D1b/QZx6K75EZL9yqParzGYUu3P5nnKZ
kGEhomUfcxwbGV9VwxXbfDLr39EHQupuWFCyeHgr2u+xBT+CxtDCyacjNNI0zY/IWamwT8r2vxbq
ZEKkBJbQAlWfgqdrTBFTP1//HqCQwM0WtRYJjdp/KNc0azfajKiHZd8ScjRk9Tli3x2Rso2Gh54x
Ocgdk7rip+TwmNB+57Q7PeAFVPj4cEpO6AS8279hKrwVJ/mkVh951H7zST/1WieVmUIijzw+fAS0
K2nF934w0KpHBveW1iRBEv/TaoPqln0gx281koe48pSUG+V9yy6pg+kgonOlqT/4e5v5gIjHmqHc
2YpbofQrBQR2tK49R/dXFN9TG7tp7OYVsyhpu2eoCwl6ISOPY0pO/FJQhCLSt7s/Te3EsG2t7RXA
zKxfRKaTcof3g9nJ0L6uw+TMibqbcNtTIIthIEjjbK6fcfwlq+urXyGZ6bKrydFfs28jVVa0BIVR
JCeXHAR7u/5tUfhx1Ow1Smc1+idNJGAX8aWN8Pua8bFOv0ztoVWI0wQSbARqQ6LtpZI0luHQVzmi
6NRRkrfWBrhyl0iSgmxUM6+Pv/sG/T0zZevSLhdk4TU6DZ1ONmGWpc9vEx6igj1xgh/06V+cgPUM
89MsZOmOybNtsyyyZHsvb99b+08G/bu+LzQ2sHKYC5dseTqa7814YuktBhod2HUsTLWvlachxaO+
Hok336XscTv9tSs+MgskoXAb7PbGR9w5xvorOtgO8mdf3oz8bZbCMWICXKfHYoTJx906DIjhGbLN
zwMbEZjOYSOnv0bF57CcrPrTqmmWno8dfFg8xTtlZFgFksl4lP1DiVR8oy9m+55FZF7mybuZnUl2
P6yPmASmGqsY/ycEte2ODMdSV26mFWPLvM5opac4Dgumw+bEiD2idm5PmXKiwnEsGV4Xdx97GWyl
7LScPj9q4mouoLmrdyxQHMjAKsRQ+5mq0nyRmGj17HSfeiIWnmSbIZhjpwayUqZJ6mGN5U7xJ2u/
yUZmskHmGPAEhCHxLasiV1s2b0Xlg4re+BsP8PE7idemwsRUIE4jddaWG+Zp7El3PY7bqWQqqs6y
zxlOOUL2UNz/zXJ8sLONB6MbaaUNVckx+gvML89JDhUGiuG1AUtff8WtiVdH9dumUnEneuUz3hwd
83Q3y0fWFv5krjoGZYbd+aJg2FVaoMuZJHnziGZTKbTaq3R+rq1NaiWEcRW55o7FSkKBUYB00trZ
5kjltXzY6XbWVuL4sg+TiTNt/9tmmxjgGYXG2s3arajtJ/wukgtyH5mWVRtuQkTcRjjdB52Ms66z
VwIByu1rlAJ9qJ2c2f/IG56gUpl3YSGZqF+/sjlzK/yv2jwfISGW9s0S0V2vlNdSW0PNYiNzAMO/
/bGKJujW+mJNhEWb+UV2G1V8bLn+no/q2yxYgmlvEwPMCN40UDIN55ght34av5lEfpRY/Yx+A0v4
WU42W4XkgLS+gbJhgPOOyRZS2vZiL+YlKpprhId88luElnXWY7AMiaFEg+s2pNgtXyi7KHoSg7dQ
IgxjApihuijSd32co+bdaWjZYkwVcf0zLajUyXYoPOaF3tORgGB20xdfopHf2gkdIygdCMywaaYs
2w/tvmSX3m85FqjVnZfIXZaaX/uKmQvovORtEBG3zj19rsboxGvtNEb8Wr984li5jpJ2VT8btfxQ
i/TjtJDtY6GQ4JB1SkvySqqfOssus8WKtR9PYLCOcjWGijOeF5ll+zjs87IktqTej8q8rxqdMCgc
cy1UicdIk/qVQ/uNPANGV9a65Af7Emf9KhgXV+xGtWBZ+VzZISsAgienKqOzvhyQTh/isjxLkXzq
CUV44aO7Ezwy9+KhDLDrTQ4ONXu0OKR1uTgi0HQbRTnnS3rW4i8d9XElRd5cAZfQK69DYzpRoDHt
U1Zk4ztE2gvj578YQXs5bLcoiAg0l6bjnMhH8YAnFS7aiLJmCHXm37P/T5mXo5ap++g+LlsI3W0H
aVXXT6TpkrDG4VGGmTGG3G2DdWbGdR6q6KyQ0qpJEcPccuULE/Np6u1jtEuZrUSIE8z9r0rNFYO8
UGYAtCphGyYxO/ipU1JksC6ad26Qe9xGN9WsbikKmrk1g61+R724Fym66MXkjqYWeWoIhJPMrAsH
khJOoDA7E9XOR5ssZ8Dz6cXaScd5sz26Z/J3eaM5gGrHt3kiN0pSJjtnbMoDTJvpPDzJT7045bPJ
/lI/qalCD7ue7D06vKmcfIm9wrjdR4FsxOJNstgt0TOQ1o5ljSkkzGBq+a6PPSXbXOUcjlXhyqh7
e3astvmhQBySUghMyQtBHdbZYkOJBx+tLdmVHTUohXMVaYEp3eTXBebAUCVuS96iAklQgelD8+cp
pez1ie11tD/CDqIVYoYUxnYDo9t25+Y3wsUpq6TaTcOhm7uzoO5O/qjEqy1IchL4djmi2z2gNMty
TVIWl9hrtcTr0sgthAnA4iJG/VVt9btF1JEegJG8xMtRoKud59KLR9mNssKNqdNtMzCFBBYm3c0H
bownLYUwq0VichWR6siqsWVUiDbtiMtRfTqOsrOxqed+Ky+jI2YDL1R0n9Ps1S5cjTjAqprwdDNU
6LNg2keKhK8x9bujjK2+VVdwEno47eVKBUWFUGw9jW3uLJASGTkNA5ysl26yLqmSXaBt1Ul5Wqz6
aDZ/dKXBSpBToi+X9jhXxaFt6kPEDxatmxwHZVscsnsxlEHc60ECyw0MeapcymtvEMA518dx+qQJ
QFEAhFXZAlWT/V7ZeBTkgHuGPDyYTtuHMOD5FWk4d0aYSy30LPvYZPUpKwumkU7iNO++lrpRBcM1
XsOG5Vq7bURGz6FOU40SOGzxOVrnPkQN5K2Uk+2C8GKDJ6+iQGEm1+P2GfDlS/Xs0DD8yrQnhtP6
OhTFdT4apBQvV5MEWdPVVvZ7pI5IPoabBI6y0aehDccIPA97Cmyh4dLz8516XCS2uCI59/V8lmbW
5F7fzuf4jprnJrLhJorl2gR5rl+bsbqyYLh0mXLuGBTrbsxoJSoXR1hhu6CIVaL9iAe5jhnNtLSA
JeOMqXeYx2NihMANcrNfgkSDzc98eil0UnTUPZrDFSYDkAR/o6PKTWvf+nt8QO6Tg7RcWcieCCd3
nme/8FaAGeqx+9wnnd/LuivH6WGTXOTs4wp0CkVphbqNIcYsB9oks2lqAv36TwIzxYrr/mTRtEip
4Di2FrkQBRxLJ95bKSTk+lhKw1Wy2K1dycf4ythnMfUcGpQ996QwnbFfnJTbTdGRB0fKfhbdPmZP
nmXSBaZds3QOAooimqjKpmsNJQ9Vhj9RL/3aVyIatNqtY+nUFdHZz4vl3KjxuWu7kwyiJ2wRTZt2
FGqmTga9SUtB5KU0o/eJTw2x203We2OR+gsSiaUNFPyttmJcy7Vh5qC8WvJBReraL2ApvkZYVQmv
fj4lhxE/l4oZp2Q92c+/hR29aXP5VhuHp2g63aaAnn6m2RujLzspD9pSHZh4HcYpP+AvmoqPWIzv
czO9DRE2scLw4+xtoqeYu+pQ93JADATktRZAQEWRr5s7ru117oOJPT+rBOAov3YSGqPk5ZrLOHvI
KKg3Fz1xj0xB5rbSlypYaYDxyqYAPiyW/ev4nXR7I2mupZnfhoqoHmu4LzXzb9aO8m1ASVAR6Sl2
GxSHBTdkPSPXsDWvLGQ/XV+G3Emy/mYm/U1Szdd4giEih2VChiQq9SIzATLwW+/rQJdQMZFEKxqg
OVTxZKs7I6vTKHExISXj5NUtTHTRBwksCx4DpFVU7WzjAnXoP4xoJ88kBhBCiQSez/RazF+lftHh
HSZlf62b8togelcUfu+2dmm79rpl2lVO+H314Jj6vytJxCLCLrN4+nppEujpKAlia/Qy3IlSQ7ae
yDz10ArFGyCy20BrCDYwGawVwq8Jlaw2+8bK6ZqRyacrxXlozSNReHNMfc9eEwBG/pMof2KD4EHV
2m+8pdUMGg2v0+F9SrNwAaJlIYu1M+lQjM3R1PdKe1HYdQl4CpBe0u+GvJ8RW/lw3abvxugPsVTe
mMftN5QvcDdvVQopLzOvadddUcNpxn2d1JuK829mq2B0ySWCRdNTTC3nJZfdebVdJkrfSK/1g/rP
1Ff0NLO3qSRujdZuYfOIU+souCNa0dJVT6xq+yBX2kDAWhoZGa37gtqtVUn+ameCxqmVDGbim3Wy
Zv2Yx1qY9BsCWsvZDEZrMAwI42QTaeUFe1ZiBZityrkcpL3wZY2M3O6QpI07eeZCan1ERJStn1JL
Oy8kibbaR84X/bt25anxupO9kkLMniN/Bs+tv601e2q+eg0/rB5dODLJOVQYQa6ImYehDvC1pEG5
mQi0QdXSFEegWmIQPgEACtiu0yo5Cag5dGYrYKq4qY/40Nl7+UNe+IQAztGPUSQu61mgP3IZ5mXq
JTGIyYa6U+78dNL9pctg0g1B/HbUS8tlhB1948dNscBGTfpeETCc7EcTAtxfSYk5ODXHM4Jtil70
9M1gGCQoIWV2kFDlKWAsnQWFre7xj+zxLUFB4GC/afUQwBfnkfAGENoEKPe6Eeo3kFgq4zxS3VSv
X9UwnZNjUw/HWJeP6RvJYxu5DUQnmHaJEnl2dbR+NWb9aa49i+Orq2XWRro3OckZXPYpunzR1hQo
unTWfQbglup7m9+dydEkI0QjFZaaGlbWGsrJSW23x2AOHwk3dK1eW615jXerurhjgQRoh0x9lvxp
KHzE2IIgVOo7gWmhaOilKvlYr+IELO1M33pumFyOTkUkfcsnMs2kmlLFVXBqk+HlP2xtrbZdtcI4
I0bDqnOFWvMfW5tM+/NjO0MZXZRfcQUuFqB3Sf5W5hfBJJxRLTZVWTZ88ao7Sf2T7sx3iV0dFOR3
rAOkwwBEZG/uFh0BBVtpnBCVE4VSXqLkD14Mgo7kcaXL6f30iIzHQUVElIN6Qv6FNwZzqtO79TPE
LJS+vV4liEe3fCgbL01oAySbv+6oWo7KMIZXAPKo518YheA2QfuGdUTQp+j3TpWpjHlG17/ZI1L3
A47rpYLrgjO70wpCuLKZqL9i9zJCZmMnOBzKzx65BfYsUtk0LSE3/L9c/Kv7ylmi1UH5WZ94A2On
o59J1PjIegrRmhWZV03arvhNc2xKkX6NIdNtlNn/oUszZ/Nun6mLbiyXk8kVi4fgRKf5Sog26Q2X
mh2IYe82C0XCCCcOa5kJprgcHRwqHVlMKoZ/0nreBa9ZmqmeckV+VSo6EkxOVw+3fUqYRgy2AH86
Hz/f2j4BbvmoAP+YQTynwYsR5IByMlTsxqhd/lOufUTiTFm4Y/Z/s5Sz8vsFE+QoxrvOck7pCFV+
zzqodHKIBOlIHhTWEMNHa0i2VoooQrdyn/g4DemUYiXI5MhuUFJyTpX+wN8g6IqSQyOKMCZPl8CR
Ab3F+gJItXJm+2X9RSeIYkIN0AlGc+aDBvXNk7lDe7K3xH85o4OkIyuN1QrusdSpaS3a/R3C4cEk
Vk4m1HGkYFcGIj9bX0wVqgaygLbaMbs0hNzAOC0lOLVipEqTIgMgs3fjF8ktsChkgybXgHC0bvuk
ifYRmY1jIhyb0fz1uPBH0mvKZvG2ViVjGFBI1gENcWDDx3XhwbZH7PNoyf0CV03FJSGqlnZ36v3i
YSwS2KcNtV3Fv8+1gpp6ehXscjtdPiCAO7aJ/qapEt9umN+IDg2vEdX/g7RidjTjzXh59M+rNPuD
tZ3NRCrD86vPqlDPM8ORDhXbi9zfp8P4/DZUSNm0yZdRuvZ7MtHaYiTokvBxVsulSiRQqh9Fm2Cq
/Waglsz7lXk8g1wjviitdJFN7VokRPZtPueQ2/fSzdSae5/O9zTq7kI9JgsUmZdjFc+HBugSTvVb
jj6EXyrdtcUckIJUc4BjoA71vjyqtxzs49YxLhGRO+u5Nwz3sc72Rtt7SCiinNnQuHhI2qgKJo3K
gB/jzIuhDJ4Ye68fK48CxBuN3xxevcljKLY5KNBUl7Xwy2fcSC28XE49gzwAonWANVRl2NvDnv4O
yh+sTSbI/UYeK+hX3ZKodStXek4Qntgz+2Z23FwlX56ZwNRCb5LUXgrSubrgzbpoRnapiLqVuz+8
Tk6N59RGrraY2UPav9YDRmansTG16mgfGBPOeA74+NPZrev4klXLhXrjr94ZPi7QoIvjA8LQgIfU
5MPSAz0RgULVZl4ZSA4kEOfIAGP4NC98CkdoIqU93hm6W3nndAURIY1+l83pZr/9i0ojFICwE8MM
U4SG7Pl1nI+oOmHuYLhuZWK/SQSjmkMRbKHETaVQkJOl4vpVxRi2VRyuwNGAz8ObvNFxVoyvW7Ry
A/JPNamvuoQsYd4RzzLFv7Sh6jVFoW2c+U/6NA/wKPhb1/sKBucnYcvcy+TgQayJgMS0IPXlW8TF
YU4xTrpPE3efjk9zMGLUpsSsTAZ2epbEiDpdJglC5jPzEz0PGfj/VdrFMSn2tuEUkRqpbV+1ZLgv
qpfYK0qQRzR40Wsn4oOsNodoWPg55fDFbianI47S91TavGQyvCljwkC+BMeqTA5yNRJflCc+djqz
9AkHcJS3GStbBpEliv4QlsLFE2l/SyQ5rJ5svQ5xF1WSduury080hWxI+Hdyri3xBV2mNtiaamHd
A+jgiTU9qVN2/ELOjExbyMdqO7V7JuSRdlSrK2XwLNlh1vE+kO6t8cxtHjIiFEgWkN+MAEioCihm
IqzCMavYaMc4PY27q3HZeIcZz2ruktFMzegbuZ5K3xCKXzdv+kC4Jmk2EeTP/HW1Tzz7/NopZ3Wq
3fED7Z+o5O2qAmJZld/nn2CwhAOjboSY0z6PHbC9P4K3p+OT71uQ78t0itT4gssYk6GIpKPeH5XM
ItU9SHAbaKV9bpv+kkfbxdDVC9Litj4YDarYTPgcD4thB+tEEBi5E0/BTCayoIPKYGpvfWASY60u
fQjBrRGXOMrOKGUyEkNm0w57RcC2qi59q1xVNPNG3TgY85PGOCr9cBoY3UlM+cCVEd499lxNKL+G
7Fdj72awzcgwk5J/uqKNyWJqIxYFzL3OaRvkCzUda9vRFasMhfjfmv7hYlSTAqTXfNMhl+e0PdD6
2LxuKYyy+gYb6b6wx5lMeJvb80Jh3/yNHAyVymfHMnolL7pEFTayAE432NEUvDVRVAswwPJ7fO5c
uWBsyNGNia/C1g5ZD4AEgF1EXDzcdXvrnYnZrxm1ns3gt0xfoO6qZ1NmwDvNxzR9T7riLTWWfZIj
GIL7k6fxyVraE2qBiAVFRhqdITGnb1GtOEVqX1fcEKQVP/Jj1XL+JkiDqGMN6th0UTyV+2lsWYVi
OLDVym+Px1FWQ2Zl4YRbrOkR9bObqGKwN0MfGjhB8NOQ82P16SF6+U7j1kuzmNuKaBA0odhzVfkP
NkcGiZqjoE0zWKEjgvksqtciZhkE8K3NSXcjdKDVj6rCxgyDxrdm+2v+3j/9eugZTnT5/UBEAIJa
jXO+eXpnpPOTHyt4IlcrVI1wYFa/bsmRYai5X0qACVX3iSrx6SepjDTsev0gpfMBsFbQvyGeMOxL
WSjncQQ7GyXHXBKHtCLlQ3zM83gcociWbrJ+CWU/PadlUxmohelHce9DfOHUqz7qJ+Br6P0ch78q
S3dSx7LJn7bCbyxY92Dz0Yuyc16R3QMAo0YxhaPOx/+u1AXVyCX3VjCoAs2c0dPH8tFQsDLLp/Iz
2kJgZMwhK68H+bYSupI0ra9d5Ju9CZTXeIsxVM7XFpN9lwYDMm0h4UcvT+vg4U+0eVhq+k1IBi4z
aDdJE0+m9+j4x53oXHpd01S91R31n0qR3hW+6zRZvKjVY037B1/OU1K3iHfA8UdDZ/FlGa/FsN7L
JruZPcDVyDgVJi2atAa1TAwLI3ibgq/oDpDpDstOknpyXx1inbT4ZtXrMdLuox6/yoP2WnbZW1v0
b7lRvRkL3TFekoqMJsMsb+CG2hvSv3SuAi6Jg7EZh2lbQ9wrVhLKDaUaKEiE1S8JzEPwbm62Avqc
EtTCNfjN7gr3/2bC3tM+bfGWIpTIyEyQyGZOQVRZhuXAU3OjoXU34O829GXYyXWnHjA7SNJ0Xqqz
RvUz7ddexzdDZQlIaIhZO9MBcvLGz9IraXaZjd6nd8dxcU2QuQURNqYcub3NlK4H0cQog5C8RHgT
o4z0OnxMgFF5PNeXqnhIDAGW5j8D4wXu1r0mnZKq9NrSrcIV7FOuWg6moUqmcF+p1t8l2GTKes1G
/QLnpa9EOEVEh8biVRnnt1Yv35N8fS9WALURU3nainfk2BSVBAY+Y+hitPI5oQBcgBtXEdJBS/W6
5kzFXcuEE+YkyOpk8Ay2m3apt65uCURXXmuPuBhPyhj8y4OHX3cS7xkEJXt+SKn6UQv+FivR+ujr
r+ebuO2+4h4D+0RnTNVWUrXR7qooMWyKtzpqvCgiLyP+1Ihhq3US4J6YYfyZxHbTQ0ob7Ut9MlPU
i31/VnrzomjprZmKe8c9OeTALlfjFfI2ov6RNgHS4UksGGDeo1ejgEW+NY9Oth4aBMOxeSVJVbMe
wN5qpkOECDQ5xv3iYWfboZH6g21C1Rr0gMSYgAok4NUa4pOy6HhQ+CBbl2XYnChQ/zRyxYE6UBqq
+6qb9hZ5YR2yo4TxxtNV3s3SS1pdDHtxlA2JHDwxIMIu1xPPmFUoTAEst7YA8a0QbQJdIBNlteEv
VNbrkhxXV8rW96n90P8U29OAnd8Wbbgb5vLKlODfqE3vtrQegBntZoXwn6L7tNfkM1nHx2YMH5qW
ncX2OKsoc5N7S5rCRG/N7V7TeRXIWJGqQbIIi20+Lm10XJAeGT8FmmOlYZixYkXrAvLZ7BOpwbjn
FeVKHV/Ze/LXS6RbUWr4m5mCO5kBDhpu3+5TWK/BMP/YyCRiVFVVJ0OAsPzOSP0NJBNmmxd7YTYq
3WaSJoRGHGrU+3p26H+WvrwgcJ3Nd1ykxrPhGfc66U5Js3kSE0cEcZqavNKv3hjo80YFm4ppesZL
sZ5MASISxf9usoYrxN7zMs6nfDTDyse240rG/6MpG5tPVPbME3pu6CgFSXivag21WBVv7Hk+xv7T
qLPruNf07t4P2n1jU8Nrd3/inBNx2WwE1B216koyIzJxzcWPrq9+upV+0ZK7XNHOi0fEHp2w9Ar3
CrZK3MEmG9upz2GG8NgQsDubSkCUWLB+rTBg1OckAvFQMZ1hKp7Y+b6g5h/RxcyBThaHnp20DnaV
8d6sPmGSG/uAmHJmZVVmG4PLwUQHvXLIrgb6hpwtADiOSg8tBlDp1h1Fvx55S8v1XKUCsD+w94hB
QUHrm6snQ1RhYoO9Uo9AOAkqhJkWMCMM5oD8j13CpaTYbFO3DMK1dhDxeMhnAOn603yv7/LCxhax
EZw4iuhWSR/JsB21Xn5t1vztVdr3SDYqJcwYDEb4huVRO/g6WSZrHF+eAKIsquCFAmW66ywcdB6g
r1zNTmbFqVgtL2z4vHb0KbdN0/IUffNJAxwbDrB4vEATlFc7IFR0w9j+BDYC5kErjm4+8F4UvTwB
UwIAepJK81wsMCUyyV8bii1snW3z2kfRK/XtOOGc7uZzWq1nZ0K8pCKYupAiYKGIl50yRspQWzfm
L/NwoRJNpenWmfJ1hjRxl3aVRdiAUaCOnwOJ4VGTuPJdRL63MT2q8m2/9NeVSuC9QQL7EiwtEJao
R19VecS/OHB7CM9TKCFbUjD+mxix8XigiRgG0vLkmHUoDkxWn8qZrEcy7HcvfDuIBcYkCU2lZM3b
EqDEGcTYI5k5ybenLzKEhSLbdVDHxaEoHbVIrqv2s1Ez6pproXZEgBfpo9egN8nIan5a75XMF33p
YzPCMNX54ICR+F+Id7usHbdnduhycQZKsJpnDKFEPoWcRaepNI/9AlbaZKKRJJSsV0n5ynL83RhQ
CMU6z816xqRK2BbsHaZdIiB8K+iQZcilM2q6v6oILPldJQjPzWglq5hV/662NTfqvtaNjkeg8k4p
oCaegynMDY0m/WuVHy2rbIk6BX36sTFfozkPGOxXEJknBgCkhRj7WJlpX1ytCdoFzoDAPeqyTgNG
2K6Rt42yR7LuSD4tb3E+EKGw9V4XRa4YCI+wwkJFcE2FUdB2jNLJ6OqDbMSH/EosTab6Up5ey6Ii
7YySm+ChlaeLjXuhDe5yY8jZl+F2Z/T07FKJrZaJ6a0yyR2SC+JjEcsHj11QnTjtHj0xzVTbtKdq
hBttG+7SFLvH+qNKE6GdY6EEIksPmfkE3KhE2yWhbRY0KV9cPlylTzCC4hCtiizm1DxKaLXV33xS
jgQDU8ugJfbrUzn7sTP+j6Pz2o1by4LoFxFgDq/dzGRHJcsvhNNlzplfP6sHGE0A7thSizyhdtWq
Bi8l01cL+dMuZfwMYh3VQ+kLjd8ca6h+w0rVs5uhdNS0nsBpoCj6EAySjQlp5W2Zq+gv5lXvGg5x
qp9p0tr7XZmPkOKdoFjND95TPQ9WLQ+WmrFvhVZhvcKcf42VRgVD9VOipMPv7SSqdlBe9G656isx
xIyLcfnDZIKtXZ8Hx+Bg8BdUg0m57aibtVk5om7Yd1KuNFOL5h7P9DWZesrk2S1XhdPwOg3IT2tc
c/1JLgKBqBimXbp/EIhxxwIkxvaQrepb/aGEFpFVscEdteneKsneWIgclcHT/JoXngKOX6THPZNX
ZljZs8fW1QeBaSxwlPS2Jgj6+mc94ffRcTX9w5GvMSnPx1AUmLKbQmAG3Ik7nyEzsU3FawqLNCfj
lMtp2PKLaTdfYAHdfxa8YN1FDHMpFmEJmdgv57r3NKquRk/ZnLRpb7qUP+hIriqWhIJpKoIZz4Sb
/WqN3yuvsDYvUc3lR22oObDKmFUwrjWnHeRAEITozOVY8yRB8RKMxzkaO+mhjZ+QqJiX68gF/IRI
dJ0ZqersE4WPiBUGAgkqRRN+CMX2o9Osr38mDhVti0vP5AeyyhmnUulZfPv3IRIy3VEZoZSw/bSX
eMpCBRqoBz398v68T1BmyVO5mBl4tZggjU9p4R5Gf70ktPc5/xgqLaLKdV97tncR4Yi6AI3EXF2F
E87lSkA+LoOZkOFI5F3oFkdZ/qJUN9yw9vylc+88ldb59YDQ2+41rMGq6Gb8E3ZO2gL62VdVlhRm
1PekKh9CLSEsZUHZcHK2hGePCVZLLbv1yGQMa8S+wFvWRRJvyAROaknhfjA7FsYmbEaVJuPut/Ya
njLKqorZyy3Lfe7fNVjgdqg4Fkb/pKssvRkOrTAGt3+58ZTKWaXTib8Q95sIyfP/zcUTVwOk2Rw/
/tpdFtTZMuZACAdydfmg+U+V1IO07/5Wqv6wQoeaPzke92XttzCjSYHsTKoI62atuw+bG0MM5uwm
JNd6EAgEyY6cVjZTzDHHa7IG1jDz9El+uzyAxPJsYseY1tCMpevBarUr9wFC6ukEWt9bGL6rg+av
zRqcENAXKkmgyiuy4RR0+1XoB7W+34XKegzY9AZquBzSqJxYi4V4LPGDDSN4ddeN5K6T+h8kmswa
7bHOwkNehMfUz7cJKFY1PQijG/qbtmiP+j5s2kNdELXcNVAUndez596h86K3QDP5UU+FRtuHZZDY
nrwGoEUDIpWHl+nG8SDif9OGO7POoKb74ejoL8puL4nd0nQ7V/7sMJAY5ii41PmmQlxgKebRMppE
TKeoOtT8TTLbxniT4ZEN6Ejsw4B/hAn76VnfWpbx1BXm3RWr3NMuo5vhymitU9YwhtvhWLEacRwY
HM4naGdcfPPSuuYSAYZ8uNPSiww3MvDjU+P6ZfCl15qnWIpXvlvI3GnIKxekgHUyuXnFpsE9TAEU
mGDoInVDgH/oIFZrWT9JxAnVcfbP6x8xF4IvKqqgFScpaxCwF3X2TmVcF0mkUCigEyGchRo+GtfB
H+wylwNXFC4QStQXhJ21S6LrGLerYO85ot/8JSSUQCDvaHv5aRbJOyKMeJ3RJbfBZd4g5gyphsST
UtymU++X7YYsKfqb8KUQsIXi5hNx/ez6MZKTKXLGF/Hs2dHswvIC+otJU9U8moGze7ffWH6ugzRe
CtE5mvXMfPRspvepTxw0bn4jQxB+5H8khw0+G30gNx7XmskFliiEsrR58uRvUmK3pehWdBIYvypf
h3xYf1Q6K14mOaJIkAWHZ0d5qyr9kcjtcaT0deona2IdwdgbXpL1UX17m3UDY20Z8NkH4xTpsPcq
AAJdSdVcIQJg2LDp/RpXWGCMWIDqRTMJAoIChGer7lrJg5uaOHuVs6kILyDdNfu11euVflNZuWUC
cya35Bi6WfBXRz68WCA31ivxUrBp9VNsDFOMHHIydh5ZmQP9Xwn220YtGKA0Z50t2v3GqzjhSZL5
HJQzex7X16tVzLe1K+7mnDmyJGFCxz5PmQGk91zMqHivlspXKEpMyD3jr+vAp+KqWezTQf7D/kL6
SmRQJOub3DzNYPtSqa2xVK5ZUYICKl7N72zZ4vyj/BCrOUiZ7uPlvusrocqT8MSRjr/gTSylJ+T1
xyB0d/WuBgmlnKcAiym06AkqrTacg12YUdn55vWKWvPkPeeObTIP05iHGVbrrAA/KAxroR9gMrI4
ui0I5hNmIaZP3aWf+kvVAG1FMNiw67Il3QoJ9z9W/ua02pZssZVYQRv0efYtLvsPYarQEBnmaPL7
OM7h4rQ8oJxOfU7eNAuJfh9U16zJoJumyKt4BjfF3dH8alsyr7uq381RsJutZVVLYLT3l1pWLwAu
rpo4Xg2mVJpQPrJnSwkDVHYTrqwlBgfhwBGp1AivhaI/YYBQI7QxCBw8ioO9nS2YY4u7lmiMuemI
SKOmSvvthI1dw2QO1Q3iiiouTjm2Ng8Njz/Niw61k8HSdvSu1UHfC1y0/2hEEGFfGNq5GInd4oDn
W1I7clWn5eBISwNPwjtuSGY0lXKktxuDoTI6Pld80uXdOopA5Fiuvo7lUuL1zU/YvCZXDN38J+jf
Pecx/T2bm1BvpFC/T4TmuLjoEF3oA6K7Cp2MatBNMF0ind18+KaGxyRRfQaec9p6dQ/xhrZaQ15D
keNSgje7m7IQ/jxTtB2P2Hj86JiGaxxlTCTI/qeeQ1vLZH9aV9gdrV8PpmfadME8jjG/wkPSEp6B
YoyrAiAgmYY9v8ncE1+EZjrTmDDWrMQlCp/y2lCRI7tpiRZdiOqaPl1hdfL3Hppj2mgx1duxKZvo
xuqyYhxbA+mMwV+fjAfX7IdWS/ei3E6NpHvDJDCo1y+Cjp0QVtfSuiCuBHxGq8ZB96Sil+hD56B/
dQKxfD1xkt8NsWchrz2whUq4Tbn9DUxpmQLL2IK4DsqBpjS+1p6Tmx5VIw+FjRvKp6fnj8A1DGd3
iEUOXwtd8PZr3Az1w+tlg9M5rpofXznrfZlrHlRq1ugCoVdLa07LHxRUUw0LVmSXvWz4M8BfAU3G
DrTaSplc6tG8pHeRfpSep0HNI+EQwllTQgVGSY4mWVl1OKjfszGAJ+AKdxJxPF6H6wGdObumWP6r
25BRfprhfT2r36LYvteZ9Nwk694XGOUEf/1WdcQNokbw84fYmrKrtUscpvEXomF/bSGCw02eZU99
VVR9FgLLOEJZ3VMnh95HKP04N3URV1JqF3QMfX8dhMh6RYC1SiXlwFFB0gMpLINEADONn+os5BYI
AKQqR6OqygJ/cdWz8WtaDKgoXYwfVrb6azP+mdbcF9gH1TTzCTP6ozb4momA7/S0MYXqn87cgqST
A6jKSjhwqMANd17oCz76z2XDdwe+hbl/dd3+Ex4A/04oFNBwzmP8JTI2sToULpwYPe4d5pARKQZk
ztn7nuMUtaH4NZD5My09As7u6dtb+5pe8LbKPe6fSYsS5XXV9ohZzrhXuuRS5Oulq4y417G0vssz
yWJyHqjWMkaYFUWuN25gPZCIRbV+xNDILoAL9DSJVkuI+W6OBJOKDtuNyaxaxjSf3na8FzocutX0
+uxtb9jCUBAWPt/xFRqlyayie847/EYfvPEfDL9qvQ8kyjJhdatUv6fQhyiyKIJRKH3A0lLjSwrk
9ZF67xx6GFUEXR20IJIFvG1z0wUZnrZxw/+Mr01CmMpaYK8oa41ASxPVPVvupb4yV+GG39ASTV9G
yixot6szX/8PnWLt/aoGUVJVIGjLs0R8rBV1rzR3z1pHz+APgIwmGg9dqu7TCmAv8/pyi7eyp1Cp
vtW9ed+65VlS53lZmSSm5e4LqeYPXA7yUyAfxccyHB+LoXwgfH5krl54oK3dPA1mwnWTylWRuqv6
XZeNNwKAmRKkHA7S0/a7Eadw2/pwmMtwtMxgIhdW5oxr2yGYNW7F8Ayb47f8LQLIbQKcJckQdvgu
6Wz3154SmBL2gk2NYCAL5qWic9OMgWedDrKQEv2DTVl6Sq+7nYayMdQuy4tud6C1Ve4MCrdIOC9q
wW9bDvmcMqzrQn2fgF21kKBXdKDs5OVSdro3PgKzm3K6l8zvvaBwgSMw5mVPe6ICWHjkAgzKDPLT
JKE5gjETP0n7QZgf6HDptDgnE9dLGsVva9PrGt1jLOTrLw/XqRHi3hbrJrKyKa65VclCZKl6fNpC
JeugnMpBb/ivbGg3C6Filo/e+GD1nmuR6MQeV8wA5gagIaR5SmT550blX5G0n5opf2qH8TlLIlb0
+rPRpo9JgywOmTC75PfsKVuHS1nUae2ki8mrrodDMbucWNBEY6MaLysefXUmLjr0N8OThZR/nw0u
buQJ+uatK4o3c1OfzfV7nM3LWIrnBdCeZI3UN9lNNd+I+m7TB5hBT1oo3GoRsXuNrqyfld6FBl9s
Jcy8h9rymsOpEezWSX5h8LnmM9Slbpw54mu7xbRazVGG4V4+5GDhE5ESJHDqXXRYMUrteijAHUBM
nmVn7wlatQQlbvzCwGsWvKWyhjORK219g7NyHxmemb3AAK2NTbwP8iaGJMrTHVjf9NvUQdWcKgaj
U919jKX0vnP1SiT1uVW0clsIP2p2LzdAlU43i1e56i+DBq9R/yWBnm9f9j8jGIcfeUswd+Lexd9c
QZGhRQUaq9cb5AU/t3LyF9ZQS9xBzHExUmKmT1tW+ab5wYnkkNZYWZXYUNUTREVn2pXYqsR4VoY4
4cRLx3r0smXszyWFVAP3oipjgSGB0egOJ++YyNpZkH8bv/erkdCO3NJEmyXeVnB6ObmMuTjdC55y
tH7OS71xojeNPOjSPmjMMcBgQh+Jih/6+JP9HUE0t2MRD7sYmW0XJb2MsEsoulkCbongzQjZMfQN
SYYRr98ZV0OIqgLK7cPxZ1ZyRc7eBpmBpKy+tJNQHnfCEXqIfs57zGlW/4JyHArLXSwhA1q0C+lh
+WhU9aqQJG1wE6F+3qTXOWjWrwVlkwYGfWP+DyYUnZ9igSMvR2xf3JyqCRGLZn2ITs40WcauOsi+
2QMJFl8jZFShU+MHEzOvQLz/40pbM2SA2M7U9BN7CU3MDqV7MroJJSdeBQdzxaX5Gpa8o2KiBDOr
2eD5GZe8Em7Ch/aTKc6VRyROBtgaL1cnfdyk4TC4F8b3RDmxA2H5LP416K3c/zb1ErGo7H8RsggE
GKd5n6LsvwBj10Qxa3luu/0CFhvm/+jXouYZJAOpnnHvVB3mh59w8O1BPO5/BaWNZEuN8/guAGAa
MxnY8ol/sbLcFR2W5UO5LFpCjA7YiJlcrZ7ApNBFy7RGinhEz/dF1m+TLt/UbLtZ/JXQeAGfntFZ
PtYUTlpuhXzavPDExN7NAK/AbQADr1i5X5k0TG4xU5OmV68C1XHEPAOxT70FMdkaIFvRIcgLaYWV
RmAv1G09HZ3J2uHwPA38MQVuf0ZPwL6xkHkqXhwN+pR1gfBBFNRVLg0pUmZMjrDYklUhgkpehuZj
gOsewekghWsVnF+XIAHzMFywu+5r4+xJURkqR/bVGvJXYQsTZqZURmYSYRXiD/koiDz1HLU7DfQe
li99wo/xzwB5ghd7FUVuf3in0ScV+gMK8TLPiLGv9fup60N4kGUAHuebcxPcBSyRPUpvzVgTgBV1
eQ1OLJlJMR0OCw3jOhCYRh7Z/pLX9sf9mHafmsj6yMleuOokMdzE5g5JKJljgBzX3iwO101RLsRI
4sIsUH3/9ew7Ab1mMDFXe3xtZ9gxC2zI0K2/8sL2/oG2C4kE9l3tCiiKWIMztC+ld08jnkx2Euf+
ZeHTqk4sXoOzMUzBkGWNtTPhpuoqiWpSC1ezo9DXTH+mOzGQbWvZnfvHyJ824oS0LqvyWsUm3BYy
VIYVteBUBsSs/JRDYVZBUmVB43TXvJhGR02Apoy7NI17TYkWOjyLLvMk5fFigiVVcoYzJhb3QTGu
Yvxr0hNXEpitp6Kr4drPBDqGR3soWH0mEfMhbzNNC8llS5t4MctLr6vesuBRntb7rOdPQYHqZ2zv
nYfp91FZlMCNP631VVfaPqtkfIKpUGfF7nr24AsZePWsKfjS6xfhdfnMMgA3dhloTR0c6YjicTBB
dIdq9dj/lIFoE/Rkrog1B88xM6J5FVEHkW/aLEpVMbw6ZFSxP/Qr0gGxZQOdaDZdNRfdpcOUzAU2
r1fHUlB/WyaEI33VcGnQJmlFx38vTvhNFEIihaeJvSf7W3dcNbO6rfLqrzye5lhjIp+5aK13PDr3
/phCzfrEsVhJb9UBcRPyRadhdfcNGytUWIBYQ/3Ati7MDk89x46SBu4iyK3Fg/VynojpJXmKcDi4
xfq1VQvOKvJLP4dXa89nbsqeXlZ8Owj9bCOL2nugnRTTyw3oY2lMxM1V9R2pA3SNxpHuUDGiFFFu
yx2/Bm3wlGzyJlLdWfnnLX9Tky7oxoHcBrsXXNIX6JhenD6cuO1mnAOHRCaepVXt/T/LFrjmrnT4
dLBDuvqqpWEK3e1FsbFM2RkTftMlHMEXjy2/VWzfQhb5kNI067kawvM/wV4jIrAFl2nmPwoiFCAn
q8W+ZjRxQps2gSV3VKFmbUI8KMNF9pc5wew/lsysk4BOiFiou3gVEXVuVJU3FZvGQaPTpjKqY5YT
pbYQiHQiwjMZmvbeLgnVpn8Kwh1dkVwLzx8X3v3LY9eyxzYCBhvVqww/9hXroIW62wBs69ijs4Mc
rhpqsh6RwoMa8SYbLiYnb3ANu2SiUBicOMnAiWTgSJFN6yVL+PYr3g2iEdxoFIIBKTwoJwVyOgmM
SPod7BZGPhPTzBV2DbhmzqRYVXaj43xMR7ezjvIbORJByG/Uar11evVs5u7evytLd5dq9lxTv0x0
NlkcrLDuqzmbY8sjzhEXnxFP7SAsboXivwPEVN2Ga7XFtZrmJIJsp43BWbb+VSmH3RPwcRAOWc8m
qYtmDccl6VF2W+b8c4MsVGznhhrSQ0ICWyi2ZghhWChe+D0JvlYEX7kHPbSjC3vTWxJuUSPDnSWL
SdBhEmcHYG+gW8k3dNhZD5wrvfrGPARmskbmnqgLqgL1nj4fNLub9mHI00diSSAJlTNOkO3csqpZ
xMZfkq2pDtjTFr/g0smClqKENQwGgOxXnb/zdWIYT++bML7u2QOHLy4TnMoODkhHop3xf50JwIZb
LgWMbSuOQ/rsC7VKqy5O7oRise7HKnLMOoYgV7jY2NrM5KDkhcp7l7/aBYjpWgsfVPvMkY3Ekezm
T5ww+amh6sco2UG6mmTcJb0kO/c8AdB9Hg4mV0baCOofZcm4bqMzC+W9Gk27234Sw+WAP4TrzsW9
LqM6SF74vVNOZ4VMil1smQ03pbPPIyZM0aFPrjLtgdaEVDfCBBImdSORsdFTtAHAZMvDvBBrhhG3
XtCpzHWjudvDtG+jtmuj6WCxXSMZTFHTptEIvVJKOrs+T1+zXjwA1dwnH0+DcSnPg6/ei+M4B/L3
QMpVI+U6kHLlfGEWIjIvzn/PcJ5ZGyKQdkpy0RXaLR0DnSd5pWIqlrTEf+UHfflt39EoFitYMi3U
36zaDA3pfTr286JYrlVzaMU6TDN9rXGuQ1FXohZ8kpmN15Ws4GyIHugkWxOtqLLfp7oh5rsHeakH
g7IHVI4XQKvEPuz5HSSs1kBiMzijqV9fWrZtcmFz+tSnn1qyknun324c3Ia/RMS6U/eBOrbXZV5u
ne7NdXbZarZYTyzbR3VTvmC6Q8ni0jBlnLcge60YFvgSlzYQqANVonqcvnovqPLkPiEqSZxvkrY+
5fXGNFq41x9ruQWVilWLWXKfWT6uRlsoVeedX+xSv0G5HoDZ2VTvwk4X8UgswaETMtR58uEFEl9r
dsKeec1AvQubVwB05SsaKPezqvz9ad7bUiL3gyo1fy+qHM4lhSjKieDW0l2Q42K5M0IQ9QEr3Ret
CxmJjUlqr3Ne3JP+VQqCPyE/KY8kEwK5aUjmR9UnNJKJXj1kro3+1pmU9niHn0mV4fQxN8Mn/21W
WDO8V/yvKjiG8UWGMRgN4Qz24yQgl0wFFTpnCz1SsLQbjZ3YkHG+nvEaJNfrXJSulJ5qw7IZ1fN/
KuLDMIk4KoFyUdQjHl2SS51gm9iU0CBmhU8cMZGlx+N/gtwv5EB+ec0LLRT3HkquEpmvSBK02UWP
oDf7GdF7TGv0uSdT8Y6YZf7p5z2exon0PH2tWRoTcxQprqSbq9TXd8qM8F3kXj4Oj0qcb5tOndP2
O5swnzXlTfU7bSabOTEuTB3pFchg/K2rH4NgcVEYSaeU+Doa1yKX0ROl0NDxIdv8P5ShEMrINd6n
tfeY0XsyhVKNJxhxOZhXAQSQIPyV2zWiWeiRnG2tXPymZ22FTjFcF22+5D34hzUeE90jAQIurbkL
c3plb/S0BDEFWEJNSz39lsflAEjUMovPP423EjlZUKfoh4Z+bD0wOoGLZc7UYF7YR3QklKyzRMmP
IWy+9draxSsxiBSpsP5dav/kdcYxLdNwM3IgnIXRTYvaZR7gQwZ1k012roTLYknuwMxWp5CJn2Zv
fJJFlr9UV+KlQ7te8tGIphpNP/dp3QmNLr8d43rXN/1BRzg5WjBbkGgdOdqsJFx2kZqml3VRiqpa
iA5AY5sGLQsk8JqXceqKWv8F3oIxzyQQK8yCs3HfECzIEcIrjtZy8AfgStVHclXq9IfZZV9MVP2V
wUBqj3nnHAK4SU2428l5l9hgxfRq11/Yc3xqDCH+6Q/5KVL0TW26mK0nrlzgNYawV2psUrKX4mGG
IBFw/67k0pO9EoO6+hh+rDpC/efWoApyQM81xcv73Jf+yL3EdByNGUhUWU+oakRn363Fwgmbf/YM
MTNBiNPODGeoo9kifv5Ir0vlCowAusxeKXZTSsolU9kzOsVb4CKJ87XxMo5xrdUFYkpYm9yNccc2
D8FLmCsIZJ2Hp+4p6cOjj/5CMYmM+5TXb8VUPtVnAt/hF3Pecwksw5q+y1o6/5W+4RvI5Q+/j8xp
sf+aTpcSmcNGtPTghggvaoKGI2rx8v9yk1S4tNt6+6fifbRrbOrYJnc4dSsSJV5OilL1mRunVp8v
1lu+Gu/c87rsfTrPGd/7hKAdTufKOeo1Tpr+WrvHR6alT4xhCVpTJ0TTx1kb8MpbA2vnn7NI/dzB
TE7lecUwN2bBhJGnIs00QyDS+yywTMF/nerPFfO35gdZqHq6ZZxnreTZmgwSpiPKiSadbEurwvK3
yKwvh2QmNCLlOi/qItMrY7A7sXQmo3rfuvmZTMcdFYKMFNne4rKU9a11tUm+HC1Uk9+TZ1BJY9H5
akxz8BI5UdYWKTSMJHyRJkBDlxS5GQBdCr4OJsJK+0sj1aFUfqP8HNblkgmg9Ahg+gQ+8Z/ukMBl
AH1ln8VSUSEtWrRlbVhQynUAi000ngmM2rKvHZcOVzGqBwKiKoqfFVCmeW8iBdrZqcW+jGvfm361
CnMV4ZovHDfudMcvzUCoiCpN0eIaK+EXbfZfE1TUozH8Imt95bU5NymQa0z5KinBWoAkeKltXvHM
1WrFyXA4vIjHi6f94zYX7LUSUucIM58zwFeh9F6o+lazY/ibY95yji/YMbWO954K7B3bdcXOdbCu
UmXhDyQL5fy4YVrF+ogf4Y1yL90ppNSpv3u4GvwUdIpADKOAWqZlaBx5eJUUS7+OZ2tny8lPBtsP
LZy3qRZxF9cdh8RZOYPfeYq9cd/xtoXQNLFdqBU6RfdDfJ2fNQNnntYDjdsEV5EwckyKR0Ag7DIz
0k2SbWnAnUo+rwXAh8Ok5asN+zvF9VN3p7Hstqrn0uTwWYGGxF1lo1sGksJxz9C9fqI+yp1AISY+
CDz7aN+amUKChT7vUwUZOb8W2gPBCszNEevwLhM55cNo77XdSOajWVVyW6fB3KDPGxeC7tkxfm48
8dQluMNlusiGfmv68W5yEpHy9pG/7aecfIY4fI0FPQrqyYINMESqnNK9I0VyOrHEHYYQJMseLHMV
GJvo2/i36Bix6EvdxoUF7sqxKShwUstYvpo1xOxfAFJEjDGNUGrEgI7PUM8yR4M4ae397dS+b0r1
PqzNG976sNT/TZ12l4ETk1O6EHeMF8zTlNprVbTTTzjMdMN3HSDRJIRIxmpp0TTmSMQYQALy7m+1
EhzgqSqaezcrohugFnAFFwIcmfR6GHDEXYtV/rXSg/L2B6oHzIyB9E7z7gwgongv5gSehQCw57RC
ztl0OmXQBwd43HAWPRFvxaqthFUTvwjlaBk5sReF02hvQFLw0PxHKMW3yuyiciTTNnpWaT1elefu
U68BQ2k874sIx5dr8bpgqsaWxXgOApMGfem/7nVYXCxHBnQ5HPx2/Tdt2m4KP7CoBVJJvc7w7A2u
pvhH1ouVpFehaq+90F0RFa41SaIaZIEBnbg6NNhHWsF9YHpsx/wWjdExiCSmOlcH8zXib7OIAmvQ
i169ug1O9Zp4OAaKAQOFQjxlwXFDsTEjZ6AlZygUQRPbXXMbJs4pjONH2Cj1YxnZxnqFussZoOgL
vC1EpZbGWEMjRTWiLfs75IM7Z1NUT0XE6TI07P5LgHY1baJn9RxwCEMOkJby3xUREcUkjZBPzqvv
lvyatZzLjFLD/plyb+WGgzNJJNvC2JUGu3qCNqABq04ATNeCN/KxKykKJc87vebnrWz8fGn9nsoe
esvpHLLVkdqsdL05Isal3tLvg9A+mOQ8xNWi0hZ1x5Hl/EtSp8/yED9ykPrKawbTQ101GRK3O4cl
9bb2UGz0v2YuX5NUu2D5pLYN4JfROcJwhGyK8ZqaNwPmviSnDJXhdABeECDqyIK9JMyUJ0yXmewk
Gs/2Gcxo/cle5qUFzxrpBK6ekHclh4x8YbAKKb8Eq8EB+FVLo4f9EGccpuKUvDDvP8RNp/5by3gC
oF2b4yMlkmYB9ZEREjEfaTVXckQYBpa6Qc8twUVs0SZfArMK0F+s72ij3I5X9T8lpSynE0GTkBdQ
sifIVFdaFSbkKo62IS4lMRJt3V36kRDFDyrvqfjMopmQiRCCWg4tERCTVvv07g2vfrUmwW1yhxSA
gCo7U02MoRvcHCLtnqAPWMz9dD7NzvDA5J/7ojtJJidMzpujtPoZjot2xCHjt/JBorcg2PuyMP7h
YdOJ4yWi19SflQSZcNP90l4oIlTlIiomiTgAhBBp446vx90/IjWRtpYXXIP8SXPLD2/PYA9W/TQR
XtvVXy2djPA2qaw4tbIUiHsSzFyq9q9popmbeyN3Hqg6ZATDfc44dTC8FIhAYEeQ/WqliACyDrQC
jMGbr7Wlv1TIOnxJd781wW51p4kbdl09MsCkYwbjs5vOwqiGC50eXSrg1uLSU00UXWEb+JouCj9B
octwHqlmI267fU7gfctlwfu8nLumum/pdq+DMcdMYEjKlVjslVflpi3GtTV9ZtAsjJAjcGsyZVe7
+UJLurDDLsM7lfVE93c8eIbP7wmZA6OW102skRBjWON6hcvpGuZaH7ZvtbtcSibLta69le4hphBp
ZW7/I8zUzBPz/oEdx18p1FAoaNGs4jGk670AvJbNVixSK5V1H2kjcNMRUaCwlnOt21mI5DpYdqZA
Vu6WouSgpJw5eJO79hmdBBLY/b5fosHWGHLSvnmpFosPQ4CPfUDcS2Ht/FIMwE4m4uWIdFiRpZIL
T3aT0nB/IaK4JUWd25rbrRoPiNRSwqgY4qg+8m7ki1MopTNTUtHD/Z20zjZKYHliaOw72GyKr5y5
hoqIuiIbh5NRsHuMJQRlnuHX9rbUaJ5xvdN2huVUH20lxwHLr3oZADo091LZ7KHtfengUq9TfrKn
9GrMIeCU1ylfsfwcTkxnccCGANnkY0DneECb19lcJHbYJchVHpJpvCRycbFyPBLaEGssSlbXRaXI
5Fr8stRvRbACaFEqo1RE6xXROgdrIV2ki9z2bB94fDAqO+lQ+FhR/FVneoMfVZUCJjhhNu2h2VkI
wvgEZafe/u3SdOVggJvk595ZpyojGbVu/sRAY60WLHrNzBmLmJ7gLhpeetUExQ8Flsl/rhiBrk8h
6PHqk/ZkdzHhdrWEbdY8Bt9rDW1E0ZmZN0E7osfCLZQ4cjTbCFSQpRHZSWqlcIbuPoUNeKMcWniq
2mWVBem0+l1La9DKifSAL+Z8CughUeG9OGtAvoaUNrrlL4q+s2DfrnTB1l6OLyf7dzTm4+9/UvKf
eTW+QayUu2Mw6OAIDLGFC4JtCQuV9La6a+8mE2Rrl5/msGDdPWlidTGFj8FgJnto4ayDZKjsZR2d
bND+x9N57TiOplv2VRrnuoihNwczc0HRirLhM2+IrIxKeu/59LNYBxg0hEY1GlEREvX/n9l7bZfk
CBl5R0FPqf6IeWqc2miZk0gvvZw+k6qFay+iXs38FSkyxGXoEer3setcUZd3IA1V0DyT+HEMUc0V
AV+BbGr0E8YqXZxErbjRpbL6lqWLVUd1kp6QBH5VaA2GIjtv3fMwZ3fawBB5QweoV2aY1bCtlOS8
NNkZNBPDKfY7tI0RvVCUZEYkGBUeF2atLwo1vyjoZ3npz0S4N0NyNRZmvhWUyKw4mzzTY+/veR52
OrsILY8qD9GJp/MAaSUMVJmosp0unFOr3imrykPQ9/fIMU54LWfNBKhtYWV3xBmI/4KVBiqVWsC1
EYdDKzIeILHBrCPCBUTB6xpWGNyPZfYEa3GqeG+ykk5qj8mEkR8qG7XkbhoQnf4Zy+RZj+rTMhoy
QW5EXV5j0XhJF+2l/kdIhifHTwnairST1kIdqLdRx4I0pTwaK5KM4T5oqFSo9zkGm5ADDzvLdxdY
6QfTAWeENKPeopHj6tmRFU0OMeSlTemdQfxGhe+ityUJrnKJxth0dvaeKas+mcvBfAQNsQPqdf46
YBhCYQUTlOqcQ7LrPxO0+ToXgAQLOZ+VYMVGUpeQTJjjxJLlV6YBe3289d12ZWAFwx9bNXGomjBx
HKosZMoQXoEnlQXeIPgd4JEEgTpaZACM2MUPV619GkztB+WWttTn8E+g2Hkkfo9KkKoA84MxMlu6
zbZHONLY9fzdl3uAkfFqjMml7Tn5T2hJKj6BnAaCeX+S/42XhA4dfb/RBEmXQ2flewYzJgGFk+DI
bvE+cl9m3HYz0m3Ay4fmjfxcsR7uzYbnta4fYj4/9pPF7HryxYElgyVxc5GG3NU3sZeu0Juv6r4d
NRRODxipUb+PFxmUq1F0kF/KEKrGPoVYsDDxwBNB6EXXKJAfp0jFrdHVmzWO98wRFcnLZ/QY2otB
fuSusKNQmDioedBMsCR4bSlNLNy7tQtGow6WGfA8IRQZnqqRfITKINUuZUfYVL5C5CJmpZyRFNfm
yrWZQlvIiVeHfjKvyOvUJqwc7ng3lRZXLallVUCxIkDytnOJ8YBV5TFD8Gp0JrDkkir3CrO7oEP1
xbyLZsFAMTdcZmIfU7gpia1soAVL/R3V8gfbKS+FbFLaZEslUVqcjfFbEmC2E3Y3McXQnIw56QKE
gw9Ex0W+KtTOFpO43vLa/JMROUaKGlHorl6l9KRuN4BoL/3cv4pkNpHuo3PeswfKquEtTzu81/qr
2JWvPPPGxAR/BpSgexmSWmnSzhKrEhqHWvQz9vMy0TeL7G0VxpPR+yVzmRb/yh78PBoYUpDExhQg
obkRZNHrJokS+JPcsa68a/HstZMGSgnovGnYxAH65rL7dM/YxvNA0j5nQnT6IvE2HjMppszv/74k
YWFMT6XXX6TqT0OA6Ksu62eBhlFpboU2v5e/djk5o6ndEwH32GQt4YwaowVfrBWpnUsn0NI2cm+i
mE/aXN+tneHje1lAkjW1Sypir18Y/JomKnctFFg8jOASFLzKI9uHRLsMm3pVmDSgR9SkSNOprFdG
9IBITLwJ6kQ+4yljIW/iPZ9wSKd7Diuo8sv9uEd4oay0AMIgm7eTnEx5XIbmPt1ma4PUJpyQ20MH
NCz6GBHR4SL5NElsqg1vtXp+quDG0XwjUkNfmfhJCLC7oEZPmO/EhVlpyGOJlLzm0U959BMe/ewN
dQpu+f0waSQidzb7M4wavQGMEXs0m29f7p/TkUxWvJtoEWWDmUQM4W7CYaiRTK8B1aQaADzk5fAd
jtAV+MDDwZINkwmXWM28j0GGNlhBSw15jFryunJLXC0iJX9Byd9S8pMC5W98vAl5wRbl/jRS5n+e
dM0f2ZVBXO2lEoRGyuxN8eLMHTER10hR+i7z9mLxYjBSYjX4eqr5O7vFxQMnpAuFE3P0AFz3NFz/
3PlsH5jUFEB4wRasiwn7hbMYYmTDCEOnXNCQxtTaYR4ofR3JjCoKrtIR+9ipZ6ITQDSgTLcLdvHz
UgYGYqL2mKSLiq/8bA8PlP4mmZVbYejTsXIS86gimt5J7+hm6bJn5U3C957DiiA2QcPsQ9Sxnkmk
deU3C2brRlCNSTaHrvxB23/PF+O2OUZJ0Aj3icaidM5wFYBMQ2lh6JunM1iPO8H9RfMVLFYX4dI4
N4uJ+LD8/59Azf6K+HKTQr5EXja6Cd3mRrdZ6TBoN2hQbB1WDcuRRBs11jYOZwS3zLMK4zRrn/U+
s3RefNgLSNA2tpIzji8s9BaR0Pl0GaTkkqlyBIAOvMG8uub+N4loWlF4acpWKyEj4RK7k7q8wnyL
zaBEb6lZMbSr30WMjcoHqzpd0XFeK5FKUpbZkRvgrAy4W+0zysERedKDdtT9lh4ts/bIKT4Lxuu7
/qP5rUrCsVAI5HYkp6+kg9LOXcINH35qx9fvdRHmO9hIslukSLftgwWDon/zty+UTiSIq7N4BuxF
uvuef+aTCR5hY0LY3ayn31bamUU5UMKSEWodaef9lJsNJkxWhWvi/kuKoRInVZguda2CCaDFLLRn
PLxhPbahDMd+I4R9h6MqK1h57IwZzpYtXA/IozHvNgjq9+u5mHS30KZviwwdm1nl6y4ZUFfinogT
gikDRN4EFmtLEsTrMgcK4juEyMT0qeLhowup9rwKjk/fqC/GPfnF1tFvpM0vgDCqeeorv9GEF1R1
5JEszb0tlnuXMdpipOtkOV5DXtKMzJqVOM5oapA0YPXjD0fWVXtfDH7UwC2UP8Aq3MUPr6SkQpvA
YLhAuQRbQkPNLKFmFuyOrhkevarz3DT+oihsgGqnnIIyrr29Uz2VIS+jiE5/6MP6Mq7Z28wIaevv
EN6LcXxbdqo2zul1eJeT9Z1kFohY8b3V5PvaMyaE4MYy9fCjIpuxO3NCMg48EJh3aqGjt4YIaTGw
n5v4UKsHlkLEXaxrgcmuPCXJ9EvTZvdLgUVZnjvk7Pr8MpfyaxlKv+sN+74j1uMFO88lxZuZo94c
zEDhrz4ZCLe47jCpFlzU1uKLKZsVC481ipkBx9cGedvu4EaXYhOSfZI2+iUHHV3cxYjQEV/nA9T1
MoB0so3saVihofwmBakJeq0NuNciicgSNYWryopCQKeCqxMbDGxBifk9RmMpJypXoKzqg0UgcWBU
/XykLsHHnPPdGTDdTiPft83JRghN1L3AFsvX8QBCVsX1hK+9Ziv7hj8IW2puZ8tM+Hft5NafckmD
HlCMmXrN3r1Mtn5rhPHSqmuE2O8cGbTXq7wRK7EFicg5xa3QV2UwUCMRFIPuGmQPxuGU/UnQTbLX
pSPO8cybdtlVktEdlQQSzeqwnm3Y31zRWamhZBlnLTMhtJmXow1VMSAglx2NL5PFWEC0fSCOisP2
zx2x+uPDWAvMcq7dtFf1FbAHLLWaLMc6ZnbLvIXsQVSfaDKFsCaTd5wm8nrlM2CzM8P6PI1WOYtq
q4xMTCFiX0Qp2TlFtmC+Uc41+CS270hhinh09bn248MwPWKhTp/ZUF9NBU04zXYapQT2ade1Qxdg
OTMOTIUJVzt2bsV4S593ritHYcK1ogvr6JDMLfVyE60WbwgDvEnr/jEZkTbKO+g07bcE45lH+1pv
C4TXsoTLOdEP1zHcp/zPvEubuyvMwZdCeKxj2V7Ujn0rADjiBwYKDAM5fjAVhKdbZSvdSjMJW+1N
zXFyq9ZyXgipgTxH+opU1jp8N4NtisVOU2mpOeQUcGSaU+h0jFIIz7Y6dMs1IK5dcasaqaDMHpL1
avonwR0pk96+vcK86xLpVXpAvdOycxfACSQ4YxKY7I0/hERBI7a5IPIxDxtvSLymErCfds4YiLQO
cF3wT2aHNqZ1+Ejs6ST62An8BLLCvhPmudySWr5IBLO0BMhJaeuRyqFgqpsR/jGDr0nu3RumKXzX
BjQefJ6nPsW1cMIqMi1RUyPIUpvTpP0DteEtFsZXE8eESQh6geaJZPvbeOoZO61dcgZ3GLW9FTS7
6k7yaq+IKdF4N3QEJtCVlcym802bXtYPc1gDZfidFIoX4soYkdrG1GIkLSvF1bMa4bp1tvaZ2XCe
hu6DA+2TuNOvVdC/8tfW7D6RRgtC+8SL8ATjV43SO8aLUXvl/H7RQ1j8oA4XUIejWYBBILF37G+N
dlIm4yKG0A2FUFO+/ll0LdSbJlwTe0jQk8akwFSkmNbmeIrN7LNgSn7ZE2YPkMf/RrgUO/jMPo2U
NPYEYmcgpNIWFGvRO9DNU6eaFKYqbfZIJkq0tgrwggarV3yMK1x370uPF8y5UIiaZ5UOYfchs5pr
1xx90/iyECWikJcJj2yWiTmftw8J9Cx5jMeLXOXhvRIXsFJIUFuQSV65IEiV63M/34VmvU9T9dhX
0RPJkxBTNlIJiZRC+lwCYUxeeDCfuwVZav6nz5vHTpSclNy2pLrCIoM5hnKMs8awK1E+txmgwpFA
rBnhltNQJmqibhfJx/R9kKrrs2oih8nmCJjHBTieolCn1mGhjQAUUyeRCiJkR6wOiCHHJMJlRDrG
0MLe0yNl4AYR9GDYtSDpr9umum1qBJmkMfWVgjlZjhs76ExqWcHwiwrRstb4Yvz3ODenKobw/y07
koCFDwpcqatEVeKEYyFAG+QsrEqRv/G4cr3jQUcd2zFZMJscPS8aJDqbedC8I5IHtoWPu7DmEMhw
VJImlHf7pRvVS4IAfwmN7A92q6ILRdkIXwmaltCEMN1rhY/aomfXewA5OJucRlE+lsoAmMyl9WIC
NeE5YmXAGkbsXIIijf3RLcSGM78mNTHRTW/bJE/U0Rf/PcRDFFhvC2HRCrL1sh4uJBg4IGMdUqIm
cgAMsFUtER0xvJGU7HiJF2MPJO0bzDGYSxCoXTJw3IZEPtwbjvImtXbfl2ETQEeQ701AhtmjCRiz
cJmKBGSXbtyntzbNH5Gj8afyQ6x6PWtzFw1uT9SAs8STE4O17QXEhkhBmJfRvF+27neCU7Bg9V12
PQMSPNpMwtl6Fqj+1jrqtCzSZ7Busgicmw0jCYhJSe7xBucb3kMXrroWkG0Y6Bv9F0vuhUN/ntyW
FUzRjv7f7PUKxRXSFKotGyoDLDobqtykz4t7J0X0y5Iqc/VUuk9b8rCa7tGW08OUgFfE/1IAuMEW
P6FmM2H3rjLL7qOIcpSKqL4sDcY8DSxerXDlm8c0K/YVE283EIxtJDYnSCrLM3AJdRaTHtO8b5j3
FdFks1K8EO78Oq8Ka0Odb9ieJE8zhfrMthEX1qG/ZXaDabxlEAscQmU6liABRR1x1mF6KPVl0KYT
XjrWZ+xr7dHUX4qugbVYuQsFGqsbvDMOwa3mGfk66z/cd+12Qf+KwPylbeUXNzHApHLqcJkFOYWE
wgsRarBDLuXcjaknck7a3U2QDant7KnkGbQybV5iuqR2uD1C8n0u7MH6vVunZpeu7wqrpO6Mpfxc
OSRN+TUKZ2NC/OmaK0ZdYTi2MeGCdYXGw60ZSw2jeG7VMjKQixbd1b10WDGVA70GqX+A1D855S9h
+6lPnTODXDRbDsKYn3hMhU16VEZETLADUUafyzy/QISI+ZU6wUDMZLEj239pkNaUYglkp3uAzPUr
/FxNB9jtUFWazoBCbYTWV408/ylDrPb3elKeE7sD0YtVAUE3/AdyYvo/cb2HVSGEOeHWDKLOJW44
iay8OAWPi0ISz5M2mmfRK0hBIvbzUffMeA9TJMh5vnTcAcmFLAEW3Pg0Dw4fWOehTSOh2gFaJnlJ
taMEusA4rBX9pXrXevWEgMXL89ZbY6TMROsgegPYbaGAUM4mh8pWnAjqvOSASWG806RStAEnBZJ1
26I4Vd3ts30XmvGzZxqbIkVQyD2y+uGD0d24oJ+ynIOUZRBRp/2g26aZXJTuYvzQdw7cxTh3jPw3
nj0jm0Ij54ObnxjpAwP/nxWwDRQciXH/UCmeiM56mcAOZKbnjB6D4qHiHaAc7HLrWV6U16Gx7tt2
0kFNW0lts4V4YHQK01kLZEBck3jWqz97Ml2XLL4WQnPbIWhJRKRa+ddoMS2E3/ElwWtB53bKJg0u
zBQRJBqRljtmZyatD2Xcn50kI5DIvRKDGbEiF7IScNIM9N+K44FQPEl97Q7nKa3CZc7PZl6FTHez
AhvsFdGYxr93wVMFnJYVFDrsdfRlWrgchn6pGX5q/h2zHZpQw+3MLfM3ZEbpfNm75tIn5aUf4ggt
69CRuJjCgcboVTGY07xlkXjrrHsPJnrMiB5GQF+Yxc3Uk8eyqc+qX+8MqlF+VeaDbL0+EU94Kq7b
qQz1/PMq+xm/zfAnBQK5xjsjM81fvSVdGbgLT10sXzK5fIkxexZ8MebceGDoLVKAhvVjd4xEvowL
Md4lS4Q0KmTF+1o9VoFefTAYmYEZhA/XHAwVyE5FfxAe5GvQuXnbJIThG5JRCRe4jjCckXAwxXrQ
7UnIb6cb/gqbWZ7iZ0rCovXWC8JjFv4IFtH0luFrUA4OSK3TL+VDIe1GJ6S4kSwPZdG1i3u2qUXU
51jgDqaOdNI31dvBivdj+Vb2PaQFwcdJjLq9fE0lvsnm7mE2tFLpkebSY+3aB1uK+7AMJDpiEKcD
GgcsLjgcu4eq1m5TD6fdPbYqVUVwVcUMGh+iyW9BwrE6cvNh2ZklZIUD9vPcnVV0pSXE4pK9wkou
KxUBrNzZyh2FOTIDVYajfU0CNxGWCi4QFEfNlgTNBj9AgGglWxTx5C1vSpCoBtMIrIEyS93jZaoB
hXtggMUiAwvZSx8VcLCHDZm/jqqHNtBCt8M2CEMQqiXxF6hKcu5auwm++/iFZDjlyPrm/yoBZ1DW
IGsRxJMtaUViul91mcdo+VknQoCmL9PEE2mu4MELoIxpqK8KxuhvnNaX0YItYt27Bp+bdV6qIVLj
z5ExHXcJn8MPGqjqH77B/CUnbsAoxuqr9cAwCPTmV6J9xEbqVChXcTmCZELiQLaeMnSeDtJTu5PA
Kf6oQchMMca6Ggv3gaZUX8zZeEsN9d1YxI9jQAsYpic73bDXLxnngVatAHnVYOxNCrwEzEURplaB
HbQKJW/P0x/MG89Qv53ihTDxD1ksPrJFedO5B/l7HpQlJC6jgHN0OpY41Ynlmu+9QmJsilhEH85V
sp9TzYV/SWTOlNPxo5PUSs/JPnbqM7aFcyFTSXwYUAN39kUZSGvSnFMiajo2TtvslwzhFIZw/Gi/
a1BF4hWZ0LRmvXDSCU8dPhNnVZo3o+te03dlKF5yVaE/4z/TAjBeOAnpb0J+ZiYFJRFz2aelLHdp
n66M1b1I8AbAl7zRGL9cqWO9bEt3aXvAMhCK7TILO0MZ2dHJYW4r1jilneBdlrTfHWmAG9Pkjmny
7pXow5Y3hH7vOsDPVVDfta82rMhEVF57p5Q+MpkNV3YxZ83VGuBrfHb4RAVCA6sVBPJwK0X93IFW
ygOjWI9FWCBLz856rXgEqwWdHPozIsoJ/rVJS84jkU1jnn+PnZ0xeSe/92npHIkTMaAI8vDUjjMI
b5VWfcgutWJEDbLpb5OtNYEn4RAt7MEoGpB7EYMGzr08nFQ+jz2uYJPiRmDNqwhBja1zsqMmAgPK
k5je1x8bWSKp+qgiCl9i2iKLO7eGnSJHGzPBDWJhDSCbmuUNArYQL+97TAFmvUlIcE0kuB0vJFqT
6c8MvFNRJDMFfhjLdTt2R6G+wRgSE/kJcQ8DR4AvxJN0MuUC05U3lIB4XYHI63AXL1U0EQxCO0G7
JfqasLB4nEJiBTYharb5uoMwVntm9DqV6B+VL0uH67vdwWKa/CKjXU3xvS5HyKzwWLmZDVO6burP
xFK86lN5NESiSg+UgLYBeSeHIQEgrCkE7xvxHceGefowt+ak0Op31CgcDTPwwOGP2WFUBAvW8ABk
S++BLVf5L5WFlLzFHkeFXZb4pn+LCfUXBfBM5Wuyq1B+Qzw46nX9d6ttNpFTWa1flxOK+Z8J0wdm
vpEG8VyhsJNohvYetZxJl7zzCyBVb6jX8txbuD+X463rgwLt7CqnJL+YvvaDwppQ12ayn8CCpu5c
9XGYbIzD+KgNR1gNgPWoFkPzdCgIeNb6LNqO8RSwPlGDHJDvhKMBIvpZGhXfCOFu9JaT5J/cSujx
sc/dB2Au6GsvVc/11xFNTohKX55aQAX/vhVuVAwvo/dFZPm1baYbbnzaLtkXccxs2RhA0cDoKNtz
ZyJehnOr1GGFNkQ+i6cubi+p+ieFBhBD/bDwawp9zHcBfzm8iH5nnfVlDZbXx1epMoPxq1YJGevS
F/HsqJr9hcnSmF3jrhI4tEUCIFFYAy4GS+TjKZDVxrbuJsZQfLBsfmZk6PxCTERm6nRubO4UwZ8v
Rjx48IKcSk1fMk0gR+yDxL57buWeJvyq2emlk+KvFiuKtg+meQ8GOBRaij6i/OS2o9qPiztu03uN
HSLpKHQIAgSvXjA9xHDpmajYKgqXvf7c8V+ecMg2POsWFf2Ok8W0Ln2Plye5wCy4z93yGOvhyQZY
NbzMaY/o8hySGop3bQ5TXIAMwEN+6iaFDS9x30JBzp2GZgibdchi6K6yA0zfTYTfXVpdy1MXrUp6
n3YFJS1yZo6UEc7ygmaJulMlfAV/n43OXmovdYX0SGbmQcTRte00ey0qd631d/IyyCMuahsXmBVC
dcnagoSPOKRqQWZuhm2ihFKO+yf9NjFOrlK0W8uHUOfvcj+8Mgh6KraFLBIgxCkTvuYfjQuq8Aor
GmLAfuOgvne0FDkthflTfEqo6pkpzRCp0dWrM5CSZ/dHf87eJuAK1SY/pZiLU8vnTAhm4DAm7K2N
0Syf+AxOYYOPSxDehE8wm8kF7i58cy5sMSPN6KIxMc4Cg34dVwq7pNphf+2mHcPp5VdNFZnQgVBH
5uJF0KWLdHhoEpDm1ue46e7xJZ7X7qbZh+6/5IhHqbnwyJfjGCqoWQqJOfvwJe8am+L5LJ9Jcxj3
a7PpV8JLrqwtDMIKQASXmb3w1ivzObGaaAYIR/7FhWrhaiFXla9cl3Y8JOd6RFMNugNWh3nNFVw0
kTz8I69HApJ0wdMNMFgg6pjuYCnuJey/tjCeOYA66YfRLWEyW3fLGMkJeGJBfLTC0UHnTzW1Hk21
PmTAEdp9jd+3j1aBBX6XfRwel6+oNclOpj/p8hDgtgKbYXKntXbq3zki5anBmENa6U+BfwAPzC+L
SAunIW7f+rsU1ltnrvfK/mI94bXsjlc6VZ1ONX1jJO6Z+wjjfPLlOXG1YnDo3o7IP1t8shQCID+w
gLeAx0tSi//0ozJKp8DPUXWEZWtz0LdmADgPZFRskBJnT115EwF+yXzdZ/13Miy3xR1GBE9xCsl0
ikhJN9QeBjOWjtS+EsCrg3vCW36fS+WZJO1NBxzkXa1yu1ngmQEavNSQBGa2kWsFfnM7w5IOSYTc
tPPClESnL4j0rY2wzeoaDjesjKu8Mp4t+Bzs2SC1R3/qI2cnuOwFyYmQuSLZJdKMCc5kDvtjCnLi
IIXsIWPQm+xvFd12jbKQ3hNHOlk5cF4OLARk85RbUuUWXu9RQfgVeyNn580VSGFznPyQ1riK6Em4
QBg6AWnTV4qAVXeNpPH2jDR3/Dm9ynjAHIlTOc0ieGFSOC1/dGanQjmhsmc2yA9iNMuQBJa0ZNxd
E4uXyYbUBPwh4n0nWlxpXfoScYKfRdpdDDs4q7NQ26VgE6m+J7xyLM5krTtVyxeOCb1C306ORixx
qJ+kQnrUQ/uQC/E+adptJpSvwVJVyvGFVE15oJvbrn1tEnqHZBgdoDjekYs+YUi+7ILxKkcp25L+
DRcSSWGWCasL04aostpFs6XT8BZAOnkqMkK/MHtby0lBmjTKiNqRJrVKC48wDTIwHpkFGIwoYCR3
hmNUv0p0UilIPr2CtiqZIaEKZfxT21pSUJk4B46BYpv97oT9K3M3ODDGv2GzsVvyiy54hSe8wj2B
kCu13BfA4rV1G2sBguD0nAuqyLkwSXauiDBY8OzUerDixdYyg+2zQBTfVh1NGoINguWbpvT0mV2Y
TAbQNp/0KN2l84LApsId2iKw6Q+BjcsihbaemCnJOOf40FMi3VuZxVOHAFGJCU0wznXFw4ukyi6O
sTQBZxqq1niJyUkbvfydyPshe5HVFJg6SA6EVkMfjb18SSYE+8Sm/bVOM1qWDC+vvgt2bgKcRYZA
V1cT86EcsAhbEo+0rOFWWekRMINfUcfLnnjrXWzco1BMFPNtwhCaDD+Q0cAIWJz5xNJlPg8yIJLm
thAc2Ew5zp9DJghFITMRuQHE5ERz/tqtVJxl8FjOZmh+AQARgtxq3mHE5wqe60W91dx5wtZdmuwr
/p/dLQSjQLAWZtIjhJD2jMN1xIJhzeFCioBE+C6btAVrESneeBd3eFpqb0CLtxX0wGW/O7qBZ3Sl
Pndx6+3gTz4057AhTuTBsNG6CCw8yf7dkXBQXbkoc0bWD9brgIW02UmMN2d3aK1nkm8v4kldy7d9
XkkSX05LNpOUzbsIoR5PRPKYJKSuTGcV91cyzV6/JTxUDKNQG6Fwwj3c8DS7o2y5qYhgzl2m6qoY
2pXpslGXkdRDEMCv0SY1JJqKntDd2XKIJbp8/OTIBgIJ4o+IoXzLxIDk3EAyCu+vGJfBIDCtd0wg
uTym4QJnamemE2NgxBn7oZMC6HCNQVXL7O10VPHMmEZNtiV+mMQ9U8pntCtJ/LnPMmocYoBCU4T7
dxpx7FZsGIzPXd3OrPNtPm6v+yqZG/5lJSIyqEzWCT9nQZillxwt1V22BHddq5sYl2iJkoeERNvM
m+eg2gt6jglpR5/9YG3kYBbKuB13eHK7/8KyYuew5sVDRkrXsjxRNd70VbtCnEcmxGyVhWvvjwP+
9A4eX/sgJgeZAWHeEyYaiXML0bWEUuVnkXeXWHBHopUU29HHb3MChf7aMCgATMA8hLk/0TBcW+rc
vhivgytSrSQDCmWOVva2gZmr2N0sBu5Epq4g73sbucmzHM0XuXg15+H2hWpJlKGKkbDENS2e+7Wj
+zyppnxtAVjmvMs6IchyKt7040LL25umZ6DFUYC4ZRLNSgqVaUZ8jHM0Tgj03S9ZV18qRWY2BAgU
08s0niebVWlK12ymkmOA3usu7oGe1H+j+9a4MC29Pe8GXw9CqCcGBYaphMvGKkaHbjr3KLigKx1+
ZeoOtINpfRYxlOV6F6CF3OEy7FKPKISlULTzaK6M0y4dxKUk7FoB3QKE8SMfFuzJ4M1b4posmYif
9HeV/rPoTqpGF9m4+byffbBnAPObbgWUgqnLhGQZIur+d+pMEexOJF4JyK4JLUyPNEbVM3aWSqTU
ZSPdL/3YkaPSakgB9cfQvRGGxpe7sWe2ESQV8PFnGilX8I+Bsj+Tt1PBePIvU98KY+salQnzj5gU
bwp8o0QaRjsM9rokEFLOobHMCBZ8K3xKy+mIXwfNAZUZ1qOgRp/ZiUrRr/AewT+23v8yh0ltlxTH
N3eRNZ4PKuzbX00yDegLaaWIvp3J5TJ5p2xRb9wZV81ikkpBmnOzb05CVCMgOL7bBOJMroeTJ3uN
adVfMlDMPLRj4emd16HRu/ZeCpZWq26QaRFbjUcO4a2wYyjorWarVwduf/KHglJxI6MGPfVP8kex
m8ViEU3FUCRaxHP3U5CXk0PdP2NAPz+LxtkV8gIFm+OKHFwGCBWsUn9mY2mUiA7JjM/tMTnMqtSC
A9uuhC1mru0h/w4hqtFhj/ngyNfOla9F3NmQDe2ZAZIJwn8kuPEIEO9xwyRsvvir91f5apLtLl8P
E3390GkSED1NJyV9qLvkGhdwbqyu+pyxef11xAQvvatCoZVmyIfkbxidg2bREhNkqWzU1rqOWMlP
LE4tV7YqjwUrvBIlqU4HhGYHl7SBqWEY0/kGCrzBpUHf8OCNfkmUbd3gKz0ZK9sFWwmFEsfiJem3
sJTWYDijv2PJsJnJaSoYK0gTvT/mOkKvxFDfqvMsQXQrh6gi/gPZYRxzeK+vxH1cWk26FLcecbvA
q7HTh2boTBPhGXyoWD90TqEyTUjowXaeIcLtTnIxeWtCVyUAscSMSj6j4M6b7BbMMkrmryLz15yN
7Fi1UDVekhYm+WkYmA3GSHzNLTSQUJX7QHyXq/1QNlaVRnKd2+HiRNvOtwL9WuonoB5z5aWVFN58
5XtHZYfKYcqpsU4MY5hN2+B7xgzhEmSIbTir6RAl+XiJKhu3bUaU3LZFV3bHcQEMFRDMxgZVa/2V
t1Sk3DegGolzZ+ecETI3YYkrdpNxnJF5PA1+xeMlVRRkf8p9v9ZZdh2wa3XjGu0pUWTfSsrEa6V2
+jchzprbi5bo17g7AxYu19ZLDjX75JiK6qrFgnesQ84rdLVn8OTruexqakViK04hYtNq3uVu88vp
p8wFlZJrk1F8lYSrawzGRsLVY9Y0cTY4GxoeqlAX38mUfM+EjU84omqJUd1pUmQ3Ezhg+S4Yzaeu
osQ349AY36sp1NNIA0tu5eg66dEK+qt6F1iNYF1jVz4yu01/9ab4WCkOR204b8bqJLBG9DX5wWdU
QnLcbzXfDYN6M0Wn3po3k2W2pJEBJZI7iFa+S4WOCcZ01QrO/gmrJdcB+uAGO/UgFpem767zNNys
Kzqmizh/inNxT1T5kOK8DOv4mvVQoBIZg0h/ii3zKjTqTVtZO0vJPRbjBzNgcVGBvUgXBV3imi3+
f/3nf/3f//17/e/kH+BD5ZY09X9qdBBNVo/D//kvSTP+6z/t//zv/4+zM0tuXMuy7FTS3nchChc9
zCryAwBJkZSovvMfmFwuR9/3mFGNoyZWCx6RaRIlEyPyI+K9Z5J4iYvbnnP22ttff//LVC1d0XVV
qLapKaqQNYWfv77cRHmw/Pr/CqnMy0wzaVaaOp/3Q3VQK2+eYF9RLtViCQYhaO3/EDW2YSGubkQB
UlCt0q1BtVONX0rEtpZTGtxoORD96szgf9VQnY0WxYrRSzgA5iftOVEWaEC/8DfrhKRK3E6HtBcX
KFvONbxMsrRCp3qN+n0128TUVnIxnUkpcEI1hLohdkYP+s5wUY1vk6I8jxo23F1l1ofYi64nmSBV
ti/T6Zqwaxs+6vX8gE1lqEk3+A3cMZ6wZm5BOMGCGIiQUnZKAdi+Czme66jbczQPJqDpaPNqnfc1
gQy88aiFIxqa+SBhouYiq/SDeWFeTIi7GrXdxw9KAiQfjqN5/TgZ0XVkK1f5w4xJ/dDCjgzjW/+1
SvrrBmamimdSciXC4bYO+pVQi5VUlNeBIV1ShH4oSfvVQ7kfSEJG4w4ce1vDAPXPDHPayiqBI6Ex
Pole+XcNRRx2RnETQOv2QCUVcESmW48hNTiNMpoPlllibGaDWW8vwvvip1Yba591ZvizzihxsyaB
4YoGke+5TZkeOFlsqh8o/Cvh75XUKuzrtX3WAtn5M9b+94fB1vwZfK8gC+soCNuj//zPy/Itv23r
t7f24qX8P8uf/vevfvzD/7yIXuuiKX63x7/14Y/4/H+27720Lx/+YwXdqZ2uu7d6unmjlq39r2mx
/Oa/+sP/ePvzKXdT+fb3v16LLm+XT0OOkv/1zx8ts0gxxLtpt3z+P394eMn4u+f/93+zt89/8PbS
tH//S9f+pquarhhoe2xdCJMJOLwtP9HE3yyhK7ZtW6ZpA2S1//oPOOhtyLzkX5ui+/Ovyt+ETAWa
bQvqcixV+eu/nvOf0/8fr+Dr5UD/uBjIGARqgP75QgriFstUPy4GJIwUQWU+YKx4dLr4AcP7Mv/5
7tm/WnKWFeXdivOpEe1jIwW1gmLwVW6bLrUuN8OFD9mePLeLPFfeq9sTzS0f911zywL4boEz4pLc
jo2WulkBvOFGdWVTJ7UOcWgcCCPryqblaPl9o8rXHcmiKgvTlBWN8fG+Udnv5kxXTKhGzvAbUfAq
eCR46XHyXGejQ4pgXe655Dj9qjyQrgaJMd9zd69PfhPxRW/rqmkouirbFqYZR48vRUaVa1W09Dbc
seAs58kRnEA69Fo3gjV34smN4+7mkQ1ZN0zVMDT4dEdPHijt2MxApN1AldMRFmuYDvHekmfEsI0y
aWx6VgseV6kYy5S5pk0cIl5sCJL45BueKkUmJQnyFlVyV6q9cWbGAKzPNalFOVRnZq2ulKgZfnTC
iLQK1bxJ/DAxwmF+JixkWZgENMCzC6PzObllDX6gZCxCQnF2N/vzqdH8+XmFoiq2qlkyNCNDY2a+
f9NFi+B2ys2e/rU29RPlZHco5DwkmhiKe1x4VplXEuf6vps/t2qaQlOEwqKhmIp6NFHnPBjzbDQQ
1+ktdXzKrFHQOcucsrskFVvTj4vZ+b5JIX96s6TudEWxLR6V08Iy5t9NJC7yg2ykhNA18jd4fq0g
Ka+5eq+7Ey1ZXzRk6KqtM2LpU/3o4SatjiuS5JT2dvdtfyhsk5PsbTUdkOVvxjQ50dynuWqaLLCy
aWo0xqg9ei7N5hIW5WjpQXJwTSrjABk6sraQENHyJU8tSF+8O8tmPrKkCxi3ytGMjMhF4DDftq56
2Z+PW/sREzGXF+fl+8X7Eh7bdXkvnk+8PeVzpxLTQFZkCF1XLPuoVducAG4PyDHjLTYwq2xFBcsZ
DtjOfB8Rxz7R2jLqPyy6pqUx8SzdAHCBS9vSB+/GSqsKGOGyRmL5HBsMWtMbFyCuB25oTWkO94PS
xe99R0GXe2JqiM/9+7HtoyfN/VZNNEHb8ys1pS4IqR/Vbobg3q5As7U3WGNjd+To//57pV3LZA1Q
TNuQ1aNxVFv2XMetidLRS7fWhsPqGqeAdXQN4XrXYiJPNVxEEdv3Xa18+bjvmj3qary45VaeaLYB
PLANXqIDyeJziWwcITi3cvt9ioRpXA0aNysn2pKSWEEcctVnaLtn33+Zr/v+3Zc56nsjBgIZ93yZ
cV0cJCdbBauWlULzwON5xZrKPC9ZW6vvW/28Xlg6/FfLUoXJMvxpaCdFSsXmWLvdVODHVWqiu0eJ
CxFMGyfILn0R9ErpjAOS/63aTG1zYnJ9OmKYFi/dhvqINzQ8gKOnDrskDOqurN3QeNW0R10/8flf
deuHBpYeeDedzG6YQ0uhAaIkL+racKPr5L5ix/Q01g3AE9flj4lii+/7VXxeGT8+1zLL3zVLmbFF
7RDNapvyLsmo3nUMYOqkp92CYl4ApiTwLcd8PjWovxjT759XW7aidw37QrI5idLwWF+YVevO8ZOm
3etpcGqt+Lyn8YRs3yhXSOKp8tGclUJfqhSNhuQd5So78qkXzRZ5k6cdTvTl0ldHKyIt2Ra+2xzz
5eMTYak0+EVnS19em46+TlY4II6mQ/1XfGt4y/E3cLHrHu8paiS6c2j233+BZQwetc+JgZsCKzL7
uDjaVCtVaewGyrarRc22KFqHYBDKSgOOmOGoY3BiWfpq7JiC+wynFNNWFeXoFVbsQUaZsxJMbemh
E4YpS3gzf86JdNUdwg+DMjDfraR43VN9qPdwcJ4R9wCAufn+yT/PHmIcmNlZ/IPjOM5gH0eTbsOU
TFAjuEiaV2CkNxKkekyUHczFNtU68QIvvChOLIV/DrofOtyCJS64mMloRWzZOGpVibpIVZJUZmi1
W3G2XHKaawraVs1FAehjWRIxFsbkmp1x07poxk4si8cjThGIcDmmsRcZPP3xsjh3RUHpsUFjm3bb
bCIcn7S1fHbqrvNlM5as2tx0TAuzko+9axTlCCsN7GIZYysStm7RXNnt6I2EnXvgZ3PIHlTnJw5t
n17q8nSKqqtcNHiB1vEJWKE0d2Za4wGUejZ5Eld+y9AFc/Ae3URzZUypNyTT1wZlGqfaPj5LHbd9
9GrzNlfzoKNnlzud5KD13oRrCvkZTNHlqd1NLJ/2fiAdt3a0RlHVYsKLhWGcpb9HTFjV6IdvgmM0
4cNBjV9sCzqNyHTcAcWjBnSAKIjkx4+zE/vBV19E1zVbKDYRD2rVPr5pVEm4Clh0eTEj94ec1xGm
PjFXj/fy5WHft3G05cShNpETkDPXr+3raqjJCmhOkZIySafzAP9UymVi0sNob5xZa1aR0FZKWG1x
mvCSrIarJrsBNa6y1Xonvtrnx+eKYGAXSqRG0/TjgQ57rC6BH06coNmCN5TourGnXdkX8Y3qyg45
5BP9/Xlm2YaqQoZT/kSBlvjP+11QwfQjLHRR/jmy52t4YutqCwF0e+LBlqX/4wD70I55tFSn8LSR
MPkF62N00NfRDu6HI10s61PtSqcvB587kvYoqVQoLSfyZR2FCKzUHsymU0p32tlPwU3ool6CFoN9
UOZx+6HJkzP2+CSjCNtgmWAV5njGP4+btM3ACrW+JR5TWa7NLX1LEHvxUKx4zsmjRsi7/nWiX49P
MceNLsvIu1OM3lhSFBHOdqmOeFIeYhSIEjyiixhrXkyIV3r6MNqu/XB6TRbHu/3StGHSudxEDFk+
Xh0jNZfy0NaXoTN7SPD3If+fcgGLXHmN/fCZ4sS73D1571uGyvFQet/u8urfPXJb+EUymgZi2l29
zdf9WYdrHxzV9clB+6lzucsuJzZCIAYMleNBlPVlaZbazKpYU98PkK0oxDWc5HXfPZklnnxy6ZpQ
iEoMKm3cLFR8Y0GwkVfElZvSHT00T20Ln9au5Sux6TO82I9s62ih9hNZanyFtYuS899UqXjqz7vp
MMLZbc7FA3LcO8WRHQB//+5Ziy7g8qERIV5aNo77giSZNTcjFV3xubFBq+XGTww63jWl7LjMuIlH
XfipRj+/gI+NHo1uyxhJLlk0qiEhJGFTOazUdc1OiMPZGt34cLncd0V/cSr49efs+GGUKaYOX46D
u2YoGimsj6NMH+OmTmsJ+c5Kf4oO0Yv2Q0FxpD5pQO6lQ03c76Zeyet8mV2nY5yfzrbEbHSyZQaR
P1wUleNIWDaJaVAa2vcvzCeASV60YsM613BAm7x4r+0Hav2/X0w+LWBLk6qsWctxmlzA0QKWwTmw
pF4Hs1ldJALIfXqfNbf/gzY0TWFFZqPTjhcNQ8yakTWG5QSSdJ8Y3V5M2isn5/PvmxHLd/30+t61
c7RI9HFnKzmMfqf1htVwoBBoY1w22/ZigH/5fVtfdtu7po5GCtt1Slkd3eZXaMWGa037PZsnnufT
dsar0W1dEyRgVAbkURutn8dpubyaSIOrh/yzxljr+8f48xnHXfa+jWUyvltXq5rbRGcJy2lWxmq+
JDaK4OtKKpzssJxCzACLs+Jc34WH+Ka5g9i3UhbQ7u5fCO0dbS2K0JaLFNs3EReSRX8Syu++yoDh
ip0U1AeFlAB4begtQbbUq6W94bWO+K04/k/1d4gzzcmrxtHb/NT00QEU7Z5VioSmJzw5wqfBbmHw
XX/f1Udv808bNuEkQfCZtIl6NNGiqPPTkgp1Bxd5D4ZD3Hv/bgO2vAScUapwJZWPjyJo1op40mVw
bsVvMWKoGokTg/7zI2D+KQsyA7ZBoNNcfv7uDSERDkWSMyCD5kqGQ1gX+vr7ZziewvTS0gQt4Hds
oh9QPzYRzXgCNxxdnaBygzNgq6687XA1daCQUKl7orWvH4idjbuHsBT56CBsDW2Z+sReGf1pJq+g
QP05u4UUiCUJopM1tDhsmU61e7TD/eMhqY7Q+Ggh87QfH7JMe4lqwIFbbfXLD97KIvK48ztmI5+Y
3scbynFL+tEJPJjwgAlqpjd1jS6IcsrUHSwtEVGc4fu60mHurAsiF2ffd+yX/cqGwjaqc3Kwjh5Q
NrnsSEjfnVn5PeT3RbP5/vOPYyD/eC7uMBqdx7HoOATBDmpXud1ZDlbaboJugErEM2U1r/NzYPoc
SMFhDq7xCyrZWlX3/8JWvZxC3i2c//gGZGBxmiT49SlM0JulmvkZgcsc85k1nmyPwEKWdHOzHe8j
4m3P3z/y16/yXYNHky9o52SMkQMxVmuKpzzhCEap27sat4BdTZSnX+OWeWKKfPkm37V6tAfNilJV
QUhHl92jBJ8Jx1nv+wf7ajIw+7j5Ck6bpB0/TgbI2HapSwDtcdh2JStd1Y3+GANEkvLixBL81epC
I1Qh2BzxxKcEYJqacdgUEC+Rw3KaHS60q9fZhe50Oj3+eUsh58fkFibJP1CFy273bq3kgsaTGQF+
FrhYOsqfO31icZwDbb4Srnpv+YQHT91Hl846GpUfWj3ayMxITYW87KH6Zb2FJbNFmn7+L1ySPu/V
H5/u6KWlU1+GQ9wvg7HcGuzSwbRrcIwvNlLhRfeUha9hj98XA1HoE3P/OF28zLz3z3gcw7frao4n
jWdM5DqloLjR3XwkAVdFyUUs8vMRzWYZTXdRIe2A9N5+P1xPvNfjcPvEim7YFA44AnGiqqCwVqko
pJr/+2Y+vUhy1AZ5Y8r9Cakrf+7h74ZPLmoFxBo17DGlFahdwEguXXqyMz8tY7rgbkfOXyaiblM0
+3GYmlMfz2rMqSQ9X0LY6bo9gxHzQCL1DFPNE7mKT1P9T5Kfg6zN7q5RHPixsaDtsfgJK52KVWIz
ekLpeLbJG1TvGCZ9339HV2ZlqW8yDW42hmLSlH30XKEp+Nw85rRVmvc60lAwBIDsA/mhqZt1Ife7
BBjd921+mhS0ySGC87qlc586vi2Htoa1WEg2okQa4cG7HwAgoxtQcXJxirGwX0MFWPL3jQoe6XjS
L++Q5UwzZE7Nnw7Ofl1KcaQnGAZo6vRasBxxL59KNbqEfFmGN5Zd78MJ6Z/m99ushxUaSfsu0m+L
Wb0x44KAp10YLpWOCBn79KD14meLvac1TBm4d9yehli5rkixmKi5o6jm0o8dl60PSEc6k2i8j/sU
mpmp092+kr2ug/gRV9dZE/1ImzpcCG7CC1F0YlL/PKkUNSsV6EGsiSMb0vGIwNGUkRH4JS4NlhJw
2ZXyN79BSYhDxn1llaErcqVw9Ty/AYEEkFdprnPD95EpG7dVBF7XsW3cdNZGYKYHadQWtXPZRdO6
7ArFdgpWg7ugNYzFLBNbOU9rw4Tjvg3jNwWgn8yWgv4b/CCdMQYEHBSL7S5EdXtu1Gn407Zy9TYL
wPAN42iv+n4sd6mRY5WjoWw25ByXgQnUqqBuwfUL2T9TJ7l/jdHbHyStai6jrh8uJeTQG8MP4t5J
k0x/U0MNwbcyTSgYiIpYK6OT4ZJqk3FpJg+ik7ubpJ2E11sthZ66PHrGJEdumZ+XhurEdWysirZt
PSNW/VuY7+mhkwIBz7UfjHPbzy6hcFPKMxcPVbf8oYBl/TjVmfxaScKc0KqHWvfkh4097qpQS1rc
M/QogNMLe1uyTKICca2jNGiMQKGIRMpE/StKpCHqHAHWVw/dOc36SnLaIoN8x+jQo9hYd/jJ9xfZ
mOkowcMqUTEMCv30RzUXeHvUIHDCK0BndY+J6oj7r1bMSJRlCli8pkkaY5cl2eJGNEsRS0VqhhB+
fBiFBfJ/o0Ej14qofA7mqibgppmKQPIvwQhAtgKhxzdVgZuyRTBYh2Csy037MA/6GHq1vhhdhsY0
d3e1r8tZ7AWtr2kLtzFp4nE/+FVG7bVlDPJw3vULvL40cr2AAxfp/VvbRcgelTQMJSeQeyQorixP
AJC10tLCR62SVKxIe7i7oL7TkOebolDGWMUCeKiUOwt2dflb8RnogdvigQG0JLMipEt+UGbBulaV
SslQgsZimgx6B2M3bQKvZALTlWEMzLNf9r8l0ZWV4ZSmaI0rMZSGyXkwL8PwXhr8zKig4oet3SNH
SboUH5KqSMweVnrlJ6/jIEVaiWyOYmUg7VYd/VZb1ItspU1qkzHuVEaV1Fv1W2hjWTLigBltAQvW
2UWF8FX1SNXVKqjiXOMgNTHLQIZXWRqjASVpR82d3/cYLNTZq2IFFmIgFe6ho8hd/aT38zhAHGnV
8o6hQO5J6uaqQu5uR+NaSqpA8Xw1o1A/wZWxgIooKbdxPpVY82Hkkaz6lI5xuaqbu47Qu1MsB9II
o2U3qCyLsn7x0vSyctMKCScGhtg5uG4KnVW0vAHjzvXDAXpU0D2asYbyYpgbFC0VdnVmpJ0ZadK4
ZUlSWZKM5rppTAW4a3sIJzVg1EqpW5fd4KQiq1xiXaVXgSl8m+yMYCXhL0yabVKvQCJ2I/FcrGDg
s8zMa1fhxcOOr0en7AfFyVoN4lBrpcKtFF9dMw3vJjvNAZtSxN/1bXxuTohhhlSWUdOCdw5rBORN
rGEQINCjiqQZXd9MUCJbEG+jIMLBQQOfyNobGbaLNKRapVKq/MyEQTRMF5FnhmFSOLjyAASuNTTB
5MPcpmgNN64DrNOogoH1GwPxUWoffZhu2psCbqYL6FvbgyLMvSohy6BVmK9Sa4kpb784uRrrIPNR
ptaNiyM9Qnk8L9XOeKik6EJt1B3mmV43R9QR9lxWVJNZbbjB9GrqHfY2aErL/tdiwYapPcWbkZcF
xVY3cVnvIISV/c4sdC9lJ6miFxGXbGjRjzEvEJskym3md5tRxceqxrQPD5oaf+B59FE19wqy2gQY
QVhizlnESKNw6avJPwXzndni1thl9WPjl9QABiPVa1q1AR9TubGIt9lEMb2t3TaNsFn7sN8WJRW+
05Ai7plnkoP9T+zeHd8C2CflTjyad+QAXElDCDxFW6tXZ4+FM0JqpNy1xYtvClcpsTWN1X3LFGp0
rEy1PLgvamvXW29mQqE9GtHIsczq2ugncMy2AZkJMSD1RSqO3eE84Pel9OtO9c0fiWS+FarRef2M
0LrNM5sVJCHJFUUHdZAWEVZrgrtc6K3sJl7c50ARkN44LQal1YRBKsXoblGDSjMGo0AS0ElodkOf
ZSB/qYzsDpH6htV/2Oh5jWBNlLdTZ8FhndZyO0RX+FXFG6D7Bct2epupdohDbHwnZXnyJDUFZKFY
ppVhzq84l0j7yQjti1kNbXeATY3tC4tuD6t07+vWTawaT2SdJipOuSGNxoZo1vWC4jLn8goo1Vts
MDqjAtRtkZfkRLUJ9wkjvU+LjoN+Mu3Cuv1p5hNy1h7IktRXVzlCy6joX7sGRY1hNK1r4j7txpF4
1qtwFZvFnRSw5JoNyvACA3kKqDt1fBZ6fle0KOOVnFctZdWNAR8vLOybRgc1G2JbjmfiWp4NQImp
pHhzE3awJ7S7ukOzp8RZ4kZUq7kz7q5XsqZHTqClwlP8VnKmXDGvdRlotDznqLJBqM1ZAdW+EelN
UpB8jtsUHx8pjB1JDXFTioLfmAOHXqElcNNFBuYCHptjN4W6SQL1hz8ZnMCC8oYZemvBVc4jPHkb
yXDNjn3ZkLKLXhsUWLTBnYjDn0pec0iRN8QpdSeFyabFFtKlEneX7MLMgp3EIccdcIJ1bcx1V1Fg
vOoivxcNQNs+D4Srjzr1CZRJXyaNrayHSW7ODLwM6nC85wjBTQyqy8pQsnqvjk11pcbxLrP0uwkI
noJhEXlF5GZBAEVd/hG1/WsLMHiyZlY/eCOVskeFt2ltgBlZvSq05mXmgKbb8F8We+28/92C9B+A
esJ9ANSZ47wUgLwi0rXvegC0khm8Cgl0dkkmZVai+ziRX7uWNUAK8bYxsBoEEFFq5XM+iYu2TPaj
XF/WKZMDCRJetzKog0nl3j7czk1351vSpVqmV9SDP/jx9FjXPcnrFvuJPjB+jAacMKMkYmnY/ppN
8VlNZQwrOdyOBpo4iURVFue4uhdwiBJ8K7oR979S3tYtuHD4mb4NVwt3VreccJlKZsDJRdqcF4HG
GtEF8rayogYhs3gGofZk5Gbr6eN8CNP+Le0ScFgQfttyeAqoFncsDXuLmq1unUzZleYDU52rKwKt
+zwvXirTpoSlGPTzeLaf2pBqzS47aHnV4tFT+l4YmfdRPV0hh0LcjH7WVbNoZQcsQKMcju6oGfPZ
GJjEM5ShhCSjtOtSyNzgIvU5jifA3VJwJUsS3i0M0mrxo+JrLQJIO73MQlzN+qbJXDlWRvS8iUxR
fd6tACYGOACkd5pd3rGSWOsBxZCXGYPIHA6WA4RGpbR8piSElsKHny71bXBIQ5WqDAa919Z14GiF
RJsCJAE2M49phUh4wkHIQ6TqhZmBl8BPaOATx/7lphNpO3uq7ydsyfW4xzlAekgIWmLrqkqrAbwU
Qlj9pz9wtSA3+yvM2961R2DjbQPLN1CwqRooAlL0ZBeGdvncDRSlUZmNDxjHU2wxIsJZeHz2XTHd
l7aVerHGuUEpRo4iidJQpWddZJb0pPsQ86QC5aCfilf4q1u5Ve7HLkZTDrJ0bKjBVyT/Uc/M5xEz
X6WXHjFGvGmrHP5MZ7q+oH4lgb1lAbdR9PYtMmOXQ99IDVjwks4WyLYMKipa6dlTJ4psIhm96tT8
0Npc81Kw6g6XHPZIu17caSAfqQEeg0MBpqdJf+MREgLpLH+binXmG2HiVnrOUSZUb/xee0pbWGFa
jCQ4jS/N0p4cvTYzAJ3UAZhSuxtsWNlBjNl51PhY2IjnsjGafSMLFIG5/SOeo2hx+7i0kkpZB1Jd
u4aWY/Y0X8/9bK+sqgVbb/6qjPzcbMU92I/L2PS34Cj3dda+qbhhOEFbQAZt8LTq0bdp1kpVo6u2
Vndqa/60B+NSrjLcltT0ZlKKBD6GD3Kz7HzdgS7eRq7NlRaZ7cJ56ePyKYimH51kCuh//g5Mjb32
lQ7+YdfCJs1UJ5fSaR2IuoOYOYJfbvfDHOwYureAT27UJtzo6QJw1pJb+EQ5Ax7zH6k5SPZYr4Rh
zddSSL1rr0vP3UhOW4rSedOMQr1p7Rq0qpFTAAboaOxZR7S8uBAjCyth6G2qqLd9yb3FGmBBZPYO
dDL+TfZ2ORw4qgVMgTvSr7BK12aEFQuiGuEWSLxesFiAytMP6mruxEyGI+pW45Cx9lj6gmkc76U+
k109M27wpwMlCe39rJ1RfsclWLhCesF65AXaiDfp5n3XJxdKo2D21o/IGqo58pRJd0U5bzlZbidd
20M2vo9FrW1UublLIwuMVIWmJlIp2Faa0dEh8zrCAHhZau26yaJtBCHkIcc+rnAGW+vXqHLqlVmi
aehMXfLgEff3hjbqXg8106ekUx5uowj3zFGWw8sAk7I9etFmP3aCw5damQ01Gviph7kRqVicieSX
rjbpjdapgB854YBaiUFy0IePXHg3qWo869rYYxIE8tYeiY1YbYDfb3jwxUweqonuGh3IgcxI8sze
gqtlNS9ADq9SPPtEkrptDtfLHBxABpzVcHnuoyDwcnyRpCaAbxOeFSnGfS1hNhlnuTyWnVGqr+Us
33aES8egnvd21t7Jc7WLRw3SFKObq6TXm+KBZBW+aNzjqzdTmdZs3y6abYi4SN5ULON7T+XklUW6
hzCFhDFguRpUlm1zIqbBKVsH07Cq68tAraG/Y61SXo9Nu24h4fBuHDMF4bsaTZyVlIdW5aAqc/Ut
2tiVSxt2vZGMVECabyJvE3DmCB8CeV+E2bMQEQDRiD3jTqEKd8j7h1ag5o8XZFZ2ZyQqxpugQnnk
sPYd3ZwuiqC4ATPJBMXGK4BAzl1AdAffNx+yuHbTTvHCqb8W4QuqX2mOOPysGzlYBcUbZoW5YW/N
pr2uQYQ7au//lAp8h+PKPvPr7DCXVCXV441osXgK58vQbrDFqy9KGQTxNJacs+osKy8aI8H7NJAj
z+gWbDSFgJd+XEJZISshQd+Mim2Joh2+cd54Zjw9WKN5RTXQJf4eIRYW8579OLrLkqBxQhj2JNiA
Gvspfq+gIi5zXbsyY0oEujrfymCjMQE+K63oWaTVXSTGh0Yj8hNm0xu9cMDGIL2ROb5vZCH9tENt
X4Xs7ZIG7zfzb3wFZ8C+9mTOSRzj0+sOqKPTKWaL4zfm9DgQtBdVZ2IYI6XPqd/vicasgd+ukrzP
zlCJEg5VlMmxJPlxGEmQZVr2yBph8fXAVNZqcRZBUgkS7WrMZ5dcwuhkvDoAwCZnAz8aH4YEr5Ms
ngtv6uS7ycinKzQiHLR9UUPJ7amUdqiIN2z2eauLnYR4mM5+MOE4VYoXqxoxUk3aG3TjcKpaoqR8
HZ8rNToKVZ+QSpkrvYJAx9YA7jG6bOwzM8Q7MeOSNxiHUaWyIxW4YFF1pR5EVG25azg5CfUBPXlm
ej0yKyeJxwsD3mw2hSnmXcNmapQrAxtLpxuEN9pkJqPeI861G8rKyS3AUFA3TC2MvQHfEXwD571W
BjcFIyFBgy8rFZaFNXQu7SphQbQ5vmUyAC+lQCVHgnUV++ZtnQ7XxYISHMpNAnM9jhiqBaCB/kGf
3pLoR6aK+wA/yaS6KZurJoPnqss/Q7DPUQJoApRoUYT3vagP7HU4Z8AhMzHQu4Ml0nTBWVqY7pT+
HhpcXt4q44VKJa4bWD2P02WWn6WxBSHL3sHdwYxHEOoN3WLAnRSq9FjM7szUH0tmSdZjLOarV1qJ
fJ196lcxkGfPtgCNK5wqSqwJ0h8jFB/B9G0XrNSgvE2jfdBS+0cr43CMKVM1wvYv16JFT9lIKioo
DDMi/N/xwkgmnW++QVySunGR7fxy7BzdumCueEp9M8OdlRRINZrELW1dYQ/Xicaz23jDV5y1V8g2
UlPtRjA5xOgQ6Y0rIgl8pOHo1Usl1T8rTm1a+miW6bkiK26qtFRcFqsopUqEL2SNHGvg8hnJo+6/
Gi1qhDIr3EYwYQL80mPbxs04xBOtwXAtJPgdJztFeu7BiVrpncXmGfrdtSK6FdsHntrVZpqjqwio
hYhZzWvM0YiCpPpdxa8kw68qi+4iAnTRhPyCbQgNwiYXFXapYbJv9PMowANnWmyf2JDZTBNgWKK7
DFJ9FecQtqED9DcC+xGssuE7YlNRB9KbZP7OIcs30kVeggCe3WwO8EO4C0rcTzCtahvY7Mo1S1LF
HgzYI+PdQmiHRMVe1Wnu4jDZjMWtirMWISSHdAQXaNbZCFJaUh1MDFilUncmiL2jb62mMb2IMo5b
bA1llzuJIj/E3WvdsZmGOzgdxI+IdWF1R1BkJfj2aTOsTNvknZrrGkO/MCw9keGbMVxZCVsJtftF
s8/r0Y2l3wsKBffcqJwJxkElFcpNyNEjb9KNxp3QGACa2YS3x59TKq9a4BG1TdnhmDqNQQplsa2Y
Ikj5uDFAMpi57CZ8jBr0TiSwppqzgDDhXDkmjAadUJCP8UCq4liUIWlK9mlpRIdMsrMrHc/ojUyZ
IcfhPvXmdjC2VTpqLimWQfKSzpB/aT4Fohh6TOMV0dAUeIv/S8FrsugMQzhdUwc/e44im740q8tT
SZ1PKR2VbVQWjGgKoihn+Jgps+pynLg3MNxxX3Kn+RIIfuqltxJ6zhE3Go42h3ZzqmzjU24TLff7
Vpdk4bukYxa2dZCgp3ZCnYWFuQvJSInC1fcP96mkgFZQGCOMVaiDsqyjVqRJBehSoi5eUsiuxnHB
kXEW+b6Rz/m/pRFkKiq1s9RoHOX/7H6U8t7o2PB0HPswl8p7Thn1YxI8ldlNbmnO9+19zsF9aO+4
0CZtyqToEqxPuplQtY/D+abAI2x6+b6ZY80Gec2P7RwNDMjBUdYHtBOeazvN7S+z66XaHEnDnbrC
Y/BwqlbpWA/zqcWj11U3thZqBi3qgNK57a5nxUn2JPpXfuQ1XnpoKAsO8N5xgpMFWqd6Vf04ICVz
wPGi5C12igXiWmlw9SsDcgllVf5/zs5ryXEsyba/Mtbv6IEW16b7ASRIBhkyI0VkvsBSREJrjT+6
33F/7C5E9UwFQRhR090PVWlRkY6j/Phx37432olBu7KKl1tTlmhhg74SBKJMB9C5vXrkxWIYo253
JdIy5XevL1fq0pcwnlkNfIbIKlMD/r4h1mC5FgY4QYMIVpv4scxV8xWJtPpHozxS+1d/xbIV3ouV
XO6ryoVN0k1sNxdQKMkjcRtkJDmub63LuZ6q17zglbe+kDniIA4F9A8VQbPHKNyWoK7HFiHzDi40
acXSwizDGCEaSKkZOuXQyQ29czM095CHzNGUSZjh8YvWPl0fyZya4q34/97ANNR3Bnyo9QKlxoBw
MPewGB5R79uhwABefR1yc+k0mbd3o5kBfWLXMvqUwjwZvI/aiNwDqi7yyr58a6I8w/VM0IJ3Rma4
niJoKXhXGJkw8dR3EOtzfGM7tUCQtUHPJFwH/0+u5JrNmQvl+mlHjbYs0mBb9SjeeU4LB+7G2seH
fLWn8NJfM0B1YprRLZqe5zgUF8V1Mi2+bqtG9+jH6oOCKIGvdeQz6X4j2ZOI8ev1bbK4DTVJUTTQ
ggq6iOe7RChoCvUaXbPdznoiC4gM4holwyIi5J2J2UaM44wmOhMTXhvTbFx6xDdj/0yj0rARamuP
5N0aOmptVLPtmDRVUqUpb64JA58hGHAPM8y+3SB3GGxSrogUUrjrE7lwKbF4lNlpgQWNKekztzkK
eTXIHTulpRtmMzjNnqhPcMTnhlf/gecUFxN5kTXky3TzXGxQAKYsHWBked5eFmVKHbg06HIzdQ6V
jo13pA0fFSF6gw9rfRLLg3xnbXbzgnYLTHXAGjTs9/1zuKUx1XGfKYdsJtIJdC9WxidPB+za+GY3
r5DFxUgqDH0kp3O0h3GnOtE3dzs89jdv1g/GvXuoHdcWt/HR2yKs/bM5Nba3kQ/lMditfc+lo6Mp
CkyaaMkTudsc3iS3DdcTPSu25+qVh3SqGHZ3CWIPqIUQxOqHlV11OXyiUZ0eeoq9EiS28/Op11rX
CTkUE/CL7hF/OpjdkRJnsiHTptrEwJt+LyJqisrMHooEB6zHyidMG/d8Bc4/YXZ+S/LBSOCSFyt/
QvrgIhMb0m0tpjsoMGGoQQ1hLdy6vIWJ71TN0CywfyC6ZrtMsCRvjGRqFaKO5hipRN0ccuS2k1+5
6Gcr41taUZjXp5YEkKqiMvmSd/dkYYqNPAYAx+CUusnTl6qo9vX48fokypfHlCFZigkSj+4OfQ6y
TzxNMRuPSdRs6JTpE3S6ffaK2t7OelGdwKG1eg9d5J1B52Ihb5q/wh61OK1/fsMbpvTdSFUpa7tK
Zy+RdBdvx0xoSxvCDm9PaS17DpNEXWFFWJpa9q0JuJJXCN1751ObK+gxCQNRc4Rqwah+z3mfCu3d
9aldMzLbnnGhJnEzYkSqslsxeo1q9+S3P68bWYimFPr8Jdrw6YsnWzcbSqMaXuP7WCFzfxi1N9/T
P03HDwm5dO+N2xWDl4HHZFCjB1+1CBLFmUG38cuuVHggGmmATKehjC7c2K6IJjpy04a49YCyIH3W
qx2EY8GgJJuUYwOGlTznD0VK1lzR0u6h5Z9bhmIBx2T2QYkGVlQKK1gdpPBRDZSfJpJdSqGByvFW
3gfzhqzpuQWJhyFqcJypxMaz+5t6wCib8UAgtC8hrN8n1BTVDVzXpPnpkI+B0KBYTAPsRNCC4rrE
E7fde81BdPdeuiGl9DN5XoMJXwYV5x81Cz9bKCjd0qB4K1B+BVeLQlC94osusfkazCz0FE9paG6L
+fWioGthxSVHlNzRZsLLk+M/GfvUSZFkX9lhly4JWyZihFNznXHZn4I6Vm3kb7amPgBlSxEMbWYb
OlD08lYh65fn9MycNX/zqf4YUoSls605mqgPusVXPVhJGV3uURordSgU6J9DZfOtY+adhzNF11Aj
pUffQRe30lDcadJ9P1gPo6o512dPvrwVdRWcFghnGQYQcb5Snid3dYc0l+1+C76nQA6eLFuFqoIn
CSjN7fC12FqO8RQ8uhliu9mOBqon/3WNvkK+3JQ03cvQSRJw0jkyJ54ZBV/ruSrpwNHHB9FMHlqp
g91ezU70rqEvKI1PcS8XewnkoaOiVeeLygkmm4i0bR8DpqMmBD3g16hyf0Fl+Oj3BsIg3rMEgouq
ZJeBF0K6rhiy4NHXrdeVWbz8fBiKobzTeW5zB8/DG7kaq8oTAAxNLCrlMxREFOmK1yyyVXVrbslW
3WQ7+n1VO3oOVVs8uC9ovZ6iaBPu16KOyamcxzmAq+gcxLuRX+IInt9WmjrKUeIHVEQTAf7plwJI
0ShAxx/1gK6sFR+3cKOY002CODkYfZXK/rk5Y5D1vO8VyxaPwcH4gk77hmO/VdAUTPfNymG/nGeM
Ue2cUqmyRkvFubFGDZIsjUFljC4M5y0VPfS9kBVeWc7LM85pQMRJ1wwiKYLkczMdZONt7CaubTy7
vd0dQXhXtDBWtvUitbYe26AnNxFUOeO4ye36c4g6xpYim2a8UVOkiOJd/6Klcb/7oHnIIzchpa0k
RlOVh19X/+zQi7xu4XLI0z2Nv7FU+kfkeTtoGjShklBbQSnkS4CssflTlD5dN7GQLiPrQWw6dWux
htYsHjZ7sZi4PcHuOFNjcvnYfArg4IRUuXZGJ9S3RvYXmEQuzwNWaeCQVViWcHQzq32DlEitc7WG
4EHq5rPSoqgr30rpay+ukaEtzSKpHQ2mCbLhlznH2guRuyfpbkCUMg4Wmtff9XqN2mDNyrRb3l0P
3D5o56RY0RGMBbp1L8bhJ62Wnq6v1+UtBBssNCjsCRgM4I04N5MkYQSem0ipKm9bpd5YTQjkITka
2st1Q5ddYDiqd5bmj38hGDX4PLFE9RQBXn8XNNknWjV9W+7Vg1gYD3phfo+K5AcSNf+7xnxitOnm
UaY6Ngfg4iVs6rFb62bGfZ7VjoCgVl01K++HBR+JDa5ZjjAR0UVjltyPshDG6NZMnbvSlo7WXXlq
dsKkVr9fI5GDzHl+AWCNxwqXqWjRuDvzyBIqnsUo0dUWZNyM6EY37gibjUynFn0DVBtlq/mIqvhj
nmgbK5LsHNlAgA6+H25SYsGgzG5a+UdgJLdomkrijZojiKlZB0sDBJWheRFUu0rXd/oYIkcJR7vo
eWhCd9+tLr4x6mrF+S1sj/MBzfZ7YXR1LtTD1H5Z3IM52UX7iRlHPa3xxcw5Q/7YDO+mbjp5705W
l+ZtYpH9svsG2K0S3Pg+IMTqhWTJnacnt2HxMaN9IVTqo6H/TNPHLP5khRnBOm1DFoq+ZbitFLA+
IezzdbOSm7u8Bc7nYTqw774O/KHuCy1hoalCvd7+Gs1o5RZY3qk07uqGCLMyxADnJho9HLVEZKrJ
/u2yfGMZExGRgwDZThq+kipeWdtL58yQ3tmb9vK7IelCVflSVcBzYBony6tuxfJGLZpTQs2tlp+v
+5lLv3lubHYw0OPgdR9z1BW8DIqYjSD8oElnbQ4Xl+ndmGbbVVfrLFAlNtEk3jYRvxEGKj8mpp3p
BVRrf6FuIU2PtvOg73xos42Lrg8iiQNDk+PtAG9teIvMbHqjOjTRbYPKMZ/jk9rAEiA50W6NQ/Ct
1/Oa9dnGDEi5aC0AJrvfgWPQnRydl3tAB7faDjSq+L1rt4AOAX1tp85XuGPU5lQeq4/tk3H04UXz
aEC7q5+AYqoI0V5f9IXV0Cc2L4VnFIWBeYGqFbIi7w1gsmL7XdNGAEprLINLXuPMxGz4aiKZMeza
f7h3BD82qUxveLQZu989unAQnvQbdYditITq3u/4LkV5fcU1LMRWum5NETjPbRpI5wfXHwBaF8U0
tXtl18WOam3SrQKhZLAZj8JRFG/NH3+BVGrhrjkzOzu/tBDSOjbCIjJVKFC02QRURXgAwKe7N76u
AQGmiZzts4m+gBiSZAox1uRN3nkLtauaRMpk6AVUZKfBkKaUOIsCmrLevr5rFirluEAKYoYMHpw8
2cxXlBmcLrVnTk3x4E4DUji/6a3iLVw6SUvqxFGOozNRV60Fdwv79czwzHtkVlTR1sVCKlX/3ajQ
Lmp4uW9XhrfgCs+szPxFGiNkaNL/znbxzUMO7NLLIKOefH2NdtlTgmagjsjmZl1sYHGA8HxQRp24
Q+bJDSjnAr1MmFn06E9iqzp0yK2s3uLoFCIudYr7Sdye75MsLlvPgibLzvRkpxsgisrc7vJ+zdPP
iOymcMFgIIqBkYmKfrZJApOWT9MDchne1LfaoYfILvkITnK75sSWEmpnlma7gkayUhEFd7qX04/o
6+5yJ/oIdmO7Ts+3MHmcLOjy0BPR0KWabQ009/qU24sMbPUyFnQGJM+u9/X6/luzMfOYrmDBHTCA
ABSLn0gWVUJpk/Ra2QXTKs+8xdlAZt7CiushGWoGYtXSXWTgmIrXEeRurR3y5L4J+FdN3Vwf2JrN
6Z5+56Ho+eg83AaTp/4CYL8d0gej8iFlzSBx7reaXtpy1TrXjS7tDnJO1J5Jn7EX5ww69NsOYwXr
mB2H30rIhHUURouJaK8YD3IyOBaNgTlpMkl9nvTiVqxPu/x8nkns84SSKQ3R7TC3LkFoKCZKyGN3
w/CM3XjQ3xjHg8e/SA26YBCoGdccJHdgKeYppwzyCz+TO1JOe8TqpmzMVEKlu9vaQ56zGX7oK1wX
C+GVMbGQ8gqGOl67QKB59WAMkjBaHHQgy6K+LdJ0p2yjY7KRPpg/IyV1OuNDZnyom9vpVHpbc2Vj
LZSszz5hDkrLTSonXcUnoGW5kcvPXu7aqjMeJpqiMbYlISRBdbdO/Hp5VGmwV0QqfmTd2FyzF8Ew
pW0n1iRbF2GTt8yHKqY2G/oAs1f2kXy5jyBKBFKFuBCZ6DnnmdlY3VjDYGinSaHLnzTD1Tdd2yaS
7cqK90UJwGzq/Vh+Hereqx2Pezs86YZXBdvOksvRluGLWIvml4avkNTVKftRNZoPP8AXxnVbWrbk
fdAFVBylj3mqrAz98kokffzOyDQz77yGWAENUAqMjIDhIWqAlXnFwkKefzJBwZaklAIWdnYlDqEp
xVlfWbZ5Jx/b2+BknVoarRxhg9zQdvrnf5PSiNv+ztxRgUt2a1Hq4jhxFGRvRZnQavYRsdh1NJ1G
U1oMsGjyNR9XUlaLq6XT90j1SaboNnmOdxOJaMrU5wWgvY3Fj14lfo4zFG01bSWhcxmHMonvzMxu
Y6tW4kwxMdNYmrdJ/fBbEOgj/BrJC9faGvHb5dvu3No06HeDAvscu26bUVyolHsYXu5Q+Iq3beFB
0w8Lgk3O0Wly8/P147g4lVPeVAewcQm6dWvc7xgzxsrkuFvHOnm1mm/XbSxcXAzNRABKhQUK+OBs
vVLSxabsYoSe70f0yVEf7gK7ht75L7xVLu/ms6z+28e8m8cePgnIIUmi5/Fm3InwI2WqXX2yfmQb
cwv/E4h2XqehY23FD+Z9/3h9rAslrnPzs0OeWaPeUb9wuUPEdC9tI8dEodglcNxN1IiUgCFNoTX8
4wRtjPgzfdfFDRydh7Vq28J1dv4ps2kH/TOC0WMmgs/wBNxUSKx+Fz+3H6HkOIACrna0/LjPI6JU
6++btzN4Hi6ATCW8nDwRnMTzWlkqjgOpMWo4f2idVbyq2kOLUq+4iw9orq4E6ZdndaIgBefEFhNh
zJz5nDYUy6EooX6ozSZJ7FwI+m+FrkYHaFQE2v0LZe31sbTPYD/VAFmQhL3Qx1OBIuqqQFNKTEdh
K9ChP5pIyudwREB5bfkbg6bS4Pf17XXpWhkmpELkAKCsAox77iRC0YX62XUx6kNfLd2KzdqTeHEi
CbaAWPIsvgBODDUElP0bpwTNil6FUqd1b1hPuY6y6vWxrFmafv7uoMKok9C8HdBZCIPLJAVCadWW
UF4Nqu11S5dOzkSVjbuI4I77dw7QCLOhFQcrpK4G5Uqb/o5TaAM0bSU5M839bMcDPZuuXUAK1PVn
ayMkpUcTECXSlKZDROjpFdaVHiKoLqMUFYSkF5oVBMHCwIjGyZWIOtv+gqU5yHJdDCr2oKlktASZ
dH3epaZU36lak6+FpgvrhQ4kgSBSLpD9zo+YFKdaJwoKnWWbDrXjreJv6T+PiCkMiOQb8+Af4gNZ
m2C3FhUv4NEoPGN5ouGl3j2PKITS0lNLhfKng+uYJn3YfugFljp0kCchxeI40dlDIzH0Ozx8dFBb
AKVQ2gj2Wtl9IWPEp2gaVaRJREafE2MLXh+qtMJPnyLtpg4ff6trm1656Yet/Jzd8EQ4DCJdarsh
+zeK8Ge2ZwGJlMZ5FyAeZOuuoyGJx93mbo1NNezgUoRp4bBWKVnaX3g42nIoxAMjnb0KLAodkH1h
UOp+m4kCilOwI+X79dO5UI2YpvRPK7MrU8oUwx07rMQ39Y346nMtgm/cFL+mvEe2EtS9ZQ/nx/RN
sYRbCYTYPNTXap92DqOn3wceTNpjlF1xBP1P7i84FPs3SNGk2X2ASE9cndCFBC7UxZNeyr+sz8cK
/4lSupP1xPEFpEOMHTT1JIxpPkdOHG22P1QvVvft9BdfG/YsGMj6tmikYAB5DIADpZi7XHnInewm
Zr/6LdLGK+5i4aaiEIoYrchzRL/IL8Vu54lG2Lp2YVB+1KuNl76s7Jslh/vexOwCSfI+cLUEE8nv
AfhZ+6t5RbR8021Lu3ksbmEkBOS9ziO/ODJVQskJXKEKf8P5vVWkOZi3mA5bZayfkY7+nlXyygPn
8i3ALiHHAvyVYhVaSucmzGo0QrrVEWQUMnMzMTOT/6YdM4dNvo0MxBz08FEq6n/jOtGNKcNkgIO9
eFfFZhYVLQB9W8vC+7QMUW4X4tfBN39dX7klt4IZcOJwCE+0oufDK3Nz1Cs4sew0sz658sQlF8BK
topPXNrzjIT883RJXhQSBDWUrUo3cCy3Jho9keMdc6f+PJ2wv0CGv7QvmDRg2ZMMxQXEoFDHMbYq
GG96/YcEd9RxInwm3b5No2MqPYk7yBGctbf20lTSx0G8QffbRIp+PpVi6rm5y//otvWeYK148XXN
Cfxwd33Flt4SDIquYBoJyBFd1GQCb0DvUMd9PFXmRqcHu8hfTTQdD9Ve2NT0GNtpYe4g6aGksZkk
dNY82OJIDTTbgNyg2zYPP2RP61WoaVw7G+lFlhLLgN/GP1XlmrTV0uEzDW2St6UgdAHnVcohTXWR
8+2b0U1qfRiQheOlJBSISkIRZgifr8/t0r4B0D9p9AAeITw9X8Imn5qa5XgK4pT7uvFuE8tbQb8s
YCt4HInUSBTApkDeZj6rlNwcqjpSMsnYBluaeL1JFDndGWEab/NW/d7HZfwkoyzyqwu06tFvYZu5
PswFb80h5MkCtB65gPkOgua5H0WPsI330tR+WpSHKK+tLYB43seB/9XoxMN1kwszC9s8AsV40oWs
XhwOba37ZMOGJvwxRNEHHOiKiYXNwqtT4qFL6vBSynH0Jb9GpcW0Y54tlAMykYMAP+pjmLTWxsgE
/yQlNQgd3c9VaWVKl8Y31aRUyt4LeZWgoFgliJSLAkuFwWmsH5Q+WNs6U4w3Cxx4U3MdsHi0t8wf
TzraSpnbUf2KobUun/23Ojd/OpR3a85sIfsNcO+drWm23z0Ja8TkEqHFlrrXdnCUZt+G5sH6kDvd
dsIwOegexCRUnOvbZMGz0NxuosKBohvosNlt6ynwFIfiRBtZtiezr+60HtYE0Q3XpnJps8joroNh
h3Saa/Z8eL6khWkgk9wv0K2Ic7t9NL6kzChEDkQtydeo3Zi7ch/fqffa9t8Y4zvTs1jJyuBxa4Dn
0XkA43FlQLybCzyT8gp2x3/DFFh9VEeI6kENn4/SSuRYHFXqNq3gxxBRy0EanfyohJ6u8zN9TUNF
WkjEcPamIjPi9ty+syvQk9HDTaORt95N0n+K7vWnOEaLcbp9iw2iEtpGuTOeeqg0pkLVesZx4RSS
3iL7pBMTXmaju0yrRc8vBTuPvLshjR7ltFipTC0N8b2J6RPenQvVq0NvaDCh7t29cmgPpYNG0iqZ
xLQJZkcdhp2pw4LdqZG9m5kpEVtsDMFl5RDkzgWYQuj1UsqdCcfY9U2yMGnToxKNFFrMuA9mixYV
QzQENGLbmt5vJzaZ0Xi5bmFhMGxCxKtQqkB3fH7fZJBDByRN2PGpXtuD5lrbuE7kjRm5tS2b9crj
fGlAkIhAywWejkz6bEB5EqhjpFMeNVSpVzZu5Po/3VKEVOr6sJbskHiYnCQ40wvcv6wFmpCQIITO
DkroMIcYLZU+Xrex5BCRMpge5SCmL94Bg1zqfRtrFKpUDaLSqHOKSKpsAzXR64YW1ogy69t7mLDu
ooW81qxyjBEKtFWIVjdp5WfbtK5McOn1vZxH//sloj8NGSfqnOTn5gXlsu+hGpVwTKoQHjUt3ZqI
QF4f0FLaW+NxD/Ey5xUxsJnzayXDy5WQl1uqkogKHdN/qmGlC7yNFUKjFd4Z/o9RtE6u7rhqux3o
wFzZIAuXDN3xUxMee/FSuU3qAx7lU1oV1y5u6rqg6UeFKcsfumOgKN/yBklpN9itDHxhz5AKZw3R
mOJlPO8wyrpYzwyIeHBR3qELDq1vC9Vm/OHtdXvYtt+AWw/C5i+o+izEJ2eG5XOnBaWikMG7PLl/
Ehvfps6UqS1V/7LOG7GUvcEWWn/EehPsaHbIy74Io8LnqolvURGx8xuyoNIPwflDSdMTt76yE1YF
fRanVgYBMWXhJqWK8xGKambkfjqAMS2MH8NQPARh+iRVyUqZbuEwkqnhecfTfAFQLoYuQZDC4AzN
U++5bYpHS3hB+qH+UFqx/3Nlw0zrcnnZUMiA+4mqzdxh9qbvhg0UJnBN3ba6tM2ip0j/niFLPXyV
0I0IktBWBmXXinshzNbO6YIb5ar7H+vKrL9vKIeQOi7WX2DScnRa4bJN3YKiFe4mIRWjPawh/hZW
8czi7HLt28wVzC5AdsH0TqkW3ltu9dVM5BWXujQwlS5c5F6n3Nj82ivQjNBTCdrqMvgEMTPe+8e/
sXDvLcyC9EhOtdHMsWDeKT//eP//5JqdhHN9ip3XrS0Mh6c4z0WABBBGzDPQQyYLWi5orj0okRM1
X1vVW5mwpfjxzMTMgbj0GJZyTGqjIiqvlDs3+qV09xq8aFv9JrnJHt3mlGZOGRy0GFbmQ3uH9tvK
MBc2x9k3KOdH3MwBysQu39CK2laP4FnzvneQRl+fzAUI85TYILdHLWV6iMxeOn05un5oMZsTjnfS
gOrHwU4kwQl/joc6O7ab1pG3yYM0vgzd555HQtxsve7zasP48rL++SGzPQTiAHKklg+BKzB9KKDi
20BAXny4Pt6l9+TZeGf+GqR0lYgN0zrBpSOnuEuDnfwVpciNuAVBBg8d9Yw1IMfi2DRoNwhwRYLo
2SQPsle0Xm+RlrbqBzeznMSLVxZyKcxAaPRPG7P5K3RXK2oLG9OeTdHwKqRdoD1OaruIee3U+l5r
bq5P5vTZM399ZnI2l4FbTrLCZBoj4XaM0vssKI9xCQ9wLG614Nd1Y8uHUqOQL6KjivjU7M6rpEIb
6oDUbXOsbxNH+mJ8CH0IuByoFbf+QT/QtKLYwJY/KTfZw1rda+EqNAAusX4SsF9y8OfHsbMgonMl
HkIjyiMpzQ1VKH8M4Df0B3UlKF0Ax3AmDXqhZXGiD7h4dMVwCkKZAp+0vNERis7QZGsHKqr1Jtqt
XUJLEQzXu0xxn3K4jCro+ciITIuwN0m9h0nfw/yYaRFs53G8I8uT7bsosm7CSDFOgoJckI+00bbt
U2+HkIC066r4Z5cm8uuYCxDRRnq7MhdLXpDkMnUjg069C3RDo0UQuelQ8XXaS1GDWwsFR1ttNFta
XMRcp8tfgkpqXn3wzFTy1YQSnCh9bM0PvYQjFMtdqn29vocX7SAGR0PgVCye+4HR4w2ldzAnF3Fk
HNwkQzuFEX0GXSt8GHM4Qa/bW6qjslcnECfkWJeEXCglRGocU4AIfEQwBHdbNelz36UfFD+WHM8d
HtJG/AmHqbShd3ASzJE/uZ5lX/+MpUUEUU7/BpnJqUv2fIe5aqKOrUf6vBEi7ws7voLRX6QcJ+bi
ytW9aAqsLrQGpCsuQD+dUoWeorUT1Ku1UbHYwDbUqsPu+oCW/Ln1p5U5FYTSmaGYFliJJK8U7crI
Ang9e70uV2bucgGp30w9TITZbJsLHfvar2LfAjAP7Y64UXbUWDb9yaAtT3HCp7Vmg+mkn/nzmbFZ
2COrgZFZTW/YsfI5gLKEJ6Uz+MlGMTMb4VL6gEU7DMaVQGfhUBCUAjJWpxFe+J/SHSKICmkCsCo/
vVWH8qmJSsMJCtnJinqFbGfJmAS0kLiRcOciEyl4ZqWkEbCRXmnGbRuX4tGiqvlhVK2qQXqvjFc2
5MJWgYsSN67QR21d9FLnRiRAmddMpeF7QSq3qVFsr2/GpRCOZhfTpIcflBEKrOfHK1fzRFVzUOHd
RiP69vTt8No/F1wa0aQbKtmibJdg04WtCcix+bJWhlsKPc4+YLZv1FJsOrPiA6QHc58+FnT2A2N8
Tm6m7OpwWus6XEhnmNyN/N9ULCDjswtL8wXT92TwlGjeeLehlrubBoEixJ8V/XYI8+qgchJvolju
netTfXkcp+YzFBoBxHNLXBR0K5+4hF5hbubDuOtvxoO1UfbG3gO4ud6Ps7hXSekZmg64iLLj+br6
iaBLgsrFXBum4+uvQxttIhI4JZXV6+NaCORMskMGOFwQ1NQ7zi0ZyPopmTDw1sgyYy964r0l5Xde
ltdwFmU4H3dN2XPR1VA+Ag+ugSl821Lv0teCMlpJEuFqTGjsaatGxWHUnbASjZeIXpld6yXKA6pB
JXpoQ7EGA7i4JSZHh4I7r2EAGxcZUy8cY9m3GsPumjDddQIE6UWZpzsJ/3dzfWovy+STLbB4sKTS
la/NyRSCsI8iqKcMW/2GTMmQbCcAcLSXP/Yb7Vj+tj7lh2arUuPpfohr4P/Fcf5pe06vAPV13FoZ
tgtFAH5AXRCdHUBbrTysqcpfbNZpmJQcgb8qUxf57LkamD2pBaEzgDrIhyoIb2Q5/lXkMuxaa0+d
i906mWK/vqnPEhJOP3+3d7yxC8WiYlRRxIyK8vhNQAHONrX+vqqTp7Crfl1fwwuHMxl8dwnPxmaQ
bhB6gc3a6bCWqOJNrtU3XQNjklb/inL1UxWWznWTSytnTU3LMtxz1CpmPm4I4Q80itGwFb0+hW7w
Ug/ia9GpK7fTopkJAcDlQY1nPpXNaHqqyKEDexZt+zz4CDmxE8nB//bWZQI5bf9jZvY29RIr94SB
0cBgsoOI+hfiTL/Qc3qsM0Q5r8/c0u5ga1CnMLhtL1y0zmWoR+iz2bVUwoIUIHfmRo9dne1QT7gt
pdWe08uUAnyieLE3qAYaxfPwNodJK40stofK5Wc8tLdonW7rL9DqfR4d1Qf9uvpmu3Sf5yan0/ju
CITWqCmjjkkvthGH0R1K4C2wWy+wwQ2WDsLFm/K1NRyasY/ZVqxX2dDe3irnwSKU7ET03MA8yi8A
uLpRkaMj22ELpwriAQXG2FjcTQVWwakg5Ad8cEAVmJzHNt+vvcYvFxmvZoG444gY6sWLIqg9NFl6
3bCTXGkfPDF3b/3BNXYgZ7zvbaPFuwpVnZVA6/Kw6MCpppQjyAcCrenn7ybdyiCqybqJg4rL4hY6
RRS0RD8+NUVT/mHqP3/2/8d7zR7/mMfqn//Fn39mOdKrnl/P/vjPu+BnmVXZ7/q/pl/7n//s/Jf+
+ZC/ps91+fpa333P5//l2S/y9//L/vZ7/f3sD05aB/Xw1LyWw4fXqonrNyN86fRf/tUf/sfr29/y
cchf//G3n1mT1tPfhv5k+rd//ejm1z/+Jpl4z/98//f/64f33xN+7z5r0LuLX4Vv/+//xt/TX68X
v/v6var/8Td0jfW/s8Fk2jJVmAZZi+51+gHFyb+b9EHgr3n9oYiHr0mzsvb5Hdn6Oz8RcXbIz0MQ
P+EQqqx5+5km/x0cOb8CW8TkOUzzb//9kWfL9efy/UfaJI9ZQPXxH38D4c9m+PN4kGfnBUq5FOgI
5S+it9lmkU1XiTUUt38ZWX938m9TJIUFadx1R+W5FHaVFe+VANmkh94XkDaId6NS7Wpt3N0NR6mm
xPoyoJYdb6LPcMceJc8/Nb8Z5zGE/k4dTASLwlvfjW55UphqeDT3UIie3Dg/NXpwGirtiBRrZkfJ
eCzMF9+HinuXy8XuziSiGuy8taUXq3JCOvHdKr73dP8eYce7vJDuZCG7C2vt1miyW0poj6yAHcA/
WJndbSmrjsffOxT5KcvHIyXumyF0D5L+GYk4ahnOoAt7gDV7V0DY0hj2jVrv1TRhsN7eHfmIkkb2
cdhk0kNPxbPOByfVU4dQbas66ArdNk9o6rmj05GY7SwU0tRTV7i7XXaUwga94uDG+kGotStbYReI
8d5CA8Rqx33fmo5IMjA19kMs7D96Tl00+9bo9vZ4gNmGCBry8/6kleanxO0+tYe+Tx8SWb4XouTe
1Zu7/IuLsmTgHdTkQ9W7Rzn5Ljbl/eirt8L3evR2mRzvlG/jvSIO20qHSSbeIDLl6FLtTOkUq4pg
xgV2Ge9kFrPIbOhP7xAyvc/T3wb1I7nLHopbP/E/5mP8Udo4YQip95jtx9+yeQNK8mgE3QaNBKlk
okSk2NsYcuqm2fQDzBObSLalJ0tQn9QHXxT2YWwr+zJIn1FA+4iMZ1fc1ZZ8V5Kit9EAc29tJ1Cb
vVXqe3SzyKaH931aPHTlISj7vf7wpY6rU+enSF4JH6Wj8hSJNbCj/hjdiq53GryeXfY1M4SdVwy3
X6Mbmf2Xf6adAq2vQdlIpe0iaBiVw4sjkgocXrJmeEn0jH+m+xh2aS/uPleVcIgR9xmK4bnupafq
UWz8k5ts+jY/dYMFn1J163v6nRxFD30NweOYbJ6zvHkCa5/Gp9JoTvmoojzr3QbPSBjXX+o780tn
JexA+dBoN4pY3QLrvbWCDGmw4S5xlbvYy+7SvXAzqPEBgI8v9Kdebk60ZycoXFCTf85z5bn48dR7
6YHgZP9U8U3CrvYVG+5m292Edy6dnU380prpfpD8fR9pO1nrdn62k75Kj0/eIO20vN6JabxLMhMM
mrnhZ1oVb7usdXIzdizN2h5KKCvlXSuEO/WOBGoRb5Um27rsoVa6jSX6GtCOv4/Uu7ybyrlHQx1v
TuI9orDvHOm/fNR7nwRL4swnUS3Gv3FegZuBVddmQWWTxhH0hrr7o7YQSK0Q/kXAtiucKpKcuPQd
XluZm+y6zXDMxuSYNMFOKF88jSuuAQb3FN90xc+Xejtq1ufIUL4gTX4zvcO1NkPKT96V5bBJyxfz
2zZWkru43veVchIj9xYJvSO6wZCNpOmmKLrbrBv2gFZAvYl7tQlOve8iCGS3X3tROERacHCDQ6J2
2+qtmrApf9aIolvjJpbyveDBAZYlB3mg/X2DfObJjLUTSo9ZbAMpvUkrd2+Uh6EVjoMRn4bfUq3Z
fWbD/W01xd2AfvS27vs7FCLvy6a5L1Agy1FXUz5SBt+pFnxJsbWXhGOf+Kdvasmj+Ou4ywMwIsJH
31Q/QTZbf8hv3Sel0j5qqfLE81FEzd0W22yf3kYZysWxvNNqa1eaws4dwv2ICHImOKkLD5OR78WN
aPU3fdvdxMityfUepdgbQyBdY6F8V6iTFOWhvpEJ7gZzK3pPSmDfVU25KdDbGcRPTa189KLu2VCE
p/G2Iis45LuhgoBTupGgwm2U+FGrvPskgY2pGR4TpxDEAxjiQEY7MFNuvAQ2P3c8dqZ7DOrsFCIY
hrZV2h4h9TwUpqNnXDpydxzFH+B+nbxNj4UVHEVXvmkPiAqDTQB6CceK1e4qDq3QCP+fsPNYjhuL
lu0XIQLeTOGB8iw6aYKgqBa89/j6u/hm705uRLPVLVHFAurgnL0zc2cy3UR8YeIlxRTM9R78hKQ6
+NgG42EGY3B0OCTU+vmVWUx1ntyNmT7Vm6iXsVAztwvkpDc9Ox8kIhwSIyT5LhKkLM49vV4u+kY0
b5H7RAVc1Ty/ae1yU5rlxnF/09vpVgfZUpw4ZvTutJFYtSz/AerHy9jEyqBG6oQ/XYknBklpBGrd
fU25WcJ0nlpXKNfTsR9xq2rR1iTh973ekOY4+nkp25BI4fa7NcTLEVQf2cbu3RQnnEejYRWjI7gn
zO734j8smIKZYGRuNtEuRaTXRzQcRZyOW5zjC1H+1tMsTF/vMqPGYrqwzHTuVx5sjo2VTAThGk61
rVw3o/SG+X1fO1v8K5ezl6mpJ/3etyFcOqf+FAYomcMISCEN09y0tZQhpWh09acskzbmWb8XY3yI
5vLC7oxwIbMCzFJDTo7lXyFnV9Rb1+3f2LbnovHIe4u22rXUPdga7NyFOTC2nIM+FK1ANppor/KI
4e1QylfyjYtwKlSW8hC0iuUTEgosrC4a/0dCmx4W8x6NPx8uwZmKp1czWcBk65kEDxIOpiIq54Gu
JtVFL+ORbc7n4RhW6gQk83ZA259nRVCIrusj41Jr+mlJjnPTVJeyMqNGP+VrcTV5XGu1YKb2Q3yS
lntsGJytuiem7Mmt4oszUWK926+NQ9TiudPly1SvV91utS4w069dkqB4Oft2OYCoCCaGFsQ+dYDu
A7PRgl+/Bmk9k616rlvtXO3KmSjIJLs0+L6jo/Y2fT1rSs3bkk/y5C2CFaryFg+CFaFkzZUwZoQl
KE5viVBce1W8/FgvWn7XTgEAbmBwhq8EH+2mEWYmTRLVQtWKEWGHsUjwX3txFt3pglrZI6VQIiPT
I5lQ0A5t35HqkSVoEemyrJYlKt4sPGZ0h+C16S0hiS0Zo8EyTl0ZSEl6xaeAom695Lf8mK4pjrxN
OgW9Qg5Rza2Q6kBa0qCy3veU5k2V/Uxa/LYPCmELDPexKNlpHfrYsNZoFdmPPnSk7JozSXwW+3TS
8+QsZyuPYiQpRADOzB867eFakl9l3flYQim1wuWYT8uRxFvhleXDcMPUMn2rgFh7k9bFXv9Yv+bJ
tnBwlpTxrCbdRTXyK1Y310PsbtVeuW3nDl0K4ZjeQa8L9b2djvdJo7E217c5xLg2LPAanptoSuNs
6oPs7VidTL2aL4nXZvJDVQOG0f2Jc1rtyGArSd42vWresaJHwMH5bGnnPf2/ZPhI7ZX/v0dHN/4j
Hv/J5YVaxSXO+F+nrcEZM5jKOn8lmuh35Rh0bvedGeupMiJiIJyayRhLp3DtHhl53TQEnMPB4vf1
bre7EGgsOb/DUa6YnSoTInl8GVQOIusGQW4DTjvEF86LPSnk2BXO2BWnve9jKx+iKpnD4/lXyP8U
GTON6+Blg+rVJsYe57GIsUHQSBvNKYSE2T9M3W9kfM50wjtbXI2/9SW7Hj3pqCNxM29ifYK78/t5
CgAQA1GdvUI+9/8kPQR9SBaXrOQ7Gdgrx+KbNMiBnozh6pSzdtu0/qE1t1FZLu2gPpfdz79GpSMs
dosX3NQICyKhjvDhw2n42LiKHbfxVv7CuByrt9SvibRWLy3bQtrf5aO4lX9qngt32rPQPNagLwS2
8t6d5ojBMa87cDAgd/yQ58BUP5cl7D8m49wv5EUm2BtUwaoip2cxVAQl9pRtcSmrYVGXoZB+j/0U
S10fSdUWG/3nmpu+dFvz6dxYjE8vI3V/eSPlETi6TvpgEfCAlv/TjiIUNboJf63/WVV56qmVxM08
MStEquWl7O5tsnyawZIxVoPo8g6Czx4Q6HMRVwi/ZFk40eOerY6bhP6kF276iIs20enCcz/ChYiG
trqIw3FZXNPYoll+JGqA9RIbiuUr92S6V2n9zCEidwId0twZBynaDFK+lypU5yHoRSVosi2sNki8
OnVWJ5m+kj3sij86jmI9VXWZnrKglKqH2jS0CKfVICUSor3NfON1SNvTIuVxKs2R0IoxK1jPPoRQ
a16zDnWjcc1VPUTlHK1HF3O27+plNY6rVY836yioqkVc+3BlexcwtJcxCZdaAsf3zyPjSOi1aNbN
j82Vm+BoWpsYXnvsco8IgQS7vSf4iSdToibir5/SvM7r69CUlMvG6aAI1Kk7CHOdDyVQSynM6jXa
d94FgLdlXYqiiq3uYW7arbbE+2i4VvplpV4idS/yERpyEQpjHYrZZlt77/RadtGxJksDuZU8M5Ev
9a5fykO/iJlyEZTtktIe795WATYhRbSY0V2rcJqQoFCpBHsrBZSGHUJFgRxKkzFaaefO7CEO2KHJ
l3bMYWMN4eYOErPMyutw3tpHKwbTcllbk250JjgXH5KuLy8lNUo7HqetkOIDNxb5ibtG0GNkrU/v
8zE4U5kHx61MvOHHFGYuY3FKokKQo6aaoyP/Vo2HJDGFP5o4uApDH3RJ5YlqANVQaemlXdNztyTx
JGtR8l+3oLkkGSgt2XGxO+wUL4sUxtwMQt2r6yZwyQQYt2bciBt4uz2u7mJuzyofX/OruOovjZU+
17x4Nqr5kls1XmReJmfOgb5+6+vQfKy6EpA+FRr2vP/e5Tqe9TEW5i1WdjGe+/fWJjjjLFKAy/27
NSPAfC5ybp+GSXFF1gR++z/Kc08WA13gQ1qmoBz1QDooe8vnoPz0tlK4r66c1UGR4uPLiGUnR0Ma
kNXapr7UPw7ckHUGztTumx1WWD7k5l7WZMT/NykoEyyLvq3yV3PyP7HbmRLdH9SS5Fga5dwWRCPI
ujqcVK+rtrDA342u617QZ5vJU822h7p7dZG+mUX3tibPMe+urdnFtXEqq1Aaw6XPYxCjiNxWebcP
jaEUtryfBbYYdpFaVExOpW6Xo6odqLF++c4zp3Pbn36xN8iHWoTEEx+U/n7K1XeSwVbQhId1hFtn
hnpTRwbzZre+e5eBRff2mhjTi3CYxGh3T9J09zj53c7GK2T/++IuP92SrNMDhqbShFvRhcVrckQa
ZdJEYElqKYFwyEEhbxjZ3Yd2OO9ZdSWmSjpuhz4/UAQWhNX2RxpP5lsVjf/KMjRu6bXUT9u4Bdom
B5lmBJ1sT6Lq7/92rYtLc4yJXI9Fo4u3oY17Pf1/N8XYLTLPvxW/AS4SasO3pM03xtafjgwfYtk7
shn/r9xjdFfF7vSKazPfcwQNXcOmJmE+bVHe1PG+SThAFBodFKG9TW/FglafRn0+ie3Lnqa2eFjn
TMsvzOlculagM/IpdFOpI6e1tRt/k9uwPoaInF2CsaZ4GKw4ETHvHqQTjV2+vk2Dq++/U0pI0h9L
1nWJHnstVEcWrEv3cwiTSTKTxtDO7POlzVkhyF1wEASTKbKtqN/WsNoKXVzpy2kW7PEB6rKqSpBM
htNhHo/hm3YSktLFaSWYNJbY85iCpp5jSzprGfHXaefg+wvPvc7EppVmXKiESzRm3OHMYDrlQcWP
JqvqL6B5N6Lgb8Rp69j+mOZ6L4X1UY+T7crFfDMM4ZKz/3EiF9aX0V1wDsxBHmWiek1pP/WcaLN4
EYtI0SZvLaygmMmqURKf7BCtyMKmzMIZ8G+tyRYsG9Jgz4M62uvA690aJJUNqcx6Ivo1sJX6LR2k
knOz6MoZ67DTnpYB6YBeOO1uT6ATMynB2KK9L+LPiaHdXIYY7iZvef4ns2+UoCZNObuitcRtdsTN
TLKpcJ/FIjD5ql7TL1FpMW+r3HqrXpRKfDHyxuYSmXtzKlDLSNPh8Lkz6Zfct/QAp6k/ollVokTR
KSfMqJxftJ3d2hxCha9trcNReWiU3BX7n5F6g7nbG/ubuLyRo8BySF5a5gQXGrulHQO9DrjEcN5S
UuMlfzPCbZmiXQryFdQQDKF465vUloAFxWYmLPEqteBtrjU2p+OzNh3+oVDEANpX2X3UQDc6uyb8
3N33G7Dc5II2pJcjf1Pyt549j/Jhr1OaQi/nBNIllgFubqbzI4ZaVhkxX6z3dF7kgMf6+FLw259r
ct9mvFhNABmfXW1Ty3PDLlF7mjadxMHujD8a4XDghBwAnfI3LaK5CAfjTSQvT8GTXHfHXH4BsDaf
08LmPVGvyj/lzFS056MyHs3gLiyvVPhYQQ55Sa3jLGt/sZ01dfOBWbLx5zCTe/3FxsPibPP0bW7T
D+HGDrnx/eQRmtYTsMm6zlv5dhjL2zEHo3Af+x+sBffJjs2QgAx9sZNHZb2t3V9W6NHepLq1l+00
ljHqIm+zblnzK8+mEAvSUK7rqBjAYCJOu/Nqgj17tGKXBXf7fMStmdkcINjkXIvKeTHD9GVjJjnd
3FJOo4Hf6AgtKLXeO7pbswSEEpfzehWq39K4hflxXFgpFxGzYFW4kRV3bSdfx5Q/TdJ4FTTmwTZb
9lZxdqgBBU9o5ouZ5pftXBQvk/bfNHmMD49KEShZGkB3+cDpfr/l7k7BbJ5qXgIew0uHw1uyP/Lm
CjT56Wnrj3uuvXbECRdpoOWiT/acv6oCkerv22tLnnZ6AAobPsCIX+xzQCioxbi1g13uSEsvcmgR
M5+h8a6pbIzDNfLkNVHUp2HkNu9BMSPORxg/hNbnVCK+e+UaOL1WtXGHKjvtsxkzX2TX3Kupu9Xp
Z8uI+Sa7Y/8OnHDLE+k26C/yP4MFiH94KDRbaPSPffnaV8MRqJw+izEse/kF9vElkYLyOk/4iR+q
q0FYdGwMs3jalLMppVGbG6Hk4w/J1e9Pg3Z+w1b88CtFcuA50K+xU5cTdXdf3bN6dHpl94+5uK/z
i2BGGblcXwduxGP/zTJJzcRpFEcBQpiVLdJuGiPcnlABaJukurPpyP9t3y54BlQG3kJM3eHduMvL
JZMxG/q91xSqwuxWOyJLLX3q5vSSvabHb6X+JVF+75o90GQNOY7Z76sz+aZ17xh2FHrQ3/VEHdJ9
WuA7q+6I3WT/4MPJcJ76z2Poo1xbgS4ZTfEM6rP2B7Zdn4OMKQf9yMGv+pB6ig6+e2nZSSXeoFnS
+7wjgqTsH+S/LuVCiveUEjX5dBNS+qtS8NXVOKN/O6WZv0EPGM0UTWi5i/XDkuk4aVn5aw1Vj9xJ
4SxbYZG5g66+DVXhDPA7KwTUb6t3IaVZVZYPWtU2V5qnzZvr1mnhbOot2Oo6PEaNbmmOOJz00i7/
5VPBC192mRL4X7VTEu3B9KlQ16wnzLEiKzejpXstDVcSi3Bv7zSJuOQc4bBh5T+GrdcDYHdUE9Pb
aN114zrlgSSC8K+2oVMbSwCxr3uJ12V52IMiR/vizhjlAgIXZPcIneUeC9Pk8dA2J+bjzsnvfTzn
1n1tQsM8orpLQiwesmKIOrpqia2PzPgIZTZi6b3VL3nd3xR9v5eF9qglgDmfklBKVZtV1Giba3SP
9VFlb/W6OU3ZBElHAd/1FBfRsJc3tazulNG98UhVOVZh6tsyeRRZeVeU5soBiidDqFccu8uHRROP
YuNEIyTl95wHgq5N75p4SenLZjEUEtYgYIa4YMNeskHlcjQJvpRChCRSXCbt6efk2pfaMzkrCuU/
KckitufacBOh9rUk1g1HuQlSCWrbhE3zi4nSem296pwDx+naZw6iuM9cdtJesf1oZ5Ug3OxV6C9K
pAOpyNdmchV7LY+gMN7TFdOmOfGTZQ+Spg+b2gxlPv51L2IOst2Zu9ytzMUlmO82U5MAkT3k2hOe
/VDafdqdGC944ls6xQg63a4b3WmBHKVCMzf3MCP9CNeOcYCvwnrrh/EyyLYFwN6KbSDztVllIPDF
9CU+FF450tKrJFponj6/6AcrYpG9gbAPqvcmqqCqamMPGxFHSgZcxOxh6rxQAVYrdj7ur72hB6oO
9Kq1kTDSbGC1dQTsnRVgn75sNwzsbDBnoczODKZflJENup2dcVzvI+BzKd361CeWC7/HXjScVL6M
Vn6aKwYxUyNqiSsD1AP+gWAzT7nZBuIg+W3R+TLqhmWbA01Kw7yAt2EAbtuyqH00JbiN/Icw24pW
UjMuBkSaPo13ZGZeZaLtsfJozrpXuWjfZlF6Y/J0GJ9ckR0Z23smNrEmTzEVUMGMAdXZolVhUjS0
OFVYTvQF0kkrOqhNIehrJVhOjGXZXaK8l/r6pme0csV9k/uzLCQnexLGkyVmAQC76SKyfTlk6W54
nVTZ8pFeF+M1XS/yWvvLfE2aORJ7cj+mNmIqfyDkOxPYY5kXnRfSh1+n05j8UN42IbLA5rJTp9Mt
HbSLnuVnerVkH/32uyRdcK+w7qobBmypiNX1TG7W53rMH1NSv6/9f7uHvO9SZfIZTFn5N+XUpWYs
7vZQkz+hwb0BM23uBhQxWmKk50tUsSD2hoLgbNJSkQkQzWvu18dNVRq3YREaKPjLJ7Nv3KwptNiT
Mk0OV0EHUDBDqRFAxM2wPLzk0QjCRQUFb7PBnioW0+YYB5Xo+zAQGIFiZsghx4tAMMgW69/lifcP
IST1Udt2UQcxVPRCiK04e+cejsnu7u+aeJ3Uc6XTXe/iCX/R06SJsTYL0UQS3eIkw9/xKq1bKPRZ
mK2Bkgxe93Pqu83+YTXSRUyWiziPl0TILm3uFNtzzcRnT4FGgdyDyk2y5AgmNaCsfS61+UlVkJbw
v6RpHe0vQckcrWeAGUVX2l1VSIQhrW1DzM5H5koZnzXH4ivlXKFLV6u1rquV36igbjyQdkoCQcJO
MY5+9mo07ZmPpFjspn9NxYitpQWdH2otOFBN30bhQ1kNgDdnaUSvreICfc+uXJdmvC20KfStZjkB
42lB//6DtwjWblc1LQctilhagSjHpn6S5oDyK7u3o09oxuUYHnkLzUYvteb9WSF2dSoIoDlMGoo+
1vxBXqN+/Asm6kjIFAp9PxdreVaKKdKaRzlvNwuJ+the12F72QTHTKNlYkJ2xOFY87rMfm9NKZ5+
VB4zj7StmPXF3LPr2hnXtZxvkoEv/Gy5fd3dpWK5a5/VOHKHbLUePodZ/9CK5F1cxtNREZTszpt2
2rbyNBxD3NZ71NALECu6UY0Jf4Qee24OGwwt1dyTm5QKAaK+o49/KFaHvmL1RkdvdVdpKu+PlNlK
h8sIygBbSiIqwrAR9qimCGqhnDZvh98bpxISE2PeVPEL4zKsUEVDGbSwFkn2lI+J35WYoRvz9dxN
9WVYxIuUS+d6s7WcA1u2nN2Qr/2mX/tVv3LxTfpZl9NHHaymsxTNpTfbi1mGSpHQeD5b6VJX8THo
H+U2O/3CZyW1DKhwueJtFTu3H967CcxFGELVAiDHNmWjwtO7ITjKNMDx1Veq2pe9bpPZre9a8dUo
xf1oEwzwNSAURwbv1W7LKtza5KovX5iePBOmxPfllBongkUCSe2pxqsTM0FAdkGmiLSWbUzGUyQj
WulBCj9ZSxXdbraSeYPUZei0ICfhpv9bbL274ipy8LQWsKT1qtAfzqAS33pyVWQ52Ls1IGkdFL0I
usbwN3PweFg1pDnFKHjpSR3fRYRA1p+1fsoVASfzp05PTsXCu03F8Jg3JC8h2fNMSQ+wU7dDocCV
PQPLVJBVat2dZ8KSYdM4VnsEP8x0fYGaXEUxNnPG4AFV9YsG8m+B/M8EG49x0WU//6U+hua21wH9
p7QrN/UQ3pDkfFhH+8nrilKwW88KYEgTDq5g9NSCI0sPDt0IWig0FHnBMEaiTnSKJAdKAUhHKVdx
vdqaBwZ4ztxI/mgMvua3ArT/yJzgGE5JHw3mHHaIDLJHa2qeic27AUEmv697682Mm7e3Urib6Yb/
HYhFxmOD0ZnfsZnSWatlLEmTI4B6zE3244PhiGLqsjf+3IredDDKrt9l4lql5GI+6unc1yj3oTda
wJs12LieETYY/L8UvF4XEQvclB0WkR82gW62W/dzL3eUU0UNhcig/3Hdq2enyjZt6FoTu7TYP58E
WLKiDaH5sy3jfba40P7tu9IX9wzyXzkUN+EQUHmFRq/fDMUpktukE4PY/urYsRQwCvNIo10hDp65
26F1unGOGR/1ZNoe7bvQRxSfCBDmYgh+tARtPj0Wo7Bh5gZ+4RUHsrRaak/ZnnUrLK/8iTA0CKRg
HwlxI9CSflqXNudnWpQa6gczacs60Gib2uwy7B/glqxx5LxPIBQe+4bU27T7rzU+p/KcaqqdY5XB
ydYqvzSphNLo5xd1Gi9tO9rN5OEDl6Jl+nkDWf8qJDc9rjnCtsyTRgVQ6rD5Y3D+drq3cqD+69Xe
k/w6fRhi45icDMijPLmKs9pniDy5pugrUT7UqMsprXO7L5TL2nhi/1es7Gm4aIbgDJG0PyXhMr+X
neVscukMZtgrD0DZRn3nYRr5sUb1e4Vx3IxvXqVbQHu+fr4zaVSnrcJjeEXq07wWjD98C6P8BPd7
6rL+ki8vqsEepzrWZyfgtfoPIX11WH4P1UJyc6nQte9J5yyEP9XWXRFuu3jr1ua+Li/QMBqDk8p+
0o6PdR3czXgx9tNehdQnjnB89NO3NS4O2LTMYwtaTRfuaiv0X/+r3t90sbpaR+/O60SsB3mIGWfJ
mzn8FTDotNI/w+g2Cg/x1NlW8dLtPTXtpzF5RP81d4BOCYftjDkOnfJCdld8TcUhB4E7KzUza3+P
4ish0sICY9UGAWrgUe9fq5iH3b2q0gC4tTgkuxl+9VQ9uQeGoQDZmUxJq85B50MkEj85qUJDqsMZ
ZCHdXTEn4rsiqrUAG0fTxId2rn7l8/dWN/YKuJe+juARS+71w30c7go7n8UJa+q2nDvLrp1Lazmp
6a0R/SwP6hSlHyWd/mtVT7Vy6eWoaFUbo6lAa2zpODVWc1Iy2gWbHTHdXqDlqdWBHCrFchXjP2vH
S1XDv2sltRmEY1iYFkj94phhGv52BsZXSLAguGdv4uQgJ9vNLVeXJ9yuE7/cvKWT7Jai3hkrxaMU
3f5W30X6ndZ6UElH2C5u8l6YgCYY2DeWm5kXnnOe08lPVM4kPrF2smlvOKoqe2j8liG6RH+aiq/r
aWCEhf5WbLDnx39G4RefS7ZGr+a7ggpSRQXJyyvQ4IZ7NHgoSn/z49exfhb8xt58b8/9WrYYLA9s
N8dDwcbvyOxKeDS6EQkfjfBY0WcYK3C8O9MdS4unlb80nKiFzlVJgkgM3pZ+3cSz2ulRkXHvaQeX
QE8ds38xwv0gCAiasdiCXHcnPaLsNu9d9atXPiVUo1yZmTrc8nljMvc16yOYp3GijT9SuwF3pyvB
PGHWlPBPiTu0EQpQ9ByOExG7l1VD/Kd4g+xoe4pd1q9C/9Ibw7Y2dC2dY1Ioo9/o61gShqBcb+Nv
aprxUS6/ix5n92pDca7nsSIuDAtqntDHNaxmHkBpDuk9Hf6V/andTJoHfwGmH6bLAYry0PR/ahsk
CcpWkXtM0K9CWp2i/yvIcvzpwNL8sXC6Z8EsENdugWNLv8erXH/I5R71k79o7yinOC9f6/yS7UcE
5hsRYf+zIwhPaXjdD9mpsmBVHj1xWjRfqDKTtybR44reb9VxHZcHW0LRwDcWbBBrVp9mbXjq4m8h
/5qpVMXG0+BDjhaxbv2TmoWRPHkv6rux9qyk/6ZsRZHyNyteDkK7iPGq9pOcCjAC8ZiIUbu5EJqH
Tj0JFrfx3HdX8GCnL7or0imfee6PZKocjBbm9+6n0tL+IxlgpH4BJyg5vzNX7a5DdyN71bGEOOWd
zUEOqEewkC0r07tau/MIn046+PRZJMDQL7oGAgTQp8Up07dFKTpz+tmbmiO0SJyawhH5kYbyvrQU
63ttN5wIBvDh4emAtzpl43FFqODkc+6S/XninQL/BrMpRoM6OQonkbl+IX7gL03oDGinzems0+CP
2aW8FgfCG+V1pYIWM/XDBNNsiABTGW+p66cZpGXxPOj+5Op1qven1q4vZgs9rGT3Y09Ole5ta3pB
3aRprnjsbt6artQR3jg/M/jDj1qKVms9r6LiS8VXpnsy6yM9LeOFOAHkT2vY6fBu66Xv1rMR8rgk
jEMcqVehnC665pGHa9OftxSGvWhiXS/gA4gwsionsYyY+bzTsAlnXwDeGMR7PnY+lI7H7YFHrEgQ
VxbLF7u/qvxrF+5NcpvhQRQEjhQLCZBJo39TiMxJihtQHgiDiSBTceTRjNljNQMFDltfIDb/BPjL
LXMLcOIj+YKBNMY45y4Cl9Z54q3rW/2l6syRvFyEuvWz4XFJjlBt0TdDVXTmH1gyuNWOHlE1OkcP
OnD6LvsiPsWrWXz2rn9SMbXyo+yry1p+MCRn97kcZ7htCavqSerfTWlQwvQRznzbE72qk72aGogw
lWySTD7PRyHeu+2DKK9TbcyepfbX/Z82wfmXKlvOrZTjruU04Ed/GsBuArzCkSUcwgyHEss9Kf8N
P/XNRuEPcXyoRmC2152AefzlYj2rwirzdBB/JuRVQ3R28bLtfrmrbgPSdPD5icWPTM8eBhcQXtWr
k4GWkeulaf8puOlaZ08es0/tm1JyrLXHWH6IKUIBwnJ5RmLpk4ZamyW7VkHWkUD0yAp6+VeTuQqc
oF7GYIyreBl6xaGkJAFowAEch+cy2ePiuCJwy2ot2iGosJDbspd+Ujx0NIDV/P8+C3FFCQr/lBPl
S7ErzmjQcWlOUlgTCDcQNsO8Vwp76/i5yO9CLUdyGRv8karZNdLerr8IBQ+2PcLNCKUI9pZDCgpP
je8ZraucfPDvVn5Ne9Q5H+6sLheNCIPRa+lpJe44FFXLLQU85CWNYYtT/XOSz8IEEFl7jfk2lsX5
AiaczIajtXgtc3eEZw2j0z/AYUt99jbIgLoAkv2AxhN5kumTu0m7pqp0k9QhrJt/LIdWEO8yp48h
5A8GHww7U3V7AnrMa6crf2OXrlR/dWuPf6bm+EBmxBjMRWlbHzH2GrXvFgAnLK2IEgT5woovuKB/
L7QOSjcGfd8xnOaoB2IgT0Cy8KNtoH1K6oPC+Z4nZByAe5f6BzN7NBhFnKB35rPdu3ddeuS12xaR
Wf9raUys7tVczQ+tLNiyEB4Xv9MrmFTQdakjU63I/wQINfS5eHxAi0LKbeiDhtKMCjjzPMWHt58+
zX1AVB0pe+sWC0wytPFRaMHSyZ75PySd11bjWBaGn0hrKYdbWZYtORsDhhstKEA5Zz39fOq5oKer
p4oy0gl7/2nzR4CfOpUNSVDoW5oWLyIh3nbEK0zhDTVlB/MnI45Q5nOYZVem7TpdVNGXnCVo6YJz
ogq/wva7qB5B810D7bdG780b6EOz+ZY0/doROdSG2xqiRvYQl8R5e1JK8QBXR5y1kaLWEFL+N35N
WTztspdgDHrS+q0X6EiyTeGc7tNyFQyvOBbGvmWE5mtEMR9X3pK0G/BydYcA7PqUWYwTYH6BydHJ
gPorKD+kOYhaYVGn+VzJf6jjDlbrWzOz5orLwPMTIZABlshp1S4VNLtJfKn1ouBHm5JPCUWEVHwo
ra9MiTvyKKVVzMbSM7x2eJ3kXyIvaDcCzGs/Kw0tjFhjiF0lwloSduHw1Wi5M4CXNxqCqbGD2t6G
xa+xHpHsCFwlbJikdDNYYP51Yr1Lc7qR4Lon9W7Bg8RQLfotOCVNcZCNhAb1JOCxkHjlDOjjpxdl
dZ3coAZbHsCKf4e5dmhHJkqp95aJIXzMSXV7JMR8RpCmVUiT1LegTNbtu77NGelZ50AaIzcj767n
G8bFbyb/zXLqpvTLY0urWd+msQZI1N0guPLwzDx0+W3SnLjV7Fpw8XLyzn3H2dM5HYs2ZyiA0NIE
V4+JHmyp7rV1bqC6p2eSaEd1Bz9c0xxy9ttKQNtM68qm6BwtyKAsvlaaIJneV5KaY0r6qPie64Fg
sfJSDC1L8WGN7034Vev6Ue11p+Sbicl7Ed11XhGnAstFST5F1P2htVNwROmNchznS8eznDM8QrwU
1q/IK1dZloL820N9B/xhWTW2DScLOyZfQgeBipIPm471UpY/k0ydXf1HrdfllWfclleZvTTChzhB
5mjW4BAScVO4sme36pItunznIKRQuhBfOtS4uqsi3s6lGKcT3g8L0XHxm3Cm8XmHpw5PEnd3Nbiq
yOD/5KFyYvmh7tK3QDtUMpPVU09q2CkHhiFsTpxCvN2mhy/gB5ogfBR0IojWWGwRa49TlxOAz5nb
HEA3rYp3fUjIkfHdBu8LD9tIPrUIfDCSTi0HlcoZG3X+CMagapuc3d1vToMwbfV5g+QBMRMbxuh2
unbQE81PV6Uaay23br3KeIQOKViIGX/DThbYybykuf9SKdKDU85vkAGH1pOl/WZZVLzxMO72Sp9t
9ZsQOiOroQ/eWcv8eGgJCh5fov3T818p1o5y/6XfUpZRaSdcG+uamXnyJoqJFMS3ZH2FtvHS9gxu
eAYo4dpkO8SvHZxlSjxZiARibpStBX2aGrBP235mw+JoJ3z+R8S4UrPHzemTSHZ7xL+ynhC69Bi1
HPHhof7jBkI+UxJgy/Zcv1vE4WlgrSisL/X2FLVnSrKb3Pp8Gz48YJIeBOdyFVRwDOW8rUohr9Jw
ND5YYr6GwXvM/ylCrEm3XjG2fGYH6Ezk7+fpyEDfcIBBR8Bs/juo95q1ObaGjTnerJuXiTXNbKhs
uWaDDEt1QkVdTz26kjs2cx0xReCvQpnxnf/ScOgMHB0ZdMSnNoJRBltmfoYVhyk7QObc6qWPRXAF
4ZNTQ0OT9dGnREc08G12rz01u/wTs9BF2cOGiLVnwncMy2s3VdvZV5tvQXoLPgsmHvP4Fz4aNWtC
23JTLlDWoih6CWdbgN1AQ3JXHNAVm59le5eF7sIwLR+1O6ozW6MdQyrYsYZL4rHoqYuPyPrKqQNg
1CMDH1v+Ec6Bi3DzMHVgTo4u3hRTOHKc8WKz5ilnfzLqnwR0rrpp8RF3YxppPtoxpn6aXzGyaWVI
MFMyRDb7a3nKIgKieFjsqfXDCSk9Sxs7Xl5eeXZJ8pl3sZu+sUxAOLULbP7KQE4BPJrhcO43DZR2
SyGJHuld4xPK6Yuu/reYlg51Z4qwHD9UfDAu62JJUvklaZ8CH5afIWlH+8mjKpD8FEh+GvnPLON9
339pUMBSwvXfa04hHzW0XRVEdkYvKvkF14bJitW4ywaOxJE3E0uF8xR5rcu11pDWsIPNs8J30Srx
LeHdozSya7ChlXHu+CS4Y77i4mBFEA6FRVNj8CR5KsaA0YzRVlNb2+gDggSJQH0ThHLDS1PsuL2b
M7OJ1hKGSjPdS7Xod+HITpw9hBAnFUYd2V0oPQxxuQBpV6mISlk/iuWbquuvajDszCrcoiz7VBd9
2c4z9Jfq1cV1Dq1bg/lxoxgTMydgPs3XZRBDLIZuV0ZHc1C8JcVN0We/ogoMhAa9jReOFjfVhAjx
5VUqoFNLaj3VHUXNzYXjlOIUmpavkDfftsamsMzItiJwLMbNTtuqTy8jnju678zQ3lX+q9kA+wbB
vjKar67Q0AR8Fh0m02Z+8Lk7ZXJy8QMw6lDH76PYyTZ2Jm4Jy2JH0Ij1ujcqIrxSiHYBHcDEIK1l
ln+VsSHlpTDvM1PIzcj0tfA1RqQBObYh+mJX1E81w84aQthvtaTdjeIjZmaqOItXK6cLDQqmKv8L
K4i5PnyR9Neit97EefKC8VK3VyE9G7VIfJ5iS7V0IJhQLtxQ/SLdAkV5bKNRrsZst4RoJhAaZP4U
xFg0TC8cJa8CdpHE2BNCLoAit6Nw3yuhK6YIrU3W9HjgQ1q1q0ygfMOylcxiy2UiOLH+WZyKUnO7
pHL6oL8nv2aF5bVpj3ltUeu1h6FSfbWM/EMsV16hINbpTrL4NTHZILA2fQ9NgblSxnsFM5yLg5cv
QCq7ZBe1n9ZHDuEmCTEyVaSA0SU2xHM8oReOuxOjGo65kXuwArWm+ZhkvH4jL9JWyo81xENiABFO
W2ROJppzTA74Fvu3SGICTqi5804ZRYzCynYWHxkbv2tfhNi8KeKB6IMFCYiMMDzljk6/Yfhjmr+B
G+VgOFmln+NYPAkZWo88OQgHRXHybqZpqE+Z+aVAro0bC2GIZkGGjRocROwu46HtOfDne0fCoTSK
O4XgGmvakSQzmx9T1ZwmcThqPzI6+lGUWAMTlpkXmv2mE/cB6vleGvzOGg89RZ+k0iNSQgLJk1Vs
ad/5X8G2xgepTOeBTRnO84GEPXvR9wFabLmNXYp4d6COWrgSJ1qpTv6r42gnlOiT6hZjoSW/xb1L
eJYtZ1sD0bQO5VeODhY3Z0HsMpbNJqEAFlBmk7iTS6nbgiJ9c3ZXyj3FPJw3aDcZu9cxabxUODDq
JXV7Vdyk7b2rLVcP6l3BjWViQQ4aCDG2fwabHbQkdi7TBmsCtVQxu7O/igbDJnZ6bcJ+Z3pGlqGz
gQC+JBrTPk0vlh6cOK4ip7upeU4UWYFBW0ABrNIiWOXidbi/jCzmeC79qW6gUjeCWjwavXgs2acR
b/PV3Fm7jVGiOUq8IdI88zPTzS3lX9zhpsOKneGrpybLRJ1MM8EtcWQmerUbHAO6plWLfZRWe32o
9wrG0VEv9qFREO2KYy9jiDjV/BaBjBaD5UXzHdXLUiJqlIt7oFX33KjuxSTc8LniUhgc5mU7plxu
l6G4Bn9F06MjnI+TLB6IsvKxv9Ob3wSa2ayH7AQRUnJXUImSyLwiyu10ZgMgCJARNI5uPSI70RNX
blfxQASI9mGo6CDV0J/ieyRpZ2Xpz+3XMIkHRv8dgk7zscr4Kfr+KBsd8lo9bZr2Q2LuOjrAG+ge
6GQByN9sKilyRS07zZ/CCI+kgo7pDjC4Co0oFMhQD1V+5DjZrnprAaOuAiwW+Yw2OBRgzLDSJ3kI
znTYnp78SLl8FdODPjMxLbWVQ47WRUWAgjE0mLNdHpe7uOkJHwZ5hoLT3xfSz+NtFix2Bohbmc0u
L+ad2lBdzibm9sd4SrGav0iVF2GiS3r7UjizbN7kMn5Jt7NC0KfQv9UthnAtfqI4Oudajc+gfeY7
UWHzB8XODIrNyrsNXEGuEPY3DYYxwqKYPVRrOIoVkTCCeOTX/THt26PRFEejhRFHn4l7zXRmU3ok
i3C35L1S7wR+2gid4taI+qMZ/kTqsmHe10npxFOgaAgpw3PiRPPgTNNPm1iwIsZeXp5GojhKRT+q
dfsxLPYljnM52RZTYkeL0xTDoyy0+5ARVjM1WC8RS5i/yDp4naZA7ygKnqLs2kD19AGUGDOqXSC/
wKH0vq4MWd6mo28oe0upj/mu7DiuYw4a9IzRsmwV6ZW5k+c7uwtN0w8s6kU3okvVd2fVQgiS2FaQ
b6fuWg9blZqwHjdjZR0FCz1VYh2We1UGTtSVHMIyJmEeJAIOihFc3rZxj5N6G2knKTsJZyXqr/gF
L+KcXSylOnP1srfEEyJgBuzdaNWm8Nym7VHJBF9Tl2NXnGdgH/5E/wGXvgkiCNdDHBl4ntzq3VSF
vdEcwuxbW8Ije+MQcxX1HLnxtBsgHuATxGZXYQvSr30ZHy25OiTL4ssquQDjsVVQReVXtXNIHboJ
m6BmdQaWK19xjFYBG75WsYmku2AY3Cq3yarShMTJem07ceop4+yq6wjJrKs4PTdG/oxq4aiPWEQa
FODaKpsM90n6aBg5mfyTshrK88eWu/SsKHuzSR/R2L4oKXhZoR7vGqsQI9sdVc9FGI9m6TalzkAS
JZ/OyH1WQ+6u7kfc1/obsQM0f7ZUNBeUmv3vUnpNELpjdVRL2UlqfRsr6lNeMmdJ5F0Bww3LV6sW
WDgQYl456A3riLnRU3iIswSoeTMgBYIt+TWnxutyODkiELtqf5GaehPTJ0Y9/NUFrFJ/IdFwFfrb
zehK0l3C50vEfLkhgwp4eI/JdlsuGH8re265ugTOaygkZdoulBJk/8jTPpWQaiV/mfgzvCQI17IG
WAVLS4QwWXh0kG6z3rMpJCiY9gqHY7lS3u8NPdi7Szrt1PilVchKMJNDGVdu1zdb7N4QSAIZ+4Hb
ckVRuTlF7ZgVFQ8FGIxGuS9Qi3BFr7j60nuJ+q0S7pEiXphn0K/EKVDwooDpKm8kSaCl+nGgrxAA
vMElajq5hdYmK8ZtMIw7qcDTmEcbOQ7w41qc/CAQSfotqqpTRd+yNbvQYIUjdQO+3onFvEKggt+R
sMCJHg0mRNi/bJIxFMErKLdS+jS6cFOb2cMU4GvRpKXi+JnqINSlTAdiVYi3Wztp2seEnoBCFmIf
6USv+ILgJ0jS6iTaBKsupMlezD9T+UhE5jU2bycLWRb8c1z9FfBCvXjJFT8UNNf0gSBcaIxE+ytN
9NCtgyiTUF2UQo95C+uwRUpgW+kR8ieJLDi02M8DY9taivep50TGfgvze2kkPoO68k9Z+UCW2X5V
RnE/Lfq9bnFjYSgpD00teNGwy4x/XfpaqPQXETITv+CvWhTKLPHYDZjl97BEXF70RSgNdbtR4ajV
ZvsppYC4CW6Wv0X9HWNkqmQuaNbr0I92n05XoWyYPuC3xRYxQSSeKy/JUE9Yh5ZvJFt+QoYELXH8
N1Wdp0+5X1KyGcJnRo4JaFWBOSrXGLlt7qLpkA3aGROeYvQ7XZ536Jp3Ey6nIaZnMxnYwr0UvHAo
jgTZddFdtEB0uBVzYS8P8DzIzmmwCkQuwj9x+QTNX1TpSFbEItxSWwNpqNqa2UO5P6kWTieoTpvg
vSMJGJKUek3zTLHRNkXvdwJJKz5oqoY/AXBJny7lGJ1zDMp+Vo4eqe3r9EASqej/fhuBfM+23pPd
sG8ytwsRxbVn0Sqvk/E6VLdiPNCsF+UmmL1Rdc24c2Z06RWHtcSva4SuwDQJI/kErtiw2oMt6cBK
42wPVJSMsbGX/KOxbHGX1No5LqDFQHFxCtka2c/fI0b9HjPSxG8eNVRQ7SWo/uWL5S0msGQb3SPl
TQIK66P5VURHQ0l2DKGVpvArNv+PhYNHtChZ6IBHkeABxdj1MsrSdE/vO4B/8a4E3fKLpT4A11tS
bYvldMwPzEj1Zau0jZ9ck7CUFbu4RJjbAZXH20b4l1m/oXoyLQRsyXePO1ntsOUbWKo2iTWdg9q6
TPIKAZEz0iX3aDbv+HZfUt5OXx4Y30kXaXchVxp5LsvnPCYfz3pOPurUy/OK7iY+ENbp50LlF9kR
EtEgR0SDx2pQDGGYbvenVJ42TaRthgaSw+KmeclblzGyoSHaJ8KMaC//mjWivTyU42ukbYuidNsk
o96EGQrOXeSYSwlk9rOKhHTMrwhC43XxegaCrxy4SBbetUFwWrEE4PjrdGHTisyZYmMhwMT/a6t+
cqzIhBN1ApOsM5JSWzSRsny3Grr6zaCYgPANbaDbiruhRwwN8Wtu8RRjJxgD4LWHgV8cf4OC9l+d
EEAI2EZXltbugCtqlVlsN4FGJbRedOYFCC7uQNCIhoAi6aPJWwcXySvuqFM9Y1gB8ADKFNXsAKul
VTcpld2ptdwh/NKs0wp+tNINn6iObQhIMy7P1aJv1p+0HQ7REBEaspVYC00jHhb1ZwS3i9nF8etM
l4DjEJshhiiAYWkqNoA1mvwLeI6dqYFQoUmEHEi0dAe7wKrtdzK7HdJPgzIY1wW+Asl31FrpYh5k
f07EY5+POzlU/jP8MqcKrSMkQeuPhCmFPtyfH2PnNLQfXf4YSXFpO4KSebACcGH3bRnjppAdoz5F
aH7bnEgtCHicBnb5BQM7t7ivUGChY3yi1BI30A4+ERk7C+2q6scTJUiR+Qbe+KqVt7XoSZXsjTTq
qGPgA/jj4F4bCbPsqAuvOEcXOFbIpmk59wGgBAh2iagS7yicqE7rxUMHuddntBHFR4HvnvalGJO7
mcyUdeJ9qsR71Xpjm+OzKF2EWTEZNAblboVGuxooOP66ZjpEOXtxLP1AKQhqvuWIXb+jGTHmqO2U
DGO9RqBZj7mknDFXZR4ChwZsAXFJu1rrtFi1eewRlLOqP9NlNcnhjJQ9odAAWyyvw28XrY8KEVpV
WRSJza7h5Md3ecbo4jYpQFi4axCTjY6RCO84yhdc6AwdxLKKoydf0lejjV/NXrHbaPBOyzh6bcUt
kdzXGzEncT3rJ+JZCLip0QRv6XBtrgru7GVj+qSaiYLoaVbhUTEtCd0iSp4U4UJTnMrhmIWHBh1u
h5xrfkEUQRe/xvEYgj8iY+A/x/ee8UaR9mshSpQ1dN3km0SB31doDvktzXxIrnPK+rC8rApPSEUS
nSI6gSqK/WjAqhHYZvuvY6iiiHqYAIl9xIdtixcdmXvzM1PJI35DGNBtQ5WjX8E3u9q4CRHBh9M/
lepDVLIH29vJpd62EIxwkkODS1dJZmhHZo/W/F9Nwd+NAq5HjKqRfHQ3V3uWU82CY3FDTXDdzVmd
Xif60U/Lyh29/y4FCBwVKY9LV7UqT3he1vwyWN9G3juck15BpkTfYM2SmbHHb2A++67rn0Do4XCX
w1uzvC/GPxPR2PjFJyryz1R4yYR0lzY/A50BkpUAjV6Aypg6ZzoK1cdcC2etYGaUdG2C15DcZbrI
tv234JyfjjrFD1UQsjy0yeYpXuy8BkMDqFhMh5B9S/3r+XmN9JguuS3MZE7Iok8k0wbn+DQAOKOq
SYad1u5FM3Ux3H22g2Jng0nZ8rVEWxGNMMqVHryySV9jXl37hQjexB1Utv9Svjc/0Jy9j1X4Wmh/
9dBshlWPv4ye3h+z1gkLxypFu3k06makla9lQCSng0r/K+UTbb5awZHs1zO96/0WclMLLqtGR86d
5yyQy0SATB0Bq07XU4CwfCxNMjviGwFSaJVj7LYNImRz1ncocwqVbEdpb/JVJOJeFYY9+sicj22y
MKdl8oOFiSdVaPeomdWSXR8GmBZ6fEImh+IhwjclvvQL42ADFddJ5q4auAUJ3iAuu65O9n0g7ttN
TzS04vWa4QeGuO2zlFGnygHgRvi3mHhP/LLtL4gZbaO3UP5TG/52VHmRzCw3Sdsbz3JK3+Kqes0S
bWNBSFiIPQSEcss1YjZAqj9z6UMFTtJn6DtL+v8Bz7k/KueUIIcSsjmCK1o9xFUrkP4RHeHJJvkt
Wwh0kpJ9ulrZRwJiymlfroaASNwPMRFY/xJV8Tm38Lb1fg66U6j0Rd32QBDtmdtvxdlDAPxkKp0Z
71MhCxuVwI84fYlakRxGeuC/vvpX59shJEPuqNcTCWLtizYOFA6DL9bli4klpsIL3ySvgWK9wHMF
qna1HmKUn+fJOCoW5kW1YebaUQKWS+LjkDP9Ey+TMhXeyI897/CC73X+HrpNDGNtOO6Gf0Nh7pUB
LYNEe/9eY9CSIxWbTuot9ehhlNdSj524yzU3E9NNwleJnZlUUy/ieJX4IqsGbc64NTuDNCXjPDkh
Q2KsfLhiQe1iDUkJxrh6vMDVkdooG4GrdLIbZL3rUmiWEkovOuefHGmcRG4PeDessKvOBnFgZOxY
uJRQ6nWtQd4JvFnqL/PvYOV3vct5EOmj5h7dxsxMYWCND5xAy0bmFIYodmN/lDRrZwr3IK6OXZQe
tdJRonvZ1JcoQuVKWQlLnHb3Gh8zPkvSA+xO5TDsjpCwQbJX/68HEElgAzkj8Dr0Q5W0geViUnzO
a02FI1ByFu7QZjkvs7bPUZ213Tc33FAlTl9Ym1H2LXwtIuJJtGdL9BU2CMz4EuryWDcQcKDPTebn
KjGOrv6HM4TzqrG8MAmP4KoHKwtQ9WzC9q3Vu93cYO2XPgUTuaidvpUIc5hyEFDrvwafeRXvEXDv
Sa9T5nOL0SjXEREmyoMCxSA1BSBJvXeUrYMss6upRlYZASl3PBe0QeQSnqueUCzmNUXbLllu+NBi
gMwx7/YS3vW+LeHaB3teJ3d6iU7nhcH32sSDO7Pj5Ma1yMwo8N9OKqkcaKbDzK/b9C2Pqrecw/eD
3Yif2Q+t9MbZFmBLCziVqmBgakmHwW9l1kx7cERA3+nJETbMFZFtsOEG4k8KtymZDuSpmAR9KEjZ
k8cppYxZvzD0EHByb8P+HqDvM/icYafdVGGrG/JrHS4PMlVI3+xliNzwmV1TBFQFslCVZSBgLGif
K+M8ELbXQwNtkvq0ZhvA9Emj4lCvwqhOUe+srCZEbb7sA3GXwZnzb0LtrTOm31UN1/2iXJDurJz5
GrxJvMNCxahUxa5BOMWbiB6N3G0sE19he+5WhzGao4hkAbT9uTN1fogYfqAOsdAjlTUpThEj6vhi
ZNGuJGhNlN6XlsyB/t4vCLpy4ILO5yanMXCKkIobDt5Y3AKh6fCQQWkmkVw57aP66WpKD3X0GLea
JpEPfutLiAVnCdeiXvDrL6wwjECu3YxhQfUXBx4Ey24uyQed2TBF4IbWsazu0hJ4A14/cdwLA1nY
Hiitqp2nHnhoS3i9PeXu1D/D/diFuKlfKYuoIeRlIxuHIRM341fBP6HQbA5m6hA1vK3lSzm9ZgqG
HxT70TRvhPkFyIDLiKHiu9R0EJeiIsRMamzk8IlYfnEUbt6hBf2Q+n1CPK6Nh41Ld1MEr71x0Bn9
WUenlk5KU3/jhWhA5AD0VGm80Z7RXBxCFPwVEpwzPxsw5LRJhnxPMT0EF2zpM+kzFj1ocBms13lQ
3Np4Lvq/vFrQUXBcwItQ84d3qX4svKC1OfihV0BZWfIXMfxkEzW4mMTN4sqqaqdTug3vVn2ykC3q
beP01bnHRGEWfypKP/wgEBkRNau+y8EQRkr5kdpUf8bE19TmyQqE07gdlnNXmMT6rOsTyD5ZP/uJ
S57HUzemm+XRntlEYH/SrmlvJX82Dgi7hBUoD88hecV4MluU93RcIXgUQ4VHYxNDq6GlLC4I+h0N
XkMl86aA16iadhcAk5tuSi8z8zVRSSPWGR2nZQP3a1OOiJZwqu67flvcvKfz5bY4jUiSrPCWf60S
wLlsTxosCvlLR417mYrdkIkFKg8nUr9XmSmaOmtKTn320hzJQlFN8ECC+2pcbE1LAk1/GcTyws9Z
C++zHB9SKzuYfOH0GgkcJPvA5pXl4r7Kqj2lj6DJ+OsT7IjGMcRxkajRsZ0cvVQ3kGeUiEghiBkX
wA43xXHJ49f+L9LDFyJ3kni4JqHwMkTCSyJ8IYc9mWZ4m6Lh1oIUtOT89MTKXTt2dCFNdnw20SzG
5QEXUN6rLwz+okH54o1CzdTFXyxsDcRW/yV8uKsJSs3zJ6nAz5rWEEcwyhObLJjdNE67KjXc4lEq
5F7K2IWJbDD1gIZEcaP6YtH55HHrZfE9pEVHZUNiUUlEV3so+fljPGbU3DorKX2FhJU4hjvupVnD
uoN9B/dNNfXncQsfnUhXPJPXQRQuEVc0Ba+8MVrpFHVrakajII0NdrPKzgdX02mqetXyKGzspjK9
0VA8FW9rmbfeug+1rWqECExosMf2QI6jb62yUWmDul1MqUmvwtTviS5DQOLi/DEUxe9T3C4Is42B
4snMfQryxjNlP9Nl1EncmeWPwTps1xoEV6vW3PP6LZbHYySb90bhSyf1oQ9PQZjtRSybIwFZCbUZ
+auhVuwlaDhFMLclPjc2dQzHwqtrGRObHehkEHx7PaYhfEGGbt5TI7sXRXLDdBRJ8kva/EaV4c5F
z4pCLo1rAliB6Y3YOhoR4z1O6lH/kPG79G5dB9uwmrZ1R1tBzS+Z27Rp3KxS3VbOdnSvS0Hy8vwI
Qq8qdL9p16lvPa5a6WAZ4XEZi2Nl1EfRHI7JPB2D0Q4+gkh400LtPUxlRzVhW7TxdTaEl9QyyRiG
9zKqqzRVZ/lRW+pORWi6KDigs8SxFLRQrd9RhJoQpDnkKdqqeHrPlbM13Rv6SgIRiiU/DJbmq8Mt
5y2lm6lRPSJVPIlo09zk3Rf1Ts1Ft0eQ0A4vNUQRE6ooRo8dGY71V/9raJc5bjbpZ0zVbiivZfGt
T48K6PsbAbb90NQ9pB0TJzPBGfTLoKJ3f12YRo+ZcfKAqbvEFV8jxBmWodgX/WulCPONurloTbQf
8tdVQZ9llx4qeTNbG/mtxU0Rh3Z4MP9TyufNVcSoU6PJc83oWYVX+Q2Q8GKsoso1cWjP/VxzLBR2
fZ+hNAbMFeRRgIgz5ewey/QV7cD4cX+MU19dcf7P4afGsjNjTxowvY74QLQKc0j4mWm920akSQUR
rssPESgRbZJp3Fs5fQhm9optmMzgifvRHWPQ6uY9qf2u3jZtt53yE14v+IUkjbAsjS7FR0LYVorS
BjNLrvXEXa5eCZzt0yas510hb6ShO2VjfpajvRoYB8WqcTZL4L4QWhrvuXknVeShMzuwA0gSBK9d
Mz2FP8G4BcFyVceAcPIE89ZqCMOb/JBSGOm4AMwkLx3NDQZ5leSHGl5TRjlAeSJt43FbjvUOAhvP
9FOOhUPQq4epv9ZR61t3MSILqA2vWjxcKjE89oSlDvGZuEe6jSUgljKjCVfa+2hscxg1tifMbBxv
wr7aEHw2PuD2FAMrSL3sciG0IQa6OcEIgOSqeekKongsqFYYLA6P8GmZN5JLr5JFsqLC3FL1XAXh
m4z0I7IelWQ+qjR+hOqZXTq2IN5Wt6PFlIZNhsMauyethUkCgR8gOI+eZM703T/2eGuodi33dn6P
gh064nmODzo2hxHdEirgFzdrrVch1d7gxwO2lTl5uYGXn68xAKczBiS65mZe6+AwWwv2DgWcUhLV
VO2zMtrLsbqL97H4qQin6kjwIUvXnSaelu6F3d+s5lBi+b6cRJyl77HecL66srFJU/ooi3xKpNNc
taa6FYV6G/T1dr4N0BUIc83E9OPWPJhMqIoWlYx/9KXLv4omljNq6OsTOW2mqHtGPGPOQdLMU+wO
VXAJvhKjdsNkJN852RFi5JTWu2SRdtZpe7IwPFOkFQcKDYccJ5V0xG8Qjtal0+6ZYT30hmDES4b2
fsEUh9s1s261Eb8gQWlnrxeaQ6owKM+0tkaVnEvi4UnvvMYgfGtAokHUl8VXv1WzypO5xaSp8yRy
CU7ak2u7xPOpW+XJKsKTXohHUYFbx2U+v45veT3fp+MwkQD5f14LU/dlbnHhooDA+Q9kvSjm0Uow
vJ46mmBhX6BRliUaVqT11gVvbwhYO0JNZIzb4t42sWGkde6pfBVa4QVN7qVTQtIaSRB0dvirq5nY
OvzGWZhB6rR2DtUgoy4S8Rxz1dL9TCWNVlrR+coA2MxxgNyJD8H0ZQ3NFY0epsfgc/m3qsxTEght
Ez2vXEBuJxI6WuQ6yGxQk3yPQXBMyMwhzx394VbX/sfSeSw3jmVB9IsQAW+2JACSoDeiRG0QcgXv
Pb5+DjpmUTE91dUqiTDvmsyTgxPwMWLmd2sbCOpCca2/DW4jDc1OjJLQQsqdQPXPKNMGbBwdBr41
4v1+Ut2ZpkOh1KJ4ngq6QLF8xyOPPSF4cQmpeoAsTjjk6/uQTnyMbnqRR+vqd98VEQ/dBESmE6Am
wKpUoMCRgzqEyDdEoHAr3iU6dkvKLxENdrkVh2ETDyt2nmwhzkKqbSMkVlnqgEa0F0EDU5FH3Xni
MiM0x2qbwIHqTGEjVAuQYdxw+G2iKrEtAF3m5PYPXqCA4YavLGrZj2ARPEXb+cBQLxxNKBjjNvPz
bSPrG7eU+M/naFMM372WrPO+oEZd+RzshuFviSjwsuFcsOVVWiDjf6gaZ3qiYEAeafb7+sIZ0mnI
oHrRmU5Rs0gSEEbNzPBA6lds66tVEcxss1GysJLGzne2EKZobXbCOCUM/pVZ2K1JxltR8ebPHulS
UzPJZesuklwdwqmxms0ogm7baF10Y4awnutgqxnShbEFUJNGYtJv0G0LzTFKogNeJE9zJjZw6rKK
tgce+TD9ZyD8047asZeYxuC0ULd6V+3yWd+JWe3V/9SUJnA4G2SCfbS4nZLqYeV/xMyuJLc/dExC
Q8gHgazeBQwVYBrycKuo8saIehwd0YZvg4V35Y7JF/Xiquc9grdcCHYzq/Ukf7Lmqs3jBCssG+5d
P15DltuCOroaDQ5CnAqAa7J2sxIR5VtD7YPIz20yVDomvStY5hCZBLxKqZC3ahjsIkA2403Lkrtf
GY4IGzgWhnv2h7Mfb0B4j+P5Jsfqtd/qdb3XkB5O1Wehp0y5wGjAhA1dpXtCgtkHpejG5MvO6PwC
2MTBoVzIniPsKR73MeYVzKyj++qb25wA8xWQPEYDnY2yKTH784k1UFvlqNzy4txq8S7UFHbBnhnn
R6v4K6ZFZ8gUyzaj3z5SHQMXKmkUe2uI91ITotkV1uJkeDIymXBqvVxayzr1Qpwd2/1EzHs370uT
efCpCnpvNHw78v9o3HYmysfSeJntEXmMg+p9K5vHHEmrqQBgROp8Usk0mGhUVkrdnOQckq9WXYNI
vOn5KzWwnY0qkDgWhLyIQNmjuUECT7BCNCGMR+SGAlY13EgMNl0Ub6q3VAZ8lEE4XM/vIbgXXiG4
ehwz3hjDeBhR+4BaadNnHIVv0ZFMDW0BHNFU5u+maXetvC9SaEQmLnoDVu0v0tFTs4bi19uY1+5t
DD2zLTcTE4NyDmg67KhVNvPUrNqR+SqSrE+8eOC1UltNC9I1wIAoqIZmcB6abYbRXS+wVfbHtsxO
mWzdQltWjL0VrHrFOAxISPNA36s5ft/G7WLSi7FMCsNM9GzuSCJSRJWVjmybIy727cXv18a6e1m+
5vyouHgHOMd6OG6lONvpFLJtq9s9Wm2RpbkPnXAEY8BcJv1L/8U9YDuNDCxAkgnN28T8ZHEfzKw6
GQcOGUNMyQ6BVlQJcRQ2pK4p374bRwB+1yiYTnXi1Q6/749vaic+e+fd8sfz0AlnC2LsFoY7ToMJ
/Dz9mLWOuz+zY74j/LRi58ZnU0xu05zcKq6mHsGkYUsiG8JlMutVk/RbK6vP2VifmMr2vqPwCXTy
e4lnGIs1n3W3tfgFW8+yOkizn3L1na2kuxwbSxLjBqAS1hq918615l/CFIMR3K4xEW9Y+TU6Rjzz
tGnWVji3i5KRvrGFPRRBxusGacuWqGK7IqWL5vOuzzFQMHkbNO22ENgitDxbIngOl/kPG8DYdIR2
F5UbibWUlgSnKiqPPRswsh548kgaq2Zv3AFAsmpErJ/oRXZ+xBhXbjaqQ2o0btkydYjrcDJBcOT4
LyJCcqRlUKV0U30qhPckTr68XhIgKHW5CaR+M6gIDCsWoea1R0wlTaNzpDr96ENI32z5ECdvMwab
MQrNBIVPUlhrhOpbiz4REKxV3gZCj/zqN82MS6RTABnayVTmozQXBzPRXbm4Q08TM3uRNzaVahdZ
5KBfdQZtchL0wmMRu5XPBwCnq8UPWWqSG2iGCxIVIUW86TVCJsqSJftmamgpTXZmo3+WJ/MsSul5
XPl2cLWC1OnZkHTJceqtQ5fOpBwDT3uL3m5QjtV4dVO7VwpX2+qvgGAuuhyepUA8EniLEoUPnAj6
WWXkBUNfjODq/ox+seuCyIsjtJ0qbyhmPsewDC9dZnDnbmQ/OIdtdWZwr4IUyb+SR2cvv6nVPlhb
26CelxRPKoibLDUvz2SA/LMHkKvAsx1sypEZ5RRvw2ECZ8wSw8716D4I9UMNy+3MHN2yiieYyiwC
4GnFH1UPr9gCtzcw1HQpWc4KVCrV+i4m89gY8VGo1mrDAc39MaByNGTTVg++bcnkEaicut2TEI6N
tqjiZOseTtWNzHi8zH6ckOAobsXsEAQwFK5Krhws0zpKXcaANr9g9sxMt8AA7FfC9YVxSvCLN0DZ
zxZRLb52tH3PluARyJ/llDgaN4kF63KFk2BLH1o6hK3sjc+RDY8EBXRcm/fUGi4j9a4QIpAlMyOa
bhYBfvXP3CluP/OtXCasIWZ966z6Nmn5TWu0K4rwgW2ooJr7OGFuLF0giq5q2FHZrzCnxwiJCHKz
fQRfBYHAvBZZKSTmdz6YNi6FdSlTI5mo3VgK02hlayn/t0Z8PZlIFED8lAztZkZF/BlxQZoFLEtg
b1nlKS4SuwSGpA3Nkcn7IdSzw7p6KP7EoSt40QtukpGMVzUIThJdWRRfR0M5iUxofpmVMwGigtjV
Hc2MGuzyWyXGj1FKAHAsHvMVBEEJaWJt9PvCZtYJRqlMZEgcwykHY5XxhiheMT4tXgSVbNlRINqF
XNnyap2ozXka8yMKPArHNCQeG2hE8DHdqTFwMIYD8xVQM27yqiIUwSbORrVyS144si0do0I+kCN0
7Zp8p/1FHyYSZCFLAFl1Tu6LjiZZjj+gFWYqWxNx2M5uhYcrWBW97CZ8oTWD3VpQdoVR7eKO5rPm
gLbT+c0KFu3jBEgDwpLZuXXIZl6QzpZ/OqCJ3BQ1DorcqWqfAgNBgUhqyELARU/foXMvKbM57Npu
m0o0Gda2Z3IIss0OHngRJYN7R2tvYZbfq1m/Vwf84jF1ikRH50/cs2HQXvNib/GMllxSn+ljbnxY
/VuJnVlfDqRPOS88g8muoBHZJkDH/J7Q+7SQd56YMHHVo4FZ3Nb8xWWIjs6ijSxPKpr4qK49mV9D
fa3MxtU8soTRmNV3+nUWrhsAWJsic1OVjhu0u2gg+ZZdgYGCkOwzInLYlKpc0P7c1y0NxLM1uReg
EJKpvGq78tgm1p7ylq8hW2RqlIsYli8pwUMiTt466jVZEyKDyqbdIbDf1VLmKUbvDSLyBAADZnTG
wJmG8d380aUnk5LY34M2OdRKcdRpqpJx3yHZlleqNd4lnPuTxNKomJ6DKD7Z99C3C8NbIXhGh4GR
1g/3R1SmWBcjzxcEhtdeaOg77R99lRujdcywJ00u6+KSMIPQTWHBxdo+/9fS3cKfMb/qWsEm7VkY
GSqMDBIW57I4hejq1PKRS5vKnzcC1aYOG31sIuJsV7Gv40N6H9Cjz1YPuUUCpdO7Mu24HN+CisUb
FR3YqW7epUxY+w4LJXuxgQZomPbEh550N0GUjiTvvaCnwKMaJZNnoTisVOPCuY+ni4F0yRznoVES
WX1rJ/72wjhX3TE02mcFgoz6jN6b6HImVIWjVVTo7zHzCAMDZkQfn3aEjKMpYpUMb+HQ5Oe5ru8x
t404ndT4s2GqmLc6FtJwKy77VNwUE3hohM8rE5/65Jqa9Rik7NktUkTpvTKG90mJ3gXWYdNbqXik
W936erxOKnvQjXqfoHnMy0BEcMrBrnyOKZBYEHMX53DXvpns9KeA1Iilqa1XESCu3dBV9siFFhJv
XHCJFC7UyttiIYRwtGeA06MoPyWIhvFaAA8g7yX/W77fEu7HdWVEu1rBi4ppj8StEhUhheHGxAVr
4pAPHmFAiGF7FJoD1kzju2IknbDM862vBmpsVrxY5krcO5B7qJuKHcV/LNXcNxJPHxA6IIMhU/6S
3Q9TwfPQi/sOLQsUlJhMgwCFTx5y56CJ/Nckb/XEkH+Zt4JaIg9lckX1T+24+ujFWXKSgdr3LEk5
tjtGCzz8BY8DcKa43Ct0i0wkdFJ7ZkeAIjCoTgVgrJSvyEzOBpq1iF1Ow4CNIT4nsRp8lSxBQpaI
CYPa+tlhcfSJIeQvxiiDCdgVqyOJdIjrMy8AjZVAjJPw5/R7iXDIMMj2jfWNMmEVEus4LroiHGNE
n4UqFw8KbP8IwKpEb6wJkMB3T2XCth/3dO/CKzNDB98VIC6msJJPaT0g16eUlKfiUVMU2WL1OUix
XZsPppfWzSRx5dZNhqtX+qOmgpZrcNTdZz60zhQrTir91GjH2VlyS7udbvxXEg5zxYvXjjSRBkDb
GIa1MXo6cBOPzY+hMdupXNF/1rR1jfhR+QvBbo3X0RrZj4YxNeuDYSxoo0DEEDCq8LuTY9yJRxDI
0+QFkbVkw6PxEQ/BZ20qx6aHoIDjVf+UjOq9Z+tTs6SPMdEy/0nTYVXiFG0mr5SQ3xm3ukKIY+Jv
Th1VxbmejXazoGJy3+5BxRAHjIwE+hP23jTY+YivVURGCpheFgkznAwSmhq412t0rNtBrnfG3owo
7dhqCI9UHNZhiqleY3+PVUnrN6RYIqcIAtwKpQyRFRAX6lNNGbbady2T+Dax2Z1A4L1L0cvoXZxQ
qMvXDOTBc3UkoKwaXbUDmfYzfFR8p3IOmlWGE7RT5hRREBCGLEtP88/kGTPNsPSwsLMOAcQliQ/S
7gtKhJqsO/imCSrDQmzfiq+2pd6vf4rQOKBkOpvV9FRRA1gspYiX2xQr4gFSee+rtVuMX2h8vVQa
PWRb7MVSUkCnInfDFCdFK8LWzJ1iLNbKgpYWoWISks44P8AhYPZIXNjWQyCDtqJajmTrfOpJ8S53
iOP5k2oWOGKDIwHB7AS3MiGXLkX3fP9WJ+uoJr5ddTlRgiQeVMM1bBG7C+cMh1QmbXUaoEFgLcfQ
WaQbL3C/hZQJgohpMFHctieOyxmyn868NKSRTvKHX/5TGl7H/aHCR98F/o4A1t0SuqcRVkkLVIcG
7w2S7ArCUrVVzpeQuIAFF1DgAqpWtEsHF18Fo3YZP0qnbNTYtzssFsxbcDdb7oATilgbPUTzn60K
brv0UZo8uxJBmGZ6oLYVuOKJKh+aYWcmIoQA61DrBiYmW2HOki76ozh8C9kcp0PrAT3B3NNuTXV5
xwL+2g4GhWHI1JpjxrxowX/0HMeQrH3uarPuGhi3JP+hTgAg+l2BvZJ9sFdjFqpqrtA3kXbcG4PK
4jc5Klp5VMP+GAR3X8e/p28HPCYo3hGVGps4dru/Lvy3hPfVSn7WCO+bBtVLe/J1fwOHEm5NO+j3
r7xRD4YlHmRtEVwmBwLkZBaQ4+aGesnGDqMQulkQVRbJcDcUYJa7AJKR1GADFgpm1YHT5GstJbvD
uoEPjzR5p2C6FY2nJkX2wIheDqHl4vIsAuuEtZKos/mU+CN20OXYMnAUMMWXAQ/He387VpGrJAMB
qPgeqQeRCUqbtsucRNRZLbKeF67CIL/prB0s654dFEXchZK1y7qNwZHHuEFkId/x/5wkDdkkkH8B
BHyUueb3KXHDjsYScZec5Rv9XsiAIXywZaxkkE2TOiP+SMgABV/ac0hFZe0JY8anc+vC4Qb0Jk6D
N4JMH3NUPQyP5FglkJFGJfvBaPfFzHZABcp2Ux+RgmvrS0upf/+p7PDK4kd/sccRxoP5IuaJaXoj
1ycTVxW6JqvARGORsIVZAyNkAKPiZ2AzNAx0Ivc5U584iZFqt++dGr9P8XNSTxMTVFMSt0HXbIl0
QXLn7jDEXCNNuRhUN6nq0xUdTJZR9czQrSdRUriBntTjVT/fWj2yZwxshnbJquBSjSmPaHDCpt2s
jfpudgm4YwshosW+JbtPPuCu6nMqboV2CpPpEifUIbRWIYUKvG8O9SDwYmFdvRnzeGgIfemSLWq5
IFgr31ZvvrX+C0Umfud7xhhJRUPgNWlJ1oFrxEjnOVyS4TghzzLc2WrhPD4w2oQK1Zd2qJgS1jnT
XP0rxN6xjqnRtJJBfneIjOQYfgTz1QSagd/4GFJxhCRMgEmeWjfHalW6afg5+Ic8RKaR0Q+OFy0/
Gu01wCWfTFuk6qfYB41W4Sb71P+KNLJzIVqbBI6bobEj9gAomS1YrPXYspuzrXOC+CXP00bTR2a+
PorgEIMIUu2g2lj/z4E4d2WOuukaQRfnhagKl4hCyORXXBeHVMaer+B22KJCaFDNVSSrtP2IyR0J
LOEa7M1acwCJiv+uRH4F4E2+RVHHiDy84ZC4Rhbb4fSwSFIQURzirsSDvTJmrAf8UKt8RN/0O5Jy
y5pEx3dLpRe6lhY7xNXaVngQZMJKDdfoo13Spyy4jnrJYYiHmnqdNlYev4GrZ7il5f0cfspH45Cl
7VqTZBIBgCpW35TEka08RDyLPtAuoOq6tFVqj9maxmPTXFr9IPM3IHP+1f1x7RsmYR7iwWjhPqeJ
V6S2FKFLF666/ghmdesrxKX+iC22iq52A3wMI2JXteGF/krVS4K+FuF8gdU7x06vYoss7DpAWDVj
UkCPzL0QB3avhoAeX0KDhw4ETkRYHYqAqP/V1dItK45A3osizKaeDbjP8Fy4jgJbD364YX41zPKz
M0T/qv9lIrPJsT9YfChKd1Ub35FgQ3ZHGcmpzphTL91IABzAmHVgt4cGM+YZ6a1k3/TPSZnOI6lp
bN900ZkXhMIpea9ZS/u/JQOxEg3bJpkld+YNmwdQeg0u0G/RXYhYQbyE//pYfCuLv+VT1qD8aZyh
Vb0ae6f5Ln1ej6xNUqCNh1jTNnUwbQRfY3exNwHCTxOWL+tWSzE+ISYuOQf/cdCx+HL1jfHSktkx
tjApuArHVoR9Qtxkqm8ZAujTPbKka12YJNMxejX2SNWPRRxe1Mi6BoWKQP4GjbgDL4YYVo2Dd4Ng
ailTPtBPNvGl68OL0s47s/4pI/EcMbLC92SFpzQNTuZEuJ4zCvmuLNGdIGOQ2UgH8rZb4rdSDE9l
u4GKs23Tc2VMR5+9UhGzEImQrWX6RU+jtcyZ3KIjiC2005VOKIAF6Cc6NqRL+UAayL00Z+DzQ+Xp
DF9S6Z4Pxg2XnCl9CJZpz4isYTRQxSPBIxfdRl3x7MmfnlSR4R6AAryxgFWYzfRfMgIBucFfgU+5
on4fcBwnDIlRNQLO3TJtVpSzXM0fTTGBH1YdVUB22WA8ePeTFrv8SHxonGyCWHP1oHLiMdvMzYk0
OPmuk8QAK+onyW5R/7C6J+UUILWEXFcm30G/swiI6Dp21jyP+qGS+HLJMVcH8CUsGLAlF54iQZxq
LxNbAB1Ris7zQPpHtjgv1c/FmAsVO5YcxYoYHipOFu1T4UMcNvpvhBAlTMC8I1UDwNA90L6IKbJZ
689/5CRxWEgGzGTNF7hZGY8+vxqWt4K0tgjO1XREIwo2JJUbgzV47KQlG4BwExXkMzWuPwjQIt60
8daUn5W/jb/nPPfqCSTzpR9aCOsf9HwrnRFkEV5+ym2BeCL9CsWvLH9DbJ1+Tc2r3Er9T+JDPvK3
ubxlrH4bKf4rlUNyY8DLUC5Sa2wtUIDSHeZ/M3hST6HaXNRdyqxlufE13t+U4/zMIr59PsP4HbWb
EUroIH91WYJQ/OgMthfJx9jyCEeF3QULYwKVOFEt+oMvxLjGG4E78N1AZrmE47wOBxYTGXS/DBSd
0eFm4hUkRG+9z8hMkHZ+GkPe0B1/mkYG8j+1ttInxukG/n2WljJVUSb/WqQIpH+beDYcfeZbY0Jh
wObI1SNWdZ2TKpH6Q0gooSA6WdlszQOslGlkr6yze0dgmqOgdyV+uEQWgLGus9hZVQyWpK+ByCLi
V1fJcgMRFpJqvq0zJz0HuPwwmrU2oJ/UeFiY+gRVAQg8OmkFRABKDk6z+pACdxH4jdx3tBrNf+iY
MDrY/jDKCVUc8ktZZm7kyt8kux6r2JJelwprrN0YjPbp1JNTmpwDfbrkiecThIcYvCuwAhWbkOne
gOo+JbFAJj0e/wiOZA1s865D7BihO9YwVw4aY2MpQERHWlioi7sWXx9Ndy28Mz7uVN2D5uAa0+eA
IOY6x3wM0MVZJLBk0Ryisk0GAcxrk7uMCNtChJ0/62VAwwBp1Uv+De8GKsaRFeJC4bINwNCzwHYZ
4Wy3VsFTYg4rMGSV2j5p2EvtE9xgUTadmCs08Zuq8PGf0WkfDLTu15oBOWHudMvs5Ojvw5uoEobT
RngjkMTqzC8VNlXsjOJV+Zz5XE1p3+rlYZr5aWqw8Ag8jcxpiacIe1YcRvYm8m7K7NTM1qBpU4Dp
yLplKgXB7z1eUJ7/E1Y/M9y5GMlUiHqm1SZbRRYT3nqIjF3E7XIPQmR++U0q5Rtw8gGdbBZkq1jA
5LYd83006PeUxwCCKRckCUlwAyYFL5CiOPwqSPWaoRRJr1a6FtYXOZ9ArTjyqfCUEHKIjJloVEBL
UlxOWAN61rmKA1uj4UpFkNMhgTFL9hk1yjKI4H7Fu7sFUyO6NSbhqLPYEc50WMhX59KhanHVH1gy
ZHkX57766Ymbz181aAV1VdauoRbwgsebBApzchVDPs4WfhKmkJRTh6EVCIbxmQDTJ8I8nRgCtQBb
oDdph5IZUZDF68TaaMVv2X/p50oInzOE+IBcjAQp8tIanyMMqim6zfS+XLyGFGxFeJf5/aS/lIRv
lcl7WnWPTrxwfzTNRwWedMT1kHIbKRIBTbyZuVZ58WfI1m7IMXmjNXBG7ovcH+yIY5Ig+ArPQPss
EbYWZr1tEX+YETlx0qWNRyeAXKwjHkCOn83vHHuBQIKKvooRiS/YnLViQqphM1kmJaIcaDfL0qNf
iaNm6+OdSWPKfV0p/0ZCtrrCBLa6Csb3pPVM5pK8fQRQcKXGXApQF69xcHWXzVqIl/uBzPWVGL3V
/A9/UQBGkymfb+xKiRezgQcUbIpkp0xvLWaBEo7inq2hFO8SEpkyWLgsdQBGitkzPomtRwNvXEN0
qhoztpkbYlm8FPwxBFYSOB8FXKu8SIU1/9b4wb3YMa4tWWOTsfWz7HJG/CAQOJWbFDdHk/5RMOHX
JcCIkWSwcG5YOLON5707b5iNxrLXo55k7McXzpboY5FKEc3xwGquRvQD3Sht0F9Xp3beripIjShH
kakeyWWbXyqTNX7ML8BXiEgs1TN5lftWdgnr9DaoKFWXJvg2sPhOQOtVQXDUz4LaeETXeTIrBoRL
ROq+DaDYFQTIpI7iDnrLYqab9bWJpQfEixiZjxR88Mcb9VeSHznhlNjeZFsHX7a0eSiNq/SkNx8M
9HN12tNdcx8DmXULeRVyV/rjezthO+W0T7RNx/hcRanBxL4miUcmtJ1sj9TiY0xrlr6X0RF605sw
pjX0mFp6Z8fxDILhKRer9lnsZs0d/2Hp2oi8ITA/b5DWbIz6Z0LNPCJXIu5ARn5fqPltguKX2UFc
ruNibxjyk+HuoPzTxfFYM8qt+/k4Ed47ZflRhfiPqNgen0PaAyX096LNmu7Y+SZ2rLeSwbQ8vuva
T4YCL/2aSWOI8fy/WrbqagRgC/M/qiEMMxUeMGzTyJcxNLhViRdxlaI5ItGdFRsxUXKzTVkCWOi8
p6CH9mm3qXUxxvRS4T1NfDZPIYmfKCzCra//QWtAJ8Sk7zvSiN7J641GTAjSKKx67LnkAELP8nZU
ddKCckQ6HPcydJDYDYjygw3Lnh1tkWcldn0NPnDOuRpi5kL5jpaIUewsAwJzFtUa+WUIWIRoByYd
JLEG9MjYJbXuqa2+F6VF9uqSwBTdU+L4Ot7qMwYgHKmoBcAHzJ0ztLqTd4k7+nhJ3lBmUvDyXlpZ
JpVIjov9Oc9fBQ5VMonpBGWEOdE5s+WU9GH+dtwp2VywgmCGiXMNQ03ONYi8+ZMGx7JIO5V3hlax
Cl1q6X8Wk32YJ9OX0R30djj3cnoi5L7ORw5UQmtUlHTSYmA91qdIfNdK5McDr8UMUcR0MEQJeMBB
a5k8gD1q9Gfnx24Dcj07zK3vrlWf0T35QRG5iIo7chitDJxbs0W4KcK5wvoxiZVB0VR2P30Vn6v2
GIYPlDq2v2cUzVSFa+/o26n2fJPeqsBskSk4C/SDNHA0VYdgdKMP5PUK1t4AO6BvrIyytHMiAdDw
jNkJb5mTz9eYoiawh7MOO59Pms/cR9FMqAGIwILscFJ/dHu6z81XO5MwJ2LlY1AQE45AzUg4guUN
lGxRXWGq52LwJsbmZ/wJaJfcIW4Rx1vOciHnq74NG1CpLQ/+YTD+SfJnFG36G7PYEuF22Bw8KXBz
Dcwylgme7D2olRENW4959pG1Rzj5TdntkakN5CwwNe30p29JtpJd6GfIZ2FPspbR72U/vHsU9RpA
/qAG7YbumNLEsmIR1/kEPy14BCaNrbASGlhy7dVse8LmOdvPRBSehl+ujiq+x9E1D85sIVguyDYz
rjUXcaUVG+XLCMdDIDPzCj/LsIKgxTo4O4fbqBTRB8A3I9eiJj3Dyt6FipuG+fGhlyRiu/BISwBF
M09sd0oPtUp7xETYVYDmmMbwzZuoXyzipCPP4eohLebNi01KOhfwnFCQ6v8UaA2voAd6UL/a6UtG
2yiUkqs4Uvgx9MJOFt7qVUZj2bY83G7HDtjcVyLfSbOLYmWrDN/1La32TBC0lzQZKy28Kh0g96xz
pyRzv3xIMhn8u+pVSKeUv7kwV63OvdE5An8u4ANDx44mPT0kcnwhDC5YJ/q/0mKMCXq8YQ+e97aO
ZggRL2UGOH058Fjv9ehA+q+OdZMFapbdObG3tPPQ4tlIjO3TN63nWAbvuSq/hTeOrUMN6HyKTLI5
XQEvpaTDFUSvlPlkiPKrKV9+8SIDGMDP+7zuzGSHa3AH1qXByYQ3k5L2hz6+CDvC2/Uj+eNDRkJL
8VLGfk+aQIS9EcBJg+xE7DHvTk6Ryy7aiUw7FATdJmlwDDL6VJWeA5xMOn6VRbiRSe7iHmkiTx/x
CqhXgHgLILi7Tcw22lln2tGdwpCELiqeuR3cbmLaTLhW6QPM6dcEC1uaciq1BkY3r5WxOVoLstAp
fXGtVL9KiI/rbs0Rfp5T/TSoQkml5JIcm1mDUf2aOd3xY0NDQ9jqI8/EsYsYOTaYkPMWrwWRNJqP
methAOsAoHxpSD4RWEmmrlHFh5bHiHm+U/lvOdLhTnaiYG8MpjdIrBDirzZakwrDmbBuKWFjI7cz
s1nJWMth1uDPr3HZhXY0SlxDRMlg9Mm6NaiJ5N1Mw7xtwfnki/2ftAh8VKH66LO7SnKMwE6T804F
vJBlbqP/TICXi73aeigZr6UhvInCYmk+yFJ46GeGjdnaZOIExZ1xBZPyrl6THACBOT9qKcTdY6kE
dtR9CMJ7EyIChyAS3UpmMoSxmjGImlOJn4TooqEBjyl4TZIfOe35DFNkY/6dvT6nvoT6BRxO1/M0
Q1bgz4VYpsLqV2Z8YRCubswdZiNYb4A0iDDtyruAjtpcD4zFtXS6mcAkKJz+a5to/FyNHSHmtIbt
SD2fdct0RBoL+UMEa0JQVMnJzH9togz0VUr8wVqpKCCgpprM0ZcyzWmMrTojENNuYr2biJ8qNZdt
ufzU8KKyPTeklwYIEdsvWDLfo1PM2deuErQd8iE7NPp85t/QlOZ7AyZ7gkndnE4h/UZjyBdQa9cM
b11QvJLipZEpKOR/wlHL2wMbc4G3XcBn4TdQfIndq3n4NOQgFf+sVldyssTJFaZzgGz34LMCL3ja
VWKvyhhQ1JdxNakJcWxADj0GD1C1K5lHsCcxNyC+QWlvLdCZvvw148NSxWX0FhNLRz4gPIFLJVwp
f0NWHPzgq+O7kyKktAajyXxNA45kJVjKa/pDeNE9q8+dyVPryLReUv/FrIMUh+ycgL3RqyskjrWs
CuuCDBQshXRIBnpZA+ULuFe67AEtfBCGe9IyBsLsNDjlDXv/QeGEyQP/2E5O1WvIKaWNAKRdlJ9K
/xbq+wFNdsfxTrgNw5PMLcXiqmOptgK8R34Gxkw5UWj+xiXdutmYqxSpu08IgtEdNTNiRDaiiu1u
AQyCcj+kqkfk387oSw/V1kACHxEVZ3WsyJ9WziMvNBkHMc4D8Nkqyd+iKKE3R8oBqRIqnhcDjEnp
hrHMEXLK1SkBSBHpcBn04LvH3iETa6DtlaL96UMgqqBMpo5DurJgZIHhMl8CcxKYkTd9wAijpB4c
tF2D+4TgnhhorhiQ/p7+jeU6Avwni+v3mZN77j2B44VurxzPeGwpmXCwMgHBtzMXrvzbWraW9Q6j
SUcp+KmV3gmnlTUou3I+IulT0Sv5xbZdUJ6JfK8U65GRSIbxKDT1w7wu5vHIToutxa7Gx6FZp0b5
h7WipLcJBE9C/V9d21S6JrVxzUrlKqf9VbWoK8sXjrwL7rUzSocuxqYCMDZUMKjb7EuJwl0m6QBR
XBX0TJD4njh1nmIFnrI2A2Ur0gXmJKdLSJ9JBNUj129ityZdCVsZL9s1HAKdYnYpuRD254C3kHE2
+WrbWdnjfyyd127jWLaGn4gA02a4VaQkKlnBsm8IlwNzznz687HPAFMTujHVZYnce60/mumAzc9h
SRkQ4ycc6Dts22hNq2OWeqsBrUBsnjufehc+DPJJX3KoHyKbzAEAGLSiSfeZGB+6+afhXMd9IRk3
Ji6frGDr7bHcp/mnkfbE+G/oc3To2nICVDW4pR3xJRDxCHvd55/z35PgmlAmI9Vgv+cu1mEH67mH
xbtF3onehyvwxTUIE5AjchnMF3tZwajl9pp2SBl68PDE+EU/kvKHd3FGBzA3U6gJsMTcgTztGibk
scj0qvFL4wzoQkflUoqIYzG4lCYuJRWHjDmvFjQQBlih5pjuG4mG13bMLopuniI6mQvtOHI16G5O
s1cZf8kJefIKMddyv4ktFIBUoNCaljYEAJXVtoa29v1npjgd/j4d2qyKpgMXbCqesj2tvkYKzRvK
qjp8NOWf0nwHPtMw5+hHNcFS0JSY47sk9vfMa4EHtqTjOXQQrm/1REZ5W20DohT0Vt303fK99o5k
Byw0Fn5L5wg4JSRdKCRdaPheZZIuJpIuGjyvCutYz3w3adeK5JiWKDXOE6Naw05f/EA/j7F68qii
ahEKK0qKeAomxwz2JSczkytihZOKo6e8RrgNfIMoBrujYbRjfnykZMuow3HAB0UmK31Ue7HHF7IU
DYZCzDXTuhhIYykJY8gomCMTrL53w2p00zEgActCA++vq7fMwismv5fM2FHxTGrzYRMp04T2TWnG
t/wnDsVxgmVQ67NiTEfv4KdY/YS1tX3Fwe1gJbuAZNXF6MbB1tMLEm4CfRuwwwTUvhmILdBB4nqF
qdt4LXILK19r43BJ4OWU4COG/c5oUvvSQ/1cWuI0qPWxHTycV/gIEHlm4bTCHUek6ggHDyPnWhM2
jIK13x4fis6WUO8sUrQk/nak7mrrp6RITSbs1uQTbYPDaAwgBOylIOJRXlxiBXOfjY9qks4R4UGp
+BV/mPHOIpVPEV9uFIdHU0LCeOQffu+Ca5ataBwmK5eIHpMIAJnkoIx4kgk5SUDyiPZrxeOpxYo/
ghaQnXEyQ/mkpCuPxJeIkMLS/ifZmC5raddiKqwahmxCjXymKLMVh7S+xvxl+X/Pm/L0CdaR6k0X
vFruJ6wqCgqQfpnTtdVNBO7g/44z2I+dXKMnkh1jBkO1fdO65iclHEnFYegfYsIG28Q7GKDXPtgf
WgxdQ2zt3SjvPjLwhjW4sf8u9OYZhv1jmNayRVCVds+N34HK165Xrp4pnYvyYD6z/g1ts5t/0BvH
PfBq6h9mA1aLoPrV1trS1j9sXvEaBJSelNAZuoQ0keqEBGTR9OqSf2zQ/FNAo2oDoBpJuMEpQZiJ
ApJgAehohzZocfAXOwk4r1D3eZfvuXF38ZwkvORVHnO3kAgBMQfyqdk3WXZb/jDac3nqo6+O7Ips
MBd9fUVxXA0rffS2vdrs0h+F4CHg7iVfVqZQP3/U233yVswecuLN1ZWs9/dczZY5Q7yAJEGjJgPT
SDSaRUwKtb9U6o2ckd6FE6onQsMlT4cdnvqWKzJ2uVdvDNlEeqE0kvlSNSSNr5igCTWA8XhXC3nN
Ynix1f38Y/pAyNGwksHsR+mLilyC1ZC1+v42nwdqIa9mrZ+KsVGU4sugi61DiIrywcTs25U/aT8u
LSYYVEyXuSdj7t7SyOaI35s6WfIRLAeKOf2outrl08x/pblxuDjlgjCIAuMAYi5QIVlQUcrwD5Y6
FvXdG28xcVeYaX0kkB5It4XWC0Ns6erQ85iSQdobECV+NvaWgotIoLZV/ZVJfkrS/quCGULE40qH
3KxKn5EudUd5/SJMh4M22eekEF9y2xJsr2msuWq0aWpcZG3zqmlT8wiwDjUXiRTtp4tUi6EQmGXV
Y6l1z4L5y6N6aAp4L6Xh3PpkK7Ajk5QJSBhAmmw6i1i2GJ8J2pTRmtiXmEQjxpqFrtJ0yL2nqd5b
EBFiMON/ZXIZMvPRpvJbWt79tlz4mrFfDwSMpjPt4MmXBGH/fC3mQcanGe6y9JaygHQRCWJlGSz9
Meg2nQ1Y0KJIB/V4B52VCE7k86CkdP5is4l+RGXZ6tqhhziJaoQ7+bSxyy6gnYZbweTqjsjaad90
i+rYcPQZNmley0sCSysE33mF7ZfAQ7RWLZl1RTCHBxApnZvRK5M6sqdTQh4ISDBLLEwzJinkgXyL
KGCUwb8ynQwKjcebwTzdEOOdeLcxCM4T0D+b3lZuBoIYYtK2nrMUl1lqZFMPlK2q/hrq73tUa6hD
afLaQYXvq/iWifiak2HZC/8G7MmAasH32LhFTCcNh8M0WIegf6x5uKuQHMquv0dpi3QYAPgsmRij
IRSivD37Ldb2VUJNoIYxAyaIP03Z7Ft0qBEMCRLZraLAS4zQOOVaV7Ndg++R2PmY+KMagIlsbo1m
vvpfiQakxLBx8NRfWf2bNfB0uqA+0g1XXEt74kmSts2Qnj1k9hIye4WqN4pLs/zpQ5tk3egMUXvH
ZbOMwPQLgwvWX7eQEDIp+ILebdZ6I1k29q0g/6vpzfvoHfuousTSPicXnR+0iBApVMkpHN8/4BY0
7MPWeZockV/y4d2Ffsnsdidg23Ju9IzmuGwr86WmgKKcB22hvwWhfItYebBkN/LRR4+X5gtSL/Cc
0DmDhZPHSVqY+Y9OH5fyEaUrgfHEcyXvIvHBmIzRs7Y9+63Z8Gwk5Srrfcdqz8Rcfmv5BVdDnGyy
BAd0VS0Rmqb6mpwaQllGlxKbY6rQ3jFuGjbD1NUVjDGXMkf8d0rtmQSV6MRosYT5eIIA0uljaVH5
pWu9QH4/YJ+t6S2iH46in8C++YDCNQLwdBWQ4kfSU+7y4yRENTU4Cvg/60z7AYrt/JsQs4V2tECa
MOTWyE8G8MECSQP8b0YSbpfTGqBITot0Z6iWyCrxINpOKnnOdEUSiDQwOMY00wCZHsziW0Ya100k
sRE5RRPCsaN22pbvnvzsFSjtiY/3bgcYuTFKV3hk1QQW0OL4Saddam01tTvKcCmSuazESxmX/LkD
nQ26YkagMQyFEo5QOgGVfc13EyGESv8k8r+ghiHQQ9eiNCXXNpWd8FlV47jVJkTsmH5a9kdYp0bQ
NxjHs2hrURoxKmiaq8l0qi34Uq5xZWvwgPg6g1VvrNLdTBCFszuPv1Jqz0FFIIUHimPfT65xEFG4
ihNlIbc8hd0qLT60fUcSp24/QDyKp4fzKSZkGYAlpp038U41eXR+u7eTG//D9mG6ZUcFRbP+ge3i
3XxR7T3mWxToGN7yPSRLn6xt3tOAducJ1CaQd5oRHDuYKNLbjUNEkUEHeAJNLNknIA94kom/hm1u
Nb6IcruYo6PI97623LByYKpogVkq1JYQghHflPEYNF8cbRJ8Xmh2K6nRTm0csbOW15SMreArwoc8
5KSLKc/yFSn7b+JH2E2FllI8Bn5Ghq8e7NgoWVRRShjpJgsIIWq2KHQ92CvYxHrbKKTMEfgf7lhd
62I45q9WLmA0zK1R7mQfZTBRxWggsemsPa3YGuc4xXhrG06Ck8D3zhbHU/IlCXk3wb/X9AHLhaBD
hJUFSTqxnwP0S07GA3MDlzlzehMWJynGv0NW0ac8S/JTe0t8P4FcDQgrvUrgaiBgiXSTtA/+VXHv
Ey+KNrogdwnLQBZRaIYXw+dMD1pAkl5aeTnLQ+AA7na29Mj76gHoBnLnZxV1O2s6MRoPLR1TCsAU
fEsN6fAyIfvUxYhYEQceskx3BHwTGaYusLiggpT67KTullRPpjbPhTYKkVtym4v+Md98xmvKDxN1
3QWhwlEG3sI5KZYVwOJsOYAiBkybkRiygENC9LXyGY/vhqodEpKAZo4dl0KCns/Q6MuRX9xMFZck
X9xybSJ+7ksnOY0w/GRnzc9z9qGADdQ8U1a/CjjJ7Ir1bxspV19ft3Xl0oN5TEiurrC2a9SakBcd
EsRW4LTPHY8SPlyK3J8t71gQMCo3/a7ha4v52oCGZ08EjRYdzzIHY3XVuTwNtlo7SpxQ+tKnk9BJ
WP/ze8qMTn3X72K+4EqhppxTnHm8J+uWKb9uXpmSLXiHCmim8aTQK0coypGGvWNVFSjmCK3jg1M/
lNix1OZWwkUy9InFPLpxoaSEy7Lgce8slH1BBSi+SRm7BToiOmQTDM3EWCTbsQUELPGqY/ZWfvUQ
RF3lEcUn1pDlF5HlZ4h2W7GWcqrq4UMv2j1KimIa+a1p7WrdXCiu7R/LJLm1lLlHZASLQDuKfjom
0qw7SUdG8rLHKw1fnBQni5PHQKSAAZAaoIxSiJBIfBASVd4T37KX2n842YbhYbU0FFDHxII7L6Bq
NTiW5vYILWaG3SCB5s2Ogq1vP+ChCyzVCIQVQj1UQj1SsaY4EwkeI/X/fzMmKVYmuF678MWPvEkU
GGImJHA8ihjesXZZwVuta7TXA9slm3mx8Y5aiPuMAaYHtCvn/FCqCIu9VirOZOVXi2gHKEltJ7aF
egdESlOxw5ad+AEiX3KUx09GlpKxujFXyh4PiDmsSkbMyhk55A1QtqaB46SutY+T/dibZ93adn+S
Qp4+3TjawpuGhUJEYuMjoIEEiNBpgBMr145EQpMHBVtj8ChXcXjKA75nVFihkVHDfqW0DaBjZTMJ
iOaoGask19yAV7Sp3EDJj7H/hdN5xbS8oJRIkHLCxqx9hui56N1cwXGSAxLxRpAkgFmNkbeE3Ioh
7HHMARB3+Te7x06IcG1ZaDbNzUCI6MTd6PFIqTxS9Qbl/hrwdF3Sv4arlTA1Urhpo9MmlCSgiB+U
T218NDHxe6o9+U3jMJydWh48obWVEbPo9IEjYN2bIQ4M9mCDHluZ48Fa1NoTDzUOBRKA+c2fpEpx
fYNJzc08eyOm8AwNeH9QxnJt+SsLB0jU4x9EwFQPIEnt7LAipg4/XALsDl8kqAdWADnjtoXmbbnu
CriCEOffScL00cFWSlvL3zKD7xMrwuGyjLGAiSp+yvAmcVmvEjnHh0+zgerv9ArLj7Yf4mnvkSem
Bl+dH1zJJL1UpP9orNvBeEtFg0dwJWMChmwd35sBVQ/ZT+rqYy3q+kjcwdFj4zayt5NN+aM5+Pjk
i93AydOQCGQgcUO1oBQ/QXBsquRCY6IVb3WYm9gyt+J/zE1MjIzR1VDxxMgwE0fWi33YT+nlq3eJ
SiZSuQgnInnQk6eb0Sb0zRWSt8wwVaUome6WVZ4mPT3TOjZV2S2FveYI54gjRByJ426eIjrEJDAY
JZAFTUfLZYJ4ImAGIsh1Ij2jWg8zk06DdL3yFGkjQlLvySxQU8vpliV5GQECt4RjBifkdtEzEHV8
WfMUb+nmVtOkbdb8Q8CAUqNtSJwN1YON3zh4yyriVHQ8niQirWNuP5+HAKgIItlakTjRM+bggzi1
bYo5L2NiSh0BjFi0/4zpVPITTCwd+blfsWl1vskoAcdkvvgsFgPReNai6v7UUIVHHrcCdVw47Ew7
3dXenzQom6BrN37NZZtb6yTEc7eMg/wg5Edr2idGy26QDgXSRESjbZrytDUczpIzWLeU4qxNVhA1
szEC4cY9w0MbnRJZO81sAjEaDz0KDnjVFUZ4pYmfehI++W7ytj5nbMF1cS54GgVlFpiDAVMJ/wBi
piq6SPHBBFRe43LgJPtW0t3Qp1svkzdG/dF+xO0dSarBbJy2Oyin+oNa7gAjpoWtw8b0r57HTqFa
lHh3zg8c0SMKD4FT1XK70DwJ+6J8NvUlbRU39/HRBm5qPiJJv1b2dJuVsZKP9IHEqabqVm24bdA/
IlnF3EfSIynkDFNloBImlG/HRt1iXWFwHriX+USsHu0rxK/6t1Clz4lhmWKGSKov3DwptY2Rhe3N
/Ccon9Sod1TKhITpszyXIjijlTtJlboVg7T5CAk5NhjiLf07KJJlrRsHn/JQiXbFnpUo7ygbIXKj
b5UFb6+GpmNOAl1bVX8PIvNh+V9Wcc/xsBeorvv+Xj35AcpC3Y25QKzMEgQsa1VAhJQf5MSPM6nF
FvUGf4BkmODXabzx3RLrgOXL6xH7rgzqkxXfqok4A9t+QpCrHxGopu5CSglmznicLuJzINM71PkH
K4yRCD8k0TklWk2JA0AwNEtcL6if+ON6zPtdecRBc556Enuuxq0Y4VoUV+EVyENEAzTCzCMxx6Jm
75nsOgbmQJkVbn3/bqMzHWkojljuTCi/DEoh3qsivSKYkojI8d5tFKlPFpYuf3q1cTMYYlX4zFq3
nyMfTNN94UAvpp1ZJveyRdhNQr+inePokfFB5yozHDmkMuUUCjp+SnqtIX1S8Pue5If/eDVCPNEL
1jDsk/QeWbinSNBmRDdxpTf2KeY29Ij1Tf/SQTv8Bx14N0O3701yG3lRagRsVrJESwxLgVG63UoM
LEXsgEBAbtGWRqXhxpp9swbNbDCNbBI1CgroLvm7h+gaX619VgvLsckshrKUqYQO54WFcQpPB2GG
qZMS2TEUPx+h3cCoEQLM4VNL/Hd1UdbOxOnneV/8N9naJQybuIelkIJbBGR8Dl/odGmsI0uXjaqZ
zjofZ8Re9N9llp+b4qcCa+qrFafoPq2uMy/eP0xtvGt7+qNJxTj6BPVa9AAP8GCIuLL+0fCbcz2O
5VGtwm0QpVv0tMNf9Uwg8AE4Oumi7TOI4oCKd6SqBFYvEyB1IBXo4niW/fWoxG/ErC+EMKHm6VkY
3oPsb1azxtK61X+Qf3bqUq5fNRgO+EHCbUWNtkY3Rb4ByaEUGg9+8IYMLnrKNNjwoGJG9ybFJZbn
OPB8UxRWqvY9o9iWYTrlJQ4g/+i3luF25axejVN5CKmmj7W/GUFRerfoGVYkw7X5tRiRWtD4sIoZ
FlsWFMRxHt7q1h36r5hEt4yhBMJ/QhrUHBAoOg2+S4uidAPp9DeuAJ+xbJypzOIHhrxhOqMbnX5R
mh0cnGYFziHG9Ax0GDiJ7Kqp+8KZPdmnrv7nI/fx1D8VeKgqKxZPIFSN5mADx5IJGMvqQOwai7oV
fRrnYIa2aDuFBjF59DF6Luwjy2lmY1wm1o9FhkASMjjFYaIk0Z+apYeNN87OFXHfDE0VQAJYRqq/
5dIGgZxo0wV+db3s+QEpJGi2tfRZ1K7RvQdzAJ8v3In62frVxD2JRX91cdepIaEuODFXOnMXGpOI
huMADGpeO+l+dEYpwLOOfLTjm+VnMyyiGPJLRd12U66Y48nyMrJoBYddI2Bu6n/ob1UGwGpHK8Uy
eZboj3Xs9cz4izRqV2IixB4RKPJrrcyRoNBVdzS6YaOnaOBwbmfAuixmTCujChbB4xnfedBi3qiE
VOI27K5GglyMwJk5LAV5brmMgm434RApnx4qisK/mn3AZgPcaIaQ7vJlYlCfT6FRxyJLdDuiPSZu
fWV8q9pvyfuFmn8Fz8+Kb+HO5e9KvO+Kof8U5AN3MU3QXNa8CAq19RjyfXh8clF+bdSjaK2RCKp/
kTWHwFOJ6mGwH8plO2EHHTcKReWh2MEr7ZHtuoFM9APB3DXV2hVga4PuN6XzpyYulJpgmjcc4+ab
40IilrvrvLeIcXI6dlrnCP6vrAEDQE0qnRXrpIxOkP5Shabg+Q1dje/fMOhg4nY0P8EoVJzhRfqL
Dq9R7km1aTct/Z6fmmKuBxvLdbiTRragd62YwbgOhKNYa72H/5VcOta7vqGbKKfGEuWe2AbxzQpd
qVvNoMnY2Aub27m4Ruq4EtGe31lK1nPkqjnumGgXcnfoRIKr4ZBjueAJpUlg6FxcCV5PNdSnh/0m
03YmV38vk1BF2KQIr1gGM9E7k+I5yaoocGhEoxP5wokmz6mNZbhXBBn7mNJ7P3/s8q5+kEZ4p7C5
1N2C1Nxa8g5c/2ARDg5vcmhJqw+QY+ea45Ea9qnu7IkKKFY1c6OxdvnVenrTTA6Z4NJfItLX7HHd
spZI3bjxNFara0cDtDRCq0dYQWzEUN6GsAy2GG/jUb+pgPO0oFdljvzJftf49MeI5ov1QL46W4WX
intg5k87aC5ccwMeAP4YkrfrO/oYatzPLG6tDspba8x15bGz1aMCnOudY7nc6fyaIkb4/E+1B8Zh
ouzm4wAXF+XCClt8a50rgoxqQEo6vo1/ulw59D2eqSCupHQzcwsxB6mLPLKieDkFjCEEYBNxzwno
Ixm7/KZk9qCaWJ+28tmUDdfEJLwmiG1ZrhR5a0a3YfBXbuXwpyct7pp5y4Z0SqN1RnzKvSlWhUrz
r7VthwqnkrlWh5MhBYyY+640jmb200ubcNfwW6nWQj53c201VESzVZj4ytdwlXuFB8tbbVtFXQBJ
UHq+tVVirbqlfgktXhSzRdTgv4VGdxGzrRykMf2qadFIzd1oPo2KVscf+ScMSBC/ooAoR/ksyF4g
fUMCC5bXJC35/SIIyfzxjqZeL0mKX3mbjj+R1Sz5LQYfs7K29SfjYNLMXL5Gvv+yYqbUvycSe4KQ
+DUUWgyfEsUqynKePMfwc2RhkaiQqqletWmVLf6iXl+Rquajbsh/0oh6EABrZBxqcAxl/agM9WkK
pRNDv50K6tvGM2q+RYbMeoLP6VfKJKFQtPYTG2HYkSoEc9uU1GJihekRlcuKU8vvMA0WdbIbvEIr
nysXlwHxV918+q4I6XGYR5LpnLoDangVYJdrHZNFFFHl+bRQEATFiRE1I6bGsxfzmaz5+1IDbSEQ
yNTOCVTzNG+F1Z1Gax4cMLEOVE9JqMIgCGxnthljWnbIqh8ry66NFlwU5Hh4dGJSzUgTFSHwQgi/
umtR9hCwjViTZFIOsTySHPlbBMqVf88vkXFA5dLS1Jr/TBCr2TYbG2ROQNfzFwK+4JO0BoecTJ9i
kPa2Fh449wsxbmdXz086I9Mo4EfyoyKChgakcQnOEJRwvWfffQJLanQApLNmhnlHM5iUl/I+QCcS
7iOzDM4beHGOFEBn7CmaGrGMOjHS/KH9571ypdn1QbKTKp2jsHa04lCQRY9ffbKGNxM/Sl6SJprM
VjS4flBi+EGbApDlKDF6RKRtmIpb6YRLpTcmDYtIFkwy6PVR8ITwbi2wTkcKnwL7CVMhlwdDXzf8
Zpp6l9ov1QB8j1yZG1Wu16r/pYIrF/0uR9xm2bxB3MCwUJJ101JykNfY6vJ67fsebNrSk3rY7Zj5
aCKrOzpOy3lzqtct8BzEQV+zQOGbzE+1Db0A0TQiyc3EIUgjN/kqQeCGpCdIKUIvSIYQzQEmn3BJ
+HvProYkpa23MUBvJuiElG6z3LYKhgtXvSrOJLeOL/NqR8Wuhm3CAJOVS5CwMvCWJU24sysDy4I1
3BooIgCucTMh+rE8hD/lSo5TR0mRSEgbDURe5nYRn9pwrogO8Nl4kGzkiKSomo8hGYn9JGmmCZYF
U07xZ36WqXRFz5hiwFEC7f6RNntpntn9LcJy9T6BclM+KBFm3BJ0it+dQ9xm60Hlh8cFs9qAWtMz
iSqTF7RK69HDsmIydcXORG0Ts9INpMwL1roSqrmegtUAXBPq5a77kmcYBa2RjdaoR2vUqgNMM5h0
7hG6L5P+uSh79kjM+6q3E0STROPOot5CIIf3AnXdG946NDMsBhbGeSu3F4ty1dHMuh0pp+soCcRi
K8F68KgMK5Jxg2fMhxHb5+xPsBWPzM/1BjXehZBGPhCV6cKLzGskM1No1q2IcYuX4UOLiseHzakT
V0d1k/gRSnNx8pCLqzVdBQZcNDFrVmjue/Ik+r22DslbnYhKr3EvN3m8poF2tL6Yc+gs7Q1HVwgi
D+V1CbUpU9dNSzz2f8QmszaTZWJyteugF64sSS7Ja5hSngyfq1r7ZRisc/OKJ4iTLYOgSvjPhkHM
q3pETNpujD+LZy1bby2TJ1WwMgO3LY8OSUIxzyV/RdRvFe+hn2QXgWNkusq1dNXN6s0nwc5HcsDU
5sh0VjOVc/QF4wPj9lOwxdASBr5rSv26TxUij3fM6jG7p9jCndZ+dpSYt5PBQBkmHQsRnEzQ6yEk
Y1/+LAdvW4tf65tcSpfZzaNRSqpnAWvikvXUYxejMGg5C4RlXKOFtIN1QIpaSE4i0d8inznJmFdK
gm/gVwSYIwImVDJbpO4ejxlFAN1TyU61T5fc8AkpueHNHsKInnreqmoHRH8sOuPYsnlj6RKzx4+z
8D+fEGLVjjdW4lfLW6tweGh/EwRLOYzkNMyOq309yQdcyYcmwlpLSbTfS3yqqyAjhJUvtd8JA/2/
Th5avJKJlmc731RkWppqxxtCOwLXMOWQck0d0Zk3tOtt/NIj8cynAixaTEd0r+xhL2zSlKfLauXo
1PqkseRUzZtinipCpG3UnXpZbgJqFzLuLn5Qjtc0ie692j3MtjvUnJNs78HYPMsG8IlpXSX3UC7F
k+SyjfABUORTp78ANLt2Ah68okVZMT1Dd4z7rvjuuJ9H3L9m3CDERL8MfMBwJGMAgEETyjXh4rG5
eOhF42lQDiaAw1p9zUDBFB7EVqLBwVtq4lUa0nHI+tN/9+kcQjkc+pc6ZG+FfCwxTtpWvYRkt0Ho
AqRfZvew/he7Fd41ylKG/BfkTNP7ufNzrd4owCK8ONgIYwXcAAITQ42HUOMZlty4fnkRdhW8AV5x
j76mrjsovnrwFeAirm5VMg5DgiQLPztinoALbCKpa5AdQFIN0Mvmdy+GdM+gz3fspjFHWvUKK3sT
Z9y2c8gw5kGGidbDIagdsi51kT0j3wKgbLtmznOZ8DX2FcX0/DgadsaRasLpvV9lyfiAoiugiRrS
oazso+hg3oV1U2GbwGMBsG37npDW0rBDV4p+6+EJ45+oVa40fi0HdLQ6mU2YjEKsLXXbHgeU9fGG
5tKN3eKCo8ozaL90mx8xpV4oornDciUqiwSLdUQVFJoEnSqn/1ZLL75ieUS1B21OGRq/DLSLOvGw
M5UG3odwLAZ54XRB9UnLT/uf3CPEUZCAO9pfEQd+ukObAnsrg639DoDUBn+7zcR2lo3l1N+Cpi4L
lFoI/dsPVe3WNl9jZRJpQV046mRP5vjlSbbyO3OuxTSsL97hriIZwxefO7rDrY9fcP7cCUsgaZpU
Z4pBwMf6EtNf8JVi65SZanLVcv1CuEjmzAfudldgywBW6TAhENcA7JfImTOVGBKoBBiWekZpmE25
IFQ044TBY4cuojMOzXq2JIfAG2JyBiQiGUEnXnkd9oAQlvLUtnI5bAUifRPKeB5FKsg7WVcdScf1
R1gdw/scNU2bWAtWeNPG4DS/m7n2C/8Z86H21a4J0KtaHfo6KI0/EQ5XS/uzMEmT135tUmb9TF5w
vfoEerWOZBrklEQ702p3MSIEzmfLPgcYdVUQARPRO1ScAPLLTeBNftFxQcAMTZywUcOn1d+yHKfS
l7jWXnnhA1LhC1hgI3phIOuzP0kCsWqjvdlSmlAFrgqkKUxvGahARYSLyNdoBkgB9DA69BxI7ND8
DPVO4nG3IU7aGlVeAtxd3kMIWIkfnq9/IgMqKeimmxu6mDsYKmGXhdUdI/b1FoSvP4g62llnBIs3
zeiINH4wW+KVqG5yV9yyeKek6IIx+OJzTzCTVrzQbJEHga1G2XpG9xiA8yr6bsl40sXLzqpX7j0A
TFrGSqO2nIkxxVDcKJFdKprnyL3qSoNaCwoGsI9QA72LSyJk2NQE9UE5p9huQU/GuLsO68Gj5ezP
5/ufdio4zsJmiGza6lbaxkUZyVcZ77g6oEIUKGkMLIA99StQw/MQJxfTiK8it68oH/+YrEihoI6G
tJe8xniUvM2xsfrLlI8tdpeiRx4ZITeUjqa5Unv9zWQ6P0GqQpx8WJbi9hl+7QilLAQoolgKnMvx
pA4WtJZrJytbGG7ot8cg9I4VApAWCJABTR3kp0pbrGWi6gZVHcFnSYkj5oXenb2AuEPP7yRfthrt
wyJHojwzvG2ZY7WJ9j6MXUV+Jt0dzGwEhpBYySfkjFSP9gBqMVMW6vJ4oyEEu1aachbMsbPZwb/r
8Ew++pSOZAPkV3bIB8SHZPBhIQNwcgOUfFjBY2vcVYXcPOGrIMToRxvsc81qJCdvOiVqoTGtCOe4
6jmzirpAbtHK2oHIg2TkAJYr5CrHsBycwC/d1o3FW44fSwGwNXDsgAHLZr8cwLNK47tFVzca8VlG
0Ch+ohph7z3AK4asPKHImT5Wj4AKcMwGssg7+9XVRB1Q58lef5X4nLV6zw6ixeIaUxQ4g6ye6iZa
ctDP/XdJabUA4SK4dSNj0Y5g00UA04qKH4nGNrybXI0D4raMM8zt5KNK5kJN9kOBdETBW6MiH0ln
zQjVnbMGRd0w70WttobM5avs1jOei75Hb3ru7cExApmFeXSaJ0NNwHUDCWNfu79maB6+pz8ogXiE
gXgohAdDay5dDwJrQMTT8wpVzzWZitva/WDHvICULfpKY96bSAiZ3gtRkHU4PvHl4OCilQid25zA
yXbej+5Y5+78Vie6WNvIg61bDH6d68S4Q2ib4NjKvrLov6xG10DR0KAokciHiDmiax7lquHpM3B2
0S+PVIlm3VKUnCIM67MKqUgcy4BHjRKSVql6E/f6HpEzHo0Ninr5wOe1ICUdZdjWzCCtSRgBfBwY
fzsORQkH4/yVIVqYD8SQJFghkP3HLueiR9me1KCoRuBNLueAgBaxIqEwy4j6U9Sx0BN66DPRiyVt
TKs0fJthdgtIArFHYiQHA1h84hjKSnFoqBOOeRLJXzlMPE0xClKAOs+jeXmZoJbQsj91zNYVRLif
UB1vHMKoJhyBWliFBrq5hOrB3q8PSF0OZfjWkSra8GnzfoRJ4GQmqkigBoZhq5MfihY/CMhezFRq
A7M6QLRy8hJ2vNMKqgd/5q+51UDDOB98XtWUV3UgHGCgJg2BRtITembvkGFsrG5bU9BMPr7qrUC4
2JvGlU304+w6pgBoOed4Q8d4enko0dDQco29V1rxVLZNuLX4ZafBtntC6gSzvT17Jyfrnagdy7qR
XXvzguA2oq+euX0UAr34U+SzFyOKQ88jgeJAYxHHPCaUAFwJunUImyTm7UCjxL68K8gDdPk0i8Dp
3Rn9Q0BQPU4fhWziIdYRz5akoy2nGcTQ6hM2wnxqCAaz8ICxg1ATS3UZMy05nNJeZ7EM/YudIfLh
O7HqtcbAU1j13vquhuhDsuXXzP/isND+p7Vh8jh2NKD5wTZI3xv0++r/8XUey5Gj63Z9lRNnfBGC
Nzd0NUiYRHpHMklOEMUiCe89nl4LLWkgDRRxGN3RdbqrMhP5/5/Ze21gC+FBxStirDQe0jybM/Jy
s0X6Rv6pURT/WInJHYWYqKM8Z2hoR7zT0TyCzPKL6qDomFwRF89HKyUkDDq/jErziQ+KQVmMniz0
N6NXq4snpQ9F1XDXrXZBplAsEpOgvXXuU6wiDhgmTUdi2yEtKGsVQsnbM6yyaNLxWa3oWilTaZQ2
aY/nlEOlQpOm8dNxsHRIo9bCrK/o2zpMQS5pcy9SvqopbIkaP8nOjUt4ZoeCi99N5lgbgdEoHGsh
26mc9WHJggz4Mruc+JWyP+cDNtLqyjEFXQL/ynv+3okofI36yoquGHdqfDxiCUAyrkXjP+VTSD3H
BMMpVLgGiHeJD98i+ti2lJRV29g5O6SFHgB95XZ0Am4vEWVkJ7gqmIecKiH8pjgdJ+My8xaXW4MT
VgaHG+EOFdjvZ0jeSnzHCb3cxA9iE+YvxgtEz6V6cMo+FNG6iewKNuimD2nYH9KF/Mgk2Bskky6b
1T9QkkuC2vADOPxiPg1VfGdlbVlv4VUfDcfYEonMmGPAVBSWwk5j1PGBZbJCSrlJX/JVNc53mfj3
PBIv+QuaOnQTi8kIkgp344ZAA4XdhCNw0cihhdN9Zi8k9uVl3au59bRyKMUtUBbCJteoGDed1ukN
EYPQKpKhPRExcMRFhIMotBJfk6hKm3GrvLFJs760OFzL4DuptTGRMKKT46bDFN5syus4Fdco0i95
qB5i2mtLOS6f51oqrqaQnE0vwf83SwO+I9Nt6vs4dIwoRc9Q0KNbzZZxz9bEyJKjJCwKLLgd32eO
mihwZuW1Vg2onIHfBHTIfi3F51aMz4oCe2iaGMWOz44DcJXyLDiEkSvUmL+m+BVYYskQoRKP66AY
Vc+eqkKWEhbX7JjTbUbbtrZuE35Dy5fnh4YrWlJnwKmdX8/40ARjyxcPSVKxTXyDBRbKZ+PKGywu
Xmp8S2/tSwRYVkAGTJSAWwaNO5z7Jt61KrpllTGt3RMGOENO1PW3UJC8SQW5TaRYaox+BxJDqdh0
4BQB9VgQppXdsfiUc+SOGI5KtEA5ecimBMyQ30Zd0QLNj0xGkewsiX5RCieYpgOV+wli3mXoPxOt
OZiT9EBuaAXNWaimtzy9lCPaaz3fDjMM8mZV/Y5blPT490SeZ6aLpRcbkms5pXmLbmNZX6PqGNPB
MhyYKlRVq8GXemEFVoSD7uIa9CLS2oxfVWWLhbM3u1PBkeXEW4n9gVWmx4ZFtv4OJSVutiOhUGy3
ihtQJmb4aWFMQI3Q+e8uBiksZbiHEqJXPPlkD5KKwPtLFvkhKJS9oPE2WtI663QLSzs127LvTnjI
OaSlMzTeS3STOjZv0rzDISUM6r7ip0DTyfU4IMMHBI8xToRln+/Ju+DOodOd5+MoUBqW6JfWfOPs
vUq7p3ENygUvljNF026O4WV8EPfDk91dmnEzE6SS2LfJjByt+VMBS1Zq4i/dhEzcTmI+pPQe9EbP
TABrmxu1E7xhzrYNwGiZ+LWTrYf1eRqGMwDuc5UsZ+GjtqodSLBdYedtccwneEMFgJhyRHsJPFLa
3oqfPEKxMme7whQw9ul+G7H4iVj6IKHoFG1rkuoeMGhE8DvJl1QJTpJSHhvvULXiRq7TbWfKJMn4
c9YdihIqUnQSHFWJT8toHWeWeFLbHrPlvVLP0KdOUqAdV3dhAp77O0JXpNbGrggA/zB/Sn71lRPt
5bIOCr8C0gW3Lc/BfXAapxHZSlSW5PzohXSW630a6Jc+D67ioN+0Yrq3S0C9jUFfbh9c+VcBE89Q
P0JvKKR7P+e0MNWts4arer/pIowqIiKag57RdozXwGzsKv0usoMRBPt0Gg+1FUIzaI8aZGIpjk6t
Fp+EnQXqYDSXTbsUl7Y2z9minYxrF0LEvs9j/qJ8BJYM0LK6CIkb5ctRrYujRLyh3rN8sOJtA0Nc
Ie0BCrGkPNvDJBoHXSGrksur6/ADyyj83vR7HCKKqExyXey0Q+Wn7r/jjvotPE5kEClnVWmQ5rvD
aIedtJu6DIH85ONj24rnBtCghK8VTAzlR6ThjJGlbb+YXoMSTbqIGQWKSn+Oy8KwTgKy3xSxRlZQ
qVnFGfX9qTHwVxTJAQ5PM2BSK58UJ0fzNe3OGHHlBDIFz+zi5MqwE+Vh139lg3roLIZmbIlyELiF
FLPodPQ7Mnge4kdnjHdewWFoWuqDYAsKSpLp4l2g7dtEN4k8R5cH1IAPvsBp16NHQsc5SY4JY+Np
ibI/41OPtYm5AtgzlpNuiv9Fydi6oYASiQpUtHvKOqkxv1QsHwyCMAQB1AGzR3VC/vbfqd90qMSa
96JhEC5tADIGbnJkVTkRQcZXyist7kn9y5GitzkqHYn8gxfdbbTiLJ+nkvXkKnr9MEmmkoo/Udh4
EuzrrrhQaJ7ryTgW0kQeoSOX3BJHQZK9tyVKPVgqfBhhP+zgqUYVAm1kkPNNZrmjii9J8To2ldOT
avwWhfc2J/+ElR2ylGf4VZrAOsQDaWIboFNooxaPJs3DL+GZSNS1vbXQCQFtTIuA2inx3ySKYslT
wx51gnEI6+SQmOS0xdQLi7cUip/MGrdi6aukxiZ2qZvOyNZePbEMOo2zQ0Jkh/VcgANr6Nzsd6C1
0nc/wKhCZGypTAwtcGUZvAxpH8Lqkv2RX1TLZ1Z9yrq5R7UtsEknKNDQKC6YxLpKwB/uvWfXqpKT
lfSIsJg0g0BFNTUGOlMzihuqw6dVf4IM3JGst5M+auLIAojYWJ2CACeTSoFmZqfcQLSy4jxxlP8t
WCZP4bTj/ZnCvTnUe5I/uR8xzEFeqkkHnwxfiLdpQQqjQLZiieGYMV93TgaX1AVCGqqbeTc08cIb
FxTkUsTTeajnk1qBeNfbg2b+aLwXWlXvsoSIDmbyLLW7GpqVxfaUEEWkApWlwtDGEkxnaGwoR0Mk
eAr/sHM0JoMZKz+VZ15n0ZhRNJK6FyzdJkwLKLCs4l4S1WlTwWMMh3qiYvnzJYLUZfDVjeTVDkzw
1xbqz2y8ZEFxFfmsB+ONN0IT/i5MzuT+VKusD5CmJu/mtPGlvnf0BWqyDof+LZKRYmeOHHaOCKtb
kSgxEKLUnxHkiAT7UbEtKx19aO+Ro4yXEM3DuyPyKDKNrTfTdVACKJk8UWVyHkblggqIWX6Cw2Hg
kZBlwk3oI/8ymDup+e/7nG9DITinHcORXyGazy1KLeKpuUKfDRv4CGEgwsMCcG4FKC5n1CwxO+XL
ip17E/B+B/7Ipmmpagdk9Wh4YVxvarFxmBBhbHBm8UWgrMkE740w2qkiLpXp1zi9NEv/IHiGmEzD
Nt1e4D+soLpn6CoxY0EyhsBh0tGbGF4SHziMm8w6tvs6w1H3PgzPID8bI0Qw9hbSpdGXbWCmfl2y
oOfwmffTdJ4M3VMDGCbzLjGZzhDz6g1BfkXNezc6nXJd28esPqNhM4szcUbN04qEZ17n74u2riX8
HJ8Gjf9Gx2OIqFPCjBhiCEbormEpSa1pFwOJkdE7tcS9Fgwpa57YqjkZ0A8wciLaEnCbyy1JKwTf
Z1py5jM6Bu3fHldyZxEKqL6oNYgBUfES3TXAZ88xSPtNqtN8QLvAzc5OP1Itj5XztOCEz/5o6sSV
+2AFlqo9sWynEEUV4ddK+GdCNiYzJx30u1oWj/m3zzs/xl8jGI3fdxlkNZQY1wVWT/UBdBmuF8LK
LCPWFaquU/J3FhMC/pAQdA0eJfDUiqEeVwrMiNQlwjNk/jHV9wGAWtfvOEoU7i8m1TbaP8QG0neA
NYpDJq0BR+b9htzdIvlKn0k9OgrmfkoUmhDu0GjxbuDqBfMn0gUnFsDhfGiOoGNcYXEjtg6bMUge
EQxfw3hTk1sWRJsF5qbAc16r28S2ojeFKxMSCfSrOlt8cYaecZZ5lNiNw5hzCFwYIuKAdcKrt0ph
V5ECC/uskq84Gpu6cmUSIj8MJ9Q+U5QI3N+V8iyfI6hIg4AJ63co/gwW2o/Cjl4rK3ICubELGdZa
sbPSr74JeK291xV/hA6rTvlKRvjOUK+Go3fXjOIBp6LUccAB3+ThH2eupNhdhltgOdHyrmXptZZc
YhXD+il8l0CYl+Dex5cma90IcG57KAAwy/Nd7UffWN8JqOzfU5C5eJXxVGr2KL1GxCOLRCp3Knv4
Gr7FlDoGv2MwO7WCHyTqbac2X3TjJg0srPJ1Sxaf8mSlyZGqdtf1MUFCyyIn12UakPE2ZrggRSTC
KPuURyvZiwR2LcwO2VYp2RAO58xWSycZsHiUKe8qJ7pKNBQNl7ZFW7o0nwSW2VEID27H40Gs3aY/
6AmqL5acK87+ugKtqsFuj6hJ0JGu88lw8UBxPZJBvo8Li+K8uNXZsR9oF/LkUphsgJvhmCroAJ0S
IXx4SbB4QcmTTBzu+IL4HEsebIQVea+7uQmffVy8VSa1HLR4PIIErTQyOCOwwvEPFFVMCS+KlLzq
OLWtEZaQjCVQpVI+hinxpj1VK26kAXUMP0SobaXkYFnja5+rL8JsPCRd2Bk8X9Z3ItT/XPSF4Sog
S8CidxJzW8pmrpFGOQeIngAPthkaGB6AMESYDsUBf+1sYH0dVF6nzhVRvbf59C5X7XtCqmyFvDRv
3K7T2WRpjy74qdLygB8jTHsGDqwZrR+NT39ExpNR0cn1c8m+hLG1ea8NPuyueu2ib80SHPSTLHQs
gg6e8dDiRYbGHBOzN9LKwPrxmWb3qbHtLbImcFBYBNLOQJyGN4zwbiEQGxcP/mzF/pgv26SinylF
LwpTj6iauP5q8dxU7zFIkxBu/jhyNZP+K8ru0IR8uPUpoAFdahUFmbgLi3Gj1cuDXCYCP9aWFPLK
Py1pTUuqdwvjGn5ozITd+BwPqw2HfDbBcqx+BDxGnFzSPa2qfcOo8FGZwrWJ2qsFbwrZm9kEfopL
0b4t5nAzo/yKls6SIJmSsz02WwvFrNTgJBMoeev8okohuzH1nm9OFUMaCcaY6QWf8rbVpwtNVI/f
S2PiiifVVK95UAK7kW5ja93SjsBXAUlN/uDKYfrW3CZnJPSyQ7U05SQKtKrfSsTFSobDnnriIDcQ
ZzFBMggRVkzny2tmgBzBfBIQngQWY7y2vbU2TG5gVfOrJOAYTb8J1XANcqqFHPuiZO2GPNuH7ASN
9ekB+oSMyghhkUVOT05YUWZ4fzj/peieXUVoBYqX66whF0/oTzGBQbgMozjFcwdw+702ZTuh3cmL
XRQCjeJBtqhY4Xe70CpRKq7VLF755BpMR7EwX9Vh9KsICWpaPlJjuo3aPsdsbbBi5MYLBj6UWhLu
wncS/+2s4JBq3U1AEih9U6OQqdeYrJZ9SjqiUtdneFijeVXCNIgXiA3XiM4BMR194dUCGx6YBDJT
uVEAprsprN8kQiedYFZZfHnZLI/laqKIjPx2aBhohMQBKFuYxH6GpY0PcEAB3IFFGd6zAVMEIKuG
MPPpouBeo5ESoZ7FRsxohNitLHW0YLlgdh+04kUVsxexEh9TzMS5JGWtIEG7yG6jYV1yaaSDtyWi
JoBqicYHPqgJB7hFOzd04qbjpmJEtDNHRj1g7LUANs1RpNZK89QOqW+D7sfYyQvGye4cDafeqLyQ
TaAREZHEwIHOOyj3bSdDuoR8Jyw7ElPtis+H+2EQ/Nj68Asd1RAHayL8yjkBNErlmxIN6AB6CJFn
H+3FjHKhiL9g3NhFPvhZyQdg98JB1gxePv1ai0lft8PUHhJEt6Vj9le+bgGmxWHdo0v4MTZZxHbq
rIWxW7fTJuP8FWMUXdQZEiufhcfD6u0h/u7Ch6hd8oxlVPQTtdIdE6bgDCFWeyJuuVp75VWUF7yr
rjXRWaJAS2Ws7GZJABwCfVikWzNp7hYnwxwOb0Ef2WyP6r2WV47QYRkZw0OeGo6mnXvrphm5nSkj
0U5nsZUfcMAfsW7ei7DbZ2AHRbkn1B6KdXG1SClvJ+n0Kh6H2rrKdQsZUXMjLTsJZnPKDHQr8VGd
upPJ921Kaf/K5SIfdNmVUpM4hgwwBbbNndShA5fvhbivoTTJ4zkYgaGEW7rwjiyLtE5gNXFP08yO
5TUr25ulpndTMe4y0/ablVVHIyxPocrOSeDf6dNTFenYradjKiRH4ABzepvh3lYGq8HIi1QB1NXo
RxMusASNOg3ROtqlJyugGH2LEJyW4BbVf/pBfcmW9pXwCvKbg9eg3saRvldbEvxgTM8JLgeSCYRy
b94T9ckJ7zXdZekDexB+JNF41LJwH4Jf2QycihlIARwu/xphOomKv0ThTpnLXdL0O7M/sx/1cI7A
G0ZEHim73zpB32xW7zXA8wUscc8SJQhOg9mftNY6NoMf9mdxBg7dVJeWE+VK1XZRPnSiAtkaWN9Y
ksAEk3kzDzzRpCd2jnVkIbhpClv6Fhn4M7ckA5iwc/11jp6mxVyFtRJ2vk718uI8VyHS8dINiwMP
Hgs8qD9EMme/weBoDAtmhPM95IlO/xr3ZQdHUKD/75I3hNJYUopZP3dlcFYbk0dBPocCCytqFyR5
gxqeWViehO+oY1/gKh8zrrrM7nHjqRzG7S6g3ctC2W7ndGO6yi5Vdt/cm4XnUJo34TayJq/iwzRG
GFhW4Nd9uCfRpsZHHYHydd9VDXPf+2KCPSFCYMYDoiILnRsaGSZ7LJtLjEQM6TYKzqDBSUUmovwI
LAfLVGazNR0CIvYqxGR9hGrMLgTs/vW5+D5NAU8kg6Uw95kE0SoZ3kWVd1UT2DoDApnMKvK8HXQO
OVNWZxTXzBtbQaQfwk3QOuPQc69KTw3BYUtHWhcx1PAHvigbJhATGqLHIRjvlng+JrzpZf8aFG9J
eCfH1mEA7hHhtZGSgdWizgwSkj++4hnWnklQ12fOP1w9beZ2akjsVXQCsFjNIuFvm41MtvbCJCnC
bAdeRLFjobzqZWnnowOvcR5gJat/UxQoAWkGR016K+nmVe5uSOi79Q4f8HOTaTgRKWtuZwGXBhON
1fXDq2MDlqwrdrtgp6JJv917rwe2gEgl6F8hQZh4JNetvHWqw843P2P+hQ4z0Xwlyz0rKziIrKD5
LxWta9L6Z6zakHeAc2ADkF8kwlskxMHf4ZtkXswSggwTVaSZufZuIKXioa93LZaF+JNXHynYBT7b
FNRhm18mDJHaO258pw5V8ikRbyT7hMHHP2aR2st/0/Qx9RRlLXsU1N6/c/8qJiTY/Kq4vwnU8JXL
ROhziGRrvgYd2md4gqCDYcN/acND7VSn8yzzNKWmX4y13e6tOoMHE3hzVnl68qC51k9FjZvMGaYz
fDqnxkyIQ7bfF6k3Gg+SHevmPmGDaJMHadZDv+mTR1mgt9ARs2PqGj7HW55S+St35Hq0bcImFbed
8bYwn2l45kq/pgEsWpK28LfSNC/0CUV/a3qCFB1mb4GFf+hVFf/IjGHV4KAmp7r/FrIeJjI5GcdK
+JtZpGtb3I8MAsVxk1k/4nkiAQbD4nngr21zEJPbTPiPwRBE8qH3VE+x+yX0E5tTd26G2eU1NPJh
FsK3ykKIIEROCOiKWYtpnGZNpaef912dHUTROgypU1S1K1qeSDxmozlRBtwT1xSb5CBWDpPUHhd0
FDNRcBT7pvRVqp0jZBYLZsHHhb9LND7rmkjjPN2FzqL2D8GMHgIAMqhuKtuvwth2lsw2lD5f2KJ2
Xc8LIEUC26zQH2FHHww52OeGjGeLhtLYG9GwN+hD8mEmXsgRB2aSAadjW1Iugb3oIbwsgBM1Z+BT
BmfDhNV0BWuPh65OkaHIw+bAK8f6mqzJtRaz6xHcBtPVfEbS1qtOjBmzY+D7Pt8iguQEjNJq+bcX
7aUMEaLafGxRbmKSu/Z2pb/qGZYYcwtXgoJvMH8s5kJSzIXZ/tZMgeXzOEbbNNmPJG0JE1W4NHoM
Vuk4lJ51NTaxjhs01LwuuxdIVhAalASkSYekuCd8QMHwk9cAljJOyXo7WBSrEoZDdO0al8ua9snE
vRh8qjUIEp4UX00jdAf+0rCL6GYiS3V/YVZeFPZIbE3G11Me7QYjTMgZtZiXIbqms37M4mOYQQUs
D1E876VrZmlO0L+xbfLTCFkqncS///Xf/sd//zv9Z/gD7glUTFn8q+hzIgaLrv2vf0uSbvz7X9X/
+oXd93/9W1dJQmYHb0maxdRT1nSFX//75x4X4fr//48cbxIi40D9IxAbv8gT8Ae6Vpi3tdt4rflc
T92PSmm32btMWo78Sf5YdNZftejAh8aYjRziaocZLUbTqwS9N+Ir01ErOumviCLiAciz+RuZ4Lt4
rYjfEM/ZCpK5ipPsdWzZhbbyVucUKXWdSCK2cbrgjeRYiTmLnHmfYa1BX7ig189ldLlVeqDxCGCa
YPBGIRSjslMwxr6Uf0ooCxMp4gm4PSK6BoeBrEyQc+OET6n9WL7VCEQiU87RED2VX1imFGQZXoeF
hRoSxQCJ4mxbwJPaVdCHxZeVLVnPszHse/w7AxbhLthqf1uDfDJrU/2dBG7lgHhr47wqRNhohCN1
AZOBMdmqmCw4NLHku0KMAo1oGwZvqAlTTHZwJnrSO+jpwiJ86lL1jK4d2nVJY/1VHEa0RVZ8hzp/
w4AX4WTQMCYt5MkG7LKP/YyVSb8LxEkvPYl5qNFB3l86+MoLuSFtu5wMNPPJiolsTLrKrYmuEio/
i1NniOeH3BYPY1bv1j+Tj+zWGUClg70UfMWFgZp0OTXXRCBinrsHJmAhEZaG7dGeRIFWtgIXVMMm
JPw9CSCMEXhtK46K6vRhvokpVwLJgXFlLxUZKY2tLYPbwADLWVlGOrWkNXDloQszBw/NIEsBE6e3
EfkKGITbsu5wQLgUIstQdD5E3sZuQAnf8lP+YHFWUif/tBQTPVe+75QvKpB7NUqP2E378tr/wHon
pHbhd80rzdXCVaxoqzqVSuy0ZUA4OlzLjfha1cM9bkNU5+0rz+4bqxarZCXRL1uFwrTKuY7LU6T6
2XehJ2geWA2Z0IwUc9/A3Lt+Eafs9jnLEp2SRg5dnSAf9AVEL6iEo04KWxmxsiOSDixQm1rT+JJJ
+eaYv5WMIpYRHtqXUnjU/XyfA3OjKzqWpuhieF+5pW5UN7i1sN4Soz5XwA3L1uvK4jyBdrH1ffpH
iyuKdSjyq6EVoJCGmq7FQ2JlB6lJD+kKNm9Im1Jt0soC60ClPa0CssDtjPy0CPk5GHIs7tEVG7Jp
N2pzrxBhUvPEniq/xFLoKNiCQsQozYBemJ+2GFfW5TbYFhPGIAVjX0/WJ7qB6VieLUiYKsmL1YH7
jtJt9sap8lhSaxWGNfRa04i4EBSMzINsYUI9FpCG00MEwZlpI4G9De9VW42MelApGCl5XtUOsnyN
g0g1nyJ6vghgZoFpK7tmlKCczwnpzCMU5UQad9UVwY2ljy+1JN8vHLAiL2zmdG/v1mDctEy4Flej
3BhF5ScMCCB10EYkLbvlSaGP/poU/Fjp+M8nmpHEoIIh44+PSysH56DlzCkhKXcVGHpiRxQ4KUmF
ym1DYHELRl0qjmJNMzggF1aBL8f2okLSyAu/XloGM6PfayIJtaK/q1/rIT4mD60JD+WPLsCNyKx9
Fup7kBxXWDubJWYo6E++0Ia+oFgIhKlSwEeRN77II5hgER4nS93S6VL1qO4USmzzzTjXuCdTeydq
k48OdBxElkyhm6lb/tcb1PxMOJa63IZG6K9wt4oPIw29VG49mVpTRXTQqq5hPqwTXScGn1p1Bxtd
LuAz41XsUfFk9QWGC4As41O6LbeYaRRKB3ugBu9qfTuD3NP43sxqupMxrhSo0Yn43LtuigmODoa8
R1fkbMmlYlcXBuqPTZP61u2oG+mxXZojL/DY0W6zMQnY3CMVZAQJBMBAL1k9VhNxyKoxDNODJFVH
gEQhxyDFpXEKd7JJ3Ez+UQUhsjSW66aAvM7YyAu+gBPs0aZN99WX2LDjZ3u+VKTJYXJUI6ICe3fI
qHvybBvUMjAgdtz6P/AgRZcORUUepEgcHwqoZ6qlByUjtp7qivOWzBFRdLMMS5SZEepmOJhU9fAv
OkanUjPHsNuPBE3Phxh0FAuyE1SCo9FDKpA5Z7aCy6A6EUFgqOImO26ckfkRxqoWPBtKpG3yZ3zH
KXYNU+W24uGm5NTgK6naQ/yiuf1H1GLpXLrDfFnuRXRhwQmAVseaSK6cVrzVfw17II00YwO5Mdd4
bpmr7tJr0U4asbj9byQKYn8D7S9fUv4YCSFhamd5pM+40UI1gCg2jaAzokLls4TsnYnyK+33BcOc
W+5Ya66gin4BrwJJABOkTESqGmbHMiHOUh54u6NDuNQITRmlBdZOYsyo7eWRCBHUS3FCeq3R+vpC
6CSp2AOlbr6Eh8RdQMrWnOKtViBVBgZTzF7+4Hl1mkDxghez107aOf7R2EaoH4FgEWjcg3VKt4DO
aBn58C02utzTuIOhEZPFHXMZKY6IYEbJfQsE+hq7R3ToDKRNHvaTWR46XFf6ZQEOKn0GcbHd9h94
b7WZ+LUQ04hE+jkErxYuIUirrlYQIg8uTy9AK4s3EcMBn6Rw6gLhpTz2uewVGy0kNkUKPBPlYd3G
zPcZ8gWXQiD5D0dPT4y79KzV+ImM981q5k1p1oeKtI7samrlBRbrOVOC4/zSxcwywJnXR8VMAQPF
V+JKuWIipcVda3CRfuqw3ZMSMPhChKZY7KO83SefcSowU4rPMno2i9WcQQj1KchKp4f1qvSKX0Lm
SKFT1F8FhssepUJ2lEkfCPDaO+a5bIJLVOnnYFFORtYeS18/96J8MLC+N3s6KKnwcqS0C2t4icHJ
zINPX0YptZWQrxXU891fp3KQcO2y0J1Zl5ZWD0hI2OufplqeB7A+TrQGnPJOYdKpsP7Q7Zrl27t6
08DtpYDWWGG4ObUia0xyHVmlf8oMPflsZ5PTm00qK4pVDaoQAuKQ3JZmD7lfxYhrELyWboPH8FtS
H7nCTzQJW1TgA5sdu6dlXkaNBNyEtr7yFp7NeqczBgeZzJpFjve5DrKfVhYEPI9Km/UUhaxI0J0R
D+mC+jgqBRlnpXmC6fZ/FJ06lyivcjtxkdbgaCUk2+IummI3xlOLQZCCqiH/ujKE1Q8Mg0cCJFtj
60nQ2Mchka22ccuw6CQxywuTCFiwZoxp3IQZxKBTjeTHsZ1O0qCcud9XTgT+L9yIFOatN18gJBym
/lWDHjCl7Slks16NjqUMJ1h/ZyI2VuX5QHrgUyFaaTAASYHvCh81HgR+u6Wnn0Hdg8Y1fQrYykuS
OsqZVGrlZUYYquO1QHacGPMBVdchYTyUokBtxYlanC/xuEJG6cPnV5T/ROEl+Uxy5YZ/paH+Bd6H
zwggAr0H+aoonBTsISF9UwOAsWVpR+mrQIJW/YntRkONJLPaEFgWpP2Aq9tytfiR4nBHKl7Wh9yc
jkagYcA3z/pTFOpjG5KFM0XQRJuTMmPe4hgUv6rbqoCI/bCVfU3m/Cr0XVO1kNlOaoPWqKcPS+ZD
jp/uVF+6HHmsNe4lK9hbIp2+QELzuAs1wx90viJ6fZwPhjBtVPLdoTS9hWb4lmZs0zRHUQ2vssc5
2CHHK7tnZUvaQwUoaMZw28vs0A5Yt0v90HS9a9CvW1p2TPgRnDCer+gD0kp8gqZXoq0U0V+1lFLY
0RqJ2kWg5IO/Q3RXHpN7yqSt2iWV4utu/BU/oQ0w3uO0knYZxXQRhfvqJ6n+TFF5y37CRnzmhv7e
z/G7eWY4EqATRy/4hhGdgtSWjPlhupLan9jnHVX0R3oa7Ijck3qXfN+poU1kntpW3L1/kynY67Cx
De0grpgvhqwGuBcKjKR1uAkigQrLy+yY3XI3R76xJrHXSHERsn1FFa31B9JMrKUOYpNwFfdk94AR
oUyUbJQBH2EdX9ZoOqH70XnCFnCN75YievkouXdN0nGlKyoTDquFfVEN9UNM7ClID0KGHKniGOSt
YdzqdUbxetNLJx7UXfs1F2yqKoI+kG0T7hygEVkU2aOBx3hpx3T1VWq4I8CTeDiLmNZbq3T/wxjy
OE+CWQLhB1Vr8jrrNutsj/AyLuBKNwTMZaP9/2/YZcX8f/t1HaqGbMmKYUiaoinW/92va3Cjp0le
8j8V5U/N1zoL0ePxnabH5M/Aydmi3ZNnDMgploxdDFZRRJzecJFLnHwqCRQjpuGJI0kmJnFwqIAA
V6H/O1jKm8bpJP+qWYWUPD+0LVwOCLa5lewhgCkkTCymn2g9aNg75iIE7SRLTrLXJxkxeZJ3AXts
sAe3TAm4DDL5ylk0/IJuUzBDlVmXJaDdpAGwi0yelraNc845PfLBGrxqbKdV/P2VfqKP2DQ54F6R
0ZYl+tYQ7YKBG0OdIbSQ5ctjDLfR4PpDACDrF1T3nxqtW7yPBuVeNGgOetJhlLsYTXdGc/nJjFhg
omHVxtHHfeSDfBAXEVzuqqdhpU7pY2YCzypCZcboOuVtJobc1LObHa7gMDbLdqMpnUdH5EjNCrjr
azaKUucm3P2SZbkg5YeO3RQAZhSqL9GfmplYODjju7RMNpYC938Sdl69jWtpFv1FBJjDqyRSJEUq
O5RfCN+qMnPO/PWz1E89PcA00EYDt6vr2jJ5zhf2Xjt6mJd4Fv2cacb0s+A7nPAdCqBiVY7Q+IrD
LL5gCNDhz4Ek++j62MZ9ST6aB8vBGqYTGtQVo0QHs6GmTIbSkhl1KPBlEjMlbqpt0ebbKFC9ekAx
mk3etHwXMlSxA6cn/LXuvJptWFklYVeURibVmHjYhj8yBaY1HAz4GROBMRFqlUma7cxO18QzdXTO
UuLXwriT1pmQQ923yuIkl8NpYUWn5VSvaDaVR1tLD87Jh6gKd+PKUdxxYK29gXh18UqEZyT47Mt/
qpyZGAV53b3aEkRmtvF8icxg3TjSn0Re3OpT1NkYIw+MmJykDMIjKQ4YSXpsn7wpWzwZ7fZcJZzB
oYTURUM/Wov4zcT5aDwNjckCq9/atQLwkJAyTcblwn95IRVD+78vpKGxLLAMzTJlzXr97/82QEu7
coiQhnaQn+cglutzlJPZbsy3nnNzcxSmXS9/6LrnvTwWWgOODcu+vB5rbCEqX+07EiQ1hoaCac3k
hdRgt0EYO2hk5ujwPicJB8VLHnYDiWSL6VO+w2FzGPk6JZ8WYkS7Yb49Z6SwiidEF7aZzU7zqSXZ
9eT0Yu7UJfqQz95Y/dXXwFsJfohU74Q0O1DiOOR7g1FTNP2lNLA+isZltutvg24/fuU3VMJZFGxL
SgKV9DjoDs0P6cq5cTIn7vrEwKrDqK5YoUZ8TSbxiEnuRkN3BKi5wDXckNx11B1sK6mAcsZHbWtT
o995X59yXr8VDpVPlx8bpv7FpQ85I94G8V7le70AkCTtqzxz+xGk8ZC7OKLcyGOdJxEDcMRcUJXs
+rRweWnIx8UuESWhPXct1URmKjm6p14Xa70vExOsQto5UbJcnP6txkxcz9PZ2U5KjMkXGhXfcQO0
CtlNckmJ+JJz5HYgF+aF6Bm0Rvl8q0XRxebqMkLmnBN23UmFi6ndX9HZw0Uu87PqDVrpyVXvNu6G
j9Y8AndfIQEmlGO0XhlC71o/CtLkKlnpoeXC457jcW8kkX5Q3htmfa52G4bUju0BfXGTWceIqeNk
b/uNpAgTgiB2GFdkWBuL8JMz/8qYgRv5NyDphR/drD1houyqq9OHdBOq1F1oLnXjjTOuhz9lSlLA
7yzscylc4E+9GKdymEEJqmprjxuMIlJ+4VZyUoUtEtIRUQDYQizOAkRCTqeAw5yv1r5P4sN1uRd8
B5DkhGNNjqXR6oe6g+Iuj3Z7kCEmRdZi04LR7yfOitBLxoZVB6pROBsdpuTb3HKo1iCewv0BieNl
GbmR6+Clcuu1K8rP9Fv5Wav0XfuhknpnYfHGxvqpccUv/mbCQ5de+xfPSGu3EobjlKZ44Q3SP0Wv
Y98THZR+2TeqfoZFeqkq8Tr87cKRRw6EE++MitY/DyTW5Y1KqoXh68UYxFobMCQNmkQ4RXc2seb8
JkTtfqo77DPtoy+iG6r1NcNOV1e+doh7riGqrgaRnIhsf+o9vdCJV9Auo5/S2SRY7tuKyAa1fFkt
D5UWn5txDWOtOcnopw6iTv1yXHD2tzw2f3oXZd8flG/9vBcF9QDt4dZQc+c7Irwvm8hVcljdph/Z
Q0NiWm9xMt50E8VBPF6RwI4IPFpkHInS7ma1I556gmcj4DNilIqyWhXqI74PR/ySC3srfuW7Q9c2
/+WAlIx/nYD/a8VgiAqSI0uRFUWjcvmPE7LKUj1WNKP6HtoWl9HeAn8BZrAFclJc2QYYOOtylo7T
oviqWpzQXEnw4Nrfy0thlA2uzG5aWRjKsyi7dRhdXiJ3HdPLcMwQWE/NbWOvsLJn7/MevhRBrusc
0Jw3HLd1Di8YCDBslJn9cjc6ZvJk6zxY+j76e9gani+Uuo0JAVZAYAIEjDnW1NhYFkib0+2Vf62l
9DtyE429mFs3FvwUvCpvWbqhDzbg+iZ1oINvWHehJQWVelcufX9f/ZaCYARKD8c3MVxxNE9VoN7m
iIVhqWHTOkzgBbWYeTCqdCkR97mCGomBL3uQs7FlZ03MzoOphv13fi5qjQ2yGSzdrYOdoGoqSZvE
eP18qUISapEUrCqcxJq2hFMdKKcUHduJf6iC0NP3HfV6gRqdJWxa2gbLs9eS1pwuTJge65C/acVe
mjVXyAUXSxiZa/w4iOCNunsTLjHmt1DdMIARlwIHgyMAqIuguxUEAhlpDGhDV/VVPyVPs/GiWwGN
edCYYaLPk1oUxco5/dhM1VaF1j6sDHmR7Fdc/IgvYAydVtFGOZXn1wheqLYKtoFw/bWHfamuRpsD
3LBLXA4RbsRyOpdTQ9QQGGLMd+KxVJgibbtJtdC9Hd6FmpzP+qPSC1vaIEAtCJ3ZP87xobN2ECd7
vObOFmse9LSasTaACn57iErUwulY4XBoCyy8V+qjHByB/mqT6+KMSuQ1vvcUITuBiGSJycghnPcZ
PCp075+V/Demsf8tL829JzkaKAyGiAySIQAuBSwbQmkTod8E2ycbSUzkaOp87OK+LPn1wg7/IMj7
qVoAU/3d5swhfYxBRNELhwStMIV8hRJhgVirUMjrFPIJTlFiS6J1H2nijtlltp4Z8JzLrghbFu0A
kGc7IW+CIQKrLeyaHtR/Z859k/9LDmIYfkLzSp5trvUguam+W+8KH1vcmMwvG7vNGNEZx2hNwnXo
z+n78ptEyX2Xmuiok3eqTf4j/WZ7PyO3VOUr0X0AxxiczcgZVkZjUIhLcEWaanfY/aPbSZrQ11cD
JkzMhDupeJ2missYcDC1Q1szR0EA9i8vTW3PIBpp9RivcbuRqolTqsTfMEJkVCkHRpk3/J96ynyG
qf5IKMq6njBjBv30BnYTb4cUSoBAh6CXjqdPU5HDsjLOEiUZxouRT1yYZR5C41i/j65cmWezZtqK
0llMhrATeXkYO6vLVTdntPT78iNX10u0wSZ9VkZyMPhGCH5ytMTgumPyxPqzaiyEhGi0Gt59LtFV
lk/qHSNHo43h2qdnqZODaGlOIzuZqc/2WbHH4IOaXYxoYjAbWBFshgq0hZwHfJw1+8Qm+wLBsNeY
PSsj01X4RCByT0YHZivSqUGEU/+u4JA2NQEdKS0VeDI5IvuqslnuLD0T+1G5WJaMSXt6ZCz47Ka3
4C/BkZ2cUVcwK3NasI80XislHTSdYAvSDwGaJCP1VOHbcVE2VPNXiT9IMzSJ9ecqaZ99TAzJDBMB
9/lWCR8o+j/KQXyQrqkk9ZN8aYsgFFOMDuKi+WICAk0BwLIzdY7PsffVmMNc+j3mjPobphjdqVkJ
oOsIf96ABuxKUw4yiwHMflXNizy7yqFRds7Au9+DY3vttvSouStghqKfdi0AmTmco/1vkbUPUmp4
GicdrL2peOrPckgi5WKm2YXT5cz8ISx7McCTejIMTsgp3kft5BUJXtsltPrtMo/zbQDbVgmcQi1I
UubPy4BCSsQdojr5baGrrg0gHztrq/yoYk+cFPsN2aGhb/6SOjSL4DmqJKwbOVxVBLQk4gw6KHlS
DHE4qNp8nSPOmuwI95JFu7NC5p3Ij+rRipaM/4qypp8+Rr3kZlj7+zVIgY8x7jo1JD2nU7Acsly5
1n1zVXLxkoG6mxDLp0NETJMZRBZZ3ORgC2xxycjIJn2PJGjf+iRpdbWdG6udGFjdCmxZD0NkdqWt
IbGyYXOJzOJCwMouyQSWd1Q1lLcWcoqBWYzCqGHqLrKaHXpGSaz0tjd+8iyqnOx3VwOLx0OWDLqt
D+zbQx6B6VI5FU2NTMbZ9GguGwlhZlK/o/QQNhbJfrUoeyXoldhWeuVgVNhxRn2PTGjir6nHnIXE
6Eii7mDLrdIbqrCbgksgfkhtzllXeJhZamYJ8ZS7dV7Rg2Ab28W7dcyfNeVBfKUbviQSc/ZowafZ
nbvxR5rer1q5M5aGhTmkeNyh3XbKMCBK95ktjl5As8C3bDFwLMG29SBvEzDvDHzFrkWhxjx7vWTv
rC+K/pLm1XUx4lsPkC4ehFskVzillpOZfENQuk/vc9SeTdS2smy95ZX0jOPxsWGy1n/JUv00RqdB
yt/lvcNSD6Cy2AN8GWZbb/ugOxFmhzjkQJaH0VW+acheISEvwO9Gha6S8OXI44pXW96l8mNZD/3f
PG/8snEM86aU+kmLy5skFDfBsq73DjVGLX5MrmnY6d9owtirQDTbAQK+xnp228r0aliHlrhe/A6n
Y6SAnrEY0/aAWxhX98AbXz08H5pRehHzs7K7pEt3lq/5Le+HZ2OYT0k7ritqRnUOOfNDGrgwwQKt
PBRFvlhL8daA0egMb6opPX2rGa91rGC4JrnMDLYyxKCAeJgU3XhlAbGc4p2AQCbL3C0FjZ2i2sBD
oM+7Vxxp1HszMhR+bjDEEP5mvbRB4tprodgNcgD2y70wOUJqOZNVHmUTMXVLLKF4MDKZIoBoNROo
TU3pmVIgDKcG0wdidldudRoolLdoFPBlCPwrRR0D9AQBh7lMzQwqdhJGS4M64E3joWMoVRrIi+jS
idVIXVlgNVC5qPCbXNr/nXBmdxWqXxCfSXGK8eMJu0gSXUUbXInZVBsLDOpE4joAVBwSMYF4+ALf
80Pu0WrCitI6I8SUEBZFSPt622QuE8l6WLYysMYprVMD5uPekEvBHWUaLe5OX1BTl+0fkvcYC9rf
XLvqW7xX2y92pFEOHZSsigEzXDndUC8cOgkGaf2x9AXYPf1Z0IXUUemimIkWR2xL5xWvxHAZjkWE
W0ydHVjcDtkQ7TCecOSxIexbBHFrgLQVsXqbokNBrEg68ENgyQLRvJYN/K4IUMfRTb5RkKHKfbbL
Q92UU13Bx+qwXfL4LbfBXcmZiK2w7uXgCM+iqNnaqqUHbBqXq+whfIsFqilS4ZXpD4JdrCMqm+8a
68gySo6FvJwoc4wMY0oo0GDX00c7KD6CfZ4uLdBXlX3WfNYhXyHTRLLPTsZaSVw7wiMZgcaTkO2z
I0sHrtX0OCPGEtihqyUntb6BDj30PXJwNsvYATdklBr8OmLytKoIc8+4CRAHI4b8A1N7xoqLaC9G
actM7KV5r4InHla6SeLRQTMbVu9aKfhf4Ioyq1ljSFFQ/C5oGvS5IwD3oJYgPJb0o+wZNRLZi9uu
wHUn8dVQtHTfHUlbE+46zRDocFGVvEv/SuraUKixl6GObp01iD6XZrnOY+EbwqPWxvM4kFUPl489
GE9rSVAIprJhgU7KfoFGzi7+SU06pqiyI03APSaT4oZ6jg33a7GdosNNEY/hVUBeesR6vCebeTdR
MbFPbVu/Oql/RAlbyB79xdgGZnIaNU70qtizN9+1ZKFkmu5aq9v2Gb1zdo6acMK8uuHuNsAdZ2az
w0Lls10TO5ZvzM3iKzL35rS2NxOcmRqlt5UwTZUwzeqc4oY0Sn5ESbisB1oqL/41NcSc9cBGaJAi
8Cz2UighFUfYzjXg/P7UjsSaqNohlTeviTe3lze3gC+DJ6jOEK+ye9M4nREEYPLCo0SFKxK5k559
hNHgBzVElPwlPQiNyIPRWU4hcq9zMbK4qOuDlmIA4e5cI7YRyveWLRexmC7jR7pWcHTVc6w3lJvX
1SK+ilWbflll8dyegPwaxU1L6yt+o3ToH9MYLmqMrZZQiik+p9idLYbtdNcmRDiCL2TudEcIZKkj
tZjhE5GGDKcqYXSXHiILa5kCEaKMmn19KRHMS1n+NVeX6F+7YljzcuUh5o7Lo0itrBKfMQNa2z7p
Y8jv8GgBd3Mhuw0AIRZOx/gRif+MqUOcSja6Rvc25Kk9LB1zHNXTchLjq94fY8W3JMPPH10RP41J
9SOsYZ1iPOqZqhCdqTJjtNRsfCWJvZVo2BBBmrtUt05WU4dLyGpHatdjJrA1QOP1mjWOKG1+SWIb
NFTbG9cRhwWSLL+OAcJjvVlRmMODn2AeB5h/jQtGn/2IHHv3u9D1Q9IzHVPsDL6+8ZiYW6nw8fW4
9gF+nYIPckPcoeCokbGSEZcAHG/9RCoIUaoOTNLOZthg256xoaEcdboJhVgiFQq4kBZuA09QNb2M
SFdFAl9FYCZjxu46isKlGMbLYinngSzodu38gu1YFQc9vjA/3lcpRpiVSo2nUTU1F3KvEQFL7e7I
1vfAgLiRXrLA6QiM363Giec0cjmWU40bAtmeaeJnka16L5KCs8DVVCy7XAuYCzbRK4JYh9AM+Rzw
qmuMUkwzhnUT72c820zoESxOROoU9BqyPpwSA9BKnXG3QqSCWGdAUwCDqBJDJDOAOwRLJIdKHoXs
2VGGlAnphfKqEYaIlY+IVoiJiBQtSw/kTT6WTKOLOJR+6BbyllxDvIjYoIruuEDmzkpg2UgeZd7x
1dFhZP4r5gt40itLS/rhl7ldwWLybERAQAjHRSkhsPLK+dOoRwcm7VPSHfNhOcrMKxiiWjpkdIKF
43nxO2HyuXH8PMXcR6Nk6CzMJg1RvbwfqGqaOFzmIcgt5ZT3yckfnzK0Nt0UQSIziP6jv94TkonH
75gYvJZ+F1dBj3sbGvMhzb/UFqI48jUWkl7JOFMqWVMcJgIuRhEXRjwjhe78PLtvBVLIQfMwahF7
wDQn8wgfA/UV8TAo32dCG70xZRSI1yBxN0bqM1h6Y8FxpvXuFMPLBgnTBMPilQbFvq0olHsMiQDR
5YKH8npiYkWAEBCdvPE61k26jGd++seaCp9ig52a6sq21orH6N1cJVsSC0dUCMLj2gOmCfR/2nvO
aIEIIOtvthVEnJWMyNE66DW/9jecn+XqSkuCggdDOo2CtHBH1r0P4IkHhAGeEhPZXZ7qPQu9m1TJ
MMLXWyXgMMh2AiG7hVyADDygcvDGrkaQDZsR7ydooWPGJke6T6WH0IhB20KQ4GQXmx4kHYC5Hg84
t66in+SLfJn0+doIEtoC7PNC/kjr7Lk6LY/AK+H3xeBi5gafC1LkwnUYMekfZBsdL2c9FgBWau+y
1HrWELwQeMvL6TL0p7VOTsbPtzmipjSZ4HBTdu2PpagQ5mLPUtCKvwieVXysuAGrxEaSbL+xekA0
Zch8g4sYsLOuZHaXQ+83gJLIs8Ak3nsS0zPGjAvr5q6hOiUMA7X6PIdc5EEreKNKjqimYFbTHZbp
IGjJTWZ7I+nXLJXvnd3ZNdpiTcDenwRFjMknHw4oM8LFOk86uwvYdzg3g6C0oO6zMGzrOrCiJlD8
/ZTjTOUr4XWbwZBJe2kA8Eab+pTHzk97lC4Tzh1S1pcShYNMXaHqR2BuZA1w1ncjS4mE7D0ldgmU
c6msPVGt/CZKXCHm0jO2NKhzKcCweysqcuf1Y0Qi37pLDwLRxehwVSQHErRduTzhcfww1fYD7yef
HzYyqHp4zfU7j5m5wN6fgVgOZ8690Ny3LgIVMul0hkLu8GuxFp86Fd2ebBcTwZWcHah9B7bFS4n6
qQGGiFx2SiyPXtHHC7CbY+vQTxHG+UM2wxsoVNKGVGT6lqfOkQcIlwlZBCKTLX7fJh6cAe9gXROK
lTJ1Yh2HzsZSHBVhBUmkVRuvVFSXtHU36vG0x3Y8/9bMnwGJTR6/TI6KVxKX+I5Sg3PWgGHTZYu7
sUOh6wfDw/8dZT01nnpsX378n6SGBWMR8paTF8OVyDIf67wo2XwcjSPQFK646jd8tbLAAE89vCyw
7V2d/jRR56PXMTO7dW8lpAuLrQziiN4q7Rmcy5aKBx1YBj3UYeH+lx76JuAKA648SKx8epU5T3ez
oDFkuDpOyp9cwuJEAzHrTxXcokpumCnTJqqs08Au7l8gEKJ3oKZEURcSKMDtrLhNRRvEhFejwGpy
YcfwjuHsSB2jR32o/EEZYdEmtKSK/f8KCfYK/7mQNWTDlAxJsUDfGYYi/e+FrFmlDSKHwfqqViHM
s+TK0LdhxZBktd8Noo9IVqoOzOj2/U/CwDsBYbGsbCY4Hgug17mmeAvb+KKTPfPYcicNvCAm43Z2
58xQkqPM2kypDytG5wRI2qp3zqZnCJEiJh6ibVmdPcqpXaucTtCKS9a7AjHtB3XRHC3GSiHHbsSx
WUNiw/LraS9baqmRj8L46A1qXXQl6f3GgTKU+IGjRwYpBvYzLSP67TtX4D95igRbb1yloPB/fY01
s4vKrfHwbUiF7yDs6NTFCXPwxtuST0zrS3dG4LCkoTwXQXMynxUNKp5WpmmPuCtB/i2s9SaGrvIr
AVYYnWQhT+CCKJ8awYimo8aC9ywQKzQmpiepYHPX9DQ7OS5E42i1qaswtMpn9CFeIxGShtCkzs3P
RiRaIxmxXTXndNI/iCR4V7fuDcL2I6a5Ap8T71SDLnzf4mPFWQAAxVwFr5hE7jhTs+gjHdKc/K3f
zil4L7Lbrmsv39R8utcE/dS8v6lTLXlY1mU4TXloVkJgTB42b97zKUBXgPEVLoOXhSzb6oq8ntjy
NTrYJvGZxpFc94W68zrJ2k5gViBw5bExwj84wQnbD61l164prhd6Q58wyuYwKVf+Ww7/ywNsidrL
dPPvGzPTkEwZRbGqssZmYfYfGzOlSUS5VQv1G4HV3BKDjocTU5P+lfUY5xiYYXIuciyRFjSyjGzs
nBmZ+FojWGmAjRmPFKmvuB/TfSr56KbU4jiMUtDGL4p9BlVAvE2fCYH16McoXPqVop+qBQLceaVS
sF4Y+OGOitnOiAPJqNbqv8aAiLP+azGZhcgdhQ1ZX+1IQrB4EBG5mOR9jUVznRD06Z+AHMnd4vkB
Xm84OLcdC8lrxViG1DMCpVi9onfVwCGKoBDr4iP6S/tSJ1GgTadJ/NlIaseAv3JeJqz4NEa/LEb3
EtnaKrLeutUhBixkbrHYC9DguF1N6NpM3EvMH0bYK6LGJRIJc71pPDQ+Ry4jW4kFW0nhZCBiIVs0
UngflT8Su0ERbqcefawUTDnaDJNKfgNpPJIkNrIFM8PkOZA4v2ZHVF9HSUfGIYYi4bDKp9A8VzE+
qNajNoUTWo0hfZMWpgNUoiooTlk4yrwVDSrLEtx8z9yoW2iGn5qk77E4wDw3dyWDe40tQP7F20PB
HqrCgEzUggo4+UnxpSGiGAR/IBQPmWDe7oHcXwF47bSxQlqNjudHgp06i2EKjV/psqcuHWH/B8u4
BhpDYpURGUbGwwx0/hUQyS4E3f0583TBCln9WYQONHJ+mRTlgs8UG0j6JaJryiO6hfieYYjNHxTK
OdtQw7yMavpooQQQaCg957z0FMIqe+lXQ4Y2Olh1/M44dVsNvqVI0Tn5a0ZfDV49ik8b+C99/Da0
HDM9DTTPMmnQ7Gh1VK2MpGCx514r2M6skvyejCHbxt8SYcujhFQIoS+4+ppPMR3+sSRSGMzurtd/
U+NzgnUtsWNdmWNfB+jdZoTowGT/RqGCL6h4NBRjNVyzT/pKtZTgC1nHFZS1wl/Zm3tM2IBMWZJR
teeIECTYzpVoY4NKEbAjmlLbczkEeiY+igmsWr+bmz8lYUpdYhMf10CeVi0yOZmmioSkOAiSGqa/
HQRitUl3hBavjrVoZ2PN7gwhYvLrSCfgIyO5J+PjoJOaCs2rmW8wuICqdJCU39r0gaZM5+zRnHlt
/HZOT8wYTjC1jOm+rMMjYj++sD3uN+OJuRmpLCYKXkK1CwRkVLGg+kMcnSaefJPst7yanRUdglwb
55VB11oV11IQrzxGafNn7fGu40MwXJX2jz1hzXaIJh66CdLqfj+iKDHiC9mLF/5NDJyIrNjo/L7k
EdsXkSl9c25/VMkXlMFGjKHVz4llqqw6Rfspala4tMZF0EaGNSQI4La2HkppAiRZz9F66cgwQ1Z/
FqaaddV2MfL5QjBduk8S4id6Uu8Z1WMFYpi6+0Qof6lV6VIARSJ7LK8oe1sU6vM5Gew4L5gS3wvi
5CcZ6GeoRuZ1OrT5Am5ouY1YnNmOqQicTPxLjkbDhCL/YFANbDRuRXThDdeswpFJAYu+IzKapheH
mBcV8E9BNgGpwQOpwfyRTs7CSTODFKbyOLD8LFxVxXdIHFCLZiNhbsJMhkCsViRV5wVftKjN1zex
eqAoSYxk11wb7b2Zzb3ZggWgjDMDZO4QZADHt0Wo63U4zm9EccZEgucfKmkHnUcOUxN/hzgprZSl
Pf+kR8wFWDWVnU7/R2w63Ee4ZlLtuFS/ZIRCffOeSzdTxBJpaNEOZIhC4N+4VW4HdGg5A37Hi4e7
Ltb8mptj4LffeVNS+7jZy/GtAXtGNJJb0ndDRNHMxCOUyIuxhAxl7eeEQSi/reS+WhGiezZcG6IV
DvmJr8aTGtlROe7bV2DJQZaLZ692D8R1pyL7XurqJhl3pMyGprM5A7KlDI/emh6F8E3DvF853ruV
u5f+xAAeaeXgHzDcVie5shOKI3KXOZo4Fn43Ot946SuY9FqjcisjcxOcaXmiHqdyn4iZrbYz523/
LNvxbqzdFVcU7z8eygEh6wuKj6RBYDGesfd62XrbMFP/RMSrwLZgW1wzhTTRR0A5odnsb63s67n4
4ITO1y9lYtmNQSW1jhVuJ4lHeUvxfmjteSpWIizIXuVw2pT4cWgW/VHzI0/Z3dLKN8GiJdae06Q9
C2l+4sl+WHlgdLfZFJnZ45w60Rs5iiCdk3SEU8XabQujLaLH2wspv6PYaXcjvruapJViQ3AFkuz1
pfbvnYoRU36QfDtg4qQmj6/DXJ3NxgjmtSASnsghvfJE47NaUOlxBigv2cjwqbYbicDZXc5hO0ZP
DQbrvaE6lrAXzt/aWtjDiGG3IDYcqm1s7RGVPetRfHRmdp+LVzQCbNTCG2mIabsG7ScBk1v3wrmN
03M1eF1u2SpWyuxFMk6ho5IFXRIm60L5BEQxQVLH9osR9JBLFARDz9L+B3UFH8tLBPYLSd4phbpO
bihWvXujiH5E2Shg6aY+h98GMQ0SQ/WY1VsEPQk6UcE/nCOkkRTtkS9iXcJbk/JRmKRT63cjvWea
LXOUCAPP/r4CWZ3XSMDZlCTH1WSkQbfZMimHPNv+5qnVpVtfaL4mB+l3rFSusjIK/47wRJrHKmIW
ZhtEcRctzTUYB+WdBXjIX9zxemG0yInCAk43A2P9aS05rGF/l9uFfftS5ScTIQXWI+yYCP5CKBhn
XtdlaU+CThrQZ/+zRh9pNh/T72TKzkLnNoOf8j10WufyXu60nhwkspgrEs2U5TFqgJenx9TJD1bI
KUfgEBRdGGMnBoez08x/ZG6rrHtGlkjNAhEQZ+78ElppDAuko4KLIv0uetNrcECUc+lNQO3n0m/5
HcrwP6atOqYdVidCovDctUzzV5qrgqU9zSqFCDZNrNk6/Tb4qjFL9uN3OcQIEdhdGU5F3s0CRvEH
Z2RpgpCbtJuypMeclcyLkT0OrGwdTnUVI2pbdseVgWExU4srt4IEhlyw3CnaKQYxAiDdrSOfDWzn
KKAkDFoG/JKO+Lt/bwuvqb6qTHSAIaNXb8Dnof1QqAENxmDHL8QMN0U+9Gl5ElQ6R54eRpkJKQl5
gDZtxc6T4odVogsEoLj4YAriSzFg6wu7NDTTCgMUGsll5pL/7HTcEt173p7zO4SHhyk0LGFJ7Nyp
s3YS5OqUlrMvx4Rcak9UHXMEYIiY3Lbwaz6ppUBgJqAjWU8L5MtPq9fes0J7K14fZYW5uVzwJNHp
x6GA1iiaCE+s85M2VSdRvrXbl3BBElmRcZzBnGyowpMeBzIzniFhs8PvHk0GtQIMDhw9ZgeIkpAX
Lj+p/pWRyRwlzbUl+gUPZCrOTEf1YLFQIaPUIqmFrCDhQglXTkqQSCQ2XTaHv980Fq9H3V7QT8d8
HAOnhkXOgwW5UkPdrLKeJYbFFiUFVUMbTCaLvyg9bWyU3ieLB3kp3aSCtsDRnaNNzReMzOjx5uGB
nuipmcdO/aMquOyFFa/RhX3GRzsnn7KgfAxF/1FYXjfYUdmc2rgJabqCVq1tWdx2l0T5O6+vTN5P
3JdzlgXsPgOoitxXLx7RsWbXoSB2UVHFvF6an1YM6f+cRQcoiP2ske8wRDDRI+EVCeAiNAre+jGj
HsgwUkTlTU+GG1VknUpIcPAxaE4CDUETfIl6wTQ+QYrvJCQq5XIoteFtXcen3mQPM46YoaHN1+1p
hcCWAchtdpL23t6riFzLP5VwwdCWGQg/mDsGRtLgLCYdBUObgQpsoK6iitwKlp2MvaeRAdke1dhm
XXQq9P5TlH6VSu7oXGcz5VNr7kXSuLEdyGQJ5Qz6Kxxnr3OjRgcooHQmd7HG0/Ii35AIo5JzwEL9
KBLYh1hjJjmblNcXxONQZbLTvqQsFezb+YSUjnxqHR5DtH1TW9cbRpS8R/p+TqEYR1HQWNsexw8u
pq85h99ROHCT+G28yI4viybDQsCcg3I4NFKAdnTFS1glC99LTekieCsZzGX0Qc1g2rNKwse4hAK6
RqKhzPGWWdOdtk3QUfeyp2nY06iRTk7OWUFfYBrQmCksUqJz0tfKQfwC7mgInPebV5fcZlcSSJ4p
v5Js3G65VFxlAkWvcfWQFfWRFf1dbaxrm8B47mC7c5qUSDWQlcgW8JHd1t9AyYcscAPooL31mQ4s
qblp58EpX9tVGANVIpJbsjcMa9+0LoIKJPd0gxCoDJ4+pu24ph1QRI5Yc2c50QoYmHzyGrH8LxVC
nPhOf+2P3FnZd7VahM1qYZ8swSLx6lvuhQEQ8cNfEWkNbBQZ+G3dDTgf+WZ2zY9sTCQqKDcZHo5Q
Jq7OongrvxpN36squ20zcpRUdPQVbEsT2cOfhOXry3Z2pdWgE8AcUDBwRxOd/g9LZ9bcppZG0V9E
FYeZVwlJCDTLlu28UE6cMM8zv74Xt/ohfbsy2DISh2/Ye21G4wwFyKCpeFCEVCvCHj+Qo7yShYth
fk7ZTKUHDax14mw4prJCmtFprPxFxrMw6l41EgIW8a6eRDI7nVU66TDBMdrMCvr0CtprHu/Gqty1
IPmVFOXNriEXS/9pWsbdDJf07tPwKEmyCj/t99CS4v7TtiA5MYYvaD9yJ3mzuCMtQpQkRGWm/WbT
blc/tUrkc3ltCbPok/nR6iDv8HtiXUBzzMeHyvQwMiFRbMOtsHh49D08tnWygkBt0bDUOhzC5EOB
vElemUpMPO3WNuOhSyb0X24RFIc1Ylr1pxkJhsPlzBm6uDm5ZDWWYxsVGp+r3iYX+FTXI1t8/N4h
BldrD4QPPArZCDTGpM2QFTmT64a2sk51L2TrPY6kI9vbJHlXiR1JCXDt+pXScOhIRWIvwWSAxT8a
zqok0tAExk2IUI4absZgOdeM91nOk5DYxU5G9Jq+Z4A41STaQyv4I6IHaAlAgpssifyEf51+E8dI
J72hG6nLv1k4nFKmDL20IwOVG4xx1TZ8FKw51fVX9zlRUTYpy7DgIvXKLgoUV04hP17I6mDDdlxg
V8b2dtT3pt35Pekg4DV5rwqVODMTPDVKLYllsHRHa9g/wjR5xsAm7fBgNwmcex6c/9Q88I0pP0nJ
KbEAmcvIRqpXTrnE04n9itvK8E+pHCkgK+Kf6gj7EwRFxroFN0DNSHdB7ZaqZ170GYxxNExuAggC
yxiwSqvdcJGkRuJJhHiP7J4cCyoJACiPrP1cYlaMSYGP74uKvpDMHN4RwC/lP637HUqDW8H8e5Mk
axdi2Ij7xzJLdxJ1Ztpp0DPpcex1wivtXZdlDnefnZl+3r5ay+Ehdhw7xnF4T6SWAWW+s5QVFSc7
rOtLdsMhuosAq3zTqCi19mpnHmKN1aDKI8MGKQ8nHIkT7gaI/DL2eYSzMkBQAsXqadtMf4PqIucg
KMDKGb7BlFY3ys9w+k4fc6b4wUEh/6n/bAkjirgy2LpOTW765EWIoPYVwUV1VRNI1juYvh95YU8e
0X1uLAW9CtevBD4Ass6qOifIPDbGkZBffXRWZpppPX9N0nntOrgsJNX0XCryN+IKu9HAKdv313nd
iBFH3R5rIyQN4iDxwEt0PLYmwJPWkcLfqcXyIjt1nZfK+qdqZ1+82o0afKfkzo3FgUWbTJkmMyrL
OnKVTgxzzIGnuilvUsS4Tj6Cp1bNq1mOV723L7QvYaBvqTXp9z0ugIihYo+MUD/U9H2cVjMNkqcH
05HDekjimMlY19YPtK2uDiuzWYECxEjvoua+3oQSv+Jl1+CsZF3BPJx9UnbuGv1EGgvLm+gkT9+j
9VlI5wFch9lvaS/KPHXKb0wj4ED9gDADBM6Tll77UXtOrfKkKl/s+hJAL13fHWPMsIjtBaV/Tghr
jBaylN26Rs9bErYiVr0Sw4JB2mV/plnaBpj85qm95buVYhCdzTm/rEuzNj1iCTj2cr5f8ntM0utI
8l3lzO1yqtqPWf0qUhmmNwpXTqVqPAxSdZgZddT5h1ldB/IFWaiPkzPlv7pFQs99kFkh9ipwXkQc
wqLAJ+m25pNs8EnO+CQHls9tDZqL55HDPGHEgaaOR7Xh9StH3I6MTIbhM7R802Yydlahz5KFsZGt
bWvpZDndG27pIn2vsdNLtGn4ijSJzb4BlCUp7mr1ZcLL0Pcziiir/EfWccJ+/sJZ0PClOgXlLgBz
3Cb9VknwG/3K+3iHqchgkWwxkaL/Qk7t28y+wiGEEEuvOIjN58ywY0wULy55eBnSNpdhzl1KcPZz
r56SJDxTYJ1nnJl9dbEsxnOcQBBTD+sRucR7wRHUBelB5QgaQGiuzgZiuLKCkRg0XahIZfNTw/hr
5xf4v6fM0Lfdw/+FVuMBO6+/hW7sIACTtBrl8zMeHjkVjKw96sW+dwO0Aaw/zcYEvt6ifG+iQ05z
EagJ4zIcqvrEmHvgvIBkNHZbSHw1jI+BnhnjrmaCrg3h/NY8OWxkkWFPCgxBGyRGG/JuAMfaJeih
YpLakTHNA5azEJSLSnr7cWJlWSjvWY3DiyUp+8pjkDfwQQQbfTaqGJuwH2XzH11NropE3jYCIHUj
aaS/peQJ9spJWhQfSriUovrB1ygKz8B5Eebk5EWAsZhep0JcyiyFQ33pdgNT2aIOTgnpgab5VHl6
IOiQkueC3gYRjx32V6be9qOMY/BIuCbUC9HUPj3yyPE8IvWX2gtoLS/U4BV/YQ6uFlYa9oN+Q7sC
67wncDib3rha6XBZsN1K00+FR88ijfb3CMcq0cU+rL9HQEgG3aa1S5MfLS7fi5plWUr06MHEZQxp
UhvdnmpGbmBUI5nBV67DmYrmzVp4Ebnz00OtC6Y3YTP1BDaDTtUM3urtm1YyATgtwjwn/YSV7Uv6
bXYfYyttqqqGLe7pvT/Yv3DrVhbq7JoE3MH5nYvVOPATpnRycrsBFtenNPd/iAhKpPtwW8RHiZ4/
zxyyN9rlK8mvNmvsCDxiXzOrf6Mhl8unvde+e5idVU+aKEM/gxREYjpYpktQicK3TN0w3iRlr3gi
FjsFleJPCRFk3MrKTtvmmpeVyqUSeJiy5NxaxmXqOQkL5o1QV1tVBTe/ooDUIyAKyjaWqMRlsmNk
ijAZez3gSbuEh7r6XppuK5UpKqHzDKvRSqRXo1qvCoMww91jpIHyIeekCd0yxLBT0NqIyp1CTmLk
JCZwLfOP0f4JXaYNv7AuXRWrvYTQn0JC1GTpou9JRCfoLK7O54HRHny17lhaMCJ5RinRI6E1I8iH
p1x0lrOPmUAXoThFtyv4yIVGgTKQPUe5SX508TeRGCJvxsa+ynp4D0lRjUvsuy+bY72LviW0/axs
WeZx0zMjDGNBJU9oH2WsKU5tJnOQDKdRyU/JcJhBmzAEVPJ1FcJWqU/JvbouLUkoxLnqnKLMZrSf
ShF4pHSCa5GiYQNH7mLSnfJgsYZvEK4MsvgCu5b+1s7KfRLtRrJTa2bqzJ/LdamxXLXRaVsAe6zx
MN4WDBH4nYYRqUb+pZ7PF87Q2Jz9SHsVBLoSuOLLDW9R9lEt+6ocNqyWbxXxrezfpPKFvdIgwI19
ynrm8kyuiwDIRbwhNosPfYpVRWI/Foa45PiV45aTZN3looo9tSWxqp9Db3xM4JeubdKjTNTJqsMl
SlkQiivluvxPT97HtHo3CJLxRDSc6Mb7WL/pbepPxmOiiForxlqur7y7Yf1XZqQQkzMXVkSSDCQg
8S7b214aTxI9ukpkEYIvfTwazPrIqiGalpseadPgtIUjBRq9aOqM/+ZtTEJqZHDfT0/pWeDoc9Zd
z8JnQvv5zFO34YfpN0nSO/hAoFeFW6X9XXaPlrhbxs2BeOtTrzVCoifM+xKcZ1UjQ4bdirqlku14
OplgrolbacDlfDCN7mlGWFbKITp3lSfqYAMM8GLSP5Xyh61WTyD5EOdk/9xTXiP64XCnxZ1rkiwS
nCV2LnoZbkNAce2jLP6CTNw66LHqUNwLOMrFl1D+arHmtqMT2k9rUi8Mehb4iNrKsY0eKPJ30zo1
0a+gLjC6SRIsWaYJnfqzKH+hFyJo56e1L3KLOE0DtHxpUcsp6V5gcEG2tilpYTRAFGcFxK6RMUo7
lDO2OZtweK4VOISaKvYHlHl1T3jZPXFKOP4IhynpmoR9jliZAVtw2V7WvAchvKqx8DvMKAbJTR8p
yw56NAOiqMXdNtWk7YTDexQ9oGRU+kRH+Tb9aZJfc/rMThNi147WLSInnmii6iyjpAKDOM2XieDK
nOiewmfcrzAMYe3dIbvCpyVemU5/xjgKCt7ojXRmDY5/1uqYMzfC+M2qvKEZlOAGw+DldbeskmzC
5442mDUB3atjaV0hrY92yYyx4065G1NmlD9xctTh42gbpitx6s126a/fKMMDmJwyLInmLvx2cjLf
dTRhmfI3mVPu1KdB+BLPUIrDs0majmY9hRJtWoxe+F33GqOZRHlZpCDZ+PSKhCnRfCknspnwH2to
dO5WcVMSd31XRuHxSmXxxhULGK2EgjR0eKaGI2nS3sK0yi4xO0XxpqHL628tf9KxbiqZMc2XnJ/0
nOqfNYRiRGqGO5KQHoTjgQ8CJpYN6S8dDrra4d+zWxJgYPG4FFyXmcoDI1AYeyMGzIJAeIRyDd/x
1xx/jMZ4RzjVfNbx6urzSt2Pxg++Rga0Lul0N+PvE4ASn2SVOUr/Dctnxl043jhB2D1a37P8ZUct
oSrKpixfRQn2HKdmV28a0gw+cvLpqReI7YJf3IEHBXtD3bNTpV8qtqPI2oyeToigOSluL6lu+CK4
Csq0iURk/bES8TJ+2WCqCT888sUMJmM+0UbaORsolcIHlWMqlksosabh3+tPFA4C2T8hD7tC3Z6X
a0U5ZEqdk1V3lYlqkDxB3eCP20/xCZVNyWePNw/L8ssoCQNriEyG3hsQMXvKWbY3LRB++NZ+VN2d
JqZe4BlNJMifVJUpc3+P9g0CWz3xsNEppt6RYSTxr6lAMLy6s910WDVCmFn+MJ7TwRUrTHrMrZY1
Tqdk++jUqA/FfDbzrao/kYDxlRv8y5vcvglD20pEvxEXU7FEhOWtxCOyKJKf608kK0J89Hg24eOF
H7J5Aew/OGb7ZTD/hOWcgPStMJDgy2hvAonzush0lLH1+LuGeWmrQw5JAQkt5T5ySKCj4MGjUzyA
SQNNu353w/pQ1DOuWcdEdamPzeaFSUsxqRQJfNN20MgaVpy6ea36Ylsnnrpho3UwZK/7CplIzrw8
o3vv7VsX/DJaNPvSXjGcXL5Hp1T7TMTf0P7gR9cbb5FfGGWxGxcid1r7psp/xyxmguThSkC2l/5T
+MHNbuvPg2PL68GfkGC1TBNdxXnKvgYs+niju22N4GpV7BguH/XwPQXeoUt3/KHWuRg+zOyrYT3V
QFvk/RH6drlaNmzeAvyD4OPA78S8ZXzLaXgKvqYBnrrT5w1bZeYuKZUdpeW8tajA+N68ac2A4PLp
SNHJzE8p+ncspXrMgPWp5be5QSZSOfRKXG+VZygNbfEeoAzL03/gFaIX0GFHOWPftZgIfCgoVAF3
bCsEhaRE9lszK4/jeLL5vRZbUw10sOP/L71byP40egZvV4F1JCezqTKznYSoUl4DS7+JmuMu56tL
Md3hdfkpu79LdKtlLsm27X/kmtPO+htWHyqhb6xlWvy6O1U8a7cvBi41Jte3+PcgahCWHK3ptuwo
Zoy7xp/OIL4t3ExjhR6R2brJ6YeeFjQQa2XQqNpoM4VlOEH7g6G8u/nJcJfgKZDhGwunAATBkVtG
DIePRXwDA7cZccf50eDi5p9/9/3ePnUz8vmRAmSRLySlLcpHAw0iKHcFEU3mCwN0P2Vubdx1tE1G
ewOCopH1xpUQ4NYOxpxulJgIcPohQiAt5gdScyP9LFZfipWeZPS7CKdPQs5PBlRMuXVbhCm5dC1T
GUFS4Q+MBXZqgaCaDFlFng4mxY3HTEwZRthMiBlsEk5JORpi9jQpF1CNb/g57ygQJvFIdiVMlrKt
31F45uroPuPa6yqejSbMMbSCKTb0wpMT3HRkhhUpHu8Z3x4tnPGr0pSPtvmwCEpjj1IM52Cd5/0x
QehLGC+aZofWiRGGTGgiDcfcbfsBbdpEhZv4yiasVL9qh3M5SVuRAfzlNgtV7SiX9SbL46fRx29t
r70p7dbu9W1mxCzW3lYLt8FG0LdjtEoqrOnJNSzS5FBns5TyhEF6207sshF17Cf5bBP6ZYv8ZYz/
O3nudrp1W0OoDFecNZjlS4WdHueqWaM1JzzYLPYyQTYppsElLQ+KT3qkyavpRPpG7wCP3nQwHRVW
BfJLOVBMVIPbhLMLCQ7k6+hK+eD2vwUhqibTRAOXoAaAKtjmIgMmIJEwdE4xnSOOnaDDp6q1j3HS
pTZxtuh9gZxz563AC7C/uZ7hcSP+FaMGIhUkxLb0axlVJzk6+Yz1ATlbgSKRTeq6AzIJFlQnwP4Z
Cg8YMsa8C1WYmwXSbi30DH6ZlXVcndGqdDb6aj/bbNMZ6ic/YTziwcpZ3drEU5LH6P03iEHEN+wL
+L2ExRVq5CynlirJFvxFf3gbBWrgECK6eVsGD6uGpxe82pjYI/tYcZEToqS7SH9ngf2e1zdQxFvy
GoNzHqKqVGrfDs5l8MxYnWZYZDUv16moeF4gMmNapy8Xk/20BU284moK3dXUr/q7FfkpUhiiMbBU
+vxITn2ATldqHE3rDkZCIPC2KEvybaIDw0s238gSQVlHX1Lv9YKzShzm+Lw6Ait4+2i7/9nGT/aD
hbtjaYtLR/875cstlqMb+2iBbLV8RByXHTtx9d6NzJNUwBIu/mzZctLmFiBJfTUzp2PmMTHerS1V
tUT4eshcqcngKHZhA/Sn14GhbpIsoIbcMMfvMnnTgHHD7A4ytJGiV7is3Vcoxc+8Is32u6Jjatj2
8q5S/7clmWbRdoq0Tc5KzkDCmJnUX+gXB+dzxUwhdxwxavXSrUaqWI7vkXoKlDeNCRDCAkDiEVzd
MLiElX43G/OOBfiup83dUL+YBCqZuGn4HQb7kgNriaRHxRqsZt5JbRSxKitJtSlTHBlsFb7pITea
jVD0icxcmjOv6uKjKZ8MprUSSL9BdmqwYmpZ7FLI7NbiW8aW1rRJ1GuvJu8EdaZB+ZCByRXTFVjY
U8j6M3KinOgkTd6F4XBOlOqcByHO1+2y5H7HUnKC6B4NXlczlKg2I/Gx6moaiRCWlpC4t4p0NCBO
GI7KuQyBwDJfMq0zdBzKPgahdnlCY+anE4Trf13GMyQ1dloOnFJFNEwsDWIhNiQYNBuV+w2rJd8i
N9qDSCRyvWhFW0SGg3BIJBxvcqAdRNCiRk2O2aIeC+45Egwn7dio33Ueb22Z2bn0lS8jVHsHw30p
Nm3MtAmKkBqtn6soqg9UylVzKGJO2YwN8QZPo08fCJ19wwyTlBmVAPDoaQkKDJk8FdO8QFWGTVca
jvXi7opxNJUHHUV1mbvtw3g1t6KDiX2l1tqlrtKkMClRzliOYASr8cDnbRoRJwT5FuShNPtqHcHw
7Lw60pADszJQ9kNXuZI2HbKlP7D8kJqzzELAUg5dyWoXogegh7gB4Doc6rjw8u5lMMFarCN7ETP4
PYakPDLCDy/Jf7DfEr/LSWOw0huti1w/2qZ+VZBJ3qHrkrhH3xcs2WgYQe7749CwL3wpPLIlzHZJ
Rn3vTUvuipC4X7PjlCP6xnixicsUfMYOkXFwztnlQl/LERbNx8buPHkqMVU40kqy+1Vd2+gZhJ8j
P0EuM+auVtVINwZ+L8V+TPAiwrAmuvQY8SZO2QACXXRE1tlrqAo4OjPG0DXoPm5RtA0mAxtS+96G
rD9byzWtIWJrrINxzVS5O9jXZizg+yHknEBUIyOj95cQWo8WCnVkRfOjDhGjBQ1pNtyKREoENHfg
JIfYSQsYR05QgAJu+/NiNyeUWv54wcE6NAyxuzdrAqwphN/bUGNKjbVXeu2euOncLtHdOPORdYYm
LhWdBWG+n5TKraElC+zvIcdfbME6hrOOURpTvbYhsuJE9zpidRtfdiPeYfG95SmlP9GQwU4H19NT
14womEhKXdhil5goxwrXA/MozdwuIbttrG0qz3iOJ5rWonVUMHi2BAcgCs4mWlok8BejIzqh5wPs
rZGmFnIazkeLgdA4xpAG8iNnZB7l/iIZHjtG5H+MtFZ7jKsn2TFvIaIyiunm9WJPWAEH5g0m0usI
Rk7LGZhGfKbIKsUEJq1PQgYpLb4vZKuNb6IUh02rR71nVGAy4uxcrP1w4oXlRa/Wi+suwpni4qYb
+R0R0yaUiAQP1jtN37I3DYwIerK4owYa8uzZysajL+dHzua0rf4RY6HL6jUpsft1J5aEMkepnd7H
eLoPhXrPa/0uhWzR2bIlN0PXryHPq5R12Uw50p56wiIACFZTfQTJFBUTO2MDefRB18RJboPT2AWn
tg9OElyoBPRUB7ZFH7nP1OhEeiiAupJZwLTCiDk5ISti3zvNkFwR0DF9xVNNKM8xVXJEaa23TLIX
gkzOBlR0hjfuKvZVCHr0ibE7Y7RwtDwD1Ozo9HhlUIkHEhhMuPQ1zhIDh0lGUBBIzOQo1VxRFDmz
dEv+a8hbjbKotNwxBg7F7EALm02WWYR6ka2DUk5UZObhz2QPrLB/N4PwiY6Ge3paeaDEEhTyQ5mN
B8bmLU0J8TB7PvdaEDG7B7kc7czWDSZ1nyLtKy+NLrYRFXBqz4eC83ToW9QEp5EVVI2NXViuFpW4
vB5TCmxY3Usg/lU+Py2hDWN2MP6abemsERLi/xESMcEVNvAXSN9A6wTzx2ajKgG7+70df4E9MJa3
/jHgzmxK5dBmxDgfgum9tthsxq6t72aip9AAx93+V9gsoMhqIh7lVXrcvhgY7ZHzBdeu+0ShogCE
rwmvX0cwq+8/IZsAxdOTiNY0gkSiIA7ggtdccLK2XHP1bVT5f7r1Hp1DETly3BwSFfUQYijGraSe
3NgjRdWXgvRUoA2wwYoNYMWmsj8zB89YwNURP5Cjd5AAdIQVf8qp9ck+ILbWOFPciEk/IoHzhaCq
U0LfTElLMdA2/upmeAH5R82MJ9mXQwjHQGFJRselpnRdhmPvw8E+1O13ZKbO9IxgH1M+gAcn3SIl
dYrCICwsR87TnYl+zbJlkB1sZnmXt1mZ7HlE700FMugs76VU25drM8IqQBg4sSLUuJgYq6/Jl9XE
QUS/LSraaeJD/AwW3wn305VswhvPrJLdGx7YAwq9DmexJh1gQbjksLXMa3mm7lLkhGOw0tR91Ta8
OIP/HVRe0nHUq5hlvVRXT0uNGBIc2qx7TNWPrS5cpK5Hbmd8GqpfkHhBGERzZYyHzjrHD6mI1l1K
xVWikIFkeSybnmTn+dgytipygYpx2NrYEktMGMSTOX04vQd28T4V2luSgfsEwdDy1dflKlrLltq7
QhEXnwtVdzT8jsVI0cSojHNbxmvcxI8RJHl5GyPFa1kloLrbzci7WtICCIQyIH3lBcbf5k8Jfrsf
BNARJFUlLhpiMf6T25GUWt2kub2SmuWXIbGwfLvaxHkyepFdeGM9+8OzGdJDo6Aj72fqx/Rp0z3G
on1vcHqGLL5ylegJ3Xp16neOeHaR6NInf2JxbQVPZOxtX19FNrLVrq+yll+JbU9uVhnAzCc9GsLF
HJxsoznFoI+K6Fk1xX1m5TQkGAyj5kwE+ITldumbnZWCjamTfZqsg48Tkid5uasIetK/GFNMFEUK
FjyLQtRg9U16R8airrTJM6P4skEu2kl9GC9WiwyMeChkeIca9Rwhs/FEmBuoAYIWWcCh2Z/ZY4uB
jOU7UjVorugIVNLsWkwgqtdIjGvLu5WN92bd7DWEhTEZtNHs3Gvq3p7F75h3d/vTFuQC0TGmHxZC
cVK+EXuvcS9sN4F9RsC81k9nhPRW5oaNvuFQ3uapdm00YFQG0SSj/q39VPvqMOsaAYuzAHymykrf
fFCN2chWkGuhqEiQvpuy7pSVH89Y9BqdpgwvX5SBptBIuMDYz3O/4zZDahP3jNOUX7JN8Mm467V4
JxNw3IPfCyPaUIWiekRdZ1OfysRkbqx/VjXdkm68zt9o7lvFOLQaHcRdMWZXC8gORiwDDZDMhV3a
kJxtX6YwPfNxUAqHdaCN5n/AlvPKKW5sLGTZjeXALtXBdwWeokdnpvd4lQ6VjsZu0XdgfVIWXT2O
7oUtV1wAO37hSsJcdWxO6LI11u5NHaIFJDdG4VmkHAc0p7k0HWc06hOXQsdSYNOyzYQextuJO8vg
zooi1ZXRTGSVTFGR7WBjSgDm7QKpOCPN7pNtGqTf1Y6CIDQWM2mGDcKn4RO94lmi9VPi6aaA7J1C
Xld3szhYNJQcA58BxD9dcDWy7qZOvHPStpsSFEFr8TNeWju6IH1ijzihrdNC5xdFkG78SfDulbAf
R/vSUzESnrCYv8v1wdpYXt1aSHwZ4Zebno1ejMSsCcfXOKavalUWiXP86PvfbcgQiz/V8WEv94X2
Dpz5DVsBZofegwnn1hVvRvtHZS/Q2vgM2vOSPHqenYBfaCIeccPCNAA5dklK9S7y5U5YTYE6JrA4
HZvY+5VQ6aDs618WNUy/bGNTv3bBe24ZbP5hl+jGWUWYrO/LePGLPvKXmSoODJGek/vliBjoMcjV
ipBFMrsQjhg9jXCo7Cbo4dnE3Iq90O8G6ldupI+MYQsS4wFdgH7VGxgMtWA9o/low4rMn43eb/8m
kTgNhslP89EaTMfb0E+szcTiuDSAIsguJlQHg93MgEbRb/J4l/vskI/hoQdYvUjqfiz3mtmfaQBV
ussJemqjHqXoatjTgWBoEDR+q5WeJjNdY4+CSI7829DaZbHiGogBPGvQ/JJEADsIdwr1PnE+CcSo
hi5GA29Vd2fVGM81ylW6fAaorg7VqiJ3ryLLZzGuFEXXXiJf/SA67chjJTT8jnvqIdOXBnN87Iaf
ishfM26JXoMqYCL9ecsqPmkmmwEykJPu72A7epb4el8RY3bQum3n8aOcSxOTonrsq3NGWuJ2Fu0j
XxmkIx6136XmYFu8NQktxd64KSmUhGzZi3wjT/+ZV5wMnaT0My/xMcrxAXGvVoWXDcMRnT+6DfQh
G6O/BxFrSVZkhuVF1Nf6PJxxSjbRfhHfkYYp5dbF6cE2udZMa6XyQyaQeYgxb5HpWJg2wh9MxPMR
dWwy1LuKfUcsXpJ4ZM6qiy3vM8Ews3mrJ30LtGY/sANrNx1VVjvBWHpFes8DEOiMqfkxUwo0JJQn
+SXXwM91NTdBfC+eM0y7obTRbJzmipLZ9JJQwNFcEITIlySsHTR1DpNiEjqkNHqv2q1EAAOC1c0R
UfcxUZC4cSUaroSI9rr5ZhLxkRnkJ38pxXbhHWrXy8ZLE6CfWNIwe96OIXY+5WL0b6EJCzgFqR0R
pPO7cZNk5a3nDAsvmcGncpfwrtTSH4lhNp83pcoY/p3b7HtEWNZiNdilc7k3TjPWe3ozq5t3Fb1Z
qts0XBumIkiwtsptJcpB9+rzfhdj7aeXZ/Sf9K9uevA9amljN9Out4tdzT+kHXWkkeYPSvV8VySQ
AOwm+dfBcov0AwILrkf8t9OpGQCWhQDLdOQ9Vl0f+hYHBFwYyN45f2lk2t4WW15ciUW3GBseBtwc
ZMFYkKU4PjaLActzpb4B2aqPE8wHRwS0j+amodIKfWxDqDr25YTwuN8FxlH+KvjYFIPYz4DVzHZT
kNy9XMZwPg3s1mC93KhVb3jkRIuZKNzHefyOZOTV5OHHwnS5cw1S06BuKZp0mgVtlOppE5NXljkh
G6hl1xI9TPJVEBHQ+hZ32VU8epgIkrlv4NPmAlhsXrriooNWMhiSFeOf2nol07ITEWQO4oXA9jqV
zX4LXZPX1pmjM8Udew7ikaiYC+9dI78xMakFn7xpjz/C5Lk0yg4J4UR4z9BQ0SIlYAby8tiZgEaY
SuO5yo19DHbXpOqooWH1js2pBd9nUKEYHKEPTf0r4ioP/0eHoNI+CDAwxnCVwuQULrcUQHGdJ28Q
dIbhX6bVDxwNdI77ICPwKQSaUgMps75spiE6oUkdnxqFT429lcPST/LUI2LwKJnAEQCECyclW1jL
WO54UspiH/3HHODhQaNO+6okPKLBMBcvc0UDYEhiMcH/trwBM3F1cT2B0R3cmQVRt447TW6gwhXV
38biP8gtI2EAbNwsY0UQEDsa8izgWs142zTjn2azgw67XaayM4LK1YsJ0eEZJvYA7UklnCsIbzFx
wkaqbvOQRMgUK+q06whxU+cNRc9X96oTP2CGGDVsdzSmNay5ZOblDdRizrJaszcJkISQUOWFabwA
sL+eo1M7nkaYdvhBsIetCab9rQnGu250jymInw2GQOOP0ljnnsKcHquAYUPqRohLuI2+bcI3Gm3m
VuG/+kxeCr0dQgI9d3Zxq95VcVaYgg9Nfw2y6JoPh35m0cRMIlfPcnsflqu9lIcOIhLaOwXEvDS4
gr2dmbAADnxOotkgMksj/rx6amVGzhBeNQH1kOfOJZAEeFTYyx2jQHIPqWhl1mDZXJ7thGAdkypz
1K+YDUSA1l2oRzv5CJERWD0m7g+0Cw2Yu4CgAJwnM+i1K6WSf8I+ROjF3PduhinZVG03x/dBdpBa
4FuFrFUmHNjMIMmERV9Uw/zj7SE/5drBGTEpg2dgug05sbS5JaHFxD8UrNLrEZEYggYbG3n1zyDK
p25Rv9a3FNiUrswILf58qMaM2+W7p2PmddssIBuaL4UTKjkGHTZDTSY9ZDuknVspd6OPdgFGl9RQ
XEKx4oS2saczSkhbUmcmY5vwJhos5+26INisMD0VmJ4dIGnCkpyhq9WhooUZZDRzDytrX4hrTqEb
42IU+hcNbKG+QfHZpPJETZO6xhDheL8FyHwUZhomq6l5V2LjmwbLV8bmxHWccaLr+OEICKmTyBdW
hhAp80vykq5cThyWXB71LUPFP5lsbshKHooPu/orN8VlTIM3GaJoCJmR7qJi/RtgbJj6cyaB8QS8
sNZRi7eU/2z8CDkDPrg+fMXhhfOnRxYd8KvJ7QP1D73rhgibf2PH9AkHUI0yZWKKED3KsnrKYYsg
MX7X/9O7bgMc/AxE9sV3EjBa2Botk08SJcu/dTt/hj2GgqL5jFYjqfrVmTOFFhNk1PnDuwo810JO
lYjQ0/hnBKNKDKNa+TZj/pZpD5V8BC6dX+XOvkgVAiknCLRzN6OuzfdS+Gkm4elStpOf4CMJ8ZFY
2akJhs23dG6qV0h6RsVRNzMTzW6Rrd2ole5ZMt31XNxzaI9jYu5z6mIrMW//Y+m8lttWsij6RahC
Dq8gQRJgDhIlvaBsSUbOub9+Fm/Ng++4PLYCBXafsPfainI0Y09Oo1PI9Hm4FbXkzyYJeYSptISp
9DIXrnywh3BPOIUsTtlDGB8yJlXJ3naCKfq3zBQyb7WNig4Hh0c8YCo/aF9Jz3QgDw9td7DT7tzi
/GDtzppg2XdpdZiRkRvnIlwuKRPCIQbCiVk47xBfaleZpk9YDu1gfXWsDykiqHFGXIvHPFW284IT
HQ3zzBCrXaXI4NH5oJrfWojBZFDCtpJiDWx2JdSEHgsWhPlYe3DH1sA7TMv2aiz3BDDwExtaVCqI
7qB2ID3O6Vrn9AboLS+8ng/+ilFgCgMqKvHVGeAgNEohcBWZWOL3xQdrarDed30ywQBZQN5HD/Sn
kB+8cV1l+rLeMB4uDjOEZwboT8jXub3xM9g3Hwq0ArJ5W+LNU+CE5M/x7TWvFrkHU3do5g3ppzoQ
xF4/SjR6Ng6ffPK3JVKYkCRAVtYRmBAOlwvnQ5uvTUGtXz2UL+4Kui0Sry1i1x7sk9D44iPTyRKr
vmf+XUV9VTZbWVI2oS1WjE+ntVZIQSX3HueQxtc+zOZlKhEzbl/S5HHA140ZTIUvIxC6EZ9nbQ3t
KPUC5my66SF15Hu7bQ/dehlYkN21tt9erHzrcHtUGN6E/uGaElzGCQ6uS6HQIZKYeKm0o6i89kXH
dbXKewWI9Lj3ULF9ZfY/PXrD9IYapwDq+ATnMSTbHoVFarmjgrIZY7TBdjcEFXxc2rPzx2zPlRaD
a93lRUvRvIr/xsSESpRVhG83ecEXgcGXHVbZnRr6RBnKGlYPispGUt2YeHFLuMuFMRS7XyiJa147
dfetWRvcihTMnzqAWeo7miEjmlzVH9BAFPyq+Lmn9fNV7epksIcbUlq2DpdyzzppGRGzy//y/hQZ
SVBlsLqkD5tMdUn2er6+haJRKeNAlujVHCJDmFvK7H4UEuojxpT1Nl3ibfo0WjQe6yY5aWyW02uL
LN5UT22LXRU1yxSU/b8ojCGFElAGuLo7T8mp7v9NMoRnCLAYZ+aWd8c9R87Bv++cX/swouQYfpr4
mzUmH28JqVG+bLZ1oxFQxfYDBsi9CGcqeKC79ZPAWtM8mD8KpSBg2nZnS98iebz6mwaOkHbjDxf9
MnUQBayNJa/4/yuA8V5OwRxzzdRPubhpaD8mXj9oJ/Z7KO9ZHvIecsS3MI/5hiG2Hxn3kv6WXBpy
3CxCkUcEB0VGu1qgwIi8cU5cQrsYWSYB7arZ7+au2knoDADTbjuyf43o00lR9Yw/ZV6uuBv7NRzU
01w/SYZalQ9WFLM4fvUvvzJGfjw2XxKQvhmPB/HHR8NqD0pPTJglB1VK0A1j98x8DIze8280lZ4J
YFKG5+5YdDx1uMmUhhEC/MUMyWy7aVa+GqHnWAFdXjd4kbSeKIMGUUgM8/GFNXuoU/omyvhNYZ5O
pgQnW88eOQuM+WB3TGMWenAUEiqd+UWmyyJRJWQak2wBY/UW+tDpmNnlsSOmR+lPzDwPc07yeAYY
qQz9eq/ndDqIjtTX4gc+nlFcpN+8DkGAovsgAiRVEZJtmdMqNdxfdRvXyW40COGFAuFm3YeiEusU
QImRHG9YP5UJTfhaMSUma0SdspUp8ZdWmEuNBIDgPyuyDtFPUs17dRO1Nqto4Xd+djHxfIQfKjpp
0hjwljXRWwkvoWjOb+1AFNOIEkIH9K5m3GkHqQzXc994qvHW0DBMTiDFd/OxsOBuypXudxKz3Yjm
v512dBe0MTxyQ/wt89DW0CWYC+RPO9yptXOgp4+VN503J1APUn3mEUwwpGf5Zbd4RaQmcY+KkQ3c
T4ZvkBww9VlUbwgx4Gi8KNMl6ns2cqPXWYxp+MygxcRy0/SvSnvO+naGU/AiZgCT5v1G0zkt46rR
17pGFW3hRZNcq51WxonelddQcuFK5+M7vqi/xQAVBYm2guVSWpVPppJla7oD/0RSyAG8hA+t0xnJ
Km5PSywhkpk5LOquDyyVJSkyR/04iomSbVxXnCaWysQCGYV26oqBDoJyt7uM8w0z2FB/xRiOOfgL
fc/ZtyTbRX2OhrqKLG8YKLCChugcmaKck8Y+dPK+qxlIgCWx3G0S/tgs4GA09DxENT7a1A3z2+tE
qAp0+B2Y7NdP5aVDkOZba7nq/KFeCEkrHNxhK4lXsVTUfeNk1EhBAWvMWdkwMLmhXuMTCnhtM6Mp
K7K/6cxcL+TskFxeZCm9wuwhgJrrQfkzqbhP9bUYiEbkT0L90rQMaJd1/dSBcrfNndQm4LpszZma
LoyDCaIeSRQNprahwPslLddpVjyzdXaV+xwoy71jSB8mO7MEfvJHN7Bnk8cOgrx0YFGiaMtI0kke
eo6eLsFV/5P2bvvkvWgiJDElvCebkUOtSd6JiNM4XoBJu2FyUlMmOspWHa+94jESiYyL3XyZ4a3s
eDLt95JxAPyvUzc+el4RGwkPtOIVp9jwj4AQtAwrIWFatDeO8geH0UrrL6myMsBLM7+yi5vV3Of5
IKLPKfyXlDfI6KzyGQadh9HD7pPBvuRRS1TilRIeHi6Oc5rjzhiYna1ERS0EtSf6kUNyx7STQI6r
n6XFBsofgzQ/xwkL0+2YPhzOzl5jVeKj/5JyMs0IymMCe9DV8j2KuotWcTR/MjbkA6Cm8XTtmb31
f8PUq7t5vSRkfOnaMZqu8fJt8zOp8yNI3+mWvPEaQUK1ajxezAgTpomQiKf3W9h0bw72jGjXN9Lq
t1iZOFvk0VcJhLi1xtHhtdNGOmEGkK5ZFu6IxZiqQhnelXCVpcQO8MiUvn3pnx0TK/ZAJmuNmFZ6
4oHD18C27u700ypLQEae0vzaWuSu92cbJUzM3PLlZ3g2ZIeKdRcmW3RF6b7TanSGbv9MmgGDKr2q
tiuOr0+Mknxquzc+OPEQLUxd8XI1lpLLd8edYCsMaFn0QMkKu+1sHEO0Wmv+F5zmKvllhDrVSiBz
ZhAqeCanTM3P498sw0/6CsDYs7SYl9S1JwTe6/Q8wSMVL/lkRDml/FWy5mrB0DfWs9Q8Bepbsx7o
XlGtRQRGNfKzp1IsB4YqtV9XMaW9thPjRCYWqWXZkXuISAfowatsfhW5AEx6+Liv3S6pusyqnDd9
SneKYOmndAH2rKpvjgi8TsNg4IsxDyGgZ1fG4aOz3a4JKOVE4w5Nku+QM6EaWe/OW9bSXLxs2NCe
GTW4EQShbNsaj8GGccOwqa/bZQqsE96+A3D+or7HpvwYPLQwUcC0M2gR1MrhZeGKojFW2xvKaMR7
ybxfZnuPxFJmUcDK9zDi0m5xxDhsHV4LdOIvD/q/7NQp1vuYTO9lS49DLnoSicf0h2ozPKNvcIEe
+Cm1QHab1y/3jZWG7+oqA9MhxGburqKFEt/G+4hEX5v4P8c2SCyj21i0rQUE7VCEKcc+6MEChY1E
+7zrviarcTeZJ7N24xO6E3nVaOlBa1ZIiJn+yd9YzT38MBV8EQvLRy8fl8Y5hjYdmRWd2lg6OqZ2
BB7YPEcchvZQwETJ31zfTrfRl1XrjxmjXUWYcLy6zQiElsvcJJeOSluqnX1XbW7mZ9eyPix1QjWi
keePi1Ev9T32q0ASb4IJ9OJYPsZSKqvkgPW4rDc5Ekvt6nw1GsdA3rkhZpSDfbcFe/S5O/VEKFZ1
dx69Q53U+w49Y4MCdjE4J6z1TCgPYGdFIrUFFUXPahl/8cuBxCZOxadsDDbIChCDrOAg3+bkybN+
azaYhSasYiuAUQl5NSsaWSe/qY12WfBBN2wtk6g9ZgAXzRUhGm4CE8paLK/a5LtEMfzx+mZIJAZn
f/Ld2wJ8d8ZLYLP2JNRH4EjJYqAry1FWbEIegTdgp+G4SzV+ovh27M8mpLsAb1Tan5oKPx4XhOJg
Ack+ejItwm4fw4K1Dlpn3SQsrtzg1qvmpry/TOGvtODF6FEYY/NlzDZSioLIjlJuq9Eb1DtpOzrI
lWL0UQ8N0Y9UPyOT3RIf2gxSAKU2OrDarUh01xv2LCzYLg4lARehw7yPzd33NFGmXIlxmYZPfrYz
GVEATyRPpW3ibyiCBGyUrlNxc6hSMmZjjA3CX+qGIgq63ARzF6+d7MMeH2wH6SQnuhxguB7HZmhz
Vs465zVjOdfExcP5X6WXjEnibD8kAzELtxsnsZKclTFGxeUc9fJPFKdu1Lj93iYh0MqSh3Ur+KPF
gutMIg0ve/RLjneyifXmoHAYVyXdxREFIjO4NUGM7hKx/gXDNl0x0hr8jWkl8fFlCfl7CXl2YUI9
ranFIQQP6bse/2iciBO1ZD2cerG24s+EKp6ErVFmJTB+souudlaWburkc26Kk55WJ308WqCNO+mf
4SAlJWvhUwK7b3EuJmR2xOAaWEqFGgOZDskxuSeUelzqpXzMBR4bJzBTQcAQsRZNC68Iu7yh+qpp
74BViXal0ZKCsZwgk6sv6wj792RrlreRLXnbraq3WpTn8NOoMt6oEBIHN14DYEpKNPUU//H0G/rF
26zyGtpAduoX/tadnzExnj53QNy1qOzc8HPeESKDrYK7jBkbZKjnvIsZl998ZaAT/ISaxIflv+1y
mJFZxLHLWdEk038IcraQfEB8NuvQj76SJWjtKwktrHSGdXyPrvxTJv9j+3zwuyxJ3QfVvCS9/jZL
AHxDJm6fLeoE+q8QaCO9+Oxi5tu8ehJ+60cBVtzIE8+G3Le70+qP6FodG3lY89ai6AFI+RZ5Vfx7
S76KiPaI68njD48I9r3qGPHji25822cyfpVxdZPZvrA07JAMm3NKFEQMdCr1Cobe6bnsuo/oi89k
yuKDEwYWTnpOucuiFXKBQ5NofqVuYhJGofuIe8KXiqD9Y0IX0rxVWXfl+Uw527U/fu8Mq8ijHnFo
uTK3+RWTdaxNy222jdWeEg0GPnRtzSJ4Z9SQKB/K+bcy1jlSor8jSp3ebg5lxlB+vuYmUSSYuLKv
ud8nXn62cxBpfKNuK8Z1TSX1UP6SWhDUSxkQCXufMgxhb34xV0yZa59X5RmxWc295IvvBpkhqF/2
ubx+5ejsLQM8dqqvqyPPCz8Na/n2qZ/eimPIkKnEm7lLq2FLM8sKctyT3CpPWN8hHvDgU2hUrTjI
NZPLLKLQ+4xrCXcEJmLBXETa01tT7ujpO1peMf1KpMDQteZ3bfonpWcFGWHnawh6YsbEuSL2DZhD
kOPkdyMt+TGcfteJ5UgWEq92ekZcgmObbm4J0BhjszkI6uOfiLCzKoYFxTSKsQ+lWXUbRqSlL+Sz
STZpK77jKXAGdZdauh9/d7OynzjctI2JIm+B947FyC30yUuiaINUB8bkAt0OfQ+znM6r0GPRQsR8
JSONALnWquMVMlxFMmssBLHWKi61vWo5h8mygtKg5i7ZQa+7QRzmrjiKQT6aIfJd1HqvF7Y9RpGv
PMf5PXtNlgVdnuvHE2m+MQ6MCbWTkZW+8nfKyVEwD3mmHxtasZnBlPa0waGIbY6RXejluYqVM7LY
C4ovB7rhp6Ynt7bO7ipWCVRS6RD7uo4lXnk9x0pE8qCWu5JAXfHa5LbD5YWrg1c1d2hAears7KSa
0aVb9Gs0fNFs1VXpC13xRyoku6jXWb9w068hhdi7WaSXJU/PwxAelUw9qF4IvZvMMUbqG5DFnmaR
O7ZIUNIo28jayIZxZz2FSbIHMsQXIaGEdVO1BH5stO45F2zxCWviiy/tW5TaxJhMHk77UPGdTT/2
e4xhDZ1e96BiVb0UYorO/MUgRA2UhiMjKoyJZZ3ZO18ZhDkaPO2m3WLFl5D2y8n2JWntRLAMnS8f
G2tTx9C4dHvL5mZFw8pFnnHLocc+DUV8AZ7x3uRilYdBBM2XocJmWdqXqFB8q9h8x84btRYti4q4
3dyZC/JkBIUGqLgRSoaOpKwpa6RrrsOyTlFn+gxaELRIWZHvbDKrQ0v+KCHHwO1MmVEwzVBXHIzx
iH6bp4J4he6oyBy+oba3oAI4s00SrQ0J6JcNHEDAqtBOZceOuhlvURc9cF8DGWmlz8R8Zpa28h86
vL5yiZ8kRBSzDh/UhBZFjeCoBHvimlq2Rjls4zWqd7MDG0BCCm4KjmRTEODeRHtbDRGDk6sccqCB
X6y6N9VgQ4SULKV5hZqj9GCHxVbGGp1iWSTdiG1gLGC1y92OOsutC75BmWUhApMCyUlHdHyGaodD
1k/JV9MnnfQZdV+EqBFD8HZSRpfK32+xuQ9NwLzNWqKDa91Gy4BTlQX90vkYreZdixiCCJBCLKwo
j4o97eJ0PjLfFe40fOur2QFFxSyYCnVXjbzX2ehK8u6lZ58aaZ/nwL3JR+/enah9IpzZFotDQtPw
kTJIsRQWGuGG+5GrJc6bd4cTXNtLLy+CG6k6R0V+sDrySiFRjbuMSMqcTD7L552cbA0GIk5KuMK3
rDteWTSYjID/h8W242ilKvqRngZ+9BHAHJf2QlIkqxPJzrFL4DkfBIIGa60aTy0sXV7flgjwsPkj
yEaytCZodCtY4mRPPtw+4kWNXjqedaOGb3yV6hDdEqSQvij0B1SexGQlpoigK/9AjtCM5Syi+RSx
Zd5JAl5C0aFSvI7KPwVfr+iajQPmG9jIRvmmCfFFlgQWCuUX6w6GRkD/HNQAzkuVMPPbgIUH55wF
dyXkQfirg+0qR1+7WGthiIvclOe0XI6GFu4d5nDQZpcWoOl8MkttEyLLNHp1qzoEEr1M2ITCSlB5
QwTP86ZRTH8cVpPAi6wD1XFG3Jp8fhLfh0TQtiGXDhxQWZ0W+TAO2njyZAMXWVXD2pXYTJwsch1t
AyjbSsv0s0CLOSeA1/ElysWxEph42JiVNUki/EoG7kW72JMyJ2L9CEnYI2EdsDGFdmYCDo6DJC2C
Xu2D2FY8Q/vDyiOY/1KA0LGX6LJDFQtseAml7NoU/UUy31ERnejP8y5IGo7HOd3hzl+XuY4zPd1P
hXaIUnS71hvCwsDQTeYg0rVQwhsUQfjRUiU4w6sjXr6ggg+j6yTWSMjC7GMlm8eIyTOztJE4vSRe
/EF4ABP2mHOZ/WJ8mVV/AlzTsLNRvemU5Q1HwDoWTrB8Za3pTw5PUWLvu9aEmnGxnZhWdJfqoYcK
l3U+RMUEjWxEJN54K1rlJk/GjfJsVNGzan8y8ni56Isj+bIaDI1pG1Kc9QqLBcrO0dKO+rgcRUYi
YaWD0SdjPfKaIVwpwC8BsjEQtHexSlQ1s6wxP4Qi3s8dO+g/iRMHRMTnqXUKd+GGw9Qtmg9bso7K
Kxg88pyZXqJNvDkYVxkcAnaBoINJSLcXFxVKz24eFUNBuonNYklmDbYoEbPPaDUH1rEN820plm3D
mqolSW9GFV6jCk9g4zls9ORXdh20AxUesXawI7LJKayK6VMFnWKmRH8Y1h5cdKHhCe3Y/xvqHhjU
3gHQiNcBjQ/ZCdrQ3QtlP9uF73iQ9pYauUKBOj46dJwUdcXtBx+omaF7EETusq9ItEDmTS2Ldu9Q
EaVrE0+kJEluFXY3h3Btavd5TG4IhLAPbv+bKRn2RtfVTaKMGwD7G+gQUOVC3WPc3JhsX6twp4z5
bhzarfT7egWfYZwiUnOuy9jfjSsmv1FVznU4XaAXMXTOu3UI5RrnBCYcidGnCF7bRfJ30AonnnLl
+ACq7vDW1ZVfjdTeSRFruT46X26PYUMjbi/Wrlmj34iQuBPTOGAHLOuLQrJxlw/rviY3mYS5MJHP
aku3avodwbL1KRzmXSQXu6E3tmbCOaY5nJjEhAB71VBXcZx2HL0IS1HHbhCAthxnxboO+FnSeWv7
Tkw0+t3aVq3j/AvHcsPjssFsgR8gZQJeETrYboXAmmlNhGW5mXlM+cmOFV6EQr0OT9aaU6PcU8O6
EwW1jUzraDrluTlr3Qg/e1VeOSP6SoPaHwfI4td6QnQJuYwGfWkG23B0elQ8yQZGm9A3DTgeUX0U
qf0BNq/PKbsjL3SYPqe7JrkhmugOCfUnwq9Py/xocyjJjEap008W0qQu24Sxfcz/FfWXGIptA0OB
pRxQpSMk0HOhf4/lhWKV6XiWNPcm7kD/oZVLfjOTepMTLkWyb10mhWjvdgykxglYivFgSeKbUZ+a
XWJSVLL6JuglYgsDhNqjCMOkDLKhb/1u+iyHFkEkuXtjfc6I0FGGD9YbGmnb4TYZJhBp4UaSgKxQ
FfJQO/Buai8jPVQNJS8eu40eaxsRsndE/IxOtiq5+wfIKGwjmHcvPDPNum+dgIJgb0lM90kNaS5G
xvo0Ni8hI866OM1/BasQ5lOs7kwIFgm/NIM7APoA9Kx4XeS9a7b9UyIgiV6CzKKsGVyngA+S7nt8
Am2VPLKWeS1vOB7vTJLXhtrwFV9fSHcB9dVydf6wJuo3YTKIj2VC92Ey+pAxsKrOnjVzNxxqaTpO
vzkgp/mMH6Wb7GsW97dlMW65eZyWoBCIRmiFjEqicTQP49Mu51VFg9sP4W7cK2HhV6a0o8FQluQY
ducUiUiDTh9LnnoaWMXSNicRUqie/C+1YrMvgNSEM5QJ6i3Wk9zpMM9mWrhQf+oRbo6V1Ex7zWKC
FueQ76xgbBDZSNvJSoK5VwiNzv3ySRrUzE5ifi0Swmbz0lVaGNOBRTUxnkM2xJRtEwmqxJPa+D8z
Ulw0OdqAdvVCnhcTPNBLHSlV4IwQEHSx7FlwFQbL75VbYVgB7bQrvzSc2jlvm4uUUp3GMB4pkxD2
N/YIKbx6kGB6VwqofabOVf/9Gm477bULx8vCMj5kWkYa24m3fMVaA0ghovAMRdaUIHRBrMaPZCBS
2tL5xFtDIi48DD00I4Sm9rZzZB0nk7Xh4FnL7jht0QmwCgOWqV3a3VSZp6QAZCfLB1TxhrXWNNa8
QAmFH6XldmQia1QYBIYD79aZOCS21SuJCSg7oZD80QFgqywhw2Y3mUBQBJOm1Ae7bY7p2J3UrjoX
zLqMrfpdtuJIDvm5DCdQFuq6kMQZafghjqgMrIysYOMqCKwYUVZO67zAGs0vm1C1xoZIWNQ7Owzp
9NklIKCoZXPbgP4n4cHuTqyfUgKQSXnxBIIaHlADcpK9H8e/s+KX2bQbHqnD5aGwiUVarjPJzE3s
ffJm1OAc5T8mQr4sRAExjggGeX7cOdOIFK22xdoEPYxrIAGEoCADxbNs6p4tr2PYPGmhARYlVhpY
PzP00PDfSkpraBWgg3LCPdHUm3Ra+nxw5AyHPO2vnjAjwJaLt0LG5ZW99HoL6XLIJyxvnh8Ya20b
4ZAV7/Bj78yCNGHQgPouJwCB06gKP61GchUcm6NI38aM/KG834+L8jYJlJTdx2A6SApA8Y7+DwP7
HQ4KCsMjHh92t2udoTYZa/c+Vo+LcWQzLSfDoeiIVae5yP5CrSSN5RTG/bEL9yIZSGYOdxURu+nk
VoSXKdQ7UsWvbLUUDS0W4P4TWEfgOyELyRwXH2XMGP6o8g2FPP7AnjKEF5JgtPSVnwYdDGzPWwKU
ren3qh0sJpmjcBIKdbXUqUcBdO/L05IKCNTNOdTMi4NmDHAexs/JIpIr/BOLlWpLG5a6Jwv759Q4
p042TnqonBRkFd2t6LXrnxpcHqtCW6LX7M76RqcYxGcKrEUdcXXnOcZkaPD0/TGDRnUkrqdXdxiq
yeramjhfX5mYxbpXEM/h1MnkdSbHwaD3AYlRAUuGs6MMay1WfHW0fYwnsHD7XVKuJG7qigF5rRGm
tZi7dFzr2bwp1uEzJnJz1MdtVxhYUGH5yBUppI1p3OtCemil+VYu3fsof6jYnv5NdWAwSG0aGUK6
Cv5s2ZC/Rm/iCji2GvmC6FwHvtehkC6kDqsD7SoAfhOsBbhGwTPbNgSqYyCsIkw48CpKrxaDN8WH
uYh88fb69vqNnjqbCo4RQSDSPZvmXR5FO1udGQqAwm0YEWb9xu7STWqQ/GNuuqjbNjGuIF6gaY59
CxWxiVlNsfwc5uei/2EJkBFfq6+qRlkvWn9CiyMORo74Ws6CrN4xdHGVmsqsqXmt/9YJ82KvQ09f
rxROToiJm5J3SNIPW4l3SEdmlfZXNzGUi59cqm5Q0JRqVb4Ew7BPBIKVnLlpbq0KjW3ScMqYZIJ9
ytG8SYB3jVMR410d1tKn0rxJiviQRv2DNYkrkvkWMp2XafeZiAII3i26XwzEQrnjEmix6aOaWy9t
Cx1gjeyPSq09A+6KmWs33WrKr3Yoww4+da2ycpi41dnFiiCmDagGiqeaFc9p1/5mNoWjE2i1gHYs
H4jo417cSOk2OYdMgOeBVS1Rq89p+mdKj5ySQQPbnQEPiXE0Jv1KgaNSQv22qU1KdL+hsaUAujrZ
fpK/myYIKdhs8wwx4kJHV4KZw7Ae2l8dMxHbKR6z2r1F4JQ6JANiu1QfVv7eq19jxBvJvkxc9hPc
fkVs1R7dfI6GxVr85k6sQvlirMJTbSsv5u7u3tUsh7B27nq/bNV9f5O742JWa0GAAAzEghUUF6tH
yImXmp+pUYIskCleuLFK7L0yQUArG4BDGT3ZQZF/tFtyY6f8WizzZJV+J/nthjvrqoMWslwTNlRU
caZGalgY6J5VQf3XjLtNmkQCkwla7zNE91hKTx3ZK62KElJQtBtNLDTv3iQuqfqw6u8GuMkM5cKG
bNIDv4geUQyA4qs6mNwyzAAQZBDFAHfYJIYoWU76d8wiKsrX3Xy36+MizZ6efilg1UYEzS9H5Drr
CBFmu2cspfusyk+83FYCxbxkKf6mZxuNdMr4jcG9fbJhutvNxxCtJWT3Co9qF+ToCMOFXBSc75Z1
Lz6Wgt4cf9iAMQUDEslXTyyJ4hru7GFXkwtZQSjtfwfuYIVMXolIeKrHcVkrcHXzfpUkp3TcIFlQ
GRqp4W/0G0ok12Taf96KBm8FxPZP3fnVib1XKoYdPQQp1JlyvCM5zxU4ZUPj2ZEfbG6niRWZinBz
V/C3C42veoz2DpMWk0lLmxlQMO712eqLY0EFGrW3JEvuRqvcdUpO2HkO6q1YXenvBjKX6NRLC+eH
c57shTc9THUszRhDe8yxqD92et9DOgQzXmxSYfhzaOxGE+MUou6GYQPxH7NEaaja7CybnVGruy5/
j6q/fH3meMtbuHHlVjIAG5RPxhZBb06+jPGObskSeMBkedU0t3aW8NMMXoEDyEix5nGq2jRH2tKB
IXoWUg2HRWb/f0dVClGEoEvuOifxu/ybRETCBev4SCpYvFoMOxCmA0dwJWyEjmm0Si0yynXqbIWK
dK5IXXiTbEpGRuUsiQzezZ2CwGn5jRSuf2na6p0GTF/aahY6O7veMQqnagy5/8e54h7td7JhuCoj
/wE/nUCgsk91TFdafTRUVv/iZvRx0DiMXF72DcabZf7xktyMiFWq4XOy362nNuG4Xn4UvdyYjrWv
ybzLwhGgAGcQZ5GsqIfiiOFkR/LTzkkhnd7sPNuIZqsw0cpV9NwwhoRot7iBZq32C4V7fARQQ1dv
1PuQqoFCoJJ+6sdo27dmUJj6BC/nDPQzGTZq0f1geh67kRF1wsuPOoYunriTsrIPf5VHiDyN2CHv
b0JB5XBZdqvWD7v4IRz79sVvJ6Ku9PiGkWxGmNB/N9R7XSs8yWJatT9bM2GPOr78MPdj0/JLNNMA
XlpyVqQEZCX8PJ6p8pCnCgJqCQSWq2mkZ1StV48Y5ghbH50pSI0/DNZJZQAyYAXtubi1HQzHV9oQ
TQmwIs5sC6GqHmSFAvO88q1yQdKJ5Gf2a3whyWQBkc43heBWjbRNOkqYzbnHqPSya9LKlHcHTkD2
9egaNezN9n9DD2CJ1oDDMGr2Rj/tq1rZJwYe/4bwkd5Y1fRhtD17WHv2dM9+k19z9JmwhL6QCl/q
w50Tqbta52lBvxe88LYv7k3VlW7K79mYb+en8v+mSI26oCBjZwq0NgsmvIBF3W+QXpW5QHeWz0CV
f5bPypk3s50wc1A8wWJEO6ZN5iF9Vzva9sX0bB2Z3j97QhijIjMHXanlNqmurnEtAGHigr4vBlpD
5dGQ/zJaPCQbBxh4eOfvsPY41flwHrFgmqN0ntYTe/zSOCSVcfBwMEgTa1GoGDDDwjbZagEWLSTb
eoubAFaGggWLZABCjKP0i4ir1ZQQw/ZKPODgWfCkNr0/rmIiRqfl1E/9NneUvWayY3T7nYLWkRnY
SkPPQbM69gGDaafbowxHprWdK92ve2s3MTB/iTuN/s2aCJ/pAXghJF9HzngODfWipQaZTeXFoUkG
3fursoOXm9f6K0RkEwY97cp0IlURICP58DVKsRRmEcEkJhIfMAnoKpHjke/6Ait3hld4ABCBxTo0
pNJBqpVTOTe4E3Xii6j982Wvx/VDdPEbse9v2bzibCIUmxWrWtzSObmx505LBsphewXqcymaCI1b
etYidzv2syetRtYBo3tLjsxdrn1vnkFrH2RjAr2uHbu0XGcWG1liNKFuaAaYEuKsLL7vNlegBqDq
UyGaMLxadFKcHWStdcIsFjPxhNlkMC0ayEDgNwE2ujeERLYKTyLU04LIi1S9kZzR5g++47fcqd4z
7LN9gRBgvpBqtl1IdI+K8RIP+SW5wKFDq2cFpCvs65p8tKEKuugUhSCtM9J4/1VN6iH52snQMpWl
wzQnDoCcXJSJe/1/JJ3XcqPoGkWfiCpyuBUIkFC2HG8od7dNzpmnP4s5VeM5dWZ6bFkC/i/svbal
nljMXlWZ6+9VYi7X7716P9R3FbLnKnOY9i+kwG6uz8Nsa7DBIm2LyxpulhkCvq1xL7RJ4ckmK9Wv
yDplEQ7rDbYw22L1R/gDaUIQyQUraltFHThUyrnqyYExx0CDXKZQag/xuxwax0lxNTgHJSImqYac
Oq9+51nVc6FMgGK7YFDu9mnPiqP9A1sXVWB7jFflmMifK4EE34tRn/DKKQUEwe+8OShVvFf5fTXl
USdwj8msTru9eBfxgkAaXRim1sSmhesL1FawvGnRXZU+3uOSc+qTECMri+tAMHsa+SVgOabK90w7
jzSINVIMuIeBSfoztDMoAAwa6PkiDmBGcb7mFKZ5RBh309sEofk7nqOKakVfPyUSfvFIUVeFHje/
VYiBzAjUEIRTFPG+fCPT6YzRF3AYZt/1wtHemf5AsIZSgogEwY+CyS/QXPd+sXC6G6nfh4QWqzKO
NfcrFbBSaCmEMmRFThU9UcKtABP/zwrJcdtvrJAc2+lAN7KVnMQUzEXMPTVeedC6YZl6ms//E8rr
Ukf3WWZ9Bosn9lXBeGnovlS6r9oc3kRNeovugza8PPB0bLV/ZthGBdprO3S1swGoPkH6j56lnVSv
3XZSxYAds2CqTc6qIrsgeNw2kD8JZhc2Y6pjOg8WGjxuoDsEVS7RRpqHOMRXNtV+I5ee6hij4DV/
yR4LJEx0VThfeoPBmivIuM5auugVmHMJmEaVjwMCybi/dst2QyynGIO2/ERSXuQUPxFz5r204W+S
h06CS9ybfvpsSJHqctIG6oPEooiQ7pp7s4JqN2t7lfwsFVOIKWLKW8H1CkcEFxKdoEwnKImk5ma6
SxiholMQtyThuowwrC3T7TQ2vhAIJ9WsHePpQ44FL3dpJvkaKIcU3WwI63y8lOZyyj/A7hcjdOc5
Pismv2AlXAtmEMzldspcPpaqA776Iiz6ixqdzVHHn2B5Ml9VDuPiUX0Luuwj3vUbHHZRNPlZC5wU
Zc5Izpe0mRvTRwK1nlFCVTBARvZD/pACmiIhf0g2ZDyLkJVhI5DBydCMuHVZcQ0Vhwhr9gTdXvhW
Gep2/UBL9MYrsUkImNgZl9GR4uk7q5dDn8xHU1cDnaUr4AL3zzMiEZoCkBirO7se0sIBaXBRGaP6
7OW9ts77CDo/qqUFRBl9IDWYKSJLS85kUpgNbEBsqhWpmmlO7BXyGruXwmAhWWHkOZJ18Tka1ouq
Rre4bu5D1j/ya0m1LXGbRCfBaE5W8QFgiQqHHMnumCafZanvh5SDvrJHIugXAJIx4tup/Rok0c/x
Xa9C4k8ty3fEpDjzB9jkyabPYkmTrv6walzVKCFmZGeaE2PeEX4kglAJLU+b0eW6JYQXH9lbzVFK
N3urKirE5VS1DCx2iV/elu8SF2FWOusonQ154erqgiorj+1nxJZnJpmrm6gALQgx83rCk7+0h5a1
rsRaNxeI3QA4RVHEhR9IFEWGuC2CqsGpsvqUshhYzRo0BCwd9YKnXk6D7FVg9aaT0bBGPMkl+aog
vs4EvPDqTUqfaFTNwbyuHInjkPDfRWdC3c3yZArTYRjvTZmdcQKp0F0HSj6WSyKk2Qmra0hajBL1
jm6eSRuUJeaHnDrDbyj8CxUkWpRUAGyOKwPmjAHzgmlo7G+NLIPMql2pZzMRP5vh2YiBfsIfvzVi
ykWGQzmvgcRsTR73pCOiuUq3GUvI1Dm9lNaTNLWPaf1AF1aiQYjnf0m2z9B2MQ0fp33WvNIhYqXe
hGO5oN3QL5gnI6EesriCGYbDYUPfYFdTbet4DxSIeivMlXw+cEFo2x+aDhbKv1HzRhRvZuqMyvcm
e9AYjbBAH4uPCG1R7Mcd/AhBopT8jd2yj4Ha52ws172JmJhiGnEgDc7TUgq06N2jn34Uc93N5r2d
3+KS1TGpLmR3sJ0KBT+a9m0fUAwveeUhS1wznDIZqkUUVUUIRg90bB9pfr3i3iUqpJHyA0otdcrO
Ukk8++rEziAygwCOERExjNwO+63HnJDT5DAx06ZuoMgM8Xe2yz9D6Z0xighBbm3q7dr4Ymh3mqiv
I5YaAr+ZOH0OxL4Z9XEtzgakPPO0I8VkQam7WEFJvyQMl4iR1cRPST61zu4LMuHwCFn5fYTNlLUz
29fHPF4EM7GHlBmVQ+pZaA5Bn9lNXL2RfDIWdxGmt0VFyUMlu+gKUWOpm5vTsQOeofL9Y91DuyE9
e3zoc2WglCr3BcsXhBKcHDY9sbspomeKCSUn795X1Fcp51lW2fxl/SnIueni6aRzBiGMyPUiiEHm
ym5vkdKaxIBtsFsjHQRndI5dxXpanXqC91oCTy5qpPWBDpcHZCgtH3K7QmNgJLoVO1X1MwbBI5pv
JtAvlhMsVLzZSPaUYStVAsahzvrVNvcMZMsUsiUhvvvuU9aLy6QTZ3oemoOF4AEXmKnFh0R9CM2f
XoTYXUxuCe2QKA9V2dNI7umprIcGUxoRbF2A3T1itUUXqLoYmXwsYUEeM4MQw+OKxJ0PKflchmtz
TmJU4QJkuPGSWLTxjAOjBUreeGQSYEUE9Er23COpXPMnD/URkZXSB41XdjAO9HOvrnuEeSKzyHG8
TDMJdYqPvIKKKEUWMkeKbVis9nPVsbRrS548/DbUAmQ3UEYU2b8VSHHG2J+dPIk0Gc6jm7JMcDKD
BOTvtZmuJNTakg6/JYkAuJ2N8oxHWaHfFd4J5bFSB7FbrNmwhfD1898XJ0QDO8tKdkv3kwUShISp
W+2a4dvIR47FboA0hzfPEg7ICZRpeOHVjay76SB8Pa98ZdewL52wZfSpCweX5FpKcmP1il/C/g7b
fcS+iMaP35mlw2uY3FGlcnUBkaKPMnhAyNZ7FbQDlwrrOfMHmISrmtTRhi2kw7EWXKu4TsNC3QbV
Q+BAo/Gxrq0z1vdqROTRgpDZdd2pMaabmWj3j4lopAXrm8yXsxg6MDL0YdAEU+LZQQDZ5EPMGsnY
gp/GyUEjz53oAXawKalBYGvg9676A3MlafSj7AzfsISXfcO7Jjaq38rQA5DFt09AKXp6kQCNqyXJ
N+JiG0xsFQmgk2EcqioJJIWZgNPCH4tW0ZbbV5FsvW7sn4hXUZHin+wKIegawDXZpRbqC49CdTmi
JDv22lURJq5elJl400Rod+KOx0v6oon9RSMajRZT8RUhMNr4EFrEyPE1JRbYPVQbcGa05COLDskX
dzxFAAbee9hteX4oCkFOxjvhQ4WnKs0EXjLNbyRUQnPrSDT5W5his+xXLd+DioUQ/DeJM2JBxFM/
zkGkCTuTtOY8Iw4xZtm6j5lbwbK19nDg8GI57NlW6wC6KgKHoeutC2U4VcEUnEdDcsB3ZFvC1jK5
i8aQbNzexxnuhbWXX1ULs7vSeHn2qTPKCtkRM4wbLNFPUQgVU3uYcmAPoYNU/SJFzQUNEll7FAIA
cbp+vBRKe6nX5GIeOis6c3oWgnQu+mvyY2oh9dL00gb9aahUJlHMnFfYJgIND+Hwbi4L11irrmpV
M0sqzxFY3yDPvnW43Bi9ZMNp/wFxrbXGXq3UTeLnRFj6CM8Hq+jegJwmUXSzr2HNac6HPIlP+RZR
uYfOmhL/m/h4OhABGL5GquCm3pToL4aGFqK22FBtdMmi+u/Jm9LKQYJFsodV/GpCPGIVgGeVMCDc
AFeGilsSJxGYe6380CZ5d7D+tEClSUkzZv0e5gncIAa+S2iPZYtKV/pTyOtHpd8Gjs9CdlcyiVAZ
CKzt6X82xbGQ7oX0qQAU0y0AUpGfZOAkVMJjWDRSCmNjS3li9u/p9Nup+VUt+nczEt56ZB3ambEx
z82V56ZWRoFaSsA1d3KIDm26RCqLzWNJoFIfJnbaISY1+qPA1FDnADM4ArMWncv6VxLn06ZS7hTm
gMNwK+XwHo3Fy8JYIkEPzJRK74gVqc5G3bNzZGgR9yThOurYnvOyP7Mrpjw0tfOqco/wMG3VntjP
+dqr+tVYQjrV5GYA8Afbx3G8VzQmorqnpdBeNEzhhFWNBBMq4+VPtJo7kI+QsiqWRZZB94Vsw4Lq
ZYns72be/OSfJRjMfJENhFcS3K90LOhXgg41Ur38ndsX02JiLG/5O0yOwNe07zGxXppCLJtnAB+y
xtuU7vNCPYUqgSLDWRLCE+2Vwp55QHigNK7BuiPmZjRoK+huHRnuciqNSFGekx4hby/dmgf8YBh0
0iDz2GgxkfaKFVP1eUkISYpexPJlhgEh6bKXf0qKGDQ1NcFSH+S2QPrZB4AyRxSTkb6cQ3G8DJG9
5AXCjhG8dkFTo++6Ig+EnP3l5i6it1cHiJZDkMETM+vARAyRoWAVtwgWnITosBHVGQdDROw6Gbic
droSnVtDC/pu4hlR8RwenST56nGVV/ngbo76OAeosONY2Buk8AmViQjmGilQShO00GhIwqZ2zGVx
xIxR+gujcEfEiDQwM4nQijb6UVbVQB1XRmS3fg6ySLu1p6FESVVfMnNxTOJ0tww+ZgWdtFWkXhtB
0RFqbx2OVdvf2m66AodiXPSRsdAPl/SUiFC5Wya2Ihk3ErYqjjjmaQ0LPbNgINEaRHjn/oAy1ex1
v0JXPnIJV8tnqrDPmYb94LEk3vcTK4K5B0Y8uznmpS02jGY36XHnumKMZ54Vds7X2rAxwz43GlyH
6mGKxQMApHmrNAzlZqlfpklKtSxe6mk6y0N+UmQNmm1zZPMjfTX8rfuJaNQH5qudctF59mMjfJTG
eqlSOB7dWj4z0Ch6/FDKWw6acNwmCwB1fqNFuRaNcMUltFyw3HAwkfFbqCCfX/Xis/y10HAshNaN
W1dt6r6pZYSyNHgVt/k0DfmlRXphOHHNbJ6pu3DPZ35M8yaZgE+V53CaZyDrBRIa9atoKgLWOeGV
QwyGf7He4kVnP+ZICw0Q4cNFFIwzV0ttHEb6xnHHQORvoQtMTNEu2hGaasQDE09Ik/5H2i/Xv2SH
nSKJ0FLzSj97VWPGp7lDUPldGPNHLIcPpYVLXPHguzQnmPBRYbf9ebnwWr1q5fPrxEMtE6qhuEOR
guYdvK5XmNOk3vTTlPAiWySMqIaH7PYs2Z90JCpIHSpivgZSFeh3wZdGVMA/fdr6mFTJpWPxCbpS
bBmnwOMXjdOsfgGf6EQ7GZ/pdNPoGVrU09Ehd6OasDT10qzdq66ErytdUcS+1+QfZbcyWa9kOzRe
ynYsZ9gcSaco09lkorJhbJODgxv67iRGeP4zKUgRS5p0tKhGURwzo9XW2MuRrplPnOd4o7WouBXp
eDEinkFFDG5sJxSNX9T3yILopTtlek/E4SyXT4JlSQhpmW6QCHMrlMdI6FrSGiBaWBcTg7Hs/qpk
zFrVHsFO1gH0Uk/FqgcKYTMCOaffFpZpCa/kloGAP1sQj6NFBNDia/IGtKaoI99oOm6IuGQwMTf2
gYolUUvCY6qIxwy+tmmx49+3kuWy9xpFgXql4i1DSNute9Is95VqOiq74Pxvlo6ByHZzAr6a5PHF
FDi0FrbnOdmhvXo3UMBEPCBTlyYyk1MQkfEVOUE1nevOCCCSnML0J01CT+3n61BF94zPpitZAJeK
k+Mfyl+p+IVM/sia5FOQs0+MS1wBiFURDCjTOZXqsyK1WB7+VC0fimgEeloFoyYRkMDSk0Jx55Ff
eZab2lbQ/BQMl8XWZLic5HgmSE5qkFVJ3nvXHdFcXLS98NZRaAMWxjPyt4O42USaJ93xkj8aVXyS
SLfCp75bY3Ey6OriVX7lMcjMgeF/WwURX6t/WABZhIjXScvb2n127voqekpoOkXItmwZXtTSLhjX
kgoUKI+dpgmXou/sRTccdFkyaq6cLCKrivbT3O7lFwMmQ5qhcqMRoOda1S3nfac1Co5RCMuxkwgF
Lk71nGTlZa0niCjn1VYI9SPINeaP1jErYYmDFT9Nr6x8KA2rXQ0HGEkmY8Y4O3ripsswRs/spHqM
0fVq2ZvpUf3MzuH4zDTxOjT6U6C5KwpEhwzF7JSdVcTuGR9awTuvjNNxND4FEwwtzxD4/xoxr7WJ
C5yLFpGd9oUIbsGUT/rXRD4FG0v8gDnvaynMr0K2vImEcjcm29FXBcuWrL4nRf/kk32ZFppK6bXG
Gq8n/dMM1zsvIbPWu5QmN+ZxmvqVz+OhMVgZs3P+XJJAvi3sSsvutKA2NdjeSA+r/9Ey4wzU76Qn
jsXaph2Ak5ANM4hMpusz55ynhpVPngmJd7j+KXRRJ+hBinMnEehFrLMyzSh4I7snMULdArPUSwwH
UVn/5El/ztv51Erf9Z+iL2zYr0yvem2wt0cDA+prreExfIphyxhSO2DQiIUTSsdgFr8jRlcWM8rp
BioC68zmGSwzUjDoV8PPqbbQ4fmTUb6Fa/hqbJveCnBkZzdj9hD2WVtfq3K8zPN0jufmNK/kq5Ok
BFZtECQYtzqOE5v5kWBeCmO4Te6gD2zUyipkuAc7Y+kudooqq4m4UaXiqsjFVa52ST7ecVJGcfxS
xN1jza1bxxjV7nJXyupD1k+HHrD+pPxEqAQN4lwAW/DJeGkoBLDVDOBUio1uOOXa7lbxbW6WtwSg
KMi6vnhR1V9iFVktDde5ES5W4VBy+CnKN1T1637SVDTvs1vOtauWOI/WF6P/C9M7AYi0i8lH4ynb
qnQFEWWGq11k0CeAKLiv2CciCvrvEJ+nk6JiM8hP0exRI/lI3o8WDDZtPy/nJTUANzP2xjUzFrRE
C1I9utf5vVT0o1n9Uxdbl6vzwnZpKnDYATnQdmsu41bT3YIEyKHDkDIgPiO9MeofQlT7ffyoqSzE
Y8eAB7mBjQ1iJS9+kDyNZQBLITgCI6y+PiYMenw1F4jErHRe5HYkytCYmyCZzCAHv+eUK0iL1XxQ
fYLEn/BnDRwTI64MOtj8JXnIef0qiNarfvwaYaaJ9XA1xOo6wkxT3Arimli2TIRdRmZ7BYsZZhUX
lRLnI6lyKeWtRgD5tJ+VdJ9oxKVIHa4q0kpNtLTlvmU3nm278T+Sse5FJbBwOnT8PqmsHjLjJrSd
W6KsEwfpGEoQVN18TPDdF7eszW7JYl4RV6nRoSmo5yNmSB6HckEgCmt96eE+F3U3vBbj1dqcfjDS
FSyVs7wccPUcJjyrZkwNs0iHaC+XEr7Is2wN57iS7DDC2GSsN5zkiSpsTvNqczBl7hzrdL04J5pv
s9RPcVuc1aQ4NtEhA9zGPIxUgyO4BaxiPmbi4msw1etC0VEX2Amz6cbZYOT4SwaVWSRgTO2Wxd1R
YVyznMR+g/76CzKdednHiDsjXscCewU7m6VcLfLC5DmkCYEOVfNK9BpDD+AhZPhE4OwLNrUCiXrN
JDkQ7RwN/FBbeK2yhUpAsI6FPbHr5CXMDFY0BivTLHtCuDek9GhgIBKGhIAzmFchWn6iZKbGX/lS
dNapegpAFMv2qnshsWBN89mlTKQoLcdAjg0klBDQyxAK7K03QEfp1sEC/R9uqGmtOajD0frtpMYd
1c9Bno/hgNbSbA7F5wgNtps0D3ekp4J7IjhhTF5gwF1iYCVEt4m/FBy3iCcNLoQVjVTdb7WmnxFY
BeiBxHbi4TISPXLq6xppYYw3/Js2pfrLZMLovI47eB7cEnqxQWZbqd9lIGTbe9Z2N1BHJZIJXAkq
QQJy2DvFoDhJIzgyBqsuRwLNDL4iSw0pl6mbQNQwHfSNW1CoV/rqAotYCPOW2J4q0xg0+RyYip22
f09NLPomtuiWR6hIhiSzi354tG2QIk5RyYVnl20r6UctvmJQMGCUWeQrv9TjWxb9k4mBtjYMrFMT
65Ve6iI+gP2lOx8ilaUDj77dOr7FKy94PlpwvuTyZKUY/qoX0fwoCnJG1QEmD5Psu95Yt14mJaSY
nTaBCTiSCn9NKmUX1x+t/l3sTQYYFqPjSMz8LF/YjIx2hboLd8ZhqudDKaqHhfFD6ylc8qG4nOko
GZ/OSFOwkYjTeFFW7MJg62c7uc/F2dzw2IyZks/axTHlL918YB5aX83aLRhoA5xAjgyng/xvUsmL
jGsVqHbFVZmLhx61pTarhOIx3U2Dghu1SeioMBsC78qshPluuTpqofuhMfsdyxy1MT0q46kodrL1
m0ILynSmp73Ddx/RnGIpqodTS5M3MAHWevVZxSCohPJ1GdJXkaMW6ofodpXAG/vbyOl7Kv7RjROy
vAdzK+XloHNX0v7jUSEweSY0Lz2tTFcV3xR5t4QfBVkiZC4eJZQ+D82o73Na3Ey2PriExuYl+f/C
ZMYXx7idQ6Gvj6FhgU7l4b7mh2zmuH1UCUZiBWWElDlYu4ljntlUxOGwQ2y0Ik/ShKC07uKocfTT
YWKhVl4XExBTTu8FycvToB8U7JjZxyhM+1ecOEOO8/cpV48p/tXT3lsQGynKK84DhHzCAM6Sdy1l
KmbdtT9MHnEWybGfHaX5l+dnkt+WTZEW/2KwLhlTZIwptJ5nEAflp0UxLUKqMpES3yPDvC6FeiNa
TQm02CS7zc5JUNgrGGnkiknxTsDIqTEL7xowZ6jFqMaWvZy/rcsbyr/aKrxQ+hB7ghXoq3p77CVc
dA57ob76UCDcv7QogFqGJ3nYvQjiTirvhVK4sbLXNOIWg1RhMqW4f8o4BuaNwQeTj05IgB5zwr+g
KK4/sg6akYoVNRaP1nuDByARjzpmG4bxJLxqCMKzn3p4Twt7C7pW+YqGkzDF+4kJhJKylB07AhRx
Z04gvt7iPHyOHeCadNrLXc+5bO51cbjqWnduo+EyT8OtKIFlSdO+dPsue+Gswo0dTrAcxmPWvSUm
sNbyZXNhRnKPC2S3uTDJsxFz3WvrD0YXM5l/Juqu8oK6wkkMp9i1KuTfyPIKOLBM3liRodTLBH9Q
SCOjkIeSi4PB6drujHH/PBMiJVvVWZDTc8Jyf0hhNyzmUXxbIZHzQbAar+bJrUjMkoDFGBzdk5rt
a1DHxeIoENNbg0JvJH5JZPXaD6dEac/GCPlD0jFGHWqmgik7Llyb1etsKq/EnLxWLBYn9owVi7mt
0By5UXPyZmbVa5hiRro9bj4CL+mymzxEN1FWiRTrr/rnRiAHlBHJ55Rg9k4mbWc1wPxnu/I9R+de
jk9xkE8bHB3JFPxsxgkg6R56zMVW4xIE4pY2Ek5zxR9lvulJnrA40iHbXdkAqU/bXTtV53pPOr2f
GSygivWQpPmxIEC4/UNjuxjoFfJAAkTaIGyRDP10ygvHKLuglT+rXtvpZgin9RZF3w0B2EVO57cg
+XToIRjCWt4AJ9VIcXGStDQqpZNXPzJKF4EA4uhWK9pHVX82sqOGV/UmaDjzUQVXCnRd4xnCzpzb
/phPFC6P3nhG0M5R7szjehTbK2HAxsJgvFHeK7b0ooXlrMUez6rNKh1LjVAbGfucRkRFiLPyzI1s
zbBxxEXth3bepHomkU/EkvXyiTK32P2gSrNqj91vGTa++ZzoHMC6SyKwDhY8//FhDVu5WLPlGcjU
b6gBzEUPREM8Jzgj04GzWUYnM/FuMQAW9g1Z1ZrG1JFuQVvdXCOGzhBcUFveJqUCC5dzLuJlEVd2
O8S0p5yTTMYLgQFcOHPRfYQiMa+sKBo8WLvqyZy7KL7ChQTTqPHqhslIrLusjcM/IaQRFEBakNJf
7CO0HLmdWSzHrJ1iMP0XyCVEudmWx5BSHrZdxB/fUDq9JDyiWCWpvL5p8RVx5MJY9PNh6uWlBH2t
l7aYmTzdxlv5bqC2FtFAY6RaVnHPYUDkznueMIMZ/pkKuc4kdxi8+1J6BuhXuuOOLDI3jTs36R2z
AteO47wdpIP6CaEI0hsQlSevyDDI5BmfC0vTeuu5sks+G6ey3vYTdjPcs/OQSQ+4dbqRHzvmicD1
Dka2YogKPQ0xRttdslV2TY22EzRhpAVjkuO0bBDcjNeZbOP0FprNHXX4I4mmB6UN/Vg54t+EsW2S
PZsCpEaetxsx04xsxsgFzt1Obk8p4ZKSYgZ6zYR2zIK5kY88YQDnq9J0kEwnzgpnKoajOTIIGXS8
+ZPN2NGwyOwrIbNRF1Hh73d6rz405EFJVkMi1SHsDddy3ctuFXLhDaVHpmQ+vYmOjMhWK5Xzcd1j
OOo0ryfzpW55cM48ppwJekN7hO3A20ZMl0m1Mbk5UUDdLU3rhwXwQZzWV5J8CtC35/S4uUXy9bpM
ykP8k1EUaPA8Z4V2TPEzi4vOj8cM+zhJkJ+RzFhd2ZYoITZ7HtJ8aCKDjIFHwlc3T7hBFMb0xVkW
+lMlyUHaGccEGmgn+4M8uY42wJvej+UjfjVRS+u4uytAhSUr8pw8i+493stoAkQVCHL2T5ulo9rC
0xmBbGAqSl24R6/Fiy6ClKTjSP9hJw6Gog/SeAn4n24OUV0afsjKbfJ1iDJaxRCQu4cUcSMOzFA7
ymh5UfgiwTYgs88Eoay+cYtwdTXTgjsnP0yh5MfJ2yC99sh9ZELAdSC3GPO36oHhxkqC5XqUStcA
yIeN1BQNv3sfyY7BbBpelIrZI7rav9YnnL3K7VYnF2IH/R6w32BMuYq4qBeVS+hc0wpzKJoZs3i4
lesjVPwcJBPnKIAEO2xju9G/jLXe4Q8RlW8LS42Zj9eWpYxaHrRpFzGVQ5Sdnyd++JpB1qdX5veX
NJNlGZp1zh0qsxaSFcDCcjliXiQajaoEeBvapBwHJKsnTgaDpD8TNYsIXSaERZWMGDEd0N3kSJz1
GV8WMxk8wYFivcVpYrM4FRHFyNNb00xBhGBamWzeEqEjYgJdqIpcxCDlA4+14U3AMGgkIAdawiOh
XLPDEvOXMu2E9O8qEM1W+Yl27STL1iJS+MAuLUCBeHUY7E3qTS29Ra33GzZEGbMg5cV1Iz+O7zux
3forU2ZT2Om8fmZvTcOQh+fchMzGYnJEmFIZEQaVPVumJwx2SvEDjqxJelMBqR2LfR4fO9bMUw3Z
bfoVsyd7Ex0LfWRhs6jckNfSKPq1RmMRNg6BxvagfNev/HRIO0MuQWtwsy4jNR1AKVWkHMteuHXr
sVdBTRvCTySDXsXXAMZqGHQKnBwzA80sS0niLay0f8+mtwU8bvYXqQC/5TvtPhOVfT2xjiDiRcdO
9AW5ywMKuhz7OLdDXqHKeypsxDITXcMvW/PfTERbAJ0spW6gHxHIYmnfN28W35xfq2t7O54+1+yi
8klX211jHPqIpRDXicgbOIDCKgnEk9BuMYhRLyOKqDG7ZCj3wVolbqvbKP5eY+yK4fxPRWq2SPIX
dyCaaSaeVga5YqUXEkkPYp1Vo5PHsRUjgI5iCEsfBdYMousjXicZhbtev7XZW49wNJ2f8RciUqgD
0RK/d9L4LvJ2qem14c9yAeHv3LQFr9u/SV7Yb0RBHf2KKFXCdrewPC+UV+KxGTrzJxljJ3hCEzRL
Ku9k/NNGNIjFcFrMezHKoBUyO2JSMZA7w7PnpTA5IwVIRP2+j3/qeHlPrj0p1H31MvkjTUKFVYxC
TfNIt+2+GtoMKkEZkZDEr9fMb3itRJqSAYYUZqlmhF1HwgzSqVQjr2n+x/tWztGjVV/Yqy00Cj8p
rONt5cIcJQk/ZVpGrhA6HZlmBhuLuO097In7E41BkG//ZHPeoegsHgufPT9zzvIPgwrSb9EpycVT
uEFbYsHjJgJHlVv/zOEbH3+NgUJl2jcfqvkNHzL9a0Xf/D4yyhWcSmzwczMshrgWz0/hkx9DcsOu
X7xsjvH0c9gBlOG35aNg08C/iB6pXj2S6tD+cCp7CtdpiyrUMcK3TpFcafutmf1wDXK1omaIlNcy
/oG4oAGYTK3okkl/TPNuLB037T+i92yFBpdXPDXsfH9Kdv1GEp9lthrNUekXqnU665IFKENULrJF
Qcu1omz44h5KDNLB57cixviTHXmbay8Kn/Fcs0I62MsID+Cg83Fl10ErAh9ndvFHXQF7fW1r2a7A
Efvo1G+tBfe3GbXoKic8J7P6go9bkPdEBz9yOjZ0AcN1KJFs0tlxvOxSGrfVkFgkeaCeAFydVqyV
pQRoNrKTmvmV9DHTQCozjrP4x5Dzg07XXH7UKK+m1pszChQNpvtHgkLKxIxmfKUoXufFSxxV/da7
3n5R+HYtZLf1JCHUwtC6pV9dwhLz6uQz9uMGAuIjlFzQfGuk4Pyp7RPxI4k0V+vZxtn7NP/O6b8E
dFGNCmNMoIFiCWsI+UpntENgamLMxZIrY4c2TWNnIs0dll9VRw1Y6PSVLbJhpu9kPRKvmZLoMgwS
d7lm43+o9PJo8mjU2QNRbg3JaA8kMyboNIF4mbO9vJh9iQk02otx6ShyBOwQnxj6olLeEsNlwtRY
uTX5fTYdpbkQjDSWL0NPnBJrQZk1Xt/cTL3dY47xKu1XLIbdQBOgVe9pSUYPt5ESsQmPb0DGy8XB
n0HqdGUAGs2eLBJNqBzESfeCjuDVa2YGLvHgeWVq7QxLuhP2hLMeFyDXC2mtseSI5P1gzKhfAP3s
RAU4pOwiHWa9ZXpmMvtCeuyF0RZquFzWdWB4PDN/yBrQNTGTuEea+UIj+XLDTD06FwR2DBqBYAyo
xmq1lyH0StARpNFKSe73GgYFPVg10ojGwlcyaE5jQh1geSTJef8j6byWG1eSLfpFiIA3rzQgCHpR
pMwLouXggYI3Xz8LZyKm79zoaUkUTFVW5t5rF+Mm6Y2bljvXs4npkvlhzVUIoJuUl4lqkAHeKQpI
SozeI7SfkNXs0TgKiDuFkW9zUkTLcDOFj39q2+Np2DtL2LU2bKPR2toNTVEodhq8P3Tq3F8na3cw
U3ZsaKj0sZ9huuTgkdCUyiaC0+XqznOaxNNbO1qU9z8OadcaUCK8iAzhEhz7unqehvYcUW9k8zFC
A5m1F6Rh9vDTDU9nQ5Xwm9D1B7Z2WEoAp68PjN9cg5plYvYBC3g1Ie2dutJrSI7T6zsqfAR/AfTn
+KdlOVEQR5XUQ0CL45+ZyDCxjupHPJluwHveF1/mYJ+xa14SS79EI6dnh1I1ZlW01oIEOIcJnFF/
UgBRFNAaebHoT5FwmI/FBebZ2Wg3bf5FikKM07FUKsrGTaPQk7U4YpqzDxxm2S7h0oj8Ka+YvWyH
tHIlGVICCpuAntTiQApeTahbeINTHBQ2iypoftpiOKfH+wSKIPnRHc6wubx3YhMA8DpnjKsOkQ++
Zy/4EwB0roSyDjclQh9Fu7dURmLqlzKKiJWViXSOvdqgExiAcPCY6WWfSsJmPieHbCECjUxZAJkU
6ZN1sVMLd3qbU/ORmtrD+Qitz6LSb3EX3Bw0UgXlWACcyLrGAw58hB0lC13Y3hGmou6Fy7aJIT43
aXdTCxVa53TLHqW6RT7LBhlyydARD4Q4RNamyd+l0vSyXkOCN3sY5j2rJX12duOhc8VDSceLShdN
ppydCF6OORE6yTbR7xK4luop04jLdn8qYttGOsgcNhT7ggTsgrM8RIwqEhNgNCoT9k9Ki3HIdtSa
7HooJlbA9T50KdhQYvPRV7AYDFQtTB8MsNriXyiWyHrS8D4I9gx5G2A0sbkDZWGbH01lRcDKQrWd
d23wrPh+KmBXypme+qVZSkT0w+WEg5H/SRa+WmEWSC4ACaFjxxf5zaD6mQHQjyjluaEcvnARvLUR
gTHRb5Cne1xe0bhiB09pNA40Yhx/IQqx2UdLdiizCudQ0ewtwv3IkHsca+DGu756WGHiM48+ZONN
8AbFrrC3WGnTwsIMYe84IoDGEeyGbNkcO49T7BboBsF4jBeBFnN8bYa/vKGjhvjI0h51Mr44PdPu
bYG9koBQ1MT0Okpk2W5gXjI5XwdfDEnd8dFMf6roXwaqQIcjoAxpCesuupVaQ1yDaonJwBB6Pa5+
k6ud8dveO1BVTT97umEhUke/eTH5zSRewIzRYZIiLKdjQml/75q16A1ymnA+OXclye9yuaEMaTmG
dssx9ItDDZVwBWzAQZPQ2WLPP+a8ITr9wEFIMGUc/qKheRjDLeBQgqTenF+4xib3vUgKz5rflxuo
c3xIjLdq/Osrkk6ap9N8ovDmMZ83nXOzjUuWhD7bdImp2MgadFiDT7VmWHhM6dVnKs57y/KGinjJ
U7QVNu1EonwETfpOpqvGfVNp0of8CSZ9jfGX0z36W+c1L5W7FjJhg/KuyM6LOuYv87jjBU55KKLy
RQY5wmTFIiCzrPhKbVOoIaAEm+7iH87A3PH57SLqWNu26RztYupnoVt3GjHBRk0utZEhx8mOFUcd
irl8qfUFpOXumlo+UHF3oMaAssrfs4KQmDDBouPGc2VVJX81BmLyCH6b32kKqSj8yxeq6BJsHf+0
nlCYlbuAN5Jjqpy/xwu0Nl0n4h89mXg5f6CnRTRSdnsvgbYyfS3lbM2byV1AoM6xL0Fx15FzQLvu
HmARkyhdg4B39ov9Y1mjizHgE//7700Lg+twSNIDFb2OfjREOhwNfIkXmqdQILjLtqh2KIj3MjZc
ClSbA83IuQiy1EpVOdsvWozJfJaUbKM4UsI5Mnvks7GjXYB63SEMJTRrnF372EGcCYRCbFnpq2zA
Q6LteDt7Hf4LbEJeLo0OrSaR0cXNsPbORyya93mhtGicz63ipewi34GKxKBygLMBVKZ3wC+GH5rE
cFFxBQ7jjoXEKP/13JuCehIMOsJMzjapcUmX8+dhOqRAxpzQz5kgg5RHGqHF2Fo28Dj4tYvypcEG
ymfgkrNlcnpmZefIy7fg0MTpIwZyml7rGBwKnYB4fHZQdD9g2i7HmYbNsaA0r4Mna2bNYhJKTEEj
DpS8f3AI6DKCl7/xOCwnJG7bXwrgslYxX5tXjkkmjyVrWKw9lkeLbigxiv2qEP+iiMma7DnlP84E
OlYWStM433LUEqq7HOVHE3lIueFT2lwDVjoSi/N3ngcOLjTrzhxTR56MaJCXs6bRQDEcGOwdOLtP
b2p2a4ElhqQzdpcYJRAIshE5O0f79Jt3s2Jbl/RNzG/yV6dbk4NFZS4qXwTKm5Zvi9GAJZMhEjTg
hz3+dJzaOG1STYxlfu8okvnlbXnas0DwzYOUVg8CRs+LLzTuhtY+s3ryYZWUI1l+mpR1zjefKFRC
nq2Scx4HWs6cLQwpBwK4hNx/w3tNDcApczlp8XJy9K0HG3/vYzqEQ/TGV05vEvs0ngiOueRoenqq
osfnFBbC5sGQyQYDAyDHtUaqCgLs58xDxLidw3qwH97m+EcazbNs3yJgCPx8O8QvhZtd2sQXm9cJ
5Ehu+QX/47K3fNJMEexLy4s2YZfn4YMr1PFesk0YZykaH0X1iIy3mBOQPlf+5BDOcu4QBnBQju9s
TjB45uAZqg5P7+uIOUZKrn/kwa2KBzsaN2V5WwTnXS5R9DmmMrODkz38poPp4vNbZ0a0KFFXHBaR
ni/XIqa78moj/fuvtIHxSp8HTknO4PwhxpseqH7KWTV2J3mJoljzImTpd8IplLDvdKeanzwQDfcz
vDS8STo4Ws7t+VeLtYnGhcyzxzNk8iun3H4+pCAPgjMop2nOLMWj5TtlcNNUV20GHEBPVtJqWXkf
NTusDU2AJ7qlAyC/T6hHyAaQ9WW1LVlwZAhlS9O32CxrMtdG5adNJqCYPx5v6WCgaxH01YrfePFT
ja/8DoxPBYYIGXczjhmCfzhlzpsFWAUMET/WhsEkKy3rYEFPiSZwv/Noz81jdZc+eI4r+YV005kr
wZexSnBheK/q9HyvI3u57Kb5mRkblu5JJyuZI7+05yIJeiJiQ32z/KREHMcOSWNMvDdXk8xPZ3kQ
l6dw5qXigiZQSy90fJJxhVpgXzb3FOE0V2/uLgkfaeYWY5nou4vNryzIBuHl0NGFzt/iF8QGRCIc
maChiQ5OMMAPXsyMmdi9l/he7DoWj6WIYpUwAwyoxC/d6R/pnmrfOu7S8uiyQ/DaT7goMdgjrTOF
d2O3HT7ylKSBaZnTwHkgzffK73HJYaXHrOT4D6Ql8pqr47GsM+AxaM6IU5C/V418gvVamScJFcdW
40nkdhTGG3VDZfmgrlGgcm2gh423HLsKLyc5r4gTaTlxumU1XBpYMQcBKkIJbbZb8R5o1IvL33Af
yWVtFZ/VUPzaXEo7f2+Z/fdUxdxA8RgwZlKBhcm0lnhg9oJXJkepw6NfPWhQbqavnj6WSoHC6qHy
qLAlKKwGKpdruSRsRnw6WD5tld95Vk5Z+qSUpATl+0/oG8GT4PsEiMHSY3ZnjH5rmoh/4+SnvUa5
8UOxeYtYyDgrj/dlN+CO1vADcx5mcVp+nsZ9kxniuRWqVJN9Mim2XEiM3+vlHGGy7RfvIf6wcRlo
XBTeEbLsuJMfTpRu4wtCxiMqFv750v8pYfoUlKhcAvqOAIR6VqKNJv5lIHEH2k7Fuht/HZQTDjqB
iM+mckknWqZmgnee1XLqxg0af7o1Kn1KHhECwmmhj+hXR1fnNzBgvgTavM0X+n38MQ+eTC+PplHW
4Tw0tnJloqyEoDp8aBGPpkuxWuNMmr/psiAnYtksuN75tgBViFIDU8L7QFsUOQz5IYAnMqqjE90b
ejCxa7a8D/SK/8wuWoPYwQtMW3Ndt58qFlxdxjmCziNwE9ChrTgCnjKVLxpHk+5NtNKoQorPqZxA
mWIi/xdItmtSO3spHPP0HhYIRCyPRax4dxIiaEuT+EOMje49ZbAeuD1CUftKwniJGwOuy2eY/Zur
Qy84oDdX5vyj1LN02geLkbgpH1MI9k044LNdVdBwA2Fs+iJF/vTUqK1LUiccyKTNvWjVU1t+TWl1
yEBcIwk/1ml5ImdhbYNnbNtT17zll4nztSGHPH6rcaTrOR9NE3519jQtf8ZZA9ler7ZFAItLA+Me
koLIfaDBlTTFZoGOdY7Lxcpg+ChDigu28OqJsxGxOchfYrJAmzdN9D40GF+lufxfNc3+yPFA+aqC
j5kmfitbaKk9VjB1KYRqQrK2Jg8m9WVi+jFBXJieAYR3mXkwku+BPoLVn0wtPjGoXzV02/vw15TE
ZtA5jtVY83T1MGYloeWngNSVGnMpVpyex2jO0OeAJceZrJ4z9S7V6rEkIER0t2IEJFJWGziLG7o8
m4y61xnPZLb1b8ucWduG2V9B7KNQNtg+qhB+j9jODQFGgDJaOAkgnXP8q7mfMY9lRE/wZlB+9zk6
V1dqYfNz9Dkr5kNKko1s0nZS5XVaAWPRruAYTVwCKnzNQrlXEFpam49MmHd8aybC9kBdMrrQ9kjR
xIFZvpyv5umRhK9qR3incqnP3dTsOKCF6pWugdRBrYlPupJs5eNoV7SD4DFfMOx4k63uqg+cdWGg
u1nCZHzG174I7cxwV0XHtCLHq8BsvQXwmKuma7d3kcYbw5IxaBOsUr4PYbkCdKDqflybBw5cRxM9
UOTbvJeqE29qWr1S+rTn1LfK3mfZUwnQ23QJJGfwjX0KJA92tsFezgJnY9uZWKyiz9m8ssAyxsDW
tFLCv2VXUuiMqIwvmAhwTLco/EzWYdrocnZLCF+mhmQRpMilQuyZ+mTZYWCFitnulweFoEamrsRz
CPOaUYjyx6Wk4T8DW2xA3bpUfdjedOdVMK/Ilk36tJSZkWAya99kfBMULPiLmbsMRLzxe1C72PzV
UndN2U2hfstwzHpp8EFlNrLbzij40vmbWgLQ20pmQsM3jO/Lvoob5hQ4H+y+S3s+o1KJxhsFgEN1
C8Pmd2Qy/P8eQnile0ERz6TJUfu1zcFLwe09h38G4FJaX9UtpaJv6viVkED6G9SbFcJudpXSPMV2
vcmbkT4zy7nAYQP9HXeRjQFDwpSmcwLGFL6MUSy+uWmHNBdObaauibzcZ+SGUA8pfDq5zs/3lsgp
h5UxYk11+AxwOGtieBYgDI1DBFpy/JEo71nan4ylkqCkShsW0iy9sx/n4y+wNmZO0BIXec9zGp8W
SS31r8XeOLOfciaiAylRZ7bpFVSGIv5pPS8N4wB+gEata8Q/feRzyPJTKA+Umjb7swBGMi2yBijd
A96su/rFt+EkfOrFP6YLeCGAq36RK7ylU81++5rTbWPsR8N2xSosHJaPcr9sV/icJr7HnHEYcBCL
HdQ4plBlG9mkd5b4nmansLBQT9CP7VUU/WlcPeQBDYozJ1QuoH2VWr9lNKKNDTPygowXnk+DS6hN
6es6FbD5Br5EHAfOotMhRmDKvCGs4BynqP70DiDXtOOsgMVy+TjLQQHbvkD7nXBu1KmEcc3rJMNU
TbtFu7OFTg2jKjuWTr1xMMBNqs0ofoJ8hwXS+sxweGI7G9dBiniHY2BUEcVF+T5z1o1Cf2QEEv1x
QVRckXPj1adqQLtO55VUNwVTKTox9upV2nWQgC89S1ExLOTtIiXcN62PJFEzEoQfxuOo6MgwXCOt
fMNMkJxwtQvXwDJa9YIGv74z9FUrAZxMeROQvo1YRAu4oiTMrSLarFoII6jdaZiZMvDzqZsLYu6B
VLHzarAsHViWBjUHKZIS38IB/9DQbtXqQ3GreulIBCDSh7FcJ2xFSfHVoroxLhFYZwlgyCx1d9qj
hU3qANkx7Es97IO5LbEaYr96xIJ0lQBRM7nnJMfdlPqfBCQvCIENGwGs+hlq4bZSp5WvF7orqSyV
C+pEc6MIigqbVk13H48x0S2jsQmJBcMWnCeGp2JKoiXPptvvhwpt8krNEdTW24K8ObrD35qFlqo/
lPJTiwk7l25LPgLKyJEGQWFvwDITCjSeVPmnb6qtjWmvYKNvqFrmijwT/BQ3uW0P83jCbRSC/Cnn
ZwfTt2fNnqPmPJTzpRLTNS67m3zQrc/RIqIdZehSJCUW/nJeeM7gZWdvm0DsdUfs67qmFbcxkqfT
pSepd44gEdjv+t3YVtCwJt+6akvGZNStg4qXl54lTF0O7MS0/Dr5CydvREccXf0uvjjCPCedcdLN
2zOk60usr7mkQeC1oj2tcolVfafZ2/LeItllmJXdBglrTLYXIPx57WX62MoK3Pl9mKM3we5yl1P2
uclfDn7Samn6iPRANWfiTJdZIJggOlTIznCqH324Z5g3wxkmI8hQFUTIX4nf0QpXdMKXVbTTfhBV
55bhIkksVX4beLdQF1ETVdmrEt6D/KQxgWNORwItdY5Hve2X41/JvYV80dggzMmBmnZSXBPU+J6b
u1jGIwP4taCP6aV44g69rB8s1oxIvDAnWCe2vZ6xVvJDdJPW8q7Ss2eilG8AkuPBHWfd18J7ckvH
PwXXcLCg7+c1MAsPsaET3vkwGZ+JJ8UpX9rii3LLom3L4sM7EJLTwz9dppE5CwdOiyVL6XWmNJ7B
8XWIMlmvSKfuleSxXBwBs571RE7WhjKdCirmLxJbY2KxOBH31/akRX9K9BemYlXRKG0fdXbNypra
GUDr9FpMxB7yotrj86/hVrW8gypIRxVvdxq0Hpr7eHqiS0p8UqogwbKDe0YJ2ctQj1LwzLmQHePS
VrglQ88K6l/E8QmX7+ukocVM6Hveub3OeKM4N9AAUzbHtPz4AkRZELJJZzIX2keNmKhiwBXqD/5l
zFCnfUzTjxH/qmZxief4WmKO6xCVS6zmCsyRKl2PRBqJ7GzR+lZr+g8ca3sIa8Wq5kgXU+9C6k2y
b65eNN2awcSyjceNaa1WOF6gKiTFYSdH4BHpBIyDMZluHa98BFfUVtY9uDe+OTV6yTgcVi/l7iB/
D9zvll5ZiKi4WT5/0V/sIj16GO5L5SUihGFgVMPAKYEJU2b4ZYovhZKcERPJiD1PnMbaaeOvT9Ah
vGV5f2rBtA0UYVpE2teMUJWyo8SQgT6BtoRsSu8RZ08KOpucGc3YaCZd5/IiQwwoF+cKcej2pk3z
A/dunFvCUdCeJhg9MPrI4P0Zk+cdBT6vlrZNMLQQ+uMWM25AmkRvCIosQJY9zP/+MwMLbhYn2A/g
uYCX0/zrNp20sR0Lqla7D1X8wyVpKKQCzSCO1Tc2A83sDkRs0T47QO+gLHyLblpEYgN/il/7LcIA
j+bKRgmr1CeoyYep3qnNeB6cmbH+c7kfjAACvX/jgKak22VKESqLG6mj55PunaHcc7CWiQPh9tlD
v02NfWFfcyzTdHPI2Wod45Si/hE9TAZ6durKUlIvjMhWls3bSJBsf+qM9myX4cVM54uchxfxEOHd
RLnSYnwRWHM47xkwitNlh0aTXh4MhjvRH8ARE4n4AmNF1R21IGBZADMoQCN1H21j+xN2avtMotes
AuMFIgpL7ORUfooJvitudv5acg79C79jmcgBWGUUjWgZQTNpFRGQrP6kSGyVX0nNGV1NnFVA5MW/
BizpiCnwiLhdYUWS+eVjzqfs/blWXGRcu7GN021oPLZtuB13aKjlMHtO3fBUVC5Qt6B5a5X0XKN/
ZlVk/5g1Hghtr05/hERGOSkN89pg5CzhS9a0HrGUF8nDFv4++KSeRGTV412KgJtRU3SD2z9qpQeC
Ru5O0dwcLX1h3dGolxCCGL8Dv8uouZp5rykiONmG8a7otV0OeWJON6RqJSU8H9s4tfFvva6m+NUA
tIC2MAHUy5G0VM/0SoKW1PQQeydu1QOi4mNFVECPKr5rJzB+WIvAB1G7ZPNOAA/Ka5wT7MpBs2fZ
bPl/y7x/sZiQ0zd8mx+Fn2+os2du3fxI4EZXpKYwlo+6f+VwUKG1g298MW7y9zRqGy73KjfTYzO+
aTBfZNlEwbRCK5FOBLZz+EEuClEyQleQjSHjcLG3s3WXMtCJJsSQ0wMC4GgBrL4I7IBMMLl7En17
/nvdVMhA2lubjrcp7W96CPgBiE8UHiv5HA3Zte06GNXTubyauv6iWz9xI1bgL+Mxfph1T44t4WWz
+jLX7S1cN68UyGQF6aO6xy68r/mYpnrVIlA5wEFkQjxraHBW+iMfs6jwk6bZq9IXDB4UMcoOQPcw
UkoovjMoh7JQjhO5Nsr4UabVWeVdGQvGlbtc6dzoxsqexTTzcngNJY2lQ29279I1GfuleIJqLjOI
Ay7P7GEtt9QQzuA3mEsEdTjBtmIp3RbPiLkqPjlSlunNblc6u6x1VfBaSMkPtY/tjKdIhsHYioMT
R36AfQt9SODB6XaeBvYrEEVTxERf2RuJ5LcxJiLkrOrJiXIMDdhqSL1LleA2InzCGTSlXstKbWOu
FzPTsi+LgVjKXlHZfvmqRiH7KrIXxOUJWBkIHi5xDL3Id6n8VpbTVpLORQg/QU8YQ5A8SI4jgQzr
OSES3nm305fux7R+5hj8enRufsLhHQRDWUeXsfmZo5sMlKUNJjcs3HBgDVwL2/Haf+a7bFsUD8+J
fIOMGsTGsFEQLE2CqAkSeCpv/RLvKKHHhXClKflOgLYKZws2GKMtiAEjLf+BUf22qqHDEVrU7+We
8A8B76KU3TikGF8a00wkySE1lrgujN2dC+rxKo3iRZHme5Hq6CdVL6zkR6zkTzI8noHUPx3Utqss
OtlydVLWsQ6OJbvmXe1nGq9ZZjzCtnntAoLrWbCqc2j+WT2K3uxot9vZZMA2XZoKaVnUAM2ANZ1t
lSj2yu7uN5QbUb82RLlVDAz5jbl16geBvG0gbyXF2aaAiNupdSHDO4AtJgoPjPKrhsKPA13FmYm9
vu0+Q3M8xj3pCrg7QlOHtr4CVLund2iZjMAYvcf5ayFk5n/fpbzpA3r+KPHyW22eRdAdcoIUa8h6
UIsojzJ/nbsG0T5w5GmSlPOPTsFgT8845NXLX4nY0BTG+sCNWcDNW0oqkNsTzDrdyg/ScfSjPGEm
+s8MB56uXqGdbcqTCf9XVjFCbWnwhCV5QRLroAQU22ZrBNWSal5LTykyePr6XVYDu6A+Nmn/BSJF
a/szoGWFsF3NNjv0AcjmKu5WmvOeycLtiUiY5W7b2MG2GxqcaJC9OoprZKOOtMXzOk4PMh28EFJe
3eS73BxdOK3lX55MyCJXK6s9Akn1BJZk6KLp7PJetEieIkva5Y6F6xGQaXdMOgRcJa2rfFXtDQ4Q
t0aUJKKVfgjhJHkgWDvLLT2/DhPWxryUlle3GrfeizNpb5j9Kdb1Ux6/tPOl1Np1cmZSg8eouCud
+pJWhH8xTOqJgEthKIIyGIgzajFMZclRK9tjx0F5IEh6lHxNIzUPRm9PamYBeLgBw5Yp12lMyJIY
CpLTe7pBxkFQDrFsMWpnZOZgZ0n7rR4QDmPvClMjISM3YLeb0PKYzhCBDoeVvOmQ8rmvVxqRAwWN
H7cuYAek407uai/oIEVhyupobYbZRQzlgV7aIXUNCvqGx5TmnEEmLvaoOpD86c4EdcMeCzUi/Xaq
F+5xNqBLB6cvbyFkYiUXQhxkQ/ZlxO+sR9WpK7KjESFOf6k5jk/3gdQeIfLtA8RY02u3qGuvdA7V
ftVajC2UcKvoNz47zxMD9Fx2HV0Gk1DtTIIueFiFwSEYkTbwNomBf/qfYJD24gooTgI/uaBPim/p
BQGZxKJtUDGRfTj7lE/mPWLurm0Iz/W07aReiwiND4IWws7VmMG350zNoTRGn7/U9BtQO5dULZe6
Uy8GJpu0To0VOolOQQoOkPQwgHyU7c7VMbgBHI7f+/kBRMI0f+eZ76TUvvEvU7s16D68qdwObWs6
6irzhI5eRtk6cDhi5a4Um6Z5jTxN8w2xGD6j3eiQmUDpaADOytrnbG9GK9nlMJhr1ijFWWUyh3Xf
hOwpRe9aE3HQc/VpxIi26V8APmBMTXihIuLhHHXna/3Rpr8RWyTBQCnXmKFtjTj0nN8ZuEuvfnb1
x0h4Foxhtb2dbbD968ogFBrJHMaKmSPFlw61mp4MTHelOeVBdBzPnfTFN8opY9k7AHhZ40pTLsrw
pSoVdBEobAe/pVPpBDLMzhfEdDriQuWcoMUf/0l0mminXIn4UTS/SdSz1o43IuEuhp6dp7tOUnPl
EMcMdQ1v8mC/2CF56URtY5ZC59ruWIkeUvzecS7Uff4v8UT8h+6zaUkXU1/XQbFhk0p4TtrwtWk2
MOB2YbISL6Yb5cPJeCrdMoKHIV/tO+M51j+9od+N/qtGjdL5k1Yclmusg2PrjQ+1Isn0z3b2ZAvz
jZRScQk7CsSHrSf0aqej3gekX/YrXcZZrPtTczPqH209Z4PPZJcVzKi4xjp1dv+F4DIHl9uAy+WN
JpfMxiSYBw87+0z5exvzt9G4Q/cOa3qwzp2YuGzReZznk9zTDj3NMmfuzAeY3TBWCObzh1zOJOYR
xdN31tlB/JJnlJQ45owkOOZBflZBpsf2dEU3Czp8xEuB8r882ybZgmTETTUIo6ZC1UhX33x3pg5t
RUN/dvbNScb6o2xV8zu1czie1lHFyla2tOZXY9rSddopVnbQRHOIORbqwfTfEX3X8a9t7RlJ6NdY
e2WAgekjJ8LZLKRton20ma/084lTwc1IFVeWsp+61FgL43qF1tMAqRUqyJtQlgsbA/3oR9k9qYJj
GpFzOlUnGgMsxaB24Ae4BIao+aPtJb8OAcSSxOW227Gho+lbBU+kdlDC5vRdRs3FUO1rPe8d2R/M
mRFysbdJ6LKA85mhp1r6ekg4AqTzXo0JWirP2QHFwF4xCSb4kV66MHwFuL6tlQEGiXPU8OV0lv+b
tPMhL3W/0TDi9PHe6TjBgvGSnR+t8EMl9qOOSAbkY5HS+3nGXJeXQV/ZJfk10HCIkVQSQra0ntM+
PUSSaNkW6vWLbdVXWoAHhqHNUlPZ1lOvOHQ0kIc1l21asWPsquPOtljNyQVr6QQxzZeh8mEUJCU7
gCWa7E0YY4h5Dl0S0EjmHqlPlIA6dE8MB8qRNaDCkw/EuuteETch7r9WgZfCJYp3TjXtWXm3/N1E
nFrJoUCicgENwNWLE06wivBFaviyeoxHlVXsjPuv1H7r5oV86oOufyvOW2Jlm34dlLnXCqJqBpZ9
Dhy0GRS1IGqL76IifVJYSggdkIh3Gav2WCk1G3t5LMPsOEcng4UfRLBhvxXFWWXrbOCvA8xwU8ck
HY4kyGrcOQ3karygof7T1PjVv60JiljzpZXXoq08aBBTzIoai8PktDBvwi0deiiczBhjkhpr0scw
dDcazZNNnbx1cuINXQdgkdQD5NcKwZxEaO8TzoCRvgRC/VJg4heNOFGS0Gwkhl9wIlkNentiOn1R
6UYOu2Jw1myUFPleRUpBgovRNKNtg05g0tS9Tu8Qs08eMIyfvV4q9807GiAFpbygEb/SJI1cKA5o
kYRPtvFT/H5OzktXywdWKkVCirnqmy+7ddy05p7dEnnyOkP1RibcCARQoZ2jiOaHhXW5V0hXnbza
XIlV0XzTQ64ygQUnfjM15xHxj6rvGbt2Yr6nZbOhUejVjQKMKHwb8GpLRv8uDGCKXcPtGyBvxk2w
a8OTMtqHUDSXlv1RP0rpX+tD4GBYeyQZRwujvZLDkYxRoS72N82nR36YQuOI5egEiMy85xBtHBtI
BH1JM0JrU0sAwqar7uQ3kgpu0PeH1tfpNttqu8ZUGg4saJy5DXckZiIc1F3B8jWoCNBCJKOsUAF2
YASIJxmTbARUorBBjpK8gUkW9xjjRYdgCFp5mGSD5h1136cJiEnvkBIdW6RwzFzpJhPN7UbEs2qJ
TlLOhM2HTJ0Sjstc7TOp2xv8Cfth3+vaeZVAVjV0tkEeoqFtgaumRw0OfwFcLY+Rz/LFVVFiUG9O
jTCOy/S1OCWsxgphqvTKnRiWxM28qKrpFyEYIOrIIamvsaReoWwE3INYEdsyTG515FzVhLe1La5j
BHMbJVF7b3GYhwOO4P4FRveq/6fL9Nimdl+qcIBZY52SYmHiSV7PIxJVkjDaMvM60a9gn/KSX03Q
30XzUprb0PEUBaGPUK49Gp8sYKPrsZE2/dFRPIIAdYWjbsBIXMGukHfgSeR1Q8Va/hm9+lK+Gplx
HQOxHpMWaX413rJ6vAopv9iukYmTuipqIp93JTbTTsdOh3e9JylbH7tdyQw4HH0mTmRyZkeLqc3Q
vjbGiFzI3gmLkBEMuNmIcVUv/FkKEGlMB4dE7FQgoEN/Q/csTj/6Vt7gD9yXurLvpI9eWB91j8Sn
BchSfBlMdJrKvDq5goRp35lMXYZ9MyLHZdwb0Q6ut5nI0GGBSiEwj16u6xBcpOe6GzGLqfOKy05Y
KTkkxiPqrW1X0mFBmi/6S3uSmApOhuKmtIMtxA4zGp3EB4AG1QvYypqFYmkDhyhoVbcxjHtbqq98
DRt9aMfwm/Vz2mNDgd+tRtImw71TtfDImTXbEavD4nXMCYTQThI65oiAQTOZXwhRY8+E/2Vmt9oG
Gw6huOOnZfmEwlSudxY/BbzDQ8JJhswCj0AU5X7Qp74sf+XoFdOOYEJsv4s3F+1pm8DD+TNE+0o2
xavTpq/pYNwta9sbxk4XmPBPQc0ybMdU7e7cE5viZ7vcmldBx5NwSrVs5XUNghODFSA9DzRGsTx5
GUMgOYEcjiosMBsmP6zy6EBVo9mHfI3cUEoMnOdM8R5q1Vvf0yGST1W1ZYyWWyuHlJBmYgqkQvIN
KxcpjlObJDghvRHVelHMgUryAHkNyyOCTQZZrdlayH+WfQ0CVpHipbJWmjmSwXRQqk+j0g9dGh5q
yCZ2x89boX8LkC+yluZM5FExhkxZq7cskp4g55+RWTxizbnTUj6O5WNWtetsO+farWPAAKT6psje
uFlbpyA/sockVFMTrzvaIY4T78KG3Zp2CBfXzRpwsCUDLVl8IqpUJ5iTPARRcezZUP5H2ZnsSI6t
yflVGnfdhDgPgloLJ+kkfXYPjyFzQ0RGRHKeZz69Pl71QlcCJGiRqKqszBgYJM85v5l91riNyvSQ
QLE5LQi20JgGjBFR5qW9Mw/nMOd7oeV4V4iTJ2IcqfyZAQrvZ3c0AK2eBMER+VZVg+5lpxce7MTP
ljmcV1361bx3yUgARtBO+YpJSZuPPZsa6aZNBx28QzYYvpkhuDayZ9AHjIVIMyJfFKmZ7wkOi5cB
FvkAb38qRjfWqIhhkAEAP6FUKY/8mbZUBWmvgmwo86KvEBX6+Nuqco86WWwD/cmCOd1BDRr0q173
l5EElWmqDkrckTreYxVW+PKJVNb06XCgcSZqYY0uZf5/Y1Gcvgal3ncJAWyBuMHPYtyNgkwEyXJT
NeHO/FSVdaQlo8BGjwou5/4UpT5TLjsDfKFq4klXzwNVcmBvoLAX+QbY4fismtR53fJFPhmScdSA
C2nJja0/qSKIGqkCWRgG65pf54qZcvjTzqJXm2SmKvUIdAERlaunK8+ljHk1crJl8EenOTqoW/yJ
8AFqg/bI1OYxxuJ9obIksiJ3IGxLA/y3loIm3Tryct+gSzfNmaLP8Rebj+uaGTXhZE78vAGMouCC
TjGSP7aULYSdYwiVtuFfsvb4F03zWRvSm5F0d9ydxRC/J7H6VtJ3sLzPS6bv2oWIVUbSw5rEv8Zs
/sHIKEQH/BcJhpkOx4iRj4dyYlg2PceoPhgQgnLLDBoeJRScTLKbVqPAXBaoUYO/JHERhdJeC+lB
sy0iyKAGg4z7swwgKBL9Dqvo2EACGxjvYbLHt4BDklIsY+EdgR6+WERXP6L9BgoQaX1QVwljgLKT
WvwZ0EJjI+II1pxUyxHG+9CGsMqXQOBv46XgVKrtaDUtdT7231Ql1Jmp5psSz28oS7Li+yPWR8Eg
CMOvJoQrSUXDuGLqncB7hDCtsLLW1iI7plAElH97eMocMf9Y6XeKrF/lhGW5bl7a1LwrYXmLYt6s
q57RCLGeUWRO66AflPIzbjJfHd/WuvsnxADIOhdSZ1+oSN5qkg7PYKNTEkFnRr0Y7EHFfWporw0k
wh7OUqie297cATJw5/BhusvyKDLSaOotrSu6N4nII4N+2G9lPASJhDFQtKXsTwqZ3rSciJp3+jF9
/dFWg7s5t+TtuXMIEIC66blh5YKrdBnHPOiOpH+nut11QBjk6Nd95G+m6+tUOaqxa7nwDRMO+VNs
3lftVvemtzQCWscr79FjlVgHKLfRdaVJXtUPlFJaxRA0XLpiA1LqFtz5cPuwRdS8WvCaKDcVuJsX
Fo+yIwwmxZ64PBqohw2AlhSbXJOdRdq7+pxSHV5o7XGmgNlKkIWQtwreDJ117EKNqYaj5L/q8SXK
ziOavmaULmfX2SpBUd14p/CGZ0a/y/LEX6FFmrPbEh5NDw3nmHg7xzT0OZIHo30bPYE/tit7lFqa
IXPpp9NAuaqiXa7SharVkvNCha2JN06De5PSMz5ckxZBMluweP+MCoEsGal0lZyq/AmJ1X/ELNJs
XGNPH6W9sL+3hsum03wz+9sUHpUVyWPBaMC7z4QxnysXmnmdCUaHAieIl5wkYlB6S8d7NfzIeXkK
50cTt+7AvJvqhmFxv01wGiKm4o/7cakOMrAU0xa+GW76k2h5IeuBSeYmq4BHJDvle+V19rHSsjIY
zwpibvh3jJXddrPwjx7MDb6q5j3awH/bj0wwQQlQpiUweZWqvQokV+KAqB+s2dgzIWiO0viE3LXL
wKsmbyXz5VaLj5YxPURYXvNhzP4QSLNKoM5QOXlJ8EmN1G3D5UWoXgvCDrwGpITehuZ9CWunVN/n
9JIR13bmmNiFDtknb13SnVAN6ump8zmRYWbB9yOKv3nLOBkWT/o92Wlpk8ck1vO5wYg1LZT/ELst
bSmFXTz9pDSCJhQykrMgyK6+WPhN8GHn2a0XP4ioJ/sOYzVJB7yAm0tt8eEWKMk3ZuAyesn2Bj4w
8d3KvkzpT4m3IWdTx/2Dyzv3toBSSqgJR6kuRC4PFQfDHDK6z4gCri0jPcGXxsibWPOXYt2n0rgn
JLofV8HFWSC5EcFiRvC0XykTtmP42SvtdzloFrjctkplmZ7aCTkKwpArdUIoxSlbJuzqCs+nmtqZ
GjDiIUhk/ZIgrUnRARaGIWiBRrnItpPa4CVc0oH1S0v58uEyG8Xo52wF8aOfpYnm+MjP5m9cBH/D
FBDtuz/SYqixkxqujD5pXQPPtblfyasIzktcn1rM4wrwEfJJfOUpBoWWdlmZtHfVufHkk/oaaxDv
Km/I9y0XkbyEWkPNLwZ6Vko2EpqX/5C8WYV4L1hvYfxLqcGpTvAovoz2d5+9EU3ocP5vJXVuyMb0
n/l+Ilwi3zqeJKw3hsVWCNYiyAuyP1cJD+VAdsXQh5dJ/43lNy3ngDpiFfZpiTyZLfc26u4Z9TKW
xZHkZ6xO5pI5/fqhFSDXU+R0mKfiroGG83soznEqPNeoeo04tZu47X5w8rdDv0+I5qnEd63paQD+
H4W/BhUv5c8QNyTos2ADg2Qv4hL6ApvfrD/yHa/ojcM2H6yB9uJFTcoPEnYeCT9g56izc3Sr8EhV
puU1deviX2yljxaIOjp+rmPPaAHCAcWUCVpRgSLzCAOSOA4gniZ517+uSbID6Af1ljdBcd68ODjD
MRPRBHLYREx1vK2Zm2/DiMpW6lOivoJ5YNnfGVv0cT9tmWTWzBXfhcqZTPpIjVvY2fbMm69prUNI
CYdKWREHg8lluEVBceoUeNCoz+Av1QwG0JvarXO14DZLDvSjaFSD0CFb4ViTE83Xyj9JeDf/ECNK
f5DZcbpS07rGhDU/AHoRVoCsSE4y4ixn8NhWJGbgxP7WK6x01QcXw+oveu2syUF6nYtkL8lQ/oGb
ICUkuNZx9KxvyVJgsKHuHHjrl4q3i5g148/+heqvnRK/aMBX6qDDeIZb5jNBg2xxu5cHPi8awkJ8
OD6pw0sx6UdDy87Ys3oe9I4dS2XXBzETDxz2tfksgJ1LqbZZsGFM1+o/O7oz6SvEUhSdanyG6c9I
eZmI/SAO1hI32tkqMlejHCSbLujEu+1rndDq+B7MY1mGjoHtDi+EE3LwZAK0J3ldg7SR3KSRdhMi
z8KyVipEEKhMg5cZ/8a0EbUW+vHZ+hkBaAF/x91uV8hg/NFODyLxJ17sAkoBeUFdkD5XFJ6hXVxU
ECKM3BlRak9b6YhBcQMNOrCzJiDSAPR+ZePCqZrB/kTjQsnGAS2Z3b7XmLxA6RqRAkl79nNuG+0P
AEhaGygnU2f6X19HpOaiBvXn0PhuFO/5MN/y1SBW8P4qY0VVdtUw2lOQZJ//9Iyb37JTQ8IipAeB
B2/2vuN9Plk+w6ZBmM/GzPn4O9T/oopQlC11bzkD8YR8G8lwNrO7MP0sNOJGwAHxoNcjrshnnHzo
ykzooIAloHqZdhL4V7lJWecIEY9sMp4KRBCAW2VrceO+N2LBNhS7KUo+7V64gO/mNnDcRdmnlIyu
rlB/+NTqo13QDCGGu2V9EShLFKClCVP70Rnc5m3uMzfB/UQoR0ObD1NaumgjyvEGc724A+WRMkj9
RxBXnKySXWWWOzYyrsJf8kk80fjIoEvFuE2bHs7K8sWuxtlvL2PltTxuatT5CXZ7oflhGoj9XqmP
OnbcyVKOHZRDk8vCeN1Y0XYr3OZBNSSHuadgp/0lrxY3ECG+9DNJqICa7HSkZuMwoOjpFsTJmFQA
UF+CIBK8CwO9WcSO2dzG4r3QEex/Dc0vLZ/sBP1DjedvyaLeJvaU5iapzx7Csg7ZI9pbB2OQPOzV
Ja0Y2SvfQxg7qozQRBt1Aq1243PMn3PMat13iA0StVH0xUR/KBXa6XvdxKfGdKY90Y2yfb6ih0D0
qiPwSKHlm50QqNTOePVFlqibh8HRcr1X8Zgm55ixU73bfp8aEBdmSBR72mC86uFrNNo1yQmNP1wJ
ITcxCz5UOFF7Cig3SUq70kfLV6hE9ZnRQk9WyOhf7eppWIxC13Vnq0CyJcBJYLB14Qy+4p7lp+LG
z7wH3SmwmOvfknLfpOd5xPpXgYCSi9PM/wTEy0eoyYVA8I0L/sbn4rAr0C39kM3EEEC2jfS8scXL
zyAEjOpYRIzlNq3grkH/ZeKw05PJwZONWNtP5iH51lkG8YP0fCcMlCpeq6qtkv2EujnPn2MWJNpf
hltr/r5JUQxM7SZEqvAmWaPBJL3r5KH67otPG5OfVg7mh4ZibinQj0xwjebewhq1ZkGfBTJfdibd
cr10xuEPr9OswlTKERlh2iyfZs83z2UpdH1n1BtQk+aOxLGMDwxDktDZsYzfizym1fqz8qvmRiV6
O77SOg4qkGwCP13FxspIiJicq/BZtKQEV2T2CjPsYrcNFKcHtob1avWg6XSore9ry/AaSvlbzKCz
xblkoSZoNTur5aX8lOWanJLOQQNDDTSBof/dJJGrbY4Baz1k+NcF6AkD46MKSXFNdO5L/U0VHvrQ
vKCW0loWBpUgE+FEpCwRjC7Wg5ofESCFCla6QwZKL4rGS4LDLBSDoJP2vcKGF/zwDuodVrGHHoCV
u6WVEdTGk481mWTPKKEQINqvWb2vNVJ0MF9U3Z+6Q/wnDmWUgJfKUr2Olylz0ZL34Twt+0UVuBy0
VI0MZWgTHWi2UegJRg9QBOAhgCAV2g2a4aAV3a4WZUfU9EOnM1leBFpRaEruiqAqwHOJh/QRTstJ
o+5W8IBA9jzznyGe22R3mJLPwurd1FICghYIEXkgHHDxSmC5+/lgUUVchRC3R1alaHJW/A1LDiFv
PuKP8bCPkfsJRlfU8NXPEJOfqDpa5ikxFkpj8PQezuQqe1L2LtY0K1uKF4dwIGB7QaWcG3+aFlsa
c/QGnFKop2W81SGM3jSVnmJLAjXAk3RWwnAvxn/WJD2iF7eAmMNjjM3N9KeEy8nmfubQWzmFUwH0
makIisTVawVk+Jxt/kSHISVaJqbaAp7vluW7DkQeSmIM4jEOI8TY6CLc2F82wMFMyAWWxTQdJ2PO
Lp/DuaXdini4de9+AlCilzG4R5Zf0vpTlo8ibjFvjXaCnUKbRCpNao8QZt14UqxRRQj5k7Nsw6bX
wOytglL+qp1qOsVsQQtxcdTz8qhNjqV22lAs0hauiH4nUQeuUyuRx+PeUAAxdcauWcM9p5qMY6pq
MPpZ8M5Zn/m2ZF7Eg1UL9+ii3zX0kiixvF6mTwudo5YAigVng2P9+CEi96c8/zHFVQle6BP1yfqu
iASe5p9ZINRZYFmFrgFbR+YadF+cLiwPK8iGDR1BBZi8mjIGYRNx1eZiypk9ir9LGosnHHTKr44J
pBzDCbLl9j4v2IsqQmfiZWy+Y7QQ7JiT/ojbN0jqHX8jRQShgpfcGoOtBduRLDpWT5k5reh5Lt0x
CWeV+FBBSHSBMjTXZq0Iy/iy9hAKt9K/0hAC372SC7bkpp3roW01oUPziKyzA2ODpPvCoAdxpDFJ
xNo7+AUomgYeEi8anqzZtn5Tk4Gf0jwVVFLVnt7NXi3jghp1TnhQM3nZJJyXDejuNaW5IAGab1k4
NMI50Vo3Hf7oPR7KnUGrcCpaWJD2G7Sz+U9opxoSZzMcxvT5YQaaeymSJKinNFAr5tf47XKGpqjl
nwKoI/KFDIrXPYMMXaauBCHepI+mVb0vrrOF9/sJt9cd4NYndMjym3U04MxKyWarZNowjey/wF07
lsb+XIzP6RJf8ki40K0dK88yXl6RS6+F8oYJ4K1M+zsmqzat33o+3ZKET8H7VU/xTakB/IGt77Fa
SWDrExruRPyAznRiLS6lwmWd8w4TwG6eBdyPYlNzYte8tGJ/SeUWfq5DzY54kjiU6bDG572lRdgW
MXY3qc9GuLmOZwid8eyNa2HPbMv1hjcc/ZDY1ztOKXVh2HOT7ZnPYTGYhP2gPmaLfoOpuK5rUJxE
RbqMS3GNdVKI6Mua2hGnYdtn3KP6Gla4S1gr4odoKNdm6K5rLdA4ulxGllDw0dUVyW4/LLmb4cOp
y0szmme9GsglJOeouVLPzedVWezSR6qxT4rFl1L+JWFnUwlcdyehMi7aAokgpga2xIIYrbeW+9AK
WZi6o7mKb5nwWfMGooZ6FlxiU+6A5K7SJwSs7CsJrWM4kvVWgiy2Ln2a37iNJKRmeWmO0aocR8wP
KakzZ+yZ4kx9IC77xMpOUV2ddH5FK+R9BRj9dE1QBOctetQ54aL5ZWRAsiE2sLrUmQPJcMw26ESe
aNYKymExgPCAYs3FJqfpxaHUI9rAzCCPl6CwSqhSls++kWy2udO176a+8nmv+QyEI79TknZrqA1T
MlB3OS+T0ZXcXBA8gcSLLjsS/qaxkfZjy16FTUiICX/fTxIdabR5ck01QkMY14bqrNaBrn+OyxBI
XXdIl+qYS8nJ5lQ4rOJZjy1SK8AMZxCqIHvq+S1BYDIS2rzX8gMqAU6EFfN0IlGbU+s2Mwr0YeR6
Zuztq6qE16yQb8b0K+uLS9bOl0xJLiRtoGGArimYpgMx2ChaHaAMKzQxqeILoecg/YIy1fEiiSfO
KJydd75gVs+ZdOzfiCOLm5nTmZr6c83EciuHo4UmejHooQl14LZ00Ihicm46I0C0rUOsROzdi3U9
kIRN42CuOj/tRa/q2/185Z6AJKZZdDAoF2GG+UrV2QBNmomPKL/2zNvziWkUu+5aoyIPnu7gW0Qp
d9t8XKdabMppbRxdNNpa5Xkn9RyRCacYXaEYvZ1YD3fGCqaVdo2BZGRP6aZ6SmlR1bHQVAOu+d5t
P2ZEFMQvVy/rvbWtOzNpXnjT6ry1gsFq/R7Dc0HF0hhDXC1/4nAlAGU500S9d/JKBRiYQy+lt9Yy
PhPtECsWLASncvHG6yYm1V0kU2jQq3xEt0gC1q+0oWu4wHNG8VA4tXuZDcKDJ862hoChl8KQ2Wk1
Cl52M1if5GYIwN1oe04FyUlKUuXZfuDhQwNf2VEROuwxuFUL40WLNKbPHe9gbHBYVt8hBUwF5ndu
l4EEbR0/9QUuPfGwdXDnBgTAku/XcCuDtE39qkC+Z9DRhIT9QqdL990LpQ4M0GKirEE/Vrcxz+7T
oN+FqH+AXm0T9SaLxqPrlIcjhsODdkmr1t+Y4Lwqw/ysR+uBk4jxcDWGO4NZZ2vHcb/7DjXWv5iF
h0YLeOFCfMvYQ494/A6wUvv5SU3WRR4uLPDbGvmqTN0rT1jGoCsp4lfrJg28NHNKVpLWF2h+UhTN
Yz2dGet2Ue3G1T5n6j4SeAJ3Pf4qKRXm/pNlpJEJrKwBo+u3OMKt+MhiO8cg0zT7WCFczgBcNtxK
4iUs4+AlvkBz5o5U+d6qE6CfmP20L+4MNHKCHelMszLsmFb5SeR7ZdriKMOnOfd8O5ZF3+fomlTQ
Rec8mY+GqR9DbSei9Mj3Buc5u5Ws/tbFiA3CsWSpUCC3mXMAmDu8SrAPNwJ8JPpTfxKiT8aU5Slu
1EecvhYcS2g7KTi/48yu7fB3BFgOKlT2UiE6masvJILfs3Kwd6IVwOi9NCh1/ZjDpJ8VO9Y58rC9
qLb1I3sfkDtiAhbkQjV6ObU9n7GovprN3hLbpojViBpvs9ER2ws/tla/YMNSgnRcBPhe9RpwII6W
/KHgi5UoV6spKJV/Wox5JnFryVmXin/jiIWpRX7E/Nx6gjkLrT5MmmyewQYCpWTCeKx3a3dNMwmJ
2quVy5Q8ZaRgRYXcQ3mko05fyfhtdhemyNJNGI1NZ7bVufDqrrY72eAHTli9UfwYxT85DibvPCkH
fpXt+DT4BLElira5OE3lbBjBUHXW4sF/TxXF68RTIe3xIyZL8BcoMYPhZdcNZFO53VS+4oc6fsO/
7kj6Qsq4LObmVmJgFScA1/92aFEp2nfVvGybOw2cCX2DM/bevmBUknmV+UsZzign+mPsTSxV+43V
HBTYjTN6f7WbFkgpJiX21puKkQ1/wwWqCuM5GE6MSfMVi5LdsdpnrVsY95Q6B1wUTeFQcnPE8plm
yfk1q4zjaAicAbEdoiBY5dEqpxOPsaR4moQR9mUtbraZDCxPAS2ORJV+QauKmGlKZJIp4SPcOrBF
GU70okQZAm0r4Ch32dAEn1an+qXc+A2bn26jS+xKnTYhtsBp/9ZIHOGofpnJ4yopqkw6Y8HOfDnT
fECQAU8XXxNSBrOpKj+G8KKIlyqtdY4L2gG19mKo7aWz6ovCgaQRTJICGENCYjpErVeP4efU2/VC
x/DiCtAlE84/sdgGiUKwfZEOk0nuLju+yBpTSRZSmQjKrFM3nAJFUR7Fi4HwaEUnmXYXLMq496uE
B58DfZEeTIGTsxMxJME2pUK4YB32FSwaA0eGUCAHG7aXtQsv2P+FQkeTQ9cDB2wYR7OimBaoe2Ed
zEjf3KYHwxB8DU18pgNpvuRKBFa9Pk+ooRP3aZ0dBjwgyla2J76OBVWzJpCGovGrMgWSpwcJVp1m
xn5VMYxc7JpF0MDbQX5AlzwpIcXFfb9y4spwCzCP0UJPqCnh4QyQdgdx+TObfIP9LaU9qOum8793
kWhJ4xSOv/WFO+fZJRRbmVEgOQg6vBs82HZLEWgq9GsANxVt7vZEGZ0REm12Vwa1bB2t+iNVIyrN
Cc3p8LGZKqK7yNYRlaKhm1YSJg/Bv/lt5H8a847U4NUc5mNdI4BIsOYRCb8mA8Y98/7ECnTsgQA4
mxkvG5ApeGfJetEE+l6gnsSfRTmStMQBNN+FpL6nJvCfvfJ3EenJpWxg7QOjL4KSVq8WfkGHE5nc
roQKLNIWDw1/tDvlFNGdVB6xq/IgnhhK//syjYYMGG/8nQJNkVCQ34mETkZ0UTWJqfldK4WTTqln
+gZIfw5zYoauYn1mNW11jCaorOYFGAn3Qf9kGy+96n7F4PaVvbE9i/2+17FBMPb/9zhfs8Xo1Oq3
sTxmHuSMH2LdGQRThYshwrgfrrIinWFhrGSzrPVzKOEkQ8UgoJdrsB4qJoL/2apksjnI558l3sCc
lV/WjpbDHHUX7X0ANSEBeRPwNmhwFTWF0QaLtk5HqdprQOUfmcw0jkfK7pZnPhzbDJKv8yTDbJqu
Sg60YG2PCf6VxjkplaDLAGri+Ayadseol7UOgHnxhzHFKZ07yD9EiTjHySoENtaOKEn35Et3OYOS
Ad33BZ1dMuZjiniapgttCmEwKNAPkB0tAPTbkW6llTM5lsZbsYgnSXyTovesLe558WXyZYwQ/acb
oVdKyBfLF6wttm+B7wIq01ZMF1ZcBJiw0RKS6SITQ6uKBaqZjd2y9v/xb//lv/+3r/m/Rj/VrcqX
qCr/rRyKW5WUffcf/5BM6x//Vv/P3w++/+MfRLxMQxINTQIsImuGoYj8/6/PR1JG2x//934s9HQe
ovLTbJNjj+snM9n49sW1YxzX7gV13WvYblX6omPvo3N7Or9KAwPg4GSdstcLcy9yfpaO3bJBiLJT
shYnip6psd7jWOne9p1qvud5956M+c1YaOXiNFw0z5rU4dowzKzh5AWRRbWyCCqiPXVljPYzX3Mn
OzbEuJASPSndp026X5fVZ+aqUMJVUjMwEScU02NjUMMdykdBB4Srcjht7W7Oncqm5yvoQfzVONW6
pmUrgO7fh37TK77adT4rAzKkGug3YiIDILBYZsS02yq1zGfaHdfw2B8t1gfGuzWsO3nCwJx7c61T
ZaJqMQp75NTDvmAnq+JwkWvDGRn6SOHi9qblqjt83OyARKYJa6Ar2OA7txjbk359p4fsn/3Dywdn
OnQQSkW6Q0QdIkZRgF4gjrfAzwXMMyojisbOYIXTPuTc/AgHsAhiejFL4V1GQ1TSi8ZAhsI29AqK
usb0VPK2I1Mzps2hMzC4mszoXIo7zl2ZXWlL9luOQWs3PzQ5eqzqTsqr17RP35RJfxPxWwpehy4r
RdU92i+sFU+1wknacCbublPR3HSeigxKcfgoCX4tNzFvbjSN3BJq4Ezq3BjgXBS016xXoW18CgaH
XFfOelhsibsy7ojryZmv1RFTBcfN2tUURxsF1/p/3N+yavyf97dpShYCrqYp9Eor/3p/YwOlM8CK
w9/W0MC/dDoNgxtKGzsG+naPXVeccCCeUlE9k3W/bJOecDkMrvJVnpKa0EWV3oa/bW4ydMR9Capg
xTvbnlZSCCmEt3xXMAZtZOCUDJYqarH6mRwXUk5U4ICqmTcRUKcSkr6KqTuqrXwQdr+rBjETmnxB
zPK5D4Ut+Y+CzIxI03wp7vwaQaKhTTja99+4OmbzLC+0hxAnapq/xdodt9YsebqYwxc1qB6ZflRJ
gqbjb8ABnqBfNWEMcNdcOdPSrS6T8A4zEt7TioBtgirC7VeAvFxOI2/cTmfcxmHGw96RW+m14tg0
dm8oZye9XHcGZGaqdZ4hiHhheyYK2+wUzidbUIjhA1tGiYNPvjwmI+ZFhnGCUWmDtVJ+5sscfNGC
k9XXtFCDEYunx0swXT3VUj2EmoRHI9WWAww8i2gvgQFL7/flXzbB0BcErGRF4jNXxJ+h4+XBljZg
WBT82b4NCtUYre7NTcMR6Gdzjk8p/4fcQtShU5ZagKB4GUgNMxbLGZgQ2MbAw4HXDBi/w6cqvXkl
0daVnrleZOjekp09JQlhk7J1Eby/2jrTmD5Vo3+ZRBWNQblPzXpT89dlZMZi6ecu6k422beVbuhj
7qcjHqIk8SSKq+xelg4pcSveDvtG55oQS5OJvokMz0qsz4X01SfbuTZnuLAbI+WS1vO1nLJbmos3
KY7usynvS8hUQyhe+PIY4d+sYPJ1opKWlJ+mMih0BDVFYRgsnJQ5PxHmxhMgIMQKu29ueHkMqObN
VvWySu1F53e7UHHlpT63wrfUsuPUQUFnf6L+orDBHDbvpAeCjhwUIRljpoYHOPTq/f+vPKZsGKou
K6oqioYh/euTuc5r0a9SqrOD6Payhd4EXQ2A2mJyXfApmfOj1EjM53tKyV8nTX5rWyePYaIrV4Xy
JFMLH71iPvRD9JAM2V9TEZLA7Ou0X4pk2GRbCrMrRlboMggPKmY/r5sGdirx06zEFxFCYc2dsumm
Gbm9zGB+O/vlWpBRNWm3G71sO5u3tjYJwXV8TkrtUM8tMfnCXuVKhuL00gxQhTrpKndrkfYDcOFs
k9SVO3hfQDooB+BIvYISQTDf5O6oIAG9TGy+UuqL5Gg5RlrnRIwDdnULIkCGcCEWxxnbZXae5+SS
itPZdKxLZVHiaECIQERdR87Gij8VmY+j0Gt6Y29o4v5r6Eo36Uu320cbBCWhWhwxSsvIGqikMsGs
Tp2LbQ5gdMVPXaNUFqbqrJ9lsormIQR2k1d/xb2rMuDGHnyYXfWjop9K+tudoIkcF7U5qgvrE6cp
pZIPCUtOW2/pPlQ3/pmgZNf5weQR6+jYowq1UvWXimdnnWTariAf5OFBaN+SYbqqJt7FVTsprh1L
WBC1wpfhn1G4WttLhgDg4voP+8uqRTewCu18XZvpNjQkoclpG+0QdIrxmICI5XPzQt0NaaB2H+0L
dm4zmL+xV49VxAK+hgcVhOh2bA0bNWDGg9NQt9+YyCUW5He7SEh6g9HBr2wWBs0wxv9rGdL1/20Z
shRR0VWREb+hswhp2r/e7BR565PYFsWvXmEAfs9KgdRZfdI6kjLsdK1Ft8kI7styOWErPoOAMhxK
ivXk3pYch/X20TXyo7HqTUy22YMu8PtaigBVSrdAxx5mFU1iOvRqdZD6s8VaClBIPhcj7pRBo6AN
kztqZOs41ICfHO6DUTkuM/rRoLof5lmLBb8I20CBeGJlpP8a2RWsTxnZUG7NQ1tx60Fj28fPaksy
xvF1TuKr0bJFIQJpZvVFQ0cWBKLdc36mAavD7ISa0l1IUPaYdWtqv/GXBbzUvJ51r1nxdyJhY7ag
tnG/nppLbDSY/clARZUfwyGUpATwuOLO30m/YLqvvH3pyJ0YFMPIu5u+DiE6LT9VLx2b8ZqBCQmb
V7okTn06PlJHjxb6ySAJtatf8ktZJvo2On/Fble2pDjwNJ5/lJX3I1nYuSCSTelr5+oBoAmGGnED
5KzHDW4lexBCl6hkAgJgrJFeIgElHFh4hg9ww2PlPqWDkG3DwDh3e50q9i7CIJT85pSO3jmSgWIU
bK4Y8XGLkTsMmkg6KOdRXC8dMUBYSvau+ZAlyqQUlNWRSfHg9NqIYo0C0KUBmcpA3Ba1Z8pmwVqv
RZc+xT5lomi+QGdycITKrXa27Kou9oaquJT11nTDr0sGCUHeT0WCT232pjr0tjIrGnNip6ElWC5T
tvIfeZv4FlG/Zho4nM1+QW0vndNVvt6VUrpLWX9vU+uGYGjHwiVUwQ4LyrWXjEskmufh2bPltKzF
Z4pMJyoxrgrXDYmffZX1+yYskc/1vVT1XqyYntUzBcwvWk2eAI5LfZ1AL8UpdCGUijrvyP3L9wwI
N3Bz8gp3Ivj38AEJ5VCn46F7t5wkZejIlMocSRoI2TFvVVreOt/Cup9G48F0lZuRauTHmEVxeIVW
sYivajPZJddH5/r839czVVb/9RE3dUsTJdCTmqTqiibr2070fzlJNVoZabEpiH/aerGz/KevB9CQ
kBInK1hATcI1qO+sYPpwJ5QEQud/EHZmO3Jj2ZL9IgKch1d30kl3kj7ErHghIkIS53nm1/diAw30
1QWqHoTMRGWlIkJ0nn22mS1rXvppeBW28m1lQSp0Jnh1jJWi8cZwqFC5dW2/xF1em1PQGKvXN4On
YAgxUNcnlY9HCnBtTd3UY6fmmapq42xZiYommnX6ZoM4Ydc5j0/Kxh7DVN0CNmw6QYd+byhBwTyw
IX0wgD43VnTTV/VBhc+qqH6UzIEA/KKHIZXLayhuqp9Q4JwIZBrzxI/wJWymfqkr+RK5a0yorbkp
p9IkNMVpS6FjqKRysAloEiPjbrbafIQO81MujueGRenXPA1e0okuDlP07dQDM+uV7ZMMRmAgJ4Zz
9kIDQgJnKcc9S5vopqVXseTWbC8LvqEdR5nrgZzpgdGpAXn/iSyxGb9JW/GqFtppsCJEzuSZCkmK
PzRyN9sEj5BOwNyJAkDqER5UG9ASFSeN9ej5DrkbGQ2ECvm4yXCU8E3W/SmxK+JEIgZchDSlZtxU
OrcBlBKPDNQ8VrQ4GzEuXezr6H3Q7sPuveL1nLBdoDbbNc9/Su0O7l0hTHAoXbynoBZ59XgGxm+t
wcZ7JI7Lpl/gqmRS093VOBoVvNIQ5lTYG6R1xhoTAe06c8DakbCjAQEF0ruEz+za/5KKiRMgCcdV
ug57RXFxXGkXgmoyB1tF7eVKj5PJ3bOoAGFFgHzT0yL3VxJAuBa4zxbvZJxO9GGeRt5udQ7oYxsY
Z4jJoR7I0oGolFOwRAfmvGPmsA4TlBMK0hgMHwhHtWrwMnES4pOanoRzTxcw+/aK+GRSPuNwZzXP
Wx4rkt5FWGsVP+LWqnmquJxyhPY5KEUzMJLjNuIjsfHpa5tdc+KkjfJRHRw5usWLdfqlcTlGLX7Z
2vFW7hrmk4Cig5lqIqy/7rBI3a1lmSuXehq+CiLwMmfSOO0GlCxGtwS8Q8CS1F+85zcg9s5ODZQj
3vcVp1Hk6ordoYVPlevIdJPHo+g0QJ3zuA2hxgMEcUc4cXOiksc6WozoMxxQE9Rq+kxlKv7g4mP0
627bvfhv2i9s6sct+mvRdqlg/4S9RjMCJ+RUndJvQ+I46TIvU9nBy/VZpj/7JzbqY9sjIHFRI+fq
in6J1Q0jf5Ofm/jMSg3tZiKcMxspLQPbn6TtmW4eGR1E7KmlPIxGMSyE+DpL4AXhzgrZdk3r5apX
PM76McYRHpObmH2r5BuajUuXTJfIiZLBx6cdOXQ6FmFXfHsIg6sl3Y02vpPsvjeRFnSdFWhUXxga
uzLDj0WcYYTPi/ZjAkVjStTeS1RM4XzSnltHi9RgnpOrEWN7qG+D/VHv+olCyIHi7proIzK8unmF
KL0pUvWmP0W04LJ9LWKWGegMx/5dly0XzIPbFqM77T9CmsqQNoRAO5cUTrl2aTW2zS7dogZ7OUVJ
bRsjSo7q2CVFq+ZJYrFAbfN/ftlLvNv/99teJmxtqKohsjuV/7m9dGKtaGM2y99V1sOFLb2a/Emi
9IeYbU/ELKoATdPMO2jVwlaX+KK0y6UZ2dAcJRIoHwALOmLv+r7LTe0o0S5mN/lzlgUa3hYFnNDm
9X8FCUtA0dxVRq+PLPkySycm286f3GAgsBwU3qbg7avMuoJqFlkhCUSSsyr35wloKEcHmy1cK71o
+rlk+tKJQQ4rpR3S9+QYzUsmV+eMzwjbmGwX0OZHAZlAU5y+TpGFzku7nBocbCupgSwlAkDaPsO+
VgBzmhW2l4WIxnUvi+a8YWqQiVlbIxlhoswjfB+YCWy0vnBKZT1CJMvEpIfHPmdoJwd/TYBvsFgS
y8sHYp9xW41jSimz+EvKezeCYiA+hM5Z6F/b5Pys3Tjz4ieTN5o9Gs+TFnuzRNHgm6lvgZWZlGNb
11RNb2xuKLMKBxSRHv+hK2vNSR3htEqSY8adE39rL5k0husk+3nHavemGYvTxIhUTMn9YVwHONi9
x/8GVrsy+BFQB7fMEve9YKpol1Ymj3rZc6Qs5yxDYhlJwrMH5ZQn9aw6tTPAXAFwRTcqbWbmBM/z
BlnjgqIVSF0bmmN/JTf2Oe2mwAYac3TMpOHIl40rnVVPf1Vm7Tqb1BxQcNNwK01Fr+1PjHvzeFWW
8Tr0lA3jQVVkW+fHtmFv1+cijExsPYbpA50AhVKQA88xRsSHFm6YgtEEXYZdoMYkoKDwWYQngKUf
OutH/loG1rxaii1tdZgnS2O0zQnX2kJbNXS9DHtPZXdd99KI5qukfi0ktC0RdD7pw0ch7qWkeN+B
6m34W1tWiInqWcsSLDnbdJBdCpFeGBaE7/2uBz1Epmab3rSG7jNIm+3F6ldcybon6pFLZb34Gx5A
kbJA4o8Q8wXHkVBS8Ryhy2Tkxh1SRZcFsakmVJcRqvvhfO+0y0pDe7xMpxrADBIswXwQ+I1NYYmJ
ALy2h7NCcSNrscekWsd4c0+bcIySvzIahjNC1yZLT/eQwZsTSeaPCYi62amMw6m5gZ0i+yyxLzhK
AwttW/O/s84xStXpi5T2hCPw2mbhIEsOaCwE+2+5r0ecoL1rmYeGeM16yH5WkbDgK/8Ww7FxRCNS
yPDYrB+w1S76Vype6CagR4iS05OsnCaydcT8O8qdjrJaHebK5g8Vgvk4sbfE/z/+dBMOfJrY6qM8
f68gVfDq4f7DXnruuzupOFxM5EvpoLgnTTQgHX8OMIdmG3Mgb/HjjFt7o7pGFkj58uaW7qyzsBxS
HO4ZIq1LQWkxqmMPbrH98layxVHzFeMnxbrMX4TOHizKsIjM7jZdwrBm5Q0Sro1msKMyt/sqCo2V
jSaAbiUoIWoZgnASo2s2UUH3U8hAldTkuEdjO0cA3UVoVVhPpoU3spAvaIm4BDKQq7N1KqPrDPYQ
9N8DAcHOW/M02bW0erpacpo5BhbXRHMa3aB7F7M2UYcNoRG0Yu4lpYgb8lc2lF7Z3E2X3/4FLW86
bCNZN3yuI8ovBJ7DYvInvav+Y3uazD3KTTdegf0cNqOp+boGLyHFu4p/zNA9wstide4G9RJrSkiw
uv22BvFY9367QwKPFqcSeSmMAcgOFdPelimupQMDiHADczOEPbYBImxNGEqY8S3op/tBdxk7E5R9
FKyRFQ781saa8/nabjQp3HNBvNMk2fHtFgn5xABeuYnRktKHR5QkR95M5wUcfUMXJqiEFo8ijvUq
HX19hcGq/V0dTKBEq6f11EIPwCeyrs2ln1O/gO3RCLltMkNS1SevGuQ/Ot+t6C4LIAOJdSruVGnu
Mia4m5HbFVdcUieSLwvr72aibICxC5vEX41Bb2GvBuZOTrEEN/CE89idMvG0x+BRvyJTQ+3qHaFv
HAYUyaLrS7rlhfvCIedZ+GZUNqjgN3UuJr0rTPqjH6WnuCuf5RxHEjh5wYIy0UjPGvUIQlM/twSa
I+4K6bWhOIvU0fwb8CguEJBjIjej7LYKLEp6uAp4FkbzNupkUvv52Nb51ZhS6s9rRxSJoCfSRUB+
FcnEY/LqOSPaTrw0oCMWlsT5M8WH0J22YsPYcKT505DBReIKI6Pk42akRLFzrSO7aPbfVutZ2Uej
ZLvGhUZznDvVGbr0pPEWIDqpE3OEalSx/DyOauUKg3SyONdJlp+SvzxuQW8u15kJfGUPnqPE5Ypw
LM3pKVqH51WqXoZCeYFsNqMYVV/i6KoYhQgdxn82CYt5fC+K0OiXQNwMX5e5yWn1hXY/duz7W+xa
mXD7U1sgimoRRdWhO5LOv7N+vUhTf/6Z74ZS+3l/0SyKdiRbKSUvH9szlZNYe8cLVoLY3nDvDA7W
xW65xIJ6lNPyKDOQtCYD5o96XmivmLTxYFFmMWm5U0dYjnFtdjzFHUKBdUn7S6S/JlvY/tQ/zfxp
IARU0KHn9iPVIir50qDVN3ftiUCvywGMcv+j4D8rQb9jW3tgnvxhrp506ULWqMbX6HIpHic/w6U3
X2rsB4pVH+KOK6Z2UV/ooZwat62OPZcrfG5aDzuctW5yZBst1Hjo4F+BHOILTxFM9JFd0PgnyWj0
XHOaUDkRp+lF2NbzCI3Rmn9LLOeLun7GXPok0stRmA9Z2+7NmqH8ckxul/QIVjqe/ahVLpZx7WXh
ZFaLqy8ZIB+QGqwD9efxhwaCUL3N9zjy5g4Aw3Llcy5pnNyr3WSDY+i/xHt+jOw19qB4Sm0VcAfl
lYWvIMRUQxPTeJ4t0xsURIU4wK12gaCY+mfemzOkGpybT7ibz/qvEmZZ/EdPFopE4WNpl7G3HJlE
xKyREGQVuJ9D0Fmr4qQIH2KrUkI0O/gdnEHX7QUjPxSItWAPg0hzLGGSdACw1nilsBJ052Jb/EgP
slXtHV1hxnU9O5ZyzzPEBc3pxv55KiIaKxwMkhGeZCyTuqrxlGH3mtAhnvq1ob5jn2s0T8ETMcc0
VfJpiSX9ovWTHxeRz8qxFX3NEKAhkxQF45MCwuMBXEDtyDMaKweq/jPbVcnCr6a8HUJGh1vZDM1I
ACp0RH6fXtN7a2F/xWLUkCbKLeL9i3mBBgXvcyrPiKxeqnK2SZGr5oAI8JSwkeQ9IgDca08EBvA1
nSpeqVYmMePb2goas/WpuuVJfBZS2rWABGBfAw5hT318FiauAABIDpaMHwXfGzvaHsdlnXrLpdyJ
mEfeCgW/dOltuki8iRY+uOsdJBS8N8iUzqqbeHxzQIHtKR4ubOYjr7TCOWdVcnJcY7I3lyODFwn4
OuWHUBUtSh0NlyFVHTmZhyacCvsHLE9Ez9HTPR+IVfbOVjvb1VJH8C72yAYj8moZu71vlMVpSV8W
Rmo+Hx24V5YzCfB7rtyeycJE5IuMP5/QROv4Y4rodZHjQBPHtyJpX024VqJ8q2C4gJPt5Spsgag1
Ho4rirgOGvZqkpxEreHR8bYVl7NJwc55eSyTzgQr4Yii/SofWPQfZtwWOcOIC0dQTm/CJwtt7bHs
dyFL8qOCnYWJKSOCLfrT99rL2qVk8tPXVVlAhX5pl+arFfKgoncXm3yDTT6ud+8e85YiuyY8QOJe
TD4ynmpznXlFF+eVZy/O/awrA6JvpvnVSoA7ueSmZ+S8TjKfNUF4wWNXEYiB7dwOFIXUHXmcEVCp
+FFxX6rb7hLxSx1GAErdpWfzE7UFsT6e2FPF7589jfIhGsyQfrTRpM1kRxKlXFsOOLPLdnrQ0gkF
MrKv3Vs+IU424lMXjY6xcbebLQJ1EqkhYd+T9NIjRrY8JuR05HMnZ2ctedQkI2EceQtQz93bNqu0
KS9kfYDBY/9rnb3kgs4gkq2CVJ5YK3fLuSgIJyrtZdorCIzoklKwjqTgUie4EhuvVhdvmkop2ZoG
yYZuhElXanLM31YwJEmYN0IgJuppT7hTlUCWvdjkIJfbYALdgt2PSkt6qkszCpVZvWn5dI0iKse9
YTT8dNNO4vDawk6EqVKsBwGgO7jjA/1sYd8FPiNEEnUX/dqxSjN53KFjnAw2vhmYme9uEx3fQsoS
nQ3TQawxI0AAZTHlj7N4Nnrloocrppwhbo7qjEc3wGncN+HSHPAvz9O5SLmgXPM81EGIcVnDYbv2
WBjBWyyASIujIi/YeAxbblNUnc4x+VTB98j9gZ2c+vD366PAhTZ90+kS1yWWBQWmhEP6V3Szxjrp
nzrbRBnmxlGSR1de0Q2xGhD3HoGoFYQGJiq+ZwAGu3xyJqh5YJNCOVuLS8ZgC2K0p8UaT9VHUw/n
OX3vWd7h/froiy3UDhY1VFK+sH2103dLqdyuEk9vpuhkOGqHXzIbrjhPgT4TZmE+h21KO9UbPDG7
+8DfXXcAXr2OZiTDycvmtFd2w/iIINnzoxbYEVikQhJyHtDdqDooVyeqKQX7W+rps7jbuMCk8sml
F0TE5aMdhhyd3OLVO9v52wLGrenOEfxBkNto3A1Kx3g2HxntcPItR+vELs9SuvOlM0b0aAAskx9+
G3ixRStjA9GgHUE+oJz1gKtK7RDoDx0l1Dh2LPabYFvBfaiA59hm0xYT36AE0JgsnL1qr58cbUDW
Qr1eCnIIEEVg2iglFAy3Cqn78qpX8bulmQ/8xfnZ7qh55F9PxaeYAq3nng0oCGwqnGtywtvFey6B
BM5//2+vZZh8ejvMgWYrj7bnumc73LnSehF064njEHPRIZMLqirs7lUyg2VGOuD9e+gFFbuc3bgL
7s7D8DfK00uGCWWubyMU2XYF1cQNIKOTBcdPhPuZoX9tBK+1WPb3j5LLG0k4r3qagCFt+fH9IBY1
k1qMV05/GuvDwCUwhgHFA8FNpXMGJ/mqtIIk/SHC5yx+gNvlBBVVCL+gjMyjjAU4iriJL5q3FoK3
pzg+FU6qCrlqRq4aqvI8/M04YrPZlXGSy1ivTIVmFAMbw5f8IUaXuZCfq8V4QZHE8plfpO5AsWp/
k3/M2I7ZEbUo1sw5xCwpSK6uOudkjGjAXQuTLel1FhQjbTB2TuCLlVXAcaQ9Brl3KLQWQmH5hJy/
fxv5nNhzCqXqsHDZN4NKq0MiAn24lvg12vD/5SAd7qM+8FGIR4ufLy1BN9jx/eEwkA+zcA13GnmG
7FJSKGJuz/Oao54WFzWiNCnKiCLAxQRtydjTr65KY5WIMXgK69NqIEB10WknK/TlyypP9vIqK1T6
AXWOhTYouSvs7ShFRobGmEPcGSGgAZSkQLAVGpyNzKfnglJnkfaq+SQgZ1HPsr6sK9dxM/JM77UX
S5vhNal8VLyY/j+dyE1pqdfU0m9dqd7zanxI1PgWL9IinlZvaLdAHNRg9V+3JDrkHwbqak35gbht
RG4hUHd02PY41DHaCRjtYqP0obnUy1tdl++5NFGiaZzj55amsxSFzc4o5Kko5NlK8Tyv5GZzVAlc
s7BWMJy7BFG46cJeIYaZruMJ5xg5mMhpUuM4VYzJCj1Z66mKu5MGYW1g+kw5841yhKjmyhCQdVFy
FvPvxPguYbbj/c6I7rD7Ysmu6xmBruoxJt1NiGRySkjerGcOyi9qGUUApmDBv7lOgYHhggsxbjI8
qci9tjx40L5wtssHS3onZFa+9/ryiI3xxiZwa4rzf1kdG/84LgG9QkTSLdNQNUVGL/xHJ1xB8K5C
JRu/zG3yaJvqAmorT7N1bx1bpyPFoseH+sBibmDnzo46a06SCo4AADVTyV0DVZDZ8G/upIPdGQsu
n5qrLNpVLITrWgpXTaTZt16vqzMNuW9FLITX8SJZZykGi+EUvyMR4Cy0Lw2cZIzWHi1MqTCNufbh
U6IDzwE6AOCbL4EbpO6aSu8lrOTwtYMzKeuQ7cK1uvUMCm57BKoAbssj3XtRk9SXtw4FcfUx4/k9
/IqCWsakYhmqnXHC2xbCWHSe3ltAQQOFjCJhF6OrvVpKvPI4Vt1ZVwXEsBmmQ+RiofaUKDubyEGK
RyGp2l2U3jonG9xfPM/jsIR5ekikOuwhLutJd+cFtpHSS8hJJsaCUVQmju3Twfe1WPn7dhxYmRRi
7Wh681QptHH0DItvGvqqGHWefLosE+66NCx/s1C4j2J/U96WuLoJ2hbGckSqk0wDGaItVF6NWrdp
BalaXx7HoJ6HcBPodcPaHK2/Z2SrFiodnJP7Sqs5XaLJZ2Rmt0yXrylGFZxYlVu5WtHfp6q+Aw+a
dsoPcTODHwBkuJxJWgRL3iGY49HCXIpap4vHzTS9Ym28hY0E0sVpQI3LDv/5OQWt8I/CwXNqyIpm
KJalWCja/zgnhbWMar0f1V9rh++JdLNAprmnfJPY0Kco/hLBTQq7l39iD7ZeNmsEudY//CqwtNHd
o8sFIBCdF9LWlyAebyWbYuOH/JSrg1tiE3g12lA8hgrCpHHAFNHvCw4mRDZFSMz9JlwEVtwCuXeN
SojStOfNacsK/U4+I5Kd28NwbhsNlGNNhZYWSrHIF5oepRelU0+6PiEZZV6LvlbZ2LBQl42YddVl
0dFBTEhi5McLeg+a5e9Az54p0oxAgxcZcbfnV0Y93rugdQQg90Fsckt+1eEZez22DD6ZSfFR0TRZ
kdXEgL61sG0jpzxORF9ptDZx1VXc6ynHGTwDOppJdja+y/LipxKuaOS0tvRdCXZ4cdCDuOatp/Oh
O5Cs6fg+ZYSVzySmxcQYTm72VyVG3mInMfjHFdO7go1j4YSaT0M6eDGCjLLEZwxuLe+GNtDcWFT8
zRR8/l7qSJey4j0iEcr2zADC/SeyXkRpfuEMfzb+xoTBtwIyZFYEl8QjlgrmBECKqgQCkPelho7N
yliRPEEHMpIB5z/E1ryv9s6i3l5UvztWbf14ZmZZZyjDeTAJfOevw/BpbXlIWP9zjdVwWamIBp8C
7yVE96qnWyKItyqkb1nmmKhJ7ascE02cuXSF7cI5dkpmAHmCvUNqkspEvF/Za9bmL7IoPLXm8sjY
Ba8EZW577GrgrZ5O3X+xKyrK/rj/f0Z5Xtv4tgy8HYYlGYb872s7XWE7NhgXfhl55ZulEpDhvm5I
GpnmD7ZpPpNrROKTV5z/+uAXJdQ4Iw/aBmhm1ngTPUZRHiDk10zQeVMGHd4vgbCw2Vm3Bery4WOw
Cz41qttOxKUZxZYFSQz1D6/QPXrwhC7Ugb4QU3qK4uy5/rLW+kZQ3NkU8GfcU68EY9vmPmXGnUsL
zknxxjBxNTYzzAfuSorqRFDTDHrZdaaDPoiL/po3OvGpb+u9328ZAcNCWPTxLZHYghy750IEGeub
sHILFpxi9b1RkFJQC9yiBVYXiYzd4aU1Dd+YkN3iY2azgjsYMEOoqb1s3/y9RW6mU1xl+ykoH+sM
FF2auDHce6rKXwcuoDSBH4x286J7FUOahcpQVjpvfp7l6lr3a5haWlBVNLyQEysYLFnWKch1T3ey
tOWT9MS7YbCr91Sjr4+RASlIu+rZNwZ/dp2nCEsIJn+QHxHoxmb7NohtpowZLWh7kcevS6/1DH9o
WP31JuuvGx/LQ8q28LjOoifewT/FIO/esXARC4xgHzceeH6Xve1LpAn2NuZ29q4RUeXItVmVqCxf
07KkDvdAeHNwa+j1KrADRXwYSOQBHPnlhiz418ggI5GWHU/DYYeIL4S7rfB9FbYnK2R1coQw8HfF
bVBbt1LQ0VdYNjWVK/8sNZDzgl4d1lxGhO5qkrC0iFLgkUDTP+c7dYarbfeFIHfeIvFsqnjICOsu
XwagIDzomLxMd0ackoMZV6sggxfC1ar2QKJb+QhbSt57ttgEGJHo7G6IbAYYeVOpMDbVyLFEyml4
NJ4zRx6FEyV+HetCC1NNvf+h07BH/WnV4o/fVHdneVaU0OLA+sNflXhwddw0yURlJFE4z3jLRG6U
2otoDudkWQDOSxfvdS1u1WQPdUzszLiIEQgexR/FKlDfDau4xYZ+W5X1bBIAV1P9jifd4+AGjCv5
MoA/Yfevl5JvnWPMZdjbqMbSB08nX6swchTLyv4KnZKrbsarh0tvOUss0A4yW3w8MV7CIWuh4moU
2sTOFvFdR+NJQdO7JTQ8pxABUeKDXPgAhFL6K2ZpeKeTuviJa7JR7DImNC7nyWgQnGlP//mYlv41
IqimpYoawApM6ZaucU7/T9sZObV8BCO4fRr1An64vxgzBBcW9K1jZSt9zXqYJw3Nrr/mOmEHfcqF
+VEvxVM06U9mXYEwrJ43ZJyYwHY7kdc3n/psfKoVfCWFJ0WGm07oGEuPlpG6/bS3TcCP50QhnaC/
7YqkEqQ+SddwzJQg+4BFezJk/WTUHwhHxzElAisy4XGLEtOYxVN7XutjZKo3vavvL20Y7+27gLfm
6E1pt1OllL7c0M4jHWU9viaDEZ7yP0omP8x7zE25HANqcAKjr4KtCJOh9kp3zPyMk8JAKDbZYROL
hQHAGqGuiVIrDKpEolk1uxhITGJ5qUeIMkc73sj7Y1MR8JwXzc+hA7HWPoAqPAXvemy/g42ZFUi8
R4uaUEmkPh4nMuaMkQa5tCaDV+J2brqLSCaEvPkOOEInO4NROFNgdEkz6SVespdmsecE7B5gh+2t
fhnSllcvZdFye2yzEQ5PdGEreokoV0Pl8bjstFN9unA9G5B4CdxnEEi3oOyFUEpMn9FvBPKGIrag
iGFHs0VJPU7UK3NKhRtlykZe4yCgkkD8IDRQrsNVoCtDWLWwRH4H8vkg2B8zzkfaZRB2dkR0Xpfp
3KEVSE3vDQsBtAzAAMF9mAMmqhwbZqwTm0pHI4nh4WSSAfmrHDosY9luGbuUPrwrEAi2r7/+54dc
N/+ZRfeHXJKIC6iybkmm+m+KR1PhDneqNX/O0nieGkpP7E6GzVnhS0hh8h0K/slY73qSY/tl1CIV
giNpFayQkeXaghZpiA2UvCIhYG+sx6vmvtbNXe+L+2LztuFuzrvoN+R+CjfGLSwjLu9jDziMeNvG
JoAagKwNyOxZO8cs45P+ZSWFG/viX6HT37Oxel8x5/h5g4GjWR7CxxJsa+lpG6OSxU6AzqbNpn+u
j7k387QatplIx0qqA2HGpZ5lIfaK4Qgt9Kcx+f/iOavsVdWvDME3IAfPllbdRtW8nWZ4i8mzMRwa
mQQ5JrGm8lY2ehq1rHzA6s/5j6IObCnT28QDoYhwBPWbMKZ3Js57F9M/DwmUk/1GzNYrDelN0sy3
JIeiE90EgPAI5m5fDbcijm/d9zmLceM/N62DAu130x2Dj85uyYpblvXVoxnzy5r8Ll3wVWPjIfC7
AqgRWsPnw01LCHaxoU14TCb3kxunIkDbwQ4QuTXtMhGe4nrA4UQdIdv1q/zWC0whUYdWgIvpWouI
N6MnvXwjxTosMQrrJEJ/FOOIPnNaRATRK8BVJ8wpuSayO0LK72/FaF21VsN1QVlRqYRJH4cV1uI9
s7NReZIC30djpYITtQORTITkWNJOyv4SVojgyCi8ESswA5oiGqWMat+wUMMorlUfE28wlTWHsqnn
hFWHNScX0oN2+5phwZ3p8t32zytJMgDtU+QZjQP1hFiHid1u2OYLcYOdovWalspzw8ZaTHbf4qn4
xgza+UQ2bYVIwp9K1e6Uod7WX7NJ8Qi1L6CXT4y6nJ32mlVuCaNjEXqvG+MzZaD5fF3S8bbwkhwA
S230kxYcyxleXsIgbv4pkdOazmMhsjcGAvpn8zoi4PURCM9bplPrm8A0aS3PIkObyXi94cL2YJJE
ZLLoMOAnIaxSFIuL64V6W95BY05WfAirSCWqyGNKXTYWmiqDVCtlPq84MuXiMNxeJF9S+PGoa++J
5bcBd1URseNj0d92az4arNWSW4O8hztfrE8m5JNYNvwIlrvAOnc2Wa+ap54eAACZ4SwojyJL71RJ
AK6qA7zPYJTfMgNLR69ch0OAtd1RWcCn0eJEm+7wEs8ShmOJZyRenXnMntLNfCrPQdFTnXJsYR0a
MWRI4ZXv6k2y6jADOcj+69WJMYAI4YEsN1aNEWCOQ38nimMdtEJyBkPQKBW5CpUt413OkXOgl3Dp
haQYBU7X5xTXbbeheRv+EtKOZxEzIJGKGbzbVPlT1tBo2/gJ7tXE8Cct9Xf/lOjl+GfkzbBBE1Kz
Bzaxeuqa/nClc6EfIt+QJxYrOHhmnDZnqdmcLVPdNQVo0RinNMNdWlmORG+ffJgKnEHVgR1Xjp8J
GOne45McO0bIIunP7TCfN51cBZNkVrqzmbvCpsILuGhS5g5V4g4aXqUC2oCOban/QRXTcaGvLEUF
bYBmCEWZZPtLJjRHSJLA8Lhz8hylDR7e7SxI+nkDpIsbgT4W5VJ8NWbhDxjR0+HRUk+Kb/mxcm3Z
uLbE3XwzNdZZJam6RooCSHqBVZZ+DEpkTHypiLwh/5NW6LHlPZ1zF9kvKG2jFe/LZj7iNH7mg/pc
rr/jXgjKNnktQAI32eqOam03NZQV52udFw8PGd6I4/YVMdig12xS6qxjfSL76nAXcvIdykiD3rTr
UeD9Vn8WXqC3ueMqhlVJGnIH+7ecrdrN/G5nIWjY6VJOnmy0DCRes0dwqBjZdHQs0bxJm3ljch8s
3xgp9ONhJ83eb6XfvltncZAPsxQHLHpfSdiTwzktUF/o/D5FeBdXDuBt56oPPViGN9OS7QHEg+VL
xCiFGEHJYHU2Z5eZJZkM6jY5tqjB+sN4HtvUXi9M1bBjkGAyeG7qHE5jhyW8DOGy4fLH8UJ5gl7i
DDuarUl53CF6MszF83o/s7hpMVQJL0C8cXoyDheu0X7mBH11yCArzgO+SizQ+QjELKZvbg2FeQ0T
fgtcxP3cXgwzvcyDylZ4PCfh8DlI0ZHeo59oi/1GfxaF8gnBC86xvrF0IMnDvvlJnpWn7k8/8H6o
CVrj81Fz2ZOYazpF9JaI+gF+hoTpIChphqM1IwAnYCTc81S+LuHlUWLWWyiF3uTb3A7XfkxDWb5l
seJ2QNRx/JGDbabcA/AvnGHOYPvkP/gtnC16FFKRToWFUhHON1zRC3FL7ZfVqczFB+tXoyCa/Smn
hYOqYN7HEVfdqmq66nAAl80xfusFAaOGIcqucBUVKvic2fDrTb5szwWYdf3Rrel5okBg+dW/A298
UF2fo3tSwRsCV0FnMay/lMEJRahMRTCqVLVUOCkk7b8spWXpHzvzPmBhZrZ0mZC0aln/5tNKCHn1
ogntp7nqATYx6GqRvQ3U7ZbCY7Axg9yKNlTyveqL7fgIig05SlJ4/Bi+BPVVirVXtnSvvFnjmW0f
IMWXVR3cnJtmUYpuslRuamFSx/clO5+Q+g/fW0A0F7bo/2HuvJYjx9Yr/SqKvkcPNoANEyHpIpHe
kMxMsgxvECSLhPceTz8f2H00RXarazRXo4ijOHVowMyE2ftfa32LTFBPQSbdu5K1/LbhEW+FAxoi
o0Ns0LYX7tjXR0QpJzXYO1q5BxRhpvdYP+7zIKd0u3wIbsNHJeHdjl/afqsbxYkW+biFKRnCvmPG
QDx9G8PqGCf2c3q/aeJiIznf6R1Q4FE4lnWBis7SKgniWx5Fnb26v9ey4piE4iht69iUytGfBWwQ
7Hlo8ka8ZoWyVi4qv1E1lp1JbCcLqJxSt1CzTyn+1NrK98oMQ2mRG1RaRGFedulmTEtQ5Zx56Z6w
90HRiqNpp6cepZr5NONi+I8Lalllfja06tK8YSPI+uTSkFVxzr4yXHlbr4BE9AFTryWOYzce9aA8
wp1NzPomv1ds/capvFNcZSeGd0dNZofE8+diTXzmiySC5Q8oW1835yimUY1MVpCBBcCbYpjjDkPN
lr4j0+r3Gpo8q5YsOTjUr0elOMByn0kZg92Bh0/8aN8p4V6x6BAjejotHU/uoldFz++Lqrxis7mU
3ReNmSAGkDs7Me/8jMaHcyjETtI4oIbdBdMxzeuGU9BtnO3kmOz6YuZvm9sSJANkC8oxLHi45ALo
bfNcv8VImPBW5/62PChDsM0PP0o9ObfU8ZhccVMJlA3NUmwgkbGUNdca2ObcWf3zxkSzP+c6uW4s
29KkrVtSU21nFnt+Cn2FjuOnRWnUj15655O0g7u0Nx+bNU/+Db5K0nAbXRU3U2vhSpeLIOtcTvcJ
Z7oaBPcME/KIDOSZcZV2/FYcdcKeA2FPq14NuXcoPYW+Uvug+9CwfWflDHRVR2cf6oDfprvH/ktl
locp8vamOJX5eDtE2k2f6yfN7A64volwLpRGIu7QklD4ycLrnlvauUvauTv7wo559fxss5VPGvZ7
EsWvuhkkFMXDehK4Ub7Yub5YM/YTtM9t17BlwZhF+4qu6cEygW9ni/BQKzhv6a/VmmwLN44Pxdkp
gbo3TRATsQMVQzlYzyIJz05rnoVXXoxRXqJrSi080mcKygfkWH20tUMaxWcrbs/EIcFJpvsxUc8k
nM+pE50tb7i7OBdJIIQxLbykelMC5nDmtaGymKiOQTKUpP2S5+HdXOb2en1R3IUy2PdNXV9bIvH0
iRc4y4xWuyla66gayjFPXCD65Kw7hIjlvP0XbP/TI828LWExfKWWfWdrXwJ9hAsfoRk5RO7rRXiv
b1qUj6HSmUzWpwHjvn9fmN+ORMeGEYfwbAL8kaOFhFCnJR4VuhcraK5JTTACKJHDkqfYVh2uUP7T
9OUWHyQmB1zsVM92eKHANbFNVXHw2Eu7US9QXfetCdAHK08eJbdGRBVogkDuPtk9Puq3nAnCWOAv
i+rteB+1wYZZKuiWEDQca8O43VaP5GkL7CMGK2XYpBF0ianadSeWHBiuFQnQi6CmRVCzq7BCtZiX
5xV97BPdw2i/H5uWrla4tIW1aSyA20mG9keNFVuD0vtORQK7AqpJeJBmfQ2vmrAIc7eU+11MQU9s
i03VzjwoSNXjKREHTLl3QZvcTiQy8tUZYDky54XZFAtKrznPCxIAZpPyo7KGLZkgMnO5b22MG4PC
dHGIMgM/KtGyzIPeBU0Kwjzhxsxt7HY/BExTt913VeLGIQb0BRdp5XLTXgsZsDXQlk64MnG3/fN9
QRefRF6ep1IlBqqrtqrJWTf4eF+wMz2TgWFnj4R6lK2fvKYDTcMFenXPMJV8cITqm5KzgVq/0hq5
4hyk95KgaL9USOr+a4hRvgUYyxPgd1WssEaPdyXwLB69yJojJFE9d26qY/wkowGgsnrIFPNQV/LA
4pVccBaP19TzLkhn2KRup/Sx8q19QG+GH7Bh69qTwLSp7HSsc9Gwr6hHTyumSCZMTeb/CUG0DB5H
VHCZpZdwFdfTEShQG0dH/UVejWibsvAZXipU6/ga1f19OWgPERux0T3ZuTwktY26u1MnOh/9YTUr
ICARx+ASo7qacXHWUnH36BAMU4+DDI6PKXXajqnutdWY9aTZiRLVKvE4wlAL56BSKNjg7tId8hFZ
Y21GlGnFtrb9QLBcp69XjffAtvfhXgujfQYQVCIzhd1JyP6U+91pOAxf7eJB9xNoV8rWnh8xdLSE
r0POtI1SNUMOBx5bgiEwyVpMxtQ+ZfHWcVF6NTy8dn/TaulJCcvbYuWtFUpkrZweGfL1EXwbC+VJ
ox+7jGmNO4JlvltAuGM+puFVsB66ku4aIlVf6RVW2rVUMXctgz7Zhi5UQPCiBmuABLc3plF8bapX
rKhmYmPSsuM0V52rxf3OS4f96PSHgoR3SLacfElhi8M0BTfVpMO+zW8RDRcITwRWS5k+TIN5wQHr
aNoDjLQHJfMfhuEh7HG9qsV1MIKLjv88OKiofK3e78YAZbGqF3u2N862cfdFSSorowiGzaTFZiiq
iHNicY29FH4K7xCpj2vnHCs35rShJwwYNBpIyzgwZu+YLBpFOxU+jBJiGUZ4KPrpFEv7OC6ZOIHS
UY8g9Y7jUWMQCknlu9BMbGiIrYm/mfl7FsmVELJQp9KtPq0Ejn7uILSEKIzVtgZbwNQ0NgNPPOHZ
7tRDLfOb3aix30jSfexN+2iPqdYONg5zkC7iCdxvraxcjYdgxQJxI2N94XhsN9F4mddQR6gYOK0p
CbKZ3wyQp/8F5oQeqzHJ6dV+j3DD4hFz0cpvsr0audA0b5LAof/YYts5Hfx8qaq0ZrAg6Qp8ffOd
PVjRhOgmCAKVDyFrcXZYvQj+aRJW/LU+8Icu+ZNuOd+JqH2AAqAbpord5NMKJcbxZ5dWHj/m1WW6
Cn01nr/UTbQHk3koJlJ8ypGaoxMjPnzMx0bgJj56PM2ym5Gcv1kBcwJFpYpxnVqpK75ZMXeaBurv
nnyycSK2fipw14Shfsqy9iT16ET5QJMDYUiODaOqchN8x2SxMVx/G5G+9fVwjUjv++ycdGedUQyt
EkOwwGjXxT5p0U6t4SimH9qqG3mrmpNkjlHm4TqsCark0UYrx82t8UBhGf1V5d43lyOj0nrw6Egr
7+y8Pjdpd2HkFIJ77GsSpbi+wx0pLiZflH7tnFHs8CaHMTOOlcmCMmDA2kGV5UJu9EtA0sU2v3UN
Jkq9/Fo9O8ByFkpqHIPRZwT8WFZIhwoF5hYOuHhL7nJjj1Q82jah8GlrjHdKAYCBLmALKQ9r5Kiz
2ThLaKtmJCnYwZ+iozo1JZr9tOiBu6k5FV7hbWzG0Kq7leY99cuk4yajp7eKEt5OObD2tt4YgJm7
RD/VZnSyrepIo4mtLQpPpR4zx7LA+lsAPSsYoFmMnmbvEP+daxWaPirksAI5ujJTmkhiokFyaRdb
JELXqDEXJOUywEZtEEqJulXuBBDUjlQcLDGXLrsNJJZiaa+bRltS/YRJaSlQBpHvVxYd6okG74rS
VZzDSbPJTLjyjIRSY3KTId62A5Qpr8Ez34Nem7bI/bNC51nI0ahz3nxJsanW4SOrQYZIjj/YWzep
pHFBXQ+CDi4LFqQVrBG/GfuUsNQrYFOKmp3aXju8P7//1wcuXv3OyXvJCwzfftB8+ud/3hav2bWp
Xl+b01Px7/OP/te3fvzB/zyFLxW9Lm/N5+/68EP8/j+Pv3xqnj78A+YOAJNz+1qNl9e6TZp/Efzm
7/y//eK/vb7/lvuxeP2P317yNmvm30ZeKPvtzy/NwD9N035aysy//88v3jyl/NyV9+L1L9//+lQ3
//Gbof2u41mzkRpRYbip8Jt6pi//8Zsuf0cwNqUj+bJjG7r9279ledUEfMn6XRe2kJbgqQ3laj58
nbfvX+L3CVh9TB2EAXvQFr/963X/SS784yP5b0iGH3dibMFgGXKbwxxl4a/D9vRxxYWiITJGiJDL
TjAEb5gVkHDHBQAIaKW7GT72ChL5If/jVPlwpnwgKH5c6f3luNYngKJdE3BrPRO544TOuWbpc4Jv
0MN6CDcFZjQ6V9Sl9aptlaV5me5++nT+fBd+PvpHXeyvB/+0zByw6Aiyd46rT0fPGRaqaH4Rdf+b
l+dADzP4qGxVtd9tMT9tcKXadSKPuNyTo7dhHL/TN/m9to1+4a8R89v0fx5T76/EYaVsCqFylpjW
J7eZ5tjJYJuYQaMdxgO3fLBW41pfMXD/xZ5dcDL+45Hm9/SnVwQo0M/bkRMl4zSR38SyPgEFp9TT
he6wNNZEK9Zs5G+CU9X/Yl8gPpqI/nyVFOKqYKCEwb8/HjsLkmaMFcQ3efUvBkMdKCQsFMc15+iq
2Ojf01+cnn9zgjjaTwecr5qfXqw1mVqdBqXljs3FU35E/td/PgE/DQ7/eEW6KqVtmrqK/+DTGWjH
djwFFp9b75KkfEqWwdphnUody7pCb4iX2Wv9C5rWbJD9fKr8fEhuKT+/phgcS6TQ2EDXImqDeDTy
B8/X1wDI1vCVf3H+z5/I54Nh1OX/sM2auj3/MT+9gR0EP83GRe0q+mszaIvBP5Wj+Yvz4q/3rnns
qlqCA5mMXz+d/JFRaLU9eqaLh2PTS+sKsPOkWegEYbv7xQf2q2N9Ov0dFvd5ITkFcR0vnWO3Fms6
abji3AALEkbBgRBbQNXlPx/Xln+9wnl2YFLRIP5Zqv3ZQOeJjK35zNcxLC8c3MD3gJDFwhgREdQe
+E2aVxv2avgZR4eqmtE2d6oOKJq0uzMU6TzZTGo3HTXzbJPmO4VzS+nkaN13O47R1FSFFHmDfkIg
LCsTi5yIT8REKcPxIa967963PeaIkZLg7iloJat8mlQORdJO11QbW0QpCbqX6Aq+rxBR56uFy/DK
vJdmDK/WgU57TuhdQqJL9q5NTQoFsljPh3yp90H0Ne5rSdrQVyI93dZmOsOH65Zh3UtfJoVlv/Fw
7giDR2VilFc7sh06bR3VQYVurbRMgbqpeqG95ZpHF1NWTg91LZxrZns5+Y44kAepODEDKVszy1Oe
avp0Y49lUrMbqQp1IdVCw407ZlZ221UlimTfD3SOKVYsCSykHXg90Xa275ptpqS3ZZyONGvqtXH2
a5pLmEiSBle7vAqeEsIvSMhJPGXxl1gw4f+RDqVCCF82HdigYCqL3YjUBunAyEKtmiu+G4eYRG+/
dFVRxRRBqR1dd15R0PNN3GBoG/1LMU54lKZyXEaTQ82h7jSH3rDw3eites2qDJE4jL1vpumEXxFe
0DvjRJFu0JjxgxPhLzYiRMKTmkzKk10U1X3uYNim2w1GJCdAWSybZI5BjF3HaDskhIqi3JPecTQl
La6RqpB6W1hS97+Rx7bhaju1KxMvxn3TB2sv9KYXaZLZEkEfKuDFEgHX1csLnVwKdqk7IwUlRl46
PYIzTyB4jtiafBwAA+D0S19nQwEgPqFU1EzU8UoxgekA1YmiZk+4/BaPQrYwrUB5ttPQ+6IJnVJE
q4NZcHZ6yptWjlOq1SmsQlrTdS/JHsjL0sMbjI1kp9FoqqCkN8ffNEVWQj68VK0Ykk7gaPsm1IsI
L48lxodJeqHxJi11GI9+AQj4VuiBxWXlIwveqmMN0b8i91obhIacaIq+Ed5ogx+yzgPQNDDhlfWk
hWNM0YevkYLFNnLC8Jte+qi3gZIlaCitU/l4OVC247hLMbQ3WAm1bqASxlMuSZrIr7JofGtRK2b1
JvtcY8cWJvLGLwohV0owePel3iDlp1wbbtgrdn2hdUXP3VxVDaLaZvmcpXUWXmQjARNhgcmXdY6W
Qxyo995So5o7bEiWDgAFzkUwmVhkkuBNmXodHgY6ENe/oX4DzmZc2XmGxzEzyBlPzKEptixnxonM
1n3PCZz6AV3TGj1Gizql1gTf9Vuh1NAlJhVDYN76vrOr84h5C/PEhAKoUaOGO9a18DqVcOoJx1ZR
k3/1eo8W7hI3pamX47de9ZpDlwZyK7WJPDRETc5q3+gp08WyToNzkRLjmpjIK46Fz5nKB//Y5WRt
aoZU6xh9myi6I17GnvGY4pNJNyjv0CvKoh2rlk/oulAI9WDcA95hBxc70VI0vfm9iDTYeoMvznHl
4NOrnOakTD7mD8i1u66kaWose5prjRKXOE3lWPNRBRZpLopz3YCzW+RKgQcmUbVpqbWp7xotkHXd
ESWRs4o0W6abEK8H9Ql/X7BCmLV/NNXQfanNcVxZdfQ9b3r8N2kETBGi3CqfW1gDu+jYqMLfUkvj
K84RCOa5BGyvkRdYAnRkol8190aC0UCEkJKpH+McLIZo6SXmF6O3Bf6V6UFo2jUGvegCWTlNjbiL
u+pVa9JnI4apXWBiL3Xxw5LZlZ0JZFU22opTPASyhNgdDJjFoMJXxRwFbCwNPKHxgr2apnEJe6AU
bEkLQ6Id1d9oamtcK1a+eMIk9Sg72D2sDz11eDFaQhBZVgwuLXevjumb7qBkdNBF56CP3sq6raCq
OJw16AylkoCmoAfIdQxG0b3sxlUZiGDpGTlJ+1D/mksaunojoCKaNwd6RQwfJ+1eCyN4HjLm5lVt
VfumUb2XprONjtZMJliIe+zgs2G4wdhd78w8UZdxAkZ9xPLz6PljufR7ojojJidv9OxF4xQ/mjHw
l7GenhspdpM2dftaRcvLCM3c6XXdnvOOUWtKbmjvWYrYB4p860qlPKilRm1zaGQuRL1sZxUy2/mB
Su6+QW/oRl+h3YDpAN2TRUrdIuVq1YQdy6ddDyXWw5sLfOlO76aL7xmS6LVQnauZiPgmGEt6VcLA
2nScKUvOh3uiJawte1xdCr936JRgmetwqA2/f0hD28Czl4Lp1dPixRot4yGzRhuDGCNFz88GLrIO
SoReUWafGxkhUAPq4GBkN0qdgdbtM8e157R52BdX2IaXQab4oUOzf0JSK5eNiku1NwR+Wk7ABQ8W
sQzS6akrSCd2Lc2SY675t2AuVZSpKlmquY/GEk/hOiZTRa4TWi4NFQ8mjEoXSyJJS6JthyoZqHtA
uUAtguZhO3TDqKzLPLgbNNJLOtMNHqN1TLA4zfX6xGfxmPUGJashw5TCujfKzFnwOGsWEHDpuPH8
W933nksxgRZX7NvY70zaNazrWCLNtrn5pPnB97LXUWX11PXrpnNJIeb7rgos+BldCZibxmhDZgB/
zDJf9SE4VoDMKZGFxqNHq+zBErWao7ykVf8CjFG99bokcrPU/xoZqsbgN9EWzAj3U07uPSp79IOp
fpa6Le/tjs43P4LNzPvX8pnI8NnGFu2IxrilCVjBPObbDJeUO2SRh6wIitvCIr1XgsCnPQmWxwSf
MooBn4cYzulHYenaxNWtTEfDFTHZspSwQ+356q1pWezDtfqNPrTwFVybK2on3acWQYFG1YnKCQxb
WlcE687HyOe1orvTuvrWGkK4NMO0xEzaUzVucnMIMqa7vtm6Uw55xXMsZn8ef5JlHvtR/ZqOPhWe
lTnH1DA2pPF4LvQ4WpmFPiyhPW2LdByw1Iu1VVe39ai4ZlCnBLf720ER91LTq32UlmW79UeDlWzS
4LGkT4qL4raYMm81paVanvrC3rON8BZZI17SFO5rb7/xdn6LyWwvfJC1hg/VsZEXsynnODNmKi2r
j17Mmk86JKelH94gVoKHCvHDtX31aGfYCjxQVX4YPJWxdhgz6orjrr2rxUAtbVhden/8DqDppSRC
aOWhKzvCkq2kR1s2pNNaWEuZCFglGrt6BKxiTlTsob6BPXD6a6k60N/KOcVYDUzx4ofAgTTWGwVk
AU4y+h0aLhI9Ull1AIvusSZMUXzJzP4WOxUlOLF231RSrHuTUptGjPkCTxlsrYReKhwVX8hQ+6va
ZEAcGxPsnMa4GmlaQu5u0kNWdd8Fp4gbTTQKaRJ4Vlq0Z1Jop8JyGlcxtWcWrZAaArwfqRV87Zrk
xIWrYz5v8lXqtMvIcwjHhNP3YASH3Du+tih9vWSnFhQ3joQT1neQpJOMlp8yibHBTgFciiLUcP8X
92FeXLsKlT134LaolTkt07zFHdfq5kavKVkOI+2h1sxnUqf0ZbbFXou7F9vGIm6MGgVqRoSiUsjQ
TTql2NKk9K0OGoHwJO84K6tNVsinuOJhDo9N2VQ2+aEYPxiMGN7kAJV0rTQK9aw9a88MfWxrp9mu
zKk6qiplKewxPY5BTasEy8KVGOXwhWuMm8HA/sDpvNQN7aZbNT1Rpxj7+6ZXGioAUippCiMfFtkU
3+ZKDwhDOLdxV77STM9Ggu5l1/Kzl9izjw6tbMvM99DWeLzS+sA6VafxROSxxPdVnFWRpBS2typc
wnJgUb7oxxa1yTHMR0UFHlOqAdd/CykUV6s20d80RXbyZTBboMt5nz5YqlKfgrHAoRjYdckqO+p7
Y+EZGUG+qm3VRxOFYzdGOZd1Ug4hinzrYB9uumHmttPX/SVjC0sdDD9RsUJrQRToJSy8MTGi7x1G
DvqEwu7amQBWRnWMlrx99ab3ux5Ch2N5NxQXqk9hOUbfC2cq7qrCrr5pfpLeWkE+PSVAQYrFWNnN
xYmr+Czo5zzHuT09R+VkXbVCr2hFimDY+0o/7OYl8CUuHfkgBj6SHAbIHu97SvpBerckjLAuqpWT
uE3XsoIxOq53Ow95Z4KgmBaROjRPLRrunWQM6210I0U3C0EmUrdU4EkkzW+VQKs6mbZLK6kcJipd
yG6ibCrz4iWFvA9G7keuUto9RsiOJEth5XaIiyFW3yJupxx7sKS5rs2sr5YOCdqIR6IqX/3MwwPI
t0ARaKbgWrVqtwX9RyCl5vlOa1+IMU8dv+gG1UuiEsBJR6yNagpRNx5H9TkfCtwmVnQHI8W4lqOl
HjwdHF1mqQ4ddEH8NbAhDvDEMs0U40rVoLYpPjzCqmuuQhZUWhdkh786fo1qoJst1vvWhjwjGjN8
0KekHTexYmP6U+VIZ7vsceMuRVVXxB6kT9W4VXNPXnHRTpFLYizG+lxYr6knqhevqFKx/ucRiZhn
ZR9nTR8nJPPk8qdZUx0lZULVr+02YLTW1hq2nbEw76FSoHVCt/7F4eY52efDOZpjGQ5DeLLonybm
Xqf46awOuuJKpniJD34ZvrIncSlCXlu/mjv9dewqHaEKadiq7uj0Zn18cWGWNV4wJLaLYad6Gd0B
SGF78kPXgLvoLZHKDbSpNSu+dbGplF9M2P5m8mpqBmEIEiSmUM33HqSf3lvBsoSdaG275oP4Vu2o
clkWNNEs9A0BQ8KDC+sXg8NP+el5MmoaJsNBiSShm6r6aTJaGITwAr+3mYyq7vtM2zkiCrgwFpY8
QMxN9Pj/8JHOxzTxqakGjPfPIgiL8ar0GMFwzKJa+ltoeZDG8KtPq3TtL82bX5xCf51nczzm2CoF
Oyg8SDgfzlhD1/C/FGjuzbJfSYiTS28nbjhhlxjKH9A8f6F3iL9OL+fDOegDcwyI2qqPByzoe8IM
1zouCNZFsqOwYhnd4vtaGf5SeTLphV8iuDQbdmbuL17rX6/Oj4f+NDgtM/R16E00mh7nc7d28w1V
KRvqcvftLybcf3e24iuEKsyQV5jqZ9WlSqcoVAUDYXWf3dt7YzUQWIO+BmFvASZ2nf5ijP+OK/54
L+DF/XTATy/OVDS9zCreVxKvgGJWZNiW8rmEcndLm1u4q3fEbDBOieY2BICznP+IP6+Y/5Hq+t9q
qR/013/UZv9/VF1n2eS/etn+qrrStvZU5G31QXmdf+YP5RVJ7HfV0SybjgGubUflqvhDeRWq/ju3
VXQzRyLPzRrqv5RX8TsfKN+MumoLat5UPtI/lVfxu0CtEXxpFko1Tf8fKa9c8B8fJOSR3nVXpF8L
FZjGkY8XZRqHsmTSmhElnm48XbodsEKnphSxoIckp2eaWJNTrs0K2X9I6J6Fm3+18+lQ29jH3rd1
clsy5h3qzGUSvGyd5Ahrs4EtoTDQNda2RzmWX5lbBhtvmTLwK0qmwl25VAbY+sZgriOL4pjOTI65
hSwgQJuFvbqgII+Bu2VDRiUNpkpXb1O3lhwqTMFhUYZUTQSw4wsMuFVPnj+tqNMQzJrSR5uhItFq
jYIYUS4Yfmyd1N7V1TONtzcjdg23YMeb+h0r25fIZFgWcw+EieiOLATZBvpr6YCdNy6VrZ11uDRZ
JrF+0scFXHn+U+c/poQKnxA5m2Rz6pio1DbuSUk/PG+k9JdyauAc2uuR5XE4EKPOjLOUxTczya+Z
AzrC81Et8S81fXY3/y4F96VVJ49dgbdNfbItYMJCwQ8IAo5Qozk+NyWoTCVZZQM57/Bmdk9m1gPu
Q1+/NAowg5SFWHNpSBQCohw04MsssXIGmINx0eUcVsU1Nx20wLtXYyBiZcWiU+kgAI2BzTxjYIFG
N0dpGNv50yUy1cBzyD2Dihl7GaUsb6qWzfIYMt/Smm9hNS5C4JVBhGIw9sX3un3O1eeYd0ohdaHG
HcaUi+qkrplCiNUv81+u0j8nDALllEobYLJkRI9zk92N42X+n+aPZv7BsTMgYRgbUSer+Y9RiG7b
NQWfpf8DM87Z8epv8/ezGjqVhvItphtUls0poLBDiUqMz3ymk+qt7EjDxwYmIxbZYvSSFX8ka47t
2AMaEqYLCCxpL1l+YSuzmj+IcfBW8wnBPAjCq+Jm9w4EdV3V4Hyic9OkMV8nmtEue0GDU2uuDU6H
vi43eHVDS+7mM6YFmUZ2wiWY2jBM4k6wLovQHSJtNecrJUWj1Y/58BU0XkXLXNElK7PW2DZzDXK+
+4CcMpVjEN6FHJpWyUqzwC8X2mLqLn5LpAdSVT6kd40wb7KoO5Vt9mjQ4lh7Jr4d616EwWEsG+Jx
Bydq38+JuPTX7Lnc3Bq+lHa8ms+PMU1OBiUYnPFtk67aJlxVFdsO2ycpxycf8CNWHjAtU/Yq7REp
ZGYKvtZmkx4nDLMLHZgPN651yEyzIbWX2LzWzLpp4hlZz6fCq3SwzLcUWs2f2vyJhtRjlJrOjhQb
ODePslZWo9ad5isGv/Jy/hwcjBEW41CaYjpuGp1t7RJICrkgVhYouKEDOKWM1QTXNsW+XBytNp8/
Nvn/7NoxG2kzZ1mp7YmdxkoYzL4YXTOEkG5uKCuu/TLn0sYCMp87/DOfUjduL/rYUoYXHLzQXAf+
zRh3Oyx0lCjYO0aQ65CbO9bmlseraeVcDGbvUgTuuC3Q8jYuCctF1qPXFu1mSClcqLfcmX/UXhes
uSEfTSc9+mh0mzTPk2XLFCFxUnOf8TOoMuYit1gtBC0ygZaES3J7PNBRdwVN7wgMMAlzMv9Co/Kw
tweXAaAGuCHP0FUK/p8Hqi8rXcS7W80GGG43cquV/XM36btCEHN//15PhNRV++F9mMV3gYHXU3Uq
GoXIftWac8lSAcXaZucvey12/VA75QLGL3dDV44MPRt4wa0D/bAfInPRWcZdxr1pQWfctqspPRVq
CPvOIn2HSLu0hpmkGRKkn1/k+9/ZyH2Jd4zXydAxIVwtUpNujC57M5lzEEzScJj34VaRwclXve86
g4+lHtAKUDN0jiSRh7xt97ZZFIwpsfg2DQE9JaRfqGJSCsI6UpgrMfV867sJ9oCOdS/MoE4mNTBU
s39OalVf0586uDyIllGNfOOM3IGVdnoRU2Oussn/OnY80/w6XfYy0+Ca4TzVJUej1KQo4eYGxjbH
sU4FE21JCaNVsUthzDP5+1YkSCYpyObQWsJc5S0BGhztFPIsPy057v5Y6/1sJXp/Sv+0BPzjKc52
BcSN6kiWBR+f4kooHQNRKt94igUnn1sudxALjLzF3WTKtHMyZiiVz74BrNYCCYqi8Ys/4e8WEpbK
HYJdIp6xdwvBT5s0tQ67FkhfDnraumnDmt5kIti2gUk1flQN/WxMKEMxOxsuivnSzqgZGLlYWQOc
//lvkfN+9PPbgU2BYI+BZwFv2ce3A4nRyOwQT+XQZe77zZTn7BgXdz21w2MLoiHkgre5B5p7Jbwm
AaVI8VHVmy+Glh4jDV+yCXU4OdeIz7m9c/IfY8YTvV/3BTcPIRBtXyoJm6LHPFlAOur3RWLdlKYN
I9u48cAy2PrXhmaDis7sspEkAm395JuJK41nRbMADjN54czXGH53QbrSibfVjN+n3kV0XmQdM7DM
p3zyWachr3AgmfM88MAq8hLmtcQ/v2Xs5f/mPdMl8wQ2LuzOPm8H9dTsrKSN880cSqWZZV94fee2
EKCDgGXAvJxi+ZF49E3/mJdBQ22tCS3DN620U6xHT4YUX6JUO8NwR08Nhi99ci56n95n2UPgrmkE
dfJXjaA47Y3sDm/rSZv1FriBL5g17qwUGn/coQJYNyEhsfkgERNUNb3v1IwhX8WCaV4ZzM80H8BY
x3N8YgI1P4nn89yYlJWo35EK17iz73mnyXe56teGBtiAh+Ws1RiGucusyh39HdSjx56Hillzf8Jg
YfCcKmCfTJRdZIJsawfqofdWFbP0EHasnaTu/G8L8rFqP82nQcQjLBouFR+cSWJB9ISqgAp0yXM/
dcuqffZ1Vi8TJxE9zyZVnr249POamae5RcfR+6nEJ+951IGiixZ9fnXs+E0pDPd9pYf8VOl7fyDU
Ufc3JTedZFpJWjkIEm6HyhwWVencZHicqlRZ1XHyBgFwcvRtMxrbaGQJPWxYCO6w7o2nJvWY/cP0
JY0K09u67xvuDHb0FlKPR2k9Lm8PwBNAgXkdXCb4Inlb/zd757VjN5al6VdpzD0T9OaW7pjwMiFz
Qyhk6L3nG81zzIvNt5VZjQiGSmfUfTMDDNCNKlQqtQ/J7dZa//r+BYatlGJeY0SBeJSOy91YYDrE
tZc3ZXB9t3Q8v+hDMaunHtnx0FefamMLmLz1Bs8QO+m4tC9sOEK8tV/jpEtkUkLst0zcl2t8WhI6
oI21PszRKruVo7r1hPNBahYBPyeR0qffrxDtV5uKY4igHkWsGPXlgBX16mSSQW2Kax0l2yuQBEc6
Y1zdoaDRfOC9zMXTpsWh+JLRYYw/4h5IPzG3yIjP2T0xUywHPjpMZjEBlgw+LPvyiHLE5nI2q3pI
q8dEF3//sdWxfwCBsCTb7dyTEop1XwycSxaOsaUn2ZT/h8m/8JC/eqsOgQ0sIsVBOrpLY1IfkXOd
lrADi0dEHMtKt+aEdy1FAwxwvGauwoJKakZoNlZlkDjwfownOydISZ5IpFf3mOFAA3ojd8V1wQ06
X5grbL8/N7nmjdjURARFqSWwy1OzYn85WaFs3Kh6f1ps4yT+abJwjDWXNrmfEs39nAGHKDv0SYP8
38vYKE6m1WwAj1+y4okKiLHqJ3KAQdqNAstinmo9wh6PtUmgxQJiAo/Gdy1X7sApBW3GnrBKQdSU
yCl6d9KK65YtXKx6mvfYuq2rpi0vZJb32rufZzsfBCky/DpkvELl+Oxg1YoWc4m450ezcYgQb4E4
b5sGhXP9KOb9CmMrL2HEK34ktaT582ssuQLZsTAFZhUWtzMNMZIOmC77OKYcUaN5Y991y1P6Popa
ThN2ciKtDBqU0r8Zc6o4nI8ilp/z5CbqkseabXelOjo5nNdYhtByiheiX20aWF9CaP6onBiicBUO
TNJY4X+rceypezoxjAvZvH3C6+83YmmILnUuPPbPf/7sjRTmFiF8KOqDeAsiHBDXcuylOVVUrGie
pCH3IAtxoZ+FA0JHZbugSi/OEx6Rbo05ey/Oc5i7VF5MbyRm+/06UsVm8GqmWcCQNM3mWmbv1pHR
NEj8cWY/NAtlfMIR7k0gep5EWChi0Ia3KGIgOMTXWYoUQ9zTiDk142pZPrcCPijSAQYXBbZ86n8i
SFpwbDDpfvv9b/0561/+Vl0m/2TRbE4BECPMlxNs481N0caq0JKrjRaauofFwBe1OgItTgtqyPRN
Iau0DootBdqAGCkaIR3o2CPf0sHlk3+8sLvvM/B8Y36UcOOk8ADLVFdf/qi5VSMJRAmznkObB0dP
R7rGkigwch0XJXvibWar2Divt6a+N9v4SpovZcn1Xeb41e/Y7frI05ayVbhK5hsi87L3dFB4cUkS
xn7D95wNxa0zVJOYMZtcAviMYiLaknnsH/KpDxB6ubhQeGK+jenod9vnOocGhpmPeZcusOijs9U/
LTNyhfXcmE9iLdk5CZhGNEkngJyt26grA7EExcNOTGk8gT6Pxvj4cyL8UQ73XY0/ZrlvhnmRwP23
ad7/C5O3JE+fLYZXydvr9Gn9/jxx+/PP/524VY2/xOYi2+SB6Gmgx+VfiVvnLzEpLceRVfpW6Hzg
n/yrZUYT6VlbdmjckumyYa/+V97W+QtxuMNmYBh//9M/6pjZX9e5oqMWIZgWknPsOAxxkD/bA2Xd
LjIi3hTM9Qo3nyjEjBKZQAEQJQ4Xch5NJHMwgRlqLfEH3WmVaj5ISl5U2kci7d6O/C5F/IuFyjCy
fmq90MwnZ0kLTIGqLJrp/7TtGKvgcoIhAExPnqXZTbKylHBKxPDJqgnS+RVfl23qOZf0fJkAU2g5
ZWoPa4serUW3ckswQKdpgQQuAQ2tBMV2OlSFWfOvzF1RWfzZKto8jLK7NNCyWrlr5lLJZ6wnSIAh
I7Dtz4g+N9XtbRMoGz4OpEaHpukFhL2oW+xipz5VvKYxRuXglFOBHKSfzdyhnK5MG+d1R99z0/hA
hKizhZM9xMsY6p02Cp3gtumjClNt0PRHur3s4UEeQa7cAs6b0ImRdqkw95poUIo+GPOSQvQc7Tbv
VHJoKP/I5qmTNVvBLMeV9FmiUXLdgLrmZmwEuYlUdwuWpQSweBUNRqIoD9tMJy027AqJwypsC7Wb
Ux+NFmL22GwRQftpAXD7O5JzY/pq9HO+3iot0nOHTMRYrdi4jokjP3b5vNkal0bD6L4jZ7fIMs5G
rfdfzXo2wbJaORI7MOVyjpYuyay8l1zVWlFiYHirQvc8z+2wSB8q2VqdjwZ4R0zy1mXut/uyU1f7
4zbr1MzJ7SuLpbupTkoDY61pGIHL9dXYv6Eddc2fImtpnWvo7YOFGQvW8t/iJO6N3tW2AUhG0ScS
WJ0+p+sDkYEypRodmPk4khU0k0nHA4AT3Rl+tIkVFe8LcB3xdm6ndVpAbcsNCkHX6Robo9SupNf8
TapguYuVjZwtEySlUjUcSg2OA4WvRzGauUZOB+MnKZVGqClZiWj+a2HPuvY9mYzMBKdJb43jgw/a
0s1dBro1CVH1ymizT5BUU6v3LDy5VCD0yrJUuKgxRxJsbkuuhWQOVi058zTFct0MC5Xi0yypy7y4
tm6gFseiSlsK4+NkaOOqmK6ZOomKAoEsTS89JKmhVPEnJY469CwY3ETWMHPirrgWYBuUiK7f+9qE
d2MKpMTc9b3JHLQqeRq9qmE1xKSC6Z635D8tCXOX4tylcMldgI6gfYvT4NSa0ceIL3AJuYm3QBSh
sUJbXaxD4m8VLdf1h2f77S8yV+q+s4QhYZUjYlEUQqpX8CLbFKKJQsjMA9lT/MIv3haRP8/eqGEi
7Ra32ZV8jH064I/m5+lTj0XWxc4ucZd4dgFSTZut2taogfGfqqPvbthmiQkayl3TnQFIrqk3HjCD
wnNivs7wnYPd/vtnflUh/ns8zOB1iv08+e5OITdSNyy8f5dqwmENEi8NDBCdmRufktvkqrlJ4vPv
hxRPsHtCwzDZBriSmiTddle8bHCq3oRahc6NnE57Pavflv7bH49hqkhBUU/YOh2juzFGPe5qVWSv
4+YWZT8GLmbx8PshRBl1/xyIEmxQ3jSxEp+K2fTs1MtIyraIhRAmvTfiAAV6MB/gYL5RDHdMXesM
Ds1HkHgh4NhF/mJ+QHrXYQRZMrPE2p21IzytrTYqw6WV5wSk4qAdnDOWz8GFp3s9Dw3+ctFDphHp
6fs3ONhZEqMd1d0OBStpCGCzyhMtGsh0E3SdoIsjK3HVKnobjVCua8N2y7H//PtfISKTl1PFJGVq
OZaGgQAx4u5hq7lqmyWq6Led4sBGw7+gGJXjtytpINVOfHN2Pv3piNSgTeYnfclU0PaTs0IGPmyk
HRAI0pDU4jltnicKzaZ9nHHKFsXd3w/4ehYxoE1x3aKljb623SN2uNFHeHpjg6eHpfaRriue7FJO
fpdPZdIQwbDadN1QEWfs86lSTj1ISfiYqCuDdsrASl0aYkeqgcPMGCpFexYEoRv/93I5GHmm2Vk3
8yBnI3Q+JL5DI+DT+NiE8Tk9GDfDoxJAeExD5/6ipOb1ZKVZmxAciYKDtGE/WTeDvHSFTtsdz9FD
ekzPIIwdXAr0sDvYLWpm9/cfbV/jEA9rEUgDW+Q/HbbOlw8bbTqqokrH9jiIDvhoHcgP9f4S1GEM
O8sFCvjfHHCXYez5elFaMKB+GE5FOF3RZ2fd1Ce8lN9L13pzuDDe623GwpvAQNpBBcd8JQCbtl6a
ik7V3AUfS8UdPurnJszebjAGY1d6BDAUkm2awUYkQezPD/qF4/8XMxbTEDKbIv9vGvuV78wrlMGF
8TUAlHLxZoneXnjC3QgasZHYtoWuDgkYCcaXn3DOYmntSxmgkLBDKO7LozSF3QflTX2teMaX5Yam
ovrpwqBiNT/b0BjUJlpjSBqdNZ2bxstBh8bqqqjnscrONd4uPpKQoArBT3jjJ0wJvdnHm+iwAqP7
/cCvH9ZWaBWncEMkSCpD7ELPzqp1UirJbpmWavywWJ9MWhd/P8B+RYgno7lfpRmdjwYdZvdkZCTU
dpF05oQAX/NYuJkf0a6cqFmfL82O/dn7ajTxvM+eR+qAlMgGo1Vfu2vFdz5oPouebnHza+QqjwLA
86c3pVdj7t7hJDcL1XTG7Hy6iLgnkYZCTEenf3eIbo17w7/wSkVlcDdZXrzSXeUwrcgOR/PPV2of
jLdbSHXuXgEhRemJqtW5uwXYcvE5dwfSP49JHM8+iqp3r68tu44IeFXRqOA5YWCypeW4nx4vPJuY
Drtno9MfugaYD+65exnt2GTF4lRUrToh+AzLIH8gneavITqOJ3HF/v14v5j/3DXVn5lFlQN3Nzvj
vEww3VYpktH0F9HzfOEy+Mu/30YAx8VWV3Vnd4qbUzdYoGpo2UFuMTj3mAr9/gH2mm7xWRzUuLah
Q4pX2ZtfzngcaSRCWSy65TNusUid6Zm4Us7FUT5elFj/YuK9GEt9OdbSRjU9bLNCTEB076lYPuPF
It3GB5j3XnNrH1OAiaeLx/gv3iLjcvCwNdOQsc8jURA3m7IfFfYQJRzeYSB6v35C2Mc5PniN1z85
zaVt65dDUpzn6iLLorLx8lGlPGrQZpEBncjAuDhG4QRFxGUEyhncmPZD87LzJUrur3Yvca8mVUbN
0IZm83LQ1QIERv2ZarS7evFV5W8fABLEN8pDf41Bphdz9cTv1vqvPOyzcfeyCJ3PCp+AcaPcXT4W
94ov82E/dFfKg5R4/bvuQfL/+K70c+Y+H3U3cyUdyXwrMSpmwxW4Lz1I7mg+6q/lsPbz8E8jl7/H
Q7fOBcHgGrpf622FmEzKSzGL7IOKvhr5EVT38lQFybm9tJGJX/9yIyP16siUKMnCQXDdPZ1cZhtW
mTErvwvtgx4Qp/hdJMhb/wfP9mq20pNCTsBS2cOEqHs3cRpT7WhG62W3lz8nxVuqghd2mVcrnzs8
kDdkKrpBSncfjUBU7MFn0D8zhNVp86e7gbZSxYu+aZ+B7wGF+NLepT4Oc3ISXhh6/2yqolBaYW8T
rRX0duy26HKsdWMp14YrtRIi3aHmTNfBbXTEmzV1Tcnv6X0ILp3qP1/Z8+/HsDaCJBK34r8A2Xy5
Frdtsmp5K8Sw0SF6UB/tR+tDftzA/q6eiF6Wo0WrBf1GfuV9xS4zdbM39Tfz2L0vzsgpLxxU+9NX
3LkV8Eji2k0xcX9BlCNZKWsLa8B68SVJ93UopPU6X0jB7LM+3NMYRqEflFoCvUL7HUinx3NWMXz5
eVur7nsXG1TPvqaoFkzvwZ5ceKqfq+DlW34x3n7nGVojNaL253jiROlpERJe2rc5l0SHSO0wBGYo
H9vIKw6YdaXherx0urx+s+y1Dp+YYgmxm75fqIY6zmh4a7dXceMZKGZC3LNxpL0wj/dXfNYPYShd
EApZC25Ru3mMnXW3xjbEgCnUuCYqV/lNixTQzb0hwMz9zDw62Nhqu8qlK8LrFUQ6jao86QRFfd3T
0lmKJEHS5QlZQaaXhUPbuQNIUJKJvor3r9wu7iVE7S8GtRmVuAIgD5f/3Zak1tLaTDZasE65X+oP
knQx1v7VCDQs0KtDgsR4Fdy31aThqwZ1Iv0x/jDPFCv9FCtwwtD35sfap4Z9d/nQEl/p5YQ1RWkf
hyDuWmSEdo/VKoMzpzLqi/k8/jBCuIxIzb0uoEjPdR+DiU8Xps1+52XaPB/Q2mUTqW+sWlrylKS2
+i/Lu/xz9E39Bq0ovR4JCsswwWPyuwap9cOFkS88qrVbGFWy2Sv/z5MdJmKpLExvetDWzBklkI/2
G+3bnw7IFs/xgqjH4phGF/Fyy202q0prXai3wu7aPkPM8SlYGZyZ63V5Nx+nS+y519sdI7IB0dti
ibz+XrYijhwVfxtEGa4ITmnspWrh6S49BucW1275zYVHFDfkF9NHRUMNxtBmDxc0w108YGxpRj1I
KlmKSL3TIxmbI3dK/Hg8WsX9S3vbqz1nN9wuHVVlqsDHM9xW9cjqMimAdMxVbvpaGzRUUNH4bz7f
bnnkQ4L/tRjQunNcetiwfxqOoodteX/5THx1X1ZVJJikoWkuFRXr/WIcZVATyqqV7lr4RgpuKwBj
TEGIcuUBRStbwRqKZXmpDfLVzsO4P50sEKPQNLWfNhNolDnTEJKnTera9cO0/fE5LEYgo08eUVSd
9odSA5hAjbsZS7fAfPh7m5FPrS9WfEZe7eJtVUyEl/Py5Xhi3j7Lm8j5IGPow3jzGXFfuIXYOLPi
LRhnHn7oviA4YzDs91eXIvBfrMGXQ+/ORatZ9NV2wA2J4trmVz5dJw4ZG9ul6n8l3V86Di89qvi4
zx5VaSQ0BDPj0SHvbmROJ5SKAmxWlD+wUctAvl9YFL+cLjTV2ehASfLt0ZM25lOj4Fe5g4/UkksO
Eps0oN/G1b8qUBm3zNcu9bG+utWoZPS5p9NUQg3hVdbdqbPBkCVKgzpcasi+WDQA4PNhfnxNoYx4
f+83l27Nr7J9rEhNGLyQomX2vqoOqVpS1+uEBtpwG+DMBK9n86S7IKiuLy/DX0wd4ioy0VTzSLpT
B3r5Kc0ltnRdEuFHaNK9EG5HiaPYvuMuDoMOIOql++qrw1gkWJ4NuNtP9RTfkrmCoVGitjQ7bO9q
N97u7KL1LsyZ1zv3y5F2G6lSS1qrNYw0hfgqWkc+H1eNLhjyY/cD2T097JHXhTPhyIWRXx9RIowU
0R6WPTztbj3mBle3XOOlrueR2mUeUOoWGVTpwF1jcZ13F8bbB8pisOfj7dYjzmWGBqIFD2gSxP2t
cuyuTPZteriO0vWFsV6vipdj7W4Y0bwV+CuJCfMVPKrX8FKnI2p+CT6qKMzKbnHTr/5/aVSRC6C1
1kbU+3KatlapSc3SI08o3PwLjQWJV4R419LDhcknmWJCnKvsxrr0Zn81W5GC/+e4u019lChHNRvj
lqtrP8yBTvt8jZeXi4fitXZYGXd7Xx2Sw4XnFTPk5WFCpo4su8E1Ge7SPoebrBm4yZFUdHZCEynK
UomPmfwZb6GDyPr/cWZHzJ9nAzq7O3Ip1UM3KAyoiHq7+K7TVRTSxrNReEvDiwn4Cw/o7D5op5SL
3liMB+DfmyaXvt03KTsPPWZ/t89fvBr/YjvgdaKiM1H5UV3cjThuseVkkZ2zHUSHbjgRPx673nOI
HQV5wblPaB075L50unTX2YtcNV7ui6H3s8hUG2OqHSxPYIYknyhq3uBwM3lYgpMDNa/oZ3tzYQK9
XqY2OEaiZSpSpM3371ez2sYQki0RefjpERSfRyU1wMspxMnCd07+pWj1VRqdUsOLIXdPuWGVgspq
yzm4JqpvnNHn5mgdRHR8Mc37evq8HGu3w9aigllMPN72tTlJpFgk/CSZOl8pEHs0LLoXXqf47S/X
I+ORVkaRxl3gVSorT+giTZpFvM74qL8XmUj16+xD9j+OHy6eH798umejiV3p2f0K0VqndDhZsp9D
3HpnHBOfdlt2ufZdRwXz0nivr3Pi4dC4crsief7quJrUpd8aPhykTgSDBrvPUUmK9jpvSGKPaWZ9
iIvMeTNJqnrpkvXLF0tmlB4+4jl9f0uv6QjfNmmGoRcsPiY2Izof3Z2wRXCHw+UP+ctl8Wy43Ryl
bRIcY8RwRXeUl6NmfDQuabDEtWI/VTTqYKolq7+oQ0MmLgkDhr+nCg1axzlMjvllWI/YkV+Nw9LW
dEdA+/f55FKN6BYx+tytrkWcKA59kQVT/1Wz+iO9+L8Vg7+QjP8/x/ywWFm/YX7U47cv1X98G//j
7fjtuXxcFf/e3/JxfBV4/agJEYGTcyG1/C/5uKr9RSYGCYsB0wiIr7iz/CMfV9S/WG8AOUhCE7pA
IfpP/Tj/Eqe9SJmbsIHQZ5p/oh9npJezhGACyJAoBdvYOPAjdxtlRTq1prj+WCfjOmce98QFzXS8
2ijMKtAf1ZUk5Le5p9Sz1EGeUyT8+ypz0bQH3ZHit4OGyxNWQ0a6CDLBAODBmPP6Eb0q3OY8TZsq
7Iypz/GjoRnbT3WDznW1luOVFlcKKnrqW8rcl7dDKvfRJ2uMNIi8WYoMD1L41g5bE5jQTKX1UEWz
OY5HyQTTS/48tzR7dFfar8f6CIhvXX2jk83pWOQjLeqlo9e5qxkVPaJ20YFUjK2obO9anOfZOpVs
MQGY2c4mhV2baosXSw1+9bKTJVg8lpVO39DKxpeDDN8wE3XbcQJQ52YAQrPDYgwaorh1igEyw+S2
8Eup7exr0mEgelLlaYCmoUVVMCeiHaqs7ET/Ump1OwYd2JH+NOhb0QnTwBx8gFGtiUZzS2es0xHO
LB6MvdNCXukQU9YBSNwt9WW7Sc2PiqHwsxdMgv2yX7sCHEss99XZGo2mBn8I3ONbnCeYFy5GsxJU
EFBN9KdPMeFai0XptdTNLcznmMbbkynXixPQbwoWJOu7ebqmlayO3a6aGhmgp7XMJ3uUuy+b1HW4
AiNrtt7qs4WepR8pvfua2ZcgPoolUeCapMoK6UTrRq/t1BT6ZWx3+d3m6F1zMzV1pRwzajCNb4GZ
e5fRXooqu0qy/LxU9lZgkyyv8EynsX07T6YF12LsI+CJo200btL3MkyoRoHxbWrZUoV07JqZL/e0
lIcdp88QGmrfvYcvQBQlFb3T3RR1Oi33EjyJ6s7EiXSCF9GME13Eo1wF+ILCSpW3afsywtQEDq9I
1r002jln6ZQPoSYZ+BzpbW9loU7H+BzaWrMonhqjiPs69TXpHEVefAZPtM4vIiOT9aCV1bT5oaeq
QnWlj5f8w6rpWBwhP1dy8ru1vPRvpQToerita0pXRVwCQQydJrbkmxrgZPw9MopChTnbtj1cu2YW
f/u2RcsayPEy5/CN1TkRXcu5nRqfU55ngKFAdSv3os2y7jMH0FZ9AIJKxr7tYTTCTixSsGKZoeRE
u/Va9UMoNZa05KE001PxZI7SlhwgZEAQDKMmzTkIpTGS88Yv0KVLzns57trylPVKj7tZPGL96+pL
y+rkL9K0Qb3NdTsHbbJO5uocGgCnaMhKm6alLJBhNRi3Fe5P9Oc6SW3q5zIZLcXrc0Rw1rHNwNsG
m106icMrnxtpPQEptLl4mDRCAxJOJlZeHETD2izwJDZFm7wV06LpXTTlifoJP3WjuifQzepPltJg
8JtX6l2cryANc1m/gQfw0CVbACywWa8KdXaUw9gbOK7qBoRhdwVD4hpajRTBqQDl20JmGCGX8FM0
+b46s2xTCf8xX6vWCTjz5LTjqRo0RMdFgi+Cy56XP0Ql5f6gKOKq5b31KBvYRRS6vO1WJYiQsni+
wiAA54vMyWiNzaQNDpGttN2nbLHBUNTTLH22Egvc4ShLc3LVbQaZWLd3ErA+Gf0zBX7mOgiKjc6e
K2qs+jEZBPt+oVakBRuWefFRQnqDjaapwzHS+04J63Wbu3O92XLvk4LImmDFMRqzDxyedPgjuJd3
h0UfWj2UWyWz35jgV6YruVsXes8Uu1uOzTYs6hcpNrDIyvQSttFYa/ZNnpjlctimZW4ft2TJ6nDb
Cp0ko7IWxaFSWAM3Rk53zIFmhmJqPLYjOTvF6hin7ICd3gRj4Uy9t87VkgNZAL4dmNNCZ/E66j3n
SK8v0X3SJ2Cny81xWMaqWSqfB6fIHYrUedK9B1haNsFM0IjtZB3bmQXk0m6S70NvJvbtWOqtcetg
Bv/EFpAVp8mwIuO4SuQOT9o21SWZH+aL26ypU5Kk1GEARUw4UDMxuFvRVZ9Ln/Suh8lQ103VhRl2
5sthBLG+uqipu9uajw45in1/9tTe1kDOJh2IW1wDpM6rMV7A5tVp6AuP1UafBT6dDpjSYCb6cVUk
2U2xajAOKk6u1C3TLN/u5Ny2FpfjlCRRTRPTmySS0uamSZZuua4kRNOBnvP3e1KVRj8yFJ2t11c0
K4fTbMeRu2adsBXvNa06DWis5ys9ncWuWbdU3kcLgKLcbhPuo/RE4xYB4dZN4szMXXVReQXcXTZK
8XXWQTOh7UUDvjDoiddYVZF7dldsNNCoU5KHqd1LP2w8GsY7i7anG03DM8PNusqGe8Flxy4wjpPq
+cnC99E3Nzp3pqST12+z3NNQ2mMKYX+e8b6wz4W+YGCPVLp/QnMPtjNm6BnDQjvBZm/smy8RaTXj
Ourt5EOTlvMIPn6gMVtz8P4gn4Z+ny43kzU2OoQvgGlmTOxbc5jwlVJLNPSrUWLDGkua1Hp2Go/w
ClZgz2GMNEA/JGM95bdlH8OPKcCW9Fdanzkod1DGVj/6TTdLxOnSPBwBsFYyX68ty9DewI8FCsra
5cYBpQGn3a5pStCXGkoajV2qFqjxmC23I91OvdeRVfm0aeM2hgsOcos3lNUK+V1p7erQK2Pb+lvZ
qEuw5QTzgZarehdGci/VhxVEa3fcKPJJpNbTRA/wYCyokmo/Cf29WdbePEhZ5iW6JMfnVe/TBdI4
XU18LhxDgsxR88WnOc0GnmQn+XCFRL7Q/Aa3a9AwA5gDLzGYbYes6Qb5qDhpzo5T4QUQ/Lw2//8I
4n8Idfq/DyDc//U/q/Sltxt//p/A4S+hThM3c0h0bGYq+aq/gYHyX/RlmfwT8o7/2LU9jxzoCAUL
SGsMlRBTqI3/6Tw1iSmo5SH6pEqCQxaNrH/i1bZPl8ka0QxSapPCh3AW20XKq91hWkVnn36TnAy6
Uc6ar1xVYXmYPOmB5iLQV6fsiDXg6dkbuv87gH3BONonP/YD7yIWjW28biD2d2C43fioHEvvawZJ
GqIlp2L4x8Wz/XgignqebGnjDOcaaHoPQpal+aICMobTD9kvfdB+/oXH2wVk2n44kaF4NpxMw2Y0
QqhLH7tr6C/5Uf1OE4e3hkNzJbLnlysur2o8+yF36aQ2mbWNbeNnW1ORUyVEhdkF0gGojguEjmLo
pXyZse9b5jEJONHLQG5Aw4d49+VjJmMerbbEXRi7ILRJQhRHaKVlrQQgbIHOnwGQ6rCPNFeVZlY5
zf11nVX8Y2LJmR+TJi2cINvM8Uc+a+tBsSrpVp8WTZjXNPhXt+uowXgo7Cb26oVKjGsQLT2miaO/
V5pGOc/JVN8sWkWlQuFPdbf2Uo26u0qi1wg3Du1sr7X9Vup1GPaGHFOMimnVy+cYfymuGK161QHe
Sch/UbA7lmPZv8lnLlLuwqG6uk7edrK79saKq7FFeaAftQwKlWNnICInvNzgv49fB370ggE2xr+Z
U8R+p9b2gYt3fRiSrfazgagO1HzK0YwNOR+krlQ1jExuT8MY6YFlr8q7rBrTc1ZpkNyANK7BaCTL
gVBPmT16T3sjJCpp/H7O1HsJbD0GGGpkc4w26wfksNuV7oyNG6W9zGkwnDVtxom4madTamTld8Pm
4E0wXgqIofN3JQ4fbzdZI3ZWckWO3W2gfxymxQRDlxsuv0CZ3tbjPB2IgZ0bWTJGLHwlwlqrNX4o
iax8bldnudkKNb9p5sjwlXTEUkdcqAVO3MuWjfCRw494xqycI8RB6zRTZ7lfoHm/kXECuNmyabmL
itx6v9p4j8IutE5LutgBDjw6mEsCxTZdzHM8bfU5KieY8ZGUfFH0ZPR+xkU4NOuPaHIrJrfVTQG8
8uxBb3qQ4YTR85deWrPsJqt1cshpsWxKMAI6/KAbjfFDy4SCZsIdQQPtCfH7wOvR66BR8Qaiy3iq
2+tN6tePfVnTkTSyib7BFUR/w8NmY0jHfPukzFKreCQPOtAyU01EX6yi9c3YcvLw0xSDqAKjBm1m
a5P7ShdI8bJR9MHttZ4DmMJz8d3sDOoVKt6/mq/mzlz4TjLnMTyMtFU9TaJ4HTpLZH2GoV68i+Uh
OaTDKCy2K7W42hK91e7WRd+YNoAXG99s7TI+Nzkn/1EbyvYBzFH/rgRD8rCpBuy7KpJlrnIKWK6h
lCjpbXZzzsbEwhMBPCOWKXqVHyp7jH7wvhf1wDVQOdVpVl5hRtBan/JG1fLvyagMW0jy2Fre1xZk
T/yRYmyeBpUrnDf29awHjpw6JyVVAZsqq9V/au3MPDUlVjspgcSB4pBWhbK06O+mae5iXLSHCZjr
UJobuPopO/XyODpuPMnKnbxgem0OZsGFk/P2amiG9iNAzfbKWU39mDeNlGEVgoeBZ2oDO4a5tQ4m
EQus8UJO7KfRlDRP4ljW3c2Ul8LF9g3zwqQaNusDmOfqUdfn5LE0SXzY6+D3uDa4jTl80Ia+9QZF
Lu4zeyy/GFWJfZE6t2mwtnOK49Uw3BKFNkoY11hNt0lukYxJ28dBgaEHXqnunmiMJNVfzWt3WyDU
CTszIm00r8m11sZkqhqDMlklS9N3WRmxe14063EiHj7HUOq+NBGW0IIS4U3ttnhlTz6rnZPtLOkx
CqkJi4kIDaGv2nV+ZQ1J6s096kyzM9PEXSZs5/sWpFiul9YNfpjzlbWs1jGO+dN6UennDBv64yDV
eVjESndqgKyFdoYtPf1W3a20GfnVSqLuenas+jSr3eDNXaUeIsywAoI6tl/+KmgDalF0t9jXZLfb
kFDFXcatvta2KA2hqa43WCHrxxRAhQ8Gwfwulc4GNaLuvurdEJ8WSk8H1qf4sc0WkIVcHknwbMBl
I81n/lWghOkanEMstJazbLK8sVMxjZL6hRpxE8egb73Vi7S7MaymPqkaI5ndLB3bRm4+ZKMEm2sA
+rZg1fYuX7X8tmh0CdLmhivPluFmt9ZQx6SpR6JdjpDcuvI0KyQ3md5x7Gqxnp0KheaNtRuym1Gd
ysNYafPRWMbMbyNbP0L3SN4Zdoo1nVFo4OKk4eC0ZhJMKn7rcbxhmFZblS+vsByk1ZDfzus8nys6
5+/KtoueCqehPXirvq8Z7y7TxyRYZ8c5RuT1PKcsMXfvS+NA3ifzLZovXKA05vVoV5wIjWkXR4lo
FYubWHlj55H2PdUtzOTrUvFzAtf7Mh7KDxkBJraWkvO05TZFfl1pvqp53gXpiKlHXSxGWMhFE7KZ
UeJb1fWEAQkETVVZvkyOU4TlnONCZg7aSe/kBYfxNv+MVZTyZSD3DFBxTY0vtTENIRZwRjCiyg5K
2p2vbXIR70qIoZ4UAQCdsrn2+mEx3RQN1zdnS8ynJWnaq7iHtrQAtA8Gbq0PtCwkN/WaWd9rgGAx
KRRpfVjNAqyJjSuIEpOMICaaPhpg/YJ0S2QfS0ErTLQ5vrFGxbqa66m9brVoImZXhut2y9PGj9eR
0z22kpZrU6Ekd1UKmKmexuUuqxPzOoF/j92cwNdmnCqQp1ER+AnxuOUpnZQc+nHDSC1XDLJls8Wj
FcbEf21H4CFvW2lMu9OW9pCYpcTG2YSDA9KcGanLrT1g/LRB6nLsGXpltUWn6n+zd1650WxXlp5K
D6BCCG9ew6Vl0tuXAPmTDG9OmBNmED2pnlh9KVW3SgIKBfVTPzQgCJLu/a/IzIhz9l577fW5vZ7c
Dq2Vk3sl3TkjSHVYRTxnQ/9lFd1VBnJL3YrANyhrRP/cvqrAAI3YJTJwoMuTsgg7svrUFw+9WYat
pclyX7uEe+8HQlvBRbYd4PnatQTrxcmYc1xPVVsuRKG6CMNNapRfyiLZ50xSzX6ea6Gj3yrpbJt/
apvZA+gaVOuzJO9DD1OR2tMh19xa/tHddDUePcOtTpPB+2NQOMF1QO29VUbLomkd8wXWvQrHwzTb
O3A/c0r81FwfXFJD/ij2tt3SMc203DCUC1p0IvFmcXZHYR/pZsdjbvaeT7f7Y9Eq3xnL0D05xC+T
c6hsEXzd0TeUVFxIjUVlV1XDX8052ZUEYn1bnhw/9SFnYLeS77tzxqWPkZO7e4Q0M95yS+5XUysj
VLgC32eyxXknuV3hfobeoIl40MnalSPon3Eo11BXhdzNpJ2fyNjVYzGs8tTPkNLJzmHI2TbprmwK
dtlMOI93btWsRONmddAbGdzRpiGEK8l4rMCrvXRmxTHVteM3l9dwQr7VMWTKWtygVS2RWXtuNHZm
GuS9aQdwRsV2aRcSpVWqtP3/b+LH9W/AdXrM/7qLfyTFdvj5h/nfdYz2v3P/yXuiF+fxJUgBUAvN
1d/aeAaDloM1mt4eY42Ojfj/dPGm8xcXWw+9usYfwodKc/0fXbxp/cUFS8K8zqKtwKyi/ytd/HXJ
5x8HgKzBXcEm/BgEvlyxBP9k7KFnSAVlFrFzsiSrHgyiO7YZdS3/qZqmy6Z8jWPPSqqbsPLoSvan
zcwOtkRffalecvOJWmC7CI4mdlV78twXS/c93kZHfyhGBjwUPWFvaU4kzOyqw7vfbrG8bE7Jql3+
yKQg2S/tH2i0asS+weQzRngbqNsPPQnBc9EWvrKsvU/Z3CLF4eRUK6LVuG4mXycjd0cSm+Fr9bS3
zGm7IXw41iiLQ6sy2anpm51CVlAg29UK6kaxonzRl1gHMxtI0rq7RrnrcnTgTQN25gr2v+18PFHz
7KYqv+EuJCZKKZXQWpMpaMUowlkhAV3T6+dGDvLINNH1m7ViOdMZAJXKJcyytPdPul5C2KCBi7e0
/tJt73ZOk2WX2ksTLpvJWr3+0wmya7NpsqLVfJrsmqKd5Fu7U8HLLFwgdlX80Cz+qcv5eoi9K+VZ
s0eNEFxH9fURlpRt54/zNY6vkzMrSym4LvQ5rptrIa+UX5PotL0r57eFGcquT9aDm7YKZIf+dqxp
RujCvMDqq1hMw8tSiPcsBeFp86FTdaXHuRzDdQbHNXb5UaV3CxlcXJay6CPVBKMnx+2wWCXkJ0mJ
Mzlny/nMdWmc1i1/TAnvC5eSHtAxIBLkuRrYlB6zVjG6U5YRmlxnR1xjz1PPAMTsEuGrM6lim7H4
9lwOD7xYATEz/szVdEvZv5/s9kTqHngTSDbRmn0R1rtyjZoPwqqWQGTJqS50JhoGKEgtrjU4nMxh
jDjr2Ls3jew50QQ7AfXMF55rl3Ecn/oh1yPardhKU6ztbwLZy5+M4SDzmlq275n8Nu2jOywfbs1g
1sukE5l6eSRzDG/qqqZBUqvDnSLJ5axoRnXFC4gct3ZyMenDHfLPhto7kfU4o0yvF0OFvXDdLmOq
l8Xlohd+27vZzpgbM5Lza8dQzFcTK4tG7cqZBxB99Ab9UTO65kI9ehkyO9YK04pazn4/nU3pQ+ul
T0W8UUsyxPRGSWLRy9d8Zaqck/LiZ2Z6Gaw3x1weN8xop7H1nsu6Wu6t1PlTb4o/Ttm0W6naMoOK
T4y65ets/wRUuGVsEBV8WhzjXlWyD6Hc65u1RgzvX6hjk3Ouzo/KKulsm/mUbSMqTW9f5mZlMWHE
lM1HR2f1plbNEMjZKwMk/i20JvIsXTkS73JYtjkPMjr5vB7yYCDVNx6ntqHSpC6uccewLxSxCtWS
N5zSPHTrPQw8j9+KjVqQvGHWPyg8OdpQzH69eMTVWYkRqML2SV+wdy3kv0Q1ip3SiXe52dCNB7k3
x+7eKYafpR6bKBWLce4sZh2wBlOi8jKXST1fZb+eNcVs7njSRn7nlKu9aW8q1zfKFQ/2RkCvbqdw
EIwwsSdaG21HGmga9w2DQ834ZtOg5OvM2hMJXrO/KeQviYozZEyRthbV5VBMoVcIEtIjd5gOi5N8
GTbNvDTHA1vbz8RrX2pLWfd0hRcrKbLAHFsaXKoCIsMtxfLJ2F+Eunx2kxLprkgDR6dZsTiyGJzk
pEDTJ5oNboJR+G43Ov6WG11satNrXXRfGX/kkOFhb9PbTJGC195DH7Lq240uPMy08aNNbSqNUTMI
oqxQsSQHrIt2M/G1rf2DRYkLQMBgfxAbiCKLvTrpL4KQpKWajwrQ9rAA3R556zLE9gLbddLhvwDv
iLTr4qlxPRtohAONbmbvEBznoMFx/mFycLfISYBz84QBMW4iHcxwuJrQIFjmfjWn5D4tHeZtznCj
ieWY1ylyAr9M73nA6F3tLkfmiTNWOf2hkiDuNsZci3PX91q2y7yfruDvWzQSTnVn+ySlTEZYmI9u
nclISa+oQ7m8NskeuF0dii7ZwjV3j2Te5LfSVu6cvh2ALMCS3sbpaM+IYcCeQStVZRKZeDUyZZQ7
i+sRHN/pat6AsUdnNrA5V/RwGRx7iwz+59ZatqBVmBkbuccxXgBpUU5jo5a0bMuMoaEA5axKneh+
s4+yJOHhzpmwKc4YekTKG1bfRxYhaoFS99ZOHdYpqJ0pylJ2aEo2s2G52t67Lf6synpcU3nD0pvy
kDTzR6844DKuc+y8N8bHsoWi0Xju2do8ADuOFbrFcDS3pNkl687VGdoDkSWCuNOgcg7jm2stB47F
IVQT7t+hUh6kNn9f33edy4W1MhkkRpLtyjIPlZw+jHj8J9qLCmxHfuMo4BzN1TPjQg7XmVx7yM2c
efygOXDbjZc2aXiF1oFAI22Gybo1VTgYMDha0lKNG1kPBMaJkaeqNld/bFfNHzTe5nYF21bixSw6
Eltt2jyj33bEvk+l86r3m0oUMoU9rHv8KoYLTzYFfXP9xQYIhRg+msNVwbhiQT+3fo4bs9l22az+
lGTAO6VNWKM7h/AeoibBxcG6r07MUhomVzdBrqNTt65+XHX0G1fvfyzhzPu5LtBard+iH+8tZ91L
/rvXNU14/QutNW4hQS9bcO3yAjIvcL9wSQUkgnUhf+tXQVp4327KXu+N5NJCZlEraN8aWlCYLs39
Atc+ZPfY87Vx3HVKMz2t5rhhclFE7KxVQFM/BNNyHLs6udGpyFzNJANkTu3d5NV7XZllzFnDQotm
HepWoVnJt8c1Xd4lH5cYyshYyWvgJj7z/1wEFao8u9JYURhhaju0w6MoR0LSnM+Zsyc0qA5mhY5U
OdbulWDjqs+DdKZgnPNjNuhTpBQt6f2zbQR2MWe7utLuNgvhuLhe7PTe9KKB2+k3bu3eeWt25dMw
jXXd3Tx46K1Om3BEmUYkEaZoq13id7kg69Ej0PsBCXs+CS//1JStDfh9s9DR91atflVuAjQFhQmz
Z0uF4CDP4WeZuxKq1GRc8kWl7XTXs60vy95du70K2PpgzDVvcx5Ix4iZNQwn/Eh9WKe4grZaoUNb
SPNV2rNQ9pu0VQxL1y2WjeymWXLeOyY3vVuPkmMAk3eaduCwz/w/3/EuXps5AAuUVuYtTovdUI9h
mQ9dsKInsD2F3agC5WQ7Yw5sQEX6VL6YAsyHcVMYgNVVgpMMRxg5qHfdZngceDYfvoAw7LgPTqe4
8bqlYIVXLKEyq+6p8XK/N9Yh7kmHXbPyxivPmeZmh7xtKcWN+TvLt7vK0b5XZ8OfsbivU1I1O/at
4rKbH4e8Gw46DpokrV5ZhWhe0cAezYYQacb3vKVXqIYq152d2KiI2vhHY2jIvsax8yxE3auGVBhh
beiXIrdcyFmEy6IXoMiDE0q9TTszNyAfmxXEQm966K0twTv2sW3nqDHTZ2jAsB9t/pRhk1SXN8Ye
mxPhNlyVZvJhE7UQavqwhLQ+0UrcAEn0Ioc8rxehMoIIZmZTBayOB6W9lidI5BN1m3VQ03QIjI5v
dC2ijk2MHcVovWubFiEocT+HFhcTOIXm5BEQGrWaacad5bV+l6cIrnm7gUae7b29yWBzeqyJnpsx
x2+HB6z3DwM0nFM98QnZ0lUj/JPpjTFvp5GR1T1mdYtMfIF2aq5MCeYWfpA132faGqaV45yW7uou
rNUoMbZ1T/zbnyt1XDrNm2srP55T7ay6Z+k8bz81KcSRjNbbQa3Wk5msZ5E1X46wp12hend4hOv9
tohPd7JlTHrVuFum9Wm0lDJspyCbNzUap4kU1lzZN7V73Oo0vRNC6BFVyb3mqR9bKdFoiB8Ok/mK
GyouHSMi0M6h6RAGjxxE5zVb63GjBHcLbTh4C8CKbkrTPTda7pjf13Zx6tsTIB0XO+m96dQMg7aJ
jkZLlL2qAaLtiMaYDONbNEp1sbGVmYl+xxzBORUVYJ05H8cwnwFaZbr2XvOY++zjq5ErFQcHGrRO
jQULd+KXrfYZtrczrsnQSY2UBoeffc7JQ6mE6k9zede36r718JhnLeitRCOHsau2557HiIECao6q
vmQabOekYfIwczlNNM2+gXcNIGkAsFUeZQoLahUAmqvko7d6PRrwhIK7/Vp7aFJKx+4lAhPtX7aF
paFTEVT8c2TCY49alk8zGrDcspD0YGsYGKk3xS/LhUT9nQxZnqUjyE5b3NEfZSN9hvEsx2BJxbsz
xbkjQsC/xLb2bNFTyR3Xt7QgV5EhGYkTzvI6qfPR2e71imOvN0N18TyfV7Sjbw5zjbVlo9XSmAnW
bW079SExxpPlqPwUfOrWNCXxdPV31o3dn7PVeWl5kvMZQIXkngm6kuTlwuK50LfkXZipOI+TjWDA
QTEJhiRbwik+drfGomaHJbFiQ7cfXDV7xcpDE2U6cfdXutwyHq9JAAbNZIXB1HIXJagqdmLc2fGl
Qua0oircJNXG/jVPQld9KynrQsiUBaiN8bD2POh95e7Z5Dxxcz8zR+Dn4EaV/dAxqzUSf2aWEhBT
5XdubgbuaImw4JWN2LP0fKGkXJ59+WfosyJuC4jpP5pSBIU+3jYpuLDGRwqBrmLNWWgoCm7hFMqU
UxWnqTdvW2Gx656rb309PfX5gJE6c6ipJvtXcTlKvAqTUGVnb0oCGKBp1di2luNcpXfk3U+Lat8w
As3CSZDEJHES9V3oVexfdDMqpdBOlVENJ691Psr6YfB+Gnhh/TBj95o48aDV+N24FVHTbt8Fwvih
Io4JkzTRMpNpuTT98jCpz540vnGr/dYc7PrWg9pWy1+TKceuMLieIZAh5WvkDc4LTNoZLV6NG2Ba
sdfbPjO4OFltsKOj98THvfmEdCgIzmIIpQNPTs8JZ0yK0U+ZTIXaVtxiaNu3XfowL7vCA5moC/PY
SOUbHfXdUNwnpqCrr/UajT96jz8AB+nzNO7q8c+q1p+e3uEchyA2arzZ3UdlmXetVuQ7l7VtS79r
OwW/sxLjBT6tYKqxj6qIU94vnTRg2TG1gyYB9r6tV3xA98h7+Xv1CPpqjlNacQngqdsNdR8iXpLX
P4Nq/5nzpgia8rXq+Yblalwc2owm1Ykw6K+1KZe1YW1jPG/Jr5asf4a6+BAzEf6t/dRYQ0IHqh9K
OztQJ7I7N/eEKRdUS/hFgzRNtGi7DB2/a4l5J5qm6jZbq32VcwTn9kAlrGTVHsPvuSSIrlpoepv8
2XNzECW5svhQMF5k5mXRMstvG4dCuJnJRB30YQwGpHRdnAkex0KRWnE/MG1DJ1SiQoFbYttn9LAW
yZG/qj1LRXz0pnuXjs2Np0DjLAynCMjz1sMiGTAW8tJULO7HpfmnagB9Q4g4E4B6J1u1vVkbzoQU
J2Rs+qWszFuhf1dr97QoehmzJMUQdjXPmG+B6sG2sVIvsjkS2CoAjJlNT+yn19uxr+iKjFSJ5hS4
zYr+wiyI67QvDvOssjzg9v7miqcNc63P1jeuo666Yzb6wbX7U/ULA9zBHILZSm+7Ecpam2lOwGyW
2b5gVfOQ5WwsCKj1QlHOlF1qmLdgGVKjih0JfYZJ7AIy3SbxvFCrlwn3Oj7o7dNKZl/WhnZGj9op
rNYYnePtmFbpR9yrx1VNumNpQeXs0uLkWGI8jrOp+M0GtsEZPzLiaXZOvhl+Y/D9O0ZJC6wnX1uW
3E0rwKVueuxJrQ+Mhd0DUh4WfywrmyUKwwAHRKWU4OjYcgfvt9nSEqS/C9d/XldHAt4fMtDo2HdJ
2HFpD8x+O2Tc+SDgIHS6EklJV/sHgY020SboVRLZSVjtr8FtvSu+SJ/fjsh+7WiEajmxkKxd83BF
651Tjins0Lf11T1fTe/OamL2VBzOXEfb2c1TwZLGEUIjE5/mpixO9tiUUVZigiW75m1bmt6fl6oK
uEwdLL7z76g4H1tjP2RgFwJ9emzQW0N0HS3fXuuEIWaH/dWEoaPi5uVHch+8hCxZw5vvrtoQwciG
xcR62Wm1Km/KhssHD6kTwi8NsiUD66VvvDS8bh2EswBvhRc2y5UDb5BP6SlVaFTpU6UMJC9pRnps
ZvUxc11USyr0xM2TMMnbgmaztwCI6hoDbvM+n18zowOB1FUxErgM3un628B1WhiePFfaUIpwLIEK
4o4J0qpGCFizC6TF4twI8LVNQSwashZInYKH0m1Pk5ct+NNpts3RJCAl69ih2dQ20ooGyL0BU8dK
OjWonGvAiD41+1HV9UheBULdnKN+TgFJlwzRpy4auqTCVGEleD4Uho/4mKxkeNi67Anr5kkXAFvy
RmEVLG1rdukYTZfNHR56EnZSdn+8ot+BGKDUSbsXNxF/6sx+3TQmpSvuoyGjR19buAued+MIxHs9
x42SSpNIxzjv3TfkH0YG4mEikUhrHC8QomMresjebQQ1X5cbef09neO12HFvqVVyCjozzmbtw9aQ
qgAUdhisROhsOBXSWm5BnRlvpbinw70BMlQ+OZZEDKbcmaXBden8LovXsY3hvk1a8rgOjhFWygIN
A6Bkm7hx3+On6BY1ZKeDilONN284NtpNOtj67baA38Raxcy0Tk/1YF0SRNFu1Nr9WDi/5DYT0seB
ZrtjQk+mvG7pECeWlvi0qfm+7t/qzf0wh+YT85IvpcCSqMh3MXlX4EaBpdflOtbArtapw4aL/dOO
1uR3vWQDVs3mOM+fnW6jPpsutO1MTtvsiOJJVoY1kx0DMyHctuG4aVf6O/cxawpZHRsqyvaMtwP+
54xiy8kjNfif1EldBXw4zTw9UKrqYWAF9pRK9wGvClmfE6XKbCacNQs/m7mpfJ3do5bqR63L3jSQ
DYYwSR9oj0ZzEq3kgZ3dk7Ia65tqj5Gsim/Ru86j6igTONV5ZklIeShTzw75bpG/GKha+Yi9m3gx
E/wad0ZSFeIszSz1YSGiBTRFuXNm5yWXGC+alLvP5Uhrto9i6XO0pfk2FZ0elNr0QqSYyk275Fwc
vPJGauOgL1CUVGAO7IcxEZDdCw7zeTfr2ctQ1DzezlA+WGX6PDT91/KrZrhlQFXs1fwZIkp9hvjH
swFPhF7ZbeOVA1HTiuG+9+wstlTJIo43nrxpeu1HI8ciU0+RvhUxlFDldc2XU7qMV059S5qYkl1p
huZ80/WcbIYFUdOa672zbNA+pI7+oiChm+m0vNWASs08/2yhjs5m9bMNjGl5OoZbmSghCzofdauF
SF/1mTzMOJfdvlNxaggtGW+qi0b3GZZikGyWzCyWMLW+qdIRtAgfSVEmblAaM7AGZCy4EZuAbGq8
9JJQGUvcDPgDrgyREiMYjRnP1ewBcK57TaVzGYxo9GR+cIpL4ozkeokZ/ixub9jaxFJkIkGmr8zD
0FxJv5+OuphQWcCzrJ/XgNyYzGUMBgZHl1RCrfAwjwpjCkpRakHfLyotybC35yEu6bBM1JqOYM6w
1dZftBvlCik5JrTigV6gC6uqWAOnQmPONbCYtq7sEU/EzSTHxypD5nMoHIw1WwL08hcT80/ZNeDw
2hZ3Z4HAIlwoHqKkTimX7tIlnLmLXb4k1fpoyMY6WAUSoz1zBuVJ5zC1ue9Meet0zVPP6+h7SUuL
2Tbd0bhr81v8QtgSdY0SbNSfy2rf44sPMduRUd05fF3cwU0GVcfrknepoMQrMgFGy/g9AkprNrxM
C1Varg2ERprf+fUNNgpj5tRrQnygWzjBlOJwh0qZ1DtRGE96vdoBO1uvhtOJQPyWBvselrg0dd1y
NFp4+0rnawa9eRX+FPbYMpyxjto8ONJG728uakFpo5/1tnrolvpH2kPcjC3znyl511pTYxrE6NPA
iKTas+avRvcEqX32820aA6bYuCZQT7xUvgy2FQmnubHfaUB0dd8n7s+koSrQKK/NgxTWH2G3FOtJ
rHoLZLP14NjlfsySxW9684+Bn4awRX+MjI3iYDDrT3iebzzS69rywfbIS9ZlxLQW5bL9TFxvDPvW
vWhdxGZpyPt+mcbtS1uJtlCLC8uDk1/X82+1LYS32nfLRnqivXGgehy/RlMeXCXVLtc8s4HpzFBC
WWbXKN+XVq/cJddfcnSnHSt9XB2uZ3EadduLcwUPdikDZGkhYTP1Xjp1Pabl+C471i8KWRxHsETE
c+o3Ez/ojtzRAwPEw1o72Y3pDu8Ak6tjRosxzKsXK3YGhIbZEJ193uLBkWFqzj1bf+mwl15CGT9Y
SCN8Sip62anv3eY0lCk87zFpA8Xo7KMhW3YkB7JxbcUZjnZhtwHLxD32NqGgfj1mafvpau4WC0M8
FU4WqazTXKxVHWLTZM/DQZbzS70cdqpp8+An06ktTTx5yIhFYeDtjrycgiiz1MlPXbIg1+V2rdjp
VamNVWrxg/Cmu9mW75sb4H8HpZPBn2FXmAqI7bd4sPZyY6RSXSPqxzYP2tlJKGrMMtStmUF9ejFh
/bA1uEUZEWIBU3pC3vGgslvbXhrV1M5tIVIUUGc6rteEOBeKtIJ+sO9a1Q7UjGt+sB9arSnDURu1
KE0ZenvFeCyM8VnNkiPFlIoHtCmDYXGJdmNBrZaOgo0BEGu/ZGUg1+mE8QFEUM/7tHI1nCgG2dud
Gj3EsArIlSe87Jh/Jlni+E6hP09Ly+QA1BAFbBqy5cCZsixh7urlOdUl8wXWZtgJYiw8j0xsYKfX
9NV0Ma3K/HrDaYmZ8+JNnPqLrsStWz+yP9j7GDcZsvQkqBBMloS5pX4tVtNGRsOMlLG9s+eh2BuV
wpWnJDeJoqdHhYOEKntvrrUWX80FzpZ1kdaKxB8m8VKtzmOWj0+bAi0TbtNX/irqkSmr4bIauSwD
9kN67qr8MkF8RQ6rUj4QondrwF/GOZWomDAw6nVHbBH2t6b8lq3qhrLPV17yb3baX5kXlMyAto9p
cNPIMezryjX7USkjnYy4Eg1LZimte7ycO2Na+hATr8LTgDMsT8WHXVAOTpVBUrycv9f6txXlj10t
zxqX+mZKQk+ST6yySKOMGm1h0+BORUy52e8qOTzATOUx0IriwAwIh233aW11fTSG+se25bGdrNXX
J538NMXY+H34bVSjfU50iXxNeESQi1dkGbpcI33pceqWlvOklA5HSKmRCLIsB5aZM2rIIsPKZ2Kt
1Zz0QIIgF3rvgpNK69tGH/nOuL4SzfiaXOdYlvaPZ25mVI5mqJDcuyc7GOlnQGHEFmpe5f6Vz62B
eqpaHYkVC/dEyR7cvJjqfrNUhq1bGRetQmuJ2Dniz/OF1HkEN/vJKs0pMDaniDQl99c0zfdIUJGZ
LcxFBMDgRhlo2opduzIuF5bjm03K7F+MhJO3yYGy2d3zoX9Ig1cU1BrTWY+xqMkQfh6KQOBRByr/
PTPSPxbsX4zL+qt44qtFsfV7aFU4W1XtBm4mnOvpp271D5FQWzZXzdWDntmgjBlFftVfvqYmuUco
ulESvOtrN6DVMfjvEkQ1fZp83PyFVuV7R00Z0HlJnNIkQSXnb07s4nuuuyWsnfxPioOcOWyToiwX
fqY21fmv/0bdVZ0HyfrhYrFc3SZsiDhTP5yKMfvRYXP4W98VNErmEo359KFb6UHTC+Oce3qo59oP
4RhVrCaAeyzC70NTMvJTZq08lyNTWXVGR2dONkYz3m6fTbtD8pFTLJ9F3TAyh3Qt8P65MjmlrfWp
TobviOQxawkma/qFyiS9dAbva77Ahi9filHn/Find2FfearoS3J9mZx6CiCPPTa6WdzDvgjpfu7G
Qtse5q69JHXeYHgVSlwZ7oMpW+4cXeh+tXIaG076RZLnROfc446nXgo3AW1TzLClsUmrKMPOBQtn
evLgZfolEgDQufxOZz3Vl1dTKEkIG0ZNLA+9KE+6Ur7iKiqOiwDx2dkbw3mHZszbWCsvTAedqMde
rfYGQUAJ5aRV3Y/bhthpG9/zBI5srtMpHuciZkaNwL7gsJ18ZvscdKIK+tyRHPJ8anKiHbLXV42r
yE+2Mt3ba6CTtRCz38Gh7FmvpVNzmZjqY2Ww4axTYx0Ei/ijJeOCVARoaYoMapZ9fUXrdeSTdP9Z
NUVx29evynLfohfLRO3DrF6/SXBugmpglK5Ru7BA8qdYlYtQxI3aZ1MkCa2JGMzcXXMKgtRp6KmZ
uYJXptcGq55l+S0vefXRl6QbXClzXaXeC3aE/M7Ahtwr8tBKtBieUd5odTb3yZR+FnmvBKb+IGrD
9i2TJRypyCbaOjMJEnJkbAyfr9Z1lF86HVO/FL63tmCLF12UruKO9vRXtFm+83IzIcAsQ6Kq2SVv
t+zVHUY9npvtVC+Ti5ssGSMdsxbbUWPDmcb39yLFqoYTJrsgm5av2qBpJFfhAw+csWd39nlcLrW2
9velmPLdZKoqVVDzOY2rSmO5fm7uCHo2WQ3wtB1pm2GH+/iY6wVMnQHBOCCpDm1jFXtHzh+MVMp4
Ghs0O2+70blTVX3ZfKdjZJolE0blsd4XnanH+ai+TKv7s/SjeWQtUY/m0GHFiSQ4PFm1NjGJrs2D
1RfZzdBu7yyTIwckznyUs9LtWwzVoZRP5lVBzpuzgnEkgJTHeGrkBClFw6hUBPCQOeh6pmUJMoOD
Pl15p1bL8g+aNARe66NI8wRnBukKLGkL1vgDdPzbwaP3HKX1a+najVKNuIzgVJOOS49mqSeZX8yi
6qhBXBc/eBUKbbwfPMn3W637CfuzjxtxCP6ttWqxjR7jpVFgy1FM77th2GlM8yPjXXxO9mtWuruq
lah3s9IGhhoLx3gqvOa8pRvqueRhX64D1LJ/VwR2i3+bnGJjsw09KAUJz7YJbTD9LI85SDrKv2JG
S2el931CwrFmhko2lPNBLR5rt7qDmrb6nst3Sabx0alSjDp0iBNTdb8AqcSlnSIIL/e6Wo3Hsnln
7bgK/nUrMPhY/vV/R5D9h9Cg3U97+URk/+d/1P+DmNkrAfa/9gn/r/9Z/Qz/I2jb8j97ha9/5m9W
YUWznL8QB2nBkwXRx5ouf+lvXmE21bELgwYggRM7Bv68v4cFKe5fPHLPLdbdLcy8eIr/7hZWdA2X
sUcoGRlEZAmR4/2v2IXNf1xOtT3YSQaFuXt1C3ssAP9TRh7/eHia86DfzwHbYO72cTXr9YFlHQBo
Bl0RS3lnmM+Vc0vSRoILzbnJmN5dABj8bv3ZXGMjaO2XXHnOyNtpl5OFJOpVe7bd+p3SxmVx1BTs
9Bw7GeY+6hzurm9IyJTxbIYh8Br/TcDYX3Fhf4/J+uuvZIPBAcZL9D/Ey39aJxYy7xadqvaurHx7
29Mu61H+76S9127rWrau+0QCGEXyllHZCs43hO1hM4qZFKmn3x+9NjBt2cs6BxuoKlTNgRrq7LGF
P4CmdRVEDzq3KBwIGow7X8royIbvZJHSatSQU5/OImJoVnlI6QpbsB//B1DP5g7e8dFNhyDPvjKd
x53wRcHrf4aG6Dryy+hmo754MbSOVus0QWdmez7epNW8rFzhPNeNjVS9NforiCBT0+ayPiAXEZpY
QSvF5jjcScD9TltG39LIK8FrFzmOrdqWsoRJF+1GgKidbwGzkNLlNteiB6/PkyW3CXM+S1foGd/V
+XObFZYazo30PmnWauBOKWf4xROMGDrwTqoD2EPNJEIXaZS6hSd8XjQiTFPnGll4ZLr/OQ8XDGzw
klnl5wo9Jjd/aR3AnngYhAfYXOdhNZxuQ5SFyfr1YKE6OJSGszj1RtbypEUNhC05z1MAq3ZNe+0q
G33kRl9un69rdMFjlnMyoyxkbFm8mpb3IY4nkYoDX2mrGXHIHC+UxJWyWR4gc3hNC1ge//a/fv2C
uR1USq40Ab9eFuTXJh12EmohmJ90esrrvN/F6K53roZGsX0WPTFZ6IY5QFw3WPyIytk2gZAm2U1k
BZb87lMG+YemS9pa1V0jrimL5KVTX5NMv/ArHDe2xi3CPSJzyUlsbz7rC8d9UkAkrNKJvI/oBlSw
tM1mmzhgY0s6RhqdC4faquol28CilxfZSm5T50sn5pfrd/vzgH1K4H2fPsYB8Wo837IKAuD7OPze
qGlYMo5As1FjSZ9w4mltxFF8adP5VmcZu4EoyCQUqSOXHa/nzt9D+PQW+DGE0fuW/BDbnEtbGehN
ajutfHmPoRkgTRCbnURVvH6r9NcJdkzHKh//QE4KKxhZklQQpu1rRRn82L0quk3dP0IA53RrNBuj
+yeEz0nQ2gkw30le2WCY53IUr6ozYjU1UexCsuvpTfUcBTGSKv/Op9vjMDseI0jESAOHlAs0EwCv
/j68yG85YuXTZ2GvF8Dxn4tyFz0E0p0YLqbFDJP7fuLIi1z9B/N+ANnZzvR2OTFWSXabhgtNdIX8
imT7pyHM5WRhdMF04chFzDheFF/2jT+pp8CfWC+wzTrehOiyQi95CBw1dI8qgEyswtFSr+dHtwSb
8io9SG/Zh7xQ3P6uFcz8Nbxmb/BprfltSDi1IWTABgLVIPEufh+SgXaeCCpJ3feV4x+XkrrMzzNZ
v/ONDao7UkHdkYb55GYqeQoWD7Q2UvCUzDfa3cZYrL4vKi/XV1APzGhYqL0PXngpHYmpK2sizXGB
i6nBlHYAf2TYlPFKym6C1muavUYZJ/OMzNvw9iaPAMCOVB7ymeyDJZJPC7UU93q6VrN9le376Irk
+hhVfL97prgGEVuo0ymGCyiLfP9yNdCxe497cZ89kuFLwjxb+cvBN9moNpLEtr+bPAK1EZz8WRPY
uZqDflDlipThVoTWVeOmi8gO151ryFZ2S78zfxHQ+AK+YaYvYB7UjwxiOuZjk9u/D92F+AT3z8XQ
fzwogManrZIcGjeBI0zyqFiBoZuNsoIzPBE2yDi7owZGtknwoqTXY/XFrHoihG4huaJxsByF5X1y
7cf+fnobk1M1JuAABJEg8VMsbcyTm+6nIBdAulGqL6p/IaCFqYWanZTb6Ae2SO2+VptufTrbDY4x
3t/f+POOHb+RwIGlmVLVlS54XUoEUK8wTuKeGGYOhAIVKkW3UFLibQhdjgr5neqSgYhoIVLPoVbl
TebXXqjPXfD9fHwfxriLvhzZmlYP6mYMQ/JqJOtpYswgW2OlYsme3lrttlpffZO/K6z+3+X98ukX
O9MYJhp98RD62Tzd6i/yA0AEVuxs99jg4ufNtWH7IMfvIMoWiQ3Bobtyrcs/woKL2b/YYUXLHElo
yjGEAr3qYk5TbJptzq5MraGBtBNaPqmhQreBf2cAALFE6U/2CDhxFBSddJf+m55sfbx81crtwt1U
m4nnG9pMEGRXoZOfPiQqq5q/b4EP/L15kAL65Wx/mcGLqEbtwyam5i3ugeqhL35MHmCegeUHdHID
9k3SVmVzkzQ3Bj1nkYYhnSzEW9ZM7QetmJ48dQtGj5aiVeP/Rqoe2gI9e6bbQ2PU5EEj1hztpmrE
xLU3qOjhrv1HVI18jxyv6NHZA7gP/Cn2OlJyjnw/3gMBZgPCooGib5jZLWfWuDG2ICkgNgP54DBC
nwNhKlujQnhhlQ9/z4p8bVYuoi2lUOS2TGRxf0KwQvKSs+lSYEc0okTCz0Jji96IDzz+QUfTDaaB
mYnz1hjfyTx0VMw90BIuAW4w+gGLH8HF452PisjvU6vVzDRgAib0Tk5X1vPzsP91Ci9eqT5TikjO
S2lfYBhs+V7XWTQvO/r4GS1AFWXBHoyPk6cWcCYX8I4WEnMEMsru6NNd05P+GdBfnI5xor9cCk2V
9T4PnrgfPYF6wIVnGrZ29S9trPx+GphU6ezQ692icfLMPmLsp4CFZ4d5arqQubGJPM637KUrl+bI
q/35pn3Z9xeBaYTebT7BdfVAaqccndg3K8keYHRajeHmeBlWD+AOBwozr8c5+N3MjB2phuznAk+6
dndeW7VLl/tOplCd6QLPFEE79R/qYyhTInyrmLD1eXM0E4ANySktdfoF1Gdt7WTSeW9zRNyu7KFR
OeyvuRkrEF8XbShQ48sLldFgbELuaw8z4x+lfQLBiFeenvsO34MB3vo7PB3p7AFfo9uUQWeQ3OCu
csbsn14iJ/S2ddsV0g1lazbvQKjAEUH7IduQX4oXA1iFRYbyVD7QTmmu2nmPe/2PsyCPe+DL5jPS
sDG0o5gcMMMYzOMLDLbaOs90u09tPL9UBOkTO75LErTb/SvvwrVX+dJpsTkrp+lAFeXQvcHJmi4M
V/btBm0mxZSX3VJ1zlb1Ei6xiFd0sNM2YAHtmkPHtV3+qQn9ZQYiIUSfsmYGgBCV9UrRkGQx9WcG
BKc7mtWQruc1UJLUql+7J+1wckT8IE+dA9e3tEe0L8u1QzmpKGzpnv8FWShxEiR3JVPmHmnNan56
rt8nG9kuQYB50FK7G3mWv5zu+1tiwUgDHheZZaGZEdLEx1U8vVNrT0O5qaPtbTcHcHDAK6snNb1p
ZTfD/aHyAm2rUjDO7TpOzOJB1l0pmLUnM/6A3ewIq9iAt7cSka05htsqvVeDBymnmwWiZggxAQyX
SBcLXH7Bo5Z9lP1SN26UatacZyl8bVnYnWzO+3O8ER1pGXvlAIra7OUHiSEadNTJ6K3wLtyVOnRd
py9Nf6Pv+yepsv5+Z34PT/+7hT6z/i/ro7RqHmQ5mwRLOgCcOV5t1LJzc/JG/ERQfU+Ze/RxbZZS
7urRFhp79SBsw41qjc5V0/1TMYNnjf7ERPEmCPSJTr6GP1M/8g5NeFdt+lzhLlR4JiMM0bRVZ9DS
AcDlnHuUlZwit1pYZsCkqRyJVz7vM6v+6wBePKNnTQ8Nv+CSrdzWwWsz9bna9lRLamhoZ+sEhR2W
vrGsUb9dw08DhzV6Vd2Als87C5zEKYcYCtvRBCQaP6heAyEd7A9YH+t0A9SMpnx2psdpxZWV7a6r
1/1+MWvI1+HAIqLFfhEedWUm0aYhPEJACSxRaPVcifPIcI79Dt5JbfuiLVtg5zQ728dIpGEBo80n
mfv3RhF/jTK/jONiJhXY3ZUYMQ5V5BRZIEiWlPB0Ei2SEKxEaUI5gFpn2pMiXFnFC8+S/xtkf/nt
i5CijcP0HIz5hbTrxjyv3qNbK++1NeQq/7HdkmjMrr3P4q9v0JcfvQgciiwv9X7MJjp3GGCSYGZG
C35xtNKlT+zCw2wVGClfC1iuTvRFXDDVw1pJ205iwSf9A7RhnNvsGGvIiavm9y2LHZvxdBM6viU3
679X+fNh/XFe/vvoS+sdVe7FoxSlEiWi4WQnZA5wm23qKy9jMlq05oQWkgJLip5+cloDjiGUa8vH
2l/LQJ/nIbzP4OBbA9AbAxm++FY8P/bB4kid6Qg9Y/b3eH9W1cbo7st4LwIFCjR+OqG/vkfzAY9t
5Bxs6Q5N4qlFW58qiWHSa554vm4qr6lXXA12x/Tur/m6eOAhlguxIbNYFBMVyGueYDW34rARpZWm
OPTRpRd1CSa+McYrEslHEoZqdz7dpXgZybayrK/NyK9h5ZcZGUf85ULvj4EOprxLDvVHM8930bv0
jwLn6L+XOcNMvVaauXZMjIvss0rbXtGNJD2cITHBpMGRNsIkTruDPnbeTNYkVE6zvnY6f/YrLhb+
4lqMaRkBuDklh+D+eB9HpngzGjcfl81bHVriQdrgRCJbmiuaoT21i1fywufzY7qq5sMaY4DDdOu7
4hIy7Cy2u5lwOC/kRXY/aVw8EepgodhSa/lvsN7qVX+vDViW1v/i3aDDEkC00QT5GN20D8Hr3/tZ
/zVg/LJ6F7csxJa4KhA84LMCEHD+pmu9Vlg3j8kLrH268Q00eyJJYLiCHS58a+IKC/6kF9yWNX4C
haIYpDluOnVO+paM6wxlrZmHvTuN3tUGWa/7ZoIi/LJBxNsqH3nVs4fyZCp4HpB5UI+t4lmGcj/v
3qOf0zP2kjdkLO4KqxZM3XDhqQCdEoBxOXm7KesDwH20ZAR1buSW0XMzWBJmXYJbCw+KMc9RD7tH
nTKwQRLhZUC8S+GwdbWVtCs183jNsvRnm+JiY1y8FajqKwH2k+khEbwceUuEYygGVcMhG5YQaKaE
M7boWwV31L8itLITbEu7QS0SIr4AkMLqsxl/2PJ/eytR4QGqE3poKAgQxEgdClvIZxhX+9USgt/f
qy+Ot9Vft8nFkyPrJ1/vpqw+ALRFZsPQ1cxgRSpDN/AoOn//mvJdjenHq2pcPDRFVeoTXebk9gY4
NHOwhmKjhif77N9NEJtJffweY+qFCylbjZmoozSA/71UnE2EeZzMp+PAunfADb1/aAuzM8XN6LWL
7DgkeLdBYTRyK9wieUIoPfjXrOSl36ZLF4Wx4oiLvSBfLDUSLZXQDhJVYQOXL9ypQi+QZh0eL49n
mgsbUZ5JT+lHPqd4OhzvRo7gszq5n9jy099T+WuQ9nUkFwsXSVHbtRlFBrhe2DC453ile2OeilRJ
LbkiyjvzKYdJRvnnhJ4H6fPheqz4a8b3dRgXK9qF4KHzsRipeNEsFtGBcFPDFbo5vN1RY3ktELjN
cFZhOxW0uUwfLKj991z8WoX9MojPbfflAaqp/mTJ+SjxJPtesa29Kam6sj3R/JWWsrLJMGX1/v5N
5bfg9OtvXj56gdjkLVzDQ2VQoTPbj+MLsYCyg7xBf9F3ZFN+kywaOBmY/pU+bz3KPE/Dm+8irkOx
BR+T2YlSGRaAj9XJRmPCRbkTAIHx3qwnc25Lq9lXXB2JTZPj35XRX9nHn0iILzNWHKsk9I0mOYAD
jl5SxSKxjfY1pb7Qjiw0OqclOS1IREBrmu6Odo8Sclivg+6cYu8Ye9KNfoj+BcgSIB/ynANKjr2B
EqpgTrUFtxaFDydxcwLZVwyV/h79z64iF+7Xub94icsgBF/VM/ck9jDTpNAaPqAx01XiSwI69z2Q
5rmKqLHkahsdDJBXrnXAAMk68sq74I4KJnLjNzgmIAPw7iFdCHyLePcQj36I6atwA8C1UYDp8grH
y2F1uj0dyL8Azk0hhY01TR1od0aaWd+gNBTZuoOu5XTRYA3SAAQzoXtXFHrGp+dauP5LxCyhCoZd
vSAhkAeu43u8BTgxisGHC4eGMHnI7LK380+JMpSGEQDCQifd+NsOQJnuSOEsdLFGM6uPQF5NuQ1C
Gy0t/hUI7gBlqbfi3hLqZZhcPyPj4f/+uHwf6EWgpiZ+pxc5A6ULPlZZRtqetAxxcOm8uPPyTVjP
g3xZBN5QWoAqEd/JiB/6Dp3P4W2IN6cG1hgI2BIBnJ427hnwNKq5izLYCBO015wslcgBqOyuwpEp
obonIbT0NxgQ2JGY9SwwIMvypqaQ1LJ5ZmSWgOK1mCG1euVI/ZIXfP/Yi01ZdbWkIm8gUHirYyR7
R49W+/iO+3U5b7QdTQN7sMW1MMNCy7wKIvl5oL//+kUUh6hbybbg1yFmJMk850Zx6qkbwRydjpEF
tgWDhcCTBNtQs1HslK0Umt7duHOL6bUa3I+Fx4jJUCXAXNhdofB4MReGPplmx1YIDziNKFZD4Sua
6feRA7DGhMm18ZH7o+bDASkWJ6ggnXPN7/QTWfBt710M4eKlnpaxVkfwng6n/J9BIeODUsvkIbaj
91PmNsJrp9xg9SwuIn0W0pd5g+4bv+EjIpvK2LxApWgROpEyV0JXjDaq/v73HYaT9Y/D8f0Su1gx
LRLkqi3p0sb5bWqsUYIZiIeQQVIDx9YUGAPNwn8ecK7BPqz1jAPKW4l/APh9TGZ+fi9Cv87xref+
BjEViTTLICeoQLpuGpiJaM3QSXiUJs6UF+kW5hfWnWdox5Sm0X1oOBtUom7jeNNgCIuKtBcFC0F0
aQRsCprdqAs6wGsym3lD00REfaywqzKzdNml4Flu+vkRsyWzttJD8wquJFn4dmdlN5PX8zy9MZCR
s42l+BDs9G2xbNdBYLmqK76eNsVNP4+cFLam7AkvYrzPiyWV1DWq0l68QgmMflmPfXxoBY6EliMF
Js1ES0ifD8/dKlqmc4RbeCL9ZeHRvHtVNpKne2j6WcEuuisp62Vmn9viTBat4S6niGAFd8miUFfZ
Vp5Bw3w6P2gP6ELGb/oCWO1LB7rElCm89aa6atfnhxqE+xbJltw68k7nnvHaHFCoON1FC3k24LNl
QVsobpMZYutRHaM2h3jyeiLZsLIlZh0CzhFQN//EHAX41xE6gWZ5V8Q3fLW4rHcIjOXWdKtSmX89
YuNcQht9Fe40N1qMuaK8AtaaPU0XJLYOKVX3mOt2mcwnh4z3beqmWzreyQs1MV69+p7mFsy+xrUn
q8ZeG6ZsA42TV1D8WZ2zCUuXcVFgNVRHKC3Yd1L32u6lexQu8n27wWLdafflBnWbAT+/jbo8Lwdn
zPJoyQCFDhq3fjlhAidu0ydDRnnbgglsiUiTWvWOHkg/HLrQIQYNq9vCmGdHpJMIhZI5XgZmOQBt
f0ztwAEtgA2ACX3jpTyDNVpOVRfenaFYwl17R539fJttj4vz0thwqwe7ZAEtDO2v7B/FUvQzLVTP
SnO4AwjsMFBybjN0FbtEsGiBr0GyGMntq34pzOV96wECEIAjIAWxZFofjtksulcbu7V6F8qcU7/3
D8E62ClP2vOUzJHuG405Tr6MlAIw9saVTlairZAhoQncrGQ7JpToVhBM1Tdb2SH0BOCYxvvbZIVi
26xYQ35RbxsAHsrLupjjv9Wa4jx6Ic2Jjh5hVv0wWUizu7vQgT8X2AIDhGq0o0lZmhAHnNihR7QW
74db6ZY2k3geY8PpI7wqi0shu1OW+RO2dU7twLWh8lN+VIETrvp+MXkq6VCLxNkTDA9NBDiyYpXY
7Qw28gmyVbM8r4lVsmKfznrWAKDjEsjXcnrcobb8AFiuaJH8ntJoQ+XEDFU7umneQbsf37L6XRZn
03Biw1bOmmc4X7S5VSIe4tt0caznnepmQCsmq3quLIeHUSYzz6Dt2qduqxxJ7c18mNFuoVXhv+S8
iZI5GVxC5SGZpajJv3TlTXN6zJ5AZwnr0/0JbaAZ6oxWuT7udDQA0C2h1T543ZzwIb5JDKekjFAg
RnDax1NP38LUmyOIRbLMocHYXnLlYtGfV2BaAmOFKkCw458Fz6fTGA/mNGAURfAGAAguyuGAX6CY
YhCHTs5TVx/k+AZ2s5UULxUHo+A65e+yRxUSEtIPtthk07FRKAOfd5HotqPzCtiAybPvTtbdCa7B
FtzCMdjrvauqy+qDSnUk2RHYCGlBg0Lb5be+9urXDAZZT6vbVImZb2sZ0fAc9sCdFDrh2YS9yNmj
6lNTe28Yhn+IRi3+itrBAflPtxE9dBE6nCAH/0VDp5Fm86O6F73jVn8QOWaGeQbzd3bUeN42VFs4
SR19sMfJAnoepMhX9ejQJSq7AUkphEM353SREjbla7ijtBsq3ZmOPSizfSUHgSgVQzBi4W/S/AGx
73wLlUqKnHIENHHzQRw9l/ZQr5vd5MO410M7puUyNfkvE3T7ZVq77apT681p8qJ9GDsZPVg7QBDB
mE3fIJgZG9nzTQo2HLCxhxrstP2wRTurdWkGOYaHeAzaulZDY6Q6I6vJbQKYyQMXQSke3cV85fuz
sZmCXoDD/epmiKdBwjCPh/BOP5rSa0oWbGqgEM5Loddn2T2Ezi36LvxoYoucCsjKPT6c0P8lB8tB
Qsc2tEA1KUc4lHb6XIQzwInk14d4IeXoDru07ex6JqXIU3DD0y8Hz5kgc28qKONtMuw74ULFyw5n
Cgni0Kzjz0OEsYhAFtEboMtNR67gWyH/tN3WB4njtwOSCRsJpeG3/AYiMxieQNz36RIO6fCKG9C5
NGFOjEYXpaMUtk6lubaP52XSmt3UmkDAhkLt1IqH7R7s478DF/VnpDnGLRgvS5KkEdZcxHahmmtl
XQATERZy6ChczDgVqCjhoRdDQgSR1CFyz1QPBTuEGNQZAcOxW2GMhz2bm8PBUqsDRQEykt4RX0LN
bIZd1tlQjBI4KvU9xiBUcKzKBDbTk1861ftIkRUeJWGfYVufk1Z+nMVlos7ojrY2gjN/f+Inzv9b
7PiZX/73iReh2RAYEEk1PpGiZzEfDKCYpirYpdfVU+qHnM/9MPFSc3DFDHfCZXnm9ZFp2fRogNAX
0hYinhXJBlKvUZvG+ggEuTIhcJtsBrNiPW3tXwVsyOI5oWAgHqJDQu8P8VYvsMBUN2B9CnSs5dMt
7pBCugaZGyv2cbIUA5sISbxLUNa3imyvZFdQqP9LMeW/j78InOUjTAzcgcW9gc/CTTHnJrZQjyCp
tCAgWtxgV8o303HH/DHdl8WI6hhP0/NQJAftgPAhTKvUbWnngkICPL0bRyDOwqkj3Gsu8cYMdcxl
uesaIGZWsqDrc3qPnseyO9akT9Urt7ji+p0lPPn/fBfJSHFX+guppUNOQYry4UdzL7IaALZIgGE7
CMtiMkP+t6VMM1kipNIi8fvk73VrupbniOVc21+/dhK+HKHL9EglTwyh7dEwcXTvTCM3sxBobHc4
b57n0MwNyRTuTu/q2YYVKmLE8ZwscovSRc65gGNtTWwEloRtsBK5DONZegLrbsb3097VEImm0y9S
voVOrj3JlEQTnuPxiU9APs8IAhbVewmeE+A3zbZqdRIshLbEYJY8/H2OxF+hGF8/9OIgJaVg5JOg
Sg7R4IhztYTkvIEfnnzwH719etFe9RGnZacwLUq4qRYCfSBulMVnMI7Oc7tX6Ha3SPdZ6Xl13LMZ
exT6kZ3B8720jp5GnGCwdoTkjTMgO5Rww5v1+1m9OzEVy/RNfijvGnqBztQO7xsn2qKFTV/jZPcO
4Cf8LWFNQO/EPKm2ESHdpPvkdujd46YgF8IND0xlaxcvwiMg5Vv9cSzRQWwGV7nNt/Cd0VZvb3gr
mWI5t+LBhhsjmd19/xLyxFGIytYCTI7Wzg18NRxDMeFkQqhrz241dUv+ihEkN3FRKOoQkhRMeX5l
FcZK8I/jRQ6uCCItqh9IZlmou4ncANZs7HKyPXJJVwEwiqNsIvhCoOjV9aK1Q53yTGoJdlbIZnz2
ob/cXSua/tq5078M5aIgpOBvKwqMk6I1tmHUhE7howFRPvfgMzoIbhrecQorw42poWpYBV/jZki/
dU+/juDi9RKERqiqEwX84ENfTyjiz434CT5nk62P3uRsGnfggO61qdtHs+kE3ySzoGZtgSqkPkAt
9Mrd93v9/MuMXJyQVszjvPEZj7KOB7d6EwqPdxsFkyM6JwsZCJxTfRhASSS7reaoSXE9OtdwW7+f
0y+juLjzQ13DsCbLwG2B4LWzrbGMnLNgqsvSi+4SS9sB3P2Ms6SHis7ylICvulouFH/rI39dm4uW
hlhm2NLEjGK6zlYBQC3Ktm/nTzzzBMDk38fi90v4yzdfdC5KQZ0oLSIGh3ahAjLIzOQ+OjsZmiPU
StL5GamtkiRcuO+eknsQIMP9+ZZkIj4gx8HdAepgN9kh9numGDJdZRhzn+wjxORgfQz3yttUxGQE
TR83fxxiu3IGe7oMDmG/IB/WaQ1XVhK6dbI+I5AA0dmCR4F4CjYiAU3sK7XJn8ySMaD571s/m0lf
yv01GcS5xegATNKZKgxyAYrdEJDIM6wT0PZaRNTAUdhYjA37JLbyh3heAZ6CA3y1ev3zBFKplCkL
KlMYn9gYc119HcskLbAvEsSDwMV3tOF9kw9WvqeijzM8Y7lkhigsp/ex65NtKfFbRGX9OR8YIaUV
0iCawlzeVFJhY5u6sEKE0EzP3KujPtcAvarCLJl35Brq/ReYzPeRX9xesRqqJ9xkxIN4SOdopkm1
G3cWpStPc2SqJhaaITLIdWDF1+6t6c+z8f23L+6tRJqUatEMIorUc6QqePVXMogxQaW9ZMyw9arR
v8CcgRqhUxguFPQc3SHWFG24wCKEoKQ4WNOji7E9pAgqPbfSaV2DjUMWxFVUoIlruOP1Speg2tkd
qRGmkvqqIiMppYc2QjNiXXM3po/4prS5OzINCrI7HtGCuEXTV8URuH+ZbCWJuoW4L4VV2O+uXVX/
yyIoiiagKD1VP2P3L9uH6deDAF0pYidKLdSAhpCCBLdzP1PsjtHk05umn9U0cMjUdOfvW+MXXNi4
Dv/9/LhOX37+OMnirutP4givdbTcVBEyWPSzAbsw2A0QfUkCRyD/3z8rjRfw9zf8+89eHJpjGAta
lPUiLR/gmrflHmHJ3KsKB4WJu+kcKp/Xbxr0t541tI8oO6LWxHBefWLFGXFfeqds/h7S7/2OLzNx
cRqQPy3zWmUm1EN6O31Bq3T6QlgWoaaDuCdlflI4GGClTSqsa1dR9r8QtL5PycWJ0IOs9iU1F0Eu
wEHx2XNoCnI3q9D/HaZHIPJF7rawo+cA+C5P/IR8HoFeSnwjtrzvHaSzy7lIiRsUfj1v8qWE/goi
rS7ZN7vbS/zlVNspxm3XwX6b5yovxbotvWvNil+igO/fchEFIDYx4GlxZnkbycOEzaUgHbrdYON6
AMbGMIt6Ba9C1DYo7SHP6UKes8/ZlV129WxdhAHRRFCK1mdJYadTZadGR7XQBwmI37VT24h9Whhp
4QUDmAC60en/9fcvAoCsTFLxWLHLsX2l5UFd+7QpParccKnM2LdKbaab6n28qLh/nv4f9/NFPIB5
14C+aiHSs8rZvHaClRZkH6O1DMMeeeTndU/zEuYBpp1lPqe2UlwpPPwC6vi2Dz4b319ul6rJ/aiN
2Aea5iEppXS2EXnDXopnVPNW7W5sz+eAolHNp+6hf3Ii/j+AOn62phgGd5yGCxsOap8J+5dhJIPi
x/IQc7QJ0dsNvZMZpQ4nv7nKZRsviR/32pdfutj4GqqheR6G4gGRjgGWQuZlT//jzx1N91rlcmot
vGbsK2v9MyX6/oEXG707J6XS62MH/bGzZbf28GdC8Okh6XYyc+11e9Rj7Sz4F2hPeU6Fzb16o//6
oH/58ou9LmIm3alVMN7omgGjAGUrioRWEfB0k8yP8ugdqWdv9ZDDElfUVhjB4tsEoiSZLs6Tt7+n
5Pet92U8F9t/mh8p+8gTgRQgmOFhVVr68bXs5j3UlSp9bLsdqpmdRWFVoWAaOm1yW+ezcYeG09nf
Y/mFIfBteS6Pgdye1e4UE+xo0ztk1wwaPTIMMhcJMohCFMyGexpwiYH81SJOXC30pu/kcEb/kdOV
hHjXgqVEBmIG1LDP5v6tcptgnLnwlbfJc/haQAAIIOXiP05ZwsLqu9+kqaf4aB+S6xz/Ke2B8jtF
kS4u7EZ50EuvCRYAOmARHMsricgvKen3rx0Lrl9Om3CUUa2ux5k3FsJAwRFSWAYAO81nwsQ7Zatk
MlNb15cdfMTP1H8AlUBvbzfp4CF2RpHspP7/LwJ+H9NFmJMaQaT2JTdAonE+js5J3aBuhV4kV06x
k5plgBXMlYn4JSP7/qMXQU6V+6JvnJgIjLVqmhuKTs0qHdBAnx3vuxb/9Z2UL7FRdCN1c6TSc+wd
kOrdNlC3iLsixPnhY/81xyEOEJVhyR8iKpVHW9RsOhwxXehbfI7rJwqufBUwGRvQqtcuSjcdsChx
T/UCHTy+8EDE0ngDdVhHcXN8ub1rYez/ctx0CbUbYwQSXnzrGe9d9G64gWJp1dmnnr5kB9bLFWfV
LKK52z7KydxIZjhS05NkyeNnsFXXNFj032+h/4ZxEcSJWSwnfsWUq42FREKJWg2q3iNNlZ/EGsTC
JwKUe45fawW6wAoLs0Z2tlVdBckFuso21ld0cEkZRMlBEsc4fcQk68ddpLmjWB/aeGh+ehWH1+w0
u6H/PBtATVFXiCw0/PnEnlovkm+oUdnq5pNuiinIHRTzykYQku6GjmVs/oxWcSOt9XRFKaRXzV5z
tcZMD7qdksiW8/rmfHKkdGegNNBN9pX6kGICfj0SH8PKny/WfzN2EXYmqXzGYZYZa1E/hlx3ROTK
EW+BGZwRaHZ0zIew8DBL/2aKpJ1NmSDkTjk7yhIBZzo4/d3Evob+mY7v1V+DunhGh76cdFXDoIRF
+6K/lyRyljDvPsBCnF292Ordqsb/mnbhK9ArxbDoyAV3GItbU4Nemz+HUnOg0Nrbw/SNBqQqzOTa
PQuz/iW4TdZHAFumDsbAUP/xNQ/YRf2TC+ss32q12+cf02aBgj9MZY6NSR4qOoNmtpYAf4X+GYDe
97KivZbNyQMUYHG3f78XVw/TxXOeormpoTE2Qq9OzhkEuDAHBlH5c5rCtNmtzgnSO9YBRSbszOi9
zzR76K4FFdcW4eJFz6okIWhiFFAIjc3E7P+dGycD+MDlvX9z6PSQsMsUWK4zpX7dlF8QgRdPyCmN
j1Ht89ND74RlASpoEfAyOBALbJnOpEqzsLWnLtLG/epaKPNLVZd7+8uvXzwWCH0NqXbm1xM0ogNQ
IQ3qbCQwtoHvnC3SqTA81ZIp0duQGP5ee/GnRMkF0Oti2k9qNcjkTuEBVUmdRgKLXyTjxdVZOHgg
4j7qPGF3knzASKimc7RhZ7IwYh4a1KYHGgpohaKlr+FpWUSFCWYRi1p6wP0uhUqgg3SQwtFpEM2l
2KN1ECnOCQ2MEPmOvmxWkVhaSTOryP0VH17t4GTG9oxnm0BH30yQqXUHN8PkEbl/+3hy88gdpcF9
zNktA0ZbTjVLteqb7L0id85TRDRaNziv5OZGR1PpZOUkHzS7ZE9SFxECqdkM9wFa7zfaVs4sNdni
hU1BNkz+nejr05JcDcmzX3sQINrithIgSO7yeCnIG71f+PFmonr4efIzgxN7FHwfj/uKMgowJx0C
FcIgOHqNmYWxmAYOaiDKPV4jqFNRB67xkbKiwVZ0p+akwcsALjv5KNXVtFoXpIyNVfVzSb3JQNne
tDD9U2b3eN5XJ8Gc0LnHfmVAqOtEXnWvT3divKzCf138Vvwfzs5suVFt27ZfRISo0auoUS1ZcvFC
2E4bRA1CgPT1t+ETcU+mVkYq4jzstffOXLYkBHPOMUbvrZPBo7cYhpC0VTHQ3OuLkS67+Pjvu0Ua
97M/Fsq7m+XulJtxqqmMElVgdlrkOfB3U0Y2GgHmnl1Rl9DnRxiXEf9jhX6/GTDhUe5FRxCiArPo
fDNWI0xkH7yr//Zn/3xbPzP3346ARZkxmCBObC8p8155yfq9gjLgtomyPYFs5sB/Ena9i1tF6B5i
s1m0PoSK+aAuWupyNDbF5+XmJi9i5+q5CSUrrXcneX7uvfZElq6J8xtVCkNDYZvnjuEo8+kGNVS0
Zj4oLfKNHDTvxS6n688YiI4s6yOVJqMyZR4xs65nEJQthoYV/IQp6Y2GdfWrIHwe5PkF5zBbx8kU
Yl5mpK5cgLlPzja7YEMQy+RJJCCJckZGnb2MMeqWiU3AEL80M5yrTpDCjEOCmhAURFbh8IuswxmH
uprqmxADGr9ZAdotpBBjATc16K+4jsamH81z77ztUbjd7A4Z3Upf49vHJghGGtu+gZ5Kd/Pra0P4
PAyYlErmdDswJCyMJSAo5oNyayfRBsgqs3dWCRfBXjxFfte78rPSXmxEaF/gUVkwoEvFToRvu8an
hQiIJr4P+G9O6NpwtUB2XnAAeqngsjp05TH1zwsCehXk/ISxNDPiP4Sbn0qop2BaWg36HHTOKhAp
hLnRspYXoRBQiESQWauZFrvN9AVJUCiYUr5tv5CADGAsSm3ZhxKs9oqjh8R9+00Y9ER1c713b2cy
+GIN6d9XUy2aKJ4NKTL88TQ0bMkUKCCSMOy7fU7m5Z6nsY/RA7frJvtoBlgGcGJR3pTy+kbWBCk/
DwqK/zYw7+7wuz0iJAYYaL4Y07Y93Uwt9dNmc1aCMzrIGy1o3e4YvcwMI+ilo9GCIBIGlCzHKX2O
viPyFHmcyH0+SREDiIs4WT00dv5wAf6xNvxsNL89hJVcx1GfKjEDoeEzLewR+r7TnX7JXlZ+acaC
FOKKufkTubFv8UoHNqYCN/0RpyxjKkNMsrvmOGrPQZRaCZFLoVk+WCt+tAH/epd3Rz3lJJ+msXCR
diBpCbZ6HyyOel+I+l2jW9LovPG8V7ZUzZIUoaovny2JAk7ZU8qLSN+Nyzp6Y4B+TTZ1H5CAhm4L
u6rqqPnz1JgnJGNakmjLJ5G0QrfL3uFrablHk+JzsgPt9Ojo+t/Ro6EC3ARQSd6qBCDu7uymp1Ot
FToMaN3oqEKEEExxIl7NZDPCBvMD4zX49pfPgVLdnpBcY/0Mph7gvtT7ExTRj9JUVWSd1CFGZcYd
TyoCSx4OZaVgvSa7VTGVA7Gc7HHDLyIeQPPBj8oc9QURl2ajWWAPvRbutTtMwtWYbzyxMtVvqgAh
WJrBm/CwyBfwPPNfZeN3YiCeF9NoKaQebYfMKrCHDv4ZXxR5CqzjvJLsyU+sQjg5BBtpqAjlGNrI
yWFio3w8dOyO1eXvN9H9p707L+rYh4c+rpVdthh9Gdcl0DVs9eqy9A0vN2aPSntxPIT96wXvHv/s
OiTTS1Yqu/TbyFw8O5iWwxlNHM2U51gmqRTZoNaA6kEcEXg6lx7YzP8ja7r/yHcF9yROpinR2uMX
PH2ZDBaR2cywqm81SCsIBpVbP7ilxP+00+9f8q641s6nPkIUqezKlnyqnKjZt9vtRp4Kc+U2htF1
PAubm/JlyNs098gvCGNyA3dYMgmYb4js0OxWZVZxupIbDiRC1b22pjOXf0S9h5f2S1NAsptM7BAz
iXYSJJqJuPd/WFLQQLtDOJ9uBcaAsBKlNeOhMw3G3CIYdIqQRlteMOfKHkGv5cQiwLTDb8YZwTXa
eZZ9Ztdggm73pK4Hw85pi6Sk2SM8tMNwnQpLgx79VYeo76Vn+2qsU7DSMREOdtjZU2S66QbIl5zZ
gvjUFHNpWBUKEbMu58+k9ImAYCuVL/PryYsmnBEs/WPUchfHKUuSGHS39ek2V2Ho3Z7k7FiDErxw
COii7zYdk5WJlRUJyus+/30Qe/yV3VX3g3yLm/jEXdLinxkFRDcnYWZ6nWulC91QNoJBW9eGLZ7N
9BqEEuByX863QvYykfdlyuXAM2KJE2AvRLLPYSml1aHGCJcsKsWtu+U1giO5Jt6+T+YVvLbG6dKg
DpdlsyQ/kG+PnA8z8/sJybq+Ml01sd18qp0vXwO+EEF+vhZ+KnsiYRSah/4cZelVMkt65t1STlik
AIx4vV3J1lTx6tq5CraRuyf0boYTIohX3Pa0MS7OpHYjFMs3W5C3AH7R/c/Ru4EEJ9oehybuD446
OI8VAm/ISs/cNHYVFP5TMyaEGYZKtIAGKKASoQFp8cdVhTSwLr0e/Irs1pMZtjJmx1dEaI8K7XGL
+9dicrcFTkvZaKXTz1qdbTgUpHbNBij9ksiNbN3a54i6Ka8WsPzb5sENct8v45GWgaJMJcmYAlb9
kbD8dkaIb9fkpBFD9nN/gFHEyA+MBu9m7lB5+Q9e7b5auX+1uzVLFKYkeUiFsgu/ChqEljBr9oT+
0F6htIPmk3m5U5XOg1f9y1r9x2e8W7bSWiR+AS3O7lIRzuB1yUIlwokkaTvbVDhXI7a/wU6wV+gN
tN1uydl+9uA9/OUr/uM93D2HYa/d1DCVlN3V7Gg7nk3xg3oarb4xmV9eSD15Ze5ODlW4Cx/xiZS/
bI5/vPbd7SWXit5eC75jmKctsuRAm/il7E7PCB1cRaM2HLrVZFhKpy3J2EVIIAtNDnOC62WWWxWU
Uw64tDCxuGP5k6zuat++ZXM0yl5d9H8dpy9ibmVnSg6Bpb2opvhVQTiIxQffpH7fkbq/f+7OVuVw
S0TqBmWnvMGj6r/LYvwKNzIP/vMpsyFM65PRU4OA8jbP1lUdnA17Wj9fjWYmQEqoHENAgTOTfmnM
oOD8E3OU7a66i2AIME3miMNbBc1ADPSKLIiOzSWekajBsiftu3xOYJsB92qZ+xfgqaOLhbYCdj/d
Hop3Iydiym/zndiaLDm4hDlwGjIDj4BwY6Y99cQ9USoRnfohJh+5spxefOOM4tLPrx+i9JycHkka
Hn3z45Px29Nd9alcqHmq7AQCQHOrXRBlOxffIKfpb8muwy2j7P59o8uPvqK7hsQtL/tbKeacEUBC
V9uyWA3OxYtBXmGYshLDU9ldw41CMDMBGK7o4NRjTCi8C2/GPp74pzZgyHE67YzaokmvulQCZH8c
m+u6eqcAnT8a2aoPlsCfZuxvF6mWp2pCwpsCLAjF+8QsRa+naZDh5XJjEFsqUAf7Rlmn4n3GhWiL
TgtxXvdA377fLNW7eZw0GamzT2ZbmcOeSuavJUxcMbOMfl6dTf3A/vgjQCNjpDjopNhgDsbhF9vM
JXAH0tc2r6GZJPa/v47/CDHunpgf/sNvH+6aSVUu6omyk1H7glEdUZICLguqUFRPqtl/xruIOD+H
5l8y4qaLt96bhg8W/v8URfdvY/wOfnsbUX9JmYWxBCVTWmYW2Znii4ChOHGInmLDw8tXz1sY0Gb5
QtMMLlRuYX4j4PChlXfyI7+/225ZD9n3DEMHiXw/je3qm9YP0zImS9MusPVI9DXNUMUAKR2oV0DD
HJuFvAYCHfTBObe6l8KvfGFUeHcQO+i7OMoWg4hNYZX9koRNeewW4dbIbV1keke3ptzB8MH9mY3/
+sBOI9j5u4wQA/g/vsUB913GpZbIFDbxl6mOvi7feRO4DhWXwlR0r66wb/yf0aDdvoifhd+bJE16
px1nqYA8WD2yZSKvQCLGZ+9a/rrq1i16z+CJrAtyQrACQjJzGz+0O0cLDGwGvcf8hmlsToz1kjAf
v3Vai8cQo9i2/J56l2/DbJ3hU1mBCQySDe5d/nbbB+J0pk2f8zmXxGfJ88vdCWHc+vLd28q2nvN2
5omvL4aXgg5BoA/OVPen6AaPwJNVq7Hy95fOEdcGTd2tvqg+leBCFLF1sTnyitgY3uMFDMKqXsZ4
hBfnI9Y11uuexPmXghzUwgU4f16ddjcHVbl5Az0xjvZs1TFcKcA9yEzsahYdCfa+oeGmhSEQwOoJ
Yn/8J/6Kl5RcV9Xm2wgkl/7CKl0lhGya+So/GoFMmY7hFZbiBCt3h0ekRUHaWKed/kmkRetn+9js
FsmT4mIeZZhYHm/WdZXAQUW8FPBL0Ncek6dmdDpgj709qR5t++RlOvXaXwkDxhmpzhb0fJJvgSTe
Fldtn2dMgl2GbP0XvCAk7GlwMcZBsJfbow0kIfjcHxsGyV6sg3QnWrCJbsbsNK9ZRiW63ao4IrpU
VK+4PvU5uUmBvCALdgTOUI50e0QgXupGQfmG4ziHGu02v8DQuyUD9yX+VJkdUulxOwu7KYoR4tTy
t8s22fNXr9m6+GAambviXEOYd8BzX9eEdlIx2adD+aVsJj+dGRI3TvZoqAkt2MHgWkbQWoerkb/W
OypSuqGrfKt6aYl1OUpnmp8viz1kfINXFhg2mrJo4h7Ov/jl1b7+IjaowIbGn5SckWrJITgSd7Wc
mGAT+bOpSKwVZGNidcmoxVjEOME6Q6lA3f0hXzbF3sCDt62/dJGHG5gvTcHZmd9V2deDoVj0/wWw
HlSVU2d4zt9y72Q3/CyzvMiTya02b8/iDANxAjZoAvebhR+HaJbMajN6i+bn8cLTk6rU9ZUZsbo0
WqtMrTxAwXAw4PTy34O5S6hhD5XXfZQgGfHfxKMNHum9ryo+ZOs6OcYdkXKEmCiyneGyMqvvSvbS
zpPEuZoti24DdADM99aIjzhiSuN441nnS5gw9fxgZ8RAHkXBKHqOIjt8xftvUzifezP+4KskC5CA
1GhNZUyz1rkFGpbF0b84Epr0YqWfsc/a9UtyvG6y9/jYM9nA2xkJs1JAvGyqE1vNPeVia8iauRLo
5r5pZlxeOQpNNuAK4S2c11PSVlzdFb4rYWNYnVn6E0hh40lesxSYcRinl/TunNrB4+wCOcJxRWtk
MWoSoGH6aFoQGJPZQCVJ274LpjbSZ403zBi33HRjF5I4F/QCfMG91R4nT2owmpoTL4fB4FwXKKiR
8KVOduCnZu0Op9MOmp512pAPZqevbQQ05ENkFm/3rSeIftE6akAQHtbRiQNU/At7MnQOfpqgYAOD
mg7JdHfW/DO6JSCRnUuuxg7tAN4XC1ynU/sRH7k1hwMWUA3yzWupmCErxjI7ECxPtzT3tM4lDJsv
OAvUjZGb6ne0ufqnX1Vpk83AYFlP/YHA7V9M3QKyx+R3Gt1j7KxBsyP8PD+ln71fHOUrUP1uVa0U
7M0k2DriMp7rdJDHSBAJHAqwtsls+pa96wEh9qpV7rFMGk6DaJr+t2KORRw+nv4pq81q1bjhbgou
NwluByS0WmVpVLwNozZlXvuEowGs8hoTrDWKPAjXCxTheMGBtO2H9xE9mrmFreI4ozIeZl6JQzVa
4HkdKaaO9hx9tjs4pXb8RWVQLzSnMoulfOEqAjieEfIAwR3JR7QndAARBO3/7gvmPkxt/N44QZ+v
PpkIxnO10uYYhGEckZHZZbb0XDoClFTuBo4FDhAhju4zxj0mzmCv3J+fcgeDthkutcOJRWE38SKR
hXhEjIZ27EurltfSgLOSl4jpezksx+kx/2srHprl1FKf1MgjyRH2OWToYoUeNIgRepPFE3/l64gb
CfCud1rHwXgV+AGrfz6thxXzWfsaYHRo2RWVXf3RHS5+EbRfU/8c0Ee1q2XFWJKElP1UZh4xUpPr
j2nHJRoNudEMRo1B0A2DOuL2duN4Y7SDmuf5JeAK346ZnWx7gBRmZUWftDGLbeZGR92vlhmLHhji
p8taml/m6TPTyoMKnL/35EN7qAljqW2h9/hh8TVf01mxyw8YThjNiHI4cLA6B9myWiYrw5kCqeEl
tLfTvgnO65J74pVmCaiDaqnMJ8wKihmcmfNTxwYeWrzeMwroU+VLwjxmeBVjtfMvkD1Fk0m98SFs
BC9hfaU8/LrCx4Og9MyTdWIlZvdLbVp1TW8XKCGxHyU4gLlxxzPwe7WNHHkmflZBuS8gYYwbc71u
lpgYGWRuu3Jxm8xvlweNVPkvnXJNIodL0mRDner3x8GBrLhakyacTZCDjWlSHPLT4xSkiD9SHtg9
rBwrwbjSsEwklCP54bLU4U1/RbZAfglOGEppLLOW4Jfr8VZ8cIj/S/Pgj3d4190+6+ckHnJF2o6H
HZL0RPB7VuaECu9l2KH+Mhnzi9lqbLU9eOlHF+fu4M7lupVKf5O2IyGDoyL9ATydH3y9KDmvFk+6
8Tz1H7ZLpL9Urn985PHvfysYcuNqVN1Vlbbjo8UjgjmAyN4e5Tuw1PZK49IDRVxhGGGYT8yBhTxj
1RIGRg7Jyb+W9hXJ89SlJz+CLqbsPMrFTTtMgLPbDSuyxaGEIxYWS3YyWDHjrgVDqmXO+cpxqXsa
zwCadaPgTyxNeSIbNRj/gNPf5aWqRxQSnVzSfxrkhG27vMDAD0bxQAHPaWQpBBLJpZSvNBUhikRA
IOQlM2wSy3glRtZq6iEkUY0XNQnkZp4C1B+lNcZi3D0VKbPrEJk0fXUTqkxhdfOuwabFund28onD
LqKLcyT8QxNh4j57F2V9aVdJdciuF2ZaYKHq54f34Vi73xVOf3wpd420vpV6ySj5UsrJ6214zrSv
LH9KnNSsQAaarerE8utQm9JtNRLhtdIToIg9nLD9x1ZHMfnH27jrpSWClHfC+edxILM2eR1P19i5
FXwOhX1y8Js9eAj+0rb84wXvGmhJntdJetKkbeZTAQifMt2lcZCrG6Ye/Gx/Dx88Q//LQ/9HlXr3
0ItKiXMwU6e7xhL2JLDqOL0hb4CHZTuAwZqx4xirfsv/rbnY23A52Z6Pmqu8QT01DvW7PqMUfBqc
2Ad6fb7aWPN7TnBjsQbW8x3hcYkm+m1wCp+muuAh67E7H4OmdTX1l9glDjO2wXyrn9kC1vzVjpCq
qjIp9/qG5m1JNSdRT104Fx8Tv7eNgHY8bPrjxU6PWqCumS5idkfDcHVOFDLUkhyyQxvaU028OrEi
Lx3KzOkzfymIs+xsVw1YAS9prKTxz9+85Tp31bXyprhIpC9BtCpKVHj8Q96jchFfuhfNJbLDvroR
eTVY21eUTZyShYWGFoCwAtoKHmLr8D1+iuggOXRA4saL/dsL14pC/p1kE8puvVyjl2GMT4H/RCNA
nmJKoQswMaO5EegzZhoWEgxHMtuFilLJhLM3i+ayEFT1awv8PJpJwWWFnPyFXbGwO8ZKgI6Ixx0/
tX0Lcb8PzmCNeCFhdv0uNsix0p0cYmWfNU+TdzjxGhSOVX+cRBCqgVRVmIkBUE4A/O9UZ9iD4TSJ
PJ4i7cbFiGQ+mhkB7Spg+xYBVlBPLJXOTjdW/ERP+L3bc275RONUWO0vnEQqQhoyyLcFgoxmBZiU
f71/G+11N/71m18G1aYhW16zqLbhYVERY+GXm+WptEFAURIXm/iFMkj1LsuiskgXpNc6WTIIpFz/
lhfnN9VpFwqR007xK6eS4YKdDFbuerkWkJRqskM4K7YmZAiTQ/Jrsmzot+Cz2gKG8RkIeRpPsuZe
bemgU46ns494w9X6auElILl8Rot6rCTzspK9j3bBgvwGRIy10qTl0gLMKc2KaLEEF/hehCNIs8WV
7BQBH1ENecDvE42Z/kHUBZGD1Kqyo5i3OVR+j2ONrQRjjGT7EQYjnoEfWKpewheePNGocA0/sXhN
BQUi9fgs3owlb+xUHzWKiin2U4RuNAHeQTh9XIZZ9klZPvDj0GXeivVpWGafLO0WRbgBw5TK8Dxg
EW8xJasLyLkf5VZ8nmYvOSo0yYk5iXdjPAO+zwnnUX7ViKTaqaQdd54uHrKTM2Cb7jnFleHXLV0q
4a6qnquLc07cQsQF5jRAZi6wYZp5cZ4DXxLS2U6zDOKQbWZdw3NTu9TEwgrtByptXHdX9GBO+OtK
ccmAFuVMVT9Xc6GwSrGnu//G7kNFfBrcW2nFWhD2wfQ9jOGXz4zFpDCjRbqgygSvuU4MM4wgDfX7
Tp2LZGAWa2TRkgyEczKjDpnIRIjMKW2K/jARgqhZZqmfaQ584NOrSElVUHUI34ArmxWH+Ow2k8U1
3v5KR444kw/1Rv3OPBLJ1GPIL2SkY3M0nYIZpa5SvI6YebduggpcJ0HpcFiuVJPawGmAIeJyEvrX
1p+grAUqxhLKM1PNOReUROmlO5LNFZVQcrh07ilfkNOG46/VzSkLJfNt0lM0WpOaF88Vogx22RE4
rN18XX2F8jpSF4p6FKRl3b/It4PErwb7siyYgjJZ1shqgGxEdJANLmWNB2XVfbWIqOzMNj6mR8mb
PMOy6kFSw9NKtjRlHfQ3dkYRfVmUEKyI1MZg/FowFxeeiiUZiyuGGOw86b7aKh/ikiLKmMPdkcBj
nehVM641kY8+cdjZGzsIDX4SFIHMAXfqU8XPGiopjoz2N/fZgi/Xgf2LlO60N7zxjyuTrBXKfISO
xL41bDFNIDkq6vgZeGAfBT9ZUmT/wNWiHgDKEVnSansoiLVISaWe9V75NDp9Cld8vXrhc+yNNhvd
Pwzuac+5n58n7WGD0DMQUOxJFJSxnSybgJILsxIFcNCDGENiPplJTkMVJguzy1pBJI+FcB6/TY+k
YfA2byjQNdCaHMCVRepou3irvjbL8DnaY+pfSl7r8kNjAMhzuKOYoYzUx15+DcY3tqk6rMTdyzbn
q8mMSnsDpBYZKpfotuSCO7c1PVyX1KjGRXMWPlNDNj+hM5e5iIALgg0fkl7eR3UQLuvMFZ4GHi1+
JxlgoP2tZKFD7L6sJ6Tncnf7jJSmG22H4IlieA3ze6Guj/W6n4MpY9dZJwceH6DewpO0EjZgtM3w
beqpfrg7Jabgq9a/TzfqZDxJ3B3r/jhp3J2nag4ZSXaqpjvtjZcV91HhqsitWLQDdvUv41B90WEd
4YzaEiB8LH0l6VsRrhNO0GG0xH8Kk3MORe82hdK1KqXXWsUZ8I1XNw5p+6JPvJiVEMQhy5jDeaVR
vtjwjW92XAZT9E29ilE7tySxLo4+L1Q7WVzshGFZqTkdFHZxqTbbInar8u0mWZNq3g8eYxpenM3k
4mZsR6XZvLJPDaOpowud69lhpT9gO4XD0XaBLFkkULLmY6vHcNy7l34HQvNTitYDnDa6RNU8ahuw
HT+kiie2dL4EHDmFdT00ykjgxWs7/Io/1Y/2lwz/mooWOYWlfgCVPG1Z0C+sWCx0GqWxG9fsyWzE
pzkHfgicLAQdu06FVg3oW1iT+2oO0G4QjNxMCTC6rRx4tWtqGRovLE9mdEar1/MXOwM0rydgjc0e
FWxymflXFE740+e0eU3VLtbXb+C/gPhBUD0l1vmQqd5QsWE1Nytrn7PpttXcKVGIITwdgXHmCYB7
QL8K+hnuhVl21F4Lvt/EDX8BiCrHURb/1GAt4pFBRs7GdrGyzqlJCz7PDBaA26xi6yc1MTHzl9tH
OLjSa3umn9c+87YzeA/b5oMuKBuP/Ja+pQfJT5XZsOu8UWb61KrLiJRFSn6W9/1Az+hDfbuWixgy
FBkQy+S52sOVlPjX3xOqu5fLS97bo3Wv8MXVVXQkxCZ2v2GzgprG+IhfwVBXPyhPmXXlrb/SGCZx
tXr+FNGAO/EzE/4snMuhCbl82Ude/KzptvGLRVtA816y9POFeGfoWzzbhqMynggZWM4Qg0ifGbY8
IpLUMQaj4GgtwiL1KXbor8Wac+7MBgARMhJcP1D7uCdY+k4geey2dgA6KAjBueni1Vk4DG8GypvE
QQglTN6uoU/Q59sUNxeUyMKa5tZIQJj6TWFNOATagk/Lbs1WIyS+yFSJZi7qV/oqHau59txM1rwl
Y/Z+hcXXOuw25clOqg3enNTM3rTWv2mmfjQ+OfdBZgTgziNaOyS/onCvvVbFjwtyi4TJoHzF6FLl
Xna1KnaeRfmElp9e84dKSM4EWY2psymiKjcb7tIP/di+RyYfFPAbAq5Us7O3aeXwmmx6A712JqQm
hwg6iYlD10fl8kzR7Zi102VIgPwmcycdv/C078mgMieVleIL9milKckrwWLtkl9+cko2RvHIejxB
EiSYeu9lqSV36wxeBEtT6YVnWIQgFTnzD1taUmfJptlewHvg7ZG/ct6X+9AmsnPUViBzvWJ8q1Tz
VFupo3I/w576ippnLX6VBa/p/dhYhCqOACLStJATPC7a/IwmCbozzy8XjKFCFMhPcbK5La8ejCOJ
6yzNkBwjVxZY1v+9OIt/H6f/76zyboI/SVJZupZJvB/7L4BOUHG1oNexEtBKHxuVY3NcepjcMx37
Ov/aE+7G+Hqo6FJfCREA8RkJ0zXVn+pEYBWzt5BDL1jBrl1WIVka81rdq5PdNSWXrfd0pFzwIwcO
n9EQZOmyxO9RLIp5Y0e5OT3oSyb6O2WN4OfG+UnuLA5eOb0DirVf6raBC0bvwOckGIjuBduNywlB
mmU5edhBUcz5ufaKwdicrBHlK6dDfONY+H6VF6PoC3jNe7c9XaBYML1HqmZNkbaTNFwssnLRJe65
x9/bsprZYSPNktOmZfVAx98HYDDYpjid86UvdKJAYqfJKYMEN1LcB1/qg4tr3JX2SZlfRDGPRsUB
N5pk3zy6CU53jFBaE/LwoIf3HzfZ/wzf//899OOZ/K2XplX5JW0lXq7DaM+E09QBt/KiAg2lC/Pv
eGnse4tYESgv2cvA2fFR5+gvjaPfTxjGXTev75JplaQxuh23HRk9du/E3v8BuHT/Se8aVJNKHgw9
5pNCArfGruHAaykMekYMkPBAjSTeUwXuX+3u3KSeM/GW5nyqxO8WFzd3Lw43FM30R5fvbx2vP67f
fQPqVEsnWSFIe6Sl9O+aCdf79bP0y5FF8kjbrD36XHcqK0VopDo3+FzE6F1NOj7cLzfDS1snYvNh
dl9MjsnFI/svokH/xgGgmtWqyQ5Zie55oTiJXSzT/fCWvmovkE7tAYEMeZKOTLcCuw+4ZZP82H02
7r12uTltwvVgX/zrk8DhCRCek3AwDPD2ETYRkBq0GdGg6Iwv3oMH8cHqatyvrmk5PWljQHns82SM
Nww0PlXmyfi5uBBAcQgM74YzGiz//drSX/p7mojmUp5ouqxrP/2/357KS9w0ep7TTGURADIa7h25
xBlscmWVaj6EbpgH7R7wj5OU8y5a6lf28NhuOZWNeastKEAvg0dM3nz39OC9/eUO+OO93d0Bl8sw
nARNkrbKW7MgGw8DobE4H5id0/jc6abu1g4F30DYBHPEdiZ+FW75SG7+l1Xyjzdx9+X0McYQRabN
Oz7MlWJWzuCN6MKcttmaCvTBF/I35dofr3e35YWK0Pf1hA89KeZGZknNLP/G64BEVCXtqbdDi8YV
JJ0xYUKzQPrtOEbObtkMn1rizMTEqQhoQX6B7OHEJSI2fFhee6fJqCmlB9I+6S9F2+/v9t7fQb7V
ZdIWMoOZ1o0Rq1BGAJc8m60eqEzn8FeRHGfFOB2dfiEus6tHA4WyN9obD/YX5cHd8p/tLBMn6Vng
ixo4RObnxem8OCdBpu5OCr45+nwxYyvUgNq6Ubyy9+rBpZBoQ7soA0QRQmXH1qX3JsBorEltMb+R
CRcrX/OpC0x5Qk4mLrncLN5Cyc5rL9syCb0R4fvgc0h/WQ3+uKTjDfnbE5lmeNHyiCdydF1XvDPD
pZV+0X+yGg2ruNi65rYggD3dLI45Mheg6Nz4nalmvl4jxJoVzRHFkBvb3SMlnzEdN8m7I9nvUwjl
7u3J06bJC3VyBmIjBcBO40UfqO0YZQaPvSZMBKeutow+UC2S180c7OmGA4kBZupIFC/q7PQNjeMM
bxHt4TsluXYQBc7j5hV/e3Um+4DO+LT2auYpg2gZVKlKZfZoxxpGY/Z0YqXGfkLcOQ5BjW4q8wiE
YcznKbq26fOpnVHUX4ICiXE6U960bbLINI+4OEyQixsgLeLDv6+76DjeHI2HQqy+mtT4/IpRzLvF
4HGhoc2UbYkYTaFZ79JHuFL0LvhA8mf1YiToCWYZRomCesmERo8vQbMxjl1+1PHozyIQ4ih5Z+d5
clB9EdwIKGa7ZkyPFmwJBuLVWCLD/WgSWliCMKvn3LaZIyCEvXzgmNV24kYHHltbl4ShOIrJ+dhk
ki+2DEfOFJE6fKiyleNmkS2DxFYnBV7l9J74xeidt9oUi9srM+9z4aVQN/LZlLrWrFi0SwcVbJoE
NaoTxmfESvGhNaC1R2FPnoyyhFOISLZ9KRZoyxqMVQSY+ckm2k2j90viK8F0nTzRdDDchpCTs63o
FnEJ4fZiI9mjXvQ5TGZTnz++Ye2u5t3IOPYMPrQ0mzZWKLnVeQmH+XXshUtj+wLQhQx29jzrLnbd
Orcn5Xa4QRpWthVnaKiQZ7fAs2P8MgYCM9ws3iRciEWHuOnqn2l1pbjgj1NUnOHsxuhDfwZPVtHC
tLQN7YmPqrH7r2ir7jTDvulvUwPPLY0S5rVExs/0KqjQDEjOZXnzm3ViDTKBHiPDPrSUDYovdEzy
ByKuMYcjdRvG3OjlDMJxkXRR8HdnszEgnH5MV3TLCaQTVqctvz8Kzv1Tsk4+GXJ8ZOt8qamIx4Cr
jGhDs5sjGBueGZPS7UfVBdF2GdPHjllUPi71bAzEGCeKxXOIhGifsvb4xgIk3byoOckUznU1/jVU
TCJOaOWj0uK30cNcGU/Ncw2kjZVAMMMN7e7QYkaPu+b2zGUYJxHIwJJ1tUfIlwaT3h8Un3euqcwT
8f/iIDoh60AoDGscQDiWHIYAWE4MO8O4FCbzhHLbpbdQwlK1T1uts9vbZw4AvvuZZxNiQPNsDcC7
CJ+kyYtOcBmET9SAl4hhwGSX/bxuanUf8dqI/NM2Ww9ISyJEgPxC/eTIXrX5yffq+UA6SW/Yym7P
6QihN4Hr2vV21D/EDt8VHexixo6HmbQ/0Ex/YlZgnhQ+WB6k23IprGK43qNeAsFfMXXI8NyOpGsQ
x8ucCct5VW/D+tBRhdBH6GxSABTPSOzaTedoGxC7ppt82TzD8nijad/PWro8Il0XSxpwHbih4E72
3F/IDc9EkcXP6Vf1fH5tbTXI/dDTd4g2VhGyRlOzAJ6dQCS/0yAHbjnGE9eLiGUBPPBnCjQZ67F9
+kLn4Scf0JYjVKsMtJsjprWqmQ3BiaHfmsSEgthxdRUtUQgQzJHbXZAzfU1m+Qv/ELfZ6hZUdvac
JR6JNBLRDjMK26Lh3MyqheHaBAI0XUosa+l0mZ0XF54yFWQMKZ9ISV/QDQxBEW40pHynkU6XzXho
FAdYnhYxv9FXXOtyRsgPFqWz7oliICdBLrM6Via+hVvxS2cxbrw0ei/+H2nntdw2srXtK0IVIgGc
kgCYRJHK4YQlyTJA5Jyu/n9a+69tidYIu745mXLJGjdCY/UKb6iY5B4PBowevEYymkhGda1XaLkM
zzUEbY4vJuacGrHkwuSMmfBWw0OZv6una615Ve3XNl5l5q8QJNQ8htBW1Ktcv0rpZaGq0v8OXgrg
EpdAI2nU+7eavD+G16d63eFy4F+GyipNMfgR9tWF8IjBJ11ddqNny88WyGfAYdmyVZcVSEEf34dV
BiYscDrmVJbxfpIf4vaiHO4gkLc1AhN0h3gi8/wyeoyRAtCc3nIAuZnvM1ze6rUAlGHAtVK9ah+v
UoSSZt5s9OpqLt8OOAk+d7c0oSokLdehTEyHlvDUXYx3zIfU+YaGUX0Fqm8BVlBdlZtoz09A2j3P
mCbt4pXPvJdCQKWEpJ2HiOJbFAh0E/OaO5yin2fbArTvc83Q40p9YAKzR6ySoQDwJppYwxaH43V3
U98NK+vBJ3CDzUC5IBPCmienegjmmK0swp0RucdLdZXeqa/6dXmX3jEnMBh4WFd9eN8ah1y6DtPr
kp+sQsYQ6aoEVccpOAthhfkMUZotrJMhXOjDdfMQXGGQ0kVXxi9kCfDfo6SXVnRCapBuuasTW5dQ
dINwK2qsHXMYL1xGDwmNstkmfAe4jcpNlW/MdNHrl5a27iAxrCUv3GF3SDstSR7bbl5gXoo9y843
liNIWfBR/dLMvGarHaxrhh2MOR7yO9u8yFJG/Mff2hOOcgzwL6K96RQoujPBtBbtW7mUHPtCTeZ0
gehCoF6Bj4S+G7anh+BuzOcGwzV5/nON85fwKdX753RqdlZexFGbS6oMsql+E70C+Y5tKtEsQIr3
MjnoWwCQ/3bJswojz/Ix1hIqDJWhlYfWUr3nC1m8EUnwD6ITBAhySphr6j7Ns1quiNRAPXa9qOXg
fjJizwQQ93oE3ymY/dF+SlL2u37T5ydrnj1ZZM792C/Jo/VlabiQfFtEPrTYy0GNXLDpwGqVsAC6
h97ENJ6KCnQtxj4i1Zt4x1PotbMHPjua5gnyq6ixq/INCRoA8QDFXnBeRW6ivxda9dPtGu272uwT
ovC8NpNktTuFiqJeJeHaVhihX/2nG6W9tqu3xkEYY2/ozLzmTE5qdWGOiB28BS/2UsfIhWRqg40D
nLuID8P3koefH8rU6/mrXGuOdZiog3goiteuY68V/MtNerodScwlt7gYXYCqvncVzlYWFDFEZS0v
ySYUNKY25nlb8pSHRy032ZhYPnC/aG3dU7A6/RUzKYYdDt2Xabmzv0Qxzj7781Zkpo+WUdsN7+Y3
A00A85ecysF8NOexdjeiHP3bYHp7wKDFd5Q1dkyxwAcysGO2Z2abVHqi4ULl99FUbOrRm+nr9LQi
mKdLSqCJd/VN4/Tzp2SdNTRPitbklVGoV0xlr5v24hnYKZmX+qKCLX8qoQ6IRFprPOXheBu+gKQv
AOHtDHk/byp6FMJZ45RtgA6k0sS1fUct+3JtZ+1PebQDvatbcW1qsEDNwqn6Nbk9wjbYkdGnuRLW
qyajcp9GIk3l96mWzXd90S+XcNYXbYrZrOlK0adaiubZuBAj1n6lPec0EtOFxFBwokukTFTh1lk4
bU8F+Yz4tltPiC2182YHy2VBIoXAUH2ZeDbT5IlHrepTq56FVM2QNL+dmdSqghW56rVrFLTAypV4
DHZOcHJxbC7kRVi6PZl2uOhpDPJOYs/8LV8wcAxWOFICTJnjU7mWYpR+F+mq3gqSC4pu1gvgLebZ
bJ96HfleU1wiH5TfnlbqnXHB6A2riEQYKSBnK+HWkC0Yk9d4kL9IJKkQZF7QoAOio0TChxXkTjVz
M/q4FlSHJR4hmDvhiFn2G7vFk8W+OWbvWLzq9+1NsYvuhhDsptNElwUQOM4BwzmGvyKABkzNcV8+
UvntC2wHzEVGar4iVpRr28tvtAtsimRl3ylrCypdQqgsF+lBfTkZVzJsFMaz8gf/qyu8CmjQBqAC
nV0EDdwCYbU5HD8UHYMbY8WVrEmiH7MHDMxBM1TcxxZnwhm+dz7M4bfw8biplLX9iPknv8hGw0m4
QZouuUBkyZT25Ym37iX5AoydFVwFjxnu7tcpjQJSMgM1jK1tXWMYqi3retUql1HqnMiPLUfFk5J2
omv1gD/WHSCE9rUjGU4PJj2Q+ch8k+rooP/qzDs1vBioFXIOjprvrIvvtPa1st5yxAoYDr63PaZd
t6j+zCX7Mauv+u66xRF3CLaxyfwb+bbkzs9ix47naYZD7b7x0XWz5opMnXp8jU+PefnuqyadAjr5
DPntR/5d+TYrVnKz1TETOeb4ul+oDwHONI7ZXVWi6wOh+eeop0ydn2fHtlZ3Rz1Eq4DPmve9F97S
YmAkiPmTo5WJtWzR3PzU9BuVtjgmAkwMUvOeqCoSMjFbHVq4Js1q4s5EvP6hh2eLq/m0mpnXWR9J
nVgtuVa762jYdbuAErZDA12HK6aD2Zq8x+9GDZ/ykY9h7+dVcRuOlRD8cq44ME7zW8U5uR8GFK0r
X/gYdZgo9oG/mxz8Kd/1VD8vLQLbp6WzWO3sXhzy0W8hTB3j6LZGTfFE4ukmyxYly1JZBzJCSM1q
Mt+eiJr22enZV73S2jnMDn0Z1y7CGkJuHNBJghfPMqNbB2+JMubnd/yXJN9ZhmGfnYutdOxndU36
GxJUrlMQisfZNkJqBlSt4CpIC6T9dches+sQMxwEFy5bpEqQTTzuNbhUfXEn27dTdYD2XZf+85s4
OyuzKpF0X+ZN9PZ8RIF8MKlBZDd7ZsT0JDeL010vOm6XBD8gvz5WtIdmV6MFIgGKuux+SeZ2iC6U
E1doO8Xs6uenNpVN2Gfnas2055SeyCY6ZFYFGhgKbUlLjnQdzVNjLfGkerdetPYFhoRMBCiD64nD
XZ0KBmfHbD0YIO5LUSsBD4ai66+GO6EjBXgJjh6qv1s0mRfDhbGQV6vqQTOmIt9EwWKfRT4raKM2
joh8sNBFzYBg9GkTueIaQMA7IDbNBRqaE/c9kYpb8lkQTPqxsY2UPOr/z80FPE0kb3BoFs0BLY+n
qe2o/ByTrA9Q4qfAUFVlMcY1S0ZwEtyWJHFbHrDFw5yBIhy8EWba94ybp0uAybtVv8YkWUtzPfE/
Ujjk2cDjDrDxYTDPbgcvv/QLKh7EISej8M+x35LPQqHZzvq0jtnh4iGjPC3smYX/Etnj4GmumcNy
nJppTaSrlnwWAuVTnA2+TQis3DZwcKXX3WqH4AaQwcSh+waw2OvDif00EQIt+SwE2sNslmk5IbBy
qfvD47KTr7SDNj8m7ofDttYe8D8UmvCCtmxsejEoVJkMwL/Dwg4vjqmz4Nvh3p/wZ8ln4e+o123f
JnzaMojxACrG8DzAOfeaaw129/ibyEy0Q/x1aaDQAODNRxOGhj74UiyHEk+SVnAk7yai3s/fuyWf
RT3TCJIgqGhCIcg7Qv7XXWVldXADJGIODV3Iz/sT6uU/L6uKOPbPaYgln8W50ZBmeSGIXNVmJvwa
EUnX4mcdFQfJC5QeJIR+D8hMnM/KMjxeJoDH3+Twwk/3WNiByS5RiFKqOWxcuJ5TVzf1oZwFwWOt
nGqVJsqVZq4h/pACMrbIveTZesd9tcfIlhkELUdXBdiK1/g+goP2CCEcXyh4xNt/Gx4/gECfYtU4
tnFTNR9tpFnpBaMn2JcIvQjoKe1W7/gIKN9wrIkZ/0R5a33kyZ/WndUleXDN7ggFBXJ+FP6zNug4
XFg7krXJ+5zYjR/X82k9OwVQYOo8eFyCe04fYMYC0bqwHB35aICGtNAFG+CkTLzyvxS3v+ZM1kcY
+7SyFEkjWpWE5BqYI7hlp9qF8JA/GI/Yh76Tc6yPLz9/BZOLnsXGoxLIpmZU6tXxrrw4buyH5Op4
sN3KiW7L624vsHjaYWLNib39cU2fbtTMjuNoDv+JxxgTVhiTeW0ukh3Lkd9UT8IsOHQlJsQ/L/wt
3OhT/Ps4jz8tbHDcBor1kV+ZMeqKHmyzd+aBSKoelcccWW8op4DHpSsikDPGDtPSRcpEP1NxKl1W
QG71dmmreMHJ/zL5sz6qiE8Xl/pNOMqiY5xBJyhuO3ldDHdGgF83ehs+CLLkEfsqyER+Cq6BDBS7
0pJx6r/+As4CYxeqQxum7EPUAkR2HHZzucCJLX5VDAH1oYZ+g3+HZMnEkTlRKGEj+DUpUWu1ThVx
ZAKRBJ+RX9qPabuE+ebl28FLDifYD+X/iBBVPtKAHw6Ecw0sKWvCvmk+DuwOEmjkGjZCQcvKrXVK
/VUArybe9Ei/MbFailRcz/bJ7KISFFiY7yRrnb+V9D0AukW9At3fr82H4aVGYwdvTXRLgPpVK+FB
JdLK4dE0vLxYzKy1Tjr9ZKDDeEACnoO3fKp2okcTvnSnl3q4UFBJONkEBH4V4vToDjdhG0P7cmbH
ywE5b+pItGdcZmHKgkbICDOwA5WymQm6HpvnmYbpIkkWMipJ/lJqvFr8i/iq644fuIn0osDHylGw
y2YLy7Q8K4RMrAerqYRXnwiuH7XHpz3eHbW0Kxq+fMAsykG/QuJIewO+UHudS7GRzJt3pF2GnUBH
IKIi2PXjDvITOGaomxDUeTCC77aevVfi1FkGe3uBjRgNty2/wlzxGfmMYrbu7wBLTQMW/yFtthXR
cbUt5TxX6U7lMc41ehfIZqELg/zSO8THJVKpiKdoi+OckLn0p9yE/iFK/1n27JPM/ELKZZ3Alb4B
t2qX/REizYchSOOhSDO6tY0QuLAwXv4cMidv+OyTbJK26Zq8hvY98I7UhcJTpl9K7gEKloKFuRU6
Gf922fNsI8JTOOvyRr06ITZPWsjmlxBeAmq5wIMVf78dvk0rf2rWMPWgz7MNsz8lvh/wfkHsWyxL
t5UKmETjXXxCvYtfDdohRKR/+ZzP044qrpM4q0nNzRsVgjYvt38VabexGVqhBOf9n4ux/+6q84SD
GVBgIAWiXs1og2gLazMi9qFnHu1MIPKpi+Agk0F1qpM/tac+/v5TFGhtqdOHmOGbvJEeETpH6muJ
6FLtWo8C/S+//k+jmu+L7T93K2LTp1XTPJV73WBVfVfjuLYIcYGewY0WiTQamOMCQaQ8h/Ml+KD/
t9zuz+JnlVfnC/i/GLSj+AVje64whu23WC2ZyGVgZCLknbEmm9xWonb6+0z7s+5ZbZUOalWnOdsK
1eX1cTkifnnaBB4wFlfaQbNeZR5QD1iXP4eNf6g0/6x7FrASXVJnTVyIVzxexPmcindGRoXiEbal
e2s9AglSlum4AEAT0oxk0GjeDosEEbVdcnT8R1jP/uP/EM9EX+OnB3IWz6RZ1FVmwp6vH0evuxR6
JQHGDlwY0VObSDindvp5SqHKM+Vkl+y5+LGm3eFvbZSElnmCdBiwOaiFi3Q5hYqeimHnh2zp17Z+
jLlFadVi4MUY50PH5YDwC4AsL0YHCcDL5BYXr/SHJ6uedZT8SGuaImaLgzO4R0INB21m6PNuJxDr
p7WSOFJC41CHe0zzlEP/5y33D4Xif7ecqn39vo9FFQ1dQ9p6RMtgEzRuRQ4hLYIBAZowc/8Hps33
2cyfFc9qJz+XEr9XqJ3CeBEIncn2ANJM4ZiqR3YU7jeiR2o/TbUu/qGh9Wfhs1CWhX7bGkNJjYo0
D0hnwdm4Q2OHno2wHYL07U3uqu/bwn/WPItgUVwEeRzyRQv6Urf7TzcWObpLGVr2xKv8+8Fy6pjK
zLQNGW7IB37hU6hWpKJthqgxD7J107iCkqKMFxkwXYArlrkmyZ1L8WW6bCfn+X/Hy68rnz1ZUAbd
DEaKeRDw9wG06nJWeSZod+3yTRlXyiJGxOMhQf9sygPkm1jxdemzB1zUaVLPBm5al5eVvFMzwagA
Z4GdTr3ESCVejRkK9IAItKme/zch4+vaZ8eEKRemUfnctlDmRhBK6IBASUgWg4Q5Jar3SM0z1G/S
1cSb/jtofF347JwwwJ/JlsnC5XiwljP1SW2uM5lP14bXmnknVN9RlFNvkYxW9uA6huj2ZjjtJ67i
74bE16s4OxT8Y5N0WV+aBz9cgddSDpgzxN7Qb0amLS5M55Q2rdtC/5m6/7+Poy8rf9BKPu10+9hl
AidmHk7h+hhvqBAxB1K2ZotF4hpd3PgQLwd5KhuZeOq6+NY/rWp2jXQ6VilbbSmPe0u7tSJEHsmx
ldbDoDbP7rVhL8OYcKPUgyJdGDtd6JF6E8994js/Z3OUmV3Iil+Ir438E067q6PmSncNvwVAzaUw
Gheqk+owkZ98M3n5+tzPDotkmFVGldTmoXYMzitMiikWPaVw/dkigNGPerAA5aU2pjsOEoKTOfDU
rZ+dHYNenwrjxAWUvlP5O5Depx3G9xBrslXYeIjMaffREbNQBO2mmstTn/tHmf7p/fdWhbBcx3Ov
8T7aZPWrb3qY3/iuTha0kNJDPe5NnOgXUYRlx9Szn9p9Z4FOss1jGoexeahwIXVP+bYqDhEUDWfo
1mj9BNJjY1z3zUVzgJofuFn5kMIRCSY2n/GBcvspYTkLevKQmP3oc6KF62I2L9Dv0mMc4VfbYCN0
Rkso5gq0Pse/FpK+xY6MBplcJCeeUcwaHbSNH1BJ8iTmBsgoaco1rJTfqpujj0nrYh089Teq5aBp
BUTniCDAHGOz52KXaALOA6gnBflTnUAfDcsZ6OYHNHsRbDDkV9gUVr/EDoYEwi1XYHKNBu+LeB3Y
ynLELSJF48++j4cL07od48wphKAH8wHUiYExGuiI2bfpCSyFlzZg6qVr3V9xp04DfF/PXmqDtm7+
Eh3ve5RMtRcrQ0Ri9kw/CWtFpbmcyehPzQ6DDNTnxejehfAEluHd+oQgpNXjd9l6uvwYVw8WvRlI
JGA2GsNR4VcM2TUIpuxudoDEcxPuy9xRGB1jOs1JhsazwsBvoUC20MgJr07BBlfntlwOWN8YS/o5
Jd5JDOPARasugUCBog2djnnLGC4U5VXvno7GZY+QPP/Cg/LqR0vl9TjD9W7rzx6g/fn1sznbKRqz
U5SKDKQHERicPfGAhgIYuSvhScAEIXeO5bPiz21tjXHhdb5F9wlThF/1Fo3m8gGUTy2o7/PiLVOc
0X7w+wd4HuMaawdVPqjoPNUbRkBR5cTxukD7tMd3uF3mS01naoq4i0NBiSXfEoXRZVK49bturFEV
2getE6HyE+lrlHA64UZNXw8R+NIx3wY35xU9B79Ezy5Z3qoLoZeGlgiNQaG1iJTaxt/GF5jIbU6X
yTWa1PeI8+ItQJvyRSX/pKJBjVVAWpMVKnGCm5Y7BeTMPSw4FAzgVilOsJQ3s11vLv1LdTl6+iXg
eXg36Cj1jZPvjDXDYJzR7VUJaB7pIGRZRXVqr1New6WCax9C/VfQxBL/QojSYiy4BqbKTrC8/q69
6u/yDcR2BFRlqGQQdBFJ6lY0q7tyqUUOVIoFVDTRrkO7obpJcKCkebfiOdwBq+Pgv5C6Rf2Oy5pb
7CVHfYU+6ivg6MvNh6it0CyiBd+dvBrvQIQ36My8Z6SJdzCk+ZHRiVpamasYnXugH2E0lP4CjrhF
hBPKUnTxjeC9sxHlcEK+xHBvoSO1bGEjIDmzj213lq37ZwQlgo1+dIZ8M2zDzeJ4BF04RxgYD3lM
jXaQIbq1ikILW4eWgdYhOHkK0bRcoqRbJ688t9mrBIlycbyG8S0YEOYahY3TfmQ3rgYGWJh8OoX0
MWLBmr5e6ESVd0xE0U6ij4g2MLwrS4iL8OcOVZYPxV4ZLY7M88XAb2ZdJfguwQ6Yoe4sbe3QaSqQ
hY54JpGbo/QxovFU8ZeQZoylxTk+E0DYrvXkUSiZGN0KAdxhCckCTeBuba+l9MLf85dRixkLQcG4
lNDq7Rc1s1gIheDx8PtV+4t4YTzh9Jlm1xKDKX+jp0L/tmM0edkiw8tgImu9Pr8LulsJFe41PMHg
GekQvKnG1k3iq1PymCDG0F/wwwrbB+mai+Qnmb7GCV1pV7Ll1R06Uh4wEMgR/IEhPVyMJUJSDB86
wfowdIff4d8Mcy8i4gFgaA5o5TbSIn8+zvb98UI/uYmHfAqKGCbKsc1ctjZSvA1bpv6TRfDfmSSE
Csy/yS4Y4CnnaCtJK4/GaFESDsbWQvcN0zkcpH0d71NEZXa9q9LvACWN6MpELvV35fJ15bPKZYiT
Ux2ltIhrT9Aks+tuqazQRl9RwuzhTqE/ntx022Iqg52647PTXFV89TTq3HHtzBLXRhIy2kAQ26ko
dL7MvHBjO+bFxL1OrXl2ckey5Etlxb02Jkab7mxTCv1TT0E/JHHxr0Xcdtm8Tr7cqUcsEptPaVNk
yaEcRTSlgzUhFK3IbDOujusTTncagi7hCv7VVbMNlhO3+3eR8PXVnpUnqqY2hRrRxBM2xGvIqChm
Zjg8LqMKxpZqia9mahb3fQfvvztZPYdDqVJmRY1YFJ1hJDDc44h+GXpVOgPxoXklfZzb3mhuCmHU
4BLp1Xtfd2PpIU3dcnTH/BCj0qD7h9PsLjJged4coedN7XqRp/+Vw326yrNKxiiGvjkGXKVM+bLG
tJGpecEY2VfoNi1lp37OUS2cSB2/n1N+WvWs1ZXKJzkdQjYCtiK495wgxCrbiPFU6UKoXGv4mgJQ
W0/1fb5T6cbKUjUUwzDQyzDP181yX8kkWb4aa2jHHlLU9eGEWAeksfQeu13KN9vYy8mbUm7AL5qo
jbeHrN0liJuGV2EHAwmvpwskSHp08m0v40hDm0RDOcE5DhdJTXoYX8mzjdSsY2liG38HLPxy9Wc1
l95JtVlHg0ykEP6UsQPDOZ+3DzYi/oyYn3R1YTwnF/gKg1tnWrqoQ0ceHPvkTnxP34SPLxci/v7T
dxycghrPyF4G86D+zg/RRn3C/658gNWJ7kqJD4OnJ/OJRb8bL39Z9SxAF6acxVHGy4PVTnlPWoqQ
urRscYtAquvA8BNv+6y8TEwPIW1cNOPb/lHzaIXUc+3CThaKftH4ZKUXs/fu2ZDf/Fwg8Gf4ppGo
+nxqiwwyc7qg1gjSBSq5KN4OL5ojvzcctqIhG6E588g8CybnCQK3Svfd9S8BeO6sTYUwwpzpdnhy
o/otfOLYAnKk3p3UZ4YlmMfI0PPxzHpT71EnxCcFSECxROoK+VucSTpM0cNgj/E0asaM6wzEg/NR
m/clnkrDCuW0trpXCAyJuDDj3tewEFrOTl5n7IroqsTw47hCNuHnp/6B6j6LD18e+tnpFB+PtS9r
qnylxgNV0U7CrMwHVxrwwgflSY5vsuMN0ORjc20peC1en2TX6mjL+xyjss3/8ob4ISIQEDlrZoHV
NiKz8WunMVdaugQfl4a/4RwUJ7yuVtrx0h9ucvUpz+9b3HXk1SnfZ9KmL6GTOEVJ3tcvU2NZdGst
XbXwt0/Iz91YGCQNwwExkDy7PJmvWnbfKFB/cQrz1F82CnqUM9t29QEJ/R1ulQ0wvS0+ugsb1KRc
u3lwZcFkaNyswdPyscYXKMTYEUW2jRGYc+sULSuVsf6smaMf1J8mvuzvWu9fnrI4OD99UFlYJFFm
8kGJrqlAIwBw2FGjeuSpnn798zvVxDv76Z2eHcO2IieKpfMh9Z6/kt9lxA5BTb70+wFXYdBDDurO
rr/i25CRIXZwGO+e0DYwrvHakR6k2o22zZ31BEP6CssQe5uUmxJvGFLHBLP4ny92Muidnd1hO5Nr
P9aQ2qYqG+vF7Pfw0lzDb4RgEV7aS0zZw9RhNiIsNW4Dd3L0aIiH/8PjOidixgZHdZHxcuwGwXGs
sfpuXqFTsg1ue+eIUIEv7Inuuh3+XTt0QmH/CA9MQURnVFddaTi2L+XfQsxbae8R1FQwMD5oaDEt
VGB/+AVy4AuwaMiGq7AYdKrxsqIyQkrNLZE/aGgmOD4YmcfQX/mvPz9gTZx5P93eWQZgzXrZ7ixu
z7qrOVQaLG1X+nOP6ma/iR7wuUWw8tD/au7sa1SdxxyWNigqqvN58BuhAJQswf3zpes3Mrq++ooi
ZEAMc+Iy1b/7fcbnT+Sc6NmMtVxaAYEI1RiTYSe63NTGhmuZTvoLuoEN2IqWDXKePVKbhTPzXZoN
MtZf8GJog5nCN4UmbBhBNvP6ycGH9k0mZeKQrVK+aIBbzmXAukqT82MERvk0rqEyklZnhje+abeR
sbRXIQLteDygoRI4upSjRYjkMmV9XrULv3kz5Btf3hjKm4Zk+qlF7xZZX1Qa0Orx1Hpv8z9q/dHN
Knov1q1MLegff9soSgzZXajcWepl0VwlwZ3aPWjAV+1gp1KpoytR2q2nZsiuzY+Nl7ZPoX6JlY0z
uIkro5nSIZaxDIFp3OGifDsihAAeDqdrSmkOnJrf2ZjSrq3WJqkpLoMYeevrApdcaVue7vHjlmmJ
qDgLAM7GhQjNg6AA3QngH2lrfFhPGD+5MldrLbrOUX5h1UKp2hNosaizQ7eEDIg9bqrjmTS3b1cS
ojCvQ7Ecjuji3Db0o+joVNBMrnNlDxutDh4tVGoaatE+Wgf6raEwKT3eKdqV7m/pdvs0POIrBNfk
yab/d3Hg8ws+i0TlCXzbaLXyVeZyNB2K63yPDLqJTiUKuHh6CA+p9Cp9p0UR3P38kX5HbPm8uc4J
ZsdeKo+zgc1Ve9ELEuOeAV7tNUXZ7bQ8rkq3uhjwEtUfaJWld9LtxOp/jy4px2cWGxv9R332IXr2
6XjSerVNy5Beu7JH4DL/JaRcMqj2zaJbows1FfO/uduv650dUH0/WJkVjOYh+t1YC5ScO5Q6NNTs
17a+ztvD8dfxRhFqXiNtZ//Qaczjd0brTo4ztW9kDL9eytlL15Q2S9ucS+k2/gsiyTg8bOGfpfmq
o3NtQTfXSB/W+D2Mzmmrv2fkjvtqiQTfjKav0PWJmL3ynxY9tewiIS+fLWxpW4RovTBgz6DOy+/F
nQ5/ZQS2hCPMtif9gwVrPKg6Qsv0MvfKwzhcZP389Gxf29Xcv0NzCK+6blhiHzewVjGHtop8NRDg
2S1ZMP1sjm4FmicOECSsQp+oBPf9MK4TdInXVrRt6Z4jU9O/Nt0uilCPMRnZ0EK+LaGT6itMfOX0
1SB6WC7yPukeHSWBF4RmqO9J4eiwXidwitRDdAe5iqIxeTa3YFW8o4OrXPvgB6vZWt7jZPmqPXR3
4ZvmNb/FLVoWqjc7IYQ3LtJLeV8KBaXc3IzVDRx6nT4nYpsWjEKvEB38eq6+DXvxT26jOzr0hUAu
+htgjrPTMvSqHVZGDmYCz5l1ebrUvO76lArngQ0dcPrkCoIiiLheBaEnRwckluxkZ+L/PjotqoM8
YMOpj16xI6cnTS331bWwrrhmZo4+bvacOlU11yQin/BmD9Ir9IoKg8TyOcOJZ85DaR+01+Qqx7ew
c6MrQHbj6lS8HPky8ErPFirnPlKl7yAyI0Rf0KDE4ak9jPW2I82rhBfwcyU/2s1lnK1PzAbsol5g
FxQFKwlnOuYZs42sbHskgYInNhHug0H1cGRkAMN5zrwBKSRXfou1J4njZkar2VgYGKc9lHdm+FaH
b9ITPdwCozxpK2Uv9G5nxnPUUvfgMQvsQb4uo0tbR7IqvA8B1pT+Tdwniz425wEAbtUHW5uzpJDJ
Nudm8LsIjVXReQr+4vIb6aJsbnTCwYze9HbMPSpPn88CEVjA1nSOmRpg4QivQXspVWw1I4RKGEh7
FhnlmLyitWzLcEfxjA+f9NB0ZLNc0hhvkh1N3GSmif5wchOeANThFhPH91iFgbSt0seZdke/N0p2
IYXbDFdkL6SNPuIYIF/3WCBhqYGAYc4+MZZdljmmuuUHtEaP/QVa01Alr8opgT3l7yzgS7w4n0cH
9qC1YdOL2dzgCocQNMBe34Da4oXevU418r7BA39d7ix5k9P4VBrlwCB65hhHFJ3uIecCZAFZu8gR
ndJeIvOAnCR7U4twnESBnNlK5wZPxyV1RvQry68FEgX9xIWlM4OB0GpoW7q9WYMukDOIyUVuuUwG
0mczXkflJkSY3s1mu8lR/t9lydd7EYnqp1PGjAxJbSseXapiqErwCtAkQAN8H75Wj+292Nbz9llp
GDWU/UQFZkwtft5bsQorqStwBGgMMujxL4erEnUr9fdxmIe/4pOb2sJIVwTbes+gmy8E1TW36l0e
t/ka6XPUl51wxBeCXgGmR7sae90r46rG6NW6URUcQObGTinn/iE5ZHgOWts4WDdrMi2+8SdMIVI3
cEtMiUCMXrfoVk6U8t8Prf+c4vpZ1ybRTVsyDE5xBGXyda0RAJ8JQZCBWjcsfvXNdep2fI4OspAT
CcTU0z1r3chNe/TrXrxaDoyNTjGujE7+MBwwNkcaV+jQR/h1TCYSf6dsX7eUuK7PW8o8JamVsS7a
kvfGG5Gd+8PT0Jz77VqXaO2Lfkvm6TE+0US3qUcuHunX2urr+uL6Pq0f5lIx00rWbzbyh/+uCTS4
WlwjboHc2guxcnY9xRH4prn6ddGz7MnQ6TpHGeAEfVkJQddgIRs3/S00Buhvizc05MZFhu7keHEi
dk58SN/vsj/Qs3MUY1uXg62EOVHHXGKq5eYjjRb0XIZHHN4MbA77YitkceJ+Sgro70KW+/608tkn
HCdmbLcmoBxV2WD2UZfu0V+lxjwM12FzwYRZ4bR3i8ab2NzfbrJP655/V2YenOysMg9a9xBkTyZu
Jcoqdk71c5CtBu0wkr04kf3qq5dg7odf+OIeVxPX8Hd1/PXezz4wOxqRZ+j4tlFNrTFot14EZNVg
kAnqHgUVRIfnwilzPbHu1L2ffWCqPhaB1mQCgBRKmyPULhLDGWnbEq+ccCVsCJkZlos6v8AXYzGx
+ref16cnf/Z5zeooHGud1Su3qS+wJAZ9IVw2MdvA+0q/4GJkZ9ja0tRtTz3us0+sqG0zlTRQdz0D
C3MVWdtSxiHyiBoE6WqxCgxPdkxc2IiviM9M3fe34fTTfZ8VJX6lwOlE9uqQlV4WbwYXaAuJKtk5
+TVNaH8nLTWcwuAirM1wmuk/sf6HSsSnsBZIeRmMNYclb73eWPJOcdICwRvwjiYOJOmWUj9eYa2L
4XA4HdWnlj9Letqxlqoh/njtkbwu1ymlFA6yG1TH6iUG5y7OKSjTOkF0ORnRxaP9K6L/efQf3bRP
t173ckiWCfaqETZzsmvnj5ypTBP7FEqPSyFUrbv+BqKLk1QPqf9LRyf3pK8n98DE3v9oR326EC2t
ixJekYCg4U52onBUHuoVdhYWZC5AUSCUPEWbOshFDP3h9vWzL05vZdlUyxZgMfkmqJtbGUsdR1lV
YA/VCyA8w+5/4BxM3Kt+9rnZozkrVZP9DizIRAAmcrFxp/XfLpRFyVXg2WVjx/QvPzP97DMz424w
FYVtri8TWp+tv8UJx/aowAx5YR8fUQDOLwsAnsVdOm58pzXdfxfgjDNJjdJXR1vWOFqsft4pSyqK
dAH8o1g29XKE24dcFm4002I/33D7TVmTgWEYqqoY8vnCQxtz35k13sQXqEf/am8lYLVAS0HDoLV+
H9Tz9tW/QgOX3PXytBYuMgZFGfPS8QPy8xq/j90c1Gc/xX3+bgd+ujLz7JFUeVuMXQjKOztCIAT0
KfrqMz4CypUtegL9Cns45+f38E1v98vjMM8izqCZEnoqlFL0j6WdRKc8XtTOSaKH29TzQl2XGNe5
KjMuIHOPQ2nMLfl+jHejdqfYtz4CIQDJCJMLH6MaqMfFBTAcFIGPT/nsIRMqyGAOJ0PEd6fU50d1
VlAVx1ga68E3DzgNM0PAQgcXygIzy0XhdFgp/idKgnaael7fQvE/ryxe4qfgNBZxfOxFEtgtUFo7
LklBqTnhxaWDW631gNEG+qxTw8pvc8/Py4o48mlZ89Qm9lHlhruFtA9/zV5iBzdM+amCL4auw3hX
oQUULqdgBZO3e5Z9jUGYyVUlcl4Uvv0lyra08RDphj2THFeJRmAMhgVtiMma+bv86/Mdn+VfcaDb
tizg733kBQHDmI1R7DR7nZduYoDy8hiCltkBmph8+f9IO6/luJGs3T4RIuDNbcGUpadIkTcIWXjv
8fT/AuecERvDITqmL1sdEgqJzJ3bfMbAH8xyOxrHG8fjAzHQvx6P1a3QyHI05TNhikuxxdxacBfZ
IUbqSAN0v9pnnJ3rDBFMWmgL32XX46LoNkjjb01hNn/J6qYIh7FKAp0aoJsYQe9FXIL96zjcIy1v
ibvCdI3FpM6NyE1SBiunFBhQA9voNKkHGmKbGepWtFpdIaEkaK0Qcksv00saUo7gSvc1+jAtwGzL
SZ4/D1Qfds7f7Yf1rLKvUqmaa/ZD3nyVo+dS+Z2ihG1c02TO75P4FqUcfA7yl3b4ItQgp+ubHmko
yrG8P278lI8u7fc/ZRUzAx2HKtNcDkVzmmmVH2ioUu86hX8COruYsbVgCreXfOu5q6jXt20sahOb
0bduhxbxwjOjA2Vpqdu67xGFheJcWMClyU3drQ/+xvxYJ0jv33od+bIk09NwWD74IkRwmUREIyEj
L33zIPU0nOM7Om9cm8pBBXdKaxhpCjCoXOtgPLrxMXAD2pY7TGpSW2q8YjqjrB+dAi/5Ts+1i++D
9KYbnrQAMiD9YGH79t+Ko+YqjsZ+OiRlFHLHLlYfOHp3pgNgHHeBGGMDWA741dtF7fL0/vBPry1z
FU1LMerjKSe9b4HTH33/AXNmNmiJM0Alnv3hPLpqewyri3Xc5rVs3JnmKqBmcpC2TR6TcdXf1VOW
HfrscT5jgM3oxDbrO7T8MQ7BuHsTZ/Bh3+b91llFURL6ZvRFSgtzdCPxSuw7G1oRg4WUJqg3treN
+qPWvLg8F4BS+3Od7H1gv/bGud1agVUIrQJD6jKL2rYBjEhJT8opMi0CPFPPJHpWTmmjQVnYhkxu
3aPmKlqanRLVUs8KILUIYn/6FTr4X2DJe0SUH1M0THPHl89f9wOY5l/urvVkNRJiQW1HcobpjqtL
RPSWhtlCNRHoWkg2oy3LTWBMMmQ7T5GXPGi/YRhZtFUkGyHBK1+HMfD5b/oADvTX37QKnUYeTa3W
sglbJ8a+CPcABPu0paWS7XX9Hu8BnIe34IUfUrre7b83KNi77EkQ+qzSdE59AhrF94riF+lD89jM
pxaYeZjsLpV6X2cPih2ErxJzsK084sPhyftfsAqeqdJKXT/zLUqYTXsVQWCyal1+UxA05Z2MUO+2
cMTGFb1GnBtyrjWRZOkkjSX23PsSG5IE+ki28GQnE08eLDqzrdtx66mrICcFURbqJZ94UaqUkovh
Ix0huCPUzfDb6CY1w4CietjYWFtPXUU3SYv6dtbe2nWDm2NAj0lJBpDKuuNVQ2D1OD9sPHIjnKwl
OfMk6sRCg2JEr4jRsT28LoMd7H3hKsi0KsBMvMJD2JLqU98mbf9xE0uyJUmSpSnqW7h9t52jsjQC
hVwAnxzsnHDcKqtj57sS1IzYRNZ50u0h1HeGpXsIdSKilbYAsoYMqaLjyEiZqfmdXNlGh8vzt7rE
b/nez3HkpXVvd+FVhVnLRPyNyKr97yHYLUW91OkXKUJX+aT4NxWsUP2roOg45j6a+AAbwWVQUAUe
bkuMbfCuNzCsPVTXaEEHza4czw02NNhjT+hq+SbzJemMzHO5L2JuPsuT95G6lxcm3A7d+Sfwr5Mb
Y3g0euovgKrq6MimLYEICnb5V4Ryv6Lkrdqgt0QkAH/AUm3okdlCewVX1JuQNtd5RWynOchiZJuU
0SW6umZ1CfOrjNylkcrdrLXXQY5aNAof3dkC4TLuLJ9n2Q0YpfSpRR4ge2yK0hFhrDxatL+Q0hvd
WPneiszb8Q1xFAM7DsWL5n4RBFXVh5l5sOya2q1lgvbR7cpCGkt7VYfHFjaSqGAVmSMgfqhh4vgJ
EuGGHQ+//famKb4FC90vONbFoXzWfy5O1FmBFvdUgpL7pQq8RALiQur2crFg6ucc7xcwEb0912C9
ZcMNQuhGuDdFl4pt0cVfMnj/oy178bkJHdiBtgJBZu6dkZK9KTxDO8XJXbJYXg93WFTWmOaexK/i
EeegFPYvUEndxs+QWj/UEGAW9vydF7O502EUafGjD5Kdc9YXR/iF8PCEmxscXTABIG1zgKgtE+LH
xZodkTS5ucYwxdIhQ/H5PQWrL3ROluMC4KO7EnMP+e10Pi6vXYrfZzBlNfDhqgCRdRTKvZljYm2r
3cH6ot3VzXU+XLL+mdgiuuFvpQTd/g3raSxv6mIvpb+j4F6L7swFPhLthcAL/NLtIrbbtX7J8YNj
jFkG9a5nMtzjOQTcADxafZDiQ5nvk8yTsy8FspeRePsSlDeW7HtxnHsVEC8/cGcu0QnZqcoOKu2o
ZOUX1PQtfL/HQUGQHJc2rEoa7SJar3F9Hxk3gfId01Uccibkq7WivVdx+qsuZfYkDl+HxPJGJebA
9vagMOKwFhklCQkU8O/yuW9exYqCd8aembR7GRRrCGTBJBtNqFfHzjB2Y+p7Mw7oDYbpWPqG0wn7
5SC6EZO7SNt3kZfaUcgtazcYM0B4c5ioty/jC3i2+BTvB7sBFhIfBPGp7s9xc1MWX8LoNuif4vAn
lVRavsa9O4U3BWQsnKtkJJrD217yBEUDqYhU/FWuPhsc8Sm9Mk0vqOqdNey1GzmsXdlSHRW5og4P
NRPel7rvQaFjmZEzNxYgI/rnrsWHqMP3tPJm/COBw3CYjW4X+AQjz5cPQSw5sepksW3QXsG2Cbdi
GdZbcTLxEsJJqJrvy/mrziYJ+t/WbYwaU3EZ0++qrCDaf1/QLJDEs1R8GawNE86Pi6I/ofgNkPwu
FM9Gns5hq88P0sMExAnbeNlRg68aYqUMXUHyJkiOASu3O3heKFSUu+YlUHdC4dCvcFjll3E/Aiep
MCDcT8/xa4823L78polHtsz0ELwgfI0Pk/+MlJbJnL3c6Ht/AJkmI/vzBm9v+O4NujSSo67Q5gcV
mkx470sgIK8J+EH6M8QOBwhMfJ3hiqSAlfoxOOU14vc2SJqlxTGn9nglDewkhCiOtWULr+JPlAAr
XMbsrrUL0TEJSsBsNroB2ofX/btfvarjZjTio2pUWffKyYqfIerc1o7ujA5mtrnrij2E49T4bfSn
iok0AQmIL4SDRYjNMs6Z7PiVUyReZv00Xim3fqduiwfoXsc4jynDubut75tHEdtFbCPNI4jb+Ld+
E9yOT9Wt+V38rn7PfwEJR/8qep7uP88rPgRsvP8iqzIlTxKhsFCFvwWVnTQ7DWvXm/4QHYMIFvA+
e6VpDWYWHD1cBC+HWInTFDQdDywwkUcdbA4baL7yRfwFzgixwM6Rfs/fsDs1AHIQ3oZmr0mnFhIx
Tp141eJyn+6EPazWX3lT7JLvEChTGwBXr9g6QuwAdjcVTbc+4Kog6oqolMeEXoY6HdT4YAR7KPKF
PfVuB/3D/JIs4hpwYRtpqwT5aMb2bnnXAwBpInEJVNI2LmvlsuRDPspX7rgro+OivSTpHjR9x4TB
4nz+ZT/uPvzZtdqq+mmzoJW1ztCpflrA8Y4B0J8sdcyO8DfA36NwRowXQBDsN568LOcnKaO2ah0N
aa6YvcaeEg44a5lYSbr0cO+ls+ks1JH5KYaEeh1CvZafp+fNF/+wc/XuxZfd8C7IKLKZje3SRi2j
C3qZ5GiZS/8aXQfMNtCSthtuAwfQ9Vay/AG4/i/hTVsFikLw89JYDlN60chArevJ1b8tPtZ2/p1R
G6xFvAd/k8k63W3mBQgSgGaleaVB9wp+pNuePEuv47MvsSqPAgANhhHQRmsdaJNaxErAchvKS/19
Unbqrv8t2QJd5PIEAtFylJ8bO2GJHp89f1UoWU2btJXG880v1TfJUdUdpA0VbgGcmNwrDWcIEdac
DtYj2UBCVQrCZaNy+oD58tePsuoHjTr2iqrOdhDBmQVXi3K0dBVBsqqPCv6hTL1eQnylhNteuBWj
S5w+aLhHDbt6aQttbs6tL7KKt10zKk3OLrltgAWq2Arm9VVT7EEeh8y+hEMt3wzDc6T9wGA1zHZ0
1dGk88ItfNHH/Zp3h2QVEsV+mFG2mo3b0DjOkjNOHvZZsBb6n82+plV0p2cPRmoHB1h8M5P3HRiv
CHW66jzMt0ji0EzBiv5Jxy96OJrlRgh5s6X7ZOO84cnfneG56apcnwFkos93jF/Co/BzgK1oAPJW
ECBA1kIK9nQ0OMw2qc7CYwI6uFeecvVUutrZL/ZKe4BV6YxeZi7zui/AGpwFUvjUXAIbpInuWekJ
7Ktx4upFYwPksu/khzy0l4lsb8s/WlQgSJZfiq8AahnYqr/i8Ny86t8q+82fsJwWs5Y5fTZDt7kB
2FjbJhPt7s5op62L5MP6/8/30lfRPE3g+fsR89qePnIWIO7LmErZ/WhdCQNqqI0MQmimGt7nJ1h+
swf47EusgrkcFUNmDmwUfTqGxQ21sGrjOSwmjk+MM/p9Y6dIv4M7r59ryEN1dSLegere579HiuZd
h9eLiAhFmOD5GeAx2r6O2dco/WG2msfOxxY6/W7G52h8ERWvGF0fHeOasBi3D1N/1UPtxsu1PCL9
UsE3D5Y0d4DMGSxyM5PhWtZjkf6ofU8uL1OyLzHYoi7RjllwLDDzDXfTL8pz9cUydmjEWwzTE5IZ
wCb0DdC22muoRuyS8DShnYz66W1lUvwnP/r+OtGvI8WzzpEGGkvjL/Y6fzHyhG50BOxorbHBsvgl
6XEW9vy9conuBHhFjIWz1/w2cdvGbq6qL/UMCN+WSQ338U11ZwYI2GoPi7T68g570xGe/cqWuDBI
Ketdbu2sgMzJSW+1A25gTwsTLjko5+AknYfSC1vbP6q5p11p++xiXsyUTOyi1J7wagAbuQhXhUw9
g9qPF/b3OEuJ2iUJnJFcn8Rz3pvtecKXHutVS32Q/ZcwOFYUiTriU1b0cxwOTfRStOceBJRVfktZ
lbgiYrP/kwjyqKAeZjF5jIJLHnGfqO0pkEYXqXT4triFwOMRcgrfjMUNKYkRwKjn5BAMgByQUeoV
xOwcEaqVQZnk5cP/gl58l3Dpq8u/bfqqTBVl6ZPhQ4YX4F4/trtG3tWIe/4NCauNZENfX/lmGUp+
RttzUazTkdFO3rgd2ujqO+heIyKTpW6X/9uM/l08WN3ssVxkjSCZ+i2+7cyWJFTinJl+669/j5Zo
EglABhktbV1i+lYwWl3ruS4ZVk1meyueYFrE2QVaQBowrQ7oroHZnDCeradfWXgoZdvS92hlj9gX
oLXtDLjQIu0PTvilPos5v9FDbkoHxRvgRPWTSOaiSWPsoMH6yL6FTpZ8kRAhtw55euEgmuAuXOML
mTu+1bZBWte6lfWaGx6c8vElEu/DDJ76iGBQCCAZktyAtXy9S/f/g4r/XxILfZVYqHVRJtJAttc6
gglaobvvA36is2S58f0IuQ2TonqHlv/iM4XwjUN5LUP8smVxZ71QzhIQwy0NweUi+CxerxKMOo5K
05dIueR9eYRuvxCJ6NvZurxr0YL4/Hr4eMTybhuu0gjJb1qr6LmW4mOd2d1+fhbwbMBZG6KGA2ll
K2+RNjLKNW4pVWdVMv0QDFtqY+eKDyJVK8hFsuzCpi+WMVZV7E6Dg4HEDtsfwjWZ90ZS+fGI5c97
r5FMyWQ1SZbrS10n/OB8P7D7d8rrjPK68Ws4iBtl+lYSu1bcGKZiDhST15ZxII9fQ9Pfzdh5z8kX
ub9XlTNiCeYlrvY0ugrVNVIa4ZB58+pp7L6L4Xnsb/S/UWJuVLfGKthKVTiI/Qyeq8r2iYa2gO3T
DO6drnOAkv1oUDIeUCY7aJZbYtjO3exs7L+tX7AKv7kpDp0oAwzJ5EdVeVFtETsBlBNAkKmYXqq/
KvmpFNzcnZg977PoceP5G+m8sQrDbejrpZEAlPFh1st3sAQ6pF8i5MXwaHfC/NxBw/tNuxmXeQqs
ZtpagOUFPznuxioUU+bGmSbRYAgFLuBryeukoyG7PW0o424wjuBosQ7xL7Nwv3UNbB6CVQBM6lDA
rIIkfVFaRjeksZPXf/lDcvoDZK02n7i13KvgNqh1GMwVG04U9wmD5PS09KUcWfZUFYx+kQKnOFaY
W8ggg6bygG3wpsDVkvB+tuKrkGf6pt6UEwF2EZmABdrwzotzFlJgmIjvNyPexmW7xiLVadmWzUK+
odU9ezl5JhBxQHGQzG3Rw+AVmSlorn9jtZfj+8mbrs2py4EpkNm91Rxtfafb00IYjWwUtfTiZvGo
RN1jM7JubOi1QIGgh1VlLMsbX/ST1ZIcOONBf1woEDOtxt/xcE/vcL9xjj9cZASsJOacuqmtG9O1
bzVKqQOZmOpL6UPOe8FdJXEL2QtURzSRpnyZXfytatsKDptAhQ/f+d3TVzVWZYyl0lnAzcoRUQGx
vUiU/YiXSJhAppjbWvg2MwCb/sfN9e7Jqwiutv5sKSjRAxUhenOfHqimF3/DGbAUCRanC1nE3dZX
fkMD/MfWevfcZUXe1ffZLPSJgDb/rf6lbvcR2j/MbG766WfSvioaXaBe3SHPujNv68O8D0KgGl6s
77S7oNhNL607OWT06O/l+IfupCv5kvxAW90k9bifjsv+ML/gTRl5WX6slR1Sk5JbfR++Fw+WU3vG
DbKV1wgpsLwUzdm5to1TXNlwT/hP/vAiT/b5QTkFtOu+4XV7F9zmeHwxpV7+p1jvfi/W0qVTXn7i
zU7zGhzXgp7/GxiyJZp8tlCrC8a3IrVMOj5QA91udBok15DMxQZ9Vg+Wyx2HFdjwDYVgA0XT7qDY
svz2Ukm+leptbdLVTTNERlcJFny4eb6Nquu4O/jTSQ5OhfEE3AJIonmsoeqEv4XxZGwm2x/mfe82
zOquyZq57pRM029L+akWn+TOE6Nn7QGumD+TX+xVWsx95FnuaA/avRBR07pV8UXUD2HxkwLVIBd3
Z7dSHBnvwKndwtN/mIi8+32rm8nEG6kcdSAhkoGJ9nOZUp44oLX13GbGUDNy7GLxzWrWmG/Ys+W+
qp6jUNp9HsjkD2+nd79jdTuF7RSKlUDMblxQu5Jc73TGqn3yOjpi9qwObrEH4q+ewwgZLS/NfwQm
yOrfUX03zaTsETEn3fpNC5fgkz28HoKkStG3Wg7bBYFjpKjkvZidcvEawesFHkJjQUZewdPqH/p4
1uw0dZXuIv8dD+KNw7QeieRCkIq9EAFr1lHTvYkbrPwMBM3Iz5YEwnKRmc/qo9jtB4ELLmmX8chy
6Dc+0taCrOK9bKVFJUKypLvZO4JyqcVb2sLIc15NNv0RlIKWvYwucMUgnq6mjvDs9ZsTXbz1beSN
jfs2/HwXiUUj72JMOvTb5gRhOxZv41vZVc6yfI7NXQnHAd+f2ji1ldsUkBOXXGtsd4GMSgxai+dK
PlsYI43Dk9Tqnt67krFrn/3+AMq1utJV6Hs7IIDj90V2Q7sOUfJRjwp6f/5T2d+OvoPSsohyQRMe
JHp+oulK8c0UQv07lihJI7gx7fFYR06uvAFAAmIUQY4blN3AwujVF6NdPOFq8yQSgDqnUXflw/SN
mvcWvNG8s87lA45pN4hEavp+uOq+oNAQEA3M3bjgSHb+rY6HA1JIX5677qDia2bs6VMidpQ8Gq/a
hBqAbdjyjfElYa6PBp47eNWR33rVHfvXMv4VoDKRYDl/UAqkbncGwiTYB0qL7C0sifIV11w9fczT
2wivk4k3Ulz9YCAFZu4QiS3pZiClsK/QPUxZrRskhwvBFosjfTM1u4sUQA1ePdBeZlrMSD4fHhMW
D+cJ3V5GpdrVYKKv7cA+kfBmqHZRd90Lh+ntD2nTWQAAbsT2tmpsBcCI5KEokeu2PjvtL4ScNOZx
V360C5tdez/iLPgQv6aJG/9Sr3GSl68Wfg56wnAfITonOwRdGSChrfoEgCp5XnTKfk3fpeGIQLD0
qyqBnDRnwo1wQSuD2UYWI2W/K7ikzV1a2KpyqJb//flpekOgfRZeVrnEZHTZnDXBW1FgDOe8O2m0
+Z3R+ldRMJY21OWmOcxLUVCOFAX+lqjRx/X5n7Crra7pUiWTSizq87EiwfCbC84Z3NaBZ6EC40Bg
BukqncZFga/P97l0hMKxYBtQL/6fSMxIZ/3/XPZt5P/uRAeRNZpyykXdyxd/LwN4Uc4FFuvXsvxz
NMlyEq+cTpp6ndp+fLXxMbZC7Oqe1vOZllD11n8d0TNjWFDeBAR0rzUP2JUxgKYP7qgp/gL4zFuY
C24EV2UjU9BWN7E2jJqcyJTkKdjX+LkH+hzPbGaARz28zqpoQP88Xallw3U8AuKK7d7/nqKSc8Qw
Jz/lDCS9OrjThAfTCG3N/GrhvqYYX4vWtQzM7ei7TNWjiKr++Axia3ZV5HOQ9tnGkH/Yy3v3JVeX
eWzkamUtKVfrKF8XL5RSxPt3tpE13w+bg9KNm2A9cxOarBrUmE+nvop2+didJI8WenuckOhEIwd9
DoCOv83jEoSv9NsOXcXUra9qTB+/pwjfbKGFPsax/3n99cxrlGclbNAjuFUi3I7d6IDIEB32I6KU
rZuDJl/MlOAiOZ/v4bcd8klA0VfXM1j2pI4Ccm5rwhdS5jqebsXpgEInppn9Gx8twBpBAARzjoRj
hk+zcNYd2bqqxFtV/mUWV52AcV5/W+kOYlC9+BwZ53aB7cpfUqws0CQConwK6q8GWrgDeHzB+lov
qu3g1WypvPMRhlT2VXma9Wu9uWtwWryu90vev0sEdMUvRf+zbgvkQLfO74c1/7s1XxWE9aCJJXgV
/TalMX8MsHxdevVOXXv06G3pS+JtVr8bIWM9Qok7zSynlJTVV8/qiUoQJqpROCXsgfMEUbdwu6/m
28ODyuWmab5vATe2rpC3gce7kNnV4PmGkKk8tX/nhri/qDamq/iQ27pjjp6kn9sEEuYO7Dwko222
1dayr4qrUTJaOQ7eCG4+LE+Mh7TlzsjRteLN8Sr7OwihD7tp7771KlZHSdp3asFDa0fyUsVJm0O9
jHcjN8Lw0UDPxoQbhAsTQywmKVurbmw9fxWpsygVk1wgvOnwHYubujnG/V6h4AeL3Xkd9RMa5kUG
NDE9+YajIxOKFljgRTIjnVORHMpjB4xllO/9wGv9m7A5KF6suGC4E4NOLOo4T4JwExg7mpPTwpw1
rntbNb9EvZ2D887vfOFFqb405HCpB5oXIcRUvnsZgr1iC8DZLDB7Xq0/zDMSHAEVlVdKxwbaHfge
ed8E91Z7AUucVVeTeTSrO5RyC1artPFO2GxRfVx/67qGF5moW+pqiwRNZCjCSFSicltGwtj4NkAz
UARmyKTvZherQtS+N4LhfwnCfx672iSzacVx43MrtNiOo61XkqtzLMyciRZOw2g7hWyPf/zY1d6g
yavUVqdSlriCCkNvX3qSZPtO1u4X3JyQnlIX9NSkHD8P/h/Td+Q/77u+c0XJF7OJTM6cEIR+VqJv
SnBNsmaigkfz09B90AeuJd1JxtkAcRDdVMnXjd+w8anXBbNcy1rQThwMQs7kzV6zBITAZQwfA2VD
ax8EGy4imzToj7ug/373dX0MUCvTzZJaEKDrIm4K0x3DMUcyPRH9UJpcQU5HMN2+cj8eJfxZ9TVk
EMNG2GMLoyZKd9h62JCeYy+6iuD429be9BIvEbfqhq1VXl11UqNbmqSzyiE9Reru/ucyp8aRVAtx
2C1euJDDbXLW1hovv+rdVROahtE14tvGNhpX83K89ShXjN3Sc7WmHXmOR2G1FWw/hoO+W+FVhTKI
1mwKxRtnSc7PkgPgrNst1HoJTMt8EB3ahhPtkH8YP9bVSDHgspsENO6izIGig2qnCCtQY27iDE7R
UAUlDsSlrWx2831XcSvPek1qK97XggMWOpOJhBeearI9DXaE7Mjt7LYYi3nw2u1/eHxXsatX5KKR
RioQ6BWoNj0uLsoolmZfpd/+rnBa9P23a4Wt3byKW4JRBbnYUQUDjnOt0IVOA8dpP4D8sYW9j0qh
tyyztfWyH1cN/44Z66rBHzWlmQoAMFVpIxYgXCl0FW3pIOHlbocNmfrsJliEOIG16QqufJw2/Xn4
ChUXJChIh6pEtoq6Sicei5QiM88eJcTVuYk5VVqOLQBodPkbaeW4E+wf2LSnAPt0Apq/m9A0KC9R
8Lr4KeFRZZyU6lJFgDS2Zy1L2fCfZcWfH7suK6yqruWEm7Rx48fgIC3KYve0qx0UtjZnSh9jkf+c
9zUQqm+GqEOK8V/DWcApe+V7xJ64wO0K0G64tsYLIrhg9OFX9fcxd3hqy9I3Guuz6khbt+rHqd6f
d19FPcmq87pfBBVaUs1F6hf6DW3ovdXvcq+GArxT9ov3cRk9BF4TbYFils3/2dKvgl8fQQVWOkK9
X+L4dqUXT0LztevuCxMtogKtHfw91X3SPUb+1VA9Bv7N0J109IhHupTuRnjY2rSrRC6r9agFVIks
wEwGi7AB2ZTAMLdokDrHdCR0afFtxv+tc7qKh0YUBKLevfHRG+E2zbAKlMA5gk2y7ATlX2Ay3xbv
6QzD060YsRGb9FVAxHigqPKKZwf0xuKjErpiQJWBlEQRwRk9K5BB3Zkh1j7f1H7a+vSruNjFTRRH
0tu9F1r7IT520TES8GUA2Ky0O+semVf/VCUXecnfG3C/EEGAkG189I3lX+OWZHmwMFmNmYGoLnQM
YAtM07l+ixPSMtN03YV4UkPSX7Q8Coru5nrjB2zkHf+BWCpUfw5T4kGHzh17fidx+/MFYCoRMZcB
pg1G838ubf999NfQpaRDWaeISQBS3Co9uEKI+hx0h6Z7duyRchS3GSAbJ+w/cElZCjay5QJG3uwO
qSQ7vwmd7mVBZ81X+a+tafbHoLQ/sdZYRbe29HXAgISXuYAWrM/41oF8xNeGEi2AA28+StpXKb+l
7Qm3MqCBsHnEtl55FeHI2/M0iEHGjPPt5CpofcicsBl3FybClxAXGbdN3HQzmG0c7TX+SLfEMDUK
OieZz1RlPzJP83Q4qxfDbsw9lNr+ZCV/Bwq0xIxPQvpbc+FdHp2JdSMaxluNJNCJc0XElBnjZcl1
eyDjqb05OS1yE/V45C63py025lZh/EZhePcDqoXHoeUcKL++qMIzlmhe8ArKeTrkxa211+l87zVI
vFvBdOsgrwKarGb/j0HS4s5BW85wSgT8wARBcBbkQzRfw65qaVn9ncO88fA1GEn2G7Ovc7YZbD2g
vZhsAFPJvw8v+i5gkErwxGsSTdx/GD7XUKS06vpSKnhuysSEkhgul52cMGIHD9I57ZNiLjJ++DQe
u8M/C5xrQBLzgSqdsQxjWIvywuC20g5of3fbG3ZLzG6wUcU5EvH0bX+3jUvjzTn43RbLwz4X4VQs
6MK9if+dp/SQCBCtR3EpRs4jE3A4lfM3GbhN6sdWBbWWL/LrMU6FnuR60KiPZXuIkHShrU33xS6s
XWw6MeqgtLr+ac1oroJZIza5og9vd/bbEEnYKYcscYf2itHRVxTMITUftXorS9za3KvEbA7V9l8a
G62TaeRHHRK4y0jZmJgLnScNdUa4R4DgvHJTNWYjfpur9EwrjULSJnCcZePqpwlVcw9nM5QdRLSb
dlWHlV8KMcvZ2Nxbj11lZn7XhQplMmlJakOXv4QQ++1o36QUBqJjPf2NhuLWKq/il2Kyq1SNZNBQ
6Z9+7f29SCbkpRC5wKpMcIQDoHfdsbYr9Th2x8/f+L8AZP6djlgr4Us5EvK5MqjCgvghk+5q/0Z8
ittjM7uKU1p3OTZw5pNFmsIcsGlPc3glfWsNkvP90F2DJk8SEqetmL5xi1qrOjYbqtmakGe9heRO
jrRjcgTUEuUExAn21c+FAjhvIZa2nrkuR8V2TM2aZ8LF14xDUaBzfYBaVb0Rk+f0IACm2CvbwsMf
S8r8SZesZVO+C2uBIiSjgBQshXDJ8t9hBcwGmIxLDxFvQMLlhHQ+YjKpt5iGHJg3mv2jgqnRruyA
B9F/Pev0j9zkenYWWeAEQtPFQGeKc7JXa+zzjlF8j5GRpZzTfb+FAH4DdX+SeryBG9/9fnHoo0j2
RczHQMI2XgZHsUY9mB9T//LHqyH+JaU3efOiG0xKs6dReq7seLHRuEE8Azai1e1pR5U6A90xvZOm
/ALaZirvy/JQpNCHBCqC0Ut3+o8OPgx6HymsegWZLBNrE0T4sHmnb5aR3AAPipIX0L8jlJPxIOj8
lAkLSRlpGCyNf6np1VAe1JJse2+SBoMD518CJNc+Iei/E3fi95ysEGed3iK2Cc68ic7YyNOsVSzP
hrBJYpXzVscXAeqoq2kYemSWa6DwEbtQ1tr5CGwod/lBZermdm5ess22/kags1axXRHNVtUE8tRc
PygmuK/c0dSj5abZXkLzHOTnhHiE+3mw2coR16pNUREKcqNQ+8xIuXiyzfAkOYWmt4xORiZQdF2s
YbPHLG+97CqqFxpT/FkDzYxOhVRd+RggaQCY/ZsZVMzBR2A82XfFJfQhzXb1McV/XbgdovugeVTD
va+hw4uW5WYLYiPyW6vI3xtTLQbmWwuCIefiqCD/ilyKzhmes4sn9dKEQsBks/j+9MGGKK5ifubj
/lmp5FFd8sDHzwJPQJLOmaNH2m/FDUpMIIQjwI+pvWn9+flog4evYrvUy+I4Djx8sbKpoVeL4763
p6/03b6BVMbYZwuNtPnIVWjvSsGKi0UVDQFAIsjAVEOznAq1kjfZB+x9qPM3Oy1bq7wK642habm0
FETaTnjAdrX/iYAI3SUEH3+036Zjuw+2wQOfbnVWd7nl3sVigPvBlHdsdUtxo9xNy12IyKSHl5N/
ahZlGKgSNHrtjYO9bNX/egXw2GUt3j02F0VfT8cFSWpel80xOiT9pU5uem3v55dMQm3hmzBRh0bT
WckdXMCVwyGTv02bBKTlU372Q1ZxTatTyZh7RnYIjNxiib1wUYSnRYnLPPuIGG0ljFsfeZWnBtU0
hf0i3J9NYFfBmiMZRuHZLPSb7Nj4GGeV+wabxK0V/zRdYcVXMS3OB1+pJwL4ouilggtlb2FRSSVw
Fx8ifgMzaKHZet1P+9Y8dRWyVKuLkBNhWlfXR607LBoEMnTrReXH0/NvggXtRy9fMNVjj0lbyern
JZghSqvAlWhZFs4FX3fhGhX3MGtROXAxYwGO8BKwt4UX30WramN3f7TWqqGqInqNmm6sq22Nxkqh
LdX2mw3K4PY+wiF4qMnw5+E4WoyznASf5f3Gcz/aXO+fu4pbTS+qndSMy4QEjf6X/qb4YrlgrEiC
TU9/zpnfbENvPvrE7x+6RJh3R7mJ/EIsgpk8eKHALIlBXB5m0k707ILmEN/LTr0vfzE8a2bH6rfW
evnn1wf4/eOXb/Hu8XUQhrFScylqyAaSQ0Zn6SDY3YtW75asJP+yeYS3nriKXVWlhoi18sT5Yf66
9Ciz1/pggrYCGgph9nZzO2191lWMisbR6hTahAsis3NVZM0p8E6L6sJSbVRfB8eUndauy8smomHr
XVfhqhG7clDMpb49Sh7F1Ln6hYfkmxKq+Jg8qFtd9q3NtIpSA2wda044OYz2q7tF7ylEdcTtMfMt
4cCfzV2YHuRdQSq4h5uee//wBK3iVTb1dTJKTIFV7ltnDvYQ6OhWpVcBeox2Lh5Vj35RaTd/Q3Z4
Y63XlXUVlrIglzwbE08csbH3jOHCDz9q6ElwvBwA6Btvu7Ha67I5z3wFbBKF2KR6WnGjJgdsjGXX
eA5+GfjBudJ8yKW7zN8prt/YQNg2t/aydT85vdb/sfdly5EiabqvMlb31OC4O8vYVJsdttgUoX3L
G0xSKtlxdhzeaJ5jXux8qPJ0RdLZorvq9tyUVaZSQeA4v//LtywilhYOJA1HvEsheBuhB93jAKB8
u3Jg5AnZmdTPVAjlmJB5A4BnPXatvFnLSppTrec17B4xfH+AEHy7AzwIYgdTd9UU9xmcUmfWItmK
BsankHhUVxQJf5pongWvZSUcdnoHIhHe7Pl8or3doMx0ixFwOsQSsJzUbWcHxZrGx8rxtCwpiZpY
qiDoXEg/nxxlHmRi6UFIzd1Z3mvmWkPqY31wu7baiziWFSIpqxgnhXxTITsLzhD0ZMFBOVlHQIbS
fFbEMw9Qml1b5rV9vohiwWBppDRww7WrwoUtvkkFxO/hhwpjVijBdOxN6gcTIWdGLULjs2sOVPdW
Xra1rb4IbVUUIP3iygc4TPopwJgVxCWG3rMQTptug2EL/dBY0Y3V7O+n/IrzjbaIa1yOpGxmSDZa
O1sNsj6Jz9XZuLcM4PQ7iz/lO/2paP0SdsKKXam2AWDoYCuQ/nb+0kKYy2rSYpk5TbPqAbc5tHf2
/RWBxK2jeMyOUVQCJVziaEMBzYuVS7OfZft/LIO5rCWNlpphA57hVXQxQ0CbU/UwzrAb6co7HUJd
fCYvj+px8JTmqMFg4KuubfLKn40TAHBofK3xKlC5I7STIMLX0IvR2nht7LAUKhIXvPHBFTyGtwXe
5nGzNkqhn79AMHlf5DoqtyKi4+uz696Nwb94YO+s9IcXucuqLXhZXebJ22aya2KTbf+K08OHZkqA
sQvI0B4EC4dtD3yRhZwX1rW2ljo1+O8VeFbKervi87fOVOfz7iwz4wGVesGQ+5ugMpmbWrsy9A0M
N3OYdgPhO/dwovIQf4W8KrjxsGV0hPm8stc+P1PNZXmbtHUQyQhwfAZn+J2W7zMoSyTFjrEbAH7h
nQaj8k21Kqu+duvzgzy79VDN6BBrCDiNl5dXQXVV+APKjxLvujVPO0EBvODAUHsyPUl6CvDerVVe
a3e+CLa5RqOI98DhwiINLzFgZODjVwynalpvlU0MJOo6RGvtootAmzV5FEgwnXGyBJsCZAuv3zYU
utcWDGdRbo2QmVmNJ58fZ+aysm2UDgQjA3kT+HauVaMAQfMfIr7Q84BSZOvo7b9S9qy9i4uIOvSh
oYUS76LGbSpsHqCOF8fsAO1ZG3Zwk228lDP5/2JlR6+EsGVJS8c+yLO5+sCOVryWOVB0qwmEz7aB
PaMU3RovU+2sXHXlwZJFE67LglLWHLupQXIg3dlKJitdjsY56OJeO3eJ0EFfu+rKk/1QTzp7jRjN
cohko/VXWVfVdDkqJ5zZYpZ5HKP71mshDgxe7x6Ezb9Y5JkfmdvZpc0wz2icIDUG1RmMTfiw45Zh
QIEBG0AZX4cIe2qtR/NTLvHZ8fTRDj+7aBr3ZazIEUNM67LiBwGtVxdS91kHgkJ0G5U7cY9W+M3w
NjvYmpeda4xgt0B0G1EsdXswNCY4i2XwbFhdj7VHsYhogD4XGRF4s1tj13mttRE1RunhuAmhQRtA
QVGNNp3iwEtqFc2/tvcWkSzUSNcxw/y9iQNnV9xjv21RKgCX+5GrBt66gfqcjf3zwsQki0jWWhbP
gwhBJTBOeXprBfvBY8ahLvxofEiSSz27Sa3Lbroqslt4R5cHvT2Q/jk071bevJU484GdOtsTpanE
yTAgWyLNfoYwAB+UwYgh0u4tB00HiPVEWy4hJhN3f2bCeb4dFyGOk2GQrEB1UkBLBqcnunYD8jKv
ZPB2Oynqtp5ja7ZZtyVZOT+1Rd+OtVWXdAmm+by8hmJmDCi27tRoI3Un0Ciju0KFhgk3Hd0HPMkE
iXt6tYLdysqvbPmPnPps5SudWBA8QP7SwzXdZeoOhHgQWZQtZIpyr4cbEBoB9bBbbePN6/rJ3tMW
aV7VmZoS1Njwaf5OYW3Q0WfNYfFWpAeFHY3izeJPtPhqEKj6qDO9LAVfa2/E0GlsQ/svrsL8dp6t
Qi6bpG4jlC0ZfPN2MnZhvhm4kIxN97MQc+0wWJH+SaHfs82nzU/n7LpWbbXjqA9zChVsSGTre+Z1
x2CnOMHWuE7vIB8KR5yZ+rl2wq7Emw9k+NmVNQjGTHUL3A5N/WKneRFMiDY9aEshihP4VcI00p8S
7y+u8yLKKZD4sArAdq4G+IxAsAg8QmICHgaQtwm3C888aHCMX6/G1u52EejGgkVBq+CgK4wtxDRA
TksGXwOEAvZKnjK7bOGg+1Oya+dPd1EMZ0Md6mOLLObDjmeAvCIGAhF6TCgKBFpAgB3+K0nb2s0u
IpoQPCIFwWWT0Tc3wbcZj5WgEQ8BCBR2aPWh6pSrBr4r0YwuolmoiTHQIixxig5qDZAhOsbBA6Dj
GxV+ZtKvdu0N3ChhEVphBreu+bgSyOgiebPKsk8ME10uIv1kgpcMJPYawBudSpl9qpFLAPmH9d5V
wl3Z1SsLThehrAgyIyThjF4Aq6ZtYNEcvsM/zGlAsPHRZUpsmA+uXHPtdufvdPb+ZnpeGFWNw4OA
yipO9S6dLYaqcA/YXfE8usKNyc2fNM4729N0EbEiwDSCkSFsczssNqL1MQkx7Zsbru2QyDlTAVYs
EOocc3LjT4lWnF98kZ9VidnUUKKZ6Uv6iD4qnKWeYk/0XuvVjR86wQFqJ76+Nir/qSPJ+XUXYasa
2fcy04y34OWgCsiMNxQlHDrNl2n7JsfbCaw1iEdMfsa/EQRw8Jh8053gZgFLpKuBvlvjl6lA820Q
u7Td1mCytE+cHSRsO1SQ9Y9jdFLQrVCn15WdsrY7F7FP70qQnzLsFCT5XbaHBm7ih17a7wIkuS40
4ypke+uU4JWU7kOB42yD1m2s04jNFFlp65s49DM4x2NeBjyJDhfnubcEVR5k8atA+7UbXsS/oQ1E
mnQAhoJGlADydeSJr1SbGJI65cMIcIvD6k3oir+axX5A2s5uWZu4UeYBAm/GwJ4okNJtwVtCSwIR
HzZNmW7rPnR9G2dVYXdlsdki+LURFROdu40zxCxQt0ln5/dIImBSBbx1MaHlyoftnyQUnr0ZH73I
s1umjRbBCBrFa6/4YXlCae6F5YXuquRCgkgBvEwbQUtnFSU0v3GfZI9sGf5glgVdgI+jFUaCKvi/
fhqiS7BFGwRiDCCDO8Nl4uW938GYzF95pVaCL1sEwbGNeBWDf4+0rUaXdI6B2GIefOdU4s6qgw28
1SrM7lauu1KvsUX861K0Y6D1iJM98zN5OwgEnfIK02ifjbDBc1LMFzDa6OBU4QQIRV7a3ELCZzV3
n7fTZ6u/iIexoSb1NLtX6jBe2tJthFRZwkMUfajYX32f11Z7GcBAiJQwSJvfZ2E6KFFUj2yRvGWA
yHnDjG6vN8Aw/tVuAFukb4yP06QqKI3gjdNtgs0EMhrUYtHejAK4W6A0FL7UDjLerDzmlQDGFgGs
nPH8SYTG6uBo6V6doIAXewnblmxTTJdV7DVzkmzm25Xrriz0UlFAalnOGx3bmoLqt5df54kZG7Cn
Z/1IJ6vB/op9vjag/SkQ8SyGLAUFZD99R9QPDrfs+VRHOWjCMpq8peO2h3wtLN98+OLkg40O70Mu
fVHc8Rxyc36QH0Moya9lVytPYKk0EJbDdzBC0jnlhyUykhyw4AEohpW5r/UOnHncul97AnOS/MmL
tdTZQ2s51C0DUB7tOoM4Xf84zw+CJ5zau7/4rBchTE6aVbUqWl2Dk780OmAPFQSHHHaX79DrnBFx
unJYRVqs7bBFADPGzNLVVM6TinCr3psSYtDQNdjO6L8eEx3gtN1pDYq9MoA2l+oC3TApkWZ+3Ktq
ndItvEEit458iL4Zm0DY4PWKi9Xw8fMz2TCpYVFoRCynMrpuppkyi24ncCnlXpV7gFkyGKTV6k1L
vBE2GZo93MXVNkgu10I0++if/ONW+uPyi6UmYU55iCh91T8JDPmtW0zBoVQV1DaBXXq91aZjdEF2
iCejBx8RUcEuU98I+A9ApNZ06BW/pJ0dwUld3QG00BWH8CU33BASO19K7H1we5CFf1GkX5u7+GW6
zPB2DvZg2FXst8mmeOdgrl6YJ1iaNq/RZsBRYTqdk74A0uwN77lnPsAOFcOaAv+lBwpWHFi21/jC
GA133lhfluWbpVw05AHWS0y/31ToS3fWMTA2eQQXue6+hHmyDrjbzdTd9yW4bRArtR5b2MTFj131
VDW9bVQ+uYGFBNRDoe7a53akwsbpibTfhPBJfYiTE7wutd4rX/P7AuUDTGj0Ioem8JgcIDAFCZsU
Y5Zkw/renr25YKWbvJnBt8S8E+JiTCADuYVynUg2SeBmMJ/sjl2/xdk04lN4dWuJ1ulgRmrltpzc
/hCYDzp8CsPnXrVziDXjkqBCwkOyhRq/Ew5b66ZLXL2DF3bnA/5U0xcCNQIoWlow1lRt8tofolv8
D0VKGzqEXQbQqmA20h9wIBQv2CXwYIV3xE37Kl/TI8mhYIfrprgFdsJkUiOHMXEnCoFNhxQ4VC4J
3ZH+a2p4Lej+AGYCppm4Jd2x0g7fi+Agk2uzPdb6tSqOoNIVI4jvTkMfktjhxgH0A+Mhf2uv2SG+
RHtOIA1o9lZks5viXTtaQF3eJfVOVjvtFMES8dWCcteFCgsYX9liUDY9kwTGlLtBdbrSg6rJdGkM
G1iBTgM8TcGdOI1YyLv8NaA7U9+D99yG274HXOrSUnb9fXE0vdSwGcYmz4AXoVl8gOwdooh5Q42L
EKKSUGDXoVppQj9g2A2H5Fj33tS68G5VbCh7gOVdeqHp42+zfsevkqNgO+hoB6E99Xg5Hf48PVud
R67Ammggv2l4vfrUHXASdqAnwJvQBj+ighVYtQHJL23taHCs4qJ6tJIT5KX51+kKpgbht7A58GeB
LQM4P0hCWbQvIKGFIfWreMT9YhlCzLhOoAgOdDs+4hOLd5psOsNu4AqArYDe3Ffou0Elkz5zBQW4
HZU+7NDyxsEaQdtTFLuw3GvWodtK8OFKW2znhql8G9tTSBwK3swRVwoBXMSoZ8uO3X6o7egC9BeQ
OgTdAn6VQiV02LAv/LZ/CnS3yuziYriOH7FOmOBesGvloPij2GvwVbanKyx9DPlxOHFeN3BkEV4t
0ctzUnRL6z0WIsT0ZtgUq/2mnx/Rf8S3RQ5Kqy4lYYdGRLYDLAFaIvkRSfdbCX2I3xWKV3KCf4Iu
+eOCizQ0zWTZ8xlEzjbVCzyVOzeHuhTcqyLsI8j6+5EPa2eYCaRbTSABH/RNmR1CY5/C/qPzPj+/
tTkH/Cy8L5LTtuR1KwfkiPp968LllTdb03TASOyDY0++sVpz6mCPSQpUzJrHpt+l2WuV3QTlnWpu
wBiDeoke3dRGj3mqF89uLN5+zK7XzqGfkluY8ceqLXLZsSZ51guQW7ATMDMG7duCMPA+T9wYoibw
PkUvpXNX5QJ/Xh/+/bLLAfJoFjEpZxFniNOWma+STY6d+YwOGXRt3QAsKWXPYUiueCpclVfJqR8p
+iePZzlKDg34bYTzULcJvBCECl8JoOrrR6rPTEexbBYDj9bD/sq60CAp56RyCw8zyetNw0+T2Gn9
ZVbtSXFNp4dR7kIPaN/BicDnhYMHnNx5c68GOyGuVYwj4a8aPAcAV+kQAfNFUzlsOKlwtavR4eYn
mlLMr+ia2jpZ2YLLwXWWqhVL4AN+RcujNfpVickVyiS4w0J/HiGqPbXa5WjC2XUTdl41u+1wCMv4
AV0rmH6eVv7xtOdYcdaFUIRkVl9DXgh6ZAToG1/eki24oibSiNGPW6ArgwAtfqqudQLml/6z57xI
o00EBZbMlhAlcWu89WgFwNwJ/mZQibZl7lYCNrbAS7s4LLL1hsDajS+SPJ0nwcQa5JiN18HG3EW/
u4FjFErU5AVCeLDlvodhbbkWfH5epvyx3ovYG1SVlOYsf9d4GVQfC49WUGh3IaEIReV5ngP0E44n
WK63exXTO/jieYYOBvpqGbNyCiwn2FU+ahWN8eQbT0u3wYSmf+Qjh+kxu/RyFX5foV+slmnzsn72
1BfBV+tpw2kLCAN8wWdcXfScQ8B5KnYgqc02WhCGxNze7cXadlsLa4toOiVhJySMSiES4hbZB8fF
jaAQo9NbxQmnq/nSnGLmIJHGOCtHzspaL+fVcd/IagAZBGvdAsKov02YL+luLmGJOCa+ChP2Ge4J
egQ/wkeXaHApvB2Cyxo27RPZDJAlqPfYjubaqmifP47lDLtmYyxZiLdA+j20JaDs3m4V2Bh60VY/
lNAiWLvgymu3nF2XdVoEtQDgjsCuVhxiCNG/wKEx9PNdmtx8uBOUDvLTtUewdpp+tFLOAl2YxIWc
ApymEB94aXfYBBCod2Z1HlXY9c1sLoKs+fPn/nul+sl2X06pB55PWTnzBdroXo3Q3YQkeee0kZfA
qs9AegfVVyu8t+QJvhbmtDWnXYGWFSLRWw8UlY7TD21BWAZkN3VzMRdqRXNTKhcBvcnjiwk+4sa9
FG8J22hydoM0bvVO3nXQp0vDPbwDDPOu6wZAKg2kpyxObQZfv6C/Ft1x1CG6CnPkwsNByGSMOqmx
v03Bg0ghWOjoSAyzQ664xSbDobvRv6kw8faGE7804S5pK9ptzSuX11965qrNgUFpSdlm/V0m7km/
m6jdQk4T5i6l3+VPbXUfGZbNtduxgz21XyiQG33s1BeU0AIsSmWHKlkijw4OELqhAj7zK49iJfAs
p/aqZapdPKvDxdB02SjpBUztyBY9urbzK8tGAdDtqQdIXrfaUaBrr/8cm872XqE1Bgsz9G5adwAc
CIay5QYuAYGHMYu5ARaYP8TGI0+h5I5Cdow3AoAGOR5LAGOV8YsZbEb9Ukug0qkoO9OJ+I0uToPm
kQxfGC2DP6U6dJZ6frgbn31hznkzpL/jU4NN04MuD3t5nI3FIQKx2oPx4yusaNo1cey14LA4HBqS
R1k8u/618EG9wgaMvVlFK20u1egGAdoLCTJOEj+s7I35cz97SxdnQ15R02rnoBS2N24jkNZWX9t2
W8AOzOUAHXAHeWiNYnFXwLC4j48wP9vGzRoNYeVrLHEABpyzAk1BYdIVpyq7ldxDz4vaydswm17G
sMFsLiKxMeADQsA1BhU09lGrrizGyouyRAPoIQlMTeKgFPP+hD9vPk+mvKq4yaFhYoNWDYlPmKfs
V0P02v3Ph9XZrivqtjYyBaM4aFP4anjZwuFCOr2KA3PTQpNi2NB4l72wGV1fFUdDudHR3ink7/yX
/3yT/xW+i6vfH3zzt//Gn99EOUJqPmoXf/zbMX6rRSO+tf89/9rf/9mPv/S3y/K9uG3r9/f2+FIu
/+UPv4jP/35996V9+eEPXtHG7XjdvdfjzXvTZe3HRfBN53/5r/7wP94/PuVuLN9/++VNdEU7f1oY
i+KX7z/aff3tF+zr/zz/9O8/Or3k+K3/U4Qie1n88/eXpv3tF439qpqGTk04tyFOMh0fNLzPPyHk
V93UVPRpCScm5wxZfiEA+PrtF4X9Shk3LMvSNItRQuZRQCO6j58R81eVWujvEmKZBlXxe//vi/3w
gP54YP9RdPmViIu2+e0X+sEV+OMN5oZmcYMYBiOMGaqpL3nESgiIkpr1r/gWeENE1zWKiTSiDJpv
Y2B1ihuxIa6a96yrZC7gjp1r6tx8iZVvbakWcKqhU841DERiLqCkW0tdBflklBqFCHdIxqyAhA1t
Wp9XRsDRMByy5L7Rm87gA9B1ZqT0e1OpKAdPLWKZlYCiHfMC9jVlm2Ll0frkA9FtM2oNtImzIG3D
pz6uOMQC8mKQ/UOhtyZsrjVtKu8UeJB1G3Uq+fhSZxPHNFojtdIfhNYb+Yuu5nMXoBrbejtOJkzC
cjMt5iNcDYLpuVXaCgI7E22LGqmlVCc4d4a9VV5nBW2SfaxVaEOPAZGAKZesqdlmrKs6slOomsqN
hOic9LsUPgWjHedMnSq74Roiqq2YkcidJicDP+mTkpYwScyVXhaOJcYCnvXMkLiwrKl1aCRsBh21
Y+Wd3ioZGmTCgKl8reXSCiAq31ewLkosYLgvRayOWD/GtaHCiDAhVEeHF8De7KXIx2A2mtUVRYaI
y2oIQRONCrN7i4e+aY8a00aAzq0sVzuKwmlisKYXRapNh0CbWtMx0npk10FFtORGKeCn+hQYBvqg
jIVgMiVNm1rbkSnJtzCVmIUqea1ocAlnvGkuRJhoJrqTcUzCXUJTEwrL1cgJGiJhFkd7iF82mO3l
Q8KeEsEb7QJIcR2q1o3AlYskbdGZHFlvdltlzHh0IGMTSX/SJlNe5pKhlSj1FuqBkpftaHMqOwqv
76hBFax045PW1tYXoyyNJxnXPTwbLBP96bARGF83ejQioexgWg8LtLhELcVlWrtiUDqU7U0DjW9i
mArGraRC7wZOJ+gsaiZlox2FGoU4zmAE7A6gwijyeZqx2jZEbBqHocZd2YqREOZqEdzYd6MYYxWG
4qQEryg34m+kaDsFT4VElYMgVMFzvLOm3m1kJkI/0dKihCNAwBk82Mui8nQh2F1Y6xqSXzJEna1M
LBDIM0GnxeCD9o+jxiOM7CY5xRddF1Nw7SqqDhvZ6VA+VoKcvQ95bVY2q5W8ACEsSb/V1hBZvkz5
9IW2Et1Xre7RxeBcmUpflBoTeWnTMDCAEU6HoRzgDz20NPCLSOHQR1HU3gQ4lZjxZZrq1uiQvBW9
k8KXRod7YRar/aVSpwFEs/qogP8ptkl4J8IqBSOxyVR91wclROLw3CZj06ZT1t5p0RRW0JWnXFE2
YSEU5TSkEYwUp55aKHLh95mOk9dpli70jRWFkSWxkDHND02WmIG+44NacO2U1CQOvagfrVeB51Tl
cHxCENxaWZ2ZtjaaMYykkrFSdwneSqjztYk5OV2YplWCwiKrYFZlWBJRwSrKcHC7KZCwrZdDNh6D
yBr4U8pSVd/zsTV7KDslYJG7YOvnMQgTasY2iYxgNK3RhPe7ipdF4eMFqAGwr4oJFitDFmvUtlhV
qYAwVLHs0Ydvkmz0s4rXA/OTzIj1fTiqKQQdqjEYhatDNIfU4M0GWXtT8ngyXocmlSVS8WoolHkX
0TGCJ0muZnBLiwZrxNoroiIwsAjywR1TDTQ7boUCXmCKLjEhUztsrrteBhIIkp70iRROO5YwmWgV
0oWPZqqJ4SmlZVjti2ZMU3+Mm07ZlNSC2IYtBtYpT/grpr62lKoosWgFcTzLjiKK2tiOJTxxvaFq
LCRgU50BBooTsczuCFYj7SD/icDhBrVeJg6+irQ2xkjRI60mPY0x8mlLHV4filkF7GQmNN702dDo
ByI63TrlbckAPRHAuko3hsGhBr1BMtQPPK374tvAtSYAjDzLanGLcAh3nFpVBSwEZTJlVun3acMx
3xoLtcr3JCd6e0oIOlu3uYG+3jUIXhFhoLFquvYaWYLqJ9FXelTUB4CJeytys6gcGJBduqVQ5aQR
RICjGiRG5ysh1jcHdoF1HRzbSjWgo1f1TaHcnaUZ30/z89P7x6yfG1Q359RB01QoiXOy7EHoSTOE
CtMuuTIU+jd838bY4gHDQPDfvY5FNQibqLqqcV3jiylEy0Y58CQ8pQmEkeCqwdsvn19gMeeY7+TH
KyzqFyuLdAkh6FOi2aHpVqdqsvX35t581l2YYwLk02+SL/pr3dgBsBBgB/wLsLK5VjnPhObvwAll
hqUjFzKWQCfZhSYcq8Up/FaCrY4gMEKV/LF/BT1hRizui+voYL5BzAfIssFyP1+BRZcFK2AgzaMW
wVCdAMq6zMOmIkusOCqOGNzrewpvi9BrYd3UuelXVCtAT68WDXNR8MP9/njF5bgi68ZKMZT8OBOX
m3txhBW6F94BLbiJ7tPHldubC/UfL0YJ01VqIAU25/z1xwpFaKJTzLw7omU62uNe/RDZStBArOAc
i6EMQWk8wlTn88v+7KqzIo+lmbpuAcXy41Vjq+zVUhPHIgDIY7wTPLa79iSilfrzx8JvfnaUGBrh
SPVVZO1LzaUksHpWlwLcnZemTl0K2906WeWL/OPzohSqN8Sy8AoybblD2pYmapqUx+Ki3iWAICtO
ejF7MMVPxSqSdhlZGGX6/ArglbA0TpcaxjQrKqMDVreMA6eSvdOBDvbvPZqPK1imrhHcCbAqc+fn
rGTllhmNo6nvIrW+gnLlscuBwqmT/RCscYZ/di8mp9zSDUs1zCVctGlQ0QCmutMEGH+DZUDWPjRX
IuTHbO18f8+3Y+rUQj1G5qpt3iJntyOLXCU6NXaEBc8dg9hX1/coEZTAHWIVhUFxaRj5RZ7F12Ml
T5mMtp8v53ILflzfgPwR9EOxQZbCSJPWm2qBFAhzoeyKNk16m/dCxxCEr7rmfszY/uFeDYYnp1OK
onbR9JEDkz0wVbsBU4jJJTZtAG3qwd7Ut6m5SrJYTJ25wZgGaykCiSvEZ9QvC5xxXhRZxWLTL4be
hGGrOWRRnHgszXXroIQ0Sw94K0uURGE7jSxxDQCgBAZRCozRjs1Iow5eoW3RQuMtiZNyE6ZqmLuD
mkj1slMTs/UbntPxoreqpvumaijtNJ7J7SiyGJ1mVVNgsddXFd1atK/i1DHzpKdeq6a67BBWJk6B
gYnJ0EHZs1T5oUJBrr1+/nz/4XxAQ0BHqxnRBae+inPqxw0GrWXTsFrNr5/KXTTPcV9bm0Ouz4J1
aArPb/77gfT/ezm/aLPFwT/v5hxF0f7v/xT/+z9hLc57Oh+/9r2ro/5KTQKzM6IzYuLJ/L2pY/6K
UlvnqgpJNMQCPKTvPR1Gf+VMRQRCv0fH/8xd9O8tHUZ+NdF7YZZB6Jx+6Pq/09HBwfNj0xwHkUkp
s4gBJzYIomlzz+k8FgVtjwoDKS9G4jhhG3FRyvSgFr1bqo+95Dba00eiGFs90B8K1m3NqLy2MpSN
OQzszMLu9fKIASdUMDT1suQWsKiVKoD3Gp1ULe7VstpwnRaArYltiP6NncIUMlW4F/dJYWdK/GhG
vdcxBaALkdy33QgL+BYoKToWp0mpQMWY2G1H+sK2KoI6wFI7myjDAUXnfZXRXa5XtogMqG7myVOb
l4DwoZc58PRKL+R13+TvlsUmewggSgz7qIt0ArMtjwXoFuIlC9EYygroMZj53pAdjFItyJ7EpniG
8q2M05skA+5Ig+6mXcBgA4T0wa5S8zkIuhdWN4e0r5/0vrhtsm0S589hhMRBs1o4SffVIQuSECjo
pH+OQgihjdXohlUfXyQ66qqGZ9Ehi/PHsC2CB7UKeghpdfKSRJL7FTxvjm1glEB+FbdQjQkwsriL
4vSLUhf3Fcyn2rR+Di0g8zpF7Vw2YDF1pmym6g7DRsXucMLZaBWEdpOQazZq96OEFaVsYYHaN01y
maFWxVm7CzoIj0wkiLwoR4TiSo/6StDJxiHxPLYofjoruCHlJNHpeqD6q6EnsEdgMFpEtepIAVig
VaG6mqLGxNDgRsG/Ij1m7BI6LF0qEPUmFb5gVIx2nflEmoqDbtMNn4yXuE1dlTfHyJQRfMNB9DTR
tLJyKX109UB41KGaEWRv0fSox7nqhNVVnJa5aw6kdNpUfqVDcGjaCZ7OGYzkdA431zhmuENi7ai4
TGodpujsfVIIlP/y4FGilVWgNdTkHZoUUeoxOj1ZerEPGXA4Y/aYJ+hRDoHYiTANdxH7xklq7c1U
AAKswXir1TzIirR+Z1gvhp5jvIcRZxg8yCaFB4jefi0JvbTaBqhL6IEzK/ja63ltJ2UILam0va8k
GC+x6O0+Q3OwosXT1MCaNZJ3AlKEBmrVVFaPdVNsTTXfRuN0tGTwQjN6GqvpXmcAsiSk2tNEJHbC
wKNh3aErlNRpRm03tvRQsnqnTeElzfrRCXQC1LKwJSmeFR06zlk5dV45DH7YhMe65Yeyyp5MLeZ2
LvIXph8rq8+A1mMtjCINZqtopcxfps+m2zJK9gwPCBpwMAcvCkM6o/4F49Yr1OfChmYc3bal+Tpg
/8NZQHtMWhO/jOGZNRxI6g9j8FUSy4/nKWgaAy5YCPluMhVU8vupMi+A2iAO3KcPkegOM/6onq61
LvYtvDsy1x5p2nZ2GjzXmvItnD8ErWawOqCN3Qz3iVHthBoArTi0bpyilTFPuIgOu+NJw8ZuUv1r
Or41rEArrW1uodx9Msf+NsXQbdSmF9JjqUZ5y3D422iv7xmax078iMVrczg7VejxCqAviTReLRUy
9kXxkhc6ZM5rmHJFYeaifiDOUNeONhh3JVhkZMCuTi3s8Sgne54hz7Cay14aj7o4qJY45t2FRSoH
ScOeoxds9vD/NIq9wWFCItDmGcQWHYONaYUnlp7EWKGbMmwzkLeqMPTZVLumkWxGCvAVZR7vGxeP
D91j+LVMud2GcDe33FAbt0N5pekQSkrC+3jA+DXuLxrgMZmCTqUi0V4rdj1MorWHwIS0N1Rx8Fpv
I6ru5cTd+TfJwDwTfuRGzzGLjlCXJZthig/6/2XuPJKcR9I0fSK0QYsttVbBEH9sYCEh3SEc+gZ9
rrnYPKzu6anKNqua3o1ZSsvIIAkC7v690rg+WqntDjO+djayZxcM3B43mazXXqsWvL4tXaIo3wZd
7sZYv1SJtpbO2myLmq6m5NRG9iKWOISSYFeEPm4K86x3W9sfELaOu14W+7RzV3ouNzZ9BZO0V02G
J49r0paojmN34Zk5aevNqe1pHGrJDTfQpfLroFOWUQtESonObrKg5VP73Kp632rOIZ/GB8JGmbY4
Bt1vmO4r+tWi7FJiuLbH6MZjvoBM2LRmATBbLBlTtzmgbsFi5nW72CGmVxK+kPbLOmMDKbGjx/nf
rlboD1tRGevH3zst/miL/oRCvVFvXaXvI+QoehQ965k9Fz4ZVzLhzB8+DSVJHq279tPXnqiHrOpX
j+sK+L0emnH+uM5j0C+H1lkYCqrSVuT5hHM9rpdmfC4GbxN23qYsyrPboMTODHP/wAz9sfyKCwSw
XlZcUi86xdLY21awrtNqaWjf07Du3fBYOcC2o0bEYvam59MmrutjxUpkskH6TskcVLTPhZW/WX3/
bOXN++Pf66x4y93xounWOXSt17LQnvhW5k5tLepGHJtBXOwhu3CIvjVKXID19gG9q2ZwKHz3FLXx
HZfWXAVyo5fjsyeDU2lau8CiLLfML3Wn74Qr5nEsL8PQPY9+dM9YRHNrWBRNsw6q8I+Z8HNT96x5
5sWY4kPk+WD2xXFCijLLUrFtnVmdGK8Uoh7N4ZOK5E3X0EOSqPdmzMmrIIHMHBbYo68PcU76JqV2
LZOZ53W31jX2mo6CyhpuFr9D68Inq4KZybST85WMpKG3am0MINqGDkuhFiVyF7ANzjNXSWNjast5
qygjzsZtUOqbaupXVhQc3Lw/jmJn+ynF9u2ts5IKa2C0qq2lbudr39fXskyuaRnsprS7TZHNIhq9
BNSHu02/DKJ0FRo6Y02xF3W/HKNk3sWrgq9en+SP/scvsxso90mW3tatxg/b7m95c0rK5kPL4lfT
dv/UKgNuTPSL0N/ictFkzb7SYHurZh45C2T05bhjq74Jb3gd/fT6eGZcQy3cwv4Jue1EVOxj3bhU
1rCZ6mmfzQHXnxqSL5RrHH3PpEx9+O0HUqvT6VCW04tXx69ZkO+E3b7ntnEZBJoc7dBbdBsWWTJj
nluGiTrgR5iBTs5jcvE8NW7qEpMX1EfdqVM66W9Fv0+CD7NZNxOZ8KywkZq7qPlFuy2qfllxUZpR
u43leKx1SvEqf51HRcTRhiRcUewrTx5bj9saDPE82O2Ll5EIkHfDb5aH71X+6VsEDBnEuuyHeJzr
UQK31D4pLb1G+vRWTuG2N3FFcIDZal6+6bH35fg+auvTHqJ1lpp3kjr4TDxzYRdwMk57NWNznOz2
llDdmVY+qX6RRsqjTSt2zWnAErAympd9VuVzn9NqVsid6/ZnlvHJbRkxOXZ45jIJszeYDGin8gxy
tlSlOqjwZosPq1eEtJrts1Ent6TNLmPtblJknlHM1YuDra6M/ZRZ+yyoT5rhn8Ypu/SFu9WaJ7ax
g0iG57jyT77N160hf3LIPg+faSB7Ltzu2R54KGTD6vKrYu2pR1Y25tqmjr1DkHrPLCBPecRp2xu2
bolCygyf0sl/ioPx1URX1ZqkTMbTNjQ5sqXiMvSsHRNs0Rid8j5LUYDLelmWXwwr+japzI8+4Qjp
AOrPpwph1JitDXU3oZgowcb2UOApIHP4kLsT/82/orDzZ7L1DiLNjqq99u0mK+LveKzkshg9d265
JUU/mb0qHuO+qhyiFkzg/WHcw1RtDeUd637gSk1bJ3ePoV5vZORc9ZCfKgo3n1fYVSe/vKGAHjl0
mNWMJ3CYxQYtlCW93ImGO6SW8TxIpk0tK3M3Bpx1tCHZuR6Gpcib52PVctbxMqjFNllota/NgmaY
pVp1ACRJafNED816jgN+DBFG0+FpZ/1BwmzNSP6aFlaJ8VHnVqK8at6V8hCGzoE8qA46srORNZ6h
X/60TnRTgkpxJ23CmVk/DyP+JEbQYJZE1tKLgnDu6PnGdnq4dXkUJY9II8VJFj5azcn1V06cbqD+
ZqWolyg4xoVOFM6hQbwYW8lpmES58u1H+yIGJWl4tGiLctl5bMiNxmwTJw7WFKP7CN1qlVic0XWX
c07z4EqDYtbEPq7FzF0Wpr7UpfpSjrO2Ons9hak8NRkPa9y1f/CGEURi1tM64GtOdX/c+IVPhIFe
fQR9zrEiyI9DSyzt31JTlbUc2NTzSsYb3cP56nX+PGkr9K48bfknXKy5nEbdWHUt0dj2vDOrlzS0
fo0u/tFDHTAI35PpBy0LHyFewiFb2qOwudCmfKUFpjigJpCHtCborfdZpVICNBcFrot50/wmdpXP
65iAtD7Q5YxPAoDYeca6LAcq2z2y8AK3J72qpyB+cIdN/aDVGEqSTV+JcGUaI6WCZcx2GzLnispG
LO+0cwu2GqFEaZ7tMd+UtSOWXig4z3j90p1kib6zC5bpkCb7yjLveedmc4vPitq7Isqk6w/kbLhl
lT0XCtc9OFRHb7Gyl0Vq1CtHjDB1mkWIWZVAooctzlE56nNW7WYugk+t5Fa0LPcnVO0+95Xa+QoL
lCboKgtAyJg6uRc12btLh+MAuRPwPmk0XgsvDxeRFWONjZJhofcP71225UsIV3qv+mXCY2N4WX4A
N0acV2TfUU/JHiGpM9+Ymm02+tWmzfxtZWbTzDGugdCHhQMhSwlvwLxkMOhl0fPUgSZYnYb7VhDD
FgQMjybGKb+hniPQm7Xuog9hIrQuaRzPY0tLNo1jq21IJok5MVWxAIngnA2RYMHt0pnvSrW2vbUU
tM20Ap5J9fKj7YqdN2UUnbCd8t3niOe78si58pfkTCM0iCb2k+61br0Xt7R+ui6NHyqq3A+DLbGz
w7wZWnVOQwbUymC3R8ThHPosGZF+Jj+sqeOZb0My+gSrqt26bepTq+l6u7pW//lPpe+3W8OQnAB9
CoEnHSVxKLun0Uan1vYmYogiPHQaaECQauNejPJCdpXFTQLJaD1wlTCKuxdH1quApGtukohEcZV1
T2l+cYVvbrmPUYxbxWeJ2frJC06ODqwfCPYxN/vSCr94idQwi8z6HHNv7jr0FTPoZ+eWFDVx0SLS
z1kwRbMqAOosAye9gWihuR1d8E+rPqi4SBdjq39Fk6BAM+XwUZhiIwpZw72nwX6cYmBK215NRWwd
XSPrb0xcu7EWxJaY1bQKZPU2BLbYpFH1rCVtefXNn8mbtCu/2mL4MesN3qMK0IfJxrUqck3lLY5f
e7N017kXf8kgD/6AI78gaBh+KnMiSnx6calcGqdk7rpxNO/gGZlQwp2sso1umfskDnxOAgJRhHp3
2RyKROOUvq70/D0uxQ9nnRmJD+9K5C+lnex4vLG6TOvCbBRxxsa1t+11U+slFu1j1nUEqtRICGpn
40lt6ZUebVE73xXRLFDBXWl0A1Z0vAgP+Y/lUJyn9aqamYWzKWp+gZ6unWYXMTHM3HCUa6fUvkJP
2yVueQtS9WNMlNDoNm7ErM0XpWjpT4lwOIV1k85mXUgWjDUlHGY5crbLTowHuAJ8nywp85Zyn34K
Nu571furvEh+taB49wfrVU3HZMJy130HefJdl/UbGwcGC2eLKGlb1fkTYHg3hu/oiZAbACaR8wTi
PUb8VjO6h9Nw1igXiaf8EKUt4ZVFf9eAF+ZDo+fI9ElgMsajGMQnQrG16UzLBJEAq8raXVnJETBq
Gcpwpzv6a6VQNKe/tW+dbHqzrN7YabL9bu30qBMuC7SPlTiMbqwmGy3N3yNAfBLMiXuJwESCOv7t
c4tqrtK6Jl54f/zdQgbQNtEtz692kXzC4XByk1hLw6ybNZWhzyTP+DxL3FPo5QflKE5L64ns0WFc
CWZPRwfrLD/Lkp/yZP0GUeUb9TNak0PTeneAmKdA81a9Ya/rJjj6zln0PDVB6lBgUEe/oc/UnKZf
6CXWuSvR4UzTC9oRnuyEu6fI3/Oi2Zj4KY3YAUxNx2YZ1fEn0S7bRDEIR2H2Hg100vsmXlreRSG9
nDwISntisRU6XfWB/pxXADuT9Jdq4ppIkROhJ7u7pmMg1s3S4mxM23ynYNgH2pWtqcaQV1Xr2vPm
oW5wKrbzp6kNtp2ePMWJ9zx28aKqWw41fBl94s76NP+08nD5+KReIC9ZUj/Von7rc3Jvo+DbGN0/
EOj9PJParvUIjkgAOk3/jids13Gp2oqnwy/cFSUea1UgOoy1fSfsTWp0106i7uKeC8yNW2lLtweR
UkIcgAi+goKPNJbxZ09OQG6Ovx4/0fVcG+m4q0TF24Kqscc/+9PABE69zHkcolU17uTDQuwLFh4X
TK6RSJQdZ2MLySTnfyx81R8nf9YkejRrSk6KbXrrY7F0gmyp3PYoW+uK9+GEIHCXtf6ijsjS1pMK
GZ6zlSaKBc1D2ZZdUbhtjMZdBuJu8Tz7NI22Nv3ZvFFph7vO4pV7KS+Nw7sOwTtmhIfhGInuqcNq
2R8r39NmhXBIUR8wFBvxBrEJXnLw4EC4WyW5U6FlGda9hZ69No14Cu0cuHs4T3X1FuncZVITT0Vh
XbPC5jDbPLB+P3hqIy5OaGjQYLp3r1OGkyH3HuC7uxkNVHMI+oeB90d+N5FezGBFudP84dNLOD+g
BeKt8v8kpZHPO/srcr1VOXHZHTz0o7/SbHmwDOwAYU2Qq8G1cnFmJVkz4zbdjDGaQGdwTnXZvI0q
+3W1LlpalnwZ9PwMnoaFHVnQjrqCX9NrF73WHSsuvIrzX2SY1gzZxgJdzRaJs5yNLeuM5mwqvaYL
Pvix2gQKoJIXdKSf6lMUOsyGxsAY7GIt+YwG/5RYOGab6cXAjR/RZFKbf/TUWxVsDk2g7SIt2FWt
fE8i84r4aBmB1FUO9+noZp9KsbpacXfcFw2LQJ9Yuzyt56WhLVP5+EKd8QbcQNJ/fug699SG8qk2
7Sv74VMQ+du2bVe5Tw/txJqmFx9+j6Gae3qYoFnSpnoLsVas9Tb7/C009vKJocDWdmi1roKbOdc1
OXMk1z5S5tW33WFmlC3Jbu0fz3+pXg0ZbEXByNGLHgN1aORwCMl33tLj5RBt4DvbPIz29Vi+pVP/
YtfeacgJIgyZ0wffY0yxiovFJOkm/YsHoEDAEHo2+d4AhA5aznuN4QPSuuQs5yzrhl4WJZ/s1tok
hccmwiMuw2VRaF9dw907DvnBQsLXohioPMT+qdglnTbMnCT5BOUVFvOKZ/UvXfzltjXWPMVibPXu
HYXaPjTUtrPY0tyQKBYNAQ5+t5RTYnfQ7uNon4q+eOpid1UpbZkn7vojqtN5nNubCijCz6aXosiX
FiT445YtzOhznDBBBGyXg9PNfTS1ZeWdSsvdlpF/TxDvPrbvJGyOduJsemleWeM5D/ismFq3Faj6
nKi4GALgVudXJZG8jLFFRWJzdHscJnbNOj9E4yvHYZ5JV836Vr0NlfUtqZHXcEegiGsWnfRuiTkR
VzXSPSaooBiks0IHCoW2CAfuAFk5G0fjjTr+Y6G2k4R4DL9/5AuUIFkMWGR3tPKsRTppxF12qFP3
7qZRP0Ob6HF4IjJD5RI3XobjaFBio9Js7RShunTdJkH2Os/KsqfPTup0f1gLJHnRrOPZXKY5Cfa9
Kc0lp7KfvxGn/yMO+V4I/virxP8frAH/b5aB9U/xkNurv/6qx7v5L5vB/x9uARjcf0Iw/69/r9qP
5qet/55dfvwv/0Eua57zb0ZgQgcjvLFhcf+vZ4CB9N9QM7l+AFyIYEwP0Lr8J8H8sBMYyAOCh5If
rBdO+v9YBpx/0w0nQBYb+AHVWQFJx/8Dy8Bf5DSG7yEz4S8eikCY7L+WDwxBGctuEsEC/vAYy3RZ
GAPmiP8i3C//ISX5e13jX2RbvAQqB8vRTYw7SIP+mp0TBZpb6mhtFoUynxln1l4HAtHE+bObtP9C
IvYX1d/jtQydXBw/cB6Wir/m55UeVgBmKG8RiiHcNbTWIPComvGDEy+DQZnY9JrksaLeLItcc1nX
ifbyzz+u8RfxjsG3ycv/TW2FnNP7a+iXoZSGVtjBqj4bCFFb15d8kb17t+oLvvErKmdiNX5a/yrO
879d5b+9Ki0hD22UjQzrH2UC01D2KNf45BIYl12uQLvT12tYj1NZALn/8w/5318NdQNWGD9A54h8
5XEN/k4gNeYIAN2qmQjN3Ilx66fFrKtW2b8Se/2jE4qLZ9q27+jYaRw8pWRA/OPLBDmx3u5Q83UO
wbRoGt2/xXYKQixJdNeMXz1KYfHQFP8L/ZWLIJZf/XeyKMdzLNdwAwe1oUtz6sO08/efsPFF5RWi
jZaDlQ9b9i6bFtsMkwTpJK18msZ8+nYMcLliSNNF4ZXOubZtbuypL9DU60mfA0zlU3fXk25A+N3X
EGpWEcgXoYfIuTtMOa+qNtOlq5X5t9+i0ZvFbRpAh1k2uoB6EA+uPbBkOk9ry/p0myi7S1Dfr0RN
ztqzGvNG59j0nMrI2MsipKwCXAD4kl2yvkB/9K9ZhI7daj31WmP9WPWeT1pFDnH5pZU9O3Ob2Pgd
7AqtEhgZ6BgJTOAP7NNpvfQ0tA1+UPbuzKms/NseyoyNJjKmfaQZxWZM+/CkwtL4tJWWLUdlpR9+
6dvPZspRqikta0/QawOtV9XBbbRs6Ec9lJCjlr4ubdfY0nA8vBZVZh/G0C/OyrDpsCRPfgkm4P9W
I0mbYcgFmOlQ0eCvvQzPTZMUMCJCHmvxoCcyWSxkZhCWavjltbGDgrJGFZMMJRRNgunkNdcmGaS9
8VqZHQzZe/1q4tUfeHDsP0WMI2tRhgZWpUHXv9Gs1Predkq6Yk3wmyiI82toqvrU2nH7CRTKGNNm
cltK4eG+y6p9oYXWc5sPI8MojAjhOzFjQGkl1gJYu4ivWk9mJyYx/CJbDwgS1Mq0VZkxkdQEKulZ
rGR/yhsjHP5k1tSRBeuMQ9OEBzO03A/XcyPrzYwcw6ZK2Gs8fSWSIOy3eFYqWo6NQvuOC6ilmZYW
rQEMnURfgdGW77qmaxz2ldWPnPtd56dpp+qj7lw7JTvaCU9FPSQvVm7Dedb+VC3yrLG5D4MOcIH7
BisJRpbmQU6EeaEva9iATS5afTMpi/weUWo7QkvVNo/oHo5NO9rFJYmWflhnd9c21YcRS7J9lFbv
sDwka6dqBfgDlHjomN0udN32GnSlx/rh1W9hS7YUDukEXkRT4cqZnPRqcRitu/HLphVq3A4od98d
cM65GKrShPEeHJbz3qJIMQn4mNibvT+tqYxVBMC8HwB2d8ygPnqYCGhSY2RZSZMy4jTz1aa1h2aV
wNserDxHi+6R6dK6pcRUTDDYlATi3YprxEiNG31z0BqfVGqCCydaAwnp90W1BbkpFxh2mpWXjPki
jGFt9Fq0dywY/SUZuBx5loQvIgvNfVoVFhWEfX2Qpl+BxNftdG/7oPwctIh8KXS8wFoju3aGVcUa
92OLewZOQQc6HxEFrNCg+JsKCf8qG01xywX32awtDY/hzrOf9c6w3upR+QdkUOWnyjxazqdGiy2y
VEtvP4GO3zvFD8zaoivuCOWJtvHc9tlym0fYrentch6OW9Hp6tYkk0MoSZSPF5h+A2CaQ3ccB4qQ
UCQATzZf9EF0VXaIkTTseKq4gRFOipnuds1TOTbqnJsGeok4mXZI4oE1gNDdbtaGpSI4r461d6a4
/Nw9Xt3t/HzReh0GcdOI52Gk3EWcDBjUhWa/QkRFf6pMdUeJipMO8gaG3OzbfjdVrvhTdx6ZcngP
++4Qxpa718NKbPhquzUqwRjtUxQz5giBlC7TYDpame97UCgGsSgExFOALxhp/LC4ZdBwJKA5g/7H
mSzrEOs+s6rQnPtDM7btC01+123N8QKabzrAwIhboUT6EmYkckXSzykbCGOdXLKykp+5I3q+65A5
q57oQqimwT7oie4cCishb6BBf/bZ2TRFM4Sy5wwK3NrR1aW2G2OXdjhjZp2ctHvNg7AX3RAdsg7a
LwUYWkmFn4RA5GncaXaCfqzyk/yu5/wo+5C01iCx7qudRhfTzoyFiBymmFw0T63X6yvid4N90ms9
KV+sFtZsFGazSWqHEE1DiF1haUOz8euIMRMdABuA0bSkQuUDG35vChBlclzOoSj1WSsjm1RVsw1I
H/P9Hq1LrXnvvlmFT8agks92Khx0M7lj7JjO+pfGkAjqFAghT3gDAcESWZ5c5XfwRNLzvhw/F5e0
BkU5+q1WWGv8owLl0djVizRU3mrgi3lKlG9fQrfXThpNgVffA8Sal30WzqYwdM/SgQKZVbGvrH1T
4kcLerc7xnFUcTHMZDs57PM9yqm5ZbfGKpQp6F3eM80aVlwejQi9pItS7hQkg7diF45vFhz0DvCm
mPcBaTmD43Y/gTRapIBOusR8hRQtG4mpcytj5lV9calDz7p3aRFdo0aopRuZ2Rn4OHtJtDrdBnGl
r13JXSSGflqmiVLXzm/EvdOHcemOclxMTHjEpRlN+YrrhLzE2B1nfc/ovciSavj0IdXndeWB9vsa
oDuRcpjU8ro3cDjqx0FpB+nkH3AI58hF/gbOYuvaEggYRBGfinvrkHop8vX7YGMHNDun5Bw8UodY
wBs2oexd0e6oGebCdrC/Iy+rkp3eHsviPNngn83NI8OFhkjcYJ12sNKzbm2lfQjUZTBf9PwOmaiG
S0+28/idVSQQrtxkIdu9jHalB1gi2kdnkW3/Ka3nSP3gd8wbzLzjOWyJqwE7vrkhjXvGwTHwoDn0
A2gO2pjPIv2oPEILP1sSKns1bNuKEhaXkF+3XORRuMyci3J+iWAUxdqRbCRwxiBAXkaBqM0J4txb
zbyysNcD0aRwMOawgVsiJSSTCxl4ailZmU69sq5aYgO0psvYyq+6N4JYpPtEP2XRexZi9CGr2xPN
PLe0md2cp5xHOwTCZ5hPdyrqiNczF/qwS02aKmygRsvAg8XDWddc3zczf85JfssRRSp70wenNiVz
gbBRh4w8yKnZ6HCZeu1rCkGeS+MntgYGf+vHRCnPPTdrR8LCzGsff4bZneW74wjHr/OXliZXnua8
YG+btT0Zko1xQV87M/OI2+6tBIjJsvZoNfVxkBhpiRg0UjHvy+XD9daENkvUUe8xIvjJIobtNfmy
al1QajTOceQdRk1H6lKf8IPegkcoQ6+u9GfyAPZnVpB9pkL2eESqiivdYseq2gODyQw+RiTqLkT9
miJd7Gy5thFFkb9Sp4rFaKgP0QTfFf/mU3WSTcfNyqI6pGtdP5khfEhmPeVBuw6wRuQxeSFTsXDs
ejkGaHd0c4FrclWKz7S+ROLF4HyQq2Ql209Oo0vf/SYR++gUS0XUaNH0W8R4PzbiDP38IMG8EYQL
hbOd17s2BGGLdJIZH3nG7jZ0JhQh0Yk0gTVKmhmV9Ku6gMjrmpWRDlerX4Xc7MkOJnDmxMk2icat
m8Z3QyA1SHkaERVdxpIUe6md9ImMGXqZUW3LpFgUjrMoQ2oncqc/2mxNOboAW2VfcSVWrdasojTd
1lzGCg9s+BBANxYJrRcjUOsQAZdCtTgYb155VTJY6wLeYyDUvHBmSL2XqY5UMiPjDQhxaskBHfyZ
67A2ti2HxI+A4SMj0lQfvBnTEXLtcwECRu3Whbc806rXJP329O8hyUlKi7kq1aqHtJmG/NKxS+RD
v56GcDkF5dkqMc6oMULLe45t2kpiDZBuKI+ippEn6tbOQLBIhNkU92VCl6+Fys1CexdyaJ9CCurA
x2lBdf1u02tP9dgjFNXnHAQ2OgdOJe8coOCDiwVaTI2wEk9f53ip6yneFOH0kKiuLba2BDlBSgam
Fxpc5F0W/0zGqQkKPC6LJP5tkxfP2wm4/ZZv09yX6SF6lJ5mb2J8UfkziuOVgg6QrJF/kgaVSgqp
EYCZ2/otQKmNPB1MQ295ksaDp+mrXNaLPjLvDUVUphFA0+xNWGmt4xKH1VLgr5buMK8fSwi8mlW9
BP3V5H6LU/S9VgppdK26u2hehsRb5E6wxBEFXyoXPfB0bBqbqmYBxDlvdmTT5faq5+DPtLFUXW3N
TK1GwJZBIuuNwXLmr0oAzTgA5FeXqJaLnDeSGj9RdHa9ZFGU+awl+nFk1OJ4idD6VyAp9PV9rb8a
Psw+1X2tnJPAlcpvXz+griclDBlfH+01ggkMf+2lYuXCcZTpMjQTPnS0oLclNpJZqC8D880XSw3W
uUbYlRYG6o8LZ9hNK96w3xhUow0vsouXBBYOyXtVbCWEnlYlC0HZS/smB7g0oPM+PVcBGqlNxCLB
YJ45+zRVJ7NaYAc6F/4ZKNVsxkOl3/T8z4Ml0uN9BHFlMVHg8+ybDMsQ97eH30mRhopoy4K11UKC
4ONkVrMoF4QV6A4fhDR+PyGb1hTLhMxJ168XMYNPS/Bl+kd6qIU1/sQbaJKZ76KUygv6zRJigsq5
aJASlUhpqmpOzj1Jek8UckX5zTNuuQ6s9qNS3JJMAA6XZ6DPJpz6eRGcPO1Fa9jyEe7Exr2XpE1I
/VzF3zSAcFqZ54oEXFpB0uZu6NBk0XPV/dbi4HW8e5hYHWN2GdxbJ9k3LFme9ZbXL6HZrtLgqFva
zubU01W0iGCUCGKTamOfOFxrWxbTxo5HaNcrZSVL14uhBrpVmThLU/ORNH5JsR8Ch9IP6gzze97+
tEhrjSR5IoJr4LEdStJLlVxToLvr+oDr+1UR2Dz0ZIEgznZImVTDd1z2jF8fVEfNUIPa5kkXzqwf
vwQN1mELZ4b+HgGZ7PM5uVgT41jJEoGod+6FwRyv/NJ2nvOaqAubtNIgW1shNjJkhpp/qaoeoaix
UtKEy+Cw6Aa4QkxYSvsi1A6eapb129AwIdA58fTp0vd+hoCimze993c5a2Jhbom/mFOGQczXb4Le
qyiem/LN9n/68LPoxZxhfGZkziKfjgCL1eA/d8Z73DSYV/Y9LphwglBJSQYTd6d4pZCehoUR2bs7
64pibaRgrYwWyUN4yVzRf7fub+OcJ6VmZvgxCG4XsELztwzfwGrmo4faQ4hr+whJ9qKzmY9IETLW
OocEYGveRf4uTl5S/5OwEdy35pywi7lRJVw9kqM67LhcUZYcdPAO2iu0QlF4qIffKCHpVbvHgnAT
Tlm29m0X72F6E901ywhj0VykZPnGN+ulPZFIQCamrL8H6N3YWFcTGmdro1V/Ki2ZpcNz00zrhsnF
VRxe0UiH1r7LGe88WqNpOeAgKpwv3Xu3SWsjwEQ9NHoBHTIGZyXeTgzLdHzQFhyg1pP+x3O+/Jqp
NggWIQuIybKUxMjR2ls+vWgKEqpFluLChc0G5SL2aWlO5cBirB5JCVF1S3Xwn1q418cIVjEZVe5F
aOnKJv10iHA6Rv+bovNYbtyIougXoQo5bIlAMIuiErlBKXgQGzl/vQ+XtmfGIxLofu/Gt6Kjpc6W
caeP6N8xNWmwbqr0rhFjgOHKV6u71f2HIvpaFDhwNOFmUrtbGVsEHBuUX60nQRwfk/a1044CXKvo
f2o1doU+hVn26hSxaxFwmCvW54y4waCyfL0Zg3oZiVBoRkYqYI5sdIJKaBT3VXDh1Kg7PJgW/vTi
SxLrKSbaXJ8+hubipEogy6Zfy35S/5WN9plU7ddS7wY++tLo3bVzaIbBAY7dqJKOMxHfQ4xgx58W
SOx9zIRBdI0DpW7AvaKe51OD51WyQ5xSxpzehmLhI7ccdCa/RkTXs74GQ+SQeXB2xFVaYbWqdZdk
L223IywRVA/WUJU/nDk7j30VVIZCXhcU20xysInoNCMmq4NyFdS4DB3DPkLZdg6UBdWCwBtRRkGR
xFthQxQv/ZVpPohVzvi0PxSL7ju1jQ2lecwGgjFZNzy0DB9mHv0qzaewzwaHe0RzUokH4c9ao+1k
S56OvYjP1Hoo+S6tpm/h9PtqWrcAixto7tMS9btsVQ7VZDDlp9F2aIHjnSmUTPNY4jObZO7MwvKa
dDQ9tV/3YFP7Jhl3TvxSUhFl5PZRMypXTaszaRTPaZyp234rK8QuZhbairLXKnLc9WU3CcxN5Nri
2gups7G6kf9Mt5mNXkiaNgZC/CLJvFZfvYKrsmt/mjzi283DWDuRKkBI+LkljbHPeasxy8qT2Fic
pnXZ7Zsu97ETbBy0Mwa2BgPHxALkxQRc6YzCuXMoxCsj51w5+0K3ULxzhRX4crmSh8YlEiTIyuSp
1G28yVlRmwz3vv4zqZAixUgAQPZy7kaL4/UqK0xMX65c6eFKlUaqvkjKb9dvu7Wh4q/0F8D/cjE5
cykLstZtlkBRcq/oXOiqoApCs7aNwd4NFNWSmo8ZE3ibJcwc/dRKt1K2+ovCjTwMFy6/szBqEpYJ
O3b4fSoUsD56g5YfASw+dUJKGzvS3ERRjvIyfyzKf3pROAjSSgePz3Cy7OYMlolZ66Eh8RaCK2S0
L2Mf/2H02BaT/DraT9siX8M8BHX2aRa2QXB+9kbT1fM47L5Fh21OW6T/VlZK7IkEm1jvI4onoKKx
gMbnOF4s+zOukjdp/Wst0hwbAKlLqmC86S1fjX5FK7+rT6ddISoSjfVI8Zkjv+H1yI4s0WhajTWH
pOD8yyTzzZCSTd/dSQDxW/O3YElUFxVZczsQNFfIR9E526KyrnVBjn9HuWKu7XL5YDx3rdp5SXhE
IzQCLqYx7EXY7pYyfQPY3DqdsnFSC6SK/qzerIIJon0V6t0otZ+pVPibUdvZ9ZRCAxERrrN3lFwO
JeWhIbCVmCPIItp15hzIbZ/6E9x3k5DaPtC4i5ylilF/oywZlXofjdmXWad3ikn9NI28lTiqTW5U
3sJNiDpk3cRkejpIdhtSKgbtL+0bPm/Un/RMbNJ2oJl3Ohm1hCFv/UsZm4zeIa2m+ssqWtryh2nN
PERm2MSyV7bRWZ+bUwvTN00vXaldEWqHjXacOfDawzxPoKvsU4semDbpfQ1ilvjHHoSvNojQ1KNp
ja5aoeoj5Tkz7FCmIR49W8msuHJwc6lcE+ZoS7pgSttXPdczJS4AmbsmHv5EVIcLK5I6twc0o6cU
AU5NIr+92EdnpvdXaH29L6uB+WMcUretsEEWk7krJrJM1SSIeDPzRkabgAUKy+4+t6TMXaQ1aC0F
+4BCtuTA/ovIMtlaNjrzzNpxzuA2GJEhLQcbwoF8GvMrkcuw70GFNuSugOeUSc9DLcofrMvKTROO
AO/Q900+TgT6t03j1X28MGO1Fw3X0Z8y9yRPJJg2SE86r3jl/waAszCzdeQwAu7CzPu/ypC4cpP2
2pn9TqhoefM5rad3tSSf1ahHXjOh6SCanAaytgxblVw5fnuSvE9j9o5pevpvNlIMpznCsuOqYJrU
s6y64c90XoZcsu9qXtP2uGZG/8x2+G4i9YPcq4BStEu0yEE0KLwlDvoSUA9pJ9UMLvgoSQGLjef5
aKnnRS/KTyuu+7cWr/e5ttL8oNQ0r8pO86Km84LRWXeorahuiW4kz9el8aw1PbdxdAcw4+XW5Vzb
okahp0OxvkdYehCLjOgijCYSKUqcx/LsawvdHpZI9KOmWjTS6eXb08ww6T23Xr4ektIsA47P8hWd
FDKzbCYfa7rkpn3o0kH3c4ifn9p5Ak5xjrAGTfJI30ceYxlRSnvEr+Fo71PMZKImA8a5ZnTcLuOq
nShUSMFMarXojmlRLNshoyQChuxIEORNm9tHKda/bh0xZ2R9mFvxCXf3JbVMr0KndNXXYQGJe3ZM
rEhQjESP3dpEWlskSKbXbPka6wz2Ok6IBM6jnHcbrnw0MzY+pzaDueDyIbu9DpRC92xtIKqdkyzC
bIlk3TxMc8uut5j1hizC18ZITjk3ZztFN6Gbn5hazmJJ/DnTd22m3hWNqhOBf5/VFPtIr9m7wone
kXjLYc0qL5XFfyNZKQCMUCztyvovm8v7IKmGT/Qb9rCBFRur92imHF2Kbw3oguz6RdaJcF7I8Hcz
u24BRXvuh3kmR3oaqNTr27+8x62QEinn1Zn46xuZRN+o9ee4qb2aT19ksRXajd5vK0f/asrq6CT8
YictEM3F6dVK7FPBUZTKQDF9Hh90C3ZBSvFeD2U2HYbOBPVfMvlmt9l8EDYZy3I7UnS5iPqCLmJy
e7ZMNPOWIPwbE+NUPh+dHEoY6LwLYzZBqAtqtOpGgcbJOflh8xZihTN1SSu/0W05yHUFFWtdgupV
OF00udnIY9n/asOzLxJIH6X/zM6W/c1ogypcy7L+YTgRYrtaUa1rRcBY4zbVmD4wxmCvtyZdLQj/
X+0l0EzRgXqZMRC0MppsaULP/mvl2QDUSIrmZk02mkGlnjVihBXnqrTJSC0SWWv1pizsyf52arYE
Ji0ntvxiKE3gYRD+S9euA95sGPBMG8u7KiL9T9JJf67WugpUwGo5sNoRuWMhswV5K1cgKFff68cO
lfstGU0tPdjZ89Z7EofZYzSEDmUOLRbO9nOnniZd8YzWYoGMtMIbByYlGLFDrhcDI1nz0Rb1flEN
rynzm2K0E887DeV17vAiRPltGYd/Zok4cTECkZu7tZn9OedSS8vyrLflkcX2LOXzS24OR8lovmuc
vEYMDzFXB/i0HA1Z4kMob9NqDvia/2WK+obM8QkMxF+E/xugcKhVnRYwQjjjPebnH6Xic5Tj58Ma
GGrn6/JfAt9kEpyoC1UCdUx2vRVLNBGpIpAJTNhw1DqeCZ5dWSj9TEGXj4xTue6KlyoWbDCab8Qk
HERE1o7jwV7+KYYIc0l5yTOK2SIdDMDsP7LBmI5jgyNZc+zfrDdIAMCOWMdcIB0gQKseoI82OsKW
JO3ufa5/z/2wx1x/LqVh+M4z3J7x4szKxrZGlfVBjBuqk4O8nb8M1Wpbv7PIaNhIuLR4uns7RFgN
tL/gXJqQzrvzYhy0Z+UCGVrA/7BmaaXclq6W3Houf6ulcpEe8Iea1uoWmEkCOx4uUGBo94ZePzsc
U+dGNOhDbX2tbxnwA5hxhji0c+zT2rQhfoh/dtYGuiOptGqkRznrTMqtbOqcmmfFacToUhgmhzog
lW2ivuewKC7S1M5Q68u2tdWH1SOL1SzfZrmwoI9q2WZ2SvhbDvKPYxE7k0fizlj1ktnWslFzZdlZ
+Pd6fd62y39ZC5ZUDZo3tfWxbJ0zJqFzvyQ7okAwTMsETAoMg1EEHZ5HZ2fiue4X69ZI2aWbKB5T
64edlsxrSmbkT/cK1IvcfUumjKy/6+skMMv4VvfKR9wSm7qsMR60qEVGXneY7REaP38TgZEZsaF8
maCWWTJ8ljm+8oGG2YLkPT8SEcEDmQZj7eQXaRyDuBJ8EDYFeqpJ3rkNNA0hZHpOpGd3Oe0A1U3w
fP2gOYl4lg9iQomm9UMT6vDXarWMQa0efBb6XWVrJ+wfxJCrshfjjI56Hcq7eJ8YfKgEOEzqVRmu
EUCaJsmvE/l+iJ98q81eQBzDxrJvMn490Okylgmp7rjGB9pwua8KJQbfwbXA9A+lExiTbtwSmbsh
R1bArYfOZa5MpJLw1b7Nfbom6U1C1+DiOUG6kcdspNK3jWPxPbfj62iUr3WKO86hh3pQIpiaITBn
upsSzR/RgFuYdeVpuOCue7BScv6KXQI7XM4PFWhsZblpTdDPIdtJlbjq5TtHoztlBNSN6FUSI8UB
mkWho9MgNqb5pa2bQ6qPro6K25ntLRPntQRmXIrRm8R8TGVp/1yhppFuEDPiFgNDydpLFzkAV9VH
N1MnBBcs2kPRwl706uuQ1IdZrMyadXRI52Ijk+Mrd+uxm6nQkefQJFpCso37EI0bUR8J7UfLShhI
pnuGMnqqA8mUrhtZV70FN/1UbSXyJez8i9M4yEy4IiI1rPx9yjs8BrumfO/xPw8VQ7AdZCRKLtmC
piYs2Z+NnjCS6duW75njp+tn0d579Q3emLDAqNg73NXTsosnFWFIODAX4xzYtFjnepG5nT5uFOHa
GcRc+1OVywZKjyxsQlnnS169jxx1wvlPN41tzpbnUJ1j09vVoYRhQ82e0IfzGGs1kJl8NOdiW2dL
Pw7tNhleFXUnwXtyaEw432bbc7QDHJYDXpe0X42N6/E6xmjjR/CvsfaX5Ktz/J7eHY0hAznbxm7+
1AY3ChY7+R2HMg9Gx5pt7PWq3Ut81m03MB7dnPXNThvC5VIutV3eMyC237rzZkwkf4Kd9LmBiYSX
VTCvFp2PCboRN0N7lzU2ushzgGeKm2HtEdg3884elk3XvJiO4sVTSp5LwKXJ7kmPiK48XSabVkuY
U3mjbuSbulXfbmTZH/LPSb3gWQgKbT+SAN2imk6yryiXvKL/IwVlo8H3y92pTkNU0L6Ad6joWVyi
ktTlb0d+gaDZSjNb9C4GkLOTPcZoTf9XOTsHCL0b/1ndFlVmiGV+o/Cp5HLQME8WJMzyoMmEAU2l
XwPl2FSpjc8/3LNj6qZIB2s8/RlqCGbGhMWXW01/1YzyzL4n2c9oMtLDCBc5WWyHp/RALSECmrd4
JKyBj8AG6oZsw+/iDlTalhOdEiiPLDGAy3S+BQ/W85OAJmxEc6qae/uMbXYkrwbnxczEj7jRR7bB
56JQFsfe5HHMH+po71MK2+Jl9ronju0QaqmFrXlOjQ/tWUkHPQ37S/felL915oeWnwnOrs0Pe6F/
lUeMMYaw6EHnoxMu8Su4iNoNnuN/DZB+z+veJ7sp/yqXH5KBXczmrtFstWw/ONvK/E4lc0+yGq9B
qEzEWWrviX4YyFvuE3kjDS853eFgw8Cn+San8WleLomWf2ftlsiD2hQfRnNi6AkUEnvKvCDpSQZn
zpiVg7zTOAaUTSPRfdL/KA0/2aqCLWquMNugKE7Rku8G+8PGrYkYIpJvCAnczNT3jnGv4zetVq6y
6hL5jaRYPXfU7GEwA1b/lYnMtqwyzDDG9RYW2GajPcsEEUJ6ZT+fDJM5KFk4VMsCyLoax5OMS7tf
Rz8xn3Bst9OY0NE/nthovCUhaWWCUJ45Opq1Oow6mTBTOe1E29xUiaQoTpymer7kLZ/Mg8HJWbRd
gnzehq1U8626sP9bv9nUhECN0sJISC5QHjVePoHkJNRcOhlNdDi70+d0Ejj4jxM4/SVvX0RT7QsO
0akctrVKuVaCgytL6alpqUZvPWLoNon984S+le6TbERGvFNs7WJbDqfqG0CSeIm9ykmWMyOpxkuB
cyBBXiJ/W/NDmcqbZpFmbBAS99R/tfFWT61AiRZPYoRXxN3h4URm5ha4yxOn3yr24rU5SAEfbutY
rih4Mot3HHA4bl9qjgU+nEuOFkulHpK8HreDX+hqeAi98q2phV0kkQgUOZLgfwrjZVh+SKHAQB1t
kq4LlVSD0oYgnLtzUl8gM9rppbeuRnG3deGXTYeVlg3qVuGMzDlkW/BtZXY2AmFiNZUBcIUXi5KY
HkxI6lHt2Uc+JvmaRzaOfchRfZdTPyYIXYjoxda+uwyNyYI6c+JSlH874sPzu7keZ5iz8sabKPpx
V2HIlJbPIf/ozTpwOmqMMKtAJUXA3fhXLOdnlH6c5/sNJ119SiX2eWnw1uw6QXzPxrs1EygjNpqW
vXTNQ1EJNHGMADqn0bbkKXu9lvgy7v7OetUxHTVlkLS7Bt0NBUpVRUeV9ZiUz6ZozxmnbMRJsLys
AvmY9JAniAXlLZH+tPZfiyyOsBhrvRYsVhjBw3IGmFBbUscINad5pSOvrbL3qDs82foz4h3LITT/
toFOr6BAe1R/Gi4/6tEM55ykgdxg8wGrnX9TFDDtZ1lYvoS70G7/otXGLESWoNV7KHJYyDDKB2UG
EF7Dva+QL28gwKgCE8/ivFMSPgKq/wrbs+BeaxZyxcx344BPJtXAzHS3RdOsD/cGhsGUjH0pHxT+
UhE9LAmsOyTvP7K7NpkI1e4zz6+Rck4IajT6H1v+lADZotV5EQLMSsRRKMxpL1iyK7nDBpe/RAyc
JHO7BeMBIrSCQHWVN80KiZK/mSSKQdoG+CxIP8tfyyQLyHXw7ELaTsvkTZHk5Rqn/K0tz7b2kRAd
37YUd72M6V4o8cZs7t36bmmvhfHRFz/IF/TkpDxP3f4xF/M5zn8zSyAQuptNiXrFy1SUOhreXdYb
bugpP1b9lmpEo1Y20/w+lah3RLJdpozP8+KsN24Stx3OdUOBlOK8aXFHtSxSg574pXiHWsEdLTfh
gm5x1nMtqujD1SYUjgFhQRrzS6X/rvRWk+JkaLQU8ZWsiebGsgkmws1c+UZGzpates+ZoiaaXrMB
bicO9b9S/hj7F2Gex+EySr8iR8D3n+4sbt1eRsv25fGx6hgBX+31dYLnBQnWIaDA3d3sl+3ONclu
ANBko+JkIq3J4OjpvVVR4JmvONwj9nyDV+agt+kzSOsFM4nX2TJKvDODgpIdC2trKwHpnm4mTnW+
n83riG17WnPWGXLm/qz6vZH3KgWiyFHKuv0Qy6OQCIRTrwAfhKkwvRzKNvMGotPK6E9q8FBbmy7Z
d5F0q9tDNTg8ayq22LCq88B+LtFcVeT0hZoOUzp8dypWuLT/XOEPhHY0aqQ7zqXVaE/JIy9pHG8G
lOiyiiPvEKWCAAHEiZLfaU81Bqk2DMydI2/XPj5UlswzQI4Ppe2q+faUCSnbjkKiBSuCYJAt4hzK
1yPX3RMJGOXY7ROkiYbxYmen2fzrOgLrLMlN8F+LQWVDbBkR/hx1Dmb0SWO9Q4rLdHt75joMCfi8
QkYPIv2S0c3OXnXtQ7eAqMxAxffItEBbbwMprG1r1DiTnWx7mVX5M3XoZEhHyjoPFqRFWe+BYUmu
uZTz4nHpsIcwgjb7lqFVJlR+nHiRO7LsEGjHNM3SKb3W5zw9U30bjmYZqjFGFfI+UqytZEXEE5dl
f+5AWU1nN2CyVD/J7SYPLuW3t/LDMTpvUN8btqv1wRxOQ9Bkv3PCZiyZ5vw3JMHoxGES7/uBRAjl
Zlk7pDnoPV0VaU+73q2cQEb0zVLlY+8IhH1SIdjjkXlaJUeFzS9uQjNrqO/C9oshTq9nQKObZLJi
Rl4lExlXfxFr7Iooupit+pUTMCULv1e0YGicvZGSUKb6ffuQGk7cyTgYI3+KhA7SiGguweuowjBj
fTXG1e1LNB1tWx5wBQSJ2oWJxHhRDN+ZmA9Nt5bbUq4GDN+5Ty2I34OxGqgOTbCkQtN2sj39NRHK
jiWLtkUyXYsakeFqKsiwI4cgNcIfNL26T6VOwd00VVxREqosx8DT6HTvRpTwC5wEt/5C6aTeCqaK
tPm1ZUt3nXl9FbgVcRX8y3TlTBhxdUXzJoW4xY943l9NAXwiInySCAJmtQxkEzMhWr3XtZROC2lv
ZVG9TjmdzelqhmTauIZShCnvAK0mXrc6H9PiHEFd7Y7zLUVlZZauDbclJfYWeoEjau7QWyGenMVe
QqIIUQY5SEkFbmbiLvYlwYKyOBSFtOB9jgKrfJpZE+c/q+22nSMCeg9OLaUCbdecyWEKAaHwRCOz
qfRPwzZfjYJ3hzwy0vfC2mlP0Mn+YsTnqEN52TxbrmeqxSOKYTa2tniDYb0JPO29yqeO6gWNFW7i
rtr38sRRsz56IiqUURIAksNmtX/WiDw8aGWbtxCzluvUXsL1Z4xbUXJNX/r8bggUnbWb8T1Ew4Dm
c0V1RvjASGxPueuTYJn3y1R4Yo23EyF3eqV/y5lAypT6vXnQMUqnz13eQgvr4sHIcSETvsoJ02ak
QpaePUYeAF+h4gzG4APyvcLWb7CLV08jQve2goZPWOUbkiurCOdC/4+bEYJGml8qFc9Dy+kPS2k/
kMGPqPK4tZbegN5365rMx3ez2lKITnIeu4BEh0Wi+Ooo3IYTudor6zHuHogc5eWMHsWwv43STeJ/
XbMX00dKtddw7ozTyLiWnKZ1h1azyd9qIM5l69C+knQNsV03OiugKC9F/xV1Qd4/iaYAFIxAv6Rg
Pn8tOb7iV/rM1eiD5pZKXMiyk/8EOrXlOqkBgsLJDFP72HXElSHH58TP6Hn3OF8642o7CIfsb3vZ
MPLg1ldQoq7LEV0IzN5q7gEXIhHExTVlfG0OXb5bxld5+mmac0zVbR2wFDq/heSlCP5N6s3TlQRQ
dMY5oW5XHlloU1V9swbq6YHseDN76lMUr37wr+p8O/TPUTTPHvP0Xmp7OUFvvM3ZgM2mRenGQ82g
/9Y6RHo+yOihHhYhqzTetOFbE79DQhMvfwCLDimXmacnxHLRZvGmOKTibFeTAZXzfiDoirxtVE+O
80/Vw6oKS+3Gii4ESxQBI4bfcz3E9049k2PSkvqQ3Ev6UkYqC1UdUc2ujL4HRLnZH76PQr8t14ho
BzlFLDq9YKE3ifdyvrVymxMgxV9plAnsQeJpkOSUzv/sdEGjjCiAknnNIBKBp0p71VltlUaF7FSY
Hn1V46r2swl9C7q5pXRTlNSCl6Y4KQYq12OUed0HYizyfbLyuxoDvSeTpg9BTtTqvGThKpHdxe9l
v6IpRN9kZPWM/cEZyOiKAzS87KQ5BB2yj/KPFWqigVhpw0IKSCCWm0+iUaPiloAbELHHJQ7NIOcP
y3Kd/jxVqjeKR6Y9hctXOw4V+dRMm7z+S0jbNWZKQ//4sdTsKtFMX+zMauc0D607D/JZ7jyj4H+V
+V39YtWnVKLwx3yA0tj9F06MCp2YBFB9arlQ4Qyw8yUcBWUHKHBAeTCuNpK8I8J/gBlpuJjllQsD
PgahrmZbhPOcIgbw/6AxDhqU61D6dtJuVtkBcH5rEohT5go6L3WxHzKOTPUBDoEbYrVCZCTr85au
r4biKSq0QdiYFwk4WIv2wqIc2HnvzLsGbtAa+xkfw4BY5hVDpt0i1Gk3MVvJdFTFV8zRt9h7uuGj
6bDKj9V4WykYRcUBKJeHvdgWSDNxI2z64lQ4t0JDpME0xz+DkWTqKc8AYlrPQtyIHmQInQ60TwkK
MzR0Iqp2cnFU8j1TjhUdBYK8KjtGIDPkvpF8N2/L6F8NN1qjgEeK6pi/hNzDaG3IiKwWsW3j1n1W
bT9XxNTL+q+qvmfI6dboqIw/0qQjsznmKJqM8S4UH9+LhX3uedQ4rrn8W+OAvg2iYSftL2NNmWvS
Zm2vaH3NDvDVRCntPGg51OYqL7dk4dFOKxeHJxj1f7z2M2Vk7Z/OYJ60bzPq0J5K9CwhP/pSpvcU
6hd4oCsejeXDSZbPZdU3jnIJYPdR2TWuBfxI4DpY9jXUeSpNZSizn+4YWq3NGYdBqEchgg6l9FvU
/IBFbfpVjxfrQVxI1r8O0cXKzU1bHwhDQHubc3lU7S3X/AyK1tpY4oS8rZr8p1CwDRQNNcy57k7Y
vbw8p41IhP30b+CpaU4jy2eOydDuLL9efpdO4rapPCFVRJ4sLinhpDMWyanDs1MUftI99MLwgF8M
LCXywjnFe8mV8Olke7gWYzwKglVjc2voJEywLPPIb22kIxPSNGNXGXwiyilRwhkglU3aMj4T5qOl
Do0MqTEa56l/yZcfSpXIq6g2OUkaEw1BeUNblyDQjJo2XapeOnvyGmFcW3v6XAHI6oy6dRvLLTqi
sQe4HuFAS4P6VslCzKz5dqQTppqkbmRooU3fuZUVW3Ke/HguPK0l0Za2rw3eml88OIfCIJ1ZJJ4x
HLCtTPVfBpeMeGGP1xXVCmKiN4xtYQf6r0PFE/Gz0ZqwMKVd7lgR6QzCJ5c6SOLojUDhjaog2+Mi
J7gD7qkNBW5gudCgsZlXocnrVAa+b91xUDbQ4h+qZvwXCXWTLcfEcFW0NA7iriFTbkWW+Ksem3C3
oLnZ5PUF9+OANcDZqwD7tQEAEZtBb5QwI5+WHXkp598zh88285NlTXuIx6AslW2ZD69Ldo/kLwRf
lwykJUeBP2U1I0sXlol8MgGtlWKnTROCBLD36lWOCAK24cQit44ml1kWnfyXHG3jdS/JnMNUbaTp
OSZnuNRsP+6gT0ycf+6q/ccamHfikHJ+Ct5zmq28WH7I4m+VbZ82NX9BhztLb1M6bdJhRey3Hlre
poFAeLIgt7KE0cXMfhKRb/X6EMu/K8OjY5ncN7JH8tyLKaSNJRvILS00rETLcPSpzU61/huz+h1/
WJDlBtHa6JR72dOmu0r83wpsRuUbxVVcEew85GjpoEyrWoW1jqRHhlUqtPRmZNMvJlbSBhmtZWBH
pyk8SUWdFzf9u9mafkbNbK3br/Zcf3Z2tydfclMO8qmLV2+0UlcrjxPld7KuHRuEPQ7eh3zaGnEc
YlEOllq4M2GWDY5SuSnPnZb/N8MhZT3D6SRvK3ZTSXk16iJIo2PTXNP6VSjo6ckaREx8SRI6gxAV
reb3M5NxTR96Zx7zklgmDAeYzLdNSZozd4dgG3EGtiVn9KP8ObTKoVavLuF22xlNRU62aDG1LD4F
Vl7lmKsOFz2ZyDq2Id3wq+ZpEAH4U5AKs/vjHNzC/7nrGp0J70OdqmQ/UjoivxZbfsElNz66xAiH
DsaQzFt0GShCaduYmL6nN54uq/4PkaEJQm2z0CgkxNCFcXaGV1v9VaoIdQCrtZNEuyXhBTKUDQTx
Mw/MRfQd4f9NA3pSNhB62OZnyr8Gl+QgFE7YJhKFHi9E602Dg6O1KP6C4QKmJF2Hj/Old94iy42t
t5LvHF39FmPioUjKq5l33IsonxrsoEXizYxDFumeRUOmLwSD5QRkGFOzhyxkrI8S4d4FP188IfnT
3vX2sBjhzAFX6k1Y6viIZeiKOQNOg3HJ4Twm1FsxHBGO4C6TQ1mGUQXAqe0vvYleElGE2OmR6wLA
Kn2gD7BA5niOntJ4EjIcB9YTV9YYyx9GZbo2GFIefUvNa1V8WEMbqFG1z6gj1Dqe9JpcaaPxG7az
RNfuBL7fVAeOa+JUi61vM2W3rpjsYx2MMd/SQMDcRWwvzfZTQw6unBLPlpx0DWokY1nOm+SjlvX9
cy01ixNZldoK2sxVoasQaBGphMs9XUlvB9PVAZoIv+aqL6dsN4zkETwDDJqoDzVU9zQHPoOCSMDk
q8vy2hsZWvtB2a7qu53y3yiJectrhn9QhikidlJXCLGvADaArit8DkujkX+rfZGQl7LOcYj0Y1gk
nCQYHSQ07m3zUJdkX3MIWkwMwPZMrHFoJbJHIs9bHFeeVjqnJEsDwqQ90Hz6E4kLx5mwVs6pqGAp
JlRFSD1Iynim95HhDeBpDsTz8P8ShQwCDltnmuAOvWuOS6CLHiwhudNAhGrNuikmxRsSZzYNg/wC
orioHx/nASu64pZVfZ2MCGUOLd9A30mUs4Mld72Qv+Ipeicyxk3bdOco8ctqs9uvTfwZ692lM4Zj
AV1hQ4bFjTi1tXlUOG46agBKA6Ek3+qSxCdJznYTSJEZrSdF629ULrq4d7aqmfKqJFs1US5DRXM1
6jW9U3dEDLnNmhzGGqYzYYbo0ntBPNIsfiMShKaEOgCzPaVlS3he+1Twvsk2LxSppFPMcDDcHQxK
SABDQ4Hu+5+y89yNHEnX9BUFwKDnX6X3Uipl/xAqlUTvbfDq9+FZYDFVU1uFg2nMFLp7kpk0wS9e
6wbrEqpuzJw7yzTvnO4+xhxZZOqk4npv2+FTlEfH2sZM2wwbcDTIqHTldvCTAh9LMh0z3qBZt61b
Xo7R1VDVxq+zZTfnOiqS5DG81zxfQ7tysW/5c9w0KXa8z+6t3N+YbXu0cLON+VswhYD0GYNMttN0
1BY0+pFhBfuOFiZWZ/71Y2smN0nmXmc4d4VnsfrT5BmOBOzhms0TQM1g7+TnmkSu0KYas5T7aGrY
PZrIQc0BLqGN4p2ZOD9o2T0NiNShqNqbKTs6PcTVrMBPBqt51S1RLlSegwSakdzoKX8C90KUUEa4
H1X/WbZVvxRmyYRs5N9d0ifrKe0A4k10D65LZaeDvNnJzejLKPpyD3go915uiUctUfKhceYXG+Vn
FtrGk2MAkhUoT3XnZAgxrUQPuyki9ZEb6GbYqJfGZ6PNnlTNek6T9BJpNZJhosoxiUEsDh2bvgJv
ZSoonS1zQyy7rn4jt+jcKa8HBmTI8EpS+xRa195DzjRp344vtAXeFuxoCkJLjKACIkycfQtJlBZk
Hec9mKw9zf1LpBYu27h3YbP8H9ZYfTauvTVicZ8yMdVhR3KoZ5OK5r7EcXIGwptrPNauE70FqdyE
EOONLW6Ugmd3viOTVTvEV1XSTyGwTDpNSkT5xvGf27YkevKnUcHpN0sN47wRBMte1Euhedx3BEQg
EbAqxgkVnwaqw0j1fp9vXzViSi/s2Z2wrEh1G2MkNbm3yuKvftSX2VhvPXXTy+peJt1DU32Ezi2R
I7sLNA+YFx07eiSS8K7sMQS4e6vaK2JOhf0t9a2GGtYLt6b1nolq0RfdTUfOK61bIxXD7Cocv6OJ
BRjnbltu9JhETnOkTrab0+qmidAYZtI5nXFblsOKHrCSeU99o3YHgvkY3OgxkyfT3Gcamk4mtwLR
5mS0h4myC5pUV9KziR959DwswdEqwLeiXAcH3ktXo0mun4r6we9XqnqlrxmDB6Lt9JDqLcaQ4q7U
FpHaJ+gRfNaiNf3FC+FQOl789LKPNLppPAy0sIh45hKray/DC1TRSR/9o9E2L+N4SNmIWm26MWVO
1na1ENbFj1ge53IJ8zV0qtXY0EShAb7nw81kEOgohvBR5FjgGaEWnTBOYWV9KMf4Q2f5SPH1jMkc
A93ssd8/jB48I4xNXFl3CpPYND7azFRIm3HmwU5C4G0a+xUx6nLsudPVuxOsadsJ7A+3Olh6vEhq
Mr1Bh/z0eaLnYop3cmLSYvfr+8WSnupnkdab2MbjDIrZOSAeIZUYLUtbb+M9rQ0Ei4/BMC0BZrZj
Dr3i+7cOj78z17ak4mB5INGYXUoyhbUhP070wUaYYeoetRQrmJrEJWPDIPFp97SggXHrj6l49c2X
fnYCPUSTDvoL8hEt0gyTtMP3wLo/L9hyLJl5uVzVhxry1xohBC2jEMNv5Ku/AV4fggYqn3LvjSsS
xWNgP47WsGoxUhFD9EFJz/fotTjCjB2bphUfck+6ZLjOVA1MVvovqrd/kIbLyG603wO7NYfGX5Yn
I1mVMxluxdNLqHNZz22nk+6h6sWsm5CNdurJ3Bri5qLQTdTEhnoTlJ3AHUtfMOZSlPdY7bAP383i
0jw7TgmVFIX5KAAhqOFli5et6Wk6tXlxzvrmGNPB1DHKK/FG3i14JNTd/aB9pazOff9Fm8Qim55N
UP3OOVmJ9dDSntvogtMP8HkXmhFbKPLnrYh85hAM6VNHTTQMTHR2mMI11+R9gjXmLv7xftxpmIR4
+paMWWuH4aVn0O/AdWLgS1WMe4ctiRfovGCRAhV4Pvmc6N6xxgvF9I+5YcBXguW6Nt1PRCx0bbys
pHWsC2BzhiQFvMBta9bdHjHSPug91FT5umqRJfCMRkN8MEztlfSk1wD+usdpoYclmRLOgYiPzYAN
wAmJeImDjc8wWxU86ci5ijjkqdkObGmKTNsEmbbT5n4QKowXZTIQkRSA44obPubX0QbE1Cd4LqSz
PTkW02vhxC+FVz34NG0vCO98rhzeIrAKIeybe0NDey6jeUtidP7at6p407A3nbeWZ0v3sKR7yScB
9K+drzOcTbfRo/xooki6a5KCoOfOOEkTZ9OQ1Ve63p8nYZwHpwq2NM7wOk6GN+wMswJn7eb5V0DS
t9dPYIyCMTf1kZ+FA+wC4UQXSXzXRlagScZY/kg6ryUQlE27nJKr5o0v2WBeR3sOK6iNjajrTZcR
lSv08VzSe+K3GF9Dw3vupObdO7n9RAvhZxIDg2TJ0MAiQ+0bBPEt5PBUgHSzwskRAwx4e/cjTsZz
22AWa1Nni1YSh3G49008eujxY0eD6KdxenpC03qUsFCtBpBPCDi2jYIfg4w7q/urOVdeQJqBsGoW
sSbwGU27xf5NysrE4iZS0AVy6bvirWnzc5B+DACqrYr3I1HQLIsZ1dfg9f4mcnHAwpJUwqbMoAq3
0ZghcrI2tQlI6CYZBghiPGRDRw08INpoDzLO04NdWSarSo82sqSsvtauOdhYGQ6vvpevG+8j6Qkk
o4QlnYpdnUOxg0UZ+shHMLbw53okgGrwv6dafUbaRk3ZKcdb0rMrM6rvcrwo7jushrmOHWxcTRCd
FgZRROr1Xd1F2775iUC5SlmSs2Q5OPU6yon+p3wjFcNFZjj+Q18cXdM7Ts0tJTCjQhlcV/G6j/3n
pIm2UWguBnwUDndJm88hGS77Ge0Q4u/NERmQRIPVigYRYgiiqAAYCA69Ro8b8SklMHu3aLgcc2CY
DWuE/jChMGaKWL/pqVNmibv4KQb7yQodCj66y7WEGxuWnmiqxrhlJDYH8qugjggWfWNmn5XVbQq/
fa+9V+IV1l17SqGBxpmX8Z8nmygFAMwM4kfnz3M5mmU8lHGwz1ANRvWIgTq8JFRP90DdXoA2i9aK
ytJ2TYHGM2LkCFvmrM8MKQdS+WUb1kheuNqldgLXr3p/22MFKnCK6oaCMMLe7vHmKL2FMNYRwp+Y
m0xK636Af5IC/Tdnvhz9Hb2ne/CCK1mDl5qoIAvHVlIqJH/Wjvd8Utq0RjBntyhcmwB2KhsuMJ2o
JflmYXuxtJMOgTP53pcHXJobcx4sF4PInbaN72OszBQSDbx4R/1gdtkl0KC6Df2gKCDQXR36G2TY
alcquwXlVTRkjYwtIbZwtuiU3M7Zh7q7dJW/tcD4oAjSQB1GgKIYdGCkmVC5JvMNeBttHTFAhceE
z0B87Dv34LTfcvwK2b4UA+9SEqrR2GcFMQdhwDsbSiKnKELER82AViZPP6jlHn/Qix4x45kODmO2
JGlSs7+41hFESODgTa5gcQiqpiUNoHCsq90w/mzCd6LecWL2jw13n9Y2j4Eh18To8iI4FwZjYgpR
3vQv4fxx2PpifCVOZi3jiS1HIC+jp12CHAFoVy4Sn6QxOtt6DwrCIsral1tJ0piLhCTI/aWBW9kR
NuFJgI4i2foYFGwwek8Oq74DpIT4FLpcK8QPpj881q5HgAM11NWLE3yEKCVF95xga2+1xZTARKOo
qjmZ+rz7wp+WpAQzcau6xPE1A1eKNAzL1VcOEHnNaUmZ9IUx4UTw11DBnF5G8/Da6BWDOOADJT0t
+Q9NtfaJpNK1rxFlghRyJR3qDhAhp0ASOjqMadBZAaAeIUGm6OrAclT12RMBX1Vt0mnYDzhzbPiX
3KZBIDvicfwR1M0xKHqsMLR5W+mucsNXbHvBQkcePLkeu5ZoTncGq7fYQ5Ap/Jwy0VpauW3JzQom
BG+NXBjId0LAjZHAhikR4GI4eQL3W5jaVyuys23pN/Jdz9oQXWmMeBK4Ew1wKkfHbm9Kag7yt1R2
y5buJfKNd5r4LLHWYt5h+wHxWJvj0UIrQlQVMVPRcig7JOOxWlc0DlkBSHAcWw8TESxY24mQaRhY
cCkQ80MVB216VxvkPoSNz/pkN2iz/Nw+pWqOSvOqW2RwbiwMvhCSPsUtcdTuE6WdrNkO+zTrJw0E
hO5L1o24EYmERrYlnFXYb31M30P53bmP9XCD1EUy12AYQr9Mfk4kj0CFwSyHAF4to6VfbAf9fhbW
NkgZ4w6D8JtXFIsxY6DHmRxdNM8Dpw+B4iRDFS9j9hIpTSBV9Mz/q+1/mPYqdCO6VlDlyDdJ4HXJ
/eaijQu7NXYG9JBH4ZWQse9kWiwrfS74SdZxFp0GogPG+LnoKzQJzNKuS9oeSBBCZJNb1FsE6VPo
PjgdiyE6Q1Q2FYIqDwB4pOnPRZ1j5wOB9PcloCclxH180EhJmGsBgO4ra2WbcKX2S5p+NPbZ5Aoi
lwraq89DWBGdwViiPsNhrToUm4H2hJP2OlWfOfJ0i3IZmw6mNNkoFcOxk64up43gKXEJRr1GLs9m
ad9pbrgq6+hezz7AUox0pwVM1EV6EOzOlG2gGVVI8fY6BlbtK8q+fU6OMQdBUD8ZgjBNBjyykx2G
gcpw3AumvFk+ZUThtbW3of+V92/YWiZ29dI8s9Dk03MMQ9Ss++xNOgAXFA+2N7t+riravK7WcMWT
0TfXeLprBZbe+gnzlWfyykYQwZuuZ0OafVfFBno7cqnCQKoDDAVGrcpbFj7HPQJXEBukHqb1MTWs
AFt6noCYSuKEycOac5LkdNJ0cz1StFCw1epTxNi9z04C9JtFR+NNhn2gRKdXNxd8mwst1/k47PjB
zU4fRXDV/XNEwkrzw8Idnz1ZLFq9HSyd7slwlgbXRwER4aFeEPR9l5gbCccWMIcY2qpCPerZtwzr
qImyFfJpOYp7zDDbhLFIqnhT82mqRWTxxnK5zejwqqEOSUco+xfGOTvGvcAY353tcmHAkDTdNRnf
TfXpK0LO0XZvVfTk0V1jtesM1XGmrrMNKxS72D+lOPyHU8IaOG6zCR87DS87Iqcmj/3uNYkOxvBB
coahrob3UvBAlkeXxTcT15SoTe3iAr95xBZHVIS947bmNkPXuxwm0ISR7U35HnXe0UYHGCOEM0A4
XLHREGxj+Ic1IvEOx368tu2HqkCyyqtsgpFvZuUVPWLIKy0intSusjYjYTMppLpi+C3OmiINiXwb
G5kg4fqEr/f47KYGIOvqBF/4n2qUzwlPOFo1li2NXTMuV+6ivZiXcGSS7aPsrz6GV8xGpKoN3YpU
nx1kDsk5wzJMXvxuhZjGmT5NKhNM+s9osywBXIxFHqz9WFtrHZgPsA4tXLNonqwnhZrVIeJW23Zs
r93B3Cm1tfRnSx5V+ZimZxOTYJyxHVir7Aslvhc9Z8N9WZ8D1yVBZG8oRl1GfAIap2vnvo/GZnIY
UvRdVu1zo1iLcU+7Zu+9OmoORSVArb8aQCQ0l/TfSMHWBiixi9Quw0bKpUI4Oasg0jtdjx8Nmh+N
qnnqa3Nl0742grQYg7GftSTcD0U2vda2dcnJv4CSfqkNi55c/Z1QV5wOyUG5c6RLez9GJBn5PD5X
IgLRoC51HaM7SWao/GGC8YMthBA89cfKCJYqYhl/VSGWmI4R8GECHQxQzdXtA4HwdxMzbMZjVyQH
IuOZUx4MeipzjpLcBINzRC2UZINPQTOPKK0zTyagXx+SBitXwTAQXXYU0EX59NqWP3qJwyh+LDA3
UnEc9h+N2EWds7IqWEFrzqC5TP0rjRPLRpI1UZ50ZjFiVhE7jyvNaZZ0WPfFzxzljzfZyzp88dKK
rf1LT1WcXp6LnPvRwpDt3uMIcqCotYSQh2POyzmctmM6LFKul7Kfs3w3hjijM/q6bq3xanfiIU6x
/iB76Mz3fOLtzuOW6ME6YiwVCaFSewPxqfllD2+Gby4ByAi0ok/DOObtRxBwcjFyRX1z0m1y0cSp
GyF/tkZtQ0WSJ3sfBTQHwA2b7iVE2Zp41E4Xr4HO6yTS2QawvRIY0TQQCKt9rMxyZcL+6u6laNFM
ROpgzLByygudkoVpkYMOhOXGisZF47+57nsdb6Lk0SD4uQB21qxrhQQ450qAmC2DBJkLSIc44NRm
o8n+DCmT4z0ZKlkUxr6DeMzmHThjjem3dyZVmIXevUJbLpsAlwbnsii8hTIfDFQwGZ4ivVB7PUG3
iFvBSb/qjD76yj+mY7NP9LMQ35pxbmAabXYnsliDbDh+wN/xMDDtcySpNKHeaVD6muoRG7LaK/z7
L5W39mmFrJ37sUUs064pWk2Nuc9vDQ+ItP8p8F5pS1pmlCw7/FJP1xb62AOzeetwzsbLEc7q7Vts
OAsZsRoOw8LGdd+WDC0ELzSspDUK6dTOlnZ0Kd3u0DO9k1y1oZDzrqV1WZUFZBoxHcxYYxHeyfKR
nKtD0G4MKmXiGk25hykcaxYGPY+CSDs0duRCHUbS/ETYrqBXWGtnfTcyCgykq7ZN7icUtCr6kJKE
Cw8AyF2EeJ488RDgu7T06jSCH5XdQ0lWH+CiIaxFYdkrwjLzhE9B2FZG3irB2iWgeCskycNEoZhc
dm69mceeDHBzYsk2sQRIeBJ79tR4a8v6ZugjRqrCvJk++iE59sTmxNRuVazhengMu3RtSLF3DXtl
usnSnFOnqFnGZb3FBQulNxHWjVQsQTrf6eumFidyolYVeoOw85e+QEKEgNMML1JGiHtROHXaUWtf
c5ACLX6K5E5Q9TimLDOAKY31Y8CTZzbVSiSnwuGEGRikibaCBpcTVQL4OQc+aaAbqqiKQ0dH+6D0
n1U1XMjgRmDIqByNDxk9cuscr5pfcXlSqraMkgZIZH3DJeXWMgOxYzLaRwSbsFxtfenuTf9IBO9W
BTtctpACkljHdmEK9aCTadvm3qLmwlUZuzQtSIqVbzsb22ee837oyfg1xeBYSHXSAoIvMhzynSaE
Q1Hui6tMRjgVw9bR/Po+o1xQRrshh3cIDE8cRBfhYi8VaGYS1G8pO79DXbj+uXeM/EpKbLzDKuE/
EwLX/9CKyiEqVXNCOACe4lKL5cIkA/GSTRE1oriBB+wx9ZijemRwkIlcl2bxUsuKcZgwl3v0SAxY
QT8B2cZP9A5MZIi2UP0R8ajObNbH5nom+uin60zEt7rmrk94AkTfEIQUzgR/HNOsLIXIqMsWnn3G
Z4aQzormCleB4YuBm2EjqxU1Th7ynnZCoh5H9YCaufdvbq5lm7abc7jyOGb1GOri5EgjgoGjRLsz
RgpxUb3uVVu1TNBk/dgab1cPy8PayKL4EkgdPVsnXOLkipi2UU1Ay0eV8GfLurcMncDcmJgW30Rn
5ihWRgtoZoyrayTcdVGl51JWBIsTTIKntSrviT4/SC3ceiHio8DGwZF8OzHL3bpxW3tRZnr/w81a
UmCFEaizW5Y97ECeNlsjgvJCj40luwxUQFIOGwnSRSeygi3Dt1D2G8EWgiEjf6pt1HX01LjBC5ld
q6brDgU+24vI5Ey/lYwCcVNpZ2YqnBYO+j/R5hP6mSLc11UanaStSG3AaJwTs8y5ymM3WBKQVD5W
ucE1smpExblvPfCLCf+jlJtgeEKP4F57c7j3x3F+SRbILrF9WOmd6gsYzbib7E+QVoc+KdcEW+6J
pDZBD5IOaquHJOTFT61pLDRiZguqdWmlApTltoCA/L/paaXBLrRyyxdsLuGyDOxuW7Bz29SRp51p
ikMlqszsGorWheJoSo9XQm+djFAI4iN7YNhUxbwiO78lnbX1mpa8GzcIe5S1ofMyJgU2lqY0srVh
Nf6jCDVzVZFXhdak8Aj887TGaddK80S/CrwMrLRwTPtohjpmpz5PNrVhevcJSPD+780VvxWeeJZt
G66LpVzXYHv57197HfpxKulpj/VVYuMBz5+bYlr+/Qi/9X/81xHmb/Af3RhFMFRYrnJKK1oJREoJ
2GKoDZ1iJXJ4/7eHckzDtS3DBe82+evXQ2nWlBHIMkeeeD9mgbPF+wOz3z/KPv77lMEoSFvqIHGm
K43fqjDIrG28ciITbUzqYxtUx1wU/7gqcv6M/6jb4KRxDFtz6G3hluVt/+svcVo1uB2SDKye+Vyr
3jSrzpbuIQRE2nbKajax1X/3sSZ3WWkhFkajxWqVjMBJzTD94xf/6eu4kh/rOJZHfY387euotNLC
sab+AGlKve4jHcM2QV1bQBn7qIgWXgbOaJIk0XQvUarSNfd/uR8KL/zQ4wiK8O/XWf/DJXD5Opaj
25at6bb89fTkQabXXdY7yxjrKh6aETKGJpT6qAZ/uMkIw1eR2t4pyZ341Onz+JkQ+ckpFMvc1YeF
SU04PjVvWDeJxAqpbKo6FIrOVvkxxbUaGnS9TRQTtrLQuqgSqaXV41Atee7/cdv+4dfwQ3S6XSQy
Qf769dcQxqHVmmY5y8pggBD6UOKJLLp/HOW3jpr5lnJs6TlzTZJBjctv19Bo3Uaf8B4jIY+RcEfn
frY5lSi2ps5N/3WFfquq+Z+jOZquW7pLPRNz36+/yZyIeQjNVCJ1r5g9+9ba6zNUnMUAzKWqjsS1
83AO4XWUQMud7cCNuG94Uou72B5uXpoeYKHxH/iDzYsbobPw4HY8o3mPouTTb0aS0mgBX+DU9R9C
F4lD6BErcqfpqOJEpn3FMu2uf7/xpPbH36XzgzRbs23b++0smmFeDJGQDlG1BVl8Hjxf9lM1+mEi
yGdplTMQJn7GunZwcutOerjS2FdBydzReUqi5XtAhFgE3UR98cLCTWKOyM/6q8Bi5xfhOupvbfdS
GP56IPU86jF8B6DX7Sc9s3QFxgORHHN3VHj0x2MC+lkxRDjOqq4OrnkiKRPZ1XuteM9o1UHUMKQm
mky0kDbSlPLZH7d0xy2DkjY6tuAWpFXfebDwJPGMe4jPpwD6OY9c8xD5VrFxVFKuaJj8UoP8TGaK
aHS7W2+Fn0FRzYKYZVG8hXWAD463rA20k7OvwnUUu90lAT2VeL3qIWXCJq7CgaROZX0ySkxTRGIf
J3ocnLDbxDiuUwox0mRO6Bjn4spjNW/Dk9j+SZkYoCUY8Di8dBh/h5hqYHq6KDwvTvbIKBW6aBWR
xkat/kC77Rf7hu0Yi3+Uaf1xFfzPVUf/9Z42Cj2tk2iujBgSl4C5fCB6kpkJT+cqcqsHxijyJIZr
4pCLY7ikEJkmxoscuvMft+EfVoxf1r/5n//HO1WZkVKDTQgZqEm40BfwYYs56x3R2hpQAefO2r/G
i78flbmAj/3treSy4jp0XPEf5p9fDwuN63YuCbvcPyCzGRFcJMNS10FwF89zfmqBFCJEx24kSLwt
X4um+Rx859E34qc6oTQ4FP6lYA94V1jg0wM4UVn6D6TszRJMDWDAQAAv7I3MzVtI80KquemqazIQ
nGIzpQhXjR5iINWv+gA1rE2knmtXD08ZN5CqbgxuiGPn/JCThPiu6uWEYZ8MBe5NSQpAuyBq+y5z
DyVhqYTbLhyzIoZoHxrGxrdgpPHTlLK9xtWX4VxSMKA43pYtYhwPHD69p+kem0kM7Ga1D5P9Qn8I
cBWkqbJfC7BpJ9iRgHP03ZqnONoqC/2GFCc8zeRTkgbNljfPkHb0FH0juvAgYyjAJhOQQdUmLkB1
S07+vZ0D6k0BzlIG/96yKWedFtro04hECL/RniOv4QEcTjpRbBqgYTpFLyJQr3oebP1koMYZNi8L
t0nRXqO+3qlgphN8/5MP4rtLPJhdejWxBq7Z8mh3gyd/DK11bNLw2PXJo9fim9BM84o8ZjWNxEiT
qAc8Q700TtrgUajk2Z4OIt62XiIWfj59h614T6yfctiF2YsHJtvQ0DwnOk0tTcIKFQ6/h5Bmg41t
jSQwovPa1uJ7K6nePQOEnqJkZYG++M2x9nfF+MzG2+JcGk94Lc95nLC9p6X1Toln3V/F4jnOrPOg
O3Mp5kvpE/qF6YCqt7F9nbAizVSRRQZjX6JpribragF5xam1reN+M5rxVrLuNX6zjTLSYMZlZlP8
INaB2T3XJKYgX1fBSJpNeovwjjbYWgml9sRZgdaGhFc1qIr80gZ/g0rAbeenH0nu3kXgbZO/F91D
WJ8m51tPb74MNyZAjD1kvCDsrY1NPYABCwCJUabtzMg8D1H1mhvdomIAsO2z48EmT7TZ3E3BtwX1
3mp8afFkdeOyJpuDgNfZB4oeySBjggjbiSEItsKBmUqVj/c52FG6vYgagbHxRWrmxm9+xtkr54ws
k2Et5Tu1nGsdjBKA+WpV+UOn5CmlFSGc0RWE7gEBBZ19s9C/U1cCX3pXwFd3pr4JvGuGL4lYQAgm
7RBLazXObhUCLzzpH60Etz6b61HaiyBEOWjZ980M0otTDxbdOW/C/hl10Zq4m9Vgr5rBuyNJZik7
bRnqxmLqCKIK2ACmafNVTG8ZXHYX3Gp1alhr0NTc1WwWZ7hwsKw3Bjkg7bNlQVHmjBZQbb4JEI+A
17WDx9mMPRCWl3rT2U7chQHhNzgfGXu1kL5xM4UWIYVwHH9OMnkJ2ERHgcXiQdhxlpwN4u7dcFj5
ihtpNFY0HG1xm199jd0n6qyVQhSDLc3aVAj8bT97FZY6+5B/MYUIfQcgr6LlqPBIVOCgDERY4qiT
EHr5ZcbN1oyJdY96cg4VXQuphyaqcde62Z3j0P7Kp/44b4RjdbL6Zmu1IQ6V8imWGEEy+KQBZfgI
e9hggFPJF2Hm2MsDFPrECQ9DwF1bWu9DGePZtCm74drGkvSfDsbK6R59HAXIp8ebishPA8CyTOe5
J9NL8kZ1p+xAmjHlvgPmv8RG4JBW3j8m0j++xf7f60Rqv81SVFvURefQDKlrSNFhNlT7rx3hHw5B
JYcukcMYjssG99c31iSKCVE8jYk1Hu1VMWFy7YIue/z7m/EPo7WnszXSXdcwdEL2fj1KlvuTU/Rs
j/wWFt0fPBJTQNcYQhlPCWXd/u8P5zJ70h9qGBL/96+HA1xyjdBlDiFiZqM0ubG9oIC41zeaDhz7
94NZfNhv73xqV3UwOYcXPxjwrwcjxXDUKoNtA2HLiGgBrbFEIioeb38/zp/O4X8c5/fBOm77prMa
YAIh4uxhqNIOExVJXzUViYuiK7p/zFBUxv7td3m/bSELfZjqvJpDEFCoIM4KaY3xnSdvzsL9x+3x
j1PoGb+ewsTJ7DwW/LTEQPLLDEVEXajr7OPLf20l/3Wo3wbDcUDhRFacjbg3RLBb8si3BNWUkvqy
v1+vfx3pt5sQGxB5nw3nLwseYvLlxydKfv5+iH/dEr/dekU6dJgA2e2wzzNOsWpbumfomOndIjvJ
GJr578f7Hxjj/3+vE3f264WyBcxkLx1nWZpNfU8JOgJjw7RasvR6nZiCgUR8sv+N70Rozbh304D4
Hc9O6bn8+zfRtf9euFyNXlNPZznRTTacv34VCJrYJGbYIdEHG5c9EV2a7LTQerQd9yCVQ7ijtaVF
8bNNQ6JA1LMdPHgpealkwN5ZQp7Z/y3NYE6o6relG/w0dAvGE/lRXjj3Q9eS4ehey4iXkUL2ZZpq
63pw20btQGJXPxpSXpOmOI0kbgQdGZemQw6juWrK6OgF5SoXs4QlYyRsPyN61NOg24SYVQj3XIh8
ukQEBvZIGg2BylCiYGDGvYVEG9QD/1sPUEqYnwPGnLq5toV6GvrXtoN9ynz7R07xyFBXu8mOtqja
uJt1rPjTGH2GePA5E+SYhWBh6ZaoxmcjitkhY35O7xGEbPRpljk593nZXrL2PMovoqz3iRvvKKkD
sRp2XSORorEvloqWdpvgmTi1oUVNQqzOvT4+IpZ5aRqox8nbxEqhKiaTsiVN07HjldYkP2mqDBd9
z4PMXLFhy3nOImdLW8GSdHeSx5hd8ID70C5N/eWTHZwCkOtg1T32YcK9Y4QrOi4kRwPvafCRIS6j
WrXN10n1HFbOD5+8dYPORDucs59QUPjbUop3U8Zb/HW3sJowNRIugoKNsOJjPVeF/nDM4G2ebrXg
VIhTSoOG39KhldjEAacrG5s9Nqy1nSSPJAe58bqjRCyzSbDlTBBXNISfmruh9m+Lde5In+od/dAL
UbxMcfLJXLuD2i9EdQAJ8NFg+I221fPoQUCElE6/IvSh5Vp3zZciJ2QwIRGh/mrnScpxO9Gf2vDu
0JkJ++A1Q+tl5EAZ5VPQ0mOJ5SShldSGU2Mo8RgRO0ftRjYt6PLRTunlK2VSB0I/N15LfXQGOSZe
//7McdP91yvh12fut/UGAKJIJjmXzQ1kHMr8WBRxA2U5bIaefWmBr7luoJEM/THK9T22IBSfinrA
C4xYrp5JvpPJa1lq5wzZup3DSSri6T0RvraYGJCyrvJmIDmvImlYWznN9G2CXkblx5g+duwyQ1JF
U/lBQwySRjp+6GGTMTKc7NMmgrfCvVd4wSYybrlG1QoyLfLriwXqp60I+2WAJcUk+gRH2T6q0x17
4oWYmqtd2KuK70ZT6EGTGCDM4jPU5oLbUD0npf9hELcZ5mmPEEsnG6IOL0Yx/UQiBguvIVeLzdbi
nBBlUUwuNRuaQo6i2Ey5BzxxCVEx3xkuMjXFPC3RpjWx7jvOhij7vcyKnYZYZajkxkwfYtLiCUZe
geCsJjjgsc+QIhB/6bHFCV86gkktSesEBXegQHmP+a1Hn5P3awuKpSHT1q+KCwj1IiuSY51my6gU
q7LQr36ApiBOjz3TAulFRGpQRFiQqakT5qLXSUi/BZvvolkIVikKRLd14vCAdyuAV9QTpDiQuPA8
GPLe9v33oP7Mxycj+JorHmsVPHSJcbFaYtv4F/hhb8AgREalGS0M3VuHljXtiBu1A2wH/4e089px
XLu26BcR4Gbmq0RlVc79QlToZs6ZX38H28Z1Fasg4dgPho3Tx73FtMNac46pS2eqjtN7959liTaG
TrFRqLYqU7sVqpgttbWktZ1lhwJs3dBdczZU0bOhBfZse6e1pfQWpUX71lTUKOpylB9Pfxc/rEQK
WmNNJkddZiWaVb2Utm5bKv6czfIXzB8TBv/Mavf1+nRqxZaiyirdN9OaLna2afELy0NSa0FNDpv8
inQADDr6ZFf1NJmUZCW+EYVK/k/YV0gw8/yfN1ssdu60aE1V1fFWzbaCAX5FL8wbvILbfBcdiiXm
gJ2xcBdggdfnqmjih1lGsWW0mGBNBYTm2f1UyW6H6iaUFatjs8IJcTVuw9Gxl9gUWS+XqNPWCK7P
jft9v2t9GXZ2k2UxZRgkOSchtxhRs1OmStA4kp0zUQCSNx58tD795ojv9UJaZCaOOuh3ukZ41NdN
jKHkQ0BwsViRaLYiswe2ziJajY5G8NnC22tO+tg52Uf9Kycg8Uy19ofXFsixzf3lug3bmB7D5xKp
FamEAcQjBpf7AbQW3+/pq/vhOX4ewJw9R6OtumDQOb0G8VOAEMa7cIOX00P8PZ5++fIFeQPy1Hcz
NVUlBujrRWiC9lY0cnLQevc5NcFdVWH1MTTNzrP7lR2Xa1PlHQKQW9XJOql8ElgAWeL6J5f0gi0i
TGvEj3Tq6j6/IwnxsQdecvpHznbNTE9CaBZtV2FqtCtpMX39kWrD7DB4nBDRq1Rs4DS1J2V6UPay
KRcfhurZG73HmaqXlg4yhnN4FefRw+lf8fX1/vYj5gf9wafnJ1S2RNQSsw0DTC4W6wOmewdcz8Xf
rTinR/z6gv1rRFtmyjCAbPKf6eX/9IL1g6IIJcNrkcrk9bARq8WZ88jXz+ffIwjToDHIyVi2ZufG
RHLpH2TErscByMPC0ttfiAKooJEtvxiRtuzzkWSpdtS759PX9uMztT8NPZsteoRZqiRGhBYN6Es3
wamvKu1W6ihke/IKaYgzoCcic0D1P86MPX04s5eeaoNucNzg/n5vNkdBRiOfRynJIvit6YPYJ3oa
UlPV2nfodRZa1KQ4NB2F7bJT4oOp0B4vcPHfj6pnXJz+OX8nqfnPURCO8Dg1YuaV2USSeJLUGVZE
ZueIbtwIVlKO7Qo4o4dRwzT2uuJuiWLZIR28ikuwpTTbEAReD9Vb4BcIAeurvqjWDX01kQNm5KSi
mq5TwoOpXbFx/QyX/yUQrHWU7l3fXRsJeJNg2VceMHLEuK5xtPIet3HojP74VLXa2g7QlevSwZaq
lSQGED8fYXCTSTTeA4UT6rCzyVeUVftygOyXUJceAZKBHVgFKvi7VlqEBA346h+CeJdubR9q4to4
bS99XaxpuYUZQJkCjJcaBTQYamT66zKAHh8S014cjRJhdJDso7I5mtB+jV6D5iKeAgW0pA7XkXpe
3ZhnyijfPnHeCtlgLqRHjlJlvhHplChoeszzTqmaYqd0VevIOhzbIiizfSM4pCLYPreGfZ3l/36D
YFb+/+nPV2vLyxrDqkjdBUtGw7nOj2ZNEEUkU/k4/aL9MJIpU6ycqnqs1MpsPolNhGNqHWLhaBIM
zTkV5R37JRw6ZWr1/pnZ62tt5e91mWSWsILIoHjM+ew1JEZouVFhOo2nx7hMcR2yokB0JO3OLeoz
M9n3a1N1SzdQsmg6iiNz+vNPc2WblS4io4oloo/aowokeJ3LxCl0Ldas07fx+5rJZemc0nRVUw0S
IGdjKbUJkj0s5BV2J/Kw+nfxLNaIzzdAWpZk3myx4pLjlGyIVJT2Csj4hXx7+jfMOsXcXU0Wio56
gFWRCWxeSNJKtwFcYY8r3Ehg0WjOOvKO9OWldRi22Zmb+8NoPEXeGtnSwREayux8oEQGRPycHTrR
OHvl0TzUh+YduscKPMBF8nTm2r49S5YiXUFeReFZNoU8faafnmVTF30XxTxLEBbtFQHhCrjh3r8q
VFKn5WIsNm1IQ7wTAj1nxpLPUkIwpl73lAptgYK3DoyraFL4wwE5V5b89l7ruoZmigdvayhp1Nm9
IK6qoobANpehbxUrv9WCDHSUhReg0Hv9zMv2d2/zZXGY3YzZRzt03lgkKrtMfdE60a22Dw6lvXlT
j+NWeemHJRWyzgGussf1GEFl2Jx+GN+uVqO1Ycs2xyZtqs/P9odmCoDK8qZ3nSAnOYd1Cu3lLy6X
yJrTQ80289M7zQqIOslkQ2+a/M+vzz0mIhEOu67QsusUsl2R53JzonWXFy7hzSUaSRcrMIChUNm4
XhPCwJXQba70KsmeZaSw3kVp4u9vkvGWj4emW4nynRyL0z/0+/up2jx52TYUlY9iXm13x8QbLXTF
NJ4t/yZGXb1L5YlKA7FpfXooMe3Avj5+lY0fnknBrM2gs5NjOWoxckPI2NPjF+Rnyo442Ct6oysS
nkGSBGvzzMQ97by+DqmxtkzTG1MqtMzZptAoyzbxGwTyY02dR1LNGGZrH67OXJny0zDapHBCGKrJ
8ysz9KL2wgCFSbUCVb2M79rtuMGdtkGGfieuT4/20zVB+5veLWRwqjK7jblf9g1acxheUmLeEsNh
7Ovk7GlqekG/3jmKDCZTs2LpXND8mG8FAUzFhn3lOFjgZRUY0wIK9b6V7GJj1JRe2KBRBFXhCJ2b
NL9fIWNz4oeAwaLLC8Nv+zRp9rFltW3EtJRbMdtoM3izCQFaqgn5t13mgr3PgbvC9rhMtI4mt047
uPAkMKA4dYBOg1GM49A7s3J8Xys1fpZNC1ExFVYpeXbje13VA7MNOTV5lFebqtLWKATGleKVKohr
0NWEAPRLNavV20ZRVLoOarCmqvzb9+XyYhhjY23qEtbXIEoQMXjKfhyVZhN1MZF8VIm7uyqpxzNb
8q/1ImYi5vhJzIgAl2lP/bbejTaZeS1ORmTVe510P2FjtgzJZbW3MAudAO+6Mgxn5pVvr89UhVOF
YMVjWhH6bF+RtO1YcKA1ncyIpC3lOOu68uJqL2dpeAzKEVyrJ7JtlkvqmQLV9HJ8eXFnI8/WtKGb
EkD9nl6Q0Rm/x1LUx0zLCpoDA9p2MljhlMWWf+Zcr/08LO8rJRyWmHnnVx0tqzNjG8NoiX0Xg1ld
YcehVmfgKGvKdBfErXX0cgtg3AjVcERNc8y12LpGilo72Pb0X5mkJ08tgtyDUQTiNTf7Fq9jWLKH
hyMtW1WyCvMxeclExV4NlgrWeiQBSgscROkoA8pT1iqHL7Ugjoz8zF5MPmJ/mw5lta8HGux6A5IT
97xyH8uwGRqOTokWEc1jAE21DMTHHdSlaw4UJKtKuhtuCbrHXxQH/dbEtb6eZH2/kTcBxIJIAtjt
9OT2bY2eHVtm35hEKJtnldRwPB3vmkREdDIQnRGV1NNliYrYPxqOQE+KtExzfM02EvL5xN1EaG21
JocKIeuYvAM6ZYu6isFCSSoSrrxVw3+4Cn4bclpLPk1uaDjIrutC2xG+O74lU5fP9803IlGqu1CL
rAVJhelSqWptE/ZgvyOBYFxNC5K8K9J5Ab4Vj6dvwuxb/dcvYiNoUkOgvjxfUAQwAcLFSG6RpIkJ
YSsPUWddcZp694T33nfG5aQhPT3mbN/x7zHpILEJ/7sp+HoX3Dg3jTIYXKeDPkwEOXI0iFCxeWYY
Mfss5+PMa4IKQLAW2Y7Lbt/aR4nD4YZjDZYm+9JcmqQiEba3qJcoahz3zNjnhp69ykVXlr4+pBac
/dzDVcxpdR2GYflUEHR2oWR+eZtX9bkdz/x8868rNvUJX0QHxFRmBcY2H5E92RY9b6HTcytC/Jth
OQBHU4OAflcEQkEqsAcTjKLtB0Mm57D2Pf8ZirMH8qPOxH9xI1Qq2oqqUBES8z1mM6RyLLuBRFiA
DmFQeo9lmlued4yC4jAa2q/Tr9Zs9/D3BnwebvrzTx+YEKmZazLD5Tj7Hy0VzD0BHdmZZXW+m/3X
MBxYbR05CA6B2X327aErTD2wHfR2q+iWXZ+T/dYvSW48WE/N4Z91JJAvMVOxJ5oWF0wldF++XpXW
F9rQBjg+aRx0Fyns2Ae9i7uDinx4yVrT38KZ0W5P30rT+uk7VaddrWULyqrabLaSBiukzeuT5hfq
u8YFRd6qR6N3IumRFw0P9iJUb5SG9Chg8hoAdUSHkpqTakdKIs2ZGM4oeFVQ5IXYMvPtKiqho4rX
rVhkyHCVR1nZuTlm7WFplzs/qLYK0Pa0xED7JguKeMObTeIqmCSRJhtCb8gLgfmJs3FwF6Vng2fH
bKds0W6qyc7DKqkee6A6JFjq6WUGQh28RMV/t+2upUufgjOvU3nt8TeRIwzg8k2qL7UqduqW7Vmp
Yn/rFnp1hW1hrQZvLti+v1gnaj2TF53Wwypo5H087OoeXQIM15RwFl1eT9znfPL7YRudWLQFk2mm
N8vO19ZcF5C9/tr04dS+lS68zj512hJHQHM9oOsn7QRi6401HNWWXOMR5y3/UjwR1aHThEhbsvwg
8Cn3zTrv/b2JJLYj6qyrwF1MeFH3pQN5RwPdUuEGEhTj7ih1EjOn6rfYIpfaeIfeusQIkHgveW+v
iuKuMK8qEgaC7o8BGDaDc6O6v6wkR6qM1tzXHkLNvM0AInWGum1Ua9+nF8C8fHW8BDjOxuEtVEhb
osieZvZBDkNEwUsv5L1oOMDGFwra6v5G6s1t3jxa8AE9nT61vIW4nzTWyhSAUcwdiL6yIiMm14lL
QhPsA8sYgRI7nnGQdEKY0Bf4qmONzoBUSxUfvj3BuL3rFOZu1jz4qbfIDW2hFwNhW2An4IfmSnDj
F7+iEr6QeZlJBxFtG/+XBhTCzFQgT7+qGscvhrBKN2/99DYfKNz7KWYFd5dXV3lePvBEJolqvEqt
m86uD5a9LrnjFotwbVy7oGdIxUP7Yf+mjooYArCNvyJFFXQ3OW4yF4vFcgS61d9OEZr5k4BMMWqw
lGu4VSz0dUYWORAqYqZuQwXw23Bl43OpemllGQ810Zrqijy4EPZNXuxzA3pZ1xcrD3Jyk/XkrUmR
jgIAPn7PMzb8Q0OsY115OyNgH9iBdVKLFRiwP4gqCWC8jY2NBkiwL4E9CRZCCXZR/KKYO00hh53A
yy3y+yWVRmBn9CB7vpfwig0i79siUe9IXZK9P1a01v16qbYEg1e39vgyYokSdNlA11uyI8u7lAgW
Vf9QtQ8yYHf0a4B17qA5L7DsLwKgTcLLSD52n+2qcjROSCGiAxJfvUa/yGpYIyVzAEp441DFKC2Q
fnflDsFQQDavXCESLkjUsIjf8TY2a5vsMqc8tbWPipgvRlzl6Ueto/b2tuWw8tyNDFDKD3siB2Hw
XNNdgHESLdJJd21PWdwQavL7vrhL4nbZKy9NQu4nDoJBuFcl+N0UBLrO26rD74Hk6CHu1aPXUb7W
yNtxVZDAzTMqe+Llqu5VHkDSXYkWtCbOCSIV4XBnObya6t6kwFGkzxn7HYHaXiL7hWhLA7KYe9VV
t1MEseh7wl58omqQA7XrrgEiGxiopOSNkr+VVkRol3AqeEg2RhYOdQ9+8hJF14pNzk5kkr9Wb30a
5XqJiBmGNAA/gvbkhJwO9dg1FJA5RCsvZvoOIIW8RKD0CD8cj2DnAoz9JBTHClx2azIOPCWawplx
H7xqeQWo70DJGyhSsGxlmFX+g0oUnSSWfgKedePVlwP8iMwEYye/DuJNwMWwm4soOKbpXvQ3Y4qj
SuHFFftYirdlUrwYGh7sUdv5ff/sFsM6EuZD0JeXsbjvgbDCgFuRLQD3hWy3AQO/BkgHPoXigYFW
SgA1fyqFm9QWHJ3XeXSpT3Y2wYuLW8aVLboOqNWZReRLFbduVd77wDuBUVIDSruDYgCcGbeFsfal
l8EzF2YWLYc2XoXNxxAil+MwsIeoSEZI7x0KEuhrEqusjZ9uCH9eaJpBKtYukXaadymNDzmQnEC7
JZjLxU5RFeM1+rmd30CQGeR1mh0R6JUAVwbDv4gV+CgB6eG5tzG8l7CPt2G8qJoFAZ9wEvGcE+28
1hVvX+TKipz5EUSUoT3kxFL76c7CF1IFYOS7i5E8Fi/emh3pOGJp5JfNmHDig/oLM79oSX1CyqZY
AODC94RIjMDuYXtgAoegGocfsn8g3x2XoclkBcTPCxzRIY1CZlWHVy7ucwm+oOK9t22NSOo5nCIj
sJcZ7r02EV/id8tXthr0oJg0yVCACRxJlQTEFGlQ3E2Nb/bWq7Y9TvXMeHeTnJLrDRr2Jcz0dU/7
e9TsTToofLYay9DSozQxZKxqMOdEyOpK0LlsrgtSZrO919xWeCJlrcJk9LsoHnyiswv/t+LZW2ss
QVS8iOQJPKkk/+ny6864rqNn2FFd05D0BByxvYsBEHkTYg7iNwY6CSJs6176/k7UOl3pPUuc638g
t2qrO7O6R0ML9+Ui4HlpMlp4G6up+k4a/SIRisP7QZ+Vqt+izAFkR08t6gLfJY+KN4DK48NAuSot
ntr2QeV+j6oNQx13LJZk749mYRn8A4Q8iV991GUjJsdGsNCFDx7uzRo/FquICXkgwq84NB1wsxsf
W4lb3WaZet/HqEgTcvbscpOQJkPpgMX3VQTlYiCnN3avResusIA4cX5Z8URAHkOkI7dw2msc/YwM
kQBbYUD/EaRHqwY74kG3sFkXkhzvyilWJJ8S5Fc9jFM80ohuV3VPkG9CYoRWIHNDspAli0g+VOx/
/GSl9WLvh8AvjXubGIIJNK4OAJAUXmI96Z1Rekrk5nKQyiVBtLwQ3SrL9wZx3pEGRYCzvZ0+UtQA
ug4cb7htGpnTyrHR3+2QJEXzyga0LqI36I9VRXpCdhiHe8OEwlBfyjECzaw+QFAgEMICbwNBXwS7
IpLe3DZgru5eu6z9ULpjagGH0T5K8DEjsTRYOCzvuhQXAQtCP+wAnmAYSjGylGSdmtZbh6czQcg3
fpzeW/+rBfupUvV3S69RYrUUhaoi4oivW/qskvqmaGTXaSSCRhhXBrLZINnWpGY3ZME2dVEApTc9
axpknKG+88CSaCYP0gLxXbzTx9i4QISklDNsfRFhDVbxdgvpDZM5OQU7q7yS4R1GJFrmvr1qsqmk
gbXP+OhiFsPL0I2WFsJHgf1SpWpqk8iF1v6Vg+OjOmBZgxSFsBrWxB8daepwLLWLLvwtef7KqgCt
ux0LA2Q56bbQD6PO8pV39TIhPqf3IXGgB00HUtbTQ6EYWC7X1vBqt08qruWSaDWJ/NpAvVbJYyMa
zYQlkqFVLOG8ptGtq7SwMBoUKvxjmF3LmsxCBe5lFfI7ERakvFqptbJYnYlrgeYmACN7w5EmS+0e
c0k6mMDakyo6amPrZCNojZZuW/A7qu81uBTFZDxG6bzmbB5HN7J00ftPQdEcR93Gt4vmV+EPXCx0
+VXs7+qmPNCQgSquLekVb0ybE59476XnKZBeYoPqptI9e19Hq9/NEA5m2a5iwpcbiFdTHG6gtBs/
JtSIl6vFmQfyD7Phx1gpt1kSXA82BKeS0NZu6zbGslY9HJj+IQHDCM3GUduUk5+yTKsHU/wq6o+c
00pr8L4odykbd2LRycR9qECejJmOgvUZ6RzmJDAZRLPpxGZZyo1hBaukuqOhvPSry8x+YEsbF9fh
tKUe4dpfWAT8+PtGKeCwlY4CyLt1u4tquKzMPxJqVFUmrmkbyM+NXICN+DWkfxJlgMjIMot8WbLE
ykaAroLHTjjnueDGrezRLqCapR45gK+qqm1aUiWJ7HZaHWoZvjQjclcFiEwYaDYoOUw5l7SPmHKj
m6EiHQL+D0FV4aaF9ZLdQNtfWsUvvSFZcpQcnNYXU2Je+aucCETWpm9XkrHWuzu52AdM+gF5yC9l
dzmY75z8OtoWynjtSltZEzgp/QtR5usK1TReLoe6P5xHZsZmU8YP5kjIUFsvzKAAnstiiJT0AgbL
vhntS234k3L86/L0qtGeh/JOGlm2en0l5PDC0Np9Zb7oHmFz6bZlWY1czLUwqAny4CDQ4OCtQa4a
uVh6E/8B0yqqkxb4OxxohdWkMuOLJlA27N7XlCgnZNKZyudPB3t0hlNfAKUOcs6vk08QKXGvpmRB
NTH5W9Wh0h+L4cwUNyvm/muC+zTGrBITa+SAy6NhOTalCigSYbisNRUBRVDBjh0OpyfU6W/7Np1+
Gm3WcjBwV/qlltu4eZ71CoAiZ8HTI/xUKGVjh8NLR5Iq5iWf3uwqt8yJ0kt5SVn/w1/QMronQnxz
J1AtdxWbje7UFP3/m0tDP8CeEckg8uavD0uKpNGrECY5KXvxg1HKoDfclO3g6ev74Z2YdCBUdg2T
9rU5qzEVnTpg2KekRUCLxAavpsGmn6ubTRWj2WPSqbgjDkNxgjppVjdLO9NsXU/ABTAk4RSxZnNa
LF7iMr5FVM0WKbqrMMZC3j80TeMttRxQbN8al6ev9YfqLOQbnQMBnWGFKvTXWxp4bWvyHrpOPeVK
CSoQ17JcGI8tzlVS122N2GS6A8Pq9LDaTxVpXftb9haKgvh+9pqGveJrGlkmZItkSxoOy5LdU3FT
DOz1REYiGATAjjW1f44bG0bgNUEri14jWDMl4bmU1qF2LePaTziFpxU80ToKb+RM3Gi5Wq2IwTlY
JTrHxsI912buUq3R/SsfDdGBQQJIS7tEaczu+l4J3kJYdi4ekt7cwwtwuv5Gb6pFWMlEbdyhQ1+0
EbNCimM6p5zHiVZO8QNrCw1mhQzLFVSuWvP/D1gjvVK+UdibhwP/cpznmxqEmT45LVSf8sJDW3Tr
iBqCp6wMAIC8vGDHF3JJDf6t839zql1F6pPWX3flvSe9eCAyYjYH1qbx7jIitFI2gNVLpF6gXXUy
YsbBybsWBEVcOyYYZvaUO2lacCbmv93v+uqPlFAX9ImeLcajqRf3bONQGJbvZRJeJCm01Ti71rqS
YCjI0qpZvQDR2EmkMuokAWX6oa/8Y0SvZpFJ8iFji1ubd1Hur2H23MpRsmgxw1e9smo9sQp6hQgl
Yl9rGHZR9hJRpTHtZu9mNXC8xhEjp+ee8m1mbcaqxtek75Xaeigb8ZK28a4G72iq1bJlDzi00LuM
29yo1rEf4q1+MnNrGUSYO7JfwzDllzwZyodruSwhO7vRwVDC6uo2UvaqV49xUR2annBR3SXRqdsM
JVk6Ee4qCgdDFVyXMtWVFpkVyXxFoCyq9jap+12nETtWr1sBhXXclzqHgq1EXKWfsq3LhgNqy6Xw
ngeOJ3ncb2KhcyahK0UUWQDfMI7u9UYCSAkFm9QEqy0PaEEpUnUUe5oNAOue6ggFUHiWFv9Cp1Fn
UkInMK9kV1/U5gQzocgGxKY2Fnawy4zfHcZ8Kmhx/WQOb4KHK5cPYVwshm4PMmVlC1JaNz7sY0sA
GE3e83YHIw6AATn2O84urGg2yJGMIGdzfDUL41oSAKVhXw76Fb9b0g8JeebUKkjylbSnITraw3uF
vW3Y5DLfGAnmLoedAGqyjfr/TqWWo/o3JEIv45AaE2mSXQJTn6jTjERQk0i/2FpPe+zK/zO4fB4d
T/zelJNjBHJ/2QVUDBdpsTeABosq3VTiXtV+B9LlaN2OVFTsKSxNVpbwuwHwStWBADvf29UwMqPS
0YOXJgT/6S0q5YjziK27TOEfbK+WPhn5n1z7M+jiKuhUCsLGVa11G09a9ejGhng3SlBk2ejn8nvH
0kib+g1SK3O9u6JH9hxQgxg5hJQuwao+6X+QgQsnsyuCguv7MQ43Zkgt0L9uC5WC1zFyD6V8n4sN
p+i7uD76JhIu4hLKpWG8ghlaJoTUKN27Yu4Tc1MMhwJCgn2DLazIbkojXnrEovC3j4TwkdcwMI1o
hMw2pb40woJEDOLGYotaA6naz2a/aeJxPWiEUI+3Y+Y5lsWOwn0ZtNKpK+RiANd9g1SW2sWER3Ap
MXYVh0z3pQKhoRfBAnpHWt1JvwdOjJHqiIQIruBtJMyrBzcNLYyvbnpZ6uAZhq+PWI/tdHEz5Jch
RyvyubQaMFa/G8snMiu3bjjeSPZ4DE2Syp2y5vgO3rLjjk4H8E2i7SL/TOv4h+3Hl5Vj2m59amxJ
0WjodUIrADDHsI4FeVRB7UYrTQ2HDevGJDOWM0dXMd+eXrVmNpy/3SdUJJOjCam5zibr69CBptoD
hGDbqR3JW4E3VZbRlsTW7TvdgcDeBB+EiG3EGaXTT/sR9qYm9n1dWPhTvo5KjTjUSzWyHau5DfMn
TjxqcKb3fWYIdaYJHEpJK5tCcdGppOLQekUD5BCQilZG8u70Tfzx8f3natTZJq4uqrrAEYIwBSEF
1KjyAEPy2vXr33mY3+CbvjD9/h/Zbv793D6NOW3GPr0yQyRlg9XFtjOIplhqmcmNnOyEclg3/+Pl
zTZUJJ7WvR/wsNjgkHuXgfD013L+IOWXfv1LLtqb/+12zg4XCvKewa4Yzya6XUh1CydevhjV+LVm
SUI/Aj4rDMfX06P+tQ/Ot6+ahWASvQRuFnV2mbFWKZ2iY0lA6gedfBlDR142F9jFtYV1RxYb6C2I
SUt7d065PL3t30amUKTiDpsEaLP3x/R0MdbgChxhvhIhefDKYtMD+7dC8ih16MOjdlQElKgzVzxd
0alxZ+9QqipdHZOP5PRES7LdyuDKB4/qWO3IOF7bxaNBCITp5r+avHolLr2lVBG31DJP/46fNuya
rWGPQ6Ei4yP6+irbWEZV0EF0TJUydtJgYF/QdU7RWluZ+LRcYv06PeIPB0pdQ4AoK4yLdnQ26clA
coWRpbaT0Elwsc+k6pkRfpx9Po0wTRmfPs8eeHY6kBXo9AidENStfOrCo587py/kh3P4lwuZ3bqy
F3IkUYxxQrxu5N0thUmWGd0yQMpn1qif5Cefx9JmE6ruhYotmegUTHfK7pWxzCQ5SYJu58crSSvS
ldYV4aE10XujfiQBtOrJIlZtchdVrT4jyxPTR/H15cU3aqu4KEydRUqd3WHT8MbSKnPJaQ3o+Oum
SKm1llLSRGCthH/LUTq7MQfVPRpwhYl7Zi8lJ7H3ZpuBcmYV/f4YFFZQIBUYAmz057MPmHyJmjBb
yXaMONiqOvB2QPpJL12Eebw5/cS/v1hINXRcs4i74bv+PYR+erFqlvHYnr5ZBQe+jAcZqMUSYu8/
r0vg2cTyo6F3Z1aaTYbDyGFQ1DzssrnjLNXSDzh9HT9Ot59HmM3yXu+JOMF845CubEKq0Np1CYKD
FIxufCvjQFohdYJ703TsDEtwG8K6oTqefCR5KFYl6noKvXa90aQY3rBvuqvTP/CHG60KRejYk5Es
Q/n7+gW7bRIMUhqhbSqLK3JkbgN6/eVZxO33yY/X+D/D/HUgfnqefhETWG+GkqMEEQeKBo62h17m
zZXeOPov/6dr+vtNfRrMIiDctmquKQDNVHm/Y5y0RXWuAPnD18AlIcrnzREaKqqvdw4dNEL6MZEc
SS23VZXTo8N9B6rpoKXyx39xRRo+8snogl5reoqfroiYcLB0MbNA3mBBrnEqb5sUVUOoVvmZCfD7
osGT+jTUdNmfhgq6NjOHOJMcmyDJ3tM5bdZnPoof79ynIWbrUkE6nOJaDJEk7ofIpKNseIfaTfZh
PJwRU5+7mtn0KQddpoxWKjlGka+5twTLnqkH/ngxlN9kZingxPpsBLICCTdNeLP9muamOQUxJUSD
ugi4zt038ePVGFivEbqygZjX/LTEU4e8jmkDLNG8pxjeHDAyW9yjtDAORIxfeM453d65Mac///Q+
jN1QlDGRYE6nI+sZ1zrz/+mX+4cll1fu02XN3m5Lh1qlt38vS6yV1+oi2rRLYyEejSd31fzzl+/L
yjJ7XnTnBpgUrCxS5TMbITahjdPK7U7zwzMl2u8bXhYxg+VS55EZFGu/3rpaSUdfr9jwyvtgG+3r
LS3uNRW9M8vyD0rOr+PMPlnQLb4MVtl2vEeZPHlIlZt83T7ZDyFaD2yBgeOfeenxgPHbv+1LPj2z
2Zhgkf49x4qe1Uy0CB8kGpGd0u8i+oeka4RNcomD2F9mdf27GsoDW6RjGxsrA/WQi1NM8+h1NQii
zBINYqtdxjoMYCVFwt6EcuW0Ha3K1NMQVcWO7ul7K/HwRGOGJ0U+eRckSo56c5vF74YBUdbVN0kG
BtGO2ndjFMugDjZwRTaGD6gyKdednJEjD2+IHpaAvSGp96FMD1O5LOnIdsD7q4Y2IMHYgVcDiVvb
nUJTmahQo1gb1n2kF8sKqUgrUBqgwiFvIiyfiVtckfyyimIqXAlJ3z6p0fQdqxaAqm1sUuWiLeEC
Rk/yJDrAPe5XwbpPnidgtNZXy6iAqOtqi1FfhWq8MHPaxeG7BiuO1q8jRHiQErI5y8FR++vA9ulx
DmsxiVjsQkaZZi8JplwQdOMQAExCW0g51N1YmrQOLGnVuL9VpHx9Qi2wY3yL2LneQKNCMKFL/Cbz
Vk/hMi9/aX6/NsnPw06zk8aDTv9W0TOnra9wh4qVXJFP4IKEN3ECMiGsFbJEkyk7W8fZZIc42cuo
2IbuxN5QVx65932QfMjkZSrmUab3Ko/lYxbKhDGiGADQsogoxKqktXl0dUFwXpZDTcGtTm7Sor9S
xMAjivAkpQmpQ5bZ3o80mYPXFLaUjsTL1pJjxQk9g/4D9oHLNK8T2bqr4/o1bmhPp4FTtuGKKCS/
ITuQZ6yAEquT5lKuL+uu3tkGCmQ21pivgvSZoBAHtf2KcuhacKvYLK3DQTgxoFUSboGvlotA3MYl
9KVJH8RjAv+tT+lA8rk+3U9fNDMirTIWFlMnbeXrzOFLQyPHLg/HCiXUBMpQE79CXLgfqWAIQFyS
NVhpz6ZUBH/i3g/vkeWDIVWqvNqSeQWuSa0hb5+Zp78fpJmn8dBMynwabPMDvIrNM0AZIDkZ59ed
udafrG7xXpH1tzIQsC1ggZ/Zyf18Iz4NObsRFAoVvbbYZIHeq1a9Yyxl5CJLMvXK9bhKHMmpzhwJ
zg45OxNkuq72kseQtYPedEkA8tbavUc7Y10u0S3vTt/UH5fXT+e72V5IG3QvIvNGcrzA6kjFq6UL
DtXdGUvBT7t8Ki46xzZZ4dnNrmkAnZs1Le+TSHUizxriJJdpXaFVrUv56fQV/bQyIDQwJl+BQsl1
ti8Oa6Jg6pC96uCPH7rXE5U9ab0V/ahopHRYeXmmRvjTDkwh7AC3HuOZ88IKrMYhqmEfOzAJjrnx
4Zqtg/NoAZnmn+8dAAypMvQqzoUc675+lqOX95oy8GoU8i8XAXnrU5hsiIkt++f/4iZ+Gmm2vKoJ
qanB9FokQ7EVQftYysOuEvUhhAVuGuOZ9+PHW/hpuNlbmMDMLTvBl92mrrYM4+TJ6PT7dhI2E8aQ
/Y+3cbYFyycjm//3iDHeadJvEm4JEVjb9dnZ46eP6/Pzmh1ubVfuBhz706cso9wkkXXv7UPA7zi2
s2tYG4GjZ//Us41qBKPQf27m/KyrRX4IXI5n93+kncdy5EiWRX9oYAYttgEROiiCegMjM5nQWuPr
56A2nQzSyKmeRa+qq5xAOFy8d+89cg/iSVVe+0z84ff66sGYhjB8LJKisMh+nIiVBWICFTt3z1la
idHrpN5/P/++WjD+HuBi/s2aXDZqxgDi4ERg3ipz12Ak+X6Qr2bd34NczLrOSEzZFxc/i9ngAD0B
2XAraUQ3/u+CoZc2gkxgxn/e18WM8xutsYqJkZKugO1EhCWmnu8f5qufhBAKSeUSSFqGerHsldUs
VfJyiQmIIrPBkd2auXT3/RhfLK0fLhQXLyywhMJqNS4UUfuqWi4JP0AnduOAaqt8+36or+6aH8a6
eGWNqvfa2C6Xl/UStn/QbZiJNsfL6ZoYKLu9qd9/krR88Qo/DHnxuco99h+6TJR5zds0/ZMT8P7f
PJQha7rCVkiO2cUIOGusMQyowavrOVirD7lDIAW03wO194gbB9Grif3T/ezzY9F1VAgaVC1r8cBd
fEvDJOd+okamk5G3sfAdgQMareZ9/2xfjWKxJUkGbnVKAxdzA4ichV6UcAqhMOtziK0A1XVruN+P
gtvxi6/2QxX4okCO2XbK8IX7jrgAN6PZm8P7tJbdmCsHJSkhQTfQbdM5v+v0LrN1A3ORqj3LOEXq
odtFw2Gcb4uYbhMFk0hXrny/d6zyPZ1f8HpCUlYcTczpJAgovGXEYhz2kBOZzDz1LKEXShPC9hM8
4xjj+jJfTcGVAHNROA6NRa+djGYYqkbxyFkVkUC5L6CvmaAwk8xwKx0xMNobVX4KMe0mc8w14E9C
K2EKME0b8VUY3fkZFysUO1ZKG86/HSLzehZnm8TEKACGWGPPQM9bLOmiiVOhtvAT4EbacADNXBWt
KwFiNqR9R5qvmd53lasUXGxm9AEjZd2njPuCVN4q6l0Ol0DXQnS0215C2gPONUJpg9UXG9Ws2Wpz
Jg+7rZ7ROa4U4zaVZ7vVX4ekJUv5MZVfq4Hg3wrWu4IzCtefcq83BLXpvGPp1hp+xerW1JyuAKVr
eX2FFal5SoObKIO6nW1VknhjvYU4eOejUomqu7b8HcFTKiHXqQkskadRwoeh/p7KF3kUYcD0DgER
BVFl3OsN8ENp8atocDAMEK2xLvb71DhUbWi3RuGqxUaMdwbSpGAhdeSqG+YL03qlE13fvrUkFNcd
m3HQbUScjoPvqNoNVXGpeFXaF0E9VbrhRoOwEtt3H1CdgQoKA4uBj6ZWKHYpt+ju152e7SPCnEkH
Atp7Mw/DaRah5sLenpkcI96H0EAKKJqbYXlypCQIDUyKdKhbW/572oxehF/MN56oRcjhZJsiID//
rWp94MwYGPzudZb+jFVyRHDLREF5ZIIvMM2j3KoI0sC44EmWwmSvzAAkJaoaFdhzgBEC8E3Cee+k
MdsMWkNc2qHoyRvFXoAxX+zxWYAEDuSHhrXOQFUlt8du0Ru9+okDq1fNuaMXW3m+L8RmpeoxXp7d
tIBsQy+x+OdUDPjTwhB1rkXUCfXuiu1UWM/Zm9Fj2EtWfYMCHCq4ntjK8EcZD4H2Kxp3eXEj+dz/
t2Td2Vo4u8T4KOFGU+F7A68ualLPDETt+rAKsoNISQGdk5pthyayVdRPYxu7lvArb58kPmO0eYQ3
MBYoqP6POCoOnrfVYgVDoJMimNPfLDJ4lWsB4Z85kbeM18nE5TcJvwVp3clvqn6bNFBXqGVqN5Pk
zfNGLx8S6YqddqXoiJD3wrK6VHej+Gggpe6DkzYhHkznKz/47VM5UrTGHSi/CH5zrTBvBQW5vI+9
FKsi+JctrE6+wt+lX6+SQdwG822gvk4ChJzoKfV5CyNTTUlwJCrXk0JGuURi98sU3DVS81jq7bWB
+6aU510Qv0hluS3DHZrDaHCNHqdJJP4JJbJszZoOdqkme9lPjjSUcgw/8zvzNUVYJ+AfLWAZZ/JR
nlJnVpVb03jqqHsM/jnxD0l7q6OvgrAtFQequ3QWrO5uKtZBcpTm3E6ag14Mdi6Qix5cd7j7pIjc
rZY1xabWMaAc9Dey+gZ7tk3FdV0M2CEOY7I2uk0NBMlA60fmLBOoVd/E9pdV3hgW5Q8EowHweGg2
Mf9K0r/OMe+x7lcpGfBzxDqHK2pfjmcVqVkhnEe5IIv5VxrdRlLpEPVkYJWTtlJ43ZK/lfZXpDHZ
ne9GmkxZSge3gDs6cpr6d03fpw9gIxzN5NeU7CzpVKQnCcwzX1pvrasmo4yxOFQTm8BNRzCPVr9L
Q9T6N0Umw5A7dYR29Oq0kvyjHG2s4X0cd7WxVZJXtXhNpqNRHXv6siXFfvWR87Gp22T+2gku43BS
1wqW5lZ7wtzY5bdtqo5o7DVXa1ii0BK2sQyi9q1veSXxfQiaVU90sk03ivA0AJ8JKdVJPFFSwFZW
S0zHbktTuoRdBwZ3h6GAS6GrThXM5BfCjPHowr2nLA/u1Z8mg73sJl5khT07T0SSWLq3KLVVFHVW
Y686EnwnBWt2xgvmnDBVTtx3eJGuVfPXci6OoJjK2Jep+A/U8fICBSWatB4u8nMQPUfCH4Fmf5w9
TtZVXl1rLJ31fcRcWb5S2E9Sg93KNXCGiLtk+NVb28Y6KTMKVRjNRgEvceKKvti7D3H0B5NRJW2L
CvxcxVdKJjwlr+mUEQwdTRTUJhR+6ykOYdZv/dh3e5k302mvkHdXSfSuQKFPnQHalpwDHFBIrhRW
+RhslOkdg8g+6hRKnPHwIDHrJEBFGVZ99uwKwKqOPqXeSCHQVkD0GJ7mcqMnA3Cr9iBjGFnc2k2A
S3KJwpWTgy84dYbZG/9x+LtL7zNQTOFvv/T5ea+jEduP9oDkZp9X6UMyp9ga+Yb6wFX0x2A6x9V9
zqmpvUmSl4lIWTmYwZGFq0TzPXS/M6GYGMjsEoxXjadPEl+yaV7j1mLPlV0ybNxW5r9VvJaZifdC
dEsWMKumRY6hsyQixW96nGRdDPs1ekIrjTsnADgdASLAfwfBXOOa3cMNiMLhIKXNPm22Yr/Jo4Ni
3fjDb6Gat6AcbQ2Dmgham1vGqsFE3KTNVRLmPO7t2BOUjtVVHH+l5kmOXtuQOdbdzRrPEb/24msT
ll7VJRtQZ46ih7c+yzrWSCJakKlHt5r5gsiBIFZ+aiTXt5Jmd4KXyNdxiVTRKdAenurQAddsNh7f
vWCtgXLX2l4CB4Wt2nAoydfDa1LeKaYtlEQZOGXiGsi142BbTmhTQ1ZXlxz1QbfTt7B6aIzfk2BH
EKE1O5H3fN2BcKp81hknkLwxblHZH6L2KsdKj+K0nDeg0NkobS3Fwv0k6gcZCbL/CpgqTwjr9NAZ
hxzjzeaxI1YMOJhxS3Q7VjFMQ6sY4tdwX2LjNvv7Qtpa1Jin/JwmV1qIM4+TgdcIDxGJwu0KqVCR
XcvqnS5hv9nxWXDmw/TqJ+ulyE5YrlwczGqjmlsRCHJGo0V9Dvk+xDtQ8UPP89tRcRsZbzWVGxzj
BCPLmTeheFV2rWAHLLo4ygpM6wWBfuHKCGwhJRR/l2pPKfkQtXEzkYhAuh7dCNmp4gyChQGvPVmV
k+YMzYNSO1W0LSvwkvJp8B+Vbu1XJ1zVynCdIA6erxsaEZlud6I9SOtcf5eV5zTFgLsaOe9o78xs
BX2Lgv+VNayl6i3njq4/Knq2qvsz6U1IYGTu5vNRMNfINXP1ajppxR1DkqRRsgYPRO0jWjbPYlmu
iEdR4XNVrpp7Uua12tEc72Ds8PlB/saKhuZ8bk9kS/gcDxazEmkV8yYJ14O6UdTHTt5Qcc/xBA+E
U/wJI5ejFz2LVU2Qhmk9o5LBYvXc+rsg22vNTZWCH9hE8RqWGotEkzzo7bG+NsojH9JUHhrOB/VO
kBnBCRuOPfuk2VGUUYRnfd6yMguPcYK8WvjtE9w5n/z6RZyesR7rWAOUA+pqfTxjffW1U59sDNTs
ya7Bbz7fNCJGjzeU+hwSxpdhPkvKnRLtCpH5tC/Tl7l1UryN7x0zqQiPeupC963nG6l/JkhgMre4
Wcv+pol3piTAhbcbdTtTBms9H0tb+JQsPsHtxClG0cBIrJPKJaNgBvf3GDB109a2xL1MrnqfPoAV
ZX8cxA2AkkmD5ncqW6IDDnP3UC/5CZ5ZEIHwj0KcX2rYTYPDlh4OnJh07PRPlnlI/YOqbMmDq0za
KdqgYytJwsxRk5lOSALSobUe+bgHokWSYB/ott6tQVDhhLjxM28c7QyWQ3jQpScjg5LiyMk6Nu+C
6mxGHj1WUdqU034YXAHTer4T5Zse5rtBOGSzmuQ1xX3I7m256u7VpQXnThEEvmQjyxwCCNIcWq/W
b7KhX1mFG6a24cu2mbKLHKy0JGbeTjj+9eWJTBNN3PbZ3qdFlrokS3BCnOptnK8080S8ysQumJGH
Ly13tkcz2kRtAg3uLM5rUjtK/gx+7MqkWk1k7AoeTnNTVjRb/Jt2djjs6XPppO2NnK8jDTfiIQDJ
KuzygTtUsG/U32ixpP5VwHbdWm+t8hCTr9vsOQYX1vNY3ARVvJJTfM7rsOMH2y7RRWp/YM8HaLrL
uZrkD0Z8X/fcxVYy6IulLBaTEGGQb7Dqxz0recM5nmkhCjeYwE39WFb3RX5UuAOnJx8/rZX8zgBO
0hu0ymMWeV1zXSW7QbxSqhvTvA7J2PbXVnoiXjDmOxLucpE7ZexIA32B4BCbboyRsR0e8aHglwTO
6mH6DnNIkZ7eRSvBmBHWKI3gVtpj33k4jLTQxXgeqKwBq4KOKvdu0NTCsEcSz+09q7cZnzA/bxy+
i9WZfmyTPcg1btolFKVpb3TE5ok3ET+pslSuBvpZOv9jglTtzuxAEjkg2kOOfvA5sOOsin5TcSSz
iCBYl/pGM92AtOFsU/mPWsB0cuEXoUkz0dKLh0BaKzIQU6JvCNxYyb0b/qqVUyGS8CzZXfK7fh64
2K7a5hrX8WgQk0CI3H40N9hsauoOmPbT3UD7qX7I09/WsIJfMoy3xHyH1o69nJ6pPfprfbpRAZn6
Xj49EU0imXYePRFLIeS0kjeiso2s+1F0ZfmgDa+autIRPkkkEuBh5tdi0cqS42Axn2HjyHe6xbn/
egYCGLu98CKpBy26V4szu0cWbWIeiP2j5nD8pszKKuycsduUwlUTXWnVDVUPagnT5I1YMTmr1XbN
wcjo7LA7R+TSmfouxnPf2JlxNOpdaRxNi/ahsc+zJy3xyDYVldMgcehdt+bGjCEVilf1uOZgpiY7
jW18JiNlKWaldqGuRuta1X+1Mav3tYl62iRggxAI9c5Q3RFKUJS91dbDgMV6XmcZIeierz714xkX
uDzeTKmb9RuzWNaHQvIkpkydv1C3aIYdxFN+fLU6CQmBTMOvAkYhB+/xLc0O6fQs5a9l9DuaXjiG
Y8EtlsmLgXpXp5hxunfsXaW68cWt1Fzp/Hua5k31Tq0eh8kR5beMlm6Me7V5wGWLc6TQt7G5Jy6l
p2ntb2aS6A1rFcBmknBXITzFSmJxdHnxg2eD+/n8pEln33cxwLXDJkorm9ymUHrz8b1y5wAkJDja
SOLodhReFJO2usdfZJVPjb7v9VuD3I7wF/5uRUU6aoftupZOhuwNvB4gsERIY6cRdhr/tDvNiiOP
a+4h9VsdHoJ4rYJDJevkPM1XYu6E458Of0gY2uJwbrXbzPD0lGsagTKFZxWvPQlX1nbKTpb2QpIa
x5/WONXSU6Ef5eYkzlQvcHgHd0z1HKo860yOXS7PbzPNw4FPXaKlGleS2bgpqgeFGlHDXJCCF2op
YXgaNEdKC6fNyAxV10swhpVJjiCpW9jMAqzbnEiOouZCiokM/AdzDxznhMrHJ0blahB3A4MYIKFJ
A7CGZ6zf2XifWJ7aPwTaPjfeOvFeGfdG8Tq0CSicgYY+QQ3rfrxSkRyI0X2h/2E94Oiu9J4hZ3Yx
nTvu64Z4pescL57EvtppI3BPacIufAUcdBjvZeEgowSSW1t4DAZOJdtAum/atyw4h5z+Zf+hys5k
nWryQ6uCJPO04qq35NWkPDfkBmWaYic+E7M5sf6bgTPWtl/eN917PJ0FfUPyQqBu2nk/wG1iU2iG
WxXB57BX4+M4P80Df6bqdXJnz7gFS30tWJtW40SRUoVhLhFeBuB4Lfe7Srrt5eciXs+55AQx8VWe
zzU3p/xoV1y5Fwp6pW17zOOUj5rQnskKNY3fLPdBvm9QWEAK69r3NL7FhYmzAAFJ1x79GSvVptS3
sriO063f7sfxfk6ux/ghnUgVjE9B+UudN5k4Iz5968Y/EsoasQIxeCiruxA9Tm43LYFUWPvYC7Qt
eLDUPCjRPgPwgyNdXmfADLDVVxTPOMD7XK2vRA0igT1opxbplb+qysOQ3uA5bxGxAGfERSVyAJbr
WxMDWuwNBU5GZ0yuhIzaLsUbT4gSuyyu2mgXFl5M3xxJBmV1wAQF95RmHREy5vMXk0Bx7HUi9fE0
ivdBtjO6U6CwAxFZvdHJxAnu/ObeCJAH/q6bp1j7HWVsH05HsnO/N6XnJrgZqIZMpINww087r6hu
ssyDvbAayz/onrmarwMSCoZqN4+7In7m3sAleMa8Fu6b4trsroNgVxD1JHJ1Vh2zdypquflDoVRL
ZcgxOkfrC/J4EtAeyip5rJj4RMbo+9okuO2KQ30Mq8vYzA0EvWRXcgPlBJTtxBJ6G1YmbK/TZuzW
ehyvxJdKg1G/y+o7i3lIzNjyplpyxQjOwZXXhqTJPA7BeJ5J14A4plDz5QiUZpjAHpbgDIqFyl2r
79gu02k9Jl7cuTo3GcBllWeW6zBaY4/lhwjE7VSxP1NF2bfTvpavtQ5ayCpId7Bdk3Ivlp5J/Tbe
9lSMyf8RrrUAaMyBQwLVmVwp2MEoBrYbq+fcw4fyZggtk+JGALitVm9Dj+f12CZeUB2qituDF9Yb
tdi3yjYPWU2YkkO5SJZWZk3+HakjNYU984glWK1w16b3pCslAMQb/Q+p8BxSuTtsBOGgqpUN0E02
j7W00agkDp6YX1GfKdkqMaG4U3Doom3WPCVZTc7jIkB/knwSykp29PusO2TFJlDgKc94f6+i4Cbs
r9thR47cLuZvGLo/ImenYF7z/YssyVZ5ZTaHVPZG3Iq4UxtSbblOldc+x1C0Ct0uZQMOqJ0au0o/
qaOyCrRzl7TgZEm/csv4nzLMEJ9T0o4GCq2leRQRv4jvfcf/79lUSLFr7/OuYz0JVpW4z3xWDfYa
qGvB1KxyatY1uHEr/CNK9/58UsWnZJDI5yG/zQydQDCdIgpdKei2g3juorPUGWyc3Fni964CIRwU
p7TrT4sYAEDFOm7dOYEK2NeU5R1ZOirJjV/94cBFDyRsn/GkrfTqSF1hzn/LZP1opUclXxK3Rvsr
I3Qv0FnbupJzNx0dgQ3Lfwyaa1G+HbUnRb7p2sAuqa7kXPyEhmVyvsKXNHReHr0ElN58EvGU/t6H
FDpET211jMnAac+JRNLVn9a4bfNjTt1PHl5H/X0yT/9sb4heVNRc1uC7oS7aeVm7YnEX1Me0+V1Z
rywMgIU8yac8yfpqBvdUjpSZwXL4FcdGuQM7P8f7aMLw9iZIh7iO1uxmMVmlXaqx1VMQAoXJ0ZMI
R+md4wVwJpRLf2J/M3DHERS0i0S6hC89vYEwvpb85eSWbUbtvej916ohOJIdsZi2oh6ekkJdl+1u
kKmwpuweYtCQUccZBll7fz8qEpC8oW+s53CauP9kEj1tse3e9Aixm1PLVnaQaHZSLgIdTVieaQfz
WLLnlprFPdPUjGPnA2VfqcTWNK5mzdP1oAbcjZIun4nDGl5k3OOeiHzOtGZI77MbzfXipCehpe21
ndo/ik1KmcWg/BjgGY3ndzlKx01jCCbRVsaV3/lnA5AqAVsGsZd1OK45iYa22gtnWR72bWmNDsxt
xtRLT65kyU7oaKFjDKgHYYnru71VxyRWcrfSzg2ywjDh7mLYYv4ecn7MWpncqZo0IZNrPVubX6NU
6InKJ/VxqB4VEv/wmNr/E+s+D2PQXZY02Iu6G2tufzM3rxbx3j+5KuTPUjnYeehYYAWAJ8HA+FGg
MZIuZVrJDAQYquaqLDVtnaqzgOOrV44gduBwZizxYsVV2kCeRdtGlNecn4x1t7Qe83yI2RrJQShL
k5yEsuE6WwvdhvhPGc+e2DpxJLXbwq+Lw6jUwkOlztIPLeXPIhAVFSJRtDwH7AFtaTn/Jf1e2CM6
hV+TUob4LCXRposnt8bR8kNb/nNHmWB6gsd1VYJuQaLLxTijPnTsB+iXp3JXL0eZtijfi1Y9kuX0
g6Hqy2ciyRetvkhOyGWbfGoIH8l7+JqqIa4Uq7MrVJz++BPS96dhLtQTPhYXU+hm3xF048oos9u0
5Rph/ZSr8tWbAz2zpCWDODAuBWm931VVFpHBPNUDFReR6EeNd7bSaivdFLGi/zAjvrAzMSWY2uhA
NQA0l8KjgrjVNunhgTWusZJt8YF2OwkgjS296E/WA9UiSKH3A63W/2KOYB1djGeGrOjqhXJDDhu+
7BCnVjcZ9bFWSo1wxCQn+ycKrcSje5Q530sdvrAl8Kz/GVK7EDroUQQrd9FwERmXuz5+HztoqVMQ
S6/S5U2KcTWKlnQlxSI2/8psFFfSKlJL2pAGWxWr/Q9q2C9/7b++xwsV5+yT81SU0KlSI2TlE4xd
3FQSF0qQyYVy/v7xvxpMBnRCt3OB3V9OrabpaF7rhelIZLc5uiHsZkPR2BmRj0tD+hNbZ/n9PvoJ
IIFgKtQWdSospeWD+mut6eKxJSQTgTnbVhDDV43TZxVCvN2nxMn2gcEGiDax2sexWl+FPbXO75/3
s7ZKhXJkAeFWdCJ1Lv+AyNdDCHWgtodBJCJsgo8lAnflULZYkttZaN+15kfswldvWZMNQ4cFRirB
JaVESgC3twakkKwgK1ds4bFJ7W2SBoLddb32wzN+tSoRGgRWDdOaaF7CsqauiGWRZDsHNw6BnWFK
tRKk8Izu7vuX+dVAZHGrmolWHJf5hRgu0qG/xAkUhDjInpVUvUsp5MhJdvP9MF+9vb+Hudig6kJV
AnMgHF8jLzYmVHIgnVOlVBrhLPl+qC/kVTj9ROYIyjEDQ/XH+TnoWV51KglWpUpoYDwRbC2V+U9L
jvjVLDRNkx8JHdfCFfs4TDxnuKECDimzLNgzx0OdbNqKTGLNh7Kpcm6ptpo+vAl8gNC2tr4/HaLM
vJmD+Qqv6ZPURR7gvJ3Vdl6VczcS4o1GT3DIbgLTvDPF3FP9eVeV3bM2niVO2FGMvkrzGhkjiUr0
C2ndKjVmUtNxW1PiQXHUc0IPB5pfk8dMXvVGvV5QhRLIL33EDWBxvew3A4mfg75uijN9T+5l59Yw
aLqjSJFLVxsQRejXiygnmK769K7WdBfXlaOmyo2QHRVpLxEiJ/o4KYkX5IoZWlejRHYcuJHJqWMk
YvG+qVNED7Qbl3Dq5ya9jsLaHovSHbm/6GW3Vfx9TM3an0JHoUgrcqkuRHpw2yxONlHVg33GthN1
gi006RqyyF7pT2x265FOrExNIqrrMwSS+xrdiqUJ517pDwWQ1e8n0xdxJOgALaQrIqZY6VMYvhZ2
Sgj10cLIR77UJn4iAchR1tqOPuwe5pLzk+vtC1eDzpZtQghRyKMkHPDjxPLNKVekls6MelMe0Has
OiCpq2SdbLPr4Yy84qep/Hkmfxzw4lBnCH5cNSIDYnjeqnZ7NqedgMhtue5h7qu22NjXwvCsla/D
40+jf14YGBySzULu4RR+SS/rSURB/mmY5HIm+tofuQIPrfQWi4q2jcL+1/c/5+fV7uNoF2uDROzP
2MoW5+TgNKkNCTPUN1rrX59cl1FIzwOeQJCceXGlCMeiJtCBZ+oi0doI4zw7bY3uJ2UZ+eGw9YX4
F+bmgoADnQCm8p/Z9NduzLW+N6OyM5269E0qvjEps7AKaCLWpJa2swQDVxyRrWiTeJvkwbDpW3KE
NZVMN9IREs+aiE0uDTV5+NevGo86+npifHDcXu5goCVy0xr5w/qGQK6ej5zM/bxcs/prP7zvLyYw
Q7EnoxUmOugyKCUYQqGhAMR3mS56N70517pP1zbJSFoaFy9f8fz9w0lfDGlqpB5gxZfZglXl40ca
pKlVBQkRrBUAS8kLNsMauc7aciN7+mWCKM8c9GTpWvvpY/28u+kfBl7++V+/dy4U2mAR1IxRone6
UwJdQV0hm1h1jugULdVkFx3fD6eRr5520UWDP5U4cF0uSYoiZkLCHQXBa2BP5E5lhDpbRP1Hw3XT
+JvvX6781TNiLFFlwmdgJ15qv7VqUjMx5hkHm2itnQla5tZ6o7xkk+faug2C4mpF69krrgsnfSF4
cFW8FlfUKNqfXvey9n087AK2/c+fcgn1icIG+6w5LK97cCUnclFZqg5MLbdd+7fW3Q9PvlxUPg0H
OJK4VMbllP3x10WmNo26AfdNXpvofVa5M7FXu/52cVnTkbsvXUrNtnRfPGdO4M0/4gW/fPV//QEX
t+HKqodMIxWbvWBydVp2tA1WJOcda3dw2MIL3yN+/Yfp9cWqbBp/DXqxKg+K3hSaEsHynV/81Fj1
+IozUB//r5eLyeTjy42bIRV6Q9fpdq0k76WhoLeq2OJ6+hgrFAce2fH+6n4nb9L1cFPGP43/xVf0
D3+KCa1p8ieTedB3VpayXjphXm5aPSSMFDweVzYxzvZzN75oY+6Ffm/HkDAQlGzrkraMOdgd0p1W
p6cArUshF5M75WqK72rY7cJw19WFPdYwD1B8jNUfv3gM85/8P1/csAkxMFWul6pOto2xzJu/lh2/
Nc2sJzaN76A+TG7zj8VEvbPWhTM9/nQm+GpT+zDaMmH+Gq1TcvgXSa4zmmjPjuI0R8FFSX8n2cg9
jvRS1v96bhhUmTDwiqTl8BwXU9AMytQiYVl3ph2yGxsWslMdzS2VJwAEK2OtuIlDOhOa8sNiZf3p
C/iiWrOcgBZqLIdMbLsX7xdHaSMoMSjB+GCdS/RjTu4V9+UGGUe9GW0TlMQKnemV/EPwwSU9Fr+V
wZAGRweu0pT1Lj74OE8xaPilxgefbsstrRIXJOvG30ZrBAfratuiCfJydwBq433/0r84Wy94KaoW
PLVB/NXFahcbaL2nEvBnuPXXyYbeC4GhKxQ5LHL1yn8UyDP9Yan5IqXJpDSF80bkG1QJBv44tca2
JgQLsx57C6DEDWGatrwdPN0T9z9BgL94tx/HuvhRw0o257HCfyPHO1A+1jnwUL8RCKIcpI2f2yS5
RXYs37GZ2JFn/vSon9dyU+FgyBVVIssZftjHR/Uzwxf9WccXtkuvUYdzPgGgsx531Tbz4mN0/vG7
XV7ex+3rw4j/1Nr/+m5VsVJSjkskcp07F57IBowF1fHKWVjLfEqxDW7g+0n0+f7wYcjLs58oJn7Q
0Ip21JBo7JJthPZDucQx1IgBKl35wc/5+UslSFpm5hB3Ra1NNJcTw1/P2PcVQfUKbZVGSAduEGGl
HeUyFq+HKUyeldpXTdQrZHwgVhQCLzeVEdzKFMm7KE16imYi0gsWG/O5jEQIDJKWVlQIwEj92zez
/KFMwCXuBvKkcrGkFeLYlZZIk1QX8Wbk2VFofLwIx8Efdt//Bp/Xa4ZaGgPQ6cDTSZdFpDiaVSEm
oMsNHsYnxdMOqRNiEbJBPlyFe+k9fPlpqn362S9GvPgVUhibmcKi4g7IM2PttURoJzWvIsCU75/t
00d08XNfrBc+97i8C3XVNYpxk8Si2yTP34/w+bj7zxAwHmQKq6b6qWCVzfQfiO5Akw92Sbhps+cM
iR/EDlhVV3qA/rZ5TBcBePo8oAXNs3if0S0vRMKLSclVRProVJtaDsq+Yri9maEHAZCXvCrIf7//
az8voMtfq2OdJcyfq8DlEXVUy6xoek11uyxzdVXYhTO8IbFAFIgkr8RaIkV7QjnXqQXSKEv/dejD
xfgXG1YQxkOvdRb4ctDezQmm8fqXcQP/2onYLfSf6j9LteXDkrYMR+AbIRoqSObLyIJkppZXtjIT
bVduEa0cg0OxZWZz+v7xELB8kd+MZVws2OIo5A0zgZaFU27RpxtPVPs4fSfvPpW2dCU6mZe/y28t
a+n/4QzyafVeHvWvBeNiO7asIK7N5VF7r3qV3WAHzmVrriaHBq/zc6Hr06n/YriLH9LvxFZNWWld
vy/Wfduti1H19Oknlrb01Vv9e3G6+IIFNUmMgdILxHTY9soZzQbGhFW9xQjr1XtYUETuVE5yJzqI
538+2mlfrFU0S0V2YOr41LoujgHEbAwSQBXdHfs6QqahImaoGvNUKlruGnnc2lVsRTiIkjqwh7RI
9lnH/qI01IxWYxZDIEslJW0gtmA4kBJTSXDKdcL9XDblw6Tr429fa8VDZyiCZ4wDa0dJ6+RUZRVx
eiROooG2DNA7UVpftZOh7KW2l1HKJSEGyuX4hVjaizosHXQvu2cUSBYF4oKbd4AwR01iaVMJiA2y
RE52k2bGnjGnyD+FGb0su0uJrJS8+WQS6+0wUckNsqZ1K7kWXgJWMrcMautoJQVZxx2mjF4cm209
9vKTJGT+duqT5l4dg+TByMfk3ioN35ONqCT2x/fT4mQEPRhdWk1bo0j9HQFaCQcLiwgR19DqUUTh
5pu4Giff8KZumq71qmo39N/aYNOqZl150UBSus+TP9by3B+jMZML4qrM+dAOWodLSzBR0UVte0rF
CaV5ZCAGkYxB6NfJCMhgbjpFJXLof5k7j+bIsWRL/5W22qMftHj2us0GCIQiGVRJptjAUjChtcav
nw9Z1V1BMIbo7pnFWG0qLUh6XOXXr/vxc2LROKjj5N8kXkAzQjVVMX3NkfapGr4rgVwdEkiZeNPJ
FQCy5GqsZIA7fUb/rlnLlUzhQ86f29FCgEs05MjNSgmsdCqDKdbyARb/oUXk3Wm8saRjKw/EU95Z
Iu0lacI95wHs7IcKmZhaxAs7vkJ9H7CgP0XgsMv4qoyUlC7LcNw2KBi5qR/3e+jg20MpB+ZDlcjd
LvdRE9TMQTvW5ogKQGP1AGL8ufVB0BENqgzTRcIr/VEkLcQpctTf9oKRdXQPRz0Sn4G2M4YB5bcA
TMsG/W+wi8XUtLdCHcY7OgYhTh+zijaYDtEPm4Kg/qzlpfdEwkyko3gc5QZgjZQ3KBeo5kc59ivD
iaZAKncCdeOPaRTKj+GQG/uVa2v2JgvfyiFUAS0gbGLA07oI28IQVp1InI/VDCCmGy/Dnc85JYDq
xejEAKdRpzgObmXn/0KO40Ic8cr+wgnodeWZkYf9vjdcz/g6pP826TdPqPMRLh7NRtnw1Ghp7KnK
qN33nk8P+ZhQ/U/pZZCGRAJwQK9krYVrSiNvswOYlgBpIEFCehDa5NeTi1Cf6ue4M3fYNteqG7qC
K2bkJCcHYtRdX6xcypfm8tzc7HDPQvCya6AA9zCHWs2dr9OeR1dAvxboXLgOXw1qcR1mQ9HXfqiy
Ys70adiA7d7T4PF5cPpNdJXftms7dM3e4j4MaSUErcWoekc+Ngc0nmFXnBNTwb7aZTdr0cavl9Hy
RJzP4uJ9IICCqNvZnrpLT8kh+jBtrBmLq+/oQXsYv9aO76qb9FCd6Ew41Ndcj0f6nm+A5tmISTnp
JkdC97t4tRbbX7qxz2d+GQepSiGqNK3yxHLREOzd5Mf8XQbfjm79/XjKSbNXLuVKkwP74pMb2aw4
i5WlMBYluFRVKFj/WorKpqrIM32wKWQ4FZKFO9mmy+ZfiBNWdrWxeNIEfamnXiLP62Eex5PvCo71
pSf4AhG9oUF7Pd5cG+b8+dk5KizfMyJl3gH3ALM35X20RQ0T8UWXmO+TiHLMysG99Hh+tbILL9hN
YxXLY08c/TMDy7on37mFJY7cXuNax+Ln5Jbbf6HCOU/dO1vdWPgnITNLDUim5k7oWA4IjRb19w7t
5gBKjVL5mDTQPga0L/wcoi8CRBHvb6fZUbxnfeGueDBPSTJbt6iGeyAc0/pekT6NIYSYa8R/bwoI
rz3xEs2YVKJkpTG2RGg9+kJyWwKaGPR2RiUO/eImulFFioOesLa08xy+N8qF+5rSyTPKCsva46cC
nfWrbJPv8u/kLttd4mqx+9jbq7XytYVd+DAv5a1bzhdPt1XApCIyuh3vSMrsZl0Ezd+XK6/PlTNq
Ll5onVmaPo8oMLXp0xDcVsYawPKiARXWI3jODfmNVt4kw+ygUft2R7pYVTryqHS9vxsvJWuoqP9p
YnEGBwvM4BjoLBQhkH5sdyD2N6pdueFd44Dh36wmIi/6mTOLi+OXl2JaiSk3afYJfPIxPeZIsFO0
nBxhV92Hq7RubxPL8yk4M7g4cZ0Z10XvYbD7Ljqyo7/4rnFS8TF47z3XqbPuYy498s5NLqIFS8mh
HzWJvvxS3QzpT5SxaAh60KwfK8u3NpmLc8aDZ5ArT9Pc+BlOB7u9Ce8RYrbnGkH10D2tsV6+haMw
l3O2fIb8Siocp68vCUlplDCpG5mwRHRy0Bk77/Bdh7rWRrPydp1I9JIfoRICfzqIRnAhi/FFXaVP
UUvCrfTDGwPak1EcP6mqtpazvOQ6zu0sXEdjjGOIBMivtMC2fQjdbm880Qu7S7eKYK9V0C9tjzNr
S60KMSt0U0DXwG0psJIfpoUoj38IeXtrqu32P9gi58YW4UvlJYPRivPQfpo7aztdIdBGyEanlEN/
sLta51iZSnX+/CyOMNrErGoY00j/8v77CgLBNeBEdsWtvBlp/13zYJcuufPxLeIWsTYFSMaYTCU2
d+FoXpVS/KOfmh0MhXQc69KN1Hif1HJ8LFXzw38yuTrUsnNOEFe/2J9ijwQf6FLFpTmzdwDC3aDJ
6/gCojzWzkSaai0aVee/uLxZQbr+0+Jip2ZdjppiHyquRkrjXkxQaPPDvD6Egx7dhm3Wb7ooL8gN
QFbjWbSiKmqVIYOetPKuzVq4v8ZA6FBoLtCwiRV1bw1m/mkKW+0ql5vo2UBi9KMWJvpLlueJuPVV
ESHHsc8H0glAth4Kkx4P0qPD1aD0zYOQ0p+ft5lWOHnbQDwjtBAQJEac2G2sdldF0U5XZl4WT0GQ
tzdJ24CKLLTqrpFK/yUMCsD2MtzF3DRZyRWnpOLeFJowttGfLe5ryhbQhSTZD2+s0pUA6e051GDX
NUxUfTRFkbXF1imK0qBZaZJctcl3pZeEx14PB0okYrHppLWgSH67dJj7VdPVyHYq+iJeCBEQ6TSq
M653AzS0rrcDspjPNBFOm9QtqbPqh4piJz1ojWs8zFdwfYg/9a1DLqL7qThI29H9uX9/C1+cg7Mv
tXAPPR0Kbdx1Mi2F5s0EOc4w5t/iNCJxYLnvm/pVY3y9d19PwMI1SEbb+VTIFNdsv/udAkcGPGdD
5FSR6aR9utXGmwn+IE1PDu9bfhtIvTa8WOiuFqMxT1AAhSPaVq2j6q8UAi/OoizRckPVC47txSya
k17qwwSb4qRE+7xCStPrb2VjuDGN4j8Zy5mpxSRGbRQPjdRCghvcV+KTCOfL+5P1dpvOWHpzVgpS
dV1XFtvUUDO1zXO2adNZdpj8IIdIyzZ44O5DoX9WrHD3vr2Ld/yZvcXc5YXuVWMwkz8MBkBeMNTJ
VWM8v2/kYqAL9zvJPh0MvbjEdIw0ifZ6XrMFqBSV40Y+Ktf+MfloQCTyAPPfIb1dIxC9HC3906a0
xBgpWezFpodNkkbbaRM4Qrf1NlBEgiyynqt2s3r5vt3orN2ZxcVcgpSuvVFpyLo95/YNYBl4B8CM
HeZQFya9lZ3yFtNABxPANAhZuf5oG1iYE9O0icjfKyiizsRL4Sn0txBSuvMTQhrdgRKgM8Pjugfy
JFs4Mt5fVOXtY3rmTZUtgIEgkRDHex1rJEYat3oEAYnVD92Xsqngg60lo/qkmXl+1fU13HlpPoD8
D2UBR2sMTQ+F2jh1LYWCTD5kkVV916yMm9Qa29om7w1RXFYWIZe4aGyVIrAeKh3ucFtqg+Z2VBCS
raqU1H8HOYmOMiZchZ64jaUUUc/KYPxRn5xKAYZSRNQzt9bayZV9uPBB7URtZgd5qqDWO9EK2jfW
M9RrTey8Py8XpkUWz1zEwt1BJxNblUKUXkLvAwnO0D1HzcdIIihJ6pXQ+e2Ow7We2Zo/Pwv3KiXq
a+4PxW2DwR1qk5R2vX1/OGvOdfHo8Gp9GHSLYxTBQ9oWrd3pB9pLnFTKVixd2tCvRjN/lbPRqIEW
hEk3MJpjeIJ5RHS5kq7KLx1iPbAYylvFVT9qjv8J6PLKol3wFvDuUxoE5m/Qurms/NPBItZNn2Bh
p0COYCdbWgMNu9/S07yHqodKwYrJS/vkzOKyU05Fal6YzIJu8RppF0QlRzr5C1ncJPpjB0HQ+8v4
1s+/Gt/SWRTohhRqyTJKMIvWee5SBbUtb9y8b+ZC/QE7dFfO2GSTguM86rM1jM0chXolUlxhXxyU
65n+OruaXa53tZ42vTgoYFX0VhoidOWL23hsGopYNSIwXZ/uiwyaBp5UYrGyUJcOGYJE/7SyONCZ
EQh5ScHVjSVVgpMNQopoaqa13T9/2UV8du5OlxgxMiXwd/TNXHSQtqpuZ9tuP+1mjHGAiMp6Zuai
PWAudJrpQH5/ZW7OVioPEv7TI+7k2+rQfgm2wq8yUXk3UHpfvazePhS5LOaIhgiAW2sp69TCFJ1X
uSKzL8zdfPmbgDf+lT1xaQe+srTwIuagjN3YtjN0o3fRQtqQt0sZmgFAVv+mP6xs+At7ENymqs79
j8BxlwFbmwhaNcLA44o7zOk2HjLaNlfT/eBMz+Wd93HWF5M+v291HsObvXJmdHH1A3pr6d0l+akY
P6YGSoxtLb1UiO+8b2ZtbIvzpURSXcsDY+P1ZEsVZLtPdbQylAuni/kz5naGuaVzGRoWUk6Lfg7B
pYHwPVqZsEaNUOO9P5D3jYAvfu2Vsiare2lWZJoiYxvKiMlT3V7rtr688/45FDzSaytTOepC7Gey
m32f0xHG3ndhKbPs4ReodC0ZcXFxwMfS2YO8qCnOYz47v0qA2Mkgo8dRBuPtIMP9w5W8y5VpJcaY
w7g3e+3Mzvw9zuykcdng9wTFjQ7lSblq9jAJ7f6FouuF+xC49Z/jWZzbsvfCZmQPcwNHdyDyr4YP
sTtchbs5nzqEjogGXOIS0q68wdfGt7ixDEkuaVFiHqMDUrG7bl+5iNdvV7O3F/3t2fjml9/ZPEr5
mAGUZHxz9lZ2EDJ+7EBYw3DgBvdr5b1Lm2PWVkTUEtoGcL6vjfVFQSAF7No1IF0aYQaLtZe+//H+
qVox8qY4LIa1Qp5ddgvKz0oI6Tsw6qEQN++buYBz1KSzwSxrwHnZAsDR89/zw+oLHB9X3j4/lNsI
lbHD/6Wxhc+TtBTgdM+gsutwn2zmRjIUjW1o+vblys77dcUujxbi1vQLwuTBC3XhltrMa8NW5LE/
P1GjuwaBgat019i6nYTkh4WjSdC0tjXeZhiAjp0ZXXgpK9LV1h8wqsUqxKvPk7Yfmp9CDd0hLLfR
h5X5nKOj98a4mM+hhiqpoWvSbbbhCYougO9Qom7nuKZyws2aV3xLIjPzepwNbxGt1boexEnk67Du
pMjANeVk0sKkjMqP3vTre6m3AByVI1oRVarB3wilNRCzGup6qx6pFNHU521Gyx8cvZOLFP7vpPym
djO7XB7lM08WHY65jVZucvRzKb2XCqVA/6QJVPlgMjXpSqHzwikjZaIqtOQaPPbNhd+YwBuGg+JJ
bjbWXydDeCh78ckos5XDfCGkeGVm4TG6zvf8vGXfy8XkJMlXs4XdWThNsr9yF198ap0NaNnIx+YZ
zKSoNZ55c4Bm+rfzYwu2JwAWk3GCPW23sgcvuN7zsVmLLV+TCy/EGcUSjacZa5bdBpv2c1wd8sOw
i1dP2IWb7JW5xZZXMkvpYHVS3Nrz0gdNkOQHzx/HB00v1DurMuMbYRCElfW7YPTVvldfe3w96Ftd
ns+Zof5Ug5ewv00E+H3H2qlQPHh/QuVLd6alUXMxxRnAtyQfGr2JfA0vWLfa6C7Ulo8FhFI/ebY4
+RGE6BPIRrymZ0s3FcUYgyoULE52x+PTljf57bhfK2wrF5ZYOv9Gi2OvTIY6BIMkg3vrn7lbt6kb
x3e66aZP6GtIhGLZN5RJHOtmrr7lG0Cb2+pL+3G4QcmyOsLbcGOa2xx+9h/CSk/0hewnLulsthZL
42VQ1Hc138288R/Cq2w7ExdIX9Q742YWgZT3CJ+8v0CXkv2vTC6CNjSPyrCBLwN0ROCdlCoWvudZ
WgNF5SpCQyGoYP0UkCcAbApthex9V3xNWulou7BLXp2DxZqksVEVcdXTsOfLOcJ4aVfY2tD5qpNQ
6zgOWuPfonWbnSSzIENXJx4M3u9PxIXLjq/wZ5FpccNGoynokzYS+FcHIUQXIoNhHUrWGCpmqyxd
Aa7a9y1eOIevLC58jSnCf+PTnwmJY31TVZ/FMnJFM4NzLdiGSbYyvjVrC1dTiHjtouf1pNmW0aBH
Q79C5GRN7kCUvHl/ZJcuovM8yGIbF4XX1FVVym5SwkbZe8hFAazgCn3fjHwhVUBXC9f43OVOPm7x
EDAEJakAOhMVHbUPyEZspU1FR+Rcp4se9cg2niycibiNrujErHart8WlPUPbIagHoA80bS1WsPbh
Z9HEYS5WTNv6FMDsu6GzHzp3GyEebinYW+GIIXRpPoW3awHMpRU9t75YUSO2xkmdZO7hxgdqLh37
CTmBMdpkRkHLse++P9uXrv1zc4szKqRaU+cFFW1Z94SbClQ4NJXCQ9eowe1Y5tKaL5y//p/hICkL
WJRUTQOYrKvQQyzB31pfCaMnQEnWbKZtc6h33RUyHjuim/v1vpbFy+GttcWWNcwikq0RSiXdTLXb
uRn1aSCS21thbtklr7EnxWgSt2xUmAusgk+jqr0rlUq7f3+aX++p37+IRieBiPSuRLJtMc1DX6U5
TQrmpvdvPDHcqmkBRY9do7wRJXQJVN7KKXp9WP8wyOkxdCpDKnSKr8OBoCp02uWgXmoDw4QJeSyv
daX4rGar7HbzHC5XlJQ5BHOU9tQ3MrmZOBppp0KnV4UtlAx1mA3bfEKgJAs1KN4D6Ho7NY/Rmyla
p846/1BpgnXVBCH8wKhA2RK0f44Oqfv+/Tm/NAVgIuavJGm0yC38SATNVan6MWB72Y8g0q51SIAb
iEZb+JjeN/X6FP0+23PRAHdhWjP72+vZlnxJzMuyo1XcC9snPYkjCD9zclmJkaOC0wiW8W+hJ35Z
1FRKFbCe0ENBFe61ReSTIlpKYfFCu1drKxswLx2H36xw5fVxYXU1aJfgs6SXFHaVxT7SlNoKEU5E
fLwN7kQV8HsRrAxlkTf7YywaqBra+kSTsPH1WCJTLlAJMyUawaWteIO0XEfUmB8kZ3rJdtPd+2v1
q9t2sWFReOc5pRkSpG7LtslECCVkWjML4nGzepQDwoLOG4TrXPcRjvM069YrLXrtvbzo3ZDGBmfi
0XzdlZ58H5co0Gd0CO9o8jAOQRYZYIGGcStE3SwvYsL1X1fjrlOV8iD6Q7sNYjhTdcHsb7NA9q8F
U62v6r7raYuKEYNvDAFeD7SxKHYioGd0qOn1k/Chz9TySxEaxnVely81KSro6uezM44jT7Q0WXHM
iwDaxEnAp6eSx6YEpinwHrxehD4StNAvBcvNPNOdgGkIITtXECokPNIHNRPvp5jH0tii0UMq3YKU
rKyvZtlomEh3nZS7VojqAxGOiRREEWUb1Yq/m0OM2EN49HT9qkDCkYZVGt1K26L1r8tPupbabT45
RlWiJJEf3l/ppdOdh2TqcycOCy1LvwKNs4ybiW6lQZpUhQvahIQp2GgRTLFNZ7caEmwf1VXwxpud
jKcVAbvi42Ghg5Fo4XK0MmgbIxsFQhf5qG3nd+34A9ZnV96bJ2H7/vCWTmdpbI4kzoYX+NPELg8Q
EKtip6p4QEvlpmmCTQ2e/n1TS1f6uykLIhxQp8RmC/8WqJVotTKbY4iv6y6FSf2xUbQVJ7pIDMxb
kCoA8swkw+hgf1POGwzPr0JLZPac3vX36LEAcEXix5Ec9Tq8VVa2x6q9RXQg0WyXN8m8WthD1fBm
fqZC7uNEe+MlcNfeqK+fQ2+HtzhhoE2lGHZAgQS3v69vwp22kzdoGbnvr9Wis+OtncUmbGt5NOiu
pJUDB6OWOszvtAjB4e2Ng53Lxb4uy5ukwlMNmZORB5my4yRFO27qXTXBC7h6EBfP0bdfabFV8aZe
MZS/hh7u02Ow6ez4oG7XUT+/ym3nzn25h2afcHYoWs9KC79mTWlDUBztUG2GYEOGeluheXuDts7M
h9DfIXXkmFvzW3ESoXW5qsHjipuZ1KY/IG23XeN2WXR4vZ2AxXUtqkEeqrNjEI/DXe1OW5zDBsmu
F/iPNrjEyP7QXaOu6ob0maFw42rH/sPvreWQDtk8Wk/Dbh3QesFDagCWLKiESDDi+l/PVteSDi36
ig5+BKPC+LEvURsYH1tEVhSod9CWWdmb81X+enle3zKLIxe2Y5dpPdIWIjKC0Cv1xgiyVYi04jgX
vz+piaejzjhq8s9e9dTnQleNzPaHpN7nhtc//vo6//V9+G//BcaxZPTzrP77//Dv73kxwj8ZNIt/
/v22eMkem+rlpbn5WvzP/Kv//NHXv/j3m/B7ldf5z2b5U69+ib//h/3N1+brq3+4WUMJ6759qcaH
l7pNml8G+KbzT/6rH/7l5ddf+TAWL3/77TvY3mb+a6CMs9/++Ojw42+/gcA4W5n57//x4elryu8d
v2Z/ufk6vrz9nZevdfO33wTjr5QUoZci3QyXH1LcnNj+5ddH1l9hZ4LGBqZaldIS9Fm//SXLqyb4
22+G9FcowudXnaapXBZ8hxrc8fyJ+FcA2sqvvtT5GtF++8fYX63Sn6v2l6xN7/Iwa2oGs9hFskak
wi3EXUF9y3jLlKtqflvVPhSnm7kbNHbjFxpenZkJjj79s4n5w/i5sUUA/MsWTGQ8JHR6lhnc6yMy
5ANdthWYxV5wZUhbu3/vlcLf/4WAFjUTGXKZAvjrv99HRZnkVTpzvD4k/baVXjRtJeJ9O4RXJpZ1
OsVMJ7mxhnEjeEepeyn0j+9PEct6fqj/GIKpMj9EPm+IWZWi1I1eLKdNJl2nSNAI93LtvG/iwpKb
0oy7h+aETUnv+Otp0gKgpZ3KW1KnQdLaDvtsH4BrrBxUYldsXRjOK1OLK6SWBlOCOwGm0PxD0cL3
1lx78uH98VyyAUwKRn1OCk1ki12lRWYTwfGBDX0PTSikEBs1DDb/gRFyDapC9hmSmMWcFdoggr2u
pw3CI3lzC2GxEq5srYvjODOxmCstj4fB0yX6lY0nZKpGOUSH+f79YSyj6nl/SQak8jOvKLaWOSMq
yhJdVrw45uZYKImPlqPcp1C/BBBsrvHPLYqyeKmFtcUVNU0Tb6HAFzfyTbNRPkkblMs3xgm5K/8w
uHMbjQGJxIqXWdQI/mEVFlOwS6DZlrxNSGnXfpN1gIZvUdXk5QCXeQOQd3LG68RFrHKWA3p/XmfP
cnYX/xoo1Bxw1c6grDfP7qTuKjmNPLYHXHPKPt71W+C1q/lUzumKIfn12Z1InOhGi2qhnKNmJej6
vZFU0QHCD5pTi49mbLpC5G/SSr/hOyENk2xFsaNN42spJUQhd1xGGw85V97XDu2yhgdlBG0+0TQg
bPhl8l6m+ihZiLrqt1aNUmjRljylKTyNOsI+soTIqko7kp/LX0wB6hlkKc3Ghd7Zza3rEGaWtPvQ
o81uTkyAhl4TlAl5iVSBlFuQN3n1nkrY4IgmEsBahdxeh3pjIhU73a+3hUWBedAR2DNEJ+7Q/JID
D3Go5uDJJpLs8UHw4CwyGqTb1F2oRo4sClfdZOwttb0fDQNVPQScTUpqrm7ET4lnHaNMfpzqdBZL
o9ee/3H9Qd9E1W3WlKcwRSdB2QlT4KpwrIneY4dMrxoSLtYoKFnPY/4yJp6dQ8096uHj1N8NAbrm
dbnt+JNS0jka0r1dk7lxJxwFFT48DYhh9iOzXD32mKfvbbs1Mnfib+b6l7bOnTy7UmpkjIIHzf/R
V8dJ+D7B8kpfrAcZvg5VaO89NNZOFXYGymiwFZH7G7Y10nUGubDkHgX3xzDZtA0ldfW7iUBULzzq
tC8lBVQ7aevEU3Vqk9bRkDEVAoS0T5GMnpBkWzpi68U+xxVX3Ue//SbCqOWj5tprJdKZewkRqDx9
7JIHWMz1FEomyx2tl6w6mOG9J9wFyrTth5s8uNVCbRfWxaZOv2X5XaIdGoSthMe0fQrGB0V7SNqn
VE1RzdorgeCCqe9M5Losc0KHhkwF3qk4pHJQbcLEOA3+cFW1prpRhmhfJwnJ8xwKE0UwnSRm3sog
QWC88ZtbTyashthH2uhoQOyyEAm2Xh7FH02NiGCQW9leyqTncqiPPVw39gj9z5AJJEk2o9g4kXJV
eS+Srx86L7/W60fdA6Js3fpJdAC+ftOMU2r76oRme/Fs0lBl+bWTZVutUw8hquRSWtNzIeziXvHd
EXXoqlW3ySAFThfHqNTR8oF64YR+DvKXchxdScJRDT4m1lfTt2wFlg0ZeXovIIWyH8frHL1o4aCP
4kaYeMcIis2pLJJwF8VuEzzV1WPl7wR1l9UorOi22U72nOWtGlcky54bxZ0RH4pEOKhIa0a+q3un
RmwQxb3K0095BMdlAYO/fx9ZwynoPUgfLBS42wA1spDtgFqvgCfo1SfLCHQ7nGZab3j9Aq+67Tp6
wU1GU0/DoSnzLw0NJrA5BAf6WGsY91BBVaLJVngMa0ylZNijwB6ynGwAHCogyJdKsAURzmyFiv6b
2j+mNY3sY/NglckGKYyvQZztxBBhTT/RHsdOsFFsOBWeH9xpsRw6mkyNSMhvVaFzJPGnOcZbg9w4
UO/HqLFszRtgA6IdT/qh9x8U7rTcgh476a4z8oep2V2RBYlsc2B6Z+FxpeNkRn7COmjGQ6A5gtwf
YFA4NHqG/KuCnByKzUIIw1G3T0I0Iy0EvNpwk0/3/vQlloO7DGWOuJnQkQWllSTtptTij12q0Ito
ljvM2bUqOgYq08ngPxaacB2O0TGUvWupQAqzIWPXjD9jiYZcqXuGOvVayX16O9sMmY8EHdwRklAN
lUDIbNTKeO6sQ9ZfpfApCsK009vP6nRjTRoSwoj8meGum3JHM/ttJ4TbAv1LkBm2KsiwQCgPgxeg
ctghZdcdRvMnXFJJ0Gzq7KsnD8jYfUg9oDq19RykzXdwOtsuL76O9bAV0K5MkvRDnsMM00Ekb3UR
mtz9QW4L6rw+fH7qV8rRqdt5Suym0GOhMYx6Zu1ru14TtmkLpWwpP3bqB90zHnoyJx0nRRYRhZRq
bYP0gG7rVQznij/HOVV5lVUTopOGd6qDlP7J0hLs3FNaN7XMU5dawDFjHO2UP8uaP9oiB7kDn26n
vi9866Is3laq/qSM+Y0kwJiYDAUaW8pObJDDJnDcNWW5L/L+i67CchvUyAXqB8tqfugpQuri3Fvj
J3jugP9D/euLDnOY3QncFoqVn/pU7JA5a2GqlTp4XBE/9DwcO8LPfSEgzTydQgEH4AmqQ/fnh14c
f9Zqva3GTWl+K4UvdYAQY206sT8CmkHvDo1zD0VXr73To+xe1G60MuQMSbtAz/amei2hQDGmFngD
dQ+LIoV+PGLUmMi7+YEjtQUiGfFz76NSKWvPXqXce90no4pPFtNppECummHfKRqAgOKYh6IjBcMm
8D13GsVPSgRIA1Z0qLeFDiFe7n2gyJGFFkOgbQTUhooxOEkVsYMxnbI4OfnMozNVeu5YaITZZj9x
jMz6rhFDhCwV2/SQlPe5jkbUvEX92tLt3gwOUcFVkmufW6VFz3oonUTrvsR1ELk1dRgH50m+WoX/
MUXYso2ihypA4NuEJcfJlVp0OyF1J/Gm175UKFqLw4HuZztCjj2tULf0TiGy7KVwG/ZfJsMVSoHl
24rSo4QMeX2sq90Q4lBEOdxEGjxY7M9W81xtRCNJT65IIQluEmpXQNgQjBLC4trLO/VbpoxXSlEc
RDlwDHpp4Za6FjLqqiUiIIVSfok78XaYarcNO7vKTwOpMfGriaB9obeHxms+xHqXPuodotrR5HQ4
U8+qnotesAucTVPShvygjbP+26e8RvPUDzaKxq35c4z7Azz/101aXOXTxw4d60ifRRGr+1FH9ohT
hPLSaZyqfZxf58qzLP2oZKTJgyfPR7Yzqp3QRPey1uxk+mShZ6n9UNpiE/TVFtQbO9j1AldLpb2p
TDu/L+wSIhFiGNjciG+AroitAdU+omTaLvduI/lqgFhwmOxG+Zia9IDdVrJAF/TklOZ93Sm3unQ3
CQe5PmQ5gs3XiOmF04OM9nZiPUdwjwn+Yzl9lP1gL89HLNT9qy7Za2169BMkquKNXsEIPeLi1Pou
y/Vd4nn02HWSm8e3SvrSiJCBMqS+ZpvGxeNYciyr9LnJn0zx26j8DKWfUrEN5HsJoVZz1yTPVppt
kwnxgmkD94OrV7cS7LyTMTw0en3nmeGHctCdMKKfT1e/+kjPGk229a2vOD1biD9V1i7Tj1VeHrk3
s/EhNp6mYIu2qRTcJvJxUr4k8THpaluGTTp3R+0URHurQlSEboyMRvXJR4QY76XqV7NqjVLfmVJ8
yMVNM5M0Zso2FW6bQXMhHnT8vtzCkU7XO7dUoKJ3gDJuOneGjR18gf2uGuuTXEWbtiOgkHGzouGz
0ZL4g1agQ2iIEAKPsseiK7hrvmjMRslq/cbXhQe4QnZVe13pBUWlj/4AzqNQba/NtvTOH5ucy7a5
65MXdeaHQyzZNsP2s9mlx7DLdFsLjJXExsWX5/kTafFM11Vx8pL55WLeaDCAhkfDRXh50x4qaKfW
GsIu5jjOrS1enlaZK0YxYC1THFwM2eDiI5398jZxhc1a48rFR5lJOYeCq0Hf+/z5WaLch6wwVXG0
mz76PmoEYgcrffj1wPx/l179/zFxOiMl/usfyck3idOH//VI4vT71/xVsnX+nd8Tp2S//jpnQCE9
Vki8kDj8R950/gSeA0C8tJ+AzVP4nT/SprL8V5mC4ay7oNDxL8+sHX/kTfkIGBQaWigQzc1Tlvxv
JU7n/frnk1/Aysx9oCiLneXHg1mUVtldGR0krxYqqUBdUIH1Q563d57mAuf62HZbXnTZdWwpn8/m
6EIOdVFc/tPu4vyIgVo3cp13V924nVDslR7FPj9l/pMUmHuxlJ1bram+eglirb6+qY1hb+RHQXRb
9aFs9gk/ICZgQ6YXEcXVloZeSOqdXL/t50BGNfeGle/M+HMbO+jpXLW8gVC5f/+7A2n9P0zaIm1h
WG2XctdxkYaHQXyJtG9J+EWiQ3Tkmss+a8O2LL5n0k9jOHXfJX0/C3v3d5Ad8HA7WcjCWpVjJCfh
c/iNfyGHaOfTfpKvJfn6phGOiKTz2o8t7uR0KytHNL1738lq6PWO+ZfyZ6yOyJXawSGn8QVlXmIy
m2f+VtyU22o37gkMNjxl3dYdNtNGsLVrdMlsH69h0uUuIAsRA3QW7G+Gndq16/ESuo6u5dGhQT33
PiIv4RjyVk4+yLw2g31UHjzps16ckuQpG46p6AKWitGr70W3Tz5aBCNx3domghajtuGdXne3s1q1
v+2UzZgcv9S6nR/j0tbCWx6d5YOgOEa9R/INkpQm32q1uPV46o2w0w52x08o9/F4y6sqB0mo75Pq
Awa7jGAVqb1adwpvG1VHtbzu05PaPJfZMR73iraXir0e7CV1P3R3JaQ9/hHGUrE7KB1081ALQMTU
7dN8S/ARQyiqjQ+8Iv83e+eVG0e2xve9+Nk1qBxeK3QObGbypcAgVc65duR1eGP+NTXXI7Z0RV8Y
BmzAgDAjkCJPn6oTvvAPthU7Bdnd6owGeAX9fdcoSy25Due9tk81lO8y1cN3S7tuBicobLqgpdPe
C+peb2DpTC7+iVa94I+0KQDGE/xW2BlFT4OuE43Y/Yv6Jr51it2CvqRjpRPoNTG8dd3lt7FgpGv0
FXwQFWXl6G/EKuarGqZP+fIjC9HXwrgabqJHeFyLypIeBgpXYnBo/OXU3DZZRRZy9nCvXF8NHdT1
G2Efda5UbLPExwboRZdtbKPrJY7KPKfQw75CIJMCVoKmcLpSjG2eu8r9zH8sT44XiMpg6jUhgRvZ
SnLQ9Q1s+Aa16YW86L1mrXjpJr2zVmcUg0WzUvQsV/dRnlkmr3n0BU74omP9z/HAkfjzHTTqUha2
ptVthZv0yt9UG2kVHpWDtlc2+WE85Jt8L119xae4oJn/M9p5n/9048VjDQApYbR8191Xh/pqvCme
w5tgCS/gUB+yp+km97A0ORRfYKj+3YiXIC368Ok8hGa3lY7ixt/o9/O6WobHZK/vzKO2SQ/iTl/J
D+ZBuf3zoSVhZPP7U+tDB+enWfbp0EmjpHVb5VjhqsrrJcttbOnBOkSbEZW59Bblm5DS4v20kdbV
SqcbnazYApt60W342qJ2lXWzyXfWm7Lod4gFHdGk3uZXEeWNdEErNvT31DJGyRYwJSrtwK0k9PEX
MnLTiJUnjoAnoGgnE+mIU2HaLbtURAviwT0qFN2rlDvDKRpJKjGXt2mtdbETe5IH9MJwetHZHYrF
yWiWY7LopjU2ldpjuZOXAf6w467tT+eoslqU7VLTV1KzCQ7WsPXxio/IEW24ndP3KXdp9Tf3aCJP
39FOovQQ01b+Tj6IgV+2zE7iHjQSNQrzpbquDtb2tlkqmR3mtoaxTeFQVVtR7kTpvXusA3u6mgTb
JxC2I80hVQvWDHCcC5vqpBdXDg6X2lJFwhikCkdJ6hrtqgsWpryssk1XfbM4fYvyu/WYNG9p+dSS
CeXfA3FdGyszXo1v8n7YCk8gzbTYlaCXLzN9UwarDsXpb+JrvFfW0XeSJDV167fgdX4acGaK3RFb
9NfxSjzdR9S7i+2YPCOtEWRurTiCvuIvFABAlvrpCn8C/lK2Hgui+W509vwWHSYvWpFP3SvVCY4v
94iCUpVtrZrttAUPMDzo1+K1eErX4a3y2HlUYRchWzLdF6vOqdlErfteOwhxLBClP1pXPH1p4Hhc
WPRKKkxoF6nsImNrRXa7xmkDNFS+0vCvAnoC4U0+DRO6XaaHQbuXHIoKXmS56xfjwjqK38OrLa09
GnyRy4tCepZqk2Os08fKs47dPVasvGHJjRWb4jrIHRyCPByxbHPDFMu1ZYcOBoZK5HJzh3b5MB2l
Q/DcYOtgnQKFM/m+YR8Et4BjWJqFLerOlL+K36xtdV0+1U8sgoo/iafGoGLcmh6A5SDILzrIOqMb
5wTfMePJvegu3eqCsDCR9cqX7a2Gcnx4lKrJLu6wW+ZH+QV6jnOULV2L0w3NDeUkXpkDV+m1Zi6U
a3EtnOqX+KCdqkfpNB3NnYAcfuYpO7i9GHdMbovzwGzf6k6wKq6FR+Ns68HDFCCR+ptn1Nn51/Gi
gut+VnFN9oZT2k+Soy+6W33RLkMP7uICueS30TMX0y55jxuurvYlukoP/k332GMIypQCW78Crkfl
it+Ghsxm3nBnoZwzNDblM2pSFCZyJ6xcmRIrJmyvEv7Crugl+jl57C3UXCfV4+IXK0cF1SeD5Lhm
3Y3cwZGXq0RztmVbC6QNtuw29Z1qb/EoWraRb019cIgUHexVqYfaMNpvyj2ox35aIu1ODWxZ7NiJ
OK/tstArQ0pAO2SnD8EpEu6LZwO5656ssHOyzB2+D5VTWuuJhS/v0Y5vlIU4OpGyGK2FbHpa4yTP
aOSt1A2VdKIlfS09SA/KCtGAtarZ5jJt1tKiO8zr7lAd9E12L2znq+HUv8maPdarJnQQW2NHNpMd
spLxLuvt+C0u3ewk63YQUAKmnL7EBj5I11SzavR5ejeydmay7Sp76NxmPGkIBDVb+PuyYuOwWslo
j2kI1bjyfOVPh3HyEASTvGHclA/5TbINtu2uSTZFSR3lqTRereRZFx6Mx2BOnhrRWFU0YyIqlmJh
N7fB9F2I7Tz24rv0lI7tbZOnr0ZeeG3gUAiWxfNJOazi/RjbBKjnFpbpTZNN02JI7fBdeOxv+yvr
oU/xwALc/FzIzc6wFnopu0Ii4/Fh8eITu/qWfTOfjGv5SryajhmluY54L7X9t/YleGqv+1PwWA1X
6YAmoN57MkU1Sp2hREyIvxVFTho5fvQcYNCYI9FPmI9XZugU0Z1ar8NkneYuJVcENXMBdO6N+a19
R2WBqDmq6bbtukN7VJ/0G4KcDnFKAXEaDHybUV5LdUR1nyVBkf8limgOLIN+bWEpFyzU6+I99rd9
voJPUt6Y92L/mjTvk7QWHinWPKonkRUHFreC4kJwq5uO9Sp3rmLYBc+HLY7mdRk6ZX8/dwsfRhcw
9opnSPRZ+q7Rj7uSUDjQg73VvFM51BJXxRNpQIvRqZR1eEfJ3ytglbQPqmvstcGdJzvi2OaQ1Zwq
WurWdSYtcn+rtFeVtCiVYycsyYzqLdEzjDZ9p66SY3XjL86NmXstdDqQuhicd04+OeXk9vhvl4R6
3jSAxqV25AaBhySgiO975qH7PPZ3M9XKJcz6J243pubvVNc6+W/Be9jY9B3C+zK/mrInXQww6Fuk
lMemda+iFEeM6xJlDsFSVBxVshUOCMXOvmUkGc1Sk65n66S1WwNk23B+p/H3frKTK3nXnibWXrkK
6xdF2ab+LlNfLUo8JIDaujE35HZSfRfVuVNmrW0NdC4c7OrPbInRofivSVsl3o7pqxTGti5zPQPi
zXUnTO6zscFZ+T3yb7k2DQKYdiEcp3vOxpOBUQO7Xtgq3UHDqfOEosV18qIdy0eleE4faU8VD9FN
cVTu/DmwpfaeElexbtzxWnq+4kxCwKG8o6lSeSVFWy1MnZB2cLHKE4+KsRY4OtXvBsTzyhxaSsG2
jxTkJD10cb4NJMkW+94R1xO33nL2kqu6QQZrNb0GxUm+0Swv6xMnJD0Z8tvuBrCm3trmg7QXb6sr
ABVUL2c61SFIRofkcjwNb8rEMUFT1K4QS4UaBZnZ6RYsyOSt8LRd3Dnqg3FrLhqanE5MadT1SRNa
O7lpn03fjkQ6Jkur3BrqbV1uI9WBxWVkUDaTZhWvMhfGM+2gO4Pbedvd5Kf0m4Cz4Z4VjsY7DQr+
UrxG3+Pd+ERlnvKffhfukgf/UND1UexRc6RgZcX2/F49WMRkWJXS3sC4A64jXhSKU3F9085diNe8
ZhM9BNH5r8iHVnHhJ/2W4uJgCxxGYqesdDM+CY+6o96F6OoGdvJNj12ro7t2gGEn6KHtb2rSpaa5
l0dXI8pZYBfihH1Ohd0VxWFZ1hQ3hSepeulS7Du6bJ+qGCeGtiU9DnXtjcX3j/D7Pyp8/Vu04CeE
4eGlj/Lvxf8DiEJcMn/KQX4pjN12dZL99/+WR0378glV+PFzP4pjuv4XSoNQPCCSoJz9wez7ASrU
5L9UgF0GQjCIOGqmRjbzd3FMlf8Cn3rGnGvYheBtxsf4uzimaH9J8PT4lf+CG/6rbvd3TeoH1vP3
oEIYQZ8yJgMdUsCMaBSBhtXg8Fxa5sVCUMm1L6FCI0d+6gyxX9H4bnXBFzndrFlaivF4voqasUWj
IeRrR7/BtYeWkTphJ5SXmRLYnV+iWtwLeruvTSks0PaE7XCkCdOcakEZNds3kwBMhNqo1v2APHbh
+SKiRXRJLbW3fR4FAbKIkO/JkPqc23wcK5GjpxdxLLEj05eLb1Y1t80iVTRrU9Sd4K9Gih3ctkUk
N5u0McvRtaZMRrNHnYVAo/2uxr7bVKD7j3HXNoR3s1UWGf3wRBheskKHjWuLRa5YkAlKnGauolYA
+dI0Uiu6XZHFNZq2IlWpG5H+jABpOZdmNPmUoV/KlVSAIMlkK71vzNSUkH83xdBNx7BChxj5jriy
k7lQqk3COmiPRl+1nNphc24eS2J0HfS9WgJuoM3vlIUvtt+MeIysta6NmbbRg06KnGLIW3NpJFOV
0y/LhmEn53GTP+pCNQDqNtOsd8OwH8ONopezPU8qJq2TPwW0kJoEZ595qsZ1OspGTg0liN+TYBi7
HK8fxoiXqiaU453WlzNVqFATzxYBqa/kgaNJ86ilXqQWcXbKkXuYbL0PBT/d8GyQUFVNPxgkzIDU
LB0fANVIQ+W1et9FS7rBRUBzo5/9RQkjxd8ZNL6TTZKOgEKGMrLUF1+bO+22EUZAQrbQ9bXlBZmk
WnsxO3fac7H1MwefNYKIsrXQOe1mfdRelWASs00L/IVkp5X70ou7SEj32P7khyKaE3VRi6M0rq0q
qeNF2kVBe1NONPSOVF6KwRZ58z33FhvsYU4ysJcO5SydADmI6sFcafHoayuzope6Ccu44SLUejF6
7wNwD26KMeOuFA3hBpFKtLyAFETfs2waIwgodVvuoyIRlYMYp63kdIGsYaoU8XsdvLdSPLrDuEfM
J20k6CRdZp2qURSztaoXvnboQh8WWCp3JIWZnPgPo9IXeDqZU88JH0zGNq7URFiGcaIoy1QWG2LH
IqmS2WmEOhgOqVaUsZu20XCdJpJeP0Zx1PTXfigk00kRwyDpvDLVuVGr3MpLx4qQWbIzeWw6ULJZ
M6ykQh/JUWo/KYubNIi1mxpMfH5fxrHScPHmsv8siJMZHmRrxGAcjqNAxhE2lbgpWHNc/CW/YtWr
mDzh9pSjONLpRWAsMLEGwtVPs285UtyTf45+OXNRCOZaU+VUcgT6r1y1+jCcQ6NwAoSQAWWjl2ZM
xSIMOty+8Nei6pJA2njIWjFFU6VQmxHhGDF7mJLI3GqVb5IvB32K5IU1z5QsA7XK270fjyXp/Zy0
dU0a1hnGQvdLM1uqasAxg73ZlO+rWY3aVezHpe6YrZz260jqpZ5yjoqdBY7yOMKaNcgcJ416oz0M
/BOf4C8eG8eSMDaYbMVsR2zQwl6wWmY6y3210KKx38pyrIWLWWmEa6Q5iDfEmWIlBxF2IOAZCMpZ
VfhkaLWKZHXnnwCpR7s810nkcx6hE4V+sBhraz71aFTgWqXnSmULFrCxoDP7OyhG6r7rrTGl3uGD
YOiSOTgM+E5NvpNWVhodukpV88zWDXFM3cFK+xmv0CJocvk4+BqfZVtqZtlOW2DwcmMelbCqplct
1DD26sHEKFSNE18kiR1mCbKiIfpYw7Qxqtu2YMq5gtmTOFF7mcX6qvBzKiGBKqbrJjazYJGkukhY
yyPrOYh1JYGjahRXncBBLtdic2zTQFzpQGtWqalpb6VqaVNpR2oFKknwo8l6wx5O7D1ovlVty/OA
pVkTybdy1mfX8txZ9YohyMRHNL+f+0DsaPQJPQ5qwNLIxaMhg9NJR91UkGRQYrI3oItXuRw1V/HM
VuF+E0MiLqm99fvKIh+Yw2AZSmrzqEjzvELYoR95Zya2lkKcN4/qIDbhTWVopXUj6X76PlTMwfOh
9+1lZTAeawnxGtaGKNJFiOege5uqpJiOQmkR8rWZHszf9Iq2um+kWfjEge8/lE2UFs5UGeAndGOu
G4LqLkSURj0/ed0yn0ulFCmVRHW9n4oYv9umOpvkaX6lABKMYvZRVg15tgb/Luvrsqvl6zlCFh0c
pDxw6OcorFK2iIUdNhXz4I6zEOtO09UTdYC87Je42SrdIsoa1R202LqD2ii/K6M51k6vWF0CQk4U
aWbVxmMnaO2jaSbW1fSxg3s/lK+tWGpv6sGvd9ZYjSsfseoT5m6kXCGMTlBpStw/VvGQL7je5r1f
ReWxN8y6YEH75qaWsnSfceXKtmZM+OrpVfstTOdiL5ZT9oaPOephmtg9a9VobMZEbG6lRhHWSp1S
vYzLzHIlpZlOfEPi1kFAuhos/0aOkubGBNknA9P0x5VS5SBuEdx97xJD3WdFzlmKzEuTfYMTBvkT
NxTC+76sTSfQ+qmmFisIrzIA3pJTT+bosHMzAwoLQbpwRy1BRikIdd984FkM3JFa2sY7hUa+RfJc
09Y2wXl1wuCJYUNqKiAzF7ooMDU0cKa8v6kRbXoxm1RlypP2Gimq3i45BbPv7eAL9WqOZlNwhbQG
dVfAAo0dhfCeFRbIaEdIKK3JtjAQmLlFP8cp1SidQ1mZrDxaEmVwv+CVG+/8rh23lV+wVzWszHQk
gmnuelKeBdTBy6i87XrTApMtxtR+tBx4rmPEAZUsvj4/5iN+rw5m5pQQ9UTIKycaO8rerRnLd0Cl
qZkH+pQ+tByfN1lpFTucpaRXU20pkiphSJ0wsxJNOynWZJIk17Gmdiu5sgZhM1TDKN6WiaAbRE8q
yOSnIJ4qlZQwaOXxux8a04Ok+vlD3k1AkNjNc+vmKK6QchKqyqivNmqsgRstB6QBoUdJd6HYDtky
wocTRMiMLtZ1EOfjuXg/Q9eX5wBTyqoc9QD0r9yqoLT9HkxwbWHK6AbK3ANRTEO+ZkfdMKFM3kp9
T4xqDdLYvw2BRF1+Dv2wAczT0CVI1cRoF1laAU1LtKzwb4RIrrsF6gsJogDBOOl3UhtRMYGgr8Z3
ZpiEN9nUdscYfTvZFtVeRShckMTA6bXcUOgDoCD1zYr8HlMyQxmmKyEyJcGtx1ltPS1tVON6in0T
znoTWZOTquCYcdybAv1xMNkCFEmihdQNc7bzy0AuVgDXpvoYyCBlwe7qfbKd81nNVugJFdWbhe9s
u5KAjWnUM6dqmlFKSzrtXZZBY+3wg+hnL+gK6Vtb5CqF/lzsAEyPsRWv5LamsBPzzfAaXeuscFOx
IhSdpSSRF5NlAvNV+8pIl5heSqGdFmmYPzXtKOAJHoyVSeFJbmJu+rbrKtZ4m6iNPAJHG4IYkKch
06nUMf2ggChHXMYg+UxPHJBl8SAUKMlNIo+5sdRhvDcHGE7GyxDoyeCNYW/VD9qY+N1S7aXKui0U
vecMSnuJ0yDUM4B+QXpWzJbCh0TsVLZTprGF3io9DbJ1AhZOWxnoQ5t7wgGJ6vqUtNYxJDz212ms
42LwU0L5GxSBdG64/4NeMESULDDF5UMqqAtboCX4/k+tLTgSmc5hrv+wj0Xuf6V55vHMlqRL8KUn
2xkT8Wm0s5CxiXoE8AsNAYkLGm0wtVVjznCeJbXPdl3V1t4Qp4H7xaQus05EGCFfoOGpQ3rWrEsN
YxKkZJr13vKMsBx3WjPIV2OnjiuMaHn6Wubrz+rYKBu5F8TXIVOHTRZJ5YPaBka5/PNn+cD8fJoy
6SJ+6oRTJNryL/R138jNKQXEgqxXtjWO+2g1uh12dDg7r+hIOJAHrqe36PYs3VdSVxp2mfu1f9NF
u/TjPUsfrrGaoUCoty5IRYmgGUKVD5gOyvn8mgZq8CAbfl8/WEHUWOxKf1yYilDfAbws6cx3ht1J
WbHSpGS+izS9ku1WLMqbOu5U69hMAdoYdSuWnJuaVD+NhS9/8RY/g6n4xOeXSH6E8Dm1DeXSKYnT
I0ZIxrQ8PxNTxa6Fpk+duRBUVL3J/lP7zy/q153wMZ6CC9THqJc6A6UOOaQeqRz6+igtlSDu96UC
Gj/BOXo5iVrqoE4RusTq/bKds45QYqIsnYma63c4Y3zxec5Esk/rho9DxQRLbkijIJ/OW+mnjZmo
aQKFxbLAgefGba1F7dpI1PyhnUHllOEcXSXNjAzzn5/Cb0Y1NBnOJARMYFWXDz0Se8jCmu5z3InB
IvJD+kgQrRyMjbNFE4TN3ifpSL4Y9ZdjAb91BXGHDyWfM2Tr81ynUAuEPFBNrxVnfJZzVKZTULN/
ntp5hX96oB+D4GWCuh7cbPk89Z8eaGCVsa5CH/LwfrfHhHYKsTwdaKG4xkH4LqcnY+dz/tUT/e3c
cFbHoQPuL7qkn4fVJh4YaiwmELHUkzCYRkbzzxP75Z2dJ/bPCJfmWzSPqlYYGSG2eqt9oF2UXkvx
0BsbHwPi2EmUmS50TOqnv/x55F+2KJxh2MpIIuGcpgPA+zw33hjO3AbvrRQRHki9jEZs95Uqz28e
oCrJuLZQrUTA4vLk0ooaSnqumR6KOXSWrLgiHgug/n+xCC800jhwmI3CTIAFckeJovx5NrkZlZQM
BwuNssHrd8PBelOd+lgtg2/GHdrxtHaxaDh2D8WN8fQVcfB8812sToQkz5K80tkx4dJ3q+90AbTj
uUo1P8ctCjq0l6qton4lpXchG/FjlqpmaTDG2ee8uc+zjAQ5nX0ttVDM0DfK6mxO+mFUuPxKA/q3
M0LdCGb62QvnUsQ9bOfGH9rE8goN+lYSogYtgbbfpHnTLdEEm79CBH1G5/yY2fkwMohnWIuXoq61
MVeaCGfXM24GjzY/vXzhfkxO+Y15pR1Ul1gDNVTCmhvJ/45Wzp/3wlejX+xzndJPiAu66dGbXlUo
kSCH4YnbLy14PiMnf5nl5VmpynFcN915nMi2sNtawtSjjKFiFwckIS4Wf57WBdH0x3gmywTlPoMS
wCVJvC0mlcqLaBK/qMuzbmDlFE671V39iI2uk7iCq36FXTvvtIvNwNXDWyQIQB7rkrgr4gvQqWXM
VbwHp+gVy3IVrGFJQk5Ol/UXM/zNIUYTBBkFdI1QX9Au8LRBNAlZJcLgMdMbn5iRtMn2x7c/P8Zf
Lx/JMM5QZTYeK/MyuAiNcY7jALGWJh7gM7K5i2PqR06Y7mfQPEoVfKEw/5v3hvI74ROEO5pC2AF8
3ucTSmZBQ1d9MTg9SFZoHbozknoszm5Npt28dxZmqF95Uvxmnqg1EeyChwYFfxm1DOlk+ohmBgsd
RRp6iBlg0bLbjbm1nME2pNZXfPzfnGdo//HuLJTykGy7VJY0zN6CLhKHi5h9p3xIfZ93Xnz6UsPy
14UiI2aI1iIWLLzGD6rBTwFEF0KdGvQ0XLSu6KTx9TlZgnGEEy9Qv9RWvHzZgb2iivbntXOhqXTe
gjKKg0DgOU1VWb3cgsZgDEU5UZ5tvPBqdsEZef7a3BlLdH9vgsWXnInziv+8/T6Pd7F0QsxmBiIy
JHtOyUFbSKvMecsirgnRjWFNlO6f5/dr/PJ5uIuTM0qjQcLyA2hfKNtlbq7wBVnI8aHsjNtOm78Y
7ddw4ufRNPEi1mQlZbGc8TAFaMNU8l0/vv7zfL4a4QKBG8sYRwWCBYi7bG41YTqWw/Tw5yF+sxQR
uSApOHdVUf+5GKJQlc5q6WMthlLeQC0Fzh+6edd4fx7mQkHh75X30zjng/rnJY+ksCBR4mLJB1B0
HWMhvCK0DCQbMj4EJ0e2p5X1/jHq/4FO/x91hv4vJMLQIvnpBfzS778eXvJ3QvAfakRnyaGPH/jR
6FdQ+7E40c9CLSY56vme+tHol82/TA54rA40agxkAuzXvxv9gvQXCbRK/V8i1pPOAIH/2ekX5L+4
9wwNcgwNSFHilPlPeDD80KdjA4kP1DpBAJiaiCwg7ajzvvhpsRR96E+tZdzEeTG/t2ikutIQJpu4
uB0iedpRNSccsvT0EOLGei1VarkfJG18FfNWc/rYV1wjzEC9dkpzoA2UOkKdiTsRpNrthMfZrWpA
BTFoskAFVLs15bUmfxekYL6TBviwIyXvE8yyeau2cP7CSRh7W6Gvupgird4bmIXQXIlCc2PJSoQ9
WGZAmEjVZm00BrIZWVhqR/ohWN/NQfaQmNWkQvAOS8ONckN71uYzjaGa4G6oqdGimQz7+0GuC5PG
KbkVIpVmeG/mantSkzaHsyCPnW7HUnwGdVMGiu1AqOalL4i4hKpDI7hTIER4bKUWzBu9ALqdSXL/
LcqMWFm0YtfdT4GpbTsrztazhQ0OlWxFeB+C1t/XcaEsu9oHjTOH81ofI9p9ka/AK9b6FJ0OMQ4f
fU0OXLGHY1H1UWFrvUEnMRAnce8baGjoaRWd6jhQa6foohnxDrl5q+rCWHfyYCzNdBZeU7MEAigD
QzUD2fhWJ0WDI6FBoxRwXm1ljGaIy9kv6oWaFGpJqb7WnWyy5mylNmI2r4h4gMthVhvoQJlFzGKl
EnxkIhu9vxmyeEaOJE317j3V8qT0mmwCCDWZ2KpRmAx3ZRHCM/FDwntbQTUD0LWJBjG8nsjYjrNu
HmVh9FdmVJfVroefHfAiQglJRRJtseiKzRymuHyGhSHZhjiFT3pYk+HNNaa1Slpcm0IRrQTsnzZd
MUhOTnf0JIPDQN6SKvt9nPLKsbDtkghRd3R/A0CT/OJIBhgyh9GyEZASMQS0T4dBDrwsjMx1Po3y
rSSO3dWYFvTddC29zgJ5PqXw3PZTmRfXZdtEW8mXgeuWtQEUm+bXPmr1tqPpHuOJAVF9FmBjSQ1W
lJKZ6vYo1i9Bynig4QX/qEYJLmbAL1A7MRX5FFBK3oofZG6pU+6VpIRQn9P5D6VBeA5qJX+eMj3e
Cq0fAwBPxcL3Er9hIffdeCVmoXrTZFK4yCLZsmtDz6LbUo4U3xvoXj2EYEyuxBYUqEtbkV+gzhKd
KbnVhPVZkPjciCnj60rHLtvJYtSgnEoXiTiNZG6xbWjzsvOqIUDpO5VHaV6245jMa1Td42ENrCRu
ndEX5Qcpz9t1KgrQsS1QEvRC0hRERZFaRu0M7MzluQG0SvQ8vfPD1lqoSnomL/Q1OE9JsGhvlD1w
4rrTCrrsVe3VUVNvtVIAcz/psKvaIV4UYuJTl6+TfdnRuyrOiaPnB74PpCOc7iRTMBbn5tGi5GMj
3hINi2ls+n0sqvNVO1TSiyYExm3aB7nXWxDsai2WnoVoCNd65VvrQYrD1RAX4SaRLeGQToOwKEtJ
c4wSdZMqH4U7zZeH1BHRzq7crjGqZU7eY0v4657aWsh3phxMz0bUmw8CXPCbs1+JK+ojchQq9py0
Bf0ryxRTV89Ff91I0/wjZfn/1/B/Mbi5/j0dddlNL/m3n2/h87//cQkLmvQX6teGiGsMhURK6Vxy
P25hQVNhqcqyxtcpIKPczbf+voa1v3BhM4g1TX7EFBWDeO1fZNS/zgUfCoNkhpoiy5Ql/wPA3eUV
LCF+RuKlEQggGvhLf2VqeiEpyhksN5Q2I8o5p/aZeZ1XxheR4eeYXUO4j3BBOlNfqWvKOPR+vusr
KRanTgFZX8BC1YrwtR2NFwlgbGieFSUi8/2nV3D1I/n4WTHwIhKlFsAjOuMSSWh5TL+oatLIpjNK
omubqTt5CM9A10e/AsSCTfdzKWF6fObSGO6fx/0caDOsinauQZQtSkRIBDef50mjN2pGLQPuPrbL
QoSAVTfLKbj/3xvlIgMatTIWEuIR+3wLi8n7WalGDxXnz6N8Xhy/zOVSulmX8qrp9Pws1h5fdbqx
SRRcbAqld+cWxuOfB7vIy3+Mdha/lsCYWjRVLlIUUUoqoVIgCoTrYFXiu1m5gwsZavFVRezXacki
xHDckiVNIVO+SOjEOqAzJNW8Ikv4lg7VLklRlkDSR5/osf95Vr8bi/rNuSyFop18+QgxPe7TpmBS
kXkI9HpBQ5qmNwU4oo4/j3TRjjo/PzSbOWvYyCpdoEstAWlS5EgeJsNu0eMcb7u7doVahQdS1M6/
1JM7L7B/Mv6PwSRRRSyTghHex8p5G/wUusexkBpaIhp2zMs6y9YpSxUPna9KKL/uJvnTMOfH+9Mw
uVTIWWXOhi0LV2V2ImYxuuOfn5vy+WT6dSrn7/80hp+IwWDGTKXxpA9F4OJQneKj5AbXkhthfqjv
xPuSokZ99N3EaT3J0Zx23+2ydX9fPFFhROxp1a1yB/a5B5nni43x1aO+OFFE3yxis+fzfShWLwUP
UMH6a4XAj3bWn17pxZlSt1g/KgLPusayNWlALdkB6BTK4mfndhiVoVuv+pWyLA/9h387cd1acXIs
hFywmMniK6nui/7KjzfDnjmLMfA/6mif30wEOg7fawtOzL7y8jW6YWeh2dQ9CzQ3C21j7DPoFeo2
4BT/X6hq/ebB00OSKIdq3Nzax8L5aWEkhG5xW1toEKFMPlxT27pGIhDyKlw18whS6aVyrWW8TVxE
lr546Rft94+5nzH6yIIQJtPXvjgN6+Z/sHceS3JjWbb9l56jDFpMHXA4XIVHBBlyAqMIQl9o+fW9
QL5nxfBkM6x63JNKy0xWAg5cXHHO3msb+SDFIZmH+2GfHTS4ggAEfI4LeEysQwTAf4MBZocLHaPN
B4vYn365QT4wHEw2Bqp1VcUJK6eLU4q2m0bXfcTx3jxrGy2O/K7AqGEUbhH1BxsC3N8/xau65a8f
/ft1tfcvXFELnkXHE9dE6llUkZg63THGlWdLwcoAyA1iKVoF7XW7GesJGGN6Y0vK7oP7eN8y+ed9
XA28cNLQwOvchwRdbFYSf0nyT3FdbbUw32l5dIpsMAYxo2K8/eDS63u9+gpRfVC1ZbkA+P/TH/Hb
oEviKqSq0zo/B535WNwNAezKQ/cqfYjYvar4//yZ76519ZrN2LLG3uZa7bbat6QuHtak8N4Hsva8
GpDSrTh/NLTWR/e333f1iotuGCYN1fBGTvAqqN+l9vXvT/AqFu+fv+rq5SVaX1NM5VflLE0rOsHw
JtAJAgC9glEyOUev1fFJbOq9sgsRLumn1TjdUbrZBetM8vfb+dlM/9sPvlopga+AztS4nZoGquou
p96d3fRWd9td4TruhX7VF2zv3orkT32Al1tp2/vzM5gnt2WWUTfijI384uy6VV9FT6sAQfLRiF8f
+9/u8mqhtXu9zu3651CwuUsrWGP6KL+srrvdx0PvD+u6TUWSVFUTn9EvbsJvozwtk1gM68izjU+r
R1Pkj9g2PtgRgXL+x69CokZ2MGwlykUokfn3v10mYYSDoh0w+0yq9sZBR3hNWTLMyao7T/NQv+Vz
COzNtCgnbFq1jo8mtQE/DhX1OLZJeEB3x4Tfd4NXk76Cc3kpd1Ln9D9ET9WmqydjpwFB97R2qs6D
JsXfOjOu93HRY4d3BiR+8wxMlLY2ctx2iL8My1zcRosuH1EqGT4yKudWt6Nqq4sux4upI5ta6lJ2
0Vxne4xS2jGC4HVqDbTxEtraYwOi91st9a3vGIvmx1qn7LIpV3Z9RH5EFY/lkbYiqk4zGr08dqTb
OpK1vaB68lnTSnFIHMn6qoeZ9uJ0knZqNbHcjKKJz2W21lVj+6voF3J+cevsJQMeG/+1+G4ZFelV
w2PjimKawQumeoCy0zkmQ9/tu5499NQpBlNlq5rbqOqk3kU5lN8QvGieRRTPN7ZwCqpfdr2PylR3
TTVS3drCzE+deglqc1T8OkKstBip/gQB0PiczLGzgK0rtOcszqS7IW7wHkUStiVb6buTLU/IOmwp
Uw6GwxmSWtbo602K41Rqa/C3Wr6dnNE6xCZ5GlJZDYdOlvSg63QZsGG9HgvT3vjWW3KGo2dSzMPY
DvBycxK3LwALgXLiwJL3sWVM6HjV6VCnzYrwjeCXDAuBRIXcwSkmB8aLiphEFmTWJzWmdIXZxP7U
6U21j9RKuUMx3u3CoS8/q/0c3ZBwBHXWFpg4U3WaqqCohkTdlGBFj8N6iNyr9TLfoMKffNVcume1
wJMuJ7nsm05u7oaiZ8dVaLAjZ6UCGtVauR8OJqi+chjtr5nWTLdpNTmHhASybanD2qOUzUYdnetr
2+vaY9YPGJgBQP3AxZPauHjbbGtP4eJrLTpLaTZi20ePLwKpiy3pkELjw1gxFBbiw15RFjxbHR5S
gZ8GMe1YOI8ilpQH2yoMaCBq8RBmTXYYyyU8zyFSarWN76cx0im10X6+0ywJ0cpc0LrfzDjGAEKm
vVSfQT0W+KYbWMS7JNfzi70o8103qPlBV+36Ozp8SJGzKZYhSDMBb0qkscCZ3ApxGzZCPCYA0d86
LZ0f7LKEiRlmRgkQLywfFpT8FoR0OJhrRbeGBmSbKHanupnx5rbZgyEvuLKyHgPKLnSM7GJqtdL5
gq8Q/qus2RkYCj3Z5xrMWHrMo8cIkN0wtYhC6HNVdVW9glo91+EjYm7rDLUPd2za7qwi4U+Mon3F
mq48xy2p4Jk5Yt1NS9iBIvlhccBxzKj5JtlO4qG97w9ZiwRzGMvehZlsAjhsqKyX2MH2fTgBK3QK
7WIbqk7kW4Xtfpi2VTF2nlJl+q7XB4C6jFTTmeUbqaf9NlIwhqEUj5s4kS9LAWJF0oGnhvjD5dJ2
PD4R9O+iMfbCKWHgRqaxFQXPGILvxWhBh3Yp5I0wrtHh9ys8eFCrWyUL0QxEo8q9OPeU9WtmNss4
YzEBtKBiZeSw0BnwAbOiarcqLSk3qcsHfYovcl2+LTPVX9XI7hryT+rEfgqdODm0PfbgvIucg1Xg
CG8dfdlKUodrATVS4Uzjm5QAESkNonPsLFgi5QvqXuNMP6zZJmU4+E2eE/OH+PLE8mZtnZyGcVRZ
uDrALPt4B7NNR2IWintIZ7SQLl1lRbt2SJQjnwDV1cnsk9pX4iQ5M/RwsMeWfktIyhPGmH6vK5J8
aHR59c/MGd7EEEikmbanWUq/JAxQt4S99hzjt6AJUYKxaKcF41RjnWUz28vaeCPiCTek1YEKQ24P
ISDUdiOqYnecjUdrDg2K/Qm0S+CNHvp9oF+mglFJ9Bke6o7OUl2rO7Q4Ibb79q0sY+uVUM3uVg+H
ajfpWeHqtMQxp5deZlWZb+pdsc0HNfoxmCmvtZhK8wYXB9ht5XNeld+iWL4TpWS5ZZNFW81cLsiH
Ct/p+WJobHzDr/gwlBnr9kJ+Wm2aSaDo2aTvxmk2Xop2sCqP6OX52GA+vbOkIQkwvN0xMS2HKOmb
Y5VEaFT7dNqNNmQ2hg6DiM2Cp7dN9D0EU79b2ozTTu5kER9b6oTThs13dZ+X2CY2om6wdIpKx/Y2
LYl2i6DWyHa1w8qzM5XBMl0oxrnX9tNwXywDwQ7MdoPPdDd2eN8kSBB2Zi37QsziR9wuvNDaHjA2
iJntdmuOqMC7lajURNPXUu+B3Ue1KRiAFr5rIiTj+4wrvDSFad+VcVJKvlGr9niPDWV+retxXA6j
nJvRQV6cptw16pxE2xq152dQ5s0jWTKdvVGwrg5BPJDouimkRKBayoBNWFlkHiar1Kg0pIP0TRQF
cOxUA6SCxbilV0Vw3g4LbAF6Ic6yC32JRvYmCs39Zhp0Pd5maRQRJCVL0U1lWPEuTB3t1EkD3kWz
HOn6URIDt+90OZj1SarhsVlL+TLUdeyHCvYOj82U5WHXc8Ctl41TemObR8+NVtEQrcHypruWMXrm
Q5W/y8ZQ3KLQpZkxOPqPhtbHrncgA3eR4nwatYhIxCQRNK0mvT7GRZ4KEqjj/tVWp/lRr23Dnys7
o2Ul5wp3IqpTbybWLsVAe8AAS3MI73fiAPhwWBTHPL+vR736roWt/rTMYj5WZURzNcYt1m5Cy4rO
Uo0peJE6KpdS3ydH0xmry4wB9dRREt5S85YOCWjk1UBKdB6bNdOj2Zc9z07a7YcaFDn/yf5NbSZz
K0Qu79RopAkzTGzHKVXv2Se1XmyJdmvqseZlGnQIDSDy93GuoIrRIDrpSj3fLr0jCY9CrU7gQqHA
SB/Kzxn9JJwMju0LQMgHXVoGCqxF7GWyXQUpRuCtsKN0z5tRvg7QLTGQ5ZJ6Jwsr3StJtxyLOMJP
Nk/gkyULso9m05AVLLguUsf2zhy75DYtagA480AT0pYWKhiLoZ7pn7XupMvpnVLUsMmlaT7MaRsG
XTxpnzlIFyBgNGbTMJyPdZf1njXNaDYEwL5Vr+iBALBuCmHjH1aUcFsZmgQLoySEoJImuCOjIeyS
DSLN6Y0uRvlewXd/1gZIEQWxVjjSMwMQXiSbn4spTs6VbC5fTWDh52lUAd2GRVUdiqGB5JGIRLqL
FG30MrOJTnOSd0HXztOlNNJmC2Qz/zIoafciwlljPzd1G13Bl+iye9b9kB3LjVL00b3T6tNNt4zl
QUmLZT/PRIC7+Sy0U1bGCgkBarn8UPJSum3svmRVaWTXqSdxWeIUerDcLLu4KeebVBrNT38/Gv6j
8IgSByU0MnYLYS1C3venkwZFHK+3hVTlfKUEtambCAf+k173OzMrfhUW/q85918rIuJ/bs5tvogo
//L9rY1/b9Ct/59fDTpH/ReuBeQsKipgBIHrGfJXf862/4WwH5cTCaUEysqoXf5/e06FoaEpjm6T
aUluC1TYf7fn5H8Za8nOxhFs0H76jyQyVz2RnxgMh+YVXxUhqSgz1wPubwdYFACzGUtOEswmG/Su
Th4ycJKFJW3RnUdbJ0x1X9AR3vYh2pTJBs7y28O6/VUBeNdGe18YsOhcyuyZdCYOy8au6VzdgdCU
rB2EiII5JHyFKX1bJE1817XNhhYcBDeUC64ikejSOli5M8FRmeMnSd2twXZJkb7+/YbWI/u/CxW/
7odnrhDsSWoszaL3TwQX+NgPpU5lx65KX+QWC0viLG6mcNyzrK+yDguISf8jnerPnKarC9Pp0Eha
05Fc0M15f2ExNPNSmWoSdJ6FaDosmnHvLLrkxUSfYrwsPmvd6KL3BDKmFUE1jM9NaBJ/U8J4rwfp
kxGnx7nvh4dPf38i76cRzE6rE4+Qdgbdaom5Dmbq5cUaJWjkQaGzOy+6UDqBbw+3wCugz5XR6KYN
G+e/X/SqPv3rqjSbdIoUGv3r6/egZbrZ1jGanTobofCHLKEtdYVt58zPqfG2RLW4mWO72Ba1Oe8X
U3keuurFyOXkaZLxJms9a7SAVW6X5AapWkqAQkFD8z+8TUaKTZYBcjZboSl23UIwAK+Q9mI3gTJC
JIh1iEej7rgmUX6bJm+rPVm53wBNRPNYUtVenJtOe50cgomqKLJuMm80Y1ZmUdnnSj92yGr8D+7w
fUH0/z1IxMHMMmvilHNVeSMZobYm2SpwcVbG2SpeTRaAY5bDmxh7vXdlSfIIMkYW7bB9r9G2Ucaa
Pg1L/1nWe+msRM7+f3NLODxxkylEfV0rXhc9nmKyi4pAdMpTXmNZ15z6ri0c+BAz6GFbrgdXg6AS
6Ev4MrXxs62VaaAbla8n5Sfmyw+q4tbVLPRzjPP2MNtQsHbo3b7/+CL0BUW+mGUQImaghqcQ5zvV
4t5infdaxaH21lPBQ85GaHVuWt+6OnJJsw7yeG5IVNplhfwpm5ru1GmUT2cKU4fKCbVgIKPETZPm
povCKMi1HHiVTdJSjPx/y6/rXH3In0NmxwelOmSlAFkgO+FOxB1gPHoZMIE58JRUHLZ5p+fEYsx6
kCto99J6aYMlV1IIOwhtpR4UzKQyMZlqTfcAfAbwuiQ7ymrxhMVZul3CFF0uG/WDVFfeJLLxsKz/
44RNvo1CtuxKZCvHqdxhiTUuhiAyZTKxzOu1YboUJcBKGoV6mZvkMCvTF1uY80VDHuV1BXN3JqYb
Q+jjfgDV4k5GnQZzXDwlUt27fx9AV+HeFE9NVVOMVeyBjGWVfLx/XRklVyYEpQ7qcXgzrb72mFBz
lwSHaR9ValCGS3KUZjgP2mwGjlFptxaZ7fvW9sbiUZXKJyKurV2d6dHGae5GCn4BxCgA47E5niQC
2kY7Ic+nS2jOpd207eos3rMgPxMkK2o5cweb0bms+DqzlAKnyCDTytjC+2oNvK6CkHKSHyNI9EBH
yaQCGR/Ze67X7p8PgYY/2wQyN2ljXz2EpDS6pMNoDqMpJsyjlqA1kmJUfzFqY/A7VXftnHJNaFcv
db7oH9g5tOtPhnewVtaZV1YFMKbt9+9Aajq7G7oeTnBVoTmwh+nSmepuQctxaKKWXW1aoZifSKuw
yLaLbP3eXKwj8JUVaBPrASiR2V1GM/VFErPXsKuDJIMCHrTsAYH6V8uB59CKZ6Glxg7rf/ucwDpG
4uN2ZR29GDKlcb2HXp0vUHlLLyY27V7VWuWDDovxpwWQfRusMJtCB3u2978UKV6a1A7WYydmJaZk
+4CXbauW43zJI0DpjSo9z7PqVmhPnonTrXdV2Fguutvneq6mx6nMgbY336G0iN3gVNFN1tas8ADC
vsYgZ3ydjO+JDY0aaHp8CEs7OQ2KcrDKOAUKEkW+oI274YBj7XCu9ZyscQnYmVC2kZqp9yWeSi8t
nK/gS3jngGpM6rT8gTTz83VsZG1i7bXadfJFPqhrKbPKHN3Xp7pzBZWnTB/DbWNhqcrTdKOe9AVJ
EQzEPTleNAGA0UTEt1PCTYK/f8h/fLLMuPSA2f/SC37/ZJdRrzNVSCKYNIG8Q1DFUxRhuPPYmkFa
lLuUCeqDgau+74D+WhBxVLOlsWDKYQZ9f9Eynvkc5qoMNDuavzYzrVZik6pPtUo2Uk0zJaOysNOY
MJAoSARuRWBI0shyl8p46jtlJm/NosjBwWqZ4hx8fNJ4bToMW33s4WPWanmK7dPfn5T5vmX+866p
/aLxYyuEzO16nwzAqWwkTM9B04l8Wy6mtTY5li3i54H+OUKW46g33UFVw2UzOeRJDfCp4GfHVjCn
keA8D2ea4/DeIqBa5NAtS0dOTrAdLrUSAb0nMqszXjJb8XQ8KJyhj4k24+WoSGWM5ttGJ4pF0RvL
g+tl9xny6spZzlNRPedxc6QEop0ci8VPVbV5V9jtQxVTg5xLM/RtKHuo/6hCV1r5dZr73B8WtfbN
JQ3YnuQn2178Kav12yFMyfsUFR1LS6u9bAHLVxSdfrS1USZfq9K3y0iVKk9HYiMM7bIqLI52LABQ
51SaKhB9EaTNl3ikuBQOZXhmTMP5LTr1gy3qT5XCbzv2ddOA1HCVjvzct1/v2KuO6ByqCEVAlsbT
YFmFb5j4A6pQf9ASq+MFdMOu1lJqrVHVrxwh54TGVne1Ivwc0xzY5o2ZuTj9QIlL83Swk5EkhhLC
tohMhRBDIjMGU488SUolGoT8ZJgA556O0NGMP4XOJLAW2CXluw7xhhnnWz1MzEOGBFgxWPC7Kf+U
yHO+NSWiIuOwl93ZAeuc5UQWGEbk6U6b7JuMqif0rI3Vz65D+3IIG/tuNG15F3coDPs6pSTVGtWG
RC/zUatAW8VKsqHKbn2Rm/KkWQ3+vSZvbiz6Ta5C/eyGfUYAV2e4TXmDpiiJyEjsT40kSeDqRwDm
+AH9VM0ABdvOSSfFNsgQfjftR6HC69btH2/JQh6HIE8hfuXqc5eGMcxsCXJw1CSrRWJ2zV7nqdt8
6UNifjCj/eEzRZeJVVtZESbAqd5PLraRWf3E/QV1stB76odiK2UyOn9YOn5o0kdZNEc6c6ehl67d
jr9PE3+YULGoIgTkRMIu9ufc99t5HjcFZ6aGy2tABc9T/UjEMbUs4h0rKBW9/eFW7Erj8XNe4rhs
6zgdoZtY16rAYlJFpLVtHgyiCI9K8prEMOJHU76waSzYZTYpTTZgTKZl79qF3XActgdnLFmbSgD6
7FHuFzv/QHT3c02+eusKOkWym/D9sGZfvQf6P46cd6IIkOqnp0Uf8URCJVwQCe9JRUo2wxSNJyOr
QUHBmXNjRqdPLV5yObSwjZCcYPF2dIybQ5WN9Lqn7qR2axckE7Q9zXhL2KPpzc5UvRRKatyXDvIx
VS6w8Tj6tCn18YOR9ccnzYGJapJBj+IfBznqg1Y6yFkV9CSwdR1fr9lplO5JcD+ERUwqQ97sJVCZ
GytmRikjw/Fq2oxboeTntp8lH8cFEETR1x/MhFeZVr8GAV8YdBQWJ0TlV5IYtTAzU42pLmuxdqdJ
0omKwQmzDVsVp9lhiSmOmyCfDQI3bSX/6Op/OOFSvQL+BT/AUEk5fv/NgUmo27pQqwBvRXju+8nV
8CMeeQsOx6hdQWVLxomyiR2CNWv8MhaZAGJsqm0Dlc6j5B1/8BleM3bWpUFZi64m2j6OHqvy/ve6
Wg2AajFGzgFCOKNbaa2fcmJgKwHqyRie7bm3T0l06ZvJOjOfCHey8vAcp3dRl58sMVZQvjW/CqHz
R2N4UPvxJ9ENqv+aghRVqDu0BQebQoNu7B+wXX3wAV3J23+9UotDlmXYlkFc9dW0ydk2HAbbqAI9
lk2Kc/KG/mF0Fsa0SfLqXPZkI2B6c+W0KQ+U4keOnXN0Upt28sIGnTOpoXd/n9z+eE+OScr5KkQG
g3l15LDZEsh1yxfQWBKtF1wNG0jF2WYQUhmUXQ/UIcoT4FtOAibNWOuGK84UDUfQOXp+14wwqBfJ
9v5+X+ujuJ5r0A1atH1/wlyuigeV0rKVH+0ysETCrE69wqtgEdIExXrdgG3jgD9atf8fX1Vda6co
GRj4wC7fD7HC0RpjwSJIaal6mM1cOVlU9T0tl8heokd8qSfw2hEU+b9f97pQuY5tFWE2ByLOM9hE
rt5CziQuVdLIPDR+lcg6P8kVpyCse/pBiQwa+UCkfY55u0pR6c1ns+zSO2NG5KAcReiPlFXPELHk
u/JSvzXShwixPyzCa4cffSP9D8oEV4+mKcdsmKaOBAcJ0GRbgfBRKiI3qaS64yA7QQG097PetkcH
q+eul5hP1W7ZT2Dvxnxt3ZgG6WmKvS8F9V9LbcD4F1ECXPMjYM0fdicqiAeH06qiWFRX379Fidlb
61gkA4h02C8nGQavsp1LctoH2/qgbnKlV/v5UbMzALXMARXd83WZayBitesyzjONHXduP89NIEYp
9qT+JobplGTSxS7vRgrv/iKqaV9ICKjyfvhoxr6uHfCj0PbLtrHO2HA8riYXzZTbDrlbSXF3UrdO
Yx50g2QircHKTbimFwLB21i6/pJFwy2wWFbWSetI5+y1bRTDzv37kP7DB7zOcxSacRBhODDevwSE
ypU9q1keqCKJvGlYHmEyOlTeCHtzzJs0cr45MhzDv1/1D6PUoFQJ/Ym+AXu29SH9tleb5boTs0p6
iVgKNtn2cmfO2tdZry6N6Vy6jgBbgIjgGyY+r79f+ie85/2UhZmDgxgaGbbFrJzvr10kkTTKU9gE
cT0Thd45MH8dwgzmmISZfH4BJ6z7wKW/6G2fes1iEB6faocpH0m5iDgfxlWb+TixegJ/IjkuXnMY
QnRsEFyoDClOznK7q+qYrmloyl8iRUVZEE3ifs7KetPmJaIEBNePC4I47Rsxw65ZUVuLRisKpBZV
Slrj83SUBsVYRjBHpafm2a5JtEMdRDSctMmpK9xmEwTDRSKDKMOJlfTCvtPTfJtVssRna9SnNhmr
J3Z1Wic2hYxXN1HSNBhVSd+ognxYe/SqXvv+98f7c/xePV6mH7ZqMn55cDFXA6rW59aYqf4FiCKe
mrlf+8npHu6qFLB8EYzXiv5WVgiSofiCvuFuEHoJulPXPZuG8aZt8d8ikqKeWC/GIZZrDrytfcz5
uYLt7j5TQsnVO0NlH9tbPjHzCkTKIfK1sDpx/mBhtNvXScvOi+gvUYJAQMfQ7hYKuNjcoaAWA4oP
tQJRNt+3Zyb5vpclHMacwDYgx8kSi2cnaIxuR5T1S63r0qkMx3Not8tuND9uf/3za+CMttql4F2x
kF53mZRqkdhY2kRHrdXrWrdzlyZT52WNWnt1Nz/ZS0T2th7dNxJaLWtpn1NgmSQuEWzrVAkpFUmX
BmkFJLukHjb181YdFDD/4/TB9GX9osb8+wVThqF4tKpYkP+qBp/Q1bTtLGoXRpFSBkrChshKnOqW
hJuuXJxDMRafnMlI7ktFEAK9FFTO6+og96TZdHT5HpzwZXYIiU9b65Hkd9I4Y9MAvxMimQHOiPDU
Fw7VxEss7tpeegS9W+UX/U2qvJFGbRLYyw6HcDPuerpjiGvitUI33Ggm8QNetbyFdJWSgPcab3ye
B77d81Jf/Goec1zKFGfmcXpJoQ5kCrfRgE3t0/4t1MwfZT+1u1AW6BCJNpo7YzyVbyVnnEsOQX1r
RvKwjZr8ezpSOiiQZlqVxZbKbo7pcIRkySsrQZJTyymdg1knYiO3Cw58+zZUCiJOnI2pxTcOuuE+
itmjOXEAHxieYnwWSrjv5DWmJPcLHBnGiM04/aRPvuEQLBJbZLDUG70/G3rpDtNj2UWempXk0vTe
UGmeXSR+G4tLahCYacc7v88bt61uKJBuBmjimWg3WXXTExrSI9JDoMYCY26qktiHlFNfIrnl0JFB
89YaChzhBpmizd6SEJJzHZ2U8lSxNNR3pK7NBwsxYXGONd8OXTJB2ywQDl3ZQEu3WX+aiQHSiERz
2Ykxn24wh/tRevZseRtHYM/vrOmTZgfLTD7LJok2IZEpo+ujCi5jsPUnRdxx0PT7YieF58kO2vGh
AjzcLI9lcracBwfMP/2KxleTM2fNMwOjNepNUwXAFOw1DTKQjJPuQIkIiCEtyQMzfTtHg+3lZIoV
F092nnqbFIUbHni/XKZ4l6ig38/eMj2l9d3YkrPVFlu9kO7hry9b3em3fLeoE38oQTZ/hpi9sQnU
C+kn6hshyo2tPQPMtqrPMQn0tvwSCm850U25dyaZYk+FOaGq1XtbWG7UFM4lBdkyGI7bSoar9dIT
stcdpXKBLFWK4q0tEbVkArsjJ3mmWtSCfy6KH+ZCXjVBW8AvXcdAlVP74Gv3YVn5q4ZvFFsyEDaU
JDeSMm0bRXGbsjk00s6irNRLrbuijKUh9uvlXKCIGQRvHI12IgDxV5mrO50fzVRUgWV4ncWTeY6U
eefJUbUXhN6ZGUx1y0XVTkTnULOjXLajsqDsj24riTAlTY7I9rClQ1UL14BUD4B7P09ob0ilYvx/
bhXb8z2vQCU39AdRs8/jUTV1/5rk0UFqCN6r7gBiPERozDb6clhmDBpILf1WN8+JmvkA772omSjh
iheswACYCctdFB8ehqwHdmvehwwIY0IS1qln6JGCo1o7gg3Nzk24XLos95KCVLmBSYdWgJy+DC0n
ZAyjjXWaU3JPbaaF/i6WKWOsTcH6kukvav+wWDvRVATDglqonjyTpCOtuUxQwltECWPR3XYJVVx9
45nK3eS19fdoucuWFy16NVeSO5nwYX7UwheVmFOR8ndRuFX1NZssHT9ZerzpqKEMdYD9OcgLghcN
OuKBSO+BOa4N0L6KNhUVFj3F71rfj9XRIfNh+BJrBOua3+X6LSMWMGyR/bLv6Ba3mLATR5OXrUmu
3beqIb8NmJqe3aJTswaMdgn0jpygOCIRwuxubmHIqkwUJNZZdwt/AOSBa1Err7RPWegZEO5G2CaV
/Gb3PxbyfHuy4dg7eh3c/ByKx2Ib+5SMSKH6piD2DaRTQYLjCK2qlR+IXTcfjVn2qepecGHtlrE5
mwN9l+7V06EmBNkU7otE8vDuuaFKYhzadRwXewD/gZmnfpoudI/oTjvqDdX5We790spdtTb9xl7j
ltjXyF/zs4TpfTIM0j+Ife/IlxJZsa0ablSUj3Tk3RFyPqJIlJI39ar4njniRK+l5eyklnmiJXyl
aV04DyTC4hMpscgWDylhxbP0Wn+XtclPjAHC07yRCIIaTdTDJbRgDsAJLeA8Re0wMq3i5xt1i9Ab
KWhibVcIgy2Ga4Up2O41z/muoUxaeRCJXaMxbpqGwtouTNqNXZB+ZQPhpmedzPNR7zu2l+l2kttg
INFmGMpNlj4RFZ9PBHv107ZUv7JtZfKfyKVBuW6nDEGWU52x0Ej+wNbexJRNs8OrinA3zM7Gk5nq
gWZvcqIySAugC7XRqxvoHCO5mk5xaZGoO5Vg6SKipM5dqrsu5JON9Z084xDDbLW1a7/smOo2snPs
G9xGdNCkz6NxVtPPkf06NQ8pJkNbyUiG+RoVhLUdqu8D+2EE2doRGrjVw3EfccMp9yRtbOyKv8Rb
sXyL66BfPg+LspHHB8/i0OyowNYEda2GdC7q/mX3akS7FeTTSv02TqCScCO1Hrm+xRRWNif5YFP5
z2hekpuD/JEIsu5iENZsKl86tpXRUz7dWOOnvGO5aI+uTou1bHb0XTbVQ8+euWmCstY8HbXRoeCf
RuXZbGDLDceCL9Fac+kQzBuMMMqsk3Cb8EtfRJtBQ+UYpMrjyv+P2nseupnsKdiE2sGw7o0OY2/V
ernEuE0eYtXaVSV5SJnGGpv5rDebxLyI4ZIj6sZeMmT0AtPEN6ua+FZ1Myl8UJF5WdLbQVYOzdwG
WtYztUd3q0w0nQzfnknMJjQaFYE/Lqa/NNN+rA/5oRtfuvAta55q8dyqt67d72r1VBhbpXt0cbaI
eKHhwraAJB6BHi1F/hzzGarW50y7hOah1B+khl2UpGyp6Re67/C1dMlbVLdgXL7VXX8rMtvLjAei
PBg2wpXyFHEde1tE6Iu+S8SIhGzbhDgNDKI/s5EwnUOofUGdQUa3bfC13kjxTT+SXjYFi3ZXxWd4
Mts0482cw/JQ87YjrFBvKsB9ucnfSM059nN/MjG1JkYQmeFexJ8s6THUvjbL55ENJEGpii5tnQRY
mo6oQzVcGcltxSrZ1okX8fdxFfva9N8cncdy40i2hp8IEfBmC0fRyfsNQlNSw5tMAAnz9PfjXcws
ujtKKhLIPOe39/W6sS6g3efR8QzyXM60soSLL0JFIZ0k9N+jAdE7GhRovYt5ft3Z9+7YWcIpf78Z
prDDsUvOlGP+2Fr5MDdHoV/792yS1K0mBYueVw5h6m1/Xf2s5GvbP+76+05zhH9ngG2SrZnTqlLd
laRHDW1atyHEdLCnlcZi/FkVz3yCpnlE4MwD+U/JJ3jFeCtpSmVt124FiTnFiMvxmuNwHr2zucCP
0SRF21wxPpTOWYdJFSjDvcjoeRRHziPFIV5xacYqLRvzFAsjMYq/qjTxmUGg01nKn2ShdJ4qcbqF
L8HC3EoazKRv8iXdLWN8XJrHQNbysuZqOuaTe1mqUkWNu1OXtMmj3zjm4+YEF1KDuhOZ5f5Vu1XG
dygzkxYrCIoZ7dT31pB0Vn9Hk8N/5LcHl9kHFGBAvVnvfINb12TCezOxu8z7j94/S25J4G6nF2fH
/WGBA+Y5reBsd0ijT43WffNGZhxxK/ftU5tbdMP7kfS+MYZEw+4fi4DpZHnQtM5NfLSg4WRMe+zV
tLmvT5lPj7QMXtz536rcBJ0MUug7MeldAq/PGEk8trEu/5oxv29SZ+JTNx/EzXcEBatl+Aj2NjTt
5d6ZTL6lJkPM3hOOklHc5V57QrLyPZTG4xprxEI/b8WpkHYq9JaP+t3r1EVp69Xgnhr7J+jPCTdh
9bLYTuQf2uUHM0gZLph9tenkwLWaXLe0DyqazxcDzUMrfm1pnpGzpi6ujWKD31TewaCs2f2PhsCC
OW5h5dTKN7Wno/wzyp9xuiiTJeqJEcPdn2y9p/BaYik2Q//NbU5tXtEhsfFGrgyOXsko7H/DpDNv
Y9qq7V+wbz7uhqqj/s2FuM5hHNIeL15ereECOFFuP7l8mxh9FJDptkQCcevu3Hn9+Drxq7E8ssJT
blzStVJ6rzuc99RexXpVXMPAH+g/Q2+MR4Km6l+jryLdWN/t4TaK0hINAONcMl5IdJShz/cX0FuP
KSTd5ynJuB/G61hQWdHR4e0/+n6c9YeG7xOBHH0ll8zvfnMLcRpZaGlDY01SLxR9l13NKejeWzT2
pLnG9bDRWYIvJtzs18YN+MPyDI9hUx0CSyBDmKRzUKtKhq2wqX6mdUjCR/L4PtH19uf54tKM6z3b
/ZdRBPeaIad0zvM+zZd3hHXpJKo3zxrcsGku2mg04brM+cEggirNcj6Y9jZ3tndFbv4gGyiPhL3e
mSZOzs06qg3Cx6zmkBSuFo6n+Ndu3PAebtYIp5FZl2Yi/YwpbOefdkWcb1Ta1gPj+tjoIFT+2fbY
wf0uRQw3hprwtEi3+6Ocs+lsjG5kMXeteDTOBkCmYw8mtDqZaLRcvTh16V3hhi5oGkqmYVaKYPIe
mwEzit5yIF7dld4Ws6CKyBj116maCEz2tDzuLElysmEfMsxKocNIuNMZda375dEcbofPPl5cV92T
IPZpsRu22Rgxp9LnRYfcKOZ/hss4hD7uPKzaBYzRIshvgY25fUu7esys/VP3WXfqrvrna8iOFrs6
ikJ/Kuj9Lix2GzzqBDVFGKhTb2hOjqldDPpbcYPgkmr+J00Wumpsi1SpiQQ6gOvI63fJbD9+kRFz
MSmDQxdc0w5sO+EkTRXnGf1bI2Ag3RIdCWxA4Xc5zAJAHeNEWxMfm+c5vaS2POmF+tzakooW8+DY
fFulQRGi4/xbDTp5aBkAiXi0fcwojLG8jJzAbyxJnzUdUlQX3I87AjNEpVT7FvJ1lwtluKB9aqcQ
2yoxT3rsAvTGRdTcHU1VtMdpBwCTwguNwP9a7OalttxXsqBpdTAe8wWF2wxSvdF8JlF7chONbEtc
lroPIIVISbT/dp1y9sXX94jSoVe0nhUph44dMg1mUQVnGeuL+xZQWnSnuPEbfyVb8vbkDR5umIEO
xXZsL4oEiIakwmOgZTHRhVakZsn0VyKMHTl/cB//ba79T9jzB5DtqyYosQLmhM0mN0Tb12TRXU4C
p7wgGNkOe01ijtViNaQe0O8+g7x/tsH1SXV6KmalJ5pT0n+FKlrqTIb9XLxuEs+Pgfs541m4fdJ9
ZvBfWB8k9VADvtO+3YjldZjbd9B6apPL6lwOZmh32lu/IttFUvHPNW7wU8XwsMpXx+E71Ij6K+m1
koN3RdP1vQT0rQdIMVt+82HTz37GUytoFayy2Yqss9yowirW8Tuzx4+Nzjxt7FmhguJrZ0Z0q8cK
FW1oDfXLSjMDQ7t+dDza1ak08zBjwvYgheiwT1FEZVClI4R7Zw9rSvDnr/DcVNHw5g0GkFwZFIj7
rdeqqGG0DP6rjPKj5V7uu3+xbhNpnjE6KUDH1oCWsPwGuMQC8jGM4mIj63ANePetmomXNK+iX99n
Y3njPRT8zYqDkutFqztGEv2Jism70cbmX9ENaOX9f2a35cBgQTgY9UAwIUsitb4TM+K65xyvlrwW
tjWHZl6DOFHP7C3oh7ZMO9hm/V70FJVCzbrR7bYdbPxM7nTwp/ZlVcXHjCKBztGCKmsHfMnQxXPQ
rTpYiumHvrH80tl0FnsAVpC/VS7d3FtToF9TcxHjd0ZS6m4Ude9AAIVXwVuDwzmFAl/JrdtWVGD9
XMpffUVyVWcedMF2WjpUc7UxUcfb31rClqPWuCdzGojBWOopHPxJi3UqzGrZHGaTtEgc/C42uYIJ
DwdkN83RTDIpXV9wUK3vf9t0sWl+HXn2LU3R9PC47wW2ajspGAkyX37sPjCwWPkay+0DVul539cM
KKcUBzWhfjTWFfgPNIXGwj2ciJhJ67F5GF1hRm3dnytvP/m5/1hvE+nFHL1ttf1vagbSGbu6iPxB
UkgwKhn7Fca92QTHFdwRab83x2rw/mZZglVPDJrOQppMx3Jd1p4VFWV27FVgxZ3vVdSpFSjs9ylc
keSls88JOwblEjs9uFtOPtRlc94QfN777kJQAvkIOvdLUWx8V263HBTF8iXZjruLytjn08Hdu0cU
TIkIp96caIaOyX0FoBpvLc4uA6/rZY9LmxURgvfy6C5WROkOlW7GyMLcbrGpN2hDKYajNLx6pNi2
R5k2GGHgU426GozRWdldh1ZfzrfRd+rv2sDYOIkUKA+jpanHli+GJ2m6E/JSKgodaT6j+gfeHbI8
MYeRGUAEB3eqYjEIDoVtGbg39SNJAHXYyA7avvHOeMJDZ6hRB1bYyPEdGYogpGzLZvYKxN029JKb
46LdGXg5vJftgABcnmXGq85r2+Xq20FGet77m+Rk4p4klmMP9exgu2q9Wyzzl62n8W9j/jKNuK69
j7q4IfeKZdLKrfut1n7FmiV7bv0v77971adSL1mCp+5lpNuUnb57dquWBhrr7HfOuw6pEnXzm7KX
p4kYiUQQOzpPzVegfqqZQUmTA3vtSpm73qZ4kyuwmhCWuefPXA56WTxU2Xr0gj4Z15aXEjBaq4c/
4G/dauW5QAKb5I9m8bPaMjjDCtPb7eqvfKc2IM+Q77/ZwvadLzOQgJk463YO1j0kb26O0awzRixs
FnI3ryookFz7/idvD1/IWQ7FqZ+78zRLLd57crjsW7SAB7pGjORV0O0tBv0VqqYIy8r6nhuRWmL5
bPzsubKc39lwaG7XZGxKLqbVdn5L3WIS6ZJmbs+6qyVEHCStV9/1lXjIcbgw6ndfuR8IwJb7VXMx
ctr1odvLf5nRvfFxUtt54/7G2K376b5yxC3KlrNcdGC/e9eFwUyZsdVU17LxzXDPlA+QYaADpey9
INXA17q/adogGYIC4ifAoZDlj2rkLIOPvE3YiRizP7QZ6ENd432s7Cc91w7mwBzpavOL3mrdwVcj
0WRl7XNx65DPcCQtVBdFcCb5Bxm/HgyeGoim0t62/rBm3oMwVYTypEDL4JhgGg+qQ7Fq778EXZz0
rTwGarJi1ZPHD1+UMhRcx5xaSKPXqOPVMdj2fSyd+n/F4rzQ8Al45aFKDobfrVbHPXetyCVc2NOC
r8xZWKQzWcV1Eegxv3nLX+55t3zM1P4t0oKDF6ik8hKXGafr9nRY9zlxg4PvcsDyQhNSu6dGUDzP
fq2FU8EGOU3uH82re7x69f1e2GZUevs5UDT5lsLVghDggLJGrHswqv7D7nYvqP6P7jz+ZQbyucYo
rtbg/zfbUxmvlOH5D1RIDdCGwo6HFY/1MGYX2WA4n9G/khty0QqUOsq9M4d2v9i9IDchx1vCqczP
BhcjiOGMS6eLbHIAOZNWYnNAdKzR+djzG2lTce8tAkzejrKmu0Oqahy8qULfFapl/LNn+8ei4gz/
cHdqjPLVD/ij+y3/6LKags+Z94azTr5MmcqTMetQB1YuQb/lSZuc19oEW9TghkNDbSjkicPRdudX
kkccdxu10JPn/VWDEfeVrsXzLvRYljND1Bh8dSB4gBKOS7Ut5VJjeiRQokViQrICKRXHfKOmu2oa
lPyc6EsuGQY9v6eu19ru+rH6WDwuRdl8cV2m+96/4JbPFxDWobRngG8GEGMECqUhmArrdxSdDoCr
DbTAaYLZuLwEA4eSUdYc46AOePzfansW4WxvPwgZStpZ4J06uUJ81HqyUcNRTs+tNCFE7CWh+DKL
VL3PoCPOc9DOsdEBfHPCT4easYP6uqiqieyogx8BSB3nBKGCIc1Pwy2zzMuXh2FlSSOR4A59sk3C
uGcgYVgSI0dlKV0fxsv4ICWEdfzSjQAwhGGYCQlA/wg2+sPoJRFoDsx3kut5Inbc11+3TgSAViaK
2q3foNaA17PgaxHLZRnYmtTNmKGvzpjKFmwYFcPR3AgboVFhj2AEh0iM1cvaF3QqFqsMOxoRyQkv
y1Dm1bOHypO22e6zbsGHCain3lN3zlyyGeeLQaZJ2x91SS93JyBJZvNvt8C7qagBTtCtB+459OXE
BvpNnZI+TY4S8CfrNmNBoYqDJKABefQo444hYGShAndG5YLfzcFJbo5nf7zPcgeAxOfsLRrVRxVC
CEQvzQcxIP+ZBh8fXM2BUk2yIsrKSAO87329DGGLTCm1IVHzarfPtH8zpnq7xg/dH2dOa9ZzK96o
nFUlFclEMqAT4B0zhuKXRGjUyTPLYFWOOGvQshP0dGELGk6DLR6bfciTfGRfI0Gxv7dIHyJcfnwu
QdymzgJVz6CiujLeHYdyFW256/TCjAgcGAER1GMLRUVj+BCAr7kv3cLOo2tLXGC3gm91spBDmEgq
2Lo2YyGsPPelcHUX4M0E2BgxAziWAiBjD6yj9pk8BJvBAjS+rIfqmOVFBpTIMxso33/Zpvmgm6sb
T5RPLMtqvGRdHXVwcS8lT0hlWIz5SEGRHzM+Amy2yiRxCD0mPkPKuVvjtyjz/4ndeFqatk0NMJUH
fUBmWHTFYfJHEX43sKSbs39I7c7H71/3LllE05bk7HspkROguSUgNs8ZSUPG09bIb5+zKK0Jnw/n
aSxuZFTqcXANiwV2YmyncWTqKbwvCoFfixISqmudSFu8ICakfgVP4Q4ncsiDbrWcBMNtR2gG/DeB
FKp175XO94Bc/w/C9GR0KgiDcuOaks1dRj70pekFn3Wx0N/Y1vLJHe07ZP35yWS6u6wmQSZkEohs
ziJSa+3z4FmfGoH4m9m0F65jtHFz9RVo1gjFuJ2rIgf1ZDnmxVvvl+YVLhIW6ab2XIsAflB/p5vw
2FYVzsLJfUIA0aQYBMuwAJ45bEb2RsrPu4eHN8wIPSc9I1eRNDr8Y9V3b3DYO1YzR2KyIw+qJdF6
AnR8uVzxCRh3QzaQ6FDeq66eDkVXvWJtWJNVMkr4g3FYTTZ22hQhacoqLTbAZnvs4SEblLR2jpva
Hl+aMsBG4pmKgnWLfaZjEw7YsW+8iaPsDb8F+fO1XhA5suFrJN18LnoCuLyhiEydFcGi9DlCpfU8
0CyUzGSMxZJ4IyKeJpeSGPFR0NfQZja9c2tkzoy4peVOnE5YhZyKBqJJgWEgw8mxE47rZl2KGQGw
hfwE1wxqgrXi4UBlGTxzBCeVniHjZKE9rkcwI+diZWG/Gv2bZnYP/TpAR6kv4jSyF4oeqCvupvt1
ms+5XbNU0ktsWPOl//+uBXOzr0Wjn4N8zdNGEETiNmO8bFDj5H9wJASNn5b2Q9mWn6wAJCxhFGrz
Ud1euh9tJcEwN7MNXSvqFFAM8EkDLjZvFwRB5Nf6Mzissb1TEn9v0A8S1s3qRcgoU8fPtxMnxgkh
mZWstfG6Uy6OIPRVnx76YjxVYEGHnL2l9hb2sTyhKuGJqQzE2l66sy+bqw7gXpZst7zeAYFtEfYg
K96pLOgwYIGg34KPZb6FfVWMF/JGTnodbwMYkxyZsAbceHFlup9tX20vZpWUdgXWJLr3QE6czg5z
+t68D6ayL/aMsc7oDQJ7EPfDjXuTZ508v/k0xZpuTK+ZRfrjULqJ6vbD3szNHWKBjHlK4ki1vYeZ
DdcjtifT9eziawekWQZJSFsZ2ppzKLGkR2bftHdkKgOVOUwztrd9SwPer+pEH67gwqY5ooIp2yVh
EHwRM5Pwuk3vqp8oA9YBOl3rURhn7DzfK1Guqdeoh+yrbu0qldjbUmOGHCu1eqZVw/4TmDDjxmyY
7nwCWBRwlYY1JtLHhPahINHpEo5MoxkOm4A+gu4QCrGKN/Nu09v1DjtHPhHF4KlBztwdgTp3is63
a1AtWTS5tCW7pciPJBPcOFWDWlQ9Zw2xs1O1BHci50f4+/Jlj255rlo/dYsKPFKicdzyfUxbU9zn
mXzf5mR0yvmp7L2PoeCLyZb+wXQzhYhj4Njz3raWZL/Vt4a46MvyOAoRY5UeDnVhGonAMCU1kios
UdCHnemJN/ZJN4O+W0EF3FefKT7fI2bWpznbzajX5otuCzxBrVaf2ccPQaMx87TNEpbO/o1gNAl6
Rv0qM2E1PLDRgmHRn4ZYLD0XX7GnqvPve4WC0+zGEzZ/5nBlZnfL2H/khtOeuxZvKPo8TdKH3tXm
EPndnJQyl6kz2l20aBmKgnWO84BFhwFdf5ypUqe+wQ93/NTnup6Mo55pYBHIdlNnReNDJs6Iln11
w75cf/Sm/UPN6afEybjHm2jSq7Tg6hqZujS0tOwSB8Kump/Z24wrBRc3eoWbxS6Z2TC/6wdXLGE7
GeOVwojxSvKUHQ3Blki+HQQgqetoKM5W8h8lTAuy+jyRpQDXY6EU/kAwUMtAbTZIm8TFaQZkd+rO
M9b8pAJBQYQLLAkxtpxK/jKHwnYeN5fkKpOgu8jjQQQsCdzj1Lljokp7jK0ObN1lNZvmvYMKvbnK
Zm5Shpj34LoT5gfHSNCTsxAmxwl287YNCelAj3M2zOm8rjKZO+B0BYK48yrXKPJJOLZex7b7obml
SnxzYTDKKtZhxHe+elik/+DMk504Wn9E/Vek294gvCwf8mLYjpaWf9piJuWwAnn0G0umKxKZWGLW
KJ2OnvYS3cRcATUvwMAFBUN7612JzsiwviGO1XyUWHqxqMtOCFyEg+uyGhTXa+j09klMj77FbbrM
FIzc9DyTrbSIhFEL7Rgj2i49YKjOc5OpX9ZrPbjrteucF330WBudLaGyuHv4///b9KZ+yA9TsxYJ
blHB8b7HvH3Gc+574kHM+yfMR3t1AhA3UbRO2ujVGNsg9pO09ENJslXkGk6Bqx7/K7kJVUgEI+dh
vYtE7f4rahRonl7o0TwGsV5NGtyCQa9Rj0iUvclpteBUFaLnAtQyQupqaNnhn9iRUOyrxkQE94e7
4cDi1iRLR2BeEOCnlSagodW3xjEf9Vjz2kPQD9aRQSoSxYpUwKbeOdMJyOQ7t8IaeE6bodlhA6Cp
tJecnj/y06wTHJH5Jn/tUfaJTXsy+CodOcQAjKZ/6puJvM56vYpqPzcB0hbdLjyuu9181Lfiu22X
iJHNgx0e5/NNbbpn43IavIWosIVkLt394FnnbvLlnUkacGLspFYgmiU7nNqe51X3t9CQsoNc5lLM
BAajVtR8Up1GvHPwnz4GFC2qg+rnK6ZtqDrrSQH+HdYS+NcP7DLetEwebKsG8brpOYpu+2ZWu+wj
47Il5T/+AlmstOpu2QZ5XOr5vQJoP1XIqvyOSAa14GPQdIaZ3F4JA7YFGqm5PNXDcF862hRWrWUy
8nRpdutSIomSTVCK82wFVB71NVhGxY8F+qGg9VJBCQzl/lS13X9kW+5IOgoSF9fbVt2cwdSebUGQ
7TTOF79EEIcU7RuegGonJENOy8LqL+67uxb0gxL61U35S+4VyE9kb6aL3E6uraEe6KeELZSQBu+9
bDdQImVrrHycqDsB5VZlvC4Dra25HXxikEtEHqxJWcF2yp2/DBVXe4rojpOqq91kMdNymAz+eDdI
phH2kyjKkF6B/c6frYe2yPTQmOYKIB+lvd0CEAdWzils/ebKSIiToSrCFx7CJvfT4KkLt5v8xyvQ
PLGohWPXkjqGqgVaGKZUDF8e/TubzfCgkcwY9NqpKIInr5nXQ+UgYej2LJ5vmsmKWAnf0LeICNI8
zJnatap76fHfj744GWbwjMI66tvAux/nP6sPfv0MovmrQdxYVv6ViEsd1Ne6emV7r/cFAEoHRdFw
srAwJEFlXxBJf/DlwbSvy6e5l8+SiNKoAjKkm9XawoXJrwCSackS1Cfx3A1uf2nh8+QtgsQT9bu0
CNzNZHDaVJXWVv/JuvuKGkIw/CKgHWR1xUj/rLu5emoGaFmzOyz4zmkWQxNHXhFaoIpMTHgwFEAN
23zXG6yDkx8HK0tH032oXf+r1uZ+pO46qs0Ct2YN0m31yUD3cDyu/D6l6suLnDxae70HfvthN3kB
mjty+PRTeTug4Qgv8FFFMtqUU1SF/HAXUj98u7wQzxw5I5Oj0DAu9LvzJnMzNCHqzooBvd/be4UY
hG5j9WIRapctT5Vctwj8ELP8sL+pGopIie1p5NqSdI9bY4sYMBOIq6pLB3cbdt6s8YOWy0YnG4Vg
AOgmuX0uP5DAJjDxZvhaBvODqmiQKs//lVuWKNIUCZtdZDIByKlOLKet1N8XiwKmIXMe8Z/lZOpm
53xmnsi87LVFqjmpzCPK2pjTQpaHxvrv/3893v0hJD6OqiYteJzRlHLWNsErLBKJQy6tZUwageYs
fHbli8hLJ528p01MqaZ8nuAKtMBfqp/d2llKOo3GLmtPBXW4kbIH/VDX3hdMGQSTm92JDF0QwjY8
1AkFynAl/cHdCWQeZ5odyI9O8+afvlY/GWFNn3pzYuhtyXOgNtqbeasMtmYUE0joaN0oY4XhZTK/
uNq9aPTUf1kTTGfLMRjg/KdNB8azxHlZeHlaoSayo+XHugr2r+FNtT31dHpXhZnjdAc5mG81FCXE
vBraqzXlX5nfEn+C3q7YSZslLrqYBJhI82MocW7d7s8sa+csF4oqCRQ5NbfARm3wf8Ax92kgFdH+
7JQWpGO7NNy/5TPY0QikwAsy2OVv10zOmX91gwTquLY7FJQ+nnbArmgGf9ORsIfG7AL0VMjjdooH
y1Wmndv8WZ4tD23eE8FEeZ914xd34x/KRVKYHPuRz9gJZfuyZOrBVh2wDS6+Zm8dZkzv4A7GR7+W
b3teXjM5/RUVCJyvN38QWo+ts8H3CZCt/haBTfw4rH73olUoBzfHTdre+lup2Cbm9JZfaweCTaFX
x27Qn5pGnXPfRfuay1csI28kTpDvgKpVXwVQC9mzAK8/pMT2iWV2ryCb4bygls3MNTZNsNaAnR2J
92fZvq68ppBun5xo30qQFlC17h5qvTo4o3k/D7yv1Hj+ZxjfusG6P3Juk+CJjEDvmKXVTb9qGSd7
eWR6JpxgTHoqrNVGZ89oQ2Qt66fWqWvjjAeE0v9V1c3XMug0w/VmNGb5R+XvfeyzmQB/bHsYUITX
CByiuUSB44qVavga01PXQyg5gndWh6Gtnvx2fvEchIbWj4DBOK8zEUF+yzAc0DK4TJ/2wig/uDWi
6wqJpVJAShDhTLCuR4XKDTCGwmZ72Ou7Wq4qHg0+azoukl430N3AQ7Z1Fe3V/lV6RZwx5j3uTLKN
VijSlo1HUVXGvWMax6I370h311iGkdshcBEnR5xJIiFeVqApqtWMiq9adFob+4U3N3tpgwwyyv5U
tG6l/YvSTR5VQ/B03ULzkIosm37orVyErTM+Wyb0dNVMBQcVqZptgUpag7VepiBDW4hXXGfVq7UC
WtqrofCIEVjJMcLnW/KSSahaQaxormtXR2Wp7aAdl5ppx9ZEWMrCiIj66NKavoLO3Z9d0fBw8G2y
WL0rGz1RE7TqMgwNfRw+nMs+ZRyXhUldQocgyAxnryCCD91LUnRB5NZweFqpuSEONA6Rm8Zy3BXo
IfE8IS3PKAvEFwjCgWvVSmDmeZsIJI33vf3JMhf1JTKePnivBvKeHbw7r1tD1vE4WU5ErSaqDnoX
8TPvB68yX7peP4PQRkpffwbdRLY01t/TigCiWBnFyaeDO1HaC9JgsPaZvpK++elXycDhtm+OmF87
DpNEVBa/i2n/Nbb+4kiBr3Eqvy1jiksyAA9GK3vEkEQs2wSh+hSGKtW8y8HFwZSLlfxu0qMnf76U
GFVp5wS5c7EdSD+W7vZGNxmriLvLo+2M/0bylOcMhH+YsYUFj4SDl3GQbebZVCYfqELsOZSvE8nU
Zo3uvGGKaFWVWMTI0CNpg+Q5cwKI0aaWXx1tbjli9NSDqKZ7LvYz0UYANB5c8K7zUiyVjIJZ/G12
cOs2aK+TgRgGZe+UCjEMUbFOHDm4DRY3+BYFtF3plTUisvVNLvg8fOdecyzngNeTd6IpCXofA8LS
OCZMgt0Tne2ZSHmkzkpnri+aPNJIKEYui6RyqtowB7jjDf5onLvBRSSxzRPK2b1Lx87+bxHwLJt6
sSdunn2rYYynN8vaEot8dtxdTOSBBXSsx4ZmRbf/wXDJ0HQCdeo4IrLA+Kfj3RdqRLvporHBSkWy
wuq9OOj4CrTop3yTv/6UnYWLGWVceXrai8c4zn0nHimfZVMgjKdCfvNSNsY9d2VMCUOse2DYSE17
Mpav1u5/FovxoaELYRRsGBGG/5kre+UE6ShGJISZ517KRZYp1x/T6hUFDEWS5XKWc72ejPXEC6ui
oOLr1DSipgrFyW5k7reZYfOzj6Zj3yNUX8rsyfQmBGEegOegaYAa3rutDXAEY/HUOGDKm5kza74O
Yr+nAe5Mel1M6/39vFnPdpWh3xBZqhW3e2v2LkVTk2DTcjvAjzcjwvfZ5m40dTL5ccJjSuiQqcjf
BjkhrgzBKdpxlsykwqTaULBoU8yeeG4WuVb+hwuaFCtrGhMaXt8qu0BkDowa+Ti9DiXIt8mnwmU2
8Jq7RdRm9QFcyErMpviHn5IukUmIlKoGFXaa/+to+EUtzYvXkp/OS10eTfPPqxH8D91shj9lPVlH
oQ5B7sqozP51DMq+7Bn3dbclOSIRvW9Gmu1oyVC18aBGUD7cSvoCeh1UOxJuMFIVAO3rXX2etJF/
os2wV2JqAQL4jeymebFzB5SpQfiut3a8dfrArzee9UnS3cHzUAvo9+JeDLfrNEs7egzulD7e23uh
Y3ZZv5W1PQS9fUfNQtpk89VU+S8pUS58uU5aUA41UIIbOZX8Vp76tkdIHK99axhPbh8J8cYNXRu7
/bqNPTImr7ZCSkyR1eXeoxw9hHY0WUSuPXM46le7YgPvMsSlylCpVQW/YqPYUJgMlWj7+h7UCCcS
xFYbOqPzWQxkKoghO2yjfmpy+wAahiJdjbG5ja8M19RjDN9OUT96FqtpswX/qoXHX2+xLpkYJANw
LdiX7YEy2jeUzwi0u/Z1Q9IpZi12vLVBegEQYWCSkTSk1ENDV9h6mB2zj6jZgxkXMePyp2IYB4Rc
+E6NEBGKm86O3kUd0HnqqJqc0O5AWMSFmO5rv/oGRF7+qZNpNWjWrzHC/Bnkmkd6kPsxJDBlty/W
vHJZqDkiPf6XYqFvoXPdDMbZ1Wzik4ILUEw0SQlCrpz4/0g6jyVJkSyKfhFmOJptBKFFarnBKhXS
0Q44Xz8nejZp3WM9lZWR4P7EveculvUaO80mpC1awbZ/KFPPQJ7e8YGOdr+SqKl0ydBwYZxTubin
TN0t+9zjZ/aRdfZJcadyBiPDMDzrguGni0/3Vq0PQRcZVu0yxULP5Cbui0NQLpz+TSvdbytn16xU
ygxT33sV17arcJ2W+cCtWEi0eXPyYORIg9Dg3FGBGVxeDbp9j4mymt/w5Xzb5fDWFrh+LaMhuiEM
aeP6SnN+A7bPR0aNFrlGRVqzpFpucQ45vavmFlz6v65s8VPG0wEBBwUJUJStb5ZnV3p7ZSEHzlk2
n+Pb1g3Td+OVBxY+nBfcXwdtpW8VW1XQ1Go7o2FrbfxzTu39FCHTL2PgfzIKxglpJ655OOJWHub3
fjlDK8hQ1g0P0yIsiFs+pxKTO92C89ZuQyZG/5VBY1uTtZO5NhbVm9ci8Tl7iyKCVbF1dcAAj+t1
U03OO7jHjeyKfGuqCvMcEqmVleLDDcx5OzQM+jzyB5b2beysKiK6BacE87cC3P4OXsl6jNlP6Fd+
3/7Kji0vGv0U23xSfZPXae9sD2awRsi/DUR1bgx1crzYo47KjzgDrnOGJjd2aDgBVNlxEGzdVYui
boctnqZtME9mqPeVjY55GPWZDXfFA9c92QJXZFkIauZF3pOf0K2BI4woUUga7EqxmROHv8/CN+dk
FIWa9zO/hzW4dhT83oJFhXfbSkh68/p23Gg9+lHqLtu0egtSe97VGlGJK2LKRvR2ZlF9WlXoRzXF
K39ZVCpizDZK3pQn6Apr37hdm+OLIf/yoLW2pm++ydrZlHUTruI6T/BWtochLzAfZsZ17O2nzoxf
5PKfC72dqSnHP62cV4TyNkC67g/28Lry+f3QVq+9DsClTUM6M1HYa93uGcjzgRVIySpGIqulbf5U
gnTCIjPPWrChTAx9hHYFO+duI8zMO8QmstQmCZtbFLw+lkv55Y3li5TWe5ma07F7qZ/JGUA8nENI
rG5jm6SZkdZ18ZreGEiZj9AvS0bk4SOC93GaH626a875/FEqTUgPm7tVu4iPweqWiNauWJOs9DVW
zM0NqAjbwo3Z68Q5ZtGly9d9Z207ck2WlN9xOzi/jtmz4EWlixMnow+WVxTlAyQZ0liKenlCuVlC
MYgYqt026HgF/NjG08gGyGNw2Wbu32JQ0Sa6sKiEahSdVlQUnooaFW/7Uf1J9jz7AqAhQpK3waai
BWFzHHsOSgEwce2b+dFmifNICfyN9SVZkdJU75F0gOcjJD6YypTJ4KqDaQHQ3jstMvwwiuK74ANR
syEPYPX5AzNmhpOCR6sHe68T7pzOTIgeU+ELO4ejOT3l0yQ4E2knjOq9HhxjlZpLt5ZZAbRquh8s
8qfKGpFzz9xoW8OBIIWr2mQqAWTb179K+zgSG+dARcOetZKsdkbMH508mEvIJHvqXjJJ7jVDiGjw
2PG1NJmZ8SnNKDMXUIY+Ri6jHCLDZvVkNcuhG1yHNtd894vxnd4XfU4bYxpGaLBfUgh8E4NAabaH
uFzExkEIH1HVf6Z59UGCQbsC8umuRV6+KbPxIk8mt5wPw6CW4TKY7PZgzOrNiivUc9XNjCx2wD+p
/L20iir7IXOK2wfmvJaz/qJtRPjaN8GWj/xsMPI6mbbzRye39cgdWA0spSbnPHaSIKOhRmDlbrJB
n710+Zs8XBuhK9/KihFsaQwvsMDm9aIgrGLaZjYnQPPlT8NIGl+F7A0+GzUxBlx3SJihwFjdKP7Q
yDOrZF02GK4cz3qv2I06pCeuldm9xLV6X9L07LtzEcGt2KGkeo9F/eHGfQwI21g36BBt/LGYsnpA
ZH0/RZmRblL7n2VJvU8X63NS7uNEdthNAcr3F9SWs48ukQywODUfs2BwD808M8cbzhN7QczangmS
Mo3Mpr8za20AHGQ/5C68YUntF+iwCjyW5vwsKmSkIhavfgYLYODHn716XLGBeGZ6umt61tbG2Mar
DLdQ2shdppVcBTPSGzvpuqNv494peqASHjFfZYjo4DTa1gWmC+HotamjpfLYlNrFsRPtpp/YZXgi
sjIGBjmKThwIB7dZfsry9lbhBKlL/MYixss7WNNnmTwDH/12gh7jzDjkawg1R8dkXpYiHjorU8a3
e4BAtLG/GsE1RfO6ZVNVb+dO/4DMHhDkckapU2cTSkRkLlYYJkUiBdSaC7pl2EvZprX51NkheVFY
1b8jjOfnagFMvLRMBXxnZKWb+UhTp2XX+rx9SlMVz93nrHoQLjVjQBJqphtiXa8bFzu8F/CIQix/
qQJ1CSNlUsJOsQoODgDJk2SvVcRLfCLCC3RoS2xRjVvVCcu9mOt+7bTDcraLJKqhlG4A5Pz4wQQN
oUgvY8LOvqtDd6MYEwODnFklGRWry2zEQeYvE51x8D3Znb3xCvMSsDtZpcQarN2ZAUE7JVyqXL87
N0ncKFYSyjqps9tZkizQkomUpvVmyE2Kt3Q0iRRJ9jcHZK5DedCG+ytiSqaSMPt1ZtNJD+UKIVG6
YUrasZtA113IxMHXWkLZwjGUNgYNVtKtF79udri1DYoNZ6XQ0N2XtvvhZrfZnrwOt/xzv3HeEVH+
JWym2TZxao8S+xPr1F0P7YE5M4qyzhfbJkGQwdzIUAvW23nZQqtzz0ZCLM2tOETF8TnVsAqghBPK
UshT86jI7TnI2+NCZPK1GLjwCkFR6EwGWUwmrlzAfdEEiuvYhPISO1w32cIUKXPWN0BNrd8KMqvX
aizZyersvSakZbfMJKY5GDcbrKerMPH5rYUPVBCAY8DrqY772J9zvB2yZkne7zFDYRQsqgOVOB1C
P/+rnHzt423m5rOOce8+43hyNk4pHxJ/eh8kuyxGadXKcAbuWdlFXRVuSwMJUG/aVG19zzDluXGv
UCRfldHQwgUJuCLWvHZ1LTVgJPTf9CoGa+oZpu+K8+M9JSMtmVhDVsj/IzPYLkX20U+YfOaZZxz5
R3xXDN1L2oQPY+G5kbIlfrNL6weXvvgaG1wkLoqGoZd3jZVefdfFUhiYZtSORXhEOMDRkR/kwAee
lf63hcqfkYJmiTml3bpuHCa93oSpXNxM+KTcNt42m3eD5ezRQEHC9fRdldB3p0v41QvGglCyMoYy
pKyl6VPFCxFVuUU4EirKfqqdCMmlpLq91RKAAdzMf9SDfg8Rwq4duynXk1VtpqG9ICvH5ZuFVP6L
xRDSik8I8M1NX9kmy3Jef9Ov11mDRLlMv2JlcL/wOsEh4leHQDaPtN/dUSr+VnZaHrLhTVkyWM02
kxZ6+tsm9kNmcIbS3Fvlg/oe0dMWxkSF7H+U8/wdNg2RDEQR6ar5NjPm0MiZXEqQ8ncOBWCNm0ap
rgqAt5DmrXFnLfFmcHJCG5j99ryWTAXH+x6qjSFXWasAYUjA3/RZ9nhn0Nq5s39nJf1hoke8Cdcf
uLweJLZsOaXbdBhQwFMV0xp7kq64JZnCtfDIV/ChhuUDFiYPBz8czQgm/exaNhbsUs9486xD3bCX
jR0kL7Ut/4psQdqi9GXsw+4k7Pl7FMWhR3vFpHn4nWEc7LXN3Gkpv7GGyE1BA7kmvBLegCBr1VUe
0NFw3CjFZwumBfk63zr01mHGTUR7XcmAgach46jyn2g8QLfkINm8BT9YmNznrnDXCDOYC93MARzZ
2ezu3ZYNVCmru7itYB+45t7vf5qVF/Pj5hNOEFO9A1FDCGNy+3H2I87jPzL99jz16ZNhUjN3HHF+
MWH6VrhCbAZXo04i7ShGB8ZXqeW7IRkfZNn83Iaka5juZ+b4jxUaeRaK6Oul/pWKFtotT158lC49
0VhFcHx48CBPrVoz/XDYK64sAtnaBQTDmBI0micbet4PL/TulUf6nRUetJf8LJr2+L/UOdmt4yIn
UMtfd3PxaNfpsIFtQfNdJitvuve89hjj71ndHh0mZtOuDJGu2TzHzE2j2Rj8zYwTZNVDMqJZjFvk
0vrHaS0TdRbq2zTDXd50EUtj0srmLybcq1YVryjKwAao7E+lICrMBZGxmx66BGGtzu7wtrLxvtl3
YyCiUnHtoLHVCNGdYGdK/3FAmbu1LVjZ7U0BggDUShaxmjQ29VH+THGJM0FClzCctENXsMX1IaZ3
7g3yAQfm/PgUUmdqtyaKecbqf75T/wlj19gmUljvJqFzLzECyJWeq098Rg+zx5w8RhIz1c9t7Hnr
lJhVtrJ4VlrDL9Ckkm0YGkiFrJrcvm4SEeKWvUmZGFnEbxCsA+ejy/Vje8CJN8LSXxBxheLJTpqX
8t/oNcm6rpmAuj3H2Ni5eqUYSZXav4pkMjbajh+0rt7bJb7jKRoj2lcQIzShKgR5QOY4YvykxWUA
eamx2OdOy3AoTHQGTDZJfsyQRsw36Ucq6oNn+r+wT2h3R05Qb0KTooLtDYSHqbaleVYpav70H/Fk
+JkCPZJH9jCFXRpRjVzb2viYW+83zAr4QrUoMFGoaLDMhw5k0KpvVNR6zrZL+TgWrDgJ3v6ym9Rm
6lGFL7i6QZ0o5wFNwENc8xGOvKpEw/L0tPUhGObrjEmRX1VYXWgBR1YfEEixAM+KnTT9p+NPP7Hb
0lCoLuDHvhid8Tz3cbFN5wX7X3NvumRiJgbDoDx8z7K6O82o0fOeBeTQ0Sea/wav+E0DFl6zszUF
IPXln8ZhpawLZ70PMob1TIONDF9yx03EMxi2vOGlPYW4vQNUa57+1xTfpC6SQNKmr5hbmU+ygb99
a9+zXpvKP09u7280p8F6TsL7CRw20quDn9ISpCGQBdGHJ262FNNV+mUH2A/g6SU2wh9OhFNPvObW
LdnmWtOwcTu4F715VZ6N1a168aH1I1/v8bwwBGdFyBS7RyPqm8NXTs+Jy+TFNwFRd671CuJ+X1jD
EJUDKRX8Qhacl9tu4KekvdvjKwZAhm3HLcYLGpv2/wjA3t13ivW/ExQwrduXZhRtVONhoa6c38iR
4LMgzhWJwVq21ArjNDwEfZNunBsiT95mTFZF+xIMYM8mD/lF4eDzS3C4y3CDoIiloeM91PbsRnXa
gLwS0Cj4UN4lAzfipPMET8WO9T0phM4E8w2fKcIoC85MvtU04sQp3pdWhamngpPi1Reryf6KWv8i
279KB5NPUq5RjPfXYVSPZZ/fBZVHoYVrLuR9XtkWqDQHPzdypdvrjnB5yraNX9KW2kO74cfDdOIi
SLNrdvb60urwGJiy2THQIZYG/NSyievkV8fshf0EKkCWRnWHf1GiGph0DnKqvC9BgVTBeEVVD42q
uMuM7q1w/V1Sy3KHP4V1nM3fv6egpX3JdqYNqXIs9rbRID3va3fT+1hF2qJCJOz+Y6szgAq1WL5N
ZbfxkSJlOh+iVtfhfrRuNCMI0atYgAdLMxwynpu2WymNKGSnDWcQxk5lA7m33HyTtj+jt/wL2Fl3
Vf5L9na3ou1BIOTC1A1a3g1QvBR7HV4O7afrbhrSjVk+hz6/DIFcF3QFHUOqaAMa1/kVt3jsJvfe
PY2RFuVdtzOxMF5rtO5e6Y9ct0G+0aTASCMJD3YCYweiLuLUfolhLxXXFgssvDlysjm6EmHIS91Y
iLi8ID1OnTM+phDa8CkT+06VvDFas99NuXdoWtgFYdOGke5heLjw/JYJ+hapmG+DHJcXG2EPR4bM
bMrgxpo2BmO0rdUPb1meH41Mxu/hKYBisStU7Bw1PJ+oeOpsu/tX5sF9pmR+ir9GWCQ4lrGGIpcR
h8ll3ewYdzNkwEYaiImquNxg7Nmi0kpu4ZDrAYTB0YF1hzwkFZvKza+1kiUMBVZyKV5bmIZvqSI4
hA/epkw37myXSbeoq7vEhrccqDG9hRfJHSOlpejYemXcQOWCRiKdTZSsnk30RII6XIjmgDv9C81+
yN/JfaFXByDIqrmA8sEnppxD7j4I4TbnBHNYBKVvgRAc5OBMyufBpUWf0e3LurgjH4p/medHcpin
Z0LCvDVpHj6rpwKpfub1Jz/1Liadzxnh1bp2E+NShtQ8jE7tU9cO0dyoL5tolJk0630gmeh3ozSv
nUUBiuCJSzHBmI+HoVgjM14ulklLYSz6RU0PirFdkZMLqoruiREBFuUpPMtW8rQ7xg6HKbHKPrYo
YyjmXcoGerasheBnOZxr4Xwnk3T2hl0INJ6xc65RAK1k4NzbHXykt9RL+geWKemmtcpxQ3TYuEqU
WT6lSOarwsWUkIXV40xb3JagLVzAlCdrZpfqtzDm6NfTUy0kJ+n0nNHFQE/ynSsmhqOhwueF1/C0
MGorRbwv2WQTp4EmWsXojHFXqvsOfzHWMBZXGJP+5fl857jjTIoEcKpJIvG5kd2Haowjv2dggvyb
ZYtjX73SbilDmG2hAboiqYiZQMXfgfp0W04HIxxAJrVEYfaEzJoBzFjUk8mmqEv27l5PRrHnPmdd
FZ+lyOCyJelHl7MeIoWKnm2BA6v9gD+zdxiq9Ug2+87d9S6DiZTQJ7aQ+h08yX2YqfIUDsPajhnk
GNcJd3BdiOmGegkjp8y/R7k8KIJJz3nNOT9k0lsT7rnJkFJ3M1zTNOCRtAxfH+AnGWcWt9CG/yDG
tkevYrarqBR3op5JtdXze1fH+Z2LX207u1UPF6Eug40dVMMe9yyaZ8tvH+lbmbs6IMd7s/qCTzJx
PIfBdQvt9CtesCxX4EBzp4IqyR5uJ0N1S1IJMfdZ76QmvsYWKpDRdM7wbqB3SIioeSqqSN+gXEvA
CRtnibNJ2jOvvTnR3BV6Nu7DCkOW2XensUivVGHxtYzPGTiBs+W2xSmj2Ob36+2xwEbCTD/jqXxK
FIYip/MhXLhkwsnR/jNLOpHMVK+22Y2nVLwPWkggspN6K2zwCoUJpaliIu9DgipNa7iQSLCp8Buv
UbgNBy/M6c/q5ljVrrqMgzM/uFVKPQPLNr3FlnchXSbOWXb1zQShwWFFSRgsyJ/G33MdWhcxBf0j
FvQD2qmjxYzTXkT9aaZg+T784BvvkXNnGlAJDAG8YZzy4o4BYw6OfeNmXcjWe+ZNrdwf0lHafWiX
G0yN8jF2q+o8IbqBIQEuitHma2g0YAZ7A+5RXeidOy3+XWDyQMKAEQBnljkau/53dMQbC/fg4JZd
DWWOKXvm3oTxOUKvBUV2g8Ql0E1yh9zsZ4grsbO84tIMS3Ln65/OMswHoxag8+DhWQtzhrRW4tQZ
BFtKSuDVIm+errp+YDj4Q3p9+TgbCV1aqMmYlhPiZmtrFLD6xJA/NyGUljbsEYQbYAO4O7lxjlXx
K5ci31P45dgBjepaLKfk5mgN3AEhDPXvqrKT6RrmzakwxlfWWeM+C5ydmcvwaN08jCEScTq2fG2X
C5IDyOQDRV3LI7f7K4Z5VXU2E8D8p+mn6eSZGSXxEPi7Oma0l9rGdCfb9M/0uuEyubb5DOEB/8li
Mw1PLDBJwj64quEJsF3qRQ/WoGVLfRBGilnbXMQ1oVsaCVE+lexLgRAil3UQwKwLhvrRmDv2nddE
So/po/arR/wxCEdRM1OSA0lzFsrr/w81GfbdBKmiT7DpEmYsLHbeDKeumA/lNgiA1QMXmEgoM16y
2yp1CdoOHRx32TA45nkI7noflAswQnD62cPgj+Hdf8+KIKHg8J+T01UuSizjxer5B5Aa/7iRthBT
gnXlGfaW9feXZXNWiUGog5X509G00VGm6cRkvkZZqlPksTa3UJiUB0TfJVXocttdzfpIEN42QeuE
zsd+rbE/LeZNgAJS/kkhqh5H+zHRvvVNadRYzXh0GsL9zGltwRnm2V6ccPkHD/4WA5aAZIvlbx9i
ye9GAENeJ7qHUuev7VKt6sUE581mfu016iO3YcGqGCdk7T9NQeoelwVpggfna5Ff4KDMnWDHAnqR
bU1eiv6wTPl+EdI94lcWu2GyP+Ycapnr10cqhiWKG/NpUpj8ROvWZz9g9Coma9gETvJmzYRPQgX7
Di3J2kpilfJBh2D1mvo11Wa/Ii2a0b308h34qwDOCqzZsUGRWscD4yjZoR/T4em/L5hSN1NN3IgV
JvZLpxjoFeWYnSXovKa08Awa6DDAGXabcSYqyzT7hu/SeIfCYB8X5w5a0+EGAh3C+TiKg4U6ZR97
Geu7Gw/FDPGy1pBZ0BAzoSXwSq6YFL9A6ESTOWf3qh8E8aQG4xBRvc/lFOyc4GfwuFpQr/gIwsL7
cOpcTAUEvLbMQXU1eOCQMMu0/P/2RZU9DaXREPhWfOhOGfdtw+EZz/FZjdWTFy83Ye7skL+YDWzN
7jPRs/1dipM1VN9BMJuHSiQgVJi7jv2470PgA/k4OTs7YSIPx7Xek2u6C5kuX8GetqjygvnkDTfI
8pic+hTtdTuI8jha7R9ntirH4sVRdbqtZvqTwQmPcyJ+nRClPSsmF/JeM2ycYWbcWl/nOBjvC/Sh
OLN3bZizmdZ4dgFdI2pB7p8QzLVPW/czHgBtFmTKXFLk1wQybkWJ7zVwEZwg2E5LUq6waIX6L6k6
ddMOVSfEUQG/8LvCDKN5Tj8H4b8ZPksYMvrwKCYU9UMStHdyHN+6EMG7Dw0ytMYvP0SHg6alfJZY
PWl8RXL0zPqcK5qJpJfegwM2b6R4nrv8LNX47U3Tv6qEjM8kebpH7T2Pw/g8Uc/qtpsn6DXiWTWV
R1Kva5/VNJ7yHt08CZkTkBllP5fjsWVMjVahR2YlpuUuDrhzse2LjetkDsGGQFn9mBAVDJLo8mcT
7iXeqvWM2yQfC5uxr2WgS/WCEw3plwA1MtUqPFRzS0+ujFuaopH+6wOUMujUeN9T/9IjywKx85nK
+LUahm7nqGA8lC6rQOF7aP8DknJKm5PHC8nrnP3djA4ULVUr8fAVgHgfTL2QZeQy6A46z9v1utoM
EMGjkYHldSrsezllzhNpT6xjp+VcJz1l4XKQre9H4SLm+8EN6q3V+CkCByRcfvFpUytcF6IHqepc
9eoSHIKLAi5RzyW8QvB0N5lId2HRco6P43QM8INRSyXHUKRb4DD305QiKMn1lYUwU6EOZ4sRe92Z
5dqx8wwvouxtj0ELPt9ypYTrS3ubaQpVPCPtWeVZvbMF39ZpBFPXvi3PYD2SFWAnuYOegIhmtpt7
YGnt/VzgrvUT60koZB1OjvNBZXF2gn7H7am1jRqhME9oGhVEdXEPkVYe7eqhqHR9SqAXskJVtwX+
sDMdOa+MpRoQLj/7KaHOQ4EOyy+9TxfCLIdifyQJOdIM2w8eHohF5vJEK8zjYpZvpg8jwC2KvVt0
FXJ4lgK34sFbqiOtvHkg+tXeOkr+k8Itz1D2xcGYxG6c2HCCXGIB6cF1Txv8Zzg751VZoZCxw7NS
8OXcIb5mIS8eIg/ypfHHXWiogqgLE8W6QSxRY5O+TSOFU7CluRj8f8rOnhgNqe2SDuuO9dMFS+uD
CyfxmbISN604I41BRNFUiK4qBZl8aF4qRcKqp0NOPBGnp7RufjJM8dB4IGiMM4aKwvYfGBgkR+mZ
H2wRmKSa6TnXZfvsWdgGkMXX2pz2pSGPcmxphZLmqmNxDfrB+9bFuUTJahULC+Xk4sihP43LcI8x
GzrEZL0xC9xXDLoKPJ7M/0mw6Dz3MPvTHamHp7rND4sO211CxbvGe+jTQZxstqE8KMo6mmLc55ZQ
D5IidfDFUw9k8ih0cbAVTYyYbAzvaXKWhQu+b6TKkLPsHzykB/jYFTKNGPNeE8JEMMKN4owAKxXq
y39fbKswIpq+Ye8Ue08CbJs9aE8kd6RHVya8q5KxS55Oz17cgbnoD3VOxrDZCX3xEjPHvZy19IKs
DtoWWVRs6zPW8Z1VIFcLvERfS9scD4IP2EG3iG8JFu1oAZT/70vcdbu49KYDhYg859WCEirHEo/H
knCx3D9Iid9eaqnB5SYzo/fyHntDfCI54MX0evscZ+NFExy9dxjV7glA/TOd3t+VM3lQi4GlczDz
9pXBLRehf1JJE34q1WrImHsn8+UpHm7CYjaw21vgN5EjxHQ0xODMLZXldBs2AyjYoAFlMu8E4ty7
BGrrsjlaDYzpBlZv6WAPx5MFENGg2MQjPa0z9oZpp88xUovxlhSBzhn8rajDXVjB0ImT8NkhA+ip
AOaLG/wd2UC/bnFeHbsAzIm/IuHNvAqD6c4UBNZKLwTXxQhCOXzo272bKX50jmMZF49itgkVYFnP
wAvwgQPEULv851TkCZNmm+y/1si3eBvSCEz6s1d7zxpf9jrVTnLMbs2/CeE17EQGmMAUW+ngnbYk
wQPB3J1Cb6oTSKc/WXrMJTzTVQXZxy+h22V+bx4oW9vopgR1q2WzuM7zEk76KdD0yeySvXu/x3wf
d+oQo1TeqWDW771ZPBMHJB4864Slpz/Gbeoy7/PbfeFxQKXNPK6dDvUYd9OMBE1gZ/bC9MhwOMFq
RTpNiO/h3RRoW2buTfQwRP0xnLgfJC4kYNzZVbZz+tRPagIBJ8Dt2BrlcYhMl2npDx2/2Icmlp7e
VVVktfkLw38Ud7JUrw1qowt/xN5y6z8cbsDvh/QmOKjna1ndMWBuiTKAv7bKx6WLlGciwfVuLhC3
7Ff2BGMAOdJRtxmmSOfmCcA8vjU165lxid+mEtRY2KYkWUmcpFbPF9P35zcaXf5AQMWjM+ysfJbP
DiulKeXRqk0+3EKx7SkbHwVnksPiUQKsLbwuvh1qn2CoL9QAiNl3XT2gyQC4gsB9XD5H7WBZG58X
QaR0ynzvPOgbIkejZckRN8fssTdkRhIErwfg06mbrBXMyWNcJkR9zLARsNIelxjjIZJzAoljQLks
5XVqi4+m2faj132GQOVxMJjEENt1/9kB2gpw3PsCOk0OtG2d5mCLEnue8bUK9xMTOxjEMXgwFyhM
1gJGaVYZYyq3tkgR9FLEYI33jv+sLbr2A0yxOrg+3JSZnFGbloOr1l9oBlqk5QFrCSV4/QZjpipr
4l+rcd98goiYCMzeoUyBfJllea8r2dxZVmg+JImzZYyyDd24eU6mga77pjtr0d3mrZ8/GlgmKguM
cFOwrR2eEfxZH1YAmdfS/rOQxqujzLfQMvp7JEzQU/D8VL3lH4YaZamIw/zU9MA7E7ebDu7cXpbS
Nl5uIrj14AS/nfbNSxiOKsormMHgsIETTupJ4jGhHuXW07lxzbKUQ6InZWbKcZoiBr8GJteiCDrU
fAt2MlDC3fLtWpZYC5hJH1OH3zrjHsqKGs7SjPWgAzewxmiB0iKP9asFYQRVVG+I9O6/L6EOX2OB
JpgNrBlZJuGhXK57A0UrlUwQgRZks4V04ViwQLiLyQrpYkjf00REF+6mHMUDagiDNfCmGYvpIJ3k
ELCBeuStYEJC88S6iIV7HSIgZIW/G2x4h4bi/RjpBA+ehj5jjb8olPqnJoXTx77pmDiZBQC+aT+I
7WJnF/hg6QaLChGfUzup4Nhni7FZ0l/lu+VXlmaE3N9QR76yp71Hvtm2qXPcm73RbjKj+WHM0R+n
Img2aPfG+wRM0cbFtLVDB4Llv7DqFx5/eLzus7alsZk9XsZZqZn3PC0OoqydB4GDaJVbTrhDcGRd
LGBLo1OHJzM42o62L+xZm/Ni6X2YuciyAu7QxLDJbBn+uQSfPbM/w93S6rNeqjCytQgPtJXYamfv
S+e+vTWT6dGf+Ngsr2VYKDHW+qP68m4Dna4CABHk5GC5GmycDwtkPbRyvu/9i23J9jSikkbNSuWQ
MmVD7vNCIf0tcdLsOkmVCHFBsIm9y1oHkBvooMjqzDunZSxN0cCWlkzs4d/wm7kTgnKavQdfzQeP
5fRlBExErM59nVqwlAwP7YWAd9X30KqNWO+tpkILhBuYRvUqdAIVrG/pRlyikwWgqToNf12n8h5H
DmEEY2wfkfSszC4G3UTZuV3MYbxmVj+dxJjeV3X+UybEtmgnoEKhY8YiqBEOdOYmRw4auXZ2IPqB
yX3ecwmjCrBb8PLjHOzQS06oSUsCVRaZbOtM7clqR4Fn56Xe/hc8hZ+rPQ+widjDYeVEs3BsAhMm
fkwDiF/ysVL5i2vO4XOIPJTRfOdQLveKbb5lIqAQiNcgX6IPmZmsRRjGbvo0bNx+l1r3KGH2nK5p
1PNvDMKbP7Av+WlAjrLylJU+M0sSeOvBJ5qiuAa+G9N3pXKL332j2MP9V+MEFgAB8qRZu5mLfTK6
FvXT7Z+A976pqc/328XnRJ8EcGvD4L4yS5AYCkvk0aRsp2j4H2lntuS4kWTtV2nTPefHvoxNzwUB
cMl9q6ws3dCylsRCbARAAMTT/1+k1F3MIIaQqk2SSaWsojM2Dw93P+dsqBKBXWxj+lk0k7LEdgPV
LYpJK7UqrkGU1BeurrGcyhrWhOxBg86+5/a51aAIBWAHrnXQ49Ve2d2Ub22ZfG16+JKRTKHBSK0u
Z+0BaDlf5SK32gXZ21VYzuoXs6WVbjbozkVk4k3LcJ9f7LM80Ip9exd1SB7lSQJ4nG6cWIcDc4bc
jAYHjRsVtoci1+ai2JDPrQ3oaNC+RYphbwNyHcj6Nk5CzrIiG5wAp9OIEV7zilaTpi9eKSHkyAzl
u8WMxOhVzLG5TBTFXGhtVT4AQV872e5rAz3Lt112vcXlPymKdQ/lanzbq5vfN3SCrlF2+zwrygbk
UlOvk61R+G0LL0JcVTY5CXgRzEqpb/aqu7u3Nf07Hezqk7Kp16jpFQs931lBXDTOU/vjMJjWCg2X
eK7O8k9Fvh8+0XYAcqxorofZtlhY9RD+oSj4/771/x3+KO7+kAKr//d/+PW3oiRUh1Ff+uX/Xsff
qqIu3pr/EX/s37/t4x/63+WP4uaVlNvZ3/RUZPwt/5YPH4v1P7+d/9q8fvhFkDdxc7jfc5U9/Kj3
afP+FRiH+J1/9Yf/+PH+KU+H8sc/f/sGPWgjPi2Mi/y3P3+0/v7P30AfHknlic//84dijP/87bHI
XtP4x8mf+PFaN//8zVT/y6DRzaRt3HQdSxeizt0P8RND+S8k4TQ0j3mWaLZuoKebF1UT/fM3VeVH
toNIrm44jk3Y89s/6mIvfjRT/wudNmAVCF3Cgq2ajv3bv4b+YQl/Luk/8n12h2h7U//zt4/a2iZo
TMdWFMURcolo+xmS5tt+ptOztFFp4Bh0e6nV7TZdmjoPMg0Re6vlAcnr0J4QiRRCwT+F5v40qhoI
Zbq2ZaqyoHfb2apWQY9Ao2FHgbizFuiZVxNykGKRTq2g52rSdGGojimGfiRFSV2LNuoQK5AyNb79
giBqdKcE+aL6PHuGjwqBo+oG7gnfvDta/j/n+HhOR4d3ZFjSoVRn+67IIwxHNHB2pHQ25cV5C6ND
00Wu3VFdU5eFwK2cZqeNwaopYFQGvyXVGrJgXbXNajAUswkp0QlzuiQ9u6+aPVeJQhd9/MkuLxLI
YA/OHcH46vywJDXwPzfGz3Hp6scl01q1stqGcbUvADicNygE7FV9AwtlUC9Cbh+SscRSn+oJw+87
7mRHHhmW5H8RNueoDe+GD28F9ygtjDQwQce/mgUbEs5zboEHEqq0d215mT0Yi8aLF7Y/MQGjx/Ho
e0jyqbOMKA8KVPbsWnmmY+eG/hg/vKDSFsCUfBd+oX3My6+diQUe3bFHZsXPj46KTpdyFhNxQbQI
3DC7MveTAstiBs/NsKQeCiq4VcIaE40PWS8YIIYFC8mFfrF9gchxaiLHtyz+1rBdXae18uOIlGGf
HVTYV+bNC9AvTwuQ+PPo+AuqoFhfEJj5oW9OGRXb83SMP43KB18voaFJMAqbXrk2gg0Z9HnrmRd5
kC9nVxN7ZWqIkuvOZs4e2g6swWh98HpfvaKWgM7k0vBbMgBe8SSGSUT2C5sF4iTI8xwSB7ifj1Ob
W+Rza8jB50DSLlJKcJzYCTFSSRT9D0fgmq5h8+ZWuTQlR7DNYrUBJk7H6bL1jbf6JvfV1WZNjdPX
FnvoNZfOhEmx/+S1Qz/aVVEPNg1bkTwA3TrRxlTQpjIQqSktIEhv2XZKf37seB8bkaaOBJe1q8Do
zZudTz8UcGWUXvJbmsJnXjMX9Yo5/C/RClri22Q5sV/Eh0sjpMLElcuFqDiWLRmvUT3n6SDW7Xr3
Vq3zBZTbnv1JX5oXAMBXU0dwxKd8MCf5FI1aAsJ7mGu4BbfurWW+/v0BQd3uKJZuGeRXZb3aVLE3
M2dGq5k574LyrleQbbb8bhF/r7+ngIPnvzCkY4O2dA/mdLS4YcOQCq29VADb0Ij0n43JljY+TC8g
RRJMiI2fOb69CC9gHH+m6k6dxUf5b2LfS/Lp70ftw6CkjV9Gqu2Ue7FOi3wtwqPERwPjqVgXfvT7
lLWxi/aDNWkTag7Z4qbGGqqSC/tFrVbGRX8VwTE3C6wrwRL6NrzRa3ITeqXn0X/jnZ/gkV3pKuR/
XBdwvU1l4KPzsuLBMN0M+5XxY4tBZcIrj7iRD58vXQGmuydD3/H5HQyKIBkH8+BT1zk/iLHQ9oMV
yfXn6F02cS5mMYQJmEAJ9TFQAcPK9aDsK+b5zQDQPg/qu2q5n4iVVLHLJT+CccPVIQPQTFMR99Jx
sAA9EfxJGNeg3QBDC99e5IOL9Dfqox73gWUMC4Nagpv8/bj6g2Fp7cyNa+0yMbebYftpZlpXGqiG
8zM7vj1+jk1avmqjqoesxYQap6iKEuxtH85bGItxP4xCWrs4SuykECagWrua3VJyWiBsHqB8Pocb
BRXBzRyBownnLz70zJq9r+nRmpVKlbEvMWosw1W+aFfdol5Xyykzo9PHW0vhjlE0Xl0ft4Zt6Adt
gG0SpV0eXfsmCdpuP3WJjtxjrnJkRHJYGtpIuxiWpzmNv6/xJZ7Dg8cDca45KcR56E+5DH0k0Ppg
UPJZcZy7CThRMXmAtdE6QZtv9g1eP21Oyk25UIL0Kl1vH7IVPUUBN+td+bQ155sLKit8NaKVzAfa
dWsPVBY8OwsikOraXbOcesaoU1Mj3blhT0PfLhVTAwoHyOx8dw2fpifwIZ5xVXnp9WbCn47PjakZ
vB4MxVKk3TwbVLVyxe2hWtoqhCtwoCgCkhwKh4ktrI7uYePfpuQ9HHb5fpOItxGETa+kdRF6vi6W
8bL2+wDV5+vmWX9NbxCVoMtxvv16/thOGZd2dtzWqEi+B0/LZr2/bjhA1sK4nFxB4WBODqpBdOYS
0TiuLTmgCImfXjHf91qE1BjZUziLn0iOxJew7fiWb95TLIh6HyBp7APQ/aVw4OgLSAualegkZfQo
zeGGXUNgGfSrMmieyWJ7CA780u7592gdKaBqWn3T6+JkKfA5AyW5Ky2F/nS63ylanF/Acdf005S0
gLrZaKDOGVd6ALuT/3A3z/+ZAcktQQuYK67w65m6eWnd8GkLaPi8if/jfP8chDj/R2484l1uzcTu
qHw0PvW5yE5AKXgBIQ10T3i+0j9vcXTWTHBsJoBzUpQi3DkyGFewVM56DMKJBjfT10grpjbc6I4/
MiGFE3kBzLcWJuoA0tB1/FDQU4tK0lvtxUG8BJ9PLAPVJKzgeoB2w+r8CFURNZycuCP7UlRBZaSE
UBn7EPtaNOcGu8xHAcjCOmS8L8o3JNcja16veXZqq6mAWBX77px56cCTx3cz7T1g9LoA17JsV6Sf
5tnddBAwvn2OhiqdbaPt6pr2CXG2jQvNi7yd59yZAaQnr8o8CqypUEds+TNjM6XjvaHPaQdtLfkQ
Mll09q8AEc/1N5GWyL0pXzIeWP0cnSmdcMXR9nojXmf9kDzQnDZPAETvbLRcieWc7VtIi3VJZdIB
P6RoyQ2qLB6tYjYV/hp1nPPbauLgmJI3QDtj2JN/JhKCy0bfPrbuxENj/Do8Gq7kCw75Lu4TcW4a
HzzpjXPvruh2eBaLSougNwAiuzWXeewp/vSpGX3mONQgSJcgn6tJfkGLgKMWoFbn+woSV0Dae+Qq
SiOf//1ZVGFUclXFgPhJl8Y4tJ0KQJQxOtDbBbEK5UVsNlNedSyGUVVdJGZcxXblPEKcFjOEFcXG
gebkovd3D8KvJjCop559X6w1cc96nQcg6/zwRg/kkWU5oeCkdl/PxGt4tgKje6HOE4JZ5TZ9BUMU
AJ6a8LWi1nRyIIEC2AplH0s1bMnXGrDggCpk2dAD95FxNzwD/YW3+Aa5QYD4D/Gq4l2yQBCSxhUA
+gBBfeJqSEv97dPwDDXxYjYZBIw5YJJuVLtEQcN0pUWOixnoT3FulW6gI/t55l4iLcLBgWQd7O7E
lI8u9pE1cXCPbrS+dasDtGYiw06IjO5Mi0YsYfqSlqcFOi6FV/6+oXVo+ReS0qPT72iWoxmWfVq2
ySjXJrkIEYxl9N28jb7n35PvYJEXxvpbx6udDkxrXj3Q8DfpHcf8EYq81A0t3k6GnPyLQgA8jU4J
B6X50IY/yZqa2LHBcYAodZpkhR357afzTELhQVjwIYGMljDcWYJhcr5/NZ7hliN2HbzefhFKJQc/
W0yFzmMj1BXNpdpqqo4mv0TqA5QtroJ9/O6XTnGuMmM74dRHr5gjG/ITJDXB97bvPvcblHPVul5W
n6kO4SGUWx5ZAXDUh6kX1pirPbYpXWthF8cItohxbT4b4RONhvNdO5V21EYcg04i1bZNyMZYwI+n
It05CM6Gov71zb11LqDMWNJzlV1FK3oo/anAYHSpADgbJPh1XX93i0dnUCty8OcF1mBHhzjlAQKd
id04thn53H9bkE65lThtdTgwaWEO92YymwsRYNq5UfgM4Qgw50jGrM57lqlBSVdioypQ3LhinXbG
Tl0IQKpOVz/97hNjG9+FR4OTvHhI6RkUKZbqIKdV5cq6D1f6CjjMInkm5BmC5j4KJgNV4YblYO54
SqUtgirDtkbGR1hNn8q71EeZ/Hvto0JzVywOK/XL+ekczXHqhmLrqNKQTJLL99GubDXYO/7wJ8Vb
63NHcVFSJ9k80i7FA7h7nK7AihD4ZJRHVsXGOtqaDVktPYerBtlqaGbnjgtXixIPymekk3mJ0GXK
/2v2QUGP/wJGuH4irBs97Uf2pRCd7ss/vVgGxRL9WhH/0vXF+bk92aoU7QzYsXSb+E0xFOl0RDQX
Z9uty42bdJ61gwQxm9qjJw5FmKCAZ5iKLpLE0mmgGREqIwtCamCNcIEvELq7jNfOnAb++Xa6bj46
oiNz0pFwnNLMdGGuDroAnljy4ZDjLqm9RhCN+yh7ePmPySNx4mWkQUpHIrXrWtvWWAV1+xznwcbx
dH97n903X+EZWpc7LwBwVpfEGAx66sI7jR6FeQs1R5BkFnq4UuCklHCxo+8k5ji/Ch9ariPH36yU
lyFA4GZ6kk88gGRP2jbKQSW9u8NeF3khsWJ3LcLVjWjMyB+o10zmM08Ow7tBSwfx74ykky3LzuDz
Y363bglZeAkVGYjRYeLIje4dOgRMzSVrfZrCbMouzIF3z0u0s7UQjFl2f/68qaMb5acJOW7IDgV0
9OLA7d4Ob+nsWhkCJfNBrqxmHhpVaJLYNBcv0XgSiZxfiP7eJ/LfQ3xPQhx5tarQzV0SYx8tb29T
XXTR1/MjHJtDE7YdpK0MXVHekyxHBrphQH8dEsx5Z0Y3VlmBz5yqeY15lGMTkmeGy0tv3AQT7qPo
rRhWkCfMIRtaQcG/mGqI0aYGJPlh9ZA62z20He+15cFZhTf9HZ3lT+4L3erQ3IuWJHQgr3oPsoAm
iB6SAVZ9Ug2ecjlVVTkt0bJ8R0PXpDwKb7bM1sBDznkz3A1rVF0uRbQJ3VMQL6bizZMHkmRMijeR
21FU6FUIBVEirDZft8l3vb5CE3Xi2J0m3iRDYsGP9kwbmqkTQt3Ma2j/HPZ+OSyq7388FA4L0/YT
sAEP3dPrdJlq3LRDnMuDyDhtQOzqTZPR+iyui/2ztaSAsyipfXdL58t+gWr7wbefy3vx6v+FY3Jk
Vxpy7mqN2glueBB30Cnc5fvfzxs4eUuLOT0yIF0J0JuVZZiH6M73r3r9pYTOzUQFAu6OeaVdnrf1
nuT5ECtJxqT7AFxQYuUhxkBbfGvv4F4pHmYwnSMKTmuLPe9Xlo/s2aLzN7TPzyEcjv1u1X7ShkW/
WyCHsDz/hU5iN/F9eOKpmoKO00nMUe8q+A3E7Ea19VnZXRVoR6bDlaYIxqjBr2NliRjj/LzRUUfh
Ek452FUdOXnkKtlMgwAJ126hV75XbqgDTLWyntog+a7QCkVJVaFfVwqmTDdtFFul8/FQbpIV74p0
HiETMbE5R+KJj2akIMrgYREWJmbQz8xelWB7iRJr0H2rNZwNeE9/asHeHdfHHfTRohRAqTNlaA8x
oJqDh2587xfWPKIx9wKg83ONJMPcpUHJAvVBBn4BywUE9p+nvsTpc4pWEFKMLB4PJ5sHx0c/ZCnZ
No1cOKI7r5hfi7Q4eMM/+rGUK8CRK+3h/JY59bAYVAk0FIqiuiNnKqDRgArewKBg7IzLPtCrz2g8
QIL2a0v605QceIR2HNdAd6l6XQlG9JaoOAwsX73ozABlSm86mzfiWxkd80hCVYNZUW7ds5CJgcmX
XdR51RWsQoAaYDe3L4dVOwcwCwfAsqrRGvSUp7+QYhs9KqbC6wZHYAMv/7iYhtPUSCUzYOWiB5CK
oOcDXDe4oeTZuS1fK5fWwckdNLqgpu44NOPT1S4/VTUbUuSZwIb139D8q5CIwgFfsraB+ZAc4PCd
D8/Asb9PN+P80VLx8QiZOoAAwAAgBVxNjg0222agdx7/03TGdlj2kMFBh5WViWZ3cx3Sr8M8tTbF
fVRr7a25adv6M1B6APAIwOUcbBiP4U1xufVft5AprzO7jcpFaFflwZu5UFoU8Pr1PblJw9q7tzAM
ImekFLMhXRzcTvuShfCpgQkt1a27NNMoheIYZDSN9/DbdwNybUW0p70YAnGYuAbfDbea3vuuHdVG
6QPaxJmDd6Umc1DbtQmevwODNTj2AY5BS4E6pNCSoVGQTuhydbeIuu0Ax6tdDT1EsrsazA7AvFbL
y5mXkeK0OohTNb2zPWNwD/yrUY2EIjqYf7tCb4f8KEId0Gnk+x8aBGGHlw716RiGRXCTjY0Y0tY2
61WpKAfnhddHr0CNl1kbGpoAb8zQXy+SSkUOIdzYRQuQUoj8VhBgHaCFQspuE1G314F+sgrINfXc
er0eh8ph7mi5tqN5KaEtGfB3N7ukEe6wXYVQmOUPaj0roAbMNHPQLq1SL51b5Dbs/ddqW6HJ3UMq
hyaGDWVGeeMk+JCvG4RrlfVOgIofoJbZmnsvDWH0XlhOOWSLfSf6b/azwsEoBY4EFni6hdPm912Y
dMp6Xxgabd69rW6rL+V+BwLUrMrdbSqISle7FIF3QpQN4qDQagyIRKLs5AZsqF31WY9gUn1IbHS8
vsOIaAKPKy2UjtBpgCijrZu0CNBG2L256VBpb5kBS+wXkINt86WDn1IP0gOcTXD+CPKEunaU7pMS
WXBl6XDZm/eAInfGVe3s6sM1YvcJpazSQu5q3lVZ3mhQrW5T6zvpjT5aw2q4MVeHTil3z93BtpHM
U+GpEBD2Ito0lzHPvtci7Oy3xp3NoDzvoaC/yot4ONwkujHrb0JoqI0FBCbu7s4BxYmqe7cRckBF
Xm7tNQdE0CbBtxL2UFg5xi5d6CqcPTf2rJ1BF2vqhy73slkCBcw2L3KQge4Wjq3LWR1RioGmvNRq
CnFWAa3VjIegCVOfgaTuPN50DqTvete2T0aZKdpT1NiH4h7f1qDODap/WWqA7SCfFTyd/TBsNsEG
ZhOrWVAL22ooLMEdvtZR3oh9LTOc8kXdsiOvi10UP+n7A2So8NB7URUiaZlEkE/QurSjM+GmsPuw
v6g6gLm72oLL7dAjoboPUM0yHBNtoh1SOV7mshPBJaaZRg6lRY7Lp7cyyxbQzKGEUQ/1oHpGsred
FSxqRnib7/QDPKqJrYQLA7YM6Ob3ptvvw0sjO+ygukBmozAXJeBrKJPzLg7JB2V2hn5Z5rI9kSo1
1NkPZbYr4AKM9un298JMsuZS3eGYvsFclGx+h288DJP1DBxh6ULg3tYQU6od7mp7vx9S+i/hirBT
s7syMmNWlY8Ht9FjFy7J3tluKI12kGEwy7MG8ExV72GrCWq4cCvjqbEpcQzrhiCsggQHvsnD467o
DXI4oAmphsFbExm39EUYwOiHFBx1ebHJobSib2Awiu/bTLeRElC0Itrm/mAYCqzVijFY9dPegEH0
GjVQjUSmBoVB6SAu4SpVswJ6WxqP3RCDiQ/irm2s9kvaVHmsXbVWrBXN7S5OtM3mOspB5G5gTEjt
aD8RAI6lW2wiE17wNj2ycpi5a+oYRiAeZLOynBcV1RodTr7N1/PRz0iYaZJ4/GlGCjNjBGPaqMGM
DfUsBPDB/ma/hMB/key8MFugRT5ZYhx9QdscFZtGvpHyF9Kk4CwjbKI2GkTfueAuQJ/67fNw/Res
nQYhjPDImvj50cs2UaAfsRWs1YGGlHvr1Z4oqvYeSQIaAZ9I8SwnsVNjT79jo9IjASXuvrBqjDZ+
dYUgp/u1JyFoXxbXjt8jxAsMmaJy+qO6/qVE5LFpaUVdssn0Pb+Pd4+yWbAjD9lfkBBZixgz9Kee
0WMPPZunELhKdazUuN+EcepiD1e9zoKWDrXtX2inHE0CHduRn+v7vV3sHOyQJV/aaEUHLupi0K4N
8w14m/y94fqwACffPmxeBjDzyCA8Gy/FXX4R+vu//dK0iPLATIqkOoRWUmImM91uCBWeDcC15nH2
bQbkeuJojgWylgPDqqXTemjIqKkqLCxSBZioDKRpveSuu+4J20Naa3deTLJreNO9zM8R5vmVwR1Z
lrJ7RrOxlU48VAoLai3lsKril/ODOz2UTN+RBellsB/IVtgb3iVho4HwgznRvk/7QVmcN3N+CmFd
/nj2yzxzUz1lIDANfVFNxJBSOGKSzHPCqQSa2H4fQ//jEbEnPpqq25ogYGC1RMUddRSedu0cQRhc
aLfS1//ZuKSzkNIf2O9MjPHke+3NtT1T7iwkKw/pRLJ8bAKBX4nKhsU1JDeNtR0SyIdIrBPRKXyi
XlyHXnLZIyhyfkSnXoSH6tGrTdpydaNBtViJlVrDPUbFW1/Cpj/9Ojy9Vj/akTYeucZZHgk7dRBu
bpp1umhWFazMwfBsPe6uDNqI/0KxZmy7H43Okvehe4AvssWqcY+alx757ROcRIF5D6kvGU5oJ9sb
Hgmr83M6nkwxbRB7juEYkEF83JOJutuTZHl//Qt+8zftEzWi4Jvx6N5Xr4dH5IDW9VRlYHyoP22K
HXV03RqNRZkzZWvmh0UC72oxhygEEJPrJc8zi2oYkLpgslF6fFl/WpVyV/vqMNNyMVJlOSzyu/Yx
9aHzcW9sz7mF54aXtR/eTjY5jo4V3Yj3ZCC6vVKyqnNKqJ32LGvlW8uKy09dFd4M1I81L+6gJPam
7tpTKKZIjx1ZFN/oaHYhfqlFCyBZ1TWXux3PsyBZwGbup6/hd525haDEP7+LpgYpbSIlRmxKizGZ
dgcPQYvIbSeum5GA8OOopD2js2d2kZjHxneWhbUoF8U1D/YF6kcWwlWLqVrx6G45mkVptwxJaW+0
lCHFKj39+8tGWVrtVNVqJLT+OCrJpaltFu+IH8TuKF6Fkvg90FKXdzM0Id4eWed5viymjvzYNWRb
hurq9E4q7JaPGwRaFXcGV7CIklqfwFPAi2CF82Zvxmo6Chr3MEfmpIvIoXtBQbgFJZFvdrgUh53g
euuVQTR43cvgae28v44utKkWqdP4Wsztz2FKJ2+ATTHthV1z7tzHsee+DE+pH/moDgTJQ/tKZQFC
ib+QUR29EGmp00G4qoahSwfwoKYzbfse98FAFG1fZ913qzl4Wvq3gVWsHb28Dmha3bRO3n88hyO1
ifCjzrXiDb4JMjkCIlwF0SoGoz+5W8fOhGtY1IsNhaDWko55Y2oFvFIA2JO1/s39ZuSBxVLawey6
fyOpN7tol4dJWPLo/jm2Kp1886DuwEhhtaPhfvuQfNldJOSHdxSqVHqlYTedrqmOOtFjo9Lxhxgt
oXRNx5v7iBPNbvY3lFY8pO3NJXK+HuRpaFDdnfeiY/vm2KbkDJKk2KamoECYkZlro5v9rA8O7ipX
p+qAYufLcajLY0GnCQV+G7lLu3FaekspULNvynW90m/NdCHCUXE2UD7e3FKvQnDkcRaEHTcVUL1F
dd19zYqJa2PUqR9/EemklG3YtpmYZeO+9w0wxcPXeEk+0Mu+KJMB8dgldWxM2r2WnvSpFmMMhvcA
hkmvnj2dX8Dx8/FzXqWdSvJ6b6UO86ooqY3OtQYzo7aZ7wXw97ylqbFI27MnkGv1WKwgfF2b/Daj
E+Y/syBtRhRodhZ6xKCjrNnSdYOmDhe/YAE4O1xGOvUCuRDb1TsrhX2LQqyTr8z8TlU2/nkL464D
vgFLIYal00VachVlkyFEPHG+vyA1+gqLyeGmAxcVIBDiGy9V7G1f8h9T0dC48zgyK+2DaDioXVVh
tg5AWqO8YnlhAEZ/nr4W9EzM30uzE4+j/2OsokudyaS0JN3qRZWTOIfEEaPI2/gIaOd+v4LtLeif
K8f/a4mdUzSUuIJgpPuXVelyN4ateai2XEHbyBi+t7vkTsilUJsoLqEOH1CLK6Bf76xle2ghXle2
Xw/bfR380jr//BbSVb/bHsy8EmOHRfB+d+NsEaoXEG2wdp1vKrfiXoJT75fu36PBi1N6FGm3pl4X
huDiEk2MKLDCxZMu/jCKoABRnbL6pVfM8YTLW7pO3S1E26IJR1Bbp572JuqWG9+Yw/tXQBooWicn
4QijkSqEIw7pb7r7gH18HOtm70YZ5RcxxeWaqkJ3I2gnEBSGvH2OLOL0O1x84sktdWRROkUViqAb
6Ip5VNCn5czQEjl48e7x/NYZCxKPhyU50lnfwsloiKUKX3KlmkO8HmTb4T7X1qg6nLc1MiBNNLvY
JvUg+l2kXaoPMSw8OktHk9MSBUXEItGBcycuoZGr4YMVaVOqeYlet8j72FBH/p5TXF/ESqZN7P1x
Kwb9yK4FNkZuGrAB5/aJ0OmGLBXC7BvL+aVh4LOJox0TPaaP+61ESaDTSjFZiBnBfntArSB0/v4l
RzMRlHw6STDan6XVDyMrj1xxmOD4KQLdjAv+q/hxftlHp+rIiHSTqpmGvPK7i9zRAlirlHgnArrT
1nugcMfjkCaLSuuWah7jMG+btf1toMMriC9m3jf3WvUsFBXeweBT+e2Rs3NsVc5YJUZMWU8sUaWR
YDh8iShGtp+gde/sZCJWGLtnsOUYJs1ynCE5jZKGCSGOeAQYy92re7lZN4Sl1EZFo/hUe8j4gv20
JX5+5Nadlt6Bg7i+aQKGzDhq7tOs9c9vilFfQM7NVYl+HB5vH21oKTS1WcjcbWz1UlXCCpls9So3
YKw7b2jMcWvKkSXpho7VuraSP4KRvkAy5erwzAPcj5fmvWavLM3/Fdyy2I9HNiVPp0ZQU2fCZrSu
n4sH2jcC16O//hVoKyx8Uw/Tsba0D/akFZvta5idBT+lgsbcMsq8+rXi/Xvd+uUTre/vt+NmBqfw
Oj5chtAyTZe4xs8gaVRuE1N0+IgVP9o14R4RjGToRGucqsPuFl52y/pH/Cn2opvd0+6WwvByOk01
FvbRcPPTrHRLbmpUPnURp2/fyqvmaneTrbYXPbxC1qNW+d06CWa+uT6/p0Y3rwsMxdYcg/yD5G5Q
MLALXbxzdoCJrX7Vb5Fxj6eofUZ3LifdchWBcTvJU6FuNewBxfxRLmma1R5dx8XMo2N70RZLcivT
pHJjR1+Df1And4NF+WVsJL1L6lSEAyhKxnT7WU48cSDHTJANVmHVEpxM76M+2idFWtehW9LCZQ2b
q7Q0VtohnDAxOnOkvhTazECvKjJJrO42FrrG4DCyZ1jQjQDZFdCc0Y2ivb8DppsIRwf106BcA1L1
EtyVMNhuvuo5SjbJxBU3bsA2XEc1SXfJeAUnKnp4ozGQpEg6QLpea/3UHSO8khRwajZtef+yIV3U
7cxqyTRh43BBg1jGEfIiugCaYLNfostB3nwqVz92kOgoohtZBTFqy0G1C78JDLBYBDjjKf2T2X5y
rNfzh3XUQxwbkTwEYuR2vhVThxJdjwRxHqDjvr8fLmlT8m26DZ2X6DLzw8Ukvebooh0NTwqveKcY
eSbgVvWbipaGh2tetHNEYUXDfnkzXEf3k2/vqSmVFnF/0LqZUwmbAX194Qqp5Sqf65+dtb7MX8Nu
bnytejiEJ+8gcY+e7J6jwUpOsUaSFpEdDBv3u9f6BmhXMkcLIeL9kkMEFNPFNAc3NMz3t1GAhhfa
tff9nX03VXGamABXqiOqSYREkPgeaf9o7a42/d3hV9JPkBIYOk3DgNNV+SUzK51d08zwYbNd6OWg
e/ZT0zmWQ/lgQuytIzepGqmTlqGYziUqNlE5/yM96Tym9SK/0YPt48abKhmM79efwxJTe2Qziopi
d4iw2RTa90PTrdu8Wp4/jeOr89OEdBijjTbrQpuZa6xqFVX1E71tvydaFpw3Mzl90tErnQS1HTF9
h4tDCuHfHL3AfNGvbEFL3C6LO0qsF1OHTxs/Az9HJx2+GW3kGRgemuXuKSa3frPun8iLlJu5QTst
othXSBhwEx1eKiCP7hLeSN3xh0+/1NJlfdg/0nGs3BzuwQ1fRX9siYO0pSCkdb16kb7a5TtZ5V8w
KsZ34gNcuJcIAiH5ll8ps62NxNqBkpP1Ox0rpBvbJ/OFVsWlqOp5+v3QAb/Wn2mVvYX07BeiMvvI
uHRitlk0qClwPmTb3fVeDz233wYmkm/nt9bYDnboOHRcE20ZU45fUsXZO5nCzoKEybOMe0X7HltT
Rt7zBz9nUoARVJoSID2hfEZ6QaZVpc9jiHadoogaJRyjbN4IqWRkjXzVjylUNHMLkJC3eYrXh0V8
R4KTHFS5nNrRUiR1+j3Ejj9yCUW9d5EeNqEpfLU3t+WTeDq5AQoVYNphFKeDzD8/vR99kDCo4VId
UtZw6gNSkp5OQ7NLq56di/5lM1dp3d9sr89bkHzDqQlpo1Q53b96zdw6187yX6xS+0V6w30JiSs6
X96ERXHYPq6muBhhBdJAQ2l0w32cxQiQgZbUCaXfoPdJitPbUnugzdaGv/1h+FS7KzIU21v3zsrm
U2kKqcokxvvRuvTWrkKr6gtlb3GV6Atkxtm2X8yg86G1ErVDt5w4IVKy4t2gqjoQLfEPfBnyETmI
hm+jAZS0fQYYRSYmXCovomw4HUFKT99TW9JiGqrWUHNCR1a5SL6H4ZweUkgs3ZvUnqe0LEXP6htQ
EEE2Z/sD5LPNfCrgGDmrZN5VmK0AEVEbfie+OjojfZ7M0F6N0zniJvVlszgExM58i2X+GO7x9sZ8
dxXF+L10RSvi9e7zbD25xh9j9/dpwOsKRI8OudVJRGJuy+3Mrg2NHUbsbi92S4BDwYFNLQof0+He
yI7+YE+a9iypKfHssCf4WUUvWrf4K71oIhyQDg7sPJDiQ31sCDmSjwcH8dDdzGx1rsnSQTDLJN8/
cwz6tFxjXaVNOhU2jE0jNBMAsWjVPX04hooRt5ZuklV7Ub+JbqVsSQxrf5pdz5YpLbLK5FNVHH15
hEcWT1xDjXCyYuQlE9ms9Uva3ubZ2lokF1NZPYlL632LiJBAg3eBU8nopLnUrEqxcrYp+qL3VQRL
vVLN3W/bB1oWW1+N/HiAtNO83In2rM/KeruuBgQ40X4Ev7Kq6BhhK/3dbsPTryV5pyHbO1ak1LC/
fuvoNCDH4XPFeCjBZlfuvQDA4JOjT4ryt9cazB17GJFng4NLluXjfJTVJqnK0FJER9V9WM/j1YDk
AkwtkQ/dE+jRqdfu6cWDsItlwgBPPscE/CZZ1NyhTMGsmO81pN3NsIY/bVFdGvgp5cm5nE5LnF7f
kkVpcu3tDrW8bj+jB6j1gdAxuf0K2UnBbLVEUnAiBHuHZ37YzZbGlOKDAKgSHb0zEx+5QjJjznaA
txRW3cFXCo0rwARe06ARHekdSYVdtpujr+Vtmn6ZoLo4cdGKcES2j/dzTXKQgilGBG9H9g+JUQKz
FDKhhN/9ZQNhRbPS73XlWmFJ80l8/MdgkM3LeI/tSc8Mpa6apBhsB/I3fT7MYq+adfNBn3LvJ0ER
PUcGVFcKJ1d0VElB0XYo8y7qGda+0zw7uW44Kedn7vQSk0xIDr3R07Z3D7sdFwjA28HP/W1PAmjn
bT8pn+LAfrAeBy/0Dvk8ftwEbQ+40JuK/U4PiIWulKHB9KfpCDzJyOZE4/Fe1RoKlrQ67R6GDfcY
76ML9LKDiM5KKE8mA87T8EgyKu2Z2i6URN9uyj+70oEzBdtluBR6AsrXKS8sZaME6ASaZCw6xPYk
vEzpiZibSUOuXhUXtbpgfpdC7tnPL83lwd8tdK9Zuv52qtFIXt0Tq+I6PzoX+hY6Sg4tdTAfpVsY
Pq2LjO77VPVSBOuv81X4hFSiZx7mDHq1QcVIn++a+aSojrSR+R6squXwlygC63LZpw85MUPDfd4u
wM+nKx13tPV6U2gAOC/t/dZHBvvrxNaWDqmIuXH1EGXSnC/4GqUFLrdVj4yJRuPvav/WrNtH98W4
ML+BjaNxwH5oPzfzJgi/9KQGjMfdOlnRdhq+UKYJzn8R2RtrxBR0nUGmiM9AbFXuNa9D2r5b9j93
fWLBR5QuYHEMtvU6RvnRp2ljEkcmxU8nFqX4SajYbtDP1TitjhdvdHxuctEhh5U6E+CO9y9/5HpP
TEmuME6rLd7yfWM7S9S9A/cGZXJ/WNPV9s6l9f9Ju5Itt5Ek+Svz6o5u7Mu86T5gJZlk7pt0wUsp
U9j3HV8/FpSqRATRDJX60l31VErPCHh4eLibmw02eTEmLonCza5zeIBP2TWYZQkCjXhqj6nz1SoG
RoATZHBjs2nGFCxFvSNrn2fUXCtZN2OjYVS06KD13SJEf9CrB70skvDl2epidFLA1ETOVvgoAMiM
Yae7wClxr0/utNczF1rVv+VKJ0apcJ3ICdAoMz7sYM1udi2D9bxxq/3oiEelKNYbhz5Cx109MUcd
oRmj46DSgzmlNKJ9X0AcWS/6ypV9qX9gnBLqDv+xn7i+NRnyfqAoWO5nKDd1j+oVOSXhO1kYah1E
ZuLXGN3F1SMCXTpVgN6rhKrV0lyURCDIDGAu0q2Ec+rXsrMETL7M5vyYXBuppYNuJ3dJBbvD97TB
yKCgkj0fxMkN38iGs+8kOkxiuzEdhc4VSRRVUIktf6e+y1IlSxCx1CR94wTxPgGMkrHN5DxS5xU2
QGiJO0kCGIfaZk4HrzBg6aIpgIx5eMuBDCcQvRl0jJ1dOj3oNgilb8g6Liufd2GX2m8tappqQIYM
zx1tDQy9UB2bbmZLsubxF0YzVjz31JxM5dyYyharpIM5MeeuAjF81VT0IMRBZQCCKHrrY+BZGKJS
7R7Ez2Xuw1DjxP4NES0hVbpBsIPU7X1ntgTc7ZDDTiEmbt6JTNKttYUShU2MmaJ8JamUzyiV0kNo
GvEX/NR3edzfDEXzMkfxM8Nv1r7fqR0q3Mlt1IC48Pj9UMfaYjI8s1pzxPfrbqYNy11WwjmmO3+u
iopzclZMSiXqEPvuBKCH8qi4KQrOk7X+VpKKeNelE7jZ5fbr5VUSJ6QPx6lZKt5FcgeKexl5SpR8
m8X3MQedRIPpvuFb4gufi9p/llSd4UFrh/7UJnVX+1MzVio3i2bMfc4jKBTlrCSfTnVJaF3sJnVH
63PAlRHGGMxWxDSfApnRcltHXi68KNqzJLXWKEuemnIO1zxB8X5zeVNZ35KKOEOVpHFV8LCelA+B
WuzDEDXCNhY3g6J56YiRb6PonMtG18Lc6a5S4caXYpBFxFgyP9+I/geOiZn4mJ2IFStLBUZQZRij
6dGNOQODioAzCD5tb2ygNpilmM8SYDQXoAmYNu+XV0eRF32POifLo/sEfqKMhV+RL2qT50TkDAPA
Ri3mmTq8mSCSt5XM3AoPrJc+a6VUtDGaUIwHsPuY9dx4kPJF4RUC77xeHXpNfFJGlsDi2jUNlmxM
a2lkvuBsZqPDgQSXBgySp2FXYaqP/zy2Tlrd1A1YK/YiplNQrZPtbCuguuAI/ReNc6J206OI1di+
BKpMpEbsFHttJ2SATTBsJULXj8adp0IYTWIDrwY8Q8fbX7huFO4gN/MWRCheWrAi4torAjUW8H5p
GB6AHjLl0X0tDWVUw2D/yqOE/0w0OIjSpF5vBKvACpnP8rVoiMFw9LrAN4oQQh1cjJgls6YhMuGp
igFON4q3WbLxvdINXcC7jAdo4AFqrkwOKfJHLiv7XEnRwMgL4JEBzSZS316mQ6AZErSxH/CKybrP
ja6YypA/gG3B7I3JYhyodVtoXRxnCAC+XdoqW7Qve9DGkmv8UbbqmxkvCVREW5MH234cWMBHAz7H
WuJa8FdQ8PjTLHXPaUOcCNEEs1mT2zLvP7UDz4JCspZGbWPUzCCsmWFjEu+yCY+woTZDEB+N2f3l
TSQ/iL49TxdD3WRhkMdAP5Lv1Ul3gVBsDa33xrzfXjaz9vKCX/zcNHI0T6oaatJyfTViQSQmkPGp
5HOYWDoExMhgXOF27DF11tKooxArZcxNCvlOAXRa5IMA+qZyZnXQVq0IEIARQCpAiozLhfV+0sl9
ASth2Efu1IFKQA+mW1+uvzC2cNUnTixR7t41QqSA9YxsYXQd5Hbd7fjn7xV4MMVKFmJo9ghmMDbU
cDWOKSemKZfX20hOWwGmZW8GLAsEuZDxsMXC9F8Di6DNfuuMobSoALkD0jv6pScPQTsbIFIztboC
+VRit73K6C2vHuOjSjx6vaTEv/xwaow2YJvjwwUKqHRkzlVkVo6x6hs69CrwZOVF1J+XJji/HRpZ
GkEUWKQbIYztomk8cMAzSArWV/LTDHWGBzWJ0ggjCGY8cC4HDI0hsvgsKMjw9+SFoNkVVEJJp5h6
m4GeowJFM2yQWij4t7LArcVr8KVFjm6je2nrAR7g2xiMlr/1XDq1TT3XGhU9iXqCbVCNHUTQ4+UC
8HgFs+K5lh6c2qGO8oRJYpD7wQ7hPClvp2s+vUq/EqkuxctuhbcRrben4kFEX9pjnO21T3hqmjrb
9ZzXEbgHyfb6Xnsrf6SqR0ige1zTA2/zIp73rDO2eqoxio3SDZrh57O1U6vlcyOiUj+6vpdXdogG
FxhZ95IVdDjToczsv0tkC+nr5tQkFUjKXJkVNYCs8mDxFsFzcFfibnJ0r9m1kJ0D/ujbiOZX4rRf
iB53fj3djtgE1TXu1L10J7rlDmAQ1vaLq1/+ZCeog6rFYtOOCnZCMVWPe41vjZt6H74n/AaIHsWt
H+YrUnBpv/XPzW163X+TvBQE4RVe0slrydQLX/WGk1+HOtAA9/V1mZBdkntkAC+DzKoAsyxQ17E/
qFWtREd/w8A4v+F3kpm8pOCpVj8KTMgB8/Kd+gO8kGrqark3P0elqW7YoX41NTj1Ceqe1hvwjhgG
gJ/pvrgWnaNQldO5zd43c4dQfLEwPuQHXnJCKvJLeeaHWYjtTQUUubMXzQjcpHkVW4BtxwrvD0a1
YH2FIl4BuAPIkBi1263fV9xYYbfBAvzWdhaBYWSH8krwVDMGuzsUoZi8aauLPLFJ7arCN3OcEJfO
MWoBLXj5SfuiNHZ3J1wRBEj7Vs9m9UlPLDGx4t2P/sk/v47/G3wUt993s/n3/+HfvxblVEdB2FL/
+u9D9LUumuJb+3/kr/31ny3/0r9vyo/8oa0/PtrDW0n/l4u/iJ//w7791r4t/sXJ26id7rqPerr/
aLq0PRrBb0r+y1/9w//5OP6Ux6n8+NcfX4sub8lPC6Ii/+PHH23f//WHio385+mP//Fn128Z/hqQ
LG/5+wf9Fz7emvZff3DKPwwDHL4QnFBQvwaKHmF++Dj+kcD/A89D9NyQ8pA8mfDFgfO1Df/1h6L8
Ay+p46wOUTDTEJyaojv+ifAPwIhA2i2CDxmsPSgi/fmbLT7Rz0/2P3mX3eKN3zb4uYtjoYvIYJGp
qBChwc+UzkS2QESqlr0GJHopvWMsueO/FUyxCnKP/Tx6xAZa8Hh5k8EIFf9EHT2Zx3CczKWcmb+2
tu+B7gcgmqFETXJ0Cui/VYxZDKqMdmaQLvOAfZNvVQ0Ga7vFxUIUDAtL3xM5NramCPntL6xOoxIV
uccEvx5nHEhH6i1RTYLU3e5vz6x9X5Qmoj0pYTRHQv8dv8fJY4oD86mA7iyHixs6YZb0YlyHz5yX
uYiVjnHLBMMsb+1ze9St7beGxmmYWse8mGaKR6iBDzyk5hV2dMO6jKlU82gN0BuilgKg3jnNV9pX
tdpzWQBVxMEJ96Cc3OauessjExCuZVN8lZxpk3PmyTn9cRpOvX/NUxZmqUsXoI440bs8sFqbMNQQ
9GxykO1qW6ENyjEu4P+wSAzwqOgdoXtEuUos4YUD2CVZZPEsuORF3F2D5QvtnCREOo3ZQ1v5xBJp
XF8kUngizKSB84e6iYQySNSowSQEYZ2ULUK74O9Bhe/h8G1ZhUcKYvTjS55Yo+4guR4MsHPDWteh
fwy1qZoPbS0R7DziNnUhmBW6BNakj3ifF93r5Q96Hs4UESo+fy2VCjWYWPVryS/xPk0aDGXbfZmY
iur+hhE0PwlEQjlH+4QA0YsKiIbB/S1tJY5/i/hik44iw11W13JihjqAU99xsVTBDCd+qdS93jqD
JDEOwDIl/PGxMLKGBAV6qBjGWwaVQFWFsE5RNVPaxyC6FzPG91j1PZIBIexDShHIs6UBnpu5TshB
uBhudY8o9hqQry9A40pIIJgxixxXKhbjfgX2H/AyHmSP1AFr1LQRfB2fX/Qg0Sd6Ncipb0jsagqr
fdEwCnT9HebMelatXAILw9Q+ComqNCHxuxTUjxIwbQRuK6K6f9nzjiWQswUCXwa/w/P8rPoZ9GEY
TlkdWMFgd85sEzQ8d5VvRSfZJZ4MaCrmVp5INXSGjlaDnnjgJJZ2pwM5Xzyk1vjp8i+04qNIaYAB
ACYXkmF0klvgLI4F1waWDK6aVDKLAHClhJVKk92jVo2+vwpkFggKQbhMfdYs0INc4Sv/+GY1iPBD
ZvKdSRBgudcPZsdE/a6kLAA/gfRH11FXR+6ydFtDVaHgFeiA/XijG2wSJ0quyiv1ZrLRUUnsOWaS
8VIP8+NRBIs16OzBrgFOcHorQTMlhLPE+6gGlFvOhHQQdAK8xjY80Uaj/0G4vfzpmAapNWryGCcT
WJaRJWFCzipdDAEpaBOIruqiZ/vEml5jGqSCsxIroSqGJyvkoHbg1Y7oCs6vrJAsgHYbIP8xy4wL
gSgBLz+i0rShzvlAZvR1t5n8PIfUG5JCv8tfBgnKqmXiqH7JOKJrJwJTTmixA9orA7mxNOpX8TRV
OWSAufLQ1l4zXacho/S3lkeAGvGnDepmqMo/bZBkiTOhSIgWE3prZiCauumDvwmzY172wnAY8n3O
9tOALhFGnvCmpaNrAC0FFc1+jP6AKJTA7xMHX1C4jipTuW6QNAEbuUud1Os//QIwcy0I4Jb6yzoV
Yn1MI7VlA+vkfISWcgV3Jeej2jY3wxfm6Vj/jj/NUd+xqUu/g0iBj+e79Mo72a44tF/yq8ZVzWYr
PAHy/hExNnh9f3W86wiJPxK1petIXF5VwAL5eEn4nrLJvNLJrwkm5fJ3XLnz4T1/maFfRwWX+Xmn
wIzYVtxjZIjcXuKEzLpshap//IhnJ2aooD2MhT53ZDVSZ6KgFtyTdNfH5IBxyGpbdDP7F9R6VhKA
xdooJymkZsiKAUZJSVXbgCTfgQINaKAUL97wG8WedgZ7bmDNV/C8BzoUopl4yVOBpo5iKU57+Ept
S68CeC6Jr+h74ivhZnj4XV9BH0NQyTgeKOqo3ZXbUZrS6ugrwabz9O3ganh1sipKa/uJeRQdKRUe
78BFL11yRA0Z1VsOvpK++Ny7InZW1D6kmmFf9hZx7cIFBhOZBJJFpHDUcVPjiOP8MoSusmBn38YU
leLRHjxCpFl4RNOy2s6ect06o+NvxvtiO16zVV9XDiA4lgAWwG8CAgz6CpYLaWprDq9MfhdthE29
UXD3wgzjAFJQtOPRWNihbl5lLqspzguOdNYw84HqxEe9LSChZXPXiSWA+YYHkLE/RNouhDgkowe2
dn0szFNxBrQHCUiDsUxySOKvuY6ZZ8y4AFhY3xFu6xy1bfbg6MohObVKA/2EadLFWSw5jGFMn/2o
2mhSmUOdLXi87EosO9TJUJSeq/wYmysVmp0qqCUb91IcPfx3VqhAo3ZcGvoBrOQ52gExYC3+ZGY+
Yy3UwPqZp8jUseBl6KvqEz4VoULmTPA0KjZmFnvMJYmDlb8oHm/ngBF1m/6Tet8lZJLwuh6sy4sl
BQLq4gfDGVJwScW76uziL8VKKvwRqVNbKp7aJPdizdtp+KI0g9frw/1laysfcGGN2tpyyvQ5BsgN
+vTTLgqHfTd215KsMV7xaxcUYP4IN7qBMw807TK29RG0xfoRDpl8s8fXEikUgFlm7bQh6pIYavNY
LYh1i6QSrGNAHf9HWawwecIjanMmhHPFu97m0VXHLb8RIYiEeV/RBlGwc3kz1x7gwGX9ZZMW7EP3
FnJkA2wOOzTc7pMd4NGf9Qdijd/os8kwRxySdhWIrBu4mQwRbyfq9FUDQLaB2CDLBotCbZZb8KB7
+n6erASQf4c82Fj1LbJrtEnk2oCjo1lPCKeX39Hg6qqXI5gkaSl5BkteuEHmvbm8tDUzUHYlUyo6
uqf0yoR2FsUw6MCDsyOtHIytQd2BfeOufrBTO5T7N5i3DVEYI9F5+kYGhQMMWg42KI6PM9KXF3V+
1gi6HBSFKM7jEX98sp0UlWs+kDIhNABf6ZVXTknNSix2Y5t5l82QT7D8REsz1CcaxSbujCYrLEm+
9/37PmN8m/OXHhDI4EjESCG6DTqNufClFkVc9NOxjMCWDPQQwwYycF9LProxysKq099Y0KlBkjed
7NsUFUXXaRFk92TVBn7VndPm77/Pl4siUfnEBkTMVSko49DqdrOrQPDe3yseqCaP8+LM+sN5pkfg
kYBvYpoBrwM6NslpAPxm1RVWE7+ksev7EeThnDD+etkTzk8RskkApkSJMEngn5eLkqdAlrKiKi1y
WMlceu00W/bU8orDgeANjA6oteN/6EHF2Z9qnu/k0NKS/Fb1sxe5Gu3LK1kpZ+DXP7FBOfU8GGqp
801paQ9qDcCAsMlQ2xxew3tSYwwdVo1xJTIsDZLDfOoQmWRkfQSD6b7ef48MHPgzkX/Yv1BLJXGG
OrMSLnxZB18zkKxHZPOJtVIDs0g7+5AftStoNW0qr73qLaM2ZVcBhpQFYl37YqhBEwSrrIhn5LOo
OaS1pGelJca95oiBjvEzCPDdMT4agSydrQqzz6AwwbAh2mnLPeQGPeNqyEKhdp9/qgbNbKbBhnJ4
AE3gZh9UyraLo/dE8COr8iEWwjC/uqmYINRwzAxwuVHu3whTIk0JNlU+dA65RmbNjPZgCoVOkG9l
Xy6bWznTkN36aY3KNwSgSdGZxGL7Ai7ZXflC62SRnUaMQy2QW/1sV1GbIQkiaOJoGohYCoysGg0g
e1oca0zWAHasc+4IPXkO3cnLq1rxFJRHdBVNcaC5wYq7/ISEjiALW3gKJ+x1+aX/jfaxtjBABXeB
z8VWTvnQKsGHtiekcLIdPht3xwYd0/FXskKYE5BYE/w0ckMqZRqTpmyVHpvHe7qnQUiwvOIM23hT
TcHKnfzAvQclYwvXQsnCJpVkaIUo+gEISS3+LlDBQpe79Yu4NT7j1XldH1gP3pWgj0ooqulgTUJ7
7ozGuA7nPj7SMR3UXedx16UT3cp4tPyGY+iYI0ajCfgI2gsViMSC3istram4VSUUJXPGeVrzPGDs
MSCN73QuTCOJhVKBliK0JOVenQczqljC7CT8UAcJapIi0kucI5Ai0ndKwKeNWs2h5QterX9qgkMj
XKV4jPcsaum16wumVNQZMRaHngN1jOYhMyYp5xAc3CMJkNMWm9IHHQ6mrBGNRPGJFeJXvQ7tfQQK
zHvjdUB5XSRVXZzkOFhoBu76Gwh5Wc2rDtZBccPdMq2dP0UISwxyW1DAordJv+94Pk6B9cXXIgVj
UnyMXRV6Wk6D4mPqDI3FCkwrhZWFRbqyKkIU2Eihd2pNd/3rNJn9HhMYdnvFv0PJGdNiKBCa8ktg
j7F52fNXY8jJWs9AKFOv98IEy7MgO1WegIoh3kI42u2U9t33MXUyAvkihJtUH+8xUHtdGRjlT9B7
EaMnxu9CHOfMh3/uu0Z95XSq1SBUoOSnzxpY0TSfUzszabQUE2wo+VhSnQ0en5egCur0+blpjMnh
59Swu8hQrNiAPoMPjUMnHNFCiYM4+p3gd7pZxHFOMhsBA2ecNkyhVUymdqPucjfzZoDlBJM4Bheb
zEf4misipwEVJUYG8NyiLuJSlctcg86HxW1mN9lEO0hgQvwSpFgogrNneNe+wLGuQYAmBFKzXOA0
qeOEaiqYx7udEQOv498NHGtaZdXbMXKEniywaGA9oa9JVH76OYccOfrsW+Wm2AB0uC3uOMd3tUMI
fXYXcoAvzGNN3Id2L8JCgiItcht0wZaLk/0G056Q3EbaLeMyiXY+pJbiN9KZxZTCPcOZ10K+gncE
j2c3Hiw6lS8qvK80qcyh9GVzD0TnN0pAljreS/e9xQFAAz9VGTbXTOpE8RBFd5TD6W73bKTa2FaA
QoXS8zx8NkZG+5D186nzmYujP+olfj7AwGaKeQ4wvDN2bSXLBtzv5xKob1Rqag0nhAl+5++yXX+s
lahXbEbLlQwXXQkMuGH8DHBJjfo8fNwYcyA10BOZVUsSbjVFM6UIANuMFWLXcphTS1TmPvFBX8cF
wW7tCMwvOXRouADCy9i6tQWBwhsUNCiWnzPstGE5pXoG+fdEi0kFo+AMS5ee6+A3ciU89gmbDzYQ
6r/LUzTVsjj4IZ+DM8G3hqr9nI/Gx2UvWItCOKHIMaDBAVERygkyTohKfRRycJQ/DMNjW0qmOsjW
ZSMC2Xc6HJxaoTImMPvWbTMCgUKGC5o3yQ4Qz6sn9RbIfUdyiq3uxomp3//tUQpSnIdmMh5xoG9E
7Qmk+ss9jDilHue6yC2+dsVkw4NHNQP7e90/zWQG8YZd1ljZ0oVFarG6Fko9xtBB8xQ/cM0mL154
VjV1LUlTcVcBF6zgPX5WCJKCoJhUbQos9XOOAcvEqQqr3zQ26HcEM3NZZdW1JZ2Yo+vTvTjkcXE0
hxJDhLZCAO5hTjX/vptgVYinMjA9+HCUv8epLxmxigohSu+vs0umUIBElE3OSiwVA2cg/M5QEA/s
b79TtlFRXeV5EB2hrUh3FdPKmAFu1XLkoXWPFk5+49tiaU5fw03mGmgGPF5e60oIWdijIpXalBHI
fhTI9/iyFUm7gdvwRmuG6qfLdlYiImrGpDJEcOjn7/ApiEEOj9oxwbyRgrgCFnq2z69cVwszVJph
zE3XVZWcWwJ4ytsZfb2esWGULDs5yAa0W3CUiUo5er9UvqQ1ud6qR5DiHnqDTmkPAcCDBFozJWBj
5Sz55oMocwr32mfdFNCDhuoCf6UyFEHPQxn5NVDY0LGZGBykfHSU+EFsKmAlx3jsPHHUMeFZ6607
J5Ls9XxjmEYcCy7HcenfTjmWlimXCSB+xgspLFflLTffNR1jZeffEGoSGDjDQAMqN2eczH2s8mWn
zICyaqOTcJKtDW+XnfE8jCwtkN/gJKdX5Rl9DgEWJOOtbMH/U2MgXGHBZdesEPATZDFkEck8+fMT
K23KDSIYIsG804ROrSqC2UmFPQ4JS4Tj/AyjzXRiiHJ6fcTYRyXBUB3iTgPMI+99M+rLwExa1rP1
/BzDFmByCFHohKJ4slzUGCkcn4UqFoVzTLR2JY/z2AMMq0v6aYYeJm3TAMwAkgxceCZ409CaXZ1f
+dp9zkptViobBh494HEDnBKQSjK8c/qV5MLgejHjA2u+kXcEKTZvuGdSTQOQ8o49y7bSpDfQR5bR
ZsUWAhVO5QFpJwq9z6OAR0g8u2f+OQRBo8s70mZCcxkTjZPdPAyftAMYnt3Yab60B+b8xIpnIg4D
bisLIKY6Y7lIqikQcz+JcMlwN2iFOqkdYEjXd7MtRIQPZEqERXp5nimALQ5kuyBJxGEAZI0Km20U
KcagF5ml3tXonuu3wh2oPUweklfDhuWlTGvUs0Xp8cEhYpFZYHGegclFP8wGpVqE8lEL4mrmO5P8
9ovEklod9VVnsUERX2rJy28A0rqx/K10IDMTgcuamTgLj6JINF3gQ2AUO99IRc0VYUDZ2QqDNy58
6VVWkrxqAAMnkojxCLyVqJsll/qQDwQFzT0ny73snoxg1Zt8Akq8vg7egZffsDxy1SRKHWjnoNyH
Uc/lIVSCTi5aAdm/1BevoijettHr5ZB/FlDIrp1YoNxPm6SkUjVYqDjeLYG+KzM/NhsuUa22LBjv
MooXFDkCZY1yP9BAgDLA58DNPhQehHFsf/bfhTDZcgKuM/DobnolcOqoMzFS9BwK1Qbnw8V80R4I
ZAYgfnXluB3Avg+pS0S55d5GCabp+BQrFwZwzkqDYQua/3WqoSWTGSLDeVY/5Ikx6iriFKh4+wOc
0yeiUJVQP86Zbl/+lOu7i+eoikiC6v0xQzu5WKuKb/NEKEoLFfXh2+RMDviegY3xN7OCwI2y4IZN
0ni+MgkPNwwW4EGA7JxGDXDzqNSzFpaWDrVubiuwqNjOLlZUcE5/PrVzUgveeU6CCsV3OGGECVzV
5X/jpC3NUIdb7Ax/DFuYGYYMwlaPnM44aCuhd2mBulB1eBifZHgHEgxRsvk+TZk8HoXqmGRCZzfZ
cdfQASEtWvIGXTo3n85zVBvo4vjaFe/nmNm5yjoWou38BIGwGeEQD3goA0ACYWkEMcLnGykurSiP
dBNkUHdD7UgB54BT4+/m1ljPqSkqcCiKn3NSnGPeachvoRj3lvfJf2mCuqqkYgiLYYpKS5mB3Gh1
byhYzPtrZwXTmSA+FpA2n80QqtlsDP4IwbkMchR5UJud4jFiAMsE5WWFGsZZEgKto6Y2pGnwdiWa
1Lfo2ZAnetGb2hu/qV7+S6tU9luMVSDyHTk9u+q5B+M7ee9VdgLIFcQgvV9gmSdfY5lYEIf4cys1
nroZ5zGT56mCxdYmEEC0A8ChSlQo4ut4U3oqc5iJeNglg5Szz7Wmj1nFE4MzGH8xobUTt18NL8dI
LbN5fvkrojOwPFm9MEtVTaJRCyw8mb0er6ZPkODd504E5D2bUPh84PR4wH7uJ+X9Bq4NyNfC+2cQ
vg4flXjHJTeBUrhatmuEvdROdsix0kPijPSeAj8CNn3gHMEBS7kNipscSLMAQug4HkI/vj+CswNh
augy6SqveNkuOmWyC2XMWfDtlc8JpgAB/OsKqB4gFLHc4TQajHaYSX3HNUAA5WKm0pFNaTK5Hfgw
XdZQ5Xl1BLPmp/ao+6UtxbrWIxRgSElEcVNX385fOpKAhzeqPbh4LJqYzXYi3G3NFw6S4rWXfgRf
Lh/UlYi9+C3o6KBE4FKEEIelQdezFiqzRqkmBfYpY4zdrjjwwhD9ZdVgykDUWljJeOj0Tc1kRTtr
jsBfMcZIkBAySBzoaZEghIa5MMB11AHjMBUZHdZsVeM2Zc69gjLti1wAEIRkPdIHRh1mLSMheDhS
XwJelgb5JapahwA/lVYDz5Gq5r0L+Qccle3YtIHZZPEtRjs2UsB/vvzxzp/kWCdOC9jEwBFJKC+W
PhuMisAFhU8wupLb38ybDJXYwwgOY97Mn+abLjMvW1zJIsClA+omAIMxVUJ3CcO6w5M86VB01QZ1
D9LAfJP4QWtNfBIyTK2lR0d2cSLTreOlQC1OLYRK4Dv0CMEiuuVJZXkDZkuMHKmueMWql5+3+gFm
IFzmf1qjj7/fyXNI2q78XVa7ENwBfQ+0jFQ7kaxscntHAMkFq4O9cihI/cwAKAXATWRNy+9Xg/Bz
9ElPMhN2Sn5Qyo/Ln+scQSZikElBR5dMNqOXRx1vSI50StoXAYJadm24/rbfYfAVCrroULG+18oF
TLSfMZtGyALOCDqrrou4Qkxyq3X7wOkmU3IJJ0K5aYXd6ChA/rO2b81FTk3SyjLdWBrSyMMdCdgG
WBRXQFfemq3mUdzo18L75d1ciZUiQLwS5l6BVD8rJA8VL4ZaR5qI/RNf7dMW073RhtdZ9Bkrl+DC
DvXRQIPQxnkKO0L4JDUvfJZ64AgPmuuh8SC8Yl1eFblnqCt3YY0KzH3TdmIcwdqcfk7Gm1x+ilEc
V5uHnlUOX/1cIhjnST2UDDNQKYU6lFLVJ6iHSx3AcUAAYmxRBWADjHcugL2MzPe8gAjnhwqbitlB
fYUqKp9ruUkH9DDVA2iJoSBYecO1+NzcN1Z1mD4RukzlzbiT9zUE/fwv04aVzawdbxUD0jzAeahj
0gSyXdOmWTMjJo91uDUUtxf5zeWPt3LzAO0NDRuAzPHOp2uFo9yHNXoMuTUhchmpYYaG5LTBt1Ex
QKn60pcfwvB42eRapMQDD/OgQFcSYBaVaOtNppU9EOeWmB5LePErBpYzMyRs6P6N8jbo0Nlleena
ViKwwCxEVMgo4TJSDrWeqo2PRqM/3YjTa5zeMlZFQi11DEj+AOo+Ag84o4Co+CYWRElD1xlDiuA8
D12ynsmOwEn39yQ7SdELZBqYBiA8VHiz0F8N0gtpWUdo8fnBQc470283ufjAWNBKOF4YEZc7FmZ+
LwoVYmO8hRa4NXV29mRYEIUFC52b7yIbCiEMkysBcmGSOt9lEleCEcEkqe3Kjja7qZ0mVn0F8TW7
VU2099QcooSGDf4jhm2yHPr7QTsDZVhwx55L2PlZOel9jHpa+zV8lFwCL8b7tjOVHRDvTFbBlRAN
zC0Ge0DMvKJLrkZq0vkDADLA4wxmMUJvMNLtzm+toajfB2V4lKaJsb0rR0ASCQsdKHKAYaVJVgdB
6sqpQKqeDPNB6tRDg9zo8i4yTND3aZJUStFNMNFj7DJs76d2e9nAWvA4XYRBZTz5OIoqiFxzK3oe
oZObgTYptqvBgv6cLahm5Ra4CVjon7U8eWGVOgvxnGlNUcMqsAJb48p4GTcEaTbYYAQNzfAzCyuw
dtMtDFInga+noDDIRpLeFeKJF3n7BsNm/Ca13hlbunbQTx+S1OL0uTcMv1WQ0aGMKIMvxm4+yLRe
t0c5CaSyzKfrSsaweMpRi+vToMrCGAZ7dRvPmOyU92kwOw18Js/vL6+OJPn0sT5dHPHYkwq2qIW6
kSuwZZR3gXTVSd94Fsc+ywT58xMTYZ5pPToP5GV6h3qsOYq7CHpGl9ex7vg/ywt046bhMx8DlVgI
If0dt/Hrn+R5qlt60ddf6LStHuYTi9RRa9SxEvwCFvldu61Fq8L1vK0Gs7FBHmZGX4fZjhOb+ZAi
7nb+xTDfBBUjvIdpALw+pBjFEeH6AyGA7YDZcoCqskYrCbxAgmoQ6xWw/v1+GqRebjWaqdksw2Bm
AHyez2BLysy2erv8Add386cVqlyj+4XMVzzZzSKxxTADzHMwL5tYK7nhYP20QSf+YaRjNbDxUxTV
fyCiqAajGLO6Zegw40mIJOQMOzWCkcFHIpRbdVWagoCUzZPK39mwExvUYjquFZMwx7GKs88t5HKE
npH7rj1uJUIzSFQTkeLrVCJac9zYgGSNtF8hwbBPXSkzoXdG0FL+dfKF8XHWkht0NjDWDpVu+Dbl
AFGlpE1SASToH3xQruWfIoez+h0UXKstmUtMMUdsbH+jPw8ELvIMnVRcUBClzerGIEbFRPKafA9q
abzhxzvtjozS/wLRC4kJ9OHFtCBYV1A1gGghFQvx0pggO1yRDG76JoKbXrjOoAxICqCsx9HaLQIy
d0zsqaTxQT8GZ7GII6EdcWxjgA3qrTqJroSH5/CuKz4j+q75+6ktcrhPQvzE55FcKHgmBWiCxMrn
uIZMdsk4VKshHo8xaMACrCLCUZZWctSshzHVSYgfnAG5tl1AUbhDuC1sbQY1H2dLj5e9cm1hQOsb
QAMTZDhdQJpiVZsDBa+WLhjNWtmW0UvN4uQ4gpZppzg1QiL+ye6JcTqWzQiI0WAJbnAtWuBWmRHZ
PTF8ACz4SgNAMYJSHZdes9kd1uLuqXEq2cCkpSFOIza112IzCu+riuEbLAPkz09Wh+RJCjDrBK49
zFpuAQYr7KL1c0ZsZ30o6mBVYsxHgIvmGH7ca8qhDe70nBUPV4oB0ulWURch789agwlfVHJGl1fM
lujZotSBxtt4H2x5N34mTBwlOhp3CqApvxWqCCYFuE9MvqHosdxJ6DxrUiPgVlFMjL5BCl54MWBQ
Q0esfmJ1xI7oUdorT61RgZFLwPhR6Yj+3Kbdl3tSbAzukt3x3b7T9+Bc2H6nWEch0gkdZoq/Fr90
jJaCKxpXAiDdy9XqKNJJuXa8fTDIbbjVwbAmorBFKH+s+ApFJSt+0q36K2v+eM1jTy1TcaaLIpUP
S1hG4W7H69mnNhMf/35cOTFBswqFiRY2lYCcKsiAy+VfEoziz7xqX7ayuoUYXDQkoHOh90hlqEaZ
42D7HA4Fd4iuct8ejBvuW6IwWnurrTYifPKnHSqAyfpYDrkagrACdQlQxr8RUmL1roJ+KHGb2VS3
gJpqgBRq31RX2nVbqFtarDna1Ufh6a9BhTI5CWWeAx2dVTm8VdyXwIQGW83DnCZQz6zq53+whjo1
0Fwa5O8oLwF+zNAgTlZYysNkEVII/5PRmJKn7dLdYI6s0sEK1ohQxB31LzCwjprn8jwoE4ZsywD2
kCQjH+K1m7LwLaEbc6B5b7sx3EEQbqvN6k6uVUtTOCgoauUm1YAyK9NDFoivl71r5ZgsfiEqQARl
A1SghF9InlovCdsbTOUy4GtrJeaFDSoI8MWgG5Wq4/LwxG+KrXotGdO3oe0MsqMmNonWRecKFgTL
BDP15AO777KSlyKFwjwioPaojtKHqBpA8JCPwHekUmP6o8XLt4L+kEqMpa5cYGgxiig9YQqC0Cws
P28sCnE1dEXx/6Rd147kuLL8IgHy5lWuTFdXm+npMS/CWFHe26+/wT642yoWT3FnDvZpMUBnUUwm
k5kZEXhlfchA/2ePfo/n3B9vGe1jQucNFTzwDjG3ZJbYo270YBXuwDPtZE8rBPb+wgKG0zBdi8HW
K5hjitnaGj5ReWpNdnILZZasCG6b4G6IQ0fuDGAeVJZ4IK0HsvYmNsQmcGuLhKve3MlO9zsxbEGY
5ri4rWDeyqGaBoifjIvPzkoSc+wxZQMd97U8T9HT7bXwdn1rgPHvZtHHMjET4pnR4tXO6K1QBx5E
L3hehnmxDsa58NxK+7ig6zgqITRTlH18pL1eeoqc36nb49xESD+FhjnvHdpdtkCBjHCId92lV1tp
LdeJBXoedUc5teKj8lQh+JNgcoUIME6dDiMIwAM4CpB1V3PdHcg8bAjjIB7dx9+GVx2Z2bg3gg66
y9AvFD/meM6xtcfcetmC2ecpxd71ShnEZXY/xaqga8IzQRnIEQ9UDnND3OqxlKwgoGob6UNNltiF
frPABu8iAxzq3QizDt1Oyy6fYYSS9elIKwnGglEwdnbmfvguYpPjeTwCHATNgeNEO4E5UnK6Ik/X
ECDWRfOn+Utdx+EoUo3nJD54rWFMBZkyj+q+bStjSnE19flLIn9N9Qc9PS3TeTEKQbzjBaOtJbqD
m9dNl8daJdWwFPWJ58w/lgHdSKK5yyp4/XINgaYVoDIoLV9VDlbJrhRKFeIR69m0W5coxxXcdLK4
kkr3m0n8UbTSMPUCai08tJlgMSv2JNnjiMQGz4zVpxpHBcQlqkMeZA/N/nYA5Hi4g5oPWGQA/7gm
hF00SVogkYb68whNOPWgDV9uG+BVDd4A9whAJmTf2KoBaHdIURQYHhqtQ6pCVwXvmACqrtPduoA5
oYWiEB4SnsAq5yOi+YiCEsaWUDxgQXG5StQ+SmHVmsBigSm/OpmCbn4Z7Ac9+qThNT83+nfoJIBw
uwks5+dt+7zPauNqBCUVHOYK22OhzVQMBaZ3SfkU2Qc7EYzy8/4+4FdQPIQrqnjJXLq9MRXNoMZZ
7VU5St2LelYG8+X2Eq4dHp1bTAuh24jZ+quhrymxURcpESiWHmDe5tdgn+QRTMip6AhfRyQYonBQ
wGxp549ZS1/ahWaM+FbSAv64n1UbtIPohXR9N1Eb2A1U7GGLTbxWzepySIfRGDuhmGoCfDq0qAxD
LwYPlQNBLYvKus+tq35W8Mh+xjgPMF+5wC35S33/Gcx13FDIezHlCYrs56kOF/rqtBxBSLwOvpdr
ZSK8aVdlN43wDTVpPau4S6QfoxxUEAGJ0S++7SQ0P7qMVZe2mPypLOeh1ToMJcYFnjvrMa+PNQD7
ZXRuxrMlNwJz/KXBSzBMjvyZHc/LDK0wGxsMJUZycrRvSvphHX6P5oc8tgSWOMV3urJ3U/QEbi4W
1c5bCNLQAW/cysM5AUFo71IpqOKD6CnL94p3U/TfN6akui41pYFzyu13st6hDg/WH//2RnGyjMv1
MK6HEmerrnQ90b0SUkWV8o5iGwHfBNeaaPiXE/QvrTE+COqoel5sSgHwYw2XVyqQRDkOhh8WQKLl
MQ4Nwfq4ngH5FspLgUcJGxCJJK3lvCKIyMl6rOzhXk5s5ATNbrYXP22bD7c/J3fLKMkKmjOo7bOI
XsVq+7VCdu2N4103Ayj/O5F/3DbB/YYYyaES5BitusqnnS5SrZHEeCWE/YnmAfHsFR6VaEmf6VS8
NbmingXvOCtvMjG4W1DjYDwR6kRUig3LspUXs3lEXAbLy67In4z6tVE/3l4gPUFs7NgaYzyyjdax
7VTEqWj2k1XzVqIKnIK3S1sLjBdaxBpjyYSFRRr8xprvzEHzcKsJojrP97ZmmCCoJ3aiag3MDDl5
LiTjvtaS2TWT5qOWKGE3rX9cqoAzbHaJuTBn9H/Nlk6CL2tveJAuovqrKCjIcyVinuR/QQszYzJY
ckHpfxmaLL1W7X4EwM7W7zDibRVnpREk1lwTKODhwYA+J7qAlya6pVLHeVaA39EqSHsdxgXCD5ng
k3F9bWNEvTQCZW+9V6ivlU7ulQk51NIiCAm8fEmFcjPOjaKDRZCucxPFR8tapswGAK12EnCQv9rl
g4YWkv43OcTWDnNskq4dHTDIgxQ57/balB5RdjkY5agLbkD+eoDABe8e4P2stMKqOGkzy9h6PWvD
FWV/BwFnaJ8T0MTdDgQ8DwBbLMphCC7XFb5kQA1GiWFJTu7tyPDrrnAl8CTetsJfz7sVxgVGaAc4
xgo4k50/KsPj2p4kiF0RIog5IjPsiVGSvjNaLCZeVjeNtGAaGwzQvY6taIOumdQgprP9btTpNx6n
Tm2bgZy7Qr3deRhPRRA/jXf6TxSxQO6LLt/DAhiBFN7+jLyThAsWwHOorRtX9Pf9uJoGZF9qTyvs
g1mO58kQxTdePN2YYPkQIyXL1G7GJ4ykcRfV/SdrtcNaicIxjfzVGAU1QO6Ova/IYgIQRhHlWa+o
ufleJj97PbSNvYQB49sfjuvlGzOM/xGjrVuog9Ve26uBk2q+jteUo4kmpkVmGP+LzVl35AGryYmM
t23hR07hZpKotcUZOaTlHXCoUTwQRiqYuzWqnSGrypQyR9DxWzoL0O8xnOdKO8reqwsgSPxlIdHC
8AamVK4yEymqyFLj683WsdRX4Ej3VSQ8UXQP2JQEw8soUlD5L8xJX56oBDikntDnDJ24GV+6XfwL
TQ4qygdmU6iNCQIf9yxtzDEHuC+ltnBMXBm59GA6xzgWXK38TdoYoF91EyHsyGnHYkIVpGopx8g3
KmlLgCABzSJlJRbXZIUW6WHbWMR8u6K2A5aUEc3YkZayD8WZdurSxvaUyBn8pAHvWT40xmlnJHjp
zIUdSGuiuJOpxn/KWUgj5Gb9jJNagzYvRozqzxyfMQNWNIK/z8uXVVz5KtwSp4DlXIz6WC4q6pUR
iANJb3uL83Miu8bBMZDv01RwCLj+AiAV0OeQZL3qUVlNL0dVjc7L0JeumX6UehE7J/eYgU0dNUFw
CV7xnZkTbSlRpN/kPGbN3RirgPd9vh0IaXp6dcg2Nph0uU+KKlpkvA3pFKByl+wWCPmJhTd4YR00
Igqta+JhyD7RrKkdm6RFniQbFYAxa9s/gxl29uccvLaaPTuCw8x1fbwGdYjlIlEGPcCl6xejMkAR
G86QuaBsrQ+mlx377zhs3/TEVd3MF4LQr7s7oDtAtEIDnL4R2dTZhCZCa0k0KIbp47SLDtmpQXeH
8tGJCj08xwAUAFg+ULYBrsi8Oax+qhHxgaKy+wI6NLs1pQpt/m3PEBhhx/OtKi5HAqCup1k4QNp4
zNLOHWPrr3bqfTHskP6cDFCpN3FHGg/2rn+khAFdqFEyP0gph7m37G6vi+8aIIlDUxYiPlfIOmhK
FCmhKYYJ9sdggiCv31VO49tWZf9KSYFHPYq8uLLXr5a+WgHRwWvcW122SwqMdSiKbgkKyJxxBuo7
7z+JOYVN3K7xSJNuOsHfuPjmtZ+BOgUEW37kfgNlmPwvqK55FyzaDFSxFC8+1OUvz4guT07bNdDx
GAfX3jnhfCd5bWB9pGqlSUhE311kjrmNIui05moBPY/JS879i7avQLWp7DCm8S0JRZ01bsEGsUYF
ThqSxVdgtaQf0qopYa3/oYSKnwQk1GK3d+MXCOFhwjT9KEogePfP1iKTUyoL7iUoo4A5vFMxH1nW
+1QdD2O8yq7ZR7u10B+bOtrf9maVYxXQaBrqAFoGqIy5VQu9RF2KtAg7XffggDFBnftXrZh/LeXi
17LmD0X32JeQg5Un8B1pntSphyGHYIU6Hpv6s2mS0OhXz1SkQEUTiNQrSqtO65dFtq8b4240jFM/
LSD+Vl4quQkANnFvr4ETaS6WwHj/UiRdbGaInJr5ce73avkyOILPBAK164vOhtaEaWgOxr8Aurt0
9lROI0nBBLon9xokT6NHIOW/oB7ZhEsR5W7eT75dgup97fYTyfe9Q8I573bKYJykpA+SHqdRn31J
yoLaWH3JBksUabRT3yfPEilf10jZT3Kz0xT5i5Spe7NWnzH2vFOmKFyBzXShywOxU3s6GkWyRyZ4
xkx/6sp25abWCPYzRX5O8uw8ZfnXxcw/6KPmWmriq3N55xTVt2waT2qqPkVRcZ87lm+NGgSLkv3Y
/M6hNgVaSTOM5vhxMpYn21LuNRIFK7DkukKeetLs9QJi7UqpBHo83YFE82HVrTvLXD+o/XrQ2v4s
yfZdpymhUUOEThpfRhk4ZyIFxJr3SWS6w0I778qu7JqjNU2nuFRi12oiL5/wwpDAqGbKoWHECJC9
F2M3JWXeZ4O5s3F/gBjqXmogTiiRjz2KwIY2gkpfrw+QYxhCO22fgeh+ve1WnK4BWNKw6RZGVvBA
lhm/imSQ1g/DhPskKFbPCJOj5IFC4ADUxt8QUV0aY+7kopedLJYdPLrSU1M9r6Pg+XB9SC7+/huc
Y5PL9xMaMH2Pv68lp2HZDfX9ImLvuc4FqQkwO1ByB1o7uzwiRdIuJM5hgpLBU0J9ZefsxNq1nO7H
pR3mpQU+lSXOTRuNt110b4SUdhZr8uEd/0Id7TpNvzTGXHIgyRjmFVVAr66THM8fTAg6yii62+in
YdJoZOgAMmCUg2KkGSsSoJRZmiEKrw/Sh+I87OD64O0F55G0A0HwQf3zxweexRrI48CzAFUWZqtq
K1KrLEPCUFurDyaiz+Bg/nL7+KicnB1dbQzgqWjj4BJlbAzDLEOur6MtDy00IPOh3iEFggTw6o6f
dJ9yK40fhz0wV1/AlB06LzKeDiRYPuWNK9St5lxzEI3X8B+6sgoILC5900zHOoGqJAqgTzLI2wHk
DFFjD8DTcUdFs01Ab9tzDmB4IBK+4WUSDiYyQEOKGT7bZkfs4tpSOtvGt1af1OPqQz7giT7bTdfB
yARGd2Mhfdq1z0ITATTCoI/Hqb5qaA391Kf9hAL5aH53qk/1KEjteX8fiBtoVKNfRtmfLz9mggHl
VCOYnc+130n6dZC8267Di1Ua8hEqf0AJDhnPGc226sicFJ5kPLdF5lnWZ5D7CrIGTtIMwYCNFbrK
TURMNLnqh3jCpBF6FBCnBvA18qHu7RcvyPTGI2VRkfeKIVjc9bGgZoE1xEgJpiHZEdhytCEOPxRo
/lmmO5NQLsJi+DyLAGfXDk/NwA3A/UElcJj7RJLTYag0mJGlx3sDcx7yci7szp2/miLqUt52gUEF
6DbKZnTFEJBn0zLUCrRc0MgHyiYdECdFchI0vboMkAjDb7AhKpwK3bTLzcrjSNHTusm9RjV+OVmJ
ma1meF2UGXy6VeqVevVy2wc5Y5408FNlTAfH6EoIWgGbWG84uGVy/bk86EEa1nfjJ4oNXb1KDwCl
k3YtcFLRWfQQ+C8X3LtpJvGQki7DQJ8G5rvd8FrjIs28PqDR8d9ccDx/3K6TcZRxzYZFi2DMbnPX
bD5O0LfIQH7XCrp2PIfc2GFRGp09GJ2eIJvKUgX9YaP353ENrFJ7SnXI06ETd1/MrWAeU2SUiVRy
WWB4kaYKpfOQji+O8dzJgNFPd0ry2onQxLxzsM0XmUt87LRWSnWscCB22JpBMoOdrRNkpfwk6z0p
pdu5iVpqkRuJpWNFY/t5Xj8R+ykbv81ymNVqsIzElfoftw8C3z/eDTInD4WHMq97B7MzECxIe9Tc
FLwq9PVFFgnA/5eE+z2BZNY2k7RO0wq5FkjVox2l3Mm8DhJRSIHisA1vr4u/W+/GmHVZXV/LTokP
SeoEj5J1h+ThUGSV4K7kXjO05QqotEXDMeOCqhUhEMeIXCCx/UGJn5b7JIgMz6AQHlorHXU/exDh
27jxcmOVKSbkbTQVg4JTnVap39vEzU3VHexhlzaOV4vIVK4TAmQDJpVQAOpCvmIeh5I84M1ZnHrr
0Ljq8lhXu9ubxQuJFxaY9bQziYohhwVnrx/rMH3ARzuAzR0ELf9C1eX6sX+5HiYB6Sd5SIt+yt/m
q6h6dbmvDlR0VzxdxUHlXNpi0pC2mxIlVUgKPYHAhPZjk7kP2T4NrWCBzwRjoHkwvISyj7KTH51B
VyT4uJwgiW+LPB3M40Cms+NWkTwBrqujzRMXkRtHr0UHFTTpCGbCNX42/nx6A4NdGsrqIGOiAkfM
uVPMZdCIinS4zXSXZg0r+fkXzoL+DZUDx6w/iB0uY2SxFk5KpB4zPMcBoLkazD4gqP9p7LRA/y76
em8vZyY1wVg8hQJBZRVE0sxt3RKzGuSkwAYeoh3FySk7FcwwYjleTsTCUAVULSF9Jl+X7W1dGoZi
ooZkY99mdWBJyhGAakGlgBeGt3bYyr2TOZGTQD0LEo3RrgAxLU0/MNyNrofoyuQU0+EN72tiq/dt
Fo8A1RWA4ULyBwO8y/3sFl5FcalqOO/ESH5eqAK/GmauwGR4/Sqtge5U9YRKx5VfyIC4WD/f9j7u
LmGaELk3ymBA2F86X2wtMo2HlWe196nxEJs/LV2Q1fB3CBPWtOwJIBWLKmgWc1QbZym8ev1pxyBH
Tj5X6zldvzv96mq97hJ5cluwgUn9n79eUAX9xzL7jm7N1U7MDnF4We9j9S7Jj2sKKHE9i15n3H3a
GGI+Y5NbJHXatUC1Px3e6knjHm5hLf4ATeHuERZjlF4FZjnZ1cXymGtGx3xPq0xS4umS4TZyMLe4
NY3PDoAOS4P/eywLUTOOk19dmGTuGvCOyIWmYqHE3ql2YKtnZ/LJn1MT4cGOoXkAn2x4Plu+HiGI
EpMC+zbn0wvppSfLqh9Ttfl92/m553lrhwmGEZDmjkb9o/X71qdMwf2+yunz5VSEGHN9zAQ7xvMT
sIzBJsIviCWYz1c3KjQXmg5CeWT0gYDxtErg8twbemuC/oRNyh2jQK1OBCbSw5K7xTNlARv3aLKh
A6W/zEfaY6MtYeug/NQ/l88o3gvKddz0h6IpUHBRQKDIAlo7wBjbuMBPmD9PQQwxm3pPZd/1kFbO
RL0vXgTbGGNLxcUig9LTbHHGq1x2k3n4jH7Hd5OUh9vOwvN8cL0qYPSkrRWDOeJGFpmFTDlCbTLW
oaqW0m5dxvI4Skrn1/lQC1yFuy5UwyiGB5AslbGX1HGH/jvsTVbnLcW5BvTbnoQyc1yP3JhhYsiy
oImvUY9sffV43x4wyhe46HWsaFVCGv2jaJqK9xnBgYMGhYVDcFXLdfSuS2N1wLKGZzX7Lr1O0osx
BLf3ivfttkaYM6CVuWkmBozkw/QDxMp+F80BaQrBDA7v223N0J+xOWrVvKKbV2OLcgwqe8qc2t7a
ZSI5E9Fi6BfdWlHbeR7MFtw3xV0nf3VQ+IgtQVLNu0m2K2HSXKfNpL618MHkoxEqezoYo4M8TZR9
ipbCxFt50WZMxMCME4O6oNjbVuamyv725nN3Bb1wlG/QhLtK2ZsU4i/TZKKWWD1X0ElsC9m/bYEb
4Ow3glYofmDghgnj0bwSvWqX1OuH/CcwGkGX4YVXkXCyjJ1EqtXta/QN4vZjSaL7XiZ3EgQobv8I
7jI3v4H++8Ytor5dskSbcZVAPVaHXOI8BbctcHeLMvyaYKNF3YmJQHkuK+lgrqmn2JGbyg4IHQe3
nkbBQqhvsS8SoFv/McNGoFyzO6Ub4Xt26unJXrFzf+i9DlrXU/nn3Xf6aFQwmoeUGtUgehA2X802
kzztFqzJUFa/yObXBa8TG9Pftz8dN7PY2GGZfNt1cQpi0zDn1SfjoQdJiBM0PwbQYv7tO2Frjtkq
0hdI7keYa6RPGpp+0fJ8e0Fcb3v/bgazScTIdKUabeR9yhwWenYAbbDA3finamODOVXNahmxoyO3
7BZwiVJdv7X1tOc2WIMKGpKuIXiYcIPexh5zgtYUzcac3hLpoYdAcr9fj3TaVkSRKvp09JhtXA7z
V5CndWBG0u3nDOU7QID927vDPamblTBXRG1XhhTHOEJRmSDeNW6V4zjVopDDqw7i9FioHVAcOvIg
Zim9tUiThQvPhEbahNrZ/CUu4W4ALCqncbCmQzlZmBQBH6zfZhHwweaceWVjQbZ2ycxQr2crXHq1
u0+sNhX4D/87v/845iNYVtskeiGnyKlrV8t+g0/w9ldW+A7zboG5JcvFcvqcIOyr4DyXIVhIQv1g
ID5SgRonsL46T7huvIS4Ru0SO2hFkt7CDWAuUIA7pKqN8QsMtz45H9Tjf/qA+V0LOK9HZwrSr6Jz
yc3YNpvOhExAi9SS0Ngy2TrmiFTf6Gy/0lpwC4uE3vlh0wEJOUgpMDrLJr1r282NOcKRS1DKLwFI
d9HJcryiO1YD3g/tzvFlQWTjnp2NSSayLVDiNuMZJkdSukVzUkDsW9Yfb7sO1zc3RpjQlurpPEUl
rp3KPjt9UIO087YB3ipQJsKQOyVAuRrzjAA3NNse3KnmUs5h1xUIM0Bx+n2XtIfbpnj3NUZmAFEA
PEuF6u9lEOhIIlngyUbWm0Qy6AprkAfqiepOmHyajfmjOf+6bZDrFZjTAVMEFFmuxQ2GITf7wkCq
M6ENvacUoY0X+TpGxopA2vVfxWAC3n5tLdJ/38RsNe7nbKA5Sbo0XtM7bvI3Wf3WAvMVW20p+twh
mWeDAzRHUSwewzxewtufjusWioKiMqifnKvy3tI25tQMSeZVGrTBdKBLwCgpkqbjzIwAjrWxwhwh
NYEA3gCyGtS+wHGw+sMzfUJEWahZaD+Dgiec9mMpWBp3iyA+TSVDkOezPfYs7uRF6cvSq+qfiA9m
Ifj73HQESlmYFUAnDOIFzA4V+qBGrYmXsfq0fh5PGiRyGt8wMKqdUwi0/xc7tbFGo/DG41Dv0swu
x3BAa2Aiwe4qyy0NO9Bwmdw29BZD2Xx7uy7mFjOsqCe9gnVRtz7T8a3Izz+BWy1cz/bgokj/swzK
neEn59aP/b/RaIC7bJbKXGIYOp3HNsUPcCCMlZeehFH7KH+6vUzuVbm1wl5bhjR0SwKXb/0l0L+N
akCX6XyFXAJGbyGUoJ+TB+nltlXRx2XnBibkHmtM1wb9cyDncx9ITNDOFE+2bwQmSGfME22OZT5x
dZSs9pbgB4i8lm3gmqD9nYYWP2B9iJ4aHEQpaINKheYwZVIWFd/4R/99L3Xm6M96ry+4tbEUMCGe
xoP0KQ2T3YxT4iAhoSNJVuoqgsSd21HY7C1bRu3Hck3SrkaBMcxfiqCC6mp1MP5Vx5N7220WSMPQ
5lxqDhmaWcUCxyz1BozQmE95+Uurdqko+eHG6o0lJt50mUxInsDSbPxq6o9S9yyNtuDw01974+zr
TJRB8T7qpLX6zyzc8lhEgqDJ/fs6ar6Qk0GJj/U+o5IszY4brCF9Vu2Pqiao7fB3fmOA8TctXSB/
OuAjpXLfnVNNIb45aQmuT9K56qjpO0BLJKBPVzDASGOKBytp53CN0EO7fdQ5S0WSaoPHDGQt2hU/
QbYWaW70eAsR8JUrB6iOC/aKl/ZQAWyMKICAEGOpzKPeTPq8NQmSkMr+kEi4V6lqGpRXlsdk2C1+
4YuV4TnefmGS+bz9omdaU8FkQ9pdpt0vzitGAP0eZFVGKjjF3A+4WR6TE1eWVGWWg7dMo0PQ1vCh
zfU3W7SxQH/B5uw2UKgyGx15I3ScPA3E5Khf3HYCzpm9+F7Mma3kBSTyEdYgoaApyR/qaXU7+y+K
SbBiYFwRHAIycp3LdSwWIT3RwHCNtjOVWdHx9HzrL3Y+bTvXO1Eywt+afwyyPZVakvDGrHBkIKAH
te6vg8i3+d8NJQRokeI9zY5VjGOvN0mJ72aaky/JrTc753EQAM24RvAWAvIdbWdNZxKdqFYnGWpa
qIo402NXAhuZpo9zlgW3fYB35YLZC6JFKAnrANoxjuz0lVauBWne8Oj2awOqnPUMgge3f5IOlSAC
8rYGEDbAeiBsaOkW49NEL5dEXfFuACg9RthTgbJvn2+viGsDLPtAoqsAW7H+Vo2DYhmpgtBm6dLz
MvbGU9Xmv24b4e2O9W6E9TFnBqzGKfA0ifrvUfVVgsqNJcoBBQt5u002AeCtCJsrcYNszFxcGwpd
4KQmIUb2npbKRSmj8pd9L6LaFa2MCaLg2a07u0YhqqgzdwVErlN+z+hH3P5+PLeDHALQ3yBLUmnH
9zIqgIIjKskK99YepgCTWDsHUNICg19pIJ7m4XxJGDPRb0BhBohfxsfXsncGbVWRAsVSdh+p83Av
RZKIKEVkhf77dr/MtVLmBFa6Mfpc9P2HdfqLgXYAYREPwK0BImS2qeGAFn1cO7XwjOUMmLZrytlu
yp7M+tPt7eEuBRSGCD6Wfk2T6CykKaeWTrRPK9m3tWn5ydSKGmp8KxaGGFGLoSNklx/MGKyx6S2c
1MlMRtcpc4DPyg+3V8J3NAxy/b8R5r02jl0VJyWuUZVkztmYkyYgOekeQHI1vXaqimMV6d2zalXL
53WSzSNIs023bcFEJQ2KsAhNXY3JYZFEAiegQgDymu0IqZwEYhCM5OWn7EyFVOJdc6K8M5lfenvR
wAvnMF9YYzJmczXVTlmtzGsiJyiJ5pOmB8BPCAynH/HWqpidVNcObLwD7EDhRL6P91Cj8fPv6ase
YqjBDyq8Yn060yb5ojccf4XgXQANIKbMWPyKZUEBfRkzqAkpvyr9GNWTW0yCXI9+pavVOaBgBUUz
HgbsQE+mr85iLRTBVT/l86tkmb5VfgfDiyBn5p0HQF7/scO4KjCJtlUasOPQzH/6Wq+CK4X7sTYG
mFRsXQhozgcz81TpZCAdi9vPbfxy+8AJFsHWECJ1ypJMhitEOEGQo/BS5/W2Bd7TAuVbUG3gvYlO
OctpY02dDaEqXL7F7+aV1rayXXxw7uMX4NuAhv9zikQQJVN0FLqQkNNWmG0pk1RZzRZ4NqVOv0rT
5LWKfFrH+DAodTBr8/728nibtDXHblLRoxgJ1givWPO7kSjfnE77ZMwQaPuf7KjyZfQlnT3NtQWU
dTWpvibHr461HJUm/aur5D3+MstRyt5cDU0pMGaSf8m1uXDLQUTSyfM5GZhDzFNjMP6KsqSyW8gN
9kgmSNS7iv1JFxEicijDwECxscAE0tKa7ZlkgMl1Qfdq3g+QsQH3LeTr1APJ3TGAlqinfxfhGXmu
sLXKhFVwxS+dbCSNZ/YnUzsv8ydDFWwP/37crIzx7k7R8QRs8O2KJXjrTxRBdGiBYYuONrgYIQn+
V9f+xiLjEYPaLkWVIU9aWi3oJsUvRTJ2vIC9+W7sVHWfgIMvGZHDIrX5GbfVWQKfk7eO6qekcgRj
VII9YqeqDfAwTqDtQJ0j+dQrrtH9tv5ijH/rfA6TkucRlFNi0It6hTx7DTBjSny4HQv+ixeARRKj
9QYGBZkMWV/TOdIzeAH6lnR6gfijS36nr//uhc6N4OAXgnwWeqVUq+8y9gyoOziVgZA6P/T+f+BH
2nPiJQdKghaHIu493h4p0HmD+IZlAavL1KJa8IymLcGAToTpHIDM3VjrQJggUgzjmYHcAW3oQFf8
ql+V6u1YVqaJMIS5gbhcvWGZXW2s/dubJTLDuIOxdIDn6JB5MuTf3YQtW89T+zdp83YtjEPE9Qrs
WQdNIkr8LbmUiFg6674DzS6wpn78mxUBKU5RuteIUytJHRm8K+iGFTuShZZ00urwfzPBhDnM7XWR
MeBWrRwZuiFafR5JDZYNaRFAOmhMZpNFiDH/sxYmukGTYrEzBR8OeOhdnKBPNAN5XmtfWgzP1FGy
+4t1AQujoohL51Kps2wenU3RZHnW4xYviu4+X7SPqtX8sCX7y20z3FVtzDD33wqRIRVXUQbUmeXb
2VMv+8N4T7Jj02rebVPcWIQ55X+WRH/LZkmm1k7V0iWVVw+gm6eS3VIwo5K3UzyColEoEnvhnqeN
PcY17KSOLLvrUQEzx/0iLd5qzR/ldRJcFLxLSQOAhMq8gMOJpezQ9aEu5azBWwwzsL3uOd3ZsD9U
otY8N1UB1h1Qamh7yVeFd61eHEePUWNziEsFvipI3436DhRkFE4NZB1UGckRlDXgg7m9c7wPubXM
BCZb0kGsgWc25l8suH7rGitwdrGoCMKDi1tbO0xsojI6JklhR8ckEzicvNlX0KyEMFDq/zDf2Mhw
SYIITHAIuOvDqwPFWMiZXIlqdqtVVqDVQd23+TE6odE95yJSZ14ma2jozOAWxpODpYtr4hlvnqwE
fU8HQF1V+2s+PN/eJerObIACvRUcEWgwjMIwx8ualCHSOpjoyt9N/4hK0kxOTXkyo8yPlsS9bY33
zSgIEVK1EGdRTeZw1XW3jHENNYzKeLHrr+Z812vG/2iDCbljaStzNaUgrxg/GM5BIgAS/blSLKaI
39fBcusqS1baeABQFmSwVK9uXC+eIdISFnwsllHX6IjdxmBEBy/Tb2P09BbIMhFXIDe8gkcEI8Rw
AshxMskQoMpoCg9t5tWfe7/CAEXhjW65uDMez+JZJK45wF0hYgMuiWsQoK7GFbJwDaTru+73/yPN
R5zaN85AUTmId34obxgo8jTM9LClGschsRER6HZpzkCe7QFJWKvE6f62U3Pz160ZxqtHh1TlkMW5
p30wd9k+Odq+ebK+joHqy3vUtF9u26MOzB5Z8H2omBqgeFQ2f12UtLOaDgphY0hHJovdFIIQQ/gw
4+/Vxg4TwC1zsusevFKYOuleqUYsVHy/W56zq3y1d0WjmdybyoRyDWSUqFw326kZlrhN4xE83FaJ
mwqEbS7J3wiRR7cuwBM0oWYIcrK/6hCiG6CAhRkgPbSimBAoj4oRU04mT+lfYkhoy0RUXOH6IZhm
oUIBuDKgo5c5jDRbQ1xYIJmCsOfoTo58L5e5INPkRQtAoMF2QHlTwLR0acOoSNqbFVYBvoG93DY7
xYpCpxGRO3Odb2OG8fVFksouo9RASGdR2B33bQCy1L2oKsBdjYN5OFDpgCaLnc6uljHt+2lEvbBS
JndRh9Pc9Ccl00RZCg9Ejs7tuyUml43sboqIhgqlpPzKc2+ewBbhPGoq9E6a0DEyt6weK0fw/uBl
f1uj7GaRtB31aQDJ7Qph2fpo1vFOy3fJ0P3FZbg1xGyXvZZSjllJMAwMtj9p6hll5dBapeB2SOJt
Fy24A1gDsmAIZ146Xw1W1g4YV9yHae+nCrp3cXWa6uhw28xbcZUNfRaUtEB2hGHJKyFGcIr0yjAh
fxhDSM+/Euj8uXm4fu/3jT/CEfWH4ZR9BmmJr4nm1blL/M8BxrMULnO5RAXTcFI/0eaJFFTjl64/
WtEvwfLotl8tD1oDYI3ChXXVfS/WZi77EpzOb5h82QNO5JT/gGRNoEF9+C0Czl+Ve3EIpG5wyzAT
oGQLWnmDvGaehsayqjzIo+WZleQ20nDS4sxtm9fbS+VFRAy7gr4WnJ7IBJm0g6xtYoBgFQa1n45+
b9eCeQn+l3z/+8zdJU1tY5vjgiSw0Dx5ANVY97uTHK+V701dYIt7/4OsGgKhYBIEuRjjGlqp2/Vo
I6mxoq/mzkD7WkI180EBYS7uLACFxcpQ9FHDbhhtGFJCMw2FbiaAWJ1CdEmyYPJD13jZPg+pGuDs
WRZQWZkPqhLBa463YZDfRjUQ0zsoLzBhspabPCtjJAMrGZ/kzDilqWA0iBcT8Q62bXp9gT+E+YrG
QJps1agOR91/sUyIW5nyIVZxvMkk6HzxvMO2ZeD0UHim9LuXZxmc+s6qZSq98cF3NJ4G5+ec7dvm
HGcvt/2cN1QKZk5wH4KECI1elouxzSuDLDqSeHIw18N/iqlg9TBwnEvorYLGTMwyzgP3XBhljrPS
OkurLMDjT0fzSBP7/jDtqGZB70YfusmtTuUZPCk7O5iETWbeNjoKsN5QoTFNUGpefltlLhQ5RRUK
uNix+VKp3WeN4HFuSM0EjqxMEwop8zZza5BZbNussdQQDM8nK2m/F8OEsCUP5fO6DuNd0XTyXayb
ohol7zjQ7hJezHCh/yPty5rktpVmfxEjuC+vJJu9TM+mWSTrhSFLHnBfwfXXf4nxPZ5uNG7DGsdx
nBdFTDWIQqFQlZV5SX6QFFU10SYPMueFrAevervuN6LbxgMlPUZSDCbYzZ1vfdLTqUY6F7hgJbKU
QKkeyCgpQQnXYCD1UU1gsMD2eL5TS2GRnCxYg5WqAe0dX5k+caS9Ewvc1uhlp6qkhfMrOmCt2UNe
HJL1Nu4lx1l4yE7tcOeZ1qs7ggALK/HzNmgetJ0bqntri2HLY7ZjTA2yHoLQ6U5WxoXD1kMRI7Hx
7UibzL5Z/PKyNfKaeJsko4UJm8/0/k5XyPlDqWVpSias0NHXaAS6NCtooNVu9Am3AxgF7W3GUWtx
6SKGYlHwYmYaB9peYd0fHOk7j129/NUFOo1/bHBxfoDS65C7+HQrCelx2taBEmSdb9/PGytQdzJ7
gp1y1Xd2ZMwM4arkMg2QGLjdxAh32748FrUS2V0TmWa6j2cFELAhljHZCI7umUEu9UDampI1gd5A
Nat2mGYK9ScAHKGl3MimlQQn+MwUd4Irqs16U2G7shbUkerNbP5x3R+EBoCQY2VqwLb5N3msxQak
rtG+ID3x0ar1ZxnnlehrQXgBCuQaQt2F4iSo7dpJmfE0hgjXTimSfU7imzWXDfqJhlnAoYAGI8OA
MiTbebDLVi2n5YiV9JtcARegPfvLgTGUZZF1lx6XUHlz76s7dO63yZdslxwUyftc9HY5/QU8gVNl
GZVDepC9gYk/QDnFJ1/0DUsVO4hENL62ZbivMsxd33hYf/3+PrJqEbwFxZULzJLTI5XME9QrR/Ol
jO91WUNI5Cenf5+LGwTcTXpe4OsudLlXafPUkeb3byvkTx9L4DaQ9IB1zCVest6k7fMq3rblIPF2
kS+emODBSuqq4EnSIyqUJNla+X2C9+WQyuKDqK52uhI+Io3T6JSrjQxpWDYZ3cz7IlI21Y3pl9Dv
YLozsmKKKASerouLSLWZaWZSIATmYIny11o1Ax0cgQd1JvV26sGpu0CAOLzucqLCytkyueBkLk6N
BifgZcvhbzI7RsNj7qpABmsUOh8CBbRCUL+7kBtTCqUjcQ49Rc+O/QLCIUOu7CSLEbrGiQ32G066
kB1uOLo2rErkbM2DAR6qeF89gSfYT6xoDfTQ3P2LiTT2ibirkk0l/7My9qtOrAKzAs7GFFb7Da3v
6RCwijndmU+z96Q8GhvMM0rAjWLnPDHJJTZAZynuOMKkewuNByBSHeRQCEnvA2myR6Xsq3JZzaLG
A2TF0HxS1GMfd+OOJqghxXrZS5xReAJOVsXFJzeHGlcXF3hb1g9ZErbkXjGhpdEDj7G/7imyJXFh
ajUrxVlKeH1T3VvOFwdpdVlK0mqJDZfH6k3g9HJLrMZ0VF9v129a4YaZkUoirqiucep+Lpc6TQut
QMgDO9Z9/2q+JkB9xKHX+2kNdaNkV30fms31rydqApyZ5EKV0/dVl3ZwP+0e+iNvWmQH6SbdpkfG
xlps8v26oVspF6bsg3Khaslb0DmtcL0pmGt/gTjBemM20BzqXnHI0DtONsX2Pzq/y4UUw1WMdu7R
0YgXoBi89DD0/dYBfeT1TypbG/v3kxhCk2qccgObuFZ9mDm3jpvvytkMrlvRJaGKrw/NaG8YRQXQ
jufO8y6J3R/9bFr7dibKgTZZH/Z6Q7fNYiQbc1bUULXr6tYbyPe8XeYbwjDb8WpXk2/NShnFsd1H
Dm2G/Wgt2Xa0Ett3BqMKVqrTu5Q2kILr51XifaJPhXY7GKJAMACyLS4cOTXGyWszLQKz7od7rQYs
Y1D77Hb1Vk8SkEQj3VDh/LDFRSQtXzNqzDqA0TO0AcEO4kRM3F1/1h5LLO6JaSA0KNBc3yYWvfkL
BXIYoObFvBqmyXhHz9Y6TUoUvqCPFo1pvx1AReGXsb5bS4hbXjcmGnA9O8zc92zKXjdbdpdMgQLa
qHYbPwClfbSj6vsn3sdnprjPqdtr0WHFZZCWh3Y+zPpjq71IliNzcS60IzXUMeeJ0M5kTVuC+p3v
hiOKrpDrIowhGqpKEjcR7ddJAsBDVw1ae7ECia0APZ7K71bIl+RgU1hdNbDaWnJ1Ce9+0FHrGP/T
LPNiMAo83x7+KsKg1R3GcA7zmyJyw1k91Ptln0eytJQFON4ZT81xAdAhFPMNxcoGKUawJoBaCWpU
VBb/RFc/WlIuaJtBwoP5zPP4Z2AqcC4o+Njz8UUjx6E66oADlVm0SgllRfHj1BTnhKlrwTt6F2e6
pz7kPzGQhXfeLEOoiZzi1Aznh7gmMn1JSmyT6ZHbVDcf2zRWor4a4oA4vZQqil3z/D7hge5CohWd
2IsiQGu5UBqtYC+2zIcurfdzNhydBoTbnRaM2hLGyQgdEPVbsk4vpJWV2oTL/TDPD1eW67QWSaHg
2PXxt8QwX82SeH6iLc+VdNpC6CyAGjLlJIyk8lWCaumXHLg8iDCTeefEe0VDgk/fpnUGj+hOEk9E
7gIeIAx/AXtgXQjFqIobZ/nq5cHYhjFYJlCVaGc/hkIR47U1zKi4qxlliSTFF63xxCyPXYoHOyuV
xWmDbKrDdD5U3q6B7I6StH5eyfBFwjWyuUHI7KrGBQIHAiduvGhqG6zx/QjVPMs4DDKeEFEcYYPR
/7PBHTsaD16deXAQHbilJIvo4EhuMvEqoNKNiXUT0kjs309yqL7NrGzucAKgrXq3oKbt07qLMLsn
YRsWrgRyopgqwtm9KIYpwMEvNQTCAggNltVLV0qll9jTgD/LoKPGvDVoGCCiw0XDfNCnpo7fp4jp
vnhKt4ya/30Sb3Pdu0Wn1gIqkilhqTpmr88/WZ0ShxCCWEhqEun5o2pUoWfWj1Yjq6uJruVTS9yT
YXSpoqorECljVO093wSFCuTUw+IOpRRf3lyTLYxLoZxpASQUEqVBZaxhYhs+Jd9SZ/HVQpN4ndAb
Tj4hdz+m6qw1+oDXcV4vP92koGGDyPcf94lzbQ9MLTEQtHjvG66fKndN/bMbf3gy7V7ZV2P/fnKC
jCptSbz2EIYgxV3c6Tdltu7T2vjWENlAhKj7ifbjh+txPq72ekbs2QFq9ueCMdMvK8aW4AubAnMs
qMV7fp2E2ZcUcrKMZkfenL9cKzqfHrQVPDTMLwcSPTLZ3UxRbqvMv6DfqawVCm9KtLiy9/nlYT43
xH1UtySdUkyonVfHBg3eeN9syme6VT4hW31uiPuiU980jkuA99e7DLOO2n5Wxl1mORKhKkEf79wO
F8nJQOZu1fDlsr1Z+L3fbsddHOHRDwKKGkRTw5+yR7jQpINnGEYWNIH2vGF1qWatWNoUDKCl6f0G
zIkIIFCI29hRkbMIElwPjVKbXMRSO9chZoEpjWSsv+sActp68mskxZba4xtZ24OhdlFW1ps6VbaW
1oS2lx3LlWxKV9Z+kf4WLpyZsxEvSoH101AN2Bjj3IJcLMVsQOzP23UAeEVWr32HIp5fQoAnnnxz
LrCNUEDIVh02TahSAkANkXcInLzkt+iEMFZh46/2uQ7nv9In2XuKRbMLy+BLZoh9zFbzlMlDpyXp
kOFWArJ6M8zpsUczaOxtSWr3Pi17xQ5PmbwMKK9Dp4Q1pMdw3Huqj+lQEEziZicB1YJ0O4JLMPbj
r9m81+OQoIW3nf+Q+Jl4tcAneDaj0+RBlNCirNchZpnzJt7mdthVtxTy5H+ZYXy/bsh4k05RMYTu
l0+dKsCTGCeOh4cX/50BjIA7z0AL9Zs5zCDO42z7l3LbQczGasEIGFZICqR9DtF6gZ57zwWRvL/7
3cklQ0FuthbxCOFAqFFkUMPuppdaprUreCWzWPFhhQtSw9TMY6xhbWxv9aBHgZJsnI2DRCq9lzms
oE7ErJmAD4FyFXzf3GMvKQZwDDsxi09s8i4JmqflZfiLhShWErWbEKyKg8R/xWs0PYyt2S74DfmJ
TDMvWmjAUIxpm5tmDx0u8ABRNZgXoL+rzbLLZRm22CLg7JgBBX0DWpTnCYKXgIo5dWFRf5w26Q5y
3F+82zVQw+xfTIAKKts2awODdANpMDryXHbaa8R1aNqwAe64eB85LcG7N32z7/WIgltQuo2XuRy6
D5iueB8WUi/az15lzz2pygLbaB76uyqEy9yp984BTzDIl3xGbQkGMXkIeRaIw110fPEWs/SlxQpN
0Ggr2a2Sy6pFbEe4GHdmgTsHfQbeq94DZBp0Hou/HjUfFQJoBKFUy/rY6SfIPc6XxB0FjNrG5pRQ
aMM1D4v7upCbhEqgnJdvY2bCwfMfCFzGSHTuhWkat4mxQjLQw7CN6Txq+XdqgQYNdMpERvoqs8Xd
gjrNJpcOFl77FILa2UNFs+3Sv1WW6tu6LOcQhEYUujQD+Ad4vsUTLAGoNxXphNJ2mnQ+RI8gs/Qj
d2WtbUHme2aFS0jNak1cc+jAGWYZiV8mTn1H1GqKuqxZdqOef79+wckWxaela5NTY8Kh6p0pBDuw
P8b2rieSa1R4dNnchm6C+NDja+Zj1pqVO1eQ/JruZuPZUiVZr/jvAxryrq6r8102tQELQeb1ZbAY
2yInvp15koek0NPAb/0/C1y+mWVJU+p6jWiOOtYcF5HZaX4CmusFhZl0/PWJXQHrxjtBCmyyXTu5
hW3oyBiAuZSB5ijobVV7Jd+AvCS4bkW4phMrnKu1NMX83TJAqbqsv7kESbS1Fvpdqjb6dnWG4rl3
l/bluk3RJYXK+MfSOIdTdPCq42ziLjQCNnqVhO7zhNQGfEaMfW2OJfew8Dyd2ONCrAqu9djpYW+2
en8ltt8WoL6OX2mnSj6nKM/QNVwV8BLGh85TPsSjai3LirMUv/RvWsdGaIFK8X6M8QY88pD7LJ+K
QP1UwDixysVA4NoJNWgGpVnFOxTpvFdno/TL1LtT8kI2CyP8mhiRQsGVJRp8KqV6ORl0pcMyDK3/
NphOFWpujzqvYZBHbQRO77q7CMMT8JIYu0YG5fKjtTUoL9Ke5EWglwz5fE/bn94suYWFazqxwXmI
O8QJqh2Q6q3i+6raGfHept8W7/kzKwGDIu4OyJrzePm0X7oCjzZYgTbPkBW7svMQ1BOJE4o/2IcZ
7kwnHuRYwYpbBkYB5j8vDaHw6be6TLhO/M0+zHCnGMyZs4lCQxHYwwse3Yv6ZtEoNbfXv5kwrDsf
VridMdSV5m7agroLtPtEQ8lYmoGxuH2RgZ2Y4BIiM7NZD4Mt5HaN/ta6yo8THtBMLlf2phN/NYjg
IV/GAeIHGVxiV8SskX2ZUNeGO6ePvZFv+2o8Tun82wAXZuXDFhcWetW223WAv1FvVn5oGjFDpXdq
v/XGVrJNbBsuv+GHKe62ypU4TsHWC3l7DJvQ+wQ07nXyrSVF2Lk3ViUpVos8HGQMKDyw4gM68ed3
Y0OGGOkEdsxNk2RrpJCSzbK439LRk0GeRP4H3gwWeVQmpMGZcoq0UxQmZd+iHWKUN5UpCQrMu/gv
h8sChRwoCuNBzOXKmTW7oz5AxrvrPb/ob5XyYVAxRAOEYfZMpiScJi26fqaEnw+0nVBIwJPm4oGf
NqqS0w6fb6iLuybujq3jkaAmVJKSyexwZ3elYFpeFTwDRve+MH/E89di2l1fiug4QarWNDHrBA5c
PkvCt+n6NoFkPdVA6Vr9qvQ0VFLwqwKPcd0S2+iLfTqxxH7JST6mDXDxWLPxzjC/FckDBag1KzZL
8qzJpkCFLndiiXM5RiTRN8y7U72+paXnj4v9ichw+tm4nfEqUKkkE8oEQEZCVT1czXRDU9nNLV4I
RqjQl4VGC58M0bpv3aFB3qUbUzhPkDZtS8nFLXQxCyUdzJq59gW1BxqjgLl1cDEwYmgP/ZLUvl1M
2bFa9T+u77/QEugWEAOgdYUc73z/G3Dka7mKYAqZP/TrMWS6GWq3jlwn7mQdCYFXY9QNXDNM6Bkd
Wc4DksVoIEE0w9c6f4QC7TEJMHYWWZvlfvhJF79P/WSH8dWH/Ov1RQqAgwzZr3vIXdGnxVTk+Sq9
0rBTu4TlkYTtuqurrbrpwTEPpb+fa/zgAXIPtpsStKqfqe2glgvuAGSWYBTmsyPVmGNLzfGAA8WO
jXnxvRMRiDMHvj74AEXsWI9J/+1OMTqrOiZaXHCOM42C8+WadV25KkW6Pk8PWvzUDZJzJnoPnBng
ogbqI+0wafBPJ/Edslkg0gWudrJxw969L3WfCe+y2cWJSMKVwF3PDHMupM7NklYJykqjd7D7xffi
4wTMqcRdBCfcwn7hGlZxJtBqP/9+Vl1NI81BrDoFqxH0PxJUcZUAflv785sZ6b68IidY2JlJbssU
aNgPbY86ApTXfMXAR3zTfh9ShYB1sixu19j8bqdlOV7F5KbLvylSgUvRE/jMArc9k6JkGDEB9WX3
jdFJ9RDc0e7iJyYkRKRcq2JrmIO02XA1wiTLgE/uLkCSVjzYwDzNqt9rmG/iB2sDAb5tGUFr5/m6
Uwh94sQYl9Cs+rR2zYyPN3Tmoz1DUzO1N9dNCH3gxATndp3t5h7tYWJtn1ND89d8V5ky3IDYCIIC
Olzos/FiTyalgzLoCPgpYLJ9E1XKcaGSeCuzwTmaYeTdMNaIPxXaeJZ1P+lPVi1TYBE1J3H/fqyE
czZHsSdnnHHbs+2P3/SXdYenx6tJQPZgoA1R37hD9Jkd+jDJJRhutoCIErNMYOag7hcLGbpPlCS/
GxZ9ljx3/z/e/WGLe7+Req5AVYu6nEKD+NEE2Q3ZoBE4hVOog7lYdlGJ/fsfc/x4E7WTWssyBKC0
BGuGdShaCbJMuCANRGUQdMAoDih1zo+rMeVjT0ZYKPZkN9wy2lD3yfUZjX8arhJrbCe4vBYA5g9j
fGwAOzu1NBjruiRy8nmX2esxtWZoJTdPVNWjrJI4vWCEzz4zyUWIdGiWbkpxfN1i837NPypQpUIO
71uHOvW9rfsOKZl86RSr6Ly9U6t4eNMzudLzL1vkTaI2FgIh7Z5HY98Yz64h6X3ITHDeuAyEKoYL
Ey61t04ZeT24LGT1KpEPnqzjYnSlT6tswOstqPLpvtUgH6nL6OeFfmEyJT1AKkGtzwWN2HbsjswF
0jHtdbCcoHZuYiRnFKX1bK38df12PWKIlsTw9GA1Ax84Ki7nWxNbeuY1DZoezvxkFj/aTuJ1LJTy
fn7697mt7z29sdsM+zKOT17/Fexffu7+GY+LLCdi3nvNEOcAZLXq3GtgSLf8+pWxO5Vbimrs0Vh8
O2LJnvV8/dMJAzybosdLARhYm3eHNRsadS3gDlnqF0f7sbxroN0HVnCIP2iB9yZnNRN5x6lFLkSt
aVvnnYWynGO10ZzWT9mcfy2HDBfltKkmd6urKQ2vL1PkIac2uUhFaYWhGx0ftvMyX6l+dfnP/2aA
j0uxUnppjVDYgBlVIbcKkRURZEtg/36SiOkT6EQSGxYc61eBARWv+PO/LYFFpxMDtKNK36ZIKBpi
dTvaLhVmofpkc92K1OG4vIUNG7o0xzqmg/VtDZn6KrulTDAc4XmYbMhnutaAGn24OBcekkqxh3VB
DuOg+dYarV8YNcqnheT0yjaIixKKRS2179B1o8aQ+iUZ1hBzxrJZALEVTIjg4QkYscm5ARSzFaPI
0a8BWemNpuS7yS6317eIfQ8+CjFwwv9McI5Q5kPcdJjVRxNg9OtlPxv7NXsi5HWxJG9c0YV3aonz
hXxRajft4XJj/YdlQflFI2E9yShPhS5nosKHEgGjNrS4iJOMXdU0GXamBFcymu8ogTD67M0cTENg
TYD60yCNZLx2osWdWuViTuG0rdflM8ZeUI/Lu190zrb2+uX6Xonc4dQIF3fQuu7RSsReEVr4w/Bs
JhJnkBng/G1YtcXrzBE4HchPLe6bNX/i2JyugPM2R4UXGKzakKTHwf22ginsv30izsnsOfMgEgsn
6zTzFmlCMEwysXhh2o2yG7wLUHvMrnAeVlqlVnkx3hHeE5tdRUX0TwcCrcWdGy27VVJOFFtDoQ3i
N+juO3zphJiTG4PliT3KOsjC9kGCMYIWXPBogf/5mTcLmE7/Mcbtz+SuVtwUuK5Hrb0bxxzKhF78
en2LRBEHdDcoHhrIQwACPr96ZofqEzQP8ShHl64aLL+gBBKReUih46b9uG5M/PlOrHErUlej1UYH
1sytAQW3eWejkvGiRjoABP2u+n2KGHCpgrYQeFe0GUD0dL64NhnBoE5wRFOiHidj3VnxInFx8ff7
x4TNYOonVzdScLyLRpjQR4Cns/j7qrXP6mTcY6Qvcle6u/4FhZENgj8MTAdyLIOLbG4P7i2rg7e3
/Z/Ui7J0X5m/3//BR/swwcW1BdgSUvZYkdrPSEwdHTDopr4nmiKDsYhvhxNTnPMVNpQjWw+r6ULr
JyO97bcuqh1WYPR+H84oczTb1nn8b5+Q80HiFZAsLNgnrH7Z097yJj+efn3CBo6V4RgITQCWnHtF
Zo/J1LDAp5jWXTUkd5ADDudq/P1CuAXMKAaacHwh1cvFPuquYzUmeEGsChvWDqdFNhUuPrGIrOA1
ZY0a3uGGeKZKWuCBN0daVG6gLY5m/sHEgAAD/XSV5DiJ7dkgRII4CTBhBndkl7zsWtPG1c3mjOdf
mo+BJsxpaZt08BUplaTwOH1Y46tCmWWAFUlDtbAb8vgJx7YEpQRQ6d449Z+5zU9McXvlzB4esxZc
ws6mnTci6cll6lzsuPDZI1gvQDyDaQ5g9bhv1xedkcVVhZwunaABYNJ521V5FV73bfGp/TDDfzR1
KvNi9NAgbDdrpIX9dpkeU/Bwm1G3BaoSYmR1H3wqpTsxyn2+oQWxEiI50jnb9dvlhzsVm2KVtPCE
wRwAD8ZkagA9zH1Ac2zTYWaYkqJKomZ4KsDa2A87M3P9ofhD8hlZHL3crX+M8aO9U6FWM0IRuwvJ
TvOn1h+pn2Oivt3XkfdH1/qyBonQ2z+Wx1co84yoijJgeQvgegAYdV8KmT6TyIQFUAQ4WIBmR2fw
PPBVKQrWhofOmVUbgQI6aUKgHJ9IbkFhlIBaKvSL8D+gRtlGnty6tr466uwCfoHSyRgyNGK+VZ8G
QBHb6HO1YwuDjZBMwsogd3FuDS9J02w6Lw0UvGKz9OtURp/wBbyOwFAGLgMkY9ydRL3OcRMF65nS
/RiuofI1icBou94OoR2puzjQJc8/8ReE3BQwMlCjuBgCaFR37sB7DPD14xJjzMFEaPcC0u0ZESHY
nDbXV8gyfd7ZUQnAbWWhk3VB2WuT3gRRKW4qI8Zcw5T7yqqGuvJjlSkiimIgnpsAsuvYKSTP3F7l
mmpkKTCBZd88uCiMO30u2S2hj5+YYGs9cb48UzAAY8EdmvhAzLu8vTU7SQ4mWwXvceYI/Swd+KXG
+4H6oV83stl00RQIJmo+PhSXovR2WRBsFlbx/3qZrBTUfvtbMyaNZGoU7++wCw8AkeI7HbCOEHH+
1fTFU0id4Kvlb/EjO6P1gqObjUHvQ2MNUs49cLe7dKtY/vRt3szbPJI5oQgnYWG8Ad0ZKCNeCol3
recMA+s55a9ziJZTpNzljHSA+vPiaxt9535JNsONKUnTBFwwmLZBSqN7roEuNI/PUG2C7m5CsiBf
cNTKdyRBU25Yp+tfrJK9AbgvfWaN80/iYS5lphMbt6l0KGWzrzofyr1zAGpBKjEvSgdsCKky8Qg8
wS/G3TytIEmZYnHJcVn3o44KT34Yd85t89pp2/5oBZ/RqQJJNkSDMdwHcTmdj8iVjoJsNQFmoi13
o307Q2i3kdwxglPOkH0Y5EOCDcU87iZryzGnDaPvNWnxxW3KSDe6TfOJlhBsYNAMSia4yfjA7xiV
TlIFnBsLjYh2pLLKsijOg7UEQRdCShAO4IfZtJzkChBdeVA4O4wivqsZWt+hQjxv/tWsF8vDOOdz
2RSRgftSw7K4PI16Kxhne1A7re7WPRg7ZUN9pwQZcYnngqxAIgLqAB4BtQBgPa1LGCYpxtGaVZRj
2ACv1+/MwLqZd0CyhCCQKnbsJgPcVHKXiTzDxpZhhA7kJRfoRadfJwQXaF9Zibt313tPs6J+kFH3
CG5MkMEzpKflATFrsV9xcsuobdOkDcHSQA/Wg536jYxr5msxvR+HZJRUAlnw5XfNBkEJCttMRoUv
orkeODA1NMiDvF883yXmwzp7s58bNKzyPLSzfHs9HxB9Q4QLTLwDzorpTm51LpjJ18JBZ7KvjKM9
v6yOd1ulkiRHcIuC9ujDCBcI49Uyc8/F2zW3b/TlmzL8ftP47O9zV9qoJ5YGgmVAGNIvTfdlrsJy
lmCmWZThN8ZhelGO44JBhn/ha8BqzfniVSAF+FtxxtgyuSPZzKtwO07McGUlfYotra8tcDXQL/qK
BvhNXks2Q3QJQibiYylcXSkZpmQenHeeQTUgN9rO3jNVjwKQSFnlXLQc5NI6e8SByY5nMlLndSpp
xdgFzeWr3fS/Zlu5sRUZB4XIv+AA+A+Sj/iPS6GqLCtnnbELkrF5nkvzmTqLJBEUrgQwR7w8kDxc
VHiqwSlVawaJRuIWkeotTxUGdwzH3V8/jsKVnJjh9p+0o0Yqlwnh2aOvVb8W+xPnHdec5hrIv4FM
4G5TY57ttHSxI7X+fRmWH3Tpgmkhr9eXIWA/QVgGABfiOLjqUE85D5oaFLuaatErjKdPGzSbtFC7
ybcFGGvtPaN1KJ/NFB0n1s6379I/r1sX7RUDnSG/w5MUvD/nxg1SW1DPQjjQ5mwzqTeVWvlOKmup
CbYKcAuQJEFZF5cDPzHpgfurnhTMxKejHjTFm9fIslW22VzMObPAOYMK+QW7LsGcQCPGgksOOg5q
DCDTv+GLEXw0vHiRFOPSgRgnv2OdZ5OpWuYmWEtlUzTKL0Mdt5Uhc3DBbYo2NEaAWQkTAG0u+GSU
1MC7g6Obei/dejSBQvWS1/H3BeuZ3tSHGbZ5J5e2p9RmZ5gjOFw0+6ZzmwdlpNs2GX7/NEGeGsN1
OjJv2+HnJ4a5GfIpYeRIKRjT8wxwzWxUvpumI8NsCu4fD70uyDFpOhr5vPCTuuTKQHUk2tWqHRvN
DJCNRyUK2o3a/FEtdFPg1Ptkmv66fpZEXo5qAetI4el0IQFiDB6G0LsxC5wBBN3u0ZrS6DMWkBuD
rQiUYHwGkniLHSv6DM3owvwJwe8nNfv9AU/MByENZt18Nn7ABT0PNV8tb5ksdTONNwqBQstIm8d5
dbKt2Ray8u+lj5+Z4wuK1qLFizpiRRPSe6LeN1XnO3XmGzJNecGjgjHY4AXGuqDgyeAWlhdFOxS0
R7qQHZha4d9cmW68Nw6f48oEaavGtGaQK1oX4w1zpyqYWYzrILW7qJjWgxt7EjyloDRwboN93JOT
WxarmSSWBzqiImxf6963dukjvYlx6fru/YQyXHk/v4CuIrzuhoI6DAxjVg1sMWzClBeicWxl1kr0
WIIK8wXvRLjuH9amHnBbLWEHcIRsllHwYGcW8XbBcC4mWvkaraNaRZerpAm0Jxf/V/srFIMZyYmb
ApehPJrH4rus9CzI/s6M8qRA6jQrdj9imXM0HtmzkOwZB5AK6tj+t3MmmGJuieIwoHV8dKSkXMZG
hykM4/tLcdPVvxT9tyPwuQ3OXZrRaI3aXdEWy8AHbkStGfuL8eO6b4gO9OlCuIQCeAyjzpkRKz3q
yU7VjpUdZc7muhWWpZ5f9+dL4bJY9AzBP0NUYLS6A9iKeg38LJkKZfM+bIqfhpQo9jK0n9vjggfG
vsBXuLLtMaxg6VF0JBIHEMYnlDtsDMtBNMPhI+FqKIk6ZjCR7cf9MPtJhAofOKfW2+r7v6D0Eq3I
QYfUQ6hHw5/XtFjrpsldo0RyETa6T6BHl4R2AwVX3/bNyN3loRfGn5jiAUfLiVUuTXOsWLGtos+C
Hrxl6BlUUMFTFaD58KhKM7/bxsHjdU8RrxOjKCjzMeYgzh9rfSKaFXdZ4MXUXxXNt2TVewHInC3q
wwTnjF47dmuRs0VttMgI0035trylNzlKpnY4dr73Pkang5Pe2xuSO0B03FyD8eChbXA5YFtDnLnI
lwVFRT2G3s/RrQ+6+6f1CTgp+pgndrg12mls54o1ZIG73I/OUy4TixEGeDx9kdDqWApK3ed32TiQ
GISFFK+gxKchRPAi4JRQ3QfDXB/q0byVV4Ev03i2pg+T3KHOKhAjlsQBCqvdWMatsWybSdKcFXif
pmnIeFEpxVHjZ/BJNjr12CFO9aPzmqTWjaK4/nUHZx+GC4VnJthPOEkCmpQUpaFATGUt+tDQ7haQ
5S3u4tfdZnDvOkNyibCPcmnORsMPWSISAK5WOplVUqcFVsQmRrQd3TGcg1wBR7A3WNWHGS5QDIlb
JzqTuiuV1o+XR/C3+YTKyjuX7Wyg2IE+ACoJFcQL9ig3GbU87lFCNG+TLhxeIS4VgmoQTEhDwMAi
+o00pxCZRMYEMJSpoQ3As5unhdl4jmL8TfE33jf3SaSVfrPp9+VPPPGjWMYgLPKPU4PcwUpm6Dsq
PXQepnps/NhI/xqI8Vgq3qvZgm5Xz6PRlKGOBVFJA9IQXBoA+ODLcidLgRCEMSc6hr6TAvT+XpsG
oCRPAsB11oOqtDIxC0FNHVg5sAxA9Qz5vefwBpvBsnoXcln92xymuw6CDJt+qwSFnxV+U/jeAaX8
rzJed4GT4inGSsEQkrUwuHd+9NYZXK54bVQQ38v8Au24eX1W1Oj6+RYl22dWuAO+KKYHgiZYyfbx
drojGHsl++LHumGJ9uD3kpCls6PFnfAze2zVJwGlN4ps6m3YM7dapAfT7ENTKKBv9S3DqA5IFlCL
ggifE/Yb1ve3AXiTCbywW/niN6AmgYQYoHXcrue/AQO38VQy+RDsa9AlTpg3BBml48/Na1F9uf6F
BeSfcFSUKwEWw+UDCNy5NToO1kRKWKPhtNHv+s20caJhq2yGP5y7FhzoW+P1PenfxS8TgA3XzQsO
C5gGPdwS6PPaiEfn1o2uMWfg5/FNm3xjktbvybAf+nlreeXuuilRkon2D2bBId3HpO25lfbeUlk1
QUkzXd7Hw8st4qr6a0SnVQdzvS1jqRLcf3gEY6IVHxYpmMHdFu2yag6pyyYwjcfe7P1sfJasSHQG
AakByAUDx0jwOCyrk5tuajrAb6XlZlh8htDNkDY4L3nt5/v8qEZW8KnUAe9fpsfCtLAhjXm+Z9WQ
JnFpAgg868fFfDCH7SCjI3qHZfNnACbQSEO3ULX5Sr2rDkUC1A0k+g79D+vncNCeaJjEqA8XYRJ6
AcaQ2xBDjPR1xLu7Bzv239VO2dtbtIenv4OLrXmXaURxII9Jhi9q/Nec/bq+hYILin3K/62Tl1mc
ksShxMI6HftnNR0W0CnONAAgy7fhMcSWPFAFoA7Qb6EIDfY0nHrU/s73TrObkk6xi0zzXsNoh46q
OwCB3yHms7VDa2u9TdHf8mnqPSjpkbVL2UqEx/D0J3DHMAGdaT2W6JCZWzZAh6k9JLntHjCEzeRL
EcuiI4JCKEqSuIxR0eOeQFmBIsaUoI6cAKelB06Ekgl77+GBaUDDsv2VHHQZKYSodoKv/GGUSzsG
OrSaSZnA5KG9Kw/0pvDbo7JlYdSWFP9l6+McVAEEEpQsjL49/+5hlmoBjG/UZaB50QvlZEXgNDr3
m46qcVVjJDswaJD/WN7JSibwXP3o3pZw2JcRiVLVv342xJ/RhL4PUx0BOoxdHieXsaumtl06OBzu
La4mqI+qD9ZWDctIzhcm9soTW5yfLKtDx8ZGjY2xT5eHLGpu1rsZsYVN7reysCK69lBBBEgFIqc2
svDzlTW5l+EQImUzl3vNSsKmR0mvLPejJ5O1EmY0KK2gE63j2AOizZmaswVpMDtujxmiJAZtHpLA
uCGH+Nl4NPfW49+0xdPO2hcH96cRmDuZ3JWoVgvjH7+By6rq2My65v9Iu67dynFl+0UClMOr0g7e
zrH7ReionEWlr7+LnjttmeZszvGggekBjHaJZLGqWGGtFWG4DKam1Zcvm+t1n+C1QXy5Rh8XTV9K
B9Em8+KorVRGfZRaThx0MIKxKUY7cJ0HJNdfDG34ufSyuqvmKvvf8xHvlsmcKnqDx6UfElDw1Q+N
Wri1fsTrNBxKET8wL+uCYhJuhIOnNXX+7w81k5dUtQGYjqBt+Z180YpXgM9hj4A/2gM9aAYfG4b+
d8BPFxJhcS3ORjZj3GxFioqV6u5o7WX1YqmvS/1w/ubzvC5lmwN4GsWCe6Xv21z8GcHimhhgzy3Q
wJa5ctZoQB6Lqq/nxVDbyAYZNOuM97xOa9BMgIboO+3MOkNAWGaHZbTdsXN8CXiBhV3vC5vc4TXw
pSFCRgHeDm7lMk64XfIZKTO4h+wwBZPtI7t+h5kxAJa7/YFct6GMyQlFNBTNCzU0BeEiJexBXyOj
M5VToFSzUF5dRBdZYWm+0/b3yjjpnpJkp0ySDt2a3Z7fYp6h2wpllAXF4nWtJghFPP+cddk+VczK
TZX4p1X0T+dlcc3MVhjjC/WUDI2jIuAeQn1n73QPmACXKUCgCnf11ifQ0GNi+jP1IJQM/+wrO13R
TEAEKEeYGfmY7nvDT1L0xv7VlWsr3hR51aXo1cS9HxuRjOJGoJdWtAYK5CjKScmsXbza+/ObydXR
jQhGR6fSiQdZxi03nWf6ui/ni1LEw83LXLzbOiYUXKw5V/Ma64guxxOi++6G5j1twLJTP998QyZX
3G4r2jzGIY7GiPiz1ZFdWw5pezlId/9t5xhnV5pFn3YO9CHvw8a4VOeLNBLVS2i49cFybU6HcW2a
ktqrNKeNp9ZTmEu6m5O7OrtI5w7D9BgLdV4Sq/Dt9cd/WxpjQpwRg/tVS89LOcbFxaA8LOXLeRHc
QIz2h8JOIThS2PnWZrAHu0FOF8aRJsLnfR+iORSQzjlAtEQhAtcDbIQxZ6WadteWHTy2fKRt191+
CWlC939vQIUP24hhjstZ8JQ1HDPztERTnlCHnO6kHuUat5odUQ8D/+Ji0pk2YiAxx1zcFGnGdLCQ
PHZGw5X6iyWRPbTzuOePiW/X36QwN1cttTLtKWuUCWyIrhuOg12GpWkfF6cVWKJ/MOtvspgLSwBy
NakVDmkMh8MoeZgAKB8l+Mv2MN0ne3KqgumivVBF+Zt/UMU3wYx2NGrbRmkLrl/T8qqDXh4pEYbp
44VlgejoIIZ7+QeD+CaRURS5TtZySRD4VOZePaoBymlIBvjqg37d4wEJ6AVUJuvg/Flyk6waoEj/
VhnmWjflEg1JDYYnWsNDCimMH3XJzU/GEaMAvvVlMDyBRJGSMmFBmky2uTiIX/WvZX2heib6S7V9
/CvVME63rl63usNOXPjlm/63hTIBgqVLJC4zvGLrdPKSAuDJlqDDWHAvWIigYVHSZKXT5SDEcklS
XBV64aeGA8JYWXRs1Mt/cALUcKh4BWCgmNnEbESMRzSqnpd0OAaNk5ejWx4wFnMhajfmq8hGFrNz
ieX0cd1DVh8UDwis/PnCfqCpN6TdbqcL7SBQEGql/nltGptvsHuQa0s030Cz0jTph9Y5TwXfDYZI
d7XIwoikMfHUEltK2yp542nXVFp6TC8dz7ymXkfei+Dp+Wblz15ieBBr37xuMhBANgWt1xQgwiv3
8bEJaMMSne7A7IPgqnEVkoL6o8iH+jLLn6oAj2QoRrDuWT3GfdP4Ql6Bl2UfrMQIBWcmEsXsYueM
eBcqCL/XaxJQsE2k86MHI4h1V6cQiGhHrVpX+on+uvOSudZks0ZmQ2dMACv50reeFV3P1kNRBXXy
5bwIvmXWkIRCKv+VVuD9oUVRP0/lhMWNL/ZOORXX8ePoYA6NZk/QZnufHGfJrUVxHveKb6QybpZM
WjvWCmJJAL+GyLq560VxsYQUZsEQXDmubdyIYrwskm0SUHiAj1ksZupqhQMoiXoU3DSREHqSG9Wf
lJYsZICQyBjddSzdWPbPHxRXFzbLoEq6kYDZL90kDTxLZqzhJBe+HsuPbarenhcjWgjjMmM5SaVO
wbynWV/MVuTraSMw7yIJjHWPjD6SZYJqle1MT2qrReDAMUR8qvzYCq0ZaHhFvIjmu/fbRVobEDIz
KNsxX+bndyUiju67BEwA0E0AE9u13ek6BaviKqrscpcHEGHaO6Qh+cII7lB3r20bFKtFVct4Xaoy
iPZEFB2vBbAPbmQjhbEMNhgglHiOEWdA1+b+YTAzd9KOyfwzbx6IHGbztYFxkE/oxkYoc2m7bm5K
MDNAaHda0l+1+ev87+eqOCXGok0GGqbq35/ZJDWmnc3YukWfbqVpupSd8Tqaut15MZzZDLxaUIBD
FzrNb9jM5g1JZpuAD6VkfvZtWrj65GOOLdrR6V8rGH5bj9m35rfi1TfSURwL0xv08ejepDO7uPaT
M1UWHNcI7l30DO7B6XAxSShz6nLrt6oiSN7SCOacPKqwG8Nh9Wg+nfQCaQHHCSLtOK6X+hooy6Eo
nlfkQFqRu6Tbd04gc4zxMukIFhuEAQctlGjiw/TLk43BjfHSktBhIDhObs5gc5yMZazyIY+sGtzJ
kw2oeWQ5rSjIR9w9JfHkBZ9hB1lxr64ipE6+ur4dJGMqDUuS5lXJYWLKL3pyr+YoNoJH7vzquEIM
JFXB8AHwG7aggkErECBk6COQGtSFjelOGy1PK0Vj/vwwYCOHscpWqabS2iXQEvcC8EpqQAF1dXc9
mtd/1U2lg+jguBdhI5Iq7kYx60XPyyTHuZXqrkYHrgRYsdgswln9UuWCS8C1ym+y2Kbvtpeiuoph
WjIFzKdOZ8pus6qCEUn+Y2IjhbH98pgaPQa1c09TTnoCXPYSNVn9p2P6abyLXMrGKNrEf5AJQGQ6
foO5Nsac1JKVN3YBoyzJvn7M961X4v+9H0sR0s4BcUWRv5VvAhl7kiidWsUTApG5fYiX3ZgIIhD+
M8J4E8DYD71oVmMheEbQVzseLYERu+uO+Og7v3A+A34Lb7ARx5iPRmuLdGmwgaPi6qCraI/NDcXT
BwRO51u/af+yqF+Qa5LBemCgOwhtpOzkXNEPQ5vGWCFgUC9lfbmc4vWqT/KLDuz1aR1fLo2tub21
CoyJSC7j+MioD+uU4RFfoQ5E8v5iMmx30b/ofbmPAIBhoC/LNkRJQrqBH/zBZrWMhsrd7NhI/tAS
+8HA1GOlDC7IjFxDa93zxlIkiVFN8C6M62QgtKwK5wp1tRgAxuVBS4Aq6tTVEpyXxjfNb6fI6Gk5
rvZsLDQij4mLm7CsN3UiMinU7n7YPPDw4mpDWRC1vDeSaV1HTqFCVSZvBBtgj+eS6smXQC710lN5
omgG7YFWRMvv51fHv4avzXOmDEgN1rBYQOTM2zTLgcmJBqzEWy/Q0jq442/Ny9zlQjSzyjdkFKsJ
g0Ca5rC10XrMUiOPXp+EI7I+lNCZRg49IC2LIA0lwc5yzZiDUBN44ZS5j7kLlpLiZa3BIzgYLwGQ
AYraqkAduQri0N4LDCwCIZ8GLhsHV6EaWqaU1L5czK+JhvpF3+GgZudZcFQiQYzfSTAPURs1HjuA
qvu9fFNs10aBCbW61Wvuqitwnef/hkCeXlxWN3W0Nr72yqkoa7xf3+hIJE8VOHCjuv4L0cPxQFRp
JRhwiZFgFec5ue06wHdHmyO6vKAjzA2XHGClSR2o/Kz7CRir4FGnhhrjLRpkFq/zLZ32iWOkvLPK
a2v3BwLJHlQDxGlm1L2aOEjWaYdh02kQBCi8I0TDMUYX0M1FubeZvazWHiBl1JjYg5tqDQAc9Je6
s17Oq4pIDBPmLWoD6RPWsjbTTzN1LkEmmLqy0ggSPLzbtV0OoxoY2o5aGS9gz9Cie00tbuVs8c8v
hWswKM8UtcDAC5EZXYjarOj7DlumEJeGWvGt5FlWiKDV07waYGVZHZ4Xydu9rUT6882FntV6MJ0V
qwKOPLI8qavbjxNc9n+TwgQkZHAcaUxWDERi4KOKwkhRPEuEVixaCqNvU5law0KQIohWrdynKIhf
tRWYs8bEUoPz6xEeFKN0/RJhZjuCDwMt1+B3Bw1p73GPeeDZ+/QMkLo9J0b70qScFwkT4x5pByDh
PtSkdctMoAy8YGMj5EOPspxoWW9AGaTmWloyzF6a7mjgSf3z/PbxrtJWDmPcFz1q1TqDmnd1EjR9
s9MHIWEcz5JvZTDO0DaIti4qfL28yx60E0Xj130bL79sL6N9VZS7Fy2JiQjNOW5TKVpbr1u6H4ox
Ak2oiP1PbBumjTR0Uil4HTE6UDvqMAwd3mJGjtxODS500YwWVwHeJLAViLFQ+inOoQANIOxBs276
2hTtbG1WXW0cBPU37pZthDFaMA5rk0xLXXvEvsiNu9n6RDiEbKUBgDFKhsgO90zSYMQFSLy9qdIW
z6qT3idzsgoOhb9lAMRBmIehng8xpV0vnaXRVThXxnKKNb83T/L09Jmjf5NC93JjpvFMHjO5h23L
yq8GiqFKJ+ivEy2D8QPt6iDx07cot1YX+vItV2PgHt9ETS3YLl7wD0SfP9tFv2OzkE5NJmdJ1twb
ieLWzk1PTkWCWdTecLXuJ4gkBZ6Hr2Rv8hinUJQo0uuDAcDteIndepDxWNNF5V3u5gEWkE7oATuP
nQzQk9KKF5K03mAWLl4Y7qJcSOs1GnAEu8d9wYB86I8k9s6k2jTPeQ8UYIyQOIgRqhBu54eMWjwg
54BnsDuvd9zu1a1Axoyi9BiPkZK2yHxOx/TKCPMA5eRjvyt3wHO2DJfGxeOl+ixlruiVzXXo6IDE
SIkDFFW2CxL5O8wD2FB6sy4e1hwEylWVa+5cYIcFy+R6i40oxp+XUqeSrEYaYbml7pzsEl/+YpQu
xlTRZdTtFBEwAFcvMejgAMtXo6/R9/egTDItA6o9Cg9k2Jlm79eNCJaHLwLTfhSqAQ3djLtwRtOa
66kDsodanvJGvpijVqCPXMWnlMl/iWD9hTEmw7qkduvV0McovlfI6sbrnZUczp+PYCls6cvKk0gF
hh7iYkn7Ws3GdWaIUh/cqwWAKczfAxkQXoOxFKOEirvTS2h/dQkYIXsX6WLMu9SnZJ8cRaMgfGkq
hUrFJB2A25iLnHaZM5h4qVBW2bL1XhEGjqvsgcq2PiiXwHUWHJVQInOTjcpMtcGcaq9dtOdSym6o
V7eN5DLrVK9smt9yU+5Np/gmW4k/lPOtM+FOnz9HqnLs89rcrJrR+gn8c9m6jghd0iXfN7Xmd6Vu
g5Qpr26LulGvawdvxb5rG7crtO/nhQt3gGrZxvegbCTpqBqBGTlon6xw3TueBgxV+q5Phaz23IkY
ExcD3AHoF8Tj/r201NYSJLhRFNOq+oh0bOFXdXds+/gljap70HVi2KE3LZ8YwF0YSNUF9SqiPOK+
U4BBjUZCQ8O3sGYmb/u6kFRE2otHgvaOeovRm8LJp4n0ZmcLJpz+YdFv8pgtloBf79hUXnGSPWS8
dpCH8cZsL84487zDdmlMxLLmgLoDswCajdbYB2LXD1zf0KzG4LzWiMQwAQuxW7KqKeY2M/U3Mfx4
6dxaEqQWRDIY05O1LWmqFimM1LG+FN1KvDjNr5NpDM+vhWdGt1vGeLm4BbvBVE+NNyuqO7RAI58b
wQ0XiWCcTqUaXdPqEFGX1pWxzjdyLHI6IiVjn6kD0OyKWkNDRzfs9KPmx0f7geQh5QkqfonsJvds
kE9F2y+GMIHV9v4aW7kpp3KJswEGGch75vYFpCHgUBF1sPLlYFAXyEoAvmWx+jB2qs9R1eFxh74H
bbjqnccsFrhRvgXE/MzfQhhlLpopbacVwBt9MCP1TpmptSttp4fZEdM0Aq3mG5+NNEatB3tBBZhM
LaTlUpCuLh15Bs23P0nHGP16YsoR+hs/+Bcd+UxgEwHCms2Amw3icNNABhzzQm47jbu2b/e1ClCs
trhMh1nwaOIq+0Yc485yS6otdOwhraU4x3qxv/VRuj9/ZblqYQCSUtbRFggm0PfqlyvlXJFlRoRF
TjnBbJx2QvXcOy+EF8ahbPdHCKPjk62OpFuQgq4JyOrUu8VAidD4Mn6mpWwrh1G/CKBKUqfhLlU6
GhjyeL+2ghPhr4Ty9uigTUWo8X67zD4v5C7CRMKwjE8Nyfx+sUfw72FAQVUF+s1VNgOtmsCXAesC
y4ag1GqxjiuC0rxHtt5S3AwQDEtxh4rZ2AjWxb+5JiYT0IEF3GqTUTUZMMXWAlZRT16n5GRJE5Ab
ld7xG50YXlnAK+WlbIUVwQhLUum+BTbFq0IDy6pt6nlwXl+EX8NoZW2lWaMO+Jo/GIUwJYHZAZ6h
gKv/zEMQh/ln8Yx+4kSz3MogbsFOS8upmK+rUhS6cG/aRgirnI1FrI52OkxeobrVjeLGQXxZdO4C
ZIbSzy6zAKP//vmd5OrrRiijr2VSdasRI+G2KAeNBMt0IID/SqRfnxFjWOAeU+HLWHgLtZRLGy9B
xN3RURpvyrZyu+kbqQeBIeHvIdJgoLxDzoUtn7Wy0q0paHe9KZ7RsKQc59E5kKT7dn45XLuLedq/
xHyYcCfZiFlzBWKGLHLcsQeEXwfa+M+Y3o0U9okWZSXYQiGlz/e61HqSGRKkBM4v5fyOAdj4vcHS
xg6sXDnVOgDRa1M4VplraeF/E8IYj1pvxrWgx2IvRgLgsuVyVWsSoO1WhOHABa2gvDf4A3RIJMTe
r6fSSyQyYuAA9EFyYxz03ai+BhqldxiRiPD7cPWuKFlGt7sVjVpy93Ijmzmwqm9RY6IJZdCiuorz
UOs/NREHE7erbLtA5sAGvZjshL5wrMpdPPrISfCgRHVBW4FISFsCF8AugILlE0doIweGdJiFSTtm
XyMUUqu2Q4OnhlhgVUtX1+8yEZcKzxohdALSHNoHwPtJN3jzQK6NcegSSukYGy8Nuarsfd88VMtn
olDgKQDkkHKbIGP6XkzroE++08DLYV6SIN23O9tfQUNHu8nEISE3g7mVxjx6YOsmJ+stBGnX0S1a
UtcQbvJ+vMlAydT73eo5R2UBJE3pOweRRnKbmrfCmedQCpjfpqE5uLi9ieRHE6CpfZO4ZguSv/ZG
i04zeGFn8uW8snAjb7RroxELsT4KRozYZikXqZlAFDId828jUOcxKCZ5rY8+hvqB3j2RenIbkMFR
gwQ4hi4cPJXen2lhzqY9NbgKgGwFAAimxJqHDCPCaWAejCB5AtxJ7Jn7bA/X+glKArSmW5isAjCA
bKHh5r1wwLbrUbr2aMfK62OvjaHTE28sTcEd5F4PPJEBBqJR/FPmemQExeW5UlAdi5abpIiB2y0f
5Gk52bkpcKTcCMvayKLfsrmKqdSoZt4jWwfKTpqN9OqdCQtaHyo0Rokah4TSmNMblGYiy2SAQQxD
VUaYHkF5GdbIjAG6TdjfyTPTFIsOCNcg5XFsZmnAUNFyTYIFTSrZrU28BEm0SxMhDg419+xjcCuH
WZQ2x4Wmz9hCdTccrAvaQkrBBeRTGVoik0bN7zlZjJGZgBVPCppcBfbdkWbZaMsG+Tdjp/Q3nZPE
XO1Yy8lqzLjaRQpkNNOrv0Y7ysyc+AD9fQGE4OLXQEgbHx1fEa2S+rYzsh3GCRW1bFWKhmJQ/9t5
acL1uXBQUs/uMNS7d/a1qFbI9bUYhANEPaX3clhC6LnKgZRjw1HA1xou5bAtKq/14gC+lkIOdy4a
Iz/na7di2Xseka7VVIh1lF/j+sPUElfI5cizJVsZzCWYpKIHLZHVetPUBrYzukmy7tsCIBS5yAnx
7ttWFHMPhrm31KhHWJSgLkPS5iqLy0Odx4IHFFU8VjnAcgKzCJRfvFGZwCibxxE9vhhmJ2iDsYfv
g5IFdhftSLJLktxFrR9x2SdK/FuZTGDbjoblIBVIY3PgJbUvVnE870m5e7dZFONZ6jFOiUGzcj0A
KOJbW0lcSTSDxLW+21Uw+pbPmJGIJVRFsEPJ/xNuSiCIOlCM+uGXsKZLP/rcSTG6JytolRojs6UQ
xj2mP/Xgr5nd/29fao5JIIwP6El8kAmuCyRSQYuIYi5+vvFnS2J0NvDBwJuXHSsQn6z76llyMCfh
/tvGSu4qNxKZo0ObaqMbTdZiPj9IlZNcvJxXDZ4hxtS2geEIEG0BnPz9inTonrnosBLdnIVpdOXM
T9byXZW+OsUPqRIhkoukMftHCHqK9D5qvHYqj7GTXLSFs5sLKUxJfx2Pmk9If39+gdwokuLw2YAg
Aj8SO9iNonK/xh1utP518HPTNT3FHffFRdn5KyCr4lBELSWUyLzgOpoFlVtEWK083mstus+deOeQ
JNSbIZRSIPWQxrVL6XpF7307SoHURZdglnAFK+fqDhh20QFsonuVJfarc3XsExo6TN5QY4xOOSGS
/QqYb6Cgpalfh/+iXshzrvZGJnMrV0sFf4mFyWjzErnE5tAAch6T7S3IBP8NMqhoiYxXGIG12Esa
YmYY7XAB+I0UC3lwOVER+GjRxopcEFIbOqO0ka7Og9aiPSA7dA90cGhEA3dxVx1FMLwcb/pOEHPX
azWtmj5HYKKlYNpoFzfRwb2aP6cYxT2vGhwvR6FawClCUVxltm6vO0QpRycFDTgATqow35FQ2qn7
Ty1oI4YxLokzLUusgG3caqvnEQRrVS/t5cQs3SibBHls3q17tybmmPLCIXVMKLV5WD0oo4veL/pc
1HaN6RoA+EBfUTkI9vGVkpZxCBjvohQLyDYA7oDRv2KRCEIdbOQQanFQ3DSHxCv8X4mv3EqFD/IS
wBDg/SF8K/KCSgiG2UZsADoplsGkmsaqVgzQ0k+eVXhpigxO5ae3Dl48sQrSWAfQLd2lyOly9Qbg
wmBDwgi3w5JAOpKiNo7joN8HzJ30gdAFyILtRTnLV7DdD9u6kcMojrS2dqH2BCgER8Mf/PFUoRCv
+HlAQWNJqNxh4qXcUdCzCTSeM9rGKG4MQfjef1+EaQGOkcG4DZiQ6bAN3nqMPcfgYKJZwFxDYQlp
jpm4RJRxpmrycb1vEpj1Ri0Amjr8C69Mq/s4LZDJScFbrqxqECk56Mud+PG8BeBfl82imOtCZoug
sRgilWvym2JnJP4PBTV1D2VUPISk8Lw8rm3biGNsW2Ur0TwPdIR89Mnvdt5L6+XSBueF8GJQIFQi
Z2tgqIdCkLyPZtRZiVtFKQqve/mL833YW48Efp7m5ET4FZyo+p0welk2waCZZX1qpCoSKfWXcXi2
JuKmsQjbn7ckypiAWR505QIznQmriZqP5lxkBXpRlFAP6h2eJiHw96Dv4hFSnll5J41x36Sbi9GM
IW14qfdjH8CR04mvea/+VKJgsEE4RcmapQfBwXGuGHjc8AzGNB1mbF6/a7OXVmvbJXrCC7TB7GnQ
QLmmjB5MNcUKCigKgS+GYuNdARD/gDXMRCcq+hUY441xx6Q2JVwBPMyHOKABPS0AlpPbAt70YQXb
t8iA8uAv3slkNNRR51QvI8iUd1PhDo7rvE5o2QcNhZO/5rOMI4BrhKOt/NWihI8pPlAcfrDdUU0q
vR9LbPFTdZC/0WS/46WHEoVl6JKYeZlzPSz0xf+Rx9i0gWRrPhi4i7Lxoq/HCCBmjShFzFMbtJlo
dDSRYg0zVzBTyirNauwm+I59VfkVt1/OK6ZAAJsrihSrUDRA+gIirHPTImhGSxRC8EXYIHfR0UkH
/Lz3ZgSzepaVxIhbllv9WDSuBXrqKFyP+g8VvBp+GiaXzv78qjjuBmSxBoJazOthpJOx/cmqR81k
Y1XL+Ej6RzmJvC73E/VJsf3zkvj6vhFFV7+52IpRzHXf4z71v7VQ/2Y8N8/V7/luhY7bYXFbeFJo
fBGNyHJVbyOUsZlzh0FuuUNwpGCqmQDCq7oxrJvzK+Me20YGYynRrEDKvICMSIq9oj5KfS7QDP4p
YRIWRwTjxIIFAx+PZGqErcvri2a4j+SnfH2e2h9LKlByrtWnVH9/S2KualmgqbZMO8SRNvL0/eoi
UY88s+6izlrdWUBGBZCWJ7KF9HIyQQ+lLP4jldFC26r0XCOQSplWCFrx56MaDjtRVpurDCBdU2XM
+4JGibERVllVsZxDzBjj3RHvtQpwpaIUHie8obHh30LY2YlZcTJNcXBWBFAnandVJsQ32+u1EqQK
+VYcDffgFKHR1Idx1BXjemqJ1eRP9i6/WPe5p4BVoLkCcBxa0URAZ7y5XizsTR7jr5apl4ZG7ek7
I/02oc5ZhFLQh9VrDQJY37EvQuLjFd/fiWQObIiVrqrpgcm3+hIkDwAnuAB4hvfDVQmK00CbAKtB
qrqUweHfxAVchUHGCMgIKB6jJ+q9yVK1rrCrgm7x2F+p8bAzQJY6WbnANPIMiCrreMRZiHk+TC+3
paEO1Ur1MpsvqlILO1vzztsonlZuRTCHR5TBjnsLIuL+e6N8T8afivriEAGvF89ObaUw+1XnlRQZ
BqSoo+6nTu3O+VGNnmqg1eWzKTCK3F0Dk7phmBqtvDPeUpFkWyoJ9FGP+r2TVAC/bh7P7xo35Ka9
5uAMAZ8xAsP3ClAW+YAbAUxUWnIzQBswuuORUpFS1JZEsHvcBW2EMbY3UrSF6D1KzokkP4yddGxW
XbBnPIXerocxtGqqm7ESOcjJDRawbG/t4bK0RaldXocCulbedo0udOPptXRZiiWd0SSQABFDq13Z
cGVP9cZ7GszHEkqJTucqhquGmJQUtpbw+qnfyae7sJGvxFPXkxEbucaB+puOeI17AxU25ZUxj4ha
nni9ApCHhkmQ8qJdgDUTq0lWE0qIXLbxSu4077Pvg+wuk6seKCYONU20dmoc0t/OzSfKYVvpLG5S
CoCaCY3WyJBo4WI9mZJvaqJuTb7e/FmhwdyDZMmLkdAs4eBLij8gR+AEcHEjzjegJCV2sNzGQvJh
rtF621eDuRB1vC6yk6C72yi/OPpTViGRNfws5p3gllOtZ8MP1UL0i3tOGd8Z44g6hGJnNt4nOvp3
4j1mAfGfH2MwHejJJY/CCibfrmwkMoYyyhRlceoW8F2wK8095pNQ/3V2Zpj7lSdE8uSeniOjXVKh
tG7su8Isl7VHyoXih5pHsLLvzcmdvoCny7mlxSrgIF5aP6tJYGv4ZmAjltnWqFswyEwBNzOjIJIL
wkzddYZu/NmoEwAf9dZyO7McH/QiLu7jkeSPkdPnfjRF0T6aKdWloYxl0GXzfLITGYNkZvmEpmDn
jugDEThI3h5paLfBPaYUbSwVHdguJZJJeHtJ8pPkSGFthWa+CErKIiGMYcQLqO9qqQA0CklOnWM/
tVV8qeTm4bxC8xzJdi30Mzb2j07UZlEO7aqAMRPLeK6m4XkJPEe/lUBv7kYCBsTVFo0T2K1WDUhG
IAk0geMSjHD+USlwjNxtQ+mKTmWaGC9lPD1YLIF9MayY5XZir12PPRSJpMH5JXE3bSOE0dZaGoeU
WBVKLrX6DVTax2WqBIUJ0TqYW9+QtqjSyEADrl7fxl3ly/P4NMeisFkghm2tjFMUAwgB5k+jJh7I
WMJOnw+2JP3vrQQ45j+nwqKoFkvs6F0Or0dnU/L8JtOHkBREYJy5mraRwviAXC+lNR5xLxs5u2vT
MQRfjhfroQ7VNgfBS5774NiuiYmPgLgiS1pKfelrlxpmw7/LN9JdfJJ6dz7KQNuIXJDFudnl+hNt
aw+a5v8nLdQZCzGD0dGplhqjYHW6M5LQXESYKFzt0AzwbQKQB3NTjCsv16nXJkPDq14d7ueWhHiY
BHNHBNeJm0nQNnKYgyNll3XxDOct7aNd/ju+0z1gloQ/+h/6dXL3b/Ka3Bu8kcgcHnipckeecXjp
usulXVF8P382op1jzmYhk6TJM0ach/ZhynI312I3zURukxf0bPeNfsXGtPbRkvZJZbQeWa7t+nte
Pyz5V0sWVRNEi2EseJ+hobYm9HjKJJyam1weAq19Or9j3JzBdjGM5UZb7SJJCYzqiD7Xa6yifW5W
pQ7qaJhDkueWm0TNY1ykrauvALGb++J57vvvWR8922b9q2jSTHDDuLEXdfJ41yPXj2bi9xssy/Zo
A7AdyaYTbZ1ud1ag7CZUaEugoYmCc55OboWxOqOSKhpMCLPq5h6IHfdy3X4ictmKYBSmzIAmoK0Q
ISdAvLJgnEbVizsBuA3PDm+lMPpiJMB9yGZIkRIZGEfWILl92ZmhMZanlkwnx8BtOK89PBUF0Zys
IGoFjBw7QVqNqYK2ZZQp+tm+6Mz2ISF2iABD4GG4z0WwPFAicvwF7vP3CtHmTqUOsk1nvGnvGOBg
/fwBLSrevwDH461pK4uxiomcKlKyWmjF/HvaIs7QJvA6bTF7NupbmLYQ0+Zyn6hbuazSV4YzFRbW
KO9IMD0Z+/m7fqAYUvGltpuD8YrCBshusbMfhZSkvDsAjncMazkobdhsoqYCjJmprnheWcVj41xp
9d3/rifb389EbmOFDP/QIxiNWtPv+n2jEU/Vfp0XIloEE7uVtU2AZIecwmCcsvy5MQShB9csva3C
YZvT5riPalytv8xSugeYA8ySHFLmitQXoXvx1fDvIwFOzHuVHyds1aCZAHmCzZhlHwgV7mIJwnbu
A3Br/ZmDcRYyqmtF0BOMuSIVxWPkbi+N1TcsgJSuKCCrbl250zNG3W9WkR+lv5x91G+FMwfWToXc
zgvC02z5lXe22+rfouqokF2sBaYqeHFxk/EbaWwSprZAm56pqAH1QRPv8n0WFpgNd9Cgby0B+Ql8
tuC8PgrCBDYjo6ZDV40K+mKa5tIiR3me3WbeGyKqBK6iaDZwqy3Q4KK76b2iFFIaR2OH+uBUmzuk
Q/1SX26mNTy/GH6cgD5aJATQe/oRq2ZuVqLoOKzOV4BjmwdO7NqHwf2Lfa28r3bGg0Akd2U64JJl
mCRMb9Cfb+IsZHtzKdIp+8TL8NqjrH/pp1e9HL6pKCs4fvUi6gflGpGNTMaJqnU0jvGK3ZQd9XJY
IzczSoGfFolgIq6B9GoMvmS8l6Jvsv3tM5AblrZZAnOnmxnMGbUDy2G3P+TyJPbG1BN9uLcbAYzG
5WZKbJm+G9BjWbu0yjSgtyw9majy1GhOEF0k/kPlTeCHq+s47Rx31FAcaKo4ucfU+5qBswgpueYJ
MGS7YqfeTZOgfse9wBgqfYXTwZAXo39qh/bOHqw3noOscZwNbkweCu3SENYJeZEbyNb/CGKULnLM
2ZYruN8xjPfy0QyaU7wHO+luvZK+drE7BN2VuofCSIL4jauKpolWBoOWTwwm5lCNOa5QEUKLoBGF
+LzDpIrGc/l2dyODfsPmFi+2tlrjgsVVL+pR8Z3v6z71yA9rpwWAcPNF9LmiJTGHFk9zlzsWMqlt
vl+VRzIKogCuUcIQKQVnQTnwNT+xWY6MLrysbBskCOO7SPqVwO7Nt+cNH38JbyKYCBSvkcJsLUSg
ktXFh0Kt6rCrjTI4L4V/q3CoFJlFNmy2XSaTu9aJSgTvBnHl6spBh0mAfvvnfJfbO60LZQeDXf9m
Ppa7hRvBbGiTIeWhZoh00TXRBkqJUn9mAy9Tr41ZoODcm4XeQmBY0NCW7SeYSQe+UAIU4LkfiG+0
xo88W0d3jtf7xFp3s5kKUm5cm+FoKDJpKkD22Ei6H6sYLMoYmojyX7YU2HHjz+YL/hIsjKsjGzmM
kbd6pWoS2jWjgfyatsUpuejRxTXzQNqjkAcY0WabGZdxlaYWIGIUL06e/CWgWDqSt94W634OajQ7
CQ09PXnWs4DVG4eloDEUQ3jvbUXVj3aJJCV6W6oLTPT7Rncq6ji8H7x1Dp321nZ2oyDhzzsw4FNY
sqkg22BajAm0EyIpmF1GPnH6miYH2mQLmFCD/B9pX9YcN450+4sYwZ3gK9cqqbTalmW/MGR3mzu4
r7/+Hqi/abNQvIWxZh46JsIRygKYSCQyT54jONO7ZmAHCHCoMqFaer4y8K2XMdSucYVZ8p2SvVFN
u0sL6VBOk3v9XO+dLv23Jf6y7KYirWsbTfclLmSA6RM/zcrI6clHOtVbQ/wxXuV4KGu2JAVXFCqU
Vu2lpWgwZn/jgDS1AU4Ecp8tdxNvl8ROei0eAKkls1cvDcQoVtdc78Fb9oEjpTP9vv+zxH7JxpLe
6kqjNXC+SaoSp9fmL3jueR/5OL9tcA4+DnENsgrYyM1XSz/Y0eM6H66b2HtVwZs1nB8UkIFVOV+G
kZRalFBsWGcENjQ15r9YNY/kjqIceklgbO/rAP+j4MPg86Axe25sUKdx7ulcuOi7OwA8kwcz9qQu
uL4kkRXuQoybhagVneADthmYeOLY2aueyf5kihAre4dnux4uGsyNMs/LAktd+bfWheCmdFRTEFhF
q2GhfeNn6F6YEy2wZ1P5V1x0Ti0XTh3PgI9e37W9K2K7Fs4RyBBbzZxhLfP6NVOelI8UdbZ/n61z
u4421uVpxt9HD8OZxlNR2O4iEmzcXQSDVCJq4lHDX+BJVusoyGGzdJk6ZPyaiHhe96aCMCDzrwUe
DWgV7ZyOKSyMweSjB145mEaIHXBreaWrHk2k3S9SWHryDxGmcndtOh63KLkpCoAp5xs4QYlbBcE+
HCGK7ue6uzfJKohpu/68McF9IzpW6PKoMJGObbC2d1r3iEHc4Lqj7RtBzsbSHkwvcodmwRxhSsax
cJsC8P8KSiKpgvHUb/+bFbabG3cjat9oyYq4Nlo/JP2Yp1+Kj8CEken8uxDugyTlqKpUYaEzbh2p
eJIw1nd9Ebtnf2OB+x45GGpAGQQLib56jRYOxg/V7JxBlNXsuham4gGJBCkdKHzON2tcSAO6KpzN
pekcVendPhWN0+0thWAIBMo8GggTeFy6ZiaTGWugc5IxxF0WL4W2eDptncjwr+/Z7gtya4n/8nY7
gPQZljCsflSC8WF1Ik/9RB6Wd1VkS5Rbs0uYz0KJwgZbgFTRLh4NU0nQCrNl2Ju/FEPkR1lgLAHA
+c6oCV6TuzXljS0++lSFKvezCVsdzKC6oRyIFyMESUwQOaSuyODeWd3a4y7sKpejronY2tpTalRO
Jp3WWQi323M/NISgGIFpKJQkuTSnhH4rpRS1BKuf79Kuuy01w5/NKZwq8qxWM1TikruhqZxCxlTg
ZHu6Wrpj293KI/ks8J7dFW9+C/dS6nP8DqgUFkw3BWN6JESaAoyjSQNIBH3G3KmTBmhnCrLw3dOx
scrl+wNY1syVKHhcd6/xGMyptxTQN7MEsL/rZi5p6coK0T2GmUHpfFLc1OMbaR8yhQri1m759/cX
xSDWeUCJDZygycQuLk/jaw/xmcaNvBykwY7xxAYBYq8RQHF2T+G/O3hBU0fHueo7GxaRZnjSWrwp
KnXMqLizbdzTluFd95Ndl9XBc4nCLsMYci6bT9EwGQt2csb/8Zpc71xrbgVG2Fe/iCyYTMWEKmjI
UFc838W27DIpLnVkMyGb4szDKdCDUiih8E70fc0Od81U+aC3SqExVH58D9Yeu3fj5/ExBvkuZpW8
5A1UiW5+IoqD9hXUwkXcG/ub+Xud3GZq1Eq7JsE6tSFcZcuZddGzcP9S2Gwld6xJacZlBGo8bKXx
ukJECvwegKF+N1rHuGHsBbnowts/AxuT3Jku62golBm7Wpa+xa5WF+xAXhKompOjPcwACuOzJCSv
Ei2VJ58uJ/DUawOWSl8nyKFSDFxKLj3kp/cqjNiewEvfu/GbTKsnFm69DvZQ+xl861V9Y9obxn10
JKfex3xukLBBT/C/AgqbyqJQsxvTfm/z+5W5MW+mLTWmAdtMXw3dH6pb5VX22TT56NbEHbJT13rs
1MRe9fUjMeBft33/EBvLTVpFmc4+sJ4jgQWvg5ElgtXt3kabxbGTszFRqy14cGrsLZG/gQ8RJL4/
ivTn9WWIbHBRZiYp2EohVu1Gpuwuxb06FPDXH/+bES7EpMpSKx0ofzFjX3lqAhXB4UuZWMF1K6Iz
x4/9QrqhNDFvwzgb5p/2a8IQaoBidz+Z6lly+9HQBZYIFWwbqPBzj5nOrP8vdA7KeDcU9S3wk8JI
ou7dA+gfQJBU11A44W5TvbdHdekMbF4QP5eYE9c9I2TN9v9mLOwdhXNxG2yssV+z8bmkNxOZMmvJ
SXuNXPWOhFYQ+eqdAd5ECaxqFdgZCHBDYRpOr+2t+RA9yF4ZiBhG9joOBCPckAkGhzWT4j7/IbSN
4jo3y/KdqZX1DceDAhAFU9iUfv0zH2Z9vu5AO8GEsIIyKHVASIap3XOTdtsR02yA1pyGHwQcxIN9
ZxQ38ioSBd7DpZ4Z4jZZkwBkoB0MYVMXBxqA4KFFpxwYLLcMK8vPUye5H06QwvBwPSU33W0sOJE7
CRPIoTCjCfYgVO15NZluzasVVC2I2RGtiYfLqj6OpAOhD3545k6ogOeO3Jl/Xd/hvScMQcLECGqQ
F16wmwzTXC12C7vFqXuJbtIb7bn1FTd/ZL3gD/Tnz4xxYceO5X6hPXvY1i/GGFgfkPYE6lDWbPQ7
wO/JFzSjPGvQ82OvWiIHEJEOpkW5H7I3wZ4xt+OOJJiKIcVkAjiHQVcuQZK1mlaxjmxTzXpPN4Je
P0xF6aTNicSFNyw/7TbI5VAWkm7sGGb9HDQ8wJnKhqHOz0OTR3k9o8Ho6qPaowGH0SfS/tIn89nu
eyiuD8dV7e4XGa+jHnIxSyFK3HYOJCvks4c1xnt1Pr7qbTtKkor0STXj4YaCrikgmWKhqqN/ymzA
w67v9M5dCIUfGZRiwJFcih5R8L9pSxrhFWGlD7mJgbaVQI5IFdxTO0V3iBMrGv6H6cqLYoidtnZV
6MgYVsn4amhoc5dSoAFBC9LR2ZEx1t7VlaD2vrc0cDYgpgEpDuZzzofslmoUHPUlquJHSCk4a3kv
idpWe4fb3hrh0uwMSXzSxDle54EWgPoztFqMmk8gLUpu9GcR5IdlP9yxsN+XYhpMF4v3zkIzIwyy
4YJo7bchD1f0Ya67g8gAFz7IEE1yQ2BgUu4s+duUCrA9u/ulAiMFL4AKJEhgzs9XD6TsbHd1iTE8
6yfTidG95sRGuNg4qqjIsFe7tsFGyuIVBN0uxuXlucorUoA9u8+DEnwvPrO43svgmYIcBdr31G9f
mO0PwaZtTcFjGV11KJ/o3H0nWWmszUtbuklpfjWX9aHJReq6OxcarhUcWwMQBWDbuFilIfOTmgGr
W8JJvZGV20mDFMPDEH/7c6fY2uGcAmSwPTppkDiR5iSIS3IHusrwuom9qLc1wblFF6NhP04wASn4
8jgW5JRJy3BaM1l2ShXvyevm9twcVzITTLeZJAmXxDa21UyYlivdvPkrVV+0RbCcXTffGmA/YJNS
6smkG20ysmxn9GS0TdIblOSPmg+SAeGQ6V6gw52MOjYTtUekOzc2UwNDiN2MtBEwaMiLgIpKSYsP
RAY2XGogGUI85ScwrXmJ677GihYJKjG6mX4rq0EXIMr2PNpgAw0WqsuX6BB9rHuK0iDOqz65uX67
5qCSfDXbp0E0kLdnCYI04NVXUaPH7P35nhnaNFCjW0q3oX3uJHLmNGlxM0zq/dIax6a0BdU6lbkU
H7pNHVqGaAZAfo7P7dUojcbFXOHhL0g7A/uBEWCxcSLdY3QhI4Cipje7/YvsDZ4agM/yQRFp/e26
5fZH8Ce5Tot6jPAjurqLHanvHKmzA4oeO0msJ9vufHOUXSnV3bQHi1NlHMzlA7UvG3oJyDmQgusX
dI1Z09F5BGWqm0nfizkgQJNcP9x7b2JYgM4wkhrc/TyWJIZwrq7LOA/1K1Wdu8XvwthPXVXxauee
4XJE98xeOAG+GNwXGMrBirgkwIqInq0mDCaTdhOBbKtJRH0Q1pC6cJ+NCc5fK5rLJiUw0UdfinEO
sunRsAoPs3URpqCLKtT6b7JooHT3kPw2yuslFkoVK/iRaPOCSRf0Gw8m+TVl8pe4T3xx7rEHtreR
dDNoE3ty8fdZN0cYXDXgnRlknQeH2GAMHPWMPOaRZQWVlEBDJMna5bGOJ9Nt45h+tjKr8xejmoLE
IO2jDQJVABuz5IlOEqWQYy9+FpCXPGbTEgmQbDtsUAwRirwZjxTWDONivDTHZWNTzMLmBYI8qEIS
0KBb92Pp4Nu0DpM1Bvcg8elPWYDJuvwu55a5i3/Vu9ZOZliexsgbElAAydB2gZbkhPaiJaiWXabu
58a4mEFlO7WMHsbU+oVKpRPbtaOl0PWLJq/oA1uUClweJrz8AGeATLiJ0V4+UEq6NWk2JNbcjAbd
eGsagpbQTnhA5QpFFgXoH8zK81VMdPXq3jJqpoE3gwgCE7Jf5cfZbY4NuAtQND2ISJsukxuCBeE9
CVVZvJl5FHFZjbNRRkD4at0TKf+KZLwhCQBUr9fj3qVXwAxKRybSGoPR4p1faTBtEGox7rU0Cc0M
VHjmyywbfm4culZwne3ZUlH9Y/3z9y7mua2xM7O+lbGkZTZazJuj8NxEyhyq+p1p3BLaff3ztW3t
cU7YFi1Uapscct6jmj6sVtQ+gpNac0CUnblmGdW3GLOLvetGL/MqgnfK70WyTdgkcWkmJZmtN7Ur
aW5OB19awkYsK7LnHSgNIesB0zSyAz4XpQ1GOCLAjHVWbly9/Da9Qfs1cZIXxkwyBKyLIR1r6l5f
3e45gE4epIs0EIwCEXm+vC6P7MkcwKQzB7NnutD8eZQf7XtGqK348kHN3PwjXxFgarD3E9D98sUj
jIeZC13goT3VEg86niC+JcmXYbElJ4uTp1isOHKZdoFtAWkXTjz4OLHU80XWGlXSWcHu9n1IMRrJ
ELq14eiPVQXunsJPPe3b9X3d85qtRe5a6Iehb2sN/fq5SvxowgSQYXltpQqyHHaazxOC84Vxd8Ay
zp1SSgoYMvTYaey/lOEXIW9lfVP1p7HVIUZ1uL6unTL5uUXuDObWUlZrjIWxNw2rToOpXPPKp/QL
6zmAS5JVNVuneLK95pB8B1gBNfLoOfkuZIO5LNIhY9dseBFePJc1sqJZMIts4JdIn2aPcVSDovre
CpPb5dAIVr13OremuK9JojyZMxmmpvrFLG6lrHOoFmoikcydHub5krjPWQ/zFHUm7MhP1k8M8dyA
7PsuDdsCFHFtCKDI5+tfc3ddgCZBBRuDcRccCtjcDHck7LX5AnHb5BZCZidjtCHPOr38b6a4SsiU
AIqrUq10h6F1Syo5A+a6zF+r0giOxN7JM3XEMqSOELvj38GjEUcano940/U/6iZH5SVyjFE0D79r
BcoLGEiC9uvFoJ82R1OuxAaOgaweEjr5lSJZAMSrgiRPZIflZZvbp55zXcoN2KmM6gVYGWdFCAM1
oyCNZQ7MxxFER1CdySaOEg+HXjWaNXZpIsdP4pOcG8c1E9WY90ygpg1dKTRfNMJ/l4LaqdkkbGaQ
Rg6FqbwWLGLv+LzP6IA9XsHEDv+cr/sY+tkSuNzHoLw1AGJC0+4Ohwnw7vdJDFGrbufjEIzu47Fn
aDuzH51WNHRg/MPRojyk0telbu7UUeTQO4cUI/2QswU7oAbUPfsVGxeg45KQsovgAmqYgKYDYLR2
+qZIP68f0J2yANDpmL1AHRH0mKjMnttR02qx7AxCTn12irB1DLk02A5RIHRB/xtREXbkOadjyTAU
DZHxwDKXekilVNZZRYGOeGHU5sohDdWH1WXU5rEYr7FnDYSpKPWhSnaZ8Gf1tFp0QgIl30ThemQp
QOMRp3xkQ7Iiz9jdzK017sZQ41ytUvQ6wTr+z9rM4/Ktb50RW7kcCtGI4r49tBbf1RuBL2aX5cZJ
LGlJtW5qqRvdRSHrlUNiMKje6UTFkig7fs94R2QkjQRSGzzMrTP0tDBoRSHlB7WNcgq65JQrX677
405qgxIAAe4banvA7HEPmTwmk1yOWFFRPej0We7/UoAzN+swXXOnM16jRpCXCgzyAKJVVhc1Vxrq
ztqL7srpY689xhJ0pQy0cgh1EsD4/qcl8hCiobSNxZ5gMUnbpzyvHdCoBV2aOJY0eIvWPaetcapM
TcBnIFooOykbX1m7XJIBeKcAhTGSwDxkQvOykBieHV/+eIPRF50JND9Q5OPiSd9Hi76aMNMU2E7p
QFHjG5ogscY7JRVkF/v+Dz0kzI3h7r8gw8lKIwNdNVySntYTGwqWEUmYln3qDbei6dn3D3O5tN/W
uNPdG8ZgY+CUustN+swUDEAf/PYPLkVoazdubVbGbaPdkTxJI0RJ5YGhcps73ZPu/tHm+i8EBC4r
jMTW8DRDq4zpzPKJQGKDnHJRO/xlMFgzZSDGYK06iyMSRNmLIVtD7NbbOCGt+0VedBhKFwMTUb+K
ZHZS1b9+wHZyDrTfGCk8LmgUkbgbppoyo6sAaIEm49s8vNmxIOPY/fvAJmHA573ByEXdIjEKM6GI
8k1vemX6oi6i9/neIdI2FrizSte8iGwCT5OLOChjCChVfzUtGK4OUiscQt/JNNBKZOzlKIoB1MVt
V2Yao6IO2K74bQaZPSgrI5QzUz8CloxIgdx6iwpmHwZo/PN8GiU4wI80E9VUDTWQc3cgFFRWIGfF
CE55Q0wsF3SMiiaIt5c+ByMgR9UxyEpQV+TWp8Vjhhr2CNlKqfgBnOozJo5dGhOBV+wguFixVAXC
CG3Fy5pKFNVNZFY9G5ai3UH6CRkj3/b1hzyGljJj+e7d5fDnQIfzCi1X46C9lFNU6TAvjm9Hzckf
7cYxMM99/Ujt7aGBLB5EIzhV6AVyH8peV2UGKac76Z+tdUUHoHDAVyf4Upee+F69RB8TWpvIfbnL
v6i7JlU6DWKq1ed4+LGAFUbrT20mKGDuvBhgBw7HeAqA/ePVdeKhm4a4BNUe6NAx1s9wynHYeCsk
g9rQ9jqBZ1zevMwcThaK2yykc8sqi3XS6pSiJ2X3d+3cHWPowgJM68V4qDb66MaKFVIqGqHbua82
dkHJxKL+JthmY2nETY2PpofWK2MGg1x5WB3XO7Gs92VIPDfFhcTMnLXBHHqcsbXx8roL1Uj0ktx1
wf/sIlbDxUQ9n229jkDLXUQ3WhRUKzSfw+tevut/GxOcl1ttpE+5ChNZYoTW+NUCwquuWyceiaC0
tLsYXLeMe4EAgsndgwka3cRI8SyWJM2pB19vFwjkCQ7t7kfZGOECXx+ZkiYNMIL2pG+NpocG2fUN
Y3/hPCPCZ99Y4OoUZT/opDJt1DtV+yWLh69yflLsm5zcjDS4bmon14MtvD4YRA9c0DxuAyCyBOKy
YNYZborRYSms5PZOAsZbtwd+SHQ17W7exhz797PD06nFvKKqYNa/zPhvSRIFu50aPFsQkFx4CuOy
5586w2jO2VqDuacP0nvFM27jJ/VbHDIePdkrntJP1Y/rW7i/pH8N8k+dqk/lIk8hkapSyQrHPmuD
2Jy/Xzey59kMuGnBrVEie78lN/tmRWs6pKzO3xD0CrXKMxfjIFuCkLq3FOQMmEKUwYeBkt/51ykG
e0raEVKWaXVLosRpRco7u3cE5CxQ5EOX18Sdd26htCVJSjswRUntkAYzYAu37UyTEBicyMlbnYQt
hAVdpVN/9HIj+3GxrIeSGrmXGsYUUjygvQ/s7OYXcTFjrfrcbjR8PjrTo5ZOb82s+1ZEBe/E/8/K
cVFpkGoDWo/bW2Mp09S0W7C7fx/88nkI+wOECZ8ZMqXwl1sRJkRoj4u6UGbJhgxZoKtCSY+46IL5
SQDQvXVME+8dTemLrsZd9wEJDaOzYFNt3M1YxMTE5xrBRGNrP0tNexym/nj9a4lMcDfiYK2SVRBA
XRrlmAA1bH+7/vd38I3Q9IBqpokYwhrmXOy1ydhUU4HbnbVk2KbNweLXwQwGqSXoTvRehaqN7VW+
wC77u3zM39rlshlT6zsjZ+3fpjtJ7aErPEZY6ZZ+FpieNa4AMxluWQEHy8gf/wtgJ/O/Kz/A5D5e
ZQxsFvE9rTF/UW89jIfo0xLEbunVdyJVk33v1DHUDFwalId5pex8qdpm7OwcOsCDP5+0g+Srn7sA
jB7vY1bCuLO7uo095leb+JkVCcXXhmsyDm/FY/2tFIJSUtiGcSDEKu566cYaF+UmmTRtRHDLWZ8w
DuWvQEQgvvwwwvq+dfRb8WkXGeSCmNYvkpUbMZ6SXeF02i2AIM51B93LSdAJ+veDcVmPknfsSzJq
yRwzv4bqG/PiamoUO1VJv1bq9Om6vd0Lz9KAKQFPGN7RnD1raVS7BC2Om/WNQ1vfoIuj56JEa98K
EFJ4omsKTvy5W/StpvU5gXy6bdAuHOv8L3DZQBI0LqjfIFMJ0jlXX/rSTnzbarOHzuylUBqXT3UZ
Rc4CqL+jxb3ilJ1VHKKiap2pNofjGOvzl9FuTUeC1912S9SH+Vy2T5MWKW63JrWztjT2FUnFXbeS
xrGmbLmJy6UM8syMT9Y4zsAGm4s7reiPZrUplW60tuYnM+uUoFn67pl0snLXyTW8y6CZ7mgjkL3D
WHdv0LmRnDxVSwC+dPWhyA35NtZUtJe1zOidKZHMgyRb9TOG1OndsExvWi/JirMopHQgCTK56zgu
DrXj5ac8rdHPLifNMZri3lvkpHU7LZmhxJmNLi2a6GCkNHrRu0LyoEafHBU4BKM5o2EG9VN00osZ
nVdtsj/Pml771dozlqC2aQUeunsGgBf8z7fkIjcaLu3czCCHaqvKk1Nw5em5CO656y+Q+garKxgu
MC157i8Y1dHyRbcaF9QgsTdVGjRIlWH2tTG3BL65b4oV2pjAxcVslWI0STGryJSU5Itkh1E8uHYh
GgsUGeH2jFYdqVMTRgwMh2cA//QWAEAiMvL33ObibgHU4T9r4S63cqQL6EdBL2g4yef0F1Swq3ft
9+hYfO0ClgKNN6O/3itPJQDdaOm40dv1cLJ74eCsYQgI5TikYFw6VCU9Sd/5pgHom/z8UHyy3dEt
7rN7IJE8MYJcaJC7cYpojdOWEVx3PmOv1W7pCurf2X2fzAjtzBc9rXafcqy+gx4qCAWABT53znqN
K0yOIkSbd2aY3nZ3IGOTP/W+GaiH6F7Ipby/QjZzYmEYBDvKbWmt5UM0yxnSvb87n5GkFx45gjuU
zcnOYS7k6mOXGOdF6AJa6H5grlI23n/P5g5Pmz4CEgj28qhzCepMi/S9gtQxZtquO8vOqUClES8t
lO5xMfAwriE1SytpC1A4tkdpvM8XcEAJXlp7VaQzG9zJQ/6MoXAZNqoydvJqAhVl7RR5KNd3suRR
6USbZ+jNWOOfJ9Bndrmj2MbKsvYprcHiODmd9KI01Ud2D29IXKdoHV3Q5yGrszJINKEYbOXObH1X
TK/o/rr+hXayZRUEohhkNg0M2/GneRms1IS6L1Q9wK8y2G9aeyLTQVM+MzbZOBHh33euljNz3Flu
NEq1vKvgeZbuIWHxyJA+Xl/Rrs9tVsT+fePcvSStq8xMyO0pbk/T9KlOD9dNsPN/cX42JrgksUAp
XVtKfHpluV/UuyHOgXK+X9XKyZvVu27rvepxzRgfjHCzNDMwCS4Zv6umM6NwKWlgUVrCDkN80uxk
2exak8C7RbvInarZtMy8n7HEJvk0Kp8zwzEHgeuJdpE7QPGk5Dq0h/Chkq/FADW/rnHGKKD2bWmK
Li3BcniqpqikmjKq2EQ7yo9qZrraettGj8q0QD5tCg0Uu2u0swjo87s89kwJql7U/GpQ7ZNUL8H1
Tyr6MVzuU+vIr9YaC4/t2yGmjjY7rSTq4ouMsHfc5hjYq5lA3Akr1tqbOX1WwaAk6YJEcfce+X0O
+HsribIuzZmTjPROTTRH0V/L+sE20vADGwYI0DtQFlLQ3P3IGjvQ2INOaETikLSz25rtMddEPAC7
wWljhgtOBkkThSTAVC/SV9oOrgxVy+sL2beA5oAJAJ6M19j5R7GmMrHlHLGpt3qnNKpTI2tf/jcT
XGxKxrFeLAl7lRl6YGjzMdOrj/gvAT4KLUuIcvLpUafNutkTZsL+3o1P6RjmELy6voz9ax3Ky8B/
IgEzLe5jkK6s+poB3G3NZ5wXqQ9ytdi3QxLUYeRft7Z7WDbGuO+Sy2sdtTUSoSEO1upFuSMidIvI
AvdZ0h45HlQQcVSaY2seEz3oRSoZIhPcRSEvSrRUC8vmUNnuluI01vedoQryLZEV7mIwtEIZMwsL
idTRifLSL5XaH2sRwGT3pGy+CHc55DaKeJnB9mu87TGamghuhN285/ffJ1yRjpCZROaMzertL4Z1
E5EHooPxO5Sa47AIJkdFtrh4b9mt1I0JGikDxvC7Puir1JHXRym9z7Ov3Tj71515r9EP/Nu/R4dw
oV8mKDdoBs4nVJB6z3ZsEGwV3ngA12OHF+Icipl3BF5BuAhtG0Mc2Qq2M1ZeV/MJhZfR/nV9WSIT
XECYImLMGOypQe97q5g+1DGGTnDP7AYd5NsQqQIeAxQGnNeNU6WPWokvRaWAqZcVmHTxSsO1wmJ1
VCEWbc/JN+b4SjEpV7XpY5jD/oWqUd3IORU4w57vbU1wvqdSe0X7ByYys/peFupzTQs/brqXdBkf
Zwv8clMvKv3vfSnWCsUMO9pfgLac33LQp1YimkHGoep+pPNhSr8X7ZfrzrC/c79NcOG0zOO0yClM
9AUAzkv0rcz+nO4bDDIglsegHwagLJPbOUspOjCxwkSWAE9f2p40N75pKILLlP1SPr1XgDDSFfDH
QsuTM9PqSd2MMWoNdp8/yHP/QNTZg4Lx51xPBXfqXsK9NcXFhWQixWDhVgUO5xCrdxOqnIVxK+U/
U1CzX/8+eyUN7N7vZXEBYWpySC2yEsrkzuj+QKLQAKsfmseKy6acJ8W3TIGr77rdxiQXINJmku1J
hskqvqPLL2Ii3Ck/rq9LZIP9+yarJv0MXmGCLcSI45FqYBgrJ18edUEg2nVvdDjRPQNM0OJr9jXm
pyYpmeEUSuKs400Hvp/rC9mrccHffpvg7nGpLjAGZ6GPswypV02ebD4Y1o/G6Lw8e7bXp3y4GZc3
y35o6NN106LFcUE2M6DFVlYTGiAGIJzT11YT7N7uR0IZDbODGts8dg42H0ktrDRbe8hCRGvn92Bo
R8btqH+O4kR82FjhNrBt5WFuK1jptZM9P9P40we2afP3uW3qpLJfmhV/Xzar+ygGAYSI0UKwT3wO
FNWVVBGma1Gu1Z0dSYERzc/lJAqkuxHu90IIF+GKpJDAp4qFtJb6NzWfxzw5lgwaoLeCWLrrWRtL
XIAD+cHYDQMs1SgnTFBaJB/76AaGhTCiDeYcttaNa5F61rJ4YR9FGd4spXvq9EUQOve/ym8TnPfO
FRjAVgtnP7Ljp0gfn+ae3HRTLYBRiMxw7ovOllLVzH1BfeVIIzLSAfocotlBkRXOiaU0zwqVWWnU
UB/uVKjORc8fOSf/7hevmVK1eTEzrRs3r/7WInFSKFiCwblvVJWYGKD4+8g7J9nv21MXCfxWZILz
26mByKYd45OPEG+id4Q8SNHL9V3aN8FI4zDsj1EqznGnRJmqpcRZp2mLueKkcFAmVVyaiyB3IkOc
+y6N1Sa5iu2KjNrJ+rtxRnVSJF/Bfu1F0vROgffPajjnLUbkUpSFlKUrH4robUhekqG7j3r/+q6J
7HDu21Alj/Gqrl0VwjXtcAsks0MyGWrKIiykYNt4OhMl6RS5nWFpBURxbP2ulB5GS/AQFSyHn3Gv
yt5sJPZtprQ/1WrrNmMWyNoLsUSc46LlcB6td6uEuTZYSocvQ37M7K9JJbjlRYvhMsxG6+xBsWCi
mUDwL/lSf7/Ez0Uyetd9YPc5DZGc/xwdld06m5hvS2tM4wZHp1m1r0lwBBLssR8Wt2oHx5iUV1XJ
DkpS+XLtU+m7prrS9IHuMrpYKBjiUQraRZn7CWrSrLKd4CfE6qGCqOuy3K6yIbh4djb0zAj7ppt1
xmAEtocKRnKwTlU9mHtKQBfae6spBFsqssT+fWMJY1lUnyZYGqQ4jMlrNNdOqechFT0T93hwztbE
RSNlTvRGZxuX/4rvtYBp5IImZr2V/NZXg+Zk37Ru9qR9E7gMc28uPp2Z5eLTNMlRYecwqxidk1s3
k6x7HYEwzXhvJw+jfOzU1DG1l3oNMfAkCFo7DPKgj9t4Cxe1SJNkIxTy0DGaHdZPLg9sgmDCjC6F
+AY9dN96XwrNQ+Jr1D1QYGYE3/f9SFxZP4/kVfQ+aW0WN/Uyc1SdOMv4o4foU0E/gzu7I36m/1zl
+7oznGg8UWlyktrvtJt2Oq0dKOcjMB2338wCowftZzIaDgSogVv9cyjwdp/eq0EbN9SbVJplBftk
6T+q4blpcKY/kDCe2eACodzXMVmA5nEbA6Q3oExIp0DgbCwBubbZXCAcpdG2FgoTsmkepjp1ylZz
Kg1T2b3XjN8kggR/yFwFVcdp/HPFOuZrOmakkFUY+O/5UTaldbCWVsb6yr+T4iEfErR0RcyfO7fJ
mRHuFMdrHplaBSMVfZzBpIFHMZGfr2/jvg2gwnVk9tCS4KJfScfIWnMFNxYFRJSe1OJJzkRlEZX9
0stv9dsKt10AZBQ1GbCSsR0Og/HUjy+zfGtgEAulbrU4Mhhgrz1E+o/OiG6N8raR0GQGT7uOyRVQ
09xok9+CocJ2JOmZtDd9JoXEBk7EXp2pEPWeRb+W2/dkthVpjeBZkUxRIAhs9SBXSVDMx6YTMEqw
iMhvDEhTVAwsEmja8j0ltSDVPGoYvCy1Bmh1aZRMH1i8NBgi80fUg9C5HgtldWxVygUvIbbnF6aB
38PoBoauAEc7d+EK2KKBFDBt92brgHJRcdR0HcKubEG+alcieBG7rC/sgWDAYuBuNtR6bq+IIS8z
JQPmGVMNMsGq9KOo5UkwQ8ZiPGdEl8GghD49k0HikTcSCiN4RIKpjE1T0+Cfaeo2FAHVd07NmRnu
ojNyBRP39oQxYJDaeXLfNy6gmMmDXeQi3OxexQoqn7rGxmbRD3znANqEa5Wu5trKWFL3Kwo7qHdI
9xAT8KrP9EYsRaztRFUQQGLjbNxPlzw+PQVUFQr31G3BY6hJhzWXwWH6Qkxkz+b3mH6qrAxTwmGR
HfXhh0kHR8puuvye6M9F/F1VS48xLYLk0y2n+U5vbkaoJgPEGSGo1GMTVOabHr2qxsEYP+nG8Xow
u3AxpIgmOEBQgEcbCJPA5y5WjVWdgg+hcjsUp9K0vQE3iSBbvPjyzITFKtYwhLFsLsmQx6KY5tKG
F9uI+2DqX48Q32o9QCuNP205Au7IODNBIIGbRpG5oAle0DkrbMAMWrlsnUbVcseqmodetQQlt901
gW4ESwOtCT77+bapaR7XkRpVoE4/jtYnS/JrURfrssWEPw5KG1XBFQOkH4+ZsJeUyjJ0od0Eo+w1
KAGigx0y/YRYKKd9EdiYKbDuobPAZjt5U7GuDvLaoTW/jMudkhePyf8j7bt2JMe1bL9IgLx5lQ2X
tirLvQjZZSTKe/f1d7Ea3alg8gSn6wKDGuA0kDtIbcdt1qpRXxhb3+nl8LbCva/3M7KoRu6Mcxzn
LG4kuiJ9SjY3PyQn0zeetl8Klt8A9fEionx6n9lTgbhArNupaHCxqDrrPCkbMRTgTHpxNJ/mAPxr
oH20/dZvDtsv2c8BTCdiMBBJZbn5lELJGymH1lO+NzsysYaO/QegqksvI4htuqj9bAY/bt8tz5h3
J7WYAlRJMrmqLbvyTM3cgjmTSCSpIjJYnupb2A1XaevzfRCcUWnuKgnNk4Q093JvR7bSHjdkkbfP
whWDoAf9p5CTLGrQkGT9SHSoSSkDitQBuMJ4cDJRo4un+BRyCQdBDwDg6tfKmAySmktVhixLHcCe
rKHSQdmmFnC6PUh2J4LV4R0K8H1AFNHRUHlHi9AChEktUkz1bKida+UXq4/9EoyDt6+O+uyriA6F
x8YiyhDwTACfYXy6ahRkth0cSgLKjTvE2Vmtqo8JKX2LpF/MShV8qveDhxAI65KxLWnCW7Hfahuy
CbAbae1t0uRPqpdOa0i0yI5fzf7YWEdTfTHl19uHfB/kGaGMr58rSVW6DF1++WkCAGoLHBhyWTwZ
/DokFGViPK+Fjis4PEAZBPAvtjWxljF2nDWgE0zh5Kue9duFGPfbyXYzt/omUpT3K7W4Rcrggb1q
zE29Yyjpi3FxtqImXr+6i0/5ZbIPpHW3+6JwK1fBP4Fz7FdfcKkcBQWEGlCLVOA/AFKAUR2scUhW
VmOLqvuSvH5bAOqNsQbTRxF4DVc/AeGaqALAscAriUxemG9abPVIDT1d+Uq2Aep6p2HqEsVngVVw
nOOVICZky8aoKxKIub1e0e6toXzQhaNo9E8whgc4UJg1CMaBB8bCdBKYnbYQukB1HI7VA4nyoxnm
YSZ4hnCVA44RoGqY9oYfoV9xF0KVSaPrknTQ90U+dUegnoKmEQCI5RcjkqLhrojyv24rBu/yQD9C
dREGjkTxWmK1qjGKIHBctiRj62m+a9v0820RPEXQAciBcRo0svG+uhYhN0WdWCmm8/P481pH2aQc
S6nzp/jHbTlcU94Lomfd3R6Wx5OuW3LMu+bh6iWH+ZmuJuYeXvQYmsbbOfrPWEEw5r1E5nstQ1vq
XUunX8uPeq+7w/w8xKKNH+4nosDJsFqETXZEyMprHXVErBbk63SO2z4aVcG8/PtyIT0HiEDgGqDd
gKG7vjksqC21VY4ATP1g6UFzbF81rHXGfvQofyGeEc1IbMAwtvolBjeELpj6Hta69tKZWK3lc22g
y41SYbQWbgecLDhFv8JoClhxgJ1QYls394uo+yl6JCk8wwYyHYD+8VCiU6bXBydYl5djU6lwt5Q6
XPbqZyx9ygEBHeVwwOqwn6Fr+UAXhbE1L2SA4XllvDFQboLp4R/GNMo6X4syAdaPWf1Sx9FP4qd4
Eu3Z8TJWvJto7oBMCEwzzP1OwwzuIxlfdwnxHMXZ0Oq/L19yjxylCKOAXisjsgrvVuV91p1Y+t93
5gjaJl1Lc4il29/qpzGaDlpEV8SKE3DnvdvGz7tJul0EngNUPHCj18K2LQH0oAzbn1Zs7DrOmSyt
q8udQAzPFsF/h9UpeGjA8zAfzOnVcZBijMzk8rfZyNwmE5giz1kagPXG4A3mqjEkfn2OVp0pI7NV
eVaGWb3N7dTBBR2Mmzo/b18Y9ySUYFyDbmBIj4maaNA2vemkcPzqqbVAxi5oNHK9MSXSQIov453G
1tSU0rGdPgYWBE2sABkcSPf6o+P1fn+sH5JQFMh4F7cXx6Qb45yAPWSGKwZwk1sun237U5yDj5F0
x9sXx9O0fSmC+UIAxQHzW4WImVefZnJJmyhJv94WwXOIlLDDkR2s5717TUyky4i1QMSoGp6GVc/K
AO1Jt0XEmT07HwRpB1ccUlGKJY/BVzYFjtVBAx8Urq7W0SuylFDONcmV2/y4NNaHDaOCt4/HUz3K
XvePPMYxmOCnlWvABnugIHIBn3I/ESK4Qb727WQwhjqWctVkLSrq+qj7KlHcdFbQtw+24tDXoUnu
jPxpsz4T66BKWdi0gkcMT0lQ4kHC/XuJlK29Lq3sdHU61+iJ5L7Rf+6NLhiFsMLUqbGB8zfUKbiV
MDzKFqva0nASVUdaOqOJ9ruStD1bT0sAZsBAlM5zTwQ4EkxbABfm3duzbst2BthU6qWDs7qxQU65
oT5KWLa8rRzU77w7k20DyQ1cayi80v++ixojOA01u4dfSufW7YckmtoytEFQa68KWIjUMVSKAYEy
+3FbLs8IUP3XQcuDqsG7TUsUGKck7wkqZfpnqftKgKk6blngqCnAr0rBIXmXiUtUcZeoA6I2f33I
vGiS2jIIfIi1HsqyjYzF8tTSFnRUeO93DGG/yWEsbQaNK+pVK323dEcagHVAn2zBEFnH27fHq2lC
EiIXkHeRTLCqGKedVvULJjrlkxF2g5eFjldflEAB9IIQ+Oo9FQ/y1Z00FhynGtc1VxNEybLA7nvl
ty+KC6oUoNIbQfUqH9Xvqz9ROBLFcwRxjRdn6Mo0xeWhSwKMY0kcUxoASILyn7X4RWIEi1N4xqhh
IkOz/mt3mh5ToVymeDcBZoRRkzJbnNkpoCYOmO2IpgbbHPuGWfxBcR1TwPTrORRAhkmCZ7Uc1VlP
EGa2LLQ77WTmqDBV/h+oCO4ML026NIbR3Guln7s+75QM0UyNCFiTKdZf4Q6faOFbqI683HMvi4ag
nRexJiSD6gYsBgoYYEIbJW/8akQmaMtGd366fTKeNe+F0f++Eya3KB0kVJjmRDW5n7ZgIQJL5ooA
hSKFI0AnhE3hG6fEPkAB8EJ5nKY7KzXJSbKLFXRbeDbdPg23CIGPhIUHZLl4kzDq0BDa0WtRKuqD
sfR7VKjSD4C0Q5cteQRnBp5BouSdLxI9Krh7WkJloUDw/jScnlan+sD6Ts5/k4Q7d8DfBSIpum0H
Q5Bm86IMwMP+Fcg4xrIqAdQo29QxJoeGEllH7bE4ifSQ+9l2YhiVJ3WaWLOOzCpxZp9kGhrKmQd4
tuD2J+P5pP1pGG3XpsaYJiQ8iM1ZAHjXY98h7ZbIRWuS59uieNVZVNTfbo5R9gY4geDCxKey7+h6
VBs5AZg5IsNDrBQqBv3hTDIA6h8TwxgoeJs2mwwsC4B97Akq3mxhtjwUleA0gr/PDg4Pq5ZudYK/
X8Yf0v5ZFkHf8sLi/gDs5LBdr2ql50hDKWo1mAuOY0grGng4in0eVaZ3lwWGJlSyHbzqWIRsDABZ
XVGgeFhcnIflAkrPR4ycATLWDMsPYmBkniagJPUmj2rlzu3Z5mqPkom6nv6kn6gm2L4SxQ8U5Oz/
EPI5Hv1KGuOV9Klc1tSgdfMA8/ZWuB10vx69JTA8+QAeDYGD4H+53emY92RRz7ozUriAv7Hrere9
i0MrUv31bAvMl+f+rs7G5LwS5qQ3ib73+uBvjgTg8AYE6PdmKJ8LQABLgiSG45doyx507+hLAQeT
MWKz30BeiJYipqkyt+uPc/GayQIuZV5REbtzBuhBUMrGMiWTvXQ5eBELmxAUALZQ9/ooRZtWeqAg
IwE5IOd91h9AzJY+D/c2qJFMgW1zz7gTTxVqp55bLNnrkqEt0Erj0XYudT6Fuv1D4A65UlBXw8tZ
RhOa7UGrABWuNTqYsCV+hw2KoPe2z7Zf/OprtwIoJar2UeJvX///xLJN6E1L285eoTHA3n8yQops
6ARGpHzTH6YAOnpIo+GPZCL7AOeFzmE+HKXYGaoO3Ufyye6QboMW5UV77kMMFZqhcaoCWqMVjpG/
B5HUMF6yE8u4mYysYK4x4aPB6HGhBNmUDY6ctPs1VAL1kODfDvMFovcurzR8JZdxOMCCk/W+h1yK
fbs9ZBfzVAL1U0tcHY06ykFjPkyfVB/piRhwlJOfXAlnvE+bzHKB2hk9dHNUvjf+EnbHKiQIuxfQ
p3wcw+Yw+ulBPThfDZFO8wLJ/sYZdwTITqPEZhB1R/rJPlEaCaDNWIB4pFCn66EzBCmn4LTsrPBQ
Wz0ocX9/YvtUIRvTIicqTqLeKy/aK0gvVTxzLPAIMQ6JgJPOLOeSeJv9Yg0bZqFfBWZJPwsbgvcS
GJ+Tg5q4XMEDi88mHWRo6nIkQRn9wwI3AM6rMF2C8B+JggjXEe0Ox6Sayixj1TaD6GKK0u1Zyg/2
9On28UQi6P3uPOpUEgcUe7SRJx+W4kuffbNRWLstgxt3VZliF1DyCnAkXwtRib5k2YqMST6RQ/Oh
9gheif3FDNOTJojxPH0AfheeOui0guWJsfC8GNd+ozgWc/pBT58XkTrw/76FZQ0654JQeH2UxtRS
AlJJxIb1flgvsmh583/c1ZsAxjXaY2uMm4ZvDuao33bT+gqFYUXJRVT24OYoaDz8exjmsuwmMWQk
yzTiYC+EOiN09h+1eywLf1T9Ggnmf6athuPfS2R8YALdsDo67WKugT48SLOg7K3y3M5eAKNqI1qt
JNchQI8w2uKZkf4kPSh+/WSFMiwY+O3edqZFCjncOtc49eA6pe+cKZD9+C/MbB9v6z7Pvna/h32N
2FNnKN2Cz2mhwtpWL/rygYjYDrlhDaVVxcR6OkiQfhfOd0ZsZJ2cAHqTEksoYXmojtMlPy8H/eN2
1r82weyvly53mzsrc8XQutwT7oQzHiRJJ71D6gIPsrxKI3FJcjZBYHX7GrkPk/0RGbuTq04Fbiqk
ZMfmOD4phxgjWW5+IR8pWaWdhgJ5vHi5l8eYIfZcVBBCwzRo+j48UnnGffEJdTSQV5n3ok6X6BIZ
S5z0oSi6AsdL5osSnyUl2qZadIf0j7CRbH8m1vjULS5W+nDtfDTkfdqQj49ZuMAevtMXrH1Ov80H
UdLF9Zg7/WAs0pqkRtWocjpSEqjNF0VIwkm/BXsujNBhIBCjV+8HYmfAera9BMxzQAOmyX1p1u4g
R2u8+LeVQiSH0fSpLsq+oBWtKg8TQlwsD7q9/awqor1AzpVhZwJT6nQmEOvoTFIz1XHvZNQvN/Lj
lD0pIi/JcZJXf59JaXQrl1R7wN/XowmzeN2BVlHp++L2fYnEMOmLpE5KZg748rR/UJ7yaA71EIAH
h9tieL7h6jjsd1kcda1pX3DGfFXqAcffX9wJ80Hd/SBcjeAFzStpjCdqqhEUDSoub/by1+RAeXz0
DO8H+QuN0iRMPoiC5u8VCEbBr0QyzqgxyJS1tKRluPLJOTRfnGPjF8fFVzBVU0dWAJLpUP8xIKgh
bNfu9Cnx6hDzBgID4HVgr34I46YGW23riuCm9Yjyhlvn2gPHbhg/bHiv4X99vv1lRQrEOKxyXErF
pi8mWtFVDn8r0B9su2hASN2ZG+OhkjWh+yk4lVI9SJsPKG9JNNfO8e97EWwasJRLWRRgkPbk/qLa
l1R6nEWd4/cg0tfHYOuSup6STaIxJDuS5/zZ/KSeqo+Uqrr7a3ky3diVU/cV9QRUKuvQxlD7f94a
oj+AUrphSRWT4Gzu3XVzVkkJhnzHjoTDNL4AJMK1Vllg79y7pKiRKmrWGLJiDLCdNGvoBwscVsqD
o71W/fdKF230iWQwFrfGzuj0dHmvsH6kQ+diL9dVa9EUIC/Zt9TdURh76mrAB7YxxABRHsUAcAvd
0/mt6U68NSKUxRiTY1eYg6XsYysoaSlpa3WojzVKHeIsX3R7jEHVVd5tWBVGSthrbro8qt3smuXH
286BGyTf7o7tF8sgxxjrHEJkDWW55buS/EGxk+JbQ5cxRo5JV0bRSLsq+UjHjwY/+7j5ILNyVS8/
U4rCJhgvqp+eEnwt1UVTWjhGyEk2roQzGjgqubMA4xMPTalwVSxIocvqjvM5255u3yOvGHcliVFC
ddqceKNwr78ZWr3igUaT/LAdnOC7ERXPtPjf267VCPJR3gfcXy+jkGlr6uR3I20w/xpi1Vs2YcYr
EsEoYpYv1jLJsK/OjyPtO61QF5+luzEEMBY2iZIH0XNPIJCt4TYos5ltCSrBYQis+YeW54JL4yY7
u1tj14YA+KKUBY2JjYP5IBSJfSNxq7MOosfuSTwixHtb7rXDYnJFjH6vZeZAXv5J/qVdKHUh+kJ3
TeaBqBhDvFlQ3CtB9lSGf+iz9odlMsgENDGSTSFpq4sWGhcSoGcdVveUSlCUZHHzur0s+ml3j+hc
oS6L5jZ0H2DyF394iI8TBl6q++wAXfFFjWRedrMXyLgXR7MxBtLDganY5R3pRsxRBxOBqIjIG6y5
+oKMJ6kwi1gBIBBo/WH5ugaph/5uSBnJkbN+b4+UvuhvNmHhlVILZvPW/QkZzzIsCqpZtKPRByD5
CemTMwkkz/zawwBLDB503uoWXnoRVYV5AWgvmHEtuWRXTkdf71P3RNRzqTza2uG22xSJYFzL2uoV
wJJh6YlqYAwQ1e16DPtC5Jw5dYj9x2PB3PSRtPpC6x6YitrC+BMdo5jcwp1rJHTzAwlFH+03NcD7
j0bHAVBR10x2HLqIc0m3CNSy8+UZY17U4pPDFIJ6NU49Sg1VRk2wfjEwW4q9YHSHV3+7SwPhAAnV
jls/hDHIUde3qejwQ/QIULfQ3vYV01IHEoELZQVidBVUWHAa/DkR+Vj+pb9dAWOZeHrb+Uotc0Cn
Jj9k2DgBvegxdg08csShnvusAjvUv1fOWGhM5GYtsNyNk4JQ4zvlTE3/opiaqg/QDfE35s0QQqve
BDKGiYxJMxsNAtXCwbD4QZMvSfZYq/40/Kyyc5291Nun2/bCj4xvIhmTbCiJKunBULVo3YGQ/LFc
9eNtEe8hnfAA2R+LscmYLuEZK76bAQqbBWNO3d9NveyVMiGjAuWngaglzc2rd0J1+TpurGtlYoAL
dwmKkhN9ppqPlEszO2OXLLp9QF77fX9AtjBEsqUoK1pRofP3m3/sXQJuZARk8s0KNEw1BIm33anh
6wk10eC2cL7D+/cD6kwigCFRvZwLfMC+scN6vRv0MGtnwQkFWqKzAX/MZuzS4TIL83vZPI1ZePsQ
/yPKv52CcSpbMtdDRV9cfec6D2AcCqswAQb94pXq/5E5UHRxjDeRSVo5/YwzVVrq1UVkW7FrJ4Lp
j/8R5d8OxviQwUhXgH5CChxi0D3mwXSQ0dBJQx1ns79Q9Tdm1w5ioaOmf/mGn9YZZ4JXcp7oFMG7
7L5rSuYmZtCML5v5n4HMqHXbWKSEn8Q8FDsvOcp4k0sUO95ZFFcxT6P92uhPavYH7UrsTjnopZiG
jp15dqi1aoHbMvV57cV3StiEddSHQ6D9rqiJ9uTe68a1KEYd7Tib2oKAj3tpD6h2udZYukn8n43q
WgijgNjaJfZS2pkn1VjUciZv+s/AjYDv2N8Yo3ygZDeAcY1p4yFXA6zkHUDyG4x5fq4K0ebbew+B
oRywXNHJQUVVfjcAd2k6KVWpL9Cc8SztZRkvmykyJIEAllPGNrJayjZ8/QnEptux8JfPmuXSNj+e
+gdpAL2pqK7K0wLKxkx7F7oKfJfrEFLHMWYiaYvEVrb7xSye1n76Ci6vTwLnR/sG15aKu9vJYbRN
Hy0bxI1a6c0l8OPgHHw1cwsMgIBTdJRdUSrJu0n0e0E/j7UZDaPH18cC10MtYxAd9O95HXYEbygR
2y0n+FIIgzcRTKdkzZyxkHWS44FIH8PxsfVHf/WHSAwdxMkurmUxAbAA9mXSdJh1n0/al5LOUCdB
d7Yv6xfgdtku5eUz70W8fDzVsGTszgAh0gCOFuNc1QUV1TUHJpHibNGGJYxxGA9ZKxrkF4lhsjO7
StdBSbChs2aHLY5yvXcTQ9Cb58ReRd6fhUnP+rWSDBPcnsiUnAfon9/e5ZESTfCtRVCc/qQOeSWQ
NeWuJkPf5xiwWuzcTcu7Dh7WbgXelVORuZbC6ODca3knNVntJQBe8Op7Db3i7Xn6BavC0Kyoqcb9
UqopaxQwRH+3TDqCQMWcVeyqzOAl6+eHGKski6hdwbNcwMb8K4Tx56rhZK1U40tJOji1DNldUuEj
i5oL64wsoAtq0GrTBDbCtXdIx6ZtyIpr64MaD7vkNLldkH+ka+HiStL7HAXfyFGwZguoB2zgMGZU
16NRNBVCYB2nd4nenytVD/BcGFy9MP5zZeBaFmNLVrIlaV/Dm1tWcu6b9RU4ih+HXPol8OZcTdid
iTEnuUzAo5RiPfofyubKvINNecZ969N9wa0JrSX6E6e+u0mTceqNrQ99rUnQP/lJdy5jUgpe34Jj
sQtS+lKnckO7caum3gHn9WM/Gve2OYji/PtHPv1M2FoyHGzIvsOd20jTOqD1rbza8mkwHM7WNwT6
wlVO/VE/j4OrChZ++A5wJ5IxKxATmQZuD8v5v0AvERiA05JnNw4xNUNJy0moZ8KJK6oF78xsJ5PR
/DJupTluAEtYj0X6c1wLENiayRSqpKr90pKKY1JMPXghJBT45VbXgttqynMlNtbqgSmHfVaT3Twi
2ZTndWHknix9IPZfi4hohVoTe77932esTc+dOVEtwBlhyYqEGBPCw1iZe18Z1M3fymk7VnOXRHPT
/bx9MHpxrOC9/jCCE0K78rReTLKjmfzMTC2Icc3pGHvtIvL6ImGMrdempHWyA//VyDm2Zu+m+Oug
I3HrvtaAF7p9ML4BYkcRGT3QM9jnj2wmxmCacP5OHjbbpQTGzyRIBXgisFJKwTLBx4uVy2vf39LO
nWXC9ka6O1jo86klG3a380+3j8LN2faCmJxtwHVhxxhBZsbWtt9vAYV2I1FJ3Oa1+lQRIFDRcCOy
dNH5mNi26EUNwvkeE0lAHonbT1kJvhfri+BwvAi6PxyTzs/GLCtxB3cyhVpY+TUGedSPXbBioFs6
qtsfqAX2c5HJ490FuAxGBdUtn9BPQy8mnlEpgT+ekwvYUrzbh+Ip+k4Km7JtlrYmvYTnXZ91bq49
lFbYOz/idomAkRDclsXN3PbCGDXsCl2NgQhKI+jkY5vF7V/sIwEtGPYegEUsEMf1hG8XqDG6WGvT
lkk13T6SldCQvgz2IkCH5WU5gDsD9oeNeTgMW1+blWKvGE8ukRu2GPc0JBt7xZJbk6Aa6qPg6njR
cy+K8X54mbe9hpzqd9O4AN7lDGS1DEggs4/Jo8j4Qf6kVLKXyOhfQrJunWeUmaq0OJFEBapQ/SHL
JkGQ5pvuP3cInJPrO9zmYiI9iM68akatc1Pt2dWtrPOqBmBJty+RqxAK1s0p/gI4AOhP2ZUyFA1o
lwVNB1TlKS/+0kzBUbi2tPv7TLoxVHIhjQ6qMo2qRvgFrrbRN2S9uYZehGqp+bfPw1W/nTxG/fIM
PHtNAQ8h96oH6OWASN/KcnKdrRdIEp2M0b56M4tO2yCp1zPUznL7Z1pW3+YWNUdZw6yEY9e/bp+N
A7gEBIRdHsO49EnJzcSiu4P604x5u+1QDW7xV/oL8L+0D/VjfbKxtPgnlaG9VKpCOxWZ5hQ8nAQH
JVripdqxkzqgWH+8fTb+d3tL0Vg9TPQVkBgYACFKc0ns5rCM6/ciBe5xmke3RdEPwyZN+/MwKllN
uaxv1AeSJnb1NH8cqtUzm20EU0ANEODYdOu6+XpbKL2kW0IZz6H1qyqB9xzYNMg/rXCcBFgLnP7d
lW6wLaBayaea0Bw3/kmJGSgtp300U5QMl8A8iOuF3LLX7hrZPtCQb3NNpAJ7DBclpO3C5FIfE7yc
HeFcBNcfAocGsDfAiHlXdd9yS5raEdN2oA95AR4eWoZp71aqFPzJR3qTw0RHaZacvFmRx6vxvbw+
prbgvcd3GW9/n7HfDajNoGtF+NDtHsUgWQEBHzjkTGN7krDRGshZJXDvfLN6k8jYrg0S7Q7Fp9pT
NOIqyQuQ/rJmxQzXz9s3xz0Ziii6ZoEKTWPXVYkkaWRqsfg7VX3qxmoXtM4SqUX2NINCJ17+M20D
iv32mzy2rIuSQ5ttlCyxn82jpeeda5u/1CkTjN9xr28nhknO8sy019/jrI1TXaoaiBUGkOFr5wm2
L/BKfFEAI8cKIf5l36iWmsWdvcWZVy5xuMj+UCOf3h7iWaCDfEcBpvN/BDFxC1wdZMiwr4Cal4xR
ClSQT/YjAhhaC0UABHlRzsRXjTd5jOdbYyScholkxpHCtr7o64OBWkNrXKZJEEO4buLtZKwLHJSi
IZUOnoDaib2S3GfTa2kL/KxIBqMRo7OZyW9Myc1+TQC4EVu525uJwBGJPhLb6E7Lbklsuiq7fJ8D
NVDOdFJqO8khnVcSD56JTsU4pkJrcr2iYy5Znz2XPSldzcQDrrUEtydQcp1xR7mezxtA2bA7P1xI
+5o2QN7q46guFP+2P+JHp50u0BPvkpa6SfvJKkBOrEZxNEYgw4gqFLgoQEYvePHwLw/1O4pzhCV2
RhR6dTlGWRA1ED/8WiNHWy6CdRlDwZHoR3iXQgBO9x859HJ3R2qXRcrGXMo8o7nDxeme4iYYRlyy
ExjkMAgREB+d79tC6Qe5JZMa916madtSTge2txFIrZN5WgeRK//9nL4lg3FIjj0UWauCDqPq5RmT
1JN5rvJpuTSbicUWVQX6fbFZLoDADLdQKHlYCgzO1l70A3B4uvMkKYm7TDpyHIwAnNcSjyRglmun
oW8SzR3tXr2Xi2y5rysnuVv0XnoGNHfrKk5pG34nGXcqgIR7d21SzCGOJjk6zqrU7qZJorI8V/8B
CKvSzglayIwvnLZJkwYDNZlh7qNhu4zlN9t8yRzR24T72d7ksIvvTqf3ldzAfWRy+WIXzuDaREQD
w69r7YQwrrAoM/zfSHsMqVtd7FP3gJ0ny92iBDACsw9eXJc8xKISkOAKf9dTdhqZx12vpBWmFeJp
w4pdHBjVdK6MzHdMR2BxIsNmvlaSrxqKHMhwe+czsb+U6+Ia7Z+F43+tmv1UzbZ18lYhb19PLQhd
XjEjDoTgNfEHgBQHRQACM9GDjn+F2PmgSFwaug/XRl31VSlLBMmTokiYxaDlGRlkadESi2ybr4dv
kugv2X0sFFSB40pf46XSBgCKv9T6dLztobgfCfCR/xyG8VBSrTbOVuIjtbV0Qm7jq0rxl7R2gjrG
/9D2NzmMl6opellho4qLBe7n5Yf1F51eTi5ToIfpK2amAb0wTMHts/GvD6CRgB9G74J9YumjlOWo
mZQegOK9AQ34RMTwxk3OQGXxjwTmxbNKC/b8KRgJyXPLNavkuVbM5zZLntcZSDPNKsoG+Z/rTSCb
aTgI/3IF3ZO2Loir6q8e5GOO2Ue3b04kht7sTvGAGYkWNV26GItfmzEC9Th2gWLl35bC/z7/unO2
fazoROs6CenMiEWV8Ze5fLr99/+H0r0JYI5Rj0pPjAbVOQoWhYjlV2F5B8xeuvagYNYDTCdPurAr
Tv3au4C8c+z0cneXV1lo9LQlevqDmYStsob92N5XqhnYW3M2FsOt29EztMbVVcm1mzLAuGQwgZ6v
6cdgtLKTY2Slazrk82Zvr+AJ6gVZCT89Bn4bWNUALPmOz2AEtCUm1tC7oTCMZR2M0XAgl9HPH9tH
ijLwInKZ3CvZCWQc2Wzqo1PRLYIp/qZunlq9pipg263em52wr0EAg0zj9sfnDMHjjWuCywYzFnCT
BmMqQ46R7AIugE5T/pIDdIexIlG42Ix6yKEBKzgXv/fEdSJadMFVHDQswCZCGH2ui9j9DEYHl9G0
R9tBlV1NOndNQbop30v1qck/AHNRcGauQe1kMZpnIl4ZxUabIYtfqoo7TX8yOrC/VOZD5mZsSU6B
16gUZwc7B2p9nIS3Pxz3EHjA/8Yno2wb1+az2HYb13oJfPoMb7d0CuX1z94COxnMRfWYy3HWBniq
HTDQBh375pnkDcAF007tD4DnVEIL4HrUnUTm4qpKByafjPhXm/YHozaDSZe/WNMflEGA0wA4GCC5
Yq+aBbguM0uPnQLzek62HEpNCvIxBxSuJnuD0/+8/aHoT2b83JUsJqRPazuPEypknrJ8NubHIQ0T
i7i1qIjEa/EBPBH0n4BZ1TS0pa4VQqrHaUZ9BCnrtzmg+GZWoD6MmPSuQ/HKCvdQO2FMRM8ree5m
Cj5kb3XqG/N8smz7EeO3HihWBS9f3jDJ1ckYF6UQBUTZ2Cn36g2QKHQREJtVxNexBCBfNi8BNcp/
X6vCN6MMehiXsfD/mKTc7ielHQtUGp2+Osfm5Kmj+QEYVYIEgnuNb2LYzV5gXsWGRUnLqn74UCuA
FbaGj8qYvwBfW3SLnIf9/kgOox8gm9dzA4UkL34h95RSczpTPoPmExC1/y8IdLR9+E7vf3Ndgl4X
VVTGeSxOXcpqBxtbsStCYdEG0KGooRi9m3+JlFTzb0H0v+8SiQVTcABJRPWZ9M8W6hVLDrbmyCKC
C+S4JuAOOeD2BvYkhNEIthOj9u28qTrIM6RkOQzTT9O4rJXoSS0SwjgLjG1mSpXhLN1cAyq+PqSz
Fqq5aEWJe2W7szDqvU0pigQG+kQNNjQsLerk5237tqSCQhwvg9rfGVsrTWPka6qDALI+jdQnnVP/
u/lh88Bphxkw0R4dJyReSWM0XE/VuZ4oijvaVKHSt8+AST7+gTO3AAzqUOyHd9S32mACl3NCWXs0
zuV26hrNBRXqDJW7LYfv83aCmPCeGJ00ZClm89WuU/1NNcaviSJ/yIo1PdfAmwaBsTn4SFGXe7uz
zBP8yPiYj8twX+TGjzRxisO4xdOz4GdxncjuZzFGbW66Ucja7ykjO8IcCSDGkJCfFw+IhwGqXX/0
SXfyGNuOOwe8Bjb8cKU5n7a1floskclxtWYngrVrpbanIobWJN0AhoY7sHv4gluj0fCdK9yJYKy6
mltpS1Ekw/SNEkqucYiPQLJBTl3781+iK+O6kJ0wxrZTCwAsw4zzyJP1cVmdCk2rwVvt5vH2qQRy
2H3dorfnsjQXFOZ64540qKIOaXKsx+T1tpzftakbt8cSvGz6CvioBKaw5Jm3kaAbJzc1VLcYzon2
YdCBiWFsrqmLupqcRTMkAQ4IqCn9FPinGH8imUPfFcOGylyQPjY+VXgDuAok2u61+yYwsCOMvdX1
UH8uJIH9c55DV6KpRu2CjeL069rPePMPI9iTuoc+/pbMJ7sOpEZQcuJ9RiACYelCpQAg7CHTVZYU
ecU7QpKlO0fuHwoLVWlibp7gMxqWxQs7e1nMqVYVzCgyOAK9AoGztW1XnVQXhBSI15du+zJqHwsy
uCZxvLjEc1Q7zvkcbVrp69oHtdPwxLE8p/iiOwTzV+rjmBnnelPcOJndokIi6ISSlkd6HBmj45NJ
x1A/cavxHNfoO2bo2DXPtvKhsXsXcxhPKlqgTrl5ozNFBblzpiZIl2BFAaxTz5v9kFtYLCR3U2sN
Xgzsqab9WqlWFM+2j166ixIWEOrP5tIGLQD6uvyhtmOvkD83CnKd+acjOa9rL0coeWbzj8KI7/Wm
/AQ+k3M7p5YHTivJneQ8nNbhsJHyru8yd0rllzTf3K0oTt3yRUN0Huso7lpXk7w13wIrA5mb2kR9
at3Vi/WxK9VAU6vj0GB1negHvT5obfJdNaPUTg56l59NA1nyqLmY4o1A2vJgZoAKxQTMSrSvdfWl
Heugz61D53wuu8fCSJ6W/LVHKb9NT2X9ywQzuopX8jbdpSMKLS/AsSTJ7JUJaEPkR5JI96sd1Kn0
VKtneRyB4X/GwOthjTVXMRawBjxq9sPa/syUlwFzImPTB+rw2mQPw/bYJ58z1HrSOA/q4lgsx1aV
fR15vtLbFycJ9S4J5EYH56LjapXtztWdk34zhiWq5VDR/h9F17Ectw4Ev4hVzCCvjBuVV8EXlGRL
BBMYABAAv96t26tna70igQk9Pd2q9oK5dPVrKt6J96yiiwZYH7ffjY2vrPkOBlvY/p9d24KN7yvr
zx3HCGfW8Ow9034+duKV4WRImuZbxMtW9tnW8GzFohNcMBIzl5LYmjX/eizVqP3Cxo/fT2h9EL3C
96AfMgJfQzutedJdtrEpAAgfHM0yT7ASsOAxwaBb0j7j09tI3wzsSsk4Z9taEnsUHAKS7anh/7jb
F9KRGXPO47iX8+gVYz9lnjwO7X2U6JL5t7UPKzJs1eqtRQg8zkug+sadbIdNu7c+9qF+7MR+XRuo
lyRXvgendQPTI3Irx9kvzXqSSV8QhofcfIsmKZMlzYTXnQIC+fQJcmpxfEl7WyyAnYwDUs9vX9x9
0F0WBqcalVA2mxEH6WF3/SwaRAYj2Fzph6RDHotZtS44iPbRwgx2WSpY7+YLnOzWNdcLftTOmRfY
YmouTvIM6gtYtVHFOgyMyF6s9BCNP4muVnFiuIGcLyWTQUF4U2hr8m7sS8/lWe/WsToZ95UvFXPg
GSWPfpfmc3znLUuxkyTbcXXEHPXZEMITNrJZZyGzDcwsRfPWhhnl5iQlbFvUvXBgqkn8q7PZWuHh
azIXSwiqwny/q5jjJbkfKR+yJhDlEIp6G+T7rl5C/9V0eDf29+5+bw4cpdIWdfQ2YGCavmwtwaDQ
OcHqLWsgBeW6Qa5DqMSn9rQtOudc3rqQlNhtKrzmsYtV7jsG7MF/ioqHJkjGDAs194nCuH88s/kM
UbDM9z6Hjj84QQzvgM+R/9PDmSmbKwdBDkR5GaiqkbpqhzZXDWowB5YgMs0a7w2bK4Ffc3rYOw0Z
ne95a/F9BTz5RG5aGFSGKy2VL4toIvdAUIt1nwozfMzBmbUmC+mSRZubufQ9iJ4TEF/Nqo9oSe7N
EJ763dZ2+4jp2+jeSFOZdsu29Ist3d1g7A9cnmvrLDVoGUdNo9rF1I65X+H4TGJ+P+2q1P6jb918
EFAXjnFC+ggAJ8i1nJ/dDd1ivGZqfezac+xfm/F7t27m0Ye9vaPOno1OU0cwMZpnnLjgLpUnMt53
+l7Hc9Wb5IhZ0HlK/vQaIVSHVdB9jeuLDN5kNJ8gVZsr87rq29reqP8pbFQ0E6/35HtcRDGav5Nz
v+K2u7lt5uM0Qbsl/vZHelGkAYnq2NqptA5OJz/Y+S2ZoQ7S3YVS1vitjL613o2B1L0h5Nrm0pHj
Ory1m6xBiTn2Toqs4mWRGP4mjbqP1lhl3Y7nFSmRabkeJ0FOiUmgY2famyLDJ9l7jKiNwfd0Lz2g
n4y28R/F5ZPugo+UAY/bxFIQ6Rw2tt4CvzkM/eTi1nbvu/afJVtKmTh560Jw3duKIQzfOtGfJz7d
zQTNrJtkszfXk8dP3Wxq0SxXE6eF9lnJ/WTMFzt/iEaXwgxrNqjx5vb2TZju4jOqMY31/mCL+K8I
TRmM07ElzUW1aZw3Ufq8CkfV+8AeiasgUSEgrKIidQvCeK7hkw2hr47Be8MNa+LEXYYzrTOR8ufU
n7uMuu0dJCfKtrNH36RfQOnB6O3XaxfyYly8Y++7L1D9qRamrr7c63VtKmfHngUNv3xnvjmuOMT+
eMRdrEZhX5T07qN237PE55Bx0oCQAvTZXYRFWk6abEzV88ibyvdEwSSQaOUTlQXGuU+W+BqbJLdQ
Oc4inyLuOyLJtwSXEmKKagguGgKAhafUwcTB+uhOGiJOCVenOfldeacIVQkNSyUbRApsILFAqQzL
5jWP5d9x0ktFO3bPVl50VJxjBaNTJPqeqpvDp8uQunW/wb7ZHWwVL9u9u5MLfKLOHgMtTUn/4rSk
UNbDtwvj49LG5WCj+19sye/Yhx5a1AxxPir5R0vAWRGcmeMhhGadvfIEvIS0Da4iAedj6F8GmxaB
y1+9zn2iI9Q1yS+3uR0veH59QSN+P0L6IMJR6Rf/pI0oYx9bGLv0HJRyiOpaPvHZUwcWireeNW/+
RG56889Mejrzo+7k7DGIHhCyNyAjqmQt2sa9d0d6ZHI8NGaomsg5t7ufgZp+28x8hZejBzaG3rIl
JYchga0BSoyh84t4cI7p3teD676DcYtdHuy8JEnyCF2kAg4budN7f1LinHbPh5sHobU/k71M559p
7m/Mjn9HR4NI7YG3s3mPjvYuNNWVp5iXx1SBsJGyjO1OqSJZJhrfoJlCk4nIssILnWexwehp8iEI
EBdTuH+y9cPj5AjCe26ZeQod7+yCEbKbpVLKrU0PGpKJo4Lqpm6XAYAwPt9Zulds/zW/ByqHVMLB
hNOf3ec1utEyChB5Y1Clul6qHAcgzfQGWkrbn5Nxf54l1ZmC/IAwWEDvgpzw6QT7WhgOqVuyjlka
7ReoyEOLQ3r1NGMd1DgPQQ85ic41oGlS79LxEOtP9Or4PhxH6FBKP3nuJK1ctECol7BRNKFdjcOH
RUZfXjtn3YxMQNOHVqBeM/q5n5rbuPMQBDyR4dXm1F0wSl5MkbK+mHWcZOPY/kBQ9k7O8YuykZM1
+/bcg9ZOBvNClq5Q4YZRn9+obE4o+PsUpt4tqiYx0Wwa8EBTrIarKDq1S3cZk7TSv77S61bTIH2a
B6SSsTlrdzk4TlNgr+c00KAS7vwUW3YYrKqdDksOrYz72o0eTZKe9GDrfpIHreILFtArNmHgCLr9
we9R5QlFN6zmpJWJ+vddBod+DV2o0O3PPN1vbNwem50fIo34uiZbDWwkyaDTeJ1c8qRh37qRuFo4
ZEmH8GdM3csc48asU2bJUpO46ash7U3mMfaqfdllcuXXxJBLsndBsTTiD+aymQqbF6kwJU9dfYU1
3Wki6be17VDEbfhKozj3+vm+5/5TPNpaLu4J/rsHm/Rl2tr3kC03UJ1OfjDeGzObEvX+3U7QV0RI
CMDmfigelUdGrAdT9ijTsIzn8Hlu5h9/3KJs5+oIHx6C96DmzE4RlkZ5cg251fdy3n7I2l0iM1Wz
E19gR12lDXSBbHdTgYO4KekNrVG+CfbljPYSJEvmY2HChPEJE+1jiHMW7TuihP7XOwYMcjJXi1r/
Tmjd/GnLOCOP8SbvkBAOnY9HRWf9I+O9xhfJZDLesXR6NoateKcOIDBsypgkvGLVs3an4NlToGw5
wqkwQTh14XIKN+ZkRrqlt0ZXEuyV2X8LWa8SISqvNcayUhBcw2YDF4KiW5kHOyILG5XFApVZhCjj
+IxkDudokYPhhqVvVg5OVyQStDG0LbWgTq171HX4ff50AaZ/qXhCofnhxfbW49LgPCX/xn4IspYs
Olupukvd4c326o3v4nefqeSTtNh0N24GtYkv3TAfmqJBxTZ+llP33CEmZCbqvrueHxzW9tnkYCMz
Dj9pigPTJ27WY2KSTbR56cbO5u3WC7QTaam9rnRpWtqG1KkVh2gZ4dG8L3d6/gcFO6R2Vfjs3Izm
YuAU08l71j4vFG1G+t4jEU7RbV1strZ3U5igv3thm8hRNQbBAx0abCk9ig1duVeGS6n3MiClRU86
8aOlW26pyMOlO0JbvKatvobRmzfGuWjrqYErFYFpI9Zy0QvSvslVGKAoavIWdeHoyMtChkMTXmQz
Z30If84UXYd+79JLZ/+MaYejBrabC0DGxndE308bvHKnvjAwiIJc+j1iL8Qkmv2OqJJHZ9Q8HVri
AFUVPdHgR9OPWNCS0odZ1KT/mvzHEIHRByA4dP8kapZkr0T0tYyPy3xdhIG/wYtlL2hUEDCz2emz
NP1I+jcZv0jnvPYbai202JK9T0Yf/LjJYvNXIa5ZhbajE4UaT2pmR4l0nRr53EFwkg2w2r06zk9i
nhZ5mMED4yBq29jPV5FmKRCB2a1AD8tHpy31elF+k1FwMcFYzOnyT42PoQfabosiGkapJqiwZ1C4
/UvD9rIJPhrQeniwl2H8okW2iRGzLZSHbu3BG8dlpWAG3c7nIr44boiG1p8XjZkzS7RUf7u43L02
n/XzCpNNdqboClj7tG6VQtMkm/NiXHjewlZDXYalfRp2eoYIQTah+aaicjDIdU1m0qSMvWvMb3GT
ay4LGgvALxUPaYbq8ZZyLF8IdCXt2ZJz3/TZ0l03JJqx/Rcvh1/gpvVReeH8T5wBecdLnv7AayiT
6SFyarKjPO38SlgU4mMtOTttHtHZriTAoembbpC3WZx/sV6xPjDKF+2pwsEKdSuHfLOo2IftLgnj
Q/OL8WwXPv4L+HXueba3CSQoTiQQmb+fSPe6QJ6v+U6Hj4XkDBoz6dHBXdrXKOsCfI56GJrPwDzM
+mxTcRqirWA4phNHwxxnGhoT4d4VcaoOtm/+rqq9ThRwlU0KOBfUCdbIXHycFvbTjie5B2CQjltJ
veABy/xF36D9kOK116lADt9Pg0wREhKEn+WRw6OHQyjYw/+SFtBGf1JuQVofDfTbNtYeO7prckji
MVsmHFR6CMbTZA/hb4BvOT7GwYG7WyOTodQEBtZFTz0vAMRnJvSznR5b/3n1rr9BxaefrX0YVVOa
pkSa9/ySRuq4G6Ak4uuXeO0rEHesW1FvLiiSZ7wfQYyo0wiWdCPJkwbeJavBV+vyXgOH6LyqZS8M
H7DOa9Zgh7/dxCHFBAx2KxXp3lPiVuQrWZtjhJTjbce4x/LiEuXbUghYFWkgeMAsLgG/mabampqK
u0iU+/od4nR5WwS82gEwcHNGXTfqrfObvOF74YKhMU+4GAZShFbmMTTTAlnbuM0D50hFcwy7x2T5
ctz1adAntgVnVB5FD1Y0iJX54koXWJ1zCkIInHp7qbf2CtYlyhEPyM107tq+isV5sBO0M2UhA3Nl
8U/E1xPsgOsV3dWWIs6jzZCjeWVSFzLZHwOkiGaYPyQ6JbluQzYuKXIaYsW+VQuulG2bTNi5mBYE
A3IZcZPg9VYk7dll77/MqrQ11QRis0Gc7sWQ+30tSXPYA5iRpezClXpx1v5AEAgglADgVdUBf9ES
tosj8ADPK3dxYeQ9RWvbuuxticnFQ4+CXmeTVb88E9sBz4XcjP0h+4YHgTW3kZfS9RGuYeHo/Ko5
A+brenv1IXwcMn3qFoAxYN8YNRQsOCc93GoWIL9A1yL+ohCEFT1pgiyKC+VMNg+xTtRs4ugw7EvD
Ky54HjrnsV3W3Gt0EdJLMtUjWQ5DIKq4GVFaJCjzi03P+ECo/LB3GDNlvejqlIYXqzBUBWy3I6C6
qFoS4ARtmoFqXE7r07y+MJRR67y/22A/mRRQ2fxhepr1BO3n8OymH2EAlA9nNmFzRvDml3jNKQWb
e/MOAzpE9J07nomxLwm+n7cPZ8gBZRuXFR/MAfB35nn/gu4YeNUSqFz6sHCIqxRAEw+3rIUD0rIc
g46hHyinTWXO2GRDcjGC5iSqAvM+QnVZXXcOGu/4Q/sJ/WuDLYeHhPxY+xCxk+N9COcxdk+7Ts4u
fXTah3TDxgWA29gisA6XDTKKWj5MO89QNjMHzIBpOY3+gwaVcR2bvLNjaePjrK6M0OcoOMyoNqXP
fvc3cOCemsnJwlFl0dzkHrM59x/cxc07eTaYi7bQkzNxrgkr3Ci9WD/KOGK48LKefifddgRbJCP9
1QKyctnLtLw6LsKG/QSv6YzOI9R75vlvblArcZHpmEVIL1gTrU1Sx9Ota0tGp7KZweBP63m6D/jR
AAfsTQBYFrlzbqsImXp0jos34HrrgnhfKEDKtMOiMwdlHwdpjyCU4wCXHv/yVbx4CHShmAuMX9Dp
33XAb1NIvA3gfQ/OoREIhAzIOQwG3PRABoBNEIde7nbvRzTvaeOW/vI30F5l178RfkhjCMvS426/
3OhDIoWsbHukybsGpY26a75pnJT2oZWXmTV5OKY5aXgdyO5JuWXHeZ5ImRHz6vmv/gJwr++LKQlP
6wRNLmdGU4g9Xp4RjVyOtPDYk8bPpmCtmsCtYBuAsAp6N3ZOM9fq264XBuQifpxn6WUr8Woh9Eu8
im+fSP/Aht8/Jsmr9dwlm3vwwn2vNioBov17+rsPfEe/AOP/ZKMBpDnu/zPp/LXsKy6FP4cIwv5t
iwA4bOlYuWtziyN6SoIV3Rfm4611fjp3raiCC+AoP3fpQ3lrC/cMixX3gfArnxPUUp732cf8Sqfg
6MTxMx1w1WkIo/Q1/IjoWot9/WgwTEn7X+dG5nyH+IXhdq5rto3XjQFisfh3AHL5L1bJT03p35SF
T048/l0cIY+QxASUgkPXLkumNojc8vCBYzKGmmi6S1r6AH3JAZXHcGcbgPl9ItHVoZH0F1JZOt+0
gVWmxIBISANE3/hjNrowAyXOK0QhL+5EeYbZa1esW/SCoFVLFT3JcLwGhv2bqTxvra2Dtr2xiDzE
1H4R4d7SMX6OmuGZw4h782aer91Wb1GrcDdQfHFOHrGociT9erQzJv10/WFKoKC0UD0QK8ZDixju
GifIG6WRJjb1Tfb4qVVo34feu/m746EGiu6wL3JHDb4isNnD3MrCAd8O0E1cxNa96d+emMIOfgig
BEA9CrDfR9+8h5Bl1jybCHo4kSaPCQwvZBQdk9D5E44QX9odjlnH8Jew9k849Q9WNG0ONA+m9ht5
IsmKINmAbMn7ds2lQHvqsMc+2P9ECkC93yePsyLP6eZr4G3mSy3Oxe/2gil3y0YKGWgPVavZ2aWj
jc2saO8Fj4F/sHvoYq7ws0+9zJ/ZN9Bk77dAKpa0fxN6rJntX4zbX1wTgEHd7vj47h+fQpq3qbz3
W6+CaktlvN+xG/ffl3h7XpbtR+KcOdH8gg+HXqDDv9MQBLcZPGjqwsoygsmZjaMHuAuhWXE/F+sv
uVXgD8AOWj+ROe3qhsV6BJHVZ89yn+lxdzoHkxUPCI/t+H20oOdwREjfQ43xBuGjRXoOlf7rBhZ2
oS62FyMXIxftoh4JkUCeYpfCjUkMnXydbI8lpWju9yImW/sUNkF/EMPsXFxoAV1GtI/HnWIw5Xgz
mqZlGcrYojVKdRidfCj3V/ssdB1MzngNVZyS0kA+vfQnwz4aZ08eDQTp2yw0aruaxm6FJEH62aq4
uwVmnW5c6bHYIaiUt8zDwmWa0FOMrvSNNIinWpn2xYmjuBpCslYu0k6RBk10mHxP5ctCZzxGC1vE
cG7KaEU3SZONFQ20NsqmD+QHLLx/9dji4dIOi8imkO1FJKfozHzUD2CCNW8mUe2ZpeBnR/G0tzgc
oXcODYGR67R9j79wBBrp7XmNzfgxrUBzF4Au5UAx53MHBP/WAGOG1AvCnY1JpnUgTw7pw2vQcDwe
cHcNWjKLmiHo7RF6uumnh/jkFjrZ0wOANMzt2CLzSSzeH0J34I4sDRV+efFnMCMAyw1e9J8k5CYF
UmpvY5PGrymSaTWFfKwh7wHkYOZd5ckZRu4b3j9ticmc3fQVU+3vPBz3LSGeybGo/C8amj+Tjx+X
CzGfnXT3z8lSuWbahpgMiH6vQ99rTjgr/dHzBZxWt2k6DBpIM5nlUrpoAO9oNOrS85r2IMTuZISE
rJzUnH6s3ghMLpH7ESQS+xQBFv2IEU7K2ew/m+NToJKR/umcwA/ypQsB5QTCC39V5nSlYV9wFGBS
L93Y1M3QhRcRNOLgDQa3njrKf4n9CKEmgupN5kSY1yulZDmBE5DDshVltlZwpWV9V/Fto8WGNcTc
jTqSET/CulcLsFuJAO1fMqsyTp310CAj1amh+Il52vNBL2M+BIHMRWTEdZv6n3aUBEWWBmmAb/59
k7DkPraRdwb0SLAEvbGSTgzDGcg0ZV440LP7256789y3WcMW7CppEXxARGU4jAOKvFkylAihxbRx
1bEoME376KyDAtynpmReJy/Ux9LJtuzvIFv430HY8q9eRPRhYa4phg3KqvivYoQcbw5tcnPePP3V
WAdHMYS9VgBbR/RfAXClLljeWRLoMuYyPY1Lu9RsmIcyZKqpgn1kUWYp/emNBx5Kv0+nno/TXbQl
18ZoDMRX+drgKzuM4OqPZWS2HHDq/STaElN2rLXtucBoSw7uEfyQA+Iv6iuE8TQxmZTuB/w93gV1
Hx0ZZySKDhjIVQZls/FMhdBWQlSrIj3K1W2rZxFlTZqia35yRnXSPoCGpa2mrkuzHTbaWWfkMfXF
i8WOTGDsZcBpK/dkC/JtE0WoVQFofT9QUF+yOFBFrKcy6D9iw1/x1k8emgHf2PvN28c8khSPYqaP
vPUuIJn+ARQ6ZJMf/m2G32Ri5myS6imM3C1HlEVP26zVZpIiaYBYULc52NZpsYwGbHnT8RPt9vaQ
uLReRv8dcR78os5+eZqUM8UsWHFdYKh61AFxCnjjvYcS0msDxAh7feaS5EYMhd6f17l/8In7ZYfl
K967p8BrgGCt8M5L5VRSZyvtjH7G3fQx6OM66gc30wu4BRODKQxtYDKm1szXfg3h3xrXt9YYLwXe
v0Zik6BRTyYdSneXoD/4Z4PfJIx1Fe/t/ThjDOhia4MA6OoAdoDre2q75QVM1helbDEI740IODiw
ACPcLWcbqo0ouowmKD3hf65udJmwfpF3HZpn7mZS86d5at+Y3fIGJA880gsPFNaDVPg8ou81jSo9
Rr6Ik8gMqHjZgwggUdy3HfYzMclGazG9LBjeuRP+5iYqzvsm8wb/FzMb3lwfag14mc/L7wQoSKnK
e4+U7ZRUAq2Y03jl0mIPKVnvMKiuWxWhPgAQZ+UMvSp/Ok8OBKw2H2rFG3AEuaCZaFb3Ns20pgAV
KElqd9S59dK/E8de+4CLCTXZbFjMKaD4uSSOys3zKh6BSdSntVr3s0ya845dm8iLz244f4IoG9aD
mmC//upCSSiE9M6eYHYrj0EQ0IyL8TD34YnZ6ACexMFpo9fGjZ8QV2t3GeOsZ3hzsn1iA/903fVs
MKEGfbQCbFipBejn2D/s1rlt436JeXhziPORLLuXxQ71q6lv2lJtFN1CRAG4UgxVoWj4AdUhNEWP
PUP/k24F4uYLhvGvLfT5HIcspQFPKgY9TgfLQyS6MojvyTDcueAo9ejToBEDBaH+Yx6ikg8hHuFA
cj/unltDjuGY3DYRlgneBCYIG1RE+gPvGMJU84Xy+iRmcocB5pfBiku2NgAJaGR4OYa7LRyQMRII
MaBXJU4+b+H3RLyTC8gM8lW/gCtuUzz3X8vyz/fGvwmD2Rgku2scahC1YgZQ2PzMW4OZan/a01Gc
oGZ5Z/b+tyuzKBn0TaNmrUSwsbxtEgwo0hRN6jJiF54x1POLXXJhwCOy1J3vMPkfPkXCwKdw8a6P
XFBep2F4hobhHfg+QK+Gz4E7lzAZChjLlv2AZXeXbkUCxtfgDdd+MQ/WmwETilA87P4Qo9GMtivn
vjhwb98wVQs7hd/RXQ9mgtedR/s/2kxf1rKHaXTeMavADZ/odfaAOgrCnrl0njWbx2xHUAUmgG4s
pChhTcrv0lGiNF/seY0Y7DAcij5ZIXqsJHoYZHcDu+LDWHvEU0QliwZcY3JfzcLwbPb9rqQpC54A
XMH3LqasFr4s1eIeqMXY2SVNUJlYdVm6xEsB7vfHTIYTQtt7OqfrNelcgUmOuaLsL+AL+zqKPsEy
vP7mjnwAsQmPBt7ZUYRsg38ZKxm5h3TAudvkyYphtXTJIzMc+KkMFUrJ6WlLo9PGgEt5/aXHEPY5
hVbX77Rmq6PO/SChb4ve926G9X9s6xKMKNFTIUn+I9DTKghB2bcOvEhwFEiUtMifCQU9zqps8bD1
HQUIn4FuutLjiJ1BFN7trXlp/RRHThswcUb1DDlQ/Cr7I9mn4cBGkPV0CuQzsfRnjhmKGnT7tEke
Rt86ANa9Pos1uvOQONiuasc/i98h+cTLh4xV0QKvGrGikfFRvv1S7DNvj35ouJ9snH6kGsWOCsUv
e1E/j+7QFhLIvd4wcY7C9UL5fk47IStm6KNZ2P2Yxj+CpF9uCkURX4FxJJvEKSerMJab3M/BkjfK
sOeuJM3FgJ6eL4G4cuNBJcswTN2jTiyYT+gIOarHdLOdH5QC3yLYG6Sx39vvJrymHETgKXL5XbjP
znV21uCYmG0GQBN0oK9axZ2acQ4epIBt4ya2qdrCAYZFFvtlCYSfq81Znvy2x4C4AaVp7tqHxXYy
X3jyzBkmORABvqxjwjCfgOLrvlxIyt7iht7Zrn9T6fwuhQ6yMUR+8pZ9A4KxQFAcPFcMK1RXeClf
YQLj2CJZ1RdyflJGdAjvEWhPU8fabJt5UxKCucjoJgB00CItBDx4bEssBA1woPoL/vQ7HPFOIvXV
xuB1tSHKwcTKKG/9+C+Pmxi9LgNrYgAinyAfJJuxxbZgikZ0fL8Qel06hg3HQQNSjpznDmM+lY4X
yBt1px3kz3InKE3CcGHnBcHzvA8CFD/Xek9J/ztNt9t34C3sBmA5KdhETnEHFMfFKHhoBgBO9DC0
YPARlgJ4RXw32sHcy2W1OyTV5re1Fy5P/zk6j+XWkSWIfhEiYBpuSxg6kfJ2g7iSRmj4hjdf/w7f
diJmhiKB7qrKk1nJqIht2taPeoSgEO7ZgFRy0+HZyter4XanjCSQzVSMySf9jWgxZoz2W2ZT5ztt
vs8UL89SVf/c0fnwLNTKWdnXSfjP5prYgV1UNgWoK9/nskHnZqrhg3Ll1h/RuJ+N03SP68L5xLqG
a6NNsa2s2G+Xq9dUIW91ODbpTSr59tIcoMK1w7azKD5W9Tyb/oF8nJfMTe5mzT7yqFxNNbHTr1mb
cN3U3vZMP1Y5d4W+xpsjDnozeA+TDTGYWLPGAkCEm5QVTO5AE6CP1NK4v651Zv6nyaXcG3X9lfBo
qzobAyuZTmrBKaqyMfTcNQukJ2I9d+40NCKtT5/GxIkKTO8QFlXoNtlJd4bz2GFXcIuoGAB6LMkM
WPtTuRvkaR1btIPb2tNHOIdMaEy5F17MfLv3KEU68GJPl4+TNT61qfOOB4400moN69XZO+Z8L3uU
f2sK5tx1zoOj3LuCZjGsOUKC3NO0KBHNJffKJfa06UBH3AaFhv1LH6Leq8Paa8iOyYxfhnCPmNh/
VntiHohsm/ZGjDvIOq4C7EgzHPwK3m2K3o/AZ6xQRErZ8sckoTwyPXaewoLo6RhOoguxszCEmcJJ
H/ZDXjGPnCMNoXVl6NgJuo10irTpdyXreuf1oHP1/FLRBJwzF+16S6wHZojdXknuJ90afvQ08646
qEFgu8Zh1ZmFYy+GEYDmnuX4vWgTjXin5/tpLA1m5L4bZv56rw24iZmLnhrPfmAgtO8NVll3HF1R
WpZvPUI7MGP7YJbizvf0S5Kz1ajnPe+cJCwalIjirxuMYBlyLQZauldGyZyMnUCzHjeWFSdJ/8IZ
qPg51ufVr36chtO47O5b5QUgabG72bEzTFcegnCjEQHKiDq7uIeh+io72tkRrFki5S7yx6pynIWC
4cNm9Uz63fkT6frf1Ii9kecLtqlhuI3pR75L9azpywUsDD0/O67mQJltL95Ojt6P4U+HSVvv7DQ9
lesELZNol9SrYXvn+b9ibSHIuFe6Qh4MOBtdW6d7py+tqF3oaefV/S6x9RyAN7If6dsOEKR2a6pq
6RyHNq3u1GwbF69e5V5MW/q7TcL9SLV8igvNsnjOu2qf2UZ38DNXIrfapsZ/dXtHOEl2mtl9zxwf
cdPp6FfJPDwKu8fRhDkWh3uvT+fS6Jz9goNlN1orUyKD924kJOiopSo7LjcwuxxUG0/G4v0WRckx
wdAhKBujvXjWYh1rO7UebHSzOcjLRUZ5X9thn7iwVRWPJz9QQZA0+99CWyTjw+CUjUTVlOn9Ms1c
ddIKCeh/prgqT4Or0qPHdohkN9n9eBw2vdgrIgJPRbeIY6IVzYvf9xD769y21IiDlLExaeJo6k5F
Sqzr/ptvhQMV+rTvGcP8m3O/PvV9xtTKtkR58ez1R/jz9JGq+aeWfffh5CzbQspea3e3FmBfUNxN
zV2Vdve+cntGAW5pyp1VKe3AQMs7bW6pQYjkYDuGauxvVp6ZuPdrfdsCN9H9sN0a/VTb/gybLfrT
6GY1n3DJHqhFNmBz4jLOysFvOmqdczeSd/stDXakVwX/ScuCYS2bBRJt6RnZGRDj6dLO72laPLGY
eHhwDL36Ko10+MeCAM45PvpuaXx3V7vun99gsJCdvoZWKqXGT9F1IY0HuyBFyoPFxnQqS4EHf9vA
s5khor213has7moEPXfb2Z+N7pzMFhoxQA+9qhzNKB+Kv3x0Clr9bfjQK5TOLmuTXY7699IP1C+G
HClEkk8Auu47LUlssDIz3etzauwHM4dUbkwiR10/3ed5MkZqzV6KrtLDlnFUnm5GDJ7KCLXzPT5R
pcOk5yNt/GSS0a9eleFOaH6icd+qylhRcTr2pOdUxZZmrZAR1T9C4tPQYS9VWHneFIpisuJqM1F7
DNSXYeJtVvZiHuupJNSSnSSxrk1v9ZC4R5nn+WdrT8jErOwBTt3y4VNvvXFfVrJOgoSq9NupHcFF
lJpnt1PmwRCVc9HyVHJiZ4wHKxeu3k0TwSCnT75Vk+sPuZ+u8dqOVlRkWfI6Mu+8q8qO4bzG7jh7
dd2QZ1c7LK54tk24CzdrDFLA0mxnau10V0iDwtekBhEQ3ZfJ7wrewBLAcDPB6bKagYFdl+jL9AYR
Zne5z+YW2GTt74XwtCMvONvAl5ouu62nqLRW1FsrYe+qXtnPBqn6e6nTHJudTV2UkXq3zh0xpm1r
h9Jux7PPkXDQda+Ji8GQgV1ZX0k3Wxe+Ef2/rmP44ydu9tpvLen/qVXthRQI5EYuTkNFAZ2aSfsi
02T+sDTd+C8bBTMXUWXwqGOF/anUb6YvrUAbXZnAzSid5jYXPIUubFeLf0iMtfXbUbzctbbW7Vcv
TxkbNjDGzjTmj6yV8Xfu5hVEbrprWBmyv4xpkp5a0xKR0i1v2yUiT/AkYaKHV/PYFkQA5QS83kxh
rov6kverPHae40V0l36Ip6+IekewKlkNxWOVAOuXbVr4u1LpbkRllIeqsswdI5DiwZ3F8GGqWelB
nfSyO8i+Te4tfWje5AhFtFr6BycurNxqtxOB1nNx8tZWRf5kdWdjc30qucm4syyZ8tQzYt0rzUpi
b07TS2119Tv6ldPuap9kzN0KV0114NnfviH02FzHhDef0eSunjPrP3RygCYnaw/TuPwmjGq5UlJo
KVpH9j8TGhoPOelnO3Je2a8x87JNyVrvMT25p2rz7JOdG8Xed/P+ajalfinTRN2teZn+qcrFkecU
GUhQUV+YPr9OhRIcgq15sMVmI5S73Y/ijZ/DItm041wn3UNHD4OobayHos2qdwxo84PDOtUX2Ztj
XDYkl3BHuvK+7Mj6dDiwIW2QHc2CYXnK0OzcVIsTAlH0R6/LwPT7QXvwqqYM681vDpohfScspnr7
l3Tr22TP71s5HBv94iDR5rdgN+e3EP1hmMwjjCAXd4vMLdb2kCj7gXnMeZjSQ154QW4b8TwiPmMK
+egLjV3OCxOF1g1FxuE4jkzv/ezJqWlj4eovZKMeKm3EuaV6zDBow0U7nFj0hMSNpDe7sVKQ6GPy
pIRqgxHowJo0ujw3ieb6Xt0AIqqbxKtMLFxlUMHqGOMf0+8NKc3e3aitwlkCWqsoM/TIHT7gyfh+
9y1j9iKt+KBvKJjhkLG/uCiOdRd56Mg95BUQ/C5lfEnwMm6UrxbHkuYnz9QUX8647ipVsHYhu8vT
8iEpUN9GWx76LWeEXzqBqrbjtKnIG+dr1Zuhy5sEP3ia5+Ft3vSAp8UIwNBlUBaEcqf6wMHH4W1M
K6atIo1y2aShtSQVZF12mDb8c1YF6Ge2x4Qmf99N3pO2TSNUj2mGjbswbqvUvTckT+1MsiPx3ve2
wziraenCWpvPxUmO1i2Lk2PnlAVjyp2smq88hQPQUwvlMjPr59Jpz+gn9iW3G4XJfsj3BbtYHpXT
qzs5Ve1XWwKDD+b4ZS00IlWanvvplU8BjyzEnhxcsGDcd++FP8g/yipi1LA6bfCTKV6qdRsw21BP
BUNWphdh2H9bNZzrrNjndn2Uq3uHgfvaYoxAcj1UC27AXEFrNe5txsWMaWfmZMaM2wbb0C0hEURA
f+4cWEtL/7zt7VTGlS3Bh/tnig6YnA6uLnlYfTZaWUmLTwfKcU78Z0sNIUQSKjYc7Y59kGVUtfZX
0t+cR7V/mFI9WDp5tXMVVZMXqnS651b/z/fFSaNT3wndP6VopFnpXNnzgHDmwkT0UxlqcNGjrD/L
xOTqqZNXKxMx+uPBLzMc67J9dODCd2zSRGqYB/e1LLuDw5IggYoL9gDAZ8piRN3qX3T8QVm7HVOr
wwWlMzAfuz3uBgSS0QUfYQht1fvbXTsygUpK85+/tRgPWpxFzWnBXujNV8wJr/S7IGBlKHLSxrqJ
0ofpsyMEqwanEC1pX5TVF9FgiOwJY0Rz84CV2DWycvqJIWKF28UBAgMHyHceF2lqV0Ei3IfUYcDh
l0aEdnZtOaKEHbcKQbpyr/VgRT08DsRTGySU6qrXTtW6wUF0yJzterX8mgdm3cImk8/SzVYo8epJ
6cbbwiSAJXx9MA3lT/7/l0wgIW8rLEtuh36nf6lWvY5Vep9qy1XZzVORl6eKHrRLtE+hD9DzbfHS
NCz08Vb9Z04Rvpz0ucvL7Tu73ZxOXXShLDg79HE6CxeqUre4QmUJ45Fk46Vq8ote+lHaEr/E0p4H
ZXZOyJjPxkjFbCIz4SVy60Wu1mtneyreZgXD753KjkkL3/oJU8xltmmDcR0hvqHFGgN40DbSxavu
YLTL3ajDmlCG7SQ3ib6tl3LVRUx+phsz1lYEOXsPS6aZO99MULg9M9Yra9upnCvpFtJ8SlJthlzS
d525vI49371dOfSzqBs1D26X2MeZY44i7Czt3tqzvu57HSp/Nxo8aX22Xn3T4DywfLAif30bC44W
lNVdOjvRMLR/Oi3vDiVIB8LxrkA4LNoROf/G7HYcZM1lvY3KdXVLnk7ThASaOSoW0N5Vir9FkSya
1sMRgQOayMr25iDO6fhjVPW4G7QKJN+nJUj4mgKv75vI9aoPW2Udrxwnt7BOtj/8zoKQL6E0tI/1
rhqxZPXtydGMu74wCd3XSOJHel53rlfOu5YdwLutMv9wPUV6ymi92wB0Cp7cxo8TtlftvNE+ICDG
PIjvHoBjMyNmYzrZ+bUKC8W8Zi6CoZzuAUljQSmm4+TNLevouPY3ObARw8YDo8IzI8PSimcTEfTO
WOHFQ6ut4hzQGIja6IZdLq5r8eUyOPEmgTezC4vsWHFpmIxlG50ccsWEGtuj5mmhIgUw13yuvY9k
mA+TfvBGc1enAxpeAQH7lzSIqh/jsE8GhYH7ks88aAZCEzGtJma4plb4qk8uc0jBLKhz59dEVGdb
Lkd8gXGv7rP51/ajnvGDou4pnN987aKNtbQcNYCSfJGtzPGVF4HkPRppQx0gJcmjXkq2bqO661xd
qhuP7WbeU3cjBTK9Rn1ty49+0V/73D7QYEGbyzCRNVVP3LpeREcWahWTBSlDb9vOm8qfp0X70p3X
AZYD108ZjTcDukctBVCWEi+QLP1e84rHJvHf3BKqonjo8c1YwxiOWti2lF7bW6sxrOE2HpQViG6k
UHT51jMnNPijDZakWykoXqs6rH4kqBkCd+QaNbMXuFNyBQWP4QXC1KJf4NBlRqp2noEfo9yeBTSG
xa5qe+uCDvY0cUJW0PCapDhXsfsaWDHm4mepNvzHw6NhVWerfRYmqzQnI/x/6JPcLvbU7RnuQGBv
29XB02SOmBWv4ygivTJQJ7Rzr5W7kbVOcAXZqr/pyEzcjrdOHsAJsUwDHp8xGFhOd+HvRVNsw6mb
riZR3lNZ7+d2jDVXxppennykJmXlf2lJZ5c+FkP1oipCZpI2HErtMdF0JigmK/BaBz+ae8ANtuNg
YMe7yzQy7w6eoj5ig8amO2GFEot95DGdrVDrXDb7MsbP+4xPOod2AYfZOusjlXA0EsCyS3DfGtjD
+rUCfkhhG1nCVU83biHU0u9+edxWcRV+dcgbbIP9eHVA2/SRrPoa7DuDYir99Ye6FgdJti8TfF/o
DMaWxQSeHDB4v6ba+peL4VtfFC+HsfMKJuTMkUfU4aS/AbIue1uqI9XLp6frb33SnnOzfMHpdGek
WyTnu0nd+GeislpDxvZShJ2sjp5NfyO3WNb/SQBZpuPnvKUjzNV+0WAsk18pzmxxDjo0pwbU5Sav
uV+cj4tbBVUyXJL1l5/HW3IM2rQm19bIQseB2mIMKDADdHKNdFDuyoTOGqk5rXBzji1tY0Pye9WF
tCunQm57GjlaLcGsW5e39+XBxTFMM7Nf1ud0zY6i6aMkY/mN8dIxE1m1K2mbgUvFV7Hdt7mZuIz+
n48QUpVf5dpSAtl7Xzog/qm/t4Taays0tFaFmSIKHhCd/3OgcUm3GAz0WYA0DUGnTnW2Rl5r0U4Y
XwoYw8NulnL7ob2EuX3Xi+aF/MTd3KdRTwoe0fk7YRCNiCFem+sX36HnKvwUGsEiO6I1/R35SrH0
ljgzPt3OCiQdRj9+y6zGzuqdWULyg34YeZmz63WcjC2jhwK+3uB+1D0XFImnAH8evjYkcTpxT09P
SfleFAmFGMqU5G9Q5kkJIDTDPYE1Zruy0S43f8zgZrFrjk88Sfvb0F02vJfIbAoBlh73PPCC9fXI
m8dUffSeVT3Hrl1+DXya7uZ4p8rr058cusSj3c48N5xc9WgYw3ffraGNxgDLgVvbD2YeRDF0d7r/
WsMZMmEL+FWcjoaR6Zqw9FPW9KG7stzwZLV7u8nC7tbZSTDSnuG9z7Bhec3mQ+8g6DPKmkrj4trL
nncQDIFeesOXUk4Hm5cu7/zQrpaDwSPBn8ZejngZu1/X4Dr0uydhTIc+k7SDHQI3DsLuo5bv/lDc
k4Cx03Lnuvgzl4sEVWA56lbVe+kOkczmI4RtjbspyYd9RynCtCVcyXSfMUMwb72RtjRSxXFW5F6o
DVOotodT/OfRMltNRieufdeNdrjNWOEkpt1i5CHC57uFpdz3vpVOEjh4GnTzrTz3l6hYX6XS7qtJ
21ubc5ohwL3pTSOZ2dbHx8X+Afh58EiSBQrUCIuYeUq3kL1kVaCEDahZhuuKNxOr+8C+sAm35ZJw
o1XdnprsYCwL/jeOGBqwZYjX5Z/lgDszlDbN36S8GuLXkV9LXQUG4xW1vlfiR+Kd0PUkvN1s1bXS
mkvXeycmHYzXgkoeTevXL+udOVDRcybO6ukWbDHP7wZVQ+Y8Iy3uSDaHGy0PicsqOJNGOHus3CLu
5WntZaz8hwFueStdbDfn7jYLSN5K91UJhjbfQ11HCc5ma8LkYQcbHabpghQlVrgiCxs94VZw6rff
3v1jJqs56BHbYWgh1KpnkwYpxVrcYJhiPU2UF09EtUXlcBjtHxpC2sDDkiQhrPbSPwhUh6EXe8Fd
bULBjUfkr4Zv25j2TvkkzH1VtlGZNWHNxdX65bnFhZNx/jXbyWgeDeHEitGIQYXNmMCjYYAP5id5
tea7Hp+tSD/GCdn5mo9vGKLW5sbTcuxvIdxEbX0P+BZk+3wLuV0Ab9kGA4b0I62/ZNvPkurPe1/a
76I9e9kbTU5Qp21oml7UWvrnZpMGm0Fr6Q88hxyXOJ7gEHEPuNi1pP+aWufeP6nxe9NRTNqoTmVI
/NRjamRHydnspq/TsKgw6/Oegqc9Ms1kjxp1R9ZN52HmuMrM35HCXw1i78xLdhir6aQN8gp6eZiF
dY/S9Dfk7SWd18+VKzOfZhCGxuT5yqedvkzx3KNudRm5HfSfagqoG8hu2qhGHT0CbySpAUW3RhFv
tO15AfSth2yvT+X96BjXPJNH8Pe92up4qKbj6PswX+WbXYqnbRTHURcRM+AYCnoBJqjfVFeeib+4
SzwjnAt8ibKjgVGx9NvdtFlYDWA+S/YzBonCLVw3D26S3ele9TSxIAJlIRq213ITz+nmm0Gzrlss
WsTNkjVOu+3mYxZj4IxD7ExaVHbrq5rOfdYdDbXgqthOfiYxaC0cAcmhMOkCHOjSpgaX4peu2WXt
6P6bvm4UrUwIBTIYeHpg2tZlrDqWT1n7WbMufmWfASJ2XupdsIpDOhb/NLxCdeb8G2v9veHnIx+X
lVyi/WOKkYZSG56MYYnmGUnF6HxnBx7UhxP24MAdmvusKrGNDvWJWNX/3NU53yL7wc22T6zgB41C
L/WswOwmbDKDnUV2g8yvTziUFzItHNFhT5wNJ2KyJk9th+wO4xcNtbnP++l7rLQtHAYT5JwqrhLG
Sy7VRSu10NSqw7S6e7sqCPsr1AsW/kjJdV+nPIAaeOTYFowjrKfa6q9zboOP9ijznXy1/e0+I76l
EqyCEGuQF5XYCWd5ADg9psDMO+n50D2EMbcZhfv6jmIcd2sXG25/3UD4t5L/bGrct/rE9zEve0bL
pCJY5hsc7N7zAQysjy1XT11RMGlwttAyjXgczPfCqa6IGqHy/G9hYN6wxCfQdBcU1vJkaszo6NS7
gm9hxQXLHNMWp34+33AIaz16/ka5QDCFd+Tf2Y3AcH3+pevXnPmF4F2vred2y/dO9pjTxzT9Z42h
WMoBxD4P+/U4DUCfjNJrRj25FDtsuD2/DNn5ITIb9yWzpfQjZWUkMgZufzTfHmOXJSjbGvxDH3Zy
lu3dwl+4JO4D4/5gafUHuL1dvWYx2ywjMrYfoD4CBoR3biMejXLb5ZP2OWgy2uRwqgiBkoYFVQil
OdL3mrTCCtNg9V895kcf7tJ061OLBg2EfrAyauVVV2dfaJGZ3XfzuYB6Lk9W/5+Nr4gxCcaP8aQh
nkWoefyiHUTmf35hP/r0YBnXLvPDxmtfnP45sZg5IwNmHsk9JI1AvT7OBaEyqLIkb0UGW0E0eDAk
+2tl6fuMhmca8cVwkwHsRFp9QhXFeHVf5x8pylA+YFlN4gJayDAfVuxPahVBR/ZFsr435vc4fNTJ
2WXiMTGB5PMPN/0XrHl0f27NiZofUu+4GA9pM18TWqiKT9fWyZ3hdN/5crfOT93yJc0IbpT/EQNK
+733f/x5r/lDtWNhdT3+6hM2Nna/1VoZk8dkr/mDMpZoqjJG6Ey4iBscfec4uTJoOOrY/GR/Wbm+
Vx4oeYMKVsk0Qu052dpzPW/g9sB6VhvhBtoZg4v2tkWTx3S4L55Sj2cOaVJCE/cmlU7WPsOHkv23
DvVhzuGJrfRuGpModbVDO67RmDXXJMtPyriFtqCO0156/nDoGjsaGS5VM9oYfrHtZsLqxM7056iu
XMJpaGL7SQtM820lXKRzjP2qnNe1m0kMX2LYM40sKJtncFieHGEFxiqOhV/et50iXAVHXlPdhqUZ
DiwSnvifq0c0XN4r5Vz6OgkBqN5KMf5zXePCpl5qUgx12ra9WGXHSKF1H/1qPYnRJ4mty4F5/A8N
7E65XWis6jsfTfo7I43bbQz6Iv3g3xoD39B+mWMd21nFa6kecqS4vFq52Qg2AQUKcoeu1reutaQQ
NLny3AlEFF1trr3H3uguQ+uRmCWO/QpHhoNHon7XdBq0Q+v26PXMHyd7P9jttfLGcyb1oJ28vatp
AfEoX+DEJ4kr0hn1V3bPh/YNOpbwD4tp7eat3HcSb6heXLeaN0vVdN65aV0YYe3rqSIyy4u9WwBS
rg5WzhjfdtYThFJ4+0RitCBB2Ek14BqaVDNi1B8/JzjO3FpPRcnG3NROqdnwNq8lpQeX2FwioACv
9v54NfDdaVp+VzQEe5r2p3S0XZkusenm0arXgZLad1aQYNPX78vaHAsveU4Vh8ttV2TF9A/X/dVQ
5qdelUT+qBv4c8+fQUIaI65RW0JP4CyiOI98prLAbK92k36Zdk1ttpyHsjmR17PPSjelo28JPLTO
LL1+q5Y0pNcKF+kddWbIhajMcABSAs6jb5cDFiuqULwqCQGRoMT+PWEid/aUYClu7mQ77ceNJkXL
Dg1ZNXi5Qc66YkRAqRn5NU654CBx7gYOy6DYuqcqHe7HDJEMMvRb+HWyW7LhOIzt/WiLO0OqfdfQ
8BZFxlAWPz8ZFoHZk9NmmKFZ9wxVRsSIseBNE8Z3vymgXeuzwiHfmH6/t1fzilp659bmv2oqX1A5
cX4LGEgRc0c+36QmwwHxF2NLIaxRTaSxKzRAS+dJ7zsqc/dxaEoidBmTFmYeazKN4UBPSICfGI9+
ZgflY/G39xKlNyLwKN4qggKYA5w3xzyITdZxa2hJ2BiKO6LPMBeUL7k7YEuHzggGHzDOZ1rQZxg2
5k4dZY01YbJzchowUIrirk1yzg5aftfDheW2cYM4lIrlAs/+0ZJ/h2rHsNRFFHUuzUBZ4VjHAZVF
lOlvpbdxPSDyCzjXwv7glgkybcDW6SODzXeyqzAXzCUOGcDA2cn+mcay63TzHvrkuSu1OyDNKVqw
l+I7PShZvw+G9eDiJAsRH1bMn+wK7yhoBqP+SzskgLl82OZ53KU8fZbVnxKzfvUndh3Y4Mx6K5lp
NA9kTJ6ybDgUnvWvH5dHIfU3f6TQcekltOreKm7BN27yxOtKX9Te8fVeHa0g2aDM+bnsK93x9+D7
l7ogrVMTDB6xSlqzPEjXxA/oExSVBIhEJNkUh4l/NjdccJilrguBTwh5vLTcQR5BKK6VvmgKG4We
xnZDtl9OHJK+ZqfNBCjGwUXeIIRy4OrqUzOoEwxH+1hGn75rIEmt6au3wsiv2paMIYOCfTeKa5O3
xdNYGO+bM50aLOh6zXXN1N0gD9AozJhG8Z+fZ6GtOYfZIwKSTK9iHjljKEDW9sXlWRq7/C0xQGYl
3BfHVeoygasYa3scXxkQx7Jh/GsjC7svExpcAWnUmUmgsu3ZaqGPB8e+r+bsxUTJECNJEMZy0Jej
s9D/ldWTc5u5aTjJsbRPax06hX+x3JLdvpgJvOYDTAL3KPVe5ZxcqX2NGul/QFwGrLM//SKFfFpJ
QnyJN9NW98eRkCCRMuwCy7o3ORWyhky3tgAZqiJB4IvJIliHRRu8u0ADNAACZzeDmSfP5WQfzTiH
ynOWT44wHF4M0BCSAtXMMVlZVydP/klPe7c2eRqJvtvEPXEdJ0ViSDp49/pCWu1YEii0sNfD0rQz
b/B3Y+pihzdpIdXHhnVtRdQ3Dm9gfRhBAWtZR1PLsHTw1lgRU0pq0l+Nsa3wtUOPopmk050l9EfT
43DaPPf1pqhowwRvmfytXfMC6e3sSrd/cDRih326ZRzPgT8aUXozVE7uY9Ly8nIDc6ElrzWxnGtH
SW5Yy9HuireeSZnv2XfsBzwtaXpMyu3R6dz9ML8ugmqCIX6xLQfvBpR1DskpPIwY+2oMUIHeGy+2
UZ1myTfZMNIr9Uc1ZFFa47tWZUw00LEUeSDrmTk3AUsd+fC+w83vZ3toS6rCBICy/nCK6cmBe9Tb
KTCofNwalY5RMH1zMKKo0FgxsXrWDXWZQHiw7kHrkKGXNvtCa+42LjuBP19WduAveVzVb9tIZne7
/LX6+oCAf8I4c/DpdAdepqxHZdTaHSh61Kk/jTQ/317eN24j7s8Af+mnlc3Psl+/FwSdIPHqSCT8
qbfFGMVycAhYQDMI16nEYv6JS3jXEQ6S3pIY0T2E0zCsEaSwTRhG++Ng6VergjaerFedzVh6Tzpb
Px90RFfskaHLUHiD613HDZKX4oqAzA2xvyNGspuheTiIDb6IuZ6WkPYyrPKvrTVCq66QXvagyTg1
0sBqTdILsiBb7HAs3GAjSMCXMhpGvPvMJXxF0aANccoXmI5WsOaE48ETLAxqM2EeVhzQ+OwPLUlJ
VJZEXFQ84t6zqOcj7qLf2q3O7i2jZDUfJYkgmuU+DYjvOn+27vzrG4ok52OsSmIlfTRHnyRv6wXn
7D6T2bEsi93CZNpWTzPFvGSrCCBcvZmx6BExiERJOR+kth2tlLma/8SWr1PRQGSjLDUDOaDC2A2s
rcLvF1jYkqg+qef/VnIVhsW8b/FBLjl88PA/is5juXEdCqJfxCrmsFWOliVnb1gOYxLMYABIfv0c
7d5i3gRZJC5ud58mppp8zhm30S65mB5qyJQ81Nx2jDG8JlH+PdoTcnz8Grok/4hEPIk0edcJYdKu
/NeU/rXyXBwX3PYgaHhWdJO5dc4yTuZY7ph+NuQqljO4m7q7n9SARKDZoTMgyVRIEjUnquUZziky
8YzwYWeRWgYWUadRu8EKG5PcOEnCRc0/zGLY8KKUyBNPStg4UrNtV8AYwavhWdV1aFqcpMOKKOpC
mwXgowBfDcvU9nXqQDe08B/6FV7Dj7EeuK9AtkBWHCxy6ujcjYR/Nfg7y/L2NYsVNv9K82OKbSzo
kYJ65XQ3l1fjNDtA+9pNyHrKEv+I4wC7rJdO6T/kYf6N/2dv4CCJ4vHFbtrHOjH/3KIEphHjvCuQ
RQOGMbUIgJnZ7LDTltdzoxh3eF5C5+JmE8yagQe2brwHm4hzy+Z7RumzYvVlOmpdEt8zc3vvERaY
QzaI/GkUXK9pSDjiF9kEbDnGSd5MtlpZmDGkVOuy/qhaSYWuTpFo50vORi7YuHdK6HQnsrpRwevc
C1lpiG7V63rct2lm7LLAoN2GNqCHfq6ubQoDIp4hmu+zJuRUC3ddRcTGHGLQamTr7qo0IBok400x
+tzRuytf9dXQ8IuGmb1D3PgHsqynug7XipTsomEAK5JmlxrdpiBSTr7qGosIVlA9HxHz1ihxJ4Bx
eMGzTVRwPMP1gWU7olaWq0LWj3mLeYNEM8/tb0K1PePOKr3TzSb/x86861yyhkiMR7IhHBTZSfLo
NEZ68aPs04rHH/AQOw352cX35LXvuZt/a11cXSq4BGichu0ykdIVKZIeMgoGovDNje5xKMH7DMvC
6JyNSqxCIqVB4kKRhkQDKvQoQFSxgGQUjMEy+E8uX+pcBOdusk73ztUMpcAQMTffz9x0l8rHZlSX
zyM/bVME+JXNQ125h5o4kaiA+Q5vtou3hcFpINyTjhuA4IiqDsjRYcaRh9PCZ62AGF1z0SmDeRuk
7kknJjxd3otTuSVnfIvD4arvF9f7ogmUGurys2AbZVrOP6dpgPJpwQ1LpbugjR6czn+KklKjZpIs
c9xyU9xLkiOJQvUl65FArK8vs/Sf29j11kxTHEGIgAOhy3TwPqaofsDbsspm1th182b6M2Dp8CfC
8VdISz3ILvhLJ1BUtT8cAgRMuoklh2icb6iW2c6pt+98upFrcjdFLAdyPPRoSyidJAfGGriy+LAC
9MKA+zkaWVr2HypuObk03+dgEc3RTgv1aA81oAWPU7KweNVPTNo41ACtCOccDhB176W/XBF7NJG2
ISMByMS1aAsIuAElAmEp5ANu2bV7aQorQ55FH7rsoN5NjgTcGwRt+IIND11WvlQi6C/a6p7MGEZz
I9U+hi7WUkixMCuz2kvmimXb7zvrvhlDDOwsW+/yMcIjPLssmMsI0zof+c7Ii2AVhQVerbZbM6aO
CN0uRFpfHGcyQZsxQYQ003iB7aJZwzlN8GQU0ZtUSfmiVO1THRfWe5Ic1rrTdbyGd9kepobAa1xQ
JKdN7o4F1B9uPVWEDyCR0tiGpflcBxz6eSQTPkfYYzAac0YJ5obqnQS6evDtRLErqO6ydEr+xIc5
w6WIjywdnO5YkwX/nmu8xhgylLOP4SYcA1npryi3+TeqwQn3zSwAH3HRwgPeWfvBBYoTMVholevX
abSDV2w0/Q75zoRp0hZLyj0MgOC4ckp0D28Zug1bQHYOYh2MjrfLsulnnt3sUHKFXkxV4dFNbtoj
u/vOYgqOQDqXbE/z2efc1nh+NaXS28EL9KrIEv3kxa6z0y2efNfD7yhw7q5wvSK7YRsjcdP8mh11
A5O2QjxfTNC4hcZlUDOE+s4sWEgaCaxdROEDXHLeyTmQLyk0lO3wLv4lfT0daYetziYoF/g6/UdN
lnKNgTvYR53T7jEKRsBS5bjpdMu+dyBipmuLyMOcWPuwdrtVB4+3xCjM9ijL7v7fAeezBX1xDSUB
YKPyBQdlXsBHcvkf+SVokgZZ+QFlntA3iLM0RspbOOZ4g4u2GQ6Vn5uojyU0Ml42Z7cwyYE1Xrqg
StcmZUq/YGF2JaqroGuA+yjTdAHFspXzQhFvH1+bad9M9KDVPg6hdPT1i6tzcZWzuxovQGaMAY8X
btsJTdcMGP4lXCSjD9FMse2UBxYy4hJZsHdElrfXKjGJzVvxHXQlp+7JiKfgojLt7fqRvCOt88EZ
Qku+afUgHjy3w7BHunEZNpyxRp2XH0nm5Ky/wu/Ka9NLFhXyoZldPE+qBCMKWZjHuetuZELnt2r0
X7EDj+tyLIy1wTm29IP4mzogaznz/V8oOwr29lCmCyY6PFZ8OdfgLeA54sBeesR514G0eYsDK1gU
Inr2pbaY6ySCt7Kys3RhlS9HLQJCWZ56MwzFmaJk439xme152zMSSJSHZe6mGLI9ZbMD1Xa27UMW
/Nz1KRzwBuuWAzR5JhGRMg+2grJ1sE44aIX3XQ4vCpQiH8koW7YvJwIkz0nXHhMGW2w9MxZxUhIV
twKdrWb3xcwQykpWax4fZ4DFJcEi8FTXwPdKFiVDWwEiMJeO89ly0TM8c5Xxy1L52RGPJP/LAGFZ
1zInFPfY2RdFBNKfMi7lB5QaAuV3X1WxEtVHW+3NfFglYsJf/TJNR5PbKf1oSQA57iNAjHNidk3q
r2TXyeY9uN/hg2jFy/LgiO4zLS4j1kSIKTHjk7XiXbIZkPY1u6imgDQbvftgrSSErTrEqxN2p0RS
DEEkAhKh57q/QqWnIcJxb/YiWsHHWAbNsBP5u6ZRQGN9yLA9MjCc+6B+yZU8dv6tZAk/N19Wdxy5
ygDpWEgUfCINnK3qR0byd9LehxjYFLWvQRldk6rbOhDQBURDgY2FRKYxvlQSk7GFKs0kO0f6WnF4
iTA/6QzRtgdcm3jE8yqyDbx8/nTHGYAiXtgIGv8GUKrjg38XOzAZZe74WKcMQAg//a2mbcmBSDYa
b3N6MQlAeF3+kY6/NvMj8w5rW/cJGFXJhzQbEHQqcvqs+scg2vTcoSOrXxtkrHtk4MD8K4IbyTQc
EiGWWopEsZToESu5mhbGMH7FhsWgSFKoMYg5AuTL3uBdL3LEDFedDe9m8K+1/QY8+NVKDEyT8/me
3FLTEZIxyyHeJGSflcdxJrNHE4xmHr812TfuAqiDlJSZ2A3BEoXVrRT6lqZ3i6y7yKzDfZXqZgAk
cepKy1pNLnbXgYeJ7amLUuC6nmQ7Hp+KkFqBqUHy8/ryEMU+O1N+GgxVi7QmZVNcYUTjUorU2knw
kaG7OAgDUXW8e52m5tmhUAZsc5rUB/THdduenOSatEBSwWLVo7VHy2TDjsFblPtI96uWi+PcXAmL
p/3F1ahaut+nKnimWQX0Bwa5GrxAUx1dBw/IULs3IeWiwJfVDM3D1M1sEkF6KPyxVfdTjfA5hc+E
MWNhvg7lVx8/j/0jd5sdf8NTzk4fK0LqnrURcadyNr3YkVJZsdbdBxwupVDAHMx1DyxXwLWyEl62
rbXsK3lpevb/9Y2YMbdyvTCKieMWvLnxzqF+l5QA40wguHYG6TqT4opgeszcbBVD2ZuID7XYCMKo
eSjJTCRMy5Gnr9OcXNLiTwOxFS3onD8TL2Kpvub8X1kiXU8bbryTbV5j7dKibK2QxQg9ZCGPbkPM
be5/2ESvYkBMTsMPeYqQ/Xi5xj5h2fK56E6BXR7su/327s3sxcnr77aSRelZ6yHuT30V3dzozsz6
49tFzzAwjhfpPbdkFlmNQ0F4JUV/sAPgKWY4rD1Z/mstTCdEfhHo8vETIBi3V3tvQWVvCfg5pP4I
3EL5pYR+HRPhDvTXHIx8lWZgGTR29/1nJostwfDL1JCXqrunihxdLcUqL9ND4PgfKgMQit+0CsZ3
189OAUU1cXJvKtnPzbhQPsHKs66RL8AP7lq/XiRmwD6oX5VYRQgnLDuX3V3eA4HchEO1GdnqZA51
qe65nPiq2nBHjRZiDf6UpwwKWBUjgsbYIUJcDe1A/ENhZYK/crqbtfzij7jbXawngCFWbBRw2C79
7DNhPgQCtwSXx92FO3oLl6O/H3d0CbPwWflN9ggpjgN17dDtQaY0ZZ0+HER4pR0W3NgKy/tvzIRE
ENr48lQJ/ZDdqWc5r8N0AMDFapnV4jS+ZPcYB24nNu2fdf2Vc3WSut+OySl1TSIK1TJ1yTDGHLEO
tbvMtATqx11DP0qWmSfDe7PYhd1XRFP0befyoZ34A/JdCNpT29/M71tFiBePubZZ51G8QVBsYSB+
ZjLCQRXelMtLZUzsTVV+Gf33qM+p5K7Sk7fI6QKZiuDV4O6oWroBFAm3MnxQY3GaQP2iTyMdJbes
C82VqHEvSD89UOaw9jK+JliKrUotszpZC+yTPYuY+CjI1McErBL3MQoxeMtnC6HQaX5bh14mF0qI
Qrqa5a3idB06wlugvvHLgxtiZsd3ed8AROvAA3nq2cuADwa7SmRgjCQeoYuY759YN/6TxKmv8c1N
YUXI5sn2KXbgQmnLmu0sjkaPjNc+Z+1gaMfBn30qM2fBajWp05q8Pf1Kjm+xHsJhOcgjI8rbSAoG
gh5uZIzewhiuw9Atq2ZG2I6vIC1OjrybnVjhhniFQlf+FqjEBFQPXB9WiQcZ6xAg+RnDQ2Q8zf1L
UW2G6kWzOhjxY1fy1DGvkVlciPYz879q51kOF0HJkJiND4sz0DAkl3ScZrPjv09je6yKm2l36957
qXCtNhquTRjo42yMS8E0mSWnsGAllrLbjgsWygLUIltC89jRXxG7+h5qxSIR7lvD3HVW89RIwD9p
CfSGK6nXtJ/W2J9S/IxBge0kFpvJuqbpsfECfAiP/qiObWuuueitcipWEKjIjYwG0CmY5E27aabp
7BfQUurXIP4z+HE0IYtpAlyG4HrDEqxzsXA239yBQCoUy6TBzPIvbW82jUfwFVYV3Gqpf4zZ3JJE
w5rvLzOSgbMMsZdFR7yCqiDwM/lrgi8oE//K2ARA9JCgm0Io5TrDCpjXp+a5jUC1e9JFE6m2JHkW
ElucxG0ecsI65KBx6m5i4aGE5ucRQclny+qxpGMjgDeHP4gNaThuw/4dYZjND4p6tWmrX0m3XBh/
w79hk/OKn2bfJWDwXlp6StKXDkXXGLeFfVL5LjFj0Hn8SBBsS+FdguTBn6FKlskuqr0dG0+jvLXu
H+Esq84I8xA+ara5TZaXdzPPyCUyGPZTeqB2pXfB7W6bHyOoo17LZWHgIeoCzBaLOD3Z5T8vu0TD
WSKLu19Dp0AqgOLd+fUPuQeUM3pUsnE/c4BUG7owYrmfnk1XrBQzmI+4VTBdgJx+7rIncgyWzxaG
xFS5kc3Kj3s8CkjTsDYhVv8OwTouL2xEJ//kd/v57o9L+Ik+ZMZJD2f9bPcP+XtKuILbWyQeyunR
I/ZaHsMY36GxafBrI5dx4YTVHFaAkd9Cmwhc84r2xY7/jq5Z9ymOWYq0yKjK7BbLtUVKtpffTXI1
yQfQPzPt7HuJG/Yh8RaUUMpDdp17X3xwIU87bLxnO3r12JfLp6QSy4ISSkRCpGGaYNVX9ukDgvCy
YpFPPw48Dvtgl+2ZvJRId4LAKsAjUy+w2x+8oDibxvgeRWO9iu4NLXZJYYghjE3QBPvZZRU2JU81
VmTXB7Pv5R91iG/xdcSsUI/Tpzk7j2pY55Lf34TMNcIqDo2HzgQyYcVv0qOvgB1hkbzq+F8cFvug
v8roKY0/hdr7EIBFqFlI9QcvfBc2g+ozKgxSDVSu4qxwW8Yz1+JTO8BaxvKfuKwnP6gz4fJF4ynp
df3qKHUeTJziPDj8JKrgMDJURGi3kjItx7RWRfHSBk8U+0STAwVG8yRdOZOIWpMM4Z4lfHPviQ8V
ZhvifueOoL30OCeIkKnxODvWdnbqo12wQM8sMlPhSjlUvZnDxtcHw+FuzU0yjfItR+6uBQox4mlM
EuwpzXH2vkfSMIZG34M7hqdjZJ9qyGeF0Zzj9BQ5V4M2hnF+oZmop8epuxEJCGijE/B4UkJnY2bv
W7P7Zdbq1Yc1H1v9D6vDrpvi5RyoL/YP8bKKiP9XaPG+9+IQlJkytOI+J8eGkUYdIRPO/BDv3QCZ
R27kp25+U3+bMdMxFubOT+xBT7J/3anZuYhksDAhJi8NDr0EqBlfT7prHLnSxaa5fyyAoSF5yclf
cr0nfCuRYrYMxpi7bYBb/p9V/JFtJeuMRaHbK+tL+YSM2E1KAEMx9YZtcCxZB0QQD3pEIZ8lk16V
Ktq0mK37GLtglzL2zYGzccsJCboT7xEQ2NDnLf8cB9RUTeT57uGouGTsudsSuMgdCgGVnqcI8Lxo
z8K0sMOL8JCpUxPaZ0zTM4mCJM5XCuRdxGuV6NEFUWJTwOb3ArVJLPg+OIkRzjve2m38D05yk+3j
1H5IB1qCZO06C890YcKhUzWq+GrTlkBM5h50EhAvTaKzPYpvp6XkcGgAJnEJwSfMlXjcZBXhlJ4f
ngjfk9o9xvHwGeV5t8SBPe2FK/Uiq2RDhJrol9M6L5VLEexsY5q+lwNVYNYqfykGAJigz14SnFTz
NJ7SiSh2mP/NaXyqM2DziCLjSlXqlwXB32SXP/2UAxQs/oxp+IcZhKNw1tjE7J6zIeMGafV/0ZT9
m22CtkF7HHmyN2FQAiXI//l936PY8g52k4+AJrnCG/ejiFnRG//80HvGgN6QcuHbHXIJeSkC5pJm
ZB5kXwnVi1dHy4silsUl8TQusvDYN+JdaaT8vi7zBaZKHCT0C7jNwDSf+buRw86SUNcqUKxD/daT
KY686l9SZw+5qk9O1+4Zz7mhxjZNrHB7g3czfy0KSiUREYR0gSL0O9wN25ETKElaPs3iLqnubGeG
4tOyzva+CdyG/BZEnIymPTHNrgwcKUanf1vLuZme8+XW8XEi39axEUdmojoiIc5GSJHBsoPt3ws8
DDp7Dty4ZJM03SZsMhGrxUVPo5LL3LTwWbjbgPnHKX6zA7nKCo8H2tlVcXnuVfYchSGjtoPPPVgq
Vx5tPzjOk3fBajcI90dm5pMJ7w+ix7NTDuc8TtZNgEGuyrqrGMD14CHZ874/ND2gyCCuyQdD68CB
COuW8gGroxnISw4qGF8TG5ndazEbeuNLYnn4PeND1Ie7ySi/h6g2qDMr1slMTUhjbcO22ZLvDWgR
9N9M2o6irGSOE9NG5vqhmn3aEIDvTJmVrJRRYPUUP3MRX3sWXJ3iS9BZ9YC/DIhVLvxz0sQPem4Q
hbWxi7FjSFTgrVuMP0bZc2IY1Z7k4Qlb7DaVHXTMquDQaL8LTVwJBywbNb5XBpqP3eFjm9qzBW0A
m96fdhkaEhJ+JJFTcQhLhEbl/djKYyCpV4k7k07QDasNXm5hC8llGKsrDPlDGw23yEVL1izhoWdJ
0hRgoNwm4Lbm8VId6hUP+mOTmHuoR0+ZNkuARP1DpBnrtA0/gYycujcUjMEDFXis1Gln8Ov+veax
CwsE5FQNB7blPyLpHiWDrQPGk4QjDJ9+72eYAe3IPOP03I8gS6l9ecLtScgPHXP0Vr1KDzEdPhBF
sNbYBPsSFolFfiwF5KgGKG/A6Sih7i6GwMLNNSSshgocfNK/FgENfEV7tOdib4OkquvxkDLruyYn
QQpKgjjQruoRsedcUF4DsDtu97JPUc383Vy6GE55gppmHzTzEQTTyep+q9kkTlN6J9K8C5k477Kg
8wvvul3y2p4GueXGItaEooyFJCpbNYgx7Bn+dFjxrLP1apphnxZs+fp0ep1k8tzV+ifELJIb1SPA
g1uQBOQw1RGE3boS3JDmOv0QevoMaX6r2+yhHL/hDj/mKXOt62x9CFpaVeskDr+yQJGapYHRsPUW
N9ghHqg367BtOyHUwPgkE+PgJj1hMBw8XgfKEnHVAUHrR5PPyos3zxQxb/fDxtLTA2m8tZc3R8m3
eqEpTR279L0CHVlNLy7V3Jqxij9yZ5egqQKMED4JyZ5jt57xFvUXSfmrcBgxEcmAAqJHsX7eV1N0
nGL/5iha2oBx2/eBDaliJ1rzYIXpts3+Jq6LoJoJuhZPhmV8gRBAcfHttUafTLtkE3LTCsn/D2Hw
GMYRLXLJLU1wsNbT2XLFo910l3JGKY4YkLPqVIPXSCuqe3LCAl5hPGRliUIeuOyP2Xf4cbM2vK+0
4SkY8hlgaXRHtX3atrnjHQE8Yjx6cf6KZYRqTpBgGLu63D02nXOTdrfJwjOciLMzO+s+M988K8en
Vm5xeL0P8bwaRrI8XEKCyt8DnTwHeXrQ9+xgTheWNd4vZjsjMvdO49xgZGxrhuRy6L5akSrys0N1
IBbjLc2sJvNss/BVzLlEEX46Ea+RS+3Qgy+FClA04/Agq/q7jIGRp6kNSt3Dvg6Pn/TeyOg6VMci
qb5JUh/wkVODRraaAenYzDDeq25+FTb+FPs+iBJ0HTdu7t2sYfhKzeLR8tRTYWsWu0peZNhue9UE
55lLO7AujM9pFvBFHgE68e18rXIQ+ZWEp02JTJBfg2n6aqlQgzZcLRDJgQF4+XHK4VG37ris+3GZ
x96L6WQsC4lb0bnlW8tyLjcKn8CmkE7Cqyp8FBMWirS0TtrBIsYaNg2U/UCh8zPUTo5NYhWDmG94
zdTdugmEMBHmqvLJ4xZUH303cA+38CiqvZsKhPOs6NbZlLtbRchiacFur1ib+qxp1Rzbl25OYC9B
hTGB6VpcZqTtyW2oSTCoCjdE20LfMZw7ukLRYwsgETqeaSvjLcZOs8+AtL3ibzLurAeKL+gVpc04
fOndOQD6JaLHthPOytFFuK7wox4zY+6QJLEzIgw3R6fUmO1L33hkvS4Awxu0d2iPZiHGnNwCrycy
ihiVz9cgUTaCHOUu2BUxC015qOmX6fs1oIfyIZ/8eJ+QsuGQntPvIkEiNA01bzxZRDttCePktHWH
cppXj8CBgg+6pMyb07nNpbUB7VRxDkWBefvSBpAk+oh+DtyMc/lKvUXDUSMQLhzwX3PJWxyLJW9c
7fIw4EdhzmVDI0nnTF31E/te88Hfiao1oC/noDAbSpFFc54lXRhVEaUXOkbT0wh7+2gqXCNsM6kY
pZJkNSV3L29qpG8uMEh8yeRJHd0aDH5Ts8lkxgolZ40FSxuhjxsvUdhWaJZGVb4XYLV3iDRyqUvC
0rooiE8aWDc95Gg2y/AoXZvNZWdELP1FDLQ6ieAKKr/azyHuqikqNO46q9i06dy/dWZgrZq2dkCq
DNM1q2oWcz4VvR6XM6KmsXwYvOzcDKiHmSyDw+SGHF7xfH8VJSp11oiGXEwJEV7yMh4PA+Fanui4
e5MVIOosoqzW7AfzgDuhW9UO5dgZECR8o+xekC7ECm4NdNOMTyYLCQP0DQsEmaI/RoYODy3BVH6X
Yu0U9rpMPHwlzA3Nvhu+BNYn1syEVZJtyIbURbOobMy+/mckr/U4rKfoKYr+BsovoC3iBI1BkGOf
ZMca7AgHw0ZhkzUX5wbgRRRyHhvuq5/rfVEhyw2+jTiMpsJ1sPYQJfD0SYw5pkuFBM/ZGCwDs7zW
rCSUclDiuY5OJMRal9PYQwA9N87fGP86/hu485fBh1jbLGdPsqnseJI/MMVy/e42WPpYm1Ntp8JT
xZXfT14DHLUtUHz+H/6ogKA2scBNz652wtznV7hEHNc6gBkRO0wMbEcjgv0dGzCVcrMotwXclZIf
kZP8c4vuElAIGIT1EUfTl/CZoGXuIj47rHehsA33ZKVYNKY30+VWg1lhMa6wBWWh9ytqxvWRmpSG
c6DqOuOSh1X3Ofs0K9lTkO+zHK4X5BXFE4VRf6XLqOGi2yE/k105zKkv7/eGZN92cbSxTOonQ4O4
LjZop7ZuZY2xABWvuWPtkm3kv4MUo3Xu7nWGGkEwk3KQcj4SaGGwIuxoURhGz4tyKJBVNZww+muI
bmBMnrKzKKH1l6+JaPAq/0nmRhvvUZwykGm6frpbJj/uBMic/qCSaRRV/+Zm1fBUR1myKo3i0Rv4
izfFrui6Ddizdel1V6Dsl85koe3dVMc3wvFxdJHjozWjMeNn0mX39AB5K/PBi1NOs+6Ijr6pk/ad
uDrfJHPtpHcl/AurA0zDdJeD7IlRPByIFjo63cWFgie2wRxIrxMS6pfifV24zksMs7Mauxt+cNDV
+Dxq+eTEn/X4W0SXELZUZ37YnFj21ByCan7si2zHbICMshe9SxWkXNX80+/Pfo5Qq+EhNqPLn/RV
YWW0e2rjkpWLqaTDravJ2MXdrwYnl2mM3LyaAHPhdqe4LcNrtildwCwz1kLgEXZ0VPYHXabC/0CM
hE3EkMVZXSogCdCkzV8BNNWjkdc296R5ELx4q9oFJUsdfXZqyZG9jHkFuzxppsxBWx2i8RoM/5zx
WlKqqevsSlNz0BBpoJ7FaSCno1qMY3IoByQITBLYRaSGZA2rHuaF7T9X/fCc30NLinZKok0hJqqG
CFmQc29xKejB+IX9kVYLzAbGOrf1cix2zWyfKFPdT+ro2BF6OR/7yBh89tmpJTFrOYU5JVt3QYPL
KN+6gb2TNVQG1n4mWeSwa5Ceyp0BV6OtHtPZW/a4rit22I2doM6oxT0P54wFblfajlrcncp6mUvJ
dQOMb4rl3Dp6AbvDoQEr2hX/7LGAMd/tcHQvzPvSjxVRy5Z+Eu4qic0dBuyaXU50906093EKeWvt
zNlOkYFKHFYT9aG2u1Umf5OG6E43PYBJW7gFBbmBSeSOzBLUgBiJsEjZ25B3MiyH6pXfhDSCzsBm
MrLGNmQ/q3hFxGCh3G5rrig942qUZifREy1J4zeapTcunrX7MWnEIbcX/IplduSdRnWMtagRUidq
nerxUgq4XISlUxNB4D6mmRc10gffPZf8vCrurw3glXsqHXl5o8lJxzgrY3rXsO0D41XbyGaZTf4+
ScjQWrPxWiUI0bqGxhwg4rguFkSgHNx7R7PZJDGXeOXi0tZzLDdGItj+ecM9rT38GPwDnpMgi7Yd
d9cr1H93lZoKD4yHdBPSf0OfMzEYS/IqNLwJWrlyr8Dcm23Kf20zx7CX1FYjO7hivmCPxCwxAQkY
QBZ2cGm9q0gGKFpALQhZRLy5PftjVJREMlkY2v3L4U02Mya2TlEsFY1nTtDXOSFrkYtXu2UCxvaD
ESejt0t7Z8e+NPqroHxgzt7g8m1M1tJm+QfxZGNy70Obo8+XvZ7ag/y+cHe7Ji5JINgoIEy94Yf+
YHbdbcS+sXuKQhILlkfM2hNbFnZHLFj8i23/X4pVeTZY2LOSgNl831gOtnqU7cCuYXgKEQLpYaFS
ssBLFxVvgWa/hjsZC9hnyrMdEAq4vwNd+Gm5f7M5M7hWEhOcTqZJ1khXHTtStHSLD7shIe6P+o2V
Lt4Cx+P94R5latCWyASrpd4Pjcc+G4VpcHit5od7G1AShI+Te3L8eNGrkyJL3YueFXh4Ij3AMe1A
nG1fBN9KYhDgyzdAhi6Bgx0jZUwU3ngxIrwPEyUK9R/FvUiL+s2enW3s4kX2rd9UHhPa11rzQocu
bvmB5jsmSGluSOdtbJO/9P0vjCpX1bhxVFh+DW29BP298JgAsvnd7Njb8OvrOdrnHltwBOFYUKEW
7Robb0sL1qMPYOnE8S7x+1tJkiafYUKGEMz7kPBCse6M94J2AK2RXtpiP9XqSBcDasBDmcbHmU1x
TplLwgqODqmnos0+m8n7McLPceJ5HX+nBs9xItfB/GRjhyiI3PoW0shMLSeVxUT0WXE4BSNkuqCU
6FD62bp3YcHiRXPYthaYELEVUWlv8AbHORWqn4IvrHA8Sn6780yUMTGw/SnuAlpuqSBbcp060dyz
6LrwOCbd2tZs37gB4qx0zGbnhdPSVC7hbbAKLIyLusdw5aynQl0HUG7VV6+4pJhB8zqJ9Fi27K1N
63eEnpYjFMf1b+tCGir5YtZcZBOX0Y2yYMGXI8jnk065HnRod7Zg+aW7CZLy/O7V9grCHzarGVQJ
O/+22KZx+i/OAAza2cjPjDzMlP/riw6k2y+G/WVh3lfSLWKlPhBoRrKhmZD7MC3dH8lwlxijl2F2
jviUnsvYf2n98N1V+ZuRn5QNU8znitLo58IeV0nL7g2KwXHqqfOo+RdxMOCFouMROxokesq8HN7j
RvZpA18cByCqrXqqm1vq2I/OhN/QfC1ZaQuKvKt4PlUqIsGLuaVPnu4HwKz/mfC0J7QgibkDuHQ5
2Tsbgmpo2FsVJleVERwDkJrhoomK6DRZHk5lZhOeLParzBY4Jew2odaydx/68Gm4V7sJ+Ugh5T6Y
bJxAaHd2800/+nKiFbLlUxsgO3sVbwXYcdRdWO/g5Pf5xACs2TW12XZsxbtDpEeTfJQxHuWcwDVR
YOIPzlWY9i7NbZQa/8MzHsmQnzIbVOhsrct2IpQ2ftLgwaluPGdFhYMWjcnMr7jat6lv/9VkNlKH
pZLyi6XI7sBw3v12af6F83AiCL+JIrmjt5yTnStDov+CKrr0FsWiCnNaGUC3Hx+6krK4GrdYyJIl
+M/Reew4jmRR9IsI0AXNVt6blJRS1oZIG/Tef30f9mLQA8y0qmQY8cy956b8qcORlowbikxD4Ww8
70uX6iMIHEpBTKpgxa96Gl1qV+wblYKo8taW+j3gV/KUDvH/cC6NlhMe81z9Qm27tWCcOJSKc5so
XhEtseXhtaaDK/1fRy3eGlfDodew4ZFHZ4xnTuy/isnAEhqw9VRjj54BNfrEwPPcTwNPBJpRsnGi
g4jw2Im8+Wxre2fZYT7rajJzQTLE1Y9pdPNplJeaLyi1KltnwvsOJOZEyEAc1ujBzrTrLXOCjyRL
Dpzh/IdQNLM7lmifU5KiCVa2CNHJs+aFEnBGrFWvOyu7Owp8cm7skFyGmEL6DzPO16ToMfrvZ3Ri
m2y8kcOxgdz0EJxAAxtjZcQb5rTX3oSdQ2QA1PcdNnXmPQsDZTuDiFWk4VYAIG/1Px1lF/YWGkRl
z+pvHuXYR6s33PSGrW9Bpc5HnnXL1BcOlruB4zEOIZPE6b+0BXYaGG9mINZFoS3MrDiWGfUuBs4g
IBuw925JFnG0DcaFDcaGhnA1hB++t1VJaPZa5SVHfa9PtnpqWUU9T2O/0RxXOnISg9bMJACMXZGS
E+QbNuxAnQISO/qK7NUWKDhbGIekhrhoTGhjT4VRX2OoYhllYso6uLQVPPpTpWzOzeCtTWi4TWUN
mtYhTAOHQBCsyvzukU1W0/II1Bc1ThIGPBsdXGFY2OCEwZ/QD+1UEEGJ+gzsh94hArA3UQp6FidP
L+QCF/Fs6GjiBrE0UGaphbsI9LM2hWODExnJLHWZW1ZXoT5SN9lpFag5VLNoZVeko8F0wBEDc5TF
kNhKCEOG90EZQN6V+9kO3QJqydbWnB+lEMRK5UdPidk/m82fmnPouhle+0LMY58AVvuTrIlxJqPg
V8uDvdZjRnB085+lmHPf6q9MoosFe6FZ3anchQZqaxQfHictY//4X2cz1ZxWSkZRL60ge1F9Eb6h
WRfLz++D1tykyN47LmiGCdVVY0zU2HgKfN0BjEOufJTIC6aNdBmr7sXtcRpQosCo0cKNmwA6zZA9
sWwXv6n+Rb5Yc9Fq/Z+WZqvU8s6JwweTabp/0YlD4JhTd7FBev0QLgvTwMugjHzTo5ch5jbYhZRF
gblcxi2MbUF0Mf7jivbDLl5RFmU3wQ39Lytd9Gw5iPiUH1wfNN+2oqGMSxukjG6ueLh+bTIxdD/7
HBzIipXm9BxRwcvRKToEXBGzrneOr9BVY2nvUJIWJVLKcgSP1jZ6th4EeuWxgm1AyzYRFnzNfR9z
/agwdFcr5WLS/gaGS8+g77oIzSRWdmQXmsPGy3qSwrFh4YjOKHKNVaoQmk0A4HvVacDStLQ+FXGL
DpApZ51mFtd1B1ze2SceFUGt8t+8QlE2rNitnzhHk8bNqNHcSPtmlmb3olmRFHJ+O6sdsudH+LwL
/NcwOXMiCodGbTaZ45h/0oXTp2V1fQjjIT0Rl6C9g7FRNrVte5/kWTCUqUdUsEUNt8YO2A7jl1ZW
LSt2HHiFvyDu8pnKkTFcLOpH73raOjZSa90UtVhqMmWoXWv5QWnM7BroMXdV1ULTE66FvrrU94Hp
lBvfquNVEifKaoxS6vUGonjr8eYTgsnnapMb8ABD7Q5vNvlH8ou7CJUmOeXI8FbI/cREOCmetU77
YRkJexs7qU9VrrOkTIf21La2Xm+SPLRO2Ou8UwwUBgwcrBG7Cv5Kb2DLU7U9ghbWA9FHp+nXocZa
5QV46XpfLXbeoBJJ23Bake+k4D8IMrIMs/QtdH2GHpYSbI0JMIuinFlNj8GNegPtcB1jD/WRMw3e
1OJHrEvdSjFXWgVK2EktAuZhyy118ATLYkghIZV+te5Mi/Mkgn5ZtPw1FJVKHb87kDm4T88k8r1T
YjXmBrmNuTCs1D2pITpTA+L71GhuisBleC4bn7OsoMhjtwUpcxRPVy07nJ4Wk3LA+BhXAEwak1VF
N7eaEqD5akmz8mN+l7bkZE+Q3a91r3JuPSxdIk6bYSPpKk5x0qC9avP6Tbg4fgevjdcKDJTUwByg
aypDkRQxJ2KddCfNQb0RlYMdL8L4NbRpuc0cO0B9AWIhAbrPKo3bx4equ5QqSXCWnRQrp4iad9sl
HOMjZvln1Jz5isF16BGGfG+5NfKiuxBbNRHfJinShx48AM3WuKlwv8Z4Qj3TobT25ibRj8anjOXM
ALok31ji2eqRHdfU9SNuQ/FZq2RBWXvP35Tph66QPG5SRGFe5w9V6rlise/QPddgp8VYSaT4UaKw
Lbeq4wdrs2D4oOCW3Ol+iW/EMglOsASTmCH5q5GH4npHAOLQwqkjWeAutWN26bqJm0SDZq0mobjT
Ptrs3htM0PEVbEvUI5JV+hCxwRHRwg7BhnV0i9pP23FgsoTVLVhlQbrIzV81Oxa6dmaxMe+dpcIA
jWypdYGCX8BJGdleEVQ1+peG9Lim+Bbum+VgWo7i97gndCaDNlN12IL5eTKTgv+4HOF9t4JMr+hb
pLc8AwZXffcGdg3CEWH9D8VKj1goOWBYSqRU5H1xkBE17pEBVzMJ7hke8sLLtkRpX8utMVy11Jxj
EEHZwPdVnstgE8ho3XgrED5qZMxTuz1oLRpXfDdD/PQKfY4lLO5xLvb1DVG9jRbctX4FbEoz4zFs
tnApkDNla7y9C7emFPlo6puSwBr9YZ4axL/EZ8vw6mB8irurl2/NMdjqnXZoPCwoQF1+ygHImzBX
IScBFEgHnwAQqzr7mgKjPGQwPUm6CMy8au4mhEC/G9l7yL7TS/5wps0wjQBozOchvzWzPTDentnQ
qcEXukAkYbjAR0bY9t2OR0/8oHpc5D2R1QcfcZ0yHsNxp/QK+ii6L4EI42rAoKGvMJyJvoFMbF1j
MabwtG4aQJrOYlwjN0kLuhIapGJsDCROA1N5qa4LLVmAAt7KZIXrSdMwF3ksnVgzTB7behnAPNcB
FuQu1IvhSIQVusSfwDlM+RJF9OB8ggCLkli9lOYt4q4tUMOk8GA7CqyJqVJqL6YzQyqWKGDn08/T
GdcaAXrdSWneR0aqkXXKmUgy8V96iFUtKVat/rA88QTewTAFIl+h0IEhIdCoR8yVYW66/N41leUy
aq1cDDm6spCxwv+Kup2fj8bKFQI680SXoVnqWLwhwIvdmOWIcLN4m+iMD9xYB3qRwBpJSfOksrLe
lRKNPujFaAtCpFgxIAJpEExZdPkvQbiOdg175JhMsIjzZkfm8vm5zUeDOYZHG54rdfNIWWWfqcHm
AQugorpYIQOXv7YHgBE6s7Y7esi3NOhCHYpVD+epfSwRRnjiW4QXSz4wR9PyZRtpc540XH8mFu4a
OAAEX3xklBBnU9k5DCvdpRb8AzyUWV9IL5Zpd22wPyEtZsj8CR4JaBk2QdgmPwCIfHVfk1easGXU
Q4Z93SGTbGb4CCCMFn7NfPSq5Hx7MV5eFLz4YBOUUaF2iGVLpB5eHftiKTuW2mn+jh5hntmfDhDl
+lNAuIuVvSDRMkCiqeX7XGbLMNhYeTTD/7YY6Z+b/k2pIkAAWEujL4JxUCrhQ0qwv3FGTosva2tM
3BhOgcl2YptXJXvYaBq1/DrR8JP+zIh2NrbLMb7HFO0TM1Lv3xP7TtQolRrj+eLA+qCMvj1Obn0E
i4iS3AY1O+2VSNdYJKyvgxToaLOK8l87vlpEzLdHdrez3Kx4h6jh6QriXzOrl3y+qCnd/p5Z2NlK
XjLDmerRIFfiGbLZHY23GEgFtS727O5fRKqLDPYx/gMZ3KG6viAjwIcnAzj+ISXAQsftil+PPZvN
o6GrMZ1cNK/CAPH5ZhSfhmAdKHjeib4ZoSxPvivi34t/TWpvUq1ZR5gEmzp/S5IGI7MDkQENIvk2
Ps9+ng4HOWYPqMxz8l015UBBNff4FYzs/jvor7LbZ82bX9W4WTM0RSxmDBdATbLBbgKwkFjfSt0m
EQKwbt2NGGBqvi9E5jbTG6f50C1EuuVKQBGKvhNaIUfeFAxGKuNpPXihOYx9ENw1Q5QebAuPEstR
+hmTlQPMEJAqrpUjLem3siE8xH4o+apArzXgxwhVzsYULISHQfWnGn1q958kZNkFvI4LRhFM1nEs
/Z8bn5zRycs2YI20Fu5POE3QdarI8dfjIGLBjuhodKdG66IOSPh7sOamB4iK2Y42Ii9svmuci7wI
Tm1u+Kf5v5+wvI8AhtLQuua+PlMsslpRx/O1qy4Akt3keU7KbIGEf1Yrv+xt1jJkeg4/DVq4URUf
7bTaAc3OzKAIOI14krj0ivTk+bz3KQpuw2p9rXO9A7fG972wLWbIsIAiWh7KliodybUoN5m46/hH
y3ZXNX86U0yuRX7DbPEA8kbkkBrYMVe2xlqnghFLdmRE+ce7QvKog2DQ8NIyuecbaKIf8uoXudLf
3ErfePqey8gffwN51clJCIEMO9G3pYDLMWAawNF/ISVQKaQhrE13v27ooDdegXtWyYVoOGyMt15Q
o3DRM1bHVdUwYJGrUn6byW40LyOR6+N3Vz8MvhwEqniHpeqsCpKI6xijKsucViIHh6xlb0l9WTo8
NpCsU/ulhN9mNyLeGOcjmH29Q5JoIysipny8RG6KNvIl+Ht2ZbDuBP7G9KSJC4nKx9q/EXzGkuRs
cLbVTHQDrNC6+iepenwmLLQZdK7HKP/zSTUXGDK68Ri7nwUK+wjwdniCiWLlGhfvO/aEYyP1jaSN
bKwOQ9w7wtZdgZ2W4wpowJo1LJuFAAnYvWYbNDrx2oDLUgcE2NHk2RDHxsKdQ8FARf+Tw58g0tlR
6AshkFesWqYDq8enZ/oHRuAc62+O+si7L21U10p9hzs/81135aAsS8TGC69mj1wFdyr037Cm1s7W
JTWUlYh3H4YIykwSSTjrJ5wGvvjxqAFCTk5aug7de2Xgh4NxSKirHj3r9j70/6zuj4dsq5LAHO4n
a4uEnuQ3dBMvyGGZNhkN/aPf5f+EqSDDww+Z3xz33BvPvtrperoy+SaFrTJYID39VpYKiASEEfG+
Q7OSDluz8hdJAEe3Bzl0N90v8oiY60H6mmpl+g4r2pZk7wl1yUuTrOpVZ6MAoX4PvWJm6Gjreiqw
VW4gHy9avP9Q1CnAHWaEdQZ2zotukOkDDiV/PSg/A8lhFqkdMcECbXzyJWszEGIMCBrtUoAa118x
Wlh3DnaN1cYq8r+Aq6vhpht+xvKs92KJhNC0rxUKqVG5BeoXfTHr/UepjZwh2PCQSQUxm5SaHPbi
p20+Ov/IVLg1GEs7M0tHtNoSuuGvawAPxZE8RNZsex0AkxVRSDGK7w0DtDoGLxdafrSd9CqxiZ2Y
RW/47NtiYflbA/mlJbdkQa3pKUksXRss2bk/Yi1c8Y3Pp4Dr0jvVrC+67qqAfdbM9wTzgPGWMJR0
9advv9nKm4oIwpw0+eWl9Zg03DtjG3RAoS2OqI01cPuzou9x1CZzo9sGrJwHbR/BqenQ7hnGjxJe
SrkPGOal3EaMQ+fB+CAnvkSd52bXIscW0cfIP819WT8VHle12Bv+XTA+76plj0YG7nMhf7npZzCN
VC5HxB4NPHsAxO4hFOuSkOXg1bmoDs42kMLxy0/3sts1XC+R+WP62A74gNrmx7DHlYULynkP4p2q
EhtN5E3gqLMcfFV81PNgMQbMiZBKuajSnFtnEYTCJj2HZH3201furnsfn2PJAuWzt1DZsEfJ1VXA
XqMXq7DDcUrOH5GaHkZZ1wXo+2q5d+0jSUsRqz+YY/Pe/AQhqLIZsqNjMmUJW1efjI3yXNdPsgKr
COGJ+TIZMyGLYsSWSGREMBCI41Yt5hvMLMfuhQ4TgdApZYqqdHtWl3ELBG6AWKFcYuNJFqsgNJx1
r+i2AxagqDz4ztoU69DUDswONgGxFRb29bDnqyD3sg8vEZZxLf90uQ1Ll20mer4e9CQnC1Kl5s3R
byYmjWmVWMGKD3nnObDOpCMzhcF9zCMeltBGhLUX8k/Pn7E2LBXmojriBNu5Enk8oyhmP4Et0pKY
Zxls6juDqauKtVCH7E0yZIX3cPD/AveoqQsdjUChvw9ADgGRNYq7oHZeyXzrBHfN2yUoDYJi2oyA
8WXdZREjyE6DUE8ygEAien+6S63Z06kXi8E/RyiemXbWYQwjxoYdQ5pJ8tXi5OwoUOImPkwhF5Bq
LZpOPLxq+ptwSAumNFZyM3seCChiQL8Cj0CfbOc3xOvk14FNQKZ/KozbCSlM8+EQ45SBlU8pXB1Y
6CwbJBIJy/FcR1KcP4knnA8ulisMLC6EjmDblcW6cL/K5Bd92Uy1dlyrkrAcs8CBsJY68hn+WD+j
m3cYFPZ3H7MiWT5N9tAY2KsOHy23Q07NVQi0mD1TyEOPTrajV8xxBjrvffxPAkHLlEkeSGtxHXiT
OLHMcTM0PxbD/JSqBzcIM/BLBbNPkjYjxSvH8jvlehcghByc29w58pucLbIVZgXldDqVbcAIUHfU
Jmv47K43H0X4qPxL3GGdQyOtbWpkSG18SPvPUXmVBiyS9ojpJEq3JXIVg0RNXPDtxubNkX/LmGbS
GPx1vsnVWE4U46x6NpygHv0CQv+KE64e1ZmSkscESqU7ZuGBmtJyd4Y818qa0fzGYW1GI+1Lbj0w
Z+SHlv06Sn9z793rHra3irWXld/GBqVywU/Sea9omDTtLXQ+VH4+5XirWdBV9smjPvXYEWv+r4h3
A4HFRCPZGMqlq96C9hbR20hxDhxcorCvkkMPoKScxJ2cNSpkPuRoO8DyQ70e8PxKM6c0UPl9buLs
T2teEMRnHrb+sNwB/WbutnNRzPkIObXziGGJgKzZJJLicC0wq0Zhtg/ALJOqbA1sMmzQBLveXNU6
Wu9D1eEAxT9F8Fp2kfkqa/NlWGSbyI7WYLY2EXXP2NkQXZoDo885Ekysj9YiVQ8y+dR4AHqK+xK1
VmcdJoRPpxvEn4OP1aj+tpG9B0cjBp46/TEVG9W7TRpgyHuzREEe+3KsKyB/+JLsiXYFMcDY5fz2
DfVVOr8K2/XY4LXYtmvvsfNn24CQ2aEYE0eNdj+kE+7OmZusDMLpiQtd9zW8jCw5V8wYmJDlOrIN
WS6H4Zyn1CN/UDmIzyNyDOAyFoelFPSLgtDyHEMZJ5q/NnDpU3i2eCQ1PAybFPQwkHCG4Ys0fVjp
PrTt784kErpZhhqC/unOWDn1Ja0Jt91o6dkSaxmpnHlrp71xAryQT9MQ2g8fNcGw4R5SOwxJxKPw
0AxoD8FY1u0bIUdjundidtgfKfoillv1peT8s+UOx3Br7DP1S+ocoiJZ5Pymm2uEAxPtl0VwlI/u
QQqf2TkSMvXYCiSw5yzc59FTKJuxEDRm667/Lo17hXeMoYOpPhIbdfMNxikiCsc52RnVssHHuibx
YqbbV4/eIZSX2v5qmIjUPFMszq30LFH8xf2uzS9eg778YCgwIbpHyYpGXLrKng3mHxx3rfwG+GT1
z7xZuN0ejI2pHHDPkaUljBVPIf0c5xQRUMqPHa8FCVyDAQ4X2uHFZzltImzw1XFmxegg44URfY3y
qNJfxpTi7rwtn3DoCYNcsXjDN3iO8ekT8DYbGd1Ibd+7m7R42uVdlQNf+q8T0B+olyj/KhCCQDKU
nIRObWx0feWFz8ZdRoxWYg7xoXep/PiR8SZG9nfMO/Vo2SHBRJJrKT+t92Su6TQbWkKb1sSGK7XM
2N8W674gqW9rYr/Iv1OHA+WQYSJvHWJPXpHzHvVvbJWDjiXzNoIwru0dgoeyd61gwZqdc/NMRwwt
fR0wKq0dLLL3Jlg71HOgjKOLppxb9a41F2hLiCNfXE6juYXjxUV5VyFil/0vedQ20JaWGjH8AuIw
BTq4BCPxdwDpOopt3f6Qc0nNpCEHU5edAdxBU4j0/gUYTtXmKGcRr/Pst/ZAWeo8CHAeQnSUI2Qj
5h4F5uL2I0e8XBDzrmPTengxG+UvxVhhEE9R4qTKSVP+lOaz4z2GB428O3zfVcPeM3rzM37Wd6si
n1C+wfhZAEBZxe0DnYOeC5yFxIt7d2s89tEl8J5GdKooNDmPLRoVgA2QUwWJjPh09bObLNgdKpgG
Ff1aBxeI3qBhAfQd6+oQFR+ELQ48VHJfa1zUOAT0W4alRxBhtU7UgwePF1lHcTUEC/ziX65u4bO4
sJ0CdtN/WBxcIVeJti3c3wmL3pCrKaDoRHhTWU9omE1K4INF+4EFDugQbICT2yOGgO/jI7b48Kov
F0C5Sb7aaDEJpUgy63DVqlMAUIU/HYVSdcT5jEvfdR5hCaG58ue25QDcAFHDydwDGYlN51Ja/xCU
bFpL2SfuR6Xca5aIRfcUjHvSk8TEFtqACUiVcXtWtyyxxw9V7o2eULyAehJjfYg81rIYJGxHG37a
J2ebwonfdT8WauKJAZDPkd4jtbi7uP5ynAgPG8ahyI6BfBUSH1P0mfjvA5+krmULtdv2SNeYWVPA
/05cC7YCjQPqCfFQWZkEhqwI5Vay/RC+UlubWSUbvzBGfEQEMTuvuscJ1v0jHAFOxqPQo3lfwbmT
xqrnVve7p6LfLPHqcMDGBIwNqbaJLLah2QwqM7k3yIth/SlnH4NFmN/RsNjqvqTI8YfPgXvEdU+w
MpSSH9yUavJweMDb6kGcis0cgdjQSZsv4oet/dnDtw2hw5cM0RR6b81ctu0moYSpiFbHTluVj4x1
eMRyP+X+rZmOKaEGjHxdNL85eutqVxeHNoUgs5jGz4rbcGtch/waW4cK/Eavv1Af2IbDm4TlizxG
v2d49h1S1fR4m/sUVb/oCtg20wMF/4wMFm68aOKKqcduSjzKu+/CP5UtLhwjPEo+Me3hlO6KaCHy
Hk+pATd8zwQYkQqIMdzN7M1Rbeoo8W1aCjym9IXkZuGQNQx4ENE7rgJsIPE+shAiC5CHKH9ldAW6
3KpsKVjLmsNB4YRQ8otGG2Sw2kimAGLYI/BdjPYQgweNqrudHBKL6Re7nwI6cYnIqmKxCAJ9ViZn
e3gOjAb0q+GWjJZAwAc7PGE+OSu4MGYRZxj7oxy2sxI/YuMk+4enkY+GtsKuuyUuptH9GPi75ipd
SCmWfaq8S5j2HppWz8IGT3YCg/g8+whULGbj3B3jJYixeSK9pTp8aAxOvNZaNJ1cYn9nFnmIR1RA
x3Sy0jm/bXfSsD42ym/TgsHYaR6XJ1s9SGFaUBHY+FXREnRfDkqwpvoxsqsExtefe/KzGvWadwpA
0AShX7bsPQX/OIEYBDqlBN7A8MMEzq+vpow6+dOGJTzH1leKpsIjIQMLbK5RNXlzlSqFWpE3EO5U
eU8aPk+HiYJartxqX4YHD2jsSJOYvsgbGWGlsXfgI4YgJ1mgcSYxlagldALWtU2Phw7BSdRoZ4tc
JbkbWFEaCGLBNM1UuqSa8XQJCgwb7JTTjn83cg9p6PIpMnC2VtF0WDVQF2m26m5r1uwjm9/pj6xt
en1WylPE3srrP8SUn4QlONEpyLA6Tdk2ypxRZN4R2rGU0/Tw4EMUaJ89Yl6L3yJWvgUv4dVfsbmI
ynauRF++eEPK5+cfXnf2Gsytkw5rlUbHaFzXyTn0UaOp9N3XmtZRuEeoFnpAxOjZHc4sijFGU49W
GSAzYzbAITXSR0LB2mAhUQJ+EtY6am+JGFe2tXbziJURX488d+pvVd2nuD+13GmKsaj7YB4Vz778
9jtWd2IbEV2HUsvCxYI7JDTnDST+PqL3fgcmNJofIjrxK0F6jdDpadLQtgS5cGjRgNE9LVXjz3It
uPnxnUTWkfk5fLDKDRYqTuOq7zgnnavPxrM3h0+HVayvvMVgRX2IUgofaB6wiamzO2Ltzmew0G2c
YDu6r8Q9YgXsQZkMJZIAMFgcTh0bzJjJrjxQYyQQ/NNLWL03iKFs2yBvBUUP+l6UnzBl1oYG+ZWL
Js++w/LQC/oOlpsM7QFpguulXWLZN5QEZLZnnfHI6J18c61R8Kss5gEijPUhsim79LXTHDP7q4pp
OQmjHBmp4IJH78SsE4mddgwi3jbbJifOYcoy/xpatpm8JJu1pnzT4D233k/Cv6M5YsEca+kw46pj
YojYO3in3D6ozFs06zZQ/OXOiUeXF4E0kU3AHKANzUccXzoGOES8zxWN+psXMJtd0b0PcMHi/Opl
aybjJkUpu2Gf2QVew7lMYewwuesJ+WReActuxuxDmfz++aEp9yxHdhoOAJxUczNb1/ifZzYBKCno
kN49eOqjp+qIKcDryl4MVBq56Rw90MzLetr4UCCXqTj1oFtXBiIbDCFUTKEVLtLIg6+EvKrQ1qbD
KKwMiYMa+SLbYcDQNBFj3fFEyoG/Tgb8PGld3wJKsoWr17DCJ2GU9H3qQ6AaSrc0dNBMjMN01f4w
TZ06x1jXpnfPA/jcwSAPuanB+HZuMiS1W/OGfNFnZGfqjn63M1osX93UuQq4ObcZgbL6Cb0p+pzw
eF8+AiSSfsiGxotIkElFrO8Li04/aTjsC298Dk7VMOAerVmXZz+tEX8V0tqP8IICVslW455FFWPz
8Zc2T2sFbq+N4BWj3Xf89prI7NHUjFfqdtMywrMLgAhsPbAy1wXhxo67ZBw/Fwme08YmXAUSekCE
hjFQKUf1E48aTY5XQQIfb0mrrUyfEq2hh64y8WWjWdUda83/k8f8BxrBl2jqv5xUBrMhDomtvFIf
E9FwVzlMx/jEVaU79fTMqaZz37iTCmSe28pMCChpaoes222nISbbNVx6PEYXC3AkIlxEZyDoKMSK
sl7VRrgpXB12ocRl6u2Qc5DsIu1v0osWcfSWepPd1Dx6ADvr1P4b0nvAKDmWV8n8S9CKlvlbnoC6
y9u1rqZL3dSXTlpeLAysLuFbaEMJE7WfeZWdjcHn/JCf4JSAb6OAiaWNSo8dK1RS3SR0F4xvOWZb
k9GxjNOFcAXy+/bL9IiAZhh78UsO4bxf5RKmHeY93bM5Dh5KH+HA5icH5SYsykfYnszYf/O6ceeH
YmkTDLHQ8W/o/PByKnstgEUUfXpMuxIEL0Hq7hyW9iqA6a73525nr1F1baX9h832VHPAaqhPRnSK
hI7NgxbVRKdoG9yVJFV3VLTcTJq9Lxvk7mh5NIb2pcj4OiS2ItxOoNKQK52iCUbsk0Jee9nWQseK
eHeTMOjHQnkq+g9fj24ECM1U0SBW8Ap2bx0mbiY5aoBC3Fyo6BN64gDM3thaXrW3pbaDRrfSRv0i
x/zoi3GbSu7EwroJCd1yEHeU/UgAampSZApsKO3y1w/vfYOGMqkw/46LQdP3zIT9orr5vX8kKtV6
xfIP3sg1jNpVWxPHLh0uVqeOvnRutsJFfkSthCJzCmcpLRJ0xX7w7TV40F+pGkenMSn7OO4q5wej
7PeAzSRmHV77TMeCvp2nGRdyFjmzsKjX5VT65V51bbG1M1/KpXwzbGK4xHgYoNXoEy/F/Sskx3QV
rkO6Z7aoGtl9PvLhfKt2w8rkZFeE484Nt8PdZS7dNNn4jTzlRCJXESqSAgdLT6gs6gCly/mQweex
gVTRYkNT42uNUV8Q4OnRUgxQohU2QYWISXoMWU+4EXvxBLls1he7sC/2Qv1KA+5EDMQ+QRVYvPZY
A3q03MYPOiXYM81O9uFbiTjZgIDpuOpVl2heYE9mKIOTZZ6AabAnTwmbpLHQD/Br6ZRZUlfBs2SU
Ijm4u/jDU8N/ouTjlp39qTHvKkmG4JFfdZAphYjiedzr7/xz0wfjAQTfPhvFpdHlO0z6o9kQRQOh
eJ2HxW0sESizzUyq8Bim47PVxlue2/fWznbwNbdGz/rZQHqltN+OQZam4lR8aelBC5J1yoIx1Puz
E6qPUk+gkYKXgUtnEAmb5qgBuKVsFlvTZZ4k1dkH0ZkWKAlYcmVoVzCXsZWiptaCHyvDMup31K8J
E6ixxVMwojcQDcZQ6GzVh0M5aDOPdQgYUqpioyhyUQ901QEpPGGFuI5MIe0zQd6Tga+ymJgVJKoh
DZwTf7gCur4gWnwNOHpVWj7hUXtYx2y8MWoBdhSB8i/tIiLscV2k3bwS1TZ01EvC+r33YE1NF4fH
qeAm21CGj16BXMkjQdtC7vwicZSjaosrFezS9nQOZ2Vjw1QNvnwGwvil+ZLzvd+mILYF8Cdr6Yw9
XoEnylJC2jik2uo978t57LSLzLRnGpppCdvFASNemN0ii+xVhXMgsfcuXXFRyXnpGVfXOOguY8GR
wstMjm1d0W4Ny6QJGVX+9ah+MqJ69cleQ8pNlVePcpoUkjnaVCM1ab5qaeBCJhOwczZRkRxUi9wY
fF8NJGmaSXsqk82E63ObuPYigj/bpCwCSNlJw09J7nfLvLgs2E6MFXEQH6YHl7MyZmnfz/XopNhM
sscvyYNtIduanKMK2o9MB9PrnHW2dGMtkGaxPArZ3MnyvcTsE1btugapVgbTTZ1T6iCGLtxVolK6
EVWbBNq6ibNFiawDWQAX6z9MoHO82LdoylrFEWEN6VeYPoJC7DCbAzfBHY9qp++yL4JecNgpyrVm
IG2yGS/G4tj0INWD4FCGqGF8NKKzImTvUjD9sSyiMowB0J0iGNdUIt74uGKmwYg+yXo6R4yzoaDA
FpDjZ3ZbEpmCzhkH4sJo8ldvepcYO7mS2mdPUK5p4zv+5LdCIAStbaqb5h5QAKQSWHCqee91afzr
hEdQSFni0VA2fW/MENPgYR/pB7PJ3A5nXqV6o/pVcmVOQNssc/Crolt1uYOj5GVV3aGrwi3H0GCZ
nzmwTlgL5MiNCyyQLGGYwNFCllbxqgC+B+SCZFxVgj4WzOOqIgdOrdg1G8UmYOVXUpwQ7rUq/Iei
/VO1YGEpCkgc8kVaa62zARCq+eRbPxQ8yIb2H0fntdw6rgXRL2IVSRAg+GplyZZzfGHZYx/mDMav
v4v3dWrCGUkEsXt3r8Yxy+OV1eGrj9xSxMRB5R8JSJ8vkDgAw8NiV29tCXjcoVJCELNs+VHXPhd+
lwqtvvnOaoRRjtOtKDJSIiSai6nazx0K6DAjFBoBjEI1L2IE1Jtz87EHJB+ZwhqPoGczrWBzAArw
Da8Or38eXpXTgPYIjsIFBM2KPkvO3dKdbf7/zMiXY4jlzMVjv4znjIKbJOv2RtnII6RrYbs4k/Me
ga1RfHltUB+bdHkd5/Lcwxqpl2wXafM+SU2tgUG08rnPPzi4HJShlCjCitLa+wGI8zgUh9ANcVmE
Rysoj43JngZ7vsWUdiIDcCOq7AyW5MqNdiNnrJYUw33Mbvte4AJwHV4NrvOfbl+7tD/3ff7fTBfi
jPEicVMW13C2/Po1wMdLy6aDDb7BykTgy7BsSvuAgOdEPxGkj5zmVRBfmKp3CCfM2KDewfm8kzG6
TRM6LOA35jmVNYIKmkn0r7HDJQRn/CnBCUkixb0PCybpWaOeKc0NzenWSmM/hW0jgXb1i0WqJSZK
PVvLq02324ms7G/U5Hpvm9DiUHNPhNgJGZJc3Skw5KcwLfYlLC9Rgr3hmC7q4nsSwPabMfxMZPjp
tvGxbhnt/BzLTe2G+FxX9/M0sZhAgZ6w27ilWB5YGzzbWfmahTh9ijg9Qt9bKULu35JOGQRgF6o/
wwk19EzIcazujbDkbnAxOZJvnDWWrIpSiLgKokPG4KsnNGo7ANWqM/I/VRNB7KE4yPWaW4dROeZy
O66GERsnY7QSVSqftwKxpERRpdv11V6GtbOl+u8cLvYnFbZUClT0CFnEmG4a7stLUIKkNkwkfYz5
TRGAbe0hZJEtvianuZvc9nGiqWFf+5VehYInacLNIIMT/qML1OpDRzdJ21SS6c+BXOpCKMIRURA+
9LbOeoFRK5Z4wW6zHzxkeDH5MAOK0+hlz4vLuwETLjS16hRJ62ScFZJivzdYGnToYyOQbM7AUdLE
OmOe8dN94vf7KcRH1rq82KVPBmw9t5L80cwB9LAup+oKqJQEGFZK8xNH9NMHbnfs7Ogus38XRUNp
It8aRmCnpNtTN19W5m3xrm5LOb9geX8zsToFKjgqynjxrt/jRGKw5Y7hEaHx4Uaim0IYSTqElfWQ
YxnEr4rPEPuGE9W8w7sjMQO6mJ+nrL0zhpF2Xp+TghZ2/DhRmT62Dkk7mlTV1hiiduP85wUej2Is
3hY3o1JuKi6k6k4iKR6WKD3IIb4q6Z18N3ybyM+Xi/MvnNWvpjvwbhZ811r0d2yFds7MDSO1re0i
Zgq9DEmfxmdYbxO+fooYLl7qBmif1q2sQwxvSDCtXGskbbpxo4C9Wzib3TSX4QZUD+DlJnmXvXiV
5bgqYVR9hcuXX0Q7L4svJdPUTSmS5WaarMckHB55H765TYycnOS70COvPk/DW4fGXI/o0hVZiDnv
7Nc1ujz3ei2VHne1NW4FlFQ5pIeBaCGzPn5Oap7pPN3SwfFRpHhegglZpVswCfo2SvQwn7u6fGkn
3BdZ4B2yfh7BzFntJuVhBreZ4ANmxolbHo1FQIpUvDGSmehG6eGv85P7uUiOBWsZ13GJ7fBxBb77
SWT+1Ir4LciSyzjZF/DWj/gxr1bBzgAu7o3uVvYs+8c6hxUTBRClvX+Dmz9GYKPsePqgFBJbPYbA
NOkuoRL3TMNPQnMbW3Dqzcr5c1oM6mFxkqo8KgeJN6IlbJmyV0iSDJ14gDC3Zb13rif8hgAyEmzo
BCzOvp2hwo6/iRuJc9EiUwwzlj2/42KKgyYg4eFBZWmciK52QUaqTVeP65PXEi1S87/A8Z6bpN7L
PpI4tKHhtfiAY11hxqpoTs0fTAKY0GM+zQSTEs5gGJJcZ6KdpKEkkDkWf8itGLBLU9w2dn3iOkve
MziGmbWPJl2cytH81FMD7RkAiPgqhPM79/ATcnMbQvRWmLKhuv63UPKNFhVnJEscmHxJGFDAhXPs
PM86OqqUkHlsNFuCLuHE59iz7jWAqDxHRyxdcPtet1+mCezt+J0Y2JJVM/x6fv1Qki+Dw6167ESF
5JUk7VvTUe9Ezds1whQa13Q3uR6eVxuFyGValro5jfF4bZrpy5DNaT3i69KB5mTP6WmwGaSnUV+D
XmLNGh/y3tlOrCYXPmvfmjEfBrSfiXgMd04f1PD/YFV4U/EUqvZjcXyeuhhi6GRHn7OIari+OaZn
EZ1UbF2sJkcbjTSkTfM6Uwp1Cpc1l1FQCjwOaChOajOVek/am96lu1z0iCznjJJqi/lEwTlkroCN
D0E0A+ytn5zbATDaEYoZgRs25nQHPg7Cw+hMrCEiQGHhk+pZP3i1S3AIBm6rJXsiLqFxWj+HbXWc
MYB3JWSIDEAdipDedat7F8oifHDb/FIjw0Y2ysftpIodI9ODalu2iCCfKD+8qfL4WCpoKSXHpkGb
2vKfYi9M2HnJonMq85/OHe8UPhtvthg4GR02kep2nj9+xC6mW4G/lr3qWDKQaAc6seaiHzI6Ysih
r5Jr7bFpkwcr41/R9kwxhVe/NnVBOiQAuEZ7IEE47Gi86UKWsEGwPExeE7xxHhoMqBQrBXZOlkWw
pc76dksQEdnCSoNtJkYUTv79xTTintXASYYs2FAPxjdRIAcmurB3vZM/Fba7HAbfulZxcYmm4jAE
DVPuatnXTyL9SzvyipFnZZQY4O13w/DgZpi1RrNv3erctSkAD8Ztwun7rJ/+2SnVUHji0HxxN9fR
TtNnziK5xZSCE91IY902bvuXKWpZ8ohREKFyX/XDezBnxAGy6gDkYN4gjXjnShR8w2xa8huRBOcQ
3kebkkzWKn0tcdcEFSniCYruioPwfQO5C51P0QjVi+NYWcs56gO6r7LbYMSvO4KfYi1V95eg8Z76
0vqOccc4tXi22XrYAiGUd3oNXtF75zN7ihL2DtX0XbdpS79NDWh0Hg+iU2djhVTDWNuwxeGK+3ej
7O6TeCqTeHmaXMWdtHjg+rl3ekJCrcZo7mgrZBepNstEVrodECraXRa5r+BgKHfrC2fXqvatrgoQ
R+pPeMkVs8c29/hHK1BO6UQlOo1zcJoGl9LwcpD7zlIIsWbaBwNefTm8VbKBhSse65IgmFPdSp+b
i5hHrt/ji4ntwyQpDJxxsqw2KFKM9saeoKMEVHPX/SOb8KNbMmBmEc+R24KvYDgjHPDulHiUaIRi
YXRfc+uqMvs79mpz5FO0t068jKe0TL6H1BBBbrFr94LXF8aOfnZv7Xmif2M+ixGGf8ACOyBvSeTe
BM5tV+CHH+T4a7fBqXV4NiL6a0TOTywmxepjopsJUk3jPdCzL6v0LpM9n5O0CG+wdmPGa8un3CeF
liK40/7FDZzAtho+21TtgVTPqOcLiPKaGDUk5oaIDinD3UxhtTsM9znEaa+ZoY021Tltg3caGQTS
H97NLDOXgGPvpu5h67sLB70iwzNY41sr8/0y8CkMARA3ffQBIrSQeCwHaUpS9h256RfP4WfeVoQi
a5ydcJCzngDXshDtGgWLmKzt+AK5yU+1uALm+0vH+Opn7r3f6sc8o0MS098IZvUGDjFegWl6CLse
53kaP3MhnbEic1z3+q/2yFn3ITfcRnxzLWZoUhhzkr1OpqeoLz6y3n2jXuOrq3qyzqrETIHRK5on
KJykfiQz+6DNXTS6X2kRXOOlQliPYelznx4Hd2uHRAC6uSN3IscBHlOC8jzvhBVj/8p2dIjDMHGg
kzJ72hE1UPgjQCkMBD0K9zcZGmpUtfdfIpLpYPL1TkHbyjVa3PtxKekOy9mR2JWJL5gGvQ2Atzsb
hwQndvxalFzmjLsQgLNc/7ZA3bi1WV+ghwniXeuY0hbdxhPORlqsE6zG19tk4TJfr4tuu8MPojGe
RS3OFjsgq7TI2WM3XOEeDvJ0DYFFLLXo8BMLqT7uNp2LzttV5N9tvxlhrGN2D7hCsX/I+uA14snc
QW5Mb4IomsnMDQ+dbh/YmX5zuz93Yw8WqWJZFHYdmpPTPJSkMmeC1x6JyQ3T/lcEmtvvSMC2tHrf
LEjHZFXNpS2yT01LXbb0r5i0yKjEzb84wHJnT5i5BdOaQzEVmWBAju3w1KXdh+8S4LFayhbKk6nM
vWQrUHfBk82KouvwLXLnHKMxJp2T/zeEzgNm8V2NBNba5pKRwQYp+xnYZt/H8V2WWg+qWfPbyXOQ
R/sQsObskOqrcOiN5VlbPtZVa89I9VthGhtUdZcb76+mD49cw5PlD8eaXLM7dS+5cTB0sF2zaNNt
p3jrqJBfGAJbnIBApKKigjI4wtfQdNcmoXUHtag49TEHVubxpmknhwEPYy/7yxMldeuwPX1zNd7N
0L/wT8EanKKrlYOtXRqSOnVdnuKMzG2KNNyEWKO5Q2EwQyJN6VEEqiVS85mD77Cr4WsBoR+trkYr
qE618EnNeQ+uTnf1uHw5ltk1/Ijeyjj9yQaLVpSA1abyGGr67muAM3jTuaV1suwQEgBN8TdSZAyA
LUNKnM2foz+yGXa7Jzl0Bz3prz5F7E4UJTz+cgWO/jTmNYdQwEcw6N+pW462tn6CYhS35Kg2Tl+f
S4vIis783wYh7DIt44EgPX50e++y8Za5Yx2SCKl16AU43UH+F8zFcl0UQd5EEDYrKl4o0BRD4GpF
kf43GbaQY/VQjt4rXeugCAZQ03Nrg11FFaroeLtJg97eUEbM7ZbmlROBcslxbsHYJRR9dIL+p3L9
+qr4vvZaY1pfgNJtvAZmfOCM+CLa8zIV901Og1PLWV7VHqrL8I+aI7mtc7LMWcqeizgAnpQGQ2wK
cmkBW1jb2Y+iHxiD+GSfMxNqsnNYQ9w8RsI0HcmAvEn0IR19cW6yhp1RLB9sAFZMYEjjSVRxA9Az
XCXaNMZ2vlKE9UZCCY+X+OkbXp1FAbNJgsQg7omtQZYV13n33q7By9JDCLvCeSf1TVVkIbZ1Q7au
spu72IRnT0f/tEhpVnX2JoHYsdDWKaZLTs/9JilYDbl+990HIacEdneWtrW9cztmDj/Chk+t5W8k
oaBm5hveG/bd7uopQ1+IfgSfcAjr9sciGZZPoMUqXlDJQhFZm8ynQER4A4u9j8ALD5+7EHkXHBc4
rDHEFqo5dRm3Xnxqt6pKbkU53/f9+Fvp+dpj5wWdfnYH3jDrbrFe+TmieaGlEbi/e1Dox5k0rL6X
o+l+5Zg/TsnMLkLRymGjWt+4bg/koVhwUiqVLC8RYGu26D21sh0lVToiSonSSty7/+cvdLNtFT8d
CPF4UOJqlWwTEi+EJgvYPts5CdmJkguo0d2prYhiyDTzbnTjjSMqKlf6+T/YxZc4LFPUlL+pLaOD
ysyAQWQ6223/XjsBl5KmeIEajnsqbD4oF31uE9g5WXpBCXugXGsjHANDJT1Lu/p2KxArcb0rPZ7c
wa4Fm8yRmKXbZheNz62bvW074NWzymsz/oBwJgdDK2ho3VpreziNwzdBUb+nEVJzli3DKe/grTgZ
HRKoaPrkJZG4STt8d8Fi5sc2rgjCNnG/6WwWeBJ3ShcBv9Tmdpzmg0cKqinTn94jEcTW+loMBe1x
E0Q/x3qYDOudwHJtggg5P9/sd1gjot3E3+PhprRNwC2A3HqgHHD7niaIP8BgWTElE+wbEwaHrDCX
UHJTTsRNArCx9aa3oCbzO0+sGDwaecbF9rBScDGzrHf6Kw+Qi7lWOvx3yG2EPKWET7tojb9GOz8d
99zNbjJSFmOEkSlObgM5jZvWlODvKuSOnlRWz6ExFfV3PRQjmhINEGP/bGvgkWXADZJJJx9piU0+
uhZMAt2+XD2ZT2i4vKF6isVqTh9qSH9NTzWr4i80DWwFT7mwgOzHgC37PFPANcV86gmbAu1xQJXl
BB4ocR5FRl8lk90z+XjCYIqouZiK7raQ7ZU+n/7Yafd2FrisgwXAkVKAgOvBHLuQ3Pbgbb0IHiQ1
Xj72iZjASZRV7D5hNHqKlr+WUxMGGsuKACNLwHnO/02DNzJxZ7BQzr6nAaTnMI8KkCVl8VyHhLyM
7j7bVZYvE1rRx/Y35JwEsy6OYUJvkU7x0zjW8FEh86XCu0um4Lkxw884yz9El0PfcC5GbfzWpxzN
fg6svdB5T/p0yN/jrrR3+aD8rZV10X/N6PEb7PuXPLNf6R4dUKBx8rqYGTPV4ajA9iiX2NlT0U17
Ruq/C+UPN/GUOo+KEJUklXthVUNtsb9qtFApA4h9YZ09xDhdcG7Xx3YVCVrMh3ngPAxz9TjyKvME
NuGFmD3Ha7IP4Gz0aYgnnTRVbb4CTiLmCGyfw/wbRJgwSzPlWDPpMhxT1CPKOGTMNiheCwW3qufC
Y0c95BW96fAYSw50LhTnLgNEF3jUmeXYlISX7ljNMcXWlBeIVf3EiuD2LpxPjnCX1xV2IQDMF3pS
2TwHFOiW0+oLLAB7lSdGuUOMs94rl/3CWjYelzdsLpyM9DCN6okbX0gBkIMpQj0UPvsKJyGrS0jW
oL8G1j4AUFFhXQk5E27qufkrnfhaq+zTSRfsVCLEnUU1U6lpvysyRL/21iUvTDmWgKa47Cgmexib
8DA00TkMOdCAR954HceI7zYoIKLc8aN/KAl6lwYtJ4YlGUznPMBDsmTtxQv7p2UiFOUH7Kyr0v8t
CngnnjpMZfEg5YuH9YvZ8DBR4ZA5cAxweiw00TixYZXP/GDHTbSbIj5Wgy3Hg+6SEamcySaIRR5t
kW49L/eOlo06EsIpimLiLkgLZPYAiRbc0UqYD6P/1hQ4Iw0puDEh9wZKw3jZe7eo/zo/OVg299bZ
Q8SfRZueKvXrpHKfhP1BhCROtNIgN7JrkMxPeCvu47S/p9WQ76TFRABJgbYRXi+ddG7TGlkMHs+r
LOZtLZz7hjCPjLKDzSIl1fTetPYnkW96x4LXHIdVSXqscJztyM8qrdNtMmJnq4NHO7P4DbNxlD3t
WV8EsE5yVTr0BLSignyUwOOY6dYYN37QI95xRSIMUECGtmt5Gh2GpuH/GnhGbVG7b5pkX4HoXmTK
RjfblFgWw0Hf8XGeGtqOxgFB1If5A++yPcctvw8fXWvm/ByjDiEvFTxciGyhld7W3IDIOumfae7p
gRwjhnDPfWsnfN12Y15VTbP76F9U5/2kKWk4oDKLXk5eGz+08CVLzLAgh9kOUtKQUkKSKQiFldy7
cw+4vvmX6vpYK0WVDjccY394zlONSNGuLkEM3kYHb1hGbpTLdxhRRDgWF6qX9yjXm2Fx7/K0f0hL
Kg1dRQc53yPjN9ZKrC1uyGmj1kW8ita7OA3jWVd+Nat0s14WfWvFaoekRrR7FL4gw15Edy5leaKr
7lwiPBGnoKXtO8PvL46SndTLkf5hB7o9oc3opwbRP+fqYgMbtjK1nUBfNCp/n2wByWDYzSibsJ8Y
lOEGR9ZnXQdXVcbbDAo1FXvusQoa8mH6qQiSfCNTlgSypYfKWboJIkYMS8h+n+I1bBZGP0lff8s+
BfELypbbwVUDSIhmLEVWKfd0dc/srAm2gYoCcg1drt4ngDe8BtWb6rYpIo2JRqA9bJMV9kod9c8D
AymwpquDjmyilwEIJ+abE+TSB3DSbwMmsTrXp4Yl6sh1cRPa715PU6sstingpLjVx5YKkqWta05K
c89aFNSL/BeFHYlXCC34mFRMuGCifFyWDMPTvMnIwpORBKwTRr9qJKOZezlmJQIIWVw+GUURsJRX
KKd0WiTffc2YbMzHUEY4Nfm7acpCRASJizbb7Upy0jAM5mYzLSloOAztZX435az/fL/H7q/WPyfJ
PFlT6Fuw3aTnWWvUgmw3uZQBDRpOBpaRLkFT6hUOryDEOCztZ5Hi5kYhYUtMzwNsvaDZj7l5A9iN
L5jOLlUbKscH974Xln3yVlJi3lCR1/Oo4Jl7L9MEIEQzTt7ZlTbuP4EBzenCe6ZbKJ72Q4elYJZs
VVFvfJbFtPDQRn7EkLbLUCw3VBVPGKbtp9Kt/uFEA8WJsXykK3LrCaJo8eT+l6KvMWVElzSi/ol2
to3O/u9op5lQCBy9k5nNha6gO28xv2G4Zuabz7T4iUeXRepntT4zNeuvHgMiy6G+sncrQ6lyRnzQ
+a0PMs8QMveyXbbIP+W6m9BIGhnZXygchivLZPLEvQWCZAyWixrTzaJ+W4nHPGH/AFHCD+hVoH0t
su27hqV7UmdnJ6ONxk7uWNZLji9qLGzPuaDmLBtrEscgxAMrJVNrRMFCcbdgzIUPRhuPa4MHgQsD
YIZb1LvbXAboJUnXrV8nvsPCehzZB4Fkw8ElIvUm2M0UkBUrNz/jvuD4CeoHtYoexYJM3cq18c48
dQbTmVnV8F85Dx8RPkMKkfZ64VWDz9KWYAxERk7dCR/F1B8ljVl29a/q1DFIWYW7/kcxmw+4qZtC
gz2wLGKaw2w9CTt+qtAt/fAtofOLlL5exMOEfs0xjrjBCJXRc9wVD2VAdoOS0tQ02xjfjGqXtwpc
ue34v1Pd3oggvFJsaCE6LC6MLLIXmIk2ISYcBlHloFW/+No7T9ZrvZA64mNDE3PaL5Z5OKncvSrz
zeASwVDdXuZvkUrhR3FeGj87+PQgKiSKJKq3bs7mTbVHR0/lLs3JiQU0AJTDMG+GHOK37dq3aZGd
8zD9j+UwTcTNMyFpXDW4xLANdv0MonDYd7r5KFnEap9Vac06odbLPmiHUxL/Y7cDQE/e58uwz8Ws
1x/zRoXl3qSfoXMtsb+kCjJeAmIdvk9h5p09PFm8Isa64L4y0e8NdCCSXwUv1yYPabZZfrplxbw7
w6MiempsnPWoSlfQ5RWmY64nWhSwwYVzi5Hk6qxc1ZkxdcuK/tv27RfLrNQfSBWOx/fTzcV3lS+H
pIRWRPAgqAhXMYQx1x3A/+4gg/GPYutuUrwLcHfJfdOjh2fkJg/+uRjcUQJ+2plAcKK3Xjow4jX3
ogOC0oYU7mD89uo9OUMW/431bg/tuPH8lexoQiSJTt+6iEbwQX7tkC4g2dBXpUDnI5pPFtZKlrGb
MidDqhnbpYw+HV/cWVF/XcrsWVN6vVZtwfyVzf0YVf+iJmY1Uww4xUJGo1YJZ7coJjCEfMZ/qnR2
jBr+Ngmd4Gag+sFos2foQwynFdSW9wpSmd8trH3S9tTzClI2SDONxIXZp2nul7F5i3LcBvmk/2Wu
5xykNMkrphOKmPtwOsGSio5RE1JeY43JIdJteOfBdMF+3z9ROMsiB0L3pnG4n5kGdpgj2ZwUPvd4
Rqf0otNxN1eWusyNuYuncAAjRhUWCsyvXh+Q3iE10bGc3aCQiR1ZNqpdQFTdJshPd7zpuk2nw3u3
nGOIyFiKxoLgIQvOkXV7mx1DbgcbO/Ggydk4aLHJ9BZ+AYVDax5e/aCct62N701KNdy6Ha58bePP
Sw029H4dSloPIBQ7NXH0igpnYOtMB3JAOES9ILoTHcH3lhv61vQ+gURa9wBdF3+pn1LwNGWPDjLO
Fup4tEln/82CetfjpXu1p9JjOxWsbLThI4wd51avkWpKrfqDx9e7qeJF7TqBuwCfgsFZpLuTyvuv
qRkJjrmSrIiTEu/Ufj2clqXq97ruurt5HL77ARaBiyHm3SqWGignxtOAKtY8wUru95bgHI7HQ2ON
1r2IvHJPvJ/lS0hJVz2XsFGaCWkbeeOm95mVZL+i1aw4AL/oTpeua95Sy8KMUGAL6xh8PpjA6ZPP
9S/DTn3svQIwWWT7sHA7uFqejYYicXxaszoOAItg41RetNctYniX+dV1qsli5CNNJLHx4qOonZfU
IQ0kCYRv43QmyIadgmJrZ4+ivceC+ZY6xJGKwYcprrtnT2Yjyl6vsGz2I29S3BBtp7BMOVHwzOtC
bGWSzdso0QZKSQ3VIUM0bz09nuNC4lzpidxkMQ+dWCkUOZV061teILmy+hm90QPyzm0iiDg6Yy9D
OCWzcky59gViDA9hx8sMELuADsMWi7YXfjB+LnG4hhPKfrxbMM37jnUJ++4Sx076Knzs5Y5X4+TF
L9hrTBVKuf5Zs1eYY5rrc4u7TON2+ho5HTK/gys+Vn9OknNHt/ZJbyf7ZC5IBEP1xqjaEqTwIlaS
XYwZbvxs7fZJLr9YM3eVppaaMBIrJHL3GIWbxT4PdL9nA9HwOqBCuExfoi45pzMCOpdE20zntNYY
haY7RzOBqiIrIJzZG88TfIQNzkLelj0dqzSMWyp4G4LwEMB5qYlVFTAaczCuYZ5fvaTB59Ljlomf
hKc3MmDHNCZE+SRzj+SVRu3bYVTdZ6DEV63F39gPl6SeX7KS0w2fGpCM9ETXX70tI7V3MUZDfC5P
CXswzYI3H7iziWUiWj64mynx8p0kG3szg4QLLfXfQP06DjU69DiyWyiNfc9Kcqisb9bseuvCRnFF
dMfG9FWG6JKd+HZKfg2+1+78dgLvoP/MAtrZLPk79ohNHaUrLvBz6Sh5ROjmcE+veVA9BGZcI2dc
4IecbsFOvacxhpHBx75E3PTGttH6/Np7RD74jEdxCNKfIon2houWmtVzZFXP4Om2qNo/krdlTfPg
6A7pOZexe2L45Q6XLFBFp+pmbPNvi5BkW9G3SRvcfdGD/0BBLQ3AZquwrn3s/YwRW/NueIbaigMR
4mJMoE+1/82j96kxLbF730w9bowlDW9zao54AZ5iTC2V8JmEyt1cwt+rSc5Myb6vw32kluesGY4L
LkqibUyD/lM2ryXgE9pY2bRosKw0wgFaFZWJlFPoFaPPYDBDWVrgqnFvoLDubUnTIwWheMow6tf6
XaPC0xpIvkOAVW3jTFyz9INO7YWlle3xgxsDohN9lV86FnB7h/s3D4UHVpFcrbl6PREpFauAfWwS
vWAx41LT4sotutICUtIwSACu4QWTjGh2QxjcB/44vQyipPFxbNSzT3vUnWShctdqyBPe2mxPO6F1
Me1sjgRbpk8d0XdovNzQ4YWVEYAtNLoCCmkc1XR4B/NXJ4S5C1KoaYvGeWE8w1aoFjTI233BuLJw
CZ4kPkI3MMfczPGhHgsEjD4GyM20vByLnnfXMApzGzf1X9BGXMwxHB5cGkcQsZcKlpgsKHLmFr+Q
jFCud/XD6A+k/VMUXKuOKaIfnA/XwDPBK0eiTFoOJ1RsX6wEya+JGEps5CXSt5XK+D/w1S86bgDD
rhoerMqrjsskFIhsetgw1nxaXVXunXZ8jOdAXNLQLc6N5XPk1AUCMbj6lqYLX2fP0ezI3VIuJ5Mm
2x69lIwoz/AMqjZqioPDNjsM/deicvgVIuml0FqodtCN/UNryO0Q6C/lzkzXhp6sOF12fem/VQ5G
n6W4tFN6EHl3W7Ew7GJNdie5EPM4Sca9GhIkNNeL36U76qN4c8htTw1OibTEObFTGa8Biy+U//Ru
HJpD6TkQUvsXx4q/CtrQuBlyz6u8/il386d8cV4cUi5dpa/dSLkju25VYkLxwwftUHHPLsFw604G
6mWyEhHB59KVERzmQD9ktn/0R/kvUNkzpTZbmyVkwx0NsPcub2g8p04EL8hHE+pDZS+UjlmPzNqo
fJo3daV4BqIRzk3NvtIL1AA2pNw6LAEjZzwUGX/YRHIhjYgesOAXcs8b5GuuKUsbgvxIIfxTQHh2
gwdfsmvyrpZcjlE7/GaGPweZm6JxX9sMxBV1mD/WCtSqWNKZYby3phL8HlgfFezMWlPNPXHfSSp+
KFBg5cldyeP67R8TzVttYBthJ/yMLAKM1ez8eMNYEl3+M5TqqAYf2wgq8CvCKRZhR2e0PE/SP452
/cGG5+j58ae3YImMUTuNCemkLN4qj3GOgoU9ZxynnUxZaJpb7ivP3VQ+1OGaTXT+C1KiRgEY0z4q
d503/9hs69XafVFIvXc5uKnweyYOtVssWpSinjONigmOVEviccz0Jc/NFv7Jaxk74cr6fhI8xhv2
rr+iqI/BOLwCZqZFGSI8gTCu1k27F9U44ruan9aq5AlL2JGtDM1cNhcR+9NLaXBo4pwLuFyDQjv2
H/0NbPIDbTynzBSv0QKVdM4zsDvFHyb9O/qwjgb7MIUZ8NwQPYVlORivnfcJ/PSm8NP7tlqJuCxf
JX/g2oO93neUrrQC4JNySCBN5GFGEhdWN29Dj0ICnbybsPiZGj5IH/3asNUYJ0IXs3Z3JIiyTSXl
IQAceDMVPQ9+fk4c6y4H3V55GbHweI+YfqjBLViYDzU2tN1QMLyEEHNhWc612VOtoCFTODz+2fzh
YjMalt1QHvLkjUXaOqRM17756iXTD4BKKMCG7ZyjxIGqvn1kYwTHwOeGPNP2h4IvHaOKaDN/VVRr
lVZ1apmZnfwc9HAR9Db1nd+U00+N2b0YxH3pXOr+aRpmsGp2vlexf11LMdweW6LfEI1eh8iDPdrn
3tZf9fxbRpgUKQlKwQkHw86Kl19bHhJDeqHNd0n7uKiqBVpBWTYuQNlh6NDcWDczk1Fa3y+s1P5H
2nktx60l6fpVOvp6IwbenDgzF1WFcvSe0g1CoiR47/H054M6zrAIogvR2hez98ywm8m1kMtl/qaA
eUBZV+1wRpLkL0712AW8J7WHPhIOvDzot8EzhNb7IDtvAWh6saEzXzg+IorSTcnrsKlBUWtHEI+j
8wdVKvkLWodCOvpYrLAA3GHHhvA9TBMJmBWihD5iFunOpxBcoHfdDaDMH1JR+wI9dqWazl6Glex4
KWX1dieD8CXZICBT5lXw4IgeIsVdh+aB7SDKgLbglhIq3jcY4EaJUNRooJImFxmIZhc7ncjTvpVA
lSRR3FgdwDD+pBxW4pWhAcW6b7DGCSlB5mjz9ClQd+C5seRtLBRyKm8kmxFrMHZenaGx0h3zPj8U
hrv3Qm+nqzS8uBui8FlSBqGKu5I0BLD2Kc2uSBcP2N8FBo2WbrBFzAFWYqI9Bmw0Lk4YnnZj1M7G
lX7Fbb7yyL+QVrKDIABLSLs3W/Nect9E3J4t594cKQYOvmiwgNifgYu1hwaFy5qXFGLSccH1tt+H
7ZsINj6juOWhWZJgQ9Ifc3yxKtFAstlK3kI0wUXebaDedoIsXMkc+KnZ3hXNiLEy9/x6BTPs4Asa
po9yfxnzZZ3kMqez53US5Auab/iP5BUWswAcoLVKz9gr878VdqM+hkxmEtyXzh24jbqEvMoK7eUr
MKVfBURZONSxECy2hYdeE3pWevUMG3PloUApwxAVvhgaGPEvSlIfPeWF0pfTfgWbdNFmpP8XRYRb
KccPMhWiEBYpYqnHoShAeVzrBTcNnIHZDxJbs37S0LlRMSvxhcPYQ8swMtSQleIphKJXBe+0AU7T
gWtJK2id6pvejKLjBvtP645PcxBuPNAEdE1Feg8IhcTd+OwFMxoW3/PouQHgJ0FNEKQrandPdaPQ
vvhed7fAc8WA2zmKcYPmPbe1DD8YWRiZfv63XnTXNdJe1D/ijYcvGr1KGsSvyIVsfNBG+HkeBI42
KRZoC+wcsDcGaq0imw3W8iJ6coV+iTzWqA2govwyAFv2pVtHQtfa7WzBvykRw2igUMJobzT1SoMr
lrrXqkzKFi8mDyryPi/iS3i/cHC5zW4bHlurROT+AHLEy7U7P3OwDikugx69PImLnbZPu9dAuMoT
79VKL4Uev7nkEOkDZn4MgbpAC5MlwSklVx8aFqTYt5fmMCKXrykbQMd8TIWaN+iDm1zW8UsG3Y8+
5hZaE2Y94aaKvnbatd9oto9rRCKa1GxbhIqGbZvEG6PbSzWlIP0iR/MAmRWLVxr174NvCo8W5TBq
YphH++syvE1j4atKda4yvF+NUMFhi2/YHV6GCJgMFx0jpIZIA6aOQSR29Jsrbq/USxuwN06B5gLo
444XtVmPzBHrWe2weIcYiz3NdxdSU4Geq1QrR99yOKy1ldDcOIgOmpxoA8xaub7thFvBfwMjsklH
V6UOI7ILqUVTQnd/JrFwcGgLGW4LJ+9rWUf3Qhpe661yPcR0tqOXXFFe8jK7CmH1+NWr7oHvNIKD
gWllB2E0k6mjodIZmbdofyJjkL2mTWOL8k4EcjPwXBtlhgxE2nQ5+iHh7JUhXGICS9exEjBKEP/I
8iFIJiAQheYOlnOAprGbLL2jYhqvroLEtW5L5beeB+hAxUh2TLsahF1Ljyridw+80X4LMokwuRJK
ozVlpIa6OJeXIkUM8iLPv4jltQxSuKYxS13Y7L67IlM9UuSyepsAphCBV/K1U2azL1HSBVgiCsjY
K+ojeLyNI0Zf3BYgR4xefQzuvapvqKMh/fBYCA9tWfG+fxBHcJ9ulTR4EjDLvrqqpPQZGxI7ENFv
+BrqPxQys6rjSzN+ypCHBhkF59ykl42anysArYk2DkW22H+pZTQJEK5EelMBrsjqpNxwkSXAiDyg
Wc42a48G+wJSiWtMz8PMhN0dsut6FD35DRH+ol3/FV2lUYonlKxHS3QPkcp/P/OOVGXXg3shNy+4
1dgNbvU1/b/SR56Hz9bH7Y2HY6mV27Eq37bdobSOQ3wpywTBMRUVi7jCXg+mC+Vk0QBoxc7bQwDu
a4xxeLyG7R0sS5IXaa9wsOXkq8gfmPVAkt19I9KswD+hhF7aVsZFnlSvHVg7J/tqQOjs/KtaRGkQ
lDUwTz1u33Br4hIOO9z8pQnHptVJv6+99BVbSYREj8XIcTaynYB2oxpggpp08HZF3PV2hZqtO+k6
zSkFj4AprGJZAXvRepT07DIdYLEPtyYaZI73RE/WrlEi7Vl5iZbfi7xunATpfaBwbo7NTsL+EfaX
jQctGClSKfjZBtVrD5ty5QJWtRzMYQM67YALJNp5Di7or4KAYr+IthTqTNq3uAYoBeRpkJ4cJ7/F
ChNFlPGiBz0BYyrtUqIqV4evGscoV+Wtghku3ARvQA3z1wizU8xjgoyHVD6gH43i0qOZ+TvKKo55
EyFK7VlH0cGSAXaeOhZVWvXKwtUkB2JaaKA0av+iMKMLKgoRe7PhYWoTIsHbPQTSd+w5M/dJ4/mW
Umdr/f66lF8i1O/zXt4JynXNa6MFl0/jeUTp7oXgu9/dQkHdJt4bBR9ktdrLGEIATTCUYqj7ysPG
9CMK/PpW6bmoofEx3MTyFyzScULgEYJxCG4WGfd1JPPUQgbbBOQlvkaqeJ94iGsAdm4kcyO4nHH+
PV5DUKIhHZk+qTmiUC6z4tUqtyJHPCUbRxNH4CK0hwQmT97jZY6GaxLhsZNsFItnSQIWigM5N50H
Dp9tZDhggLfInm07NdyViPTwlHfr4Iq28y6Ey6N73wTpRTdNuy++d+23DKnSunjUoVFHjmXLGQon
LKWc+jnca12j/veCvd128K9cudlT791HyT0uQ8xGfudpsDqk14SF0kHV7yFX8To9+vnBp1WnqoeE
NOkwXPWaGm+i9rLScazNXxzlGSLOj7Y0ntvUeAJ+QDMbuGVEkxjjPI/qk1g8RDqS2HFgQ13LWXnQ
WnkNtx1yQyIIG+feym78KLttEO4t0LqoRV61gxfeIoZOCQCb6cZA2RasgFzYyXjTQK7Ngg6q7BA+
ATpR/dDF+wwAS24AogLPJqNyIqY49OJdFjDnqiTB4oPCNuCuqnLn1h80SPK6dhOMnmi5cSNn3TVl
QN6IPhoCbILIJzwERftC9RdiB6jL9hkQm60W90X19JepWbGajiIOvHPoUgzfuwb+v9q+tK5o/wVV
1jUr7IbWUX3gHTko9wMo9b8q1QpaiXs+Nnp3vLqgCojrv4wenjvWVOm6b77Iyquv3//zH//1P//3
rfs/7k+gYVHvpsk/8PG6TbFuLf/7n7L4z39k//p/H3789z9NWVYkSbYsU1UlVZM0WeLnb9/u6W7x
n5b+yiQ857Ue/lMHEGYnQc65rL8lG8gmayzAVsmF89DZNEqhCm5o0GD0tjr/F0jawl8gf/wLYhFd
igYywVqT17iNH4EIbYDYr70tdYjiIG9Rh9oam/NR9ZmgiqyYlmbRPBYt42NQWUUaCm4ptC8QjVH4
2PE4VMKNKB/Ox5GUuUCKaOj0uy2doXwMpAuq2yg1/NaSgbn7cuds5AOkso2yRh57E+zOx5sbl2pI
uiqbCja/088pFnrO5YsXbgEuLK5wXXFWSkXZ5ef5OLPjOg00+WpliWGpJwv0+6/EnbpTtvWu2ZuX
wMYwzduKe5ROFiKOv3GaqacRJzPZS2qNnjP6v9FltxFW5U6/VVeNrW7Flb/Rlr7bUjT143dzss4q
oCuiELkVf6m2e6xW+Wt8qNbhxrlfysa5JXA6tPHnJ4uwdXqsoiUms1F+WA4XDCSDpfj7wgTOpaJq
ICTLP1Rd16Y57/j0wK1ROgFU4jo7WBfeplnxsEBlfZdvs93SsGaT0ZQsDekUUxPlybBEOAaCh77L
uneuXfeIYJRcoGmxsJSlpTDjz09mzynUOG4SADW4WWzVNbfRTbEf/0m7bNVuJFve1xfdl/OzOfvJ
TsY2mcxc9xOfxzpq1Pp9Jz3J4u1QL4T4PT+fMv4khvlxYIYgFWZqMH+ogDw6oIFXQLJsbWvsva1h
5288xq7jNVeaNTjwNeWVTbKudtGuPP69sVof/w7LbBRsUivGil6LEXNdhNbXdOX+b4VRxqPq5DuG
vQHnJEHvp+RlrJXlVpBwL4GUcD6MNC7dM9OqTI480dN7jG+QO1V3gmrTEV1jMc2zANTAqluDS2g2
yW5Y+JgL+aKM+83J4DSFUxjeTDpClA5O2HBzkK70wfq7g5vskl7fWk0FDmbdHxEPfoXzusGFdY2p
LYPCn2ATrBemc5yu6XRqiqJaoqLroqZOVnmLz6gXuWHOdFYH6wWoIzcH5Fhv8RG9OB9rbhI1TdQN
UVY0Tu9JKKO2vIo+P4dp++TQvy2rg9csfKhx4X4ajsZ9H7yEbKHC+vFDOV3jF71EtUgXR61zwLoH
qdUQWxEVlXa8VQjKheVlC5vY7Mh0NmdREpFKnG6VKCXnEcB0aDDOrVx8LSJUY6jr/cH0nQSZbJSl
59F7hB6+rqh/CI8h0FX8tP9mkMnGWBtyzH26j8G80PnH1smkfQTO6On8WOYWsXYyluneyONNTlLG
0ov00RX1CZnAhWyTxjX5KRVOYkz2PZ93ha5mWK6aV+Yu3gP72mCZtqNdNN7cltbRQgpMt79U8gSq
M228xjPAe+we/SMs2ov+RrlTjvg77YEcPaVLQ1wKOsn2WA3rAUYHe+Fdv0Z4bB/epYhFXYxHJ5i/
6hrTtu8IMJ//eLNr7H1ip5thoItOS88dHaz6VTWfK5pmPc2iIH1RXWNpR5y79rAv6apmSiM8ZpKQ
YLXCsHD7aF3aUOZuuoN/zPbaDuevq+rKX/yOc4lpSGyGQLMU4G6TcFobFiXIRwT9qKVpyVujX5+f
PHk2gsJAdBOVVtOcpKWsl+yCJTvSEK2TdcC1B57kPVomSEPcSnt/R2eGAjxdnno7rCV7vBbQgCdn
nYWcnflLZBkYk2HIEkNWJ9njF2qo+FAnKOJ2OAVgj0V/+/xopXE0k0X4Ica4SE8OTnGIQVopbr6O
DuKzdePulb11jfb0ptnTKwVqnVzb/HsDgzndno89szhkWRZ1rsycb7yPJ6Ebn4pHiURPE1Gr0Q/g
Gtd9ejgfZG4OFVJTVkWIJqY+CRKgVevLIP4ASoPlwse7SJ/OR5i7ICsclqopyjpRpo/dFNppBVgO
qaFLUbsIDR76qh1swEK/5hAyir12hzHdFo/whY83czOHvyXq3AssGdz6JD+crOocTD3wOKukX5H4
XEQGRufRLYSIhSvq3KXuQ6hJmoSBa+oohGZrcWfuZBuQDBhybD3XKHrbzU9/I30Jqs35iZ3Jjw8x
x53nJDUlNitsGwsqrQkI6h8linQV7pbng8zkh2IpkgnyiwWmSpNb8WBknY/BMppXI0zUuyoRFD8f
Ya4Co1AIkcENWqqJ98THcWRFArHfY4k1W4qRG2OfHqULRC9Wwtf8gNykDc/YtBeCzpwBimUooiJR
GeGqNcn7SHObsISBx8njNSs0P+zkgNvzOthA8qEeuxp+4eK69bdLT/u5r2YZFju0oXDh0idJ6bYD
HlfDSBX3hJ+BIl77TgdmovJfz49wKc4kI1PRCMXBdXnOwEJvXedawLDNbMOFzF8KM/l4EjI6amJF
6Voj/fIalm6Y1pRQnZv/eDiqKIoaz3lTNA19cuqkTQ2sVwjS9SBsJfFtMF7L/vJ8iLm9XhUtTk4C
qKohTnJCUbMhiBIkuZDYrTacaDzjvU2P9kK+ijHxXJUbIM57FtwGFXuqyUvls5nFxgpTUBQ1WBCm
OBmkZrk6oiGUzzpN3fpCus/7emG1zXyv0xDT9ax2aiF5Rk7lsUleRFO8kXSaHBZk+oVL1lKgaZ73
UR9UAjjxrr9t3V9ii/cfrMGFTzZm8eR4/jCcSZY3lsf7T0Z9v3nr1+4eJsdefOjW/QbTqJ1jL0Sb
HZOkWDwBJUO1flclT3ZcUOfIazXo6Ja22a8GbgEcdyvBLmz0plfGt3Czb4CRLlUm5k5QGgHvcce8
OYlLOU0YgGZnv++Qtd1RoI7vxp2qu883A7crzBf6/R/UmIhqKKqsM1TZnHzBtPB6pGkzClu41FTN
zzi4Rw5wIU1m9mHqc5zO3HBI+umbukoLsakFpJzqSNq1Q0P7UaMT4u017EQNcL8Ln3Cm4aBJsqFJ
pmVZCsyWj1PZBIODqg4HdVd1P6Gp/kjS+DYvVbsXh2NRwiPI612qOleh+7QQeuY6wk1ORI+Ag0cy
p9eRrE/VvkNXfN28tra6Lrk19z9hgOkIIKy8e2DuuwzbEhAAC4Oem+PTwJNFErZVX+iWgsKx+AuV
csh2jbw3sLVBd/H8GGc2sA9DnMwugPmuyBLKkpVzpYG+MOhC/r0Ik6UgIQbeKhHfT/C8J4wXoB+H
C4XApUGMu8DJaish2hTCeJeTEQNKO/1Wgci/MIz5XFBZ0hYHjTzd6TsRgJopjI1A6afmBnsLlEUU
/EjRKD0/X3OHGp/kfyNNN/wyHABmhDVEWmOtHpNL/34sOFIm2yk7hNq2ylHfju2ggotWvTCTM/sl
5X5J1mVudigTTGZSl5p+GDQyvoX23nwRdJBvxlLtaq5O8iHKONcn30vFz0cJfQRFsPK9Vu1uP+y0
HVQaBkS/cOHEmU2OkyFN3te65ilNHVG97VxUOkaB7NJauIcszdqktpTQXvPzBFXmaEAc57Yqvw/D
wuXw91efnJsf5mxy0/CArxqi+rsIDeL0CEBgPRzVbbEzF8oFC4PRJu+HKIhQQXZJ9KQ5+uAGFRrH
8cIbdpyQM4PRJgcVmqMRLWS61L6o7PI8tWuxv6BiDHtJRFNjqLnhJ5rwsLCyZtfweypok201cQPH
LJCjpQJCn3inHrVtvhPWuNEdy01wLW4C29pom/NRl+ZzssNqnqBV8m/JbqBXVYblQGIh9Jr+zTDj
MjhZU/hVdMWQ4YmgFt/9+DqmmpPlC3k+P3/sC5QdTDoQk6HEMvJEsAzxR1HfwhwS9GVANxAhqYW9
dszlz+nxHmc6lkFzCt1kP4cnhZgaQoWugGSQpDjXjow8h1/dGAbaZdFwf/5bLQWebH+Q5zPRa9j+
csxVVmqp7vXE+mZG6is6iAek0DEvbSsVPxKM186Hnk+T9zFP90QVBRdTHa85Pu63wHe72Fg1TmKf
D7P0CSe7YWd0jtSa3N4ME7yo/EXrqk2FsHrufTkfaPxG577hZE8snZQie0AgyhHH2my/1RL6Wudj
LA1m/JwnOS+4oBoKGWN5Jb9x4CLi/jpCwTXn+Xyc+bQwOZRNFQ2x6b1a6QIDv8JRvVSUu3Xgo1ec
ut26LBE0bNyRDCEpyMWBr7eW8CDzO+V76MmWxeaRNFbFbhxHOyPfm8Kzj8VhjQKGshu8Ynt+oPMf
7T3aZIG7Xd8b7I8cLu5dET7gtHz+988n+fvvnyxsy0kNLdOYyDL5IY+COSgUD+r6fJB/c714jzJZ
xXyoQUIFeXx8tTZqU5QE5C/1FmDQzt2k389HW5qyMUdPcnAwIui4IVuGij9KhNS8GPlfz4eYfQ2o
7+OZrFmkiuFQN8xaSGupp6fYSYfE+jKk12q69D5fijVZtpHptEU1nlZyiSkEHJCHEOCoD969j1/P
D2tp5iarN0M+KA59bjRDizUP1J/k298KYE1uMnjnWUKiMG8FMG4oTLhIng8wn2mg4AyRVpEsqpMh
QMHJjCjiqt4fzTtjO1wINtZo31Ag3Cw3T6TZvUADeScbOrDw6ctbKwRsYBxsxdDp26Ecv5W/wLLE
yOr2zX80jvIqW+O6iqc92NkfCyOdXbknsSdpjncwWsn4O62tB/ja6/Bo3OMzArYZGvLvi3u7T78b
/mYh7Li9fTpFTsJOUt9PPVP1IpZyt3V2FM0BWa/Lbb+FHgIhayUu3H1/N9s+xdO52oCukrRP6MbI
8uRBHJv5IlDfQ7KlK72HEikflOt2Cx/tWV55doToI2pDC8k0uxx00wCuwN3KtCZ3Yq22KuT7KP/m
IjohBgr1W/ysrIUZnV3fQEoVUQN5YciTjNW6TLKklPUN5QbrZig2w/cWuq2j32RLb5bZnHmPNW1Q
ox4QqPA3R8yktWmRM20GY2UY/sLpPKbep292EmYycVKoNHqvNtnaLO8z6OuGcSHKMpS7eOlgGY+/
c5HGbD3Z67EEz9F5gxGn7sbKZfgV7MVtZQMIvuWmiDrk94X0nwtIn4/ypUSNWZ/2hr2SR5/v+CkF
qBSxeJi8V+gNr7FC/IGwkrp3H5YgeHPf7DTiZP8PCjNUECHw1n1/45iXhZHRY1zY+Gdj6CN22KKB
9KmT0ynIG2LQg9lRdSxwd5NNWAQwtP5k8gzToFnE4Ql+8ePXUqXMLLpQYcOwe6p32U2w1eD/vubp
KrpGExSzvN1CyLntija+aUqUmxVt2o/gjIiybnw7K4MKPyb94QShbZmpncbRpsR2AAWDvYjHAdUf
hqyjahHfn/8b5iZXBe6EQY6og0caU+okR70cZhKOYPj6Qt6O8VdFGyWIlu5YS1HGzewkipygNm1F
cHQGYEGabBvqo2J1C9P5+byTLVllr6L+qo6I0I9BhCEOdKlGD6TALQKzkVVSINNZYYKH4qs0Cjwu
Heift5KPESenHGTsrm48TtjEpLyH4CReY9Z3AZ1sSHoLUJql0U2PtjKw3ESiCDZ6FsQWwoOobSIR
VGQXuaKvLFVanc+M2cFpsinSKpNVZQpUSw2IzbUOrXjIrnL3oZBRB1AuEAn/e2HGNXKSGr1UhqXa
gRqu3OauEPNjlaHrMGjqBUIjS1XZz4cmH+xkTJNsFztL1hudFFGan2g3CvXd+cHMwNY/BpgkOloO
+LxqVKog3u5xfD+UO+MaId5VDrR7mWbw+yN8PGJkC1E+c3xq0rQyJ1nhhUKFMhDYZDatNVJn62EP
uardlWiJreDcHfoNDKKtea1eyJfxjfADm+HzQ/68tPkLADOOt0wgjdbk+2EjFpZWHkdrVbgtmp+6
gmUJ5rvng8x9t9Mgk+/GmzlNTUTk1p7+pjmXGDmd//1Lg5h8tkAK+soQuK72xaVbXPKWxVv5fIi5
5XQ6hMnuZChOnWctqZd3+qZwVDTfd7l1k8ErOx9oBqrCF9F1iXI80AeUmz+uqNgHFIGoAJJ1wT45
qPgpgT0O1+qDLG20o7jxbOd6CZU504UgKHALzk1ZN2Rx8oXaUsSDxUByVLGu5K/jhcDGAGSv0r5Z
1W8NnExkvHbWVcvtH+ugRajY7PSexJ98QROdfKtGpXNdWU/4OGVIJqRvWvG2MLfjMD6tt5Mwk7kd
1Bb1NlQSeFOhhbjGEp12ngvDYQTCiRdc6pADPR9zbuM/ndnJIeOwZfWFxsjU/isC3bJ1KwsvmnuZ
+pBjkD05H212JZwMcLKhhJkn+JkyYo7Q1TFU1FruBKTPzweZeQh/zJZxzCebflT4mdYrOZiL/19y
2aqH7jjYiKRul0CoS0OavGHcph4sRN4ggHmIqcFAC/nXz/MjGn/Hmbz43Y45HZA4cO6UTJsSXOYO
4koRoiBQqSv5zoCe3PS7lEfg+Zizh81JZkiTl0zQW6ZiySx0fBtQ3jlkW8EOKTPa+Oh0tmKHi7S2
fxNSH8k2YHW0KUrH0kpV0RPGieTL7xZ3ulactfxIg1veRna718Tt+VHOLmz2MwSvdBJu2kgdIrHz
06bM1hVqMp6wEbsKiYt9t3R0L8SZfkG0mLNY8QCaWMhJIR8THRukvNBTxFneCg7nBzVTm2EBvI9q
+ulwIinRvGC7bF7NnbVlaMnG20LIfoUN3b52dsJcWntkpenY2X8UnIoF1wZFM6aIZRf3GFNGdWcd
PnM1VrFk2MBSv0p3uFU8ubcDEo3Yy93+a6NewqGPG8inlWK9B58s/bpVQaJ3ORCbHDmqZFX0zw3/
lxg/CfJCeWaGfDrO8nusycqXAyEuyn6MhYfAynhVn6PN2Al9866D5/BQv2FjM55Gycq09d0SkHpu
3wHSRuEEDOJneG8O7DwYXE58GUkCJaZBj2ZjdXX+Y86l7WmQ8ecnG4/ppJFjitzSUT2N0X1FxMr1
v3XJ0jKcXfmngSYHA8a4WQ2qjV20XtV2ctvusIY6lK/Js2SnD9i/bP5kYAo4ypElA8Lh48AUXCz6
bhxY772ggBXpdtVY0JR/nQ8zA06VLVV8jzO5OASdVg2Ny/4i7NWjB3IivnKxTl7Fl9YO8cG9dNCf
vIWPNp8Z7zHHn598tLJzdSfwKEFVmmTjQ2FaySrDv/780OZT4z3KJDUcVdPr3HcoTnbUQTfhQK53
SGsvtBvGCZou6NMJnCRG2mF1V+JZzTI6xqCCqgVg6OzvH5FjFEm0Een9cbIUWrhyPXjIujWqnSHj
WasLferZz/EeYbr1572HrKzQ0ZPp7SI5lP2tiwbU+Y8xe+VRKV+ZaIhS7ZnmM525RvBqDmvzSoXw
211Y63aLBPof34Y1+HJI7ymsnSmFQ+hi3NfHBENC8EKMUttS43aF5edNnQ8LhYm5q89JrGnbREPV
qKXlDUC4hyTq3UnDd4Vae9ne1W1kq9FVXr+en8u5xD6NOLn3GI4liL6FdTSOq5ui2hfJbaUjfinb
5+PMHVUaCBJIh6YIc3myBaECJesBlrnIMHdrPf9ZNU8B2hL4YIr6z78XarILJS0pA7eCnp3Q3Wvo
loZpe3BN4ZBEzSYrwsfz4eYynsehLKsWd7hPyM+6BTKYW3GB8Ga1bcV4WyWYl/newjVnKYz8ceki
aZ4KSShBORtuaEatDExK0wV8+tz2cDqUyUeq/QRFztqh5WPtivYSW8zzUzWbbOg4gI+F1k4f7eMY
4g7gm1Ll3Hh9BBIfXNNuzGu/fjkfZXZ70E7CTK5FGEgOQiARRluNt7Fy3UG0ilbpAU7tNt+fjzb7
XU6CTbZUL6zrHGAT20N9zIw7rbp3qqUNbzaGRc6qpqyjATJZpEKFTnGecn5X1lHG6Ef+psq354cx
9+nHTgfwaEuT2Vc/fhpM2huxVjm6Y7TEcan8Vjjewtf/fRGfnm40UkBw6iNIekrm9qsizLA2HzG9
wwbntg1e2fvgOrHRwVy68sztN6exJsslFcM4TFGxWUflVeoh4jFcluot2vVIZ63PT93c19FH2RAu
ASq722TqRLnxytxs+Tr+veJcRMpdrCwk2ezXOQkx/vzkkqMW5IYoEcKr6j2eEa+V4C7co2YnjKIa
l2zF5JI9ybHeg8NtuBzcSXXUjUvfkynGIDOVHeTmx/kJmw3FOYBCKMgKxZyAA+JYwIQNu9t1mD9b
2I4MzivOzCu/vzSb/5z3RTKfxJoMi8O0Fy3QeWtsuTGRjFZlj+TT9vyAZjPgJMgk2fQBK0254cRJ
5doefOEy0ZtVV7abPwlD0w5GvcYzaPwzTrJgMN0gCkTC0L1KI+xVkR7tF+4D4974aY3qEuzGkdoD
o+FjDD9QtEjOiFHoB5S4V44r87p0gNgI2yB8KF1t4TI3d+WhwPq/Acc/6GRQQdKIpSrwgbQGvdd4
2Dqid+vh+Iq5DjIZugb9vVk3kpUvLNuZY0Kh9MJ+CmEPhq4x2bkhBNdtbqBBLO/8a9ke4ai4ruyQ
PFwvP8E+r2CC6bpK31UGGjfFsdV1HRVijdajk/1IsZ7LtKUe02wEg68mQbj53LAutLoxlZDapuQm
d36u2nif2ecTcH4HP/lYkylz01gsARP+C96FS9qGkq14qEZhn70vLXygzwNi6WLmSMNMlOkjT/ZV
E3lCpzJlmmYJgm+D+tVR9CWKy3y6v8cY/4aT7JNNDNgbSWErqnU0zwesBJtt7FHOMftLUY32ldws
nLSzm8XJsCar2BOksqwThpWGD5Hhr5v4RTAWXmHyuON8WsYAWQzS24KcN1nGRlYmg1ozLnGXHZxf
1mvwhseTa0u4WH3FYGc1XPWr9nu09+z8e32prZM747CQLLMDPfkbJiu7UKwKK5Bxbp/xxdnXO5on
1Qs2bjf5IbKTp+jo3S2xv2ZzxtK5KNHBUwxrkjNaD4yoLTnFtOEi6ZOVh9T1+WHN3WFR6xp7hMDZ
OcI+ZkwmtkKm1GMEDTUmvLVSlOms0dsDA8nzoeYm0EDvzGI5ywatoI+h0C4ssXNltUXdLwAw/OsK
oejN+SCzLS6e0LLMbOmarkzysXFVydcMiTU9Ck0hn2XjFqnicLGmr/bo7eMtF7ZmITnmZvE06Pjz
k3XnVHLQq0gOr/XkuRq2SVU/p5CsOGn254c3lxBorOm6YsHJ5nLzMRBlfSsqx9HRazbtQgiLp9aI
pYWH0/xw3qNMhtO3CtJZDl/K8ZDHaA9SjpWHelcpL+dHM3NmyRwgiOBR/AAPbYzr/mTePKcDlBSw
eYw9A2GFUP8OBceVCCqv33u789Fm8+8k2DTV87zX4nGnwpDtrsE9OM0LWy/yhUHN7cEGVxoeH9CV
QUh8HFOvREMaoPe7TgLhIGPHaAk+6snDJWXStYh53EbvG/tPhvYec5IWgRQJvigQc8iMjQFiSBfC
oxsnf7KCT4Y2yQszMvNC9gnTtS8hPmXNi9k9nx/J7JlMk1EVDZN9/hNJM5ICdqCB3MvN6+Qg2+VP
ASFcVFMizHz3S6zrcc+ZHixsrGwWhja24MefnyQgoKB0kDEbB6azb4qHLHsw3KssvPD8P8GXnEaa
HB9B4yliKLFyK7ncIqV86adLjIzZBD8ZzOQ6g5x/3Aghg9H17t5Se8zXoscMX5vzn2h2D3oP87u1
cjJnPaYppTPuQa1R/+wU+SpPgz/JZ1IAPDQnhWZO9gW0tky5RHx57RrhnSzIdl/mV5W4dLzOLtWT
MJMdwco1QVVdDYSbWQ3HuMF7Txd8+cbJm7swL4KjHPU5DN1q6Rk3O4UngSd7hNK5pZSV3CU6WfYv
jKEMbUiMzcKHmt9eET8ZlUZlhIgmL9PIily/GK8sI30By3RpBeD0ML4JGmxaFvWH5teuBhJTIyKa
K5MELDvNzXKPeMmlso3teFcd0YNeyatwky+Ulmdz/T3UNAlLNReaLuTT9fqFYNarVvthLt5YZsj3
nE9YQOCIwnCkqTxJ4cjwxhKd3v1D9aXadBv4s1/dO3PTiOv4UuLi2TxlT/L9+QU2e/wivqjSGlSU
T4e8PESqPMQm95RQxp8Ji8D82CKIIi/kx2wWnsSZbOe5KXYpT0YuEwH2O9Ehc9qFGtnsVzqJMNle
RUxvxLJjJDkO9o0Az0BNrofOWXgfzCf6SZzJ5opZtJRgoEbiAbI/KhvXFtY1yiqI5u3iL8Vu6dhY
mrlJotdikFQSjML1UEpvtZpu8Zt7PZ8Es3vT+5CmnSe96RU8JPg4TXshG7aEBbcyZEfMtk2siINs
ez7cbBPXOIk3qSzl2JVmjUg8v7rvQDfnqOnr3lFHdh87xErcl2WJhfJdVOar2jkI3cJ451NlLNZR
mJMUfbIltrVQKzJW8+teaPbYQG4qI7oQFy/Q/yZV3uOMf8fJ6WV4FXK3LnG8g7gWQaI5B+W+3IwQ
FWEjPJ6f1flBUR7hLcLLZ/oYifRKDpveGru5+KKqz4Hjjm5Cf7SO36NM1rHTlEpVRkSJwq8erhq1
fX4UYzZ/uiSZ779/sorVQRCVROP3F0O6aYDqldpqREvlQbrt3S/4MwzC4XzI2QU2NqDQrjB1JIM/
fiVJ6uWm7YSRrAi633cxyapcL18Y2Oz+TrWMZ+Lv/5nWunG3ajA28HJQLZX45BR5sE3a0tynZeje
x30Hm6UOXLgLbbnTcivZmILZbbyqMvCfUKqtk0nmrQc94K5usKNSWhSK/tOJAJIpo/+iwbPRUbv7
OBGCjC9GFBfchMIKU7Iq2Qw07hYS6HOajrhPWhnjs1kyp8IoUF+NQBwAqyPgsRuyag2e/GuJJugf
vB+Qm2N9S4ZhMqCPg3GqQDVan2tdMgR7LQl3jSVd5H2yMGdzW6ep8gYTKR6iQjUJI7aWh6cW+ep6
5nForG2EFLmoNeCZrCtsBF8TK/wDpAPFNVBoJtcE0LUfR5a3cttVKgdCpji/WrXGhWxQ/qRnaoLk
VrmOoK8+rQYZkFGV2GRcaujdmoEKP8/HjUhS9+dzbnaPxN5trPBSqSQ1Po4mdQ2nwUwnX1dNYSnr
/8fZdy1JjhzZ/gptnhlcBEQAuLbkA1SKqiytX2DVVdXQGgH19fdEs3c6E41NLMeML8PsSs9QHh7u
x8/RUmgxQZQmmjYm1+i2S8PhcQohcDFEpgrd72l4GgaJvJg6FEKyelg7BIsLevR7ZndDowVa2PT4
PSPrHaXoQG651ZMKihYXCdASw1+CT5pUA304UJLoGpldhh2RtArve1y+HuSCHAhDOjFUygDlLW7k
re+CD/v8lAt/NnexxwZnxzwwUslPRhjkWQq5kI+cXRgY4OD/lSN4bGi2tHI7DL0mdNV6yMwKyW5W
7EKk/M4P53eHAmGHo/mbLZhSltNAxHBk81kJlDuuRXashivnfOmSAFBBKEmgw0Gan3PoEbYy2Exw
zocEGhjpTi/Z2lFYXJgjG+Lzo3ChnKD43fTAEARU51C/iS5SXbrMjGkD9WYnnaAdUlVfaZG81ia1
zKk7qCn0CIzpDgkON86K67hc2yw/Yr/fdguyf2g+FPnUeQE9kTOfdoLdvgbivrQaFSyJoN5LPbXv
ULFL1GbX+ApgqhyMAoxN1UUK6eqV2Rcu7fRH4NLQQFetgTYa/5vFwJBub5Oxwd05MaO1mcyya6QL
QRTfR9CnZUFqh7Xcr6zH4nIcjXx2TkadVk0EkWWbMIaU5LbQiJepT0PYuOd38OLeOjI0OyepqSRJ
H8NQJ1p4EfryNQjRIrwQ+MI/V3F2SAgdSaabMFE7vSsI5QIXfINsN10J4RO06mxrzR7v/sK44Nao
RBXEVvOu3QYCN2FFsWom/T7ST6h0n//+JVct3ObP75936qpEMztwxmGB6HeldHnoAoWOO2E7VDec
f543tvhoMUWtUxwCE42Kp6eTlBIkU2NxMWw4WjMhHuOpN8wRqhJAnD+vAZR/d2t4jYObEV366Ig0
5ltei+K6SAt07UYdjSEJOuxTaCQn/hqV/pIdlHHRLAMbCJNm0cRUSUZdliXKdtJroEuW2qZuu9bV
+vsOV1AQ/2VErOSRZ8sqVgc/WgTSLnQ0SJ6GwUoZYdEC4lYE12DtRPLz1MLQTKEWCYy1AnHAnlQ3
cpGsXDQL5R6MQgMUWEXC/XdOPwqNxwRPE9F1k+6Ku/4qBTXiR3JZdUg7gQX+dW0P/O6BTg3OTi1l
lV9PDGDNSpEgnCzZdY2YJ39Vx7XO2KXpQ/OcAYAhauAKmwUhUCcygqYIM7ucgnufDdtQY//xMwsu
4MjEzJ0SJYGuhqajuS0F+aBUxU7Hjdo6f0qXdvOxkZkrTZqRYYug8VHLm41aR1/KQPZmsQZcXHAG
GIwKLCYifmAz5xyLEKzK83qEM6gdoHxsaCJu/J1QhAD+87I+/Oc5oFNzs7njgQ5dTQpzQXnDEEwN
3cqbYuGaP7UwmzhZJlVRqbDwg2b9KtnXW6i1bteJ2uSlu/x46mabGmLXQVqBpNKO0azzXb1LoLal
7bjdPOmesu0uoPC8z7bUAvIQ+lFgN7uCVJCgK2huQndtYhcuxtNxiw117JnA0lnmExAyvd1Bbim0
Y4+9pu1N7UIPzJa2lWRNuQ0miPP7dCF9fWpXHP0ju2HXZxyK8nj24EKmXmhHe/8y20Gt7XZtjIsT
LtohUdsAP+Icuc6ydKr7SfREdhfx+MTT96mxzPCyG1YCJnEDzqO0Y1TQzAdLBBwdQ9cJURZ/wzfG
jm6aXbtZq6QsnvEj8NHsMiH9pPMM/Oo2D0M7Nz0D8q8QqD2/QEsOEa9RlFWRCNGZNHOIiDCJlg0j
5F7QHFSQTVOupKsXXcixhdmZLjWErY08/PvEJVvQpPY2sacrbSOqGOWhoe75IS3NGzIVKGQga6AC
5nS65fw471kqYcuV6sdg6mgC+hYh+XreyOLGPrYyG1Y+Gpk0CkfSeRDaACQCesrBDk9pVNkhMXve
2tqQZl4LvPRodYiBg2Q9zq7yLZwGOw3vzxtZyNyhRnw0cTOPxWStT39Y4Xb0DrVER+zugAGxAL9E
Nu1GSAqEt2s43IW+McRjIAiH7BTqaWzePhElRQWOThBaN/s0spKrrrAUDzqyG4LN4jHL+DCoBU5V
t9ykCN7XRQuXPAeqohCmQE4Q7E2z6R0M2gFcIImHib8Fj9MlumxQ/Qq+SjmDFq+5UmdbOnPwUoh7
GUUmdp4arJKGmiMHlTegR7saaAYDffDn1/JHs8TcRx3bmK1lD5JQX0pgI97J++GFp5YELQDc318Q
0PbopnVlD+XZh9q6qu3+AkxDq3fO0qY9/gni8yPXP5S+pvVApdtxR5wAkoKQkO6z2/MDXbzYoEmB
3goFU/pbYrJH842Bp7u4YCS7v9LApwKlSYF3qW7CO9HvgybW1dMvdsR8eo+tzq61oA+0guPhLLSE
9rlH7mRija/Na7aDsPkeuZ9Udc4PdGnTHFucXTpprpohI7AYNwdO3po12p+FBCXQ40cTObtupMGv
Y9QrRKhnXotQLwKLWAsWAcVtH9eYjBdHI4CHJgoS4NGYnbiQDhXXJAMOTWEg/68uWbJW/FoygV4I
gEJFrf43JRYt7dusLhDxTObBSHa1+p/T0Yg6ioQuFeTDf1dKC4dM1mIS1HZWRu44FlbXlZ9I1Ft6
3qwc56WjdGxqtt1AKE863sNUUUKSk6A/w+r1ySkC5p7fZWuGZruMKy2gyRUMhRnZSlHpVAFxA3lc
iToWzQCMhHICHuS/Kb+p8dT0YCWobbnxuRszuXdYVEPLXFHJyrlZvNWwb7EJ8HyR4CNO3ZAqR52W
shDNV4g/c4dueez4UJ12BntwJScDZ4vopE+jFS+/FCUe2xX788j9+SOXcgltP2ikrF5J2zlZgvss
SIrJLrvet+O4cKM62g5hYZ9fxMWQ69i0mP4j02M/5CT3YRpNgSDFUbbJoQQ3CDlMbualG7KyO5eu
T2ANAVGRKFQc5qlTgNuqSUrj2sYFb1P5Nk5f0uYuBQ22uqYftXioj0zNoq7OnPqY+jAFWpdDE8oe
kZuV2VsbzWy/gCi8avkIE7m5Z9JtT1+a6EbrfcfkfyXvcTxxsy0CHqiBZRymQHuwT6vBiSS2D9B3
PWSrrO7iZ89vLDR3AzwJi9AunkXFlZz3Ei+hjW7EewHnEHIXqW+n36tLyeHX0SpFzNIZR6FHQ5Ya
kEPQnZ1uQtWP2oL4qFeEE5OdpDTrjR/pKeTrDWMlPF7aFT8Q3QzMbKjsiqN4tN9zjkJCG6GgQCbl
euj1S01aa6xZjPfR8yaaOJHlxXPp1AYjTTbqAQojvByt0L8beWI1AaLS7DYFar3IbiPzG5BhVuJ7
K8dZLM1vS4cwUTMUqF5B7+LUtDyoUjxMMC0Z3YENnTO23O7rye40cjUp5QOPKzdvK1dVuNv7inve
/tKBQIOAboJrBOrd8mzkeobu1X6EeZR9rVQw4ySQvlAiR20AJc31lS6zxX1zZG52BRUxQM2GDnPj
CFyOajryMELicu2YL94LyHMLRDbKXAjFT2fVIGXHCwkFn/RSiMaOhiuLM4Fn6UsLnWHoo290SBLY
0koKSsRRv63mkd2ZC+MmiY1Sht3EgJhZHVywVPnUORiNungbyIWTgUfv/Aoub14D6Vx0hqHl0Zwd
EA7e9ChuRBam3fmaZBlyYGfGXTE8m+UzkV41GYSqhZvmjyuGF73On4ahenY6yUrLGqa2KF2IdBva
xKzmkUCJrNiNO6EntFZkXtw7R+Zma8rraojDHuaq2tO160C743ylN2fxtWoe2ZitXxHSn9WYfk/q
nfGD+5ZvoCUKst3Jzi8KE2KbzQ67Z29AhXsty7WYnReCVjrOATo6f+suIYkBrgFUm/IEqcMpvEEP
Egjv0F0+dvQjACsi5GevQK/jJUHjVJARA/mMg9jUieI1OpTF+RaNLthU0K+c7yu8MMtuUPFb6r7d
6ax2kqTzlDByz2+jBTMUkE2kc9DVgG6DmUuAfEejNxnSH9n45mffQj2zmbpyLNdszJ4/sVmmTcth
I00Ne2opWrzQDdXr2/NDWTj9J0OZnUSCElQcIDEM/H3o+bVs+4G5rZTRmSYTasH8FrHq43mTC7cj
KocykCdgp4MSmxj50e1oyLmvF2WG2StvmuSbrj2f//7FIR19/+x+yBjgyb4khhQUXlhpT1XMLlku
v09EfZMGZa8la/mwNZOzDRGoonebY0hYMmjNcqfKX8fY07vYkvxDXmUrV/Di5jgaovg9R1PIKPKw
egp7RtVaPHrxg8xOx9fz8yh+9OxiQDoI7XgIlwDoUmeBp6rVUjv2guxuMqkXRYW2DUmYOz1P9fdK
HtldGnbdSui05E5OrM6CC7R2qbTKSkFp2RiCO/yCXpQX4VM+2Zodu+Eh36yyFy4u39FI5zty6AY2
Ic4G+8Jo1w+JvAE7+5Y55pv04r9Elx3eZYnDQPS3/QtJ9ZPhzjZrRGtFbhuYDrQX3r/6I2iv127b
hUvvxMZsd2Ym/zm89qUDuj33gr1x8zFAuzS8kC/W2I2WEjcUsld4f6mgngFxz+nmLAO/QufajxWU
bAoui+6COY1jImEbeMru/CZdPAlHxma3X9DTIIw1GMunK0m+N8AEoK4EgEvP15MBzQ5CFoUjAUpb
bEnq8bfI7S5UR+yJbFd5ZIdDfn5MiwZBeiUCe0HtOm+N0cpilHodYcO4rx8U8NiDOQwd3sjmCxG5
6jlY44pamkXRTymkiFGIlmf+JKsqM4kZXKZqJFtec1cl3FOCtXtTbOa5Rzk2M7tssqwtJ5XCTFQp
VsZGcENAerzYxZq5NoULbxR6ZGqOUVH0tq2nUVwCTueIeDraayjxyI588RcI9TBpv2ZvThKiFh30
nXvYErVM6oDNT5hjryBdtagdXjSXIAdFq2O/XXuwr6zbXOk8qkOm+mKUWnVL6Z0O+Frh18757biy
avNqRJ3k5ZiKVZvMR670lipfAQqXBmvbfum+Ac27CfgNmmIMZeYK67YkLSlx3xhIjbLgs0tQ+9gG
+uMI4YjzQ1oquwPD+8vWzCXmVSmZvYoLNOne++SzjLd1/13We6BhZcvvXnJQdKna5rzVxdU6Mjo7
ZaCXjFO0GoG9QcvsDn30bQuduTX43JqV2SEbWax0pbAyRSaew/RC1ypXj8uVJNuKGXX2kpL9Wq0N
RURx0qFILyYhL65sz0/YgsAGTpaGVzEuDAox5Zl373uVVSUAEiCKhdrbodzFslXv8LrxIjt8Sgqr
V2zZk7c5SBbXtoj47rmzEn2wyOGoyBnN3zW0MiM16OD1a2cqLCHXInAmXWoFCENye+0oL+3+Y3Oz
uCflE4qOGKxN6i1rNZsPF6FxO/mXXRKsHGixA86NTCztUfQYMi1rawpT6U4wlAulyHArr4Y2S2Z+
pNSBfgRL+ZxnNJQzlMRFASc2Hk3pUm3ep+wAsJMbJF5V1FYevpzfLktTeGxwdr5GrdDplMqIpaJs
p5CLzAhAvfsJnWwHIb993thSoU8wDwGfqxoAC86rxFpi+Oj8Jrik0dc+OZXtmZkFDh27d2rrPt2n
mzUm46UU0bHJOdeeWQ9AQkcw2dsDWMLqneiCM3bSTQf8k2IX14I/ma4kGJaiEVhFhgH/Q7JvjlRs
JyNspeCH1eiKOmhjVa3gcrBVL/PUwEJKYWVqF1wLGMRNJIcwtyCpmnkwNup5WAyoxph5APFA2Rra
zEVq8fwCigM1OwXIPkso9QuBQkgynZ6CmvuTQWQkoBl9neTraC1NuXBt4vsVXGXozFV/w07HeVpq
SorvL5vQpdADQj+fMuw4XZMCWjYEhkDBhgEyv9ldVlYYdqPAUKdptUtaM/KSuuivA30Ytvh1a7ol
C+caA/tlb3bMKr0t0LhawZ6ELvcRJA52SR8VXGcRat5JB8y2uuKMF9cK/CjAQyB1gJvgdK3asWiV
hJfYEdEjAcctqPRWfOLinjuyMAs+qh494XIIC7SpgAi6o4EKnMDaOBaX6sjKbKnkIEQZIoKVjm15
6tZQtKMSHn315vzeXnqDyVB3/3PCZmtEeUOlqRETRmJIX8bZNaowfJdmHeroTRtbMupWtwOPv4dy
1VjToAPKP0hgrQItw8rirQ16dpw78Gg2hY79aSaekVyY/FNGd0V8uzLkBe8PbgcQhYvGMzCbzczU
TVb6XdLWtgratA7VAMq2TfFdjw9G/caEDGKRWZkE6JoKEnjQqun5JvSfyuQgt25FVqqtSzv26NfM
XfVQhmM0Tg1W2j905CVlK1558fsRJyuCmxA9lLOdNHVKO+aM41U4Bs6o3BRgo1uZ0IUACKWrXyZm
e8gHymsyKEw0+3hXQ96s20r3DETvGTQkjBWfv7hjj63Nlq/jJZhWVFgziwdRD6w20E1vN0bgSB7K
dd7qq0282uf+/5dBoP1PfUrC04HEuhgeXvWgdvQMB3rMaP/6N65rul+ZziV7EP1DcQfoD6CDxOdH
UZfRsKRVyA97xgb1Ts90pysBXBaPw/gvNIHgRXpkTmygI3PEBJkktG5qOzZ3ZnDdkru/MB5QPQmC
ddzTeNacGtAZ76GJhwaG7HsQ2cZe2RqoOVDI/d6qaLRGrcw+b3HJRQMiD0eFmj6IE2YTGMlmMfYE
ABpF/dCUx7y4KfqVmGAxwjq2MZu1PieyNMYg2JuoFb0XV9296DUwPvW38glYShvdSCIDsz0/sqV6
mAxxAwU+G/g7Yw5rj6reL2gNs7Wuv4De+IqgVyNgoxuoqpv5hUN03e3bdj+Ysa0Yobtif8lFw2dK
oMGA/0TT0OlaSiAG0KBdBZHw6/iSuxrQjrIbuaZrPsZP6ofYof7qDl2MoAFUQhkAAoYMpACnVinN
ZCKNLTowkZfUgIWJnczOv+XfGQhFNLuG/mqwFiwt5ZcFlyEViUmUb+bbdqgYHQIJgkUg4t7LLnQ6
YquIHTgbh0EfnY1Ou9F35+d3aece2Zwno1jW9CSu89pOtdYdUAeUBkvVP88bWdxEOBwMTd4ox4HU
5HQ6VS6N3BgmoTeY3mSuv1MBUiWbfL/+WF0e0C9Ts6shUNQqATSgsmna2PAO1mjuWLkWxCzd6McD
mnkYrgRTGSZqYrcv5a6/zS/RtoLr28s2RW9VgBw4qlc4mp15a0XNpfPwyzLKmqdTyf1goFODBiCV
bnr/u1E86NzRirU01JqZ2ROkzeVYNQtIQ0SqfNe2o2oppv9QtZ0txex9ZXssXefHYxKf/3khyH9v
0buOyneKjJNPHZDpJlClTl6LOjOtQrupfQCri4S8/x38A2qqBviHcnTb+ldy/BcQ+GiIoOggBIYE
fUGzcz8MqP9pE4O3S0Hfl7mxB6XP8Fm1RE69uocs98pdtTDPyCPhuDNExMDKiO3859Dp3ytoYnFt
wgs2DCSKroJ4z2n/GHD9mhK2Ui1YOBrI2gMWA2ATFHLmz0qemmbFApz1ilxG7DkI3uM1gfGF2A8Q
T3hNgSRFW+7sXNQcSulTJd4qYWlFxrURhM5/vlmOTcxZpVgikWyK8caTNsYGudBtvhVOObDB67Ca
+lrKxsKaABNhTMAzzTxXZUT5hP5rIFfBf6mooRWxaMP7izr0qOx1+UXs3xXQPjw/yKWVEsV7lFkM
sEjMgZhpLukVAwWYjYr0NpAau00mO6pL97yZpc2H9zKeYmiAg9jnbLWGKAV/vVnXQqR3SxTforV+
15PwSRq0b+dNLaVqFFmhgoJWRQfDPHNSGNNEQpHTyNpxS/RuJwV6ZulkvK7lBB0a+UtacrdUykti
ZNsgKvZmO+KlNK1Jw/8vvwQtejh3oKmcn/Feq3N0UGJJe41tOwiMlkl7EYWaawYQB2+6qxp8aAHJ
XF7xLXput5i+XZVXX+dnZOEKwYaC2xNQUACrxB44OvnZaBREBwekHcUEWkfJR5Lp760QyKLTe0TX
cmULWwpqmQoQKOCLB1n4zKFLbcQqncGcaUY3aabfkiDb6VWy4st/xIOzt8uJnRNfTv/ehMBqTak4
nkRQTlpF+alT4klR4ui8cnoK0VoWWn58P2Yf8fCStm4Gja7UbyKL8utSmW4aowktWl5q3Weppk6p
HGLWe0l5nSc3RmS+ils9ZuHDRLdy/KIqj4H0yEKXdxDjAU+Gpl+TyqpHyVHN9yl/r/o1Ks+Fc3My
xtktUZiJwsMMY5Q7xTMaySrCfUTC/TQWK9eDiFbOzeYs6FfDeopBPljb2iXkZUCpYHgK6H/TS75W
Sl7w3Cdjmm3HPglLtUvgC2KouMr0M/iJLv+vj+H/BV940KRjUOTNv/4b//1RlGMdBWE7+89/XZdf
+X1bf321h/fyv8Wf/vlPT//wX4fooy6QA2nn/+rkj/D9P+077+37yX8AxRm14y3/qse7r4an7Q8D
+KXiX/5fP/zb149veRjLr3/+8VHwvBXfBueT//Hzo93nP/8QV9B/HX/9z8+u3jP8mY0oqf5q5n/w
9d60//xDVf+Btw04LOAaUYjAnfnH3/qvH58o/0DRGzxFUMqDo4KD/uNveVG34T//IJT+A+TC+CvA
9NFQIZ6bTcH//ZH8DxVki/h/kdvFp/B+//PLTpbo15L9LefZTRHlbfPPP2ZPEo3hB+GbVLApInEF
uPDs+gP4MaWg42WWujH2xCq9wtYDMNE0Tu8gZ4endLL6DBIe4tee/x+bBnKEOp7Tv4VERDVjjVSw
2bjtJbNTp90iH2iLzmPfztaSYez0iP00p6AZFgGYkJ2bOcYIaV0zmWCurveaHKKUnLumCRZvM0C3
WemYSbb103IPAW7LIA2oewdopnW3ELw20ejdK27UqXs6mQ5AeZesuBqM20zXbLUFjEXRkc80a+Qe
QB87bmPzLWxfKlIhxbrP63CnyqOXKIrd8semGvdZCPRGQ75pcnyTNJVbdYFbqCIv2ZpvGhiPQHwP
0s5r34ydqqUvnRxsu0HejYl84CF/Dyeg4vz+UPm6V08JseK2u4y7aCP11G108linyntcy/d11ruh
eSADBMsVPF2U73FYOgWKv0SLXehvOGP/UI/8ruaZM/nVJhwaC6TFjllfZ8jcaEXtSr5k6dJNE/nW
wHRb0uCdk96e9AG1T8j0UWZpJbMbk12FUTDaKTUdEKp6uhnZatTc6rW5Tw3DKXrzMBSvhYSaWBoB
eVFWVpbm1yGVN2FpoLO9dmmNANz09xNJLBJLlh+9TPorLmU36N/jyrDSOgcGkTWXSnLblt8jxJ92
0wNjnmsDRs4vFCV0W8Q5UJIAuyoJnUo3vlFV9bSkdIvxPVXvKpBNgX4w8KkVVHjyJ6EnD/yiazIn
HyovicBZGmM7Un2bl4rNgods8G3elW47dk4zGZZW7OsANQeopnW0+9b1WmHFGQ2s2mSumdKnwSd3
KnTVLdWPb+WkhTZZNthETZ+yKLGyBDSLWpZ9N3t02fOUWhDc8GrVuPHxJucon1wCm+zSKrLGqHno
8wz98FrhBPU2H9RtEg2bJAi/S+glqYpDqd740B7BPoKIQX/b++02H+WHaTRdGmebcvgWoCAZoXtJ
xYyGurLT0Str1tV1AZnyasgOg86fsfWBPMjcdNg22ScoIVFLobZWDrdT/S4RZEMQsrRTeGemiWLp
WuBmAdsR5YUZMX7lZacqVsohvIWtlfuHMQb6ENf7MKpONNKrgji+YbpdHFnMRMdD/GoGIKNhkWkl
xgTaK/+9jMK3TM13rTY+d/27oOYDlKTd1bz63hnGJuEKxD2JVdGvSfomZcYWp2THCn8TY2v2kB8n
E3nL0saB6OKmlQY7HyL8ZJEXGB0lZBYxmQMk1YMaYreZBOBuH+PlVlIp96YyWZo5oveo2QUScswS
v9A4sfqk25ok2JRg1M5938kU0x3Jho5QPsiojc3jlIQjWdeDQGNyTL3dSmh8m/zJmfRunw2SHagx
cgVArZDQTiduBeQzpZElB5+xBCSXQVCFSR3kM+58/Msixfkq0+s6m54KKb/tuGxJ/fOQR3e+r+9C
PELifnqKkVy1R/Qhq/UIFZDO5XlmEdV3BMuvOvJ7Re62GWFwOR8qexzqYjuSxmJTbZV8ALQ9sSbK
LYm1llLFGLJi65KPz0Krzr/7wRvpAztgitXl5mYo0JHLA0uvP6eq9SIVoVqcIu2SoUeWdV5YKNsw
zl+pMd2OVZNZcL9u0oApqmQehRSJO7WktUI1uPK76K1WZa8skrsmbzyDpAclTryI0JdolK+bItKs
bIQaVDkYmlVJ6hWeubsMrhozBvSlCsSgNFqxFmf2GIQPbS+53QiKsdiU3dBv7SEMXFU0vcayzYPo
bcolhKORrZEColZksk1ttLP+aoL6b9uYL2k3PBNivHdTiAeS7PB62tZDfxsWzUeXDHdl0+3lenr0
g/CdcM0LB/ZE0+LQDrEzJR0M1wP4ryqlA5LGdPuysPLoIxmitwooOb8zQIJUH0pWW60Bw5zZVfhe
JaPN9Ls8/AhzEOyRxNWGXSg/K+CTVWjh9aHqEqHwxGSvH4CHDtJtI0fOmPjPCvE37UABisXKT6WL
yx32EyV1jEA9DFlR4Q4a3igNNhEf8B9yt2tjqH8O5qtSTFdNploAKNvy1N2OcoRTRnEV5fF7L8Wh
HaSDZkVm4uIlCTGjrzRpHENbgZb/fhmjx1WFmiKEnwSL0ywKbTHnPWslzQI1v02TBDP2TnEqxwxF
Mj+BVOQqHO808BX3P0wKgXi0yiigoZwF810KD1XxCW2iP4WDU28AnuajujS8yPPv1iAEa/bE50fv
vkZPaBT2sGd0imUaV5K+ksT6kSc+DaBORzSbxDrLY84aWAh3/obZ+b1paR/qoXUUb9gFe9XhHr/c
ZZv0ufumOsXO2ObIK+f2cMWeoS/vHkW7P2PK4xhS1YS933+PiTAXGXzErLM0A+5sUAh1o2ax9KOY
MteMX5CLsHjylZaob5aT2xu9lYFXNOFvLJEtEA9Z46RfteZo5a36BIVqryg/QI6Oa1W1i0GFy/ie
y6Zdai8VdomJ7t4pR3gRP7Uc0iiB4uC1YhehvyUVkrNdc8HUZ5V0juLfyD4Bi+kIx9V6Q2wAvzo4
UCGxAiBGOh2qLrL0KYWG43ORdwmuM8AUunawNMQwpp8hN4keNvAS5/lDKb0r5D5MDsHwOqp3k/Kt
4IbtN6+sfFT63prYW2E2z8PY24nSQoKbWnE1uACV2bEeXMblsw4Bxy58HnvNadNwL/fVvRyBXqSD
h8hlp5oyy8xvSpl6RH1Bu5MlKdxJYt0a9O9mdN2O9xKhUKIdUVemiLtSRyoCG+Gzq1KEiXsVvwJv
CytQ4GLH5JB00KhpMrjX3EaW4MHwR88cQGyjPQ3RTiUgIlZ1a5SvQoQuugzUhBQ7Aa88X6OHxhxc
+AqeRJaioS03BU5Ai160duBblUU7BChWFEVwWelTAylsEQIoUXNB0bUOHIhFlN7T+HfWPOLZ5Y56
FVimX23HcrD1On9j+NNgSncxABsVTS9bOtwVWRtak7xXoA7aJog/s0+aYbfoPSJBHkyXIy6ueDxE
4SMuveu8zg+dklkTr60mHb2G3XVg/eoBkJ+UeK8g+akiWtcRjVCdbMxOdlT5W48Zl6PYSbJiz4ar
NDUtOWk2A+5xytE1Adn0nObWNIGYSPuUym0R+bYeCWWI9K5n5oU/xC5ElTcTKt5S9dp10I/vKXja
dCeNkc2WXgv1SUORfzJ7hwKeataS0454ToHxSBmgV1xPXkm1jSYlDw0YRvWwdgr1rWhqhEQi5/7S
VP0Xo9M26jLHnzI8D4CsQiPM2DVOOmY4M6ZlIJzvGnNbd5or2vlDKjma2m7qRvXktL2M6i9mdDaC
bAsdbk+G31ux0XhjfwfN363kg9qC4Cywp9Z8MsrXFkfIT7/3SmEHE6An/g1YHX/89aSrVgYyaU3H
wySxuU5e/Km+LphbSo9tXrhDjp1T7ScNlCSIO+Sg8npfv8sibg38ywwOFUE6NcenBZDd4B0EXs2L
o25HddBaKvdK9kQRvEOmKio1l9Jxo/fcBXbIbrHdhwnMhMNFQbFkqEhUXexV6nOkX2s9R6iub9RJ
++pJcIv2EDuAznDZ4DXQVo6K1kWtTw4Q94ijGKdd3gb+6JYEkIsEcSG77+reCUM03xWjlRn+XkFE
Xgfl1meZ1erGth7v1TF1ah+uhD12RNtMZAOkmB2Y7DFvJosZ5UXA+kuoz9qBAi3qrnYGCBuF2rRp
2qsg1xw57p9Y20KB6G1IPhPT8FralhYIvPcsfvLzdmOGUJrSdlrrOywnmyFALKoYVtYEW98MNlmZ
X+Z15VSxCQlWtPSMb7UZOn2ZHcwk/wxr832kt7rRWIRLbij3Vm/2GwKFh6YerMq4SLAVCeRnjJxY
LZOsPEM/ZfoNahS2NEVYLn45FOiQaPmV1qPNUtrkkgFUZObQOPI4QmjJyLxIHvFC8UtXCSurn+7i
KHpM2zea6q8+/GsEv1pEsVtO7yDIv+f55CTYN11qPvSm/DzgABucbZCaQCOZZJG+86Qs33UKwhtT
zj55iefJ1MjPqfZB8Jb1g9cMb5m6R8tevg0NAhbOwcmlZ7/xnV6iXlB9crPalvld2yTeULAHOc4v
zXjcIClqt2hEUv3CUvvQlml7o4LyqiHZTmIgYeffOOktrY/tiDxzol9VVfeZShJi9saijWr9f+a+
qzlyHN3yF2GC3rzSpVMa+ZJeGJKqigQNABIEAfLX78nuiRtdqtrW3rediHmYmR5lJg3w4VjkJeyE
pbJ/3xs/8cx/Dx8REjeQIIhclvBzHgBC7xei/QGW0qy8Hd7WrM/p/i8xL87+CVhfRLKEX33o7wCL
H9qei/geRFaidOsz4lHXCt9F+ABY3EK+di1CpubU37v5CKdt8lUj0R8Gnl8+7hMiTBwD626L37iW
yD1o4iTmZvfv1/ET6vzXdUQvFSIrwNXDs/85m4t5auWVh58EYjZBXgY2Fx/9VAjnsNg+DJ7MLDd9
I+7i+AXesZy2S+KvJp/jfjMuprDpXIRqR5ef0hqLNnzQOI5F9CGOi7bju8BjT7UfP9frsl1cEORX
MWMv9o6wU3fELj2FO9GXhRIRjg4C+Cm3gCksiT2o3XX9xtdO//0X//VkfBqqfvnFn66qQT7ZgJho
jK3TTb3WOzuYc7tS+YxMboxoWMr5FRUgBZvL27kNclaqA6bgbaThXOvqXCCjocepVMrh1HPkRbU0
4+L537+m/YeB/pev+Wm6RsB+iLQSfM1uJ0/9gZ68VKbNPc7bO3/vQ7WuwZI3+dcVkX+ALvGUh/ZV
OIKAzt+OEvHYQYlGmJ9g/c2s3Mvb2+aepKiVSJYM3W9W8hU1/8cH/R+feKUN/jHZB8xXHh52H6gY
DtIM/Q5V98WD/odRGj8KlBHku9DvfhYaCeE3EZKN/KSxfkQ4xxIepv36/sVNu96U354tlMmiJQ/g
L0Kef/0hy+CYCfkN+CEhnis7rzuPAYYrt4Hcj0DBJPZLU2OsWurEcbtHU1u5D/zw37/Gny4nBISI
9gAG7YTRp2MM1KF6JBqXc2pvFgSdqemraNC/0i4+/dArV42J3rpC3Z/14yLQuqlHAJX2fXmLxXdf
/mTnPo1TBhDvJ17oa9hkXr9WLCnT6eXff9+fFv9fPv367vzjeeH+Qpu2XANMeyjSTa51gWbbPasP
vMl7k3vbr+Pb/vRWXGXrYB1BO6Kb+tPaH6xWq4yjg6S7IR91qjbmMMEY4O7dNIJ6EmjcFwuV/StZ
9tfSjJTuCLofFIMidOwThVAi7b1ple8DRfNuFgUdXrwH0JyXvZNVyDpUwfeurfBA72n9PV6eyFpl
4/wKMCMVtfXF+/Ona47T/v+cRT+rByR6bYJZ4Szq2gnbhU4ST0hBa1OILzCMJl6fOsh3i1++2nT/
cBV++dxP131UtlVFMRCUwbAkVPdXJ3bje5gply8uuPOH9+aXj/q0M5TzOEDVhZ8o8+oOM+CY+d+c
tAeZ4j4AjNyJon9E8X1h9hoCpS6dnpqD7f8/3Po/LFa/fJFPa787B8K16r/O/c+rNSVxt6vr7//+
Ejl/+BB0ALsQlAJbQILZpw9pOeDk7rroDs2zRNqK598u/sso7YzXy9arhr1PKMT56zlexycUZd9g
bf2p2ygL7ClvbPIYMfdbGEDUV5Yb15E3fMIuPuKoG3frvanoNm6C4t+/9Z9eQ6RHgnXCKotkN/fT
SzEhc1DyqcVj6JojEKh8KXvEbb8qV2Y9eXWIl/uMpwxRFY7FzwH1E5sAQPB18sU3ua7ln5bAX77J
p0VommUwRrrDKkvprp910ffQgUgcS5V3iwKBwioF5nE1gxjrH5HClDN0vqNzvPCGbi8a6uEs/qaB
cAQLybT/+MX3u96/z98P9hEH5CM8kc7nF1b1i0O0xJVCb8ta/JWr/OO6i0+InkAcL5CrL7adPy0R
yGBCpjuGEw9Gn0/3hk4r1jN47/D+mGy60LzJogyedDtF0E3aFux/G1Ty9/iKshhUTVvQX/+WONXZ
pSvUgMMRQj3rB7qVG/q43iG6HIvEFvG/R9gkv3hxIEz+7coipwjULvrpoXL9LU6+q4OyX7vQTZZS
IE0ezhhFmh8SZTVN1OQ2CsRhoS9MqDdgEBNj6Z1PxovQQxEBG64tkhoL9SuCIaymLDE1i60N0UUV
etnksp0bDkXYzrcG1OcM2qwGhxHj/E8JygBHfWOv9w750YNEROLtdg6fYjABs7C2S+vhbA24peKJ
dCD9G8vUESCfQfNZE9bo+n4Mfo7zc8vu1xmNa8BSFK5dUPK9S1cwAM4e3zwjU52aThaykRm3OrxX
SKIIQG3oGWkRK6Q+7THS7zNrUI7+iFi2lPtwmbAgl1Z9sLvx7YrbEewRXvmDlc1x7ro2czRAEXAc
7Yx0uJokoFs3up6QEwRSrw7xC+AQZo/M/rDoI6dOqhvEDEzrxlVw45VPln60AwQ1+aDodMq9U6/e
qX1j6ptYY3tskoCeAguHmOYdGSsF8puz1jRpS6McZueLbySwjjnt+/t1KZGKZ2XA0RLfv6OYXFhw
Mwb4ZYCmnNDacoEioOrexSaAVthMCJWF+DaBi0746GOs+Nnr6+PaNK/chAnybxIBFknpJVsin6W1
Gs86Gg86hvJZYKNywHpQBY7MY+mIoCTkla1FB4rbBK9y5qkrg9xD3Te0chx0XHmKPCxg9RKfGimL
WdfJwNpEcweUHGt39lSdLM+kQ8e2ZX3wFAj/6GH06tsV0ZAcsEWJudMZZe5xwGUrXr7JytYrrmR4
jsq9fOjRiUj7PZpGksXe+cvHcv17Y3/lD56xmCK3DaIgFueC86IfVeKSOFXD3VrdkRIWMbIgoqsD
9gBemKFppwXNK2S+QpJWx98bE9z29XylTb7VA0RKMzpVTHsQ6F8RJH5CvWVWVgowYJBM+BNiXRIS
rjkKi3Au1C/UdMem7zaWREwWno8mgDMSALYoxxu54KwmSG6tZtcHZKO9g7Heo6bPLCay2m1ObXyp
9Ps0rNkUfMyVk0fXypfmpYI1m7YHEtSpG8ud75iit+WW4hbykh2piTJocxLFtpG6W9h77UI30DTJ
NOwq/j7jO6zeioSbMunNDBT7bmrv4mVNF4Yn2byjL/jYe7eisvA9VWr7dkbxwA0eumd8vl1LcZyG
+7YkP0PF88p/XoGJjxak0NOtC7yN1AoU8BU+f7TE2+rfOfREY5FU4tGx5iRe4KJf9z4QHw/09TC1
iSUwCXp3BrhQF9/PIYDdkG8MtbaqOWouCj2emvViabT/0Y2nAdtrs5/sO8d5KcVbFd0PSqShe6ft
EthgnEzeIw9nULRjOsHj1B+vN2QBa2BGdgommXdlkPeQ+I7Rk1d24G8f8RezqP7WEpQb6mq7TjhY
g9jW/DJMr/y6Bc64uTXIYu3PRWVGEO9gbtWHr+bbYTY7V1TnpX8WXP6MWJvb5ip2sFCcCF535jvb
367zR1VBK8EQvhBq2H/vobfKjbmY/sG4Z8f9KTWA+okmPe5w5FYb3ZrEdqYUJ/207EcApMuZSZNJ
WiGFINw17OLb71ThvuFp8jjsVlgmXDVn43pfCZZVy84HvAb9PeYics+WJ62cG5udKvDMYvyIq+lm
QkgID+LEWubEAi9M7LawanyYUwYJrWkxec15rEwSmPFH3/h3gYYGQsTpaJdFFzxMMyYkFaZuvxba
b3fUW1JyN+JjnZHvecXz2ja71ZfAYYLMZ+pcVU/SLnNOl5ywAPWfcMgP6HxHHWjRcLxGPbSAq68z
gnUM3UuZFNWHz5YqqSXNoNFOPKtOWNkWKEB6jku/uP4c7oPBRstaKZ0C7BfYC9mBLuoeiF7OM+pn
+7K5sySCuZ1y161uUgIjRveI1nzfuP2rbczZL8vUIx8uRqBwiDdeOG5cG/CNJFCkfAPTfaC+t8F3
zJG6983jdoIK4ZMS9Da22pz4z/EC4j5ULAmAlNcAQqNBZYbsKNn4g31ZVJBYFr/X6G+JI5YN/jlc
toSqp8nj+cSxzU5P5ZmYCuTtzdQ4B6RcUmvd9U0wJMB1L1KFt1OIfPFWPCCGuCCTeo+0C0KY623b
ekc35nvpDwU03kK9Vj6SrBtkyPsVckCjv9j5fpphdryVwj4G03iJylsEXqTUevIrPBSmSxlFloxg
OREftWxwUU8x87b2bOfudfNz49Re3WLyL7Z8HHxssktUlOELClZvapzaHGhEYvVumqcQsYSrg0fD
eTC9C0QKBJs3JFx9Q952UkLAvUSp0x8E6PFG3pgO5vGhhwCWbtfuYrXHxjfYdABy+0uhqyYL/du1
/2hB+Rjnmid539RVwuXDMt63aEscJXyVbo1eKuDY5r7uwW7GdEvIpSpXKEovoVhgvS+TtZnQaChy
Tadda8WZDELg4E62lG8MyhMx0xzSr4TBWuF2YCmbj1bfd/K7wCNlW82GKTuf8ItGf9kwsFiiV+ga
s29iY+d+OxZ8AeU6vZYQvHJrzhBHnND+YYaKocSqC6RuxF4YDG1mOIQ+XY/qxiqfukNdNjiJ1iAM
lmRadui4HPR5ccD6+Dau6WPXnWr4R6OIFEN98mvnsPgmiSI5JASvQ9zSXIm5oD4rYmhbFIeMbX6n
TYQXodlBgJ31cXjlsXJIj44gzG5aLTJk8yelW9AhSCNzdns/14i0iuYfFDMhBfFBFv6h2nnjYI1r
dXxw4neDy1NaY0Ig6oholNTY3kx4CtBPqciD2yxFMN2u2CogfvPNvIE8AwMAnFpti0zfVykhKKiP
U3dSDDA8qpNnbu5agQKqedjbSFn3CRBKd1u25UUykMX28ChLZz92NPNnmoZq20qFoOAuD3wPVnwX
KY0NJjUPqpzTRDZRWOYCiiTb/RgCRLrTs8Kl4vRs+E9PbJZoV7lIfdgrlx7H3mBIcDJpbfi8b/nB
ireTc0/IyatBakHjAnoE48GAtdqukyXYzRYW/+4cmzHpUGEAdWU6ubeuwSa+vtlxi4mIF227qxCl
ErgK1ahTMsTNTVBvOsLyBVBseVkFsrsG9RI0L645aIbiNrnFoTMxzYgYio8+OIOls7RzIMBqR0wv
VC+HcbIKAWKcG8xdndrTEsntVoX3RBeetwuH28jB8Wi0nq5O4pbB3t+eWnezeN+i4LV0jhgyf6yY
qcXywOa9iPvT3MsbBho94ocRTiK/nc4rVafWd84VOFC5QJzV8EyGm955wR4NvTNuH0J413baIINh
KzQ8coDoJldj+3lf3eiMlEO7uuv03YTATIUHDdfPWkGm2dZGTbuI3CD8Kx0Y9GjzppTHEaNyDRWY
tW4rMeE1qG/GGsT3zkG8T7UeTLwPh7uy2ZPrbFOdquCAOOCHyTmFNgYdk7PZTyk/BMOZ2M+iG4tv
KhTQ8mPddMdcgka2rPXAS7vACL+NxmPc0REjUISWMHrb4JK3rr6vA4iLSrqzsFJrfhqC3VgeScSO
AUWCRbObui3sFEnYnWDBP/QVZJCRzhckzfIIxZ7LiQz9NkJRQRVU+RdH4d+BHRzYQpgxgV/BiPmZ
t7E4+l17mBGSqVC5fHJye0tSL2FPIfpBrtjdl0fh31GrK2rnA1sJHBBUn4Hg1QqUKG00PJhC7JYT
zUuIcafk5epEpiCnWrTEfRl59/uJH0fvyI8h/0FoBKo0foVFTTyPvgkoBBnwJyXiMl9weAREN+Fs
kVOBVI+vfufvGBLUxsjkRJ+FDaDB+oSYxYLVXqRsB+DceXCOsftKzVf23asv71ccA1APMgvh5wmg
Mv6sbKKiWjXtKjex9uVeIdnG7MkG5o/iq76AP1Auv37S9ab+A1ZeTAcJZY9P4j9HWNjoK2pKcePA
8r1WN0FicieZfoCxXbb/JaX+K7G//P1zPmn6P/3H/7tw/xex/78aAf4/lPjDLPSPl/VqIfhF479R
yxt7+6fE/6//w98af+IH/0GaKJw3AI0cH107eL7+FvmTAEp+cBtgLOHD8gHI42X4r8o/+s8Vorfh
osP/6F2zJf9H5W//50psXf/lXsX5EAb8r0T+f1eV/vPhtIA8IYz+apWH9g4dg78+Mo3XDEMYKxwo
rWE6gktrcF5gDmrSFo3z09wWE2hNYAsVBqyWA4obBzkdVEehy1uXGg2fPVnyebW9x3GJgi3UJ+0N
mngaioopnD87Dbg/QUnxfO9FC1Ib9MgyVQPmRLZleDtWip1kHdGLauzu0WndHttsu7qYuMY288WE
s7Bz1b8vCzgn6pXOvUbMW5tMxOgZLmnTnkclIZep3Lm6o9IMR9Cj7VPj8ykdmpakA/SGp3iF7piw
tb0lvd+eWLu0e9yeCh2BM2QHWsBqU7dUXOKqmi+gz5tsxGHtLFYGY2/UYaNLQ3TtdUnX2jhLyLWy
7quFllvdt/LklE31TVpqOuHghB5SsxqRl6Wpv8vIb85ijIfCa6P+NDjB/B7KsP7mlX2PKx6WyGbC
jPFoczVesCpCarLOEtiYFb6NnqpuI6GxQE0OJseem2oXBRz4GKp3Lswbmq30Z1YA8q7OqDmMaDIQ
G6AUaoQvdmP3NyXT02ZpgnizDMx/lbZcMhKhQj2pIqs81CjOfJFxNZ5ivvoicWdnPXiBjPeVCSHG
hT7oxhbKfwXwGx6aFgmrZejLHH/MPIVtpJ+gmQ52cNvZd6LrIR5eBj2/raPijyuz1a6a2u4Zkntr
55SA+6KZAVqIQ7INEJP5MiEe/qjDGqKbCtqdDEnt3d00V3bKpIo/OkUiAJKLBNYcDEGx+LqH3q9T
26DWcu/LddkEgerumAqtM515fFoIHza9GpDRitZvKGSkHSYynJoqcdCkPidLR+YdmqLIZS4D+oGc
UxzYx76rEuZ2OGIqSsIPiIPGZByWKq+kli6U3JazBVmO4znHwWfGQX3L3HW+LKU1QISCEB3gj15s
pbHLnayrWu809RZQMd+M8LfFS3OM+2FJjWv3CkfVNoZGU7XhJYqUu8FDUT/UfejhpbKM+Ka9Gcoe
iOshZhtGWW+m2I+3Tu8Mzs6UoArqkSskPygC0S60DF26QkINADRaNjG8XAX8F90uMiS+a71oOllg
djGZIrYtsXyy3i3weT76oASfOGRcp3U2V6upBSGl1dX+fQf49q0jys2UZzvwPlB310t32im3jc+N
A0SwCpjYmnUqz+UUQgzRMwThSYzVkD/Vz2YJphTP8hVU81hh8Kjtx7icDguxwPiL3ssZFXzrU98c
uUOi7cxsxACBfzbnHuanjdcQcj9Yk4PeYy72auZA0Hyq3kW1zNuyF3aOrtIe6j7foYXrxcO+YhTi
H13L3A91u+/cIXyuZ5xiGG/WQtlygvSzYSSrpY9KkcCFm0Jgvb3MvfahwsQjuxWNO78Y4ZRva9Ug
txW6iQ5GhxFc8KrgqFmVARDWNJBjtjXs6vMU0p+VY1UXS5Jq14dOvR/Mal/zjZTcw28qf/YWsTYa
SFjGwkmdZz32d6W/QM1WeuuHHqBudhlkKgSjShYv7vSAvvW6gySP4GDIy6hgogSQiDId+oy5KT6Z
cRxEXiGCCkKuhmWraqqHEWxZnUJUNm5GbrM3XOnyOHJeIU3CTJmvjbCQMTQOO03hRYAxpzka7TCS
VnIIfzhRE5zA8Q8V/MbaB/bt8fJpwD4g0ig+EEvFWKjBkuEYoJ7pELc3fdi2RcXhX9ENNUlsQ42I
MbWGKG/tR5GEDRvPprd0MZtG7ANVln6qUe6SdzWhF9zSRRWdrfytoQR2+0Voz3+xQ4z/FayiPlQ6
9rCLLcEfxTAFm84i0ZIhaEK/gzfRhRxhrIH5pDzE4bCSnFu1/Qbsmp3ikppirafahm3DVQ94Hqow
DVtBYeqHneR+RTD8EUrXAPrcNoAIxrPVcOndFe5HrYlgqRhHcTcgOmxjFBgQGOvnAMiXtX7MrjJ3
+OnDbdvH00O0eOMejimognpCtw21G0ivLVPpbCCme+u4ZAfbNRi8KHHEjnW9viAhuLNyibXmTTiy
OazO5N7jYcN6LZCcZGbUsgOyr7zd0o1+7g0UvAhXDUHNXE/UYxyUOPw4DKuWNrz55rRr89pabbih
LBY3cFTNeST9cTeNiMEgkCveYjEgJ2Bd8m7pZ9i2wBF4J726DrY0m8odZECYsbuGRj/RvNYXigsv
Nb6Hom/fbpbvkQNvciJHABPdaAMoi6UZn3yC9jJglzI6S6eHRVCv9TpCvBi5UHFOEp5VN1YZla79
A/uw1DhMtuvZhWwryvCACzjp/IhFReiO8WMU6wn8bBv4VkrZQAcgMrG1X6C6rg8xnfofdSAbCNZr
0ROMDAvgCpg3PQWyUq3qQ3ASTAXTqOBJLDZXTbrOsL7s1n54k4uGaSq8zg5wQ4Nic2DHgTS5WxGx
qqkE9IiOJTrchJqvSPWQSyfFJeDzVaIoKZbyiAmEsQYV4Ye1IzZJR3RA+zgTr0Ah3Uo0NzbRAxgX
Ju07SfiK8zlr4dGYDRS3xyY0MXJWbIc/2MsE/XkvohnOXhldm5173YWZ8abY3odr30U/I7uFhjM0
3bihTad2g9038R33apxCeRW6fVGHhoT3Xmdwo4JKtyxRA3juYpw731zCGcQGQpDEOKNYjrhu9Fyp
qHyIKTz4IsYumoOKsB49XsMDicJksu1XRkYQFUHQpXNU2v6L75V+4kTVMj6FvjV1P2TcQC/ZoF7I
zxEpNYvUhBYHKxZrUFhA0N0B1o1weFODO1yo1wI+cGEj0XB14WZVZS3PfhVdUVpmnO9r2Q3fmWgG
mnJCeieFhV3d18DzELMzDNuqqZw93igLcPA8WYnqZImVJpISsDR0UjAOxlp8IzPuFoxSvHtXNVxG
fTyMFxd++ieUqHmpilYsUgFvSFH3nbWdZgvoAHZ2vCTDwC6VJOQALwhMTQ2zml2s+2Dr+CLOiRzh
i7KbcgQr2YhXVJjPxTxH7XH1e/s0oUJztyxgTFt4pV4YFBgnQ5xmzwIYoBqYF1/8aiwfWdPBo16O
8ZTrti+/AdYcMtvR5jvUhfwRx1MYdowD8S+EectFsIl9mwfHKlxZkid3nsCetRHgJzTdy91sR/Jx
lCXYPQ6T8YsXiqYoPRM+dH7XLPBMUnquYQx85F0QHIm3kEK3HgCuuYmOvol1elUKFbTqBfoV8CaH
7OQLa+9iZn6u7L7HblcJSHyhF3oRHmU7ZynDTVfGEhCqHfbfrF6rQ09Wuqm0GLfRwpwzWO56Z4U0
TNthcgFzwii/jQOBOhWwBtvAyBDCyDZSia2VeIFnEzqzmXtAxvlsvtXITEemeD2N942F5HsYCByO
tnMZlW2+jOKKPGGv6VM+WfFBGOVM+zBEoiCkNLzH/QmUpZLJUfx+9e35LgxY/z62nl94M/p/KmZ1
P5yOyW/dKMyLlJaQiVorMyVkMv73fib2e2sWAM3+4h9bh8x7bJQz6JBKXzWT4maRrrpb5yG+NbMW
p67n5W0VgvUaLQMri+VH26YOu4K6VwNpMwVFP8XuBpwY5OrSr+FSCfAPc0yVAO5VEawz2DI3jrO+
BHkKhXi3ZTNsh22Lju+ytMNzY8J2P/l6TQP44fKxBnke9sTa+ksIMw9yPLKZ9WzTtw1shmp2txZY
ldQaVg9GAAvsUTwBNl7oTxfHOuBwqgY/B6QL/9W6l5B5dMnagUTjmCeTiAHSZKEj34dlnh9tuzOF
HFpYEds2ugXnEjwTvwwOEqvakckphFc1oOkivD7TEHtm4IAhP9cytpNQgC+MoPM6UCcKbpDv0YCU
J3GOJsruQgVpPugsukdEntYn2drkxcWfuSFA/U9jg+CffmiDRwPP2tHSVr1hcS9eej2ovVpbigSg
qL7tKaOT2QQejTvrwMBsPpWO1V9tQzwXjEWbjlbr1m39/mBHat3AdBj/hAZ++ekPFSuQzwguUDoO
uqbt0XqMoK/fddopT6Nb4xxamqUQ5cKPMvC/E2bxJ7ju2pS7aCGyZtdJ2sAzr42egrMrAome6jJe
368z884FuA9Kv7P4diplD1PPVMUfo0thk3VssmNlNN6E4CDBQRNILjJUt2g7mx1VHV08duCNSxe1
6Ji/ftij7VwkfAb3wUzJeaij8ujZEoEartdUUK8PlS434xxYPClhZyh6Dzn2bkWcwyQ8P11rKg7l
DJE75j/HeXDien6YuTXwDc5uIHqQu6HvbYHNCkSnkGfPV9UGKzOix4LaHOYFIoyGLXj3GkernZLE
umgrBlU42mFR2yD/rM4dd7Sto8L0WGYXXs/55AbjMxnWGZyI56DGtRlwwMHsEN7Ppgd/ULPO7Jd2
8mA+N/aWlfAokZYOuVrX6dYeeHOR+CfzwcHo0lpVs6ms0d6awV6fbY5geXvR7YGKrjnZCvQPc8du
UzfdBEA/5llNgzidY7K8RVg4NiD2MH23cD1gXYPypYlBBvPRCk5BK+wdckjgLB1GzC29v1ipiiF1
wowA7Vw5sE2LPbfA2QulsOs0aPh2RbxxpmnEXup1ReySBTyy760Z2G3AwEE8iu+YcgyCQmqcU5Fx
YqncKGgiog6ME9ddDT4XdljYnfle2LQsBBl8OB2bOZmq4Jm6Ru577TrHqPPXBOdAs7eXOtpPRkHU
oiWCnSG42K4xEP4mjESx4h7mntIdxLtRWODfwR4H/vbec0p7N88WvKw48+4IzmI3eIzCVMvKPtQh
cTCpIP4ApzpkitW9u4XWIM6DEedlyMREJu0OshAAD09+X2F7mBx+hHWOXpqqD7d+LNst0KHlHVCN
yEUdyW3tq2uIDl32+OttvprSynh7XYOFRgyMgv7nxEVHkhVXFloZYz3zyeh70YZlghBaTOBNBNtS
i/d8mRhofqLHfBWe3BkfHroEVTPVR7C4VlrXI9QLvYDN2XPsb5YIg3yxai+FtR5WFyNbePdWuGsG
MskHgCJ6zztKN25tEwKgpZ2fgI71F2HWwUsQO6jOthJdNvuxuKtlT4uuGTqM48a7Y62iB8fFyd7M
3N66VSByEDF4nFoPVikANB1e+JFvUEWL7AHEwm4Ya/y0GoHL2sE4F7Y12XkZU2jiDTxPRNjucYkI
h6Kam/GNLE0PPzpmaShU8SpMqoL8uTQOCCAKbmwaXe8uLqXcVrFo37zQzPdTBPOwGW15cDkzPGlX
byx035Pr3XOX97qV7e0wOFihRKut3RpWVSq7aHmtVDydeehNJ0NraHfI2lU7RV13TpBVWGW1AWUY
ea54RpoA3/XRAirNl9UeOD3YIG/JA00VjnreGt44Q9htWOcELlxCw3AwWJd0XsKbdVnHXp4xojcw
iEkXGphOb0VL3ZcVL07BqUsfBjoP1ynRw24m1uCiTd/eI3gGvg5RjahHKnnvp6wDsKUYPP2iC200
dQQ2fovDA5bDeiTPLmbVE115kARSOC3C68YRZuJxjaGIgUsPo7Msz0gPcFMXB4efFryHMD/D5nly
Z8X2nDn1MyNYdaOw6aqMDRPbW0MM4LOWusBEzau85YQeWkioboGkAXxCHfZltLtoR+3Fy9dyWe6c
rqxONgbXh7pa560hIP8C0c3fpwY82BRWC+Il4D5cFzpstCDslgyWhi5BkUMk6v/D3plsx6mtW/pd
ss8ZsKi7URGFZBWWLMkdhktgUdfF0+cXvveeo02KiEy3s7eHtw0BrPqf85vuJ90dwpe4yIut3Yrq
NT53rLYT9G+f0YVNSUS24TSgh7CdCIEbbhZEa4hR9DeZK9TsML0enMqqXtmO9DvOGaPTn+dSm0Ce
+mocWWfoTfk5wxf1Yqdj+bnP/HPR1tC7eyvTMO9lg/XboUCGPyrsb3Pa02e3sN3/kmb//+LB/9Is
JKTLgKDbb8m3qI5+/aN8cP4n/1U+oATwL2EjRbVVOPco9ykL/lf1wHX/ZVEMJACSnQEn+A7H9v9d
PLD/pdsos6gc/A8/6N/FA/VfwP8EomMLxTQqQNsU/y/Vg5kAWxGaAWdBaPasTJd1dphMsa8fFHQr
+zEbkSH6bN4e7RE+HtZtE4u0IZSXvp2wMuCEeCQMKT5MgQPOZ1IQa9pNdaNI3WGxVVJySHV4KrRG
CWHPUPM3MYr4wZ+kbaEHbdnQlGAIFGsqY0x8UUPokB0OV9S/f3A//ymF/OdxzsXXd1UzN60JGDBa
A9Fr6vfrVvCCVzo68bPWcgp+Kn0Bwswq/Iace7Qoe90thm2aGowxRLaQxFF1EXG0YVv8yqPI+TKR
9taet+KoLyQcEw6WXZHc+qlJDV1xnE+xHyWf7TNwg8/PgiXCD0vPHdJvsPIiNKtKi6F5aOPvcZOk
D23nGDdTGNvXMrjO1oOPnnimnO/7plYnU5qHOHQTe2U4U/NDGFmqrislc56RS40b18md54ExtOVU
uXbuMzN3j6lfoF971+T/u3L4nhLwzxLsf177rPQ6mISx9k4+HXR9Uu4phmlvJdvL124oS+XKPf5Z
zf7PPc4v4N2n9ZViMK26n2h6+vDD1tFERpWifrZHk+OkHJXm+vLDzHxF/7nTDM6aSVuP0AXoB9h+
SefVact6qRLRgFC+1dONpfbKg6Ka+peYQ8JoZVag6xy3VJ+1rnW+I0fr9k4ZF+FZjw1PuSpEi/xG
rUfWNGrz0gHtQy8ZJOPT5V98bt0ftIH/g8qohrBXog4VR2R6ls0qPnHvL1964a3/4W69e+tt1VfC
HyekauOLYn1jy8re2EXbeA0wcS5OfvTbZzp9ePrMWT0g9lo8+QiyangS7b1VDCfQESpUmr97jlk5
3Q1LXYZ62Xh+yTEEyu9EveV8cqXnFIT/Per/33cBazaQUk4M6tDiBhaMAT8tOXVBwp1V27+7/Hxg
sxLDMNIcU/lUbhSOeQVqv+SqlXnpM89GkVgMbI4ciosK3MC4+mQFRJuOcuvIa8amhSFinrSUQrlK
Xd2sPbfUkZSxs9LSL2Q/X7GGnZvLR81oNjrUhdNQ3A0bb7AgNfAJKl09au4T4IsduI8ro+3SQ8xH
hqF3DKnTG/w+cl6zJteOjZW5j6ABgt+XP/RCXzbPTp93HY6TMGDpKbdoQpBFLOBK95vOGebm7y4/
0wgkstOs3qWZpqMLLG+oEFiXV8m3C81o7hLMXCcx4P00Xm+fOm2Ei1WvC3pZBgLq8u9f+ALm+c7v
Xk+dGGndFQXDxaBuLLwGqczvJ6P8fPnyS2//fNv3l7d6lv6DhNAu6s9pYW6k2l355UuXPv/5u0tz
HJf1HUdcXmEU2yo+y2+vRXwvjKFz0PCkRJ1eN2njxXE/vvhprO197vBFLTO5R4YH9EL1tZvAzbsr
IW1LDzOb8Cs55jF+dT401pCJvWU0Glem36UvPOvJBuTsQAQBQxE73DH0NwMIES2MNpe/8Mxg+e/Z
fW5F66CeiMKtaq9fhweAYBRJsp/ZG6lTW5gAGzzR6/bG/4EXpeAwG4wRhtpwBatmY20v/4SFJ5yT
lDjZNERU1bVXhsaLVOo3m9Wn7Q7e5csvdEJj1sXH0PBtpykYaTvJkW+BrFwznGAXuVG5tu1Y2V++
z0IbMGYztxRd1Dm5z33GMQE/dvaBlNSzLl99YUA3Zh09zHorNXA2eLUNs6OW6177gmNtE5kWRJbn
yzdZeoTzF3rXJ6GwONMoXL6EqMZV1WRf3aq/BuFfuvj5z99dvMgiTrU4L/Y49153tb+HyfR3Y8k8
OTl0oyzUirL2gqovVqXVThvFqJorPXDph886t9aG+ojKsvasyTlZhbvJiujKpZfa5qxzD7muGyaU
aEx3U7NWOR7CGHbnJxEV0Ws5lUs/fzZJh8RHj3ne1J7qduucfJ+69K/wZhd+vj6bnOsgDPqua2uv
g5UwlqFXW8G+z9RtqlzTCS/dYtZ7y9oU2URh3xOgu2LHWTf9s6SSU9ZXnmGhY81NyxRGc8PP+LpZ
8yoS6J5gyFoAsBMotuDvPrN+frh3TT9PzAz8EiNc5X9XzJTKxKdQLdYp9aXLHddc+Mj6rOcqqaMP
WU4PiKBrb1SZ+2u17SHKhb19VEfdvSkaheLAmKMZKoj52HWlJn7HoTTuSGBDaVdOHAprKJgsrad6
NnZxu8q0wHwl48R5C87IsH6K0YAVqXqUdRoM2DcL+9vYj+5nt8nVnTJY8lnFAY4xHW+mGZebQXO7
w6Q3yibAN76rqLd5UaBEx6gGh7fGXCOouHSlN03pBINxwLnSUtQDXJmuiTg1H6Kw6u6QWYTHoB+G
nxQFCaftnfpckC+E/aQAurzR/Vre1oPCGUqJiOJLU/rTfQle9cvl17v0ds9//u77qV08Vgi4a68J
TJxA5kZllvy7S+v/vHSdammlA+XzCtd5tKLsFlPj9vKlz9/+gz2APhu39KlXrP7csmV+F1ItIjpw
7aqvly++9EpmI5eVBBS+VS7O3gURDeK10FavzNhL156NWK0+2rEtktprtfwcEBjXq3hMr2jXFy4+
zyMibWWYapWNl8zNG8PtD7nw/24FME/1noqWamiW1ZC5KuB/YydWtanZVz7n0g+frS/CKXOyNqSL
VzamOK3dw/n6y0vPxqeaic0dOpZIE8JLCxadCIbd5Xay0AjnvodQj4c4T0Ttjb1PDTFaVVhThW1f
WRZp5/b2QSP/s6x91zWVzu1K8oSY+uNGvnZdUm5kUtkbgmLFZ1J1NmY1UdcJB+nea4mk6CjZ4+mq
X14Zepc+y6wDD3WFcLKTTK+lX57ywI92yqgnV2anpavP+rCsi8ywk5HHs/Jt1yar1rl2rrf0ZWY9
mIk7JOZTY1CDd428Ed9mtUW9uvm7Dz/rxPh3YxPVAoQy09/hXH2pQv+HGqpX4n/OTfOD7/7nsPLd
d/dTkD9JzLrAylACxG/pMHiBVFbjtUzshdfzx5Dy7gaIwatB+nnthal5G4IUKynwTbn77fLrWfiw
2qw3p+gLkRbw+wec+DGEA3nlxSxdeNaXHSKZ8Xn3tae5gD4Eouurx9pLlz6/qnevpOiyzK9bLs1s
a5Fdmmnj9vLbWPqa5zu+u7JGrbqnpTcH3bfRVliOsjFHgK7w2wfSU5Lg7/bpcywyeLnJhHnABieF
RDgE1VOY9/lfjkVnR8z7pxBKVrRJGdSePk2oLzLL3FHk8uF44KbtWWgi2FDHo1WV0UnrKt0zotp+
RN5tXZmAFtayfwbJd6+xGHQjHfWU7cSk3WRmc8ixjVCV+sqJ/Q0cjyuD0tLXmndtvSh6YO3nJgY6
IhAe5fX7kfWiG9dXPpQ4v7MP+vfcpBfEbeUaGrNdg6gQl6M5jgiGhnHbhCb8SPSEDzqBcd/95CzP
qFKEj7LAXO/icjWmqfvsaJr6bXS64NRIlLr4LqzjhH9xE6VO6hGH0J0mIxA3tSmnY+RCELnclBfG
DXW2YRkB2JV2yg8XEUgE7cQKGCnetbDYpavPho0kRy1LYav2/Px7GU8ECb9xjn+lAS98V3U2dIxR
GDeWyZBdZ9qWdelWqtm3bpSoN5rmyvC09ADnP3/XRLVA4YXYcIjj2rpVp+wzx1mcUJfZ9vLrXxij
1NlIQkEpIdmFtlmNbOacJvOs2vp5+dpL72c21SdBSX7gSPcqA5TUoj35VSjxy4x3fRV/vnyPpd8/
G0MME8m5ORTdIUnC4qkzBVDgzqquDBBLtbw5UrQc3VQauYPi2m2NrZOADEWV8TZi8Nyh71B2VpkE
eLxj9YTvW7s1Iz/ckpxhQRk2YSVpRvLQWUh3Oh3fBcpEaxUSSwKH05L7UeralV609BrmQwy1WKc0
Uber0iH3npkHgzo4u8sv+eNxUnVn5xZ+1fuWVUyCPmrrjGJKeiuVpoAL1NhAurEoYvhoxJUmuXS3
2YiQiiKuR6kKTxZw0VpdCT8RCFDcpJpl3tiZ3WWgeuxr3tyP3xzEr392sBE9pFJJag6GnTtH0XYu
urhebC6/uaWrz4YIn9Kq1ZmaDvOuqTyBnvSlT5T+++WrL72p2eAQqpVSZ52jsebK78Ye1aTMDn0R
3lip9pQF10KZzpf7P+cW9RxP9X4MMntcdVg7WHv12QkIye84w49lt4+Xn2LpHc2GCQVbRxFlbHkU
SFfqLzFeeTtL1xWzn+2OOSVPR3gD+529aqdvTlQ4V8blpYvPdgPN1AzZWLcouifCizjPgd8Jwfzv
3si8N+NBo7zGLgaX4alU4o1W/N02Q52nPcopq4rODBHsZI1gnQC1/bORKujOSvT8f/Xzz4qk9+3F
FYNvNYTLe2YgPvXsPDYlcKzN5YvP6In/U4DBTP/Pq1dJ4xeKKnUPh6e9Dzmp3bcENRLpUjKcGooa
7FuKZZ/LkpDOQRfZMVRaSFJYuUA+EeojChhnTKWQ7i//pIW24Mw6uV6rWdC7ie41ETYGq0NFTSze
lcr0QuebA3CDVKi5K2R9wOZZhasw6NoHu53UL44RJc+XH2BhHHHOD/ZukaEHKaYLxa0OmVATrzTR
Map6kj8a+thvjQ6IhZGL6q9mbNWZdXdTGzPdbQJYJFXwnObmbhTJlUsvPcesx9epT7RZaAnPD+Ft
Z8agQLK3cnhKwFXC9nuvNf728itb+uaz/q+LyayS2hCeUSDUiVyVQDxH7P7u4rP+j/Oql1nbVR4y
VuM0DcSTGhNyz7+6uj2bzavRquO4akvPUsy138Vrs1ev/PBzi/9gprBnPR8vj3DHwim9por9rcWa
FQyebeybXml+lkH333GSUCI+jiZc+ND2bAzwRTONZRNW3mBCoSwLpd6wEsRxmoh9oqCD7TUAcpdf
l77wqe1Z946NPgEFOJWe2sTltM9FLAF4VPgT3NwNOlJocgO6TRqYt7pRuEDJBPk2pVl0Jyj1zmvi
mPEbgcXOb8TAKYSiRtyTHKre4QFPEaerzZFFCIvvNKFaHTNtt0b3FQFZeSBMQfk9SjTFq0gKLGhT
NXwBlE3wltWpsJQC60sgzH7t9O70pShF6Klj6pdXHn3pc57HpHfjQmEyMYwywHQYNdZWWMpv6BEP
aK1/49W/Evq09HZnY0+GkXsKw6H0kN/AXsCnsRK+Xa0vf7wZD+Xfs8Wcld72buiMVZgfqGhbxxiF
7TYHCI8/t5I3aZzFr26oZcifsaW9kCvu3yUdB/NKkE2EEln6E6qHhGAPaU71aciNBkm32RO8nkbl
XlqZek3g9OdM5aO+Mxu8pj4Ro5xQgLOjOeRGtxLKuHdH9TQGyk4OJBNHyYtdTasUbUEXy3O8zatb
XpkClj7DbDxrIk4D8EgLj7y36DEJJnlyqSVeOZ5Y6q+zAS10MNwrKScfduRixkZUcB/WzDcWuNEH
VJ72M/6W7OXyN1+42VzOCHaHyi394QDgUZIL0sebycT5GZGntDH8qNq6zHXe5ZudB80Pvtpc4Kjm
UVhEiTYdoIsYpwKE8Vpr8OqYUXAu89nTofFDcMElApeQ0J8r7fo8oH502/Ozv+uZtkxFRwSjekiZ
qLFcZErwy/LbZjuMtnEqR4sTs1qxH/oura4Ugv5UeD+652wchGGgQoC2eKI+HLZFXTe36KVToqpC
fR3YJdxcPPT+Ni06e6+DiIVVMDlfzXjMbuqizzxfaj58E8I41DG0HhNSjLZqnKZvQZ9pyAaH5Jg2
Pi4gSwz2NsrrhDiqcPgy+q74cpbvAvW0zfwuw059P0x2viXmz/dYDsa3ZALCkINo5lO3w8nf6GO+
saasPOp9a95K/Kq7y198oafMlYidlZH9JdlqOzYZmFCYpnUWjOaV9nQeWj96ybN+aBLFV7cQ3Q5+
XjWbccimF1+fIsAT1XgtqmKp8cx6Yy9i4eZt3R5yTRHjaqgN9VNTVPFDOJL9meQYJgGokkYYivHa
VLI0EM8FrrkS+qrRddOh7Pzshx+UDW1XCJSWymSeMbCh8tW0epKCNJKGMBKJX4YeR7dWPzWfBSYZ
MK666XhgW8SawcSEoWohCnALVX1rtabZXP68Sx9gNh9J2K1ZZ/F5rckejhSFb5uI3NlmtIcrfXdh
VrX0f/bdUE1y9uwdZ0q90G4kCJXbQDear9BR2JyI2LzyJAtD01wKinBSx9jatgepDcqTXRn5BAVP
IrjDsQ3GThNf8UZDcdbiXvvkKO14bUO08ITmbBkI5Snxc6bGg5prD3JwnlWR7AodJHgNZ/nyd1po
xHOtqJum5TAEYXvAC5jjcDVkdXJA+xD1MsacsOlKbjw5wFIoF0kkSdvLt13o/XMBqctq0HAiFQ9o
GL52jE6QmmEsXb74n8rHB73fPDfKd8O66xMHGZR2c+hLfTu6enwCfa9Ym1YERbwiwQ3wYBVVGHgl
gQ59nW1M/Zzak2UYSLqy6a800T9ltY9+yKwXtNImHyrRsN+ljbLFHKHtRxe6p+1Y+n099NFuaMEe
1pVinOOQbRyCMBvxcNtnA3y804ls8eIzKr3GN/QiBP/l9pb9d6PkXKMYTHZoFU6t7UU8Qje31XLX
gRrxMAJ0V3rPwjgwlyfSZpKG9CT46XE7eG4ddVsXXduuCtJrgpOFtjTXKE42O/pmytOzdXgTVXID
z+hKS1q69Kwh2Uk1WErHpXv/JurTNRSNv+sAZyPa+ybqtO1YTb2RINrIq0NZD/Gmcyf9SsNbeOtz
KbKO+BS1IGuFwKkCMG5NvMGoWANOT66dgC0dIOF8+8cTNHVTiDEjZrD3W/HigIpuNklmksusKdW4
CZEAndzKMH46gY5atNHS4YvVtVqylW6ubXxJdICqceCzCgTskWv7TO08/X7U52ZTfwL41qxDiroO
euwTXnxM7fjPoERbkQ1IeszSTQzKfp0JWQTY0lJg14ofkVlwefhZmjBm64KsjjkarMLxUDWvjZ7v
a9YAlPwIdrhjAiZP0YdPcG12WvjScxVz3fn1MOqGtsclbe+hA2mfMjtND3YeBVdGifNi+IMXOpe5
Wr5Zpl00Jh4wRqDChBS65coe9egZ/mG3NzKTnMe2hW1/+f0tbeGMWcsKjarQU+zhXjRJy6vjzv7p
D331xbL8YeNnodznEN3WUR9pyYq/WR2SQZeehYt6IzhLIA1TAnq4/GsWJuE/aXnv5hJs305gWhWR
j0aEX7rc6jYAeFwVsfh2+Q5LLdaYNZi+HtMp9GuyDVSc234sRk4JXNmDigWKS6h27cKYaY3+s+rk
WbcN2eP+MCtjuib2X1Djq3NFbTIihXBBMXlG0LwFonhsAdiza0c7fbAI56jK7E7vx4Nd1LssN7ZF
Z6yhGu+EHfymBwMlP6PCANkw30aqWq4sgPoUolvWl0qfwGuPrxQMFhqjPlsTMZLAMdPyxOs0kzyx
vs6JeiDyDOiU/3PK2vFZdSdYKVc+zbnJfdD25zLdSNU7ApdBYKhm0ltrwD2wAJQy8H9INI53ilsr
OukcqvZTodF+13oNAz0TnJ7tCW9ut1pXV1c2//rCwDaX8yaOEaZSNTumDPociehFeeYqG8Qn4Ijd
E9CXn9DTbSbgYJk9eb1LvGIIUn3fl0r3yqHLzybSLeD9BfHG8FXjTeOn0KHTCqmDEcgS1F9U730m
DejwbrxJUc9tfcVKvcYX8gbLfvkFSKj/uQ8nEz6LJDtBxAwHV/rawmA2lxMXBBwoeTESpGZUyt5O
yWNvDUWutUxeE3kurHf/nE6+686lIgwL6nfrpXrmbzCs5gdlGs212qmKZxO+96nFEvqowpm70obO
M/pHTWi2T0k6U81iPwRTHJjfdHu0X+uov2adWOoOs6EynpCf6JXdeWqqR8csbe2DYgCHiYgtu42g
Kj4Y9dhcObpYepLZzDqkPoEAiZt4eiF2bkVLk9HfLYf+tPl3n8UlnAsGZJB6ETV/rfgRUQi43IUX
fvRceCuNKBp0OGueY1bqjSp8sR7qcboyNy602Ln21uinulfUuCdhOEz3shL9Bo1guwt1w7nyAAst
dh6hValtRhZ12CP/qNO7LEyUXSICpuB6mqabjon3qAK+JY6p76986KWnOs+F776GotR60VgKJrmI
yJWitAvQ/KWqkrgclY+Xv8vCvDpX6CY9WJVY8f84LKvbhjrAbWTmgXoOC3FvzXSIryZUntvnBz1w
LtattcAP6hZjdtXVuVgbcpugJ9w2WTScCg5M1s6Yyh3Vzj21kKNTkE0LNOjyYy41v1nv901X8127
Sj01GtSDOTXGVpXDtLt89aWXOOv+vtFjoLCHzAub4QgKc8du81kJ7YPRZHeXb7HUFmadPlPMyLKy
DosQgDsvm0j4GA1ysQgMuDbLLj3FbP0TlEVu5a6SMaeTgtEV5YM1hPvKcKc1RKeXy8+xcJO5cjeX
Km7hkC1Ry07a08d63BmhKd9MimqPZgA79vJ9NPPPqumD9jbX8HKS0qQ+BnQON2T5K2is6S7VAj0n
MUMbd6FfGge2TvlzO43JPkB0cnShgR4jACWrAkLOGvhTVK+1vukJwaEHCmuraBr5iXB//WTn98S2
cBKUBRshiE2bKNmRBH5KNahScevV+a2ju4TMCBhR9tpJxMaNOgK/kq2Ng0QkxQPLiH1V1beO73yx
+DtG4m6AEx1HOK0w64KjDMx43VGW09x7OyKJggRbdvK/wCpiySz8tW8WnCSeT1MyZNxkGhTDOhqm
M3XLs8PsllUEiemvcugAG/vdSmruSubiEPhklUvzLcw5BjETbRXVzxYg36mwf6atSnYGwryC42t1
IDIKq5JC1t3gKztjVH9J61kBFkTp6WiPGkKwbp+czVlnUU2Sbs3mMZnGZqXWnCVJxCRNmZ/END05
PVmMk7jDkg7V8Zj431Ndu3fN/s2oix9DfkfSM3TTaqMl933y2/B/wjsiYozMqJTtRqvJtatVuP37
jVFX64B9h4iNfRVUN4Hd/qJsACOcTEXFBdZMqEW5FabXEHw2uk91BmfJgUYXP8QRWE1/raV3SSOf
oHt59URcjHjSidQByLTKi3Y9am+RDaBJ1rjNrB0wzYMesSKLMmsT2uYBleHKZ3nuTPEmSH71WbkZ
44dUDR5wOe5KGBcFifRtS42ApGynSreDfe8Y4tgnMYuDiK8yfNchJuVqffD14QAT7AaF/KoKjqJ+
zcduayWxJzJJoEe06t3vbfbTV5tNmRGjCOCsiPx1qL/69S+t1KnSnhoRHYv+znfRNLdptRkBMTbq
ifgli0Ai0xcrMX1NRHyvh7/S/msqfdrkXQh7dm1EyiYNvBFCB0s9DoktaOLmQddgSEZGC/oWELfd
MBC0D1VCyJP/i6I1SWTmTWrmnUdIysGiyVoqDSWw9o4PJT/3n4z2Eerog8/ExWqdWxQr6GV7xW33
qT3cW4JAnWi4q9z8pnT8NYt3CxZwNwGulDtTzTddXR4U93vO/xyM7gag073r/G7semX2wguFsnEs
jUadYBk21kah4WDmbI5AZ0VCuzOIY0HnF0S7Wjhe0VLOttzxOJn+Gx4ythBkqiq1WHXOr4pVeudM
zEJq+6Qh2a1lAD09Yw1vBitD+TkVzo7V+nYidqUHoGybaygn+7wyDTahHBoWJqGz6sjuy15pfuiF
bj3BMbwPW3dnThnhQE8AxZUVvMqbzMC4m+e/OIokiuhrazt3avGQx/eNk7G3H+8Ke9q0/QRcsTgN
gEUHBLN+AsM9POREC4EmX/VBxgz61gzGTZZPRL20+6SJthMwRK0YELm/VDqU6ml604imJBimQ3M7
3lvlp4bEIthwa05GMjf55ivZqSHCEqPd0QbxKgkbVDoKXpO5LXPYnMLecDgEzCg4Evz5XSvY/IIY
96tPtvk9cSUxYVj+uu/hmO5yhdilWPN0Sei0lj7ZYf8gWpzlCL/KmGwyUI4K6bAEkv6YMoBKKURi
FfUlkVG4OVaN/lwQ/6MWdB7zuxX9HMRbSPqPYVEBK/jHJahtny86xQPWs8F/MBU7ILCr3Png2ewy
33XuW9d1kNrkSxfcVhMOwYHnJTFqJGetc2mnrrUPhQlSNNnEark381dHi07Q3D0zfUsEVQSt+tVO
6d4ao2PvAMT0SQ1qHP/YjK9l2XoJ5PomPwXDnTp1T1V5CyptpRS3Su9/7VTcvCHzDKmdme2uizy7
JSyDWDDA9gaj3CjJvjNXWR9ukjRYxxbndKLa6awmo6a+U0YVHOAn12Fnb7wN6Zn/y2Bj/DqfqKpJ
sVPyn0NyXxfDRrOzL0H8ahArYOXEETsmCXvjxk/QVtEeRvCYVtMeQ1XfdXax7jOiyMxkO4a/nIrX
4HzLZfalSMTtYBM1FxDXWfJJOLM/FiERF227jZOWLilW+jmS1GD5y1BBnMCdX1bftCzeiZDW3TY9
k8RwqyQMEwKfdB8ffKRremxP60QQgwQN1B4scpAkKZT+11E+pbW1ViNrDUVuV5TDOjQ5oLCbX8gW
Drg311iLPbTua6tiRxi52wkwstRf1D44hHpOESG/hyW+wUmKkvmEb3TrsPzG+gChKPTKRK5LXXhJ
+U2039JE7sIxXpdxjQmalstCs1AjBrjbIOXWcfQjDs8J9E+iMNWUWCUJGQe9YfUSuS0Jr5aa9YBW
dcI7e1OiEK7AX51sCEAOaVm5/wnCq/hUxCTGh53KK1Q70+RMLkx/kc2qfhb1kG58kRWPsQq3Pql4
AqTjclq301CfOFdrbwalNnWCQfz+MQ0DeduG5H/GSgy/RXOj6hhz7JRv+hoQf6RZpJSMdpB0a2OM
gtNUmVXNHN65GEw0DRqnY2/cLI72eLyo9eHuMn7LSLqHBFcQPRMVoblSZdQ769LSLFj05pegsR0S
qqb6rvAHKAwmAQVP4ZB9A+a+l6V6Yw3poQpg91c6x+YkhWTl/ZinDWGinAx0rJG250TwrWE7Krke
TO/F8Dy64Xn6zLstsMNDmejfO44JT5bOdyAQ9UbLI3UVTBjcavlbda1PBkFetkYsp12f8lqbSBAm
aVXJ82cZqDcdOeuc6vL6cusGOU9Pakb0GvgJJyp13De3qjHtGqoEn6qhv6PkW2wHUNKkbcrP4FX1
FXbhGxG3u1i08kSmZrU2S+GstEk0UCGwq0ldfcM0ss0Tgg7VpHkgeSBdAUUzVsBznk3CYDax7PtT
7Fi3iQt/O9MY4BK3e+7D8CWqXPWQaaQPlAFpbo5F+DBgpxWstcep6F4IrTlESfO5dYwb07UOem4T
fRdPr5FzrlTnNrOnRTSURBhDUdDiXL5EwUNGiiards2v44KFfOxFvYmbZp9rxr2dZ5/K2N1HurIp
WvWlKzPgxeyiNHy5a80ZT6TEvFDaizdR6Lw2duei4QYX5pQH4AkpVm1tWzqsWzTyu2O5i8LmBGX/
lHFK7iRVdiprlZzAcvwKlnjYwI46hg3I21D6R5jJ6l4JxIqjyGd/coN1Ypo/8WuTrDWRclNDqCGZ
HqhosOmI52BhW8mdPeXGD/IySeWDe7cPge9FKA+DMN5K3Y+ZHhtyG1bCLVhXKP40lEQuwy7eQl+N
0h0SbpE9tnVip2vFMdgE1drAtJXrxU61epxveliPT64eZC/JBLH2pPndaHntyPkJ/9qQv2yKjSQE
uHm2S1xFe1CdUT8ZTtGOG52MhJJ1N6Whc0yf/t32deKtulyW8Ogn4tvaqbN0khQVZyfjVL1xAL6C
b5fSpsavN7eOBiGwqh3x2DRnVq8wYdxwgTX9JdZ3tu/0xb6n9vRNE+eqbidHQjzSqidI2SlxYsTx
9IyVFV690vdutZbT5Hp1VRfRylFrNdq5oRof46pRiCw2GUKScKCOEmmxzTAbVGQct0lSbMtYqcIN
5Ne2+2HEvQw9RzFSzxh1h7BRZyL1UW+mG1SyBO4NZlOtyzQsERVpAdYEk3wLmmEbdfxdSxLSS0xN
nA7hrSQpae+EbfvYKzXv0e6twjoaVD1Y0bi4cFZCs+KS4TJxtJVrsEYtXKsGW6rUTO9x6ecHI3WL
/NjqIm4OMP0NYjUJXvIZqsMiB+I+TGShy5pUZOQWv2yQ058Lhh+TLJFGRjvCTMiNXukKWRFTgHpm
k7FDBtzYEU+0gU1r37FPBg8WsYJhoZHq5U2K2mfdmxZYdWjlEzs2hGnayiF5EapNWCpfgqwQ5IGw
/e0aQ/vWtCWclVHBIlZravpomvpUHtPUTeDuGwZ1vYQq1z2pFc3eoD17Lnu0k0lKImsW4H/HDoIs
zB6tdU8hOs+9blbymVK+c5cXXb0N0nEgX8iZCIk1jOHB8rNWWVupn9/lueXemW2oeY2lqtvCbeu9
02gsf8xR/2TUdnkLOIes3wFSblRp4bo3JvWhD9i4rAnGMXdpHlXeSMbBkRp4dEotAUVLLTm7cgCo
/uqlJh+zTLc/ka6cfh8U+PhkY7AJA3VL2O15Oal3RhV6LuRjaOQmLSwTTb2zkZ17qR+YjPrR+Mk3
jeo0hXoDmbn635Sdx44dQbZdf0V482ykN8DrN0hz/S1vyJokimQxMtJ7E1+vddktqbsloSWAE4Jl
LtNEnNhnn73aXa97AVkajm2sbAMEElL7e06HYyOAVHJZcsjmZU3uU370c1/kEJsNPyEEcz41WVc/
A+ZML6JexC6v3PIMG3h5EdmQ7njal8TRC2KPtUWvf1PflPFUDT82kt7DdBkfVp+4YTZSN3K0aTpv
rnXqa8lCMT4KjiAhqd9mVFrpFhubh3G+lb+Nrb0Wjso+cmf5VF7K2VQPdEBEKTTmqeMY230nJUxE
E+yA3eKOrxBywCUV5XDX8QTvxjlIuUXjTLaGrSc6X8cK3b8D+rmJ5vWbRtzbYUgnB0O/S32iG8eG
+OL91E/LwcwUOfadWeyqWl1Ty1nPaTqlUefr4tp4MovyTlnkt8ivLmVVyt3s3eyBpqRL3jCiFcxk
Wcll10Hdui+kIS/+mN4m7VuVzIEJCRZHCaT4bY1nMWmx0VOJj+32vARO/yvwKv9VI68xXjfbv+Ml
3GKpDX5U1LmIRnCxz2vryyO43ODQqNGPlPD8XTNYbuLpeQq+suzP9gADJl+4KlZZl5Si7jvML9KA
szqN8rLtvqfCBMfjmGpntYPcmTXhjCAKDwXzSlGz+fYtyv802Rw8TUfzgZsSDO5hG4s8IoRf5ixL
r2O+mXtmCGuK+DQLg8qZT7jugPSkzMaPFdHfq1nKk9kOy5NsNGzMwhdoI5XDcU44yDKL+tpanHeM
xb6PpVXSx8yH54ZhrGNlVsToN+WCC2XQWOwJIXEdWV210e2iatFngm3m8rj4/UvVCm5Lnj3llYRl
XlQyaUe54hGR04edzeO3EsgZk+ndfX5bP6YG1hBTZ3PsZh7pq2X7TWkYcU2HAMMu68Q1VT0YoAKs
e+dwkTmGWXfW0uZXvWfwbawtJxEcke71PsguI2TgiyUmEdOP9UOHr4YWZbuxnrWiCcmh1+J8HWS0
uMt7adoVUNJ5jYI6YFcnki7szEXFuEiXay2q32Wlv0zW9LgaDmDuG8Ngmn7qs7QS6vpHkmXcQ71l
CsdnXSWYGuRrRkQ+MeWFAUTVei19r362GexMIJJBDZ3KR5BTPHOmVe2d2dP2QzC8wCmCnFehqfAf
Ia1687tka6tTP07+ccn0NNHW+XORyohtO+XVZcYpLLL+h95N6h4M3yFIU4uMNbN5M4q0S4ZBGbT3
dOOwzOJLulMdWU3W32+joT/NeVNHMtd4LA3Sq/HXQ0fP0kTvPUEKRJYneuO8jW45XTN7BXk2GkTy
gFQ5eEbbUu8vbz2NLzLUwbzMWDjDfFZnI8uJEw98djF3OsxT4EZLqgV3peiBURP5arutdpYBOPHW
NA74xr6Ez33wq7m64IbE0xPAfiHUwdyB2vZvCer+udfYRaRvrHGjiOw2xHhPHXbktbmsOWuJpbHe
9ab/Sw5a/8CHf2i88VobQ1Uc5q6h6Mrd0k+8oa7uEX3IpG+LFUSPn66PM2PUESev9tFy1PKLw4TJ
A9IMnhkZYpo/BYPp282oPhw9dIak29pUJavrk5NXedWj3oBEs+pN+xo6sNfSKu0nJas0VqvQQsaR
24Rz6BJuc70cg74JQFhnVMSMb4dmZqK5AZZ5WJm6Owvei+dOV9srR8R6oraYgCbVo2X8cluPudMu
HcK2lMVD1nwVjtUdqpljYzFKtV/hurGBG3a0bea31YTcYWQ6Z2fy4rtzVZd+RhmvB28re8OLRhH3
ag81GAdjwSottFsrrlweN3Mt4ZdkIoXS1g2/R9y88VCnGN+2tYF4tORLRYT4wOkqqE1+vl7l+Xdb
EObik7rOL7EGdpPMAnsx4/Hs7aJCuSMvv+lT4wl4U/U6Ah17Ggev2RmrCWx30Fhca5AVTE86Mcwo
VqNFbjp9eXTgN6qvgGHc3k+hXhjr9kFiLu4dFQBIiZzNRb4x5pTJdwBwYV3kdJvlwHkuVLXdX+1t
XjBizJPD6uE0B0OlZNSvtn4lStt9NAS3LgnqLdiT8jcejLEGHmxwzW+nsWlvEhx/ar3VTLw65yl0
WUrOrWZ4r8oGoxFKUGtmqKdj983SG/uXqxx3irKK8XyqG+QvrRCQWLtAv2jo+q+VTTrELJv0MzcH
t95NS1U1dEUlml6XrexadutXb4aUXRu1PiMJMa9xVkSMzU9udCMnqYTpf1IrVBus3SOziLK/wj/S
znjiFo+h7lIsYeNmHUgjW+1N+u3BfvGVB/0bOOBh1KC5mzk8tIYlCYqgzmWOtNpL72Zi/E9GN8tf
bs6BI/RFk5+r2RYAW+YxdvOi+V7UTNjHLRSaAn9QOsNokfOJDcfgQEw6Pjwsq+giSaZkTGj9CC8P
fJGRABG3anCMQBoP9iAt755IC/G2qTo/jpscf44QZF6Fsp1f62x5saY32V0qRLMTWbc8cFm75zI3
2fDKwOJ8UVQwUtYNaDo5xl3YVSrdC82z4swviSIBf3SHM998cTW7fOsdsA0jZu6LqRnW+1o64oPy
WaPovSFiePyKERKq8tUUVhC/LqVnLiy/fqV9jL1dJQjLQA+ZtnnQM4IRHcLJElmkFyev1Y8F3M7Z
wi5/UakHq9wBVzFLydreBWsAUGMof9ZyKr87ge/zOcSipp0gI51Ke9JE/zDmtg5hxRu1jVKvyBnP
zClE51X8kF4locnVckdUs3lZg25JdPgBbOfzb4lqwQZCJHI4L7fMZTxiGtu5ePI3FpnZUUetq7N4
dKouCta1R/rL35t04xFK3xdCURsSEg84B8VT5npTUntrXHEkT7TJnENR3gBoaMUY0ObddnPW+LrH
L5j9C0HnD/VUnLXWbQG5L7jxC8gTm5R1PC9sNQ2Hk7hq2LBHfK7nXOmo/EX3Wk8p7CDtYJQBKt7s
PXpd90Tj22DcvLSTyVZcd4DQPzLKMK71x7jkxeMttqMx1wtHiWRs5pnirv0FKvO7aRvPzcaHMjvq
6saOHb+4pIt90bV535fEqHmbe9JzzsWF/PKMHA5pjzKEcoybZIZmflxEC2QUU8J5rsDOgGE1AUBc
tgASVZYWlLRm5SKD8xZuaUfno57ta6l9dPN5brS3KstiBBv6tYW4RW/IfZC2H16eJmKwL3JCdlwN
NziPenWyOl5FVe0nQjbceduzQvl7E8s06uHOKiWn0Ypd2brXykGL1pqinQaOy0ut9lBwcdvm1XWY
xjOEn8DZI63O3xyHePx/06g1rD9zgf+nruDNwvEPTXV/Hc1u8tzsEIiuyGPPsqd3QcZj4i3gzBy/
Ku5of1LG16OcnkDJEJknhex/NnmjnmEEa4fAoza8ZU5bRngzY+wLkLF2KNvMJP+cqvpSLpkGkabY
vH5nUOldSyvQ7Z2/jJict1xb+5Cz/3AmMWbUQp7F6XeaN5sb2bXVoo/TEX1whlr/ar0evE2aZ22E
AMZJKYN+QWMOrulHszbms9nUxRth0q5PLugasKsOajnaNfR4BkdyIlEs5ymtbP2RJZQXWOv8KEen
/C39sUlGY12wmHtCu5/whDKUMKTdGE+D1X2s5lgVVEk6yYEyN9iLHF1/6dpxg8+uJiL3DH9+bdsb
TN7LrRdwwOqyTbK/bwsQUmHn26jBUlmaHSEWz+cW0C1Vdp9d+RDTg2jRV+Ou081jV9y+tMGe9q1z
W9jKzVqtvzcHH0C4Fl3rhaULGzUviVGkYk3TK1hH60ttM3MUejZOVxf17n41Gut9AJ13EB0HeKqT
oKd7gan0p1blxrnGPfUt6EX77m1182iNlrUP3HbwoqlfnYsDTS5c+8H4MGeTY6Zt2fsUxNmdXXRW
zztgDZfU8mhnMS3/mxB1dOTSP9miEV8FYzt0rZgVesi2cXwdHWt70zf7jZJVHLUC00soIGv+bE1S
Z6QVwFEZF+viVQ37Sie85Wj4Q5aszE58NHT2mzDr2/Rl2VwHCEzd289BWfkPQSfLjqVo7LnAcBFP
/bAgl4vAgvrIjAIu3rUYruW2NUdS96371LE4WBYbM04ZsEuH2ElDy2PGTioFabotdyoV9ik1Nw/M
jLVWB3/RORu46UhPPsvf4bwFrMYm6QOhTQl7O7YHwxtm4/Ez24Y0P1WytXxk9YmWr6eNMFxQArx6
t7U6S1DOEFW8jIGfHYB+OhcLn9SGT1VPX90FBWSXwoe6mlZJ89TK2fddZ8uGSNvGYYpNe0V1TesN
BJYtTTalpqz602gY7hpasz9eGR73SZExKz3E87z5Mc+T/wZaT/GhmdNyQllu7UHIoR2Ye1zTsxxS
+d0DxHlU3QL9kJKwj/qCMooE8CC4CDmmzzP69y2DQpw7ul3nrAMEZua1NcaLPd6oXlXvT4cpS5cq
JO68vPNcOBt5OrWfzqzoDwCU0HZA3PrbHbG2XyYHgzdiEIDeeO7N17f2cTY25i8kDZ00y9UqLOiC
lfVKs334rDAUitjQRPuIHyD/SehGeuaxk3ns3sbwIIt513nrULlVWyI0UqUzPeD/JOzD/mylRN0X
lVL7noru4KA8atFcgDKtGMd6GQ2p3myJKO1B5fi2BrjhAEkMbyYsKdhd7LWU8CtbGFJeXmdh2XOI
54hiAuWj0XoAj2iYyYT+BSqprLMfmK263WY43W6shLHEoMR1Zpp6U71D956+pkCZbezMBVXbMPXL
bw3K3ZGTg2JPls03htCGIao39pBK2fOPxuu2d4dX5F3qqXZfZe101TI7eCfxf/3y0fF3/TzpbkT9
atx5vu/RlN0Uo1ZTK74mYY4kktIl+BhWQm/DcSzsxINh91p75XDopV49BNNYnrWy8d/VLKv7pXGd
Z1nOeRd7NIqf/TkAFRw05vhR23TibvU3Y7e1fouOpsvrr7l3e9KF1vNVacn1dgJ5bvTCKI+cjFsd
V4iY/dDTt/UcVLjP6fvBdNzKVqeBu6liD9W8fXWqYSN2RrCMFn35mq/SwxyyjfIt9RXtmTZN68Oi
beqsL1bWRaYZKCdqu5vqWWZMRoS6BrcOLGE5rLsMliut4Y5JyhANYujD0bDnnHGaqnkfUjGLQ0nE
JmmvZee+9sFqHlTmNV++A8HT4VqhlIwLEou3NcODW1TFuwkU52eQemhSfs1a0JbZ8n1oguBnpowN
I4ORrq8Zob/XYRuaX4q255Mpp/oalIi/6PJTT2KQn/d3aVvJi7m4HIAQ1RcvNvylAhLvBDMtupt8
nVotH5/rNNUxWZ3c1ZFb2YQcs9yr6c5qJ5ssPZEmUv/wJroEhl7rjEqNYiO3YGRHjlN03X1t8ilB
Nt9Ix+kEKq3WxufK7Zuajz8g4rjBqqJANdZDYdMwYo+w7+HAV5y6BybuC3g3kpb21pIT5lSPJG3o
n6R72gdmvppYqcKnRd+rO9/v7FMmKuOhZsQzgh9YHQvYdQihmby4YLKOqkF8cOuCPBg8uufV1sz7
vJ6Lu35Gu8jGlmEo9uUqQiXSvpUd/m9j2XyZGB2OUsNkLj7C8W83YZUvxQXtcczD1jdRyKemisnL
qxPpDjyMtulHC9nXMaQ391QGJruKW7WvgbuO227AbgGFxQOmNTGC1dynmc0j7vZA3sJOn93XllNQ
GuO3YUV0e9pghsFOGdIpUB+mvB1QnWzFQ4HdtYcGHNCoW4M0v28lU12loofXCsjlUWu01rfab+u7
JtVw8FCtbMhNnoNFY+RJwPrgNrC8cyNWQGQTkMNVXAFIuufeyU8LjleDQjwOkMt06YfgoIMjpCT/
W+UELOlN6Q93fjOTljClAKOiMu3dJzkGItGVoR6heXs3eK3CPU8RBnFyyKokcNR2ZCB1zcM0H2ta
FvQ7w0A3nLetdcRz3xp1Ymxaz4vYDk8w24AAav5y2tyS7q0hhu1+Iqvwrd+qAJvLoJ3XSt+SuU29
zyFgYwghbxj7jndzpzPaQn+dK2uWvkSxJ5muT3Gj+pshdmtHHCB7QxdpqtWjlrMABhZvvA2FLrtp
6+TewQv2PhWL/dw3/vAcmHUaeqZufqtbp9jpg9nu4c6CsCvow/uT87Fs0ObDDNUoJiXeRnfFTfTk
2lt2Jza7i4ZJGAfh6oUVDoFJ8dKV9tTEOW3bkN8f3CvH0B561+wEt2ZwVpw/xNiHDsDfAGFrhINL
36SK8wbG9aXxivlVuvk4vWwzOjb0Nl15iGxV/r3xhPWRdqb7omHINcMMMpsdsu/aDZInoV7s1Tzm
MZHPhsfRZFqP0qwxnM3BWpHLu4z9J+g+rX32Vk/uAZ9XPyv6nogwTSqbiH2WjIyqztZbXoXBAj9v
s/Y8CX2kvy8QKl61Vq3+Ybb1wAq3jQwEFIcpGZxxSnwjtZ8b0Ipxlc0Ton2w6NfCD+rd7NPsD2kW
kjau1EDNtG549INqy95nCuldas4ahhJG0T2csdFGByMZ/G5NRs+0DnopKiuUruX8hsaNCYhPdZAV
3T1aac4RVv0K2C4wPiGRe1FW19VTs8nltWdt3nvDYF4tq/P8ZNLt4ltpyfqenmj3lvateodolB1X
YRQnx+vlsWwKtPa8Nm5GP3CpBrvOyV67+bPrrPJR5N5bh9vpncWzOiKDagxCs101TlN/TGuj7upu
2XZs6OlLNwr9pI+yOS+DWxx0hWHLk77CijP4wSEFzXe0e1O84mEIXg22QFaSzeKC9uUuW2FyRpuD
yIi4L46CC5RsU5fVsQunRaLUV9ujsOF8h0XVqCfHZxHG3pUpC3/C6n2Bl7ewJ4rmC8w2/px1m5wm
sSYDGdh1lvOkl0VSdCb9X6/qMeY10LtJH/D7EXRXm3IMgR6ZNGPQPm796Pu3/kF36vU6O2i6Tl8i
ZauMOSdJeVKaaZ42O5vuuk41B1yRmLc4a9QWYE5GOtRcri9z4Of39FnTc0XghggLYfhPzbrwEjhz
G5OsqV5V5hTftGzVX8rWCPZ0jcc6csDZPY2SBJRUn6xLo/XdaQKBS8PUHaOlHeyTryG1so6nmNfY
NOBx9+MjXQYISaXKf4mhZ/fLFi0aJULYjJRFXDxTP+u6IdvTXa6uhu1oe1TaNSnnlJ2U1WG8tPCY
8bFsQXvnrCWg5tRWRGZOPVCSkbyobPTb+56OkR6CPnPPIPYWzJRNq10Hzcie3NGyz9ZCIxi6I+3L
MjPvUcDKOGA5bXof4CLcq2fpyNu6maEthaSLLw9CzfqedB/MFzZnoGPlZe1Xttgs7O2W/9JAl76z
l7dAOdE8YmoR62AuHE4WU/gnPxfr2ziRaL0EZnbOqyV/WrFMBjQZi5xhIgwdRaQjEXtonppHVx1v
La2g+vsiNf+gMehIFY2JIFSDu7YoeHWrI+JCvKYjbAYf1qq5V+GpNh7ndYDDu96wb0vX6FA09W3f
z6l8WXur201Ob731rlbuEQa2hDFKdUBc6j4Z66uocrOWTDceUNrOY9XP/PjOu2fbnS902IMfndCs
Q4CXSTvRmF/7/YAm8yvzshlLT2GLk1euxSUHt3L010n+DDyp/QgETHO6YE1kg62bT1ReNZHnKEfX
pS1MXCR9cPAsxjzACKXPvpk1rx0lHzsLPjesaC0zYBpWFWtQecz+JQ82T8sHK73xa4Vi+yvPOX2r
ubAjhCThQTxp0p1Ncs8LXoD6Pm0yxuTTnkZtRBSeEdWj5iXoDcWR39pfzd7TTzwMPo47vw+Fz2y6
b9LV5JkajytJ3jRtMNj5wu8wGKMZLzS3gvW1M7TioUOKimXhdlf66sSL06HbMSdowLlOxdkTLu/i
YAcfnrmObVy6FeBVt8swcU6gRPtwGIy6jGGj8hICk8UgJ63lrl/MTOx8s20uc6GI9ALbyzvUG3M4
12uWZNThTxkjObvWrcRDOtTqXFJRXvvJXy6dzsFvsQP5Tapyi5rCYlzOMvPIIV9732eZEZWQwJMg
I0oAL8JGq7NFZYaPuLdIgEP+XTYezdol8qEv6MMyUisKLKC6OeCt8IKSdgqJV3u9cLXj3AnMtu7C
6ZQspZPI8zbODbk+VQFWsmzFFSVSxHmrXvyDW8j1unkL/nMADHJfd3NwnoYMYHftenzj2mdnYHOc
hd003W9N6jxok9ww9lr4dDj+lXc14Z2PYkyNU6fBra6LVd56yua94+T9L4eWaXW1Z9+8DzZ3JMrK
6t23YqrG77ZhmD+WPh92iwzqM6s3HmXbWNoxzGbaqjvi55WMepbUn9U2MBhkOV1+LrbV2Xe97I7w
6Mkmswbze+nemFQQl1FDfGq7fudgtP+at2G+MyZZHxH2eYPKwIG6Bb7Nf9ILqtmhXoP6AAtFxTKv
5ifOJThHnEKsScEQwo7T5oKvW3knwh+0JAXadbK9avneKk08Uu2MO5UHWjwupX1VY599g4ZoZ1Fv
BD0kYwdO9pCBfnRSoqeGWn71xWgyE2w59p0dVOUUEVJmn4m/a94hxdYHa6Q7KIzKxATH6ErY5I5J
30i1D8bi1lsi+968q42FTdMztcuceaSQufp0HKm6FgQcCMQkuKl7ZjaMGFrK+ioZ+gsidPfgQkdr
Cll87aTwGh9bRqt5THM2xX2jKTElknCCIBzhp9IpWbHb0P9qcOuv+jgzSk2jO1o8VeOxs5p31kD9
fkFbOw7MKT04VBDfcwMITo8J+dEPZiOx89R7HnupLbHR+fRFRt19DZoc+VVUbnFuumIhhkGSDDs2
To3+2Fv4G1o9KZRyHtlhnKch/2MgKcX2btNpmGLFQS/C0pjfanph7KYCoXuxwGwX2lqfy16vHiXU
ZUxeOMtynF/ncq2NyGGRvDVZWERUaTxhPCmfaF/JX6KuSPzppPpZ4APH5r0q5xmFPMVsPW9JWi9G
mHWb+kk1eesgBEtCd8JObITYWOpaGntu48fVPLR7SHH2ac7otdLiNaOFdnxSdxht9X4AoLyNlror
mLJ401gHs2ibmnwvrXXeaX0/3TN0uz4AiFFJn6/NEvpdS91VoBS72ewnmk4vjY8yyX3hLaThFlV5
12uuYJH3i6cVtAfBia6dv43+ipKejQj59NPHWEvdjZrMly+yqpY7UnQHVKsZw2ltc7Km14xIVAuV
ZGtR+Ye8QbZj/qEsXgKhTT+heveXVIk2i/WFJ/aKkJ9SdVaLF42thYi4FPZ036VU3VHFvsH768nd
aKDvL+vAhAFZutXZy4PJP2uW6dlx29gGzXObxWzu/fLBmmj1jo7hvmaFwEJKXsAUQom+TaGOy85K
a+1Q6eNyYOoO19uE0nfJEUS1aGmC9W0pdFpoZUMejNF7zh3qb/pMSWQ8lSbDL+DZqIEIXzISIQXD
hnUxYKJsXVl8IEFmPK99TjtucfNgr5vs0zHugNJAFFq6qHX6bY8sOGtn2CmBl9Sl6/1Yb900rGXi
aE699egu7Rbcj5qmx8bMMO2LNbtasMsMqeNhs0xrvNCaUah/hmW64nlmhOZTSrXuOVtzHDdXOwiu
06r7I7LfUL4bmmvDB+f1FK8wJ9w2ngvNQect0vmK8xrt0NZumfi8mimiepRJkwI6IPxspUNwbufy
dn53HMZ3TGwXWu9kEWMMrpPoQk/ni6unW3UQPZsnR5jA9FJxtFP8Jhpef4YxdYf5Rowuktex6Pyc
wQJDXDsHu9KTYcnmNe1QPGKvz4I6zjcMTlHW5KiPwZR1v6p8mPS4zvqt5wIhOJy6lV5PaG3aNiWY
Miy+vF8ycpYzd9OiIqug6ViBWmRokkr1iiIol6jzqMj3rr7Wy4nuCVYTMOi0EJuqZVDMxP3PVjz/
wkpve9/rnM52mAWthpO/kk6+t9w+I9/QmFt1nOfFeJZUYvoOlkwBHt1sSoXa0bMf99lkx1L15r0S
g5uFiLGyRiObzafVKdxP06EyoP23yXvbNbjxagvAAtU10ywy3/UDD+1Ab+4Nn0cRW8ifsbdM28lM
U842tLB2PtQdK8Kagpq+2oPD4HWeM+lkl2ZzqGwtTTxqMUYI3JIDIv53/ACqKHZDr8QTre28C3se
tBMGO7Ff6YqjHmzlbjIcJXCPruNd52WDe0BmETjbseImlT133wdvG7+QYIedOaQ2NCREx1nQCyIE
qpDIR2ZxLkwz30JXYI1tNUfF/SRKTNAuYtpdKdf1d2ffuq6TWHRe0lreqYYqSOqK1JzBFNme1Q2e
K0S6/Zwr+yNbcmanaF1+1FlB5LdFANk1T9vpg/CQ4t7i9XzK/HxAEvS7L1VgqGgmqXZYXyQTtLn2
nUWwzSJQUEuCmb04Zb2/cByjYfNh52QxqGVsv0wl6CgYkgY7Pgly9yiV3Ny82J22fVloP05k9Wv7
inPzxp9aGaDA4vzU20i7nqj9E0LO/JPdYEE5tXrWFW5ScZo1t/ucgyI7F+6IIWep3MYM7cxYvoF4
tjN2Qqglt5wxzBn9hsA3MWz/1XIGVKYTOja2+D7MAOihQBntGVkhOGGmmaod087681hPLFap386x
k8pBIFZkbrKotE1w+3ioxq56GqB5XzbyI386qSf4kBUc7GXWRj/spDmc6nG1GDHqW6SYlLZarU3n
jBPob5OyK0H8vW2FG2L5KHx/imy/bH5qc29+unmTnVqtqT+hoRc/CZAdDt28EsmSpq4WT+VtbunP
ROT/F5T+pan485+37/nZtFuPvXP8r//8p7/tv5q7z+pr+Ncv+qfvGf7rzz8Tbxp/jp//9Jdbf3Tc
Hqevfnv6Guhj/vn5f//K/9d//G9ff37Ky9Z+/fU/fjZTPd5+mpBN/U9keY/p0v+JJb59kr9/3+0/
8Nf/ePjckL8/h//tW/4Go/f+YpoeTSxXdzzD9IMb+OBvMHrrL5bLDeK5003D84NbgNXfYfSO9RfW
al3nG23H061b5tXA9p399T8c/S+eY2GsNCyfiRCHgPH/8V9/+FsDmqv2f82E/ZP89b/61J5OQLnt
cmzwTVfnx/0rCsPwmXvZij4IJ0L3d8jdjCqU+pM2IT11QYkNbAqw56EsqkIx0tPkY9K4KjsuOt0+
UX3N1dREYh78y+AXoPNkB+VJn/ckDAZ7gYNr14g2TfAYMAqCY6oY5vsSd6+Rz/1x6enoD/boxENf
PvBmH0nWuBbz1JxR3zpGtJgTy5ucJoCh7bVc+3K1QT7APF+vomx2KY2cCCr8diI4bbxw0OaI1+tn
hTVu7wnw82o0+xe2lUhz8RTmzJyc1pxu+iKd7NAgGwYtsJncCUJVqjn5hwfh71f7HxHt/5II9ufq
OtwjJ7hFfVmm+S8zz7qNC9HCexVuon0oK0NL6sbZ4rXpjCe0JsoABL2uS0ZfU2jX+TcTI328DVRV
BN/1hyG3PgOjvJrN8rbiXvo3n+9PjuC/3H3H9ylyHMe0TArZf3YroNs2zARsfrgE707XZ6fMEfdp
b9jnaRWnURCy4wdM5zj5aDNmSx1SFK29V9Q0k99eAn8Z4kHM6QkbfXN2vmmyf2xv4JPSL9dQMOhb
BN03JojKmKEQ7recgj31wQdt8TlhDOP+zxNQzeqiOoWfa1xRycz2O9rycaVRlmxjV50U7XxG8kRb
qgM2Nfop9O/Oc29wwGTHGcj3vMPRaoVNNe/E7JbPjstJm7DR8HYIeFT41v94se151O4ap6eAyq1r
iiXoHuctXlNOAiKYD0Zq4pqBzo3FpVA7ZxnT058HpK7U/G9Gx73b2P6/XHw3MH3ztjlZtmnfZvH/
wSpSC08HVtJRXP937s5rN26069K3YszRDPDTYA4HM0AXKydFy7JPiJJUZs6Z5/+VzY3NQ9nqccn+
3EE18zc+NWBYLYtFvnzD3muvtTZRRKY5N1loRivdlS7TPu42jWRZE6XUkXiLA4oOT5iDHN3GYK+K
FqtzeiVCjgxQWzV6MAL6BbLCuDNW4LYfLWPQpyVK9Hk/rLx06PataaF3UUyoSIlhKGA6BEVQQ2dF
EzYzEV7XVB+qJ5cWT4u0HiQq7uRC0JfIGo1wgdeozdGVXIqaudJ9Aj36oqb7SrX6FXxyd9LXdIzp
I9of+WocTntyBxZ1nu6KUWBkFfXR6/xgl8qqvwsH95Na5/pCSKtH16KhCqxQd5eMf+gujvBq3vkY
9Sktvw2BIRvclVXLMoVoqhuwJ6VZFBkfPH2wllTasDDXkHfWMFsp5qMR/vUq5oX88KZ0U7dgGWmU
oA38rk7fVKuoTUQ6RmUj9VoIdaptlCkK4irAm1opJoWlXKpN89Fy073YU3NQYClNjMDcmTIpRB/D
sq0R18zFtseQoHqQrXyBHUK2d+g+OsnkppilMLRtIci8GVBfRecIA4kDTYjYl8p4lbE7kWwLxapR
ZGkeSmm+KC2Rep6Yb1rK+xuL8BepPSCpSdy78EOLFjKhcGtCVOUv5Vpvi8jOcxo8C1ZULH2pmgUj
h04ZkFl2YisT+cMaMNNbX5SXqmTQh8OBfev2m0FrZ0kcFkuZJHZTBzNdsnA7TMM9ZZr70OrqqSnW
xXLQqmWlml+EDLVLBkq4AovqoIrp/jxNpMdeLMypalB/1+AOFs7Qwm6k3yotS8s4w9IvUx8VrRZt
sWgbWwtKd2b17pWTyuY2EPtNbDiTNtK6aW2Z5Sws6Snn4og2tSAXzWCXA4rQMHQGIRdxNlW1Jba7
5hQIU7BLubRmTY1q2Iiq7nIId0zybq4V7tJEL3w9VMp1mioPrifc0m27m7u68NFQdWPOJ3jUeOJo
GZZeMFVFFflSAO2yEXMYbl34CbKQt4EbOrdKlWKCAMOxgHcDMZjPTOQCg2NH/hSSHti53x3zorSm
pAYsXGzf6RAFR5XbtHLB3Ibxp0F2WqTy5lHMwmYJV3VRZ06+lvMBml1DVb6R7iXDlaBs5x62s9MW
pAwghyoTeYCxVtCBDEI9i7r2Ri+FC0/xl3VjJjf0p5oDPydJ/anw/WylJDCsIyB7JY42bQbdv0yt
bAFQa0PXBHi0KsuGMQhJRRRuUzhHi7TVo3k0StMoGIn7nv3Ldh1x1RoAgpLWz9QcTRZEKn9qmGSk
qe88RXW0bSpPXJh5ugwrZatXFXm2h5m4KO1VmLuOb00akfJ20KwIeuSbWoMnWFoGIbeZHEg3wfki
AFs5taseQYenyzV0q6WMSOkia27polzNS8+5H3RUaA4JWIWrGs60i67T3OnY8KiSYI6ig8sNSvQK
ive6VZIp7gobx0q9Ze9Ul7WVgFWp0qxGIb3KsjzZ+F8gUGWrxrLuVEObq5EZLrskeqyhioQ9FEUL
2wpNWSc9RTcjtR3LvBXKYh8hNJv8ehd61VXJECWOaUVXgUV0A4+Q1yZliQmt10gbz3Y8thOLh8G+
B4RBYiF7lVuRnrDl1oHcLa0Yyr3aLGVKYnOXuTov/W3Q1Q+VrB0AGfaUch3bp9IzNWL5DzzbnhvB
fX+ujTeqaoqpcUCh7X0dVHQwpjlCSdLEK6cw8lkoJ8KtJLN9RimygToJWnqjeoCTSTmFoJHO0uYP
Buv57Hx1D4qBS4mpqqZkqfqrwCvTXSzctJ7kOI/8jVaYNgVWbEsMDx5EaVmrpLJu6yGPEdFQrCn6
lv3EsHbwuMNVnekEIahmcseX1upIbkyycjNW1iyv2cKdsTmqFgSTzSasa9gmDjWUrgnNTaS4n/F1
6fYBgSr8E0Xa4VSAEse1ZKSdqrausApbZ7m78otYvjbgDVRGNE9VEaXxgCd5M4bEVZcvLY64iWdu
u5qUXmvrP+CoPtvjng4RUalhcPsSm7ksv7L8ESXdlYW6FQCS81WFX8MmAzJIrb7EYkbz9kZ65YTh
h6QpksXma/SQs8GgIHfDi8TEKyD1BW2GcaS2Gf3WJpD34G8Vo5/H+Ay9ngxLSXEvkhHcduPWscMQ
Ln2aWM4k8zxhTd9qYf38N14iDXCccCfGmrjuxz+aqhXXELhIKSBpTKF85nSt6fBwoQYm0xotV40S
u0LU8yhaq1nvToHxiR8y4yJijq210p8JFkJREUnNonWbCz3vpppSezdDldl1L3xLff9lMiWZ4hiz
nQyqRLRPuK9rMp2/xDFz/D6mK1rDTHyhYDAG/QGwqgNtiudDi4QFEfW1QlEeYGl0XBfmFWZVY1mq
mOZS+DGvg46ljZ46j3dGux4G1Azo/8YSWLiVwsxcmJ13hTPQsguaO0O1RLRr3iHvINAN5i22FYbk
Wx+wO4IUFiM67UbVSmVc0383scO+bSZlG0E8nYL10gRDyAwqTO1FOKCl0WvtoBeQr6PGNSdUhx8z
Q8LdxCAxSptg3bcws2iVOYLbre2UGqIx3VojWIhm+oJCtzJxw3CqY1RlY10s2D6dEytRLacUyaYl
PWznQuDdqa5+Aelj3cTKPcaCdiZHM1lI57kaHLIwUTdGncxNcJKJg1/RBPLbIxwKelmOxD6hoGMR
2dQECJtUDp+NgTcw0w2OjxRBECEtXXlleuW42tql/jhJW45JU8VxocmUZh0LtDcWhY1plV9KHWoG
AFHNPZfb2Mo12il71rSQgtB2opbXo2n+tMRYD/FI4y1q0bunSP9FRbac4K+PiXMtTmQRtqtoGdFU
D8nt4B6UstLMBsoi5KVNPSsS6nyU0eM4i/dpDFqOlHeJHrSY1eF9NZhPkVQ+qpqW23R2UNdp1W46
506HxD3J1Eaeus6lrIp2jF0ohHyrWdRYFlCp+cRNGrZGneTCeiy1ZKknmnhpEG4BqmvcAa/P8Tt/
puec/4YRrnU6EPhU5UtNmxkws5rSuBJ0LUImoFxFVi1RGg6steIJK5lmNJf+Hb2GKfZGEDLVbucp
3Wc8dyXO0mrPxnjNa3hgo6W9h4V9hqMGlzDWejuKkPFhNz+6qODp1OR4hzgqXEf6c10BTT3Q3dOZ
Zx3jOMQO1SLHOjgGJsaqRlHPmhAdlasEb7YJnOBshxYbtQD1QDnO0E7Q4sOPJdyzY/diqLWVUUYl
6XMabbtBxzk1u00jtfhYF8NHCAP2AL0fTpTp3uZ0hYJLSuErbnJbFMCuQ3kIbGjPO6G2erbBUqMB
j21C21un9XUcRPqcPsB0nO9i3Va2CIycHVWYXJihbT02luESrmAdQsHzcwX+gKYox5EKsaQS97jV
GmRFsMymbnankQhOqgi+M1DeTNNYmQnLwx4KwaAjGuQIC5IBbWl3ruDNObSKiVPD+ApaSdkkLYVu
Wb/MEIFcq46e2bIhz9pEMK9dU94PpHJT2X9ScifaJGWSz1zZdW0CRFxE8M4g9/V6tKHwiBcKesGp
CTw6F/12qyXDFL52izBMupQD/G/pshqBADXg5nWLlDTzjYu2TaVJpAa3Saa0CGw8rLcAT0JWoa2r
gKBU1EsM8nGtANiOnWjWxtkXEY8lQO0BdzKryq50zM5RkGWYYOfeHPT4NiNEot/Rfde3t10qWhvc
DBDCyuSlubweciGfa4IbT3GQXw9teQNauqijbCO0Q4aXTfuQZCY+LVSVJsXw0AwmZmLEr5M6jK68
+LPXd4u6QDdZDPjiBPClYGLrU1RTqc1WPAnc8pBHkbvIyLVjt72XhD7fmgXFCw/eGl4eE7hs2iRs
SfBUjiBbi6p8VqALn4Sl4iK6zSm55Fm3kWO/mqJ8BNCHeD0XYNVh7ZTuexmhUQRFxEa8denJ9Z0i
yrNYbOdDHzm7utJ2Tu9WxN7YVoP0YdUThx5bn19OExVSimEATRRBslT33ZyDK0clY4eQ2W1BzmmJ
WUB+1GuWfNnMQ9qL2CT0PgGFeSEYjTMh6GaozT6bCo1rjW/VBqe8YkvCab4bDqqlbTgo+DXqk9O2
SOC2kGHYIvrXiRYXPsUj/KDob7NukKJ2PmlVghnuVEzDATctMgddrUiLrI0pZjvNqj93Jv65bWnd
6AN2GZ5r3Um9V2F1UWxvycr6PScVZfILyqaUwWpZo3OJBgLSuVdD1TLGHQkNjlhLqxNQXWQaPiri
VgMVchm/mZQWwBqBSQ5iCuuu1G5jP3h0o45tXushbbvCjE4jpCCVqcCEASsvXdO2IjedUmrG2WYI
v+jUtXe5gLDbRbq1aNej+v7alNR+qeQCmQG8MlJqeTHEaJ3iKpYWdRnTy7RA9NDEC6WqN24p3nPY
T7UygK0vdTdSrt80kmRMxSEjfxLchabVHQgIOjjH9MgIaHKXDdlNKONO5cJNmAS6Gy9DPb0T8QJx
MkJO6aM2OAkmnGTaRXOomjUsY6sA+MEO2/ZHsyxAr704aiIDIZ7LJIh+Cw5aC5k7c6oG969MfBQS
2ZrHtX4rKdC0SZ7NvVCPZdV0mkZaPS3GMg0ltwA+QP5Jitl8rVa+UuDftTCJOazYDzFw6bdGxrpJ
iwj7JZee1m2Bx4LfycG0xDjD2KCcgLKhDsYKZtva8IQLXTBKotuhXDf40i1zrYSNYPSYx5WQioTs
yvC6JwmnQR1xxAqC5SgbVwc78PoZVBS6w3jZ51jUVVtXystWiIJFbcqfCqAUN4xgeKu9rffgc6GL
GAWCuD9VCnPXmHq+rFIPdpvo3FuPHY5rbACjCLg/GuYXeUCWVlsAvRVeJ7IZWvPB1zvUYRgIeIO1
kZ340Yg4hCOaNXiBPG37loZpTVHMImW05ir0B6fpkFo3sTlyopGNDNg/B0U6ZsDhIfbrxwZx087U
RXRxxaWlp9FMRLk1yeJkBaSLGoeQwS406K/SMXUacSboVQwjhTYMlqYw5yj2DXKvzthxofRT4cpg
sK8bpw4nUlFceKm2Mapo0hMukWRLApXsfpt3Kkw++ryQXgy24gR3pnjX1ZGCtp+9Tiki6OECfgJD
Lm1SEOmNPpYivW7b++G8SPD4UZAxwN6ELDUfxPamA97jyKBGl6U+qDwbdEK3DA8vrHlqiMMkAUWH
10yXWTVBsFniydCYSgZoKrYfxi6ry7zvyyUSPUjF/Q31eUQMVb4aCM7ntQ7aagId2J7c7VCZ7wJA
gCtPyT/WQmBdJKVt1uXlMMQPklcu5aEsZ7DzYGNI8QbM8bJWEJl19J5hJa7NUYFt6VFqF7l45/Vz
IlPLhbNd5oaBIZlnl7Gn4n+GMWWi6XNfKrqp7FJbMA3sivRo0KGc9dDAIglkzr1TgIfgDON9KvTp
l0AOirWqLNjXRX5j+DikwiRDDsZCMy/GIuwspGsqHopQZ7wBnCsyL6xWGTZ1zsqRPGGalij0ET9f
em2brRtfR2jWa1OZejPWQtadVnhLBDPOlu0m3HR5yarkO9Ew8ZsQPEwKuoj4Ci7XplQ7f5oImWzP
RacwZ+jYGFN8rV2ta685Sh4kiGqT1B0sgvzMX6YZfJIyKz53rYEbFZSXVVuW/VqhNELwnm2DEvNJ
X3Ch4SFx6nN6TiEAkW4tPCqWNXbNwMBY2LkW9hKBCxJlqDufflYGrgumZt17VaTtQizFtdhaBZSo
MQ7/3Mhec6u77lXYXbmGckNzrRWAkz+H7h7CaSm1S9Wg7QnhRlhrht0IcbeQK1PDx0f9pIc40Kv4
LPl+GdmSpN6KYfIkDh6E1SI6KLpXQWQAoSe79wOOlNT1kbor3XWddP68CVPtCkG6rSFBnLStQ5Nu
LEEWUQd/RNToW48ToW/LNxKJl++R7neYW2Vmb0vUSFaoVpGyGe6sSazArjXAPmzPAuzmMBoN5La8
SHExWnKOHtVgX5gj/1MkgqqirtzFbj8fKu2jaAXy2hfNqwyW2qU5SluwY10/34LWa3dV4ukrFZiK
mow5xUUJIpx3ESZMmQ6yxQYN5LKywMFruiXaUn3n1j2VkNTftL067yTpi2ClH6xEw7g1wXFWrwJ3
q4VliOu7HD3AkkXHUcbFBJ6uDjsuREKLDSznsjsLNJomBFWHrb0HiIx0nMpOea1mOmSz1oHR38Sj
aUyz/HpBCycG7CGNmpIQGAEalnld5xZMULnY0FdRXuRKflWZcrFK9eI2hLE7iSGvbqBaSVhD5MLi
uW7Q17ssiqJ9kMVTOIfNykU4h4+eoKz6IP3oRCKqI7HGE9w7aNExL/vPiVPWS8sKlyEakrWT4AJQ
CWy8Lmc7MoeLkokGzw2ZTpqaop3Egr55/gO/zJyTwEczRhlxp1XChyjTDbqVRLe51wu7xEiEXUx2
jemZGM5zM+n3XjRCkSVYaodUyNZcKbn26uwjxJlkI3XUNnlsYREJ/YOWtsm61ALpUvSEGeeRMnWy
nEQR245LB4OGSeU40sJBn4zRfKMu2pEHmwTsNQah1gK8kuqYIobLMsKzUu2qFWFcfitXmGFI0oVq
kXKLUEOkIlE+dFk2T4Ue6FlNq5nvkbpJQixtvJTo0sWGxoypmMn6dRJ6tyHcPEiEHFIFPVftngJY
bc0glYL1DrBk2Sm/4JGxrWTodbVcdRetQQQKObGUOeXL0RBs8Fv6caT4wOj1beHiAK+X/kbIs3qD
OyBMvMKfSr7nL50AX6bC1SF9QA2bJa4Q4guqSneQ6Gt7UNJuHQYYfIV+We/lqLizlDa6jMq8vOuG
5dAo8cfxIRJZ6C4bSYREXRi3QzP4qz7rUFZRH4i0DFsXbeBYNrQe0MGU8RCstjlaomlAnoOSIsdL
JPCQX6CZWboinojKXesZ3da1eQWoQYfcws4FjF0uK8oDaWtN8HXNpq3Ht/CGp91Q7QO4Jnbo4yZo
IQy2FcFwFkOfkL9ENR6Q6FkVzGsWiLON6SA5yyxUYe3hWQVeDI/DzMypX+si1O5p0dbXrDPEpqkn
oNDsM2sWViT/bSLtSkDTKR1SWfjKrlDMbp0OTJhM1LdF2q5J9hIMKbaZr7KtWqPbCkq12770joUu
Wls1QlAsxFDmXQXOfpZY7arGqsvQBOsyUcXSxqWznNPZHn5YL+4CExcCyx0lhkaOG40lk0/X8Mjq
qiJKbIWPuWoFaEsjinMAy1ifxReKqmLByeYFWOXMyYNUqEgAQ43atPMy7cv5QOVBgZNd+3s3GL7g
TIgvE1Y709bxvniyhy2CI+8l+ghgBONItDysaltLcpK0osEqKlYx6lJad8rKWA1IfD8oVbVV+jyf
5wPXT2Gp31vkB4Em1eRffnptGSknsyIDo8lSjP7SWKqq7ywyHBtueuwDmCzpRFTV/lAlEjmgy6yG
i7hXMATH58VL7sBVa3oSmfcFpapV5uX1SrIwPI+CXJzm2K2hT8G6sxq6jxE0r0mFWnYqYCO0TLIo
vLSakhSp6eatm/afS/qj+xCUYf+Ri2gQW/M8QCfvyOW2lOWMo2iNskW4FXP8DcJe/IRim84pRbgW
EypwTSaSebvtFZyJOypY0qxleNnMjQfBb9e5nvq0awTXw8sYy/CiwhqhqT65rtPamcIKRwDNVYyc
s9Bq8bBkk7fp3kotu08+GGpQrbAvAnh0qcaJclHhqGBtnbRJN4P4IUOK5GptTzInfYxd8TrkAWjv
qgAKuvXE1wxIpCkuCoiW4fWjSlQlFWvYBBVGV8BGiNPZSFmDNI7nAsjYLCWUHs9jVJ8LmPI0g/Jy
lD/1+nnGV5ZDWya9z+jIpI1FgeYj7auaLaLkcuR5AJkKZjyRMPSdF7EBza4D5/J7CI89DS/NptVm
FRBApUE8a+GDzLH6xRwNQznqCnmzr6L8os3NdpOr+SPMbgwnrBXNhbH/NYpi+bwIO0wLJrwTbyEM
3BYO/TAw9EkfGvft+Bw6cs/VsBaH4hpiYIyned9cSkb6UPfWBzej6Nl6GP5xha0nRQIA7Ah+5u1S
VBCqoiO/JGMcRMfceu1URCYHgISXT1enj41BFlUnvrfBTboNW3+RjriNGWhTNRa2WTgQ6WOqg5nT
QAPLurqS05btu2fYBC0xWTLV6Im+xeZroF5umVszCsOZhlHXHka+/7Xc2JmUad1CXoB+pRulw67O
S7p+7sTdOoHUPYmzMluqJagsEHW0wK6EEXPajaxAJ3Cagn86+piD+WAoIbhLCaAI4LGuAPS/0HZY
XWmJFGNn7hVb1eDtZMl9VovSRWl5V02qevNeL1dCWgwrHGJMpPhgJdBBG+ipO0HKjJ2kSJ9A4hyO
dggddo5e2U5rz921bUjzsqzGBDOP8D9j9g3GfaJjM01LS3oyJR8S2ceMHENcvWcFVWk5SwCdNu1S
keJ+2mpkSv1YP23bz8I40Qsh2fsxTk2DomNTa1iXriJ3007hMPA1q7smtqThrOT029jdcSKT39I8
fKolckfLzWEXDF1DnRwLejFv1Dm2tcRV6pWghFuq/cXSVGBo151UzzQkTAtVpGhZg3wU1nUgcgM+
HU9FPZXWYY6d2VA0LmadfrA2a39XtbRENzzlCYjBWDlVtab5cj8b/ARIJqIPkcMhQWP2G0lBFsh0
Z61qKUEr5iljTbtTkzvfQwgq5QXBU+eE8zrDvrIKNQy0yiSZI2a+HyrRWtdtYTG9PLB7iwzJi/un
OoWIFWPKFKryMCWBr/FBZfNwImiHbWY9qlU9bJRsh7ZLXmWN8FglOiyC6kOfuvo1jOIPUJTyvRWI
+Fqg8ENXrZIcFRBnZMwhPZIsu48CQBdsfq6qHGpZYMLWKdhwIanThLCT4aJ4H0ofD9aygRpR99K9
Gg4LC3OJlRMq5iZLOwSedG4m3ICzCigMFDPTuk9K2ae7hs8p8dWq0QgsUtG8jDNirLbFvkLrVajk
Qhjunv9wRTHm+G8laugBEyfQsauM7ktqlbtiBeS2CZzwQrKwFipkeENt79wjvaht3TRLYDfcxIEv
JimGDBV923EvohtrDxlhaQm4wOUN8SFcB4IZGtvjXvBZrVH21uWAr4By4zu6vOx99mF/NHFq6d8N
Lonbl1JihZriM8AdtwZzhYUB9UZO+7nYGTtOyJuQfYI5U5srqVX6vSbmB1yw+ulQSyZYhbSJHQjh
MFSXjkg6qmW4mVe9F9P30ugWWiXvkULxCXi/2ZFXBTO6e8Q2u4CtOcVwTyOyq8Ixdhl01Y1Y6dWl
4RRHtSi9T4UIwUJREInBDHrUXKUnzw0eZDFdBfAlZt5QWfsQmkSkIHQu8k+hEN2Rk5oTJ8QuvzZG
h/ZknZnWBplWQU9LFQGmDlEkDyyEQLGHnwbn7L2C/WClKsLHWBtu+wi5k6R1/VaiX8Mi4dNg0Um3
Ny3q76nTlSuloDV00AmY5w9jQIyBFhp/d4dTNOXYaBnTMtYuGr1cdM4XpwjiD4M8PEWpr4J2A1OY
JmVo16S1dusi/laXUtgwL2GVQqGBrUk30dZr1gkCqXWDoy/v1FKmkvXUYzOy0YiEMLjsgp2rypjs
SvltPlREiKrO3NHaj1IaG/NY7VZILr0p5g/lFKevGwSOKHBxMMR+ptBuVE1o5x6sRDxq2K5C/Wbw
/PvKVdy5a6KC9Bn36YYhS6bkI1i1E+k65gqrlXBphpyBRVcuEdF3684rPxSJ0yy81Bw2g3JT6MQL
OKXWC+z23E2LGJwdjrUmU7Qdy2WzHJECvHMjv8wrsyfX7D7WiLgwJLhzy24Gy3gxeNVdLfv7atCA
B41uZrThte9jQ1OoUYJNJ81pUY8YaghF0MN9oj0kGaFCLnGO6Cgpwiq5zkCypg294ygpWvSB6Cxg
+DD5XOEjTBWRpE1VgGOwzpilZv4I8IehqXbh0ICuMYxN72gPCZPDHm8mILizIpXTV4m5ywyXRMW6
iRXnpqhwzAayUjBTnJi10u3yOvkYRwbdCdRuAb20s2uUAksZy31b9p1+gkLzQ6/6xY2s1PsazqE2
Rrnlrk7rDMP8DAMl3wiXdDFxZyq7I9QqiFOYbX6J8iaax14nzAunXtWdtyWHc/YuRisTCQi/bd1w
LVXDYxa3zJwKgLH03H3jA/d4onRZuOXntAUozPSNGBqHytfuE4/2xqG58DrIBBVCpF2ui/uwQENA
w+NhVfaPrk61IYjTD7htoK1Pmiurdd1VZDZ7WM1TmZgDPxgFGhFSI8Sx0wodCFHTXcGYIHneDCiD
p0Vn3MSFc6/D++a2LOrqLe5FlXtjAA5NcuRKmJvjFWwMl6moUpytFZovpgoxFrBRVwaRTd8MFBzM
w3lZYhhP3Gs+6zQmqZMYV+C3dmEql0LOWUA0aRBhsLYGE5WZm5o2NVpiEJLeXgaJ4QEd7AtqwcTf
aZIbtY0CZjO6+f8Hf0lbshhtQv79CZLgJS6wCZInSpgpIjCtWzUsXavcl7G/K68XSI7hOvWXSdLh
mOE5k2jdbSMBxxGZlHpo+oMcSh/9VL1TUbJkZr2tYnklDl9Ur1yEQnCrDOFt7oqt/R+iCkKaxzqp
tWtQyAMzzjL9xlJS2qsEtwGFQjnS9rVD241nls+52fM7/xGPhPRL9Zo+//+aY//tQUYS/A8k+995
5+NPL1M/qW7Tv/ePXgjsP7/Qn2PtG8p3/KrfL/QsGPjVBSIWXFU/weuXxPdMDF23LIi7UZpgzPT8
/xXzPewOSTJ1k/SJL4gzqAO+G5l/9ey/fqwfZQw/XudXd3581jKsnv7nf5P1r7f0lbjyt55df6+o
yBVUSCzPX7Sp+24IVOO9aQGHajIU9/GLEfqHDcFInzvRbDwP5l95/ep7DfYY9Cg4Pt89u2y9Vy3J
0CFPfRubf9yzy19fx99//Yr6HoYhMxw9yPMXhOjvhkCx3ot4y1PNZHE8f/3jhkCCePWm128izjHG
/+Rvj3g6C1SGgHYsEpaj/9AhkMYemG8aAum9qoJ+0X3o9O2b71VFosChGl8fncnxD1v8b936ZeW9
SYlJpOr6+9v9bv5bnAyaLrMBfHv57I7/sBH4QbL2V7c/dngWNy9a/brDj1v8d0PALqjDQ7b+gaef
iojpTfNekN9bsD0U/vv29k9Pv3F2yDJkbAOC8/PXP+31o8144xhIxnuDLtvyq8PPeo943WRlvHz9
hdjnTwRIv0eQ6Nejp+fY0T+Wz4f21+joD//BS4j14wW+hU5jfMQDWOxqQLvoLtFessx/11A+/+Io
CP36UV+DqvH7/3WiD30O97774Uv49/2vf3vgH2/l92Dxxx+dBoF//effPaWBtvRZsISw0xhfpin9
Gz4lEahpvfm5CJW+e5knb/qrQvm7n/7FV/01Cjt5ky+TdIkHzAEGMyZMo5j527v7qir+jZYxxSHy
DyeyYjbh/3snP0iWf9/1fnXhfVp8SaPw3aqMDsnTy/XGZaFrxAymaZHySCoOXZrJyf7rj/vZFP//
M7tlbu/t8/mf997tQ3J4OnnpY8PhX7+Fr1PsVy99URyPyev3bXFIvPXCu2PnP6Yv1xlnERnzy7fj
tvn3JunNAfTg3SXrozi+Y5q+22GfeCT+eLn0c5o7Sunf+gAfEr86Pr27qQ7VsXy53PPVxzjirVe3
uQCr+N1v8bHwH09e67hx/Wo5czN/aj3bh8J/eDgeToZGEkWOOBPV0798gq/X/69bwBg0q/+OC/i3
6OGQnG7bZ5imvyVPaVGcTCCC0n/5cv/k3Hk+ZE7vVTrDrJ8cI9ev45f7e15N0st3f39ToLTHwD5v
B8tjMRxdHHiTkyGRSdLfOibc/KGoT7eCM+zAkzpyWaknt6uc4XanxyQ+FOHLc49jPaJ/bx2FVcEw
vAoPzjDhZmWFEerJIBi/2qT+5Dy2h+Oj9+qyZxhbCiavB8H4w5Dojw/j+aFIj9/ir5N5RkDz5hc3
Lw7J4/HlOuN0MM+wohf+A8dYdSi+v7B1hje3wMAnKY/9yXV/dSz+yRmxOBbxITm97DnGgTjqdHSt
M6wK3ACoOpysCkk8w3WXdcKeczII0mjw8+bN4fGHzUGSzjAZVtUhOr1b6QyjsD4WryaYJCtvH4T1
IXm3O/TH07jrHCfQFmHPq9mgnmF0t37l1a9DE6Tfbx+KmyhtDuHrWz7DGG999vXqmJTV0T8d51Hw
/9ZpvK27Y/yQ1oX7cq1xu5TUM2zxEHSfGJOT62pn2NZ2OLW9Sre0MyyR3bi3n9ysfoa3tz9WcJLH
E/TklKNq9PJRfz8WBMVoD6d7xTmOZjy9XkU9knWGBXKZFlXtHqKX536eZ+dIv69TTrnThYeL18vH
/P3hHVf08fWFRxO6t665m+dds0Cm9XKtcSzkc2QdNxmgwelVz7CSb5oDCV3xdHLh0cftzSPRHp9O
D49nC463X9avhq+r7uUen0f4HEfeB3p9+MlJcCmf4/z4hsEg3nOf0tO0UT3DnLsjuHpk3tlgrCdj
Auz/5tfIjswBdUTO/XKt5+E+R1ZzcyweXq1t4wybEcDv8V36heDlZLVIoL/n2Zgrj2s/Hp9eZ3rU
ks8Rz20gPjUno22BV+tUAd78Mv/3f47b/89SM6rBmPVY1AXxNRJlRf3jj/uvg9Z0xTRVU4Ybh0mA
qSlwVf4dKyRfMdXk3c0hTk+jlzNszxMSyPoUiD/Lrk8r4ThNfjbFlHPcNSzNY/WT2o5yhqVtp49p
+e6/b47HiJ36f/zsGdQzBKOEdmPcOGZX4GXJ4Wefc45YGlHoSxXsJD49R0C9PhSNX/7kPehnACHm
fuC/7HXjYWOcYdDnBCMFJZCXSsjzATGSTJNjeXoG/bKo8CfRmXlxTB69d6OD7o/XP8OJPzmEx+In
o2+e4cD/du83oxvzOEvHA+O3BGjskSjj3fZ1tmOeIVFd1IeTqIjt/M1H3fJIUPttiL5W2B6nJJfR
y/87WRLUas7wiWn73en6cr1xAkviGR5oUviVX3rvVskTu8a7i0dKYu9uKSD6VfoKAztHtrFOPWAJ
dvLfqjQ6TezkMzzNGAuT2r27Ph6/nAzVSMZ7a46w8SkZEhS/XOn5HShnWBs0cfDLKj78bOfDGO/l
8/5+Xnp5iOK+OPxk0M9Rrd0d6nESnRZ/MLB8+33v/fokbZLOEcjfHZL6UNUvd/f8Fo0znC97huH0
qufY8/8Pd1ez3LaRhF8FtyRVq7IA/omXrSIphpL1Y0aAlFrfhiRCjkkKDH7kolJbtU+w9z3vKYfc
csxNb7JPst8AHC96AAk00ba2UkklsuP0DGZ6pnu+/rr72v9ovfdFAV/huJPHYpMIS40wQn8nnzqD
KJBf+8RA7wRdkm6rvlQ4ONFCrFZlHg6ohfUHyGgUZ/7Kvxd/sXrRFFAqmhuk972njipumJmwUHJ1
QdYM2Q31B/eCJcIEZNUcDh/XQyoGnW2DY7YJgB5jsgw+84/YXjiCyklA8frEDFezjLDUwUS9Z+om
cDjc2MLLymkxaOWVnAG7Ld7hDvJNGKwbSnRtNn6obHOR49YC4bODbheopte1UUasxYEaEw4RqEqo
82m9Q3vvLYx42dnGoBj5+LiJ3gto+9HEA11v3XOm8fXAhCaax9Xn6eTnr74R7Nr8bw0VAVJTfTU9
8rM5k32xUAClXsvMIOpfPbey1fH6wXZjEEI4TsFIPArQzkK50TNM56t49nX9u3NwALSUVKjKhqkt
NAqFTx1d1e6ktthQ/KylpHNVdajrCn0bhDNjCTiwzYvko5Cxnl46Ww5c5dIHY4xSG5Feo4c5XG/f
4QGhpaST5QAffkBuZ0ikcrxGXZHMpNULhQl4czw8XTSgog6DSpCrq2O7S1/N2RqupQJPyJvZcRj8
zh/9KLb64p7wu8Drrz/9v/lrI/rEQRu7Diwo3TeRZbr5wMzrz3mkorOWm0xmcF3BpyVHsYlcFYZD
4yX3kzKbDWcB+Y4cweDeJLGukoho5E46wxr9cjN0hzd3w9O/W0p5FEJV0H9khsD3aLTRjsxpd1WS
a+XClRnrF0w4ZxoLfELiEezchxeo+4XknBf+7Guld6zmYIQTHWC4LnroHbwiQis3ttr96QdxhNod
RKzKrq57gfZBMCD2yWHAsfuALgAA6tkps9dgEDtYiFleJkfU+8bfJJMVMGPEYgElWwO8a0lYs8mA
yJ3662AK24Rhqsdj0MABWiKGAXVmqm+XaiUcIGqGihf5PWgx4HKf8jN+UukZCm7N9oSMw2BtB2Lj
W3d+OPOJZAb/+fSDBIWNYrltBjsyRD08Yl/bDJMd/gzAEtVBkRFTBOqqH8HVajIEfhtS/I8DaR3G
Cxls6HXdYTidHo79SKwNp/eE4bU2EhN6CKtz+apXd7QwzEA1CWIPoUXEloPBNnj6Pfat2TfnD4EM
yamzOYzXhY+WXvmznJZbqGsSL+XE9ApsDkjs0o+CeEGMCxgzevqHvzAxX2MVOAgAV0iAnItoarwz
OcwICNtBHFN1YGGBIT7wkXgdaZPIuvoAXq4hlOESvoIhnZokYgZ/LouemXRUm8MYXQWP6pZECqjW
2QzPYPDsriUccSKV42JPpVJ7YXdaepjDD1xmNY/6MopoZAXcuvrSb+Dmm5QnBp/Q9bfThb9aGfgI
R4ZLysKweqn3pr9fqQaar+lfHr7YruJ1UtK2w5Hm4qq0ZmFd+iDX6Fmmk7YZXAoXjHCjaoDDAf+6
IMPR1xqHGfVQxI8sAQe9wX36d2B5wfrp1zTuNg6ffrufyg1daw66A7AiabCjwAzV33O44nni/tG8
Rx0ORPh2XjjgHJlFeHQvkYlrfS8iupscWToohyENB9lpMSzyEKBGLO+JfXU4uB7vCw49SgXVV4r3
cj0Rk49UizkQ/ewOLZ5vjjSdvgwtD54RiRsBeay/HL3J1id7hw6mIGcfd5snHfDMcVFXP05eD9TM
ij/UhTXz81e3zZcJqoLt+0i1juH0DQKQT6wboyYGy7legRC+ehCol6C1TBnXDgMmAh5m7MO8kocf
B0/nLLifJaEg8BZCAnr+h1uSayxwKOYJmbH9Yt2RPSm8Y0ABaypW1Ul9+cWTV9jhLuT/daII4Jb8
KatE/TQHJpMSufTaK2VnMDc9JJFNhPxAnb6WHuVwleyFCDzSpxHDoxYx0vlKzPxooWeYetQMC3G1
FarCBhHLMeFFAvZdXiqH59hH9IOaRdUm/uVDWQ3RAdSfBGBVa0lqaTn8RjeU1iWC21Rw5S2yx4QX
RmEYDkcUl/TculD/cHs3+aWwVYf7umsM2nox18Lm4GGmhHg9QbV1Nsc7863YUPW1OUgVF9twvn1U
vFQyYQ7aaJpWhP0zwgNoNqOHOvxOy1zoEtkMinEBnthyUVwShnN9KWhEDbmN9dcCqZ8iKByRFsMq
I9UW4W16DdkcLiNg1pl8oPCU3WawdRAstgZCYHME0q79DQWmbI4ksDF8RZR2KaW/nDCoxhhFQgqK
zFFFaIxysSD9gvpPXGhHleavezG7IPGKDa4NLSp1LGwG7fAWQpo8KYcjecgTH2RxpfE+1p9w+E3n
CQmQWMvJfCyGm8gDgqTcQlM7UGxYj3X4nG8fJ37JcnDUebmTfox3kJ5juh4cV9078NuCB+s8Bp1l
Y72xhoiaB3FSQmhHFwaO7LndgBfIUIgWAG3eWPpHWTZop8kBabkbMFNW27L7pmEr1nntw4tUgxmq
HQxFFGthao8yTvvz0nGL7FV7c7dq7kIuA/gsWLVPPxZTD1BOHWWYGeISqVUR2KBQrv7zj39FS7EV
1ijcImyKGZwh8r8WetfIfYiKo+0GR9zXk2DjHCGqTEOpqlcCOsrrlT78xCLyshRLre7Rm1Mpgi3e
S9L6AewuQUDmbqfVcThidqfBchZgAT0kD+MMUHCjqzI2OPilFyJB9iXh89rHwHo6PGlqRyt5NEUp
xKMoSvQ+KI3fjcEAKaGCz7xEMoMRuBSbGOlwJcIrjcDrAUs2jvWfkZ+qM9pFfjta1Zjk6+1Eu9ns
nHSOGy2njcrlXUexmr8uwl727bnmBWQyGv7c67/vLFV2kHeVnYk0ddV+0YYFGeYyyLdl0BN4qe54
L0wmRIMYbDqKLUgg2mlsty/CiVmlRSvs4eYHNOpErijMz+Hwq9kiLkFsMkdFpIHYqloBmctBpHP4
uANjC1sMRuQ0WCP0Sguic3iUWm45k5fjSY9K+maBfo6kEISWZqhvn1CWAgep5wwpayRQanN4aG8R
/DH2D9m79Y8eUuJVUN5kenFwvVWltkgxb8hTwOZIphqjinEcqHAmcU0djqSnLIf/QsZxlkZ+7aOy
kF7o9MHJ8f7LRrlMphRecziuJ1QauJczMUtvbC+YCIPzw1EzVwEI2foMoJcoU1VyGTqqI1ptOAgJ
xrF1J1FkG/9Wef0qdyO7FQr4EwcbVte1uZPhXJZe8sjmqv9dty4+6vkRGIIyfZQXMqjYDkdUfoDI
OSBnvQTpkeB4D7qCui4OR20VoImxNUyAc5l1ZhwOfmh2jOFnxIunX1f+eptflRYPeREfcCUwAk0f
BfOGA9jOPiCzAta3WTH77/IfgQbZ1Y+Q6gjh0z8BC8185Kla1+JBRJGPl3/2k9jdHda3pzLaJKom
mkDQyLp1e0dnvXPvnMwH2ZPtLv5uoclW1+46J9XEwrJnwtdhQXQajY7660S1L+2ivysAcu3Gp779
F39HlH37Xk+gqozS3BMpbU5Z+7ugQ/+zFbT522vljIZzNSMjE5PhRdVHVM2oOM9RLqEfikfK/ONg
9yo9JbEYDkBzoMpyGixTDhx/OIVfT4loHO2xdjUIkQ1gJGRxcDa/F6ulCkuVuVAdBg9qlIBRQ0EB
ljgd4HCEYohq2BwdVVRUFHgDMaU2R1nHsW+WWWMAUW/DxJysw3FC7pAM8YgWbGTj0EJT2+bn0Jay
C//rGDs0Lj5pOicAAsEGTntZt2obhfzX7Gxl/reGLGWMRn4AR5wsNEf0/SaJDCqCw4EEeE9/gP2/
JecOzRn/f/Wi0T1GdfZ93B5lbGFxK8pJBKrSaMWfmQYJGgFub/w5yu+9lvtQyJLqFHNLd5+8Z/zz
U91boqxpSMR4aH+mXFNRS7JrP0/iMAkDiq1l/QdrTTOjlJX1dkybk9aSXdr/NWt2W0vuLmOu2I8y
85pryU5r7tKLq6wUfa0xxqg/NTc7C5SFfoxR8udvT+2GzghDEctsSv2BrpCevQGBYE3XrqyBM8Ng
Yr4I/Ym+nxVcUvYsrD/Qp8akKMyqSmUrn5IAl2VtuKuGLbO2e7gTZf9b7tm5S5yZrlAU+6//BQAA
//8=</cx:binary>
              </cx:geoCache>
            </cx:geography>
          </cx:layoutPr>
        </cx:series>
      </cx:plotAreaRegion>
    </cx:plotArea>
    <cx:legend pos="r" align="min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latin typeface="Avenir Book" panose="02000503020000020003" pitchFamily="2" charset="0"/>
              <a:ea typeface="Avenir Book" panose="02000503020000020003" pitchFamily="2" charset="0"/>
              <a:cs typeface="Avenir Book" panose="02000503020000020003" pitchFamily="2" charset="0"/>
            </a:defRPr>
          </a:pPr>
          <a:endParaRPr lang="fr-FR" sz="900" b="0" i="0" u="none" strike="noStrike" baseline="0">
            <a:solidFill>
              <a:srgbClr val="FFFFFF">
                <a:lumMod val="95000"/>
              </a:srgbClr>
            </a:solidFill>
            <a:latin typeface="Avenir Book" panose="02000503020000020003" pitchFamily="2" charset="0"/>
          </a:endParaRPr>
        </a:p>
      </cx:txPr>
    </cx:legend>
  </cx:chart>
  <cx:spPr>
    <a:solidFill>
      <a:schemeClr val="bg2"/>
    </a:solidFill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900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000"/>
  </cs:chartArea>
  <cs:dataLabel>
    <cs:lnRef idx="0"/>
    <cs:fillRef idx="0"/>
    <cs:effectRef idx="0"/>
    <cs:fontRef idx="minor">
      <a:schemeClr val="lt1">
        <a:lumMod val="9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9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FE4586-DDD1-BA4B-BF75-E33F613B27C0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1C71CACF-A2F1-2D4C-A71A-75BA5E164911}">
      <dgm:prSet custT="1"/>
      <dgm:spPr/>
      <dgm:t>
        <a:bodyPr/>
        <a:lstStyle/>
        <a:p>
          <a:pPr>
            <a:buNone/>
          </a:pPr>
          <a:r>
            <a:rPr lang="fr-FR" sz="1400" b="0" i="0" dirty="0">
              <a:latin typeface="Avenir Book" panose="02000503020000020003" pitchFamily="2" charset="0"/>
            </a:rPr>
            <a:t>Rassemblement de données essentielles sur l'alimentation mondiale.</a:t>
          </a:r>
          <a:endParaRPr lang="fr-FR" sz="1400" dirty="0">
            <a:latin typeface="Avenir Book" panose="02000503020000020003" pitchFamily="2" charset="0"/>
          </a:endParaRPr>
        </a:p>
      </dgm:t>
    </dgm:pt>
    <dgm:pt modelId="{5E124996-A700-0F44-B71D-4B65047BBAC7}" type="parTrans" cxnId="{7B88A029-0204-3347-B1CF-5CB4BA2BF9D5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3D86818B-710D-C04D-AA1C-037E342EDC3F}" type="sibTrans" cxnId="{7B88A029-0204-3347-B1CF-5CB4BA2BF9D5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01259BA4-77F4-1947-B261-976925F11713}">
      <dgm:prSet/>
      <dgm:spPr/>
      <dgm:t>
        <a:bodyPr/>
        <a:lstStyle/>
        <a:p>
          <a:r>
            <a:rPr lang="fr-FR" b="0" i="1" dirty="0">
              <a:solidFill>
                <a:srgbClr val="FFFF00"/>
              </a:solidFill>
              <a:latin typeface="Avenir Book" panose="02000503020000020003" pitchFamily="2" charset="0"/>
            </a:rPr>
            <a:t>Préparation des Données</a:t>
          </a:r>
          <a:endParaRPr lang="fr-FR" dirty="0">
            <a:solidFill>
              <a:srgbClr val="FFFF00"/>
            </a:solidFill>
            <a:latin typeface="Avenir Book" panose="02000503020000020003" pitchFamily="2" charset="0"/>
          </a:endParaRPr>
        </a:p>
      </dgm:t>
    </dgm:pt>
    <dgm:pt modelId="{9DE28BFE-5EF9-7845-AF79-4B1768C69586}" type="parTrans" cxnId="{F683C444-FD07-8C47-953C-420D43AA0B2D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492E1FA7-D510-EE41-BA56-0A5F8B69BBF0}" type="sibTrans" cxnId="{F683C444-FD07-8C47-953C-420D43AA0B2D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CDB3BBD4-FBEF-7F41-8237-DE019265FED0}">
      <dgm:prSet custT="1"/>
      <dgm:spPr/>
      <dgm:t>
        <a:bodyPr/>
        <a:lstStyle/>
        <a:p>
          <a:pPr>
            <a:buNone/>
          </a:pPr>
          <a:r>
            <a:rPr lang="fr-FR" sz="1400" b="0" i="0" dirty="0">
              <a:latin typeface="Avenir Book" panose="02000503020000020003" pitchFamily="2" charset="0"/>
            </a:rPr>
            <a:t>Nettoyage et organisation des données pour l'analyse.</a:t>
          </a:r>
          <a:endParaRPr lang="fr-FR" sz="1400" dirty="0">
            <a:latin typeface="Avenir Book" panose="02000503020000020003" pitchFamily="2" charset="0"/>
          </a:endParaRPr>
        </a:p>
      </dgm:t>
    </dgm:pt>
    <dgm:pt modelId="{395DBBD5-1A7A-6F4B-B2CC-B4F890B086A6}" type="parTrans" cxnId="{CBF20386-8665-A84B-A33C-D406B5773A13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D42832AD-A0E5-8540-9EAE-A6DED45A458B}" type="sibTrans" cxnId="{CBF20386-8665-A84B-A33C-D406B5773A13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60252A1E-56B8-0447-9A0E-3BF4727DF230}">
      <dgm:prSet/>
      <dgm:spPr/>
      <dgm:t>
        <a:bodyPr/>
        <a:lstStyle/>
        <a:p>
          <a:r>
            <a:rPr lang="fr-FR" b="0" i="1" dirty="0">
              <a:solidFill>
                <a:srgbClr val="FFFF00"/>
              </a:solidFill>
              <a:latin typeface="Avenir Book" panose="02000503020000020003" pitchFamily="2" charset="0"/>
            </a:rPr>
            <a:t>Analyse</a:t>
          </a:r>
          <a:endParaRPr lang="fr-FR" dirty="0">
            <a:solidFill>
              <a:srgbClr val="FFFF00"/>
            </a:solidFill>
            <a:latin typeface="Avenir Book" panose="02000503020000020003" pitchFamily="2" charset="0"/>
          </a:endParaRPr>
        </a:p>
      </dgm:t>
    </dgm:pt>
    <dgm:pt modelId="{C903A056-89AD-8140-B255-0DF1AE19950E}" type="parTrans" cxnId="{9AD65E06-AE0F-3244-8EF8-4F3F8BE699D9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2FAADD8A-2B49-1945-BFED-E671F47B9B73}" type="sibTrans" cxnId="{9AD65E06-AE0F-3244-8EF8-4F3F8BE699D9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4BF2581A-9C26-704C-A8D8-4E6AA88D6B4A}">
      <dgm:prSet custT="1"/>
      <dgm:spPr/>
      <dgm:t>
        <a:bodyPr/>
        <a:lstStyle/>
        <a:p>
          <a:pPr>
            <a:buNone/>
          </a:pPr>
          <a:r>
            <a:rPr lang="fr-FR" sz="1400" b="0" i="0" dirty="0">
              <a:latin typeface="Avenir Book" panose="02000503020000020003" pitchFamily="2" charset="0"/>
            </a:rPr>
            <a:t>Utilisation de Python pour obtenir des insights sur la sous-nutrition.</a:t>
          </a:r>
          <a:endParaRPr lang="fr-FR" sz="1400" dirty="0">
            <a:latin typeface="Avenir Book" panose="02000503020000020003" pitchFamily="2" charset="0"/>
          </a:endParaRPr>
        </a:p>
      </dgm:t>
    </dgm:pt>
    <dgm:pt modelId="{62DED17A-576B-3C43-8D70-0A9FF51DD871}" type="parTrans" cxnId="{959AEE28-5331-384C-93EF-60D274821EFF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C54353AB-AB00-6C4B-996D-4881B86316B6}" type="sibTrans" cxnId="{959AEE28-5331-384C-93EF-60D274821EFF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83D5923A-BD91-BA42-B1BC-A4BD5B1127F5}">
      <dgm:prSet/>
      <dgm:spPr/>
      <dgm:t>
        <a:bodyPr/>
        <a:lstStyle/>
        <a:p>
          <a:r>
            <a:rPr lang="fr-FR" b="0" i="1" dirty="0">
              <a:solidFill>
                <a:srgbClr val="FFFF00"/>
              </a:solidFill>
              <a:latin typeface="Avenir Book" panose="02000503020000020003" pitchFamily="2" charset="0"/>
            </a:rPr>
            <a:t>Visualisation</a:t>
          </a:r>
          <a:endParaRPr lang="fr-FR" dirty="0">
            <a:solidFill>
              <a:srgbClr val="FFFF00"/>
            </a:solidFill>
            <a:latin typeface="Avenir Book" panose="02000503020000020003" pitchFamily="2" charset="0"/>
          </a:endParaRPr>
        </a:p>
      </dgm:t>
    </dgm:pt>
    <dgm:pt modelId="{B5AA0AB7-97D6-9B45-BC20-C9A4FC6E8ACC}" type="parTrans" cxnId="{B34465A8-EE30-A74C-9718-1026992F736D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988491FD-B376-3B49-B420-CD255F0748E8}" type="sibTrans" cxnId="{B34465A8-EE30-A74C-9718-1026992F736D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39A51F1D-4070-1648-ADC9-4587BF24A454}">
      <dgm:prSet custT="1"/>
      <dgm:spPr/>
      <dgm:t>
        <a:bodyPr/>
        <a:lstStyle/>
        <a:p>
          <a:pPr>
            <a:buNone/>
          </a:pPr>
          <a:r>
            <a:rPr lang="fr-FR" sz="1400" b="0" i="0" dirty="0">
              <a:latin typeface="Avenir Book" panose="02000503020000020003" pitchFamily="2" charset="0"/>
            </a:rPr>
            <a:t>Création de tableaux et graphiques pour illustrer les tendances.</a:t>
          </a:r>
          <a:endParaRPr lang="fr-FR" sz="1400" dirty="0">
            <a:latin typeface="Avenir Book" panose="02000503020000020003" pitchFamily="2" charset="0"/>
          </a:endParaRPr>
        </a:p>
      </dgm:t>
    </dgm:pt>
    <dgm:pt modelId="{359AC9A0-EA4E-AD44-B25B-2233D8EC43A8}" type="parTrans" cxnId="{812CD547-2CAA-F34E-BA8B-1BBF232C6B66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D19F5F84-957B-494C-BF27-FE507A9DA717}" type="sibTrans" cxnId="{812CD547-2CAA-F34E-BA8B-1BBF232C6B66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71380CEB-B108-934F-BC20-8C2E2E0C5D16}">
      <dgm:prSet/>
      <dgm:spPr/>
      <dgm:t>
        <a:bodyPr/>
        <a:lstStyle/>
        <a:p>
          <a:r>
            <a:rPr lang="fr-FR" b="0" i="1" dirty="0">
              <a:solidFill>
                <a:srgbClr val="FFFF00"/>
              </a:solidFill>
              <a:latin typeface="Avenir Book" panose="02000503020000020003" pitchFamily="2" charset="0"/>
            </a:rPr>
            <a:t>Confidentialité des Données</a:t>
          </a:r>
          <a:endParaRPr lang="fr-FR" dirty="0">
            <a:solidFill>
              <a:srgbClr val="FFFF00"/>
            </a:solidFill>
            <a:latin typeface="Avenir Book" panose="02000503020000020003" pitchFamily="2" charset="0"/>
          </a:endParaRPr>
        </a:p>
      </dgm:t>
    </dgm:pt>
    <dgm:pt modelId="{150FBCEC-B1A8-3C47-856F-36C1E8239A6B}" type="parTrans" cxnId="{8B360999-6384-3B41-B507-30893C428188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D5FF56D5-3621-D143-B371-415ACEE957B2}" type="sibTrans" cxnId="{8B360999-6384-3B41-B507-30893C428188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500D637E-F99C-6E42-8B09-DC7CAF92D237}">
      <dgm:prSet custT="1"/>
      <dgm:spPr/>
      <dgm:t>
        <a:bodyPr/>
        <a:lstStyle/>
        <a:p>
          <a:pPr>
            <a:buNone/>
          </a:pPr>
          <a:r>
            <a:rPr lang="fr-FR" sz="1400" b="0" i="0" dirty="0">
              <a:latin typeface="Avenir Book" panose="02000503020000020003" pitchFamily="2" charset="0"/>
            </a:rPr>
            <a:t>Respect des normes de confidentialité, bien que les données proviennent de sources publiques et ne contiennent pas de données personnelles.</a:t>
          </a:r>
          <a:br>
            <a:rPr lang="fr-FR" sz="1400" b="0" i="0" dirty="0">
              <a:latin typeface="Avenir Book" panose="02000503020000020003" pitchFamily="2" charset="0"/>
            </a:rPr>
          </a:br>
          <a:endParaRPr lang="fr-FR" sz="1400" dirty="0">
            <a:latin typeface="Avenir Book" panose="02000503020000020003" pitchFamily="2" charset="0"/>
          </a:endParaRPr>
        </a:p>
      </dgm:t>
    </dgm:pt>
    <dgm:pt modelId="{6C32F821-654B-E24D-A0E2-41CEE0891E22}" type="parTrans" cxnId="{A555F40B-B5E9-364D-A279-438655E7F88C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17DD13E5-C295-F341-A054-DFDFD6044E95}" type="sibTrans" cxnId="{A555F40B-B5E9-364D-A279-438655E7F88C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E9BE1A64-4377-2844-A7C8-EA472630E113}">
      <dgm:prSet/>
      <dgm:spPr/>
      <dgm:t>
        <a:bodyPr/>
        <a:lstStyle/>
        <a:p>
          <a:r>
            <a:rPr lang="fr-FR" b="0" i="1" dirty="0">
              <a:solidFill>
                <a:srgbClr val="FFFF00"/>
              </a:solidFill>
              <a:latin typeface="Avenir Book" panose="02000503020000020003" pitchFamily="2" charset="0"/>
            </a:rPr>
            <a:t>Collecte de Données</a:t>
          </a:r>
          <a:endParaRPr lang="fr-FR" dirty="0">
            <a:solidFill>
              <a:srgbClr val="FFFF00"/>
            </a:solidFill>
            <a:latin typeface="Avenir Book" panose="02000503020000020003" pitchFamily="2" charset="0"/>
          </a:endParaRPr>
        </a:p>
      </dgm:t>
    </dgm:pt>
    <dgm:pt modelId="{0754ECD1-2CDC-BD49-850B-9D9ED0325947}" type="sibTrans" cxnId="{0804BDBC-E151-7D4B-96D8-FEC910AD5888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51D84851-C7E8-D34E-864F-26E6C64D1657}" type="parTrans" cxnId="{0804BDBC-E151-7D4B-96D8-FEC910AD5888}">
      <dgm:prSet/>
      <dgm:spPr/>
      <dgm:t>
        <a:bodyPr/>
        <a:lstStyle/>
        <a:p>
          <a:endParaRPr lang="fr-FR">
            <a:latin typeface="Avenir Book" panose="02000503020000020003" pitchFamily="2" charset="0"/>
          </a:endParaRPr>
        </a:p>
      </dgm:t>
    </dgm:pt>
    <dgm:pt modelId="{07AAF1C5-7D1C-8449-8FA5-9820592C8C96}" type="pres">
      <dgm:prSet presAssocID="{8CFE4586-DDD1-BA4B-BF75-E33F613B27C0}" presName="Name0" presStyleCnt="0">
        <dgm:presLayoutVars>
          <dgm:dir/>
          <dgm:animLvl val="lvl"/>
          <dgm:resizeHandles val="exact"/>
        </dgm:presLayoutVars>
      </dgm:prSet>
      <dgm:spPr/>
    </dgm:pt>
    <dgm:pt modelId="{432F1B81-A1B9-C94A-9E1F-4CE975C74D3D}" type="pres">
      <dgm:prSet presAssocID="{E9BE1A64-4377-2844-A7C8-EA472630E113}" presName="linNode" presStyleCnt="0"/>
      <dgm:spPr/>
    </dgm:pt>
    <dgm:pt modelId="{EF4C975C-580B-824C-8A81-E3F9C84B03E4}" type="pres">
      <dgm:prSet presAssocID="{E9BE1A64-4377-2844-A7C8-EA472630E113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6FEBE45F-A120-7348-B1D0-E106017D582D}" type="pres">
      <dgm:prSet presAssocID="{E9BE1A64-4377-2844-A7C8-EA472630E113}" presName="descendantText" presStyleLbl="alignAccFollowNode1" presStyleIdx="0" presStyleCnt="5">
        <dgm:presLayoutVars>
          <dgm:bulletEnabled val="1"/>
        </dgm:presLayoutVars>
      </dgm:prSet>
      <dgm:spPr/>
    </dgm:pt>
    <dgm:pt modelId="{AF66B5C9-669D-B74A-B32E-648935041D6E}" type="pres">
      <dgm:prSet presAssocID="{0754ECD1-2CDC-BD49-850B-9D9ED0325947}" presName="sp" presStyleCnt="0"/>
      <dgm:spPr/>
    </dgm:pt>
    <dgm:pt modelId="{4E3FBE4F-5BDC-484D-BE38-BBB3F9616EE5}" type="pres">
      <dgm:prSet presAssocID="{71380CEB-B108-934F-BC20-8C2E2E0C5D16}" presName="linNode" presStyleCnt="0"/>
      <dgm:spPr/>
    </dgm:pt>
    <dgm:pt modelId="{FE43B376-D29C-E248-9377-4D0738DDD214}" type="pres">
      <dgm:prSet presAssocID="{71380CEB-B108-934F-BC20-8C2E2E0C5D16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7FBB6479-0852-6E47-9229-89A3DA3BBC4C}" type="pres">
      <dgm:prSet presAssocID="{71380CEB-B108-934F-BC20-8C2E2E0C5D16}" presName="descendantText" presStyleLbl="alignAccFollowNode1" presStyleIdx="1" presStyleCnt="5">
        <dgm:presLayoutVars>
          <dgm:bulletEnabled val="1"/>
        </dgm:presLayoutVars>
      </dgm:prSet>
      <dgm:spPr/>
    </dgm:pt>
    <dgm:pt modelId="{C919EB35-EB4D-224F-A9E3-392E68D523CF}" type="pres">
      <dgm:prSet presAssocID="{D5FF56D5-3621-D143-B371-415ACEE957B2}" presName="sp" presStyleCnt="0"/>
      <dgm:spPr/>
    </dgm:pt>
    <dgm:pt modelId="{8F42EC62-BFE4-F148-9D12-587F6287BAD0}" type="pres">
      <dgm:prSet presAssocID="{01259BA4-77F4-1947-B261-976925F11713}" presName="linNode" presStyleCnt="0"/>
      <dgm:spPr/>
    </dgm:pt>
    <dgm:pt modelId="{B05C4B75-CDAB-5540-9D59-E8740005BCDC}" type="pres">
      <dgm:prSet presAssocID="{01259BA4-77F4-1947-B261-976925F11713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0B997386-D034-A944-96D1-F6195EE3F3EC}" type="pres">
      <dgm:prSet presAssocID="{01259BA4-77F4-1947-B261-976925F11713}" presName="descendantText" presStyleLbl="alignAccFollowNode1" presStyleIdx="2" presStyleCnt="5">
        <dgm:presLayoutVars>
          <dgm:bulletEnabled val="1"/>
        </dgm:presLayoutVars>
      </dgm:prSet>
      <dgm:spPr/>
    </dgm:pt>
    <dgm:pt modelId="{E8C5FE77-27A8-004B-BE46-B83F063AF83A}" type="pres">
      <dgm:prSet presAssocID="{492E1FA7-D510-EE41-BA56-0A5F8B69BBF0}" presName="sp" presStyleCnt="0"/>
      <dgm:spPr/>
    </dgm:pt>
    <dgm:pt modelId="{73C739BB-B961-DA43-AF40-147F4A95D6A7}" type="pres">
      <dgm:prSet presAssocID="{60252A1E-56B8-0447-9A0E-3BF4727DF230}" presName="linNode" presStyleCnt="0"/>
      <dgm:spPr/>
    </dgm:pt>
    <dgm:pt modelId="{71B76AD4-7B09-0E48-9601-84E770BC82E3}" type="pres">
      <dgm:prSet presAssocID="{60252A1E-56B8-0447-9A0E-3BF4727DF230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AA4349F9-AE58-A84E-8A58-4220F5F0D499}" type="pres">
      <dgm:prSet presAssocID="{60252A1E-56B8-0447-9A0E-3BF4727DF230}" presName="descendantText" presStyleLbl="alignAccFollowNode1" presStyleIdx="3" presStyleCnt="5">
        <dgm:presLayoutVars>
          <dgm:bulletEnabled val="1"/>
        </dgm:presLayoutVars>
      </dgm:prSet>
      <dgm:spPr/>
    </dgm:pt>
    <dgm:pt modelId="{DA831CE9-F2C2-7542-8EED-77118B21CBAE}" type="pres">
      <dgm:prSet presAssocID="{2FAADD8A-2B49-1945-BFED-E671F47B9B73}" presName="sp" presStyleCnt="0"/>
      <dgm:spPr/>
    </dgm:pt>
    <dgm:pt modelId="{6884F6CD-B352-E041-9045-5DE8E998D49C}" type="pres">
      <dgm:prSet presAssocID="{83D5923A-BD91-BA42-B1BC-A4BD5B1127F5}" presName="linNode" presStyleCnt="0"/>
      <dgm:spPr/>
    </dgm:pt>
    <dgm:pt modelId="{7457127E-8EA5-7D4D-B3CC-20DCB25CF48D}" type="pres">
      <dgm:prSet presAssocID="{83D5923A-BD91-BA42-B1BC-A4BD5B1127F5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429A8F55-CF13-3249-A3A7-21C4B6642E76}" type="pres">
      <dgm:prSet presAssocID="{83D5923A-BD91-BA42-B1BC-A4BD5B1127F5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9AD65E06-AE0F-3244-8EF8-4F3F8BE699D9}" srcId="{8CFE4586-DDD1-BA4B-BF75-E33F613B27C0}" destId="{60252A1E-56B8-0447-9A0E-3BF4727DF230}" srcOrd="3" destOrd="0" parTransId="{C903A056-89AD-8140-B255-0DF1AE19950E}" sibTransId="{2FAADD8A-2B49-1945-BFED-E671F47B9B73}"/>
    <dgm:cxn modelId="{CC735F06-7DA8-5B4B-BB10-1FBF73E42E33}" type="presOf" srcId="{E9BE1A64-4377-2844-A7C8-EA472630E113}" destId="{EF4C975C-580B-824C-8A81-E3F9C84B03E4}" srcOrd="0" destOrd="0" presId="urn:microsoft.com/office/officeart/2005/8/layout/vList5"/>
    <dgm:cxn modelId="{A555F40B-B5E9-364D-A279-438655E7F88C}" srcId="{71380CEB-B108-934F-BC20-8C2E2E0C5D16}" destId="{500D637E-F99C-6E42-8B09-DC7CAF92D237}" srcOrd="0" destOrd="0" parTransId="{6C32F821-654B-E24D-A0E2-41CEE0891E22}" sibTransId="{17DD13E5-C295-F341-A054-DFDFD6044E95}"/>
    <dgm:cxn modelId="{2F204012-4864-784D-B328-F9576BBF3373}" type="presOf" srcId="{CDB3BBD4-FBEF-7F41-8237-DE019265FED0}" destId="{0B997386-D034-A944-96D1-F6195EE3F3EC}" srcOrd="0" destOrd="0" presId="urn:microsoft.com/office/officeart/2005/8/layout/vList5"/>
    <dgm:cxn modelId="{B2DCBD25-9654-F646-B9C8-DCB5239F2FCB}" type="presOf" srcId="{01259BA4-77F4-1947-B261-976925F11713}" destId="{B05C4B75-CDAB-5540-9D59-E8740005BCDC}" srcOrd="0" destOrd="0" presId="urn:microsoft.com/office/officeart/2005/8/layout/vList5"/>
    <dgm:cxn modelId="{959AEE28-5331-384C-93EF-60D274821EFF}" srcId="{60252A1E-56B8-0447-9A0E-3BF4727DF230}" destId="{4BF2581A-9C26-704C-A8D8-4E6AA88D6B4A}" srcOrd="0" destOrd="0" parTransId="{62DED17A-576B-3C43-8D70-0A9FF51DD871}" sibTransId="{C54353AB-AB00-6C4B-996D-4881B86316B6}"/>
    <dgm:cxn modelId="{7B88A029-0204-3347-B1CF-5CB4BA2BF9D5}" srcId="{E9BE1A64-4377-2844-A7C8-EA472630E113}" destId="{1C71CACF-A2F1-2D4C-A71A-75BA5E164911}" srcOrd="0" destOrd="0" parTransId="{5E124996-A700-0F44-B71D-4B65047BBAC7}" sibTransId="{3D86818B-710D-C04D-AA1C-037E342EDC3F}"/>
    <dgm:cxn modelId="{F683C444-FD07-8C47-953C-420D43AA0B2D}" srcId="{8CFE4586-DDD1-BA4B-BF75-E33F613B27C0}" destId="{01259BA4-77F4-1947-B261-976925F11713}" srcOrd="2" destOrd="0" parTransId="{9DE28BFE-5EF9-7845-AF79-4B1768C69586}" sibTransId="{492E1FA7-D510-EE41-BA56-0A5F8B69BBF0}"/>
    <dgm:cxn modelId="{812CD547-2CAA-F34E-BA8B-1BBF232C6B66}" srcId="{83D5923A-BD91-BA42-B1BC-A4BD5B1127F5}" destId="{39A51F1D-4070-1648-ADC9-4587BF24A454}" srcOrd="0" destOrd="0" parTransId="{359AC9A0-EA4E-AD44-B25B-2233D8EC43A8}" sibTransId="{D19F5F84-957B-494C-BF27-FE507A9DA717}"/>
    <dgm:cxn modelId="{7D67D448-F831-6244-A5DB-7960D03C2A8A}" type="presOf" srcId="{39A51F1D-4070-1648-ADC9-4587BF24A454}" destId="{429A8F55-CF13-3249-A3A7-21C4B6642E76}" srcOrd="0" destOrd="0" presId="urn:microsoft.com/office/officeart/2005/8/layout/vList5"/>
    <dgm:cxn modelId="{49E5014E-1A0F-934B-8894-1F16BD9E8302}" type="presOf" srcId="{500D637E-F99C-6E42-8B09-DC7CAF92D237}" destId="{7FBB6479-0852-6E47-9229-89A3DA3BBC4C}" srcOrd="0" destOrd="0" presId="urn:microsoft.com/office/officeart/2005/8/layout/vList5"/>
    <dgm:cxn modelId="{5236C26D-2C5A-0E48-87F3-48DECA6D60BF}" type="presOf" srcId="{8CFE4586-DDD1-BA4B-BF75-E33F613B27C0}" destId="{07AAF1C5-7D1C-8449-8FA5-9820592C8C96}" srcOrd="0" destOrd="0" presId="urn:microsoft.com/office/officeart/2005/8/layout/vList5"/>
    <dgm:cxn modelId="{83CC0885-67FB-9845-8E88-5FE8D05F26B6}" type="presOf" srcId="{71380CEB-B108-934F-BC20-8C2E2E0C5D16}" destId="{FE43B376-D29C-E248-9377-4D0738DDD214}" srcOrd="0" destOrd="0" presId="urn:microsoft.com/office/officeart/2005/8/layout/vList5"/>
    <dgm:cxn modelId="{CBF20386-8665-A84B-A33C-D406B5773A13}" srcId="{01259BA4-77F4-1947-B261-976925F11713}" destId="{CDB3BBD4-FBEF-7F41-8237-DE019265FED0}" srcOrd="0" destOrd="0" parTransId="{395DBBD5-1A7A-6F4B-B2CC-B4F890B086A6}" sibTransId="{D42832AD-A0E5-8540-9EAE-A6DED45A458B}"/>
    <dgm:cxn modelId="{8B360999-6384-3B41-B507-30893C428188}" srcId="{8CFE4586-DDD1-BA4B-BF75-E33F613B27C0}" destId="{71380CEB-B108-934F-BC20-8C2E2E0C5D16}" srcOrd="1" destOrd="0" parTransId="{150FBCEC-B1A8-3C47-856F-36C1E8239A6B}" sibTransId="{D5FF56D5-3621-D143-B371-415ACEE957B2}"/>
    <dgm:cxn modelId="{4F05D6A4-D7F4-0D47-A3C2-8FBC3EB02816}" type="presOf" srcId="{1C71CACF-A2F1-2D4C-A71A-75BA5E164911}" destId="{6FEBE45F-A120-7348-B1D0-E106017D582D}" srcOrd="0" destOrd="0" presId="urn:microsoft.com/office/officeart/2005/8/layout/vList5"/>
    <dgm:cxn modelId="{B34465A8-EE30-A74C-9718-1026992F736D}" srcId="{8CFE4586-DDD1-BA4B-BF75-E33F613B27C0}" destId="{83D5923A-BD91-BA42-B1BC-A4BD5B1127F5}" srcOrd="4" destOrd="0" parTransId="{B5AA0AB7-97D6-9B45-BC20-C9A4FC6E8ACC}" sibTransId="{988491FD-B376-3B49-B420-CD255F0748E8}"/>
    <dgm:cxn modelId="{BB70FFB9-24CE-8643-AE30-48FE4D6F3E3A}" type="presOf" srcId="{60252A1E-56B8-0447-9A0E-3BF4727DF230}" destId="{71B76AD4-7B09-0E48-9601-84E770BC82E3}" srcOrd="0" destOrd="0" presId="urn:microsoft.com/office/officeart/2005/8/layout/vList5"/>
    <dgm:cxn modelId="{968EE1BA-7377-F947-97C7-4F2F31CCD3D6}" type="presOf" srcId="{83D5923A-BD91-BA42-B1BC-A4BD5B1127F5}" destId="{7457127E-8EA5-7D4D-B3CC-20DCB25CF48D}" srcOrd="0" destOrd="0" presId="urn:microsoft.com/office/officeart/2005/8/layout/vList5"/>
    <dgm:cxn modelId="{0804BDBC-E151-7D4B-96D8-FEC910AD5888}" srcId="{8CFE4586-DDD1-BA4B-BF75-E33F613B27C0}" destId="{E9BE1A64-4377-2844-A7C8-EA472630E113}" srcOrd="0" destOrd="0" parTransId="{51D84851-C7E8-D34E-864F-26E6C64D1657}" sibTransId="{0754ECD1-2CDC-BD49-850B-9D9ED0325947}"/>
    <dgm:cxn modelId="{005255D3-60FC-C64E-841D-89DE833EC03A}" type="presOf" srcId="{4BF2581A-9C26-704C-A8D8-4E6AA88D6B4A}" destId="{AA4349F9-AE58-A84E-8A58-4220F5F0D499}" srcOrd="0" destOrd="0" presId="urn:microsoft.com/office/officeart/2005/8/layout/vList5"/>
    <dgm:cxn modelId="{22A575F9-C28F-0040-986F-68ECE121B37C}" type="presParOf" srcId="{07AAF1C5-7D1C-8449-8FA5-9820592C8C96}" destId="{432F1B81-A1B9-C94A-9E1F-4CE975C74D3D}" srcOrd="0" destOrd="0" presId="urn:microsoft.com/office/officeart/2005/8/layout/vList5"/>
    <dgm:cxn modelId="{06D1A1C0-3847-8548-AECF-F89B6D83BCF7}" type="presParOf" srcId="{432F1B81-A1B9-C94A-9E1F-4CE975C74D3D}" destId="{EF4C975C-580B-824C-8A81-E3F9C84B03E4}" srcOrd="0" destOrd="0" presId="urn:microsoft.com/office/officeart/2005/8/layout/vList5"/>
    <dgm:cxn modelId="{CDE0A603-73E9-BF4E-9EAB-92D6A9243535}" type="presParOf" srcId="{432F1B81-A1B9-C94A-9E1F-4CE975C74D3D}" destId="{6FEBE45F-A120-7348-B1D0-E106017D582D}" srcOrd="1" destOrd="0" presId="urn:microsoft.com/office/officeart/2005/8/layout/vList5"/>
    <dgm:cxn modelId="{6E628884-5ACF-354A-8346-FFB74F7AD515}" type="presParOf" srcId="{07AAF1C5-7D1C-8449-8FA5-9820592C8C96}" destId="{AF66B5C9-669D-B74A-B32E-648935041D6E}" srcOrd="1" destOrd="0" presId="urn:microsoft.com/office/officeart/2005/8/layout/vList5"/>
    <dgm:cxn modelId="{60FB03D9-A7F8-154F-B9EB-7D504A1F2E19}" type="presParOf" srcId="{07AAF1C5-7D1C-8449-8FA5-9820592C8C96}" destId="{4E3FBE4F-5BDC-484D-BE38-BBB3F9616EE5}" srcOrd="2" destOrd="0" presId="urn:microsoft.com/office/officeart/2005/8/layout/vList5"/>
    <dgm:cxn modelId="{3FAAB365-BC94-424D-90B1-1EB15A4AE2B6}" type="presParOf" srcId="{4E3FBE4F-5BDC-484D-BE38-BBB3F9616EE5}" destId="{FE43B376-D29C-E248-9377-4D0738DDD214}" srcOrd="0" destOrd="0" presId="urn:microsoft.com/office/officeart/2005/8/layout/vList5"/>
    <dgm:cxn modelId="{F30D7040-3405-5C48-9063-C601722CF683}" type="presParOf" srcId="{4E3FBE4F-5BDC-484D-BE38-BBB3F9616EE5}" destId="{7FBB6479-0852-6E47-9229-89A3DA3BBC4C}" srcOrd="1" destOrd="0" presId="urn:microsoft.com/office/officeart/2005/8/layout/vList5"/>
    <dgm:cxn modelId="{42D481D6-2F9B-4E46-BE42-908E18872B5C}" type="presParOf" srcId="{07AAF1C5-7D1C-8449-8FA5-9820592C8C96}" destId="{C919EB35-EB4D-224F-A9E3-392E68D523CF}" srcOrd="3" destOrd="0" presId="urn:microsoft.com/office/officeart/2005/8/layout/vList5"/>
    <dgm:cxn modelId="{2FD1D0C7-4F1D-6745-BEB3-F24159C1A942}" type="presParOf" srcId="{07AAF1C5-7D1C-8449-8FA5-9820592C8C96}" destId="{8F42EC62-BFE4-F148-9D12-587F6287BAD0}" srcOrd="4" destOrd="0" presId="urn:microsoft.com/office/officeart/2005/8/layout/vList5"/>
    <dgm:cxn modelId="{23345F68-5AA7-B14F-9D39-3F3365234813}" type="presParOf" srcId="{8F42EC62-BFE4-F148-9D12-587F6287BAD0}" destId="{B05C4B75-CDAB-5540-9D59-E8740005BCDC}" srcOrd="0" destOrd="0" presId="urn:microsoft.com/office/officeart/2005/8/layout/vList5"/>
    <dgm:cxn modelId="{3246E38A-07D2-7148-9797-069C2E65AACC}" type="presParOf" srcId="{8F42EC62-BFE4-F148-9D12-587F6287BAD0}" destId="{0B997386-D034-A944-96D1-F6195EE3F3EC}" srcOrd="1" destOrd="0" presId="urn:microsoft.com/office/officeart/2005/8/layout/vList5"/>
    <dgm:cxn modelId="{B2C76736-3300-3942-ACDA-95DD7B4B49FD}" type="presParOf" srcId="{07AAF1C5-7D1C-8449-8FA5-9820592C8C96}" destId="{E8C5FE77-27A8-004B-BE46-B83F063AF83A}" srcOrd="5" destOrd="0" presId="urn:microsoft.com/office/officeart/2005/8/layout/vList5"/>
    <dgm:cxn modelId="{40AB16FA-D3ED-E043-9FB2-01C2AA8B9477}" type="presParOf" srcId="{07AAF1C5-7D1C-8449-8FA5-9820592C8C96}" destId="{73C739BB-B961-DA43-AF40-147F4A95D6A7}" srcOrd="6" destOrd="0" presId="urn:microsoft.com/office/officeart/2005/8/layout/vList5"/>
    <dgm:cxn modelId="{EE993700-E8F2-AC4E-9B91-2A2C9F68228E}" type="presParOf" srcId="{73C739BB-B961-DA43-AF40-147F4A95D6A7}" destId="{71B76AD4-7B09-0E48-9601-84E770BC82E3}" srcOrd="0" destOrd="0" presId="urn:microsoft.com/office/officeart/2005/8/layout/vList5"/>
    <dgm:cxn modelId="{9032243B-0929-064C-8C54-7259232521BF}" type="presParOf" srcId="{73C739BB-B961-DA43-AF40-147F4A95D6A7}" destId="{AA4349F9-AE58-A84E-8A58-4220F5F0D499}" srcOrd="1" destOrd="0" presId="urn:microsoft.com/office/officeart/2005/8/layout/vList5"/>
    <dgm:cxn modelId="{5F2623E3-094C-0240-A206-D8C705AED3BC}" type="presParOf" srcId="{07AAF1C5-7D1C-8449-8FA5-9820592C8C96}" destId="{DA831CE9-F2C2-7542-8EED-77118B21CBAE}" srcOrd="7" destOrd="0" presId="urn:microsoft.com/office/officeart/2005/8/layout/vList5"/>
    <dgm:cxn modelId="{FD413B55-AF3E-E740-836F-A12C99F4C36A}" type="presParOf" srcId="{07AAF1C5-7D1C-8449-8FA5-9820592C8C96}" destId="{6884F6CD-B352-E041-9045-5DE8E998D49C}" srcOrd="8" destOrd="0" presId="urn:microsoft.com/office/officeart/2005/8/layout/vList5"/>
    <dgm:cxn modelId="{732F280D-892E-9B43-A82F-278EBFF3D69E}" type="presParOf" srcId="{6884F6CD-B352-E041-9045-5DE8E998D49C}" destId="{7457127E-8EA5-7D4D-B3CC-20DCB25CF48D}" srcOrd="0" destOrd="0" presId="urn:microsoft.com/office/officeart/2005/8/layout/vList5"/>
    <dgm:cxn modelId="{F3AE3FDA-77FB-C340-A807-EC4D18414494}" type="presParOf" srcId="{6884F6CD-B352-E041-9045-5DE8E998D49C}" destId="{429A8F55-CF13-3249-A3A7-21C4B6642E7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EBE45F-A120-7348-B1D0-E106017D582D}">
      <dsp:nvSpPr>
        <dsp:cNvPr id="0" name=""/>
        <dsp:cNvSpPr/>
      </dsp:nvSpPr>
      <dsp:spPr>
        <a:xfrm rot="5400000">
          <a:off x="6885207" y="-3001613"/>
          <a:ext cx="607503" cy="676607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fr-FR" sz="1400" b="0" i="0" kern="1200" dirty="0">
              <a:latin typeface="Avenir Book" panose="02000503020000020003" pitchFamily="2" charset="0"/>
            </a:rPr>
            <a:t>Rassemblement de données essentielles sur l'alimentation mondiale.</a:t>
          </a:r>
          <a:endParaRPr lang="fr-FR" sz="1400" kern="1200" dirty="0">
            <a:latin typeface="Avenir Book" panose="02000503020000020003" pitchFamily="2" charset="0"/>
          </a:endParaRPr>
        </a:p>
      </dsp:txBody>
      <dsp:txXfrm rot="-5400000">
        <a:off x="3805920" y="107330"/>
        <a:ext cx="6736422" cy="548191"/>
      </dsp:txXfrm>
    </dsp:sp>
    <dsp:sp modelId="{EF4C975C-580B-824C-8A81-E3F9C84B03E4}">
      <dsp:nvSpPr>
        <dsp:cNvPr id="0" name=""/>
        <dsp:cNvSpPr/>
      </dsp:nvSpPr>
      <dsp:spPr>
        <a:xfrm>
          <a:off x="0" y="1736"/>
          <a:ext cx="3805919" cy="7593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i="1" kern="1200" dirty="0">
              <a:solidFill>
                <a:srgbClr val="FFFF00"/>
              </a:solidFill>
              <a:latin typeface="Avenir Book" panose="02000503020000020003" pitchFamily="2" charset="0"/>
            </a:rPr>
            <a:t>Collecte de Données</a:t>
          </a:r>
          <a:endParaRPr lang="fr-FR" sz="2200" kern="1200" dirty="0">
            <a:solidFill>
              <a:srgbClr val="FFFF00"/>
            </a:solidFill>
            <a:latin typeface="Avenir Book" panose="02000503020000020003" pitchFamily="2" charset="0"/>
          </a:endParaRPr>
        </a:p>
      </dsp:txBody>
      <dsp:txXfrm>
        <a:off x="37070" y="38806"/>
        <a:ext cx="3731779" cy="685238"/>
      </dsp:txXfrm>
    </dsp:sp>
    <dsp:sp modelId="{7FBB6479-0852-6E47-9229-89A3DA3BBC4C}">
      <dsp:nvSpPr>
        <dsp:cNvPr id="0" name=""/>
        <dsp:cNvSpPr/>
      </dsp:nvSpPr>
      <dsp:spPr>
        <a:xfrm rot="5400000">
          <a:off x="6885207" y="-2204265"/>
          <a:ext cx="607503" cy="676607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fr-FR" sz="1400" b="0" i="0" kern="1200" dirty="0">
              <a:latin typeface="Avenir Book" panose="02000503020000020003" pitchFamily="2" charset="0"/>
            </a:rPr>
            <a:t>Respect des normes de confidentialité, bien que les données proviennent de sources publiques et ne contiennent pas de données personnelles.</a:t>
          </a:r>
          <a:br>
            <a:rPr lang="fr-FR" sz="1400" b="0" i="0" kern="1200" dirty="0">
              <a:latin typeface="Avenir Book" panose="02000503020000020003" pitchFamily="2" charset="0"/>
            </a:rPr>
          </a:br>
          <a:endParaRPr lang="fr-FR" sz="1400" kern="1200" dirty="0">
            <a:latin typeface="Avenir Book" panose="02000503020000020003" pitchFamily="2" charset="0"/>
          </a:endParaRPr>
        </a:p>
      </dsp:txBody>
      <dsp:txXfrm rot="-5400000">
        <a:off x="3805920" y="904678"/>
        <a:ext cx="6736422" cy="548191"/>
      </dsp:txXfrm>
    </dsp:sp>
    <dsp:sp modelId="{FE43B376-D29C-E248-9377-4D0738DDD214}">
      <dsp:nvSpPr>
        <dsp:cNvPr id="0" name=""/>
        <dsp:cNvSpPr/>
      </dsp:nvSpPr>
      <dsp:spPr>
        <a:xfrm>
          <a:off x="0" y="799084"/>
          <a:ext cx="3805919" cy="7593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i="1" kern="1200" dirty="0">
              <a:solidFill>
                <a:srgbClr val="FFFF00"/>
              </a:solidFill>
              <a:latin typeface="Avenir Book" panose="02000503020000020003" pitchFamily="2" charset="0"/>
            </a:rPr>
            <a:t>Confidentialité des Données</a:t>
          </a:r>
          <a:endParaRPr lang="fr-FR" sz="2200" kern="1200" dirty="0">
            <a:solidFill>
              <a:srgbClr val="FFFF00"/>
            </a:solidFill>
            <a:latin typeface="Avenir Book" panose="02000503020000020003" pitchFamily="2" charset="0"/>
          </a:endParaRPr>
        </a:p>
      </dsp:txBody>
      <dsp:txXfrm>
        <a:off x="37070" y="836154"/>
        <a:ext cx="3731779" cy="685238"/>
      </dsp:txXfrm>
    </dsp:sp>
    <dsp:sp modelId="{0B997386-D034-A944-96D1-F6195EE3F3EC}">
      <dsp:nvSpPr>
        <dsp:cNvPr id="0" name=""/>
        <dsp:cNvSpPr/>
      </dsp:nvSpPr>
      <dsp:spPr>
        <a:xfrm rot="5400000">
          <a:off x="6885207" y="-1406917"/>
          <a:ext cx="607503" cy="676607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fr-FR" sz="1400" b="0" i="0" kern="1200" dirty="0">
              <a:latin typeface="Avenir Book" panose="02000503020000020003" pitchFamily="2" charset="0"/>
            </a:rPr>
            <a:t>Nettoyage et organisation des données pour l'analyse.</a:t>
          </a:r>
          <a:endParaRPr lang="fr-FR" sz="1400" kern="1200" dirty="0">
            <a:latin typeface="Avenir Book" panose="02000503020000020003" pitchFamily="2" charset="0"/>
          </a:endParaRPr>
        </a:p>
      </dsp:txBody>
      <dsp:txXfrm rot="-5400000">
        <a:off x="3805920" y="1702026"/>
        <a:ext cx="6736422" cy="548191"/>
      </dsp:txXfrm>
    </dsp:sp>
    <dsp:sp modelId="{B05C4B75-CDAB-5540-9D59-E8740005BCDC}">
      <dsp:nvSpPr>
        <dsp:cNvPr id="0" name=""/>
        <dsp:cNvSpPr/>
      </dsp:nvSpPr>
      <dsp:spPr>
        <a:xfrm>
          <a:off x="0" y="1596432"/>
          <a:ext cx="3805919" cy="7593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i="1" kern="1200" dirty="0">
              <a:solidFill>
                <a:srgbClr val="FFFF00"/>
              </a:solidFill>
              <a:latin typeface="Avenir Book" panose="02000503020000020003" pitchFamily="2" charset="0"/>
            </a:rPr>
            <a:t>Préparation des Données</a:t>
          </a:r>
          <a:endParaRPr lang="fr-FR" sz="2200" kern="1200" dirty="0">
            <a:solidFill>
              <a:srgbClr val="FFFF00"/>
            </a:solidFill>
            <a:latin typeface="Avenir Book" panose="02000503020000020003" pitchFamily="2" charset="0"/>
          </a:endParaRPr>
        </a:p>
      </dsp:txBody>
      <dsp:txXfrm>
        <a:off x="37070" y="1633502"/>
        <a:ext cx="3731779" cy="685238"/>
      </dsp:txXfrm>
    </dsp:sp>
    <dsp:sp modelId="{AA4349F9-AE58-A84E-8A58-4220F5F0D499}">
      <dsp:nvSpPr>
        <dsp:cNvPr id="0" name=""/>
        <dsp:cNvSpPr/>
      </dsp:nvSpPr>
      <dsp:spPr>
        <a:xfrm rot="5400000">
          <a:off x="6885207" y="-609569"/>
          <a:ext cx="607503" cy="676607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fr-FR" sz="1400" b="0" i="0" kern="1200" dirty="0">
              <a:latin typeface="Avenir Book" panose="02000503020000020003" pitchFamily="2" charset="0"/>
            </a:rPr>
            <a:t>Utilisation de Python pour obtenir des insights sur la sous-nutrition.</a:t>
          </a:r>
          <a:endParaRPr lang="fr-FR" sz="1400" kern="1200" dirty="0">
            <a:latin typeface="Avenir Book" panose="02000503020000020003" pitchFamily="2" charset="0"/>
          </a:endParaRPr>
        </a:p>
      </dsp:txBody>
      <dsp:txXfrm rot="-5400000">
        <a:off x="3805920" y="2499374"/>
        <a:ext cx="6736422" cy="548191"/>
      </dsp:txXfrm>
    </dsp:sp>
    <dsp:sp modelId="{71B76AD4-7B09-0E48-9601-84E770BC82E3}">
      <dsp:nvSpPr>
        <dsp:cNvPr id="0" name=""/>
        <dsp:cNvSpPr/>
      </dsp:nvSpPr>
      <dsp:spPr>
        <a:xfrm>
          <a:off x="0" y="2393780"/>
          <a:ext cx="3805919" cy="7593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i="1" kern="1200" dirty="0">
              <a:solidFill>
                <a:srgbClr val="FFFF00"/>
              </a:solidFill>
              <a:latin typeface="Avenir Book" panose="02000503020000020003" pitchFamily="2" charset="0"/>
            </a:rPr>
            <a:t>Analyse</a:t>
          </a:r>
          <a:endParaRPr lang="fr-FR" sz="2200" kern="1200" dirty="0">
            <a:solidFill>
              <a:srgbClr val="FFFF00"/>
            </a:solidFill>
            <a:latin typeface="Avenir Book" panose="02000503020000020003" pitchFamily="2" charset="0"/>
          </a:endParaRPr>
        </a:p>
      </dsp:txBody>
      <dsp:txXfrm>
        <a:off x="37070" y="2430850"/>
        <a:ext cx="3731779" cy="685238"/>
      </dsp:txXfrm>
    </dsp:sp>
    <dsp:sp modelId="{429A8F55-CF13-3249-A3A7-21C4B6642E76}">
      <dsp:nvSpPr>
        <dsp:cNvPr id="0" name=""/>
        <dsp:cNvSpPr/>
      </dsp:nvSpPr>
      <dsp:spPr>
        <a:xfrm rot="5400000">
          <a:off x="6885207" y="187778"/>
          <a:ext cx="607503" cy="676607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fr-FR" sz="1400" b="0" i="0" kern="1200" dirty="0">
              <a:latin typeface="Avenir Book" panose="02000503020000020003" pitchFamily="2" charset="0"/>
            </a:rPr>
            <a:t>Création de tableaux et graphiques pour illustrer les tendances.</a:t>
          </a:r>
          <a:endParaRPr lang="fr-FR" sz="1400" kern="1200" dirty="0">
            <a:latin typeface="Avenir Book" panose="02000503020000020003" pitchFamily="2" charset="0"/>
          </a:endParaRPr>
        </a:p>
      </dsp:txBody>
      <dsp:txXfrm rot="-5400000">
        <a:off x="3805920" y="3296721"/>
        <a:ext cx="6736422" cy="548191"/>
      </dsp:txXfrm>
    </dsp:sp>
    <dsp:sp modelId="{7457127E-8EA5-7D4D-B3CC-20DCB25CF48D}">
      <dsp:nvSpPr>
        <dsp:cNvPr id="0" name=""/>
        <dsp:cNvSpPr/>
      </dsp:nvSpPr>
      <dsp:spPr>
        <a:xfrm>
          <a:off x="0" y="3191128"/>
          <a:ext cx="3805919" cy="7593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i="1" kern="1200" dirty="0">
              <a:solidFill>
                <a:srgbClr val="FFFF00"/>
              </a:solidFill>
              <a:latin typeface="Avenir Book" panose="02000503020000020003" pitchFamily="2" charset="0"/>
            </a:rPr>
            <a:t>Visualisation</a:t>
          </a:r>
          <a:endParaRPr lang="fr-FR" sz="2200" kern="1200" dirty="0">
            <a:solidFill>
              <a:srgbClr val="FFFF00"/>
            </a:solidFill>
            <a:latin typeface="Avenir Book" panose="02000503020000020003" pitchFamily="2" charset="0"/>
          </a:endParaRPr>
        </a:p>
      </dsp:txBody>
      <dsp:txXfrm>
        <a:off x="37070" y="3228198"/>
        <a:ext cx="3731779" cy="6852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233f607d4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2233f607d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/>
          <p:nvPr/>
        </p:nvSpPr>
        <p:spPr>
          <a:xfrm>
            <a:off x="0" y="-3175"/>
            <a:ext cx="12192000" cy="5203825"/>
          </a:xfrm>
          <a:custGeom>
            <a:avLst/>
            <a:gdLst/>
            <a:ahLst/>
            <a:cxnLst/>
            <a:rect l="l" t="t" r="r" b="b"/>
            <a:pathLst>
              <a:path w="5760" h="3278" extrusionOk="0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" name="Google Shape;17;p17"/>
          <p:cNvSpPr txBox="1"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panoramique avec légende">
  <p:cSld name="Image panoramique avec légend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6"/>
          <p:cNvSpPr txBox="1"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4800600"/>
          </a:xfrm>
          <a:prstGeom prst="rect">
            <a:avLst/>
          </a:prstGeom>
          <a:noFill/>
          <a:ln w="952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>
              <a:srgbClr val="000000">
                <a:alpha val="40000"/>
              </a:srgbClr>
            </a:outerShdw>
          </a:effectLst>
        </p:spPr>
      </p:sp>
      <p:sp>
        <p:nvSpPr>
          <p:cNvPr id="82" name="Google Shape;82;p26"/>
          <p:cNvSpPr txBox="1">
            <a:spLocks noGrp="1"/>
          </p:cNvSpPr>
          <p:nvPr>
            <p:ph type="body" idx="1"/>
          </p:nvPr>
        </p:nvSpPr>
        <p:spPr>
          <a:xfrm>
            <a:off x="810000" y="5367338"/>
            <a:ext cx="10561418" cy="49371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3" name="Google Shape;83;p26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6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tion avec légende">
  <p:cSld name="Citation avec légend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7"/>
          <p:cNvSpPr/>
          <p:nvPr/>
        </p:nvSpPr>
        <p:spPr>
          <a:xfrm>
            <a:off x="631697" y="1081456"/>
            <a:ext cx="6332416" cy="3239188"/>
          </a:xfrm>
          <a:custGeom>
            <a:avLst/>
            <a:gdLst/>
            <a:ahLst/>
            <a:cxnLst/>
            <a:rect l="l" t="t" r="r" b="b"/>
            <a:pathLst>
              <a:path w="3384" h="2308" extrusionOk="0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27"/>
          <p:cNvSpPr txBox="1"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200"/>
              <a:buFont typeface="Century Gothic"/>
              <a:buNone/>
              <a:defRPr sz="42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body" idx="2"/>
          </p:nvPr>
        </p:nvSpPr>
        <p:spPr>
          <a:xfrm>
            <a:off x="7574642" y="1081456"/>
            <a:ext cx="3810001" cy="407546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Font typeface="Century Gothic"/>
              <a:buNone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91" name="Google Shape;91;p27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7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7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rte de nom">
  <p:cSld name="Carte de nom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8"/>
          <p:cNvSpPr/>
          <p:nvPr/>
        </p:nvSpPr>
        <p:spPr>
          <a:xfrm>
            <a:off x="1140884" y="2286585"/>
            <a:ext cx="4895115" cy="2503972"/>
          </a:xfrm>
          <a:custGeom>
            <a:avLst/>
            <a:gdLst/>
            <a:ahLst/>
            <a:cxnLst/>
            <a:rect l="l" t="t" r="r" b="b"/>
            <a:pathLst>
              <a:path w="3384" h="2308" extrusionOk="0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>
            <a:off x="6156000" y="2286000"/>
            <a:ext cx="4880300" cy="229552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800"/>
              <a:buFont typeface="Century Gothic"/>
              <a:buNone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texte vertical" type="vertTx">
  <p:cSld name="VERTICAL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29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1"/>
          </p:nvPr>
        </p:nvSpPr>
        <p:spPr>
          <a:xfrm rot="5400000">
            <a:off x="4254444" y="-1260043"/>
            <a:ext cx="3674397" cy="1056328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vertical et texte" type="vertTitleAndTx">
  <p:cSld name="VERTICAL_TITLE_AND_VERTICAL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0"/>
          <p:cNvSpPr/>
          <p:nvPr/>
        </p:nvSpPr>
        <p:spPr>
          <a:xfrm>
            <a:off x="7669651" y="446089"/>
            <a:ext cx="4522349" cy="5414962"/>
          </a:xfrm>
          <a:custGeom>
            <a:avLst/>
            <a:gdLst/>
            <a:ahLst/>
            <a:cxnLst/>
            <a:rect l="l" t="t" r="r" b="b"/>
            <a:pathLst>
              <a:path w="2879" h="4320" extrusionOk="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30"/>
          <p:cNvSpPr txBox="1">
            <a:spLocks noGrp="1"/>
          </p:cNvSpPr>
          <p:nvPr>
            <p:ph type="title"/>
          </p:nvPr>
        </p:nvSpPr>
        <p:spPr>
          <a:xfrm rot="5400000">
            <a:off x="6863536" y="1906175"/>
            <a:ext cx="5134798" cy="249479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30"/>
          <p:cNvSpPr txBox="1">
            <a:spLocks noGrp="1"/>
          </p:cNvSpPr>
          <p:nvPr>
            <p:ph type="body" idx="1"/>
          </p:nvPr>
        </p:nvSpPr>
        <p:spPr>
          <a:xfrm rot="5400000">
            <a:off x="1408290" y="-152200"/>
            <a:ext cx="5414962" cy="661154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112" name="Google Shape;112;p30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0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0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" name="Google Shape;24;p18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body" idx="1"/>
          </p:nvPr>
        </p:nvSpPr>
        <p:spPr>
          <a:xfrm>
            <a:off x="818712" y="2222287"/>
            <a:ext cx="10554574" cy="36365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-tête de section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/>
          <p:nvPr/>
        </p:nvSpPr>
        <p:spPr>
          <a:xfrm>
            <a:off x="0" y="1"/>
            <a:ext cx="12192000" cy="5203825"/>
          </a:xfrm>
          <a:custGeom>
            <a:avLst/>
            <a:gdLst/>
            <a:ahLst/>
            <a:cxnLst/>
            <a:rect l="l" t="t" r="r" b="b"/>
            <a:pathLst>
              <a:path w="5760" h="3278" extrusionOk="0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" name="Google Shape;31;p19"/>
          <p:cNvSpPr txBox="1"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800"/>
              <a:buFont typeface="Century Gothic"/>
              <a:buNone/>
              <a:defRPr sz="48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19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20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1"/>
          </p:nvPr>
        </p:nvSpPr>
        <p:spPr>
          <a:xfrm>
            <a:off x="818712" y="2222287"/>
            <a:ext cx="5185873" cy="363876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body" idx="2"/>
          </p:nvPr>
        </p:nvSpPr>
        <p:spPr>
          <a:xfrm>
            <a:off x="6187415" y="2222287"/>
            <a:ext cx="5194583" cy="363876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" name="Google Shape;46;p21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2000"/>
              <a:buNone/>
              <a:defRPr sz="20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body" idx="2"/>
          </p:nvPr>
        </p:nvSpPr>
        <p:spPr>
          <a:xfrm>
            <a:off x="814729" y="2751138"/>
            <a:ext cx="5189856" cy="310991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3"/>
          </p:nvPr>
        </p:nvSpPr>
        <p:spPr>
          <a:xfrm>
            <a:off x="6187415" y="2174875"/>
            <a:ext cx="5194583" cy="576262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2000"/>
              <a:buNone/>
              <a:defRPr sz="20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4"/>
          </p:nvPr>
        </p:nvSpPr>
        <p:spPr>
          <a:xfrm>
            <a:off x="6187415" y="2751138"/>
            <a:ext cx="5194583" cy="310991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uniquement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/>
          <p:nvPr/>
        </p:nvSpPr>
        <p:spPr>
          <a:xfrm>
            <a:off x="0" y="0"/>
            <a:ext cx="12192000" cy="2185988"/>
          </a:xfrm>
          <a:custGeom>
            <a:avLst/>
            <a:gdLst/>
            <a:ahLst/>
            <a:cxnLst/>
            <a:rect l="l" t="t" r="r" b="b"/>
            <a:pathLst>
              <a:path w="5760" h="1377" extrusionOk="0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3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4"/>
          <p:cNvSpPr/>
          <p:nvPr/>
        </p:nvSpPr>
        <p:spPr>
          <a:xfrm>
            <a:off x="1073151" y="446087"/>
            <a:ext cx="3547533" cy="1814651"/>
          </a:xfrm>
          <a:custGeom>
            <a:avLst/>
            <a:gdLst/>
            <a:ahLst/>
            <a:cxnLst/>
            <a:rect l="l" t="t" r="r" b="b"/>
            <a:pathLst>
              <a:path w="3384" h="2308" extrusionOk="0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tile tx="0" ty="0" sx="100000" sy="100000" flip="none" algn="tl"/>
          </a:blip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4"/>
          <p:cNvSpPr txBox="1"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entury Gothic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body" idx="1"/>
          </p:nvPr>
        </p:nvSpPr>
        <p:spPr>
          <a:xfrm>
            <a:off x="4855633" y="446088"/>
            <a:ext cx="6252633" cy="541496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🞆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4pPr>
            <a:lvl5pPr marL="2286000" lvl="4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6pPr>
            <a:lvl7pPr marL="3200400" lvl="6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7pPr>
            <a:lvl8pPr marL="3657600" lvl="7" indent="-342900" algn="l">
              <a:spcBef>
                <a:spcPts val="600"/>
              </a:spcBef>
              <a:spcAft>
                <a:spcPts val="0"/>
              </a:spcAft>
              <a:buSzPts val="1800"/>
              <a:buChar char="🞆"/>
              <a:defRPr/>
            </a:lvl8pPr>
            <a:lvl9pPr marL="4114800" lvl="8" indent="-342900" algn="l">
              <a:spcBef>
                <a:spcPts val="600"/>
              </a:spcBef>
              <a:spcAft>
                <a:spcPts val="600"/>
              </a:spcAft>
              <a:buSzPts val="1800"/>
              <a:buChar char="🞆"/>
              <a:defRPr/>
            </a:lvl9pPr>
          </a:lstStyle>
          <a:p>
            <a:endParaRPr/>
          </a:p>
        </p:txBody>
      </p:sp>
      <p:sp>
        <p:nvSpPr>
          <p:cNvPr id="68" name="Google Shape;68;p24"/>
          <p:cNvSpPr txBox="1">
            <a:spLocks noGrp="1"/>
          </p:cNvSpPr>
          <p:nvPr>
            <p:ph type="body" idx="2"/>
          </p:nvPr>
        </p:nvSpPr>
        <p:spPr>
          <a:xfrm>
            <a:off x="1073151" y="2260738"/>
            <a:ext cx="3547533" cy="36003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>
            <a:spLocks noGrp="1"/>
          </p:cNvSpPr>
          <p:nvPr>
            <p:ph type="pic" idx="2"/>
          </p:nvPr>
        </p:nvSpPr>
        <p:spPr>
          <a:xfrm>
            <a:off x="6098117" y="0"/>
            <a:ext cx="6093883" cy="6858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25"/>
          <p:cNvSpPr txBox="1">
            <a:spLocks noGrp="1"/>
          </p:cNvSpPr>
          <p:nvPr>
            <p:ph type="body" idx="1"/>
          </p:nvPr>
        </p:nvSpPr>
        <p:spPr>
          <a:xfrm>
            <a:off x="814728" y="2344684"/>
            <a:ext cx="4852988" cy="351636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dt" idx="10"/>
          </p:nvPr>
        </p:nvSpPr>
        <p:spPr>
          <a:xfrm>
            <a:off x="3885810" y="6041362"/>
            <a:ext cx="97687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ftr" idx="11"/>
          </p:nvPr>
        </p:nvSpPr>
        <p:spPr>
          <a:xfrm>
            <a:off x="590396" y="6041362"/>
            <a:ext cx="32954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sldNum" idx="12"/>
          </p:nvPr>
        </p:nvSpPr>
        <p:spPr>
          <a:xfrm>
            <a:off x="4862689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 sz="4000" b="1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🞆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🞆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2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ftr" idx="11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dt" idx="10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08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1" name="Google Shape;121;p1"/>
          <p:cNvSpPr/>
          <p:nvPr/>
        </p:nvSpPr>
        <p:spPr>
          <a:xfrm rot="-5400000">
            <a:off x="-650724" y="650724"/>
            <a:ext cx="6858000" cy="5556552"/>
          </a:xfrm>
          <a:custGeom>
            <a:avLst/>
            <a:gdLst/>
            <a:ahLst/>
            <a:cxnLst/>
            <a:rect l="l" t="t" r="r" b="b"/>
            <a:pathLst>
              <a:path w="6858000" h="5556552" extrusionOk="0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"/>
          <p:cNvSpPr txBox="1">
            <a:spLocks noGrp="1"/>
          </p:cNvSpPr>
          <p:nvPr>
            <p:ph type="ctrTitle"/>
          </p:nvPr>
        </p:nvSpPr>
        <p:spPr>
          <a:xfrm>
            <a:off x="104020" y="122751"/>
            <a:ext cx="4349448" cy="5158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00"/>
              <a:buFont typeface="Century Gothic"/>
              <a:buNone/>
            </a:pPr>
            <a:r>
              <a:rPr lang="fr-FR" sz="4400" dirty="0">
                <a:latin typeface="Avenir Book" panose="02000503020000020003" pitchFamily="2" charset="0"/>
              </a:rPr>
              <a:t>Étude sur </a:t>
            </a:r>
            <a:r>
              <a:rPr lang="fr-FR" sz="4400" dirty="0">
                <a:latin typeface="Avenir Book" panose="02000503020000020003" pitchFamily="2" charset="0"/>
                <a:cs typeface="Latha" panose="020B0604020202020204" pitchFamily="34" charset="0"/>
              </a:rPr>
              <a:t>l’alimentation</a:t>
            </a:r>
            <a:r>
              <a:rPr lang="fr-FR" sz="4400" dirty="0">
                <a:latin typeface="Avenir Book" panose="02000503020000020003" pitchFamily="2" charset="0"/>
              </a:rPr>
              <a:t> dans le monde</a:t>
            </a:r>
            <a:endParaRPr dirty="0">
              <a:latin typeface="Avenir Book" panose="02000503020000020003" pitchFamily="2" charset="0"/>
            </a:endParaRPr>
          </a:p>
        </p:txBody>
      </p:sp>
      <p:pic>
        <p:nvPicPr>
          <p:cNvPr id="9" name="Image 8" descr="Une image contenant dessin humoristique, art&#10;&#10;Description générée automatiquement">
            <a:extLst>
              <a:ext uri="{FF2B5EF4-FFF2-40B4-BE49-F238E27FC236}">
                <a16:creationId xmlns:a16="http://schemas.microsoft.com/office/drawing/2014/main" id="{427C47A9-A4F2-7042-A439-658D0A0B2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978" y="0"/>
            <a:ext cx="6038022" cy="6858000"/>
          </a:xfrm>
          <a:prstGeom prst="rect">
            <a:avLst/>
          </a:prstGeom>
        </p:spPr>
      </p:pic>
      <p:sp>
        <p:nvSpPr>
          <p:cNvPr id="13" name="Sous-titre 12">
            <a:extLst>
              <a:ext uri="{FF2B5EF4-FFF2-40B4-BE49-F238E27FC236}">
                <a16:creationId xmlns:a16="http://schemas.microsoft.com/office/drawing/2014/main" id="{5D753454-0FF1-6BF2-3E93-F71C9CB78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2779866" cy="434974"/>
          </a:xfrm>
        </p:spPr>
        <p:txBody>
          <a:bodyPr/>
          <a:lstStyle/>
          <a:p>
            <a:pPr algn="ctr"/>
            <a:r>
              <a:rPr lang="fr-FR" dirty="0">
                <a:latin typeface="Avenir Book" panose="02000503020000020003" pitchFamily="2" charset="0"/>
              </a:rPr>
              <a:t>Lara Sid </a:t>
            </a:r>
            <a:r>
              <a:rPr lang="fr-FR" dirty="0">
                <a:latin typeface="Avenir Book" panose="02000503020000020003" pitchFamily="2" charset="0"/>
                <a:cs typeface="Latha" panose="020B0604020202020204" pitchFamily="34" charset="0"/>
              </a:rPr>
              <a:t>Ahmed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7) Liste des 10 pays qui ont le plus bénéficié de l’aide alimentaire entre 2013 et 2016</a:t>
            </a:r>
            <a:endParaRPr dirty="0">
              <a:latin typeface="Avenir Book" panose="02000503020000020003" pitchFamily="2" charset="0"/>
            </a:endParaRP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2" name="Graphique 1">
                <a:extLst>
                  <a:ext uri="{FF2B5EF4-FFF2-40B4-BE49-F238E27FC236}">
                    <a16:creationId xmlns:a16="http://schemas.microsoft.com/office/drawing/2014/main" id="{3D9AE28C-6EC8-E260-9627-F9F35EB44C7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299949672"/>
                  </p:ext>
                </p:extLst>
              </p:nvPr>
            </p:nvGraphicFramePr>
            <p:xfrm>
              <a:off x="3915178" y="2137892"/>
              <a:ext cx="8276824" cy="482957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2" name="Graphique 1">
                <a:extLst>
                  <a:ext uri="{FF2B5EF4-FFF2-40B4-BE49-F238E27FC236}">
                    <a16:creationId xmlns:a16="http://schemas.microsoft.com/office/drawing/2014/main" id="{3D9AE28C-6EC8-E260-9627-F9F35EB44C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15178" y="2137892"/>
                <a:ext cx="8276824" cy="4829577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Graphique 2">
            <a:extLst>
              <a:ext uri="{FF2B5EF4-FFF2-40B4-BE49-F238E27FC236}">
                <a16:creationId xmlns:a16="http://schemas.microsoft.com/office/drawing/2014/main" id="{5ED1B2C4-615D-023C-5786-7434A91237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7903942"/>
              </p:ext>
            </p:extLst>
          </p:nvPr>
        </p:nvGraphicFramePr>
        <p:xfrm>
          <a:off x="-1" y="2235200"/>
          <a:ext cx="5381897" cy="4622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33f607d43_0_0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8) Évolution de l’aide alimentaire pour les 5 pays qui en ont le plus bénéficié entre 2013 et 2016</a:t>
            </a:r>
            <a:endParaRPr dirty="0">
              <a:latin typeface="Avenir Book" panose="02000503020000020003" pitchFamily="2" charset="0"/>
            </a:endParaRPr>
          </a:p>
        </p:txBody>
      </p:sp>
      <p:graphicFrame>
        <p:nvGraphicFramePr>
          <p:cNvPr id="3" name="Graphique 2">
            <a:extLst>
              <a:ext uri="{FF2B5EF4-FFF2-40B4-BE49-F238E27FC236}">
                <a16:creationId xmlns:a16="http://schemas.microsoft.com/office/drawing/2014/main" id="{389F1D54-2751-2556-04E1-974BDBD1DF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8506942"/>
              </p:ext>
            </p:extLst>
          </p:nvPr>
        </p:nvGraphicFramePr>
        <p:xfrm>
          <a:off x="5110844" y="1890793"/>
          <a:ext cx="7081156" cy="49672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C91E62C2-9CCA-166A-CF92-C61A47CEF1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4169554"/>
              </p:ext>
            </p:extLst>
          </p:nvPr>
        </p:nvGraphicFramePr>
        <p:xfrm>
          <a:off x="121403" y="2109705"/>
          <a:ext cx="4989441" cy="45293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9) Liste des 10 pays qui ont la plus forte disponibilité alimentaire par habitant</a:t>
            </a:r>
            <a:endParaRPr dirty="0">
              <a:latin typeface="Avenir Book" panose="02000503020000020003" pitchFamily="2" charset="0"/>
            </a:endParaRPr>
          </a:p>
        </p:txBody>
      </p:sp>
      <p:graphicFrame>
        <p:nvGraphicFramePr>
          <p:cNvPr id="2" name="Graphique 1">
            <a:extLst>
              <a:ext uri="{FF2B5EF4-FFF2-40B4-BE49-F238E27FC236}">
                <a16:creationId xmlns:a16="http://schemas.microsoft.com/office/drawing/2014/main" id="{BC5DF4C2-29AE-0C42-D8C9-7F71C0F47EF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8754663"/>
              </p:ext>
            </p:extLst>
          </p:nvPr>
        </p:nvGraphicFramePr>
        <p:xfrm>
          <a:off x="0" y="2057400"/>
          <a:ext cx="12192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9) Liste des 10 pays qui ont la plus faible disponibilité alimentaire par habitant</a:t>
            </a:r>
            <a:endParaRPr sz="3200" dirty="0">
              <a:latin typeface="Avenir Book" panose="02000503020000020003" pitchFamily="2" charset="0"/>
            </a:endParaRPr>
          </a:p>
        </p:txBody>
      </p:sp>
      <p:graphicFrame>
        <p:nvGraphicFramePr>
          <p:cNvPr id="2" name="Graphique 1">
            <a:extLst>
              <a:ext uri="{FF2B5EF4-FFF2-40B4-BE49-F238E27FC236}">
                <a16:creationId xmlns:a16="http://schemas.microsoft.com/office/drawing/2014/main" id="{2CEFE619-B90C-85D4-9AF5-FC65426877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2030542"/>
              </p:ext>
            </p:extLst>
          </p:nvPr>
        </p:nvGraphicFramePr>
        <p:xfrm>
          <a:off x="0" y="2237014"/>
          <a:ext cx="12192000" cy="4620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10) Étude sur le manioc en Thaïlande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" name="Google Shape;160;p6">
            <a:extLst>
              <a:ext uri="{FF2B5EF4-FFF2-40B4-BE49-F238E27FC236}">
                <a16:creationId xmlns:a16="http://schemas.microsoft.com/office/drawing/2014/main" id="{23DFA26F-22B8-A3F3-C2DD-E405118491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04899" y="2226794"/>
            <a:ext cx="9523726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fr-FR" sz="4400" b="1" dirty="0">
                <a:solidFill>
                  <a:srgbClr val="92D050"/>
                </a:solidFill>
                <a:latin typeface="Avenir Book" panose="02000503020000020003" pitchFamily="2" charset="0"/>
              </a:rPr>
              <a:t>6133333</a:t>
            </a:r>
            <a:r>
              <a:rPr lang="fr-FR" dirty="0">
                <a:latin typeface="Avenir Book" panose="02000503020000020003" pitchFamily="2" charset="0"/>
              </a:rPr>
              <a:t> êtres humains en état de sous nutrition en Thaïlande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Avenir Book" panose="02000503020000020003" pitchFamily="2" charset="0"/>
            </a:endParaRPr>
          </a:p>
        </p:txBody>
      </p:sp>
      <p:graphicFrame>
        <p:nvGraphicFramePr>
          <p:cNvPr id="3" name="Graphique 2">
            <a:extLst>
              <a:ext uri="{FF2B5EF4-FFF2-40B4-BE49-F238E27FC236}">
                <a16:creationId xmlns:a16="http://schemas.microsoft.com/office/drawing/2014/main" id="{95350030-CD1D-84B3-15C7-E2228A00BB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7332468"/>
              </p:ext>
            </p:extLst>
          </p:nvPr>
        </p:nvGraphicFramePr>
        <p:xfrm>
          <a:off x="279167" y="3280946"/>
          <a:ext cx="4305300" cy="2485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Google Shape;175;p8">
            <a:extLst>
              <a:ext uri="{FF2B5EF4-FFF2-40B4-BE49-F238E27FC236}">
                <a16:creationId xmlns:a16="http://schemas.microsoft.com/office/drawing/2014/main" id="{D55241CF-507C-100C-A007-1C12FAE5322F}"/>
              </a:ext>
            </a:extLst>
          </p:cNvPr>
          <p:cNvSpPr txBox="1">
            <a:spLocks/>
          </p:cNvSpPr>
          <p:nvPr/>
        </p:nvSpPr>
        <p:spPr>
          <a:xfrm>
            <a:off x="1747157" y="3760101"/>
            <a:ext cx="1750320" cy="152675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spcBef>
                <a:spcPts val="0"/>
              </a:spcBef>
              <a:buFont typeface="Noto Sans Symbols"/>
              <a:buNone/>
            </a:pPr>
            <a:r>
              <a:rPr lang="fr-FR" sz="2800" b="1" dirty="0">
                <a:solidFill>
                  <a:srgbClr val="FFFF00"/>
                </a:solidFill>
                <a:latin typeface="Avenir Book" panose="02000503020000020003" pitchFamily="2" charset="0"/>
              </a:rPr>
              <a:t>83,41%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8F18A13-5904-802A-8006-DA8ED3C30D45}"/>
              </a:ext>
            </a:extLst>
          </p:cNvPr>
          <p:cNvSpPr txBox="1"/>
          <p:nvPr/>
        </p:nvSpPr>
        <p:spPr>
          <a:xfrm>
            <a:off x="1203960" y="5809524"/>
            <a:ext cx="2455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chemeClr val="bg1"/>
                </a:solidFill>
                <a:latin typeface="Avenir Book" panose="02000503020000020003" pitchFamily="2" charset="0"/>
              </a:rPr>
              <a:t>De la production de manioc est exporté</a:t>
            </a:r>
          </a:p>
        </p:txBody>
      </p:sp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26D5EE08-A56E-21EF-BDDD-7A059C8816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618257"/>
              </p:ext>
            </p:extLst>
          </p:nvPr>
        </p:nvGraphicFramePr>
        <p:xfrm>
          <a:off x="2854129" y="3237432"/>
          <a:ext cx="4222673" cy="2485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FA6D79EF-A166-2151-A3BE-777B1CA239A0}"/>
              </a:ext>
            </a:extLst>
          </p:cNvPr>
          <p:cNvSpPr txBox="1"/>
          <p:nvPr/>
        </p:nvSpPr>
        <p:spPr>
          <a:xfrm>
            <a:off x="3568554" y="5624857"/>
            <a:ext cx="27938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>
                <a:solidFill>
                  <a:schemeClr val="bg1"/>
                </a:solidFill>
                <a:latin typeface="Avenir Book" panose="02000503020000020003" pitchFamily="2" charset="0"/>
              </a:rPr>
              <a:t>Proportion</a:t>
            </a:r>
            <a:r>
              <a:rPr lang="fr-FR" sz="2400" dirty="0">
                <a:latin typeface="Avenir Book" panose="02000503020000020003" pitchFamily="2" charset="0"/>
              </a:rPr>
              <a:t> </a:t>
            </a:r>
            <a:r>
              <a:rPr lang="fr-FR" sz="1800" dirty="0">
                <a:solidFill>
                  <a:schemeClr val="bg1"/>
                </a:solidFill>
                <a:latin typeface="Avenir Book" panose="02000503020000020003" pitchFamily="2" charset="0"/>
              </a:rPr>
              <a:t>de Manioc utilisée pour nourrir la population en Thaïlande</a:t>
            </a:r>
          </a:p>
        </p:txBody>
      </p:sp>
      <p:sp>
        <p:nvSpPr>
          <p:cNvPr id="9" name="Google Shape;175;p8">
            <a:extLst>
              <a:ext uri="{FF2B5EF4-FFF2-40B4-BE49-F238E27FC236}">
                <a16:creationId xmlns:a16="http://schemas.microsoft.com/office/drawing/2014/main" id="{8D857F08-1EA2-4A65-3548-F4EF3FCE2201}"/>
              </a:ext>
            </a:extLst>
          </p:cNvPr>
          <p:cNvSpPr txBox="1">
            <a:spLocks/>
          </p:cNvSpPr>
          <p:nvPr/>
        </p:nvSpPr>
        <p:spPr>
          <a:xfrm>
            <a:off x="4463142" y="3760100"/>
            <a:ext cx="1750320" cy="1526753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spcBef>
                <a:spcPts val="0"/>
              </a:spcBef>
              <a:buFont typeface="Noto Sans Symbols"/>
              <a:buNone/>
            </a:pPr>
            <a:r>
              <a:rPr lang="fr-FR" sz="2800" b="1" dirty="0">
                <a:solidFill>
                  <a:srgbClr val="FFFF00"/>
                </a:solidFill>
                <a:latin typeface="Avenir Book" panose="02000503020000020003" pitchFamily="2" charset="0"/>
              </a:rPr>
              <a:t>2,9%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4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>
              <a:buSzPts val="4000"/>
            </a:pPr>
            <a:r>
              <a:rPr lang="fr-FR" sz="3200" dirty="0">
                <a:latin typeface="Avenir Book" panose="02000503020000020003" pitchFamily="2" charset="0"/>
              </a:rPr>
              <a:t>11) Analyse du gaspillage alimentaire</a:t>
            </a:r>
            <a:endParaRPr sz="3200" dirty="0">
              <a:latin typeface="Avenir Book" panose="02000503020000020003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45AF27C-F1EF-B6A4-BA06-B31F8BF76CCE}"/>
              </a:ext>
            </a:extLst>
          </p:cNvPr>
          <p:cNvSpPr txBox="1"/>
          <p:nvPr/>
        </p:nvSpPr>
        <p:spPr>
          <a:xfrm>
            <a:off x="193220" y="2105561"/>
            <a:ext cx="1180555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3600" b="1" dirty="0">
                <a:solidFill>
                  <a:srgbClr val="FFFF00"/>
                </a:solidFill>
                <a:latin typeface="Avenir Book" panose="02000503020000020003" pitchFamily="2" charset="0"/>
              </a:rPr>
              <a:t>2.22% </a:t>
            </a:r>
            <a:r>
              <a:rPr lang="fr-FR" sz="1800" dirty="0">
                <a:solidFill>
                  <a:schemeClr val="lt1"/>
                </a:solidFill>
                <a:latin typeface="Avenir Book" panose="02000503020000020003" pitchFamily="2" charset="0"/>
                <a:sym typeface="Century Gothic"/>
              </a:rPr>
              <a:t>des ressources alimentaires sont gaspillées chaque année. Cela pourrait nourrir environ </a:t>
            </a:r>
            <a:r>
              <a:rPr lang="fr-FR" sz="4400" dirty="0">
                <a:solidFill>
                  <a:srgbClr val="92D050"/>
                </a:solidFill>
                <a:latin typeface="Avenir Book" panose="02000503020000020003" pitchFamily="2" charset="0"/>
                <a:sym typeface="Century Gothic"/>
              </a:rPr>
              <a:t>206,400,648</a:t>
            </a:r>
            <a:r>
              <a:rPr lang="fr-FR" sz="1800" dirty="0">
                <a:solidFill>
                  <a:schemeClr val="lt1"/>
                </a:solidFill>
                <a:latin typeface="Avenir Book" panose="02000503020000020003" pitchFamily="2" charset="0"/>
                <a:sym typeface="Century Gothic"/>
              </a:rPr>
              <a:t> d’êtres humains en 2017.</a:t>
            </a:r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81299A51-532F-867F-7535-5B0E33682B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4259741"/>
              </p:ext>
            </p:extLst>
          </p:nvPr>
        </p:nvGraphicFramePr>
        <p:xfrm>
          <a:off x="168728" y="3624942"/>
          <a:ext cx="5219702" cy="3233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793AC305-E733-AA54-3ECF-5DDD815F30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9201884"/>
              </p:ext>
            </p:extLst>
          </p:nvPr>
        </p:nvGraphicFramePr>
        <p:xfrm>
          <a:off x="5687785" y="3624942"/>
          <a:ext cx="6117771" cy="29881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5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dirty="0">
                <a:latin typeface="Avenir Book" panose="02000503020000020003" pitchFamily="2" charset="0"/>
              </a:rPr>
              <a:t>Conclusion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231" name="Google Shape;231;p15"/>
          <p:cNvSpPr txBox="1">
            <a:spLocks noGrp="1"/>
          </p:cNvSpPr>
          <p:nvPr>
            <p:ph type="body" idx="1"/>
          </p:nvPr>
        </p:nvSpPr>
        <p:spPr>
          <a:xfrm>
            <a:off x="818712" y="2222287"/>
            <a:ext cx="10554574" cy="36365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114300" indent="0" algn="l">
              <a:buNone/>
            </a:pPr>
            <a:endParaRPr lang="fr-FR" b="0" i="0" dirty="0">
              <a:solidFill>
                <a:srgbClr val="D1D5DB"/>
              </a:solidFill>
              <a:effectLst/>
              <a:latin typeface="Avenir Book" panose="02000503020000020003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D1D5DB"/>
                </a:solidFill>
                <a:effectLst/>
                <a:latin typeface="Avenir Book" panose="02000503020000020003" pitchFamily="2" charset="0"/>
              </a:rPr>
              <a:t>En 2017, les données alimentaires révèlent que 7,10 % de la production alimentaire mondiale pourrait potentiellement nourrir 9 297 326 501 êtres humains, ce qui dépasse de loin la population mondiale de 123,17 %. Cela souligne l'ampleur du gaspillage et les inégalités dans l'accès à la nourriture.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D1D5DB"/>
              </a:solidFill>
              <a:effectLst/>
              <a:latin typeface="Avenir Book" panose="02000503020000020003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D1D5DB"/>
                </a:solidFill>
                <a:effectLst/>
                <a:latin typeface="Avenir Book" panose="02000503020000020003" pitchFamily="2" charset="0"/>
              </a:rPr>
              <a:t>Les données mettent en évidence des inégalités marquées dans l'accès à la nourriture, soulignant ainsi la nécessité d'actions pour réduire ces disparités.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D1D5DB"/>
              </a:solidFill>
              <a:effectLst/>
              <a:latin typeface="Avenir Book" panose="02000503020000020003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D1D5DB"/>
                </a:solidFill>
                <a:effectLst/>
                <a:latin typeface="Avenir Book" panose="02000503020000020003" pitchFamily="2" charset="0"/>
              </a:rPr>
              <a:t>Une part significative de la production alimentaire mondiale est exportée plutôt que destinée à la consommation locale, ce qui appelle à une réflexion sur les pratiques alimentaires mondiales.</a:t>
            </a:r>
            <a:endParaRPr dirty="0">
              <a:latin typeface="Avenir Book" panose="02000503020000020003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Contexte</a:t>
            </a:r>
            <a:endParaRPr sz="3200" dirty="0">
              <a:latin typeface="Avenir Book" panose="02000503020000020003" pitchFamily="2" charset="0"/>
            </a:endParaRPr>
          </a:p>
        </p:txBody>
      </p:sp>
      <p:sp>
        <p:nvSpPr>
          <p:cNvPr id="131" name="Google Shape;131;p2"/>
          <p:cNvSpPr txBox="1">
            <a:spLocks noGrp="1"/>
          </p:cNvSpPr>
          <p:nvPr>
            <p:ph type="body" idx="1"/>
          </p:nvPr>
        </p:nvSpPr>
        <p:spPr>
          <a:xfrm>
            <a:off x="818712" y="2222287"/>
            <a:ext cx="10554574" cy="363651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114300" indent="0">
              <a:buNone/>
            </a:pPr>
            <a:r>
              <a:rPr lang="fr-FR" sz="2400" b="0" i="0" dirty="0">
                <a:solidFill>
                  <a:srgbClr val="FFFF00"/>
                </a:solidFill>
                <a:effectLst/>
                <a:latin typeface="Avenir Book" panose="02000503020000020003" pitchFamily="2" charset="0"/>
              </a:rPr>
              <a:t>Étude sur l'alimentation mondiale dans le cadre de l'ONU.</a:t>
            </a:r>
          </a:p>
          <a:p>
            <a:pPr algn="l">
              <a:buFont typeface="Courier New" panose="02070309020205020404" pitchFamily="49" charset="0"/>
              <a:buChar char="o"/>
            </a:pPr>
            <a:r>
              <a:rPr lang="fr-FR" b="1" i="0" dirty="0">
                <a:solidFill>
                  <a:srgbClr val="D1D5DB"/>
                </a:solidFill>
                <a:effectLst/>
                <a:latin typeface="Avenir Book" panose="02000503020000020003" pitchFamily="2" charset="0"/>
              </a:rPr>
              <a:t>Mission</a:t>
            </a:r>
            <a:r>
              <a:rPr lang="fr-FR" b="0" i="0" dirty="0">
                <a:solidFill>
                  <a:srgbClr val="D1D5DB"/>
                </a:solidFill>
                <a:effectLst/>
                <a:latin typeface="Avenir Book" panose="02000503020000020003" pitchFamily="2" charset="0"/>
              </a:rPr>
              <a:t> : Analyser les données pour comprendre la sous-nutrition à l'échelle mondiale et contribuer à la lutte contre la faim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fr-FR" dirty="0">
                <a:solidFill>
                  <a:srgbClr val="D1D5DB"/>
                </a:solidFill>
                <a:latin typeface="Avenir Book" panose="02000503020000020003" pitchFamily="2" charset="0"/>
              </a:rPr>
              <a:t>La crise alimentaire mondiale s'est aggravée en 2022, avec environ 9,2% de la population mondiale souffrant de la faim, en hausse par rapport à la période </a:t>
            </a:r>
            <a:r>
              <a:rPr lang="fr-FR" dirty="0" err="1">
                <a:solidFill>
                  <a:srgbClr val="D1D5DB"/>
                </a:solidFill>
                <a:latin typeface="Avenir Book" panose="02000503020000020003" pitchFamily="2" charset="0"/>
              </a:rPr>
              <a:t>pré-pandémique</a:t>
            </a:r>
            <a:r>
              <a:rPr lang="fr-FR" dirty="0">
                <a:solidFill>
                  <a:srgbClr val="D1D5DB"/>
                </a:solidFill>
                <a:latin typeface="Avenir Book" panose="02000503020000020003" pitchFamily="2" charset="0"/>
              </a:rPr>
              <a:t>. Cette détérioration est due à des facteurs tels que l'inflation des prix des aliments, les conflits prolongés, et les répercussions de la COVID-19​​. Depuis 2017 la situation s'est détériorée, avec un nombre croissant de personnes nécessitant une assistance humanitaire urgente​. </a:t>
            </a:r>
          </a:p>
          <a:p>
            <a:pPr marL="342900" lvl="0" indent="-22860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Méthodologie de l’analyse</a:t>
            </a:r>
            <a:endParaRPr sz="3200" dirty="0">
              <a:latin typeface="Avenir Book" panose="02000503020000020003" pitchFamily="2" charset="0"/>
            </a:endParaRPr>
          </a:p>
        </p:txBody>
      </p:sp>
      <p:graphicFrame>
        <p:nvGraphicFramePr>
          <p:cNvPr id="3" name="Diagramme 2">
            <a:extLst>
              <a:ext uri="{FF2B5EF4-FFF2-40B4-BE49-F238E27FC236}">
                <a16:creationId xmlns:a16="http://schemas.microsoft.com/office/drawing/2014/main" id="{E352BA28-D99B-5B4A-49CA-2AFE0A8FBF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9899962"/>
              </p:ext>
            </p:extLst>
          </p:nvPr>
        </p:nvGraphicFramePr>
        <p:xfrm>
          <a:off x="604703" y="2458568"/>
          <a:ext cx="10571998" cy="3952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1) Proportion de personnes en état de sous-nutrition en 2017</a:t>
            </a:r>
            <a:endParaRPr sz="3200" dirty="0">
              <a:latin typeface="Avenir Book" panose="02000503020000020003" pitchFamily="2" charset="0"/>
            </a:endParaRPr>
          </a:p>
        </p:txBody>
      </p:sp>
      <p:pic>
        <p:nvPicPr>
          <p:cNvPr id="8" name="Image 7" descr="Une image contenant capture d’écran, conception, art&#10;&#10;Description générée automatiquement">
            <a:extLst>
              <a:ext uri="{FF2B5EF4-FFF2-40B4-BE49-F238E27FC236}">
                <a16:creationId xmlns:a16="http://schemas.microsoft.com/office/drawing/2014/main" id="{3132EA93-B52C-1C40-CA08-6B2DE9152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750" y="2301147"/>
            <a:ext cx="4362250" cy="4362250"/>
          </a:xfrm>
          <a:prstGeom prst="rect">
            <a:avLst/>
          </a:prstGeom>
        </p:spPr>
      </p:pic>
      <p:pic>
        <p:nvPicPr>
          <p:cNvPr id="10" name="Image 9" descr="Une image contenant capture d’écran, conception, art&#10;&#10;Description générée automatiquement">
            <a:extLst>
              <a:ext uri="{FF2B5EF4-FFF2-40B4-BE49-F238E27FC236}">
                <a16:creationId xmlns:a16="http://schemas.microsoft.com/office/drawing/2014/main" id="{DA837DD9-6B9E-6AC1-0E1D-74200ECE6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750" y="2118846"/>
            <a:ext cx="4362250" cy="43622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843CE0BE-CD65-D5F3-9D35-F63AB912B735}"/>
              </a:ext>
            </a:extLst>
          </p:cNvPr>
          <p:cNvSpPr txBox="1"/>
          <p:nvPr/>
        </p:nvSpPr>
        <p:spPr>
          <a:xfrm flipH="1">
            <a:off x="470797" y="3179951"/>
            <a:ext cx="34723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92D050"/>
                </a:solidFill>
                <a:latin typeface="Avenir Book" panose="02000503020000020003" pitchFamily="2" charset="0"/>
              </a:rPr>
              <a:t>535.700.000</a:t>
            </a:r>
            <a:endParaRPr lang="fr-FR" sz="4400" b="1" dirty="0">
              <a:latin typeface="Avenir Book" panose="02000503020000020003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8B26C491-BC84-E7A4-7E05-601212571A91}"/>
              </a:ext>
            </a:extLst>
          </p:cNvPr>
          <p:cNvSpPr txBox="1"/>
          <p:nvPr/>
        </p:nvSpPr>
        <p:spPr>
          <a:xfrm flipH="1">
            <a:off x="837117" y="4097551"/>
            <a:ext cx="31060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FFFF00"/>
                </a:solidFill>
                <a:latin typeface="Avenir Book" panose="02000503020000020003" pitchFamily="2" charset="0"/>
              </a:rPr>
              <a:t> 7,10% </a:t>
            </a:r>
            <a:endParaRPr lang="fr-FR" sz="4400" b="1" dirty="0">
              <a:latin typeface="Avenir Book" panose="02000503020000020003" pitchFamily="2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4D4D923-7431-488D-7421-B7CD936C2D62}"/>
              </a:ext>
            </a:extLst>
          </p:cNvPr>
          <p:cNvSpPr txBox="1"/>
          <p:nvPr/>
        </p:nvSpPr>
        <p:spPr>
          <a:xfrm flipH="1">
            <a:off x="3823333" y="3515141"/>
            <a:ext cx="41262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spcBef>
                <a:spcPts val="0"/>
              </a:spcBef>
              <a:buFont typeface="Noto Sans Symbols"/>
              <a:buNone/>
            </a:pPr>
            <a:r>
              <a:rPr lang="fr-FR" sz="2400" dirty="0">
                <a:solidFill>
                  <a:schemeClr val="bg1"/>
                </a:solidFill>
                <a:latin typeface="Avenir Book" panose="02000503020000020003" pitchFamily="2" charset="0"/>
              </a:rPr>
              <a:t>personnes en état de sous-nutrition dans le monde en 2017</a:t>
            </a:r>
          </a:p>
          <a:p>
            <a:pPr marL="0" indent="0">
              <a:spcBef>
                <a:spcPts val="0"/>
              </a:spcBef>
              <a:buFont typeface="Noto Sans Symbols"/>
              <a:buNone/>
            </a:pPr>
            <a:r>
              <a:rPr lang="fr-FR" sz="2400" dirty="0">
                <a:solidFill>
                  <a:schemeClr val="bg1"/>
                </a:solidFill>
                <a:latin typeface="Söhne"/>
              </a:rPr>
              <a:t>                                                           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2) Nombre théorique de personnes qui pourraient être nourries en 2017</a:t>
            </a:r>
            <a:endParaRPr sz="3200" dirty="0">
              <a:latin typeface="Avenir Book" panose="02000503020000020003" pitchFamily="2" charset="0"/>
            </a:endParaRPr>
          </a:p>
        </p:txBody>
      </p:sp>
      <p:sp>
        <p:nvSpPr>
          <p:cNvPr id="153" name="Google Shape;153;p5"/>
          <p:cNvSpPr txBox="1">
            <a:spLocks noGrp="1"/>
          </p:cNvSpPr>
          <p:nvPr>
            <p:ph type="body" idx="1"/>
          </p:nvPr>
        </p:nvSpPr>
        <p:spPr>
          <a:xfrm>
            <a:off x="810000" y="2767037"/>
            <a:ext cx="10554574" cy="213570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sz="4400" b="1" dirty="0">
                <a:solidFill>
                  <a:srgbClr val="92D050"/>
                </a:solidFill>
                <a:latin typeface="Avenir Book" panose="02000503020000020003" pitchFamily="2" charset="0"/>
              </a:rPr>
              <a:t>9.297.326.501</a:t>
            </a:r>
            <a:r>
              <a:rPr lang="fr-FR" dirty="0">
                <a:latin typeface="Avenir Book" panose="02000503020000020003" pitchFamily="2" charset="0"/>
              </a:rPr>
              <a:t> d’êtres humains pourraient être nourries en 2017. Ce qui représente</a:t>
            </a:r>
            <a:r>
              <a:rPr lang="fr-FR" sz="4400" b="1" dirty="0">
                <a:solidFill>
                  <a:srgbClr val="FFFF00"/>
                </a:solidFill>
                <a:latin typeface="Avenir Book" panose="02000503020000020003" pitchFamily="2" charset="0"/>
              </a:rPr>
              <a:t>123,17</a:t>
            </a:r>
            <a:r>
              <a:rPr lang="fr-FR" sz="4000" b="1" dirty="0">
                <a:solidFill>
                  <a:srgbClr val="FFFF00"/>
                </a:solidFill>
                <a:latin typeface="Avenir Book" panose="02000503020000020003" pitchFamily="2" charset="0"/>
              </a:rPr>
              <a:t> % </a:t>
            </a:r>
            <a:r>
              <a:rPr lang="fr-FR" dirty="0">
                <a:latin typeface="Avenir Book" panose="02000503020000020003" pitchFamily="2" charset="0"/>
              </a:rPr>
              <a:t>de la population mondiale.</a:t>
            </a:r>
            <a:endParaRPr dirty="0">
              <a:latin typeface="Avenir Book" panose="02000503020000020003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3) Nombre théorique de personnes qui pourraient être nourries uniquement avec les végétaux en 2017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160" name="Google Shape;160;p6"/>
          <p:cNvSpPr txBox="1">
            <a:spLocks noGrp="1"/>
          </p:cNvSpPr>
          <p:nvPr>
            <p:ph type="body" idx="1"/>
          </p:nvPr>
        </p:nvSpPr>
        <p:spPr>
          <a:xfrm>
            <a:off x="3326860" y="2222287"/>
            <a:ext cx="8579795" cy="4188525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fr-FR" sz="4400" b="1" dirty="0">
                <a:solidFill>
                  <a:srgbClr val="92D050"/>
                </a:solidFill>
                <a:latin typeface="Avenir Book" panose="02000503020000020003" pitchFamily="2" charset="0"/>
              </a:rPr>
              <a:t>7.671.450.761</a:t>
            </a:r>
            <a:r>
              <a:rPr lang="fr-FR" dirty="0">
                <a:latin typeface="Avenir Book" panose="02000503020000020003" pitchFamily="2" charset="0"/>
              </a:rPr>
              <a:t> d’êtres humains pourraient être nourries avec des </a:t>
            </a:r>
            <a:r>
              <a:rPr lang="fr-FR" sz="3200" b="1" dirty="0">
                <a:latin typeface="Avenir Book" panose="02000503020000020003" pitchFamily="2" charset="0"/>
              </a:rPr>
              <a:t>végétaux</a:t>
            </a:r>
            <a:r>
              <a:rPr lang="fr-FR" dirty="0">
                <a:latin typeface="Avenir Book" panose="02000503020000020003" pitchFamily="2" charset="0"/>
              </a:rPr>
              <a:t> en 2017. Ce qui représente </a:t>
            </a:r>
            <a:r>
              <a:rPr lang="fr-FR" sz="4400" b="1" dirty="0">
                <a:solidFill>
                  <a:srgbClr val="FFFF00"/>
                </a:solidFill>
                <a:latin typeface="Avenir Book" panose="02000503020000020003" pitchFamily="2" charset="0"/>
              </a:rPr>
              <a:t>101,63</a:t>
            </a:r>
            <a:r>
              <a:rPr lang="fr-FR" sz="4000" b="1" dirty="0">
                <a:solidFill>
                  <a:srgbClr val="FFFF00"/>
                </a:solidFill>
                <a:latin typeface="Avenir Book" panose="02000503020000020003" pitchFamily="2" charset="0"/>
              </a:rPr>
              <a:t> % </a:t>
            </a:r>
            <a:r>
              <a:rPr lang="fr-FR" dirty="0">
                <a:latin typeface="Avenir Book" panose="02000503020000020003" pitchFamily="2" charset="0"/>
              </a:rPr>
              <a:t>de la population mondiale.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Avenir Book" panose="02000503020000020003" pitchFamily="2" charset="0"/>
            </a:endParaRPr>
          </a:p>
        </p:txBody>
      </p:sp>
      <p:pic>
        <p:nvPicPr>
          <p:cNvPr id="5" name="Image 4" descr="Une image contenant symbole, Graphique, Police, clipart&#10;&#10;Description générée automatiquement">
            <a:extLst>
              <a:ext uri="{FF2B5EF4-FFF2-40B4-BE49-F238E27FC236}">
                <a16:creationId xmlns:a16="http://schemas.microsoft.com/office/drawing/2014/main" id="{BEFF24E7-C770-3DEA-0485-C57DDCA0E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02" y="2947085"/>
            <a:ext cx="2539315" cy="25393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4) Répartition de la disponibilité intérieure</a:t>
            </a:r>
            <a:endParaRPr dirty="0">
              <a:latin typeface="Avenir Book" panose="02000503020000020003" pitchFamily="2" charset="0"/>
            </a:endParaRPr>
          </a:p>
        </p:txBody>
      </p:sp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A8578B6D-8246-7EF2-F809-B4D539DEA2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4867095"/>
              </p:ext>
            </p:extLst>
          </p:nvPr>
        </p:nvGraphicFramePr>
        <p:xfrm>
          <a:off x="1657350" y="2247900"/>
          <a:ext cx="9448800" cy="4610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/>
              <a:t>5) Part de l’utilisation des principales céréales entre l’alimentation humaine et animale</a:t>
            </a:r>
            <a:endParaRPr dirty="0"/>
          </a:p>
        </p:txBody>
      </p:sp>
      <p:sp>
        <p:nvSpPr>
          <p:cNvPr id="175" name="Google Shape;175;p8"/>
          <p:cNvSpPr txBox="1">
            <a:spLocks noGrp="1"/>
          </p:cNvSpPr>
          <p:nvPr>
            <p:ph type="body" idx="1"/>
          </p:nvPr>
        </p:nvSpPr>
        <p:spPr>
          <a:xfrm>
            <a:off x="3251558" y="3198300"/>
            <a:ext cx="1441604" cy="584776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sz="2800" b="1" dirty="0">
                <a:solidFill>
                  <a:srgbClr val="FFFF00"/>
                </a:solidFill>
                <a:latin typeface="Avenir Book" panose="02000503020000020003" pitchFamily="2" charset="0"/>
              </a:rPr>
              <a:t>36.28</a:t>
            </a:r>
            <a:r>
              <a:rPr lang="fr-FR" sz="2800" b="1" dirty="0">
                <a:solidFill>
                  <a:srgbClr val="FFFF00"/>
                </a:solidFill>
              </a:rPr>
              <a:t>%</a:t>
            </a:r>
            <a:endParaRPr sz="2800" b="1" dirty="0">
              <a:solidFill>
                <a:srgbClr val="FFFF00"/>
              </a:solidFill>
            </a:endParaRPr>
          </a:p>
        </p:txBody>
      </p:sp>
      <p:graphicFrame>
        <p:nvGraphicFramePr>
          <p:cNvPr id="2" name="Graphique 1">
            <a:extLst>
              <a:ext uri="{FF2B5EF4-FFF2-40B4-BE49-F238E27FC236}">
                <a16:creationId xmlns:a16="http://schemas.microsoft.com/office/drawing/2014/main" id="{DC3C27DA-CC91-AB68-10D6-C4115F1B49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699733"/>
              </p:ext>
            </p:extLst>
          </p:nvPr>
        </p:nvGraphicFramePr>
        <p:xfrm>
          <a:off x="5130872" y="1863058"/>
          <a:ext cx="7061128" cy="49949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450056A7-CA70-9CC7-6A4B-EE7DF47D55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7067485"/>
              </p:ext>
            </p:extLst>
          </p:nvPr>
        </p:nvGraphicFramePr>
        <p:xfrm>
          <a:off x="2143788" y="2341296"/>
          <a:ext cx="3729063" cy="23344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295B8380-40EF-06F2-82E9-5BBCFF3F9A62}"/>
              </a:ext>
            </a:extLst>
          </p:cNvPr>
          <p:cNvSpPr txBox="1"/>
          <p:nvPr/>
        </p:nvSpPr>
        <p:spPr>
          <a:xfrm>
            <a:off x="2679934" y="4640080"/>
            <a:ext cx="25918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Avenir Book" panose="02000503020000020003" pitchFamily="2" charset="0"/>
              </a:rPr>
              <a:t>d’utilisation des céréales dans l’alimentation animale</a:t>
            </a:r>
          </a:p>
        </p:txBody>
      </p:sp>
      <p:graphicFrame>
        <p:nvGraphicFramePr>
          <p:cNvPr id="3" name="Graphique 2">
            <a:extLst>
              <a:ext uri="{FF2B5EF4-FFF2-40B4-BE49-F238E27FC236}">
                <a16:creationId xmlns:a16="http://schemas.microsoft.com/office/drawing/2014/main" id="{450056A7-CA70-9CC7-6A4B-EE7DF47D55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5143822"/>
              </p:ext>
            </p:extLst>
          </p:nvPr>
        </p:nvGraphicFramePr>
        <p:xfrm>
          <a:off x="-152825" y="2341296"/>
          <a:ext cx="2829279" cy="23419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ZoneTexte 5">
            <a:extLst>
              <a:ext uri="{FF2B5EF4-FFF2-40B4-BE49-F238E27FC236}">
                <a16:creationId xmlns:a16="http://schemas.microsoft.com/office/drawing/2014/main" id="{59C7D1EC-733B-5D24-BB56-94DF6D2C6AE1}"/>
              </a:ext>
            </a:extLst>
          </p:cNvPr>
          <p:cNvSpPr txBox="1"/>
          <p:nvPr/>
        </p:nvSpPr>
        <p:spPr>
          <a:xfrm>
            <a:off x="-34091" y="4655565"/>
            <a:ext cx="25918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Avenir Book" panose="02000503020000020003" pitchFamily="2" charset="0"/>
              </a:rPr>
              <a:t>d’utilisation des céréales dans l’alimentation humaine</a:t>
            </a:r>
          </a:p>
        </p:txBody>
      </p:sp>
      <p:sp>
        <p:nvSpPr>
          <p:cNvPr id="7" name="Google Shape;175;p8">
            <a:extLst>
              <a:ext uri="{FF2B5EF4-FFF2-40B4-BE49-F238E27FC236}">
                <a16:creationId xmlns:a16="http://schemas.microsoft.com/office/drawing/2014/main" id="{E26C7E21-86D8-BE64-FC8E-7AF02D9079F8}"/>
              </a:ext>
            </a:extLst>
          </p:cNvPr>
          <p:cNvSpPr txBox="1">
            <a:spLocks/>
          </p:cNvSpPr>
          <p:nvPr/>
        </p:nvSpPr>
        <p:spPr>
          <a:xfrm>
            <a:off x="582745" y="3184547"/>
            <a:ext cx="1441604" cy="584776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Noto Sans Symbols"/>
              <a:buChar char="🞆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spcBef>
                <a:spcPts val="0"/>
              </a:spcBef>
              <a:buFont typeface="Noto Sans Symbols"/>
              <a:buNone/>
            </a:pPr>
            <a:r>
              <a:rPr lang="fr-FR" sz="2800" b="1" dirty="0">
                <a:solidFill>
                  <a:srgbClr val="FFFF00"/>
                </a:solidFill>
                <a:latin typeface="Avenir Book" panose="02000503020000020003" pitchFamily="2" charset="0"/>
              </a:rPr>
              <a:t>42.74%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200"/>
              <a:buFont typeface="Century Gothic"/>
              <a:buNone/>
            </a:pPr>
            <a:r>
              <a:rPr lang="fr-FR" sz="3200" dirty="0">
                <a:latin typeface="Avenir Book" panose="02000503020000020003" pitchFamily="2" charset="0"/>
              </a:rPr>
              <a:t>6) Liste des 10 pays où la proportion de personnes en état de sous-nutrition est la plus forte en </a:t>
            </a:r>
            <a:r>
              <a:rPr lang="fr-FR" sz="3200" dirty="0">
                <a:solidFill>
                  <a:schemeClr val="lt1"/>
                </a:solidFill>
                <a:latin typeface="Avenir Book" panose="02000503020000020003" pitchFamily="2" charset="0"/>
              </a:rPr>
              <a:t>2017</a:t>
            </a:r>
            <a:endParaRPr dirty="0">
              <a:latin typeface="Avenir Book" panose="02000503020000020003" pitchFamily="2" charset="0"/>
            </a:endParaRPr>
          </a:p>
        </p:txBody>
      </p:sp>
      <p:graphicFrame>
        <p:nvGraphicFramePr>
          <p:cNvPr id="2" name="Graphique 1">
            <a:extLst>
              <a:ext uri="{FF2B5EF4-FFF2-40B4-BE49-F238E27FC236}">
                <a16:creationId xmlns:a16="http://schemas.microsoft.com/office/drawing/2014/main" id="{9FF4D10E-658E-4ABA-8830-A48D920DF9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2594601"/>
              </p:ext>
            </p:extLst>
          </p:nvPr>
        </p:nvGraphicFramePr>
        <p:xfrm>
          <a:off x="533400" y="2240280"/>
          <a:ext cx="10848598" cy="449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Entre guillemets">
  <a:themeElements>
    <a:clrScheme name="Quotable">
      <a:dk1>
        <a:srgbClr val="000000"/>
      </a:dk1>
      <a:lt1>
        <a:srgbClr val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17009</TotalTime>
  <Words>616</Words>
  <Application>Microsoft Macintosh PowerPoint</Application>
  <PresentationFormat>Grand écran</PresentationFormat>
  <Paragraphs>57</Paragraphs>
  <Slides>16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4" baseType="lpstr">
      <vt:lpstr>Arial</vt:lpstr>
      <vt:lpstr>Söhne</vt:lpstr>
      <vt:lpstr>Century Gothic</vt:lpstr>
      <vt:lpstr>Calibri</vt:lpstr>
      <vt:lpstr>Avenir Book</vt:lpstr>
      <vt:lpstr>Courier New</vt:lpstr>
      <vt:lpstr>Noto Sans Symbols</vt:lpstr>
      <vt:lpstr>Entre guillemets</vt:lpstr>
      <vt:lpstr>Étude sur l’alimentation dans le monde</vt:lpstr>
      <vt:lpstr>Contexte</vt:lpstr>
      <vt:lpstr>Méthodologie de l’analyse</vt:lpstr>
      <vt:lpstr>1) Proportion de personnes en état de sous-nutrition en 2017</vt:lpstr>
      <vt:lpstr>2) Nombre théorique de personnes qui pourraient être nourries en 2017</vt:lpstr>
      <vt:lpstr>3) Nombre théorique de personnes qui pourraient être nourries uniquement avec les végétaux en 2017</vt:lpstr>
      <vt:lpstr>4) Répartition de la disponibilité intérieure</vt:lpstr>
      <vt:lpstr>5) Part de l’utilisation des principales céréales entre l’alimentation humaine et animale</vt:lpstr>
      <vt:lpstr>6) Liste des 10 pays où la proportion de personnes en état de sous-nutrition est la plus forte en 2017</vt:lpstr>
      <vt:lpstr>7) Liste des 10 pays qui ont le plus bénéficié de l’aide alimentaire entre 2013 et 2016</vt:lpstr>
      <vt:lpstr>8) Évolution de l’aide alimentaire pour les 5 pays qui en ont le plus bénéficié entre 2013 et 2016</vt:lpstr>
      <vt:lpstr>9) Liste des 10 pays qui ont la plus forte disponibilité alimentaire par habitant</vt:lpstr>
      <vt:lpstr>9) Liste des 10 pays qui ont la plus faible disponibilité alimentaire par habitant</vt:lpstr>
      <vt:lpstr>10) Étude sur le manioc en Thaïlande</vt:lpstr>
      <vt:lpstr>11) Analyse du gaspillage alimentaire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sur l’alimentation dans le monde</dc:title>
  <dc:creator>JeY jEy</dc:creator>
  <cp:lastModifiedBy>lara sid ahmed</cp:lastModifiedBy>
  <cp:revision>16</cp:revision>
  <dcterms:created xsi:type="dcterms:W3CDTF">2023-03-17T20:58:30Z</dcterms:created>
  <dcterms:modified xsi:type="dcterms:W3CDTF">2023-11-04T07:54:19Z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